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75" r:id="rId9"/>
    <p:sldId id="272" r:id="rId10"/>
    <p:sldId id="271" r:id="rId11"/>
    <p:sldId id="274" r:id="rId12"/>
    <p:sldId id="262" r:id="rId13"/>
    <p:sldId id="269" r:id="rId14"/>
    <p:sldId id="270" r:id="rId15"/>
    <p:sldId id="276" r:id="rId16"/>
    <p:sldId id="277" r:id="rId17"/>
    <p:sldId id="263" r:id="rId18"/>
    <p:sldId id="264" r:id="rId19"/>
    <p:sldId id="265" r:id="rId20"/>
    <p:sldId id="266" r:id="rId21"/>
    <p:sldId id="279" r:id="rId22"/>
    <p:sldId id="281" r:id="rId23"/>
    <p:sldId id="283" r:id="rId24"/>
    <p:sldId id="284" r:id="rId25"/>
    <p:sldId id="282" r:id="rId26"/>
    <p:sldId id="268" r:id="rId2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7"/>
    <p:restoredTop sz="94673"/>
  </p:normalViewPr>
  <p:slideViewPr>
    <p:cSldViewPr>
      <p:cViewPr>
        <p:scale>
          <a:sx n="100" d="100"/>
          <a:sy n="100" d="100"/>
        </p:scale>
        <p:origin x="-822" y="-2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elvinaahmetova\Downloads\nps0%20(1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elvinaahmetova\Downloads\nps0%20(1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Users\elvinaahmetova\Downloads\demand3a%20(1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Users\elvinaahmetova\Downloads\nps0%20(1)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Users\elvinaahmetova\Downloads\demand1a%20(1)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Users\elvinaahmetova\Downloads\demand1a%20(1).xlsx" TargetMode="External"/><Relationship Id="rId1" Type="http://schemas.openxmlformats.org/officeDocument/2006/relationships/themeOverride" Target="../theme/themeOverrid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/Users/elvinaahmetova/Downloads/demand3a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FE-CF44-88DB-DB11D932538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FE-CF44-88DB-DB11D932538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FE-CF44-88DB-DB11D932538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1FE-CF44-88DB-DB11D9325384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1FE-CF44-88DB-DB11D9325384}"/>
              </c:ext>
            </c:extLst>
          </c:dPt>
          <c:cat>
            <c:strRef>
              <c:f>FigureC!$C$23:$C$27</c:f>
              <c:strCache>
                <c:ptCount val="5"/>
                <c:pt idx="0">
                  <c:v>стимуляторы</c:v>
                </c:pt>
                <c:pt idx="1">
                  <c:v>синтетические каннабиноиды</c:v>
                </c:pt>
                <c:pt idx="2">
                  <c:v>класс галлюциногенов</c:v>
                </c:pt>
                <c:pt idx="3">
                  <c:v>синтетические опиоиды</c:v>
                </c:pt>
                <c:pt idx="4">
                  <c:v>другие НПВ</c:v>
                </c:pt>
              </c:strCache>
            </c:strRef>
          </c:cat>
          <c:val>
            <c:numRef>
              <c:f>FigureC!$D$23:$D$27</c:f>
              <c:numCache>
                <c:formatCode>General</c:formatCode>
                <c:ptCount val="5"/>
                <c:pt idx="0">
                  <c:v>203</c:v>
                </c:pt>
                <c:pt idx="1">
                  <c:v>146</c:v>
                </c:pt>
                <c:pt idx="2">
                  <c:v>79</c:v>
                </c:pt>
                <c:pt idx="3">
                  <c:v>13</c:v>
                </c:pt>
                <c:pt idx="4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1FE-CF44-88DB-DB11D9325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3C2-DE41-8876-599A93B063A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3C2-DE41-8876-599A93B063A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3C2-DE41-8876-599A93B063A6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3C2-DE41-8876-599A93B063A6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3C2-DE41-8876-599A93B063A6}"/>
              </c:ext>
            </c:extLst>
          </c:dPt>
          <c:cat>
            <c:strRef>
              <c:f>FigureC!$I$23:$I$27</c:f>
              <c:strCache>
                <c:ptCount val="5"/>
                <c:pt idx="0">
                  <c:v>стимуляторы</c:v>
                </c:pt>
                <c:pt idx="1">
                  <c:v>синтетические каннабиноиды</c:v>
                </c:pt>
                <c:pt idx="2">
                  <c:v>класс галлюциногенов</c:v>
                </c:pt>
                <c:pt idx="3">
                  <c:v>синтетические опиоиды</c:v>
                </c:pt>
                <c:pt idx="4">
                  <c:v>другие НПВ</c:v>
                </c:pt>
              </c:strCache>
            </c:strRef>
          </c:cat>
          <c:val>
            <c:numRef>
              <c:f>FigureC!$J$23:$J$27</c:f>
              <c:numCache>
                <c:formatCode>General</c:formatCode>
                <c:ptCount val="5"/>
                <c:pt idx="0">
                  <c:v>180</c:v>
                </c:pt>
                <c:pt idx="1">
                  <c:v>122</c:v>
                </c:pt>
                <c:pt idx="2">
                  <c:v>78</c:v>
                </c:pt>
                <c:pt idx="3">
                  <c:v>45</c:v>
                </c:pt>
                <c:pt idx="4">
                  <c:v>102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3C2-DE41-8876-599A93B06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16617225855276E-2"/>
          <c:y val="9.5242916806416805E-2"/>
          <c:w val="0.76704491663496721"/>
          <c:h val="0.74998119086107884"/>
        </c:manualLayout>
      </c:layout>
      <c:ofPieChart>
        <c:ofPieType val="bar"/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5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40867602251589E-2"/>
          <c:y val="1.1288805268109126E-2"/>
          <c:w val="0.96771826479549683"/>
          <c:h val="0.87134524929444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FigureB!$B$24</c:f>
              <c:strCache>
                <c:ptCount val="1"/>
                <c:pt idx="0">
                  <c:v>количество NPS на мировом рынке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FigureB!$C$23:$P$23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FigureB!$C$24:$P$24</c:f>
              <c:numCache>
                <c:formatCode>General</c:formatCode>
                <c:ptCount val="14"/>
                <c:pt idx="0">
                  <c:v>162</c:v>
                </c:pt>
                <c:pt idx="1">
                  <c:v>215</c:v>
                </c:pt>
                <c:pt idx="2">
                  <c:v>270</c:v>
                </c:pt>
                <c:pt idx="3">
                  <c:v>449</c:v>
                </c:pt>
                <c:pt idx="4">
                  <c:v>461</c:v>
                </c:pt>
                <c:pt idx="5">
                  <c:v>512</c:v>
                </c:pt>
                <c:pt idx="6">
                  <c:v>483</c:v>
                </c:pt>
                <c:pt idx="7">
                  <c:v>526</c:v>
                </c:pt>
                <c:pt idx="8">
                  <c:v>654</c:v>
                </c:pt>
                <c:pt idx="9">
                  <c:v>550</c:v>
                </c:pt>
                <c:pt idx="10">
                  <c:v>552</c:v>
                </c:pt>
                <c:pt idx="11">
                  <c:v>662</c:v>
                </c:pt>
                <c:pt idx="12">
                  <c:v>609</c:v>
                </c:pt>
                <c:pt idx="13">
                  <c:v>527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6E-A046-872A-62C442C4A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27"/>
        <c:axId val="75945472"/>
        <c:axId val="95302720"/>
      </c:barChart>
      <c:catAx>
        <c:axId val="7594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302720"/>
        <c:crosses val="autoZero"/>
        <c:auto val="1"/>
        <c:lblAlgn val="ctr"/>
        <c:lblOffset val="100"/>
        <c:noMultiLvlLbl val="0"/>
      </c:catAx>
      <c:valAx>
        <c:axId val="95302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594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60740356788044"/>
          <c:y val="4.1213710524768979E-2"/>
          <c:w val="0.70523099594824068"/>
          <c:h val="0.622250689702969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'Figure A'!$B$18</c:f>
              <c:strCache>
                <c:ptCount val="1"/>
                <c:pt idx="0">
                  <c:v>Количество людей, употребляющих наркотики</c:v>
                </c:pt>
              </c:strCache>
            </c:strRef>
          </c:tx>
          <c:spPr>
            <a:solidFill>
              <a:srgbClr val="FFDD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'Figure A'!$C$19:$M$19</c:f>
                <c:numCache>
                  <c:formatCode>General</c:formatCode>
                  <c:ptCount val="11"/>
                  <c:pt idx="0">
                    <c:v>84</c:v>
                  </c:pt>
                  <c:pt idx="5">
                    <c:v>104</c:v>
                  </c:pt>
                  <c:pt idx="10">
                    <c:v>105</c:v>
                  </c:pt>
                </c:numCache>
              </c:numRef>
            </c:plus>
            <c:minus>
              <c:numRef>
                <c:f>'Figure A'!$C$20:$M$20</c:f>
                <c:numCache>
                  <c:formatCode>General</c:formatCode>
                  <c:ptCount val="11"/>
                  <c:pt idx="0">
                    <c:v>84</c:v>
                  </c:pt>
                  <c:pt idx="5">
                    <c:v>103</c:v>
                  </c:pt>
                  <c:pt idx="10">
                    <c:v>105</c:v>
                  </c:pt>
                </c:numCache>
              </c:numRef>
            </c:minus>
            <c:spPr>
              <a:ln w="12700">
                <a:solidFill>
                  <a:srgbClr val="22417C"/>
                </a:solidFill>
              </a:ln>
              <a:effectLst/>
            </c:spPr>
          </c:errBars>
          <c:cat>
            <c:numRef>
              <c:f>'Figure A'!$C$17:$M$17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'Figure A'!$C$18:$M$18</c:f>
              <c:numCache>
                <c:formatCode>General</c:formatCode>
                <c:ptCount val="11"/>
                <c:pt idx="0">
                  <c:v>246</c:v>
                </c:pt>
                <c:pt idx="5">
                  <c:v>269</c:v>
                </c:pt>
                <c:pt idx="10" formatCode="_-* #\ ##0_-;\-* #\ ##0_-;_-* &quot;-&quot;??_-;_-@_-">
                  <c:v>316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08-6F4F-84C2-AFFF993D5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76115456"/>
        <c:axId val="100506368"/>
      </c:barChart>
      <c:lineChart>
        <c:grouping val="stacked"/>
        <c:varyColors val="0"/>
        <c:ser>
          <c:idx val="1"/>
          <c:order val="1"/>
          <c:tx>
            <c:strRef>
              <c:f>'Figure A'!$B$25</c:f>
              <c:strCache>
                <c:ptCount val="1"/>
                <c:pt idx="0">
                  <c:v>Распространенность людей, употребляющих наркотики 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ln>
                <a:noFill/>
              </a:ln>
            </c:spPr>
          </c:marker>
          <c:dPt>
            <c:idx val="0"/>
            <c:marker>
              <c:spPr>
                <a:solidFill>
                  <a:srgbClr val="7B0359"/>
                </a:solidFill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C08-6F4F-84C2-AFFF993D56B6}"/>
              </c:ext>
            </c:extLst>
          </c:dPt>
          <c:dPt>
            <c:idx val="1"/>
            <c:marker>
              <c:spPr>
                <a:noFill/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C08-6F4F-84C2-AFFF993D56B6}"/>
              </c:ext>
            </c:extLst>
          </c:dPt>
          <c:dPt>
            <c:idx val="2"/>
            <c:marker>
              <c:spPr>
                <a:noFill/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0C08-6F4F-84C2-AFFF993D56B6}"/>
              </c:ext>
            </c:extLst>
          </c:dPt>
          <c:dPt>
            <c:idx val="3"/>
            <c:marker>
              <c:spPr>
                <a:noFill/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0C08-6F4F-84C2-AFFF993D56B6}"/>
              </c:ext>
            </c:extLst>
          </c:dPt>
          <c:dPt>
            <c:idx val="4"/>
            <c:marker>
              <c:spPr>
                <a:noFill/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0C08-6F4F-84C2-AFFF993D56B6}"/>
              </c:ext>
            </c:extLst>
          </c:dPt>
          <c:dPt>
            <c:idx val="5"/>
            <c:marker>
              <c:spPr>
                <a:solidFill>
                  <a:srgbClr val="7B0359"/>
                </a:solidFill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0C08-6F4F-84C2-AFFF993D56B6}"/>
              </c:ext>
            </c:extLst>
          </c:dPt>
          <c:dPt>
            <c:idx val="6"/>
            <c:marker>
              <c:spPr>
                <a:noFill/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0C08-6F4F-84C2-AFFF993D56B6}"/>
              </c:ext>
            </c:extLst>
          </c:dPt>
          <c:dPt>
            <c:idx val="7"/>
            <c:marker>
              <c:spPr>
                <a:noFill/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0C08-6F4F-84C2-AFFF993D56B6}"/>
              </c:ext>
            </c:extLst>
          </c:dPt>
          <c:dPt>
            <c:idx val="8"/>
            <c:marker>
              <c:spPr>
                <a:noFill/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0C08-6F4F-84C2-AFFF993D56B6}"/>
              </c:ext>
            </c:extLst>
          </c:dPt>
          <c:dPt>
            <c:idx val="9"/>
            <c:marker>
              <c:spPr>
                <a:noFill/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0C08-6F4F-84C2-AFFF993D56B6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'Figure A'!$C$26:$M$26</c:f>
                <c:numCache>
                  <c:formatCode>General</c:formatCode>
                  <c:ptCount val="11"/>
                  <c:pt idx="0">
                    <c:v>1.8</c:v>
                  </c:pt>
                  <c:pt idx="5">
                    <c:v>2.08</c:v>
                  </c:pt>
                  <c:pt idx="10">
                    <c:v>2.0012943900334905</c:v>
                  </c:pt>
                </c:numCache>
              </c:numRef>
            </c:plus>
            <c:minus>
              <c:numRef>
                <c:f>'Figure A'!$C$27:$M$27</c:f>
                <c:numCache>
                  <c:formatCode>General</c:formatCode>
                  <c:ptCount val="11"/>
                  <c:pt idx="0">
                    <c:v>1.8</c:v>
                  </c:pt>
                  <c:pt idx="5">
                    <c:v>2.08</c:v>
                  </c:pt>
                  <c:pt idx="10">
                    <c:v>2.0012943900334799</c:v>
                  </c:pt>
                </c:numCache>
              </c:numRef>
            </c:minus>
          </c:errBars>
          <c:cat>
            <c:numRef>
              <c:f>'Figure A'!$C$17:$M$17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'Figure A'!$C$25:$M$25</c:f>
              <c:numCache>
                <c:formatCode>General</c:formatCode>
                <c:ptCount val="11"/>
                <c:pt idx="0" formatCode="0.00">
                  <c:v>5.2</c:v>
                </c:pt>
                <c:pt idx="5" formatCode="0.00">
                  <c:v>5.4</c:v>
                </c:pt>
                <c:pt idx="10" formatCode="0.00">
                  <c:v>6.00839918024315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0C08-6F4F-84C2-AFFF993D5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173824"/>
        <c:axId val="100893248"/>
      </c:lineChart>
      <c:catAx>
        <c:axId val="7611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100506368"/>
        <c:crosses val="autoZero"/>
        <c:auto val="1"/>
        <c:lblAlgn val="ctr"/>
        <c:lblOffset val="0"/>
        <c:noMultiLvlLbl val="0"/>
      </c:catAx>
      <c:valAx>
        <c:axId val="10050636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EDEDED"/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Millions</a:t>
                </a:r>
              </a:p>
            </c:rich>
          </c:tx>
          <c:layout>
            <c:manualLayout>
              <c:xMode val="edge"/>
              <c:yMode val="edge"/>
              <c:x val="3.5599614127539608E-4"/>
              <c:y val="0.2226613746452424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76115456"/>
        <c:crosses val="autoZero"/>
        <c:crossBetween val="between"/>
        <c:majorUnit val="50"/>
      </c:valAx>
      <c:valAx>
        <c:axId val="100893248"/>
        <c:scaling>
          <c:orientation val="minMax"/>
          <c:max val="18"/>
        </c:scaling>
        <c:delete val="0"/>
        <c:axPos val="r"/>
        <c:title>
          <c:tx>
            <c:rich>
              <a:bodyPr/>
              <a:lstStyle/>
              <a:p>
                <a:pPr algn="ctr" rtl="0">
                  <a:defRPr/>
                </a:pPr>
                <a:r>
                  <a:rPr lang="en-GB"/>
                  <a:t>Annual prevalence (percentage)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76173824"/>
        <c:crosses val="max"/>
        <c:crossBetween val="between"/>
      </c:valAx>
      <c:catAx>
        <c:axId val="76173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893248"/>
        <c:crosses val="autoZero"/>
        <c:auto val="1"/>
        <c:lblAlgn val="ctr"/>
        <c:lblOffset val="100"/>
        <c:noMultiLvlLbl val="0"/>
      </c:catAx>
      <c:spPr>
        <a:solidFill>
          <a:srgbClr val="E3E3E3"/>
        </a:solidFill>
        <a:ln>
          <a:noFill/>
        </a:ln>
      </c:spPr>
    </c:plotArea>
    <c:legend>
      <c:legendPos val="b"/>
      <c:layout>
        <c:manualLayout>
          <c:xMode val="edge"/>
          <c:yMode val="edge"/>
          <c:x val="0.14609316823443733"/>
          <c:y val="0.83852275541029064"/>
          <c:w val="0.85390689047813129"/>
          <c:h val="0.10135206072213948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aseline="0">
          <a:solidFill>
            <a:sysClr val="windowText" lastClr="000000"/>
          </a:solidFill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60740356788044"/>
          <c:y val="4.1213710524768979E-2"/>
          <c:w val="0.70523099594824068"/>
          <c:h val="0.622250689702969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0AE00">
                <a:lumMod val="60000"/>
                <a:lumOff val="40000"/>
              </a:srgbClr>
            </a:solidFill>
          </c:spPr>
          <c:invertIfNegative val="0"/>
          <c:cat>
            <c:numRef>
              <c:f>FigureD!$B$16:$K$16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FigureD!$B$17:$K$17</c:f>
              <c:numCache>
                <c:formatCode>0</c:formatCode>
                <c:ptCount val="10"/>
                <c:pt idx="0">
                  <c:v>57.152955978468597</c:v>
                </c:pt>
                <c:pt idx="1">
                  <c:v>57.105342892664503</c:v>
                </c:pt>
                <c:pt idx="2">
                  <c:v>58.626637504520104</c:v>
                </c:pt>
                <c:pt idx="3">
                  <c:v>59.671108242170099</c:v>
                </c:pt>
                <c:pt idx="4">
                  <c:v>61.559078300433704</c:v>
                </c:pt>
                <c:pt idx="5">
                  <c:v>62.638371170366199</c:v>
                </c:pt>
                <c:pt idx="6">
                  <c:v>64.030000243260801</c:v>
                </c:pt>
                <c:pt idx="7">
                  <c:v>64.212753049859302</c:v>
                </c:pt>
                <c:pt idx="8">
                  <c:v>64.657532351531898</c:v>
                </c:pt>
                <c:pt idx="9">
                  <c:v>64.495561786869501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FigureD!#REF!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FE71-9847-A011-639B6716CB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76185088"/>
        <c:axId val="100896128"/>
      </c:barChart>
      <c:catAx>
        <c:axId val="7618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100896128"/>
        <c:crosses val="autoZero"/>
        <c:auto val="1"/>
        <c:lblAlgn val="ctr"/>
        <c:lblOffset val="0"/>
        <c:noMultiLvlLbl val="0"/>
      </c:catAx>
      <c:valAx>
        <c:axId val="100896128"/>
        <c:scaling>
          <c:orientation val="minMax"/>
          <c:max val="70"/>
          <c:min val="0"/>
        </c:scaling>
        <c:delete val="0"/>
        <c:axPos val="l"/>
        <c:majorGridlines>
          <c:spPr>
            <a:ln w="6350" cap="flat" cmpd="sng" algn="ctr">
              <a:solidFill>
                <a:srgbClr val="EDEDED"/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Millions</a:t>
                </a:r>
              </a:p>
            </c:rich>
          </c:tx>
          <c:layout>
            <c:manualLayout>
              <c:xMode val="edge"/>
              <c:yMode val="edge"/>
              <c:x val="3.5599614127539608E-4"/>
              <c:y val="0.2226613746452424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76185088"/>
        <c:crosses val="autoZero"/>
        <c:crossBetween val="between"/>
        <c:majorUnit val="10"/>
      </c:valAx>
      <c:spPr>
        <a:solidFill>
          <a:srgbClr val="E3E3E3"/>
        </a:solidFill>
        <a:ln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aseline="0">
          <a:solidFill>
            <a:sysClr val="windowText" lastClr="000000"/>
          </a:solidFill>
        </a:defRPr>
      </a:pPr>
      <a:endParaRPr lang="ru-RU"/>
    </a:p>
  </c:txPr>
  <c:externalData r:id="rId2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FigureA!$C$30:$C$229</cx:f>
        <cx:nf>FigureA!$C$29</cx:nf>
        <cx:lvl ptCount="200" name="Наиболее часто используемый синтетический наркотик (немедицинское применение)">
          <cx:pt idx="0">Метамфетамин</cx:pt>
          <cx:pt idx="1">Вещества типа "Экстази"</cx:pt>
          <cx:pt idx="2">Трамадол</cx:pt>
          <cx:pt idx="3">Амфетамин</cx:pt>
          <cx:pt idx="4">Седативные средства и транквилизаторы</cx:pt>
          <cx:pt idx="5">Метамфетамин</cx:pt>
          <cx:pt idx="6">Седативные средства и транквилизаторы</cx:pt>
          <cx:pt idx="7">NPS</cx:pt>
          <cx:pt idx="8">Вещества типа "Экстази"</cx:pt>
          <cx:pt idx="9">Вещества типа "Экстази"</cx:pt>
          <cx:pt idx="10">Трамадол</cx:pt>
          <cx:pt idx="11">Седативные средства и транквилизаторы</cx:pt>
          <cx:pt idx="12">Амфетамин</cx:pt>
          <cx:pt idx="13">Амфетамин</cx:pt>
          <cx:pt idx="14">Нет данных</cx:pt>
          <cx:pt idx="15">Амфетамин</cx:pt>
          <cx:pt idx="16">Вещества типа "Экстази"</cx:pt>
          <cx:pt idx="17">Нет данных</cx:pt>
          <cx:pt idx="18">Трамадол</cx:pt>
          <cx:pt idx="19">Трамадол</cx:pt>
          <cx:pt idx="20">Седативные средства и транквилизаторы</cx:pt>
          <cx:pt idx="21">Седативные средства и транквилизаторы</cx:pt>
          <cx:pt idx="22">Нет данных</cx:pt>
          <cx:pt idx="23">Вещества типа "Экстази"</cx:pt>
          <cx:pt idx="24">Метамфетамин</cx:pt>
          <cx:pt idx="25">Амфетамин</cx:pt>
          <cx:pt idx="26">Трамадол</cx:pt>
          <cx:pt idx="27">Нет данных</cx:pt>
          <cx:pt idx="28">Нет данных</cx:pt>
          <cx:pt idx="29">Метамфетамин</cx:pt>
          <cx:pt idx="30">Трамадол</cx:pt>
          <cx:pt idx="31">Вещества типа "Экстази"</cx:pt>
          <cx:pt idx="32">Фармацевтические опиоиды</cx:pt>
          <cx:pt idx="33">Трамадол</cx:pt>
          <cx:pt idx="34">Седативные средства и транквилизаторы</cx:pt>
          <cx:pt idx="35">Метамфетамин</cx:pt>
          <cx:pt idx="36">Метамфетамин</cx:pt>
          <cx:pt idx="37">Метамфетамин</cx:pt>
          <cx:pt idx="38">Седативные средства и транквилизаторы</cx:pt>
          <cx:pt idx="39">Нет данных</cx:pt>
          <cx:pt idx="40">Нет данных</cx:pt>
          <cx:pt idx="41">Нет данных</cx:pt>
          <cx:pt idx="42">Седативные средства и транквилизаторы</cx:pt>
          <cx:pt idx="43">Седативные средства и транквилизаторы</cx:pt>
          <cx:pt idx="44">Седативные средства и транквилизаторы</cx:pt>
          <cx:pt idx="45">Нет данных</cx:pt>
          <cx:pt idx="46">Седативные средства и транквилизаторы</cx:pt>
          <cx:pt idx="47">Седативные средства и транквилизаторы</cx:pt>
          <cx:pt idx="48">Нет данных</cx:pt>
          <cx:pt idx="49">Нет данных</cx:pt>
          <cx:pt idx="50">Вещества типа "Экстази"</cx:pt>
          <cx:pt idx="51">Нет данных</cx:pt>
          <cx:pt idx="52">Нет данных</cx:pt>
          <cx:pt idx="53">Нет данных</cx:pt>
          <cx:pt idx="54">Вещества типа "Экстази"</cx:pt>
          <cx:pt idx="55">Трамадол</cx:pt>
          <cx:pt idx="56">Седативные средства и транквилизаторы</cx:pt>
          <cx:pt idx="57">Нет данных</cx:pt>
          <cx:pt idx="58">Нет данных</cx:pt>
          <cx:pt idx="59">Амфетамин</cx:pt>
          <cx:pt idx="60">Метамфетамин</cx:pt>
          <cx:pt idx="61">Нет данных</cx:pt>
          <cx:pt idx="62">Нет данных</cx:pt>
          <cx:pt idx="63">Седативные средства и транквилизаторы</cx:pt>
          <cx:pt idx="64">Фармацевтические опиоиды</cx:pt>
          <cx:pt idx="65">Нет данных</cx:pt>
          <cx:pt idx="66">Метамфетамин</cx:pt>
          <cx:pt idx="67">Седативные средства и транквилизаторы</cx:pt>
          <cx:pt idx="68">Амфетамин</cx:pt>
          <cx:pt idx="69">Трамадол</cx:pt>
          <cx:pt idx="70">Седативные средства и транквилизаторы</cx:pt>
          <cx:pt idx="71">Метамфетамин</cx:pt>
          <cx:pt idx="72">Нет данных</cx:pt>
          <cx:pt idx="73">Метамфетамин</cx:pt>
          <cx:pt idx="74">Трамадол</cx:pt>
          <cx:pt idx="75">Нет данных</cx:pt>
          <cx:pt idx="76">Нет данных</cx:pt>
          <cx:pt idx="77">Фармацевтические опиоиды</cx:pt>
          <cx:pt idx="78">Нет данных</cx:pt>
          <cx:pt idx="79">Фармацевтические опиоиды</cx:pt>
          <cx:pt idx="80">Седативные средства и транквилизаторы</cx:pt>
          <cx:pt idx="81">Амфетамин</cx:pt>
          <cx:pt idx="82">Фармацевтические опиоиды</cx:pt>
          <cx:pt idx="83">Метамфетамин</cx:pt>
          <cx:pt idx="84">Метамфетамин</cx:pt>
          <cx:pt idx="85">Метамфетамин</cx:pt>
          <cx:pt idx="86">Фармацевтические опиоиды</cx:pt>
          <cx:pt idx="87">Вещества типа "Экстази"</cx:pt>
          <cx:pt idx="88">Седативные средства и транквилизаторы</cx:pt>
          <cx:pt idx="89">Нет данных</cx:pt>
          <cx:pt idx="90">Метамфетамин</cx:pt>
          <cx:pt idx="91">Фармацевтические опиоиды</cx:pt>
          <cx:pt idx="92">NPS</cx:pt>
          <cx:pt idx="93">Трамадол</cx:pt>
          <cx:pt idx="94">Нет данных</cx:pt>
          <cx:pt idx="95">Амфетамин</cx:pt>
          <cx:pt idx="96">Седативные средства и транквилизаторы</cx:pt>
          <cx:pt idx="97">Метамфетамин</cx:pt>
          <cx:pt idx="98">Седативные средства и транквилизаторы</cx:pt>
          <cx:pt idx="99">Седативные средства и транквилизаторы</cx:pt>
          <cx:pt idx="100">Нет данных</cx:pt>
          <cx:pt idx="101">Нет данных</cx:pt>
          <cx:pt idx="102">Трамадол</cx:pt>
          <cx:pt idx="103">Нет данных</cx:pt>
          <cx:pt idx="104">Седативные средства и транквилизаторы</cx:pt>
          <cx:pt idx="105">Вещества типа "Экстази"</cx:pt>
          <cx:pt idx="106">Метамфетамин</cx:pt>
          <cx:pt idx="107">Нет данных</cx:pt>
          <cx:pt idx="108">Метамфетамин</cx:pt>
          <cx:pt idx="109">Нет данных</cx:pt>
          <cx:pt idx="110">Трамадол</cx:pt>
          <cx:pt idx="111">NPS</cx:pt>
          <cx:pt idx="112">Нет данных</cx:pt>
          <cx:pt idx="113">Трамадол</cx:pt>
          <cx:pt idx="114">NPS</cx:pt>
          <cx:pt idx="115">Метамфетамин</cx:pt>
          <cx:pt idx="116">Нет данных</cx:pt>
          <cx:pt idx="117">Нет данных</cx:pt>
          <cx:pt idx="118">Метамфетамин</cx:pt>
          <cx:pt idx="119">Седативные средства и транквилизаторы</cx:pt>
          <cx:pt idx="120">Седативные средства и транквилизаторы</cx:pt>
          <cx:pt idx="121">Метамфетамин</cx:pt>
          <cx:pt idx="122">Метамфетамин</cx:pt>
          <cx:pt idx="123">Седативные средства и транквилизаторы</cx:pt>
          <cx:pt idx="124">Нет данных</cx:pt>
          <cx:pt idx="125">Метамфетамин</cx:pt>
          <cx:pt idx="126">Вещества типа "Экстази"</cx:pt>
          <cx:pt idx="127">Метамфетамин</cx:pt>
          <cx:pt idx="128">Седативные средства и транквилизаторы</cx:pt>
          <cx:pt idx="129">Амфетамин</cx:pt>
          <cx:pt idx="130">Трамадол</cx:pt>
          <cx:pt idx="131">Нет данных</cx:pt>
          <cx:pt idx="132">Вещества типа "Экстази"</cx:pt>
          <cx:pt idx="133">Вещества типа "Экстази"</cx:pt>
          <cx:pt idx="134">Амфетамин</cx:pt>
          <cx:pt idx="135">Фармацевтические опиоиды</cx:pt>
          <cx:pt idx="136">Нет данных</cx:pt>
          <cx:pt idx="137">Метамфетамин</cx:pt>
          <cx:pt idx="138">Нет данных</cx:pt>
          <cx:pt idx="139">Фармацевтические опиоиды</cx:pt>
          <cx:pt idx="140">Седативные средства и транквилизаторы</cx:pt>
          <cx:pt idx="141">Метамфетамин</cx:pt>
          <cx:pt idx="142">Седативные средства и транквилизаторы</cx:pt>
          <cx:pt idx="143">Седативные средства и транквилизаторы</cx:pt>
          <cx:pt idx="144">Метамфетамин</cx:pt>
          <cx:pt idx="145">Метамфетамин</cx:pt>
          <cx:pt idx="146">Амфетамин</cx:pt>
          <cx:pt idx="147">NPS</cx:pt>
          <cx:pt idx="148">NPS</cx:pt>
          <cx:pt idx="149">Нет данных</cx:pt>
          <cx:pt idx="150">Нет данных</cx:pt>
          <cx:pt idx="151">Нет данных</cx:pt>
          <cx:pt idx="152">Нет данных</cx:pt>
          <cx:pt idx="153">Нет данных</cx:pt>
          <cx:pt idx="154">Нет данных</cx:pt>
          <cx:pt idx="155">Нет данных</cx:pt>
          <cx:pt idx="156">Амфетамин</cx:pt>
          <cx:pt idx="157">Трамадол</cx:pt>
          <cx:pt idx="158">Вещества типа "Экстази"</cx:pt>
          <cx:pt idx="159">Вещества типа "Экстази"</cx:pt>
          <cx:pt idx="160">Трамадол</cx:pt>
          <cx:pt idx="161">Метамфетамин</cx:pt>
          <cx:pt idx="162">Вещества типа "Экстази"</cx:pt>
          <cx:pt idx="163">Вещества типа "Экстази"</cx:pt>
          <cx:pt idx="164">Нет данных</cx:pt>
          <cx:pt idx="165">Нет данных</cx:pt>
          <cx:pt idx="166">Метамфетамин</cx:pt>
          <cx:pt idx="167">Нет данных</cx:pt>
          <cx:pt idx="168">Седативные средства и транквилизаторы</cx:pt>
          <cx:pt idx="169">Метамфетамин</cx:pt>
          <cx:pt idx="170">NPS</cx:pt>
          <cx:pt idx="171">Фармацевтические опиоиды</cx:pt>
          <cx:pt idx="172">Вещества типа "Экстази"</cx:pt>
          <cx:pt idx="173">Фармацевтические опиоиды</cx:pt>
          <cx:pt idx="174">Вещества типа "Экстази"</cx:pt>
          <cx:pt idx="175">Амфетамин</cx:pt>
          <cx:pt idx="176">Фармацевтические опиоиды</cx:pt>
          <cx:pt idx="177">Метамфетамин</cx:pt>
          <cx:pt idx="178">Метамфетамин</cx:pt>
          <cx:pt idx="179">Трамадол</cx:pt>
          <cx:pt idx="180">Нет данных</cx:pt>
          <cx:pt idx="181">Фармацевтические опиоиды</cx:pt>
          <cx:pt idx="182">Фармацевтические опиоиды</cx:pt>
          <cx:pt idx="183">Метамфетамин</cx:pt>
          <cx:pt idx="184">Нет данных</cx:pt>
          <cx:pt idx="185">Нет данных</cx:pt>
          <cx:pt idx="186">Нет данных</cx:pt>
          <cx:pt idx="187">Фармацевтические опиоиды</cx:pt>
          <cx:pt idx="188">Метамфетамин</cx:pt>
          <cx:pt idx="189">Седативные средства и транквилизаторы</cx:pt>
          <cx:pt idx="190">Фармацевтические опиоиды</cx:pt>
          <cx:pt idx="191">Фармацевтические опиоиды</cx:pt>
          <cx:pt idx="192">Седативные средства и транквилизаторы</cx:pt>
          <cx:pt idx="193">NPS</cx:pt>
          <cx:pt idx="194">Нет данных</cx:pt>
          <cx:pt idx="195">ЛСД</cx:pt>
          <cx:pt idx="196">Метамфетамин</cx:pt>
          <cx:pt idx="197">Нет данных</cx:pt>
          <cx:pt idx="198">Седативные средства и транквилизаторы</cx:pt>
          <cx:pt idx="199">Метамфетамин</cx:pt>
        </cx:lvl>
      </cx:strDim>
      <cx:strDim type="cat">
        <cx:f>FigureA!$B$30:$B$229</cx:f>
        <cx:nf>FigureA!$B$29</cx:nf>
        <cx:lvl ptCount="200" name="Страна/территория">
          <cx:pt idx="0">Афганистан</cx:pt>
          <cx:pt idx="1">Албания</cx:pt>
          <cx:pt idx="2">Алжир</cx:pt>
          <cx:pt idx="3">Andorra</cx:pt>
          <cx:pt idx="4">Angola</cx:pt>
          <cx:pt idx="5">Антигуа и Барбуда</cx:pt>
          <cx:pt idx="6">Аргентина</cx:pt>
          <cx:pt idx="7">Армения</cx:pt>
          <cx:pt idx="8">Австралия</cx:pt>
          <cx:pt idx="9">Австрия</cx:pt>
          <cx:pt idx="10">Азербайджан</cx:pt>
          <cx:pt idx="11">Багамские острова</cx:pt>
          <cx:pt idx="12">Бахрейн</cx:pt>
          <cx:pt idx="13">Бангладеш</cx:pt>
          <cx:pt idx="14">Barbados</cx:pt>
          <cx:pt idx="15">Беларусь</cx:pt>
          <cx:pt idx="16">Бельгия</cx:pt>
          <cx:pt idx="17">Белиз</cx:pt>
          <cx:pt idx="18">Бенин</cx:pt>
          <cx:pt idx="19">Бутан</cx:pt>
          <cx:pt idx="20">Боливия</cx:pt>
          <cx:pt idx="21">Босния и Герцеговина</cx:pt>
          <cx:pt idx="22">Ботсвана</cx:pt>
          <cx:pt idx="23">Бразилия</cx:pt>
          <cx:pt idx="24">Бруней - Даруссалам</cx:pt>
          <cx:pt idx="25">Болгария</cx:pt>
          <cx:pt idx="26">Буркина - Фасо</cx:pt>
          <cx:pt idx="27">Бурунди</cx:pt>
          <cx:pt idx="28">Cabo Verde</cx:pt>
          <cx:pt idx="29">Камбоджа</cx:pt>
          <cx:pt idx="30">Камерун</cx:pt>
          <cx:pt idx="31">Канада</cx:pt>
          <cx:pt idx="32">Центральноафриканская Республика</cx:pt>
          <cx:pt idx="33">Чад</cx:pt>
          <cx:pt idx="34">Чили</cx:pt>
          <cx:pt idx="35">Китай</cx:pt>
          <cx:pt idx="36">Китай, САР Гонконг</cx:pt>
          <cx:pt idx="37">Китай, САР Макао</cx:pt>
          <cx:pt idx="38">Colombia</cx:pt>
          <cx:pt idx="39">Коморские острова</cx:pt>
          <cx:pt idx="40">Конго</cx:pt>
          <cx:pt idx="41">Острова Кука</cx:pt>
          <cx:pt idx="42">Коста-Рика</cx:pt>
          <cx:pt idx="43">Côte d'Ivoire</cx:pt>
          <cx:pt idx="44">Хорватия</cx:pt>
          <cx:pt idx="45">Куба</cx:pt>
          <cx:pt idx="46">Кипр</cx:pt>
          <cx:pt idx="47">Чехия</cx:pt>
          <cx:pt idx="48">Корейская Народно-Демократическая Республика</cx:pt>
          <cx:pt idx="49">Демократическая Республика Конго</cx:pt>
          <cx:pt idx="50">Дания</cx:pt>
          <cx:pt idx="51">Джибути</cx:pt>
          <cx:pt idx="52">Доминика</cx:pt>
          <cx:pt idx="53">Доминиканская Республика</cx:pt>
          <cx:pt idx="54">Эквадор</cx:pt>
          <cx:pt idx="55">Египет</cx:pt>
          <cx:pt idx="56">El Salvador</cx:pt>
          <cx:pt idx="57">Экваториальная Гвинея</cx:pt>
          <cx:pt idx="58">Эритрея</cx:pt>
          <cx:pt idx="59">Эстония</cx:pt>
          <cx:pt idx="60">Эсватини</cx:pt>
          <cx:pt idx="61">Эфиопия</cx:pt>
          <cx:pt idx="62">Фиджи</cx:pt>
          <cx:pt idx="63">Финляндия</cx:pt>
          <cx:pt idx="64">Франция</cx:pt>
          <cx:pt idx="65">Габон</cx:pt>
          <cx:pt idx="66">Гамбия</cx:pt>
          <cx:pt idx="67">Грузия</cx:pt>
          <cx:pt idx="68">Германия</cx:pt>
          <cx:pt idx="69">Гана</cx:pt>
          <cx:pt idx="70">Гибралтар</cx:pt>
          <cx:pt idx="71">Греция</cx:pt>
          <cx:pt idx="72">Гренада</cx:pt>
          <cx:pt idx="73">Гватемала</cx:pt>
          <cx:pt idx="74">Гвинея</cx:pt>
          <cx:pt idx="75">Гвинея-Бисау</cx:pt>
          <cx:pt idx="76">Гайана</cx:pt>
          <cx:pt idx="77">Гаити</cx:pt>
          <cx:pt idx="78">Святой Престол</cx:pt>
          <cx:pt idx="79">Honduras</cx:pt>
          <cx:pt idx="80">Венгрия</cx:pt>
          <cx:pt idx="81">Исландия</cx:pt>
          <cx:pt idx="82">Индия</cx:pt>
          <cx:pt idx="83">Индонезия</cx:pt>
          <cx:pt idx="84">Иран</cx:pt>
          <cx:pt idx="85">Ирак</cx:pt>
          <cx:pt idx="86">Ирландия</cx:pt>
          <cx:pt idx="87">Израиль</cx:pt>
          <cx:pt idx="88">Италия</cx:pt>
          <cx:pt idx="89">Ямайка</cx:pt>
          <cx:pt idx="90">Япония</cx:pt>
          <cx:pt idx="91">Иордания</cx:pt>
          <cx:pt idx="92">Казахстан</cx:pt>
          <cx:pt idx="93">Кения</cx:pt>
          <cx:pt idx="94">Kiribati</cx:pt>
          <cx:pt idx="95">Кувейт</cx:pt>
          <cx:pt idx="96">Кыргызстан</cx:pt>
          <cx:pt idx="97">Лаосская Народно-Демократическая Республика</cx:pt>
          <cx:pt idx="98">Латвия</cx:pt>
          <cx:pt idx="99">Ливан</cx:pt>
          <cx:pt idx="100">Лесото</cx:pt>
          <cx:pt idx="101">Либерия</cx:pt>
          <cx:pt idx="102">Ливия</cx:pt>
          <cx:pt idx="103">Liechtenstein</cx:pt>
          <cx:pt idx="104">Литва</cx:pt>
          <cx:pt idx="105">Luxembourg</cx:pt>
          <cx:pt idx="106">Мадагаскар</cx:pt>
          <cx:pt idx="107">Малави</cx:pt>
          <cx:pt idx="108">Малайзия</cx:pt>
          <cx:pt idx="109">Мальдивы</cx:pt>
          <cx:pt idx="110">Мали</cx:pt>
          <cx:pt idx="111">Мальта</cx:pt>
          <cx:pt idx="112">Маршалловы Острова</cx:pt>
          <cx:pt idx="113">Мавритания</cx:pt>
          <cx:pt idx="114">Mauritius</cx:pt>
          <cx:pt idx="115">Мексика</cx:pt>
          <cx:pt idx="116">Микронезия</cx:pt>
          <cx:pt idx="117">Монако</cx:pt>
          <cx:pt idx="118">Монголия</cx:pt>
          <cx:pt idx="119">Черногория</cx:pt>
          <cx:pt idx="120">Марокко</cx:pt>
          <cx:pt idx="121">Мозамбик</cx:pt>
          <cx:pt idx="122">Мьянма</cx:pt>
          <cx:pt idx="123">Namibia</cx:pt>
          <cx:pt idx="124">Науру</cx:pt>
          <cx:pt idx="125">Непал</cx:pt>
          <cx:pt idx="126">Нидерланды</cx:pt>
          <cx:pt idx="127">Новая Зеландия</cx:pt>
          <cx:pt idx="128">Никарагуа</cx:pt>
          <cx:pt idx="129">Niger</cx:pt>
          <cx:pt idx="130">Нигерия</cx:pt>
          <cx:pt idx="131">Ниуэ</cx:pt>
          <cx:pt idx="132">Северная Македония</cx:pt>
          <cx:pt idx="133">Норвегия</cx:pt>
          <cx:pt idx="134">Оман</cx:pt>
          <cx:pt idx="135">Пакистан</cx:pt>
          <cx:pt idx="136">Palau</cx:pt>
          <cx:pt idx="137">Панама</cx:pt>
          <cx:pt idx="138">Папуа - Новая Гвинея</cx:pt>
          <cx:pt idx="139">Paraguay</cx:pt>
          <cx:pt idx="140">Перу</cx:pt>
          <cx:pt idx="141">Филиппины</cx:pt>
          <cx:pt idx="142">Польша</cx:pt>
          <cx:pt idx="143">Португалия</cx:pt>
          <cx:pt idx="144">Qatar</cx:pt>
          <cx:pt idx="145">Республика Корея</cx:pt>
          <cx:pt idx="146">Республика Молдова</cx:pt>
          <cx:pt idx="147">Румыния</cx:pt>
          <cx:pt idx="148">Российская Федерация</cx:pt>
          <cx:pt idx="149">Руанда</cx:pt>
          <cx:pt idx="150">Сент - Китс и Невис</cx:pt>
          <cx:pt idx="151">Сент - Люсия</cx:pt>
          <cx:pt idx="152">Сент - Винсент и Гренадины</cx:pt>
          <cx:pt idx="153">Самоа</cx:pt>
          <cx:pt idx="154">Сан - Марино</cx:pt>
          <cx:pt idx="155">Сан - Томе и Принсипи</cx:pt>
          <cx:pt idx="156">Саудовская Аравия</cx:pt>
          <cx:pt idx="157">Сенегал</cx:pt>
          <cx:pt idx="158">Сербия</cx:pt>
          <cx:pt idx="159">Сейшельские острова</cx:pt>
          <cx:pt idx="160">Сьерра - Леоне</cx:pt>
          <cx:pt idx="161">Сингапур</cx:pt>
          <cx:pt idx="162">Словакия</cx:pt>
          <cx:pt idx="163">Словения</cx:pt>
          <cx:pt idx="164">Соломоновы Острова</cx:pt>
          <cx:pt idx="165">Сомали</cx:pt>
          <cx:pt idx="166">Южная Африка</cx:pt>
          <cx:pt idx="167">Южный Судан</cx:pt>
          <cx:pt idx="168">Испания</cx:pt>
          <cx:pt idx="169">Шри - Ланка</cx:pt>
          <cx:pt idx="170">Государство Палестина</cx:pt>
          <cx:pt idx="171">Судан</cx:pt>
          <cx:pt idx="172">Суринам</cx:pt>
          <cx:pt idx="173">Швеция</cx:pt>
          <cx:pt idx="174">Швейцария</cx:pt>
          <cx:pt idx="175">Сирийская Арабская Республика</cx:pt>
          <cx:pt idx="176">Таджикистан</cx:pt>
          <cx:pt idx="177">Таиланд</cx:pt>
          <cx:pt idx="178">Тимор-Лешти</cx:pt>
          <cx:pt idx="179">Того</cx:pt>
          <cx:pt idx="180">Tonga</cx:pt>
          <cx:pt idx="181">Тринидад и Тобаго</cx:pt>
          <cx:pt idx="182">Тунис</cx:pt>
          <cx:pt idx="183">Türkiye</cx:pt>
          <cx:pt idx="184">Туркменистан</cx:pt>
          <cx:pt idx="185">Tuvalu</cx:pt>
          <cx:pt idx="186">Уганда</cx:pt>
          <cx:pt idx="187">Украина</cx:pt>
          <cx:pt idx="188">Объединенные Арабские Эмираты</cx:pt>
          <cx:pt idx="189">Великобритания</cx:pt>
          <cx:pt idx="190">Объединенная Республика Танзания</cx:pt>
          <cx:pt idx="191">Соединенные Штаты Америки</cx:pt>
          <cx:pt idx="192">Уругвай</cx:pt>
          <cx:pt idx="193">Узбекистан</cx:pt>
          <cx:pt idx="194">Вануату</cx:pt>
          <cx:pt idx="195">Venezuela</cx:pt>
          <cx:pt idx="196">Вьетнам</cx:pt>
          <cx:pt idx="197">Йемен</cx:pt>
          <cx:pt idx="198">Замбия</cx:pt>
          <cx:pt idx="199">Зимбабве</cx:pt>
        </cx:lvl>
      </cx:strDim>
    </cx:data>
  </cx:chartData>
  <cx:chart>
    <cx:plotArea>
      <cx:plotAreaRegion>
        <cx:series layoutId="regionMap" uniqueId="{BF48B5D8-B4B0-43CA-9F39-E9D76B6A2358}">
          <cx:tx>
            <cx:txData>
              <cx:f>FigureA!$C$29</cx:f>
              <cx:v>Наиболее часто используемый синтетический наркотик (немедицинское применение)</cx:v>
            </cx:txData>
          </cx:tx>
          <cx:dataId val="0"/>
          <cx:layoutPr>
            <cx:geography cultureLanguage="en-US" cultureRegion="AT" attribution="Powered by Bing">
              <cx:geoCache provider="{E9337A44-BEBE-4D9F-B70C-5C5E7DAFC167}">
                <cx:binary>7H1bcyPHleZfQfTLPgGq+8VhOYJksyk2CZpqsFsjvRXJElluEmjjohb7SbInPI7x7Mqyd8Na+Ta2
N2JmH7zbuo3u7Qf/AfAfzZdVlYXMwwSqQKYCubGE5hKRyUQnvpN5zslz/f7R2987OkuTYevt87P+
6HtHb79853Q8fvK9l14aHZ2m58moc54dDQejwZvjztHg/KXBm29mR+lLx8PkadY/ecmxbO+lo9Nk
OE7fvvOD7+PbTtLB7uAoGWeD/quTdHjxIB1NzsajBXPKqdbRYNIfs+Un+KaX7zzsZ+P0uNUbJ+N0
dKeV9sfZ+OLg4kn68h3pL++0XqLfd+Xfbp1he+PJMda6cce3XD8IQjfOP+Gd1tmgf1JOt+O4Y9mR
azmxXcwH/N/eS86xvvG28k0lx8fDdDRqlf//ynLpl1yZzUaDjQKUjQHb+8Ne/mNfkkH/wffJAH4+
GRHoQrGqm6JkWQMdTiZJK+kft9aT4eHkOOEA3Zw4dtixgjjwgsiz8o8tEyewO5Htx4Eb+sW8w//t
gjhLbk5NIuWXEEIp/4aSa23LAHINT9jN6WskUtv1OjGIFEe2pbxCAeaD0Il8Oyio5BIqNdnTHNrM
llKKzGau0OGBAXQ4O0z6mUYqeHbHBgfz/DiS7ohj4Qr5VhhETkGcmIBfv5E50POFFHg+fgX23dXD
vnGanaUcgJvzp7Zrd8LAdt3QCSt0RekR2h3XjsLQdonYqN2IGvRyGYG8HKWAbxgA+F4yGU40Am51
fMd3XMuPC1ZiWb503O0g6MSu43mxW4gMSIxCVSgkQu1+1LiXywju5SjFfc8A/nJwmkIcnybQ3zgA
Nz/ujtcJQzfwvdiTQG+HUYeRw3c9uyALlCgR9Ya7UWMvLSYUkOYoHdYNUI/2sqNkmEBB4oDcnAq2
04k8z/XdQM1zIr9juXbs21HJkgjrabQlNSmEpYQQwgwlw9726vn+wWT4+DztZ6Nx0tdHCbwd3DBw
Iyt2imMPxUbg/j6mY4dJ5LCalm5Fw02paSH/JEIOeZJS5KC7eopsXDwZTjTyJqaERhAMbqCkhet2
bM+3XYvroEQu1G9HTQW+juDPhynyG6+vHvnt/rFOxdNxOi5ksm15siQOcfoDN4j8oJQJmBZPf+02
1ICXywje5SiFe3tv9XB3oQFlYDtaMbc6ju9ZbhiBtwscpx13HDwCnKBUfiyLPIibbUaNvLiWwC9O
URp0DdCG7idPtPL9oAMlyPb9cPamEqhgu2EnDgM/cMiRr92GGvhyGcG8HKVw399f/ZFfOztJh1rP
e6FfOkFQqjR4xAqAO7A/xDGMdMK0yGoa7EeNfLWQYF+NU/TvvrF69NcHIzCb3CD3Sjp8lp4M3tJq
7/G8jh0AbM+TXwEw1oWw8UDjISaG5Tekpsa87yHEmfdnlFbra6un1UbyJG09SofHKReOGt4H0P8j
PA9iqxS8UHWEy9J23E7geEEQ2aVFm5Cr2Z7UJBLXErKIU5QUG49WT4q1yWislWl5YceH5h9anuxS
sHF/PCuOQKPiWUBU0QYbUYNfLSTIV+MU9rWD1cMO25VOY7QbdHw/dkM79kpRIR1+23I7oe+6MA/x
C1fYhWq3oYa8XEYAL0cp3BsGaKPrg/HoaaITccZPIA9s8P7SvC/zGxiN/NiJQs8nkDfZihr12UoC
/GyCYr/+2uqP+r2sfwY3GT94N+f0gdsBIw+hakYFJ4G2L3B6x+/AMBHbnC4WYTQN9qPGv1pI4K/G
Kfr3tleP/sZpohF62+/A7u/ZLpxe+Uc+9DbzGuPlG7ql6YdAX7cZNe7FKgJ6MUgRP7i7esTXB2fZ
WzqfAW3mD/aDKIj90tMovwPazNMY244TkGdvg52oEa8WEtCrcYr7+g9Xj/u97EeZPibDQI88OLF8
q+Qy5KiHeO3GsAB5PkG9bh9qyItVBO9ikIJ97/7qwd4YnA+GA42GzDbs+w6MaeAdSnmK55cTuU4M
xl9oOMTX0mBDauCrhQT7apzCv2OAGXk96Z+cJcfp6FTfiYdCA3XFtWK8oYqPJFZjZnwLnDCKSwcL
HO6itaHZltQ0ENcSMohTlBLrBnD7rVOtaiUsPi7Ml5HLaeBJRGjbeORiPmDhDiL6tdtQA18uI5iX
oxTurVdWz3e2ssNhcjZOhvzn31ydxNsJcQq254RAnn2gsAvqZNvvuB4etIi4KqapcbnRlubAP/s1
lASzmStkMECrXB9O+qlGaet1vBiKpRXzYy8b+G0YDwIHDkV4dznhiwds/UbUyPN1BHY+TDFfN+EN
m56dZJNz/vtvfvB9qxPAIgPNciZShYMPyAMb4WtRqf+weyGynPX6/czBni+k4PPxK+hvrp7x9M4G
b8GTnnAMbg6/B74Dew086aVB8oq9LHLg1HVpDFWTnaiBn60kyM8mKPQ9A5jN3cF51kdAiT7o8Yz1
bNuFPVJW6tuIrEWgDzRQRx2z2WQrauxnKwn2swmK/V0DFE2+u37rQfpkcniWHWmkAqwFcehZji+f
/HZodRB5HkETmsU/i5xnuU0tpof4w+ZQRvyTKzQy4OHbu9BqwEdICcSCHQUQx/lHpg6ifyxEwtl2
yN2O/EQUErl2N2p6lMsICcpRinrv9dULhM3ReKBVHvhRB/7FAE4qJe4wa0ZuGMbhnFCeBvtRI18t
JNhX4xT9TQPEMYuA3ErOD3UKZNvteLBbBjCkFZo+EQ5MaiD+1gtIfEOzvajBF9cS/MUpSoItA0TD
OkKcEVPFb//NFaI28HcCxDAjzLn8SC8xJ85jnH2bBpg02Ika/Wohgb4ap7ivG6AObSKuapjq1YZg
WbZcx5FfviyeBx9E9JTWfGLobLARNezVQgJ7NU5h33ywen6/fZRqdmOx0E1YmGF4kI552446Nov0
t+HOLT78jhUStsFO1LhXCwnu1TjFfbu3ety3Jllf62m3OiFzlcA3S2DHBIsggZVBCXv9RtSo83UE
dD5MMd8ywNRQ7K29no1GyYQfvpszeDvPW3Rs374qWR03j6UlQfuNN7II+up3KClQzV4hxGurP/y9
pN/qJsOsP9BHBc+FGI0cP+aBUDCpCWYf+GG8gKUSsTg38dXVbC9qQohrCRXEKUqCngFqzt30fHA0
ROL0UfUEbg3ebI2hgG4gYVojYdoI6Ixsz8V/JQOSKcMcNA5YFwvzUcmFm+xUTbb6byTErF9ASbxh
gA8H6t5jhGO17iUjjeTERbIQdGUhQki6YPDhBLCp4nVdPjNogErT7ahpJq8m9JEnKS3W7xnA8QaT
8WlrZ6BVw4WLxwPLcyKelCErurYDX78LhcDyiHuh12w3akpIiwkhpDlKhx0D1F1kUQ6TrM9FwM2F
vwNzt4+3G57PBfOSmRucEcij9AI7Lt0NIJEofRrsR02FaiGhQDVO0V9/ZfW3YHuY/Jj//ptDjyww
uHl8xGzJnIiFtIcecjbmhOTW7UINeLGKoF0MUqi3X1091DsXw5OLZ3ozJFGVAGFDLBe7lNTyWQ+R
UMysfJZfOt6IQanZltToi2sJDcQpSomdrdVTAmdEI79xHZixQ9+J+WsulqSwj/jcAOnEFrzO+QdP
EpHf1G1GjX6xiuBeDFLEtw1g8hvP0qNTnSZUL+6goJDjRryskHzwYUF1XRs2bPLMa7APNd7VQgJ5
NU5R3zAgU2ljAG7TeqDVownTKCKz8HzgyfFyAEU7AqtHbrwPHag47sSW12xPc4gg/B5KB2HqCikM
uADcqfldveiYrQlcxgl4DAWRwCye2rMRq+6W6duECy29PzWF5nwNIdacv7pCNwNExU7yLHl8qllo
M7OrDXnhlY5N2T6ICithGMFAyElJhXajLanpI/4cQhRxilJixwBmtjk+zQZPdMoQG4GmNgraIKFb
ktgu/KM+ZiJ+mchdabITNfyzlQT82QSFfvNg9frSzuRpko252nLzZwL8a4iBdPFS4FF4Ev5I7MNb
gQUslQHAuB+ixlS/HTX6fB3Bng9T5HdeWz3yu4nO0Hf4exBQwd4K6rx6lrwXxC4MFFBhRcTrtqHG
u1hF0C4GKda7a6vH+iBDpkF7Nx2NU/7rb37U21EnhLIUweJQqEOWzOzhYu7EXoSCQ3GR6ER4TcNN
qQkgLSZ0kOYoOQ4MqGy2lQ6GJzrZved07MhCVgdXgWTbHLwVvhWAUrzADVFcG+xHTYVqIaFANU7R
39pc/WV4PUU5J33XwA4Q2x7CJsfzyuTnGjh+BN0UlefUAQC1u1EjXy4juJejFPXXDUB9A4FGA63V
g+AbCG0btWwcWcdBOaFObIfMMkF4fZM9qOGerSSIzyYo6DsGmED3BkM4ArrJUXqsN84OxjlkqLJ0
Se5mk9QcB7UtWaEPMH+lYWiJfanpceULCFmuzFPqdHdWz4ggjwfjU43esja0z8CC7QiFRWV6RLAZ
+Rbex+p40wY7UdOhWkjwr8Yp7rsGRMOsn0601vKD58tjLmdSUQvJfp7LapvBf5l/iMGufhtqzPk6
AjkfpoivG/DKuo9iolpNdVD3nSLHlVumpfPeRmIxKsjBlselsscFfhH+1WBDavCrhQT9apzCf9+A
8IuDgc4QC6j9MN+wINNS7ZeVTWRXwmETIv2jnKZqf81m1LgXP4GAXgxSxA+2Vs/aNwaDx63tEQt2
HPGTp+HFBbnKjr0TAN78I7P5Ngra45nrIAOQVVQUn7lNN6RGX15NqCBPUmpsGCBoH2XpuJ+cc0Ru
TggW5e7AyuMJZ1wM/7LAntAXAsHA5PA32ImaAtVCAn41TnF/ZEAIZDc5Tk6SEcoY64OeRfayOnGI
QpGdkUgF9Dw7QCTw7G6IN6DZZtToi2sJAcQpSoOuAZyol0yOs9baMNGa5oHKTDbif2H/mXl+hQuA
oAjfi5CYGanrHDTdlJoa8mpCD3mSUqS3tnrZsIkqWmijkWm8E4gLQlkJD9WkZVmMHgNQgpCkGcI0
J16GJntQgz9bSYCfTVwB3QAXy176JDnjGNxcADhg8AFqd9ss2E04+BGLCw4CK3RLvZTo/LXbUINe
LiOIl6MU7j0Dyrj2EPY2bj3K+kc4dXk9URbruzVM+8kxUhE06kQQxcjwjpFxQHQhpCE7loNsPyE1
XLwCN9mimkr130gIWL+A0vbRxur5Vzd9OzvSaLVASDYcMwilj0qXmXyl2rblwHwdo5lTTG5T/U7U
hOLrCDn4MAW9+w+rB/1eepwigL7qYsaCLbqsuRouk05PAvPfIz3Wq6qkyUoWzK0oIYWuQHN8Otff
pppSdd9HKFj355Sy9wx4nHcH/UTndYKzJ3RRyh31eFRvRGarCpGqOK8ST/121JTi6whF+DBFvmsA
I+s9xaXS6AnC4ztgocDw9aiis1F/x3cs1IKZkxtXvx018nwdQZ4PU+R7BjiDcCpOUOEx0aeQ4fUH
RzTaF0Aryz/EFw3/P/yjPtygpWLG/+nCHthkQ2r0ZysJ/rMJSoGuAU/zXpYOh0lrN4UA4VDcXC1G
dBGMgm5VX5A2e2LJi/gDhPIRSd50O2oayKsJHeRJSoueAeEAOCnjtJ+eDDUqVYgIQIePKERz0uI+
EDmOMCX0VIyRW1VNi8pxsy2pqSGuJbQQpyglugbwpb0Uz5ShZqutj6Kcno90UFvmSQhbRQ1CaLdl
GWCawtZwM2oiSIsJFaQ5SoY9Ay7EXvq09Uaa6C0V0M4TSiwEn/KWWyRsIERzNMQyIWyShMc03M48
Qgi/5QohhLkrhDDAarJ5NEmOB1qtt3BEwzmE2psz75BgP2nnrZ/yuFV1MHeDHanpUC0kNKjGKf6b
Jmio6QUaaZ+d6TSYtFGaymdqalWTUL4HPir0IKgG5cnJNeg12owafXEtIYA4RWnQM4AGCCV5mlzo
05HwSsDbzIXdvLwCst0KkduhG8HWASuIKJHrt6FGnq8jqPNhivjeD1dv69jNDi80Pg1gHEd3P6TF
ChF4AsthlWLgVEUyYdkXFvQQga/djRr3chmBvRylqO++vnrU95Mn6MXOZB2vqlKgcPNXAar/oslH
gPdXGQJJKkbarC65F6FYj0vcFMvsSU2Gq99AKHL1Dyhx9rdWT5ze5FhnXiczRSAuGxEcCBMQ7gLi
x2DYQ6A8y4PLP/JdqN2GmgjlMoJ8OUrh7t1dPdz76PWdPXmi2VPBwuFRqrO6BoTxI7jDc1jODn0I
NNyNGntpMaGANEfpsP/K6umwl2nuBsjiI2GgqKqxkfNfFGsL0bGi1E5J2FiD/aipUC0kFKjGKfp7
BjCdfUQPT050uk1R9zSIHBtmB/kp3AbwmEANbW6OoIKgwVbUyM9+BIF+NkGx3zcgYrI7ODsevKVR
C0IeAtyhsEHwNAXZIASHNoqK4GrE5dEnWlCD/ajxrxYS+Ktxin7XAP7fG2at3aT/WCP+6Ojnw2uG
V1UpWWEBFSRvBLUf6g8q6FDLaJOtqKEXfgUBX5ih8O8aEK/3AG3mjjVij2pRcYC2la4tqzuuBaeA
hwIWvIoUOfT1+1ADz9cR1PkwhfzBa6uXtEUowk42Ho/ycI299K1sxJW/mz8B0AjKRaoI0l6Jcz+A
nRotoMKYp6a5/B8tHDNL70tNkTlfQwg0568ovXZM8N/kATa7kyOdTjTE0qCmIQp4wf2ff3AfBB7V
DixUyPAtBDiVJXmIlC7wq93UIhKVi5WEKecoOXYNMBL1kvOBVobFGu2ijirAlklgw0rtIVYmdyaI
ZoraHcxDPd/4FbzzUYr0a73VMyp0TEmGkxHnEjdnTT6SY1E+BM5jWSeFRsRq9MNvQ055gx2osa4W
ErSrcYr3ugFmod7f/zJoHQzO//6/c7mwP/z7X/tH2RONTmOUqkC0Cms3Wn2kM4/YVmTQInGNuwxw
JaSTf40dqgk0/7cSis3/Q0rCngFviQeTkdYYMURWwq0MLz7r2ijIh5j1IkErX4/HFlF1qnYfarLw
/RMi8GEK+YOHq+dSvbzmZa25rPVS/otP0sHu4AhB4YP+iA60zjA+nhynL99BJjluAXIKeeKVDD9L
/mTufovajxpuRg2+tJhQQJqjZOgZICx6T7SW3/TQUwfWOfjrS+ekTAD0XsATj2lHczz6tduZQ4Li
V1Dwi1EK+6YBsO+nwwnn0TcX0G34b3Du4RHj5x5WOYHttEMfktqPfDCkQoJgXhQQddtRo16sIqAX
gxTz/U0DOM4EFc6Tc41yGSk+aFKNGstlHClVRf0AtZlRgSGE8C4+Muy9BjtSQz9bSeCfTVAS9B6s
ngRb6fA86et0FSOXFuAiimtOUGMHhdQiFMeeeZLFc99gP2r8q4UE/mqcon/XhAvwNBs/K4K3+Dm8
Oe9hYaWoZ8e4fvEihu4psB6WhY7MBHRrL/0FEAgiBXrN9qSmgrSYUEKao9TYMMBzc5D8KHuc6S0u
yIrXOajO6aqTDtHxDv1lYcTmTgQSQdFsS2paiGsJKcQpSomD+6vnSgeQC9lxcpw/3w4Gh4nOWgAs
WgWG1RhF+tUWI9ZrGWIbFTzlm7HkruZQRfXTKHlUf3OFTga80h6e6DV6o3w2oox8X2JYKOjMXMw+
6hNW/ExkWPWbUFOCryPg82GK98Ot1d8LWF2yZxrVJZi4IapdqEwzD5ogKtoR6mYgYxRPtFJLvWpW
qtmPGnr+Owj0fJhCv25AWOn0f04/m36D//2WM4WbS+rbMmz58RBMCa9O0uFFixyL6f+afjH9Gv/7
N/z3xfTby19oJUEMnoPmjxLPga0az+bAueLalMJPCi6kOgfqYy8tJj9SmqMXwIS4lumvLv9l+tnl
T6bfTp9Pv9FIAbgN4L8J4eyUSYCCJOhBbuN/CNep6ocsi3+1kGBfjVPcTShI8ghpNs8m8CDogxxe
AvT5xTOYm68BsMj2UfKazbk2j2whWmmjLamvgLCUEmH2O6+QwYCn2qOkP0nGE31EQOEj9hRGXgFp
SAhdpxOxRlF4oKlsFA12Mgd7/hMo8nz8Cu4PV6/yTN9nMpexfX3Qx0hqhfMsrEohyZwH+iaLNMUD
oLQRkeO/nvYXN0hSw18uI+CXoxT6dQNeYdNfgdN/e/nT6fPLn1z+VB/85ckHfyEd0sqTjxaFtOL1
/2dn/k8A/VMGvj7Qb8OnK3+VWsn8y+U7QP2T6cfA/Ut9uLfxfEX2PApq2rIdrs1s0Q5qGrhw2ecf
wmYeDicnk8VZPGpGUy0krKYap8zmoQE++/uDodZ0AZSRAjtBZz8bsArKDVoCxii55nDjD/MQiNaE
+n2oQefrCOZ8mEJ+34Ccpekfph9d/jPE66dMvOZiFrr95Xut6b9C0X93+jfch4/yh9dX0+et6Z8Z
Q5p+nv/fLy7f47Cpnj/L+YjhLPMdVo4cndGKj+wsc33khYcI8OIuBXJRDpL+s6S/OKhMTbTZSkK2
2QQl3IEJtog/Tl9Mv778l8ufT5/rIwPL+UYxTuhFpZ2NPInjjo2MNNSHLIlEIiX2B3W5z2oa8HWE
AnyY4r9vQK739C/Try7fwUVg10YjBdBFzcOzDJlMZQEE+V0GluYgzwMRweW7gNyDh49Z586F5kE1
CaqFhAbVOCXCw7XVPwxQmC09Wvhjl+NC8NSgMp6FPnWly14W16zil+/gWUAz7ev3oQadryOY82EK
+ZYBzuLpHy7fxVPgHXAfaEmt6YcQEBAN+lhQG2a3GI8v1FUrb4AsvPFyQNaNg9BHlC7P2RBhQnJd
32XtQ/JqQhh5kpLHhJLBYEuf5NIZTwd9NOE+GV6aiyTC3npnLh6kJ4iCe/nO5o9hIRoMs+RMezoy
a12BiqgOyf2DK9NHdpSLwrWFUCbXYakdqdmU4ivIxVD8Bb0dW6+uXl5s99FPRG/hwbYF91kc8J6n
+SNOemzYeHUzI14IpsZvZJEj0mg3aooISwklhBlKge27q6fAwd+/GT7OLvTKbJiKYKkO1QoTyoKg
fZrL7kj+IW+9JhtS02C2kpBgNkEpcGCCAP8zJDaMqZfv8tN489cbmoxH6FoEc6msMEGXhZfBZbG9
xYd4cQ4m/awmxHsO9nwhhZ6PX0HegNynbnKW6cOcOY5xpGcHG3xfsHG08ZID7GjvRaJK63ahBrxY
RdAuBinUXRNeZx/iXfa3y3f0we2iORfKsSCJrIyhlk86bgCKzyLsFPVC8g+RwhsXT4aLs3/UuPN1
BHk+TLHfMMCKN/0zXgfsVfxFbr/+tDX9ghmOXsCO9BzK6Qt9NLmN4kKkxIN0NDkb56eHBlEsmKLx
Fd3BMzS6y3480SiZ23bccZG7j0y08jktsyh2pVBDJ0ZgJD8TvKppk82oL4z4Q8ilEafoxemaYNJj
1tVPp/+Bi/MVk8+Is9Dq/rmNQ2WZSrnnZ4mbMf0TaMEY2pcwh8PSwWzjv8TAcxjOqwGFsZwfaQ3a
FSrfobBdFCBmO/8QkyDS15DwiYQGdZO83gWeo4t2o75I5TJyh8pRen16Jsid9y9/mvvvvmXOjEU/
eDmjINKjPNY1LLbKAMg4ljQt5K+hfy2EP33frU+Gk/7xQpVPDX21kIBfjVP417dX/7KDJfAXuBaf
XP5i+rl+3pUXQY3gmGBN2thHNgqGXgeF8OA7QkWG/EOe2jsXw5OLZ3Vh/WpqiGsJQcQpSpOdLQNo
8uvpC9AiDyTA1WAS5ePpi9b0j+BeXzP/HgYa+S9eOnr7e0toF8uw13/Hlj4Dc/0ZWCvYrE6nYrMs
GNQPKs4MS6QX3cBSssqydmRpMTk20hw9NyZkwUz/D7QQxNhOv2xNv4M4lNuE4GWVkB6rs66zohmM
kszHG1gk4rbNJhAZBzf7HG2ifidqNlr9BHoZ+BfSi9AzwGSzPRom6RlnCxpUOZbr5Xhosjhz3wpG
G7yIIh/FFnnFCBqYUr8dNfZ8HYGeD1Pkt02w4OQsiKvb/5hr4Jr9jGjIGKNMCmI8ZX0OadnwwHsO
6wIhyYO8OMLam8OalsBqGvSk1YQS8iSlxxtrq1cl1ofJs0zjTUB7LJRUZx9Lhr+NwjaFiY03xMS8
SIb6nagJwNcR6PkwBX3dAFs9DKzjhU+35V4yCKJCULkNx7oyvIGxfg9tHaBmy4jXbkMNeLmM4F2O
Uri7B6s/43jqv0B+F9ONNb4f0cMefY/xHw8lx9tE4PkI+EFvB9SegRer+Mjg9wbn8BssPAVq+KuF
hADVOCVBz4B4xI3J4cKfutyBR8AO3E8IWSvdTyRuoY3qlahcibhCngVDsn3rdqMGvlhFUC8GKeQb
D4049V/n0Tx5joXm95eN57qHwOeCALLPBPwGie9MBMxRNc8GbyHNYuF5UFOgV60kVJhNUEr0TDCh
/Alv8nfgJ9H7CkZBFB8MBgbEisEI/MdB/Ihvw3vL3IXsYxP+kw5rWjDPoUG5jlKgHKb4P+gZcRPY
HfgsD6H6msNwc63/9rGVHxFqQKI+qOlfc4PUizw6QWNsuY8Mdh8ddVHvpDjhssLpIAcPvXbxDJjd
D1Hf3ByNB9fiQtVCcgWqcXoHNjeNuAPPc4Mh4jtn/o3C4fGxXsZUNmNHbi8eWgJH4l3YbWtWkUAk
iNwqvZhRXdI5fElqLE9II381pY8JXdiho8Ip2GoXLnUUI8jd63/M38ffgmAsQ16j8sqKXKK27qxS
EFGhkLYRo1IKGusWV4taLOZXnFyabnPLZVIazv3DK/Q0480BmXP5E0bRXzFjPGhYDLCwiV+Drkwk
Mb8wm9NZ9eC2AXn/B98njg2UsSQjdZbaZVwdUO84qX97+d/YZdWpbd9WwebFSOtoRhWP3fQw6Q/6
+hQ+RIPFDppWWIHsKmYGGJQa8X30ElG99RtsRC3UqoWEF1bjlPXtrq9e1YAl6Dh7S2ePQEgrmA5R
ErsURvljRtAsQvC8IIKhxVdX3GyyIzUBZisJBWYTlATdR6snwSzHcb44Xs7kcpvIycoXXVMqIGoV
uVXv5ird7yEsmML9rj62dNvNokkA2BK020Dh2uFAp+RAqBfiiCAf+FtUjnOBjIctx4/QjI0fiyJk
sslO1JxrtpJwrtkE5Vwb3dVzLryDXuCGCGnrCFfAY+jfWdQkLtEvEKXHarWVjkONTyI0A0N7C7Si
5QXzZKtmm5WTR4ZugHyIQsbjdSs+Xx/2s3F63OqNk/Fi2aemF1lOiEZmKeUemmBlUwRLtqa/Azm/
BjnztFIOmOpVv5w4Yu3DkEcKw48yoR3NMlhPvdjDNRNpVHX5mi8W1dSpFhK6VOOUIia0DcNdKjwA
z/PAY42mNw+mN1iefZf42BEZjigTRLSiBGv+oUZnGPCTx9c1/RcrCQWY6b+YoCToGdA6bKq8FB8i
fA8GAJ2vRNQ+8WDRAfbKytC2g+As5hJDNyX5SvTy+IWdwTC9jkNGXEwJI85R2uwY4IVX1UgphI0Y
B/4Fkz5/hchh0eK5BOL43ZyLwVKKW4L6KDEPVZQMpoiYgKTx4NkvX5WEdKVQWBsmh63N82x4I8FD
voUQU/1PUaqumWDoZkGwrLzNc2Z6+30heFhw/6+Z2s3cQDqv3W0v6RunKEFKfXz5HtS7FywslVm8
iwBm6A11N+27s+ntJ2fJpO6fl4OnF7fKgSMWxSBDXmBHdlUhkgFNv3wUtSo7uRCxWbsbtdJSLiNX
uRyld3f/NQOU/z/kYToaS+Oh6AjTQ2ZiEcgKhiOUHIFdCV0gI4L4D9E5YxH51YAXqwjexSCF+4cm
vLUE7vgbPLq+Zi4o9vTSyiHzFA8LsVBoqZZ/yNlHB0HESUGbpNV39tKnrTdSXMT+8fKkkBYTikhz
lDB7JmQM/h6S6tP8kVvSRKeHiBUDQ8E1N+/ZKF4GtLOA3g4uVaobMHKLj6e9dHxaNDQZ8QmVCqS+
GtLiK/QQvvgKPUwIWv7l9POcGizV+UtQ5j/YTVkEwpKvWdbIC5YFC9VE8g8UPYEweOyibBg6ofrl
DSLMag19Zg6T7EfXYVniWkIWcYpSZc2EW/K7PLXoBR63X+lMP2flJUMHfeHRfbz4SNRAc3hEtjke
GFr5ITa77mA4ODoaLDoe6jtSLSSEqMYpFbprBshsZtD+G+5DrbbWXF2C+YaVaYb9hkMsUSDCuwhF
5WNI9WKeEGAvfbI4p0YNf7mMgF+OUuj39g2A/gP4mhn0rOyLTutO0VfQ4m2VSVLmbV/BsihYrzaE
ckkx4LH+XXgDoEp2/pHFACI6Q9ZLyuNuUCIG6rejPvd8HTn4fJiefBMiOveTYVJXQHk57NuIKXdt
pIyiFFuhpgJdQQa3EW0I542Lxo4kmLzJXtTAz1YS6GcTFPz911fPdh4gc6EmcHI57D2ET7gxMinQ
STz/gJ8L0MNKhl6b6KTGqlCJCmmDjaiBrxYS3KtxCvuDH64edtiyEMHJKiFwFFTa93LIo8qd7yCG
FiUQikMPf4qEPSvbz6ogeCxFn30Iz9lLUAxh0X7UBCiXEfjLUQr+ngG2YoR7JE+zRT90SeDh8UXI
Cqo+QuvnwApnnkUaoegUjL9cBeL/dllKp3Y/auD57yDI82EKfdcEoxCrMaW1vhScV8jEZbU/CuhJ
J1mYjGBwR1h5OUvP/MFgcctCNfLFKoJ7MUhRP9haPbfBMctq8kOWPPEQsA4aAHpx5c6QOQ2eVY6L
3kSIgsg/MBOJzL7BhtTAVwsJ9tU4hX/PhFfV71AC/j0o9khb5DjcnN1Dg4RyiZREX9YsYzgPWbku
wF8IYAgBEfvuRdI/T4Z8ULURNfbVQoJ9NU6x7xpgFt1Nxm8tdlEvd/LRDARv2cCLghkvF1g91JsQ
jvTAt4lsrd+HGnS+jmDOhynkuwbEK07/AgPbRzAkfCcF0mCBBmuB78VTqvYBZC2CFmChpv7VZ4dp
fdNgNREeCmsJIcQpSoyHBtjV7g2Tvs7q+yjXw8xllg8tUqXeI2QkcpG6zr3cxOxcvx01Bfg6gj4f
psjfM0DLRJQbSiUxv/Vvc6uO1sIYIfJBIX091nsu/+A1JbAh5EyHKOmLIBHyvu0Ns9Zu0n+cLM/+
haWECsIMJcSuAWE7W6j2np5Dx170m5eTAmgJGCDMwwoCxA0KuLdjWNv8EDlxcXkBCBdqtBf1FRCW
EvyFGYr/1sHqtc88bJClR2k17HtuJ4QgiG3e7wACV6BE2PFsROKgbVd5QYgG2h30k+uZ9Yt1hAT8
6yj+3Q0D8P8lnMEoWKqz0jKM+gxXdJwupAAtt8hinVCKuczlvWJpWDs7Sa9V8LJaSPCvxikB7hog
g3EBUC0W0oBlTX8G5UirgR+mTLgaUdi6rFZFSGH7MEQjFp291fKrQBTTe+lxyoLNeLBza/Bmq5sd
Det7MKjZVN33EcLV/Tml5z0D3hSs3B6T7aCm1g7LqAGBDu8W66tTfCC8BZaWNyIM0Q045MKFKFe9
yTDrI9thkZxTE222kpBnNkEJ0TNAxZqFCxcPXNVbdjnBfhsLPadMOU3HBE/DAw8uS1YHW6dVg9lK
XXhuQtl2jVJkDlI6UPAQ//EDDqtP+vKdbvp2di1RXq4jR55/HT3w3X9YvSjfT3C/NeqxyKxAFzuH
F+SlFXtZ7SUrivDSQAPs/ENsSfX7UfMbvo5Az4cp9Ptrq4e+J5UG1MVv2lCkbgsczm2OcIXrsFi6
T/LoLa06VNxhmqrL0oyqcy5IXvSywwctHfk0yRbby66pzlYLyUWoxulN2DPAm4ASQP8IMrxgRUx0
Rqqg2KSDwFG8KPBWE9BnLRGQbInSWCUTIhrs5vg0GzxZbORVs6HZSoL/bIISYNOAB3UXftpsnC1u
VbOc3tOGN8FhFQ4deCrzD0AWaIDYah/nH48JrpsSGdxkS2oiCL+GUEGYoWToPly9RIAK9BzZDngI
sHRW3XFbjCAo2AMjHnkFxPC84YoEVcFEatnISVEX1LGIFsVaJTGKqSvUMOAtgMI8LOidqaPoYrQc
Vb671BPkw7C6+T9ne4MTkPUiyXPQWMX/qkErv0o3f760kZqOpGc0Ji5ZJanb66PRHg6VjeRC/o8W
OnQvvTg6Tc/OrpPsLK4lh0acooemZ4JpLI86Zu25cXTy9FqWky51z+U43Zw4AXRpZpDkaUOENnZo
M4tmhDCR8vnP/+nymZMMR6fJ2Vlre8SyKEZ8VrWxebebfgMhV/fKP0GJ1n3FAL7L7JkseF93pGyZ
XjTHpol0aEaXwOZRPMS0v3aGAkXX0UKqhYQa1TglwpoBWRS5hrroCC6nf6DqSQj1m/bNRW8ylLbz
qhtDo3dqd6G+COUygnc5StHe2zTgyDNVg2UPIetVH+jt27i1eV35rjw8CwJoBL9ha1BueIGvhROe
i4PFjUrVJx+xgQh8JAe/GKTn3oQWoQeD/olGcxdrW4+wNQsytnQLyq+cth36HShHbmRTI2PtTtR4
l8sI4OUoRfzAhMDk98v2bFBbWezCf2dpWXB3vAvdtWBB3/BzqFI8luP66GUAeYpMOZ59JT91WFfu
wImj0LeJrF1H07Z0YQSvmhx8HaEHH6YEWTegu03+ymSs/0vdjkOkqSMHIkRh8dLoJccyMIO7g3LM
EfoPcYuAFEeIiIqLazWGZgHKxUpCh9kEpUT39dUL4fXJ2UlS47Ve8vw7iBaEUSUOCoTJiwBFr9ET
3co9fvmTgN6CBhuacw+qlYQCs99IKbBugOVxbzAcn7Zqy9ssSQSLuV3hdGVmlfwjWb5YsR0blyCM
nDKfl/O/Qg433JOaDtJiQgppjlJjx4CMxbs/yg7hFFnIhpcjhW2j2QTyhvDGUhkhPRQX8PB8RtW2
4kPuQ5MNqekwW0mIMJugFLh7f/Ucqa6wxXLo35bXOEqq2pNUR36Ddd7WqYpCt4FaE9vovC3xG7Ab
HwEg8LqGMqOp34H6bPN15GTzYXqu3zAhwIa5+VgbZ9bB+RNW/olDcXOd02ZMxHN99HsquYgEfztC
Zzl0mmC0KT4k2mAPjeXyfNVFW1JTQlhKiCHMUHrsba+ez+wP6uq2LMdpULQEDRaD0K4Uf4kGrPCg
ZaGf85Xs3Np9qIHn+yeo82EK+b4B9rVc7f+UHX9cg6KF+TuLTtxyBGjbCDtw2OPLiiXoEd6P6j2B
5/C+fnggy0r/cXKSjHAF+LjqRqqp0E1mawklxClKja4Biuf0g9zFB/eSToc3QpiRsOv76M2hUnfA
qew8gJb7cggttsfJ2cXyZCiXEQqUoxT8bQPc3buTt9NzaJrDk0U/drkLgIZ+YRhEuAJlGgtUScHd
DVdNzGLLLf40JtA325L6GohrCRHEKUqJXQM83huDs4FeNQg1MyFlWS0GCf826oiheFWEWnrl4SdS
uMlO1PDPVhLwZxMU+g0T7HJQiWCG+6/6rkAbYtaCGuQ5jjKTrg2qdFCB1vVcV/3yzSbpou2o8d/L
VxHsi0GK+54BR76WyS7Jd+pZfl42I/I5soWVoXYbarD/n+P10z/nofVfsarwuX8XYRJQgr7laKi0
jeUogMrwyM+FW4VXMJQ5j49paEZo9FpeCkyLCtDBZPj4PO1no/F1CrTJq8klkCfpZTgw4V322zzW
6WOd7zGEpKAXDCKPvRnggiRGoQEWCS6SYDcbn06u52oXlhLwhRmK/K4BOhCrfYzX8Me4FZ/oVUJx
4JFDB6eYpbS5ISgTtQQQdE9sbbBOPk2uoX3ydQR+Pkyx3zNA9O5m6dHpOO2Pxmm2sI7scowIhSCZ
3Rk13GUOhM4VrOq+ZxH7T+NtqEUBWU7wJ7OUDLsGGCGmv4Eg+EZ34932rR1uvtFz+j5iKVlMJetx
9B7nwjeXwfCzQ/WEeQcJuqWVTVb/A1QJg2nUoVWE1wdnWU05D/XprxaSc1+N0xO/bgDjKTpLXv5M
L/gIp4/R3w4t1mRvO8z/UHpC24lmBQtFsbs1TNPFlSTU0PN1BHk+TIHferB6eycqNmg/8w4Kxzgo
jR3w15Zs9odBDq6AIIRForIFiejvZocXC90PavDLZQT7cpRCv/u6AdD/kan7OafXaPQv89yCUKgG
ICiZt3lurBveSTbov3yneIoXR08Hp781Mrz9vbqm6mv9E3g2dMpXONLD0IeFU5nNA/GL0B+4YOa0
OK3fj5rb8HWE3fBhym/WTJCxv0U24bt4XKFliUYCOCyjEIaEMIDlWOA0SPdEdjNrDMILZ/B/tLDz
7Kajwfh0wAdVF1ANfbWQYF+NU/B3ewYw+3+Fb/cbtGnSHcnvQ5VByiBMm4V6iaeUSASEFULJgXrJ
q1RxvAsiVJVj53NBNRGqhYQI1TglghGlaFGeCqdfs4p/WyevluvndcFYIljh3kVXK1YUmFWJ+RQX
4kUbsbef4cGLlggsDgIk+uLyn3JmxSIj8NeKbnT8HKv4xnLWCeij8I2xOm7lFYqlK4R2Ch0U7XdZ
vhL/R0sOlgxGfES1DfXN2c1XkWtTDNI7s7u2esa1NmQ2YI0S24OZDYUtUE+pZEkyx/LAsUIX1cas
8nVArNIN9qPGvVpIoK/GKfprBpihDyawv+tEHwWakWQUw+RGTXFwzKOOXlVPm5jkGmxEDXu1kMBe
jVPYD0yIRH8fvhnN3hhEu3m2By+vbItAGT1W2tDzebIkcf+un06u5X/h6wjsfJiivm6C5f9D6EjM
7v/l5U8W8dXl2Dv0Uyd03RgAqwxwsE0jiZj1ZSmj4MjB35k8TbLxou2ozz1fR/DnwxT/nddWz+o3
hgMYSHWyeqQYeajcjHjyytIjKKfIC/McBD6gYDzHtxCsDTaiBr1aSFCvxinsrxhggpulgsxXwpc7
8i5eZHDs8qhPHHtZo4EjAA11YX4LCLNpshU18rOVBPrZBMXehESX6XfSXZV5EplFH32LJeBR2QvA
R66PPK+KF4mmz61J1r9OP2O+jmDPhynyWwaI2J1smB2C3fCbr1Kglzv1MAQhgwjt6IQgQoHbtG1U
dvEshPlcqVjeZC/qYz9bSaCfTVDwd7ZXz+mnf2SFpbR2ZIHNH3YeOM/LAE/Lk48+0k2h5MBUgV5F
+Qfz4tHfT6/TkKVYRbAvBinu+5sG4P5BHtvAgp0124FY878ANb08lj8qnHr0V48R5exU7gDynLo/
GB5fJ7yHryPQ82EK/n0D7J9ww/URl82PnQaGg6hllGRG3SKl4aAd2CidjYxS5PUW6g/8YOKRb7Ah
NdepFhL0q3EK/9ZdA87+n+FphI3n8p02zEGfXf6cmXk4IDcnRhvdceLIZi15C7BZUIlwEZD2iJsQ
ISFGXRz4IDsfDNuwIY/TRZtSE0RaTIgizVHCHJiQf/HB9HNmdgN5ULhp0Y9fTh67FlIc4XjxgzLy
gXAmD/Ia7y4urVk3I/F2bI+GSXrGx1QHRE0Lvo6QgQ9TCmwbQAGxY20BgernLoc+zGy3vXn7r05S
5u9tXnXzdzBCf5775D/Cffhq0fFbjh4sBh0Fr5EDiZYh+QePXoE/uYgDssGcEILI/9HiMdwdPGMJ
mT++TgS6uJbcB3GK3omuCZXkPyzDot/jcNz8Ttgs4yuGp1gOSEGYEExwLkoTlC9magJK+9cJSNkp
lhHcy1EK+Y4J2um/sVcBc8gg8pbF4GqNhENKe4y6puyNJh183AtkoFpIAyYCAI0mEIqangyv4SMW
1xICiFOUCl0TqIBIRPjJ8vdBC111YKJgb7Wf5fHQL5jzEnMaA4bgcEEfTdcL4RbIP7KYZgEUSJ70
Qp882NYHI/iFWqjP13olHT5LTwZvoST/osuqltfzvoeQbd6fURKurxmg6n6Ay8MK2XwL/6bWS4R0
4ggd1+A+K6NdZE6GHu/Mlu2jC2SpBEPISErVMK3Lb1ZTaZsvJGSpxikdtg24Sq/Acq/TwBTjvYcr
4rN6BYLoZil8rBVSzFJt8o8vo167DzXm5TKCeDlK8X7lwIBz/2uce5bM9BznXiOLYunBtw/txgX8
GPdBCyp+Bm+uN8FpbOHUR2hyKh18iA6bleANEOfFVVqZ2yQ/XrQL9bHfHrJV5NQXg/TQb7+6+kO/
9ubJKVK06rLklnstAHE4JNHV2i2D52SOg+7WKBaKamYoYq5iOA33pMZfWkzIIM1RaqzdWz01UEyC
tZ6C/sqyOXRmcqBeROT4FjLEykx56EOCEGBhQqxcLorMwdsm3gIonIh5XexXVVNitpKQYTZBadA1
wLUz/SBXfL6TFmDo/A5raoiCBZXdiNABzk3bRqVFtIcv7oZMje3+8XX7fQlLCT2EGUqQ7bsGXIr/
iwYWjBxaLwRcC2i1ZkMbUpq/EUwEZRRVFR2iDd1PnlzL41AsI8iXX0ZRv79vAOq/yQ3eH0EWf8TC
Wvg5vLk8ZjVtEDDkoR+2HMWFWJfQCyIWZ8T/tcKI9EZ2fpgcPk35qGoPah40W0mQn01Q8N94bfXg
bySHg9ajdHi88CcvJ5TRCpWxf9QRlaVxG5nbcGoGPmvSqeI5G8mTtH4zavzFtYQC4hSlwcaj1dPg
bsq6rz9edOaWIwAirVnBMvQJKUWwfPphYEWB0VkII9NWRUHcYD9qGlQLCQGqcYr+XQN6AaOQ07vf
jRGCpayCx0QonSWpQIwt4YkQW+jvoLwH20fXtT7whYQA1RdSAmz3Vn/8YbiDT02vlxPG0lsTxGBB
8crpn3L76CeA/m+svgrnACqBtxzzsZmNx0a/a6JvMr3fRm0txBWp3sC9DHXdnwyGC+WQmu0IS8m5
F2boye9tGXDyWSsgaDywQ8AWxBI4WE+BrzD4qX411EOUBRgO4u3K+mZ4fgnvMuR6hyhq7MLzr7RR
FLWHu8lRinfBdR5pV76A0OrKPKVY1whhkT/ZtL4PHGYVxYsZ4b8F8rKtOoS4DpAGjl6ExTSEiSit
8aa6DjnKZYQI5SiFftuA1/LDfsZaUq8Nk8PW5nnGGlSPOBI351oOys6hoQY8m7OIU+F2+OhBGyMs
xuYCmzifl92cmpGpv4WQSP1HlGJrmwawNxY0zLLUWM5a3ilCH73wxkCpEBaZLYuZNvJEmI8BXoaS
VIRSWxMcnHO0G1i0FzV5hKWEJsIMJcTWweoJsZ4MD5PjxUl4Swp5t8PEOKsRVXxsSZi0UUKKsTTX
Qcaz6qXXZEdqIsxWEhrMJigJ1tdXT4INtGnWGVMZoPV16KEFKspF5R9CgBhGJwtd4a2iXixIxc97
mTpSux81/Px3EPD5MIV+Y2310ON98UXe/hEsiCWr6VR2YduDxw1Z5WF5EwCzIDbarJIdygaioUd5
TyDbReG9lR0Ok7PxdWonC0sJMYQZSo8tE4Lq4f1EAtvneq2sTL2NkLUQOLJAgO8NmlWIiNcyb43K
g3QwPLmOArXFF1L0+fgV7A0QyRt//3Scto7/y/Zbg2zxU2s5eQATdoSQvBAx3MWHWDx8VBfJAy54
vAVlR433NYctkfWEJvRnU9JsmHAt/g1sCr44ziBurtO2keyAaiOo1cv71MhPvjbai7roYB6ChfF/
tZQOp9nZNR7iG8UyCn4xegVzAwKKpyyTFo4H/utvjjlM3EgPR4Xkkt+zlE1RIEQI9kaFBPCjMgSG
Ij85TBbtZs7xz1dR3PPBK7A/NEIifwd1G9G60kP+LNIJSyZDoMeTwUPavhf4HODisB+cpq2t2l4u
auDFtQR+cYoSYcuAkgnT/wHv/xdweH6mNYs86MCS4UDpURIBjrco9GwIY7U+tHly8WTMyaO6jWoy
lMsIBcpRCv6mCZY/ZvP+iBn5Fv3Y5WQwXP5MxcGzmBspYlkKo5cWS97HHZm9GSRlFL7A/qL9qMHf
KpYR8MtRCv6WAQ+C/2TvS5rbaNL0/oqiz1Ofa18O7QhlbQBBUiRBLZ8uFZBE1V4F1Iaquk30TIQj
fHC37ZMdtnsc7eUy4bF7xtOz9H9Q/yM/iY1AEgJEfmwLh0YvEapkAlnvm+++rY62fPV9l+xPcL/L
z7ejBwcqQw4ssblpX36zSLj7/XO3L0XGEbR+2r59976LCP7r6Oyubwr815d7yfidYpI9pX3peh9z
49eP2Svv3JyAxP3NItzzT3/4N8/vv1alH+jkJqSwrJj6rv+a1hOK8MahvG35gVje5jpOmD0t1Xqz
kcXD+gsfIOIUtPy/Bg0g2In//7vnzLqDcoPOyXC4ibseCJpcRIUCzK8l9BkHhF2EVfGUVgqbjQz0
N89Z6NunQAZU7P4D/ve8lSFIaBTgcF7XbzJil1P0H1TUliMjZkUBjPHr1h28cWuq2CeQviJ4V/sY
DKy/jkWA++MJ8KF/D53nnxe8aDHO78vv71vd/XGb16HprIGKQpHNSdIQL4CDiJdWI43ZHjtWnoYZ
BvxlL27upvWHJPz4eETt+w4Gafv+hEWgdQLNAb78r0Us5x/oLMZDgHicCoWEGHS6ptSxN/rGaRqN
gdKJICurGT6+bRlyNkknwNH64beT0GYjg47NcxYHZ6dgudGG2P8IKfLsk3BgntF4DRJVd2W4qiN3
Q5EkNKFasjBGhl9N4qOJ/ft52P1OBgP3CywKrk4hD+BXCGqico16soGGZ+wGgEgzWgHwaEy1Eti7
8hzd8VQDDjtlLUwYeU6QOVbU5eMpYbORwcPmOYsGcoLi5NBrP5IjwVmE7Hi0ZcNV33bgoVmJhAxW
4GelzzLCfM3IDx1lPync72RQcL/A4sA6BW70+J60L778h0V+E6pPDoHpcRjjaN00bRy5mB1FlV5E
erYwB8+sLsI3KH0l6dK6S/OPyCoJP24k/Yv884sK3kGTVqYcOulXEHr0G1lEH93AXgDTOgGd7n8u
ctieeSYJMghUWjMnKquQ0i426Ywekde/2iFuPL/7dPcEZ9Z6H4OZ9WMW/uMTiOl9+SWMyd9CHv2e
5tA+r2nD0XYbaPgAylppXrsuFo7mOGNECWrs9rPDl4VPFbWnmDdbWxlsbK2wCHl5Clbmf4V+RmN5
i8L2Q3zjcRwOdx5BVrTf3uFrSPGnISW0bhUeBDYm4dNcK7fBeicD+fsFFvC3gxPgRBArS6WY+/Jr
YOBZbRQMxUPJhChsxjQwwVQd9XRwvYsYYL7UkRlsmDlKX1/cPMlM2d7LYGR7icWJeQrEsNU5lMP0
MFgtUJt/8YxUgX6WAiY7LLpVbsl79LGEUYnaX1lhYqzLdp8cCctyUh86yH6xzmxn8MGssihx354A
mfw1KAOZmTTL/DmToTioxhJKGSG3dzgUt0hhVlGhLe4PPNkfa6QnFo9HxWYjg4TNcxb8tvn9wX+R
F/nHjwf1ycfJBdrTEiIYrOk+2XKbEOA8kRAgQTYg1YrpZw3pZRzkGw60nxI2Gxnwb56z4L94+f3B
D9uDFhvBD/xnL1AF88svv6atg2jV7z8ujZI1cPZ5kShi/sXHh+ObDkTBDiw9CJD9Cprc39DMOJoI
9JzhAdpRGRNd6VDXXe2Bg79hSZTrgD3Wt11rpJj04RPaC673MVdj/Zi9GeQERBW5y55zmitNgTZo
v6gV0+MhhrbIUvxBVNBlE17ppbrAOp6PnmY/Ta62sWBfvtoDqJ99f3oc5NmnupgcdFk9jh9SPRlx
MFTUM3ddR3LKou51raLBmNm+699ylP1Qv9/JAP5+gYX94ARqajBP6P+C2fzvxRSPZ8w8RKYJXDG0
H9oqJLzrREOLO13GHA/q0l98YNtv48GKwg95fbgl1X483O9k8HC/wOLBOgEauJgUZTBJkhfDkhps
z0gLqARH0AS1sOuExF2SQEEghnlDLaMtW+iHcew/5mD7MfLwGxjMPPwDFkMXJ2BaXk+OJOk/jkUh
KQKyGF3gxfuhf1uyQRF+wJw6UMi6wEbaJZCjp9mPi9U2BgGrpyzUr09BV/srqGT/hP/RmWe03+b/
+cO/fvHlP1MbH5oSbfL4jEFIDs2iAHWMWgG0t5CBXgmo4pBVFUPYl+xqFxnjPMnTPPsW2t2Plgdf
wCDowTqLqjH5/mL8y/+gBuUaMl/TnXdV53IBj61RqC8S+N+r+tPdz39GC/yQRi0g5rjUj3ZFCAr8
eaQUCbTmYPFhGJcZTD4dOsx+TCx3MeBfPmRhfnsCnvf71jJL6fnTof6njjnHZzT+ElxoyYCe1UTD
gC1EM2jfhF0XO+3TBSsBbX9XNWTMTX9Zl1XxlAKmzUbmvm+es1f+5e33ZzMmbjoq5l68/Fx8c1LO
40Szht45MB6QzbX6yLvSAH5gRENESWCMh6ec7Ctc6KvvyGDq6z/Jos50vj/q/ihBXzpBSpUlkTaB
XH7gdt8R3jT3DtmnKEVefBjqWSd1/cRQ71e+hsHXV/7qAbLcE0DWf18GFBcOKYy7WGhff/OHv8C/
//8m7v2JHB9IpAMexQNLD5yNNAdjMWdmkYL5uy9/92IZPfsjaNZoTCwiDgNtbcVVd5U51OhC6Ybq
jRrRxYdlrdCvi8PtC77CSdcbGUI0189Z0hudQELN6/7D3fF0uscJNVRHQ6ihSF2+V5e3uCRS+A0F
SbBo/7NWmpehgW87y37gb+9l4L+9xKLg9QkM1bhPPnwuxXqdWSmvm/zsUsCfEiyZG/Llr8GVYN6v
Ulqe0TfJifACL+uFdu18hNHgj0TOn8awH7ucwyzNwjVp7DOz9pPA/U7m9e4X2Os/PoHrfx5+uDti
UjyO/Shot4q0YtSar5S0XZ2aoy2u6MxDqN2rzxrWSzb0DQfaj4DNRgb+m+cs+M9PIA61MMAmRzph
Pw4BHByOCBEjQsz0S4KLhVZFoyD3XjIved4S8t90lv2w39rKQH9rhYX/y9cnoPv+FfRdOksGwdgX
3As6hQ+q0u+fszMxrQhCtdZG4TEYgqABFPwBzBomd2Uc3hXF5MX5HZpzr2nk2/nR7m4GK7uLLGLG
p9CugbZHhDFCw/eHXv5xtCEpP+g6OruhMH3JnXbFAvwviNKKAsq31r+5SpugjXvWj74dBxj0TLcx
wF89ZaF+cQIuF9jttFsDJYhfPGe9ugwHrwifurAOgUD33NJJ0c4BVjtqSlVGHJuT9K7In1Kpfr+T
gf79AosA8xQMgqL260l36Ko97sZzEgKwGMCgoFHJDsw52jlahGMdhsJSELP2wPGj7BcGr9cbGchv
nrOAf/3j9xcEW+1jn8sOgI6pqFB0NqlayMXavvS0Sy7S2mnz9DW+l9zmm86yH/ZbWxnob62w8D+F
/ri3dTNJ6jUc9rHYR957RPh0DOhBZsLqw7AcTUVDJGOjpbLR8OPn2Y+A9T4G+uvHLOhv33z/q79i
+rRFyd8iR+QZxS18QYosSWD7uyYwEnVp0ohsCLSNw7YOCu78IX9Sk9v7nQzo7xdY4I8GJwD8X0Hi
/pZK3T+6aw59bzV45TAjg9FANZ02xKUDD1fxVwYptL0RmQQovC3X2NpHoF8hiO3NDGp2vpjFDhmf
AHZ+vfCT/jkc4f+wwM+ic/dvYCT8LVWS4LN45lIo1NjADpAQA9xbg2NosK4hsTW02Vh8kOKzTT43
dVk+JT643sfgZ/2YRc3NCVhur+NiEh42jB4nMWTjB7SyoqM07j3TW+IaLiMRXg1U3qwww6pLx8+z
n0A2L8IAf/Ochf7rlydAGNRQePahhotOtxJG4vKr+PduBhu36HQLzwbcR3uv/7o17dc1uP0oWO9j
MLB+zCLgJDrdblLb1xxgH0t+HAWgwy0mtdGi2b1jA+g4Nw2dAWTWOkYvyKcU/a22sUBfftkDmJ9C
Ci0dBv2Xz5utD65DpwzzqEBfXuldKw2pUbQVA6+uay6hSG0zfLO/+xg8heNvNrLgX3/hAwScgLMa
FRzrfBzaY/5Zc3JWblNeBovfOKa3+P/ae4riy6XviMHElqPzsexnayuDja0VFh8n4T39jzSjfKEJ
PSsu/hRD6B4R3X+QM/r1+/c4eYBYDbL6dVmjQzyXn10PhsqjGg3mnaYtgz0MSTziYPvl8oMvYMjj
wTpLJCeRLfsrOnSJNvGhChMNMvwGdsOfP2c/DNjZPCQzr+nwJG3xLFRpqmi/itYmsPi2xQapixgy
+4UzKQ8WJ+5Hy+5uBie7iyxCyAkkp52HVVBjPPFkDZOfrjkptPk/KAS0sk+Kox8J6+P7pkPsB//W
Vgb2Wyss4M9PILpgJy/Gk6Q5Vv/7OCaF2AFYkIqSY3gttu++jkZWaFeBxPGVC5DxanzjafbjYGcz
g4WdNRYP41Nw+P0Krr5/ol4n8KVnFdyo9sIoElhwtO54CxkIScu6Qgc2MDFOUif+5Ej+wX4M3O9k
wH+/wMKeuCdgOP9bmmz55bfPDnntB0EXNEXf771ADQVtNIaGFesGuWvmtww5DGqM5CsOxp32o2Gz
kcHC5jmLhMEJ+I4wB5QWX/9+DYOfLgAQZVNlDUVDm3DDzv1X0MIIqcsKqvOW8oHRlIZoT3zoMPth
v9zFAH75kIX68ARyXVB6/8zdWOG3BjyRT7ouLmUc2wIqIrGOfq3rzxrIy1vvBk9rxrrcxgB+9WUs
5N1TCDLQZjnoQrztxP5PC+5PQz4otuO+PL6z2xqUP514ZJgRMvID9K1Z0VvCA0GiH9BSV9X09WyT
9U8vsbicJjnCPNGDGt1+GtrZzGB0Z43F6+jq+wuT0V3WHXznR6pSyH4R0OLrK0xMwoR1ZBGgRdi9
g3zbqDh6mv0YWG1jYL96+gDq9veH+qIJG5JkQDjPqzyhwEU1VOiyKwfUrkKLzHkV4Tskk62aTsFT
uA3+l0WKzg8Hr8N+BGw2MijYPGeR8PIEEmXGOQY7Hn7bx11+HXmpGv3PeqzVrikNPy1S5mXYEqvZ
YlBwt6H/DefZD/3NRgb6m+cs9Men0BoaFgTqshdp29SrsYbFT5cFHGxlMHsBroz7LNUtYYAgtmJg
qBKioOsfXUoBklfI3X5KHOJ+J4OC+wUWB+Tt92dDGw17eQ1/OuhRlSogX+ne/81kzCA+KtDcyDX7
ZyjgG86znwI2Gxnwb56z0D8JE+LXyJBcNH181tsvoMUm2g8s+jtu3XqJ/4FXZRgQ61JVxn64wc0/
PHJ0P+jX+xjIrx+zgL85gWsPTZWC/VklL9x3BsQu7S24iStvQV9HGbCgI3WVYTnWXZZOinjNh/ZR
4H6wbzYycN88ZwFvnUIf9FUrQWRkU2Pid0DDslh0kROz1frxEDweJ5PpGHvU6Ij8rixGgzPUF2JI
OgYBLT4MNdgzDH7O4VVKXixbNB460X4M7fkKBld7/oLFmnv9/aXEl1UePey839GWKodA8Tjk8Gih
QusaVtooEAE0bFGNhm5zGIRCkzCX1jcTg0Aa/KewOTzYfT9y7ncyOLlfYFFxcRpuV8q5fgvXK+3H
+Xd/+FfPhwza8Rx5BDwaCa1cHTu4wKR0OMJFjaJj8WGSl8gk85PJp7syOHSk/djY3svgY3uJxQix
vj9xHB1B+DiKoNWGdCDiopJnixL+NAnRD/Ps5z/78t8WkmNV6vmcPS9lxN9QVSjLG+tt5/rTBkMK
vLPwMa3v99JoMIsc5Z6T9cNvl+CbjcyN3zxnr/vgBByw62lRz2Yw/GkYVp1UC6641djqur4rugc1
Xxj7BV3x0EV7JK+hjYA1BZ1c91b5I1MSbfoNHcUnSxWJibtdHD/Pfm6/2chc/M1z9uJfnICzCL3I
McIHlZ6YgvucbEfhaW2noWzGTjIeux/gysO8hM0EXMZ+wLwdP6zTQ5diPxI2GxkkbJ6zSCCn4DZF
pcMf/nIZhnjO0BukrqCgGT+GPW90my3hCxyhsEGGT3VlLLBImAQ0kfwJSFhvZJGwfv4ACYPvr/F8
+StqPdMkJNgFCysO0Z9D7/44riSjuYiEhrxwEe0KYMxnVSXMd9lMVFj/5lIOjzFzD81Bw+wJ2Ujb
exlUbC+x2BifAF+6H7HxXCIZmg61mHUDHeLXpvEWMQg8QqIoYkD9yHKdsZy/5UD7WdL9TgYH9wss
Bk5kjMiDDvHUYsY4keN08UfsDk/LK/5+wS+fffCfrP+Aa4BMBXlVjL0rtFQVVWKL9kDLC0R9L9uB
jtGkn8QB5ps8gWVu72WuyfYSe1FGp5B6vpwC+Lsvf78Gxz5j4XHcUoDDHSoaGp/u1eE4ZLAhdYHm
tu3PYIO4D/u7Q+fZT6vrfQwK1o9Z8JNTAP+/W2SZ/zOVXs+sw4EjYlqGDk16qT7skgMdpgBqQGrt
fl+je1ekk+wJiVObjQwWNs9ZNFgnoMMNC8yczD4dunKPIwGMpIAZg47kxirsugt9DrxKRjcOlFws
kUOTPLe50TccaD8NbDYy4N88Z8E/PAHwI/PgL2DDLGng2QWDhExa2lsTEy/3UQIEgyhh+BuVHYsP
IxhefvaRF/XE2bA7mxmU7KyxaHnpnIBS/V+oXwvx8F8skPPMhUkSqjAw8MeAsb+jU3MY944F5Huu
Xb4MbVzlRVX7kycMdLnfyaDifoHFw9XtCeDhl6u5iL+lsdkXX373AoY/tXIw9AIO92fMUoDk5jXg
RFkXqu6GPjhMjkUyG9ocfK3VFuYkos/LC/BSVNYXH+qnBG9f7vsSBmF7/4bF3Uv3++PuZYapYMVB
T+zjJAtS0dH8A6wKdTH7LKEf4BCWkRrKOMa+4Rz7Bcpm4wMMrF7sAdRPIACCUqTfgTIwGGYtVn+6
VsuBOHQ6WQHe+B2GBUGPsb0aHeC3/rWl9e+EUbh+su/39wN8uYuB9vIhC2rn7PtfcLSWQwCWyu5D
r/q4Ow6Jjd5OKA7etBjaATjtdoYRyZQNbQT6tvJ0fvdhkj2ludZmIwP9zXMWAefkBBBAXV90uMgz
ygEO1UcIq2JIuCDugB5EQF1eIpow0r5b21AfT9L8IJ/bf91X2xiIr56y8H47fg54f92/sZnmYWFW
jg05VHWLsMeyavXw6uL1EC9htq5gtI/+V0vDTz//Gc370DQYzbCIURUvK7SBKwb1LYeN0K/cgbWZ
hNPpXVFtRrasUfHV77qblNXPf4YZegZscwy1UlD9qmD6CNA7v9ssiWjniOnjhiFjXgMkSAZVK8Ag
ExiLUNQw5w02DbrQS2B0JaZbLZegqom00SM6L6OYXP/Z+tRXedL5ebaB2urfL7I6vcrDrCrxxRq+
abr8u71H1wGG6cfJTZj59M//zPDLsA5rORrW6SiQI6IJd2mTEjnrCBdkROguY80S51Y3M7v+9cx3
+Mw2CitSbD0wFe8syUmQE1kzK9nO44H2MVaJzA8N9WY2u1K9y95wpx6Rk4HWv9Xr80hDLkduZp1A
wurjTL4W5HPPv228YeBbvmYKsSkokzAY6/ElV19q07OZOCrVq1w/l6OrphzF+P8R54368FXZurqe
mYk3EoTCFMPLgsuJ1vVmX11qsutzAeHjD1o28LybufFGCV/l3F1cZKSWL4u+I6VRkKxxpslFGl3J
zVAVnMYbKbmtZretQmLJFGcWFw3EYhjMJ2IzI0UeEMErzai+SbtxIN32/JCL3wr9+yYeasGFVw7S
aqh2I3/uFvieuaNOB1HiKsa5KnikT94YiiXGZtWSPH7Vdq4aOrLyKjDOhbkdJaNyOmiDM2l+0TVX
HU9KzwqCs775kcudpMwI3zhSdKVxxJMGWjMo+neW4g+49oz+N3d6+W3QXtfx7XTOEy4apelFplwW
8nhWjr3kIgoGnGJGsR3odpiRbEbi3qoit1PPCm6gTYkYX0wFR5y6s2AndXjn3n3Mp10R+kG1vIab
f/7L2zzFfxeTMO8f7v4TW1asghLgzj8e8Ib1pWeof7fcnVn8NtaARnuHWMFtHsN3UW8zgMWONcFj
OhoK6ECbSJERFU0Hwa0JHqwckQu0UEQkD2UoAmIbK4KHfwLTJmAvg8ujLEKGD2lD8aieR8YmmIGk
0cmQSJ0VHkPyVEnaonjVENBBVhXBXWiNBp1ysUvxCEIacaTU7bhTRo1olSSxAnmQiWZkScqFbknv
lWuhcILerM8rM1Mvc8+qJFJ+EDJzC3B7uI+IbKGDR5F3j6LVRid36bwdz02lGHDlWaTcRdWZ4PRW
aM9x47lAIH3hNHaQWbkxSOzQEkOFcNlVGHxqIrMxBVMyC3NWuHLyjp8vG9IumfyeAwrHDghXxTZ3
jHoj1+q4XRxQsGrNMgJLIMpbJTGIyt1wZsvjDJyrtUQLfOJrZ3w+mHtH4ESHsh+EEyTF9jF4nYs7
XsIxomFw1VuxnekkiF4Z5vxjbc1uRVK1ZusP5vyRHxZx6w7+MCsdBC7LvGTx/rUxFjjHILIpDFKz
jEgWWnI2mtuqmTh9NgyigcB/aEeqVQXm3FLMduo0ucP7V1LzKrS0pRXzVdTIIMqDR6Oo2xJcHp/o
YifjaGViadPrVHX0fuD3RPEIxBXfm/OLwGpIa5aJM/Xe8tyZJDupYskzkqdWZpC+dvn8Ko/PJCe1
47mt2dN4HE8vOv9GQzqoLZLQmZVmFQ5mHG6iVS9106++AdSMI69Aob/1CpwyL+fTCJRY2nM7nl0a
vt3nEEmmaJiy6kT8eNbaovheiG+KzOnViawSsSRlOJCDMZ9/yKOABH2PdJ2cxNdKOQo1EHF6IUuE
U890iRQ+iYsBBCQXmd65ml9w8Vmemr5iNq3ZiI5+42eXHeTZ6z5/XbzWZqR63Wnvk9iaqm9rpSLe
/Cp0ypF4Ht/mV0I4VnKzzc3GN7PWnL3yRmlzlkzNNHLkjPSZxVd2cSaopiraEKT8wDen7dB35ilp
L6qZGWlWdFOZUmynlSmPqtfeKLzlq4tpZ+eFJZi+mTrBtRZeBbGrcMN5aSoRkYaHmY505E6r9GJt
QT1LJNUT5b4dV8YFH70NilvBHylpeNaUVlCNReUqa0gpgP+MIjMmrWzrrmSl/dlUiIkanHGpGbVO
2ZLI4iPXMItokPAXhS9dKKk9n0FkX7S5q/mvmtnIaIeZ/1Zu34T60u/11dsjHrn/tDPm9muUqtwl
ugTe2bW2QuZ2HQ9lsyRSPowssX8n6bdRRWYWLpAVxq+42OK8N/HUitzD4Dx6Dii42+dodS43+BZ0
WFlhPpLNQrIyi5t/rivFnPJEsSmHrqGKNWYXnHM/6tyonn9OzEyzD5+E2kMPOYKEJiU8Ve7RMHf3
JFrUl3MhbtqxMZ7bgUSkDxlPDDOZ6FBnydTVIzM6wiClvZx56zcZCebHQqoXDX5zbgrReVEMIqUj
YTSIZYfjrLhwprUrSXZl1bojDWW3Ggokv2gAl57IJDWzUddAv+2InUuXendlaJdt/qY3xQD8hx9p
Ry6/egxGjEBred0vdGnajpPoPPXMOLU6OzBnZmBlb+eZE4emMhsoRHA40armriGYs560nNmEVqYO
Z61pdJYXhcQQb7rZSIW2wJm+HZue1DuiwwXXfmYGs3Nj6EnONLCS6YVXEUW/zKPzRCWCzQ80XMex
mhK+uMjyEb4tecWn78TUbPshFRt6RaT5QM8HU3fefjx8RWhX2INXhBGkVTHzDaGateO6IHpqq50Z
pnfAT21LThaMZslIeetZuqUHROLdULC6xKxrs42HQTKsC6uEgZFYyWViZ24cLrXkr5I0NfUPno6R
tgEXBTWXFu04OC/tYigNuEvhMg0BtsKNXO2IciMd+zlGgnJtXzS9irvb8W4RutLMmnN2mrtJOZgZ
l2U2igU3qF3/xkusFnqir1qBo1ql/rqe4/J6/mSWRVbgXyeebRgWtlu8lYWDzJWmR2SluFdUbtEZ
Iyr5Io54Twa3q6zG8oVhEd7w0SAbQuzHvJ2prm8b5rQz83Ig9MNpPpqWjgbaJ+A+tqedZWbmD7LY
rQdHbtQRgqK2wzb702ZBmcj0YAI9WniTeUSTTEEy5+nn6bB2wzPPKgqSvPKs6HNrztvA4gTXI/mP
seMd4YALDndvzK9U+3soUbfB9mECP+gEtcNhtOJdkLyPbueKo5S2aCqVPeWtmcmZWW4V9vRNMjHy
Oy0eFtHb3pSdaGpmtXXsPALlfofOw8gGtat8YyaU0Fv1mMyKN7FPpIFuNWYVD+L4HHZzQQqTs46x
5f1CaQsQFGtbMr7IwqwMNABiFp+JKk+m5VBsobln49jVK1Pjzbg98327NXt1NI0Hsu/yVpV8zNw6
XuZ7fZWq9xs5W2dhRISqJXIxp1QNLdKDnuAqoqled/Yc6vt0FJih3QzKdBKep+r5DMpGMworqzRI
906tTSEhGXhNlp13c480HBE15/ANVvbaOFvnY0RCJaWzVpWhhXKSraafQ+FWCCbw2UydudlY8XQU
KZ+04jocNPOrOrqQM1cVhpAY2bs6uqxI8qaxM7uLfuwlN2g+TLlxzE0679U0CaCFWr3pkXJKKN8v
p6YRN2Qq38BuKCU7E4aZXdmd+rEVzvruohacJLuKOruxPaIPeJKZ85lbe8uatqcjhBECmVbrSSJC
CETqQJ1bkhOkr7rUs2YudymqwAsJ21FSftAlcwZqnpFZNep4qystXh8KJkRVF5DYUuYkMsUqJf3Y
r47xu2OUw4iCvGymXWJU1DSYloPe8nxHk96oyrtICswCfMWzQlPPXsURmLFb2X5xocLCMePYUftL
wNaVyyNngpvhMDUz8kLIhTBWpyCq1gmujJFvN6Q5mw3L8XECXrDNQ5yD4fc1Ujm8psBvKaSxmukr
oza54Cb72JmdLb6RzjNHb4aVPMS1iWW7SmEmnYtO/LG9nJrzt5l8FWbO7FNhxmM/dLy7wySzn6Sp
RwaOHCTAqczplCqQe6/O2rHsSo46af0reNWcChf9upmaemhF8UUimEJKPIHwjuqRGRxubmAQLrRU
2fVyGDwkll1Bs8XBUZWcUuwD4N0fT2Nkkhwpmq+VAF4BuV00Zg2FqzN1hYTJWSCb3WTqwOcD49gL
iFJd6ZkjQBHiLqTMhaaTOoI8Niz/w2GgCXtF+NapGOEkFn7PRRHUjTS1686OU1srrOpTbHOXM8uT
bbUYhLqbTFSHH6THflw8AhK6viUQ2kQKpdxLKT15buYETuGNSou7bnBffCsJj/GYY7/HCCA1jINU
a3FDuEE40WYDKMJya88LaNaU43N2Y4zS2EnnZ3piyuP+zHCrm8LVroo5OQz3/UrBFtwZ+dOKpZan
Bl6dklLW4O3b3uqUK1W+Uuaf8uxGnSmkmH7qrIIEtg9hnNZTS+0uAt8nlfx21p1PZevwofZrBluH
YoQO58eNEkaLKxrwV2JCSjOB3g3NQLN6we2s1KIi4/Cv7ndnbf0qw/mDXp0HgQZRDGvNiQcJLNYb
vn/niTMyxyPtOvJuA0eLrvu5b8W1qbmZHToib+bhMBcHgf5GjW5bxBXibJj4g3hama1sGUcU86PA
YZh/H5dJ2how0iqr0oedPePhTLPaASc5Rmd3VihZQm76Tim7RwC0V5vdAhDD4hVfTEuNOmRbpwom
eXDRBDYH/toQDhgK33tWMoJJVNlhYWmaNY9h8joFZwt2BJ/k+TFOtt/xuXUehtHymtyHWoLzIJzT
kyYkot0POLOwVcpXRUt8qw5CSzcPg0HZK+nuf1ZnGOisliplNsU9kcbTYW6YCryBvqPHZ03qcNBN
9PNGOwv7CPr0nHNn9a1QXcn9u0IexAg7DeXZBVc4aXclpG5tCbYam/CVTm1h6mhTx7AQZZGaUZbm
pKjOpMLmeKetL7T5bSaMsvgyVgaVC/1ITs5DmODzgZ+RY6RAYw2HZAQNU2wzRLkrU9GYQ8GAKytz
S94uG0tKL2YNzHNi2IrLabBbzMie6naW2GI1nMLrd9SBcvQcDGPOozhsZW8lSkvDTmoohCQBh9b1
hEhKRnT5o06g+153g8C7ieCMiz+EXn6ETR4jOp3h2GXVhlJQUc+IOkiGvaXJpkFdAUJjIRQCJTa0
pibiZsfu+DFlQmf5s2zkgEBM77j4OSkt1YQ7Nb2ZFuNaNTPF1Wqn9eHBcmSik0tqMHkaERSzDJ0o
utS4T9ycTFsieuZ8lByhhP0Oky1KYPh0wU+9tq+AnvhzRimh64n3Pswt8aKxequ8KV3OjhNThZID
140EVc2uOjPKbK03YWnGlha5ntlobiEcsVv2BwC2jsYwcy1v9D6cL7zneW8G6psmnOiziPjSdS8H
JOIDq+zfy0FLknbs83Dhh6+hQ/L8WZ5YlXwphW5hea5qKuXbwPoYSmYe2SnCB6ESEkXRSRd6UPYj
00+nZjPtzXAukLYISVW+kQfwCx27gcdIkmH7Fd+3UijALhETK8UrdXbI29IgzE2QRWr38VlbnM9r
WyUZP4Rh0lpi4fbhSFPtw/xvf4hwC7SMGAg0jvNLan0oNYk5W4+Hs2TQN25luHU0UF3eTizfB/fL
P4LFCdNLdfqjp95EChQI/dhh6BU7oM3qjAxQehnBL6rNVpZGgtRBgB/+Uv+m0d1ItLhXMpQHokN3
QRyKM8UhJzu1dK7Fb2XZ7u3mvcEd5Z77/Qv3ADIYAVHN+06Q8oVc6lto9fG5bPI9Ce32Q0OkxE6H
849CQWCKadJ1ZYJxaGdRax7jHfvjk1vnYLi4ome9XKvgHQYitcPiqi6J8XYGJw+EpBYO5Y+zYTAS
Xgf27K1vGUe13CMqvcEwb3Wu9mrS5FSIeG5+Db4V2QZvx/Bvx/W10N5o1VUbvZpPX4cmQspCauWO
rJ310ShUzxCeml7o4cBvz+vuZq7pR7Q92hL40MWhXXe2RVzZ+EqmNbjFlZW/CdOzvAxJoN1Mu7Eg
h6TLr2bTqyJ2FMny2vNZOWrqi7AcFfUg0ezWgZ1555959dBLJ7Ew8mbvue48Ez+UievJML7rd1Qq
tM15Ox0p3pgDg0nh5aqKN10/LoXLuX81Q5KLczQYvNdfs4VzRl54uZqnegeeFpz3juKk18G56oo2
AuSmZ9U1kSVr7khmZUIuFP7gMGtAetFhoDICoc7iWez1YFLUkKp7SOoyu6n4D7w0appLgX8rFLd+
HhKpeBe3MeGa61k2KKyCq4juZopI/GlHDPBnxaGyAzYYUg28yyDv0EXtrCuGojfxgtE8vRG0H5vp
uLLrYoqvea347+Lq1ldtTrvyCpdDitF5Hb1S/E+H3/CYzmkwckWJfD40VNhLCEk609BO7cjREuh1
TotsA+qN6/lR39hH+T+llgOMjpaobN/XtPB6pRQXjG5uF1fhmTxEvMUV7KlbH5XsTOLXyle8dY0Y
Hj/n1TZRqgULq4atw4V2xDmlbrZWbwy7z9PUDH0yv2sExHZIRWpL5IhQmtOA1O9D35QgM2NTRr7V
+/ocLmSBlG44Cj5pTtGfN4PuKpIdw4WcvJBvpqb2ZjasXGpbagLx7NbNLkNEuAySN6S+9T4UCCek
YNP9q+4DnDYSEQdCROI3xUWqk1wwk+aYVNkPbOTVCGgQqCH/bhfYQl4L89yI2rF6AYmaQHrM3KK3
srGkkdk7/TaGrRM3towXlxC1kgXbr6+65qjP/ivX7f4gDA814kT0y5m/8nSd02BciKQKsKBrpL0M
kvdZbMuR2f74pGt+/7sMd2xqftpoEUQHonl1QsQ3dYzECdx1WMKVQhS4KswwMSXdFjUy98nhnxeP
wZ/hYnmu8lzS47XnpiFYvMkRHpkNbtXccYZoFp6Vmgl+10FswlZgfEK2JLdZ9Cb1RvNseCxgQMvK
99DePTQYtpYqca5pHZxTpY0EpMaa3sbpgM99EoiXWnWt+eez4lyrW+Llbi5ewDZAXoToyPFobtgz
Tydt/HqqwnoZKsZQDi+66aWgDpPaFeFCVj/rnA1jmg9N5Fo4iIpXRCWd7/bJoNBGfEhmzVmquWHt
FsZIU1wfQbQezpDG5kXLN9tg3NUjXjn3ohtDeBVxly1IRX0nwn/kquqrfj4MPUv5cdaJRO/uJOS/
eM27LH2reJeXsmL7ZmwdN92+YiXfw4xhlFHQd9OagyiYm3O7rWxRt3re6geFfjubOnljcQGSIewu
JdF735II9T/xNvc2mlq8/FaOJNLNLzzF7K4SYrhqQ0Lux5loziWEja9SfxTNTM8gvCWPOCsxG4HM
dDOT7Qwiu7bL3porw7j9LKmmDj/rEcNHOXYhGGYcB0oWzEOErmafPbeaDaR3nG/NAlO/9tzufY8U
qJgjUX4WNheB7ojInYPBUBI4CPr0PNNvisrsaiuLaWTdsOYRQbaaeFu8iZCSIxCeJ/mHaUSQX2QE
Z3pzVqUDQXWq1Kr/H2nXtRw3ki2/CBHw5rUKtr0h2SRfEDQSvPf4+pvo3R02oRZxY/dpFKRGVQBO
HZuZFZuKSkuSmJ3tJk61KhvaAmMbEFGDQzLl1oyDc0qv7vLnM3l//gz1r//4xFlICHOlbvJi6jtN
M0N2KsN7bJQhmEEPesrSOCLSQriduBw/nrxZej+ELMSkFR8lWkwY1Wp4a8LY1Y7QnFn1wCY7Tv2Q
y4+wciptlyH4omdcWSVeHKpR1067J5Zfx/2nW72OssNzDjcis4isBBODaOUXO54UjA4IrCyiTu0r
wsqWLz8oQLAJwPoKyYGvj6sxWfF2tZAsCQvPJs3KBDWTJC8OEGRCRzKzN3nQCyPmSfuQ6p4h1joj
OHFI/dFJMUfjSYofKrQxGgZDH/QBul+hWTEOIys0RnqEstQTUVUPdtF4ZBR3amonvtmmp8E3F0xh
8v5/5iL/mML17N/0y0dPqUWuRnRIYqJkRP3FobDpWWP4KFDgGOw6FImULqy6+L5msTCRisQveNQT
k0cpD7lmZoCwsdyr2mIb8WvHH/PiYTBS1yoKM9QLeEAqxRjj9vVGiOw06EkdY7R8YvI1q9lcvk40
p45WKgcglL/GUSupJuxc9cEb9YVXtuAx5rjalk9VtRyZDsVQZ4i97gOLpyQwPlIL9uijfTPSCQAT
PiKbURib5bCV/zGsSrOwKgySG4Q13mBlMPxGzdYSsw1r2+UtKTTZaC10MKJtjK0En1G/EzhHHX8z
GProrYxByFJO+5eO+5cdzeJqzXiZLI7IMhvUe83vpqDo4xb4ms3vNCM5jyYLZS79JaG5LTek4knS
Up+3SnSQEsN/G0vSABJ5Klf8mr1oC87nL3X81/ZmIUzt3TbPM2QhlVH7ustZEo4TSSxlJNwYkYDW
v3ujPIktGqHJsCmAol8INNySj5gFmjD1tXJgcNIwousMAQjKBsNMUyusUTWViAijzbYW8Htsrgc6
sPvwIqq2sIuldOwKErg574HLyKkbBFOtHOwmsE+sc5LFUp5e0WHlOW92Gm30Qa8B3jBQ/sjJs6IY
S3H3L/3gry8yCwdN7Y5yBMj1dVoV2UL/e+Cfk/bEM4aI5JShXOBIrKFYGQBpuxbdhsDU/ju40Vck
nGNEmbHihSC/Om7O5IAMAOyt+eXrff+hCXYJpABrqE57xTkjt+qcONuI5VpotojL8OhGc2GTpbN9
v/T+59XMEZ91UY+eNmBTAK8JjKlgbCdbQ3qWygd1fBXEz14Pwq03ONgeRcUWblrgslgiKJUhCk9S
9tHTQfdL2vEkM7vFnGnpNE1cp9sCNlYz0Y8aVM5qT3pz9Ky8tULGSorNKFuj6DDSKgiNqnDE3uwN
JLNydYmjdVKe+3CdMwvR9y8D56/3NcW4G5tuG54tUwnva9yL1UZTnTgxRQxfE8tz/HEv4McfLkn0
ZfjCX3r6X0vP3LAb+3JWCOjRZKOdi0arA/fZrKv0LKa/3D4hCbflaT4NORqDk1/9zr+WBKKpdrtc
ORfSU51cRlkkPAEyiy6esiVTmrllTmxlTRqRdE1dnGngUE7gH126NhtiMIMym4vfAReWDR45FFmK
C/exujcHbOZ4PTTqiyjFt6mMwagfAEsHnAO19mgkOsZdAG0sOtrJ+n5IaeSZo621doxdHktOaOn4
kBi9HV5EVB6tpYVkqW39l3nSlwlMn+DG+qLaa9hmmifBr3OmTDPNaFTDk6li+BPutciJx6NvYhTa
Qibylx7d19IzH+r5ozvyUwdrwht7Oc3Kt1zae+Eu4s8TR04VLnGyF5jHkL0wEmZLHU8jDZ4eLRxw
1S6toaYhHVOMnt4Z4RhHvw1eMgDMAj6jr06df+LNzMxhln1DVPYl6fdaoLvClhPOEn9pm4qCdSZ6
m9RiFlLEv6AZ/nm2ObaljJvCZ1i3OzPnVq84J0FN+FDshm0Ah0JSrOxTWQNSzihqIB1Hg8dMogAG
uTXCaL3YgF+I3tcu281XFkI1Bx4dcXOyY/+Fs/3CKJVjF4NCSfKY9MDGdXbSmB2Lml+0+nAhKgjT
SfnBrJWZ05XFgHWZAke5Q+sOY0OzjbdgZNb4QIDKVm/o2pHQHMAL+T2GpMTPxmtq2jecE6hGmOno
NU1Hr3FKa8hXEqrNxh9ow00Zz+KxmO6r/HG/M68c5QwrRjI+YKFO3tHt0ReQ5I+4WfXCZsh27LAJ
H0sdQ8QKQIdj05xE7eyPF5G2AuCIwS+WKfQsWCnxMVZeizAkSawA3buptRHcmV1fXXrunRH3bH8c
icC9y+228V297X6LxSPAqCSUwRbttlmA1zF+KJktJu/gy+AVtbTvdB9V/DtIZpJvxSxgUlFo+SqR
0dHoHN63Q73y7Az4iNDhVFp4li+sfJTGxqAe83LQQfYAwTWMD6LimR5GYp2UrKsB9btqVuNG0+Pk
BCuQ+COrT/i0trciBqNlEAQYfxXoTLDWRisCTEDNLa8+yZgj8ToA4Eg9m3SdfySATPqW2B1yzJOU
DXB+FWA7yMrAUbr2V6OBaqgtMW4yQAEd2NMgAVt5AB2DuvJKzo0Qr8sIC+LWz0oAzo1rZJisAezO
GeBI+JzdAJuLSiUYNjCEbtzE1TD95bYJaAfQAskVquKknTqBwLEw8bZ/5/0PH6livy6A+heOPACS
ERbvfgPsUDbtgtX/ZUL55QZmAbYpWbmqJ9g1e4yeOM/S3K30XH5Wx+5X8hhs4WOftOxzah+1JAX9
CG73UK3Z3c8136Ixz+JoLTNxIXojCvypLwU8JFjQcv3mC1TM4dtXg0q70BH2ufvaC0Tets+BZPID
6Xk9QynEGGNAxpaIj6lPisd63eeUrS1M0PnUlLsVz1hjQlLBHlqb91ZVZGgKCbahS4FdZhvS+zRP
fwG818JGniMkC/jBGrDc4cC/tJwRXxjN0HI6xqRwLVip7x/DyJHQYn5RNUt44wNdABu7p0UAarGe
VLQBqAVglUXw6EJ1rMwCftDKQlwzqI5HjNbgqQQcI1oCj44hh+BUJkejzyn9iHTtEKBUHfV8iSC0
FBcnyv9tSOa0XBR9FRkAoHgeC2BVKBsVQNhmW168cdUkTwO3LYdzpqwDnPOks8XGHrlVWG86vXrI
dFE7quqKL1fpaGQhCSvqNzs3PIR6B/Q8hoI199LiLJZTpyweVnX56hoM85n3D2279w1FT/5Nrf47
mnnpxc7yjLQPxrySr410cVVVGGQERg1aeb8aMfku+03SHYUQgM/xPSlIeJEsNyDyR75jI5qCdpjh
+hy7EbetuJM89MSY0xLWaDFmz/IRrhB8Rqzw7UFwDDKrAQyRoW66cQNdE4DiVQiDUROHbn/75BIN
jQh5WzIndTjh1TG/SnSPFzPgKcz8ETZVUKGhsQB16/n8J+PZf09RxdcpGxTsQiSMURrcb/CJj8xh
6SXcH9XfLDiL02yppHKSoLCtjF53AVihScKDO8W3tjccmQxQI5EUTtYYirzz+FPGGwUg/z87rPvl
9c0uZtF35IIwTjmtu5bXCk8q4SXJD0JAUj3UZecj5qyQdUb1mXsLr6XHUhp+H7Zzs4OZ52aSwiuL
BMYwtLoa62iVUckGthGA8t5hAxtkTNxOF/aXFGBqfURX1AzRRlOQ0wSGD5aRZgXANLQnt9hGQKVx
TpTtM82RmPMwrFPhwUvoCMJUbIXA7/enTPqXqM/fT9xddODNE8ydfpEUSoxW41muNqny0YIuOo5n
rdK5YlVYvbuO6AhGVXbwAA0JhVUVb2J1XWsgrwv9SnDtbFjI+O83kW62NPOuyPerLJjaN9XAAONQ
kaFEQFF2pWxlGFejs/7UAZwQqyBVtALhyh3fHSZ/xBTqgondD803e5l52TCP2rQr4WVbMzzELOZ2
FyZ3utgKeFtJzNjMppMmkk7vmw3DoTbf8s3ZK5B+LmWbwtIpnzlHDHnrOkquzhFE/cqpy4eMOaBs
4AjQCjF7iuJdzv7i1qLTlbY6HpLqGA52ma0vQmKFieUDVWNUjubbPDQSWpUwDPEyJ9DMJjdaxlo4
nnfLCVXluOstExCr/B6hxNb1Ki9EcgzAccKveCokptICGl0MFp89ssC8cpuWBeEYyR36cHm7rcKH
/20T3GxqkXLlkAuq0oG15QwCIh4VMZTOfBv9L0ykdN7dyprl0QpVo553TpYtmPP94dvXa7gyUW6q
qgDAojZysYPKkNwtJCII65mgl0eYDoIsxZtceZa0ozKK1MtTvWUjXcw2fnxMGyjhPGXiLkAoyzmj
8Q89CJwSILuPTP4LkLURKXYPTGK4VTTMeZuRMhK407aYGblG3Iiw2UVGvx6t2PDgBmYbgvtjYBKX
s8A4F5CNURWF8OMp5569/lcMfux7AyxcaBU5/S8+hArZOZEXNVnAfejfrSGLvCDMeZ8912ZjhK3V
AGIG+QLvOK4BTSgwnP/tnwTqcZe43wbnRfrevS7R7fozV11pSsnlbcROzLWBFgVNMDZIMZ7KiaCH
poByNtaHvWSJDJjxDMpx8v8gNU7mNo/Ut7uYuVutH3xNSbCLCbRfgHo2ooIztMqGJBEkiNa9LWh6
P42KgWYgWoXWRNmhMZ1IC57tbvC83cnMy/pcFsV9EuB76NIHr9IAA2pLsHk0Glwq6pUumukK0LJ4
B52dldJR/7/hEqoaLhBVeRZyUlffe3MwMK9IR3aQR4xT6g2S9S2QK21NJY7U4LFlJeWceoNaRzPZ
1qi9lzb5xCCxhCDAGb/rbE2Xgl1cvAqcudjSmxKYP77Tzd6m39/sjWmLmIl7ZURqMZr5ofuVWQFV
jjIAYsTT/QVXebfFevsqZoej69ouZoOMPSvBK0vFRIcwCRnf/eIiAAWpQABEBpu9RkA+Tm1FcZ1i
9KesVR7cAVC1JtYr0xmjWxKM58WtEggLO7zLtb/d4ez4BKoQyX2NHYJ4tavseIMZ5aYbqVbaEhgM
4YMAQMQ0YBGjQ4uGg5pt6mLlmxHoJpsM9P+McBcMX3lDuYKtWA9gfDrxwaGUAUJZM+qYfMBH1a++
0aIP4lOlmZhmrGqxZvcAwH4DDM97xq3iVf1b3ShHjjYPADTR2gIua7HGuxdtbx94dlJbthG9PtVG
nA+WBsAG6lJFq/YlooD5WZDoQQGyRMC+m1ffLjo7lMHAtlEeMSPcQwKHgOkh5eGOUVnYQ+fkkwaG
NlAlJghYrB4K61CGZIex4Kqnb/mT8U+B/cb4Wa/M+JaF8U99QA7qRa3tvkgJJog95C9CEr+in/bz
mur0ZD+tOUtu8rbkqpyRpjUDfzvqTUkRzppoVURbbCPfBdXHGKekTF5zGXD8yDOkFneVZzshy6Fj
0hSHSvAOogYYZtBtstGlrKRAAKw6VtomFqpnGf8LOhx6y0BXR0G3yurTQ6TYfvvImkJ5YKLPXMr3
4Wgx9asS7zqhMeuKAbTp1fcuruQaXVsbnQdCvOdAmxhiKOc6hJwUD1S9DzjTXh6fFIh1xAZCPlHd
F3CwAxPQvzg+MBnNEwW4wKOiHBLmIfFVSFaUusyDoNK9+BLEnyARSsowMMpo6q/JxM1BapTR8q1r
IprxaKWWGslLcXmy459e/CxLa8pkiLrMHTHp9yUgZaC7ohm++6LqzTOkg1xSagaq61jSi6XUaMnc
53oDTJOGYxrCqYgRqQATGin7lBiT+oG23VQbSCDwz6OhAjK1VLndndncnLS5uoAHWpRUF9fj3eqZ
qkvtJB020V4hhuVZsRH5JGCXgu7CybqqWNycLCZxZYAqEP77fR6Q/EHA4UK5iHkKiZzRkNf+61Kt
frdhcfuks9jiRVoksSE+cKmnzjS86QF1/ZWfJ3WrwfRtaSWBhW3wz9IKMC9b++xf8OBL3cW7I6Tb
bcwCSJ2NoVok+Na1niL3/sAAZl1Zbk60HpAXLycgNzjB5We3cheQervqzIv7PFcLRaTCocYQOHJY
A5JTzLvPG1XXkohCuRHNi9iWajPsXtgldv7iQ8/8eVcLw6hysDIRwNzhaYIfhNIWeHtkV6WVYpCG
vGfByPglI5u5755ta7nME5yqwYmdWrUVyag8s0eDZAfeIwRugk0KluwIzS2DSwgHXh+CCcBa4VsG
VRinni4U/0df9PAvb/JNmXNpSzPvrtSKO8gVPoO8zR3xbSKYRxSylHBypDBB85+ABgtrLgTwq3TW
zVnjai31uArvXs2pYNZ7gaMZZVOKyR5NDsjj+JoMi6suuNNrx+hmVSWKpCgYcMJVkNSttjSmPk9N
akMNSIi4BX07tComtYWFx73XOr2x9HkPUO5ZXiiTGClku251rbG0BqIgKDRLHHfGArVTPE/fWUj1
yreaxgAfUtKXUIJLflWcJc7CyMdioOCtpwESQsUU1ug6MC5F9grxLJ6A69vVC5OLxUVnLo6VZHnw
GVQSEyo3gJyo2YNqhmxlmsCX0VrT5SU1wcU1Z/4s7YFbHKaUndtzGRmeAIbWpVP8e9L7GM7h6r98
s1BnFznI6OOG4e9ZmQfhXW4soKMXO8xHYlcWRnxE2WYPgxMaqFftBYO6n5F9rTcjFbhJweZKioK9
C21w0wQzSki5L6a8SaEYD2G6CMErWDURL9zLwuL32pKq9rX4zIyiNOjCgscxEq1sl61am7NaQ6Dp
ytOX+mp/cdJfa82sp5TwnDDbqSYPdsWbMGmnIMnPNt4Bs0oo+iyG5MkD/5lzfa04tx1E43zQUvbM
pp/iNnV6J7MkwK+jj0y6yOIZUogZhi69SkB/q4mHafi4RQIay8BaYB6jHBRUyZDBzQABFjBSyBba
wovvZBa42I5rANDy4E0KZA3o8LcR2vtZaHXQGTLkAOob0wQ2IfFi9XHfg369nFn4aqvB45oSn14i
RUzU3zGQEBCc6k/oywgDsNvja+CDd1MuoQ/uQsZvjW4WpdyuCmrfxWcRj7Fk1ICeuRhjdA0VMwL9
5EVtk7ugrtsFZ7k3ZD+TKMmwYI1u3VFdiTQyQj3YxhfuEkAIh/utvMEO+CXCyl21tK+FJXbmS6Ig
VTR5ShFgWei5xSsZ3cPC8kozHQ65Z0EnEmTCODZZOuoqJm06Q1Vor+THQXFE/5RDUqVH47vo1km9
anLEt9GAbuxyx2zhHeEq6e9uDyJ3TcHKUzZjMaVTvQHghelSTeCBFBeKS5NaQwytkUW2+N1W3T8u
SGJnbsFzhy4dE1TBohW6xAPjITdVAfPQCrpaT628qoOHPF2n9UY0edfss1MEKWwmOLiYwkXHxbJc
+NkhS+zMa8g+I/mqh4gDPb1SlwTQ13TwDOQTOqpP8UtkFI8qZp4eiJJEOIrojQwQtTBhvBW44WRi
7sbAh8WPMdrGquFuGVu2oRezkIks7nOWc4MkxHnKVNUBbi/vQImKwf6OX6rIaeyGQhSWPbEkwLoA
UeM8A41hgZY48Wh0Wfd8vfMspic+BphrkYTJpFjg296zb2ho9C0dhYVDj3sjvtvXGNaxpwk4g/xx
NCGPayWUdQRLNifJ3CXPr91PhP/j3CR25tzkgUNuPnn+IMQUySP8QKcj1j3KT4mH2nuqQTUKssrO
Bfxp1CHw7psjRyeSehQRiNj7exBk6WtFiy3bERXa7FB3jQjgYD4kOIENk0gDeXSiAjAWQYT2rSvJ
AF3jaJXm+CeMwBLRcxP1sFqDytyrZiJ2pIDIupKtkmHViaFeNpBf9n+F46bpaY6GAM2Am4OIvLbJ
epp51HXCkMYM1FvKoiLJh29AgmBoE70uHpXxmS+Bg2J+pQz+5SxPdvWIsqOYsN6Ltc7PkVRiZy67
5HuJZ6LJ1lirN0tkJecKvEsMNlQqtRZoVhTkJsqt/LWrWW5KMtVKVIflSPwGetdr+wtzzGX08KJV
zTx7zKeSKE4ONn4GSRQzy/qcbBm0MKEMnOKVmYvp2v38/x/Lmg+6fJbP4tLHmwAIDcyE5l02RgEH
D7NwWFQWIxuOaANWBJpLqD3j7RIK4S5iWmNFCb0vFneiXW3/tvQp47ERZCSoaNuUJHsLD8MuWAFB
9V7bfk1ayproZR6Zl3wH7nwK37CQNE6hYJ5W3W5g5njEMlIkN0PmAC9jQkhTT36VawhQY4gSnYXD
wmr33PHtajPHIam5KA8MHjfcyCu3IDil3iNnTUR6noQGVp0oDhlVTz8vLEw2/dNjznxI6LJ+449Y
eML+8rylaDi/AdynZGQ7vvgMZNP31xMra0hPQPb0kzAsZLitSvrsu1O7E4G4w6hfQyt3yHWA36IS
cqdQAvFP9UCKBxldd7tXDNwlsSAldldi+Palzc6r5xZj1Srwf8pZXkES+9KuuU315BVUhdTwjjUm
kdGIhgOZRJE+ARjzfANSrJvCiQ3pbSquSsQxKcXfd9gN4siij74i+396v7OzG/BCK6XitMd9+azs
wSHXszeYk1nbgME+pSVxOsMDsNKECp0IXgkUyLYox0zwYi046UEkmOvqEGpuCesb0SOuIBHAcnhV
G+g8iSZ4BEfPbFRSrYHVrla85U69gup3DoFJkISfJwOCvKTOHkGwsn62nrsdsa8vIM9TP7+RJCUR
0IpBBSGuWkivILNfoUOku43FrOAbKIIysoqf1+WvkPS/v1aZndWTOVP+O9CKkCrbMeDY48lrALgt
bzelCd4u15kHfqtuvXfZUqBZ4VNXNarH8hzuFVO5JHa559ZhZEYr+WnUR0cA0aoh4UstG6wxOsUp
xahORAHXbNWn7pEzB41C7qY6YUE7RXCv9/WDdkFBwRFfx2Uw0CUGyKw94ONCbxws0bfKaqGaDAyi
HgBoiT1o5rAVNkCeYx5xbB+UC9iD9lWvEjV4QWvETTqYgRMiGdbdfVyRCBFlBeqXWVMVuc4DinMn
XEegPqekXuFyE6uEghbUNiA3yRL5InJ0eIFWnNFPTLYRDgScKBvIu00J5SpwlCwPhAoYfZhRASfW
pe4ueq/eg3OtkHYtOwC9jxCYgNBVAtnIRM+3j7gcAJhb4SAhCHQYWHIFWl2kf8/fBRS0r4M5WpOS
ubbNDWU74k/pajI69qJYsR2uMjM88jYLgZNBZ59R+pD+l7xW3npQYXbye2ZWZ7TH00fVI/0ecFrZ
6vfyjqO5cUWJt7aGU2BOqNvsIpDsKYdufmZ4Zrl1T3AuCea3oFI7PJT+0QXfh6a76e3cUNF6fy4N
bcrqKYToFSrX8KSBCWldWst4bsbsoOO/kLDeBRxh1os7wHGN0nRtCRzuTeBiWEGu+Ag9q/J5QnMW
JxTeOT/17QTgsYAmRwodAV+NmZyBkiNYilv3I8nX+rMSx2OkSulEcZp9CQ3McGxp1sOHRGgTKsip
EFGSBh4BwduFJD35+WT+xSd/LT8rdEIJSIAw4uARalr2UL33YWZtlZPeUT1TEj8H1slBGvfXWWBn
MkjguB6D4VYqs2K4Btea0CKhZWEm6Kq7+tgDhB15usiex8oUGRhWO/Haqvel73aF2f7pUb42PiuI
lKjre1duxjOo7F0F8ECMuD/qLGT9MC1+HLbZivN3BR1tvyGdpcomE5rBaEHxA9kwdg7r2jOn0W62
dWkAQCglFIp4uD1Gq0l2hLLlztsCgtHQOl2Nx74k0gownH0mW9W+OUCl6ZQcuEdYJhQdEti1OUCO
GeogoQ2+Zf4KIRClIIpIfIlokQ7Zg66mXXNB08Zdx6tor+4k/eePeRcWfGvLsxwoF4qqHtIOAw/W
agwJmlKaU5EiIl792ZSaA+H72GxbswOV4rV5Tl57oH5KtE2rJx7zieYRX7DaNVBkG3Z9ossmbrfw
DQgKQ2CfWZcFyTGne+4pqzMtRLirgnaumfHoSZm5dwnMCJDcpfM52f9P33mWaTW863a9hwmWZg8A
qSSG+wJgOBRZYkN7+Z9Xm6VXIxOlfVzCG0RPSK8g0ag+9FSFdENipovPpi492ywhyvIsU8UBXdbK
wI1dZW57IaTzMsiWAC0apBFRkuPQ17iXDGj64MgkrwoikzQ8eeGKQ2s/KDfyaIVBiysAVpjtdHbl
rbo4hqQ1kBoGLjtAeJIf0N55qw/x2duqxw4zfWGtrlgLDKgaAyFXV9aZla6VXbRBjfDbd0YzWucw
aEQmdKPW/H6iyNIRSe5Ior1WPYYNe8gy8FoA0MwcAYeQBJCJco9t2JPRRcziPnp+nQ94Y9HlZxu/
Oza+tfFZgpb1SpTUbY/OTPpZ4Zls1tP25R4zpdYOR7tw4C3jyKpTXak+anBXxVTR/RUm8Qsb+bNV
qbC8hMvwJgQTL7Czw8bwBWr5pB7P7itniga3TigEq8LGHI+TyiMuOrO63IIC18/r3pnwfV93diAq
JmbFUplaU1vZCjfQonpQzOZxoulztqzjHjcU+BL2IJrihrGyl0D39MWJ7tLTzw5KHQ6Qgg/w9ALk
KEzA2U6NJTMkQwMBsJWPKcFAwlDgv87Pz38Hu/b9+WeHJlJR5I1xiYDpo33SQ83jHOtVpGfM7wqA
YKjiWxDL2zWIBih/jbizh2q3yMm9Ezi/b2NmhwATRlItYOwknCHkafZOckJuiQuijKlBiVTqLKII
08A1H3CfiLiZoEpTXs84Kg2dypZo5oCHYbbbZYDDHfmJb5ub9wN4iEn6ggJADSSRrrj0aO8FPFHG
w1TQlPELGjsB58TSZwExu3IPzB2yVSOCPIdeQTNbeg2rnSjbpQd0AGDWarEfzuj6J+Ep5Bw0lhoA
VFYJ+6EtdnXu1Cjf9z5LyGI2zkopKv4FQAqfQzilgjCn8iLwNkTIMQkywlett4r2acGy/uzPfV95
ctc3qWCbZImSFwNWhuIXY6qACnuEqdBEguoNxPQhTV9Ueh5Bzn9pgsv/OfP6vvYsDyu9JMw6Flat
PkINsnamzo08yZUx2wogtNJwkT3ghrTUI+ExpV7gMI0R7JfmYfzCub7Ohm7eASSllTxW8+ntw6sJ
q5FX9AewrEToW+yK3kwc6P6wwA9YMvR9ej3mt1OOIAHx14PfDZhQ+ktYul7vjtP//nZmvrYt8ir3
omoERBJA++tNP9mRe69HPXyvIlMpUauoLXIwxlEA6e2Wv8+fA4HvO5h5Xa3QmjzgsYMJEagmephs
AGDR1cZupalNESAjLM5QA0yf4POeeBtaYw2/cK/OnS7b913MvC6TimErl9hFawLV4FaglGBKhQsv
OQK9RAWV1W8F5GcnUyxc1ilDipyyHhiaVFy6bIP/M3f5vpWZGw68ZOiZAQFgCJwg20FQtQPPUsY1
emGgQ10PMVDPEf9LCIDZGq4ZCh1XxXUxIu74UyjXOayyFJGvU5nvueL3Pc18ciz7ZRWMCI2TyNRq
ul7QMxqUvrj/Q8Q9JRCIflNrcwQmwoBq5ybWcY9cZ2bHmiPcO99j1KiZ4T49K+updTq+c6a3Ft8U
G4RFdAIyS/50TTiAt9SAchdFqo8KvrW6i7LKdHSq1lO3Cvfl+MQ7i6+fgP9BnwZSYhbui6Ltjl8D
YrUJ17w9tSQ1PUMsiHTI2FusnUIgL0LTsHGKPRizv5JDv/XX/No7a6sY//LSOb8zWfv2qq6WdnPO
w77Q5FDAq+KP4M0ZLEVzOiXBStj1x87EY7zF0EYSTwsudsG9XN3gzbJyqIWq2MK5T/dNpCa6lM02
S98UqEPGuCcL2sqg6nYyyBhLxjHZ4w+2cbXnm5XLkmUaMYK9Alw8FfoyZLfM0RZw6wlLgev0Oz1z
8lNh9iIuuIguwRK/8Q5o5Psrn7n4JJbykZVweLuclhtowEAZEB2ZGPw5ZALQBN8uTrWXHMY1mbx5
ahAf3FpkQOrKGRTzJ7be4OrilMU9kXnmVMynNOBqN7tiD12x7eQTpGshfw9k0HgacKeHsFCgXuku
f34ElecnGAsrz3kgquuGXVxmKK/i61wqWCUUDdLpdoLy12K3876L+lpt1iIoy65Q8wixjJew2hRR
gTgcjxpuSIL0+LLU3hWy+tPjzcIU2D6j2mvpBEViE7QlsxVwdxiEAgvmNNaIviPvCO++mSCUdrRS
jBbqBLryuzDdUQego8ZV0oSxJYHgG+RLSqF/McCv9zGLYVnL1hWr4e1PIm4V5S5iR0u7M6fuH6ze
02tm6dTdT6m+lpwFLEWty6jksGSFuydFCMW4HQrLCuV7Znr7BEMSaaE+uMNkn47Z15KzwNQHbcfz
Az4CV9q9rvGAwzEAMMHxS+xuiODsAn4laVBn6dAOZd6FZp3EH160gwITUl4OfHe+fE4DGZfzrhNh
03gNAUo0hQJbiIZzsR4CHX0RfCG8MMWQGwj6Gkr2EKm7Gjq7CsrAx1IlKNSTyoz4FBI0VivR68XA
fuVE7+NrBFUjhuAi7wKz+jqA5DtxndyAtEIdu9B7x91MyKuY4RhVegd1MWgzY8Uhc1yPNEtqTItm
MYuaeaekkdrihTF4N5493ViAUeqVa1Jbms4tfKA7VEaFE3BNPe4cYjVVvP7+xicNKte5IozxXEvv
5bOEAIfbwUwgryhz8pBepbR6a8PXAVf84AIoMzL66txfQEFwwZ4WDTbdQ76YXckkgaQ9R7sSaMYc
vLn/Y+47eyRF1jX/yuh8XmYhiMBI91xpgQSStOWr+gsq1/jA219/H+iemSqmtnPOflqpVWoqqQxs
xGseA5GxC/PVV0HOp0NdzSA81Ro5anvg/GZeUhw6HCVNcQPEzmBBfqZ1avTWnRSuePlZ515tqY4C
O6J0A7MR1NGdX6+eXzCFPl+51fzCOirVRK8XcAWCuvq74k37aSsVYJCBTNftKreUIYJjNKhVIwvN
t6kL0Ap46LBqRwGHwATYUXaXpby/Sjg/XajV1KLpYdYwv0D31RuzTScZ+U50kmPxlF+jCTOERg/g
AajyqONLbgXc+5ssmDjo/I4gaUZm01y3mhe75b7zb1RIohiDk/s20+Em7ELY4TLt6guU2+eLuZqa
asZbllS4mHPDRzAgUjkYM/tg1sb2dxWKppe5+l+sSJ8u02puEjPeFgUt54IfUDHQjT/N2tO9rXs+
qnkXn99lPV0tSJ/GW73azSQMXakBF5BvUlSKoAqN4h/AHOL7sAUfy/eqJw053Csal/VBdePCyFym
GdKt4sUevOFC1UDVt35R3BHlRUjv4g3Y5oAVP1EUAQaDgtkCtIliDLATAUwMmB9D+C55CtCUuJDU
FkND/95vMzyVLnQPwbAAhY6Z2QlBMppNAbJKq9+yO3hEb2TIFF68BOzCJV9jsv2aKWVMqvmSZ8di
PwHz9MgSOzjm0CyxmjPmdPRbwtOY7yUYtiYmE9EugKvjcVYpRWyyAwxHnqxhp0JyDn1JzYTUN7EB
coCxE2hpg6PDnPN5+IZTE3cMF2UXPVYAXDzi9Eo7AoSUXnySvpCj/PT0rhHfQh36LJingtnaMHLZ
Tuvd0BbPgZd4iOITU5BMDXYqDzBOvucBmHWxp5/Jjr3j0IKbEvo6gHRql1lsX6z4Hx+5NQZ8KqIq
6LJmhuwFrmwRPCFzN22RgAYizQyvZgmbC2uK8kVe8WnUVWwtlLk4CREuR7ydeYiALgmdzbldH5J0
E1wBTMVhmwJESrejZ+D1PNVRPYEZNbSaewOJMoTc0Qy+Br1QMVt4EKB1AzidMXowWbMEuh2ZlbmN
3aH2ANO33k4HFOiN9DB3y2AZkW2aymGNIYlG5ul2tRdsLPLVoRZgPryBOwQqFRdWg6+izU/nvFqc
OsQ4MbxjsI7aNZ5LyAN1Rl/ZzX6GK6Bs1hf7EN2syM6/hdb7rP8OGgL6zGqGu2LkgHoaiCpKH1Tf
4tDvLsGzpIVk8YvZh66Wq55EwCVRrJ4BtQNyC9CifxA1MFkPoO6OtipZUOgavQoF0hqHij6U7xBv
bv2PAJulTn2Me6PbA0807AWgjuElD8UmSBhY3UxnCQFdaHYqAEbJFgxTqF2BHnos9zw1oO1EQgvv
nwy9IBDpJIsfK9B8oDC1755jt98DxTwr9g87AIvTErEVUvS4MpHJ7+tXoZo7J63ZQiEYv+hAkN42
u2nHT8EAbIodntoD1rSw94p9+jiiEQ4nWjBRXchAfB9vZ9g428b7Bg6pizfE5GRH7fu0TTwaG+Sd
CZbkYjVEXRO9Rni1nvJDs/PtZB/0ulULXlG+d45cPGc2TBZzy4V5PJySEg7QiLyFiGEp7C4Sshes
46/u1moJb+pm6rBA4W6NqH0AkMgkxKNWFz7jjoi2z25T+QVUYNMHFqEHi6VSp02NKk7PH8QChCZc
6FrHwaU7FZ1VEUhG5F0kl284n2zdZ17QVbuZW1g6WgeXbCwB6FgVkoR8SLE0cJBCxMXplWAiEu9M
lTzxxuYQQZZx9jI0waTBabXJ6JJN121SmDRt6bgXEgeRDTcV2CBCdZK4vXKQM2Ai+2OInWp4dkgB
gIzH2GzwfMG4rLPz0eG6rUGOEiZLV/11eo4h8yVsBv8UVPeoeIIWf1/XVwpgp6pVAhqa2G0JX7gN
ay2IRUB8RI+dIjcj+P1JuS33V8nwHg5Xzego2q0vwrfG5gh9IruEpLp4m99X9TZ71m9gW+/1b8Nz
9YyHbtpM0HEAw2CWqgX/XWuflUN+avc53dBgI3vivj6FCE6sCfSS0EUXLr+BJadZWVFxpLMkst2D
V3MUPXJfhRspclIJjvUGwBMgT7Pge5jB6s+ALJeRV5YunDmkJ9DphsdWuKkqyHbdNQ5BFTN57FI3
ZbmhR4dO3o3aGy/fe3EvBTci5lHkKfl4L8ENqHQD+a5VX2F4CP1aNGStLttS6V1Xod8FfFYGNf/S
6JAk+bbUWqkjCJdIq5eCcroK3AJxUPggI6ghDkWMCXuBc+5hxgfxPPMmt7+ObVA6nRqGQewO3ele
3lSH+IKAwRe99s8L8CqUi9smH9UeR6Eolg+7HQPYZi4bkGEJrhrI/Pe2KKPXbjZvsF8/dvvIhdLK
YUIE9D57O2EFmTbBNjrMoizyBrdLP4ce9/qt7un3pAONqEU8gVfksd9WikV7Oys9YN0vWDR+VSH6
tIqsQkShFBqxhs8RSsplbcMdaxbEEBurgFU68Mnb8TxpR8yAowVc2rfIVpKDUFvoP/w6t/kC2Pjp
eq4V5sdc1Ek+U0S1A3IrtKr2uJrhqzhjKx9wHdlD7gUyyrPdDutHYtXlgnjOtkA5sAdcq+7b9D58
Q496FkwJDEUzEMN3/Wa+jLdh6hTOpfTwq1bVx2u31pbvy7TMWbDElujfy5bswtlsN6cQIKpgonoO
zNC7KI3+Ve3207BzyPshgfbjP0LaJcRKzOqpPug7ghQQ6UuzoXZdO0oJWthFeMQXRdRPI6/CrLZO
aNWWCO56tF6DnQg9ChS2+tmvqTNB4La66xGZgAc8DLR3L13vr3qun4ZfRTy5qCa+ICLKa6C21Z0B
bJnV6ojte/CahPOLN+yZqwcGaFPohSjtJm2MAXp8uCHEhpApHDZ0wNp2sccdSNe3u1K3fSwHcKG4
1NBbAvBfLKdsFfyMJPRb1A7QnNYNvg/PPei3k8sgeAh8vAg3FpP2WwotzoP4VB6kwhqLfW5OqgE1
ps303O/LPRKMHeQMQ49pGwSbZEcIhDON0Q1OCSpEk9MpJi5zerFWPi/1vzr2VSjA4loYF2p+8TjY
aOf06kMjQu9Kh9jVAF934BDBdXlEghhd5sfNE86vBl9N7whouwrqCOJNuB0BYQfAzIGlaGNgJuCn
8W7YzaLuGoRJbXUD9MkmeAUoBWyX0qYusFb+SyaYF9HlF7Katap8WUepXyd48maSKewiTXFOt2YJ
t9wGmh2FlX/wCF1IXRdxqQ/veRSTDLkUiirqDfEaOAyMJof0im5nXlVYfmxhNdHxwGRXwkuJvnBh
zCnrrtEO4eMIx41ZrQTXBfLMwKLvAsFBiKW5YNvrHqKScpNLBoNSH7nmB3b2n389oV96AZQVzYyT
uI1yihegsxFI9t4I/e8WJMsclgnMnl5H6OXBGQxnsUPu1JcGNDRBBKpjp4OoDUzWqNXg5zYy5/YZ
ZNUn6H460nsWYSWKpFlzmoOgh5nG8/OLj+GluWaNC5Wylo+Sjqkuhm0N3H4wuwvolSDMsUsgwDWI
R0GYTjCgA99EpyY2y5ldAZr5kxAqQEHC+RtatDncLoNr3W2YKQvgLTZP05NyTN8vTTfkwiu74No/
PCtNGbd+MePWGUB6ixah3t40lafzQ6WcItmjqiVVT+NwgBErECqbijuA6DRvETAzxBHkXYtMKKcA
4ufb5KILyxfwho8z96Iw9OHwRjSh1Caer+YWSGykTtaMi1Hs4f3ye3MpMVZWywRLKZuiGlU2Cdr9
1WYuavcQNbPFws70jRzcy/4WBSs8d0i6Jm+obWSD/VuFQjwEIryG7iDjUs72EEYMj2MQ54RLUdel
67FaHTRlpEMHwMdNJOxhBNOE1+gUda2pg3FANjExUYuE/6HRwti+b9AKALCtiA9TCEDKRT2Ui6/q
ar4P47opJvnHsu5x3YAcGA4ncTPPB/x8aI997ESFOSpm6clYwyz8T4hNZeu72Vb12q3iUreATLMn
vysvwQmq0O1O6E3I7mNyrMAYrx35vQm2wtOlRvalbGBhHnx4shQiTWTiOHaE2cjTkQ7AORT64Cpq
Osi20IsHeZxYU3cKeru4o67mRmfNLg6X1gg2Bz+/WLiUVUaQdCTR/Lm4q92lWx9215inJ1Bz0FwX
d0h2o24HV6ydcqe7A+AbkPqDpUX8OO17B5q2RnlQEJ7YSw1WwlXnc8GcQ6cRWq6jpWtWvwcUvcHs
uVdRUlVcJI8oOQ7f2HuLsyyt7HSxKHBhBVJWyYEqJ0HVo2l4k+5RvaFmf42aPcqkIxBthS3tJlRz
N9AOAeoBZbTMBugZ5lPBN5iLur9eTr4g1X3KD9TVcpI1GWxMOA7lZ8FzERKbp5Dy5h+4/cxBxi/u
5VoNv/XFLFFHTKfUqbZhu4WDd7UvciM7iphBfNxZYEbE98TTfROMQqigb3rJaoFtudbDbdLcpPCc
1Ok/cE0llw5tFf3LQhoB+4v4aKEgzdPFoMO+z6oP893YgfxyKA9YOdmLb73ONOCQuKmHoqviErZt
hX9gjkQvPPrrvn4kJsJABSRv1MH0fgN1R1XBMm6Cmzpjash3OK9tIOd1wBOPgiTqaKjcBYfBC1CN
8Mb9wC0J6cN++ga1qchqa5O6Q76hUK/cKhCpOdezvrhgR9pFe4uvkHeSrGgiJNhlrFFLa+vDBJKo
WhSJAR4syOCDu2AgTBeN+i5Bmgk5sdf4qLkzJWVRgziXuxY+5tavn+0vVJrwbH84hNXMMfixJk8t
bukcXUIJuNqEr/ID6ghn/7tegGkEBbZj54FqdA7d6LVPTwH+2SjiXziQL9/3Dweyet+noPJTRcYU
higCtWIoEabJk0BgvnPVl7thuke3Z2Rn3eTfRXuAzlnpQV/AToAnVw6XmbSLENffXsO/jmfdvIlr
vdJZjcm9Ka7CEoWBbsvt7gGktT1QbxBZi838vdhH6hLxqCIo8U6enhNmJQ5HNfB12rSKo8v22D8W
4c1ca/v1Ffu6BPDhCOeF/sPTE6l1SyoVtw7KogDbAgoMVS/tDauNlz0qhuqhhYZ+6+bCsF/mIx+G
XU0CUqDwNtYwLMj9VzPbNaGGdjs3UmdNJdEYXy7arH7dMFUlCqFxkUn6WtI3VXgnkFm/TIBef9sj
LrnOkm2vmYhbwANTQ4tuUFxFBXdgp6aA2FJWuUQsjBrSlFKPkgEqolix8AoaDTtM9BtUNaUnqNkS
+Y37N3Jw6ISHcXgYinMHPHI2gVXGS/QX+SGyJCg/mJgGlFc+HbvqShy3KCkjQtqEwC01TkkdJBrQ
/r8epVPkH/ngxHNjt7zy6WMLE7Bt2WJx6o7aC9IG+tCjWQM/WjAek5vgpj7N+DzBEvaQkVbP3XWJ
afXQQf3OQPE938QpWHH+40iAXHRLPOujxYCBHk30fyoBvUDUHajVUQvBZMY2ip023wqyy7KrHvQY
aNlDmMG51AHSvizH/HVH1jBvUSX6OClzgshPkz1IRx8caxQ/Y/+qTHY5wWTVG6TYjyil+SiQlntY
AZtZDhA1sQj6U6pVPeiABoT7VPdamNwMoGzAcaOPN74OWAXYjL3BcavhrdK/wW2jOAQQLYPYeXRK
QnMAI3O4Yso+oU4I7UZ1J40o+dNtQQB22sDNFFrnCrQDqvtEf4RprJAgm2e1qRH/VlAK0Ntgpx57
jJ+j6JsgPQ3jSQoOWe0GwZmTkwAG1YDWTJwepeQ+oKmRwxplpO4Y7NPgpo3tcNj6G2Rpxv/L+/Xh
yq5ea3HsKxoSLGi9Bx6QKR76Q25mpr+vQdPNnpQX/fbXI34dx34YcfVGt4pY01yFEBEEPuTv48aH
i3HXbKvShSyEpRIocEI3HuggUBFxV+FmzIUONX4zgnMRUGN/APH/9yd5+Pq//wvbr3kxVlEQNqvN
/z5Er1Ve59+b/5r/7M/dPv/Rf5+Kd45c8v29OTwX6z0//SG+/+f41nPz/Gljw5uoGa/a92q8fq/b
tFkGCd7zec9/+uFv78u33I7F+7//9Zq3vJm/LYhy/q+fH23f/v0vMuMS/5Swm7//54fH5wx/d/Mc
8eY39z1958//67f/U7++8xrf8Nszf/vttorq5pn/9vb8G0pt4fPfvvb9uW7+/S+B/q5JjFFdg1KL
ImuKitvZvy8fSfR3phJQTSUFujK6OKfqPK+aEH+m/q5QUaG6qjMmE0IUZGJ13i6fUfF3pikz4YhJ
DK2zf/1xgc4/Vswf9w4X7Of2R00+bc4vPyysjGhsluKWJE3XNUVez+XTkA1RlocekJog7YjZTaYU
LRS9iA8O9vxjaElmZTqSlGVz+UBNYhXiGvPHFYlu6z4CXE5tUL0pWBfss8D/8WFZytiPi+LP74IN
YmEnDZ+MSRdfczXqTS3om7OqlbMBI8+u5RGpYtQo0S3LGfLGKY3uJ0RFsErl6E2JBRggMgOpEhrl
YdmPKHcJ575S/DdORtcvWR0YeVKYRVCjURxGJkkJOBs8/54yiuyozwSIJQTCuyjGhzHXhteubR/U
EmKHCkRPAN9qwqeiSkWjrWF/nHDleUgi9YoRjmZ00cLdmjEEGwi9r1V1KDDhNepVNP+YGou2EJpd
9q+ZGkPlvT8sW8tOchooLjTqEOhWTP2xW1ZL7aZRuWD9+FpRikFinYdZ/iRl46XAbmGjfbzh83NI
daZrM9WZEH01vRC5lLmgRJ5GtPyo+Pk9hYrufeBrvT2ypPCaNInPXOUF5CLq5M2/ShqqvcYMpNap
y+ipqOLRS5KytFVBru/VMr5ddiwRD/Ax6+77MC7sVJcnT65STN1505pBrrPX8bvUqrDEkdPc1DMt
PUeCkHnyiLZ/Khb63ZCx+2WP1I+uBkES7rM4gp+g3/te3YfFiejaBN3Snr9qkzvoWvym8CqGKREZ
z7KW6FshqRVb14L2Ls/kp+WwmoEdC6XvHjI2MSRsXbELIqYeh35kWPZk6aUq/zgBFLPVuAkQUfiI
KUoWOcOQ+Ldpor4so/mdvO+KQYDRdzVuyjYSd01AumORFoI5ZWnyEoPyvpzCpGK1i0O/uUqqDEiF
zC+dUpu6W9oI78senSR7vJG7RxrlkM4WY2GXRvA56iE6btV4Le5EmRdOo8BERSTTPqihxFMFzbQv
5h9/bS7/W3bJ9HdFTtrdstdfv17+Fw9J0xrLbjIZzmkhle7P3zF5/mT5ufxlPUmQrNAJhbwFxlyN
vvpdMnSwA5dAI/vrg4/fu/xW6/XEFnIUoH8M82OH1XmMo8Bg3KOvB1x2++uUlv+pRR3sWx+0tD8u
RRjSpxBWMKgW56B0JP0e1DH/qM4/tFHQj8umFGYnn8WNJxUpwNXLBxWY/1ajM/BEP++syITvGAfD
dtn5x8/JT64DlQfeX1+6/FkRwL8KpreBtQy0fLp8QEkj7RIpcFd/sGwW9XDXjfW0XQ0NwcUcess+
NZcP/vrKJpbjvdqA6fT5WJdv41L0NLGIb/thovaHle+LhQJTw+eVQpEYxWIzL0eUMII163OCQxQy
Jpo+23qHKjTeCHqeFmljMNp9FepQUZd1sCuQ2V4S1fTnf/OmwbYP0hoVai/HG5MfY5YwewhRz0zU
QNnXZCIaUEr4w2VvP2oCuLoIGiDT8xDLL7PYB7RQxL3Igv7UyM14GnoxvdNEEdWAXtD2kcLTu4g0
8IqR095bPk1jklgDlgJUD7CzIETTBkfQ28smSabC0YJGt5bNSkuLbaakEN+Ydx5lrd8F8EEzlm/2
MY8f81F8WrbwKqlnISq2yxYCNv2mRq1v4qQ3S0jYdJOe3SyfkQRowinLzsuW1vdvZZJ1h2WrGwpq
iEEX7JZN2voooMH4CuQpnEsfJDmafb1mK3EfHqdEyPcVlQzCE/1WnWQkeQW4bnUeXi+/0iE4p6uc
HJbPxKBF/YSmgbdsyiEUGmNdQwVm/vO4K4mTx3VvLZtDouheMYuMi/OnQiiyY9uq18ufVpwWNx1a
HACGiwDjSOKmJLoIpxIcAhT5Xoduqg7L90giYKBpJJDtj2NQu2ITSSqxl83Zq9TBy1Zak9rrt3pb
8Z1eCKNBawgNXnhaFxm8D8ucgqAGRyEqGiWiBHD56mkN9CzV1U5uDUktAEXtwEcsY8y/HRBHh0ZI
X5YtLZCTW8jPLRv5/Hkuyw9jU9DDj73VHNz5oOPu8mFYa8zR//yuOoAZ4ZBVL2zKultdLJNbgNdk
DqqN+ef3+DG/IRJ0L2jWbVNecIdC/Ps2z4rvU9/xt2mQtpQI6qNYaqDcDGq9b8nUH1Qud1bcVN23
IEBwNO+qaEAjZnqX3PAyjVyxJIM7DEN1rWiA4C67MF5iPZzqZ6yhKaK4Pj12RaDsagX+1n3Paijp
QzMAnC8gbsdcf5XUcUebPHxsAiZtBFqVu2yMohMfO9gLVV0PDJyhV0x7zbuwMdNcmU5DR1VPTImw
YTGrHlJaH/v5u+qsekXcI90C61874ZigkBb4/hXL4TGzfEecADepkfab3AdIPCX4GMJw8BwFOGuR
6TmK9U1xV3C/OiKofFy2wrHpzxErdiRRijutn9i1MqFGOG9BVDu/u2pH4LCWB+g/ynlwD/BvncZ8
Sn/+WVrkvOdzQlGvv+r/w4xIR5H5/54QOe1z9jHRmff+kedIlP6uM0WTiaYxlZKZrP8jzZk/USS8
hjJVJF1CVvNnliPJvyONkRVdZvADQuEVX/czycFH+AO8uUTVUWfStf8kyVnV5jRJ0XWFYjqgmA5U
DfZ4n5eubqwEPetgECy9As1tlw4eWvT80t3kTRAOBXQOvr8XlOGUFRXi56hYMyGCJamitggOfagI
FnLRqMqop6cOmjNDTu0ExMqp1/Y9JfBdhC41KA9cEJ86UmyCvDLaKoDHB6zjkNPn6W2nF06ONk+E
JUHIAkMa6i0w/AbppJOGoDJgmiXm0BDjeBtawPp6sLeQ/2Rd4g5wfsr81KIKJJoCXzAoFY0kRCZX
VqZc8POQB6cQkrLg5hl1DtQ/5JzTPrQjBj0sdM0SQXASEbCzQNXdmg7QaX8mChqhJRPtLufbepQc
LkEgU1Yh+9MeWARwoJCDVAJtna5qNilwbaN83UK1E27tff0YFwDtBrYP2sAIlSAq1i6yKkPW0YT1
wyckLpsG9LdkQHpVBqYYxw5u6YaI+mEgHO4IHXRlmlOpV7ZO0AVoR8kV/c4tuXxHOu1Jzq6CULsd
ZfiECmYxwD8C2Rv6bUHzmEgQGMvqTR7egOUE07Z8qyNnC7QULu3gPdIOKM7+1PPWLqPiPLUaJHFB
WYgFeINNcBXObS0L4OupnkYq7LI+sEgIdjkbDTFvH0aamkme2hIjW0GE7VrdH9OkOoLLD/uaOjwL
6KnTDJrgfmfKIS43I7d6SexSBVaxHNDNEzaSegrla/9YfodjgJFm/TUCEasd4ftRkWud8wNvYLc5
C/HGUJ81BUXZcAQo8JXMxdZgKXDpIshjDFKpRa3bSiadsXBv+USvW35uSuVBlgavKWoLvo2VUcnC
gSHmTkrN07TCw6NyKw6RqbXttqm7fV3qZjuONvJT9G9aCAErEPJARzMtXU1AmNLmjtA9RMBmF2Jj
BrP8LZmZbpWNV96lnX5KlPSaw7dTbmFqojZm3HAnbDrsC5geWG4FBTIb6JMAiWLElK02oRJcQScJ
Aip18ZaAFEJaflOhF9rFoyVXky2XtenDGYuqgH5AgxI1zm3ccwC3UQ1MdcQfDTqTTBzNrGdXKuhj
6L5V3UM8AiIswFKGojiOdYfL7BwV+WlQAbiiBrsa4gnmJkbiCO+gq8NwFi/AbXBXAn8rj9dVOJps
SN1aya4kRwcCbRP4NTR6pseqgSFUFEDjkWrwWo5FEK2S6ZoUbeIkNYVwRg7V7iqkt4rfbLMez1Ub
Va9CPCJpGsvSLHXJN3O8fKKuGNMoQs+QiLscqg9dGe0qPPcNhaLLlFkyqiPZAMekHg7YYWCTUI0M
OCrAunnYsFpECB2iaFJakgJ5RB+Zwi4P9E1e1Ce16e2YPhRQt4qnwuqL2KyH9wlPKOx6mZf2iiMU
qMfDhmZ41mq+CzEblZH2FpTylQRFk6Iv3WgC9EWWXiOk3SVrAMtvr2d9125iuzB/UUt9U9SQ3QnK
h7CGOmxdkpsi72BarZdunuquXPJ95Q/AjSfq6xhWR0yjAEvXVsYFe6ShBzvPTdBA612QUrPK4AGl
6EARJDpeY1o69VibAqEvcKsuw23fbNNOesx8/RstoBLZ8AJO9PDZRa+ggjajLCBuzWpI18loN3Cu
fhuq3E302SrxLSHMohxKyBp9q8VmBz+266QuDx0AUVmApjv6jVG0L9ldhBYO2gdiAXU/4HhIA4pi
CkXsMQUYHnFUAcZIxG7CDI1+KqHlKm+aToXXeAyn4uc+6I3Er2wCb1TCHlNVNvFmWjWMsQiP34K0
e2g6IMfEzE3L4ZTI+Ha53zZ+BzV4fyOj6l7lYCON96IAEJ76HADxOsSvTd4cEwIflfTNTwY3Z68o
E1zLupcHyT3tQzj3alCrlo6IEC0kbkaiQJRCgcKBzg4h3J3jRDOrCpTF8ZvGhgNF4uJX2qMvwC88
xV8Ahq/AHkUBayf/Di8/o0KjptFFq82EY9Gwm5RlkP3XMletgS0CEpA28C8ajUm+L5LB6aZTTx5H
4a7uYYypJBs2JBuJokqTmQqMiKE6NQiyw/vM1KRqU9LSU0LMC35xqNvssWx1mB5JV/U84fXTVuyu
ZFKfK+GYKKPRF3BIa3Mj4N80mh0AB5WNmIK3QdADQofJf06BzMt6YxLYFWejNaI0I49QM5zinVSi
U8G020bowYiUhOdYvRuiyOSSZgRBbHFoEFZIJRHteOPEoKL2rCu2ND7muLUFkjAEEzaBcBxlWE3r
cJMPo4HunyGVteuPjVdJcFRRp3YLrX5VE6xoCg3qe1lrFxIkxCvYRKgQotKb0AnV2NOUO5nHe16/
K5QDXlEqSDqkjYz3MiyxG8hECtrn+XMjfasSLKtpabeY0mXgW0zkcjsmwi2Qd5EBLuND67fXnTS8
xbDZFIs3guWFa+MzUotNPqKN4auGMlVvE093Op/x0gB2ykiNCWdmABcgvH7o9kT7asR0UB2qIjNq
AsUi4XsS0hMHvJocgyBzoy4GmAycuBAUPi2x2g66em3mFgJ82KHZiaoqpCR8K0/8GwHtowQrcoQL
mpE9wqJdUVKLE8HToGnW1c0DS6XraGifhATo4el2SF4aHEAsy24bdNcBbnRGbiloS2Tc+/IVcJgG
9OBcEcy7oEFgo8Cgjyu1IcoyIIQtNPPRceUJsVECN1XhqlDei6a0x2KyJaBrA4nbKRwekwHCD4ic
UH0yJmima1Cu+hAjf1U6+dyj/XsguOrq55JcR6WPQLA3fYaHCqJ5Rv7N36ro0qrQ3Sxx/sZlVPoM
1vorBf77sKsefgz4oShyDfFnD/IGDCTC71yiltBeEKNZwdD/GEhH6VpBM1haegwfAt2uEuOwIMJ8
frAfhNgKqCaZM6Pf8ToBbVI4oHNuL9HHV/pffx92Pv8Pw7ZyEMv1gGHFq1mLR7yPUXU6Ex0GmqEd
v0joNZuEGNP35Ml/Wcwifn1fV4yJnwcAM1M0ThSqojL2+QAALOxjQWHpaYJuVnQduYhMelOmJ82a
9abHLUzqEccaga3va8kMv6Hk+OtD+Ny9+fsRzE/eh0sgdmI55oGCI4jvVKDeiPJWVNOFQebnZP0c
QREV/QIiMiqtSyl+hKUV4u3pqSw1AIs0aEDGyBCy/qWNdg0Ff6kLEWn50oXn6nNT+8fJaTKluoTB
0Q5btV5DOUnGSUbFVsl6Z1Icid8zelv74BbXjjo+/ueX8uNoc/nzw6XUNJW0UuLjUhZII7a0ewiy
q18PsVKvWs5I0zSdiBR2yMhGV0UpX57Aj0MogscFssQTKIxD+kQ8FfIz5Fwrd+KJnmZ3JoFCudC4
iBL4+338NPrqfYnAmaBN0PBTFV/rFSRIhhiA/jPq+4bEXycouF443fkGrR6cTwOu0u5E6rW2Ihiw
3vhOD2nsPLdn9inWUHRWnF+P9sWrMF9aPCciBtUWGPeH+4fgBvWjcoImRA2giXQ/lMepvcT1+vsJ
oVmLZ1ERKdq6a4RYlIiZWAd5dhpIZWhY/+vxAh74i6Xi0wirpQLNoq5uVZ6dhIlZ6D0gq7ukV/nF
6/xpiNWyUFaxkmkiTmIhDbmdKzuhWzmXmNgrnObysGMcCklMEeUgfWlEfrwhcSEiRGrB8Af6ZuZi
p6fKnV0nUld0S/c/vvuYJqiMLjaVgTRbnRRlIRVzoclOCVJAgAqcETPx0HUXpsKVRMqPk4LKp4qW
uSZpirYaJyBBKaFanuGRTo6SldoZUhnItELuYFbbhol68vDrM/tiFceE8eeIa8OvSGFhrUra/MwN
ljzd59r3Lh8NiGT8epwv79fHgVbTba0lHfVFnNqMPey2WmsNcE+btcdRY5hLFpdu2ZdnJisoEFGV
MEVeLZ9MzuNIHIfslOt7PxSPUCy+RTltQho3bQcKQFU9crtnT03rJupJjoEgF0pTnWBGO01HjUND
INzV/Kj15wqCOELwImsH2iHKQulc6UDsbeOXigkQoksNP65ucgaOahtCl29A56XJEOIOm3bi/0Pd
mS3HbWXp+lX6BVCBebg8OU/MTJIiJeoGQdHSxjxtABvA0/eHVFeXRLvNrosTcU6EzbAtS5mJ3MNa
65+IZ002TXjPuHsRV/jnISvsSVA3Gzi/KQYrXo6RXJkPy9oOvjvxvukvfYYgROiAtu0utAJAH6f/
4mraXZMhKft0+3L+rXH0/27W/P8bBWcuFv/ngfOm+V68Rf/xODNfvjc/mTf/p2hfm7c2fvuPE0Qc
+es8ev7Dfs6jPQg0XATAyYyX56Ez1/nPebSj/4NpLNNguA+eBYbLEftP1o3l/cPz7fmE57dAxJ3J
Ov/Nugn+4dEZW/Mk2bIsIKV/ZyT9zl5zLjQYiUPgAVYlbYgh+O/lRlOHVhrrctyl5otTVeMXYBpa
rGmnjYx78z5AC5A61a7tOucoPC08lk3DwEIo7fMUrl2XEXEPkB/I5FsUVRXEQn1YpYWt7SLPeLZN
kru6qLb3rStXyeAdKD6SD46mdwx0KE3sXkZ5FqiwwcN6/yFakVqeWYtqMxbaVx+z7KQfnKOq8X2M
3exZ4IfUTAEC9cDb2Azwro7vHOfMsZM+2UeVi3rXG10+GzTo+noQFqLepg62hRnk0NkssW2hQ3/K
8VFPSiyAxkwvl72eOAj0U2MXNfr+l9X1F63aTTL+S8ni6FzqtgXEzajN0E37XUHN0COPhG/0m8wu
SEPwU2/tXESLwUENmvjZE9nKTJjJtY9+h9VTYTTYM5QBXoHM0JWeIwMci2Db6C1p7BPJCLf/ZtX2
cNVy7y6SeUTUtIWptiCc0go7rEuls7GixlpYHWm0Kq3Fnck4ykm8lOQGeUjab2OeNM9BZjhbSlSG
IQFaIV20a6ByvOoTEe6KusEkKTPafcA6YBxp8xFMl+AmkmdxIRjMDg935+2DxzUf0b8/Lo5u8hJs
A1DFDN4nGTdxVBd90wybAqxC+OGDlebF52HVhnBs4SXn1zFJn9OOmUWZkuw+GAEM5URhI+Thha85
XwWual9d1b5ao2XtlX0t2iE8V0ljnBlNpZOQF78b1a63k+yZkhr8O+7oaLWDXrDWRgTpGKFuTMNL
rpXbn7QmISWDcexWKps5nOH20bJ3goWm593FKhzcH3obbpgk4WXTxfJrnBH8/PfP5V2WhO9QhLpA
Po4F8sVzeR+vAr48THpUujt4fJjsV91DGg2LQCO7ri5+KBUITK2+VxIWSywqe5X2o1hPWlherbYi
omdy+GhhM608rVjPf3/w/uZm5tfvbX5/vh3Qhhj0c8GNT/xLbebU3GyxPbk7PVP+ypMg/A52a4Vj
tWeogoq4giJfO82EhDr3/TtleGR8FlDN70NXfFDzvj8LeVqYQEJI85zA8qmx3m26qpduqysn2E1x
ah9gr2VLswXIyrzB3AROlD+lxCc4KbY2cRYVzMQudZ5N59STzxiVePuRsMhNWEv9aOp9wvAvi49u
1kFR7tWhLvx+68c+uQyVRr6KnhRsI7jPnad9FGD/vsObPwqVLiGst49kvLfZBPcZYle3kMM1ucoA
ajDsUF7nPMFM7vvJXsL/VFvFTNVosKQvXISkQZuyRSM9KwDsJ8wgFDHkYVN6a9hl41aWCRgP7cgH
KUzva9mf79UDdqU6Z/u+X6RDnyrLCu2QnBYzWk5JhkaoksWhtbr8k/g+WAjl404c+xQwMeoN7I1Z
JUcjRcrXO8YHpfWfLhP6TOYLlsMdCxrMQvj9RpSBcAIhXLEPsmDahh7T81Hrvkup8rWWDKShwO7D
E3E6iiqJUfRP6WH0rL2hE2oDewdEy0zxARyJsrKjmjSjqTWfutz+r3+1Qse4cBLLA8NOcks1Ya7L
YkLoGaf5JquC5jQ40be/32nvREXzSQCC7XuOaRpcbpDmfv9UBbj3z7U9BHGwbVPFeFzL0jUCilJf
TLJ6aafRP3tDs63zh0JEzYlLxTkmvfVJ7/rhEjTGuBQKFYXWemrVJITvVfY4XCtPfgrHST+ZQaYt
//5tG/o7nujtjQeeQ6VEl2MTU/fujY9itAoiHLTdzxvEDyFfDRNeNeaQPRv1NGx0e1BLr3fN1WA1
xinw1LEMguHqhOSJdXFsnMI4uoLNB3t4Is/uZBonw43jRTNE/V6mpFaO5kwdc0GFa7d8s8ws2CYT
IJCf6Ye8bfVlFdxHWTp+cQkP7HoxLDuvoZYIs1OXF/FB+fLcWurNnu9PNT9h29KmZatPWL1oz2Hb
2tu21rD97MZ8I6MGFcIUVuDTVBmlSwwKOgVjXwYEBoxD8k1PxgfNHZJHw9c29lShji/8jU8FdBx0
+SPWvGCfZ1gNlJW/rgpvXZmpWo5w/DadS7NijTmLUsX4WCLMwYAxNNdmJ7AMU5l9nULdOQbjd3sU
/QG7ObfF1tLS3eOtNtK65HM11slmIHNjHF3m3rZWYzGp1NmUfrTQHCHvdYDvVkTaMYYuu9INh7l7
HiZ3Sd++sqYWk93ED6Vpv0mBdvR2vHfR+Ox4BMgmtEe3peM5EdZkYSg2XkBaaWxJd68MUE+tBPgz
B+EuiqxHzOKazboY0YSPMtvMQM3tCx4yNozQA28fliHwu6/uMiM6ppWVPaNmrmFgN/7p9tp6kGCy
1RmvIMTEGd+WhyMIMcnlcAhDAlJTK6a2EuOd42V/+OHor4o6jrdGWFxUWUL+5plNlD1bm3Evvg69
tRUqdRdVEmbbLpNPt4LLlYJAynHraeBSoTK4b+c/KR+zFZDGuIqVh89u5Nqr0evs6zgUB812FkWt
g8xEpgUS4Rp7apJwEUGFXpTSxEEh8uOjIAhmU0HlPWmhmPWV8TWolANtAE2K6RTEmvKlbSXf2moy
ux+EOmfYsCUYLrUBpoiPwIFbr7bje/D1VZ5Y1dmRslo16fMQ9Ooa9EyFb+vXSTrnzlUQFsaR99E4
qdxTr+DBTDXwryqvSoCRJGScOyfrOfRkqsd3XSimQ9Hbl9qXR7ervEPq5/ixC+NV6FFxNXMb9WRZ
U0O50OC1pnJfMrE1BmfHA64Buy08nAYHqqZnq+zZLwRZ7aKaLkYafR6gpp3tsV9CYSdGKM7GblX0
4jU3JIKdBAzJDOrpWBdj9zzlmr91RcYp3YcPmm9svazlUDBgpbgKQWgSJnJnWJp8UMJeVZ5zJXs7
vhOZYZ1vv7lSEMFarytOtbw4xc61uuhRb4lwKzyiCIouWBd9LzfwJ6EH1JZc2FUWLp35qxeFtReF
pIUYY49rIyb2FAzOzlrzixlvEDF/H4L8udMGIO/SqpbKpdbuA5zy8Stc6LWt1k0+hFs7Ij1HwHK4
ndvDoM0YtN2sCOpZO2Nnfu5EMaNy+MDettStxB9yhTYSty2Rl7jZEfw5hj5ZqUX6qZDt2e8082I5
PFhzKj9ryKeH0ChP+MoaW1k38tKQMxboA/sjGaPxtXbUo13nzX4wxmmThS43RpO32lnLbaCtOH6O
zGFiYDy3RXaOsX45U4q8Ntt3wTDthT01p3zCTGau8jT7XMQ+hsS3EhOSgD+jfuQCeE15tkaTVJIe
+NVrZffzI9FXG3s5lN5eBMgZK9c9mUaG226PlU49NO2DHHt2nQ75o88IeXFlV6zKocoQfNnDz+9d
pGlyEKlG7Fs2Ose0DPkxuM4RrcCwyPhW08mLLo6PIGw+SCJdPSV1569ubzD3xATe19lnEbJY/LZa
iVbvV7dmrBm4sTtz30vTesIR93PvjBXxB0X3NdvDmlhPU6ffj13dP3oJCBurQV+Ok4KG4/vNvd9P
7TGabckc2EpV6HVbAxR2FRtOfuVyWRZzf90k+JtOTnlusNk10flx98gL1zqnoyyDQzRmT7cLu3OA
QXtL5ttB8e1WMeOI+RPfGhcpa47BPoRo3qUjM63BeoiCMxqD5qT0/imINUZeYYM5tuwgjLjQhdou
03ZjB7CKRzJxh1OM31y5UChaLkbs4iiFFGOhxL7JU9DNTvO2RlsT+VldNcbjG9nIZH/bzFU4TGuQ
YblhIv/JEQ6Yfx+MX4FtYJj2+rcp0t2N4EYy7QRHvBDLrJ9v2xrLsy59YK0Wh/ZYLqMkrF8Qp32/
3aDhpCenSqvY1H2FMKE22p/f2+2JDFpJOoWm2Xe3mzmklw71SRInZ4bLystBotvoG0QQ3NitbdeU
RzWG4YvyXOQIabTLou7BVFH43dawaGJL1354H8SJceg6mew84poXvRLO8atQZbCdbt/sEGrpKozL
7K7DULpwZHMfdPIcV6F1zCfb3yJ2XMOQJaSj9QtwbJ0OuzL2ae7MlKiGCrLLfcARs4lhuufTPukD
6+oWWr6MPFP/ltgyPfpm/6gqLzppYjC3eSSf3CogzS2cwmPnYS5YBONe6aP/s7RoXAgpk2yXGufQ
1cS/YFmn4Vc1etXLzEpfxHryvXDeKq8zPtmMez/Jtj+aStdXVZIpiAD0wqWXBNvbBXk7UGXc4FDC
XbnUCCrbSl1nkh+Z8WGoYEHMR67IDZLYptL6YevJVu/R1iNxLx9VnAQ/7wJmS99u25+BS4gBJg2I
zMq72w9fa7rtz1a5pBXAxryuSHO8mNeqtfWjbPUtfA6g9qLFA0eJMVi5Il25lYtNeihKTCruzGs8
RmydhpGs4RfHmf687jsE2aVaxXbi7bRWw4k/LYqrNmUvt8te86NPhWeLO6eGu2hp9U4zZb3R7HS8
hlVEPKq0SA52h+xuhHEzM+AouIKtMMutTgewL/WqxLe1OKqwPJVGG6/SeiCDAwZkLmH/1xYdIlVF
i9dLlhl3iQUZuuiY2GjOhbIcQWVeUU4KHnAZ9sN9oRIbrtq56Qb9FKcCHeqoFaey60JuX9z7J937
cdsQup0TV25m2krlsA9uB0A2eRABc+Hcad5XyF/O4zhRW6ncfi1kb699VsAqn/CnnxzjWk95fZcH
mED2RWau4VCjdCctsDQ9Glg/yjd1kUWnwMhnm8fRPph6CbvSFOM18eCucCVl12AqHrRe1S/hhOhp
/NGJlOAz1VX7QhJFwv93amRL4z8vk1vxmSkb9EKkqIRdDOtVLyVeDIzoJObQXM1XX1Xke+cwb2y+
SWg2eXmuvWiAfyELCu72qefbfdSt9uvY8ZvMasyvWTIxprHzlcfFepfM9WGtN8U9tTGDds8pERdD
I6rHrTPmsL3tGgvJ8UvWdMZ+cKYvSdZaJwBEhzByguwEUDEUwcTdNy08priiO+qd6Jrofro2lUFw
piQ6wXG66K5IomeNycmmhsO5jVsf7mk2tuu0zvKtXj79XDJNCskybFEtCP+lhduwob/3mS622SbO
e1iYwia+cogCMnJ5L7WBoeuY+Xe3J1cYtX9XZ2KtM2Q5+va90JGuJ4VlL23NqBaulUQHf8JzWOtD
8ZJEOtVaofDkFFA0+2kKLpGy/LNZwSiN+uSegmQxVH0JcnkMvGxVNfUPPCmSh9uPCSEdSdO7MrXF
leRn5GDVhU2ub7RGVjukIg4AublzjOxtiBL/3OgD0aHzorAbi2KGE5bbOVklPpkXIsW6MeoE3nON
AzupURWx0WbhLm+7MMrJEarCSdzdfgwWlBlKZwGzx3OWiUjyN9Rr/tqWIQFZ/ag/wDFCFwjpdRjR
9nJhHOtpbE92Xj36ruy3PNmgWeumqxZS5v12iBtJX2Gmx8g0q00NqNVotocJu4zjJ0SBWoErq6Oh
18BoEOOcfqSS6eoVS9XcNcx82KcywjB9PtjaIP5S5+2L5hT+qtNqXMrn2eHtB5fIcJc7TvY8mvDP
lON87zs32UC+pKotI/LhA1hE9qDhlW+K5qA5oU81wzkcap2+lDqfF1tPj7FhSMW/QniaMMsFE4qN
rN9red0vssaq762mgTHXOu2uStzXRu+zwzhalyZuHRiXUoMom+dbSjUPQSt7z0urB9vR1J3rYbA7
jzhzg5ZryNT4xY4wbpu66Bj5JfV/Vj5x7kkMWy19EVK3HFO9tRdB2B9SLyfLxdII67HrfpW1zZdB
JN7ZyrLzINRXex4/V6hKFloxWldZyO3o5FTzaTocDRpNkRQ/6qgfrgm0LyNtSQqduotqaJLtmTGo
0nikthzWSZgjxYQYKSfPfmxVe3L6KloWwouOWZOub9NrFL0RAlyLYsuPbMgh+oBvsKJbirtxV3nk
WHRWUp5qVza7LgywcAjS4/x3nRXEyTVwtOsXIN0YP1rbvpeNdy+NCq8ynblpqzXTOtL+GHrszcw6
mo6R11wdUAFAUUXmoNZBsrILw6Mm5IH+fNE7qF7eJ2FlxjdXF9U6sQNxl80/RIChVV3awaq+rT6R
zEu5+yEKk0ZsoqI3dAi2sEj1B0/6LnFVGa17Z6pdB/14qXT8H1SX9zulIZqdtPYhKydx0MM2Xbvt
3B/Wct5ujnvQVImzhK0gOdupt4+NSd+/5Dp7BvHxsGzHnKNUmmJt5xrxnmWo7oUmqq1V+zaqGB5h
wBA9cSvnJKN2BlfoDBOzI7lV2s7Jn/vSNL5kyTCuisQmInW+NEVTHDythgQaW2SeaHzPJJjPW1ta
ODiMY5dvSmETlZmFzBzdUH+4NQzFjGRgBDdcwxE2OWjUlzKa0uex6t1lVeKyzRbe2UjDd6EPadtx
dcJrgkoug6YA0/GiXRmRtTum7sEryfyyAzWvEu+Uw9fuQroLHkj5RSsJy87mfkQHfzkKEN0RS/vt
RPH7wWD+nY/MPNWyTSQquu2gykB28s48qmQZmWUjUlLDtW5vDgqGrsSBbsq6vS7Ksz+hdnOyL4ma
4eCi3DVzU+Iq73gDcuo6gLpDqOKunty1O/RyLzomMuM0BHeqxJ/N6ss7cyI7zHSiVTi1As621z0U
aO1KNTb3cR68oIwQxyH3ySv5eKzrzIO532f7GBh55N4YTNNdH5zyNyJTZ7WDLZwu22u9wCtM6zAt
aqp20VVpuoXC0j54mXe84YqycclGD038RdOBZAN34J8yzV79bHKG+nNtNCEOVx5SiLFJDk0eX420
oo6IMmNzq/JF539PXRu/NaVOVYhXnNCsuwIB89HWmkuvdc3JTMxZD6YknkG9earLqV/08YhXGdc1
LQVRFF5onXvp4+3uoe3uCji2bdlsg8hNl/8qSkPXCxadbbsrzRjHo44Ekk/ShotYTAZQgTaueS3C
wt3xJxnt/wICj2aMv95rvf53srH/BxVhDtjR/wzQn2e/ihmZv3tt4tfi9T/2MnuPys9/wj9VYu4/
ALvBnWZEHrD+XxIxH/MJ18NR6GZq8d+QvInXBZAsnFIQ7QA4H1bKPyVi9j8MQ7e8gIWuOw4kwX8P
kH9PR/Go0vDbQG+mA0Fw1Py+b9JM851UjOalh3kSGZjh+MmO+3TfNW9WW24q9aPXsTbKsME15TnV
vbNw06tEd1DpNBpReTfW0Tpy/A0WEbt+dDdtNitnxl2fdfeYWjxlCstNN93o6tPAPLKztEPAxih1
TPOs9RQQ7WTFR7QOD1ZtQjJhnJEBXVqlXLpMBCkN7oVHKJ+MPyWNtkhMl/P2h+3i1R0SIYghfdof
QuQSoemtA33fKUyyrATbVXM1CmJfmVhnJF24jrjabbOqegJE66tT1mRT2eQx4JSFNq1pU+REmGUZ
KjnWybc4xuM+PST2k1Gc7co4VGl4DWx761oxAlSaoI7Az6L+KokJDdVGVnLh5t8MZoUD/rxNaixk
O4+a11aCHbtTbm35NpQFEitj5eKPF0dY0Jf9oem6bZGX3A/l0s1wGcwP9iCXKNA871XVDY7e9O3F
TtcVs9ZmnfvXFrtnx0L00py40eCgy2NYz9dtsNQqZ2sOEvnb8Ny1HhVdZa6EgXOxdrFIdMgZc+uI
nRZhZs5Vw8KgQ5fOS834w2NGGSbZzkZf50wYDfjhOj9V2UMz4qptmqugijaeS3FGvH0LZaio1CoL
h3XZmtVirMM3Zuprz6WgJJ248TCE0hLzS0ZdGtX5SoJeyl5ftPYXP6Z0GieY0hOGz2n3h0Ojv0BU
sPUMbcsFiVnKkF27MjxGg3FvIiNemN1suqnAFmT7pWA6tVKZXJadXA38t7YmFGNUC7YNE23j2MDT
H4EeNTURdUFVr43HEh+UtH7V8iPiZpgH08L3xGMe3A9jflLU17bqdhEixNbuNn0kl2n7DQdZ32zm
KGAScQkhh1I++J9ty9w4GE6lX3Rjn9R73cF80zL3supwmHW3tHnEDLUaHTm6PYMkUmUeolQO2FaS
AhU46CAGHJbWptNcBgQnfoaJG0OPkMZnVSi8FoEzcG9jFSH5fmNYR5aCcV+l9Trr04e+DyEV5uOG
yhrCV0XOi/04TNGKlu+tS5iMRphY1YPxJWyHtcBSI9SmT4VfZ3gYjB/wRxCv/377Qi0y4ML4sCHc
mdJ2i+v5BVmPCntiMBzol5Sv2rfQadUts7qMJYqJJJnVdzW9hUjzddlQzKMPwteOMRaLxjcudYnO
Kq7xFiGdZQaJvW+GuqKTWrjqEnv1KtQZzWFSs5BasI+rajXg+jRZr8aQfDI7cgZcyB9FdfLAygFI
F5pmXqGTEqjBzorCdK+54g9PJSu0O4RsZosg7XaDSC9p2X42o3pt1wPHmNx1cZKT2eHuc9EsE2SQ
WQ6ex9x/snAC0sxT4RFViaeb2zjrGPMMI33JUn1hxzvBOnON9qk0xGEsB7QOPbhd7K/CMln3Y71s
quwbpjK7En8XzM+r+6yyActM7OOiINiO0fAy+PY1blDOqL476MD2ScHj8mJwOrdMjyoNj37uPKnc
OUEV0Y/FwGC70/+oym4tR+z21MMwxGvGJPvI1Q6J6+77YMKphaBP92sfhNky0/CWRv+/yjlJolo/
U9Leo0PFTYbefGYWYImNgX6u91cLwElnkNnXTxEDqyarVtagb2V2mKK9zN2lkVG9WohbGTL1Mtvn
hgPWHKJGJPQMV4jOsJ58/l+rw5IInwmzwdHVWva4YLRutcu88gURxXpwj9ibolLN1jBrz3qLY70i
QNfAE2Nyf6QVAQjyNBUc2EyG1kL71peo9KSx0utELaMYVRo8fW4AzzcWdvLU1wiDIsmw1Hkw8Gvv
y3gp/Inz4LFQwcnqP4oDnjndv1Sft/VvQZADHEBpDSP791vU1tXU1LTUl66iecdL049Xo3Y/Yi4R
MVv+pda4/vxjf3WvomL404vhSgLDxvN8ixDB31/MTVOVFGlmXRIDoRwCnkGMtCHBB13DX72Mi9Oh
bUD8gxw4//ove7qAnxfYeWBdRHqY0oeh+2F5H1ntvycK3B4cpYzp4KzjQhSYqVa/vIhg6t4Yfmpd
3LvxMJEkVf1R5gss3zaz73n+R3FGaJGexj/mTAkihrZYI/3905yf1vuv7td38K5xqFAHTKXJ09QP
MKO2MzFc7s3dRzKE9xyZ//qkaPFRC9GOvV8inlM0mWTkf+k3RDEXC2yolpyVe38VYwWenccvCDYX
7RNY2of54X+1PAPTx90GRjXPef71X56yK2PUpDZPeeC183W0UeEuvgP2SrfuiYgn0ptL6MEvY06k
3frvn+9fvrYF35OeDNLdjQb1y2tXAZPQPi+sC4rDhWE/1XD0Wv2+A/K3QRb//sWMdzkq2A1AQTJY
rJZuYjsXvLdsHnUJtj717SWe2ofZ+UNgoGiQ+YXTC/5bOE473AmGdW07H7DJfhqGYF33A4pThm0B
yZ/k3qf+uLKn8r4O5VHLG86N/siohTFpvnBHgc+p1x8Y2HdTs0n05Kulk+cM/cko+9MoEckTtFtl
zaGU1dWtSH212jcbUuM4qK0TEX8c0SAzcdFi/Rno+q6toQlk1psVa3ttpJBhVZbcYtqmD+pjWpTr
tH9yUrKy/enYRd7e751D7WjGwk/Mi24yEDUxSdFr47kOnX3dN2cYek9Yjj0qEQCTVMWDC30yVs7Z
1indYZ8Wa5xbw12WZT98GvZlML0GIjtPLeTxJDY2VVqu4p5gn2b0r7IedoGpUA6Xp2w08k3vZUen
hIUxOM+jPGQDsHEWEFiR6w8dwTmlUy8sx1g1ZgUVrV1aLoOwqWWEFqPyjLtPsr40ulgJWAqjn5L0
QyxfSuaOniwdtyXoqgMKeMz856LKDkkwrNXgPjhm6S99lzO2NqvP4INPGFVvMZu4DkwaGHJA5psi
MPEQP7bm1TXspVuTIet4D56pLZRLKgqUEtdmtI5NRG4VDEK4xIP8A5b/fGi8O1R8g4LIQgbiIxJ+
d3aaMgzbKhraiwWSG0/nbnr+YKH/RcXl4xMCoxsyt4fXx+9bmsBagNWqaS/+XX+yVuKABvwMfWIx
x1R+ZIx8E7u9+zxQv2lHgxtd7fbrv2xip+lLRhU+vIjQ3kM60svw5JbNozDm3KmdSlqCS2FJleTl
+iUGCRB+TXNrjAdfnRhMqgNt8CV3u1XM1spDxAmW2iUQM6i1kuQx0cYDhd5GiatrWEdPKsZ88KNU
EhFbow/7Qa1chPsRVgOEAEBxUgvIW+umrFbVaO2GTPAtZgtqDZf65u+f9V98mb99+HekdcMnbMud
nInpFpri5DGIHv/+Bd5zEjm0IMT5FA+zkIu/3olQgAYrNWhmcBOhzPEq07dg+VYSi05+0v6jb9P6
8wfCJwqiksNXarnu+wKiBAgeYsqLC8aRa+H6x6l3cZFFAY/L8CiyjRcB1ZpkeGbPifeHE5/09rlI
+2uFpW3RU9wXKQ3Lo207d32JMaxec1wYe6zAFr7AnisBj3f9bWXM0c9Mh+dWoJoOqbax1IwufWrE
BxuOzfWnLYe44ebRBh4GwfjdHZdWWqi7eRlc2jBcuOGLVXLux3/ohbkww1OatbvYypdqtt+whkXY
NxsRB2Dd3wUyaNvnnBs+BRhz0EY4+LCUU7goiS+wSuJbRw8la7sKnHbpSQMbAnLvisJ4y/IJSVKy
tEIMSMZuIdWP2NMXXpPuyrjCmkW9ybC9wPnbYbClpAEjd5cP6lwPKZXtQxDgk1I718p5rqOM6+Mu
QQA3CNyyaBxG1eL08j0kIwZaWIQUNMJkgmCHyuhhRFbb1JpjGrN9SyhrHoCtVd4+KVxgaUBYeGpt
gJinlQ9OB4BnEZUUMnNehP6rWclvqhTbaCaNavqD7XXXtvIe+lydnYCMP885tR3kvxas+KIwColq
bkJVcmdEGwfmU+zCWTTxCx3lth+GfTCQOUeKX2zi3kZ1H39tGYTbXrOdws+wkpaO99qGHObxpey2
WWx/qZLq0HfVGVeXVVI9/P2OusVL/X5gUR0jUSaVk+IVw+7fj0dc7rrGMjJxLRPCpYj+xRcsLuK5
KjjpanweNayiAb4AUuLxPEW0xY2+0jHkyjyStsnVMnBRqHSwK0hHZSRAgTFGJVArJgw3SuulxWhl
EN9deZ8WFxtDt7r/5Jo/GnyhZ+fWpBgXmrfx+K4hGLTuORrEOiz2jW6vjL672Lm1isgHCAd762ft
0ve/ynivxy+ulWMqgksj1ivCxBFNb+4tCH0fPKA/nQGGj1DIdpzAwJ/qTypuR6qiKu0kvU7kH+UP
idUubWH+sFRzSPt2lzgmcNtnL/xUxGcRZ8tu+tZrnxKMP+DEHhMs5nO0H2GJiaF2FNlj5D8UDOnK
6X7onpwBfIpJmhxJdYQ3RPPYld0uyfaB+Yq9o+7/MP0HLzja3t0IrDNV1VGVilsd0mEKB6nEJjG+
zAttHIg7Te1VE+2H8hra6BwL4pQFxCAYFB+pRN/DCAYzV/ARA/KyQxmJJub3dcOqcTNLM7Mrzqxm
rv/hUHloRfPmu7Wx9JS20sfuW+3i5YQbOlHoQfWCkyu24iGejXm3ThROH1NxQHKxshOQ11NkfRPQ
UAevW1qsCZOk67rHpqp49Vpa9fiSo/DzpLOemrfcvabFV91/zbsjHOWV3mJor/p1i2paTQ8tBR+A
9femzvdFIM95iYuPGL9GYDkMJ459bq5C3/jSDP25GY1DblsflR1/OmXxNENoitqUdsIx3u8rXwDA
JLleXu2twlN4XcMsKkZmlSumcD/MVbJ2zyAp2NN+pMf/k1KTr+a3l353DftdwPbsp/LaE0Osr8mM
2eVL+3GOIBMb+/z3++PPVzKv5jLTopuwdAZa764Txh/mf3J3Hst1XNm2/ZVqvtdIRXrTTXO8hSOA
TgYIk977/Po3kmJVkZCCDPXevVEllKiCjkm391przjFLqGUFUCw7ehnd0Mme2031uPAyvMwVtubv
xOffeGw/PbN4S3wgqM6p0hY69c/XXlxb4MckFVFQAiJa1pLrHLwNvRIxlCfIR591t4l3hbjI6HXo
OAdpCg9timte3xTtwyD0R1m4hIpm6zEin8B3MfVH8rkWCoeniC1mgccYUppYEaN6dgoCV8Mc8r3Z
+29tHd/pLVfhpN92XF9xyfC/lKlAkMj2prnNskdL3GC98mTReNbycZtOhlso7AbKfYM1waLlK6CK
CfUbBOgr2b8ty8oZ4DzWCMPj/hCnTzFN3qIGYULTS6A8yLujmlwM61hoeKa2ekw8GlNbquOaJsp8
EetnGlprv2Lk3mCjH+WnStJeROUUFV/j+powVebozKwtdASnbBNn+ltgbkW5uGtiWrTYfewyVD2h
x2GyKBdy4apbzdmYK8v2MyO1S4NBuLSPAFGV5U0d49lCEmgOO626h7ftNOPHUN9lxrAp5I8clYDR
M0IAFq5EDw2J0iKfINaQJemmE6pInMI2v7UQjZUIljMp386W5Bkpeuuc+6K8Z4mRmy8FmmWYSfn9
bJAInRP9jDxR79fJZI6rTBd33/SH/tMYGhtm/1s9zb5Og+KawIZE4wGJ/BU10dkviFL1IWYCkxUy
c2dqgF+K88xwvs6RpUWEuVOy+VszYVekpMqxF9eLPrEnTKA0cekExIJgzMuTrwLkq6brMJCweygL
zIw9h27YyL16o/cocWP1N4vQwp3/uUxarKWmhaFSMf7mJjMTWWIDodYXcaetDCKNkDGtJW+JNPrd
pvcvbZ5vLlbNohxj5YOG8/PN1bepUebxXPPgqpcQFdo8wrped7/bh2rLLP3nu5jvBGn832+0LLw/
lEqC1ODfGaf6YnFFFahuh+k1oZWtIW5bJCpjZbf96ApjeND0By0RvvBxma1BB4fIOOndVgmtTaJN
mxSHYQm/yWKaNDE0Q6Ng44RdYZDhlmdJJua1sfZWSSClhfgDVWJZZqSOmU+RaF6qMHeQg3RihiKF
AVKxcPhu4vDQDbC/5d5BSEuEIOQj4SGPny3i++bhonLVMvJqqreCnhQZW4VpnjMVyypmb9N/E9GL
4kzpESnpxktcmZ5MR9fH8aEM06brgReFlNtq/aCN7a60DPhYiHp4bTBGNZpV5l9Tv8VTgikjchGE
ONVETWA9DfDkmNIl9eTKiegJTbeqiZrqxcaT2td2eM7Th1J4FKdDOOvHBi0sVeIu0l77pp8caX5U
in01vU0KEoXCehgRDMUSMaO4vNh20u2CjAiwWyQrSs3eR0IhU+Z6/rpQ8pVGhWJCAstqnScgSOtA
vc+7fjckiiuROF5HoycSDohH/xBFlGUFZJ0g5O5q/U3SZid2O3R1FpNefbSYC2blvJHah7446OVp
Fh5UeiChUawi/Y0BkK3N7AKMlYYzp0iNtTVlv1lNfne5f9r/4qGZM1niKlxwF906WSvfcBe/7Wr+
dT9gISfRAWPLXPTSZzZIrmtVHEtJcyHmfJuWNhg7jymYy1him2whEdmxl6713/QU/+7bUTAv/T2Q
Mn9p8nX4o/vCMutLug020sbyltTf3wfM/PVehlkjWnSl2fHouvSZoDoak8+8UiJqN7KQp9/400H0
bzPzqUy0A6EPnjyjRO6YYdhohzxzng+UWR146+QqGMFDNBmMTRVki82+Y9gVtfU9NjFv1KitlxZG
cxv4b4bGwiBdq+EjGLKNaT3nTWpnEwaP4KFPv8bj/VAl66AfqL2fw7x21H5eC8XDWF8Ywd/Nwbk0
lUuhv8/al6Z5nWV5laDf/82G6C/HnGOhQKUFXGHp6Gw+XVEjK2NnwsJm+zUegluUfQ4Cpw1S2G3r
Ae+5+TNmuHCD8+9Spj5B2GnqfnrvT1u/KhNqc/B579rtXeYed8FmOgaehgZh3zvCkcNx9W0i3Hfd
pl0VBBn9bvn4a/ue3oKimYurcVEYfW4vFGMdxmHBWBIvOytn6xk+5gHaFHZuKNg/4nue+edOvoX/
Nxa4roIej0PlLq7vFJ2+4PurHGKizhPxN2fmL63A5aPp8oIatpbUlE9b1QBE/+z7Crhoq+Q52B1S
BtPGsI388DbqaBrr80s3gZnV46vchqfEin5zP34b0/y06MlUBIy/RO4RSSPN7edFLzVDo9fGabhU
ZeoUPh8D50mlHC0DQK/C01+ryGzepxguaHUdZ9H/iA0SzCTN7bCsqMzyx0X4mKrkRFYKwnCEB5A/
q57EJaLxfn3E5L88tWTV4MYmQEzWLPbcn45YiIE249E1XpgNc+5Q0NOhkOqB7lVlq9lbgV1TGJqz
D22vDZWdLl+F9qKnXxBH7ORUIhuBkWWo2Wn3JVAEpLKryq/fuf+3SUCLpe+jw9iGb7/+2H93Df70
sT95hWGQ6Yoq6QhWtwUZmvjFcjd2M6iJ9gKdU8lmUlcMyY6A5/7cqv0jIdgvISv/c5VeQN6+1ZUM
qEwWM8gpP5yWv6Qj3edR+/72r9v2pX1v/nWMgKj869y16RTlwd/KwP7u5f/UhQmG9ocIJWppwdCw
5P5lr/hdG6brkFxYTi0euci/lqftd1yLbP4hL4Uic0QmzoaylOD/prWIfzAOFqnPxaU+59KmbP0H
MUmfIu/oo7K+sjGXoOAt02Z1efL8sJeVuyYLekxXT9yHuN/rkHF6E5/KZt4LVfU+lOg55vnWn8Zp
nZiqs4hvWxPFEnYlHIW58ps7YLkv//uY+f556DCYJiMPJiufboChJkd5wn33lCUl3hgQgOCP+JFI
PDwEoiztrBO//HB6L3+++o/T9m8pcj++KdI4YBGsfIyL4DRonxafhjwUYRIi5W7Shb0GsjXLhvoh
mNgWtjWShboaVXL6sgwxWPiggzz89Qf4eeFVF4i7hSPdkjVaA/TrP50EJnUdh3Q0b2YgsxZFWVgp
0+LItXVhy/4FP2+knCZZnLf/9I3R8iBkYvfDosd/fj77dROEEvQT5UbWBclVjAROC0FhNnFCt1aD
4E3VbzWp3CAjf/r1O8NR+elMcwVzghWmu7KhWMaikfz5veNe1fKsDrNrYgOw5a/j8Xm7zRzDIc/Y
9g/ayfK0U7sxXX2rb6M15pi9vjVOghe6pstO3xPIZ47Wy++Vm3qTb1r7Um9a/tZigypfWht6Gb/4
2juvF91FXfdU7y1PdQ3+7/jr8DRdAOWvx+t4ox2DbelJp/kUHMhrug40le3pggXTFhz6AU5vG4QU
v1540ddXosU9hD8ux4n8wCsLnGN6wsoHtk/ul6fYwkb3aldcU4h7IqGN9Sr7iLdY3tlRWRtrgztx
XZAijG7Rnt/Ek7SdbsbzeMYts0dcd5CPwkZcTztCV7zOKXg1aVt/e308ultGLDZIkYt6UrbLK6Hz
cz42e8wHtukY7vIx0Pxvqn2zSZ3bzI4d01G2IbmH2pYm9dq6azZsNH9zDX8beP73Jvp+PmUR7IHC
84zr6efzGVnIlRlYp9eVe74jJ35fOcU6uPZfo9FRUEObtlV6SI/G/byBCUMdAbHZTkFEogta86te
RbTj+/q0m2wo184tLORNwKhzsvkHpBkQyMOnTjnk+fLXcZKcwb7i+cYs2tr5vXUh9pKiDW3VRnCD
FZNi/t3Nb8r/T1Hi376nojFvoC4hs4BH+s/fs1QzKsJeya5jagWOog3mDjRAvLWKfD1EYeMWE46N
IDC/Yh6rDn/+yMJdyER+++1PaBif8qBvAGNELd0ppF0RsSSORG6OY1L2ID6TKnHrS4NTyyOO6+WH
FLevoQxMy+i4Q0UQYHbNVARUc67uW4lOUR6LO58vsLOC5vuPvNCxIfqB4f73n337vWokCeDXt7T2
82Ps25EBmEUxxbq2lG6fjow/52M8QVC/qqoEhUA4qHl4E7fhwczehba9lXzNhUB3UgTpKGvzbROZ
q7na9oDc56Zy5HkXi29BqBxydbgz4vylKKxrZUQ7KbH2XdZ+6UCE+A34mfxrpA5PTZttCoYH2lSv
oro7WQWqTOnBlGbTY2p0YVu4rspxtv05XCS9rt+NbNoSuh+RN6g+crSzlpBT15YeLmyvMHSn1ftN
SjIoCh9XVdt9rEVnhdaeVKU3Sp7fDiDcB1yjvz50n1agb4dumfVD2+XQ8cD91BjOYnrfspyFV/wK
6JUhXNuyrALZ+hBbo9lH7VqifQqPfwwQsPz6zZcl9YcblzPGCWMFNNjhA5n8Vpr9sAUghk6bxhah
mUbL16ksXDzxTCmLtw53ddO2N6UaekoTG7+5YD5dL8u2ibWPBjy1N7imz3eSNtRmMw5M3eNGfk8y
i8ZqX2WrOZDPftAQM9fS6J4tcpqtmMHqr7/1Z8qyqJho+YB8cRsvES3fOgM/fO2SWKog7zTxDvCl
vJnU4CbOzGQvdY1oi76QriiG0JpqxbEoi200R90x0YpVLzG8Q7FxhGj+oqpzjnF/wSGP5SvzzoY2
MnaSX3/Un4+T+f2Tkvz0zRJAfuHPT5zcFLF9s3+468hBQ4uiMY4XGdAqxp5cz6cu0ewiqnKsRqn2
m2vjsyxE5WWB5NAh4aJc5HufegLSkNWm3HbFNc07Nx0G3yv7ebtyI6PM1mGtserIgbrNkplhVRSW
dmbk91OedvsAC7c9ALs/GAVP/DoER6FKj+aUD9d2kOs1nnRycpc/6gUCXU0dJgZNRrRuxem+C7L0
BBD1bFZqfDXa0r9XWzAaw3SIg51lhP1tIaGuD8sAL6gK/z4cQaAx8+x3c56L7gyY4sYI/JOo95oL
9Of+20n5R+USdhj++0tHzC8rquXN/hM5+/9Hcixmk1+4Yr5jK9fdYon5EVC5/GvfSx5N+oNttCGy
qcb3YvxQ8ggaiUmoi1g9DdQpf1ZD32se7Q8eBwYPQhTmVDg4Y/5T88iLHYYqCQcLQ+xv3Y9/UPEg
Jvrpecf2mnvdorhgx6vwWYhg+qnkifTQYG/bawzmZeU9KZCH1UVR7GKQYkc619V7SpqNQPN7Iji1
wYoJc02sV6EvyfuhifwdVx7q+66F16HmxMQT1rUWWqv7yFGDb9tq1NYKe2tXAZ5z7BUhfG31sNpi
PR6wZfaDN04TQtuhRYA3Nn340s+YyoMZ/EBLAbsaJX9ZvbBz0lROoS+oyEbnarHTpEUC+0JX9oEs
1odGw18hdGm6r+lrv1YCKAxLm5VVqLTSOhlTad0FEiaXcCj2Cvt7Bk8Bfo7QEi4Vpu5tThDonaIU
+S6yBOOr6ifKEzIh5dAAyToNeR0ei6TV8LoSKt7NqtdA5dkKWkkuuJGE13mQhGfFJJU7z8Zpk82x
ukGKau2jvmu3kD6yHUuLtpqjRta9oGyFzjE0OT3lPZwfqGATuFsrWzeCWW2DIlYx1eCvRZZM9JOG
Y67SB2lVBXmwnzVSXopC0+4qK8qwsUewxYh+ghHSh7W5NgKh1Qnc6NqDSdoPafFCIu00i6QXoVeG
lUq+64MlNNXW9JXUG62B6Hq9KbZCUfa7FhX8hqEmz5Gg6hpEYJ322hliInvdKOm7oemb0UmzpDqT
1KZyJlpB3IaGNrpZI4+7Kq6rVU+8yqHrZ/3QZ2JLslMYzG6QhdktsKv4IIdlh1GjMm9btSbmigyT
q1617drvuwKXwxScfM3CBGwumfCxPI7lJiv7SLaLSgNXx14E3TLm85ORZuNKRgf3KDPgdMUoFYkm
SvV1n3UJgU6KoDqTVParoTHIcul1H/lvP5hfE6Wmt0SEFFq8PPcK1J6rKDQZHlRG+tx0yAmSrteJ
Kq3kDzURkLl0epN45uiTUNS0tScQw2SiLlZzGBehgQVBbnQVAX5mRHdKJ9HKG7sWE0peBAilYJdY
D3koSPemkVGqDXJ27yd1ssP/4x+BWQs7uQlvRpBJG+gIhnlVDAFt2pQpnWpPeLfRycT43o9JE2Yk
4RATUq+jVE3P5ixN17aX0x1a7OotE1mW7UnP534Tw4udOYchGxq/AcLh13n+ECXj+N4q8XSPgJHc
HJ/1/IRCtrifaykznEkuF9gpOn+mXWhQnXSsagSvbZPca+KMeiXpBl9bw3ZIzroCFGaVcxviY2MJ
T9y6UaNtqljYhFWEtFwBIjohCGBul8pE5KhlMS4OqodZ840j+b0h7GaA/1nEbwx582z0o/QYNgLd
Dh3dUB4T+Frn0YehyFdyDUlWMq3IrTkyu6QZNK8fis6JmlKHQYqywC5MioYOJs4id1XOTIpVxLgl
RTPi55KyxZVKcuw7tSfsnitVtybxhI0WaQmwkbMiBqI91vllVvKjgFyek7xOjbx8L7teccV4ARnk
tYYwherYDHQNTgGHORyqM/HUnd3GNcKqsMIx3aGFidFXYKpldi0gwOPjWDeY8SqeboZ2NJk1oBeu
S0F24bfmup1kZeMxgsJlVRX3oCnOYlW8z5OmfRNK1FFyS2rTF98Ko13TNaip28DaGRkoz4bHhScI
MJcA7XmZNQ7vdHMYvGk5yL0EQ5b0wrZJOyInq70I9smqTtNohS8gO1SpiacwJeAyoBSDJBA2K8En
pgDyApE2c9VuEl88I54DvdpHEoSYmgzkUe+iakVXKjpy9eFbCg310gbDFynyO2gfgrirVXE6C+WU
pF7kj7qjx81hEuIXYlCRZqhY3Gj8kD5kFt2pasbZwS5oHEU92YrKcMpDRHep0QpOPAHIGHVfWSP7
g+w1aQ+MrTS7rKPMYTSA0yetNDfVpcSFhgStoGtFDE+VvEaIilRybN6LIjSeKWrai0pU9HpUySpS
O23ezsw6E6NMVrraZhjP5OCj12NOazYW+mmO5psUdk9aFq8MQ695IRigPhOyw8jLjOsmW1kdN001
Da9iItz3RaLdlnM/8ODWo42kUs6sh3HSnrKmN0omBf20ryOTmFWhj3Ch5leeTfMuiLp6X0ZUgqDN
x/VgGumJS4eLiM6dqzZ18IYwTF/PTQJAILXowaOPtHwA7hWajrRARwX0ru6idU61gjdpjpRLxjlP
1pXF6rPWpZ7yru8VQqi7sb/JZnrqEQ88wve6fmgRkggKd0JizNsMQsBH2Myc0MrsA6eH6XUF5jp4
RtjOpR3Uwfi1oIAQvAClGBeg0bQvWVGHNwnv8FRnunktwqgQVlolm8NNPqrTc1UNw7wj+k4HojBb
dbGu5Smi7UE1cdebU/3Q1lNr2lIoEP4X9mXp25kQ5RSmSSYRjBzou9EolIT6sBde84zsLmKESmtb
1B3NJDWSGsJvM7Kr9DBJzsQsI3gc2ZB1Nsmm1HDMDIN4HYpCcCo1g45QbCmHVugZjevFgO6JQpEd
vYXiKCPCqso2ojEXT31VhStf6jHDsaEyXKjHFilQRW3hz2zS4LFWyokEvU7p4AVyjR65UcU3Ueuz
C9IQ6VnoLfWjDopo3QEivG8DybodFHy7fhTl8GtGtdqHWRrnngQb69mUx+lBrUxtNZUm7khNTCU+
CbLdTo+MdTxBsK4HMzUdBMEkE/go5bYkwqY31aCWb4rfqF/mKZ/2ZRG0WJ6bDoudbxjBUah8nG1C
C6ZE6Ah50a2hPE+SXh/aYbK8phcE5AYpU+4qN3qXDZvuFoaUPE5W3G7Jx7UcXrJ7l+uRiMI8Fddy
MKjMsPAKwxcyt+yVGjc08gabW6gQKVcSg2TO49swlfrB7PLooErVhOTMEgBG+/TDBD2TNsLYF3eJ
2Q6HrrLMVd6K0Y4BP/KchSKeiGa5iRsTPqAZxFvOjPS1p5sNhzcV5KuYGwTSRu0MbCdAnj+NfuEI
BiIsxSQ5LGfNRZxrNlcdeM0lzqqAbLceEaYpzCQbzZp8HKnfnBGc1lXKqhk4xzjtprjxN204Knem
IGXPQarwNPX9aV9ho3aNcbIcOSfHUp+T1tU01ThlMCWcUaKVUGoKetmxmAd4kmPGqgq+pmCTOOgF
DJNBvJGUyjoqvdWR+VcFEkpPDQl1IOp3GXPCY4ke/6se98lxHGQJVlNWlrusr4GPIvIVroGkDG6i
18FhihB+t800ngstrj1AOOlLT7PsKfexDbTtSJqZNEmdww5aXflsWk5S1gU3FuGfp3Yels4aNLRp
apCSpFOuHBJsfiLm3GL+kNJCuNRmV7Cq1KJjVWN+nsNYcUyxnql/i+kUk7V2+89ry/+dqQgKw6Zf
Vpi3L1HeLtCFNsr/9X9W9Uv++v5/f6w0v7/C92JTl/9ABG6YdCmA1eLh+M98TdCVP0iywTkDleHf
hIXvxaZk/sG8DUcNugtMZAvd/d/sBfMPdCDf5oSAozVe+R9N15buyH9bazSYGD4D10JGS7IO06VP
PXFcAhH5bpNC33/wuOvKFaRXV3BQpl2tj8ydNj6t/R8q8r+ZZn0T5PzqTT/Vt8I41HOX8abxQd1J
Z9S6G+E8P/bb/lCuwhXTlZ1+Njzzkn61bhYPpr+ZdyS0r9j3DoRmerIdudqF8cVN9LL8b/H115/w
s3T/L4dlaXj90HqbQx6fRc8nNMYTsYBm6RQP5gfuoX3jTZ7OGKDdZwTeu8qGSBSP3EjHXEv8DDx2
H4fpEq3HL8x/gGLfLGPx1u5JdAnujJ25gYG3Qo25U+611C5W0N2ljOQpPMUrqJLadrj++st81vR+
/zIqwhE6mCDnP3XI1GY0/TIXFTc95Fu2+R5STqe4h+1NZkFkJwE+0OFEuBeBR2PBauT6OzVylFX1
YpxZbaVHC5fJqn4yvjRXPHiOGbhQHKNtczDqFU72YQV9InM1EmJQeBGBe2oOQB3EVbc1H4Vr9mY+
Qqp2Fm+psE4341Hep5SZTriLPTjPzELCdf0us+S1rnmKVsPe+g3oHjrJ317o/z0Inyaog87QWMjB
DSMZmrcyCEXrbD2Od80zzKs1pEIF+ezjjCS4gkgc2ua8tXCFt5gOCDCwgw2dhXV727tknK6CPe5g
V+dsm285oWisxm7wHmznnbWWX40dGogCI4FNNjHGWvwbe7XbaOEZqki9Gfcg8xwWsy/pl/qrv5pW
UFE3+YvkpSfhCvy4uBgv8z0FdrlTyfSjY3npHwx5tyjb2dtA4/tQAMG9b/LkhF+Uofg9aYYf1Uo+
dCqeKTt5irlB0vvfCZC+IdM/37g8HylyqYXohH26LdISftAwcRDD0E2jF7GxaUArQBV2uguu2gYf
Bd+yvMSBzSnexFdq5/3gEgvhTJvwN/3xz53fb9c1JA0en3jXRErYn29SsRf6cio08oq95kHfqQ4a
w112HI7scMZbdhjaF3C5GuPGt6T3xIuOc4o8rLO0S+7Cxtac7oA33lpb1+wOYsy6Pg6iDTkAA5bY
rbqNKTr6acCOXK2aL4jGtbtf35hM45ar7i8H9Iev8GkgZUCBDpD+KS62b3jJ9deguIjSnazt5Xij
YLiC/W2dBwP5Ih42g8TgKVORkA4PQrpk1qx1M7uVNZNk8q9RsU7k9VA5bbdGayucg9xTHsXUlpoN
8ly2KFjN7uAsOvXWX5/nrbHBKzccsWStR04bdpebsnfGQ3HCMhOiZburM6c9tAfSsbfU8a1ddCuf
ROHoZBLHu2v8vV87MwCa2MkM23/n45W1RBYAl+5j9lF8jI/5QXpkcqavgWN4+nO8nR/9Y2A69C7a
R/8eJsp8wfFtMJWwkc7uB5seHcD5fUcCxyVAZ/uujge8O8C7gGXNqkvDyiA4nsb9mrxhtdnLaD0s
wzPiU6UqfI23ypMIJ1XPArmyPFFUbOUmwasxw9hxRU8nj+99hU+zbttdBjMoauXnodahJDQO3acX
S492yrDuurfpoeAR/SK96jvr3L92nuYuPysPyum22T8UHs3IbeFNDl4MT9iYV+0p+mC07izqv8rL
j+ppyWDTPdgYu2RlufMl3pF8+oX6fr0IzBvu6KDc0CyYWBTgg2uOVvCkTBkmg+p1dSYOoTfs+BzG
I4ZUPfVk/I/31dcGD95JeyfZ+4awFXpaH8juMdHPHuqr5/RY3+s0UTK78PpVKdgV8/8CDCvqEeS+
9D9s6wxSNN2W2yVMLb+g9RyJ7HSnxDZkWwZ4B++Ea2Lf5ra1ip7rJ6B2W8jRoMy8cTOMtnArrcDR
3QbX5kgbLry1TtU9JXTl8Lf0WUqkYdHzt8Wy2WMwooe3n78k0PYYsEt7odjOe+1QXLWv03165h15
kvS33TGEjK3bvPId2Rirfms9TjsRWDUA5l2K0gwdtu174glN9io/JDeUn+vyKXwTPcCPF3MXZVzJ
3U11KnbBprgykjX2ULpHe/zS7qtnaZ+vqFie4enw6NwY91OH3dtlxAsYyKNixKUd8sfsMDthYOu3
7QNqig9Rcil0kHv6Aqvk8iVXqLuDjY6vxVa+9rfTy3BKsFbKqxZoT0DMhZPd9xtZJdTZ6TdYgvkk
yT0yg9Atjs2aI2LdgBOxis2U7P1kP2OroBs4Oqrnp5vZ2tDltTSP9dgsL33oadFyhijkREd4VHdG
s5E/tHRl+UeMEcw/SUxDmCNDqXHK1xnL7Ek8WW/Ctlznz9K9z7Pjrtn2p+7QP0+VR66cdgm3ht3x
VSKXWpArILmRSHrh6V2dRKqvYh+mhx6ty0d7qO94Sj3KHyQCi7sSbLewGxWelAw/jRWf4kbD5fIx
mGtAkIQnb2bTqUJ3YLdzhr4pRSA8vHqecG3yuiuhu0jNvpyxfR4a60HsvVrEz6ue0CHQHhSiyUm1
c4dXW3NBBxLKSXjQSRyO9dkS7VB0lfkA6zfKXkuWZeu5VTyqt/lg8YwDgbv4WJDpZqfMi295mI62
eBQ9niuE5PrH4QF41u3oAuf3lrVYfKnWltdvi2comBbpN+cB3YTLF0+8eGXs5QdFtnkWUq9yVGjB
cYRlpB5vFJjlHdfFLj5zlyhfuTSCe+krfcMuQT5ClsKurNkH+tviXdn4l8Qp6Wi7wRU/IbtAwkPE
9JTwOTObTsbRJF/6JYF16c2H7qRpngQ1C1Nw+0iOOBICqd0hayVjnvOKI5sW38oHzfMWuMN2vAeY
fyIJ0bW27QrUkrPEGufsq/K1hgzXGWlwOUHjyDfS24if7GF87NmkPOC3ojdpvTa63Tzw8Jyd/MDr
krJ5lB4nb7ltttqmvOVylRP2PuV2WPeHZF/fZmtjAygJMZOn2sbNvDG8fuOTMzo7/p1uIwa9GM7s
APXwIOWzfnrqYFscURUodbwecPSCEt4Vu+K5sYcX86EdVkj8uHVGUkyeZZKZl5t7WdWHU+SV5o6p
qfAlfe3Dk1E+SsjtSGkTXXDq25phBWoVN22280FdU064kh1TyGib9Cl6SE6yk3nSQbllgrErz9iD
WdpsElDYwyVUFsJ12aI3Kz6ux3KBlv5GvZ0eTRe79MF/k7fjTlI2nMwAYrHIcutpLCnNmSmOoa6t
8eBz3fRMe/O9+DqapU2rkvQma7SlmuddSABnv6HLEK4SR1oru+aO/f5ZUu3c4859mJCI4DpxiUWQ
dNdA3QGw8T1GRjbfKRvBI3nn2BwTBEjROttGjr+FGME/F8+QRdI9UmH/NidLnTuwOICq4e2C++xg
eRGPqXbTuM0hv+UUIC3DhwGY9F3e8iXJz2wsO7rLaTjYrwy0nuovOg58J3V9F1+9J3nZOWett6st
ay42LNbMB8lrX8KTtq4ezVt44qt6skuPmMfNAsxJtrjbRXchQHR7yaP1CNNNdnsZwzU9T0e8UwHb
0aGUnfF+hIb6bCXrZFihowo24Ygs6aBMa5EXvIerEIgundHwudsUggN1nGo0SRzrMA82K+RTc664
JQ85R7myhSeZnbIKBR7N3birN/otCe4L5smDbwcBLYC67bRb8qo+smIdQr5RCpeHd1J4RrfL3ebk
P3DZ0fBqnOoev5rL6YsSW7rRnyQeeJeSy4LjY6yNh+4uufBFfa67nuu9NnFHObF1KvxdFXjSc77v
MSGd07Nxw0wlFt30ludWEu16dgVsmKM3ZfWncLq45xVv4gfDMbxs0fg5vs1OGqnJacn8ocFDfZXu
TSYOCKUkPvX8Ndl16/ICF/BMj9xGqbapgAbJXBTL1dysTJyw6lY7LcJs0CPu+EVYfs+JN1QiTyP0
Oxty22nGRLQyHMHzn6Jj9tw8Y2e4CXhtXOJ3nVty2xpOthbY261Yw8qaq4yTnVXXasska7hd7Ex4
Og9SuiZ5kD8FT8ZOc6ZDxpOnv0+ZWtjku2/mJ3rU1Qqj9y66ULp41lN+BT+QvQ4t+0on3qc37YPC
c+OVjwjhw+kusQZpzW0ru0BeuBd2obHKggu82uSiIzkkOfmqvmq7blujtWOLZ7wRHb2zsIVM+/za
PytoNl+ifidPe4ICGEZpOy0cvaTZ0L12xoblL73t4vtU+AKjMWe1Ur1ZhfZRwLBxG+XGyE6BQJqF
m9Flr/fGqYpOzXLRLDHrt6g4kfTdaqtqrV/GjcGx5jp+Du6XsyqgEY2B99nzZjBAs7oFBllCeK7m
O4EX4gfTFKf/MlqESv4/6s5suXUsS8/v4mvDAQLEdOEbzADnmdINQ6IkTAQBkCBB8I38HH4xf/tk
dNdJ5emW23eOqsiqzDwSQWBj77X+9Q/e7Xh6M5jn3W3r63T2cqiQU2WlLvQX3heyzNWYUqJ2kKEb
2+KOt4zdYNbn8PVy9v4LtpHLpOcdDDllsQowJVrMIqqnYmXkU332QPLnyCHkGGusy2TJSkhU8FKn
K4ODKOPZ7h5G9fI+QfJm96Nyd51d5w/n6RG74mIk793WPKDwyoJPot7n/40V/nP2BMtRXgOM6uFz
Y7wN3gbx8DCrr/4DAuxhhRP9+UvRHKL0tDCfDXGE+cp3+BbVSpxvr5lNuUqX7fao9t5u1LgVuksM
mNuvyzlAb9d+SbdNsj5NrRgWXbd+vmX760cNvt16N3VM4JSOtQ/lOUqvYsLuzYGKf09AyeC0nuVk
Uft+d4ZHtknnyI5rTWvPCCBCSfF4nPsS27A5g8AsFvDNsXgLM7F11eA1qGn7sRWcrjYvCAX6OZB8
3ddHHaVUE8J0mJawN03ntKk31UrkzJ8/79Ns3q9Jj675AHalXxDVwTtZU1zDVI5BgX4QDDrKx1hr
lKuTw8ZC78Onjx5U/NdXxJT2pbHvSXT/bDU3m5msuM4uFeTseWOnC37elT6q1SloAyzXPwafSmvD
epi0FBu53U6YzKsDBCP0VrfaxwG9U1xAmNS7a2AMlSuSVQiDLl31jlvAJWrj9oRbz8Xp3jFZ/0o+
MCkM+HqBtj1j5Hm8FmgzbSOqXXlHe4NDvhS2ZVxgguRwajmHkTw+XLCbHpXFmOdX29r2Xk8RcR7w
9UpU5/xlzq5jK+5mcggnzG0r6MvVmCHjEI0ebqgrtYjRml0wy3flmcQzSF12mIzY8vuIY0eBK5Bg
gOgNo7tjzpgtDuImOi/aq40j06YaZe5zwqXAWsagBCbxBJKgPSCryHIf2lxaa+vkucQrCEOMTzOg
3KNtmT5HNNoeQ9Vb5fxKkrZ5G1yZ5DDKJim8B7/2Hbi5LvvYp/neWVjQevnk5gwDYHrl4ssVp/1Y
VME+Pu6+EQ2Z+IdDzk3ev471QqlOIUa0mXNq97J35rfj738Nrx5hDoqDDZiMumfVeUNaZ/fhZqGF
Dc7ofsN3dK0nQe+j5eQFNWlT+5Ho6dQAbgWT9yYqXdBPDOIyxieOFDw8llvrnKb1kvXhogcd52Ey
V8Yi87tzmzVb6uLuTcWD7qkR5RCyDptwbMw36RbLKhun1sIV3ejd/zrkPiYOQR8mTrYXa5ZEHv5d
61ymqcnvrmaXZpqYS/U+NlpftiJIJrIZEv2GXz6PBRyqZQRF8C0uqB7a9HJPukegwWe5OM2nHlFt
uWiHwc/gsm8Obj0yP1TOShq/csLOseo2deGI0uc6yZCNJjEF4UFdXXY4MfK+Eoc2XDGeLl8k6qC7
PRyV87Onc7i0OLiL2tMWO9fA00dkuJw8WmvFHYaZj0qCxc1XCNsJ7IgpeB/DwBBYQw4OHmO4ZgS9
/Uth6Dord3TO3UJ0752Hua3VuITSSGG1vfv8NZQXp+A5t4infrnFB0f3CKcDIuIWKqTYwHHnx/M4
n1wC3psXOUwLKqL09bRp0xDLd8m5B5A3AumnYEnBwv2OJykybDQFLSyjA/Hvf8et83OSZIkOsg7Q
mzqNw8nkqbHq9T/mvn/3wvgFv/3+Wcwofv+sLoMQa2V8Vus+fQ0kADr9BCpHkL3AJf+LzAi9MPms
/jAz+C6//OvTEL8IQwxEUt+dIDspVR9FDohN1MjepJHrF8ly6GCEFGpeEoh0ezUw7Y6jq4kq35r/
lHP/D1aeGJUwm/v3K/iGIOdFrtS1/hRXIDtJ+Nc5j/LWJx8J7F7/yf3jm4j/H9/422jGKiUJIzm+
8d0vp7egDJLIiFtQo9sPFNpv3O6/hkC/f7Nv85hUsbJUHfLNzuOeJvkZnkca36kfmd5/jngiVv3T
AmVlsjx1gd1+w2zLR3FtH0jH3BrjND3HCXqCw/1gX2F2CbmGOAWMLeaQBBXPGJEurKXLLo8YQoBV
tbSbk+u2Kb36qL50hv8E3OPoO4+Sw5xYI5xoTuNKDsilOg2XBoY3t46hBEm+fnu8xuW7sJc9ti8W
Hq1u52j71sUJn2CVM4mS7vXrQ3p5Tjjh36UxBSM7M+zleTbFTco7uBnH26yOshE8BlDMI2Gh8x7I
yoXqtO08uudb0I70r8GMqfwtBti80xB8tOPUuQbdMltiEof25tXsPTCKgY9qLXjwq0CFnHSOeMs/
uLrbUwQwSj5eRsBgPhR3y1diM5beDZ+R0zvZbfOzT0hFVL7q84NfAlLaT1A9xgyDXVRBk7KtKU9v
2eu/tlhjhJEav3ChTJ8+TL/pnUar4FQC9nlLnSJ+hAhc8B+YXtyBr63L7Wktv/UAmuA+YzlI15VH
1esN49bn7FsRycEc2lb9gvO73okfVbbSLvUtdvX6zVSc/oB2BsTDbzbJAishatgpTwHenwuEuXmI
KFv7MCuw/ES/HJBck/q4ZHfH51qU1QTK6rNsbVC80gRE2VoE3k3KoABGEqe/c2Gy8Pi6Xon5dck/
ubUuKSk6bgnzQ5TkqFEcGAsA/k5N3KtnbbWLXWL8wHHtPDzNqVZtIeYR+BQvdP+yyTeZb5IwQbgO
HsdOASXjxKweUymbFcz/rEvLpp0Hfb/3thjUSNpI5BvCsdf2lzw8de7Nxa4cxUURcRx1ovRLPesR
4+ROkX6qPO3pmYN5t65eqhvlnMN0iXK5ZuLmnDEhfNrD3ld8nC5dwkSXGndFoWcjE8iWQ8PJUJaD
jv0qKE/BKcY+w/nhrfzTbEwV5H1Dx/tHH347NfJrViV6x04uEFXGhP5lnar2ecw74JVTi2FX9VlM
2GZjOWrGAmPiDKWWkO2B99ik4Z05D8esFB1+uLJfusLv59nvV/b9jEkSSE4N4naEaV43TUIITgwS
eH2WGXoyBGhcImDyktEq3Spqt0lGrX0b0xPQgVm/BrVQjN0h88djsjHHD0ZVBJG5t7HmALGXlN8W
zdB9XwHrsy0shsvLXplK7m1V+N37TzYCpuCd/+OIHlpCzwphXIdo/vdjE5FKbjXQmlxX2rd0QMHl
PMNk5YScZAj2YNzBjsjOOu/OxtNp5DhHib5N5wO3m1i+Rg5dUIQnvNonl7unQj2lZTXEBEYjUAAn
Lrs9Ju342uNy8oZ/2m0DJqlzSulsVdS8boXk4bMMfSLYFIfUufmjpattlio7knZMZsMJSSnMu8gX
ttOhTSBD4RvzG0A8/n7bboGjPIxO+/W51/bqWNO+zPgGJhMdrN2gWZB7KDM4piF4u7iYtoWEAEdP
lOB0CSDZlU1hHw9G5ZJkkkCam85wMjjeYlPIEgM2+lqx1YtLjOnNcIkXYBybXlwDJG88iNDoV+9J
7VYA6Gzt+axOQPEMjIJKkZ1Ce5R6t7BfNmEPrJO7Gn3ZIUFsZ4riz1Ht63v70oySSwB6Owkl9Hr+
7T33KvcS4K9HeG7iy7sc/WP1TmzeUHa0uTVu3vPXJjxNBPw1ANMKZfpktO6EUzjDxQ31oyLjgsMB
YqwP0y7UE/u2k+Y5VTtENq/CZI9eWj5MFHzyIXyOH1dfC54B0NtfO1LhH5a6Flg4/U2MebHT+W4g
u1yjZvedO6AGV2IcXDk4uo5wO3FIsilv+aA7XVtnOxI87oOjvB8cOaAAfReXffUebhvVY+AucdOb
MJ/INIvTPrQ4+k5RusEQoQrVFTzKnqbnpdhx70Y8afAnBJ1KMVFtPFNBxXHEnhhjtjR+8OGrIALt
5BFcnHrSjfD+5jA5BNcrC1mNTuOB3/HEq3Cw16kflPAUIBv1dZmXSw+GXzX1MIYi+wsxj4HJm6ay
tJQYSDaSf62CgS9mPsDXXufIcf/1dMn29R/MwZi9PfyKQgi/FdaiwKYt/4zzlHh7sZQGy500m85j
fMW06/2XS8eY4drswCCO3AM2p4srSsZbgJuZSTalU88bY5SFBBXHaMrsp8mG0QMRx60JDeV8Wd3f
05nAazt3KrrddGmaQUmsHyG5eACvTj3hpR6RaRkTG2hf5mw42D04W5TTUj6EKv7Ihpcai4EaXWqv
2Ax2dwA4hib0O41rquiC+Zt+4FefltP5enQTQaPF+5NjvwmGkQJ+mHinp2v5BHcIwJbojOFOVcOy
WtbZy9AcX3XnQS+fhtKQXG9yDKPiFCB20LeKjncofsfQ51gLty9qqDvb6OGzd0SQNQ+giJkCflTv
tQuLBhPQk60eraOxP82p5ls/PWaLbpMeXrQrrBunedh3E0qzAx+CcoMUyZf7G8Z30f1LOQJA62PE
DnzLzybQRkMPhuKA3gMX0keJmgT+rc/wJ91y+g9nuvuMDzN1KjDJjjFbPRK4OOj/qMZGBzw7IMLO
gSLo3V70+d25Y4cdDX2CVz3FLXymcs+YJMr6bXjs94anR2oAEL2qPpIhbwuApE4siG4DbPqnt2ye
OOIls+Lbxe3GQEZGfOZKeUw88+Ug7iJEzlNposU7JbqBTMzVibIflEE2NhbV3pgMZ1V0/ur3OdnT
oUTx07r9nJDkB9RoBNIlg6Jz7V3w/odsoFOUGuPs/mJm25xoO9U+vPSDUXpZDZogTV8Y+pQPXE/t
YqNOpYcNnWZ+BTy8oSI3PBLnJcuV5wcQxRtzHfbF8bUFiu19el+Qrfc6NCbasv26+g3uRu1oCM+G
rBMbPNY1NioP5OoXG8FCEpVI51IS1mHh0EYDBT+901fnk2UPpqys5Bd10npgopmdvpXQnKDnqDGu
11efkNztUZgbolGnAaZ6gs1EYvDcQMoXJY45gq4AIV0ABKvefTAtlZbiIoAnIhPmSjrKYw4PfEDe
D+i617cQLkV8CtTCowQqL5Rm1Vy5rCH9St0bPtmqU85xEEs+mgdsGYIibTUe6COKt6wYN9ry/HXp
XJA0GQhgMJeUmIyV9LSrp330eDjpgqb9LJTW7IunzY18iYH3fGAd1i/115RR2M30MbUveEClbV6c
Q6LZEDzUs3MFDEfo/vKEcXZxrDn50CMh0mZC9ggqwi4gT9sqe0pICu8TGEvZWC98NXbKiqdbA+1u
lB3W55ciACmSTE9YdPqNWIScthgAsn+cv+5njyjT291pVtKc5I9PTtfBvHyXZQdnF3Ty/3lRJ6g4
3ysn+OYYU+HPoWGb9Pcyw1AuGHtZpuoKr7m/zLf+r7zm/tSl/v453xgsJiGLz0FGOSNOenXUgjlZ
wcCTQ/UH1qD558LpX9/oG43tnt67+kYYxa9+uAyzeE9cbKC55mtyhQdg7dX9JbqMTx8kuLBl7uFZ
+7dtk9iXiNInNEZ1JAlGAkSh2i8nWZx8ynPGX8/4ND19Wf5gZDKVZbr0evrS7Xwp6twMc3gbIagN
th1RDTF8Qw0yu9jQ3QZeBcEN9jIIXOvoYbOSXWX0fJUEceUKdtdubxGwfPjrwf6XZJ3/v2k2MWn9
bfX+w8/mL0qtDaU2/d//6/RZ9r/TaX/97L/ItAZ8fCTR1M0KjFVW/V9mNZLg2fJHUQFjVKIJo8V/
d6sZGFBwodFirDMgI0hXWDn/xqY1/gfMXITtcGCxFDPxjPgvKDfFL/r+0vHbMIkFgiOu67tB1814
ZumtA3VnfDEu3rTZgTEjo7kxuoQRboXHB01o5UqvjCWcyu/CcvUAbP6pofsTVIVZC7YruF1wk6xv
L788vN4yZFNkZf2i6DSvj1H+Lg4KXky7hpHzAxXvT+jc3z7w2y5wRT926lI+EOoB5NJigS5Vmadg
HivCjdZwJK231pMCyDU7OFxt7ibYbMIu+oG4izT+T4/gt6/+bZc443SkaGR9/+plM6g+SUwu/Eib
FvGVCp+UB1x7oYG5twUTA7cKmglMo1kyYu8S1oFYtNv3CHgjZmTK3J3scvquwtMY1yaezqgp9S/v
1hvMgveaXRtvVdcIL+MHm58ZaTShSYRhsv345Pz5NUEo3KmOas1hIEbpH1+m1awbVd7zjeHC5LAE
WRdMHLxDwivAOzQf7FnA5EV7mrn6lPiMXR1YkRVDcwvkveInx/tm8AKfrWY6ZUWUHcJ0BPaZw9n3
23v4B9h18AdA+W8P9hvoKddlrxQqtxMPx2UvuBiblqKt/GD88sMi4i0Ry+TboWXgtYCHvvCdwu7p
74cWedDaSSKljGVkzWqXlgLK0YHWbRj0HlgctIQeLZ2DyR3BtqVzg3kQDZ3q9Umeyie0MbpjfftM
7cfHme5qdd0QulTAyhg6aRrA4J0YoR6bk/TV9CApmvjd8J3gBPFKuOIJPj4EB762VRg30fkSIf63
kV4Ya1VE2/unINnJTGbEYyKmQEKoQY9Ep8kjvH9ChNzp71gWG4M9h0Du3dAg93FyTF+H76ZvBCq+
xK6Fcw7TaiwEVctu3izOk9qR6dvdYXz40mAT0AOTqmyr1vGSebj899O+96rePVXOoY71ncCHEBKL
1hzuMXPgR9B4nTdwgQ/kwaw7fTyJnLt6DJspovwmbuJsKZZ9sigGkyfgQWGtrqCo9LEtuOiXdvEK
qBpwKisXH0imyxokrYOdMMdGZt+7TAMLPymckFbxOXsCzsIz1u1sBcRla3uUfhBI+Ssxihgeq5/G
18G2thfnlDgaiyVx69drRHdQQJlxepTDr9S4kHSUCUaGF8Yi17gqF4krL3UDEx7GqQjdypX1Uvxq
3EEcTaRUIynSvbt7fTtB2NsXb6XGTTsEt+VJgm8VCmyijtr54IgsAPKkCS2um578iv3IeQbnVcPw
Rrh2Y/n+1fcElAiDa1/21NBa6p+C8gJfdNpPb28M8g5+RKMzlYgzYR2eGa+uWVcorHVGudjmonxj
Ei9+h9wzQOod2Hnwoldnv2aLhcdp4cBntx/SO41TuzpsT2lQkrlGJ2S4JUx5I0yTYCDsnF/1zmVA
2ZEOkEcZPf7JHUIpR3adPeHKzetmYgkIBMdvjgqa2LPHMtFCwuU62L8dg0bTsVYteBj56RBqAS+4
2Wuznw0gvFh2vzjvsa6QHn7Tz4oy0OEVfpC4rpbvaFeHB/dSuM2L8XWxz6/duxaXcx3qjatMM0g3
DhHK8Avn6kuDKtwGYRK0wRtKOFItKW8xQaLPSh3MnB94Ykq7jpY0HSfYSReEOMAa8Ypyerl4Bs0r
NxlG0pE/gvlsmotblMBpOtGaar4Eskenz4Da4U4dDl7/Rca4l4ND8ho/5enjQzqabwTPXiHYw5ci
B0DhgDV2DAzhnvIO1+E9YnvfYaF4/3hILhF4N8atkq3QEvc2UlPuTA6McZ6/6pAEHTZ2Rq3+lZ3/
MqIvBkW4w4oIBmGa2uq7yTH2dKD7+/fdbXqGt2mA2V/pimhc3cQZfGqQx+9gKPgfV4RkwlHFFX2E
lf5B/cohbuGsXUJrcK3UoRkgnnsYSVOMd4EQ3hKnr918dH5N9ig/6Wqv68uyWPPngLpVqDe3iBaT
fEkggOdpgW4WLtEADla+tPh5bJZBuOndVP7rWrg8C6aIbTa21um2VnBjmk9oaRY048/nrt0ZS0EJ
eXu8VT1OAAGNntETD2hXazg7pk1CtqIHhN1cBtET5AkSzunpXRFtlMGdkeYsnebbbq6vWybFQG75
9MFFVUvZ9FSCy+kFNznkw/lJcas3AS7meKzAb4BYXPrZ8mC5zFqMm52Om1HjPUB12GwfYHhJBCCi
qDYDXkIUxX21Ok9h5mMhnqVTW0q8agFfY7iGzsX799XRcW9pW6HtgA0ABcDVGEDXGI61QXhaYkiQ
fhl4AHcYS9v9y2M4K8CPb66CVPeTg2P4dRd5HOyxbJDo3++AdArhTVEOvqCTdmmTbMzuyjulmI5I
w8E4NLWJxYRl86RhnDeUDwYt5cf5BSU84xYexOmI0Hj4SZJFBC4NGQCiEYxjV94jQ4CXT9rkwxEw
HGgJCeq2vru/E2ah0D2sGXyA7zDIwIsCAo0MFZuP/5IoWOaJ7twkmwmUnHjDl+qzW7Iohw5jLs7I
Mzji/Qt6zeXq5IDeA5sEZzHcUUew+ZUne4wtMhLIRvEF8TlzTi+C4SXYRadpNso8gI7oAYdqcg4h
fPU2gw6SRLnIjEqGsy0QoLrWkVNiM7qgQGLpn6dyNCBe9eL3qZtMLlB7GaqA0Kiq33V+CtnLmFlI
n6541DvZ3bkwT7ygALeVfSqHskX2btBzavBPWhp5iJb8gsojb4m3icR58zk9gR2BdSpjwqsSKupB
MGAChJyfDDko0Omuzon1iS9VCEk4n8mcWdghflirfN59SSslOK9RSTzcgQvZi+KvLLyeVOABIgWb
ivQQ6usLaAbkxltwxSEPvsqWt+Dq3ubKcdi6jwUOelMCxVTuSeMMtoAPsM65hc06NZ1HNR3wVihk
D0Cnd++QeJJP7ByQI28H1ajCmQ/bENVpD3Dr4xomPnzKUTeRA8N+sHF6DQS4z2ySjMUitx/B87Of
5VvtFcaoJFV294iH94hpDVEwTlUEee5XnPKoiU1Psbzksi1HBE/C174C+u/JGFJ9y79zAPBdYvjo
mGJERxYmVObr5BY820jMduXtbSJvxYbWTQABqYAwTxnBrwHZPw44SBaHUFs8DTff3jjeib6qvawI
uLvggDjEKwXL/bE+dz62i2nj1uw+d6drxJnT7iU/XVgR7tOLHEfCI4fCFRpu6h7F6+GWk35yD9v4
GpiLZnl7ZXSJWDw/1rD2xVwTrV9nE28TYc8SA57p63Rbby0QTUhuh0nDUOrqnK01nIIjhkz4mXOM
1E0I2/r00sQXstKn8htWKjrE0g/s2srEQaigvRe/+HcQ8nLXmrIaMi/HMUW1y6gnEdR+EKTH4IF0
X+z5sOjbHFBSecWayTKvgA5fX3W1pyCPpfoeJwZClQOlCatb1BGAWsXaObSey/zsGO8QmwfMUx7U
UtBdzugELgMHByi9owoZwqrU9y2Vk+o+Xh+f8HhyG6MsgoXZjG/syucRpHk2NoXzfweP/A70q/hy
Y8vD3cnyYQ1RhSC6AutNOcW0MU9EAkP+tTExT5cuzn04OSTxGYEHIOjJuVNgyh4s70caDM4AlnGj
s887JELcco+m9MEU90tD9Ul1cryHkPV8fku+0xuSGQCu2JJZCPeE14SC22cHxpyeZFT7sOPlBQ+8
4UTm3KcaGuqT4MkxYAluDtl2Hcymm5cq/vXk3s4RtszQ1YecRgPnUQQGxMYH/gBB+SWtWxwREWw9
3GKfXxwDTh1YGVzL27hJRtCGH1A+0CtNm475sQdsKmOJITBznyRB3mditKBkQ5nqQp6T4AAZLuQ2
BVbPXvbTkbI3OztfUeqUNmdq/SWqcbiLpwC/QstFzxPkcTJrt4pdO5JqP2bDBbUixXfpVq1d7Iqn
y5zluclmVMJQMO7+9QtXf2IAGcFArhx0tpZgEENyFtOYgIYAct6ZoRExZRa68iknFEzoBwYrkkMc
FTRGcXpxEYDT8rsJLrmsvsjMCcAwaen4a/n+nLVAwhzTlMRIC1ZPCAHnZYbFLM6ibPc2rgJ2soZl
OwyHMJt2BXAtk6P0V3FLUOnLcGS9PF+0GBMdt9mJi1dQ6lmB6im4b+LGyIxsWs6M6DIRHDiFnnIY
li7NTMN4CMeWLV1loE95ySGbEcX+ak6NVbeSQ/Rx8LwrN4/ld6ulla1G4s5w6WlExOXTuUZnT3KJ
7Ar7FgwNixH/xnHCV2O63TrlrAuzHagvNNIDwL5FM11jiEnB5HY2h4A80l6Gk+KNqCsnmz5clVKu
jxnNhqD5XvHV/NKNqpSOtUvkTKC80g5eomqLYPeO1EpdlxzdKyZlgp2DCuqMZgIXN+yQHB0HUvow
rj6QBR0AL5tNM6+pSFhTaVitBOOu3zFJEqN5DYbxLTyNGdDDLIM+Yk5bOglULXiwLlHsjkreh+lp
gvUpEDNXk9ONJ4wp8frwUwilknPLfdOE8Ni5ajBwZPfOOAXzQmr+2PBkvx+3AUsQKPhymlJ9H5an
T2mdYkeZY6m+vja8sPq8Gaveg4jpSFl0LXOESHYvTrFKmy17iyDWPpegDNE5krEuLV+FUvmWxmod
HxbQUBwck6lcIe73QW3EcjtOwsJ73ucGLXZpi4ELSbupSvxnOHiGQ19k1AHuJ04JCxmjDkZr3K7z
QmJWqe/wGrtRYfNMhWrKL/NZSnQ4/WG2AzRtWHCWRhL8RjnbbTECKWFXY6di3Jdylrj1uJg2y5Ku
IZsratigO4d13AgWhsXEbT3cD7w6hviMxYkwTf2lkGYA5VwYD/Yz5hcoh3lzw5r39+JjJys53Zon
aQ48Kb4EYlzZ7E6Ux59dFd2Yt+wRCVyNuEC6N3Cecwoxa20F1MyUmw5M31ib8znG+gmvGA6JwyRQ
QmvpN+vDUXwdI4L7Q4Nab3KqASBuaORMC7BAHfdhz7eD4weTRN3gCJL5+UQKSlSkI5nK1RaE+Moz
WVPmSAhz5KBkXZtj0jo8rbMZQxTokLAMwhXsgazSPXvk4tVTMXuU4tKvQTeIJBKItDqXouTr8pqR
cWACIIkthXoVHFooA/c0U8U7uLUQ15d2Nue+kd9Y4yBni2ACc8oktLRTtteW7/gDXPQfIDgGRnjY
dg/x1/uG4NSSdKvvIDjDwNjfCW5DrFwbHpOTZFbs0BUx2RVSRAyjo3KZPCHT2rp38K7x4RXb4X01
4ke6XfYudPYww/3rApEg6IbC3HZIGUtQLp09PVpIdHGMxVR4NFf3iGGl9xhlS1ygsJRiLWefOcGn
9pBjgW4A9zumX2ogosKwwsSYmU52jybDo8uCj2xQDKPKgCfPZpBMKjO8Q2jSfSj2+v461xlJy067
6FI4BsYPkxr1T6gx5usmOl+RI/Lr3x/flpi5X//nfxv8d7UyT1pzlwVkidzR12MxifWlmcHdIt88
LGP8BV6BH0WtzgssWO5JVEUqexWMQEguo+eG/VqL2WPZ0X54pj9d3rdHeu7lUytdaY+s1enj6iCN
XII+BGK6KARCF2gng/kPn/mHWQ8o+r9uyTdGInZtKPmv3JIbW/kZhWrzelq1o8IRoqTEeU7uk3NQ
7H74VPFN/gE//vap3+BHDKPKIu35pp1TR1dsEkpgYJQa4T2+e1f3L46WYJn/8Np8z4IQVE9jgDqc
qYWwRf5ObjWuaqd3Mmq/PtY3+fi+77wesy3Dp31ukFzRQNsMDfaoJxTfeFMs++GpXhqePOgPbUXR
8xMn9D+4JGGAzrQFdf23EcKjyZSbdVAVVwpJFnJA55aKd5rfuSdlwIQ+0me3Mazz+LShIKSmMKkP
gAqi5w9r4dfQ5B9PBTvMf7uSb7OFQ2rJRYKNCjSogf9cQ0ZzVKwVaK9hSSBvG7ryVrApoUHEFbbN
zl22TZfZvdMdtS9wDNRKPUG2pk/ZBWPzQ4spTDApt9zGF0zl07iHwS2U2KiJbTXCOoEtplnxLv3w
oP/EmeZB/+u7fJtOmM+0ywfpUKywdA03h36kfrcmFudcsfp/e3N/+7Rv4H1ZtZdKFXcOXz0mHmRQ
MdZmAzECPGrtGh6UKDl+eIn+NIARC5l0E8ZpRJ/+/QTA/wkLrzOv7mlfbKXj5eVGhcsr24KmAmoH
0kZOkZWhraaOOw1X6g/rZcho8R9v8e8X8G29FDcpPaSY+7vKqyho8xcFleVHSvYVjR4gCILV/Q3O
G1KQZFG/51/p9unAY5vJx96t/MfGPN51hL6C3BDSnzGvFy0A06pBRHTeD7v/rxPx+/L+/XK/LYlz
rQ1qbBG53ODu4mythcZehlyxrefolTftrFz2k+un5f+Ck8D5DK8aUenxOHXFr2f4kLgoUouxuc+n
tI1DIgbYq/b6eADRaMFXQsmpLuT90B+GzTA0KiejHYXP0MGBhZq2bjd55SRqxEABskMBkek6MpfD
Uer9zDVXvsf0/Nrr8OtQMLXGnJ7whr+vD/1Sn8sB/9wdQhxL2d4vOImD+9ZuO9YXj7G8AagFGLxE
GZaLT+8iQmAdEHMVaSVmHEDu1KpfgtnnV29geNn0OU7noiawWpihDETSCJbaJEV0AoHSJvjxWGHs
AQlsOEkn7YRK7tcbAS8txihD87P46WehwPJzFOFamFFbYHOnjjl93HvUjoVOOF+V4RU15DB6OHeB
mTlnKMrDNSfh+DDLxmiS+ectDjAqBKhqcxmBkI2fApuoAFh0V/JEMYJcmUYbG1B6CeyVRujooDkJ
8Rqo6QY71Yk2vczEtLECsqNWWXfjbiaIhynKfbRwTr3ACgmqq2IDdMLXuaMGhmyGjYlo0GDQe+Ze
lJu45R3CCtQBpIbK+HDMaGvDZIIWqXLwHJOT0PyAgn51sUDhCnLRO0CDM/1yRV/jnrxybgRDt4yS
6PyG9BegonoBT4VN6zPbWdxyJ3+V6G7CdCzDgmZO5BUrtlghbqG6/HFrMf40jcSxmVRc/GdIm/r2
rlyMrM2uvYLNBeOmWmBfQ8jpjCBQyQOJ0qwC9H0lQIoUxA+SL9eUl4xJHo8R80PmOBDg3dNLuga9
80FHe4i1bcQIJyRj1LWOlF84KDAUOAQI3O8MerxbJiZd9Ud1cR4MHEOAaxfwXSRzcyYj2qQKWjEr
AHsqGkEjm95z57TtxjX7SiuOHy+LDm6DEpeNFzZAhz85ZDfMl6VXja4KVlw1Pk/zqQngHWoB1gCC
SQ5rSKdgPdEfobRrHfjljB4uQCA3v2BN5CE/EZE6P9bC+wjRJehHy1q6MXvuo3yKNQxPOJBieQRP
mJ0M0AYoEzaYAoyD0hBZMb3RU8wsiixIlxiQ0jtRJmcEkAyZTpRH9a1dpKgPGdJJAfHQBxdPWpjR
8E+v2yFVNjjO0L1CoG1/2BWNP23iuAxBo+Bp44L9bZcYaFWidYbOrrhI6bMtWwgolCUqj3RirUxa
gfK1mPTQ+yk4CBN9ftz3co0lAouhXDYxs/05WnZaixfmJ/m7vhKUHpOh+me+k+BEwV1/p7AC6epf
sEPBLwcQZde8y+/n6WVZO9kKZeV2AOqbkWVsD/mjDMSseLAQ6BLcQ6f8ofxUxcH0/ST47Tur4p78
1gc05+x57Rq+c8tqIbQaQrhTjE4z9hxb5W88sf2IRv/hXT+Uef+KUOatn57cYqOvrKWx0ZJJ8nJ4
ZweH44ZNPcjUf364Y6v/h2s04ZVYKLBEKNO353LTHnDOzgytBQlfWaK+CE7zzoPpsoCfvNQDxZlB
dhmfxwyeF+28npU0bPcwWd7ZRaFxTsq3bIQOHlCe2q0OrSms2KjYZu9MZNd5MAz0+D4TrIqrrY4G
e8M3XnIgIdWHUUq0PdRfjbrhNd0c3mq8yT6uULbv55mY+F5RqeD0ALgtTU/RLSxH0MJmigfumy0H
GCaYUTWVmQhc7TLG+RdJD8g/4i0Emj6R6uWkHZ01jDfhPQtFjvirNhIxrWUo0BFYlAtx/7XlBdb5
/kBPilPPitEzvGN+P42l5R2hsW4J7YFDwuytBmtrBpBQBPsSSfEMGbmrkX8iBhKA2RpmJkwtpSnM
Yx+94pbRzxvDR5/TGXwCCrireuct17AT1mPCriIL9NkZGx07I0AUWyO7H9q3RbqCMlBMhjiM7WDE
4r5hxNkk9zPM9KTJ7dgL+QzuI3A3mS1CQ7pwVjF8QiqIFvoqdnn48gVn/oKUAtKN7inmA8b/4e68
lhtH0jZ9K/8NYBbenJIErShKImVKJ4gqGXjvcfX7QD07LUFccXsO92RiIqpDSQCZX37mNc8NCk9z
dWnS3ZypxyKYC8/ykukO7tMhHHwiU0YBCBJd3H1wzbstrNllw9wGZQauyvYqv0L0jRac81Y8l0wV
3XnFE+QnGNLLmEHqw/hjFdu4La4l6FfuoQjs+EF7ETYxfb74UY3snJJjU5wi+om0tddQW8GRt9ux
N0hX6wUMBnTl32QHINQX47zrN9NjnSNDN3xUCwLejyUjmk3BlXeyrmgo0Rox58GGvsvoDVrDLGUt
7G7RkEEiJLzGyPlP9CwPIPrqai79tkgZQNg+jQ0wczcwGQIYMIt+K7b7a0wVn6APSO8jODl4g52Q
wpIhfqzkEUpLkK9W0m0IWNpf+AA8HpLfDk//ooKRzXK6iSl2R+3M25p3NKFeIWoj2SLCwOOdXivH
5smko05D+FLuqZwreE0Aa7g2yipalOO/f4o44ZDpVRNzmuV9Ch7kSrpS99HGWo8NRkwul8Gmt4Ud
njVr4xEhHGPG/GzUekvW0R/t1t3D5hrpuGQEHl07DHJ23P4oqMUXeK0f4X4aGkfbM1GnUB4Nub7+
UMVz9FSuHarRYwYTCPTMTN020EXmZTcz7pRr99k55XthPqDlccvdfNOR5pnFEXkJPqx46x7Sv3CY
/1dG6tk64/NvmtQZuul3ZdkweUdb1mJ486G7BNR0zPbkI2NoUGMjrF09JLvuRKVKop4vnFMJIVqb
60/MCWC61dC5k5VK3989is/ar+i/qMdMDEN5Z0RsCYnPr69uiCTMHzJ+5ihEhl4v0BFrGTCSQ5lw
jDHGqt0wqmjuA3pf3vbSHpPP5Gxf1p9QuJq6tLysZH25h+goIZ4h2Pmtbzc79GjkA6YKNBGaW28d
MCAYm/8Xy+AzzaQvv2CyeQLREvSh+PhQ3mkEmKDvwv2vYhBMYnyQ7JE5ZBoXj5d05nh9WXiyQ5K2
iMNkfPQxLLmgjmQ7OWLjAdNDeQbMvoi24ROjnEtPfO5cf1l4kifHDfZfRs7C2VNxhW5KyM2U7vOF
sg1X3XqctQJSEtG+QhbtRpGoz0fI0pihFu9MOy3uCHIiRjMAgPS7sNyRGe7dO0ZZxM2PlOL/aziz
PMan//V/gMLf4MynugjL//mdvP7P/Lf/kpbnLDk//sS/Uc2G9C/RlLGZgmBu6H/hk/+Najbkf6km
DTgTtqD2b+jyvyWCZelflECqbCEHrCtjQfQfVDP/hAeuLo/CmJgkA4b+R6jmSV6qYrolirQnR8Ki
oX4TFXCQhRcUn0mkQEO9Hk6uwbCVW9FpHBB+5aqnKhiK05Cv2zxaJ3B2i2BWwOh184UuNPeKcqpL
B4Mqd+2ESPdZkK2Ht7x5ULxLO3+KfP72WyfRRqjxc5TSkpHaluEtDVQSr24ekLjThRoZtpfC6xg8
Pt1M3xacBBdel5ZGOQuWaKi1pErom+kUw00JGGacbf7TgPrXiqMZJ7rS+HKqkxR8NCxr4rI1AK+C
sRDfMWk4FZtyhXKhvhgTrHbTHnCqu3ZeRsUYXvh/9cx//wJtUqiYjS7mudWgVxWjRuUBVaAr0Oqn
rjypCLJX+qLBVtCDNVG8GT4DfhoOnw7UzV/v94sh6tnXzu5WFV3kiT9unU+ZS1diKOKijm1rxVYr
6XqFxjwdshKEJqlnVT64afU4FMJMUDH10Pd9n5HYt+XDz79jEuE/vgXVqY6CtsKXVieBVix0Slcd
5pCAv01u4mmBYE4SBAh80Ulru8XPy01vlG/rTTq6oiALai+zXrUcQK5q6xa0yvModwYP768UEVDl
3qUY+nnl8UGm21xSR+NxxBlkvMe/ZhF94biKh8Ubph2vffyn1d4L9fjzEuO+/WmJybMJvhzG8NDB
dZRPFjIOeFzMchHuIQJGQfmmBjHYzGj586L6pNHw1xvVFAVbUPTUaVh/fbBBisRwqA2Yig0jfoh4
Zc6URemr50hllJrq1qEsnvOhtjtkIkJP3CTRoYwelSJfyT5uUFk7KzUY08idGunJaU9dpz4IWBYs
ksqHq1YPEKnTuoZnBrBVK+MXtS82gqnPW1W9b6qXQXKWA43bJLdopyxNpBdFHH6jgPF+/1jpjy1I
MKnNKTdMaHeNS+kgKXdtX9yIQwi0dWgOgyA8i0a3T4Tst+B5t61qrrH+s8McSdU2pAnpHlvXe/c1
NE8r1Tz8/BanSd5fbxFTTdg56AioU2Fov62GNM1lw87B7bV5aIfmc9LjTY5JPf5Xm5Z+WeupoHG9
Q+b3gNfKddPGhyB3N0Gh0tKAwO9Xt2HAfFe+C0lIgyy+8K2nVcTHr5TZvRgK86Hlj9P1KWgEle6S
IBOrczmb4xExc1U+nlyudSUhgjAgD28sV8SOM73OgFNW8rtEe85VXuKG2bv0rBY0T6EAdsUx5Smk
qt+WFfRkmVFh2e0iv75vgMg3ubN06TEBCv75PZ8LNzL62x9uyBpuh183q2dheFVKtWE74VFqX6Vq
r5v8oMKuo0tuuRPfbXwKuPU/rzU5jlGjxqVWs1bzglEQnUbywnkPFokJLLJiTBzdPz8/nTT+yWkE
wGdzdA9HZ0eZnsUASSFRldlFCsBDiOTqqluMrff4zaJjHiJAAcAr219KGrQxKfi+Lh4NOhmV9k3W
XJK6rvI01nW7YomwQN6AHPMJ4gMCVL2/NPyXAsnfBjR4mN1LaHRY0lWhMj0onx3ozZpI7VJI60YF
vlL2V+2g2IPodEuxvVdAZ0sCHlq0FEF7+55FW85cO+0AiBASqYG0tRzbunivDOJOpsCuB8ColA2Q
FX1Ux1sxXeqevDezDKZH9D6gWeMTSbxUwR0IdUgsu8erZqfHWb7ohhpXX+lCrTudW46bgRkwHXdR
V8g5pifHUzGfqRVsU+iVA4dmbjly0WlQwegKD97+wkY4E5RZjk6ijjmiakxvm9wl5iv1QA+ngr+j
6KsMCJ2PnDceWcdAOgUZKFOj3glac8EoQDuT7H5ZerLtq1iJpTbxLMg7wVa1ojtjSEgkUigTfnNr
9e9xaPwyu+rk1IjmeOnGyBCB8ejxd79Jh9ZKhqszAKC6gnTai8uusnamiMJYRNNkoCehAmNsRHR9
UeXtGS+htz3I29Bqlw21aNhvhghZn0i1M4kRv5q+9iqzBRdRP6GBYqMokK9TmP2mme29AlXhyl1r
VbONg2ildeyyyNg6CVDr4i6pH1rhoJerDgLPhU905raWx8wLr0qFvGAa8ZXOM+NUFB1bBojogZKU
lMTurHol98yG5GorSGASvWYbZSCknaNIl0xGHC9lFCe0KWrV9Ux2GD/KHXY2l4SmpEnX4WPDMiVS
DOiPItpWk0gpyNgVV7KC/VUCDtfVD7GGnofmtjMdec2hW+cD0hw5ZB9jX1jihX7VmUAmf159sonS
0MEmrmZ1bpAUfn32XHi3iXDhVJ7bqgxIdJOSDJ/gaSHQd1mqtp7u2I6f3ebmW9uk/8zX9+MtjhJv
Ko6neJ6ak95RCGG2CmLVtGH/rZU1/PYlo79VfeFBpDPZJaHl73XGAP3pYm6zVm5cs8HvugGy9ugo
2lOJiYPVIvBfaMsofRNrgNT1prKuRKlbBn2zy+qXzjcubOvzPwRsEVCsD/Pnrz8ktUIpq4TBgmwA
dNJ5FT3EEPLVz2fnzC3O0/5nkWn5pPgZlgQ6i3ilgYMX8l1evcitd9//XTUXXu25PSJrukS/AeE8
0GVfH8jBodOke4AQaXCXJE8aFi8/P8yU8/zXHvl7hY9J3qdvF2dd14+uXpSjKGii6QlXYRzG8uZG
IdxRgrK6SxGq8OfMRWx5XYoz/xVJ2pkGg+ZCgXT2cbHpVUx2Kwne+Oo//ZhcEhoN3x7HbqR8yTWC
Md2FVPfsVaiMaQhKBKYFUuHrEhU2sqKWJxZXYW6iA1giqA2sF6YlsxDhvym85M/LTY5G3YiD3gws
F0bQiQVhXUQg76R6+fNnPLfxCeSU0yYWQczYvz5V3+ilYMUN1x6fMCyfS+GPZloX9ookXlrG/LpM
LUdp6/cFuuRJORO0PaQ+UW+Olhsd89a9zRHlkaH4Vtpj3hTLTkw3BfpoCtSSRo+WbdyuNDVfSD1X
ToDWKvdplDI0kq3lUIN49p8iDUB8mD8abbvDDhDhjspB0klJHrMYB9qgMeZi066cMtVmeVXd9rUC
K9wwX/CAR7sTkWX9UZHyg+8iiiQxHm/HSnQkuFQZwiLdcIUFKjgZeJMi9AEM9rAJGh4VMcb3hkE1
chMZ3LjKA3ikIJyaubvCija6/iL2T32bLjUlG5NF4Yg+4dLUPNtz5ac8Bv3iIP5rJslCMIRVXzPr
klB9SjUkwxVYHL50HXraPMegN06AaIfo48KeEHvhkHWosRtM6Hz3asiklVCq69pKlkXKcLCI02ul
g/QW5ms6SotWXfvqm+C8mBL1D/AmCY6k4qmLzOBxqmijyuEiMi6h+M7FPOQX6FMa4By1j77dp4NZ
VFnZxi4Ohjkuf4GO9HxJKcGWLvTsri7+eSthDHrUojpoSmN6Rp0kKwmxChEWVyutAn0G18prX90M
iVa0t6zHofn1XxwgA7iTrGn0a6fQFI+GVCkanmMnxotvPHbR0aNm/HkNaTwek0IFpChZsUn5Skt2
PF6f3mKquPRTM24OX4SEKgjaLxfKDGUorFABKhVKiGK06FUI8JazVNz+FPYICzBjjPX3StoayR+f
zj991wuJwtkbXDMsiWtN1Eze/ddfJitx1VpNbdEGZdq9i9dIKw+Po1DUqHzdb5R7EBTDpctHH7sz
0xdiyLwO2rpke9NCocHXVmpKEb1JQ5vjY8eBtO5KF7IDHjeqXEJbyfMXOZduoph/SOhc5zneBAz7
FYhFoYRuY7kogt9CoFGHSfukyjAKeMHfeu6gCuRW0kwS/UUsgQpDYS+xcLhsAGcobW0LLg7NhWb7
eXYLKmkemelKEqGOtRWdKvhSfnSvWdk7+ji2Xx9q/tMGlaIIarq1dfR2m4xswVJZ+CraQNnRJ8LQ
YJqJxa2AlyRoJ7uKo5uupZqMpY0Sq+u0OpXoQzR+emlvnUlZ6YzQ5R+hm6Y63VqxVIgmwGSSSek5
QkWzt4qtkOEU5w8Xrppzm3gcI4Dn1YBhTk/KYDWey5a17Mi4j72nRm1XQWPuImuYR9GL5yoXTs25
SgXMGO0MyhT+d3JoKFtxyh5DD9arM9lK1rje3g/iaVDQItDVu25gHCcIF0LQuUyELHIEc4+dxSkM
Vg+qRlTd0rL7kQJdcVpxW/k5HHxgsKe73+TGFmWNi1uaHrqkDvyg1FmjUVGUdm5rCJJR+Nyoayc4
ehHImGztxym6FCF7WY3Q0soHAbao3x6KTZM0MMuLDjuj2l/qqanYUv5eokQgO1C4XDy49MAWgLpo
9Z2UjOTEemkWMFxEDDlIW1uD9qavzH9+Klk8d1dQ04xdZslQwRp9jSVhrhayX6Ie3vnifSBke6xg
34bGqWdCqt1bgXLbDkO1LLrykTarNSsHEfCuAn5ucL1dopQo/eVIFeDYHMyC1lxITrIyB2xpZf2I
BKrdWs9pEt6rlncdtSiFpiqyFT1VTliaK6NG6MKF+B6YENHy5NWNNmGBqbYIfzdx9WM93LituXEQ
yGigyXuNb+t9eFUn1VspdUezYvhjtMsQx2oR54lIR5lYQ0wsyWCDpsjNSb0tBn9SZ1OCO9HR5q3M
tZ5AhO8kwKK1M2hLra2u/WC4iv3QLnMdQl7UZrYat5B7GmWdGvxqL7abhCYDenGFgJqJgl5oqF8l
zXMH5DtwYAPpMfedAd2zTOA5SotA9Zf4hS99KMStgfCV3G4GrcT5bGCCV+yKuIaE1M4y+NWGXB/R
9rIFpO7VjsLZDdWlUBZ7X5Ch+x4C7U9bo7lbKjs/y+0+g7k0/A7AynVsQxnVFWuAESpiJAT1sopu
Mx9/kBIR3VC9kfO2nCXJtdyLW70pYbvEhbDKVeNG7cOj4PovMUa+MMMBSdTAUJlDB/D/86h5aNPk
1s+KR0cPsAGxDl1tPlYDzjH8SXyijOQa5sJDH8fDshJqlLrb/kmzHP5PKL9KgficmhQoxaD8yTQn
XUS1dq2KoCF7PWqJ9cgf6JK2KxzSoVrSnxopXsZy+ZxFrbMuDTpgeXMQ2+CUp5BdS/CZnsi9VhXa
Ii/aYCFH9GBSA3xPm5bJvKu1fQ3dLIvwanHUpeGVm8ijPZw0d2rXP1VGdzso3rVKWmvA8sgrc99G
xZVTw2RGgjDx3XUWJku1gDWt+/tGV646ocBkLbF2gVIuU6u7laT6tkiLB0+XfkltdOML7bJUUPVX
DLmdhT3A1USpt0Po/cK2PFjmlXuhKjoXY5lRm2McEukWTMqHwiky1cHJ3XbRfA23xQ7Msa3CMP05
NnxAIL9FvE/rTOoHv+8wTi5Yp4boJyu3WaK8S2HNG+BGz4OQeSg6GKUkrvA83ebV3qxPepE+5mX1
KMn4K3TKXVh1d1Ij3zToPqjqMUvru7C3nofMIld0s7sqTn6VMQIBfRUF895V8YiUjWWY9peaaGeq
IYU2kayqWGEbzCW+BjovUKxMEVvit3enOnjbtteSckFG/uwaylj+yzDLzA9A56eUUVD6XCm7jgZA
F+zVtlwbZEqRUf/zwluR6Jmwkm7QH558mNKM/SHvDNOOIa/X2h3VzIXb7tx04MsSk2tBD3KhjUPk
FRsEWxDkQQ+hGV0DkUZdAMh3ZjUqFPcxDknHS9PPM9v789LmZODtJl0EpqB1uA3Ri0zu3abmUk2a
X0mX3Ceas9WqCCkF9AF+3u+XnnnagKsKK+7UlG60ge+MNx8lbwOQ5Mm65VxHy/pFR+Qcv8eVfPfz
ymfSly9PLH/dmloaS0qU0PmTG4Wr4aqsH39e4Fwf5csKk82f5YaRRHFKxyEGYqrqth+9mko398OX
0iDcI3+PlWPXbhpc/Jz2QhJ6cfnxBXw6F71gap0c0bZy9rgg78LbEarX095Etv2yIt9Hv3kSuL48
7SQJ9TMlqoOCHSSlTHrxcwrN5DhooKBNcV24N/5Qo10SR7aS0AaQKkZ6jIw1Nd75Q3gTkxdoDSwT
5GB6nR4JN4sXV7ciUGWnSp/iIbiVW3R1/bvQldehDGWyiNauExzMNtpJ3WNumXPRDG/ULnwJBqDA
Yh0APQ6OWu3eFEZ0BUVxZuFM4MsRilDNoiiMhZF3F5K7jzr/p/cwliGfXruuCVKv1QrKayryFdKf
IQeIp+DQlqNZEG37Wl/qImIoPkPW8lA512UlXQhV5yPif0KVObmrJDV0tXj8FGEqrYosI3vGSSG6
xKA8vwyoLuI7lc50AqFKVcaQhMZdBcegU1elpc8K4f3nUzS+rm+vU5W5c2VJQ8NycoiKynTMouws
Wywk22thiyoIbVVIYnSX7t5z2BMFCAhXFUg1muOT+FvWute1HXevvDeOzgpurJ1j3A68aiSjSu8j
wCpaQZG/1Ds6v7I+VlIUjZZqTYKRWRe939KNHWkGK/bJwt9junk9apaEcx9+F5hyemHQUS7Bu86+
X3MEvnHFj3fo1+1qCElX1SkjliFNrgcmHyq00eZXJ8WXDsb4l6ZfkpYO+qTAUL4TK0w39QDaUX83
g7YYOCCK+ubqSDvppd0q/dzqhpkBHb0WH5Ftk6y3nzfSX1XVDz9g2sdX1N6EfqLwA9CpLKkS+xgp
BBnPzMxkIo43ZYITo689C0i7NTCA68HOautKE/JbE9JKMEjXZafvo169pwO5cxVtGcjmJqmUg5R0
W9fqV4ID/BbQzNCjEqH7R32Q95ISHvLKgNVxn4RokLTCJiL+9yg3GJQAMKbxgnbmSdOc5KG6EqJT
6Q/H1q+ulcha6Ch3eaX2MjTJc2Pd9KF6aygotlURti4WIH8fiSy0qbyGJLjwVfRGspPV4p6ro5WS
hNVr6Nrs6nzhWyld5hi1Mj1keaWnzwqX0ClKigFpXTvlSoj626bqrv0ievIq3ZYF5HBU6Ipxhn4G
qrR/HA0lihy5lwHDg1o9hv2LCM0E2sy+0PHrzdJFr1E8w4/r822ZouyUZOhIybgCVs0i91WCt7Sw
cMPKXgTcQQjhK00sroYezQxgEW2Dglkc3EruxpG3HU/fWoUtiSiNiJhqhvHtYGFw5mlH1DevszQ/
xmU1psuo4gU3UdvPfcFdJVWxDxESR1in95DbgU4nafyTOWxBeh3Eqr91sJyrMOWuBMQ8GscaqDRa
3mnIyFl14O7mPfJJcgqjLcc9y0V1IYZHgEiKfxXImEZWeAeW6dFKe5ykfym9ugli672AmVdXgR3E
2tGD4ZRBfM3F/qZMpfsq6JNlOXR2N9ybcs2gSF1yWdyahvsHvOMuQX0/TPAzdfBRyTN+jTcEh0jJ
hVUrEb/T2tiWQgDbQjKPVRsH2zQ1CIWV+EcLYPkgCTr0f8TYxTq2Q+OzSa48lNocdx+Hr5H81tet
XWMV3Asbv8D1ItLtZNBwz7gR+rfcB1KIR8iAmflIPWxfQ3TfAAEAhUBoTdimeYAsfzDXI6TcyiQ/
DnWKFRGSU1mwCsrejmS+kKxk46RjMSAf2pbmdee7YMycm1Yzf5vZKYsLhMvDrRHIc9etZ5rkz93+
tRCYZmXSrGi8ZwE7ZyvexcpjFjA6z8O5E/7Oi1uQgStAJ+iWAxzRdk4m2inqXnGKMn7wOyaH82NU
oJJcezI8TJDc7jrCpFbQmWSgRKnlMHJVfSbp9UbIjin6Ubn60obFNgqxaDPbxyYX3pi43AseailR
f5UVD5kMH0hG09RPbnKfH1YmCzke7rVQ3eBEdqIHAQ2negkJGUIY3Ei8To+xX1TjmaPpe1/kqur0
3DYjbVUquLdRT1fhUmiVbWki9paCaEm7g5KcxAjkWi1n914rLlO0/rJgpyrOMmOEUTswNk13qWin
IWphYRYlVpaWh8Ccfuy04Vi4/V2P7lKVpEhM5gipuAY2Qo66CXV/AfBlGfMe8/CpLaXnXrP2Wo98
rEbbPBluhtHVBz1SwDfYoVg3QCQ3lRE+5kOABqZry1qwa3vnVpTdK6o4vh+ijlWI93UcXNVV9csN
8jvFYUrouWvmkjgzBeFTLkSrwpW2gdPYYaCuxjl+LCCI5jNDULzkRvOL2zjXtkLF7MIq00Nlqved
8NKWiOnoJiaOLsquvfQYFe6jXgTXgeDeSrWyMuMWPpZ20+LGqXQNDiqeHUvWMSz+9HE/M8T2pEfC
W+MrN4Gq2lL4nDIai3TaZ77u0DXDKcIx9pUbPKRau3KV9FrzhhuGHstCb5aBIs0aQd+FVvqqR9aq
8Mq1Zdx3UQ0Kt6EsrwRjI8ANpssW5+2LGVFKY/AbkuBmyg7Z34WrqKhmDYhM0rHJAX/0ebvLXSwC
KkT5WqJvLe4HzXt1ZGcDLHAWlPg9pkAvWwTMauTzUn3mdf2OOUaBFphCid7gD+9gQqtaxVLp4Zv1
ozzTc5fRgLLMCvRjvAnNk+yiZ8UEtUaQOc98Di++VTInq8iOopSsVespyJ2dbI4YRfVWcIMnv3xJ
jOK2SlAjaaSNVv5p4vzoJcJGgfUUBx1mvflCCPANTt1fTcTNEyR4+o5m1Q0QHqWGYEhtEeEJU3sc
RgaWHWKXyatE0pvr7PoSUZxY5TUwNWnzX44SXkldeD820gonXZbVb6aiW8+51yNMszAA78V+6TUm
NWjPgcflGEuTTD8mAeGj8paKBdnccBaurDzWUriosx4NRFikPgK5grvw23zvJ/dh9lQiJubJQJCw
Mq+G0o5yjsW+caF998pCEjO20rBNFPOYht0bJ3WIlTVy/0snVu4CA1Wyn/OQc3WnrLJ/wWiOA65J
QusUQhpUvirYsX6iV9frFwZVZ3rL+En9/fcnZZ9Zpq4xNFSdTnuXIxCXwnl3nAejj+02u4RCOlcC
fF5s/PdPxY4gRq4RhDyMZ1LFnorhoF+CI1x6X5N6qh0MI+4dkEaB+UeojyWE1H/4QdDMJ+c3R+Tf
CKuYZP2WJvQoarCApiGGpUCx9i6knt+nml+XsCbdFQJDK6cxSzSQKBsseVwRbQjBxVcKZkmkkD9J
wqJocafWOdQ6nhvU7Zn7rKeQlmraBrF8LFr9QRVQI/j58a1vG2by4yaDTTJGtVMZuxIO0pegDk6a
2Ea2Qwa7qIQUL+UG2YxCKU9UKPOKdCgzunun6ZZhjMafhJZmhGyIk+2hCcykHut4ZysCY5eCZqeV
5lzWI64yE9Q4VJHh2YOrVYuIXVSHykLjBsZ6lV0NuTbzY7yAqdOHX3p4XeWjrLa79z0cU4ZjAIHL
kLSZwblusI5SUdk1NWHWIEpdWOVvK5dB746dDeVdQT1MQDOsMbyAZsvJG2VyUbAEpV65y0xB25Wm
WlU8tCQcQ1uvVRoRuXwj6q8yypdCtTEaBC2JOR2GXEhLDmW6SpF6bIBm5shYGJkzV30M4weEl8sM
E/VwxZzsIFqITrTtKH2AdaOgLuWyu1aQ8QxKZeWE6J+i6utFOCYVKNP2pCGSaP/8Nb+dFipxZJQs
QwY8jd/DZDOLea9KUTBGl/Boaqdeyi9sF/kbcpUVJF1E5AdQ3vexX2P1gSkGBsdlBjpIIqPb1Ctg
GBiAW9Cv4ys3pliNF/JV6kIlRu0RsaF//JAgdRESYII2aulPHjIaArkMUsddjkCVSMJBsfnnK4z9
BlWRwCJI5odi06e4poSDKBcqKxgic/Q62Spptvj5Ic52PuVR+UGBXAMFbhIU2jpTfO5G5tH1vSDE
952rX1uIYAgYA2kN1jn5tdpg3palz3S9506PpIqOFbwfMs5P1rA5Lv2iM3NrOAN//6JJJEjMXLba
mhZ3/u6dKOqcbbtq966NmjQeScF1/KtFCKaH621sfn4ZZ+8RQJhonoyQaHWycqO5nuUZ9D+koqQp
h0ZV/qiG/YWvKp9tQXxaZtLsSFqliHWRFoRLlojGhmgbSDNgFGjM0mvV9rcxUtMJeqinpFsUD/hs
zf4fCHXnX/PfD6t8vTSTWNez2AHCRzmuHZjHYsyDXIJ37Gs634iar2RKSA25EywZbDO9ECLOIYf5
zH+vP8aQT5vbAD+dOQEZQr8dm1zdehTc07aj8uelltq5cdaXtcYP/2mtJI0kJwxZq3NQHpCMON9L
XfuopvWpcW8iSyaSS3vIQ8+B0m0yKXrOROnJSkDfy22N86hBVYFlmMpsQBiQVCjyjWUiYhlaNIz1
bO1q/X2elkcprk5ZEDyodTczG/XaUxoUcwLv0hm5tFMn6YgWiY1R9Hw8Ye1eD1zcNkbJ2JM5y/4Q
XxkIJBQXT8c5pgpjJ03UDQ1+GoiBr2+x0R1hqFvqJy1ELXlYD262TawM9WPfOHgmpmk5Kg7+TuMi
dv2d6v4RS/XBhVD18zH93txWpS9xcTIECwPB7LKKycUoYqLOm2NyqNaVrS6rVf4LR5ALb3sM5F86
dpPlJoE+1dJebzXfQ6ZBHJ1ZEJ4a0dmX6DFnMqDPT/XBoPu0SeXUZWgc8lRWX43wAMXW0nap9e4j
nJGFFRfLC6/xzB36ZcFJuCsjJYuUnuvFr62VLGJhxwdtumyvD5iMadrKUP2rSniJoBD8vPR4tn94
o9/avZFWy1bDo5puO6/l69D68/MC57eIzMWs0OWFsz0ZPhhGHeptFHpLA3Cy6x0aoKxWgcHQiK1J
fw0OAr/xVexqWIZWNB57JPKCC/vm/I8AQSgbKoWWJU5OadtreWTVPKZyQEd/5j2NsqiU5HPhPdle
1nz7FhTGffppuckzi0UNqsFlOYirOAskAD8evUa7cH1J57YNsH3dghUMBkEfP+6nfZqnFs01k2Wq
RrtK8NqzsnKepiWO3b4t6kevyOEfVuTtrXthy57bN5CN4T3ymMz5Jk9opWGWCGolAGt+M6UD/8mF
h/sYrkx3pkYlBrpUBH8yBbElpWRKhu+6S66uWZUJtlk9CwnepGQDYtDsVR8BuDoGjVRfkRMBTFS4
AtKoOjhxNKzDKp4riNZXAmh8gHZmBPTI8io7r5xN6lKtOFg3Wq+ie+27AzpZ5sLR+i2p8h5u3FKj
hZkxL8wNRMXE31nz3Hq/a/O9rGIcPgpk+jDaSMKHMMxsGVEiQ3LhH5k71xzQQ0dOzHCfmftdoImd
fesoBcLnZB71YQb3+YN3ldIXGhChZZBX+GtcqfXrhdN6YYWPLfdpS2mtXntZzQoMI2JSoNF+A1U2
1H9G+T157R6kf5rqcVY0BB9ExHhgJX+7y0xTy7xOon6gST40aCGr4cbKswv76ftIbbLOJAQkvZRJ
g8h+QjFta3j2KAYy7Fx8Q0eLmOYBgOpjcNuuL6nmfJ+7TxaeHJW4snS3SQKatYq2rloTKmu/9xvk
uko668mbVkcrUYDirMN4cICKpxfO6rlo9PkNTy5py0v9QJJ9d6kClR4gUwe4qDjV24Wtc+5y/rzM
5HKum0J2W9WjRtKbey8UV7mFN55fLkSDMRO97KR6aDQcVSIUMMX4TsyTTVQfJA3tYUObaz2KexT/
Br59hXDhFVz6CFMGkuRFSab0fH1MwlbFq4HbE5LY7XKwabinuAFceBnjR/0WvaAJGuCDRu7y5EbX
ee5W7CJ8m2ugO2n6Hvi8kDB+MnqEdgdplRXFmnI9RazxPW7wRXdXYdza9Fx3WYLORQiisQ1PP/+s
szuBLgASGhSYCNpNLgxP9fyy4HRLFYBZDGGCZeS8/7yGfDaEfFpkctBcwH2h2XRst1WIwQbGSaNL
12n0GxOQgvuLS62tRiE1cZ3caSi/LkBeX+QRKda3wmo8eZ9+yeTk1Vrf1pFOmw3GO1NAeY9cxkNd
eM9D2NthkVwZQrrI67s2Eq9cQ0Ais0MSlClf3lRLRYW1EiA8mB/LIV0LOnzwHmc7s9rX/Z0RvrUA
6MU+nZu1vnc6fJd9r1kKonz00QiJE/9XUmAjrPs17hdKtNPhrxR9fGegLVm1ybLTsERAqFdX/G0k
ZbNBQBrW5KpDC5FRbxbHuL2McxB9VQvB0kv/N2nntdy4kqzrV9kx95iAK5iIM+eCBK0oSpTYEls3
CFEG3ns8/f6gWXFWi63d2hPnZvXqFsWCqarMyvwNAnwZXjAFTS/b3Q9tsqQeM5crKuBqWC+MHN4+
Hyqkfm1WZjrPbTyWayzNLOU6LjVYQjBE5lYt446roBoGvDhCzcYqVtow3McVxsrxpKhnlB3O2HRa
vPy16gOQuaHTAnZzbM2MnRK0ejkurWBYaRlfmmUeimSZTUnP94+mVB8VpT4kDYCfEYf3qqHRbZv5
Qxz68IYOeY3fVpE/c0HpbBhbRFld8xxZpuQkI97mGR5KdbzPiva2x5TB7bAGirQMApSxluV+FYXt
DiDVuvXe4N0sEl99E3inxBJSera01WKekomK03jOYeGCj3d0EL1ZE1G7xMwkUR6VVPwM42rhxTYk
Egp0eojWMZTjhQY4VhjxLsR0KmM3Vmj6Fnm29hL5TQc9UzXA7lya5/VzHgTnrDOWPeoYUmg4vh+f
7PI84WJHXKtC9WdoKis9Fk96jhOamlNIxVU5xDtQj3Hd0hZNX1w3yV3C267cfpXUDTRoa2GFiCIC
AaPZi0FOcW26YlFH7bUpQQKDqNap1SovXhJbHBIupU6RT/b8bV95C4pUdE+N2z7L76NUW/q6MhO9
AL2HmVjYo306KPaKXH9m1ngChOWij4tz4vZwzu91kHxGcpJ6c+a2r4Pb0OaRVm4CNF6iRQoS3dCt
DXjHW6XIMGVDcqaXbqgMXqn+cK2UdjEbcqQUoVEZY7VOarYznxqtkCcbRe3OBbtIT+a+gicpF3jd
mcNL2o70Qpv+aMP9AvKylAGuzo3CnJu1PK9c711VYFiH0oMujS9wAn9adGdKgMYGPfQxxqFIOqv2
sDULeZ4MONo12EYY0lWXqWvVCpfg+ZYwOuaxotA13Qp7HgXh2kXVZCize02TdkNn3Ahk/HrPX8oi
dwbbIuWDdJagromeY64Om3wSnVZQ5KxG4OfqNsG1o47SdY4xWozBhpyho1lfFx1KAVG/H8kAk0RZ
yeg2J8yaeHhv4ODl/sACwiXR8taJb1zp9FEr7Zhr5dFss1OlJTs1MX5AKz1VdnIvFc3GL2C0Bdjn
imQdk9FHMdlvjvMecqcxVJkkoi9QZXN2k1NUnZQelWW3dtBL2cQFcuud7gQqR/EOyluFsWXB5gBn
EEGN5YgNXN50OPa85/prkMcPaqztkLbayhTeUf+ZGS0Wkry8hibIWNNxbPAfdTssijKaseGK6PIS
WrwqAA8J1IGxujPxu2uxMFM9zHDs/qyLEMlfnlAN+81NQTjW+dyVcGHqxCL030wNNTiNCniBomL3
w0fGsgemL+eBM0jZoe3LRZtY13ZOz6EO9wLYTF4cGir9taeBHbbNlZ1aqEmMvjzPwDqERrnp6nbV
IgQdSdm2CLG/bIelGlYHP7Jv4kq+jvsbMwNVFBdiMZZAaYze8SsLIC37EFyRux4Y2wwM6q6R8WeL
6+8ykSnyX2QGiH2gHANR5uPPzzG4hmtpg8aY8lA8Pa6Ka8uZJAkR0rz/rhv3RST+NNRFeVOrG1Ur
TM5+pndbIfxihYXz52D/eyUKEc1f7+aidjlEvZoWPnfj/sDGxF1h/uPYC+mHhNpqv1B30fK7EuJX
ifynIae7/uWIMkhxJIJW8ZZjOB7CvNm21pse9Hsd66+CwK5gc5QPD+3w0kkJCiKeN08Vcxcq8AXN
bNFjfwme/5s6yldn8U9XdZFaNdVQemnNg+i2uMLjKFavu6W0jbfVN0oL3450kV/5rRTjU9FyMOa8
2qkWBl8plnt6T9gBr0EuU5WAFYZgC77km7x2+u4/Td6LjCqrk6nfxF1q2oMMKdDmNShpsciJPX+e
WV+kqp+e58WhRQZKWqr1wF3a8lyX7tL81RXfos2/Xow2+bChAXm8bI9FlR71oudZVothgajUY76m
Q74x1h1r8pu18vVq/H9jXcINA5EwLXtWY1bepq45d8F9/fmZffF20E7EUgeSPnDHSwZen0c19RRG
6AUQC5hSYXRIXUrh7jeb2FeJ9VR4Ri5J2CgXXU522C/s7bycCr3mxsRQWJdOlvJqZsWiEtp1WNrf
VD60L+/tlyGnn/+y6klKh6HXpyFTDDO75Kyn/m2m/fRqTHcNud27HjRnuVhHpbu0pGndS7cSKMTQ
m0ws34K4lNa6Au4lejC08LaRy1cd+nClg+0s4gPmO06faA+dLPa9ocOdvu5s5JhrMJMu8rV1c1WH
oEbcmpQXrWBTfKPD89W6nvxD4PVyZpz4vZ/vMCwq17RD7nAIm2PqpRimeVvPQw4/ewi7l5iczB3A
vqndN8/2q4O7BdxBkSFWit9UVSqzrfJMYeAo2iRjNa+MHbTUDkacrL7Vxl6S/fWfJ+oXS4Gj8SRX
AdDCFpeYl1YPzdqb5s8w9vPKfxi+qzp/NVt+HeAiRoShYknxODJTDHOlHDX9BBnSSK1vNqmvntyv
w1ysgyxUgSx8bIdy/CK1iiNV15UVrOrg0WqCx1bJ573yzf6vfrX4fh30YiWILgJ773Fvrp//6Arp
tTTKxeBOJq/Kc2sk2xEkaZ/iuZ1hRCshM4ODpu3Ueb0vKYiOXrjWCk48QfdgjCAkyrpatOGtqwzL
AW/NQGS33Yg6PA5/WrkFTLUNlJc/v//f24CczH+9h4s4ImkgQe2eCZDb7aJp39EVXGVSuw40CZGw
EcdkAI4jXqt9urfjfiaZIKbRFzC3qh85Jpo5nnGg4z0X1oNN4oHtXqdAEmnmHY57mgvpy7JuGy0C
/AwaDn0KxftuE/xuEl9EqK40BN0K7qEKt5zQ50FnO39+TF/EwE9PaZp+v+x5vUTIikqibeYioMGW
DrI4U89/HkSd9pXfY/rfcemiVCXCIM76kKghb6VTt8+e0mXwpIVzcbbNWbSqHMDl8+revcI44lG2
luoZP0Tnu0bUF/eKfR58dSGryPNcdvwbBAo9KPS0wPxrSb9B3S1ob/98p79LNugwxn8ZQ/38PH3d
diUtI2XRV4O6HaR7DLuXuTmjEbALy31dLaee9/ftoK+y5E8DX2ztAvRhrE3TfTCqbZ/FGzHA2wvf
jWhYJr59EkMKAahIZ5X701fRsYiyg6zHa5n95Jtn8MWs/XQplzsjQj5ynLN7gLt2k1WPWuVcWdNd
2eWmE1SbcI2j7NV3dMIv9qxPo15slFZqCrPMGLUYPUeX8l082I6Pg2RYEAGGoVwhYvQd2fR3YMP0
vukpqAgskqVcMkEzr5VLr5pGBYrujJvsB2faVQW79WFypPzzk/1AGV2so19Hu2ydSCIo4n4azaw4
AXigypL0Kuj0F/gvJxM4P/I/gCLHA+RK0LiZw1E/tcQ2gsKuCH/rbttOeaYtNa+pF6TucMyKdDrL
YsOT3AxF8Ayt1nZGpDr7EO1fuXSG2lj++S6+XiN/P7OPZ/rLnmNXqtZr0/wIHtxVf1TfjHQRL5MV
fk0marEzqZj5T7ajvX4z7he9TJ4egAa0I7Tf5Zj8Ng/rke1/MQZ44roGuz9OI5RYDSgpiaidQg+X
kxKkARDvz2N/uSQMU6aCZQsdC57P20IWhoDLbNUDX+yuU3Ofacri/2+Ei41n6E2o+2jZLE2cVTtv
bujB/M8jfJHwQFL7+x4udphi1Bo/CLiHbghX9Viv886chzn2R8bTn0f6qpXyaaiLHcQqARr69CuW
LlbFwbpY4aWE8DjYvslYxF/9ebgvX46JPipiLDZSQxeZAkLjam+NPDrQcMJ6jDr3m7f/ZeBhyk06
YLDQPsoNv0z4NMz0Rgl0bwmIv0LUrEqe3OibXZfSzu9Blq/+e5SLZCFEzXgAbUyObYh8URimU0Qm
FtflItHFXLdxrvc4xcvPGUQ73+zf2pI+wTj21zZyPWQZHLOWhalT6r+vWulOErYj8h+e/2RG9jXq
IbseMeW4kGbG+B7DEIjbO0V6DSrLgeNHHfOtcoMbz5Jv8yFH4hUzxLibW7mx1LVuF1Mzn0PxfuPq
Xt34BKgJWmxwY4X2jZlIV2PWzvXSW4/4IbRoM4xptfaMZ6VUMavDt17vr5PEwuQwDzC5RmDCGYMk
dlLf59dvtM5eWCP+Xuic6al2LELk8S1Qr9pr6+HIOOK7pkuzIMs3Olosg+lfdT66ZGqOBIE0K1WA
IsFZzndDAa9DLveifpTxK47K51BgYiEVd7oXbjhfz9sST/Qi3gtXea9iC/rFOGtRNQD83q81A9pQ
qNWzSgtPrWQd0FPZuLa/ie1IBdgrMId3xWMfZfC99EU0eIaTWPrca+QfQYXqSlI/D9lIlUmLnpRy
p3bKTG3VfV/52SK2jVMThNoy4ct+9mP/Lmu5gRV8i4nOgIV8IVkbABkPWuXdiADbJVu664SqzskL
ZoH1YqKdnJtYlaCZW1v3aotBziT1Uja3ZqncmolYVEDYIng5Ztit7b7fFALtN8mCIo0KzKR6M1hF
svARIpETea1DqQ794tlNkjNUpF1vaBs1Vg+9dQtv/0kM+byy1JVutkerymcD5c5GsdbCpZA0AGZu
kZBpirUrjD1MJycrq4UUxbsivw8r9ymO4C21Z8/qHdmDEOvas0RWlkP24FWIyAmK7cJEJzaf+h7D
TYX6SVTt7OjG9sNlyksYGvxHg3bV9MGiU8ermBR6TP1rmtVOqWPmxFnEQlve69Nd38mHwYI6ohVX
RvZDS5L56MdrfaxbPOLgAGNAZGdX+RBs0tx2LI4yYsTYPA42EvxEf3T3bveYsMLy8c6T3atRvvZ1
/GaV28bUV1Z4M8CMMZB46eqffYySQ49KcdbnORDxSZq4ndeoBlVIlIjRuqq9nV1vyoi7SLPrUguc
zIAzGMrGda3T0hDPWvYYKu5KjsoDvrLLOoznmuleVQN+3LS+wT5dqVlx08lRNWszWZlpRgmFzj8F
aijmudGvhYJpF+SYGiJNmx5RIVrkuDsaYEuEJG7LJmDWoPvjWpMkhLiVMALUy3GWJGgUKfkL3XXq
+D4NSAGYE46fiV2jdKZoTpexoHcgHnNJnqXdNqS9lsvV02DDIzTlPQDouUrDDo5Q3yVLXXF3pvdQ
eZIzpLe10Del91JDwxQVjqJjICMGD5Fefpy6BjJGUyVOCHhV1n63zfR13jx7YTeLSTcDGVHrJOVD
Pv4z3aOf0YlsWTtqVS0BOjpFt1L9I+oHRX8nB8Gm7yhqkjzPpGonVzQ//Hqm2uIceUQbud2GTTVX
rXxDGxvhGiSQGtSqpa3ki2UdeWxVPCOjHuZGpDlaCOrfx1DNXuuJ8RRpOWpI+6Lp5wqNVxFpyxEZ
mz/Hrq+OVp92/YsDXNtKUtrl4PriTb3JMXVurv2lcfQW/uSchvBZs0QqyaGqA34pWXr3DQ5dzeN3
qak+BcnfUlMbvDSCZmTCl4XB0lP91Cw4+MjQEl0zu+Zw7BnyzNZuRgxzEsA3vby2i9DxfEybFOVq
oIlUFNYua3m/xXtOJ0U2bvRAWTYmM1FLfwQeJPQStTs5X7BB0vWbAQqjWXrQ8OsMzZewEAYIA8hX
pmsAqc54624mHty4q52+aZJt5tYLNLF3hYHec6ug5ISilS4VtzKaJ1ZuzVy8DSNl/Oa1fOA3Lx4H
EslToZTTAWnFxWmkAUncRxowUn2wucxiOXY9DpoF0bV0d7p63TS3bdLOyhz1SgWZKp82mmylTqQ3
uUMqfzMOQn6BEuk7Xgl8R8u8ay2Xr5BYnmv6PdLF64jioSjXkuxNYmP4FyC/tr/T6bqFK9ySZ3Fu
HptGXOs0f22133RoMs/VRGCxqkrHQfJnVScBTkifYVTNsvHVkujNm9sEmw3wChCfYXSNRoSCuyk7
sRK+KkoQrHvCD+VO4ntcl0tsQZDfhqwcP37M7P/Iw+gaDXjIYu/1/5l+7SXLhzLw/PrDJOjvv93k
b+l9Xb691dfP+eUnP/1i9X8/fuy9ZZO/0Ke/gHQIYGA3b+Vw91Y18b8H+euT/9sf/tfbx7cch/zt
X/94yRoo33ybh3DgP/760eb1X/9QZZLz/9np6JZrqLP/usPl6Lff+svcyBD/VFWUgdCM0AR/CHLB
v8yNDPOf1FlgNCBDJQOHnXLrv8yNFOuffJTjBzk8tiqGRYZYZU3t/+sfivlPC41auIEIJVAcMcz/
xNwIjelPu4GYCCw4VtDwUCzobWgXfT7vpEHrtXFYJQuLjnA49LMEwbQhk7apZSzLotgokbURE4qg
wVuupEbuD8C0jJk04MhZeUvoUhstztdAUjdVEGYgS8I3o3F3YGmSYbhS3cbpqKGPSIupOTmWZdKH
bbZDZjiKjG9rki6MiVOlN45S5Cu9ZAZ3y6bKd76sr2LPdwpzMUTZLbYWS1+jNtgl80IfFmNtbmJB
7z1E86oot/aYrj0L46E43qoicUwjuzXUaAelFlnH/sqF1TyypjqhIG7VoFJr7c1GX3Vpduur9i2w
jtsIbcB6vDZqa9c3ya7zw6Pk4ftuGZs0Qt20wvyU0pDSTam6U1h4TseARPzxyrX0VdOwfg8GmmpV
0l+p4VKuI8Ii5g3pbRmjLCy1qyx+t8d8jVr5fT+gvIm2lga3I0WEJukjB++PLS9/lybNwtK6pS11
N/pd5/f7hnQOkso69drrMGu3DYzzX2bv7b83vV9thS4qsSi3wgyd+FsoO6PaghDm58nQ5boSuEqQ
LMidBK9ShfMNEXkegVvrNdxkwa8ImZyZj9hQif0MOlt+p2JT03LtsYbmHy3+mI/HKE1aPtaexatq
HVwFGglYb4QFyDOB/enjLJdwnC8gDI2V8+f7+Fxgmm7DguXK8Q3zLzRwP8hVv5zixs5HfmFIPWR1
BCU8S4DUifeqmT5Bo9p1+KGOEd3RPw/6+VD3+6AXZ9MGhZLAcmNUYWokffVTb46zIiwGTMXt45+H
uugO/Xss7hC/nmkvQD/t83uqGy1I/TrwFqkMADrzEsftNjbKxU0czQrC94wE+r3IT4Yqnf889kUa
8zG2sNGhwbVBNSjRXNyn4edgXPJEcixX2o7Jzo/lbZQtatlfYnE2Lb6rEbwXBdwrNxCryNW2gtNo
WzY/ygq4hx3elPibZ1JxTNRzVjQ7PzgEUrlLrP4/q/H+da3C1g1clFHlk6c60y8Twchaxc7DQIL8
me16oPcIv67CUD2Mwjr6PVlKXN6zKREgrSuzsk/KYL0U9RXCY0e5j755dBfltL8uB2MXhOjBbKuX
KuOBGLVqTF3ssCUZSKFJklQEZx/qazaUp1wOYKg2Szc2b1yvceI4ea+AutdeshNN+N4axf2f36Ui
m5+bVh+XRKdbWAoBgB9f8pu1tJf0UXdR6IX96hUPuSj2cQIpX/PEY63+0I3wPYGPlYklImWRM44u
liQG7qe+BsbKzDVkB/JTpqHnoT+O+XUWRg+6Fr5rQbzLVSxevAQZUnm0jpWlH5D7X5TUD0Rlsw/r
MbhJDWNtfVsr8dkPxVHxzIMF587KxTlDVilMdkUgDrZio0t8tiRjXzZPaSs9wGHaa2lOeXQ89E7S
colDrM0yvzgLje6tplyrtbIUfrpvDGOHxtc5lfz3JMw3tlL8jIFgkYfZPY0y9DC0e9Brr2KKDioc
gaIqT2LMdlDLkacEWZWOwT1ihViFG3uKsh/3kpXi0GQmshydfgDi/6MxDn0f77ywRQFlcJ2mQTsn
FXs/NvaZzHGkifeNHr1Pl97VbopCsjhUinfVoxphs/1rydxojI2cqK8V/aO8Vw5iMDZKSpzzeT1Z
cR6hLhuZuTcrsYpxImszfHAo4/Of2P3ZISgkUbWdB5WG8oUrNjXXZhURJsxT5XTIVA585sYqi0fL
otYuNy2OKWAhI3E0QvtQ+/5ZGuqT65t4FUgdKoONTbUns2gHMCvyNtkNJeIbWrYMKxbU0FFeUkP9
Wom8V8pVu06J3ql9z1PVXOmFZc06yzrC09/0aBM1ibhS8+IGPIpNrQJMcN0Fjjqu67Z+yu3o3h29
nQkwTJawecF7aF5QAZ7JXVMvBsl7knOI35Tn4kU2zPsOVFo6JmAnQsB69bOU1erCnioUGhnCKIyf
spsC3YjkTdOD5fu4VkvtkXgqVnUNfnaoK5sEWd4l5k9PR2wkgRQukJidNY3K+0Hn1cODyfd+qG4W
YlGWnI3Y3PctnsVDsgNPhRfae5IzjQa11EDAKE4GWk0y/c1Q2DdJyE/iiokTlLgjZM3GZAarLI1I
K6i69TaFED/RZl5hazNEceb+kMNcpEinS5DuVaqCQdo65I97RfCSu6Tf2Wa36SWzn40mCqBR8rEq
uu6lL8tXvhFEAuvFrE65DZE11+xj2zVkJ8NdkE9vMOvxWfPEUxfZM9+U1tOacs10F9Zo6Jt6xMNX
+XJXCt5BFmGcYQLOjgcnarkXSfPPTX9nu9WpzSGS61jwzPRq5CuniSjX6jyXjHbW6+yplolfvWZv
QQ8+11rxMws81Nkr6W3s7z1JiRYgk1FjZq8dyOQ6Lz4PuvcOmhWZLwvNZVO6ndZYkcbvVmCiEWts
YrAendC5Dc2f15LOJDBf3YwFVwwGFT6IFJIM8NrF+ZxrHFJWmQbXylPSJyBhy1IZ3gQKyoSLY+vb
+8qi7YRqp87WIRd8r8STKEJllUruhoRNK8NbeEIn8j5mMtImnd3/zNCccz4+XWfBD92DMZyFXBZb
nB+/w+i+lkzrTqSCOtqEdvy4tNKNz1rLEVupr1yPspo9NGgDN+ZujJvTtKe4oG9nQ9E6Zq1EGEvv
R107FEX8jjzvbsp5Vd/cfDzwNpbo5ZfdxkyyrczuIHnlPG2oqkndIevHZy0JCRup0w35EnroUTRi
1QpzA4d0b0npGa8LZyiGH3inIRFPSu3mxqZ3eWdaYt4WBnyoZBt5nfqx1cth9G4b/XVToj+htUq9
qC2az2N451EpBjvDuZIiIdKqG5TEbkO1e5FtDFKRPlNZtjLuEaTSuTe280G1jtOLyTRz14f7aIo0
2FewYi2eiBkc8qzc9mNCHlwulYoLmiawLIJwrigEkyynEgulNVN4YY1RnAKcqXK/TmmnBe+KqO7t
sr7OOjFHlvhhiqoa0SaM030h6Qd8Ohe9ZRB5JPykzIQYFNjqNgzttRV4N5VNtym2lUMRBE4VKjet
q++DlqcghQU8gDzZpXVyDnT3OJre+0hMy8ttaoZXclOc3JzPTJExlJGxBKucCRRvWlC+kVrMm/Jo
q/Ex1ctTHHLTOAAu2GM9ZOaid9GyDuKRry6Nvd8p1/Lz9H+FbB/zpn3J0+tQ2dsVCOpRsDe1fvJS
FPum1g/Ts+vZYKc7tVrpmDTiML3owFWZDE19HTZXln/Km/6qFvKVEtZLpZ2e6rRtWLirq/XJc1nY
WuTZaPLYe2XQDh9XqBre2fZ4RIPJL8hBcnZHKAIukVHF313KT5LUqZNA6sFSd5aP7x/l9LncFehj
19prkcAgN7xsZiJchhyVvqBqfd9WzUNWVTXHPpbmMDZOg8UkiPGrGC83XwoAxBGP67A8yZ5/TjXl
4CWU7WnWzKcbLYPi1o5RrnET6dggBjsC2p9+oHnZex9qT0im5y6yosq9qZvHpMtOY/Ns9sHVFLqn
dMvrJudDKrx1DIadQB8m6oEZs58+X9SCxpJ3yEGTUKy76w3lipMZeYVxT0h/U0p3EabVqUv1Q3Qo
Svx8p18vMq65gLM2i+3+tkAMAWum0mOi5rJezMdqP51Vh2nqIUXPLh+SE2WFcueRCSeGxMZeVLQW
SARHLkTTQLwvZamoF5aOsltQReXC6HTcF4HSmzl9+namc8ihtqs+IbMfsnEbjt5J96LiFNB63cry
gHzq/llI9kLtCB2SbyyEqpy6mKXW5vF5ys7DUHqLRvNKBfbe8OmPrZ/W0YC+/TAaP5WU8D6l9UnL
hAKjuQgSP5rnQCUXEq0iUdpzENebgIfQ+/rBzgmTAMF1wDdTQaA0/XOrNaeskw6hd4izBlCFThZi
ItlF+CEyWj4Xh7nDfoxaJ73WJmS6Qtb5EY8kCmM0Z459YB8DWX63rW4Vp+luCIg2RSstpF49uPkS
HMeJNBUtNIVJM0VdP+e1SLwRNzE2Xeg9QfKtJva/dOyH6N3EB632sEcpcSLsSgTVRMtcj4bpNsvo
ZUzNt6qCJvGR52YoHAIDL9emj0p6oST23Cot9NnRn3FDgl5p1IdWLd/lDqgSmkibPNc3JgXAohkg
AmCjkQTBe2y7b32vLNPOevBIznKhraw4fM9LkgEtZU8a7BQdBCubC+ZRZfVrV1YPcUSGUMpGvFCp
WlAXz0okY43GO8ddcI5jfCJ7e8Wae3ZtUjKE2OwZ9FWk8/MDlgDZKk3QlYsrG5dmdxBzO0YvTBc3
Ch2PwCSw5V7rYSESLz6mrFJzIbGEXFYMV8Twk2IpJn1d0kcYUHBRKmi29HFa+tZawWd1X9x5FsLt
pRktUqt5NUsdun+aQktVAnUVBOG7yKk+lkOHgSUCjMAvn5PKZY4HOz3iRKGhYYQ8nTipSrPyTDLY
2KX7n0Bosf11mZQnPwhxdvxhVOVe7UEGuDKw/jjTKB+oseNlSC0kEi1Ft8qXmisOokQrTGQkOUFh
Izs8aht/aiRNAmlByHS3hwwihlfzaG1vVRrKFisJa2l4yJ/1qjYLsYpxJFZsoCCIb0jK3Mgg4I+5
7M8UyiM1u1rassQDhbJRWOJRy7PIpikXtEk/kyvYI5m+1WgSOXTrSxgPaPYl2iEbRD8rpnDoBsis
NwYpV+9mc0nA4WlD5oo66o6iVsxOV9YWZVHtrTiRHatN76QsZmGrqCnpwrgXpXgGABw5upLgfe3G
x9aDtlW1OUrZrruNjRT9ALmtFlkMvarqi3zZF4jUqrUe0SPx/ZWCasNKKZeeHKaQJmzb0RvxU+6V
YdO1A5REnTMNha3ruLPPQ2XXs7Zzn+2KaKf4jYqDS3LblsbabMhssWr6+MlIyqBkdF2ySF/EFbf6
8c/UQ+EQlQCuRpQY65tQYV3FEPJ4ZPEPMs1jZCgHrGnsWZyKYM6mHwTlXdnqB8O1Ayzw2LusHoHI
rCiR/2gqJ2/15x5QKRhAKnk1bK/Aok/gTTEWT5AhRcUS3OxCdXlAO1fprKWn1CfVsN5E5sFs8tGQ
bo1+1oXxeTq+FSSPMyMnIhdjBCvPIivUONDWZUE+7t7kbXn6OL1Rgzowkff8g4OEaoUilPuTA8o1
VhncVdK+d2DUp61sgAmmNPYpiuheMkRiib1dh+ciFHhrkInQQ6R9earI+9vW2rpKdaoElzFFg2nG
FFrwWMtrU4TnKbWVVHw14mxrTQdNGhDT4WIqVwyJty5RClVH5uY4bQNN6r/3VfTeStzFFAE7T6Ir
4UJS77D4ErVBIpmGZ7OPHjQdZFTfwl9b54ck87GCLl4N31pp/iHIkpdAgiMbyiCScxrR+aqmQosb
E4VjFN6Gem616o9gdF/k2jqmKg3XHjUFe9RpCWI5JLMldk9Nrt4qxmRozV27IYY+xVoOTOS2tU1q
RhAV6HWMI0Gn6lFlZW4h6jlQLmgRoGxlNtqASJvUM8+2ya4jnhG9z2FWTdkdmI2iMmaGpDt1QYfX
p+hoyMVdO0nFyPEPasJsjsNjkCeIrjb5EigOEYQ37Sb3SerhYdI+0zuk3bqsvOSRwLpRo/a+1ZVH
6grH3ne3mrbr2H7nCb3aCjYaEqjyK+q6Mp1OMVc7ElV9ID6jhArr8SXNmfpmRJIVSUerpWSiUixF
cs/dNl12W7r+OW5ZA5GHy0dpbr0cP6uO41dDwINDdw484mRUBu+hQa8ndqFzFs09pPz1xxzEZbde
pEp5Gozo7A3usmjx8ogrcgw1dw8ugo2l/RYM3sM3laPLtgHaHSB70C3DOBz7BvMCYqQldCbSfvQX
eRcu5AaVEsOUjlMBoPDbzQSUlwSumdncDMp1F+CoNAZmgIgoZxwJt7jvLue365l8N/QPZJBMdfKy
jtUPaYXPCG1p02xvwgx97Hld+9sAGz06wIt16Mk30ijd2FaxjcJ8myVknhQeEpacQp1h3FrGuQzE
rDM8R42YsBb7W4ajGOYuEocynVQ/1P2VqOS7rpJW1chGn1QmIKTobjqpqY23s0R4UyfePJCT+VDs
0qZYyiX6ZzeK0c1EZDlj5a0mWw0ijTMxCaSA5fZkxZJDbFLYEaesuAsTIM8prHz5RQqGfTGU97JN
L9hDHzpEAkryNszxzj5WXsnuht9Phkr0AFZVwDcterH1JUoWOU4JajNnDaJEHbNB46TsGjs5cpeq
2s7/m7rz2I0cy9b1u9w5C/RmcCc0wXBSyKaknBBySe89n/58zKo6JUUmSt2zexsHaDQOUjtI7r32
Mr/pUzgEwuhZ6++Za0/J4pc+rAmrsTuOuguxz66AIqJ/eIjaNcmlc1CaNIVG1Tgk+WOqsnO5Srnw
Sv1ymNq9AZxkocRLJW2HN+1OKej9MEuQ0mUzxrTKlDjwKjonWqJeZkTDOopfBkm7rbMZVx5cLYSk
pxGC30FYWRdtl54ajqiYWyK27SiKdiUXAA+0R177NtT8fNbxtVU5V7Vl+dasvltita3Valc188Ug
2IjP4v+XOZK82NSw25JuF6hB9ThL4RHFIlcMlItekL/Q2fxlAgHpFNNRaPXoMemGIX9uPJeVQa8l
NgVXl2njDBmK14wId0aEY12CLxVp2hqWvzgF2mf4Gt1cljXIJVgaBT7mYZ+XlXul6OqA3YT5/GSX
Aex1JnvxpRxRmf1sOGcz+Z6GPCIVtDPzE7qJcTstO4oaYFi7tTcJurREa1H1h8C8FCiO50B2ft4p
+DI9rgV5nwwPNX9FWrvBP1sUI42E9RTk8nAh6S+zkr6kAmM6OpzNZN3lRvM4FOZujgecm9pHwH3X
6UDulRvI/VQWFGdKdQtmaARMY1Tqx35Rr9dOzWSu1xiNKLwky5/tGWWtZtYatF8vtTIYHgcqYb2h
Q6S1XrpYp7WlJSz65Vrhrc8oMIVbSKrXRm1v1Y9q8dbSHaPHwtWRa7nTDsNjQYJuMH/PMtGdp/px
ro2dUWo+5+uuLMpH2u+P697OFfMao4o6jV/kuH7sBPF64G9mpcr+M+5GhnPqstdlxGXp/ULAsrjQ
zLv1n/+MGWFT+0FM7WasgzQYk45ShT9+ltzcwmCNxMRJ17wozPPZDyM8GzuvSUg0w4C8GESH01IG
Oo2mXs8Ai3tBvOPqYwKXWSe4YLlfKeIuRIwAsUpSWKulRotTMhxxplCcdeFB0LvjYIXXQVHu5Y5P
GCfNt2ymRh7AF9LwfmmY5M0DqVsovK8dEcQIH9fWZVhWj8ZAravTsCvpqeJhUiB3OdNu5UEtc4jc
8iWx2oeIhOTPKP9f4Qzuypz/O4cOfIIc/GdQBP+9vHzO39vzP/X/IAoBJMCHQLDiIf6CKKwP8H//
z0VZdO170zx3H0EIP//R3yAE+Q9JVSU0EGSDeSiCtv+AEOQ/mJSia2tpWOhBNWP+/zcIQf8D7w7u
dwtTOPFP3cW/QQj6H9gcrSaGpkJPm+HRfwVCOEfLr96ERC4NN6j1F4Js+By3xEGsil5JcEeQtI0a
9htZR0A7zi+E1HiLcGeVZLgnXIF1Q2JhFoj/m1D2g8iJsc/txtZPaHnS0UE5BjZvsOo96YnyEEag
18IR3lLgzrGcH/U6246T4plT9r3MqotmWfxFj3zTLO4HDN7GKt0uDUYaRgHIVg8vLSHT3EqzcJsd
3dQ0d9agX+eWsW9m8zIMV4nYxU8aaBOoXsSC6GWSwSziNADjk5kblFXlkrLiYI/rGsOOy04O6HYc
tGk3iSrOAk9dcbDWSCghJDXDPw+j2BlnZQvczh761jbi97kM/GEk0nb9hSVl/qDO204Pb0ZhdBRK
sEyEem/Qi6trx2gBLI50HcAj2ZMMd6AmXR4NsAiG4KQR/bjK3ETp7dJnTgvksoxwEpBS8XLOrfci
zK51NAtUqUQoPJ4OQ09nWRD9QexpeZPUIv4Ax+oAkmaXaAh4r0aJQ5i8Vcr8XmlANMuwvra6ZpeP
uOpN4IXxnXwV5px+6+wvC7KWWMldSqjBkBn0tlh2KCggeZIXqHalwktoaW+VZm4/HInfQBvkFcfy
Aeb1c4tB/TBXEA4799y+ZQymMpaGYXLj58HljgFAbTraRtpWD2YEHtLRN9Fe3wyOZ9rmBvuDp6+A
d9K6i3/9CapsWvAKOGlnuzyMyKTkiZ8wbRB7Ip3XDst2fGJLKxejK7u0L9jD9Nvc6L39K0X+r4Ln
fxYZ/38DaaE58GEv/Boen5suLuK6f/8cHvlHf4dH8Q+M4QwRzbxVikFbdQ//xmhJwLeAB6KWTDql
ACX4Jzyqf5iGaciIJxG6JIBc/2C01D/AUvFvNFFVLJW49t+Fx7N9YxJ/DcDfiqhphvyLUJOZTXGc
4bbrjnt1H2+XbYjU5eCRAvwHhutngDBAYGerrTiXD5gJjbmQwhi4cFtP/CEdaydCvjT2gcbC/DMf
4s1X5+Jz0vpzQYtCUgGoI0K5OTfEHU2MyPFvzl3NRHYmfMhL8Pdh9VWJeH76eK5Py5w9V93lioVS
fO5Wj4jEvI7PC+WTQy7mBts08oRrY794/W30nXD5Yb/9JvacC06ur/TT0mcHn5Z/HrXh+gEd6qBv
COntxR0qhPa4K7x4Y34BaVXYr58Czfl6ZzAuYxhC4hKPCpp9L90hA+lPO2EDGt3CN9BPdvO3yMnc
4VC9JPgfuHhv+sFj6DDF3RsovmzKTebHt2bifEX9O9e1/vNVqJDwIJdjTK6fwQ2xcF0sq+VVdC7g
43ZTEYFX8bVwZ/jp4EgezFK//1J3b/24H0Pvzzeii3DJaFuo5MifN7XVl9ybM8sWGZfuuGyq+RUQ
20ZXjS8umt+dH9yyFJOsCTVO5WeN9uH8SAthJFiXSnbmHvBE//1Pcbn8To9cmrnonC3jFzvsd0fo
45rne3tCzKKPObNp+6pUD/2MPcndv2/i3y6hg6ejNKPCPOfFFZbeqjHKmm6jv8op0pb3ZfL070uc
4aP+jASAkf53jXVff3h1rYDrbSSyhnJqv5WX6BPalmddDPviIO0VT9xKT19pARK/f9kYcM9XlYVV
weInWP7DknWbGgx3WXKIhS31oKMUX3HKfnv8P65xdhzrcmmrzmCN0ZlcsjUXmabVN25xAls9zB0A
hC9e5Hmys273jyueUQ0UwdJBRLFiix09XZX+ottCHHNrHJgO2u7fV/sMIfvrq/3zCtfb+ONXM6eZ
ZhoGce4MZ8aYI5ANLwp8gAp94mlYjRpQyqj6L55xfWnnJ5pzBqNCQgKVUPJ5VWUx1WGcOwyXJuVy
NkK2voqmGXzZXN4bKPZ95ST728f8sODZ5myqoRL7sVnPdbcrNsNW8WkPb7+Sm5Z/DVXgFFWkVKDI
0COTzr6dMCSjhLRO6Q4b7VHaqI5Z26iwHzI3cuVdsKuh4I/HynTmE24TbnSdOSXNYLtykT6I2y/u
kt9sXn6OoYn4pZkqWNOzu0uwGtEYOozb1rtLdQo3j7amC6TDbezuIqs2X72Acz8UrgiDJAwoioSU
sUlO9vnLCrEoqIxR+LKjDjfe2hSMc7tUZPyM8Cx0HsVMaKb2vsJ4JZ0CV+pgEMXRnQaoLNdT1H3b
k9W+yvkXG/03l9fnX3a2BaxFTueh4Zdppzl3dWjqtu4kJEfzY/QNTEJyM31br86vcKy/2xIf38hZ
s11rkyysyvWNYPNb6Ew/IrrEug4OW/viJvmlSPnz7eP6womW+fRn2y8vJVEO1JlntLVXQA7Pq4L9
9LAKZEeXmuFSUNuRlzlfJS3SGiY+H+j15f7vwj///x8isRlIRSa0ImFE6Xc/cQJo+wh0a8P8KS3B
O4zi02xte+0LCvOveeHndc+2W55EVlsVrDuO3yd4DVJXIzH1NvYAkdK/Wlj0n+CfXP35OB8R9ud8
6b829z9PebaFDKs0TRBaBX6LrVPNj+LwvYfbW1lMkowafNOPNmEyoerwOlWnGkz/34P1b+5YHhco
yxoz1wzs7Dz3Y4zTaKesl9HoJW947LiY5rxUh+k6OKEqVG5QxDA2X6z6249rShroS4ZGkPo/n2lR
L7VeHVl11e3rogO6TI4uyJupe9emkDZjDlN3ZXF8pRz++2jyYeU1AfiwrSQ1C0MFpBdFN4TUH7PX
+8EVgJ5kgxooHRk2dOj0V6NpWwikfnGaftYuv2xqMPq6odN80M/HUkuQT2Eg6+tFvGwMGdarDUv6
NjnlHn5w5bt0yJ3XtbRKK1vfNtT+I/+d7Zn1Xn1l5vprqsOX/+e3WGf3dNgboRgv/JaKHVaN/Sb5
0rbm10uZJcBii2ulbJHhf37ZOtQHqixwSkJZX6gLQA+wDW19KnS4s8NN9pWY9e8eSRY1snRWW1XO
Pq/XxiWqlMuKizIPitnbfOov7r/fhV483SFa8R8ZDsHnFaATaV0Rrmy/8FqECK8pDK4CY19Knfvv
Z+S3z/JhpbMsEXHdpOKuLdwahFtQ2ilyF/++whm9Z83USHEB+isahkKIbZ2dwkasrCgCIuRK5SnT
ETrNSy5W2NxtdrcqByS4CJslOL/+0KcINafdySxRV4KfoaW7UBrtWAvpvx7FEL7mdCk176HxMmjt
zhSuFWTWoja9o3e3GzNQPwoDF+WLYP3bz/HhCdaX+OE0d9NMWxGglltDV0giKKWZAMjhbsrbL/LL
r1Za66EPK7VAepWxCagYh4cWwFRf5p5hVng9vfz7V1n/0HmIkFWF9hJ9JBSqz3aY0C9WBJ29dIuK
4dFRYMia6F95Xpyxdv769B9WOdtdcECjPlRYRfblvWWn28LNTkuEkK8NUmjTvJBRdNt+M28EHzvQ
TdTcsxlC96sgBE/o1wcmsdWZHNCTZTueyywObQFiLqdYbaXOx47XaWEFNxCXupUIsyxQw3E/Egag
EkRNVHx7lUljfG/RGo1QJwMtWOmM16+s9iQvJ4g/dlq39tgattliVIBxqhILXp/Mu7jotlod+zq9
cCuIbgUwbrO0b9L+UFTxlZZZTrs81uhMJDOOz0b6nCB8kGJRaUnoN7MsYKopNVEquhYFbVMlMpuA
EeYwXgzIINSxAljsVqkA0AZU9wjpynJ3gweEN4RIusqvWXVqWbyJgB6F7qg9BYnmmYgF96K11Wt0
ApiyL9qPVDg2E0dOz1xQVyEZXmubVrCJ4mCPRcBhGXQ0naGYtIDGTK9EdyPRJDDAOE9Mz0U+2nP5
Hgri7SJcy8qTpvenIcfkIsmsfV0Z2wB17mqQ7Rqc2SxMm1pUoDC0jlaBoAPzn89vCu23wWwgyT9q
XbZDottIVdCdE0JVAVQ/hI8X3QOMvq1E3YnM+tCamm+m2fcGwvRsoFVNBqMWsx+HuNoxnKlZdBrv
1PaOKTKgUoyYh/IgNMlmMNRNAAY3E7sV1WYrWupoVurj2OxOlvE9MUO/EgWvMNp916d2LJvOCqOm
4nNyFfIpUjNVulmQ/0Us2250iNXG5NagqpekPMarnV9YeWGyHEoRgqIqgEKk8T6WLmgANylKjFQn
t1RgHhX7CRtsbdqaxbKLDMkFWmyPGKPqBbEv/2YIFFyZTu/MdDL1h94srq4GDjWcPYXlfplvGwsw
WvfaUoHSTfYGuXEsIzzqMcJMzQBXVd7UqbLrc50REizQ4U0BFg4/bBOGiAwtQGLQSJikfiuueHy5
dLPgruvm27mNEWAU3VztPSDyz40AhbJXvQID6ggpu/Y+Kqp38PLHbGrcNmP4uryYiIXE+atQZRux
IINVK4Bkc3nAgsax5AH+t4zDsOVaQBILBsldyrwLiHKYy14C4nVABKAF49nXO90Ibvp8dktQW+K8
XSYkCmoTb9za1VlwFLE6HLYhtq6FssXW5wC+yy1T3Q5B1QKixBVF3yiFvGmU2hZDy1eM05R07ixH
twqgGniw4jTZasb0ur8KmpjLpcPyUuJ/3i5yhFvycCXOPFpyFUn0hbBrGeFoJWFu1/1iNwzeply1
N5JxmSWPQh44CsjIMcYOFq/1CHz9NKsQ4g3QD/2u0ELEpKnThJrXmR2LGuFQctIOuL/yOnSDJwrZ
fhRmN9cjZjTpBllCW1Wa77qZ4g0hOeKAhY/RuGkZuHCh3FxENtuUPfCG2x6VkKC+oVEGpQLGj1K7
efgjYNKfZZotTA+qwPwSqLbVXUxDAqmncfUE+kHcepV6rA2cbmEt41fGGz2p2pMsJF5t6ldGfyMa
uS2kt51xC2kZB8nYMdVk26W5u2Lhq/TOlLqjPuNmsbYGKsghha21s90F3RF6naNbsjcKr0uFXg0D
xEVAbToawUy2rproviI1AJpfBHNf19MxFHW3orJcjDedMMw82REw2I1i+DBoRwpT4AvTixb0O6II
iNfa7onaRR86YRR6jBH9BQ651QobXnAaBkANc08Cojw0sbvIox836nYsAMRCLY7i79P4WIedP2Jp
2N2HYE8RY+Glg2Cb7SHJN4Wg3ZjtbTagCYOLrxClW87+FOlgA3+sBtItRt+gSDcIMdhBiAsiIgjj
PHmz+FAPNS8YLFXVuRiqbCrkaSogjaZkjySMUPJsEYNmQY1sFckPGMsXCcJfuJi7SZgcAwRXJDHe
irXh95Vq1ylUhphhLdotdXhLZMbMW0Y15FA2zaORSlvN0NAXutWL5Vh1d0n5FFQwjkU/rxFNkzs7
akpPEBdYkFehhOpeKrvStOCYzV1cTUBZVbyUA6gYua9KkpN1ys7UjjkmLbo6uV2e+z36QQawp0DV
AK+8av07GQQT7OigzrjXhLKvQL4ph9JREWU2Aog5lB2pKXqtEbkqDqtKvpsMfALmBh6d6c7hLqlH
9IbqnarkKNY9qqClFNhVvZ7TYVllpHAEwDTnUgCFnJgtsbCFqBE+FqqBgUF+H+TIblqJN9CA6gZY
XtLFJKa2qUaXmGi6LcFqmnTPHL4FPZzw8DW28v2K3WKwj30SBA+GsHKg+FPMrqJ9B6EIVOYNaTbE
pdhr0pORYNidiu85sVtp30MIW4kvq0RB0D2W9QBG7JQKOF8vcGutLc2EndaAX2rkTW6ONhatdi/H
Xi0l24o4Fnf7Ps12tJ+IqKvv7o8exwfEfy+YPW0NSbg0qwGYGdbq+GXHiFaFi5eail+lPQAlpiS5
Dkk29C2w5LIm0nl6ClrL6wI84VGuxNfb7tWbeqpdjAxdMWmdKZFcrXwb5U1nnWJtdqx4OYX9Cw6g
NvxUwOa+1E0e3D5HMLOtHMCp1YS9FJt2zPw8y01S8WYbCjmbPzu06VabVUeoStsUbnD+5LXIoP0K
nBp6R8IdKxLfjVB/iqGRgqHIx5c2yA54vvi5gYyXdVPoprMkhdtHuS82A4zuW7UFt41OexBv9Wqn
xKqrLKmfxd8G/UFUVFAJuDXCs5AryZUgbagTEmGdZ0nqxlziU1RO2CVorlLej4a+VZpmV2YNV1pm
t3yEAqihirlWKhtbXd5ngLOxErD1/qWaa6fOYFpJ8qGNVYJkvM1RG6i1J0YPwKnULaa7Tm5xBmM0
nqYeqsd4kaPfbmAhbE3mVgzIIUR9o8vFxThYuMhhTF8HW7MNNsMcuQtlr1xjV66/G0Hsy5gVKw2P
J+77ctkEy20vWW5sNn40chiL5d0Kn0u1utal3CtFyErqShM3sK+/rud2O0/3OMfAtH2rYYEsCBt0
Tb7t+fJ4ZIjKodAEqLWkOOUzjLkkPAZ0z8JxQIu7xopjFZFC92fqXTxmwELjiIR0V435RTgo2zp8
0Um2hunVGtgnwhOuD33T2hJbKRqzK22I4XJ8z8f3EQ70DBqvgPNfGZfw14U2PuCjtp1a7bFXrpri
sW6GvT7PyCOR0BhgRlCPzWpocbu6IJO2cEleDZXN/Lnr1VveFddIc5o7gYZ6skH0Y2fJTwOsgS67
Jnl0tWwmw4CdUF+hDT1Hvb0o3ctEglu2xl6ZVH6KSkrdbAIFdNikuGY83hgzqOAs0HdqKPozPIIw
H7bpgrAjl4qYBIiMkaHp3/r53jTBtYGvnYZNyYPFnWiLTe8tprFtstq2RoEUH13gmFlKtDwPYH+a
cnjB0GPfkn2UY4+lSsUV/N5hiR2CeLFjdXKKkBs9eCowwoNLpODaJsP407PnPvD7LgDBrgFjLu9o
vXkzzZE57pxO6zaJmB/yjqeSp6NWyf6US8+tHtz3ssgfB9aPmRxRSQ1fMzSqOFtowRBZewzo3nSM
hZoLILy2JRxq2pkyuhodG88CVFlk0SGDkiHO4w4GzE7UikuIyds4L171OLtJEOCCc9J2LeJttOqM
mDd96s3DpEwnKZLcZkLfq+btjMMhtMhuanTML2k4+XGS3Ik6mCABugimwe1wKKPO703NLptpX5ai
lxs9Aaf040jxex2gD8qCV+iRXJhj+qjSBMjb9Va8DdSCR5avY25cNtdNE+nPUb1sDZGJsgz1Q85S
T1Gqb329QGLOnJTbqpDGjWmJ0DXkZUPKMZvP0mRsE7Vzc2r2Qq0fiqbeR2F4oC7l7oNcaxo1J3yi
zWy6VQ8gJzN+xMJ8LKD9Ekwr7vvGLantjDq7q0brIZRuhIb1erhUMPVMJdnI6fRccW0Faun2aFk1
+vU8ShwjlKeoNREDt81QuhuL5yJ6AHTmyXLmjU3FF9wr4IJi/TUMkH8LTtp0FMobTA28ZC79EUUG
MTsJQrfpaiDi5iv069hWjf7SCKo7MRi3qsUvVCpXHtpVWJuveWP1EPzErvKbcD5Y4vzNVOujYbU3
KFyCAxOF2QlKSC4ZmWrVNgfe4I2JpUyVTjfV2D2UbUFqL27yMtzKgooGMAXpUskkKcWLnmrMs2Na
U/G1rONu0aUKZHweNlBAWVWEnD5jhGoOB3lVixR0Gpx6TblzQ7OLuRJEmRF5Pil/6vkRArl7NqRs
vmab5cpOy+SnyCouIuKOFczPEzI8OXYoEfWXKN+bI1QFA0vJYcRTJ73qdcWbUsFvqoqaanQC9nc6
hFA3f+Qx5E+UTsM09TW1hfJZ2FX+Iub0vsmHE1Cp/XuXcWnFj3V+MlVoZh2sWHQeNSQRYfDmA9om
eDfBxsEm3rjVRtEBMrjPA3Oj6MJuDEruoGDf0Soo1fQFaNnNSH1jVGDYM7/NHtUBqZ2eBFa0JQRz
CzDEJv6C7apiY5mnCFs67B7pM4g7WRxwIarJPx5hzqei4qJzcUyUwZspNwoDz76HabodDZpmaOSg
VmFxrhcAFuJDqWL4BLS4QC0nC/Ee2SniQRsP5fycJ44p3CX9haIurmDR8y3AIbA/hgZgXHmz1Dsz
SDdaWbrcG24U0s9sEXNfeFnapaBlG0y9hSBwquAbvlXHZfX7ljXYCW+Q1kWSZUO5pmwtg/u4v9Yz
SNHw2p2g53rpTD9ZKM7bxK/bZ5nkFh0/aAZU8I7c3VfZvSr6S3NVU9ZENFjCQ9HfZSWUs2xkU0A2
kM3LSRQuIIVuG0U/WFwaIJm9tfOSKrmNhxL+TrAX6+BKSELaMcro4Yfp1mCOI/Xd6MHpl3ekeg+d
cUQszV6ZDkudQjN40Ms9pBo31To77zcVP3hK2K5Z4bf9sU+u2gnFIP5myBoZXEplCfxooXFPfMJv
2RMEnBC4PUvrTqWq0eDRyvD6c+CJEt2auQ9jlOOgR8Cp4SuZ+6X53jC8w1XKWXi9Ddu4SN7Idt1I
eQxjzdMzBEpxbK3YtMOtJmybaHB18ShLgCwV9vXkCopKW+dRNk9tKKLqyedViV96N20EKi/0Vsc2
c2K8gvMlrnHNepPVypH6u2g+FOX9yqCXo1NR37R14wRo8YfZRS5+ixekJa2AwqBcdzKCJle6hqVG
7xnq0yLXvkk7Qg4Xst8reXygyrRL4mcepJx4hC/l+24B+DOi34Uoartdauq5+zB4mvuMjkxy0Wu1
LeMvplyH4puo3zDU3AoSZmY0c7qlc1rzLtNUTnruNYhBTqstW612u24qvSLRj0nNpdKulUt03xgS
7OBmH5NAduTEjYKMjgmySEKTrmSIQUurpYNVa9+lSXcgKB9FvnAn9lvLvNAgiTXm/Rz/0IOHZnrT
qCDlPvZMqXL7ITgmgeXMUURHJ7gYmis6Wy1iIK0iOD1bZOa6EwJqZhlBTOFR1NnJwsEa+fawsi1N
usjRltFLdL+gCXT0wtIZ/oySQ+/BcYvxW6jCwiAPCRoDrRiqdeXKrHW6BSF1PuwIbs1+uKwX2RMQ
kpTROzNTXL7YhEV2BXP7NNHnapYUtYRl1zHpSApgVdyJpcwphMKgwbiOe8csDb/QYH2BuA0RMm1k
5TSNDMBkqBi1iUgsxzV5Not4r7TjtdErN3gR7mi0BHiDDXD5AlLK2EAjQHswJM4Br2GtfDrpqZLq
Y0WJV7b6dpkTT2N6OSavgIMHdd/AdO+s0EHhx4nnzmvDadsKLeYKzwCuceISDowc7Ga6rRegvfm4
izNfGAsaS3e0tzzDaDc1PZMyDWw5piEZl16DsZJqNFs55nxHKn4kmlekNBZ1yx2LVeJsJ2HMpqn3
ovRNa81tkD+ITA50PmpoyhsphcCkwakCVx3ScWxinS5P6ZljtwNf5LVMjgr1uTFp6neqIyE0PJg5
DarnPHhXjcCeyCmsIKfeyi8j4ckQnguADx0lsJZTsNyE81PdluCyawqqCV+M8D5MkSSoq0vIg1g/
0KMdAj8bTo1ENxb1cszVVgZYfsjKZhthxSqkbjmBmiuq2yWpKQWOKmG9za7GMfSkDPU46FHFEO/r
fsA7DBJmctPFCY7CDRU55nfNK2qkG4tCWUvu5Phmnt6z6qoOy11qnsTlQYmtXaPJTOLEowDVozNj
4gliRuzKEdLZYAIRm3M6yml1KA3TQwp5Ow2I5+EREMXcUIWHEyOX+QXCQ7YxRldKojt1eTFQiYb1
XW8gp1PuSvFdsC5z6KdJ+yMP6GFO5W4mi6yHh7iZwUEftCj2ejL4Kiu3OX24rKsOQ7KH1cX5q2+b
WUFysT6VlA9Dhpe80l9UnbKvUmENShfyvByGYTlapgfGzk2Gm7QVXDniLm9Cz7JEWi2GN2YnM1ef
hGyA8UbY57KNl3Gb9jDT6mWfDPJTOwmuQJSTCWSWOTtwXN1ASQ5xE+1acdmnggyHpvUlfm8CiRCa
3T4g6bIiFIzb8qHLsXtLM7qN2R4i9ylILXrTgys1PQaQqTfMiy9KugtJl7+7aQbheojTxU1FqUVq
q9+HLf6VQuCGRXiaddD6RYM3eJ1eZOmxoc0ucC9rQAZjpFI1eM5CJyAiXdkCXfWqfWrUd9n6VhbU
Ubg1JtSiQZsCaQzsYQW41/ktjcFtULWborhfIPxwj0WSDqyBDGUa7LK47ugfRx2xK80dc80LyPUG
hFsgwhrzsvaq3KzeqhEpky5dpEqwWYlNMmzKJIXwGL+PSuA2zZ2mvEkkX1ZHRHDhVg0T8w31Nswi
b6RzW9EIr03louCgFwIZb3Za7TDDDoJB8yNOiXyFzj3rxTwdSgeJ+FpVtxbexKLqpNQPtSF5y5TS
N4n8gTS9y+/oh3qD+o4WudwdqUWdHJar0JeQfu+D/rmUL+Rll5PdyWs2APSNGjHhVOoWPWguiZXJ
HAgNPHki6gpy4cvlsPJKMbNlS3bUYt9TPcrBeM1FQjHnFkK10RgYyV0Jh/u7IvwI0iNnWAbiGq3C
QCKKJ6ODt+1YHdEJ3jXq8yh6pYSKZYTVBD0GJZbd2boMStK8K50BUGEx4DUh9+YXZfNU4z0yIF3F
G4J6nhTUjxNSSAgbF1PvWUMFVCS5zBAMzkYFzseh1x5TvSenovc9S05TtJ4aHjNxN9HTUMgLtcEb
W9gHILvQTleZ9ffFVV1dwUygTKIwhibbJTPyOgitmXjo+WIm+WVxJUBUr9vFGdS3TMFYk/rGKmOA
UDAG2hz6p+ypuAlHi2MQc6LsKSo3BrmVYPhINujqTcTUBsEhB0J7UyNTi0qndKfANDHCfYWMNvAT
a0rvsmV+DgwM3WDJWxG+0Gm2NUcyK1nNN0tZbuZ8cC1tthv6pREdLiWV38a83TX4Q8Xsmm7KvEyL
vMakJ2RmTsOlFWY/pmi6zyXEIfmGLX0XU50ZHgx03WFmLlfl2itrH5YsuVLJ28zgRWB+IHCO6OFc
l63itlW+GTLlTgZe2NH/lGX2Ca0ogV6dVNzUwpNgIKCcXQvKE9668Fm5pGn5qknvtbQYJLgV2thu
lBruzxA4Ei2AxeJbJYVfz+NGH3FIUmpHyEh2whGfUZ6vRmKEtk4Fd1Jn0MSOQz2rxHyn25QlAKzo
RqPJauEv2Rnf5wgIXhQ8dOVkN8z3qsLg1dGGb/v5Ghq4Y/TS9SigXUcLPnyGylwSGaKrcDCdALvK
tX4bR82uUHXUg+R26tpvFRbd0oTQkXABOMpB4aigNEWiC2VQRDm69mVIxOsl1d2Sa1y0kI7KLnVZ
PDaMTupgeP5vJ9WgSj8gm8/gA5Cuxwz+bw4EWIEIb+3k+dC1p39f5Nynhevg8ypnI/5USLoU1mTh
6j04w0FxNIhOZLlAD2gtmoxbpo1MUyyjgivSrwy1fouP+jiOP4OUVIqiCm3HoHwF61IG3akOmYBT
vFRoOTiFxwWAGvP23x96/aPnGABFhEyiY26haD9VGj+ADapFDholA1uq+t2u9VN/3KibFQf/78us
UIJfloEYaMEhUUTlHPtVgOAoSrEuGQJEdpy+L9xGibYv4oUG+lduoL+O+Q0Riw6LxBsOtPrzRX94
Jr036imvU3rqyP+k32aajoFQfQGa+S2eTgGTDm1ENRXDPNuTRWuMQVyE6+cave6qXj/VYQFQFRzm
7VdgcXlF5/3yAvHDsVRF14AunGEFe2qvUW5aUBTXwQzlz17hc7hOULcew6Pltb7g/Q91Z7LcONJl
6XfpPcowD4veEABnkRI1hbSBRWjAPM94+v4QVW0pMVjB+qtWtcuMtAwnAIfD/d5zvsNZczZQ1L96
mj0uZWvnWjrWxTmqQDtAiimaMghnfuaXW1taSd5jLp+lyN2m/ug2gL/dEEU5JSCIOXZh+4ACrqiH
LqpfFQPbpy5heQKy8H3UXJW6nqocysGtuZqc8i59HXblh4eMDj3ZQaA4ceu52pUnfOnVgJWKx9RU
Jcv4rU/+cq01PT2drdZ8rd42W8arYcvnZlVfCdK7YNugXIk1z6S4aOlc4/erw0ntV1WIsqgned0h
lnkbr8BwDVv5h+JS17u1NtfSbK6OOU+3L9fGJKu1smDMyVpU+3it7Ei5cOigcJzazPau0Lkms720
BHy9zLP3ZdRI7hgK1K5ay05QnTu7PwRZdGoZeoxu/329uSgmRtekIjPF3/WH43Hq66Yoe9KtUHlw
XCUKl0p8NscdYDXC/5SdNLt7ZC/RlQtj8z8c/EzypGnN1OPEROik7Eu6niYGU8O4QfS27IB71I22
BbjzVpUHiEiu7+vbpEhuhujTQPfRmrSnORn8/TfN367z9UNV4FMDTDGglJyJytJ0goc0zHffLFYx
PYGCIs3fh7i4IuI6ZE3EGcFif/aELeq+imVOOZLTns2zG24tW1lFBwnrUeBeM+9dHm5WYHJZNADP
nVUFfLRkUpGspJ9AGLbtqlube39TPQH2Xl19pvOP/+MGEmmLUZBPCovR9zdG4+pKjZQmx7yZrRH0
VNex3S7zjbyI3Os5hBc2I6wKX8Y7e2CGmgqmp7H66DfVpl0Nu9h+m+xx36yubQHm2Xh+ZZwtwNiA
LVegh3y/sgaKWEmOFvkfpMWzC80MGX1E4Wb5WzqVqELEKzFUF78ifJ7B8LEjsPhGfx8RjWmY5lCO
EXQsK3mhLVO3W+dv01bahg9sw+UFpYTrH69Lwsqvw87//cuiJ0WjKpPszi191e/6T+HIyUhbJkSF
8yR/ZPzjYdxf99VcGpasEgADUAswAJ7JLNO+8/pQ5f4OPc3SZ0lVFnIGVZQk9L+/gJeklvO2R4aK
wM7EOn+SiVBIbWOFs4EHtfkrDRU3/Uiex6O54Xj5Ki7pQrnjjl4s8kfHcKx1v9aCK7/iwuV++xFn
n5a0DUeS+3hRmnHnUcj0qluZirnSn65c7YVtHgMpumopIuEB5wp3WmZ6o9bYlUp3tOMTehoP02n9
kw+2Yzr+BgxJsvBXwOHtzg3WpCMsu5sY19BwbYNy6ZdgWJF0zP0ah4izJxwLQxIqVc/XlNxS/52A
m4a8mr9f7oXPJ6YYNrYMgmRXO3tLFRT0Im43ni1yIx9Ye5HTuLot1ZRbm18Z7PIF/TPY2TPUBmVk
ZZ03XLQ/x+JkqYixvJe/X9HvDdTZwvPtks6+F6raJ10rsqftbbrZu+QeR4K2mlzKUqt+fVX/O//o
s+F4/TRLJ5ZhhpGcDdeqagQpl9c/IAOJZAkXXo2L/XihrsEP2n+/uAt3kKVUwZw/PzHl/OM0CgBG
g5bDXMvXKfqousc+uXb/Llhbvo1x9pRSUWtjgCA4mqUPA3mYUpROR0qPDpkca6QtSfU2BJSbhPKV
q7v0dfo29Nm97HtRLQpf5Dy3Sm7xtWzaZbunVA9Bory2P76woGD+4ybiHpiX7/OZL1dGxEmrcJC6
uinQZQvYn6st6xWktUX2VNEDUDn3jFf9pZc+VOzJORfPhkhROndEKlkOtTVFj1G6DH3Qljol9hK5
eu1QfOv3zYn19JmKz+/J8y8RM/63sTAsHtt/nle0an++f8DYLT6+ojDm/+f/kzCkf2MB5ZyF+1Jh
MZ93e/1H3fzf/yPo0m9IBpYxhdgPMBn8X/+AgmamCqk0Gmh6FVXJPyQM7d/AYIq/D+gYu//ltKI/
Fg8TFypiL34j5abfR9Qve4cykXpfUnxOEzGfGcXxXTqUzTa8zdzoNX3+cm9u/31N+urVk/98s01D
oqqgAvOgvGDMr8SX0cJIDBNJNms8E81+3Opb0244GbarwAnt1kHDuYv3+X5y9V2xurZ0/fY7fl8o
GZ2AF8jWmNO5u99H72IRwlrj1f9R2ZDWdBM29QPhyLd/v07pd5Hkz6EwHPN+83U7j0ATGqvqPd2q
nUwlUUGhoQRqrUh1ekQhbedwlVO7FVqgo/RykWOuiOBdcZJZF/KAI3czVUetLzeBD9e5GD6CoLhH
w6qQ8CMrKPmiHyUGAkXsH5KE3D2vW5dVPi1yqbsPO2Wfou9MlA8VHUlDkUjOdwmdLxTR+PYW5fip
ePqyLJ77EvrzcYyA5osGndhdTYScRvjjgKBqyE91/RTkUKynh6h7aiwZIcw+URPIsoheECboCBHS
uqTs+6D2ue1P9Lcz6CbSUW7XfaDbMMgVfBQiBpNW6uyhpPvSfZTe0dcOpoqVgnaIKXxGwY/Up5eJ
jryOf6r4BQz8/HGOAJG+QkDhOi33FqhTv3UBPi0ouNlV9FAJVKLljyQKnEQ0HT189NkB1t6jGCJG
Z5cUQ6hEQWblVLinh6mkW0U4SYTQ1FshTSb+jlBD875Rt0X1XHgU0JuAmFpOCflrF92N0aMgIe+L
9pY17gq9d0MqUZPPUjkAlop3RaEiIfLXln/fs91s2nBZlfqiovUv+c2LrAibLr9Jfao53l07/PC7
Q5uSk4LOA6xWN2700Fz5XbXHWIF5Yj9nSlbpZ6i+a80hT17Zk9mCWiHcWvskAvjSezzlR7XcglIl
L4seWBEsBGpmDbQqLTVo4n54ubqMaLrkKdGdFFiJHKAR/D7kBmaVF0FaWaAi060WHq5M+T83BvPL
9c+MP3u11cGL4rLn5eqWhLS60xoF+WAnP8slqmH+UD34y2ulF/nP0z+Dsk3mVK5SEzkvMYVBIluD
xupFM6F365O0A9VBsRe99ELajs58LgjcfFnYiFsX2kK0aYVutPe/X/vFn4H7FzwRC7PC8fb7whJO
YewV8yLq/2w20npaakuUHZsa3kbgWHa/HG/LPcqJXbyhZrDybSK0nKuIiktPQGYHrRFJN7MqzvYT
qq6PRsq+05EjyALMsNSncSJ4iwhJ44SQecD2MzUhqDLKuRwWqGfTZCMyLHy3IuwQV+7KPN75Gvj1
9/AN+7rYJ0Y9EAjB74kqDyx+7TaqvKgN62dsIeXF94STpqweA8Q67ahuLflBamD3j9kprLVo0Wfe
Khu6jTopuxfaWo8UDa7FenOC/PNHWhRv5s8zWFFypL7/yFwMcANlee00iCErfAjN3PPxPqPkkTwh
qHYphj7cMoW/1MI30cCekzfrlHylsNlL6a8y6O1iEN2GxWtSkBW0H2bLijpbUbSsepL0zyl4m+bA
X8Q9AQCWod9IU3w05eJ5NlLlvumKuQu72I7aiJVW2VaT6vbKiLw6cYxeJ1+1ZfXSNpLxmgTDMyBh
BMpivWtHaZ2UvFyxvMoVAHZajo8ORKgyzQz9VeQlT9GkvxNc/jIig/NkhAVbwaM/rqKO82r1SPbO
ou7Rn+T6vpmkZUlCSzka27H+UHvTiSRMCEnldNVc7BNmDTkFP4MdOA3MrN7KOimeAog1TCRNA2NX
kOlTl0eZLhIRNR5KlDFWHb2C7gkY1MctkSsToYTGMpd3GnWKcfqB4tDNm6OuH8DaHy2NDl13YDHF
Mfvkl+9jtCuL90hZA8pbzStlnzylXe7oqeq0Re8EkboURkxF8l6vPsBJIALd+hQci+AgC+9p8qtU
3g0RI1T9s09Wop7Z6fAQkGCk9djNKrfjIrzoNsc6qOctKRCpXRAk42fYglKUmBaCz0bb+a26ZB1y
U8FyjKHmU8eSD3A0Vj8mhof2QfAR/CVLCG5mGrjYpmsBikoaC2t9Klay9kn05aEerCVyHmQJb7lS
nUioiGlEN24wjKSj8B1Io1Xqm5KjCArz3zomgdlvpkio6L4XDpOZ4Iq2vUv8/h4CzjpswtegUDZR
TdZCfApy/2EgWYAIOT+7LcxbMZd+9v7OQOo/ksKO/YI4poK+X/Eits1BDbq3OvPWWggAjb8iK8nS
7bgh05PBzVVJh5UwtfRjvZk6aZsnkvP3ZeLPVcuCjCHjCIfRgrP07LuBcG0Uxh52dIgKzPeE9SSZ
qLyn09+HucAN+D7OWS0jb/raH2vGgaG9BhQRLPqb8iTJC6obVDwh3TDVVzSoJ1v7VBe9o7FK15KN
pD39JV/5Wl6+aLb29F9Mmk5nFx3nUmWNJT8mK46h9RSYu6i7Voz8c6/NBbPLprdGQwuq6PeVLRwG
zKs6Y+TmwfTQiiYvZmwQeE0oDKvZQEVUMx8F48oe/89PMvhSSjmmNKNttHPaiV9KmiEkRuPkBc8z
3E/DtfLAn9+VbyP83uZ/OUSIRSz6fgUtADsw8Cf8m3fZGoeSi7B69fdZc/FioGfBIMBJznHs+z1s
PCI7Zb8g2FTRbb+4C5orW4f5IXz/RnItZAUyggYZBurrt2+kJldVQUJog64EHV5zHzIvCz3HG8yk
UNgj6k4qP/79oi60HYEWS2wRZPi1c/P6+6CJXEf0zNmuEOv1hsZtFT7WtAGFx3GpzATEl2A1Xj8T
zS/Y+aVy8gJTN5MdwS9+H7WDCe8LVt4yqrTEydZ/REucT1ssok7kkvHuhIAQ8+M1+tGlW/y7aqyy
voBaO7taVe5VQZO9hm1OvlSD/DBqE+YMGXsoPiBZXzWFt7Sq4MqTvTR1NA72KnVckz3h2ZOtJl5v
Q8gaFIkaOSWsK9H/cIT5F3x5DxqjzIHPKq0zdic/3CXZr7/PEwKNLjyyr9dw9sgqMbImau9MFGMT
aBb2NGaMkC2zUV0GVskuc7aDBNpG0PAXY2eXYBBArXYpObx7JJQhLNpWyfDYx5+Z2mDYkaO11PMJ
J9tM1VpXCqtlhUG9qx+z9DMaYI5X93Kg7ttp3ETtg8ROyMBo52fvCrL5Cu1Qhuq5iEeXr9OCVh1a
oomE1AYUvbY31I8qjJyEfqjsWU7Whisv9/aWdNJnF7jV2+PQfQSqgm3os1xUzY+yjF1oaKsAi3Fv
PvvjTPflsBKzXQj8G9iKtll8zu5ndiIhWjmCyUlzgUCMATpDVJ723kLSTlrdkMTms7szOGWmrs5R
11dIqkv87rYpkXFmEnEvyKY0YamBSCbNrbVrlL6xCKZ9GFZBFOyqybwZyY6vlWY1isgPktEOlPDA
yd9FHL8iJRbCXeT9Cvp6kaaF0yu4AU+mkiJRJtGoSa1tUpId3ydOUQFuQ2id4sWlC/uk9MaN5Q+r
rAnsVktdVQPE0ZaEB1XrqKq24BwZP3GB4bsV95puDIpgsgGAGLDDzDELY1dA5cZ+zsyOiXUnagOx
W6DkPdHF47Sg7r0QSxb9KnbBq9qlvgugO+S4Oi2f4ITm4GviSgxhIYy498k9LkgACsznoRD2Vgs/
2RP49/GYvQGgUH4M+Hu1DBvRJC8E2bJnVZlqCU7XhFwJh4NsOhGR4JDnU6BgFEfJNcIHOe8+sqS9
qcJg3SfEMTXxbdfQIqmzjSQ0O9XALZMj7e4bisnoqrES72cqvSI19y32ddNaNREOLEu8TRDdmmay
MthQ+QlzLflVYFkU9PsUfWHNkSnzHrtKsluEbGZnOqC9EaaStt1WO/DivkIYkf7UW+mpbZJlPEXH
OiUJsUNUE4WO3t0HIyVmETOxL6CJD2jz1BbWSuaUqO7DeARpPS6y7NiKwpYJaRDjyZfcsLaT+mn2
D5NvLBtDX2gKuQgRJTTPZLPMpKJIkUZMbb9ZDlXjsi6eJEK9AHPdRaBXEnZ6Q9pt2r7Gq9NtGhTY
Zf0jiz7g5NlBcpRSY5kBg4vG+wwHsIY0czaiiiC5dYW9r4jsW35so1NfnnR0xR27ilxJNlpb36cK
kpKSooeGqxS6TYE3iRrZDTvcBXmNewUzcp3V6JHJmyk5ttfaIhjfCmwj0/QoJz8DiHOajrpBfxJT
zW0i6jPFskiwDjKUpT535AWJp0C1XG+ECi5Wwm0Q5y+yRE0Kql0vCL+U5qPkLYCyf+jHn6oUHDol
c/tYvWUh2uA3s8viNSc7yZcEp2rSV5VM8aIM11mbbixMbH302pmF02CGUyCXTxGHhfE4oj0Npuaz
sF495o4VULmLMBKHmU0W8XJobzODpMSi/CxQYyP+NerJESVhkWL3VnJOJeTY7RvSIOQuJEb9lEn7
GXwEq81NCadTCrISiYcXpRO2BKdXUSERN9cY8roUcYTX0U2jCMcsrY+p3+DJ+VXk4ikdkLWgdpQa
jiazHtoKHgYxPKZKNDnEM66kUJv9G8tykF7EQtwYY0rFsWQm38mVtWwneYmX5Ua0fuSBtYJnthE5
kVmYUidgHlP+5uNi6xvit5JpQzaoyylu3VBIhCCRFvup+WmIm7x4bqrgFkXTQqxPGUcgD4uPQOA6
ZodM/iXWw1K3yCMj761lwR5PeLHtYNAoZN40nLia+lDzWiTNbeATi6k8dqV2H+e/RuukNk8anWbP
+KVR2MNcsG4FDbw3GlIFXg1iYsKyDaAhFa2pmUk+URbLpuyHlacOp9WlZBL6F95Myc0U88thI1TS
Fh/0KsIyH+X4HUxMc74cOQLuXlKa9GLtJ9O26nj/fO8W1pqd6rdT+hB4+paQUkPgAJ7+auNxIWAI
sbTKCeLITdrbuGaOFdtOPiZl+wL26CYr3nyU0VPFuj9gnCA4eBBbV2yHbZrflRMq2TA5GFWz7Yps
r0CbEOvSCTKBeC7Dlut8iw0Ie8ZtiPsD1MaRkAs4DkTKqvK6bimWT9jUe0r4FVQYrax3RKqdlJYM
Tz/aopR37RBKjTSVaymMwDiKva3141OtbdT2fSDYWCjLEIVOMt8KCgWUfzGIVZ6/SgXpgJXyoVbh
Fcqq7VfdU1EIHOWpabdEs5f057LYSVldRHLs4sxENvupihgkco8Xuv0QEmVT6m+ptqlVeVtEN1b7
qGqfadUd0YUS2vMkqydt3Cf1z5yAnVAc3LTIXMFD6weFBvgvPAN9YeoUoH3f1gh2HXxrnYSVTdAN
dlrUzyGLeyvv/eC1D/F7i/dm06OB4sRaeOI6qYMbmVgQT5pcHOZrscNSIxjb1JD2/BV3E++sTsZL
VGDjnis+s455tF60Fucqajws6imlYTXCK9X1J5RMqwTTQ5FQSC2CfVzn9zDNFhW7PTOEMOIP23Hs
Fw0Fak/0Fm1lPfUabta4dyYo/boYuT2RJ2q8skqKKlG/miATVBVatWIjSxpgn2RPtJ87Sdi1WRoU
CVeMsLLy25b1pLQw5WKzlsh9T5/1NnOD8F3Q0f8HHyk17bAVljiKj3oV3vV6hdE5dEdZ3Q86BXMf
7YBm2dVIbRDfgwfz0grxKmLQHdp1PPM0uAsZj1svAezhd8oI7cI3vFAL4JzDyQO90gDu6EWyVJrP
RniSZXARknKw8tKl6KBF72QrLZNMRUjO1rqAtdQKBw9nRcmC20jBgxX3e7UhmcATTlKBRB81vhFC
Ush73iYsVZnwK63e2lawkRFuIlZtXSZzh/DEbGtaM6gsPfoWWTWqd8wMeCGx4VP0EKyPqR8NrupG
o/qBl042i2WFmUTwIQuMVXPIsvxW8w8y7RKr/qEb/Qo6DTMF76BSbxTVU2HelYbdxebOF4dlUbR2
kXMHBHNDIhZyUPItyle1UdyRvKOOmSI221LK7b/vvi9UJi34yRKnQujQiiSfFSxQh7R00abWIWCi
kRyqUs0m3aaP0kHTdsrnDG/Wr5QlLp1Zvgx5fhrNUjWMixarXRy/a95zL12jN167qLmv+fXM0iuA
VDrf4kTxY1a2hXcCrW7zCFDEqW6uS6N+Z1CcHzoNUwd7SwYB4VFnpzBk/7Cx5KTBpBQu5317qr12
II1HXz52Cmk85Bjzx2yMJreIYUCxnfdIcFfLGkiasAokCS/RIbEw1GBEqvE7T41+FxZEwBajM8b9
JtfZvkgjsSEjK0GKq5A9b50cWyIt05HjQCBsNcDvkFtSwjLDXZc0L6qQrgtLgatTPQ2FtBIy3SGk
zmlDza4JRJWlYqMZZNTGCllCg3qlrnFBY0hkhqz/jlJAR3ouj0+GQEx6AyYVT8KBO7KYnnk7HWuV
z5kdV6bVhaf+bTRzLlV9OanyNudSqDJatAnXlMCflRNCn1m+JDGLU+3mWmPozzP/nAgi/dY2IAw9
7wsN2TiiQpxAMVHs+3ey9H9F/f9bePZ9eqFsRpIPJ1NH86ecvaNpKShmmck1OoreNZbVxmjt5rZ9
kpzQ9R/JerFLmnuLdFOcOoyjp+tq0UtVFZEyImUV/Ez6+SoRSZmaqxokBeo5u256B0RUF3ijg3HV
mB9/X5IuLQ9fxzqX/7aRgpObsTRcjZX1rPtX+uZzPeH77aRkSTIHFEPMFMp5iShMLT+vg4yyqITP
vMjsDu+yCp7k79dxQeXD0vplVTirnLBP7NNOo3IyO+B8Dnt6d4zFXSUf8amP9wW6M60KgJUozt9H
/nNefh/4rKAitWNmktXdzoL/rQKCvF1a2+vKzAsyeCYEgNxZZwEv8jyaJzLxE4GdZpxZgTYtUIVt
8ZMDBVxIdrAGAHYzvfz90i7Vir4MqZ2941mlWMjSGbJgd0u3LiW3MxQPwjVo/AXt0rdrOxcMqvgk
9azjIxU+NXvRDezst9B1PEpb1Jgu+4KrrdVLE//rtZ19tYJIT3xpYEgZNkNVmK4/XNNhXxvi7EOV
9V2qyj5TcmpMXPfJfZ6Wj39/Qpferi9XoZ89IUi2KeVP8Ei6d1CgjSBZAJfw9zEuvlpfBzlrQjei
xnG/ZxBLbuysflXN+7yeMCDG9ig9BfKPNIYMQZUbDsp/Z8eEiWYOatRZPZSztysa8rz1JlKxh7dp
iXNpZTq1A3VmOzfc2f1fG2++YefL1dfxzro4HnQtParZXPiHWfLQrVFXrEjova7wnifY30Y6+86A
fpXxrVKxT/bsC9bdmvyxpbXCJo0v6ZpO6tIiZSGTQlqBMg2J2fevtTemMTUsbmPHB01BJNVDsK1W
1+ryF6ajTEWePS4saPQbZ3cv8gW9njQcpRMShSr/GFtxnaXh/sqEnH/t2a0jgwQ8/CwdR2Z5duuq
iPhaYZ71dLFhlqxnP1v7MgPCARXtsqsqM1O9MC1kFRY0H2Xsh2jWv98/Qc2JvBeRv6BcONQVrnP6
+HFJHakHZKd/KNDnxD5f62K9rc27Qfvl5cJHh4O/5gAZCjDqVBBbhXrftBHAR/aXMwAwU9uFgfwa
P6+tQRWRzVeYcHlxENtX0bw3ObnJ4MfCYlcZltMJ06miYCPlCrF/9zGyWQFoweQdS5q+6l2D/kmM
U1B826Senbu93ULqmDzOQcFDnDzrRD9kQ0J5y1rIvXQHM+mpiccbP05vRV9CLyEvKllbz36kBfU5
cmYBHU7AzXp+cJUaP1PRMNBBeCeLdGedKl5Q3VVoSieOMnpvgYyXlzD7tgYMAk9+rTuNCgXtqHF4
TX1rq1QEXmuvQA9tcHC7Smgg5NIk8xL0afFCKAUwu5zjk+jQpBy029DJqNOWmcb3Z+JEqhaEaOt2
rYVHnb9AKNSdCWW2w9du/AgEaaPTcSZJ1QPWZQKRnSpyJqgZUgysk+S2jqiryhGNfKF9n8FUpqdg
EjfkTdtN24SfEMlUJwQI89lHPb7lPOFRq18mnSyfwPgwkmE11TrEE+ovOaAsOfPXggiRV39TJ4zc
uaraATVQQ413g9bukmKXGg9cuTzOFVzuhIaWwXw1Ifun4XsSjU6WEaRnxEBgmwXMIE60XrvFlLXv
De/BVAU3rfZT+5lOt6ocOxHF+JATN7wip1OVJz0Qdt7wogzUY1PjJvLJnpDSXSV++Jq2inprpZet
m+OdXoyeQB0XmEhTeRsphF3ZDfshiJy8+TFyJsqHdTjT2OSNX2MEK+Pyh5YLb8ZQEn/6ShKwa4ow
FUVp0whbs9CW5qhS+542ZonYmAJXrw80Y3ZjnazmWHYm+QYCk1NFwar0TuKkoaVYp1R/u/pUtTMq
+NlkWwbtAazHTZAnrm7BnmmqY6vozLJ7xXppld8XUnrMFE/eSkAwdf1xFp6EebUq28zxdYOJqxyE
0nSECkxKIO2rNt6aASrJLtmIzbCCeo0qSj6I1nRbttKT0j2SmHOXhumHF2eAaGFGSOOyF/Dy+J8V
zQkF/32iSZuBqPE0BdCVmOpzW57yHKJcdYxqvkEWoeUQGhKpBdgHKrl/j4Nh0UTdSgSDAJfFkUBo
JtPRswJXHA9tPN1XSWYLnfowaI8hRdOJBlrYJPQuO7sgNzusiH8WxslNRVDE6nNgHOMA2jivWJAi
ZorBfwzY5XVPgXB92wkh+914oYeVQ6n5oVaUBxwtrtQmy4hmiEjKTy+ny8q8C6E3TcNHUf3QxHvc
zbvCxLDPFNbjAiSXCBm63AUqVT8JMoxoJ9D9pC5aRuA1cplcSv0k6O2SNv3ay/Y+ihZ5pCcEmUzM
UFJ2b9bwFMc69arXpnCpgo9VsfchnOWDiVKWvr4+uIjUHTQzCkVoSa0oYbe7InidzDtVeh/0Y8rT
zamaJb26r2l3JP5PBawCq4ab4oysYYhFRuV62a8a0kcWl0sJAG5EqSYnEw8OV6twO7VfnaRuGs9c
td1AlfJXwSLZ+g9VdFdkz0o2LvQagor02andRinuR7RSsJwWERoqSyxt6JXrKHru8xNtlkVK/neg
vCrje9dxEdZzWL/6zQQP+jNEikU/cRrdpD5NBami/q1lFJC+dhO4m3gkBxWWBqy7QUsXSg/wGbhU
x6/xCH4SJBQ6orYpsZg2gbosUIBFmXHQWSMz3V8WpUJAhLatwBiJLJiFRJ6PD/JloHFVWpTV/TsL
Lmuhvo3Vp9TMNehgncvMW+XR65LbcdR2tTr/ZfGjrAVQZ5CO5tVS5DpmVa2Svk8TF0KdXG2eWYMd
o8yW3pjZVl7BEG62FZBigaDUuGD1IJ/Ko9Nf+hHfEM8Zhn2fCrfyqGyj6r7rlANivKNfBUtRubd8
On1AK6yXAKIegId1r1W/egKQdfE59NYTf2EfvtVdtVVYV8YEEiHs0UJD9Ax8nsPkUs5whmeaSuX/
ZwuuqVEerWw3dMK2MCAbI4PVAVYlJTu1oL1hOdsKQ/vuK+qp9wFlyDXJ3pOAho4abZYcY9kMbD61
93IE+VcrV0bLp4k2o6/Wbqv+NM3HyNg0UAti5HKYZIBZvEYlufBlvLeaaTuG6rJuKj4/veP7L0JR
u/B3JuA+HhBHlGF0N3pKzqr5oBR3QnqjA8FWdHkV69Vq/ohh3t4Ic1V2H5lPar7ryYiNrJNsrjO6
K3HVvcVG7yalsoy6B/a9UD0s1w8ww00/fMAbBhNRY00L+awbEcthLrl1sOPxOWZx9DvjJkGOTLC1
iK3GGH/JSE78DLWqolFaBStArMnChB8ZDDexYa59WrF++xLlyjKA4e9b2EUx5vhzvmCxU2YSHZwl
o3uyQOy13c4a3tXJXPd5vJpvjwpvMEoRRxaJo3rJErTabqrHNR9TO4eR7lM8b2cy/0bNwhfwmm35
nNORH9Sdkd6WxAbNUOmcNLluSUVvE/QjobiBO6inQDuI9UMLNVuVwPUFz6AgbSvBrV9UC0Nak3Uy
q6+n6Vc/BAgY3mYWjj495b9L/M8eyr2W+q+MiLydgdHZgy+85NJHPd0XfGS5eYuW7lFBB4tSfQvb
rCuBuYafXc1qnq8M6zSa9bKLP0QaDpPCFzu9ZcMDipXOtZK7Kq2aqWLLlvuPJmXCaYJ+iS+8D7wF
h2N/ep37rMYEOEd9MqdTOWxNZZ/HJQ3p8abxaOwWFdlG6iFrLIh23ly6d2KJqCoV0Zpl2qIJ38Lz
FibcMlS96OYXef4RtgBQjbu5tVn33kYYaeYmOvSgT8of0Gf4BdAO5Rjea1g7dV6QFODByaPw0iAZ
t9bSQJ7zo6FSDU79Fdo5OsTVs+KzFKeTG5q0xpN7KXwSwEB3tItsJaUNV3iIP8K1XMGkjq21N7IN
MbKNoTyrGv0qAQGB99pQsJf9CpimapcYx7v+ji9J2B3U4sXj11CAsScJbbsX3RnUm4YKcHalutpw
U2TsgsTXTr4P/R9aCCwTtUXaUnYV4fCH/BTm0hjJbMXe4hzipHUjw5TL295VDI6+PWnUIJ6NHhV/
eyOIUHqimt1wtfE00g9+v9OAuAPV1Y2dP56YOyrN0wbFSxX/rFmxLR5sgC+hGJ8tVspQCnc1Ecy+
Utw0EQxhtVw2TFe5+4hQj4YxqnNIqckITdiMFuUs7MpWkxXTfaxu8XiB1oYrnWa7MXrJY4nt4Fvo
ATHTw5+i1S8D5ZTSiCnpQ+OncYY2tbUodQvz88pB6dKxRSMvDEEaKnaSyr4fW4wq0rVJ1xtH3GrL
7JjabKGxlgbb/Jrx7U9jNorELyOd1RFhB2etnKOqq/Gekdu19Z+KDSx1OzkGjvjOn29Yeuhe+str
Z/YLZ1vZoFYKQMWQMWadnc3aTESwnaFOnM+26bZb98t6c916fqEq+22YswKjB+Bc7LD0EHjBe8Ek
RirCp0xhQ+618rVy5oXakWxo6BMNErEUpJ7fn9xQDkqD4Wi+n6RhPhHlc5M9Jz9n22LseIdxdxVR
cPH6sDbRWCFdHi/a9xGFwZBzs+QLPyzTQ/OglnZ9CF0+yrvpMGmL7Gd82x+j15oyxX94CP/TvLcL
ZnC80Yaus1+Z3a7G2TxN4yGqwQfPtU15C/Z1QfD3ttopDsHDL+pGXYg/VOJ2vIN50+9SB1Goe610
cWEWcZtxRs/QFsqrZ/XArG8ncrFozSGyXtcrgGjLYH29QnL5Ui34TbN0Uf+jvdDpmZJCcpxrF/pq
cFgEeWHaw1zCEGy+yLfmhm7yIrylgGJnN/KOxqj9ry8LBAr98xvOXlZt8kRjmmWb6uo3H2JlbuKN
sL1+tRe6RDzYLyPNd/1LlyhvyolqESOB2XDNrW5PaxQPtrFSXPXXf6GodqEA9XW833WcL+NFDVUu
xHQseKv0EO4I71psDNsVSI5v8A1l9jWHzu/Kz1kt6tuI58VRhMuCabDwoRpzJgflsqsdkBw5056z
6Vb7f9ydR3PrWrqe/4rLc3Qhh6prD5ijROUwQWkn5Jzx6/0AOt3ixtYV+7hH9oRFECAXsbDi973h
qkbBBfrDk3fMFs1CXwGi2HnXBjWSH9BHK7b6vny4TOr+hMAEDxhwLhR/TSFVOvljpFvEJlWo+gFS
7WwQ3N5Zp3IFsnLTrJN1uc+X5EIXxC6W8goYFQHBfyNrMYwa0+o5/xeTbpUmgSxWKv/CPnZLZ+8t
o7l4PVj6sjn9N6jsn+GguWtzkD1hNkIt7PcG18NuUVORx+Ee+hWOJI9Yry6iedHM6h3YtW6Rz8PX
cN4rlwbsz1reecGTli5FWsTafyi4udOlrd9vRRF6hvISBvcWKnaegl+hcB11B0Q2tgrUI9kDB7O6
0LWHCOuf9f2v+58C6dNEEjAI4W90DGPgkvpv9g/3V3yFiuoaWeEDxu7H8KG7vVDsJ9P/ebWPKYSz
fldXqc+KhmLDbfGmrdpVsyQBf+dBxsUOaEEqc15egQhfXRKE+Sx1pLCzVGFNq1D1ppFZP3HEFAGB
auEf0F49AHG8g8oqzMn1L9rHHOtob2VdetqfzJVkMsHZG9pAzpsSIrQqcWW/hYdhAkkL8XpAcAdN
Y6A4gQPCN7zQuD5tWx/FTR9qBWIEni2LZr97RHx6wX7V0bzF18/wkxUHdMdBpUSD+2xOVZeyOI5q
FY1bNDVZlqIPmilvX5fw6W0YFsl7ph7NGB/lWSMpmhjssUoJYrirXG+REu5pcJL7+6WAG0N3jiek
a1PiJnK1tVxb0C9k4RSyx26NZ4vA7teFfIISYFY7K2WS6bDtJPAbmexNJBLqc4kENw9eioQ3AbXu
OpXeXE298jXhtgQsGQX2Tk7ynY0qpOHLAMwD1FNt1OcBMnnWprPDY5Y8f/0XR5rjdCiAkm9q0LAg
rWuTBZ0carmuAaNHK+mFatoQUlwGKHM6LCXrK0agREWjvT31XjtrImPp1vpCV4RlCuc5wbUrZZFr
69G6c8Llhb82Sop89d8mi+lGLOtcjPA4c9uV2Ry8xmOf1iwhOqetvO3ifKbFxoDNLuKTIVyXZTqv
NfZn6VsofHdce5mrd4FBNlK4zWtiADEIZ7S6ZZf4TSeuU+l7W9MTHQvCvAEsOCdaCGNBR5kXlez2
p9lgGFU81pG4lOEHmnGxrg2UgNP4JFvgfjxU2c2bwH8FpA19FCBIQoTUvW7ydm736sLQBhcsmWDe
XepeB6AwMRh0DxobgYZQokz8PPTuNQRP43hVYHudS0SYHzoh25uuuzeQN5WkdJYh9ZhHZJGUBjzk
zwwbpK5/7GIQkcVj0zx2sPp8GL+6kM21jpB6UhBDDXiisBdkQvAWeq5kwiBtpFfwSGdygJw1tNIu
tBAWblckJcjbgBtRnCssjdjBFtuOoMbXz1P+rGebJqGdYTCE9TRpalWdBVYuY7ygUr0ROv7Y/y3r
Ot6rhb3VC+upzeJ91L920Xe5Phr6sRTZDJrPhsGWpoZj0LJRF0WMNYNvbe+xdc7Xqolsry3O9E56
sollff2Xx8Txny3w4y9PWmBdAtuq3IAWuI23SNh+yxfE3BCIBo5nb+wfpEqJC87ab86Rjd4gxGfs
ynX1FO2rw0AjtBZDpja9wYRzU6+yzdd/77PdyHmFDhV+NlTi2Nt5hsEgFuEnYCYDMzkhc7HxibAP
aaqULJ7YZLv/rNTpoIagA8x7AAt+G2NF8r0n+piCwcwGFQcA2B5e50F24Ul8tmI5v9XJ3k/XLKfx
LIAYrkgjL+40jSWieFC8CyGKz+a3s3KkSTkp4bBO0AeAkE3fkLcQNhdfV9+lEiZrzyrKFQ0ZZRQ+
85t28FxkJPm6hM9bLfgEHUsXVQLu9Hu7cKRazOVheVcumiWBthv3NOw5snV9Lc9d9h4gmMVF9rPe
WGwipXmyoNXeujtxIW+sF/Q4nmELXYXL+EHcX1qKfbYGND/+mzHBooiWXtodcI1FJe6sggQLGKUE
ZLPEmGhcO0q+/royPp/gzgqc7HDM0hM7oaTANpwb19rKfR720Bog4JW9LVaYtc97bMvJQLivGbrX
F0a9scVMhhASYwr6kTpPAnjK7w/DsEJ4HB7lQyN4czbobz9A7XjwEJJslzjEbuS9uwuPF7fv8p9r
fNT5iHZJ6PkONs+/l1vlXlm5CECzhRyAngFBGgTjqxXGhBvtRdleqObh5/64zbPiJiOl1itOX8TZ
O/Cse9M2NgEZQtVbfaXuL29cP61WGZwFGtImQUVt0lHx4EUoIZDGNv7rNfwxqAfjXkAQHAa3u3Hm
bKRm/sOlMOJnsQr1vNxJ97WEvLbqnNi4eRw013B7gDhyG+6VXbysAW8stEs1+9mDPC9x0pv7dMDz
FpQ4REeMFbkad+YcEftAIQw7ZPX26yc5hnunT/KsvClazK9E1ww7yvMPwh2+VGiaYPmwaW/wZ0QJ
PlsWxwFeRYILBxZUvNkuruxlc2PPN/7PS1PcJ+P+eXVP4xMFyC6pGkZL+GiFehvEFRzGfNbUj1/f
9aXnOh0ztShwTIxkhkCIvJPnQ1DRJAbVzoW1ifz1pf4yPLQvKnkKjK4K7CYix6kBRmurd6jVv4NT
Hjd903IGg3DmNOKV2CD/PgoILUxwpWJ5r6IkOQjk4DrMg4M8dGEt8sniDo3lj4Im/UL3nLBzYyZo
vYZZSROtamuhyX9/ev6tlElfMMiW1Hnn1UhaPfqYRqdQgf4vGgK7QmTCYK4gwTYpovQdpyo88V0u
IlqSVBJujaU6Sx+tXXTtqjPpdKHEzzr4WYlTAG0Vq5FhJx05g2O1xIx7LUBrQkJpAKo1JNT+wzuc
4mgzMydjCaFhpAAgM7qOjt9J2W+1+b+jG/npSH1+e8Ptn61SbZjCvmdT3KBqGt1mu2DnL1gyLsVV
x/I5OiE8sEg2l2Kun/bo83In69RYVPUc2bmatXuDuKIE6JocxW7oZva8ml/kOlx6jJOupuC22AgJ
5YlCdKgbe+kqNmJs26D7GZH/M7NgnvevYu3Ou4pcK5izsR39f62xqFJJ/73G4vyti97i/7Etwrf4
R3Guszh87y+dRcP6x5iIEqH6ENlDUONfOoum9A+VjOaQQiFiZegaTeCfOot8Cw1MNqEGWviGNYz3
RUKi/3/9T8n6h4xdGPL12HuwhKas//1fv2WpisnxufLhuBA5G4GRS2WINXVo20jDIrk4WX/qne+m
nZuLK2hze4TdFrGS4xhRVC7O1+610cT3kN8iPOjCE9omr2bn7yJSlXN8UURYlkKHz2oUAAYwnTuQ
bddOrzbzomgOguApS30AmuFpg88aiutlTlwEmtwsN/0rpWZ5gEzarpeVGPROMe8E8VjIGTxN3ZyT
isUuPq0SPrYe+w6/8UQwY1x5sBIH+KnOFcur5zFoTgi64WAGXDU79A4etAYmdR0ECltvN99o5Slo
y21fnEgY3stGtKjgIgpGtx5MkUM/3541gtN73f1Wpb/PnUONWlC6yOMOVB/08H8fUFhNp7kkmOJK
S32omAoogXwuQrP/uhh9+J3Jk0P63RR1VTFYQk9X0I5RR5ntCOKqrgT0kcw+mjV6/+ZHeGUi/tU0
9tH0oDWWBsC3xn/G8Bvau3dspGrpVMY26ZAbFkSInJL2szRzeLVNvHWz7iD2inWVprBmPVO9EXRh
0eJdhVeU8KoH3aPq5gs7SW8MOcY+KICtHQNqQ4kM/6pir/T1M6ak0DHBMLt2iJUc0gRmEf6Q1YSk
RVH9rFHBwiDIhpPkuWt8GzE2rSEJd7JwLVbuyhUHyrOt9HMvYsuTZSvHRFFD7vWdboj3pYwUZClB
/a8ToH7y9zbQlmZKkMYDfdJUER7SBjhB/KiRzvq61jHB+aPatUFimCcLMUETpyrYsibojYCUKLA9
DCgVpcDIHIOp2HjzKu25cRuq3om8G9vzAAUH/U3YKzsBnS27lgnPiPWtbWpvyDMuJTl6UWBKz0BA
ysMA/KDUvFHx3JXFBkiuAazvZHUk3wBahAnmphD+3eBKLL1FXkWYQkl3LKGeeg3Mj5HilFnrL47b
431EpM8I8TNWetmapYr8Fmnaym6r6zCQ7uMwp1DdP1W4PmFHZt45cbJse+uF/3k0cpZhXvjsOSYm
T8Qi03gfVvU20lvgcdjRWaKCiWm40sN83zKhoL5xVHC7wnGLvx9lEr6lvWZjqhDPRCx8pAIB9kwG
UgWdfR2q2IwKybqqguuix/S0CZe5XWz0wWYuA6dCdH0Wdlk6A2leAUeS8RAP1XmEwoGp2KjXeaiR
CQqI0aAkN6PChQS3jWu3Jt+5tXQUAxvPsnpn5PYxSG/StN+ENcbcqyQUDnWMd7EP/KiK9rgpzZo0
2NUOAGm4jiJ5kAyrW9UJfBzZMJfuNpkuvPZOcQitBxEmfeK/5dIhSMtlJ+z0UFmLxGHiaOtigdoQ
RK0ApZe6j5zm2inuesG9imrEMTE4V7FFa7ZYcQDEO4S5OsPV1xEOtmHNA/WYYokn9rjn4bFmYAIM
tnVnJjeSf+OgXmeLa134aRlwNQHyBJkG5f5XKDprxLf3CoIvSlB9KwV9Y+nBnYKWSFKn687Obgup
mitlvJZVsEdgvzz1QQ97zFEHz9ljJXZAdrDvBQ1pJOaiiWgqWrSq6J1hJMxaXV0IGLUbvbKsNWdX
pdDyHSDS7k8xjtYmmOwwqpe5Hs17AVNekW1WmGDWi1WbKG9zzOt9TN48Wd7EKsJNyZPt2ispJqrT
m3Cwqr2ndku3fCuIDBu5Ma9EjBwFFDw6FP6a8IkI0tZKfHRJ4OKKxEVKedUGxdxGP1Zq76qBSY+z
hqZHu1zP7yqX4Lka4A125fn1qoEI3SIPCOw+IlmMEEga/LJC0KWIuFCroc5WlR8OgMAEK4/RsdbS
WZut+gI8N0oYmrLqAXWSHAewt/UBSBqMc1W57UoQjGDQAaMJXOtXJEGjHcwUEH0eeBq6CmjqehjD
tjaCLEmGIMijkz4Z4SHsvnVXSfdN6PaDNkm/HdB9Tob1Yz4T+bt5v+/BYSsIHPYlIxgGc14408pN
YLVYFofgyDbkRGaDsbIpbbBFnen8q9zaRPxB12LuVtbKUCg/1ihrj/k05VMuCCiiwUe3l08Nmold
86ThFy219lGRwrmMZ6TcPSu4P/bAHw0z3zV2+rOXntIeC0yP2RsVSqbyhSO/hS7CgM2DWhSIvuxk
qA+lBMD3oeiQNyytmegdk65G1A8AjmQvesR53YSOIMytFMB3tIzVrV/eDEKShRwg2MAPJIOiJU/N
A45EytMR54iPXFlShOV6A6EkTxAr+KFoiCdiE+iKzxYdwY0fswpgb4vo5I0bb4QW27mqnEto0HTL
rP9h23sle0RLxG0B9gs4t5k3pY6UkOyfROUkoYrqYrapWZtC97cZ+GUv1eZJ9Ww41r5o3CW6CZUD
6tuM9wR54eZb2MVdW/13NGvmmvmUJs3GzMCM03jUgL2yYCIt05XI7sabFLhy3b/AMcidbJ5V962h
bZi1yVWh75Xp66YuVroPgYYR3O1eAmCXbvBk2z/EkCk1wK70uyZ8T+2HJPymN99dt1vI+Mz2lghs
Hz935A8chlnfw4au2KXiQcpolBFSJIN1VY6tWvzq+flOsqO1bL+GtbXJMlB+zJ1ydirbR0nBvgHx
BOVX0g5uobm/MABTF9UdfnmuMJC89aURtOsa4xcBN8YQq97evskNgPO1jGv0XZF3ewnRLKeJNm78
Uw2vApC7zrMcfTMkwopeCbWE3ocTWZxXqH8KszrwNzWNOrPpJK27NH1mkRiuzKvnOQtkBxsXf7wk
mReg1GXkINIU3yS9XNYIbejyo40WpfAkaDjwOqG/sEpw310xN7VtgtSthl4FixZMivaZsbdQAmEJ
vArM+NHptln6U6Zuw1qChHHX86Aq69CIe9xgFTtD/vIJeVSML8Hl5yf4GA+NUaNSQn2zqIAgiGWu
ibGvmW/qPrHnrToH9U062MWODLxZ0D/XyckPyTa4OIc23dwUlxZkq1zc16jHiPjZ+oO2zrBaK2dS
dEgqbCwlHHKdmVTdQLec+XRoufjVZsid+DxYoC9+yNTEPUfLLGh2TZ9Df/glsJ4KtEOJPpi4c1Ex
soInL7hH8GfmikeT8FeooN4ao5WVRqTaUPzRlmGdHpuMbFWrLPLVgsViAUGAKSBFhSOKk5mYrmL7
OlBeos5fZPFNGO679obY6aprblt6aa1DYcifU/DXDQsS2RPeIhxmS6F80ZLwRwVyOLuNxPuIuUXz
jVkYX/cgZ0qBmfJHW+1L/LNT82cKnccI1KUgCdnSLI1lGvuMe/6609NVB8ymELD7RF4meHO5fYeu
qfgnSYmWw6JDDu4HWfJSQRIovJEyb10ii4A4uNvwk1mzCp07lyWFruRLpOSWJaO5I6rPCOcuLezQ
IU8dZPseEYRljBKZrEP/j8I98jEbbF7XSXtv1LCderY31r1HmwfgCmJ4EIZFjB67aZwfF0W+jgp0
nNELUxJjI5XfyhJRcDwTTA+yA0siD+tCPxSXVX1sTLBV6gY30WWQn4qsZfq+E/R+IxlsmLRTZMin
VEGaRpI34ClRBrpvW38XiOquCMqD1TPG5NEKcfSYvifn9sw17qXmTVIPKjb3kgShL3pMWJNhEi46
T4PUW6q0ZMcfBZ+g85Cnvk15JgOQv6l2SbSVU9wdePS5486Vull49Da9vCrQiIn4mzqMHVFvFk26
M9V4kaLzrqnpsXYfDFZITRSjbsIaXYMxkF+lptqzCdC2ChpemaLOejTravpdLzwntBjELmZVc+cq
x6C70exD7D2TWhba6w4lUw2zTkW4F8xgq2p3BeDMvnXuYO1dDSa1PRQGuUW9KfghpBqrH++UVMJ9
2WRgupfQEzzNXjTgkxzjFNN5WUBVhoep7Spxrpv0IdTMRZedCq5y9UelrFY2/ulCDIHGukrcuz4U
Vnp01xkZBtNAGpMXS79rQxENJwvohT1LoMNDo8E9cdt76nNhvKJk9SKYEcgJ8M+NJwlzx2Ro6ANW
dl73XKkaKSR87hZlkV17kNP0pl1L6OohvhNdF5mwgj23UfT6uyTmL5Fh4OKpVXO16RAQVqM9rKVH
322dWZcwM8RF+S3pa2uWWcZ1mDZHODh3plui+2sds3grdqwYXSD8GCP2z2l+JUZYDjvPPYxH9GVQ
orsOhKM/iBn288YAzVSCHkNaLVtIApGvQb1JzX7JQY3tMwo2JkO0yNCdFM8Bvtt9s6q6bGcW0tZV
sW/zBw5GRCHBo5oJP3s9pOoVFYRrxGLL8M2t6THud7cdWtRozHXlQa6hvhTpTmuLB7Up10C6Ef1H
H71z5p6ZnMT0FIrNg1IBtLaQ68djl95bwo2ptsDSVj0wdbbuS3UXw+2TEmfth8kyMpo7ns+FKO4Q
eft9Y80Oj8QU4RXAWEjQcf4sIpiZAqaQNWwmWEyrLsO9Dmq4lKAxxabt6+3kpaImaam4S/zElyiq
d+MbvwcckrFKF95QQr0QLhjiwn/cFFQstH0ROf0DSanEmA+kOZLUdlXBuP3RCT9ciGYykspQrmda
y/TFiunr25Mm6VRiIVTlWamT4Gqbhjou4JRKNpWZ5dgs9bm2D9a4nKE4n6wGCGVyKtd/H0X7V9EK
rlyoyfAgJ4FyBWySIEvBsKKsYW/ZBxvuJouFaw8lPqHARl3DdRG8TS/jY4cmpCT5Wx8hcC1iCdRc
ysx99qQlGfA9FCl9sGX8vVGZUtCVjhupqzYhFqasK+BTTr2z/fuvq3ySvx9v+6wca5LAtmzDDwI1
RBI8BE5UvcXdy9cFTDIpfxQwCRgqVirYQsiNCAoiiwdXum/DC7o8F+rKmrQaokhC5Zfcg6E8tp63
7hmtWQyu5f7263v5rFOcV9akp7MOaK0ejfhVh+9f0PfoUQasncya7XIkLqKKbFstLtnYfF3uNPj/
RyVO+r3Ti72eOVRivmh+DTkVcyGtkcMEZjpYN17Ktl96ZsP5sxENY2lwDTrdsCi8OVnEvaI5Cw9u
7de39flz0zHSIdotYwb8ezFp1CVmocIxtOJrOWbbV9yyRF8gcPp1OZ/G4NAvEGHKKAaZw8lz82GX
NVJK9eEtsUni7155W0TwyPA3kIp0XYEw80O8AtqZJe0c/c2KtIXXdgepZasIJ0u1DhaSl5l2azuH
TDj48o1YX2jEf4ZnGWRVxB0w2bFU1ZpURtSEISKf/MeKOdetg7kiHATpVUu7mdtfwDx9+nzPyppk
N3vGna5QKCvM7tPoJk1YbskX2uynfeWsjOH8WRuK7RJ1WnYnqwpzHAUzJis62skxREhAUZ6z+L64
1Ds/nT3Q5MZQFgFyGSfr34sUowg99w48ZXzADAD/SHnkYtkv6b76zsZJng0+KsYpfLWXX7ewaWL6
vYNqqL/i3IoK2TTf7nsOXSXHWWHwWxskVL7rs+CkXsxLf17QMEcaoFyB30yaiQiTOkIii2lqLq3q
azhna2NdbfOHSxnwqaP1+y1RlWgvoRlvTPHerkPAXzcpyXmrF4AmdihLL1HXWMrxEmejTfZgw9rp
VmW/NB5T4k5X4uZSvX46Qnz8h7E2zhoR4h+x4iMqsCKfPDP0/slpkXgTgImk1ePXj/DTPnFW1GSe
In2QpLZfMxj13/XmGUM7OF9/Ey03rdNRzu7sfirVTzpbGu6HcLSg3UTa29d38flQd3Ybk6EukeTM
CfHdZKYQ5/3CnWdHaNlbcRsc1EW7N5bRoX0Ml+I+nBc7/cbaeOIsX339J6Y58j9uczJdsW8pBTZh
QyO1b4rNYF2vbFyy5C1SeeVeWQvren1ZQ0669AwnA0CBko2TGty8SvgJQ5XZgA00ltq62La/zGdc
ZRbhz0safZfa6HD+7JkWqMqa0mCqIvdHR8uWmmSvS0TRoSRfEqUaFjLTRTkamv/sktNUYQKMOgT7
N9QrMZ59gjrBYoClDZ72+fHvGp//8Rgn00QrqBhstIW6CpQbpekXlojsqP7c1Vd2nc3iik29okIm
h85g186jZBOwcLxVVv34uj19VsOIO2IKKksmrN5J18TyRO1ii3VCaWyJGTaDQ1zqIyB/83U5ny6z
DAwLcZSEQqBPB1fXVZSWDAfru51368CkcxffAbazWx2dri6CKT97nuflTSrY6kNkhq2WG1vosPxX
2VofoGikBygPGd8L663Pusd5cZMpuenBNDUJDHDD9XZKcB8lERLS919X4tC3p230rJApG9Ft/NRI
Be6pR3rXhTLgWsuvS/hsk3hewqQ5BD1+BLpECYFyX9u/0OpehYox05uXxEs3EnLgX5d3odqmLFnU
7rvcaSlPF6SdG940ECf05hJs6tJdTQbuvGw1KUAlZ6VdDwzZ4kb6Vm4kUIreNtmixL/07uy5uEZW
6Ok/u73JYN20apv3gy6AXncbQ+5Ik2qbQLIv1OKn64nzxzYZnAHRASe2qUbzWJOnBcldzOs9oaGd
MBvgvBZLCEBiMnjt4pCdULpbXwKffv4kURyW2AsAY560nD51w9wdbtUwt77yUBRbxMnG2vxbsKWj
9z1PiuRX+V/D176Dsc89xy1HmM3H0f9zBrK0yP8e3LTOf2JHAbDpHNc0bLT+wjVJgJckGfArez3W
yQCb/oVrMuR/GIPvOqgiPGTZBzL+/4VrMpV/aAbqt4SUiAwNBrL/wjVpQJ6YDAA2QTEF0qL9HViT
9ftuRQN1gwSAOPyQKjLB6JNOkOhlZ4kM/UezfwmRYdp3qYIIgOxDiBFIhsRZhoPH+OH4IqKpaoIC
4CJ0XtP9x3fGz5rhxMfV47tU11dyUTaHuK7TTSISrE0Q+M1ILpvi/v0tymLi3ifMh99l1i3fD4VU
3BuCxpXj8dnb9y+FuiHMG83OFl6W+cAs0BM3xc44jC+a5hKzG99GWUXuUyZHHQVhtw+DREx2UmEa
B2GQQaEZN4vxwqxkG7WLwbRsZVffTH+njBuNwlr9BSfrbh3kONp3/F8k6ar84OndrDE9azcejS9y
WZOSfz+bplVJLlnNDwKKWOOF4nCU5iYnxmu0zFtVZdXu2fx2V72sH3yxPooOMKyq99NXW/Wvu8DD
G8Ix9b1hJKjkFFLyqlftq5H4/m1p1vm6xSBwjrJPtBca39zhI2l5UbQfPwm0Pr6wp6Yx/zbzDW0I
Tq4xrE9EyBEgbn9fCBqa5heDnOJRD2T0JBS73AXDS1HJ+KeErlzu0jImgTZ8OB6O7zzEtFhaOcUQ
WE1344sciukuDBwkvsbjs7fjsZWkGAm0XrnEG1O8gkjmxU54Pb5UjRReJyxaGjM1t42smTuzrALM
mzxo2I6xtjThEMbwG2ZOhwlQVG3NVtRe/XwADEjiM4L9ARJForaqbD1+0OUeXbXqrSPwhbuP5c+d
yLRJqEXmAUCAebBFzTx8HI6fxXGqrdVUfhqPPk5+XIuXVYc9H+nbBkhdbETdShOrbieD1t+Jmk2n
+ziWqiaS5+Px+6nxKrtQOpwmyn9eqgzf//jS+O7smtKK8AT0VLxndET8ijo6hoW5GBZ812UckHms
9AC3yd6E5daY7davRaBFLeKy5Jx+6rmU32AYYMy7HthG2Or6/uMlMnzj7NBAHGbuEVGaj5c0vZLN
ajfFUEmtiSvHcfkaV05AZ63tXemrmCcPLzI2uXPbAOio+2a6NMjc3bhd6C9bB7yCplYmxgyBcGFq
HlcwH2s2Wi5O1jJRZuJOJh7u5mQdWrf4gbaaEh4lmX6rN06x1gK2FPWgHhSoSP75r06TdndB2gub
tAEApTggmWSy5k2jvCEgm1xpdQyMpBje9kkRbXq7+vH+mZWuDS+X7iSWM51HKlpBIbETRXtuowgO
qKVx6x1xVd62mSItY7luZ22u3SIWVB4VEv6PbsCqgBxSrDb1qpX8EkcPQ3WOHiY926DyjuMRDfRs
Dju9V8Fv2MwhnDKtGeyAmRdQ8qZbT/q00mVJ15pheAQ4tLGxxESWEsXKAEmtcnwNDCk91LmQHt6P
x7dOrTwFQYBDrpIGSz8hu2UIKniPzkP1xK++BR7GPbg24WesM4xhwdIIRgEWVrFOAa5KoQVeLBJS
AaBShKzk+LZVDAMz3OHTwhateDZe9f727AIlrlGUGWwx2h6+h1nm4If8/KqWG0A3rexr897T9lWB
P5hlGtW1pMXk/YDZPsQOeA/X+hlkrY1qma/GBzcNhL/egsCKD1IqFisxGXSjcifZfl3dY7bhvLpV
wsDwOtDuwHyYGp80RMxefVk1G2snNg0QPrjou4+XVBT+OoRGAz/143i8ph4/nFz+fuX4oaLpK6+V
4s3HJeO7yc90VaK8F4r2rX5eSpobxUwsFVDKoVAeijLIZ3hF+3jl1iLBsUoLDoSZGVcl1DN3RY7C
lVAUwWI843cmZzTTC/+6qBVi9MR0b/P+2fjt4UXN0vKv73ycKZ3A2wipfu2OP2OMPzNcLfjYKqkW
XtyqlfTM5nIRzfLQgRkwHOvDy3hIl0SmVsIfpUZOAXuqZGdr5V7POmFQ/kRq0gg9bWtKfbyoJEd+
Gt+Nn1Vp/2jK5P1rr7uudGWZlb51yJNG3YiNjxAvR8IwCYzvCs+/JG9gTadW2gXiQZpEck4mjj/N
8LSW5uD2qxi7Ju+QQuob+eTUjQSYpwg2hhMrp/EzqZeaFdYc/VyMe+ADjuISPbdaFjxall5VJosi
F+m2YDjCFBOVsvFEoibuoWBNE9dOetUEcgpg1fkVVZWAhJ/j7Md3oWZbGigNha75+xlENemkvgYu
y3V7EtBOg1xpQkrIlQ0wYGZjqvM8L8xd3unGTq9Yj3RoWsYgkp8sObd2QdRbe0FPwZABgCMa74uL
8fDjJW/Nvy75+Iy1g7XPvW1fbcUamRUtBXuR6ebCMMz2ECZKzF8a3pZdIKAzYBfXbZ9UDOGK4+60
4UwsFsjhSOprjvP5Wi2yJy217H1g9/Y+sh3iEh/HbZf9debjM1AH0hxVCvyVTQBDnRQN7j9kUlI7
usGbwL2rW7tepSKM91yVtylAMrjjWZMuvh48DHYQv43V5E8Yp+E6EP5HP2waeQiVzmtaWzG2lV6E
SYd5nQtc2M0xAylgJJgyRjSz1hQObYpiSZH0VyXZosdeqtAM7TBMGQ/Rfq2wnNC75fvZOIsBa4nZ
trVqFf3CHlQvaK7bPnN3jKjx1XgkVDVjo5WCp+FcGyTFbaelDuYqLi4qw2fjC5yNJXTh7srIkB2Z
m84iR2/0BA0MHs3nR0Ws5jfZ8ML5Rmytk9ggg9z11iNyhm5luN88cN5LqWzivekE0o1kAkZNlML9
ZorNj7AphdtIju/deDBqK9Mjhnprq9fa0/hiq0F3MqP+xbDTcvfxuR7LGnx4oOOEPfwLIRz8Q6cP
C/YIGn0m8mPsxq3pYhnztz4HTNFv8cBMl7Ylk59xTAbY8a3gprxllo8PWuLZyzRhS+QOh+Nn08tN
H0rpLDPT+CBbBO7R1HRX04vGb46/Uav4IolCwUQ47DzUXlQ2fR8cpHGbMn42vkQNOU9WJ1yju15x
cNVC2XhpdPi4ZPxc+fjeePz+jeFXW351PIr7vDgIUe3v7FRZ+nZRXEWx3EmzMLcYbmv62ng4nkHe
Kjh24a/xIEsV7OSGl/FQCC11G2jNSRFd1IWGH/o4GVSGvYrapgZY9c8vfHyfvSVy5yhTL8az44mP
H+hktEE1gzXpeCKpdSTaHb/eJbUM8s/ITZRCmvqp88yXpE6t67yUjAcn/jV+ashVfjS8FHXn4SIc
UNx12sM5GA9zPLIAGw4iHrVq7qJGNk4y9DIERTNxXbO4JQRk1MbSAxC4SIbT4zVpARBdi3HyURPj
aIZ11aP2IVVboZGv3w/HM6XVGcd8eOlLuEGeg5ocuBVEky3xML6YwzujQZZtocEkAIxmokomoTZn
B6jryTb6MGKSH3tWNjXIdhVTH7aay/HM+FImQ354fNt2kg483Xh9/6xTjHwjySV62Z7o3sidsUL0
UwZQnEj3KLgsTCbg2/Eo1dFI5p6rw3gYClm0sDPXQcuTa20GrrVUFuJiPJSrFxvvx2s87a9wN2j2
9BTTZN2lsrXqKxBbohufalEYPizV92siqYhP44mz6yrvSohQ6XQjwT7kadXMsCsVHtkvhRvRA5E4
Hlq122OAiWrOeEhCnYUnWlDH8ZD9/UIS62ZrNeCRw2F6GF+ycTwvosTbC+59hfI9ctRyc6sQFOsf
vZABL9TC6v9wdmVLcuLa9ouIAElMr0mO5FSTy3a/ELa7W2JGAoTE198F7utq1zlhx71+UKQEma5M
QNLeew2nXHqw+5qaFlKjox9uJg1v+C53vxZi7o+6CdV9nKZ/GmATS68q7++Gw/rkGklu5uezTfcR
fJH2tr6/mqZUOMOQWlKEV+JQCMR7acHwSIFKArjlOrQe5M0IbbTWDxMRDpASXg+3osJdhrewuamu
63n/DC3n2MJ5FAqzlF+a6+wH0/eGB+gyX02HEM8tyelR4n445bOHb06j2D/DXwPfvILF4xbA2gc1
9hZ4bc99WhvXwFukU9N8WrvZxOR9xDLZy8Gtkwwlw90obb9r/djWkPgJoKNKzImFGqwTIHgHlv3V
jMNfPkwEXz1nUrvQqPyagVJzLlRk98Rv5+c2Cj6NZZPQrOrvawNFmP6OihPkvlmV7dYxXDxEIkvz
dmAdW4+uB1iLdNHbO9qG8DSOnbb8QuK+TWQfcLqpKwGJfDYR7EDyIjpUrpdOjfiSu0g4CQsDazdU
7Q219G3vmuDMIBpOQYDDhVzGZtkG5zb3FN2uJy9j43Le2rPLW9f3i3KKfxMPe/6CevpXHEKhwwAn
D6BcIMWwKIO+C/scv4hrlU8Z3OWxg0S00n1seXcuxdA+jb0On7N8XtSP249llNsLqEN005um+9gM
AT9EYVPuhRbygBQbjJ+Wnxv77Y855+zUIu0Fs8f/HYthn3ASy6+9DhXLqyaoPuYxQKYzVPPWY+vw
j/esnzMtl24d+jGO3wQ0iR+f9WM8oBP0RNeLTqFWXTlwrkY+cUh9yPCDhlHDernUzVOsidna2pT7
tbse8EPzoLGAw80zaJ46YoZbObvHtbee1ddDeSgagHrfPmgWyttAEKA+radkTfmypH8PblzK89po
Psoz1N3keSwhWlVPfg0gJ472BYVcVJ9BQ3vt1yKYMd23O8Fc8QxJZgL5ZngUWJgVPLO5ppdB2NfC
dth2GlsTOIaZBXaKk8EYdPbEBVk56wcKiHXuPGKTnz36YxlvOw/wxXWsGEn2GBajBB8DMlJrdz0w
jXo7lrW6r++qhSlv8Lo4hqGs9vA56rY6i9XjqEDS6gxySF6AXdyP7npwWM6oIvr9DO4XOKP43247
WfW4nrYORTO5s77rHw12air0SkTBLWxZDT5j67VQyPa1W+B2bGpz/X6oZ+yfQ+ugajqQPNbBfppf
tDv/AbeNoLvFI7b0/vjI58BrUj2q/jeJEvpz+QqSrixCWh8CdAsQ1kOqH0/Uv6rgnU/ho9ESDfgS
/IN9fJdz+KMRs3MFiUykNQdTdITXeDKE/A6yxgyeXhU81XPY7Hkgyk0b0BrK3eYv0H2hyQ2MNJS+
prlPhlpPl7EKqy1xkC+Ju8V/CXmtC/wlg61TR/spm7JDDHvgj0gV/1ma8J4NYAdFgTaPa8P5l2nu
ugc4NMNvF7f98dcRyPv0BX6EGOJjkCkiHhyHAvZu2vDxF4QtSht72newYVXR3CRQHtOpCNiYuhSq
3E2DnELRMoTmcDo/itbFVO2OVxjmYpcVmENYjUFKBA1SE0ZXFdb0AK4ruNYUSA3Wdvow1uLk+3O0
czRoMtRkU1oUw5TyomFJLECnDNryQwklptNM+F88yKaD6dr4Ukn381SM8JUVoX4qor4DZZHAjLiP
njxY/RktNiFKFxckegBdEgiJiAcWiqL3Di7HrHFgLEfgHxpWzSdRSArUnvchNr1J+5C1Dx6bReIa
kNbEAKEe05F7J0Ab0Dz4Q2ozX8MpnK/+0mRIciQVBwqGIBwCYD1zPgoNOwaCnWMqM8U/sR4kohFz
LUUM9wC728/r8KSYd6BERrv1TcjF2Y3bE3OtAcr8WEL+IZicj2ORRXsEHkfd+fwZirxQhoNqJXXI
56oKQ/DJQFz69dV/H9JgyvMDBnkihhQFQwT6rrweRlXf9pkd9raAZ8wUhfZsfzRB00fJXMRjUhFY
1xZAbCfIC6pdsDzNxITNFZ6xoI+Cg/SjIQK2rsbE3zrJunPmAdfa0GyxL8LPC7LyDU7z/BbBTuKm
GDgvv/5Ca3Lz36tgBHY0iZAcJiGWQuTHfn6mh4oaJ5zEuFcz2BRZTYrr2oiclyjHzPBgactgv46Z
cuTn2A12ztg1zzIA51sKeCEoaepnoOPHO+sgTdvH9TOyH9PFNrqEiU5hk8xgZc/zOLy+28sHdfE3
9r3ZwXNm7kE6j+XXSv855za6YRMR3dZXoFA6B2yMkUZeDqxNI2HTFto43M3rW0UBP6Z8Ai/RmXxx
m771rHAAXAnsAzZ50RmXhD9O8QiAeQd/Swmm/DMbDAJQ3DTa0/VppC0C1MwGJWgaeLk2OmZFQnJi
/zW27Ch6TNGF/5uQedW2+flqICkKtXBMYIDKQiP/56uRkWIqJ1r1+zlw43tYPRUwOLvUZVx8bzoI
Oe3amTVJx3v+qIcovoSdSevly7m2ao/hDDXMwAHuJ0HcSI9QG/SSHGRNEcK7emLRGfJifdLLAA90
BmlK0WVntwAhGpbt8cZGPNFAwcOWAIY8cbiNTFUfCt+EL0XB7UEMiB/iSHpH3segoS1zfduF4VEs
RCfuUPp9bD3gL1zDeBwva8/x2mxbSjCDkcHod7yAWQ1UlMm1cjq9C10JD0YsdZcZHCIzOx5WA3ix
w/o1T5TH7HXhqbR1Cb4ZBSkbm066HS3LL5PU49PQjbsmFAvPp0RZoh7ITjUN2wxe1u61BTG2zbFc
LhU6UEcH7R5KC/nZbbHck5V1Pv+fHysUTqHuARs3FLSh5PHzhfSsZFPc9goqBfJQLBk8jwcEVj9L
gm/tD7VSIGGTF6mL7jiVxTkeJgU9QhHKNHx7CUFela6DsCIAB7YErc4phExb1sl0fbU2vROH+ywC
Pk0EKCl+PzAI/xCjEG1ZdxBBR45cYam1SxwwR5G5q6zWyOja3Vhb3PBLY7ywvkwtYRsAlc+wgjjl
JPhq7JDBL6lVGmYPrr6IEM3ahWf3QGyQwgizPr81c0aHU8fBhMRMB+401cMpLpBFnDKaSuJR1Ekz
6OfhgsPIqb10lTcfCaQ/f7Ner+p87x4pbO6xYAPhCvHf93g6NjDXkTOXqAsQmLXwGfkKuHhtu1G4
Wx/E3MeMRhrBoE+OeRz0V8eKA/eDEgYfuro5fYanhQu5C2ZUjwBKxaASVXVraxWAkg4nuJHCOcH3
HX10ESrch7jvNz3m3A8Ih/zugjppnsoRv6gXNcFeRxO/D0sT1h4c8ZB1HHl7HZVs4bnE7bkhobx3
I7TVsaq/EGmnFxrmqeWwgBPgeO+GJV3dLjnqcU1Kz2AsolK05KvXUVnhZqJBDthCEd+ZVYeob7xL
l/vxfR2KRQVFI898VCCnhCBM4zQzoMSuK4gWrN23k3+8P8SOAYqyoz1YH6qddeFef/3U/MfeCplC
qGfA8AJONwzx2bsNpojZWMC9uNs7PnjwEICHNIBl08vYzvzkSHdK4IcyvUDv6tpG0XHNBmGqIDv4
iA2bQMG/DvLEqYmEnxIq/dTBypSa+DN2tvFXBYkGF/ir5wD6hse1Frs2tYDrtVmg8nmw0LB9GT9R
n8XnSvdfhZufeuu2Jwr9CLimIZBd8BtlQ/fYKapXH5cFGxq4XToOPAA06heRcPqdtaNO47D6d9OU
A8qfb4PrOdmQnwADnw/5sn80a5l0adbu21hZT2G1eeu/Ha7g2CX6bjwJU0QbIKkhqzu0w76CVnTS
19D4heJmmYxQR2n3UHnwStwGYV428McTCI9E4Z6GCooDa5SC8DLbI7lsExlgp+e5RXAK3Sa7OWAR
IskDfqcFRNPtIu8pKOFZ0zZ//PougGIDJsd3jywCDNAjgPoJAyjn/Dx5jspWNhyicV8XTZaE+UiP
Q4gk+E7S6Fz7bn/mVQfWLQIVCIrMAhiaEaG6lt/WPXIb5WpfRPlLH3hT6rXCYNor4DvV26cWPEXW
g7iYx6NIRZGoZRZdm5yA0hnKEtZeg7kNHX7C0njjtYlnpCXnGnPXcjknN0+rIRnZ4CY5AcBHB2a+
lHX7T7N2azo96HkG972f+osN6v6CRfUB3Pn8EJhGguhdVU8G5rCQkmD5xjrUSyswjXbVTL4OsWt2
yFtKMheYj9V26Kb4xLErPaLZzX14xIUAZgczWCWrAKojiCeGyeMpn700NypK2lLrlNbA1GR+fiAo
76W8itwtzxZllCAed0bnCgC89gWI4/YMFH51UdQtL9/HUTE5eCzjSVYXajvmy+ZsiXO93AHmSNWn
oRxMvZVLzjseCdBT1AVkspUQxHeJ2uuANudh6FGJQ8B69RpOLlpXO9nCJ9RmShxwP55gBZalDQ9h
SoV8JsQr6ibFH9jgymR16sU2OM7YkeRY9c6s5EO3UeGgzuXS16GlJzXkSJiF/YuQzh8Qvuiua0/N
0NXpnGY+cOiLJA52PwcHV/k8qQiJ4R4heFL06hm5yeEKSIB6nnvHO/hVEYEIiQJKEk3PLkiBynD5
zIMc4kKin08x1XYvsY/xlCNTujQ54pR07cZT/Zg3Ql8trb4YRbxbAynvl0G8ouRo97hRi42jivnC
qG8v2NaH58Y9z0IE8EDnNcEWAU0LLYTfbCvfqeui0h5g5fND/EODfeW7kjvSuo7qIh+yEr3tv3Vs
frJA+6Tu0qgFrrR2ubmHeoT6W88vvZFwdhzIYeYanoYhbKBASJngmFjFV7FErSbU8XXtevMgzk5I
9xpiZ+fGkC1BxXkP9RJs5IZG7WTho4DuFvNLHppnMc5gJMx+fimx1UYtAeF+50JM4XegfbpAPd/N
IxF4rUAbQpsJoIN3cNshankNA78RFLdG7wOIkD1n3pxf4LX4F2MwoGsk8AchUlsM3qsAfnjp2oTL
q9lhmObIR9VE05UtAZyo3K9ehv1DxGebNpmGYSjEKj/MAmoNtcFNi2UxHZZNlFdWzaUGywy2HTCU
XMq2a+2Wozqb/Hq6XL2H339LyE5FLkhlkLt/z4gKGzJkBH/DXhrPOdCK5Td/aaTV4WGSWPeycrzY
UiD7ovGgrl0PQk51G9Fb1yo3gRsxP3PXscnYTI8TmcZbwalzrEMPvxJqZ6d4nopN2w/RfW1QdD/7
rIuwC8FQN9rsFC4+jnkl64/TAOCgGuIbHWOyyRRK5gK+kR8mhCK32b33+R7b7i8DimGvoo8KyE+M
WFZyDpJDh/9a1UgPCwkcRfc7f4v/dkugDunhhqAhovfoHRW2pRVnTjQN+4kD8lU3vPveQK4GKSmk
XvbNGOm0g9ok5HFUcMAwaZFM6BoenF3DXNDcgziJ6gJWkVRHD2wsowccBFiovwDGlB1y6smH2efq
oUACHyAnXBUG/ZHOHT9Fi+Yanv6x7Nsd1VhOTfGbkP490mt52qESiMBjgVHgzn+XofKkAbIt6oZ9
hkzWARVxiNeAow9BiZH4Cfze1GVtCg6ZHUS/3eIB988YpNtAOPWh8ATlFkgEm9jbwXwbiy3yiVcf
PnfweIZ+TZ4dZH0Dag1czjyAdJg7xzkkqwgegHzeZ7npLsiQx5uJGG9XtVLfCLdym/EmSBo+lRcV
tM3WhOOwK4O428ZyGI9EB+SD4NBjKuWNs2xXOJn//3he4gA/MoM+nguy6LsYuy3LsTE27vfwT1YX
PVhyYa1X7nrp6UUI4T5DKuQMaaU2qcKA33wzkOOQ1R9LKDK4UHUazdanNYAkcr7DwKXZIGlTN5uh
0n6aR+W2d6CQV3dh/eKbb23Rhc8GWJxJWOxFpE1nXQ77Mfc+wFPFnB1INhwjzzllot9JW4Eh20Tw
WYZq2UMzmc+FhI4dUvjfmNfspzZif+myvUlSBH90YZtCX4UDIQtBFfabVNdKhHk3r8BhCbMmYaDM
wofu511Y0bf4VmLq95HBLsdb/n7GmEnd5Uusr9Yx1C+6hOVTvIM3ccDj4nkc6wv29vH2PvNlcwYS
9bExtD1HQbXLEECkXTbzaxPdOI+clLqSnGc9wJmsYmm3YCyhPlkdWNu8+DMiS89H2jEEY6ZSkBaZ
ne4IKv18V22EWzwYsOHIEPP/elYl70CBeIiAFQdjmXgQ6QyxDf3528Mww+2Uj0yM5lDLq2wd7sPe
+olPynsb8um5yyBSX5bYAjHSnlTditSh7p/4caDy4WUZAFQGKix95Jym1hyyVoubyCtx61DOd/n4
9wSU3qXpR32EpkeU1GGL8Kaa3F1gaucW+fPvKHvrSvDzFY1djyLVh3WCoOb1bhuASmWuyNz1e5/3
LBmgkxI7Xg3omE8vfdtGaVvOiUGu7TL0OkMiHpIsaxNXJkqoL04A8aP6UTswV1HSPqg+J1cHkOMi
2+S5jS9vTTT6O5SJQZHTHspBlwl6dOdCcHPJlawgQb68tLA4gs4SmnmCSZvJoX8TIwgafXp1YEN+
WUpG9QTetu5GWOfx8eojOwWFM2c89xXMr0fSLkozrEWNdd90CgCPNpS7GJkuiBhSSJn1qPxmcAnF
VzWb3gW80Mmg99l7FN6sNRW30vF2WSlR8BXexB8I4OffGzWKb96iv/brW2uVz39/GQgyO0A5RvDj
e38ZRoDgoZcg+n2Jnwv2qDVgz0o52b2rFD3pbwRqmSJUzm0aiHMDnjdLnTG6IH9Fz2I0Vw308mnG
Yn8Kfft1Rqrmsjbmx6sRyaWNdCVokYQW6cyR0YR8wmVamkLZlwaU26tbw1U0DyHtOjRIt/ui3USt
/A3fLlg2We++LZDynovNZ4yiyXttdlaLcIwtbuaJzl6iOCTRxjiEFKwblXt+tk0GV9O4/tty8WhB
B6pRRyvkBME/3AnO7NBTocajUHD3VaAGOm19g/On3g9kbE8A0u0y3TaAqwfjASVfJNcm8zGEe+xZ
yLpLUKiB5bPW8SGm0PDIwwBYXe2WiO3RoNQ1JFRW8KbnDoCHSzNqFu/DNnyBA0J3XZuW2+4adfJq
Z9ttPNoZaJwO9g5dvH2tVfnEO8zYU6QfyrwPjg1KHlvIGyHOiqfVVvPVIxDXy+e2Q6hJ9Anm9sDh
B22+5E6DHdx6gY3Jiu43dxr7zw0wEm50+dFRpwKo410g3QnEoGzKIF84kSNy8OLszv50FGCp2Dau
krj3UIwKCkzvpvs2hBHI5pQmXRDt4xIrXjNXUGVpPeQtu/ALTPfosr1FWU27V2cG4SGLlpqczZLY
l+A2ZLDCc1x70gCw5Rk7O0N8ohYaKmJRWAhGd0wBC0+kbunRdwxNJBjf1I+BlwO2i0I58oTU9Vaq
oDlqI779+sH7b7fiUukPgWmAwgf0X36e08lQ6q7rarVnAapGfv+pUfX4pWRS7xxiy7RyowuH8uXd
yyovCUwUHSC5XDwHvR4vqo+33G2OkrUlKAJSHMN6BU4GwaWPEU/PcwMdTN/dyC5oP/jzIpNax3yR
d93yxn4dUIg5rtsAlL+rNHQPNofJeEjbxxhEjABxMrQq2rhnJ1rC5XwaPUSSqICDGNMfZF/sur6a
4DNMUClbdpeTpX9kE3Aia75LL0kvacr6wIxzzTtDU2BXnJ3wbLmJpUO2kL6xh3ZCprxWPjhPoY2e
VJBFT3Ox65FvQ8BAztpadW3zqvvNtstfdp3v5gGwbj0PoM1l3nu/7Yq7wiKx5sg9ER1Km6Z+Crn6
szZ+dc7HDrO1CMmeTZG6Mi93obvnnhWc5449rOo2yO/kD77SL7UsLgCeHTqZQ5AUmMOjOwXTMQeB
M4HL6yd/8MH/9umMSudn4Mzpc4OHVDfsa91C57jk7gMAi/nWRhVUBwX/qFBuTnUVFsAMdWMNW3Sx
jzt2RJDMkT6MUGjlEmt//ZWZ0mzWfEdYev0lshCDnBv9LLjwLjGSJGHByIFB+Pq8NsQpI6SMKEtm
gvTMr+/l9ed693OGKOLAETLE/hsT1c/3Mkquo0QVHo/2ECCcRslrB6/CzTjKOXFKRGE5VLhMJD+3
E+TzKCvwC8MJbI/csD4Ak3AlEzTsSoYpuZUEaaBX6CCh7DzrR0UAbfHw/meWwRqbsV2P/e42Uyr7
VCOsgv+8xDYMftbUMwKrNe70fDDBXZb9daCaXxX3cFV19y1XxW+EuPxlk/LTF0fxHTYHPhjyIFq5
7zdmeJrazmjcR8EMhfzGjmczSXqSI8RIZZ7vB8clCfBCOgHeN7hQUPKw5EUuivR5uZVmqBJ/6Ohz
aV9mE7GDdDswpDl9GMrJ3Uw2XpShKnMFCCo4yrgEfycTexNW1V02qrsB070vUB4AcDL393aUALFg
Ph1Q65Cg4BFwr2L7Df8h+WhglK7gVQkIjvnWq/DRzWtngy8LaEmZ651wpua5hp7QwmlqIr9OWR2C
KhXv7dyEGyLFLjMtQk6jaL5piuKkolgj99S+qCXPDZAFSwcJZOKvb67VEvHn39hzYay3PK4BlLre
M2KInftCO0G15zGyHUzG1w5klGswYmuVTQr2YEsXOxNYIaHKGl9natmVPK7DbjEQAN2WM9Ym8/sq
QYFi2n0fixBSdtg9QiSwaB4b4oZJ5vjjnla6eVzHgGN3txNiRli7QyVy9ICG2DrMhtuiHYZTMDbz
QxmTJsG+0/3GYEbbjkjVSc0e4orqbc59AfUymNa7gwuO4gTw/fpqNPO9jILi8DZOaEYgSb2cZ4P+
b6LZdLdYQjZNW9fPAnHkfqidOB0yPlyFL2Ax5c/6teHj13aAGKsC71A8IITA+pUrC5S9HXcOLcJX
q+Eb5wHDfVR1Fr7OkZYbWDj20Eo07aW1/itcLShKTU2RVE5o0mYOkC4BhvAaMT/t4shDUkW31zKa
y/KAqwTL1xhVuABFWNjTo3r0m0nF+8+YL0SNLPBC313IjbBG+XlWYV3TOTSo8721TFw5C/d6kNVH
Cguwo3GccG+xrn8O5Adad+pLHNQzCh0qO3UVm1+cPHvoKVVfWD/rhML64Erq+dYZFPWyAhIBtO3j
JyPDJvHqcfqMyPEFrPsSSFOIfcZVyDdROd+49vw/gLGONrlL+AsfKiAdnbiDniw8YYB0ehYFuzK4
8d3WXjPW7SH2IPcKSWBgS2PM96MW3sYBwndX8sZNutFtbx7S5Ufc1XxXkAosyI6/IO1FPyw9hEvl
1euBfJZO/qK98mtkgujyvbeI4/dlhh9lOegYHZ9dqiBNv3SnCBkzWeskbix9iEGZy7Ar+uKPQt85
uJ/Y3Uad2lAV55u6c4LURRb+YpfGB4x1F4vC29DJupATR4IIysAbuKISoPPq6LGnE3hioa//cHLn
POC+/nt0si1k0aOvFBmCzRAhu1D0vbMDLNxehgx5OZaN+SFk5v3bUTpn69tFMcZfWQ/4XlRn1bHu
AyhVhjlofmXDH1QOjUz4MWaXIG74iQBMCm3Z2Jwxp4eHIjZgtwGSuvN7Rh7xrFdb2o+LnqYMsUzb
9jNgLN+g1m+/gSdywu3QwFgHf7zTQ8GWTqhqlir4KwvkU289gO7p+BV6qeArmzg3ae4pg4IdXpU/
Xhneu7/ZjXjvnBKQEgevHCkgF3Fw7MXxeyJJE4hZQ7k+240ym7a+8BuIatPwUJd9dmOAkQDsmZd2
H2CXhJsFibBtBfQRAMRP6ylTYMVJyuill0h6vzVy6cYx7VOghDZv42KO6dkX6p9z1y4hOdSF13PW
/tvZU1eAK+L10Gdd3vd2wO1iUFg54CjDAhhbUWNrA9PHf3ffxiqHk7QbXzQyMBKivjmugA+17owU
R9VB5VwXFruEbniICMmenLBSt4D17mYd95HtTGjtWcC6ubl1FoscbzwNGVVl/5w0TcG2IyAS4p76
JihvD2sQvjYQrjc9drUIyoE3NZuuJ/2uWrrGgPqc99hbLXn1AUzLpAYmAaL+ofLT0qgh0SVHKmzF
RsLYq95YRHj9voHe6Cbj9rUlMQTA3Gp4yobWuRo2gL9lhqd1aPCmaGeHEutF55GDttB24xM9Wj8j
f2T5YJPSld4DIsD+2CO9cKJKenddlHzruJhowN78Ipq6P8rcfXWh+o/I0IUqJGcdEHsB1udqyE0i
eA6QSl7W32r1Eo0t+zIM0t1m08CPGiTqXUFbZDOxPQXtjU54vAaQfBWQ/BEd+vPauAvOseWhgX5a
SPqztzTrkbAZlmBz6etKpFMuYDi0vM9Tc7YZa9Br8XfGSSeok1AT0O4mYKtxkVuN4kO8HyiW3SCI
JJLodRVCvBXC2wqKzig7fX/pwbIFSFgwGaDKDFu/Evn89fC/zllfVmWeiS01KAYYxuVuHfRNQX7z
VP7n8hN5FMBSZNzg2BxgY/vz8oO1Mic9d+MdENsQXhQKodise8gfGb51GxKhaIfs61w2zQMQZjUQ
g3gF3yJKMgKhOzoe/SkCCnZpSseWh9JxsGHIO2RK5wxb4/Ul5VxAe5wYJKs1b9N1cH0F2wrMwHC8
qVh1QFSG2ubStH5zwS/Mn90iLDci88mrC1LXNvC1efAgTfwbpK3HABX6eZ/LMC2FC7wULozYgSEZ
+fNvgSjP0CmuiwOAW/DQ7VBim72vXOX+4/fGm7wDZ9iMFYyWsIHIPGdbMsgFRPFYFZAN9rHX5Kw+
fj+ObNBrPylyfvsIhTV2aiEfvA6xAq4HDSK3o9e196L3WEoF6e/+0vTIj93rWt5raEWlrc+H70M/
xvMmW8Yr42NC++fcdcxSfRx17p1yT2R34qv4PrrwQGYM+s5r9+2AdeCW62gHhWgS3+H56594p59d
TZFDXBpNOYECf1MAqrK8ZFAYkBtjxwenB4RiHStdZAuLB0dn/LMV1O7KrHEh4I1uW8eJg+fiFd9a
XhrSIzeEleBzTKxMEP2igMNM/qrbYktULz4T09ljZ4QLGC7ebuCDEwZ/ulYMzw4ZhmfjhltNiHkQ
FL0ocMwOSw7EQZczCK+HB4gjwVQLB9ehRhOedGaEpc4yFlYGfAOgHTbr0e9NLR6HqQ6v63/gW6c+
0LgHPXH5yCxg8nneqky7SG2VdQW7ulwe1g/LRUGvdvIBA8SZ2B3vgk6xh8iHWQlofiARQ1rcbYpp
zxf7hannwXNgmLpXnklVi9xjAjrJl/927vpWStTXGfL5CBX1EhTUBKY/45M7j8WfyHJ+YLHNX+He
Pu19ENVTeAEUDwDWtcl6Br6j9ib2za23tAyQearr6GGuzHzsHTYf125OWwgjNBauBoRv+yka/sq8
4qsJ5vIVMpPzrkGh/tItDf6QebceAN76a+EWEMHIOYRSy3w4NV5lNsKBwgUwLFJDxFVXmOPG8imD
ifoTdmIfm6zNzmsPuFP9MILlzbmXTGW9K+NofnRHv34GZ+vkDIx+RJUCSelmDuE2gq5bImsbeIUE
fEHcIAcizwwqhtlDpB03LWgvi78N/kgPKsLPVbC4VWEVPa7doez7c5cDxzv5KuuSvuluhofqhkAS
qQQkdPdd2LDt2iWlRGhSAy2yPlLrgwhwkXcIDYP/OwIMuCS86wtQwA8j+HObt+e2dFq6Uz6Ux6Pa
Pw+Z9B+wgpMPSy+AHMWD37j0A5Ah348R1dD1WAei2Pdjg6X/h/etn+kun/Kr9y3/+/o//Pj/1r8M
zLPu7gbjl9l/isam+wqtBOjwq9a/5lAngVhBTbeI5dkfAzTyUQH1vvEcBTBdRDBTtU6eZrmn95kb
0FcfovrrGTDl/DOkUr0Y6bCDlb4FYFXkz2Qsms16RhvDHQgAlU+Mzf6OduoDfNsB3WQaNTpVOHsX
E9mjX8JkowO48xObh1csIJJvPmVR20MU33c+BEYHn1BqdRMH1iKPhePHeyeu5/P6McEYZd8/RjLh
vX0MaNP4mOvbx7RqqUS6Kj7XVe0mrY1+8VmxAjJp/ZMip31dniF8Vu8gTKgL7BuCitJrBe16UeL5
X59kVI9R44Q8vxs2/jMpckj7hdgabSBYOW3yOBYXmRf0g0Jos0FB6p/uenTt9qGJFoajPjVxz09w
P0AOw7cuVPlrqMUrUetjJ9vhaW3YnNAJ6bMYGBCf+s8+5qc0sGDp8c5hzwoiIM8ucHeuzNqnKc7y
Z5XXnwtN5i+6t/Cwr/+HsS9bjhtnmn0iRpDgftt7q3ft8g3Dlj3gBnAB96c/iWqNWvbn+ePcIIBC
AZLbLRKoqszMzHNYxwwh2Cxe0ETWJ7jKMeN56hKxKbwhgw5GFL62EIQgB8dIcD4Cw7eH6/XhCm2z
3JnhV6aO7HxA4z7tOJKYeHj2eHsRAg4R6JnbQ2WrMVK5AfUCnuQQTMA5ZBq+G6bxT9nJ4t4IG8h0
TD24A/BlechUOgvNPnsydJP2KPUPbPngRSlGbnWAKHB0IodWAoWh4pQfaLIYQdQfCajr0NAwIDjQ
s3VWgJNFsTPeX0gPcNN7N3Lgl2LbgiTBUKIKWEG1oa4gyZSXbv0tbYaF9DLv3cWdF9UdnX2JWV1v
IwfoLRQPF08slW/k4UH2wRYNqii97mmaEtBUtQn7Bon6jx53jX/I9Nkhr9jt2bdP07VzyhzlnSYR
xE8D9E2ZD1EjWZb9oZEI6jt6iCJJe11MVFvali9NCzEht+LhFlIf9eTax1Y29TKsAsQuu0rjCCFM
JaE8cCglq7ZZnpbe0Sy5nJ6BNRRAHTf1QVjpR1OmBeBgVrO72XMbHzh53GzKm/aeWXbbTgQa5vu5
PumFsS4z8x88ViIE3tHgsmQte7OtF4bbfNiMqDU20m9RHK9daCLEW/5g5vH2ZqJemf3oRWmdkGgL
r57Si56rvOIoyvVfOgT57sKIvQZu7N05LV4eZV5E5wQItbk0jWQ9IIFqzGoA2JfQdy2AmcQ0OebM
Bx1OBak7Vjqg5hSBoQ5JlG2Qxg6v26CAAce+vHEQijiaYddCAgMvizlGTI/y30YsFT3NhW7Wnk0r
VRfkbNSlG4/BhENmZjBAibwsCE+V3ckzFI1dyHYAx5SyTJ6pUW7o7aCYBJ1Ac16X9txRvvXIU0/d
u4Oce3pU+i2I4Sux8eOBnWnE4xR3irrCO1FPSr/wFnmY52saMh+ABhNENAtpVW8Rxx2qgurxGvCB
4bFkxj+eUdY/iwyxKdapNwRzPGRTJ2MfKuHuMwM3SMFl9sa4RF4JrnUof7WGcB+DzjdWeZJ5UKWo
mnNo6EIcyeVPuc4DoIYcy2YrFkJWx1cMYnIJrqU0rBg00CVykUlRDwfqxcMIeNKnc4U6SPfOEqgi
MvCuIReU5KycavR3Na7Yx1I3USfksjBLb07hBLJRD6I6Aejhkmsk4manSdeJn4fMHLadilzc63Sw
4rbTWMTGkWzXCWQPbjuNLXdWVeyyFXL730UxRL9GqEThaue+T/jo8PQX6QPSyj7y6HFwV0q/w70a
lXvdUE3Pn4sayAGhNtd9jwSqu2hRAHq5VYvihiWeSD/t2mTPaQEKcF6Pr0meFncmEm+LwnHG17DE
CTjJlbv/ixvTbuD3/urWD7GN2z5Q6truD568Ey1/ca2mxqPXUc+TjdobRFj79yqNlgXIMpDNrNQi
ymTxc4jAhZNmA3/BQztZtKXtAhkYpGvfdKcdagbz3QDJocidkgZ6MCJoz2mVnxMdCjZLtah44/2Y
WOTOuiBPHwYGaVNw/nQ7xxTtnpUQcUtru35ElQCK3LJY/YyLeBaySv3jcfUCASj20hd5u+hEEp/S
1IGojBw2qYvIkqzY+C1w302kHZG3sorNmEYDCtOK8VtaQuwL5igO/zADKaaFcKbmvgpDtYTwpNpY
kSlf69w8AilWI6zmiQsfkqeSueI1VCmuiazjKxqCOwYyX7ioHDvRVU8o8V7Q6o7T28dKFqqS8jUU
4PsNu7TYdZkt71WCsI8DOta7IS3tl8Lp15OvzAfQmYlLY/T3LjJJLwmQ39ukbG1oIsknCzVviJsg
tygkIhQOopig2YWgBqRvchvqf+wXjVTdtVCz6fLuYCO4Q7ZbA36V7GTELkiUkOkhu69NZEdcBGEq
Y1VB2HKsmrukhcxOGf/keFA/2wrk/lXeAFWkzS2ENhasmBok+/rxNRvf/9NrivyPvZLx3bZi41my
GDGWWvENQ6T+wv0gXnu4L85BeoAfUPIcJayo/lxdxyhghgZZBbiJMUz+pYqkf0nGeoWqFIjXaVNn
t9apB4E0zckJLAn+NO0NH5qgFq7Pu8brmp3s7WKNF+h4bmIoTVX4K32OLMjpxFURgsA8QWFdhK87
bpDLsq/9d4Es1axTG7DkiKc6hYBkYhYFkCrc3Ha+KjcTzmtnb2rThQsxgtfcMp8ByHP+ScuTiyv3
TEapOe8lqkEls5qtUZj/0xs/Z//TDwy3ryAmUw9J1b603lTddyJlh7iI4vnAALaSKVjKGpE7xwo6
Hhd7DH5lSPq8jWxEoic3x13UpvxptMIt+XuB4y1tFXj4y3GKN+jmQpOLowAOWXguceVENUfw0Bb9
EYjd5eCO2fM4JcadkyT1Qk2T/1aYzXuaJ/UFUAgXr0QQ0dosDt76FrLFKN3ID3kEECPOwpdK++ON
J5b4VadtwwCEZdW7ExvOG6LURRIch7zBf0fEnUUL9n5Q4WmbbiI7cXY8gpqeHtGk56qPniqRA0iU
m2/IduUqypOpWYtGNdedb+toMYNODQPqvcxRg+iUo9rdGjxzmv8eWo2vdpNuaEWR5u526uVShMl7
0PeQ3enN/Anl00wTUWW7UQ9r6Xhzn9UQcdNDPoxymUwj8pF66ILEalXXjoQ+K4bMSYNNYATePPZk
/oRPPgXBDRSWaZZ+BiBF79dR1bdgJsl25Dq6qMTmOoOi98llLJ4y5K45K6FHy7Ny4QwtKvJFZ80N
PM43NKxUER9at3imEaS/6ofcRe1S14bmjmxhrPKtdHKcZaiE37XVqkaC6XxdUUFFGNl9kCzXFpu5
YWaeEtO7d6IkfBV96M05vvxnX8hgnRqthoq17KDGpgQIuSghbyZKnEmL6aeNOyP91aDW7styHMam
M2hfPpYbIb7yAM2US9dKUJtU48/LSGJ3j3oGEHahsOyZdXW/5UlmzF09RDkWhBgyi69o1q7dYZG6
fNrQbOcY/qzOLWDutXOpmtdCQkibDXJ4HsD6UzoK9e2VHT7iUDrrTdwAgeyrNhMKbY8AwEDVSNP2
WBWw1dBBQp0hzoIvKVQN5yiZq3Y0O8XlhoM99gGUCPU9Q0iAzEligRY7w02TFnEuJWC3BpCWestC
63FCsnnJ8yG/z9IYGSPDQAJOh5yomaaXVlbDPQ0GIQdQAgT9hi6gvBw//BM3FjUwni9DwoZ7N4sf
oPRbGcge+/E2DLkJ6TxASQECdp1jjzKuvUTd/hebgdcQYMOsmZO3gw/0yHRDEzVqpPbKdudkt7rK
3CkUefRVLB+Hxj22bRMca2jjPvJSJAsZjeGaJitzSrf5gGghzY6ZcLedF0Chou3THeCR/grqxQ9T
66Y7Mhmt/OiR7TaMwqAprsvI+LclwF6aGyTZ8dWuH1nSW2911pSbwCqyFepsrTdudbsu9crHeJAm
gJNTM5dxYr21HPjEajTHY1VG0SUvjBdaboVDPi8zT+EOhaB1UfJ+XjZpvssmpqNZHmSKWf6IrIt9
HrPpiV7m/piwjZUViClrL1oUKC/b0ez/LiIvgeLuRLPjAXf6UZ7Q6rKk25B6VLxAPRbzbONZFgpP
UMrgVgW+pTfn/3vtH1tdiyH0z71t7+OtsiyFqmZhh2odV3Zmfe0GQzChRBLsbZMo2dbD2zBZRGS8
Tn1ZIOwxncuqaxZkpGbqnak4XDdEtW+/lkVwX5ZQbE5HzselC6LKmUpAhDcbw948QrRyOgYhyP9l
PiDsJT5MZFcOVKU9Xrzf7NelcYu/+d7Hc8xuBJDtZVv2R0DaaEBLfTvW+GbQCQK9hx9Wf+6MzMD3
FlpnG9r0up/NwH07cnafZBxP8gbflyw0siPyEJM509yIY2QfriOaoKZuIMwmuQ3MHHxvdh9gSmhZ
Oz+RvU03Du1xc/Hw4c6rBBwOX34EdVULEQnHAWnWzfu6GncaVMXaDQTPaTf6CR0gbkclvfveK7tZ
i2KaJWX5KN+XqfCURj64W3Uu0PYrfnAcfrnlAlH+Vi5pURPnkDSuW/+EALT4Y0Gjl9MeXu+US5RC
quVtk8+f4qU4zKR4rI4FxJ9NZ5WWYXOo8ug1Qd305joqZHuwWeKAW0DPJj6+PtAlLZdKz5CNGgEM
5DCbTAGyDpOJuS2Hr9PkXeklIJEN1klqfLvuSjbagVySOKigVAtd1tsPpi7NKmeEemAPmoQGRACO
7be7WP9WkRGZKCJBdASVrWjccfynHPH1CMHacbCdwOkWNIuyxgBCzEEFiAZmyOb5AsAWGoP4VldB
gY3waqT5j80TsEFNuPqSY8+zZwB/UZeLatqHpIj2AO42xyjIy4dGgkfJMjTngBQoPezKx2lCXe11
coC0KRhw+Qr4p+KhcWV/BgnogiZps6gv2jnyrGDv1bsFGYTMEwhR0iQtigwAb436tQG504ayWqH0
EewDbOxtVF63/SOj1Sn3aiffW/T90//LHs2/vjc36n3ab4F4sovAv+5No+vvwQA4bMUJ2mDpHoew
+kJRmN5Tl7+YpiBIkM7p1IVcAY29kIlGFLnB9fVvC2kv2vlzoeiAh/vLXrTNp9dte3J13eq6/e97
oV422f9uooW01+c/qJvsb0Glz5Q6xvRpJk8aff4L/rLff30af9nrL/+o//qAusEEdYEXf/e6Yu02
vnMyGlBYR9CDW3nc4Us6QBqdG14y+YvmyOIWhjP34t5HyS2Oo11WF5A4Hx9pNCFP9VDLESLKPG6v
J9QKYb+laOJ4jrfxPEJ071AimD7MDLMZoF8sgcPI8G2kGUJcXSeaBoxwOLbiZUbueWP9uxKc8tMK
aaNqRkapZ4IBRWOT1QEL4ZmH3PLuEtaEFyjCoAH8AGLgFQOB37+2IceZviwtsSQXmkAJtg02c5Sz
X5fptU5Y7MqwHA9kigNECyvogrOGBRdaxBrcJEB68ONmGkBntwITtjcnG61slQA3Z1YGq5ttcqC7
h1q/gMsTpaOcaXykEaWqPkc0ZyhwAmhPSh3pUSWZPP3ueU1xdfl9gwJKATR43o3fksBOFpUxBTsL
Ze24YySP0D//as9SKC6FU3ZAAVt6VMKUQIYCP8ItlR6pMbM4u/Z4UzRL4GLL+Z8T2rmsE5y+Xef7
lwXaTkOU96F8OM4Wf91Xu4WKzVWHPyn6Ra5uPO92BlKaBRIWAnW4oXk3KdQB4hk9ekugXf/tkjVN
hcHm5JVArMsDcwwWXK3kwO06YnPUC2zwLwzWg94qIZvPAwRVVOosOtRp7KhReR7uRhSrtkB3/2uU
wkC8Bcj5qGvMfptIPLhRnZLgOMWnsEC1pNmjYkhbr3O0y7WbR2DHjpt+0+C2cKxLoBJ6IKAru079
haindt3GfjVrG+V768wXP4EO7TfX6aEBt50BSfOugIbeeuCF5pXh4fI63VRZdJjqXQmiZwZ9Zb1/
FTpLxx58/EECf1iwPllFfpejZhoc22QDdPejZzhsVLPCzF6ztHc3dW3FG2ZC6JxzKBAiFtbHJ4Dj
UBMLAN7NFJd+fKrq4bGVo7slr0H4WNCZAEk4vUYscVDuQLUeKg3N3AS25cgV3oOuzdtr4+QymCmg
W5Co/22CnAPLOGRekt8xEP5ZM7KFrHBAW7KlPchy2025HmBbgfPc+6hUzmLzyVAm0FW64YURjbPS
H3+wxIjWX2zUrUdQ1mZDNqdR+LmMhkYBpWtPFca8VThA+4hJE6oPAFJ+yJyQo/gXIL9bQ24sBRnw
73a/Ee4ST9l27jVBjZTh2iJ+aQGJi6WJ49oSJYLxA01qvWyaxCcwznyuvudqnF/zFwyKBSc9vKY6
aOga09chWBy+Dv9YG2HWgjbJrMHf9x1ye9MDksVsXok23Zh2PD0wJqydj3f0jGbJ1udql0EZ5kQm
PnnO0mw8kKhEWA+xsfbU9dX25i96FJK1qVmghhRb9k7YoDgWV6Sme3MRwLdmHgI+R1H5xdGLwnyB
ojOEj/mA4W1C92g25ygy9ibkyxY03fEUkvRk1D5/rvt9wwz5qHnMhqldZIlhrywnDwPUFTSoMR/a
bHkdc7caT1O5SSxXgP5Nu6DW9MOFkj+uDPjSBi3T3AIFEyJjhnqP+yBYVWms9ulo19eG20U6QwXV
CMRTHyNW51Yz5lXOyySlv8pY0K9QWmq/RIBBzhzFxwM0w81tEKT1LA8QDUoZd5C+zd1jgeCDZnBI
fnDNKl2USH1PQbZJuKHWPXOyxzB6//+ojvybS2sP/QrcAd9ND/xhqFJyFS4/f54Q2QQpltK+1kjR
UY4apK2/2JFVEIsJ6g6QKA8PqReU38HgZyJDYGVPFrihFyhC8fDdqYY1G2toDOVK7hDsG9eNYvbJ
EhFbiAip1a7TDBy1Lb4jG32MU/Zogorj0tYWMGiycVcUmfciB2mRtosOlj/0L/75elsHt/mh90Cm
SLd0WtPgz26V6Kv9bU1RGv1LcEREbJpZXRkd01xMezcB/BfMjB1oeDr1YCLirwfXxq4eDOii6mwC
5ivO5iOrAcpBWPyu5sA/ZGF54YHdXDrQiiJFXmzoF00R6gawN3bn9Cs5AwiRVefkWxq6IBqhRcmY
Nw+lXW7IDOadj0UW7tz7Ns3AcZozdxfbw0vcBBzi8kV8X7ndtKqgOrQgGzVJbqVge7azzc0G4ok7
OxyCA61KA7BVogxgedsoQmnlhvGYgZYcm1PDgtha1CVeNDdbk5v/TF2IFCEvoQLScbGsBEg0ELcD
jQAAcHxPYwTewZ2XIoE2tjIBmbl28h0BYpGbk10mgMqBhWf5xcmEUiv+OLQ/ecYCr+ICh4twIYZv
yi7bXe90fbwMk2xHQ8jK4H7jtE/AlqDaXVTyTE0kLXkWtlgimNMfyDTVbnPHh/5SuknlHjxZuKsY
dW6BnQWLTFmbxIUCg4hrtgJUaPzmB0+gmcrfSplnGwQpP8wyfWr9Fk+/GvQAvonIqLDuQVHQ4ltn
RltPD7vWCI6oy9yQR9OdmhrQl4ZZpT9vhw6/+x8NKB43btYte8nXbbfyfWX/8vrnBs9+xDgneYpk
Lb95kguQxLG9aQxyOVi/zMGuD9QYOMNee3HIk4VrCU1amDe7PkclHIgovz5w6xDxcmgkrdK6S4HN
juajD5YTUBnioJoD/oFS5LWURj+vwGi7pMnSsVH0ayZWC7qnaUs2g3sa/JIABxMAp7H323CBc5Dz
rQ1qGzqaIX5TVvN7ZGN+Ftxwvg0hzpCgoIaulJAoGEjA9UQLUrMNIQ+Vgz63dVCtxRsTAk/hIe9L
5PM/h6PiSOHnKr3OpjRLQ7c0Dtfhp3OC1OSF9ykH4Qz/VZhJCOWGni+BFrMe28iJd2MqpxmIVa3H
QPnFOTT9LU3yFiau2lk5NN49mUSW/KxsmR1oFDTgcseSnczNZOHjSYrkmMfNVdzmxd7vlMwX1AWi
cTJze3ed5WkHxaXExIshwyt7qFMP6IhMosKm+k7nc4Ziv3mn7XUHkvMcldW5tHt8DhHYciW1cYPQ
UBqVyZympG+5PY6v0z4HLd4cf3vttuEJcJORUHOvE+EPpPxnltV6P0MFARzH9gqkrCokNz99JZJx
qK62A/JFgbHzVJoIUkrV7KXOoaOQaYsASvcNyQOUakVjdzbLDIhEGUQbL428k3KQoM572V0iAEkP
NqqyZlRfZXusOzAJwtgm6uwnGtJsI6DUTcMIzEWzQdnVIelQKVGxrF4ZiQe2iLa3LhPCgRCRSuR7
Eak7147sl795iNgFSeMEAXsKg+f9Cz4AjdtHsJwaioe7THBoMKCi/I8JCqAP1jMtwiEptq/7sDj+
WOAmyHdCS94Aa6ROD9d4+7ouwEAALzx0clqB1Mp+cQCNAcQWwjGpHhoD8FwgoPSR9v66yLZF+KAa
88uiAdo0Rl6fSs2l7CqwJ4ceKoeyUHSL2NV0yxWv/3ds5Kpb0JpeM1chSGovyUZEVmS77QMlAA7M
KFxAcpqj+ks5x1KZ0V1cyeEUghfMm1W8RSlb0R+MErbrhFHax3zYXxdFfdCfetuP90M+bZK49pLl
OChrq8L4rQECMFnaljGs6wz4b3K+rvMgFbK0W9Aj0s6oUsNPC5BpWwAPEy9FOg4ncqeGt9bzIEDY
mZsCKGZ8HPSPNM3ExyLUq9GQ/pF2J/yZ5fjiaiNn8iMbfQTkDPrTD7/r50ljW6+7fVa3dbSE9pI/
AI02AL9N9g6rvX3cWt6ejyMCtbcx9VgBUfgkGKsVDQcuqg+fZD4IMI7jWNdtUePxYNoVckcOauuP
nm5yIzYWApzK85FmyEiNQtENZI1Ce13LrD/Wbdcdr6tt/60EC+McQnLQnjBZ8lq3ZwVmWhRI1uZh
avD5k3lCEnqpyiq4eiGK/9RmuYE04GTcmzzfkVeXlhI8y+Y4q+ugXMRdruaT59lnLxbOuVOhBTgw
rt7a5GgT2etQrHuVtweyU1OC7mUeDkOzRlYYMNWknVaQvQBhsKozqBkO+GqDkeFys2WDUBehG7Ip
BVADuVCT5Vk3D7IIhEQBr7yjVgp8rJIGvHCWMsE2PLCdHQ/uMkyL/nnMneeqsL2fZQ54EuT43v7T
tey9ZwOaYT9xBUUMt/lw5TZAfbddBfe7Z+1a6F3r/921bPoQ0pLF3EXVw5kBIL3w604uq7LA2VTb
ijFpNiDSHpGM+dcG2gR1GKFiaGsPcqMmqQbAQI3yWHmRf7ZFzHdDkd0Pk+2v0gzanTlQ4wfhFtZB
VdU0zqgbjn04t03ZLOo2+tcoQA10IPcxRc0jYgHDmrzJ9mV1q5kA0tDaqRGZNRRi631zDejuLLZC
VsfaeQgpfdSO+u6+8EGXNfDuzgxApg/Ij7wHii9CWsMK5zSkCYuZ06y1y3JLNpxx5H1u7XA9VBdf
D8AMAc5vCGTMaI68ch5aC9bmxpJcaEKYxr1lhngE6R8VFqBqBDv26vbTIdc6rq0h668/nRZFDjBE
BW/Gze2ng2B71lt1emeG8WPcs+lATe2gXmZWobi3GrQyg55g+BDwX+FrpSiQBl+H48DN65JUGd4m
nOIH6J+aB+VBSBJQQtAE2pAjA0nSFE/DkRqvDYdjUiBPAOVMhMN+s3sVX5pJ5kNlELFICufJ1Ol2
gA3aM4r8JVHb7SKBd7fN03w/GLG3Z/o5BDCW+2UYyS5c+AlkLcnlb343W410A5s0DY3ejppO9wIg
pSCr5h2h99HPXASpQObhxQ9xnxT7phq+XeMUOlgxaQ+Og8Id2T49AOOOH0IeNtskFiDTg4zB2ZG2
mIWxmL5VDcqAmcXyY94oY1N1RhMATIrI+AwVmtD7tP3g4Ie/aKAGANKpF3hefgLr8woaXMX+ZqLe
VKT/dFVsb/6wB33Vzo3IvgBkjtptgHKQlyzxvOz7VYlKoBNDadhmLED+7IV1Na9BJbHK3cw9e7x3
zyGIuVaOCKs5CFuhVRlAVWEfVaCf1y7UoJAwhd5Ov2Y5BxjHBq8gK3GHJR3JREuD2GkC5EVnb9uc
VfbCgrTF0YQz2cgtRqUk1BmqYE6htK6pvW0Sqcc/I25J9W0y8S1PQQl5j2IN0ESqiT1DYzaa91Ac
voSa+xSM/PIA8CvYmiLF16ZZA/Mz4YIuHPfniOepPnI0+1sjct7uUekXslWqTkFkmzuaxPnUXCUM
lB5g+b3rdMMjhf9G6nojODipJ0TOUOmuKTlpegT1xcrPxbPf2zhVIvy/UzVIBVC+KL2Pbli/IesL
dQAtKAPpUmiDVz20aPB5WZ3KnoOWe+sgscO1jQjyU2DlJ7/m3Y+wxDVVqGw4VxB43UUB5C98II9/
8CXNc5DZLfypcXcFEg7INoGRElUKPUCULpicmzfZjd0u7BHrxpsRps5TH5M3t8gYgEiNM4h6a5fb
BADZ5WS2d7mRpLsgAusDqgrT3W1INk9PUI8aEU0ohkAJMcKjid0sChr/4dRP9SUStdwhlMLvozz5
ZY7gDKXRpG/7QFJYspsuZOm7ztwlafhKU1enFBe9dFT54rYmsWU872uOoJbelZrUUlvkzJMjjUwv
9I6RVaxuGwEj428glPUifLVukMk81bqhnqsPdMhnOdeJYIiAhp6yV9S+MQTqau+UOLF/gipbswVY
CVQ7vy0foYG18OUI6Vjte10e2PY5Bov43cduPhQYkxQ1IDaHWGuVQFNhUSjIlERa98oYpw8ZLCMQ
1pchEkqPA6gOEwmRp4A700KaP53UtPYCyaTDhBjntCiCwlq4eJEtqSQnVG50lNP4ARrTMJEgCl6m
OMoPGa7gazz3NM4DeOisLXBIVMUPGlGT+2DJnFF3jDpUh7EYUgCBcbi5UC9lsYBm6gSCYguCpdWk
Xh2jcR/yMZiNdWBfPD3q4tyfgwwCZWB6WDeGC9XU/iC7Qc3B5lOtBI4QKWrboZaKN1+4rV0XYyUM
FDJ73TFxGv8y8MQ/VXi+Xp1DXMJ2QZa9ZzSZJf4Fl5Acgl/VQxclz5kPFaeZmbWoLgBNNvFlj3pE
3NjEpi3xLQCeQgqkXcCxjK8yX1yXkY+Izb8u02zavoxw83XZtopYiItug7L5qGag2tRd5hio0pfu
5quNpsndt/A4DmXIFuRNTcRR3X4dg7cO8Zi2wLFBb0aND6gMKieQv4BQ2l3it9khANxk448ogdMj
28gy1Cmgx3UzIoOB99eA7E8MvCfIAWC8OXYIr34ZpmDAAiQ99VGU+ZsfrZCgusKbDg/Hyo/cnVFo
da4JAsCAKAFY5KyM2Bn2EC0f9syK8Y37HMpYGhJFr146Q3lkd3UM9TT5gAFZtCgX/neNGznuMh8h
YtGYoLSd0ZbQV6qiqjhBhCY8Ncx89EDecedBaOdEzahS8FSybIuKRPyHk61zBDThWrwXvhhVyB5j
RIXuwKj197WovV0YIHLIkmOqzHIxAZvx5McSVBkQ+orc2ngCpvbQte50LkuJc8uYRCjXEqDOBITS
64UHhqxcXUBjUm+roS/WrZ9aj3XJfpIHoIc7pNHEayzCbgk1BXvniVgh0uD5zqaOQrX5K63JleGk
0yQoNXKKcuajcvwLKQrNfKFB8XyFcHsc4v3xu+OUgv6lClPQGiCPs04b94eh2UqoCTRTyW1IvU61
QCtAJvoP+803BCZ7DdHqH2RKEGNHLpwYUD63Y6xHyScIHskuo/6ohhZayqq0zg0wwQtVRNmShoCg
WWcBdRuAMKvvNxP16mGEEjlOxzGk1iB6U0z4vFG8si5FZJ7JBXwdeATgdjenIU2YAq+EwLAXtLk9
irWAZjDK/KSxTdL07Gr5ekgvDccqkKi80w0ebNkC8sDWwqyaks1omhztsbyTA5gWY59/G+MM6mGk
weoH1cYMR0SqILk3agXWiiT3hIg6IJN06d4Qu8O+LeNXhazSwUV17GNUxnxhT73YVOnUPSbD6K0L
4csFzUrIEhxYHn2nyQqPx71lJN8tMNacmOGlJ0c3PS5lePx7JWiF/p2g3lCPcpOO+NumYThBqo96
8WB4+wnvU9oE2jwo36et2ileQ+sh3qO6wD206WspR74LwOuy83RDvb/Z/uYy5C2Qhem0+L+XDi14
HSRjS1I/uAkj3IbUu+ok0DSNEb/+0EoQn73bhDDrDgLEFpiu9Oxtr9QcwZsWgO45HmwXWkNmUGzj
rkA1G3ik54M5CZzZ3NTYtFMldiBVFTvqTXoGUl0rx0cNd2h5amGZUB6r/BZkA1Lm7AikmQ7IiTrz
99CmgE5fKe9Ha3w0kEB8y3zLXvaZxq32GCIYP2vzsALQruM7cOFkCyg0hfdyctcN+IJ2tW5SIcdy
S2O3N0E/1LJ+lfQs2fo0JCcr9iIwAGv/a7dW8tn2snFrWRVyfXkZIQ/fZz7KDSDIg1MNKBcqJSDa
6ka7QY/IdPOjodu6+dzwunJXimCrSrd9RsFitzESDTBSTvfGUPMe4CDyvUcV6LIxa0NTgtj3+Nzf
Q6iBfBdNgXdFPORn5JpmplTxefIjjaVnUs5ByTEtOE/316xpozOklO5MCxz/B7B+0YjsHFe0GTBL
xVzZvjW3PVAM8ywaHwpTTTvgdcHfbYavaTJkJ5R0uLsRUtcziGI1zwguJEjfcoEcLIYZ6FhWNVAg
qIHPnbkbjPYqJxSWaQI6KUWzEWMcHclGPSGsF+6EEE2NUVTs61ePq5vKCYOTGw3Puejl3c0OMct+
b0TBmhzAMttvOwZ9O6c2wguPUFSYgv0egULezwLVQ8NSg2qbJM4gDmC8AVB+AiWX4y+mMvH2FmQE
kGWIphVeGPGCCJbLwq5nZgwAkzs17GmMUJtBw9ts1wXNnoY0S0OzAdqmLbws/QcYigqoCRltXINN
i1gC1BkEogdthkyhWAnIZ5HYP4YkqE+WbLOXbjP0U/HiWY6xNHFMxqv1ffJRP0TMEyhOBR7JmVY3
aooGyYA71qOuvB852C2gTVZCgRAKIH7YuFcGjJz3IK7jKbR2iQEjrmsXx85+gtwDWDLcHM8/Hjvn
IQ1jwHGBFudumTyhXgtEu9r2/yg7r+W4jW0NPxGqkMPtRM4Mg2RLlqwblLdkI+eMpz8fFiiBHsu7
9rnp6l6hMaJITPcK/x8EwQj+9netzERW+AodEA6tj4le+PyY9WE/jfN4cqFwA1UsgPGzDucIhkWF
tfutN+GLCs25hlat1S9tp5183+zbncgyepda0J+8erURoWZp+qXH8E4+1A5IjxDhVdWuhzz2bCww
AmUzvwe/E+hGP1OhanLCJ4qHkmMAK/xeCdLoyW4UsuaqoUXXNokIMOZ1f8ozNf11zgt7p5Kf+I+n
REcf8LC/PMd4akcvps7ANPkK4QmVS9M5ucn2ISaJ+BTrRbrv2zA/QC8Pg2qZlNZ5IrNjclC+TmlE
BZm9fPe5/EZc6WyHaNudngc3yx+myEjmYUcPz8Aty1Re4rZVXkYn/BzlMcQzy0rkYZ7Y15ibK/x4
BbygnhX/QjFDAiIlXPXaSA3N3FR9so/cDwYYNu/qvH8OVEt7CCuYZhOr5vIs0zdDWHzKPe7Nm2ia
OXlSLuYsrQ03yLLnlybk3eLGynC21KiLj6E7vW/AgrjGi1ZMuFsR4FNDahI66pxb17nAQPFMCHRS
SY6FKq0b8wewiUimtSdelsp7M1D899A+URKia19kJfKsikwQVx1/D4mEv5pZ/djv1Srvz2LXV43/
0tPbzMvc/dW04NWMw0w7mZNffo6n7lSQYf9PqMAfYEfm/Kx4Xv1E97Cyl+t90ru7hN/G35sFrN6A
5ejapVl3o/fkc6BAPZSZo/FHEauXRlKn6QwANMiQ39ooJTvlV8FvWmxqh4mynpeks7qHuS9NGDgj
8JJH42NjmsB4CfklhDHxtaXSY7fmCryJSNj9ul/0irnkZpKEOJj4U75sH8vZzy6Sd4609NnlVnLL
tYQvFrvz9XNdk17qnAhsMncMrmu6SQv0X206kS9t1dnOwQaS6WxUNrQp1UDpnjZkBxgpoZ/kQEaU
sS0o2NSNz2ZsXAYli7/1BkGuNsiSD7USTOeAgsxLFs/BobS4XAjbg0mAmZM45DJXWcssJ5/6KpS1
DFA5x0fqeV4qGs6nwnTrtXDKLNXioGhxfMjHBZ9rcl+AWfIBh+xbqiLGZL4OyyAzGTwD4mQ7Dvvd
yhdbaQQtO2huhMZ1oHdr5X5tG17kubPg1gFcMApKwQ/ZZiZeIl/2oFTApVSwO5XLESbr4IZShSZK
1jKs69BuYJlM2q+CtV6BC5Hv9AXzasVe5zhy1fkBvgr50dtXv+r52U2QHVLtMh1SqB8O5hQOL33d
DPBNMYNig5u/0SlHkQWVCrtDrk4TWNPRcN4MxdoLi695k+SXOzmRpqfK7M1z4M3vCrv80mh5y+U4
MD46Zf6lGJMIzhhhIPQgBYqD8Qy4pv5Cdsw6KGFkfKCegCoI8K3OQ6+pp6CLYZkhv/BFZjmN5Ots
k5WbzGiAtLMUuGW7UnvvJeNzYNfNJ88n1987cJvJEjAWmGuTGDi1zGo+UUSxYINm/bMsDZ+iqMT9
zWuz8oUA3jfxqQ2bd1jt2gcxAo4xhpmH150sG637NaPgPtRL5bkd9fhdPKkZZRLNZ1nJkDe5TyWg
YT4ESu9dc9f0rukyeOQU+WLpzzQpkMAnzHXy4nIpPNG0D+ZC3uQaabIXbR6q1nMeqO9ltTo8p27T
fwi9rDhCVzYcTUjM3nWU5Jwyup0nP3yhyOhJUWPvXFPZ/1Iugz5H4QOAe8VutLvE2hH0LF8MNR4v
Ta9+Fp4NEVW5511SzfhiV2lxmMwIYMusqijvU4fnVNMeGxL4v4qo9ydgRF03vHptGlFO8kjfSKIf
XbVqrjIAc2+fuUsDk5LHV7cuPw212p+oEmpWkHqQBQCpn7KPeal5wKWCWy8DX1zdMQAFn/fGd1lZ
wzNcJvpFnObFU5Ql7kPm/8OddEl9IBbJNTmG4bKN4TSWwVUp5NpV4dzsMv7DgW9AQ9UbTKxOF6Ba
DUTsEN3sdeonpZ+gs2Ac8kG84BL6HXPrTtEH9Eq7QNcPWQOJmdww5iaq+ke5fMg9YzYqlzeR3e+m
lrhamSW7yMqnd5VT0/SX6wS8bRqHd1BQh09WmT+0kxPBO+73n+qZE9GaSixmmoatVDE+2RxeQrO0
Pua0gb9MuvKniNWZQCDlEsZxNsfpqOVhfFCXGH4O2tcDzaK/Q0pOeU34gwZcFHBV/S5mIhcqcJmJ
ElTm32U1STJgGTYlMCj7YGof4OUcrrRGD9c2CF5nWje+XXr9QIQ+jn5x69nx4AugtAiaks9hPVWX
1O+nd2X/gRxWD+PRcqKzI8rD5mrm63dy+Tazmw9NmQNDTeCxvsRVQCqyMIZTR1EO30xmfKVN9UL9
QXAbQBLdtbACvys6/7NLo+VnKiWnM00p/OG1XgSWv97uYIoIaU1M2t8qSjrIm0af3cKbbmMYthQu
4+WBU3DoXQpppyj8YMBpcZj0sb/NY0HOa5mpy7DJtmVa516529b4u2au72b9Y9nk7UuilCVf91X2
tRlhMzWn8QvBrPhYWC7FNmrCwY4/+bRTTI6tFBzETdB/SFoq67oMRLxVC/HtL5nt7UQpIm2InpPU
yp59ipjgVLXiujrT5J7X7xW3bXe6AVigO5AilcGhrhDqYIdnTtVfMZWqXylc+9Co7fCxKCi7GWOn
PTu6UV/9BWerjL/Nrp38FjtewNfevNTJVMYnY+6Gc2bk3rHV4ujoAWB36GcneFcXhwZKwBe78RJS
ZvaknRKlzffdlIXvnC5HqPbxp2pUCsJ4OMigpaZyhVDg/fIfmR/zmO+yus6v3p56OiX8BRjG4jxk
7R8BRUaAL5rnxl1+rSWFJcMPxSy//aX/PcsVc8C6zXhIamtO1fqhd61v67d92ZRfeU5yGTRq1Gjs
+Puyyq9tZTaAN+Z0NTtKbT1ZyyCzxA2tJ2/K1APwM9Y+HeZ03olwM+zd7KEOqbIU+RsTD+jnM7WT
39RYtwAXZqs3Jr0GJn9tZ/pp0wQmGZRx5hXbpnO3I/gMeO1YPowFvO2yMvrJLQ6rwjCxWYi3Gyq6
LrzwY3g+zu1Kb0k9NaSXHegcMRjGIgR5iilIT+PjGD2uK1FE5vQJkAxKt4Dv4pifdH8Wyc2xq/pb
6NQEnWJn/MUZtOHs+5F1mUy3ePF5eR2ALA6/GE5zEZ80rt4nZcXfG3C7qZ/8WXVTT6Lc739JDPdb
TizlJiKL6Oqza7sXWU2QUPzi28AANb0VHauxid9DhEodrvper3v/qJGfPcjS5lS5UwwjuUQLzXz0
xAHdep8s83HIlZvWmmdl9I+ZUUefhnh2rlYz8Fdf9t3eCzTrSs4YUhZzDMG0UzipdhWUKUl167Wa
/GvivvhASly9os+vZVufLJC7L34GwYSq+eVFA0twX/RwbwNjAq0HkK6T99DY0W+T6dTHbElqUj/b
QjnnOgthedRSWeND3LRcomSYlxvSttxkQfMylUm46rTF6l9N79wrj5xmGS7xlPDmKc6z4ykub3AC
YMlxis38MZ7D4lFmeWGQw5c19WXFI3fr+ebk0NJh5rceVYObcvUFkf6iWcofAx30fZB81YZWo7h/
Sl6Cyo1udQiKaJvZ+SeKLV/kFgDM3meHX7WPUZxT4BrE/gUggvaxhqfqoKVT/2kKeLuDNFc9+ZPS
f8qtYNf1g/2xB6rvpeun38XKMBvvIXZAoZOlxaX64NLOc5Fln1A85Gjl+8lp6WKcvNWKdGt9stsQ
pjAAy2Kijhe7NePnvAqiozIX1kcOZdR8lmP+51h94CvT+suNp49V7daf6wjcM6XM0tVbHVXjQvgm
fuaY+epd61HKezooFu8sBdIjsnfmXH5K8iz+QLMydPJZbJ1qiy+kbAZVlN7l/5Qdzf9O1VvPGpiT
TwkQ2RTUoWj4i1TzoPgyW6oJSmdZXx239h7GMaE7KtX1QzWZ/Uva9cp5Qa8lAJCUj3ZSqCePApH3
mecbMOLq/icnqb9ShVX9GVL2vqLzjCq5rc6IrkYwLbAqBWdku56GWz86w03hBkUieL7IyqJ2C8Th
oIyr3WazrlddZiTjTVSNpgE9EwIQIMvVSHbxS/ARmgHGE7+HG1wG/prCZ3t8Udwof5LFJg4pTXgO
Z9AlmszVz3cKMYb7TT+MXuXs3WVLx6oylWxUFF7qJO6hNtbbyNjzbfIEp6T1W1DEzWMU0LEzEYf8
LTWq6sE2eoBmF60HpNexjGfvLNqord1dwHviJtrGcSEkcvV3jdeRng6L5CFx+KUpIbhNGj0EUP7U
WoDyUBoUOkevpZs0T/L+MSjrJw+Aq2DfGaX+4nuUglTR+07TIoIdDAlElzHols+rVW6V7wkOOrco
b2jenhVgMZXGiC9iLL5cggDub03ztO1ikMQ6Dr1uH2woPgJeRWF+hmui3JMBbJ/ItVJ/tISY5iF1
j9C010cfIINfHbhq301BfyR9D27fZJEBSwdXv4ixwlXvaqig6JXAFz76JQ3U4GV8a50qvGz9FnJS
XuSmzc9e5Nvh+Yc8G7r65sXugwnjxU2GuQlJ4/xkGZixzqXHzXarndUagB8thvM2feO4CWO31I9U
22U72VwtQG+pYLM4bBkErlX2Ph7jbL+lIO7pm3++FnvJVqzJDFmrmXmh+969FFFA2heKz92wkGdZ
XePV52l02p02UKyikct98hONdi+ZilGyG4Ncp7K4Tm82Fz3awF8B9YLfdOqL/oGfByr8SMOOBWkP
EGynDUBv8xQZDfvzqRj5wxVFrdawIHqFdik47b50kfNRqrfqpOHrwTLXleh+rES3WErZF6ipq6V0
f/6wrKPMPlJh4R2lJxfCp4epicYX6b810qE6eUboHURpZ1n2C6BYoluHhezV0IFLlVZd2+/hyrWj
X0UpPokDxVHumfkNPPkvvFx/7RJDobC/eR042hEkb55EnCu+rRKP1tRd7LfNScz0wgBqSPSgDQ+n
FuJtjk6Alf89IHO/fhOgEZWs8yWU0wvl9xu9TGn38F8x0q0WiDFCURV4lQDHk5eKLa4zkWYDLtNn
N7itiKbI1IsyElTqtJTmkv52WrsFbYWMO7Sstb7Aj/8AEBIooW1pLlhEGwKRolFMlSahsxcTMaaa
zadm0J8O0tZtwLX2zjC/ru15slLLr1uXtuR3guLbik1ovVpLy/bf/O8k7LH2/8mOpBU6zQUGQ+3d
U+S0DqUNhkOxArMuidynHj7BPEiz6yYfKqubd4PeDSdDTcbdZrxtoC27LL7ETzIqKL5vnHuduzNV
opyZk/nP0AaUe7JZNHkvy7wdKcZcZpk3qQ+1nfxJpxtMAiJLQb2nVjiESTaIhgTGlDB4DjpT/SWF
d2vHJR7c/irRfqkXRahWj/WyEgvXnPRDmvsAYS0OMpDS2JUduex+TN19nfbjGgSxG/1jEsBLXpRh
ScVBpvdHtTKqg6vC672jVgesRK++kKQgxFvo46n3KwqzBJtmnfKziVdkG4G3uUexEeEd0o3A29g0
M+2Ljka1dh+U9GOBC9nyYimMBSPx+2p2Z3s4OAFNBCEZx/W9kjbmkauldZVXyM/gPL14avctBZkH
eencvYNENpNievDhcpMVpuVDZ1NeMB2cUE92b3BAxXue3hlULD2K9c82BelW2yVT763vykZeiGKY
LGCidAVcQTh6glKXnjwned4K7BdRsYjWGPqyDJUheVYzACX9KG5pj0/ax6ltvq35PS2fHzpNt14k
vWfyXXIAlZC7eE6dM2kU72Ve6pGyiTq1XPsokk1sm513iukdAB0JUxmydvpjVhX3LAX4yfJ/r8Lp
cZSlFO7LTIa1PD8NKqL/8I+/kUHe+LFWTI3zYFA+gxzGQcDm91+WYZGe1qD/j+WaI3Bohz0H6ggY
Y8v/2mQq8S8yWKHZgC4CS0O6EOmJzKZRx/Tq5FlWoQGXMb3HFxop/GevGGP+Vmgo5wgswJt87as3
w6AlS36pfiydtPMPPWBQe5i9wxcZjCmIXpKAkHDh6NbpTpGnYXYKDfJed4oB9BNCGGQxfuyk0L20
80YIvyQ+JQEtu2mvJNznq6wyiQNIHMtFEZOAuRTD11T3qycZiKzU60yWgdp9LRTKYe7kssxMtXqC
jZ1GuIHK7Z/511MR76eEiA5lQ8F+OYZ8dXxIXcZ0+j2Da+ao6WA+0XydvtOc/H+2cH0IZwpreFcG
LqR/JvUpcP/0p75ph6uvq7syb+n1iseUFHsNxqi54CbIYNWWcatb66DS3bCKRA5YbI8fneW1ppSP
63Jzs0vrs98ZNLj83U1bcBfAjU8o+LTU4+aw2RVmUB4Hshl70Yqi0dx3LoWTlw2ytRhsstRZfF2R
XZelVfnRdX0TCWRrsOC7cm1dFZk0mIlMtL5nAvtb7j0YNKhirOAUDfWn2m61pzprjWk3V6CLgYG7
h+oC2aLQwV6ddrLWei08ZyNk3FVP8PggetnCVFVjX7sxHYWLowxjkUbTAnfzOZyLmq8RNhPFuuO6
LvcaB5ijUY3eRWvH4Bfb9T+45ZD+XpgQLOrjWFBBFaW/T9AuayRbiENG8SPvQnK0EAWcMrVMz1UR
NPuiHZUbtC72pxkA9AU8E2RcBbhi47fOzN+PDoWpehTDLZBW88XNq2gnMhn8UG3fmUDTtkAKrHLN
9r96A0lCMdCm9uBarkUDCmEkV2JJRUij1kKNvslkRuCfWJIUtMraWgx913o1vKt0vXMWY9lVJ1h4
gezsLOG6fAvQTdkfQz/GNEsTaBalhPBk+V23Rvs2i1T7Y6wobRfzTSyO6GS/TffP/QY1J5dg5GfN
dF8DoxIdlWWiOlFwkKnfOie/8cPLSClqddrCqD/z27SW6r51s8aE24uo29qgxU2mvhmNR5f8x66s
XaL7tKbWj9MygH9QP0ZliVDWZkJcgTrM4iQ2ot4MZbkOtgLhWWicRmKmBLUZ9KCI1hnQ4v+Q/a92
YQAzPQfTs2wXtO632bHcExUt2VPXcHDYyVQGk0LCQssgYbO97GmTy0xkc+1z/s6CBxHd+4tJG9nA
95O+JCHHMzZfmQ3ySI5TuzQ21ZvFnYNUGNh17jQfKiPlqkBpIBAmzChc8YqdTGUgqwDGCuDBxaLd
5D81lm28pYBM1Nuu/yrTAyPcqRG1cJux+IpHYWjZ1eq/cghVlT2QN/MNGrkdN9H+qksJGDz28y0t
tbm8yFRsdL7lD1ZFBU49QK5AC26q3lY1xGA7GmiL49KUfXUG37hWuvZ2KP6+FO2dbHOTXcTkTpZ2
kC1acQY60fIM1aeTfPezZ25bK25dHMEuGHbOgoJhKcZDkIG4XrVu/kyVxwKlsNSLVbO+Kt7KFpuu
sR6aZnQBAV3MFpHsJLNFqYUjSDqQJvUJIaCh9whMJ3YbLUi0ya2K9eZ1mgbjDBR2ueQajZAe0ga2
3VYFXlxVJuD7w0LRKNvJHa7b4zidbSP9DyjTaIyak7K1DK+WTajQVBTWx9VH9I6Zg+y8IObJ51Oi
2aatp7WBmfnnBxct6Ig2wKD8i2QwpwVzxKSwgnp+NOt6+xdvO95rUiXOdjH1wCcQq9tb3TjA0Q6w
fMssLhW93Ml6nYp0tmOz3G328D5+a604PYlW5KuJrOsBMor9Ol12p1+hvY1ufJmmMbrCIh0cAtev
DuMS8uhHjyZCRWIctaZDNEwiTzRd3QNquERAZAla43RxU47ii7yI6CYBOfNYaYN12wbLt6hW75NP
FMME5zv5vy4pcbdu4iomHv4hBWyr/yZXPAf8CJ0u2WFOgMWOzJ7fAceqz3XdU06rhzBf0ffuHSJ+
goc3Qo3Uw0NqAjIuNpBHxS/GMujkFp+CseL6ubBmLSJbcdVbkOTn9X3uVhb5IjJO++21DRxXs77z
RbZ+G8jUo5XyMMVKvL/7cpgLLnNa0VcHYW83eAB4AJW988gKX8GFGjlUzCM5H2jdLc6L+UHWVBW4
u6JL4mO8qEX2Ri3moxqU5zQev4g2b6heKUETFWymfAFtkhl1nfDKAc0DQtMM/eQerEUeojlFwqmJ
Vp+dmMkgiE70kuV719TDQ6poVILSEQJlh6YEN5nNuh7cyG8t4KWL5s20cPOYMl/xEgclMJtdo9Ku
HTs0O5hL48QCN7PORDZnkX8daT2/k4eLw+ZVjkZGE1kKbvzfFWKy+U7kRsgL9OVxe9hglfEDTchf
pOanUZc0nD18lvogGl0GOLgWmVrMn8VilpqhH3b/KpMNwqXKiJjumz3FYUpB95i0GI4r4NA49s0f
WnUaAC1U/5IuaRhS/FOfDPNJDcvosw+Cw67UiC4TeMgpHggPTZ7En5UgMK9h19jEAmLlY1988tKF
iYDLwzKGHI/8ZaAP4U+1SY2jrFYbh7yitRfBNtjiKGsS/a/em1pk6+abjZL47vqYTRaDx3BWaOYX
kVW3mn9cHwvppZrv1rkoU6XrHyZof5XSgYAs8DrtZiwhYpnJANvPFxh45pPIB7v4bvfG5R/TH06r
vbhaf993e8wbG3li61lfSFVRRrt8nDd7/9Rl9R67IKBF8VfdofhKUcYPea0HTyE5ur2b6eXv4OaQ
QLc169Ecc/sDTdYPIs99hX51d3QPEPZQC/RlgNaErmEKqx0u7AuySvm7H7vvKhdgXOAcmme1gi1Y
5HbTwflbDsPNan5NHSM5KHmsXmVwIfu8Rtk4ZLv7tag2y02dAPLx6rPZrHtsazF3jGh83Xhz37YM
tue+Ma+SwN2HdDDsA310YGuJXfo9jfwQ2I0FajkyGcrJdq6DW3UwRS5CWcusXjQyCzU4re59RCOD
2XbAdGzrf99SbGBmoZpIJVyy+W1P3bZ581T5KHc2q3q2vf5C4g2O0E6/prauX02uWsZepq2q2xls
gYWTrQZilS9Wot+WMqtURb/KTIbVT6x9bTyYXWM8iJuIGgA3uAr/cBGh01g1VXbwGqoUYXpKSMhp
GWQmlZgyK6xKu27L1bqUws3Nx5c9Vt297bafbLUtN3dnNs5VXwfUXVMfupkFuk0W3zH7/UQ5TbEb
iJaSihua6ObHSgnQd69FN3sZRKhFY1XsQL0FZV8EOtHkU272X954bj7U6Rivhuv+b3Yu6VK8UZpi
UOIyfm4DUluNU73jz7l4oqe4eMpqviZ32zrnj5S4YaScNtkbG9kBtp51BzHxpERDpjLMPsWyvFV8
GFB4QNp0f8L3W53dtkmfyOrRKLQ0Acqy1+a5PZB0TJ+Mmm/7MbvIQlskk+NyvBU72r0zehENBQTk
cuKYjFqlrAq0Td3dtYVaPI0RoerBGq399sFltn56+SxL+MJNjcftw7758H5OKWUctdb+jXBqqqo7
5Nl5Gib9UYfkp8nHoSpP9NH6B7Kf0y2rOwhzZSoDBdHTrdiEshbNroyN8bYZ3fnIcnUEE3taDUVo
GEFZ7d64v5HebbL6B1pHSEbtP+tAN56NpacnmanRkMFcigYtYIBWRSlknDUARm+EYtgusjvFJhOT
bf8w1Y7tTFdB6bg5xRIMdj2/DvQiBxCSL2tC/TNNS1BY+1VWrDZT1lO6sZkDVDkeWltL9rqc0356
WqOfL+BtPtFws5zz5BjXdX+D6NyWNMNZF4L3tvkw5FBc1KRwYNf2E34XbLxlGgwtR8O+BOY0r9PV
hhhmAs3od2uZrS4m8N7NbrFu0vjV+n7HKKtKuKFpuRQbN8kqOv6WLQGaHmnCaz96dkdjWK5REhvV
AAkHvTNDL1p64fPcdfNeT+kwDQ3QVHdJVsyP/RRY1olIS0ug1qS5IrDhnh9hnHvMuhArtW5JVQ79
b+smomlzq7vmxrigRLKxPEMUZfa7CdoOgGHLLtHC0jel1SW2RwAOlqH3jITKOCq3G0gW2p0I30y1
ptOQ+nTOaCrR+cWnKIpX74SbGMCAvQWdwCI0xmeOe9pNzET56r+4bQ814U17aIPkJk6rv1jfbd+3
YETDbnCiUJBsejaX+hUKXL5R/j6QTNCvtQXBtSiqzP1u/d9dREsFlMm3jvisc9nuzU6rdEzMm+30
2tlYXuRF2vJib5Z3vKxltg2bzJFvANGsPpvKWjaavNKlBijbbfKfbSOy/8HkzeN+to2bgrI6dMlf
onxj/PPpz7a491Tl20yk9ZDCcz90Kb9M338w//6DevPIoaZTNndLZ5enIK7Q+dxdLQg1UpALgZOw
fwz0oSDc1mI59YRNdjIVd1FHOvD+63ayFrXMtkds+7zZ9+6JYnMnu3uU1pXOyapBeFg+5/YR/vWR
YrJ+QHF58/Ttceu//+5RDZl6MAbUxgyinaGY1QMkxfbNXuINszr2F9saAI9gtQ1GpNEeJWsxbn94
qH2E5u9+q7U6E4Y/rfpVIlaO0a+7B3pe1DsuCdSA+Fp0XH+VA43Tj0xlKJbDSbUMuvyOyHqWI9Km
p84uPOopxOP3exRt1IQnkdZaYdn7zUlm606y6Zv9ewpgbFiw9kblUEsYk52SobK119l/l2lVCPCm
2Bij/z+5/K9b39ndLf9fn/LO9265baXC4bePIlU92HFwItBNu7PaA46VWXxbAE5dANOW76gABkHb
i+mNl6nYJGBTPcyD92FOAL3a9VNKSntxlsG2IBNuGmCfNtm6K7noHqYq3T3IXkrg6BAYyROa/C9C
UvkhjyB7WE6PMjTL+W6tBOYYVlOHo/8psm5RVDFnnoNl/Ydjs3WLjYiGXGKaW6OvvcR267n3ySKB
EbEoxUKVAG8DhsmjjULMRCEzQVYWr79vubYR/1AMXT6fjSH7Cj4KAd1l0BK1OTWN/RnYf3hwlJzA
rijKfOijkzQZrFJDCdPVR/R+dfMrSI66ygh/Jd6qXEalnxZoYdCjQss5J6BanAFMyh47AlaPgVIR
k0yzHcV2/C6LTLR01b2aiGxVD46XHP3B1ndi400KtKvbZuKzLcVxnsv/NEnqnkSeqAShOoMi7yF2
qFA0vLR7tkiXdeVc3lRA159dKsmeRR40Q/+ogNZ9JxelarkQskXQT20OtdNb2gLVqh8aGk4Oq+Gy
qWNZVzUIQQT+e85oSxfd5ZFk6Zqg3FLzBTAv+aXNdks33W1nZfkLXITtOezL6gZVc3VTuu+z0Q5A
i4IM6YNdZf5JtGK3mbyRtRyDXWiEjVEz6WdtlJOu9/66VNvAehGFXTQZSOL5dJLlpjAq8zKkevC4
iVQnnh9dKB1Ji+6SQnOvEgCTmQwSqPKWaJXMNsWdXWC6MwCfi6HY3Lls22y7ckAJSQCGJU0G0k5u
uEp5Ej7mAeisp9LWADAaIIbXfQApKLt76So9JeKQDyel88xrUlGgoxe0X+1kKgMcHdSl/hjEkGqk
V9nmV9QQy9T1GO5FlitkxXabetuL3urvGtmH+oPiWkaXmq+Amwz+UpZgu+nrUmS6odenYpj+0ibD
qoFRw0QUm93PZD/c/rvt+kTC3nzBLs+Fuq47eE3kngTWPcjK9rHMg6+yEvR3ulJebPD8QKgE9z3j
9shNXA1XoPiEJoR3dLuv3mIfaFSPqoo1XsWhquLoUsUt2CSJPf+azvDaOWl5hsIuee/TT/sS+Trx
cDqUfgev1tg3QcPHgk/no1sDDTDk2u9J4k6n3gSlSsy4GeyKYqw/mU3bUWd10Kweuu0f/TqSaC6i
icClCIfQ+J5LfpNWpl44OKiZWu3F6I3mH1PuORe/sYOLBdHKowzGj5muNVG7o2AaDteAsotFoQ16
m4JL9WPqZC2EA6Wr7luwTNpdUHPVfKOXaUg/xBVS932oW2G7E1kVzJxOxVyt+PIT4UyH+k7vtBLg
AfZZbdQunS/WUFfUucNM+ORVHpUokc7v6oJ3lfd2dKLKx14BrkS2Al4lVuo/0jYgIhnuQK/oEonh
26X99Q1C1v9nU5cEsnpotfCP3sso3zKH4WPepsWt8r0QcsJlKkNt81f9Zp30XXEjZ9bu4TymKv2H
oShkWfpANKX0K6z9InY6ePQJLl0jFBzFtL9VfyhWZXmXcgHFa6vRoL9r9mELLeNoNcwXzWTpDu3Y
NHY9ircMLp2nFdX551nw9sRQ9onBmjxp0JXuViqSWchMlmFlOJnThuCf8JqUDt1joI3ntAOhF66S
VS3rlftEzF9dZZcfDCliD6TGd9qU/2JvO+D8pRbYPFo9XmUwrd6jvaSh1prCzCTjR7Xo7EZ9NdhM
RQZBApabzbpeSCa1AWSvdTvq8169PUs3zONq9K973j1iW64fCADDEZzBToUpZbjkcmVerscyk2GQ
y/S2Tn6om+UKXctNeFPLLF32kRmoRFyup/QPILaMdX9xE+W21Z2XLDeTeIZaQSk6mEa9luDaUnKg
6uV8k2IDmTlRRFTLNjXvbKvd051JMtn9a/mCkemDsl83apd6hrmbzF0Tg4wWG6HFH7XWd2BoLKq3
tvKU4Xd3XFLV8jHERLbYPsY0ZTawOIuzCKcYCNHIjCjuls1FePfhDCvTj3UF8kFt5aFxLKMYUHgT
Lo2XrLHbq+/F0fBNpLQJUVtuWHRJmnY6HqAQb/XgRXTUZXVXzey9y6Q0YZ9RRgXqzdUvK+MpogTi
qS2ByilpjF4JXBSqI4HeYgC0DOxZXX8SspZI6F1Wmy40QmhVeW0NgQUHdRRfwUfeWYSQy53h6M0N
jobmpi2zbXmvFptIS0cYnYyIMlqVzN79eyaO+09J4EBwvbxmtjfMmzdTJu8j3QrK3ab3jPIjuPXZ
Gaz04BEk7eBRZnfLKOU7N267+ZhGPvQKm43M/IEc42Hz8ShwNacJ1A82XT06zjz4bd4DR7lbOT20
7aBeyfSpgDS0yrnxzLOsRN7/UG4ymf1sSZwWYLdN/TObO5nsv32Czfe/y9aPpXVwOhgqBaaUocA0
KdFcCeRKmJdyIxBB1GeRyCCx4ji/0Sk7r+ItAMwmLqQwz31RUy+g1Ve5JThpRCskNNs7RW4Y211k
u1zc3TVaMoG7NOdQ+eYi8+bmsl1sajc0bq56EokMepKCVwaemxNxEbsLhodxVl/yKqFb918C7+Ig
EXreLry2aGY4yz88tYqP/gh4m/x7zWogWV6F9Srbfj6i/WEr8u1n+kO+iWATrc96B0EUYPrqTU+h
692v00oNqotMhzZ9DIGzeRideqSnaLEcncpS9mDsU6pR+d+lfrlMgcqw98ZUDOtOoQ0A7bgUYIkn
HMVRdSEyuTDcz/4Dt/34F/iKFbCR0+5hXGqsRdYZ7TEp6vRFVkljRU+p4j/LCurt8ins6Z33JueJ
7mnnSWamYkxX6JnZ1XOeYDt+lbtpT7OElhYwKKt7571nqKR2FgrirKO6dVCm9lFblrxxfzF1J32n
w4b02/8xdmVbjuLK9otYCyFA8Go825nOqbOq64VVXd1HgJhn+Pq7FVQleXzq3HtftKSIkOwcbKTQ
jr2ZY27S2u3emDWGrzIyoamAoLRNoXFjjH/QlHQQ8srUzHGgghP4HvCtDmO9Ja8dzkevQ71/AWbH
fsMaT1zBpCCuboITaZygnAEDMjuu236OIE8HFBiYZcJ+t04lxzqPepZjFMdMOS80cvWia9hdLFMC
oj6Wd7xb0o7ZWdkQ6apoyyhy42GOwQTjVKjMikCOmmsTNQOD6D0HOGBPsaAyRb0QdUE1jOuptgHz
yrjnPGlvXixAF+FH1TNUbKOwi4LWgG62Y1bflZwZpCWeM6iHOQcv8tp9loLhEJUF0yM1KZiUoISm
kPPurIYdjKmbLkPBzuBdd97doj5JMyxewDWDD0MHKfbYfffSyLl1M3unGAMwwIsxRRBM75nzPnp+
eWhtC9ApvQL0TwHsbY3waDrmbZSzOuX6QoQa8FUp8Imxq4nn6JFMA93P3IUAw/9zBjkiZ76WQnTQ
fPuwW3EPTmcXCUjH7GvUMRa58+C5+IjVIKDoU7vZLgQAVN3fWu3RDa3hSiQAjWYCSKvcO06oXQIv
o+YEIGPmgeTc9lAZvzID8HwWDwXj0JkqzAPggBAsjwtgulH/oC7UlLoXpnVlQcIFEqxuZsigHQGE
qn5MwgHDK+6APG+2sKH0rQuqpjq5pW6ix9QjdyMiDxKOFFTgKKlSZmw+GSloneNUPYTx7se5Ld8a
nheHdd271+rqxD9VGQ+mVhXT3k6GaTcpH5uQdEQVNL4XcR+0XIQOBjtxiH1lwBLhLh/nRHTnruDn
+/HiIuunCZ+65KKpDpvqHTgQos2n9T7Nb0AI//MFebpzIBUA0Hg4f2oa/XgehdVnAJfD83P8u5hf
tv89xIZKz7L+/x7nhw4wKctrgn5g61vQyPndW6AFCwbmWZ6Gr7wR6T6NM350ke/aebHjBCYOwgDm
eY9l7PykFI50mU6f5gzFTODCavvomKZ2hihU7FGZHvUgLo0aIOoqxVHKlhwcTTgfe+1zhfKQBxqx
qo9PeCIBN6adHxG8sP8Z7WHeooo7uqxMnNQjmwU0Dyh8Ptx91b0mpY1zY99OF69Q02VubSfowqNs
kLlCcVLbbajL2vjBs3vnCEpmGZ+hStOitjsvtrVWrZripjtb3N/QaG1sLY71X4fkwP8gKDLTHgjD
WNdEgYcCJIcjlFobjir6QVzcPBsfrL6VZ1Q8X3rsHG9mmclbWo3WwR5MHAI+bNQzoFgD0evrnTm3
vGjHUpAjUU3lUmlZtIMbZCMqdpcxlWNC6QwIQl3DSZGjbPaRjz06iKm7U+gAE4476QcLwETw2eru
MsbLPjjfPpmVlmKOdUMBKTb2IrOc02qiCHKSzSqNEoKVBQPy7Ney5GirNrrWqXx3k+/Id6EyzJP+
jc8s3BohTt5+Nwnw2A5moIa03Ym07Tjq6n3xaJao8hpL/0ojiov7ODmCRMvfgpbOP7RjP58rO8UL
HDOjxWVBM1cmnnzYO6XM8XZM6zykWlKDHANrw8CxQyi2RBG7JGXFLtRzUVqCb1k73q02csRpgb+S
opYMmRgPbWmfbXt0oT/VgAr9YEjffZIztBE2XpG+h5EnL2SDooILoBkqWJHA2grXZLueSFWEiwSF
FboMZVMD5NBc3BeBF1A4+BChxhGfxAnUCw+1d8BlMzS653n6Ai23/3pR9OmOiGI+jdUItevgbiY4
O9U2LbiEyh1oLQBBzq+GpYo9ypQVkBu/bOSowQXRApCPGGqcuC6unEkgbcb0OAxhWG14CBLoibpM
d+2Sg319BKmhxmw1zYwjOnXXRmmIFjKowGnpGBryCWQBnQ+AkNcP9mbwohTfCTIJsGfkQZFK/Lk/
Gg7qKtyTf4ypx/1iPoMbAJvExvrlLqG4E5fcOUaMN2fDRKOAaQcxhdE15wk/3pl6i5H8FEnGyItR
9bp076ZTUEwrrfG0HD7lWH59ORntzQJJ+rBWw5kux6hHfxbqRR/3gqvjv9oopPD66Oe94N2Udfjb
wPXlf+uWjecHlV15APf67GgIIFQkdDwD+jPZdlWIHXUrQt6tf9BPUfTHJE9NELrfjnH5h/8KcmUE
19P/BsjmVDxYx24EcAn2TaclmhxLzN3EXO2bMBGXwc0aqH1Ad0FyeQRGeeRfPoaGknH7YjD7mxXW
KNZxzARJRw+IMMF95BfQ9CaqJZaxzKNwMU6xBWraUSGFEzZ4DK7hOfgt6mVs1AmCaNISb/WJvfeG
6nteh0E7dZC7RoV7v+GaAH/pVi3EE1xwEqXgMzzRyMBl1XXyFOuhvo0uGZO+VIHwh3A7hka1B01j
2uEOcwiNgIo6qZyTejn+fHtnhBbe6lhLQVfvSnAGeZby2AtRgn8Y8qnj2FW7yPTGp4z5IfL4KAnM
QwtsY+70hZiDhyZ0UEin6YQZSH0YSliudVH+suGbGbWtHepBiGyYR/YPr63LPRC9w3nU9Gi9bqhH
trvhGmJYWBsVMZhnaR61dYXVJpv02tfzO4SQuyvYZiAnqRVHmmGM/4qz9m3q7fHNBbvfvusTEYCx
vQDfjfHngGftBcSMAAQkBdCPiVYIofHaUMz0EWhDZhfUKskYVFURPR9MPF6eqSvMOXpGxcEJle+4
INZeX5viuvkbT/6srYsDNvHcf2ldD9JvyKM1BbcAdkpqsQebvdpVEbLWeNSAanM5byeh3EZNhnJi
Ol7TyRybJAiq/zyf66P64vMvKMCvFzJN2gHQw3/dBtiNeeBWWh3v7AvR5hp3t3sgWoe7KWTr4kPe
ctDRCZ5bAS+q6QzekRK7SDlPoJHIK2SjtZXGrjYufjKuTRaDnWaJXPwUKmi+mOzxqGpnSzZaaEJl
CiRI9XI0poU+vQfymE5tB5MJ+WIk79tmBtpA3166Ghzd1s3P3moL7azbeswwcTWM8zyovxADJk/D
DmjOJyuNFxdFMTvBhDDDphPbC2PHPfbN9fzkYFVefQX2ILAMFAbj4hsYnEqecsAOaFQLYYCxoTLy
DXVbI98bTI4XDzI2CoCBK049Htj7sTWiJuFMq7uN5paGYR73fJPUtn+JFWD1ere0bJxwVQWMajGJ
QAF7k7mAuOLGpHqiJvX8eD/moAdfbXkBdG4+AkZsWjcyW+WXPvK769iAQMSdpbeLoe8BWOzQPCAL
2jyQg3pkw03GCAy5h08VIu7CrHYcRwg79IfBSB+hoOgepC7jiKmWI0zB4tVkL9j41Vji9/bcSCfc
bOtYMNrjA4T/dBpRQwvpNcgO3bo+yJrO3jZGKK/goGczCmx93D040wvZAAQzmgfqhoULzXOVn5sO
ikd2hjwzNTSsc1ClYBP213JTkAtg+fS9ROW2wIS3C6JPG+iK4dMYktHWeRkvsTSNVhnyCc9R8DXO
294If6S2+zXrFHsHg3t5qUw7DqKSm++9OXqHWVTJTnndNxs81te8A+PfyP7gA4rGaVCC3A339eEf
NGpApPWiknLei3ZAmlmHk02OhgGqmKQ5SrN4c4F6gfT8BNFJxbJNCIHAEw1JTRHsXNkmj9lPG5FE
QJvqp23ljJgK56VQogezAQP4JZP1pdNcor3mh3OJSnQdk5s8v7P5RVeVyxLKGBjq7q0+8ImodJ2z
LPnfx+QpofUsLHmyrQEqBI2hwFZsyl1fJc12GVdCxBC45i4kg7XfM1DVNqib5XjIuibhLUIRCEoJ
IsXPCXUdXUBKY2qWYa0ZmD6NdTgNP01nhuUeUYK6XeMgZIuqnDp8CQ3b3LEOd0nLXf2/owN+Z7Pp
Oj9PDHPXZE21IQTAfaBbzNu5Bg2I79hQn8TNe47dJvRQAur6mqMP5TNQKKFx7PH87Bken3efQidv
sLc+2GKCNmHQblHmsK3K3H53kYbaTTi+7WsQYz1JpP2eIXEhN6kPUDSvm+SZmmyYjU0VuvZhtRlV
VG45ZKZ2+RSJLfClPoQ9nPDmxEaFEvdo17rKuJGJGnBEtTtQBIBvbZAe9B108GSzp8IDZR8FO37e
H23XF5uxr8wNyGv6a6mzfU1qXFnmds+sFMX7jOyrTgm28wC+3ch8dmkk8vTs5+EfmXR3Nnema1vo
DdOnrpRhDfxzF25qzwvPUCScr4xXsGGXN1993VA4DevB+HMUHQi3P+yfVlzWSjpQ8DiNACSa1r5b
Z4kX4J/YJUOMlN/6tpZ4MtDrzoaBP02K0r41Zn0vn17YegQ3Ge7E6Ydb31rqquygwLOJfOPwUE9i
2nbmaKFgRIHuhoyrByo/VuBQHmPAxndoLb4H02T7hGxEe2pcFm3Akc58YOBgdIfhnGe8vcZ+0T7h
8N0+NRmeSMCUF1uyUcOzeH4sI7FMKhk2mptxABm8BPr7sMa1kwkRYzlEmxiEqU+rY32dD7vI8n97
He0wcmCaahBjoOB6QFY/D//JoWj8mhhsOrqRGg8zj/o/ptZ+AwdP9iPrxG8DEvA2Ox5YLc08SMfe
/VvGuK4Ha6V8c+0pPkSzBPFxNbCbCCH71ozc3EQpKCGcWOeyPWSnujpq93HW/EWj1U5DaqKwRM0F
dZFcL7alG4IoSfN6hZMYtnWUGYFh1kjSrzxfPuTtz57toDD+3/i/KIJsszXdLKuYTnaRFwH2GMme
EsmUXEZ1DiA6DkSXZrDOkqmI4upsJe47mdbkNKqR84B5HFdhOldNXlmE5q0ZgiVdPQowHug83L9T
dtKwmus/dSk3rmd/MXsSDec6pN7d1NWm59cpiMJW0xiL8BAZuJrVGsqZNTtaZ3e7kP6MWeg8DkN3
P1xIf0Jo/lIwPfrsZG4vLOYvdBtRa1HfUmEDdX9DESf8dUj5cIptlAMtFxhtmuKC1sCmZgJniAsG
mCUDmOeR2qWjVwAGgM+YAiPUNu/TCboKwPhYugk5uFSwhQftsR6u4B8aEgzIaZJD71bJFQhA8xY5
IC5sKtCs0nASM7tRL+8hYeMgtSlkyW6+bvKy8YFBqqfGD+IoBhkx0K8lMAioS+bFpWkAh0Sp9JuZ
M/lm5KN6jFj1gq/daDENdXFSBZTpkOCqg7gv3B2E5ofr6EJ7kdQVI5VCQisFFlNrNZKdGgUUAtTP
sJ8FS/qZZ0O34bE9XMa+eP/fL4zpYnnShWxV2UaBWRTN9hPPyqojOAkIgnpZNm+JpIXYVahRYB4+
YHf6VRZVjoIIpKnnLMIV878PP9kM0BNLI+dbslGjhkHtfW8AKbreOA9JqnfP9bBzUOOLohJsl8mB
mzj/5ptB70Yg8vcbBRopKFGtTRvXOz9ywXb5YXcMCFtVXItDj5CwvnPUjdau6gDnIIdIo/aQG2LY
+PVQ3WzQQe9cAahUaKkKRPaxqG5JmbJ93OfGEkOBnmiqHaqRJzz6JvNlztM2qLp63tX6IVaX0ryy
uEbdzjqmXjcCk9z0kN+cye2aFsI/5lhl9GOYeL6n46JX2AwSClncoagXd2zYMjiB0nln27Jxk0DH
xKnu/GNkTlsH2dKzjIbxzD96NCQH2Ya4BXhpHZN7nbKusNqo1yroEJnmP3fmNf7uFc0hmpa3QjPW
aesMMCL/eit3MTT83Xskm+V17smsb1z5+EF1Y/ZdvYESsxviEDqaAWNmG0DdEhfG0DZ4jfICX70j
qzdlZM6vZKttC0RVhkK9Y2O+DjOolxsxlXtymjJPN3XvgVPbMNNXxZpvrE2m7x42XJsGpEc3cPOZ
gOFc7cwyAegs/5rtzjhyNkRgY/jVDKHVoeoMlWyrjXoR792jZYc/VrssRXSzS89/RPYA4mJHLbQA
Cp44fDKcNnxqh94AS4jJcCNscXRrUe7wjGXbUra2gZKQbDi6RQYGDB1OEyElOl3rPL7mFEI2rTiX
4aM2JN4feZKlR0o1r5no+CMn7Xj4Cu4t8A/pjDTZKSwpFbiaaZwVmrbZkZ6D7R24Ysc2DVErCDix
NKP8iZoWxL5nnjbv/mRli4nstj6Q2MjVH0M85ECiCNoCKM3k7ylr8qfUTcbzkOM3jAofFBiKsT7j
GxVweVSbX9LJ/yuZyqwI7B4g0NVbTJAk64S3E2GFbSvEm8HrRNLBa+PbYYwrTeTiVlukf/uD/koo
ciPZ3jmaHE+jxg7fyT6MPNrblQIA4mPXse4uICOjwGncpO42rYB7p5jSEuOyPZlcNu/nMP6zm6Ls
MlWQy4KqRp1sxsiadpJE5cg1krxDq1Xket3g43QFRSVQ74n+wgY1/KPQwINc2BK8zXH0ADW4Th60
o3JCXHCzpJWH1e2l0LNt0ltpgXZiBneGu+VuOV7mqDw4svahG9dhJ+XbTrV1cSUKVkXXmh+LuTzm
E86bU8dHd2viuuAoBoAAaZgXkfnIBlCPQlg237fD3EOEWM+jxj51wukfP5kTJDcB9x4Czor0hL/C
dMNnN9qCmhN0AabzMLEi/EcODd7/6H4LvWIMkt7BgwPqYptPdODUJa7wtAXxcuhAaeC3bjISeXjf
I8kXSrXnebYV0zfPLud3VYUertKy8uQUhvniWCUoKGbwwU1RWgSiiXU9azd1gFWBDLy1zeuImrBr
G8cMaQ8L3Pt+ir93X3kgzIoARGldW25GcGLs/S7rr5XnAROrHUuM0EbydG5bnD2fI9UE02qnGb+z
QSsOdHIVuAj+H8H0kvg62E5jVJ3v3sr6EtQzOmBdPav+hzU9hAcj13iLzXHDwVh4ScYie+Pgctv5
TW7uLOBn32ZfxtcxZ9jlWKUL+sZp4yK/9urebHMTx8I6GoZUX5PKAKAYAk0u7o/2kNj9ZIca8QCQ
lJ8DOW6n5Zc5ayFa20SgEYTQxgEJ9/qIM/L7MmRem1+aGarpyZz9gMrMRmoJGRuwLJ379i8i7sF4
VPIZmmngh9yPjegu3aj6C0Ab/dJbbbVvFiHuI8C0YFlQH149s5jEMeFNlfwrHcH+bhqQ0OKtE746
ifsETbPp22Cxakt2R9uR7lzsUMz9aQ95akDBxjqGdXWojaZ7cPUtfNca8amxQIpHqvFkS8LxmSLI
ZOlre5x9jA05qZF+/2zjOXK/xgT9ZduFTuik04eFkAMY9ETabNwo7Pdm0oKhs+qSfDf7qLZGsqp5
8HXDl0Sh7vYxKF46N7xEPMRsd6ibQ59W/8o4YErUKN3L47jco1Sq36BuC/zPq5t6/pxHD4V/b041
H2rTaeZnyIwVG9/02J6MpdNXD5+WSvX6qV6f1qMY6i2zZTdGD61zv/6oogiwCmjsLAUKd6R4zqhQ
qpCM0QGMAxLs2LqI4b6eYQm6q3egIXSJDlUJGSWakmcK0N3IO3kV+LpAyHXFAY09SCOyHjpie2zm
rj4h23VL68gGxbZ2/+yGUiJDBp6IWId/mkNBsYZ3hU4tDzREgRqUMTLAtz+gsxOhZN1ybnasBePa
ipddY6hHDQFr70Lu4pYF15jfLU3L3M2joezLb5AbLvd+phgET0c7vSzdJOoyZLNKH2fp0hRBr11L
t9HPuk9Wt+IhEuQ6wB769FIWc3/IzeJxNf3H8uRqaOWlq9ccoYINtIpeaHk5CKwmM2OQKfi1dhYL
J5CyqYMpNNpLitK9chMlZXdhnkjzPVlxmSDDwO/Lc4kixWMxjk65IQ81n8ZLJFkTvUhC60Gccg6w
mZ+DZbz67+d/Wkp0oP+yDRCAlGZigL0T4gUqbJpHA1iZRwsPfLYJI9VtHEtGh9UT6xgaqoHf6tkR
J5pRl/znXHIy88+yQxUl+dbZ/my4F+T3d6tpeSmjydgR59Fvq4NeKXRQbBXhnj+2gKLWhEaX1P6a
lQBNzZ5AGkI340evgh5etVnCAD2uNuSnMfXiEWQC0Rjf1inrMp/C9IuNaY8s7Ope3wFva7VVXpkF
5F0CyU1jWmd5J+uczhnSABAsPOBmVAn7DAhyUmtehJmh4Gkh7RZt3bBurmRbxJtNlFQc2yz5K+FO
eQhVxR7swZb7SYTi5NZe/sol/wFuo/wvox40pt8F7pY77NyHCQizkCD7zhMwwCEAqs/YFyrGLkWZ
g9HeByY/M3/MzuS8pUAkvgxOvG0aw3kjU2k1WzMClyuN1GwilcjTBxqJeRwD7vXqVBu1i2dybewM
o/F3nZ6OjVN+kpURtNj6n+khrlSe7syoA3NvFeVvfRK7qL50gcfRz3QHzJovjvOVBhQfZ8MPy87d
Kz3zxzpKdzODuhpFIKMMgcDeGje0GJ6n0LIV/gY34OUX7uXICBnQu8PFo3OMUad56ssifLQLjmSC
ObjvjWP+XUzj8C//qVCD/a+ud7+7YDpe5kKupbwlhnQ/zWXeOG+F8Je5+KcMN0CEIGOpUc8xLp93
Q5jJ3Yp6tl2gHnC4zlAGbkFCtGp2tp9NzzShHVF3ntTOd9YnM9BzxTcQlUV/QRkHZKj+GD/jQG7h
+yXiYPCAo5Zfk6Y23kCtyAM2m/UrKD/8iyztf7JBq2iMSfM1nwr76gE1/2pyaGdHSHz+jNU2q/U2
WTdUz2njVa+GnJE9AA/WjiYw7B6eElXvnLBVQWGG4c4p5+4qdDPoYqpCbySpR7bQzVkw6dIrciSe
D1UGW45uu1n6FIV779OUjeVpXYd669pm5EynGPeGeMcliF9xOdrj2ycOkSpLYxy9qNunvWqhnj6W
Vxo7OphbudwkXQNwsh6S7T/mkAvVpNhlOUixfJqt53RjD5W21joS7x7x8KF6RV6oR7aVpY/ZXQlp
P/H1zk6xv5t6Z7PTP/Uu9dKCyHtAMt1G2gjo982gKpygbF8+WIUfQ20EDNnLeI0hG4tSHPmBt/q/
mNWIfq3r/Hfcl4Z7aMrHgA6aIHy3TSA1s0mdZSIgzqfPs9QYhfEN+MjsmnJPAq7pqjMYQn9GCCM9
mG5Rqe8m9HI2BXCjEE4sE+yuave4nkaslCPxS+MPLx1ToF0NCYiIe/j/xycdcq17C5egT/TJlUaL
5OnICjCuw5kM3D5IlaYA/uFLwgoH9ggUza0HCrsJPqZSbI7/90C1bXFavgPwOT4Yqkq3BXMhemi0
5yK2MucBe4ZdUvfiUHjzwRee/0SNyWsQd7Xhn+Y0/jRxIN5uqd1vKACyYEhsGH178G0DXNx6JsWO
kIaBJrNfnArIGC6rTaFKQaNtebj8AjVB5sXdjoqZqGSJKpp8x6mwEzS3q4l6FCaoEIrGJr5Gl2oo
M8FXWO9KcM/IBgp0YbJDDjnB6Rv8SWSj6pr5w7GUk1BtjWvbya52oVwdDXlQuVV+85XMb2CwyG/D
AJmDVoKHnovEtzeFdvMSHOV5nvxFccjQwmFktXUxWnla51Iv0/U5yjus5mUhaBNvM2d2rrTi+qqG
kb3GEL+DOCjew2qf5rzZcOYAH/rhiPpQHYwMqoaMm8YlU6W/k6rNUFZSG2Dah40cNFwbspGXbDTs
jHIKbNn5AdlQgmXUyzI0rqGT9HO8TqxQsl23VbP/3dJgV+p2ZcbA164AIrdLt/1qeWYchHM6vbWx
3yHXL+Nnjg3g3q197wFS2Tm03mdwkaCI5Riy+lawUGxK3udPEXOyJ/Cx5E9u4144ju5Xsjv4st1B
DQmCXKRm52uWcslNFBxD8XO3GFXrNLvaBGCMwBEdCmUe1S/kKZ723iMKpiaQqQJTrEel2AHfKRaN
Fai37uJh/k46Kqtmyqfhnf4KeZoZ+Rj81NBeQYV5AeTM7G3jOJ9AF6WQiezLsQm4g8vm3qrNR7JR
Y2sv3k4vXLWYKSAHE/IjqAFARAqGkM1qW1bTa1QREoUKqpkUC9BiHAjceiATBDY0aubKV+W+OScT
HbXtpNz3BU4AnlumoBPu7EdUNyErJcPvLAF1shEr+3G1zyHQj4rHP8hEToqnXjvLv7ietJoorCj5
XggXsgo69ZXpJFgd9XLpkQ1/nEOhQAFMTmrWWBr6pfXFKvq/8SDKT3OXFZDm49vCTNQrqLbOoA9w
rxL3XFdkavtjw9gTmVY79Yxxwj6e4uYMyp6JC04g8gwyqwBC1Musc4Tk/VGY/P9aq6kUqkjBcLs1
jPyy4ClnB8VL7pR8rW1ccckxRNq0T7zsaQTfsxWCpWVSef7UgeLySQlR7CmunE1cKFNc0TlLHGgR
nG1oTDoX94sJY2XHwDceODHuWDCqoax2YRhCiFHTaKzziB4DtL4vKkTt1rtUAE9Kq7lZcqz4NjIL
B3KirDu5+Eo5eRCeQDkTs2/UzJozo+a4dq1wFbi9cxjc+26ZcjqRXbDKvhUZamk7fHon/n1QhnGo
bOxg2eA1L0ADti+mrWogz53wQDZqpPHHpKR6Br+gAhHagX4V9JuKZA+yVxGdyES/N7JXQxgDhjv/
Ryz4BZfYAQVtwNUrHzIYItvVnWyObh3zL4KZX6GyXjzVlmBvUEVFVqbnX/I6Nw4opof0yfTUDRC9
cIjYG9nth4XNGwQN6QMgA/Iwt5BJWYwL8TeFUpNFIW68R6i/LX5jHrpznTcXy+HRNVNQhIxQD/i1
CH1nG0mlTkURx1+rWYPGS/FiWkP83PbqD4oCEig8JAySyjTkVTGDqq4bHno14plkpOFJsNwGsKVU
h2WfrTfbgA49RNjIPtBe27O595i11V5ZYQdV6bItjpXMH3N/eAR7NKjP3Qq0Futesq6r2dzTRlBB
2HXPTD/frDvIVhlx+bJxJhMykBQKqN0ml65z+q8ML0T4Qkwwa8gEzQRjqMyFXGa1/y6WbD206cIS
dOdgXi+ZfREtUrx8BMW40wAFiESPeOw5F48OhGg2kCntDlMRe4/koKZqlToi1ZQsweuMVk8D9yaK
MFwtqYuVqKH5ofQfcXyaGyswAblEY8U71AyggLFUkFCzSQFRaH3EuBoZ5MTJ3I3QSiTrMoYc5F50
U3wiW5WVP73LHIomowlF3R3ScsjT6+ye78bJqa6zG9joZvNMtj5PTsKao/OnLN3StTQN54DbnC0F
iiJG1tX0Xi0c4rZKGPUJbD/8i9/5t7Ho2XPfM/UqknIxV8JszoM9gklDR6VT+XlSNoqbX2fWc9iW
yyRpFPEGAgRZ6h/AoxQwpNX/ROFat3Eb2wPZ4VC+JEn01sxm+SeEtZydi3zzcdZhztRtIJ9rPktc
Mk7Y3Y68fVRi3g9AbX4LwUC8G4TDIEXeDu85m37aBcirUMRrbpvIsc+dbvoM6g5Lz4ucz0Pt6O9s
d8OPkLul/h/LUwhuaxu85MFJBvtGjWm49q1tsTtTOFYd7xyS/112Vf+4miGUVJ3HWryRqUM29OZW
xzsJD5Wq8lDnzteVD37hjF/j6loLheTABh14En4ljvhPdPE0ttq+bzfUpcCBiSWw1Z+qxui7w2y0
0TN++86jPbMgxtP7edQm6sXgVpdIetxWk8fjZzynIEn5EapMG3cyykNmQduomWLbD3CUKfY0pFep
psHbFR3PcKnQpzJAdWt97FyU29rNuendS590xcEbPPmwNqLKImTKOxwR59j+W2asOJCtcF0cDimw
LtQXur6kq0q610wagErNWkVAJ+DmkxyjASSHaFPU1cLUmQYew02JvWpS1RE0RfWtpzsBhAzClBM+
DHCHMyLXtXA3VT+00toylXlXX1cp2F7vXaO47CACPLx0RXHMXTe7IY2a36g3jWl6+3s1ynTIFo85
+4e5AZZ5NVEYUCA/hBMCN61XooYixhZXzqATApGDdqyzYhmNW+haTNvVRm9ApdOwr9teButSqZ5r
ulZ4DBvnx5A5uEKnYACL3AvERo53iyw/gN11qGQbp1OjK/dmXc3nWcJ47CuFcvfCr45c9d6xtJu3
PgIylBoZ+zM22YQp7Qk/amtk6RowWafRjYrURGKIoRbALtTzAPW5I9QacOpMTPVMNtdKtepM9dVn
aXtWyv5R6FCUoIwPKlRHp/GT5yaakudeiu6prY8QXe0kcIewZyIEKjxRQdb0yJkBsdbbEyjVo+Jx
LQahohHFf/pC/pzF9btbee5z6cTiqZqf7LRrE0AZ8L8PPMsfy3AIK/dQ8zwPKLYOc/Fc15Jvw7Ln
OxqSA5WzI65LvfTEQbYM8HVabIuuYzfugh647ZoWUgwYGoXDblGJxhu6eduwlG+dHKI6rAGxR61r
J7JQclxjuh6QLHqMPVR2jPjwAuyud4q9uYJEk0oza1PFsrkA2zQe2VgfjbRsLuA3AcLH0gcWGlND
ca03juUy5Xfu1ZaZz2WGUoQUUiBdiLx+iBuzB6nR5XnLfvZknI5wdIGRgWIGBanwApeHLsXUEObD
aVucrAYQQ2hk/YnS0Oi1jNUXOfvi7OstlzMrVAegTm4eef3gCN6NG+oyPR4qJgOPq2aHoiR4yIg7
Sdxy6QasTsYeGmAKpZG/bI2t/wo0jkzckuVRQAMALYGM/wijYWJHuESPpxSnQiQOSgjfb2YW9des
qPsr9dZmtYFWL9/HKkNBJCCBuZX+C/gDbExk41wG3VDPcDut5FsCE5jz2EHVoLJ3DhI82FeZKeg8
tXFpaLxMbyO4qEuuFr8b8Dt05Y7qA6WRHPJc0/1VA4pLyMacEIUjVBXo69JA6tlmN50TfE6tDHX3
K+LFU/G8h+ghAHQafUEOjZvfQXI72bJqToOkjK0jdvjRKw534QOwyI9Uy9ww6Gvi5gTcXeF0BO9W
Athp7F78HPyn5ei0u9nlUMLVNjszgEvPH+i571so4e79nj1ZwsJBOAKFAhjTp2/kEHnfQ20pPrSN
B5o7pSl7IiTXUTKru0Xs9OK1Bi56M/NO4jAfGWCfRcLgvDZT3Hmgx9SlVGTEsTHe5Iz1uHApi0vp
yc9Na8fg6fofwr6ryVHce/sTUSUBItwa52x3dN9Q0xNIEkGI+OnfB3l23Du//dd7Q3GOBDvrtkE6
5wmP5F9zxHTJ2Loe8O3AuYCNNm45c4dtXKkRGjUIHzl4d+AT0XGRFScVgyryX/MeuUxW1qbwvpW5
2xxUkTcH0g/YTulYpiiwOxLSx3mP7vN0wJs5P0B+Fpj6dABFPQJCR8Y4xP0h1wZ5HEiZQ2i5bNU7
xaVO2qXnD7B4SIz6qcVqAYaTabfROaDEjS261AUIbuWCw+j0kCkDBklWAt9svwEI388YSRZhhtV3
D7dGKXp5BAIL4L+m5TNluXxNaIiy4nB9lDt0mQLMObl1RuvwVwVEh9UEAOp7sh481HIqyKGguyy6
4gSuTTevq5jMu8HFH9jvU7bAe78LZOGA52fY+YYLg11Z7kXzsEg4KgzSubI0Mi9j+6wDPSEFsHuR
AXqxkG2FF7wP1b8JrpsKJvCbmk7jCaHrYY2wsi11fqQEk5Dm5fDh3WAvttT6ofoQZ9DFvcd16T3n
fpRtU1OkABCA8wQH8XqSDfn9WspyD8AFTz7rl5TO0zwe1okPzyYSddjEVCF8hFD1zgY8mvSZ4uY3
ZtX2BqADf2H50Gs1WyO7wNIU78VCmIEZdR+o25aAoWT9hTp2d3FZbkH8kR8V9a01eIFdkBNHLL2a
CKARoo6uoPIebnwj3Ao5kMCx/WffFe0EYv/0bJe85xUkElrToCuYe/JrmGQ7+AnTeQ49nPlkynKK
p8MQ1+0Jxg5gwlFJAVNBLjWscpcZ4A+0Kd0IIxTvwwiIkRs72YEkgl/qyM1msYk1MwRNwFrJ7X1R
EevLQcHLYx/iQ2e2K3ePQT2XRjRsZqJzK/g+RAv9TPW98RfhIZrH0xNWPxz1s3XQT8zHY/bv4Wm2
zJyj3WZzeJXSlRl56XEsRHbUZ/qAnS6oJFkbLcg0anUSKFaH5Ss0o/pD0YkO61ygs5T+EWbTD07b
UkoJKpxFm/BU5mJq747hTh+8HsChjT6FRzP05sk9n0wzwscgWMjhroqwPm369F2R8lnTSmsst2F2
l8F7dSjCVda0dKcpqfqg81Vo+YEHTuhC5/Jprh4AN9Xa2I581vm+tjp/3uEmYrqJnvG40+MmldfO
K+KrKysoSJ4dDAjhD2u8xEBY75O8GGZiCsFC9re5AfnQmqUj2hqQ2AE0o58O+swGchtCYalYPHIJ
yfm+AAsDSpl/Juqk6B2+r+zhgjWOu9KDj7w+swkel4YElRl1uSYAc76dQ4SD7bMUhFcCgcS89CX0
bnDQ7Gh9ht/+L88z6PKvPL7NnZphJYCjHhJpc/MyM189rn1ckjjWoqdgNmvGSDS02MHkxRpItv6g
U18OkEw66BmlJ9b3PDBVc3Ts5fzxqsUXCw3jaChhzIzXr2FwYc+IDeJPQ8xdB4dqG42B7veL2XDT
RTeBrB+pTvQfrE/khvXweQpp16wfTEFNMoTd7+8BXSDXo3pAX4Gz31fcmYc66YfF/9xGD3iu4IAC
tD5cmCa1Heuhvqyfjr0W5vEq1BiB0YeIh+Pi2Wtl2CvQpt7AB93axaNv7fQZ9lqOXJaorEKNS651
zoGehFwyfGXvc9o8wYeGwkagiZiAlJMFyh/u7M61/IudWeYlfMEz6JOEZRIe+8pfoB7ItnANwtdE
szU1b1Mk9jjjNSCkWDVdI9Ms11Y7oKMHGD/cUOMaeMPEtZYSzNqNbjuEnqD7+6h2Q9WxHvn3vC+d
Cj06b6eFTeX2G/BnCH49Qmzztxbc22Xj5YVYKIBWSnToD3QyktZu0qln8Q38ywB11FNCK2oDkgHa
qedwFyZrs8FG8Rmvzf+8rpJ+Nu8k1Cw1X4S7tjpwRTd3RogO8Sja3OkjOsQCfXP3jAZY9X8mT9fq
OwF7O4Mu7mycStwOH/IzQXOtGt3iqFP6IIrKWxDF3ECHAOeJsz7rSv5lrs6nhQVjKyg1uVNzR39k
9897+kPoDzmV6IaXxnf94T8+dh3ep05/GqeGQo/L0Ofyw88YvoqHYSjo81ABnh8Z7rjWoQuPKnjU
jMlChzSUIcBGPaq5QIM8M4Nk565TcA9HpGeMVQ6vyPBEmUT9XCafnJdBgTfUbWzLbhlxzjf4447P
IeXPegIEULAHMyv/ZOdH1kIj99Fk0c0UfYiA0bQ5VluPjkqfCyCRstBYeHYf79O6iEGFsQEmfMRx
CEnyuvmhBw2jwrtdn/4dF/q6tOB50BM2A44TOs1s7M5gI5ZBnHL+fTRvFI+yHy4eaLMirCA4yYwI
kGo/fhqpDaQAFigLvUFLeUT3vm8UGZ6tHLSQCUjdap4XllQxN9hKR/oQaWLXI7YneLYOY9JB8x5c
oUA3fmiL1bnybWwi/rdvpHOPaR0evI++UZ/40QoC2iDbtEa9b8LxafhjZQ7mQQvNJwGV+051WQD6
oImCmYT1yjRH+5ujHgEjwuxCScH33dRi90ZeBaTOxKaZQsss3BWN/BQ66ejHJwVjx1jUJx2Z9MYS
01ulWTacrMiO56VFy1uvvINrRMbP3JPr0cvdj0ImfYAiqbH04U6N+0HvsoS88boHVQ+P0CTp1x7K
o7NqYOAP6qQ7gnxEsJwYRIg5cHBy5gnl3pw1jToDRdqcKxN7hBzUNkHrRW2gWzC1Tr8cmmzVk9DY
l2aLapb3VtL0DYaT6XuqkhaNF5ku8XZJ3pMRfeAREJojE0q8xmhqAoeevE/a8DsBOFegp3E+NHPq
gTytR1O/X7eRsWPcs+d0TC7Yl9M9VBDpHgBgVCEcDdfWiYgn1XqaA20LPFLv43p+CGFojs0SHG98
uHCN2d7POCxQeWcmR4gmGfYP26Kn2jajs1MA5OwRlR/gm2m9lCVq+zpkOfka6tHHZDJNfoRxaGUr
rBzHedlLdS1J34GzMJINsYz66ncg9Yb2hx6DNmB9zboohGhcVDlHR6AOlcTFAgql7TMLrWYXtQC9
6jBuDP/SCSfQUSJZ+5xUkCoYwUxDo6t97q2EBw0eOuvfXWdGHXzZ/nRu9RmtIKWXQExiAc7SsIOj
E+iRIG6inADMlwHjO29Y5H6oZjEcXQ/6UDpVdUApoA1iyDXOdY7gH3wYpsMjZDl1N7llbHRez9CD
f4Wg5tzgoBvCtxn31TMe99BzFbTUlmOND+6vAR2GooSIJ8zZeuBIVZkGUc7yY5Q05tyg6fgm4hh9
SRb+dB0Y+WG39uknEap1edGchiz56OzqeZheglqFjUxnRVbmsCQfioXOPQagbL3BUyrf3/OELDLe
0Q10NehuZAqoY316j+vY3FnEAQR65JM0B6ZMqaiaTCP/vuTvq7sKlOyw4lt9jU0jvpgo3kFRQ3oC
IIePGpicZQZkxlqHEZr4bXiLarNaG8Qoltxsko/MiZZpFxevkLoYthD+xb5qyhdsfI4Gozom47CS
LKXnKgT4sHLRXCRGQ88Gd+iZQTdgM+Qsw+73n5w+w065gYHVWV9JHBt7w4KAzJGVcyUjWBynim4n
wZVvWDehcAYNuCcLsndLCrjiHsKN0a6ENezKyrLyIiKXBDnN2zkBDTDQHwyWh+dMCnR4XTiOVWaD
9crg4ZU3RbCb4XN/shkbtcOYiFqxgCYcODnakEzP0uMKfybwgWMx91JbzRthRceGE7mTYRgt0UGJ
XqvGvjm16fxwqhEras+69dL/PZUnUsKvjWO5Nk1lIb3JrKznXqXqhZpE4PhExqMkhsaIqC24rEyH
xm7Dr/Gox/VU02RiBQDySU98XKIH7/NYD7d1kcYvvuH/5EabX/sxobu+wcbI87P6W1+rZe+75Rsk
QYp15PeT7apt30b5ocdbCzxK3As6WEmrniMZXtxmrL+N8A8IMjmu0pwpEG/G7w40Lre8F/VFi2km
mfl9CB3U4KQkK5t1HornCXwlUj/3tjqOS/Jummk7h6TnJqtlfBrdtgnn/rAeayCQ79GgAM0ccqHw
1cTjA28neSiG8dUkWXhVfZ7vC/hxB4Zp0WPtjd91NUQfWCbwNTVRyXoUTBJuqXmJBio+eAD+JyPg
ULv/6lM1ecPpMzzpi91QPumgLFu+6Zj1ogpqvwzcgMZ8aya/ujfFkvpX2pBfFZwsXtGwjfF8G7xD
2zC+VWocVxJOepe4wadFs8T86FoA8qaLwABZj7Cj+IbPowiqNnIuVhiDt5ebaN+WBsxqba8GZckD
C31UvTzrg9cm1i6H43bhh40/0zkQjRJUTatqU3fe73mQfpfQToNEwiOnJ6ehgN3v6O4f+bzsCLTG
KZQXKiHPeqAryOcoS8DCoB+wYS1wyykEV5/8GsQFxsQk1EdUNUeX9KWRzJyVAPRi5xGLU1plE5ls
NNaAacQnITN0d4gbvrbK/m7ZBfk1BrlXGK9xQ6HODlVoVITq+jIqDjD4IHYGi+qLzptO/iUFzlmJ
Rgu0qXWboR7o3G85TB/TzDyF0yGLjWFPUeDzWWE7Mz0NMoco7DnoJup5Onc/cDSNY84c/J5x7X0y
ZzH+T7t2VXRg0vl2hj1x1h2rpkXB2AEDDSoMdFPkyRWVlN+px6Ak8KR2ISUSjFZlQIz3zxzaokRO
UCZcNUxAYDnMfuq3NGvw36oEmKb6Da4PGbw/gQ5zkq0OW8hGnolpzXSkr6pg6LECj+PrVaWAjKuB
AgK0lhNvBRq4uypplm96NJRmrsPqqz6M6MwERQVsRUO4uuc6uU5dbl70BHTVxcYc8QR0QDHkgRgY
D5TJf1/Ah/RnWsJ03rTjSQxukoD7clpO8oD32JEE3FfrBv3e8SqUjf2uS/j3uEsCEAXAzSPqPcY6
Aq8mfjZjOBdBD640UShXsB6fwgRtuACvczu4/yi106OYfrSVJxY8hwAbzOmBodA/XKqHyxTyoH1u
BWUfhqBy5T9Ig7Um/tj0ODicHvF1p0dUEJpl6IzYg065+9w8IS+uV529msLjEA8KUDDRQCsL91zG
5YDuqwmJ5D85lpV8Jf3oYnqjWnUoKr/ZCqKQjRt/WuD3BXZM7AMUpK1jVNYQhbTq+LP0jF0FKd0g
VsrfGhXBdoLUySk0DfzGxk3a8mSBB46dBXBDgfuR00MFCzvuqyhQOw3Li5wCnYF9loRidgambkXK
AI4C5Gr9Gk17+JlaEA/IYqd7hnJ2svTx4wpCexDdkbo51IELq1kqoxOb2hg67A3s5zEhAKeXJkVV
ou3A30je79WUhEExJGKg196VMFEBjWc0HP43xv/INWQAyjipa++dqUA61iXoWLnq7b0JdTThh9a2
nCIX295yrufo2amHZaE7fmP46aI8Y5bVdjDbfKM4eGKugW1oJYsFMXuoRU1h1YDlo8/0gfAe66tC
tYGVVcWRhha0vkcJAq7jDWtUlPI59SPrBQ6TX0MVQ1bkMRqD/r1Im+Fb08p21rmWdaZJap9F1ken
HsoDj5Q15auKPaHQ1a8V95wDdaz4pRLLinjmS9JlyUshlvUUwD51vPbtS13nO8fIvDMblfkyGsU9
MlvHfMkZ/xL9GTMyK3sewIIogJ6SlvFaDqV7cjrUX0gWvbVt3Gw92qLQOw12RVpA7CWxl2AVf5qN
58wBszQu4HR/J240fDDbmKpQXXTQeafKvmet/zU/+mD9db3f4UGG5tn0oeVRblwBNp+bMTFfhsgN
dQTyJnYu09ifmXpsikysX18ISmD7cfBWbe/SQHlYAEXAob2TtZRKvY9NPuxKqAFjqB/ebZVRyB6w
Grh6hGh4ZFn7PppJv8vybAwing3vpoEti0ejaGXVBjZ4cN0AvwoIoZ2OR3w/diVMqOFEMY1/iZUZ
P3O8/eDcI29WkhWHx4EA7/ElBCHipqIYD9F/57GjSvCygFehfmGhANeCTTxaqM/98xJ75B5vsbGH
sLGb94ENPZCb9CfPCVN+66DfuGiSRm5hUW88xax41kuuuOqKgDgOP0LAWgLgHTkzPWDGxiccZcnV
wee6IyEY++G0hoNf+iINrbMagSlUKFUeuob9PlBQ7g+pxI4WdJBhyWVpwJ9PH/WkYlcMEblfoC+V
FpZARt3eH6n6sduaY7rf6dPHAunLc/fLaZX5mMoH8XsZ9ZjPoAfjEhseLZF3E0nXHooUjS4R2ymI
SSRaV1Po93UEtgtqFnrUSbwG7db4Qw+mNM0P9kCwOAryMYWXmAv3q6lFoA+t1rgcJaq++YjdZ4fO
7UyPhApWT3aSxgsdFq1ygTE0wKiySR90dpuuI7PlT4WXx0c7J0fQ6PiTj67gU5gpd5bgdbnROTbG
aj9G2QeaAXNWx9618wFfzFsYFhiVb705IpRLF/8XKx2Cig/CajQAr2Gn79AsTuBi4lX7hPhrhxb+
ifgOcfFYaasFcIwwOJ6SjwMYrS+RYdrzJIU6v2VY7iFxlQtAQuLdz3g+EgjfZO68qxj8FPSwnsi7
9F1A4zhIxcj3NYT2dk1k2ksw6+srgwxowBlLvzHH2rh2Yf8KRbuUZlV8DpOVbF71BBRoq4Xqsgac
6ENmEbppWXt+qJc+0ChNWrB1Z7S/nKjI02zWE7hlt7UnnSPAIClomii3gbLcXsJxAvGMZcW2ozNe
GoolURH5fF2NI/QBJjZLiAdZRrl90kQWw/fr1TBAlPVBdaEFbM/wrz/FExlGz8gtEQZ3OYc/19/v
Zpv16q9RN3VA4EOTLHjAeA2KplghLLnUEN77wMjaQ9SXiwe0V59VkJi5z9WhETdqDexFG8AfDPQZ
rBZnSZeQJwdl/HNH243XpLvOLsrXxh3rdRjxeNV5of3u+W5Q9Q775kSqmWPdEe1HSMheIlfKGSSI
oqWDCt28nqpTuiKlD55IN3EVt5tH6UpNogJ6UOce4TSXo6SxeaT0NH3LTtJfUmD7h1b2xOsoE1jP
wcvFnYUuKA4MRDA2i/2oWtUsI1j/TLGfSXmClau9gg+nuofeNF0PFIbI1woeRjOdc/UlyUBNbOyc
6OstvIyIDR5nn3qi/g/qO6jaMTcou749bqrzuWXnWzZGT/d76lw7pNCy6E4oioiPuETxAqChH42N
dUTLQvbEVNOvsA7gm74digv6P/6MVon8QdSWNqz6jkpdA9pdzk4W9Eq3BhR0wCUj7Ysr5Ec03Qwb
u30nxuo9PBlLrV2iVUtGz6vWCjXyh+rJF+ltPQXP3xzIG5TnZjFQ1bPOgkjlPdZDgPJVwTD6bF3x
4Unh/+Hqqjg8FD3Wy64xkhsUlXhg5K44MG/on2IojOr8YAIeEtfCXkMBjN6wBChojiWodE6yRtFc
P9+b6U1wf+rrGMI0H0mMX9rjFXF/GxSZT3ct9e6X3XNO4SxLRsJ9Kac1gWG0gdaM06putHChqzRn
g2NXqCb5KoiNAp+blpYbR8m2wJy8aEE5PT/MebI3YrA2J3zR4/CwA9C5v8JHrpdpDLwof/HCFUQQ
A8FUTc5OWfAjlpLwg3Mh0IK/ExZ/f866IQoccPT2f+UrbhbHgkMdYRrU83kZRnSmT5kLcSaftfcB
affGQtgODYBlz45JyPatxc08yCplAjtXmaueVf5VuhS7GE7m99ESsnLzguU1nlEY5dDNvQ4uqIsI
7pmytxeFJ+OF8U1Lu3RTM0If7mEPsdy7uNxfw3qOa7Ea9Ae/WLQG7Ljx/t/Fk6gsFEbco2F4QIlT
qEMZLjCGOicmfVp9lkS8gQ2Sj2/kdIWerAd0mBdG4EJcZp9VFuAyeqAx0nyeeokFCgnubDf8NCjH
25eVIEAVld9t0dFr1NjkmhGojHqp6650GMXSucTgGE1j+mABnb2EgwyfA6hDr8SHlncbQ2c3tke5
VzE0UtEoFVPrW2f0IQxtbOBjd3iJ0GKj0MEk0LUK07LdGSHWefoM3o7TYtCEiaQPReJAJ71pzl1L
7RE71PykZgnYmW7bmPD9AT+uWHewrN7AJw1QFuCB4aqDps7joHN/psUp8A12T6sFlPjGgDRocmiv
tIeHmj7TOQlDKpICZaBT2nlNe7Dp0FOusx5b7+mRJ6UCnhwQHIOICFqZ43DsYFP52gOyQEkXPnuQ
2Ln2qBcOU1qYYHxijQSNsSksQeteeb3XLowS0KgkNLqNnPjF8JzZgyFqPw1m7S1tbpF51Uv21OWd
cXJid6UjsL7Y07/nxy4cfvV8PRhJJ8Qqxb/P1xdN87Pp/jp6zHfHLFmKtoDVzVSRz/2m7GcADH7H
XLLSOWETyHhMo7YNjsGsMQGmgngQnbXERKyHHgenA5Hq9zKwYFuV5zYaQOnwu5yn16lf4ntVAHxm
iJZOU/X4fck6AvKToTEPPVQFXRmAaoqNY0McPmJpG2NH9e9YdXG5wVNazhR1MP6YH7YJFtiW4ayt
qTpQ0yg5RDaEgKao5/g7zaZiDffBkdPlhMoJ3TNPwfEfBUQ5dU5P9pXo56Tv1ULneo8eCsD0zkrh
9VZ4L/iA8ksPlAUWe8ZrQypgVXt8EXVIBsh8c2cIwS3FaMx7B7JuXbwdhA0A7aDK3wrzEmKIWPbv
H3rzQj/+2gj4OB8icn+hi/UabxpkoiL7NjT5CshVVOb7FGLsXQ1Z9ulMH0LAou+5Pif9Kuniw2Pw
/5z7X1M8v+iXcZMJAGR8rN2bEmSXhNTrMqGockEAct+RXC6zsoyvjQ2slvBz+R5L2Jb0yvxpT2yg
SsARGQjkzVh7dGXHtbn1Ow8iMmS4Va0HF24oOUM50aqfE1m9kChLPlMFjzEr96tzEbbVnqeGnOuB
ECuHgojhZsHoYVlbTgF2S6oeV3o2JbBYRNVM1qTaGmyybyaR+MhLdVJuVEcwDnkBUxbuOXn+ozaJ
eqt9J53HYVGfpa3oqu8NssV+AEpysbGNhI+GYpqb0BGOyS7twIa0axiAR4nqNmUEq6lyYqslGcGB
WRXeUuCy6Zw+8PpZ5XiOgO+DNlyjLhCVjhYyGSTUsBIswHOI0yxQ5P0nfoyPzAEizMn6A+mAlnEp
niqV2fVww3TylY2W1ntqlteh6MNLCY1kfKG9m04/ZilIP76btrwaIw8vTjIc47Qi3yW08k6ORfwz
C57CUEavEEqqDqaPva7e/VPUBuZozrAN6axuzkk37lRHfsbgfz7Z4YCSS+33q9Qg6sUxfPB1M/H9
PyYIx56MUglq6Kjz7QfugX3boZSRtyFUD6ZQD1jdQPZc+G8GSWGKF/bDgmAFD7YyYU+iFe4B+vLX
enTtp9HN2ZNTtWeL4PtYaqUoAqOuNUxxYzjfeFk9g5ZcDPwYDjZN470pQw+CuL09/2tAh3qKntyy
BlAJHUPfo9hGFgCjlQO1ZJBqejeLl36X588KffRdZKKOl2WueK4cYT+lNNBjOiNSEyrffsr3OmeQ
eFiYQsZo8WH+4/L73QbHehphd2E14pmmTfuUpAusG7N9G9dLSIsNGzFt6PFly/Y6r0NAEvDIFT0Y
wuDftLNqqur1tdnO8ZxsAtjz2HtqAHd+H3GnkuA9rj3rApBYtdY5fd2gy4TuVDHUMfeLZMuA6ta3
0am4n4TwYNswL8ccYLDKCCHhVwKhboYFOgIxvwwK6M0G28QfVg75urb77pJGBfkAIEtkA7Q0JiFd
RjGVL6OVfTOAkfpR1vUO5c/23ekrsYBkltyj36ggNZCeQwcbztGmAKNWmbpB641Dg+XGiJ+uhxKd
Mx0mdbxMUdV7bWtlA5gK/lo6TYM65nuXuBzgw4EdPKaiQM8HzdSc/NbGowE62QVI/x86L0u4jaZm
TpaUptjs5z1gMvXYbuB18fuMTTnII7YbqAL+/0bZNE/fhTD7wCsTIi1TPavO4YmRpj2U8/5UwcCS
jyHT9oi7TwUO5l5nmhRAn9wpo71QhTXzS67OhavsHXY1zjzNnObz5rph/amI8ObY6ZhYihZA5XKQ
yfWwXfsAp0rjBSKX3oqbCjDtUaFQmXq7fFCnATXysz6wWNhnL6vm1FUl6vX/5PErs7Bc7eL1I4cS
cgXd19YOWmkeSj7cNK2P8+gtLRx2MdFTPPkGhYruROvzu6YEibw1t6Id2Rs3bzpti9pdc9PpFjqc
rhYudy7YhclTBeb+l6td/Pu3ftXJfWaON1bS+oW77RJo7erWlyksE7LWXBrcL29drnYQR4ggU20D
7y4j6E9M+bSmKnAtdK715aA2o1SLy6vUa75cDhz9DsIL0fNIa6yKUTgoDBeaJSRbZYMV3Tzp72zO
yFMtzPKYJxUYyVO+baxiXlthvzXczn6vP3VWuIPY+igAzHWYhC4oAH5lHUd8r6GkAk0xXdGEo6Z3
SMsBkrz4qAOsWbyDGMbVo5apZ0iXrNg4gPFA7VlVeCV0Is2zA6WgHbA9b25lT2SItC13ni3f6tyW
l5zV8qJTIVLVlBrdMpyB8QMYUwNygtsNxc5nMVgM+pSPIR7atL59yemJX+L7qc4ykUkv8Aa32LF6
nBU2CBX+6Jjf42ZOuiH5nlqVFyTouB8jyCPtQwFCAKkFu9UUgvqNNL8XoTvMfDT9Lo5QCkChOl6B
fGU8KyeAzZcEWJilF6DlIuwAASfiXLFvAiKKQxKx94ygnpOikQeARrxqfCpeTJJcoYhXfvoeFO/D
2B/OeVE5u8yBDKUewLclBvD2m9tzCbbZxB/CGvWSKnwKegLPzJtru94T/iFyk+BHuUzr1nhXtLnf
QYS1E4StGA5wgIaAbFhJcGLl0cWTdwUYPojzDBZnq6FEU9ERJYevzBSzCO3Cezygi7qypvi+CoS/
GQDpPZh5TeWBvxWO46kjgp/AnaJYQaKN8BgAVIKf0rChM8nb3wN2Vo4nPg38dYUeiEIXA6WkEKBD
50HfyksUnUtoTmy4SV8Gw3BuFBj6OVRvUJBC0+bNBsrGShr31nSlXKVdkawS4bm3dkBNENZtrxIC
yVupfDLXebvq30sVRte6yvkR5ANnJssBvDTD6NbEso01CG9D0HkVfTZc3zzYYXbTUahY/0QAh5qG
9KG0/D0+fnIylEWfc4juz4rUhysYXpKbxvSG6enYH2jr+jvHA8R9iu56k6AMwJAKvIZ7+O95NjO6
AyxO3+phVMe+S+x1MvFUCMg87xRf4ZmQbbc3pxBtsFD5kJmAVyvI/SEQ1lMaEIt6gVJVtdZh33mX
2HHlEi5t7UpoJo3G9ENxNcDWvdu1gnbFKilAP3SgOQr0GbYaYbnLCfBABOW5awfuFeT/3eKArTnd
YCttr5sqrI94BpcLoDf5M3PgB+tYY/hRp8bB9QFNnslhxcuyPvMBJVBQAEGMbEN5Fr5X7rsyq+ej
NSSfoeNifZOMN8Ojv9feUZ1a5+lTGCLwpYqYAh2Cz+VxiNJq2JcM+Luix+fb9yDUOxzf3unUsTx8
9Tou0XTO1YyajXFRZm9vQh8MUh/AgjfTAQrdk9ZnCpVfATQNVNPt5wbq/AsTHgt7aURi35ijv0hj
4T77vMhn/SQe+6uHjPJPX8bFzDQcGKPHAGD1pfHKo9B4Bfev3RYcXyIdwrkGWoZdai11mFkNtN+T
plqibsIDk/BuYfhecksN75uo0vCctv54dtP8h2Xa6S1Vqlq4qLGt8dZAiC6R24r0zcQXGb72ox3o
q/2u9GZQCesOjZs3z737e76Sllr1ZUaW+nJK+KnCS+cp76QJ0RQ0zZzrgILjNW5b+9rCWMZoa2ev
oyoqQJMZIRKtQ6PBjN6zPbyw2nijr+o7F3rmtofHwj/3wHrdnxsKEudD7dr3m/dwa5CiWppxDKk4
e3xPx274IEnOAscp2j0UBMmV/5Mfprz3Jz/ND71w+OiBdg96Nfye3+CXzOGNtMViXc77VsGXzPag
uW11xmuKt0gQMzve5dPfBO58V7T9x3Mjq+G1xIpryhYQSToNoXf/u/VDe6Q5fsMM6jFvjUcyENBM
YAAIHV7zFBqspvVmUhnu0yYBIWkKkzIE9guaOXD+Rih90AH+j4saK5z0nHFrfRFrnAJvkfK/LkLL
w3kKqbvOvcFYtSyG/lUqjFNbRVbQ4QX4UbrmMunT5ieUT1/KphdvTZpAdCHL+EEUybhLuZ0u68xM
Xvy+SmYWGv0/M4vPmtIwFiyP0SIxXAb1ahyYap09wF0gpYFiEgwmd/Z+JKtqrofJFBvEBZQfgLvE
Np2lj/rWdZQd+KQAeH7aQ78ggJ1A0TY7SiARb9KANVUjuv5cspyvLYv1wNjX9NgVnTnzw/Ti8Vye
hGtFGyja03WBSuoJytjxPC4d8z2jsJIiQ/2ro2jwuqL4PqS4MDTN5gktLjwh/h91Z7LlttFt6Vfx
0rjgiwg0AdS6/gckSCazU6a63/YES5Zk9H2PeT1ZvVh9oHztJJOXvPasBpaTTWYAgYgTp9lnb5LI
K9HBRTQ1gROuVTquZ2wTIlTLy0TBgVd1iFsM/bMl6+IZ3j/d6p6jJO2fDURYn3I/IPRaXi3vxzpy
OkbV4qTZN6bu1B/o1Ks/NGZ7A3lM9fT9rRl8twaka3/4MHTQ5wNkpbzDp6bKCST14PfDhzZ9Lx++
Hj5ArLXmD2R3fuvvYRFtP4UiH24aLVYLtwsiR0NDN0Q7f87RtYUhRPi3BBbmO5OI+PC+O2eoG4xB
Cl7RTPaALGDuaccP3/NNum7qd5k+//GybPvvL79nq0KHSt3yZcuB3WYcBs+wfP821SdxH8vW3SRy
1N63Np6IWQn69DPp2QaEiaXLRjPr+lfXQTlChMU35KeLVeMQOYemAcWFEP/Wes14t7S63B/eL7py
+nXq7H+7uWltVTNk3pS6BD+x/WuHdgNyZX5CzN+72wEVkzvc3xridzaRoTvTe7cNzJWp6fLdGOvI
vecuDN6y7e8EXF80lSw/tgvd8pTRXt6mWrfqC/+XQ83qrxLWC4z24ZNE11uPhtVufXj517dPKmSH
l9nyZUPGL7/8osImmwreybhZH7rdDg1tZQ+r8lJBJymuNZo30vf4vf/t8HFQDB2a7EvrW758x1m+
M4gMwWF7TNZkZYx5FYa2+3D4p2rRBtYSNW6Irf2HWK/5+PBjJ1SzhzD76cV7339szeEdWflkf/rH
cGhN2hzyYH3422k5DQ99vNEW/n4Doh2UVatvB9L+wz9zi5J77YQ0Mhjud4L/w/uVE22KKM4f//rq
ECLlU+axvT/8scMvZAbZXJVa5fbwnmxMkqgZVPL099v0Pi5TwKby8YOINJVRuX80DR4+MVNtjry/
Pn/xSzAxW+vCaUx6AzsD/7rx70o9zJ5M17RWtJb0v9mifDBgvfik2RReJmiybsy6Mz5aZfJ0+EJL
W+fKwXA/+XkGcY3ja17T/x6IRm6kkTjbsZaU+WIdgWd7vtUBqd0eXlqh6ayFG/9eVlOyKqPY+Djq
efJweOmzZT6I8Zm0D62ySGt5IsrDX+bAb1YwQtmPyhhgYIzEo0/P2C9DXdrbVurZ7vAy6QeqJHg+
uo886ffJRQslSIrm+1QfptXMaZYiO+bvozm2Fr4Mx1zP7iJCdHjNtVsCrr5xEvQt50GKbIWv1nYi
wPQv7x3+EapK3wZxMm3D0fVXf31w+A1c2+SWCPTd4X2/za1VV+fTtifiebQt65bGEXE7Lq8Obx1+
mjOUirLCO7yIsrF9jEicPh5eDlms7UvqQYf3v3/jzw+ZGblFRxEq9z/fO/x0+DK2LvHcHGL5v947
/JQ2yLlqXIiHNEC+siFn3R2QlLoPtfGKtBwwTJWvXNuNHg7gy+8f0LEq95Qfn5emSss7fMKfSTaW
GQOpdeE8efPDf/zrP//jy/i/g2/FU0Fpvcibf/0nr78U5VTDRtKevPzXB0jri+zwO39+5/g3/vUQ
famLpvi9vfit3bfi8XP2rTn90nI1f/5lRv/j6rzP7eejF5u8jdrpuftWT+++NV3aHq6C+1i++T/9
8Idvh7/yYSq//fTmS9HlaGq8+xZERf7mj4/2X396o0wDDnHXdYThWCBPTcc9TNz3eVvG++PLyw39
9Ob//p/0c/71B3JS/K+5+oe+fW7an95I8aMQuiM4U6QLBZrBEMO35RPh/mhwDOgufrvumK4t3vyQ
F3Ub/vTG1n+0IFS0bNc2BWeFdN780BTd8pHl/ugoKYTr6gbEMKjJv/mvCTp60H89+B/yLnsq0JZv
+MNvfqCQvCyHw/3ruuUIHCCpK8NRrm4qPv/y+V2UB3xZ/C+zhrsZZfPZIyRxgUp1HPMtLbWQk658
EnzbF/P1x/DXhrN0i5lWji0sIY+H49A2Hculdh67ItyUhSNXfQujbq1n/qaJpVpdHo+5fXV7DtvH
sKijWqZtHo+XNIblVha1bBhj8RYRYX+wprR7AmWJDASiRwhRFlO7d8M0oC9sFjeXx1/+/un0wqHK
7XIFSkn9ZPysi4DwwZ1l4yXuKx326Ty20t3lUazXo0jdFNK0AZ7Z7qtR6qCEgE7wEMuB8rZsim1H
gL4mMzRtLg91ZkIla4YlA9mLo04ntC6b2DGW9ENiOu1N62rzJgMJsHKmIr2h1CzWFoiDTTtos4eE
QnHlTsW58SWbhmXvklwyTybUdIo5ryxETCs4dvp1TC3knc0lEd50bLYVSO56V9UdeWe9ghA4M8PZ
X55xV61yWoXej/ZgdGvoi5KP81CE9EX1vc4x3mnB0wI4/hr5nfqi0wR8bS2Kc49JGjrdLMvsSXGy
GGN3Rg+gJu8fAwrY2GFWgxJt4dSIHe0J5LwDbAnFvdwXXhjGNWmH2NqzuPObBuLBt+yb6EY6XQrJ
oq/tLz9X7MnpQpWwVyhh64bN7C524oUdGCPkREriTZrD6IscKlUCe2jade/366hRtVeheefRZT7e
Xh74jAFiYEtYEkOIxTsxQIUZ5WgMwoHul6pDQRb9DeodE2Wt8aveN+8vj/bqEdjkXwxHChemYIZd
puHFbfrmnEx1SvkKGn5JTUZEz5mPpm5ZleX68lCvtv4ylCnwNSzbkYZcLuXFUGQ4XVn3s+lRc97T
D9e+bZK2v3I/r2aPQSTcMTrgSjb+cny9HGT2S6gkQt/0xrb1V5SAsgc3AzOsynpez7Pqrmz/s+OZ
umtiBBjx9Glp8AbEfR1bHlHM8AQ9Z/XQm37oAV8LkMQTzYfLkyg4Ao/X5XKDnBOm6yoplX2y37Ok
G83KZsAoA3KZlnmyrrMg8oTpRF47Jb+gGjfedXbVvqehrb7J8sYgXMiTK4b8/IWwcJShDNvhuDye
aSrI2TQ6mulZswajQdxUD0GqjM2QwpyTCZgOtE5rgV6kxWq2xmpP+SyHt4kD9fKULBvi6EixhWnb
HNuOdAC3OiczYpeABCoUAEEdZSU+pU5TkNluHET6aGLWaZZoZXDN7L4yD8ugStouTpJUzmF2Xixm
OzeIJZRreoCNaZdz/PWYguDRczkRIYNHJv7OdwFJlJXrQNNCNXWVWKa7NULIxWw/zm/6odK9UBmP
RlXVd64NQZtyrfbKgjkzO67h2IT0Bo9JiRNz0qEeZmtLZqjr0ndAz+fnwPCzd2lp/wJmuY5WVeqE
V8Z8dSYBEIKr3jpMjsShPF4aph0FvqMLnZC9Qom60ZGis2xUCLCoH9Cq+ELFy9hQOvG3AY1yV+yM
OPNsiBqxMqwJbLd7uiBkEU554zC5OgXAnkT/RysrzdWYmWBtYcDfRqkmNpGTuB7yo5nXxmaxm3Rg
c7ZtWhB4NHLblZnt1QOHeFKU3QZbAxa2JBtyefGenSplCwe7aNtSndgrWBzKKO1n3YsN+umzQasp
p7aQOfZ96aH6uV+kvLIm/YabmNxdHvu17ecxuSwLzhqm6tT2N+VEOgYMgtfBH7RxUHpbd/mSXMin
z5dHOvtEXox0cpcqciMxNCyItm06dGnqEOneqb4tGy1YBQK5tYDj9gOKOsY/mF8OONt2TVxOKU9G
dgfbbam4UjpyDDgOzJKUrJ9/mXXzCQ5ucwUykyRp0KtF4+7KSX5u670Y2zhZh1VhZTDUMfaoF5Ri
6hI3ZkR3MBAi3FlS0nm7ZP8vT/XrA4mj3HB0QqslWpLL5y8MU9epJk589jvs54ZXYVruLbAP+yQ3
+22uw+F3ebxzi8gyMYZ4LK4lT4+BqRko2ND9h0ZNTu4I4kvkb+zfFO7qldDlzInDrS2RodB1aZmn
hl7TTJAGHP1enmWtFyVBT5qrrwhbzGyHulKHggLEGKAjc/LeaPjELtIplL/klQd7cExPjhzXonRo
64tFJY46nmSLVHCRhxLNYKep6aQorXUfKWed50m6UUXpvKXUUq7brDM3c677K3cicxpNDUxJSaFv
TdmOtwVR8v7ywziEi6cXRu+mkii7Uh4jFD56+guGKopd2od6Om3JScp97ZTPVInkCrFqekjoE9yH
MrI8yFwpr9YVAic1JjAXxnDFNTq3/G1FjIkVdumQWzyZFysxZm1XVdMLD/QdwsppLFZBXppeaZfR
TTxp6rmeQYhcnoFzy//loCfxtJHWdWYXnYBdPvXXnYqjLVIthA4WKGNR2vHHy+Mt9uPVhLMQWI26
Y7yKp+2uD5XqhfCy2CZ6MaGbtanYa61brCwIzRGIAAra1Z22EVWb7C6PLs7driL4MxEn0QmrT8yb
E82EPw67j/yGvadtoLwXkD9vzcGBY9NPw42V9iNN2cSDgRrq2xYAySNfm9dA4gaoYcpy25epvYcI
plznRIj/wB45OEgQDy9xv3Fij/Bg7SZNgCPnIrG+9W4KWFYtKsh9MWyn2rGvrLrXR43EOOCdKXYm
p9qJvzOQ15oSWwlvDEN/nbZ0z8K0Ar9VnVHrrQRk5ujGg+P9dPlRLFv+eCEw7uIe0JfkksE6MfbI
L8IMURCpWpOM3gWoR657x3CuPPDXy41RXINQzZQuGaPFGr/YU7LSSsv0LeF1BI5PTmmrtWvAqB+m
ZrtH8N0GtBNmN6XlfwUl7lyx9a9X2zI6Dj/enWFL48S6dJQwYQ9gbl0tdHFdLemFiRN8THPO7aCK
tSsW/9yzNIQiP0Imh8zeiQWB35JaWdZIpMfjjLMsdOHfzdHRSjP6V81u3iPpaq/0oZmvrNpzT5P8
4xJWLGk5dTLPFHpruDUYWc/NBSkrHK9J0u7KKMtfOV0zRCyEj2wQYuOT3dvBQ+I0OQQ0LsHCRliF
2kzV1O3j1Jmv+EHnh1KSDYFnoE5dciNGJFpW3FBYxpMnalvckFBN4bH/+ylNjmhytZYwTBxL/srx
GoVTqAvRHpFer89Q6afJb/DyBh5QNNJgE7zflzfe2TtzF0SxkIpjb1lEL7bEbPtz21u59Kq4iddN
RTAq3ThYy4R/Lg91xgOR0NTwuGzlYHatkwUpAdXRRdtLb8y7ZDv4Rb8JHQ0HT4AUmiA7pGnYVU9J
XpRe4Ab9yi4nuabzRc+ubI0zJz2XsnjtrFFOn9MgJ7HsKZN4Xp5ImgkqcOMeZqMvMK6iPAT61uN3
op8dfAUKeGOxFnVtrZtB74BZVNaVxfX6pCddLsgmSlIvjnPq6BYgaHrSEcIbMqe/KXIos1BBSmP9
Ic5UcpOlfru5/CTOPXRqBw7eBakX0z15EIiSu1GFJhBt0rBnu6i4e1Mf5QvNSfwPbs6VpMccC308
Aqbj9eVMySgiH8OObka0N/TR33BD3Zra9rOVoN1Ck0Z45emeM3x48TY2gfXGuMdjRjbsHiSxlsNk
Cjb09ZS3UoL6KwyzfqZCAQ29CPUdLO7OlZHPmXjXVssJoy+W92Q3VaHRmVYZSy8upbsuunra0ACW
e11YhJueSuOVLXX2QTpLMkAAMsK3P77ToQV1NGjMruE38cbIOmsbAW7ZClXIKw/SOLNMiRzwCkym
FbfdPB7L8FG2sfJILuKZ40PZVvtWh/DHqCPXy6oQ8nOByPCU791UuA9Tqbv3tXQ+6k6pbRtLL1YE
O84zbMUmyjv0dofC1tYzxXIo5OObAYdzp6eFTZtg9FGHEP8GlgTxEV6D8I5O2mQLThyuP90Zdn4B
+VWTuhQMGrJGaFcMyFaHap/Jub6DUWleT6p1VgFcvdu/vXOEbkhbKYfilq4bx5PQ97lM5pGlFQ5Z
4tnQdT+T7oBhA+a/K5v04GudnG9HY51MOEpDehmEkmgEvqv7zIUQd0b+idSlXe3HeKw9dwZrXxqa
ufV9wwJLE6TbOE7SPelEpJkro9ulbVkDA++hYZ3CjuuEI/PylJxZ81ymTVWRSbGwYMdT4qcSui5I
Er2BdXrrpPOHOqmTTy0VNMz7PEd/f48taUrOfGI0QudlT7w4sYDZ9r6+OHFFJpznTB/amwYtpi3U
enI3z7K+svDP7DHGIzltkAjUHefEJdaC3HFbWxNeU4vgIZ7gCKWnXm36ZhqvDHVui+H+6rj7DiHJ
qX864zqqrmpI9MRmfZPk9s9V2kUbo6uEh6ZQvuqpQF6ZzoPvcrrMSDeShyXnKPHAj+ezgcedhzSQ
x6J9BbbB2dDozGhE4TndALmAG4a0I6ZfBqCGnpUkERzEmvsYpVX5cynGVVjJb3HXiId6dJsUhjbC
vHUIlSirsg3RBinLERoyvwjJyJXtxk1AK2qQLw3rQYmxo9NvpDLk++UAutH2e7lqYR5G0LEq1Sca
iOS8rkLfuvXp1VJroUHxupJzMzyNblTfumkONszuje59pcjSrMjUqseAMMDc5iDO36YpzcerNJD2
Zys1xng1WYbovQE6nWoH6U9ubUOFsgitzaJzUMUKsmRlKfpaXD9Nfhd90VEP6YISIbTI/TeclTTm
qtyefs4kyJuVqUt4jq2ukGtHa+W/M+KrFMCrVXeY5bIxkCWP21+HuKre65MlYCWW/BpsU+Yj2Dn6
L4DHvGu7cdZXw+xDK27O+iYX45SvWxsx+XUGt+jXwOpg6Z4ILnIvQ6OzAQZbNNAAaLj0Tt30Hy9v
63PLHgokdhlpc5d48HhZWHGugWhjLeo5kYJRuwrmGNqlWsoFV5b92aGI/h0bAAVb7GQFWhUiPLJv
Sbp1WJC81JtdmHfFz/PMbF2+q7NGFd9aCSyHwIE7MeAQ9eRdV/aoT7lQgxhua93pWShvysC9bwrV
vaU7KV+XMHRs3SkQm9qY3LVJ4u92crR8HdjGtM4loZSGVjWUIVa7Q6bM3V2+zHOGgGwgvovOpbqn
kz9DcCd5xrrnB+CLpqRO16TAbZrHWkhy/GS47+FDvzymWG79xBAsuBHmX7nYuwU+8tKwDp0pR9U3
kFcasKWtRtjBtnDpQwiapbFdrEojTj5aTtAhCpqNwUfYPcZPE1S274cqtRBFzlLtrd4LRDMvX5k8
d2ViScoaOpcF+uL4yjLZthWgUN1DYxQJoKYfW5BojnTxrAYhfgZTDhVaJuGWW2tjGj+GhlEhE+7A
gwvUt/7dsvPsPojsEsKuxtQf5xHKf6lU80toWu5zOSP3tPLxTX6rtEZ9DB0xPsnWN3E66LG7YnHP
HJgSp1uHb480BNbg+G4sB6NAbwtJL02prYqmX5uyM9ejo8NH1ljy768lEve6NE1JQRfn9Hg4VgBw
2WzmsTY6YEgFwlkF8IVCxm4/0feI/huyFZvLj+zMlpbkHqgZcJjxzE6sRw2NfJUreldKlIhI2BbN
erZdd992kGJcHupcLEcV0QRpsNwdqu/HN6hUVfRzxA2Ch0m9YArKDUziCd1SLUyDmvQ9VTT+xh1m
AszMuRtpjt5q1RT/qppivLJWl9jidBNxTLOFSLGTSD5JZMXN4Na+leIg0iaNkdHCVZ+FM+QxOfxS
+pBDlx1XazscIq+0YL+8MhnnJt7Ulb7MxBKFyOPJGFRsScjbiAhqW33NRBe9n83Zumv8Idm5mWU8
J61DbjvJ6o+Ok3Tvy7mkktSWTBWseKuyzaEhiOBtLhpkyS5f3bmVD5X0AWtDEHG6FOfRTaEfIu+l
ZZXYQRz1YNbjTtJvepsG6N1cHk0sc33yLIDDCbYaOXThnILRIAlbQNWkUkboEz1KdXJFA1a1i5BN
WdcR7dMyLwD9AEiv4cIEr9tfKXUsLvqrK5AW+5wMi24eDNsLX1VaZRaYlA+8YNnc0ZDCLzD08uby
jZ5Zcwb+2+ILK/K2p4bbVmkvGri1PQs+4ediQqAamuluBWXMuLUcmXsJbMD73IwCGNCH9MrxfW54
QRUH3i8gI2z44yVHlSikw60xvLknD+fP4wxzY6E8OOWSrdmnFqwjPfLoafWhDJX2dPnmX8OgllQq
1k1Jg8odQdnx8GGaKD3qyM2htmKv0iq1kdfoXW9yRLZte1gOlww9CcjR2TjpmG5J8EDZ7RNNxgNM
V0WZohUTWe+cciivTM2Zc5yoQZLUIamt2+6JGYxcADtFYEhvUmXvhbMUT9DhmHujoaREOwr68/N8
LSlwblAqGgAfWfm4ECcGf+wkECg7ZNFNG0iGk0ejy+EfUkZ0k3azupvaK6v8nOdgmEuFeAnJyGOd
rIDYdMN+LBnRHZCpsVz4oCW8WSS06uo+VKGxlBa7lTQgyp8nrUdJyB0/JG79OXUXhhmrvBa0nbE0
HAQ26WeHiO1VbjjNcpt2i1J6BvIp7zVldzutLz82ZW3vZIbo2uVFeMbqEgG7y0kHHEw/zTglATku
A2Uu2PytbBOXqGOIDj/SdjvnmoU/Z9XI5i/5JXKYHJrH691iv6VQwhkepeP2LrJwt/oQGcNhhF5y
6kN6fIfGWse1thBszxD0hXZ+xZCf3XS2iYNqOIBF9FOTU9RmVCfCZ34Tw4f7JSmJUoEk1G5R3jpV
JFajVSG/TvI2oj8zdrYzuLJV0Oa1Z0+5u9Fj094MdBattYUW8/LjOLcDyP7RfsTzJ49+uh7zqhni
jimay6HatrM1e2OW0GYgMq+Bzp5+cfeXfzAkICogM6Cr1ashRVSMozlig2FCfMzFkOJg1YBeAoRn
mEIaltrBba7c6LllzkGP4cPT4Hg5uVHEagjRstCgfR+tTbs2vkROAcuTFWl3Zjy6Vzb6uWVO8l6J
pXqm3IMdeHGcWSV0sSQkTG8266+zj5AS+LTJa5WRX7mxc08QFwoQpyJF/QrGGbi0HEXg4bxKC9S9
MtOE9Omsdq05UsqChuYuMGDd+vvPEJyOyWSCf+IpHu+sGAhwFJit6aFCN2ymcdEJr5OtK4QEqlB8
AAb04fKI5yYUbJmiIKgU/y3P98WEjqJP47yOqeoHKl0PlSnWXVMFq6SJ5ism6gyuC2AsRReLAEqS
WzpZK5ERBpaoB9reE9341Q766AbCjrsuDrq1W3YYEKoCm5CoblfDeb2GwGS8z/NJ3zpW17KcoPkF
cF7uS3zHTT6LFFAtad+pCK+YuHMOBT4bCHfOzCXnfDwrMWxASdK0hudoE9zYVfA57wRssHVd0dGf
JLedNSPdTUf0BgCavDL6kq889dmoipDywMou8Ivj0fPCzNGrhFcycCba2lrYErtG7yEVa8odoEb9
AeGAD/RYT/u/vxhcgIYsQUB/r86scCDDY/kpA0P+vamR8rhTozZ4+ObtPxmK5KkCVcaSOC0Nm4UR
0K/OSm8Q5VvTw5qtUihZNxSArtWapHluPl3BMEs2Ca364/kMnZRugpEcWmHEzaMouw7wdzNvICD5
LXTy6mGE1vZWz9Vno+ksPAV0nqwZDqN0lmD3uo1eaPrOd6zAa9HO2pak+0Ra00ZPxAwGJx1QW4YG
KLAzfVWEPuJ9WmVuLj+bc/bIBQRHSIdRelW7n+jnnYO4N5eKNtxbdQZENTer20pBK9EFTc/xC3HD
5UHPBTBkZkF7C7JwBmbieOoMbeoSeMqYuqqDIBfLtcp8IBnjogpft/rkGan5qcvsYAcVRHrXF4W4
shvOWCiMk6WQAMKxwdU+voSQQpKfwGnjldrQAMLJyrcl7BLRmEXfm8a+9z49fd9hL3t5zt+tRbJL
p8bkyoPP8cIYNgDsx9iH01cECC27iESQVh1/T/LB2dooc+5UN3ZrWMYIbm1NW4+uK6/si3O5BOJS
28WlIZ4CknJ8u5bZ9Z3u85xplkj24FyMtfILB77UYbjJjR5tG1VFWxRStXtI1eUKcTcXRJ2L8mYU
GNfcLMlwJ7aIfBxrjlItqJzT0rDyazmXHVNCLrxYmUWHCq9sLS/3jXJl9f28NfA6NgMpzX1q0KVc
Okg4tyoeN7GCJP7yejzjbVC9J4wxOUPw+k6WowvN5FgHggdU+vnNLDBQ81RoDyC2NeSf0uzK7Z9b
e+A7vpd5KH2cnMdVNOp1DwbcS8m5rxypJfsYitb1UBvJlaHOGKlDY9xSyZImKdfj554P6USFgmWO
7nm40qWjb2Qz/INE98tRTlFO6KRO+SBr06t1H1tlhVh4qy9XY6VdXcnLxjxdOmQ9Ds2Ay3Y6CYvp
71XouuOrTRBJfbZJtqwB06CdDe583/RQiWpC5Hs9gBLMMSZgABrpXHg56k3TQtTjdEl8zZ4tR+er
a2IhKwrWVLjcU2My1k01LiccDCv2sqbjdWiUxOayhhvDzuovkT+Zq3bO54ehKGEvq6EaiodWXjHn
51byAtum7wTnUiztkC/9rtgYOkh56dsRaFlB50wzem3484bEaLSHTDy9YkXPRcj07ki6Ml3KbAx8
PGAJ5YBVjXTvlPqTaaRIxeTjr4E2WLsOCXmCtTl/KDPf3cX9bG9VSkPWUIcuHBdN8imsh/BvAz0x
byDmlyTBUtY8cXIgJ7YgA2YrI5M0UIGr4gd4WeA1wMHhEE2sK5HD2Qmn5Qbwz/LgT1djicheOhcN
+2vuorWLwMiuQZjHqxpVbK1QdemVtXbmwF4eLpk/AD6gQE4nHKrKtK0geSLuhKRtsKNVU84wCxTF
L2XexV4b9tWVMQ/L5nR9EzsA5QFgKPRTg6XMORg0UYPmI+W60enxoRDajBvEdCAsp0cW4qiGxHRu
xZtiwnNNu0ys8y7K7uY8zB+stiz3eV5l945Jg6GTmtM2qXLoEkgpr3rUkm+G0JpWaEQb68lMi11l
ZeE6Hw10yDWYaFJaFbdhlEOOYqlryaxz5phcpi0F2Uxb2CfmWJv6omyK3vB0BMBuszQf0Aez6rWK
qmuezxkf3KRYQSM13r/LrjneLrPp5HFnInuXFVnkobnjIrER2jtkFGoPmj2Sxkk47etubr2/f8bh
9tNV6lBS4Lg7HpkuJNepzdAEIqqaHfxrzVNga8Wqk7FPIKTrVzbiuTvFOhP8LZk6/Kzj8YxSn60Q
9DDdPd24avva2NRaeA/Epd035pA8drURIs481Y//4EZfDLy4Hi+8rQTahUiaFRaggakJMRF7JeHd
WVklVAJFZNg3l8dbJu50byzpsaUYxPLRl9X1YjzEaSl66cAoQPomvzvou9/GE86zM08DYilu8pCx
cNdRpdCMi91ryKwzWG+eJ0UZabmLM33qXWp1rWVwlgpvjtEH05GW/8XH44eoChaOMHeGddvI9iYb
TX87mK1E1rmvPkcT4DEF96XbwYIeDY1aD0OdPvZRkl+ZoLNXuDTMEpaRxzedxYa+mCFUPFjzE5jE
2ZTxjd1DgDVWxGTKanbVgi8vFaxz/hRnIMtGuXVgsSP6TvX7RkIvMkwqfhiq0njUA7jPetba+8uP
8ByAc/GNAAMsEwgBwfEVikaroJ9MJbLxWgQX2JzC1J7JrxEUZlu4PWYPTIXz7zRI7K2hkdm1lZ2+
hdyjvnJ+nzNF9G+SgVJwdL6qsmWhVU+BCxZtHBvzo09GgkYRMm8rGg0+Xr7pc+v25VAnG9RKWtGO
Fj1lpiAZ0YItXGdaYu6dGXZsu7PtXdcjC9jq+jaayDJeOVOMcwaCdh/wQCzfBYlxPOdRH+uwORbA
qyAN8QY5ZZtu0OmdNiHh7mhGeRc4srmXkL/iUcXTLtDzcF86nHVj7lvvCJy+ZhKBOiLXWxCXlmeJ
Uf2MswvmNtesR6o602dYnwC/x7a/zkwD/vwhae/Dbha/IOYuNiKHlT4u1KJwl8Da5faAYWSQ3yOx
bG3hPXC2VZ4Z9xb+063VyWrbIYy5kcIerjhScllip2aEBDt5VvYqp+yJC8lcmDl8JsLjXOyew5De
XbrjIERE0HUN0YBx35edupXZVD3gS5VbJywhmYmgqowMc35bqLjfUDEqYMBWyuvKbv5UDbZ8G3Ql
Upl2nLPN4+nbnNhyY/XqWq3k3MqlnUMsnhDe1yFb8mKTk/YahMwc4UHBGHlTFtY7svzJjipGfeVo
OecCUfuwsbWAFTErxyvHMiGN6XoKY7AnJVsBiAXQSpc9liUsVgp4hzfRfvtwebucvT8shCDZCILt
8Pxe3B+sAxmtBRReLIWQnNFb2adhUJ8FKKwr+YJzIwGiWJ6pSe3ROjVGmSKI0hiprod2jwt4C5pZ
PiUKfbq/f09L1ZriJmAu57T1nt6KirZbDPPQpuVeZnmxmXsBFyS0hFfW99lDwJWSxLcg/Unl+Pih
4SE0kArIQx3B2cMEAJk87SFV0mdreGTLHZH/twju8Vs1UGGDkvJZw4X66GdU3sreyRGPtgYY5oIV
CIxh/w9mwjYWmhtAzgD5j69urkhcAp9jSZkFoDu7SuE4w0OLQqe6EjGcWb34mlR16biwlrLi8VCI
K5Lv9akw1U3Q7tvACHaWKGqo7Cc6vRNKuJN2tbh2Zk1ZtKuQ8MI2UXc4CZpdE/K8vHQhgBscd1MG
Zgr2yxpRc3evJbkPq+bEkhFqU7On6xP09ik6AS7iwYXHzvB6t853CIuMaFQVzQbRL/tBi4x6M9J9
jiLIlD2mHdKZcQixeegs9AhOmHg0NzQ7LS3IiS8aRAJmEg/PwtrOleagdpQ6z0ieRYCwjeJbKVuS
NSlqwElfBLuoKX+9vDLOLVwQOJTcqLrSUXDaOylKZLoO2A56nAp0PIt+VWpNcF+ndXDb+yUefBfn
K9Wk8bZKpmlnj3pyb6ZZsfZL+pP0IW69OhuMh6bP7ZXm2sWny5d45uESCZLYNyyKp0ANj1cUCrHx
oBcs3q5AQCAM03htkrq6QRz1Wn/JsktPnu3RUCe7mByiWNqIwcpP4MJNNda3cYhe0OUbOpcxpVQA
iNGxCFhIqhzfUTqQfWxJHwK1sOgEV0m/q4vuSWbC3tGG3q1Kgt97HO/4nZsjqg0eN7uyTc9NKpL1
S2IfkBmp6uNL0LuJqvgE+cJY1xEzG8W3s9l+0Ya62V2+27MjET/AU0UNkmzo8UiiNcCvLOChsAiK
94Whhl3dQWJdGcbw3en6W/xlb8tv+fu2/vatffhc/n/APQY6mWIV3itEbf8N39gdZGt98ZJn7M9f
+pNbTBF1GxDnLLhTeFn+i1tM6j9iqkh7LhlF2M2W4P8PbjHT+BELRh0JqAU1M/IDf3KLmeJHSrd0
dBpLc9mCuP073GICa3W8r6BLWfLOJOexmkAfrMVZf+FdIFOJZh9A+LWeN+HT2BgTNCkNFKp1DCvT
3CQEICDvumaFtKC+7WWTflJW+TUo0l/7ybiVXfs51oEfWCAiNyiGIq1KRoNUrK0RzijjeezHatW5
bk/SufkcRCNttqpeAvDJc0YkU7RqgEYQITQj9z8NqvcCW89XeZM9awKETQhjLYVcuZ6Iadd6IN7K
bnwCsB2te3p2wSOKB6eO5Pt6uC0cKAVjzCMR/8cxar/JuESqOBq6R4hQ5pWGFofnd41a0WSZ8EHd
rezQ/024w01oV4+c9PeIX/wsFdTQfRbcBSYJL9rm9/DHBBv0ge99aUHkaZfvKGpluzxOO48qCipn
c/o4N5Xc+1p6p1Rx70zRHWVq8/9Rd17LcSPbmn6VeQHsgDe3QAFlWPRWukFQDt5mwj79+aDeM1uk
+oinY25moq/UFFUoZObKZX5zmWXW7bCY9/WKNYe62E2weE1DyM6vc2UpQ4D2cYis302l4MJuunMA
y+mQY7a1xxCi3nt5FeL0sXcarE3hTHINbOY5uv0kheqvvRf0zPn8HHliQECTPxvGfZLM2P+MgWc2
+F4tYTe0BwyPwn5F2n2GgN0aR1dFXR5KiZsNyGZXwdy5fozlfVBRD1t5+1AWMX+zcx49AfIGPM4T
YHmoewpmy7qtAX7sH3XKZmuJlYNc9fpyMc0SjXAlVESfhTFhZJ6Sr0U/M+RZ9+0inR1EMh03wdbd
5WI9wiq7rxjz1ZW1+maxGkHCRYxEECZHZo9KNibXlVMFC6JapVsclSE54EZy6Cz7kvs4yorNWatr
6A8WGTKX4qLtkoupjY0AODmYcuaKPqvxommtExS1lL4ydkGv2ZEunO+Zi6qm2cZkn8XgN51R+UPm
7ON8+DqaiNl6ReJrYsn9QneCtir2Zufy97Ryr+oApp01PeTdmOOovbwif/vZm5L94nYiWob6vJbV
kyKKm8oerjvN3hVifIgrE9W+clfM8Gt1Ce1CSmT1tH3W5qgh5O28m0z3S1dWyEYUZmTXuhLgQlYH
EGYzPx+a0+Soh3jT1Rz1I7OXs9HMRzxBJn9cNAWRNdXwWxMPTPbPE8LzV+padhBP7DuNFqBfTPhy
ZWgC1313KGajDWK1Dpe1SIJMr5kTD3DPpBWsuV6FrZncI+gUJW0TOkv8PC0rSApdfukyzIDW9Kup
K08L7dXT5hq5jObX1XFeeyGxjEH2VxUp4HHrQQf98HWws3urj4+zo50NazkbVYaPRHfQk8EJFkRP
Jivb57Z23dft3inmWw/JV1TrvHNTzo9ph0llp4dZY9xTJ9+2moJEIrsF8XId5aMAFv2DnhuaHxda
5JYkQ+pKNlJ6z0aDvm5qXJkifl07tjeG6beAT3ZtLC9pDx/WvEHiPgdmhy+2lsMkqfFIjNvmG52Z
Y+5+08uN1C2a+0lTTiLGmVImZkKVNIyRWxMkCiSXLGnLQzn1QNQq8yu153jETaGK2vnJUJOLOMEs
o6p4wT17Sq/1B/6AVi+CIIsYcHLQP7FFEQgodLymTSBvXWf5GgGnU5STZmMhbugoredMmOzeikD/
PXSreNSn6nrUkjboZ7EvGq3bqK7VLgY9sJ88I/HXNn10wTzYGdZdhfeM2uzO1ZvLEWjBjgzuUF1M
iKPaT14NSv+xcme4fkYTtVq67JTJuMU4iOC/jpdMcTHh0Z+Kvt9LL94Jd/naYO4kTaQ9EBTBRF1g
VyPgF4VaaQcSIxJrzq5UiHVs+nrAVcG+YCiPwmvtN0Az8B3vGjCj6CK6+qPl1DeOxWEb1pxTokMt
WGJJE1UYR2yIPmWOdWeWK2SR6gBo7EY3h+fBEsMOpl4fxEmPXlFPWKvMq3Qx8qBdx2+iMdq9kVSG
bzT57TCPn6smsfeT8Lb1cx/7qb5FRQnMTdygHG9VWByjxG5W/W3TqaDalNbXLUKus4zP08CfhJk0
yGo12UEq3hf4m4BZZuMEAv6GUDAjxjw9I5S73o9z+iTM+oudoH1ed18XU79JqvKFcH7sY/VYIsrv
l0Ph59rwpOIlrAOKCbAHOTpNzWnOeN35okdILA8+dwetIrtW/c4Y8Wxe5pPdZV8UGzS8nY6avzqI
Z5TyctHdryhs1LuRgRxSKsZTbTOLS0E2hrgSotZtcjOVqG8nHlLorh0tejUQ5bXBn5EFZsptj+em
Sz4D6n9x85LksyIHzjyfy63wMQ75uuJ8jSz3dQbkxl9rpY1awKo4syJJ5ST1c63lXWQn2U1mLE90
qL+PWopEOz0FQHV3cmFyBJT+EHvO7eQUl2Yjb6qye21WLtVVc3zXHa+g8mMTlQ07KeYLl7ErykjO
oZk0ChmaxmE1ewfp2GE6tDKYMpx3EKz65uT6Dcv5SODCOKdoD4WhpEgkurR62+HOmdqRBVKBXeWE
jIVmGn3f73Oi3UtKrUAqiIF77RVXR+GXLYTXJVbDPs+DSgq6eXoTZcpyW/b57E8CQpPZFDfk8aeq
dW+zpkDieMWeBJMT3PbMLguyKfkiZpdJk6dcG2bxVejuKd1aCQu20lB6k4Jgg+k9QOfnybTyQK6i
8rtpCZsULTSmfHdZW71o6MhzuZcH6LI5ZEnAoavdh642XlVb2iWHs16Wj2UjfiiecWhWuDppbfyo
mjlUeheGRLoeq7bibE3q3jTHcWck2jaDGbTLrP1kI3s1rGmQ2agXFZj3WupVIb19KpnYgxuZsWRb
CQ8iQmQPSrLjBKknj1ZiFAEE2s+Z7X5ZtAq7oQTC32Cp17TO9167fmpi1snWcv7pZvbbieIQPyyh
Y6PAiPwizbkjdG+8M2i3+qhq7I3WBUYOs3nX1sY5E5UZmAoi596Ay8XcVOO+7lIGnpX1ahhruZPZ
dLk5U4ejbY0gwMW+cm0RmOOUYPmTQ6+qjogdfYWmqwX9JuOczFqA+bIMepkdbKOeIk0ynsqt4kHJ
1LNuxfmeQDaEoFagPM9ZFyZNkwUp2AlghVTbvemVzBIFwdbCRqyqBqjYRI1cOy0jRl5pnDxPczdE
69IZe2PrdcNQzP1KqkmUWrjBWsm0TYW7AJMEg+/tBqJurmpHf9XauvV77oJILPKKOHcxGuOZSL4Q
ErNLx61fnZLlyhSssiZXKMg4kW9hEj6oSewrUioR7r+1X+SzFXaivLYXA5aS5T5Kfbmzh+zTtC6X
OmgjIfJXZ8CgqXckT2MVY6inHVRNCfVgQdAAz1mUpNa4XCgPnDzUEud7awx2SFzMsONariduXLPL
D5CQLrsWCIYYp2tFN/Ld1Bm3tPkJNLicTz2TONOQF+4snXBQlHuMHPbLLC+gmJ0SJre4vxrfEEDT
QOhN92vrPgrTZXDn/phW0wvs2bKCso1kE0epjZXmalVNBC6To6U4IT0PE3Jag5dFXczB2DjlTqgN
QWeZPi3YoQ2mE/upN50XgCI+wRRnTfgDGQ6WqJvEd9MyliTJuSBk5q/FPJw1TUifrt20W/XpCiSZ
F4g8NwMjFWtUJfWhUE3u7264ZfelODHq32TXPMZxfcxxbMorI2xHQwaQVR5A1Mf4sHUPtYBKhTHW
hdCXF8VxKX5gBvr9vDzocX+ec+MBtdNrt1jv0GG5YA9XLOv0gNRkF+Sa9UV446VU8ylIlPmERfFh
saYLMzWOiW1uSs05GZdjhQuDwB3gppuxdPB1qJTvetNdVjXJ8Ip72cYWuE4svNdlOV5MdVME+sqG
XBhK4C5r7RTYh0jwxgdL8W70FpaZSH7ERjrsER0OS26VXNFqPxa4onbV9IzoTr4vMZ8cFDTQe+8I
3tc9q66s9pUshlOR2leml5chb88nFkVJkSN3bx1Iu0KjTV8aZybqqO1wVMtKHkANjpGtqMOhaxGi
9NXUOqYofAaY9Q2HZZBk44TV05JKNZRxOZ2Mvj6h6vkYd+bFYgjMwjLvdWTaHIpSkuACFHcc69QO
dKbqUihRNiglaYq6wM2CNSI9tqqQ3mk21CKC05ltXl4vomx1HHWsm9Qc8PtDEgKpJarQQjwbsjrr
TfbkdvVFFmOQHdNBCVu7eDVaTqPZoL/mTAkuAN7Eb/WkgaPl9wY2orlitzslr3zGtSWOIpkIsjSu
cY/ssts+zXEMTtcLc7BO0MuSYOwIibOh7GG+9Hs1H+IASdxkw9ZcQQC5SVPrVVq9Qbczv5KKWfpd
30SK1fnN9omTdQujD3cZ98oki/VzyT9isi2ULlTd5gXcIIyCKml9cO+5n8M2IXtePsMAD6oqe+S4
fgXafY31N/VFX+lk5f03r82g7a/pvV1/XYzy2Tb6KuqNKjLJralgOzwm5mIKpQKKrShW7XOqNXXA
8CgNbU1f2IgKkIuiLc9MJV81SKVBjDwh+D9bpe+S3ss1SYnR0C/W0t3ZBfrg9qJQQHhhp2FCWZkQ
/uwzLOKXPL0F17qTpXZh1Zrli6x+WGUVUIZkvt1DtE4cDJsgumbjN5dhw5KDeyYFMY6xKW/asSA2
4/4SJ+YhHYs727iGctMFHf0bWK39rlrEsW2Xk9l0Jxsijq+4CIPEyLyI1L7wVAXzMr1/qQEBE6Yt
guJgL6Gt6Bk3unkr1Zd5wm5BbzcKvRHgc3C060EyXe2e59HKgrhjaubYZDHLZUz0jqflqhFGH8WO
ca1XmFV4zh4Lg+PcTLd1EVuBLjOkOZuLTICfxnpdkoLBS3kUTf9Qtda9VzRP2qQdRJpK39LEYVjN
ME2XB9oIpt964sbB3ZbMRCcL0qcyxKaQGaYGNnsF9lgNL3l+VYnusa+QOIQwXxx0e/nWr+YJyI0Z
mWRg8bSV8WkFC3AY/E1eJIAypgdWOwdlP2UUxvUJd1AAUQKL3IRz7BtxdpI6HKX4q6E/TwTEce1u
s3FJ92NSvlxU+JY0bXU5jtpJhXocqGN8nfZjeYTne4JrTjxbDGzy0u/C6c6t6gY29hdKSzWtWt3Z
GarAxFedNPNlrV674cZqX03PweepqJGZHyPZkpNgvgozAB+MTIuPmFCIfnB8K25ApQ+rX2dVtbNm
jDYMR7lQp0HuJDpuUTeO5PqOerU45kNTuI+G0GsfyQwygB7ToWLdUsqwNJpv1sqkyanXqz5zglUf
pv3Qtwfg+Vet8AItHg92jxNw2vQR+qZWbr06zE+PxfwjL+djTiehqtXrjnHqlbU6/tAo3zSe6NlU
UU5X3ZcaebfDIItvTcy3cEe8ppaFpjUI/ECHDbtzOsv1ZZbrYempWKt4OJI6RQWJDRU+MHK+whwu
mJpB2Wv0+Yy55tkbDoqHJs2PPp0SXhmJjglve6+bTX45Wq5ysoSTX9jY04XoEC2gZ4tiZ8bKGoA1
v//ZTP1HXeP/maXF/2+9ZX2b5vz3feWnV5l9fa3/V4DPxq/d5Z+/9ldnWdP/Bb4J9CMzgo2qaTM5
/LdrBT8xka+HCA8wFA3f/zSWtX95KjgYgL/2Ji/zi2kFjWVkUgjjIBiRIoJh+U8ayz9J2b+Ma7gy
IHwgd2igs+ls0udv28qyVUDUzSSH287rMckyb2P5GmMM6cidqA+LunewPiTeeYfrqGrvvOxaN3Cq
gvJoUXwpFSpGdF0UD9Be/1B3T0b7ZC2P6fSorldpdzPIbkeF0dXYHe4BWSwIITW0Xa6S+ezEd9a/
kTr/aCs+/F8YsGwf9P+Ytwoj8T/twfvxtfzy2n97s/+2X/lr/xnGvyxIFBsTFyI2zSKGFP/efyo7
k32mkhf9nGD8ZwO66r9AYm34WAtmp4M1wv+ZbDjmvzZiLxqz6HIC3uPf+99jl5u/dtZffjh/75qy
jS3+s/82mWFOAAMX3bN1CIvvYf6KMg9rIVQtXBwxXWuNS/PfUZjD+M2MT+RZ69Cxjhh0KAvQPLWU
ZwW7Suf5lxf276d6Q8Dgm/72GMxvOXIAKjaqy9tjUMMZE95S8Rh9htFbDLXAOzauh+PFmE3x5wx1
JWSlnLZ8GTpbnxFm9XAEye3CWg5D28XXsFkcHCYTRO8DM03EyS56ulDqQtuZXzTr5OaDZ347acWJ
5SfeVgPCzXNbUNDfPnOer55W2w1zgXTkRjXqZb+5+F41ttpejIluhbKI0zshJcrcQ24fK9WliQXT
7iIZbeEzOOoc30lj9yNO8Du03F+PBhZYBakEmoOX+vbRBpVXh7G3EVq4nV04iw3GfknycE6NMRJy
vc3XzDjWQhe7FSz+IVutfldqA92QP7+ktxCyfz8I+lWboDxo9/eCI8XUdYvWpSZ+5J5S0C6M6+8b
o+nG6pQpinE3KxmeraTAK6axf/7s93vqJ5eSaS1QXnuL2O/mw32MMAdUBNYHW1TVZ7yWmH425GpU
jC5iTG5rFSWzDFhhf/7gv3v9mGVosNu4XLBYeDccFwNty8ltjbBOEiOslJngrHCTHISbOzls3Ko/
quA+KTkG824asPBdMJK8RYSbsdEHD7N92K8nHL+OzW8CUiPMbQ75u21qr25PhqVitdYqEqSgo+T9
LqdRlvjAJZjgw4xu8lOf49CFUspcvrbaqhmBzYDo9YNn+X1JqK5VYheqKZyf9yjOybTpzxbCg+1n
Qks2R9FFNAziy2QoksqHVh5/ygAjBsnUlleZGS+PI0OYh9FSo5Kmbufr49J+6s1ZoQeAGPaCysmh
W2X8/Ocn/X3f/oyL6B+ByAGO824FSQatJFMnL1SQrmOGCG8MeuDcnmWfXKIXWF6Zg2neLzQmP8Li
bmCCN+uFcgooIJv3BAqctODt2W26NR77TmSRuwLs1PR2ScmUPQX+ldKqnzJkdZ+1oVx/FF46H+bG
TS9gf2dR4TofaXL/hFC8eRaeAK1jlmoTLHXfU8sh6ObqvGx+6FCiaRp2s81RbQhrZ2mU6x3ss3o5
6UTo63VBJfLojR0TVpnNrgdlUltvoVoY2UXdKdr4TNUI1jyxEGXs17wNVlQqx8hQccNUKN9p5eo4
2e1p8Dkk005ZekGxzGQuf17bd9gVghLqAdwxnE4NsBCY8LdvOC/R78y0YoxMS8rDOEzDgcEh5K4U
ZZyxa4wIaQE6bbWef53HUTmgyTR+FKO3D3n7aplqWdgUAXZg97yXKSIkIwrVzEOk2+28+oKeGC06
NUfnWjqPdVWa+z9/7b9ZTC5XyN5AJhBl/k1N0Bj6udUWb4hmk2afajBaL2RpPuCDXLsQY5Hhb0U7
nymX2rPXWuppAdd8QtTHua2b6pvQ5/IJjlDnI2yTP7WNTWdltC5SDSR4kFaigtVdop2Lc1VjIj2H
j49tKM7XP3+Pd8ZZ2/LxPVBsI6sikMC0ebt8hmKYi1vElKfoaUFoM7HLZsonXkwl6S4abWQm6aEU
lilJe2jXZGGe2Dj3k2hvF7PHEDpNEKhB9vsOqkwfWhmgxa4w3Ou4MOhbE0E/uA+2QuLdWoNaIeZt
sQ/V3/ciJYMnC2WR/RS5XZ/9YDyZw6uYhmsM3JbblFT+oHNgjoOlV3eOMn316sajZSbynUg6OwtX
RPfPbrxie+ja8lpvDFo4ilEBHInX5XmFTuabaz1f57N8dBLIijTXLxUjzx1/gh3pq8o4Xs3aWnyQ
A/2+ibdjBPISJgDEuffxQZdu5wJbHqN4UJezKJQBkMaIE3ClLcfYMPMP9vDvn0ftRR4HOQYaEGoJ
b5feGtCjAHA2R/o81y+GVL6RdGRi1/XTFzXJZPHB5fk3n2eCKwTtQ4m2rd/bz+vbkRF/MUwMbC3z
0U2t4ruyzs6FZWHs7E6d9QFuWtv27tuogFGGQTmKFqH6u6AR4NLaRSFtidqeMetg0LlEGL66n7Ki
g3E+OldKyr3TDcoYmhMalv4w1AB0vEbVbphQJA+GNNVAyvmfkWi2U8eTAX0DQU4qx8F6+yomekGK
yOI5Qv8Fp5DF056SOMXxs7SHq1mCWa0opb9LCaHf0GsR/vnUv69Tto93If/CUcHm/De7rqbD/g43
wCVa1WJ+BHytfYZts1fMypWh3BQbZkV+c4XVntJccT66lN+iv/769ryC7SFUEyr6u43gYnKDLaI1
RcDcBJX24FkPvdl2QdlhXwK1UDx4Y+3cyMQ5ZqlnHnvVGa8BLLtFgKdficl0Gyu+nZdynw118vgP
3w7INDjawKMhjjMk2dKZX8BpNsooU6V2RmSTChx6vFWvQSqm51LvupfJMr66U9XdpZwqvF+Fev/n
T/8938VBjf+4U1WVUvV9vpuJrlkNTxhRnvW6cqc0Q/M4qYY3XeWCU7Ur+4aZYjLbaLCKQsC9BU7Z
H3DTKTJ/zoX8x6k/D4SSJCQd00Zf/n1Vm8TroFYY5xAnJjNn3MMwI8bL53IG//PJ0eR5UGrz+OfX
8NsW5UM5IyT8EL3YDNse+mURqtWMZ+CIZlQkgs5M7o3aD2lZK5bItrNnzlp9dbxaO0g35/81it5+
lNhsu/BN9EA1ZesNoJFjkrq+1wCfU9gk6WjjcxwbCwAkdAzyoMimrD4uutqd+kYFU7HAtEYQl79y
ThWAgTeG1Eaxo41fb5s3rpoPzu5Piu3759oGf9RE27JY77Jphoe61PTBieKiw2MOnNVoBegN00eV
6rimIW6KyCEuvJh6Vzd2ZeyzUaAkBaTGPs61OmoBigfoqXlas3pRDYg7xb1HUZ0d6CrrPsumHIpJ
NqzxXkw6VKg6VUD4/XmBfxL13n4PGKEbBpXQ4sL+enfMsNspNRRR6IcUIo8PW7eE8Xbe0XJIR6A0
flwnm0O7IRDFij133jVN7aiYK5lWES6LXOR+yhJxrdX8ZtCqjtHuDDBdH9Hdf9+KeHJuLBhuLksD
HPt2KzqNLcus4oUrNH92RblYyF+qz51eepd6tpQHt9OWL1aLeZqtZ9GfX9NvlyYJDgkazG74cdTW
28P9cg7MHv+WIsschIjRcy7qZLyxU089FxrFg9rH3Qd00p/p09tloY2KQgiKc5u66XsZPhoMwtZS
w0FMuR6+MC1DwIWal8GhqZ5jNMqbMDat6cCd6gYuDi9hMRfNUS8JRI4iq6tmdYqdxeTmwqisdl8t
WaeEOEIiKZ2s7kvqtCYcR0F+tWQfymZu9dy7p+eqRy9PJ8+AMP5urdJUzZnfZmpUs8OvUDv2HrTa
EBcN9mpPeKl2fjkrKRScbJFnb7FiEEmL3LVz69A9MvIx6uwi+UgF651mEzeeBZOcpvnWAtdRptpW
+ZdV7GmZNO1qrFHcJ6XYTdx7C8CeuH3MbDNunmczVZvjtGhtGpj6aDdhNfT2WaIkfpJIDoy+oigJ
1Pch7y+9RU/gtlbKMl1MnTeqPtr9o3Vu9Snd/Xn3/e2DQ3Ij0EIB2/r3bx+cnaDX9qgskebOzPQ7
r8K9shhs76Z27PhTLTu5MEAta9qHxuBqYa5p0+dBgOnaruoNUKuAw8IrttawYnIS5zDEc0OurW4Z
t9AG6zZ1TMxDPnjw36M3txXGlB6KN+R+zrv7Y2qlky6ahl5ip5rMAA1NvlqFe62VRnKLKLcETeEq
n81eKLfMa8WD2zD0m9S5vsolB/ufP85WmiJkB+kK2a6tqPllA0hjpOog549sZ1qiJDbQN9fn7NTY
lriMhd1ugnbOyW0m79Qocr4qtbXCP2s+OvqSfGBg9DehFw0gTgdTnI2L+v5GX8oGnK2YyXCyZl8a
MZBQtWqnO8VM460NoV8YSdFHUnbqObH74XEuZkxyTDGGK3AEICn9etOgfxF4Yiw/SNv/JgJRAaEY
gM8It9zPecGv70qv68Tp1W6N+nhUzMtNj8/37Dhrb5S5T5ugNLLUeVYWRWIfqEzomimLMX/OvIQE
qKwqpYkwGGy0S9r19JJjy0aaxMWKcwmUYoU5A2bcAIjrdBI1WStOG8hZGWlmRtXy0av+m33IYGHL
JmmObGOztwuPFmmB3PaoRXXt5X6WYmsgEtuN5jxRYr+3xHpp6OQR05g8KLyTG6PP7YPhxeBqSy72
P+/Dd2S1n4GIkA5Cidm8w9d5tw9tVi/F2kQDzlStRygU9VUtWQ0IiOATzW2+KgGyBLWnm2E8L5KO
klBv3GquIzwn1IMEm1eBOnAcKpPEgzeeGr0KQMMqgzWrgL/hLKo8IIej+yga5p87WMQNRIsvCCvm
n8rKsZ/+/J3eabJs34kSFk2ybfzH6O99OdGDCFOK3vYinQN2nWqFcWn3SR95dVm8jhhB+knRtaGO
6zmDjdj7nqEPzkK0u1Us6Z1UC/2j3Ob3a4ieGOKDRLitM/a+R5E3g9QL5i1RQqPo3NuiPYOXA1hu
maCORw2geFkOLx630hVxYdnNJHHQBjQ7XPkq16tamx88029tE97SJqPKQsKMZIHebkS8R7oZOl0c
NYtlPyM+kO0YFDWX5PTYN2Gu82gKp/qg1Pub/UbLl73GXIzJASnF208trHwcKpfaAWMVc0/jUz/I
unT2uajmvZZWFY6/VvOSgXa9aIVq/5jAaabWuOa+XVvNvnBlf6mUHp4ZulFfWLqwrxRvKsAVQZQE
xeqJPehMLVRypTziihY/NKOeP3DRnIWygsH5YLP9VNT5NcNgyI1qFvcKkzWcwt933Yuy17crUQ1F
1kGCMebVXneSscFD7uk4iSgjHtu+ZCKB87VqARo0Bt07zmB5wWoulJx+WUgQR6BxpvapRqwjQb86
X9ZwFqOqXy2qAa5HVce5/zxr5RyOjCP2a730IhhzHQoAhiIPFropLzGDcEYvdfHUYK7qo+g/BmAn
63qHwINsw8Eryd5zowPcGXNMCl+SHw/kbuZ0UwxgaP0ldQDM2Kk5f0bKQ7T+WmS47cxFXJ4MIZIp
HJsRfL9dFVXg2viKIaAwK2il9VZDQmCbZQmaSZ2uHL1U+gBWcXzLq8uMIM/74ns/ZLBCFLCNVK5j
kowXEEba+KCPYgLgpEuBxIWjDIi0YY14SyOn/5Hp+uT5C19uV0H+KHeMByY36LRyhYohuisTdUus
QFpw9kEzKwLu0uRlo985VqcF+ayU1ArGolwMsexe4thEEQkEHQjwVZma3G9i1auDYWi47KsFBH+M
zHB/EFY3HkWJWGhkuHkBYDNxzFBFy+XaE4uinrSGGVtY4EZi79LE3Yyruwqj7Umi7bg3ClHe8fII
h5hT8aLiIlEDTmMhd1qzqbgjroAhw0c7kiP0bkMSzsFokK5Tsr7XA207u69TQnpYaZl2ytUCUXyn
57xoXXZprBXG48sMiFXjEgdJZhRH6kftg3L9t14bH4DW1zZpgbxIsvsu31LNfhUuFSMg0FYe4XAl
pzq31LB0s6tkmOojuIp7cMMZ3dSkv6jm3jrA61L2DEW8MAGeTx8oE9///HLeV09/PRU5zkau1Zz3
KkBtR/Tv1gSiG46v38tiBsw9OP3NOID5spKyif78eb/lLkQ4KjUuWHAwKp/6rv5oizGt7X50Qteb
vXM+xcWpV9PykzuOepBZHWcjMeurdaiSo1grIHdqOm5llpbNPgSOTR4qT9cne+mrO8tD7wPPbjEh
GWMjVzoQI7oCWJY3YqcKrFJTP9pN5k9lgjf7icQQiTNyDZ2rgjvzbcj2zNlq9aGMw1YbVjtsTKd3
UYbubLxLejmYvr2k6SkGMCsw+jLW+479B+ZsWFUvmixtupzxc5z2xTSvCBuMFLV4wWfNp0zkE3hI
pzrKtC4MINpCfUUhlrx7rLOi9Tu3r5tdprbyqa/NCwUydLWPnclKT50QcJyyoknn27Rym8xv9AEv
k7V16pfUXicCnxQof9C8c3HYbdUMTtCUSBE2OVJ14TiMzXpM3LKWN14cQyDKK9c6bfU1jHa11yy4
aUkzHot1rL4grZG1UV5iEhbGVBJfnKGry8MsoGjsbK8ncSzNHnqqnWkgE3M0lHtfc/vlvBa0xnZF
wnrRtOu/ESBK+UATpv+S9jVY4nZIUsqptNKqE+5IuEnMI2O9nVsZ1lXpIqPn4zEAKAPVk+nVVPE3
BPSYw6xv6PsB57O3ARNIlzo5MptL5sBmbAvUXsKYAhnuldDFkaXIfN6/1fpjmbnTQcNfvT45pWcu
l3lfDcauntZ2P6lTfKnrhPZFbdftXet3cQOlZmMWYK0yIvL3lRvRvbHQK8fKOc+qDbKneMwbc/S3
1co40Bfr7oHZ18ohblZqCQNSg+VbNGqvJyBVc2BYhUhh46pmjlWqqn9yMxDeIk8chAO1plBDriI4
dXEt1ocazvkUrqVV3ihIc/Yk7eN4CUxQ9ki/8B2bya7FoZxzK/fjxlH6MB4Uew6FoiKYxk891K9S
GsP+kJtree/0VXZFnu+kp9lNxr2j9Ul9nyl6h9rQDJ/iAeLtIG4gbNYj5lBcTCFiyMq3Iqd2PSa4
D3ZwFQVC53Zcd49KIr0xAgRWKwGqSb2I6JaXGGiNJl0ymWX9RQNqtwnLBclo6vkiBSDRCC9T/cz2
pu4Gn8hSg5e21I9eTnfpPLu8hJ0Dya8PLKDW+4pCX/pZb7py3+b5NJ7HsdD4YVEMPV29BEZCrmRu
HsFfKu9qrlnINXW27KxqLOoboUmbm98Fbh6os4Z1BLux2OnT4CSXNRYz+WbwkN3VQ5WZEDzdeD7D
eFvbe2VtsQ8pOZuY8fVIXuDRNS3Kfq4tF5Msd3AYj81FlZ/XxcHRkgNe8a2Ndi73q16gOKnZEH0m
GvrV98Jqy+y/KDuvHclxLYt+kQB58yopfPry9SKUFSlLWVL6+llxn6brDrowDw00EpUZEQqJPDxn
77VTW9vi7lZaQ4Yp/PvhjFcpMZkjrcUDWXZ3gbl0Ov2DFasaWyIN2f2ZW09hXtH+JlNfNOOxJOsl
OobxiJBqcmJ1bq1iYFHn1MIhTydftetPYdY6hcmFjMYHvsiJOXu9mMtSW1aQFrFM3o0dY+QXFpR1
y7vZMWWOFJ5RjGYK+p70jZHdK56mvCyXqM5Wh33zUTlB3aZ+SSkLgIcM8XyH+FFnW+lrTIPDpJqM
eDLcY9Lfkneown0CsGCfvJsnqX8SIdazvPVrmxBUHHvTEeVzK84tMnBQhnQfJ8Tz+/jFd1UTgH9p
uuGwTgqzg+U0PULnorTwjhD+qi+2Wy3LAXqZ/FjrJf6FLtj76NdjN2Alvbsr7ABZwG0gT81Pl1bH
waHELUvJDESoy3zpJUvqRW31vehtPR92r58+hox7R7BJhOvQz7P2PV9Ly49PTR+BSHaacq5fBHfM
jKelU/NrJPigR8QuVIzGreWEg8+Y25DUzY/Kia32QPR3ACFEBgjR7VnNV+3jf2HZ3B3NtG2cwkfh
V+IrNDdUPO4iWScgqVKtMFgf5wNe6+YMMybCBtosPOp0snWSl+tsY3tt4vnVHpb5wz6NxZzBQZ2r
x4TsW3WY6Re4HxLcGL+5ukF3azlguYeJIumjtfnWkKF12h+0nqZfnjeS6yb2NcYkEs2zfbGsvaEI
lmIM38ogsYocxLx2T8bw6J8MFfF6QCldfkBW3QYpFJcOUX1ZmItV4cq/1MvQv5vukI/UC2cy0I20
cNq2qLnqY2M5esXMuJM5OUQzRVpsTy7GiY19JqCXhjtsFeGY0kOaI3ylsRG5F/RBXtfWUJ7lbLsi
LcoltnOsLtzAYip9XCiwjK4W1SmZHe3Ite92NZ+wWPqg25Ttvq8B0sh3BeSB+LI0OhmvPVSw+dxR
m1Kxzct7lTTqxvi5fN1qntHDFlbOSy3a8PM6R7051ba9LY9bP5l3Eflx4jDhodqfZ6TnYebskYvJ
e/JZYoW/kwfKZzEV8zypo3yuR0HtV/UjkqjBRplROXNxBVHaavZo6X4Sy1KMqbcn0iMjlJSfA5jR
+U2vUbFn5Bho3H383siib5zo4BgP5yOzA9MfjaOSX6KKuS64lWhR4p1QU2ppf5eQdhz+SjD36oLd
wdz2ddUL+AdWr3TcS3bBmYrARdd4hzNCYaH5liz0vjeNpC6v9bCVx6qOi/448yPv3Kz+mqSYtZzr
CBCgP3RaNB835TXVTdP3BmUZR/jWarfVLd7yMLzKmdz3DARoF1zApaL+sBaMsMnS+fhWuaxPNeJC
TDut51L8UGLdtqjnqEYy3CLyvdkDOxvb0Ln1obUz+iwnYx6UipnN7g2YUCVjWLuJocF8LWrDRtgx
CaEqkDS8CKgJ35AdzWsWBo2dvG8boe2nlrGZuC3lEn5Hu5bgou1Jm0ohNXUVvYhybPE7D/M3Mfu1
SIPF49U45e9fIquNsE6AOlqzuN+nIPd3Terj3RSJwQvO4Vu1hft8aHbL/FxMZH+LnOa15GnhfQ2L
s2WsLjSYFkJzTqHqASDYve29FqQrLRDfrRJJHxMo59GqbBxCYVlbjy4ZhlsaJWa1eI3Ebs/1Wrfr
0fi9NaQybiKSa9cNE8wWx9c5wjt0rki4OCqSQsoPku5rSn+zXs7an0T5OJUdkgOXrlabEXOXgDiY
UbVc6MmYC2YEd37bTaeAYe+D/yvqhHGO1HyW/bpbY9RnPO9hcWw9Mb/6CYOoA3me3KmUFFRH+PIo
h4njrBJO6nvZZ2LA4cW+6gNGIkypy5GoO+u5w924kvPaQHkcmzXcMpKIpZsB/J5jTC5bXGLM9vzX
YfBwDvL+4V0EeliygYU8NaHG/xE0yld5EajYv0Rd4QBUsEaLgWA8W+dljPf5G41P+7EPJwt3CkPL
Ji3jfepxhYcLUb0qFIw1HQ++wBQ47Zp6RJxxrBYW1OLeMvspbuRMA2KaRHAqlB+2B4uxaHXhA4bF
Gyxz94IArdgfMRADOPbjNRiR9QHsONWb6/ym6eTpq1GNbWW+razD2vite4hmw4CyxaHz0Zf2HJ07
6YQAdFfpfas5dSzZZKEhyGfT7OOTJh24znos1sPZn+oxzgsYln3Ow05efJ/ADyH/wttaT+JHEs23
0mmjD00SQ7d1wTtiqPLJCX9Juok1nTnaVKahZaIvdeWX8YtSXUX6Z1GzDsWqEivckiUsP9+RfOU5
0J14npfWHW6s4PRhIuGaJx23SX31tA/SvWNEuGdk8unqWO8lZrCk3Bf9UPk8qA/eTpvjWStfNhfZ
lhLkHJOGFzEMVBhY0DDaLWbsmWvLWOgHkSwYlQcpdIUcGn3TqZ+WkAJjklY+9BtrqvS89o1bHkWL
RBKL5spvIg5hcvAxqPZbc8N3RsLoCiE6Alyl9IPrAN3J2YMd57HU2Jvovnjxt1n0fXAoNrv/WRUN
lIEqbiFMdc5Q5k1FC/1s23XwNnj40M/CRzB24MBSOGfRibZLGa+UJBU1BsegP2veiYlCoORbW+3f
bVkTG6SlgLDZ2cmcGVVxCa2BLVu3SzzjsvLAN+9eZ1kHyQj4oJ1NUu/M5fCr9FcGX6YBB/GEd9E7
F+7efveM5lRqtIoRSs091tOOFLpfZqR+u/SyWfpTIIhjBSxj1jLVeKjVwbII4Dwm1trRM/S3pT/G
+DJTfxomP1vrYrLe2m7esYzud11s0Prj+/vToLOhDcBs4ItSH5lXDu8c7mhJOJCqmlRVBn7zCLzC
zpqSo1hqx7Ka0trxoUxUkzef5t5IeZgFykDtOOVvXY+yvg3LUJP7CozpOjdRGx5sXyl5tapE6+MQ
NYGf+zEKkJCVy82biKPVA8/z8lLqLo6Pc2t335xqquVJSYxZAOG2+VVzlAgPmNmDnwADHavM7d2z
3yWr397kjHWYPncH+mMgEVj3nh19S4LdfpKGyptk0NEcy77S8ftkRuuXx7tiXjFB9cfI5S1T/zs0
29QdpskpxpO0cKQfltjf368AN9cLE6XioVXhGGaV60DGF8hgp6PjDJxnxxJoziGslmhNZbJH1VGW
3A95EXfi2xKpIchiZxyT3Lj8jle7fOg2ijH4kSfr/8QzKz8ufruGTJCVeUffTryNQ2//4K6o64Og
QupSHRRqv1DKz+KpVENHsEawNj8nR0xnf4saD2ueRX0QbaLfcj/Sk3ktqC3s3HX7GZF0K0DYBc7g
uCcsD0uPqz+cowexd278EGH/b9N+m9YEYk1Cz2CMmIlkoauBKVQJZeqzh4dQZWwHFVmEDB+D3NC2
Ax4SLgRWrnvMOiGHYrDSZHKL9oUqqH7o/NhayFazwnNCHec+etsSLVTPhPi8WNrFxN+vFoQPV7r6
bbDv8ZMe6JPt1LO1RB+Y8nTjIUGNiDGjtJL54JVm8J5VvQUnUy0wDGyrSOSZJyb54qEDBZDk4q8r
KVr2S+LW0Ad7F0xfNhRiLD+IcqAcAD6jKDHbCG7ENm65PZCkk43bZBcHymunv/qQIqDtoyBheWKQ
d44js8e0hekCeY29+k9Tj1E0qyTKpKyvvF0f/SkRN3sT9jc9R7GVLVQ6V5RHtr5upm/8jKaDBIVg
Yyh0wGtAkIrdJnxLNjr8jRNq1CrKZdUPIjXNtwA2TH/a27FgIrWXfp/7wtG3Igr38YAP3WmOomvu
bV9klGGE+WXVmCJLeJEpej8Jf2Ws44VEQ3rPU9piX68vaquT5haoBBu4SrqFjrMsitdxKqz4WAgd
XEYdjTOovmL9KsjkbI4DE/8tXxgFDM+iT5r+fTIsRGt7TZQAcKCQo9mOAJttMtZfxqRjt6LIomyA
fhblnVhKDjYlMY/poqKie4ktKubLWHWFe4ngw0+Ztd0NxoMzieFs9vuaaTVD31F+cGC+kP8ZjOA8
2sn+aDjLku6sKX0Oq6MU4StV7Wio+XXxrapi1kHTcp5i5oDyPrfionrHJhOGZ2bP7gLFo7QX7Cu0
zW5WID0b7vMafRdWh98tLIpqy8ZBmerZMTg+8nbfnR+tQ1c+w9W+r6+FKqQ4dEFnunPVyACqEoFB
l93o+yGRSIpr5Xe1kzoMTkjv3B3zWepEj1A2zMQ+2JRIBxLB3ZoBA0pAK9A9gOKO/iWXkT9+2kOB
AZQ1CRa/mQBYf+wDxeF1QVkrjiMiOfamwCzz07zsqN4R1szwlntLPppo1WCBYyinlwiO0vTcNXb9
0fR19c1b66CF6lQJWF9VGK9ZA5N3uKyTxFErJi0+M5uas9kLV14+ibf3eweiiQa/FZgrJ52FCV4P
VK0zvefldKrEVSZqtXIJCIp4gAFUBaQaRxBebFfVI1ad4lZFY6Qe7Hbk4F4Mq4LtzMbxZWZiCohF
aP97QsevPLRV0alH36MrcnSVLDfAIBzxU3uviaDcaE+aW5IYf39VdYIsnWwCYpcmOvKfdRtV440b
U7MgW+EaffGmEbrLJphIdjyj/rO0qj3Iinlb9MUBO/J4Z2nGH8fZrVB6hGK8Nl2tHKrCAX97sk70
AkOix6D3IBJtTtOq8L6YqW9+rVEIs8P4cfWbg33fnZSq9+IpMBsz2K7X3ve1M/aIrt2Jn0TCn015
a258ciRJh6mExFakbhNYr0gAfZgBwpew0+OCqs002n50dsJgc74UCnFs0t5rR7PHoTwuk1+I4Rb3
UOq2ss+VqhgOrmvUvAgVbBN9Cq4kJ0NNRlq9Lwnnp269jS2kjRRghWBD25JiPibONmAU5xNt2dLX
khP3gDwsZfQNx6CRUfsLpc1+iZvF+U5zEB1LU0B/4btwcosDFwHB/dR9Bm9WuxybNlm87EK5X6rR
hCIPETSq3CyTVWdL0c6GEz7mDoota5quwp7+AxiYftPr1tFr4kkzHoNYW+Obx+4Uwuyz5u447lFs
WCSJq8xpSgDAB6HhNvdaF5QfGTCteAQyY8ZcA261cktyxEn5rvUlKNjAyFKOFQJzcAc7uTWzeTdt
NDSu8TyY9qrEYD/OXi/faU9xIgO6VXHe6ZMNsIDlnkZ3jOs8kjEl5gZZhuahWk2R+2XNMZJjjXgp
VQSzQU3xPqb0MaJHDMJyuDKfDqej8OxOP6lkjMYnO9qCACTVtnKmcYZ6/gbOA/zCFuvx1Auk4o2y
ra9t6NcAlFAYnCgRu5mWiFKPiFO35FKgS60oGawtOCZr1QA9axpC5pxgXv170wIoBt29PTgN6K2j
Z7urseHMe78Jfsts4SeamKo9DF7f0muR7TCc+cSVSkmRcKdDgdFqvQ6NFVjvqsKz9+vsksh8lk0d
JhdI5BX4yBg+fhrLKbbgB63kDQZaa/A5rGj7be2oUT0VrJTaWFUHSol2cU8W4SGwAK2kbdxnNQj7
QmE5007d3fFZUzY5Z926EQp2mGzBG5EW8fR1mJDOPOnG083VBL367NdV9B05sCsy0c3CPoXN4Lwv
vLF8XQsMGZk92hNnhrGuthsuz7k7TaUXZOPIpp4OtkK9tQ29sAEUdcv2EFDufdrtkL1Jl14F/Tbo
Y8bL4c4nZFnzsd7TOPuS7IQERJ25a+QLWlB5y4lwo2U5baDZS/O9r1vx3e6X8muxVtN2hlJWIMIJ
W/mTHt9y8fXiREfYOBu3ZjLsNbCcanmHX6gECOG3ocw03ww9X+ESHMU4aLy3Qm1AS0MwXtzKiT4N
tb3/rOU4j5dJBZA5y7q1qyPPswpPpaRFnjvr7JnzUNc6uvXJvf1JZ1iLR8e4a38QfKr41K2j/Ysu
q198joaqD78yvN2KB46PfpsmlbM4x7qru/hNIUoiTMxEZv0VuhuAUVeWiZc72ke5WnEnei/7QFGS
1Z6kEU41N/nHinDnx6leGQAyH66/kU6F3og00S5vjB+dGqnjjkakN3rp3Rty4mLwMoNTcMZ3g5Fe
wqgSHApVsU1j2vHlNE8iCnV/3BlKf10N1ooXrELyjuJZ6+hGLbnkIXvOYfQ7aR0HGm0aDsZQFOE5
EGv7U7lTIHLLV938c+vnBYUPnK0q3cdyBQkX2xzst64l6IY+QJ08CjpXr0VXh4ohGYKPLGEO8skf
wDI+FAAdkjN0UJmzRbEjaFpt/veWG/bjVDiLOth3blBSkaFylcvMfN+TpevR2/UXN6+r0W5+m2AH
kKbRZ6pjEHThfqtkIsSe0SD3ISbZoz7LnmkZGQqT+slxutryzXGt3+zGHKiUtYASksgVbbCn3D1P
Oy6/ioc4gUMqgd4+dCNp6wxR6dhnUVP3CbDG2oJF3G0D8KOOB7btJI1UKVQcH/q5cpO8koVbZYsw
qkzNWHMLA95pSSKWXADwLav+D850jw52O3hXqy0T/oAddlbKgj3mwVZ53qlqbYSnNrJJIrV75t/A
A3m6PutxFy5HztIrPjCA65+Ri8xBKpZxrm/Lqjw7axF0y1Mz18kzvrEQlFQZQujUczmSzmDYeips
wz8ALAIfFbvxz7UzWJ9gv3R7Ss5irXPW6KLg3AWaNqW5bGPQQ9LxVgqGzinNAO9iNTroM5yjXpgt
k1c+ybkdAXpu06xPXCW2m61wOoh8MWY7HrCY9pwXlmq6FKtZl4yUIzqdU1gjdNGLXND++lsY5jQP
LSheMOQGsL6yX3IocjTnVscMbTYGUnLUGNv+FbsjUd+eta/RN+OE0/uBpe/z6NSLPGAhBMbryNl7
FG7QT1kDMvLjJoYYXkvsi5qZwgpHiAcIEKynIjFd4kWJNp9VHTvnQO79D/oMXCtFyjKP0wyKP29c
qfSpbZv4NAHqGjK7GZvkNCNk5jzVS7gk5VSYj1Mb9T+KKdAMVJlaRplXRMVZIzAes45THtQ34JtV
7unYv62D2hnFWjTM0hJrNoVcBLDnxNO++DeqVYx20xqEvzgKDSab460POHE0Or7iwEJDQmoQA7do
HXua0hVhPptxlurAWCm+90Vd57lR3PIZ8k0WShkKVAZ0mcdHG/G2fVDaKQUlqtqOoilWMGH8k9e2
JaU2i/qmFhfdN+LBjuQqHgKZjL9M7bdDuq6N1Vyp3Br6FvjxAShxGj3C74qrc7vSwKG1xhyVAHSt
u2cR2QiVej5neIrQsPoQUBkCMkSQ4wPzQxqF3Va4v6uyJqY0jRoTvAPiVchjEc7oFzy/3c+OXBin
AySjgZ2NFuTDPOTQClVqi+nEOGHjcaYCWwAnzXDFWxMU18kouzxMQ2h/ld2qAvTk2qx/06796R0m
4A51xN3+EaN2BB/xTyFEWduc2ZwlOfQFTaWJpko+r8FytS25YiDsy5+lXRhG1U40Hel8OEfThxy3
l927biHsNQFf9brse3iu+7HJunUWHxTPLAV8WX5x7CY4+FOftISBNtOHf1ei3N/cP1QccCgC3HZu
4BKCYId/qDiadmvClXHJscf/mTauKy8igmG1wde6NFPDFKWLDI1Tpnd/0ZBEf6ofcQTfpZaB7zAe
5v//eG2mVHvs1/1+XAN3el4CNGrF7DsuCLTEbo4hO5ZBHs74G+RhEWtCcMJwC09tpD3viLsBhoN0
23A6j6qzA6TuMb19Ttlo5DQQKJYdimx5Y6MrXyfd6vdV5Or9yZFVXIGprvQ97FmhYDZOsRQMNOCW
UejRozv4jVrHowDOGUNBLmMmLExpgsNYmFY9lc0mPsnAv5u0CZG+GGtFH74Ns/4gcWd7WbfPPz30
TBkd3e4TKtjlhUnHCNGsMiW6lhUIVzmBCO1StKWz4pTGpeZLCkGszeM+fBNVEca5PTOGA1PjVt92
s7v9BilWWt1nus5Ywyc/sGBdBn39s4V0+lo6m2e/LCthVynz22p9E+W47ifHR3fFCl30XwMTYzme
em19RbqCvNwuhb/Qy/Y14FYebDraXg2LqV2H4UsVArX4m+T+rm365y3H1x6CG7kTIu6+xn8+Lz7N
XtrvEf7OxpqPrLFxWuNHurhc/oMHJS3X0b5+H5P6yxoO8pdftNGxK/dH0kOYN7f++qwl7/nfH4T/
kgff78bAZwiOxeg//vB/vi1Bz8Sld2iOqFDUE5uZ/TER1XzyobO865ndnwbuhpQOw0jWygJvPAh1
kXmodjPXFUDaXA047d/f1Z9qXN4UjwbXiFgUm8CH+yP0v/0ArhoWG5f+0WoU3PikX+4nhaG6CBbF
VHPovARIbv5mQ7g/ef/8igK8fCHyNOyw5Eb/kb0QRjOFk880a1J0teU4UXnW/viEmB49CYZnRmic
nt9ZQyOvg79+4s90z03c7ecyjOzjaDnJC7nj02Efa2qlf78o/9e7g+/BWgu+iS/sjxvIQQ1dMwZ1
jqywz5rE5CmVdTs8KrdZ1r8o4f/LZkm154fo3O6hNNwefyIDBFNm4REGdxfv+N+XafBL7LfbdJhX
W/50N2q1Qfawv321PXa9TUu8URHjaeJF/78fm3x0Nhn6/WQWw6n4416oZqV9gomOhdTzW83RnXaT
JP83hiT7899f67+3hdhFCUn8Bqj8GMnmP1+L5uSCvAIUphcpDuYR+tC0Wz2GgiRyxCw8tfi8gNVM
F4qBv7z2f4kxkegn9yuOMhLrfvTH1wuRuGDsxD2/SF+8aThzIMFXINnx1BBJHURQpf/907run/c7
Znpa2i6eq3te65+PGSBjy4qlWxxw6KFdiSEcCRYluz/MHmFqSLCW9bKUob2i/qsHWMyd059oYHHE
50hkX7rYpyLRO1ll322LNHtyCHYalDWFAPcLQwAInFSJedE0HPakP4/TlVT7AYrC3jNY+fcP5Px5
DQGcEdgZxYQNIYXGBfrP72+uDXfRIDjAo3X+znlnJ7MC2+J7lv/uNpSB/jLEAzLLdmNNayPRIRlL
6GaMd4cs2y+waG+lGzyU9uOyWN5XE5XVX/Js/q83eS88MCzyH2LvP94kAvG2Zc59Wnqoj8etkcv2
gfT3CDLjbJzpivuNAI+/XJo/yzUuDbeoS8A5KJwY+8U/XxX9kj36IH9Oql+GC50faNU4Et6o0e5J
C1P36IXgD8ftDo7X3f3AqCOvPDON/pvf7z/u5P+9zoZ3kljM+nL3jeL/+eMxKyFw9jbzpxNEfPR1
ZLob4KKT+xjU5R49qNBt5Q2YcFk/8UQUzgkLXhVdRs5OmIkjphhpgi3ey7EyJusDitc7vXzpR+e2
KofWzdZM/MQeJ5Zxq56CJwYszX4MvXgaLtplOUv7Utji7E6qeEgkCo403Cfaxsq4coSFD3LxWvus
c9fKqd3iIdhpsOWTpr8DRVwDSJB05lzmDB7cZw6ge09ByxnrAfX99DmAJbN9KffKrp77saOha6Zt
v6lVJuHN80ffe3JnlEwyqOzwoeRWI4JrERjyemvhYIweN/wQYfIucp20gX5B2yYMCMkFa8SIE/b0
l9vjz6UgZLu1744NPP2UxH+ushs8XvqNxj7hPCB2Ed6Ykil9T3xmpR2BtPIGzH/ZENjxivNJeBaK
wIY40aSQS3OzTawR/Qw2CQv//s7+3PVYh10vgsN0Z0Ggn//DIYbP04a+Vm6nvZlFPs+lwpla87SW
d6vqX/xobKR/LInQNzCjQBjhaEP9Ef3hA+q3ymqncC5PSNei4a4Ac/rnoifLtfUstR08XBFouSrk
Ya9LMumPyRLL+LrQICyftxVHyqleysD+WsYL520ToDZ6pf8mnpIWXR3ZGOXq32pESc6X3uoa8x5w
+gDmmjLZHJSaRvsQxMw48kDblPvTBgzpsejpt+Nk+c8F76GAPe12Ua7ZwtUnjIU8l+ZU1Bq+I78W
1M7HRZZmO08T0QwfoMQjq9OD7zHXg2jinJMamrBv4WnL7/PRz4lTxL+geNNFKZ0Ikl1JV47Crpuh
mANqa7+6bemcbCcswmvjbMhwcWkVNtkVGJdw2oM0ofb3JnJCwjFgfk5tdWIi1op8EtsSMo8ql+mw
eNZafJiY2p9C+u5NRj5R/wO489odESGNMcJkNbxPRhdHyjBYy2/VtxGhJolufrB30PFpE29pPzOm
gb09Az9+vxlZFRnlkDd+UnVQXkqOT+3FX4L1zetVSGFSFH1x8aLC/PRYWVniezzymVcvy/vY6xJ9
0UwPvZwx9fT5vmUl6YDEVBC3ox0ykXxBVkAYN95vp3FtWrFy3n51yCjfeU09Rj/rOkaPbokhJLhu
KYq6wtqtSyC2k0MmgcPN8rDRkKyzbtLkD0cx5tIDeptmQIFVLEc/ajvmq6Ohr8jwh1MM2p/FytxY
2uDT6pYcGdI/SOUI4R14bKZccQwscVWeQg6se2Y7S/clNvSB06hdXfpZoSq+skHu/b1sE1Z16g0I
crdCe3MuDREWH3HPYjl293m9+s4oL9Fq7fEBYV+MkZpxHevZUqn43IA7ArtLzsAvU63MHVun5Bw5
gHOwUhRwzB1Qrs36NrABiaMpwW6lFuff/kxfIupuYlElcSbBNlzpsUc4smQkTNp7Qn6fq65SeI01
EDjHkW2b1aPTM71Y92jPWLP5GkQXAHXf1q0jAW5yyxdXon6nrxM0dW55Gj681Qabyrxwat/ZaJ3J
aOmMvMVr7eMfGMLgF8k5NPqxphA6oftiewZozZC3Z1mNn+mRo4Qpd+vF9NH4jdN/mNw7U+TCVO30
nQSkgDwlx+WsE2E5z5TvG3IZ/VZFDIjFCvNodZLMJS8JmaQoXAI7Rk9eCdF16kM3r+jtrLZ7n4TV
dunQEfxEVDJcwjqG5o+JAm6z8gCmXDqPbxCCCSmiJEWEMTxyzrF7Vvn9FqdMCslecIOEXXrtUALP
waSQ6mCQpfgGrnBdrUF8pB27jI/lrMyb7TQQ9tdWOQ9oOq0xJ+tp6B5oXAKMjIgFgrHv7iK5VetU
BWRKMLHBxULsTefYdNQgdmMWoKHG5e7QLWIqc0rb5CNlrDmQzkmGzAiqbmTmXdQvVtOI7bwZWlso
2SqCR5KSTgceHowKaRMUM1cj2CVKo6RkFUruep6o8KeHTslNH8BeSo9OtNW9ItsfPvs0yaK034Pg
Ta4mHDMvLvvbfrfPpzYlwj0gE/FIOphaf9LIAforKSV+3uEF+Nwu/d6RYWR1e96pqjSXtYqbz/S0
bJPRffHJHGIo02b4tiqgTok48FTQEtDKBS7jdPJLU+N4OSftIL/gYsRDQwKlHk5us6uPZYUwEGpb
ZFj5mCZ23BUN9zZ/Pv5AKhT05zIsqk/9CGcI4FlgmsOO9Oe4V6YdDlFLsG9GK9sujp2oJJlTsVtt
rzMhN8mhaEL/pVMlI47OF/3bVIQBCaEkuqEP2RFLZ/dZzpy2UGkk/XvX/6Fq6vbD2u6Rujj+vH/W
oaAM8SbuVAK19vBTgyIfvQmapSqnhY8t0Z1JfBerZoDfb2ors7723ONW0ArNHJMEB4sf9FmkIhS5
Aoz3j1AE1Eiml5A+UM0TFUNaFeE/Yi6+ti2z+myBUcTyEycoHWeCeNJlq/YPO2ivNjX+6L6jbiMt
JVzBAVxAhd0F7QmGpWwPxj43giki7SvXgq1v+1aXCteOmhuzJvOxMkxLWceNEW9BOdU/R707r43d
D+IcdiA4WbCspSUcpHCCTw5zFQWmGEzQFQCDhbEyLNmOmK59cuoOm/6KoK8/MOoMc5sY1rxsHKM+
jUq4az7GHbJ0limmzT5QQgAfW+LvL0NHWIiVoFzK9t2W8rzNlEopSm7HPpKI0nI4ZQrgnpoVn5/2
DFk+wp9FeKx6Jx4yMbn9LyxvE4KYRnGdxYAmArlNE8ZoEiMo/Ih9RgAM2CsXrGE7kfX3HnY//IgZ
wtq0fF1PZ+Fmgui8hl7hv1dT7BkE18vqvBh3j8MPRcitl2H+ZVOD5URvK1nvlOcAAUZeVUX55la4
ebCAr+Y0Uj1MLOR4tdIEVRtXZKb1GallL18a5n5PyYQAKOfSLl+9rbaKJq1La42OklWC39EOzPmk
JLlhjAzmUNu49sRuOhAstkqrkTfR+s4HR2//Q96Z7caNZV36VRJ101c0OA9A139BMoKhUERotCTr
hpBkmfM88+n7o+zKlKIsqbMaDfSAKtiZaSsGDof77L3WtyxI+QbbS5d2ffuUINTKMV9Uvnhhipm6
MjoLHh5ipLBGAyYRoyqV1W2rRQmM/Bw121oyQuwekwkJC4Frslg8rIzhWRoEl4S2jE+Iv+OIg6io
S54UJg70u3m0nqKxuzGIJn3SpNkaNz6ndBUmWfmQsFGc11WUFc9GYKLyq7kzM6cMEGDhWSgykjcx
F+csTgm9sGGIDBG1B88ujBhaOzs9zs7OHoZqPDXY8jANluZ+2AhCDZenZQvMnhii10FO4fV8hdfr
M7sVxspYt12hX7VJnAVrXY1Zx1JdIca6Ea30qzFPQ8Pjx5p3fZEA6IQGlJ+kMlsCbryOs9bmAbJW
Eh13pQ9M0hFNHA9rf1YxTY6RidfPHGW0z0LcxrB5y3aaSbEIyVehxiTsro9GNXPrJJuYs+sWcUoS
JMXvYx2QODhFpax68ZgYNdd5Q1N/Fg3EnS3xZKzd5ZWUxUtwA8rHr305pTMVo6Y6mbx0iELus8gJ
ppJxeBa3o7BSaZ3l9mxVY7XmSuEOChS2fFkyT/2OcU71AOEK64E0ksZxJjBUHhwzmqTDjKKOpWeW
iODLcykKd3mbd7Wtp7N/r/WB9lyxnGh2P8RacZpPPcHYfc+AB/dzm+inQq7koxuX1RhvzQjWp5tk
LNY7wBhluTBO43LF8yBSV/Igqf6Bm342Ec7144qAJdPYC8zg96PStyoE40jTr0j7EHD8hNA8t2bO
SXKXrTQyktAkuloRUZat5bjWdlTJ8+Raiaiiw4kL804IxlBkcUICYeeQYcxNGCQhFuApmgXKDWhA
q0lA3kt6MOMa60BgERkPkizNpjMOSTWfJZpOyoWp+J25oqpu5w0Fuk/GRlh0GP9hP0huLKNuWCGY
LAW3H1MKxYB4y/iuREKirdO+qAh2lAVBcRtZbfcwpYVsm9HQfJjFTqYN3FXRk69zrh3sNV27KyR0
sqdVpqT6Gcwjvf/RaH5Pujw6/v4kj2f1QogjVfOoqBpWfRRuI8ELaD+yFaWN9U0K1XwzhpFo2ryK
ismpgXpzHjWhyQiil3NxZdC0IF1PELC3EbjVBrtIDaz4MtWHUFzrrF79yWCmQXht4MZc/JAlXHpy
JsXsLCKppd9n1aina+whwXAn9UHJdryZzDBHBA37x0hDv/cY4hXBZQofG39A1StSx9BHb6a1rmd+
jMRwTE1Gs6GE7xItpkTVX6FSQckvDOcAWmsaW2lcXARtg47dAHg3OMrA7GoXDPRLb9VQLS5QP2J2
n0OkAZSXUXYnTkFkNZ90uv69h0Slj46FgHKd3NljUEkeRBrygKDzkKoVBygQ9yUOPvJORlz3ZTR+
RuddGmevOzagQ5gTABIxIXaA3DrqjFtsvtNhmjovJonsplHILeRJEF8OYdutmVb4nWPlwx2gmW5P
vfuZcfx3b08DALoYrSM6lUe78s7U6TDXTCXEaEC+ROwGjItGVeuvgxo2N5ZEElLaFiiniqjZCYrw
4+MmxPH7LxMb+iOouTkQ9GeX7smreQTtU4JEcEt5tGsK08bCRReGeuwE+VO7AuNRrWaz6Bc1HqJ6
asvK/fgDHLclli4I8xmKHYmutKweHYCSakKE8j7BC0NOjuY62ApRKd6SfNzsTL3rv2k8iz/pvP8b
vHh5V1pB8MJ0xpWU+W+/doA3T679ENa8kNwwsYm2/ZC3joxWlSSmGJdDEJvmaSxB10jRfV/Clsg+
6f/826EHg6e90BNgGMuKtfz5q0NvmgNuYc6MF1KGFltNh+p2SrRLPzgQEKv5tAIdlV+GlVp/z6xA
PIOp0jbrjw//S0/29fVPUQXVBHYBc1gCmcWjIwGYJS8kCZ34NIA9pnPa149iXQ7z91qrhv4S1Qph
tDXdFG3xyLU/ZArxaJ0CayLPNG6kdJ+qgyycJ7lFHuDQlikm4Eg3ljRjI5k3VABTb+MQTjaUwMTF
tblf/tDUUGelFeqpWyUVehhHaInHOp1HEyXtWIXFsC5VUfc3MRir7CvGC5XsKPYg8sGMOywXWuiT
zkvztwR5oQOm2qRGN6hOotP+WHeFpaaYx/Ea2iPxYOKAVVgrbpm4T9Kq6+TsO6ZRsbWHGt2gU4IM
u6bvLrHPgZeSnibZ6GuftMf/bSJpSEyUQcdoClQczVCOjrWIenYykgFPGUBnd0QSs/YLc3a1So5u
YhQgOy0txm1XZIVdUFafwZHXvKRchuYdAdSFWBabj8+/9DI5eH0BMAFj8mbCvDRor8F8e3sZtnOZ
BwIEurXVmBCeBjxmwrbNY0m4aacMIoDp93giEVBWTqBYc77qDEqiQ02jjJsjhxJ6MxKRUZ+gZyNo
BdmOVNlqT7fjO67q5obEsjzYTD6dotWQC9U3g4AHZJ7jqN2VnWbqFK1GdUuGcxoTp430NwWRW62D
TJz9jSpjKrC7SoYBO8o5qgwIGUhdMn+iKAzo963SyC8RDHZJb5xi1BjyLW0PTb0YlHgs16kKV/bK
bPWgOqHebEWmN0WorrG4D4LdCrG5SyAfqi4Qe+1WruY6ReFbjTVd8s7Pv5WSQTDG1KodW1zQHfW6
iOmb2BYmOPbGPT0nR2pbDbGFJLfx+USFamzZ9zDpBjk9x6uJjPDuTJfrnNZhXtWXaoxIH/+C1E8n
Oggg/aaTIGYFBIGimkKYoX8NOFE3Q18oD42gdeVpM9J3IU8LUhvaV9kPCfZiroI0ukGQG8rFPK9T
dGXRYWjrgZ1xM5vXaq9OmpOUAfl+3Fi5U4AP0d2YoiBcZ75AO83QsiFiI9dZuIdjDAqoGJiCMSC0
+oNGcF/hAmigVQ4Zsl5xFmbfxV1INlWjmd1DmQYqCR3AVrajFKCG7cK4WXfjFOsO5RtfIexCHenS
AKkTZYBKdK+fScKqASgfnfUxcJttIWZc5hpKop5Ez7IYniCdItsn6GqGygxntQXKwwRMUHZBbS0b
V6kReK9AT0mt6szpvEwasbQjwWju2ItRAaN5QQLXJHI4ngWNVemXUlekW1RMEpJxU09DDDtR56F2
KqS1LyVB6OXCKGmneAD50hF4uOgAysC/w+QO/dxKTLUGxgCHigRx/1kNW5xQ6TSgFBvgNW6bdDSa
7STUaJgEPR9usqQh44sWsNh98vg6rpFAG1LwakvszUt80pGIANZ5KYbRHMDVAosXjFZ9Mdfku1DH
kHHOhfY3B7jL+1EgLDgvzodkHD2pqEK7rpd5P4XM+CvIxU8QfBCcIjV5DLV6ePx4Tfq36S3vByTb
tIiMQLAAffXtkmQIVpmCh8EHZ2g4Zox6PAsDa13jgPwWZzBlwFn16Wln9YVtRYMqkacojx5DdvOb
rAcPiSHm7Ix1lQGuAVwWajSRp7k/RL5rIZEjYtEqdknZ57sQQzRO00i9/fg7HM/bl6/AN5Blk5mL
ZIpHqyobMz/sEnh7wQjwBZsBYWg4olzdIPvdDmRQaCL9vx0Jvpb38VvLy8DzzYpONAhqesBrPNGh
sB2NYYuiQxDZ+fo6j/DaoFtMQOM2Q453zBdJXD/kco+RCJ0xGtdGDxB5CEM8341tpXWu3ML/dqgW
YTo1bK6x6CmdvGF3iakB8Nb8pKc615o+05HA48nuxcHYY4VrU+tQMQeVJOzLyLAA5tB46u2Pv92/
Xft0/zm2yEVYgiTluF4R8t4P8qIv8SVPsavT6PkRxJBcibCNMUdJQvxJgaosc7i3hxPGIPh65GeU
ihTLb6/GAMog4KGg8oZJpN3tBwTNmF0Gnw7PJQ8CtR6iU4M+RObJQa0TJ0xFpbhYf5RuJbZRMjlq
IeIsgcthMdDR6+wmb1K1RXoQ4RZgI4YD2QgV3EUzU+obIevGr4FcRcEJGiK69FEROinbYXGDjy9j
s6rG7UmCeOOpZFu4GpaxMatvc/NyqP9WCNn/dUl3IhfM+0l3Vw84RP44j57r+vmPh/z7H3uEdc9p
kb+JHVte42fsmKDpX9BLoQFVqNAZ1i4kseG5af/5j+WPKECXfRsjH7T5f+XeGV9AN0NYJa5C5/Zb
1q8G8mP4z3+oOolkTKeWUkvX+Tt/K3ZMflFz/nVtLug3S9NEuF1U8JLBevP22lTh6IQoYUMPwxWk
ywIa3xDd8r7rqsl2RtRSiSlMN2qtseeCNNwy7PaQmYmr7yMGdrVI6vtY7cWSmGFVT09pj1zPNMJW
BFz2tkYhD4GjWgEdwY4Q4dKP5MMsgdbkaXqfpaKI3KDfj4v9m0FjMKLtQS9s2tEYf18AAYOl3pjo
eBH9Eiopm53rY9RX6+LMCme2t0zdCnWiAefGgYYMIQ5LRx2Dx7YsPYvJ0Uqbv6diA/RfRYfeK8Yj
7/6cJZawCub04MeM7ptEp7iXBRcejQBtqluxzb/g0BwUNb9PxsIlLblGtYxFvdjj3wwwtkR0hpXa
AbbAmLa5IlW5cDGci6tRxIc2T/OMizHZ1xCabV0mQp1QsvNILm+y7jv6njVq3z3wHdY7rbqj4X1v
QYJhmpBL/rbt4PoMsb8lagLilzCuiCV+DPX0u28EF5ofPGc+XZ6BZrNLv4Ey2gdJAGJ3/GEoJ732
bDKBTvu8xD4bfCXLfSzxlsxmsurNgqe8fhiM0QkD4UfTRt+JPruulE739A6QcJu6M4mxMD5JQB0A
2EyAm7u0lZHpqzTO0goPDRIhQUWYMQ5mY8tG58I52lG+u/4YxAxLHussYH5Et5xPFpH0nGYnPFgf
SXC7MPttA+AVhR55aBM+H56xJ7NJElHlK0QVlzgxJAg5Q/SD6c6BinmFJQUdKPkEWQ7by5pvQYcw
VdS4LIwSrXcOaaS7YFLngolZJYjZnXji29P+JSm3GQ49jDnyuLPncsSxXVRtcULWsNua6E2FHFLJ
THA2mVJM7fPVIOJWE5MkdGssJAa2EpsxCaT7gqmsD8FGDafRNhFggkC6wFbckuhmjau6qe7Doqps
Ok8ceQas6vysGQU+pUWXLAnKlivxK7yz70AfSILErXvw9f4E50+7zkdFdhJ3kvV+m/rTvm2SwjVo
SLukUY9gxLAw5SOOwSy+kmY8AXPD38/5qF1Un2sKfyTjhO+AbsI0wTie+1BACDhiBq00qx04lAgf
dnqpW9kFmntwT6e56m/TIHmU5XQVjDQS4vpQsOXpGYwTAF5ehcDrIa5dENZzzkaZfFYcaOkAESuc
hW05sioEZX7ePiuxdSJxHahSfj+X/eDmmr5WZGA9OeG1E+PRuD43xJEclWS4GcFxyVVy/2olPv+5
ar2OL3z7ZGcto+ATxUU3pqEkZnj4di0DDFCoAZgyD70lI51C89hF4N9IqKfV9LO9+FvV2K93W0SC
qsy7StbRu/WdJAkCjWjPMJk3iqhbVesaZ4KtVvqhi56Yiu4bMTljnHQRJc3dx9/1ZVf9ZuFevizS
RB2LJ12vYz5unkkkR2ly4BVJ8pjTXnGCduczcvUElmfn57nIGkRIKV60bCfMxvrjj/C28fbzADCK
hFnJc4O2yVFZs4hjs0qTAo+5wl6Vsx2WoJOKCRG+c5wPyScH3HxbRr2835Kgx/vR69P4zm9Pbw5P
uu5Z/zxl5qESGplXJ2dtyUpSDy0ZwzmQO8y1KiRDFPDDjdFIFzkRTZUcbjvzfmpUT2vz0+KGNr5D
1MV91tEh62/MgiQJOdkoZXUQBNVTk5SlKG1dYypX0sxSl3d4hQEE2fNgnFRq/NjQ7wvKexzvjxri
GRut3rBUvKumS+/hjqBIUKQdwifAg9N8yMvsK0TdnW8yvgvD4QFX8HVGDc9KERGqzSlcRZ0JAy5q
mBT55zUC26q+ixszZw1RGq/spAugcG5dp3tEkugxa2xdARa1Yppv5Mq8Dkz5JpnMa1YaTGDXExJk
KIDmgUi5yZES4wTO0FrgEZZ2NeHc+L8XCvvLFfG36r3/ldDZ15mz/+U9F4eH7Ln572+iaP/r7b+S
sfrr07kP7cObf0E9gtroonuup8tnjnv7r3jW5W/+z/7hH88vr3I9lc///MdT0eXt8mpB9LbeQ2P5
6tZZXv/Xzy1f4J//2D7XzfP0ukB8+YFfBaL8BUkzmyxRV1A4o7Phuv5VIMpfgPMumckvu3Xo/39V
iNYXZNgLTVqjbGPUQfH4rwrR+kLRyNbeQO2ryOhJ/04w7dFWGn27Cn6bHTsbd8CuonK0zMV+l0RT
rfZ2jeZOBoNcwFpIhQJG9KDBGDEsXzttUHDG9EMY54KaiAPAjcP4vQGD9m2s4+WiF5JrDKk8wsou
zm9rkai6uEitbyoCufOIkKIrdOw6g8dKeFBDw3/6+1fm/5vJ3KhSP7r2DsUf2UP+35o/UjYrry/B
l5/7FY2sfZHg9Zo8N1/6DcuD8+cVqKhf2B4opKEwWrEMeip/XoEKAdwo8ZGeEsTDPmUJu/p1BfJH
PJPYYuPFQHbHNfR3rsCfhoq/HnWITkWmHCSxWTo7HzZTR92cFPQeCRgJyUSMJeNoV9UKoJ7isSjl
GRVMus796DxS9K+db26B02yNuduzNKZqcioppW7PovjNoA2LgXwp2sfnYFbWUxbsVIcH7OwWpr+W
ooemle8FH9CcijsSdQ6PAbx7S9MWGZYGSDIwDUdWqwcEALK8ia+s+KxJPOIABtWeyrUPqqhw4NKU
bt14mrmtzPOzVgfWZ+yRBIThboRl61XqKlOcgfBw5kUSU1WbIhT3tN0YqylepTniHxQUoJ3csju3
kouoQ5V06cdYSNY4DTR4FoltJoaN4Co51NaaBIr0Kr2K3dhNz/zgR/VVES+rvSaCPYIKaytAddN5
l67TtXYLxGyq7OzenLwSpKkN5538CEcsnArZQvQcSpf5FXrT6yo9FMKNnLS2ZqJiCBy0i2ieZjyB
5b6KPbGG7RbDWhs9P4icMhrsMJvdk3Tc1RgH9O6iELywW1edcbrIDoj2bOLCljxCrthNjKHT3U1P
wr1wPz2JL7+LL78vv4YP7Y+fv4YP8hMzo6d//a//ET/Q6/XUp/6H+qR56BER90KrnA59s/anteVV
yU5e9GYWOl1NtpVOsam82WGlBKGtiZO15eJbxVoG/K+35bv0QVWcvkO7cz244eUonsC2DGXPBlty
EkLOBsgYeFCGyVcFeCzhKwzZB9l6cQYqYpzPECMp8gWvZUgev3Y0noszs94YCpzpyYY+JfNLrq1D
Af6Y+210zN6ya4yskzNvK36a35Or0Rlrdp+2dd876pldr/h75kOhYoa1jXsvqyGTPMnmGdEAdoje
WvQA1xmGszjUUnc653uGvoN4Dmy8eg3QQL2ezsNHX2Qyc45twMi3o7zJT33FLTeEeTgmkFs9vQyE
J8KwMn0nn2Cupp5r3SK8GcfLUQHtvz3XRYjBd1yqgVq5tCZIPmpdGdGfGPMJJ1CaYL+CEOuIIbjY
YhJ2MQU829Ma0I4Cra7bKAyAZ8c03CXRiS9caGuwKNUe3YcjEMeNqoj+/V7x9+UOG+O4VrdFuzMv
7jW8RpYEnsmxzup2y+YLnSOK2Em+boRz+spOhkSkRQssnsdIuX+E19Fh766RfW7NH+uK7C/hMDzs
BRvPuWUnFrJBdDvrKLwoG7cHHHUQV2HjNjMypl2NFvNaOOvDFa8oTysNr/C0GkGEgh1NZaSiP/zo
dtESJ9NKFXaDo7YPo0CfU1l0nYona6WNetzW4DnilrKrKHfqCEDzLGxQKKYIn6ToEQG8OzZkPe+S
dpcHYLeTnVWTtCCIy2cDxVWeAzhHJh3Y8g2Qyeoyq34wP7CRGGYEOxiyXVzOegsCsAPWxjyCBeZM
hidOiy//HhWnED1UwtocAA6YSGAZcUnhF/9+tg5SPhpnFAX+ieRCN8ugdxj3C5wgNJ6tQbht43Wq
bdLyZFIQla8MsLZmcB1KtypE4EbxcqK785tcvBHTVdmfTgfzQSb3raE7ZCDNnrdDeqpgDhbNVQcR
Ol936bk4Xceyo7K1DHbd3rgdWA8lu7jILizmaaINiFR4+Yf8rNs3+5f/vMBJX/5EZHlVbdaqeVnQ
uuLX/zXyhJ6LfTQ6zXDCwjifzrfTULJOJewzmY65ZuuyUT+v1MOS1zU9ctkrkSuMj02Ke605kPzK
lXQriKtABbbEPVXpwJJh/SiGnYqPEgrZQLg0asEJkM/D9VT5FEZ+0sQoeDUGNwPZFtPWl9dheVJr
X7OVP6wG000mw47nLmKx1u8akXWVJlB5yVHN4TmRiks3V0Ollj+ats87u3i5Z0t2TLbvdm15RUOd
btM8scq7dNDXqZsTl27AEAht60HfxY84iUEB0orZh8VBD24Knok0max8wzzCMOw5XM+HEiiF6mgz
g8+7nE5CO2dO0AuOP46rCH5ZJvIgkefVlMjncNX499gWqodaslb5VuOmjdpbVcN8oVqovrS1bMyr
GIB4OpQ/AnJ7AIRBx8zAgDNHaQc3kb8yCXvkaf4tTlWLwflok+hBfkHi1p14Ts8b5DrkK3oj83wh
FtDr8WpAQaEhLjmwrwnz0Fd0Vk5TXQR/YboKkRxZUa+G4ccQ7MzmNhEGpP0SbBExXAOZEnA9rELA
ibAtWCim6CLS8gUIbq3GaLac2hJUW2r6U9k6y8Yrick/9fQqIaZIzCuXkoPxf7nEnvdskBIPBeK9
JvWHJJZ2o5aeQR+4yVL9u5yru0A9C/Of9rO/tWn6v61JjmAGfblFR+CjTnkevC44//qZn1WnYdH9
pjgUySh86XH/ue8xTHrcFHwWUy9MraLFn+RFvbS/KS2JncWPiezmZ9v8ddUpIvlis0QrW6Eitf5O
1Um9Sjvhr6pTQMlFwDGDG978tapm8APwQW3ke0GdyJs+aCuvrTHaMeCt4PlUmieAbiakAtBbXo/t
qgsiYGOWSm53kKa7uE+J65oRP5gaimE9vEdpeb/AB6/nVkL23ssEeiDygLfrZ2tJg3mMoNuAddXo
m1Ht0GqQWyTiDZgKsFNGvU4DuTwg68ncwG/8raSNyg9FLOi0jDAxyiqRaXfV+vA4Da247fIYC55p
iiuL0DKvZvLqDMwBtpUxXBPu2R+Ailb0PlPr0sxUHDxiEecEQ4gLC61G/WhkxY5Ot35TRaCV22Sq
N1CLADUSu7ouLawoej6PJ3gVcBssRmD4o+0VmgjIFXI13UTWyP0dhdMzI7hujdI3cCaASABPUt0x
ulFxNMXKNgN8sY0A9MQWDQu5tA+vr4+n4kdh9F5PF8mcRFBnmkRE+iQA6526fuOHgORaHRuLXVYz
y7oRdY5co15UtXAVKvl+YCQKtK2Ssk0XDOlGkGvAZvDKvqe0i+5T0iMuzdwnSqsY5n2uWKKLpD/f
5VEzrAGeC2u8Ekzi0TQxC7+D+o2sFbOWo6ld4yA3A3Ppq+l6UtViS3TRKDtEKoaoFow7aRivQ4pj
c5xqqsAk92Ld2mVtNjtazeBYx8K+6ZV0z+kcT8ppiaISkz2C/DUhIvtOpUujdplEiqrWLo3kwoZF
SFmoSLqjael0lUVDvevaPLnQ61ZzQL/lfLnUuocaS2FVdso2GOEFYnBSN70vlje9MZRXfZ/1RA9R
i1eJCWwkVbDsS3NF/MBATRqPUX3TdU3nGfTWqW30DHuHnN7+79qH/76P9KYX9H9I8+fnWsjO+P21
8PwBLb/wFEYPnI7uN6siP/3nqvgShGSxfslAHkzazj/34qyXvBMTeTz4uFGZKf61KipfSFxXWZBJ
C+RHllHiv/bi8hcc3/RvFg2BZGh45//VB/vVUeco0ncLnovfdNixzr+zKvIOr1dFAsoQhOdCvJGS
VD4AZlbcQs/lbWIRjGGQiMNsjOy8vSHiCj8pOnbm1hxAQhLj4cKAR7StxTG40dRC2zJ3u4uH5n7s
quZQDoZwquXZtV73BHv0mZcOA/KBMJtsYk5LZzaF0pHDNqf4T41Ltu8CA45iRHDeIyF0ZkXKt3WW
A3Htpwi/QT09k7PhAzRsrsneuV9SDxyTLqrdIMBeh2ZBIZrBycfCZxDTQaJPohk947B4n8vI1qWm
ifcmC+w+R+G5KVBtExKMpgcOnPg8hVGz0RpheNKi3L/qzSEnWIgmBiwhXb8PGNlugwSkV1kZlZsJ
5ncJLOFsm7iAwH0raYRXWuhvhGHU1yqiCHbZRn1akrTxlAG0c9I5va1nPbi2MmZ8qVUURImXBLsa
5rgTLEnaoHFWLsB5K6tGl5FtpUm3DaHyuJIxKdSA4OEJlsa6onE1EYOQW1c6QHcUjEt8nJw3RDGp
VnCoDUNeEe0QXihD2T01ijCadsxFlNqhKVa2LNbDtuqLYltkor7ScM14qpq3NBr8HtajZo3nE1Kl
c9LiChQIHbo9IupEMiKTzlPqIt+rrS5vSq6CA/Er/S1hM0zGBN+41OPQOiNeTNg1ie9/tQD5nNSF
1tEmqYh3A6x1NgP5P1gj20VfV4sd+EyCGZCQA2UtwnDflVaEJKxnB6MLrUtzFcOURlNdNWdpJYr4
hqE3tNFJMM/lcz/JbE8wvDoNAKyblKt5C0Yb5mdYl/uxCHI74WXttoB13TPGvAByAu3BAFvrt7j9
FYBfLgy9Zy3zkwOc9XyBuQ+b/+8XyEXt9f7SuH5Ik6U3+Qf5ePzWvF4cl5/81SXXjC8AgmDms/jp
SMkWBsivLrlOTbgMwZiEUX+wEPJTv8pFfNpfkFFaBj/60r58tTIKmvwF4fxCFDFE/tJSZh4thR8t
jUsT8rhcpB9qMgl4vTCOmHgGwydnUfVIrzuLPNBpG/E09F4dlN+svMv6+ruXP9JnyKGSiUI6G16U
XrXTDSGoa67DT178d4v68tmPrAtEYRg+eg7ToyKzVSjaSkkYmXStiPe6X7sff4Mjbs7Pgnp5l6M5
oQTsHaSFbHgTnCyMQRZvJV4Fqn4AnPIjlYYleChko2/VXlUsDvFPJocvRJ7fHLxj2SGb9EzFPWt4
gsqevmukFeXXw+D3iBLkOy0nJADblwrXubmd0QO7LYL+xs/uirLe1ASVKGm/1YL2LhUxW398ON45
occsG522xGj1xGJo8o2ke7XRXhdG8PXjFz8Siv95rI8ZDZof1TTAG9Mb1yT1OoTioH/4arrUv17r
xcMq/uTSWXZDvzu0FDCvL/th8Ks8KH2uSxH4CG0yCoKPv8Nya/72pZf//srWkIaB0U7WnGz8OduN
4Dbz0LqGUg/n2MIHp/6Y5H6t+NX5mLJzaum4ZaTWwBDzBsBT2Kv8g5/wwEWCslOT/CAo2oMWGt+i
BVgn9cqV0IjuHKYbbUo+wWQt3/p3R2M5Sq8+simIWiIgmPT0hkBkEAB133qZdF7Hh48PypHv5K8T
e7TMSHFJOhJCXTruu1b93pDlwszSnFsnMXd182OGSRLOFx+/23tn4GjRMWTAAFLF1ymy9CDMGDoL
KbpN0Dh8/PpHUKK/vs3RwqNCqvLBulksmsoaI9qJpV/Us5s4jZtc09VcGcsoxJGAOfqf3Hfv3hpH
y1BO9l9tlZnmiVvW0VXhyeeoWpm0021zp03yKIqfvNU7V4O+PCpeXQ0TwTZGi5bKa8XDZNFuykd0
398Urf/k+L1zfvSldfHqDRCqUjLOsuklzaXAMKSb7X66+/jcvPfhl2fFq9fWKlHQqlhjtW4NWrJb
Ib0r4ktJ/eRCfmfd0I/WDcuXQehjXvFMLqj4sZXX/9nHPlo05Bjl6zBplmfCoAnzfTrOgF7PS+X2
49d/73Mf3eEY2udy2T17xsQYDvWEL9gfv/JREO6fN4N+dGsHVtshjyt0ZmUOaDAGD1vgcauQnIU1
m5bkJNy0+/7Tt1te9jdrFQLSNye4KRq2VhOXDWzf8iRbjZs+dszd6PQrdV2dTRv18pMv9t47Hd3l
hlKOEox8y5OuuL1P8nWwQi2V2MCa1ugLPeGT5/x7t8PRnZ2pBpbPqPA9n+wW3fJvuMicUJA+Wdzf
OfXHZgIsQ11oNRlhzdNZRXiPUH79+AC9c6u9dCBf3Wq+UmZqRoHq6co30UJf2I/uQlWA9fvJzXyk
Fvvz2nrZzr96C3UYSszEgekNTu8mGy5cEvbsaZ2v9NvU+4yY+d4ROrqp84ANEnoAzSv0U0uNnYBq
6+ND9N6T4oWX9uoLkGpH5y+mvC595pX5dErkxte6thg2+uxijXQF1XQTwuIqipT5IQ59f8hPk1FD
ANg+l11GUCybuNXHn+e9U3a0DAS9ogH2ngwG71tRucqqbD1LmwIf0H/2+kdrgQq8Q7bK0vQCljFd
W8/YRytjY3afLJPLKv6bm/9YNShngUneFssYNll7TNJVqNGMBtMW+PfE8vxnN+RxsLhQcgUbLWMs
mTlOCYUm/lY2Zx8fIeWdDZd2dLeL/SzogjFZng+kqjH7Bf4MZyQJlZWUdntFJX1q1vxvmjR+1zUN
8S01MFsBT9HEGwWxxjyle8OXaZYQ/J6W5bcgMx/DWd6nsUgmmFTcaCgbMHVvtEDfsXf5nk/SV8I4
UtgiwVk/FAOTKjILAtNVW+LofPWM6JnTUva/Cmo/ojCIzwZx/gTA9s7qdqx+kaJozppG0TzkVngO
TaIanRZv28eH851b95i4GOs9ubH5qFNEnHYAZmT/M7rvUoz85lI79mWLE3xtqdA0r65lJDBDxfBO
WfsNdA9B2cy9gu0ycv6zb3G0AGXFJATpwEaW+XgjLLlh8iev/N4KehxPr/pGJdEI17xm1bvMy93M
KzcMptlOCW7xyTl+b5lbertvqq4sH2Jl0i0vD6Rb8A4Eg0/nDMdORXnWnbapbrWhIZunzsft4Bvg
lkgJLpvvoPRtKRaAmOCzDXoerh8f0Pe2zurRQlSUUAUItTI9QywkDyrpaDeKdUJG8YqgI4YS+X1R
k78qgOhuAJN3owk+urkPU8bhs5bfjGqOHCVNT8mNKt2PP9V7F6v89ihRPJLsHrJrphdnZ5Vqi+X2
41d+9wQc1So1U18J65XlDdt5PbvVttr3kPgdQizt4prwEJfRj3+IP7ms3rupjxaxWhpaw/eJxTSG
EKRq5vg8vLLpk+P0zqu/LJ2vHpoa9FQYoxTZpU6rl+QsjLthuKl69ZPH1Dsn4pi3rOpx0IWmonsm
aofxrkZ/9fF5eOf5egzvkEZ4KS2Wdm9IynUjf4vU8SARGDoX/9mBP5azhgomftViHy0M/4OzL2uO
VGmS/UWYAQkJvLJXlUqlfXvBpFY3+w7J8uvH0Z07JuVXFDOy83RkbUnlFhEZ4eH+DA5Ul0UAO6Xa
70JFvj+fZSm6X0kUeFU3PwpifweSwXbjl6+9E8iyGd92VVZR1UNPEPWSHXFH5BojW7xRj+hQ2YOR
286O0AO6vAtr28tdfjSMD0zsWti8RrSJAUx6P/4ugFogzd8ngTpvb4Qj7tkiFQRg4nQrqO0eIE1/
TMLfhR8AQP/4hhBlXQ4BJLwxIQ4HaqUH6PT4MVSwL6/Omq346vf8thFIukA1sao0uITJQRnfyaCo
rKN732IWCCdtYDhlN1Q9YFM2ZrSyITKXURgLSZtR9kLuYjopxWM3bZg9eVmSM05aXpz3t6lETR4U
xaxRJGL0PbshH8Ee8FMH5WL4OLKP7vIb+Wp0CBqTstSk1/XGGq5NaIlPv31XIHEqDzqCmkpCf2Cd
2Xp9f3l31kbmQoEE3IehIgKl0cXvSnGC5Ojvxl1s7fdf3EyFmnfYApWAbTQRUJkqp9D+3eDLZL4N
rvZZ26thgVhJBoAYwdhmfLfiCpZGhe8jixE06VSC8CXUcpDwE7B50T/gzH2//MPXsmpf7QPffrko
Dhla8bAsgxXcapIZeL0XOmB/SiW7c4S9fMi2GI/WQrGvQ/z9Wz0DCSmo9L3Gllz5fTguh3S28tdm
H9qbecKVuJVva0ILb9SgKAFlmjABOLE6jAEB2Zl6U9fJc8WMV4aWPjscytYeQZi36GgDGt2p92FC
TjpYFdwSQRDoDFV0k8fjDp6s2DCeK08fIJx+bCZSflOYJXh9Lre191KPeALiUG13eTNXro7EGQPw
YsAzLqGuLO4oeDMIWOouj7zmu77CzO9bJ6PJWJVQLuhsQFxtiDCdwjc8n0zJglYZgPSmtnGVVg78
l9H+9iWQxgAjESdIOql/SpAYqp/5Vtp1JTiROBMADibQ6YAjwpulv4RcIRSFkOF+phtGfm13OSNg
QNMpgLLnkhRHtdk3HMjeuo23VbFZWxjOEqDDOmQsRipIII8A5meFndTFxv6urQzn1QVxhhfpUHai
LXh08g8xzZFV1MwC3CaXT9Da2eR8OpTiKgFVXMPDW++ulFV0IeiKuDH4ypX/Krp8OzMg4gWkL0SS
KR+iaygCWZqRebEXaB9Efxq3yFdWvrIQAXw3xXJZgNUwH6FXmgQGJLPiIyqyKHBIMWjDxmOegqWJ
lfHWk/L859Cp8/Nz0NtlVV1quhfQfgfVUS9WxV2GEBUyFsg1J8ODVCQOSOPuuik+0azNraxGNwGk
gvZQugduOmMtqmn1vSojnKlk//JOrpwVnlykracwLaCz7uEh53SBC9FAh46HWtia+NoHuNhCAq8F
5EVRwUA63ZkKT3UlX7eprZwAcASK+wHUwU7loRp8eUJr8eBC/vB9Y0E328ygDEdKwA4Lb3BEBwp/
jub0rgCqJVPdyybYLe3/7rZcBWOtXAWewAR8oyVIukZIktaHLDagbrlVql8bmbNAWqAlURdhIlP+
t0BvxIQ20Y01Wgk0Rc76FEoOXWWx07wBEifAmEeZOZTzR8ZyRLMELfxiXENnArqhRvYMnkPAIiFs
sPHx5SNnotylY+77BqmZOLazAGUINAfUT+j5sMqjfAMGJ7QCiciFCzvwWWx8a+30cdcuQYc/qSXk
KFpncCQ7djo0+L4Gu9SimDH8HVgidqJhyxsFtRWzLnKZhHwOOmh6zkh9sXAniSChQrO/0G3VMs8P
r/EcgzLMImTGsHRC7RvqrjdOLN3almX5/3NbwDb0c1uSMZrmDpqMX0tFrcymN4UPCgFX9gNrvtnY
kPOb/wVa/775rQa6UeCEcPIskNESt/cCG3cT3BUIPUo7evudg9V4QoAeL5qgLybVK+rdHJwKdLPK
s315FudPFbj/fi5Vk6GpKIfaicfkqzjyjR6Va8PJ8vfLw6+E8ej2/Tk+BYMvyMIRWgNb51SfS2yJ
2GwPbn8L3UJeu2GbzxsYzeCsQAqKXGFgAnL3ATQJ4ghMt78rLIMV9+cMBoGGeaHHqgclaEj5Ff0O
tNIbz+TV5eEudRlWoGJuUopEqI2WMzyQ3fA2t5gGCKAV33QWRM3vfrkV3IWOWmQ55wYZ+c4VrcmJ
LJB96zZIzy304ewrj2xcjJWbrXPhSNChfqJBntkD6/tUHiDLYP4yHgTm6+dmgHarikoI4Hp0BDUL
JA1RYibFZ7ldF1w5STrn5BtwrcRwT8jB7JW94faP7Hl6ldAXOtmlK34gm/pweT/WPsQ59ygwarBm
KroHQRVN9Uf6f+Mj+/+lWQhz/VyjEPKaTTEQHXWpj5GAlxqsFPEIsSY0VV7+6V/p2DMGlm9lSScp
qxo0fXtTrN7QoDuFERozhk4+wqY7kK+6bzLql8gbip0IgYJMvYOO4g3wlIv4L/q6GlE4tB19Yol6
qAMN3ZxRcBxi6ZmI6XU0SkBb6WgTzRWoqmhOLtUvchc9gu9x3ynpbkJfZR60hwz0oBbItA8iCA+T
An0fMvRt43o+kmzcKAuefzxpPAxTayCpEAHl5SlBdE1kdheTDFq3gg9dyZcu1V8JKSA+0W74rrVT
wVkbAYy+Whwiju6FGQIslRRAmEZ0L+/b2s3kLIAB1n+AwwM0MleHIIAYha1uvgpWvCEPiWzKUpFn
SJJ44u1kNbt0L1jRs3zPHMkBS4rZvV6ewlfO4MzR42GOC/HrHCIw8Ro3OIZ+69XH5oCmyvmZmaie
3WrHwSYOwCY4ZNLv1o0HP4IldaaomyGpWN022p0cIoUpb3iuFQAeiA1+XtchGkulEWf4l3FuEHOj
MXsM7gqQuNhI9LvyvOgcjbbGqrek7J4vL+Nizc6tImcjIPhsgMldh9ZmhTwSyA90kKzGPtS9wIe8
5QhWzrK2/P3b63diNAIVXU1x3G4gaAWGt8S8/PPXRubcvZFTJEyWrE89+i26r5Kteu/KDdG464d6
KA0isF17ErSuaJ85XeoN4uPvfjXn7CNRNnIxh2Nk7QDOuz/KloLo2nJw97qfjAlaI8AWKCAPGAbq
MC3aOPrLKTxzUHjIoYLnlQIAs+aFAdSMGbOEfnKlcN7nk7S7vCwrOTwwe/w8J3JLG0TX2E20h+3z
u9wPdh3QafWV4KEf3jV2m2+oZRvPzYZz7iHUyqe2TpY8J5j51Kv5ECNan0EfjToEKAY2jufKKeKx
iC0qgSERJt1DPuaQ1RDQodlxTtqNBVu5vF/Ui9/uFYS/IEiUaoYHJZodlbyyfEfIZYOH2UQ79uVN
WZsCd3eRfK8GFqSwSo0vZjekvWqqu8tDr5xWHpaolVrQoAsAR0o8Vfr1tJWfWTuq3N3NAcsu5wmo
twSBbYKGn1J7nAJXRvns8g9fwS5AtPjnQU2KFv2b8QiQk565ccfu2555QiO8xKR01ax4IegUakL0
m7PIzqFMF3YQFdP/jSGo4xgSNYLyppZbmcu1+XK3njAwQc9Qj/CgJn1o0tYlUIIEMR/7W6Oj/PKU
V/aKhyiOUoVW9hn2MANFk9i+RsS7PPCaH+cxikoKknkBmi4euV/ihRaPZ9Ae1nboQO0OTf/ATg8+
dfIMQk+I8jdu5tp8OAMAwqxEQd893lut34NxIU2qX4687NL3SxkPMaRPlkqq8tA2uyjeeiIux/eM
zeKBilCzz2VQ4S95H8mFuJSL3pKPpb5B3Riop42fL3/Ves59h7vx4aAmyRQUgSdH9UlI+pteidEB
UfbwVUw8jI3xUKPt29SMsjaJlic2GdoXyti/khHBIgSAE4gdvFExeRYMelWCWhMiR/dsCo+QtLpS
6uTAohz6SaBdicvqAI9yE1F0WYDoB6SkbL43Om0J/NFWjjrZHvIQx7zQQOFsuOXc7WWWgxgEtPkF
82soXJodGuTB0FJf0REcO1QX/LknJxqB3qRKHyjUfuNB3sVg5jTn1vjIe/DV5KM/Z/JzqaXXuqi/
E6j6ECFlppS29jzI0LgdgSNmEjIsgTO0yLP0g/YGJWaPoQ00Rxoxld+GpDoUTddaIsQPDWSxF32g
fTsSsMMFxNEqAv304t6A+B4kNWVL7Ys7TS5up6K5D6bqE8kphhIeGumHUJ/MiqUg44kOHdL4ZtGl
spuLxkfIZictwX+BMEQ0274OgXVjH1otv8fwYK1KnkCbA/WpBHqZ1WhB2tCEnKbX5u1T0yboCh+O
sdpETibld6rU+x34Zxem3ByMzMNRqPPHTAxRWJ204wSbVlUMjNEGyFLior0BTbwGooB+XypDbBFN
6M1CGCozrQZgiyJIOIWFrQzjc8sasAZK9BoSHFfqRG/iEtp+QZ34aTMfCnTcymz47MrOmcTBJYRB
bAw9JlUivDVxiXB6fIW8yp8K/NNd0gBUpEyoFwT9RyqDyg3H7wiRscApIdEUt3l4AvLoYxbiD6Ut
oe82PnVj6oi1uCcTtDxoPR6LKnprh2CHu3gyoIkgoS3TQntmZMfo7TcLvCGHIbFHFfwEbZ7ttA5P
17iK7uOORDaKtDa0b81CN95GQg+RgAatfMpulSaAMl6BAzxJ9KqLDD8tRQ8a3iLaY2hm6qO6C5P5
0RBjR6/0AXvS3Ook3yXVIk8DpT1T78TCJOAQcfOF4lYamC9G4oEwjSLuV5yMlgexVK8wi4euIVdS
re0MuXyU2HibQ4/TnvXpqhn004IWGOXpXzNJW+nYlRq4pvIhNQ3FnnRfOVMFbQKJK1g0MmGeHdHX
ra2kx1rCi8cJg6Q9keQBn0kzE+LkPjgwDoVmoiBc7ogz+EAPg2Dtso9ZM/acuwYzL+onKTriWoCB
IPi2XXRYs8mc61XHth9xh/UvwAAY0G3mq06LBDN0F7yt6sLKz+fxuaGottAPWVKzvce6f130eXlZ
VuIGHpmbofouzgNQTDE64Zuys0JtdOdYM2XSb0VKy6k540x4jG6h1E2szorhGb56WqAbpUVBoW22
tuwyb/A38a1ri8S5Xb2C9G27nKcqs4qdgu4rZdd8KCDSOEqI6ru/oa1trNvyHDk3pyVU/ubh027S
OgWKll4mIa81K7rZVIIz5xSkJRRitjR7JzmIhy7v0trElr9/+9qUQWBdZuimQRZv0THuyP3lgVci
ex6A2xNFgSDmgNdDrZoQlqU1yNPk998NvlyYb7+6h2wcnifYjhAK3N2p1H1hSxZt7Xdzt3lqRxpF
MlL8STu6fQDC8B4FP5LDjF/+7Wv7y13qVoG6gahmgacWb4Zy0rUYet2ghg8eQB5vQq12I+Oz8nzj
QbRRDloUMgIBPcqfZf6cAsoQFq8lYJdbrXZrVpaH0QqGnujg0Qtgi5ZGSNBYucWzBto/9Ee5xs1W
D/nKGeVBtaLY51knjuiPSv91iNHrdMN+fKG8ztw1Hk3LSIXqIDC1nkZ9qTcVb3J0q7GBGndLD9T7
yMYbTon6/r0UWboZWo316+c7D7YNY6lNNYJU5sL9M/3JNb9If1VU1XioLdRctFBDSy9uNTlBoeq2
CjG3tvjdc40s5vj79asQKvUZ9r2YARIrF25AVm8kwjkRl/+pK/AIWzIXtaGkMgYvGdKSGbAf7Ump
hH+Qa7GCeTokSn0HmcyrCBo3MlEb8PrjfTIL87OmVFcTqDDAzNhVZlmC4aJfCN6aAiyXRWDGmvSC
FORzX7AHYauAveLneLQuoCYAAQQjqEKLwuvjaUeE/gliso8N6hSXTcbaVeZMBhhENMCB58BLCjwh
svw4aFCeEbP0MCSD20Ewc+NCrMyFx+kOYyxgY3LBozVSY6Su7SmdZbOP6l09p+XGo3zlPvOgXVrF
UQTud0ii0ecGZZZmw+Ws/Xru1Q01obgKdCP0awjxiniA4BmOZ71bhKpzeSPWfjkXBnSg36okMRO8
OvwLZkyW310ed8XpfFEJfLtQ6A8sZSZhXAipmxBfh7DUdbyFKF5bFs7FQ6E0iuaqFTyRvAw4MsjG
d9CyljdWfW1NOGMwBypEHAyc/7b4G/YP2ha8Yu1ncz4+Z0ZPoDMneIkCqs/mqBBspngMdPfymq/9
bs7RJy30pWvwleHF/QqJPEsj0oaHXxuZu67gkkpQa0kET6pfk/JTmzeSpSvj8vBZ9Ie3VZViXD0H
cPNhijaKXWvjLpHKt9NndNBXkgTcetYLp7bKdqkabFyYlYPN42ZZLUFrA/gVb2G0JI9dSJF42WoF
XzGLPFRW76FUkUKFzteyyYpR3R3SJS/6UCWaI6k3l4/JyjHkQbM6WA0TDZ2F3syei9gJ0FUlo98p
mcUNa7i2RMuufFv9uhIMlsC/4ZEvm/LIwEas2CSq/l3+/WuFv6/g7dv4eoBXUhEogOQqteaE+fxQ
VcoIlKsKOsFOQA5sOkGSi7pMEvZK1W58d21a3PUta1rq0EWHqUx8Gu3D5Gr8b66p/yOAELK53IpF
ba5BHg+WAUTggfKHDuHGzV3bbO7m0ixXi1ouIx9y0paW3wYdUsRBawkx+d0XeBAtQczHpgK9PDl7
V6BF0xY9yCNPvbF1KVbWnYen0kaC1H2H4wSo/0OtAjIWCe0RDcVbIMuvRoIzQbPIuVl0XsfipHcC
8Km2cjsBJAi29XC//CdYfzTvXbWCl2mXuvrd1pt4xULxCFWSgCauTOHCSO9B8M2MkJG9fD1WbAgP
RtVnBtqurBe8gL039V4uQptBB5kEoJVAhvfyR9Z+PnfFyzQ2xDaCDUnC6z7cD/nD78blXK8BlsVI
b7XQ74IQtMkKGjrohlWSvl5X57ZZ/nnLyBwxKUjSyFeq4EqtspMspY9TBlL9ErKSWKsE8S5tCuUQ
6exPJtZuqvZ300TvoGsVIYOLn9SDgmpoHBjquz4OnUroIaKOoCwAl3GQLDKC0bzv6tSHOsIh6hM3
gsogBE17M1I1SBgwdkg7ZFqaMnMDeajsSu8iqw0KP1HSexaCYxpx0wvYsUIzH5rBzozxOu5jH/pz
PfQIJiTuq2Ewu5RMtmSAfFoHMZPNFkGBQCsYHveCTUgApndQbogjdLc6Q53sviuv4xh0sKpYvoiC
/i5I+t+una57AepZCUbs0/ItirNjaAhgH1FGEElCo7ZX7vo6eFanEMIOeYm6hlL/CQm4jXq58YVq
OORTveuSmLr1KN/3zQzOfaNOrABvWug4n6oWwodtt0/HtLG00jiRCYdSA2uHBsWSOSLHrAa2uESa
N4rrxgzF5hOdrIMX6OlCDX09SvQopbFvzPGxLtrbrCofkYsBcWMt3pAs/SsaYEtgZFniHvgAmuYg
elR2YV+Fti7kN0qpXJU9dcD4Ddb+LjkpsnBLy6mEjl5yK0+DC05JV676OwHKPQwES+EYgfhILys7
SdrKbiX1Wm00p1WH5zFr7ucWVO2KUHnpXIG3gGxUp9fK+SLnBVIFdT0xhqEb3cBDq/NtfQxuOr9y
Jhs6EBA9Omq/vGacVxhHlmUB/DQaH0DAPtETi6ONh/p57D2FVM3PWwaaaqqQtkr9zh0c2Srspbko
scPj0jyToHFxyThs9oYto/7HncbXuJnMuqFCLRmEnJoODYbSWMg2jcSeQvaQDAKSp6EK3TUqzNYM
jjvQXwTQmps3TMpZKwgMnvFzqoFQDyBEx8fnDN0FwquoJf5lO3g2pbawJf4cWZnCGFLpE8DXcmnK
4S2hKUTrPQO6eMDrOlK4cebOU7vhQ7zrm4JhQLhW+uE/sI9eScoXRp7Zgg/WDKewo3vDUSCH8DQ/
xVfBffIeP8wONLTcLWjJslZnNpBHccmQzSoVoy19UFztEzxcOrcGIWmY2yCTtRIxcImmWpdX9Wwk
gckuf/8WOBosiDURJKgIHK8gQy8Nj4X+dHnos3EWhuYc4jiSYQy1OPOr+RDCHhnQ25BSL9OKX541
zjNW85yDLhFnLSFOE0HYhU4bq7L20zm3yEiYKLqEIwDg5Kk2GpRxaXeTx5CmDcR84yPny2RYIM4s
1DOtIiXOM3+w/l8XBkQckFcVvNwtLOn18i6sbTBnDXp9zHIIrJb+UEKrQDlkmRfqgX15cGVZkDNH
lYd0UTD14Fmtln4htiBDb64hsWmnTbTXReaVxXAQwJaOorvZgm9eQcdtXILDC4gyyHdPkBBeMiFM
fNFbpb2OpNoaAtUN+soCt5utqgacehI8kToB77oMfRExJKBsR6lJm5OndshrEzTqgV0lwZ+AQDF4
HDwGx6WFs9t0INBRw+uSZackBJ1xAqXXRg4aU4TeyuXpn3dPUMLlbFI+5mKTNVnmZ7vYFytXBcv8
bC4w+KUpEkAeKHsGd7/qGl10d3/e1bYkSYjOp9KH+J4hPbLuztgiLDqfkMXYy034Zgc0aJ7KYghh
DsB9CEIoSbyJqtpTQAkf0dqdQE6vZJOt5Sl0kWYbOHBnUt4T6o75TksOklCa6Bv09RZI4MLN01tJ
dZQ2t8WOPV9e7DW7zEPV2oiFqj5KJeC4IMSXi2MrNfeQYLwh5ZCa9QgGyKYdjxTc//ZQpE9tn1y1
uuwUc+2UpQAa6ukGSDpfYyIIIzQxtIy2+UMpoAFZGGhOoFWhCVP4mYTKc0OiLYntFWNCOTuYzHpn
BItL1ATDEoPYa4ThE4HdjBxDuWWxVnwGD4SbNMDHaryffH0CPF9ttds5qh7VIXscpfQZUugQDyr3
SpM9Xt6N5cydu/ichSzEmPZ6V5U+dHuAw+lEO0ylPQSWT2GKSK3UN2KnFfPFw+QCSW7ZOMI/6WBN
1UENl4fvGpDFl2fxVW84Nw3OOoLKJYiHHFcq0JEZVMfhse+xMaJQIuPeHJNOe89p/z734VUJTSlk
Dh5FSbrWSOfnPQXlaFGCbFH/m4ppbLK52jO5vq/j5GYe2xtliGpLAmux2M4H2jeQsSr3vTHcDaHh
9HhcadXH3Ikvwmj8vTyflaPGAy8QlRviLIilz+hdxK57STV7AJEGaWPXzxcDKeBIP81EBN6qClKL
pS+d0velAVxwyGySNzwWbPGAFM3Wvq/NhPONFehdWR4XpT8WOjBPglXDjrdx7ho02KidLvfvzN7z
HG1UktgErQoQ1+sQP0PPmq7Wd5f3YWVoHm4x0lTUQ4Khwy6FaF/q6dOWGVy56DziAuMmJe27zE/y
Ww3098bIbK30Ev2WIoLLHiayUaNbe7XwuAtlSBFwB7T027gVzbRrj0mSH2kD7BAObl0Gf7NcuK4o
qP7l/h7KOs6oM6CfIHUodW6rKTZr542DvTZr3j0hytcEilnPTeKAff2pxfNFEo1DKht/BaQBxHBc
xM3kLbzPit3hGdVYB0r2PAlg39i7VOwq4VllzuXDsXK0+Xp0o87CMCl16VcC3n0AdDX9Uw065rwO
f3ey+aIzjeG6owpGE0x8ThCQ92mYN072yrrwRWeF0USNaAwLgwYTqYhsgYJ7DJ1Fl9fmfN5xIcr/
aWDQd60W3Vhm/oJQpVbtjQcEVeGewMl4gxc7kNUxC6gB2bmLF5J2M2+xZn7Vcs/YA74mrZSATOoV
LXwq3uaQy1ET7TBrkM2DfmVYDLcGOoMYZOJJ7ZVSb6XDfZI8BO1LOJwmobPEmLmlDhXBufZS4BiF
OXE7Q0d+K/Aj+TYK/zUB6tVCZbMAqvMTKIWAcgXw2r28dGv3lWd8ipRwBsanynwQj4NWPQP9VmuN
iMzN1h2QLkG+DjBHxdQ3zvHKneTryK1Kk35evvdFBXLofNWTHJAC/u51xxeQGaNTWQ/wZWkZQ80d
TKDQz768VCs3UOYCaamRmIALWPp5i+QhbfraLBM2Q3g+d5OuoFsPvC8u0XNHivNinVJkmdwopR/3
LHdS4HKzVAIHeqg+STqqtE32kDKETW36SGOodmYUnZt9BDC5OJHdJAXA8JJyUQUwHB11uwTcahD/
SIkF+bE/qITFlgAqeuCKhNzspVLEw6l2hGjGw7WGhORIYlOLlPtaJodKkoHWZYETh+R1Ho3rQQWE
VSUdhBoXlc1kz+rxOusEYFvHG9WoH3XRkJEcVd4ayM/GA4mcOgao2hBUxSoqiClqE72Fnh8w0rrg
6BG8hILGFLFXXcFIbUinKRaSAM9Flt4pKtLEOJ2TORXRTTYF/8RWfAnbGlKw42lsQRFhCNNjMeb4
5/rjQGUby3UvCbEFNbVj3AZoCYW6bd8k90Wg+Q3+lSV32Wejs4MylW+DCnA5xDd2wtjdpiQarGQc
0WQJXtWIMPgItu9YM0A/BQkjdNsfk7KFTlai3o69LptdUYM8Uu9ALUJEVzZG9MAYiauJA8R7KHjX
ldiLq+kE8O+DZghPVTB30IEu2dUIunZTyITHYGzmnVSOdie3e7kTdnRC4mBm3VNlyD7I5B8pGW0D
LR1FR129iq7mrFvEzDw1kR/kWnmppOkhSpr7sDP+BVN/nVSpA7D2fqBa7CQAoDqRXvwNQO5rd6Rv
QB9NvD4FljiRCkfKjc6OifBERelv1so2YKU2S+FfhiqFnEUBDV99rK4TaRY3UnJrGQyZc8tK3hQ6
aA8Xaz1+8Y7qr6GHfQbfU/JYb3izNTuzuKJvT9MB4kUgG+0R8ezGq3Tf+UvWNNv3G5NY8WhfL+Lv
w08kAyEQho8L3Ey0C0wduke22ptXl4hzaJKcqS0TBCR5wLEB7qRjl3SdPYMGNspmv86NvaCrV21C
kMU8pZLw0mjZ/WUzd3Zmi+jgz4XTSRaVjQhOTWrgoE0duy5aJCRyZauX9awdxQe49Meky5E0BMDi
JGm8r7RhPw36GxA6piCNG6/+tTlwpjor8NxgEsrAOnq/GRxmLkB9U9nwmcso/2GfMQHu/FJmQFhe
R9k8gBENI8GC8CuIUZxsEi2t2PjI2ccAPsKdX10cDKBBY4ALxoMWluYUzxt+7PzhwtBcaoGmKfLU
vRT644vkQtv7Buk0U38BtYQV2r/rQERM9vMYtQn67umAjyQxwggoBuritZzdXj6jazsg/xxca7NB
gmZk4M2VAcmxOwIZ6SiB/iJobIPP332D88I6cOk6Fh7QUuQc0+E1iN4ysu+hc94F/y5/Yjkw5w4S
l0eIWBawqRkCb6SJq4MkAfoRnppOd9rQ/sZOobGVu81Sg46/NO8Cr2v3VXOK5p0hbTz1Vk4oz4QB
Lbu57Rfeslg+KhCo1satTrazths/mru+TQd6L9Be655RN1d199gpqHgyyAS3idOPAlryGj9qyS+X
iLvOWSpUUVeDSgLVfjsLiGuwyTeMfqN9bsUW8WQYEAwVW10KAVoNxUedJMhJgDQc8gW//PncbZ60
qElJ0QeeMvkDvWEzGNs3bNCKvhXlqSdyMOoDpgW6Bqj1LSoXzcd4i6zHg7DfJu9bO0bcXQ4COVyo
kQF6T9906d9Ue5cv19q6c/d3ECcpLBig4dMIDLqhmMFMD02y9dBYG567uwYjNJJmSH8hgalqfxqC
V7m0VctbMQx8PVSJxzDuVKCoy6HzyvTDaEEnIX3M+hbsZOWG8WXRNkup3PYSjJsx3omZdDPHhRMS
um+0EgKtkvImi6M3xrXzq83gq6NBXM16jaKLN5fkNg+N61xJrTj/HYcU5WufbVwNRK1h5YbiOul3
FM2HdetpmySfK5vN1ztbWYDsp4AUtRFDzF0gbiIpNjL/9uXVWWlFpnzREx11JComNCtVf5hboYkI
D/ADip8yCle3S1mI7csd+iZ26DGCeNTlry7x1hnvo3EeWpchrkQVtLPotTyaCanfVPxPA5F7sJTv
OrXc5d0Wb/UXJvLcx7hbLg9xLgw5nEXjdi94BKIRdJln5BpWh95KyFs6qlV5W0WvtRiHr5KWDJot
yDmhqICMEHqG8e6qDoq5ZDTmv5myycl6vpinUY2zA1Xf4KEoLuYL3YTZZwGNY2f2GfrMkG/qmdnN
Znn6pTfnC6cliynLQNjlDaNsF6QBM176lhp1vREani/oaZQvTQYtS+oxARzNyAYwfqcghO2yPTL6
L52uPMxNfGfIxVXQo0+PBiQ1qx4xZNzOptLrt2MyOTkREhucfRZJWrIvkqG0+lmKTKXLIWGTHqKk
nm1DrD2ib4kYrZxjvsAZ9wlLdKkNvHikRz2XLaGB4Fpb1dCl7R/bDLdJ3ZKPWwk8+YKnnOp4vQRw
KpGafQzCGNri1DsI3+7nOAEjd5RuGMzzeTnsxGKKvj0w67GupyxEY4eQTlep0T7XM0iFytgOtan1
M7CpAuElenjVE1eiGl6JLLtRBACFBSn/I7S5GRgGZL31z8vWYu2g8wXJrhV6oddF2EDZWq4uFK8e
G3Ro33cQ1yr2sW3YkPi6/LEV/8fXJYlIozIP8a2keKXxMQ+Rz+lfclSYfzc+Z42ang6iMGF8VgBf
25gaqK2hyjuMv6NUp3wBEhm3QQAYDlQG7R1yOShzFhtWe8UVUc7eTKQLAQuH54Z8pCmpg11reyUo
NxZmJRjj2TZi1itCDIVptPv6Sr8LjIfLC77m4XiyDTkssrAneE21TvaAlLdP7xqbXQnPyb0UWP0r
tF9gmhMoeblbmeaVQ8QLhA01m9VoFNHcMr0FSYdGzRa1YNvYZJZc2Qp1+fC3KyrKKKllUoU5qXBm
i9yc8oCUiWJPo8sc0KZ5mScRe/NZtLY5nEnQc8gstgW2PlpYHZToA22CW+wba2Mvf/82F5lEcT+I
y+0uQb1xr7Hd5Y1fWyMuyBDFqiKagt9cdZpNeuqKUXEtxXTj8bPm5/+jtCz0CqR+Af9W79WX0Jf8
pdKjRtZk/2/QkWuz4N4SUqZDHS2cBEjCqqe6Y37cxP+aYSsS+8p8nomO+KJymsdyjHQJmN0zYJXK
trqNUn031gZAn3LgCJnio3kNpKupsOta8RPZ84e8S/6SfAQ8qxNOQQDkdUdJBooz9IhF4N+x6k53
aiNkjggy7G4gn4aK/LROdBR8qSONZb5hNM7X9zXoq/88PGMjJ2nawisaktnsiJ8eU0s/qc5CeJs4
ob1FhLqyDXwVu5KIiMS1gW5+8LhNTWCJxmuO1Pnlo7pyBfjKdRhkKuiMhAAdfMcO9BbVRiZ6dXk4
OzGqyKknA7KRC2Jv0b8srdhrXWoKHiI4e5MOeG15lr9/u8O6UilyhvyI1wQGKENUiFv15EWm9Apq
86epLh5kQ9hBCc5TUijU0K7o7JaWJ7CWtxZj1RWYXbaaJ1aML6/6FYyU5jgoaJ9OQTi1gzCdn4y7
flOmaW18zq6Ec64o/RyAJi9z1fkulf6LszPbcVtntvATCaAoUcOtBs92uzs93xDdnUQSJVLUPDz9
Wc5Vfp3tNpCLADvZgG2JU7Fq1bfA2Z52CviW7yfDtc9fRAjGrDJI6vH5KH4YgS3zIWyUeHTS+bUe
Hf8fp9xiXzHcgvaoHiGez+B9PBoUmH5Wrb5/hGvTYREpDBNqyHpGmxWfqjj3uyNFxwYqdDc+/sob
WkIEap6YtjQwwvkU5/oBrdhxh3pr4t8qglxZj0uEAMu1P7klhqCXYkV0v3aG7PX7V3Ptty8SjPbc
mz7L8wTNJeUUUOGNQeZUb7kH3I1T/dvgLhUbfQG/eGLJZDNrhY51M0p0euPYu/ZqFivdhV5LGQmK
A7xJoqwjM+yMp1ssxyvzZinWQIa7nLvZw8AWO1egldk5U/3j+xd/7bMXyza7uHS2PeakKd96KNLh
/Wv3v77/7GtXpqUUoxnHUlmjhxb1Y/9aH9iK/iqfnPP01kXllr+qGVZ3SaSHf9silt39XV17BmvR
Yyr4p+V4KxQ7Aqepg6xobiyxKzfbpTZjUuNAjQzTlKTiAOnUHZJQQcsAwqctCZSctsXo3viua29v
KcwY2rRAPREwP7HNH4YiaKEDKY/oZ4L2A4ApEC6QCIjyu1spmitTYanUoHrOpsTBHB4KdlZldiKZ
u2oc88YSv7JElmqNCmA/BnYXGuAyFs4Gi1vzVlvuld1jWb9OBqpE5zbJpnCnIPHKlxwcuYLqyM3V
eGNyXUk0/JEz/3WWl5AQuaKGmQ3l86Goq7B2MmxSDQh2vRuXNLuxSV0hSjrLQnaBPj5JvSHdNDA8
NHz76Bbq7FdsqyG9yDLQk2gTs5bt82l4kX3yIxMweSjpqrDIlkJlxXp3VRT/yJlwlq5eTtZNYzKj
Q9CxdB8MHI/OYSxjN8UuncitCtO1++gf7Mtf71fLrLRshvfbrow7fS53qLPPe3sIL21iZsjCds1J
oI8cCpnNrca0axNncdy7rpU5TYMvdfsKKTNohCFKgxn6bB4L+IbcWsnXpv7i4C9MvxvRnpP86RCZ
KARw/Uu/M98vLuhgRhUjHFtuXV2ubFFL8EBFugqezngk0hr7QacPuVU+0haW30zKA1gkT1TQ9xsb
/JUH+zOYfw0aeO8G0bUCjWBVfVwMa5PYe8OuW8dD1IYd/LFP8kbQfu2rFhEC1Z7Tlh6+yhmfKjMJ
1Xyr0+7Kvvdn//3rIRqzz2STYPfQ3nboH2cHxYQbI3+lqrMEEkjXH3qYTxpruyjf5Fy95HX3iydi
JwsvD3xtvKZdv2+MW0nKay/p8u9/Pcpsl0WRiwrt3i1aBhsbR9Itftu1R1kECpSixRbXWTzKGgcR
PDuGFfbCza1E+rVfvgjva26X7uigtxtknn3r1OvSq/6l9wCE3uUizz1nFMZl5pDjJGjYoan5cvH+
fg1c2UKWfl5lZcAC90Js4ezHZPVQZvZBAjSm64/r77/hyqtZYghK11elfxlUE4FlMM4kBL/09/ef
fWXuLwkEtUEbWyJ/Ccv7ZpsQ2gRsTtaS4Bz9ty9YLFue++PICjAUUuuZ0Q+zfZj8t3/76MuI/DXZ
ncx2ylxhXDE1N1Y3HuzWD0pvviETuLKRLmkDtpVCe11dpo33UjsxMKg/9BhlGVKLrhkMpP3HN7RY
sx4az4AIBKIB9NfA64qI202QT3b4b29psW7TOnOHATvN2i7PNnrNh/fOvbX9X9kTll5Xntkmczpg
Zl5qev2ZPKOrdqU+86MdGUeySjfmEUm/c0IC/+b5dm3GLlYz6Kg6UTaGhTQtuia+VP08TjeG/NpK
W5zTdLY6nY6XlYbyDbH9KOnEjePrv8NHthTx1VQ3pihmhKjgHmtTrIQPwnXdrJsu+Pn9SF9JvbKl
jo8yy0OFvQa6IgsuDeo56p7Zr0uN1fyo1/8ktHSZv1jROWpg0ClftozulRQzvFWgd7y1GP57BNhS
yVdXZcZshyYbdIutbebsJz+Lv389/z1Z2VK/56Zg1DWtm27yBlZKzQCZsBl0bg66bJFH9RgbcxJC
RHrj1LmSZGRLUd8EYlVWNphM9nqeVhdbEuCGQ9DOzF3+E+YCq1vClyvUILZU9gGCbaikww4yWxUY
z+pVDirKrfZYePW6L8SPJoVoeOj4PfgO/7StsKUFlmWUBVGoqa1r3aMU+FaNKiTWLdvB/17kzF8s
coNRt2gvC9FXIiplGVM4rdgtv/9+Klz7+MU6n80+bUWDYMMshqiGC2rpVKE73Lq5/3dIwJYSv6zq
pOhzyFElZPbVuFV+VJc8UOrh+59/RbvBlkI/WCuDLnaZWmjfewbn3H1Fiw0uSsXvhAbVoYIyRa1v
6bavPc1ivRsz8zWXSJY3g/t4aRruPGNVmMXGktkN4eKVyx/zFkc5TQCDcE3MYH/j3qnHFtXsZj1u
IN9S+y6yQvfZ3tDNtC/Wt+bvtUWzVAEqYFJ8uIal6PfOIkONG5eouDG9n92cH1r31TftXTb7IQgb
0ffDdu1FXva8v+IVXfGBNl6Pi3TjgJnfsi2IPS9ZLU7zlN66R1/ZQJcCQTbOpjRrBRIQfTPU2b6l
iLqyZLxFfD7PTo/8A2ZBgvYdQ75WbhoM1tP3b+baj14sd9JwEySsFEbBU7dLBxiSg2x5K3Fz7Zcv
FrtOgUfxGD5cOz+dhkToQQx9h92I3q6c60thoCtkXnUFKGSqFYC8d0GBA2WoNNQfd6AGff9+rsg+
2VIdCPt6bogR9i4XTdOFkG7EbeCuaQRCQ/z9d1yZnUtBoD/5DnLjoP/R0opNxw/d0T6JdHiVxb+h
aNlSFFg7thbTgG2XZPcDkJ96LG4srStaGLbUA+rCFH3ZA7dYR2M0P3ZHE2geJCMiuS3PeRcAF3Dj
q65Mp6Uy0NFmTdwO4Y9yP2b0ZpXoN9Lb78fgWsywVADaSQESR4sUbBNP8ZjF7qdIAz9uY7QMOcB+
BFnk/dsB7i4WNG0dOc+wXFi7Crus+cA5cBzOy/cPcm0yLRZ0n9iOSRieY+THXtlBgVJ5UpOo486N
I+PaMCxW9eBmtY+sDWQGVh0Yqg7sOQOd5Eau+toJu9T1WZorHyYNl4EYIzisRAO4yWEXoV81ygDL
A0HmzTx//7KuftnlBvrXwVCnzHBGZHGRRZOni2Nw9wGRyiYL822dhSLoj8AF3Rj2a+feUpynZ2ds
ihJfVgzOz8byGzhxPjTVPbPLtS7tPVjwu6Qb4KH2bybcbCnRswfRtJWY/HWBbG6NHbLvEBXtk3+T
drGlMM9KrXFoC3w+6JOhnWKQ/gkt4LKlwk7ZeWlYA+6ao1NsptGMHJbeCEGvnBtLQV3iJX1fEvzo
JlUrRg6J34L0Zge9PPn8Rpx4ZY04iyXeFnWWtwT1WpagVfPBQV6d//p+zl5Z4Es5nUcsy0/bEvLx
BOa6YpWlsLvwziaIq99/wdV5uljg/Whb80wR48JKGVSebGc9mDs4j+xvXdCuvJ2lso4pNeRcgO0v
QLrx4HBoKAgLGBc3mzUu7/n/i4jYUmIHJ/AONqewOHc07KzUike9G/xxl4vLqP516/537UEWAToc
2nMrURnafrKjNzwW7j6Zv26MwrVHuIz/X1tT0zRJmyVjvrHFpt66qzxOI/0CgfgYy7dsVd04L/47
18bY5dH++poOvlsQTpWALzneGcDEN9W96ISdx6R9q73XGvn+7x/oT6X2v8bkEoL+9U2+tjLQzEGd
lHMJ4lSafkKS+MnVpNHvxWjYz/KjRfcC/IuKBFdP5NGtBo60GMeII5muYPsZlXPvbEbWNpFpZrBk
skUeu3YO5nUxvNqjfIZBIoHnrflhTcBoTgxNyc5sJSsLJvDokwO8r8qi3rkFsb42A6z/faicyAHG
QE268ZK7Aah2koc9vfXh18ZmsYtg9JsicXCbncaegX3TPFWsP6WVPwbThLLS6MJMyzG8G1nda1ms
P034f41QoatWFQZSQPaalcFFxJmF5q54gO9j9O/n4FLhN/g8LaZLpokf6z/9HTpun3FvDv+trMSW
Gjw5ZZPFe5JsDNfZ6SRdadKccvOmReZlcP9jJi+1dyrLXY8TK0NRkYSrfDNvePQ1rSDo3NyyUL9S
i2ZLBd6oUH/WoA/gO2i+k6fPVRWmK/pTvo6hu6t++v/cdoYs3/9OYobu4KK3SbaB8zWvNo28Ectd
OaqWCJjJ6L2eDAp7S74Dq8CsPqUVUVR6v99RrhzkS12dyQoxoWacbcqqMkOY0T2MjumFoqjX2uuO
c3crOX0lf7k06cmwyHk9YueqGkkDCAfjvs6/ElZ99a3eovUDj9i29Y189ZUt5Q8p8K9VmKPTuffR
AbvhhbcbW+uhHYoHP/f/ySWD2YsLghxAodN1A/hvabw7qX/Wqvp0Id0OSlpXgV0Uq++H59pzLMKI
OcmZAzUl3tqs0KY/hCAdnEgvb90G/T8Jo/9Yh0vZXSM8K+nrFOZ2IHJErmDPqQRFDGVluJiVm0np
M+u893mwH0wOehgXIgHuAzwvgBZfgEO6U655ELrb+EbqhgZpmkDkw4eT+adaUmOvbPKu9UxwJPk/
DAPci4TawEJ0v5TWcW1X7wCS7V1t/2gaepiTtA1MH8buTl28JsJ8MRJB17pCNVgU6FtXyfjjEnru
DBgAViV76M2Xsszh+5UZ+2QACLmonMe0arfULo9WU4XTkDih7wOr57ReIL3svqqbDTjN+85uv0pF
WQTOF3pPxq3oTI3WrrIOhQWgiCLU3Ewpe4SL47rw5lNFaejm4pPMkx9MFRqKwR5Ymekpz50pYGy4
yzskrxNH6KgkcL5gxb22qrOU3luZ823O02OXTHtp2GdSVjubTms5U/A8/CLIZijLRs1WndAQ4Pn2
CFeRcWMRpULPyXaT1+1pRobQK6v3mgy7lk9vVS2e+oR8zkSeO9Zbex/V25DQ/gNc5w9cXPP1aJNH
Ps0HNcEVssNpDkwVGj+NAeGoXXUw/r6A4QXs6zKab8AWMkOhHB+22d2eWCoeLLcJssE7FlaNRjuS
q/tcUDeCkfy7OdIZxsPiXXuou0pLhjgqDlU+/OYjCX1irU09xb6nQqhrf7LJ/VGl5l1iwBCzYhJ7
AXlOOneniyYJCi+ByKB8smrQQjxDfeXKIBGZYYfVtv7J0/KHLFPYV6W9CKnoT4nnhaoznrSmu74f
Xjj4wZKVr5Nn/aIzlEWVe89949ORzF8R08virEm2vtX+yJX7yCv7k1Xp3ndqgCbnJuK9+tFXPVrN
lHnskHUDmztfSRN7kwG5rpiNPWrvL6OBPhYHnSU2/HjW1KfoEJAOXNOqdY8O2xFo8IyTqJlKHtbS
2CiBmccL/QTF/36k6jcO1WPTNu9jD8/M3BnOfW/PYVU7WySq4VlnunVUdCaE+f3DnDkkRPXtCzac
SMZP9Ztldw9slhHP8vMAEcnsDuexg70jlIMwtITGCd3b66J0Uhis9fD6zO6lO34Wlrk3SnHiORIN
xkAA5vbkMxrv4OTY+jubid08qt+Z6b4Ipq2wStR7M6VZ4JVzHuB/f3JnvINV5iHtJAtll7AgY/k+
Ue691fXxbDh7uCuTADPuyKn7OPslfH0k2/VdvZLo1FyNkA23RnLXeQg8M0BwCOmrqCjHr8HqNlpf
HMPyL3PiVTSLCuhDIe2wHZ2vskHuoq+tcJISsNH5NWvsn6rO4JDHvsTgfPhOe6fhPQCuqzOEozfB
jUnqcCrEcyaTp7FLP0gBCaJ29Lqn3bvdzs/Ur7a2aSmwsOBeqea3zBB2qB0fLk7S2FEnx347rTJp
xrob1o0B5hGp+AV1Z1Tg5fSPft2jndau11kCBvg4wXfV1NvK1I8jybENYa7Z/XBAy+KOFtaGEzEG
w6isiInmiVX8N027g6vbQzfAR8qm2T2vQatGu2SYNvammtTdQLP10EM24Qjfh+0pxhJGQBPVkO71
o9izhJ6cLoccu82OnVl/oD+Pr1hibhLl2dEFIzY2yWHyC7iVSA3Ql7Y+M94CYslNoOsseJES412b
qRf1rI0FbhRBTuvXxCleiTnkG79lIobx868J7KNs9F5sGHS2Yj5ZpnWqWLYe23zj5TPk/0Xylhag
VQ4XS9yieMjs+rcFZcncmgdCnPMs9Tkf0ifZ4e2Q2rpX7hD3BoDSrJjj3hNPztxvWl+vqa3vEzrG
pLFeZ66xzRtGzLPioNtMohKYhjqHgpTLao+fgDNhhG4QKMsuMEYX/5Vkx6nuPkAJ+TFU4plwEKmc
ggeTAz3lKOpnPldloH30PPLKdNECTY4iR6eMSfNXBO+rxoKZlzHXG6nSdZIWR+Xn2zabX5WXgIhg
nubcWo8J/+oq94ic587OLNBeW4bvSfeizp5MgC/5oHaFVa7rlNwzAYDWPLEHLZ0mdD27CFQ9xJBo
yNCsqjZsWhYnqnlNywrmoSLbiCadQgmL4XJsQ9+j8N422mNusN1YiZOjmlNvOlEr/J/c9tCbStHE
lTneY64vk7RPwKnvnAfc0nxgJa1PP83OdcOyQBhWBQtv0N8gh38gGF63bA9j67swMDDilCQ/Ose+
T1K6gSc7C0oYVMS10jGe70dee9bWttlWjXAQnNyhii1XGEFNZAZTgwFsr6knkWvgVMQ51xbOY++4
rxo2w5ngp9pn4ObZ9gYuCwcfZ5PvdSygXUouTsBbU1EIDNqd7ZJjfnn7nG9U70I66n/l/fxbt+mp
miAhpr5CWxNuuEM/rJyZ73hihGgR+eQusOxOg0hAcpCpxurFTFHd92WxLol1kv3UQFjGjMACWDJE
SeipJs6z02BxCzvvoiL90mA6yqY/EbH3bIOGdOTvhmPtZ2f67SbVD1t7zxJ2eii+DyOaYgXIXOw8
QeUeuPAhIF4zriHKPNZ2HeFADV2k2SFMBoNrtI/C4MiD+z/h2jwGXdntDFqnISPjgUoQi7rLYTP1
8GjUfhJPVrWhk4hMWcnNjPVGHHVfM69DrNNiX0l3mT1GKQjDUe3Th9bVJGo5cJQuTsUgy70pygq8
jzrvv8oWFuR1DQfmRIl7COHwPUO6ko19dPjYBabNTyCwnBPOIT1OD5qOB2Ngv0Sp77mZbVvPCYln
YldWpAAk0r93+uxIBHtPGnHKuXdUUm/JVGMTq0DQduywrGdMRC6GrYfasSpma6UUfA4JPo12xx7E
rqAtSBmxjqEsa0kYcFiwqa4Re3RF8eLT/qmnKchnOJXCKbMPjT/D4RiVdcDE+IcB5WtYqdEONAiZ
ecc+ZYWNWuVnn/n7UjuIg0pyUDx5TnPggSFyvwe6/hFUty/hes8wKNgDiSyDNnNQnejETjndV5sJ
GeJ8v8dG9AHv4lPdwJpAamfrzm6ssxlUndmroraeds0wbEtW75NOxQzC4oryV81g/Ffbz12DyrZJ
3A216heHNQgpy3lntNjtRP2mGy5wzviHkfCNpHaHJW9PYTJnsdXwVVbOz1p1J3j7HVOtWCSH5Ldj
F+9WmXxmdXO0jUEFruzNsOLTQ4+AAAQEYsNigX6lCQpGeR4r3uvYy+qohSNS06cgZBpJFTGPOkHq
e0+izne9gdAb/itBm5irkfGoHkwvmIzKCGhTrs3G2bjVhEiik6t5nADDSF8gmd3DP/3Va5Mvsx1e
W16c057dzZ1sAbMY31qCHLxnwQGFN0jmWfumd0JPlndwNt1rYt3DTuOR6tICug+eipNu3wEu3kp/
qD/zYQJbsIfftpZwN+4ELqUTYPfeWMJGpOjv+hLaF8cY915XgeHeipXdoKY7JHwngBaoPX1OQewN
oddvV3WRH0dzXA3YCYI5qcFVS61fyqVrQ1RPQhY7m8gftBtOfd/88D3E/D1NVs0F0G7QOQ/zjMJg
sX2tk2SPbjacHoOJ/idAOyi8EJrmWDbqDc2cd7AhOZLGuEOC6ZAm7iHR9MgN8jAn1h0Q/jvh9Cpo
pV5n3LdQga4PKlExrKusUMIePRm7ezaY766PXUvyD1bTCG53h5QmX5MBZibv1E8oFqKqzUAPHPu3
pCimuB4JHCHKjIdqEOdEwkh7MAM7J1GKgghKFV6+bZr6QTjWzmH8OZ1ysvYbCi4RK94p/OiDGe4m
+AkXRLxvrSpgFUPJ9VlYct7ajgAhRGxIp5ugn+RL7/LHSTJcnrDbIWoF5lBBsQ86bzIXTyiw7wWW
d1ClsJuSbltEmW2/DGX6OE+TBdt73GTmvPky1QRSqeigUsOlMTBdNwlgtO6FUlhY7qZ/UgOsld2q
fqwt877X2Qea3k9e5m3Z3J16Z7x3Ebxa3b4g2U/q5iu3VXeTpVFw8sK0YAegDErcWWonquYhdqhA
b5CP0MDtm2MjHDT2iZPrqFORNmlcm81ZNWhf7RvzRSXVHAuZ7ZSs950a3cCa7U/Dg2c8tt4Pf/Cw
87ICl4QyHhr+OynGlemRowIvIWgr/5AXXhsyleJOpekGUbAfT9w+mSCyBNKpsZPyNDQMfgTqNQvG
opJxbYh9Lu0ZrnJFHXWSrN2qR8mxlScN7/AejhIzNY5yhLmAvyvrnGM02H1imr+9qu6DscGWa5B8
zyjbYDaeusr81ZtiU5bTVvXSh1OJdXTbZmODLhv2HT9aeoqMdrZCq8MvNbryIavRee5ZeiXqcWtk
NuqpxN85ufiZ8/6tyqxXo2vpaqZlHcykvfNSFmZ2saPMBJyfrkbbXevaW8vCj/zCfdJivBP4cZmy
Yq9PbXAycQTNxvhlyOTV8sUTYst9ZxbP5pQ/+Q184lz/2DZ0C+CEDLxGHkg6P+cGbhqVyB4cMq8N
G7fXLDMeSG+/9hl/zEe5KkrMFcPlb/Y83pk5i4HAfK6FvJtm/GlauEjVZ9gDwgYBoMquuZsbvcON
PBSNBCHdVUHiDBrvIH/s7dI5s8Log6lroUIcjSagOl8ZiVXFPRI9EV7iu3DpeczZ7xrbvvSqj3pi
KoCe9wvwz5ipBg25Rf5ER/I1VQncCfhPdJcKnB0JDduLp9jMjQ/dDm1kcKB5c7P7PUxlGqJXRQJ8
Uka8BuXd9rwNbxCAOSKHXcRsHryqOKWdAfHK5F4SNB7y8B4Pua4fR7DAEEHe1019oE2d7MlUDMEw
JAPCHR+7mpntcFk4Ji3u+srij6ZnHCavANVjlogJ6+kAv9HYz9KtZTmQUXfjWo1enNXkVzuQKpy1
+ZKl3X1SFk8GKpbIDvQnjxm4i7ax3+FGJ62wTZGYcFGJp/a097y2DbkSTWQxpE3Gdu5DRR3YYSBi
1136mGDpBOYg8Loo8gF6mA4WA9E+B57UdMxo8NVbW+LaBrwgDTKincim7hsiPHRvVgCxeD9bRrdV
2sftaO1HmAAGjdWgRNGSNRvLHhmnMq6ZXunU39OZ+wFKuKuZVEAoiL1mfRe2Uw/bPYmrDBJf0nd+
2Go8NbkJDvaAYKrwjtRC4UOVOBlqXGaHljyiCRrrz+BPmoG9j/kTWjRPwtRzdpZt1AF+zC/pF3uo
dhAFu3w7SoSB6aQPuNZ+VQTnl/LlQ0fN37kjvzp3fBwdciJN91jWyT1l7hzgHncgfoO92nwUhV6l
rhmXObg3A28/cDE2Q/9iJVbVW3Trw/urZ5++48Wi8PfcwHFuVtn7wBX2kML64YnxC1Dyl9xR67mz
Q9cJmOvCAS3PHrkxNkEnoRIg3iPHpdbCig17aOSasV3pwvg5tG6FSeRZiDr1D0144LX8Lh1dKyJ2
Dbd15TzksoyKpjsp5R9Uz04d4ky/7JMV3FNwsEh5rxnHiS3WluohaBkz/MLybMJ2NSx08TNn7ZrW
7ouFszHL5588/2or/pC5yChC53amEgzijmdtKHT/UF4ubllqbSZAgiqs8gD3ZBG2OXuxx+LgmfUP
YY4PfuUhmT1uvGFeXQpZAUKLu5QP+y4rn9ngr2qzWxMIU7i2406l+9Zl921HXhpO3yrbXFfFvDPr
CVd5tGPGqZ6PZEw2iFDevXm6E1698mAHn2TTxkoQ+/IirnRSh01FD66RfyKjcbQof0TC5Oiq1sLF
NfmyHPKRWfUOvj4TOqe8Z2pghx9766lyYOvUqxfOUKk38/bR6cgTzcVvrdHcpXJvZRjz2WvVPkGI
HFi4IsrMPCXVoENJ6Dt6YbHnAHtfJXcm51lAPVwLmSWfQc7fJRXuWH5Wrdgo8CjipZfq3p0LmJfN
xQrYLuiZHPtlrIuPsqBbJ+Urc2x2pTXHvGjSgHiwZwPoX43JCupQoM9zdWw9tVWV+6t05Ws6JZvS
TDe9kSIpltwxwIJLke/hI7WTl0P2ckNLkntj4LuGegccG48VT+4KST4tvzz5nrP2u26b8fKpysG6
8lgeOqazc2v63nQU9y1kV4ifblvkqcuZ5oD8ozDdzl3ASv3VSrmmef1cjvScJtht0QoM45E47eYI
dqN3lu2csxFdrhCDIguKbTDx66Pp+WfEsrtRgariDeYnQfZJIoFGcIvlKX1MpjI2KyekbnmcPCjX
muRBl300V+qzq61noHM3peRkZdH5oxTOU947O+RY36a8ily73DcMtxjYiaeDfcdE95OQ9FWZ9iZ1
JxihiG1hNEgLZ0hWpmsukP/gYtNYxSUmUy8dzpwLezvsGy8sgMcMEOethqZ/EX5eIQ5UeEiEjMwQ
28QrECbySzWTGpvGp6seUZ/vm/dz1j36SXkyxxphOGwPDcbusKyPiT08lUUfgLxFIkA8fhkTgv2R
+mvFDOQorcdMAHDdMB1VHDYBujWeqtSvQqTztzIVz6bCpYsjv8WnIuyq4tCkz1XCN2VeXmKoTQ8X
OwOMjdBLxkiXZK9VsfILJBVwbgF6GwE1tkei+gkhc1DmXiRMtpmrNO6IG8mpWw3cepyRdVJ9/htx
a5TDu8RBrmXGX8KhA88EJ+eRwukB2dW7C5yATTqyCrsFSJfdDyXf9JKsajEj9jLX8DyAXv7ix8T4
CnAtzCf73HKJQ2UMVY5AZvS+Bs/ftbZ8g7dhPHhJ7FYs9pC4QoBcb72cHG3PfXc7+0FYxktVAmlG
yrhyBrjFq4jQYlMXkCV5lr8esR8EXLUYw4Fu3d57p0kbampsy0KurZauRdF8AtVy7IlTBCXKX7iU
9rEe2hMayj70MO9JU20n6DCCvpKnkqtzy9yD71cprCW9zeDD406Nv6Vs1qVBt7VmX9ptN0brHoqs
WXPugXUu7Ne8wq8YegNoBcRvdtltTdATXZE9Kr+9A4X8iSFE5BO56zInoqb51gEV7mKS+KXa0xQh
hJFjj53ZWQPUntD+wGsODFtzQvatQuaV7JLBjy2LWIiY1SZhcJkxu9dGTe+jQghCJ4IoqTUCvzI3
xGWHujCQdEQijjbDGiyDMzS0X17+hGzHShjlUyFxoLXwJuoNbODJvIPMIh6yC4vdqFCMcDSCIPWk
GK7DuiaBtLNdav4fR+exGzeyheEnKoAs5i1DZ8VW3hCSZTPHYn76+Xo2gwtcw5a6yapz/lgHymHq
Hz15w8uyMK+0NmgRI1rFdKiqOcKise+WbTq6zHrQ3D8NedR+1zCODXLzVWI6Po8/p4pZA4iCLmje
q+tm12b4rQSLbBuHjDYXsmqhKZLsfrH6vRzQhoGTuRmH+YhKDLwxEK2bhbXrPOuqe0/t5kevu3+Z
lPuyVhp4pXz3jPwUD0sw1t5zV8b0QRX/NA7IsuseVyc+e3SgFl3xXJvtJW/G/ejQd1F46c/IFx6N
wjk6hE2wBrs8unP2Y7YWebz9nuaNP4SJH0el+E/B2mubY2Say32aimORiZNdyX3KPOCm4wNlqn9s
tw5rJzk3sYq2utvb+T9ll1mklV3ue1Z13xfux7poexpJfFDQh6JY3rrSvjYjKH2lFcCIvXvNzSGY
YtsKJhYG7uiOkcD5jVExh15uvNum4watPodmUhj8IsMUTCbGW5a1wU7Osqru7cU5It6rfQDLz26a
s0iK5bjp5Wsl9FNu9btZctLL9b1cxIOuAZ04t/bFwu3GIO+SJ2dNe7/0iup2qJ+3pn9wOvWzJuaX
tXqXxNbZizOEkAv5yOYyZ77hrRW8qvucTeoQD+NBwnBajfPPStOnobVK33Mm5zLp6Znycr+POQHw
D6RxnoSedMAmLLCVSUMoqhw0EiSgVrNBGlnX3jG1Kt9r5DVeEFcXQ/yrhhKiLe1gbNQc1SUsqSWA
811550qzCioxfE0NwUdIc5Q/W/Xzmok/i66Q2Zv3dkpsHVsdh2j3PDR0a1TzPvcs9oEMH0Bj32/m
Fs0AY3PK6emVx8kTl7QezDBtU96N2N6VCaXlVuIc2ll7kONw5D152qjmVsZ6lGq9jF3f7Ay1uH5m
tHW0cXiuXv0mvOxbMah2K7N5PkcgVi/mPP5R8XgbitNd7iaDrzwz89taguw7z6VePOTO4Mt0sYM1
nf65smcm5QuslpulG9IxchcsxKYCyVLJU9YXL5ox7NKyDG1PuxrA8lHb8PlK2kuszA0bXf7U808j
m/rYx/ZZGAmbnLHsOI0PZZX/aWNaU0oLXZ/NNwL5ttf7ThLe6hlhKwyqu5DFijk0FmiBcUa4uG4F
P1Cd28cuG47Gmj0YxshnlS5nQdPvTmugYl3X+k4Kb4/J/mezN5IpRf5Lz2gDLJDu4m4+WnE6BqZW
P1X2tmMVWn2tWU4JP96glumhnJuz5m30DltRMYvntVh3fT1dyq0Na5ndcdw9u11C+DtnSLtVp8Sb
ioPhbv/mpYu6ed6Ntno0wESMbfm7Mbj6ttZFVmpWDGOQT8Owd7PkS3rx3Vbxq2uVuZu12gbWV/6g
PD4u+eam2nTnEBvtFyO4fUfCeZrTot3RR1yutXunLBKT65mJRqeaY1eXzSWh18EcxrfNtYIms8+p
YoTKvNI+TVoazMv6O8t4CUoNZBgLYhnZ1G32Zns3xsuD17I+zHb/tzftcEn1PSmUzKe3quDmuTGb
PFiKwfbzaiHbVA7PYzl2vu24XWCu+fOqk8KuDJ4rR25mZFbpU7npZMwb1kMz2UfRbJfWXHeCv6xr
q9pXYn2QM/0yrQcAZo/1awEX35vGmX5lmhXw2TIMPDp9t/cq6ujwgwQ6zNdSMjhJl9VUCeMgO97W
vEbmCJ94ixk1XC0UiTxOY/Ko+u5d5utrak5wrLiDgaSNg+m16NBHlApiFxdZFnGef8mlIAGoMqmX
rMqgcLRLOpipL3pSn9KVW9NBU0BC036r3b/Oot4EeaaBjcMoGAfSKScZ3/0vVRtFXAfNWjwPW3tu
k/LQ1ItO4XW9cfgDHG22IAkv9kkOOW5pf4So9Yd5+s2bdYvWPD7HrhNqdXHmbbtMfRpawE28caSz
CPsAYRhOffa1lOKIjX2XFHh4OV7DlFM5Qvn3AjL+OKwsAysqMObkNtR0lhBAs5c1k6O/uBowqiIN
zPWMQCTiT1VU4TA6x6GwaZAdIztp97SFHNTCJaPMI6KPzww+txnAKGiNeMrG7sFzup3S01fQ0n8V
+FwwLeRoGLGjRV2N39GypsccEgDBRv9oNXSVgCys1XZoZieUrf3tpoXgGTWei0G+Sn0aggRmxjfI
xO91UYQ0w7ytWXwCu/yeXLv2DTgnP/fojEymy9jMIrC18U/VJCosulSiQ5j2/aQc7ozrLNLHUa93
+QbHWnV3trBCeNRz3njmb26s50lB5pjtxzSM/0y+dWOAzy82EtQ9cb/JLDKt6aE1u0vuNveaaJ8W
DrPVIow7ma2HciXn15vg0VZUKPbQ3mnuc0ny2uoMO9MqyKlHP3W3zdsl7+2vpuqbfemteVTW+gmW
4+DonRW4XmoEo9G9G2v+21ksplWt0NZqu8pLzpPlfiBMIQCoGuCWBkSQzZIeMgPrvKibXeXGa2Cn
PLV9joBjSAkb4L4G8RNgtJljXfGq8HxUXqR74lFPlHXIXbcIvbEuggVFD5mbm/DnnJgqZ9tZUHZB
SrUNYCPF6qR7FJGpy/lUufYWLVUas5FUX0JzzqOhPSVrRcPS4lzVOkVGYv7tPFv6WxefjTSNrG48
zUj/UwveF2jNT4U85Knxa3fFnVH3p7QYA5FpkWYb1LMXQd92w/X/6qJqYE6YkyrSmTMLOXwXZk+T
ON26npl+Wm76NqvxKHuGlmXK+W4ai3xP7clok5251rtJul9rOp/EWF96B5TiVgzvavrjUq+BTgsZ
u14CmCYbfgBZAscbPw33pBnXey/uSEdk7DDW75UzS5WfG3e+H5tUq/dufjJX46tUTJAEH4eJGuH6
sM+M5q67UfbOBMpUTuIAmv2A/wguGwK6ZP8YNEuFW2p+FctGmC3UONj1Bb0JP7vbfnp2AuWgbPeQ
NnUIM8SZAxScC/kxqeZZxpMTILsNUyceg22iV6zTR78aNyYeAwEgNTROJBd2ZtRH33ri7Xn09v04
n/SiZHJeQyuLL5uu9BD8N4yldm969Otm5nMjKj10Vk58z4x3xTgw7bjuZyWHj4arE0Dw093Q5LTF
xd7ml9RZfuVmP7oujGrSj2GvmY+zypqwNYunodYfrMYKkkRwMINFEVjUzc7Zc5cHS05f0zbvLFQd
STu/0CHxuHQlxI1cF1paFnufyhgWsokYvO4so9aCGPIs6Kc0WpA/+3PaIU2bisCU/bO2FKfEELtb
SlwiqktX58+OcB8daH1/YHUKqor/pVbrUaYbu3y1K/riYes5WkoVH+15XsLGgVvPbkRMirgy8Ojm
DdamB6XJSqpdc5iErHZPm3lTsxHa4pmEMVizusZT9xW3zglM9EC/IrwdK4PunK0pz8JB77Qjgdl7
t1KP7WyfMs98yAlWg+MdX+fOOBvFRpv75FwTe8Gyu/CPjTk0FTGsoTPqd2Ib/2yiOM4F/M96Y1rs
wfmaIadcbli/MdtTkuEtX6uD6balPxnNExv2Y9mOVyfv9o4zP4wdw5XD7L4Mdqiv2mPRx08uQyBh
7LvU0JSvp+1BprN+1LQiElmzz1yqGWkB+mut+j3FtuHAh8V9+tw0sP2FdxOaFpeYitxpFi1Nvm8J
AYaOxjVkrz+2szVBYeWw4JvTo4eoOxw/Ev2eifKwaX5Gd6sOI92mVw7XJLwVm81U9B7sQnCzLwxX
xrCqMG+5bhWvc7TIvAUW4yUxDQPhItKLiv+MTlcGi9WEABxPqB3/KQiA1UWuU3mGHViz+RkX0/1c
rxx45VeskXxk5u4R+ST7nNYEkHsGSreyCeo1+WuqTI8mR4sD2j2/80I4B21DFLBmbJcoFfEARl4M
OLqOhbezOjagqUwiLZNXimcuel8dJMiYbeK4h1M853UZNMLaJ/CPCC+/vbEFHNf2zE3UCG+u77RW
4c9NYYV5vUA3ukiLNMQbUzRr6mCp7J9VpQw8MRxpBRhpVPmdnpp3ZlYHWZ5GQognQ1p3AGsXT/eY
CM0rer97wO5djeL0kLkxWV4zneCd+5g3Ofxc7X72txhZt2VnjjMjCcWKiEZvuU352VgO5ixEN84y
I9o+KEiZ3fI56EZM0XRWH6xtRhrh6SA57Gx2OfjZsIJXjBaYlCjuS/RajlP9MmaMUWK3D7aDxFY1
Ob/Y3B/xp1OrltNnuJptF9BKcz/W2mu+YWXInFgx/pk/cute9G1kYLLxrhQbZHCiIunELvgA84xO
5+WskrMx2XHQNKYRbbOq/c3qnzpTu3p5G3SaBxpnugDn28METYlS8IDOjZ6zIaRYxkSSGEdU0lKh
ty1hJx/y22HMrjshrlz2sjZufXQ15PH0Kav0WCF60OD9pJH9VroMjF6DCVEW/BafZtuJCNXKqSt0
9LI9d1Ynd6Pn7qrU/CFdbfNLZzv0BUhZbgNBaCPsfRW1FRN8lV260WHE4SRfkQQ+zpn2z4b1pCu7
/ZNtAIye9G5jnHPqU94BHhC+umE89YP30xvuv5imLkXXXDjWqB8dC46ydsdIE/o18eaLpbo7ocKO
1TLQNjOt/CVjdqg1xlpCyDgU4tz5rm3nwZxWkOrKL/LqqjJxO2UkUQsULFEuJ7ibp+Oq0kteyjvD
Nqp7sJkPls7Cz9lH9CHHh6xRjWcZD33RH2wXaNTFz26lfwDUJyZz9IXV0BzpXA1lxwHBrtPB8KRR
m6PDvTXc9a2kqmstIKiar2rYdFp/2i9P9C/2sv6pXLS+ZXMoV7WTJeH2q4kgJEs+aM+jv6qrHYhb
WjY9az/Yy51wNloHZRNuWQbRFLcXYXGvzuv0xu0soyW3kOj2j6obAbOrIdC99i0xDDK7gSgTVdzU
FGNQmstraQt6pRZU49Z+NCxqiXLSYPU3U2mQSY13zHvkXjz0F2ha51J1CAGMTQVSo63entZLveF2
HN3LprZTo7hjckMPZVwDsKHdhiMfH43U6a7IGSlxXND3CH2jEz4zlmBbY46otEuOdu3kwVga0x5r
f/s1xcO6T3P3PnWSF1ObH5zshroXfBiGRVmSjfrX3DZFtB088Oy0J0sbKWafvauy6P+tkv40wL2I
JX/Ilp4nMx+4jKHnSrO/IMHxR6t6Gy39F65AHiHPAH66u6w3LfYH+ZjBvQTCRFwXy9/MdP/ZdftH
V8bnZGjXSWe8YmWywqI1oe3tf0UyVoiIOx1+3ARC3+4zNzlak/PL2WSDhKen0cp3Vjzzoa0Znoma
iVGNANGTnfBP50/x4MIx5IhuaHYM+7gPO6V/WTXwrW6gb2sEyOBWyMs4iVO1NoSAe81us4rDak7H
jrSjQ1kXB6lzfap63OXWtiua+uQZ3rOd4Jdarc9kTv/Ek/tZJgrTmeWc8UGEE1G6rLzDO+Yk4TuI
UOBHaWUpzR09DedlnMLcJFObD9hv0TX4DTAGN+FBB3yqbeNuqiakLMWvwupleepgMDHO0j4VznrN
XO+QejGTVOd8Mq4dqdxoAwWZtWTrvHMLOxRWb754uniByPqroSx2b4GLZYzs3AS7G7cx6FN7Bt6c
KgbGoqX+suRHSYGkMjt+Qe2H7KOJk1Cq9M+6iQDW6lyvNXlJBjhcG8cwlIl+iVfnnFXahF4BIKJy
nHPZt3XoVNoctguHZSEdESRwV1fH6M0w0WYb9avSmHbLLFxIDtvpHn3Kbh9/6pb3aMntMmXatZpq
Jij1mGfqsV+9g17QcD6UQvhancKf3WRltXFNoDm7yv3bpx1tEmlzSNf6r71lT4PZvku+50TKs8Ei
B81fPru2B52cnxqr+qMa+TozD/KI2VRKW09QYff4756rTT/wLuArWPOdnOUOLfBRTfoPo8lD7JYn
+KnfBrmBNq/JOcsXkzehdKmiXkU49yNx/v0aNrH+rHvzLtYZETPB1lfeJIHlbbMyqu4hr4tj1XpD
kFlWJBagu6YoHT9XN/omVn9n2aHqsHMVgHOEbCCcPwnzDvyzXqz3SxsfRKG9pgtrRc2jiI/2Kqb2
od/Wx6QfOOJn3GmLvGT1+qplRRa0hgDpHHpCxSltCeJsOzrasksq+0XrWtToxk1DDNKqa/HV7t2n
deCVzg0Fqs4029D4OsXTPktLX7gZFSPAoxwX836zGZXy225aAPBGc2GDazdMenZX+3qjfzswAZGu
W1cKw+6dhX8CDeUbJe+HmW8Y4dhTuiTfhcPNZwsbTWGXH1bDLvYDYZQWJtVQGwpGnholTAqNK1RE
vHMSjWZ+P2/e+0BmQ2wNaMsS/CWIG5ZcixJhH80CSqh3f5EeoHjf8v7cLVkZerdCFFvL9vYI+5BW
MOdd7LdJzNR0EyCrKYsQtDQ3Th91HQmJx20u5peNwTPMgBc+GqiRvlE/jdehNx067eDZfz1pbZRV
831KZVxTQflrar5Ksd3biXgVBSr32iPFx+2Nc9LVxU1b8uZaQ8V6UtlB5bJht5q0fEctpEClHHhj
NcO/i5pKVZ3Lqam/KjnHvMQZYFqPnYfR0e8QzJzrmGmQN+LDXqerNa1Pdod2t/LSR4ko1Mc3cF8j
GQm6Ur0Y9HSFfWbmYSeSi5k23m5IFppBqmpscOEYkQNsOLq2nzU9pURJfkj5heu5Bd2hsDLRN/0p
FeLPxgkwmKt6lBk1eGLZXJTB/b8mVbwdMUOJ6AxUI6b9DVH4ubTEPMWdW8IWpnYQo3vbVYy/rQVN
T/AV1qCHBG4o6+Kd17KHG8tTtup/yNWMtH5oQjXGXwvCIrTxxeu2qD0YFyAAcAoqjWb2u2l8aMvG
iTKXWGWJkP9etPB6cqlA+zqGadDxInGvLGP3lvQeNU291iUkQiacR2PJ9+ZG/mLs7bzEe0pHHthN
D7u22YsUJ1OmXbwaeWefHssUF+PknLi+j11ePK8Mu4YYo7betsCS7bEg9I2yX6ZS17f5UwB3cMoV
41I5GLuB0oVQOk5ojyqKDclzl5rHckzp4tUPbQZr39bZC/auZ8ST4FLOHLp4DRDlZD8ttaeBO9pX
12pdX6xQkK01zD5tbOd0LO/H1okSreIDcGnYsXCCVIuLSlUwX7WnYqqPG4rlro9nvzKyN61Un1mm
n1oP1Silif5sFudpNo8cf3OIkP3grtgYaufe5JCFSnaIxC7FJbPLXZd3O62PzwXVo8SMaOhTskcD
tRdj3keBxtoExgiGWcv3snS1aB5bTkc93ZUVbUsZjFbgOeN3qruPlZWjvXIuYuVaSvt8zwH+O6T4
m51soRrrJpURZ6ekrG2ajypOUOgNFXCRxnLlRQpBuiBb9Kjb7Zczj5vP/MkN6VSvJe4heyo+0UAc
vMx7MuoYBKxncaHjD4knhF657vuaLWWgWdn1nlyv+JELB4F05vekzahoSSUzJkYZm9y32CLkN+/q
hjdPBa6ePU8q+YfdKdzi4cwfxYhW1YeaXz02wLSd4trTOQU8ML845tIE5ZTNUad7X638sibBD5Dq
QeUwTFnJzXoddMbmg+NfNtzZnDcMbTa/S5bsbJ1eYpXSDG9/JKJAhlJ9TMlawoctO6MeCHLlFyNk
9Ik6oetSaW9idk5FRQCJ48UvsogDHpiT6emw/zjOSAUKhnJmQ5DoOM35AxXAQU+3cWevw8VU/X0F
Uu9rCoHPqC46Zoexaa6aS8Z46yLgb0laTsEANBQ/shHPgusWBdwROfoVOeE3GCtD+crgCkVyXt30
ObPTHUtZqJXkrRiokWL09skAHl+4aKYXBM5VjQbTyXDRwXNpxHwHQtqGn3a9g/Z1Pk/NmMHko5Yg
fBSyu/AoskwixK/7utZ2DaDsKrUpyHMnYP3KolqoIlwHxIpzXAyc+AXygXY4dWv7zf//tiz5fdew
KKLbCit9iX0wkcjL+eaJKGYSx+Dvbs5d0bqHCSpGZj0vEtoX4OzU047muNDtXbpPbjrsUPmdciSr
capaHpz1xOUNl2//ZW21QxdFhO9tDgDVYEZamuFcYupXOSagua6eWMnpaB7GkET90FDWNZ2c0BPu
obaHc2pqXMLVg+GaEQbrqOqtP3WRoN7J13uIzONga195nDwxx9FoGBPMI+dQSxJjX3Uj0cRVzjql
7xrsoBMn/tWR6N68eaDIN+dFwIpYhdOQfsTLCrBhzodBpyy3yE/A1s6tV/oEjPfRtaqJttgVRwBr
1MpVzsApnse1ek1Edu4178oqF2m5uKKAuTY6G4xWkrvskeByUL2MRGVcsYt991hERmM6NDmkkLNJ
fxYVotaS4KJV3YumO1qOyVRF/AIqs+3sKJMFCtVQ4LXjg1WoRztf4LLNz2WdQD0ThNUsldpSPXdg
Q7Cg9isBcZcK2ECbUOLX5bFLEjjLWzN7+bjqsfSNckQiJxCFtubchzqiAj1eBz8u9Hu7cwFbiV30
addkFaPjDjctawaQaj8b34gVI7uLP9eh/rs5K1Vy6kxB6WuuuQ/tVN7FqJ4mYjTbkRWAK/3dqFye
WGm896Lj+wXoxvPkY78Jh6pAqjhqmFQWOmtFo3bZzM1hTOlx9Qaemppai03tlmZGMjFvQeFZV20F
DFk3gi5lPBiE32lJVNTZw9q3O6Ft0CrV35T0k0wVF2DMU5l475s07uyuiTw1HGeXzsE+qXbICviZ
nNlfrPTbFkrfixGMF9WggnQdqvxl6nmBtBhZmDU+EasdjFLjiYvv6I0/2gr2lQVrLJd929pfS2Mf
GjTNhq5+2m14U8Q/dNttiqD4mrEAZsZklW1y4yMz9EcPhVibuo9rztPc6Wqf2M0SNdgZMgEvNLGx
iip9R2T1084tOQsOVeYaA6NnOBWsHbKN7NZBoLjuGgtpbDFbaDzTm2t3wEMDLLTFDmeIlfzdOu3O
MIqzKK0AOhFHFPgsHik2nrI4CosFdZtPbS53nUUwF5J6HyLjmHb289pwCG5WElaSCULLVr8bcbb2
g3mRJZISE2uyQjg+tuNLhnEFu0/u85sc+2TaW335uuaICh2HIZ5lPtDtKfDm9j7L+xvGM/SsS929
PjcPursetSHnklwI+WM99Y2uDdwct4/ZT2HcWaeiNEObwWBwgcQN762spwnnJwKSMdO6HZ14J8w+
d0Ncv5Sz7u2aFiH6zeO0js/1bO513Y5aGralEq/WIhHfQsGi1bEJhOxZFjP3VGsD3il5yb3y1akQ
QXu9uWtc19ipm0w1bZ9w1r25tfjUNPMLVwnimeGzmddvLQGeIyv7pJM/jcLN3Jd2je/GkSTmkwaK
slzzcJWRnNNany1gMGjxt+DzNuPuZxrRRyQC+Goy2O7nPj33ZYsevxXneO7OQ1uzAedsZcnvGOeR
1KqjnqZ/1wTgdc3vV2FtwayGa4vWOK/cdzbOqKnzfy4cs6VvOEGqQJb6c5HZX8ZYssivFuKO8owi
FebCOS3lbASlFO8G75Di5/SXpHwXIw4R210vXaxQk7S7qTMjQvseKY47yhlAWJUwu6L711XaeXWc
37pCatzMFMu2MeLaxIBKHeSDoTkoKpKPWcdENOWoTjKHTnu7vZ9h2LLcRDLUyb+uCTrXypYBg7UA
xB/pHwEUWqEC0/SOruxYgNendqbyqwfLSbLqZxRpID10A5PFfl06T1yr6NumbJdiww00PWcWaIaS
vH3xkBhF5DblSzzqVkjOO+Y9pLY4NCyJEX9El4gdsYmri+pYBLgywTEkxro8w2yd4JuCXZHH2BxE
4Cr3T5kx+3BwfdOyRvDngAe+eAY7BToan7XWPMllvHekuK9LxMWp/mgXRtRa8gQKeJpZUIMUTDlQ
ZvqgnPEyVPMXVYVwVEghcD9FvbQepODujJvHdIGlGFX9HGvZO05R8uhaC9MJnN6IL00Zcmdqxldf
ocjQqcZtb/yh0PcEwyLRc3Ex9T0F8KWrAq7FB4U5urfme4uYCqX0N5m1d3K2niXBOvVQZdAKYLBO
07xOKeahxVYlUyScaW+Z9+vcRutM60kjKINoWbYbG2txUkQKc1idoNHKnfcxFbtEzhe75lud0qYN
iqLsMJq0h8UFQPZGxEf9xIFhxqipmr0mu3MMkoZVE9d3n+4LQ2r+ULefVi93jpbs3Ap5y+zylTV1
+W/ucSFn28EZY9ycelnwr+DSsnM78jQz1EvYQT2ZDggSAmF1YW0VOJZpJh4Kx/Rxb1y6df3bes4H
O0SF5mD4ESuzwVRg4UaTlK/9zZestgADVQgsEiChxBldItnTB2dnq+IbfDVozZhTuJXPTs/IPHnW
Y2GOqIH06eAKajk0bwYHXHYi9fgMzS/mrEM+l99bqd3XipQrgbE5uE1eS1KcTR2WrFMHbeIRnGw8
SQODlYO03C+EHmzYdG83neOLbvnIi0kLDLfB9kBpOsEnx03LA8tiPBW1sa/N/lGKeU+V2Z6F+a1P
hnPjongrcuNV6+iYpkc0XGy6PRznbeJSoontpDUlcAIJLU17Bc45shE+wBXt4y55wZiKX7aFsEQc
szYFtuLVfayn/NhJOI+0IG28ii3fU8yNcYKKarOwylj6XZPYjKvTyUPOIRBVwyPROTz1b7PT7ddY
jzQlnxtnfe/G7icv14umtD6qpunOwx625IaM9MH86F1yYVkv/CJbmW/T+Cg9/QWR3HL7pX4rrXrL
B+dQGczS5P3sCdIsdkZa4jke1LhDMs6C7KGhtSeMC6rgP9NmsM8JgjCC1UDN6A3v6CoyjONkVyC5
sDP9KRY2vvgCZdF2Mx9oL2tb86gNxu/QARtZFERih+adsNL1syOW16q5nzUZ/1mnGFOBwbXZ2RWK
SiefTiRoPQiL8oMs656qmwVuxDspoY24h/CvtFazN3vtZKeoLlxdf9Fqkgjs9JSwEBFY9d1DfPrN
Op+1rMFLYlZnfPrv0rKhrIeSgjv+ytYFVprjXVeaRch8+cvSzW2EYwq8diYnK22MY94sxbEedIz6
8Ti9ZzPSJJfoTrb4HPnNahxW2DpvYrqw2/aQrWsfbB7slKsTuijN3eimD7nthJvyXp3VeJ7cbsbw
aP6p7JWuJzs+dwOEoOo/us19S/tJo5nQ81N7fC/oJCcKA/EfyRylRc01MSLQ10HdtchKhtgnUvJr
FiuWC6N9z7oRQLFM+JvLY0p7PXsjIG7WeK9dnv61BKLengubjilEpsYLc8fjUNfvUnTPC2FZUU1c
h2aQqFIviuQwBiA5rJ82LcFFwpFSYbz0YYle2sK28H3b721PvfBsLtdcVC/8+WcHL1hjpdGUYRTg
aPPoj2NCnj/K0T6NGzwb6vWjY7R3/xv6dX06F2L5yUdxWhPErU39IzxHgOwYz02y8MKWIZFEQ4AA
N8RxZKJkNo9qttlkMvQSg/UtG+NP0XUlpN76zQ5FVsPwH2fnsaS40m3hJ1KEfEpTECAoKMq7iaKs
vPd6+vvpjPrnNkVED0/FaUAmd+5ce5l4K0IZ8wrrLWY8vYgC/xGa79FrjR9tMj6k2HrEWOQ1hoGU
0KMqLbw3TujMka6NsH8vKkYncsMRJKmitYkDJWhxjt1JclMz+ClUMmfj6cMr1H0aI95VU0fN1FdO
aB+WJO1V1UI+ED17FTwSK3lPwapn8fhTLWOsMmXiMeIoMiHft6aJNqxHazmUd4Ze70jhuJGgTJed
YPY5QufGMVeMa3WQelA+fFDkFEuDqhCPiqQ6JuZ/Y2IcUs38TLr2WTN60xk17U2CwiKBw7I7F9c+
opW6n15qo3XqAW3XKMFUMeQGtQnDggk7iSBuVgRRLVATwOURqesnM+UvwkFOqqt7XeO4keXqrgwT
Rk6J+hEKgcY10HSnS5AqEAcJB7cXzHQg3/torDKOtCGB9CkE90UZgwv10i2KnpUKswW2+q4ty8xp
RI9GszGO8mguII++9FWNlJejVZM3L0DhL/YQXI1qFq6Fycagma0zVDoy2fpohqB54Q1e77c6gpdo
gocIK1wajEMuTa6BNBH96VUj99A08CeJYGUAxjfDq9GMD10U3JpFsIpsdduW3aeddccqw41sQitc
mG6i0U6YopTXQ8Sgp4i2Qspfi0m5Swr9u1aVB5CbdxvS1mCAuEET+Kgkr+Io46nwXZDUcVj7bkJr
n4KZMsAqb4RfXAUYE9jysJXUMF5YGXNCUwLG92sJ5Raa3Ipts7W4bQGMylZhtzRqmLRxBCRgeTDh
e0iNWHNscoAEvDCSBaS3mELuPfJqVkvVqmIgRe84YsKhEAzUloilFTyRUxwkVsxXGNZMJXYyZMOC
mDXHKdF3slE+jwFEF2gLkL/jbTwF2MNor2rBQVRpqJFZ+BwlnD+CqHkFxn5VRyA1OXuUNeWYeeLY
GcpHATVdGadyVRfpphEDM7DgVrM5wfnQuIfA2nXZ9AgZ6KcbQW9hgDS+9SHnYt/67XaGRjGq2bYT
epRGHtcW2B+cg4pYIJONvcAxZCHSmFldZl2LoH3QvOQwyOGd7LdPTMHXWii/Z222TjCyWTXe9BnL
sWu2nICMCCMMQwmPdpSt5Ka5F4W0tvMeI4P6WxGIzgNbFAutSn8UNtTAAO5QSh3toHCn1nhMMAwx
erFUFcn1On2HZGTNQnbkKH83gbZSBUCQ8cZrU2KHNSpZ58im8SgwvGowk0WO2zwbbfYRqBjrj1H+
VmoNEqGwpAZUKZB3MX3lg/wgofxq+I0uY4mZOmQc0zYYHRWVsByJ5HqKrIemjZ/CwEJj4pd3Ugvq
FdFK+E15VyWwEe3iy9S0Y4z9Rwxngddq2kxdfgX1GEMhwcgNdosexD6ePNHWSIJuWZZx7MhtsLWj
YGDFlv5uqHNmF2372OrGs5mCZBFAu2xlG7m18GPGOPEX/fnGLNn41LJ/sMMaY/9afqHT1XjFkiX/
2xJBDGfzAdpE5fN2twHMZK8GXhHojBdmFtK8RbvKE6sg1yGUBxIkfuO2DdKPpIIiA5Z4JxFABdUI
epVPsK6mlA1g6xAt0yotdxqczR0WP1gvRXTREkfVVVx1mxaMJcdkcsF9CFcT4+y+bB+gml4JCaJY
k3pPcoByGJ8nY7CgygDhxl6cOHTzwbpP4YaZUyGgrSC7qgeI+8OwHkHxIXhoWzgq9z3CsbDHviOa
sr2pqY9yD6GoteqvrkLFMxRHxehflKx51FF4iUosmXUec0N+Fe3oBqa8SXwF0YfyIimhqyb50VSG
Q5TpaJ6Sz36Kg33aY86uZNJTq7aoeXu0dtO9kAo3SVqVOwbRFS3Kd6OLVRI1DwMDtCLyd63gQGmm
r54NmbMM0rcY8j0pQNZLnaq7jErHOYBHrKfPegjLz/KpuZaiPYajvI/0BpSyL5lkJn64qTSP9rnc
WF2R7gdbVCsLKivmC84oB4ciw3jBEp3Bu1Tu0axtohxKZm+LR9kabnrJfha9+Wb1Zbjuw25rMqLS
42JTGNELYz92ibS4m/L8RrPiL+HzdKcKIamd7VvVBnZABtBEBVYuGV18oGD6kxQ9rJZ0Y6bJgxgm
NMO6thiTcduMykfT+9ca0yIYQ3rDAmQ5qCDNXeXdwYnAARVxmI6MrM+uUkQRC9kknCrWwRES/BXF
VHx2mry17NHBoPRpqpqDadLF62k6wSGwvyw7vR5zZHgyDrlTEN3bRnKjDjN7yKYfVZXvrFNcZcr6
meV1lJvkbviPEQ1iDwcZusUDKin+b05WnDRe7GR8G+choZY+alIULoVUbkKG5KmCMHxkaUBkpMtp
ZfjvOiN9df7eqmbVB1CPeHel1tpxfl5xu9bZ5GNAIiF4CqyZyyGK44C0auExD1jGoChxoN1gT/RI
Q/fUa/KHLM0nt07HBzaKnuIUckM3UpKje9Tgxw53o0Pd0k8NCad4IKQBZNg86Hr2bRnpe6ljoKBq
ynaYzDsac2tljfmx7OHIS+bokBXOwaFRPlBeHsOGJrwrSjx8kIEspYi5fNVfDxg0gjLAqE0MSKKl
9TEw6uvxJOTwHg0Ad9abp2fbnLN7IYVHY7Cv/cFaJ4X8YTfhrTyziHvLKaZ5MC0UWGKlep+KZDXp
1tUEk1uiakyZfAAFc1V9eO+xRJDHaN8F9psZWzBbuts8wbReL/PGaeER6TquA/U8uGWEgHYkdCUU
MkyQj6PqQ/wy6rsYOBmJsL8vG/8xnWr1OiVlaNEOcnUIp/JairJqbTPws5ACHkfFvKXTZj+k0mYx
U7VEVjlseQgaRu8VYWK+7dSyWyg0Co9lIY6DnzJELtrrFHUfVWN6aoJQOIoOPzYuxE9CSoYmDV92
MK7TVDyQfUrB6/q9Re2vyUBwagU81dLa1w72ppdjmaCA9NIQlT3Mdnj2xOAUjteEKyvFoWOEzqJT
+6ZIxeVq3m881fFVw7UN4uIVZPMgIfsk1vfCeEW7j6kJoQtjFG1qNXNUv34z/OlGSRLXR9A1puIA
HLgO0i+5yHZlPdywGu6roFsreXRrM2ZONX+nmP6269H0TRyXOE1oe6RJ1wOjCEfCZHAdl+mD3icP
GgiXFUrvsWozYDP1m8kf78wGaXKbWNGhDj305fGq6KDUlZ521yQTzmmdVCyxRH6PrKa9TWOeXKcB
ohtKf2vlgG66qIr7KtGj9dhjYpNUV72ebnKU4JSL8UqCy7LoapoAr1tWJpqkeAmsUoPUw1Wz1F0z
6t5qkuFGtcO09DXUHqhC7wI5ues8+y43xDLBTS2r8m+ZycOiiuTnvgvxTMQ+sBTFbYXaucMvkRIY
3CQccRe4fj7KEpWTw89M23QDPTh01ggfz1b3Y8WvmVBjyom3rofy4HdopgcLg7ZkuLYN1g7I5wLC
66a1+0OOdWigWSxO6pyqSl9mpcAl9alOJLQW8S2GQVdZgwqY81ieIsxk0lHDgCulyFV9qp5h6du0
EUsr8HGhERM1EeaHFG+ipnwyzKRDg2OhOTWOg0ViGpSnOy9tXSvpb7iSzVhAEJxKDRtNrLhBeUJq
pcJUBtkKcw2PrN4RJ4UefnBky7cKsdkbVeHHmnW9phUCEeBQ1pdHdsJbPZA30hTmkCCJFrYn1anp
WOBh7EssfuwQL0OP3DADJ8oS2LO0O1hPwUZWrAfJaxwk6fgPsOcjoLJuq6S+CQORY3nYv/JGPo5B
4+p9fTXv98OEk3fUPqSUlqpunjqPeWU7jv4KZh0CGkN5ljDiWoLhSAzpats1S360bsLLg7kYgjHb
dsJcoRi2zD8HXi10TjSYGy2xgTvVT0sTj5iI3sgSvDF1xIY+fdOyekdJ2nDk3VgDgUK8oa3Svddh
txKx+YTjzWs2I4FqFO77eoZl4x7TBfzkGEcsCq24htj1hbck3zXC0azL8S1SvS1pPS++nX8n0vRW
GggRDd57x5Sjj2RuapoU8oRUWdUy9KFdWzYE1jidx5Rxugp9cRUl3Z7b+iQxavIUgV7HUjD1mItK
iMKuvNZ840nNjTVqop2vl+tMlVejOe0ZHCIqi9Y2RN4JS69YB8YLlHCdhtNaqawRQ88AoNrCe05d
TUn/NESIqet2I2zzpjeMq7wZYIFZVQ3IER5aAIWeXhjRuHqQoMktq2xawVe4HYWxBZ5+64t0zShv
M1M1OP8xS+8/Uik5kCBxXxkknNsCo7k2ufF05SHpzMNYmKDr8pMYqp/J7G8LZXyDOb7uDXVftL0b
AI55BrPYIqp2dja8aKhgFY9tDa46MFF1JzX+AZpT7AxQcT0FlmwqbhRAzDHB5Qh8+ziG/kpCAzi1
8mHGkCJR3cE739p9ynxzhBjVshhQj2LnZYUHLIyh4JSHIRIHkMJ8iYfkd+yHx4L+il7glQMby+UY
m5iE+uHKjqM9oD+gD364Qz/8KKN+o9gV3g6afo/M7U4oKT1c5tZquYui/n5CXLJsY32AbBbfxkW1
LQmSms0ID5avQHM1oTtHDO35OZ/GlN2TQncNA5VDxlhtO9jSmOmJheGHqL5sSVnEcfyF9QO2d3b5
VVnSzdiJe7uZZJ42E8AKyctkxVhrYBgUVw+tJjYaThFYhhFiMJcXoSirUAAQND7GCJgpaLicoCqA
b9x2CV2FpS+j3sbIFE1ZkvpLvAeIcNBdMDz/aBmwc6QkewEm2yPbPPqMCQdRLiEEQvbz6dYSEUJV
hqq4yohOuMPadRdAN9M8JDm1j21oZtnk26U6JGFitcb42eeCHeaHH2NlHevauptUzrB6gxJHC9Zm
gptQPuxLlLjFBNG08yq8URUNf48quelFcD95IZ1pEMCsRIvR4+nH0E+90c3yVWEqgd0bzUGDVKWA
3BJG5VOl2RwzlAKir0/+pMf0d4peMgMWc+uhgmT2EXTbQnRcfua/81DeM2N8t9OA6aF6DLOeUy1s
aPy8UT40n/HEaVjUN8VkXJU5A/bcEs/KZBM8ytMjB/uTxDroenJoO3iBWg6+k+u8apCwTByjvCQw
wGaz+57ZqdPF6U8nTFr++UjGy2Mjt9efhi4EXoh0dO92/jWW0G/rOHBE70Nrt3aKau/w84VOYh+Y
EB4NDQesiTGCWhf70E+XAsHIVujdlfD8jvkVKIptmPoK81LE59pDNkFCEmjOppDxqn1X9dZznQXg
LqBDBaYiBZCyLdU6vZRwhdYfatuk/mXoym3oIbUI7rpSNl1flrGFQkiTjbC3i62BfeBVX3Y/ugXf
kjKDo2M/0/6L4SGEHG03wZvOicPBCGC8yuPQW8jAwTi4wtylBMUSeRIyHtNxQOswplgvzvhjGfqt
U2jmtBgqTboeRfLhy+IlTK3WMSb7I4UxiK782qyLlSZQ0gCl2xIvtoXDoFeBVAcrPRDgCmQ0SfJb
F2obC68tNTCqVWJhTBZ59hUg0KrO5RcMoLYGBsN5Nq2LFJFd11mLKWi3fY3vooF8exzpASRP3TZS
sNPIrmpHDEYD3VhhXwUYJSAHNG/NkKOMlRL+WOCdwuHPl9tx2Q7BTtHp1WW12tSd8a1Ary/hkAfA
tU1fzb/BTWXYcEF+ayrSIU7ZZwVOTWZ7k2Ed0gY5flMRNM/EvMvxfGrwZZqNucuGQUlWNNh5Vtsa
/DyoMBlRLUeJvD3v6jZs4pQxN9CWLktsJiCE5ii/yYgtl5Y6BgvJr0NCc4IrAld4rVJatiHaE9ZF
GALAj5YDsLeVhX2u+ZSOJAsKm9i6+rsdpfUQNrd52j0ojbZD8/SEsdl7pHCKi6FuxbFBHSlR39ns
PVA9rr3Wq6HGVfC/taPAqDfJ9XZZWuNjBW2h9mbyV3f0tIEmwZ8V1FheJE267bvCLZDvww1hQubX
r4GV3ifYhaSJdmUiLFsUcuFI8niF38J90RbmMoz1WxEkG8+atmGsPkB6mq2lxIddSm+BT488ZNB6
64adLFM3Wj+sCh9RDjTEg1poHFvD94JYIXDC7qZPFZwtEt2NyvimUZjUK6X6NkTlrY21L9hqveQ4
5kaVBv7LADi0w+eqSu5gkGzrARdJQNNsKtiVJA3DhHy4y9XowdKVVVubDZh1cy01xp2tIYa2EFWq
VZcyzQoejTy4pl0F8q2s5xzY2IGiCHVyeFBCZekBTNoaVD/yra+akVZa6ZOlPxOsrLw5pG35bHQc
dDOm2ypFPBXf6mBD59ftoyVZ68YsP6ZE47wEn7QTa72etpAJEbKP6yA3d71WOoFqLzmbruxiJLdk
ijkNqeO7UrOHQwNYRbP+x54g3MlN8RYWQcqosTjgTxtwxkXiPHQSnYb9lUvdZzaYLw1ksGVt1Gu8
ZH90ke1qK16pfpFTRoevIuiRyyPIZm65h+11lQj9So6DbzhL+yKLbog5yZhIGAukmC7ynRxqqmyA
QUy7sU0dP1PQinpLoBeHs9kTARnXY5ChaYvEh192r70frLIaBnqQrpjUuTj7Vi0+y0mGl4SYLaoN
9JbhFiIzlX9yx8ImshqQGEIn/GtO7skEE78ahjffY9LXTPqNN7JU6Os/Od7jt4xSNg3DdZFZMKjH
bCHVyY00H4ole+bM5IkD+/85zuOjgjZi4TccF321ohWw/B+BlSDcRfUNIui2npJbj+5Ys2ZOLXmf
hvyFOm3RaMU+BYfMqEgqzBADDCgooiWsJtp1qZcQXRTYQyNXt9uN3Y2HMAg3GD2IhRyaNz4MVwJp
SrYz3n5pMlzY9Ld9lL6ko48WHp38sjaNdTF6uzCWI4f/AIVti/dgZtR72Uy3MHAMC9tsw9YYU88H
lc0/v25zyR2p5wXudr5X7QyvXfVStOoqdTt5/nrSQKWH3HxvPf8qntpubUT9lS5BuVHw7+Lw/zRU
WNDFmD0kIyyJwEuvlNJ7j0qbUAXYa36n3wzNwLamQ+oM5Md2aF8zX11XIR6VmYBMpEDRQNr7TtfY
rCUv4LkUrlnr4VqJqzepj51ew92eURZ6OwtG6cyuNbtVPRYvY9ji020qD3lDP91qP1GmfePRcs8Y
HEqspZQgGaj7Y8HsFEcRNzVVrI77BzWKdqpnPBdhhSAhpZzj/bGzpwFKhxUk6yiCa8s4VV0aMQ5V
no1JhnaYRPHgeTLkGNVEncvkbAHqts0C/yGx7K2qibsxZRUmeXyTNP790A5kfSA9Fan04Av8+tOY
DpWRQ+Tfqx1i0zCYmO4Nn9hRSZwas3LJXBv+QFCs41p9m4XTrW3O091+pXvFZ1VCE6MmLsrafq7x
ExnkdjZI7t0EJQcOlwyw6IKBW+Cg5PJxsqvXOoF75cnyW5pyUGjm4X+i3BSF7RZeA1JiKt+VbTK6
HLkVEd0csq+PStef8WTHLrj2jKVpVS9MpsF/iWpGQRo/AU6YFJjhPilRBJoBUIgo0/sYKgkjKmi4
HMdlphCrMGfCJqwQzWlUdI6CpeLa5l03e3440kBmvYE7MqdwLPbtZd0G2m5swgf4Fk+BXu+BRDhf
m+MNiM41jYCPKra8rlswAz803uMIZ8eqw/Xbk/d1bX/qgHtuWuJhIiNGTHxwf8j9AyuvwpuRCOGg
Y3PNTf098kswsxDtuzTCR54CDGhsGzovSGuoYE9X2wdNiAS/MfPZ7hrMSkz5harv2Fn9mdajuZIL
UOiISQKmJXdov4pFo3DYggU7m0oGXxj6QgGSoD5UUr9vBt367AzzNTCZ95sDwpiqkrDWU2g1J7rU
8iWT/Wv6RWb8vX4bJzTIvRfdpzX5TVBNXix1GNfCH93Zciby+tfRhKjJ9IGgD5x6u3KNWfNT35aP
WWlc9Xjmq/LwXssTHAx6NwiDn43BrykkfZ+mKfqx+q7pwo9Oh7uDu2aDURCHqURtD0YN3B8E8S5R
UpqmJthV3cx+QmPABs2hXQbYim7GMf6sUHv/UwCMdhKu6Ckp7OgiimD9j/vBh8FnW7fxOKz+7eNP
wtemetCVYAwRcCCPNvsHjQmRqB5///A5lOxv0TInkUhRE8mtNleLrkP333dPJfL63z/6TCqSNufl
/JHvQ1wqglQ6dbcwOYRPWA42X7aewlxvL9z4c99wkrRW4uUXEIkUunb3rA5OY87kkw0Y6r9dwEnm
mVVattFDJXZNap7xg3HDoqZZ86an3z9fOXfzT3LPmsBuK7+3SPZ94cztbfD1dTgNPerValgqy9yR
UOhfuFfK/Kv/9qRP8pDQkSbKVPJl3mO7snY1Ab8CcyVsApbWAmgYIdfm9+s6E4j0XzDeHw9+8NtK
ksm8Bg3lKGQ+5t4PG8yFOKRzgWHqHF71x6fDCwh8HRaBax1AVAgMnLbVcbpq3NIxj+qLtJu+g53Y
pv+WUqWeLG7OhoNMzcPI06Spyr+rwVsn9oWHop95g9WTta1A5o2nxA7dQWZx6xIWqmUgIFmU1RPa
BXlJZMH9ONQ3aQz1UQtuW3Yj2L4Y7oTyRwOd2YyzV3lqrkYkyaSL3Bt2I67xz6QrHgan1rJDmOrX
FkhXnoZQ4KeiYh9J/GWrIrAyhawsyqZF29ORvB73uD7CMPSF8VjV5iEV9kZSMS1o4XUwjkRqiHHP
UhuYKes2wIyePcJOc0JBPs9kiQtxtefuyvz3Px4x6FmtI3f23bm1RQGyti34dcGLrG3/6Q1VT0qT
b6rsPH0Ol2xQjmRn3KaRsc/z6d8WgHpSl6o8I5zYQwFZ5+ZdWjAWyMWDMlrr33/9mbKhntSlJsmg
aDdZ5HKodXpEaYV8IchOOXfnTyrSpEZlUFlp5GpHEwbZwjh6G3MZraVl5iq3jbEmaWejp4vc/f1S
/rvjf6lK6klVyhua9EjuIjdLOaPlUbNnDhThu1OvFNRSC33QHvLcv9FtwbGRY77alcgksJIr8nu1
bDadp7g0T46cg354+d04RU8YCX77GaxzvYYVVmTdt97D3cHyc//7zz5bhE4y3xLPyMax5xHIOy1w
lMrN/0tVnq4CJ/jAVtLGUugHFu2SE96lWvH3+q2c1L0RY8eu0gjny8gg9tVvUVz/fjFzJfvLI1BO
KhwMOm+o6Yrc0Bw/LcxBMPkgOAmaPMQKZ+LYo5FP/Pt3ndka/ruff6zsXoP6BNM0cj2/cVPafB3y
h521q98//r+b8bdrOakcea97agx30AWP1qyNbKzl1Rwoi00ETqRO8SR+ph+GcOjcb9QFJ9oL13Vm
3fyXu/3HdVmNpMS6keLvVdC5yx9GjRXbuJ5K+8IbN28If7uwk5KSykbaWcxfXQBpXJQax5/wBbbw
lu6zR0YIwYWsyXNtwn9//+NKyiq1cwKzfKIC37Iq2eXljyif2xiiuJffDtJT7JMmTaQVDMsGnK9L
Ljy7c7fwpPSIGooGLoOMO7Nb03xsiW3Q3w0cwn5/Nc7dwJNCo3RyK4ECR64hKx+MmHdxiSl7FIU3
dOvAkUY/XehQzr3jJ7UhxhmsYpBESTOaK6kImMRitU3Exe8XcuY+ySd1IIGKxBaN/VTX2I6UoVXp
YY+bR70NL70DZzYY+bQi5KY2mkUdudZjtx5XvhssURusCHqCH+8gvlyJC/fq3DfNT+uPt80QVqOM
vR66I3ZHdfqahhcW5Hw3/rJe5JNCIFleYuu6F7rEzxxQ3ayzQMPNVuhf/sgk00/sN9sv4BH2d78/
ljNPXZ7//seVjGYIjqoFkdu2I9R9Be5teVQV5cKNOvfx8w384+PhdHaxkkIGAMJV8zfEt1l7oRlS
tHNP4aShSIdC11tM0vjwjPAheKiLzu8QlOKMtCi1yDE7bTdN4XUXjfWq6LWrpBT3eTch7602TAe2
uubbS4LSxtmTin+tm2jcp3UqsPwaoX9OkFMTHVZlYCmQ5bwvbB2MxVhgBzzgxxcp1jtxpTSe2Aog
2k3Wlq69yTYxFalcuiE4bB1pTwQq32ZZkSyL0F53hnhvcgDGHtVrFIEFB0z62zmDJ8zvTRPtAeaT
vZkcyebRUdASqRC00UcjWbe9BTfbNpAOQKMiuEPOmBembuIhmc/HDWD7PrcZjo0Wfl0aPtuJDucN
c42gq7+b1ABMlfPPFlskT58OdYoDi6IzVMraaY5YJeMJEdkCq1J9KaG/C4Po2fL7zzJRQJ2K4UXC
0cdRLDEsgb7vBkaxzNnxwgLOnLlfgPuibkCAkKLkQqfr8SwYVfYjRrVvJdHoZQYTq51ehrpCo2w+
h5E44l4EkJN0K7WRP5TQ2+adjPEmTS4uB3eE2a2EDyVP+NNXBi2nldlDAnkdJdj+9u14X9tYyYfp
Y97xrfDgi6URSWshgIlj+zpT03xtlxrKRDPYMw+/ktLmPakJ5KorlNgRsbMCfnNVjfW/VWz5ZENI
gsqvm5RU8Fwj0GhARoBy22AQwRyO9NF/W7Yn24IeEoFjAzm5YUOOkq1uhkR5U7rwwrb9XwPwtzp0
uhlQ4LQJxxOXh2q8hK5ChDbvKwqYhbTLronnIXF8unBu+nvR0+2TrUGKtNaUUTu5ZoE1AtmmU49X
a3EL/r1U9XqNRyQ2N7e/37kzZwWSAP63JHUKc0zbsnwXNw0QYM/idbS2rTab53bNz1jgOzGRyQPe
j3omReur5G+xX7meSF66bLgdJ7RZkv1PFZLzwP/+HBwyJ330udNWMKGVsu3rVNWhWAbjhS1FmZ/Z
/3+Wun2yp6SWkUui1uBGoQwt6/xAujuJYw3UaIXjCqbEM7a8wKHtmMId+/02/7071+2TfQWWOjNu
3A7gpYUPIbOFScba3/bu43AmWysGpufM4n//sjOvq26fbDMKrkJ9MyfKz5OHdVotE4eJnDNgOMvO
rzrDd7LCnOLCI/t7K6PbJ/vOFMQJ+jOuTfYlaEmIxAUBzCrHOQZaw4VrOvclJ2UkqzVRhGVBVCyc
a+IbnAwLm9EcHKX/+Me7dlJEom6AEcYIztU3+XXImXxYBA7+TQ4j5m21E7FT7cL1pbt29j08qSmQ
Bqdm8JXU9cg+qTaKvmqqHXa6dYa6rXdF52EK/fj7tf29NYBd8b+rKtM0W4kljbs3jg82TAycuy48
mDPVyjqpHyh3xoHcH4a5W/S6h3CTbrUVuQiXluuZlWOdFoQujkKvx0gZDY0jP2FI3jjZPUr8Na6g
a/NKdmJHoi9YZI/e6ve7pcwv1V9KhHVSIvSyqfRY55qyvfSJNfLScyAgO+lXe/OvTbNunZQE1rzA
rIcLwz4JjwpE97//+vnf/+3Hnyx+z7JzEeczbFXehOpzlWFb+/L7R8/3/G8ffbLSfZuQhaCcqCu2
/KKhJGGeL6/ljJBawhhDWb2wnZ9Z7NbJYi/T0Oo9Q/NddYLOZmXKlSZ0wriIH4O/9fu1nNv4rNPl
Hmm2lOHZAmwfPxVbfYXl8NJ+Nw7KpnXMdbXBpHT1b7CPbp0sdqvzY7keJHZZw9wppHNNJHheuJD5
B//lqYiTxY30V9FEGUsb7Yi/xhK1zor52BpF3ZV1YUWceSDiZJGrJXPVVE5ImFa7j1pYX2MWuEOR
feqS9vD7ZZwpUeJkneOtphCHzVWIsWeGaiLziC/doXM//2Q9N4jYS8IgpI31BpyIXZS5K9Yzs1xJ
HHghaEONjbkuNkSwiQvfee5yTle3POg47/GVSql8cRbbB2F++P1OnQF3dHGywqsUP/NhTDGTf8Iu
FhhsCXN/2Swaazmt8IV0vAu1/VwhFCcLfoijygs6vglejLUJXeRITryvngBqF5e/5kzFEifLPW8V
X+N2BW4SZdeSwK3YZGAstEsrff6cvy2Qk5WOZ3yLqrMIgMOntboqN96DuZj+u1e4Hju/P5UzGLgu
TpZ4EGGF1nUDB51qkW31peF6G22f3AB/j08CQ9cns1rgQOzkG3vZr7N3UjMID1xguMKrd2m/PPPe
mSfFQEs8zYOw4bsSyjMSVI0xvPAynPvkkxoQ5zjQIScA2UM2nfCL1fvf79y5dtU8WfplZytEm/DJ
lVOoi/HHWNfze4bJ3k5fp/fcNeeft13zpBbIk5Smss2XtcHg+MO9R5TJhes4d4dO1jy06Mi2ez7a
OI7MNIs1nGlUfMWqWxnL7G36Du/Fw+/fdabrMuef8AeQFER2A2zLV8k7Y6254aZZ6WsiGja/f/yZ
mbZunix82Phm0/ngx5WTqIthH++g0I8Lc6/fY+vmjC5oyqXD+7kqY56sf+R2IkZw4uOt65BcvsaW
jsDqFYLzVergXCq2v1/VmTpjntaBpKszyVR8N9VJvLXst4pm38R46d8+/qQATCECCrtl3im0ZmVq
Yqc2xX09VReeyZlfb5ys7LzVUI/3YeAW6ldlY2rcvxn2pf7k3IefLG6VR103NYkfJVqdMnlqC41k
jfzSyjhTgY2TFU5CRAIwyeZer+CSrZK1f8CeZ0eL4uKDeGHGf2b5GScrW/RyYKkW12AGqYPsc28K
78KWe2a5GScru+lFmxOkJm1wI9yJZpVi1ZFiij0YGOxet5AkZdTK//QaGadLOxh18o/mRwE7U+hu
MUvJvX9bAsbJum6LiWhrTFY3Xvglpahw3CpKLvzwc32JMT/9P4oS8xJtlHvukvnoX09Ovai/7ev6
VXoc1zQMrtI4v9+hM+2ccbKOvcny0WcyzVS0r25W6QVs58E2Dx9+//xzBck4WclF1WjIYEppgxrr
TTJw97UI15EDH8awgYNsoN/+H2fn0Vwpz23hX6QqkIhT4onOeULZ3W0QOadffxe+E7/6zKHKEw+6
utBBSFtb0trrUYL0L/xdnC7JbU3P99WUvv+udUWY6JkGZT+OTKHJhLLjADviQ3FGQb8Nx7nhensh
XBnTijDljWAsJkrQTJyBRm6oZ/hqBQ7efF9CTxrlEL8V5U6n0ExffrHlwT+kYYoQBKK06ecWQj8f
LjK+inqHOMaVAvXSuHeAw4ID6i8H4pdO59tAhMvMhLMieHUMHXwi6TgWjgl/VDbBaHeCX3CeSU6o
FG9xRt7kCg6VqKlMqxzKZX1L3bE2hhQhZISkq0xpaANf8ZVP5oQHWEp9Vi/FftGD1WzrVZe59VOn
CtECYh+uShC7+snT4C65LbE5RNGn/1+lYYl0+dt9yQh+akcIHEnNWtgF9IHferCj9eEjCr9Zd9l3
oBQne5kPPSzNfWhNcRS+leSsDRghnnTQAwd1hjaDEjDB4EYybtQ5hZz1uQHKhm4s20tP/fRmQjRh
QwmtdTgiWYfzT/QOJuHlLlt7rhBEgnREuWoMvFEumQQyLnwWU5M3vvvKes2EGAE/qBAsq+XhDbxQ
NG8ccceEcsLLP31t8Ipa2LKTKe6OMFVRKVSfFJwpRJ4JJO1+dFFRun0GuoyeH/qeCSEhTuKgBqqa
+PBRdcqb7BasXWvwRhfuy8+h02301trKxITUIITClEoc7fSe9NldVTZIRzZILZOF+kNnW93zpYD5
6YWEWQ/+elIOYY+LolsovXtHsbszdCtXwX66GQ8oDjH9RaSpXfWvG59qGaY/tSgEgACS4lzOh2gH
i05HclMn2LcHFDR7obcl71oZyUyY+7hdB0KwwkvJFJi+3ER9f7i1N19mw08/X5jjGlDQPUugzlV8
EGy9zO/w9VW79Zvd5Q5aCSJMmN4wqgR/Pej5rq7yoxENdhyhMBOmty07leU/+CH8rh1huufZHEK9
D2EX3A1tvX5YyvLaGrlo74HRYcfV1l3k0jM/9JionM1NqDpGHQ1lT4YP3ezOtJlPbkO7tgGM34gA
K70m6mVzEisNbJcwquDZM6YwaJLfi0a1gDm0gJHj0e+CpKicDVMCcGhJop1SoaCfNJ4sx87lD7IW
xKgw6WM65QFlMd+le+z23yIvgfG7Rb2vnnJQyn+5nZXZ8XUe9C3ZgPNZU/QqTpciFUD4BryMzYR6
JdEVFailxjWmtPBrTuEihBNqfksgdYAxnFUAYvbU+sOO7ekboH37372LMNNphIIuuHZFOymDXQr2
CecI/hC/7ChhqoOUmeIYrkUY6e0x/ZeiNuzyr15ZDEX1aRtB6gb2ODTxmnytKe25AEYnNrZESGuP
F2Y29NIGr8wugilLfC5r5Mek31Gj3Mg/5JUILkpCcSXXNXqAA3VjgKPeHGOdyFGjkw7IdXigIy9v
/6Ac6h2OEyhmm/NjVGwdJa+MXVE0KlWc1howPjupu6uL52L8e/mLrF1ufq2P3ybFpIRDC6dUvosB
WHdx6QHjAMAA4nYO7KpAQUFOjHtAhELYIJWdZSbVRrhfO7n6uu751nKhjppZLh6xzIAvrdkwsOi6
HkVE9B0b62d9sVEGPKGtQRfUURXdDwZKsuCHlixuBfDg2TiuWf2sQirQBXmtlUtRwGDLnuzEnsEs
xekcBYceQAVd7uglUfphMfjqhW9vC+5RMZQNGokDsOFLFdRh3QavB+oFUOnoxudciUNfadW3VlBP
p/R6rUHfp2Z2kt8bsAeL9BfcWl9+i5Wt6FcE//b8vIfNO61V+PrKnO05bK8sRY2g7YKE1dJJdA70
ul5qzWGoOKTO5UbXLgC/Pty3VsOkzoOCcbSaR7Gnm+E9lF0AKkrc8KI+qpHvAmWlGY0LDKyvSPEb
uuGkyCCzNCTeK5iN5VABy61L97/8SUKoMXPwwkEP4LtwNPf9cjQNxWkGKwDYTLH5rY3zfU80j06l
rXfJp6RhTgUp4LNTBO+HmdWw1MhPKLosN0LrypcXZaqoqwY8leIHBRTGKsHIroLSBGQyADl2TG8u
v/ZKFBKFqqE+TBkvkKJFY7XvI/ikRDpsTy8/fCV6S8IWo6YlJIxJwXddYzyD4ueVsKlJ5WJjxVyZ
gKJCNYjiSg5kWJWn9VI2T9uTqqeZlcfG6zyaL+ocPVx+j7XhKkpTAd+KO3MRp7ewSgQy2w53jQ/A
nQ3krwuXt/FJtUt/6wZg7Zss//5tcmShRojR6eFuACGbxm8y6mM3XmRlvZOEJMOEtB9QCySwsIsm
LsiWJzrGT00SPsKx6mkeAckjoGN7NYhUI9zzYIt6d7nprx3LD+FSFCO2pgHZsIa0doDdLQrxTRM0
6eoqnqLrhmbXWlrFLjzf7wIleoB3Q+oMPXXypjjxNJQcXjU3lRzrjkoDE6XfUXgLvHiwGEXFJ/jv
vSpBBM5NNGMghCBi9G2+N1uAL+BB2+PPBFBHq+3itjEPHcsBwjHYuRhygsURlyuX33Ft3ZGEDQ+E
K8Yg1UipYY1X/AM6EAeJUh3bvVqjsB51wvZU9UC5N16Dkn8FYDStnjZmw9qoEeJXADOduOmxGZUB
RoiCI/wnt16L/rjSsf9RRQa5luZzhVx43+4zJMK9lT/JNqDpOHGiGwNk5aCAiWpIlpk0myu0Uisu
Dle8YB+eWt2S/cFBHdAtcdjrxmdaex8hLuV6Z4YjZAnQNckePyautm9eNEiaaj905t+2IuyBVIIC
M0VVcWkE4MRkA1HvFj67Apomf4cScNdtpV1rryNkOyosJMZUkpDEPrZO4Hd+dq6PpRvfwcznl0GJ
ibpGCRTlIRzgDGlKKLOM30a6cb+zMmmYqGGEOZExsB4qZYISQnmMGMTadWlptXlHp8yL8whGrPKH
1GjvHPLYmm2Ng58XWGYu/fktzlLwtBT4eoW7BMWYo9n/6+BREBm5AwT1xgbj5708lH7/bUKB8VtQ
xJDUzoMe7sMYcEsYxi4AwPgq0EJcteb1fZJF7uWRba5MVCEGKIoE05mkJHBezS34I/HyLYLXZWJe
Awo4dH8zgHIvt7T21URZo6oawDGPBfFrB0w/B/yQY4iTbxi0+MS73Ab92mz/75oBA5X/dt8Ed7oF
oQ3tU85upcRwsR+EPyYIfPCq7M/Aou4KDeJappy1uHP5nPpVFUAe3Q1uI/cLP/sKHJAcbkQE7jMV
/Mc4bAExQ4rES2jn98nkBEkN3+za4TzymRSMpylTcOiSx+/oy70+wFA1hfuGNPMb09Byq+7SP70Z
wBISQEVYhQCb1BlneUDY5Qpqfeb6Kma1P+iTU9WTDojGiFI6AsLE0DRn2aiQCnXveghijzweuxxw
Lg4WCWwnZztOEp8Q/aQa/V2ScNCI0qOk5LfwlvNIuDhbLfyFGv5ldfNCYKm+SMQLWX+RWYmaiRju
GNHQKxZLxluDwLKyCtvbMutex4rBgC0M3GTQ0S9TDQeZliogSSc3SQG3ij5mmNftqFkSKWEVnmbE
BreugnkiMG6wAruvje4Ge8sXKrEHMpbnJDBcEC/dqOwAIpbMN9gSVKgxgAB1Sv98metALxzS0CYg
QsRS8QA/Dk9a4C3KdIJJYAdbX/xgFqNGpqbSH95XISgcKphD4ZxjpU/ge6T86bNm3yYt8Zo64s6k
zLD8RoXMVMGCGHid676lhhuNoPW17BrssiNc0Y9DGj9VlX49aOOu11SbJblbZrUPy8Zj2pqvqta/
kjZ4lqfuvekJ0K0xSvHSBFL0GRSFxuxv82Z+qxP9zMNqx+r+qFbjqZmzxwCYkBbbAUs3msStjaG3
uqx4UVE13ikAjumBCR5TfjPQAD7zCcpMq89+hpXuch+mpAc4pr8l2gJeVoM/YQ3YVivXFthLC800
hFFdFL4kcZyADgMXuQK1Rc48dm4zDwiKbfeKqRc7USF5SjY/min/G6uL2SgceHh8m4KnN5DsLquM
x4FUe3jhBBYLWlCJqsoeJB3OQ3NnWLBNBQmFE1iqwO3Zjs0pO5GIXGcEti4DU7RDXlYvsWGcc9Td
xXDCnQE5gG2AR9XsTpbDl5iNybFX8ddC0UDqgS7DXQgNFpxZ8VpU7S6KioOe4pIELrUdXqs3dzQp
tuwYft5cMFGcHHb4Ro2KQtXFQ4+l8NnqfSOKnMuxZy0bEXXIiWa2yVzycIeK/TvpSXHHHbfh+HbD
3NTdvgleEWAxUYocAjEJdgVeA1AnEJXgAPNA3c4PXdNtvPDv/IlpWW+u4iuXJEAk/jei5kqgaFEM
D/tRtpqnHsYPlQ+X/rv+MNuYpAfyRvwMom62tYv9OS3Fwc9/G5Q7CRJ1jn6kPbWr/gTb3Y3Fbu3J
wvJNag5bHGAdd9qYuBO8cwr93+WPv/ZkYdVOR+w4hqUGWpIxS+lnm2zIZNjaoBUW6NRQplQ3sZFk
WXyVJKY/G/ODZozLNsjJpgnmt9Pz3MLOaVRMsOM4hT8T8Mtald4ao3StGuH7nJWvcZqeh0Q/5mPt
S5R7OEkDkT49Qca7U9QAFFlAZOCyjJABoPIxlw2EInjKwRS5tSVNhjMB6NwMWENKJT+cAE263HVr
41lURLOy6CuVtsjmurxHCAPIMFcOmgYbJM5vWlT2lynDObpeQdgKi6hBy5500ieA/8L5NYTNv6ze
/fK3COmDHrYlCiQgC40KXAMD2X5TKbBKTLSbAFzDMDZudRVAr2KAW9e/SO1dcwz9aTYdTtO/Jo02
vvrKuSi8o/47B1J9hu9AAWFo7/WomX9lRzDlQtjGqAfQgXf0SG62pLArA0wXNh2w9oPBNFaQnTkf
i8WgUfoYceN2uUNX5oW+NPotYZbyMaKzBOVjLKmvcp2dtGwrmq8kyqKuWh8ozOcaTOaoNfZRAzlA
g/qJuTgAt+KYtPynmcPGSd9K2i8Kq3mFDK1XsTU3wO82QXopEosquwCMvcvdtBZkRVF1yoiCnAJz
oCcEPo0Z3U+ZfOSK8drlJLN5WWvw+te9VNFe5q6W3QG17rgzw/8F8ddRKnAUS+DqguGmbeSNS9IV
GQnThaiWJ7lM8qjB0ZUb3vF3+WWRlrYfQOd5/KY/dA4OK/Yp3Em2PGLWop0oy9bnIUWaC3EpgVmr
k/bGQ9Koh0Ae61vAi5Fjq6VxG+igVcwD82BeDGXfgmCnJj/p8HoMh2E3BXoCbi5yxRSpWA1xujKW
oEsyOKMRiJZlHfY7gzQeag0hLUpUGBHDLM1gyWEg3Q0f1A+m1RnK45sXuS3O2sivtYLs4by3cai2
Mp5E2XfRkQDJPWaFWYJy95zAwTSiyHfMp43htCyVP+yCNCGMqV0xsmhpID3J3uzU15GX2YDz2eFr
u0h+Ng6QvhShP7UjhCm1irMhl1CVI6vpa1Mkr8WIaN2UIJO2LyAR3LOCObA32Xec3dfcdIG19WCr
+ZgwuGkWsfQSqvnDCAtZUHrk20kpkVYnKOTvDcNTAawFlgeIXqkZ/s216UNnJzkB47HVNLgySQgM
VLNcQ/1r+0ftpIcuSh/IoP7LeITE14C7k9yM8QLJwMH7jEuJccikN0ZhGGCikgRYDQVAF+W9JCMQ
5/wUKdnHCK+9LlCOrRydSBY8DhJMCcvmlSmSDmglOclGfwbTYbfxqVYipKhwz8wJ58Sg0UG7nZ8k
ez7JVmFzn7zNNoPaZbvkYa0hIRQHOdzDmYq0KmuGq6rhz3pjboSv5RE/DYOlyW9RPk7hj5hqCMWQ
lPoSahhIw3etoWwsImuPFxJCNa7TiEdIgXQauUHfo7wabsPE2ApzSyr108+n//35WlazcCyXT1Cq
p1yajxXsViRzvtEiw85Z+cD16jRC9wh418YR1loEECIr9pwwq1XQZGGAIgBrZrUHhjZ7rZrny+Nq
7WsLaSMQmwrNxjjc8ZmdYEZ918Ez/1ePFqXtXSSVwHNhIHH5AYjWKZV+951VIWpVga7BlhdJD4uO
EuE+B4BoImTjM6+MIlHV3kjyWOrzFMIRM7THBtbL0WOafFzuk7WHL9/52wyoenDWpK6H73A4vfQ8
dhiPbmCl4V9+/MrXFBXtOZknWcmRlsr47doguWHzO50HEwXshiR1bUI6XFRV3B+b/BDNrfe7Xy3M
26ZUMnNmqOBAYvwOGs9Npo4bQ+VLLfLDnBXV65KBw94Ahwo7mFEiI6mihZIB7NOUFmd427pNEziJ
Eu+xIfe1fI6sppTuyqZpMduiv0NdH029XJDfU+IOzCAHTcWdfIpJAmDZzTjSDQHY2sAQJjrLSFjo
NW5L4X6DS519Ij/1c7bRC2vDQpjk+tDFZmMOuOk3jcrKNBxnwJF3I0mRv/SWP/SxKG0H7gjQZw5j
glkL7oO2vyITMw9yXMCRSKXHHBQFq9UMCTiFWrEKU34BEG6CcUFdXqlq6cPf/qYlYEjHqOSBjfR0
x0zdohn8maUK9dq6lsENfVJjkH5GP0kHY8f4XPgVH2AJXPS3I3wf2z7KbeBn7WYGeJHz/piapZvA
csbETX6kmzbMtnGfqhRwi7kCaA2AEn7U9eqh0GYwQ9LwBAZFrd4ZI84KY60GVysBE7412E0HoFiW
of5EiwGMgP1/ENGXvFQXG8ePSc8OWYRy41luraBQIYPSuKPy2R3DyFND9QAT5l1AIEgB7BZYz1h1
mNbe0Yj52hT+7ZXyo5kjtzHTxqoT9FfX94CQl4GFw8oTTMt2HRSI1lABzVaX2lkOwtso7a7MQX8G
XeyhCtQDDcGzb4hht1Xrpl11DCvTH2GXDfbzZwd/V5VI1xXvnmMZfZZCpp8AQDHgRqQujX0mdY8o
c/KqMP0HQx4fTuoHlb4Ay+dlwKdBM7wfc5zAFjrsmkzs6ml10nvo4swchbfLWWWHE1sGFCdYwEXK
dsA9eXPzR4OyqW99hlqLklaweR5LcCwUFyywB8WUvcKMr2ghPcYJu78cSlauKURdqNyYSa5wlDQv
vgXyTttPcEUEcWErC1uZpqJ9ag7PQt50/SJtHnE3kTotdPJAz9yhtg3KYHeRypObuN0QUq6oHZko
C9UHMw2DAe0t94mAPSBG2e2hdzVv2imhlWxkAWtnK6IyFAOihYvdTFBwoL/MJw+H/Y5p62fZbk44
Akb18dYxwuorCXuBqpEUfY7RVP+iHcb9vGN35IydmQPh43FL6bqSN4kq0VnWR8qLZWMDLFSgGpAZ
zXbSGae+fLw80r6KMn+KekIWkgGxzYkxJrsGvkouPMkP3DCQ6/QAuyfXeTM8VyGorx2LYOdKjnD5
/hN1YQWMU1PgVJmMdhrQOylW39KsOo6ScqcGjWxpWn7W5KJ1e8KuKO6KPKXTrmsFR2zwPOdW18yP
OLsD3me85UH2N2AwDuI9AgQzoS+cIVpRIXyaSeCVap+D5aCf0ojZpowo3MVshj1WFHoB7DAAn43e
mqFBTJ5wz2N2t1ID/DLczptZfVRJvc9D4wE3oycO7EdRBq992z7r6sycUWmei5ScZYZ65BFUxJRh
geQS/zMO5t3lHl6Za6IEd4oHUgBKikSMftI4gQqXOLSINpat5TP98PlEFW4vtYBWIKHHCFF8bBoa
y8zmW0OrOnjxQ7zY5squy+qNwLGyAotVUvpirInCoWRXm8zqDJRI9r9TZ+D+5L8pZao3utbFebLj
GOYGqAzmuJFNrug9mVjtlPNS0WuGhb0NenesIHWkJdhL+mhNig7TfsC/mtmPJcAgsQO6/NVXIriy
9OC3DDkLIjU0FQO7BiBUBk/ljxX5DIyzkZyi8j7ptjSWK6NLYf9th4KZWkOMizOr8o80AJj3PGyV
DK+dyipUeHZTQllkwrNP8WuUkxYW3807AN7O+u382ex7v3zcUnStnb0pQuIYlGOXTzi8R1uTu9gB
Jz7WomEAoxlEPgfVQ6M9uoWXn5UOQJ1DulWvuTakhaTSNIiWNe0Eu9ikfU112SVZ/XJ5DKx8G7EO
yhxkhC8d7njADVlBhxo7Ti1SfF5++tqwFuugTAL1VgcxNg7NQSzxM7/xqr22I7+0A2ZiAZQK9+oJ
gjfs2vvAIw35S01pY5+wdnv4lYR/mx9Ko+ldX+LHj15/0jSrvQ/d3mK+egjtabH/3HKHWfm+X0ev
3xoCR6TPjbBAkQW8FWftlasbsfCrDOSH0PtldfntyapShEpZwle6mbJD3NR/OyhorKrs8KePT61E
Z9CoE/hKpmphk954SXNe+OM8afCRKfZ5yU4Tbfe9Od8Wkrw3MwjSqnQhhQG1Ew76vmjqP5LaP4Pg
CAD4CIfhfvLaWHEuj6C1rhFih4HaQqz5JWSUpoG79rs+e7r84LXIwYTIMY5tgIJ0FFv3HoUHBOyR
PXZV72Q/wl2O/hrbW+45S7b1wzcQfcpBPR1qmWM7D3ceEFkih+YtGDUL0vOeAHiw8T5rzQjvk4AR
Bi969BQvsxejBM6ETPJereO9YeQu0IS2Wkm+Kr8bfeT1pun2wyOB+IX0lQ+yuFNrkIlLfMNNe+3X
CLGyHkAjZlWzGKa91Tj6DUD+TQcooGPDb/N546W/lsef+laIjJqcl4M+wzJizFR/MvTHAKAbIEEN
z8jjaA81jqtnIHiBT57RGAX1Wuc0sA5EYgAjdJU9kQY2lKgBvJ91UOIU9bFL4tchyKBEBkIO1fiv
QzK5ZREfCRg1HcqsGwqxxGyaqqUPmZvN6gl3/+91HZ2rCYxxQCeJqQBJFQA/PSmTVYMT5M3gy8Uq
9oCFmYETyq/7OrmjpfIoTc395QGwkoeLVTCjNikasK74/vX4qIanQTlx+DxT0AUvN7A2Y8Ril7HP
k3laXMWAQzyEx6UIFGoXy7w1YDDzVbf8u0n/dSX3LWp1iRTkqgIP7BwEsjZ/olvGjivRRKxtGVol
5nKoh7sw/6zHO0XbSN/Wnrusrt9+cKImgyI3cbIzgiuIh+1e2iqyWFmfv77F9yePXdnNMp4cQvEF
Kp6hwvBI3zh/Xdsgfq18357OswgHsBBJ7LS3EaW2i/MZCGmDB3L7dW5v7RDX3kGITKrUdrxhuJLC
wRFS5vLEgKiiw9bGfe3xQqjR20At6qJAqKlR9YI6P5gFuPpdK9sotLXgwQKZXHwI7rZeZ+1jCzFn
5J2ezRpCmxT/jYzjL+vdmbSk6d8+Ro7SHTOBWckOknI/SCsUx/QbH3olNogFIiZRQ0mLliwZ+p0W
UkqjuC7hzQ8W2eXYsNbAsgx8++2MDPmsq5DIgmcL943jCDxLCDZ6yDZm2MpHFstEhqaaY4COsDZD
KNbm0pmXMk7+tm771x6//Pu3329WWcpBJQdcSjoRBp2jW0x3l7tm7cBHWsbRt2eXo4yS7xJsKRQd
KYcMGrQudnHXGn1qFuhGHvb7u+DftOkGtYzDH9ZEsTxkbvuSqDVS+vAquyo9NOdpL2jG/qWrHROr
QMq4UbR2AbsM9uACjg37vHEX+rqfu3Doci7329onEaY1ZSgAV40amx4S30Yk6VGjlYR2XG9VHq01
IMxj1FRmIH2hAUJmO4j+5bVumelWVfPPm2sqlls0A0+1pkIfJfJrnZ+nMLVBd8NBmdXAfD/PXTX+
e7mjfp57VCy54KZuRiiVwmo53Svhvxmkv1m/gVfXxjHBz/GOio7SpqwNvB/gLtgkzzOQjYa+lb6t
rD9gG/93aqhM0+N8efR8DRv2HcpFAFqx6D3svzwc/Tcb0Wklc4H6+L/tKEPP52pGO4Mt2dRu7HlX
fkCArdyrh9Y397xw+t85i1CxxmLsu8EYsgTdVSZPuHc85Xl0aJt6Iwv7ksb+7/Sm/1NpAa/2JCAK
KAWmfG/Eae2TerguNbghkrjyywgMYsi7cH4XfzTVCB0qxNtj0D7TsABv09C9ikZ/6Fw7agp2sSRh
MYYix1GMvLP7NjoOGq52gji507v8xJj8J+jSayZV1AqCabYjyC5AwcXhWmv0gzNFDFIZU3aKIjol
ko57EW26Gzvd14zEHuLxSNtYxS1P8qkFmQotsZSgMHRww97IUTxcOZNOnvRgAivZ5DfLbRBMEtIU
VyrB4MQz203FeFRqfosqgrupCf+SNr2pY90uunfYz+6acXxR6QwqcxyeG5pe973sTCGDYkgH+32Y
PY0kxxlFjHvYXn+oKv+bJ0Fvc7n+iBbhc5yoAIHjgUYanoNMwZ1rql7npvkn5PW/uJYgtpwggMk6
cmc0Wxa9a/FBSIqirE7NAmv+Lm3y4wzcNFEhjmEaQNekI/sxJYODsyY/7MzGvRwoViRtVCxkGc1A
6kxgCHeDoZ2SUfLUAiYrQUHBTR+razZVgEqprZ2m7Xk0YJeFr9HaRig9sIh6ZOIuRZlFp3Qn1suP
l3/USnQRhXzDWJKqawtU0EcUGGM3wJ3v5SevRhchwBezmccqVxcdD8yJnMgLHma/dmWbob5F2wou
Py8jVKyhiRb84sSwjDQw+U9nfc9IecDl78YyuPYWYvlMlEQy7ovwFiXqEzJtQF1Iblp5kh5yTk5Z
Gdit3u3pRK8MrMu2AcRgG2obB0gro/QrCH3LXVhcRiMkNjheU6ajJstehXrOYQJpeCq8TC4csPKO
bNrkRKysZaJgf4pNxiQVipDWGR2wtUGqPwTAVvHT4Mm2aqdueouqqK2Dt7Vvt/z7t9fjONqqOqqD
FEGj89jKztwHd3rWbKTdK2Nb1OkrUtsSSjHfWE19PQ6oNRP94/LoXvvpwsFYwznsAius+uAGKBSy
HxR854P2evnpa99BiE7gQY8qhMLRLpSprfPcrmcdYJPHqXq+3MCyMfhhFRPNw1tqBjQ2k2Q3VsO1
NuW7WAlcI5J2il7dQPb6dLmZtV4SQoCpVSrhJRb+Php3apBanQK54BagceX7ijJ5Hg0oe1o251Le
nsyqdwgo4Zd/+MqugYqO4RJCL+EEJ7fGGy6Aoocla4mdwJE1B/gpoO8WuyIn3Wpu7VWEDZw2DkU5
pMBpDSBv+/WeWzJEjzD8Cd35ED8t3rj9lrHQ14XJDx9f1LcXxJBQs0cQmAeITJrpHNQNqvrkwmpi
zRlKwysy6SPsk4fBKD4T1Ri9Rp6POVNvJtl403E4HRrRUQ3CVzOvrlGZhrV7QJVxFh6ojHI/hr5q
yWR1NbsiCn8p2gpIOsBAy2r0Rrmx8tHwow7l5OEIztJ0W8LLc+LNZ1eOOyOtdoXJHTCY/LJKNg5E
V0aiKLtH3Tg2TRHylWSk2BsfOuMfzd4uD5a1Zy8f9VsYayPkM5qOUR7UqKCZiQn72Yq6CkQklxtY
Gx1COJARyYgJ2RCqe0NkeypzeS09/u7Z4j4vjsdxkmE+FMsUVZjVUMOLdGtcr/1wYf7D1IgOZYXs
Isg+4Tdipf3+8q/+Or3/YQyLgvF84lEi9bjULCt2y0Y9dIgq2yiRucu1mVhxBe5Cj1tV3rL7Ns/9
CRRBL4u1q3FuCrckLWoWjD7Y6Ur5OXDpLPXGbqiRuzNKP/oieAtQ7ejBDHYLZ7cySEQBOqqKUYCo
w4pebas9CqV9Wp2jre4wfg7nogM5K6SpKDT0s1qW1pg85DK0szABGEOHQ+SNWlzvcr+vvcWyYH0b
6kVkplrFl3QRIjfKuR00JXwitnTNK+NFW5r99nh17FHJsKSMBGK5vpG4bVYIG5d/+1onCdO0DyLs
fXqYRZVkgQ7w/rmugLWf8oPUqbPD4tzjTe9ebmzltppqQoIAMVs2cYYBKtP4mNRwbTIiJy+K1wCs
KbDj/QzZAg9mFEzNxVmJgsAq1cEtSlJjS9TcaLFkQ38CIIIZHpMEV+uXf9hKaqEJsaSeUCepAxII
SMFgmzgVbrKCOsByU0s2py1Ls5XLW6oJYaXmeZQCubds+ZfS9sjmLsx5d4qFjsCRW/S7yKgJAaZX
sUzPOQzfOoOe4wiDBhddlztqZaiLom7Cp0kxUpzjaclBUe7H6TqQPn736GWEfhvmSNrbqaIwm5CC
6bmEF1MbKDdqssmaWplGorC7JKnRRBTeHFMcTA5wAfsgC7iVGKy35IhAxYcaY1SMoKBokkfuJcXg
kRal65Whw/on/mQlwWZTSUZLBz7QNgoZssjCGySgeY0R/7mWj7oW33K9tTNlvs7wMs4g55Bhz+U/
vaWqrYxRbSVh8agM+uOUpkcWFzAqZYHbRzhsSIPyyHWAxuUMVdwpfKlRqBmciryANDRFGjICJlqX
9XsZY6s4t6Yf6NNtnwNNKMvFXauWzyRLW5fhAAUr7fC3LzXTb43gIW3TN2hwoVHsUn0fTvCfwhRC
qWDcwIZAxlnFKeshYM1K1Kxd/p4rRg5UtG6Xp5TSWodvDLyNMNo1exFkLkyW9rzlULISvUTBuzyj
n2EAjbuiNvaDcDhrRHXaVD8ahC7u3XCm16QtW+YVMTkVNfDNKAW8ymCZ2uVXoDsO/SNL7QHiv6cl
EeYuROGtb2g7ed7jb6DjZWfADvimgefa7BPCZxKFU18vTo6sqpzCPLU1d9Otq9S1hwsxsKyluMty
BZ+rPyISJ/w0st8tkKoQ99Qe3g2ETDAEDYqbQiGvpAm9LpM3gtLKvk10dlfDEBYyxozH1+/xfFMS
W+4ytzVDq2GPlwfzSvAQNe4Fldu8HxGc4GZxXcvTQ0qijW3t2qogeraXYw0WK2xwdup97+DszYsc
2BuibJ7ZOH3ytm5IVtY4UYPIpSyiIZbfnYLC15zepV1qAWFo6erG9nllAIlKxLgYkymQE5iyTW5F
dmar2FTn7u8+wNLot9WhnqQURNkK6lYzO5PCeKizTcjuyoGSqDmMoaaYaIhnd1z5qEn3AMOJh1Dm
zihVr9gFnwO1KZygAr0kYAC6ElctEwBxqXKWK/U6hajeShZZwECjubYKEn6SUvvdHk2UUOACUC/K
ckp2Ex0h79ctJb2W+9vLvbq2oxdlkEVD1EopcceYnwpX89uH5d4MfrTH+KlzGLbz9aZUcW0KCfEl
yxtatdri3IuyZVCCj4SrvxwcQnzB7SIkL4spsIoVLu4+lWRDbrc2pIVMShlVWKkoESpn4siCEzRc
GGMcrGQbgWvl8aLQMRn6iPEWj5+7FwiR/Cl6DdP/4+y6livVte0XUQVCIrySVnYObb+oHLoJIogc
vv4OfF76cIy51Y/btRsWIE3NMMKW1/nKfl/CHGNpMZJBxQV0yP4CaA8YObrDdBPEGPaPv3/RoNGy
0SrUIoOQpA3vl05x5AgpVKRuG6tzXhrf1LNLsKNFEjXqNFy/8mZwK07Yw3SXgp9M4DyyOYlbWZhL
pKNthAOtRryoQr1IzGxouzX2Xrvy/Pe/gpaqkAnkIh3mo3noGzEkKLpw9/O7Wbv0IhVQQk6o1Jp0
D3AZqnykltlG9bBWpC1BiDylNDVpi4V+5EcUmgTWPiZstY8aQMztr/BG8+HOCaZWDru4LQDL2im4
pO7Ewm6BIMbIogvQcyN+fJT7zjWcAaQaCYvWrWNwbXax5PAQOnQSHGcB6COkT1Jbh3ZxTHwcw16d
9h+1UZ4mO/EbAs9tqX5YlPxJICK30dRcyViXjJ6aRLyzofgF5dIShXyRHEQYXUQOmc88usGgdK4R
NtbI2jtd0nomtRl7De4FsHGdAKUyn7VTFDTObCPZhO42mGr1RotAkOtVMYF6Lfb/8SuonUbAXhXl
xCH3m8EJva3hyAp4GIOK/95Sg6GPTWynaG/vYDBzg6Bw7IUDZoAesHe2by8MJobQMAgfaJAfa4x1
XfuoP2YBn7wYogb3ysPPG3AlvC7pKZZOed4WswgjEv763sCAt0qe0J7ZKJ9Wzob/IahEo13ZnYGs
cKRuFBt+x35B/+r+51+/Ej6W+F+aVKKoanR+CSB8AygQ9kZGsVYkkcUxL5KxgK+zne1lxc5qFFOH
E2ZDjHt87BNtp9mQWmP2yLyu8CbRx54OkTivixWgjUJocGCW2BnjpxCG6YzQMiqJvGfmJDy70V6z
CQjWf3sDi5wh5dbIMPFJ9+UAbAIEQqJ+49iaF/03pxZZJA2oz3MCpRYIrzD+PBriLuPVMYN+koAq
blhOTz8/wMoCWSJfyzqrpyGBvssA/ntoAj/dp3eNtDdSn7XyfQl41XRw00yapHtlT+GsGl2rBxBN
ndmYeTPozy/7m1e1xL7aVaJMtQIYmmrab2IKIfs3fOiT9gs5l3A7M+vOmMV1TqkyL4agxxvU8baq
xjUAzldO/NfpHJfmxHOQ9fbhW1u6/7FZ6kB4hAwwd2apsq0jZ+1LLdKAadAqc2C4kTGOQdunjqVD
p1dsiSetXX6RCsRJo0NTkYk9zL/eJfQA7U4/T9z2fl5na8H96yD96z0N5VR2IlNAXvN6v4MnpQ82
E2hFBv4bsj7/D8m6+Rd/txwWe7IbSZkMok33ie4au1n7E0IvlgeqJMgCKEa2V95K9P7iBv31TGPN
C6nnrYCmcQ6MT38HcGjFai/u2+Dn1/Z1EHzzMEvorBmxKhPWXLFaxilUQ+jT2J3pFe34Bw4mb9CB
29O0ATZYa99GbbwHiuGt1NAUMVUIRtoKyBiNKZ+RAz8WipbPrfGAhhDwS/pdNmUpBDHNK6WqDkbb
vsWlvqWrt/JqlrhcLWl1rrPZwtwQh4SxXR6WV6SlwdBtgn5WEnt1kS9URWjVoxD40AfiRm4TwYqq
gV+z7svX7XbZiro6WQJ0s3hUTUMbEniQOrMaga958lrAQM4ZpZO/6zv0gT1IZbCXLcPrNTjTUtA9
xRYfhh60uAhcXX/0h0N+Hd9yj6HD6yZXGlo6wuuf7cNw8/M6W9n9SyQv9K3s2CY4ydMBk/FkgPne
geiG//PVv9oM363iRXABfUUplRKQMO1+hr9QF4Qw6GH4X+QkZHhGua+9/Gq6xIEROlveXivpyRLM
C31/AMNNFXe1HxMoc+nozG880NryXsSYPlObeqIQqqdzgIGWsRO+kt6p9hUsnQNyxoAQ0lcN9bjt
btxyJaypi4SgbqxUiwjK2BoLInL1U+aaPt+3HpJHDH22TuzvV4K2RPdWKQOacoKGiGmjz9/c66bq
0nz/80N8/0W0JaDXFHKoAY6M97E9naOenFQAFH++9EpFpi3BvDmxQPScKmhB4YCBugpkXZHDDy58
Iy72y5aJzPdpGRyOFpWDmZkZZQPWFKjEVgalbOucAqCapzWMK7fq8rW7zB/nr4MFjK0EynGRwLAW
YFRegtUTpHrtGSkEWPlWY+Erm/7fbaktAb2tnfcK6bEtFaitTm4LQeYA01NYiiqD0/ho4u+aS/ek
RS532ocQ0x4n8f/Ze09bAn6VqRwtIhiWg7azdsTvAed9N13zNsvc6Y2fRLDJcP7+rNCWYuoaIDcW
n29lvKKOqA7YPrtpBxsJdoQ0xaaA7doCX8QFzqqKhjVyj8r4HekvU/+PG2ex+ZNWQidVwYGQT8LV
ZeVqW9P0lf2+BHmOBdVlDYW2vZm9Tj13VHquYATx86Zcu/jcv/hrHdPOjiX0rwENUmq36Z9K/laz
TQ+077sg2hLCmVsVa1tVhw5WkB+YV556NwTxBAkf0L5RQA70XkFa8EacyN8q2NeeaLH/WSpoVZSo
l4h8MsGvta/LPvj5Za200bWl1vJYGr2Mah3Xvp0Cu/LmLQEGq09CH3sP5tswgOBu+L5xu+8PFG2J
4WQWhKlCy0b1fhvehftyN0+MlEt2mPOZ7brl+6NSWyosZ4Bf1LaBLVEb9bGHlEHZ1H5kx59FqP/5
+VG+H71o1rzp/1pmOQQf7bhEMy4sYKVahOx9slVInSTWlc0szU2bmDtDTjRndl7dyAFWmkjaEugp
atiCQQFA7OFD65VatEvbetfhlA60Srz0FQiyprzik625kzq8Snt6Fh2HnCSL3mJN1o6lTTeUgrGb
GHugf07ChhJg3j3kpgpCZALdI1YNHoGUqAG/PxBs4dmbAeju//zW1j7MIqb0HbcFVNdR+udwtz1o
UKnLteu6//j58msH8hJD2pXNEFvcRoFyaX2AYXbNSbvKzqqXBYpXbIkXr6ziJZp0NCUl6MLM6qPy
UH2C7O4JF7pbhgPvh52dOPpGiryi+KCZi3JjjHMhIVAjoBtmUSdOjN8xiaCxFR1ELwDxEeno9LDt
6Vt+6jbniitre4kobdth0i0CNLSC/eIMmRnwOjtPETtFpQliNgzzzBKuj0RuNJ6+OkzfZAVLPCfk
QTOdJWrylUhpXhqQP3NMLXbkMfRnb9z2zH9lL9WtdJWD8m+NIm2psBzpoAPnLSBkA8t+s5i8aUOG
FwzpPCoSxzKy27aF/0psPrUKzHL7yd6i460kW0ueRgJRudBWMDmX9C4bKhdYJ2dU0sCYztR8+Xkz
rOQFS8llWGGEkJ2DkOsAGFAl+HlSt3xSCVvbAoukQ2Zm2cQaRU7a9JDGt/mNgHBTKlV4Qpj3thqp
TleCXCrD4jk3aGBRYz+NE1wxmjqgEEhyQrO4SSImXai0ATfEiyNGZk6cN7+oAT24Onfti53ontFH
Vw1Vd4oeB0TrntQOOy2HWaMDmp5+Dmu73imGz/iLBqcQXQMDMfbLCDXR1NUO3JxdJaQPSZ0NjqLi
qnSSIH3o0vSmNpOewccXNKwhQ22+5lntakAVlaPhTUYXO7SJU/hZM4BVVPVlLCHwkElNBWe8/aS9
7kDi7KBAgHEae9eUWe2w2DzaWXEd97B0q/h0HFTjNInqRaQycnICra0WFaehvvaGcWYTuVVDOR2l
imYObL97p7YhD1IWe6tq4AUfOVVhuDLD1GO0IweaIde5lh6zKX1E4+WZsU73s358iK3C5xbKW6OT
5MBkA9nssDPALmsAE4vfbLt8lWkcHkztGGZKd65i0CcsnbduMdJHOG50V13CyCe8KqUPvIt+7s00
A4CSntD/TYLckC/DCExtnQV6l+0rbvW+1crrNrH8XJFPuZZdhyor4SwCsUIpQaQJW8WxLHrWMhN9
MJFBrMo+tKN6NGj3PnQZ9+BeMktMsD96nnUfOtcATWA9cqowwxTGmMUR67zz4a6CudoYcg/SlpVr
1qFnjDDLJkCYGRGe1WzkfWGVB5tg2ld37XNZNY8M0dQHEHIfWXHt8QkyiRNSM0OaD2Uv0c1k17oC
PHBp2veaBW1AmAagSZiGLh9A3segAZ2X8pRM4k8kORh5g+KlM9B3pCcK7AHQxEz4hcn3RVQ9Rry2
HDrC1beo3+Oq3sWpdRuDnFd16aG3q8HhcQ6XXPqeIq7qReqFQwfZRREVDlQIrqGF8UjyUAfxL3uw
ZB9DBimCMI6wPL3Vj9SeXpW2vCV1e0poebYtfj0PfnGkvzKD+0AIn2VDHvWsepJ08qkyQRkDkuBH
Utm/2o5claEa8D4+YCodRG3hRx2AAZCbAz48znxqYZrCBOvh2qkdiAoZN1O0LQo/EbRq2TtyCo+q
ktw0nGSOVMAFrEp8aHAeb+M4hpYH9LAr3t8OHZ0cKxPoUZS0dOJRO0vCP5qy66+aPj+UpvysBoBB
DFu5q+H8ppfGA7M5gLWtaLcO6JWMmS6OTb2Ls5o2U4rjhO+I7dY7DBmgc6gduVN45u/8Ng62dL/W
7jWnOn8lggOAmWkJz0WQYqgTdQZ2KUD98e+fg/hKwrRUMhsTyDEpMODax9lJnmR61LrL58+XXkuW
lughRZi5HKBPDv8yfp+E7b7Jmquiqc8d2g1YFtp9OZk7zTCuahZC4MVWbkSOHPfn269UUkslfAXA
VBMoSByBoeobJZa64qSQa6wsz1DcKtkqOVaOwSW1oOqrFhEf95ml4iFmcUykD841FvcAnFrhhUEm
/SEPfn6qtbstqs9RJayvenDgMB26lm10lduj+2+XXizqEZ4xIpEWmk3lw2jfZWJD8mNliS0F2oGC
qa1p5GLfD6+UXIBmcPQOzkdPP//slf2xJAGMdsla3kDRtadHkDohu3qiyRY9fK1+/RK5/Gv32UM3
4LxFpafCO9JNX7TgP9Suah9ddcrX7OX/0Zafi7tv0tQlCyCBkzfkM0FRM17VyK1gX8gPybMpXfEw
s2C1jbR/bRHNt//rofgIaf+KzUy46RqYfidLHn7+FmufepG1MVkNpJFZvreSZzjrxOF92gA2BHHf
f7v+orzDXMTsVDXJ9yCwXHKL7wde7LScnfo+/rd3s8TxdyOlGuzGMNwtxClRQXMcqw2C6cpKXcqz
sximC/qQ5nvwM/zCUg6Q0nRFtglPWkn6lzj+GK2uJky/SIgCTkQH26Fufs8PHAr5D9m5OIQv1j46
modp412tRfglkB18XA5cB8lB2zAd68/4GAEiKQ7DE38PN2fha69t/vtfqzVu66YfBxyAJTtV1rGT
TwPZiKYrk25tCVwHabaoJ6lhpBeM/mwWiuAUPdeBvQvdyLEPBDyALdWdlXGx9lXr/PUgo5lQuxN4
W9Zr74t9cZHP1As7zNQrdzxxd0vDZmV7L6Xde7UhyUiRRavpfY4qg0wb7Y+V7b1Eq0NGRlVyff7c
kJ2cxietzvzaOhJ4l/+8v1fmktoSsE7CoSQ6M/P9lLrVWfX7XV064mIcoido6rrjeXgU11DLuNu4
38qWWaLX6TCEugkhtn1RakUAcM5rp2pBVJPPNjLO0Bs80NS6g6ShK2rkL4UelHF+W7Y0g7lesYsg
0DSh8mDJlsjKymJfQt41XTEkrpruu7T6lCQ/RYXUHBqXW6nryjdc4poJyRAiTCR86u14rM6TB0Xz
ID6GF4iJpg50e3Rf3UMocut+c2j+5khbSr7iMIADRYMGcKjZGPSMNagg4qG2Y1cT7U5YqTvF8lHk
BZ7U/vXzZ117xsUxZEU8G8YG6zTPCqcVHz3Y9gaUxorHn6+/1jaji3OIq4NeTAQY09mpkPrhsQ66
Jzgmu1vGQF/Et29e2xIAjW583JEWx1BHTWAUDYv7mVE8NqDcpUjRuzK+lcb4aKLC9BtQtJAGXXcj
5Hhg/gRVUolkF233Hugyq3MlZwDoN28mjf28QtmUo7qGJ6aXa+ItK1nn9C3b1+qwg4ELjJ7aR2IY
+yzsfc5sX6Ktm9mAYofDGSZ9O6tq93Bg+hXCJ723oKitZV7ZDm8Kvm2Xid+pzZ9gCNS6Rg3CZz+6
cOj0tEhtnNTAfoJxLBOZn4o+d9QEbrkCazEPg64wDlLHQVLoF4ulrxBM2IgqK3tqifdWcqjJkBF1
iKndEPWUGXdUPm+shJU+1VLRtgpVS6ikT/eWhGWWUzugDT8OqmvAcNgJ3fQ2f9S3aFYrwWoJ+h5M
WAy3tZGDRgWE4PA5ocuV0TtLvgAJ5v3jAy1OW8gtQguTID70t3NxmwdRIE/jzTxznnvcWyP5tZN3
qXXbhNSKqcTDQPezdWcNfw1ZI+yD3fBBg99nKVz7sAWnWwkI+vz1/jp5ayFAo+4AappM4RRl62v1
jVYWrjXZu5/f21fK892GJf99CzJJUGGGDht2bs6g8RdqBrp9VD6lzbTPAU3KGXohifAsJbrn9ehT
U+zMSfHkgOZcp1EfAFG/yHVHp0PuSiF9ndXQMK7VZ43AnKIm3V0KJUYvsyHnlECk1OmjGAKQBXOa
juwsgu0P1wpXsfqnCERlB7bGXpq0V1kd+6wD3z0mu4SwQ0s1D1xi6cox9cC8PapW4w5jeSrzwkMn
+tmE9pQt6Enq6g7Dn13HkA4N6lFR+K4Qym9SoAvz84tbq7CW8PZUKyRRVAJQqKmCzFmws0Kn3UBj
w7Em4xSNyUFGxq3ZTRdDpY+1ySAIlnbUyQ3uRgL9OjrdbvyW+YD47iMu4roS4g4Qlyn2rA8ISXtn
NHUgHjMLhiTMHSnQPUYMERQbMvhde6/axsa2W1mgS/B7Z8sytRvI4IegSqqda8Nct2EMJtr6P95h
0TjouUQMFHBl6GrtGf4HjdN2/DTmejCM/cY9VgLt11Txr21Wqlasa8wAaHWC8bCmqfAm0LAo7Xz4
NxlAbYlyb0A4KHsAzPelpnr69DFwgNTiPxvff6VntISuAxBnNYUQxf4pOsvYwfk1A29mfg2FoQ5c
9dzGx2mI1rbqQI5kYwvQ71fdEtA+jZbNTAOO0v2k7hKIXtW9//MDrS2rRdxLizbJRsBEoMfdoQF2
aAd1P4Ywjs+rjcnaWgm4RLXnhZiaqqqKvd0blaPoYeX0amh4XYfsg4L1ZGQ9qBuz3zkcMM7o2u65
2tzC73oLr752lJBFuqfbOn4FQ109f6wSfjDsHB6FS65NVHED8Hf/BlfWyCI8qCQMuSEBT1XCuwJe
tbIdd1NobVRXX5f5JvosCY08H4DEQnYMDb3J7Tps/6bKn7UU4P+0qx5LDBGs0vRqvf2Vx1rqmtCN
gYu76SamdqoEZjdWdStCdSdoey2UzKNRC2RNWW6sphUIp7YE1o/CKOp21JD2fojSrY+jW7+hKeZF
HrxdbkXkR2+DP0vtb40xVwLKEmkfpiUAiQJKuGFunnPdvp+oPDZxtSX7ufpE88b5K2L1RLW5xJB2
bzz2x85LQJvJr4fneaqf/4muYNjs5RituFuY1NUbzk/61w1FqyU0bZtsbwFAQPyZ+A9s/67bWzn6
xRaqr+gYN05yUTdYsivB5WvT/HXDSWB22kZYsyNVPU3qf6iFiPxzeFm79iK8TJMElZJjqq6PoExr
o3pDSnVjsa1gBL7izV+/Wy31euACdWOUVoi9lXEp0qh0WFp6Qq93lcUCta5gYyuyyv23x1nEEa3S
CE9y7L+MHOPoU2EbRcJXN+G7jb2IGwnJ+RAZ+Aa6kPsxHZ+hFvRkiqp1yqJ94lZRH1WCeSVEJodr
dYA8JyFxBuMH3dWhbeWaQ1sHCDhQI64wNqz1bPB0zExgfTYkjqHbN3pOvUGg9dcS7XcKauJQdH46
6J8dr6FpC8T1FJ1yWpKd7ISBARy58J4+2HBCVCo7cztIILqimi5dn13SksHtHBKCQznCyssqLlFT
SgeoIyexCoznqu7YD+JdbUmgG5vK4CvJ15IWkEIppM5TKGqToot26IMHETQ6iqHYhSh3HQzHfzFm
w0cpvYU40guQUFvreCXMLIH9MVzZe1sHGl5lJzl+wm/bkUW4kRStbJIlol81Ml2xEzxWK28q9YU2
Gxt77eRdYvjREzUSQkvI2D/CTufQ7hRfJm58IMFXofb586ZYezeLgGWZBa1yhu6r3u0U23QJvx3L
LRfKtZboEqPPDHA28r5J9rG6S+FMFx/h4ybgOFw5cIuHfS+kuP7N7FFbKm3zzizCsUAR2GIgH18r
2UZbf6UsX0LyedTbYT/huqN5EvJYWs9SPEzJpdS2ivKVWKguAlPIahClKAJTmpyz6EFTHqb+XEx/
cuVcmzuFbMSptQdZhCk7rrVM7y0QFOvhAiHMHdpECRpK08Eo2gsMd7fUdL/Kmv8NiOoSkJ9HVQM0
CR5oCJIbaLAdzABMF0kgsRBdk4N5F7vZAbYcvr1L/XGfnLJA7rQX6x36VrvyHQJF/xTy1SV4X0uh
mWVw/BCRCBfGrWgTyt3PG2dlf6pL8L40CK2sBtemOz2o3f4LaRafy4N1Ujwt+aczGBXnfycURV9z
ns+HVmdWLlP3dmdtXHklr1aXOtwSru+WmeLSM3d5fJrLoG6fnqxr7iSAH6e/t9K870OkusTsJ1Nu
lLJEJAvDPxnbq2T/8yf4IuZ/t84WCQqAsR2PZ5xG3cjnspC3DRszN+3gphpyajmhbINSKa6AvLsb
hLqTlZI7cdQfR1Pknsr5UzMUic9seTXF5Nj02S6sE5yA+IvDcVwaNZRoYcB6zFJ2MTvrkxTlrWJb
F1vjj5YC0hHPs/e4jR6RHW1kRmtvi/z3F+cGTRmAa8Dji/quVpB1T1vp6dqlF4HGVoW0LD1HEyu6
U6NjTjeggqtLaRFadAUOGUCnCbRgHTRP4je+kwE/qJ90VotBrE99BWD3nz/72s5b4v+5yblM5rt1
AWTqveSegch8aPzZ8TT5zbb4gKv3WfRUIDFOUwFkGuhL6JR6MCFN/Jn/Ge1FAEwkkEwbD/T9Iawu
WQFssIBHm1DhDqW8b9FTbLT0w1Lqky41DnGd4mJy89Os+3Opdy92Rh+gRG97dTE5aQnXXyWTTz//
lJUVspR8Vqe6suy5Rk2nYMwfwy2tp7XrLtIMyi2jYTaecKK/JfulbVHOv++AqEtCgCVVvVFDlsL7
0zoYavugTpZb2sjwLEtuZWJrP34RZkRH8nzKKeBgv0YXvVe3hMaD9NMnNZh5B/GmR+zajRZbvyst
SCvNKUzaZlchRisZiTfETb7PMdQl8l/pFAOwb8BomNof0Ok4RtLy6zQ/svFDHRpXlJA8merNJf19
tg/9z/+OYgY06s2iDTH7gZZK6hW7eMd2EC52ouMWr40aX1jkbw6AJV4/jYCqZAxcP7y6swE+glpo
wwkIuiu1GM7aGPlcn26NVD/YU46GCj3GPPUo7MFSLn5xMxsBm62gKId4r9cSEvz8UFJ7p3WYUYT1
DelBXzXodTTBtIANaNSM1Y2BotsJQTmPpLyeChiDqhY4y0WjBAAuho4Zg0hfqcCiRcUVTdhpiKxd
rY9wKIVIG4yxd4aqzFhf9jDq+pUm2/sxstGtb8b7AZpFwPl2Qd1Hl6bqrkMib3qSXxFDjo4CGKxT
GVD2sEmIErG+aof2aCfVPuPJqRHmBxugzKeT8Daehusy5Dea0HCe8TawYWWr6aXqiCiPHTSYLtRi
N0yCEJwMo+L26bjXCswbxrC5U2ErcarQp7fbKRBp+ByHxZ7Y8rXujIuBYjREq8grByB/JKk8JQVw
ltDkOTUjzSsFEU5HjAMEpDxhlkHWN5ljKulnFsUM6b9lwumdgVPbNL+z2nqtFPbSj0rp9WV5ibvo
tajL+0ZYIKUkR6WXLfR6e6dsYN3OoEOWhLpfxwCWxgbK1wEjzVCr7+zYOAorDx3Figg8IqZfKhdj
YPPkInhvz0Dlyu8ktPFYqHg1ryACp9NjTwzixmPznuGxXAsJBN5y/VY0/S9ZqKfBsq7jDCMJUsCD
WPaopceEYmPyCBZ+GKO6o60ETaq+MrDGXQUe4IBABxHVKkdvtMSjZLitmfjsSno9wFyiKbKXMCPS
M2k/OkNshF6URqcB1g5QjQxkaWeeTMwcEPP4vhdR5JChvGmi+lE3sskpKLupZPKaGmhPRsbzYEyq
W5fNTTfn8j0dAEvMsgcaWvh/DfEQQzH3oudj9xiR9KMaxS/SQRamwHwl0cvCZ8X0MKSAEysQRfE1
Ut9VFhkcaQ73BADOuJrFvcmfsjEf2sI+xaH52FaAKvMKTQjet6+o5WHzateV00XmaYgTqG6xvcAK
tJh2KUi6kwVEPJOSgIZBm50Y8keaCNWd8vQpjmDi0amTA9jCm1CUPwhSL5HN34tqYk4W0oPBmP4I
P5KrKqt2Rpc91uB6OJkZvRu9QDOPt3cKSNMu2KdHyBReTU0DoC4vY6+IDHfSc8XDFDJ2I4tCmbiq
3gVWcgBQ5RkdE+GDNuw2WujzVAnqvHmZlBCNkJq/yBKeQODQo//EAqnYvZPm6lXZTKHbVRLBs8cz
ceVPAsK5TskBrmoGSFFguERwe1FSfsp6CYBJfMMNvXJ7g0FKtRb3oc0VTwh+SI2Wun1cF24rU+ka
Q95fQo37scYUjOPLh0aGgdaoO72Hpa0aHznXVRcy6g/YHBfgAnaJMkD4sdRNIC2im9q2PvNOvxqt
Ya/n4ZsmuAFGVnjpM/lY2uQ0VlniyNp8hTHYrgoh5aYx60aGSNfgvhk5TRhdU5k915MBWMDkRyW5
E9y8SxJyDZM1zOFSHHqlAV2aJHfMbnzNh3DXS/4g2/JeCmHvKNpdripGTMlDkFWjRjjgfYKCq/OX
oWIeqLuH1oh9oAqgBNz3/ixyq7TWJYkH4Qma9y50Rl27Hp7TqfFTe/ZDCdvnKNVOSppDPgCtKY/0
EfsYWKwGJMmubdN4H/uYeVPTn9q0u4o79qKkFfQGYLYIdBetQ1c3tT+x2R9atNQdJYKkIeSvIFXL
esfk9M8wyeuuKT2taaljgJPBq/7KaPLsnCYmh7aA6vW2uDJCyHGNGBPBR9eZKvxkUG4QRVJjT8cO
ckj9g2ETH644r4oo3wsCdrBBrsZ0eqiI5U6Sn8y2cMwwupd24YYR2Y+aQBBIuvcixu61mNtg67sA
HHhqCQyAonN3ShDQwaCFX5MX2dETorwfp8lnWzK/xDoBoU8NKuzZNh53IOt5GtyPa7PcV1oSjOIz
jzAPSgzuRWXvaVnikkg5d3l+a3X0Y4Qos9Op7T5MdQBDjEccvaWjAAkCB4igsuKPskz9sKF3iWm/
q/lTAYlfQdhV2rUua7uDOfKA9ZPbz9KGSur1CGpSUzCFT+GLoprC18oJPqOTPo+ud1i/bpUxN+vp
fYVBx3UmINJsmL6e/C7DqXS47KXbiOmjZ+pNn0CpK1fP8TCHpHR0J6VFdyrzCiC86zpGBGSFI9I8
oFrnCmOIMTZXndEAIzQ159Br+jJqvTCWDpxxobfNd6qqtJ5qNgFV+F2pGDtbtMdRiT+43nu84aoz
GNqx4ANwL9GNpbe7zsZHVoT+gI5kUHPipq11T3XjOJWzhYVSgQNeHDUFB8oE0waHmOrkJxM1/KqB
MX0egdjfmLHbW9jQOPf1WsfgSmdQxZjCbF+2WArAKRTwk9QH5Qaq214BitJopV4lhw+7tD0rHqDj
fjVZtUOH3yZrb3l9gYZz0CjsudZyB2hfj2rha0PrQDGUG7TXryixb4jSv4IC85CVoZ/DX5DJ3qst
AT5OvlOicY8KByL/xK8UEnt11jwqTedOJgANYbrTc111ajO6TEb11MB+atITivShfK2T6DYdUUsz
WgYTjG9Gk+Cfy+cYQQvxvPQVvb3tODlkucQTocfXqPbMhDobM0yMpOAbmdZNxvLPVhO/i7Y+R0QB
aUg68UTPFol+VVF4y+3hMkFfHg/fHwqa7CpIFliSBH3RfWiqcjFVYGRa077U2XjdgEEG4aQR9t98
10i2j/XmNOXqu15FeJ+6cS919hZ3JrRsSeQKSkbPbLMnwhXDyYrmQ4uaaytN72yQckQX1y4bajgD
1nHvJkriF619pZZKUCbxqzIYRzj8/ClSowfcXXthET44ZLWecXNHM9OdGFVYZ4XQtp4ZM0MFpWYk
V0U2/h9H57HcOLJE0S9CBLzZEoae8naDkLqn4T0KqMLXv8O3bMWMRMJkZd685rF1qiSo7c98NGB/
qNfSQQrmzdpuqbWnwlyi2SzQDRHjp08Hp23biA3PZdKJwM0Np2LdjhRHE3+0ajzruUyA8mK1oSLu
F3Fe7SI9rPnifyEaqhwWBVuzQ0VmYJXQPGqIjndtQKZ00N4kx2HvVS9FpzAwGdbDtFoXxw2CHTKg
RxIj92xkhrgxp4MbsFFuHQRmi2WYnFZDuif63CZjWhr42Rv5a9cuDdIvSNU5BrJL646X1XG/03RG
oYe8OVvs06itZtQHOiN6KZkN2nIX5OP40a3rfrbkP3vOftVmt7EGbQQSuLWeZm2dImmKx6m09x5y
6Hz0LrlwX8uO1G+3Uu9zijagxlNw1dJoLdwl6pvqarud97ZsmnZWTS/+8WOMzqiAlWiKyKTnH7w8
Gqb1Vo7rq2Zpca3kdVJmWM3TYdvEoa76CJ9J+OEt0lgvO7WrkSfuPDsxuYTg5OpFLNk38Ys4alTF
h52mwBzDvdR0QASmISiKso1kkP83zY0fBSkBCZoOc6ywK/cw140MeSAP0HlQMtGOm1XCgfteWapD
DUw3W3sXtpf/tZtOorKR9NCOdtZmxosqT5aF8JpUNLf0T2PjHivT7wlUtp5aTb+5pWPvgowzjliz
i1uZ96u66xzRXlOv/CwyO+KhvuZT9mewjDjAlHpM52trGR9zU19zJZLcQ1WJTK4MfXt8cWWVUPoP
6SJYSM2eHdf2cFq04CeYyjluesv4nUZuuZmLMbZag0C36Zqp+rUT6V/l5eQg00HWcxb7EHGdznye
cieulLWfavPUds1/qWVufOYJkduyRVsg97q33dp5e/YZ2abC/e7s6TYGEKh6rCzDJWutUG7tOeUX
CWMMpRQHY+TUMdrlkKUb6YV9/bsuwRHXsYdCU/Eqczsy1NbH6TTcqiYLQtccmnAS7atp2ziJ2r9a
z9XH5v6kp1IeXH0dEqte1/v16HaBU1+qtHtbcrLRLGn2CRWbiA3RDhFuF69K15ekWrtwQ3Kh6cVT
Abtrl/oE3G31hGioyUSyjqTfSpLluK+xrWcwv7b0YcvWzzErHiwvW2Ih19d08do99QNKRbt+zZX9
SHZ1fW4LoaJcwsXI5v6ect1tB3PemG+KHO9yn7Qzx41UU8UCf4EdgqKw6Zi6AMKNZG0NK1w29TTb
8lp53gKBEzkKRlc1ByUJdJWkF/fXXUrCTzxONAdd5g67siXGG3lhDHcpGq31MWt9/7Hox7f2/7Oc
/12Tj/Sug/TGg6edpmFIMg13mUHLqPrbX1q213XyqmTctH2VNS9rU+zzFpUtcaxHKat/VTU8qIUW
p1qJAw+uWY5o0+25cv2GSREp0chM9iqrLpWdRlx1AojmI2ZJewSwhC4aj52xnjIdGxY7bWJegJde
5WcqsfkwSsq/4zFejsetC7gqHuaqLizoojzlGCsGGgsJQ8vC2c+1GBfYbpfm6bsjipOVs/OZhImT
WRHIJO3W32UrYiuoQz3P/iDzxPB7Y6r0BapzdMx9310gnSemVrzkmv8EN3Xf8IfTzuBUtC+ty8ma
2oc8I+iP+eUj7cUPRa04TnruPDHC5lcTo8+Tsa7uM2h0pNer4DqpOeoaTKds71I3yt3pi/CjUa67
APXuPGJ/I1dIhl36QMIwdIDg0rvOPwNbpJz3rxfki1Qy0Ur/T6WMp2JejqS7/QtGM4hXM0uKunna
1u6pkFp2XWeHtMauAxZnzlubwN9CNYmH1M+wEBsqn8nVDiJu619jbezItNWhQHAa2bV5DmoIdWJx
rb0oKu8gZU52iSVftlJdIUPGqFeftWK6xxzO1mGcyejw8+LYGHpMMqf32gdYYZaBFLG/Mjb523yc
lftjb9sUajYiZVHWcePnD4Xyz1UpRvqrbdoVdbuvCEYb0u64ZfN+2/IHadd/EPC9b+t6VHbxt17l
TlVM/ZlFpkRPb9Lbt7vHuRrbOButv1ZTHGFlnm1hR5VCG+IVc7mrVnXWHPmre/oTD/rn7CF4rDyC
9+7oR2V0cYV3rTV4Xbwuy7FHRF0hlVY2jTDqA0LC+pYHuW9SZtCh3GkGJ1VpXtEcjzm0s+DRrzZU
z+1LM7UTtqT9V42zsSMk0YLqy/Xym91NB8NZsDsOhno35HizwyUsGspH4CgYLJ52brSZQOlp+928
cdk1yOHRqSeaMSbMMo+Vl0Icb4+5LG6cZwfNtd4zK3tJpckY6P4d3MoDBpw/vRlzDa+5ep6RtLaK
KspN6Bi4vRI5KDgKQGHqp9HSbk3dbhHmB0d9zBMG6/+UBZUO5hTa3jDts306ZU9tYGuR8LvvRTVo
9LW9Zhhnx6vPxVB+BNrwKrPdoumfWpE+O5YeDXQy2IaFnV1sxGdhHGkUnzrphq05PypVxqsdYF5V
eTAopLMvM7XHjTbWoVX4i/uPiCfeY+qGPuhX4fmfUzOUSTmxKXAnGhZ7Pgza1u1sdyQ3y2MU3FiC
jnnPjFf3pI0YA9LzegrrwWcimJB+SH8gKt2qPnSLy23IEdMBwX0zHKOK+kn7RvgVpXVzKzXlXBbf
E7yX/ngwXb2JMNmubrLSxEna5bIDXPfjZRU/ZLbW4B52PHTaTp/7mWLgRl2FIyPU+bAmFiX22zIZ
Gu04LmNCE77vzfy2ucyQfV6/a9A3zs3knIMl+1m2+eoTFbAre9C9IahxE3K4fqu2no02u6il3VXa
1gMJGDLWN53c7sH0dnntW0h1bYg2m4NRMrgSI5LxY2GvsJ9HlfhF5h/wWTgbFpnViNq8oT0x3UQc
XCfmsjc8a5tQlMZz1gSKdq49Lnn77etaAIyhJW0VRMz+D0KmN4PM2XCbhzY0F3cj5bX6rHyMMWZl
o07QZry1/StxL/ty0rcnewsecRZoj65meHA1kYsvg3UWFKpLX27/1qprOAkxieAyM6EZ6OHrJb8M
df2Tdt3nvAYP3mpFnoddDR1LpZoXNzO/ZF6+iYBLbG8tq5MuHeLA5V4QpEnNnfeiBhIdZffGnT11
dlvHouUUnTuvTCzR5ZFXperIyn7ApiGgHa+qInSXudvp67KFbT89Bd10XfLsxIf7WCFJ3rHenHg7
7SuoS7XzU44axxj/zjhI4CgQeMlaG6dCTudKVN9SNYesyaLhPqzNTbtjBmdcYf5NDU6JSSfok9Qo
0J5Y6uKP0P2r0WdHcadf2uUF/0yM5BoYPbqSPy4JfGLWo2JLT80AVu3PZPqOJasjeiQQv/5WbGDy
1fheWtQ7PuB9lBZATONlFpycmsI6RvPWawtabnYKCL+rb9s0/1lg53IwUbnMIOlJ0Q78l7oF/vHy
LZ4zfNi85ToVf4PKQJdSnk2r3RcTz0OAelDM4SaYhrt3aQRAqfpNp3VveULGYQhrSxyn4NMsHi1d
O0451jhopLYM34MxOy7OHzPzMAyHAvlRB6+51YSFhqhAdPtgOrokosjKCn1ZXzRTPUuKGG7E0uV3
k5hq+lPSAs1mjR8WDkHKYL7FHCQWeInZRs4QJB2aysX+cUYf1DuLOosKX5ZR5Ri7THd/+0K4kVDe
3nRvru8yjsZaVl8FqphdNf21myBk/Kt342b/zcuB8kLCmGb/SA9E3Vv+NEEaLsbv1r3RyP3k5hat
FCEXNyOz1/WIVJffxcJLLpDvbCJ2df3QOcWPcuVBW/OdsgaoZJQIR75IR95s5R6BqL+yXHWYOhl7
zeaTmT3ZSJa568ZiVzgkIGAG9OJL/9Up1EGh5ykqrFUL7WDA5i2YaNYK/tcyfnaBGYLxYpYCOOfK
nxyHtTL9DoriaM3iatjmjyyDN3u6uO3zal0BypJJ+h+53vKoevVFcJ2HoTPDYexeUJ2H5my+c1w+
igZv20r/HVTzZi3gnbXzX0vjRxVavz1cSrp+2y2ZuJZaAfzSRcyGD2bhPLn6wpOHDxXbin5n9EXU
zFuUAcWVVMm2MeLe/Ewtd+cYc2ROUABchKSm9iw6LXKn9nnq630rf9iTJs1kceUOhvoVEy8vjyEF
Im4gOBZt+bu4YJtY/M8cajavhfVu4MNFDFXCGcNJD+hPpW76kfahsY+1h2OmqeDrYF7jBoeZt7ub
vOie4qXhQjlrnwZ3NlhFWJblbmY9MXji2mla1DDgF2I4Gpbaz6x0QEq5X78TsUrt8J53VlwXzb+U
CEkw/BDdzsHCAoa+5RwwoSzucV2XBIt+XdOf56x9sjPOiTKxeYfZ8p9rvQ2VCo6tRm3vJx/oAEkZ
S4h+VKFlacdC9x9Z2e/Ged1paa+Hvaz/8pqfq3w6Dca/3BxiUSMoLrNQSPO989m0SwQnuZDRvHVo
k1afqls8jIv77Ir5m3w0GYL6fs628ZThB0N6YvXUzyzL/O7gbpsbGaNq42nA5ceHEGumRtINxo8k
w7yQNT5e2XM7UphzZz952lVtqggHCxiZ2n405z9tOf4dPHZFZlT0K6sqcw1VkdLEujtVg1Zhx0/O
qE+bz9Pj1/+V2pqA+mF1+2sa7i43H8gYxfD0oorv1v+vkJ9e6oNow9S0b11ph2LNn7rmLYN+XXIv
icfbZZux8xGEGlyjynIPahOEpVXxFHxZpAgV7XQNOOdxJeMLydPaOrc0/+OZmMV6+llABQbmKDeO
ETt/6NcPy4yrLX3VJaQod++6PUWefEbdbsJ1es7Wi6XS17Kp/6g02/tGT/s9X7Sp9cNWE7+p3u9M
TrW6mmN3ettsXi/7D91haIMa++n4qAmPzwiXfP30IdBO4hd/4DCrhniSKnTTLpxG+1S3wFvzdFvh
ytCmAgBlK+jtp9hsOjiL31aGs21G9YJHUvCcuo9pidXM3U+4dGKYMg8MFVr/ZGMit9rVThhbGEBP
99EDGtd2YlTK29j0DJLh8ZOZEd+e/FmSFu3+J8lhGlL/Kqt5t9GuTLaZcBiHBavRtFFhPbJtGG5e
8UG6wqHx6xgHnwTlBhh3emstdbKWbKc7X842fNQc4l6PYKfdwtQ5SDNldH+yMuPcZ8OhQpJYOenO
z27rrPO6/2zlq6lGtIpVZGiocbzqnBtaBPs2dMCbs4pkvGwMOXJfKDDJ4Nv71DWTBZTV79QlyALm
LBrTmS3HkJ877JUXzKzBX47eNu+bGWyr5N4p5hQZAw1Erj9fm+bT40bgT1sqTIcEJGckxvXjljmP
bck99KbQ3T4WfFK05l8LE1r1eSgDPVqqpxVkhEXfTo5ib9Zf2J5w8D/L+p/ZnDbjzc/bZDbscBBE
QXRHBJ83QbokFFc6sH8kaO7c4CmjqWl7rOWcF4eC7d3HhS3gsQ/2q5adN6HTxH3aWxPV3ZwM6xw7
igT19Rdkf7+O85Ufx4vwQm0Fj+7Nqyqq3ZZZtEqKrZVs434FlHE/bTyRWGiwlWBRsEWGlV0GkzbJ
Sl+l5+8VcKSF57hD8TbpplvvQeXvhv2v4h+u5bPeNj49AxeppT3OQMwB0I67BHHVulGJjTj7LO4E
W54dMbv7RpvisVmSgcS7XnjRQJFBdGoORji07wb1dfCW0+hnBHO91xz+gaQoWIepb8gj5r2sQBeG
4L9ZpofFXL6A5DGSdTit72GH/dmU/rc9ra/WpD2nNKx3wdMjO6dyVwzUj637DhQDYlsQaGlx+nK6
5WDGdcbKMWspXnf5IyLcSaJzLyreoM7YVXZ/h75OGQuLkUX25suzoTBTzJfEpScCydoFLISsEj6e
KiOLBYT0gyMOkQmuVlo46M0X+aW4S6jUirsFDDzzfwefaST73MYOZ4486TIxRb4uD0Wlv4kS/+96
jUrPPfhVKBxUHRPpBsqL7Vx7JK/8iyjHHdhsko3buW6mvdlNN9NTH00zJSP2ToMIdmyaeYxqNqtO
uc82/8c1m8hzhjuFLt+txhaZwgUgHx+6FguobHnBN+2X4Vff5wNJ1ox1VVDfnGoaeGvmIsbOF05d
/VqRXD/afixK4Cwim9xMvwIIJuNMSOMaxIKxOu/E0UaY4k/FK75wj1ga3say/fWG/O8aBC+uJb7K
rNnfu7Ry6CiA5n4mHnFr/Xhb7EhgNLar5+GZMeTR972nckI7xNM0FdmS+KOD3xQo6KS6Bw6VF5NG
oe2rnV6wrDatxOff3uzS6D4FdvcmsGsr2yG0DPDWghN5sfeusZzdyo46w+HIsl/awXtf7DXpEfIM
Tn9AXBQpaUWi7qpQmtaxvj+GjmQFl4W4n4UO5mOZRtBmc3/WOkeFMv/Up39O/reF/+HraIbsNcRV
bnD9uAETWAVzcD3BHmhRJTcY48On6Odbr7VzQtKds1uDO2C0fs66+FkD1lbd+GV7WhZ7PlOP6+TD
STYpW2DL4Wyyr/izETNe0Dgt1DpHjIlJVtdudvGp1Pki0GCWh1obMV82jfdKx8FNBNZ9WyhcsNBx
ml4ML4XhwLsE3dv5hnAiHvSaB1pvAWU5ngZoKli1SVJHO+3s2Mhp0W8TeysPmYNKdqqgT9gpp3t2
f8BzEfwNDJNlRuO4PLuQIvLJdZIhzX/hIJwEg7DiHkRLRqC41MfLgsFeYBpJ6jdFaDtqxUq1U6Fu
WKy9y/FxHOAlusWLpfU89Fij0+GCbPdZIaKFcrtPAwtUiww60jeg22DXGVVmMz04ZmB/Los6cDXf
lpnOz2QnJrFqjxu7DlUOZOqk9Ccs9Idwy82j6jsX4YF4qzZcsSbZo22p4W8YRsjlsHa2pcLMQos7
WfjMjxugIIc6+2X3uinvnwVURKmJHLim6yS+pLElUi/3doXntc1WrzXOvs21mLxEdvYZV66LUenH
bMvccDTNP4MhP5UC6B+1xEdGrGMqTeM0HLWRY3ti6zbM7bs10R+MxXK0O1NxrxUJVHAj/NRjrTIw
VBU4mQAgeYbxiyrooV6q18obaUJRAXZZglSBjZcTG9LjaAQBZ4f2PC9KA+Wdd0NtHjsXnpwAait7
Ngv1BkozLcjB9dQZ9r1WdRAxdOu2mmCQpgUFafJ8hkvd3HvgLIx9zb/J4eAuU2siFiX1kqJx7XBi
+5j2w5ub+fvGVB678uxx8bwynhrzZqxsSoblkM95ybFbHfp6C+WwPuUDLn8ze0lWrxEHSVj4+smx
3Tczs58I0Pxe0tl7c9xux0rL2/c4OkrXdSKwKElbTGXK+/Tm3cmXgo0bCUh6Hc39kMKMAQOml1tm
hJjKdsNVb57Juos3uXIBzA/sth0AbPARM8WOcHEwoYEuhDth6fAc2s6Xn21JqbksftB2y2KOLG0N
3VnsnREK0OikQ9TU5pPq6MJcR31xE4vd0tXe30Hzz6aa4SKA72c2rSfU1YbzYbL7/5gjolnA/sPw
TwXYBbXbcWz7m4u7Y678/OoubtJq/ovsrN/NNG/lIPd8+6gejHeEQdfMzwUlEB1YuaxV5PmC1ZeR
28RUT2entk+Zk3+WRv4wuOl3RTM1S/1N2ea14QthBfsXrvaVV5COqVDw68ivapb1rWnmna/WLztl
W6qX6tnt/QtC05sLfcWlk0TlGqEo4NhCp9COyyNmiQ8OanLhy7iR805603lw3JM7NsiYZkBuJ9LM
5mp4Y7QN4lDl9VmM/dUvzMPcjifUFtGWs0jR/Pml2rrXadIAq9Nvfd3IXZFMEoEqP9pVHE2pffaN
81iuPAutHRw8vmcaYNYorY8tSPfp1n5URpYM2z9W9UnZW/ve6pHVexEl62ggrS/VesGyJ1yDoqVr
YTR01X7Ul5etcI8E257Lsfwy9fUKUINlgJ4zLrTEM+T0Rt12XAJsaZT+vGT6U106lzabX+Hu2TtT
kw8zowT6sUOVaf95OUaVIptJdFK3dCyPdUVwjELbvHnpB9Z7r43HfBTM1sUfjJeuZOdcBSYDL5GC
umtfV097KXAxCgdtpf3HYT3o5wfTWF9h+t0yozrrIj0ahn6chvFpFfMph6a0c8f1P1FVgDqNL5jx
qleVezOe7CCDOdVvTv07biK+9EbDaafs/uEXhxPvpp3UhP1Oaf1bSwxZ2c2+w1bYe1b13aeuH+Jh
cjEMK07z+WqQVRhby/TXvAvbqEGcelvFLrZ67XrBUnC1lmOAHfXauglhwWTIOs1pVQRWb9r6RRMe
IjenkMyEdjT1eR6dq2oGyBkdXBatXN+LRSXV4p/TbXguQMp0cTFcxTKHTZQY9lP7Hixf7OsNa9yR
jermtC8ZvskeWWtjFaq14e1Nj2tBX9Z7R0/z46BUpxw/s9Ibodi06M4KjR/gU7tmsdmY4UqDofot
HMAwNON2P36rhklguuqbfa4xhb/zPyQsJFNsb7MpiObrLqbvP+u2exrzADrNGPolMH/Js2nzgM0O
N9BjLkh9Fs5N0z730t3Dz2IfPcY4z5xlpn2qOk+0miard896MF9x/Xw19PXJbdxl53vz32EtPqWb
vjBOzBhpTGR5z1U0tQJSlUvN7SADjLZ20TJIritd1HZf5qYwVcw8f9A7Qr/NfOZs1Ks34E+GBezF
ET5mD6rinNCtd7ud/viNc8HdJFnYe4ZTvmaR01uIrzGPd5m1+5xz15IXyVoJ1NXfFYLNBjjrg5iX
qDNZ09Omhq6XxpnTJ1NRXLU0z/YFOG5vrm+Frg7eNHehYfWfzTI+pVmZuP5yCqzxp3bdPxgzO3tx
b2t81iX9xsKmsCXF3rEes7Q1d3Z2Pw8XKIZLvT3oZHzuTJCA89bPb4Gr3SYP8M4crzJloVVbw2dr
uHRuxXRy/OXgOuYNl4s/6X2N1jt6GeaefMzEtoTDCsUx1cyEkKl7G4ZcJcDVIzImyNl26v0Gmf1q
SdzNN+7DtDMmwRCq7a0Z4GD0WCC1xb6kI9aZP5Ytuy+d1x9Q+YLlZxDamnE1igVIftAl/k+VxG9j
rot9T+9/8BzjgT3vj7X1wAG5HtlFjS6Z3XrezPCjoWpVeZXoxRtheWE6yGQs1VMw3Rkzo3KerWDY
y2x7s/QOcmO+8dDLd7ZBZ8yErroKLotyQeMZSCs9e1n86aR5LatlnWnZAOgq/Oy3yRgq2uWeuZ3G
myW5/678zDGBzQo6BKtmWpVzEVUgvcS58g5a2HyaHF6FjhH0hodJ1fj/KXxLBhiY9McBdD/+oiUu
Q2HQQ48dxtXz/AFgH1u5AXt4qgEZcCHR5o/er6ddGuAZrLXDo1HbDE9psNft2Qt9r411vUlcve/x
1qaUWDJSVsmoWGnvWnZPHe0mjMWbAGynMZo/05A/VBtwq5e5z50R7HPXe82mfk/HA3dRXLVx3ptO
VUSq7pnbedhqczmMqrlN2vpmCONhW9KnYDEeVrfg1JBvzqAOVh48KsY3NoK3OgVB9L0+0q02Hp3s
VhtjpDM8THhvDpjP6CNGvFBWjQmSHa7QmiH2OnQo4IrPuhojZ6vup1W8NtVJanqyztaj62cHJ3OT
tGyOvZgvDipmh7xpBkoovbzkv3Wan2xbPE/dCindH8nE8B8A9M7mAqvcrww22RPvuj0sSZOusJjH
G27EbeT13t+8Ga9jzyncV0PFFl/9t7n1sclLLQG3fFuHFA5Z7n5akrIL7uylZRrqd3Ax8MWjnVt6
LLzJYaqEotS1+md9P+KpZ095P92q0cJRyBXQXBQEfMtkQVEtnWQvyLDQtNtH15dHh9WL3hF2pdpu
vyLm2plCO9nTfLPtDlNh1ltmv9ey5k9haZ/FyP9/p9m7BcB7RT3W0qMKPFpJqXiiFxkXQ/DQ9eCx
vEnhYE4G7Cv9slrGf6IrsDq2zRZAYPpbsDqqiulal81v6bGd0jv/pi3W3rnjGsLKXh2zeKrzwgtT
Ydfx4qb7xulhv9U3n/th0yJElOGodfB7aMURA4mL6PoPv+bWlPZlyuykVO4fu9H+kyzfBaUT1Jl9
P6/OShGYyV7Ma2y89PzaUPhh1LzaDOIxf+9PtWwXxrQDI1hkBPOzmZsQQMR+dWwO8inx+PibwogZ
8nygIIjY3lFQHZwJbsCcw54SGUwj+Q5oRL5Af3T98tHCisjUVbKit3REwH4mZQk7QfikyS3Eg7Nt
R6/cnsxW7Y3BTaS13fB0Jso0S3DniWC7Ar7PYJ1Z3uw23z+WvsBMjDgRr4b0KYZThvs0pkKHLXWf
dFedMRj+hWcChFvgvpQ26x6c6RCkzYUqCphcGuC4Tk2rqrZbPecXy61Ppj69rD5d4zZMYesBuqvN
P49BkYYCLPsEQfKO4CzQbAZ50dJy2PuWBkv6zg0Z8w52M9Rtf8NGPEcioK9mkhcNkgPre9GsY+Oz
jJhJKZrhINO3xVUP6XheEq2w3teCkL9cuzqrS4oRdJSpwSVSHxpCQH2Wc5oyoUE2ODvKtpDhJLvv
sVoTN1guNVLDnd1WAD/81wH02sqeWL/o5Jcr+e/OZug1Fj7O8F1m1Wm2nVBOxbVS3mnJOKyM+TPd
xmehir3WGnuvhDTYrokzNd9z6lEBF3HJieqR8IjKOzVYyUiT2ysuM3uedBduDDUGBi30DKDa9VQL
l+X/eCbgBFe3t01ClinXOQqG9sGqigDQxTjprThlbn1bDC8eAGdWR0PaIXeFhUW5EWzJ5M3mbk0z
WiDzZwIN6021hxYZr+y4os2GPTPB9hONHuVt/czXbdjFcdFc3f9pWGBUgfagzPlQ8WK147sxNg/s
DJfI1bd3JvGkT7GpBdmd2vbFbeQxV+lZOqCpqTwu/n1v7FxRc9z6ObhMGOzJ+8xrOPEoy49NmYfA
GM5j4UP+gBnnDnHG/m8pqls9/Z0cQC2BsoqjZmgo0GOMn/dFGn7UatkesCLKPJkYgDpeea9iBm96
7mL/S3QElEQUk07DBOxpcVeT9jZB0ZYWztK+dquHhUkEnocFVVTpywmggXMf5kG+hn6dR/4w0g8P
zHhDNFgrt+S1Zv00YLvo6Px48Tm61LGvyihA8bPcZyK0NUWQfRRjyqwx4vf13VTFb9AED7LzxS4T
aTiyznIt51X43o8zZP/ZU8myNgsDTMu2ocdB2jgigMJavjk6NSxW7RVu1a+o9UuNtZZVmBe8wIHG
6jdvBScTtCyt2531bH0bCs6QzqzO2tzHKJ3ClpqSbv/pfvOkCj+cW/WcNx6iAfVa92xk0vF1M1QM
z4dtMQ70K01STaJxvxTHZuHEHVBaBcEBkf55lONxyczXtPkqgGEHS/0nK4IozZTJkigqoepkDvCj
T6uBb9AOu9rT9vX/ODuv3ca1aMt+EQHm8CpRVLYlp7L9QtiuMnPazPz6Hjzoh2rdktW4bweFA9Ek
N3dYa84xjfTeRpJZUUBOM2s9Rp0XN8MqlZR7gQsXFBm+AMf21HT6bmxDXUpOk6/okqOkQNrHJoGM
DN4jEa1gvhZBjhioRsTYtCBBxFGiPdFzFprb16XaPVW5teoqi3TLLz8td1nYb6I0fa0LdLHkwS6l
5iMpZ02BzGoa8aKZS1RnTdwpJZN6KSj8hkG8FCMeMFTGTPeLTA3d0aHK0qVvk2EdrVZyKd2thn5E
sTj3OKOvQKV2OmhYHWj+V604ySFUOcP05MrYJjxyUi84P6KmpasZ0patWvsgZsVxS+RFURpP2tyx
r5yaFw6r1zRPpSaDUoFzV9lHCW6chKGCHYbf2J9BQ6jgbGHNbFIoY+YYjhE59qGupx2XQsErz7Ey
nBHQL9Scqb35MugHxUUzkUujPjYpSYvK8KyNj31gRwurJ+LLl8a9VYiV6Qfv0zjeDXbKkY19HIPT
6vqFIij4jxw6SnMRC0rJvWAzgKOgDL04VdxBnzD7FZ6khgenHJgAESolvrOKWol6cbrNa9Le625V
9f0pM+NzWPi7NhvXIXfS2yb1YpOWbqnuSQoN3JGFQBiZxdar4PcmTx5npwJ12QXOIuQqzn0SE4Bk
xZXXhybVbmPfUnKoi5Z6ep0jsa89hPDvU15KvFcgnYFuLVqJxBxE2UsjiKlpxrwgkiKm+C125HdU
niYFNyicW9Pk9ozkLbe/61bZUO17NZNk26jKLwTUbuTQBla6O6dAS8sJHyHKS1jV27Sr9mmknSqn
7HBt5e5kRec6hskBK3A1IitpNPEcscpRp8FSNTQnunWrUEi7YMTNp4erpv2lDCO969Ctpbqn4KB/
18roGjn7vSndpchHicDe9an6axitlynBxqxxM3KysvlC2LJSMKLnrBfnFMSw7QDTx1XJdhw9BvIA
3vw+lONTKppVnrCIDhT+OaTf9Vnm6UO1Da0AejNtQKuKD6jLllnaP0yioeaR7QoV+1FXbVU2AnGr
LHMlOhYlO1C99XemIq3iWm2XZdDSnwtoieEz6vOKZ6mYnyJQnpyGbprpPAVa+DGGGS2dyBNsLCxN
QQZqedY0bCVchKolbXP8aCqdo2aC+cB8tKbPuDeE2i0aKz+T8bEwi2ET62Kp9xouzBpLGaVdu/2o
E6zKBZXEdODrSpjVOANWRrSUz36JcGNouVCxrZrC4+buOT7SM0jfm4lzwaDvaxtwmF/oh8qsz4rV
7jm/HQzLX0/Eius6usaE1lKerWOKoZFkLS2pu7cG2sdRxwWAV9oInlRrF9ZEKYZ8gaG6yCL+X0On
34KLrU+PE42syp6Q6yBxzbXeq0p5VTolIpUyv+Pb3lVZla3UJPw1ahT6yBSR8xrNvfYworlDCTQ8
CJ3KYFBKq9bO90Y40tc0wdV1xb3dhNk9+qVtQjZ6WJlrqSpPKPvusDN8S3H9UcV6zucz0vvMqkMs
J3e6ZBvrTGRH30wec636Vmv8TUa2b1X9iDSKTVM4nsSo7rACW4zOwnW06EHyxXasFEQeRr9nx+CW
pvWnkVQYm1JOhZn9R4YwZlFM9bOU2LtsbF9RCIaLOrBR24zRXSqPy06iiUHB8SmSFWVuAb9ScvPC
Ud6KyTxmY7eirM+ya/jolzkFqEXwUZCgpBsxiCYZpTHeIZ1ibI1MpcQsp7TSd4cOx1KG1E0m409b
SYcsjT/bTntW6/BZxXmxkKoaIw6qlKhJiL8prdzLWzy2cVickiq4R/kwbDJd+daS8U8pyU9qp3gR
BuUMR4TUj+91Gp0mxfYmKn+8SaregEATBLuLxAAzquOqk3o0brpfQIjCAm1y9lcSL+irhzzlMF4U
40vQ13eIWGRqX+FLmPjPbHpJHWJiNNoQbyc1/7BFy1MMu6hU1s2g0smcj6KNtbPmrbCivrRT7VK/
eMqphKjsfMsEk6Skvoy+Pu272VhbyihIg/6hahpMVNoT81OwCPExz3tkTZ42RoJQQFap5Kcywiom
E8k3Dxq2f8qurtMC0BpHwFr1SEk8XAYIvGSaC5kigCWgj626dyLeukMyUv7NU6/FuriI63httPIx
9Jm/Aardd6G6n7LZhxByDihNJMamjEayfZCGYeWjtdFL9pOTPSHUHwvO3MUpnw85I8EXjI5x2Toy
PROnf5z8+imMlWVNsWdVWmgwVWoN1ojSSPQZH4WyNiQjc2NcSotqHDaDFB+CKr2Xu3KN3jz+UoLi
i4YdcT9qdsZczfEnQE0ybsza3MSab207Wf9EqA45NaTN1ZWlhxLkwVLz382IBFGmcAFXa6HzEdWT
6sWB4bhCgt9pGTGzccE3WbDUETdM/0mPpHM7fRg9Tc8sZeltpeRRFNlj2EvospvnSbQriZZgFyDP
MgDSVEg9pkBaKeg1OHQmr45Ps8Ns45MTd3Q4R/FLt7WPzlA2rTFusJaeldhcFr22is2eW3EeMDmA
/mqPqcMBXy76rdFZzwgWPnPGJMoc5PZT+apq2l50xSaXmRdSB/u37h+LWsfFhnneEuIlSc1DC4Fv
aScagTCJ9GlRQKvZ//DJo+9N1PChV1lq7Ky4G8KJFMPuZSy7PaFX7piYuMG0j0lrV3lEJJJMaBQA
edWrA6psdsoM1xh3VU75RnJo9pRWd5hSyjCBOBcIFYMaWUjJbMQccjd0VERmiRVRNdBm6pqdYVZ+
N33ULRLTf4mC6EMfE9yv3Tqnf7moBRUmqG4HthGYfktnX0kOqjGne62kxl70pgTXIol2uI6bhZVX
K7Ttz2av3avgaQxEEnWZr33Z3xLzIi9sJzRoZrDrBT5s0gIxaGguk6DdN6H9OJbmRy5nvy1dpxer
5yODeTaH6XAKIKadx2n49tPhUbOl9CQpPf5laZY+0H7uAxVJe62tpISGnGWNFudcAel9EgmLcyZz
PipQ5hf7oRBP44B7hjltkTSCCiaxZZIB7S43l3WJtIuQrF1ZsojqguJrPYItmFJqRZp2H5v4khr1
g1i4dTTqVJ1QMbcF4otMp/Hm5BVVnharNyo03EI1EVQaMX+zGojNBPsvZXiqDXnXmBSkbfFH0eRH
GpbIA+NmrdRzzZ5NCsZF5IUxU7xuVSfNru7KOPgq4vIZXAMRZGgAXGxFJEgEEa4qDZ3plBaPjHk8
75RWS7miqzNp72LQCbinSDDFNJD8pGCbWj7JEdLIVELYEobaASduSIN41vZY4++hE8SfNfFn1uB9
tmvcCXop3rucGKgg7z9ZgYxF3MraMsboYg8JQtVeuE1o9RTcnPcMFezCUNU9PuXnrqxopvKcjZFS
fsvdEbD2mpjoYEsL45vvvNcDkeWYxBVLxasSQxkkgo2JcRcPzkEj78YxjVUc9ifKVQ4moOE78ouX
NPK/hrr+wuswuEHbP7QtyFlNAyA2IP6t2mqvhQCmO3xNOlrnAje5GVkvhm/ua4x6efZSZeMbfOIT
ZpHa1UuFKdwKOCNiSywjmQZFT5+uu0sd/YA5ELNDnngSnskoV6m5JPU+89OvhCNZFtklbHQUkPT8
ziVgdp5+6zZJ2yNvy9ehhu29ZuaEtREfart5TfqaY3aR7Q3iaTNbOiSl4VmJdnAaioSqglVm4NtW
25oP3GiqLSL/u4Q9Fi2JDax0XGvZxpIAA4cD8w8xgL0DhDsuMBT2bbFD1c35xfrDsejYSBLmOcoI
fURkjb2pI/RKibPvCkKy8gY57ejJsU5JSB3oXAS0jaV9PG/2Ej1+D/jiHNkhzaUXh5LlqWpodlBV
ZpOSDt9Fhkg3RSQS6tq0zHLs/Xn8oluxtDRzZOmzkbgJCvyaccmeE7I0VvFsNfXBOeTI1iTm3rJs
RJCOwSTT9UvdCtd1jeolVZ0HUXbuMHDSzGbYAa//0YozY1E2ttfTj0X3FGWLPkhod5k7Wlmtm0Xh
Y5fl+XII7Jd+IP9VHbZx3LuiaF6CLvRSbHqbNI3sO13JXfyRa8qKy3Rin2doqrnOodQsi0kcDCHt
bSv0nNLEUtAaCz1ErDkg8VwENctuK1NvH1k3zPa+b6Sd3fbvfsQfNVlooRz5ccziwzBGJ6uyPidW
e37AZKNgfMSi2oEwfe4H5U7XQGao7HlsjuVDWnuxj7i9pQWvQzVVy/yh4cA09dYjjQNE4f4TPZ5z
LOVUp6Nj61eoLLNzHJX7zKC7JOf3hpOe2iR7HOb2VpEXHhvVu6Ec/YWKCAib7V63aQp285Jck/Tk
4HRpxv4Y19RahIwbVHM8JS1PQdiy5wo3ToxQTlGVE+bjJzmV8UQx0aP3XjsaVS7wBTmGPKDE8rjX
K+cg69DnsL8GWQ6SI6W3G/hsPXobgehYR/XCZLdjOjz9IRHffpYdWl2shyIYVqqCGM9p7GxR0PFb
iklsA9b4VVTqwlMiZpAyXhE82dJaNfsB5LeU0lHl3TN3Mc1i2YK+YsfOuKVLiJucHuLosMRNFrCX
RJ5rEiFmCsnn9D98A6W9a8moWOr24MG9f2z8Il3ageXKcym3kXD6lyiZ2JYjBZVepUH9I2JQbBZ0
gGXfZSc1SpMH2s8UJ3N93YaIHm1BbYcTHMm2JqX4WGfA1rmCvRum6BDv7DI7EVy6km1zMy/ixPMg
CKMslBPsGxYrizpNbKFY0XVnPkjDImin0mC7Kb7MicUQDRV9QSSocsDXFupnX5d/pQHnNWO0XtHx
7FSz9fRcfnbsbMehg9NHRZiMOWvV20HeKy3VvETugpUpFX9SdDlFncSMBlgrlLIoJbbeaHfFSu9Z
YLWBQrGUnnt6sXaml7TuJvD0Ffa/IMpfO1XI66yN3/wh+MixfrnCjHbpEB7k3njEmnTSdYTIKUL9
aIi/DcNcWBgalnoS3JdsbZZxEp0zZmN9is9WABajEDs1Tp/KiS1+VlFWnnCa5Z2xMmYvpdIfKhmn
ilqL9xgFvNZCyAlMFMeaFLDPkxsGHtvDyOzf1dweXJtDNHSdgGMUMTdLa67mDVEHvzo5s06/FVL9
Gk7I0QOxkjKcaE31p6PepVhsVOIG7Sg/Qz1WOShDToFEpthdD2iGawAnIiTzirhKDP0rdhyPuhgR
R4YrTaHAqDkCvq02fqUDSu+CssCQaseOw1+niONokjpY6ngXAnABOeDDpfAHHnqF8BfpG39p8Gso
yoFFZTK3tk84cWXSQ8nH8L7p0IyNuXovN/O6lmE6Ek7wwqR49pG+mHTLlraEoTKf6PDUIS0ov+1g
+tIpIhsYMSx6/ZUOnMplyw6uQpfZV3bPyOwf7Fa/k/ts1/SQXWnVIeudXiRr+oU5fDuk2MjyBGM8
8nTNQc3XZ0/wCrVVWU3Uf+SPRMXs3MS7UdRkuiaHLiXWbDJ+k5r2XOomgiLYGx0etwjvlkW7MbFr
7DLsDNgeoAqutecyiO8zJfemenz3te6JSNPPQc++YpaD0Gl+c+BdOx11CXhJxsZCvCrXBjbQ5KmN
pp0Q6aqoIftV4QamBkMPz2cQbqjYzC5KWuDoAoyRylIX+8dYqG9BSiUIV36wSI2wXbe9QORV9IvG
N9wxan+BOScDlUTflRZp8/YWhSxb15WCSGxKsGKUuBEXYTLEKL+s12no6Os5wWtfJQcOB4Rw+BvA
Y+eaB1fUzpfMaWGhWvGabRsK3KnZiDh9lMv60QxNejc6L83OiMkrq2GhtNBDzCx+p869QxV9L3QG
CB3cXURs4tgPO4fG9cJU6ztBFKwInCU7vY2NvajtQs5ejdhoRCYvrKGYv4Nfnaq8oupaRzpOSsUc
looxQDTJ31EU7WqB13HqHlrZtB+BjJyKfvgojPQ4Sl85vBTc/d9xFbzQH3yZGS/N1L32tfhtlmQH
arQXZHZyiPRSdOg2EChmjUXVEc6rZsVjh3S/qgZ34GBrGdkmKRR5AeJ1D4ngPkZwMtHT1zG342BD
9yjGfUt+Cm09FQd6/WTqKvBMm+DOElurtjZhanE6yt4tS2Nxi9+sSKTez8hB5Qr17jIO3cSGnhoq
+T3DKz2v4lts6zWapfE3tYJpCSzGzZfaDVLlFdKiNbNx/8KOZwkNwHAEGJfWT2m1blPK6LQGf76T
azdyyWq1FcdSZG5kIsiX72BfUbv9+aevsSitC4BipFO29Acp+Y9FGS4Bzy18t9nBjXFnUdnq58v8
lyH3L6DefGt/PZ9ORSw9TgSVNFN11/oDqeVmCvNM6sKVqNkig1HC7tez06Qk5ZD/HABtwryxLuxi
1zj5W1wYu8Lgk04yGbNsmhD1K9DLwZ9DAjO9RUUPPCI7GbrxWTXU6YNS+yQSZ5tMnC6KmUwMNNSU
Cxyv2MEiCXv3UHwlTrn3aQtYY3SQi+S3NAp38NvRmyzk0boGfGpYIcR5LvFdymp8pC+3MhHGtaP2
bNSYGjPSzD1fufm2rw2lCypk4FRx32tSvvH1s9H+Vop12XU3RpJyBZ9oXZAgqY/jAKOZs8HLGWxy
LzmCT9OW9KrICZVuDKp/A6Fl6wIHa1a6XeCiLTa9+ArHw4i7VkX3RiNt0VmS+/OQUubn8a8hdUGC
DBVCtKPJSUiCyu40d9rQil2MnrL8j/+9vJUBpV55H5dBvY7e5fLQcB016NdJXaxyx6oXDZ6Zcd4F
dQU29CmOzoPWvxYx+5Y8dva1pa7HhhaUydm/M2nQj+0+I9xsbilg3cXOpUOwNdjcsU0wiicp9587
jFQ3ns61P/oCMVviigPRQkyWSuiFhnqEMEyOleGNcXRlRjIvprs2MK1A1nkmFmxkp1il9S2y9rU/
/GKuS0Mz4FkzQEvb2Qke0IBAHRv4jedy7QO4jP0lz+3//uUze5etq9dZi96blnOABuaBn8emduUz
M+fn9td0h+COfYFmQ3aliApOd4nxxSVMh4I8ysuRvoyVLelHUNbxoH0vdDhu1NiwDu8bBPwi3KPq
d0nmWigIziJ1r/fZuatVbBMpJzVjFTXlYyxZ0K6mXTqlpw73X9tsa7aSP9/ClW/YvJiFxjKQhjqZ
IJzXIIbaCkJQZ56D3n9Gzb23cejfeCPqv8OTZPNiSmKPYdgGRbNN3tjaxg7HNxozK53jqy+h7Uux
2iyipH9POvUBZ8PdbBjpEmMZN8EhSJt1aCjrGBkaxyS4BKUWuaYT4XhA5k94OJ1uNnYEA24G+vuc
4V0JKxf3Q2+WzunPD2senP+YisyLCY/2SZqqZU/4XZdaULpaeuvan0idtnMU48/X+C+u718XuZjv
ho5tfpBL6UalcFNV6iJWh8cky+8DSuFqVW0IbKJhfCggffhoIEb7ueuddWI6i8Kn+R1UMCuFjYb4
aNpYibtpZ6Kpi8PJCwa6ipEKgiLbW8h0jFlppgZrs9cRmmS7MO02nUQNpJfXY1mvoUa7iaPfGAFX
PvnL6GTqVVTgopwFrw/v8KN4UpvdY1G88XKujOTL+OSh1evRHBsqZfbEYOHoZ97l+Smqfc4U7z+/
nGu3cDEfajLdIzxtbP8SD8DZ80TCetxKN77Fa5OWcTEpxhU66EorWVCXeL+fci9bt15yKnfI8Jc/
38GVIWzMd/bXjFU0taNXNexzZi4vTxvCNu33xLH/+Ir0++dLXHsRF5NibQGViTDQbRBVHodgWBYx
8hs0ryOG0fgWufvaq7iYuBqMv50IZoi7L+8cqhN6mUIyUx5+von5j/3HV/jfBvev59TJlQ9IDpR2
2YZunrBwmDfewLUNjXExi8S+ooNaMOZ4dY6HCMALiIOavsb4KbtNalm/7XasNmUloCMPJfUNtauO
XV0iD4tN7DEO7tyf7/LKnGxczjV9kZjQT4tNGWjsV8L8COPl2OkY+3SHTtRE08MQN7j7V4beZZiy
MigQXiyZSE/QMYt8GPZmIb9Yavpkpur65xu6Er0rXwYkO43MtNw08yfUrzSPhWbbe9JaJ7P4xhXm
9eofI0O/mAOk1pAan8ymjXZfyVv5Jdk5q0pxu+/ot37IHp2nG9eZB/K/rnMxGaCzS3SnJVkHHc3w
hdfWi117K8heWEpnZSVvqhsrzhW0u34xJdgspbbhcEPxNtjAgFvPD4wkhFuv5NoDu5gPWiNG41wz
q5nn5qCvpo2+Ve+lMyRvD+LerdcyD9l/Pa6L+UDSC80sFHbCuYODVUXDX/gwEQ1gxaNKx88msFGY
2omi1xs1W+/nt3RtTM/3/Nc0kVeTH0pgnMgE645Obq19+BCOLy+VSLr1/K7d2cV84UxwucZGyzdZ
OzZeFpFxTo9jGMo3yao2EzRl3axOow1MvaB2uPj5zubh/K/neTE1tGbs+NWoFhurR1KtxTMAJTQQ
hQnXtvs7rI2rny90rX7zP7Ksm9wqHZ0rYde9Kz7g7m/oRH9NO2stu/EqP94M/rhyT5dJz9FEIFaZ
gKIPNNoVaUxw9YA3PoCSWA+ouuTwVAoWKmf+V9wGnyMIrDBu7mGAnTttwH/lO+060B3PrOmx/vwA
rkzC/zMjGrgXnQhSVXCPq73txR24kFbF4y5l2qYvU7Qd9eHni11ZNi9Dogtl8it8PMUGcTWh9ZT8
qO8a2a0TkW5cmba0i9lE+JrcpHmOxgK7swh9T4WxKnT1XPdIGo1aQ9JIUVQelinZAmdMzfgkGrNb
gymUt5NhdwvflAO3jOcTrRTah0Su73KLfrxZdO+Z1joUl8Qp7BtMGMVSnYyT1Fj37PNoqOq5WCpm
8MdWtZdWAJ83jNfIMR4mq3qozPhTGnqsUy2slTYInltys1aqPT3LQ/5tC7X3AOV7LQVt1BH61glh
W2Jmek4khPx8EB9guLZNKdHVI2jdauD+6D3aT+cxIDscprMOwd94qOKucI3UcVU7sl2asPeOoqgL
qcNL2LZY7BV/66vVLx1h1sp0MtvrknRLY4RyPHiMNbJj+vudjn/aHn7ZhQ+PQEP3RSBB4bYNQZp1
NdRLMEivHfwmPwh3Tg3XOQ4fJZXyeAAWx+zfhqk5RtIANmv6nffVc1ihYlexfEFi/wjH9HnIcFlI
aSGv6yraDgFprOiDwUm01NxwFBkxgJM4U1rXzqRkmbfFWdKKp7EmeIvswNZSNpnNStQEG5qN953U
k5BAVhNQihyEi7rLbPivas9hVx+erAzaDV3Bt6FXFEASvQCqaT+0PiY8SK/zE0cqVEbU5bJi30ck
pMkCTZml0ZqGNJZjKainHRMtFtTJggsIeq7RCzQ5NurtMQKn1pxCpz+a6XQezOYUG+YvYGbgphRc
mmjnfSQEvSEe4qb9NEztrOfNt1T5RCYq7bs6oYVOfeVUS/5KHVV1zYJSe2UVeVCekDrJ3RH0ybFR
hLSoSUacI+qXspgVgm3w3OgUwoWVfxgi8pBAndrcPOvAuNlhaW4YQEbNiQCIgcuWCtCCGCOkUjXY
2SUgLTQOJHW4J8sUbzsB02BTN3mBmZhDzUMbkbRATC5SX+XB8S1jCXZvXcY5Lsziq6Q5A+4YHmxG
CHVYlbFLHp9GJSjeG0b124jsD1jL1HxF/ccoSgXCbNm67GtR0mTsyG3sWjwAaVlYCL1EHOzYQO20
GIVgCaW4iqpXpUNjOdjfyMTvpCohrawPH4SS31m9Yi0s2hOwQk9gAB9Svv+ljHWDRlWx62xz3cPw
pj+J6Ho2R0v0CdxQb9LFqOLSdWaFPzZinI97TSZYK6U81sem66A6dkWQv2JXyJZaG73mdZi4U23l
wMuE24t8Z0mko0b2wbGjdasMoIBNpAlJvxTKdCz8+jHq9LkihxZhatYx2JHcmSjD6c3vtM4fqwCJ
fxQaT9PAMupAQp305AkCFCCZKf0lieLN8IeXtk3oTguEv0OISa6yH5iM3DJQneWQsXeNCKZvyZ4U
YjOF0xspX/OIJJ5ezU9hYv0ZkCotKsVaawpdqXlGUYJ0ObTwDFJp+gMOd9pMsrOPy+A3rfW7EQ7L
Mu+Hu6SXcF86M7Fios3fP5pTs48MgH4496OlEOqD3tHw7+1yA1sceadghUpbmCClIuqVZE+HIdRc
pry9HrTbosyfx7H2evU/Mjm2hJA2gKG+lSXFDC38rekobhUt/s4b/sM3+p1jIQ5QIRwEhaua/cms
m7cGA7vWI5cc1OaulbEFw/P345RCc1KjuGkQn1v0w32AIC5Vrpegmo5x46wcTHSQJ9HMov9YlbBK
FmOb/6bd9t044JbBu8mu6giYPbOYuo1nwb6YXuirKwtspzD8kvGX0/pwMirIF2qoNSSgzz4NP5gt
VC9qjTEZvRmNOuhCpDl0e6GOkNoH5IVtuo7iOfDY4inVUn4oJ2zNxgiB08H5HK46Gcy83bm6ptOW
0A9GnZysPvtjqPUHK83A2NUPvmkeMsT2ThHt5Fr5g8NyK5cjPQVcuAIcvi11TwFZLkyCzjZtx4/Q
pAzIAuiNznSsgNyugNOA+SuTdabgSlIEyD6mmk+jlCDW+agGQBkFCaAcJg4URet4wnYul1+KKh7R
Jm3aQNtFSdhDRW1ZLPCW5LpHLRK9V1YS90aLWUGeh4shd2tGvgDl0lE06oBQuUOev8mavC9nSBRu
3WDZG/lrMiYhX7s4Njicbxx07WtbgYuNf5plpSMUNdnQingjPTZd1jmrW2YeBoMtea1jpSW4DMYf
7eukaM4wSnnvCuhcWWtWM1Lcgtcbm9ZboiHukIJqb4zBo0SZWJXFY65UHyWWUXgm5ApUaMfGIrkb
0X4Fwt7pCCUXdofPNUDEM5SvNjC3cTJ3uajQShjhUcmjQ5aJBxmcPy56vk7dWMlEOEUixuyu82cS
BCjyQ0oCD7G69gZ+hlcaFhYLK921msyRopYPzqicYOX9qiP5AHhzM8GTSU0wDL5WHq202Am8w6k/
AAlrYL5BaXS0F1G0uzI3PM1Gqt+IwkvUYqbQ9Xv0jdZqNPrjoCpPuaSeOnt2jWkfo169G2VxluEj
lebvLNVulAGUK8eYy+xTZCQmpqtZDbcegTajR3ZT1z4Ryq6sbdShnvgwPbG8XYa61o+ULw5OLLYq
/CUqD6CcYARG66LL/YUZhptYmo74AN0aQr1SGsepHfDjEwTmlJ8/74GvXVy7OCtmdtZkOFzyzRzI
pnm5F3og9GCGrTNv/Cxu1DvmYf6PE5R2cYtAPhWhzoUCQc5HXj4m7Y0T07U9/MWBMML61MYaNY5S
f4mzcwgWWrdunfuu/dUX5z7DQh5Aqy/fKPVr2Xxo8Y2ncaXK8F/W618nZWssmljq6Jxj2HwejWIt
avUjDNrXQBK52xU2eyTjoyPE+sZLvjKm/+tD/HXBoVZ8yRkpQ6prFv1qWgYbZSMtv6Zw2X1M3/5C
LBIX0/ONU5x65ZiuzofOv66HT0OQsMXrDqGn8enPWjaRfbKJRZkdjvehSDrsgb0rJamXOdlZTWlF
y0h6BkvIoNPiRytQzr3f7sQ07gHvIqpKul9pmt7Ks//n+dfkTP3//okhtQpzqkWxqVl2w0eqpVQe
Hyr67AOGsp+f+z8fO9e4GJzOYPS5mo/FRsEqabwDB94YwXdad+uff/+f45PfvxifwmnNxIipJona
/66AGizkzr9RCbtWmlXnm/rrHUrY3PJS5seBHjbRYh4xkIGXZbpwztqyWUaefWNx/OdtWPJ/Xei/
rtRkPtBWNszwgbVfiBSeEBT+L396vuRfP+1AMkbMUBcbnZNC17aQ1P9XUdayejFv9jWe58lHoKL7
Q80Bg3IJb1k3ZZYGvXkZGjwiP7/la1O0ejFUVaHJ4P8gU2QcXLalF52BsMEuRdPzgnLuTruV0npl
MlUvxuugyHk6djytUErcVHRnu9QfFLnxfr6Rf34OvOeL4dploPQRCxeoWNl593KxAJD2iHBlJeVs
73++yD+/a0tW5jn3rzdOfEpeYFEtNiQfeI38uylegNa7abxz+qefL3HlPpS5ePXXJSBfVTb1i2IT
FdFRDYx30o+5J3HULHTCP19DuXYf87//dRFzgA+iS0hi4hZrYa29V0N7HzjJd5nJ+y4IMB/En0EU
w9alTFOEd4B7nuo0ezYr+aUR8qkhAoVucHxjvF8ZG/9tl/76e9Qg6uMamz3E/5fE+BQY9v1bjfcr
E4AyX/Ov384JhQfWkCabSex057dJOOXPT/HaQ7z4/IXWdqCSk2QDFcw1C+m59ft43dXNC6GLZLVq
1Y3XdW1IXMwGnIYDtN81QdPAHlNwhRUJU6P6DH/lxq1ce0YXk0BeWMh3YxxIUuqV/KpBn//nh3Rt
x/tfC/avx89EVmTyxE93nvUKgQ4p6VKPXOVhWPauuhBL/8EyV/1ndmP7c+1WLuaBKgrbrAAHsTGl
VYAVz9CUG6/hyvuWLz5+aFRxJBVqunGa9Rg+Eti5b8Ff5Xa5jOL/5XIlX3z+km0JJRvqbEMN/Q+G
VU7Xo7j/+V1cGUfyxVcfJcJRYwNugBooJ7JCVo42PsSpg/jfdn++xLW2oDxf+6/X7Uya5RhROUd+
F3dA3NfBttrmu/+P7d+113DxPUO+J/7JadKNvsZE7mXP3A9srA/NzXbQM1bWaloqVFsXwzPHRlSX
7D2nU35UF+URJ8ONcX3tr7j8+HU9z8qC3bssDQ99ZthYSJEC56AtSAiuDfP15wd6ZTcvX6ya6v8h
70yW4zbWBf0qDu/hgyExddxzFjWjqsgqzpQ2CJKiMM8zVv0a9/Xuk/QHWm1LZVJ1jyM6ojs6wgvJ
FAuFIROZ//B90PxzObQ5Tks/p11f6jpSlaDSHEB+G8Uq+rk6jNe6Gbarnx/xozM7GUBdotRun/MC
wrITiYeGgmIlXbeQTszkTG7k3TGKp+5kJLWyTkOnwklBF9xrqrYO9PHMfXl/PcNnnwwgMTYRhcLG
NN9QvjUvXonV9nN5pc0BoD0X58rq3h1LHOZkLDXAUUtD1sONAqJqitn7hy69SpLo3Hl8dICTgWTJ
foo/3mUb92I/NpeYBZY2GtwZAeXZVJApL6IFNe7nzudtCfOXTTQndDKsLGJ3YxFw3dQ1BsGFt6Xf
uFmRlVuoOAi4gPhEF7S3k45sV8NGP5fIevfVz3FPBpIa5RoSH45bk+GIXLGkZcHs9DM29Y+eNO3H
6SgUWhICoo03o5HR0kScyrz9G8OE733yymT5RFSKir6NMMJ5UspzrXwm+hQaz/qw/vkhPro0J2M/
znyZzkEOIQlUleKLDkAISsnPP/zti753w0/GeZzYOgYest0SwhShqtfppLDJMvWCLt1F1YgLKw9v
Ubpi0ZCLeaYJ9Dydsgxji0q/YCJ/bCYWTKU9Slq1s7ES0Td04UJ8iRVBc22j7dyQhheckLIHD7Gv
1qNGHsQKogdw7mvfBfimEASZ4cCgi2lYmUK7Gr2pkLAeyB4MgBpDf+n3lkvnT7cWLYYgq8oI6uru
IWrTleEln4revBjBB0dEsTH8XDZh96VS6NJ2hXiE5/6aZNnXQh+cqCbsmxjQc8D3lDlELWu47hDy
KBNbFSxtAfpEtWZDhTI86FTC/BEpAJ8c9NQyGoCGUGWiJ0nyCsz02FTGblRkmg/bS+r6ris3WadT
U0mjW7d13L/Sl7rz7YgmcITOoK/xBxiXU/eqX0liYcNQzBUUFdmkef/5Pf3ggTkt/FMsRG1RQ7yK
VBRyg5xUjAIevv970/Zp4Z8kQUHsTUGlArITI9iVzfXPv/f7+xHD1k9mU8u3TBDclrkmO8Teg5Zm
vdqJUqMJ96s/1pe02HzOMa8LmKqJNtLXTcVWou8ig253wyWEcPSxhJ/5NtMQfmdknFYHgrv15Sws
WOhtmuVUqSPNaX3cajS4/DcCsx9MTacFgpLayu4gZzGNIuEt/YRLtbu1FtViqrdv+xnyKLman60N
eityeO+kTufZvk0TPeky1KAgizudwVWYAS4sgqfYJ8sdTbOPFclcl1YloJ0ACDJ6ImO3o72xjl8Q
VUGMLW2nBec3QjqEslBBd4SLqusQP7wBzICbwPWLPlFnsSRrpcB7pSON4PNzbUkUxXr3ikn6LC8L
GcBVt65qWMSNEvrzOi6LRdxJX/XOegJvxuwhy46aqmyuveFS60BolQlN9qNeZhSdUmSelP6t1GvX
nm490EBwA33hQkSY1opqr1beJy/Lbyw73Gl6jDRW0Y/0hZF94KU9S0I8fYP1AFB0yxiE8wjCcjFe
aiMNBq0YnkOtWop0XFOduKT7GA5qI1ZxTi2L2awNH5qlkoW7Uc+wMbZHqAHoQmx3mxvKus1JIWs+
ieW3ZmjM63E7p7mGK2ne2Sm4hTh4VTr7JSMFY+H5UUwN21zPCfQ+gLtSugbOgxQDJ0Qe7DODAmsp
WYJWWMRysoWs/drB6WwU7VV0wVEeht2EDXYDdd0IOsPkKnmBTXZj1cpF2OeHDCSV3ESOQNJLQ2fx
WNf0+9XGfajkO6OpL6VIUuiqoLg5cElE6/JCMb2d4btbxQciY0y6mXhctWge8V/UvCHOVfh9MF2J
k0fSNjGval7OCLBt8jtsBtNnrIWLnw/jjz795NXfJa0IuwrDNPQJb1Hldk3OPpoSsPBu/tYhrJN1
LIDr0qMsjEJruj7bLFyhwETPZZ9ZiX9wBtbJUraJJIm2EDNCDLLxeYlCezmbffhgeWmdzLhqVrc5
sFVq3UZ3lZZkM3P52czzbcsj+vOrM33UOzOOdbKCzXy60Fug2xsoMj3gamlRmxIzT0AvbHbmDmjT
auW9g0zX7rv9JpEL4mNhRDLAsa5StDGP6RcPc029FF9Lbx0fxRxu2gO1QE/Rfmpmmtxy8Yb9Bnrp
/LJoZ+MSQiB7RP/Mqu2Ded06earZPdE7IGpumUXa1cogf+BSP/fhH336yVNN773rU86cbWoDv4R9
JYsLkqdzUutkeAtsRAXAGSSfUnI98mKEajeTsX2Fkb+tU0cd73rYnp5E2hHeHARzEyJQbcarTDlE
2Z1o72Lqk4Wkb5K2B9gDuVqQf4XBEFirYLz3W9BHdKOOmK27hEZdLZhXmdN3+SYU8NXifA3VZFHY
5wIKb6nC927w9JL+7gYT1/X6wmOvK/xoHjfFBQz1WznSj1GQPVgTGhT0HKHI/qsijQJ7fAKoSrnK
fXNjADUeNGmYF1MXmR1KS6uObjt5XJCDXmdyYiFB7sJFLUMqa+NuFYJor6zSqWP4DW2OC8KOq73I
ALoH4V2RqI+ZKp/LEX0wuk+rMT2KPM265k5WWgXmWVtaJe5b2Mo/H33vp1gM+7QGM4uhdDQj64ty
oaz8eYzK/sK91dbKHFj6g+5tg4efH+lt/ffOLTqtq4ybXh8HOnY3oiSt1or52PubrqOq0DadLkOD
q7PIx5i7UAd325eHZBfYy1rSt0omMkTjCEsR7si9K6gTLWg5jzVesBPsQwrWBinMLA2zhcl7Kivl
z6MsfWlrjYbX5mKcBA0DDihQ1f4FCpNDpanrWHhsmEBfppE0Zw+VA6GV91U+DJBRdHVBI/fa7PWL
ougQNfartqvA0Ji8xGsWlIZIMF9G11B09jY6qI7CpInN3cwAcDg15OG2K4oFIeVv6/Z/vPT/w3vN
jr9fq+pf/8HfX7J8KMlP1id//dcBT/xNXb6+1hdP+X9Mv/rHP/3xF/91EbyUWUXNzum/+uGX+Pxv
x1881U8//AViUVAPV81rOVy/Vkjd3w7AN53+5X/3h7+8vn3K7ZC//vPXl6xJkc1ev3pBlv767UfO
l3/+qsiKbJjT5v4f3x/k27+4fEr45d1TE2DRev/XXp+q+p+/mtZvpmWauqwKoQha2xhM3eu3nwjd
kIVJcxut22Aafv0lzcra/+evmvqbKgzijhaEJVvYU4oLcOfbj5TfLJP9hmXxi0K3iBb976/3w936
8+79kjbJMaO4quKk3lLPpyNAAKs8edW5JlWWWTW4ay/uLirKx2ayVLVzv42fab1cg+Fa0+hP138z
DwLTCah7bYxkq8SS41u+vPTb2t96aqZgLVHhiFsRNY4UF66x0WMRTNRdH+Pp5A9LrUofEWjdlBTs
mkq5jgrptlfhLCoW62gzOsBJHJZ+58/BHcw165rK/C8T+WWmT210orpD+PJSJJrj2bhVez/M9ly4
S0Op9jWZDAr4WYqHSegBwsIOzyaWxqt+NtoqReKeES6I5s8Ue8BUGcdLu6bEt/KqV6nMr+0YsnGN
mAWK/DzLJ7ZS/dB648EdgPb6X0wblA6O3qUsm+D2xlkdPrr+16ZKJvfXY+dD7DX74CFQDoWmU8zY
tE+6WyNgyu4o7Pqih6jrQBJdKfK4pANthr83vEUuoF6UOsTFXh8Og1dKy8qLoRwCEMFXU39GryA7
QY3XHVzbfZLrl6OpdVs0QfmjOQzQRJIQ4ExSQvRC8QfzCZd2XZbmkg1SBaNJN5ihAKqQvrdUNgSl
v1bNQoB3HivrOHYKLfgGHZ1cw9sEjtVWhGIV8J7cMQEj24aBdJdIanDH1oqIYQZ9uUM7U4Ol+n1d
8G/NIB/OCz/MJbdZwn//D0wdJtQfTTCiPp45Lp7ip+HpF9RAQfxf//M/q2j6G/P+05enX/7xy+bp
OUuegl+cKn5Kv1Tfzy9/fPbv04sijN+EzNOuEUXXTVkj4vb79KII/TfLEIptmJAzhDZhHb5NL0L7
zdBlXSWvIZjm9Knf9tv0wo805iTZMi2VScZmLfhvTC8/pgBMW7UNRViEmg1goqoinwTsBpvAtprK
5Z3hFmsdNytwPWoqcZHLDeWcxipKiPhkw5lsEaf6w9r69wPbtmKoFnwlyuRO9iFwqVQon1p950vb
DqB5acLmGspVXyCTt6OlFBPUkpVkKXUVrRSTADWuFoXH4jpo6XDLKvDHiQYbzNbXXUoYWTBEemOl
+snncGS2CvINhPHrsKTYG3J6D3+qkVEF9f7ShF7VZc9Koq+HJJ0bnn6VvKmEnn300EaBPSAbcYjB
rxvai1Yp9pKprGVtWEZ95hjIKGUbu9EEsg6NT3BZPpvBNeadW7mWqU6kagi5SLfw0nDvi3wtV/Gl
PRInEAE1UlSLMym/IOw8QAC89ZJ46ZX5p8Crd2UFH5Z/OHIEocPcTR6M9pjI/oNPfd0AVHCALWaU
/XVrsC1PW/oLw9K6ZODf5rqCqaFfTwesakjo3TSJSp0TldaBrnb0bQM4enw4joDgKLliATjNrJg9
I/Lx6M16zBj02CxqIBzLng4Tm2rwVHZfkhw+VeqBre9HJ6WaL5XCL3JqUv5qykc3rg64TXGtdzns
T3QuY/SZGukBMapVVOBq4v5e7qWVOrZLs1fuZMGyRpmbuQLhSyslVLPGpZ5Yu7zcBxL6hRI7qwsl
VbMVTJvGoryT0t7Jc7iTItkrlrQ0MjiO7mVkr03KkmOjWXw31L+9hX94656ket6eT1U2ZUPXeY0b
1PH8uEWgyzahwUQq77pOhwfBQlLf+Xq1sothWWClFl301eiXmtEd1DC4bQ2PuGy8FBiMo9i8DNp2
oeLZTOH75hRVB8Wkkx8exqB6BCF2H9dc5ywHLa5vVLdepOPAG+/VV5CjBvQ7JupVaMMmm2QQrg29
GGNsgnndN52m6vaAyvjjc1K5M9/nAQsNylwpwEdTrbjNQsPajet4V6Qpylaod4RwlyODKcvCRaa3
h6qonRQebq801/KEL/I0fS9Z2rK00NkFxTH2CTDFOiIgnkQ//gz2dxbF6JoqWnASSpJ9upAgs82T
RseObDaLZsg/xXq5Hdvo0lT1DYotRH/hxjaSY6Ka+zDuD57WH/KiuMGctYhjaYfS/ji2B5/EoGar
d7QEr5SaAnEUnSZDuPfFZaSWhPD7i9Z7ESbPfpIcPZokSn9CwEaLQnGXuYJgGGaWhWmC0bD3sd3/
ncdB0WzmaE2lFeitYer7HWNUlknaGdVdKdu3OXRwlH8oTpf1QA9/Uz6OSvwla5nKlP4Q9PoSoOwF
YC/Cktm1264ziLWu3h/CoViXMMsDy6ZW2VvlaJXVXL3I9QlCnh8NV7qF1I6S3aTCvXCwHi0EwmSK
bW8kqOhlUTh6r6+F2V4kfeoMejuvTZg6RcNqx1i6zN7kDOY+HckpIzw0h53rf44sSo6ztRuXW7dH
KVuGzwDxQNSBt9r0ffMo++ECCO99aYX0lmh8v36ZBcnSqJAV1zXk8mytYQpSETUNMkJkIGdFnWDL
nW5Hfmxbyn6AGwZROwe/v09BvcPBcrIaDyBWKE9rDzR/LcKqnSUmXU3lSM5HmVv+MVS6i8RW12nu
g5WjXaQoocA3PKeZfekX98JoD8SLN2B/bAu/pA4SG2qfbL1Qn7vQVGnLvdk2Vb5ReumixEPnZ4AS
MsPJNV5drnT8+bMwrRK+iwr9PjMoVHhAo5+QTqfFf0h0E4NqhOrO8OJNZjzSXrRQkFd7JIUragI1
CVoebT12p5MG415U1To28UKa9lIif1JjUJF6ruv0BAGiU/XIyUvmw3Yl12zax0tRqstpfNHjsBq1
cgVDfePSnsZeaKOULH6vctrl+qx5qCziL5p2V7jByzTAVCYDj1dYCdXRHWynMXPH1B5KYqE/vwrm
OxeBIj5Ts2SE4MZpQErEamEaENXuUlVg9dCvNI7cqc1iKBE79m54bkJ+94BC1zWGoNDN06rvVirR
tXasF0RWb/UE3ObMXGg1oEFvVxf6nYu8fmj1fVlCh+Wd0EcPdldiVNYvlZa6L9NNl2cuwekSRoMs
xZkD9lJ0WWinkVpNR06mdW13N9khxxCpKim/gMlnNMSmSI09DVTzHF1cEot1aQpUUzoOvZuu1ue5
rq8ShuLIV62lh9I058STlpZk71J3WceY570vzAJLvzH3mV880vlxDFNvVzCDQ3J2Mru5UNvsaFWo
RzOypzqY7dHbtYU+TwP1TiC6pdfGqBM8a0PzADryMtHtra9PsUptX+Jf8kLvS4J+pvX0hTU0F3Ks
L0aYLbr1VLEyUY3+UIUckuUgyQYkFCTTB6i0hQf52U7JQPaptbHc4R65Yk8jT/7JS7QrEiblTIp5
26jSbSXTMDLBV6fi6Z/fADb6PwxEjWUx5HBZUwHu6+ZpgV+uuCLwfa6/IWmbEgqKFn9Dof0f2Pp8
uEH6vzBwMpWWsHj67mpPwZkf4iYHlohZ+8uNj5a8fkrZ8fzxx9+3PN/veP74vD93PGzcFYtYxu8h
lT93PMZvcIJ0wczBtoMx8/2Ox7IoCLeU6V6qqsG0++eOZ6q9tQmoGIJdFNCGf2PHQ9vPX54bBBh8
nkrfM+Gd09CioQLL9dKARoa8ONjqq8AXwXriKiyVl1CSHzpzfAl1Da2VtzJtbWdwNWc85Q9VnPGP
hxs4wuuMnX+j6RdKIgVzjCL7VrqgXP7aHduVx7TUpd1aj4P7KBuNuYX8baH46txwMey1Yb9s6fkj
yO05jT3cDGV0ZXfpPa1BMzuKF/bMLIbPVkas0XJvhwBIQGJQb2yP9KJC8WwsWiyJAbSRl04peWKh
tX2rhcpNIhXLwJA2LS+BWVaUCvbKT5KlPih4+xoEEL1qOpZi3mamdCtb9sFNmlkK37Jo4k1jSZuy
Tz4lCeD9zE6pnH9JqxLBi+riEo0IOnR+NNPj1VBfFhOqPzfK26h3geAS49EDs6DLWd3CV6p5i1/X
pnKTpWA7/T76lHThMg/7qz7wncH1af5NIGEnxtFT+hth8qvIhlokjdqia1uaODvpDqFWRyNW3lgH
wf+fZFuzSK2vpUrahFNFdmLeZ8H4HIViU4n8qvE6lrpFsZaw2QnhIrDlc6uyIq4rupuiKtd0UN9L
o7q1B/crsunrWOES5j2m066l9Rh688jqskdeC0q7QZmUyasJzy1k+OolkKuIlifM2EGMj5ggdEsL
j2qy0ymKhC1Pcd/G2KYUy9wMhslRMm3VSfm2VmtHr/kJm43LUGs3qlpR2h/09gR+J3UujevQJ0JV
GHO7jecUHtCimTjN+GzEmoqoJ2GvaVZHy8v2vUfHW1xyh8equA+98aHTkDrL0sGIZWjwbjbzpUm2
gN2yk1/oGgZu3otiBlxan3FHr5XGuJXt5lLSb+M6v8B7siAHU+XWES3Bp5TW/nlVpa9ewRlivgpt
fZhhU38dE9ZXsRifSoF+zcQC0We7ygbmTJIG6xji1a4Ww6oPafUMNRjvYhtJ6kJvvCMXd0ahCksh
CbG8Jn1tfNZF2XjjCR1FNX3pi7iSgmVhPaWYRgWsvVlexMjPXWlZxB1dRukKZu9GaeWHNi7uI0V3
EJjcx3J95Y7NBZy/ayWjS7/LknsIXzZ+KfalqGyk8cZvk3VtxUcvA0IYsMd4k0aa+Q0kd2znPts1
X4TbBOxua5Uxdm53I0fSUvfF3lZ9eJv0liwKqVxoSJUihSeoVHeSH121tru0BhZn5OddnqymKF9b
CyQbpWfByh/UPfB0GuRd6ypQFlI+3Yy2XJp4TyWrBX2MG7Q1i/UdFoC9X7O9ApV90EIbgXgQfpLC
es33nRGG/Koq1bpVpY0c0uuXq/OgAgedy5+7Jl9anbpvuvhKGfqYBm+SHVmTzGjFxbArXvJW21aB
t6pt3cnr5O2LepRjDJ3pEML+Gvlia8amU8YNDbLeo+iUvbD950HWMR4ru7QVz2i771xovBNfKJaj
ja3l11XU38iFtNHDZDNYPGKS8J+lDjEQ0QtZ7T9nnfW1TaVDV2iAOUHkaXiux9uQ5Tndu59zbyK8
JNseqZZuSYtB8dcgxM+lq/66UmDG13ViTSrvPfOtROi73Zsm5ED3un68a6wYt4ahHdwifwyhr2Ml
Cxec8UvXp3uW9qvRTfcgzraTZz1M0Ax3xuq7F+l7sYXTpSzrRqFTDGnriqkr6BZ4P333bRIUdAV4
KPkO3TmL1YTnD7uT5rlUsUT6Bozv0lPjfZWt/Mo9hHnyOVG8HWT5bVZqVyCrj52soMr71mz3//li
R1PQLn13h/6y1LnJy6c6Ht4L5X773W/LGoVA7rThIShkU1M0ZYO+BXIV5Tdb0UzB/xOWSl3jH8sa
fiIMKvhkmfWQRhKJxci3ZY3xm6aa5K8IRMt082l0Xv8by5p3i+N1vtsU4f3uaSr9TmsH0ZiOVm4r
PX1xCe4lqnuXKsoaCsJU3kYj0aHx7DPL7x/3wZKqEG+ZDngSuU2ytI3VCt3DKAP3aO212sgYtMfg
PhjONvlOYbbT5Nd0kGkMfXdWMvx5P5Y9Ciyb6w7KJrCPRacbC8/zlm3/7BKOaiFuloBlxgAtMXkb
4RpnzvAkCPjnKU6n/t3RY4Pe/kBEkiOH3TpLaC1zAWyUgD6rBLXxUcZIxAkjJwHn1Sf7NNl89wS+
N0dMZbjvnfe0dv3uyJotBfATpMqRLLG2snVdBsiQFHaDQLrl9tgV5s6MCIlKxZxQzpld/YcP0TSB
fnfYSBBY160ic4Z+aR+ay/hQP/j+PL0nUnuuZ2p6Pt47tZOIqsT6t64QdztIaBa5sPEOd2v6UDzK
M5vMRjp5jlX5bpnC9PSczLDB0MlMsn3vdCTlx8FGOU41oQuZ1QuOMWXmljuu90m7a9JbXasWcASW
f/MGntRXG6M0tSF0tSMok21pauvMtV56m4Aydz2iX6TiiopdwRLeN851Ef2YzfnzeT3J4iBQlDL0
zrUTqfQid/YCJ9yafu21zZARvYv5m8gEO+S/d5KnNcGtLg9WUVuWkz/mN8ErQH9yqOhj3IfygkXu
ePa5/GA4nFYHR24ZWlqkFY4tmbNMu53gTtpgvz0+FHUvPG1eYOVVQu1OPjvBfXA1TwuHQ7mpqwZU
w9vT42vKgu6VYzMod8X00DIZ9WH03JXBmcDiW9faOwPjtDRY6RLbi/E+O8LGr1fbi04EG7NGGGi0
4dGcto4ujUjYbi3+HKCzOHMbf9wQ//HY/KVaWGMdEvWyStsPD6aMTVfBDIczz1U/+y59Tq07J7cV
KMrMZcC0dX5MKAkdXH1Wn31234Dj753+6dxj9EwL+OQdS+xkqLlyYs+bwVp0dritpoS+BeStih8g
jO1QHWvLjDqj0dfnUlUtdEEPeZUr8rJK1Rlio1lPTYRfLdRAlmf90EnwY1vbgYN0HQYwiUDuNJ7a
bjtLCbCZst+AWcVs3ywKNT5Ikxavk2DJqLWyTzqMt3qXzPSKHSlU3jD2HmDQL2t5uAs9xekDy18R
Ktbo1B4+BfTrVL0P8xihWeyJY6/oF0NKbC2Mi5WGKdYqKBNjy26ayaXfpgvCw28mpcyvNp5S6eBT
ElwaUbEaJpkWq9bLNFMPNn6wOn/2rM9KfSYR+9EzfjIZN74nt+BwXUdxi+fpGU8tDVMILxiowYFn
7jIeh7rUzs0YH7zP9ZMZmZ4Zm772HHRasAmLR9v2ni3QWX3QHM2cGzYuayO/HqwLi0RYyQPGhHbu
bf7RsU+mZHDKfWDICWZLcnG8A5CE5Tzk0/uAwuNrHyRZFVz7BRK80NuQqz934Gn6fe/JPpmWR61X
k96TcPWS8UxxIaRoq6hDW/g5uO4w303eS/0qza7PDOgPzvQU0kpjUltpehluUye37W1ckTmt/c10
lUOskZF00ZbxUVd4BxkoLr2t7fz8yB+820/BrYMEbLfKjRBmGN5C9CNy0BIYoDfGoJScv08v+J8f
6qO1yinCNZO7GAZigO56kI8+/GBLvxWhwbCu7iwjZdYOMJeNEKbicy/16Sl950a+pYS+Wx71YDdS
jWw0fQr1TgIr6XbXlj0sEvpDgGTtAmZDdzBR44Di5qtEgJHOTNKq9dHBT5aEExhbiwMWM327izob
KcQk+CwmWTaRpt5G3AmJV8RMUVFU71M/IuFgH5ISQl15mY79bow7By39p1zL6IxE9RutNZtWDS3E
Nr5RjRUZo0jbFtUqy3bDyFS0jsqVxN1TVuBy5z58kUHdDCy2VWDKoJhmvYyIp9rQx9m47pxO/3lK
eQDUtLk/Ut14rY27Ln8WMVkv4OTrtl3T5UGywJM3vUnX/AYdh0yOccOsONVjslTBnTi4uyF61FRE
zztXPOriulFv7f4hF19rcZ+kN0q7jjTCJV/bemNWTls5so6sdp3AY07WClRymMz+quzXSruR2o3v
OR5RIn8jAeBVITATs8QCMpNyArZEbdb0X/dzMyWeiHIyKpvbUC33GjmWxh0vFYx3uIGI0WobYyjY
lSOqRg8fNXSsUNzdFpf9EDkYH28MojjN4Mgy2TvrQTPuiFahrcRS5fEOZbjXudiFWM19O1j7Vv9F
ARNmWsONHUPygk71VUqV66Gy7kR9qWSlo8XGra1BYtSSl9r2d2bQXysCikZF/LQyyA+WiAgE6X+E
Tjb21aF66SQLjR7B4qqEwJk+AaZDcBT4V4E1rIdxYM4Rd8g412OBg3ESrElVSoGqJe9lP7oNC9MB
n6fHr35QwC4kKld8htMSeJuywTlFefeQ4ObsLvzGggleruVMH5dx2s2IkmwKj+0KAc1+TBdwybf0
vTmelBNHHY/D1JxD7rfNO3Rmw1o3tkUQ76zculL8EqlAv6QeZmEXwRLD3Ogx//vqBrDHTdynh5Do
XKigeVVkx7Wxy0Dq7Yvp0hzYLd3W0QPuY282Kqx2TWo1kja8jpLuJU+zuZfKK3skCyoaJyYTTYh0
OYS03QmzvxwC61UA6G/yiwK1KdXbE4W37OhKNi7aYaPKwbbzxHXUi4tmMG46z3y2qFQco5r0rbqh
WHE16Pq+Ruk6HAvihWGhX7Vyt1eRqqXoxDq5WRMDWmsJ+CI3c3Shzl3E5IZ/TAZ5qev6zqoLqiGj
pa9+knKX8dtf+R517wTO3RAunYgwxdrVyiMKOVbYwORHZtZZRMowDY40JZ57R3800ZwsxJTBLkWm
NtgIB2es+o1VgDySSjonCcJOG6mvSejOa5cllTFuwST9fEJ/ezu9N7uerEVMNx6FWWmtY2kJJZHo
s2sGeEKzfyhfag2tVVU8x5oNXxQnFQyW5MbtXKqrkDsbN8XAo2Va5IGLRQ4lUs5BWNbNwkzrJf1l
88wFSMIKEkUHXX6L2IJWZyKDT28rWHoyy48v9GUubVdfdahyIzy0piXhXk7mVDVQFFUtG5Uab/vK
a494IiPaZWyrmJu3SXeuwfwNUfTeJZhuyXcvmNFvx6htvcjRfMTh6c6Nt7GKKPsTb5iZzn7KolPK
AmjXQuTvh2NlwzlmzSob0kymGrt35JRycqR1BjUndbCwVW3PUuoyKYzllU9H3M/vlf1B8OcUEEUB
tQ/0NyqdZNAcn5cwclQEyN06LR9rcS3bl+UY0VhL26x6VarK3koTJ0rrPUVOq6Qz59BluY/HQL1o
/R1qSQt/rVxsi5zLjI0zjgh/i1kZP2o1j9szDpA5nKh1JXtAAk22XpiDbRrXo3RB/fHKZ4hXLX12
uky+y5un1OnSDGTo4WyaMYrsNvGWgU1njlbNZO0lTr5OWwDSgvOAVoyqj3Ai0781oD+D22zRc+0y
T8FOk7rPCnorwurk6ueqNFzVuEnUiOq98iqCEuE7angQagxvFG9nxVMo4XiDSpg99HmN5NhaWba3
QKYwLzp7PkC9Sfn4UgX/7VLzR9ewXX9Ka7oYzFvB21v0zyaTbjOea8d+27G+91idLEAliuO0CHy7
E+6tUKHjYZTXsWochxpHZgQEKiIrddOE6N2xlfSfCv9KJxztdWIxGLTmNRbq8+pWNN7KinchHW8R
6NLwbZO17YA/6pNlrqB8rIQl5EZL2sso6Wuw8uF7jcqDHRFVD+g2JCeVGKqT6OhRoXT61rDQkCpV
xPG6GtJB5C2LFrh8Ec1Dg47MONlGtrmJ1CkKz3tVxzEORzcMPFjC3sIQ5gwy8pkZyPxg3XzaNiPc
Usmtyi0dPf7kVuo8KowLXt47uR1nwqs3sdVfFoF9pTbiSy4Ft4289k35QuXGRV58qZWF0xrFlVI6
gsc8HKQDaACIotFd5YsHNakchEmof9QFpPu5YUdzPZ020S0gk/STUZX7jmo9S6IMToUUHT81ZF9t
3qWjFy36QVpbIfX8PI0DqRRchoe8A55Le4tflACxAfEPn0VGHGucrNSop+v+IjcbZ6AGNqjddZJI
gJ7ddSEbyxawtuxTinVfkJI1ph1zduOG+awtAY51U1pviUYXuKqFnwf3o3tu8ngX20NY7i/dQ7Qs
kE8P/e1U1GnZoPXy6qohNGe57W6oD73E/57gyNSjFJV9l8CJZc01i4m/FIO9Ph8wewOavzMyTmsA
xqF1BSEAyUFiWzF5aTt5OFQDzRJBBc46GptnLY73sdndsvx2tPGmdrzI2ukUrnJDZnZRX2E/l9X5
qAp5PgwPILlH8sO+QVihS56TZnQIWG+xdM7dmDWoVV9Ttx9uNcpyVXvT6U4dXf58Vv4o3nnKhTdz
KqbAtxlO4YqdO/iP6LktymXpchBi0YbGLq29e1XWdhneDg0VWt2cA0l9ePCT/Uk0FkpglS0JCEKd
g4J6MrV2WW4/JaLZ+QWykKHdaYNHv3R9tMN4B2WePKF+ZvB+tB/UTpYtMW5NSS090wkT81Dm7k4r
9IXbREc3JHqd+cu32FWn/y/qvmtLUhxb+1XOCzAL4bk82IggbPrMG1ZmZRUI742e/v/I7vkniw6C
NXV3Vvf0mJ5GgSS2tvb+zJnl0dPtCV+onszBaFXM6TwZRnlLcK3N0AbRtPN0r59KGQlSk37Sn5D/
dHVnyQFP+UZTeF3cRkr5qCA2yz4UtWSIQOpomj6ktACmVwVMtzpz8uipIYMK7ZqD38LNfmIvfM9M
ujIjupgI8lbpUZJLFZe1xxFg8QivWce+K5SrVeVpwa59k7PTSujgnMka3BPL8URgYh1p6SOPd5xm
lmvhavKrLjVAliMclYCDZFTBOYDUNFqTjVmqxM5lTjPw0BpRZJBLx2mZAgofjaJJ4sZRMJ8l5rhp
oH2RaGaP1CPGz7q9nRbHnSb/W/qXJDAqht+gtq1hAB+rL9O3W/pPtaAiwWEewDuWknHWUMTnMl+d
74WlnWue6pSgT43e5HZo4R6PwlydPWkjCgMRan+QMQb1aJNESDl1K2qDXaZJlwFmu37z1orROUA9
WqwkKwDM+PY0LHxVX8nx91koRdrKLe7WRSK8+7DNriXZo+DRxv6IpJ/3Km70iC+v3XcWynNzIC8g
9eiPgkKx7YXoQ0NTLVWqXdl/xStNDG2BygAhP1Nchm+/4OI6z0JVDVtgmdOww2V8OVSCYLpcAKz/
4geQgBHqcz+iWFy8lPBO4YI/i1Vz2c80bOWh53QOGXvnBUz2IvSBJrrHFBa1TPV4tOEITt2Vd1ya
1Vm0amUhSapY4rYBSn9TwMjxnQ5MxOk9AvfNQ0JHxPdLLFn2/xrzvwIwgH+GP+cUtN9Yav+XoJpE
Bcv028z/A73wN1ATncr3OqQVgJr//o//Jqd9R2r+/bj/4DRlHSg/ReEVfOq/M9NEXQeyFtZRgIpK
2Kj/ZqZJ/wJsBShsFX//HzhNECMIcJ/iBHGZOLH/BaBB/lJV+885MAHtRX061wAKVVVw02ZHT5lr
isCRqHoEYvIOnj+8Lr80MIl3w0AFTTJKfuCa98FB5sTSNfQQgAaGTbWK+hGfQcqnl3IkupcEgA1T
ivT7OkThX+JGl8LLfpf5zY6MHQSm4crdS9pUx4KuDOvH+6bM4LYYgSaa6G8YBg4fQNIxghonxF2Q
G5a8pXe8F4QlRGHSrTQhopSSPUko+Nt+NUBQl0xVQ95sq6aF/qWIWw4Zf6QpSl9j3TySSU1ar+vc
IuAGwc4COCQBrCcR1Z1gDPaZ0l44yEAyDsoSSQaaExXf0AyFS0MtXUaoFZg9id+nfxVK5oH+huuu
ON1bS4JqCcV1F5hd3BiOKIUV+C9FiEKGXJgwSUKG/ZwRsXZTlY8dKLvsOz9AfaMqOqNnHMODZExu
eUej/CHTP0NcaU2Whx7AhqXFF8/gMzp8rL9n7IceZG9lDbpFq1UAwynwDMFTCpUlG1VLPsgoXjT2
GgD1N3QhTA58ONXTD6pW6MBn6R5WW09SCEYfV6eOlrPXkrEPOkL9IS7vWz3ZczxAjrBk4VEbSC1l
AHWu4/I3lSGrbqvk0EFxxOh96bPKY9kQWph3KEWcGjWOKjEFgbAuJTgPpY0N0/pfgubvWnTnUR6q
wH0DhLHO8k8uLaHnKMcfcI7ITDCDofedwxKoOwxFXRoAOQLcItBTKnFeBu68CRDjh58GFqH9Owb7
oCmBFFeBs7JA96hS71RYCZttrG6y+kLyWLThWyW5MFYyq16O7FLtfZP0tNtWYoDrJYQUaAepasaI
mckiM9Uk+pWE/FMR2aFWnZWxE8yJMwc/lKec5R+BEElWy8ZngWToHyI9AwkcMA1ZSSUnhJ1Kp8ON
Ny6x15ThXJRvfIP/oU6yt0GAXaQQHmAcYch8+oOrUpNULxHynq+/X3eyrdXBth+r+2wMPJ9B6ljI
8E+HjfAZdHfjU8u1gil23A9CCXyShuquSwg2VHPgGzjE6LW2YUX42cIlJx6NSAY3OpASQwuVhzaj
n5zCw7+jSt44oWiARWWgkPcR54xCfezRfbVR6LHAHKzQRe0/ZZgBORknPVHJZ5Y+wsYR5fi8HVDa
QzKA4q52ROVwEydwTiO0Vgylij95bDsJRhVG2kHzKEDxJyjOLeNQ0AN6FkDqJ2G4K6pON6s4+uVL
YBCN2JFwbrjnlJOux6GFiAn99/El5fNzrBMUL4RX8GRbR4H3MRYIUhSC9DGgEw6R3r4G3trNK6wM
2ZVMJHs/EaJN8UQGWEkxWewMflDBoRcutOUyYxDrA+CBnMHUAJTWoqtNodDR9hSwkrByhKwIzDVc
ucaPEDIRjPGR33KylOA9Yb2ulrtKBoeq7ou3KE4jV8n6ccOXojcQvbWlugqNPKotytqXopddgaIk
ztDCCGS6zePRKYiiGWGgO1DotQYtCOH9UkhWMWSo9mPh80LGzfZRjLL7GhMUlfVLxqcwCBqPTA7s
LOtsTQGbw/eTPXScIegspB8iS+9iUPqL1H/Whe5TkpLQopKI+qQqbJNa441SGHjY1hg5jPecGHgY
PkRrX0noB+pUXgoicFgV96nSv3IwvtHhuQSHlceAdpcmiz+FHFBUlVz8PPhk/CXPk8AEDyh2Yq08
xxXQ5QXMhEUgGcY6bR3wkLZSKtyjpl9bOaiYZiu2mzrvEwuGxaOTMKMFsH4P/XCUrGDyAL3FSaxD
oPmOd/yYy82YpRuOtKj3gc04cIElBtl9NSKgQjtLi1D7rKkjj+QySvFrAAU5sWtPpMPzJHCONZr9
kgvUZxmOJLxl50oCuDh5PQDlzkUfIvxGJDHbiiq+E39iEdQRdKr0tD8AUnYCLNxgCgS6uAB2bKrS
nErW3dESFe4kxyVkkAYTbjovbYpf6ucx/o8scsMiQkBEZwiiwqgu9rmllVlkqpWO3tcowYRIxmVG
T0BkBi1zABOR6Qiqgzztfw3VHi4CEBw2KBmMrPwDlYCCAEahVbPYDJIK4QcTWXZ96r4iIkAzNssu
eozJK+Q6sFMVIZdGyR42TOijdPBhIZqMgqrSWODtBvFH7QefkR4QiB6i8QSRmhM6xw7MbF78ITvH
CHp90D8xWdmK0iVAPC4g6u/6dfQ26EjDAQfflg2E8dWqKBHB8mMr3vk85FhBUEiwQU2fo7+mLizK
+Vs1LPYTMzUr2LM4RFu7EIPoxNC9VJE3iHHVbSHpIkkljKQqmF8hGLkx1D6M8A44YUBIAvz46QQS
eAbJF449JXCpTlTgj4DUOfBwyjWEQXWxbCg+a1iCDI5TUoUGnwyXa3TqPjvaH7quP4dAa8ckBedX
wQHZYQXMJAISXApG2wcVx5BKXzOEFJ4OYgX0vl3rYWr2UZMhNZeRqxevmdI84WQIDVGoXmIt+IBN
9lv8oPFdYqk+f8FMBShPN5FNUrqpCkx4rABkJuKkQs0NbSTkB7D1EpAOwKUpaXiI36mvwHmAn0JH
2fBjHWwKjZs8xXirGOVyJxX+cwPutdUNaepqfEUAr2k8kTYy+nWPcjKWJvzbEgvlTA2JUWYowKhb
sQj7L6lCtIIkf2olqmwRwolbnj4UudICuVmKBmzXS3UvKlVtjWAPTLE4hI0avreAQYPTjLoAy8l2
cknApB/VHzzB7oplVIJ1rgdZGYZvigSmAumVX7LU/iXu+l/dJRYvCv93rxM8MvllzYsNTLz+x5v+
cv+/d7/dG6Z/7t8waOlfkqTIqqaDbzpxYP8Dgxb/pUk8uH7gVMmQlEDT6O9bgyD8C+oXPADSvALt
ZUCk/z8MGn+LyASFX8jdKioeS/6bW8N0g/7PneEvKBv4S3MoGx+EaR9WSMrTWjUT9I/1+PnbTJz/
esZ3SYBrILnpydOI36oSHU6TrBSAPSNRi4jM3SmxZI/9qmvJ0vNn3c9ObUYVpCJcJ95bxeg++85q
39rH6kM+QGociX2BF1JN/jlckS++VmaZXmh2Qdf4IhLasOW9MmB2WTH0Iz4lYHDl9MK4PQeEJe1+
3p67pVWZ3eAykZQCqDm8xwXHpj6r0lol5VobcnqHWakwbwUmUBTevaatrZ4DbU6++B2B5eqwvf3T
ycJvn2OpqKjBErPEb0+fhn1zQt4CcQ5wbEUjPieb4k1B+pqb5PP2cF+WIlc28BxBxUUUwq1FQSCf
me5jmNt1VEeLDbK7cXdq48GQB4BPhmCDN8eNSscbF3shqu8y2pogvmyjOr2P0D0u0FAEmvtjks+7
/dvU69/WPwBXBWxd1ZznvUGOXkafNxpsVA7dN0kp3DHQVoZZmvBprb99aARF0MbPMeFh+CaxZz5b
Wcml5876E0HGVTUcjAAerRMj7H4N9UplbWlepgG//eBgyIdG4fGD21Z0Ij43xeY5B4op0dEeXHPe
Uhe2ujSLD0GTw2MxYbwniz81kR2aBrAHSFkP8UELYYLcqiruL5ytwgND71GuzpNdDlRUQNrHNM6g
GKObYIPa/cgDzwV1ElZv26xwOJWd1FIxoj6327Zz04CzYWl0iPwe7YwYKvB9tRngENkJUOTi7xRR
wz4DEa2I9pUmGyLyjrB6GsZnDay9Jul3Odqd9RuULyy5C48jn51aLjeiobcagErjdjj2U7s9w/2x
Fe0BshgEXVE1rty8KSH64fUih0Z/brYkPyTEk9QTA8aBK1+hkGgMyKsi+iMFaqnRVEtFst8IH0x/
jhjIpGJ1ub3ZF8Lx3GUr6yM51FjEezF7VLJH5u8rurJfrqI8ELXm4IkINhNpm+BDUkq4g7HU0Lvw
F6mh/qX+lDtwZlvYiZX4tAE7plJotkLowGXQDvhmS2Pc5NJ3WcSlWg32zZT/ytImiwWvVSNPS5EI
D8JbQCprbDv79mQsHBXSLMxmdVC2RYUd3nVwDe52aZ7CSRmXuCAAHeaF4cIfoxN/e7CrOCBMz7wL
j890YIRreE/U/OcxQl3Er3EhefOh2sRQwB6TnyRSPSjOnHC7O3YpGLepjDqzOmWksDkNjA6OmEnL
P3M5ClP6J5x9oyAHNRNtK79zRIC0IeZndiiQAZ4BI6KdLqLEI71KuWwqTbuNscH9tDYJENxV15vT
TTmjDwGoKVma49YFiRJFMwP+vidPvsYgaKIZOUwh06Y3V6bherSdN8l9Tmv7NsWcCy06MACbNfFf
ZXIkpdclBb8aG1fOmHnTOycJG1KO8B6qreaotaaIlEaXPrnoFX3MqCjQ/7+XyrtmPAbRC6l3fQuD
CA6QjXY0q3Ci0fxgqI6kTWS2Zb+N6GVSN4UuhJUJzSoebGECZueAkkcitEX00YPO5CaQmkPE/bg9
tQsB+wsM8C1g63CQ9YtMwPeX7rS8tTP1EMO2Otd2okJXJIMW4se8G130QUT1HqdNw50o/ZT8k6Jn
K18IWXr47CyIi7SL6xF7o3KybbcVNwAgncW70oKajg28qQONgj8QWp4+xlmWWCRFFhUEQ8Ucb0Zc
bXS4+cMW1SY1YIj9n0XbeXdZSbK6IzVGaYZnifvJtXeIZbcX+4vce223z4IXTNQVlgcjkk+v3zGH
WYXDvPhAXVgC2r0z2I2ZOr2nrbTpv06IK+PNm8elXmoq30FUqRFAtpI4CDA1tjImVqWgEjgcKlBZ
xPityl9EqMMGEUSe9IMfP9G4MQcIwFIOOv0gFrZdabaoegilYCed7MmKbyaaasN92vEzYZMzHTVv
1aS5uAuas5a2Jyl94CESUafvNV/C730Po0hD5FQbcCmdd6QejIdhXDkUvjqH11501q3mOnVIR1/l
vWjvH3SH7qJ7DA4scoP0GGr7qcGfpft+r2wS+KFre5XbwMiz9sGDgVK2EX/cXuAvqcBrv2P6zL99
zkox1hWl6As3lgZR7vROd9gW4PeNuBm8wQtsdJDdyAmtzuwdwRH2/SlUTVIa2YXfJC7n3P4dCwna
vG1dhH6SSkRhuHo2Rg+j9w7O1aT44FGquz3CQgb7Fc+/vWjZMMYJfoxjGOz4FNDz+9vPXYiHwiyB
bVMK7ZAC+UhM0csH3F9+kSAcIGgRvBrWwHVLP34WsyToNck08pmXBD+62qvYKrt/IRoK8xAVVUUv
pMgXYDdsx8dgo5iRxZml1dg6FKknQ6NgZY2XhppdZGHyQFTVF5in1IWTZSoKbaoH5avb6zC1Va9V
L74uhd8WGJo3VS1SzFFhQRBOgaiVMdooSzuKGXtQt94Th76r9yEoWfvCiW26g4jT5gxl6628gxqb
HWyTJ+WHustsGFPZoHLs9Yu6Kx8UOCwl5pon+MIsTJWf7x9cEPN+js4fw00KLLoSF0DfR/tmTXd/
YTvOXSp5Xgqkaqxw09GhlxE/DPxZpj3kNJkp9J8rU319pr8Oi28zTSHl3qoDxii6l55LjUChKx8p
mbbdlXD0hXr8/ug8qdoRyHivsuJjs20PJU6abpfcaThl1o7lpbLEV2rwbZSQdWmjpRilsUpDMImh
H++mA621cux2bq/YtydqcaBZcCjgrkJLXQaPZ6dcknO5051hE7gUOwvSqKfmcc1GZmHzf+EKv73R
oFfBUCV4IwXIyEo/18oKx3Fpu87iAzqMhdxODw6CU9rvgvpQpHe3Z2fpDPxC+Hz70Uk7Uii/YXYU
F+ZPLuxjTvDStXXH31YecaMjLtt2csC112nc2AkPvffHKzNLbAS9jkAcxXsJF0B5D+gUep0HVvIu
fuAQAbLH4fX2Wy7tgbk7ZZAyHVpWeEvBbfbdg+5AFcnVJ9+2Y+jhtrRqqPwVQq58PHOLSigN19C2
xEiDozr9QTFHOMJVe99tXeoWNogRbnzu7thjuFubx4V9N3eujAHo7qsaQ6bBZYBbbf/z9qwtbLu5
W2UTF9QH+gIfTrIDxtjgixPshozbD7+KtkVezk+jftt4/NCXUpLjqBjd3mb74r5+DA6Q8t1LTnZB
UYBb8eVaSp+nBsD3gRLQjfykA0MVVTMf6qR3/hOonY/aNtsMv7Ij3InSH+RQHaBzurLdFqoN/CxT
CGk/QlMYEwdhLTMcI5tnaNLWoJzJtTn4tYkOHbQd1ZWAvbT+s/AQNKC4RzmGU/hTNzzF4do59lUe
ubaZZ9kCGvrgMtQQflQNND6NT/Dj8IdulMYHgfdhbfxE3QS5yoC/ZsYz1ErxByCeSFzA3jEKM3FB
TdnUm8/EjA2Il/3p5plFjhRqf/gT3EzxHiB3ts13uB/A3LR+UV66u+JRWLkLLQQO7PbfN0/LFVFb
ShMJdDc44yG6rxqj8uI92Smb7FG7Q7f9+fYH8ZXt/XOylbk3p8hIyYkxomFpw2PyLO5P5U7dRI5y
lu/gN25Dhc2N7Mql99FlNIrHdqVcvXD9gAjg7+/YNylpWakP3pM3mqivmk9PKZb5LbVhMeiETmrC
dNCE+xbsNV8f0ccxE/yA1UAwrdm1956VSTQwnyDYgilm+junovSVM6cBdXFIYLQYvIBUK/GdRZvz
7Xm+HtVgb/H728akIn5XqfhaZA+EHH84k+zjzx49izRp2Rcq6LEMBCOUFnzgpUYvK+SV1P0q6FYj
MK2Z/fLU16EkhNxd0Hjz44PhoxtMoG5MkDXsNa7/9WACKf3fB4mgUlpkKlYDos6DYgnS9vbcLD13
FkqaTCkBKtCYJ2maUXF7Gr792YNnoWAUBYUgk8SDizMoeuC1337uwj6Zi+JWYptGaojFzEIvadHR
z+waJn9/9vBZ5aECLErUp/g1ecYJKTwN6SWPs5UDYSEJUeb+ZQAq9YE2pbyp3+0iWTGh6A6sz6Zt
gC6Lia3Lj3oA8cIUsD2CT1mloJVCQtIduG0SxCYDt7slO0qDlV90/URU5hYwtKU5J1b4Qa1+bvNf
sEE0CvCixyCFWngGvvJzI64eDkuDzb7wLqdS0abJ6IFwS3YcfRMb3WDae2NN1wyAUV0lfU2QDYy4
nmVkJ7pArBjU+rOlnQWBAeyzsEjwqjTd+clH0L5U3OefPXoWAJoazdV22pKNSEy/SZ00uaPcmifW
0gH0pdvwLSNLVEWs6kqYRM2xWzqww7vQzscCGuRALBHZrpH9AeJsi/yzMLYeX4HFDxmzQqRQ+oH8
c6EaMBmCWxo95mB5JBCQiDhlKwEEd3sCpjm8clQAYfFbKscUUgOvh2895NE1irbDuJbqLH4yszAy
MLVM+AqPzu3Caqz8KNnVvbqpD7GbGG644fcEJ3BqFQe6Es+n8+3Ky6iz1EKCgljdxtOI40kZHyJO
RsFkI6+6/131XcJ5oc6CTBlVI7BWGKDHXqfSRQZMe6g2EcyeOc2HMEHt6mL8wWWgxhBmp/KvTH0g
vUPQpKepDgeed62TtnFwpPFBYqktNFALkEK3VJptyauHsPuopJX0Z2k2ZklIxUe1Xvfp6I3wH87Z
Q5Z+Qq3KlMgaJ2ph73y1pb/tbvQs27IWeRBvYGoyTLToFRjKwgUD0J/fdyVgbUVI+Qy6diZac86w
l0yIIFjgUJu9VdnPe7iru+2fHUvq9HrfXoMBhx2MBWrFateB1/8ZNk9+O6x8X0sh4ItX/O3pNCkG
MoCnjBwUANxdsa22vqvtijNsNm3NKvfKi/ai79ots33jnVprBbmlxZllHSKRWVW1hHmQVoV+vAwW
wZqT4FLa9CXX9e2dyiTViFTmWB4bXCWjNlVbdn3jWLiafTssLQ4xCx56J3G1koCyWNqDxT8Kj2h3
27xV35PHVbWgKcZdCRdzeUwOcIiRwLUMYzCLe64vCLw2zJ4f2foYU2S4NsYsYuhR3HRx6Q8ePF9M
NG4im+PRCkg5o/VjU+gu0K80oBbktJ4SVXYm5I7QnOWV3beQcc2lMgu5CEBbBGKhQ5DiXjvoXmgV
26ys0cIWmzB93z+cNiqoHPYDAow7OIMlWr7lY5U6e/ceW63RrmR2C3UN2KT9Pk434g6QZxhnigYn
gFAt5FNuZiDrRf16dZhpa11bquk1v+1qmEDBpzSfXgcWrqWZulCkwAjZ6qZeWo1ZstHzHC3g14Eb
THgeZOGtVEBlrF9ur8YCREJRZh98pYh/f/B+nZul9sqV8Z4GF9LXkMgLLnkJW0aIY1RHnFBGq08E
kp99DFg7tJZ8QPB1mtkBPJz9hwgO0mV2oMJDMVyY/qhCGLkhD+Nk0Qf4icpTb4BOPQdtxxQmI6g4
nQK6VbRNK+yScNzUAXfgKt8ZoY0PFTzTl5DwsN0Ip06ufkxxWPjwh6r5S8WvvPxXH+Da2s3SmEZW
00rr+mmLwKDTge6ICeCFDV8bCzHWireA/5uyCRGRlfT7KrUcqYAyC1CwFqTlGPDoJUrpTlHvgzAw
QxlaSO2P3C+dNATyuXsLVhv8Cx/bXFczHCDSkJWoZcDiCjbK0rhWzFtIE/6ho0l7PpN0DoUfA/6N
Tm2KHjOCHSBkVmIgXQD7wuC2l9u7dGmh5gKaqj7EgS9jtNwu7dEUTFy6c1e94199Z78HnMToN+Gh
/Lg93MIXN5fP5NKIjMm0LTJSGcqId8vR/IYp9+3HLx3uc2ixmLJA0US8TWX1NljpVnkIT9pWOqdu
euBs3VTdwBTt1EkO2l34Exl9vhJ8pyTuyoafQ48VqcgUOCUNHgGuUypTA80xs68eEvJL9vWV91tc
rVnE0pNGxK0FFeVprTpLMnVHtOJNbcLdyhDdcgusnht5oCiufFZLCzYLYqXK110lYUIJO6sAKoC6
BNODbu19lvb6LEzEADalSoz3US4Qp9mjGvhRnLrND1iUbevzeD8cYIrm3N4cX7Cea0s0ixDQ4gO+
tGmhuhC9JxTsMmkH4qHljw+a8shyydHTyhKq1ohgFT82yqHUYrMEvwXONUYO5yf0I12IPHnlSLBp
R6cZqKXoMJUADjytfkBhDHypn8OwkTPYqtkExk+TO2DXQG+oZpYEdaHbr0KWot0c8Sx1pNMEyB8A
yKBYLOhtVY4tCgpSl7xFPiwhys9WCFxhTEx1TBzBB1MlqU1f348jM8YWdl8w/tHFj1ig27AHnbWo
oCiI5I6819UxiFsTxD2QacxUle1mkhFSti14VX0G5lIFe0Y8ueweSv4MFxRbLu95pTOC5FPsqFH1
/N0wEocExSUgUElIiMNDPDAE1l/hFKf0BaDyO5On5RnUHjgUSNCneO2pJwStTaFXV33GkwdrlqNl
fQKxhUvOHWYXhohGrsNwpFFASn0lEHEqoKKY7eoENKU4N7puL1OAMJu7JCmMFubkoQr4I6QoxABg
Cci+yBDpRY1EC44RZJyKVAfLDfa0mgnqox3z8rHVnmhwxJ6EuWts13Vji+1WqmFhl8BYRWs2GmSt
BoWzWSCA4RhZKtTHdPLUhdoZXAozIeqf3YPmMHMGCR14yOJyq9X7Tj3Q5qWWVqLVQv1oDhMHIL+U
xxTRqoslIyZg5xS9k8JdBHTXsQoheppCdfcP60VzSU5fjHOQMMbBy7LXNDrI6Wio/evtT2EhgnwZ
CH1LEqEMXDAY9MA6jw5GADKUlj+MVWkqEFj7sxFmaWjddnzcTmdKzeDF+KbE256+J2tFgS8Az5Wo
NMeMCxk85pIGIRAaU9Zowqze4IwSHafICWzOlG3iglNl8uhGwBja7NFhylZz7KUDcw6hJglNxLjA
6OE+3ELWDZc7CLiYHPohul14pSW7r5D/MtETma7C3MrWXnzrWeDvRaGVRQV1PsQZa7RhXHZHN9Am
M36oprBtjG4aEWqmRm4pTm4JG271Ir5wUv8DKF0UFckqaPSj0gifd3DVS0w8n5rZcBeNKV3ZNksh
eg6Rrri2k1BcAlCoeemDV748+z1voNGD9ECGgxKoQskTbX/d3qULB/UcipwrMejKESo0aeaqLYPF
bu4A+beWJi5M2hyO3I5lnklhPXr6RnCJI5mJ022geL0pNsFedAUnsmHx+iw+3H4b7Xo2JU5f+7ev
mkCvZwynfh1PiyOkbzYNxXWhbkB8hJCtOBlbJivrJC5cM+dIYyWnDUwyEGZVyDDi3ON0AlWKM5wd
TIE1TqF/9P1eo3D4zU48TiucdYAmGzV0SXNKTXl0YnhdZX3h8L1uy12KU+hT7fwDBzpAJjVuhcO3
biFZoxI7ifd9Vq9kNAskBZiT/D5NgzJkogasqqcqP+QBGoGw/KxTwWwZLJjDD63Fid+rRgSd1g5W
aOlJKT45LTAHdTSjFNwUFgMdV3ooSxp1PcBO1E5bavDc/ZAcFX7jg1Jye0EXbktzFa5hmKR0GjT2
JAD9OFgxrwSSpVqEKPw+BUzygxw52nR/EXb+DiHErjy6h68uMMOFKa10yRcOzDn4GaBIDfpyqN4V
xUOu7YeJM25S5gwEZqdbiMX+2TTNUlQ4H4XhIGMvMiigV8RokeHcfvJS9juHPAd5Rauewxuo3JtS
vauZoYOLV+lvSb5V84vQODVkDnX1h+Y/jQK0sgPq5lG3y0C5GGh6zLr6GBK0QSDaEk2iBH77InHv
IIybLKntCNLSupac8tSBHROYQ7opCbsweorgR9Yit7r9Ggv7aG5F3kAJ2B85nnk6xP9b30Ef5vaD
FwgXylxhC367f89PYfEu6hW4Psa7xiNH6E/AJuPY7ZALW9C9NjJXOnKAf4qnytHsNVn2hQA+hyZr
IYm4dsr22uSXX0OxodgG7fn2yy3N2jTmt3DqN+D6huUU4rQfWX7m1pKvv3ywrmQvc1gyayBPyXRc
6CsiQHwhN4LqLu5hgnUKE1OMwbpn+UdWOW2wIf45Kd4uIK/zO1F7HLNdS48JlDeCN7EcQaCCOIVu
dPg3FdKnAmhkGmcG468EMtRZ+p70pQmSE8Cmr0NjQjXIlGO3Lt0I+geinhuNnptUay2iQMnHDH7l
nUerBwX6BaLf2VxhwH31MIw/fW6vwVq1uhAZjRiLFMhHvSI78OyQyF4z/myqTSE5hHtV4nvKznCu
oE7Vv5Qahapk/qST8swF8amXQltOY1NRdIc0MKjZqGp8kZG61NFuLB3hoVJex/4URc8j/FhBIIvu
Ze2tqfYVrJG6Z/4BAQU3ncrUNKi6w5u60wuQCbZaCGwiPtDmjgY5fvxRHg4s8iTAvgcnbE8KtEOV
QzQoZiNqlijpRt2BSTVJl9t88FHAdDkEr5Q2D33jScToYTNZnDGJYwF/uTvW4nIdnPnsnmX70t/y
3DHONkG6L8rTWN7TcgstTSXkrF6BZ6wGf8CtgNJrBLnsyIA5VSxAvbt6jCWvED8z3IwTCFPAKLcr
IY9iSRMjsf4MNRvi86KkmfKgHtWIvIwkewuV5xDXvpqDPPOz1H7e3twLTBsQ2n/f3ZGQ8GJZ9EjQ
d7WNw89Nd8lpeI5N0QW+2m5cCZ53K9nCUhOVn5039ThEjLKpzW+ifYTBknv1o/3JnmHzeYjPg6t5
4S56E19Dt165rC3kXnNtrbCDW2hDRKR2MTgaJaq+I+7CakDR8YQmbxOuTORCBOJnh0/QQ+VXa0K0
9fXeasfMlOhHpj390SrBU+/3VcpryD4XKlapc7rteMx3cBJE9qi7ohl52mbc0FPo3h5rAe71l1rZ
t3jH5X7Acg1j8SazIAzz3LtAeZnTH7XJDM4EKMIg5mPqZLayoRZkYK3Mxr9w4VgT47w+m5BY+P19
B1FsA6Z2qJwVr5XUGGyAQO7q/Wnabtfi7mzPdwH8gHIep3m4Hxw0stCD8QFK1M2flaffIQ218fmZ
gtWAWAHD6Wf4S96e26WjZLb/JYiVpfmAgXsBqs8HFqxs8qVWvjC7EZYgkoZBOGB/gKKoI02mUEiX
mAWzVkNEUtqPDz2DH809YcZBZHtOfeXkH4QBjclvw/wpQJWV56tjmIFop74lpH5iMF7jIJRT5q4k
rgl1L03A7Cvx+aYvKAG4Lh06eJQ5fLBSyVh48FfE+bZpS0bFKAKt1hthulrAvcEf/x9n57Ect7Wt
4SdCFXKYInZu5jRBUQzIOePp79e6E5tHFKs8MW1Z7EbYe+0V/vATAPEbxQL9K10DDZdsaLt+3WP/
aaO+xoL5dcE8AmPdJ+BaW/r82e/uwvtPnWPpUqv9YYn+xhL8436wdylVo6ZFCeXbtZ6k0f7/9Bw9
NL85GDvT787l7qce0++u2J++7kvJmOV6+f8YywgkMivJq6aXVgsSi/dfrE5d/qrVqwTN1jY7XzRt
6qJxq/Cqomeq14ldxJ+heFzmDAw4rPWV4dHyVi+nOWV0hAqRjrdxd1vXR6E7WXLsLGvlJ7Dtxzxz
l3w9rG2xFeXYNcxTNguOKsrBpP4axF9xd7WqPlRDIzpryilOSDN+ktb4bsl8yess9NGkIrzgaZsb
Nd7/rLn9DWdC/w0W/sfLS8dZytSIVX5ZLhfySulmXuri0WGHTHsvSFl0JYIxqJ14FzoKw+X/CJT4
Xen946uxAVeE4lLRreJbFV/pqHj/PXR901T4TQb6xwcvZl4jTRwue+Vt0R6R0dXMKYjupEbzjR9B
/38O+7/tTP+ZapfDHIlTt5CMmOSkWLSs5eNIpPj7LXw3APrdbPrHPcRlrIixps5QfXHhjo29OhmJ
Y6AZGfEljflBNzoQqp6aq62di1RYgUm5kaJN0wrVVV8juRYJL0OnsR3RH/j7ZX3zZL9yT5CgtwpY
j8veNFKnMeA5P0or5QtJY1pvs9u/f8s3rC39K/EkmsJM1SSO9Ra6ieL35/acBL3dbHV/OBc/MJG+
6yiIXw7uCAHJWmn5lvIABmx3ma2RZjNboxHpC9sfk5TLgfGHgPWVe5Jgdb2kGZmk8tSdjL20wcV+
E13n5+IjPRVXJPqb+Shu6qOxtVzh7odn+M36/MpJqZRCb4SKu2u8/mD4F+bbuMkgCqkkRPIm3xWl
HXp//7LfYhl/usVL3PrHah3FdKjRNGa8176HY+1Y+j3m5qgkHTIDU3Lr2aq2Vkqrm16bGl8jPOnq
2Yc532gMedYGXIIo+lpbHqL5XtZ3SgTdZD5Wcu9Y3RLk5pPajx7aKILQ0FVKvKk89eXjKp/W6io2
kFfcDhJmSlRIOCZNr0v1E9Tmz4FX+2258o8bUyq51sVoYH7SF8dYsTzT+ImD++cXhPH0v5+ZxnDR
0tBXR/v/GfFDu4a4Y/40QP4mrmvWlzeiaAjndpdPv8T12V/9xetsyc48MiUPfA1gockFeUs+0P6e
NWCe+0P4/e6ZfUlZ5Rp3jia5JHgYh+B747RG/MNC+yYsIoT874eWhBXC2fLvyNB4nYcBh4NdjWsy
Sehc0z5pJPat85Mq158LMgym//1thkiiZlTghnofuVdEuODx4+z1E3L+uwf1JcOcrSUX9YGbKYZf
o3lCY/jv2/EbFKf2Fe+/Cm1rNfJA0bDVfJCxHsjXIN+PDt08+5Ox6zH0zB9pFt+9FPNyWvxjk2C+
RfdbzC5fVx+0J5jRbslUC6KtJ/vdFvsTT/RpQjPP+uEGLy/gf+ON9pUUsBjIDChGekGMdfZdZIPM
4bXfTz9D3/4ctLX/RflrrbjqfMPDi2CfZ/tQ26n9+ffL/3OPWTO/7PwJBb81V/lskRlgZH88n+5/
Qkf9hqH86cl82fdhVwpmjbLFfkJZOkqXztal9NVEJ7vVrQcUGbvkmvrLMyus1eoQtV+wQHpoY5ZR
IyNod3oVLOl1nN4JJtpVxdGKX+bldW7coln2Ogh6bS68erFWezIED9nanaKOO0Rf3bla+wTF3xiV
1gkOdHWLyPlmwL5FTzV7yVZfmfrziDtbaGyidkG5b1HsVh8w4qEHWtDAK2leXVTpM9mfYxwkIX7Y
TVjqm0r56Qn9zmz/9IS+hCdp6OYinXj6Ty+/7iLv4/Gwi+3bCNzk39/uN3mF9pV7UIlouOMoyNJ5
eknsmyAIDvef73//8D8nYNpX1oDa1VYzjDHQltVyF+ts5E/NFGM8+Est39f1h77KN3HP/BKYtD5U
mqmBdVLWXVCvpV8JAEdSpnL6Tb48/f1WvntOX0kDCcBSdU55EXt6pnZnrzwrjCztXen88LS+C4Rf
aQOZFKJGegF+VproRGHh68l2hKOP3rAnpRtNr22xRbaNHHvmLLxEqP9W3WjGl+xS6ERNV0WBQarS
e5F1U6f6Dwvsm8ThK/q/GaZ2FiG777Pw1pxNW9U6nI2rn2Lr5Sj9w/74SgEAuCfP0sCF61IQ+UBH
jOoc3yZ38nrSF/+zsIL/2Dn7iv+XDbxlojmCY2i8zCU9H40kbg5/6mD9nnj96U6+7PQibLqpTFhg
tTv6chBv+eelM2irwB8ntDwQy6PGRQB418JmRx7Pp0dpv2Z+zT2GPzzQb6K98SVlEZZqzoSQiXpo
how5RBydr+cZthrIsYnFp+up3y0/ohG+Wx1fcpZoqFZ97MAHyMpOnhb74nNgCPeCYGBcVtgFbppN
XgZa3bppMns1ksNiODpl+pCF7n/c2V/ih4L8+tQlRMDeffp1vru5ejbt+9sfNvXvef0fXutX9kCb
znNh1cTAugwDLaIhIT3ESnpSyifR+pirxcn6DrZN7JSq5tUAp/M1tGeMxDGYNlVsyifX6tGLhb2p
SA+qiQmltBWmtxKH0nl8xhLBzix9H0rjr2l8zbpbsAgixOxk8vp1tNPB/KEE/Q1z+N9bUb/mMTFA
/jCsrWmfKg+KgEogeIPQRLTbfB8NAY2oTYvoozRL+N+gQA8grV9muEvMj6xdneGvXLymMh6JI0aG
BnoaUi0zmkk3acXYgokSQyOMM5wFkn5fz1j6Gnat1LYV3loLXU0hyCfB1bEkk5KfSCp/PqLUr5lT
k4G3U6SQexJbhlOAJzg46vJKMHF9gEycGesPsm7qHyOV+jWP4iwsZeTWp73aogIOhz8tf6ozLiHi
f18MRqr8+T9S2rRQlhLTbmp26UqTb9PmWQ47t0VjdVrSYxt/CO2x6CSnHYNB2Sbyzd93zjcH71fa
SBpraBSklE5FfByY+2hEpvo2t/aT+V/Tk6/kkYVct2eHIrtmt+7srvbHxxvZ7f3t9d/v4c9vRftK
GmnbtMMczJz3KS7YS3TTCz9M7r8ZyXF8/vulVNGaGOH0+8oveX/qkmSSNVBp0LHU7dLL7RPFn7fs
/5vEFA3Jf39jg6Z2CoaGSdmU22L5Os/31X+TJNG+0kasaEjqUrlUTdpNqtyn873e/JC/fXMG6F/O
gK7OxLTPV0R2pLO8Dq5p3LQYdP79/X6XVH0lYHRFiyWWzLFNC512ceqvG/OCuw/enu9jD4+ps3D1
U2fpmzv5Sr5oiwULHIkX0I87Jb3r820j3/9wH9999pc93iZ52yPkzKwkwYlzUuwYIyFFfGgRHVnL
0WmH2VYwzTUS1Teld6tRnaKsdvI4HCtp/SE7+Ga3fKVlpGYk9alOqS6aT0L1UHS3f7+77z73y5Qk
ERMJSwduTq4fSlyBi83fP1c2fwNV/hAbv3Iv1Ektixzb2r3F/mvdoQgmDqLMEw54sjBXmZ+jm6b3
G+2khk6J9VBmCxSWuN1gZDp6Fa7Z5pWSujI4NkzgsYZKPHVwc+W1aoL8kGyq6dhkO910DbgOVoDh
bZg6fRRkiY8R3qjyh5SNNngQ6U2LMNrYpClmRI6hO0L83kr7PnyPMTD6Zab7Dtd41ZbvU7yoZN9a
DoV1lyKu8okfpWagauEBYsLPWb5O31v1vvLayZvPk/SE97FI0dMH+mcDRg78H4qP2lZJz2niq6gY
FqbdCYndd60znKb+gAPhKHB3+P4AxLNlQOpXqQamF4yEtI2u5uGqDO16ONFBbOtdrnuD0gZrNQTC
6jepvGnulNbF0VoRN+qMXJlUHcaH5dNQRt/4BGIoP/XW5AtvzEjr5ZDrN3pUsh3IKR1tXbZS+2ZY
o61Uhxp9tuqAXXfjNWmQp7v0asK7ocDZ1123xg3KQU1zpelvIr9WyF6LTi9asndNZOdI9Qk3ZqkE
pfZaX8nXQ5A2HhuivUurDVmrrgHIx1/VxqGkJlnpXpTUz6ioSCoaD+PlRr8duncTffTQ5fdScDWA
b22gJ8UNFzadmMDEzKtzZ7xDxXSGiYCMcQdkfIsrtDzZRY6C8Mc0Wa5lPM1sy0w+XIzCVy2QPrN6
F4HCQ3/O196lCq0JR/7V+bi2YHB9neK+vrEOUmNbpTehMykfV8OJxuupeckmNC8OS3w9dkHbb4QW
zU47vxijYsrjtcJmuu4Wu7iJ/LF/WjFGjQOUHeLnCDJAa6+4WVfudFPurcfGPKdYgnAFTVAWnvo0
v4yx0wredKX1JxNNZLgNcsNa3+QTludbyXIN9QzaVMGhA6fQxzBG8rs5qYu3Fr5h2dWvBFb76uGa
HmWb6caKbVlCQ4wWiYwD++z3oYOa59S4wikHKm05E6ZD1VafN7O1iboHvNHYMR03fQP+tGvfQvxh
MhulDOvQh3ZVvWfVDm+OYZeAbneX8iFjftOTAD6E4XGe3ao8muoZH6c1jOwmve7ou5g4TDoyHjVZ
UFaHOHNHyR7NB5pH2iNt+/hJR92uCZbCTd86Fn/kCPCEV4+h6VTxi2weWwrP0XU7OHHn1s1xaQCx
uBgO1dqNZdhWHwAm4j+F6EbzQSFhryKlQS25UeSjl62/5k8YYuNiOxlsv438WSH/cVXghmNmPA07
erR+MT+PWgf7GchloYWZjjePbCdewkHr7rrcY7nKKDy9V9M25F3ntvW0KtumscXh2F4u2OEL4qdR
eq+7zToH4UOb+MLC4++kXfGRb40kEA2HEVH2fqF0Lte8iib8YLdofdCrDiZPVXQryLY+uK10nyy7
LguIT+HGjD90lKmr+H1GY7VDbUKzE0bJiS9Xg12z1xL8ZLYoigviSe1eSsD/g9dqx0gOUDJAQMjs
gqZwGugxFlPMUzM6yESwhqbhXHeOACGHvyPZiJuEfjdcwPx4lQu2nKhE4u26brvRNkbXlDKcjA4z
ZlcTL31bFdeKiRbauZv2VeqN6Ta7jt5S0zFpEOIEqRAFAu1gjD6XUQ87XMbx+tMI9vl2pNW6NxUH
XzfoF7ICXBpij60tmyU9qVmQ6u9hvVDe7kdQo/B36DQ3jy0qmgSC7gmD1uF+LohAjhGCPkLxcaMY
SH/7IopQpq2/mgwsIlv80BdH2qetffm9x/F9eCgA/a5I4Htcl3UWj1Z+bCRv7Z1yeTCUDXyn9Jex
jwJa0KPfKwARbYKeUN6LSHZ+qobbngfATq1dbFTBHt8mw4snp4XvUO2y1/hcsbKzjQUiAPfB3iuz
nWoEeHkt7XlNnVF/yUO7L+1VdtdNKDvLfQOZfLo12pti3iUCsusfekZV1WOttlw11v0IG0DZZzfC
AROCO4RjHP5ihlfZ5ZQkhcXLjAJNrl/XHEN7IAaHtvW0G/N6fIzfF3nfzJv2fR0c9jkSbO6EHaoQ
1fayaE7Z04mtWeMKPkVxBgULKch2cEVDcSaNBIa931vMTC3Ci6h5yeVo6FpbUhA8jkq/y3mZXGg+
EAX1NsiB8Q0J8QJrb1net21mj9mH0SQnlbFaQiqv6dcr8vjqGDp6rnMGv+ZzoPaJ2w/aBhjBuVjc
TnQbpg1eqt42+qlP3pLsYUwPWnQbRrdRf0jC67AIBghWRugtw6mq7uvsJJtBke/ndVeNdxz33tr4
I0ZIlucM2mkUjgWm9FHEtRIiOuugrj3WaacmR8mFMxFu9QySYy4/Tfl5lX7J4bNpBmP4vITP0vCZ
8/8MKRCHykuqcbfkV1mIKdYhNt5UWA31rpJBSEfv5CSxOLgh1yabJH2WV0TnChbxnCATx7ZSxFNI
MZ5XhSuZ94w8/EhoNhkHsBF+dCBLZoR0BwCa5t0aHjO5PsYLYnIZsK2s3K7DjaioXOkUrHMVWAg1
jkGOvkYZ9HXuVCrOaCrnyK8Fm67Uavx1qG9bNkZZUunMvyah29Ka83qeMwe+0O2kRtyIcx8gorHt
SnBTFuZUphbMYuss2I63w0fIvcOSxS/xnCvWXhqn3jZQo8gNyRkG4q6q4Y+h2614p4SZ3QuKHQr6
wUquNPVsiFe5RLzhEDAEE0mVwokT9VibwjnuhI3ZwzdY7kJ6kHnKGdQfNNbBlEuuMG9bQXLilBtB
k7ao39s5Iw3IA2ZEjrniDo2C/rKiyMaJe7Eqjki8Sw1yGjZgEkjTNi99aTiPE/gouhbwdzZ19pZL
F89Qfde09PAaE0s1XlVYOJXykuDgp+SVbQwjroCDbUYcs1qDb9ch456t4lUtP8tqcsdBDgyTFbMq
+zL53SAzctnrRtJREhN9uFO6ZGMNL3F/tso9Joy2iv9XOt9GqfnaFDXUR8k26tTNzdSTW9Ovs4dM
xqxyuBbV5jExxtfFMlg+AlaVkQyQ1kTPlvjGARC2wyYVcyeJpGc8BJlkRw+RYtj5zO0PRwWuYRwJ
AW59fhyz2TI7irDSo/0ONKZdkZDjzoemdJo53lX8oty3jtrEgd6GnhA9VkVzGFMvy05rd6cIL2V8
PWVsXhiZbVEwuOHcxAxRbM8d/tKyeWa04iGCw3t8qFnAeXsvx48x9zxO93pnBEuIUgp2iJr+FLNJ
5RibL3jB+ijYoVK7aymBxs6CmA8PVQ5UMRCVYO1OMjaQy+UPpHvjd8tE2mSm6dSwLyOLJlpU3eOd
WrYI/iNiIiJRJHwiyGNXzbUknI35Zajfe20X95uhaLd9f11HbzXePmF6WxmRr0vbtX0RpI/ZMPbx
JQCOx1rnk8aS2dKDEe8l49gyc9KUB0GenEWZcP97t8Kdud7IVKx0VlThUBu7fLwWYD7UmVN1qi3i
05cv09sKmDqckG7H7VDQJXdCTT3bKfXzkl6pMoUEnPaw+IUrtlc0qi3Mn/N6ktOHUboa+9mehMlN
kLXLo3lbK2SGMaHLOuJvh8EpCndLdz+Oua0Q88LxPY9OLUxW2EXjSKvPPHaAf8UKKUqJiRyz+erS
Hk/DEgPW275SvQZUWX5JAXkDy5wc+uFhTm8KJM7zg9QDIt/Hc8KWv7yLgfgVAscXHmpG19IrNjMF
Trbrw6pfqfN9JjxX0JmFX1WC7cs+bx916bnRJRKAYytJfts8T8jFXaZ+SxN6IWru8oeIleUwqB9d
FG+KONo2PDW5F+xJI08nW9ZTYd/2r9EouFWrYmGKdphobUyeihYXPFBjK2rToQCUtDal16zN2TLp
PjIJwE0k3vZKFlTa1irOljLYIkswSmb2DMey1QXCpDmyMfkJYTIjdEyXMaJx0yyQNww2yEsVgzRZ
vEEa/UtkX3J28NSeKpSxsW7ZVOBRkvgzC/fxAL/7ZRGf0mSvLQ+5wrWR1nZRGkT1R5FeT/NxpkZJ
O6efFWyeDk1KPJ94Hil2YMtuIveR+8yuoto1iFxL+J6qVI2aZNfqrzqjg4dIdlXteuw5LBUq9XSU
w8dZPSfIdVTbdIJZVJzVQbIXSBVSds7xKNKXnSRUp0UZjoUwbyqaw/KEhzKMaCONXala4YZixzv2
jb3WzEmr7qYmmRq6ng4wzZg1+9XPzWYePEMaSInxAgmbQzFNtqy+WSBjQqn2Om22W+M5BiaZJIlr
9liNKIInh6/L/IkNpGvIb7K0tSTSS/WImudJoWZRUWdivLzrOzCk9ey0deXg6zhZqT/1vSNJs5Pm
ezS34EvjnylAndEfGyX2R9yZ1/BdpwmQk6ZWKjuqftCbXVk9DEa8WalFRPorbVedpwtpvJ/xHjrV
YRyMlBBjz6RZtpyklr1C729NzDsRKmIjyk5DNbv200bOG1/Pe08kazx2PcRLRcISdfTSntEiucIa
B3RyrZizfUnu4xHlIWuXDUdtYdNMM/nysZ/vrelkFZu+Q8A5ja7yLuKuHhBPxAGCOj9VfEq9TBkP
yRrC8wdF3gkHyuiISYKxFebSiRrTm5nGgVKl4FT8TFjcRlWfBs7RgjaHoOqknEuJi9yFtO52uXEl
LLLLFCjsrtQm2+pG/6TiEornCg28DGZfh6voQVlmiqq3pQ5IjuqlR9PMcOLpPI8I03McDtTIRtlQ
Z41XXVXsDZ4Bbt6ekMK50WdHhJ24zjdzEQd5G/H10m5UjY3arLuVDLfSruJWulK1MhAaBTerYZeV
KuUOdW67H8lCoGQBVW6cNZ7dpjC3s47EcUFyxExEbSlz5NQFCiAQbXGrxP5JpIkgukq4yRPJ6YXu
ajDJfBr9mBglDPt4Y608p0FyzNF0OrptWAdTbYJRIhlJJZCoTY5eZblTpdKbe2E3JeHDPMVPxjS5
3Zg7ajbgIZTjktpgsWXYQyVvI0gH6kI0AvmLJkMe5U6HOlxWj+dKqYHy9lxd7awD8WMKbUWZUawT
HyyheZpIDjBVox+z2n1BMHrqFNLUpLAlafJQMdkYF3mA4SGuWkY0+zoT7LhBz0J4zPkTZexZuM8y
EarJg7B/6Ktkl+fjs2Lt5mWLI7MgKJ4m7KzZa+TcXXSFyHLfhdnOGgxnit9S2hl9YWL9ZblFbm0q
pCeMs6FQFq6I56qmJ2cK5WfpWBmSE5G4GamnCwxT0er25wTt8ak5LYQaZeo2gza6sYzIlSZvVqW0
I4AZzeKHeAw1rBWt+DAjkuLVCC5hQBPpglUZU+owmx+HQX+MOhTakcoOb7VGwl+5PxZqfIWjo2vq
T2UTmPUlFDYbpPmCoaNj1C3GXYFoIkT9oxKdeVvYhhJAeBpdSx2vRH5I/STVpxYOqii+VOiyCOmM
ZW1+GdK9Gwk4gBlxQohSlZz4I11YQcxRKJi43RZy/DgdWpm8TjY3I67g4pJ5JW+tXu9xSEZuafW1
6RZ3eS+q3vpyvSUXuxVRCe1my5nBxuoCj9HHlg90uIHZ8Sj55bwNrQE9jdnRpi12ubZkYL8+EgIt
R5afGyvzBmt0LGNySgjAcTjb5vxpxEAq6V4JY/TWycphpJcWY95oYcnVy8KugbGzthdruMTvhNjT
S/0uJTtIROscTqsjWccUO9hQ24sV1XP/0VB9hULvjnrurD0Fzaxy5CeuZChQOZ9VtMRK0emz8VBf
pDVoNFrhdUtPNeurTa7kbpgpbtVMDsJgm6SX7UHTzkb8EONirUnCsVtVp65PDeBgxTfKE77YuPHY
Frlo8qCp12v+zMR2Wm6qWrdjLZcPaZ25qaTtpkm9XUblFFL0ZlV+hRQ4ZLDezi7Z/Sq9tGH2O/nv
s+iI1/NW18cnDMRxqGL2KkzRxZ/WkWrytPqqSS1QRViAcw6rLVt2qP1UFXxNG69HgNt8M+1SOHAF
+a0RHquYCg773H45yFPriFLuaI24U2XaPRUluSiU/gwdTz2MuunpNYfEjGv3arjSRKGfIXMx68T+
6ay11aGjK2vQn1nPYrpsR+odxRIA9DXYz2vXOa0EKyd7LLsaS73qIMohvRdpZyrNSVR19JxXgSzJ
OLU8oin6sCi7pCxzBg6VOr6OTNRg1+1Mh0Qhc4vL/NiF9BTpQwjZzmBMK5YDkiQUDSGThvJlqu9L
ToJloU6QNS+rfqVYWk71XpQOOfFwzS++nxTowOeM/cy8UQVKWcQ3dfyoINmS9qYjYvYFLtsujFel
OvUjnVn9tZNazyQLFHIyFo25q4VojXDo5m3VCe5gKlt9KG1DUW2j+5ypvEhMAQQj1TRhb7pWwVAf
chQSauFZlgFxXvz/Miyy6xNTSUeiIYqJU0D8c5QCsqCQ+Kv6YcWyYwqHPIdrpdH2lyHu1qtjqejQ
IL8zaFUgVvSor9UwIQZTsY5vGcq5A7zMeTjGYR1EeAznJPSDlPkMEh05yT9nGl2q8ZAUHNzdjVT3
zqT2t/TL8/bc6HTuow/ToPssoiNRyrtEKzfx+CFLdGDiwjPyT2ENUgs+TF1slarZxaKxQRfnrBuH
YSKnwceVTX/hm5ocZeW2LwtnoFqRJ6jB03pcZ6+0XkqJboVIP7vWUXuin5hE9wMun1r5UqfxRofK
M6YhdNXF1abHijBnzcmjUDyFWJM3y9VoqpsiTRk1JORh7y3yNCNxeHwSdE+m2ypkx4x0TU4fO2mv
gYHRXjTxKCcU2Swyq6m8NNZttRtP6/qZhLXTqZYbYgo016orEaKr1MfY2rbi6CBOHMTlRPQWYF/i
3anWu1KiKTVOXkOYS4p8G5Og5YD4io4GhM4cb5zdQlJIXzR+IjvXiIcCCm01mn7ePQ4rfpPzS9Ej
lRue64SpfnnGs9itklvL1GkrxbZId7Pp04M5itBoSOhFnDDEcdurGdALam7KeavPnFFizYRoLqqi
uM1ww0zV93ANN5YZmH1LU5srNECrzvQ+rZTELsE7k8ZA09M80PadHu6aeNn1tCsTU/Z7Nd+nDdMf
OMFFpvn1PNAhZynHnVdVsyMY0kbDNlCh8pthvqtma08YVs4qcxoz2cyFuhn0e60r3HaN3F4gENS9
O0/qSWyYnaivwkrQEQY3qfKAVNjvxMswaTpMgIFL+m6d0tixIt/LXX6rR28mzdfRSvwK2IjAydqC
MjOjEj9uEj7zszVe+u4pjS/1S/5cKolXVghSaJod8z19Z9wUReqK3bTV+mmXdeaxINUXURmjl7Bv
kAXMyokSKj3WIpClcA56yzjm6GbIwlYYzF0VKm7DLAy4j2vMCOJSv45yxUyBVngRjccV8/A6ioO+
75/FZaZxnd3HouUpFkWGWuue1rcvvaFwOA+1K9GxKNL5oRxjirxLLWiMyaZQV0pLlKYKGeqeiKOR
jH1bejeu0aGrxyiYipdJLoNJ7vxFwyMy8yIhi21JiP2cWqyWIFbru2qBvVvLu7TaWxxdvXRdjoeq
fB7nZ7V7nVpUOKInaUVUkLaLDjcrLGRfsMrnVOKxSLZG55b2RqqXXhx6YPRLBnrZadYkpzZfa/E5
YYDbqrmb9TncwIYe6puwbBOGDjJvz5z24byzgJ6pm05OKFlUxxjrjyGfvIrNhabgoN5Y2X6k27dC
eL7L1IeRnrhkPakjpvQjOglx+VpFs2PqEj3JeLPkzKzEWXrE0Nkbm/Y2EcW7GYUqORGutO5KIvss
9cRLergM80mQpoNW9UGpX4frQSpMP8zk93g65OOxYPTVNMPRwvDemeRKd1WtvYpwnGUiem+sGknj
+lkUsWF30kM9h+9ZObDxRtkZ28UNORYsGhCQyueiOtW0sq1M3pGn8Rgav6MwMjI86/LbfMw2kd6f
qpjONPmmiwkqvXNCdHgXCzkUyCudiBsrnSf0QCG0lrlDy0Ssy9lQTDC0lr63OvlRW21k+XpldGjV
vkmePlpiY09DBqhpvtei7JCO5asJn37OBj+25O3Cz8t/Y+3pK+G6bfjZx7AG+CkKVPiEkQGTT1tv
9zXvpE9KzRmH3tHD6mEFspwb0a841bbCSAZISBvEzLciyC50+pE8Yt6RvM614YaoFigy4g413X+d
3jdNEJRK3CxCDmaPbhnUqWLxZ6W9RS5sMyj0EhklUrT4cr3czN2OgfoWuYHLNNIyF6Yx8yGMB6B8
LUpNxQswOn3+TMynaPlVMgrtOsnvtTooVjCnVF9q9FpJ1w3S29boLTzLdjpaDIPUPnQVaECm4Bv8
9Xr9UBiyWeuCvrXha8QrgUvPCtDa/PvSDvR8cAE+FprhKNLqlmSeGEAwqivKQ9G/j/lrMjQbBc/C
HlYWU1+THttIsZwY10p+KuPXiKMC0xE71t9abSEJHxg3FbdSFLrCRJY6h8ndaDCPq0thU6zxKTa2
Q72le10xtZn6bQd5KZrOrUDSKpqPQoImbLRd600qG8Eg0HiIerdsDE9n/iilbxOSe9Z8O7NUZ4QF
MvVxUa/VfDib8riBCOPmBVIGCRtcYbiRpA8yJ5l9yTqNdPCkLJVtoVbtlZGuFCn+sG5FMgEh343T
fpxEX/w/7s5suXEsy7K/khbv8MI8lFWmWZMgOIoSqVkvMEkuYZ5n/FF/R/9YL3hEZSuYTmdFvVWH
mVtEuCRSBC7ucM7ea/flhnTMJVOj0ExBzO2nztyXVflqlO48Di0sX6FGhOwQNHecIVRO5cG7GZGi
FKrvSjudF9UUG51obccxXaWtyfQpEuE0HiC1SnOrDBc9gY3M2Lusjg4Ef+66KtqZ+rjyA8Zx267q
biuUnE214CrRlbXUkMzDHBn2nOLHYtmo2nIE3kp0sKp8F2hfKffRwFburZLe8C15NCAkZRdFuxox
RNdw1rxGRqHrB63ZF+wDZK+/FujQCHT+ovE9rB6t4TF2P1jRUQju1XbV+BiVrzU6eJa71qNdChEW
oWkpcXiSbhANSCX9u+LGFG5MNGWWuBbqTd8dovLKy/dqfCX5V4F0JQ7v3CZbLG+rJrAzy3OGIDz6
2UvqDbtRDMFQYC2whvC5y0UCJN/14alQ4hn6yZtMo1JSJIuYbiVVPyqA+rEoDUxht4G5zv2NWND1
5aTrdCZBN/6tXkLYoEtZRMe8F2ZTl2Ds1RmwazbNdx2lnEbZMG5di6gF76iGx5yitVXc54Z+aBr5
6EnJtaeuxG6V8y11q3AVddtNPsH3c4DcNeJ7NGRvVfoUCoeRroxlRLseGm8SqEuf6cTCQSbkV7E5
3VWym5W9APcf2URzH0XfczJDR4+K5raLONeV5VoyBJ5gJAJF0m58CSHLaGxG7zCtjnoi0cZOsSaF
1muTNde9WrJPrl768t0qnnJDcwimdDyLzlnxoJu3qZXSznur/OQwetaqmjZYcWrnY72tEp8IYHMj
cYhS1Y+MmZAU5npjiOyJE2tTiXvT2rchHrmOPYkICdrPAZMod2Jaz41Uczq3WHnho0Xyhxeu1PzV
qNBoacomQo0sZMkbyz9dHvr3akCe9VxcFinkq6tQvJXNG/3TiBz9RTdpgXhzZjmD+hInSyFeS8Wq
yLaJONhEIgwdRXU2wfOyyClSbVM+Qh/eaO6HHKovUXysONnJ1yIQsQd2Jq3sqOKbgrRB5AyP20+X
x52cu7RNWK0fWYjD+9FC68Mq44VHrZuV1XthNPM8XsnWKh5eJcMWPn3VSYTrOlrVB4ibsskOfD5+
SohciD2t5vo1q4dA5TBGozAPc4cEK75Jvja5xuSUI1RiFI7Ya1m77oelydCt5qhlPeMKnSwzWwxL
u1v3+BZpeHyOLpXUhdCtIk1ZqmnIZA2pY9aoC/2tUOSZV8/d25YiS249JCALcpLtF+yoxnxXZfwn
cliKbjvsi2K2pQ3KHpb9ZkQopk4B71GInDGe+u0UMauX6tWNtnK8QZStRTsqaw3tPdndDg8Euu9N
5dCgiQLNkBm2H2yb7j4GZR8tYtxe4TyXjoJ401ds5ABSH7xs0+ScMqiVzqUIswVQs+CxFdZG9Mbi
zVsXdkUW1KbPv3sTOozKCdqmueuTVXtvgp4VnzgSRPqh7g4a5+12ITUYe/i88n3PWYCduchewHKY
XqNsVec7thYuKolojpY6uO5fsnY53pv5QjXuYm0ecOb9rKBqXoJKSOfkbtPff9Hrqr5XlU2H3G3Y
tHfRlhYK4ol4q9/6R3MrvnF01/fWBXvdufc6EYWG7KXYp/BeZsVRYCukF8S/Z/g2mnbiFBCDQMy0
gRfuNsHe3LQ36GXat/xxuGFcvbYHtvCFOJO+/1rJd/aanahE094IZLq51Hzm4Xok1jTZVEvfps02
87cmMMYLdrdzglHtxA7gJYXS1zQztplA0pjKiYTZU9LpQRPaU3vNSmqoFMayk1gfptvfFgNFSAon
PlqXiBISalYeInV24XNPEsif6BfVE0ANJCstDqfPPSyzRe08XdOdmU9/aIvYe3F2uGQ1OzNQTrmu
bdTpZpRxP8Vk76vLyrjkbDl3606xruaos29MEih7VyKCiXJNVX47UWEYkfZEa4gvBIKcu1anMlKl
NCNXhifSkqFjQAdWzH3ghrMivxQ4cc6pfAp2DUSvFtpA6LaGe90jdmoyaSnAUyBUcWbKYINa9IYS
y0dPnA2lUkrenH6LRYdWsEcVkmlHa+Iay8G16gm3hUvZtMwpr+U7NbmgFT7DVdF+hAR/mV84H42i
7yHTDfkNpRpkKp0x2cXNT14tGGnm6SsgnH5z02q3HYoZsMYc/mhpD8HMzFHe4U0o1KNkLUSptn89
ks/+ViczEXcmo+hk4TT8AQnfTB5vtPAO+3eSlsf5jTB/9Ob10t9Yl97yjENBPZmjCpLNq0rEUUdv
lk2AA1oba3lvGzNkout4N0FeeWKXk6mqeqo/OWZZB/MaXZDDTmLx6w9+dvyfTF1dVmZGOfJbPLQ2
GqzliA3Am92QdjDPnHx+YeI6p3Q+JcgaXSSpgqX32y2iu1m+fpHn17SQZr7z0c7eH1XQKKxk9mZP
8evNsr8bF67ymYnjlChrlGpUdEE5bFUag0mcrMhjuaA3PzdmTvmxBcbwdGz8iaNJw3vWTdz8Z3IZ
9zXK2nAv2zSbZs3WWEeP7XNyid557hOduCF9iyOy1w4YMRdofu2K+TaZv+uzfLav56tLo/OcNUw5
ma6kQBYMbTCgpqj4IpVwyYqKNCW1yx65UdZynFKztRYJu2IIV41nvmvoZVUj2sbujnZZbixKeWVQ
Mq2+65yLAzIDZToZlaTvYlYjETVE0vV7z2InJbbwAF9GdlNW2t14pbwoigDkXsbJRbqwJ/i5mUr7
8UG/zDuGHNLj7tB05OmzTte0UxC2D170LDfyW5Br5Y921K+fqnMzsTLdvC9vNkRaoscFw661wQbM
2xVntG1oV8vgAGBhI1+717Da7fCqqObZVnCsXXZhfJyzaionM5mSqk0qqQHYVSxJgB2vqqtgU8As
6VfoCe2PdpUs1ZnJ860/1gTcDtuJVwFIchkvUVf/N5+7k8mt1aH6gJXvt4PZzhWj9uf1SEfp15f3
R/DUT/Ydp2hZDVeipGg8eZoxUAQ5IqoW1bsGEUERUndQqRqHN2P4TMM1Jcs7ffP9N7qULB/U4Sb5
S0NTpX90qXeq1Zup781wExcW8hZaaTr1ZUEnaypYtBgWJcpy+o1gvCuwxfTWzhi8aXavuXAAGnpi
9ZuKMManJRVnT3WATmlniW9BeAhMrDY3wnhoWtYU/zowHgnNRaDyUSTdteVuFXVf0PSXJX2mBbhX
3ReXOq4UNkfdKDa5Yc6igNZLvJIG/3sUv5JUBmV+mSg0xIb1ry/lOeu4crKj1ANdq8MGGmmBmoT6
BtLW2A4TcRFUH+ogLAZ/2fn36Zgscw5XqtDbludf2BKdmcpO+bp0kjOhwxS27Ysrz1118qVFbRpl
Pxkfp8hbOfNUX0jILNRmCPZY1/oZN9Z+Lmfi7PuvL9yPR/ln73EyD6ugF6quxIzsuY8i0gjU51lK
kLQ8QoLQHavpV1VTOqpJD2/onDYPHQSHENHWfrS28pVYL7V4WIgyijBgwHFWXIea+qh0+dESqarG
+sFM2UsLHyaxt1KVzHVDeLIoX3Je3Rk0O9z6Eqv85zdCNae//zJd0avDY9+3ZGP6yynjQanN2a8v
07lXPpmNDE8KVCUxOlquV0l7l6Cb/vUL/3w7rZ6iIcjBzbrU0LtthJI6ATWeuT7IDXiVqWj/+i2k
aQ/0r7dYPUVEiHTVLS5MtxXJvA3xRugiYMVyo4aqraNnCpFl6KVGR2mi112Y3M6dXX9sob7cDJpw
XTpGElCCmTZ7Koimc9fu2li8m2wnwo21vjRHn9v7yZOd78s7tVWVRaXPOz1Myc5vNFIOvv3+7M0j
h2F94SpOL/avF1GTT8ZWSX5flCQ85OgzjPE71v2VXvYXCghnL9bJ+AqqrikLaZq+FsVrDqOnILUo
WKarzlEddRce3EX437OCyidLGscTmEk5b9UxU+Y0JWolm0ndBTfgGVKbJp9sxEWiNBOxIYyLYu5c
ZVc3hX6ls9f/Corn3L04mewrQU6ruIdoEM3Yh7+8SWz1+1k9e3+ewqIvWX3PuYtPsZyR7lVCW/FR
MsBS5hKwFNNvP+cPTmMoPY8lu4/IuQyGODcMfvCUvoxkvasyt5su3sODxlC+BjN0fH9ktoXSdMnu
fWYD+aMm8+U9ksa0LNVNuHhD6cTQpQ2UgMV9l90bYukU5qWz6LmR8IMO+uWN1FAAxBsr/RaqzsSP
5DAGQX2OyuDSFPPzyVP7cRm/vEPYeroYmAzl3G7mTy9oF64I5F0X9ji/RXFg+1eXCGbn5pgff//l
rZIyMCwx47hC8KFNm3ce29myn72jSrVlO3IuEZ/PfaSTiUDWvFLoZJkWltKsrGBcNcV1P/nEUNn8
ejk48/D8uF1fPkkki4NvSmm/RTuvF5NGZybrF/AV58bWycPfiKGvCCiztl2RO5H6FGmHQa1sI/FW
IpoQt3cv7ffOXaeTKSCM1U7vI1g0LFukqdxT/8aO488THs/HYu0qPeT4R4xgF8lBP19FNfGkSEh/
sG2GSuLZHObiPKC+0FJQeb29mOx9ppByyrjU1SzzTNQX2wd28DQ+KLK/dz1dO2L5ppMx1LR7ATNX
ilArugijOTMcxJP9n+56bilN5/AgWkVDOHf1B6loFr8eaz/fNmnidPe+jDXZEt0M7QpcM31L53dQ
LizG5yZKcfo0X144H0KNviM3A8uAI8xGJ73zwRiq6xKwnDbvl+niEq3nzEgTTxZ+oGeFDBGXzyA/
62aB+upmpAks4NP79UU6dwdOH3k9Mj06ztNFehrpkyvDZCA7/vrFz92Bk9Ve0YZC8Srob2EsBUjS
VTtDDf7r1/6xZfjJnkg8edw9aGRRY/6BU0p3uV1sq1Vuu0t1US2zeyDT684ZN9IBDxBE8uT6Uon4
3NJ8Cqw3daLSh4GPpbD8KytlFTvZ/EhBel4x+SPbmCPD2brHS29oTjfjXz+qesqwV+tOsyKr67di
hZlOGuwQ8XHv7UIPvWHwERvEYosYKull1DEnz7RZ4BbQFYQimKq92zHO9n30YmEr0ypAAyGg9qDi
6K07afXcI6HwO2EzyiWN4itVAIBeJjfYJxbREKOnwWojGQuTOFlpOrurxLV0U25xihlhH9XNXEkz
wvXQp0TyHOTftsFyEbfWOmi7WcYv1Pg7X0HhoSP/HJHBGq9jA5VevBEQ2gwRwRGoADz0pD4oqAGq
QCv4q3qCqrao2atd7A1r0U3XDXqTUcAecm+hIk2s71lGmp+4SymUKeGj694NbTVrRk6C+t5VA2CD
b78ebT8fyeopetMPPTGIOGhvc/euxu8lXFhK5DPDWLVO1hJDTxE+NR58s/JdQWQbl4dRRj1vJMcm
oW4eFxu1Cux28DBBGzNPpT08IIqrvOBOgUdoThtprq9xMOKXSqdrpSZOndXbUvSX5hAsYiW9VpP3
CJNg1dUO573FFJCRaquq2kXmizjJLfvv5Mu1CYJz7HYlJ0Cv2kniDn+Qke2K5JM8sXmu7AljLDBP
0wyTUWZZ2JCLyl03aGRq470WoTsK0SrmNvdNtqosD6FXgnv+U9Ktea0LMxNfhluSfWiIthq/yt5L
z/5fITqk69HuBZNSqtvXer+ONdTRN1mirVXfUUdz5Rd7P1unvfrcRsoKpBMqrgSDONHJe5OUEUlC
WC5l1V2qtjY8S6fFluWmz4ayGPOt3D4ammxnaPSMfGsN7qwZDCcgT6TZ9YW/FiaVL+bEaFgr6cZS
Y0QpQD7i0QmFu8wSbpKG3Hb68z7xlZ2Enx/gRI96S1dsdZFroCccD6eV1OG/6LxFY770OkrbEsP/
ZHwpeic2BzslpXJQwlVcCUhai9sIo487aKskp8meK/OcaLgG55dSvrbRlRxd0VPDlOyGoELelERa
9DgxVfPT8t9VoO/5JI+m9pHiQ7dQ4McIhlwR81WxrI3cNjXjI1dIwDH7hRiqs7QV15hqbTdVFrGR
LiSqeC3EgLRhddcTFDjIsjxovG3vdJl7DEcZ0Cy5fzGRwJhw2kp4sIpxrvbZyhKvC7gqXmj37OF6
4dYfYlscJSeu7z31WNOGLwc0yepnmg/rUUSArLfzDDS3EqZO0uD0REzbo2gfI20RVvpdYyBuErgx
4rPgBhsXE9Pkki41zLnxZ5hdVdLBLb934rAUK/gohnhh36idnV+nHeWXBR3qnyRxhu8g2aOlFN7H
8d3NP3w4pL4vLLtWwUZBDpuZzHLqlwZyaA6ai8GasqukTUoaWyJuat+dyxH3UalnqStRmIcSITMc
rINQ5IjOqA+ML5JyU8KRKeRsOSYtLn76cdW+LjdhpzqdFy+SkuJri6pIxqxnzGGRbgt1OxYkrLGx
iPIVtKyN4IHOtYBm68Ro1hzPUmM+NM1crRgEVHCNHmeHhjIlcOKkdUj1ci3Z9n1EOM0zCOGVKrqL
fLjXUMq0yWsmv7mogj3kci2j7ij1typnc7+46dDxRB0+C8EkPAhvQqY5UZVej7m28wLC0dF2Esk+
8yRr3qbGrM1BWJK1VkrCXMebOHRwNapwnw5PWWUS3eOuY+KV1KBiEtMcv9OvfQTPIkFMXaTcgnrt
zCdJouXTQ7jKFEdHPC+i7Y2Dhwzpe1aSOeeEBdb0fNXg2YTrbRvWizViNqF30uWmbeklpJNyl0U5
6aydcmWiHm0wNajDdZu8DamHq2eVFO99thvKB18054WsOJm5bxrIWt4C+S6OJelRFJhe+fDVIFAd
1x/UQLCjhA8uBp9C3S6zPLgjVJRs3uoYNuhohHtFq45DS65jaNhqZ+KAp2cQ3ITivqvQUAnjqgVe
0QXtOhR6oD3ZvIzQHFnrJLuxymLRmv6mh+Wm7tUeDxauX1MSlpONRh+EmVTeBYnCv9Jl5LNyhihT
l0rd2JmYbCS3cjT9JRdvc/xaDX00oEeiuIqbZOEbeJd1dT7qJY0EZq0MMbv+Wbeuk1QR1BYeYYZt
rxZHS6NpS26Rh6pOTDKn1QJ8wi+aFNl6+ekCLRUyax/L34scck+OBo3UX7+fZb41C2NmZKNZjxTZ
MSHOpeIwCRnb6rmOk30pfhjDMeLREDAaCsKVFdZXuYQ9rV8k6pMudnbRvlbmddqsxFzfJ2m7buV8
kYk9iAeI5MGK+djqQeaIuOyNlVFwDyKNFvy72KFN7z7bsthC4IOV8aanVzi8ELErczG6qbN3objq
cnjDTCtjttBogItufCcyv0X+I/b/hSwQd4+rLvHvLO9VrDa6xw5G4sXuJA85W5utyq5ycAIu9OjT
QM2lg5wys4e22mqoqXJTfx4jRKFBuPCTF98vHd591ZR3iT5NewajFwlopKxzYUPmGrSgwTbZRUXh
Z10dyUBadGE7q3NHEw9pznoi42v5aBVqlpicCx6pLsVhWltzEX6JDKm44WLod1G8NNMPI12VLQ5l
1P9j/CYL5LiyJCjAGceECLMA2VhMf6XdytXOsFKIDphsdRxubnM3imQLohjGBxRivYk7VFqaddsa
2wphOza4PMDtuFLy3tFL/apB+W5UT0IcIcBA+pgimU2BJfWAMfRgN3reR6jiEGwewj5ng/co1QiF
tXyVVHycD+IHQJfVN/kkRpC/J/2hB9qiBlS28BJ2yaqVbntvG3kJjouNlXDkDdJVjULH6KV1Pty2
6qtYPA24UUb/zdJVuBm0VRJ9pYLo54gxE7Js4TWIpY0bl+RQxMzJoUQNpoDXMdHiiUO6DSQoDTKe
mba+R1yLgNzIFlnkf8SSsi6r28R7UiFS1i7mSmY5qX4c0gRKk7eMs/FdUz0UF8aHKVkzQavZcbmz
rnLR8WeCLcvYHdSXkJNaGiMZT/zt4JXvCa7IIUnAZGAspdH25nUNvBVlAB2IXCSmQK7jNM40rmmN
HSQt45uy1deadQjVratI7zQ37KCKtnrqKAGdsbdS3MvFoyg9G41/9MMEz3a6y/T3DDFtbBXL0nsu
+A2U4sGKQIy66ZVVexhVabW0901+p0E3GlJj0Y36woumAZtvewkpuHzVlm9yuzERXY8yvmownWIY
YTvYZ2jH++Y+yN50HeN1He/L8a4UntNstOlSzugP22OLau8KMMWslwifrYd5bGE8tu5YOFciWl19
YG7W9c0A5WVW6y2LnOSE5IMGcrB0xQ/VRw4VhrSCJi43Ghrduiui8g3zkNNhJ9OZGJLc5BqNFPTR
pCbjpzUkjhybswQNvI7SkTiSuaSyfYbiRUqqmz5l2ovc91cB8CfF8+/igBpN1VIeapF/ujsvP7jg
BnSNDMZaWVfoIrMrWdKukKaxZE+vlvLE1k+lpC36EJFJ9DyabFRc6c2oqlVXon4Pi42Lg09rMXJG
EbbkxyETHKkD6qAhUElpRQQtxCgf44iw9TQi1fz3C6cU8+fHefU0/Sur/SbKfZpQBUPWl0cniO5K
xb0d1HBZoasMpIRLJjixcV3k464q3o3o1WMWkGOdRHGAE+2djx6yNCXbKAXbw9QRpxaR5qitDyOu
rW7cs7ihLn0WGphaWjDvoZAJydIS0wU23ZyYPUWnG2sRZ4RfIQG8VnKzTfxlgXFrtdu6KdeGTy0A
MoxlvYouoJ6i/YzTDgnjWpcey/C55wiUjWstWHdwwoKaGHaWF57sIXhwwbVYWXqj4RAOiwcth8Uo
jrMgw/PGoloI4dpsjKswwjI79bFtaWJ6ZfhFn2UJeI2BWqqfV67JDcByHZcggIZ9SGeZ+aizcrtE
LJ2h8StfRmoKouZkmButDAqU7t673iSnBkoVaXYj7AKRhraZYNNzl4Is7YbWm+WIbg3zc+i/x8pO
51kThluv3GqYWzQhWymyx2pu4tQxZkF/RXA7vx20mewY1mQcxp7TxW9e8JThsBDcXcqnFgukvwh6
1YKmTPwY6i9qc+ysDwW5sCc1dqiVy5CHhhKakLPNxskaRN1WMZeCDvtMEXdBvI+ZEN0E+K3Z2ZjD
7bw91rgwQyTaJt4sT14K0EKORoWRGHsLLDhiuI1bhRupx2SDh1hGMHAO6o3Y3WMRMtpNZUIMIHGz
t17Enp1e8Fa3lq2OIADCgymzn36P2xZ6yYMoHnzvTVGvyu7RLSInjkFYMc81rDRqgFXqSFAsTJiO
3uOKVB/bh0IT4oBNgpqpzBDw+EL6b60IPUvp2QapkELoLZiCllW3sWTJMXX3GAjyImDHV12ZzGaW
YuCqFXd1giartbYyTuW6HV9xyXGgNmwjf8iqF0s/CtathH69NHNAXepjnKcvqhpj3nyOiXPT+wP6
dUYyU2DKyZmBVnkt9v47FWMlbMvJy75xccEogbx1cVQEgnebpgVepubQKPpNIML3sSQ7kNu5Kx2x
v81KdsuW4c5r9V5B2yCOfLcY7VzlFvtIFR9rYCSU5QahptKTbDtVsAVJuYqAjoy5neQPSn6b+wTC
MwtNmZorxmYRXqVUo9Jbo3Ea/yAIj3K607p9Nd6WSCXi6zK99fqNBDrYetSjrYmKpnj18FyapmWT
jJAHu1DCh9AfGw97jnlw0RO2wrGpV0V17QHv8trsaKjefUriEuw4GdcAvArNTvlIOYgVBTDhg0uM
L7vsJFrylSE/BACkcJwV6CAS6d2tB9zA7cDBgG2EtVfyjeovy5QHCRYFDeKyAPVHfqE3TyLb17W5
WT1KUUXPUF5YqDa0PFy2bXVvCtVWanRUADqwxE/Oz7FfzUqs4H4h1cguQaVo1MkNwImmu8GwhuHR
Z9fW2DLFEdWiJFWxFYEMxTHYKZJ60aKFQVISeeyVw3alN9Y6LyPQYZsWYAb5lIK6yPrYTixbNwJO
BuIUSjwXkJ5Y5cJtkM6zn88pZ6F3ieobdOBIovaJhbkqgHXg1D2MYEplNTOIuTajTZtgEdNpv48+
ppaZ679WKcw0UHwhm73mttFzp+0izvg9vimE5Pi+4uugvY8nEWqwlv2FBORRlkCa4HqRdPOYj9Ks
ZzxFDRsfSmwcveFpwhZNCSniAueZjsOahlju34PqsmE8rIlMugnj93JcB2Q2uhUSmocilXem2QK8
UTa9dyfUZMYaheNCB0mAIkrLTuQyqeUhc4MrhTzXWts3Q7wgm3cxdHQs9XgRdD45dOZaFb11Iq0s
KhZjBTMixIHvLjvtWdDBckutHXTvYV/fBWg2lbWSPLbGbQAVs7LSx7pWV3HmrX233ckcwH+9WJ4R
eamnYUqZoQNpMXnGskW6Zngs2rvi6G7GXbrO19XCXUJLOeAImksbLD7H7M7aSIty3+yqm8ROnEst
8TPlZPU0eamTWr1TqRBtzaa+1z2cPomMzRUz80jrVXKXaZ3OzYR8APOjcEFxlPiqEUl22Aq6wrhB
xXHMQqIiLG9vuZ+/vjrnNhInjYdytAqcjTrRaoBmQhl3sMUZ1LvY0jz3+id9BzUy27aIDbqnuITq
UbyHIesPTKx8qHi8VYAANOpapVZAG7ICdT+WzOneSzBc2Cud6eKo1klzgjTdTHclbr8igSkqw5VI
Wa83S3zVqe1iDi9V3aYmDtxPc2T200VTLqAvUC7k1CJeEF+cq/+ehiOJ+uCJbt4jG5KBLaacZou7
OmigxrDCjMcuf/Kg6iku7Ma6XpWko1dpsYgBiHSsiUKHlbwMYbHFHAKzcK6zn2zqzxGf/K8HwpnK
92maUuWGUl/XOJOVAGRgMYOFdOEBPDMETmNd0lESjWFSH+loVmUwYg3FMB/8yq9/8Z+3ztTTPBc2
2H4yIhtkiy3O3Hzrj3RmSM0kjeLCO5wRZKuneS6hWyON1hQ+QeTBMBEhl0ob+s1AI7xbKbAcMmWd
JFGXjd7dSJSYzTJeNlOgeKDYYNvsJof0EiprsCWzSJA/0BKtajiCtJgck8bJoL0asrhKh8b+9UXR
prbCT1pJpzkwhU8cU6NyVXxs5k2v7KoyW1h1twZitCaFmdNbukjV22AI3jXfBE9yqzXqg5UaS9OK
t6DyEoLAewVZUAPXz4kgMBfypxdS741ufd9yBo6SEuFk5rQCBFTLoa55FVunGq6MKzqlUjp6/GYM
L5FGcacDpjhED6rsLkkgm3tQsJn7MNzc6V28CGOoH2P/xrL2GGn3pfD919fh3OCY/v5LxXeIsPPi
6+m2UkyeKlv0Fs3AIN/E/sePN/i39/7fvY/s5vdLWv3jP/j/9ywfysDz65P//cdV8F5mVfZZ/8f0
Y//8tj//0D/2r22Qfman3/OnH+GV/3hn+7V+/dP/LNI6qIdD81EOx4+qiesfL8/vOH3nf/WLf/v4
8Sp3Q/7x99/esyatp1fzmPF+++NL6+9//82QZVNSRIuAEEuX2FlMk9a/fX2/P755/5rwOv/rbfgI
Lv78x2tV//23aXHuPn78l/HNVGTLsGRRlg1RmxQJaVbW/t9/k8Rvks4/lqlqdHlFjRmlyprpS9Y3
RVVMQ5R0EFOKqRvyb//5e/3pXv2/e/e3tElusiCtK174z8Nj+pyirtI5kkSarhq/zp+HSe9pbifk
9cuQ9rTc1DbWi5J9pScq46yPDLilaqan+dqvXBfC21BulEJSYbZGSV6axyrSPCC9StnGOSjACp8I
VaIgKg1bBsw0eHY6Krrx+4r2l4bcdf6R3tblx0d99Zr/DxhS2uSNOD+EZkH5t7vXLoi/DqMfP/P7
sFHUb6IB2EXUTUNmTGj/HEaK8vtYMSzFlBUZHuY/h5EsfxP5R7KAEJMLo0wK5z+GkSx943X4omJK
qm4ZsvGXhtGfVTuGrGg0F1UNkZai8Yqnk65qapFsTulysdVW0pvL93RQACOLgjpIzgKkrm+VBgXz
MKol8nM9tae8mHd1R+MUYEThOZlELeb41yen/2kjRbK4TedHyvH//O8mPZmvfvzI7wNF076RHGEa
hmYpKA0llVv1+3zDV2TJYF6xRFFXVENnQP4x3wiy+M00JANtoiIzLKzpBv4xUqjpfFNMS9dERUXz
zTBS/spQUf6svzJlfiUddpdkKUR1GwzYP884DJNaDyu3tFMj8oU9ni/g9WafwslqexH+hjIIeP1U
hE3uXG2tFn+sPCBMkEoVfF2f6mOxUFwrHJdCm/X0pcfUqtZSLws0HOAhxRtDEvIO5r0vYmEpOpQ5
lmXGFHIUkSagVvryTVoaQkoPyUKMr+KcAEKXGOV3Tw0tZZ4UVAPrKCSySy1zDaBhbFU6B7imWqle
p1BRV/KnqtGzd8JxDaIAy+z3Zfv/6ylu0tOeH7ez1/Lt9XtWfZ3gpp/4fdgKmvVNlUWJtVABvWaY
k3Dy93E7fYnRx6zCEBWpaLEY/uc6qXxTFA1tBYuoxAxkccj6Y9hKyjdRVQ3J0i2GG4efv7ZO8kJf
dpMmC63FcovchKeKVzzNQOuSJB75LmHu72Rt5h3bNZKoaIFt1r1VnZzTvWOsv1yeP9bqr2uzwhz8
kzc1tGl1NhWRP39+VGpOb004agIkIyrBkp6tOsRIjquIVNNCGqcUANMrgZiKuKnFpeXTmoiB59XO
iI5IolEANHwewWCu3ivxUJsESxTNRiPgRcqvYMJqhbsU5baf5W2z0pFelelVr9x0bfQ6AKwhz48Y
txapDmhVyz0C+di0nvlqqZxhc8qwSN/s5v9Sd2ZNcWtrtv1FqlC/pNeUlD2QYMDAiwJjrL7v9evv
kPe5cSDxddZ+vA9VURF1jhcpLa3m++YccyTEuz+FIxR6AirIB9uAnaUkyqlh4lOtjOgQSMZSbQKM
Dyuiwd+mlm6IxKjXETPlLT0nZVP1wrFq+ZguH79lokKwVYzqVJegHWgAd3O/2qXsKnVBb6ezVqON
V3mSaN7A55CydVlT3NUh94XXWC68JJQfAoFz8CbX0u0k7WY4SrM8U3OkH8BHjj2DyheFf+IPQN8t
yLKEynNPcASVLREdorBfl5oGZEgQ3JCvreqprqJVllkklMieHhm7oELWqY73PYUmo8yPkUXlMYzu
o8peF77kVoS+6b7YW0hAfLDFMa1b3ZqdnCI88uq9XdBpos6u+4SklNsy45+Z8pdYL+kY6vfSUHJr
FkhpVOlnOGa/5qRyTWV6bXsdhLkE3zirwlumTrKZmnqn0vKuExp2vTV7WpYR1ROhnSKGMBY1fBbQ
IylpfWD6phgSbJ/uhoJKjPEToc/a6gBwNOm6AeyqRB0TY8HVlHTObttpfi6V+3Hud4qqI3P73tKs
byEjm0yi8Uc7/8yB/9CXwRpuvgazQF4DnEZsbfsWkSp2Ovjy44tCaJA/LXBtsPPjCkmXoQVAsn+V
c7g3G2Jk5OquwG/Xky3BRYQ4KGhaunAkyIkNwGW1mXeKdmOa0D9AbNCSX3iqaxChOzWgvNLsqvoZ
COVhGpRVEWncNX8EdXBF4e5+FsVKkgEPjsl4qxjZUS9AZqtWM6/kvlmXcn0VwttorGrfmYlPB6a6
a1r7RQK7C4ACDpEgkKDaFWO00QpzJwhwiUY8ejJ/F5qzOCldox5Jn7EOAiFxagcnvZ/v5kDchUN7
nDsysykXtwkNzzwB9J69SpH2AIrVr8Nvvma+9qq58eljV223STQ2ljk7jfylmlHQq1PfwkLelSpI
eeqszVQcCwMZRQS3t25+Te38qE7Nky7PW5Pa7OAH6zShkxrWd7W8T9u7TJmuzEkjJ7AgVAOUdKuN
QKqF4gEwc5Gm+b3PzIk2tWX9bCrpSDn+zSjko1gwfawFzHZHDHSLA4McJgFDqrOP4wy1BfZbWGeA
StJN2dXXg22tAQKvh5I6Ynitk7AIkunFjky3tUPPkpB16nrxjk4emlX5Qzfk69ngk1JPZSo8u2xu
60Q+TYm1qXxaAonZXKhoLPea/1YH/lnPOeUYhimWG9D5et6BAJU6jRKkvIett082yU5ft1eXSp5n
rm/GEZyxDdOwdLav5RR1toTXdtdVQRG4+qbdKcFRv/VxupCA5b5Fu9mR3dhDtraS9vm8j9b/Lgv3
n9FVtizZNDVDNc+BGHXQtX0YwpVStIK5+QNpzj/P8V+dU/53t///347hqsnJ+f99nHl+z94/1Qx+
/+f/cwbX/8fQdB44p13bUBTu6P85y+jK/1gK5xTOm4L9i6PEf88y/J//9+yi/g87Pvc9Nn5VUCT4
NwfuZYb9d6YvhQJuAZbMH6TKmmL9dkd/KASpVacqUdOjuoCm39Hz0B/L/MeHn/6Ho4qyHNr/NsjZ
od6MSyIyADc4dBXQMK76k028xTpc49d1Z88A+ra59G0tJ8LzQQ2NHoZBpcbSOBh+/rakyKxyvSKr
YHDmehdsc8aDmTvvJrd1OI+5f/+RZ0VQnuTyMPmYBd193aAs9Hm8QG3HZh6XY48mp2PokTMxxAcL
sRURYCoUcHBrbWqt1YpXSp562pAf0MlUs5FPZNZTpRLlAMIpbCJAvVpvbkWcWNNRl1rd2NbcPzTa
jc3w0ilmxP4+CGESFGWGw/wsxGhZNEPgejmF2fndeswaG8CWIWDh4SOe/fnSSz2rDfF7FQoK3NMs
WbYV85zbU7TZ2CKd6Xm+1qZ+QjNzr21DN3LwZnAMWSFqc8vNpcf8dVSqSrqqqHw7KpWFs0PvTBsw
z0aTvrhBUk6szlz6mllGRNMlqbITfkyO3N/f7PlMUhXdspbPVVgqCzWq4c9vVkx9PGuxaq7S4+Cp
Xrput/46flQ8dQti+EKc6tm38mUw7kAfK7NR1KEqLBjMQg6VI5fsL0zUM+6TYASbF6bouq6ops1z
/DxCOnEcRWhHXqJX7ky8dAEI7o2FpU4iOOdB2ehrdZuSrApzdPP3R3m22ixDMyaLja1rqqIYZ29v
4mJn2szqlWK0nqaiBQFu6lf6+t8PoymUtgQ/lKLF2QtL2dVLJUEjPE27KnwaCN6ax9u/j/Gnx6h8
HOTsRQ2zkiPGWITIBGq5S5CeuxgTawnyE0l7v9SV/0P7BTVT3V56jMrn7sXvV/hp7LNXiFJ2jied
sRO5JqowaIB0jigQqii5Qp95HONhU0bTfVRI+2xsvl346WfD81x5UYaq2hbfvtDPPd9pIEOBTQEA
6pv+qG0lb9wDfiae/t/ZZJc1lWwBg3s1Sziv8st80eu4ipaKitw9tP11YQvPNwCSXcetshmRX/79
h51Nz9/DCSELoTMYy/jZcUy3E46uOSDTnh0R4y/+IliHfR3Gm2H5I3d/H+68vP57PMoZlDRshXLX
7xv+h803MgOtH7uWC+xNfxx39vfASxxWMjc/jNgbA6e8LR+U5wujftkYOVvIlPE0UwFqZ51r5Gwx
ZZU0ZC2YOe73Xub5u3wLwng1P5C951wYbZmKn/Z+LjrsRBZpzQbvcCkrflzPWk1pOgsKghMfe2BU
mWcstCHftZ1pbW9YQ1elE9yAJGDoSyvd183i89hn60DuE15EwREi/9vycRrb6KXazyBsWo+Ppb0D
pZE62sr49++VcSlHmbpKh4ii9+ffXFs2/fRWoDRx0521ISZ+Pa+x29zSUN+35GU4i0XukkfyDyeQ
z8OePWotTOkxTgzbTCtOPK/R9eTVR2nbu9m1ya2iP4BgZF8edA9PDtKZde4Bv3a058sW6j/M7c9/
zNmzN+OiLOKeP2ZcF9fSKvMCj5hX4EEzpu1iHe4Fxu2LDsGvk82w2aUt4n04l3yZ2sRhIIoaAd6i
OZ28Ule6BxQCJRz1ccog8RXcZQmTQKiq7rRmapsLH9fZ7s0XbfHSbcPg9qhxtTr71ahPw6DuSuA6
5puufzeMC//+nx7rpwHOdh3RDXNoqQxAOeoVe4gT3SYPFUdIV2fdkN32tnwBYXy68BV/XRk//67l
K/+wUpVpZ6XJxLD6pryHWQrbBTsbag0uDveAVF2E2SQwi+dLk/oPn/DH36svW9GHgX1FsrmhMDCu
EEGpb46fdP0BcPSlteLrnsYv5DxrG0IXunZuapZCX6pUnYFkEHrLlV9cEfG4ilz9wgHvTOe0bGrL
SHTrhMn1T15aMB9/UqnS3mjojzr6rVhhJ/KSaoV4FIsDTAB3dCDQOhNBlw8Q0Ju9ft1coHotc/Bs
ReYIzQ2SFZl9/DfF6cMjhY3b2I2BEwYX0q4osN9AJjd8czuM5IiOwaUd4A9zRyjcczm204VUfxdB
Po7HHmSWOSvB1GJPnlW3pqba5895IK/q7kRli7A5kl1wbPQo3o3+oQqfS5lgVOnuwjT+8nlyjrcN
cznO8xq+nCfmODRE0y0GoFuFb2d4GLflFgEti1LgBG/U+/5TAfkkf/hYpv9697VoxVOfZ1Rm1u/W
2ce33WZRXeZVM7Hb8rluUPKzEusn4obucOZATFEufavnP1JVTINnbbDzmIx6vggmSizsKINPnJHW
YugoT198UVzBj8dbWMHgC7cdplIj7shBwF0waJuyMdZ+nF36S5bF6ONM+/2XWLJmc46je6ifbUhx
qJNTWMkUmmv7thpqJ5l0DNEa/zMdg1TAtX+I8QzMHLZmsvoiRSeuutrBfsFoVm8mrLkBiezyRS7K
n54RbWnEBazSqnV+jQyNIshUiwzVYsZDobB2zvn675NtWRLPf/zHIZY/4cO0N4tyzCSNIcoYyjXW
w6I52S1+SExGPcE6c8iOjFD276N+2SCWZ/5x2LOzh6p1Haxuhu1Sl2al6cjv2KiXe/noJLojaw5R
0oBzkNxeOq3/cWzDWO54NvUu2TjbnDLcj6KkKk0DREOdbhP4otyqPia67kmUgNNkQoPqYV/CjrXl
Ya11tasK9L/TvI3QVho4Ai48jj9NwY9/0tnG5Sey1PgqU9D+lv2CjupqP+6n63Gruxi8H+vr4l6F
5xZcPveer3q/m+mKrdOT5iRinGse+CwDK9T71lmi2x2b8siu20gefv3qajkCZa7k3v688GvPd0sG
FbpJZ5/Soq4b5x+c0VhSFCFddfwr6Ul9jJd0cUKur/BPOwaHbSN9RDhpP8oXr6RfZ/vSAKVarv6u
X55XzOcOfoovY7ZYKtm08DYLO+vyMOe1GFmlZfthHHF2HkAKrOUBrXXOPwtrlmL5JlwHG7Gp1tFl
wsVSj/j8DTPaoqlhDadia51t1WlV+WZv+YUT7qJrY40KHtCVxPuDvu9IlyfN+SFk+XWsR7Qclk4y
e9TnNQMTXZGMAuO8vK93+Zr8iPXgYgO42D0+r178fo4fR1ouiR9Wp0jLpTy0jXJhjbvYJA8h/5vQ
OtYJea1501YFE4em+sJh4E/ThA+CriQ3QeRFywP/MKxaiTHEBrYMi657DTthXe2w0uwufAhf13f+
/Q/jnC2+VmoPbPQq5su9/RTchc6wCfaR00FD4nmWvLuLi9+XD54r9XJwpDRpEhp3PlemVrPmZkxC
LrrmZnR1J37iO+R5dhggmTCJS8v8wuP8uuIugxqaxlRhE7N/++A+PE/LHIVmIfXlswu2mSejT9ZX
dc03UbmksKC2u1mumkp/dakQe6YbF5QrOL6y2CMYYmwyJz6/ygwOC2lSUsBaI56UY+5GHhv9Ub/p
XAAtB/2AJufCaz3rl30d82zWGmPc1GnNmGQpPEXX0av+ol6pG+1Jp/ImXdfUve8WCFG+LHKXa/xf
X7EwWNC5Juimis7ybG81lVk3s8YkQlySHhITj86kv5F6ekELf8aKXH4m46jUZ6hvo+Q8r69htbHV
PMb33LqDh31pk2zMm2bXXg3bSx/k73/r0xK3jKXJaLf4Jmk5nb3Gqo7IzbOUpRpsevMNtbbRbU9S
sQKS78QuuQ35tjiS/n0d3zX3xp4mxJpizv5yqeiPT1dHoYiWR+chn60NHJJTvWwNC2FJDD3iVtd/
zeLCo700xtm6kEGss6SeMeyKgL9yVaUP2aXy6Je1Z3miH37H2Sxp/TxOy2WMSIfr0lWYzf71rWKZ
IYZtoM1FEcVkPBvDGtoy9alB8dZIasKr88/ZImyIAU2OYbOWIUNLu0uz5Y8z8+O4Zyf6aNb7oeEY
QLPfAayylRx51+HaWmVInC6OpuvLO/8wO393Q1BVIXKmJWqq55Bmvy6lODISEz+4Nr0VVPtZRqdS
i27inNjNO8uuD+FkbSbd73dZn25FJB26yPhWzNqdiBclg43tLdcJTxN9SiST8qPNkj3cQlAN/RLv
Gau3FZdREbQEXmEt8vX2YBsDQphOcFL34xtl8NdTR8oZsdldlx2auLrNmuglbeoQ0gG+xpDYH63x
nyeAsq5akb1D0G5kTzQFzOkk5Cnw/FLOdpYasDZK+bvf9IGH9OehIrYXPy0OcyPP76xogq2iNre5
6ftX+NS+VZGEo8W2mwaeQCDSa2nUw/amKbtoWpckLNsIWQrpPmhRvXi5JBFrr7fowabJRp+Uiplk
KmIZVRRbPQ9jDNgfVAuIemhZ/tGsUwgCVq5h9ydWaRhH2yNbotynZl7sVX2OPVMmc2yYTCJcqfCi
GZL9rTbJ/VucN8q1pGOMjLp+uCEZWN1AtIsxUUMJITRNL0jQnCbDXLGTkAbbyb5j6JN5I5JHpZO7
u6SdFLe32vIuMWRA45OMHgmUmamt4jo2vaJtW5K48W+HtZFedxJRb4C1BvNo+9kNejK6gNgtq275
LypFlX+f6kx+qyRlsTHWod49+WFjjwRU6knbUK+KAlgqQ1tIFu5THL0gi4LGDFTK7VKm1D+jRBoi
YEp5VRloi4DHVCiZiiwEXB9FRhSb6y4l5uEqGzOjPNphlWjf8i7005dqLmCGE5luhycrz8FUYZku
OAYXM+YQmVK/2zRJY+6zJLMoy85SxL6dipDMRb8zquIlsE3SoKpWicrnYK5gRRk6vSAih6UEcZrC
Ur3zhabUo2dxugG6hLWnaR9niAOhWxthmZEgN80EqvmGTGpl0PrYePEiJ008HsieyrDAW+YgD8eu
rwCdlGZuFI4cRkb/3nYRaBI1BfkDTKrIB0rGZYr0LjRqM/g+wjFC1FiJLr8e4rzlNRfGzNUZNILs
q+Xeqgyz/KX6THRCLsasLPVNZkWgUJC2ZQG+F7VSs86dY2WaTJ7OpMDdm1e+EAURZit1nv2y/yUp
XVmRRCCU1jwpQ2mK2VXyMgwfpMHPzGpDEae1e1BSSZdmj2lVJII/JSek/G0cpEgvnQzDZEZYn1VH
v7S2t/CJRWh0qa11GrNK6q36nahDYhgnDC27osUCf1XF8qC51DBqkCVSrlPgnPjKEla6LI1PasKF
nna93/ePhVZnb6oVWBRytE6Hvi539ZPRz+PwaCitVt4zFai/SN1MtBoqtGhcS0kVqK6vZYbvJmnc
FF5qSOq3OJ/KElyXLyVen/JgHNqWYt9xeVwVgmRI8nM5PFaW5U6t8tr0snrXKlK9qZlix3K28n2p
AUMJmHcERA2Kg6rnuyDC2VGGuXHbuALiJCJ9a6ZJ45Ql5TdJMpvbpgEOwHZxHU5QYuqGeK267IZV
qgBLYYMGJ9hp4ftkZ5wt2bNXdmfDvE+aeT9yICVRtqZqxnftqLz4K31GXln2A8CBVrfXeWulClQh
X1vzGd5PdpofeNvqqetbuONTYSBFlaHYjEO6Deu4cZqYAF1mPq3hpEH2RQZEjG5x0flFvg5tYExY
eyPsAEJN8P9JqfojU0wOSIYSuSIM8cUbxlTusaQZTkjZyWmK1nQgBQLtpF8A3zvWNoVa+445Y1XY
FBL/H0AwOgGSSU7aHfdkvSIsF5kGsste7H3FXAeZf8C5RhAZ0XJFiCQwIHO0kjD8NtpeIimxm0Hq
NH3PXBB81aYTTG/CwAGsmw4x9z+1mHzvxEf3AUgoIO5CqJsMDlgFt0EUqOTYSaroVYlLNrToZcwL
aaUm6rfM7zajRgBbPW/aMnBr0uHnEcLK1KsEvSXmMQpLgoYgNRQDga81N9Ngvhct4KIuq783PlRA
H/OkE+vVJhiLyolxeGYTYU+2/q1pEIIGjSAyu0SSMw2ptCvmmRpc/2POCYy0yNuAEAMv4p4ajSPp
xNtP0c7qtRn+ItwLMar3bfHq4wJSS23F4z20fEKNkRHjnAcPRW3te+tdJEhngw7yG+bpW7NHFB3b
5gDaQQXmPEB7s8J5cChp9OtO88VLIon3QjNxBs6qfyT/mWTlIOHWFkXX2iAli8NdwEwZOHOwm7gk
mKJxbARA6E7bVSAbJRxdQCDSDgYXsmhTdNIhLJbssyZ/rczsXku7Dav/sDFgzHgcBL9NneW107SW
2yE6JcFAVolukDASpN8yzYY+FMb3UpYnT1JTGB6LxeI9nfMT5xLpMJmhfTVrIZ7UZsw2dcqi25d+
Bq7cuos184mbKpQWNQMdZ5LvPN+KKt+IuTxpvfIem8zOqJDZyfOSijCpAE5ppg9p0dHAT6Z9WLc/
RI45furzYS311Smvhuuo6N+6RpZBQDRwzbLMhiWvPBtV6MWiuJcCllzRWDskmlxAEXdp47Ni5PdF
a0HpyXnVUlbdmS1RvYV91xgg5UIAmHMRreXZBBuQSipy7JD4ZlW/rzFDEIcNrzKir4eqOi5Oso7Q
M9BTxVX9VlpNuYpiV8agDrDsuqkJZZmzgqTxRknvkoIab9ymEA6lEHQFwSm80OBXlTQhSM0ETqCC
xbuoUCPbTaFtkkB78SeTE1hQkiiZfLPKfJVHdeI0BGuIjn0Zb/9VrwMoq8PgXoEnpOY1hxR5w2nS
WKVSBmTf2lpduW2S7ApfKtw4n7zyTEscOyg04vTMN0PJH5QG6WqfB4pjjAaFJRRWN0ljq2vgK83W
DKRjHY4PHCFQWKCoBr6T1QdtbKqTFsf7zDLuJ/AnascVSoaGUQXBSQvkl6jt39ou9SZrZvWD6Vip
hy4uN63dkMqImZpM5ZkDmmEXnBU0p8n7X20F8gU4TK2hgLZyQo2D2j7NTXDoegAskgjeFGnKnZJL
8KxGD3Eiv3Uta4AUVt5omjfACm9LvXzOJ+WqLZPDKNc3dcrHkZoUk4QMs27SNmANv81Nd+9b0o1W
piekZI9+PH2va1Y4cuzDRX8OwhGLiwllKDBtf82m+Kyl8oJ/QiVtki8hUVfI4hyIW1Flq6RKv3Wj
dDWW8q7GJV0RxE5GaLKScjrhE7S8ZE7IKUybI9karBFdIO8qK2o2qqo8d5p4MnPRusY4X4dp/552
yckfydxry+EpQGi2svSZ8FG2unUyZSfdV47FTHSqDlskL14rYVPeLgbjGM/2UxvS1+6yaz2v2lUr
lSBeI/FAiNOplVnuGjHRhs8izw5YgEY5HJ1RJzl2DMTCDRpKb8zVdl0qC3Ei0p7jeMo5uAcnGW7b
0DJJKzuv1/xZ2YbaYXqTgfID9EbChhyr49qyExk9HiBasgXIWjbTe90uAZaGSJ/zAYCJOYAi4mA5
+I6tlpbPJ0kGUuHnJsalNrhOQ3wcAZPebesaz0MBiaRSIm4URvk9rYZiNcmS6WZj7oaZuWryH1kI
JG6alptOpO/tqX6YUgvYbX9sFOkxkcBqdBDCvaEAY9QGxg9/4GpBcelnmLe9Y4/atG2bAj0Y8KFh
oEGgGskeS3P53A2079CwAELjeLqB5eFIFpzcviumhxL3lBvrnBtUDFduboC3CtvqIBcSRBt/KrZS
oeRbP1XeLBKb5VZ9GLv4m9WDPBgb9Huq5H83MvE8jrOn9tJ3E/4K+JcrM+gEuBj6REmkbQj0xlzT
vkeQVzj1AeJpgldsN6SIZkALy6WRpE20cyJZOSZT8wKcRnfTQmpX3HLYJO06cmUtp9gZpFwCAGro
TfqrsyQyP8ryl1CtrW+CFawMgI5lqN35vf6Utqax0ePKU9P4RpT2hEFMZI5RUBsVZPXCS1oXQVwh
zG98J5qU57IxG6hJCiD83H6J5yjaIFG7sZJKXQfSwnfRIYNhmyCz0vasqj3GsfhZmflRtMqDnfY3
sfDhmUyHOmvftXRBA7fwkZKmvEGCv0XH7WladGprUnhb8QNLxY1M8O2q1NK7SS0SfDd+vAvLzjdg
BIOxgGKuc7klwXvV9zFAhWh66SSE/Vnm7xN+FEiTTnIbKDcsqRrOkXRaB0oNsCoZt0HdHoY52DN3
v6Wqf6c1IaEzpMoEevLNYCNjxuvXttRcS/ZYezjV51uJFN9Vb0jP3UgNUorSedOMCq45u872rQnW
WIpQPJFOv9LzAt7ShKAhA4oZqNkmTYMtMXq75UQAXw9qFBejn2GVruuMO1Fu2ZFXoIx+raKpceV+
gHBLQAiFj6jzxgHei2QBcOyn8UHqM9khRusupTOCSYcmdzsLNqKy3NmF9FpV+uvgw+gxxEO3EGcb
tTwkPb4HFHaRq04GVqh5x3FyNxn6gTSuhxij4UaTG+BpluGOFRrcSEPPojbjCkshDF4zN91Sh42a
EeEbWfZjnsis8IOt92tUvLUnSiRfnTDABcVg6Ex9NNwezBNOaUkevkVRY1yPshzeBNaoHhqQaYex
UzhxaZVoaJyJkoaqPn3v5hh/URzZb6WfS9/qtBrh75RZs2avkNYq4EAjbt4MfexdNVdtmMf+Q2Qg
F85w1+ZdCuqRG4cvES2UST0IQVN6TWowLxl8BqHEGL6GK1/DmVI17RIyrV6TN/iramsvjfK91ePd
GVu0sOQf23kMEViqb+UMUDXa0TGo54OdtffyXO1jAqSjlqmchrXbC+WR4tWdhv1Iqd6FOq3ZrJ0F
i7ecFRXt0Ke9q3HOyiLDlRZXZp6HBAOH1dG2OQAzIqi7YBq8ur4JloB4y0ZEvR9adbUwecic4qgt
Vo29M01vFKEr1MdW42wqc9st+ClyaRcOPh7SNzTxruRtQqo2qrBAPhRh9qwoTDENQUbxUCvbuYuO
WHvcXuk4bkPBmhFnQ1v11BFeH5apsCbWXkxXRVDc5XO9r4rA6S0kHHTfle66HOrTWM6urP7sjQqG
Cgo4WbhqV97q5pOR77sK4pqWek3+Kyz3pWnvWs0/hnG1zezhykjRM8n4X7Po0BjBa11Lm5HNMTMe
21G5U+BhBmoBxDpUxZHiHJyNcrJnVySqcsjNYHS6PuYmFMG8VVvFcuU01Vc+2oHHyS6lBbiBf0hC
CqAJif9aPD1aozjRt70pSY9aGUCY2Zmj+ywJmpWhx70zynrlKsMCv1PNOwh2t6A0IMZk/ckSw74J
dJmH5D9GeUqSFZypbKk29NK0H6F938sc4zeyIv2wQ/1Qhezxkm48KZl/h5fXE33twqIhU6ZLb7vJ
YsGOAyDrRSwOeTq1V1UHJ1Hpiueu6g5hL7a6BJiottotfguE0yq4HqvI74OaiD4zqAyO04Axa63Y
RtgLucCdqkqD1A6DLZfLyfOlMlhLafsEiwYAdhODhBpu487gSuVr5EpKDaeJXJ/XvkxNsIlZxUdF
vR8hS59GKR0JYVXq1vN9OVZWhio1eOwaq4tXCTUzgy1jGjk3K69WhSNZSVq8kjas6dZlKV5ZPtdu
VGnEBSA8FZ5R7Wyf3UO5mqKbxt6KUDhVxkVwMK9HjYZAqhxDmc65dq1EFc4vg89j2w/pmiw6cCq4
p5J4vDIhxGZTiIHZGrD/qSczZ4HtBsUdbQtIaw/cMN8PJU5BOHQpBGKhh7E7pHy76UyWLdnuBQ7I
JMmPslrtSfkkhFvH+wjLmiNeJmNOgilGqU6xvNgXLEDDbWGEvjuUG4KC13FUvE8Q0dr+0Zjek+gl
05SHANB5Ut2VzanJkl1jyD9CLLNREm+HYUKOFD70Sn3NdriyEYpg+Jake5MMoC6AgQXlOf01NBth
v1fmK40griSxl4/TTZZvSREGSmnv5yhccbqiHBw6xQC9nQC3sSDEnvWCz5DISEDOhq+d9NLH753m
P4uBOna241OvOhD34/WYvjCxXSU2vNaHkTio79NoX+up/YKTNmshQi5E86EkchK7Bh8PmlJ500SR
jGqYKA+Dv3yDVC914iLb++XYrQzriq/IVeu7OTQ8Sc3QzEnc5NYVltYOJp3dxhv+xFl/U9W11FT7
MZSvqeMheR49qg38k2Alq9dKqn9UnOz09Lso0yOeaSdlestV4UUpqnP+oIUKnY7w/5Pvhv9mtmi7
SljLjcLHFJBRHkOyy1NCOzgNxUpIgTxO9qr03KN/stJ7i7029LtbVek8dptD31QbCMGnCLq9Ar85
rzsKJPIqNe4r/iPJ8LPKcLVSxIsmxGzsWii6NrkCK90KExatYwQSfpo8wA8cENh7ExZOpbsJUtjn
eetW1rHv75SKm+dGVIcRvm4dSO+S+JXPpChLV7iFMa062Rx4dnYflOAYbX/TNtKa8j2LVcWW3Vpc
QrI+n3fwpelJdLpTDv2qGYtv2tSuKTOt0o7bbG461JncIamuRcJpuzTgC0vO6FveNKZXUcaJjP2k
XJJeVPkx7t7qjr033DejRI2JephPA1JEnsJfnzaDJ2zBOxXrurbXYVi6SjY48nCyEvYetD9Fc8jr
0YmlX3qabSIIc+wFnKrYsdS7kJMKeVobnXujOVRgxiiBjz+mVPbaBNGITScZFHhjyuSlUu+eooNQ
LCC+9XbmQpzwz2hBD0GOfMI5CyglgsQUPtcoykW+3V6nWrLj0roivz4tzeg6k+zsZESi3gD/wJs9
9ak7w9nYVemoE05nDUC+O1P+qfv0ubfCnMYTFdM0gMH1Uw3iH2x8MGI7KDA/ek4um74U1QUS/VkH
7bdDxcLQjqlIUWCJLSqCD13tVutCSnJ00ILmJLd4KqCuXxAInDUC/xkCVAoQAJpL4G0+DxG0czLG
47A00OrxQIl5pdA6c6jiIZ3Z1xvf69fBRYn2mT7nfFTjTL1Spj3oiZhR1eqnH7yXReRaSzG1kS/o
nv74BOno0qg2aM+fU9UoMRXxBDVhJRe/YF/glFYuSA/+OAJSHJ1nh/zgXGU4q2pVBWFn8Z18l2gn
LcXqC+9oaT1/bv7ZMg5ZzF46ctUvIr00FXHYgM1fmVc9eorhSj+9YYo9/nuz4D8v5sNQy6/9MON6
UWoZbFi0gOT0rPP1+H1AYO3gWNyND/CAx+e//7Y/ToQP4531b/uek5ch1daqUrGvW6lXN8b3GMCY
lBe3fx/qt/Hw/DHiRkB8KqN8xRX1+bchM7Cr3OZNxTvZSbYTwYDGVvWIbToGW6iKbuhOsA1/Tmtz
rWmHy7KJc6nIf75nygPoC/BbiLOnG0wqBSxOCegZZMffNw7sCbINwjVBBaveMxwuIIXqXYpx++MU
ZXricdGgI/1uLn94qWCPbJuqB4cd9deQP8D8//uTXdaIswerfHCAnWvTqQulirw4wIybeqdtrV2w
m47/C63WH9aqT+OcvUAkfcwX2JMr7FbqivoUuozEQm2jr1pPcbQHy3eDfy1oguuNXQcnFEgVROJI
Cz/PGwC98v8h7cya47aSL/9VOvyOHuzLxPT/oXYWd1GSJb0gtNDY9x2ffn6X7rFYKLBga7o7wq2g
xcTd8ubNPHlOLA8xfCa2NOwUypWHoosfyly3n4O6qr812kOpZvqPWHXCO7lSy31VubA9ow/i5tJw
KPNIhk2SnNU/nHc4T4BvQ/cCqBwWtonvThWsKlZjsKE91KfqF53O5S67szMqzNClCCER0G3+dzp+
r25lj2cnGhjUaTsj2rVDsk8rEoKOe7w8IvUM52CoClB8Bby26MqctmF7ngrXVUUez/0SfE1JdT4K
GboCwCgJKXczfC42MLE+Bg+8uEll7YB2PPrPS+0zU3QlSy6a+oCTOBwZnc7p0yGTGfVrK8/NlUBX
6mttQzIlWdPNeDR3UF8v9jGeefiJvcnO1qyic+LyxZ68FhvbO6bXFvpx6b44XJ7iCRBYDM2xTKBO
JrRSwCsnm8a3FJYuDXke5tYHI7MlEkTS3vXkj/Akw3DeHqPBWdiok06LF5uEL6B0bEOQY02G5zvI
qJc+3Q75qA+89fxuDyM2NNl1QjjXZ853Xy2NhYv5fNuyhNz88DvIgHGnxzYOpcjtNaRbxiiEyh01
jPZO4okJk8fC8M78K1NKcR8WJRr8wH5MLjEg8xRdcpssYwmpy+9G+3h5yea244kBMdRXDtw3qy7Q
agxIB3sfHbxjtG52loCv/w1/d+ZlJ6OZHPfYdaw+xRNQrnhvjH9IDnTR6kJY9tJbc3JlTIxMEPJF
0OpqVWFE4DUpZsc7Tri1ESBfjnVKpmMZVDxzyE5mcbLzydG3I9hmg5z/Rj/Kt962XcGm5OzjQ06c
e3nN5o4ZLoz0K7RbNt0np0vmZlVHVtknl2h1D36s32sjVOxGR/EGjDaJ7USOny+bnN2GhgLVl6CN
s6b80YhLySOQcAOafeeRkschJjtx2cTsQX5lYrIR4zija4ZOZejfY3rQSo+H2tg/ATMe1lLt7A0n
2F+2OO0b+tN3vDI52Y7kWZMqTUkeCQxohjT5HbJh+3Zdb0noox62Sff+r9mkXVcBfk4jibilXp23
UcqrQe3YKS2tGeth2+x5vkpb+anR1v6BvJBQPoWMe2GoArV7dih4p7B0BIeQnZ6ajTKtDlz6tlag
QraUdbkF6M48wii6Hg5LGOL5iX1lbeKUYT4IbH3Amntb3PVP4YYOna37RO13LXqRm9+XQNovLKmX
xjdBLUtZXIyUAAzemt3WuB93+jb6wqX+0F+9WD/AHHUge7iSN/HR20Sr/ntz3ay8tXooof1Z+p5z
RwdIncBOdlQgzGdNDWrbELwBOl55LgL0u7GQw+4WbZ7QQqwFFObCxTvtd2Qna/Sa01oJskWRz7Cq
klkbXSdxyfceQt75rj/YiFXR1bAOWuiNRtqh+718QDSEPns6Z7cA2xZ22Hl4dfoJk/NbUvtyqB4g
4/udXmB3n2yJoNdyuqs2grjADhcbHWa2GSZp9iQpx6TxyDrd1HYJpzmul4zdSvfXw3hfCox6/CTR
4N+PkDtpxV29X3ryzK3ta6uTrZb4delFMM6sfIPcKOlHu7iCHnDByZ97XADjRBYyh9Wk23piRRo0
iLtz+FcEkchaV0kHypW5YOT8JhFG8AgaPQ6kACY3iUMJK23NhoCNmklpquu0jVdZ+XvkfcqTd6mt
L2yS87jpxN40NxNXeZQ1EVWwBn2R0V1VzT5z7/Ph68JenJ+8v8ZlTDYGHIVB0nrY8W/QZlq398mj
aAujQfK9hlt37xZh1EsjmyxXWTm6r5tYRIizpKi/GxE1vIbuZetCnL+J7yqaVaDb7VfeIoZ7yfbk
SpGsDo7WnFVshISApFZIsOUekMkcwnEtQgnq8vTO2oNq2IDjRuPpNpldyYEmOFJ5SMmmjNhUe2Xa
Q7624+RHLvtL1Ppzpw1yOIFOJ4cIA+7pGS9suVHHAHT6iE5rnn6qimpfj+8vj0gVy3N6fbAxoW/m
4QIJkTnNhkKnp9mNh/MyVs0WrU152+0hx6N13Pmkb4MtvZ37fCvdWjT4FUim/B12q9lp/fkNL4Q0
ryIDXcnA/Zv4cAr78s2YSW2JmNzg7cHvZE8hHP8LTepzU8t9YfPQxwfQ43Q6tbnWF6QQ2LMRFPqj
/jUnwS21t5endsmIGPWrUcWFnsQNxdyVUmU3cvQc1S71xO+Xjcy8YmDYI5cgKGgJUo3JUBrd8hrf
xwpIgcNovNz5/aO49rKCKM4bNwsGxR6fbhjTMGhvpt+cHMbEoNv4ZVdquGcrDeRubWmjG247V/ZA
0/RAwDYeeFl5HfR6ByFaMGjJOuXYwG8VpQjBKQgJXv6iud1DzzE+D3ACx2TyQYnB01oJKxPAWPig
B9p3u25utcIA+ustZVJm1hROBQjz4WDTeZNO4mZgCKNqxwMPkH15ZSC4BHBJX3syJVAq2XQPgMHc
iNZKwZchVTuFC6bde0huunsvXVOT+p48LSU6Znz+yUeJu+7VRmsDR3VLC4SYBMaLNMTGAFNxeY7P
xw1PBj2VosRNkDbNNZQ6+h6AoaCjao42Eh9u8dkMFuoygoB5srMwYiM9IDqPBGPl6ThGOYrsYsio
X6DNAXNOeBNXiAfB7buDALva2k/xtd6Q0lW28IVuf2GEP41PlcLbQTiKGOMaGydraAeRvtFUsLts
BfrE8zFqKJeq8L1B0Dnl8VO0cChGBY6yACbhClbgxkX9rlJJA9JnQOVRdZr3UY58Z2KsnUhZ5SU5
T/iFfNAELGtQZsi2fgus5MbSPyjylZ6jnWM4B8cAM5Uh+RVUu8o0d+YY3lLzvotldKjNvPvqdPGV
hTrn5QGJDX/qDUz6qmBhgvidS2+6McAuVD4AV0pBtnXtoGsul1c6wImEAKdWny4be+Fnn1qDXENT
eD3SIDolFxkl3+i5fymkmOO9bCf3rdIlwDuyawoD9/TbjI9xrxZ7hZ6Jrd4ggYw0HGwlqB4ZPfMd
OkC6qvRzVLk/4G+EONq68nrUZMCeA62CDN4Cv3pgEwYPvuk8X/7883NK57WqwQAjuDPOnka2Gbu1
abPF/KzeSn25q6tm4WKbuQ6wwYpAss9ZPcteq/2INm2MAqoohigbyi+78rrZSftkRxl4gWzm3PNi
jEuU9UCvhMzn6YG1CxVUjUbB0fQedVW/VtSroUEtt3m8PHHnJR7j1JCY2VceziqDyqvIHbzk5NN7
6xphdHrlzXvvivavHVRPyWr8/P9pVPjEV0Z72aCrQYyu2io7WImEVekOeDBvLGufbbxwt9zCfu5o
xXWOc3B0KhDqtJiVBk2oJUAqVor8e5DdJPZ3WfnwjwdGWpWIUnAkWjLH6HRgdi8XgjEUWO9WdOOW
D8jNwuy5t2AuGyFSR6r0b9APnHsKrJKlVhGLknEYE6t9o/Y0XXEhhiBF6+aj1ib7Qb1R0udeXmKU
mptFcscGffK8IM8KHnXthX4vhPgs2BVGhM8696tZLzWpL1mZ7Eruw55uS6yYjXENqvtOjsMPRq0s
7P7zUwbHLHQN7AkatumIP10utCgiWr2Ib6ryptXqtdOEG8dOjpbxaWFjTAgiXnIpryxNU2VSMBqD
XmIJ0NTBN/xd0GQfqJ77K7XXD3Jh3ZuF/TUqkm9N4C/0Ts8kr0/PuJiGV8dtCPW4Gl2OWwRsCNjt
2lJuTHTLZPWxFCLv5jsnPSp+uWrYuYkE2nroFiKQWQcNZ6lpAQ+BsnqyRd3Kz9N+7O1Vqyp0V4EL
WmqtfmkpPrvBXpkQ8cGrUQa8ZYwW2OGq34EwMrd5sanugAPdGDug5PLXrt2AHg62IIigOIEMQG+u
y2P1vn20jj6cTh7to7f1Izhq/XopvTN/ebz6uIk/b0wEHxKZjyNDu8vytYPO787ZDnyJMnwmnb8Q
PJyDB4Rff2VwcoLi0apiU0x4vYmKtQKLYXmVb8y9tSv2Opx+9qbexu9QtXQs2OdEXWbpE87JTief
IA75qwUprK7OpZox6/viDujsDllVnrr69SJryLm7OB3sZIN7Q2DSp8tgiWT9tby2dsY1dJEweMR3
Mpi2v1V3mtnSpiB70Qg1BUxhMrxWyoq8t+hbUNuv5AyBgy5xQk1pM/AaSJK8MjEZl54odgxV8p8h
h7xFLEMFPRCtx+6PHl1A6Gr7tb5LdpWyTro/4tt02C+9gOYCBERSLLoTqAzJ6PycriLalr5dFBwX
AFdXKNvpwNE32kEQpIxH6SjLN/a3v0HDNBPNn5idnGaaumnmHYGSiTKKD/laQOlmzUNs3+6tz0s5
y/OLAMckEqNcbOJqmzw+9a5qEiVTgfXo7toF4J9Shy0KuHSWRCOnzC9iTTHF+1alQ4ekwsQTlBnM
0LVni/mkKSDgvfuHv6afaYsAQ8s7c6sdx63gflm6U2f264nhiUfInKii0ZaF1Kr+q1VFgFd5eGwW
LrqZo3hiZXIq0ljyaxu+aA69bx9ylz7sDCJV4exwON5jYocohnMkEf7eX7Y9O0AgbdR6BURo+gCE
Fykwy4SZBdh9Lbf6lp7l1WUTs6PTBEuICLfIcp0ehiwuW8+Bk2WVmcnOtMBvlvmqy/vdZTNzrhN9
TOoQGBE0ypNNEtg04dueJKLy+sY49PBJJe9FlWvxYhLHd3Jrnlia7Apae0tNllxxMaXvG/iH8m2E
pV8r1JPdsOBYgsfYQCtssjXKuupTpbNJV1WfxoJWreQJddjLMzezQCc2Jh7TlRygPwN4a7n4no63
lYR2KZ1Ml42IVZ7M2YmRibdw4npIhpqBOLVyG1k4puJ5TK/k2jjkyV0T8H8NfeFCX7I5yUTRhNd5
uA0mT/9B99Nm4K1W+VBFosju9xvDLFdq1W4vD3RKGyOcla0aFMhJC7AXp2BRGBCGsYLHZhWHX8pY
XpvowBeCqaoYD7QpbR1atXOe/4r+5MfSwjTPxK1kQXnWq+TRaT+bWlegAJQTLeSNgbb6ytqhgPPC
lhs8GGt59Tdo3MSxOl1YMtc21xyMSgA+hO7Y64glA7XmZyoSyvIe4aR4ResoVWY6YJw92OL18M1c
eObPJOYswVDH40OQDZ4Vy7x6sAZFGh0OOg0isrkp0nSnbaJjslbe2d8jLd121rvMelc3N3+eykUl
63O3efIJ0/pZbpNm7io+odqC5So/erm70rfjQaBox3ilSCGNibfLXG/nRxXKE02mPALVIptrElgM
JHRQeAPqbMowITv2fRVTQA592mAWdrF6vqzQcQFZQzCFRNoUSGs3TjfWEEit0qQw1Q+G5UIh27aJ
ggSh5v2uBSDkzX4sP6MR7dVbj3s7vDYtrwo2naOW40qFwWcpXzlTXiexJwQbyRTIVPYn4+/hBUHw
AJnVPF6POxl5igw1rA/ON3QTCc41ug54HYRbZyO/s+/6h8uTMpPwOzUvJu1VdJ45I+rtQeKy8+R0
r2xQrlrXG5frZifoociyQ35Di/97gdqK+DP988UVLGKHRfTieXb69FMmxw5gwwj8iJkIPsL3cFXF
q+Kr/LF9D7XKgTJntTPpEnwa0SVZjopmnAygOy4lh1wG1HhTRq5UHgdaOOmQFtBJKBXB6LaHdqWv
5F18kK6khav9PNIUYiRAOHT2PkD+SQTRhnI5FCUUHrXdJMkql4L+S2Hq0QE6HAnahkJbilnObw5B
rG4Y1LHIJ54pBemgrExdonEotgNa+WBaGO1Da+dwfcBX6fhri97g4I/L22vucGuyqGtQ0UWtYLK5
A276uG5LZ6V470zJWVnK+zzVFg72jOdCZ+SnkckWlivQOVqBkZHGOoihYEJesDCD77UwQe2W3aHR
VzNZriG0EdruaQu0b9VjexNcO9ctfd1b9Ak36Ub8UyQTBIZZ3vS39o5iXLL754EtxrkGQaSADMVb
nx7VWO46SC4ikWsDtZF8zsfHX1gtE54FKlEq9bfJAUTOQrSV0xzXxvJ7r5I/xll75LWwkEI/3/uM
45WZSazp1FqcaTZmGsfwaHsNvwSBOcLnlXwiaFtqpTn3KqfWxBZ95eDoo4pdt83AY1faHYxyt2hy
xZu28CBQh3VpRSJz2+T2x1+YSpGMNcFMnaNf3JrgYowZY2VzmTnHOnl2mi+XbcyEZQzNRqsKJ0K9
Zvo8SMlB26qLEThmHhLwtdWOTE4NP+ryS3zmosAYijEmsGQwE1MHiTZjVXkSLDKCIbh8gsGfVu7i
ORNafxt7A7bnKtvBGaqvoqcQt3lwP8UH8zqK1uF+CRJznumGcYeOGAYIOI2a6WRN9VGNEj9wVloi
bSOIWuGZGaVwo0Q9ZT9noSY9k7VDexuANFzjJEDO4kFrUM28Fw3SQk7Q+t1H/ASI/UbbJrt03xwu
r+q5N8OYRdWAY64aXBGnY2u4jLM05iIa3ThZtTR3r+LYjRZC+pflOo1xTy7bqZnO8o02drn3rScX
ZdVjSKclnJDEuJ+UdmWKoBfCF2igx3Gdr+qP4R2dx+mIItkLAW+6XsoTzo37dRw0QZGqTdjlULW5
sGUE667+3tnj7p/PrA1TIWksEP1nVP6h7Bq647rcgD6c5cqN3Cxldc49G3cs+wMoM5mdM6DEUNMq
1b8QVcGJ4FXO3nTuLOcxN9ul23zJkvj5K68GTV8CI0wAbwG0cEKJgaO5UnqaFKrN5Vk7v8JtVOK4
cHifcPKngIwwG1p5cELWBR63Nv0jTuEiMoyFpM35iaaaxNUKTArBKLDnp+ORktKja5gjlsJfgOor
/COm1sMu2WUUsYKQDFmzUIuYGRgPStJ9skkMdsZXG2S5KQcVAZGtZfQQ2/BK3Ka2Ut/qRpOvL0/i
TLoPjjqbtwxKGmjQTQMIJU6NTpY0WtHX3TaGxt7fwGkTEThYEHY39sE/xAcSj8Fu6WE3gz/DcWFZ
MLDiL6dhg1Q6Zuro8AgKeDbMP1AI1gRkSKhvRKRbHAVtONxUQ7/juREd9BbgtrTRpNWS256dBXKd
FOeFhgfdp5NV9vpQh15HzIKyE3haf2Ma61676oeN+pRd8co9DDJt7bsh+wUnLvKsf9meRB1KGudd
gHbLynS3BopkPLTcjbWuhh1aUtA3HZbKEXP7i3AbECyOHLj2JPZ1kjKEQRSDSveHnWigpaVVpH1d
2FgiuJ34cYb108ok+FUyzXLHDivxVX0lP/u80cAzrosfdBiss4XI7SUBPrX2ogwh2MPJyUzGZNQ+
TYVWD7oW7UHAqNquONJlQ/o6OBT7l1YzkvTVAXZeeXFCZ2oQ9JQLXYr/Wp+OFVI1rXSF9WTrQ5CD
HISgaE+6ldzvRkgft39ywy/u27lJfm14sm+zvi0aJRhA+BMAIMFym2v36FNfxexXvz0kv3AXgi9B
I1bmzYF+sdhar7x77HaebIXoNRcWGCWzWnvpp4V9M+dwX5uYXCBJ3geukWAi+WOgda/90Twne2vd
bSj/PhQ30ByTZl7mK5+55aEFoDUVWTWS51MPUKQ5/YIxlBzaWD8hU/41q9SFV8x5wM8uIU0I3BVE
Gco1p5OH4rcVQnyDHp6U2WvRQ0wJB/6GHBrvFuX3NVXYB6Wof+E6MS2RJLXIHp49nmI7i4qWRpiV
kYV3aRmqq0KKnwff/nF55ebcCmbox1AAIJ3FGGVuj2YF0eYqzZwPrioIagOoTpfwiHNBL2EooIiX
S/KsFibpoepUpoVjubGRPYq23jHf1h/FCVvmjp9ptwCsR3qZYH6uqaXQxzF2Kmj0evObAiHlUVA6
UDHapNExVR7lnbqBF3P/z6eSzk7iDZp2BVvF6U6RU8/NXf4DPYf3GHjeJ980toEf7i6bmcnuisFB
I0LDDmnOs7Ji4A3IzZm4j8fKXpugL4r82UZS71DtpXUNKckqLewdzH9U5dZCWWbJg81tGttCMguw
jjIDWvOMXofuzl1lI+QlSuJArpX711W5pBk1d/hsGs7JslLTPIPvauWQpqbM+fbt6Cp13g3FLiJt
JxVwYME7akkfL8/tnD8BwC/EQsDkEZ6eLmGTCxYUNRZBnHZXN95N4nhLuJlz0A6ZOkQdOHOkzfQp
CK9U3Bz+W/IuydgGG1pmPCHSnO6sMI03eat/7eMyflTRJvjRBUb14Lew2V0e5oy3JlLlyQKUHrXN
6Q5CE7YfZY+wjeSdaPYoykOU184GADzJ2sD/bHXyP3+Hwg2CPiyedCZ1F4dDW5s+Ka+hCb8NUfQO
B7pgYmaz8L5VyLqSHzxX0ht9xa9RtbBXMc8WKlqZzEGgr/ohTFqIojPJv1aSGhiv6ee6sjClMzuH
U88Lm9f2TPIkKKi3SjIVz8DRYYUc63utD5a2joiHJvESuRmuAxaPdpbp48lEUCtzOwq4MVQH5ZMP
VCMmcxAfytslZzbnQk9sidl+FTTUSKHBAogtfW/sID7PvgzNvfMu33YbAXTewtARk93fXt6ZM56F
VjIbdhJ0qwBWTm5bT0P8IJQFF3XZXtt9dWv00CzJbrg0lXObRUUHHuw6Pflcs6fD8xUjTAOV+lSB
XEacr9oH6/eUGYX5iagl+Ry1a3tX7uNb/c7Y/MIYX5mexEpOBjlsA4SQTgNkFCoLNv9c4pmUV1BG
/4IpMPoymwXc1jQ+chI1lked0mMr+THqFmqQRtd+VMJ52/mZuSQmPncIeJ5AUkRzEp5lcgNGxRAN
Aa3zK8PsN4LIbLQ+XR6QmJvpCcBt0mYFFpZhTfZHhnZBwPObuUvNejUYrrOJ60Rd25Fbr1S7Xnjm
zQ0I/ipoJEEXknidDChPAn2MTGrFlq70cARGrv/dLWVv+OfeAwUX2nB53cnUjSbDGlSvaL3eIXx2
6ns3c7aJFy/surmS1ImNyYEuTNcoagcbFTs+Rd+9UHaB8SCUocjx7vX6zmiuLq/WzD1zYnIyfQHK
pkhgERFF0s0YpXdZUB7jEj7UWN4YwY/LxuZKn1ij+iUjggNnyeRIV0phDHVAiNkc65tkq/xuvQt9
6Gq2cMZt/IN5ACCprUAIfdCusvul9/nMzrSoorB+Cgibs4R259Ceij4t74ROWadgQ6tQfR9A3OYP
+i/sShIe4iIgxXmWr1aNwJASEpNQ86JvEebxOz1V3l+ezTlHDN+PSAaA8T57fwxqafZtbJA31sH0
tlG3LSKlWlnIg142NDNvIBRensOEk2cUEbXhlGOM1N1KhzV+nVZ+tknrygZJX9+pefTPp44+OPUF
IkBecIrFKPse3nQFh6hL4dEw0o3d1gs+d+6gGSQVyNAB90CZafK8bxXLy7WQF2OqkwALAY8+1vXe
Cby1E8L3Gd5a/rdRdq5dc+vqqKDT6bngTmYuN9gvRLMfnutcO0vpA5IBIp3LlSKv67qASUiH0tMf
umOgaV/ypjrqbrC7vJJzCRXqwawhnF68yKe9RVkXm5kFYyAhg3fogkPrr6RqPX7z9hARb9ovdM8M
0vpvMIrNxEUnhtXTy9zuIilDRIIUIz2VxRdRURHtr+bvv8SDZWMLMTZiTIHYm/i0si/CqPBHmNJu
soO2yq/IvirfpO2fSomevPG1nbQIe545jtzfgIdE9k8QCJ2OUNYzK/fTAYnLwvo2DMV9EKaPSpV8
ubyEM4eRDBHPSlICMw1CcugSfGkMzjI8/a4ppeLBkT6hY1W/K53Y/37Z2pzH5roTsEqDqBkKitNR
eSrq5WmEOYRI+g/RnfkYxy94CWVVrOGhM9barfXYQ9UpFDaXq5Az1ztFMZATJimk8wp1lxm17Pml
tMoj73ZIowc1LRawWGIIk4DlxIT4hFdhtO7VoTcwkZwJd68d2kO5RbpvkelhbuE0QWjFvuSZPG10
10t0lRuL26eVvPswl2AipRVcK2m0kpf8mzhN0yEBTRfPR4Rlz4Ki3vbdsIFYCirTm9ZUNln0GJlf
MwReh88K0mVBEq60Qdu18l4KsyXrc2v2yvqUlGwoh5DSPtY/QdS6RZVqn63rloZT6VYBRmS1hyWI
88zZgx35r/FOVef6NnMluwtQ/rK969QI7xy3+mwn6sJFODcwnR5t1FBFJnUaAxbIlpmpgnJKGXxA
G4Q799vCcZtbuNcWJhFgpKbGaOdYsG+1739mi74TSgv1YR+c1mVrM8MhcUNyAWwJND7TesWQqZKR
S4a7GjQ07ZvPre4tTNic+zgxMXH7Ls2ipRqTCBMRbaXdutEPrbszoN3dmFfJVfbgNtdpti2DgxEj
DHJobyFYXRjmzOY4+Qbt9HzbOeFo7PINrWxszAgaX+9rh27J5cmc6dkQaTAywVTexLNVRNqv3Ehf
jq4fOsymaFwwKXX147BKFGkbfh8PdXZs1+1W3ST3yvhp6D72PCnjZuN1HxfpBOaX9eeHTPYQIBQI
HVs+BCrq9L6A6XmNBk7x7vJ457IPJ+Od3Ay0hlSJ3DCtqCvsom1xmwY79XNNKUreAJmF5pjq1xK2
ZwYBwyxbtCmrsqALOPOiMQw+UBOhUaGuTcpB2d7etAMV1RqJ9CW3Mhcucc2qFPcFMx9sqKdrSoRY
hL1N6j1M+h6q6MyIVm0TxzuyPNm+iyLnKow061rS0CD00UvctH3q7VAnUnZdFX/v0kR9HnOpWyeR
2S4EynP7muQydSOLBugzdENjRNZomhDfdManogacFkpbY7EbfebaEjqewrlCKnpWffDsVPH1hBKc
rLxv7Xe9wtaWy11qfL68n2btwFxKn7UoFk996+jxljE7dBmKOLIObpIhyMaIPgIQl96NOSTil+3N
lTt4AwocMiR058R3yC9FehxTgAh8lLUkd1M16VPfpe80P1a2njvcp438HdJzZQ3BgFDhUz+4nrO6
/Blzi0hTBC1IZCZFf+3pDnP1RB9bj/R5I0Xe7+z4CpkgmXKcnMsLznjWFHBziAWIP84QqB0yCZ5m
tAJ33K6QxlrD6tXqw+7ygOa8j/PTypT0gebuUE4LrESKV8qrysoCWLR6sy4XZm5mw3AFgyHX2TT2
2dks3SGCLJMeD6fy0xt9KB+bqLS2QaFus6JeIJ6ZM6aAreOWxLmfZekkz660NAJS0WvNuGnjUj46
VPzejbpTNWjdlvHCYs1MI/SyuDiN7mTnrEM5tyIJguRGlE3vJKXcpFaxubxQcxcWvUy2TWc8CBxd
n5T2cz1PdD0H9N+tDWINz9wMz/1TgUONBC2yQpvwqqQhSNrYoNGb35dKVHOv8JMPmAQHeik3nV3x
Acq9vU8fCvrlwZs/JVfiKTFcL9GRzDy5be4N/mtrDh0BE2du+JLtI1fEhRXa3k1o5O66QREQPWbN
vBnCvDro7NKrKFb77eWpnvM1tqAlpt8BD3pGU1H55MK6lJFKh3HXX4kWVW1v7UV/6jLfwexeJe1k
GSjCUA2buBQ/kUxF0rm0asve+ubz0EbriCRDSdXx8rhESDN5ZthkMCyAqECIqQWcOi8LHV0tkwYi
qyyz9rIn3zlKfutleQ1/T2ahJbbEuyzW6MQiNVugaQ6AaAO83cuWehVkSdroJEnUWytUweVNqK20
eDS3YSVbnyJaoXatl2j3yPSVCJAOxVKJ/MyDvliHmxVS9pmsnheOseo7jYVIeJjuOgm1kaLM051i
Zc7V5ak9LyELW+DUYOqFCcSYUhQEYR9F0DBZK/0LsmBDshGdGtEeDZu1cSz/cD7kh2ajU//ovslL
6PfZcf60PSUtQEcibp0M24UmUZqnZoawHYCmVh2WVAnONqsYJuU4+hQ0wRIwCc4Du+chJXUWMAD1
UAXhlarGP4pchWlqKb1+tluFKfbrC1E24ZL4+au9441dKBcVo4oiZlRWxy8Skqsr2+jvqjp5DLvq
x8IaCgd2tlup6ZCQEXfUNNtW+1XsO3QlAsST19oOFMC6v7Zo/te24eNSR+fs0XhlbOJNVT1gFzYc
jVj7GECiRfJxO/jJWrOzFeIZcFzIqzAYFx5XZ05VTOorq5P1s3hASr2E1c6E70SXr3Kjvuoa6NCN
+keU6x/QXtpenta53emIvnsVrjkqTBM/PoTwBVrFaK00s74O3eBTPcjPRacv3MCzZgQCgAuSpM10
uzSj7ekyjgXsWbTp8+A9FPnbSA3+aWTBBOJR/jIzea15iZN70sBo4D7ZQfv4A8XHH4hEPtQZSt+X
Z27uBLD9qRdYRBRn15DJhW9GiL6uaqUERR8gn+JGD6ir75BbuimVxbbp80civL146heoBhTu0/A2
hyY/jRy2h84Fb923Nwiob+rfodH7OG51H/Tr4pvt/BycmhQe59UxD53R0EYTk168sveluaUE3gK7
9YIVuMFyC6/7unxurS18AsdsI9fLLPnn8wwBKhE9UQbFrjMArmlVZF1Iq66k6wrWNQ1m5ljeiYyp
tK1Q8AF8cBj8DbXETb5fqnKdG8dzOyDuOCKWfvaiCGovNVAttlZJrrX3npwjTDe41g7kjPe1bYx4
VyHetxBMnh8WEziVSCKBfCCYFD9/NelOBsVN1okeBi7EG+gTUeWU/fgawbfyT1P/63v/v73n7OFP
/1n9z//hz9+zHD13z68nf/yf2+B7mVXZH/X/EX/tr3/t9C/9z33+nD7V5fNzffs1n/6bJ3+R3/9f
+5uv9deTP2zTOqiRw3suh3fPVRPXL0b4UvFv/t0f/uv55be8H/Ln//z2PWvSWvw2RK3T3/77o6sf
//kN8OKr8yx+/39/ePc14e99DJ7r9Gty9jeev1b1f34jSPi3qLnzgBb5EXiMf/tX9/znT9R/UweB
KYUGZ9EMyI5Js7L2saj9G+dNKYgGZMDZIH9++1eVNeJH9r/JC+Ka4CCja18QxP/2/0Z+skY/1+xf
aZM8ZAGlv//8pp/chBKCMmQYxX483RfYHLKRRrpjaTk0jKP0CRfcq0n4r6nXv/p06/381ZObpw9M
pYxBlh4Vs7hVbGo8UfRdKryFestbv35yneZhL7mZlPbHOrQQtS+Ud4Ud3QeVHi845bcMTJ5f4s0X
93HYHeVB28YKjO19ltzHkavtLk/QaYj1c4Im/TUoRUZ2p/rd0bCaG0eJo3WtVYfWK54CklmXbbwx
iGmUaptVnJU08hwbwwPgX6vSVisR8DHbVFqYpze2kDm5IPu01iBXq9pjNiAsHApwYRFES5wDbw1A
eNNXjitrc3kogEUfg0zPt3Zl2psms+Sd1HdL4iJvDUCszysTgwtLkTuazRH952MMCpSm3P3l6T/1
+X8t8fQB1kHH3LvR0B5j9ETVQ4tgZLVvgBRqD1bSQcQbJmbTrxNfTaPNZZNvjMaYjMZu2jJMHDhL
tUKmZF5nUEM2/5Co+a8BTal31aEu1bp062NhqLeppN23qtaSKB8Wvn6Se/hpQAzr1WLAF6nEA+rK
x6ZAPcbyUZxum+goKca2HMp9XtYPWpl/reC3SC3pw9jJV3aWH6QwWjgxb8yfOfmA3h7DPh365piM
3VYb9IfCUf+4vDSnMflfY5uqQahqksdVojVH2Cy8HxKX2doOS2efmknlH9XO9jZBWJUPUuME4wJa
Tyz7z6fOXzY1ca5ezafueZ4/WkN5TPIfqZruxrhajeOHoegXVuwtA5P5qsNK1SOYPY+NXG0l19um
Ehu9TW68NL26PG9vLMkUgpfledZpAWOwnPHe6IJro1iC877hXl64a19Nj+Hn0eAaSn3MPOOYd8VD
YjpHuE0WSgFvfLk5uaQcjooV1nlzTGvptiJf14RLcL43vnxaaCHt3aTgy5tjYVmDuao7uXhU/Rr5
T3PwftG1T26oIQ/6dqiK5ljmsvUYKoN7sGOUiC8v6xs7x5i8E71Yr31ZypqjVZlPbl4gLMsl4pCc
SkZrIUp448gZk8spz0fPHD1GYCGunm3svFdWEgrbH1vbDVaNh6BD3sFnD1Y4+np5WG+s+RR/61ud
Y+YyLlJBJShdF2lXphtCy3Ch9eutIU3iqjxqbCNQUxyU5UB3HJQHMwQvY9gPIfRzpZF3mybPNpcH
85axyQYOajNL3Uiujzy1822udtVGl7WbMk1u3K6Eiq25ApGWLlyXp0/Ev5zVVMmhl0fNqoyqPqpD
jjq51xx7Wfk++M61Y+dfO0m5Qnb5Sc/hVro8vLfWarLBA7seTa/T6mNk2Xmy52WePPSBNaYL0/fG
758inboBKepKZvoCMzW2WQdbkhn6/sLXv+EC9MnmjiXHiho5qXFYTnENC6u5ifJB+tx0tb27PEFv
mZiEX7XThigQs5nH3Hokb/yjyMZkXSjG0+Xf/9YECd/wyv+qqGTnnWdVRy9wh3afpnrn79xWiX78
0u+fAk9Gq46kJgYzq0TGmpfsi1jz5V/9xtRMUTSBI7ujYqbl0cii+yRLPpLH37eGvuC53piZaWk7
R+Fcyry8RLRat7YdvWz7xm+WWAfe8L3TfMD/5exKluPWleUXMYLzsGWzB7Zk2ZJs2ccbhn18zHkA
QAzk179sx3v3SThCM25vewGiC6gCUJWViWQgYbGPgymahq9TKb8iC7RTMSifvY7srxvI8A/8y++v
1pYiQQ51Xlzlpl5+jofp3CyQob4+tsH4uhKp5LKh0wSweiKq+wolPySpd0u/hY8xDa+FPbDODBgf
8cdfYBJcz/9CReGBhuOWuorpA9rjsoqSy8sGgSdpa/ZBOo51IPbg3ZXuvKVeYTK/Ftu4U3QKyDmG
QuhxKSBeNLYb1wLD5D3t4A5c1D7s2aVnwu679qllEh1PW3lCw870tKA2OGCDqgYLbgXtl25ZcteH
ehCtPpdWv3GfNM1fC2oKORqrmVZ6HvsIEua2/9c8zcep8L5e35ymv6AFNbty6dLTGa7LLaBMR6if
98cmdF847b5c/4RhcV3NShNA9BVRiGsoqOxGe814456uD22YvatZRwCWTfuhpee18j5WjXOgDYSG
WZ80oCRef1//iGn+molAxdrNEBZFXAaWulrGx2akh+tDG1ZXp8UZZTGGbVzitTCgfisadBc/1dbG
5cs0uBbTJlRzWXyxu7U+oD81LUGKh9zH/vrUTVbRrnYxi8qhnLBxMHWINdQooy7B37eNrYW0RQID
zL2RnpsZt5BYhT/Rb5pdH9tkFS2axX4Z1aRr2BnEPMf5UtdSw926io14c9l577xh/wAlXh0kIZtQ
u/c7mCXynooyuJeRdRon9VxRdQxR0b7pX/zBSr76zBRbjpoivAUVH4mdttLunN00iqQ5AJFAN1DN
hjX+U1d+9RXLnWrW0YCeC+78BpHLV9n9dX3+BsfVEVpJ2S6TYlgFNoVLmkzQuERj/VM9iI81bTcc
wDR9zXFLNtqzQnnqDFbfOzvonhfBbrvx/AH7vbKMXBO/SXpE/rByflNFOwSdTd6XS2B8Zw/9KYS9
Gnxs1AqQnEXOtfWpR4fDLLNGfFHdC1HfW28LiGCyjubAPfQ4y7XGnVCV65AmoiWpNbkv19fXNLjm
wbgycBZyBLalG/dufAroVtbNNLLmvyxZrTahGDmUUxYQIF+Dx+tz1gqN/3nS6TpnExkWPi4FOceD
3Kmg3uNN9AmKcnU6VjGaNvsdSl91t+u954mDvESi7BhFqduPG8eZITbp1WhbeHYZKsnOXeSrvQue
aI7mHRjzpeBB9OX63zS4nq0dxwklcxQ2MOAK2mnuOXA8J7VL8FxASf76J0z/QzuWe2bHakoScqY1
yQLKdwLXLuhh3nahtjW/bhlC3uzG5GyTfwCGDuQXUf5zfeYm41z+0SvXA8sls8cVM/dZf0/AqOnF
1hHwnwxqvxvGMWxg+/L7q0/4vBHBMEb0PBM/SvmSzCmhW7gG0+CaU+NJKkdW4yVmJwrYN16DnAW6
08fr1jGtq+bVSPUmhZ9cDG+D5a34p3G+t+uNxQC9g8ByhUKTMkxvB8ne78bDbKkNvzJZRXtetE00
21EEx56H4Fg54wPAUBtZ0/dNAmTz29VsmRdKNYXkjCQn+DH+ChjdDVu8GO/PGzXPt4ODrZtHFYG9
mXQz4dHj4Lob95T3N/qfOu7rXQixqNKza5ikFl8IuZt8uhsVOAojvvEBk2E0J7U5ItbkBeRcFOiE
JM5Okg9L1G2EAJNlND8l/tC184LNkpB4B9Xbe8W2uplNQ19+f+WfdSPJ0IQeJk4G7ynqQzsdJq5u
es9Fekeq0y7y0m2B0Og7D2CG3S+e/ZklcmM7vn/9BAP528lHilWQQ0eazVMiinfcttyfi3K8KfVV
lPyyVzoAwEkm6m8shGGZ9QzyIOrOs+hKzqE9oGvhewOOv/7GVdbrg2wqu6aNsIfY0H9DYNv7TfFy
PZQZVtnWAmViTQnuzHI6c9c6IkPwz2xFX68PbTAJwA5vNpCifTj2lkIOaXZSNtQ7twPYa4u7zeC4
epjsZrIO3VySs+ssL2xAp1Nt37ml/dFz2IZtTH9AC5eOPbZqdjk5K8v51XoQf5+r+9YND9ft877p
gUh/ax+62HGxQPjmnHh9FtblUxkHG9tfA0n/3xUOTLNvx3ZJQ1xcNsi5Ym3788LKuE8gVpU6K6Up
sV22E63geHDQh6IREOBbGuTsiToE3Ocbp6TWX/T/k7g456sI4hRMJqh6gNxODEcqrR8hd56sUd41
BBrnS3TqRvs78ccPl7Cyjv6363Z9f2eEyeX3V58FtMH1e9GRc+k+VsXnEYqvcf8o7NuetmGixdzI
59BxFYi55SB+rIM3H5KifQp9dli95u+IRO5NMSVMtAiclA7aMSbsvyTkR8inZkyFO+WQjfV5f3tD
G+mtnaISOa8kxP4LikMY9vtiip+kQza837QKmvdXA6O4yTi4xlgQ9hztT43XHgtO7tAY9XTbQmtP
oBgducRBBEOlxuaZyz3viK6qaddJwBSXxe83HNVkKC0OlIE7jclQIdTI5p4xuedtnU8W38hhGOKA
zmpaJ1XHPdLjClLPOxX1hyX0b7rwgS707RIXtmigvAAP5MrdLQzUYSieXje+wSix5twE3F3uCuVJ
vNHWUzT02eBD3CC4Ka8Awe+3E+/doByAgsbSJqButnt0+3W1f1uNHDj5t6MDYjrO04AIgWLQjobu
nddPG5HXsO1jzWfxWkarKKV4VRLwjHzvI7F+Rze5LV78Lgq+LGDuoxsrYNg3ekeBsiAWswqbnAUI
Be4Gl1hZ24MC7Lb11aJD4akC5XasQDI1n2YZ5clKD61XbOxMrR30P4dDrMeHBCR7fpFMZ8SDfR03
ORgh73u/uEcL9V5UC6jgIN1SyA+kACNqtT5XQX3nr+VDwXBcNfFGssNgRL2doPC72V3BTXeObLFv
A36P2vnG0KatoIUNHH+8GBn+YR+yfeKtd5XjnpXjvETt/+J338B3X+M1DbOPtCtENNe8CygWKY7A
yym95Xkm9W31ujDSgkdZVYmUlT+eJxsI8yGkT8Jrwq/FIjcOoEuo+Hd+D31cb90QKcneBY59Olse
5CzchUEvtLwvoKASjH7etVsp+suE3/uOFkzALVIvCxCtQF+4QyptZ350qnEpUyBEJwbSw5A2O+ZX
/TdKIVl33X8Mqx9pMQYkULQZxTKdF0n2UdWccM/GGzD6EPEt0lTT6l9+f33R4RD+THgwnaXAn5k9
rHxI6q2GNNPoWgAAaVVdMBbh9iZD73dl2xwkVhJCNtftYxpe83/HQ7Y4alCyakTcf2E+0tJgLrSy
66P/4VJ+b821uwEq4iGFCsd0VgFA0jZEAKhVP86WtaaVE4Gdodi3M8kkx7U7sTOf2IdS1ufaqT+Q
pdmLIjwgAXnPR/UYxcFxmYqj7Ts5t9etxIBh9+swX8erpEsDvLxUb52sqUKTZCbRhE/nBanU9qZ3
NprA3+6RBFq/EjQwuAFEM/nCJq/NCNooyjRIwNpw3dggfnzfw0LNk4fAK8ErmIxnuor12PGpe1mp
04B3lkDwqqj9fdQp7FGFWsd9obxpb1V+8NOyomJPSAI0Kgt9aOckYMSuxnUHOD6kOV2s2jwoPFj6
xN1LNXoZNJhJ5gvxT+9X7bGDkktOg8IDd/bKXyI1lfu+UwX0zKpZZZZcVKqqosqieKhPNLG6u5W7
axYCYpstpV3uVF/3u2Spx9xiYIm2HKgZuC7lh4Z2aCxDy166dnRJ56Atd+CRsyCoNM6nxR8htL1C
NITigbVjAsyCcV3+XcbofQUYCQJf1IIYkEVdUG31djryqs7WlQ+7cpm+UaD+T4Hf0we36pp9xdW8
Q0Wy2kEMukpFzZcUJyPkSb2iexyoXO7ANsIyZpFxr8KEH9qkemkgA7yjrg/6bt8tIBo/PQ890vE2
8+nB9vEp3+Vd5hdMpYjk4y80sXu7oKJlNo7LsGNDEB2XRvy0Rbw+FW4hMtFPwCSB2mvvEf8XdDXJ
B0qT+kFNDnvqmV9/m4ZkOqpydD+QwGanocOXI1tZZ1LX7R3KVsmxif3P7iJ+g+YhAkp64neJjz4h
RazpMFrIfE2WgMjdaDnpzEjx2QqI2vuht6aN5YM5oEH3EHNrni1crNlqo+xwfZsaIo6OK3TKlnai
nJJ8rn8wNqQjBB+uj2y4C+vJn6KRUxKCvzAf2F66d2gTgcbDFpreNG399KqgY6TYZXDQVFNm4Wa5
xaxnmrd2RklvCAgfMbSDeqnH1iwBvwi4hzdijyHCBZd/9Op8qqbaR/ZTJDlV7jd/ch4XYDjSMoqO
rLRfAquRG/Y3fUg7qoKF1aXrkiSvod7ozd0/bdf8KMLxoxXwb5xETzctc6itxEDYBBXhdThLpKEH
C61oEOwd6nHjHWjA0UPC4629GBrnITRN2vPYWuwZG98+x57l5r4YOjgdTe76cY3uHB65f9HO9e6a
MgL3FOHix1JFU0bhtRsWNWw6HVHvkh5pNeixnglSR9/8cF2GdEUw37j9X+6n75zOOqq+VlL4EsE1
X8S4Y1V/Xkf0RAPnW6lmt9Q9mqSTnai2kvymdJiO6e6ScaBJi+/xLrW+8oeLHOWz+2yPKfnLOnsQ
WtpAChg8Skd4o1lkFjXFhyaQktHgI/OqXbPJEWBaFe1FIQqnDpF/SHK7qeLHPhjcJ+T5/jvWmP+8
yHRs9zCiBleGGF3yH1R8s/sfczKlU/3ruvcYJh+4b3d3U/B1CCM4qQ8d2SiADuGWxLfB6DoEGX2h
deWUCGMWP3bYOEFMUvCVXZ+2aXDN5sFK3aCDnFs+hmCxrDOA3dJE/nV9cINNdKxx0ygZCzaGOZS6
IFw5I0PjALt9mxPrWGN/Lqwu6psox+2WZTEHiHmtVLcR3Q2G8bU7X81FUVoJDXOrDvi+rIryCWUe
51RNY3tTIwwkPN5uGRVEVthFE1jNrKbKA2vuT4OFjqKGoOc+BM/PjX/l8hdfHVQJsVwfudUgb0Da
GwfWnhfWjogb87g6qDYZSDNVqwhyOoR7d/weFsd42sJKmLaQdvbVEJuTzJnDfGVTWoY/Q/n7+t40
ra/mr37BbQ941DCfEQayNmw/+VPQZVHANjzrsorvHAI6V05kIXsIKt8AG6g4QkRl1zTTHZPsmW+x
4phso/nu4q0N6LiDIOcuw4sHPP+pHIHyuMlAOqS2HMLaD1YZ5IWUh6mY7gImHygLnq4PbzCPDqp1
4jUO7BbD80keGnHnT+y48HPLNlBhhqyIzq0nBfRdxDgEebWgYa9d8PIBw+2vCWiDRBaHRICZqeiq
rRqmYTt5mi9TN4L+ArQqc3SBclAv+ePBlgz4otnaIiUyWUxzY7Y0HhNg6ctt93H2v3RlmzvkaR3o
bWHCu2yzV2FCSrl4wcCDfPAgG16lEEjf1f6X68tt2Kt6w1zpk8ZZ6yXIFwftrHHD7T20a7ae6KbR
NWeeIgs1Ko7R2zWS+3l1452N19CGJ5hG15ItFsoMzJXYqqoK7kfefB1Xf8PmpqE1F57B3lGxHkFi
HAfyw1pKIXaSNRY73GR2vWWjnSVhSjhBXgvbOwRdDQ6iIdo6gU1Xeh3zDaLfsLYrCydL+32sVniV
k9Z46tYIRV77tSE07dvhb1CxpSF1cx6C4wGs8bf9N+2EjjtBZg98pLnr1H6qRDjuwhgKLLeNrjl0
QsKxuVA257Js4irtfQF1Ecsp1e/bxte8ma8qUlFF/XyIUR53vV25iX02BAr3stleOXI3OjGxx87O
R1nucWlJVY8G+DXKaLfFDm7Yt3+0kF99YolswCLryca+gtXxqlFusr/NMLovQ5+1G/CCzknRfFmJ
/Uz6rR1zse07R7KuTNcPVddOlVjzmk+InbJKoRWS9cmwFYdMH9DcOfTENEdrvOSViHcyAVZm6fl3
VscbdwrD+DoevO2pWElfrfl8QTvUQ13iCySOwTMaNH/dYn/wgrzdPRdO2pYPqNfOYIGOffaTuPPW
KZm8uwCRzvTYFmQh4yKBNC+9l2HukftcJvAii8+eLL47Nfvura21q+rbGr7+kJW8dgXCHSukcU3O
Ix77paiR49/KIbzvZZFefF6aC2eCj6Gd0j5WVneyV/sOBIWHpA43Itz7yx3pReie1onDW4AMavfD
HPmnsBvSot+SmTeNrkU4dNbxqCkB+59ll6g0jOb+o4tGZIgZuJa/UScyfeTy+6tAIUcqC4VE6FnU
lg0ZJfEYLf5z0I7kpjgd6RXpmvooqyQtlmFt/F1StyyLeu+/U/f5v6RBFGvPD+pEpED1HLg3p0VZ
xQZzsJLI4/T8cN3bTLtIi3Y+zgEcA/A2lAnOLhnzaHQemmYuIYe2xWb3frCO9CIwOrNaV6xACxPV
224mi5LUx2Gd5G0vQEgEvV1k3i+u3/RYZPRi7GYJ0rrOT2v2fN1EhunrVWCrYFG4NnC0NWkBJHM+
zkRsXL8M1tdrwAWfwOOfNACBKu9YlOdofMDRmbrO1p3dsP31GjD4FRLZzNidDNyT6NPaS+ZlqJzu
r5vGNLzmwgDuUWACe3qWAevAPuK3ONImWu8Jcsb/XP+GyfyXb7/y4AZah0HRXSq9S1d+noZF3DG8
3W4c/fLVV6NDmj7pq4aQ89SGf1sBe7Sgk3tbaNCJIpd1Dl3uAAdTh8nPqY7vBe2WG8fW/LauOiD9
AmxKqcJ/2rnYTS6fbhxbO4FtwcPRD7Gq0DoHcE3Juqj3UL9h6+P1JTVse50yJ+FDt1oO4JOjp3Iv
nr006oPzTMnzuvD99W9ctse/71rQqn+7sGQGe62bIHK6ajjxePq6dPFxZNbX68MbdqVeXq4tr1uc
EZ6LVt+HNQjOY7huZA4M1tFryqNHuhIJV/QH9f1dsLjZ6PKMlvEZ+o7Z9dm/X9GB5PZb41ReG1rF
BBgV6Cpb8rBCGpqcJOr5EJpyh9o+dmUZuxmksC218a8M66HXCMTKFg+8KQAsthCHRDNDGoXjMRLe
bVFaLw0UIGUm7TCT88KqT5Dy/BHRWwHiobaX7KarqmECGC+Ow5Pblp+jytu4Yhn2kV4VCMEVRiBh
iaEjsp+By3HZFn7TNLSGTZgtPJDaFejEoCTAr6A9N5Fb/SiGsfVaHS8nr4s7WKSW5LdMRpY11JO3
3dn0Qp3VNHQW7NJMD8wAYlC762AYz2vije1v8rDLv3od9BNLJi7FXunJ8gJmnbuJQvsvlD9HMW+8
lEwG0i5ujeeqXkxoriwW2jRQZa3nvApj8um6AxuG12u/HYC4YFECemh0y0/1ID8OQ7tVJ72E+Xci
p6401vmMjQBJANPCisxyl5yzCluzy4B9+2LV6lk601lMzrOEUGIK2boNUOqfrM17H9bONFwk/GG9
dNvUocrF5O8HUcUgHCvkvmqGJgvRr3oa3J7jxR+Dtzs4JE3B0nAFNTlTd2vQ7Ps6+U47EJbO4KCv
0X09sKxbh18OVIVsb/0rBize7eRuTKrdcMn4LusdxBYO11fl/ZwvpEbe7itfLUEkBzRSNdDWKJ0I
f+TekX+50UU41trLZuP8NH1Hi0fQC3AA/8Hhn0TdDvicjA3WsRviDy2FRGDbhGVaW+GGsxg+phfR
fKcIfeHhIEVzKIRooQFdT1a2Chx785wz3/7Kk2bjPmzY1npJjVjlzD1IJJwtUt3RinwUibWRVjCc
P3o9ja+zM5RIG4HS0M6GPsqUY3+aWfl0felNM7+EmlchpYupCNHZCqhoy1+Sznl0xVYcN0QrnZgG
MCtPzpDZRJ8CAEM1/dw3/heLx5mVbDWLmj5x+VevZq8Y0KAev1zIChuCrhU0YqSd8cT9NHdbyQST
hbSIyNy2dRKKkDWr+gh+trzjW60WpqG1wDHWLI7UDARquLZ7ux0fREA2rhWmbaO5tFrZ3DROi9eH
CKrUS+qPclBZ1ZQbrmyauubKcwxIe7Ji6j7e357D93G51UhjmLpeQLPmuZriGI5LCf0EZNMumeTD
qP478cv/pCb0Alo8LZ67ejgmPG5/qXz7fg3bjcPTsB312tmYoFiwAi137or4u+jGE9KLD7FqPo+j
/3LdX03GuXz61Y6fFZpN2ssTRDAo6NWUpP5UndQabewb01+4fPfV+EEwQk6upUgL4Tg6BKOav6Nf
a4bCcG8/xq19G+oOCb+333GKADTGFEdOxYZcCv4Q+tNtN3a9ZNZ7ZJ1BvTudR+LdxyXZlW7wxSv8
j9dXwLDzdZ5JESjhJSsOsTCYygwwEOjvlACuXB/d8MLRWc78CfI9QDghok38sxjJXszVXtTkqCwe
pK2/bJxYpn2k+S/uSY5XQ5jljIad5yUuP7aTd+x6e+NOZBher59VXI4VyFEIaGTaX33P7ksIRrPA
9jae+oZtqhfQIu5CWEZim0Y1vyu5epJCvuAFtQ/7eX99JQzr7GpvzcjqUAa/pMAtVe1ZCz252NlY
5ASb/J0Lo3v5V6+crAEd9WJR5P2oRXkaCAWJHPfFqqxHCupCZ3RO5VRnc3kbi1Wk8yjJYpZzGyx4
9COHPFD+iAbcE4tdgKzZVrHXcN3Si2cD4wErSoRV4NpOXWidGlF/j4qL7t76LbHWEDfuOru+NKbd
pR3JYe1Oq82x+tbAjlNYPwHP/pmE1fH68AYf/ANnf7U8om0BWK5xcWFOmdlt+W3GhXGF0FXpWY9O
KW70Ee2ILqEdHAYcveGNTGSKCilP26X/W0b9jQkxnW2p7qyqECObzgXE3mQZfA+ksyVgY3APvaQm
7aLp1gr0WSsdRQDMK+Qes8Qt1Vaux/ABnYjFW7jloZ0QyfERYcNKWLxjIAfYXV9jwxayNe/ukmEV
LeplZ1KpvbKLfaOKJ4FWvOvDmyaveTjzpOe5ITqwFrl8cYryCJaRl9uGvvyjV7uTuq47gFSMnpHZ
SVsUwFsR728b+vJvXg3dxCjbrD6y7i3ypw/R7BE0j3lb9CiX//5O1NPpshLl+kUFKbQz8yFXCf4g
OntPsd+cmpVuHP2GIKTzZsm+mkOcNsiKy/rI1iV3+uhurniZxTKJU99t70nl3JYCu6hAvLZW1QXR
WuC2cbY774PP1RlKthu702QqfY0B0LAgmAhTVV2detV6drt2n9DpAzZWtbHal8HeWw9ttQvls3BG
c8w5ot0+CtadU7LDUm4lFUzDa0F68Bvizz4ItECgfIh4/wuP1xg10vX5ps36B9T9arOukZiteISN
+BDcWX3/UDf96frQpqlrkRl1FSsYSIIcfO1888rkt1uJ+yX0tup+huigM2mVITSwpwnnMVgEqt06
xEtKpyrc2DyG0XWaLGqvQbfYDT0LR51Rpfvk2taP64Z5f+hQd+GhbZTrNZHKQx5+CId+zxJ7I8/x
/pYPddddqikAMcCqcnQm7Wbf35Gq3iEplcZk2jjXTbPXHHYtrNanhcLsQX2cyiX5HKrbtgxa594G
gwF9bXGJNrFcBVO1r8hAD5WP/tFWWlvZX9P0L7+/2vAoDCWVBUkDdBuCGGvu9kNVHK6vq8n4mq+G
iXQYAIYyR+vc3pX+jyYpj6sdPRTL8O36J0yz13MdYDIp7TrBJxx6H3fqOPLbABnhH6KRV4Yp3AmN
4MziOZprs4hVeRysWcnXjW3zfjSAROBbu6NrkbNaVCJ31Neh++j7bmoFn65bxTC27qsjSEhV5BQ8
X0FqbeMx4HB5WG9tEtPvUI2/oG8S1C3YMlI+EdQ+jozG802BBiJbbw3TjV6vvMrmuaRRlLlx2+49
ucXbbNgvOotdx4FRrBvBcxa0B4v0d6V0bnr7Qt7y7bzDxld1PJYiB0/IEZmCvIpCIM/mDWcyranm
p8IjpR+QUeSkZ13q93+jDfvcO+Tl+pYxGUbzVSIV6RYe8hywheM8+1kkt5LBhjBgaz4aJyKeihq7
UfkjrtxVuKDl4aWln8G2EW8Y3zR97WwNVOPM1HZ43gfBBDL0rtw1Sayy24yj+WpPGsiL2Irn9QAp
60Ye6jb8ecvQUNh7u2siIFFUYDc8FyuUOqboHK/dxpK+v2MgUPt26MVHkrkOZixpFX0Cki+rVfMk
ii0tBtPwmp8G0yA4wNg8n4GPVgFE0zky2d0WI5xp+MtuehV+WVMtSlqYvU8J2p8tcgLy5YdCG/V1
w5vGv/z+anynawqk4CeeJ0ENWsV454mMDuX++ujv7/lAZ1Ma5m4OYjRP51Z4wvNvSJxj3aKjFoK3
1z9gmr7mr+7Q+VCkkgjxtSsoNEomhS1fe+i1Roe2CJ+vf+Z9vwp0ajsF1RgboqQ8b1YQNlPv0A1b
lASmoTWXbbifVGtfzHnSTjv0jR9settNONCBrcXqTYs7+nNOo3B4gWRIeOcrQHRvsolOoRSGJMIR
Zc35AjWjzI59oHbUuGzcCwxm0YGsUSUa3gQ1DtfG2XWxd2jL+vG2iWse69l+LD0Js8g5PHoJCCfY
Fr2cYTvqFEqj318kniyW2+26I1D78r15P/Fgw1lNRtGcdW3RjerJas7D75AC9bZkVU3DXn5/FQMi
QOWTqQMWwRHWLoiaXPHiy3Vbv58zCHSoahI1UR2icyRvo29rDzY1Nn9syIoO1zUrWJhCxmTDNibT
a8er5ysBoU7YppyDKStUPeW2sJzTJG6NxTpktVchNJC6iOW0Cb74hH6YK/kdeI4toP7lsPt3zgCK
wG/XASKQBEzhy5wjuX8iQoi0jYMscUAXYbXPNigJdotsj8T2buvihd7m2y+6THoJMOMsV72bt7x9
iDx6iMYtjTgDG2GgQ1mrKmpqSJnPOYmD3UAg1ut9Dkd3ZyOz5iTPk22nnaJZ0LWpbQ+H63vuz9vh
HTvq+FZLeVDKqZo593mRsRKsMoSg3YSe2Drvq8DLeb2mRUzuh4JsfNOw+yLtmA7nmMZNN7O8jEU6
efXOBoRkuQ3XCTKQt8sUoCjuFjOWqQBPC23DPXCF++vGMk1c8325LIDmhg0DjYPrn2yrKzJC+zmL
2mFLYOUSV99bDu2MTqwB7AnADwFF3nhnmTjNj4HFXYVntiDu3msKEaYeQUfkxslkCDqRFgrsZZQg
4pxgrjX+Cjb7Nu2TeUfC5pFU5Bhb9F759k0FyyDSju8eRNpWLDqWD9Y6HTjh4c5umtvgEYGOV22t
WfUhxbaCFIKdBmEs93HNtzQPDXbS4aoVcACVyyjNY2WlAXi69p7Pdt3SfV4Dv856J87idgucZrgK
6gBW8CZAEMQlNE+Kc4DeNTmWKMN+Bljr6fpONn1AO9ZLRWYfFQ2ae61Ix3n5OvqfCrfKbD/aAMGZ
vqA5+VzVig5oH8z7xc+IEw1pC4zjNE2/arnl6oYzQIc5gshnmZsopnkHWR9rjHIQwR+qkA5p48lf
TYIjYHWinZwKvuEthtNfpx2RnTPWKzi48zikd9bU3C9iKxdgGlrzfC/2YqAPRgy9xFkHRU0XcnXX
V9sQt3TkMNrYcPCCzSn35Ddn9XcFJLPWagveZpq45tW2iqEfYcckF06SFaHKWEWy2yauHfIhHiqV
BchzTtsh5WhxKthnX/19fXDDvHXg8NKPFzWWleT9WJbfXLurgNXq7J/XRzfYXCdzSqBEUUCzkeSB
97vs23QkE7rVtwiFTHPX/DdkISvqBqOLiI7ZXIA9dY7trT5y0+ia7458tMCtjtGJ04DDrDuVaotW
0zT0xVyvrs8NrcoyKTtIHvTunPljqfYO0LfZdaOb7lA6qne60IV7K0jXRvCUKQ+VpAikkH4Kdrwi
OXeQYiY/lVMf/IXl1z9p+kOa29ayD+rCVg0YUhz0ThdDJ196tvZbStiGDu1Ap6VBwCkKBtqhPCLf
mtnK3dK966bpxFwwEfX9syTxCbID3wCf/BBwnnK0Cnuxui10/AuQW8UepGes4OR3z0hQ3s0LWk0K
d3+b8TT/rup+pcKvo5MYOXS1xoKfvMLqn24aXcfdLgDAcWgFhqfAC1NVJ2lT/75tZC1NZs+1T0Ao
J05s6ZID0LtOBvbyYcMqhmNNB9qCoolGZVCKk/Jn5LEBaXCK1A/vi7BLnZCd6+7jvMXtbAhTOoPN
GDMHGp+wezcAWxeQ5gBGzUc3aD5ft5Rp/Mvvr/y9k5K5IJ0Sp5oun3vXO0wyepqspLxtf/6LusaC
hs3EYKug4Am0E9oHPoFCGiip021/QPNvD5KNvlQJNubKRTZa7MntoARDSbeRYTFclHz3rYX6ohJW
pyJ+mufgoXY/gkr6znfIrpAb6ADTEmjnM+2ngS2DJ05WN+2cpsoutUxwn++uG8g0f82HnYosFphC
+SkBmaXd5SCvTnl3P0Ub0zcEWB2Ey6nTCz9cxMlGg3zHmny05QZIwzS05sZBh9aSapRwtJjcOYOz
B9Ihu24V07taR+BOKJK6VUXEyeuHTyRgX0jL9qy/eHM5kt3ouz+U01fZdOEwI91tlWUEtre7KfHR
1sD4KE7Vqg6xM30kzroRTg37SFd9F32L3BS4/LBRnQ9uWXa7ygd7YUC/XTeZIezpQFy8FQQyxUKc
wnA5KDHt+PJdBEh4WNZZhvMeBGrYWNUGD7pp7TW/jga7HknVipNk667EtXsmxQb42mQozaMZtYEp
arH0Q8n31egBWEnWPaHhbdTngQ7NtURTTMTuxMmvpbX/H86+rMlOHE37r0zUPT1ISAImpvoCOEvu
6UzvN4SXtAAhIRCrfv33nOr+ZrpO13FOOKIW2+lUctD2Ls+yNfp6U17sYB/z/edTcekTnO1pWDzN
8NnQ89FXQbEGH2fzLaroK1vjwps/R+SGydihE4HBp6AB11xBvoPsfv7cF6on52DcciBbHysMHdrv
oDJmHtKyJ7nWPv2Wutei4wsH3jkcd5h66EQAanhsUDbLdGDuSkAghpB/GUj4yq1z6R2dbeMeutl8
WA2WUBPmk+0LWm2vnNenw+0vKkznENyGh3Im+PeYRhWkxYfnjs35HNzShB4lMzs/v1ZaurCKzoG4
NUvRARqxxSLP9l0In+OWyw92fK0xf2kizraw0ZsDM7DCKpX03oklc/2bKY4QH70mMX7pJ5zt5N50
KXXdaRq2uGiQTijuMoiiZLJ/Dbpw6SWd3c7hFDVds2A6NKrJ2xodyehupvXX5Av4OfC2YyiPE0AA
jmugIGrps9l9E+S1ZsiFhz+H3g4knQOlG1wJ/t5ADJmFQ7ZCCPrnu/nS6GfXc0vnjs5BMB0DIXIf
RZngazYv+pWNcOGwOMd5hf2wwR4bp6jt+Zr3QfwMsen9RvybStsrQ5JvP/8Yl37O2V5OZSMUkfgY
aTp8jZPgKV38HU37W6i35Hyyr8RJF9bqOe4rbmEh1rX4MWBWk+RNTOesj+/W5OXnn+LS8KeT6l8D
eVJ5EQI7fGRRl838oeUf6/naNK+EYpfm+mwvj7ISfFyxkhJdZq4eTj4zuXSv7bIL5+k5RDO0ohqc
SaZjeZLxSNrN5Vqx19LYSw9/toerRAkwP5AjSCE6KFF2b2OfPjiW1q8s1UuPf3Yfn0oL8TLg8aGU
c1h9cFgQQv58Xi88+znui8SUrrEQSD9o/2lgVTFO1QqxtNcoDJfGP9vE0RSNcGmJpqMNYlgYJJbe
wfayh0I9eU3u4YJVCz+Hf6WjTyD2Brn33k2nWSh9bx8qm05lzsncls9tQ5rkaNWwVAeR0B6K+F0A
R4UqDmW1L2HzshZaWDVeq0DFFdCY6Vpmo6rYayHbX88gO2+Hlj0sPmIIgBwTWdeYxgp6I1P/q6Of
rY9qiDoIVEfQu58CqFD4Qtvh1yKRc/RbOXMxG7O6ozD9Tiq14ZW+KiPw12+Fn+PfkjlMhiZ17khS
SBktPLhSsHEpfr6yLw1++vN/ObFqLTkkqxZ3VOG0WxJ0zLwckle2zYVk5dyWUMhoqnQ5YMmZ6uBN
iTNRmNsBIpZ5I8vbxPMOfmXsvg3DX+PQ8HNMHKxZQg3M2h/hFNjxddeNX/pG/ZoyOD/3K2waXSkS
GneUmO+ruumrW7lhR3TlvLxSK710Fpwt0yldQC0C1xj9+nd1JbNU2oOafu0KYeewON4i1JyX1iHc
bL9NK3mqHMpM8B/++vP19NdPD/vcP6+nWQW81LASP3qrP3kW3XIDwwj/a81llp6V9OcuYlVMlTs2
fYtKtf0Kc8e7Jal3v/b0Z1GI97pXCaRKj41IRhDU5TfFmh1bwtdiwb/ebuzcdbALZb16CAAe1xk2
5Yx5iw6WfC1YuzT62Wae5r5zY4+Xvwi6QpnU8Gwi/DXK4KXRz6KPCV11yBfi2UtefQzH5SoagsPP
3/uloc9SiJnWvppZORwnKguG+B6KE69sp0tDn4UdKXJQQkasmDl4UzdTm6ccLc+fP/ZpUf97lsjO
4XDhYlte4yw+ckK/tNOz4e4KhdW9VPM+qSNANl6ToL2wrc6hcTMmFEYu7XRsUmZuUqjQvUBjJFky
Q9xrwigX3tQ5QI6gthOOIcfta8D8WYz7Vs72NUnMv47v2bnGY1SLSbaW4vJtdM7F+2YBS6ctYKNT
dV9+PhuX3tH55k36wPgeP6JM4/cVFd8h+fU+Zv1rH+HS+Kc//5erUo6WWOMxPlnXa95NB5Cjrun0
a0g/dq7wKFbVdRwmKEdJcOrbKYAekVRfDSQKfm25nkPntGB0CBcEQPWidMZ4841CY5XR/qAal8cm
7SCbL35xNs629Bgtfqgtc9DBAdjkFBbNQUEAO/75ZF9YrOc4M9EFDewEECqmdXsohYE5rHil6Hlh
ns8hZmG31mIbvTuy5bOCmvM4Z1X9a60Ydo4k4ytwSnCfcccWPina3MK5KV5fefBL7+RsAzRhpayI
MXYfCn5vwJZCdE5fO0gv7OBzyFiTTkkY0ckdBxEom7VtN8PrwrrbuNmaK1JX5R3EnqtfA5FAXeLP
u42C3JpYN7qji5pDIuldFPGnn6+dSxN8dpGl3PZb3SNa963ucjZ292WyPWp48WQ//wGXJuJs7fdD
DJnHERG7YuNhnOdCGvprN+U5OiwgLZSXWwwNQvd1W0eFXvUrYKRLT30WeJawjvFzNOONB2l1V4ai
3kdtIF558L/OBdg5NOxECoBRdmiQaAT3UvYfIZ76QU6oo84Juaad+OCM+qiTMfm13XAOD/OapQPp
e3OEn1xIsymZFM80F+q1FXphGZ2rG/JgMw1vrTlS2lwbRz/Gw7Kvmu3tzxfRhf12rn2nRzr0perd
cdM71gcZ0IA3ZNM5fmqWzK+VPv+oQv5FDHMOD6sal7qe6P4oAzgXtt/XaniSFhqxdsy7Lb2T5KZl
ITBv72TyVhGzg7l0UbZTEduvm1a3ScCKBrj07VUlj0vv9Wznb6iWjgOkmo/OkgNopXsryRvRjL+2
zM9dq3wU8EFZvx7rMkkKSojdr134Wj791xVAdo4iAzTdAVu3rUcKklpN5vtpbQrQed4b/prE5YV9
+m8SlArKJoT227FykdmHPVoFfZC8JtZxafSzUwBWhAP64OV61PE26owEhrZ5UjHx/efL+sL454Cy
ynT13KJydAxUlE9LsxP9ayigC+H4OZqsU2SqkVetR+S3VmVBNDZB0SjPoYvABu3zzlVkfDtsJTBI
I3QZXn7+kS4s2HPjQL+GdkO/YwUC7AvfyiwY3q/ra1nXpcHPLnVvtGRAH6/HrsSlW38a+gY+lr8G
emTnErnBxkA/T/DKxjm8IUt3hGzRGwalw5+/mUuTffrzfwmZ480HeqzJeoSgQI2wX6hsGdJXXvul
wc+uccnKjgJsvB5DZ5t3CQqRAMobtb5GnkguKEWyc1RZo3vwz1VqjwZ+B+wtZNKr62Rt+XiL+kBp
n5eY0Oatk6quoyykw9Y2mQGWpyUZ5wJLLkPQ4oYxKyFfba5Y1YY4u6Oki590VS7pSbVrqq/dtp6w
j66dm8/wDpmSQ5uQKNnBl5ODpkf0mNx2rjfjXoUQCNhBTyzsf6CBDqvgkI1NB+1JnAmF7yGDkM8t
XCxBZHfpfKhW20YP0tnAHVK6enM1Wq/E3WITlnu+resO3eDrWVP23nZ++hpXCburnnDpjOGWrSGQ
7/utM+G3ugq6FY2YKRLHCBpBsCMb9AT5dnR6ddatQyQLb9EbgpBmx7pniOvPP/wKy76sXhoPomHo
pu16Ya7vvkchkSOGqU4FwCmqbX0D3l2b3GiIUGzP07zI7rld7DYd4XSSmNtp69s5F3OLDLjqITDz
aJUt5WPpG6d2qgNBNVcyNSLXUVqGe7DINn59snioitWpxGdIQK0/QOPTPrIYjJgXWDLGUZ7ipJM5
U6r/4DQpy4+Qc54/1VCXCa/omPRlUVcoIRxq27QiGzsxTz/6GWzAxwakr+5xgfZqcqXLGbbXajSm
zeOpS8J8XbhPMjEKY/amEWK5aYZy9EVb9oxDyyBALdSC/Nrv/VYzk9d0DYCPX8cGU+ej1ebhMhKC
9H6Jk2PSinA4aG0kP1QkdaJI8WrLrEKtfNs1bdmUBZ+E7/IQkM77bp4Ts5uAfcSRMcu2kdcORKNk
P21jCdyRjRJTgAEyzHnfb+Mt5wunWT/WNs7kQOqvIcXwGWtif9t0gH8UJdWUPNOphf9DudTdlLHU
tBZ8iwBI6XoCi+FDvHZxiNdq5zoPGpPiw7q4YfvNDFWSIZqE6TRfvS/zznTgQnMVO7rjvBY0NzqJ
sAPEspb5PA9+y1dfySobYw7u4mBSrDEXKSWKJFTp/HbzcRVn9QqAIRiaPB3gR8ortrNiGv3RhltP
c61p1TyaCUy0TEyknw+xWXDfpGqYzNtA9C38PoATDdujJ2HbPZAtrVaYBINU0r3EdTqkxQiM77ar
MYFgF61g5l+ntqoIUPpyeiaJUSJP+m6NC70J0ezhjuXDbBzkxh94tUBSMFeQIfE72NEvU5e1g1na
KyOjJN4HsOdKro0OoJ1RpqGAm5Cp8eutBaPyym1ChftQGfuhjYJn0ZOdL6MUZYGQ9TdxO+vq3ZhA
qJ4srPrqw9Gqj6NNdGt3zbi2nYIC/8zaN7UoW/MDbUkidrCOosmUgTMeiet1jGBFmplZ8srkqhmJ
hXn7GC4pHHqaidxaEbL5oBbB+W2iR9VCaVaBJAQb9sm/c22g5wcJd3R5qLXS5Q8qIbfe43VEWn53
0GvqC4+y2Jqrys0A42oCDEILLPl8XY4cWriQjZ75XmOxV5+8GlR/i5s6aXLGsVSfu0HhVkJnXm4f
g1TI+kkoU5rdVoFveqfjJlUHPQ1U7fk4q0Xl4xi1YABt3DF0driCXTM8GZeoqBHI9AdwULQ+DGj7
rFfaVvGSRfFg2lvUkSVcApNYRjsKgSBR9J6n4q4JguWLMInprzrliwjCynW2wIZuy+v1icLsesMG
N2hRsawqt8xHw4OXML6u3RsVDKnfNdCx/VRDdYXnwggxPq5Rx78vInSQA9l8pWDQZsbmKOm2dbTg
rMkjkJreKzaHQy6IoJnpIZMap3Vx4lTf4tpIFLR4ax0dwB5O2ys+xZDEwq3zdVrru3QRtbuqPEuv
KOs5NveqI5eliTaf4J/etvuaKYJN0gTtRwhTK59tc1g/8MZ9xzOor2SLqm/Uhta86VQiYKvqBRS8
YF8XxrvAw0b+eqyTyedInslWjLZZ1Zs2UqG932QNS/WRCDJkZdn2FlraiZB3euXRHrqjJ2JCeLe5
BlFYvAo/3zKIhg44VzdnqkyNwbjsIVEm+zvTDQRvb8FlmfsG6m5Z35E+ylJYbE1ZpVyZ5nD1qEOo
XYNomhnRuTLv5QYI2TBNUl9btg3bTaTG2WahjyfoNoP5m+6XqFPmkOo22HLKa1jKV0ECPk+MYsN6
HXYRudsitQKhUc1e5AuyUw5ZP0LHXb+4BsXWOhTTjVtl9APctqXDKNVY3fohnapMRn7TWROXEb3S
UuF0TEv0h4reOZnkAij+5K7WQY+14je8ECYazzIhOzF8sn7q64/xVnU8w2HHm70lg2ZFOi20K5xv
icpNlLbDUyt92N96KYAACKCLSsHgB0f6tgl9eRKlLZNm1wedbbKojWVdTF5N0VUNih8UrEFXeAjC
qiQ5Z5Ruh4DWSZlX1gTNobcrwpYOFJjwA0vE/InjJLfwF7f9mneLIazYOA6Qx7nSXbervenIdcd1
yQ+ethYQx4UtOepPhBQVTWKSJSPd2nytbKCPAJFuTZ/B3XnSd+G2THOupxkg/HmAeDWM4ZfxI2Tk
ZX0bjLLmd8Qm6bRLI0wwAA4wPf0yx44HVQFI3By9kQJlkEwj1IkO6+r50U0Ikj6NbeTKDCbSOjyU
kxY1xDaMOaxDydZ7yLDBeDExdooKk5ABkRKcBpfHrYTFRSbHFG+Ul3CvfBOY1TQPkaeVwFLT7bTl
FVmWNp/tsI6HDgav1fUQw8auELjzcfc2dlsLnGf19rEFbDvIQwKEaY7VpAfwzGdwk00v2vJI9OkI
Rue8jQqAsiS/0oMelqxPGPZbXI9LecdnxAsnHjM4WwP2EtIvqMiNX5RdE/+o4XMnCuzSaoAAgh63
HKqN1t4gZw/obqADIEzY5e17MGVhWsYRCKorlo7ldNuyaNOPHrdy8CMcHZBaXPPG4FRswcToe+ii
Z2Rk6Kb5IJjJNXPEpYBbOfDC8TT+x2Qi9IZJXdIacxwnfi+sa+sd8VAme4g1zNn3qsOKQQ2bWJnX
wRBYOFMGS1PUIH3wbC75/BlQ6yYsGhLW8b6tZ7E9QeMlYgXsqdWck3mFvoiBSXad1yn03/ZTPNRt
VvnFBbs2VhO/WUGco5AkR4OtUF3ap9lW0Y7kyzTRtVj6FDOKQEuLE5qrG/ZTwNkb+PdE613fSScP
LWvMdLB29FjzZivHHcE1rmFLUYc8sxKdtIPSa8uKUo2b/IiSBIUxUjfG2HBehx84YLjjvo750u0g
e1gBrhCr3kANdBm7m1gKljPd8Bt0UFx0SIGikldbYzR7Rze5FnPkH9YRL6SjEMCeSjbeLzVAULhe
vf4eQTQQEoemtlDBm1fauZuRecn2JY6I+0jAESHzpKXhMWCQ6dujB6Sm63qGp1zRtOHIC9xk6tk7
Mqc3VNBFZykdU1KMW+Ob3UrnnuQICSq7CxBP6V1UI1G414DBxYdk5OgIN5Z19aHeynb73EL+FBbS
fgz4A4Rot3lXgWYmIYc6LvSqX2IzQK5Sd+M+gXsCewioWCAb7pbtpTdzBHPE2osjEhWHE3clMe68
Jg26IaMmqm8jLkM8QEjYXsO+qcLCQKUQVBGrxU5B+6TMcdOM5W60uIWzGLEi3S+uSnDAeha/0Com
FURrxzLcVRanROYAJtN5GFdjuONbk0aZdin71Ooh+AprNo+JbOIuyNcU7sA3pYK/QLHwabhFKBoe
omHFGveTGndqjKu1iEsFrFIy1npXhn1IspRU8ZqxoZrTg53WlV6bcorfVm4LurtkreAkQZK2T+8l
Qq6WHCpcJ8FTaZHnQV61nx8Fi6sTup1EH+pJtUBKKm0eeBuw8dvk41VmiWJCFBqndHhEV47B2BCU
DQQJLal3tpzh9QCALY4GqNiPuJWxZaoM4HDa5wFavsgLtWlxFM7oxl/5qYnaXKWIlLIE4dFTA08N
mq2VUl84AumPSaWW9Gi4Htq8be3CDuVGlzs3zcNjt6guOOB0d1Bmjk/rbG7nJT7IWIRIrpKmkoek
6+yCM0n2/F7JcHb3KUfvfk+WadvepMOg2BcjK/d9xR75gQLf2BULVmGViW2VS95vUWILV0Jb62AH
ID1v+ykW6hDh8dMHHm78nq02wqFYT9FT2JXLl9HXqznMLmZrxitUMUEsthUpDOruZq/sZOS+FSty
Ee49fDPDOohJviWpX656PyQmj+vakndmqD25i6bV+QJ5E9C+VWq5zSW8Y+Q17k1zUhIQ0CEpuhZG
ulm4TNLsmdLMFcOg03YfR8bV953sSlVAFE/YnSANKY+hCkd950ZyurZggRnd6IFG29sIzJ7tCpiv
jbylEpq+36vNbf27ulUu3tEwEssBeQQVDwhjTPpjqDmeErQdEm1Zs61ePMDwCRWHpa28fW5CZb8S
KIDSz2svxugmqPo4/dRtY7cgTkRCm/O2CdNdKruKXcdLiJu17SBqmHdBuMBk3XgCj8jASMIegzQI
vyChRGpv+l6lu8aZsL/pIEMcHhoAMtV+bZjwJwfpqT+GE6kHiLFGjUDib8iQB2DjN9BF84LdkR6k
vKOna+fu7YoMHzkl13a/ebVMKG/Aiw8in2JSBTQWVXClR+nhKj9W1Qfv+34tbJSCcDKNAHfnVDhi
7xOckrQoIxbzp9WEgc1xd4wLxKq1mR7jqel3+AWU2eZIaLUvk5qkP5Cp8WVn4pb3xyBMAN3rl5m0
Tysy1AUpw1pWV3NLYq5QsNmCcR/BZTf9GOFArVWG6hICtQRGPzSr2i16sRBnHq76LqD+SuMggnpK
YNJ6y2Km3QyBemNPhHHVb8tLsxDICkZrY5/GMrVfDPERiiHVWvnMcVZ9n6sm0UcmZPhONSyleTCH
JbSGyIa8uJtwjqBNGHtgOvCj2qJbwzneuY11yXs7wIz5qrUcbtXhGFXJIVYBRcxWSsPeJ1CrpplF
9t8UzRZWcZ05Cri5w7FiVvY5GCvFvya+R/Fgm/sJmfHo0XSeFF3rHQoxpMvWVvPtFV2DS9XZMyAG
nk81ddmBkyk6fYxj3cPphcy5gwA2BKKofTSdF4ckjV6TZb1UIDwvZRNLulAP9rgi6yrgIA6NDpg0
/qPJ95/f1v+SL93jP3ok7u//jd9/6+w21LIaz37797edxj//ffqe//k7f/6Ovx9euvsv+sWd/6U/
fQ/G/efPLb6MX/70m50Z63F7M70M29OLm9rxj/HxhKe/+X/94n+8/DHK282+/P7bt24y42k0WXfm
t39+6er777/REz/rP/91/H9+8fQBfv/t+cW8yC/tv33Hyxc3/v5bQMjfIsZTYOMgiM3i9MQoXV7+
8aX4b5yxiCYiSaE5Qk7wJ6RzY/X7b0T8TaQkxRfQ18XdhlXjuumPr9C/RQQqjSlN8H8K7O3/f7I/
zc3/ztV/mEk/drUZ3e+/xX907/+3z5WEKe4lFgmRJvBBF+wc0E6gdx7qqb7lTa2WfcuD+CPQb7hb
pp7yXbq121VI0gbFTxY4LBhqk12H6tc1Q3ryVlBuUd2LYgklpmCdcCX1sNM4wu2l/wGQZngN55ro
WeDK228bDBxdz4O8HkXRuOR7MLRV7hD34Z7oNLSsXb33Y9N3RRjx62hx9aNu3HylJAja2UyidWdk
eSqqMFblwOErW8R9Kr9NAqbQQGpW8/4UFd3zIahf2NQAbdEnoPQIXgZv5z6oPyiwh28jpmVRylnc
jhRCafNGoyvSSkRK1Iod2Vb2jpeI5tvApccJhk83qGaxQ0f4drXgWnuY8JB7UjUChc0mvUMxL7iq
657veWrmu5KiVmVXuH65quw/QGnLfo/mEZcx5zOEgDTbRQkLr8J4k6cGA9n7flrfWMSDfd5TRd7D
AwISdzYKP6cqia7GWg4HIJ6q62BW7i5qdXPrCZuLVCe4Z9I1faqQVTwEsZdthuzYXMuoxsE26qRY
yZrmtqMrbjYkTvk6b8znVUqbq2Te0hvcHesutDI5GuS8BVv66VAhgrrVa+2eNhaw52qY+FEmKErA
5WiknyQPkqeAWPqxNQEah7VJrswMy5pxXLcrhJ622Khvv2wtr3aylNs3jwTzuKKodRN0VNRZMoTu
KnG2e7JbEt92fByqrHeo2OWrs7IBAWtK78NE9DtWGXTE5FRbFPGT4GENuv5+ZqBCpHDK2lucod9i
iPi93UZKP4tpDt9Bv6l7tGZobqAcnzT7fpyT47LODV5YSMacJ07eiL7rNLQ/F21yjev/Rve0f4Ho
VHkY19Ie0gCArLwv2xr10vEkDIPNM7g9Agmx44PTc9EnD0EyxY9Dss4t3C3C0u1mJ0e2KwNjbi1g
4TdVPa1Q4OHyG2Z33qmpT6Fs3PN8TpJo1yVte1P6qbwK+qXB7Qj5KUh3afqkRtU9klGz8LoUrmv2
yAWXTIBadNutVXk7MXQ1YL6DjQmbtl1irbkLgCney6iJjnKEDGMXu/AwMlLf8WQ0hxowngIgufFO
EFm+GVZcok1A5QEllOpoxUzuVoAePiOuWB4b0Ycf6riiB9eUE7reU3c7gxV3QFwAaeZw6TZkQMjX
myrursdGD/ctNEivRgjCIGZUq/veTFbbPDHR8i6ZdfdUYWu+VxDhizIT6lTusZ87VCV7T7cCqueU
5tB2Ejf10jmHUo+pvyA8Zl9r2vbrPl1AAi9CB3Z+bsQW3xE8/+dyck19mFpUTbKNLRGKyT0wetJw
8wKvpqbLZOtDpC+L/apdGc9QxRnNDfzC1I7TVe5ayOibLB3k8k2ymO4ULrs6801saIbJGVFPc3Ch
RWq2iXfdRpMbpJlxi/U5mPdeuPFRNppKcB9ieKKFsCu6FzopnzEsS/MYInhv51Gjz6db2dxJNrgd
URHaUiIOEWIYF4b7SKTzI9Kw5WDR8NhysrgQ6vKp21VbjZ4KXshHYH9E+LBFsX9A8j/fD46WN465
Dux+FTTQg25ZKREmdcRnXVChOxNjy9NT0Xe+GT0cmLVcoMaOCkxE95b35qVmcrhGLXb9YZyZn0Qb
DAdsLH4YqnQNsxgF7IcIkGsMlQK5k4c4SpedJdo/n1Qz37k0gu2yg17srqEN0xkK3uiEBJvGB4m3
IRuApQe3y0t/AyUZYMaSiAcaZVSbRIWS8GXPOqbW66ijzUMLEOdNzUX/CUCntiA8qQ9pSSYN3pxT
bwDkXX6gAxh8RX02eYdO1rwHszi6LVvbv/NoKs3ZsLLoTTJZ+m6T2qis6inKq7SmDu80Lh+XIRw+
ctm6x6Hx9e2E1P7joKJxgVjC1lwvVWc+oSvl3mCVrZ9BxVZoY879/CzsSq71oKbCazAxJlm2XzWl
Yoex+6cgRaKYhWqmcUHcErz3JBhgdLemy7NNTf0JL4rgtNj88B34AYULtY5eUGZUB1vXbWHXqn3o
hKE3qdiSa48C1hWLUXMpksS0117WY0Fph7AVfcvCty1MAeJ+OKCrhCa1YjiW62EFrjkNK/7WM798
STbGvk0IkfOoamHKYXm661GGPjB4+KKaIWrQABRt3rQgv0BlydXmVoVxJ7PB1TJEeWujYU7DdX6I
2jFIM7JuK9Zs6SGZh37kO9e3CPCrGfFAXkufXNeoLpCiVcsgMdwaVHmrxgSOeI1jt3SS4ED6VKgT
La96hj1m0uYLieWDsbpBect3fIdWT3iPhoS5JlbHP/RSx2yXprbbucb7N+0SuGnPuSKQOZodWnSY
2EFlzRh0U57A5uz5ZBr21DqPXVECvpbiIGClwJp3kuK/gT+ayLbhfgxU9VZR0hSuLoOvSeNWUSxb
08K2Zh30D+wwho0VueoTnOtRuYO58vqQ0ipk2RKiB4iu0eKeQjRf8Cx84AoldYVEkTAP1bV42B7l
UAPs0iCdzROUW58R0YjHAMWAQ1zWlcrgruEeZxiyHZDgdiIHNoM2e21KeWtdHxe4wG39BCmjMQJR
m0VY2AMuwm/JpgQ7Qn2IBFOGbkFQZwQ4snXKhyhEa14GMg4yWBUy9I5gt9At12D5rM8D4GwfuJno
A8LfoQgkb44Vl83zinNvj02cvk/rYLwfLAfuKY3kcU7qRWYdytC7ud/oY+/KDpOKIAyBZJQBqiaP
cThTaLJB/XuZUG8f2cnyKRHAY3QNvP+A2PXIYbz2Mz2ihLGsaDyVzQsaAWj7llHrWD7BakEXTTPH
4v9R92Xdbetcsr+IZxEESYCPl7Mmy5I8xHnhihMHHMF5/PVdUtIdR3FH37lP974ktiQLnADsXbuq
tqMnZsNdJtikuXkDX1unMSFO4qCo6F7Rz9GLOqmjX3UU6m9diN6pEmntZgJGmw8MAIWFDMl+6U5T
Wm+NBCQOhSUApwxsYKuESvkoeQHcryujlyori21mkv6lTtPZnYYs2eWtKmqXLFFVIQdbmn0nUNAq
eopnAIv5/B2V4XlxWw4cIqeWsupjPdpjnkQPHVr4vjLYHfjqoixBms3mKZpbCMlRyx/eUktqrxK1
XHjBkfkUL0kMPEeg9jCkwFpRkKdjgyUW0wFtNMsyczUkzNJuG7j1O5DUK2jEGRO54SklbNqBN5CV
m3Je1Kd0GREh8QlMXX9o0JrMz6e0Pw11VcVAHqjyrMSgYCHoaiLpFirnhV8P/YxKHkgGHlF5Eq9K
gNWPKLzFe5bw+G0AKaC1K5QI4LcM1AGLC9Biw8lR7WFhlEiRYGfstBJ7OVHKAC2NAOHF6GmP48wi
DdOJm9pzpPK5QzG6QrMFkwE6B4EK+M0KrUZTmOEZMZq/sLKLNXQD0BAypAqrHK3g+XqsrUr100FX
ni0xolbeF+c9WeUp15xkTqbaUWsKRTUQVoJuo11endBD1VQdve9Ny0b0xmDeo8nyaSYDQOw4ahZh
kyapOx/xFGEeauzoflYlZ9yZ5nEFHMVqQFkBsq72dpqnI2a7QtMHybAEeglgaIhgEkCWWG0mnWN7
FmOC+t4y7FXawjFKrypEMUsEHa3D5hlNVQw0XMI9K9K5BOoxvkXYjk3HGljsTXPFah81S05WaiGm
2AEPwRo9SiJFR6AoSQUwWUQvjJl8lXBAe25uasVzvUTqK/oLSdQ9BgSLLpNSJq5UosZ6yNQIm9c+
62L+hppEdagUHNh4rroj08LkosUcYnkn4SyRMyWMaf6UILSqtKT2ysWKHpfOAm1ZE4qxm2dVTABK
WoGWE9TK4gYIirRQsc0UtorzLNlOtEPzFSpVuR+0iG6F0JbtMi4Io1SgnqhEgw8BT61koVhSZza0
NqZzlyLQx3NrNwzdZ22l1eFTlE4DS1zTUMrU7lME8S6aF7AMKYzGA/xRw5wKt0s+AcfVdPh6lAnI
bSQtTibEojxMgXGjzdLULICMEWLOEPwkRKqYFmREoNv0tN5HI2o3m3FGI2I/Mjgs1+2sAaMku9Nn
GJhXQa6yBCShBf5PGvZe+EDQ12FAgRex4eC1ud68gIcNFqOKqoFkX4a4QXyXlnB2VIWRr2Y0XPjc
mIZu1wY3UuBpuh6wpezcYklxOaICQNI4yKOp96COSgk1FVbP+q1LAEYZUjUdqpjDHR3r0bXApFs3
mRpXTjrTdGcKJb2DSzHqjqUi/LEcoauRqa6/DiLRA4qSeaglVfRFxos46oVJNulEzMypE8RTCdra
eUwUALRjBMag3ETmc65Gpd8hDruvEqE9FqMwN2hZPT7GEA23NhLU3AqRpslvlhiw32oEUj+jAY1k
UCijMFAY9X0x437ZhibbF41L+abpeo04Gq0FH/UeLtMezL3zfyX7BnRhgddpmaDJAVoh/NqUQku6
tGqIfrIYQg657fJQjvxfUdYvYwBxBUBDEfii5nKmIb5j7I3wWNKXxjzkkfqYc/V1KONbcNyl09Jv
EIxFdJMzzjSqUqLqV0igZsW6aVTkAA7QJ8AR427ZJDux1fflat7yMF6nOwQM8Q2+76XbzfWwwBKB
LanEoOq1hqptiBENDTnMa1AVVEQcYRsUO93V7el7/D0uXcvLVsRDTlBu0xus999J3D8uK9MsolIL
CJd+TRHt5wwBd2EetCZSn5HWy4dUq2aUDvQJyaU+Z+B7VdJ9B8v9BL/eg12/c5D/HPSMxL67lyqe
WbR6Nw/gCmw7Pq+aiYEzVltBP7fWjefmd3rqz7GoZlDLMjXrj2czMUoV6Y12iNGTDH61xasyJQ8I
K77//ZQuzfz+uInUsJhhUZMT64r0GXcQP+QqP4zwunDa2Y6CPiiC5S56kK9WYav3+abcEgekMSdB
325PuY8Pt27m7wj2f5/rr2O4YrWq0kT9jJlAFJT8VYsHUNdEpjMH6Ql501HofmlidH6GtPqWaujD
x+jd2V/NTgpnVYAI7JBqZewjUFpldAAhY7qXsv6EJtaf/361ye/I+c8zBYmdo7ENp9q13Ja0A6qT
hnrIG1fGbnIECOnEfu0WjYtiCHqdu01w6+reGvPqqW3VWXRzrx4mTs3aJsY4blCH4jfW0g/nhmEa
gJuZBfDxag2awOIb+kU7wG/A0evvVgliL4iZqXFjDn642LF3A11pgZCoxLkU+iF5ylfU1702mDaW
x5z50+iqrrlBqdEtb5zcBcT+Y5a8G/RqlrC4qq1F0kO+6lb5XisdwBvmOc62LQcMC8dwdB9JFX2M
jsrDjWfmfEJ/G/t8f9+tOvNYoc1xgfRtR3C6UzjYvV+uEMnaintLenPl9/nzAX13olcTogJvlMcK
PcAlNXZESMLC0Vb5ZvbxZB4Sn924m+dj/+PcsIFYFlMJ/cOKAdS9ZFIsCiExUiwKDuD49ver9+Fj
+W6A8/vvLh6YxUKfDeuQ1dRL2dfYeER6tzbMG6ZrH1+3d+OcF5p345SoMLARN2k+pIMtQulHLmLj
1utd00fV1JmPfz+vmwNezeqkwN5DcaPQ8esrPxg+Cbuwfznvt93n2Pu/uk9MBbveRJmJs6vnn+ud
xceWH8CbU18axsoHgWLJLUftD2/Wu1GunnRVmBXYLfxgVYth54Vo7XzQHvXC8mBSfUv5fWuwqydd
QQLYRhU9LOgXY/RexddpGnkMocyNO/XB/DU0BCkmMiEdofrVykg1aYp8zh7iVbPKPPI8jg4KSjbY
Ob4OdvGt4T7YTA2KYcAF1hiKg1e3yqRjzoDM4cGYSvADnWqbhHWAmssOPAobeMCKfEHX2kdxc/E4
X7GryfzbyFe3LzPh3kdSeqjghpa39asl+BOf2L8SKF9WKIMyQwW+zVQdBcffZ1rEzsllZIFRKx71
mPr1GV3/+y37YFUy6DkWslQCYcgfmuIOphWlwQ+9RrrKKdoi2QEbj24EAx+OYmkapJvUMv8w5+nI
Ar6yoIdieC1MXKwbK9/HX4+GA4iSKdTvZ93ouxVJIOdr8lE7sKGM1vDWzjxJjPRGDvDBJDJ0JM8m
yImoTl+nACDMGoqZ0UMv74VAEtWBsQPepTndkqBdvLKuH653I1lX3INxqS1Q9vRDgbpRbdxbVmJ3
HASyfNil0Ask1ACj5KsC8mTBigeC5pl/fyY+PtNzKH4OPtTrhGM0UQ3KMH4lmJ9mRaiUJaBN1VXG
7vHvI300jZAymqppMmRW13JE0wSBRO/ZAUqa3OnnpAJ7NAeaqpFb9tq/S4d/TCWTnTMMsAo08/qc
NDgs5ZmlHzLe3sdiXke5QNfO3usy8IiHxTPy0Yc90o0r+dGDiZlraaphcGZdC5dBT001VdVPJJeH
PiaP5lLHNybwR3E2WnH8zxjXXTliseQMBr4nPUjvVa92Ule/3wbcLu/zAy7qjeE+ejaQCBvURNwL
Hf3V5l/M1kygkDnFsKiVU3LM4PamdeXaMPpbbYA09tF28n6wq40f8HE7TTk/xHJwcqv125aE6kA8
IJK+XJagirSg0lBhrDsUXHQIMxNrAwrwg5LPh4i3QRaJ/TyAm2tQsbXmpwZ9tMey8tsxdaz5W0Po
BnYHttSpTSC4keVbhf7ssJVbj9LwYPPrKCBxCetTkr+UylereaqKzpblvGYqUGTwKfMC4pvICmJL
hfqosLOq9Zs2tcepc9ADzi4q/cHskk8x+itYVbYqpi/R0EE/B4eX3HLQLS60JpgIx/Hj3CjHoiZ+
NyGbwBPsazjKKjVtVUVDlIk6UDWE9VzaafwNsolauyMmiCAWcTLJMpB6RUCE5sTFlIEDWow2RCrP
AF9tYFbPIPWu6vSzLj5FRvoFZC4P0vaddm5UMaGoZaSLC/qLgLKAuFOGlh5A9IzmiQCRTrJhSwxc
5Ja/ltZE7a6LIEEAHw5CBqfNqwJOQSc9fcyHOYRO6p5kMa6N6auoWCsg+kHAAlXDmeRt2tC8oczN
gpqxe6HCPi7C7SsKcl9G3yJURGU8BIZCPAnaN4RkUOClXtZ8Y3OGO6dlR/BpgQ/WNhZI78xmS6N6
14/WXgOCJqaHWvsOYrs9Q8GjEBypYYSaCCeya9hLGeP0UCUpX8yI+fFiwVJW2k2zZcMXGn+3yEmJ
9nULbgN4ZlkNaBvOIPELr74ilwVJHDdcre5rqniJpE5jKbldoa66hBlaiMH78FDI2YUzwfFsiDuU
xj7tkrsqGR0D+hQAxgK8wlzzlKh7SmsGs7xiK81kFaErujmvRHlnnOHVZdUkL2W2y6QMq046MCUr
1w33hPSM9omVy10iokCQk1WNQYxegx2kAaZZoNo6QnCgQPimTBA2gf8Pcp7eoEUPrDxawwcv3zNQ
iUkysP7VVUFewZv3xASeNfi3EMyRRlvr4tgqUGa2ua+iBj2xGjABByyaukNWrRYN4pBcLmtJwH0W
b0YOy6W6uMs4f1Si1En00knKAwrYDvhFG+jQDhWFVE5iNqCUEcYk2sCcwFvSMtQZ6KYNNEblEa0A
IZjwdfoZNK9PmWjhJKdwtLtvah0mwDhikHzh+0j7Dpd8Kf04qiALjPtDAoPvRIdZyd/3pQ/XbWrw
M+GMgnN2fv9dQMGMfmiz/oyWvgoVGrJPf//6q+4ZP3YjbEYaV4GLEPM6YFGhP55TQU8p4mTpFwFK
Jb4SoJri1eHfh7oAu78HE1irCYM8G0UP6EqvYsg+5iSfAfx2n6rV5Iuw6QPNIW7mLc+ZcGCPHur7
GYNLuPqEwxFSMRvUiD0evBt74Z878O8Hcl7s313TaZlRqdT0E2huodw3YbFCmrpub5zvlUXl+dIi
NoObDGq2gGas65AiVgUIrrV5KGenWpEtsVO3Ik6zLx3YtbqaD+q1Ft7CnT5KUdGS6te2eBWBgkgi
Y2FQbMKzx9rdGVcc76GIcXi7K9zEzZ7/fltvDXjdnc9QurrSTXqa/Nnj+kH60Mk/Lk5lL839eUD1
Fnx45nH+kfK8O8XrB6kFtKBV0jqcBafYAuvkgBaH4H53ahE95Gaj+sqcNKhxkhzqVxB/9FUJhc4t
c8aPz/zd3Lx6oCHuq1ttgs7cmz3doRswdkLmmLYSdEGt2jeTzI9iVPZuvKvntmvLLh9Ef4QACb62
9gAZCS42rLaxYNqjWx3NTeZz78b9/fBqvxv1KrVVhImqEumO+XKvEhBvWlzXOzGeskp5UhsWqJr0
eyty/z7sVXRHVJQ4uIV/VbTKpuZ1Qm2l2lJn0johqUbZLcbm+JowkM9vRePXs/Q8ECMACs62T4AL
rt0R0KBwbCgDCcWtVsbeXA+nehe7QDZ9BEWpnbmjfWv9uQ6UL2OCAowwHJ67hF+nAFNc8xkbEMbU
1mgv3NyjBYjb+tF+dOeH3Mv+LeL3x4BX4evZ9EoORXQqU5SkaCNCCElf/37DrmfDjzGIiTWPEIv/
0dM4UWc14zgpAl5d3T0hkGgMsChaM5ipEuTxBiHe1yyH0FhOgJhmW0vGG5vllcUF/3EMGoAYFUiF
gRv6+8oO8/muZap1sk7op/eMBc+JIUtCA+cHQDGe4mgnFiytPeyqHSp2jupAbPWAhaF9VoPKHV9v
IXgfX5RfB0SvEmgAHuBXa9YJcejiF0ftcYJF3XMWNN7smjHWiZ/r/7/i8e+Sr03Zlt+7a5b+b8T+
ffUmT13z9tbtvlTXn/x/kM+PZ/Z/Z/P/H/mtbJov79n8+PwPLj/5Bxk9BdqN1JQZmOpYp39Q+ck/
OqRnlmWB4K9ZlGtY234y+XXtHxNxCuq6zGJYf86P2k8qP97SgZqfv4jgdYJA519w+S89sn+FRUxT
AeMQTYcIGMuBigr778+sZkml05ssBSOlVF+TIWX3+gRq0Xx2wlhUMCnbJi9XUcf4I/g9XRj1tfIY
1dW2pqoIrFyB5AVWE/hMWszDnukop+vDlDxNDdo9JAYoL2KpuQ+Ng3RA1vhaqM1nUM4Hd1CQnFY5
yG20yL2pt/CUamW2ys1zbbmVcDoG9/UzzDQ+1xN/qcYldWVJN/MUPaomYEDZzXEQ1c2G8LP2dpKP
FZhZdwtI0ZGFPK2EZUopdFfNRxBg5gFEjHpma9Aiu4Bq3eyRAowe9Jrhdkem7quuqEccSrEbMumA
JdF41gj2kdTBZmnQtBv8Dp74BarQZ4IvejRYSY3evya8PZTSdLOx23QNUfwZNg7ews3F78Bs9KqS
fiv1BTYoI8eSbhRBz+PhIc2rIxXVtyhTnnVwInGlE+O7AtIon5L4IcoaPcwY0uJSy2H0BJo/qNHL
eoEvyY9S17+atf+B+uY/m9j/H2l0zsbN//ukDvov3VvxJf9tWp//5KdGh/N/QIiEBIahi7plqham
zk+NjqX9AyKvwRgmPEMccXYw+2+NDvsHKT8wRcTk8LMCl+F/Zjah/zC4lkDWg4SLqCZ4I/9iZmso
ovwWqRrEhE4Hx4GNXoX2h/NzRPcu08jGIoNGGoxhvYYaTVakhuC1C2k8gn78vYgKEJA5QQ1TKQsY
QZQ2fDVXIAg/jlXJVxGEqKno96bZ3CWfpWIlq85a9lF+N0UsLOdii44cr3rOT1zBXK375GXYR4I/
S/gWQfMj7SJDhi/lXZqBCliyDntg1MVuTyZsjIOwYzjpeGyi69LUzk3HOZAOpNNPudDe4HWym7XI
j3uQOOMxgWgvGewhB/pTDynACzD2sZV3DnQ3QpRhLvCFVgIFb6NHYMUNRpDL8sGcjfuFnFIsLuAg
t6NtEPRpBV/7m6ymUEE5wZRfy9H8nCURaslBp4EorCi5o3XRkVfYvEvIduyxyJ+RUG1qc/SQc4N0
r6FcJbTydYaIYGmFE01W4aJN7NGoQNVaVL209ZrZOquhnqWG2wtaekTMLfTdyqae+rfe7FcRWKmw
hCAhvAu+KbJlDhY/cOBT4zgDvWKkfknK4TmCQBiUsvnYz+qqb+mdJWNjr8s0WpMEGia48DnxoH4H
+roRiWWh2ZH6oN8pXYc2LBl0/6Tn33rqa+ws/UjjcYXWSDsJR0dw2KZND3xr5GGhZgRIDC5ADR6j
G3HRubBdINBs0Pq+hu25g94Gcauz77Ds8nPWeWY/ZUGr5CWayegZnCsy4qJrEajO6kvZV4Nttjoq
1loJSCbnNQRcMobaChJX+PB3K4VjzUdsCFLZ1kScBpRv2ihj7EUJbaFudsAKhQedtKzHeGxHt4zg
rV9o827K4Z7QtvUnKCU4/EtawCW5Hi9ubA7P0yA2kJ25aVIU9lC0im94ohmFO0a5k6IBudlAohLV
U+WPRXVMgCEasLKjJBjlN507MAxB0E8dJZbBUsbxFuAFLPYbf0wTKxxrv13UxVlY+pmg7bxrDuPW
YvEqjgaomS1jm8E6xQY+eAKHbfB0mLc5KWnuJsn3NL5f4ODbgqQ4t/tmpOtWN7yyWZx6zAHOYsNa
kFuNUxHfCRUeBItfPxmR2kKeoWd2J4BXRhO2x0Z3ZcTwdKpd5iTU+lY0XdA28THq03ODMbKmkCPF
OoTFaK36AqNTbsMJc9eU2T06RNydDBNaBqOBD17PA25SgHL6FKKduYRIT/H7SD1xCJG1DnKo7kWg
HDboDbjG6aiu6yLM5NlCjyj7hCvwou66VWqOjtlWhp+lgwEafGaB4x/nEAAdwbmT4NZ2hSt6KCGq
tHmJ4iV2ga3vILQmgTZ3tatXy3NRdW6Mh9dFqUfBFh2aAurWUq2OBWlzB0Tv3qGAlQ8NAW17yPXE
GRNj00BZ4piRAYGWNuT+qKTMTltR+MlopvakFCMeOswrrvUpmNVsChfA0LoBqQbjU7TdwebmC1nK
U5tPK4aW9xErvubwOjONoQo1lmBLpt+gYrLxqHf2nMXQDlABE3GQFLXe+rLMZ3Av05MVGUbIWVI+
eVozDcAnYfoQAxGMu7nec6oGYOejP+8UIeVqGLzIiyHg/bw3hXiKTDQe1jDZXDOt4N4QkdE/C83r
dvTFHB8NkFyhGVDgaEJ1EDyRgic1K9GcVWxLiw5eBO+bgOozmirkAu7CHdyVrOxtnvhXrENQ0AkR
u7LDSg/lQ+82c4xWR21/TA2YXkx5zN1M6T046kuvgDsTXyIscuDU2bIHWoVThC/bshM03nWtmu0M
8H/u4kTxgOyNhypBmQ784GHVYz8Ksxn09zmKaOHA96rDct7r0fQyNAVxKiGU+0rNaDCDi+8TLk59
ai07WAlToNfmUakT4ynJFiy6SvXWjZOfaCiwIJQ27bGHb58RZRv0wICzB4jlokk/RaU1b8osBHk4
d5D0tDtFwKtWYl13WGfSzcjH6KFuGpdYM3qpLfqbZORugpRpD3Om2ga1AdUFI5fP2CeR9VM1g/gw
h716H7kmoaYHUisYOPBM4dzs/aUyYXaRwstNbcHs6rVsaxZz7AwoHR8FhWajlJZjpEYTwotq9jWV
QElOjdkVpEN2OOUPbTJZbxNo1JZWfp5HXh3BlQahvM30rdIabJckUJSMivYUGWqyLbRi2yxZvq5A
fUyq7zFMqbAupM5yVhJOat+5aqptBkx1JY8lChuWN8vW75P5sAyVsGEpEntwSFhHcgzMol7DMpFA
Cqh7I9ycanUnzWxFI4DtcOMFplPUEtZ9FHtX7JYNrlENsM2uCRxMCuskQM+As1zhiZ4+9TNf3H2U
ynWsFAdlHo4wLNNdeBE2cNgTDZY1hgchqtYQ/p+AS7QbWA5xv0ph9EGlhqheiUVIIerf1hI3Iopg
YmJm/CnDuul1cIupzTh1of6ZP8NapexI+bmMVBQcVCS10cx7V7MEfdT4DLfimvZu1Wuf9YVaxyHO
Th1B47AlH79Q3lIvs6LkbmmtOZxFPjo55TDCAipyyrl4IrK4R6PUcmfUlId5JnpXh0+gsJqgjbGt
K4sSrSdlTFA6EeijCu3NPHS7tGt2M5tTdCdNVXholrnbWtYcYM9CRzeFNXbZwChqSPgY9OXi1nEE
kmxM4YFQPMH7ofbyGE+IYk4vzTAiXOsXrIvVftGpuNOskYSm0X6JM1ZseAIVPopuql/CFyGuRfYA
WQnqcy1cQ/JOq4BXNcOqg5sWPGtgyACjFqjpevpVSarpHoEYTiKW9xBX3E1L8n0xyTNrFohdeOMr
Ax92cH3dNDNa0Q2qlnxqNDSbGQg00chMK9+K4vQAm7sKxbhl+iJn1MTUQRkPUZ2JLcGugnXeOMJE
qdsh9TLu++Spa+fRN0cChVvVZNu4xYaTNyLZYII+YO60aNM9l/C0qT8jatS3pbBoyBfyzcrTFZoB
cchFnZmRKqjTjTFgg8W1dgB+w1AORpABg6eP1NUvSRXfNf2o2tmUPeSN6bfk7D1ipfcGgU0FieId
iHUoV+rLmiUD1vKiC3T4vHUJCOwZrFOsGM8Jd0U8BUZTPYIAvK+otiY0l36ZMU9ahp+KT4hJWqeS
iKkmHPc4GbsKeprZrF/LWvcYdLZVjppin1UjGO2QeUaLhdCI7ydT2ycwc0xT/bUgmDVwm6CeulDo
MlRoRiuDu2WNhgudVoDU1Zz6qH0AbyWEs5+bDmDnzdBIqfMdkgvXrCxMYFg72STFrGhLSP3K8iWX
ELFqBJW2tFMfkr58Gw3AXh2FALAfOjDj5n6rwa4ngKfVE6jq8daMiu3UyS5A6slFNm4u/1hQ+NR2
1KHlBwo1mfvuxcuPcamPkXP944+/ahYco0a14N2Hfrxz/fkySjCKRpN+vfBvl3d/vIQi87h59+fv
Xr18qoEH0Ypg0S3nul3X539SK27Xl18vPy1yef/a1UcS1IihIDn/ya+/u3zm8g2LpiIqu/qbX1/7
H709krL2szZlDoLzYj1ANLnOlhLrLTTD8sfvv965vBanjrKIaNWAlAfnFKWW61+fuPx0ea3PdWsF
Hbp1FszYAHI6z0I7issIl3/Q0zBZsB9hGLMY8RksyTDCy6cRymP4BCL5077VTVV78AuQ624QIPAa
aDGCWO2zGEW1Gubl5yH256O4fFVkmc+Qt9Y2fI8Rf46kWFvwz19fflKSCD9FwkCLdRpBt0XJ+vKP
Dm8Xfxya58tQRRNFDggv1G7OgyrlgItyPgaQXlrgQl2Pfbap1jHs7DERWAXXG8NKqrVA97X15afL
+9qinz01zy9efmewWAp7jm33/OF3X3H5/d33/Hq/bGFm2cL+1avNAbtTr1frPonrddqMa0h5ZDCb
HYcd3PkCdBwuoE5eMQD0NeRh4/mWNkLB+7AvkuvL75efGkXAaQE8+x+fubyh11151owRt7jcDtjP
EJcOYB0UszagJYR7uQaXf5Lz1fj16+UygV+gncXlfZPl7uVuXf65vPfr18sf6UkFgf352lbLeWe4
/H555/JiCptWJyJ3kUlhaRFHXq5MZ9vf3rcaI3EKlD5n2ITBW/dkde3WzIrdWEd7nXxJLBJKOE/W
Jm6RJCtwxAIUGkPkkuimgFQmU3xmwRwQ++ssd9jA7+DhiiWAHMm57YUs71VD28jkiWWqm6lWwBQc
ZCxW8Er7kh5URds0yRxaKg9gD+3FTRd2RgOpEegOxAwaKDljdDnO/EYi1agGD8vgvtFrGFB+F/J7
uwCg02ETZ8AN1MDZjeMdbCoCOPieb2Qwx71fZwSiERM7bOrlYEzQ2YXGPdW9vJmdAnKItPOUKUDl
JRJwaRP3s1Q+dU39ArXPYZg+RarwE6S8WS63tGe+LNsAAIMrByj09WJTWtUmhNf+Zkrb+65HIEib
IFP1FStSnAQyGPk8CrhI9e1mpEa4RO0aEFJY6nxrtlNodloYpeTrVMwPcLV7GZOzPeYX+GvB1CTe
Ei27w4a274sFGcG0GVod85ut4DZnU3m2aNLh9dyFZNbCBurOpZr8vsvW8OJCSnAHf64wg28byY7q
qEAOXyIOYMdoAb5blAcOKLaK67BH/gga0XBCHLzLimV/PgF9euoyrzTh9qta2x48z7IY37KcnFBC
e2wsdQ93z3st0pwmQwaWdaDodEc46Gwkpd8mIVYqTDTyrMf/cl/xflclvWPCeipi5L7nYMrEq6mr
A3XEM5kYuE1eBzCm9GgBpZ62+Hw3DXRtdPk2V0DLV8B7glYmqsGV60dYWnVr1lVP6JG5KWHSh+Ke
CyuLQOM2n6e72kw3SaqFULg5sLgAojIdoEW/y9RlTSAfXdBh2Zowur5s+DPM0IMSUYA02VoxnmM5
+5BbezqPdkph+J3KNtBvnmAKuoJ1GyhWyHHFvEHGAwfUR5iuhAnXNp1Q7+ts2fcpPAOFiZPVPLi5
+/JLnMCibDZAvjkzrIIIZs9nDuWktqBkBZalhIsOFqfBtgaXu4bmW8m1ldknu4wbm5I9zPoMYWJq
m4IFNAPc0Caf0Lb8eUphFI6lppvzVa9rG7QfXVdls4Wpjs/Zi1SoizkIDFuvwbMxl3UzAgtQIDJk
mwGtqxjIL6XGVln/pE+v2gzr07bbskQE8aT5MXwWurZ3xewICs/Yur1XpcCamXwtE3o3SGx33ISn
x2PWFCt15JgGCDWneWOc0b2hW8Nxo6v1jTqyY9r3XmYOqyUVn+Fld2fgGwAfwIkmejGm/IiM2oYC
dhsBBUTwAh/k5QC4fp3p6R2DT02XisOA9ppVzsOqWQ3ooqlNhmeQ+o433ZNa8Y1as+NS6WtYeNlV
qa871hwUHp960YfLKBFrhVCxeiasUEwJuacskZT29/Gc3WVy/MLi70sHPWRdHkjZrnuIzDo4/OPh
MxdxiPvhpc7aDbh3LqkVt+o0fIP6lOjaS67BVT9RdyMqBQ0HqEfKI2STj3U8H8rUeLZgKZzmqFEu
UdiV87M6XMz6nGFSnaorVw2bNpkUYa4CoZsAOQov4t1eAbUgEyC1RV/jaXjiRfeIvCEkVRRkCcyw
yRbkhVXMy203zruBiSOsolctsBC92UqBHGvMfJnTVWYscOLG6p7qD5nS3aMAkabLdopwiVWUUpAc
ZEBgLGO5P3cwRZ+ATfZf7J3ZctxIlm2/CGUY3DE83ogAECOD8/QCk5QS5skx4+t7BavbqlJlnWn9
fl9oFCURjCDgfvycvdfWjHsny8LIwO7Q2LuF562wkn1Rehc4AA9DWuFBtgHAZbukze8gJFzt0Xmk
fL2PDPd1jKJn4VYbJ6729drDHTD2kRYxb9GeJZDiui0vLSJCAVB4HWh69OR0YgUAahSQSpmwvuWX
Jdrajw70GSzgx1qb79tkpDFqHJIqfoQqdAcUg1QisL0J3sSIhiR6K0p+PUPPs853QPXvUsO9G6L0
kk35vnBlOHnDppbpBbb5aRH2VdOqFyvJ6IoXInDMUy3zHXS1XfJota/p1O46m4OeJX1dLwKBsg5e
815fa1AR3rmYPzQ1wpp7aKP12JhuGJFYzSgu+LrFrfx1SZNr0Sg0g+N2iH1uyYNZD6wynW8DHCqM
Plj15WJwF0DFP+iIEmX3EbnJc7o6/iLnA430TbFWjwSBHKxaDydp76TWHfqnrJB7GKnk5rFuAugs
EcxF0Lf609Q9lcN0Quf82CbiAiA3rL1+n98UQpG+7WV3NArO5WN5xm0V5Hl6FFPlgw19Z97+h4jz
dztxjlFXHfR5PpUIFpXRsHSXj2tav8AHORP8GOhue6kKohJObfasyzBdo403PbjfHfUy5dc2Clxt
C0pQNiCYLd/oP1svgGNDO8107oRebJiHXivvURYDjV3jWg/2Y+7VD21XPKdzfKhBsUa9uTMy7M5b
z4JfQSoERnCWwDF5adz6rW6irVEm2ygxITqsR+lqJ3PJLi7rCRZ7ZvBldxG1BKPv+KSdhhPsEbmi
fl1ZEaI1SAhVgFmyTVPT5yd2RPPprtU1btPAKNKQhIz9qgWmPR8iqokolH19TqX0+0Pl2H4bX4gG
QEM6PKIcZluixBTj0bbSqxSPysR46Xa7BsJ8kYsQ/Kw/mYWfaBUyz/nAeWxvY9ZP5a4VdC4TVv2+
POvRfZHLcMmP6Wwf6pHpIVqHuCzuhfvkKRdaxFX08qoBUBM6UhyoGDDEzWZGMf/O0BShoA4BXIVu
Mu26cj7RmF7KhQV43U72EY4TW4B5qIbl0ihxbKfmo4vab5yaC3GcDcoueOFuCI9yO7S3NXzxF3a0
yOsDe4yPSVWdboRevdW+cZr0U+chL7qgdbvD0FT0wWcQE/vCIGouBXZF6Ra5ULHzJGwLLwTdHlSC
8isGj8FiN9Q7w2z23tptq+q7G1cgbdH50z0HH7ezrPyiRyo0S9zubhTUyIPMwHLgqcsHu9NPDjOa
WkaHquIHjTg4x3UQl2HkdPcyyU9zzfBhmX8M2fpoa/VhNV6zXB2RxYRQK59Tez3bLo1Z+pg2wDYr
00+Jlh+VIG7EkgcQ6761OsEEIIEOGG3mu2gVZ9G/VX1zdqyY9SjnLDEhi8YayRFpocsdafMBoDsL
O2uKenAqHTwoXWwVbeNUMsXpN3N/nVYjMEQdaMmyZ4oBLjcK0ygPTaStQmP5zp/m0ghjLTrocXUp
WorvRO1oOL0MQoUyqsJqaq6ouImxeIEgcJ1F8z7ryZMbOfQ7k4Dp3s51nE0zfHYmY3gx+T0HnpZ9
kfAtLVqOMll9SC6AjamUWTmQIhxcabwoQFN6DKNzbbhwtK/fDRPsUBTvTeGEtvWLbt7O0svzkiUn
K1sewXcFazyf+YaMUuKjjmSXpTSHZ2SvU9iVjARVGOdMGsYuSOo4nB2wtt6062dmZrYMkgSVZpH7
3GVkIQC4JRWgzLzd4jZBO9wX9PLLvIXupe2kNZ90tzvl7hSQU7aTvYajDM1hAxvZkJTypT8KSNtx
+wL5c5xXP+3GEIkZrDYI59UKcw1eqpNzJ9nnbE5PZs+4CkQu3PK874IR8BYwfKrX5Gmep0BN7FFd
FTpTBiah2QgDXM8LDJAAtenRLXXa1gPcXyZQFjV+d2D5ptkbAXCwdtp8JBpjQ7RduFq6D06duU+7
G3jh1bpgwqAZVH/kZuNbs+U77klCxyg03SfQwo+kFzILGxPpsx4f6VQGM/M1kWP44gdMiuZIEtEB
/t5xnbeeFxFDZwSdZZxTsQa3l13MgsFDfQB1fSx/plMZRN01QmXAJCzs+hCBeigctU+08Skxkve6
ps3a6NfWpWyguIVyv5WcGptc82EP+wTb+n03B7PR+4XseB1FYCzPs+MErcksqFNgxZijZdp5KDng
KF7E6MAU6neDU/iE04QCKo/qD2DF7w3W50isV0fPwjFXISD+M2CcsJDPcTV/B5/ymg/eUVfqrSnv
h9vxSLeeCgr4oaev7Q3HSF+uEym1s63oU8JFEBkUI/veTjQ48trGyniAsuxS40KQcwNMLmFp7064
6z61NjvYm5b+Oc6IMJIrlW8WYloNmThv5mjcWCNFVGKH+XRbxuwdHf595uoXDYqMGoudTRpA1LO2
swKCGdtlVuovSxJQo5yVOBmqho8EY69h4msgqgf4HxMvUpOwQpZcyBEoSU38PypsRL9vuvxoLCqc
PXO3Ls0ujQHwFTCjzZmDi/3IQX8vKoNdLd1WLM0WZEPRwjQ39GAgs2LQZVCBKyinz8ixwtwMh9wG
xkR2i23dTSy/lXYZVkLoik9kSoeJDWsdRNCbJHXAnVM2XRnT2osCKUBVB1lDB1XN/u2XV/barvYQ
948wlmAHeXxn59beGW80dXq02n3cmOQ2QYYYep/wlUBqMN6p9KMpisKv5k9BItcWWt20rclUYS+X
eX1MqzLT/a9Pvz4kty9W5InsXAUuYIZlxBi2LPn3X3+FFOE2foi01bdLG8RYqrfbQdSAvSAPmeEC
cfur/fFbN+RfX/v67OvDv7oo6Zh86wDL+MRcUHkzrN9FM6w9+HKfRArkBwl98V+tlZa+PDFKLJRy
pJVkLM2BkmYOu04EozaAhv/qsImuoy3z1brxhuSS1bXLsel/ej5fXx8lh3cbLvxOrzW/l83MWEne
9UvJc606l8NGOb3HmKw3hdOsl2nM7Jd4Xrae1o4kAnvuYaqRWSmCbh4s2b+WdaTR2KEkshq9e8ua
E2VbBHaHpOJBSwFUR4m+Le1RvZOxwY0ZV87x648Jw6M8sY1XkKPQuBP48PSt1HuSee5OtkVx+Ppn
fSxCe45C0dQNmRXDECj9ysHauK5T/+EJDmwabuJDB18zhLXHYsEU6t2B9rUo95BwGrw6RCO9aARh
OY1c96Qb1X5htM6hG9eD13C2UDigH/OuoF4hm6KPp+gwEmhE2EuUnptsPCx0Ap50YqTui7j5nlYT
85vV46EoJ+hZpZjZ4u6krPOAbmMeGnQpihR2U8srfDDa8imfpOUrWgSmbQT5PGvP1tL/NKeluyQG
KTMlCi5FztVH4bjjLlPZ6wTlZV8XxnqaS7w4rQGMG13atjeaXW/euJuCOjXaNTavm4VP0uBMDFqj
+Y98eR0V+Rwes6ozIW9afMQt1MbnRcdLHo7pYYTCOYUV551bp3Q71n5kMDy9uuBJW783JAPuYJkI
iQdgxxkHqu8OqZzfoCqoNbYewYLhmWHcVOFUm0+rjbPf0Y+e3jO/5HWP8qDX633eVLTKlsOiLhgB
mc5kp7WNyGJDlpOtvhj6Q1oC/UF9AOXejx2xvS1XTdseC5iAUc3gGM9dMR2GgmiskXvB04J67LZ2
MRwMIi5Nb8UHkPi62ncN5hcT6fpAuWJg/eK4VlV+wfw/XpMgd6zjBPZco3OTOq6/6ioYmanQrKUV
uOzLsQudn0DPt8xW7urpNeL5ln137wq1gQvoOyUZOgxv69wL7HTZVSreZXq5SbT0MCOHHZpuV8ef
op/3VguaT3RqDwyQqBYmwWXQJayQ2+qTyKxeIVj4tKx7mhzyo4w+csbzBhFX6XFhV9UPdksG43KK
DbqAcLUms91pzYthnhrrAhuMX+1RW/yZeWzK6oS7p6TJFtQgZvVnEHJZ8qzse34W3oYuf5m9d1M9
syG2FCwTTTTo7Mvw1Fes7MZ7lt4ULNJ3Y4KwbCfoccFFyx9MWLcFhHxTfOMz44VaulB85W4iKkMe
HYReKn6TPFdHaE77Zu1Oi+6eKxiqVu2gDrK1jbkjIGK7eg6Vutgsc3+YG/F9dpcjfetfHKgs2KbG
2bS8l+JustyzFFqYN9dpzvzO6N+pkeiv0GJsu02HuqKLXnrj2rDHwBHAgncPPh37LrKo8rPBjFfs
if3Yivq95s28lflJjr03tQJHMzkFQgZtCbdET7nvs2m/Mr1CaaYcrlLTqtVIFXGz4SE3Vias1sUu
32OcACz+98L51KlVIJjmHeTdAjh9A5GdUyhcUuKHnGd3uaULqROZjUdowQ9LlYZr4uzHDIlZssCd
oivrYttg+q4DJh2kdfHs+lnUFgfuwpc6WVir/hCbE7mJp1p44Zrrh5Xbf2jzg1d6b5kicqWfT+nc
X5J62aut6fY7O/YCbx43zoRfmpMxvEB7m2PtouSztyrZp2hkmKGXK6drCGrr0zh8b0zCgcJevY4s
pvHD7dE2zLCwKkJ/p82IDkB/Ru0RGySb3TnaHeDIzVreFTb+xU36A4wXRNF5q8EibvbSONzSDWx0
sbuheEndDzf7GPOfGc9Hp5s+zL3QkvJauTwzRDGlnDiWgtbM5OWHkfobLt7zQo2e9cRcDC/WOB3T
jgdXjwKEXMHYm0xJUNnHV1jBl8F0z1BlGyqMUYuCLk3xqupbTcj3stL83GRwktt3YzP48gMApKGg
hWcIk7StZdqX2Owv0eQCva6vaG2/HSehvwBU/kSNyXyUQARnvSM761wL/US3pmK3GAf1pECrWpMG
krq5zFa1a2dqu3hCMiO5m7O7AS0DbljYefquSY29kzbB4D4W2WUoWci78V4wiR+dF0S/uO2858Hu
4x2L4x/RorxHF8r40XHGmSVM6t8cWrDdLX9AGxYOeeYEhrKU53KgtVzaZPtJhNM/POdcumn63Wvc
iU2Df4CtZVfOtThppZ3sWIZpthYXb7XNH4ZG6TJ5msGoWMWnqCYaIkdk9k6U4/HrX9gtchzlieap
nnlWXLKMtpOA8loOiLEcM26Oxeg4fs+UjiM6QNMRlPFz65r6neUtT/aU3kE7tR891dVhCyeK8XzT
ftR9RMaOp55plheXWNdZd0ar/ciLASwCeVXntTPjF2fVw3Fxmo+kb59c2x5Cp3B/VGkRP8a91B5o
3NqESBzqJSGlqNKKJ5VVxVPanXT8J49fX5G61fsz1hj/6++K0XbPTRHf6+woEQisI9w/70J0LseC
22cc1LxLZ2vjdtHkNyZQ3wfK8j4oVpBurPq3jyR4yVO3OGmYuemzqyEC20Qqn47u7cPXZ7GW31my
9fbAEKeZ3Xz8pYheQ91nW0fbSLqtaDxEZxYm6Iom3ILDWdWWeUbHbZ6/PlvqyNwUcVEHUtU2Z3+J
KLBXGsucQhuSehfuCzoLYsRgP0U3enE/ljBdO6rcooR+ThNU6+bl0RliccgZ/G/HclLPkFxHNhos
XLc/fX2JAvAwZrO6ZtmpyZruGXB+QcMgWQ5ffzQ1cgDL2QPGePtbUIfPX6rn/68O/5sEB9TS/7s4
/P+tP9X3b2n27U+hD/yXf4rDpf4PMAeu5+qYK/5bAP5PbbgQ/wB0K6UjLMF8Xbewg/yP6cP4B2NN
FOG6Z+kEpdxiF/7b9GG5/8Al65EIgVkEZTmC8v+DNPzPBDRHJzaXSG72UAvrGTJ1rvPvuvByyGht
k9rJRoYpnhajliAB0PZdzwqMpu7f3pj7f3pJ/p2g95vf7D8v97stiqcwM+jj+H0w+FaQ88yTfrhx
d93O2FKvXpN5W/6dH+xvXuPvLs1s7c12wFXhm5n7Ea2dfW0mXB00wCnPOf8ygYC+vM1kRBCiiMEo
kKDjjcNbTAYSaor4rSGvdmvHMGOJwjZf//pNudlq/s12889fgal7hoQ1Y6FT+vOvIGVuvNSiorms
1IEInSCV+d+8Bbe39a8u8Zv630VLNajWo86es3s0td7DPBV3oMWADRRZSOwzBSx1fUEo21+/uD+7
J/mFY1qS+u1m9TA8Wb/fX+YsItkQ/ODr9S8Iw6hGH0ii3CWzE/z1hXhcfn+RN+fUDerJgBm83u9e
Riur086JYSNUTWHsJplMl8yOs6OTT+ZIPbAu3yJvyX1hVurSmsP4mnVtEnaVtv4wSy+Hek0Xdd40
dizuLIbEDxn6/ZAsr+IYrdpyZDKGeDmRK98OvLx8tbFDffe6YXmKzaZMNma+aKfaTRmfkRK3hKO0
b2GcphjZcmN9eEHGa5GgYbXTNoP6+pHTtgizzMOGIIrsl9MK7Vl4mnu3UPIsW7CtmZ8hRjmym1cX
ko0an/g6l3nJTa3dL6TyEkfwI+Ow/qBXszqCnxqWzTTp0OwngNM/hmhuyYBcmjuLwERoILhA/lhF
MRzha6GqYWj8wqQgIcuLjLIEEc8wM733nEOZVs5zPok2BJEogxFa7nGoUNNumlk4Z8TEeThAmQ/Y
lWlbqYl0F3NN4yevWMY323KWXZqV3k5bC3Gnxy7KWJ2gtGbHejc0gYppEglkMT+Nym0unQVJumjJ
yjAzRxK4R87Wd4Dua6AR7YSW2+Q0Sp6RPK0e2OGkVqNvW+pGrJ2sIJkJfZumyt4r3FeHTIIjdSJT
HPpstA5i7Ic7gpe0J9npIyfqqlIvVZQzF1Jj74u5o/XK7YGlA16tLsly60Q2PYABHiuirbLqg8NK
T96xMQYG58+fjpmN73Xb0HuXXhb0DpEIhNWVh7TvmOAq0fuDNRdPldUuBIUYaOqKou427o2ZnsyP
5azM+8FaJt+z02jHKvQ+kXq7ZbE3001plQnqXuYBsZ7S7S8b72nqmvKcVXCNolEYoSKb+w74LqZr
giSPk8mEcktUgPOzTtvmcZkiZ9chfT6kJhFmG1Eb0c+Sbjzp56mxHQjO2bUI3e9bzV5BLDgzyRau
NZufDOXHBxVz5/leszR7cq6MP+yJhyO3JANiQuVw3MzMCQANuyeDSMQRRfdAVLFHZOxWuqbLXG0a
QJ3VVfkN5P5N5W92r/xXajK9Ep/NulhhTYCxZJpiLchadeuazfo9Y/AoKBYHO92ypKecbJZjO2rr
AT+vupoaLU0gTLqxbXtVHHOVTJ9kUiPRsYrYeIdWHb02YG82q1DuvbAq8T3J418NaSV/hwi7LZh/
WlA9AYWM1Ubc7OFAd/+8ZrtpNOZkBev+bbYXoTdmBhtPf7Ok/Qa9YvHkKtJ0bnWD4H0zf7tKhi1I
H93B8LU9M7hjfIzP9oZU1S0c1t3fmfr/Y4/gYmjmYZ5RU1iwhP/8klZH9ENNS9a3km9NixqscoNI
PWvlAn8f2tVI7u86Hv561b6VF7+9j5hNLQyfnoH/VJh/vqiVIU8d0mL2UbOC9QadI+Itx4iKI+Wa
/VL9GP71Bf+jFqBocsCoSIPX6kpx26/+zQcXFUa5FBYXnLL+PDYS0j/4qdHS79MaqqFRvP3fr+dh
6oJU7Dg3g+1v1yPRq7WSdPFj0qkevcS62SlQwSmiaaClI1zWGjP3//qibBqUjn9+Y13jxn6jLSml
5Aj8W6FVDCkCxdZpfFF7ZUZ+5py/9xYm2a0itHSHonI48tJRAk1O+yZwqCJ2SyWn8806CfubW1rk
hzTdAFJSMZq3xMhMVNSQ/4upweIVf7/taBxMY50uZaGdLMh8Fzl45V6HP8VqDZ7rodcr8Bvj2D0Y
nqqfIl0yVVH2utDBSvRvrocclszWfCI/dSHcPq0JyE5nfTnRjl73aH7tl2Gqu19Q3fQnIOEq6IDv
UKP2etEH40yKKn0xkf0ySDb/HKVKv0+59NaA3Kn5VBAaXgZOMqOz7Gr6gb1rdxXJKs3ya+pJJIXM
aPsiXZlo0+6C3pSm3oMeMd/rCT9KN+SAyjd3pSs9MMLxibedf2hxNzFLoExgwLG2y5YQdjOcFBEg
RrY27U4n4aMj2jAdtEAh2ghc7H9br6hoMa2OokOYFAGh3PHTLa5+V6Y64vPYWzW/pDHrV21iv0uc
pluMMPY1A8qJXcca4sNoDM1nh8Npo1LLvUaLhlhJX4ddgjv8PGcauY3sLwHKQbGdqAdCd85+ulHu
OpgdC9b4TJ/at0Kgmdpk8MTdg6ZZTXITslWfsdM1b8rN8j+Mua0+VgI1QJjhN8KDTSiLpRJIi72J
YqJpMfQhYaSF1be2fu6S/EgizICpyhJpYGqmGDaDeWOBVGPl97RFMYUK2Z/NOBr38EPdg1CFeCcH
zXw2ZLlb1uZjxg8onZ76pYYzfK/ikhFONnpPq5G9r9Z6aqaMBhyDogfH9KICIHSSf6h54OTi5pN7
3w5DPmwimRrUX5NsP3qhH2c1YdeZxHDzVi4IOCr8h6ut4yV0yduJKPGZ2KE5Lz1xV+sm6dBm9F7O
S+XH3mzcSpqTk81v1DLvpBmP/hDHtOBVJz7E1KmTifNmS8JQt1VTb2xiBRFFR+jR65gaS314U1Id
3bq51IwFyWR5m0V8iltvOq+ZDe05kvQdOt67SlXjsdQkOQZOJTBzxDaKGkV1FCLXdE7OLSvJ9eoN
NuRfazKkR30ZDvnah25L5LBB6zNYFMC2aWKqMEWht5J6gf2PDUpL6sPkuUvQGCNQ2sQxjwjALe63
Ud+SkMzULLFIbGLsRqqWtf7CIJK9Gmw9gNzqByKonzKT/plmHGY3IeEAH6mF/DnT3FtUGVPEInog
WfuqkJJyuMLE2Q76ro0t5gIYdgsdJtUi+sAYyBAvuh3O0feOajIwYMmWvURz134OM9IHvE5vlfSO
ndJmBsoZXn6VBCnRfqh14mzbEaq8kXQ6HibsGjaJ8t3CDRBr3mFGRtSv1bvdIoDTASeKatxNIr3U
qzolTR9Akicnx34bNO9tTMvTIqMdSIFbroFuI/5yPJQ1RMnHWVptB91lh1iil3jIXuqsCuyKJHby
/SS3wmkieWtD+Ysgmqx3PKoHV5jZ3ZzzDDqcNIxCVpt0xuyKYOItMr1nZVnNZuAIaRHadGvXYXxG
bZPpw4PWm08NEW0LjaNHAuOtDW25M+lROOBI6VHNzOS4U+tO5bf42vWBd+0urpYnV9LXbevis8Mu
7BE/PUACjCZEhlJ/Y5rNJtr3Fs7JeRvl6+uoGecuzzF31GfHy7hTrUVt3RGwgVd0rzV1d0HkTcxQ
ABeyjc5zOdoz1DvHHcKWihseK37b+r53m7tMl3tZ2aTRIWJQbdKCM5g/V4/ZnCRDbMrzpyjKdpPD
achR8oJilQyY5FtEDNHWLZyj6Ksnw2YsTEbFTioPN3Xqcw54jrH4AKa/i8V4IvcyqFOcbEpcF9nq
9/aEZhFa5ePQ0QWLHNR64M8O00xOS1pevKS8csOg7+QZ490j0rnQNefs6c1Tt0aPAC6YhMhLC3/O
Vgi05w6OYtcqhDvefEe/USGR4kDQEGtvNh5zdvq/bUl+Lzm0W7FY1s5Lkp8MRjIotxHCRzOb+JY5
YhqjtA6I5H+4CHfuXUwCNR5v9HOh05EPtDJ0n5tT50kmsW06aX/w/rxaXox5Kp5focZfZGpzCOze
Cc29zqbRoGhPoo82XsUxZoCrQCmO7nHuup/l0IZenjogDsVe7+3HZLAvVeqeiUULuqW/05f1LTHx
81G7DX6JsD3pZg4Y9ibR0/H7nDuMjhT20BmdU1cw2ECVMrk+h9OtsYhmM8Pa4MBpnXOz+p4O6nPG
6e0TrM2iqLfNyWVbolRr8SsXubmdmJmS/yfaLfZS/CUke3Merk5VhwnW0FI+xMtdPIhL59UBHa8Q
Vag/NPa5Yxxwy5PiENa2f6gJCr8Y36yVSFBGOyAOk2W6zWtq31Pzu01cPRWM4WexN7HM26bvkWOv
j2RtK6k9I5LGipInHZ5eEndlbu5NPXrqiNYhhFrIszOMz2PeT+faEIx721XccQhhnojwFmwYCTWG
mRxjM1FMcop0K0tsiSZWT5IXy+00ckE19+u24sDmAxhooaIYlz7v0NKsmc5QK2agkmZCbRHP33P+
zh971SDVM1BfYv6Z48JuNhZXQutuDPfLUoSEHaFOyctPy8VftbYxtSglInoBSCXmqjknk1iUo2dl
zGb6IXsoJzeolB3dm94QvyKS/WhTiykhpmB3uHK2ZgYCrEorYLigvjBKQr3U0D2ZVhES8bQAVXTh
Is5La117frzHUiXOr9RlXCtYYQOnIpfVjopTDqd1N2ixe8WBE/1AoGgiT2O0VWjjkLDbasmvuSd3
EAUDIYFJmSw/y9Jrvue3vvUeLfgy+4QAq3LbiFEwLM3i0t4PXQ4I6Vamn4hXXu1D7uamC7rBqPNz
RluBqWG7Jub9qqdZ9AO/gIzRk1Fyuuw2nvFhZxQK1GTRXUbgFEgBwzx4FrmtB9k0Uc1sAYIk4/B6
fCJru5B4QJVqmPml8WtTGe60NROzvBZIKJw3fkndxxjPoACdlWlakrbyXDsRsWvLalJmOsW+a+EI
mEilfmBfL3B6IAIkFqU+jQ26nE09gBPlfu7iw9QJRsRCaRwwcvelzVL30S1ScQ+qWu3sZlqSDcHW
3XdbYzzgjlH9YTYNv/ZUTneOw2NettQn1dqWwaja9YqUcjGwJ7osFYuTq6fFTbNX3bl5Sgz01VNW
eGK39mi+Y1sznmKC3I7jXKeBhTTtl8RjdnFldFvQrZeS9yG+Oljw7wn0uxmbuFn0OBtJh2xvCVkS
U2+r2Pp1RXy76jM3mFJjCHOs3CXdMeF8TERb/mjKkvglfZr2vRUx2WE1Q9+ERJuOj7dZtNZ4zxFi
6NusX2kylKPdn2STAm3VcoJXVdMWO6cb1gfdwx29ZqZ20jAWXrrOGk6DI5snL4qaYZMudX/XUs47
8B7iPN7QxWt2bhXTvqXSfpk6Y30qC0qcQiNtDi8Sz0dHJMtrhWVsZ4HuPrVVChGiNoW29WZlHRZt
ac4F3QhWiFQNyHSWZjwvRcG8m1+c99rPmGK1RKr7teiJghwMp7jRVjtFeTrJEVpABYt3Y+GxvIvr
wTy2hof0KUZb9YyjHhDR3C1kEMfyWKCfwsKkIX/ZkCZV7thT0nSru1qO59VpyD1qXOfe1lV96Rc9
+hkNvfeoxdP6QQ2NA2BFd+GRXM6Kj+DHyRbC69wMEUUJMteuLfQp3a1zaRE4StvPMjcM6wa0dFl7
MLEnU1jA/8b/jYMCezc6KjkGcWzkfywMrajkGvLOLBYes3UIEbLH+2lh165yMqe8uKOFWeC8MVY3
2/Waq53zMWnCtV2rwxhbCncpg72mNexNSQgaAz1hEiylxxCf6hTLN3fDaDOSnSPTuusUcJBxLqaz
XXVwe5EXBcqrV39JXA1mR+OG65hgPDKn6F5wIN/GRfOeL8kI5LukguwmjLfpXAY5rGWUWFXtI3ls
wqgzNF8rI0IDbQ+EWk+6nxsv8WPf9rBTE4s0pCIvgrkkxjaZ3AIHa+rtpqFnHTSjDL2KXpNzNbbx
zivWZxY1/aHK8u9pZ7Zht3b1NsN3AkfYJq0i6iMmJCvh8ps+EdQEo8p2aaGGE+TbNLRZ3ny7yOut
U6LTMExV/Zracnw0TIHhp3EX5OZNtueoXW67bPKOpkSc1GX0tWzTVr500N31HnJBPe/KLZwO81m4
IEaaiLHkJisE5rqKOb+RTevJmSzYVGroUbfzzqzMI3fCRl49Eyh2KjjfcANPMljIsEX3UniP0UIl
ym06U78MMpQJsoDFy1A1ujr7BvJ092xUSYsU0che3EEbkJZr/efSRjWi46iEtWCv1bPtrkOzccW8
fAC5SC5d02g/OFVLf9bU0p4Ko9Hvl3JqAfYkfVXsceR5J0tB0dmMmeXskfBQwdV5dhqqtm2ObTpX
aCGQNj4TPlkowFz9kIYL8WPkmSI9XxG9SmtvslIHMw8kapEljx6sYjJijr/VgMRJSMxJcUrQIvbm
QzU6Kzt3RoiLHxui+PToZ+5bAQxgQy4zCfY0S1S7q9i5X9ykjl46V4Mrgs35IQfmZm/SxLCuelzT
Ra/jZTn3aWSFCgfmvbBzgJtp3px1nu8NUBr5mP8XdeexJbeSbNkvQi1oMYUIkVoySU6wkkkSWmt8
fW9k1XuVgYxOdNWsB3UHxXvpAcDd3N3s2D6GiZ9PnIJFGUnID+insN3FWXq8DMO6O2S5QSO+iP6b
ncYirUaWgguyCVYphg2BzbkdtGp3GGQfOo4Rq8N16yfdjaw12mPLjgQMhzPAQ25xf3OiHqts22rK
8JA0dfBg6n0DQakRwNZUTe3Dqe59JprIrVCA1ROGfeR1YlodMJxWEJU3tfZSCwKtYmUbJsBTmgyY
BEnJcPCEnExJzDtxLDqiuNEMivA3KNphP6Rm4mXCaH5XZCG5bkMp8eIaoWEytsKuijlo9lHZ7Rud
Biw/z4w/A50EDzop+IVTQG5eLhr9Oha4MPkjAKZKjtIMyo81vE1Et9u615O7MdfQ5BZNwCTJ9a7I
XZ/UU+MEtVTfYp3JOczqS5VkfyM4oUSH5xQaLc5yNaYbdqG0IA6iEKFuwS5rj11uHVN9mpDsB2Vz
F5HoAZCgGCOW8ggCICT47ZXezcBjBMN0WuZbiorWaL8pbTD9MCO4Gn4lYDgIwVk8DFqC4GOaTUTv
U5w5mR/Xb3oM/8nNlTp+kQtNpHEa/gKehzoiKrp5nKxtLa5ZOQiCLlaBaLQI1Y9KLyWv1VzhWR0J
6puOzRFqMUQkA7dZVxpDE/j2EESOpPvWj6H2JWSOakB2LRmM/KE2m/kyHc3gSWurGczAIGlLT1Gr
/520tsFnsK/bt1jJlVeVPhM3wFm9hmvXz/eaNtMXsJycEEbRQtRx2vjWIbOhMWVq90nrKxK1Udmi
N1TLX4qBVisEnzJqzramRWwIngbTrK7iOlkUaAi5p+UAn76StsEsECmfm5ZTtQd70T5alfQLgHZ2
j/lqzollqq6TNKmfkFfViHIrmS6ukj5ujmk17TXk0UYHbIt5gxoqfZRi42+DmTnSNIyqHQg38YQ2
p4aNkM/yQtvgLpeI4hWGNfVBUP3hKLRltoutpOvssa8gf3XwGA7crKF4lOLgUIFnP1RLwGNF3d5l
nT9cqrFIBintSOzIftbwgXsutLGfsHGFWOjKdBI/4AbMdUxIaQmJzSy7G1oAgS5piIa+lnb4pRoC
gWW5jUDgyRC5EW1MB4FsTRVNeot6qwFBrk8HMwanncaGdGnm2GQyaWmlTCTYgZ0lCJczE8mZG9Xf
yWaIEFevNVq0RrgPcj3VRyPxjVvRn0JSc1UGSbyZdDfQavF7UkWyTcedf2jSOHmMtDY++nqn/B37
ANpVZOBmqjRZTPMnwtgfoVUIua0nZXlXaGWALnHIrjulXoAlQwX0vzfgwAjsQYBHokhzumLKL97z
bn6izt/EGHW/PKvs0zhLzh5VvPqmLCAyam043E66Wl3kIZ82Vagi+IksIxUdQRT3hujOAVo+MCT6
U8OJ8JlMEtgwIZidSBpQd1EvpP2x1G4T2bAe6jHnIirLvkmScYalqI8jetdY0lsEg5VwHOtO01GP
k021/UIqdnqRGjd10KIg5zjk+ks9dioQWUYCRqt6i2h57rIRZ2WlubVSbpLR2CMQLDPdPxZiVFzr
qZVdRhHdHLQ5wUqtOejahgovQAzKkXSshKoLZfOlOkkAyspB+4WOmI40DC+fEkhnDyQntFuidosW
tZluMysUXoekHzxzDk2UbbU0HAHddM4kloBJGnqtCeo+kt40nbVd8360JfnKXbiS4+wosU8eSpP+
fH8ef6S1BRcJ4pVdje2vpG6Gq1oraOahs/GIQW92xHi8pGdcFK+zCVqb0HW0eElcUAPFgHlez+lb
nSHQL2NtJEXND9VfgrQSOua3H3KZzXAksEkL1nTYFLl1V8kJZ8dGkGgE66riEsMmEooGp4ykqGLU
f6Lxo6yTCnlhJdA4JqJshFLOklNn3bYIsoepSeLD1NOA6GeWdqdXOuj8JpxcLWxphg018VGZcJ8N
fRlOBZMXBZ7akhGL9RxMqdzL0WhTttIPWktTRkskyF1d7FXfEwgw8Doo/X4TMURCu9tFowrUqZzc
1lSqkN1iDN6URe6XCTIPUbeoC1Foj26D3yy4tcyg8MifEM2qToYwqJBJNZvkxSTtuVNmekBnIxGv
o3ycl5bQsXqUZ7wM7Rw32lsOJSXsPWHa+WEivwwZGH8bghysQL2i+uKMVDxfUmycr+Eyx3dWo6Z/
YjHV7pNQSf76VFvJqDVZ+bMeTZ1mbZlqApuuBv2QQoZKwqGzUSDG5UbxSPlUIgNKqZqWIQEvNmBS
ryRBgoVqUM4DJBuDILlmB5ImTXozs60wTm5yY7IeinLMHZoJ6MnSo8Sr+1m8KvvsNsbtYVCb3OZI
0Dr9MOzTQYj2uG3jRLXsxnhS5NTcRKF5nOBMHEMxG44TNYzGTqI++Os3UXub+35GjgeUOSkTx8ws
68rsiwPlrj86XAJbGNDlDjXTcUj0fA/biOb2ym/3X1fRPklXLBXtFVVR/meofITT0l2dUKtIsJX2
BnXCBnz5xf4t/QW7JtWdr4eSPpXrVmOtypKKWmdVPzAWyTVzr3rFXj2aoS3uZHfbdW+FrX+vK588
2aooST7CnylPIfGFTVo6fWfqr1TOKHpRtcDmJBveonj8JfWy+LM15vBFwEW4djeeeantrmq/J79i
Nc/aYJxLWeeZKfkpj/hseJFnuhENDDz1/wM+fmu8VUmUi7kSRSLjSeDO/T1kv2PzY3TkXUo1PdyY
PGcK24pITo6agSwtBPnTydN3QS9YCaIutSqWVnADv2khK+p78lahKwlDcOfPCmwpTmMbkivpsxBK
lS2qQHhcoOuzzFUlHwd4STBaxqb4sJOe5gPqake5AMHnEsYu/kOHyvfpdDLeSsBWknXAhLuTvcaj
RxQrQs79NonxneSJBwt9yBa2fmtlrlQD8GSL0ooy5Gz9dzQjmA9Pr0pSPNd6efh6kn7S5q3W5epV
wsZqdFXDocZPyyuV3oAwaF++HuKMlORkGazfXjUoSpugwJToSGwzWl6bEirC9PvrYc6JSZiR9MsD
INdQG67GkTJT7KVlVjQe8n8n3VFG9nfMyn3q5c/6w8ZwZyMaA9EjiauBbKwiWjlGnOOTWvIWjwjR
a5z5IB+Bk3iw8jZc6JRTY4h/xbMPY63imdTMtTX1ueT1Q/NCok5yRa2i4RILMq9rSCvSPp/55GLM
8Fais8WysPpWhr1MaacOfheZ+qxlM8kDmnTV7Bk1lqD3D1llUiuB61BX9xI9DRUwRGFY/NjJj+TS
7xSSsjs1srGxGXzWbjDpFvUG4l9RNFEOn8YOtC/QYnpN8gKTTtImW1hJinBLSyNtdkbHvbZL8oOe
p/p+zJTiqpxENtpUwa0mxIVPkWmN03VaLtLZaK71uQ9i+gZb8WBOKk2wWj3a9HiMNtSSeuPwcC72
oCQ2QEXrONQjLV79drIOpFgwq5JuRUd28l366Lt4YHWubxe74SANG4H23Ar9OOAqFsxdq3I1NCh7
8kQahTH99uuZvEye9Tb1LhbCJn4RfK22jdJsocyqvuRZFR5SBYzj4TLJ7qlN2P3Ub8Tuc9vGh8G0
leIrahMAzhOvj+oNPX80RU2mXVc4mVE498PbkcTt1493Lvywyys4G2oqO8bq8bg4GjL1cslDCUPR
E8tvMg+J8fT1KGePHJgeABNCLGcoyir6NHEoN1rBMPGxP+aPofsGEOgKLPFGLDgb5j4OtDq1SbHe
UFBjIPGiP9ahHbp0aTsVxrihFzz6G/P93NvTRRQ4Bgo2Hfuq0+nOPJppx2O0GohlJfyJxkeKgBuT
4tyiwh5CUw3TwLFPWYvWtLGhUYSKDDAje2aHHZ7JNe/lzu49NPO7+vk/9G56j6iqzFaBUFai62Z9
9i1Amc9WQ51hOUIEl2T69vFLt5McfScf9Idsy2D7zJHlZLzVbtEOVtRy3aOuASrXY2M/6G4kXxXH
ws33HV1i7pZp47mJcjLkatOo6Z+k5KG+z0h3Mf+S473ljDh5Z2Byt92Lth5xFdX9co6ErlaWVyo6
s5u7yXivFBcYiHsUz7wp+95KG2v7TGzUFpYwAkR2YZxwTmdnLmhwNJVe9Gi5GO4xQpweBKlxN5b2
mZ3+4yj6KmalYj+ZSssoym3nLZ7hEVdxe3ZoLt374X/zSDIbjEKlRDXFVbgvU3+GZVXQgp/BmoDM
I6n149cPdGZNE6VkWWL/ZRhjtYWVNZu+DrnLsybYWn2qV7ZVImKqaAjeCB8rY/n3dXYy1upxIr0T
mhzNjQdBUrhS96OrOiINiQc6jv9ymZ52+q7ca0ekDuPd14957s5JfZoGI1olaNFYuo8+SmGlZKji
Ss54ldbFcudcbl+isccZ5Qld2sY2fS6GYYOEGpWKBwI4ZTX956al4lylIiscy8sMQO2f0NV/9xn+
Q5nb6s6MqHIjcJ6b/ygfVU69tDapxvKlP4h9TUjQ1F5DxvQlYV+aTfYadEG5Yf5+dpR/a8HF1SqL
UIFl+gBYJoWFLGXa/YxVxMa3WubB6hBCN5iM5hwfEU4hq3kStsaoCzIy4hB3RO0qdjNMxGfH/97u
cdLZOICeOfGcDLZEsg+vTUID6ltovzj5qm+pmjL/Uxqz+95/IKICuvN/f/14Z1acSZpl6WYzFS6s
q+ivz1VaNlXFtSStbhsVBAS8h0qLNz7UueeiDY8WVGbhMtbpc82FpscW8GMP74u9grwC1kp7NQjj
pd5qP0Iq2Buf7cxzYfWEBFsUsXb7NGAPlmYGxjd4fdLb3DB2cQdrUWxJP3/9Aj/31XEu/TjSag6K
WlAX+cBIiwMgGdudCDKS+wBzZNlcml/RrsiPG4OemZQfB10H/onOmEmnYOLVLv5JLhyYmcMWiI1d
vbc0R9vYaJZnWK2Bk+FW8QruC4x86k3gth596aUvHE0YbuRqpHv9KZOf8iTYGPHdpe2rIVfLzg8G
OTAVhmzdgdcaeQVSXzu44KqlefFt/INKJLkVGAk0N3G75UTrkLF0ir+JaCPe3I39cWt1noukJ+9h
tTwzCExVubwHUnVc5Bt+luAkTu2JOzTLO31j1WxMYn0Jfx+iwUztpBBBsUD4eZD01OlRhnTSf3GQ
PnmoVaieaDGPDMSzpJrjg9oQcmCxTP3WMOdOfRZ7Hak5PMZNxVzFgKnEZmdorP95ebRBPdeXjVsd
YV4BvdyIpGff3YfRVsty6soeTzVGq3VvQCrSd76dmubGQlzC46dZ+u9RrNUBbI4F9tvlmYpUvzJp
RuqO83AkcG/chM+/PPqSARVKxuIjdToVzL6MOOgxFZZEX+iAf1aPoCU46fXPWn/Yenub461mOkiG
yA+XqLYcmVUHJCLO2/veEfbZDvtGc+NrnV9ZH55vNdWbFvH3BHHOG99E/IBVai1/dBehMLRCG9IX
deaNCHPuALikef73la7mPdtVpEs1Q/a78E7/1lzTCkJh+Jh4woPhzTwqL/cebUd3+Dp6vzePfZo1
H0ZebbqAh1U5WWYNIvxdY6eu7GVeeAexxQl34p15NJzwtbvqHs3AHvCK3Hjys0vjw/Cr65fVGwWN
fgxfd+qTH6VwwB8Dv95KqCyf7KunXK13tFKpaCx7lB83MB+uJUPYeJHS8ld8NcRqkddGQzPq8iL1
azjIh9wNvPowRrvlMmnaKLtslCKXFkKT/ZYl7rmh6R8gx6rpIu1zq5coAf+NsJajGXOAbJoWEuXQ
CKGtbv6ChIFdzexMkvD69cxZGdW+X1qsj6Ou3mmcFI1hjYzKUf6GTitHOQT3gjO8mbbiZC4mGwCW
ttbmuSD3cdDVWw6C0URqzIfkpiTtKO8n+0xzQ/xxZ6CQtuI95j8hnsfPW5eIjYHXKTk5KqgqK8tE
1VDRaeFBG6/NQnDlwr//+sWuTGM/vVhtdcLRs1IUquVztq60M79JwJNusAepEpeMYH1J8PMgMYK6
5s5U0HNh+4Yt3wCF8t05/KMvx65j9GJsbC/nltCHN6+toj6616KSWt68YM0QwnwHh8qNIc6czJlR
qqkvmQo6UFcPLkqQRutlY+nEwxhfipanA77NmvsWwvTXL/nscv041upxEH52Ct4U75vYd1ibbgOF
yXQrl0akY+DUzmKSiLj+PnLjP1vT+FzUk7XF41klt0YH6ukOuvSRhKA1Rq9EUG1hXIeb2r4eg43V
cu6TfRxmtVjIIAeZbDKMP6DMtMtoGhw6aMD4f/0yz44D4cGisdUU9XWRx0inJJ5UqMKW9AeLLgoT
G4fPs/sjop7/HWEV4aB+Z4hWGMF8Rpl4ke/CnT9clC/SzZQTX0evdUIv5J4jkCLfmJWfPxYZR9Ew
6TY0ZFwgVnuzstSwwhQtkxTuZZBqKcLbIfjx9Ss8sw+fjrLah8sAnJYhM4p4oewaB8TIvtr31GzF
43iBbseTucCRj7xRjuFxa22ffURyy8g8WOIc6U7nY1giym0xefM6MkyA7DtjtK3+6utHPHOO0yRZ
Mui31jh3y+smaBADGFQ1JO2UW2ln7ejqcoDbUhEKnMTVNvJan+fk6WCrJVaj0e5Gi8FSIBeykTvE
Lnfjgc6NoZKPxw1DYta/x5gPdyI9bMdJyxKRs1ONdOwF+NtSZ4AlsZOIk/pjsvMf/nVi+o/gS/9v
vrv/vxlqy0tR7f8OWPr2J/8zd39O3Xff/5t/2e9q1j9MUaNWwUpFSiQtKbh/2e8ayj8UvFgMHG8N
ypHmkgP8H/td+R8SNRtVJD9D9kln4f0LsST+g6OUghs35TAuich/zP+EsXS6yGi/19BiWGAHlrK7
YizmwB9v0F2m9nLX9hpI9SJ7iSqLpFNdDr8NI4wOH17M3T9PnR8BS6cTk6FoDqAYZRmmqiL9EFfB
JJZRWvs+ElE0z/53IQmCxE77vt7YRNdP9E83YwAYjEDlUF9dzPpSGsistqqjAkJWXWRpw49KHfPO
E4R6/vn1My0L9t/na00zqFyoOpFYZ4ex9LWcBefQJhAyQ3GaUqnug1K7KTNxjymjM1Yq3ll0E9mY
z23E5c+PSAOjKVKAVzBvoBJ2+tH6vJzNHM2mExkKMtvGj9Hxd1r7GIb5FqHq9Ij5zyfUTcSPoqJK
Esq707Hkqm8ataORYJTD5rbTYjoSJiO8E2YJL8Zi6jdmydlns+CN6egMGHM1S2S697tRAdqq03xa
O6GG8TIUBiE0vSSa0t9ff79zoxncTlBTsId+yhpokQbHp+D70ccr6l47lK3kGeUwvNVGN/35ejBW
+qfJQnFBpdkKKbJqrV4lrR6WSZKVZIGQ/vLFwDVlIQa0gWZDyWkIjJf2cWpLtGmW2saqWM4ipxPV
kikGE26IKojhV+u8rXO9r2JJcaTOz8JLLfW5ChXwsTAmrDqz81p6/ZqdPqTR69dP/WkCMXMw+Nag
txhUxdbV9XIIxbLrZNOJKzPYpV0K81TlJVhzae7MaLa8r8f79Ek5v5I/ow7G4Yhs0PIVPux/0kj7
BG0QipOXMu4CRCXQPDR5S3+kFoXKxinz03sluFOI44vCbIGXt3qvM7D3WI6JNlUbN/dTHEguFpXh
VWhpzVGjg87FdajZGPTzI7JdENo4Gi2DryPpMJlt2GHu5BiihWeEbCAejuLmigZAeeO0/nko6qdc
eqjsIMtSjFX+DqenIRIklj+ls0ChcbcLiv3YLjbQreZj9/2ffTzyrMv1AymGxEIhoJ5+vHZuxgIv
Ls2ZcnAMSxfWAoWNyGrPXfdfPRolEExxNd7R6tG60qw0MOiKYyHSeQauUuCA00ry8ByVGo2AXz/Z
eqLwZKDfFJNDmQR4Tl8t/h4A9hQZherAiVHctm/Kb2EjZA+Nj/WVkeXx4yAk4vPXg66/HoPCS2K3
VTkmmEzS09epGT0Bu2d29q087OK88/dNKVZXvUmX1H8xlEkV0JQkyD7ruF3MVYPTlYx4L7SMg9mI
vpeZZndHf1a9+2+GslSJwC0iY5VPn6pXx2UhRiq23/TAR4ZeRBcJZIn5MI5ydvx6sHX4Wl4hnkeI
FPjxJhvg6WBZBLpCKESSR1gMw6BTtXFfyriCa4OqvgrmYG1MlOWbfIzU7wMqJMwkAvUifTodsC5w
bclKVXGmIlSru7YSjME1TGAp3tdPtj67MNByL4b+ZGExyDHmdCD8WuNCr1IDJH2eXMRmVy9sAAzh
uheaLwL/CpbuOEHLAGQ0HiFhxdXGo56ZniY6BnHBiKEJXmdvEC+OaV1gPaPpHZ3lAwHhrmi16RVn
+mBDxnNuLDxvFsqPIoufhIt+DRJo7HR6ksvIvA7z8DWTDHDOmS5tyLzOrHQqxhooYoTOHPmV0/dK
hT0ZU11hw+NDejI9gZ4QL+D0Lg1+lpmUWDaQ7a106+oiq2l8zgUyyaRZirqfNLS5rvrGKPdgnHHe
vWotRfhZRbp4XxLedwokdlx/ay639E5iA17G17R+dbj10pzuoOncgmueed8EOR1OE7oKA8bY6Vtg
VbKjFKIKkG82cPwWfY4AQ4UezZ1oaN5KXn1apmxRtIYgQiBiA75bRbqgU8mACBWV3cT08d2erfoV
33WIPxZ9VQ5YoY14txqQwAM4lHSBZiEYZJWuBqwCk8YQqMhOvmACB6FoaBwDFgJbU/4FoVPfSFSs
3uen8VbHGq03G9xYZMWZtY6LU2OkFUL2IMwPTYstz9eh4fSkyi5Fd40lU0bj/slhak1oa0KlCjDM
E6CRZeJ1A4P1qAR6tKc1gJwkbe77IhX0WxrELTeaUTp9PfzpClqGR2+Bvphbh2bBJV7F3EDLqqlO
BZC3EX5RO1rBLSpPkwFiyZr08b5gUUVuZApasXH+OA2+y8gyy8c0mEZQUMV18iTplSA0rTF0y1Gj
e2+eJD2BwDeYW6HvNPi+DwRWmTMq8wfin776nMJMy2DY4j+D+u1Z0PPvYaD+bIw8xNpBo2rfhq2d
A174+sWeebz3gp66wGhVvu7poizBnlQD3YlOJY9hc2MMPk4dVU977Mau+fkLLgc40hokMVgj2ioG
0jJJ1+ycCrhQTtQjtLRIfmi1rgRs0VZExS7B2sxRxUl9/PoJzwzMjRhNFckMZSldnj5hmiXRgIFO
4Eq4ZQfctMZO8QrBiOLncZzArRkm3edOVLSW/vT10KcR4Z9zR9EMblmLwpxofDr0NKeFaUZW4FYw
HO+1SVTqXSE2i7tBO0U3Qa2IGzHh84ikZxdtEg9MTmVdk5nGoSzEhZdqqn2pLwbhho/RkbKgl5oy
eRESv5ovvn7K90j67/PJ8pikpKiFLNcCE6Hj6jHLrKNXaY4z16pwvjiyhOtwP3VSTq1npovbjdq8
/yFWcRIApRj1Ar4xbvXWIZQD1P1tKWXDbYAfUuJkcm0WO0YJe4wuSuWn3KczCOABtrEt9TGdlZRH
Q/+KroGi2wVZTMO2UtDoCTSFhiU36Exl4yuextl/Ph5nIdYlBn3kUJc//3B9jPupjWq1XEAoFmb3
ptTRslFwtP0Z+MqWTOnMYJIlLVuWxGUVm9/TweYarGhoqqkL9irdtQKX4YJvih1oo3hff7czQ7FP
EdOgM3I6WK/INI5l5mWYuZKxmMfk2VQ8LSR+J5CEZvf1WCv55vtLXG4dRID30db3Dky5syhKcZkR
aaO+qqEMY+QCzDDTWxHXvlF8NGOOfR3QQg/Mgf4G/QBmckUH8te/5NxTG8QDNLPsZJK0rKAPX1Nq
LEMplZ7JOuaJ07ZjcmXRoIKLcZ48fz3UInrnb1stDW4JpszyRyn4qcFkaAJTGBratmcxTtLrmMxc
iAFHNkv2OETZNyse5ImW3jk2dnUGhfnQGX3yvcv6cbxJ5uI+C5L2ZxzXAt5mM//0KILEr1GppICz
xWqY7VCFgXARlY1PlbfSmh8pVk+lAzu6U3FZhv18mShGDDiHCy0L0DTa/lmUm8B3hNZsI0/BLX26
iEn9QA0MTRCn2GZY2lM5tZfzTPPxPmsScz6GSe8nGQEU6AxOnvMsLb7TQFCU0vLHC8OaK/qjk7Ir
vcYYo3hBFsylzTOXbxOALrdIzc6R5aTtcDnk/OVks9JUtihktbKDsFx14FLbqnfavKlkR9XLyrBT
7AUhsCs9DaZYf+biHsxZgFGjim3OHjx+Vu0HuM2+rSNsEFzLKLWnqRPD4U0UcDi7pK8r9eEldFa/
WxLps1uqcj1fZf1c6a4yWly+6SShOzyqJbOgjqvrw1UZqdQ5+5R0i0dMsTD04fEyuyklH95TC4fR
qUxOBEcATn55OWrSklQiwpODDWbMO/A1EfH9LAFIXgF9aunAr3olc5fmQwMD4mL43g1WakI9GKrK
a7AaoB0qwOWv/pEKqvWXQ50e/pik3BBvItgpOTyK1jN8bTjk2KxIF0oTVGhr0xg8SW4RKa9L2Q80
IIaAqp1eTSgn5QGbuVMSR6CM+n3M1+pijY72Om3Dbzhc5gq3LLPMn/rWxACqbaPYuhHyGBslI4wV
3aXFwwxeNbHLn8yyMn0bH2WFWqZl1o/Ik0Uw2W0pdNdYQmo/g1LQ+U69qg17FRhb4IxNxREG3z84
RjLsl6epx1bbiUDJ0CeUwOd9lqyW3xtQYJ4uGy0pTTrIxuZRkOaYepUv9OAtkdjLT1xZeyhMxRBM
4g2XjGzh18uTSTu7qDwPVSOLNO3LOZagQa/RSYNgvHJkbYItJKR5atIhD2d/rMrkSQNxJtJv1zR3
VVD7N2PYJxgtZXTHO1qIAamuQE3CqJK+PIiegkZlup2n6TFmn5Lx+VOTl5kbWH4YuXv0B2kK895u
6MMebEtv9McIZ7nGSQizWEsBOHYCGfu+W9afeq0aVR0+4nNGETMQdXTmUTxVGlY0Q1pd8Uiq77ZQ
5FqM0hQxPUDyNQDFV7wXHLCnON1nfTogK2EGak7WZCgdtbTMvhtVhJlmO8hi6SgDVdS/XZ3XYP6M
rDCBrIMOxPxT4dxzX7TcwR0SU3UEGyKyUhFRUx61I5Z2eUz9QKki4TprpRJChBC/wUbO7kLR92n0
m7WBzrzBmGwxUvXHMk+6PyoAvBwuViHdR/7oB/tiLqrmCgzI0ow/lOJrLTdmQh6v7yCvqEN/HXKR
0m1ZnKOHSsTUtMS0OsOsQC9vIBdg3Sc1Zl/b8NgaML4ZLciYyBXWL1XvjOZKITOoeHncLxFDM/Vn
UFCxtYtBREEc8NVGvuhLYwqvcrDv7W+1k6xqR+dOD3YF5shvnaxs6ZlhF/KuKgW8riiNOdASre/A
JEc+CMzmHbYALA0KtTSaJRjUesBkYOK+LT40+AEifwtC2s3Zrgh5iZSM6o6/scocaajK5zoCFuFF
WaWHmNJq/Y8MAtphAm10kfV1ddMIkfBjzuRU2GH5M7/RRNlB8cfd2bIBOeAAmbB36gdhWRYq0Cwo
L/3iG5saVqDahm5NEHizrnw2Yq37K0M17e5kccDHVMVxEjy1oS8tclJr/RbmSoKts6g82f2gQd8z
DYvqXpvBZ3hKwbpMPPZvGTQypkR3WhZXIj8mNbT+FzAeRGESGO23uVTFO4oSANaSSZ+qhy5rNfWx
muUUdz0pVIyLStd8C9voVmWqklVhLU6TsXiriWPj9WMJjE5L1OmltdqhQ1My8ZvMctQBg6kVhg1B
30yvU5mGCIWjkqAKoC54yusqewuFSob7XZlY1KVKK98F7GbDsdAEv3eNgM49e9AF9Akx7qK7DsIk
hmOct+5mwSyxRI7ACh/HcADSYJRqet3nVjADx+mDozzLIQ0tpu73mU0DXfSc8H8FbouPqArbbB7V
45jVsQApsqoOPmw7zVbhECUuXbBJ54WSMuJk1VYhHHrIBfuO7fmCvmzOvIBtxPhSiQBOX0js5YBa
4dHRHysbffQiwfuSb8Oh6R8bpSz+FGUOZWvOsQacejhzDGBkN6Nctk8GbMfuryZzZLYnq1e+jb4J
Mizlx2RgTKFMahe1qRW0t6PpD2y4dnVwozRdod+a8TDNx4zKUHrRWdYogD40hFrhyyhBc6HRcSLv
aLBsi12TSfpwk2WTUV6HYKwarxzTHJ/NDKNGBxK7lng6RU7pJhqCOMPuemqK5goXCMBPvmACZcc/
Le4xdVTj+jWpwcSShePijJozc9Skj54hnqUPkdpr95DYMKR22pC5gH8HVj+oAYG0SLSXj5VUXkZ6
iUcc1ouQNJtAzGs8JQG9Ir+uG76qT5bQTodODe7gfBFv7CwpkmkXBYmVuKrVxfExTYZEukdZZAXH
kmu9/xBNk97jehrm3w2xLwfSNkGGIdUsDtHiS1HcxKUiPtB22v0JsKvvaaiOB3X4xh+NqQtBz5x+
qmUu93/NIEmD72JMwMWZnsABcCsFMFI0swpGlO2Yrwn6lHR40GC8aqRM9sGI5MhJ4yLHJgVZdHUh
KPOMNB+jY3z1qk7VbvJJEgVb4PYeOnMXg+NU81Z8yejEL3cjVxBgyuSCihdLK5T5ShD9TC4uhqjz
hYZTiyhj1ZeJgZDsRNzeBEeKayB4itwHndf4IHkWqrB2U3MoDm9F3ZqtJzw9BuwChX7chyl4Vzx7
pb56nro61UAcWsh+Cyw9CiKTPSnTH+CkEMrHJHE7qwXqqqLMFeLcpWK160MFl5oRAzF82Ry/LSO7
lAoWpowpe6PpF3EaPo86poWKfKT4GuzR3hxQhB3VYVh8qM2rUGvZlCsiitXUAHY6v/YyFeqile1U
ESi9qIXKDpXCAews4uA8oZNb0i67QXrhaK1CplFfMhF4YVyOd5WkljYh7ABc/6YQgj9GiojRjxd8
aD49DAXGg73R/xz9uNz1cbFQxeFM9jLhKxAum6asWS3o10XzZoyN2c6innOCGBx8ja3d7HeqUV80
wJimRLoW5+oe5tm3eeovZa3UHPS3D1bP1l6AIUuS/Js1QgRPwuSaCt6z0fp3Obfgfaf4r1UfPDXU
gDmlai+aONW2Aki9CMY/mpY+GHN0WwbZaxdH+yxb+v569feQjz+mvKu9FhtUm4v0RY/8QAY8E0/z
b3Lue7WOol0r1W7UyZikAsrDAAU/Fn0ERjs0r7Mg/mKKtC7n7NibcyjnecieaRR9d9kM2SO+4Z3L
heKPGhUX8pTMe8sPpSWARnZkSagBQuFnW0ivagPjgGZudsjib1Cb34zSuqaexr8WyDRfAoyyW6m/
aBbnzXlAz61xve7jZzIkLBCyCPaAPa3kZ69pPx4g3u56ud5xCPpZUfwnsl4LRnXkqJo4BM7J1gVK
yYnZ6XugR0/xnAwv7QTIG8xVbVMIAu1e6ICC2UYep0RQb4JYfkv/D3VntiM5cmbpV2nonoJxJwfd
AwxJ391jXzLihojIrORqXIw7n34+L/UAqihNJTR3cyNAUKk8nE4a/+Wc87n97SQTd0+SkRHGhrnt
y/hSGoRrxjznc7+3VEsoF9mTQrfIsiSnC2odG3oz1wMTsMzzQmo2qIoYXkBopTpBzmVN3ihRNRpl
PyFN24bfjWCk2g8dqTUfja0XvN4pMPROtRA7tbtCQaIxs6rfwLCBWsk7gJFuj7w9nQ8sXAOtMA56
3J1j2D5NDqbcTDbceDc4Mi/cT/uyJhhT+LtGm0ncJDZ6cqw7M5P31UTEXkeWQpp6W4MI67mFjtxg
MYQAELvGLUnJZTC0wou4iW8kyIHZ1n4ob33Xy/VEUOSnEAmxyW1o5eWlbtanTqvu2QrdepyBpI6E
6kpw1+PIk8X9VIif8+qdl7kYoIezNqX2WIMkzdnbFjQHRn8qYbmS60xutbVtW+PJrtV58uqN12qf
4NgvJol6wRpnR70lNqnm8fA4RImsE6hD/ToqJKJiUWzEWm5XkY6BRdjWkPBm6PM2o4JUcIjib8T9
HsxZ7XqYJb1bP49dfFvExHtRbxlw1KvXVm8fypGQiljJQHPnE2FOu0x3NywyLnTK+8bQL9J2HkVv
3ShNnaaaaqUw38rcv3Rrux97tVNVsZ8m/WSSfWGTLhUaIr+tEoOmPD2Qw7AjGj6qTXczdvONn5en
pW0OVUOAHal9h2qCuiUaSAMZMauJS0y5BIpBvJfhT7et223dODvRuYZE58ION6J6WIuAEOgkciye
QDU9Vkb1Ytj6rVvHxKiTLQmedy6tN23pTpSeQJpE/GHW1yarJIiwPkL2Pk8CQa/wtkNv7NcY27xR
TZExVvd5UkIX66yjr6t9sqw7FA0Hb6hPg0PSnVLUJWyzKs7p5EiYzW+lcu6MkdAxe516CjX7k/oV
KrOXhrV07nJNB/8lnRul+wfP7lRgmAR/pqwW+/YGjch436U8/gHNXU/eOHG6mcfV6mxNAoYvz/k0
Ue9a1lnUy3tdJEe9HEZS07XT1CeQhEs9nPsKYYfvw6vpsoeREIwtC6zznDgE8gKbtSeTAQtJgqVe
5UEmDA30eHdo3eqgWZxg1YhvhFhJk/dJdyFo2ScbUr+GrIrnHhRV4GdDF5a+Zm1JycyMsOVNdJaN
U/cEJZn9a6OVOw61o0WMEkU0sxeT+7X9XLgHuZPnx8Vqn5LVXZ8Lxl6XHOLUWGVvZZI9zOUqI8PB
uFoxjrpRJPfvx0pkT1ey35EU0fq18d3lrA/2bhj5jUpOlaWPBov19B4WYGu/tdXa2buSUGHvW1Jo
GZHZsrbkQ2MhpuY+NHQ69qRrxxeESDF9G4CbufyZZrMxf7dret0Hln95/r2CtoWAf9Bb8zTJjPRO
D5jYWbWON280z4/NfTcmyVuij65B8E/TUxz03UI2rEDvQncy2M5HHjeFcZcy02nOo2bExQ0Agja9
02cDo0diD+TpTpkDRcnKK3KmKy1u3xxRyUvNLdtcI7rXNVgM0GdR3XOhbnxrWeSGvTP1ILnNsB8y
a2oqPLHNEl/JNlYSWDJ1Kd7NUZM7VgH1s37lWkR6S2RxZJleS3bmUM/ap+v1HRRhU8XolmNF8m05
ZUt1R4butU2T5fpcrZLDpvBZ2FahLyrtYNaadVx1uqQ3tGeyfrXnRBM7jRHrOwme1p7LBzN6HUbv
rVlGzlypyBiHnwo2IzPVfe9r7OpkGjORZ+LKI+zxSwak6xTEPRbUZ6aU88lgPgwjx1u9JsQ7aZOd
mCh4PALMy1q99NLrdi1pP09e15MkN+nux+jPxi3/gm4Phdb4yPs+uXHjfH2kvKQjyBCfRIzLndBY
nOoFFQFDiyE397klm0PaKHXOatl9DHoZL1EzjST2eeDZlkAZZvFh1GOtR9VKdR8xL1YpnaVG7GEW
0w7zx1OaDW+Gq7yAVHQV4GEv/KhJUwAUXWO16bYfJbwz3anO7SCbnZKpAE9gOrsks8unlor+HeBB
fb1MZZkd1tmFEIzLojklpn09AsYidKcxfSskHc9K9H84K7c0t4hOsp900QNUWUfdL4jA7uOF8Sqm
D7891NVYrHxxnahlBhv+YYAYfIM9xnzprPabWIUsCR1Oi8+RxL5Qbw09ip3ROFM6Z89ZgqbpUo7e
Em90Zdm4ZrXfL5nrhyQdEqVr5Y21KcHnXfJSxWQzNfoVkh6nbSg1L80vcxGXaq93JZAIXhqXaapT
MCOl9hB75vyzGQy9Cti2io3Bw7wzmGJETZHpz73Tf19cj1KnBjhfgn9260C18w2x0ZuW0rXxABMl
2h0as5dCppK8+uqOBgES9BqafcfB5VXExOtHPa42aLNeO8f/ro+2cVgTZzNQBc1pes4K/cYA1bQy
FAzUam/oOr5b/fqMxO3RzG08+9noRJ1nnrts4V2QvIq0s0NsKdpjoYlozLRdIsaN3jfEnKOaZMR1
GkR+nyXTvkV5t+WlAo2tcj+VzfYNrOGD48qXuHF4Cjx5V7eQZ4Yq37SNAl9Umm6QVBM84kVnbGmY
zY0WJ5yxRFidfAmnKxd3UI43opT7Yuh/El55Y2nELarilanQlSVMhqsCDTNJPRxzf37E8aaFTNOw
JtVQsUrTbsMu6X7qnrVJR/kjT+ZTkavXNM7v0uvLeCUdDmBGk0Rqqbdjq16cmATuVpWbFQyj6bYv
ppNTfMxnOIxbyd721ObNj1US4F/L7LZ03T5wp5mqh1suyMbmniiuDSTHowcOibneds5XGIwLAMl0
nq/4mefcqiSDC719z3AxX2yyYoMGsEyoIcULCK2LIM1sCrPs7h3AaB7T/BPPg7FTRsPf7sHas8WF
rz7SbRnuoz59B5sa5iO0K8nkmvlNUEjmt52Y/D0AvSJyoDdE7kAkbFrWl2zu0KHYJKY6cC0Iine2
ptk+tIl1Snz/Uufl2ZVL2Nkw04bleSERZhT1IxCDZ8RXe1fUP64joQ5UZbTG49YAlxf0NZWpSI+l
AxRGti+2Hz9510E3T8uFUPHbyu1uWIaes4Z2uFDxLtPgjbSjkUfrQNCGTsk4On68KcASbBinJjta
Cm60meDhti/2uSdCFzIJkavuA8afbeesH2S5hXOtdnK2LtBHz6ZRbXUiGrKONtxr1AUpuB9kpW+E
3QLmIxmbd7PLh23sLPfpTA4sMJedPjH0pdpi9WhT+gmoYy13aaLpD4Y1/1bHdaRXxp0S8on32qui
k6jlgPQyNl6k6+8q33wsTAJGvc6+jE59Mzj6U5+O32PPe40nUonTOPTbzjmqimmn67HFrNWhyP2w
9ExgUuXywogBCnc2apu8MvojBMJn1BmvnpJxKNJ1PSjCL4J0Bc5EGte4q+i6zEilQFeDmqyPoPE8
i+PW5+F2qK8cEKpV1+zGTt+38EBUPN/HjGoD+KyMZYtiicaSJrmlzckTxigszOxL32nPms0eC/OC
FugZ8WgWPXHJH1oCV0nbN2OZsnB25YNFiH6QrdpzpuLLUGbwPGNqciYH0ZT8sOZ3SCk0AW6YoWhL
ezhe1vRUlt43dhRRAdlqtUmdEDJcacG01LjAImd5/V3M3OHph0FzFFvVYW3kjoPuHvHAKRlT3tHI
Nmf/eR4YEitv4/H0jT7F9NqSB15vNYrVZEKM6FiB4RZRp+pzlWfbtpAXOAMjvC7znJnZfp4WtnXN
1jOf+zgNbB+sOpWgV7fPs7kuG+55mFvFaJMw66RRMdm3TC+bG3QPv/UejRq4jL091ZvCsXao7+9b
W25ifzhRTb+w9mH3/VGJLkKFRJMClTbVtk7zvW0ArpriXmhi67NJIFg7NIuyCdNyirR5RKb5uE7T
bSnvdQe8z+xi78T0xzPWLNPeteefZfGYZMtWxLdm7lwInwgzX7zEoiBafTkbU3vhHLeBvYslp43L
95q4zNVdwwDWSkiwSp/Yo5ALNgdGm58VJCit6u+m7ps73XnTazsvZ9PPcRzeK9k9TZO3TeP+5FZM
pNgNXl/2T1pGdEj2wHGKCopXt5ke7YkEOhEfk3HYeEW8b2m9IIIB8qJYg5u0X1lqiBnCyOjtWMI+
Wh5hCnXaREVMzFDBT6e3BzU8lhAX6dGDDkgLoJaoYtxkuPkD0qQN872jMdeRMOpbuy5vyro6akL7
1jjrUe96xjw7v512ZrPT7PYwlcle2v2tKb5r7ckYpm0y70p/PvvZFAFCQYmOmR5fVEcJpqUvaTGH
LDeQU1QHx1vgUn80a46dxGEvb1GlLftRZziSDg+Aq2/nQuwWzblBCLGlcjwlcXIhM+ao4nafwcWj
hdmllIp5UkESpUnW7Jvchiia2GFcpmE72JtGEUQIokGO05FN1y7vKLdbbpcrNIlsZ+3sTHPg1kSb
i7Q6rsZZLuqpdFk4XuegurZu7bm/tWwrIn36nlzJ3SRbfWMajRtagzZuF6Za9wR+20fyAo9i9b/Z
Y3V2BCO1mE30TmqJL66wCJPRLTswsugzsZMJnUTrYPJ128Y4yFK/K2Lrm5lRvNN8/75F4QUL/nXs
CAJPma+9SduTx6EwnkW5kMrWmvJYjsSfuC70jzqXNdCdaVEOtsgp2+l1NqN5wplxLJoSjByahOnO
FTOIlnyu/e4k+ik+DenM+laxZ37XV0NYUTfHBL9PqU6uv5km7XEtqvHe4WbalmjGyBpnQkWeuZnG
B+p3mB9IMKplNzd1DMzZ61hOm067leAwtMyE39gWd4R3WYd4aZd9UUAONObJnKJuatYDFYAZFYXS
SIUGHGFVFL1lDmWlrtrbteye/T72iFCv0/tegaif1SwfEoIR44AfgmIB1NQFHHOxX3vT3xhaqy6J
S0+P+pV5aeNxuzlJ/YorY08Zo5s3Dcne8bHH/andGlgUGf8szEtfxGrwvmnYTs0Rt6JhMH/GheA8
1u7amqEgksKKbCHljbtqpTRPkokyT8Cs0/Q8+GZMZHbqieqYMeSvuUvLcjvSUkBZdFGCWlYhbos5
XzIWCfyPbF5sa5d5Y3G3+k0PSjTuH9K+NofQYdDCSpA+/gdPvw5E0mTJP6/m22p3ccOGwl9Oyl7i
00iA/RufId/aVKwX21loy7uavtWhglHXkP98M/btuodmyWnoxol2GJk8bBoRAyJxitk9I00ob1fu
gCd/BbBpaPUKsknrf7A7bL9ny7qyh6g88zF3ry1vqvfDo2Jvu2fCy9ESD4kNRSJxqSCnvrgr2Ghy
5fM5ey+nmNtTNNVec9EEBSNz2h/IABirr64PLyQHSbpOpbZz2JVcJ1OtPLIVaXai7eV+Yrt+K1tj
fWrTpNg6cEmQ9o8/Mzt562dgez1ve8OhxdUyK49S2yEmX4+Tzdx58bYjwf64sHU/e9NYMKZCu4FQ
uN04hmaFRa9/N5OJHVdRE1Ffz5+x5NGTPkHNOVSyjTMIDrCKvNxhhvKuuuE7ql+1H6ikwjFp52MT
D+WWBEPSOsTss+12D2U3upyz9rfBK4gE8ibkclVJiGdndzzzaAI79BYbQ6a11fIkLYNjBzVr7XvC
yKdh74EQyi5guZiWgzqYQ9csb81Zf/PT5RGMMLsMmjduHZbMPuG1iaUx48z6a73Kc+8mP3VZ3Pr1
SBifVMdmtEALaN1N1ftPc8reoJmph+Ar7Gqi+Rk/xY/pCJlvWptjpmhiV6anLq2ObYB9FaVJiyTp
KNlP5jQm6Ei0ZH5zytiKGiHbrUk+fSjTotvEVXLJO9ZwTq//UHTvEf6gIvQmDyXmlRYUM2QEcj66
Bz56CZDehaIY6ZObbt7PpvtmAbS4OEl/aGT3rKUN4aRtPrxSNyo2WCy0KbfOJPmwrdUpNe2Ytsrx
5/fZ1N48rCibNfd/sxLtXBa0LN4KSMIekVWQ+8vyNV69IJP+R5U38cn3W2tDs6mdLIOwQixcDnSa
6lSn2WUY45ZeYaU4sdnh5X3zk9Tp8+pSGttjbgcsdj/nMWV+6A5vsVezR+JIp0GYnqDqeoEoYiIx
2przzjGDfNWyrVDGtncZ7idtctF6/ejY4zs4VX6BMf9OMQMNg9p09nYeLL6GCam4goZTuHOnxdAQ
IHYwqyz5yFTpQkD7GOjoIUj9mMFmFbeDroiGEFbPdIEhDIy8IuiZOABc+syb9rFszASrVBsjIwyG
ZslGiGWGcSicjpU2YBzMgEn8qneL/ZK1rCcqshaj0QLOyoTituoK/1s5T+NuNdFD5MvgpmEly5If
cKb3ax03zGULOsP26plhtPK/Id12dj4KnkiwpWa/CjOIYURbxQeWccXWGFsNpuqSd+GwjP2jOcZX
73Y6HJNs8sJu6u19JlCdx6PhPbLWUy+eJZ17w0oJk+asDdke+h+2t+g73LHxEkjHIgbEmGY+DD/j
HDDwin1OwLShy3FG2jZp6DW/iOtzHNfCH54bq/COnl9Or5ml2QvyBc1BNOOggbbQxPOWE9SslAcJ
xUDb2s1JZKY8g34p3lNjdaxtmS6ah0LLZCDpN4kZ1Qx4Z9LCel28w9GIESrVI4tq8ukgVIqs/ewb
4cMf8ZPqVNpry4A/T+2QcJH8w/Rh7bpWQ5aMmrQPp2ino+q1/t7AGHrRC2GVQeYs6zdis+YT1wxj
fZowg83WJqrV6r3OzG4iSVQuJOape7VbdEluXc1RVlf5bk3fbeaN35EyOLRAJue0Pl5h3Vz9+rny
syyFaMvBgHSFiCdYrTcc9OtdsfZC8i1nnTeBkmI74Ak4dlKoswssbdewuWFQXsU3RgYMJEiMXrvE
fgrbonHB09RTzPZCpmfBCv5WGzrjI3Mn5n/S2sGilLsGccKhYb6WBOhOONN6szR3uP8Ai45S4wmr
vW0BZvo8Ne0S5SIez7Kd/EvDHf+xrJP7rbJXGrh4Ku29KDsTKoXd/ug4jShuHfEjWeuCmtdQ8SYz
kIIG3ggAcPFAfMK9BnbpJTrb9qk71oUhf4JANX/MehWfZlpZ3i/UpvSm1ygUGzHIVXjoN4v+APHN
2MuZhRvh9HRAbI/eru+yImx0j12+ruUuxBDPkYqpqzWc4tGbD2DeUOg/Gk4Oa2qbm7XHGkuAbwGi
CsbL4SodpAeRI4RO2RMI2sSArIALLQdPeg3pF12qHltTMVtdwJEw+RgG78boTO5Wey3ktkf2ejaK
3IMoW2bvfgxliOGNrz20LOneu2oUbNpm03tazKb7kUAlY73rD6ARscj6v8leMRUuOp7YbcOzSk86
5sOjsMzuLa5cLYvsIk8vI/pvqLmVz3wFiFByogiD/4QaAewN9bC1c2XXg/7yJskroGmtz8rwujs1
6lMXaDUr/E0mAKNwk+LH2tZG3jEuXpmwXV+crCewT7J0rYhxXEMr8Vh6QpkCkEfSCrNGYVvi0fDd
eN2iZiu1j6Zecv+pnTR//khjfFefjjsqisgpT7b2kkrQZ43HoKEd/IWL1TROT+5qLj34wibRuQeU
07kXjm0n6reUurP6RMs5sYyuu05stSUWYmuziaqiPjZ4209ZlQA+8scuGViGFHZdBwYQp3I7uSMR
XkafJvbZyPPWi8xpbPWH1HCXfqP8jtVNXazS/kDmxJS35Q1sQcYZ3a5DUmMyJs2yQV6cZTRfayKf
9CBtPANMRoYnkF6+GKjjZhuvhq1pjo6tTK5jtHh1CUtqRhp3nnV8aCLQFb3uvnHY3myylIX3SSKd
s6Jq0tds3ww5K2cnWRvWNg5R89HUVwzog6wuZ/WtKRqJqAidioluZuGw72qo6kjQGccgdGQAs511
O83gK7qdOT2Rr8n+Jc9TBBgKbs0SQkSFdsUAPj5YaZtUOytFm8wON8sfRx/Z7sUuhtGlb2BsdtGT
fCcsgI95GYv+nde0XR8zTVuSuxxF7/ILR8W/1BY7yD7wBCJvM74ombGLt36R6zJiDyAfXEemH6KF
Q/bXIuY/21JQSSOYtlwfZTQumD/qpWNsQe6gm2WkT6Vzb1lErrgsPqOyXZqt6cdr0Hesd63Usff/
D5981UzjUsXV8FWp7VlxJ4qKT84Q5SMZMMENEku9tVHvIcu06/0k0vTko9dbfyES/7NnhC+NVB0P
nc54zPviivFiaRWzQneMgsd8GNLuBVMO+lWBLFIlLc9+5lS/sFF8Fab7vJhNgiO4o33f/FM6Ueag
ERKrGqI5lhpTcKP13ladVwL8rmbRfvGzXm+OPwjTbTxx3PmeaaNL976aj6Xem/jnINMaqG77fWLO
OBNt9NKwm1PV6QfRSVne//UvejWC/PFDHdfAS+VRJOOSd79YcaqyBC9Dwl0Uc5yEK+tBKq/G3vgk
uHMSZe+gMneYU9/ycf7+1x/9ZwMC1o0rOeAakGRc8w7+eB8PWYOAjGUzKwvkVsGKCHiONKZ3iGu0
5TSOnhXl7kBAW9pBcAaV9YQ8l7O+EOsvkil/93v+83XwBcIngdGVH/watPLl9upZW5k1wOyIWfAu
8aZbPIVLYOTkWtjgNoPMSh9VgSmrRFTESAUwqjpQWz92aMTZKVCni6V2gfrCc0Z+HFh6/ZLO1rdR
Wid7qVWQJCahCk37qwitP92kgifCNK8nAlJ5/vg/XkX4lisyt7KN/Mwcgb9YLqIclEa1tV2Ru/XR
X/9qX484nglXF4QwYVShE/qaFIF8pkE72U/0ZAzAXeEu7y3yw1/cG//yS5EIht0YhJj11b8krhqm
dlVYQmp36oMRJMuuqZmnQKuMy7e//kpfj5Z/POYOOkeOVOyUX6zqOF+xdZTWHAHBVudiWPJTM/c4
pbK4YpzmUal106+CZL8+7dcPxbKOTeGaaWUaXz40HfVV5j3y2NgrCFpU9nACzw132Y4Ps1v/ynr7
pwv6+8e5GHrhTJCa+cXpi/tPT9G6TlGV6gCzzCnfWlYNU63qf5V69qfn+vevRraqe71FuC+vt9A/
+XnQXKAzYhqFva+cx609dvJuMczlWwoZ7NQalv1TtJn9k4u63BkVDM5wYr9z9bF0+m9//dsa/+KL
cxPiObYdk5Lya/B5XTsUFaY986aQ21SM23JdbtjPPjhW8ZG3y4u7Fj97X486zcMIAuY9t7rQs6aj
SNFx97H/o5pk1Jj5OYOyZ8rk08PvBrNa3LqCEYcxVx/aNB9Fb/ybZ/Pv1/GaMaxzIX0S1v54Ha1V
A73Tc1+aGiMTy4/hVqdmdkzcZ4d2N/TIRYvkgi4LQOQvU0mvd8QfTsTrHePiQcUWzve+plv9869I
XdqB0W6INbCY3KdNjv6vsUXHKtLAHyb9NnKKrv5GSc82TXNUVKTZ+IvT5l/dSz4JQ4jmOWuuIeh/
/CtSvMyVjlmUsZrjRtxzOG4XKFq0YX1jkE1TgWNysjvUm+e0dp46ROq/+huuj+KXK8EODeWO5wif
9K0vV0JDneOqvJ2ihigiRuppwjTUH7kHRNnQSum0fE4af5p2Vp/5LY+123zS1zA9qGCk/vUN/eV+
Zo96PQ+vOf7Ul4wMvtwUmmt1KI0SL+LmWC99M8QfE5uCh9xY51+8FL8cUXwUqQ8MJ/iPa/jY72EG
//wc+001gAr1IiPt9bd6nelKbMB/R59mM/JiK/lFKMOfPpDYMcoQJLA6mRpUFX/8sUVcqFwX9RqN
SWF8KIYIO/aIGcjylTxNy69/dTG/vMw4DogGo6g0+Jo6wQxfLqbQK5xcExIFMiLKS9xpuDAsN/v3
DN1YuH1L6CYRl5ZHnsLXoz4z3Kxj5DdEXqF7+wk70keq4uQftfm/le73/1tuH47z/3tq3//6maQf
Vdb1H9Xf/uO3qseAffjxX3/j//OP1D7X+jvSDNPWucCcj0w5/k9onyP+juGa0E3E02TCmtec3P/O
7DO9v5PpJYj6o4QhMPYaWPnfoX2G/3eeKqJquAEpwU3q0f/5n9/n/5H8Vt/94zjovvz3/6gG5DAI
gLv/+htP5B+ODcoJTmybilJ3iQMj7/zL0TU0iUAvqcWbWdfTKjRzadHV1zRQqKpHLWs3M/ThqWR/
iO5z/d4wc+lgHda6F3+XuMCa0GjbpnlCIVeWb07LC4nLtCYoLyspAM4qBkrB0vhTt5+TAnZ1X7sl
pVmqzQIun6/V80/fg6T+QDaund5RizA5rDjPxLs5c+Y/OIINHf9kpbMQ79GIQleudOu4wGnubmXv
UdZK/ecVtstoQKH0L1xkls8rxgTWbModPTyUslo3ruppPJvclW0UL3OJlMMWdRPGvlr9Y7VY63pb
aU1ZveLvtJIPxnRpliDsSYb5oszeFsdGGkYelioR7c2ER7q4c1iVENisuXVzX/JosTGyGLjdlzLl
GGpSHfcy789JbUuNQcmmtGOgvRk89GRT2Qr9OR7MhEufyGknU8ZREeo45d27ItONy5SmCSpWkWps
ZFkLveVODQW2HmdN/raaa5+d8aw52a2DLmqNFvRDyZY1ROXcwlpFPY0D1uax5ooy8hkcyYJuzPQf
7aBsPbL10RfbMiknvJWuSMsdCiP1USsnte5rgbwQ9WwqxLHur0VYiaI7Y18nQFFL1ytHLul1Al0p
9IoQcmX6E1PtVamYNDWOTiND5Zgu3bxG3ZCaMOuzbjWYnYlRbzcjN14a8XuTsVbYuNpPicpm4Bqa
uaDynYZK3i4L6tao5u5jRlS0iH1oNnWFflJv08/Cps53w4QbX+093/AmvCEdxqDIbM3V/cC9Xl19
Mhg59pNh1M9FBYVyV6qpE0c19wS6OFqqP5DZrI/IF7h2YdYOcRk62NJgYZRGlm5MMsQmvCwT0Qgr
11cB417Q+uijI+x7wIMYMf0MxmxVVuO4bYTlsqZvkSqpMHPi+LWzp8Uhn6+uqo1yWQ/tuHTqnVsy
LfbOUusnR4GCDxVDevGAmKHDwd0LEq/xHFn6QRXMGrbkMaRqF4/CHaI2Zp95EX5cd9vEmHLsQbCf
m7sG5THJRCodm4i5Oqu7cm7UXVZOcxd1tp82ex9edb1T7bo8jh3JySd0TdeRWrlaaPvtBtfnws+Q
HVgCiDOvXS0P8cb2Tzp6H1DmWlm0UdtCeDjxQ4niZ5uaDwroS8xqcy5lZA9TXARkLlxVWTFHYNAN
o2G9zXWW+4HGBkkdhVFONe2ZjrSinx0i2XqPhU6oo0pInpgBu7+hWsHpZTm+SfJ5KhyXB1EV8xgi
WmZRJYWbusjZXYRFlg4W5kYUiDLDQq0WYpJqztrbUnmwx9dGtzqCi0zWB32XETfurctARbZ6zK3X
SfnvTdmxSMZPgs6txCU1I9BwDSBRXOcV4YAzqY0HH7raohFHg+26dc0an4SVG/YFkJBUOhEYVmVl
NwQ9CLQ8UnSNRmR3juiCxcGEFnBITzLUhiXGzdMkiNlYi7H8WTgzi41XFfzzMokxPxvN4lqniaC3
5pIVCGixLGE2fOh9r1Ov+H+zjd0hir0hGmP6HDWRPev4y/pAicRyAzVb7qEi7uu71VjVD6dskh9G
pyMWyu3WjQrOcH+TC5H2QZsOXru1RtQrZ0NZsL94U5GO405F+4ZRBWFPzr1ZEr1QcXGtOSYTiWhN
gukzwkmW4DoU9UILowrqq0xX720NdztYXIxWO8+QGE/xOHS42MvZSS54MZrkIVfO2jMfG+rz6Jsz
4AtPn8eLgSKefxeCOZPFBjrlKMPvPz72HHjkeEyJP5lGsJQGSrAkTZz2YPoJdmbhLMRAzRxo40+m
MrjTr8JeMN3B0qnJeczjxDNuYI1KHbJ9hWcqmIfrhhWbpK7v+z4XOCa4eRG8MDLGR+4r30DbYnb9
pmG2b7AbyrL1AROveTV7a/gHsm4S89EuCz3eG/4M2y/QKkkKc4WetGWb3WtYpJxCk/4hV2VLJc6i
fwils2JD1dZx+oa6YZbHxuMQv5XoiUM3pZXJwfFgAsgGduLQKxgvLU7f86rAVxV1S1unoVkVmHVM
JH5l4PNYJVtDM3Gx5EiA9C0nl0vgUoIePeocHbeRS4/U7sRkWj5RORXVqquxPoq60m78HW9r3Xmf
x44lcWtqOAVk3evP2C+Q4NZIXiQylWpOduYwqfFk87C1ZwQ9U3roskqpsBuU9RLLpP6cUR+37J2H
aQooKJX6xByppSzshDRQ5SlURCNy5SasDeygG1XmqXnJYyMrjrbeIXenv84L/ROIpuSs8ZMi2Xbm
1WLJ4dIQLBf8b/bOpEduJc2yf6VQez5wHha9KE4+RbjHHJI2REQoxHme+ev7UMrsF3Kp5J3Zu0Yl
kMgEJMicpJFm9n33ntvJVUnTFw10gGAlDuLG11QwDBtt7CbVHuVulegk0mK6WoCn1e9xGj1PVdXc
KR1YYkfDtNVGdrXoNE1BN2a0l5ic3aZWpqjYqaOeQzgcIGMghKxj6TXs5DE7yW1npTtNkI1hZ0q6
Mu5boTTaLxZ/hc0Ocsp0V5SpmL3HRZ0lWzObS8TuBoL4/TiMeerW0qiPO1HsFWuLek8Ir3VZmq2T
EoerdghhX7Ovlz7onrOlVOp91U8CupkyqlvCtQHERy4Fr9qgMYSu+9NUBHN0hNmgdltZEqQZrIIi
MM+6VupEl6KlYiLI7wCjpg4GNq0L7Q7TU/2Zk1nNbMnpTnb3k5VolY3xtBV89D0ZHA8TWEV0H1fi
jH4f3RWqrE4Vh7tWsJAAJ7XyAJmubXZdRlloV+vpwJJowRKuvUKm9cFiIppNexsMhbLQHBKZrFSo
U8SsbYXCcSAP3XpCZDgTxGqGBS7VcWnvCC62lhOxG+m8Nxspxxwiqip3oDZmrfDnApD1qW2nrrPT
QsAGRTsHNwCdIi4mg3FKyztbGgUrhirX4Z6vamedpC6to12B0FtiaVcjYQtsjaZpHfFP7wpND4s3
k/Z8SY+6USjxDrxo6hZfQd97YA218qhFwuoBHdH9o6kCb8hUYQ55hTknqxUSEpFr6ZnJAFkuP5c6
UA4PkXBhXmP1p85aJUXQ+Lx/RAfQmuxxU/Lvzg4t3Zw4QrkIFXymfHl2aLKgNEAJkpL7stQUOcJH
Dxbgq2Fxnc+Q4kbU1o0xm4KL1USbrszANIxjg1eU4IMKvpjpFOgcpv2ohW1P9HqsRC3Natq1R0HJ
hvKET4tdo4s+WQ9il3Zj2twhqegTvy+H0VoX23ySgND12lTYTYmX6pEyeKrkd9gDzBmzTR7Wm1TP
++hWzKyu8y0eXbC3MHKMm6KApMC8mZrGOijFaA71U0OqyZR/oyKyCMkV6LVaD15ktj8QRZVFymUf
a031PEV1TEBiH0z5j/rIv3Tw/P8UK//H4ykn0rB/+Y+X4ut/2C/Na//15eMxlSLSP+DyuvQX4ZHQ
QDiP0kqmSv/Pc6qgy8Dl15IHok8No/16Gv0nXN74i+aIRHw3qQrUnlbs1D8OqpL+l0XBmJhDSjMr
ZeVfOqf+dErlcEQnj3h1RYfCokOCW+tNH4o8E3u3FCIYNsPxS4VcQzHvrebxw435x9n441n4LJfm
xyCEAVNlMehv/UJdw5lfqQtFZ1cwXq16sBdlOMXARFUp3UxsBAy2oYuO6UGspX0rX4XLU5omzkhE
qxiXbikh4AAZEZcnCSNWiv+Fz5YdWeG2y19ZsFkE0aY0j5Hy0FST8+df//M5/pcff57fI8iADOSS
H2+y6UjAJ2VISq1g3QY0XmL+a+DcX4c7KxskqFL6CkWSq6rKpi96O6oVr+0uJj5SA/mpqrk+eEXW
aRgZqFZ+KSSSJBMtuaWNroX+5C1i77+XnvsN0V1f2XSTPUV2CGgSr8V6n3rtj2rVT+WSj1PiLEXn
H5ep0FsFVy2plOF+nndSP5RFOOtMiW3vyY50lfnCXXfKCCZNHd2OH3S/mBx6ce4lGvj3EunHeu56
5RzqKBlpGm2/845ZFYuKblVceetRNHbIpr6zUPR5gtd40jflabiub4YNUfMX1AHmWUnox0VTfoI7
SFWY7tbZs4WyqNOt46JlsfENJECZcWcloauOjwTFOFX1JeSsZHJ0tvITUcVOXCU28lU7JqRST5rN
lONPx1ioPhmIKrLCsjUldSzpFTHySjVSlcwZRc0rVgZfJu6wWXi5POG762w9CyFslc9iJfP6SDu9
z3cB+4o6w6vfIbpKJ29oChchZxjdtxYsDflGSW8NukaZZXqVMOzYOl+VVekpg+wsaPgRa2PvprwR
gdaYPbgyHL+kuzxf9v2gH9GzeAkNVQ2nlzoW+8oSfLPtn3R9aQ6DGq2+4/4VZNcNNg9Xs5N02rPw
HhB/OmWDjYJpaUlf26Zz2DRuxYWKCfuuNnbTQqbeoeyTInKh8bgc+hD1SuQCA1bqup05pmh0LL81
uIkmVij2rw3ZSbZC6QRxr9uYGL7xQ2hQS0Msw5VVHyUZzSl2Cah4TjV0jgYuUTZfTAHlZ/swyN80
7UXP7gVexsbs3CC4mwDwdINviBrC83yXZND55XdJegX84lVq4mFgxjSg+FYlI/4FMSdJGym6LgF6
RKIfFMIGMco+6Resp5Ff6yadhQZ2Ejqn1NrEyB2XCuUSVC3BcBGpQaBykoTdm3abgQPp2ZPOS0Ho
Jc9er51BfgmDgLOZ5s5xf90LtUP9dNOJn6e83fSgtwhaSmrZ19mU2hK6yrl0ZLn2kgZDXvhaxY8D
YEqrQ5sqGhu6Iqum6l5FgazOX2iFerl4UOvQ4fW1sWcAtcydRhq8okI4qx6TnGSq3GRuqMQlYHXT
QniCtwZ68Xk6lUJ7MCQZU/W2jHS+41841F0ncufMPC5Rvi/lGu0Xe9biSY/u5wmMQfgVjxWAFMHu
pS85xrIaH9Igt3YAXqMv3zDHY2Zzy+ArFSNbCCQcLqJTFAHGyftlVc2qIiQoDFsjQoPp3Yh7m8PX
pxmhxdCcjEZ3JX3AaVliMTEeciNyzexI3QdRXrcNgnZDydFFkuKClHJW0ZjZAAWQQNRggY94X+a8
dUMLU4QxedLwWY8eA+19ppSqV58DcXAmxMpT1d6ILaIrDvqWil0LLhSySFXYWdPyPKIhJG7Pzteq
FB4eKamOU/Ws5KpTarWNTG8jmAI31NiY0jXzTCNETZLJtB9lDBi4yuIU3E7rTIbp5rlp9/wkqgq2
jgzTRk1mo2XL7Hbqt0ODX0EUD5kIgzrlRGwM6Pexsw7mnQUwHUbCNgpvROlQ0dYaRtmbR9mN66tK
a52gkqmWaHslq3Z6pD/UuCzVJDpKzT06Pmx5NfjPG82IudGCz7pjd9MqsntuSXSf4/su/7LEVxEK
aZyUn0tzpht9UyQmHssebfWw0zg8Tnltt4UK/VWxI610BjFHvZUhNEo3QxD4TWfYipFSskuQH5zG
+MDuQDa6Q22Y3ihT+YqO1MivqMvZDXpdDcTRIu3yhRdQe9ODT1n2nNWPmgIrMRuhi3S2DANNV64E
q/LzCS2ZODyi73UtJm8JXnEowq2AgLLQ/Bl80dDdhjlMNFk8RIH0lgkp8eD6EZMKCD88IpzVTm34
tQt8TZCOxNLaWJkolgGPUE8iNemOF1YkqbYpTCc3P4Fq9iy+wUp0hSxbzXeTyqe9PKUgJSrh1LSB
t4gYtwMKasHGbEbcSDgzZqph4XJU+yP+Gc6V1DWqAhqB6Q8qNbYpdcasOyHh8XGA7DlU7g2k9g0T
MAuP6LGX4FYVb+tp1+Gsaj6P9JKjYdl0Y7aPxJGPzILyE48NcZTUZmzk1n6Wivs5U11OWLYlZg62
UEelChXLkmOV5VZdntHZ2R25cXIH4KSuXVGQN6W53IhNi5yo8iuOPRRrtov+eRoNe+QhJjgv6uqh
JeQhCZ+NaLLzonVjDXo/UuSCs2UdxjujHG+tZXU5muFrUuauMOb+WPPwUFKjspTq3C1rCsdquRkX
DP40YUG6f20opxeTtBVMDAVwclB+6nwqVb4fvQeaDI9XjG9sWs1ZIqjKQ9RiaV7IirMIesmj6yY7
MNe9QIMDaroz2ta4SHf1eiKt9K05KQcAjXedUjk5ZzLVl2XDN7MvWpnaovVqKaatTXdWN7kl1KMQ
42cuRdtUn4HtvGM4ssXCuhbzu0yc/QJ6FKiEq1F5SuvZEaZxq1v5NkRuJAJTGLRwO2FdDeCXJXrm
ImxmVSXLZLwD43xHhdbTYOKEeuIbZW8HxbUqI9BTGz7Dn2W+om27aZUYb/c17euJEhDJd/m6nmo7
rcx3lSnczEhLI0XeRNV8Za4uz2n2xq4+BXxe7HTSr+HbO2GbbMag205mspFDJrKO1Ffdhd/M/rkR
v4RZ4k64Zipd301T4wzQM7SelCcjuh+14RS07YsIRoeuB9pS0dFi/CvKtYpVW2Dhs0ZwMfK+KF7F
Bpwd1llh4uNiQrlKH1C6R+CDouKzZGRehoylNIS7VMsOtXojYyFaqnmfU9FX4skr1NHW5dKbQwwg
xlXQC15MOb7NUy8R7hJxsEX5tp8fyukNVKfTzOJWTLLdEA88cmUrpg/tfNKK18SY+R2DM0OkQXoG
2SFZOUGF5STFsZLkzRJ/FjSWGdgmi7bXyvsR0FoQ4SCdb0TYQBMucCl/yFepGGadAEWvNT/yEzHM
Jwe9zF5rpT1V1Zs29F/7hpbNIni6RGuIhmDMN7IzkR1kd/Sm3aYWd10eH6tsfg2tjq36LDuGUBEy
WG6A13m0yRxp7N1xCfxJnG9y5XNX3mnp3YDrsxZp6BVX6gStc6BSrQEfqwyX6tyWpWCTJIat1cmd
mncAQotdM+l7NZVcGPK2jK0ap2HVfxG04U5E51srqTt3GQwLzQP8ztIT0q5SWX4kSq1QweCDVOw2
F0qDtIngwqwu2cHt1DfcDE5T1W7DXm0EkTax9ujKfJfoMo7nkc0AYaU56hqDVkMkXesMl+THLDwE
bX6S2S2mcr3Hz0B1yNw1yJ8bE2swfgyfZ0ZLZLNUdOzi9yVXbSkUtw1lTlZzzMZXYd+5QjL4lHTd
Wqy9nhc/FsH19/e5stdxPWbBibr13VI8zwrpjdTSGiMhEQkIiab5gZjfKuJiW3lyVWKZyMcB73Lg
9hPo2QyfSfqeskr28pegDl4aCVqZKnkovPn6cYKscHS1np6INq2uVdHjCNa11Nf0HUU34PtpBV+V
/MYob/h8iUSlVh3Ms9ZuApzCnd9EjyglKQW9LT314YpPsdmiqb6SjNc5/WS06bU5yBdUJ2fJ1j9O
LlQWiYVDpGoRO/DzcS3X+hjEUTCySR9c2cER+w7e0J4ciAj72I8uKEEujreeXj+UJXrRArSRfB8v
Pq7J3aEXfK08a6N4qRv6+fOfz/i/yGA5EurIYCnPUAvkRPrzcAqQkwX85uQmu26nHMzd6Ku+eriU
lvmLnGk9euprHhwyIN2w1qLOx8uSlHZpkkwY3XEermOUoc1yqOojqyF4npt4mvy+0GyoD+sycgFE
/9tz78fBz3RMoxAkXSlwT9G20Un/KvANc6nEPw52Z1sbLL58NFRHP1w+c/+u2PBx6LPpk1XJnFUx
1z13yIn45s8BzbLsiuaTW+srJ+OCdPu7FP38kP9xxLMJtIiaMmMYGl3F7j2Sph3dSVzrCPbbkRzR
Fclix1V5oVS0Pr4/DXomYDJSuTS0nMvs6ttluVI5r1V3f56p31VXv4yhUvczFNLuiJX9eQqNJiEf
FpZYt3OxYm1ZRk27OUyO6BfeoNr1hTfjt5ekrhV+tqfsi87fDKHpdakLJ7fXeowmCl+7bicGDxeu
6rcv4IdhKJ9+fDFMJcIYXUQQ/YrsRtarG2sW9+nU21L60g01Z7Rb1KQHlLoc9yV76SI66bk9qTW+
fByTHPHDrnBCUaHq/v94C87uuEUKhdjB5XIRvIn1S54WtnHp5bx0mykEf7x+xETjqMZcv6SDonzq
w8Mk/Hszh6oXKYNwK9aQ049jCGFrzVbJR07cE7vuStvghkOCH22bL4UT/DuvwlpP/jHYebRQbUF9
WzoGQ7bgaDQd9NLwu+rCN+37uvPr2/D3MGfTM5sICcGtybPZsEq6xU3yFWMz6DMXh+w2cxNX3w27
+la4W1PPRY7XfnPEP8YW3I1P8oVb/Iva+Pv3/cNVn03jCiR5JLZctX4NtvEIr8YfdVu8lmBRVXbx
dT7m++GQf5o/maUdrWZkx3pK9tUdBQpxe2kV/TUGZF1uPvycs5mrTSiUKe9N7uiwS99RIEpuuEkP
y9XsSW6zy71yYzmdRz3Isk3bgpIVu/WJwoJ94f1eR/rTczqb30jYrCCRvn+1Rq/4nKd27mALdaI7
LGtO6Gpf/50BaWqQiEjcFjGFP0/2JuryOmiyf1z6Tb+JvcjF7Ly39hQZLq9w6vpof7nCvwc8bxP0
qBT6EjQC0BbJD6i5kDHl1rP8mJbJoRuiFUsG21MEI0Ms0kw5UnnXWjanClh/WB4r069r+qOiZV5Z
914OULSkrZGr4aYi5qiYamI4tBtl4WiH5SuFmUUumwvl3hbHq4x/pX/vTfQNRk7oCkS2MFogjcIE
qvjXId+UYuJlQ7i5cKfXtfuXCzcUyPXYNSTaWD/facOoEtAw+UQ5PbM2/eIhynmUnnUKVtezDwqw
c6qN8mRMbrO5FKh2YWzrzNagV5QIpICn3OlgbzIYu7CpprTZJPE+ARVz4VJ/+5U2aONR0CU4Tjt7
n+opJ4dA5Ywt3RNSCmC22FEg9fDM4roegBzZsg8q86R8vjDwbyfXh4HPXp+pyfU07fBet15+hNpg
HaZt7Q4eXmlgPOxxLoy3/nu/PFMT2b9K8p+G7v7nZzoMcimYED3cfg+doNvRI9m0/ugH2+Bk7DtH
3iYXptE6S/404tl+bbL+uTipm2bXbn7swC8P8/vt04crO5utYTpnoJuYMYNv7ocTHyLBeetdwHS3
hO1euqrfb0P/Hk4/m6BKAZQciP86HL0m0F1O6MEZ3fY+RxlHehRdJAybS/vQ358zPgx7tizKclVI
eKhY6mF7S6O2WZWu80hMG5oPgU0+Li4wB6HfY9Qs+YJcmD+/na8fxl///MPxTcCRPNUD47ee6Cxu
6kWR/SZthE3ux/fK7s+j/X4T8GG0s9fSWoq0S9L1am91r7iqdorbbqQD3BMOqs1VuC380Buogmc2
8RoOoDdbZ7kTKUz836wEf57J+tm72qISFUWZX5Pnh4X+XTg8/fl6pd99hli5Rf4rr0Fq659/uLvi
lJsl5vD17kp+ulUO6XV2sFsmMR+gw3j4Jl1wMHzfrZ2/nR9HPDs69otaiGnKiI36VjfilUg1xUyF
TRkQsyFwO8VXzJC2lly41O+O6T8NfPYhMuYw6uhkUNVcKh8Y7G04UwmYChr/V6lm7AMVYVc2bAei
a7S08jXg74qyHqqptMCr1AP9QDnYQ+XgVHSPCj10SelwW+R6rbLD/HEM484dguzCzvT3t0wicVrm
uy2L5yWFfsgiswJiwm6bMvo+3qw77coR3EtOwt+qKzBqWZQtvnvPz6bDHLSpHtU99+hFRGHkFF8R
u9NLD3aD3bvt1eIpm/TGvGr93v2+GjuBV29Lv9iU9+SbX1gkv9tZzh/ZGsPLL1L4Ueft9aYINFwd
y3pAHdkLdDdr+aZ+D9z5pr7utuJJ5y0MnTFl2yfdxPfxSby78IJ8N6ed/QbEMaZsaZT/DP280a7P
ndyUFbgLGqNHROFbEkZuuikHEbVo38q63Ij0DWR0qmm9FRC3KXXymIb6zZJG1/NiOQ09GuozBkkG
MbrjQAa53z+T52nXBPWorUmZUX8wVCCYBjw3tXoWqoFqIHK8bAxPVj++ZYWBFru5pxnh05PcG7lG
40qB46tfI7tbbSEEjKk+iTXoW1Nl35Hd3Tc59qocJh7Ji0bwSH2UFpuyaxKoOynPVIZPnJI0Q4sz
P8Yw9bN+dCKl9xE/utOwVitFy8ZkeSDUh2g+vSi9pV8+C4FxJcfibgCKpgB3Ki35vmqIXQw4c3eo
Dr/03Wo+UXmZE8TSNGYErbexRF3VCZ2t6KGW5c2QlWgHTlJ16kJai0Gv7tNGeWvqoD2GFnr3eRDt
UFEOWjzuzYWhJzYLsbLt1A6iN0k+pY5kNrDl9A3av5d1FX1TmVey2QD8uq5a3V00cUS4Rwd5VJUv
WQGoRobJtQMJeWul5SMAc4/klMmeA8TKSlrtSXXJiCGSPwM7Q0iUlbdmjmGy0x7nhb6pLvUKqSxp
b1d5fSd2ceyaely4RaM8IX/eKwEaOabC1LeONadOoOeGg2WidCOZ9giw8kOftF9WTQ4pIgQHPEr6
8wAZkLB1W4YwthQNzHL11BPu6FWKfNXk2SGM6hugZK7Rzu9Usm+MRn0vFe2t0IVvQQVCpY8tIJuK
B3bn5cL8P9++WXhoAQjw0QEZgEbsbEE0J5G47Qg3vXWvb2av3NfXkVu7xib/ynbDKZxL9uJfNhyM
CCgBkoAqQS/AOfDzkhSFOEQCuaXLBVgULjg5xtapHh+YPiC+kBaAAJGQahCQTbbEhU+O9JvrRQqH
XwJDtYSp5Wz0NO+1EZTV5Gr37csabmNjdcmdtwSB625+oAHWu8ulNfH87PH9kv8e1Djb2lH3yIW2
GLGNs+NoG5uGHRL0OzrXKInWqQ8e+GF5krf9M86oC094fYIfP3Dng59t8Lq+byJzHRzo/Lf6WLjL
tnvGAMbubtM48uHiCeTCLTbOdnS9bjTDsHCLSSE5GpkzuYYv2eU7muaMuKvRrf34RKvxz9f5+1HX
fGERhzqevJ+nVSWlCKnQQLsJdpLWeJG7539nAOAe2P5RbZ/XxPBpaPnSzjzE5UDQC9+AzP3zCL+U
3b8/KjyIIv8B63H+Mva9DmMxYoiGgq1A0ooX3ARXTEiW5ckr3cqxduLxckXilx7K94HX9GIMtSAo
z0sg1tgsQHxkSiD79BhvpW3qvOmnyVOchm3IpXX/t4/q79HO6x/zkInETTJaorwP2hrnc7xwI9dN
5tmcZymn6G2oqwP6+/V+2PZiSbTEpoPZBdfoQBncpbvppCBnpeRTywFjmGU/SsKTgdYqra9CJJqt
uNzR17+3AHYR//3jLfwf5fN/rnvM/96Za78D+/xJ7Mxf/6F2Vv5CxGwR60GrUOcTuJ7Vxve2+1//
Kf4FfULnT2h7WT/kzn+LneW/6CpCFaK0wr5NV9nC/kPsrP/FEUciqVXVTRH5MLSjMxfun1y5Z+8E
ERPYemnwIZ+mmwlU4azMgKSqZl+Im8sF5xjyTvxYJQg2czMPc+eF79fZKeD7eKhM18UYug+L8dln
Ew9KF0w4K5NduNW25L7uhE22/5df9l8HWheMDy9HWYdJ1DGQeAuI21VYDwSn94dvopu7lFcvfdR+
fhd/HW79GnwYzihrdqgmLB70M1cVDNSt/E6UErGwvkErKureQodG7eVC8s+r7q8Dnx92TOxjJNbY
6nW003DB7hVXOhR+vhkc4XZwUEYhw9zKl1u3P6+4vw58dgSugZcshbI+yYbUOmJnN6teWNgsKOsQ
pHiXrxVrwE9fvHVMtjM0alRpXZ6U74WAD3c56tMANwp0zqZQaFpQ5tZEyqpJjUvEngLLSDYq/Ubf
SsRlDR+O0WOg1xuReOEneooqnDJesuj9t5RA4Y1kFMIRQ6LSbqgQ4SrEvqWgJc3MKnRKAG8r7Kid
n0iCVR+lqpL2YzSU15NSsK+Q+FvN0ZyKXgXBSYyJI8WJsjfn0rwn8mE8AQcJT6oeijqQnnBBzpyZ
tXxoJgzPdh/LmrLNESbepaO6sEFrewDAVko1YZWrzjvK+Dkxgj0ZUE6Ea/16gDLf3bWA8946fvR0
SDC1HBMrQ+shl+YmTsdy00VL6SZdr5FbXcYweEut54GUMEkJDhBp5/eB6hmwPR+SgsSvpFDiNR80
mb2ejOtNnVvS6Aya0mq+logVJOlEvhHycj1fgM3d6H01P0+lvhwAmsMdjFsCbUMODQrxUks1Djuw
MPk79FDO90JeUebv0gfSX6X7BZ051bdUErHXdmS8OQ2Vxz1onJpfIA33ZQ8IVRw6BGCctXZVJgxb
3ai1b1IkSl/q2ZquF1LPrqsxgGEY97NPio3oTgLrXjItvVMjG8ltYl2sbWmUBnnUanUzGW3OKSdt
rhegXSdo1cbjbObSQeRcs5viyfQW0FoO3nNkfTEKn3BYyn2QD9FuDoToRVKj3sHjVhJ+m6lPZZwX
TG72fx6A1+RWrVoqPlpVji+tgDv0GtQUlNg4mxbJQ76gP6tapX3DPAf4djBxziHkS7J6w+1RsdsS
OYydEiV6fQXNa/7U5gT4oM009TsxMdQ7LpbUh7Yy6ldpFKCSEXCK/QZGY2xP2ZyiL1q5lJtqGMJV
zreYmVcvNSop5G4oKrEkd3artKOCyjLJ3vVGg4kpz0Rbu3JqjZlrRUA4HDyRRForuN0NHzK/8UXB
H/YQ0urdxF0v7aCZytlhidRaOc2TujBtxraoXL0283BPmlI0bBW6TLdiWbYPeW2kt4ustblbwHVM
bCKD6EnmguAP5AYh8Y5QkYlGJireBJp8U4AR+sb9nuSNUqbSDgd3TuBXXRufU1JW0veol7oFx3tt
TI/ERoig9o2QnMRO7hJOj205qp4lxhZpRLIV2dJstJ9raA9Aj4fZi1N52KiVoRS+KEzqwzCMTYiW
rBvQthP9heC8G5JdK/a9RYlSlE7iJPae3ukZkEWW90NXdfWnQuzrA6YydQuTU6CbCnOhQiwLLhuT
d23tRwtCNlS0yHztddKUBHYBKmYeccI/W6el4UQwK4znBBz9k6qO0VOuN71jkpbVgpG3gWY+K11L
AilgvRscgPmLBt0ideSxjr25HuOraei642hJleSHZVi6dZQaXjXG9VOHFbW0k7JsXos8nlJsi3Nz
zHSDZDE9QMo2kjWs1JROGtz3CEFFYXgXpV446mCin4YhjUigqLKXKuhQ35pZAq1zmYhvrlIE49Gy
F1SwovpgNHC6AtIzKbxyTohiZ2yhwKMVA1U8DbnptjVmpVTNjWsikMaDgV13G4b8bZUKxj4JI3Xb
CWXqZ6HUoOjKQBclQ39dGU1zFBYtPcypoVyNllHuRrnpnLEp5E1QRJZHTiCfX/4pSpxyltG+Hurk
iAIC1AUEkfJKIZbPH9t6vjYhp2/jvioxx4/6O/7oxR2bsnlTmy7cTbIpb3g/1x9bLV7TWdNT04sI
YtQA6GycFOR34mGmRW4V017EIzCTD6RrKLJBEOhgsYJyPqpZ3FxrRlXuZBIRXb0ZSeKpxOo56QXB
M0kC8CbRSB/SWUmPWaUK4HyopvVLQrzMDBIkFgaACW3ebwIIwLsR9h6pdyqmfSWkzgPcE5N70yXX
vTzkWKCUcUuEcgKYAZUHbJfoQTPjbCNpcH0l8rrJkSAjDM0fsSPkvLtDaRSuOJMlJMyaeA89atwX
nZzAf2+C18yiHZouxfuccO8StY+QuFvWNsDPju0mt66aNtc2c9EmrhFQv1eaVL/qzYIVodLNbCvM
UeMWdQjaIg2U91g1yn0PONFNNZJC87DLn5NE069lQ7BelxRW9aACCJBJJvBiGrQOKFTNz2BHISdX
17Qbed5N4Nu9gky4lwHIuJ+PCF1kvVN2aiNOV3hsUqTzkfTSaaAWSM+MtZdSGzpfzSLN60WI11AV
oiuz6vuHfAipM8OgdwecDk4LBMKOmzH/isBff52wvB7CNis3k1wFXsem9VaRdDwpc2K8kzvHatVa
wnw769noTyaqXCkcyOOW4+GTZpInHS8RSunaNPxIGcNro5cMQhiH+qpWggFKptRd1UsaV24496zu
oYHLmpBOCfx3jLWY0NLpRMtYv4qwaJErwm92E1aV2gZna5GzFgaGIzVCtGn7JaJfJmkpL5zBpQEW
5f/W/SiG9yCxY8Lo4xZQuhCZU4SKDBzBQQ/k6Wh2k5Iv/sKXDIpBWizBDvC3HJzaUouJRRzMEbVo
huffH6O2edUSOtiEs6ay5pExI8yezhf2WWxCVQEyZjH5gfYMiVtBDxafrFIuCZAE8ZJuSX9jXrbG
RK5bXlbQ43NTqyPXCjrAJeQEILkhPtFsQh8zcvpK+3Ei1gcwwONIIoFROAKkBfUt11eGgDROhLoM
SUp8Joh3vd/F0J+HN9kMZ+UeOXl26BXeH4WNU+UtbSuehE7TVkZ5PO1l2DkeOi60o7o8hp7SjfnO
1Mk3WnFhJw5o4zVV++UqwbyzmTtoA2ZX63u8Xd0+VhtUvilRtpUc3yhTWz0YU4LcOxAWb9FR5CpC
WB9lgQIqtQ5qquoYbNKxGL5q5A+/yG3cpTbWfH1jdFPjz/JQ3ZaLCYgy1obtjNvT0yzSFdQQyHJc
DayurWS5VivVfitnhDp0xD90LYFHslhjwVMn/SCPHOvrlqzeZoyIYhC61pvwDm7SIgFWoJphfQPp
HkFjH6EpViJwwvikt9D4mVYgip9IFOczVZXdVxavFrIK+eH2POT1dYo2xlNzzG1dpYKnaVTdmeus
Xo7lJBLjwi5t+/2g/D8lg//kPPTfVwz+K3sF5UUZ+2+OF3//R8lAlv5CYKBIIkbn1Qy6FtB+lAwk
6y88yTS1qCQA4AVI+H8qBqr8F4UCxAkUYPnfFdb1z4qBYv2lU4OgGASiAJslf/QvVAzW8+TfRSeD
ijb/PDIq+ngq5YxzeFvd13FddEHoBBgZb2Ec0QIyhkTwymz1sny4KTc//tmPrlhKG+fDwbulOiKC
LeNW4Jj++VxNMFWihjNsoa4p1U8L+v5X0aij2oZ+U16bgtp3PgCqGM9XLo+vrbJCQ0mYHI4zLBNO
WEVGsTnuteQ0BXNITSNqe16xvmLj3qu65FIlWNOaFCs/tCrsFycvqnE39GKBkcfSUjyKdNY+pUFY
Biw0AZ+WQZfxvIWBVCaEbST5kxY1HEelJlFuU70pb6wxH/gt9ep1SmNjcNQuAxRFxS7+1ARVuBsN
An+IRDPxBrZqMrL7jCuk6yK7HARoaSB/sRTBqJ2ZdIKn1kKs7YhSBjBhKvIJCw0gNYQEQqcgeNKN
/83eeSxHjmRp91XaZo82aLGYxSAQkmSSzGQqbmDJFNBa4+n/48zqqSAYP1FdvR2ztm6zyq684Q4X
1684n2Rt7KTs3wV1WnxGZSi7ggoWvw9yOI0H9CL0foOqbEmH1ABxChkrXaWpsKvo6+0tNdgq7aT0
P2MBvdriQ7aPQeEYt6EfztpuGmvjC02q0uT2daqarpOqXCHSnFef5EEZo4PUZD097Ekw3VsU5eDw
T4BTNnYpVV+JwvqfI2fkxKGEKMUFRVhsAOs609CjycPwqCMkT2VCqNif1Ym3OI2RbfaUwfEcdjyk
aOjoqob0UAMagObBwFHuBynItAP5LNo6rVnp7uNBo7yqGjraNNAfJ8fVWnov74dn3FM+1PYVq7aU
Ra+i8wD3lsqTglsJtk9e0otpShbssNHUVTdrVf2blDWSuqEFEQFrM8G/2eX1VN1NQ9s/xfXAi79z
5rajz7AbjU2mN32FyICtftRlKtjpVhnpOquqOdy3wTDJG5hi08e2HPKc8aPJ6Zq62d/2fpiiM9dn
6Bn6IVI5huRYuxw10HGvtXr9EyxKkW91FYRdorJkrm3YT85GrW3zRxBLsQKgaJIf6FGkA1gO63re
TmXfoEcu2stCBdnoL/pgJCavvVDFc4MpqNIbaw2PQTiONN6MJhEcHGIZOYTKgj+ndxOpXV8fnOyY
TY2eHk09Rcsx7cHeJaqJA4yEEtCkOI/UT4YfZR9TmXL9uCoo9UOUGPiUjEwlWRF7ajT6e1NUwh1z
qhB+484Hkp51xY4gxJBsVdy9ccP1aZUuDZfmL/g2qkUeM0hkNwU25Lj9jNwLhCIlJBaDDHLp0nkI
4smeDe1X63fIB1VhnhhuBEX/Orfolt3yBmmsraqouuYi1luGtIBPjrTR0iCOjm0hlxQ45L5JwkGz
kxvLKGgWRBmzPmEe8F9WRjPa3lrf8RRAtpHamAr+97a2ovYbLi+hHvytwkKSakgfh6lthSxBSemH
z1CCLZQu7eegGRmqq9C1mh1YtKZAIUSJjJMDM+oBwbxy2ELKrfMd3V7t9xR1xJYmYsgsN+3UJICI
R1wyN63DjmdAM8/AIczUfJxNSejeJ1E+EU/q8/eBg0TQRq7T/s6AM69s58pWKyQkCB95/3dX/2Zo
Glw7///LesMlXX9L//E/v+ro+7f8H+9/lt1TGn0/v73F3/DH9W39k5g9QAXi9zysgT7/7/Wt/1On
bYDLm1uYIkKbK/9fdBPufLJhwHSpXrIop+TOb4quDf/7v9R/Ept/zl3zl5mijOTfub7RRFjcqJT+
wmPnAjdkE9brEqtvtzKhsgbwj+PEaPGgad/nN9Zs0VeqceXQ0V7WvbKVtaxL9lVbhMm+QeWMd6ox
97W8b5D+sUVvZJSdDLzU8NiOapBygxpxwoLX+uyqjKkrfD9qCl1gFhrZwa5GR9L+MRdS6jxFo8NL
My3sJjzpxCilbVeD3D9ONdAexG+zgRoVwGfTLXEZUGWV3yYRgcCkt2iBqJtfciuZO9rriyOhAJTJ
bSO2o51jVH30iwtJGm+Syu7LH208+T76Z3Vp3/lJFKNQPOZm1nxAGS5Stq2sBfG+mhneLk25WQ4T
MaryXdw1Fcl6upZAFqtIiKF9os+RuRvY9MOWKxPJk40ZK7T6KmD8Og98d+zv28SI+i1i8T4cObXR
4vfmgFCXvYlge2go/QxReJOmgRPTXiTVUPTjkUjxpuhUq/yuUIKIPG1WhzR6kIZFwaq1hhG5+Ak1
k/dapbThUUHdO7iZtNiIdlIdjs2Vr2dI5AXllIHsqqjJIDRh2xbh6r5vbjLZz2WKeDjIf85xrURf
EFlBorHn3dq4Jk/GxiWwZFDaERQ8iOTOjqhV0KS+2vVOFDeHoQAM9S4LtcZ54G4HqdX41AJ7QZRT
4Db3gNKOsMD8emMyLcNm7tou36Nur8X8WhrOH5PaGe3T2PjgPLl+43IzEuqLbvw89rujTYNAGrqS
PiYkaXQ9hzYyovqKBAz/vYVcOk5XSl9z6g02gDma7WcIWU6R+zaIjl4yrjO9rhyv02OIER1wtP7I
diJ0FfUVT96EK9h+X6Wd/TAqA2ycUkLSfuNEk6bSVKvE0SaCdkm6INVAB6jgwXqXRvZo2JYRHax3
qJcZ01XWdDScO0pDYYyMhtyN5cxG+RCBfQ6v9LIqbswIFtsmmJrRJuRZy+bGh7zxHQZeqIqe4gIv
pwADjxKdbATcYEqD5tsQ1CF6x1o1Xlmz1LXuAMOw3NixWiUuEMpO3k4x3MLdXE6l6UHH9L+DBeAP
O13zMxdE/AAJqKspW8oytSc8kwn9IalJn3ozjb5ARddoT8wLrtqhbYfglDj1F3WWe+eaGmp+mzzm
0iMczeomUGf/KQZjoFDdFeztvOw9GyfT0+jn3ACzw6fqZLuBjdFISINa0+jfh5CemjsYf/mPyG5o
6TX8IX8Xarg/3jzoABtiZCF/DqlsP3ZSEhbvhrCQrS1aPKHlGVVhRfdxSwUTYaJRo/5Ht4Yy8+RC
iaj5qtsx3vK3SMH3PurokM/BShYSjMAfHeIRvFSr3iQSGDklwRab0PGNg/hVd9tBI0byrA1HdVtZ
OUABIUuZHTh+UaGrM02PdxmLO9065mggYljGzVe76UdrU5px+jmQ+lvCTFCZqKscmVekIjcKT4jk
2mo0LQdGZxtoXqB85Lty6aREY60ZQa029gm4sw5iaVMridNSbBnk/t4fRYWTJI2pTKxzsEd8KFUL
byPO23Y7ZEPd32Sx1juer6SaRPCnpMJqMPNopEtaGaqrukikGvWPuiCsX/U6exe3J97IPjGnXdLl
MrVwQQ5eoSzKvN4NCVg8V0Efyv/sh8w3Z0YaW8fax/9H0M6qun0H0QCvVy/JoYiWRP9qMCya+30I
9+kxK3lGGLEh3jRG2443YdapuIlDMkXWvmt8YgWo6SZh/THINVvfU4Eoa3cDVLnqkM8wLK7xOW3l
KiVq69/Nnd5oh3Qg7ugNSo2vZlSNZT1OEnrORUrEbUM0cXC8RkG8+WSafkqkzcnJje1xwazuSiIy
FF2D8VGagxlopfXgD22j7npJSW8k2mTBUskUzuzzurLMp5YPYCMCTeDz1lbmhuJYaFz6fabkVfI0
GaWGFGfGQmvfZY0Tdw6SjjGnuctx6M/va0sesk+momYN0SdJVh50OQgODvDdaWeTTvQfS5Vz9t60
fAoTW7VHIXOApZhvpcqY1WljFIb8Qw0CNCo7LRqm24oPCQwIunJ5KMcmCD+aDfRd37X9xgr2sFZ1
CYmIckRUUemz+GtfqZl/6rRhkI71QIwcyTPbCmO3qKhq87JBSqlzgjT6raPoQz0VvGNGN5/l0rwx
/Cmpd7GSojIVmkX9a56sKdzPfqAV+yxA2+1zTrdYBnhnpEOeAGJfX6tOa8buUE168MFQ+1k/jEWZ
0q2P16JdF32rxCAL0yk9dCN5xJ3e1q22jYlG21+l2FCCnaFWtI9r9cT7ty308B2Px7C9VZ2hYzeN
yFwafpmjhlnVQBsThHM5cNoEaMM1aG8JdG6ikU9Bty8oHnRnVAUTAAHEK0JzkvaJE1rJvwEFRWX3
EBaD7NwEkgVaxlVbTuINsXdtukozRSf93seR5tl1Iw28+EI66Em6QcNMQIaK8HruIxKIrCQdk1nY
uVJfx3AzbBl2VAhhG5JuaAYRGJGy+4EwHH2fdqSGElWl8dhs2qozfxVT5t86MgX3IA4i6YHsUFjt
Cjsb012gkTS9ijNtSq7GipTFrkPS9Z6m9EAjC8u2O5VpgWhkgaR0BMfHydJ3ZsXiMODE+HX1znEK
vJfRKGLl0S5keM5ZVASWgKbUDbKHVVlOT7qfAMdwe4VoxC6uo4AsNxLx2e0AlCfeRYo5pj8KaW4H
egGrGd2+vCOaYUdWnN3rTiJRrpd1vqWh9jEZ2TvSciCsXD2g1uyzVtdoYSvNLFW7EI3h8qPadml+
RFKyDG7Ailbx1wIRww+8gv3xVKl5NCHRm8+/JN2IIjaRpWlPeeCP7bGyigmxCMiRDltfLrqQolY9
IyCgj5H5KPuQtGGu6+MwPQSAbKuvjKsCKyI187CtJEZ1JUkFrWGJDZ8BymiclaLGdS5mZdprTmSg
Mj9K41h+nE0lVbaxnoT9ewePCvwNsjLyjVr1w3wwECZF/Xsw4GHwrCVBGfr8FSicJLEV7ewEGZA/
pIn+L9j5X4qhqG8GPI9N+vMfxa9/3LwUL/jj3/v9cpL0f2q0kiGuoYgWAUo8qDn5Hfnkj+jQNURN
v6YBSNflP99OBs8qxRIFViBp/1A3+OPtxB8RQ7W56SmRM1WeZP/O2+nlywlOJU80h45GjlciQYa8
iEXWxVCocysAF1bsH1r/21iTQ+XCA0aCyvm9xWvCHil5LkQo7+zFeSES+lyc+Gfc9dk41VIg9Oiy
YyhLUoKsSg4BTpDQQVCD3hhqpTlK6A67ZVP6x6ZCUNhNugoxVZRhxH6SAeF0RnNrjHPW4e5qzQ3Z
WEDMZkLf+EBIlUa3L/2UBV4YhqgeU7KpouuDMsfGSiDQKdn4nUuHjg0UTHU3a2R/G9RGC9IGQTbX
jrP2QJRO/REp/TBuikbrw11EEYKrS+iAAjGfYJ0k9XTt+6FzD9s5emxnPSzcQErIOTbBMH4ixwOn
LjW+STJEczfWWqRDeQLyJEBIeN7UqlX8mlrFuLGNwdH/r2DxD1UQ0gBnC8z71n77I9Xw7lv287//
62MetT9//ON/6m9P/9hmUf2t/dmchzOe//Xfu9Iw/wnzVFXwZi34q4rBzvu9KQ0F7RC4C2jF8X+Q
UfX433iGav5TNh2DyjO0F5GSERXq/4pnkKkgdUFlPOWNBhEI59/Zk2LP/bktOA3ARtJXY1HFCMGf
Tf4yP5B25phMlQKxywb9DfJYaTZnE3Nh5y3qlX+bgFMryzS5ivSHSFGcFZ3hQskmkRrTQ5W52c6e
P7xPtsHWok+8+BFmoJHoKiJD50Y7y1uxLcovl8M7t70YntNpXVBlBv1ZW7ahRJ/+1/622sdetAdg
6TonHz/HBefWEX7Yr0FJF61Lr4cuig/Phm6OgV+OI1x4mFE4JCHYatcJ9gOoxIO0bTz5tv/lfylP
40d12kkfxTQAIvNWuyk499+chkWVahygfMB7GdLaTbcNDqLUMCE46s4bbVvu/c30/u15v7Sqnkuq
Wd9cN+Zi3EiccA0UienVyvdI/zRUn9/++xcdi39MrKjZ/sPAYkCZ44TWgFopfJ2IOlgBFd1EN4Cs
tvrOvoofrTvtLnp62+jL6+u1zUVTiGxMQ4MLzDqm9rbZtwdjr2zpDN+/bWbRUfwvO6QZqdNkW2qc
CueLRprLxu8n7KBcv6+sTbUZD9He2KveAFdqfY+IvpLlHjFFalOIolFPvRxXGVn1mKsGjYX+SYwr
OoYHmd24OrJLu/F/LQlv4OXIUjOmoQ2c83Pngn2CRMcjItLvhxuBjbA21j75MdpXIf9Uv673q6fB
pS94bn/R5GKlqg/23zbAV8gbSvW86Rf6wMfmkyhvDvbOjVTvuutqhyv+ZBzf/qwXbdP+LnLLiJ+9
SsTil/h5GsDo3AcH7eBsBRHqL6yei3N8Zmdx2o7CxUMfwGBntMfUC+7bO0GqaF1j359GeucoLkZF
aSsd5mHtpL90zBC5/98xLk5bo+3Mom3z3/ML1MCr7qm22RA387q7v9B7v2Zvccz0pqyPPV2WnnJL
/QfF9z7j1PYWnfCiI2UNQbNoSvu9M8/Htzh1qP/X+kR5ntvxWkFrfUs1nei7ob9z/RwQq/HVvjyb
zcW+jOS07k0CgN500naQRPl+Dr1Yskus1n17cS7bCp7dgLORaYudGYcF0IucmXwGu9whtHIgyHLM
PnSHFUvi9HpjVNpiD5ptJanQpMUayY9kK7wCPrf+Qd0Vu3S/xj6/eE+cj2txls607/QEwaAXn+RN
f13uyBTfpVepmzw4J7p6PCCQT2+P8NLdd25SLNqzO7+m8k7PhOiwXJPa76zHSJof/jMT4iecmegU
aRo1MSqZYKutkkfXq5Xjam0Ui2OkiCnvzfGcPCVLjwkFr5WSrTH5xN+xXAoiI0e4nrw+Kb2Xwwhm
ye7z0UE1xww+DITp6P7wJ1ch8e7W+nRXkOCnH7auPM1Pfswicx+no9vFlGsQ1CEJRCcz/Mjm49vT
u2DJs89xU/HHVdwL06SpZ7EbtMlIO6E+4E378tp4CI80BwBGiz3bixRvuiWZsFUP1ZO59d62/GrW
F4YXm6NqaHRHHdXwIqizodW7qfpvdnq+HtxiS6hmUBlBho1mS1EiZxhyKZ+FK2juyn11pawspAWx
5LW9xWKV9Bytu6g3vPwafa9jte8P/nXxpfPMXYK3G8EvUG7XEB6vnSgxk3gz4l1Dn8kSIpQggxEP
Pq6GuOoBdiUQvKLNtDN348+/42ALcwQZkLK2CNPri02fG0lIJhJzzTYBAHGjA8Iy4ek00m3AXRSs
u/TibnuxeZ4tskwtWaeLcRnPaFWbpnCbE1t4wNCfihOX/RZo0ZY+d7AMKVzLoXXpel91415dTAvT
i2teMdTEUppOHOG9B+X+yjzqrrXXd/HJXOvRfHVGYEunEIB3Mi9VKudenhFRXZsD4RzhMk5bufoZ
buCwbak431XHIHyq8WXWG6WWXX3PBwClBkgE82S38cJfWjVmDY0OZ/o9QuEoimIzfAtBmpiO6eMq
x/PVrSiGeWZwMaXkkIaqqPHBW0/5AgLqJN/VW8i/kK6QZtu8fcos2tt/b8lzawu/aapaTSYpLo4A
ZTfjJYJevm88/NGNmE4kr9ZuffH7l6v13OLCc+o1pEH0DIvpdbsz9/ScXcOOg58WftafyTnax3Vq
0evn92JWF4snG0AIVIqweqSm4ku4B2S8g/6+i67iL3Te+BwJpgsk0fo03gjeZbL+5nn1uhK/QdN0
QqwsJ2Op2mpWiRnEFvtU3bdHxY2Z64FT6C/4i5cuDx0YEE858vOvWs81k5rDWIvE+7R457jZ9kg4
EQRr9SA8fmjFa8vo4qL90+CzU3nmhtAOZ5Iujk0ejhFwa46f6Levf9vYcJDSNXviEH21iCjppR9Y
vGKW/oICHiOvZBXM35fRow5vRz82Qduj8Pbzj/5mvHt7n4jl8Za9xaYMq55qNosJjY/GTjzZaA/5
Cw/+i2ZshRZmTRQuiTzAuTenIbpbO/bzdzN2zf73y1BeBaJd3IIEDekAVWWeaAvfIrGdLKQ5w/QM
DZFWjVpW6ig7mW5edD/enrjXzwkWPUAT5DwolNIIX74cksjUAtHiS+XAsgYgPbqbu+279UV/ae7O
DS2cGS2RUeSLMfT7VS32lriGVq+8S9fQuR2xNM+WeoAgKZqG2BHvI2p44+AjEi3BFolC1gR1Fknw
sftRrocsLm1q4xlQ8Fyzri5uolAz0Lntng3DlPhRfgh3vdsTKQkP6Tb78O9yVnEmSFAQo7UJP0N6
oVb95UjrsA6TMAh4u6fVeKdGlG2NUTLeNmRM3LeXiTj0z/cXmSURcMIgLgNZpsWlkEVtFHZZrXr1
hIS1jdpLlBz7VEGJluDBaByCnmX6ts3lh3y2iSi3TIJMQIgXrn0atFbTUgjldTHSou2U7OcB6QIl
LVZOqzVDiy2Qt1ZXhU5ERmj6MM1fNPpo9c9vj2W5o3+PBeeHXgeZcsiFZ42Yoar2lBF7Gmzj3Nw3
4aeK6rAaoZO3Db1yGJaWFqtw0hsJ6igYJ/8GIlgJ/c73iE961l7ZFF5/8zc86meTjqajS8fKf+WC
qY0RByZV1/go8ji7guGY7ettYH4fcAU95ARW4QrLvbY0uTiIp0CmNztnbRSt5M7V3cAB+fZEqkvX
eWli4Xk1Ad3ks1gVSjMgxUaNdOWZTW9s5syftjaK5du4bZy7QE/H73ZkZ3uKOuTPrTx+jyKdFxsK
vo/93Mp7E0nGXRQTU0WzIwm3SEdWZKqy02zEJ6UMh3Tlt796Ui1/+2K76nmdtnLuK88cNskViCAb
nxgNoV15E+7fnqlVa4tzCGHywZo6PoY/H4rApqYLyHoGfNn4msFFCst3OpWHKvrBY/SLgoaV7Ss+
xKuz6c/lZy/OCaVMQkRhHMWj2hGgm/rOor3Mo8sw3Fh6fJqTeA0wr65YXBwYqapNPHYCseDpnYEl
ku+oM91UqCn/teTYxePjbIjiB53daVaWor9FNY5Hi37U9O9QEEWXzfIkP1iL9KyNbXF9KqEzhGYo
ZvMLfT8HGnW94av9AQWPveMVh7eXzso2Xh6LPNJjOZFYOfjebjA8+P7Htw28igMvdsLSEdW6PhiR
9FWexSsAn7vzZ2tbHCv2gbl929baYBZnEq+meOolVkUgZbsqfJiKYm3hXbqGVSpCNGIiquiPe7kO
EBWfy3Di44gcafVe32pPoVcfqOQBfYLykgfu7CTdUdz18PbYLu7xc8uLFYiasZ/MMJ484xavajsf
0s/yB5Et0LbToV+7xS5N5bm1xSKs6OVKwYZT1kG9utrzqC9WPtbFe5LUv9DiIHTw3LpwvqW6oh79
OsajQRV5DzXnEO7oRnPbrQBUCqjLGpFdXLzLY4qwAe42TEodRd+X3y4p+r6AmqB4kV3QhW5P72Lf
PARF6K18qkvn4bmhxXHcUs2V1Twqnh1g/Vu3t+/MH/IHeouME0ViW4EhDffll3ntq11cnWi8OmhT
OIqqLb5aXhopa4Td7KT3WfC1NGlAH8ut7+zyDOz7mk/6qlpB7G3VMFQ8YYeSqSWXzkrjEj4cG647
2ff1sXpfXrPDPWIG+/JX/gktKXvX4vCskcdfpSqWhhcD1dXZkrt/Xa86Wfpka8d31OgDdnQF/Cgt
3sPAWfuwl24B1TJsCr90XoaiJfZ8yY5p70cgthRPJjpinuxTSEg42Eqb6U5QrFXP/ix5a5nYi6sJ
hpVo16H2ZYlZj+osjhtqZTxNHT4ngp85kArK4LkHmM7HT2+v3ou7BE0H+TkWozviz89uOrU0dCqU
MSeZxrtWbr2pzO+Nqd+8bebyeUYCHcqSQbhSXzgNjZXUFkXQlIfuYRruxgO83F1zLT7eOiLz4hye
GVsc24batZElZAXRKj5FjrYzu/ehdQIL8ZBFFPOsjE0sv+VJAz+K6IuIH/ByejmHmVE5AANGdsJx
TGikdKOD8P+io+Z/0DZ/qWrlktdwbnKxNEkN+Yk9Y3L+7u/72+DUw6SmjTYgSvn35vPc2mKRVJUe
zVrKfEZm8ylu7Idg1k7Iqe21zHynl2sKUa/yImK/azLHNn3qoo9sYU8uTKRpAkUslvSo3/t7bgvP
2ZhfrU3EtWtszEN4WrsvlvGSpdGFOwEJxvCbAZ+PeuNxH410dGWRgphm3hzyzux2VabTD1bTwyQj
CPn2Grp01LB2wJIBklVlAeU734aJMgf8h6M8ypETlPIamdWGBtRwrBAeDJovb5u7uB3P7S0GW03T
PGuDJBybYStlm/kYkOyqt+MWIPNfKEe4tCPP7Yk/Pztm4m6gtkTH3rRRT8HBhpSredWeKNG2Qiwm
ft9u2sf1w/RVtO35o6ogDUVBoPxc2ntut6/gXwyEc4jDVu+At+/hJW2ABq+XJFz+glSvgC+gineZ
jRnDSU0ilYNU3ZfH6Co5mXf5gVZ4kRkR1SwS2/LR36z5VRdXLaHE32ZJAy0mVirSlrSbOHsiamcS
iqHQxVyNkF7ekmd2FkdqkkJw9rlEPNWgsJ5SyL06dAjYBNHXTlOeymw46RMtE6H+qDj1ndkqghJS
Inor73UzOnZ2u0VleyUHJrbFq5P37FctvOSiR5d6TjkoRgvqykmO3mvj/d/aKn/O8OJ0typdV/m4
0ByO4Z1IXqpH+5bbnwoJNB3W7knxvd4a0eJgz9AaN0Nasvie0hfBWjTIdSk3VJytWLq4cDRZeBoq
TcPLtGwTpmErd+zIlGKoZp/stb25y3Zr6bvnqOGrAZ3ZWQyoUxVJTySmT8nzcG8XmkVskZKH+zTo
h4/wDhXEoePZ2qd+qe+KIEnfB4OM3myvt6eqkwBF2UDONbOCJuB01bbhqHSbtiCPksnqx7qPfTrT
qF81GkvdDCM5K6kgSAukPDyMgDMOCihzT7W6xGuSVP8pxcHgSlao/Pv+OFhj1UK8jWyWeDK+3ItG
3koQDaFTNYGZQy0j72Pppxw2EKFI2y3iqXA7K1hTPxAL8OUMvzS72ARsv7is6BHkLFd24SY7oS7s
gXD25B2Pxae1gP/rg+6lucV+mA0aDKuhZz+Yw6aTAjcznlr5SMvUyp34enO/NLRYOXZsz4CKhKFe
QQG2BLFnwwlZA8FcNMNrBgdHZis4i6upihK6CzPMtCH5VrNy+1bd0Jy2st8uTtuZmcVzFAqIUsYq
DrCljq4Zoc6axHQ/xO5YO9uVI+v1kPCfxCNbs8lo2/biEwV9pEs9al2siGkLvjQ50Geb7mxPd9Ex
Ak2YI4X2FxK6YqW9XIkv7S6+WGvJcT9ByH5OOaGsHe+STY8G5Piuf+QhszKjF2NN58MU03DmVFhy
rsy5eP+Kek7nSdRTPtcd40is+WeXHaazKV04TOpUNPTqYmvcKYAFP+W7/iDcJafY1/JfSY6Lw+Kt
uVwsSxzOLqUF9rfBgWPk2eC87fXTX7jeL345gw4pKp0BRBmLo2ugx7BMB/Hq1NpfCv3wavTdyrI7
GnxOQOI+DR3kALX3Jr29M2T/G4Qm7+1Fe3HNnv2CxSkmgRNsw47+wcFsTpJRXVXUCY6l/OFtM68K
2HSe1EIixtTY8NQaLxaNoaL9aNQ2sEYqdNghwBa87KMCasq+du5rt91MV81B2tn2g2Zdr926l04B
UZeElBBhIYIHL5fsmNicAmRTvAmGtFt1+S6F5GPTvO/WyX5lqGKbv1xCDBXSF/k8WEgQ7V4ak1Gg
BUiIMeAOOzCIu9CztsH1uNHFRX8n7d6299qjeGFuSaVva3iWdow5fe/vO2rZtGcRqjWP4sJWFHaI
IGr0nMLHWpxu1ki7OBGNmWRL7+mbZlMVG8odvOpoXnXyei3HxW/GRyPSo0M7EziW82MmoV2jl0ER
Mq7pk0G5sVDzrA9Co804Sad+H57SvbaaD3u9JRnmmdnFiRMnaECoDtMpXeXXKNEdULlFaL38ENyX
h/CddDKvQm6Sq/CqeoivcMqbW7CBa6/iCy+olz9jcQ4prWVmNbEG/MTxOt/Z1LPNm+GY7dY6gi5/
V5Xzh42h8wheDFhVnFyatG4m5M0ZR6GXfS2kw8xd+xcK1l8fN2JYfxpbDAt15qxpaNv3HPhamvPQ
26WbzbH79pZYHdPi1rfyKdbDRJ89Og23FpUy0U8ASgCXqCeTvOxpxZz41a92/NmoFjve6itlqjsN
4d57/0adXMTn7uA93QDoUu/ST+k3/0t3O13Z76UVJ3RlOp9X0dlVXMo8k0oZw2NN1tbWNv5IHYHS
r1wSr6oPn0/vPwf47BKc2RlHxffpC5q58lHBlHx4Bs91Qd1uNvJDTRgh/7gWkV37iM9/fmZ0RmEK
V2sUV4ZQt242KN5IGx0db4S9QBSuDfL11c/a1HQKP2TRfbyMJw52rakzQlLPblT8XdRWi9qd6Hu4
XfOhhEe2XDBnT5blfWSDqm5h2ylwjlAmN1JPL8e1PfD6SfvSj1+EKDInjxKrZD2YSnGlF+2VL9c7
K5EAOkXb3PS/Jn6zz0vrYzLK/ppx9dIAz9zuxY5QIqdS8pk32YCMTvdOPHST6+ZINec+WH1TX0hU
MFSSBZTGkyChiOblVSFBatDtlscnMAroUBunogQAVbDYkzb5L2ufb+dcB6eHSNpurebwufT+1bdE
roVQBQHEZ87X+T3VF00V1KjePi9TGC8b5QmVvth8zOsPNgfAUTkhBoYEJj2H0rhv9GNgndYW7+uc
FDNw9iMWB54T1+CxmpBnjtBbK+OhvVKlMPiY0WtyDKXUArIktQeqNsrD24ffxaUMk4ygsUV+YVmY
PJeyQOcMClpj6naIlPfoNt2+beLi8aNRy079vPA8lsdPA6SxisFRi+8rOgQCzfwkHjndd4ceREk1
P63HMJ+3+6vvemZ0saiy2gAXBs2VlLpozQO4BDX9ZOxyBECQcAMIfxDfNdqlG82VT8W2ugofV3Nw
l5zJ86EvvK6q1PPQ8DWxuoTMKF7XJnx+UYpVXd5Uf+dr0uJN/J/0JlVwL3cS6n96H44oMOhK+D6y
2m2mhNu3v+Ylv06DNysazUHWLRPEHL1hb8ad7KW28dWvviTTuK87dTPr2uZtSxfPBYLPNM9wUfA/
i8nzo65J+3mSeZDHD1XY/9T5jPFt70aisTMsfgWbdJuvNllf2hLkpGASkUsR59HLSeztSeoUv5W9
BO1d3Xiq/bVX24U3uMMl9aeJxcjGMnZ6GF2/lwV3sRud1GN2RA/iam1JXNwIz2cr3j0vRXVxlvdV
WEdT+rwEfzv+wWOyoV8NweT0M2R1Ku5yqiM017zRHoZNtgtu195vl463s5+wrJEUWK6ysmaajVOj
ekeZsAaxVx53QewbWy0qc0BHzXxnE1pdWUOXPCxeclQOq5ppcGe//JY8UCUfsQZu0eJpRlZ9aPax
k68YubQldJtia5TcoTkvs8H67E9xY3JVS873rrddvXiEPUSVYeK+vSMujubM0MLXN8rZgkc2ESmK
VbfoHtUx9NLgw39mZDFlc2OksHYxkqQnP0o3YIzhN//8O0YgxPBsoah7eSU4kjlJqkTcIm5jzwgd
9DgKV6+klS9zecL+NLPYylXtGFU6Y6YDrGzXCExLkJaUFSuXv/+fVrSXiyyupbajpFTx6qbyRi1x
nSxA9+C601Zu0rXhiJPrzKWO4g6V2I7ETW9FbiyjZoXUghZ9evvbrA1H/IozK8VQ6XUsolr9fFfV
32apRFuHg1dfc6PXhrNYzmWA/pAtFoGtF25otK4skwAYgpVdszaexYJOhs4gKIIZY75r5ns1eqrC
K7v/+fasrQ1m4cJVcjvlfoAjJQORzJ2MFloVos7Ht62sjWVxmHdTNrZOKr6N89Ewv9kN5VLQApNq
7f2xYmjZsVoG+izNNmfaZPubnhqpSFPdGcy70h/fHtLKxD1XOJ8tt8mK5EFvWdTZ8J48lltaHyzr
09s2Lr3wRX75j+Nm+cJoTcOJ5ETYUHhCGNqmUCu0dlDTRe23Sh7etnbxujuztjgPmjauQ98gN1IZ
8ZMRtG43jien7A6Z5Ly3UntbleOPt02uTeLiZOjmOUlMiUO78j8gRLXRUx7aYbSyk9asiD8/+1Rd
3vQRHTJkP9moav/Vhgo+Zc6KlbWPJZbmmRUjd5I+jfhYcOvc3FA21XD0ZdMdHBz2oPL+s5lbnA56
1paK1DCmrPgZa+kmQutat1ZWhJj+5WPkfP0tDodmSEtzUFkR2YTU4ZzabhbTbv6fjWRxNhhV0gWS
UvN1NHNjQCx3kmNXJf/ZZbf05bRWivvIYKU10mcbGeWyuYur0I3X3X+xTV5NGrlFgvH4VDzlXq6D
MEL7Vg6wJPNsq4/DO2SLN5WXqc8KwuHWWQseXzzzzgwuvhLAzcRHkEtB1uZTXJ+s5les36vz3/Li
zswsvpNC2kgeKrEYih+jaJlTeXlb5d85Vv+0sswrZPVsDXYprCiql+uti0aIB43/72yfMzOLFJhc
5lqihVx7qfbJGD91QB3D+PvbC/vigXBmQ325EHrYCb46CS9O/xLVsRuMVJP5yf8j7ct2K9eVJX+l
0e8CNA8N9IukNXl5nl0vgqvKFjWQEqmJ5Nd3aJ97b62jYyyhyy8bBbh2pUklM5PJyIjUZT9mFYLz
xubdP+N13iJ4D/5EC4hYohUz2RsMEl1AOW4zNs4OGg94E+4R7qZo3IxyVYb5y+h6ssw5iJzEvSgY
7JKbaLrVr/Zde3BSPLElzIsDE13Tf0HY0WqXb+fXu+L0y3eakMg+V+DqhFZUE5suOEPNPZSyRt/4
K4cELBHdCQfYssXGNiMEInyN0xUpKyH++6yKVXQrq/ky0EJ85b+NLPaQWnkeuhRGaNS+IyumLhHH
8xv2tTf+MbFIgpJZ4eTMsdzDGwjos8HC/0xclRb9S2A32/PGvvaJP8YWuTD0RaCLCuspSnBOQwYG
eV3Ix/NG1jZtGWi5D45fgVrPkWhwauPKp+bKwM7XXvZnHYvQqlVfTmODdbjlQ8g/WOVvwNoD1Zy/
ulOcOMB8vE8OUdV0ASEF3HnSOvb8IjGhJpO1a1e+Lx/Egfv+b0dbAs4hhUJo4AA+NCXOL/K7vQRk
BI9vxjUa9dvpldxHF+G+voMI3P78x1rxiOUkdNl70SzSgjG26d3ooaGSQXCzWuubrLhEtAi5siQW
mHGwjZY/3ge6PIa98/q9hSzigRxmIUIDC8kLNEf9Fzw4AIf2ed7IymGNFvHAIZ5dZx1eaqT/y5VX
QzEksnm2oCkM5afN92wtAkMx0apw5vKhBQ98Tq+z/ENHTTwpHrerPac1N1gEBhaZdIpaGDMgNQ3l
0C0JQetvfJxf0pqVRWSATEdogy8FvSClY9uwobsJqrdWbM6bWYkO0SI6dBLU4aOPxQBxuaHy0fR/
+hFNp1wl5w2tucMiOkArtlYTQ4r1vJ/ueCPYW27vB4LhyGaNpfTsmoBPX7zfdb6WbcGxpgz8uaMv
Ejd8d9xHKAevrOnsN5qB8P8e8QKAIbwOTNkptLLjGlJInj/GDNrZ39g6mFlEBPDZezKf634uf/jA
jeZDiHvtCw3vnbFZsbW2d4vQ0PMsa8weKXYK8XZjfEAyLi6Cm3a8O7+mNTuL6OA6YDfuWrg3/ht3
0L6FuBt0K4eYj2vbt/aV5p+f5CXd4nHayWBKSrLJpnFrySvM1n/nIOEjzQs+sWKYWTl2IcIdhyKL
FdGdBVGZvoVmSPXNrVtEhh6FiM8afKKoDGPIpABHnONZ+toF1dr5j7S2c4vgEHU+z4waazIgjw0l
srgt3ESMU3rezJovLEIDsJ8igsIIfMGTqds9V86UqOCX6a30cFfsLDEfnJSGTQXOEbRA9ua4t3W5
cQyVsHIF5X82hYNcfBEX1NjaXhaiQrG6tk0LZ7yrQR3+vY+zBHl0AN43QmPXiuYjcvfU/d2tIbXP
xmysYxEMKkcFtjtnuqb+HNubcICetvyRdQeyBgRa8bR/hnFPTg+xi6gWJSoSyzaSgUL4WIBjeSIr
AXttQYtQMPJxdEUFM0Vx5bQQiRh6aOb8nKqnrl7rbn3lbVACCMGZDNGywFl4tcqaDovC4bHAPdYF
PC7sPmlKGhdrTc8VS8tRRWiv250D1RuA90G2a5qxISDViIEXsbZ/X0I2Tha1nC93CMuIF8LpzIt+
jKE/4vgdGoU+epFgcQKyYNdvJP4IALxGk4gMPxGU/sWatwYf+XrVPsYXwggSBMusKDhuscTCr5KZ
VyH6yU30KSEC4mIe7P8/PHnWH0OLU5DXETGkOx80666gLw6DQJg1xCxb675+dQhODS1yIiSOfLue
BxWMisUQH4gZe6iatS7impXFGSj9rvCtGXYi0UKGqAx2DHWz562Epzk3LJs5p4uZP9/JiXa6sspD
D07p0gxZ6i7wPuzsvixsKG8C9em/nP9Ia6taJEUIUsnMnnMIy97ZGG7mu6cFHq7zVtZ8bpEQHQio
APyBRXFVbDKPpEpft4LGhKx1lJdiv+BuijBU9MfrFuGjYLYAJqiCM4w9S6cmG7eKkHqDYR6xGXrG
9o5TcKQx07joIYV6lLXLQHodtVfK9dqjlRXmkUwGYDdVV+zqvOVJb0DWpw+HHuoADk0IGVgsOk8k
gdEiDdoQ586D+R9tQ3D7ed14KYTBLnXYd5eFW00HYxzcgy5Zv82GQG+7SDoQxs78JACbyu239nqZ
rbXbWTKI8EW5daHIayAVLltFXBt/k0hPdnqZrV2eubzuYMhXoKbJy7jAjUTnZOVArPjOMl+jc2qE
w9y8yttrad1Dnmfj8hsH0qnf27dFuKIqNPPI7NHLHDgYd+vYEkFiQrIKAeW8pa+y6enGLeJV1Tn1
kM197sKEci0yW+X84sgHhflQqV/fs7WIWlCObjxMGsNWLuOJ7vloxpNAF5D89DpzJeKvxK5/ZktP
YlfTgbtJZPMWuj7udXks67vA2eUdYMLRvq3/ps4+3chF8OqHzrBYONsz6rhRuOeXNMkGf+V7rcTI
fxprJ8syp6IYMFUID8y6RHkTdIKzOCBrbGlrjr6IXFajIE43N34i717V19wu0zy8x2DHSjBeWc7y
ndysg0jyedc8l6BT/9Nqbk2gm7/ld8sn8gI6baEJUFrK+JWGXI+IGGQXu4Twd+X/xcXuxA2WT+XV
lBO/VrDVWjJW0WXvW7uyeeFiDRs5H8wzuXmJ7svFCOnNYnYENEggcR53+vn8tq19m0VoIEMooM6H
0GAzEEN7LwyCm+HqtMI/u39uIYuoAAo2aUMiGheUsLgxewotavBe95QnLIIeqOlb967N9rrU9xUf
fvqh3PZO9t5OfZuCoAajhhDkmPguKMrLqcOw/dQ+tJSBbSp8Or8hK4diSQwKjezegRwwvq2Tx+bG
hEgwhOYSg6wF5TVDi1gifQ1hzzn8B/TN0b8ipTduDaVwiJV/b0WLWghy7xVT8/EbvXuIPMZmSNKh
t3AS67+Y1Tg9F4uAwjulUErO4RH6oYr9nKJ6C0XH761n+brulxD5dOerTZbdZuJ2hH5o6H8Ua4ls
5fs4i96AWdM+9OdDHrRtrPxr3/wM3UtbPJz/OisHcCk8IznD7Wiuh6FEHXdFEUejm4Khc2XTVkqA
JaNTyAcdjAHMqKpPywgwm0/tvRb57aRX3v7WFrSIKI7fSps52LcK8kDaE6kAbLEtvxe3/qnKT1Ik
x0Op5xNYwRUJkgS4rJf3HbQRv/dxZh85sdLyOoCGJXYN0gAxxQS3jsokHD/PW/nS0yChHgL3H0RA
PP+7FVJn9jxTCsodfdtWbRyxX5NHYrNb04pZMbRMxNBPrSClCkNdeJ1j7K/tE2rdNqb6m237s6Bl
LgZ9mK36drbDK0giszTAQ2MXhdtv7dsyDZs5HafRxKV4kHmq+8d8aDeu+UDDx/N2vvTok+U4//59
yg4it32J5UiIiYH4OFE5Sujobx4pvBMzi4Pjc88woSWPOG1BbRRjw3p6p9HavPmaD8yLPXHp3muh
4d5i0+zuV6HHWBU7vykTqGmvOMGXEedkOfMvcmLIyqSfT9P85tIcw0+eqYR2rwwC8XJ4+973WWTS
kvsA7wfoflrqRbZVQkJQgK2iPde8YJFGvY4JX89vsbT5NAaaOpYRzzrs31vLIha04ABTtMeu+e1v
af5s+bPxN7jyEz9b5s9ISQPsk1iIdGjq18EGkIy4dtZGU1b2a5k/mWlERTsLejZdH4v6jUcYcAy/
uV/L9EnRYBHWACte+DSRBx+IwaHhKx9lPnn/Ub3+ceVl8pSG01diZs6z1HOGGVseZen5z75yKp3F
2TcYOjk6wmfPApW61TO3Ps0JwgWr/rVmaHH8C0B/DHNGGDGPJBPUmyfox5tdHBRrILE1S4vz3xtN
WfMcm+YPOp5GmhTtVUZ/sGEFNvNlD+Dk4yxOf6ErmzYMK+rGISn65ig0jZUXxMrpMDKxpZG94g5r
nr2IBKWKAuHNJHLMuTWqDxrsGuNvnndPD+kiDtSONalyBjWFvY5d+9Uu+9iy3lxnLVevfKblm4QQ
urOHGcUShTeiuWKWg1feOxk+n3fwlT1bvkdUBgUUrIaZujYTQ4ybhtOkL9a6sWursf896YgJHZp8
1gqvGRicvQhPrj+FtTeN/xLh/SX/T/7R3P7r8P8vNtDbpmB993//99p6FjUBMz0JLnF8n36YYi/D
tKR5k4m12ZyVwOMuwoKsJlFhjhDRrfAejSnbczU9nv8wK2l6yVrCS6dp3RoLUXmfuB1AP8aPqrov
6htz+Dxvam0188c7qQhCZkAmet6zHI3twY/iWrffO5pLPDRkoiuj7mFCOH5sGjzJxymuyPcKDncR
AKzGHFVXwkrNQlCt1GhDjEmOPvH39msRA+zezmp7vugW/mOX/XDk3+BvToLMf+Cfy9IwAopA1vrP
/fTpG00ayD3JwsP5hawcliUHUJ53bWjnOJUWeBsEmj7c/Kh6f/s9K4uzb01O6GfzrSMb6Cbwn7Oy
2fJq5dN/Oah9umeLgw++lgKvOPj2ZgEBMNC2v3mE/hows1CH4TaQ6OIMYwIS/VTX4zvRnEITfPzg
tbWCXVjb1EVs8DL1XyWDnqDqRPCOBPpktkbNvGZl/vnJmbWG0ZD1PBhmlOoBvEfXYCj9NFy69raz
EoZmve5TOyObFEbgZxfxfrvCvZAaXJDyvutAhVUN3/THRcng27zhhsQ3jMi9W90SUNYL5Ne/cEdn
5oMKIgtcz4v+0dDbVmPMRSPLfnJMfqBMjcH7vBLw5hjwH6XpiZWF03PWmlpHKOa99k7Qp7rsN4HL
k8KepehVHFRHe1jr8Mzf4pzNxRFgEIGO9Iw28fSnU06xaz33/ZNuVHp+B9fsLDzcyaJKD3Mwd3oM
FIj3trMTt7/z3L95wAS5BvjHfegNLeXYDddSlj0/ro+FmVh4aLfJU9R0sZ2tXb6/PE0nlhaO11tO
q3Q475zZXNACg3y+c6mzNeT11xv3Z0GL/FRA046686Rbg/c+EJ3xXqV1ZiZ1WP7VJ/pjaXbPk/BQ
ZxFkj9V8KXYedaFjHV5XkJbXhlg5TStLWqaq0YUIMJ+hlQYFH5e6ohhO1EOQkCpYOVFfRqI/32iZ
rCoTE+T/dEojYyvEsKMS/E3+JnKKQ21vz3v4mq3F6fXzoIzs+TYWkPt6uhZQl5nCeyIhCLimDr+2
gYtDiwajHN35VZsOIumKX9IFoVn/0NO/6pme7N/i1Lp+Q+2QIe61qIw7/7rAGxkvV9LwykFaTuRw
vGhTPdf5uSjioTdjal3XxV890ZwsZd7TE++uOt3YYp4j6NubEbPXfsnizL9ZVwOZN/8/I+r/HCNv
ERcCr6jQzWQzE7BuYhBzz1r3s1Bi6W1V2myNwxqbzpo7LEKEM1QT1RHARQPoyazyPQdaYxrCJJzW
4BTz9z63tkWIAE1uFjkUjpcDb+sMv8v88fwhWlmKv0CRY7xopGyexVdjkWinSVr+i/GjK9con1ac
zl9kdOA4K5C347SyrkzMiMTAK8dAkK6EujUzi6CgtAkdphxm6uZN6t8K6sy6+pvi8Y9n+8toQAfQ
FM8MuEpRnM4gHtDSbse/uo6dmFnEghAEQ40xs35MoklkdNf7bRK0axFnzQHmDT05piowG7sLYMUG
ktGerpy+Rmg7dKuiPSuu7C/iQdf4VVnMcOGZqYjLd36RXwQbcu3ppKgv7diEAOcaL8yaNyxCw9DW
VZc1WFwR4q6p610vaWyP5PC9Q7SMB5wOmOydwYYT7uXytqV9YmdVXPgi/Z6lRTyQ7cD7Yp6kUyMY
kSSmiLN0dI+lUXzvHAWLuMAy5VCDY0m9A8LgIsDtk8UQdNucX8/KBwoWUUG7Ncn7uf/otiQeKY8n
/xPc9eeNrLh4sIwJfZMTOddZRISJNLdmf9XTh7p5OG9mpR4JFmGh6AhkDeZB1xYQaBkhLER1XAoV
O/Wtsp7OG1vbuEVw8IBYHOmMi9fGhUuKbYspPU3oyueZHfdM+lmSt7WVX0Rg2cfnya8cRWIpb2To
xC1/KKYwMXi1P7+qtS+1iBHEb3LX5/hSxvQQ1E8Rxio74yp3q5VjtBKLgkVcIB7xDQdjwqlHvUvD
1hfCXVvK2gdaxISh5J0ObBwgjpAjMhZrHKC++/G9DVvEAw6lNVz+4XOl9+GT7gLXo1gXv21LJOcN
rTj3Ul2wLgml0JBDJDVePNxVOkwwtCBuDO57d20mecULlpf/LA8cnc351QQIgotLVAkJaL0ISO3P
L2rN0CIwlJI7YG3BN6LQWim6ISbVXZBdy6rfnTe04gzL0XSXDVbJG1RZIdFHOyKbNhr3qCHv/8aM
H4IaxoHawRL6KHpu1Xoe/clA3yV1AdiATCHG8D0rC5+rTTD2AKiNmnQE5FYPaaDaFJMlKx/n6z37
n8Us8RYma6t8nCWwBlFsXRu83FXV3Shlfm/TlniLwGv90Z2/TQHcdWPlSdlXcYfOzPld+9LXoCPk
h2Co9K1lyPEk5GinGWJpaiOu6POEHrtsj8Vaspt3/z9C9omdRdyRnFaiZvg6jt9vMJ4Q4yIJYNQw
7VqgbsE9g+7TN5e2cIhxsN2ykVhaTQEnIm+2vCbe49T8VWfmz9KWMSjPhUMzHKWUtm4SyDIOLbAo
T7dkjaDsS9c7MbSoSpRZYv5nhjGSwXyru+xAjf6KuH+jPTFLS/2XS4T2v5feYdQR2rVYj+xeDe8w
arGbqncTWMbzrvclz+WpoUVlEvYR5W6POFcfOg3awHfCfrC02QWgucTYD1DSmzIWSZ6uNVi/zBon
K1xUKTNSIqAKGxkVbkzQX3crDJP3HyXGbkshV3LU2mebf35yldEjxCX/qYkm903bTuyJ91WipTUb
iwolM9rI1QNBReS4bZo7Q8rR6QRJEVsphb6k8Dz9aIsahVpoFNtlASggBwakjPS+4x0Ajs6mq4xd
E3BQaepqSuq+T7UoLsMBePfzjmN7/9xlz4STJRurGQwTupT5kAqG55rrIMfcd1WHUEWwNA3cBDJs
8lPo2uGJDkmlEwvqCT8kVLdesix0b3Mwc6L+icyoP5aAhNphHAQhuyr4UDz2NZpEEHhRAoIrUIf2
rVgxC6K+YVjh6Ue5PBxi4Uq6YzOzcNpUPPpRhmVvx6q03V05huw+6PJr3zKhPjxaYJITyut3oEYt
rzJZUUxs0NA3Yl+Yfp9ahnMPEPSzP4ZHvDpOhwiS6tcENAcyNoboA2NGwaYs/H7vNFG34V6OSaS8
HF/cTDWPlEKqBqOhqr8MFNaVRIqHV3LQB5mDFAR92xHXC0O3n0ZRhr8sO+8OkTvW+6bKrrkbiq3U
jMbhGEBjbZJZIkXYRZt2sL1DxazhngUGuafaP3Kofe4cUYECPxfyDgBwlba1BVmTssf/loXZfnJ0
EAfQxfkkjXZ4LEMeISCOLmSNIM+AYrCK3jnRBDe3DBOhSWEYHubtSGVkmywXXhVr02slYnZG9yxj
zUWl6nJHMei1k1TViba84cUbM2eXeQFmn2h9D7zDYO+Z5xRs21mhUULUuvSCTSfmMUEROQY+o0ey
Q14H+kgtV+0w0j+WSZ3n0EJUprsbDKa2tsKz2G6cymAHBuXwVahe2xtJQj9mqrc2gD+Ja1KAWszP
+GVgQ/d+6BGFp8CNfZ77x5wBSlqFDohDaWn9GLwJREZlqaGcHMI3hjrck6KNnvqJAn7sOS9m7dXH
oosE5ArtGVCpqlHzuAc6KZaFCi5ZnpcvDSesTJxpMLqkZbytk1Do9qIEC6I+lL417N08jFIaFmPa
YBINQ66kvHa7VkKeKDdydKJriMrKKExEiL6QVj7ZBxnPt23ui5hSr70wyVglbsFR2XICZThLYtAG
NNIWmqNgpx3cXCRmX1O8fOHBAeGzBhWVxm2rUBDnMqGoYeCNgOo8xbTotmjcLEZR+WgLtXdZfbTa
KfGIhPiGuS3r/qh0Acxts0HjI6FlfU+EvOwM/qnLPEiaFtRPoc2vRVF3Sd+R2wj7gPa5vWmqYKOi
PkH2S72cHaQxpn5QplbrPjBt2ptBF2+ZC9oJ4TtXYx1djU79Nslha/gtu7BzByhPrl5HazowvNU0
eLzrm8DbWDJs0wo1kMXqxGq9gzbrhLbtz1HLhxCYKg2KpVgH7dF0miZxNQjMsoDY2GBv29v2jhbO
JY0M6FxB/BsK510XbCeLopkt87gxMwnHgkQjfP6jy+iG2c4rJPA2NjFThw2/bVm1ySDrK4bR3rKk
V2UDIKc0R/h+4KhLNphXE6/xnq8TTKpCPLe0j7Zyfude9cZcPAk10ztghpeM90ngs/epDROkbrGB
svFFIKLYdoe4tSC6V4I7U0IYS1fhjWFGxYFoeUUsH6d92mk7iCH5/e6UqNFsG7ykgh8rm8FfGdlm
4F2t0K2AtNpzntuHWlp7SeWnb7KfgQFZr7zPdhkFYVjfqDvoO7+zWvRxYdRb8EfZcWmzC6+YbjoZ
3Hh1fjGBqtufyJ6EnY5rkPwbosvjycgPhW8mvvKfw74+eGPw2JQthiLRV2CzJlUD/JQTHeusQGtm
CtFMdUwe16gZqJfZ2ypqLulYUyhv99mAJ83ST/rSj1Ll58Whi1i1gXoAenyThfaeFHRfZhqj27Zb
40G3sAvragLD2s1QQgrOYSPosG31xO08uhyChmF4hNk7luO1xTWGKz8HEmmCvS0HOHKnubkho+Mm
Y6i3Bvq+MTGnmyAcwKomLhrTvgdhCZDnnWovrKh/9UK9h77JjQRpyqbAEFpKTah6ZibmyQsESbS+
xzqpm+zW7io/jqLqTdnRYaiqT5HVY9oGQb0ZfeDMgS+zY2FET2XR8Wt4FoS7mJftukIeQWB575gY
N+Pa/mg6KVMhizKBUNqHbxkY5avyFoi+IW0NyPEQOm4mEzokHo5+5hwHt39HQ/Z1FGWVehAKuphU
sB11vTVyC0P84lDnRZc6XZtmFmjYW8CCg7IoErvUSUNAPjyHk1rSrWEAwGNyOcXSMZ9kRnYI93hT
aqVKCM3rmPSk3WM1FmqKiMfcoPuql+M82bIPQvkuLbzdNYU5bmwAdg2obMUydy8zi/VxY0zBpe+D
1Avfw1JH3fkPwVixtK9n7GBnN4cMv2vRZGk70jxFJ+xQme8in94yu67BmeX7aIj495xmd1kfhBsh
+NYQxkXB2AEkKb9BlPhGrRD0dHzjNN0zncIDK/kWQg1VatTW3VTxbVv3VxnrtmFeXBqheWsFfYDO
RLQpB/AieUzI26xhB6bJvh0gam5kl2Vmkrjt3FcQtB6G1roIQP8iewaEQS8PQKrzFxqRCOM+5XXQ
Zk7MmYSuIYP4nBrFBQXBRYP2x9TZmx5LDXGZx6g35oG6PMWVDnGzj+3WuDV1uyG5k4QMvABd+wRy
xHsf2kHIK3UXc0tvAmguplZegxfdL3d4UZpSFx7dW+ZWYBIoKUwwIo3OrTe4F2UVPpZjNqZl/dt3
622Qs2eo9TxmdnYx1A5GKan8gDb9L1OLY0+zR4NjTDqscV56e8RkJ8kfZBndto4TYxrsvQiC3xLf
BdH+GeRIItZjv2safGcuA+exiaBTCGJApuFMfc3spCpxEvjMYoO/CSWZjm141m37nmxUANCjjWSY
Nc2lFUENgVtd3FWuOJq8cWNKvIuxmPq0Ep0Z99zEu33jHfkYXora3vMwfNLj8ELH8hVtjR8a4nkp
KQUKNfU8OmSXixDtLSdAGgPTLSnkuxDBxmeYKwNlcBdP1nCdNX3CQeTq5+2llQ/7nLt1HNj53nI7
N+XgLKIO/SDtbw6KKcfKDznhmOPIY9TM5MIhbjrnN0sHF6JAxoY8SGRZ10aOsrSnbAv57MQRSLSh
IHERoZIcpnDXDtmR5fWRBb8iimzhoRgFXuQ1d+lxoJjMz3vxk1O2obzwXxEk9j1EgBLL9a7d3Jnm
MJxvpwJ0vah/5bUOIW3sYn8SQSBDaJX7oi23dhA8jCRskNmmMcGvvydiRLRRqQzFhoMHnI4UhGBu
Ch3PH0MnDmTw9xhVBjc0gZwhROW2soEol11sK203CWblryubPGP68pk04keg+A48WOGFE87SZ9o7
Nk0u9xXznlplXBBWJblnXzp4owl081vr4rWYrDtrMH4YrMRtzilB+jFmQYpRy60HcLeMSGLrdt9Q
tZfM3JSm2EOYZetZ1T0gjJdmHuwm1jwGpbrxPSriutY7zG0/cicLQcDryQ0XQ1qZ/FAEoJqSztCm
tcJ1y67ElerIvV2qoyGyY+Fz3BiyfitLvmMdTV30WakJdcOSIdn2R5G9alu8WJneNqZxNIZ620Px
lo/NM2sEislOTZcjQ6+eV+W0LxzvoCLUXlCL2SiQBXALU1HKgGMVETiPeffs5pafuO4IpaihQIDV
1tFsGx5HTrSt7GY3hDmuDNkOT5AE063TbTHWcM/xvYWLbDvXLfbYI/ciaDRRQBkxUiVBpe5RKW6m
yn0WLcHhcayXtgneVZl9GJE+mB3qH8gP4Zqp34qMP0/a3HUQ/1LKqBNfViSJIvah+wIKTOYUgYY1
2nRO92Qp/uE7aluWwBEQE3NRfaQvA0eayeD0V01TPwpMHLLQwUuFgU8BYddDQcVvjktUpcz9VDrA
6TUA2fhZdu0ZkLy16EaX5AI001eDbup4ZB6kK50xDSL61nUd2k2ENnFl2b8gzV3FdQ90mCAIGFHY
xVZt7bvOvoPkzKU5+eblaDoPZWmCnBt8OIYWd7pwfgIWivpYwqdmlqSMOQ8+xpHjuivfVOteRFa3
B9SIxU3V3gGxvDMoIn1Q36Hv9okX8y3qeIkh9rHds0hlW4uXuJ4w/4pGuKeZ4RTEAo/4MdZ9jVmh
Pm5bMF3Ypbv3e3tTZ+Iu4tHOwkQpElTXXHWIrkRUe5KDDp35VoLG9A3KCR+89cNnZvKPuiYPTiR3
ZlPvsbP3pLGt68otLyG1s1Glv6GtsTHkMMQoN6GYK6D3pamCFhd/IGF041qF3oKrZ8eyxtv7uM2l
ZJquHcFFWhDzxik9ClKIbu/Y4RuJOOo+4A9iNaF0ME2SGoba9W2Zp33ALxunsy/D0npyOThrImXc
eHT68HpTbBzJ9lWQb1lYHI22zV4IdOMvLUzT7prW32SVscfE1q/W6cY9GHIadAunIpE1NgtpoN6Y
lQFtFKL34KvRCRndFzB7HrQAd/vkgzG3ydneHdSPUY2z1K5tJQMf7lqju3MrynAuH1GS3I+D+eEW
9ocjqEg0da5Ku7sglDw5pohSxwT9Ru454h5DEAfgA7deP+SJEihwaZMHG0sNh6Zr9r5S+zFq7+2Q
7wzCL2u/3k/Qq0ykxHVUg3PCMQaynSZcEiR9dQyj2Nu0cj4QZ24m5aKTMWYH5dZ+PFYDS1wH9Eiy
93fGyA4+eHjHUWwtMbxmvNvlTtgdWEt3XafIpigRaQgPE1W3CUgbilhS55o0/aNddC+2sB46bb+K
CLkeo9iv0JbcObiBWu08XG+a6gq/e7vRLrkHithK0MxA5WnonSiiu0lRbG3g8TTT6GjwtvvIzPDH
JLqfnVfmMcGN/YoS4qeAOIsEhNkfqkVTty/K31FPdkL4O4wLvFj+tClMDKwK70IJVH0WhIGVt1e4
5SBHB3e2MJOgby5A4rWZBGSD/GYbqEfO2ZUfPLmziIqpNix816oGky5CIVo1t0XZ7wMGukGTo3HI
EtTzuGnaFx4d7nU4ytjMu0TMDyrE12mr7nLXuanpT2qMm8H0H3y8inrNQ+ff+cMRmPkdwz/m622A
sV2pfLxss5mvDIotKDvqR799G5q3yDnYk7xgrkgAF00CYN+pzTZ2WNLUG556jPYPkABHq6ERt5JP
fZx1MlHk92i1Vsz9p7GhcSaBa5AP5QjJsfE1bAJIoKOE4psom560Kg/Eglhlq7f1ZO3zLLrVCGZS
3RUoo2j7FqDaZdGrj2sd9LPiwb1VtEyUf8CfKu2lefVTCXvjDIiYrofO2Mz6aG9ImG3FzJgIQWxZ
1HdWX7zaoTxCk2KIlXDvRIAHAR09QTcEZizUqaHa6sCEpmx+0YbXivlOYhYB7jkqCWEi+X+kfdeS
5Diy7A8dmhEgQQKvlKkqK0uLF1p3VTdBreXXX2fvtdM5rLTKPbsvszZmO4UEAYTw8PDQBVLMotwM
wPbb5E4V5IAmq+bI82DfZ78MGDl8IStEA1TLVatvOtucoFDQD9CxuWXD4yDRuAri8/gWYlZeJh/L
KbemKtum0QTE7NiAq9WXSJg7Exq3g8sb46muPooWM7U4dmSGL03b+XWFNLxvXDochioHxHRDlTf8
SxcLj9PtDI2PNjhq7XuubAcR2XpwG/F3pKZR2FvlJE+j2SHzqOU2aKFjMHbDXRubuZUGgfk8GYRb
TTY3LyrJHlV0encWgd1doAoyRvdIoDEUthXKbRgMt0GbIArAAPE4k54exbdB7yITPqmaGZyqyUAF
hLc3JdG3wuisEKxv8GGZbBAPFeBCYsq6Od+r0BKafk34cUPT+P1InRpHDwVrPx86OOAfPPshIDPQ
cu5S2llKShGQUsvUVacr4pNQ1FM3HrNR3CBhfknS3JNhZscJeQwS89AA+Rj4LmhhgXRAVwhAKkyi
iHpcBNOsnwSXLxH6vUGLtivjvTJme6LZcQ7kfcjrQywSVwj1OVanu2E2fvc0uO1jxY0gIuTMVA5O
pZGjqXYeGqBstFl0AGPlS96gJtxR3MaAVJ9FQY+afgjzCbND4InkEGUQ+ZJon5eAX6sBvZlYvs4m
v5CpM3ebWHT7huW7Zkp/zphtZDWp/Akyl93OwIuqj1B9pQb1Q9E/MqBtTO6qnPnovALiX8RQanOA
ACd2EryPbfW71WoY48IKpHmA9bU1EnUHkRtug+ymRMI0Yny5aIIdeCd7TFbpAU4oMM8YZjYnMAOh
11flRzIn/li8BrH+EJjDMVEB0WTZbwpYqTYzgKH4mToQPAs4ykNISisOaxyXEp1M6NJNZHjIIoyK
C6cFb36C2skDRuy88BRc9hFNw0UAYmTGp5dmim6nMB+g19nBGCVWGzfvTEFUY9Dwp9IVny2sYtcM
qBkDVDTS+A2n9otBGI7BQdRacwqT8CMfZqjwjdD85GAKmmRIEM6H27bjADYhUwwg6CeNP3WqeP2k
PCU5iDAYhDojR8eo1aX0SfBn4IHr53x4Jd1vLYsIsnx50ljwKjBkFlDiE7JgS4vJKTcwmBJE7E65
AY78G1jqbU9uh/Gz15WDTJonCB56Jnkv6PBcQfBlKM1PWX9OENcfRww8nqK7sSbPSQKLSeVvmQB+
FT0ow5QmdpY+juLeyKc3kGIhV9+x246YbyT70Kby0ejx0IYWKDd6fVFSQsmRFi+8FrDFnXHfzslt
JcSn4KeE019hgGrryERoEaDcZvpcAv0K2w4oMMWUVN7WD7laHbUIQ3SNzmct/qRQ9M+4LU94QHsg
ZphD8pskcWoZefkUd8hkuyIFmRWxdxM/zk3+IJTgXummexNYlIowWucloAET4J8pwgeKi5L08Wka
EZu2gbIbRG0XCQFCE9lTVe6aON7TpP9FOTKuiFslWrFroKZATs1jCZQOAiFOVyJ4mIQVzcXrXHCo
hADlRURAXLXjt1VaO2wabdPUQ3CBgju0v/1UwUGx+jm4zWG/QjDn+9mXhMCdqG7UzMcxVG6jWT4K
Mf7KZANSK02dqa0dxRCPeibvS1l/pAGq7sGA0LUK8Ijw8ebnnPKNEqF0UJJ+U+nZXcxH/Ndt9Lvs
2A6yvQVsJPJ7YId4Izr9xIi0+1lPHgk7NdlvNg1Om0EbbZFVC5F1lJJZZIq9EBNCJ50/6zk3Ea/k
T/D7tlns02yqLeiE415Xwz7hJwHYfCaY0pDJ3h5lktl12EqLxc8BWPQS+YRO6rcpGp1xEr94V3uN
Rm9BuvezTnURl/gTTFketU4piZeU5EVS4kNoGxce8YkBRBLhWQqkp45zO42FH6NliSbyV6GAo20F
E+BuALvEm0kJnJIipeg1tJjJ5sfcBz+Nhr4DHPTTFtc5zUYPGhW7Nh1CJK5wkEMa3qQNhsnLaPJM
ViNwlac2RkdDkE/Uj5jw8qj3TSG9RqXCAn6/NYvQ44PhmYLv2im7LWZmtXN1w+PYqwtpl/PkcDGf
xpLdYWSYO2dS9UgMyF8xNlTXn1SkgFZsJJu0FvKGK/2pM/KtJmNkMvWjbOM3BSGeVTGMF1NCie6o
Cg7UIPu0iHezNtz107grM3VBw8c3RY+Rs+NY1NZ4CPP5QJi2x7rHogInZOTKUxomjpwmRK8o7I3j
c1gkyQOJaLKrRXYkTQivp7Q+zWNPy/hRiasdHMyGt3yXNlClMLq7YvlvqxYBYCXZR1YQYB91e5f0
sguhaaodDAaZzJZ6Zad5KgT6BlX3EOJ4qqbY0Rx6RhffyiL5iAqTOtqg4CwlLlynEMUdtPFF1vNj
rut8n0S08aOeFre8AuCg0AFTe2T8ZmQF8wptukvUiewVcHi8tM0kOLIBID4jG/dxPo52QYSwp7L/
mUqtOYxa/84RN3vpFL6VYQWIEzUjtNg3mTd2OQBGkhUbVrQjMGPUKcskCt1xQGSAROik8CpzY32S
XkiTwdfBNN4GvYisdjKUvcrmj2rWdVuEBqStWpRrzYlHfjDT3K9V0EvqnlUQWJu0W5TPglsF+N0G
XrG5G7hxx1HU2gaY/LDF3Pl5W7Oo3YDEQ2zR1gZSRlQTadFtMQJ13hKYMcxryDEyreDpZ9aKxjFY
cBtqyGiVafbbiibAR5B6U51Wt9U8fQ4lappsGJ9B4FnQOkZtqqWDmxhp4U1R3x+7vnkylwQq5TM8
YSWHm7BJQo/oSoLwRwHyF4+7EKVbWA4IP2eLSmieMt3HmLXuaYiBeCcmBoqYUbhNVdQ4YRlq5I9h
hphSqxe8c1Hq6cM5P/KUFftBquWellzaM1B8FxhyDIL4OKNelIP0FYjoAUVF46aoFfk5pXV0GjSo
+lt5g8hU8nSwCJU/a6jIu6E6YbZuYaClSmZ3NAS8lQ3RRsuST8SOey3XskOY6E/9lN9XcXdDWAKS
IcGf0OKu8dOkH391vZw+YjkbmFLB8V4yqHpWWkoxNK7XLbMA5BnouQkOz9hgYJ2pCi+N5ps8mstj
zHF7RDZi+Dt+ij+bMnbULANszuMoPhnjoFk0C+DM45CJIw8U/tJEKhxmQMt+cOuy0R47Pcc9nFUI
lsmigBHCQ2pjoboQnsDHRFT5QPFK7qa4Mn5QMtfbIE1NYMWEQZMkeYs1Ue1YODW3XLTCryKa7Wgu
WtjwIY88zKmjp5InxzHQfspMCC9i6MJFBpZbuamhMohqm5a2HeIy1NWAKg2nLiag9XTob0V2MhMv
lwZ3OdyqS3XAPzSQ8IwluAdF3dwXQxzsTEw+PZR9Nyzl22If0SGHBhDnN22HHIibsXYEezW3s65U
e4BdoX6DSX30Z6pXtduZw0dfQ/E9FkaDVGNIrSoKX+e4iq1CdgBkAfg4qWxh5Ofs02xV45ULwfeT
pqb3egTwcULheQ/lv9ErAVm+lEzUG8zKfIlMUAygvWwEAPOLnO9E073UJFWBA49Z6iSo3DKX4Uqg
ehKMpzoKhG+IGTMwtJmc+gTCpKA+NA91QOkWQm/pRs4NhFEx+Bj5e5un42uu5MkbRMJuiqRHjB1G
aKUfWdghGWkpaoZasGEtukZKAjOZpN37FIIfQXDb3X7SEXCO5Ul2Ur1R0/ouZeo+0+Hj1QQCc0OP
/FPp08eUBHdGC+JqGzzE4/CK+w6+8RBvAkmRW6OYkUi5oT0S+Lha5Ela1PlLvHUrlOIpVTF2Xg8B
fJiGW0I/buKJQ/Lu1M3hUc51tauypYUKUW+HUC9GQoO/sisIfSEj2fGWoqSVwAn1caZtOtIg51SD
N0MXz3XVFHbIiyejUFECjsN9ZEb7mg8xlHKiTdLTlzmY3VyvNlVc7GqgL0RR3BzzTR1aNMyCmi7M
He/rl6FVdjxOBThe5NB3BGAdRWuPVg9bDKgEENSqOxQVb4cKnIBQA8GB61gc8406JxvN2k0ZNgBD
99YqmrqHjtvgm2U0HhQiXwARuwgkrc4UEwpybXDIjES5k6yH2hJEkK0cLIo8L6EbmFS0PYaoA/sZ
M2rFClW4lC7E8DPNbDtHKXluh7P5Cm3V3Fcjo9slEOuzRIpoIIiR7yXTD9KNB7Bnd2EWvisANtN4
tBvU1EliOEN36Hv1Rob3mpz2KnmMYMAwV+td6cXLHMEwli17qov5Toj+pq3afYngUCnvomhCVZS9
mur4IUIU/1nu6fKVKNybktobcMy7HNkcBnkcBsP0SrAaeza5Kjhz6XDQkMA1KFbzadgEKNmCPqE8
d1T6qHc58ZweUqA4OWQt5ozeohm2trSOTk4CBL5VP0o9ia0ueih6PXfGxXpwVdsotHZ4abpJ/Fvg
4FFv012dxzaqpGDSzX5XDhjGjWnLBWB+Gfi8fK7qEHPeSidHiD0hvCZ65DQ130RNj+SHuJA92MYA
3DYYFE2tkPPGVbUaNbhe/Bp5/ECyBL3jJN5jrrkb0QntWCR1M9T/8yqtUDLqvRlTEGyhRvERpu6F
ma8dqakFTZTtlKWvmpTQiVJCuwjg9pLPLn41AW7nR30GmSXm0zPyUw2VPhEhYwDnio4tuAum7sS9
4pERIhljZ6niNdKfkTwfZy3bpT0qfFyxA7N/zptocKumQfbEnzGI2NdjTO7NpnJbNWicbtBBpKUv
U99/GgHZhhodLJ7sJ9TX0NO2S80KyUSjepQA4hTGrii0Y5GGNmPkvu5RahXZRqTmr4J9KLA0cQm6
LCJjPEo7D3wVlfjZHFEvH6cfqWLeV0E7QwryqUsD1ATAQyHhLS9KW0tRosnjex6H877T6vRAEqQQ
UaXMN2C8GTeTWvmMRh8o5P0aGamdOQJ4OJSZbiVMOQBR/1ShOG+3+OqbGWVZMxyEXatDtQ9ClXtp
GHdebwLxaGr1nczNbREFCFnIjLJ1qQDZn0EmQspuq1DYAWMi6LdKreGdAJZjTfQeU3IAxQncN9ND
eg3PEKAWNA7jXZWhoVVkj0Y7wlg39xQy+2AiVAe9q8BpJBpqR+UHJOlRvEebKHqdboEGKJaSiENQ
q7UF1/TC88W0929lbmwmiup+mAyqVYxtdAKkbzzSNhx+gKHWPxhyeC4kcpyIQdKuB0dmO6htB7gZ
4U2ZtfvGLNE63s3QG+UZLniOR163QPH6+4AUR3Cohl2ddaeoRWVjidJnlj+gEgNIiQyoaSsIOa08
7DHpoLjrCnPbsLSF8rwEv6d9xaA9j8WAqQvdZ7U+vOhGW3xkGC+DGy/vklzojphbhSMvHPmuZvD6
atQfpYm0NJmNnTbCwAfFiSIbhPWCOuiE26/WJVAxwVAbg9nsiyRFuiVF/JZmQ72RImsOGi0oumfk
oQ3L51hO0T4S7JHmWQyUxUTk2TWWGqfZRi8MCoyHCp+afJkUXwPbRsOKn0eKNwcaapuDz7MAiK00
H5B4jxDvrhIvitm7oaJKEEYscs2QotZZCOnkNNPtoOK9K1FJTSzVnDS7T/PmCNUGVHg0hAvWoBuw
VyYmYgtegZuQKxi2Qnt2g5QPGjORgbgGBDOE0dOpU3O3Y+M+VdoHkGWOSTs0Fm/6H2rQRDddO57m
AIXaPDIfKCTDbyUFa2SG3g2GXJjgUYDGhcJN5040fBkM4QZZ68EifiLdBHYc9M+hACQfxh8FSWs3
T4GtDmB4YST59J4OnNsmQjJXVySyggiluKzjd+DjCIAbQWXp47ivcv0Qz4NHoyjzdMPEEAIS16BM
ZWDxKIYLBqRTi+gzTUMQ/NVY2EoEzKPWO8DvZcnsAZOcvTiqH6ma3vWi/xHqkVvqoPzSRLMxskp1
hznsnT6DoYWA/WPfS2yvD2so2Su1U+j1iZBgy8RUe0XGQi/EwzlwGf2I0PZjMSU0PRIhhUB5A+yu
pjNsTCx8UvPpZzOYx0xMPws0OSDL1DE9uMOb7jOqWnLKhTUCo7Ay1pp+3UB2mhaxhrmHcBQgUryo
GRxzodbvcpRPXYzlBYppbj6IHUa691arD8ldx0pQYUEttEDl7EGu0X7wHKlms3RNz8aRN+0dzZXq
JoxNYbc1YAEVATP+zz9A0XuHKtBTM+r6JmZ835f1QwqEBSN7IenI+LQHWW8LKuteG4pt1mUHLY8O
OrTT0WTFK3cmReLOPcDRumE3RKDPD0neayFDFAMSMAfVGsrJ3QjCFWFvY1s+olv8twR5AUGwAFbU
fo5DWZT7rG9yEmO+jRmKO/zReWBQp09ZMgIlKVCrP7aFoiAyUBXAvSCDILoy1V8pRgAg+fgfjOZO
1S42dBRetfzE9OkeVbd3DMyEXdeMx1Ezy9tEqe4Y4c8I2FQ3oyhBZXUFZHJKOapVYPF2SiUPRabs
tUbrLDoDjMs0cTOiiSRUygUjze0A8TW6I9pTE6IEUqIUAePZ/VTTRTk0bGBBy/jnKII9vi/qoxHZ
yWKMbNTxPhuJzkS1aTU3BBZth2Y9vJlBDlHYMi3DwsaNhXH7nrV8qbnLEKiBaJAxFXQ9kiRIx0ZH
iKg6Y/iUMo5K6TW9lYuEegMTJjE2VhUmGjr+yTQ3eS9H1iiz03vhpr8tbiaE2qmlerk7bcBM/R37
+c21ZtZLHSQmoYRqOmYmQO70n4sWhtEiYG0QP8WDHauza5QM4uYa4qz8WsfA0nqwpn2fr7VqTWi4
QliJWB3NusTTbdDPMgskGXt2W39ho18hml86svPlVg0KOM2omKB74FBI/5gpcfXgirDun8ED3+1o
1YowAWees7RQcWSzh04IDx+ObltX99RN85K9fH8HL3XhmATvAlcQXm49bQH9IwI8NzE7CjkZqBBV
ZJHi/kmKk8HvI5Tpovxad8ylJSGCC61bw6RMW18P4DQgmzMcmdmZG4JYyqoTRMrw1gxZzAiSrUAZ
RpbmMoks332/34vdCuerry5MC6pY1mpsdsD/smensYon5iICcKZNdeUov1wWHTvUQW8jeOCIIFaP
b2hD1HgkstCgjH1SsdtJYGjX9/v50riyWmPV0lTNoWamgYG0uQLBD1NFMO6zdBZ6GSgqXt8ZT9+v
9+XwlvVwYQxGCNfo+r6wuKh5lkEECHjHTRUiE1LmeYfumWMJ0lyna45mkp/wEfmVl/eln+XPwiDW
mSpm1HNjdW6T3sajWWrI+Ubq07QBBUS1UQr6fnvLkfzj8a1WWb9vdKyoSR9hhi29JeINTS0jWFkC
0CPceNF63692bU+rp46SQTyWBOwaGfVPObJSF6JmAEoxB+vKNbl4Fc2/X2/5JWcdR1Id47qCQDyy
7OiJc8hAYNz7NeP4ZxDHd19v1XNUZynX5hj7QXXCRT0M93CLAaPSQ2jjzm5Z2iCZmoWtXNVP+OJy
Vue26kEK56X5p5hHZ2CltJO5eu0bBcBRhYo9cOrvj+3ax1y96xB4MQ8oGR2C0m7Ghr2B2O2/W2L1
rDtCJoGjAo4RGOBBpV7RXtnEV0O4fDJOiQk9N8EpXe0irkIIWoZ/Dqt3ph/ahm+X4drDY+vH/ve7
+erTVmuttjNJM4ugboHjgaRG+5hjMFnngezjgGNrsytCX+SiTfy7M20lCaGTViNVkALt9YjXQ+/S
NnaGHbmjVW6Cz9YyfUQ/4eH6Lby68iryQdPNVAJdGOG72wOqit19Ydqpo7gtvizqGQ7qtI0T7Ovr
n/iiLTnb9Mo+xvoYKVL8+cScgbcEwgQYdcLK3KV9sncjAO+hDQ7Y1bf3Zxrgl2d/tvTKaOoCwixq
CT/Xv3IfwfcxciVUjdBvjdFzf9o1r1maiycsqM5VYRBNW2vCK/M0NpDth4gyEEPwxRgoQsh/zCR6
QGESdMs+uPv+Cl8yMMtqCKE1BLVsdYNVXZ16yaoJrK8SiGIXgtOVa2C2salwJtjxKwbgzzyt9Ufl
qPgZ3GSYpvdFhiiDQLjQUI/NxwQVaBFEjtmmKK1X2rbs+tnN6hpjMzmmznbRvmrMK4INF+0DX0J4
HVEa/O3KPvSBALki6ablLm+LXWEntubLTbpDl8QV73TJ6+KzQpjPAM1bM1Z+o6tYUycM3inImpsk
rFwdjWkxgowRjXaTkh8Nqb59f56XbDiKHSpV2dK5vxZELvrRGEcG66eCCMBeAxQ5vl9guRBfzu9s
gZUpMPvGGI12WWC3yHwlvuajrLy5ZlovvYTzfayefc3TgKUU97KlrVsX6OXgEsqrpfIY5RXxplC6
3++LXvxyTOWCYggMY+bqJcguAp+4Qi0N5CJya3ZAtLzgJjrywQnuONun23qru7GD4vkhA2sOIGEJ
pdZ4M7rUke614UkXP8Dfn8NXxh6gIDpIa9g9CvpVgpafHH2D9AMwLDjApv/95i8/irPV1qeKmj5U
u7BaYtT9Ro/bdNNEzfiBB9kfIrQYvQ34OTtA3JmfdhRThSIFhM6oE/HL9z/lokE6+yWrg5+rQDaa
oqIvVkAFJGqKHyzX3niYYBRmVlzb92LCv9zmpejKdYFwgS2X4ix+HLRsTlU+jQ5gJW9yNSdyM1/Y
jbf40vpGXlF7vxgw8LP1VvGq6KihgJY0Omhu/qG74+YDRICPf/X+X3Mmlzzn+Vor69MmOip6dTw5
dbsr2VOinlj99P1hXX4zfz/fconPPh/tE1Lr0BjAlAzjXQBFa+Jr85++ShYjxjrfxspeT13Sd7US
LlFPu60xVcDjzvRBbGDmaB+BZsK17/ZnYs13l2JlCUIUrdHtgksBVPmAOtFx8ClIU26DBghPcTU/
jWwMr2fPva/uhz29//6jXrSwf++IsXr5ohp08DhxR3S/3qJB+d+0sBcfmoF+S8wA5ShErXaZT6YC
KBSjsJXY3A+jYUPasK5rO8sa7/sNXT7C/13KVFc7UsEPKoUJ1jeEEti9fMPcS0txaxfzQeDvHcXh
V6KMi1f/bMGVOcsTdI70Cy8iaiawTsG4q0DN7PsrvvD7T2iqK1vVpDNLp2zAvkAASBK/UkEJWlg/
VyaKXzbPZ/tZRaINiuCKriujwzW5wezLXeZrOShU3c8ikHYQamCXuIOkS01r818e3spEiiZjNebA
LyZL88bHxC10OEEXtREvg2J4YKe+9vhfrrkyk11eVIDK8WGNm9mrHxEFOyg8gHxgQYkaafY1mZSv
ePJiZM4+8MpWqoLHaizRK7wkcn3wZHrF4gYco9mUmUNsZktMw7Wu3dNrF2hlP9G209dhhX3OFHyG
4VeZHjNMNmn7K35n+TtfLNrZ9lY2dMy7Cg4QWlRI5B5rtAVYsgEgo+YaVi3RwljW167sta2tzAsK
dcqUqbg2ut9uI3dWraQ+sOl35Qt38lTUpbZcjSyJVmHnWux00S0ZXDWpxpmp/3lOZ26pmVmR5Oj1
d5SpMw8BACJXKYb6P4BBuYkyh65BJJToqx0WTKtgaPAoQ44xqpCXMOk1YafL8cLfNdbC0YMmQo3o
+Iq1syzgzRvDUd4RkVoZgN1rsroXzebZaiuz2UPHAlxPuNpJ90T7wNIHbbqGU1+8F2drrGym3nM9
FIs5ibftFoxyp6ODQzbCHW1iS3SjgaHAdBuTkfDSkX5eSywu3g1OOGZec9RwxMqU9nFbj2qK+NIs
3rgJHhPYXf+J9TpbYmUxuZrH4LzgVTcurqAFi2nHkENWrGWLuZv72dXiyuJBvzzwsyVXBrOvoiGo
O45dgXvgByZPN6BkMvQRMM1m6Mk5iDFCV1LWjzMkChq0pWd1cO1sL5oZziijlOnIo1bmLB8KPmUd
3p1Mvd5BEcLWNvIBk3Ks/vfgGF51WNw9cqUr7v7yMzlbeGXfWFHTTC27xdiEG1AvlhgRDGpL7tHZ
E3lX3cVySb9+7r8bXT19fOpOoSDmIQlOP4uddDJbtyCj+4bOquvx6MUn83d364AQXXx5n1JYbxnc
GLvM3Ra2sNXOspJtnjncgsDBvwE9X0ZqOAeMABDVNL7o8s0amgj7CstuA38BSjK788rjfwijAqz4
35VWNmHUa8EKzGH/E2Kww7xhqh0eJk9DMZeBhXwtvLhoAwQKuVDooSi6rK5LC4J6Xid4LQuej+iQ
uokbhbZ0QPPxDK9TnOt35qJtFQwTGohpoPy/sq2DkaNBsEJSwVU6gftREpcGul+FUA/43v5c3t3f
lVZfk08yAJsXr1CQ7I7oxamFJMb3S1x+cGe7WVlR2eeBFplIHnpP83KH7ANH2Oi02eob4Yyn71e7
/OlQywVfA2AaXS0GkZywNCSuBzTM+FE3JtPKxqLeiK7U/O+XumDBTAPr4GJwYJ/rpEhmc25yMG+h
+9QNOuiHYJFoPZo9uVKPL3pfBvtW5/LKqpc2KFSKPBpXkqhiZb0b9EPQusMGRZ8VdhOT2xjKS3KC
xOv327sI5J+vtJias8go6GMoNi3oSutwX3VTR8KoOOi0zsINVK3Ee7VN3dCT6PQNNtq1cGYxi2uz
eb76yj9ostPMJG3+FRPmXrupUf2nm+5KynLpAQhCUaJWdWYgwf3nJnPC9ZSVAD7KIvTZVN7lrXpt
KxdfwPkiq/ecqPogcRNhHestwrPH0gtdKH0lHpuswGr9a5v6ox375eOd7Wr1rAsIjEHCFAakcaEx
4o9edg8wBHDkcFIfWld1jL3idHbuX0OxL95OgkcB1F6jQls9P9hmfGLMYoHEbP1A41Odg+bP776/
mZd8nDhbZDnTs4spq7jS52nJcBvlvWBI1SFItBsUNGJm9Go+fSlcwkY0xha38yVBwDCRkGXQt3Ey
DEXdtRVEZBoO5RwwUAnUZ7LQ7WNIKU6F1tody3OAdGjivWZFLxgb4/xXrE506juplRR7zmLIH8rC
SxI9tLUgfqMZsZdm8e+/8eU7e7bt1UmSig6TViLLVXf6b91OXChio3HAKaBxgV4sG4zz/3LF1bFi
zJwZK9qfLHB4LpFUYwyJRX5TlEfDq6jPxTukoSgNGgfVzbVYupxjAqow3HqqvIfNKUIX2lS9BemV
ZFpbwoMvL/FsnZURxbzmqgsIPmPOWLRRwXzfDkanHvVijnadkUJCoSWPamd0tjIY0W7oGQTOpiLZ
QD/shxIM7XGo6FMyh/dIFISlTYVxzGvIrwwQxrKCrIT0mBKrVtUZus1yk/jQFn0GhpeAQYxWgYIz
xTZaiJkJEn1EkyK3eqJBxaKofrWxnrkSwx6caaTqTpYEYnRJRxBIdeqVgP/CBTbhjg0quEkIcMR/
Ptp0ikArz8ngYBKQDfuEmc8B5IBmu4TiBlqL/++XyURVn6nI3rgJ1sc/l6PVjIY20PkR5csTZq1t
ypfGUT2I6u2Gq7nwpcfyj9VWQSJGyuhB+a/VsmPujZt+N9sByr7lvxFsX7Cx/1hslVDg4LRcdNha
hvaZdDpAzSJoevfKB1zOY3Vxz1cRK8eIbiaFae2fDzg8L1vSncbpHAgEAIcR22tp2QU//I/lVi4S
qb7AcDcsV9PTmEZ4DYl5jXR3ERoVqHeC5KcZwEJWeyoQp5HeQCoGQCHw2SbYvuhWjizF3H7/9S7s
BjRIFHHB7EM33x8I8cxDiSYFSjbDlKEUZSvprySMve9X+KOovjqffyyxMiwZ1HkrLfkTnQ2uru2C
G/yPG+7oVnmC8JEpbejZedkjsyMQZyyQ7q4hQBeTvvNdrt4Yb/N24AqSPlII/gZIgXtoEYHAHDEh
KkAw5mmTJKLcYj5A7I6TMh9pMVa/v/8QFwlXQkf3psCpIj9bBcSBhiFc0FtcYh10Kd30juY1PkLj
pfsQesXwIdOhhh7B7bXaz59c4usR/F15dQRBlM1ayo0lRA18yATfoAvHOJUvkB3ylxBPsWtX7PLQ
6v3E6/YVNIAdM7auZQQXAenzL7A6h1LwtJELopFN1lIHyj2058fuB7R7vdYXjnIo/auHvzzI7za/
Mnkx8hOV/stbp6fM7TcfyZZ6+ib0rn3niyWh8/2tDF5LY1LWCzy8pOALv1k+iHt07Dg6qgoGWtau
OI+LqcffG7U2fa3MFUbC/596NH67GeA31Ku0hQt23ADlWJignxEDucc/XVRAjFAnBrYVdD/qVrUw
9RhCBMqV9PvaKivDCs5+nsQBOKN69hL1jwL/vDZw7/IBne1kFZyOaCDM2wV5XgjoEUSv7HGDvtUI
lCvz9wJiTteO6OqSq3CCK6D1mUuVArhpZKXQld1GOwG+FW02/x7GdeFDYlCHZpow6hByXNt0okLX
ZhI63C5nEFmiXeFAE2Xaihz6M9/btMVwrN4WqNKGihRqGQxirh50GxlGUkTh4GDi+10NyUae/j/S
rmvHblzZfpEA5fCquGPn6BfB7vYo56yvv4vtc201zdn08XkwBgMDrk2qWLnWehAKfYcNTo6qMxzV
J0nUKwZjfL3GRFK6gAV0fokAon75LKxrMyXZwrC0Rbg0KP3DghdwAXoAdgK5AQuC3WM2WMD77Tnh
JfMghgpJWFgnYzmfH5PYd8VIKHzcbMpuRABulHHNEcHKqhFI/pJBqbmY14se6pARyzYQu0huXR1k
T7LHHUE5wOi3j00+e/2evdb84UaGwf0kndL4WMJsoz4WP6yg7GCa4VAeqz0m73bN7vI3Y+rf5qDk
srfhi5AYgNdrZ1eDkQdoFlDxheXUZ9Et9sC4+znk2n7T9o00okFbaSXGiDNAR7qgzBPRoYbvjP0E
ENs7uC/0Urmui6crlN+e5bSOUhnHm5zmiYxNRLekBVA/AScU0dJy5AW3rBjl07ejHnQY51MmitCc
zpP86Ut1J7R72SMNuhXAL0OQrx75juUbr4PFig0g2cSYKMoHxm/PLxP1OAcPIWmhgXTBnXczZmLB
NO1h0c8nXeq7dQokrJ/wCgjMd78RTD0WtQ8loHtH6DLNz2t3HyEfndOny3rKzLu2p6PeRNEusS4D
PQSnwwoyAIehNwDhss1dg6VybmDA8jqfbpN6GG2FBryp55B3Kp76feYB0G1y+gPWB/06UF6zb5wD
slX11+ej3oZeyOO6tBBIFAdjNz6S51j7GGYm0w3RfT1yV9fYdg5NT1PFLKpm0bWRREzXSjdxq+Jh
Abil0z3W180jEDh117zvAM53sg4AD7qPrtfXzrAvH5kRfBkI4jFrhFobeFmop5KmwEm0QjwV8ZDs
1l27I12WOuAGzUQ1frM6GzmU5wNCQIv9VgR5JKis7og51e4wqxW0V8BhCNbXy8ciP/uSOCqGxWCM
PjQSooe1qdb3JNGtq24WVS/rLRVLymHxda2rlePd/+VL/rxMeiSgLNRBBEzn5FYxSJi0dVefUA92
yFyFUWMeH/Ue1JTi4rtZXOvXM/YF+Y+G80Fpzyy0ehUWqFoiS+pha0k0PezboOP4LFZCbJgoC8P5
4z8irbWqBECQfMFTIR9UdgBvD2DGxsayZ2c9zcfiEPuZgzJfsSd7bomeuAPXccpMq4fRUNlEM4FM
e3z2ZXUqlRoYeMh7za7WE5gJwM4gOsCRhi6rN8CN2ZGoGCMtjaO1dvPQIGWKb7tj5PNK8az03EAH
RRHJAirwNynbMawAcQ019PZ6/AISHhte75Gr1/aXdZvpZLaSKIeKydGokQC24prn7rA4sPl+44xA
PHHlNyiVU13/weQl6wGDiUgyZBVwItZv8biaA0Yu7X8cL33XnXUXfQfecRC+AGp0V/Aq8KxPa0m6
qGKgHX1gWo+7AXNR+oIsG5QirYhhkDBYpnfOTTKaDShJW1jqwLoyuruUVQJWRt3qIMHFnoPR/1NX
QESuJwH8gKWuHlUQl+zaTh9dMwyzu2bFxmiLeVeO1WAf9NdvoExVO07A7phgGfFDXSsbr6dqPmJ4
6vHyWZkPFi0NGZ11Q8NIFBWy50oVl0opAj5QcYBfN8SxA+IIlG9I/aJx2xxgrncFCiZAi7CnCjCv
GOx3MOX/BzEh+8doaOPC6WBGy6I8ez0r9VDUsB6r8phpnReV83Ws944wxqC0GF6m/olAuYjhtQR4
o7TDuknVPg1g6gA3OxA3b6MwD2IACgjFoV1fLl8VM+7A9vrPX0c9ZeBWj7gEVNqIbatvSBwn3rxV
+/jYoolnPFwWxwr/t9Ko52yCCkGAJQO2pNJlRwEkWrcgiDeAUARcplGMpf9+OI7s5v88HeXyVzEF
c1oFpY/QOffiKc3PerOYp8unYoVSWynU08KJNABpwzSj6bKb030y83YiP1auaCe/FUG9HHg5MN+Q
wCkDBYWdnlsQqtgqUrXK0VOAzmAwVQXuQHjEnNWtEORefY58XnpDzvHvPwJ97c8uCHCWq17UMXRl
kDx0c5JgLUO/EYBnmk0aVLVxiwhsMZdvl2k0fn5DVaQfs7Vkw7QQxydey+kbxsQTvJPLMpjh/q/7
RSH/89HWEmBsYlhjUO5Y7qer5FA44r7Yg2rhAAAVjhnk3SPlysU5h73PEbGVyhTE1bCzFmBpDeBn
SOqrGrx3jaJ/v3xA3iVSRgh0AsgTBVziAqxqWbsy15saqLyXhVx+B/Bl1CUClnsuiJKqrW+oWFFU
FY4E3jEo+xGOI1AvC2zsRVJ9CkfjFRxB11Mp/08PGpyCnw8SR6EMXj0cRFmvcuM2X24vXxTvGJTB
iI1Yz2KFXBT4hGJSnJ2BHsgzfqwxm431wxzR52N0oQXSwwlizLN6mO5yP3TXQH/XEKzp/voIODS3
9bW97l0+HUcNPqLHTdUl1JumazWINfQekIYyqClFzgtiph+b90rX/mIBnFhAN8QXul9fuqf0Ztz3
19IudsN3ZXGrPWpKut07PcZ4MbDPiUo5n+/DmGwOuOpRA3JqHLAFVUX+sKhvo3b1v90hZSKSVbDU
kpQfygL4Y80CwO2/GRDeqsfH4vHmGM2oK0VEtLAHHL0jeiRRzcHPFpD5K/OIiXieA/mXaEPBQijw
LSSDthCqUtZmIwBaEItnqI91wfpM6mPyixCAUPKRJ4+VGqMP8lMcZS4UCdQJkjxP4J2dvwNStXDW
Zn0ppmbBi5v1k4Zl2Mvf7V/e3C+RlOnQohDQ8hqiPXjoE2AWvdJP/fAGENN2fCX7sguWpgDkkAFH
LlGI333zL7mUSQG9njoVDVEYdXIEDeyX7aMig8p3ifC/pSOB1y+vh2DOQ3uqzb2og1ZDeL38Kxjh
nSlKmEfDMAYSQ3qCUC4RAhthOLlGODmL8pxG94OwYF/cvyyH9fyRwsiaZmlAeBINKiYYrVzthRlR
K0lASUY+jjcLAEC9JJgP6V3viLvSMbBTZtfTmdeCZzz/T8KpWEGZWgEA98KEnYHbCUgw5lXVPXMO
SA5AfU7I0AAchAVqQ9Wo958ZTdgUM+IR5RoTkufoIF4bQeSouz/YOmJkhp9kUbFBsUqGNaaQlZ/C
YArmXX+wghqL6LyBdVYq9EkSudmNxRnapWq6EkpKnr96QDv9zniODhEA3uzpBSnZzUfa8WXaibfV
jrv2yjsobQ7EGjyvJbRGDTAw6SQHzGUGivcHJUCGC/x0UMoKYH5Kw1fFlQLXMb7Jb8iIpL4HYgV0
xgbJFZYNeUElTyRlAACxLgGgGaZ1HJfu0PUWKtV1/Bc4QZ8ORoUUKeiQliiE7lfr9VKfKvGmrznB
17887p+6Ty8adHHbYKEbWpLuhZf5YQqGc3Uej/lzftRus4fuYb7Sn/NAf1S5YQXDiqI+ogOzBVYF
6FmUgiapZBLKLtJNMTF5UXiRB1YzgmAFBuhvIFRzL79z5kdDnx5VAR3x2ceD2TwIWUxLIJqgQSVm
kgdYJtCncIt1TFOykUHZylDqxFReUfYGmqtPNgqxHybeG1D8ZZfzejOsRAo3+OtElHGUUT4CWuNH
PwrvDOgssRs9SgBnACr/ueKk90x/sxFGWUm09zLELxAGJNbzkoEJqW3P7QxQ2PDhf/tQ5ENuPpSF
MU+pAlujmwOo3Uy+51PlXJbA9Cqbs1CqNwCIRALpIXqV2QI4nVUG2ISkW8ClnkdOcEmsz2/OZSOK
soN6NA2WkeMwQH7fj3W+V6vkCLbTwgY6/T5Ruv8+XsYag44WIWacsXZCHU1pijwrInwmE4DbffbF
qoagBGPiX1zgRgp1qqSYhBkkaiT4+FoLR2S4mnp/WQSrDPPpJJRdFwRz0DTML7v9Gu0MgF7L5lmP
63+yuHfMcLiWy3d9ui6bewHUP4CFcpbkIID8bQZCKuDovSURXTMtd2YHs7K066uE+TVpmDhmhRWF
fvqdlDMA0aQo9GBfcdvBERc7uRuu9MhpnMhT940LCOx/uvf6Diid/LUH5pvUdFRwMeKN7QfK3FRL
Wszxx2eYNRcDLEBlBaIPcEuBlX35a7CaAyYAZn6KomxN3UqKXnT4Gq0Lf16jqOuQ1jfZgksbp/wq
u+t3vqNlDedhhAZVdEkGZhEICz7bggSo2dZkqPC0FZaGY90WFsvNtMHTwHIa9gD67wuvqdKHSRW9
rHi2sso2R8NLQfA2o5YbEv6z2O+ArYwlIAC8tM40nsbwPVN4QGfkp/z20jc/lXLXo9wajUZ2lnIV
rHvgu0yH7wIyYglIuAkYc5pHzidhOptfAukBNzSL2rBe0crQbBDpnggyT46VxPhY+Ly2HDG5F85G
F/mjtS6NmHyGwWjAaz+AhfAr5zTMgHFzGkrBylyPK4Dr4vr2HYavs4CsV057YJ/uOJLY92Zgfhg7
qwa2LD/rlFpWc9pnGOYXDygjIzQlabEW6L54/IsRHOyki5ggxkIlZhgoawz2sLoApg8gfVJQh4J6
JgNTa6+CpRBoziChlnXeNTL9zUYiZZlz0DlUU49+mmZjlNiQ7dLFGud5ti1Pul3JNDFo1txpB0T9
y9dqkGv7TUc2kil7bY5DLio56oWKXoO1DWDk5zTK5aDWe/MFjnWxdWMWrqahifaZkGPSQ5rlo9HF
7226Rl6Ui/q3xiR0F+DyAdN30e9AGHIvYRPQTwtLCuokxhDuYMbXtTxhIaDLv8dSLN5k4BcK57YC
14JS2yrQk3x5BeV6Brh/V4nN0tVUwEzHdW9IPpC6W1u1Fj0YSiEBGpkOkjcNJKSAXUzctgSXSTSM
OtgxFTEAYWnn5K3yOMXDY6MDJFcujPsYHEdgOM2Kfd+GX/I8RUEHpG7OFHcgNNMMZCJCCyrWHnMV
xSQ7YTgOdlZ3NcDGW6sG4nMff0+b+Vvdxf2h7BQlsUcFLM6aYKCzHWUG+HGaPgGvCPCpwTMfExB1
K/sqNADcvvzV2AkA2Wojmb2u6pSGgg0mBnULujZk7hq6Ahae0ent3AYhod17oV1hM3YUQHFybbSH
hYctxqpSwbD/kk/pK6gHM5B6f0xxkQGO0o0OCqaCq714+pMBjo/W629aijFk7JWq5PVTWlq2Uasr
LWYpPubMn6R+B7wde/CqK92ZfXB11Whbgrt8n91ogPo0Dr0DJQqyG7CN963zB3CHLHNE1gsw2mUp
kmZQnZ5a17u5zDDb1edOvS88sMSAtdcR/coFbHpw+XuzzMNWGPkxm9gaxaoe6N9Ilmet9izsnM2t
YifSG2BV7aaReFEDzyZQ7rsa16iENHSxDquf7Mhs7xooh8hJPf4yGFHV3z4tQSlGbodpAhrOrVDb
blQJl8pQmwfN6nbCnB40hNyXr5CtskhCFA0BtmzRmAdd2YKM1IKnmpJnBey1AWh2Dv1uTMF0/EqA
TtqAB2/CjC02Iql7bMGNOq+tjJZZbICzerDnXEMeC567uJwcINUP4DyuvMsH5QmlAhpVjsZSBNgp
tkDrmyZUB5AYLF6TosKagGo+TvykDSuOG+HdLl2RAMB/bQoFNBR8H3qg+WtpJyg1VhYW9SVvzLC3
xKsMcGVSr6JQRqBEZzgpyAavCORKFowOWFu8yClcfm2Oc7E0ADR47woDGGfI2Q3jNZv8vEm/LGbn
JEDmd0VwRGrZ3+RrsLPY2cMuHVKFz8++n8fEtGJINLqDWX9d1MTuxu+X1YUZI25kUDqaS1OnxTk+
3Bj29jqDnYCjj8xsZyOA0kekP2BplTX05YXuEEWTL4X9M4pkB6xccrJ2pin5JYrG3c3BsgMwa7w3
rBH04BgFz4WSPRpAS+aoO/nNv9msjSBK81AtAgw/yKqQSOPPqNuZuXigXrenYnFKTPYmhBM9TDmG
mV0d3sglhnvjB7C2KmhrK5I6dPmQ7bov+Vt3Fu50d0DjktRONWduUD0VwW3iCnteV4/94jbyqWpS
tJqmgTjoox/24fbnXfjww+33ZBbm/bJufiCX/H7PmPky0DCxsHL3+byhXIlmWOIBkFxJk12Yl5Nl
f0HuGEQH4crAWweP7bUE0m+ATmKo+q8sOIE3/c8PIBq3uXBpKLCMS15g2j50YMcQVEC6LLuh31kR
xtU7naNY/3LDvwRSgZUAfJex1mDTEHzOvuZLDymQDMFINPmqn7wk3IkVdjlyc0TKyFi12oBgB0ck
403DFclHJ7/Zt3bhR1xAHrYxAMufAquGHItSIEUt1DkLUbheo3zdy0YJRNZuyd6VapRusrpJeKu0
bJPwSyClQUhM9Dmrcbo8Lt1WCsEhBuS4NOYYObZB+CWG0pNFiesa/GGkIB/thmDcKUG354Pt8k5D
aUcopIAKlXGaIn2WtfsqPOfFX/mcXyeh1MGUYx2TgTAxRdYGRaGcrXb9pltfLr9s3kEor1NZYViD
thOJvPKg1c9DdorEb5dFkC/7u+34dRDK7yjm1M9Sgk9SjPCbRQdS2TRaOLf1L+/1pxQa/bccykUt
kAogMfkAlsdwYPgAWqZ9f0WmA3mT7MwYBEsX/3k/NHWJoS6ttHxgPCpgg+yAiJ3oNnAN7E5+revZ
sary7yzSL5GUz5Ex0lZGLWw+QVw0/yGjvuE7GfVtHsgsNxeyiPXdtrkOJa/BcIAQliSxEjq/UTpw
Bqo5z4Ezv9tWCmWIBJCRZiBAJI3OcV9iMD0YkT2j6rifsQ0EKkVeoYVlIbYCKUM0J5o65xWOBVtr
XEXgKzsMQBBxjMhYTqauPysY7gQ7BkanQeVscR4D97yUgQpTYApUIHzCVwTgGyixkS93bwQnAfQE
34BH8zdqsz0vZaqyxjAauYNAgq0nAa450p1612Mnm4x3DLtw5UnkJcmU5VLDeALHDST27uhG4AB/
WrwS9EWgVF/twjGQmxtA2/uT+QCiLbSt2R6WMmd6oiZGs37cLlmSBuvZMcb2e3EiO+DDUeD1f8kb
uCSPsm1pu6ZlGEGZJie5Aro7ZlyVO0TW3njm75CwYJY/kBT+U+qgbVwlxpG5hpgVx9LlepVgVHwI
70ej9zQs+2dB5yZNh0r/0dKPanU9g9QReD2oP/H698xQZXPNtPXTtFlRwgHXDBptf4ztxul3zcvq
qH7q5Wdp4mkUy0tt5ZHPsIn+4lKLs5jsKiISGxwVUWfmZNMHOmSE+lL+iBDQ5dV6eE/VpEzTWol1
VJi4bgwIgeseeLqYAgOYvZNjl5tcLLfHziLQ+PSFKeNUj40ONh7ok4iJk+VJBbb6/i19AiuVPT/y
+0PcI1LWKIsyVLuVj5F6yQ8PnTMf66Nqo92yI15T5uSFHJdiUrYI3C+CEg2YJg7b6rEzu+ta1TPn
crjB2j76dIeU+UFFbjFiUJa6gr5TVPDaeuA0Rkjd3FVfBRtH3EUn+ZVUCJeH9M5YnMq67tITmGCx
UvE3ectWcymDpEnZCvYSvJRcwQSrLgMWJHaMWMKwV+10ReOOCeeOuY+TsklgRm/ANQyRBIWSaFB+
BL4Q3AtIlxzNvXzbPI2lu2hTliZgFCdzDWieaXf5cJDczCOpS4lafTb+oQniaBLdURtNY5RrsoOq
6z76JraOHU3OyTi+xKKMziwAjHntIYKUutO33E8C46x5ut1he0wOHZ6nZhs54DUCJgBMjRb1OEYD
a0BxhsehhejCDnV2BWrBvTpUxd+dzMRgF3CAAONAvXpT7Y1xsjC/8VHE1+1Ivh7jqxxNQwIvOIGd
i58x/Yui/BJKHQ9c7lWSSLDhpISg/vOx+J3ahA8seieDbRq4qzkHZQciv0RSlkCJpwSjIkhu4roC
zb1ybob62IXDUbSmxVZqLfcv6wxbK38JpF77PK9KEzVEYN4ctUxwMDHJORP3HqnnvcZKkfcxURPc
o6GAHZ7AXDcB4Mt8uU3dH3jvvKtkK+fPk9GhR2GEStTMcEyApLXn5n0Ydl32cPn2eEejw4qiBcH3
TFQEO24PJH2vHgW0cpIHAklQB8KeN+XJyuIkjHdjMFfCOI5CvucmrhhCtSoVsp6fzA+VpAV5Xe3a
6knM1FMsH6dQDzgnZNqUjUDq5a163jdCjBMShzTuyRg78bfVXvH+xN8yv9pGHPXmgPO1RjpZPeil
m7U6SMNpKPeXj8RUeUkDhyeAITWRXnkS1qjuIxlW0upnG31pB1vrnFvjiaAMcasM0pgK6DlKUbgE
Q6scpzrhQacwS5wo7/88CPl0G12ozcGs0XlHGTm2qyd5sbunFZOv0ZP1MgXISh28s9VT3TrbKbdk
n5dfAuQdlFJHSWpKoySJUzTetQg5VS3nWA+mRZRlNPiA/QbEJUr/GnQy0HxDlUTT0Zy1wIZszfIX
MJm9JHka2fXSNO5f6MdGIqWCowpAwDQidb/6VcUOr4pll/9NAmXl82EeO5FQo3VLfgxb7dDUGq/4
wjQUsgbQI4SWIvYFPisHmJDUuu5wCmW677XcrodDqqr7KvoqCOIub3lFCnZgvhFIHQoUlnKHEgRJ
BIYngtw4PluOFqR3YMb1h2eeIWRq3kYc5bgMYRQ7Ocf5BuybRFGEKTguwg3TGMmYk8DYAJY/TOoZ
r/3UgtsbdcAZvFHaCfNmXuhGQfkPoUURXM1tH3kpHPGFv6XnG5HUmzYGzcgXGbeoqVMdFF2s+kui
ZK9dPejAoYvFePVM4CtnNtjv9G9Go3CDLaIZl34C9aax6JJPi46uugGMHZCzgDUPZjhqaw7GKjvt
2ZyVetqRVYsaNiNw1uvsrr6pFbsFNEvsZs6UuuZ786bbpAgSY2/7EDoLiJjGx/ksH8vg73ICBfBT
wJ8wCIDK59ciZ81qtRiJQD+43OvIZGtfOhJUmtFbwG3wB/AaTN3aSKSeS2rIUVGn0F+Mp+x1FXVE
cVnvpmp9vGxreHKod5IsbbnMxNbEuXROWhD8KNauTBXvshj289+chwryxHmWxHDCMORo2diCLa4A
V+LEvrhvFycabSFoA+Nv9iXQ2/7/r0bDpCxLpPVRhV6qnIeK34jlKS7rm9GcB45LYGeoG0lU17aQ
5KYCRxkpH+kHwU7fIi9DnIcl4wg44H+zAwXebawtAGEQWF2U3ZHycRAMEXepjEB7WVPAtcsxAL0y
g+NcmcNgW0mUuWm0eszSFXrfeXqAvnAEzlWUqoLp9c0Y3dHDTJgT307K7pa7U8d07JoiyeAlxcSk
Sj2AqQ71QjOWyVV6kKXcmCBZlLHqrsHUkkaBitLgWVXvMLTvIE1wM59natmHx6aQqUPnYeSpOSzU
8IWmJlt9ndef1NbO35tDeR3HNkqDqS2co5vlNDyABXa2E5e/zMG0sxvxlE6NmaoMqVzjZcrAFiVg
/R/go5iFaz3TAiBda2fuH9Rkifb8Zt83cintEsY5qnJrwsLAOdL8FgNoxNCVKdoXfwLRwXTUAHyR
ZXxrAPxQxySsdENpgWGzXLSrnACoRU+XbQ9PAnWgpRUQzysIQpVYS66rXDHdyuwS/7IUtoXbHIR6
KwlWfTqgcv7oZhkvaEwc+ucEylkBrBcoYqnNEcj8UBuBlCOW50WcNRUvJDxLfgEiyRHYqaTvMgZ8
Hlvu8Ygj2WQTS1hMUQb4lB9Z+ovuSLsfxxufUIjjH4+dvmyOR/ncEgH9iMDth0CM6O+H2+GMmZSr
8jn0tbN0mD0gAN8N9y16PpJkRyLvglnBFkhAAHgrmTKWDSjFURJRGcsRqjn68wjIKSkYDr0LvD3M
TSw3wxugbAT5ocaVD87qEb5vng1iqe72F1A6ZY3x2podfoGA5RGgZ8s1t7hM/gn6uW9FUFoEOo5c
XCeIaFQ/+yo7yRHEvqB5BfNdfjV6ijMesCHnjmcrqPyiQiV9/INwh1kpkXHPqi4aBoZUqPgAxi5e
JrLbKB6yxGlX/ZlQo6oulmHl6nUBPPmf8Huzop+NVBotYZzMMhRKSE3UphLtRInDnSlk4qu+JsMj
572yPNpWGGXp0rrpVD0ntQsXSGZS7RbS3lKfFDT2dWDYr+IXcBsWoZf+mV1ni9dkqDKQ44B0+/kB
G2o1qH2TkARMUk6puQtH5aPPZmK+q66Oy4D6m/LQS2fCpR65vEydlXFi6cGQyA4rttEoAzKITd21
ijWB5nsAZEQI0l0HI7VpikPL8r5trfVxHQQzctUm44UTzPm2rXTKmgzKLJmlgXLfnDvSfY95L0O2
hyB2LU9DD/fFfGi91QO1z8dwBYw17xcwF6a2v4AKaPQ1M3QhmUFdoNm9BPLauw69GwKJNa9gkPiW
DAEhmfwDTG/ezVMxfjpr+piSoqBma29TbkfH/jq/b5+XV+VcP41P9V3lqs+CK70X3zg6T671N+tC
CHg0EwPtIg1WZ9VGMU0Srr081Sg3lcop2kk7weuAmL7vsScmnevOVzBVCwZY77Jw5rE3sqlP3lUD
tv+KHtQUpQDwFav3kmKnCOEb8HZj2xymt8yYOdNHTDcpW8DRNQhHhSZSFhskdGkMVCF85W5sAcUY
V+Z9NuidiehjXrDsKea7qIhFlGMVK1CqJrTjOtO9WGvXQBOX4mucDdroXL4Klh8BYKBpAHgTFXqd
0j0NNJmxpeBXpbDgqX4WK96YNstXKqD/gJtUwQZE1+EiSUMoInTomnVVbUtzcxcr9UNuJS9LbO4l
If3HbMV3NDETztFYGqYQnwF0RkXR6QtvlNww6xpfGcV2w9ZKvC6ra/et1j10Bpb+Ll8k008Bu1tE
WRXDMsbH32/CICEOM0lAH8YN9XBwe3Wu7yYjwjB6P0hdf9TVVL2Zhr51Fwy7glEDAW/oyIaipG5e
NsO5BKJ1ast6hlFeTQ4TTtGEpfNAFwdYpow/vwNVavGs4QOgEVbdqNEDuuGBUOxV63pZYkcquIgr
LAcK5nSUXpGngRWDcipD0ncd4FaRLMCO2msMhM6cbOxYxzfRQl9xuiZUKQmPVIgpVoVKSchONZ1G
6MijRZ6kGvpcJ6cuvhfyIC84XWemQm9EUHGRtsTGosxIg1o1vZomzbSRdKeeSb5hrWZAL2zugMV5
6As4kstK9kGnRVtNBaNYcNJ4TwB1+eyqMfApLtZAZGPeaHyInerWOuauEjp17abPyblyZrvYYVAZ
URpxGm0gIEIq/Ka083M/OemjeDQG4N3ybCoriFA0MNShO6LAQlHfO0qwhD0q2G2exH0T/yNhaxLb
Qlfy8mZlAGq+fA8f2vPbPYCgC3gQWIMCK9/ne9BLBZMcC3blgQN9AuBeYFyRhdbmRt5x3TMrDiZk
YP+RRW9dDam0CIIMWY2HgXCE2h5K1LbwVQvqDvSa8YG3CsrU4Y1A6irb2dLGKoFAEIB5uRneSlP9
vTIljhdkmv6NGPnzHZqx0q7gzMELNUTblNtXIQo5To/5VHRsz6KTAP9Cp/CzACByIE5hMT8EOC+g
DFR3bvSHEivhaa6+1kotolQ1XY0JktXLKsK8xI1o6nS5WkjaVGBYI5JUVxq6l1KWH1ezeLsshunW
wfsjYeEdC8KoCH2+RXlWh0Qd4WXqtcMQSNOls12CUX4Xj4l+Y5ll5Q9SMR6rHC7DFhszOkghKtbC
0jaeNrSrnRtDlHK+LdPaAysFjh3gxKpCvY9J6Za50mAn5joXXKxP6G63mgizCgC/iUmooUZf7Ltw
8jnXwXK6KpBGNFlHZQxJ+ufrEK0ybOMGXlCKRqdr3031BuSmcDrWLlVPZWZgH823kLRmQ+Qs0xqs
Kib81FsRiyxjknCUgFl+3fwcOo0TpCopRgE/BwNSGIO1i1twLTuLGfx9yUrFQqFuIgqAz6OiKdEs
oqHLIjjZTHXUUX9qF+nu8g0zL3gjggrZFdDiVJkMEQa4JAf9NTbMwKq+zQKv18gMaIDHju0PODuw
+1CfMsIIS1+N5DDe8g8Za52qu9AlOBUtiM6K4pZfS2I9WgRPyAoUDavwFvn7TQyFEFwsZa3BY8q7
52r281q6NXgbbqy3sRVCbngjBHumgP1NWtg9SQnK5noQ3kfAr63Z6mOr2hnran/5k/FORWmFXFm5
uVoIvVr5Xc2fQukU81iLmVoBqk20baEbok5phd71zawqEDED2E0sa7evwJaeR57RccfYebIovchV
OR5A60VmRQnKW+zktZt/G3eZEz9p3g+Ckh7bKO+Xb5HFqYGhnJ9npP2wma7tgrI7nIkr+UIHWPvE
m+Zgab0Wy+cRwOVa4xSjQMHdyGKGG1vRlEeWQ33s+xGixQM5cPdIaMuBQ+vJRx4cmkIcEx3abGVR
jksqB6tSFshCB9UnWMJxaRu5s8J6EaQYzFx/iTJbwpB54WQOIb9IV5webY7H5B5LrwAn+tEBiNyW
O53MihlI6IuivGUqwPH+/HYWMZvyuYGeAYs9yNQlKKvEbVbVM8LuLIddMKjZzgRkkl3oQPSuQsVR
4RYXpTiGU9val1WC/WtMC5UrhBhgf/r8a5SsTyJ5IFdVjADQilbLVRcjebwshe1EdKAnwrSDoZvO
kYW4EftSQyqjLGrmDMKceEOlPgHkFoNaqfLdVFNPzEYMyQzhC6qymVsMBfEyvIyWZblQOCDwigre
AX1eo8jS0awxzJjIh7xUPTOv7Cj/Vs6rrSSLLbWFf/norKD+l0C02z5fcENKY/qEcSQLwwvyV124
Upv1pLTjYSwjjq/myaLe2KSsVY9SEdL1eD2nfftdj+qHQda9KSlDe0hjjjyWVd6ejXpnnS4YCJMg
L8yBogEK4+eqln0jA4zG5UtkCzJEBXxYGEOlU9LFGudebA0UfpK9BZpG7AG568TxMTLrLaBa81MK
+fuNV0tDuZRjBVLQ9Sy/k0WI6Kt+GIJ0UdwfDEuY54pbTEhH+2ovHLLYNe0/G6Bk9ke3v4XcyOa3
DDIgXKbCRHZ20m/jm2TXXhdfQJS4E6+FW+1QrqhjC6610254IMfMFwKyWR1wHUC7o+kUymnNSGUA
jF0rEmJMThseMNArr0xSkCu0xalN0tRJGq0L/uIjbwRTpigau3RKJgjW1fogmeaTuDbHMGu/XhbD
tEWahK4z+BcUUrD7fLWhldZpT14kmWdWI1/s7Nw3XVKiFtcjaXhdFshU3o08yuBXGoAGOsBVu0kC
uiwJSJnNcDDWlqO+zBo4evqoHRC0JUTPn8+FGL0wl1nChzut/nQl2TGw84Un8EE7BAIkBKcgb873
I/inPe1WJvVkWuhKB0B0NJib86Cu09nSjnMli87UTYMtm7sRPecMOMEATb98q0xbtzkt9UDiDFFc
QvJi+BDHFL6vq7UvJyDKKK9JVvI2t1jSdJTDCMOlasJ9fL5bq8B0XavOcNqj8W6JsQ9eXKfox9K1
RLABTVFVO8sqvJTDujNrsA+GmoQeUBnMhgbyBEyr5fURhNU3Q6fdX74IZpKBQUMkGCJqdvBpn39b
Gc/NUKrJ+gEZXFXA9px3b6qddz7h/chvu2/cz85SaVhiELugsGHpdG5slkK6NEaxIpjLb0BBckjd
8ZvmRQ+KI9rZdXhHkKAvH5P1BTYi6YERvbE6qSIigd7jLN17V8suYMzsUNkDXZIjjFmS2EqjPKnV
j+PUEmkjRmIQrQbR93o3oByIqOw6d+bXy4f7yGrpd2TJwCwDYgEIeemBnAVThVUXjosbCYBnncKr
NZRFjFYtV1FfHDqxT+1yLZy5tu6UrDiOQnasF8VTpTbIlOypxfKZbamal0gNR/WZn3rzy6i0qOz0
Lh0XC7+sA2SStYwY3QbcuFHInGCCqcfbO6D0WC5WE4llCqUK8j1ZPm2c9D57tLCzLHkr/DEXiYbl
8C3FsoDEBd5Qha41xFLfygA8W4DLMYj7+ZQd9H11UjBK7aMyAGghdGp5s7NMk7kVSl0o+loYPIjx
XNUqjIJUaJudPKzlzWyY5Q1YzdLHOq+to5p3wnGOh7wEOpppcQrwbIXT0diRwXYiyjr57Jv4wlqX
TlzTcUWsMyItGmWkQ9N3C0NgBwssCpJjAPnFD++WHc94MC99I5lyv0JThO0QDqs76OJejs17eU04
Lp5oym+vaSOC8rg5uvQFuFVWNwn/j7QvaY5bV5r9RYzgCJJbjt2tWbJsyRuG7WNznmf++pfQuZ/N
hnAbfroLrxyhaoCFQqGqMjN6tNXt87LVr20a3Uad5uajFHTzdgdUk+BK4keNnV3m0+Z2XXSz0dNN
nX0KHgT1EPQVo0AOKt8Enc1fYDJ5b13aEoXqLQiMZLZFBzltsqQg/4dN9UQxxZuT3lA2R1C6CZkp
+Wd0Z425740WN37W1Rt4I4cgConb34BV3SHg53BUTJH8xcgcN/CjEGhT9i90fpm0RouqakgnLBDj
s7VT1lcUviyheGB1h+o7RjQxlAXdZBQVfGGAoGH+nSPtbDPLbWtocClNtaECftOtJUgR7UCeUn9K
0Cpa8tM6X2HM/yAndlBItuDlSA/CJePMEZX7ZemsCXfQEvVO0uXHBpmODfDAnGX/oynmTFot0vk6
xmdtJT/uQTJbGV5kVL4Mdt/LNx33OtntKHM0oU8Uz61dIFlZrOthpUmiPH/PtlykB82tddk7S8xh
nNNhXpsMa5rd+jPgyp8zMHanIBrDm80vP9E5nMoVRXfuYN3eKnOJGaMyYpQd3kqVG6s+tGZ/Q4lp
ec08yY2C/jo7NOFm3sd9uHwdci9X0cIVhVhu/MO0F3hQiY3GEZO9jBCRIaBe3Ly1zB3T/qbJoBys
vWZI/cRsndpcHXMWLZ37rkLq8tsqUw1QNKmXO+pEg9ddI0/D6JX2+EatGFQ/hUeTG/cs0BVD6BWz
EezElbxFmDknWGPn9UC+o3Z1pIU8AuwfcNkCr+Vf2jtrzNo29KfSBYJuSHjTQ3MXASdBOWyLh4+M
n9s7Q0y0yxJjVJsIy9JHVKDX01ZcF5WwxcSNqZB/lHUVkrUWO3xZ2CWUAzN4KVl88676ZAe4N76Y
j8qtfaO+xI1DtY4hmPMxfhF7Z5lZXzWRMR1nWB68/HY4Fl7kZcEAghESDF/FJ4GTbNgy0YgBkDSS
HZMJN2SJoPBsIKdslHgAyVqP1r7eG4f/76B2ZoUJNbU6xBaoh/HRmtvYtsDciHrzMjmXrfAu3zMz
TGyZMURbbTYW0/qjD/LU5bhdkeNW+1B9dBRfPmimLxIi4J3qvVEWymsW0SYpGQL27CoBJYRRa0ys
jx5AtuGsuPkXwSI5zNRn9pjYlTRrQcwR6bHUKKnTbUnh1HHkR9FyG2lLoE910Enq/Win6BASEXJP
4C8s6qzSGm0eqL9oFQa+jdaLMxHeiXOtny2QOQFpZ22lUWGBfXHQ5yK0tpcBOjhRI0jxOTftmR0m
d9kmSRosPd68LZ8CXAeOYd/Xkhle/l78DUMRwCA6IAbsaFq2jFMHeRZkSMOPAnoA6fTrsgHePY51
/LHA5CYTkaO8WGCh96fUyfE4OzXBoAI48WNxsz5Q3P6fDpeoLmJL5m/gH8NM7FC7ClplM01V+u24
rmDh1yXUfUR4Za4/QCcFsuEgskXH9vwlNugRkpgCOSaeo25D/pklUIgvmHmbPgl2knoWk1BimgDT
wYiEqBfJzILw8CqLrKUvz5CA7OcE5rNjG6ah/jR6KXioheTv9A+yBhUEXuBgLcBFWVG02drWepSH
1dPLDux6ymJ6G55eTmagWazppeUlHaQmBMvkZAZQOJYVgIvQy0UJ+3xD+8iKunyBVeCqoG98wGvB
326bXyCbbB7FshC8E7A3R/9/95I21zpO7KVevcnMj1NhW06CW1cU+zkvESwKo4Ao70KfmoXbWXGu
TIOVrt42tFHjSINefKpm2/R0lOI8pYslHwK0lQvOnMaX0rJ4XiNtdHqyQirs8gbzzsX+pzARWrY6
e1XMDZxGmGx46gup8vNeSV/VdhYlsrwX9dmy6bfebW7aLnnZbQBN6CAntq8o8q/3Vg+VOMqA4IoY
h4T2GN9ZLeAIMgkf898udetuvYuqnO5gCAqlzeanLQkCKK9sf7ZExn/KclnLguAj/odxTTlQVvIJ
6FdNDQkIcQxwB+iPl78hrx1/ZpV+5N3GNlNvrfmKha4NeNCbIAmMW6JAaLcGOaDoyvsv2wqgIYF4
C0qcTIxb+zFuklWla6QIw9RHuAO6kuYR41E+WNrxg57z2+QbZmG3wJLM+pZBfNzLCwU0/8PYBXZK
ZGc1wSFVJBYoslZtcrW4otDuZqoczchbp7ES0A40Ztyc6lIStRj5R+fPj2KOjkTyIQajDw6sOW1h
lAI+X5JaD9pYDwQfmOac72IvCkL/2fI3wZ/d+uNYy6u6GxEwCjdDQ0j1UU69K5+nA4V4STfzsb7r
nuvgL1TmRaaZQ4RhPMBNKpiWEge8emDYzFtMuRDXuKrD6stkAN+pufPdloP6V/Qw5G4xvAzzDCaV
WWDShRIfXu6pq0kYpw1i9Yks1RiMxcPl/eVGfQszuhb0sYCpYs6PXUBtpKy71YukLr+TrAriyptU
+v+bFWYxkONZ6z5tgNBq0FEZZEfvuruPmAC3hw6BFqQFjEtaSTnk64poblvPRje7Qybq1PFjzdso
I/CmOvhzzmNNXaJx1Uc5DarpofxKKRY3V3G3m4/pE0I1iY5NvtliCcayJZOWKsN3MZ8mb/Xtqxmd
sO+Li85g5yw3uZf9bAVksvTnvztpO5PMDhq2VA312kOcV5JCAxgEx2yTg9lMIIHJ1KshLr7WtZ4A
ytwP7uWPx3X2nWnmeiwBY1+TFhdUM9bX61KkKEOCxs5oBsEtxXX3nSHmSNsbSeXCwj0cK7Xfj5RY
8fXyUri54s4Ccw1mkjKOtiJB0rnOzc8twewrKunfzFaRjnqrxSeoscvHyzb526ejSoYcFYgOxjFL
Yx1skrWr17bZdV1VP5LO+pWquaidyN+933bY5G0c28GKO1y2BtrEVQnlxUiQk3FrA4ptUhEj2qNm
W1mmmgPpXSX/Ji5oPOROQcIIJ023wUM0hKCslWohjJ+/sD9WmcKHUg0RYEAbJYLJXkt5u2uESke8
55EKDh1oRAImrLIDW7O9lvacwfMa62stfyrLq23SvSoT0jFQF2aP8R9DAHSdR6kxjVFpjBGl9HBE
QZEivhcXettI/CjM5gP8fVBO+b91aWyNtlyJNJkVfaWU62c1047xVgJgYloCH7+8f3g7nC+L6J20
9JRlQm71p6YdXDwLwk1G2XkQ3CTcLG+/JCZIqL021lqDTzUF0gpBzja0/e1UlGibaxhAWb+IADO8
87s3yMSMKVfbUrbxKDLmlx4KTnV81SaiITfRBtIfsUuk6mLGoK6O/HzRQFppDuttVcSvpar9LFpx
jU+0JObGH7QIxUz0/VFuS29RRk8dqncDMlln/ZHd4iQ//gUZB72hLrk+jc27JQ4gxCrVBZwnK2WZ
9gD3P6lHM6wwMWQI3JEbqFSoQWk6LicaOc5tacOUlSVNBvIOjITg/3AKr6zRziucdsIQrgp96w89
BvZGGc9cq8rMshFXdPQVj51XEP7k7oBed/LmmlOYnAoRfES4UMY54yHSq6xEJlICZADoXnqlHcqb
1JULN7lV/MwnsZDCkptq7RfKOGtpdHEiIxvx5uUwWq+bafmkgIba3ZgQB6gHCBe9znN7ZQ0iXB23
ULw3zXiujBqPbkIVAowZVtjf0sr+5EwnUOo//IW0N/9UYkARU0gWwQDDuRtlOsgYSYuF6uHqUzXj
4epnPz0oEPlAfaAM5kMNTbr85WMh549d5qispY7x7Aopw2rFLzX4EfvBvM8m+/FyZvJfdvOPHeZm
JVE72cCOYIILOvCSgxmr3C/GQHcQSyFvvA73lw1y4w4GwBUdDTwQXDLraoneWqA7wXNRx4hTfm+Z
uSObAiwbL10AScNvI8yizHg2ZZCprZ5FnrLuhxW/Xl4Et5YCGgBgyDCiimkqZhVgaIuz2oYP0qkW
5ZoGs5GKzPulGx+lMK/QGxQNpnEXhWl+vNsNaF2zFfA+SVMV44G4H8bE01UgOkTgF/7FCjiYZmFx
OlSoz519aNs0tQhMUHILOlfS2RAOArcBJLOaxVG/t98vbyTvBQ/cNBaEYg0wh8w+zuaUb/NggdSg
nHI3sqTkWpKl+nNRYADEWdV4SZ15USIohLWT4DnF3c+dbcZJMH4sG1uh4WZQttLDtFRsupiejAfv
f1sjk/z3SoGpknVF7mo0mVMq5CQrsxsZ8mGoY19Sp1AyKgGCnP8lcevZAHNSfBuTZC6LtilQzKVK
UEqQEJAaJoGJUl+bhJSZZBbeCNxzbclAkAPprKBWce46sdSpUHRG+mdlOaY7VMfMv6SjIHjw77qd
FeZSRwM2g3r0vKAZP/vWrzEc41PuLq4UlsEIqbXKAQOd4Ptxb4CdTeZQmPlQIgxgZYpdrzdJZTvK
9jBtSnWYtubTB3wFY79EgWqkjFmk8100Y1xBSgW2RBKbwBNZ83QiYL5KfF2bMV8td6rmgexGCjJQ
zQrOAw8KAHjOb+NsJTPPjK6MVjztth9aQBFbw1WJQuXd5ki+ARgNphWxu0cSuemTaJO59xDeQpB7
w/tLsQ0mobCHSImNSgW/1519l4JehGpQtzWGIyEY6orM8b4p+CYwaQ0CB+hWMN5qGWPdQpoafmQ/
N0kbSBJmkWTDjRNN4D1cl9UAs8cIEwVhsVrXijmaK9kMlNbgssO9DK1g3/IWTAc1j+tT5qfCyiTn
8CsymC0giGZjbBpdsXMvIlU3ayqpZa/vTDD6k/sqTX7OdvoqFdAJ3pL2ZjHtLxpAvlad3Wp19C0d
ldhRIuXzZXfmpInAWaBCiuEPSh/DFiTSfCzRscE+Dx5VCqVQge5gYMxWvRKxbL2/Ss5NMZ90nhpz
IzNIVSdidV6yJvcFiWcMyU8PpKtbtx+kgxRnmnN5ie/jnqICxGlgJN6AYDv7vDanSDciq5u8Mk26
+7jNyDFLbNvP46V1L5t677Tnppjgh24YoPdlO3kzBlrRyH3Os8pPxiZIwVl52RR/VbSIqqvgSmVh
dHKJKUMFumiegp4GUHTOtH0t1vCyER1ueP4axHoUTTPRlLbB+cK4aQcERBx1WI8kZ86cXuP1JNgx
7jJ2FphwGvVr120bltFWxKmG2YUkrxNLIj4ZjuthIQQYZA3cPO9oz6q+XiVTmSdPNofR0Ux0W1q9
uB8NjFi3w2vZpX5kLY3A82hu9H77fltl8fLmGmeJok2Th/YLsMO1B1yxUxRfbOmzpIneCXSnLhlj
TpfZyqO0pRjKz45GAL6Ut0MshjDxXeLPmhgXl5vUyqGRidNUaAHqSY5V6oLUiGuCSgnbmGNGPGYy
IxR9oXsybhMoSaWHbZ5PWqIcPuDYOxPMZg2V3CtSK8MfylOV2A5pJIFjixbB7NNMtliKU1hIVSuU
8Tpcuur75UVw3QtAWmDXVIgR6MzpXIs+ASMunNocauuONLU1o1C+ptdJLK9ONCyZDDRzIYKxco/s
zixzZEk029Giw6sbgNcWkuBWWk9K8+vy4jjDPog9f8ywF1Ohxei8JlidGioBlMfu7OJmWQFNf06v
cT+5FkYupxhU4K5IQJEbxUHzgewOj8d3CC8DjQbFTobJ60lSXyVFVx9H3a5LB93E9YibOhddwtwt
xZNRtkHdBoIIJoFN9J5sDTBkaIprgVx5aelAHT3UnVx1rJfkKoZCuVuEgP4INpn6+bugsTNMvXhX
7ovqhoxZ1MOFbNRM++/29gJmAHdeP8V9AcQ7aIitsEyvuky0ZL5ldGdxLwNHpzJLrq0qlWuJelH8
WI7mqZMPtfaFtBhUiR/r+VbPgUKRZodOYAgWTY/e+0X/Mc0sOu1LM95SeFYH6gMNQ6f59EpfXrIH
3ilyKkXUQG9vgksG6eff7fIwJ1XdZ4iZzYvs2i8lYHkQhh07cLta2HnMD0fO3HvDr82fn8Sp9Nsb
/Z19ggBBk04Ap5loZ0VZEhsZYhEKYbT+qHnbocvd+KEFj+18nK/12sFoCRS3G9Fe0728ZJoJg8VY
Qm9bRyynxaviVQtGSGIsIEgMZa86Yb7kXiRxzD1Lu8UyjoXeyWT1hTJ5eZk6dXkAZ040t6KDQ//K
+3VB/QU4G9RFWKRlrGx2gbYu0q+n0QdVLRBqw6GHkh1eERjSEU7UC+wR5k5ctrKttmRBZgnJ5CA+
JAWQiLZvoTUabv5KqYFFLzDeIwWjer/XSBi3SfU6zeseawT0A7RCx+ylAG4CEIY8kMLmJNZq5jsq
HX3EkCD42HTm21krWHKlqEbCtED1LFtm7TbRK+VLHyvFQelSxR/b9AW5wfcmbSJXAjHNVaLIo2+a
2aetXlMnqeM1WPqlviEgNznETasfL4cPjkcDa6yDv8KygULSmV0BjI7Iq6mOXlbEGCPHMEFbCryL
48JnJphD0ye5nI3QF0Izq9Uf81XJTuuyQiNcIiIiQ44pIDo1YPvB4AmSJWbH1SyXx2lMJo+keELg
6Vt0P4xRFyyIl37vrTARN457TavrFGMYxU8jAyRNg3CG+q3I7XCFlPwsAKpyPRftb8q1pKFWwepB
rX0/RAR0S97wYryYiDnJXXWAuqYLgmV0zUQn5W2Cio0GBA1VGZS/+MeW1jJikHbS8E4Cmc5L9Lxi
Pl7z9IfZB7GMlwTVVbc6UwbQz+aqwfSItIy4ouIzp+KN0t7uRzBeY8yQhpPpjzCf2s+y37v5Q3Yn
uY0/puCwIQF0J+8MUbmPF5f2Rhn/KTO9sQeCBILWo3WQUqYP1uxYXu/Rgp+te6K95lRr6DI1FBKB
vreAHzm/TPvCiGeFVHiTXpWfwWmCkd5ccurMp5OZVA9OyfxJmChxTj2solQDQijTBL3yudWunxNz
qbG5U6AFRgRsbP4Tq9RQJIrd4abQnfVKeb0caXgvur1NJr+XzSIBTw7exioBAiF+ssFCNel3qhk5
ulo4cve9bxP3sk3+0dktlMnubSXa5pouNDs2RwXQrcxbrqjYXnKIwF0s6sdy91VHAUzWTBsBiNlX
CyytRmHCnFyEkz07pbQIVsSNcAbo5YkGWgSTLVvOJE3lLIOHNm3ma1A/cLSp9mco8AqCHN8QqjEq
Sne2wma08VrkqkwKLAWZXRvXD6pa+JOZiIrA3CNHFEVFrRLT+2zlR92qzC4NBFMUS8CSn0ClgxwH
hzbp5asPfqGdOcYLm66o66HIkE8VP6Y5c9Yo8gQ+RyPTu/C5M8H4nJqXBM8QmKBgaRoyy+cYosTt
EQoLgRBWJNg/lvksBhDBSKg1GRIyiTujLz6D+2tBaIbUs+KWoLrxL6+Qe5L/LJBFKDbVvKTFAJNZ
9piVN/amPefDjQH6c2PtXTn7UiW5wCTPG8GfCRCmCbJogzWZNvKSrM0I7uSlhzD6MsruJE+NazVy
L3B8TmdAURGJUdCGSg7BEOx5cFSkvJ/jpRvxfJVd2S+8fATfe+/1R/WAaTMRqRt3aTtzjEcCIax2
kgZzshZ5lT5BxL62Y3/t8+Plz8bNR0EOZmA2hdLisjw6mgXUj1zoIxRxZzAEDalnB1WQ5m9p8ADJ
01RxxicSOfKhP1y2zSvu7E0zKdM8N0Wi1cgB++h2qCUXD4Daae3nNf9UN+BouGyNF4bBRKEjAwR5
zLtq8gigW0EmEBKllvHVRhfYwSzw6bIN7tUCYCI0bwAPAykl4yZQ9gLXWWWMeHdrqOhkXulm3wkY
A0iAkWY3/XLZHnUDNqrszTFusrSK3abUXKTjANg/tEwKZIt4igQOpPVg9qKhN+4nw8wEUNYycMhs
bz6bSa0uBAbpyAF6g85yrRySIEebrAYiuUc4S3zIIoi8lBddUJ0HVzq6SbhC6XnZlReaftMlYFX+
rWfkta8MTwuIWcPttEHn/TcZw+pq+dXQYh6mF3xZjvegWGbIYGXAmIrJMojklbFMtP4MBczsU1WV
n7ZOdIuLTNCa3W6NidSPbbtso0cS4wRAR+IsRvZw2WE4cQXpM0bGIfaFOX52vrTZkrlCcxU2qv5U
t5C1bHsrc3p7EJxtXsCEJXT9KYuziu7m+WrWSjJaNaaHG/U+WoHS/gUW0fS1/C7OXjkVzb099sor
ldxQDQtv1uIIXQhYrMMFbKPrSyo9Qkncr0HwMsSnaBSDmribio411Q1Q4R3sc3nVVEwywjemvp7v
67k0rqVska8xDyfEFtEiCHPiKV+6SbnFcQ2xGRhAb+2SddKIgcLuSdmWIFVlv4kqP62KByWtjyBb
/T6p0XVFehHJBM9B92UBmnXsHNQYtW3WR2yx0Rhh3k+3RK6fLvunytvLvQ36G3Y2UjKhAFDABgVg
V9D2qJ288nLDab/2j/UjcJUH80YO8vskhhanF48OTnsAEkPdNb+JOVF4XrX/OUzcscpM3UpQhnr1
/C1pG3B5AuSz3c7rFgoWTp2E/bB7S8zp3+QR7Oo1LJlPQ++XvxR0qstT7JP7OvP61/ia0hSBzwc8
iNMjSkInEUiOv/NoRVFtD7yOmK8rV5YNuCxBytFMypGkVesZOuaLG2MpBeGc70h/TLEfWalKbdPo
tVXiuTcNjoqy1uX95FxUuKT+mGA/XIRBfUov4dn5V7AIBKoxhVv3ZZqW+2k0/cvGeBMGGtpTtJWD
dh5eYOdeSzsbbYshC6+XLLQ/S3Iy2w0YdD05NHnzDF9t1lvFqD5Z8/I1LlURxTLnejyzzzjP1GTr
ZrX4dnoYH7QrqCoGyUEVJmzcoL5fJ9313ek0NMzGFD3sUH11YNSd7QslNq6PyE+/iMogXC/ZbSqT
3Gigx5+WEZvaxbdjUzqzIsSRcF5lZ/vGXFKZpC3Qpaffze8/Y672tIULytsYkIPorggD8V+8BK8V
0A/To87sHobOZ5B6I9Wmb0DtWrtKwwIFnfUonkPhO8QfU8zedfE4DxmBKVW7apRfdvZpre4bNcFI
yuqAwB361kLWGO5mYmITfMcoRADcdO4caUtSCQn9v492lNOR/eY3VHatRlVOJHnBd0Xoh1gWwdwb
0ZkYUoxQDli6iD5x0wNEimPfxuAkqoDAs4bJz490JzQMaqE4hnoVfR6cry6hXMOTBXsDhFRsTA0D
tqw7lWOvsFjeicmV+O6ys8h8Q01aZslW/7PC+Sbyfkg3iCfhfBAtjustO0vMMeg3syjzVEJGj/DR
h8NBA9tPF4qEUQRm2NE+aW6MSY53ZuaADvOJnpXciwztKtp3NdFsZi6yrOzbfOo2vBWiza2T3rGn
rzp4uD8S83dmGAeM4rGO1gpmxiJxJANkSd1wl+KyVgzNUeAWEhTkVWVx1gRIDz19+Yh9C3qyYFY3
cdExWWdJVEr3g93MjqiUapBKSlHCNH9RYjoRqS/fF3fG6NnfBf4J0wKlrcJYt1QQWQY+p45PMYjL
m/JlNqZHzZxutu00WQaqZ2suuMy55tHD0UGLh1egyrYi1XxY7TwZUeDMWuJgLMex08chu14UVKbN
R7CNOOjxOIBRAm5fiVhfuOYBvMAwvwbeEsxMMKs3FhOoKNTjcyMPOlQm4vZezlp3LA9TpXim+WQn
yn0ePUxW6wk+M+8WBJkTyDCgTqVjB85t6/1QtlCLolFVeckiAKTa0AJhAsx332Q8amJPF3Dp0FDG
pqIEQ5sW3hkaMIhMNjNG0taXijV6i9kU12kyxYm7mt0MHWqI4Ln2MBTOWEFq6PJSOSt9k/wBwy4K
eu/4U4gJlmN9tQYvkS1Mvgz26CxSVgsWx7OCxBBD6XAjrJHZT2UYZrU349ErNXIE5B18+LPgm9HA
zOwfmIl/m2BR2UmvzfVKTawaHqO2DC6ih6FenGhEPQhBgayihu1b9401qap40Ks0c4f88bmXFHmu
GkXWI6MmKlDf6qrfgzE3udeqjdysZjI/t9FSAiME1NJdY9fLKY62znCViYwHqcCgiGSZxfOUabKj
ZnIJLJORlJPb1VNxSLcuvonBCGlghCPd0I8H8WeoF5YcZqMBsoW42DD0oSmb6thKUYSmXGJeupZ7
17K3+pTbZv2PVpSIiZjunW8Gdai/xHn1Y2iK6XUlGegQpTVfJGeLevx5kANLR4CH19ssq+vbfgNb
VEIomxnREGT0LS6OU0y69KTgRZ467dJHiiOr0YikbTKqx2Eye8HAHufu0k3wBQCACc2+d4hjkkT1
UCnz4Bnkn654bKbPsv7Q2D8LzZeqH7GSCA4Dh1oRzEU7g8ztL6dFW7QzDOphcZ/emkH1VB2jFpMR
qz+GEaZ57NDcfP1ghnMEZXgxex3nHtWRBmIeXka1711XKR+tngrcg99Qih7QpKwcqx9iV1/U4PLB
58VX4HzAsmOA2xVVb+ZMaqnVzBUYf7BW6UcTUI5VLTRP1lUqbMbxWsh7WyyzNoonCpEr2Op9JZj+
6e4oy87gx/9UhZMc6PNavdU+/W8LZAcqtqVqS2WA0ezYgU06iE+DEx/TT9tXccmClxmfrZCJBdFs
zNLQwVhxzB91lxKh5KER6sEEysGPZP1n1phsa64zpezmN2u0O95SxAadQ/Cr08dy4jNrNLrv8pBu
GTJU3t+sFfeKQ69COhzU3/0FdTXvpth5JUt6UkJgpCki2KJURdN9+VCGVIOdZliULLI+fCTLOlsd
84yXjKVAMxQW5ZP8GRyVV5QqUg+UZzGk9K1QyN4Y+9Ux7xlJsiKpLmCLijLFBAVTEq7lU3ylHIg3
+FvrRrbTfeuc9QmVp8JpUjdDZikOM7yeCcb26JiDRcfW2dK6aUiaCjEM+kvmX1vtoK7gFk8gOL1T
3LWEIKUIpCG0yOzzZKqNgUuaWuwA7cO4YOVtqJqYbvqp/0d8JPmbDQyDBZIeBTRFTEYVW6m61Tah
BpGvvypBCQpX+7G6Avv4yTcflMcSJZTiYf5CfPW03LeDI8qhedEctHS/fwKzZskEI5Uem7jAMlzu
1ugkwyMpBbck3wheJBo6JASkNOfHUx1624xqGKmtKVBaTM5rz8ooiKac9FQHiysFp+kAFxmM506D
USPHR3pqKkN5jY4tCZdhSm+aSeq8ttwaD0qJi+gJwkvq9laZ+zjtV3DU0xIfpLbcLSJQnIBEL6gz
09bpG/Jc6sCnWYXbri9R170m8cvUWF6N95+9SYeuQTKbXRdzkoh+GA2w5wcZBUfMlqAdZwCswupJ
lmXcymToDW/5sbr0+U4Zh+qX8lrxMZ3kiSbH33/ic3NMBG7SLJ4kiB55RJ5OVrMeysL41A1aKLgy
eftNCy4qmtK0JM3cYmAfLtQiG0dPqlBrVN38c3bfBC1UzpfHAVEJRTrpRg9kJw1EFEe8wL83zVxp
BA8gUy9hGuN8uGNqOVjwnBDVD+gCzr8bhj93C2Q2EuUdTCbS6YXer7+p/nbQbheQu4Nm2ReHe3q6
3xmjWrsAdSrIspgXbDJlm1KSAbVU+6glrwMmIUkGBWlP8NV4WwcEGtCMyJQpg/15AADlXEnHvTAj
+GQ4UYi+nwf8AhIsh5YBlxr3xwfGqyjo7bdJZh+beKzsnMBkW6iov39Vulbki++PmHJmggnfdZKn
Cygp/80EqFLHcmWUINX4lxfYmJ0P8IacW2Si9UysJZ8lLIpmqZRCUAd3Hbq23hpETumRyLMeG130
9Tg9KPQwZQqexvghxiTOv56mYXRBH2B1S58jKOvUSHiM/EkNALwXzl7zXMVEhRqYOxDpYi7u3Bgo
OqwM5UD0EorGlafXwRAh4jhY4vNYxaxnSSYyaTaasJSevvCyp9Lve4e4lAZ2DtL78nW7kR35S/Us
TIvfb+W5aeYDbl1Ras0yG//5gGD9bvwUAAzoqN1lwg/33kGpNVy6VHHQfMdwjsklyZxqBGX1of9V
3Ot+G9K+zDi6LTQnxdPA/Evgjz3mmNtl1GJuE/YSiODVjylmFfRFMOH8PmRhTZAsh/6GDjEM9qFm
gGmCKA1szHP2Pc3BpphAxXK1j1CUeRGELe7+2eALkAGRpsTO5764luqw9gvIrymEo/pneaL6BT2Q
IznI4W/+4m3B3cCdQTZo9QVJIGwB3Ymb5bo+JXfdcKvjcKso6LVfsp8YtrU/CfleeU5Jp2d0THET
BY1KZpnrYhVaZdPzEB/mmzegA8jUE8jAiWr9vAXuTTEXjqVHPcpdxPBisgZ6050U7cf8AWZ/CFbv
FsQkCYY9Zl2EeST6dMAMuEvFwMYgzfxyDYzTEBbhCFFbN9ocUjqifh53iSA3Rk6Ppjmmb893M7ba
DVUpC8rY9uyW6tVMIMkwCabP3ye7WOHOCLNCpYYAzQjktxfPqb+Rz2l1Zw096m4KxqW/C47B++ES
GINGkoXmCQaEWFI4OTENtd826h/5o3aYsJfmiVyJKap4Z3tviNk6ZcyXpVo1xA+pHnHEZgXwpViL
aleqSBRuqrqIyCPfF/DO18Zs5GZbk5WZq4HpdrTIgTzsMO79F5pBXK/Y7SETSuKsGdR8VfHBPse3
CoYpKSF30TnxTQ9oBG2rZT9lEZqGvzgD6icYjQO5KbO4vk4yMwNtKwoH9AVA+/9SqB6ED2euN2JS
FB0nAJgw8HTu8nNaJ9ANh53eb7+tv2YXxd/0306vO0EIIig/6cF4J04WOE92fD7o02PGXYHiI9sG
KeNVT8wsRmniDYShOLQ4AmpjmlcG85UQ9MH5jKi/6iBUx7Qv+mvMS3bq+qFaZKRY8bd/QR/l8qYw
OQfT5+YxBxvIeBD2tDnnD+y6BroOsk1hsozRuDfNVK0S/a1MAEGdAKLY4Xwt/pDvcy+ErT+GWKjd
rEH/qJWI5mnK7TZ+s6tvgkjCuVDPDDAH3CQJsK+FpXktBpl0nz5K3xhycA4A8/2LIpJoRcwJmLJ8
jdPF1DzpYIWqb4JJ8LHCDCAVvO7Uk+o14SAStxbZZI76mmkTWWbsYi9D2Gl5jSvZFewj/dnn7zb6
oWwInAKWg7oKs499bcbVHKe6JwNphXnbsH623vjZu0dx45xTGz+3xmziTEZlMFYsCON2mEwpnPKR
TnHEoXTT/0husYmoV4syBU71H1YBsEIJED1Wk+XslGfbXFalBM3p9XJNWe8nhyq6KZ8H8Pxc3k9O
/DozxXyxUrUhQNFWulc2SZjEN9W2ubSvtPaKk0ZNcNna+xLG+cKYJC9NxqU0wB3hjTpYwKHzEqCe
4GdQENCX6dQMeuY1lRBpwvXK3XYyMXpTUzCtarA62Y7dHbqjcYiO4DYpX9Bmq4/2aeudv6ipcq70
s62l/7+rzNujKbdzjq2lqRhFyWF0sXHU8ZCZjv28YXQR5FiHwX6sTefyNnMaHuf7TL/6znSX9sYy
2FgxfSxr0LnPQ/KpgAuhPHTQRFw7/FOClxYYlJGYIZE+NwcOlZTgJqQrNWzHdP5Poa+vsb2Nc0vl
WUQTOnzH/WOTPZlNl+krtdnHi6NLV4352JmbE+W922rPgv3k3X2ouuG6RU0ea2T2M0JPEJUpGEtX
P/7Wfl79/rZ5ijB84a4v6P0DSt/fiy8lrlmMnqqARtuoaDIFAWjuUFpseFCGQdtJD5VGdwna5ZdX
xz0eOyvMHduhid7YLRbX1JsBbRbVtRJhPsY9+X+MsKw4o7piBtSkZ7Ca3Db7mS5omoOTNIFcyWwc
q1YE3hSsip1Q0Waw6Nr00EvlV9N8MMpBsG28WgpeOr+/DjthEPd9i0cHvg59Ive3w9P6s3atV9vN
fm3o6/sd4C3rI15C0aPI+fknbmebCduj3IwACsG2cZenLuZCumMPuu/moL/qwNagV6V8G8JM0Mzg
0LMgrliA4aI9haKAzIS0mizlkksSipjAicq+dqVBOK5/hoQQ6hBoFmd+BpJNR4hypst5d+nv7DLn
L1VntZRTW/PWBzTfkQbWLjlqN4u7+KgNH0VzttxzRynaUEICooBt2syZXi9AmyC2WM3J/H+kXdeS
3Liy/CJGkATtK13b8V4vDLmh955ffxOtvRo2htvQ6rxthDamGiBQKJOVWQduHlSWSh4u37vV9wFD
CxC3UvHQK8yiwrpPjanysShEM2n2syi3ev8wyLV92Q5ZvQoLQ4wbwaS2MAGnoDh1E23kIZnsXGnv
ylgNLcMoRkj9ttuqS16kRjj6oX5FciW08y76Dkz6d+AGa1vTmzdfGmfQX/vHrghni6rcyrG/14o4
tacuNaxZQNUyKFrPyMGppdVpbStBCq1sbXirRPGdhOVglWq56yuoLuO8gPVFHUi5ubxa3mIZbwaK
mSnrMSnoECF6lYl01WRBxtnR9QDtY0dZmiLBDM1BavHZaKu4uc5vMI4OTg7iai887Ob6nVvYYh7X
CiUquQhw9uMjQlBhV7iYRz8Om/DBcOCv63doNTrTgXcH6D59unILs8z7mlVigXYjIt8yzuzBBEFg
EVlS/aUYr9T+oIABSsm3lz/detiysEndwCJsgVI10Ks5ciSKKB4fadpeu9prbYFdxSGcOtK/bCzm
HynTLdqFzMamQqCSDoTOjvmgtUc69R58MRwgvJJtscNY9YvsyFBs5vpuuorPO/thl9nZdhAUIVJg
d9qfBp9B5Wu6/T7Z0SfDdEQOvG+FOwFOm855/rNOZlchOyKmIV1n9Gzc+ftmo19XxMonK4G4QeqC
i9GNVd4NWXduH0bpNV18Sl9MAwx3w2i4AyDdRR3kqnnS3hB9A77RbsIvfmCZfJ4I3t5Sz74wa4qB
WBgizNJhKQVdotCL0LLRLEpMEXjc+vG6t/lYJvsgStBzamhYE0YWXmEN0oSBq+xQ3YpRiLmjM676
bri7fE/ow3DpADEPR6+2mdqUKQIPsINOaWTLZuhGoW+PKUi7/ci7bI63Rub58AMxAq0tzKVRHN9i
tE+W7bgnccex8y/X/2MzGdctC7lapAEMkZscdIaUJ4t8oaykFNL7F8KmZ9eC7abImBtszZjuoqNg
YKIIbNogok7cb//g2q8GwB+3kAW8TVme+m2Fk6LKz3K4zfOvGKB1Ah1loDF3Bd4Z4d16tgCamFUY
5y3sQal9R77JikVBhBhI7im/nIye+rDVRc4n5BwVlsqpiImQ1T7exW6KQFxUoz2lChMn8OYcf3bO
xeyzMDLbBFmRIF5V0FwyZvW61rLNJEx3sdhxqDdWg8HFh2NcSmuoaZHl2EhzjDFKDjmz8OtU1pxF
rZVzJTppKJ0E2zAtf+65plkgpO2wdfTtA5M2OdJR+cox75TIknOLj8FaYahDdXxhknmI8mKMCnU8
RTEg37rFeOMcWqlnuiPUucLD+HWc7eA0X1kdur8YZqMcTUgjTtTkoKw4X7BaS/4wyQjUDKW4qvrh
DQi0+8ue65RVsp5yaYP1lLLo1xMofhx9RnNDC+1G1G+BWnKGOHSp8t8oanbRGbYwRbvLtteODYba
QCiJTr7yCZM1C36n6zVMp7GwS8FUEQzyxpw6538zwzjnEMRIIATGLipZY+VduMdEsiPKXy9bWT+d
i9UwrtlX4lqbEqQQFPmp2IlbPGWYiqpd+q6C7YMXffIMsvX4Ke5a6C3AIC2e9TuIyWM2UAepgrDR
DkDscIJBztdiK1i1UkxzXuFrjcHkEn1wJOOOK3+xGnEuzgSrfTMEJC2ggI7JJMOu/Su/BhMN5d7W
boE+rCucQlso7Rna63z28TXXbIBGHgy7OihODSYKzJN+1oMJsTWc2UMtmF+r5G9SL4MAtA7Uqop+
OnOj81CTC6NWcaNNjMvpkxVlPE651cxraYO50U1Vp6TpCVKEKLCjobRJ9ZY3gq1EmhVVX+qpcMQk
s3QTdMgNeedcg9VNXKyQuW2VmaUKlFPR34COqe4NV5CHVVsLSjf2DJq5cbTE/i9E1uAoF0aZu5eM
6WyG1In1+WtRS5ai/3d9ujMLLFPE7GfGnM7Y1LytLDMP923Diwzoj/zkiT8WwcLt9EIkkRwji41U
8uIrQmP1fnalCf7BBAO+5eeY/R2nKz9W3y5/s5WxkfPFMa9cqkKgWAcGDw+rsQl/yC5xqOqGienY
4jWfbmgWRHERCjg2JUva6bdcZ7bqXcAcST8j1b9kDi3ObF9Bx5im8NR70k5At6FTFqjUQSMj3sZ7
nkNbd6ALm8xRhVpMN+s5LuNgk9cZyW0B3/lM9Q2IPT5FN8m3y/u8Wg6FOM3vRTLHFArunW70Dd1n
tDueaZVu3CpW51Q9qAF7O79O3cAz7HRXvFw2vf6J8cyizW8Y0IJifBskxRV5zLG/ykZEJYagpEU0
W8sx91U2j9F23prALqX6oZvqb0PypOmC7dd3Undfgywjwo+6/INW3cTi99B/X2ShZKiCup3wewAf
tCXAobtm979ZYILSISs6DLdhs1FW3KtGs4WCIM/ZreXSkIeg4AZwiRGDcecAmpUVIQgt1Ifg2t8n
e9+Rd50nvs6oUwxbzb28JHoJPnmIhTnmkvSY0THCDOZqMbRbkkELMYJ6w7hNxO8qAOOXra1+ooU1
5nooWoWODgpcTq/KP6WJ5JYw81LM1Wu/sMHcCD8kcxVMWBGggcQytOrYT7mDiWDOl6K/9cLOsdOV
BKB/2cxRSFZmiFyn5r2o+Y+KHDhSaz5gcGCwkk7jRITrd+5jcSy9tDgIDQATMNq/tpEFpBn5blqy
G0FqS8NtN4gdfm2Rk33HfAAanekmLqyYK7JHnfelpTPOvRXMuUkihImKirmVOQALqKzuwI3hAto9
2SBLmNAxa2+1dk52oz8Jr0Ng4vFOs5Bz5090B5d+CuOEsijqjCLC127cwQ2BgJYt9QghKXCxDmDn
0TFMd2huxBcg8KzLZ5lzzkzG3RhRVufQOsfzPbS1a9ad6kHsIjwYocFtevE2nHE8KNiPROmwypOX
t1OvjMB1hukoF+1PzRYe/7elMT5o7sU8jGmSqEfHPL8qq+9Kw8nvV3tpoMyA4BDeZ8x3M64gzEMg
JgnOUOvN4HnVbOng79TrwRM9YstWfJduCo73WU9MFzYZ1yBWPYasaSNN2fj76opWniaPVgt5q1v3
qr8Xx1a5gmxUFZ8o+F6gKYiLxi4xVFx1rhDdZIiT/+ZrfRhjahiGn6FH3tAskXaBMss0jyGva/Yv
W3ci4VYBe2Ob4oKSCwVya6Rqvomxo+SYZ+q1qOi3fRF+SSGYOhYg1s87CCqlnDu+ftE+TDNfLTKD
KJ5yGVe8aZt9mSitMw0BMlJl4Apuc2ydtmERQ4gzCDqCAcusy3m2iiG8SvriLieV7gjFrFl+WbyV
gZ9Y06Bdd2axm9X2TtcR6bXqdZvob00nP1Zjqlmo37poNxykRkPbTVcsDPJ4YUwMREfjd4DiCiCC
67dZTaCzMbXXXd7dpKPxHI1G7IRtBY2EIXmP9RA0opUFmc+nyciuJ32+TQv6y1LJIoKGjmygxNac
QeWpDcvC6wsFTWm4IM5HWE8Btd9fge3sK4LeQkoKAb3aoEQWv1TRcx4B9REjr47eTQ3VaVX1Sl+1
c+HH5QO+nsEvbDPvTSTpWaT2iKqVzZDujbsQ6mv7EBH9iEYxhhkktzJ3s+Hw4USr5wGIN52O2+M4
M3erl6qiAf4fntDYSD7YaoW3pOQE0tSbfnrCFjaY1VXyJIk4MehIp40l+8Qq5icfZIgjmjWXN5K3
GuaxVCVlSJQQ4VedVJtEu63VwtWRTP+FFQrcpgP76PUyVvRJ6WKS4r7W6lEqY0dUBjsURc5a1g/k
wgzz/iLQCMM+go/VI/01AEEckKxuQ9JXoR0kN5LLTaRKKIWPxiEOup96l/BwGXQhnz4cjgZQwCAo
wOnAvy+cBZUl7ce+oDDFXwLOICSjs9k6uhkgnOSPa6ydFBOjiKCNBd8OBmzODYqRD3kXPVQdk8zg
q+ufZV+0UpSdLGAJOWMvdPvYxS1tsV63hpibmQjoX4ZD6EpR2e2KQlc2l8/KahiwMMMKUAmJqEd+
Y9CKo/pd96J9LNmtcRddkU24FQ9Kd+vbicCtdJ5GTC4sjx2aAG4uyAYgy2EXgmjiVvXUHdg8dvMB
VS2LCtQEm/69ymz/lUqEcvEF9FJfss9cej9rhb4zI9UpO1vbUBxRu+2+K99RFYGmCa8WchJmvmSO
uZNKpaV4bXyAUZzJzVErfKdoIh89qcrtXBCX2ZjWxZhF+axOM2oVoENEbQ1NpCC2cIkEbs94LXta
fnfm9pLa10rZxPESAH2zggrKenIyYFQMyDSSZzZyOK8bSt70+Wq+sLRLXeTiznZqHspyi32ngkRJ
YA2b6ot0MN5wEDCpo3iVF7vyN2HgnrjVuwtOOmCORNBksU26sJLHOCcwXKQ/o3gAb1LgzsFdGfCC
XPokffrUC0PMzlZqUhhFDUPxLr1tH2jBq4Hg+vTIfx1X252QRfy9KGY3y9LPpLnC+Fh6rAGUeTc2
tBPfW9V3Mt384rrlHeW1N2xpkslNiFp2qTjBBypFDHT4tZ489AqHZHm1qrY0wnj2SivjLlKxh4BL
b/x3CbxAqX0lY5xRd8v38tm/Sa+rH6IFYvndZYfIWx7j4oveKPxUol/PSHayPDv98KQOnDOy6tsX
n43x7XETQuc8xGcrRs0hfelEFWcHV5gm6Kv4+2SwWK1gbodk7GDCwND8ZvaK6+gaJFfiBhEHfK7k
SY4aWQpKwoqTCODZuRM9qqzEw/2sez4V7Ix4L0Haxj4wYgCqJ7WEo6d4UUwuAB5X2P229AYQ7ciF
7e9qd3ByN3ij3EVkZybPfYGhGuhJ4P9TKyu64UkUrLqCxU9igkqjVuI2hHSmkw3NbZHG1/nUesGc
eH2SctLs1YKRubDFvDOtD4h/CBA5AAnmq2mAAsyLhZNwgBBYtSt64J8v3QrqAX2wDwdXNKwIgEHu
lPX6Q6+paLFjNJgyZZ473lqpAWSnP+QXLr+xhdgGAcipEI8xpk2LYhWvRLMWI4L8XqL6lhhdgczV
udE8T9S0g3QR5tHwwB8yaE+0ruzFGDzgpfxrOBrYUk7KghgNY/twcp8WKbR/gbVGOSOHWEFl/Sow
ELcQQOf03/kGUCEmII7TMGuHJjEd4lq8ZIqKWncUTviyY/EFNbDMKmoeDfaKNzqzwexf0qRJaYIm
zim00nc0Oe+c0hcQGxV55l52fP/yrT7Ww5zULDTnXBlP3wpqsSd+bQM0qrUtbnnjN2ttGlkECwUQ
iJTAXGTeSD0ZEFv4sAUmObf3LaqUV7rz++TIlvIS8dmpVlKFM4N0oxcfS9BGTVA7GKyd0REiSE4K
bucljyjS4mgk3O7l+mmE1iOyErBO4tydG4wa9BeaWQVcZyfbwBU/UDaWbBeDtzXf8I4i1xrz7YSs
l8YAF/AEVIgOqYMBWlt7MAFTAIT0jXNSVp4vrOtjbUwwq/uhn9ShqDhGmn1Jy/Bbm8quGZsOgW5p
U4gPQTXuEz++D8XqHhq6N6Q379NkeCCh5nB+C10ZE22d/RbmJMlmL6SjeVr54CYHyYqd3hJBVVF4
ZmxxN3rl6Tgzx5wjMBwOU4nJV0e78zf9oy5izd78oiF61TxNssFDX3SWFNmJxx0HoEfm0lIZDz7H
khKXcOJ4SqKt/vJral8A2lLcZt8ubyvvCzPxV2mEqdzWRHHk6kCSq67hAb94+8iEWVPsQxNdgoFU
Hn5kcrDRc8PtiPhcaj4vFOIdESbaqrIKzQHqbIyr6H5qrA5CFHQktNwKo1ulnvRObPFEaUasyY4w
nB1Ywq3+eHlLqZULX4+Ng0bUaoawxq/4xa1MR7Mp6TFvNJt+mUtmGL9TF02FJjgOSac8CLP+re6y
b0RLvk4kejeGH5fXtFYYXF4Hg/E7ZTCKamzizW3/kcRLRitKrhPyoOwoshtjd6qdzfdRe+AtlOfz
WGhPUysDwmfYptpg3XXzhWZaFDc7JoAN8prbvM/H+JmqlMwx80+Xr92BGg90g3R5vJdx9cH/cK0G
41/aXkkLHQSvDkSsDpVC7F7o9znaeZwPt/4e/nbhbJfbDwuxaAwsh45ylLd0wjx+piCJ2sZE+4Hr
Nzl3kNW+S9rc70rQ+oLnxK+eKcpZcxpHbl/pA0zxEf/j+hj/UuthNmOQkN425V0BG8h8rVkS+loh
BGD+YLqBtz7Gx/hJWRoVWGhPt7u9ATTKGm2yRwnNym0uymWFH0CG9CaohaHdA2oC5gHWIDNTFUND
n/vBVY/zVsZxJJjd4L4565boOJguQbiarZpgnsnoZbED0l9OrHkyHodxk8jCQxiNu3aewUbyXAcQ
uCA8gaK1hhfW+GGZuXCamlajLoxYY9BuUyXcB4J2lOs6sCuh9VojQqvLCF4UKLNYYZd+4Rwg3sKZ
iyjX06wUBRZOKaMkqirg/sLk8278eiysIVlHigymo5OfW4SmIQrK/iTXGEQFARyU1xQ3QdKL+mvT
2aJXONkDr8ZBt+7TG7GwyByfoE1SgWjgtKigrEi6zMp5eQvPAvPxoo4UiiBTC11ilfm7FnMEyNYM
oLyhQoQLEz7gO8ESF5vmd2FZC3WkgeIag915XL/2WvN8+QysxSgm1cYiSPE+k0GRWCdQoks1Z+4D
29TnrWpqP1W1ATSHx32w5vaXppj9miIpb8og0RwInt4rin6INO2hzHpO3Wmt6g4GrY8lMadaNdW8
liaRsqdIXvg6FhZCIS/6krjQ6LDJBilRCFADHTxrvoUJVxySt04mhO1LMIAHBba0SjEwXKdeO30h
4+Bc/nCrqexymUz4WkCQIYSHwnZuTtyDN3XptmgqnKAGhnfZGm9NzFMj9YC4CybWlE/Tceh1dGbD
b5Cv+nHZzEoAgqoNuHEJwG2mwqIp8U3D0i8N+fTC0PScgMlZ5nMPr5x6DReL0HoNSP/ZxNXI2zkl
sYbhyr1/13rFYbDLneL2L+WheZW/V7s/4YFa8/ZnVplAcjZGXwfvk3xq5Y0AUbbbAsSl8oHb+OGt
j3F+WZioqtAoMiKf+jh/J6DGu6bKv/p1sIN6dAu+Y0s+8ltAa4cSrHyoyuLjgd2YldwzfCiISTEM
x7sJGkPZJjiqe9mSD3wWnJUkABIRtDBFeZI+mSpiY1T6fpCdKB4tSFHtAn1Xqo9mi7HdsuLFWit5
KQgpTDDwolYlfeqsKHWhzbFe04W1u+aOlh4ob0t9L3PD47Wg/8wW4yibQciKQGtwTh56hxJu+I64
E65mNwZZKq9OvFYzPbPGuMumn8jUi5HsHJRNf6R8kf7O1a9Gl8bJ0LcEq9zlS742nKQpIBqAGhXo
oVGqPX/X4lbyewjoykBlUZOK3W1A4Ui7Hu6pcio6mSNuzR23QrbixeBXoOUJzQjMYqnMxoaGr9QC
CAecJgRacJSP1dQ8pl3JebdXb9/CDLOjNapFEBPtZScMS7vWIsvIikM71rasFLy9XInJsSRA23Dd
QDInM445SNW4MKpOdozJgAJFPmTPUpgrN3pYoQESxv2xnHrDC1sxOjZ6C9YWoZTtIhCT57qaxLvL
n3Z9gz9+DZMhGBA16dGVkR0zbO5Vtbwuk9E1KpljZn2DdelEFEVUNtHSJxOyO/QyjuMh9vVN0t/1
wbTL6ofLy1m/iYaC+qYIgkAIB5+fVASQTStFkoxy++RqdnNF732/NyHNnV9xM57Vb7mwRpe9iPdi
EsajEsLarwnn1DEwRiS4NZoJILfGf3PfiZUEQAOYA7k4AkCwYjAXoipNTK5Si71Hy+HGjmzMTWDL
fLY3+peYcFwDhh80bCoaCSC/P19bAikUKUkyOrNw4vY66aWVrrmxHgrkxtpfTMaf2WO+3FgkFckN
2AtBZ5IcgHZzOi+1fuE+S7s5cKLOtZO/XB/z7dqkCWqFRADqSvmAoQB5A2LEW5Rv3jhHkqxtJBiv
kBQjWf0k6RPqLVTSfAQRCFmOkxvaFLxPGX5RaLvjN4DWMjew2/+2xyLQ1WIY8FuwkcD+HaMavU2o
Xlz1oIOubrU/ml1duwYQYAF6HUBATFkyW6l3Qm+KJW43PSrdNe1iKCBunY7K9g8kUtb2c2mNCaNT
JRGrsg4gSAABkWpPJ3MpzU7x2Nr0ueUVidYiXF2DdqZIid4lhfHXklYNfpFX1Jy/j/b1Vj2pz/FY
3Vff2KUdxhNDpLg1m66U8dlmb8zsXrZyEH0co23u/eL7Fead9qq/Q64TM4kOL+M/8WaxF37xA9je
PCobZJx7E4JhN6Mj0WsYWSUKqMYeDN+jVR6Q+x9p75KWrOa9vJP29TWIHJw5tvh0W3RbL/0aJpUe
RJDxpRFCDk16DEdAVUCDE/kYiQ5uzbzdhhkX5MsxyMQ4bQyOuHrC8ju1c9FBKXNeSrbWddd0eG5a
ICNUru7cpU4q1Mnn0pAQkhp7QK5sUJfZNegiIJqW2VAwea4PKcTLHMkllTX8gfDm6vuI3jCQghjO
UhTWq6eov0BKTpIcTELt8kg4Cnnr+oK0i+Loaw7KP39GvdWoX8CV5+EDbDVzeL3sEFccL5hSNUjc
g7pURiR7vguZWfamXwqFI6nPRf82KEcR9MeXbaw5QSh6YaQEkhOox7BM/2KVpk2gmgVKCpDZhg9M
pfvQo6hgFcfIk33u/eGaZB7M0EzKqtD84jSPmr91IMNUoe2NCXAcXisAvxMnlFzxTGdrZDaSkEBW
ZMjkOLMZEEsW9GMhmV/9WQLqvnwrDHIIEt2Vh2rm7e5KbADLyOOQjEPznq1zKaVuzNH0z1JFd/pi
omQDQubm1beEvW9AcZTXWJFXHpkzm8z9hGZKLWrAsP3K50Yrf2hfJmBxIDu9Na8pPVFyl2wap9qB
PATPwPhYAX/PRQ7xlk5fp0XIN5HOJ5D9LRxTa61cKqxxntzLh3clTzbRIUJOLkEeVGUZz/RKJyDr
VgtH7gwn6b73oaeWgaVogAeG/z0Kgi3cRBVcipJJmMc0A+fJaOa4J2HzqKSZpbb3upFzDupaQ+7M
CvOGzkmnhGqHFXX77HqYLelg2sJo9S+6O+6rI00fp20nWkXJ2co1f3dmmXG5XT3H/hjAMqQOt4kb
JJYOtJ7t31Dyzc53Jh6yjF465t1aGmTxN5UchVoxKAU4IH72wqOsNFYk3V8+IKs2ZCA4iGiAhYul
JzGjORqMGR9NKm/y4E3rNzlvsmclYcNwxocJ5rZhlqX3ywnLKHvyU9Ry6Mor5rZv9W07iI3zX9cD
Yg4C7j0qsocXiLlTY6GngR4FpWOq992w7aKnYHy+bGLl7aU2gOvBzcIYDSvjVZCmicQcNkhnGRuK
+EsO9W0KZP7w1sb2cDvazRHygQm6cbXto+eRxpxlnpLP87NBC1GAP2roIUFMjIlpRAXpopDAYSub
7DrYiplTNFBqju7M+8argDicHOI2zgR1Bxo/G1bqKq3VhNYftCI/O5nz38J84EZKOiGkr5W473fa
Pprs7qlFL+ngg8AZAwu37Z1kuCLUql64oS79nuf7YIC+FcoIJxp/oOLOfWigJZGsRnl76s8X99rz
cCVcJzbNiITxD7RcVrzAuUHG/5TgHG7AKQI4AKrGxh516oO0oQ+zduAnDCvw53NrjM9JoypQ2hTW
lA3xfMGAompq5aD97UGRGcVWr4+gxb39K3iXAWZ2ZOsYEkedVWM2FmOvQ59IKV2naJ+E6gRa/oBZ
kDoDTft2+VLRbWO/o4mSPKFkvMQ4RUSLtxCcv1MjagMW6pfKXSMPogv9TDDY5TpGbebBeOwSiBCn
QUQ4z9bnVxgLBZ3PSYP0s95pMZRSloWQAgqlUvPUOUssvyk06/L6PjtBWFEJQT8POm2QHTo/p2Hd
FgXB+AEG+4HVNNB4RU+yPQa1/5jIDbc/RP/c+XZSUXA4CMTmAMSyxMaZgOm/2ZgaXEntXd4kju/K
m/KxsUBL44FdbryrIiu4la6mrc9FkqzckXPrzB1B/i4EREWmRUcgNAwT941N7n/BgTTfDjljUitN
v3N7zObqZkWAhcBqQ9Tnp6tJseQn/x0jo5STI3TCb/7DVEBIbXgcn0TTSytu/MxbMqHFtsX5TRO9
nMQOP4GCnzS7haPFxLx8Q8XA2sLmFu+oT/30gTXEzSc1MIV95yK/9QWtlZoTHnLcUfL6/qC7xQ7t
9NDi6nXyzNFLtFgeePlJVDcwd9KRpGMKxg/aAkFODbfHC3xWOkm4LeDFRkogU6FM5oMORSeFeh0j
4QKqWn6KPRO9AcULXv/A1uercmaLJclRgnwUKj/65ejSzEu6I2gXh9kON/VRduXRDvYmYFea8iwm
T1A65EPaVk7P+W9gXnMqHFYLLdZLabhm35quaCmqBzoiRsrJVzehf+/89JzbY15seOC6roqEPivB
Nn4FvTXgneF2eODv70otiNoCSSlt6ULIkjk6UuH7eQNiIHxL8Tnbdk+KYA0DcPKdA77h4g08Y27l
Zk7kpDYBdDG5p7pz+hvyCJffOFxJrenP0XVAldBD+CRQ2ncQRZ/ngH5u1KIru/SKjQ9iWKS+z1Ds
2HABRp+vzrlBpqIpC4lSERMGyYNxFxwI1FykjXYaw+Nz/62ktufWmGe7NaQKxNY4zaMnee2D7qUO
aGhtM7C029ZKrRHosMkavmEeEf09AaKZvOLfvxzmjx1mvH+VmcOomyF2eI/oGNJ6vdV4OjoLCb4x
r6S68j1RS4U0FqaAEY0j7zz3TGEyVXlUY3v7V8rBVNmNAua175TqsPsR33GVaz4/5Gf2WGWxeZyD
QK1gD+uDWkCDYgWUTgXo80CS3tK/Yombv+qtn5tlPIRAAKAqWpilyWd5M0KTUcX8qvwHklUrQee5
LcY7+Hqvd2IIW/KX1hG+000NHRkE9B0oza0aEuy8iswKOuLcJJO2BX6jav7pK3rRPdVF7/cFcBhQ
ubcux2Erp/PcEuOOJon6e7q4xgW1nO7N0FaKjuqmvIfoM38o6bOnPTdH8+/Fw1mYyTz1JryfBhL1
LeTsHeOI0ItyAfJv/8rsKayhsY55DMyjoa93bi0aVDGtCrNxDhnGThSQEBbhe7ahlUPVVke7vSp/
CgFCPufyrtJNO39PlnaJyEQ/aqWOpM5ht40rr57igy5FPy+bWJmYPLfB3ICirkepHWGDvlkQTTN+
FncGcluQgYH0rXOgHh7u0HPXVecP7t/nPPPcOnMn0qHK04nAOn02BPA7zgkuBQ1LREdEJ+yO+26s
npzf3xKwhfNvKcpziQlHWKSgE2R+sUcfacUzAzhu3szrChDkfH3MtRjTvOiiCtbovNLspI7e32rJ
gZ6dnvLQqztR2QoxF4Hyuf50bpe5H6Y8RlLXwa4ueFn9lRS3cfqdc3JWXfZiJ5kXOOhbcypU2Bg9
jLSAMNY2midEsE78jHkWux5uugdlAEkP9xt+ji3PV8e8xuAJ++fU0DMrj9YAzrr8TsMIwT7YpJZk
++iLVRjZ2OT7+q6vAKXmPpCf44/z38A8x0peijoJsXp6cjGPniYnQmx9AwXOFgI+KscXrL/Ii+1m
nJAeh8YgRDAoX2Ey1xas1AG2zm2fa9Ac8CO6lXLc2QJZRp1eaKQKCFp6dF8lL/8B+iOhn51IOYCC
ZEMDAcUbr0v/OAVfyvSH8S3w7n5wjhjHPZwSmoWbn6JhlsTstMmYvoN7qEuHdq4pe2h+J4tc9Mb6
vaF4NFkDnInNkExg8WsNXV4na8Q7s7lWlPY6jLlkBuuH57cZNjnKAPxM/P93e+SY3yC0ooNg8xNf
3nol66Mf8sMY4+HlGoTfbX36kAMamckX2iGm57R+4iW06w/WhynGnRddHghS6MMl6GC2q19KEJf+
1ZH4MMH47zqTJz1p/lnNqYDWX2eo29GKQNJf/21os9g/xofHKegpYw0WabEwJy4d4tGswRmvwSsk
cBlG1p3bxwIZ1z3NRBEyegSVDT7WPtqcBoYOPIwi9ZGfY4sPM4z3jtNCSVrBaHChvUYrrM5U3Ih8
DdJj0Uecj8Y7Foy/Fqd8UCMaP03SHg8TwOqyzTkW64/Rx3IYdxxK9T8Xt9t3Lh0TGssXHEMXuacd
5ZjnnPYVujG304ZjmLePjFtulTCrBnqVaQZBjMKWBi/WdukNJXak/LHNbWCmtjhcg/IHv4QXYnD2
lh0PlPWm7sUe9v3QeM4r/b7pwRbAWSTHLbKkO3XsJxNYhWjQFGwFY9+LjWWWTrUxQdbY7fSfZQm5
vOaJTwPxL8/e7w/LTgrG0PNpUxrJjIALClZ5Ax1VAQ4MqDO3RhHpb6pk1F8aGrrmAGGACOs8Qmyk
As5SRirzawK7/GcCOzyUfIWw9QfuwxbjWzCnL6FgB1sqJkjpvHf38xd+xwCWPNxzIXzUAX++9R/2
GOfSCQBexrRM82ttLcTHMF5O4ULtfXTDpVZYD7Y/zDFOZlKbUc1GmKPDUL82UsX0QWyJW161ej3X
XXw2xsmUSZopEzktLUIqTykjJm86ilvuqtZvw8eqGF8zkboM5hCVGFqHD9/UbepREiZxN3gQgtj2
m3Av/4VGJU6lDBCABNpN6AkzpzIt+sBI6VZOiILAOpXZphsDvurMbrvJr6Tby1d+1a0szDEHUwhC
SBpTc7MaX/dhdpC4Z3H17C9MMGcxJoOkTwVMiJvkOQCGjgryRUeQfLsIoHe86vfqV1uYY85irWmd
IiX4anmFHCwTwdonPWoBD8/A2zjmGAr64GdzjspEXohuIYK/qX25/GnWXeJiJcz5M0Y9lWsJG9e8
m9sJp4EK/IGyG0mAI2zqTcKj7OOtiXnjxC6Gk1JgsAb3POITS424TLmc0/DpHQt8jPHQei6oIp/V
bSl6iUtx2sC6g9/s5g+awKvO6WMb2UfNFyH7CuQJvcYo6nylo8xQ/XHJ14zP6rEaJSxsUb+8SGSU
NtDrMYat1tGhqhucVBlDL30ZYje5osz2NGU2S6+84hYBV33+wjbjOQRDTBSCYdjTiJS/H65CDBnT
kkdz8weFY96uMo4DhHDgJacV1WEf3srufBjvsx1BkTq/4t1ozrFkZ96nUk8jM4IpMPhYRb7XR15Y
ybPA+AxzgmyYmcFntPVVKfpbsx53nMu8vl8AQaJ1ogPWyZgQK4iTATlLv468n4/Zvj38GoJqN9zu
5ufRhBOsU5RNNABVjIGfn0JZjUutSDrEqmIJuj6/1MdN4c+CYoFqqZDsDOIZd41QFdtY6EoHlALR
k9CplW5fXvRaigP0u6xJwCRAIJjx/P2Itn1U6zTFoZwILQDbVLWM2zJZ+3wgkdIoC6ysEHYoKvej
se4H5DjKBl1rab4O0u2pyYqKX5P3lokxuojPt0I/GRtkLc0yF26cqlSYDCyPth2L5rn0sk3jiWiV
+1Zym7r5Zv7aXyceL6VbLcIvDTN3rwrTVsmM03qjrag6/rTHCNgpNS7it79iR0JPc7HBzIfsoAcV
mzMMUoEXgKa9TkE4CWzSD0oH4dslD6dIn7ZLW8vcFqOVAXkzYVAQnvq6tca8tQMx2DTT5MYhVJZ8
aXv5rK62bZZrZC7NrBea0iswSaM9SCt5NYpg5Vc0rDHwnLpzd6OkV7ysbrXlsLTKvPH4lIMY+//s
bIDm0NH0gI52o8GVk2vBPRU8vGAAXzW/+bf2YiyNM+99m5ZEGXUc4HiHCotlisi4aGNZsqPXcsOd
0eJ8VHasgXRdr0TJaYfBJz+gZIxOVQQa06G3BONVjqxUtFV0An9EjUOQ/nFJTVeTh8WKVeqlF+9z
IBGjgrAZrebqlg/4GZVSHY7pnvsar/ngpSUmEsD5VQM9hSWMae6aq3o7eRhCtcI9r6Uqc7wfC7CX
xFIdACCla6IA+9BW+9QbDSu5pt1jQIjBHxl6lUO5ImrtRdY2Y+L6sqtOmw5si3gENpyrtHquwEEv
AlgDGmR2uiKQZJWUJi0jHPWbYNtgOK7WLbKRwWckEIvHP79+dT/sfUL6qt0/NXpK3iah+xIlB/Bz
/zrKICF9CP+Pte/YlRtZtv2XN34E6M3gTWjLbC9pS+oJIdOi955ff1eUzm2xchOVOuqHM2jgbEBR
mcyMiIxYsVb2wL25nEWy0N9lSZMKEFLyiT/1auUS5YrVIbna7uPKeaftALfhgjdrZM4TVBHUZqTq
ZAcKkBKRRm5Uuy/AIkNqtWWQFy9q6Ayn8D7nyons5S5b20ygK5t6UOueyr3fRA+acwepsCHBGFR+
/UHg0FrvB7fNQpngpo3W2IRUg+q84VW7yD1SqLF+4Pn7Z+2d7dKYyGZIXVcWGZZGR2d+Tw6h+4TG
EuaorM+8RJa7NiaspaHSRuEEa2JQH5E0H5QL69BPNUmutd38ZLOTTESTlBYIbFqbcACO0SPEbeFB
cfHD1GOgU/axoar9R6Se10eViWkGeFHEhFpmRCIyPCfP+hOdltwrMofra3a932aRTAwT5EIJ++Vi
DNewcEzpnuicEhSFctOd88P0yO/37tUYNqeGjWRmLBXrsmBn89ayJb1w4uj73H7guFHO0thgBQ36
ZlCB7XB7HxPnqAWFrlYcwV/qKR6GNFIn/Zs3yMQ7oRrjZmRDFZeuuZzQAjRcVH8aUnvAKzL1yg/c
I8pxomzsGsYxa7QVX484WQuQDQ/ma4NyPmbEA1F5TL5ytpQ81Zu88tdpYVkMmnzIIWuD5cHep/UO
AhVIeUDEtdg0a8BPsXgHhXEvSTbLdUpNnhxCyqFWHyJcuWTmdst4+8g4ls5Q8B6vsa7wfrwzDuGR
ir1IqS6shVwQ0O67brOLjGMZhwEMnxQPRj86aKZd1vb8TuvQGP+mAie8Zvb0vn9Fg9w3I7ue7X97
6TXGw8itgsqbhG1tvAolxS6AmFx4Jz3rdnwgsXhwJL1wTg5vhxk/g1GsqE91rLnzJD9a3A4MO7Mz
uSlGVL7+YX1l42LeKL0ObV1ohLrIj/V7DRN93wZALMXfkTrgXApW5TXLW31IKU78VLHNXSl0ws/q
+/KHQWQNwaRyEOe7jg0Tr+B8RvP9zfRtP48RRk81jBKn87myRGRQSyq4f/LFwKwNyVVMnoLu5jrX
V80aYgIDrKjB4hVIhcHQtqKQTmTiZRDzZop2L8Uvc2xMIFGiqEQnBOYIqZYFSiAE8oFb3Nk9iBs7
zBOmLXNBXWlZNLpco5j5bT1hYgmMXKgLO/9uD9lwMEwJoN0ijJEKBw1pxZDdCN+ha4XWjvSZY23P
W6oyPpcJehL8l/ErQjdlTaOuuNZWKbWOjhE1dxTk3gc5aQRGpGLNvcq05MfKaiDrDIU/x+wz0Umz
FQNcQqbdNVk/v+jW/EXsI0yEcn7f3tbjKP0zNcB48wE9EqtdL1MDk5d/bpzKKc8aEBb1XxP3VbO7
GRtjjEsHCGjp0hLGMFnslERiN2Fksh08zqL2HqrbRTGbXrX6Wo0D7OQAypX/6adJXn/PLdPRv8QG
X9CYYC5BAsOVyg6baZ3c5NM4IUhJstOIyzFWNLfv1cdWAkdjLiePcgjZTsO6tyTFj8f2nSLIPwo1
+77I6/McCk8ras52LeYcV7FXmNj+MCachFETzqE2dijiRZG3QIwag0yZcZ57C8pBuQg+cKsewnez
mhTvOdu/vyl03CH5bqIwfO2lQCNpgFBoRsHjsTwCX4cUHWAQjNi4UA9Esx2Ac5WAvHxamT23j7mC
fyzTad/UQlqjEPVsgeXeV09UKsgwMjG4pn3BUnAJpPY3+Zc5+jkbc1GixVqVLnD665y6SxcOjioN
R1lKzzN6nWoenQHTrv/Eg21XSbFoY1bqlsjIdKwSLA9eXdvQ8TnPmAzpnsyPf5bvba0xHqJqO1Va
EiwSvFJfh3Qo7XGydFtGkOI5o73XHWrdQC9g8BiUL4wpeUC/Qsvgmi8sJcR1RtNaQLlCsuGeAkLx
aLk8NdrdnuTWKuOVQOS+VL2mUq6ASnD0QMT8lLDL0QMA4MiguckmfaA3XmOzTsY/9d00ClmEdVb5
BVsLWbnHIQDEHQwSKmbEYJUbY3d978Ym4xDEsoq0PL2Eveyhd8MAjCcnNK6RVq/QVLelD7+R8e1G
F+hF4DAQaS/btZnjtJKSFdGPapP9e+pTfstf0egFtIkXancGoOGBMdlIlJGmLBvMropZHvVdJCPU
/phd2Ruwq87kLBhVFU+ood21RwLbJ047fEnely+gPw+0Y/IacwulOyM317+E2WspNNVSb/FLqFow
vcQgiwDxooG5IsjGizjP+OyA35fPUFBUPOEo3wu1zSui7h4ypB0KKFo1aNYxzqmVMK87kBc2NMyv
JottaKV729PvnqmNCcYRrZpSKTOefi5Q6U6SW/e91dh9Of+Rw9vMrjJ+oewife2QO+Bxlr9XveiE
7smJar8ZCIJ4t3PXCW2MMe7ASBpD63ssqoyHM1phTyBgBD4courFaPAol3d3cJMRMSelSGqpbCZk
KjQ7VH8vXsC69kRN1Oz7hFH9wq0/8HKW3eK6qoNLC7yqmmhqzAKHWIkW9BYBn3wFAWDyoj9Lx84z
W/DiZp70FTzexMF8hz12MNxjPRuoJgyF0wY8yO2+5938EubGzo0KgsIev6TzlE9U4sqc+aQFSMUx
6Zc7gn/7uO62SrYrZ3ZbbIdKKFrY66PFW5NxPkXxclTUJDCgLgv075e1Eu8mCHkHXZhyXoi754p0
cySMsVogRb2O2ssyVrKg4xBbUeEgWxyLNSiE9wLmvjnL5FlisqCi7yqIWcBS+0kPRK97Tjw9BSlc
+Ih8D2NG5V+Jb9U2d3t3vT2EejFLCSo6zWRep7lcxfVMb2Dtcb4DVgOOTvirhp5O6iWPPELv/cPz
yxrLRNcMVTEs9SWgVSgllm7yPJ7HE8kothlai9yWzO6rApqbGsjnkeorzAeMYl3BwI9Cr9SW2IEP
tZc8/ZZQI7nmN/nBxhLzAQdLabV1hCXwHryqX+iJSo0fGTN3v1XS2x+X3xhkYkXXQIZkUhGw1PvB
o+JT6E5PFKSaoD0bcAfTEYhOL7+Dk+JiO3YD1cY4E0WWVpqhJQzjQ/yjLP5u1pUTP3bvw8YAEz7k
Wu51BUO+rlkaTtO3jrnW9qB3dqrlx9t3b88UqGYwSQx5LKQijEczs8xKxQlXz8g/zB1mwvTaV5fZ
64vOu21pt80OnhekdKB7p2HXa3+CekJX9aYFPGwjvVfMWiJJveyLNGgtUhvjnVqMUGbuvHa8X4fm
OV2KSrATSz1X6Fo7Yqpi5ihX/gZ3+gmaf1bC+X27O2GC3AKkHGB+Uunvm0fKMqqZqWsppvAm7dks
pdWOFdM30/RTmyf/vbSOJeqSIqInjBYtyPuujYEVH64VGgmuKiaOpSwP+jS/r2XNy/Sek/Psndat
KWbbS0HQekMOkUHL+cswh6fSWDiRYrcxurXB3AhAFKu1IxsjxtNUp32cUdvvbXANgCG1D6LSNpHU
in+Kn9AVQ5JUTYY2A1uGVsokTi0D3bRRcvVTQSoiL+ajBf5n7Xe4c+g+sJ5ua44JGVLfgClogrmm
7aPPFSTfzo0kGl6nasNBFfLqvaqGYiA0TVLh/zQWzJLmudPmBlo4Elgl/SoxMWxpjKO/rikwUhlY
6Ne6QxuZc9923D+uNFiFsCsk0sH8VE0Ii0Ee9NatpfRBmaxAxLPRFbsptpMCFY5JB7uTEd0Vhn4y
osoKbtvfOXeyBMk9DazOqiorjBNThDnMoT2NPqsMmS/rQR0l/7aFvXnaKxPMlY2kOJGzOcasy8ks
PIDMihlSwSeQL+DdgnSwhaxFMMTe+DomTvPEZ6HYWaO4OQ1sg6Au9LQ1GpyGFX6jTbu/8iR9vb1I
WsONA8c2Bnro8XSVQCbk1m7lL0rzmmXPmsLRwKSv8cYMqMDoWxFnCfO1rHEdqj6BGbV6mMJPpvoi
pH/fXsnugK5OCTyoNPDclZkDOWezLi6pRDQSsw+6L9lLvP6gPC+g9sbb4YKgSN3+822zu9/ol1WW
1kaSV5BOrSBHEkpIJRrHTv727wywaZYilqIVwkChd56KSTU95uQDu+Cazc4pTLiI07oMIx07B91V
gGuMc2shMtkq8ESll7yrdKiycrNyCgxvjgS0YKGlDnUwcCjj75uA2OlWEenTSDhqyVegxWaar0QZ
So3vCkNBtaeKf7RQ6H/iIOoaoLPMXpIqdNIlXe9Gr+opnezEi93aSx9MiAXKwIMIn/8IQwQGWgsC
qIoFBRnmVA4giiiNscewBwipkUqC9ch4oFQSjLNcWNaO0i6KSmDc0xQVO2sZzJfMrXJKhzVHH9Hq
DC+Lu8fZVNTIHbsxDLSurU4R6BY+pTkSHFu1FiWoTUEPmnK57xZ18IUsP5naMttmPHh1232VExU/
Vdc/GGuYBFZvgJpLLkTN6SdTORUrqvmGFte6ExpV7ZTC9HL79O8FRMsCjzeYaECO80aydgn7VpsQ
WOphstU8ceM5d1TNVdLjpP7RMO/WGpOu4iWnqL0IawhkDjSn7+rHEVVIlB5Ghw/i3nEdyIk1EU0B
DINrLF5cS/URWx31rtX0nT0uoCqJ1cS9vYF7efGVFWZN6zxYmmTACmb7W1t2tLsB7fp3gvPizcAT
d7Ut3Y8odvJO/o7Lv7LLFBekSMdJpOkBCBz0X624NY+zmGse8PPNHxwSovkCGR+OPB4b165k6ucV
Cg714A4QdTfjH3FxXEGTgBdAp/H8Ft1X1m2ZGmQ5qL9FhKDXtkYxLTtkV6Bm6qrTCpCEJ/S9txSi
M1gVaOOkJTBnyNqbRcTzXnR5b5lmvBfUm9e+GGB69HV8SUwvE3VlhT6tS8RBPKAQfaA35kCNR9q1
YNFksUlznnVqGmNXJZTDs2j2Jj31+uFrb75GSTC0vCyfZ4/xXXW6LNVSwB5l+aXb3Kfa/WS9ht/R
JXM0jJ3UgLLh10z2+FlE99LwODdlJ6MVkcyi5QzRIyyZOUadFOfQVx0Gdw5REJfauwyPG3dOFWeN
x6OyVg9lK9hq0dbOMq2cbJP+cXa3LfDeI5fFNIesM9clT7NYLoZuwFBRgz7/COJec1jUQ2wOWVC0
xeCDAIgLKto7zSBdRFomQZQIL4nr01y1Si2oU4Nhs0P5CcrjXg1ouvbS24LlFBjk+0qNH2AXfaXy
y9RtNd6Zpij/ZtkGxJE1LN7QWQXPIY37cGwbmhWrgVAHfYI/2j/1DKrHPwSDbj08c8hWXY5lRYaH
J7TDWjjGx/BIeBH1TvryG6xNu8vbhC/6+7cvL0kZdf/v/0j/N03Loq90mENFFzyPEKN4yu5IUrt3
QObvy/+9rgeEbjb2KORs7EVpbSoQLQRV51E94ax+6e5DVwpWoF31g/LKp2/aez9sDTKJfWxKU9uF
BaJLawIB2lSKExaG8pfWl+ZZFYycIx604ySu3mTMgZX1MV96pHDuWKGDFfaTrSzWtxUzUHYRd5/M
cHYhmB7c9gx7rbQrq8zljE25zocGVlEHuJCXRB7y4xkM3lB8N7zy8HPoj+j4qrN1TE+E0zEel2CE
MO1k3/41O2nD1Y9hMspyLIQxKfBj5OQbxh7tGG75TyyYIJuVDJDbsuOUY7noKJjj4TvIKyB/ifWJ
FIU5y9grWF8lCMw6pBXNUHFAgvBzgL0LoIfgfosfFC9zrSMvHdlrQm7NsbR0oZBqi0Tm5IDeG00g
CnZa2nXo6hi2JSL79p4YFS238ij961Y3/puXPeyBb/ErTDDPGigGmqy/m2tkKrOIGUFSLL5IJfyk
xquOc8B/fVwIDhj3emWO8QdhX0SLGmLRmi06euGO73Po3Fng4hPzQPwCeZznAqAQ7Xn1xNSHsEGN
PCYD5xGXZGnn1F79EsZRLG0CtFOJhROqoMDNOVMRnx5C65fKL97xff1ObLuySK5r4wuBYDDkXIJF
QuspB1LbJugoD6m64wGvzDAeCdATcVk7WpiSu/L40BSn0ZS8spN5CRL9S+zH1MFXDO0fXUKsZhak
ptmQFQkwTEAsucMX9aT4xnk9Jp4AOZOksqXT4somOuo2dxyRUss3pnV6f+l4h+msIiQImyXUnxqi
KMWhBb925CXB4ut+e8/tglIIvmWLCdFWPkH1dIItWmb/fnwkXVJ6hEUkfcMFgvCWxoRoWYVQbbPC
XBwWNjTk/FGVnWKy7DoxnFh4RvJk1zpGepf7suEhBnadIPb0n41lLugw54uVNC0hQkSnkgSk9cS7
1nvq8nEZnPl3yHT3whkS+l9Gmbs4aEqOMIolk9HcOqomqHSHIJLuI+Uk5H+lzedVxi8h2kAtSGdX
E4+98lmcGlfvDlp11pv7RMcQFO8u7Z7wzQ9jTvi8ZtXYqDWwBmX0iDGayVVWbbSzJTtGZaG7xbLU
/u1Yt+uRt5vB3N+yzkYrHrAZNHW1lrbyEQwgF1KtC/kb1xHS5t463mwuoaJ60sr44p9ImXZ6IO01
whYk3wmUF7n8ShtvV5lAayR6ZcQ1VkiOELPEim8+Y8gLHPn9KX41AiDde6cCs3HBo4LYyda2B41l
guiMtRZTOmhh8mkQ6k9qWR7T8LEsBict/+qWybn9MTl7yyYua5lZ09rAniyUbhdGtoIxtmEo3Ntm
9lw+fCCm0PEqpgomPvEmshRIOctIxSccStlpo/VzFEFMwRDPSvbt31liPl3X5FE6abCUjVIQqj/k
cLYjFJoVaeRs3V603KyJHbDMdbnNY1oTHRIS+AEL5G9Eyz0KO7ys/9k7dqYSsjeynuYdvHsLwLNa
I9kojDGo5e4l6/onECsYj1lkNHiBjjakOi27rYw/GEDEjzCpfQRlA+jbXX9Aq8uyNtfhZ4QYZE1h
QEC4FoJK6CbirctLPff6lxJ0vlBiR3EB4qrMV5zDtSnMdfkZ0ZJDcoKbif3kQhUiumMgf2x/Z/CR
ItcbT/PLLNuaMJt4LVRCql7mSVFQgeapCloUmtox3scfeAWj3SO0scfUp6I+DBeFlpkek4N0zi50
dykfTrgbsTd2mATBzLVyXqTLutL3spe71QNJKBR/L0DbfTW8ERWL6Xt/356yx+Ej/wfseTXDVNFh
MkwA3dnORViEmZ70EfBEouIa0t3YfxtyTEHpAPBrJ6vhSdnt7SvKm9CxRX0E9B1MyXGyKpAWCxVg
1boCzMZ4jsDKLo+ggx/jx8ZcnpK1fc2LhOMR9rycKVkAZ6H1bYAs+fqSiK2xyqVcAJVbvS4VRHzk
h0RJD3PHHbrY+6BbS3SQN/50KbVYjuSyc+uwP6/aoLjQkXoOq/6jJVfHfMAn1SxXjtLILovikJnZ
59tudu9xsv0BTBa2mBEQ6wKWqmppsAIXKi+RfdvE3qHZmmBcTiKmU5epMFF3gH+1TxKk+KwVI/NS
aYvZ+1Tkva931yQD7ErtLvg55jbGWdbNgpIhyZvv5162o1zhhMG91EmGKJaM7jsUFt9I0pT1OIVZ
I7QAuIk/SFfRdCPpwpQoecBHLRx7e7CsK3vMZ5L7EHPHMezlx/wJ00Jo80K5XQElI0bWY0hghMlf
F75iJ3nMD79BB7NzUFF6+VUYYa4EROS6sarxA/739b4eyoMButLlEAe3z8vu5m5tMZcinBc1jgR4
GeUd8VHSmG75sV9sCNli/LE7ccztBIurpTF7O3fjsKQLzBHXAblTQp9C59zR/cy3XPGFY293K1U0
exQQ2qL9xSxPFuUR0IqwRb4BxXjMNRDLH5EH5ScewncnK0Sk/2WKWdoyQcJZG2AqCauneAxPgI7c
50r0fHtJO25ahvolVGsvYm7smE/exrUsLxatKDpIl3oDfSvug5V+LhPWr+wwhzAWQTCwZLDTu0l+
EkxYI8K90VEKr6/O3Z0GbDKvArC7h5vFsZ+rBOXZ3MCo1IH/XBe9NbtvJZH3GNs9hQDnG5AUlyCS
yJjp6jxSlVYBUwOIqlU8QOltlNvRd2LG/qMSEe7sL3PMyciEurYkMicHNA0xHgbfOPEbvbuOa2uH
cf6V1sbQ24adzmvKQLMzuzsTBfEQrHdDIDggdqqeDEBaVw9tgXe8j7cH8LhaJ4X6TYCdE9TlF7JP
mVn5SHoVkWch/0wf4kMdlHySgf0PCblEHaOecJjMiktFX/p0XemQgrHmldhM0Kq8EwLRboPI57IM
7LoTkIP9rz1mhXUTN4k+wZ4ahKfimY4NsXDnz/xDs3f/IHcPVXhdRmLEqsKvYC5BUVVuXTNZjMM0
RiUEkqfseNub7FWGEFglFQgwaL+KIrODapusIproCK7/0RuIlhMoBnubIDJo5EDNczz8S5vMLkIy
cZqmBTZp/AIsO34HzVeUE128qP0+iKMjr+Kz51dkgFWA4CMKOYN5SptSMtf4v1tX7HMHu+2X/R3k
4TkL41kh1705/2W7SNDbwXRRB2K+7mNmvZhV43A2b6d9TH1UwIugFEqI0WsjUiSE0thrrVuEQBy3
g/Cox4rfDOlDuZS+WcWuoOXntgVMFmgujvG9+7Y1zpwWbYqiKgvx5Sj4TPfVfTV67Q+aCVoOq+bo
LxLvfO5UlQCHBSRGM6CcC2Hi6+UKmbUUKgRH0K5HQWl2DNEuSzs6pX4tOMt4b2FMhg5NO91r0GHk
BfXd/AiwUwU8i2B3tthwK2SSHutkvwUDZ+xIZ3Ny+hMxm8m2/HHkzf5z7TFhV23MUpnJHjnueLAh
E/+guiSLpUtgyOPVCfeO7HZ5TCTMBElvxRzmLOkV2IveRCW4kHnHZs+XoQuFcAuJcIAmGSu6kaoT
IB5Ap3XgGkhriOLID+IsB0l0LkEXMQMwb0Sxp1NBRimPmOJ2JjEG14nEQYju/RI8cFVQSGJmEaj1
6+OU92betpj5d2tl/rtSjHdawpsuI+/FJk4A3uPBogIYD2GIaxMo242iVKLEBQJ0v5q7p7Fp3+XQ
oRjyzr99H3dee5jxNLEcoCoMky29LGlvzpnVE80ByGDUd4Ii22b+mkzpizIpbrtO3m2De9u3NUjx
cePhurao61UYUChcMfeQFs48c3zoHr4WQDXgrTG/gK/ECmosVq0Y0YQ1LafyDg2oB+kA9iXHDv32
VXEKsML+SeFsa5IFW2W9nIpGB5PEyAJETGM5lKW13pgDoQjCeiEooNugHFdek33v+kE9FSLJkMHT
IC94vZ99Z05pX+C5nocL1E4tp6pTND94JJh76DxgjXAWDXrrQab32k7UJK3YttTxEPLaiY2stIsI
3dlEeawL8ceUj+A2VcNDUraPgmS6OrhHQbjqhiieju16lwiAYnWYE1Qg/HD7SO1dl+1PoyO3OVKA
XeaGGOKnNVp9BzE714jXD4aZ+Rj34eFWyHmyV3NriwlfaYESVz3Clvw8eYafnKLkG41dylCqmo27
qHJvr23vMCu6hdBxqW2pbBLXpVW7LiWwdJH0vl7lQFY/q/n82Mmmo3SGPVuiU+fGwYoSN1xDB1qi
/kKyk6rkaJnCe+vvbDXautCIxkEDMQqrVQ3YTKWUswQYghQ54/IjNuvAqgW7SaBB2IG/rX3JlORs
9R8xPfQyrbFjLMJpUEvoZqc2nRHO9tCxY74HiB1RbKHJcQttjutvX2hpZUWNiqmee8gpA0l/Ut30
C8k40yhqd+aVjvey3SuDtEObwybkSrwOAwxSrbp5Nv+eGogU9japh6l4Bp5405k7W35lkNKbjcHO
MqPI6mEww+SMXh4X4Ukf0EOfK+f2Xu49/q4sMSluqAhFudLSRJBCo0622iTfGbvq9+ywHvKP1R2g
lYknf80dSB5/4DrRnbt1ZZ9J1ORarFNgWQlyQiwHyiGKjuS4Zb/yxfrEe2xeYtuNs8M67c6Yh0nV
FNCjJy+CCaoKcCXXmurpZWSnljeaH0AG4Bg6dFyXHwX8WFindgc0/orx6jwdbCiv2qs12ABrOvJw
VjDHNtRfpjJ6mSPIourKOclGv9D+rjrxoCiCZ6QRxz/QntxaAxNOTa2aKyPBnoHa9Q6ltyA5CsFv
UMhy7hmL1x8HPZXN9fJtqI6jHaC15Iz2SNqcT/z+Ou+asflea6mT0q/4NuJJSmyU3YBv/wkPVO/Q
gwp47/L9fYTUxQU1orPao1oop52RafRIME9EcYaBgweZWyzdidaqpVnISTAmCCtMFM0So7Pabu3d
qqiPohR+iM3uJBbNh9tXeSerA0qfHCKIyKH9ztxkMNt0zWIiaBSiJQVz202OEss5nPAc4TVeCpnd
gKP/3my1SuK45B1/paGHCPJzIHUV5OvX/mpItD7TzQi2LQHvq7yFrmqravcrlMRdLQzXj7fXurOl
gEEraHCjyIERHfIqG/+Y5OI6qRFCEqoccmEXhVD5a9VlbhdZBs9H7nVI8YpDIRiMYJjhZR+Tow5x
mTadUffzh1eCxWFKJnUMAL+r95GTn8qg8vJ73hvrcvyYa741y3bW4jVszTiGWQLCkAKZUtn4TxAe
c1/wlMDMfcpsSQQ4fOBZ37kbV8YZH4O3QzlZyoQ6Uo3y2PppLUSgdFcvqx+ntTftWJ3sqOYRYe2F
oyuzzIcVBFEvItpqyqnBEuBJFsqP3uKLbuHrlRt9753E11OwxYw+gn8lfuWtfC/rvfoNzH0VlVwN
VfoN6VE3sfHKwXwiGJsSDDImK8Gm5BPbXQPRdk403hvqvDLNZLXFUuTzYIytiwAzu7GTPkk2onEJ
klAlUAcHXMuts9gOwCPcSMz74kxWJRVWEwpke3KsR8BLnRKQd+UwfqU5DiMgFBDge3d9MIl84zvl
qauFMw5kGZOxmBcct8tZv8tO7bkHxKN45AL49lzH5jKz4zhQ+ALup7hcZtDTgK38cpmjYM4hjQxV
32fdSz9wP+xOKMX60IaksiwJGVw7LNBJG2IHRjmXKs5xflf7+SMBI0dvER9wpN3i620PuRdMtxbZ
REcomgzZ80AVWqDCs7sOB2n+SLTEVnxPGrQFxydzLTIuIxGKMI07WCQc+mWNDfD9/6zx/4NFxlsM
eRgOTQyLqNA6qXoXo3VQ/E0kcmVz2VXrPWdX6V9865P/+Y5sihInOmgA2/5njxW7iomUElTko5c3
D6TxYXz/lwYZj9A2BknHXQxOXr+cQbj5lejI1faejk3FOzb0771ZINqRQHRQdGWxtGPZL70sdz8X
WEawVwRAr+Coir4mwWbscUmReTaZz5jmRWUI7cXmfw5O5EEh4HJ0RvGRpLbXz5x93XUDm3UyTj4G
z8cEwPfPC4mjMwXRM61y9GCRYgx4C/g4893jo+tUdAMVCBrL124ASmdFMsRwc8T2jt2dgvFjby++
Ed8XeLrKL5xV7rqdjT0mJ8yzMR2S7uLToWubXS5I9oFWmal39C15F2T3U24MMn5Ol9K+6Q0scAES
ZqhWp5QVnqrPvqP5ZeSSRGyyP3B2L40iX1YlOotxpmtPrm1w/3NC/+0+snRQihp3etZhWdTuEo0z
9SiFFwPSIf97DznO9PIvvrmHmzUydyJqUmC7ZFikgNEoJ8yE/Md9SymOqREADAHe1yCGFuZwwACi
z/uUe/mnAdUd4mZVMGTJVhm7rjNS4GLpJ4TP5R3a68IdQUtI4EIV7PWMwp6TmIfIkUv7N4CJO2fp
yj79ffOZhcQoMOPZ0KZbj5K/YjqEYBjGfXXUnAGIYG4KtJOFXFlkUqChVsJuyC8WR5dQgi3wMxL1
M4///cU0kAVgnlNDUwEgqOu14fx2iVm1LSaxVp+SLQJaq8cciVYJioE/4d8C2Q5en4ZMhF8st8Ai
gyIFR7h1x8hDmxH6wmB3HKYAkwTdaIPVwK4rvjbCjvu5ssoe4rTNGxn03q74l/auBg3XDJt2r1H8
8sXDZGvfOfu649avLDJufZlmHdVQrDNUz8Xi6JA2pqLFPPiZ5JYmZbAu5HF9XoJH34u5rmiqggsV
bLYWuBuY/HVo0j7B/4DiWRrZH6w285KxTg6tMo7HNZHiY6uni8NZLWVUrFVwSYHpBtViYnG7PkVN
aMRNjhQIhaD+GGF4CiMR4qf4IGl4FfKWuNdjNBR0jDDdo4DGgaXsBNGQUpdJSl1cUvkpFFBkUj4p
eZBSAvOCx1nd3unZ2mOC11IJSixlsEfTsLJ4IIpg8HF7ZQ5/l2KakTf/tnd4AEc0Li04qOQxCWyk
hVIPqbEGSM/M1sRvVRjaa/Tj9rL2vJpm4A4C403KdIwRzNd1WTQC7yV0GB0SW9s0OTyVe8vQiX0I
/9N0HMbrU2EUUGNSVuBpyvSDOCTfqkJB6acJbq9j75lsbM0w7rnHAiGZDDPmh2lxqvJsBoafwkXr
GH31JN0V/iaZ0BS1Ei57IV0n9uBjLIbOPWnusaMbeV0qQzchBNZiVjno9n82i/WpWeVTYiw8cca9
WGzgY4GhG7cMLA7MNYuqqY0mfCrXwBAxhFDhyVbMmeWYCE2cWPPl2k6Osk+lmOZMPKB8wZc9kNTV
b2AcjJR0ZZg3EiBuTXaWxFdJ+7GmT00SunOXgDntXms1e00f8hqlt/Rxtd6VrcaBYe4erM0+MEGr
mgYwOAqAMUlAM5iR5q/SYZwW7/bB2rsg291mrn1rlHHTythtK13/khfhWRX/hFngajeZNBWET3mf
zbBBeNI4AbFAeexDG+pEYKuFiEdnh2fw/2McIZRd/uT97SUqb+AERatHYoONrDCLf47kIvGmKtW/
3N7I258LSNZrPyCFABDmJRapmw/CKrhW+BGMqu5tI3sVOzAjAE0AKD5VZJkYb8pCBPJaJONdi0KD
WAaq6Yj1YpvZ6nWvNMnV3GdBdQfquGdpwUVBV5xkWXjhaW9P4QpQezYI8M02BdF2FIVQRC0givw8
By14Vx1uL/VScGW9ztYEcwfjvooRARHkATrPvKkV2rtqGda7phCgbyfoqpOtVuGuXd4HhizfpTma
SlE4PCXq/DGcV9Xp4yF+HFJwv6eK6cp5OXjq0D+MoakcBcwPev0qZbYQR6Pd1U3qNM0K4n1FD30V
FbLFnnMtsuO+B2GDNZYO0p1zJYCeZ22AxakA17PndAyPYLYZ3MpQk7+FqNW9rhGt74MkuuZsCZzm
+Jtt11DwR0IgobEBsiA2nCmpNpiVVtdubUxBNz+ly8A5YW/zDjKhiNTxVUBNfpmd37wDrCRpYzMD
EkYNdCDMoVqGAsi34iicUk9w//tuP8ypqG+DblnCYTKZr6zF1drHMeh50i451nWl2N2SPQ2VBPWW
+iHL5s91jtKdZnqG1hwUq1+cZig5rvbtG5f5FYyvXdeqGKVGrsF9svqa3wBgb63gHiF9P/FgHLmQ
970PCfiRYoCiA60Onf6+2eV20DQgDmBQe6yP0t1wn2Ka5w5yF1R7Tz0Mja8TmKXt23fqjY+6LPOX
Vfr7xuqo5ZU4drBa1eMPJBRPs4rXjwBGq9t2eKtjPqqUh8qwGAqEKJvaBnrAXqSX2xZkiku3vAPz
xRLLrOPcuhQjJ2914SCik/oZI56C4Yfyu7SNnQHooDG2NelDJPsqCOwAoPCgPyH2D2oNgmnRVpXH
RjnOYBQD7xsnsO7BSoyt/2Iia5FjrEEjF0klYepjtW3QKl8sjxgIIYACYrXyWGd8wzuZPN6XqH2D
2p4GqJmtaTDf0I0yrpT1TvKxDWhhfZud/gtpJ/DBiRS8mQ9B0CjKC00imWXO1GpKdTtWS422bntE
AwNt3Q50dtwZmL1VgdVLAi4Y1L46+4ZvdTnpIAxToz5CeOQMuinF/YgOEYQpXbW3ubMVFErfLuyX
Qeb7AZ7TIsLB4ORMXnbGFMxZcEBG6CteDtA+J9y99bsQOLYUgJ8NeHcd7E/Xd7Nr+3ySVZijohcm
7JziXndVrK4PBJSCbl+fS6BgF7e1xmQr4JWWMxNC6G5v2TTzah7LQ/q6uBXIw0LeTdjbya0x+vvG
7UwmqIeVEEsjURbAuv35o4lcnhgl0z+Ti7NUDGSS9DqxwDFrM2RcfrMFMK7sc8GuokQPbQsI5Rcg
lwcbsID/Ye7LliPHtSR/5Vq9s5obuIz1bbPmFpsitOdSLzRJqSRBkAQJruDXj1NZ3aWgosVbPS/z
kGmZpgVBAjg48OPHPQGDLx0zb4iH7llYo3Urh559R81IvWLDlN/38cie2iQm3z9/7WtxcbEzZVu5
MIVAXERzi5eLexMo3//bCItFO1kNtdDdV+HiMv2sOPMbN3n5fIiPK3VxiizSea1kTU5HjDH4WqQe
69ErfBLOBD3IxSSrYM9HZHQez3Eg6gd9SqhZLsab6rHsJ4JTa44wSeaDUw4FfSygNnT39KW+n45z
QJ2DmxLVK1zkj1fB89GXRm8gehuT/etpYVdNvdkCx/TQnTYrrGBQ92Ytt76YjWBUaLChJR0yK3Mo
fLdf3LIYoZnlVmDXZjdcP85KPXFgY8N0za368C/cdz9AsRju/YiLdEQduEj4GM9TqvrQt9u6INR2
u3/B12LefGeBZzHS4rhAloW2yQ4jzWHcuCr2FmBY+Cpuy9s12PfSbiMQgEdpDf3Zqr7YbZDiKV1h
Yyi9fEnIqzE8fL4RLv5+lANnlALd/MscrtR5XSmWVQXqBBZdY94mdrMicXZxrxETYpYWxADRSrJ8
hspxykLa86nwlkR4HIY14EIa+3FTXDsr14vLK+/dcIvwwWVSxqB2z1utQ1Zlb4EwPcbR3NZKI369
NkPzZH9YDO+GW+zsPrZagxO8waTlIXyfQmozzzEfP5+nOdv8ZJQlfFXF0rKojocyASk/xpwPWzI0
Oyvm+tem6eu1s/XDU4HpD+FpeDpBdRek4sX2jTNaW0Nc4W78RfpvPrfBAF1yABxzDwyB1JgHP6nN
5w95CRkA7Q2+CmihAg65VO+OZaVR2ZYzfjtFOjAWUZV+eZP6qYp+aPN7Fc469WYdlsxjzdfUvpHb
VeruhZP+7EMsTnrYMRbjgL4KfIg+4Hdzq1/vs12NhFDZrcXJj/OKzrv5sqqrpgovhsViLRMIVvYj
XE5UZudbUZTaxkic2Hcz2IM0baXefP6KP+53FUpb86yqQEIhz3kelithJokhrCaYxoH5EwxAT5lb
xWt78MPywU0YHThI3gm6x/DnfBgdmL+wc3vmv3dQ4eR74cyEpNO0dzww/TJvNjcYbO/vP9z7URcP
R1ssrJJhVMMuvDxvvLZdI4Been/vh5gf/N2x1plMavGIIaQOcnNzgoXqykN85A4u3t3i4pnkjUh6
G0MQz85RPE399h50anCsZpbKKYnRMs/gnBqv6RFciJzns7YI1DNrUsZoUAFsMqK/50sB0aFNu7X9
MbRIiAx0XW9zdczFBuhylUMCAQtS2c6Hw7TTtm9nw6beTcd/oWC7NoGLcD1ABrIxOjwjw2HU76oU
iR/zqy+xN5NxnHC90Pdxi8+aSi46XtFbaKruYlXC20xOg9Mjne20l2Q2MEnh2FZbVUiStQa4+W0t
jomzsRbL064KF11aA5LzxHYg5VmkR7Wr9MBq0xeqWbXX8Kn/mhlpHX6+9dYecrFoLWmOtqJ1GLhv
vVpCnpB/o+SVamsXsY+R5fxtLtZondO+rAiesBLS77VpS1rrOIzpCpo2/5oPLxJiIzr6X+f77OIQ
cJ0iS5oUz5NlRYTkPZKiHL2pMnepKr+nGgLM5y9wXncfBoSakkVA+bbxj/PAQktS9ZkE4DFG/FTA
faqLSjDL17KVjx5ps8LXu3EWq1Gp7RaqzBinvNLQr1+ApWl59a5ddX/7qNX5NhKAfhjRoey3LCbo
A8/zRB+rIP7DvSZRHiV3zakMuE9OPVQCYtgy94gsLXRKs8nL7uKvcrvGz/i42+en/eszLKZxjEs1
oQ4gAkpR1O+/CbrmN335MdGDadiYORPF4POJc/o0nkB1BlJVB13It3PO6R6qeyCGcPA+WjezooqC
/r5Dvq/n6iYEA9zdWiH64np99ykWG7+y5eS8eUTF0lYfm4TUO1I08VVlmPEmsRznyRD66mK6uOsd
CF2jfkLAVV2MWuj1oCcJma9c/Eu1s2HoSkMOstHoi6e3R4UA4JpR28U5RUO6iuoBcsUlySgfS6nX
6OEDcQJXChxVcN/8fC9eepmz8omO+zp6lpeFoSqGXluaZVVglQeVZEHFngrzpBWDnzIz+HysS/EM
QQZa4QRCK9rSVK+2RalqgiOemcXjLOft9xa8lN2uyFcizEeqODakAWUaEOCxVD84HA3NMDlFOXJc
W8WVi8Y3H6dfvOvBSUt8Zws6s+HnYRJZMG9ey3Mvxh2oqqIvFJpxKhw9zreJO7l6n6LbM0hOc0oz
bavDzANRD2uXiI+w4PyY70ZaHEVT2iklUzCSkQTVroIFrvKlIihKaFD41FbTtQuww9lwiwNJja1J
lJnGcd0sTvNo9tHdzKDK6sV2DlbLIwKwMTKI+abwgQHGJBW2ZApHCTq5G+AnrF7PQujzWMN2dcIu
bbPZ5w61ZhV6J2+lgXeZrkM1HXLZGC1udd++cm5134SWa+Gru0kmqESo4BKune4Xdt5snmNA3Gj2
IFrCZAWwpJZ1qA1aNmBxx90ImwUZRBVNpdikNV+7p1xCct6NtwTGpoKKsbIw3gwDFomnbelRhI7n
omV5+/eZ0sCNNPh74YRHYEG8PN8DAt0SrIkxGhgw8H1joQKVPRAhN/O91onq0uuQPG0/DzAXwT/c
p20d/Cu46C0nEtwzy6UqQ2oW9lfZDuq30QRszLx3b60IpKho7Vi4ENLAagPOY+EvE5TF88cEWcol
bRcDbpnyE5Krk1DSI2+cx5UHu7AfwDl3ZwVBGNm4zmLnEdnXQJV02ATD/cjGQymz/jaHGfzcbLOK
C8yzc779cEc3IF7jWgYsl5drs5W6Ng2WPW8/Dd4HKHZqB9TqYHjvz9TEMdmv3gU/vsmzIZfLs9O5
qqOpCkHTHOsQYcgavNhicp/XaKlaOR8+HuYYDAbbuKVgleA4Op+2glsN6BAOD3h8n0Iev+/sLde/
TCW5+9sTh5EQyVwof0MDZ3kWtGViofSJBYKixa9u7JkXjIutAVeU9YTh4oMRG6QDgEroUFgcCCOo
QbiCzcNlpl+YIpKO63XC2bra34cH5if7a6jFkswGVox9hqBZaEnQyvi2JnQFwbmwnzEGWhgN2G7O
Gd8iiqRyNEqp4cCZY1a8Z4e5+dp6sDcGlGKUHb//X5yo5yMuUtyug7VZ1WKjTS9oRfLRP/wKAYmr
dNu/rsWOC3nC+ViLPKHRYrV2R4yF211AD2XUbpVjt1O3/4vj9HykxbKwM9r1TvwWPuaMpPHr13YL
ofLIeF3Pfz6ephjMBoETifKcei0eq+5xiBWmyQO9+pHYhp/StaT1QnqHISDJOcs5GiBlLPZvkjja
xCvCcYM0IvhoVJqXOp41wg+hCodAveqPY4LalvJAU69kwdrUXQxW78ZfhP1K6QzaMIyvN1c0f6my
XVx++zxyfGRMzFUKyMLOKovIZJeC2NbQCMPNE5A/QutYXrVXSE229e2EM9S6No7GiT62rZdgeXbB
mykNQBCYGyPLPPIt/Wl8//zzXHrk9x9n8cgZFZVeK9jukn0d2zxqBYXpsLFyHfnIm52fWgecCkaT
oZvOYvGwGpRwfX5qcyPD8T6P0hm1osjb46shmjPA7A/7pjyudgReipzvB15sERdFhy6bB54342zQ
le1aAHTuHfPdP+jN3EOSON5a68FHEAuPC18IyI6BV42m7fODaJKDNa9vHmhUrb1SS2CUB4oErBqY
6nU68zJY9K0cfvrFqXRn+scs/fqBlabkHaGlidNv8LOH4iABvM4tO5R5BvWkEk4P2E5B75FjG5bj
o3YEx8Cvo3+FjXIxwltgBEJEDiU5iJKdv4CmyYQ6Ciwr9PTqezVEfRohHmrXbchuxg3H9l3vHb/0
At4PuljLddO66hQj15gVS1R3rlDT46zpHXsIKTB38XTcCx2xsrg/UqWxuEEKJ6AC2hCwWS7unlpS
dB3WWBuUL31wRCzeAS+6qQ/Es8APN1Sv13y6ScaDo3vSS73V821+tGVm9/4jLJZ5ydveIg0+QglH
y9ki0dicptA8ALxYw2ku7SgLQqCQn55vVsskKy2pwZ0JQyXqd625TVPX05OTUa7U7y5tIdArZ+NY
qB2gb/B8BTmOJTDQ2+WNbvMxzgJuGLtYHV9KwZ6knj+5Y5eEn0fDCySHeSr/GnWxhKRZpJVESTJw
VZhbxKn1pSl54oMGXHtd7px6KzsR0v2okwINWgWzghRgtdcr4rs0dVx9qG16nZEyL7HbDFLkQxEM
maL51TSu3dsvT8Rfn3URZFhuqYND8YZUowySVHqS4cZJUZtSVi5gFxBCvBaYYgJQUmcy22IyGJzS
i6rGnDdhtXN1T4NPK9soj92AUkcV0psSneuGL/ZQwvRVtK7GuG9nZC1vvLTK8bwmWnGQhqjqovIB
OnDWwYlABnU4N5CxMAmTY7+f67nrnNiPF3l0Nf012Fua9w49GHES2lMNyWw9zcjPtk7VKydr8l3r
EEQXvS02dWugCfDzFXhhUqHMgloLZJgtvOt5W7wf1TYFygFNDdrydDRUKPJY411TKhE3/8x2/u1l
/D/JK7/5FR6a//h3/P+FV7BzSrAWz//7H9fVa3nfitfX9vhU/fv8o//9rYvvPNIXwRv+s11+19kP
4ff/OX7w1D6d/Scs0Qsmb7tXIe9e0VHYvg2ATzp/57/6xX+8vv2WB1m9/vO3F96BeI7fllBe/vbn
l3Y//vkb1sW/vf/tf37p9FTgp/6zTHj+tPj216em/edvuvk77uE4PmfcBqzrWbFgeJ2/omm/476C
sjNo/Uh+gSr99o+Sizb952+K+TsatjBXKsDWWb9sRgsa3r19TXN+R+HMwI5BVjujhvZv//XBzibo
rwn7R9kVN2iBaGFH+Kt94a84PxNo0KGFbpQZpp/bDxY7QElaRVXz/hkYSco3vOsaxfH7toqbnzJ2
OyWARAmtm1d4440F6lfw9kDnX55Q5Scq8WA0ecZUED0JJCWcFoEYQfbMfTmiecofEk3m5a6ZjKaN
SG3HBD6TQ549NlbT2WQImO2kSr93lNogMlRSM3ez1ospKZPWr1qGN+8VGRk0C1qArW0Jz4zbsb6H
h65p5F7bNz2DYYDVOibYwWCRPigQrO826lQR+STyicSlp2tC6Q9c7+3iyVKLIgtoLVuxRXlAT/aF
w8qReokKfZ3vrcYUq/S0QclyzVdGdTK+m0nvVrd5aTTZnup1hUeNtXFIvcpsBLJPUYvUY30zjJvR
clWo27DKhKIgLUx1QnURDDeee4qT8sJvCm0gJ2tSWNXjG0BzKCELLdGLl5j2CGGaEbn8oRlt2Oao
nVk9WC1k07YGt7VkI/RidGNv1PvanmW2jLy45lSVeIEm0QcIJ6YZpJNUqAvqWv4EflFcQ2nLUpQx
8WitJvLY6jhquxc69E17RK4lofTt5oXaGV6SwFRyY/CS6dMh1qFO49tMSPM2rjU9u1NKtZ++xbbd
JlvTTBSwXZqWoY/LVLKfCRvN/KgUQtGFV5qkaa54AtUrsYkp1aAobDAHKWMticZDkeQ03aMtoBG+
KIbM/JYV6qRfJYWqp57dcIxcZqzVMk+avdNtFZmT9AAzkHSMJn1yxutiNFnjo0k1baORVFDMJ8bY
GSFeclN4ptLJbxB7cP+wq8r+NlLwmIPKdaBynDScQxPLSqXuNR3toMdt0ArpFRnR7coHpWu3CRSg
gHrajjIEilbXll+7Lot9YJcmUq1EN2g4DnZsPpSlkcJKleWm8GxOHfswCDwVqOrwmEWUV7pxB79b
qkaoBFa4uhc2/amVbadgVrQUmTQvayVQO3fqg2bMOUiWOisrTw4xgRhfUpV1aHFuPqD/RO/8Vhsg
SqtMZoyC4STY6A220X+VOklbb5rGiV51HTWIj+2kAgzvrLrylbgwX4cC1p2eKSBTh3J3xn4Kd0jd
aGRk+sNoR4YLquiltiFEmaqIV7oJOq1nJDHEY7FjhwoQoj60RhyVqULQt6qovRM5sebQa8YsV/oa
TFBBCXLs1ALrL6dqf60IFkvf7tOS+RzLJHngSc3cI2ly1dr1cVUoe8zbBFUcNuXtg55OCRJ6YRBF
2SQlV5TTwNKu9KbecJUJJk82k1PYAbyFXb2bJqk74kVSozg0eebE1o4Makn0UyY0moRpL91njnmq
IW2VIgpu3VzkjqdLh7Iwg2eVusuwK9Fq2GbO5HcJY3XmGUNe1x6FyASigltWyRB0UzwCiRuHXB7j
1B3IN+QvqrUnsnV6D+rPo9sFDY0Luu8VNTdhp5a2APHQ1tPvUJUrywgbQCDNqcuJptshp7oByc+6
VqEHVNOxrz2tyXIZ5TURgxllOQy99olUmUP9WsYSOB3JbU14lMd5e1cROtnPMBsZIasHPeqK1pEl
meGga7GAATdydIiOsmDse0fZ2nE/ZCwwjIopP4VCe2hJCGjFYx7RRtvD+tiBYcmjVSK0P3W4ZMVw
NpSMRYxV3LkySGmZkGdJs7iAsqFF4Ik68IR3LypkY0wLoW3g7hc6pskUwtPPbQN0N+Z15Q1sIPRn
nXFVgk/LxPASC6vK/M7io7uxpeEo+xK0Y/cGIh/C/W4KbMwfJXpV4++tqFzrCXZ0yJOxtQaUNm1W
QCZmIJVd/UFHi+tbvdQG8YUw0Zc/B6I3Meo+eS74PeIf6+Hdo/IsRzPXlLtQfGENSUZPlirsG7VC
s9pTpmXxdF/YptvfKpnVDFAwnEswz6nLDesEozorLcXBLUv4xwV5Wg2mDBDkFUM5oYDJ6VGFXUkX
KYlijYWfC7Pr8NiVGhsyrHtkWQ/vEos/z+/35/U5ZIYqIeThkCxATBa6FYBtF2mzlaFdVzH1a6IM
pfUz1eB/Cf1SPrkr/NSP48x9YsAacPsF6ZAsMNt21nUhWXJiWerriMqkXemuXlxx5yc5H2GRlro5
hL1tCqYdXGucoD7Vk2e9No/OdysQkISTsMzK/rCeQYyL82gu563fOxd3s1+fAX0gJqoXyH5sc4Eh
4bbnZAXhp+RnvIEySO1Jy5++9s/qrgelMtuXt+nBeTHCEjppgxt8PpULRAOjo+w7i5rjQgrnkg+Z
11TmmUtToBbUsyBMkgVJ2B5mn1o2q7MB818tX57fdj6MuLyA5J2sFVspjrNDRPPIj25YhcmDFc36
J+zryuOd3zvmwWbRE1yskPRC9dhYLCGu805xiu7YhDoukns4RAAmz+4Vvw6aDk6fWsgjeVhrJ7o0
qo2FC5UwC1xOdzEqdateRfnrWEJ7gMoHPhP72xNPV7oHzoGhXw8HMRfUY+dGPzA6zy9VWez2pqj4
0XCfGsRZA6pLAs5VK6/w43xBJRHbHJcBnYAmvsjN29bIVJZVAHXFLvs2i+fNxuKGT7+Vm7/HCiK2
iULZvAWwLVGoBNvq/ImMvKztLrZ3FQWEN0L8Kycrj7OcmrcRZpAH/BQMQhboAvCfVErHAllM3DCm
HbuCBpPI9kNc7D5/ccvoNY8EqWVQ1eYuOVRTz58FkjuKMzF7p3MdKZJrT2gWclYi5IJS8euFOah6
ziUMyIV+CB5lAeKoYe80M/7emXnldT2aEislDgaq4iZQXtt2cVXk9FbW4ykf0xUIZbkE3x7SVlFR
BqXYxblw/pCT3jtqiZwns/L8xmgadl/03Gp9QnDkff4+F90Kfz4rlBtQJ0SxV12WecfBHPvctXZz
F8mbhGYD7LX3+c6CUdsq9vjWwPH+ToqWCAt6soBj0D6MC8vi0YqyzGuTOlE5IH0RvgOCKs1CkxWW
e0CffM4O2JUV7kBJO0kTrQyuI0rNtxMm3Nuy7CYDBX2t7GufxL1inDo1c9qoIXAHuOrhP9D9VHXc
33SSj1vJcwrStaorqtz2dW1sa7MZk85rCkGyEzMzS+kQSiZiwB6BakN3ZyaVSg41rt3688qL/rBy
gW2jUIWIgpN+boo8n1S3hDWm20IZ81s1+114s0odASXwl2mlG5Bfh9DfQmz+RxzmDLv5FNf5/xCx
gZDPu3c/I0JnmM2JvjyJp6Q7g23efuYXcKM4+u9zxZCgZogtPvNB/gu5URwb0A2oI0iOwF+GgRVy
lz+hG438joRpxtp0FEwcQPj/jdxo6u/YrQSBDz0k0K5EwPgbwM1bu/67PUIIlILRQ4algg8AwsAi
XtvoQnbNvG4g721tTDSl9K4Ix9j2awWtwVQe4uI5gbJ9Wrhez+obTRuvBkdBn6vjhHE6fKd2uUP7
3Z7H+gHSgSdpuMBauuIh7pqV+DGfU4vPOjc9IB2Ya/Sg8p+vam4ZFcmoK6LB5ru6aG9R+N0Y5U1t
JtdDTTbmdNPaaxDzovaLFzTPnQYQA1yYWYhxcUazSnXkQImIdLcLFXADcqXzuXGV9NLPmbVv2i7U
mz9arQSZca93R5Yb987OMlDIm2jYqnBb0Cz43bxbZxdS+EU1/8/PhQU1N1VfKu6IhgjZ4XNZWhxJ
VByKRDmV1BuaGgLTAKJpv1OI6aG9dsVd/m1RnE8EiEbAI8E8BqEFlKvziSAVF1npSBE1OY6qqt2p
MQpKPb3uHBWYXZyaXtwVoaxiwA6godRxWwfUzDa486UeIINXR44kVNTMY6K5dWR9DTepO22U94Y6
feevMPZ87K3mmLmjbyT0pmjQqWsb+oMB9RkhHUBquFxaqu9Cbgckz4OlYwVnma8WXUgogDv3keKa
y5zUt7o4jNHl10/2oyPJprVt3+k1oH31tWlOB0O1N4W0NpWCjJKTR/z4XeX4MOI9NKJLfcLJD9JU
O5lqUDh2hm09gmNpQ7W7VIcraYlrLenu8OG+mG27s/R4R1o5eY4lX5IGiUNf1ZAgk2hc6wvbq1KN
e2u3IO2t+/tsRtA4g3QIZyu2MJbEIsXL4JGo5W6SR711Bwf0PA205E70B5KEGt3AhdKOAwZdbN3D
CkHps3lMU19+sVjI3dBo96bqJ60HDFQ+alMwsQcLtOPG05+E68mv1AEu5XWjr3BPaGECMb44zAD2
dIFrXrt7lm7z4rYYd2za5Jnhm7iL9FPjJXUdZmUe6lU0Ft9i80Rp4qlDKCrPktcaaOOWr1AoFtJ7
Ro+57vdwBy1emi5oe79FKgSu8xC1it/oEfBfWA6lIqrtHSoOsbt320iWV3oG0d4oLzaa8JXMR/XD
SsJyCMZsm/KbztmN2c5kkaLeCgpS7q7j12UZTOrGhZyQCN0mimsEvsCMo1r1LNvTnYeK7nNjo4u9
WgEFlQeRh7Ub8XoP8A26cY1DEeFCm25HPE+VALw8ZAMQsjvNBlJ5Ow6+3vhqvanpNRYdhYx9Ho7u
nZi+FeOXMb1P6G7CW+oBp0JgpoVs1FRdjVz3FfR997B3teleG25VN2L9SYqDBd8s9BQnfvMjrfxu
rbcL0WwZWeflM5uqoGsNR5Q6f/19cSdJwYfL4deChIS5X+3h3q3BW4b3tJN71FCgNQ4eCEAqJo+k
yOGNpvtUn44kae5SqVxPOtv0gCAtibgDJkxtGrgvPSI38ZTxvlT6YIQQn9aGzhwRG3gWDF9RNfZz
67Xuia8b6tbtbuoCxC6T+4yrMJkytnxEZ1tsevUEgXWs1zF/VSvTg1tg6Oavdt16hQPAkrEg1jw3
HTZSq70+L33WBrBpQr9or28K8UDim1wGqrlVSpT3k9usfZ74RlVPenk7FveKfeNCvcHZ6vkRaFWV
hJ3w6wKFLq9NUlRXr1OUJ2ygu6oPjp/PJUHLsB4NBhS5gTm5UAy6cZotJ9siv53qR7W9N+VXk12L
GD6l+uDZ5KtBX9p69Ec3CwYb7UnltOdW7bdqCOOWbao0GyK+jUXngSG/clIYi2wQRzwuMBAkRCI4
V/CWKAx10gy4ZYFmG2V6GotGhKB22iEtDc2LS0IOcVXne5MqWH+Feq0i7AVjjEWsQgpLk/JKT/mt
2o5Ht3OfgQLWnmDDz5jo3dYyuj1p4pe8j6+IzoVviKL2LftloL0T5uaUbdq0ccCv3JpDnwOQl8mm
K7VnxYFSfqOkK6xjJEkz4vM+FCKnMnCRwgEJWV8c24u1nCE0m5S6aDhr8xoHRNF7nQLSsVDaNGhM
WEMl3Y9CRwsj7VWJeQWS38cdvINQFnKsat+PGWSjOEJ/RX44LQPqXJvPSqod1Wa4cmP7GQguXEmK
afSUuu0gOATzGYXt0sS+UUzcApAkeXmp7NzM6jzXmDYV5VqUxNB2YU4k9e8lyjQbYnGQTspTDcQU
O0oB8JdB2z0vtnUGeaO6ubJOeY5Uq+wL4eUJuvhcvlXt5GFqUpBwSR32MPLyRwPgumteVSN2FGub
PNJ6NvkqR8xWY4h7JUVxlQ4S81GIU8Y6z7D7B7UAeK0zcNmYE3upMUYlDCvCtjQyr6xR7uLVQHdN
/UgdcUBnm7K3LSxNhYg4AAdbOQlzC1iveuY6RKaUpnKCIq9cz9VYeq+Wwy1uQvreqQrTF66SH1oO
vTEw38mDpKgjJegkONj6c2FJcoPO9uyOZErApUiv0Dni6ybVb+Kc6Dfgej9aicW2tZtWV3nZ96Fd
lI2HqlYbtFlueo0icFybTuZnCsFrJcOuVRVrjyAUWZPp3GZK0d0MnfzSacZVOQ1iJ4kwvNyaWiiF
J4CvDPU6MWqoaGJ33Nqi+WoUTeaNRndqB6OKqpq3d6i5t76etu6mrtNNyTJ2nerqI+6R2nOMAtgV
ZgjkiqTbm2zLNUPs4krtUUuDVdXbv8ZOVzxKh/RKyRrkJS19hVUuUF8eq88ty+QO6qFwg5wIjXSm
mVeZA3cbqJa9Qjc681lFRZQmVuHbKNJd1bH2xcFkRFmHWpXN0yfpSOMoC6uM8i6FeBmxlAgFzdp3
XOYXbvEoYFK/N8WQ+UYpik0p3B9x3ds7V3AeIfg3MP/ZgCR6bzFtbxYw2Ctgu7zXmnskcRvBdIE9
bugeQUtgYjVwe5c5Tl/yPOUmtLCKbGu06aOpShmkGhI9eFnekR4AOhBuy2O2cDfGABMfTpIdKcno
Q9y0DQuX3+ZV7Hpt7p4MkjwDjGnDZNBBvRugvYTz0N0otJyiOZVEFQhWxkg8ynisvDG+NUfTg19a
C+u87msTu7sSdWOU6fovQ+KA2A0rQl8QC/IB7SF1tKsBHvFezCB0xGJobkvoC8fkWuE26GZJA/3B
yXWjjqcotWavttMNfhVndVAORpRVr3VX1F5mlChjMbGlGq2hG6f9lGqvbbK+u+qKOa3IR6jtcQMG
1VhsewpP330+6jd63lKcUV1x0HQUm0hjYG84JoJNxZJrdD47QQpNliDWCTJ5tXgWmKeDm07jHmWI
xmOxUtxzvhlQ4z+5PcIPEym2pFnAtZPKH6OZsV0xor0DYWHPe/XA+KSFrHUVX5X2bcyVL4U+UM9Q
ehaQzvT7DIdnGfd8E8f9XSWkHWpFUNtIeyzAqgbdJWKaNnHhyijpcGQUQ7pNDT2L8hileCqz1Etr
DTk5qogbg5mh6Fi2hVoapP+T+qtDlHiPeucB8VoLoRCFTdXA/i8B1OQaDxls0qq4/tozFZlxcsz4
q8lSEupx/F0UcGzig3kwCpTUzMJXpi7xLWF8iflAkEyP6Qa7VKJu2mWbob1jlFmbqZQGdha3/XbK
x42Nv0F+Z3WYjwiSQyMbjwhkgBk6RTQlIlNb7euyLyM9hmCv0lGvaivi5/HQBwOWQMHyfZqpmCYt
i8aqAl8Sd4oAOthPCaqPXlXL3Ld0jDJgPdcGdMNM1IY9gJOwBqlbFcl2Sz3SHKa4gNJILaHK6Iy9
J129QjZrOh61mh9OhgM2aR/cHt2Mmt2C/dkiG80sseM2CuWu8l32LQpxJVJ0MTTIklOEkmqX0bff
MAFoFWgrGNzMwzn+WKaP8MqlnjKMEMazh68I26mnoQgVUEgYB7jaRXrfyq2Sgf3VinqDmtiOSpaC
C9g9IiVpfXXMYchlwo81bisUDo2pRLW4CxNeE783udwOpX0wDBi56jY6NaYGOuBSv3Ud2J1O3PSy
ESEZPia7RlCENd22A8vU78du+JZLSba2q4TV0KCHjCWhir2A6A+SB8qLXlY2ELhqtYe41yNV6VOs
zR9EJkoAv5Bb1YrjEHehwh9M0Nsmd4za2jzZ452Spi8TVC9jgtQRFWTcKBRcIYfcxGsv0q1oLdvP
+rwLc2Hj5kgh8pYwuw8KrjuA6o6s0ONDjnxbFWqCTFuFGmnSQOEEh4Y7QH40700vheKtP05eYYAT
YltX/5e5L1uOHMey/CK2gTv5Sjp9d0muXXqBSaEQCJAEF5AAga+f49ltY1M1L91vbVYVFhmWqZDc
6cC9Z+UTZdWYjXcx0tw8j6MrC5/XcuiaGCzzS2fy+aBv5ogQXX1QpEiIXmd6qLVOLjVHZSQJLxGj
YbkKZEWnq1oKw8Jll+D+xeIZCZac/a5326X106JGbdQui+jnpAExUGLyfch9zGh/id96T8LD8tDi
ZQVY7R0b7Iv3bazT+xvNcbItP4ksLCCUWQ9rm/lHOjn/2Annl53sTdlqvz7N2U9uo+bMGkdP80+C
GeTshf1y/ud3mLOFq70HFXPIdsmc4tSvwjYnFwpS9hgP9JiDPKm0TWzlcu+RUjqdZI9goiYgh7af
0rt/fmkwrt6xUU9b31deYdt+BcYS3x6VuYPEBL/887t/fhmFfV4JwWfevQJZ1e1G9vY3sdpH18hE
kmqe2gC6CQaH8Jh15QhqYDsTORWYg/ZkoNmBWsHPcvow+RrdIS0u2ETSZpsM3H6phoBs0yTHcWZl
d6xRZgstjqNHR0dXBWPXHPIIrC5v+sswpfk2rhHy1smUmkLgyr3Ut19aonZBw2Df6Kag0CPTu8SM
Ii2S4YRkRWykeZ+VjInpHj/oPRW53ms256U35bxUUez2KGtEIUQnrm20TBXvU0QHz8y7pEN9Eh4y
R0nffC15QstB1SifBDC1F8bn6ImViP837TPitxzYilF/ZGy4+uFQZasMHnoms5PJ2xPKDFlUkNF8
EqanK6tjVfiD8S+aN/MdTiNWIDilaiwR1x4zz/OAZxc/gTTHcEm/W7wGl2HMabV6OKpz4w6cCuif
pF2BicU/q6rNPkdn5n3aLVkBbwsrAsV1gRiW8dSECGCxrMG0BK5jjdv8rCiWTHRN9eWaSrGJnTR3
znpnbHTunEIDhfoaiUl5cnedjaYjq4P1tM7NLp386drE+TkbU4xfxvvuSOf2i2XZpRtUemlSgtg6
EX4u9iN22cyxWuIhGYYTXqTocfJE/Cj9VW3E7YpUy3LfxNH0vMwWzzh1Wx6PKFGzg35axvBZyagE
STJW6QzEZKEMAgtcBeBeK+54fifD6dGOyHqSgMQw9lMY2cAhFVHEX8MUsi4u8maTa6Bjlt9S8LH1
rgRnC2VglkakSAPN30f1J/Qj7OAmDsXSPVoRoZf3/d2M573EDLaLVX8O2vSF5TbfjCv5UhxzMbFv
bpVTtUDYQ8xDPof5nlB7Z3qfVSE9GRAhG5ehjrrtDlOAyoGIQmG0mq1vQlZkhgwFxk8ohhcoMcK+
TFh9UYwo4Ii3LUmh8kHYdGvm9eaT6/5CUtJXsmKjuyr/oc4BoUwiQmVCn6UFhuxzLdTWpv3ZjuNH
UMd9MZp40/cO0Stp+Oa0GgBHjVPpegQH0I8M2gk6QBMiW2kxTA4AoKx/t3IEgemwRvGyN1QKKf4F
jebfVW9j5WcFhF07NWff4WQ/0uCdWQSQswzdxjTg15xg4/RZ+lebCMlGAUM2eXdGVUlhUIq3kbXd
qxD/SuibM5nV3tlaV3Wmj3Or3wdIlRQ2zDJozOsAFQX+/fmB4bWaBpRPTsHyjQEVipEyJvMHRr4j
HpSscEQfV4VxRry1sjnirLYFhOR/5DK/ssCepRyOtQy/UbRZ8hXW6Yil0AuMV7ybwLxWco45dN24
h7BUbLt+Cqpg5aiLYeRpEea6GOTZ+T3Ghob+hUisKQaDKziMoHvW+vzPX51aVm/Sbpd6AyLzPVje
fXn7jkSLcKBGfmBSPvs64oUMhl/3tw79tiQixxI7xkeDKR9KzC1civ5MACzjCVZee01CboqufWFu
fRc2ekuY6Ips7oFo4mxE5TiPMU8JxMyHK9aN7gvz7x0ckS9GdncCXeA5pS+wKuyzwUID12was/b7
0Ljn0KfvPGv/zA71qtRlFYRbfymKI8rWocRTuD9BdMsdir+haXqCTm+zwBVedMP0GsbNdYCLqOzi
+sm0PS87bb4jIs/LIPVRgRL2MPgXgv/QlF+pHz60Gd+Hw9SXWeagnYz+RD4kmhzKsX1SqzfOVY1i
cyE3qfT+xgESNlGXXI4srrB071fJvklDHw1SbsDlfosQf0uMJdzr9CGBxq97Wpvm6pu+ygIKi5gn
r33O2zIlUBeCP8QAGQR7N7rv1va0XPynPO8vETDhHCNL281mi/CwE6SFKPXrDlmm7p17bL0YCBf+
vsHa+yzDqBZMe4K8JGxPCSoFvGvcv44G4YezlveezVM8MGKbTuacDUiqDub8JU74PVKxH2JWP8cz
nhnnoDd0aXCUy1pELLwTqillF70sCh/DQSJtWJH61LYrr0gfPEnc3nVXR2gy0M9Tza8+z2QZJnOB
IePOnxBHPATtKzzf2yDB2Bzgy2vsFIXyk9MwR5vQbwALthhvIPd6HdvkT5TNa9kH84JoyHvuqXbj
2vEMEhUBH8R8hXOymWGIT+pgYxxxRUGZ1BW3wFh59w5UXUI++u0rjJYIwoM+REF8Q0a7bRIQBbhP
d5htF3DZFu/jsuLHiPKi6eusHEJzzDvIOmwY7/Kmf2pb/oxrDc2VVBR9FDwafwRUTtKz7uo3tupX
jPO/MzoeNtDB4eefWWWMOUB28LKC8im4EtsG/xeegcYLIdUpiopKSN62pE7ukhYNoJ1qzt3coaxg
El8p8f76PFAb5gHEIPmSlAy0hMebHRUzHkLEkS81xk1Rd10R1N2Zx/4MmS9CO10/FTfr8jqzEgt7
mXpti2eNdcBVgjvjJhQirbXE2WV3OBKr1QbAaSi4mRZEe9/Xu0bNadndcqjotGt79/3Pi07D8SDU
8IBS27aAo+GiILUFmXLA5tyWcQplKWdJvhWjOmGHikrC1mZjmb0jgSNlIsJr5tuxwPcjdrBtRNj6
QZbEZEU0ZnxEYgx6jG0E7mac7q3VRZfKv1ZFXx2OJpl5kN1526QB2OGl74mxn2m+/Hhk3kE/8Skj
/hnrOzz1x86Rp6hH7adZP7kkT0LqayP5fZTac6Kzr1h6fuE3BtMfKoO03bFmHEs0eOKBTzByh20L
Sl4VWTj+WcIW51aN9UOoY5PSN+n2k0ouLMIDDagWyypyBFz9MwdYrGOLaS0fXhfK/woFmGzBzKga
dVbDDPiQ1r+Z7N/xMS3CZPzSDj9jbeR7UE8lqcVxmKJPeMF/w3l4iG8q3FTzGiSHm7eph1jNYfzb
+VDvosTa5Z8qw9u/lXwCUISPRDjwdsPy9Vuv813cAaIIwkZCnYnO+bWPhmJUwSUcgZndCBjWBYD/
SF20EBdPU/c2wt2GUWyuq3GBlgqQ/wsb1I9I2xfhj0cEu5dU803D2ZnitklXZEMom6B60tNvnvHO
g/ectsptoggbMfavfUJkVjmSfCUa11nDHfYmmpVjWg2N/FQtABYZRDjyePhthnrE6w6UM2dqG6fj
J59yyPyD4T4ayWk1XcUR6V6wdsywhtBqomASkd1Ao9eJ4wdvAMAGM8QTAoO0aQZgMjGOBQ6mBvn9
D9aQR9thQYz482zoeZU1euuGBFBjPoVYvTpUl4pDp9QO6eblWENs3GaYvKZRQxRe3/C9datjXeAA
yPY0+45s55d1uESVmtwhWdyvyeR9m5iPwRv2MuFwidpRI08Dcw1gRAwmRpeWRdi0lXtC8tVlhuK8
yEawDUgGeBDcfueD3E9Bf0BVuy1g2QAi6MHnMGh1IXgcato/rnb9SbDZ4uZhjzQBm9mt42aMXttm
De4jrDwbH/pRkk5vsFpZWDntS7CAooALpIwo3Se6hZsw8J8ZrvzSa82XWoKkyudWlBZRMWU8nVYv
rQF7q72OUtQl8PWvFPVjROBBxXmCrE1ezGIEliK9oHBQHqtF5mg2uBvHowpsXS1RfjIe5Mmkp6+U
Adok4Maz1Dw3FKturAxysdPwk+EJQMcm/qnxohy8AjsOfNAPsYKbeGiP+BCgx15bViSjee0X9ZYS
aHFaiq7iYJU7zww9jrZbnwomkKr3pj0UwPd6IA/hTPoiExOc12/DBL17Quq3Ps4uGfZvcBT6KXX9
2+0NoxpgoZLI/uFehaoUsfp/0lRUE7CKjslHTlGjii0CUOLQbKP1Rl0iKdL3szKW4is3w6/VGaSk
BDwy1fOxCzHB5w4PLZ7GD8r+RM10gYM63oxeNG+DeTevqq9GhtAhELagPLbAsMwm4uxRphMKY71U
HXWPqS3y4aaGpLpMnXdKDYU+PUTFYg9sTK3jYU2bX+RNw/Uwhd0m7vRSdD9OR29Nvuv6DFgOAXC9
woHiNfWz6PtvMu656J4SCc4jaX5SOh5jJqB8jWrcI20O4KhrSp6ghStXfWFaMFRR9NdTti6zboRD
TtmXcBUIwAawnmIW8JKMX7tE/zSzhohoyJ9GiuEmH+xLPRVj0x8yzCMTRNZFngYYN3M89gTsNzjk
zWQwAfDTqtivpKayjfqKY3aGCtwrhfyBmOohSBtEBsKHMCxqxt683E9TuqC+vT9HqXpe2uXXJXIT
reIZrXDfaG7Vt5eTlbcUPkzP53YJX+ZYgmlL653JJoxy3kPahf4RxR6+pz6sSjchlC7bOsatBT8y
JnjwwRB7H1qjAWl74bfXzZd8pQX0ZF8eFpCNQbkfJZhJcn1E48avwDJ26MJzkpqSLljLVpkUTGz8
En6CtpocYgHS4IPyKbxAUbaFPv/QRnNTSMquZBrTIu5xMRi9xiW8Ro9Zlp0bn5yQ9v6jkZcBxctn
jIwLUFXDcw0J6qbtasQmej6W5xUVzx1Jvtk6nXUdf8WTMLuZAnhHePo7hokXkaOQCEoVv2SB2uka
IHq/NnA9AI9EcwmDJiNzO2Uhm1zsU+cGYEkJX8um6f5k8NjMs/hdkAoLchMFMjlPDmomlxzkSUFR
cFKFDB99CyTfC3gOaBGX36rxSjB1yxyeurlaklrgjIh+dMSuo6qieJIb6kmGQolkKPJV4iPPYAix
jm/CKDhatDc6SesqQpAi184cRTMlhVMpwGU8xPBPQLwWr7KQNydKPOkn09CPBANimfvro1XTz7Li
Bo6j+W1td1DyfDrezXjwaY3OFXaZ4OcA3N/gMAWebGTWbsIJtS0+dvQtkCmQoq4Lqy6kR+ix/B2+
2eVBWJLjUer6SxaqsQwEu8YZlH4xSuwCg4Y1ji9KVPwQQ5x8x7LgJZl8XAkaHGCA87INMalQ8TQJ
+i69Ftrh3oxbHF24Ydt6C81pdGN9zkriW1/qZtjBmnIYGL24BrcKbCl0I6MZliV8aioc2F4P80kM
BH6LlDS8yaY+RrT9Sqbhgzkz44jRd/Po3eGIfZG5ua410J0GOhnevMCY9EACmmzymGOpIDYrAFA8
1D57m0xbLrJJKsvc+0hWfJY8/2eZgffA3ILXzW/4yWQ7Fw9HjFnVOIr81KjhicLTuQWNg16hcTkK
OhyTBQ7UNKjVzpLgaWjrvOx6+cC98YE5O1Rps15F2J1JO5RDs8CrU+MCShQudDa1tlIRJeBN+ZaY
lF9ELKYC6+ofn0xboBXZRTJcAwGoLR6sG1KTqxo7EDs1InVSWdKZoZEux8w/zrZCyaE8y/Sj4zXf
gg8/2QZiihkaazRKbkBlbnXefEsLsgtZMtsV2oo5bzcpaKJNKjAnyBofQl9gY3NWsNJMcbZJ2u9Z
8riYaUg2WJ+6CjTcrgfYOg6YJ/r1PSEG9rc8fc93nEiUwQuvWoj8jX3jHybjY4cN+E/DYZFZmN1a
L0zxnLIrX3qxUc4D9qIhmABQi4cy8dKTjgEhwdMFuawbqoGLZgfc4ieK898MboIYNIh1oCx6akzB
rGNVlu0RX3PBDNUecDs21Tqh9CibcN0iL4p4UEVQ/6Eb723aYcupCUoPeLTro3ADAQg+Ntp/NIH3
PlADI1NQX/PZbGwSHB3zYxx1cNGu5ALJgNo2bAwfpmGajmvvPfa1/RLBdGri1px8p28LCyvTGs/+
QICfL4JlZx4CMnLDjN52pC9BkDUh1pFTBopnwKeSP6X+DLB1DS1SjHWEZbEzZi5aH9of5n2JaeWb
1MsT6P8mTOv0Niyqz15TREiE63Ocz3AHxH14QXfFOdUrx/2Q+UUHezaOFMyhnZ9v+mj9Irq/52LW
93qhMNTn9mj7+3ZNYJJKMdD60Zca4UZscScIDzcFX4JvJ9Z30FdNN4iHZQUByKMWSG3MRVkP4sOX
iT4QSGC6OfhCehYIKlCaTW+QuSsBR/LpQeENPEdteCVCYlHHTGWI/s5SfpflCUNqQddjIqVfPiOu
TFYUUDQWxWdsxLD6Hdpe7uGGc6WHSj3LAUzEY7CxsYfimL+5WF9mIzgC0lHISvkzlOuVH0KtIKON
8tV7j1QAMf24NH2WfZdAkDi/NGJ96tc+wfPTYElL0ifPZt+ZCN7DcNynNYQckEzATxNADuqLFF52
zx59uG+LADo+cEDPLgHyS9d1m3nuBT1tYrCPObl5CzOYG6U6OKd3gcefayI88Je/aTQ/zoyr3c3H
V3iWPoL01TWMaTiY9hEclvuxS69kTapIkxbIk9JFxub7FIB66NtD08Zyy6WnqjUWQ+GyCWu438xH
30F0iHKO4xyT6ARZ3lrhSBoKHcz6NAwBnpZ/fsunxeFj1N8PULxjoGsAb6lm/hjIRXf0h+ma3w+Z
Vjsppt8BzfR4mxE6yBhUnBYCtHQ2RY6f1NX9Wcj0U7hJHYwa/AerMDRDAwjsuOcPAcQS+Riud7mb
kwNdmNnRbA6qeex+sdWudwvyLvtm0HvoVdBXIwEW0GxVZ4s7NJtq73nGJYdFmp0ySV91G/gbA29h
GWYcvXgdOP2o8e7h2jJnkedfGTNyz2qoFXLUlJgJvKSOkd4WiuDxhXeuO+U8l1Xat+NOzPNfZcbu
z+K3Lw4pfadlaAaoM1h0pKwGA5yM4iMxnS1yt/It97IMOrgmf4artrJSTu8cMETrJNnEbdw9Irqo
dIGcN8kSuyqHrBnpoXtN6uMMJ0cV9bBlRX4sD50WAsr4AyhnDBwmxpnHf0UCuV/WPuZoqYztEQbe
E7U1LI0p2fthe/BrUoQzVBVmttF24AmvIotPQRJP/n7p4rdZBOu+z3EqIKfVAEgY/Qevx0bCxu3Y
DdGLUzPf5+uzWUfkbeNaPiBBfQDrMz1YOAFgyQx/4g5TQtAhIQOkBKngmcnKkLABav7MYaxv21fd
rRCZdPNzL4YYqXRe+gxB6FM/qXEnxzA7WgwJEoq2F1CCmKz74D2LBbnDAX3JnGjKLD4Bz4ecjvbY
5OX4LVuLAQykTwVn/03eOH6CaH20Dm+HdLBHDOlbvyTRCQHX8UbJAa9a4u4G2qItgAPMihByeAP7
z8I1m0FH5oSHC1gvyMWSNCdY8vwiMbOGclW/ZrwLDs0Ug/ZL3FJC6bNq2NelfAZwJqCflimux7yC
kRpBV2Sqd2nWBOeOxZsGskjra+8zGoBaZyIT9x5UdrGPKebGbPsuH74hoAMtv75OqrloF5qKITZ+
x9yg32Yvx4ivlmyD9plm41SYPypvvvowr38sIwsr38vZDtnaKJclwYvV/LHPsIXrsYb0FIV6rjcW
+pDV3I3egqkWha2wRrf7GjfYs6A0htQufmyHTFZj6o8vclmmfQ02AWGlkApFeNdPGR+vCpbVLUXG
PHZJTs6tgCw0FGMZhut0Hxl0MloT/qaJjl4RSz01gu3SMQTKVcPRnxp8FoUnyz5els8UMypg1OR5
xFz5gorsoeiS0b/3Rt6Unrc8kTCf7kfAjR7G7fteR5i3+u4O6o/bumf77ZrEohgjGVQqG/q9S3FC
AOzgeyzCCR7wmZ1X8VqvcfenWZItimR/EInQfHLu7pXFs+7W1l25hIx09RR/DPEMqxjyB4fb5DFd
l1/qJbATs+E8tzw+uL6fcSG0037RDkGVCHgkXL0n9fpuxiVEyycOpJq2QMMm5AgYKckJZu+bnDau
ulirja/ws9ken1WNq6tgax2eHbRqBshGOU4SLX3rsoFdJr5PxrbdqluFYtdbHCxorTOYgQseD38G
f6LHXzNnleWz23cdfuEMWtE1++NFUB2RBeOlTiGgy5bpvkH0ygkB+qKEpINWJsKN0UGKd4cnCnow
/FC5DvUDHDprQU6Z6707SAdUCfkP20wzSe8kO3BOIVWPM7qTqPPDBxXqKQm2cOtFHoEESP6gROJ7
7rR+HhJTH8CPF41J/IJo4m/b2kd8EwRxCIAB9x8s4oXAk115HVAIf+5c0Q4TfbK96U5u+ZhAH+bE
bFCl2B7yHla4YFDy3M7IoZkwGXq3mMEgpttZzQs0gAAsZc39D0OhH4BSa4e3Ky+tbz9UtgCCWdhP
SJYr6LV7L3fdBbL0GVRn/ha0CGrv3TkMY1ECCRvuAJntAz6j1wNIHbbQEDBjC997HW604eIx6hbx
aGkPQayPbeufP+taSfcotf3rDUl/jHI+HKF3eIM5ed4l2fi8Nrn34vy0uTNT85M9Ourks06ZesK+
lPkGSf9Lpg4jYgstKCo4SDbURHce8gYukWXnOKF6pwP7Vyoe76DTQKJAKvPraFx+dQlqnt0AqBxR
HXaXOarKuPHya9ZBPJNLuhzHeKTXNofuIo1uNjgY5eWsAWpAEFYmEK/QsNlS0gTQ/Pr0bVY0BJhG
2eWff2R3fpu8If1gfrDwdl4Qnf6men+H5KTwPREeOt9nk8CzEUbvedsXK5MXJZi+xlEH0ZtY+hIR
G1XYh/sJ/S0b0IasyhGG8KY0eOuJ0vBEpizZ9J1Eeq8M2msbnPMFEqPaTm3pxuaCnEJXtp4H/2pT
T7vAru6BZMgygC96Hdv0gIXoT4hA9YPxh+hMYKK7GVsl/qAbEYeBwwrozfDlSQ3dCVz9HCsG6c6L
v0Zl68vfnEFP44voKBOgnsj9wsQewRyZDstR+e4Y3T57wxRvlxzKrRxvVhhezWgeZYwHzE8A3HR1
99qrG+kmyDVqUm/nYAMBbDtDt3JDWgBnj6hXL4kH9C4Qbl/zABP26IM8bK1f2jTfLWR87VF6TMXV
F/hOnEJA/DK8mRVAS7Y2QEQbTK1kYfuYn2qHJg7BBLzKBoKaSKGgtYkuQ0qh7IJ0yNzTzt3DCPJc
t4hqoYT9GelL2ynMEusTT9KvkWCTG/xeFskjseyL0RgULMwCox3fINndGy++tkS8NRHtALX1r2ae
qhnscok4hfc0y5+9Flp8k4g/yEC4ndzrNrImwzLY7NuwP49p+qI7EDSdZ65t+NeKe4vvZVCfAK58
pJzMQ+nHMzQsPf0yXnOxoukhEwyQyqLVDy60HxpJ6NjW/MDAg7TQJMoV+BXwh6BYs+bJU/mj87K9
gAEKWV1tV0wMFybJVClGDqkmYgnNdAvJAY7JMUKtOKOASWyGWv+K3nuOoxZSsRQ5r80Im8oY/i6a
fI/jOhYET9PsT3cosoX2PgWijlFZiAh0OIbVcgxQodvIGWi7eAK+V6iofY3n4OIwu5QJgRKZ/1cj
w//IL/jcd/jfv4c2/YtZ8L9nKdz97W8BSurfv9T/QjchkIr/x+X1/7kJn5ep6f5Kruavf4mN+uc/
+09DYZLANJiHBH3uyKwE7QV79H8mQcXBf0Rolkph7US0+M1Q+H/thBFMiPD2JugSgIUemXX4Lv4r
CCqM/8NH+Rm+ZBzDVYd6zv+BmxBf7V/E9ykEKn4c3Kz6IKNvwRL/5gwTHsPjRH21rQMOutEIOgbg
thOkHxdRmDuQiWLFKjWpFQdIUuPP7qF/a1KQkpHlFVD8DhILFMDBdKK9ZAaA59d9FSK4NrxvNFHX
yQsxgdKsAZAoIhXlr9i+wLdTElp9QRh+pCFQSUNsHCSDuyz1tcQNva4jGatBEwOBPr+F0/7NRzer
bQsD+LGfFo/u18YO8yNQ+UAdWwxk6wa1kMH01ETOw2k6zZGgGzXCb3EvllmBLcDU23dFKBrPfCHl
GfMa+BAZYjmbBtxvD3z2wLEoBSnFBpOfmCCeIU1kn0iNxur9mEnf4SwJDdbk0e8xG3VB3r6q7DZ7
OJ4RUMlrPbqtBVgjRvCQfTgeGzwH831DjJ2AtY8xzFzKwlzjE/7ItI6Gc6Lqvi8HKMvnv6lYeX64
5a3Ex4QtPmARI+dshxScUe6hHjfmHEih5HvijeCuTdZ2elPXGOWPYTI4gGAReH7Ex7AKxRcICo3B
e60HSJoBvTUDEz8NM+uCu3nB34E9IvaG9SWGOUHLoo5JTyCJpqFkZew7SL4qHvWiu0osAuDAdO3R
9ogXCLtVlFFmfMgOoq5d3xrt+Was5kQvfAdzds8uLIEobztkY0KB8IArPzbtOqLvauB59EWhT42B
fawmnQtv0VNesQ7VEBcMw7i+JJkpDmE8uliV5hzSmgUhdvF3iISc7jj7rMmLGizvUImFe+3FYtO9
67lrou1EVn895GMzQfq8cDY/DZADjPdr4vcGohrPQNKr8Cl7c00HI3Bpbo6rDFa5yWT7WKwUwpeR
zP0RYNHN/xRrwn80s9rbtAgWOQ8k9Z6QstZjNQa59Nt1FmiX0tM8XLBrk/COiHb2IYUOYl6uIGtN
ueqpRc13LTAHQVbhwxmwdBipoJPsDlHS0/huQYMKKaCX7yHIhtvjbQ11D3tgBh1yTJlNT2IEjLCr
RROGuzYgSvroEBzhH4Gtgpm7Nu4HsHEzN49t4ydY/AVX+pHWXmOvIalZs1RDm8ASOUqkHJWIw0c+
URdAxLpBZBRuX79P1hD3GUUK0FPLRPw0WaxgrwOEeQqctQzoJ0zzWX0X5CtypUZnqH/wIB/JYCpG
4+AJ0G+ygqiMMwS0YmvmJZJ/GLRomcHNpJE/ngOf0iC3UVHpvjTgikMcQZcPS14O3TNLjAE4NNQg
uBysnojNTFMsXzVbHNqHEGeCOb+O3Fs3kzYtTQ/nfoHoqe7NNjw7YfLM0kPL4Cw7RLlzkIWwaJTz
hQpQ5NDRNPM0AcNc0nSb0CFD/2fEcNaErbLyMrqIz3tBxZCUwH9afeC+9kFAd1HaQ8UssUYj0wnz
MOqX0vnO4F+BH0eJVYHiyIMcSgKoZEJMktAyQyvqI7Jh3MZIezoFgYjrrQuV96huunvkn3nx7TRy
Db5CIkHQp8AvZTxFl3ZZ6DXDygYJWgLZvsRLWPKaAv+ecnfVAQxkpUjkLZ4g9+ozWzL9kgUkuiw6
X9sKLkWLz0Xj2J1BurelZTvm7f9h7zyW5Ea2LfsvPW6UAQ6HmkYEApFaM0lOYFQFrTW+vhfI6luZ
ICPj3Zy1WU/eM0veCodyh+OcvdeOrrtKsrXBOIlefIe+tJ+hFhdBk4sb6GMcywX7FNBqF/CQRGPf
kI9VTV+N0EDX37dFo1+lRuLjecSZpUlytVQf/G8bJyzjuOtznc87dfIRhsH7KPw8FRD71fSsie0s
2C+sUZKyuWQoJTQ81zteT9g+FVZzUavNTZvSGTDbqT2kAJG+lYDzp5LabYWxVfHZBn/TnE7tsaSa
bLLFjGTcbyLxKLI+uxdz59QHhlDQZqdd+7kP1E7dDUqf0VILwUm4y6aVuKWhRFVt4MQStyq64dsc
ffFtPDNVeMmp4RP6mRYxe0Xl0JjDwAs12XzUtZmslqTu2dfFNhEVCrr3j3JQm/ABRSttVs300+9D
xTm4flfMV0IfrI+1NlsKz4ZKodWO56D7NtGCnW6U0kn6izYzg/mHWcnm1sdLFn5iwfefyyZKCwwJ
Fk4y06JkucOHEl7PQi5XHvLO51Iv1czVo7q+morYdHjPJbF2MPxKh/pN6CBc7Aot35mDmMg8K7ta
3M9R2c0bjQYyiz5qDHVTTrFyOfhypmIwg8JCVFtP1IvysvdkmOjdPsoauQMK5TyVcS6+66M91lvA
bB00aBaug1rV1sdOMdqPtg3RC3gkI/d+KO6dWGsf6sEnYIcy3sFHbndXWzbltDBEA7OhitN/rOKB
unrezld+FcEbtuy64IH27fNay9KrjPcu3V4LJSuiy/ZHmM7FlVpO2TcnS8M731C7z0Y1WudjojaP
WqMrZ3qd9imV7czB99ZMd/yDxlvHibxqcPwHESXNgz3AiKEf7I8HHTvJVVWGzvcuseQVTTDWUn+e
muwHDWL1bs7S2gcJVtJbD4yeN3g1KspX6tPl4jFHLqNSwMwQ39EVgA5tJAPPV2j69jPXAu+WNNI2
vtTzziIoIKtLxJRoAjplcNWwCQIXS6IW7qaqQVPfTXn/UNNi/2I3qeSUMWtFUG9aj1Uw+xudDHKK
OZoxYyppLdgZYA7GHtbhO0SnI3rA5AAqBN1edme7op8RlFjCZFHWJyePPHYZvF+iWcaXfteOF5Vf
MFeNqqVBGhaqY7pangX1DulS+dj1tjO4hhoLY2PkKau2FQcU+fn7/DEfJX5YwM58fpuJkkM1HDur
3bY0JJ5sjY79NjCn9Lll+XzISqe4zHycd46eoTKS+A+nDTVxw7jTnYka66aODdkdROUMyjkfuaP6
iMbCtNhCAbKlbQq3DwVsSYVy/NsPrekZAE/+TDmoVLfM5hlkdj3omoaNJRCoRBoZGwtscMi9AqCt
9hSq7ZB5kTXgJBWzPun3QZyjpxYJtNCtmANLv6jKETf6HIlWng1AZLBbovRv212gz31/MaYhf9tE
3TBh62u1nmICeARt7L+BPC1bbw79kEQitDLOJuV7vN1naTUGm8TISBJRUIF2FLgp+u2zYJzMJ62N
+vES9ZqMn2zKDA/Z1HY3MYQhtGCS8uMzSYIYW3ojt3SPaz+NP5zI7xsaR/ow3SqRrSmIsmbZukba
SOt+in3b39lNhFyK1kGTY+2jDPdpyiIL4363ZJqgVqAPmJeXWY/o5jDhFqtvAqFlGGESs09o8c8y
O2BPLapv6Jxle9DCRgcZMU3VNG/rNOmM70JQ8bosMA7PbtAV2o+2yGWyKXKV6ksxxk58EG090xvk
H8P7qowyWBxqxX501pJE7CfHzhUU4ZWVUjxjEmzSIg3zT007KvQWg7Gy7a0jmpjXfdt1FQ96iwhQ
jG6jIp3dFbMlSAsy00UlqIqIN/LAvsSlrQsTpQlaPXlIkCRZntnIrLk2HWl9GbCmDu4Ygk15Bv7p
d57stcp5hPuHq2zAT8OSQOTLLZ0ydIQhh/6cgGRlTmUG8+hbZaZBdpbEbYYjym9M+4o9gaZdI2Vv
nRv6OYl/lsZmFrsvviz/xA957fnHDA7MlXw5h9wdQ3WAwPAp98Lzn/LONVnRTbdxcbotGT+Ga99o
W6K8wMZZvwhBfK7/mRD82oPOaAbRTDZsMJDphmbYC9XrxWjB1FaNPSuOq8memlVFBWYg/uDEKCua
1q9h+AoWfMrqqgHR4PUwfCohxTFpYVhhOV4azSBux06OOKodrr6R+eZn1F36uQCw+XXI5HCeRVr5
LNvAKr23L/DC6HlhROdY+HAU0mJPxSe30Jcv9Zen7FsgUlJD1916l11YN1eox0kxnHedlxziPbuf
jXY/fYsewZNvyy0exsts9z/Ibn/th/95nyG/LVF7li5t7vTrw0jwRCtVPqBfFzmq80AGzwITf/3s
0Id1mJU+7VtdqZ9sHVOkrOkedbjNDoaWzE+RYVa069WiRMyC5I+mQ5AIvoRVjBgo7+tPI+CfE3fx
twvHs4JYg0uHdH8hhb0+YlaPWLdIKHN9IKQ6aijsXthEFGmzg2EveoKPoP02E36OpzsaTw6jrm9U
ac5AukaD8cxxyYiO+6tSn2fkcXSkJuzE26q1wh0b9t5rZ+RQijP5GCxUY+d3whpPHM+CXPoXYPDr
GaZ2AodD2JjyfuIcXkyVRKagk0PHcW1W6cfaiNozK5H5czvnwUUZztEtDi8ok28/rn8Y1TKEBiWC
OhHlkdVFR1qQ+iZVepY7FZU3fNqNBYRp2/lJtm+CsLny+fJIToz627JgqswMgkTpzYFCXi9CU2gE
KK4k3AEVbP5EBxms96n4nt9mwM9BbNOymAjS/MmJe3FBA4dWv/T5GgdqtBmTRbMKeXXjK8V9JcKn
PKVWnM+oQ9++on88N8CL6AUXvpa+YvIY4L3nGLqX6zupqyXnU2CeWMN/u2fLif07glwt4SYJOa0y
MgJGQqd9BkiR3mvx0FvnPjZEFNk64Q6ILI3aBGD2HzL9H94ev01RU5UaWRtcTyIP0HO+nqLcMd9o
Le5bqUr2JG5mp/vOOsGZ+sMFlAsqUKVu6VClXD2SRoEwLMgN2128dPHGiSs2ZUERyRM3SizX6dWM
42x0zkTTdd5RtJdfn01uRyXFw8Fxjc1AkN9w7XzDmX9TecEP68nc5F+WPJ7spnsuHqxPp3Cqr3mW
THcGl4IpoGkqWiNjdZZ9R+sPWgSlqvlz3D4Q6rAdqwud3v7bt2wFDPtnIOKxgDwyz7lzr88yUugU
+mgbXOkBij0oLuycreLVJ+OJ/3hG5gJp423vEC7weqCwnRt/AOruFgYhAEno8xVRRMp5mjedN8b1
fIKiugLw/jqzZTGy2M/wLNqrS1gj3ScCh3lgPfB98TOtUPkwJnf5g31rXEtIwMPuZ3Lhg+b/jeH9
7Qv7Gkv3++ireW5S/wlFzegpPNzqCsTDz/DV5vD2MH+8fy/Ocr1WShHHddMt49ATRROBqWVDLQNb
Mnmz53GxPzHen+Y4lgGpEodKHcBZVp8XyyYNMkn5RbXZv0hP2+M6IKVpQQubNxOXM9mdjjb5/VVM
RYqQKFNjw2jCpl4h/lTTwG8BhsT1r7Jr6RZeeQjOwntjG7oQSE6c4R9O8CdR2DZtwM26sWpWBNGk
ZJWK19lOH3z2jHw7bfzx29uXcXn2Xq8tQJfY5VlMPJ7M9eYitMY5jgMIVg2IsElnciM19CMsEVcz
9ky9Ck7Eq6+A0MvzqNHtISSE/0dmkLWaDW0W9UmLE36/rGYUrbUt+ulwb8FZHR7ZuyUenvXtf32W
8FzZ6tIhh0u53rNAtLd9h0wHbKPnoX9eQ/03yg4TjuPNiKlSsOdvD/iHJ4VAZ+4cWjIV5f4aBmnZ
PYbSLg73A/lpcpvvyPHaW+601934znZPjPb7oyIAUdt8wMDx5GW0ei67MAz8wUS73e5UME33wsWq
7yolMoWDQbizm3tAG8APnlhbfqIUXz8+MGwX/jXrKZk/60loDdZQlBNV2sYNb2Hmkm/kn6Fu9cSu
eAj2p0I2T463enjCMNIH9mTBXtwl18ZeO2TbbxnyWT4LlwlfnriNv+9gXp/eau1E6TRoOLuDvR0C
Z8/tgzSNvYivy856REp4YrTlDXf8Yhrq6sXE05TFIuNiKqnhUdDf+fH92w/KqRFWz0ksuhBZoBPs
+7J5NPDvl8P0/PYQf3gUoRrzWbB0WC2ex9fLMlrtzmlpZ+2HUpxD4Nmac7jLu+bUI//HU3kxjng9
Tkeuq0L+xfLIB7mHx3SvfI1cytwosrMdjQgS4w7O958n918JA/5nXf//10DClCRe3OffWv9PdQdF
eHqZ/vTzv/gHI2zof4FaXajOVFuZMiZ341fbXzHsv+QS5MQ+S/CfwAz+T99f0VVyo1CO8o+mLl5x
hBVd/sWf6erokENNykH/VQLU69ecyVczeZI2bzieTepKzmoiTyoupKhK6NbkWOMTbIu3JfZADyYe
UeZqWj9gOm23HM98Yol8/Zz+MzLJCygeVHC468xeWOW9RLYpXEVODt0IifZThd1dnXjFvV6qfo2D
4kInK8sAmLxGrGp90UylE+nuhIYZH5NcPJJCpp1nyCp7dLJCuc1kFT6+eAz+8KUFhf3VqvXzjrMj
EhqhrAYVpfWl9fU2LsM4nl2lDumuUz0n5LbqIroSSUpwCIQFOEU4FvGiBGNRfpVNi20os3NZ3Wtl
g75io5Vah6NmaASlPtlAwB2ryaVfZLoDVSoIqRWWBhZ+oKqWlqnted1IQgdJYYoNAUO4H6/KxWCH
S0+9DQejfNT72jov8ApB30eE6SdTR3N49utNS6hNcBEHkd19adgzJG5SSWNLim14j9upuK7EpHyN
ex3dZFMpH5umxaJWwDL7QuqL9kB/QxjXWYEe/yCbStuVsjWvk9r+rgwWetk0Geanaujuu6B351SD
uhftfdL3lHDaDv3UbjThh3h+pWzPI3OIPuPNBgjs6/o59frM7TRKxNbQFua27itp70aJk/UQLf/X
K5OlLNZUWdM90QKoWokztCqcnVLmzgeisHz/RlQdjEy+j1HegbV8rsegBj2KRhuXQ1iN8RcZt+ja
ip7uAcVmaE+d2ap3EbEG0rUw0l9X6Vx+TtS8+ixSaTwIoPu38aDbe3gdyQVuEu7XCAvwbysbUcSA
hmwvyOlBgCvHfKcWTnirTxObDkrKrsJL+zJthHnZlqZxqGWLKqUM8tIrUWU2RNeE+McrYsjciSb3
ZTyVxdlYk5jSyYLo2aTXPWiIIQ3e2fke5GN+HShp/ndZZuZ5Tlv+kItB3RaF0m91o22Ax03hNc6r
5KB3dnTW0xfG+4Cg8FApdP6rsg/3E5ltl1BnNba+SKq3clLtvUO7/QKpPP3FFqO3DGjf4b+o8Jao
1SO+KqKNBxQHsxPUl9YsYBmF8WCi5S94m8YZQIMM/idug6AvN+1QAIvudewGGsIiFwFt3G1gRE5I
260u2DWhUqvPfQVXo9z6mUYH0Bj8Gweb3U0ymuJi0lFTloaZXydlp9xVEU6GsPMNYJzZZI1uQvbw
Fz3Wjc5trbp8APDYulFSazxJbfkU60Fzb9C1AvkhBIZJDZaRXjf+judGeU4Dq9sR4zMcOgQkFXC5
BtdvGXff67hmtLzJbzu9Hq9llCZ/s/Z3l1kkpg9wX+pdmrZ4IvoQ92dhdvaFxvbQM3MKLlFCPw0q
qUl+R27qu5Eb/klCuPGyIAzPE6gxxi4K9azZCT/ndrBanKVJOGwt+oIXaT3FH2aZprs+q4xDhQmU
VISeyvSc+Z4dGuICiUx8pQNSOhurMt/DqeMDLMv8mzSl7dPD+fimoeW5HPHBHspcqb87bR9eFLUz
bHW/dW6bBlddOtD3knVCzLAZ2fjtS1Oe9TnwZXMS+nVuRWJbz+F8Nkq8ZnNvhhcl6/zNhLv7c9CV
NnrxZLwujKnZTAhmMHXXYF2A3ciLyEyaR/LafSL3MPlCncEuQ99UJZmM5RQMSFjd2M0MRg30lms7
03xV2uWAxVIQJa1NBlQJddIvE56yCzHAyxkBGJ4NU5k/TylNp01QBsFNpOsKDWjbTs+bJrAPXWcU
z6WS4zzB05du03BOr9D0ZIfETzCO16XOupY4Xf6lqUT7lS61xQfYOHBclVJzUUwlfG7Y3V3QLsPr
Sk95Xy2UJlNMfFYMXOlC7ZChKOF8RWOQWRFp4UNbRjiJ6WG1l77Sj26GTIE2V1I/WjSzIDnO+rlv
lDo3ohHnYSjBSJR1djXWyMvzqkpunaQ1PsQs97dIl4D1l8y1aZpJoJ5slmiT9SrpAv9ct5L83GmG
/ByQEGgYv3CcS9yBPcTj2DzrQua/bSv+32qLvyrSUSXVFf5ySZz0o2zsh0aD7BPouJFzAUfZgTd2
GwO/dOe4t88ztXTcujbIyVU0VGgs2mdgs7TLrl3ASkreyccWp+kiIPAvNT8Yb1KcnJeOM1pnuoy7
S1qCBeI+qUHUSsSniSRAl9TLCfVwWNabyfDFBdqKEU8OWI9OFYXHprlCbTeZN6i3VApfiul7YaN1
z/1UZKDhhmhfmdVtqiKWL5xMvcL89DXp1BpTX5G7Wl8SyFhotMghMyoYreSAX6HQb2q7V25IqTT3
ITk7O6uV5o2h6epDJHzpJclcLlSnfpuFI/R0eqffBtv3t+0A95OMRBQShVAWxl553WAXvHHIGX2S
GrzBoIL1iZoK4jwpJDusGA7GNayVShTLT6QmNZc93CI4g0Vx1qpAyo0pzICd9tk2lkZ7Zgi93zd6
OLT70phR3c9tS3u8S8JdiFCPN+wiPSlKGTyRygb7q84iQIADOpKzoiH/bCNjCAwmzyRGVZIcFzRl
d08sYXYDPNX8VFmKcsD671xnbarCkhlxwpZGtzwCM+4iNjXFU6OnXbGzotb5nGqQDxQm1EIakemj
ErAb2Jv1jBU4mwpTPcTBBK9Hcwr5d4M2n/qFTXyK61SjyednihzfrbB+gVfrEHduY3YA4TbRMnRj
uWUCdIKh1vwYolnvSBJV7GfVGHA6DWZQ3apBUZwXcyNusyKm7Wz4UbIAo9TqCzjGwPb6hG7Xri/Q
Z+0dVKNsakjO2zfhXH9v08b4oRLyuasB7cvz2QpQGiZ1d87+Qt4kUETktgl0kuXojAOUpDwK2EsE
1XlgB3p7BjkVS0LNd37M+8bIp63ZjqRC6HUXsrbXivXBCip12oZtXt+1DiL2GvcEEDJRBY8IQ9J5
6+Qd+YVy0mqxY1Ov7a2coGU85XpRHgZdJ5bOERY4tb7qYX0MspnuBd3Q65RtnL5L66SbIdkzM7ed
0wSPRiwWSHoJ03Rb50CbIbKF0V0Q+9iHs7kAXymdKdxFMWioTYapg4AAwxnbBbSEaZH/RDWhyjTA
4ueCGNdtb2L93GOdg91otz5k7VY42VayDeUW46FAn1LY8lPJ/gUEXo6dajPVvNTYJJVZuUeJAvJD
tSrsx+wXza1vFQAoRuwpj03soyPs2jgwLnC+R+o2EVbd4lQC3z7JqrxYrPTKN9k1xYQNxBIHCny8
FbopHm7Z2uVE4US4QzdU5Cy6eO1suUiQ47MhmmyM4kV0LQZDOXdSNXmqUmF+7OeQB4JI3PlyVCYD
JAuP6cUIneIGFXZzUUwxgvm4xhlU9abp0RVFlFP2wOtK0XTnedEY4yaCbuxFAVQ1V6tH1XLVdiYm
NK+LfNw3uQ32GFmai/debbdEDI0/tErOl75O8WCnN/Y4ocVveG4MLN/aIVHnqmY8pD8tcDM8og44
vCCwFQtjsM49Qu0PkqxtsdalfCw496x28cKjRW+xBzvOw0/xHnQlYOaedUFY/blKgO8FMYX5tRZB
E9npLebMIWmYa/hJILPFpt18iNkKKRuyAoKHsM5bYrGSyveQI9/lVpWdkTBDNkQQVdsSP9FOreLW
rbXAPJRDDXtGUfK9hoP3wWE5wC0RixaMSZt/nRMtPsDzI01h6rK9KKz0WWqRvCfdbsa8WGtK1Z0p
E5ZiSFkFMIqqC6IriNLdTQrAnE0ie42WR5EgkPMiHbUPMsR+sSFROCIHFePPJ90hmSIA2Pk8pwbu
xUytrhWCVreVEbdXTgOredcxA7WDOVowWpky/T0vGXNT6Q32C26/9s1vCjibHTyG+7AjFuN/W9PM
xwZiLGSKU7wv29k+KwcDKDxBaLu3PwVfV35g+NOkokttaZqz5DavxQ2FjooenDXf2ME0HsbS8K/4
YMR008j+V2n8/9dh/he9tBdX/bc6zFn+Pfrysgrz83//qwrjWH/RDKHtKTVamxTY+VL/VYQx7b+o
QhPNTfeQ0AFVpyj3T5QTBgu4LXSBLWPpMRrLP/3jvTD/onzHHwmBIjj7Zz73f2G+eF0HUQh/XA6K
FKfXdTpHRL3ZpKPltjBpQ+yo0/QcCnM8kazwuvzx78+vyoCxhdB7QPTk1k2eBuck5IIitNS6+dzX
8+hsiE71622roZA4UXB5/bj/O+KqwOlkc2J3VJDcDBxFfCPQePFWJARXw4hmWPXZi/v7hwLLseu2
KgY3pmrGQ5CbbjiViIdLVJDwt2ZRnIgoPXLh7FVFzHJoLcXOZFJtKOUVYa+Wfd/y3TBdTnabj55i
zQROZFNV3r/rhNZd0NJWy95aBiRjzxrPCz5juy1+OlTKbw9A4fJFGf0/N8ZezvRFQ9CO5kFtOx2Z
GOzK+MnnC5O1WSXU2tjV+rK7xr5HGN7D28OtGp//jrccx4vxSguzidFM7EKCoCfGQNgQ3xe18OSk
yqeuM8d4N8lhFOhcLeVSJKqtwzsLbJFdvn0Ix854eURfHEEaTFmf8tKlSIYURq+Lv8N+OqvQyuyG
Mfiv5A7/nubygL4YpGCy8lHWsgGAUvUxYHPhTshgD+87hdXykNpxZDYgj9xEj6IfagE9uEHYuVF1
NgIb2ebTr1fHUaXf0du1WikKhapgFRrkegV+SCPV/CDQiKDaZQM4L7h7KuDBLjW7HszC8ARL7MT7
8chMtlcLBiaYGMBHZeDpVOaZDQcZqruSlfKUvPDYAKulQoyBRpE0Nl1TDXAbJBCzgi2efIKb3r5J
RwawVmuFiCeFrWKpeECeLfO2LZBKPliKRKr79gBHFqN1T7ix8S0Mo8EEIsjcG6IQERRYffxXWQyD
mZwAch0oIZwY7tj5rFYKGKXUxcXkewUJqtl+qLWyd0G2Fr339vkceUdYq6VBl4VPlrcCRqqlrQCM
kZqAO+daOsJJaofxxOQ5Nsxq/ldFX/n6mNleiar7Mamn8KailnzbxEV4Igj22BDLJXwx+4dkxD3P
ax1MDpxdmhdhcuEMNi+LxLCT8Z03ZLUKhKDgE9sqba9O5XQGjUKFHKPVp6SUx+73eupjpFG5QnAO
rYrIO0qx8pPJF6H7vru9muBdbwFyQrfo9Sm3YUyGBsXbBN8w0rrynVdoNce7SM+ndIptj3CBJHIR
NIxUptUpOtWvOnKj1/0j+AkG4tXlFkBydPZV2MWqG9ll154n1Nqr910rc9XAt8SkN5oymp4/ZRiG
HJCdzeToV1NvpO/bEpqr2Z05Pf6dLmDySS3rdgb+uvKubmoludAr5B7nrRI61t1Eecx832bNXM13
a+KSqSrpTn3NbfJCY4IIk48pzNy3H7Ejb3pzuWsvpuEYTZXZihpaMDwg3Miig/heOh0YnyYjIxnX
gYTI//ZgR1ZjczXnpwDbSzbwrIHzLK292uHeuUyF6PsdvsZIu06M3lIv8Yxp46e3h1zeJP9KIP6z
yTBXC0A6BlRScFZ6jiNC7boI5Nx8a9AZl64y14V5l1ChDVjn0rC9xKFTio8TbWfj7u3hjywQS/v6
5eWdfHh2UB98mjdKB5eErMfBtE6pSY5tPdayMaNvx6gSFflSKicDwQ1Gq2sHcQr5uSEblYK9HLKD
nO3cuB75gsuvBML9+CN4I+NUQPmxc1ytIHYeE4xKMdCDXdFAzp2dH+U4Dqf60Eee0J9t4hdPaErp
UJvG2KKWHQ1eMA0LvjbN7xW7mL0x87sT3y1HTmOtR+202rRRrEnsQXP8GV+icuv3aXBieTr266u1
o9KDPFYUKCGAAjHgdJoNOKeL6umUXPLI3DJWK0UTVZMhxtr2CPHwBVGhrRAfqlKX0yGPqDHi1TLL
4FuZUQg+8eo4srIbq7VDH3KiM0VtetTUcAfMFG8g0wFI/EEGzlBu3p5Cx0ZZruiL+z/LOak6k4+D
MEgT12wzVD9lgPRTK9+5bVsLIk3fUfO4GoHEdkHriciEQFsa1v7tEzh261drAJrPUBl5QaBgAJ4s
Wi3e+VMh3vlgrfYIfEUVthYxFUSDk1YNtWd8BfWJO3zs0FdTWyP9Ro5pMGP3U+a7oc8FKKVAAaHy
rksjV/t/mi9tSYTJ7GGZd84UVa/2fA/I910audoS6GVvlC2+KHDBsLhlxttsIsTixHN5bPFFR/Tq
wbRzMds9FXtPS0CcDt1BV8arLAs+Sid5GG3FUxJzb5XjVmTWie3AkUm+SKtezoVYpas/+A03u4w/
qUpE8GI3TlgkywqjOMRMWOcnhjoy7dbx37lvhPOsKYMHRegHn7dJvwfpXObQCyEjve/2r6a23lt9
Thzh4OlM8HvUfTE2uSI58YWx3OY/vPrl6tXf5ix+w2wOnibJY2YCflaS5HIoZUxsjP+xKVJCSv1T
/sJjt2Y1ywGhpT6sw85rDMQwRa0bu2AWB9QV2c5HmLApx/TEiR2ZlXI15XnjA3bW9NargMHShDYA
vlkhgKnd27fl2K1fzXr4GE2izNSfbKoX5y0K3Q3G//TCyZP8xE7wyCmsPUIUbpVe6+J2jzxwaB58
GCTBZdnl6Y93ncLa1ZVo0ZJChsV1hHWxTaf50bIIaU2XTt7bIxw7g9XsJ/EnQRfu05EBkLfRMShs
KoeE8bd//cimR19NdL2MpSCOoXfRmHwKyHSAIenclE183pbQqd4e5NgpLPf/xZs1KedaURrzn1OQ
Asej0QMefN+vL6O++HWQTHDXEfEQleZAcFt+vXn/BVpN7kTtYYE2/Ho1NwGa++k2KM3rziblFwBN
/M5zEK/PIUSUU6gCGQ1CnR+FvnTGpXLKpnfs8q+mcUJzF/LsotFp7MydJdm1wWCGJ2wRR9ajtRlp
bKl4kcbDoRNRIJ36YWyRNTZyRqItnxtLPWVpPDKQWL3Ds7AUeQGiEXKs4Q2NStJydWuM8dcQVZwZ
ZSeqxcdet2L1Nm9mkEBFOBDEGWl73R8vwWQcFKKuoSYcglp1w17eZRFJFP4po9yxU1vNcdUnLnkK
ldYdST2QWUzgilzSKaIvMtEeLPI33zVVxGq2V40zxmzSOxf+CHD4OIINQW7oiYf4yHL+06/9YiJa
OnSyCIGrW0jF3AfAxRbErnXDWpieeNiOPMpiNdexmoscNXbnzVpNgiQpEgnO5TEkn+rtK3TsTqym
u6hGJ+vKoPcMUGX3DsT6fZmR383zrG3U2jGusgkA0duDHTub1ayHGyNq1BcYzfwmPXfiRts1xFS7
b//6sduxmvZdDeMtmIzOax39M8wuEkIwmhACdeJSHfv91dt7bKY4mwha9aJQuWbV/aSTwpGU2d3b
h3/kzfTTk/jiaXIIUbG03CLohS0PGU9gW/oivO/t4NxJ4lMewyMnoa0mOzGVRIPaXefVkXFV1eje
KEbdtOb4/PZZHPv91cymkz2UDXt0F02kmzf+QzRpz8LITjk0l4v9h72ntprRdjQECluEyZPwmzx9
pFWMTBL9nVakxJPEkWf5NdLgui2uxmgOdnLJMX773I7doeWcX9yhPjDQA/HLxJvF/vWiRt4RxSsO
UO4tEHJpd+IL4dg4q0nfoRRSU7+A/BHFN0mW9ET8ca6lMIk0cv5+38msJr4PuZqosLrzhr4sN+h7
brIMBAPEklswVO/bCP303L24Yk5uyqgkBscj7foHKPfonAXHun37DI49aqv5LlroLW1NmlXQD9da
E9yAwLkou/H+fT+/mu6zLJzYD5POU+uSpJACIORQfCZM7H2Hr65e73KQ4xDp/L6tDLdJ7u+HuDhH
kn3izXHkIVJXE70YYBW3Otry2FTukCSOm86GQtsWEU0IwhrfvkhHXh/qarprpN6QMiUUdosLKUxu
gr548i1tF1TVdSeqE3uUI7d67XkFNNvz5uBaJR0bOp9MD53gkSx03z6LI+8ldTWxJbI4faTJ4RZz
T+rUolY/cReOHfhqKpeIwk14h52na+1Z2RSHjO3CLLsTy+GxA19N4ihtx7ADCu2K4kEtaSE7P953
RVZv6tSJ6xJdu4LP3v4i/Oo6caz3faGu7YZdheNnGhZiWBNrj/PUCi/u9Gb39oEfeyBXs9ZGaBWr
qdN6mn8DgtErWgKqRelhN7sTjXjXY48a8fWbIBBtoJRSVVzW47tZgwtJZmHVzETXq5gylPRdDyZy
sNU4vaiqVGVPYMzYTej2VVvZExb29rXS/nyxfvMC2w18SGn0iguwxxvPwo9SwozfBJ9rBLk3PWnM
BTTRu/rJR2994uX25xkhnWW9evFKCIOwwtM2YeSrgqtWJdcqaOBLK/7Xt0/q2O8vf3/x+wN9RDCr
fuNqYXmI6HGQFxbfRwBKT9z7YwOspnTdddBZUwawU+PWLvOvyDau4O6867VAR+z18SP4m9TKdhoX
yt4tyQxfU0IwGss48fN/XjEAW73+eW2IcNyPWus5gy6vzcJoSE8ZzROz788vHemsXskhutGUHbji
6nPXbrKu+0pgIipz5UmL9OadN2A1xUenk0PisIBYQh0iQknQOu0Mu57TXVkVzand3pH7vJbblcC8
fLpjrRdIGPlD/zwYxUfVT09s94/9/Gpq99hCa1PnUpFCS1dkeSUrKdtxvYMU+K6psJbX1WFvUf0f
+aIQ4SWeiM9xNFwRHvX09s8feZTWBDZyzWBfhToBbZV+RQIF7FJpR97bP37s8ix/fzGNu6BG39r1
fGwZ007imsFr76bDfEKHd+zYl7+/+PnaUPIpwM7mCWGIraj1z85ip3vfsa+m8BRqMYWnlkyqqb8g
ZOC8GIqbqs9OTOEjk8xeTWF8kwQB0LDwAHneh7Z5nsbqY8Hhbyu/mt23z+HYIKuZXBhD7vQEPHgV
DuWt75QH2w4+mUX2XcmT/dtjrBgR/1dDgNj49V3osDQQwjvUHtBrL2sQ/xoaQcIyM77rg3ZZkXgG
nyk8ozmTbAciPnaRWj5gqq28zFdPfaQcedTWWrlB0Vlx8XjAkxU3TWvcK9J6bBz9w9tneeznVxO9
HRD7l2bReL4CIVMYVyNcVjU7Vb478g63lr+/eJJ7uPVmnMr6/3B2bk1u6tC2/kVUIcT1FWxju7vd
16Q7eaHSSQcEAiRxkeDXn+FV5+xK2KFdx2+rulbASJpTtzHHl+qegSAIey5AeB9zVAHFTsjuOk9d
yCYrIbNUyMGSNeuUqbr0bC0Nx/lTHV63SgZs4O9vAMPH4dCtqLSoR2+IVeCXd9IXKAaB/8V0YbWz
1g+LkPcqFCFXrYeGmvoHVK5teOG+WqJ6+byb15pnEfQGQlju4+wBGWXs9vWEyhvoVOnm86ev/fhF
zAPp4mEt44Cs7pJXXcIvhrhb1xIXxujaj19Ee4Ga3ErB7Tf1wADT4F22UZ/kuEKuLvz+lXQSLCLd
LVBNNIRcpbOxHoEkeOFSPAB6mBpA6a9qoqUcDl6vKELt8Youg19ymN+1g9n37NLF2koPLGVwPJyy
WsJdOVU0+GmPIdb8oQPcWK7ZhTlp7Q2LSEbNlO2NDAMU7r3gjnJyk0sBKEwZXdh5rb3g3Dl/pAqU
21mASAMVpNxcxXCIuM8K+75Q/9dzZVWwvfb889//eH6v3AHlfegBJNSbcXJuqqJJAca4bgwtRW6R
zvlQylylTcW+Qm3+JFE+74/5vZCX7iVWhulS1IZLfmVjza1SG3eBXsWxbZe3JqyBP7zkALXWSItI
xrErrKy1JVM48776uX+L8vCUV/LtuihYRHJm3BockxJTKtoKvMgcIFcvRMmi212XR/1FKKMmWVpl
G8m0iswXY+ZH5VSPgxV9+fwDVlLRUpVmAz4+NZ4tUxTI+wxeDRKRZtr6+fPHL+y+/mfNsVSjlbB9
nkd4daeVFF/moH5QISz2rO6dyrPjeet/YYEzJKAvAnBaoaoTJzYk5rK88vsWUT6WsEStQyphY6ac
hHTuadT5JUnwWuMtInywmrD1TAufSUAB+iIOqGzFRxiN1YXzrLUXLEIclDw7wq25TCfR9SIlRMou
zjIX3i+f98/5Qf/7fP8/sNCfOQT6kQnBwEXK/fI7ynvvIwIgbMCuCw+6bH0cmBnu0Db1hiztIn4M
WhjKwTzk81+/1jznv/+RAadqGEJVZyL1vNzON5UJBJz0o0CrC1uLlQS1FNSR2rFdHVkiLTP9C+eu
t8bvu0SS8mQrW+w+/4qVPvAWKSoIjAlBKBQprdQXjwG3YPudgtUSYBPXvWGRpXoO5WlH4SYTzHPz
Mc5mAm7XqX5UKMi9pCNZ+4pFnjJM+UobNFVblGdilNqIynkynFwlFoLT8999zR1wGa1gEKlqQrGf
OruDO3tbXJirV0bSUmIH9iSdBNfnjvbmV7vN8j3srcUlbcHa4xdxQDFHeM6ELgYLUXa7YAjhruJl
rX9pD7wyUJeCOtztVi0YHSINg6ZEpPWpUuGXtml+eDng4FcNo6WULqhqByJ7hWHk9s8s7x7hFPsa
hV36+ePXGun89z+iOYeJB+U8l/DEib43IG/H4F9euohde/hivyBhBhRaQy1Q82Cp75ZPnMNQ1eOV
w2cRwqLvixLuXy2c0s4+WdzeKO5fcote++mL6FWTBcUIOE5p2PZAuTTeoWouSvDO4fOPCWBpQS2B
IfJECIeVsoTfxpc8mIms47JVGX3ybXgb3VhF5tuwEQ9gPNMFWSAOMnJ8ABPdwQsPg3QqApR1lGmA
P3NB9UbrqVQ/TAjmwabBaT2m+aqHV02ts1zB4QzlfbAyKQvvgQLc3d5FcB0Yv9t9VbHnKDtjUX2v
C8INk7497bSJCNvCV7ZrvpnAdbMHOLRY5bsNcMPwizdg1CPTgMp98nHAQWLFymC66WkPNwwtlJk2
QsES9AkmWM4EwXIm1Y40dBr2OESe872OxrpBWYPw7QPcLMro0MJxIXsajCnIjS0zO8MRyUCBJb5q
mC8lg7VxB/xyzIkWbu5joNxwmDq1160Wl3o7b4TQh9SlSGFDB+efM7QZIPpfqGC/kIZX0jw9//2P
IFV2Tv0K95A4WinLGJyoR6qt736pXj5vnbXnL5JAiQroEXZ4GI+wZYfy2OI7lAOCp0z7+rpgXRoO
Fj6zh8bxuzTANc9hDkKC3Z9ynz7/gHNK/0dA0UUqUDUAfqMYEa0GlhkQ7pY3WPLCtsUo5zDBYxHA
V/uqe1r4n//dGbJhPYqCIjQWqrZjr5JfVSNJPGXDhY9Z643FpG4zBTMFgK1T1UsvB03Raw8OxMHf
cD5SXblyWArvSMPIbFGMWSCNPHjAWUx8CPiw/gosfNLm825ZSaJL1V0PUkpmFT26xeW/oZ0+elZ3
XWWPu+QTiEGrUU5Bi51y67+AgDm8VbPV/qoBof02tbT9/fk3rAytpbxu9ORMxwG3qyC3gdJGcwbf
JejgnFvw/ij8C5nlTbFBvPz4/IVrjbYIdi0aTmyTY8IP2+9DO+iUMXblnLnU2olAZ4CfYVqjU68S
sJZ9zJzavm4xsQSZAvwzdR7DiVfTcn4swqa66avO/npdwyyCvCubvMpa2Ht5cI45FnBZ/45N7nQh
rNeafRHWganlXHdYzFUZ54ehCUvcp/eXJIgrS8X/YAp/ZHAHdl4RO2/5YLZ3dLk4YRn0nbLp69DX
ly7zVr5gKa4jigAlis1xak0N/ShQUPAB7krdX5jl1h4f/p334IvWlCBeYt/nAyJ6qKKGJDBp1N4F
nceKRhd2MX+/AMXQWQaOVJNCsdVXD6yBxR6srBpHbHQHWnPe1ScrDEZn5/eYT46hP6npWFie114Y
AyuZd6kn0gHD4r1W+AUT2PC5Tcxm7qPyBUaOzu7zQbz2isVHdqXbtPD8q1PMWadgnG8y30nhinTh
fHWlk5YiotzglseHRVYalZa7p1nB9lyIK/ciSw2RrmBIOVYUrM4WPoqTO6uXtnTHfREMsAm7roHO
X/ZHpLiRQQF0Y9dYKDQl5CDhPiPOM4hnXz5//loLLfYkSjR5nkUMLeQW+jbsI3uDWHQernr6Urqp
Aor1e4mVvZ5kESZWXeIUui4awS+Mn5WfTxazg2/TGRtCTHsZVWV9C/PMEMdsRgKPd90XLNp/tgeF
Yn6nSYF9gXeo0aUG+Bxg0UtolZUI+O+i9I8O9rsZEebgBV3O3rq+2hfz8IqSnp/X/f7FLMF70Psi
IGpToZouMTn9Pffepd++1vqLSSKH4yZ8d+F6OsJQljvV0XG6C2v8lRniv6z4R7PUsPLNNTyO0llD
Gg07jrQpnEe/yO+s3Lly7C+Oc/qCq5ygEDOFJTmFbcaoYS+jmisjd9Hyka6mURPM/iUFveYQgaU3
H4q+dCfwqaw2+H1VBy+1dTBMykKf5ggx37JEDFpGqJPKgsPdhQhYGaBL4EFtsU6OEatThw9PvCWb
obefcpJtP//9/+Ev/vdmBZCrvzMc7FH60Fb4AMAiN6EV7UkzPkiYdNpFm8jW7FrPvZsorGJbGaOe
+MJ7//1ZMFD7+7VNCfvZClrKbTdTsqcVuCPjZInnpvCaC8lp7RWLyY2zhgy20/GUgUW/I8DnpqKm
XtozL7yqc4Dx+vsrxAwLwqxueDrO/Gcr+Y1jQe07ZfOFw/+1Tzj//Y8wHCZ4Ow0TfjgW/WGRoBJd
fGeBp+5nHrVj/PkQWHvJIsfCGinL4IjD01kF7x6HcWxRPItyurCS+neWgv3h39/gjjau0lFSisLo
NitjJWnxEgz9JSXDuTf/NX4Xcc6crmkKMKXTkZYZag+EPE5F/wYf9nbLgYuNs6Z2L4yoc7f+612L
hNs65WBmhU/B6vauZHDsH2qFkj0CZywY/VzaTK612GLLHflzMHkdlvxE92TasAHa1xi287I7XNXj
S6FdOOoMztEFvqPwpw2pqHvfCUclM4wIruv1pZPd5IOqbWlpbXICoMER/Fr75DgwFr7wCf8dcPyj
L5ZSO9+ljoGpKYYVqhxq1JNKsBxhmU0IClWIN+4KI9pug/t3u0pLlYWoqyrDon0lHqrfBM9FUgeu
9QSobIjLognKwB7I0cjib6J1iN5poQuZDF5pftLadW/g+d4fJ1aMqNiD0XI0RwUrYrtm7vxSEJQq
PaqsmKf7woYg9gTegzVvaG2BukhbsOES6mTteGFZsRKySwGVDVBT7ghZbTsYnvubiZs+/N25Yu73
TKPm60In/lej9I9GXtYueahpKBRtXNhUhB8O194vOIsMR/AToqe2G9+oLr8NQp3g/zylIOgOe9n0
1VMFKft2qAs7NhOwEIQPY8KpC+NqQIzLqLpU3bbSDEs9pDeDbHqu7t/mGe7jxqiKbrVf1nvt2uXr
daGyyMCFVdJxHscq7Uvva5fZMG2Wj5U1XRjGa1+wyL3Y00+15esqpXMnYu64Bzn3b5G8tIdcyY7h
IvnClajO585UOLVpuIMyqkn122iCJGUz19KajwFK18NDF1nldaIR0GD+zvcgJwMLN3oVDrctH1AC
zXe5rHe+D21Bj0qxC1PjSi5eOgYWOOEEcpFWqRQ54FYz4Bi4XzuKptn5urt0+7vWP4tUDNA2G+AQ
XqU+TOefId1378MiNz9MSawLZ9ErH7L09YOWIx9GEKRRDIz7j93gGQIVHgoaWD2HThKOF6+oVs40
6FK5mINkV2dAdad2/TsL3yDj3vYz/S1gLG6UOFQk3EKjdOrVpQO+8yLyH/ljqWC0jCA4MmmqdG6s
fQGmPbyCYru3k1n2sSH11uFyB3/461YyS1VjQDP4SPMg2sC4J+gPEQzfd20YQSrh5yO3L4y8lTER
LGLWw7N9BheZjWkHcWsAMwXKp20eQIW4VPi6sgIIFmELtzfJGBjKaRB4/c5nJE+YZV861Fh7+iJC
R4YDXTqQAggPwGoUm1gCjvfvzxPm2sMXayTbFwSAEZ5tyMiONvzy3da/0PBrj14E49lRtUN1UbaZ
ZxclXdgxEJl+/qtX+nQpZZzgdMg6uOBuKubcqKLfR/JBldfN1kshI3SedoAhk21EqeUR9ZPlzjDr
Kefl7rpff87+f2wTMi+Apy21oo0ZYIYcNqKLqWV7W24VH5+/YS11LN374BCsMg82PWnTqA+HyTfU
T55g+fCoDN1lln9vxmKMUWX0UYtL43QlMy4N/XI/yK3RGcBImRy+G9vMHIlEduxoThJcFIUXMvBK
llrKHOFJjyuuWjE4kdIbRd27bMxuNcgVYIKiml3cYtzNcTNc5+QJrNvf3WVKWw4dBY4Kpx2W3jXn
yhp4YYb/f6zE/ye4Q8b++/kFpMSSu02Eq27/Nh+93eTJb5+Pg5UQXLr0TYUxeZ1jxcX7AZX+Q4NU
zr2nzx++1g+L+B5RwTG3eZttahF8zXSQWONb2H2vcZZCG+dpnIaE1ZfkMitfslQ9znDT6kYQeXA2
mtsboGeG35lqQJ/7/FtWEspS9AjIBEp1Ki/ahG47O8A5FHJnteT3MGazdeEda5+wCPvBbzIgG2iE
mvgZUPRH0l66j13RbMJH+u8h5PozgZFcXqRksuh4U1dlTX8EvoEMBAoJdSwmD6pjC1brsCKejR09
6l61cgsUUN7/KGat3LTHyllduAtZ+9RzM/+R4YwlCdxr+vN2UvX5oRqbmu3KgAsr+by/1l5w/vsf
L2gY6/2QFMFmiGbLO4ZVM5kdXN5RRf/5C1ZW4ksdoeoBbhkzMWyHFoadVTY+sKw+VZn68Gy9G+Sl
EtOVpLmUEmLJ6FFBa7xHlAXWWPZdVeYAVw3WvnaDCxc7ay9ZTPIiGN0u6/GScdBVbNXk5MzsAI7G
a0S6C7Pm2jsW2cAtBrjHDChWKJ151zTzQ5ePb4HvfeCw5/3zPlnp9KWgsK0Ae7bBOgNppqjj0LLg
uGNce3fd0xdHnHk4VbZrUZjVoIA4biuVn3hA+6+fP30lwSwt+1wcBVLiy37b210TMz+D6qwHSaQI
3UtlWmvNc+6ZP2KCAY7W4u6832ZwZfgimILjmG/PwYU117kd/rE5WGoJZ68AmXEYYQStMECHDu75
tnfnsHDfCHff5OFrEVwqblz7lEV4ozydzjT0ui2LSL3z7KZJcP58yT9xJbaX9nxUO3TmVQ+CUJtv
PQJePYUUPOrk74Ggnq6cfn3e52vvcf7ukEFLGNoFU7fNCH9ifv5QBwUgcPIelKjnc8HShYll7T2L
8PaqwbeoRM9oQu4VrrhxRfzEAfKLAyCBJnZJvLTWK4sQt2ZRS5Cv4IOFWqtNhHrDBEn+kifcSoQs
VXYzSmMyNqpuGwjnnXH3EVYcv1uRX1g1rvz4pS9fUReAtgl32HpREcSW46K2YM7a7eddvZL9lrJ5
TiqoKltsz9psGIrtpIYJPrFDzerd5Dtc7VwlnEtW/Cv9vZQMZiPNXFLiU7AQ+Am6wB3OM99GxwON
cQQLyVyqxFj7qHNP/ZFQRJEFfe/jPVaN0y7p6ZMRZkiqItyHkPpd13KLUK9KJJZwdtQ2FAYg23LE
BAW0Wxz2zkMH/OXnb1kbXIs1fAQvir72PLUdq2Hc1UXoxMwK+G0+EX1dFC5lhFNNfX9WWm0JzgJi
lCD8nN3yFnjQe+2P70S2l9z71rp/Ee5zUbtzi+PkbRRxGVeWONaVXaKKKb8Pev67keOFDfxa/y/i
vQmmoA/CTIC+OhbAL3t5XM6iAZlwVDGwahdiZyUyl2rCzHW5IqWP1/SySHheEdzTlMOFlSJZe/xi
Xh/INGcDwLs7BdVwUOE2dqK7Km91AgPjW61R1V5Z5tVzzQHl1qeIuXIHg1YVE+ntes/Y142PpeYw
o3jVAF34tpD9b5+GDHZ7oNtKcidgYejL61wHoMT+O2pxpYKLiymKdq7lxdFo/WxB8vs8ilaWAEs/
v4o4JKuoDADuHIAYlCCsRtrL9llXDzfjnA9foQl30qrOit3nb1zrvPPf/0hBhEOLOcNlbzdnhntJ
R0jf3viEN+GFxLD2gkViEF04YK8iol1YhNu2kzG3r1xQLuFxsNqT/eTg0aPjpDPrNxE47dc1yyIF
AF7DsiKQaJazJVmYo/iolkNwYaSuJMul3hD2QCgTmVp3Y1AP4DXVbaPEgw2o7lU/fik1tIF8n2kN
ijn8Q3bGc+7dhj1+/uiVjLVUATaCyBLs0wB3Ck35xiXHveBMZiiUiTy6MBR5vu49ixhjViXcUGf+
rhZWt0dZ79R8OANqX/Z5PevirsfK4uLmfsml/58ToqVuK5jAOxxLybdFB6qxSQhn3BHb1kNpEvjH
3CMYBYVE8VtSKCcK3JhW84RVui3czIGSrJegarSAQRf1TpC8rODHKrOO7DvOfPmdUg1pJjbRJYDH
gPtqBTItY5TcRAV4VaexyzTxDwa+DxKqLk8L/sVFeU770pJGmXh0QE+CX5ENX1Ja1rYUyUh6acQO
sGMS5JtJjhrIOjdqsZDPWGuBFR6WR1rRPoEeQHzxAgCyOJ/VN9XO7m/gClDhHczSCm7g0F1ncYmt
5BxHjSHtEXZkxVFo376bmqhHKerEDDZVdVRbXdp4mcu+65AI69g0pZsPYG4qdoT80E914/J0sAt1
73QTrtEqBu39HBYVoBU1hWNtG0z1DqenQ56URuc7z5rdmLlgeRfR/FagEOC1Acs1NPmO+82hBSv3
PIQjmnCmjdlkAKYmPmiscTjYCffdLXUidoDx1ZiGTecA0R5uKuH9Emq6BXe2TEhg7qgGJLRFyUE2
6nQaeSqdSG7sUZGEhUHS2SXu4ib+BNYmwM+/nO6mbLWMW9MlLsyTwYC7gTMsqAi7SBZpJ/nRTE9w
tkkaAiq7ualbzGhwpC6qmIGyXesWM8MA6+7quzvztHLsLhm6Ie669xw5vVb4V7K/V+787g+/OlL+
As7hnVrvKJu6m6VzMqGIRdUkk7Z3PUdbwThsgCZJfB/HX9ix+eZJO89qUkf4KQEhzg7MQYsBFe1P
X7pIbIq5uw3HrzovTmjzOxSNHDxTv6uq8+K6w9SsAKb22AyEMGTyZ9k8mM4yMbxlT9D5wuEr89u9
iVCIbKyxO5G+d5OQZu2pcPIshQCb8tivuDq4wqPTBmMTNcx5iVUfDvlUP0Vo+A4g7llGJzStHWvM
KvgG3Eu2rfuTTkDLN+a5LAc/Vto71orfZpObBCU9jQXf2VN452TjNzXmX8pi/KC+x2GZLTaouatQ
0apR1grquDPlL0PfPXgzhpyUNA5xCbVtePHezt4P0livbuS+d3N0xwPw5Sd9A2z9prCcL5r68H6u
p8S2C3sbyOIthGEOSqI3ldOfgCHHuKjHn5YuO9CNo63L5CYbnmsQXRW8dkGrt0fwZLHY2dus+1pF
5JkyunGFAiS5FU90hpFtZO4855X4AQCw4daU3m3jBLiocaMvo+Z3kc2fciBJptLc8iDcemIEZUNu
rLrCgf6B+tHOIuTEi1rAYbs7dbAfKjq1yQv70NrlHoYWWzaEe01MCreSmxysZlmSG5n39ygUyjct
a7dDkR8AUkyAhv6GcItnnt3n+fSa2d0GHL1kJt+iKXqoRrOzAHiGni6ZMJ8iDRaQvDX47zKKTgKP
FlrHpLl323bfA0xtV2ILDfPD0Fm7wRenHEOKiWYL6M9WA1RBuqjcqIHf50ztB/4R+D8dWn1FmVTa
ADSLbfXWr7yjk3WJr9xXhwFmPBcxrQ8iYs9O6BxsAdpNjm0LoAip46pyg1q/W4fauwo8oVgy9Gmo
NL/ttFfEgxO+T6TchWP7ADh6HYuRvsMqG4dY4bsjxGk+szTMeMxJcztFbKcAKIhrQKLPGeMFIK6H
Rs/7PHOeawOxRjGhjA/VnVguO1G+de3gAbMRPGG0R+OWemLnD3a2DwqQRCMftRqiqwEj4DMGxbAZ
sTfdGH9kcd7DX26wXPfbXGXNM5BxkYhBGp6z7TA4zctQ4j4nhpQmeOid0H0ujYnCONDN8NwQNm1k
0aL7K8WTnqHMesp+eZNSSQO7ET/B/zu0z2M9WQ8uGeCbzGQL/XRpEcR1bXeoji/CKkiZS4tXtwZO
JHG8qAW0oOCBjH0PjfM10mCdxihKgI84K92gRkW9yPo4pP3w4o5j87WOcnjcEhcpdTPDTq2Nx0LU
W7+zGQeaQs39jcIh/0MGa1y6nTLoiY5e6/MfIS6d38IAp1itUvTkur1155jWTTLNsUQZpcmbXWcG
ZW1rEkEw482kSmvL639QC1reYHLZN9j4OnkCuW371jbFcK76d5NinJvbTLMwmQBLPxQOnrhxDLeb
A+Vy8DZ1BofTg19OY3Qr6oxUH77ldcMTKWv32eQRBBgOtziNe2GJH50pzI8sc5qvYdXbSBPCPRjc
S97B0G8yW4FZ/2PiYiQb2YnoDjVtb1UdWTd9AAjgtu+khxAbrWjY8C5EBSa0WPToktbbZf3QqF3J
+wi5fHC+Micsv81Z0SJsgDHnz33XAXcfEPasZs/+mecwoADxqTD0dqwj+TuvO2pvgYQavqESzHyw
ulSbTOfVZuYNPQCq7p4qIK5/UWd0BfqRtvuc2NOJoRe/V9DrwDauV6cRHNGfma179wEU6ijtMDE9
1K4vn+DZ0TxPtZR7d4gUYhAw7SbpWx9naJlR9j5rTXiYi5zEo1uHrwyPQpQGCusGt5u/dNA1lMfQ
8YODLCXbgIvzXRG3a7aVocx/aiPFvp0Ra05s49zxZ285w64Dsd059B14DvcDnIbNho+YiOXktogv
N2owMU0uv/dN220tUMweC+3ptzok5ovb2cFL25P6iBN2b8eaRqeiL9gODtzOPvKC6YSEOf7wR0t1
QFHoclP1fbh3c/ymaYJ+7QxETqIotB69CSUBk19C0BugFZE/LGtKMM2NX5QhTblpy8kbcdUSRPR2
LsbaS4LZrX5rm9QPXtlN8EYfi5tG6+AtoHmdWEVBEsgsaQK4eYO3SMxg2GEVIWihFYVb1oc3w625
SGBHHsCJQ0up1ImFLjHJ3Cik3slwKp7gEmKsBNVz8n0wY2jTGGvH8E1FkfvKWWYXdxKw4hwFumC7
vTfwpWYbQBBJkIR2TsZDZZjjbU2DBU4Wmxlgkb1BbfO0nVGlZcXzaMSDB/1vFxMTwF488T04he1g
k47bzKKy8zwORKGz3xwDVVuxzWcuc/hOBsM4bKda4MjvwF3dD2orHLix1FxDfRQVSBAPDJZjdVL5
VbTz4cOTtL7RtUoAurO6MZHCKobYdT3HwYK3oU+sLJ3vnObPHlyCkj6XVoYNncyewbUCkd6jmY/c
p4P6xQDm3mABGOa5POQZFLqzX3hYwGQWI9vAm3orsbHE5jcgiyuxGZAFnxqVZ+xWl5WXRGY2aldP
RkwJEMO29QMLnmG6s+s8ctIo9AIHZHdZNO5tGOho+BgGUBOfdWWh+EiTro+OjaOJciHdgYXynIxO
HbEbxocqeGxdQHvbWLT90N3q0ZnukGPCaeewkvCtZrUVHeWgPWsDuiS1n7QsNJzM0NjfBI7qQqwR
ndEGaq2nXwAOKMckr6jG6Tmvyx+5OYsFdeCEUerWsmljBs+sObYbp3m1KywtNqbIwJauuZm9Tedi
wVjbWMhDntmw6BTBs27aNJnw5rtSgbf1MJauGbbuBCj2NsRgNGhzk5ttVYdTsCk0VdW+yeDxu5na
hn2gBGso96ImpXxF30zwjgFPckgoK+whyRDwY2JLDSO13O6wwCKQBkJHC/BkhTvE0c92KPcNugSl
yy29cZ0+5PsGRVfDBni22T2B7Ri8865B8hFTWbTbRvhWHY8CZeg7rcfRg16kqvof0ulsYce5piQC
LMfz+U+mJJyNQFOpp+YZFdntdIeasS5MpNNaLsiABYkODJXa6qWaAUVPzt6jzftAGqkOeeXMJ5Qb
5Ti5crPqxQ6ZKJ4igbKPB1s3M8Bu2WC83t10GL3kmEtV0l8VxD3FTelLOqXCr0drb1Ojpy+lS13n
GyTKbvSL6Co7kXa0jtAYzT8jTmAmoFE6nNtuBtEUIN36CIzfOO/hKUrfOA7IcIUN1Jf/2ASGz6ec
CTnsWQbl0INj23P0tcynjnhnVmjgJG1AKuPHpR11VRzVfjceCZCLLbK48LGRxG2SG52aliGbJJaY
7BCrdQwpLG9b6HrnAC4Bt2U7zc5zYWzVJag/cedtg8kzRCDhreMNq7oo22CKzIoElV8w9C6tWpCj
fXbK2YuyFNPXoohKkeQNHAzKuJqUCFJeClccOl53/WYc/BALRB7SoJgBjQEj9qeHLPUWhAbZAZsH
qBQdKn1zA5FpAJfCns/WdmK1+5LDcp/iYHyCMiRDBgqw1c1tk+Ro4OEr3D89zFM48uAMSp9qxt2r
ht2KfpnAClcZdu59YJqYzEJDfqv9jM1VXOJBCCA9jNT7Cqqhwg4XOOeqeirtoSNg+4pzWhss2dvD
zoucrP9hW71TmrjXrqxutOnygscGaOBoD0sEnGsZWAflJw85kz9F+aD9O+1S0z12HOP6MPazjtKh
htXwRmonm24p0KIPcBnNu5dWiAyHzBMuLSk8MzAB/yyYW/s389iG9glHAirbNa7lyKPMB5eH2Ebx
XpexNjTE6GY54/eEoob7YCDIU3et9nuGCmgwL7GSjaZYahWRA6FR1997nbSaHw4zIb/1Oe1w6tAU
NS9+Ca1UezvgxpxDuT3l89fMImX/yKvaK04oCivpAdYqPr8blAMG8rYabO6jzsCi2ccMhovBfkON
w/sIODPD8iAkbnksyn46D5OaOnkMMflobzsBG4x47KfGeW6sKDxSp6bygAvC0bmzBQNaOVHEqjD7
QsquN7IOYFIF+oX+wJaxRkYEJLIXcY0aZoq8yhz+s3LqVj+6IgSVMw8ZJ88ejqbt3wiZwjl4lov9
Wa+QGd7zEJLxMg6qtmLvI7SzFiY3Kiujk04GrjoQa7Tnd/gSF/0hE0Xv3Dez7kgKxq15CNq+OXQ4
YR5vsXzzi+90bP3s1VYe7V9tM0G9Cka4NaDRNc1nnHWIWcBKNC58Mis7lk1j1fdh0M/mlwU6IYUe
gTQoZt1kUcM8ngQ6H/wbljXO9F6pQOTHnoYoHsDhG1xR4xx9Ve0azvLww+uHjLxgd5OZ3Yhl0Phg
Eyu0XuzOCbOjrHmp7iLmVf+Hue9akhzXkvyVsX5e9gAEARBm0/eBKkRqHZkvtFRFAWpNfv14ZNXu
ZEaJ2LtPa9XWVpUiQAFxjrsfP4snh5gUVxnq5BHfQ86Fvh5OK1AOYJ+lSy/J6MCyM1u8ciTLxF27
VagXmGhokE0XtiTPQEwRGx3WbZywAzJdNHhDPMgAWVnriI+iWE8Ql1qeiGNDewWxq/AlE9WIHJRN
JK+RQ9axqRy0eZgqCOVEJzSUQGlFTzhNrOGCFgS+30sV2+p2qkzYSdlUx92twUob004SA1q0RMQp
jGc5WwBoadkuJ1VWlsYE1IU3GWiUSKf4AW61zVmXNLiWvfhPR2c1uu1WtwgazKhyrFS2agsftLQD
O13sd4KoAU4lXDRCFMxvSGhWLnpR9Poh1eDG89OiD5tZOcTGxLuvsNDYfZM2MwPYQnAmMFdmrCQP
8EiaM+ZFneRAjqQYMlRHEFIBcDKGJh9WesJqeOSkGYfAlDqjLk7ZdtoaZdSlPgfKf6oQyoydw2iR
D1s7G+2kdHORg08boULqPGZT2q+Ndl74Cag3ye8IU1VPnD4L6XAN29q0y92xhXPIqWXU+754YBjF
/KBHREGjm4dZCoaOzWhqvsLJjQOn6EAAXNSmCNlZzCI1XlL0cE8h1OBtnEHowLChts5QVDoKVBpj
d0f9T9Q9hXnWdmnA8yJJCyeENQ2SULvMC146WZzOBXqxt0LbjuissSau1QqjpU6+AM5Fzq57Kh/C
JWf2Fqd7Ts7RN6ftgrzkvcY7MaGxupGMSPOlN3oEkI41N6R4U0Nsp4WbpshlQ4fnE+wx3AJWt/y5
gTDDGp2QGQwYFS7D0rGDgro+28iFxMkbeqnuFfFxZ3NeOFmLOADsK0uLJYjpwmmAJrRJejUatsrQ
WE40irisHebuHunv0p+jwoZRj6qJqw1FAe70LUEpV35hpqoUcE7RrTXtisoIqybA2s2WEwZgtkNM
aPPmmwhREwnLug7rdB0XcqRnZWrY5H4qDSXvNddqY5V9gcZz+SgfY2Tiw7NuikR66VRyFNdMzZIi
mpYhoNOwHzS6rzX9BMABM/hBjHAnvrdHLNWdXUEymnkGEOAO3TdUNoxX0HLq8n4ZYBXrdKg/yF0V
ssw8n4HukhJRHuyuAzudkug6ygGonnSTFPlmyklcA78VOTIZy8wj806M0VxZjtJzaHFnarNsVAhJ
Kh2uGpNVNmp+0ran7jJUeAUeKhwn46QqeFq781DtDweamDG748Ius2SFeqLQipyBJ1ntTWmuxYY3
Xcz8Ol7U2Hg1AO88chgKzuGCnpoRNLZVWbbBTKQoggK57CvMJ40ttoQ0fC1yHcf+Us/hZDuFbIrs
XglJ881c1uFpGZnIuvCt68acQVMiswG6fDVnWeY06F/voIQ46oEmkrwx/SZCjrStqwmNngFqmKBo
u74b2yuTAUmMT+ZKsQStJ/ECw21rqyaVLtoQyTZA740pfkkwPIELvdn34fUYo0EiyOQxrbcoUKrm
NdwX2R0rUGB6ZvEyi576mlT5fcPsdAkmRXTvRcqSZENMgKtoxhvT5Dxpmxqm2yQt47NG0tC8QEkZ
RV0sKbHpoXPTkqJ+wtF9bEXMx/Tl5mYKTSJ2nKRonBoJMvfnRFuTsStpN9SJO0mAm99GWmUz+vEM
mRWv5DjweDeNQ72c6rjUnUenCkoMJxdJn7RulOjR2mJZjMKvUcCauUMpJxysZUgTr0afEetpMsu8
d8eyQbcKbMooj3dibOLx7bDUdn8fwuHGfi+7eNT4WEQL5MVgVVHOriqRfc1Ah9FnG8qIvYJbpVNj
nKFqpgUIXDVlle/spWTxRQiGXt3JopzCBL0cOOgHbxo77J9r2Bn1+arMYrSZmqtoGa9SRkx1hbqw
pVyDSJLy0Y5VlCe+IWodnoyLIcrY13M05oNvwA9fnHYjainsAJvNvDQu4VnebNIUNXXOjHaIN7PN
0ZDBKUbRyzsjHdoxiELUxV2Ndl/oRxMGV8oNkzjTFzU61tp3wCsjTCM+LjZi0RC51XQl0s5obqqW
seIbL1r0O5lolBEXEv+8TR2ETWHxtkCEJk6LRabmtyZbehQpE7S+ubf01Jensznm9G4YhCbbpeqm
bl2V0FJifldWXZ0g44TDOMtIH92bS1i0fhESdP7sAXmYlxaSwVI6wFeYPEEZ71wFI4NzZBCXaGtV
O8ZgF8UG7I5ArMAHUFLSsbJQJ5u07cT8OgwqEa1Tynait0Yblf06tkYJuQFye4GpXMRRuJ6tQqY4
2wz4qt3B1kUVwLi5pbdlzKYB+BNW1p2ySZZXrqEEiYoNCIs8BH49q24bJkwyhy0c5YlxCNj5ipOy
QnRf23nIgChwUyboNWzptDD9FjrPlp9nPRnVeDarCARf0MbwBrQCLpNsejDyGUWOTkw7VvYBoqsB
B3K5CKqf4rjNUnDiQ8T0WTqHUXQx57QdZ4DacJJAUyyNgFaCjirVLHzVLFEGUgUhA9Q8AG7LCgB7
XKWog0cs1dsXmVLpKDeg7KpSuAtLZdN60aB6MjsA9uw+9Udp9fYtKifzHMdsY/X6vjLAmlwiOGjq
q7RJQ/uddkINN1wnjN/FlBfktpp7Ta9t0pnGBLtJmH+8wE8xnCZUHOY44NDAFKuMeYSLzj4Zq2GK
sJ61LU6ptST1Fal6ePVk2KxGP8varEbySEhIXF1UfXsyJ/acnkkTUPdVyKtxepj7Kk6BNbUW4LQ+
t4FetR0qjXJO5HC7ZBB6unsxBj+NY2shbzbda8/WMXS/EmBiODcAkDMDnJJt9tW6Zgm3AhNNwMYX
1Y5WGnSFCq2TOtQDAOaKtXwcNoDFI5WsZ0F46HRwmafIBQCANW5TtdHkNtmMUghMDnBXW4C8Vn82
w+C/iC4KyMb0Kazoe/u+biiswawpn0u/7rtu9OGHVBR+oWdyCuyVXKfYKzJHNSCZvIQa01NudEhd
pxHpJPJiYb6HxhLdMKB7aEYw58ClVHJtRFY+IKUwzRE8WkGZY4KnLE6ihA9gyVQ9w5+qt/RqxDyv
wbNAjLxFaMeyk9m0dbvFJsywN4rQ7DwxjyAyJ7MykOFlEeee3kd7l42JPedcIY9Vl1VOknBAQAV7
1+hi4ZFs8lN4kIgZbQoqMi/ERTMDYdyZYzS9VBnmmXDjDsfQucGJnbk2woDSAxczho4hkwp9KPbz
FJs4LP1P7TJe2H7zsRFi9ykB3C1glOoShXtE05BCvA2ZisgVYncrDjKQRw8qQ1HdRQSoqww4aI7R
A1JcgFds5sJy4EtvmvBrDE3AzU4J5X8FpIAnFFF7No3ySfFYL3cARJDMtDMEndasxuE2oqzad+kp
L1WkcE1Wm8rxPF1kYa8ZNLnJORhsqd2hwOWsFtaG7UqnsuanWuB+HDYiyLuOC2rMTpgvLVmD1K3Q
JilpC+lE2TjuKsMKszNdh/ShyaRA/pa2Ru2kZtibF7TsSHZaN7FVXJaEyXSFCrQGsG8OXPQ8VDEL
3aZNyupNw/0YmdEEE4F1WScalRR1bcxnwLWqbCW7iItLY0Ko4fJajmBRGFLQyis5XKFdCOhy1G+G
jGIT1lzcWJUkj4AT8xQRXiVCJxsRLnu9AUmfM2hNcMQOi0pdlMjPN5Zd1qW7SLZoN2wRHzkzZinZ
zCrkD4DpYS4RWwZieITf1Ai4FgjOSE2HXSFbxIdxBWJDOqKdY5zEbZ5yc9WXUzneaDjCRE6SZbCm
tGokW0GMohd5xQs7NlbwhsR6TaYUHZOXhCUvyzJNlY80LSQOR6EUWRdZVy2v2LbS0BUW7thHZKeG
ExiEUdOPNBoAnoVli68bc50/irlrtR9yrJuM5IBhIXEgoF2lYYAXjVv0fSaIH5WPY2OSHuxve4TV
dWed4a3p2M1xMr9ZGYXjLnhK9E5PBdemC0+6uXCxvYWQVeWI613TlE26nRXv5bdprM2TXsQS50qR
AAKA7GMWV/aA3dCrrdGMPRv4wnDCJzFFXlsi8PXLObFOLLjNAzXT5dKfwY0anUJ6RkQJDN7Ute1m
xZKPuGCkpBtJMzE5EuF5e4uDx0y9uBGZdVE14DzcTEHlSpwcv0AAzrfsdmkbS7q5mY/RmpcGebGz
sn3EWcBoYGXghV0YEvbaZ11UnfQTNAZe2RlT5gKLUBcg63LDGemSvveVLHNHxxWY3gW06RtajYy5
J0ULqzC3Q9hJULuPUGIVKwlv0HJoCSg7Q9bkmuUoN4Juhdfg92lD0AgsG+EucdqbYiZQGWH7860l
HDKPdR21vKZuuqcuDnUaMIZdcSWFYb7FE5rDgH4eW5Gu+g65pQszAZWdNPBiRkXxCJmSF0W9Yfr5
OC5I0JDqnaBSdig3NDLml6awEAbMc52CoQbNGl9gj8+ibUljHG0jNXPpGQwkkyPsKeswX2QxXRhj
Aqey3NDg5NDLbDhTDQwCc6+J02Z5iqVGHT7cCd5FNEEO4NQQ5eYuhRize+4B/tl7Dxu0BJnQ3QFa
734AOwa78ai5HbQiYhvqpQT+s+SG26StHIC620zcQMcNTK1Ej+ECjWNqe6mmR2PCueQYiCHb2YlE
0oanU9XW1f1UQ+ttOwD61ejTnCO1dBpbLImBpBnwSupwHMbd4gAwbvPCgW6lh8Z6JH1ZK7+YLBE/
tryfoalE5wb4Ka9mPQA99ZoI5FqItjJyMKjXsFgP8xGF3IdN5C/KFT7koJ+UgwJxXF4WbeZ3QbSG
4HOtAvOe+KZwLd9cIeZzLAda3ZX2Bjc8MU/sNRI+33qtXMxweMYdEbv9RktHD/SFPGPD1La4jDDa
EbtxyvhkAAX1Zxna77StH/Vgn26yhFW7ChMpA4p15gtwpehuUyagJ9GXy4kN0T6ApqUbm9a9j6gB
SUkBGfoIt5XSkWDS152GEBbGbMevaa8O/tWDP9AmwuIUzf9miESRFZttkHW2FV+WOCCQ0ZoI4Z1R
1Qtfw9UQNnBDF8neBeQbKxcgWXmsBfzvhIAH0uVoWjpw440MSuzGmZfEYjqTIXQKOI+tNUhRYW/+
/A5+84IPu5Q2dTu3FmMiWKK4ljdwgElzj+aAcdc6KZvxSAnXb3Sqh+6CACFrlY8mD4QdmV4Hqyy/
Tqrk//Em9lLzT/OoavjQwkyFB4PMgejSe7uOckdW85F6wN89pAO9ZFfDUqKKQpS2ojeSA3HXJlTp
ObySjlkJ/O7x7Af+dAMddMFg6QQPbKv2IQ+GLACK+yPL7Hcfvv/6pw8PpyGBC1wCVRWAVMduhtDB
lj4c2SF+9+kHO4SpKwbKGc/GXHLhyE6h/+xS3vx5dv6mVoCYXy9dNDQfURCCaRNLZb61RbI/68UM
9yCKcAEqvh71BGtUB/Lq/M9D/u5+DtZ/bEejhHcUD9BFmz9YddOep1Qc66f7oXn9xfZyaLAm05mJ
YY6sILcVDplWFfOIGAJ/3mdEcPdWWSh8pbBoIVZJld6mS3ILtjeM7poyCesbnK+x38zZ2zSwuEKt
r1y6H20b/vNLh5/2X/+Ff7+W1dwkUdwd/PNft2WO//5r/zv/52e+/sa/Vu/l+XP+3h7+0Jffwef+
GNd77p6//MMvuqSbr/r3Zr5+b/us+/j86L3c/+T/7Tf/4/3jU27n6v2fv16B3Hb7T4tAlf/141ub
t3/+ovuy9P/8/Pk/vrm/gX/+Onvum6R7LpLnn37p/bnt/vnLsP62GYPYVUjJ0WTWlpgX4/vHt6j8
G+pxjgkolEXU3raoKBFh//OXKf9mFC0+FTq7KkKZwLxuy37/LWr9jfaV+DKCYBPfh7z+f1/d5fd5
8v2F4Gn8+Pd/FH1+CXFZ1/7zF+P7afk/8wn1SuAkQPZJxvHX/dV8XSkF3EBGtNY5F6llcpQgWarx
OzZnMbD11h6+AUgtOGxLNXgD0kEe45SLLYQDvoZJ0HbhHHs9aqRiE3r8uE4Rf/VAWMEAFfZ9m4z2
Y9f12YCJmYrYm9TUAAuFiEEFYU377g1HhT06FSDjevTCruzltdoreLaM5tgmDURd0GTAFj45p8jD
oVFA6VLlNCDOuyuiqVH7KAEc61cw27m4jMAQwsSp773J4PCjHUtQXVfDEE/wjCnsaYvls3Sjx6kU
4TNtIMh56YUIr4ulh3LTLHsyoGhhDinkmeA/Q/C6HfBkgjwujRnxCoD60bVRqIanEOLlJrMIrrLB
87jAV00+Ap6WKWyMnqreTJvhFOJOo+CBlSAJ3QG7VGy5XKjNrWo3Czuv2BWdYqsxT4sYwELnQUfO
9XBOos6YuwjdpoxG2dppYp5KewBCF5XW4KBNxNLZt+DIojruXHQMJwuBogrLdjwxqC7hZOVxjTwF
QmQ67lkbeO6rCf5DZTTE30ibAibyrZoU3Wtvct7dQs5vh0hMFtDP4pWUMaXlveIkHlLix11uVV4t
0dgEYjFumQaaSMGyya2GoqjPymKpqlMYY7aAE4h9NcZQpOC85miR3rOpWptzUb6BknysSzW6tGgf
RVOnO6P+wKWzOTuhS9d7qHu1EC4PrbXOR6RNQD6aE4447TROleWWdYpekLoSawLgxmP73txmpevX
OtUaEWYsNlhPocMgFuoc2Lyik99gMNMBfCfQVasXmwoqEObAWW7gblcs2gc8GD60scgfOzxr4sw4
tq8qAwgJsJCsP0+qaPQN7EgB74vysQyr8t1udX8HNy+Y6uQNPtZTSwg7k44DdkLuN1XcwQ8PfBVB
AhSvIzJDChzaxgSIuApNFyhIH+TQIu8SqUGH9W2N7hPY9GrcNg9Hdy5geuPEwEeLy5QStZYFOp27
NQCp0mnR9wh92oDJB1DyoD5IgWe/JuEkg7jvQr0u4TiMCw31CeQAep3osBtcwGSQ/aMTFCZxZBbn
bdP1m5AMySVkP7JyRj3x84p3KdpeVZl5VuUwnzdAYTTOBOUEsAcN5g0Ogtz0WJqVroxCGbpWx4rI
LQzSnWjSkNpNOmgcICGruzVYCOsG2R7qjWVj98YJ9qME6r7Kuu9ziL0WaGwhXQaF4fLKgvBiKgpI
h7W0HqalSKEbRWy/LXJ4EmxnYYUelHHyXTdzeBJqo79qmVHfNpANOQna7HidRdlLXEJe4kXLQDZg
7cHateBUhN9JGWsXukUCNc7IC88w0V9rBevFavJMs4bEz4ByLwtCszbfSWWawdKhBqhRaAiCVC6T
UMGUOaQ6aarZKbA/u362QZ6yjQ4pgY7PavnyijZCSyKcDogX25oLAY24AOMpnuEnOSLEERHMzTye
hJk/NSj7M6tSAciHjboPvxWh8eBSztXgJHpAz4oTMIiSE7dFwyLxLUyq0bgAZYNOq5SFQ3pqJoTd
zmOcKB91G+UYiGygai1ywozHqh/L6AHqfw0KRbch6MIJkpzTJBTKfBgxdAP0VOq+DzCtpm9wWM3L
Nfii6ZtstJ48apja3CxNXwHyVQDdUNTLwvZewItpF0eAXdylQQ6AYwOsRpDYfBrctgeU6bb7Zmrr
UrQCGw428geZalI7S5I39gZGdeHg0CiOG3due/ttbA3InyDoQS2CNkoz8hO4P73gltTi5RMo9rWk
pXrCbj6aSFLREQHtBPrxTSZY7e5U0tnyFZbQDqyTfW1rA2IACKz5kAQLoDHlSWbQG7HE5tuQLsXN
AOb/XdUl7KZpw8CP9SYL722TQrluwZ1IOybPKtPLEqvPHiG9a4nTKKYxx2y08MW323BRXpWl4n5C
nNFiRXMIGet8WiDzyyl4M8cEqDk4RiQm6xwaBUldDo2v8ogwcIAqRVKKc8joofXv644G2oJYANZO
5cRWOASKDv5jhD7bGqy9W2KVNF5fgdI5U0UrJ3C6wywQkUNjuYbvNHWigRkWDmZGB6eVYOqvSrpQ
4SzKblAOFIFMqk5bbF1z7JglWtNsKzMds3UCcO6Yz+lHgv8lrlACyg+bWARPjVqHcUWflcUESP52
QAf5sb2uNswrVwoT+UGu7ICs49WnuOsXkczXsNsGicoU5YKbgsNLXx7aNJgLVn04t7so77wZJTND
5v95gMM7+hiBWZwTTqmU0Jt+jZQQPg9QZ807sk3WLShhLw6Et7joQg2dkHbV5pgjwNERD9LHMs6x
JVXzrvNGX2CkxWfespbu4vLcq6LAXKdHnuJXT6PvT5GhK4GURHBLmgdJTNZwIG9s2TGrWoEel9lj
Xpqt6fEFVf4uq7vwGXVaHQqxjLlVF6qdIn4kFz9w8fx+DRYKM2yJ/wk86q/PGa0Eedi1bIcACDXD
t0rB3ge1jMZIO9Rhv4CYWhVpBJUExIJUr6HnOo3AbUfKm419kdnKHN5Hs3/88+v/6PLxaUJ/vP7P
l3VQT103Gvu+be6YloHOwheprHOzzmE93lyMnT4XJZI+FN2NCaqUBmCVzeJXi14P+eSy5VyOUPt2
xOMQZmHrY6jyMs9LBiGP7B3DKjftxP+tvP37g+REKAhDbZtCufn1QS5gHmKo/XfQR7gJTvFaHLON
+tWi+zzCQZrNzVF242LtRjb7tHvrEXP9+al/xbF+voUDkKCEsQCwPWsXNUnQQT5h6xthLWuR/Hso
xI+BKEFnIltQJQ49dsIFVFJb8N1CISLwoblqrpemCI95nf18P1II00QthSmZ+VO7jiiEEb4M6a5D
+wSnlmBFmyq1HZjDEge52TFY6GvB+v6upLAhMEHEQE3J+cHjA3hDOsRru1n2J5aOfBMqjJ5D+R0N
qJy8Q6fRI+/r5wmBAbHxS46mj5Y6hH1x4k1Qjxu7GVYzCFAR/ENHccSWARnul5T1+119GmR/EZ9w
KXvOMxqJcMcdhMxrRGGZk74uTui9Cie5LAzfOJu9zNc3IHlOU9c4ujEfu8uDk4CIQYy9DHcplqxN
7yFdOvIY6UFW/nGLiiBc5XhvNj90I5/JCLHgQnZdDmGm1SjQ3AOk+a4t9W0N0fJeg1jALjR8NBtU
WzAIic41se//vPoO8PXv80eZdI9F4DBHXvT1SaN8An2aEraDXfEqWcrJAelWOwyrfahAN6kFZX2i
TiMXDMnbZPEGtctRGlSFZk5LYnuLFNMI/nxRv3r4yoZplImzHlP74HggYyaJZnI306xDmsRvo8k8
ghr+YpVKYlqAX0xYOwAb+XrbiWRWbRdiFw/UcoQar5A2r8cOvDCm3rFOm/vJ8vVcwWH7abCD2ZyA
je/NTOyUAQwDuu954LdJaR2JXn7x1L6McjBlcdyzWmCUOO0KZ4maHV7skSGO3cj+qX5alkae2Vmd
iB3qCApHo1sg1d3jSI/ZXx4goB+TUlLTAqFvcWYhtPw6DuR3VYbGDLvRBStHL6sgvCR34abxUen9
JAV00P7xwOiDUjp8TZ9HPbg7u0niGXJZjDp43W0RDGvUYTrVebWNvGPsza+W/5dbPJjjtI7QUinb
D0YDJI3jKtwM7uADr+1W7frP62n/WX+6sYO4pgCJDas6VK+he6SRvk4zisuWRwVnBW5c/3moX03C
z89wH31+miExCqcHjaEiKjxYIAdV+O3PA/xqCpoSKCts9W3YtB8MAEeFOIvb9DGPustcEd+ei81i
dsGfR/nVbWDqAZlVOMF/2h5YOkjgA8Zur4SP42GvNji2///qRhAAIxjEPodo5GACoNIFAFZRPQ4Z
Jnm0JndG6KISVznmLVCVDdh9r0BLr2Os8c/D2gT6dyC98F/E3w42PlSzLNCDqcc5oc0DqPzsokt7
1CNA3wW9+J+f4offydeJh8EAjluITyEYPPTNtamhJSRQTzDsBbI8X8Nl7RzOyUHXC8gycoCj8WWU
oaaIPgjU2UbQu7s5u8yrFnAFQ/cahFAJJa+1LILFODKTfnH04eoU7Ask0j1KD6fSAtuMIi2TpzoV
IK/rLYK5axSnXEKrm6G+LQ4SMaJ2GnuOwIvoO2dMRnSjhZmByI6s0AM34/2OZ1MluWAmB9QnD+1s
cQrPFVT9T+kmWRcXKN5050AEzdmx7O8XW+t+IOgjbAt/6KEl1RzPqAYv4Y6xGiG0g+jNHc+ibYKt
p1ic5pm7qB9xwyMT4ReTDrgKgkVbKcQ7hw3SyiUSgJa6pwLqu6Y/QaG7w4+2hvhpzVqQdwgLVjSM
IMHdEyqft56xyFsYhOXP8oaiunvD1ihnc4ctCUi3QdE9svdjt/Xzw8SQ+00IWAHwNHIYPIE74NCC
V8/WSu2GG1SKuIkrV2w1+MxF+n4W+j9Co3+LfjtLXhtIsr51h+TaFz7uonovbrrm/b07e64Of/L/
QxoOxT2fdpc9zfeFhrvth+es/0zBffzCdwqO2lBBfKfckA79TZALURPNYG1kxEgtflBuBv9bWChv
VALJGVVglBCT/+DcDEr+looKdAUyUXgMW5t/h3P7iFD/Z+MTHDJ26DixpWCDwYcdAhxGpWwL+PR8
10XA/04hhndL2yWzHzaBgUqmbFuTC1NvrNxDamO63WX6GodouYDGio49uqzy0bxbwNIxW7XjtoOT
Ob0uX+N8hTp2ItbNdBHKVQqSyzhtRk80m9nYWqANbhVMXa7KYLrLrrrxLLZPc2tjpbdREmi2zheP
ZGc2faaX0V4N+m8t8/1dw+Ib26nNhalw+19X4Ke3+wuw7wAZ+/gwiReJo4PbOIkPHdkskIyoUuPN
HYPxp5PkKFhywo3lGWftrlvc5Sz2Wer/edAPq8yv7419GRRT8vMeYu4raibLau6S0UPZ64iyQ8PX
5WpRK5KtGbrsgMYYz1Wzwolme9FpVbtyuFODl1mrpfQ48clFkUFAF+jWh4toDwXZ4iBiVU7ohKYD
ZChLEg/1ymmI0i7I3uZq9eebOIhjf35yX1/D/4LlTmmlsdncge1lQRXI7ly7kyu33G1Quev1x977
AXD284gHAaY5UQWJJGnuRje9Va85bLU2tt7mxmU4ev154aXAdIDbBRLSHidy89fQel/qN2BkdlCt
jNs/PwHzA8v503s8iBKjXC4tGqA2d1EGrbGTWvBr306LgnFSgyaCs5M+Gi3x0SjZsa3brr1K64s0
3OgOhcSmj+puN59xPEJnkydwetGRm02whE0iB9GTm8yPmIy6rv3FeEQhBYKnTYhHW0BG22l6is6r
oDENp09s+IPBj0Hfw5V3o/OXBercxEOpmt2jtcophdQygeeZo+5zKLmc5IWxy6zzbOA3w0Zdhgss
U1bGCPkoClY2sOVAwQR06YzsVHoJuBp1mGCFbhPDa7DW/eodB6zBkb/rExRV4wIHC4K5oETZVO2E
0ilA8UHyDdHgvgDwgoHdAfH5iO9rlHvB2eEFhefFk/ki9SW4YHANot7mzO/O4ic4AoXURQda86E3
3fwGhYWGGeBzl7tqFcLz5wy3Pb13d9nT3DnFk+huypv8psbuBiaj2oD9xDgoH8anwlmtehLhChZF
Q36O9udojzZMa9hPoAffdE7f55u+24wXBFWCLOiZn0KzVdzwNnHyyGv41WxeogttGZ33IXpqRQ44
EMq25UZcVOfMH+4Qx9wOWJvbufXyN1h5+aHTONl23FTnkHOClcquUbxwBxHlnttyytv2snLHkzoY
g8lfnug9a5x2Y2xLr3KrM6odUDjbyW8vi2tUCC7+4sbnfIU9es1cs/EMCSrtUsJspjsFMQIy2slO
jOvlJHf7wFj1N9O7zM4xtzLujWjugRYc9CR/gcy2PcnO2hdWOfKInu4AZf9pVbIDpaBdw5CK2NjM
likY/X2sx2GqBvNPP7sp3wc4mjiZBbsj3EV/o70wQzna3Z9X4kEG8OMacBowCoDSpIcol1baiDN7
ae64o3OPb1pfbLsLOEXJU+0WayjlvXQd7drT6Tx9Go/ZPH44jx7uAxRNTSCkkdRCAP91P5+oXUJh
0+43JgE6HQekdDNvWJMbDXLHa5TH1hyrZC3PUIoY7tchc1KfjjCDcRmHA4gbwcfPPcr7fI2Ivz8X
YNEIOP6bs/PacVvL1vUTEWAmdcuorFKVVOmGqMgkUszp6fenauC0LRvW2bux2sCyV1kUOTnnGONP
Mroo/ZpbiRtJUslaVR3HyGbopNt9aPemGzh9YYH9jBYWdBfECTWtHT/9+6H81PjXdwVtHD2gcuEk
Xd8VTZRSRKdjdTT0uUpl4TXE02WwOOTDTPDOc+jhz5Fd2pmfGOw4z4HoqeiG63lIQBfnR+ieK0cC
8sAoFR/zfZI83rxBVyPg/9whQkB17YJuyPL1EDCUznKVBefqiPk3TiK1F1d2bVfyez7zit4zxH5e
F2/of73pdIhqyUnaJ9O8i8xNrRKcs9WLdxUKQOBLeooXzgg+jmSQTVbr7gz48XFEBAYc7ipzguRd
GeEkfXTqRmsfkTTPaw2LccM2NK9XbQQITNUTjS1qITizBAmOczrKG90vtw1WVsVHlLwGcof9ztZQ
77DNEtS7VNkF1b2J/eHg18ZhSO6k8bk8bQrDhafLfgmbYcw2Jq14ephm62nyDSqHuuHktKXWMVgG
bOQt2GPOiN2LmwUOYLj4uEq4kOLnLPD1xJNkv8se09mrAsVK1Hb6LLNyW5Tc02ukO/kZjz1aLe+s
HKvUJzG8SUnH46HDZUBu6yuJgzulnj1Hp9YexQ/BuVUb/JS614tNpfWn7lb5//UOgA5rIDclZhf6
aJR1byCngg/qym9CdpDDRYFhzXIU5p3p9ZrdrXAN0ojmwv9NYDSRrdX+PUrflOlBxWxIc0kFF9WX
TryLPut97GYbiq5mOTtqe+MVzSD6j9Aa5GVfbU7Z06n+4iaXeClsA17yryLEq6ywRIhp7x3xQM7s
7PGSpY1dQjFX1qoHv1waLORHWbMy78G6UBCC6mEoibiCA7CxJW6kpei24Jg3quefEOw/7xRLnkZZ
JxH7arOqUNfNAikoj9rDaJdvEAsG0ZuJ6ORtChG6zMxmVnJ6rXfF5nxjT/jx8P7jwyWdFtqkh2YE
8ftOKTU4CIG/l+yU6duoeaLB6tnVFCgU36ajIqaxc5HCdZVwE3ILK6Fcnas8MpTjtjR7kOwu5vRe
RMpG4+jr3JTqeJk6oWPeqtJ/h07+szWwdf6/a70qN4OThipH5VrZPOOYsFA3mOYdblYPBPiGCOpY
Am4brMvUoXrrR99AqGVjllSVtjrzqSDGmWfgkCh7FZWdZpXwMHo3/Rjfb6UZ/4wA/nVfrypR1ez7
IDnxUOXXYHOSLQriojjki+Ku9jMMWDdB49SvyCc6Lg/r9smq7SD1uwflKXLEO5h+aP/ftBPqomXv
DOXKYF3EnuH8+0z4a7Hw33vKmfn780+EpMrHgHsKOxHZlmrnaGcHizYnDplLVq6xRA2Dw2I3ueMD
6YBPWKn++xr+M1b9/WapjAvBwxQmYZCeLqfmL9PjXBnjussufObngV44q3HAlb4wPIYLaQXmVqs0
S5deJCRiyjeGbzAmndYobKVaCMa7jHyofDTDjckrOlO+Q/b/II8Q4z1NwsnCfFMivKtZYq5glcWn
2ZkU2inbwYMoYamxz5p345w4ce0JwaYL/VE5nNt1cjq2uqfqVpnN8+GuU1ILO0Sr0qD0nR6nmafh
W3HmRCiHl3o8EBRjGd0W5akt8p+ptAXnYVP7Qf6eGDSPKV4rVqo/4Koo6ls5daraF8d9SGVuaG8q
bIJi/B4EqkmnjZfm5SfsEbgaG4fBk9qH03lfokocOg4zdRlrmBJ8B7DRZPuERGyNL08T4LC20RKv
0tBpLMtoEUuXjXElnBfdtG6jkfmDYYmjL5j7JAPLiyD3aY01fp3MZYk5dohqLUSt2MDOwGZXLbyY
ROOZesIlQJmf46+i5LjV8l3KUZI4JqJZqqV7xReWdTGn5dDocGB66uK9eWmFuFVR51Rfp24Hk/Zc
zDHt0rCgnJnrRnhMdX/QnFi284E/c/JXXkWRLmRPUBVJZG1qN3t5XqXOENrGV/WKtHPkasvA6wZy
wD1+ktysAYYgoutZtGwjCFIOe7fRkxcDn9AWIA0nL9Lop1RUglWgPw1teVzL7+nDqcWTy9IWbWNB
BSi+TglMMdhTBrrfYqG1Tt45ycnVhk0VLSYeF37LZMRH1rmi83L7Bxl8FKet3dhgafd03slrkWex
xzX4M34pXmVL+IZxVplP0hs1XRiBl8/rxm7Pm+a0grNVzNwinssGXhJP0mw9tK+n7DETDqXua+iI
Tye3lu2OGcI8w4ZIds2n4Vh/ytEFJ0ptujmUa8Uwp80672apYwwvphe5eF5FD13qwHUdv5phPrAW
FWzzMK/qPfxTzYakHgKz1rPyzZC9WfiAwzYxG8bpEwehrKFnW9BLyhJ81MsPDlsRc5GZrQ2OmHlV
d89JGdKzjJa5m+0RHr6ri/EuXchOQtYiRUrmQCTtfG3ZWK2j2NVSmzDGnZMgotgoZqm9DawFv3Hk
sviXYXhr1/UaB+fmMX/S+ZGiXTeTy9yMvyYRtsxZJsaqklv4Y8BsdYjtpW7Oca40jFWvfdX1Ymxc
DKQvRrhWv062hbGqq73OTRkt6E0QOiXEiExglvjlSa6p2AKxYXM+Mjot8ZHwcMh0Z/wGTGJPRmyG
fhfrUCvYtTP/YuLV+vpzxvcT3JNyqEz73NE0r7XMxQXNzurnNHJ6Zwo3Q74altU8lq18LmxC//zc
AJr76Tr0IQ67uVP6ghv6uGB/jKT6fcsthmKWdF98S/v+mYrb3JXP2bqKGCV3S2N/sZqxxmdsUNbZ
ycu/Fc06fSPSPD+fvsfndN23dnmpxl38THitb2hdtN/H6pfD9rInY3IyA6rSzGukXFHPZhxhQnvM
nw38eEdXzbBTXg8meuriIJUbrdwMshMse5ZGbcGC5433sWhwIOjz1N6kTXZnjK9idJ8WBT7UL3Kw
yYs7ye8dY2mQUn/KfX2XTLbhCke+tbLkrqsn/hLhvnQYpbunJUT8GkNxjLJujYr+bMT4ej9+gMDM
FDjK70fOAI7YFEURHgdAAys/lI+YVOPczvDEQow9YMDnZDabo6eVNpbJTuVHKE1za3xKlrFzq+/5
iSP/4wj85Xouj+OXI7BCGd8U5hnr7XX/OC5H1otUP3EliFrHYh2NXwOvPbwLrbYzTCYoX1NLe29W
lctqRMk8LxfV97DPHyJHeBQT97Rr/cibufEik0C0bGXVrWiaVEda4ovlnrzoMDm1Fe9ngICoCP3x
eXIbm8KIPsR8T/x+mR9PiS8+4aAqWsHx0roA59U2+6YhzNlK+8lh0By5M+fs8qSk81uefoTBISrW
Rrsb0eduGz/3yxugGYQAbsb1zQI1o5VVdZW5/lXFnBq52EazODqKPm7PmmxJhzxaj/Fce+fx9Vja
FuWSWyQ0iPbtTp1jzwtXT4jRGrpDtjmJHzPNF0NORG3blYWf0R+KAGIxPqP4gN+FpZel/M1w0zOM
tBcCJZtAK1hv6uEtuaTGqI9DfC8RYq2sMeKuhF2YLbvIb2f2JZBOKWjaDo0Q25FUWyfE1olsQ773
e2+2bKWnQppfvIr6e+n8EKagvd+i+VrXPvbj0bho7rEu6LbZJ26u4lq2LsU0I8bTvttnBxwekm2L
jUc9h/Ox7VxsUWqswb2BDZNBYLQR02MrbMzihU07frlsuSY1vYuvSsAU0O8P3Zu4bu/UOau5u+eI
qQ/dY4NxrwWzKrLUleBXb419fkjmzdv5bvpi/GcMtvlUhFaBR/sdR0OgLTiWNJ0382zjOp9MfvXF
TdQpUb/MmYeNBa0S3gMcr9vK1zsPt771yQVjvK8ouVGMY8+FfCJl5SZuso+9fsW8DX6HWK/OO4ad
OQWbRdjUnKMD+/zJPx1TL3S4CzXjeIvX8jLjyz0Z8aiIhzi061WxQsSE+lYD0my2OHYfVZa4aRvP
zRoPBYKYDpAgxnsBSXm8MPi1spMNK7uei2dXuuvn+X7Et/KoLfG0f79Uv7lb2G3sYcfQhlaeuPiS
/rv8/ctYRjV+Xc0gV7+++ucTInYxTqJj9wFrH4L91niO7/P14EwOCvqjKmBz9Gncc8E+Rm9e6iVH
bNlk3Pi2xjdNK3TZn+Px39cFdPa312wmGzrQKmRv8eo1OxvqWSjFiAvDAXGL+dpBkSpXzr4JX7To
wdoBpz993hR7M0Oeug+WVLHeUC67FS+e2/Br/lgv0kWxYpMpcVpmzivYKWkQtF8RG4ZTe9kC82QK
VSwfFpeRmyFYKTOBhjrH5NkiinLjyTtJG7NZNucvbWTEvlHum2+xtYKH8qAs0RtZONi79Vpyp/3o
iY64Sxfa8jJl5yWjV6yculmeBBePKXCI80L+MHSnXEfzycfz35Y21ds5sdqP6TsHsiEIbj/u1I+L
XuWDykH/yCtr5jK2cdBWfoUP0t2/77R2OWz+2M9+udFXK0BIQ9Ix5DBi5hX4OO10D/3Zl+bNvJ7h
u2ALzwxQfHZsr3TkDzRFyn22qGOYIhwJvQOH20+AetICgYNDXY7+nxHPpppLfuDEdu0Ub7NlY6ce
9p+Dr2obUXajZbYrH/rVremz9reDdfbLd7k6WFshaKQUveCx8mQfO2GUE4Sg4VCQPIELGTK2H8QT
NvelQZNutW8z+t+76nJqgVX1/Kpels5W+U6mhTLuRHmtl/uLrF9+qZr7pLjrq8WssNFKGekybX31
8o9Vl07/kq2N12J+/hhszMDvMzaL8h3PpH8/LOXPKQSv60yXCeYE5f2DPqJHHQLI2gyPwSZ7yyBP
BJaIjsoxl+pXtzjj2Bhbk9N8MnJPHL3nRLVSAiQOlKFw3etP/V0XVvQ8kluuBV+e32J9/X0/+e8F
GlctvVIY5gkrO7ppltOevWSeeyfZHd+EJxy+6tdLldZ6oje94bz+EH8lT0jwHkvN1R7j54EZmGml
6qKc3bhxP0SMP1c5KLwOPH8hQP2+z03iFBmTTpffYxWF15zV3xes9cP5Lersiw8Tpx0EIHmTO200
1xXrItP70uqH8nU44D0MQnRQVhl9GWbmycXM0MrvjHkMsEABirdbh8nZHMs7dp04trA0p6SudHx2
N1O6yE1Hs2XTEktXxmqO9tYLO/8k7RjuFmygR1oqLfSK0qvzjZDe0cdqOQO4G3fhL9CECtHg4p+J
8lKbXc86ompWtVJBXS2SYbxSLjWxJW4YvQADbsZPZpnGa3bott2Gl/NuXGFWR4qIKy3Bm9Zc4+3a
80f6cfVg4EvoBsNHjOakn+3pl9pzgkBz1ho9ZPth7Z4Wp8OQ2ckdnKR7yTl5TAEt6buzG3z1TVv4
pqa7yRQyLrO7f13DVf0b4w88pdhAHfUNPoXr8pu3vHYllCmtrZ7Rf/oih3rk1I/IxtxwyURnUS2Q
PkSxNS7KA32p7NF8k5li1/PTYnJUN6YkafA/t5TI79askdl74gmugjnp3nANP7TVeXWvtsvTyvBl
R32CCiVkzmjO9dY3n+kIcRDuxtf+5AmqJ9xT6z5GpQ1yUOiARqXXbWjNabUDJqP2rZ1U/supgPGf
CL8Iyoqm/Ty2Xx6LPgXmqA0GG80x3pI/Eep4frq6tMRfxu1W7I3019McAKf6LtfGknZxskMb99eb
0/yfMPI/Hs8v13J1QjUzPLHilsdzWmMcDVb1SStYbHREMtRVM6tuj2qwDgxbru8JGex7J9zijR/s
mdOCc5WYpS4iWjvdCXY4fhobUeW8zsqN/KCJl1bZIE/UHZZs6zTFKW4H3xR8vXP6Lkw7XmB0FC6o
MdjyBcmXbCZSi5HzjwjuG9XY7C/n1293/fr8IlUkHhTueu2m23CuPuZO6II303jPk6WxUB4Yjs9Q
A+34rYBgJGlvUoOFmYtnUSz5iECs8vSgDA9VdInahmu7PG8R1nadzVJi5rQ625dTzrSkR3TzYmbL
z5AEWlvYkFzBgKEOliYPOHN7xaYlHhWM8C02tKk7Tnb62WhetpZ88zNcDCvDZSV+SONrhdp22Rm2
RTY5rDd5yaQAFmWTLifjMp1AT0xJXtjjvF5JigMZ3Td2s93wBa5n/fuE/PvCvfCgUInA4r/mGuIv
PRRY34VHsp5wvRc+NK9cauFaPdb3sRs5jTXYRB+TSfXdaR7e9MKysgvNmTlS8X+7FiBP6Id/wTdO
oyqdSrXl0LFNX33MTm4JtUrFBA+D02WZ3E2rC0mG9WprOmmzdyrjziZ1C902XrKn0b9xby4vyvWL
hMmDjB8ZsRZ/SA2xswoVJTKEA4apljxCOR9dJKNMpqG8F+4AKWRAOqu6SnWZMSk2jiC0cKwEV5Xs
Wt008o1Jz5Wf1M+kByGnjCKPfD5dud7+EyNO8czXhAOGzimzt3hTn+Y1aX99icJXdAJwxJkrmm7a
u7161w5+038GCkaDnKFTuapOn1W4OGtvyelumpbJyKq9Qzlyi8P6F2hYNRkG4E2qamyK11jVkMt6
R5JUeGyez4/pdlpr8/LY7ZLCOnmZ3yy1fcol0bYfu6PpnZa53c7PN4YPP1XKHw+QHQIxmQJY8cNf
+2VXRmuhpGqp4/de2GzKsxOgrY2iugw9g0KL/dg3sKKx0gkNE2rjmAcqOf13cWi3pT/hCk8bSUX8
neEOiIvNtO3SuXHx1MNwmZaIuY4tHKZbIIvy576G74SENSCXze27xtUNgQC1npSoY7Qo1n1pS/p9
fV9JlzPRYTL0GW7Oz3E4n0WeASlYds6L9E5EMz83dxgV2/263SHtJXOLPwzsnNejt8vGwjfv32+I
/mclwItxIUWjXEGic81SEDWZ1A+TG1w84xFfYw+9yO+AOrBvwmr/GL0kdx0JRbbyXpdW3e+7lXIf
ClbySBuQvJUOxwsZesqSCa/go1tiNExtm4W+TPrThx46UToPTvSbKTYHtFLDUvWw08+R59sMByQm
H98EuWHVa1Kko71+b0dboS1fVo7mFB/xE7+Pb3ahWq1oJRvhBn9H/tuTMngd4VJePFx+kPVfVlhb
5bLYTbyP+bPqj27vX1CPYz09F08dwW2GK75MW9oqUMPPfsG4oiRH453XF+pzwsncRjeSZP9SIPJI
0AyrKupGqM+XK/7lijA2MRDNyyzLfoUbqBQ5U2azZdnmoiEUZVE86g+nbY8VzPa8wPITGxGLSc2N
o/k/n/P7u8fqVSHNQ7OdSUz+fr+OmdAa1Vke5EOWLAn7GWY7OedtGjCKPDnR+BQryw4Lex1fAq8O
96cA01rZGbFemIkUaDJu6+JCI0ktwC/bAuqWjIVUu1A/SDFhN6mPMdCs32He8KA6EQ7qWF77OUXe
zJ1JW3XmCuE6UFY1oBpB1ZXSWPg70Gl8hLMd5BT8eenqMJ4bsLEn53HB0bIcKJs1/h6rFqxmRdRI
yzP8CBWHWmhOLBz2VX03z2MvF1aTsJLgHBiEfDGPfFAknwpBL19SUEVkQhstnAuaHZydrt/ApWN6
1gd2WnkVFx2vDIhLgYcfDlBcoPtS4eXhQguXUTTX4PVJ93ozZ2xYhfsUhG+yKypnfHytjtFfmb+I
3RMOjx1dF9EO1bF81VXMqNw830szDzdqBVIUkZoKLEUVDJ6JKDkAgXV+5TjNzWX6KicrE1IHaQdf
cADtZqW9m6Hd0ngBvgsuEPhJWMqVJ+7LeTtPXpnptU/4S95X3mgTkVpvzAFz58kOIBc2GNjYglX7
OEbYCDUWCik+jN+/+tdhztQQnwMr8Ir3SvPL8pjtJ8JcR0i2jp4uInIFajpf1a52M8kuXrBNEN5D
4EXSL+xzatEbzEvrUtnN3ApOHiO/cX2hNuAkCg9EsRl3OTPv/EqfaqfraZkeZsDwOjgGwwnNz0Y/
ae+SZIftrB9qxI6VoBhC6I4YNlR+3TmRsekJ3SGzEsboku+A8QtwDlMLUA9gShVbYwfz1yZzq/Oq
H70wxgLUAjKFLZysUkdAtjARualZbWLLZCNmWxx4YqC1ZJGLm+mbwjEhvwQ72PNcG9YSdgwZEnqP
D0enQpMzdvgC26m5yhUHmXqpvJw0l2FMELjhdzuDypR+4DjP56FyEh1cw8fY47eLvWHuQpLCZac9
r9o3sh9WQA7ZkSmdyhQ8CD6JuzUHr5Cwq92l1V5UHk8kLJoMUM3PohWss2zPRgikDVPKZVSqqdWR
3DkkGCyPnaW34coQnzvQaCxSyL3cNdG3kWSuCvNA6F+mBK+ffh5gKNNMS7N5yEBPj/kwBzgmyRmb
+bnEKKB1RKg8JU0RWV1WIdqgqgOwLobapC5ZPbgGzq+VS/Bpm26aHi8dp9LnsDT501JdkP3x76Pr
L0yey/7E/3SZ8oQ98/f9CXMplPmIVg/Th/HMHHMlrcwXAkb9iHkWAfPL1JvdDTemh38Z0/7+qZcD
9ZfdORxxryU/Qj6IfnSXzqd5vooXshci6cE190b9c/PTrvZg7Ff0NOx6+dAuAf6AmS4FAxaYDrIl
P7rhrviXauu376ZfzbLUbhSkqe3kA9xE0nzII3jo9+lWtctlQ3DNQYQGxFuzYku7vF/lDND4jini
EnqZJxxST3DC9w6TDXkffwaSEzw38H/xwlbv//3slcv3/uNsAklE0GVCe/vpK395CmMtXzxqa/kQ
vOIuM1GBLADbiQi2s5Xu00iefZGk1i/SL/EPSkUI0PbpY7rMCo0584z35BtWLHsa8gMkS+I2ajzh
vIoBoXvn/HlaBqvoVb9R+//9af5y1VfCh0wdOGqlSj4oFnSMNbNyN/MZoE6Pjd/eWDp/qd95mCYa
HX6RoZtd4QkShtgksKXyQXu4PMLurv2KX6Nd/o60bkECMFxtlRGGyJg9fQgdRBLdy7+fEmSx68ck
iQYibyi4JMIxU7l6ReWmqToTIdpBfi2/A7KIvzPK22GV5W6bObCEDGNukmA7zZCdCE9if0xjOwBr
UHAAH8jLktTvWT0tEv2eZLZYXJCVYZGJMktfG6CC3CdBw8oXmrk4cVpFMlQq5TF71B5OC3OZvxCO
py6RGZbiqzA79uGzVIGiW3XtDeJdT8zcSjbtTsNexGsmj3Fo8onVLGfRB6ScnCBu8qYNp+3gWADX
fYRAXIvWLd1xD7t7ERjoUb5j6KKfOATDTgf4eBzWlwEwnckq9keP5PjBqQZHVWz9mUxXmK4xccYt
GBc4JdABaa3TLr5Lyq2i7IdZZkf0qS0hJy/Ktyzd6eQgpmuztadvM1nHd0S6ms/JiHMN8VnmPJc2
kuEQf7EeS6A2cjr9sfVPpFvMLAEeBhqnoX8rCWgqZ34EpUyBhAlCmbvYscPNCD/DF2E5AzVqHk+X
QUb10cxad9bFc1FtsCXYGcJTDN9oHY6rJKbTvIy91I8LQYRxrbL493r5c8leLZervXWc6aFenFku
kIAdMV20eeSn5xXcBzn3g9ojZfwYFPhDW7myD6kyGHLpjCGhGJ6ZTp3oGm5c0ewyCf1to/m5JMpx
A0wOOvdVMZ7po0DsQqUegC/bdBnLey3YGTP/DHECC2jA+XoTS7uzSKC4p+jY6eyG2mEqNQS+gpKq
vG9b0YmT76h9SrtXHalSre3P01sO5azNH1ROR6E61DJhKadXbViNxWdFdBuxjZj0QJI/KGy/Jlkz
1vDZCe8KrHkg80x3BsXNYNkT+aY/RrmXzOaFcZ/lD4P+qRUvTYZVenqap0BwqkHegkslTljyGNRL
XCPtmgjs0yvLXAuOA3qPdi1K5KCht9mK4g4ed+ifQMTOvtI+S5R6SrsU8dXzWh1qFTjiaRGWq1n5
gt9+ypDJQEnbLxj/6xpJ4pB95nipB6bVH87NojaY7aZrRk8VoLZcbQyibmd2tr4cHT0srdgxLjUU
wAEvTvFF6BQUrpad+7HVvsIgYy0QODys+C5R9kDgLVxxk39WSkwErasSzcmN60folKsAX7PYSl9q
EVhzjisl/k6QyqG19YEPaSziv6K2ndANOZVoo32R+AJwzFAr1A5Jg87gjotkPx11aCg5b3CUOXJO
71l7eKax6nonWtUPwl20Oc+jvfbYMBSc4WiB99ml/W0PzO0jOmIWpgOty87haiEXHMR5U97BX68m
a5aTxWOZMpWpLZV3JArPiOhV3KHxmu0EtYDmQjyfl+ChxC5PsFIG2E3ScgBY/+bYOq8Hsvc8dVGJ
1pcEQeIpXhv+4EKhnGcEbFvFYNc78NeVtss/ph0NtCCgB7InchBcw2Exp+/xU9hguW7DTW/OtmK6
9a5Fw1t9cUMAK52KdAN3+NJXpz0OgsU97X4Dd2uHbqKa7PNn8AQ1gXB3a4Qkk2JqZQVPWfIS6n5W
PxUmfpKuAvR/6twiceNblHf5Uoz88WbqOEmhMgXYuZ57zvqsh/AeqwdpJ6ADOgzrfmvMNcgzd/QB
4NLVq+hM35cN1ZLn/x/qkj8L0Mve8N8ruJb+aJNOzgHOdodkkd5PnjptBhJrJypRg0yHen+xwx9j
u30c4XORuNw56j7eqt9nF+pK4RbHUnFhQKwSX1pMOzynO0dyCNWL51N8vxFILyLr0onoGCRfMRfV
tB3Md/KhOvhx4UoEhz+7gTQ3jbtk/Jp60HtptDQjsyamqopyxM5wBfPGRIdFNnf2JaNpe+1rwOG1
+ty9lV5k3sUfPMQe7A4BK0afEenvnngYMaHV3NM8w2AOWn6PrjV2iZCxMQBcSwS1Aycug/sC6qNM
MJZzIU8W70NMVBYUPhwZ4Yd07zEufDV9fxDhPRh5ufmsE24V4W7unL2K5eLeIthrfy04UN2LWMvJ
pnk9tOxmWtGICKQOtWt86N8EPE+LnIuhy7srPqfDBQpdTx/ZZLcuUg86W9Tr5HxBYn2Jv1Jb23Tf
gFWwwi9jc4yfPwMAkmdeG9if+db02u6yd8DZfx+dwLuMss8OrKJd4qKY87I3ugLdqY632Ph/Apk/
a+2/X+zqaKwUsZW0c3D5Yoht1o3ERMzuHqan9FhvIhysfeDvF8ja2XPwoC0jlLw61dE8JmnYPtnj
Xr2/2S78gc1fXdNVc3LqEFlUianQLvTuBN3JRF1lUyox6nxhjHZS5+hlCGesX6Jv84HEV4K4v4vH
/B7xdGSxAuBjB/dEnwif5JL381vw0p/DvcsV4hUtXixGVPGaU5NjShEkqQHF/GT1b7LgDodud3Jg
9Sn68pTPq/FCUb0Un7todX4Ikp36PlucbIINkS9k8Nut9OlGSfHXiuKXa7pgFr+0LnqbmVOd6sqB
vZFOCVsOq9wyuqhUe1iMR+lJsDFJ3rG7Vw5DvmqpPHZ7s7ZHyeYkuzHl+1ORcLlDBEFijqHKovHT
Ev5yNT1pwiezUpXDhTLt4y057Jk14QjV7OIlFaUN6kk85BFCc3UMoJjd6OT+1C5eXcDVwq7DUK0K
OhkWtuTJIHzb9i1cZagFCScmxMsN79pFvrwgaf3TLdT35te/WsK9EdYaMV2XJYwg44Th8RoRiK9/
CgMkzcHlFKEU4fxoaZFu3fw/oTu+O+0rPnmmiW24elVcRtqMESu+pcyeL691wR6tL6T3dJNXfvoV
7wVoUJNbNouEHSfeJf5w15A0fQut0P52lP56HVd9aUKYIn5cXIe+Kd/AT0SbRsi+kFvlRf4iD4zp
7LNd9os6dXAEjwM8EMdlRfmj+XX80SooAiQrHy119HAUTF+qjb417soXaP2wPVrZpRwIk53R802G
jsIt9gZGdMMuAvFQNgjEMxiAp/fZ579ftivvENC2yx1W8e1jwK8wKLq6wzq+1kZnKCzvhY603EVm
Pk/eu3nAvoTnqHKp/8LC+d8Lfa4+9+qOYvkjGtglKwdtN52taa26iRc9GFugk/hIKLlrzodNYef+
kDjG4caX/uvj/OVLX3XdZ1PPCWXiw1WfvE4/9ZkYW+2CSen8xif97bj99fZevbxlkp/7HujuIPt0
GJDLpHVta0/EDtaWcUzXoqfZxfAjRy9/Cs8bn395Pa9rwF8//+r1VdSmilL4P4fT+lIAGquQZCHS
r6CPDta0uvDxoOxepCXUxEjtZ3f6jSmketmu/3EJ10VgmDQnY2TxHeirClvH+r/c1G/9PcPVGoFO
oc4LJvmKp45+uy0OOF15mBFc2BlwNTaMFgSfsKZNMldkf9jme0amk0VLoehWXDoKihLhpaOBR1z3
GQPv38C//lQe/L5Sfwh4vxwAWgvtW+009qAPlAfMYuTgCTTuFBBYaauFXcL+6GH++qLOdHp4IDUc
8g+IHbr/yoK23d8VgR18loNPdgHRobYZPyr3sXBfvCcJbBLZy90TfkdnlAVwCdfBz9y9emsxAxDh
xoGGFFb6Ee2Vnm/sd42fSjce0k+X/q+HdHXmmp0eNwR1oih5zt50pqeb2W5yZFdEkE94XDh45xHN
FLSP8PwuPBnzZAf6tMVL3AkccaHjhzLu0ml7pn4E7mw/itlWQiAjq3OGn9IG8ipOuhJuKdFxkjwg
I4l3bqmCyFh64NDjN4Y7M3yYLOBlbJ+TQ1uPqhkAbXo4PwXY31VfxkL048aaSas4J60MZYR9EVjh
drQEkUqsGeDRcrJR5RRL/sA8L9XxPuoWzN5vvFfihXfzrxt2xcsJE4wsybVUDiVY0XiZBkMqOonb
hgWsoAAgN6GySeqcMyRz8OTYam8hqePOEFnEkhJ+wFsoDou8v5gKvnCtoAoOHbEQPJx4AHaKvPuB
aHH1K5MXQ4RGyBtf2yM/HkASeRI3fEJ43xHqhcDnMAvdMifmC2a5/jjzSM98it6rJ/mBFAIcYg6J
CJAMGzHiiYbzEFIlUBbQZL1gqpK5ZuujSY3Ku1bcnjs/H9Ci3/fGvZwRHXBBTzpk2iQ9dyKm9AxV
NhPoyeBP4dLoCEeeS8GXQN9Gnt75xsL8a/2ByR4UXg1U9w/dtirI/Vk1BuXQeMZOXYbz+H/YO48l
ubEsTb9KW+9RAy3MembhAFyGR7gIvYGFhNYaTz8fmNWWpAeHUTXrzgWzkiwG3IGLe8/5zy922ZKQ
OifbRfeM041tsg62yYoo7dWfn/Fv+2dztguDIiqZyiU1Mk9NLyLLk0N/XHuQmeVtXuxU0yFoEmEO
esAtu1RFrBDEJjlZImcwl/D3nydS2zLnzx/mxy7zZb399GEuzkst0oZeiiaFORPR6W4qwryZXxJo
ptGyhqykbyd1IwtrsbhjJj/hrfiMCGF08if4+ModeyaAEyMAcijawmmBQZiNC2sE5ZL2Xc3821MH
uRb+3gqFxaVYa/RbPxDEaj51vOOYOv6AiBZ3Cd9F2tMFS1g51+lBu0Pdo9yVN98TBH/g5l9v19+f
YO4xftq0LTmJcuJQ57I1kxc+B8ZV9k7hajPyA/swjmW36F7Uq2r1XSNqfG36kCeQswO/BVvzL7zi
RinjOEnS+LbpzuKqF2AkTJhHNJg15ECe/VloVkm7yr1zjKDZWEPZUR4Rj/c6ciAnNM5W/qh+tLME
qDghevWHJ7Xf5JCj8yWRfiB9pHUsotf8cRJXDKgnutpWdvTwVW6PFbi5Htyr/VbJOzc0730sILqz
NG5S/6SYMN1L1Jd3dbsa8l3auJVMELhblmtoxznDqX5Z+r49AAuE3XUdIkEshaVUgGkryqItaZi3
UrvRviN9KbNT2sV+irBPMkTkb7P1/WWbVYtKkuU6KL0GNy7dTeVGDzdWs4rUd+yvEiDDFTqquLRZ
9uAVTEkyYctMov80zM3c6BPDoDGP24n3/T46xLvoybsvT/TaAMDQQwijWAPwZofukD2FczYNERGL
8QWF063+STaBpNqcPObISxW9jR/h1nOShwf9LJ261xhuw25GcYkVQF/kb9BUqXexBSV7ARyFlkt/
0q4BcB7Ex/4Kf41NsMYyeJ275o4oLIpLaz/ZJW6aoCBLMsFcdNzIS7D6WZfrZolx34YtHmA1c+Ob
/oHoZMilJk4HeGS4xX1K27VFLi5TIgJuYgQtL/KDkG5HmCPQVz/HTbIVH7rn9lDTLB+82A6ddlct
PVRa5npk8Gg5cDmewhtir6GfbEVO1m28n48mcicRV5XL/DHfDKvkGJ75WU5jOOomxAkG37AZFjMW
MEEMNpx14MBqA+NNwDVvmIdDx05eGPvTihmfdYI/UfTa73Uy4IkSYq0+QNpGBmLBkYDjcbJW2a5d
/mCQq6tKsoGcHGi7p3FZuCBzZJ5DpwAXjuCx5I/GUXiB4/dhgLinLg5oJ5MD9N48QJI5IdJcC9ft
XX4tOfV+/mOGB+Lj9ICHKZhv8NAVtg84eNOjlRH2s33A4EK6WWqnHrgTI3Rlo5UrM7/KQSRx2RDs
8SNNduG0Il2VxJFtEC30ZKFV4JI5j3EzXKkfHNwFmFjpBtUq3NbHlhHHA31fuapLChs7ObN6jmJB
lDTEWvldOSoB4ykIsOEtA+HxMfSwet5APKB07Y6Vvyyf0vgE8YUnzLi1DNwwcJuJTEmY1PwCqO+r
the4NIZiclveBJZTAXiXC/VKmGmaS/kq2kqznHzTW7dithHFV9ydZMmGEabRRsZH72QBSWK5Vnqw
egCeHJ1oNwXSgZND7DhoT4Z8jhH1RW6XIPDy3mPh8c9HmPm1ZOIVx1RBllVNF1Fx/bonq2otFh0B
JLc9ZfHgxNfdVYVa0dbe9TtjUziEolbL2YdKu2XScS7dSF6U62jPmUdK9OvEzLJjFDvZ4TphyYy+
E+5zKoLnYHXsj3uK8OhWtQN72BXratfGMKbClVYuKzgmy+jG3MgbVrK1F9/h5GH5si5QAwLHQsA4
MlIwscsCnX56wf+AIcWsA19SS07uzFz4F9Dx727HxRGFzbOaawa3g9pCtGfxa3SWn+aJs7WtTqjq
vqlnjLlE+PVM/PX+X7T6qjyKaRcObLEUUsMVdgq0fMlClFaDhbXPQhZ2ikG6AijPFtK8z0ztvryn
MeM1i++6HZMzBLnmSXiE4xBrRJHQRNI3LnsgA4KQ1qxgx1/4iNN81SVPmJ+v+7PGtRLseoZfNzHQ
CVaE41sFYZ7511rbghifm86pp12Tr5if1OjD0NREjwHh6GCOcM2DFWjtaG6FeCc4ykEw3KH/pqCX
v7s5F/VVLWn+UEjcnM68oZhPcJq5fa6v8+PSOmXtvVyuKzYVMJidcUQD6FsIO7KVeS2eZOBsNj8m
AN8BoV/BAx4Y0pzZI4sJzhd3Lm9UAy2ry9t23nviU4BQ6DpiqrsUt+Mn3ihYiEFasvZoqN/QXSjP
IboU/o3oAkyuXsMw3YmnP7/GvymLf/lUPzyEfyqtBLkZYByzbiu8C875C5/LNnbpHYYJVyk8k734
KGzFne8oG9oGy/kOUDDmF+PLOv77tkgXvA0jaLOQKUZ5O/0gO3OS99eNslCe5GuUbJUTXeGDeSi3
7Z1/bNY4TNwiutSu46O4L27iXXovHtHOqkfhRlkO7/oHJ8CGzqZs7Qh7l7NyFDfqIT2an/mLcjPa
5hangbX47r036aLZBi/CsXjRJhsbifCJwank29Rq4xWaAfaJDwiRkW3urVsA/Pr1OzGD+d2Xv2jU
DU/u48irSvC6bFNCQ36IR7uqHGYE0rlAnDQudD5w/eEdshtvm16nwCTr7n14Z16c3dDPK/Vqrlni
Bb8Bn1Lpr8XkukaCgC9HD8HPtl6s6+gmLhe5RuW+YNETjOeidIVTeyVso3WH76Fb6Q7+iIDOxqZH
ir+utv1teaUvmZD5S0oXt1/PLs7awOyUoxLkYm3KJ/NVpK41F/IOFTc+jHLJ/+87Rb722631pxVy
cdJYYhrHpskKCa7iF/++vlc/i3rdH7k/yjm/N8W9f2+dvZX50VP/HEYERLh02ekdbfO5Yo0k5+7B
RxVyl+0KPBaT6+qkmXZzgm/anKT7geH4baqiJnHMR2k/3HWn5k58Zczl5Ls/v24/CPx/Wu0Xx4TV
llpvZHyXdtuAkiK7hSleO/rjbCb9LxxLvy3Ef7p3F6eE4rWZlEhsOlRnm3bVrX+YX9gIQ7/5ZrI4
r9U/fbWLPTeO5NoX/ZIT8Ll3A6I2n0SkfXBLseaxliXaGIo40owhhVYszCXFOUWMqjuh4CLhZZqm
LDMnjZ1bdEyDtomGa2yMlRE7OmROThO65gezGtYwsAkUDGZ/0UoHRNMPCUuw30gEpeEhEaytAiTj
IJaLCCUVyXJYjC7xWIBwHcHnhb7cL2BB81cDzEmLxQD0hKOpulD7BSTc/gm+J5551T5IFtJz0b31
pETBTOWqr93IFHqBpd7gtrfoPMdz98zCxxuIDQKafyq7ESTeF5glKKL5LTiSmNq8cMQF/opXS1Ad
LIHadzjsgk2Ojg/xenYzC++ZvynFUuWDQfyWfxxB9Pfn+FW59YUHFRDNdxHdpp/TOWqc4WnC/hNJ
SnaNGMYVsJh6TNNZzOXdCKvcQR62E9bVh58uFWreDD2iAOvhjihHos8pLztMXfMlVggiEBwtQcO8
x3tG81iEK/4GSGeYw+px+eZ8f24fg00g3BmGQMdufcLpwBlCetHummeK1/gxIuDiWburbwBX6l0J
PZFGqVhYqMjwBH2MX//8Kn1VIku/nlwXsH+Sy1PXNSxthBzNVeGvrBuhnGtKFCjH0fZPcE0Ww1pD
+FdeETvqr4attgXhSa55sCE4Qrdil0cP8+cP9pshzK8f7GJKkI4tMdIjL4JAtQ9cgm0BDmc7mH6c
ooGdHqh/kaN9Rz80f1f04DuD/AZ7HZOEhF8r8sRozNQssrkiX8YvwxXmxMjPxHPJk6YQXFgn0gbe
slfeyTAmAsXtpeUk8ansgkFovjJN2y+u4ZznJe4r7kQrWV6Vojtl+3a66/RPHaYG7FacSEJlhWoT
04ol/zEFL62+oMSiRFfrmwg3P30v4fjZb1IiGaLV1C1l84qsyeF2UK5aTHlkx7znfT4MuiMSYGgj
iuhTm4QGS1xBopDym74GiybQ1CxvtGE9Zt5D3glLoTbcZNVEi1La6pbby3fG+BipzjdP8Hel2s93
8mKXTsy20pQwL28bRxxBGablrPhNtwFtR7fFj5OW513fja+ICjd/vrb15dqgTPB7yDSBawPV9+Ip
mmHVS6onemcm1PoEJe2zUe8T860gijUM910frggsdIx2xU2v9aUZHCcJhUlXuV0fYbP2iA2ht2nT
a8l/DsN1k29CzeHwZ0KTA9zrFo0oeh4AABFrrmZXpq+1ep6mU1O4jDZlCeDaqTsMA+1YtsMb4bZ5
E6+9vbkKT95WtEe7pcmrd+kSk90r4zjzxzz6HA8LR4hnCHRw78p2Y3Tns5E3wV7oXxhXLrxccAu6
o8oMd9PkRuQMQwRLLBvvrwALK/9GBw0I6pfEf2jG25Z0rFRjcthBqAoijLmmRVTeBfN+lDyK+bZq
vnns8lendhlkmAJ9zhZRIFtfnJaVlpTK1Lfa2dyr2+5quuLdQHyiDkdODW6k7J8Vz7gKh6fIZCuH
5xZRT1IvlgnkQCiHKPM4OkookHXiOXUOWS8Lz2Y7blV4223EftM0NrlZUKFnQ+/A19YKNrRtjGFN
4Zg4KeH09+rRTN2+6WdjWovKVZ3cwcqRr0AJwHqjcB1Nt4Z2ptjy8rWn74362XzlrCmfLOZobupt
lGLHpRLE2hgbIDqKlmXpWvih+usJGToeDBS3Vex2OU6bNtLPLn/R1Q0qWQXhjYor74oaLwfaKmZX
g2RY8HUR41lMsA5Y7ZmvtXmiiyuBpBEZY2SGk4ac2EXqStc1SCX1J0dav6/7fZYeVe9ewDQD1ppD
XUa6cSSeApy/2JKWMWcDRRBMe1v6lFb4dLym/kbF2P3ZICA7erLERc/ZjYffWduZL+XKMo6GjUUJ
ViQBZumv2RmXRrhjo1tzV5uH2NaBjaCQnUwsFj6UB5hgxoFU5Nk+CSRnCdwfcLd6G6EJra0qI7pf
KKfmwYtWFBBjck85TXWx4sB+M5692llVxoIRr/Y8L/d7jkz0AEKGNszO0IPAF7CWeAZG8S7Iu3UU
v2Wm2zY7Es1SYI9+PRV3hnVP0K8TxYfEyJd6b+zLiNWeNK1LRKab4M0b1xWqGozCpnQZW9O2WFm0
fRpFSe09Jfqh1J9FZW0Ud4zXpKfv4tG0Lyj/vPZhMJHfg073q2dZ7lvG2IfaWX3mIH1sr/s7YLB+
2Ac6XpKrul9DgKilneh9DrkjaHuOjjKzQx8N2q3pnYbwhhcbe4nKiZkaSk5wryTkW68Zpvjv3XVw
ivBiGtemK0G5Fmi2q2gVa6tJva76jQlsFTmJtDSjx6LdJ8Ja6fZZtJNF2xwdzfvsgP6RaXwn4f5K
auRr4yTMS/8j/8m6qCIEv4va2Ay0M5WVvojezftimTAFhcfo8NYpDD0Xs9XTv2/MO18YiBxhNDdb
v+RqDaFYxJbgqefextxoxbty7dNXuYKbrVkMHtiV+Yqx5HdE0ouEIjgiFxe+6DkLUzDB7riwUq1n
tKizMd+NIQPS3lOY6+9kJKHt+e66v11gqsx3NbnXxNpc3Gm9VwrYQYp61ssl/k6YgXCAMafYIo1r
j8jI4swZn8fyNN6BTMfYKmOpXD3LHdOWG98U1qidDPQrmHGUySsR7GtLb3HQIAAKpWLwVou7on8T
G8dqlwrOS8C3zcoS94a0V621l1HOH3QN/+xqIXRrHUWalSFmiBjBM0oyDaSO3kZS0Lh5ux4VRaw+
q8GyEt51/Si1xz8f85eTUASmOic8ei4Fo3Y8ci+eQm2oRaORmn4n9tph0LR0O3UVGPtfv/74jb9/
KesQw7JSR/H92z+nyYnlRsNv7Men/J9goP/UKav+1//5L8KN/I/8Sy6Qk6dhFr69/JwMNP+Nv4KB
BF36B04B0Ad1RoL4UKhgVn8FBc1/hIGTSfimKc75mwYlxD+TgqQ5KUiEm2ka82Bs3on+mRPEn8w/
TJ7TnubN1zT+nZygC9kVCmoYjqbMT0OOTwKZeYGo6WNnjurYl05475+0pbQOyZmZz1d3HhxZ65/u
zOGvBv8/sjY95GHW1P/7Py+Gs39dzjIQTrOJWny5i4K17dO0EKIRj6xjvxW8Le9ouKa24JVbSEf6
rAbTf8S8tFr/AsAxf5m/UYevV78o1UlV8aS0m7g6bhfo6DFCzHbiUnH9m29Zbr8iHD+uZWENoXFQ
Sqi7Lin4qiJ5U5pYcNQ3IxA/c6C1Dvm+vFIQCOmnP9/Xuda8+GIWHFVThkzFOrvs5ky9svpw8niK
HAtjreI8fJebxz9fZL47f7rIxd0TK7+OcOgunbx8C82Z+CIt/nwFwjV/cw2sFnQCdWRCnC73/UgV
BXk0eUKdn2xxL9mUJe5bBba9urioyGBRgsL2xnhZkP7qz46D5Z00PZQGzhv4zfQnT8oYIqS2YLzH
AROtHLeS4EMWDxlbeaLXKHE9uxB6O+nabS01b4rqP7Vq+WhpuitmWGLuZPJ6yiJdJBLVS4unb90c
ahlLt8q60wvw9SE8q1bhhPzvJMSSXB6cKMj3xfAaZC+R8t40AHbGeJAG6H2qdPDCfhkm6UaF7if5
uwgj4rzCIzkq1hMpD33xokt7rTjGKPkj/FgIXk/qZ20TTi+UfZL8OulgNKrkaNUNdhVI3O8F/XmS
smuypNDSVPhrK8vGzB+VFh4VAEvkY/dhPGqdupFIiVE/jOpmhDGcn3zGtAnaFgnHa7+jSk+j/eQn
Tpus4imwW3WO63lvyw9VQazBCJLCw/awZo7SZ43RsV+djQYjdr62hhmnUK7L7HWILLdDIUTo2aKQ
SLXR70XafRN/qhTmq5Trdjk8FvIhCGgk0QZ29W2AsUgqyk6hMD/NYmccDTcypYckkO5bUX0Ts8KR
GppO33uwBJgrOmy7ItV3Ne2J6Jk3UiTaWQUoqHRAESA5xVnFpbD291F0mxQ6Gr+aUaEWnPwwXhnW
4IyYUqToTnyQBq+Hkwlbi4Rfp6Z0LpttnfiOgNJEEKSjQcXeYbQQdbQc/n0BJO7DYosreWtirRSC
zA2GQpuqLH2yrtXoYYwTW8Xpv0XxMzE5TsNd1W7b8ZCRHOZ1DM3h4NSfUY1hOhHyZRyg8bcWVU6W
iRThA6KsQus17m9B3JosscME+2cuSRAxxAfB9rsaLaaOL07jTDnc59q3mxE5+3DIsps6XPfVTsRL
QvOeRgx9Ks3CoxdNGEB1F0k81DshfAqng6ecx6jYB5HmVAW5TnP6Z4nxQFrSk1hI/FVc2Z9i7d0M
5KVEx53L2l6eSZoTDdMo4KENhojWBlmfxKSvE9+l1AD7l0+jL9tF2y2NrnQMHcSW4VVTHjtlI4fn
nHw4qT+Ufu7qo7Y14qvUZPgLnaHQ000MxTCb75oARzbDbqVb5mW6MM2zEU1roqsyHkSmZq5V7hrF
YBj+2hT1LVwb2+TGyhITl+otkU8JsrdQu82tz7hWlqFCH6k/J8mpbgxy0E5gDSLQcokYpAZ0rTGz
r5RDMyMOPflSgF+StdYKXGyNzIbfhPtDhp906bYMSAqfWaTErBnuppyfFWOVpm+1SeoK8iAfZJhn
nk9HGZOt+iFJV7JyO8C1BZCtdP7Vh/bYB2sZrq0oY8meLduUj9dg/Vm1a0XwjyWw8ZDtYxgMXVTd
ylIMA1xJbTMYyBB4HzUCsapikQPKqelHXd80vJGKuNXr57H+GMEFmhhlwBAtx8YEg43wIoSahpwu
ITQAv5LFVJGyMjJzFqF3yBvCVyvaVYk4eqlhbBYQ5lVIV6KH1Xoif/gK40XVP4VQ3xRtvrG8RG3F
PusDOZN6DoAaw9QMhMdy3FcdopDhXoAe6CvXYn3fdfcm2QhN69v6AP93RNynDk7bMxnOXqTuxW/u
Jhx1yKETwpMMZuz5aHmBEpm4BNaDLhaulYGzB7twOAUK7W/zMCIYyxCAqhNsIKV2I8nbi7iyKeV9
a4UrGbg9Fw9TsfaL25GbVfEZrR4GvrZpWg8YusDVBHLM1G/0QV5VHlzGvQe/1sO7vPQ/dfayocR3
BRWMzF3skGb2xLuzODNiHKbjRAvS8PbWPRGJE6K0odkBL6Mo7dZ9h+GSjxl7j9Rueqi7yO7biFPj
VE8rMX7O6wlEHf+UUp4TsjXcm8ndMDpwHVRs/tavyXfV9qHFJuXdm50E3ws0x1OQnnnXYTm6sclW
0CSroJDXHtYaahHZqTC5Eje6yhAhzFwWoiaqaq1j0e8NxlbuTSeVzkrHiTnTH4Z9i23pZN4KfJK4
F+2BeAs9+1CHdRAfh/Ghte5DLj30bzLaZg8jUcvz3ShjY1PQ/8DPGVUNScMZr2Di2RgCHgIFTm8h
LLvcINLiRiut7ZB5tplba6FInVgVIavkjsoC6+EjsvwWMe9sx6EWzCPu6qR4r1YFexfTWxn6Su2/
xZBkvHJyxeEh7q+aPlrJYnW0mgerfO9G2Ku1sdZLOrO+WVVi8qBzJTuDW0Aop8sJkzLpQKAMDcYL
sF+SHalOjuNE7UfeQI5pdM4kp0c6FFn3iXcdoFJVfMS6ObIMtcKlpyx2YtDx3KlIG11ay2m7jeVw
KzMnGecxVY5efL5/sAbYv5c80HyRMFNSRhrkynT1Pv0MxtYNuuZWnGaTXCwtI5E4n+Q29rFLZ3Be
GW/lKD3IHd7lQobPfLASjX0Wtze9jBi37o0VK8rVQ5k7CRc6BGNWcxckwh6rp3K40rP4KgI0ZOfm
23gbX+BYw9tz16nnCEsAX30VrXY1abitYiRtQeTV77BzdKWY7CxJ2oghZbB1L5jBuq2seTqGENaQ
7qLQdJHJr8ShvLPCfB+a/mcYceL6GTSPrL8pVW0tNvA64oGoloaZVE2j3KfvfoCoQIGzU/nsKTjG
tZzdXibsB4ioql48DUo1Hz0Tbu8DpVtbqFeNFqzFjM2EZ3ZUO/W2E6hOZIYAYMhCcIwV9antohhc
t1urNPSiWDxRsmwr2bAtDLUbC29oyiuZdZoY2H77Acb5KoOsgpKP+7zrY+t2UlC1NKK6VVP/epoe
1ZYHrJvC0ZtU1mVR3ym9eaPCmoybdM8Tuuo0DGNGg3AFxa/P4WR8dFJz45XjUejz67TvqUthFErq
h9kap4ZJiKnt5L7Z+o1gt4Q16r313GjVOUuaozah54YT28TquhFn1x5ane7Na5hDe6gfIqBFOXqw
2llIMBXfzAu+VvAmhGo4qjMVC0ThAlUZk9oKLWX2iktxGIMPmmbf2KRcUETmtufXS1zMszoWVlmU
2Ayrq+SAwIfGJzgwuz4T32LPxv7xG5abS9kR1/gtrf7cP/ymvUQsJhPYKvKPRAdBe/ETQSWjy44C
A05EhFBRWYz24Mx5A+E2cJLdnJ6I6N/xb77F5+a29dfW6NfrXoyzBbWbpFjjuvQVG2EhuzgEr1HD
L9VldfzeJ/diavjXXf75e148SAvDNsUwuR4peNjPlqt0Lx+6LYE3eLLr17oLwGz/+d4qv1s8GoRu
FU88OszLhjYOGitpzG7+jtjm74JVdpe/do8FTAEsRkgMz3YKOhHsVPDqcwq3Dxc1LDrMPq9Np4f6
mh9mJ371xOv0nRfiD+LPlwfw94e7VBpVcRFrmIdVDpVzsVHdYRe8to+kbhIE8x2b7rc3whAN0pWx
XuQ1+nWRlZVn6JncQ7zxOJie6urpz3f6N5gMqwlZJ86DsiUhz/31AuYwmkKmcgFh3buqXZyDJYlb
EIvLm+89Ui/AxX+upb+vdknqUutgEjplnJ+rCBhT0QthzM3wEJeFBf2UM9wz9LX7V4Pi9Dvy3e/f
2J+ufoE/tVHW4bHHd/XpFwjVYTScLQeKGNJ2tJXxLNlzaGq3CpffCvS+IjTzbQYzsVRjzpy7uLSf
l4owRWLldEtzi48O5Jp2Sbgs5Brhez3rd1eb//ynrWkaUorDkqtBykXh9inB13NDl9PpIfjUjpzT
dsC0WDgCONxGjBG+19T+duH+9IUvwDd/GtVETPgIpj85QntnDqnzzdL9irCZOAsohg7VVzfnEPNf
vqUlNjD9e5l3Y9ts4BSglVEX5gL7k9V3r+FvFy7USHxiJYAk3KF+vZY5irnsiTC0xS2xyrZ5VJba
lfYwO+kxUtyYj1SnPMyVcfjO//HHj77cbgDcREPC+/Hr/CskLLxXM0TopVt/mquWZBVnWNODvwA9
HLQlGo+Vt2zc9IDO5D7Y6cmSbuUYPX8nOfntxvcj25a7zqZ/CZilYS5YaT0Xzc+NQ2DxvnqI7mea
j7j+/4A0TUuc7zUF9Dz0vtz4rHJIRi+ondmCiH6oxE0w5fkaKzqOZmX8Va38z0DhPzXu3P97oGC/
FB//cf9RvX/8PFKY/84/Rwqy/A+dZ6BbM3IvApdSZP1zpCBr/2A8OC8FmcEZj4tK5L9HCgaDgzkE
dR5hsgvMat3/nimo/2CYxhQAHoNl8BO1f2em8ANt/untmOFuhRrMEFWIKZbxg9f401bHbDqoxFp+
nZeJRhVAkK/oajsRGUd0zlBiNevOVjfzBH5+VTuoCYtgPevn5JN/xmcHR5oaad93Oz5XZ0u4+GSs
YJFvCOWJF/hiyxeNgINgqN/GwFyqJAKKZfXIm3xKc/9BSnAx8aVtGz4RX7/T+9Jt0movRkT05dVG
Mge8W8xNHsfuKH2K4XtsQpsNUzdghE2yul+c+2A6FykoWFDUCAPT+IF0uWUcScByaf9kzC24inR4
NFo3x9ZCMO8yFPYyHn1ZAGmk0HdWlrwzVXgC0KtIpelGc98n1zmEQS28DiEO4NeLkXrnhKm3H4rH
MoWel1naWa9uEh3FZv8qMvRM87Oe3xrWrQp9fZItuyHkPn80xzuznmFL1W6ngjia9wz6XoUxbJ1M
10ImnUtDTZall7+YZX6tAyoEKn4LJGdLebAR83CZFyLcFI6tkowcYK3GOokyWCdxOkIVOdPILMUr
NklhOL7HOZqN7jBCj2ifNbSmhv5Z6hlgF8k5gbjuCFQrTNRrB9WMbJ14RgsiYECgolgSPAly2pHH
VoyGMzbDIYcQlNfelTRkV80Ynnrzw8eIAeFMO2TukEvvTQhg7hU6njriMhMf4gjVu3SqAAQSE+Gt
7k6lZMvhKdHUtQHsIU0SiKlBEz3REFl2aQirIpX2YQtemMxBD+NnUa07sMgpfC66T0Y6tlRfdyQf
K9Yx9WE6hE+GgTyrKlZ9Q3QjwVWapOGQwp6YUX9ibCqLHyIG/UG0Hq1spRjdR5PEVwPcTiElRyPC
Vdm4CyCSVHi0+upn0z8V/lNo3UlayEjaA1S3rr0cwXQIf7ubMjh54y5DCR+08FFhtGapsm/C4FjC
oRjVK1gEwGamdC1bgyvAkA+HRyndloTEpGW5FKvpMSahpyIQYYg6wrL89NXCUK6R1Pd4rNzc5xqj
ZD1bggRTI9+Gw7DtUkZ2xIwqVrLr+qOlPYrWcxUjvA+ayTZ74aq0wjsfRCbrbxM0lyQBjGK1JQPm
YTJaRxbqTSXVu8HHJFXWGzttqA8EAfUwXq8M3rWbtKzJWpgjv0W3yPxj3xKV1HOIG5hkozznFuUI
nsX4RfdN0KVdoef2oOiLPm/2WqhBO6HvkttdHJHYrcEcGvByxQiMz+FOGMkbnv6UGu9D2DlKRDIv
j5oh0GM2VMijKtvg5R96/dNMVYTVb33dv6gmnaSZ2kMV7pnPL3ov3tSC7lriuJbIjJ4k7UZMGCiE
KkYwuSuk2GIr/bJRrzqhcUzAPQrNK0rRpVl8iqy5vhDeuXZD4VIu+zY9WYTMmLHuNo1641vtKfGt
zWB9pkP6Gb6NOu+2uSKY+aYBJGdctZDQpk3+bSyhDsTYod+2ZBuIUKyYNozqsJLz6SCbDKeCdtmL
6rIQuaPewIPUWLsQq32mn5LitPgSBcWInAF80eAmjvcKLLuqbjcF+nOxCOyECVCvqozTHnuPjJIE
7SHRsNbwoI3+qRlLZBNpZyw8/MoDRitDeWqVjarDEZWnTZJ6bhAFe10UlknWFHYq4YCKQjVLpW/c
CL/b2S/Ka09OJ7Ubmrdooy3RLBFvh4B1/V3NOVc4v54f8xHKIarTBjMeuujM0kqovDqU3tTskBWQ
xYN5yeCAifgQ/6afDv3DXz/151n5xSiUU1SGFYB1rwY7YPYZ/7W8HZSQUzyaXnPcZBuoXvWkIY38
buT6K4PU/OsqBKMTcc/J8aV+DNqozaAbvCTma5LceJOytixMGYj2GOO91jfLP38p+Td3kO+iz8Qe
WZe+mP9HqRKXQqW9anLlKgxHvADVnjZkOH3LwbXH/hHvstHpS2tfm/LGanEnS6bVUOT7UtCpOiGk
ztwfuOhDmu89rFmrVloIwErE67Txqa1Ok5p/87GVyzp7vk+kPYB7qLCvdD76r08jCcqkMmTxJR2z
dRwBNxolmYrD0L+3Id3HGK0Uy1+3frOtRHnkTcyQjx5r8VnG3KNLUpo+PEaLninIvQCdvklfCxxH
zfLVSx6DbmdKT1ZByICYryLTW0jlc5Yf1fo18Ti7tRu9fEvE0mn6YemTODFuuo73VmtX9XCqkGyn
5fXo7chV3xZKiVlTVt9GeXWX1TCRo3EXpjgGtCQVSfpSauWllmlgpERVTbN7pbBUQ4QlvrGYRrI1
UB+HeG3Vgq23OY7xGCyVUElTgG+dsx/GYh+v2KDLgnidKt2GHq7uI2qo4GnK4SHnd5EY4PZ+kOpg
WRikBgThyjOxyShIpDDwRMfMQwuX06ziKMv3oqkh9+LcEZTmxu/WkzS4VDeunya2P3UMHV4jXDPK
Lnsb6oM8HBUMy7s6IK7v3a+HjRUK4PUEaDcZ8eAPWmzuK/H/UnZevY1raRb9RQSYw6tESVSwJUfZ
fiEs2WbO4ZD89bNY3YOp61soY9BvtwulkkSd84W91752Rb6eN0s+UW/URSoro0phUG6v8h4mvo0p
qRQsYNrNS2t/tJOzH6cbbTiNiYHR2l+bqljIVbiIcUm0/rUgeNdMc1eH1CtgPHR15RqhurFmN+Q0
ESG7DCWwgN0ZUsrSBM8bNXzLcrip0nI5QHpPFMfVhQFQPjhWwX0pvyvAuUvedoBDu+m3fYmM1mF9
Osi3XRi8IGruqQuHdauhTQ2/osl01bJeD4O9ZTq1nLJNlxnLSGEprBOHIQX3fix76TjuWba+phI7
W5z0HbruNM1Xof3Z29aGoXLbxfs4c9YClW1s7aWyWmmgEuTWcSPk3/WAExVJb9AdI+3UxyQWp/5q
oEKSS2fdw9aLLHvdsGwxpM/YPtc50tjpKwanWLEU7svpYuaZFznsZsNgl8n7jkct7T4cgtxL1tdZ
amwS/xLwGHC9aJk35C2XkrQZ+eZVqXRD4PlNmxFCktQO5wKZOFlKPrSYvHbiZ57h4W5RYIzYBMgM
W4jIXAWwYBKa0sEnRiGi57eHo5CHl6AngTyuls3I3Sx3+y7fNYiFA1IfbaUFIdpti5ptFTkeQf9V
9cpDPsgkPwtWjHlFEUlMQSNTUX1mkrJysnNgV7cNG5+pD/npGYt5B2hWsSuC+E2SB1bHKTaaVj+b
FnjPrCs9IalLWx5cUU8qUd3mKbSHmEpWf5IQC/BMXLq+eVBHpIjySY1qr+ucPfU3O0B1qY/QACXD
1Y3opSoqt5HHrVSIVRz7b5M/C8gDAkjNCIfSIPuPedJc47I2f7iMvs8k5/NPU+V5GInsl9i4b+df
K6Vj4PjNpVmNK80lcfwDKy46sVnNVEo/vdq3MdJ/X834dcly1/7q437rIGXDzn1bwkMJZWWbr3vP
eUc4fSjccvMT6+XbUOw/L8X7oi9mkIPK9p8He6KYVaeYzSVLwXIZvsuS6Kd384c79ldqqUnPyWbi
u8ZOG+oqb+LmMqvOdFRn8RHzIMvuaK+7M4wV138OeJuv2v1/Ivnn+10H6anojIbA2dCM//PtSVVu
iNr2LzEZdd1dsJoDF4stToW7n6Pzvi9/5hczDWapMHsskyXMt5JFBKMmFeFwZZp7rzy0B/UpuYOB
epvg2h/27cJclM/1e9StSl79pwXFN63yr7fKWERWURYaMouob7PHSpSaHDvDdYYlDttkFayw/c0C
/zlSSz/Pd8EPO5F/F50Ic/U5PBF0CUXht/cba4o5qxmvFvkjAouwAM4sfJJ5iXuREYwogIEc0tL/
XkMx0OFL+1aGEhVO+gwaStww3xcEWm7VPsCUi9Oj9weZrEUGGR/iKyudaZn3w3sgsCrGln9y9PA9
LqMnM24P0HqAOcO8ixtgEbpyk4xk3au9v0oU/RRk+rUbvdY6DTYGY81pF0kBIycZn7Re3Wg6hi8D
o6xD1E3abM0W88iUk6PCJwwTvnrrjBcBcCvBHTxXNpEJ0SEcESmF9d4GGKDhDTJnlCcr3AkgWv5R
MaBt45EIGTgt0pyTRMpMQ1RshUyNui/odnjU4EZTlCjmtgVi7UT1fsIbVCeW68TvkXIXFOlea4Nj
Co9UAp7TvYrO9IDuu5o2bVUR3E85Z/2kdGs7aS+DX20DkzAas9pnXB19TF68SYaxsnPG8OwY46Fg
c13p07UsxF5q0XpnGReBFbX7UccYGZp7FMFLHZBexCzIKs9SrK9FAVUj96tPiUbN5K5R64bYhWwr
9QSC+bbLjnnVG1iKwaPparBSsZzK6Ns64zqF2Y0pGi/AzyMZnA70izLTEfSqb72/zsUhglDRBOmy
x0JdMxHJimGXCIgy2WtNUL1sYa5kGqAO4GdUH02Q3975ZHrF8Ty7oD0z8htFJcwmldw8iB57xznV
YP965TGdnGXciINDvGdafQzCWcImXiAm2vSFQZS5RZbgnLEFtMw/TKZnp6CU1HOSjQ8DEcmq/tAG
mteP8zCi3agq+ZT5WTRMjLq5OSQGBBduE17aSNroY/MYJE9BzYwgv3bDixx0e2UsNkWd9CtYe8es
la21GC1qAXFfNabqOgN0/UqJwR3Z0UAnsM3br7yqj2JEc4SrZNSh3aDXtKWPIClw/xBbpshbCR2O
nTCZKYT0JWlPoZ/fk4SwCuGziN6XF2r70AntLoI2Rxc+3/bLUilOMYWjXkHzD+RF6Yf73kRVqoFL
K8eN0Qfr0I+XGjW/3gGCaA9VcvTVDym/+NXemgLEEGzRsg+RHAQhjQp1KxAae9cM1xBEbJBqy4Ig
5ZkJ2vTJwgi1Z0PjMZT7TdNgoFeJ97Z97nzmRrftuMkdfGOM5ByKNN26tGQRV0Bg0nZYpniuQgqJ
SLy3/meoEjiDZMJw6lsT8JZcMQGIkRsuu5jMnEgU7PD471Nc3IW5dD/wxZl6i1uqd1SQhv2DmVPq
NWH03BnJwSQHsxsAiN2Y0i4yrorsLM3wVsVY2KRYTgLJMxn3iYok53g4SURn+85NCEsZFekQnNEb
OigilcjamGCuMv3Z5FDs+nNpWbuOYUcmRTeT7xzDFDB+0N8Ffu050nOVycsisg964BzikIGfPMQn
ncTscHofjexRYcm7QOUMCiiTHqUsek1t7MdNJZ+FiS+5UCINwpcuuaVZEQoXJltLic+iNu/qOCJ9
aMIoWb4y/NnmFT1lpUOuwFBq9592Er9GCQydCvScW6kkjOtlZC4jidLASQEj0WA4UOzHdPKqOWHU
gBFvtXd/P97/cIuqus0lSkNuGRRb367ssdcqCcbFr3IhR0MxrsJltek2MWt1GRSXW8FgeZ1tN9EZ
OObm7y//h3potjeZbLY1rpfvS55OyMo4BNVF1igS8AOOffdDM/1dvTCXXPzNCg4GOuY5gfmfNUlc
UGBKVneJvnjgyi0QQq5Kfxm1LlkgsSd7sLJ3bbz5qUL45gL/NexgkmLz14OXtf5Vnzh6lajWMPDJ
0uq6zaITJJsD/eLlPbVl/4sBQcM7D7trXp/xx17se8Fk685eaUvjCfWRM6Ov//6J/2HQYysqYlIZ
apxDzfvPj4PHscvzkf16v5dT4tw2ur/9+yv8qXqf90XzLmbO6vhevQch9YDPI6VvSiCVGTG3c+ba
vOn273/6lP/9AOm4HZzZsDZvgee91e+LbuQEuqyU9WWS4K8oe0V++/ub+VPRZcmYninydGwk38u8
Tkp0uxyv+ob0jE3EpE9ZqTgF//4q31e8v2pZRB7/2ZVR3Xwb9TV6WgzJNFJNihU5tzwmsLPw+knP
8Wu2mlz2WBvkz4AClsOqOnF7Mp2VY0Tdi5/iiv7w9fFG/+/f4sz14G/tEOiCtG/qkeFmepqJNC2H
gDj8J9vwJ8zMr+3cP4vLf77Yt+OnrmNfGPp4neUgA28zekuW1zmVek6C++m0+fHV1H++tcg0Ov43
Xod1TObSavIYqu2CR5Y0CzCoNz/usP/9Y+PdqaywCb2F0Ph9glurxjQNET3yQd/hPNrFgKfH04zC
M5bZsXzq9j89STz8/67XdUXjv6s2neu/Y4hVO88zotreO1B+pLHqsfkUSxcz/RwahcE9fPWGx8kY
lplMlovasf+A5aPdNMFDjprRkZgBYtHqUChKVCZllTJT0G4ASK0Q6stqcIhr+SHr9oEgUcLST0Nv
3Rl6sjEtajVzgrScb6OO0aJvg1A+x9FBatETJwaDfccV6muvVjemnzyBwFPy3UR+nQP1TimIuDCa
g2FBBgtxX8vppxERQd2UWycH/F5olFukaJgKUt5m0eAUtyhgNIfS0j6Ae1D4B6UsKsWXER4t7RPo
xHrSv+SUfgOTgpydGIHQLxGuaBsM5cCbii8fpkQOUV2lQrW759qgjWv3KKixWblKjb2F0MJMIQpG
00C9gElUa29oJtduBqZjz0hcOMlJD2iIjM+DVfkrR11dUtgvmsxZOsz9WIcIc9xEvelW431iDtsh
6A+GLt0Nk742kcmHVMG2Rbpofcis9zS5qFAfIykjKYrIN5v1QgoJyknXRfzVtGLtpGBbyHe3tCcr
vNfyu0B9CJzcmwAZsshkFr4okeu3Zeza7VvSM9rBY5BLqasPZG2wQJnEoYIP0NCpcs+n5SkwTkmD
XJUluk7ivIrRVyuIDJKeRx9gd5Qu1QrzKivK5MWCOdjybORYcIB95ja1NyoQJ1/y198WDbQYZrZt
Q05rgS1JztetUJYSh/SofPoBgs0BniMEpBxo82M9+SujLzd+y7fouHhcPMnvbxRWQgYj+DgBS13V
y2youQ+fJ+ThCnmWxoAAX4bdue/Lh0aFGxLpK1GDg0hHNzLPMgHF9EfAVN7q8JjwbwlkxsIS1MK3
Mbc3gfyAjJggHuA1MdgTXYb2rK66qXObeCbfpsSmslZViN8hhCBU5uUADt+k3mimhLOi3Rjc43J2
nSwyUIevVrzlJXtrZxsjqC2ra2Hb0KjXbdquegKeCoTLFOxYJqqNQVuZEyeWTCqRPSc7hrSKgrdh
IR0HN4F4tQFbphYmge7a9qR1ZOe6vuiVzn9gmu6YS7oGfiEgKEtXa7c9+EwI7J4ywLVPL01hLRVU
9W14sHhvfCrLElA1tQojan1VWMk6mqBvj+pSyh4ltutKLjFhtd0GdpUEl7Dl8a2CaZkFuyhGo4a5
q7PffdNh+/kwmjLkOubVoUO8pPTaQoyTQY90WKKqGV5uPldN7s3iaCvT1mXphQ7AU5xCPslqiba3
tLfJ+ujwZCrMo1UijB0LbJhCjpwEfhUjy6GaSr4D57OS4rtUN05pbGIdAVgzjNtQck666c3YDjTZ
cSyxTSSoor/Tx44GOnIFsLSyIilTNMsSlLpVvCjNpZYEhL9tAJ9Diezl0L6rTrKpyuZglzcqPXAH
wiTmQS14+iLa5kCyXGkcyaSr1mivV4T4QQNhFxJthfQo1Fu72glBxK3N3GeobkOEEBpb24jMjKlB
fZF6BvmtiFeWTf86znymzvKqGFEEnDBEM4cswKoSBo86OtWqdABwOMTqoTFAA9BqB4sY9AaObw2v
vJcfG/Mca/RYWK06OXZzcZLzr8jZd7q04nFf1AHaCv4WA2tPFt6ZY+P2so19/ahKABGIABV974Xd
ew9+o4um20ymui+IoINUY4XvTYvqMkIsn8Emsh/KAEaiTpAn840e5TzOJR55xO+5p1gjPU+2yGNj
GXaAWeQONjVIAhIAVRl9uflVyMKVilMzf5Q3Q36bQ7eoiTLrQsSXpFBFhMbZaklQ4HtZvOLJWiN4
sXvW536/qxFQ6IgGQpVIC+1p4GgccK+Iin7XgPhUVfjj8xUjkJTfYNczG7JY6znoGUVKJO6FffZy
mk0hhGQlxO85NNxCFUs98rLmmCvnSq/4LdOghambhA96Px/Cq9C/lAaRrqyWbJ4hp6RbNjluYVcz
8F4n4bmKLUxkUGOx27SswZNZoiLdtPyGkua9wG8YBm+Ux14W4tMCDZe8NwYkdsu51+K3BjCJzTCn
r7SVE3abUn7ItZLVRYS36FjAH5sKrH2k5ca1WGv6njnrouWSlhj+d+N5sB5TeW1KH0hW8JrS87JA
jQsif7SSh4pdOoFlEYMb5tlpABgkPis0qmXH/8s2KPHv8+YUlubSDKYtSL6QZ1LpIeGHHyoGn9a5
q5qYUaZBXh0Nt3mw9WGpErCnsAMtLPZFzt6ok03SvdZY8wwMsFp0lGOfPDLhFelD7V8FMyGLw8dI
C7dGT+L7Jw0gaj0cJf+idF8NJ2hg1sxAoCwwC5kAKjUj75p3n1g6TVG3iRj/LZiBYpW818fHPuw3
VndrlnzX/NpN8AgmLsdEghdjtSvFBgBo2tu4ym+d6VMH5pk7YF7sk4JckDlYFPrriusjjM3dqJdE
AeQbSQN8AtSYwMiwqDGfHO3pZcKxMzL7EurBYMumxCE52hGHOQoP8yGWp51PHaOQ6RzlziGxLwnD
KauCGvo+Qu8Lbq3hRSObwAjJ+8V9WbPi8pUZrHPLmhdbJwdx8dI1+r4auRjtaw1quhNYeogrG2TO
Syi8fh4saxxwwp7clst5yol7Y+Ko4njNjY9hcjZtaq+V2TZkrXVnQ8VTwBrL2enVFhM2HIJUgCub
Uk7podLVw8JovShC71PtS+3I5nFoCq8gs1XvVsJ3NiUVgiQTx4d1Lp1ZSyB8WVqaPBMagyJJeXNI
a8j1rWbxaYSvelzvAsZBE7bkKSPveFTIPN4alQRZ7cvJtj5sXMxoWfOIfq0hYYk2n/SNh5xjHN3Q
PP3rFVBO0lFHX6bpOyETiSkSr2h3GttgMRJPT6AztqSlWUg7BNSkmSP7UqFIx8OmKSNC+ebZsThM
UYH0z3BxAG0tae+Uxq5MLzUTQbxQm7B9NtB3aXblmvy0I+lY0GWX9rmDYipAHXX4eyIJ/SBIILaS
KRtGCcyX9WoIm6CI62hos9+HbexdRhWGm4bHdSsxT06kY63dq2Ewu8QXo0E652lULs7QLe2cqwQz
WjqBrLI+Y/QofTMtBSKovo5cvyrgJekbYTdvjcPJ1VUo11K3CmR2ewc7hancKV4tnPuoggStx/19
MtVHnyKUo2QjmQa7z4zoS1JOpQ92JfzG29cJ990w3kgOzGmj2QXZPVlvcrTPTHMX+8hn27M83Y5l
vpRx+lbcKtOA85nBZzJdlfpD630suFy8rPXN8N5KGRoGWFuyN4fTjxmgKwBtSiW6ohqAG8ZWwV3U
8jsd5JuOez5Qz7mWu0kKcHCKb4aW3e2ANLmz+XvBE1XktznmzagkUOofRFVixMWcOJo3hXmRGHO1
KjpHiOkdWgs2rTuRj0tNu800AuEZY6YzG9VO+aBRM2WgtgjnlpLcc0a4zml9H+fcfCqO4CzzdJIW
hT3wW/wq/IEn5JoYh6y+i6KrTcZ2zJOTsfe05ObQIE2Q1GcmlVnsbyTC2iuFfUCY30VyhdosXoZR
gnUbaiPWgSLgFuKgSDSQzrHpOcgrDCRvGvb5ZlWTtWShdxx1dtgpae/3hEezRT4b6bVx6kOt3cli
V7S3MhcacjlQ/eV6CDUAQwSNM2Bv7GsRMm0tBIoF8w3ROQV544a4C1v5zYzzrQ6XwOzklU4kuM4M
qU6Ku0o+DRnPyEfAe1LgeyUEIDiWv5R7eLXjmyGY5hEFroBJDKvpoHTdQhhXn3QG1Uuxwo19v9W7
+3j8Eo6/THUuqvQlB+mEjAZsc3DoUtAG940I3DYnjk19R05DOO+ALhXkemt6MluBtL+I4QpNX6JG
hKBsN9EqHHGA+2s13vVj73XJl1Jh5cSSH2O3i1R+YDSNYYXm735S+H7NcWn6DZSdGmvgi9WjQDTv
bO1gqA9O8Dgo3IjUncEMa0ACEAmUvQWXfnxbieokF9nJ4f3lHTDBkcCY/ELHsOhIE9YFZC3YkWYN
/jkjrpME727yRPfs59SBA6xwBP4+7mUnvZdzc1UD9LeaeuMU/sFXrh2e0yqSuEWgaGV3AIkEJ3fC
7ZhzpxjOOXZU+ok3uzzOIvk4mvCY6F41lF4/ZYtBt1ZSlazlhlSaOoVliTCZOlSjUPDlB3gLE4Za
k7o4ghNmvfXD2io9OKnroANsp+EXlwZvQq7Qyjc+dVg3cerWYXg7zQBTCM2B3OM5HlZOOR0ka1ap
vg+A6/N8OTVADDmBm1qCqvZlwRVLqyeRfybl5PaJSUHy0nGT1B1xmFx02bvW5dCt3rCkL6IS7ZCa
IIrE/Dg+tgDQJqq1UT2khcWxhxVzJHYgJNaAT1jJHkqS6nScv4YMEdWivwS0TaeeB86qyxP6WYrv
gLdU89Q5EUQylijaSWSeRRMRkbA0k0WM6CtJwqcWpi5PQIJEVpqMpSa9aXxKVQv6Cn9z2T8E9k1L
vVubtxFIc0VdT/W7mvGBMB+bppPR3nXchzPBSOvsxchv1mYL2ae3LR0G6Au/e3G088BdKbK7qFdX
YDLxRpK/1HlJD89PvGeOuUn4wqKnxEYl00DP7O9TzN86Y5N6flyehrjhAiViQBJ8Tdwi3bCWaP1T
pNaZQHAhP6BpcK1WcjtaNolfsDHHtcLEq7Nkranh0uy/jH46OCxATamAD4IWIbJJf4927ejgZrcw
G7/aoSDDiMaSVW87mghuUxdvKFMX7FpApChNNImi2WS1Vl91YzeRNtuZd7F6UJgMdOTM5vUbv6M2
+MyNa25WLimhmwBMn08auBLOyQDse7jeHNNThJeJcVHRaGcYT0ynXZcFz07o75ziSatOFk1d6fPN
1Z9aW7kyZ+5g9iddUY6lGbpD8yb5bxFK464lAqwUHKKoC8VHph80fPCV+d7MkYvUaFrQofY13C6g
8Mx/itdS5knit0mjgg5wzo6WASN9nxTLZm0UrK0urcuI9UAKEamh2ZYcjIcfx4z/lh2y8ZUNRuAk
07Dc+DZjt8fJNEUyfGqBa5DERixFtuGnTtwxAPN4XXsFKeRXJ2X5YN7/fZJMYNAf3ufvL44n4/fx
reinFuBx8ZlPtxH6IFvrySFvaFfMncNsK4vPZTQdooaoXPWjRlDGDneDgWFTm8kq6rqVjKK9aP2b
QCXMid25ZEs3XKsrJ45X1BezBOx+4ndaOySZ5PJ7nskbu0/3ndM+YTF86kCnxmPhDQqybqVVVwkd
zWCna7N/q4CWVsbr0EnLSnZuInIe5wmPUUsnHeliMrwm+k1RP0uhT1/+kcgvdfieRh9j03pJEh9C
E8q4aLaBUnmSGG6CXBsYkwzcOzKIEwtOELIDpcAmrdfcsRwSpr6O1PjSNbdZG3lDNezkzKP72bVF
uM6ympugdfNSfMQdu6AAIKmUrZXJJ5EagZjcmUc7Jo6WQjif/eRSvIQSdKvZjetoyXaCsDNGd3b/
rJvrLiw3EQYBKeSS5wlrwMGK8ipxn1UOOH1uXKtOvDAvD2MpXxVAp90Mips2dokGLezv5SS7hbfA
eYaMc9PCpvTNjdbPfm1KVYuP0yuaeNNagi8WboOMe76P3pyYZzoP3BLDN3NQmTIXWfZKB5gDs3EZ
DrtxhGU5ZOu2fSoaHIFw5c2Avza3lqGpbkUceyj7GQ3DF+kPjkgPkXprTOaqofhNsJSE4egZ8Ztc
C0+gXhuRune6Bf7fXnblps12pVOteyDTcvAkm4+lPC4TVtAtNU6s3wcQtxJj2HZDdCMU8nX8VysZ
V0G5k/vJrdBJUkdRjILVtjuIYAiVurOcwaEW2Lkjb2ytZSw22hTdNXVBBkHqTaHsDikMB4WJWoPC
IyRDY9Ox15vZGoWI9mR9umrQ01pVaBSYaDbNGmSJq43INpN9ZBgfgSUf+OtTX+x7+xoDt040BKxx
utZ9omb0d2hpC01DrypvGvbdfnOvTk9ax+IZokJabtUx4I/GMGom5rf7gVGdIx+G/lnlmq4coCdh
8DAJzlNZMCJmnpduisoAey0fIiSJ5kl1RtdW6n1J1drk9a5PkPMzn+3xKSkim+c6hzDVVyErKInd
ZVS+teFFk1+lYtOG+SoOc+aV/UNcsbeXDw7z1ibdBBJQH10+lmQrc8d1WoxesTjIoGL7YWD0NW4Z
Wt+ar1LPIMVZ9v5MDMV0K0yGdP6uDIEX3IjiolANWTgOwvZcKERGbWRF8iSmsRKrMKrGvtnk0lCT
lWes8hw8Q27fJzhSdCSsmdQuoUKvBx/yppYewtBcQZbcChWSi9yh2filX23YNiSjWEm6QcjhDGYa
N0JmaQ9FqZCdNbmIN5WRrltTA+d502XMEH1zWBtxQcI8dBwc0iRb1sy0KeNkSXnua0atBej2yaTV
SdTk3mkkiu3xw6jv64LZvZSQisf4Ydo6/dxkxk8gcQB4Oft5JDYU2JIYTYnh3Uji9ZQw0yvDdVAi
iCbfKilb5jSV+EICRo8l71nS7NHiAa6NvMayV2Xr7BOwSWU7rHzx0iWksbbk6DkkZjU2P3g0Jom9
zVXrtiPUrSCHu2H0rqJ1KCGDLIxZj5kqk9dTqToSyZlkl6ohUT/6VcrmQ4EFPUOcoHRWDf6NUpnu
zRBBMqYW31iYUb0s7KNak8qmspcx8LWUDHfSx2igxee+VbsWng2D5PY8JC/kMsgk6tntjTI+J1G9
VpXnGBL5kPfHsPyoUhWNM2pkBEklLW1M0JsTJVf2GK5VneXyMgJ+DwS3+FvOeWBL8W4kzdnmFBtS
rGAKBFPnoOaPUr8RWNC6WHkUiXVJdRs4cfU1MUnu/X1KjkvBw5V1j/DR3DzJtlPzUPZPDR25IKAx
RSAMmaSXzqHzGEcM8/hQ58GkGXzppYzEWPaqCSIKewpnaFZRfdQYLdsymEHKs8mwXbsg5jUBsWHf
W8yG65G0tLl41o4WExAHS/gIo6fX3Rr4jK1+Zd2bJGHxEJDO3pT+No4y17Aey+rLdu6nRtqFDGxN
B9vWuBhafzX6dyV2v2RY+0rtpuwLIgj8WXlUlY///cWMH5lyjlC6++wj6NYjhFmKIFbMzr2iVlyW
8pPFGKAGtpN7FUnuATSbZDLOY30WhXXyw3nApB2acSZOMzFVdXGj1xmzzw8WDceqZQ9jbeC0LLp5
YRVgUUNk0sbzTwROuRqZzcowA6Z/t+qE/V0w3hobad0oAWnrWvogk6fpIFYbonFdyDfwO+/6PN4M
aaryYvxj2L9V5Tua5lt/ZGJm86lMGClqXE6pvIHetcgthvt462yye4T5gmZ0Vsyh5vfsIl/RbK7S
nk/V8He9pngKx4GmlEiNrJVFcJZ4DLK3OOOId9D7h+RnpYS8RNNEzEI6bMz5wrSD6kMxKKwCIilr
dS1lH3F/KevijomU1/TWxkgvEYEl2Tx0KaRzxIfslwNbgVOCsUsrzacBet/fKzBrXiJ/KzR/X/p+
p0O0qVQnIpuuOUdrDpgsa651/IxIjl6IOW5UnxLlmObm0jDoD9O7igw2O3tojTfFf+rZoeb6/eQT
n6v3btKm61IhtjWrFnbwkrVc/R8Z8/WWxrNnrVYzbIGztKyi20YJ3cqmlm6iRcFDEcUy+OjHqH/s
K4nYzoRBb4xbLmGW3GxLLsmx2oVzW6TuZbKmk/oxAkrnjMU27xAv8QnH8OoAp/HQHOE8uYJONwOu
3+5AfWex5uYtprBbpXgquoeQ38dwl9pPU80iInv/+6f6x/L997L2m9Bj6J3Cyvris1kxObbWk6dv
kw4xBEy/jf+TG+pPGoh/VPBzkf2bBkJlOx2CwcZULFbWmhZ4xi5TzS6z19H7MZbhD08M+iT4qhY6
oX8Dl8tE7sshkS7jDuneG1ObZYqMONzPsumfBDN//CB/f7FvGog6+u+LOQ/KWmz6/dVcJI/95mcA
xJ/UFr+rwb/r6sHKqkVpy5+/sDEf8OCCle22q+g0PtJsRj9SUIE7/Pun9/srWt+kKxFnoR6rDqZk
SJf00cRcasMdY4gXJcF7WdYPho/qfqTVsNUn37+tRqJDKElzLwoesuipR+2mN0DwciEuMGgWEbzF
mkxH0hz1rzq5laUHo3hq+WNOa3j6EG/lWvHKol80+bZWMfRA7xJQxRFELCvuN2282Bqs7OhsD++y
dpPE5V05Fq7TaqDQGjre+tB2W4UJgRXtm/hLN0lOqXB80LQN1KDpY1CeLJ+cuc+gShaNcavBwmT3
HeNWyUiSy5kEGflRMp5UAoYSVOGNadzIQbgb4uQIumulwvwsn8eg4ooJDqWNXro9OvVdzoRSlciY
bx6G8F7qYrcS021JHAMSahfo0boBAliniCQZ8SNFrlvCO6kRlfgdn66ncwXb2kmLxFlJnDXLvb3q
00GRYe8OyqGnrht7Ns0ZznyKLYIHVvpoLIU8D9hjL804obkpatSeahRsI4pUcIYTtY9avOcTmCHD
WhcFUmNWhk7A4S0ZJB2sk+TNGILFSKekCFLfwvQo4UPOYvhctF9M4bhaK7J1DjV9R0jkcFPecoex
rIu0bRzYh2bIXUXL10bDECexPQXmZzocgxCmXQ/qLPPkMN4ERKBOPRIaSRzpgU64jff5ZB2KgKsQ
jGUMLdIInV07HMuMiqqwjXOS+k84hW6ihEWEc7LLepcNxZvPloqNwcHK5IE9Y9rCBbeWJg35PHBJ
ddQLtk6pCgewb3p2A9i+lkmprmmq20ZZWU332Y8XCxr/pN0NyUNln/rm4BPmnFgSsalyRkeO+DqU
D7nMVqwI1oEKvW8OpUBQwxKZOe5Jrl4yKTni2CZ/LryxfYKQCgtbXvzILsoIaMdYMyLliOPPGMNS
0yDcs5t12OkPubybldj0B0NkHvuBEjoKpa0uN2wj8Aq3WB4aVMnHkLu8mZ610N8S5r032BaEzI6m
QkYzY2zLVt3bTvZUyt1jUFkXPXNoGtOtwjuIfON2qAwCGsjG6o6J1W4nn27AkpZ2exoZjU4vKv9E
tAeeydpEzpGbExCqArPtNJ34BlhYesy4I1OPGMeeqjZ7lcZ5X55V+wBhj1BYHMWJOEX/w96ZbLet
LOn6XWqOWugTGNyJSIKkSKpvPcGyZQl93+Pp7wefU2fLsEje8viO9lqyNlJAZkZGRvxNaF/yrzd+
3GwBOqQwu4eDbWH4bDf3IP8dFRD6EMsHefSepKaFlFAaaGoWl8HEkmvgGZS0lf3upqQgFpR0PJpe
3AEWvhSWd1UHMkdodBUF8kMBPzPEkkGmNtcjdOrb0a4PSvhgUgIosrR2rl3fhIVYwnK875XgDF35
q0gMdtEwUMJWJkfMGcoOTnyV+VYOyq5uFhOQUVrQnuMOsxiWiRPcnwO+fYHK/G282RkTD0FhVmkB
pb3GPv1OrR7OZAPnBpjBMtNQdL5l529Q3tcaKYDjbu0F4GsLJF/kxCtpeVZ17dyQ079/SgmsOKVi
4eZANLmJ9L/wmf61t8aUdlwgq7cGdn7GuOwL6DLwQRMzGPC6GrnBLOdJqzbJo4rPiLMNHiLoq15M
xcTJHti6Djf94/DDPYNE/So9+G3MWeYTFJXf5E3xi9p+PQm0d47pyGe57V8vyU/vNkO8am2nGGU9
vZt6iacCOFMMkNFvc7Hs85yz7nZfpFifX+uXLfSn2UuTSOBDUIDj9Ta0J7FYJh1f0NvahJdn679f
wj7/ebc/MPVI2qVuMr1bu6SihQoDfYFF+uxuhuyCgIrB9ep/L3f/LxAxMli/NHcg8s/KzrHV9i1w
WghxA0Ju1brfWTdgNGr5Ykq7lAWggh5sAN2/C/3qzIb88vt+GntWddbzLJfskMbfVrqesnPXqZY0
IlakV2fFAb/eF58Gm+0L4UV9MYzFW+t0K3KmRXjfPrt7CKIofVyU625Hgfrm9At+ufs/DTnbFjli
4a2aQfejRmElr3WxP/18c4pYf9waPw0w2w+R3xRV7/VviYSvpzVwaJMfAqJxzZuiKgFnUUMvN1aB
8XDmwXChZFBsgg5YNvi+tLiMTYRbsBipbR8KP8aAodNFHzp4DLW6K7BBNigKF6DKbOPOpF2mkE5p
Sba0ihcpKhzLAiKS34QVB4Lx2JOkxO2wHCj4ioeOEmBexgsxIPVTPpfgbpUKfWZq8VFBaRuxmZ5N
C3+89vVFD6U14EhV3lNq5aksrUS/lbFgajWMddWF0rye/nRfNDxM8c+X+4WH/rS1EzpQwuj7N8la
VxEuNZa36MRdm3/31XeVXPb0aF9dDX8bbnaWNmqdabnUsbnlBa4OF9qPZFGjSjZsw8vi3AlwZlvZ
079/ercqoTNSsa3+ReZNp9B/hUz1OnMwKzgz2Jklbs/O1N7tClFp/ZtdHFp6jBBFznw6dQoCf65x
DLl1DWw6mm6/v41WKarS2t7HqNOB0HYe2gVxi250CcoqlO2dTLmo7LW72sqhaVIUzILKhKyJibj6
3sYxApg9yLKsBpNl3kiFdm/54KpS/UGqABu0lEQUDe2L4magtHF63r+M6eg2/s/fPjv+i6GCpw7f
10e2PQsRqFbCdYyPwelRjoQ2vEpkzZgceGarS03IXsto4ptgc70GswWZ2d2Ot9OUY/UE96TanBny
z1kxSC+gnghZYdT5rOTjmANjUOEpBVeIiYG9v7C2E31af/E3SE2toBmuz5p6/bEUGJQXFDp8cXB8
sxBuBLD/kyr7kWTPg3zldQ8KlmdnXuzPwMB7oZtoTYR7Q/uVgnzaPFwpa06JHBUBxYFJWOcXUuxo
SCeiDeyA4pvkYkFuFZfIowfOuRx4Cti/L3ZGh2ClCBWrFGueBCRRCZLcsH60ziQqgHqGI60T5xxb
56tRYKGrtqWgzEcB6fctJWqPe0Qs/ZDxp2e97DrH/3/IaPQ/OSWmghIv9uCsckhjs+kKVa2qOkW8
o+W50pt26zYu7msQDELghlKVXyTAKjQFiOgQbsNEAZLX7DsNIbSeYwljQSNsr1XsD+J1AyG1CJ4m
DXcEsHH8GJ5UUR8KKI+jiNdlvi25GQm0xFvzJqEsCZjVl6THJizLBcevYw/1wiyKS9mzb2n/bEpV
OrMl/oyEtNXJuaGVmTrKorOz2IrHJjUMaDs2tIF3dDQWZ1bmNCu/rw0GgIOnGCYr4w99i1xOm8qt
R64vk57TFpOvhbEC3jWtR9D6m3NFP/XPrcAOt6aogqwGxKBZWGniBDqzOr5NIonDd9Lf++kika3F
YqrKmTDNpg1vXVDLWENYcIyHTQdHyX32V+f2xczXbuJF/v63zJasC7aNQNq/ZWRrkAKW7hNmyMW7
tUQD2PFe0AQDsghZsDpzvp0deBbCoZEkficVH5OqSLQpFpM05K/b1KqlkOwt4m8W5iln5ppm43yy
oWMh3MAGRe5x2qi/b1HeNgztsnrLIJRoyXWZfAMKg4bULhzv0YfxEgrxAXKPgBdoayz6kMYgzUor
Xre+7AQNBJGcmk69HRR5SWlq6dk3tD7p/LA9vjf591TyLgpZWtNS9tCtEwC45fDBKH42EdY015ry
PGkZpm5AH6ZZlZWyHOtLy8a+FiuYhP6PrFdgyV9SD+yEUewDGZmg4GZkWlr6CVlKT7vCgpkGpwIp
taE3pZTRmwFaCGQucMvoyQz7VYt7ngQMlBL3oRx73KYpGKr1Ve7vNXXfjTKC/e1FUpcHZQI+wgBw
U0do3baIKNbyfqmhXuoiA/gBSRshJCWXV0PwbMKe99sCuwQILyP34OzBwGHUyn74BWgQPcZTwNjS
c7kw6LHnMRQNs9vg8JCryaWhJ6uOGs2Ab4sZfZfAqQX+j7bGIStMJ2+ilYaBZ96Y6xR0XMyHUHA2
rNBXy9vvtNIb2PC+iQPf5PvYmVs1CW9800JvizZEbmA00MJ7AyiuaxfIcC4q9WnyqZDp7vnmQc83
lOpCOVplxgA6Dy+Pdm/2V56cOTTKsUsCWJfJOx17VgNBu5BwlhhUQwfaRv5VqYIwU7Vla92okVjD
LVLkA71Oq7qt+WZ9PRV0S/4Etu4g30lGuomLYiODv5+oXYp3HWrbIHo3sVVQ+B0cf3qEWFAvKNR7
YL4XNUoZarbVkUisqGNV+1S/ctWPMNklPCPBwJW2sRwdZP3DzzV8ybFkmjKtEHy5ck9vd9lVe4F3
ktU86tr3YXzvXUxQApbdupEQ1kod0rq0p/VXrdv6W+32Dswbfr2FTCavfA+tQv0jpGieao9Rtxs5
iqXaX5se8BH1vU/vgH7nWHNIoB9bqDWuioVJfFcbr7kBa6AfVw3+m6WBIFaNnhcWnzH9ezkubpBK
gQ/T4mZavqviXkWSw8RZtQixgeBv96GDwN9TzWWMBKXARyNJf1o46VTXRgwQKi2Xgb2J+5fCGldZ
smb1X3RpsPTS6pC3wXZAR8wD+WjyCcl112oMNtF6DsZ3YBfYlRwi2T6THP5xLM0CySx+4d2j9/nY
vxnio07f/V4+kzB9IfUyG2FWQTB9URpqqH2keb8uS9hqBehE2YS4R+NQoaFRmlsg6U5quc/gUCca
5S2WN2utiEGv3yu0RYy8WmO851LkhjOFpGuiTAhIgatwb2wGGccAA24aeoaJPe5bN16VUr5WGglQ
a/rR6vEbWTG98FjdelaztNiRnQBw3yrbPLC2tu/dNH0TwWYBUCVfZVK70Dq8JYL4qmu1Vd3EK4P6
/5g/KGR2ftjsbF17t6FK9Kb81CQNqi4AbHp9rQfvU4E/9eSlp/aLCmhMzK+lNPQFOOlaN666DNHt
XtnUIHg1bDu1qYo/bX4ckW2Wi4UJCsqrZfdWlY8YDct4fxRKfzFx9GBZSYidynLBlRecPBXmvL2S
NGzCwZYNtIO78anOAnZVuUkA3l9UwUcVgJhN6pVReZsssl98E+NsyRovu9q703jf2sxfVbta8lcu
3ShwrImzQZlgLBpwc8GqCM1lI1ATYFPadG7NIEd+J1h5/VXUUyL1X3QJYZusAeIHqQIfmQIeTQZY
MDeCOxtM7yKukoeWT25GxpYCNWw849WElinqaqcG0PcqfNLow8MEcwYBxadJnLh+CqTiVs9B3UNh
tfIGyVdbhZTFVOYqdfnJGhWjY4xkRtJBvQGGhWeoaVSrTJlselyaugGHMnULwWdTsZWSigJ/QboC
LobfXuOuBztaZpruhEFxJ4bAsT3kWaZsFCGWgrtjagGoiyg9WaBbzDVAeyWGYmkZYBH7RVaS/ZRA
VjzUXECBk7VfF0yop9RE2B+q+l3X982AlUqI7gKUsLj9KfuA1KiQwC4s/bcc5wCMgDmtlx5Oan1B
+iRBEGu/DbDsCjjlowpjCSmUCoJYWJHW1OESPUPS5KsKhG/ABpFJAeTLpLOX+dAAnL50Ye6Mifkt
jdx9U/SHOhF3vun+ACJ2yKjzBME3UVaOoOtX9dYtwEaoABqtmduycq8737vyDOIaKH4TFagiCn64
nLPwhmDvZOTU4dZNq1Vh+/fDeFN03iZxkwuRrYrIvOzlcJ2F7UawyH1cjBUVMludPLPZVwYvrY3e
ZQk+AdukRQlyovLQ2OpA24FHyFFNnIiuGaosAmyicKXHZAKLTPiNRIcIeuj8n4oSXkbWux2Pl5Ka
o/VIj1JImVN7GGnHoOZl1SmQbcFJLcWAzgNr17egzIZ33Tbpcnn3bt1z9AJU85dJ95T4ydoyGrDK
96KUUGpG/Ap4li5+hoaE8aHIlx5+OnWI5dgwXMaqWKR2cY8GyEsCoj+Qf8Ye9tzKN8W745CjE3oV
pumN2bCXVOXGb8wrVfIcEUJg0ZNFUSEjhiKRYlPFRYF1Y2HFPUUtT0tg4HDyx0a9cluxUXuxzTJv
A4t7rZBT1MQCF6nAuETLqgEGPd6YtemUdCFlDZCHZ12I9C5oJLC4+pmT4s9UdwrkmCOgqiLjCDq/
04/Qgfs+6d+063TvrpVl6vjWBejjBThy9D6/T3ou2sP/PsOeDTs7P7RqsBRX7d+KlbjOrlTupNoy
uczW0sp1wisdUBAyVmdv2n/2LGbDzorPPSqNqa9aH7n2S8DP2nYNt5l+RRv1rKy7OpXcfru7Tdhu
CgroOugq0i6zy6GIaC9LfNpqZb8BCvY2OeRIZ/g+3SQA5hBTthOCQ+cyZzzBDfBeMKk/W7Q581fM
fVS8YiiMDpmnqbZhFhe+I7/mKwtbj+IaNOq55tcXV5jP7/xrAj5XUtrMyoTlfsThvufS70kwpfZy
lq9O34vtP66pfFvkMuC0qqaOLNDs2ybIfJZGl31YuqRj/xKu1KRzovxeCfIlPPa72jNWUmPAEfRv
asDJEFPZXx4q3sa2reh4AE0DNHZXaPhrDy3Ic31hIpuGciZs5WvEyUDpueNeJSJ1dKrlwV9mOv9t
iWHAJQ9cf8Aq450I6YHSuOJ4QXvQ4HKqJcraku9YUODCMd/Z8l1Qaj8LALlNaT4WYJG6yXMTH82+
NVeK7C+DTF2qqvsURzmV+VsXNhMwd6Dbjkz+6JnGWq9ekyFxEGabgjA5ssZ9Rn2CkQz3SXoc1JtA
Kp8t5YdMhkNd5rbzXYBkdBvlEv/MQzfgT9reKYP55IX9QbWSuzZbxKqPAp2wr2rDoF4sZ4AMQxIx
rc2v+TAW/HL7Mg/aXQOxbDDfSmQ9q7pd+ZgPLZK2/AALfCaz/Gr9fJpXMbsCp0mbFmjqv/UkaNxp
Eg1Rtm3Uv51ePn/2FH9fPr+QeZ+W6RAaIYLZYKenXWHoi3DZP8v3kJsvhgcQCunjucs91ZovosHn
N5sVM8oAeT9TR+Zch3gBdEi6rLIAFfMxnsATxcaoaBZ3NclH7uTyJK6vVsvSeJ+KWDIfPUQlXfaA
TUOx8rxybTTAeENXOTQwdSOPZJabdxLB0UFtpGiwrO5+pHbvWL2+aPsCF8YJpguPCA0RUS57APKw
3a/6Duq88ToxFjqMerNDRVNH2A689DXoHWprqrGR7PFaS/p3dtVCQmKtBdeuNXTtIrSFCjDho4mc
W7u0oc3nE08cxuHYYhOIY9SjK7/WLjxwKd30SbhkO8PwzoK1OWqvRZHep1H00mPNGrnBm5E2V4Uw
bk23u03AGwnVd9TcX0Omug9kgSphcunqyspE8z8rEUbO8L+rYxHDcAsWULgtfslr61cXliHWmaiI
wMbU8QHIXZQCIBCAVTT0kVYBFnD1Wkq+ya13OQ77MviOH3IBp0yjbigc4bd7tccUVg8XdjOJf0js
efvSBZ9id+Yik0FEwXboMFu0SSu05rrtPOSdzUMJXHgE8Ry3t9pWijOHTtCFkh7wKvDM6NmqsgUK
Ik3xc4hvAvUBgnyvAu1SnyaMmR8+ZtmhrK2NTnKbJcZuHOF9FzvJfuqzZNO1P0erXdmmyq0eQDEl
lyK5sQaSwPgy5o4/UQJNLseQ2jZZXn7Dt+DaNqiMYuba9MAF1QSnYemqmOjA6Fg0C1PZGU134ZFk
9rTV8xuZJdKB2Gpi+BdgwQaotIBVckPZ6xDEg3grvEeL+7tmcFGn8B8+5gaextJ9qqAhqKqo7oBJ
6rl7he9dJwh46q4yE5DyWyO47f2rBHhmdoeT4wW4KgyGoXzm33MJvUm925eQaKv+QRkhdaaHrs0d
bMB+1YZLG28Uy7/ylNfJYcHLD432GsG6j7x3N30uOpTYMQ52oTRgZ3thok9MGHsZVST+cm+Zaj8R
mVlZHmDs+CVB9byW9bXa4MfW2gCfIgI5WDrdHW/GHkh9hjCiGn4LAHqZGtbG/Q9/wD+wLuGykoCG
LbCob732aEbfvJyKWNRsRusxwvkEXfilxs0szeCaU4iQip0CzzN149u+bx9yH2q5TqNBz99iY0RE
UFqIlKaUCB3dw1Q3QoTUXSHEvx4H2qjPgfU8qPU6QuBT87Wl6L/poITclqqfgeNoq1KnwaK1g1OP
wqXhriPjnfxzBchnMbBlgjdfuumUTWM91hBqQFiK/qdKpclQOE04Ok2mY6wnn2QNzd+Yc0waYWAN
tv+axPW1YWKwCqbQVyCL5FysC4GAznQzYgcQWISkwSIGRqgt/cm12VBWRlTu9aZ+qJNvpj9covZL
GNtJcPoG9V03KF4rz+Gg39voP3HZXhVxt1RaEDKg6/O2Xln8SOueuzbcVA235/pB0C/OqueOa7Pd
SNzbDq2MNTZ8dDH8qCEK90mB9seLbzwM2k2T5osQ0dfEfZK9p166icoCqH24KeyQk7haopKKACw4
oILrXp+Kb2qJcilNO8TqIJ2Ei9JkHXq7UboDK3oxZN+irsXWGIf1Btgc1BIfR1bDeB38OxWOe1BY
k0wq38nYFVaxy1xXdXJPegdrsevR6OiAyRvVD1/CbDdHdyJPVxVi5BGT78NjQvVhr4WXNnjt0kO+
Uq82BSU9pbe3nVc6AcWRLEZexUDkig6A7NeONLQXJaxjs0Cmw4CheygrvMS5iuahcZv2wUvbcv7H
yXUSyJcZ3iZqQN24RTCco0dFlV3ORjw94nXRwDIFfRkZ+kHi4jRIt7kBAETqX221vmmNQ6MesuGe
7l/qtjiMoMTAVilEssy4wnR6vHLZ2m5JNhY9x5S/3Ex1oFN0wNQnlYOQK1IQafilWnd6i+BSXrFx
cglKl7cOocJCTBfYZmutfzOW2GVIWJvz5cO7AHfnqodXRjQq02KD3TY6NWg04U5vRkiy5O5a9LdF
bXHLKrej2q0TTdvleCF7oYSbcrjUmh9ln+3iATVQ/fso+QfdzTZSZjp9eTVVEG20jAT6vAJZopSV
lJQWIu+cU/A76kA7CMh2yLZ4eQukdZ/336PmIKUGVDq0l6zIgYy0xCk9DrZlgCgWbLyBmrjP+aEC
+M313ehpTDjS8PYPW3Eq6rF1sZM9pAjNcdk1oHFr+IEl2Or03qCQLyObJRVveX5namDJxzeXHVOF
iBGP8g/Pv8r867i8QibG64FhYqTUibfOKxw12CZ8wMG7Gbts29jZdOMEpNkbmGfoF5WA3UVjAD+a
bVZX33IDRTc/fZYLQm/Fnzxiqe3iLFSMEsoJJRi5lktSRSYC7c/wH/2wu43EuJLSx8IcF17vbuVc
uYiiW7GHujVcxOuIxegp2Czp0WVnU0XLtK0A2OxnA5kFFbtgSDZ1JjZepTt2lyDgcR+7IXps/rWC
4Bfx5RAAK6gl/z6IDsHgbio1uQrdfuN52nUmhdu2tg+i8P6F3Pn/xm7/pcpkm8ed3e6aqgq+f3Z1
+/U//NvWjcsVvm70owwhTM0UCnet7r2q/89/KfyDbhkGFwqNHqimkc3/29XNUv6btiUwARr3sqL8
+p/+7eqmK/9Nt1RGEl2nrY+Yq/6/cXWboWwkbOYm5z/r1+37UwrfWIS6qNIRTOysxnNXWVCq2Io0
EQhhRNV7FZMvytTflaQtkLPJhF1SAa5GvdLr2zjFYOwHewfdoirX43MXjN8L8P/8UbPrC4So2sxE
nu5js4xeDblUH+M+O4Mw+x1g8s/Dp9b7pzc2S9Xv1axL9nE1nV+eR5lW8xV4YGGlu86nFXDzrzLF
Z5ufI28wTfbnQTLJctVqUJO9nygkOYVfS7BNu8Jl/fxnhX3x/N8vev95iV+k9E8vkYhJVBbC3r6y
GjzqYm8k/RtvCz0ebtWiOPOpjo0yQyG0pQBx3yXJ3vOgdMaZeit7RnOJQxu+tW32cPpdjkzIr9ra
p3dJ8dXSRtNQ92EYNPKSqqUWbNxOa6EJGhWXrNPDHHuZWa2sDGwZCqkf72N1wApPKKlMl0kVqsKR
Sq8ivRC5KdHnPT3csZ31y9Dg02tVhlSmno+QSVtxYy0XJkYyk1i82UjXIWQnUFZ2pVi0ugatSvwt
v23GuoPbwNAfJGPU62Epmy2EyaxpSkOc8fI+9hlmF2iltIXe4lizz5LqKpVLFKu6SVHN6wc0lCij
nH79Yxtgqqd9evt4lKvAs2JrJ6G7DwNdvUCBzF783cNn8cEVQ+YhJx/tVV83lnAXooONfo7zd0+f
BYi4r9RCcX1rZ6BSBLbTmrITSdHPKB0fWe7zeqYsXL/NRAibFIHwgpJmPWQhXXEFLGWIal5b/91X
kqdSyqcpqHM7kJOhQMQhaqcGBSzWnMtbLhdnlviROZZn4UHtrT5W8g6SjYhpTVsiR2xF1vpz8J0j
S1Wefv7pBdLU1V1FycXOrogLSYbimFZLL55qA4YS3evp6T42H7O4kKhB1MA+E7vU5LqpD0WxdANy
zID0+8yHmj7IP6Xs/0RrefqAn14Ece6wDDQl3tsxlyStaB/sus1fIo/iT5ZnDkDnID8z1rFJme1v
mduUlhp9vM+ltEJIKfLAmVCcOf2xjk3JbFvnqpa3XiPH+1Tz5JXUA0uWdVo+XmaioOBRXD09zrFJ
me3wFrR05mat2Kk6FzbdqKK1K7RmJeImOIMEP/ahZtscDTURS7KS7u20C+87XfKvmza6P/33f/1w
Yc/O/1643DISq995StA/6ckoso1iuYa1Pf38GX71f5aU+FXZ/7SkMCeoZBmu9r7Oc8nCrcA1uYdJ
/mh3D6UQIQYumVpIyoPfaV79EbXAaV+rMRM9Rqx1o96XBQA2GN6SbFqvQSxRb6KwVY7KjW1SP0zP
dMi+nkhhz2KE4QYq3qyFvJOs6qOXc++eC9SLwOniLweYBQk7ilpX4tK/g9ALBVKNu3UYKcodACLv
r1aKsGcRwh5S3xVhqe6GBKcQ7LqKb1aklmde4NhSmX7+aSbHTo1SpUvrvSbXGlyRQXoxxgLlqNMr
5ffC+T8LZRYPCtMtrFoX8V6SWsWgReomFliIwXc1JO9kyhDf7SGOpjoW2N4Rl6O4wCfw9OBfhwsx
h9PbpSlVEiob+66mVZc1lvee5/atVgnvrjBxzP27YWbRQqsyLlVu0uzzEOFls0XTDl30GqBb8SqV
9bkuxLGZmkUMLiWeL8tJu+vGMIRxIeQciVcDQwwMF0+/yZEh5khYaSyL3oxLd8dNcUBTxCxpmgv8
UP7u8bOUQM863KBRS9uFeOSaq05qzNZJOjc+A/08Mt/WbLdTXPXQlsONinqxVz8Vih77a19tTUus
jC610u9ZV6tUUE+/zpHgYs32PuhKN+tRWN4lYZU/jJIx7AsX16ggTuwzgfzYG832viXVvVnIxYgu
cINjgqFSbm7zZpkG+e1ghOf86o69ySwI+AY5eFrqwSEvkkep0dHdAQrVevLf3X6ENQsDY0DjU4ZH
fWiD4NmKzaVm5ECFAm5yXVlZzukJObZ8Z+mBC8bJh83s78PerPZKqWaXAiWbc7nNtIz+zKPEHNnr
+YR6rZRkVDf7RytN0iUN2p8NjjpAW1OyQyTWT7/Ir77+V0PN9nqnFr7rpVl4iAP5SY8Ete6rQHgZ
ku4tHKREPCn4Kps9mmCoaYVn9ueR1SZmaUMSIqikYl65z2JkhZqQVoJrV9BR837Tgyf/u2kSszBQ
5NIIbi1W7+Skj2+qJPefhU0Z+/S3O7II5izauKOvqnWav4/SARETVY2CnNKyijjb3w0wfb1PJ6an
oUSKa4K2yyQ7/aa2KV+o9CT1zIXg2CTMtrzvC39E1cjfN34irZWoRdxxqIN13Wjeqsuyv4ssYrbl
gSfI2OKl/gEIgL4c+vwa841kKfCxWwCciM+s5GOzMdv4oe3XQjOz6GD5yJTVoRY8D2TWZ5KXY99q
tuF9oxdo4LvegQMR/cs03mXguZ3O9F6TBvXS0xN+bJTZ+V76lpTagZbt47YR9iXzomEaPcQM7Oha
YofgL7g/o0B4erxj32y2+dV+rHB+ULxDC08LuKul7GIqtM5fPX0OusGeK/Q0H2XfxiuRKLFpIi38
SFBdPf38I1/LnO1uS1cT11Qo/2OgYqKBED2rUWju0jx5qUNTOTMnR04sc3bUo24gbPIg70BS568b
TVZWnl+BAVGwRzz9Iuq0Rr8Iwub0hp82OmqDkTbGvb5L3czWKKA2kVqNK9BHYAs2Vd1n2dR71aLm
W+9VabVBGZAK6GVaVSKHfT2G0mRfE8VovMPiLjtYln6COfQyxLNEw3oECuZ3uau64VoU0Msu7SSO
4uc47OTmUlDBsyd3xVpXVDAYahr8dPO0sc5wuaeg/tXbzeJMpGtWq9JoPxRt9qSW8V0ku4sB5YtL
Pa5fYk1Ggb/usZ1ED/70Bz02Z7OQ02mhMKUh8A6ZLD0G1eAt8SBAYrjIzyHLjo0wizaIlaRm3NnS
vnFhfnSNFC5dCLVo54zNmZBz7LPNQo6Oln+f5EN8qGrlw0yRlpdzCbM3EGW6Z2iL6cPVJhq6qWSY
Zxb7kYBgzgJQZ1OIDXJXArhRx3d6r9Hvb0VzTjXh2I6dxxvaxQFAe+8wmF62diVxE0k5ZagkszB7
5w3/avqNWXbR+WM5uoof7Ls8K5MX29ei9soOUfpHN7DwwEGcGWiKNF+sbGMegZh3CvpecpjytMZT
rl2vRfhXaW6rHvxNy+XWnn5y+rWOZIXGLBIVeZd08WhIezQXI8y6a7y+DOZfDi00ZbnWgqQevp8e
68hMGbOIBLy9LweZ3KZrUf6vlRzdpz5GvDBzkRuybOf0MEfWmzELDVWTlo1nRPld1WAejcdJfy+w
2Hn6u6fPwkCBcTHuUnJ2p+pttrfC1MJvC1+K008/NvmzEOCmfdW2Ekpcvh2mXrocJBsRIk1DCO8j
6YThv/ZG7EE7G0MDAWFgc1mL1c/pwY99uFlwiMIRXRfwoneWUfm3DW9KkcOV+83px0/f/6uFPYsD
kSSUTMuL/M7l4ryFpJtAMqlCpOZL96+36SwaRJ2GcDa19B36D7EOQlSPwOcnPjzxKnLBBp1+lyOf
Sp9HA7caDTs2+VRRRvU5az3Mx1IjuP+7x89igKpWUQTfoLzTLWFtTUtHcz5vJqLd6ecf2fX6bNd7
Bhy+IVb6XTsiOzdaGF5gKjng4gF9Imn015SDf316rCPTrs92PY5+buENQJUTO5WcKTbj0tJ74bbX
W/H2d2NMY3/KdZLCyErUEIL92FLDeMBmCI8dehAqiGf8aFhup8c5Nu3Tzz+N42pwrVi45V0gqcNK
lmSEs/MwgWN0+vnHvtVs+w8UF5tYjUZytgFujm9j05S2FWhCLTqzco8NMdvkquF3RGG7uRsGV90l
wnW/RfWgXZY+h+iZ5XXsM812etD0vlEKpbpLLHRWM9FKQKGSc6oMxxbvbIvLeiYhOV3BB7I7K4qW
LOGuWEglDHlwg+CD3a0IEnOsljAA5ez99NQcyZy02Y7H6djv+2A0bkcJZVSYod0Q191FHArhT3dc
ybWLpSoRP5tN1QcWjkiIVfTi2iDfMpO/q6Zrs8CQdJHljl5M2tvrPtVNDNosYXhn1sa0Jb+I0HOD
48zsR0waLABPfGNnUIVjteAmQ1Lrtu0eT3/II9M3AXY+76HALF3JRbP6UCTALCHB+uuM3tHCk4eP
niFTIelnTpxjczbtgU/bFWOyGqknLgmZbJkLN8kvm8lNKYvIbaah1CF+HXsw7K07fpx+uyNLX5t+
/mnITCtA+oydtHMtuqzbTGkt9VkrBC6jpwc4sn+1WYhIVVmu9QH3plbq2kUW0cp3IneQwwtws3Ar
T49ybJJmUaJqB1xVW93fG/A2MV6SS6uokkurto3GsdvQkN+7cbDQFtS9DjHyM8POSFL/abhos8hB
6ml4UTlUe+xBM4HvNPLzhu9IgWbhkJZE2MT6AGuUBtKK1zXR1VhmYTOBaYsgfsFftjJAq1Z4t5xZ
Qsc+9zzYKPEYKG6T730lhLAYtiD2k9IE8Yj5mHXmiJwx4f7z2nPrXUAulMbSzt6VSUv9ZCMss2ju
UfXN9ZfMbsw6w+Bq1GOu73rdmHDh4xD3SIQUSKUadP17070f8hbScjKMclGuEf/D+bSPUuTfL0xk
X63VOGRWLTt/tUB+UU0+rXPuv67dFul4TTCEuHSJVUGrpYssBikRXXq6ZMUIPLdcZHQ0nnWrOlfO
OrKn1WnFfhrY9yTD8v3E29cFwl9QBUMIlg7BV6BFXvip/AG5wyoDJ1cV0Uya8nXiruPCsobizJo4
Ol2zEJaWWB8ZKG/uAg3KyYuRDFWLoEOuMo2OBqcw2OphXo/Vvotha08SDUEIu69py/zRNkPKrxAa
2gC6zYQc/Aiqput/aqaW5MEqGgT84yDplbO7+UhQUmdxsMOWt+40zb+LqmEYL4YSVDA68Jn5d6eS
Ogt6nqQ1RV7aEca2Iz6DYKLiVZr5lbs8vdj+L2fn1iMnrkf7T4RkDBjzWpeuvqWT7uqkk3lBmSQD
xthcjDHm059V0TlHCbupkkr7ZfZoVDTG17/XWr/fP/TOwvS7xvXHRxcyzRsxh8kDiV2nYfpxrjjF
pBedLoBIJEP+CDVYQZHJULuhAjoyY1Mv921UBwPUU3kxcLenYa7nYDN6nZEQOdwuJGAzWIFMTFig
ta1BH3Zd9rm3GbMFrkfaqlTIm89yzICUBlVyMJPNACccWZ6Cj1PDfV4FWyljIr6df9W1T7WYeLuS
R1NNZ/aI3awH6I4leQxW7OA+nf/9lflsGdkFy3aUiVLUxwLQSmQmQO7yBQoXeG96Iu2Fm8yV1YMu
Jk1X65lrLsWjJYnYNR5Kdpkg5j9qJn9DefeEUtd0Ycv8WxX6Tt9YqkUTWmrToML5OCsdR7A3gKoy
fMops5TfGdOPPthzisLWcPBpAgphLryOfw5Dp+iHYZra9F/nBA5zQPMEEuSIEeluAEMQxYvwy1S5
E0SQNWUF8aYvhAvkk66j6FczCFsm1xXNl5LURqjMzkNUHS38nPnOdmPSP6QT+t6FlfU0Nb3XSotp
02PNNMwI8ZgUzQmpbN70hG8z2/jYYA298DFWeu9SjQpBkKlDZTMIVoBY79sKJue0OmX9n++9a2+x
mMiKjDcD8qoh3Mkn2JVY/sznOET2hryLQiRnn3/Kb5Xpe411er0/ppsi6ue6kHP4QFsVI3glp51G
XbQBEf4fHY9Cs52bJmvCm161s/6cgW0BVwNibGaUAcPUAbGmcOrV7b4QU0AGOFwp8hfUQIA5OP9H
rjV19PffWNnCGJlq/1iFSXRDeI5YHB569+X8z68M4d/C3D+aQJYp9iEAaj2CKJ19hE7qOEbjrz7s
5xs15802jS7deK5908WWT7QKESGZLh9Z72cwVSaFoEKk2mgU7yJsh6LbOQSp/JLLd2UCXHrRp7Kx
IVD1/UMfUDBloilFVIwsJHIw0mburtxA/49QtZiQv6zLFBq2ckL+SKSw/frphUlxKZFlVePvgGye
3fMYzvC6XdcplqpV1uUxinYwg8HOSPo3AWNW+RL3zXTdQr8UrSrLB+ymcqQkleUJTxBNn/u6eD3f
5Va+zFKxqrq8qw1Aaw99GvgDE+YO2qvmaJuyv9A8p1PyO+OaLKYP75kZlG/VQ8B0k8O5a1MEr5qg
s9OmysI2vMc8nMF4WI4Fj990mWWhuzABr73dYk4pgaaevInCB1cDN/hAGVJqNoYjfPxYjRKs6vON
uDKaTqabP6euASmBUV3gC8WAuCG2v/3Mq+F1rtCGlFwSaK49ZLFJSUJcuBXzPDx4PsbsC3WRguWs
AEdGfwPhK4v2sZNRdWk+/l0aeO+7LaaIqYyFgR67ugd+d5h+tTy3oNA1OZ2RPw+RHACXBJQbEFwL
2HM3XV5Wo9giB8nF31U8UHizq7wL4udRhW78MpdjBepRQDLYSYHsnRyCGDD0mbyTkOGSbd01Bfhy
My+5f/ZzVMYf+94JOJqBlQww05etVjXb58LUxVM46hCBpIkEJWhm/RTobzbwtk1+ND5HcpfNDTSm
uoWOKwTQFpcFXyn4cc3XGYbgCkGmIevHe9lrNl4Ypiv2iZQsNmAS4htvEwnHNsk5nNMxbZv5Y9wX
0QwpWQtsF2zdIYBhckCKH4zZMOnGT72vjbhFCoRtP4NCAAxvXiVlPOzPd833VyzwJv/umiStcQ6U
gOMKT2Cv86kIDxrc6PpC11/7/dOo/2PJYpI2qFGE7JkGuD67AYEUDD4XgVR3/u9/v9cjX+Lv3w8S
3InBht4/5OAnAOIGIFoSwxdOOShD3eBhHNxGJErUVVt1lp3+jj/eB/CNommCeHi0lemgPZVd8rXI
6w7Jm2NZXXiptUZbTomAsSF6tu0feNmN+xaHph+ERpdOG78xUv87chl8dn+9g81nFGkL3j/OOpGJ
QzQTF+KJcQjqPkhUcjzobmkmo0fCxxRshMBFBAk0QYBQLtzfcaW/GniFifsKZaeN422gSQ7OtW+I
QGwOyXS8R/vDOWy7BGYfZEKDmWLlpMzGJggV+gAYDNgfDkq06ajGlMzljctLlB9NjOjW6WTSl/FG
llMF4rcODMb5fhYDqpAbT/sIeXrne8/78z+cin+3RGx05iio54+6LsXnFJWKbTzmiONJLNI2zj9j
7WMu5uWMQbvtE9o/YN2cgp8NxVHvO2uH7uf5339/U4h6+t/vMIIgOPVl4B9wTeH4h8Cm2nyCPbPM
kTuFi0qyb2AC6zaVGsNA7c4/dO2lFnPZgHP5qHQCN2AjUfbfeE/BkimRnNIdr3rCUjfMRhb0bpbm
0WddeBwozklwc8nkx3U/v5iXKt5CrNK5/jHpw7eh1eZpTqDyve7HF5OSNjaMk3Lm9yIN5re8hM8Q
FKCKxVdtW5AJ+/cnD8vUkzbKi4dJ+UJ/SsasAz6PFLJCpAZ0nvX3695jMQ8RhGLkU141kIc7ybYY
lD37NINw01+w7q2MP37qXn/MprgX7hELo4tH1nYwwqt0QKC7CkIku45ZmF7S8Kz01qVUGLHGvQkQ
OP1iK1khyA7GXn0b8ZBeskaurEJ8McYJUBqiFUEFZHz1dWopUm5q5JC4HNK+BITQ859jrbUWI53h
dJvhDfKXTmVgxeSj2JFZ8X0j5/lCz3p/M86WkJOYQHRa9GZ4KIvOynDXBUXIf6hElRmIs22WjbeW
eQ0ISYwI2y82bjju9656vaVUuAtcVZRZDfirn4HLLYLsNu6gdQka2R2ue8Ri1OcIWZYsAHezy+fx
niRpef+78coQqVfXPWIx9pGgo9GAcYrTnkm28hT6x+oGRI7TP51/xEp3/h0X/ceoYUj4l1AjyUfs
8+2narJggQVITL0kSl/pZ+li2IsgMCBG8PQlrwEQLX6DrGPQ1wZysZVW+tlSKqzK0ReQnDUPKaLE
jsNoM/GDNLwnN8EwBGCxTnk5/5gBXIe0T8O/daHp1l5tseDDgt13diT0Hqb/9N47Sp/bzJd3g8bt
4Pmvs7IeLyPEFCt6Mo2Dvg/TCJRrPQIPS+td6hAWFRUIo0uu9MMigeHv6VOSOQeIM06faTwEv5q6
d5/piN3L+RdZa6vFGs8mnJ2qZFCPfQJw+7GSSkdvQuXE3Pp5KJFVd/45C/bi/7toY0v5MFYthRva
WT4MPRP612il4w8F9i/5TT5AL/spCVxJwxs9tyFYH6FmwfhF52XcfExyLfp5Ix3rqk98QJba3VQN
0v2HyKyihXa3rRv7oeoz6AR3KCeTjl1VHGZLTbIBfh1UgjRGBtBI8ztpUODeFA1J9e58s6w0/1KO
TNgQDQrFyRcbOz+9etLp7AAK+sT3lWySL+efsjKXLAXJXWmRYIxp9lngwP3owwxMx7o11+192WIm
YXymCL9uC0jyyl69WV+l5ECoQOjRdX/+6bX+mApJaNOq6x19USj/I6WJ1Rmye6BDubCTW7nIYGwx
YcBaViVxUqUPw1yN8fNQWsLmvTSMRztEp87h1sWTm0qENjP+EAfSA2feQA6g0Rmi4FRYzMcCkiHe
z+y70D7SQGCDJEmmLx30/TC3tg1yb5EAWg8EivmSKJJ+GssmRlnqfCOt9ST6dyN5U9sRmiLgSYFO
/xDzTDwV3PRf67j0F7bTK5PeUk7cTlEa9EVRPoypMluZl8WBsMndR12DTLoJ2b8OJ4Trlli2mJji
2eN/owjvYyBp7qZhDiPw1uV0r2KSX6oVrzTaUlqMu37iVB/IY6c7aTZUj3W6MUmEAKI0mS/uHFfG
31JYPHlaDlWsg/swqOoQCl9lLdK/yEUg8crWdKklbkhVc5tXwX3dR0g7TMJfvCu7+z4DwatUSPY8
38dWrmeQC/R3J2NgAveJH8hDMWQN0s5KjzLJrZQ2DR8pFXN2KwkCSxBj3khZgkqG0hs6vW1aBOgH
CG9K+205tjlSk6cMQQzbtgmZl7sEJQHgxM//lWsfdTkfJRDUFWKoj6CeCgEwNVKXSd34YVdJSJ7O
P4SvbG6SxaTUmjAskCvb3qeILsg4rjDjJHwxrMmQ3OyKhIl/G1B3/E3alKoDagO6BLZBrq1pig0t
7Fx9pRCHuJt5bsRYIFs+NIA5BzIEXSQE9mJGcLhHzvijwiZzAn2DCNd+mlsubH0bx6Wp8vsKgl79
X4K4QGBRalgMv2PDTudx70GJLRliaXmL4MUicsXnOrYq/FwPHa/zQ5DiNv95itMAwLhsHBKg3WC2
T+hhGJVzP5sppjl/CrlT+hnbaDr2eyAMQvFLzODUAKWZD9DixwFyQNh+ak1Z/gv6T0meRRR01c8o
pVkFPomJVYUQ8bajn9w4pIFGmjlOZLg6g4DgwAcUjdttrJoiAP8DAdxvOO/waJuAfNVJMJeauLzV
IgMDclOLBuCPebZ59oTjaRt7GDUiO0XAClgxJg+NEV37j6RJzg8dzC/xWzpFuR4An/B9eFehATq9
q2OkP72VQZEP9wTIlZzssgCSnoehaWP+hKuwKL8ZOjKYNyN51XT7vrJDA4Z4Ds/uzkQyQIamI6Iw
3TadhuBUWa6D+YNUtCqROKjGdnjGuUZoXG1AhBIhSrsJWIXQPl3pSxDJ98U4bJncHUeEzNVQkvth
1Jgkq8x59rWVvFR3dh5P0a2VJzETWzcg7xY59xybqHof6aHWF6qka7PaYsUJUfBrKe7tH1ibA53M
HYr9iL68MqeFJYuNb1AysDFyNyOfdMyR3QcZiNz5ECH/54fw2t+/WGFEFNNYNDJ4ji1z7gYH3kGh
CSGOv73qAUupegx9lujquHqQmPZnYAlY+QoPAzrh+d9fmejixUGX9CppgZ1w94MTU1RuNUPoeLSB
l31EnXMQNLlQwVlpqaVonWSB4SZu/QNnghlQUDCEdvD32wtfYmX5WgrVixE47kiH7dGKpEASNzI9
FAd+nHAwB5AHdClUYq3BFivDAE0eogry8T6jvGU3VVlk2Vft4srt47mqL/mi1prr9O//2K82rWBN
rVz70ulIokCkIS7biEIE/57/7r8r1+/U9uPo7wfkxpikSZV6yUaeIqJRydpI+k/DZFHUO82JdjhC
OdJ1DagYhUVOqygIWCmbDJxgeZhV2aOjeMmn6j8MLs7vB8wdzSeHsn64M9hJhJu2CKvoA4oPtrxR
eRbnX5Ez1j/HeW3nk8cDu4AOGgG64yIZp6NIfUE/k9AX04dch7hZR0a5bJE9jBxAIKFEp60CXSMZ
C/qPt0gZRmFptN3O9SkDTCNQVdsf7JwNPYJn8ELHWKGs9jVHWBZgIpCRgQ3Ksc2O+jvsoln1ECEI
tYj3vvEON2WmVD5ETms/amRqYkcyFHvDgtP6ZvwwtJs8Y4U6QDgJf/qmpmTodh12JO7GQDlO7gUv
eqh6cZbpPxeQNSGd80TRiV5UY0lxaOHR0TueaYrLjoKTpNmjuiCwly+UJx5AqjaL9F3OlZLThkCV
2CAXtIWC9a7nQxg80bqnKBnGig3K7EtUd9oAoroQkI2YewNFGJRwqXyBQ0vXv3Ae0dknOSrGf7jO
kxRZoTQLEajJSNzh3rUAAr4Brz53ujmILlPt5xTb4xDGJA6GcbLPayTgwVqamrbaJhDCN3tb8hEB
1rNLoMN+HIdRNu2ncOirHAnaaZiOF7aJK2tTvFgYaBWUCUXPfxEVhjNJOYAyNIOrrkyRs2VhqoDI
fYvowo+ZyC8lRSzS3f9/gWEJL6eFZ+0Uu+TeiLxJPjpQvhji61Q0kYPMkWoHck5mBa6VSKzQKhuu
Ww8YCqcO8OUk6aZ270WokWOD2MP4kEpkT44vF4YsRuZ7I3ax1kwoFBcmQkJCmY3midJO9X4jA1uk
+PwiifltENA4F7veAQ+GpF4204mhSp4hluK6YsbSR5EFtqGN0NUj4oDK4bFSYgKZpeqs359/yZXz
4dIikVViyhSmEETZcs9+1UOYiG9tYXL9pTcJq4BKECOSW7cMsiJ93fXF0jkxBAheLxrUkmZkxJQb
a+Gf3ViS5xeKAyuT+dI0YZCr52YWmiOOUXxnw7IA5ypk7lI6z2+l+TtdI1osSpi+Ek1LXM4jkrcm
iFou0wEBukiW9EWz99hCJ+UtycAMiBBu3zacgkjmU4RgdE4lGxklHf4VE7huFQcbIkfN7zSCvEYJ
GlrR+gPqM2P6bz0mEwKMc0yhiMCudE++Tph6S7nXCfhqyQ1mwVzRDTVqMFueBRnoKCCJZRwn/dSE
d7GmldiX8VQhTJrUdfhUezOn84U9wMp5amnfoNa2qdYVfWaSY6FCRE4/gUjOwK2WG05nK+4ZkUFM
7wKDCtZDiAqHvuS/XNmALK0deVprXrTOHFkaDFukjoOimKpiHzIUw1tqL3l+1zrTYmZkHi7fduT9
UZoJa0HZZo9B1tILzvy1t1hsmDkSLXQVCIZQ6za4oT17zQfMerIXNXgS+sv5Ub72lMVUBtX2VAnQ
3p66aGq2eQJbD+INyJ4MyR0qsfpCf1h5zNKYgaOa533VsSccKwaklQ90XzgxbCLmPmctOFLn32al
2y3dFK5Ftn87m+5oBlkjWCCs0+6BAzpo1MaAg9x/jSUB4aozouXTZk6AN9udf/RKZ1j6KaCBhJZ+
gpqPhjr7D7psn+50jYPihRZc+/1Ty/6xDTV4CcitKH8ualhZZWPzj3OPw/V1f/1i2nIpNiDC6O6I
3V+BkPCyO9RsMhe68ulX3pkUl74G1w8OtXBevpAgiT5ScarLCWSu73TGqx/n32DtGdHf7cN1PQaD
EdULFGHDPz6bESOHU6j/D1wIULeue8hixFNJh1QHzfTsWNOmgAfAwXLTV03R7mqRtdeFs7CluYC1
M2lTmD9fQDlPnnLQkskmwvb79fxbrOQ2sqWvgNtJZSXkSh/z4RT3B8lA6MldRzso57Ec1VX7iGgm
89r4Np/EBmwUA4KeshqSIkuqCHd7XM+kPtS9mBukz4VRnZLtPHPVfIDQbUBh9/yfujKgl6YEngR5
VQWmeLFNmm7gtXhjEzIbYmBbUIfBWtI3CehC3aXou5VNz9I/4KC8ChwG8gvkP+bJ5JgAhY6rfR7C
OkZr2FjGml0X6MF+X679MaSZhacM4F+ojCFu4LuitriPYlhTLlV411pvOWeoBDxOHZFnH4k6nm48
RDNltofciHng/cbGpfwG1YbfGEUGqwd2EiUFIuX8x1sZkr+73x/vZ23F48rb8Dm3ZT09eVfM6S4K
oii+1XUC9Mz5x6ysLcuMa58Nae901x6JF8E3JRKP6oxwPL1v/NyDAAW3zKVZeK1/LGYZKovU0CaJ
QTXK0CvigNz51vzbVI4+czd+HoaLCQxr5fmldcAiQYIppdNn1aii+UomA9oQieKaAXgJezu4HVzB
7ftMbRMP9RZhmlLHB7Qy+JPAxmv5VQXJaG7gVEJg3ZZTuAfvEzqVxYVK0toHXmxRWMPL1jTIMZcp
NqNdBU6zy0AVClFn2J//uGuPWOxPRFyOCrcgzREn4ODOK3mar6CJve2xcbnuNZYeAzQrrk/zqj0K
WhhAuTDRthOOslUYXGcoYEtDAe/HIRppRo8wnc7PNqn01wrRyDdXNdLSTnCyKwyVS/yR97XYi6mB
pJphw4tb+kshqmtrxtJV0NAiBKyqlS/KSADTHTznQLO8ifx0O4xay+n/8GC8yZFhteFY13eqjH79
/gebY6k/md9nzKUXVuKVQb+0IDQ1QTGmzPwREC+34c5+VYk5RT3E6SZLru1+y9DsRtQV7zpGj0QN
MCHhouyRdAHbjZ2pLxxJV3r40mmQJ1hlXZKqI9cdAQEnxvQYEaT2w03vxaUEvrX2WuxcmjpLZ1eE
+bHjSPrfMZ8FFKy6EpcJMi2N3QPWVybP1/XHxbwQ+7lrEqbzIxvcE2L/+n0eYP0cNLuExFyZh5fC
fJVB2NhZmx8hZxM3qk7tvtAD2QNU8jJ3fbyfU88udLX3P1Cy1NtDLjexWRb5kQf+exfP+SFDPRCA
WVJfmOTe39vjOuzvvatqMxRaB5Mfcx/EIWqQY1luM5lVw+01HyRZSu7hjmAszfFBoHXRCKbCORL5
i8F27otLe421Vjp1vD8We57NRGVUZ7in7YIbU075juu+eRhEeCn46P0+nCwjsC0fUT7jJnmGnE5/
JVLyLoMi3YqsAP0ta8k33NPFutld12inr/XHG7EeUtcTpOK1yUc4V0/TC6QrPaiJjlz48CsJr8lS
zU5VUI8ecZivRde3r3nTTf1BWBKAVhaNTQC7G+YZW9fkERkRKfY140lwMrZhfWXPWMwL+TijKoI7
61cVx/VD0TafuGm7W2hyLhw21vr2Yi5QsL/MIL+KV97L/pS+Xd5XkR4v/Plrv77YHsSBwUKUxdML
4pHan52NhzfMp6XYne8CKz+/VLRb1EA9WGj+pTF++ocLwG/72JSv1/36YtjjNn62tKXqNQdfWG4G
0AbMpmkGeaF3rQzJZRC2LaLBZySTr/DRynpbuBnLCVNzH4IgGULgc91rLEf+3Hgk6XTZC5Ei3XW4
Vbk9+f6v2pwl/PRyf47CMMdeTNnoxeY2+BcWHnNwtQSvsJqQFXb+DejvS9b/rVAkS1U7vH4icIKz
Fx+GpnpsYqfBshQQFtT7sUA3+KciYSc/ijye6jvJhlTAj5YHmd3DgBXRfY4rnOpAgjjOdiiqJn7D
RQxpo5hKAioFgrvaD0XVJQFIzVWWFfuYZZUTGwQ7qeEu7HB7xza4AAJgWs2ivMGiiVsun9Igf8zb
If02hv003HI4Ej77SBr66JIKtBlUg1C87jrTta9dVUr+YFxFwNgUFkLMTRPVY3fnY0faHyiAab1n
dQANQxG2LMWfOGXRjS/k9ICt/PDD56nK74pkrr/xCKyQPTm5UW4Q/iQAEddzEz5yVubPtKR8OjRt
S/gDNsnprwBgd/cvuK2tfLMRLDoHUsPgjTiRqWMfnUV4/L8qQ95Ot3FMYXEz1WA7BP7pSG3hG8RZ
DalyAB8Ok8TmRKTND9Wrqb0H4B4HKp72/SNDOtkHgxafjkYr13d7miMF77UQdV19hGBqDkAMhZDk
G0Klm/rQSKrouFfJkA9+a3BhCa+ijfv2Ni+R27VBQd7QLVVT4f9pUj0mn1jUzc+saebsplBdXx2K
SNBp77MkmW+AJsVHRZpcVdySMlXhLs6ooRs+zX1wjzipHlYIkBx9J27mrMUdMYMZqgaTfvIfHM5G
8Y0aoZxuNzbr5k4hWJuSdN7BVAkHpK3gdztwpEojhUjBb2Vhcp+SDte6phnjxym2/bTv5qb5noI6
yoCThNxoo+GlYxsaY6dwKLWs1EfP/QlbWiHzdIpE+x8nw4w+ge/9FvRzhDwlNc7zdzh2hb1r6sjJ
V4O7UkSwFMg1R48Y/NtY2vmnRTZLvMmDyea7sZw13zgAur8VcS/aj42VXbsF8lFUe/j2nHq0Q1iM
O8hra7IRUwJgNusSsAwbGCCiQ5mK6SEmWYgYTAqyW+nTKXvE1ajwuwjuTyidqO/8TTyZVt5jUeoQ
LNUhZOpHC+kOYI2mR3ctvKvkIZoDYX7At9b9zCLgFQOVCHVL2yL1H104IG41nvsUh58Kp8U7512Q
73qLLMsHBYJ2uOkzpoDAHgoFXnvfjNtKMdaNOx9B8HqTnKTM28SMgiIGl7XfDKh31Wa2Q/1phuJH
fy3acCC3ie6nGO84j8GG2NNSrUs51wBMnbImAoNTwr5pIZLeedK3/4WY2r/wmrjyPivFDKRm4uKf
snD4F8hARKJMKjTAuLjkpA9tHkqyjYcU/iktPR5fdBADbHWJ/34neNxGahMhXPIeJrtSPnWKqyOZ
BIi6rEPg4ENfD7raj4h5kne4x/fkZkJZ9wPvglncxjaKFMaYqufHFiTnGGBIi9yPr312IshKhbvs
x7n23TGYQ0P36PK63EVZ4EGgUqR+61QxgbODXNj5kJV2SO9aZ1FTAGUlgditaBHpJ82IPz6ycxjf
dMje/FKLHjegeUdttisIIwbXbg4OXhSGw+FLaGn95gTCRQMxA1TugSzutmUD8ferD08yYZdpDyat
oW9piCwpbCTgp3gIApezC4vA2mq5KO3kiUUE/dQBaZpI4/aMBlm0k5VrEdSVhopfuaVYbLiUJH0V
x1X0YkSo1A659FG2Zdoezy9lazuWxXYrTlNexuWQwQiSuK1EzecpCcJLuY1rbbTYbpmKM5P1ujyy
k5PJ5JCLAv0HWu+QVvurXmBpKTKRDaPRVeUx7114AFY1e2x9dOWefgkdIKlFJkncRC8TjetjZG1w
GLJo1FtbDpdIPSuNtEQPsNLQlkgdvYwJbdsDxlSYSvUpUKB/X9eJlnYieFVwGV/P/CWig7u3wYA4
5SG3Fw687ys+kqWZSDJoU2U78Rc/t+OOimdjMMuBywcwz4jbR0eqvY6Cb2PGL0m31x556s5/7PK4
CSkkrJbDmuGeGT68B+dgi5RtssEU57eYWnZDguvb0jl/oRHXvtNiwAvdnSS9YfqiEiksBLFOD5uG
F1gLRiSsX6pUrYzIpbmIRIjt1hWsWUaU1GxIKtLoFnxJdSlCbu0BiyGPsNMwH3iTvhSqhfbHmCho
diMx88/rRuRi0MdJXjHpa3jLUlgmt5zMo7spU4I4p/MPeL+YA/rs3x8/JzxN46Kwr25M6r2A9PYf
2GeaZ6Sg2YPCvV4HUnYqrrJWJEsXEMS3OXDeFk9L4Dyw5ThiABVqkxYXPYunA9w7p4mlD8h62WXp
GNlXXuQ/zZjE7Ua43hziQSETZZ78bgJq52PIiunKl1qcwYif+koLYV89cnlg7cYgsQPsueXpsee/
0kr1ZWkMQgKfj+ukwUspEMLt0H9QvEtvken0oYbd6bpByU6d/I+JgDolWDLy4RXaLbvhSWRAeh2f
ZgyXC09YmWrYYtif+KaA7tnwhWKFgSqAt1vSecC7Mbs4oscNj+0z9/qA8MsLZ9i1Ry7W/AaIYtt2
4v8+kkTzdw/eazFgVv39RASK9BsV9psJ/fzCoDo12Ht9cDErFEmt8z6bcInLBPX3Xgph9mrEtcCF
B6xMn0tLj6eGT66uxtdilECUFlUyFfczAEHkEODW6jpzbrI09SgQSYuK6+GVlLz40iF57pufeXCv
Z51duGReaaqloSfEOYkFEG49Zy6aiyeK4M9gC9EsKv7nh87KfJCcJr4/OrXT7QRI0zi/kgH7b6Rr
HhgCSnfSZV8izR51m7rd0NaXgp1X0l+TpbEHLJF+NjbpXo13vXvhsHphM9gHnPg7VcyG7eAnIunR
IRCRf+c8oslH6TWEQJsi1SHfpCBrBx/Pv/zK7L7ECFgF2Y3ILa5Qyjm6U6P5EONoC5lsKB5qnn7C
jvXCMFtr5sXc0aEaEFaDoiijG76lRfdYNGhZmtBfhc63qHh96Mn4fP61Vrr/0rLRTFU/1bgGe+VE
5s926NJveZb5D4GjyYW9/NojFtMGnyYapql1rwAwVE/EGsgDSCj9HTZKzSUV/VoJemnMECO2qin3
5HVOuy8zn/MNRLTBB6o7h+N//Bpn+WaY0F2zak6eAJG98LVW1pNksa1ANGPQAf+cPMueIq9OjJmc
dyxmIS6vRYhA+AB5uOzT+a+10jWW5o0OQuB8TmtyRCyehu6TbmGuCNGaAYRhFJeVgUteJpJd0i+v
zPhLMwdXKCzEKMQdCfxOG4lwUxbgx3/fUULCrbeIk9qXFIAQ0FAv8uJOS9g7c/7S2WFoPppeZ9Mr
7v2lJltU2uCC2QidQHC6yQaL8zkiXEmU7XDTEM6PCOFvim+oitHgoW6yphx3CPiqfLr3LOLiGemj
2Otd+AQrH3zpC+GdmpWESePFjoUwrzxiQf3BmaxMP8wmQaUB1Q8V/oNabJeqnWvFOOff5YjsIHE/
ViDv3kroShn8ACekxyYN4WTZskQ138FqF+5NtBnkyVvtOil+GNZraREKlBVQMEFSjKLHPeTjp6vq
uktkcCcQrgOiM+tbgWpbLgkKJ8VQBk2yQabGGNe7uK/9+HmaoTdHs+Vz94pcmNrsGmKbGiJGieCD
TRd2wfRTBnUcQJKU4OQAOT+raHYskgRUqg10YUGxsxpZyg3uWlUT3eFUS7vvDmGTAEamg28RCjLT
uN9QTlJypB5fam8R1gvAFFJ1SnojYa4IzV5WhMGnkwMMruVOVYy6Z5oCayc2JIlj81khvRc3iHkD
LdYri5Gt+gpRcBS8wY5QVHKrdDEhcst2NR3spiJj0j5DZgqW1RaUyTF6mFJZs6/CwNjMN6qTJbsN
0qGU7Jb5ADeSOzHC4P5/ODuT5bhxZgs/ESNAEATBbU2aLZVUstveMOwewBkkQXB6+nvK/0aNFoo3
aqtFURgyMZ38Dv7TxENRKq6nYN1z27Vt3s3AVI+VfMalrqRsNwpZgburWR9WB5/D4eEGazmFxUMA
pEd9p/J+GvQGWCKw/WkSNz6DckGMHd+nw0SSvy/POtekO+fWD0svJw0bI8Lrt1kUhxm+qTtS9x4U
KuatAbdwZW47dhDMWnlIxeec+ln0RkLSN8DElX11g7fCIt5d1wxr09oOXZhNZMaVBTRwy205e82L
AvzrUQG4Nd3mQq0JPVxNsRadYp7rYqwhR2ATbrT3soha735oAji1Xm6K6wPWxlRgOyejMFNvOoj8
nyjtzbvXqAHi4yo9RcisdYXC7IMweOIeWUlQ+NQOzZB/icuySs70WBzFLjfDMbHs+ouK4yECd2Hp
aaz1sBUckOQiT9JtKrCF72WfrYy8Y+WyyzBaAFBzYRZ5AngRNXSojD0fvQqS1zsac/iaRAjaSvCV
mexYuOwCDFgfjGMLR843ATrfhijd7HFFcla4qT8lQ61V68/N9wQIsztaruldXR899/GHIEWpQzKk
mT++zVHdbc+RCsbji4HXIsok4i38obeNUPdpsbb3cH3QygoyMBGRnR7fRgM9xPmDqlQv5uyihXNu
t+GRv41w/AtVuWaIeP7pT9ZmuyJCwaWjq/MoOyWZjA6VTMg9rrfMHn5o3t3lKemIrP/UPWSoVu4q
Or5Vos9vxzkcvmCbv1YP5OozKzGMCawudSfGN5KpP4UZf48Rn3BUIn35Z8vyQ3jezeO2aGXmuyLM
ShQ6QwlSO4rqJOB0fcfSQNwlTSfvyhA70zxa/Y4rwqyEQeB8MQZj079BWuz9kvV8LlXP9KaiZsHN
/EDvx5Tc1gEi7vI4OU5EdjEEnb20ThZWn9RIg90M4T12HPh10rJ423Fo5GJQGLeXP+aYd3ZJhMpx
FaUXMz0nYil3JJ3IgbDkeynKtetiV3Os021Cq9KIsZmfq1am9S9JhoDdxG2YADw9atSgYsONMqR5
p7UQbM1jxzHZqZ0z8mHSOYAIp9GHJ80oO3VcZkyRy73m+nUrQZDWp41fpbgkTPvmC03y7FBqztY4
Ta4uO3/2Q8KDCquvBUihb7MPqNm4YMjbJaxvtIYbw8TNW4zT68pC5WqKtXUo2gJmSnh1eoOHaPy1
WsALAqkPG8jd5a5yhCm18sI8pHUeoPj0lPApIrcVODVagvlZdSgaxvMra2rITSajVu4TXBPaSgtj
ViemxVvBqZgVBNE4aXm/soAVf9VkjF4vt8nVZ1ZKSLIwi2tAtN9AHwNp3kRahr9SSJun0+UPOCaA
XddgeMpn1MiVJ+CnzrtyM+PZH7ci59vJTaCKeuenq1sIR4/ZRQ0CfileZ8r4dSa9B2sZ3HNLHQJP
khJ6uNweR4fZpQwFI9US1EF5yhbDj1UVmeEmytpwDdDi+n0r2olMuOcDTHEqJlZCJ9HHcEaRNUAP
l/9/VxdZ8T4vciwrPJqfdIly953qhE7gCiRCcZhqQGhXkrFr2M/N+xD3AMg0OoKXz1G0S/lYoVh5
m4BODMRux+/BPfta14ytNOncNZ9sOH5XVn/4FvEylF50Y3qkOh3DzZhmOrkPZxXJh7kIY2+XDtQX
t5f7zzU+VhLA0z8uMxWPXuDzED6xs+SAzkKfLv+6a3TskO8zzZdU5ieoVvgNEQ3ZqYnHt1kJb9rL
n3D1lhXxIg5QcA7Cymn2IgHLGv7Ynm+BWQiaZSChprn8GUc/2aUGJuMxauaT9AQOFp1vYbU7FE+B
wF3Uyqi7PnDe5HwYdVbEilWQhZwM/A5hs4Pa17Cf5pW1xDEQdqGB4a2Gr3cmT4QKPM3SwcDmNhjD
dN81eKi/ro/OQ/ShCQV8LkfWT94b9ilDuwFbCf6pkLHJ/eXfdwy1XTogCG1NCSz7Gxl4iSWX+XeA
B2xQTr9tx+LX5Y84It0uHBAtqiV0KLuTDvs8qvd6iVtz4Hqoebtl0F3Nz2APieFvI7xlXOOxukbf
Wuvnuu7N3CXiVbbK1FtJ+3RT8KVak3q6xt8Kc8h8/Cof5/TUwtmOgPatArZFWXLM75d6yldWeFcr
rHDnywjgnYASpxpagHBwcZj2m9nDAf7y2Lh+34r1cay7OY2W6FVVInguukkyyJk6+Kle/n3H+wuz
KwYA4Uw8wv3gxegy92+aOAGgHTK9pvXA3a7bOH6kQEQOf/gQvZlvjGRDACQIb3pTbDLQuZNTHnts
TZDyeXuZXV5ggLFuirIM3uiEdxEBjeK9jzP37nJrXb9+joCP4QqwTFX3LHhjeTVvwQQlj0145ZmW
2fD+BHeGoR5l8IaDOnjGokDVF22K+o/L//znE5rZJQUZgwxv9lv6JgZv0U/cw/F1W2U1niKErv68
/JHPEw6z4f0KvuAK5eEBJE0MopapIY+otX3qog7E2aC5bgljdi0Bh31c3IAh9JKVLUpTNByb/W80
j/vgNoIJU/o0lEa2V72ZQur671GHV6VuUJYYvBW5jP8QSsN+ArUJy3W2TMxG5PcckpZlNvIfAI9o
8hwBq/IH9D/C+3p5TFyz1soBcyULT+dlhtpbrPcoGv0xinTtSOSYVXbZgARML6VNkL7NEy5igKCD
9DHjeaD3vQ/Y6VUt+I0y/BB3QuJqdqwGc+LQsNSHJO36H6zzm/wqSQkMsv89wnxIOkqMH7+ZZcke
syTxf/BZ1/tQLcX7dU04B8yHJqgqiEP41XuPsFRrdxl2RnvfXyNbOMwOmV05MPsKL35e7r8UfqDz
ewPOCgEOtMyK77KSUf4k0wF1BCl2TOEu4T2s6qSo470a4D52txRLx2+iEmdKUwVFc5f0OEc/c9U1
3k6aDsdCYbSZIeQGqLDBm+UQFTdZ0ga4q5LdBOFfIEClmnqwX35AAN+tgUEcU9euVShAiSvSPJGv
OjTTI4Be7X0T1t8vD8nn+xZmc/db0RldeFJiD49TDy35DkKcr/OA3Z4Ga9Dv27U7EFeQWBlEQx0d
p2A4nWQzLSOetwPUarfMhw6+V/N1dY8QFfx7ihkTBj4dEvk0zrU8nGU3VQKfae3XLQyvvZVec7XF
yiZwgc/8ppzCl0SY7oHFwAbIPhifJ96s7Vodn7B1sbzPFok6x/BllDR/IksE/X1bi22rsmwlo5zD
7r8nRuS9f/cVgyV208hGPv0ORzmYP5jE8acVQbRJwWe7bsNg62PFgGqXPKTecRa8mu9QSlAdxnTg
2cr5wTGFbXFsy0O8M0e6PbFAz3dZGr/IBFUBhZbmQTfD4erLVWYrZee8oSMJwv7E0ywyt3NfswL7
vGBEmgzbfA237oh4G72vI+bRFoiIVw37nQcuBnFKQ3BwL4e8w1yIRdapoRjqKcCLSHyEU3kFoImH
N9n+FrerXrwhkpUCiLOimlHQEvDqoUBmDG/l4KWN3I5+E37NYpbClBEcuGRr6kBpvBXPZ8Ni1ZRJ
hULwksN1mtUSRReHesqye7iCzfxUSBgtP+AAZLp7GU/qIU1TvWxCPpQx9sl9CGIhnpIJaXaj6oHg
ywDCSm/mKq5C4LB7FEZc7gHXxLdTER4YwnBK9WvbTuGTSsoTnwX5qlh+WmrYml/+iiuCrVQEIBHs
gr05OZIKhKp7qQv5Q/Kiib90jb7OWZBFVibSBfBHZZ92r4mKivsq8sKfNVBx1+0J/qPU7XNCpiIo
XiV0QjuJUwV0B1N5C454tnIR45jrtjwXheJ4gGRmeJU8i7/wUesvYdqFK7nHkRtsZa6ssyAzrZSv
Y2rOFXAQ0Q/BNyUXqD7M0gX0eZ77VHyfGAduc2XgXU2ytjkjFs4x5l2Bj9YoEUpqmHJuyrH11oz9
XB84z7gP+6iRToTPaRgfgZuS4X2BohxcJ/bG//vyzHXEx39EuagSGqNRxkefp+94EPMeUYQDwz4W
lNDhqHTVT+a80nyyAtnaXJEID/ZLXvnKRTjctY1G6SJq1ccylQcalN9ZPxxyuI2tDIyrXVbckx7G
YTNEaGBagLrcZnm1oVDy3ekJb8BpgD3P5f5zRL6N2hdlJ9sgAw40oXUtNwoFnP2Ww+1Rwiltmccr
Q8eK/aTuBkgemuwVN4BNcatZ6o83nuddeSazpbizV0JcgRroV2ApGFRtpsVhpuxIeN0rArOFuFAE
RvAdp/UrZNg0fZpBiR2PoF/x+boesoW4CtjFLjBzfGQCcnaAZDooD+sMtqWXB9oxoWzh7RyOC/Dw
k0K9eJbejrCO0S3uqTXFs14e6bULJke825JaoAA4RXVm9WpiQuHuhPIfrwtfL7fB9ePnv39IJqga
nvjgYZQl4EM7A8AG1MIDXdlsuH7d2mucLzulp2u46SZJ9kCw079TcX667l+34hm25CXcZqLunyJU
1V+GiCm98ZXA5uO637dWcNCyUBaNl6iTgWtrtitiPrAHgCux77n8AUeisDWxWSbnOs47+a6h2tsJ
uCxuyCTqu8issoIcA2ArYTnoyTngof4R5pHa36CPGkhDq+Db5Ra4ft46QxCPZE0ITvN764/8UZ1r
aowJ1hKp69fPy/qHuVkg78xlLb2ToPB+EKrzAUDmyer9tiN+bYmqaroay8zSviZ6Fv52hstDulUB
UKlfQ2jwzKbHfWG3EmiOwWbnv39ozJyikNIzkTi2Hep3sX7/KMIge1vI/PPyWLg+cO7FDx9AgWxb
Y/rTo4n89q6tu3ArBsIOuBNZVhKeY8FmVjjzLE3jqGy919GAC82WYo/5ND0q0cC1AVyhTSdkfGjG
cQ0s+7kKiTErxAtA8nHGzoNTUUzvQHIDhp4AzfJUjMH90nhnxm2xDeIFZfGoZ14j9bmaaQU+DExh
5AHW6wnI/HqTZM0DxLt/GbxLbnCRCCGtYfe9j53K5YFzTXNrIWfhMqVZqYcT90O1k+HU78o4/euq
H7eFi0DOoIZgqIIjK7wpP/BZ8eqmFGHx9brftzJAN8PwHh4y+fvQAOTwZLw6aVE070VDtZIlHaNh
axS1H5hsTORwIm34IMFTLgo14HTq1RthsNJ6NRCN0/nK6roWnbPFhziaZZfwpqvCIxjN6nGULf3i
cwTTdb9upQEKz7SA4gLvFfz+oMHuMI48E+/rNjSoE7juG1YmyID+QE72sKUC4v/AUcV3WEp1c/nH
HRUkzNYdyqVh04Cb3CcoWu5n1jyyZdwpqV6kJ56qs4RypstzGFff8RYhV5rkSG6BlQiqiYPzCKrG
0ZR1dWBwgwD9AwiJiOZru0XHYTGwon7USgRVPHqvpO30QbFzEbTCdUAxCb0HVuJ7jne7FcGZqzlW
yCsuIPGP+g6IXD95RolI8c8IP5A3j3jUW5nHroGyhYeyWKpEE2ZOdPSfYR0R3v5WBMlw/jmbSj3i
TQHZrW6ge4jZvZdc5y3DbA0iX5gmcs79owzAi4Tv2uIPr2EZNmsER0fCtOHLY5ZPWsIg50iXLOsO
XKVLvCdG0JX7XdfvWxlg9LrKk7WhR0A4YaAhF77EN4snzT+XQ8gx+tTKAS1jEV5b8vio4EEMWw1g
h+p7Ufh9ve3CoBArHGZXM6w0oAAqKkCAZUdhBvoFd+24R+TQPF9uxLkzPjm80+DfabJVTVSyCNTi
Ci/BwNtoUCjT6AemWPoK0ku3MotdjbACn8FHGW8wLa7R+sgsB4nCneyx65Kmue6Sy6Yvw2jCpADr
qNdWJOONlvFfCYM2cxnJymi7WmDFOuSLPgqzDLC8oLfGt4IQIB/7kbVrmyTHdLLVhXPZ5pJSLCkS
LuM/GUWWKvoOBnhRW5E/Lo+2oxG2qBBP5OPkwfPwPYtioLYTYG3CzRCuwpEdyddWFM4F6QsFJ4M/
M8gXu+rgRXXmlQAwtUbcx+EcJX/4WmBbdNdmcczXnm4dk9g///3DWq9ZBnx1A+gucBf9xDagYvrl
n5HPSPB9ZBSqwNAAf7Xyiu4aKCvuSV0Azt1M6h288nIH3ph8kBmeXBYxrRXFuj5xHr8PDeK+hMVD
PU1HZOHqf8o8nczJzymJxpUNgGsqWIGf+Z3iwYj0bqaRqm8Vg7v5UcYqWHnQcTXBinjKSTSEVU6O
8EGa+9uMxTr9SsQSdPtmScS8EveuobeWezUJHo5aFO/w36MPMHj8qjzsvKEFbmH7ByXV5cBxfcaK
fpb1QEyVAT1CY76Avy1lgkrGjYCxkNqBQqCHYNMN8GXcXf6eY3RsySEdGBuLyC/fR3hDR1uQo0P1
AAbCUKwMv+NIZrONoWfxa5rAskgMBcppx0jPb1nLTf6UwJrqPh1N/prrLKw1tk+s827HHpZHlxvn
mBq2ILFVJORRkSVHlVcnvCTKu7TznxegWW8vf8AxWjb2mMJuWqMUyj8KURUHbDKS3WgwF6Rk2dtA
zUo2dRxpbE1ipquq9Zuxfp0hOL+dgXjTGo5CDPvmNM85FrsCKOwvc1qZbJN7UxOWKz3omh7nv3/I
D2hQtkRSdu98MNBBzHIxf0UDnuau29j+B2+c5fDYqgOIwnFr+ch0X4dbEkfxbRoMRlzZCPrvRhCO
8lE/6wOQYRE6+7YyOZwejZpX8rRreKzUAHLTUKoixfmphIJeNuDBwppgo7tCopSrAPiu4rsSi8RK
e1zT2soRSbfkOgacF4p9s0TwlJL5nQD0UcH5hV9HIgtslaIJF4VjW7EcKfFBsOQkDNiy9XJ+9sq5
HD2/WfX/3RMGtvSQ95yGwtcJjs7Q8r6KHpBgQPIy7EnKzQxoYHWPx3ka/90BgpduKRhP6Q6VhyK7
017FzC6skib9hpfouD9c/p8+n/CBzUIWfOpCk2DCG3Y2wJuUGWEgJ4q1J0bX758zyceAClrSxU0X
H1vdtR54qBIa1mKSpF85+bo+cJ40Hz4ADV8MX6C2e6fwi703M2Dn4G1Pvy53z+dTL7DFippVjYFx
E45SkoGPKcMeGinY6+HFKhQAFl01wwNbrAgsiVFw3wqPepF19Jioxvt7rHw/eQgnptfOCq7GWHlB
tnjNmEuFr9B0eoZnI9nOcRTe9K1/lVY5sHWKtF46sFIkO8I7BdxD2SQVWNFp4K8Mx+frTxBbmcAk
gYyA8+zeCVwIb3WaNZsxhC0BGUO569JhjULvmFS2ZDHBXXSdpj7a4cEN5JBl88Dv8un8Xn15Xn2+
nw9suWLbBYCoB1H/TkfdPYBHsaizPj0EfdJb4uUIMIQabxrOIL297ovn/+RDnKC+IsqT8Owd4/ns
D9jxNZsigT21JH69y5IGj2ZkFX/u6j8r6rGGJmT0CTuOpR/Nu0QUYBYmEQjAlxvjmMm2mBEHnTgO
CIQLvFLdFl0236qplNsB6/fKJ1xNOP/9Q39xU8UcWvb+HXJHH6yM2XsK+iC4agkNbGFhofJghN1c
/Yg7NVQJNrS9q8pUbSrW0L2I+Dnhwzqk71ZvCB26pkBY0c89FESDLtRga9N5Z0FTPqfvxkx+u+Ft
IxK5AVP4HkUs2ZceBntPS5/d0ZTE7d7LF6/fQKMm9wKs9S2Dmcqe9oM60ViAgMhHonZnBjGH40Qf
txCOD3w5QCnbQ/Tl5eBgZ5AdphtvjMAtGSMepF8mJYr+iQw5U98bA/c4uUnzlOibZqRZsrJfdQ2i
tVMBraGF0jQb3kfPi4/QmIzpndd5E72K2hMIKx+peojKHLapx4KW5HUee5B0Ui2e5gVmTLgPWMvc
jrxnyx2zoJRJrOvhnTAUFc4wjjAK5djBgntJvNC9XBVVtuKxgMSo6rHzPlKc9odDBj/deWtkkuUb
f/HClQOSqy1WIoKH5RLGvC1fM8+rnseSBzcFHJ+2mp455n4BM4nrmmMlIZIBklPOGT0q3YE0ToDx
ijYFaA7NDQNaZc1NwjHHbNWj7nEflixD/Tg25byFlNrse70mMXP9uJWFIKaeJl6a4KgMMzdZM/fd
fiKqD/aX+8j1+9ZlBaUCADR/GN6TpeB3c+JB6uMVYKhdOQZW0qFd1UuQ5Jv3US3BfKA87kZoXMWk
vi6BbPXxumZYcW6GtlG5FPGxiUj10AVj9q1kq6xHx2Jtqwg5KyH4rGD2A1X7tFHLeDirFQ/SDD34
Ock2CDKykrAcC5stKYRJAZDQcz+8q6kHAQhq3dHD6R0mpt+u6ilbUIj3E0Yn3Ku/MhnxH1TwkW/j
aUmvc6gKbEnhnMiaZSItXouwBH0VVTeHBFrSTZ/CDutyE1x9ZMU1bbC91xWeH+ZIVV/mBSWFG5Ko
+LHrqfpx+RuOJGXjPeemr6NOGezPuP+cgU0N1n5Wb8sAxaO+Crzr1g9bSkjigYaTxnCzdFR4qwVq
rvmmweCYb4BIyebtkMUkXHtId3WcHezCF2XT5MtRwh+g3LMobTZkppLsJApxr4t4bkX83EDBTMiC
A18y4BgdjF/msivvmmW1VMI1Nlawy5wCiD4l+Zviij6NRRJnmyb3y4cMD/lPC1zHryvwDGyoJ77U
d2C656+6B1VDARevcIty5y1ijdvhGBJbRKjDLEfdGFQvOu/Sac8jQCmyLvS9myVbFnPdmNhKQhz8
Srgch8GRhGEIsQYPH4opmt6kTovD5YBxLCS2lpBnzVRAACuRV+oClT8eCeS0jasS7hsrrXCkYVtO
yMvIF0pS/2c2e52PeqOKZ4fc+CrcDi0HyU6HJEmhPqnkdbfFgS0tLAIwfT1DgocKF+A/IMVe+q+p
n8tiZcfl6jVreS+mKQXrTQQPCZv8ctwQGifBIyXxFK1kGNcEs2J+HHlRpM24HEmUK7aT3Ui/jEpm
fFcU7LqX1CC0Yl4oMqVVDeCeXkgIanjSwocAmNO03183u6yQF2Uap6Qx8lHkUQmKmYBMeTuhkHRl
HBwpxVYamgHgmSzqkocWIHzUdIy7eRL+rsCdzMEL1ypfP38aCGyxYTUFfgn/FfNKuy4D5YKN2zYM
/z7DtriARUqrom43h+YWBRF/Xu44R8Ns8mY7R3PcZPX0OrZn3HoS99W447qEr4zO+DzBviv11uRv
jtlsAzdpM1a90Lj9UVOT/0EI1n4xRGsHcsdMttWIueoTwpZmOg5eqbcVrbu90Rl5zjyz0lmuL5z/
/uHI33adV5+x4UeZL7CJF4ChFV3ZPQ4i+Xp5OFw9ZMU7SdOwZXXevGuEu9kV5cK/KRhUNJvLv++a
YVa0F9CjJ2RQ5MhyA4+gIBrhYKzM5P0tBso49vZ4LixwCIqHIt3oqJbZtz5WLbh2l/8BVwOtTECZ
MZ0HCfbRLMjXG5H00Te4n4iVR8nfuJZPbtCZlQjabqqHKUi8I6FBblAPURL9D0tDbW5h6FWEPyoY
M4HHvoQzQixoIi96wSOFJ3Zhl6c+Nm+speM+wTU88zbR0KTDSssdciKUQ/x79sApWeWEDuMrbJOD
bRUD3UnicK8Azmvj4G9VwOtN5IxvG2LeysRfq3NwhLitYORFxMSs5/4IcznUUYi4hC3uQPatoGQz
BWtCSddnzo9BH4KjqguvbWeNZ23VmPZIG1ZmN1LyjuzHAoXCT4uHLd7KODumka1pFLTxwlEy8bPn
XrcJz22KhmRti+rYSATnJn5oCglUGgTUi36CPpvcyBLPZJtqpukrCkrT10ir+Vvr+fzn5ZBwZJXA
yioQbixxXI3kWKQ+OcgQWXHMM3nIvXHN8+I3XeyTsLBxinDtSvwKBiRH4eXp/DXh6ZD7m8DgkU7j
hnxui/smqk34naMbi0OG+4/sjni6NV+SMoNh7kYnlVdAa5UvEwzUYE1bwaUBV1nTjYDcxwcJsitD
MG5MlwVf26DA46jwmzn9RT0/wDu3iOBtNh282b8SqhDYQkqd8xb0nnp+hU8SiDQkg/HcrlFzzFcO
265ZZiUrL4xHXYEU/BdsymoogAGrzehGQWzQrxW7uaaala+KYphGpaPpFfrVN13yGPXDebc/G7j4
MYhKdbL6Nu+aZ//JP4tMqK+jn11hlhswlPAyC0/AuG9WhCeu50tbMFnEKOUV4FC86sD/ZyTZLbxK
4Pg9g5um4zIHXJY9JSjmA9//tLB2eoT1ar7vSrZyae5IQbZwsk25CDyhpweKNUAXe1BDOyAYBN63
5Xti4M72c6FmTWfj+tp5SD9kCeO1lfaijgG6jXs97D63pZfE+yzvXtoxvs6YIrDBjQXOf30f4JlB
ljiaqcxbbgczrJnVOOaEraQcR4CoRO2znwRol/1cDvsEFptwN86ue/D7TZv40Ekkj+nCgjr8OYJI
lWzF0vbNG+RBjKxMOtcoWDuargal2F8W5Orz6qajttykZdJuUg/vi6W40pcosLmNCvBxUS59fEzy
WJzmWU5qU+OVbEVr6hoIKw/Auw8/ix3/zzbRIU4u3l+zjIK9NEG5vbzMOJIZtcIf1twBqMFVdoSm
Of81D7ij0l5qrluQbQ1lJuBGBxHO/Mp8yuGEMBpjdhAul2uaEse/bwsoGa1wxapL8bNo4G7Zz8Lc
tlrJr5c7xzGLbPkkqCDgx/elfhiNDJsNjeBsn81ZhYL+CI4EQY2bsMtfcuzAbcUkAMNhHgfCe0kg
7djOZJ43rA73VOFjsw9CNfek3kwN3UYM7jqXP+rqPGuLEZtZxDm22j+nFB7Np64R0MsRAuPKm8sf
cCxj/vnDH8IcFx7FNPKp+BmzEgy6ZvwSJUW+qQdci2nFX3xVvF7+kqv/rHiHp54qy8lPXtqqgOar
KPawvPqS0GXcigAvogsKVaeqe1qwdq9EjiM2fy93HxrXyhL2YF2BT8qQvIPQm4LFMasXPMSvhb9r
gKzwR9Xiks2jzI+q65oT7ErSE3yvipUGuH7dCn0C/DSudKg8AhGYBft2yGDe0PdhWOwuD4ojfGzR
ZKnSLhcTYz951oe7XHTDrmwBT9ON98TNRK9rhy2d5AXce43M4MFTTOCBVpo//j84d45htsWRzIA/
VKdT/0BRSd/fCyAB71mXIPIT30RrbkOOsbAVkiryA1nEhXmgEUnhd6HHGd6n0CixZeVGzzUYVrCf
QQ3j2YPitZW4Amln/iPjkCZVCY57cKk5Xh5yVzvOf/8QFLoainaCs8arRPHnHY27/FfcmTUojWss
rChXbOIJzHySIzA+bCBb5RPonjawtiqFf5eyPF4L7vPx9JOTEbH2+FJS2KtC63vE6OuDjOMnI140
wcv875RMYI6wHfridF2vWXGuY1HBItiUR5oreJjDLxkLZAB0S70y+K6Os0Kdp/OU+NyMD2hJgNQb
30oOg3pUY1x3iUdtHWTh+xHq6WV5hCM3v6nYQF+6rLhuIYE85N/TipaxgQ0wLY6FMpANYziUHI8j
BwxA0/grKiherhkJausaUT7ChCC9OTL/fJeXoiAuIgC0XP71z2cVnCX+3QyVm0lN0quh64+f+JBh
TZz8mzbXv8SMRUrBLw+WyCtj/nkoUpvKmMD5poEvn3kfB6LyDUwGZPgA15k4WjlXuVpjxbpgqgv6
MumPKvP5hk3YqcD3czMHpt6rKNeHM04BZsPNSoMcV2VAp/27+1qWtXCR7/RD1uGWbGao9jAm0bcZ
hc00Kv73sA1P9vAeKPc07GFzOqwaTzi/bSWErEszDqFTduS+eDkT0BJP5WDQAmrMq7zbGrY8TxVE
KChygxFW2wwrq5url63cUJmOVcks0iOj/LHoUn/LS3FSBNdama/GzTQnEJVis3N5ijobaqUKXfco
FKFMPxf5TCD4K2GBeAPj6Kb42UJGPTxUsCdk+yaksECiFeF6vKGm6EAySiPSrvkhuP4PW0sJ5WSf
U2/SmLLZfAPyfb4rqP9P4pn9HEUvjEFWNuscKkEGGVlUrtlMfr5npbbEkqLkLibLnB7V2MVwFThV
MOQAeqv/31KZeNXuck9/viBTGw3ZRnEvWIFH/B6q7ZeUd+3NXGK7j+Wz/muSabu//J3Pcz+kGf+O
mmQ2Ck4M3fCzDVFMWMGm8yDH8HGoYd12+QuOTGPLKpM+F/0i2+YZmGZS7vpRJN96Xnm/rvt5K8/w
JuclJ3n7UEgF07E99yiABXCBw4vq4fInHEFm6yoZ1JST8UzyopqGbSQubbSExwcMTNudp8x2KdTL
4FdrCBTXkNjJ5OxuDaBl90DCFBXfJPDq4E7Ec9h/64yAgdjlVn1+KKI2trGVHfFRRV4dedDdJQUk
r2r4E1uMB5OPcvM7e/jE7LvztubyF11z2koemRZ1JZaufqYVxAjkrkANRgFEEKqhUfLdFlUWPXQy
HIu1cjNHE22FY4Lb6WHGSew94cE3Csbid9EEuLIyKtsgju4BHHmbwhD3wPV07V7HFjySWDLJIac7
tqbu2A1pSg13Nlii/3G5Fx0pyGY7MgYsn9+2xTucgpqt9nGz7pHpNgmxN+zJfVivGlU5ItemPM7z
BKPoOiuPqH8oTwnN+RGE6L8uN8P14+fZ/+EskHU1PLs5zZ8LFB9io9ZKGh0WCprv7vIHHGH0H6Jj
BSYtjpHlMfGSFBCLtirzZ9Xhuhei4FgSfp1LL/0P21GLSBMf3WTySBTbDDOObOao7B5Cz1+r8XLc
k1Pb45xy2kP73quHcWwGECwAB8wght5mZPwCyU2Nc87ZN74ieIhkfX6j+lOvuidvWBMauAbM2mp4
s0fh3tFFPwKwVzdLVqQ3DV4JV3KDa7Ss3KDDTqBWqa7eJZtQ9dUuwc60XfjkM6l+Xp4QjmxgyyB5
HWpcNxTeC49n9FvS/9L5tKuwpaayuxu7yIcMs8IF1KoptaPLbF1klYt0DikkkTxJmb6DWSRsKou5
Gsevl5vk6DVbGElhuRmqYkxeKtBxGa4gm+UI3i+2W6gGXUvbrn6ztghm+T/Svqw3UpwN9xchGQPG
3FJbkkqa6nQyvdygTi8GzA4GzK8/D/3pSBlPUxzVuRmNMiNc3l7b7/sslTO4kLW4iAkCRBCfuuik
A9Skw3Vk9ObfLhUR7cXPfHZ/3datpbvvYkMA6Zd0qoV8a+x+PMwOAzqno7jK+6O1cXFe69QyZe+a
EARc+om61gUq/RXIBvwI2BoMAuRy9lF2UTU52b18HpZX5PVerW1hU3oRJCbY7dqt/lnEjYhS6Lfu
CpJUJ2EBqV7UsAuA5A5oDfUYn6yxoDu4PLVh3AVffWC0N8Li2po0bhexbIgDFUb9nfRe9RovdqLU
9cuNnO7agjSChOiCOlOsSN5AJ1BHJNzLgyvTPiwpNvT1YVxrwogUHqxryywYkzdY7jym9hCfeh9+
kN0U1xtrY6UFEz+pWTkSWH6WF55WzYmoQj8UYDSGfT+Uh+udWLlSmuDJTjj+AHFf/1INyLYsNm4L
AhxkJryQK4gsdZ4L86WtV8vKnJs4ytHrHGIlNHnrwOA9kLypP2QUsnHX+7L2dSM+jCDv22DotRc3
7sFlI1lud3joJvGNiRETMKmauA6Q3fYvncMexzl+4jQDtXUZJz5795NHov+Hbbo2+0s330UG5s9V
7jZjfSE20PLFcoQzcD1Ci226E66NmJGqgFeYHPRk9Zeqyat7hcQYCb0y1r+vT8haD4wtrpPSgjm1
6C6yQyIaOfbhiVbeCyzqh4076NryNbZ5DGimmEvCL3SaEC+V/8JI91bAF3anAdb48yKalnTP9Q6t
jZex5YHO7AEVqubvvUW4PJN8mFAxEpX2k427wcqQmShKWiCF2Md18b+7AW7u+yIZ9aFv2MtNXTAx
k50PjS7hVRBKT+CYWwEEfD/bI9kIJ2s/f3krvFuzIwyiCmjbFJeC5UV6KqwaG0QhEpfPnpNDV/y2
Thg7HUdh6TOn1BftO5/jBNZq4ELdVnCiplYjJ82UCdbpC0TdfyoG33bAMbZCyPIL/5uxp6Z7NJ8t
JltL6wssVpsHmEPCPQCa6RctVLVz1OYTd2WlmmKNqht75clgunR2tUi7T4HzW3blbb4UYNX8e565
lLBVHwf5NrnT90zSdl9Pmy5DKw9LEwYJp9yEpbjrXTrorcKZT8LWHnyVR1FxsitxTrU8HjaytWsL
1tjRcSCbcard/qIcuHO6MwXWxpnkgyXI+Hp9sa40YUIYZY+15HXtiCZKSN5DwaQqQjnaavpUL+K7
Gxt7rZklRL7bevHs1aIIUkgFWJgJWG9TEfZUgkRArfLteldWVpWJXIzrGLRGUN0uNBiqx2qcuu99
w2/TFqImchHUp7aykce6VDPk9xrOLlOKrX39p69sPBOo2FRZBjGufLg0ZCksUvDniuU0TRIImGWz
2IJIrE3DMnTvpmF5pLhUcnVpYu/XqJHNcYf+C5I7W5iqtY4YZ3YC8Cg0SbR4m3JsB0Aiup1fO88k
o+m5cvwNZNLaTBsbvIBSVQqIanMp5uGO2ODOe/BNuj4Va982Dm23bu2RWwO+DQFwZMdR/gBhZyvN
u3Il+MMQfzcBck7g8KBo8WP55bCSesgKerKk+/inoZkPX5qSbLFwV7piggbj0c7tsZANrpxwNYIx
pgALIf960ziZiEBWQIjMh2fBubGt8UTm0fsUtMHWC2ntpxtHNQVuXLVB0VygrDwLVFsnGyoTVX4b
qIr+B/s31UmrFK+/ccTSs2it+dnpN6llK89mE/tHEBiypBzrb1Uvx9YOg6ZndnsI7EnX7Kho6fdn
TgbdH2M4P3ojsuUx9MNCh/t9vDE/a79hGdl3K80ZY8kc1coftbCB4pmgTdqxl2JSn7IREiQwb4LI
F4HN6NTctitN2UWVFRUEQrj8AUCZEzYQHzjiQbWVqFxbEcael8rLEvjU+xFNBsvdIavnTaELlYG7
6+t55Vw3xRYrXVQksWo/gho5vIBE/vzn6ob8TXwo5v7T7XV+Ey8IUZah70c2n0kd3DU+8FVBuSl+
uTJOJlyQMc/CM6BmkG51YvmkbFt5KOoSh4XXB2qtAeMoZzAAStNM5ZeqE/0hBvrxDRGz3nrFrJwg
/8ELpgSSkf2sfoAx24QNzCp2cjkAM5fTcHCgtn5bN5b23+0PkkD6rtBDGqmOyOSpUgxOzlM8pNnh
egNrHVnO4HcNjDMbVd7O8gLME+iFyymlHEgkaR9Vbscn99ebWZuO5e/vmqlcK5msLs/xqGGz/ySQ
4FFHWuT5bT441LRvLjrBKjmkaRQLGxsPRmYB2c820cXGQK31wNjZRadcEnOSX1JRsXu44Ip/vCTz
t2DSy8H9l0fNH2/UdwNEUOqxnR7ZV7iyp/bXasgL9SuFL153l3g5xHHGWfnx3ey4o/WU1pn1baqw
aY4FRGo/i3EADxFm2M1QI99uE2c/psKeHzQoN/h3ydz0oIcexKYZyVJrByXFSj2Bx5DXpzgp0npH
qXaC3WCxvHyCyaDrZmEteZdEFBlUfiRuNdhPhedn7Ivr/Km78KAM8H8hM9AEEYBzLV7Bktf1HeTr
SnlsuizuPmI7jHxPZ9uVvyoMIQ73LmgKD6//QcRvVlbYXG5s+bWlbLxD3LznwVwF8kKLxH5p2gUe
WssXd+qq19EfXq+v5DW4gol1bLmb+5mdWj/6OrcPpKPxvp36T14DIlKCB/UOcMtuN1k62AVBuaeg
z210cNmTf1kjJvxx1AN04gU6WJXQov6zV6FuNIC5s5mdWRlDEwNZJLyHKKWfvAmPPdt9zneQW40P
JKuCY1rzrQrRWjPL39+t9qDLSrccMYa+1WbI0QPVY8McgKUMZvKi2CoMrDVjBDc2qXZIaDWd20Fl
uyCpHn3poqQ2iUPhuhuvopUj2bSuzjlSzNBmi3/MQXwXWFYT9qOzy9v+A1hduJYH5QYKa236jVfL
COS2dpGtiyh2HD9AD6KWEW/SUX6smxJGKxvLbCXSmYjIrk/ECF3IETRnPu3qWEx7Rcjn69tn7ePG
w2WyOyhOWql8m3XlFDs6ZMUH6Ovzn7d93owB9eQWfkzTVw3J6PqBByO1D6q2spveXbYJfnQT2MbW
fUO/Q7ImDkUZs32fJVu3ir8Pjm2CH1OrcibGUy/SkEsoIFdgofpXdy3C7C3DY5ugx4S7nXbyxv6e
1ZqQC8lG53GekVvZCI5rHTD2tdcDPkXz2flud1Uc1axXxWPvqKLcuP7+fUPbJtJR6Bx26nFcfJdV
ECzU9HJXVhCqQwrqoUHw39jSf99ptinqGBPkmyCB5kUSxiK7FCs2rHrRwPaDbNzr1jpi7GXhTy7E
9Mryu9/m7DC5y+uR4QDOavubrCHcfdt803/HWZES8G/7xItIzUDrJsC192FGEm9jPtYGytjNfKbJ
2Plp+V3E7LmH0NUR5unHWnX2xjitNWDsZ6Xtsq/s3I1czZ5H4sNetXezg+3XauM9uDwI/nuo2ib6
MAkCGJbwrvxeJtn4nBH5EyIMeoCsGStPotXuofNbvRdVMW3c9f5+YNgm7rCYcIuEw0/xxlv2DInk
39rB40pK/pSieoRUv3+b6YdtAg+LYrb0lPU0GjnKX2MCcLD0HbZz6mljw6/1xdjwrU5VBqhe8Qa3
eZhvlSi7T00qw5Ijl9NBiCF0JjgM3bSaTfQhndIyHR3fe+gsQOrAXvW1tZtdeIvdtl1Mq+hxCkSr
JpW82UH5PDE4nftwyrjx1xtbntqWPaqmFG+gmFjhNGdOZNUi3bgcrEReU7wR+nhFS4BkBACg7oZD
kYGb/Zr1cTncttVNiKEodNokvrK+ezmlOFKRVbah8Y3LzhYgeWWvm1qJkOetACKjflQR5KD2BNPh
wJtEWCB0lUk37W9aRSaQUOXFUCaQtYwAJiyLB+DyWxu73ZrlTW9d2wQNssnR/jQoHbF+/ECzpXzg
t+Px+q9fGSQTMdhNAxloX9D/HU2FGu7SXpUAZdgayLvb2jA2dYcbTVrX2o3w4BX7Ko+/NsT+7MVj
thHVVxarqYgovAx501aSiBW5au/waoVaj1skkJa+rQdLw+/eF9IWkPPMWjeSI1C+MDoawwbVqN1c
bmb6/hA2/3JwmFDBlNhe7UK+JqrKwhdRN+XT+I/yvXK8TNyZAOzTEBxGGbfreP0Ec8ii/DzWCfP4
jgm4ue90x23/S9BBmOGN4K0ylfsBMOH0c8HpPJPQ5p2mW27Ka0Nu3ATSiVn49HKQEpDVKwoC2pC2
7uH6eK993bgHBC24U/FAiu+2qx7/QAdQOus3JnPt48YdoKBkypHA0xFB2mc/FkOX7mA4M9x46zax
hCRdNPak7UYLbRVAcPrkoQixURxd+fEmbNDSHTw7dVt8T9K02NW6Jk4YxD25caWbqMGxsBxkaAIS
CT0F9NFNFc2PKM0tZd/a6lSxMQl/T9TbzIgJKVRLs24q6ANgKKAYke6J+96jRJY7LKryXE3eo48/
tN3WS24l0JkCi3wOHNFpPUZxOyA94JNTkbbWva2U3gila1Oz/P1dkKhGPniyJmPkOoQc2ezZe3ia
vFzfEWs/3zjtmz5l3B0b3LzHChA0IHodu1NhV3YwZndI1WzaLy3b4C9xyNRTLDOC2KK1/gGfNQk0
rw3L7iQNizTOsuCcsCCVz6MDVmC9by0ZqEhXkMeE2/zcMPsC9/ZiGPeBohm9m9u5i19U0pEhePJF
pfR0cGs3rU9Byn3745A5lvupxRlEIwhGxE0QpnOtOSwKkH6NtOU0s7VXEm+CMay9pMx1CC3X7K0s
Yawu+naKCga55SP0dQgJZ5vp9BmCM37xbYJWPgSL8XbsFo9hFVTByXMG7X8aGiK6p3ouHZLtvCAr
6o8W7wv7QxqnTX6EwyxtfvPAVtl37tCiPMSx53U/R/gc5WCQZHMafBUerGngHROz0nVOgSxcFtwT
6TS033hGrO0PIwJWULmYa5HMP3JAOnaJH7wUICS0PbFPPkDWoV1mPwVwyiHrmy1Vn5Wni6k+2SWc
MYd7MxJClLj3kvK2vXfrgX1rpn72hr3nsypoD5zZpERqiiEXfH11r2wdE1U5dnUhWCPYQwo1radx
hGMWHb3bJGJtE1CJhHMykgL9qnKP3xdDMn9w+84BOHBRH77egxUAr23iKHXdaZ96KX0gWXpHKxQ/
/gCH4+Gjy7z7DlB7wfiddIZXzezdQnDMBfTXr7dOvWVd/GXXmlqV1YJMBMnJ+paSmccPiUa6+sWf
4sTKDxxSYd6p6bq8OrJiZM05hv+2G+aeLHkaDlOsL17ZuO1jIFsoMVtDDKMtsPS03jNR9N1unGCW
/ko7f9YPohVBe2Gq9NNzQQJ0+3XMIB2bnTSMqOS+6js+v6a6yKZT0YPJDz2KdJI/AjHR8qFNuhJD
A6cqvLJiUEqtI1G+GESI5AuWWzw6Gd9JRfE75qn0RueQwQ2n+E3AmMnShUQ9BXd08oPyYyxBuH0e
oXc1Pkk24BkBubZRv8G4D8SHuUex4pVL1c5fGlQM9BPPu7r81aUUUWcnej56Xpi3SQlhgSypSyvS
LfRwPyXU89xnp2ECdIk+k9DCBqDA3bVlTz8VgwWJu1n3UuwYKaj9koxTmv6TWLKzH4MRwpGvNQwL
QTCFVhDdxdCvik8e0zPsiyHH0fN7hn82J4inOGxfg7vFD2ULXP7JExZQ3wGuPO2uVLnKPviEwtNG
oRQALkJnW/eis7T8xWo61yGr4k5FtK0D57GiZOBHmldOcypT1xOQEOwSCI9Ih7r23USrwArRE697
Q83VrWU4IT3UHQbENn6fNaBaPYnBh6Z4OS/YLqjo9vFJdZWsfs+1P/D04Gbj0J5yG+WCtgwC+aiA
t6xC0eHGTXa934FwAKH+oozfykYTD/6A44z6KOS+Mn50cuihhH3BY7c71PHkVnM4ljA6evFdz/E+
eiPA5hxIskwPlyHxfOTJ3CzlGEc2p3H5oxkKvEriynfTEJq1gf9LA6MvPo5e5jkPWgTZG9aRAuBb
CR+Y3zhlc3/E6hyc7muVqNL9nCVFNp+gK+OPOx13PfjgdRXUEw7TirpgxAR2vHeAAcz3gEHH8gBn
AkpOfARe7z6Fg+uSgQhQ10Reom8fZ3BMbTvM87yXclfaidU8tJrG0QS38GEXJ2JoHjIG8f9jDM3Y
eNcSqT85nh74FwcUo37PJsGtYwJ0L7tDUhN7rqisufoMoWza7EtLFGLPBXyHDqUDzaa7sSvz7sic
qq0qqIbV7kF0UPc5No4l2E4yv87ux7zqYNDXO/2877KgVOc6BbrnxKrapQfP1rw5521avzARgBNU
2kL+6HBYjx+ROIScD/y8IR74WMEljT1MQvrqwecQk5tCjxAsYUVnwF38omb1U4XKmxihxNbQJN3T
yfIa6JnODaCfyBrQ51g71fjRt5kDgzW3DBTyFNBo7dQuSVzyylsgIq0Q7MkhnsBPGQILQ1LT+GiX
Fvuex8OQP/kejetX6dVesM8aFagPVZH3+SfIiuNEL1zQFaK8Hir6Aff6OfjUkKnMThlqDu036OrV
cggH2HaNv2H5licvRTXq+QE1UdsDgJHn3slrhLAOAgNM90meONkpr7RgexgDVihbOa7nHbClWPpA
4gwCap3nCH4SqDzGd9IuWXnvzZAR2bkNkO6/A1n31gMIgz5Q+3Vq+UnY5vWYPMwxuJoX5btZf1dW
WVmnR+SCk/YrszqoQVh8ABMibyl/jXNn+DIXrR+nIaQ0u3g/6FJ1e9smyfQFX4PiZej2KRJ8R5Rp
8QrbB/Gcb6Vg147i5QL67hY7+jE8ikXSRsU8ohQJwqmswP5M5O/rR9Xa95e/v/t+A6RGWfTEepFK
t/25yG2sXTo1fnxb5sozbsrCZlk3Qkw3AmlZo3hWwE7pwUL1ONh4nK5ogtoe/XcXAE/NfdwkijMB
5y2kC1dHpOJzSrBqguoRFrV3IJkXIcKqCqvR/5k66i4Be9by+G3Zsz/XgHej6MaSNDjop8i1kZBA
FscKYfArdr2abkyqmBLFjaJpZ7FkjlQqglfEdZ7vcfrYW9nX5aX3lxuLCavHoR/krcqGiE1IjEI5
EgrBOR/3BVHN/SSHT9fX28pF2gTXE/AsM1ekxZnbeR+6wfTKIX/cdMnP5T4GPi4ynOpDSTdh3isv
NVOUuBIqYBkymwvYjENgHTGD9uALgFe1xdNaG7rl7+9mP6VzSSe4X0fzDLypX3j7tM/VMXPUPiDW
VrZ/JRdvgu7hywImbFJNL24Ja8kQCv4MhBHCT6NsxUeR+z8nyClcn6WVqGBi8F0Oe8KkkSriQ1/B
1od5Ll02LyfOli7E2kIw4gIE1bnjjC15ICSNFqI+3DDPrlwASkn1sNhq9Aqw13aTFLu2EIwwUfVz
MHSKDFHTxtkBEi0uiOUgYmfTFndrBTti/xeWL+HP1/v5mRV4cKisjg8acqggejRHkXiP1FN632hQ
2vOEX3JcYHfX52ttMI0cmnQKS+cBGz7g+hYURwfiiA0PY6us3buuqlyUOvHYn/GGFG5wP8VQOQ9r
Fyr6fOMHrCwYE8E/enllxRDLPsM9cZSn2NFxcu8kPpS6r/dwbWyd5ZX8bpPBRRsmy/5kP7gdoITp
+EH5/KJsuhu59/jnPacmFk4QdIHn/VaBdWVcTTQ/sobDbFUkPwssUoDhs13lQa+FBlg3rPBe3Jk/
ZQGag2jcz+sdXdnmJsQ/rYNM9XoZSd/GG26w8SYucKJ4Ics8+5sDFwrYUg5Q6dgY2bWpM24YlYgt
uxHcRqlEknQnEgLnXbuE+9PGa3itgeXv72Yu9a0hR4ZCvShkkS2ordUMaSebbrnern3f+ff3Ja0E
ctN6xsbGb45bCPfjBbcFll9bAkbYaJjr9jJmOgLwJPF52FBk16HR6rMgCUFvc6d76FNkgRcSyK16
X9Kyzge40iout1DBK5HLMZJPPMs1lDb8IRq7mUAuqYb2clsOOzug1f76qltrwgggI3GAHOTziDwz
3FrwHM+AqkHywJvb4acfQIFq4765srxNOkDBbdtVdqGieOL8lVh9/sgLoM77ZKp2yFHkZ9sfho27
51pjRsyg8zBMorCLs6ohxqnm8QPkds9NU0AVX5eXodpSJl4ZPrr8gHdLXDS5U5IaZwvPasD3IPMc
j4tuFYAmGzfMtfj3H7IA3CJt8M7Jg7u8lAVIGot4FWMkQn7hTgzJXTO26X6WwZMdlxvCMytby+QQ
uHGBzJWYmigGQEMDA21JZ5doOFRuNLDMxF9unaZ+MGC3VlJxW57/ENkINPmXGdJ4T6HOhIJZwh5r
p1LH66t8rTtGpCjqeSDuAJV6VMuY2MlKQlHcG1r/6/Xvr1wETRHhsWHZ4DdpH4GDMOONHqjYB2Cc
Kg+JBXhnx+lwLDksXrf4CKurwggNsgNLKC1Lea76driLU/eXCvwL2KsnOZdZWC14RVwPYfwgptd2
2qrerA2kES4Yseok8BWqN66YaRoyaBV41X5u8XD+dX0sV5owKQSF9ApOXIW5avruJHw4FU0ZiU+3
fd2IDC4oLsgPlFjYOYRZxIBMlCc2faPWfrsRDtIaGe5mEiwaiU5eoB+uvvoJnju3/XbjuQEINFAH
/YCv84aEIEC1hzmBaPJtX19C3PtQVhZYwkLk5yKA0mhILYvWZySwiLhx6JdBe9fAqLq5diEndU4V
krohyMRYuNLT6f56B1ZisUkVkET6ktndEEEVmb+IJG2as8bOPFidG7CNSLLM5F/i1p+yw7tOqFnk
aT65yavEbVQ27pnYuAUurAoonEVzeiusyCQOKN5Z4MQOCJAxsc7Sc+qnUedkY6zWumHsYwLVYJjF
z8lrwfhF+O65qcHChC5WBMHMr30FPP9Nk2Ki6mHS5rE2CFAghKrigXrjvKumNgnLACJftzVhbGmm
2sbOGm+KaFc/pqx56/LygqWwZWW5sqlN7Hw6AvcNTvcQuXT0GxjnTUTcOxQJ740OrJwepnQwgTeP
EIr28BusraMM4n/iqdfHUS+iLNv9WNkfZPn7u6WbzkMzoHqqopRCt1TP3RtFDvsSwBPl+baZMHb4
UhVBjc/Nzm6bjmCX6ly8edXkzF/r2XKy++utrJ19xDjNK0dDXou2WLzIW+9o0sRhZ8F0kgvrn9GC
FlCB+8rTSP2fizxLkHVv1xteWwj03wPYJBneol2dnqE80jSQ1PBQB/dR2Nl6MK1ciohxqPMYlROi
YvFauCBnSGv4MuKmuug3NTb91YxJAavk2xxmbWKEgFhYae9LWb5Izz1zzNXBD+AedH2o/r7WiImn
VyQWaaZHJBVF/U+H2l5ISfZcxptCTX+fC2JC6qsYdTW7cMWrUjCvlvno7MG/30JVrf184xxXragD
u2uGCPYmfdjEeG7pHIJtqDR5GxfgtQ4Yh7mLKy/UZr35tVN+AK6MIN4HPUz89foErH1+6dm7zc6G
zrfLcuojXvH6MxFkLkIUbm+0zSAmlB5AuEyJYRCvKcuns4b9GFgTPLi7/uv/HhGJqRPsds4wlHmm
gFSEqNg/dBrhmG5TqJJSUOL4Ef8J0gS3tWXsahHozskcPb9yJHz2NMuqkNqQiQDiiu9750YSCKCu
/54RZfU+Jt0dcXsjvysJETsHaJWNXM7agjU2MwfkoWAFH6OpSqY7axicMMVj6nPg4li/Pk4rTZiA
+jFBjJisdH5t2KyR6HbpGcfUJxvWYBsXxLUWjIO8y+H1mDNveoGvASCjEmrB+q5wa/9rH9OEbuQG
VhAixETPC9RVSVcr/arBeBQ7BUCaPrCpU3EoNVxyjgUKovJUW1M6ndy2mMlDNUEZaO9adTXeAQaB
croXC5Ycro/syl419X3hSJfYKOurCJcwsUtzFHYtsEg25u3vhwox0fVxkOBRjQL1C3Wq5siF9yAJ
UuBjPP8ea/CcIEKZNKmz0draHC59fBd3Og8s17Kw0Bc9+3dNT8CTV3HPX+tJAcByfcDWumRcAGI1
DY7noEtpg/SOzOtLmn78c4PtZFbutES9DyQif3+9ubU+GREibusyBsqijWA0VR5SDQUtqazu3gF3
d2PprwQ8bgSHuHAq+MP04ix9+DXBfvQbadECCaD9kdWQHrzek7WVZoQJ5lgKqkQo70Ddl4RdB+RB
vRxuN33dROB3sB9DJT6ZHhC0PTjKyfziQdj12/WvrwyRCb/XftkMDcf1tYOrzwmu3EFIk7iHhcRE
P0LIbotuvDJGJhJfN1MDYcdqiOSQtSHcuMl+cDZnYK0Xy9/f7Q8oczJlc2I9EFbCSR70Kg6O9Ulo
mID/PxQ/V3aIicRvrFhXvBmmh3FAXXrRLXQDfscRTHdL0AaQ8s2S+vv1mVnZH6aKLyupSgJP47Tu
oNmF5xI5uMWSeqrnLe7q39+r4IP9e9gqKCMOjp2oaAwyfw+7m59B5UMxIU+dHXJQMgwIeMbXu7M2
RcZ217rXvZsjjyDddNFPKaBkk0Aof4BpzK4FE6Au4dcsHXa53t7agjP2vlbKgsYB7OZBT3ROqlb5
5x4qqhuRZe3rxpZPRWYNEKJCtnhJH3ewJwEgZv59/aevDJUJse/m1gZOPUbKJSjbXVz0HrwAEU+W
y74PmPrGAbmywEywfQx7tmLWrQ0szGDdNwXb8wq67qONwt9tHVnW3bttKWxu0VzHNnAcEG3Wksy7
Py9JXk7eOZiarXLp2uXDxNvD30JDf6fUD5p531IMFhjyUGGFS0EKyErcklNDenpHSwdpast9tIDM
upmJDL/3f/ezkWUuS00JqjD5c1GlzbEVdr4xTX+vmBG2LMF3g4gaVZvN3AY0talO8Ljg+9GvTmnn
+KEOBISI7fgr8pfH7Rf5SiqAmHK92m9iNMkxnMI+/fFkce0o7bt7GXiPrEO9ZxHjd9XwEeCtLbb1
2qo3AoQCt3OoAWh50Bmqs8WA9DE4B9a59wsFeF7KNhIda8veDAz+6EIagpBIVb4fwgdgT5exBKt0
f9uqN2KDZBMb7QoNxLRUSGIiOSdhV3j0RfljjovueL2ZleBtosp5gCNHiPn/hqAeLiip676QHHc1
30rurMmxNgoxK9HOhJjLgZbUaRWJkFx2HhnTyXPd4apzvSN/NJL+m/0lJrh8hKw/dI1a/wWAXHuu
9qqXQ73PALSAGUNeNt8auHSpOzgli+qLanu3eY49AiewfalVTvJ7h/QB4weQyRzrE6xzifuBM00L
iHBBBIT8HvCIK0GzzThr213QUTHQEM41VUKAoHNgfn7bTdDEqQNY6GQ5a0DVm8tJhBIg4RS12HFL
PHltIoxAQ2Igo6ayplFRe60+uuPQiZecV5XYKFesbA7PCDaqdJLMjmOQJOz8WSz8vzEbPk79ppTV
WgPGlUPUjMxO1sYPABmQI1DPsFpjSoQ+77cImWuDZAQSPHM5MqVkjrqegh7AR+tr6fFkK/e+9nkj
fjSBFafKLr1ojKG5Br8L/tseJ3p3fTOsRHsTlwhH88VBSHpRJ73zgsnBceKERQvsMnDZFpQVXhys
6F4BlnG9xZUZMZGKcgqm/xH6Cg+YATqrT4r4ySWwWraxqFbIn8REKcbcaoB1B+anwrWsOLGMwlRe
WsDJ7jmNE/mB1Fn6UAM2rnewXiv5XQZUtfUBeDz2ze2FVb9Uli7klyYeG/VPVwbl+CVF7aN5copx
dm58ZpvgRj1DKmzs3fiDQ6Bv8HluNQNFv7KAlP9Rz7TnW5qdK2vIXc7Ad2c6ZAZIntQkfoAhi/6R
goAkw3Eesg0a5dqULn9//3kxeYKA0RtRJ62fx7q+FFCNOcpE5xvLdK0Dy9/ftZDCsRz3amivEGuY
3poksGiYFEiM3rYmjSgRz6BjVLlTR5pLcSYtMnppU6eP/gxNi9uaMKIEG/25daEA+79rQKOqM9xM
3Lv/jxaMQMGnIa3bijaQE9GvMXKTR5lq51QDZPJyWx+Mm0bKh9qiwq4jFmPrglP8UcIU5QB24Bb1
amUlmUBESfvFpJxUEZLF9FD0iAkuHto76Pk5G5nDlXufiUSs5rZwc6ixRmII6l2l8eEiZV7o2uxT
UhH5en2sVlasiT0kPBYAEXV2FMda3HM14WTOYdCwMRVrvTB2NJgUDLhoTSPXb/mB+5neuUKRo89L
si8Xv8Tr3Vi59ZmqwulgW8yHYTxouLMEcw0fVijYAXdbzN+Hvtb3/bB5GK3N/jKW73Z54w7FWDsB
Zr+c83tiK+c+5TisBwhlbFz+1qbF2OlSOkTJOG+jETwSBwwZy0elwO+6jWlfSdk4xjbXVhq3Os+h
AFHCXaeQyv8KftY31nvsGDTVP1M2sofEApft+vys9cfY9DoWnpPaGpFr1ukjJJ3wlvFRXfl82+eN
HV9oBbceHddRxdIIz17Y4qHifP3bK0vYxBKmsu9iPeClJ2Quj0SSDHCSwX3Gw5of/EJupgVWlpUp
MzxOWSDKTthRw4e82oNnmPuHrk1tDpO/RZ7jtv4Y2Qc3sHJcpVIaaaIA94UaVeNDhLvriXv0htnb
cIZcmXETSeiSIJ8AhbejKi7U71FMDhiUJCUbJ+3aYC1/f7cHO2/4P5xdWZOcOLP9RUSA2MRrbb24
F69VZb8QnvEMCCSE2MWvv4f+Xnpkq7jBy0RMOwKVpMyUlHnyHCQxfVAW6AJPmD4R0c8uxr7XZdSu
XBcsMcVEDQZ97MqxRuyiIS6YDdKLbHGI5UUcL/9Xl8jN394T22wMd0/jEUxh6O+A7eJVT5c0cIiN
mec0W1kv23YYDh8EVVO7KHK9cWDRvE9ffY3/3P75to8b3h0IUfSTAEVUxvxGH91cZL+KROViZXls
3zfcO4BaMFcNNhtEfMMnaCiQ76BkXMskWRbfxAAGc+q3lSP8VwYa8bt08Jh/LkiRxAen9tlwt2mN
vCUSvzNY8EQTrcMkeWS5W/xV8kajjZSqZqXCbzFWk0vYHTvYTx7iCVzhHFeeBzIcLbP4lI5zQQ5g
heX3xeC0zWnbdIyDXVTV3ES47QCLXLnXNGumaB+C+36tRmXZcs/wbxDNBUL5BPeSvBMv7thMxSmX
ZbCG67FEdW8Z9912EAVhPE5q/39lBDRHf6V0Gr8tj8gZveLbLnEmSlB26Yhe6dx/RU8OMARlU03k
EcKM3j9Jpsl9WBZ8/LptQwwHHzVd6CO64gI+SRDcLXLDaZyvlSlsPmJ4OHE0GIWlRDRnQfuzdYj4
R/OgP+a8bI63J2CzYNPJHYV0YNpWoAF2ovoDWAT8/pjG6PH5h6GtqEKnEct9cphaUPGvJSUtZmYi
Bqk/zGCldb3XUtbyJGpStLvQofTf23OyLJtJtkuaaMzUCJK2t5wn1CjkhyFj92i5Vtv80MQLplWn
ZZl57JLSPAZAGxVxf9/nhaNWYq9tCoaj90PVpYIOOAU7cGSOpZPdk86pd51SxcrZZPFFEys4Vhyd
zNzD6YcyxThCrT2R+iGI0+81OPS2xV+TYbcFyD8f3HF+paggonPCd3wU8mSlm8PtvbbYrwkUJD2J
KzBAscvbjWQsWv9puVIHAsVWL0SxCiR3ay0ntk0xnF3KqOOOi2akNzYrDcKht/x2z4Nt9W8THAje
iVxVaPt/pX4zvGW/tDeSU41qGAjv0pWrqM37DJcXeTkXeenAtuJeP6R5NKc7LrNkDbrxx+/HiQkM
hExcmsly4YBJ8uSFadl/gYAXXdlw29eNE106Hk2bviwuOknHu5KhfekECgnwSdw2KNv3F0N7d0Qp
meccHAyITaSo+m99DcmMds+jLuuv20YwfJskbJAxbg6XDDm9RyVmCB/XpSv/vv35P/o1ln+x3ncT
AFkMj0mezK8+GImPs5p+jm4HJQu8mu9CdP5usSIMs6zfu2HaAtWjpuHeqxZKRycZREPzDKEAwK1u
z8O2Eb4xQOWBYd6puwuo4+iHKCLNpyLYBvjBzzd8mUEJGqn+sL20QkznIEA2gUwy3POuXrmF/DFa
YATj8GZKgJ0Y104ojIJvum/pxxH663dxHK11d9pGMByZDDzISK/oo6zb+qhU9R30+c3Rp2uWahnA
xAOCSojSMk6bS8od75BKss8mqC+iGLbleIgTk093zJs0pbTuL6ggQE9CsiHpwTvkJh9v25BtAoYz
657FxeC7zaUnHrlH0uCJVpI/gYz9n9sDLFHnt2ohJmD48kgLNZKhxQBIFj0EkoT5yzjwMP8K8QSw
2IhQu/E3OpVOdZc37loi6a1F5E/jLhN+533gmhoaXvnlTxLMFVR+IsD/XlXOyqG9cxO8BxV630cH
2p91U0Stf+pirw9+0kCMEwDtrevSDyEEKLq1ln/bShvhgNTjBCker7+AEycad2D25p9BCJT+qGe1
qcUPi21EBAryZcgdee4rFOsVGnRZVPT7injez9ubaYk4JhHvOPFGgZlpuASzbD+Cf22CqmmqdLuS
nPnjXQW/34gIehBe3iiX/QAJEMsfJR90HT2CGS1s211OREuevDQkgT6lYPkC6d+2aRlhoh/yjgQs
6C8tBDDQVJaCOzTzoy5YOQksW29iAqOowo8GhfFriaxvOVbtyUndf2Gc2WnTBExYIPMcaIElgfqZ
iZ5/7hqn+gY1qzVwuO3nGzGCJTWozZKpu0QBZfSkvRh8VFHluOe6XRXRsWx9bMSJoNdgeWpScVEL
vnRAxvHUgwFfI+l/kg16pJmEAubt5bJNaPn7u9jQpglNaJnEj66flwc1omQ7MuAwpnQ1c2bxFBMO
SKIJfd1xKl9Z0w7hsc1lUzxC7WBb5ho96Karg8CqK0JXXNw2aR81S/lL560+3yxXpNg4/LVDodcJ
Cq4LuFCof19CJ7J8CSpBw+eIOeWviUANYcV4bbthOL0Ea9bgctZd0mniIKRDxSJz22nnQwdh200j
Nh1cep2q5769qBQgIopenDvYVL6fepT5btuUxX5NFCCNYzSLlstB2rFZPBOFeuJXMJaBEdVtatGe
0aFX5sitoYkOz4nbg1qszMQE0gH0kQVYES9FVKQPvPah2aPo+fbHLTZgsu+2OJakBnvLpc1m/0G5
/Zdx8Uo2g8o0zleV+mzDLH9/54ws7MCIwHJxyToCdlTXB/3WPgjofVdU30Odq2028Bvqb8xB7pER
eVHBov5c9tlD2Ewz6N+2FeDixMT+qZZ3Hve96n+5LvCrubu3Ps+QI31ze1MszmJi/VC/9ybWsepS
4j4R7QIkO79RP03Yrg0Wwebbo9j2xHD/0SmrqPT65vJ2M4cIz6ksHfagsnrcJazb1OuC9TI8Hwc4
FJnSrroETGan1sXbBZLj1S5ZR6vZPMTw/EBp5AfLVF00CfX3TE4QonDKtSyXZTdMUJ876JH3YVUh
dDUMD0hv3skAamUh5CxXzirLBEwwn0s6dJO0ZX0pISoE0fpKg3zdD9xNCe04MdF8Ue16eLG48qKn
MXpyZZrcR5E437Yj2/oYvq1JnNTCJ1j9FiBfZykZzgRIu/+HYLZtiOXv78JHOmkfXGAML7AGbTAI
UOOpBPv+Acpeaxk02xYsf383BJt0FUJtq74EDiWfygD8HzIoyUo5z/Z14yBPw1qwbm6riysiPARU
6oR3ETSqpuPtPbB93/DlgPmRV+FqdSEOaueR8L2/mnJbhRvmY7hw5pWMdF4gL2PEvWqXdoCH7rqk
AU/j7Z9vCUUmwq7kOKxFoouLSJHN0g6wMn2i4nsyquc5GTcmtUxYHcQ+8jFBUvw1kOC68pLmkGzM
8caJCagD57iM23IuL8hQt/dj3jXuDlgZZLU2rZEJhHO7PELELtWrSuSH0Sm6XUvHn00hP06LePLt
QSwXHBMER6JgTGQrxaXMi/ReLHmytqvrY1qi3hLT8HPDy/J0eyzLpptsf2UVsimmU3F5E3Ros+SX
2+f6sejY69vL4PYoltBh8vyxXiCVCfpjpN5B9agdB7S2aKQf0IgMIMUaCNg2iuHfkQuRIpSpYMAh
uJ1HFY8HiSN8V0dAmt+eiMXFA8PFaYlbAEQoiwvLfOWdRoeCUTZConyTdhAM2PTyrs355M0K3UBo
AgN9+VMz1MPKr7dttnFEu8KfvVJE5UVLkBgQHP7PbOn8YBnvd6iphV9ur9IfsbpxYoLjIJI9O+Dl
jr4INjV8L1pw3wgHxD2Zg0tBHafFvi/89l4W+WveRF9vj2pxGxMvh+LtpMvExdNDV+zEUFX4MHYA
SL69c3Tt6E9Iv80rPmoxBBM1RyLwrvGJiZ/9PMT37iDq4yQlX5mK7evLBr47BwXEsOQk3eIC1EwQ
7sECgZawlKDbduPPN85yqrNKlFTxi/ZLVb2Cm89NH5IhADn4ts1YZvZuBm4Inao0EuJCcQLelQgn
iI8l5MChMB1PyS++cFXeHsq2WIbb9xIE0OB6Rd3b8acf6G9o90Hibs3JmEA5FNNhyT1pHtNUnlmh
QEYfoBDW1QNfabyxTcDweTb1ceWBIPsxbesPY4ZWxhDJmJWdtnmF6fOkrECCTLwLAKTzrsyKJnly
GTqyfTAKzbRKHgsypJt6iOLEhMrpeVSDU+Ycd4h8HEBlMQRXyLDTDxBdyP/ZtN8mSg5ApiwWScEu
Eg98UBQOREM/eG6nlcqn5RgxSfaIkiJGTnSAb0BHPlLDS1tAeT3WoBXZNgPDvSGdNGECZfOYOR7/
HuUygOZvV4ptuV2TTQ+FCyS+Szle+pLJO62jr9KFeh44opu9KCHyO8iyW7Fd22IZfg6a+noa0kFc
GE/n+afbN7F4oLQN2ZepaDv+17YVM3w88htOtRepR0j7vjJv1GCFX9Xgss2B/DdWCeIjMTlo96IU
AGxU5Xe85J8bhhTMtl9vOHg7O+M0jnF2cTWtZnQ0BMRLP7hgYhpXABS2KRheTj1B+ixNhgvrdPwd
ym7DQSsFKv8BaMLbk7AMYYLkIo0kK56Z8xdgmp57UBOdpgr1mwoazCsjWOKgCZBDE+rUZEAlL++z
vrgPsDFiUULov9+egSUUmgg5QLZbsKll5U8ZJ7/yMXyiC/238LxfHhm+eAsLy+2BbBMx/FvmOtNx
05WXIIeI6WcpSgJ4QMF78e/tAWx7sfz93ekK1iZolJN2/jI64yfUifi+9arx1CFJtdKaZJvC8vd3
I6RE6ADdgPmlRdHpUfVhNOxrEseb4O1xYuLiIMQWxTSdhosqGMcU/PKM3uOth7bJmzf2s85D2ekv
QkHGiFS4PkEMsrhL3H4NgWNbIcOpVa5dSPpE+ktG55LsA5dp79EX3hCt+LRtAMOnVT+5kCfGAExy
8A33Logv9TaauTgxcW+pXzteV3XTJfVlrvZuEyfNDs/9jdgYE/jW+hkocacguwgOlmn04PRsvsvz
Id5YSjRxb65y3CIBN9CXCA1vL2LOgl+454h/NnmYSZKnAx5L0Tf6CzQU5z2F7tdBtJm/8wke4reH
sOyvCXqTrpakbvLsIolTF3sV1f2JTN3WcGri3ZAIcSGoOPYvqUCcFk4L1l53VSnWEoJMsBuUhz0X
2IL+pc3T54jH/ZGp+IS7pl55rFoekaZ+vIjxsuqjuHthCnTbIEygD2BxbNWuppM4yqT/FLYQ8ZNl
8grJ6IytDLvE6D+gGX7DvfUaOi1O5l0i0BXtSK35Qcm6+SCT4mvIU3elRmLbfMO5IRLmFfALXAmW
omIrM6T0gA+PVu5Lf94dauLe0rFSkLXT+TVTfn8ns/ETZUO7p2163mK8KOIa50NapTUSqBGeFcuN
htZDHD9AmaSfT9sGWA7xdweQymToguUgvZRxHQXPPVq4sp+JaqhcCa+2JVoM4N0AeiT5lPmwrzcp
So16/u7t3jRA12llDrYhlr+/G6JvBhCP11pfMhUB5z/6feMcoUMhidg1KltF/iw/+XebpSb+TXA/
8Ko6ni8jEgd3Kq+/s3KWHwGw+QaiyrUe/j9fn6jJktdPvPB0MObXaAhFtc8i5u0z8Mx9D5o2OIJH
RD2UuJRschBqguIojZADz5oU51NX/mAhH/LdMJTz3TbzMk7vHo20Ds8DHH91B3UKjWaP7lBU0Fm4
/X3b1hv+nVa14+Sqzq+C+hcUXZHCTaT6UnQiPG8awQTEeRAWGWkX9i9z2qjwENR9lP41pq2T7F08
8ptft4f5c6CiJiyOuq4XgNo+u7puHakvjMSq+M5HyHKuOIltAMPRieymEVng/ErirD1kXuEevH4N
nGbxDBMTp5q4KnCkZhcdVd9V3f8lK5Q+g4QHAJ6t0iHapmD4OZubjvGmcc5t1hb+UaKCO+xjD22I
h9ubsETVPzi4qSgfuAggc5+mX4LW+5dBSeuElODTUroHxvUekt3i5AXNiunaZmO8tXWR8k64hX+h
Diic+iz4Z3JWCZptHzfe2qWnvDj3Kv+SDd78Czo/7WPppGsAF9vXDa92U5QilSe7FyFi+g3Y5s7f
V0UK7b5t+2B4tURXFQq4ZQ7WBXCwlCx8FE6zyyZkhnq8aI4V6GUGDlWu28NZgshvaDYvCxOU7cml
bUW3w5aMYDoDiV4BAcNtYdbEs7W8JmUju/wrmOLKR0jPOA+NBmnXtgkYvl0KmfEBHRFX1nB5T1KI
C/opNMnpzNbSEhYPN9FsWRnGVehr55wVQ/Mk/XQ8pMk43etmTO9iusb0Y9sKw8VBwNhzlXXBhTng
PgX3s0DPm+yiauf4Ib3eXi7LCWtC2VIm0GIx50AzSc6OLsiMd+FIwtPcDR8mld15Q7p2u7Ytm+Hk
ZR9M4zBiZ6C/C5HBYij2DCrAd07Iir1Xr/q7bd0Mfw9awIF5Khm0WNvwoHXaHyE1qR8B4v91e9Fs
Ixg+D/1FcEqRRSGyxSOAOvH4OkyQ5ZkDPn/cNoTh9kK6ToP20PBCClSA70Yok/R7raqp3hd8Xmth
t2yJiWuDIE4KWJaXXxsl+NGHNRwW6ZUQUuX7GBWblZuPZb1MJBvgckCt5i27QlCUHYHPph+gE/wZ
b7k1tpg/06TFuKn9995LeFIrcObgPGyHKyFIoNfZ+EwTVIIkdDp3qnfChyrz/vUyIp67Fl3btzfK
Ev+jZWnfXbjBS5yELi+HF+gJkxNL0RMO7POaiIzt60YMUEUzZ9DZK65qBIAHqqHDoSg6dbj92/9M
BoRVW4Z99+NFH40sGd3q8a3DATQs4LVsSv/73Lj+K1rk2GMA/RAONTmtHtIeTMsUzKc/3RyMelnI
0WzWFvyrN0Zf27lCp16SOdtwOdTEwo2J5/Vz7kUXgodFvcMpgZb7Dm+atShuW1ojTLCuizgaWLsX
SBAvzHq+N+y8GHDxjYZhBAkR5pkckoZdBQaKd+3szzsV19Csvb15lguaqaEecbSu5cwnl4yDvSvz
c28PRrXhoDh4vMC4+qv34m6PJ1K+4sWWBTPxcB7LOp8ORXGtRRGi/OX3VXmiAr2sKzOynEUmGq50
KZ6vWYD0C+SedmnYf8mKqv1Ygtuw0nF2mBMI1N1ePNtcjHDhxopDDdkrri6HzcdZjlYKBjzsWjyy
fd+ICj3SgiOdYudMhbwLgnB4mZ00+bTtxxtBoW3R1p2wun8JHM+/G+L++rY82z6+zOhdSAiKotUZ
ncgFBVxQ2wEOWrVyW1WKhuYVgMvRERo+4Q4ONN1p/LGvpbNSF7StueHQZSYk9AbgEC1od3bZCN2g
YsrWevctZ5iJhWNIx4LKKQmfs4lX8t8sCUvqQfabeaU+TWWDq9O2wGGC4jpaMlEnqf/TXbSWwzzH
ja91GlCyb9phEw2XIjA1suXkUoK6/IcqlpDqTY5Y+/2WS8VvgDgKMj6Z4L0lKbQl7yHc3fnHyJvn
7qFz4rI45CPNpo2TMRyZgbMOacbK+QadcAIWEF5P831C6pIcbq+W7WZhQuP6og3JHE36uY287m82
SuWLXQt6KY3U+ZzIYa9YgqhOO+pnuGjUSI06hxI5xGLcD1URr4VHiwWauLk00UqCZdK7iAbKEQf0
6fSPE+/CcZ+kEVmh9LBtnuH+/RiIjmFN0SnoRbuMjbl3HFHCBDdnEELGXrtts3HrjGDQumKKEp14
F5aIIH4KCtQ+jnoa5rW8uiUgmMi5gPo8FwV3zqSr2umQOoBNFapO3dNt07BtiHHCZ1nNQCcalFfX
g4BVS5rqsWtiB62oZFuPK/rTjGgcuQ1SOhD7opFHn12/irLXIe2mftfMug9XbNyyUCZ4jvdAEJMw
Lq9pH7SnRRvk6Pj5mjyD7evLBebdieJCdAR1pwaMkUS46a6IZ0D/YpVsg7bQ33BxLPHB/ClhR15A
xw/RwP3iLht7Z02k1DYB4zCnRJIgDXz5GHij/8RkID//P56rlnucySIHJFQdtYziKhJU8hTW6H+M
RVcd04VmXCo+PQGXGewSsta0azFbf5nmu/3IijApo2FKv7l91zAIiIqQ7bTvueEnB61ma7BS2zCG
e8uUszT3W4lKUyx/QBeGPmcg+H3KMi/9uckBTZxcMesMmzEVVycLQEvax/wue9MBKppihWXKEg9/
E6hVoIVRHuNXNgHhqQWy6tAAUAeFOMxzdBhtm4nh59pVrAkCxa/tjNddw0V1YJR/72dv4wgmTA4i
uyUVqi6uvNPOPp3Lzz6h0X4ey6+bpmBi5GgQ0i6Lh+LqMRr0jzPoWuU+ctB0cowgqjOtBF3LhphQ
OQgSJtzrIvkIuMj4IavFdIx6TT+kKBgcVbQmD2uxXpNJDsd73bIoKa7EdasH0RfucYBg8H3mdWuX
YdtMlqHf+aFTaK8MPKe84p7s7FVdpvtiGMDBN/j/Jk2zRvxvm4nh7oTM8ZQPM7/SgpEB4RfhcQ9y
d/6hdrnz+fbmW0IkMZxdzYq5E0mRpyDQL9BR/6UlNN+WMDa1Z0lA0JTgNPFTpuumq3dQcAbWD4J4
s7cWrGy/3zjKBVr1+8zpcEYlbefveNeE9Q68hO0aJtYS5d/41t9tNhJR6Bgms3h54wrt6cdFDFiO
+b3k6fc3uh7fc/KVaGKZjYmbKwOACaa6FS+EdxRQ7ix79VWwVia1GJSJmZs6xwtAFiCuycy7e8Z7
9kR670K9+q/bxmQbwLjTV848j6AyFlfPzS+1mKEPsVyrpDuutWVZMg1v+bB3u0EGCI+nVSCuAFDd
NT0wYLTuHgr364iLaJOv0p/bxjFcvBtFldSVFFe8DaafoFKge2gGDXs+aXKRGfiByzZvNu664ejU
9TIJjLu4Nhw6mDu/8Jx/WFk4K4HXtiuGi7dEx36QYM0CZ/wGBlJ+mNzycwPqgMPtbbctFvlvPHR1
709J0Pg/aYMiINBiT2COl3vuqXafZF9BabaG+rS96UzpWRUXxO2DID0rHw2LQBBLNMFy4UOSFExQ
OyTU4r+bogj1LkQGAYS+gJh7uxoa1LenanNQ87h3wr5K56x/0YT2x7Eb/FcvnNfolS07ZeLsZBQW
IssccZ0DUe1i3rEdtL30rg+9ZMXWbEMYd/o2BTo6btL+JeqDca9DyFFkcXZfUbrWpWxZIhNrJ2bQ
KTRRUV0lSoWfJFQpx2DIzpvW34TaBTxxwGWWlS9EuxneuaIfPR9SWF6EXuttQywr9y7ExKxw8yqn
4tqjVP5PXojoEcCYNS6Vt2vbH8rzJtIupfU88li5PwHJ9eXBIU0yt7tkoDPVOzrRQF47iGq0KEbL
spJkV+esj46FCLPh0KMG3uSnqAGHf/wAzi9Vjk/I8gXhvyJpAiR3uTc2+YUR4oeQnXMj9il2GqIW
YRvIOxZtpXeQAiiy8G7A5Y7Pd7Dj2eU75rp+WYKuDV0Zak/SCvDOnQx9j1SfedWhsfDvLKIqyFdi
hs1KjKAkdOtMY56Iq+6Q/QmjVh9Fvyb2a7mgmXBA5gyAIOdzdZYgadqDpdEDZQnuCTsOuYC7uk1W
U2Y2dzKuHykXYZeg7fis/egrLiPxLlPDycnUWqXHEltNKVxNIS8mi5Z/zzKh91EunNPolTVDQmcG
n78XtX/XEqQJt23/zwsH8q//2n6g6ySr3UKe1RD+A1T0j3Tgbbbv/OYZQhOgsr49zJ83H1W1/w4j
wzaudKTKsyC0OII1OdpNNXoLt319Wcp3DuzOcZi0veDnUSP2l4mcfjjAKXy7/fU/bwjoEYyvc9eP
UH2T5+CNC91t/0pZ4v0FebnguHjsIa4D8vftsWzrZISiCN1KTpfM4ppNYx8jZziIBcLc6m1ZKrSQ
/ncyBJEmST2/OAcUFNWuj4tsisbuXaJXTerPHoIGz/8OwYrOY4VfJU9vtSHUiV4oy6uDA3Wllf22
jWBcPwJOiQomV1zDWPenuAjJfSCrYT/IVdY920YYbt7HXTwnA0ueyiy9JwMerDxCM/rtXbZZlHGn
CHD0ItGS1WeyEO6VKvzsEkdMu7SUzn6OAJKee3Snb/M9EwqoShLnYD13n6PQTd3PBFBZfaSOM8jj
7elYYogJAtSiBulk09dn5nivqLFzuWMjT3eVGj/xIdxYQIh/08pFdxd1Up8+ybydP44tlWwXu+mw
gmyzWJWJBmRdSDoQLMkzwYv+OKJZBlz+SO6INdJUi03RZeB3YSrypPY1acozcAKgKx77iCh0qqVr
OTbb95e/v/s+Uc2cjhMrzwqtfR+14izeFw0Y9FbM1rZAhmOjW9PndZBU56iDelg0gr5HtHi0cITE
25Zkm4Hp2HWee52bJ08jJFU/uBU0qPxq8FfOOtvXDZ9us9IRjb/cQGI/rXcxGgO6HQmnccUPbN83
3FpK5oZD2hRnGiR4PqoJzD17NHO6KwlOy/dNwF/MSStnxxNXX6u/I9dP0PfAV7pCLT5sIv1SDtFX
cDzJMzo21X0WOg/oapFHb/ZfIroGS7AYkKlmSwOnHENXVGc1UvGlz+fyUxA0C3Kb/tpkQCbeLxgi
0F3nWYU6j6LHoOD1yzCW6u721/+cGYpNIVva18jMejx4ZmHOnB3JOpo84m9zdUh1CTmUk+eB9OYY
hWMzfieAprvbyBliE/wXJFBny+pJXjOBhHNHkhO01YcDxKSGvUNXwRa2HTJcPGrbRoDyPHh2E8K/
Q0Hqgaq5/tWMq3kWmxEbLp6CrFJDqiE/B8iuJNCubqfpyQ9EukljK45jw8t7kXTMD4fgDMqHPjiW
ZZ7QvaTNWonJtkSGl2tIrRPaxfLKHLynR43TWvmV8zCnq+IlFmc0sX6szBy0S6v8DLIa96gG4C1J
6LbPsZIfq6BYa0CxbIWJ9QM3zdI26OfnLGqrR+WH7mNS4WZ721ks62TC/DRaN51qjPxnNMtBBmIY
xxN1E813Fa/+vj2E5R5lAvpabw6ZnAZ5HUNoCqqYqAd3rNW9TFv5w3HLr2ED6rfbY1l836Sto6RU
mhZD8kSo/LBcClUtP/RaOXvAV/Ld5PRfYq+Up9uj2bZm+fu7o3wspjKtpMfOCqAEfa+Qmxx/Qv4g
KVc6eJf33e9JidjE7JGsCkUbRd65TJJfhH2Scfgkm2q47/HybEp0buMPcbRq0rYJGW4fBGXXdGEW
nAXtivu36yEt5zW+FZvDGD6v56IU6GKVVxnXaJWLguAfb1TzXeJR8kSCfuWQtJm04fqRgl4cqFCq
axv6ZDrWQOccnYWVO1UVLbc9bkzsHrQzAOlVRXhuhRQgK8lbbzoglg350edOIO43WdhvCL4YpKhd
6IVnnGUtkIi1d1fMs3+4/XWLZ5psdiRRAoul5VmOQ/XYo4PnY6Tq84hqwXdGvfbZm7dJpONQXozi
na9kUexDeHnIH0GzPB5pk9TPwGDNH8mUFj9EOtBvt+dkMeFwsYr34/QaPWGilWcUHCHtlbkRb/cR
+A6ylUWz+KSpIpsJRMu8T7xz6sSnADKIOwGRp6hqnmVR3VGCMLOoPhV1sKlaF5sYP+UNqmrD2T/L
OUBaPaBIdn+agVnpNhqZ4fXaUyWbSB+eqZ7cK47JYtiB81eTlaBscUgT6ZeVdAqQBA3PekwF+Lxm
nRQ73SVqOhZ61GvtELZhDL8naKEE/L6ozyk6NqGRztVpUXjz+43cW7EJ9CtDVwtZwl90oEEOWJUo
cw3x9CV1oRo+TauqtZZAaQL+oIjGprrh9f8wEn0kv6N3Zb6vZN5Du6X8fttTbKMsUeGdp1DuNCHh
NEQ2tiz/FgUCzFjExb89a8i+6NdgDBZ/MeF++OQ4V5x4Z5FFPxZlPzokzyW8QwAxKV3/Q5fxz+jU
XzkyLVZggvoiD80cdZggW59O4b4IXL1ry/iXE7r/3l42S4AxefAkNIVDyCd55xYKNE9RNYoveaic
tTyQ7fcbd3vRt00xdLK+tizPngkLpoeqbsQrOnvWyv+2IQx/b0MnbaQuo7N22vJHNGTRnXA4lK3Q
17FGImUzLuOsZwkoynU+VdcMdBeXpHCDr2+85NFYjn/5CKErjz2bdRlOn0IxBC0SvXuWXvaDufVb
M59GQDuxBoh9XJNoRZ+7FICWTdtvQvsU8+PAD5FnJmGY8AMpuCcenQI5i5WbhcW+TAq8MZatyxJd
XSNkQfQHiRYHEEuwUJSXbTMw/B7IIV2rhEfnSIMDNs3AoFr0G/toY38xiHdRBWSgsmkpKCraEEcu
m5Q+8aV1+vZvt5iVie1zhYREqyvqq2QjeWHUFa+cRBAhABHDrpqqT7eHeeOY+cPF24T0RZUfxShf
11c3qf6GouDHcRIPYzmlB8rlR1fpnyMHbS66yu4UwCA0yX/EBf719vC2WRoxQPth1kMxW161O+kT
Y/VTFKrhEYkNSO5uLAjHJthvHBpUafOaPS591WnfPmQQT1nZJ5sRG+4f0nhmktH6WvjBv0PPuqND
VgsLto8bPh9A5xHqXFSe+6yNsx0VGs7nTdVaN6Ll+yayrx3AsUnDJjyPICY50dnRd1A7ud7eW9vH
l5frO//QMYl5E1B+DnI3hd4B2O8nKH9t+7jh2iDb0pGMnPr6hoxJwBsI8mu6hgu2nBsmhC+aY9JO
Kq+uqvNxWjh55e8WikBIqpJkTZTb5nom851AKSKIwTB8Hr2misJjVKMU8jQOYDe6H3kY1fMOUICw
LXboqG7qeJcWlZMegZVri6esaSv388Dz3Pky6qFcu/QvC/iHeGCqyKJqDdiiU1dX6pepfwe22LA5
teCdaA9TT5InB7JJzsGNcEu7vZMWRE1sAgCzOUuF4IgBbQ7OR5C9RxeIY0OAJ04D/abJ9JZEURCL
vBNRFT2lXbvGLGrbaOOCkKcjBYwjr68xxAzuuI6DU1WmO3B0bjvjiBEeFA8nbxJEXmlOoKAKPMNX
t4aazcrnbb/fCBDhHDYV0nPVtQmi+kUOFf8u0+wV4rPF6fb2WCK0CQgkVdjp0O/FOfo/zq5sN24c
2P7QFUBtlPSqbi9tu53d6cwLMUkmWimKojbq6+9RBhfwMGbrQg95cQCxuVSxWHXqnGj0bjy3/sjl
om+qHh50rjb1C1an8MaxM5GBPNcxotlcXugSVg+iKpvUcyOU5h11GSDBc6M4O+TNuJE5sZxyk1wv
kGOVZLNq0WRXRUdaA8rFKxkfyAgo0tIm983gbJHLWvzgH4hBkFo5USj4ywClUDT+aPFjAYHSzgvI
VJ7N6TQIIMDFxQ8jKK/n2jkHcRXvO2Cm7mzVLohz5ri5oEcZ9BQ6Jwn9AL7kkCAZMIJO+vops62R
EQeA0LcKmnjwXoZpLI5FBmDoKHeyx0Umv14QepBCF0PzMpWI1CZMxXkEToDzfXkLExNYAQmf1cDI
X6Y4+QlGjxLIw+rj9ZWx2Z9h4d7cSfTZ++7LgGf+g/ZjNXzE6c39Bxa4sXpZijzZMHXLJpjgv6Au
VChZTV6GqJofyVqdPLQMDFMbm2yZikmyR8o5rHOXAOvR0fCR9UMFcyj8sf021x5TH0BJHe+0ChMD
iHZc32vmsoVjZOwdAJrNC6LnYcMqft9Nb7grEwU4TFXRNO1EnkCW2b/jDvLu927pJP67nFZx8Gto
6BwudzNXGhJ9U0b98N7zAvWdYgXAeTT0XNe/GItmtKzFEurRX7zExU1LyzzXN47jTeIDRUEKmleD
HNngYj90IT6BnnhqP/tu5gdjWix+2z14c86ijYnZjsB6z7yK2WKQCAZ6QMZS+pN3o1o3e3EJz/YV
jE3kYVGBb6/upfsCBJN/NyhZ0wte44u7EXFansh/sPxFuhoFOm2flAvU3RSsAsBJDhp/gv55UY3H
aonvfRqeesI3Uku2BTMCCIWsBUQWSnkRiZTvwHAQnvU41cfrxm+53k16v4ypyg+gEfeiY78MnimF
Pjfo2yU0kzvdyI1tsY1iuBjw/Sq8wrPoBdkk5zZzJwId63k8ZVD73nAtbw9BTVhfJtoYoBzankfQ
qdyOTf4Pn8CjgbB2qwz69o1OTUQfSQD6DbhGqicsfVD2DOSiYpbdgv58OLHQaR/6KNxHF0oT4/UR
5kQHgiBIdmdUou+h9BPRT6WS7T5xFvoHxi8kWTX5fnuOJToZ0oqD88gRXDYbB+ttS6Gm1K3b1GoS
0QD3yGh/qMbgsSDReBPQoL/3CoF7pn1sNYSTl96r764f5rdNhZpQvyHmrHHnyH2RzSP6u7/qZv5+
/cu202VED6HP9cJ9vCCkTIJvsRPPELcUIl3k5P+8PoTtx5t2XqP5QjWIgzzixuUv4cd0+CB71W1d
KbYBjIcCKPjKiECHDH0F2mNHaFriZnB4Xm5EvLbvG0ZeUGjH93PTXhDLj94xcqOQf3J8trOAR01Y
H2UVwF5iXP6NHnQe09up3qyoWrbYxPTRcmoi3oaIQ8U05cc5wvMjqRaI9ua4XjcCFMtTlJqIvkr6
PgXDmDprjlSbDFH2KDxchJUPXlLlAn0XsG5O1czFB+26X5ttln2LRZpov4XynvRj114m6VafWZPw
85rkxe3yvpk7lk4sTA7aGUaVTg36mnYdaxMCOFWcBZDzoy+iR7XvpgrASXHTzV28YfNvh3zUpAIc
ysSLQBQUvcgOJHoT+SUSP7jljXiKkDTdyCDYzoZh/kzyhPQFvPGEd9wBTRnJweuT9qHNgq15/A7l
/wz4aGzYf0agPFnlUr9URKGFF7ryzPWmg1gPAKTU3VR73j8T8R/8wnnpazwlG6bynbtk+IYCYGKS
9QoZkgz0cYfCr13nJpcoZe8cwHAOQddBMitAKUnGAFSmOPwlXAThW01zNsMyoYJ6BpCrnHC6fT2Q
Y80dkfIEbReJEz7O4E5ORyL0p8ll3xAVPvw/Ur+Ws2HiCL1JjuOIZpKL1g5/R8QItsB2iIMonbjM
94XN1AQS4unnDkmJJPpQKfTjgqXuVCbtvFHos7huE0TIxcDbIFPqTDOkedKBExC6NF0RbtjP27kX
asIIJZj7oqoZ1FmgWJlWdfs+cwk7DtDZFCKvbqclnI7tsPWitU1n/furNwbxiGQ9x2FLGoj5dHHe
/iiBV7m57tFskzGcARCXqiSDp86qmG4DyMjfT95wWSuwBeIOrbriOLdbaSTb6TK8QhHnDhMBbiUd
C/JuUEB3xS0nj9xXW62NttUybL+cIQeNq0FcvLB163QhwynP2fLr+mrZvm4Yfo8MXraAoPMCdY/4
oAbm3Puu3vrtFu9v4gaRcREVemvUGWwR5QF4kZ+yFA+Z11+SbLNQZtkDEzWoK7UAbjfK89BAswvY
tzb1SmTQnQqtMLtW6Q/oIKNJ45Twv0WrhtuhRgPr6qr2fXxdvFfmIEfZVUHv8efBL34GGl0wcthC
aFuMwQQJ4jEvl0BG+klF/ZzSjqr7bOI/RJahXFIDQ5s0ELkd19Di+mRsAxq27QUxRmo1kpFT/HEZ
KxBJS3TFxjrJD+1MP6OVaDyGy9br2zacYewDYJa5GyG7Tr3ipxYqFXH+juLzeDw9MIcfu3kLyW15
X1LD1LkIcwllEP68RmUsAcIaPBgruGPIva/bEChLGGhK37q6pjzy4RyD0q0Pta4QjoG810liEEKH
9WHykvjWa/nBy+ItKKnFCZh0gMJJiob1fXf+7S6HCS90lDVvr58Iy7qZ8EFgOfrWqxt1RndMkhZz
LlKtolu2SgZD0uNYIh1zfSTLYTARhCuNoeTIZDzpDqgoUUNrRuU/iah/sLn/1OBk1MFW64xtrHW2
r422F91YhPAI5SKeQjZPh47HLwH17kRQvpuWHsVaVMqvT8y2hIaHID5S4VIzdeYtCGl5Tf9RIch2
yQCdrz4hKFtt6q9ZjoKJKRyGbtYQKIGnA+9/GkRcP7SjUnfXJ2JbNcM7sGqMFLpV9ZMMhhBnAbQ4
a+phNVjBfHogbfBxPdvXR7PNxXAOhY5bd84Q1vy+GOTQHCc5bAEXbB833IEo+waAD5By6Mpjd+jn
HdM8R3nn+k9fd/aN14aJI4xoPocBo4grikjeuDSThx5UA3BnveIpLyf3Zd9Axv0PKTcng76tOhMV
Q3sSVv9/t3RByo/Xx7Bc0CaWEKwIcaXkulSNzlJaNeORJlDzbr1NCSvbEOuBe2WOzGVT149Od+ai
pVB7Bps2cv7o+Zc6Wzba8X6LPb2xKaaargZX+5QtpDuzevSGWyLyhj9wKMvgnQc9XVd+QUM96OhT
WjgTA42kyoLyB5EZ6V+cumWSHQkIdLobLnTkHEo2I6u/b4kNDwGV31DnwcSfJ923NxJkE5nftDd7
WSeoiTUEohklGycB0hwPUTS2gv3rn2YOpy/Xf7/lvP+BNCQNctDQib44uU9SFIN+DDkhn8cFr+u5
bYeNh5TF/wSGR2CkUlMPBoILtFouM/K3h2SZq+JQtZS1t2vNDsRjsTrUebu0t9enZnEUJpMg2I2w
5RUi7LAn6iHWjC0pQjK5lRuwPa1NDd4q0lHjVHggrACuRupLXtJHEI1552GaNFLHeGtHOvwYuu58
H4GYap97NfkFq6SWztCP/DlG7iUNXASY4GfYMDbLqpnYQ4iGZ0nd+s0F9cLkQx+w2ElDH5SSx127
YkIPQ9lmfe5XzWWsm/BYVLm4h0LuFj2lJYgzaQU7J6hI03uAhDZiODjtkiFlGP9c77k1TZR3yeF3
iCACsjOGM8GI0Hn2ks7vmkvl5cXBmwC2qiPgwq8vl21Cq9995V9l74XlwrPkKYYWoarJr2HO9A8w
exfHoFnquxICnrdaLdk5h6PYsFbbGVj//mpQtN6GM+lpdRkL1v0loq7vU5GH/v31OVnuDN9wBiqJ
pwB47fx5yuvPa7QogKF9cjIv3HDKtt9vhAhx3TXxyAqcMYUGE9+p3e/Atmx1ZNl+vpEX8Ah4Zxgk
T55RU/0CPob2RrRlf4JO7pa+g20EIzaIJtrHTICByvFdv/gqA/T9fQeJazY/sUGx4P2ufTAxiLqY
mgaMPXhYjVBOAxAMnMIyFOHRbar21/UxLFthEgzyiDlxTobqsviseoCaGTvRhaBdf9/njdcA73kW
R1GDe6UiQXKa26aov9BYhPtYVqmJR4QaHq/dKMZmh2gj5i5kqRO8pq//eotxmzBE1YRMoMIgH9aM
WVaw80Sz5DZApvYOyfv3PXpNDut/QaRtZ8beBBkCtD4looj4Ba0YZVo4bZ0Cy4J0MK23QmjL6f0D
VRhq1uPnVxel8uroOmX3D1LLIYjup37nqTIMPBIBbihEfpexm8LsS0xGcHEeeB1m0YfrW2ObhGHk
Kq6ruQfh3IWtDyZv6M6IWvgZPTlbj2b69kvDJBcUvCQSTO3Vv8oqxSIEO6CPrPweR7m6ELmQLUE2
iw2aQMIKDG0Qz5r5BRQc/mFyF+x81sb0266lMgGE4CyMvHik9YXMMs5SDYGdtI1q59AJZ0tm0zYF
w84jmg1d3eiVDSf7CDjqcufD8jeuC8tOmDDBQvZDn4Nb7FL19GNVofVRoyJ8anAztZEvNrytbQrr
SXt1qQo5DzTj4Eaby/FnFbA02mwlsBxWEyrYIhrM6gm8pzMFCw5gveJEmAaiF3HBvpjT1OFtCkF7
FeXwGy1EkHFNKAj9VppvsU/ZpmBYNIGSUbUEUQ0sZahuQq/zv7ULOmzmVjaX6+fUtgGGSQcVz3lB
apxTPn/pIAl/gGZZuZFgsZUpfz8SXm1vsYC+uOkyVArhsGMq7mKAm9N+6eTdTLl3s6xvhCA4jsOs
Dn2I85WDtP14fWqW1TPxg0vQ+K6LMull9MP+mLssQm+S4hE0CFyAI68PYlk/E0To4SZvm55Vlyqa
5KcqR0v4oanyTWZ2yxvRBA46Sweuw64RF1c5P9TKEQVQ3GXNTK3vQ7EUVZr77T54LTVxhB4YhJoy
J/VlClz/uEzDRFOhodIGZHe74RltK2aYvHKBegvrANAVH4nR1PP6+mvUtkLv3PZ13FdnTpBgQHOU
WJ8eUPBNlejaexGH7j0N2LT1zLWdLSNa19HUqIUH+TMZoNDBPLDoMUKmQxRs6t7bhjCMX8RkQUcw
HLA3olusDqOnvg/0nbu02c2+s2vYflmUtPBRzb3UyETcNXiUq0JtYQVt22yE6xl1gqAfkEMphuZb
PEFYLKm65GXPLw9N/J4Ak1Pi+w0co1PeO2EkjqGEiPL1j7+98OEf0L0q4iV0vUGfNiNDUXn1sWyr
mxIkkRsn9O0INzThejweYuSZ0SURz/QUFPNxWhNLYmYvDDKwOhzuMwgwwC3rjQfB23d5aML3eAjg
CzKquGWb+J9p6aq0bUl2RKNLDSrVbsMVWlI/oYniY25VVeA0geUhZBhmACpjAUHuAhimF0gSPy0V
YgfUQADp7Z6ivspu922YafHYL1dhkIvq5XiYSpe81KQs48MYoIV/Yw3XoOrPdGto0vZBlKUvZO3z
iwLW7rc5+vWoHlw/lmmXB+9lOZf3++ZjWH7maL/o8e9ZJUt1UHM0Haekpd/LKvN2YsvCxDB+AUDk
v/a5NglEfflxXqtEbHHqs5Mo/nfoREAsCshx5jInL1Oiql3tCWFieIbQyWt3RH71EgUuQwfpENPu
iEdk8PH68r3teUIT+Ud6J4QBg42+KgtxWtBm/S0I/fDv61+3GK+J/FNOtogpQzJtrY9DozjNdPyz
7yYNFHfxo1Q/dFH9rGWx1c9tm40R5E+DDzyEg3iFg+g+StuKtuwWdJvOvHGwbQOsTuP1fQmgXQBu
GH6J+25+ghQByrq57KP2eH3BbN9f3eyr7/tiRGkyQDaiJZLehVkh7yOv3kjKWazSBPRB/EOEdGlR
zGGze4euDeXeAOzigzJLqSjlXBVHSBptWc3b0VgYG9d+0kKOKWZzg+x5/dNbkZ6FXtjdCBMi+utY
JhJ6BHTrIrJNzvADge/SRildPWcotzoDgH3aq/7iDVoexa03Ta7LzjMesqQ9oGbm9sHGBWgb13AN
FZG5HKisQUwaJuNJV61zG0RzhZe4Fu4TaLE++GBz2xjNdj4Md9AsBbo5UUe8NNwdL/FScT/VIql3
vWNDE+pXDEkHFXenetZLoL8BjQnNEFrkPDm02aKeoSyo+o2Z2C5AE93Ho6DoEz/KzkrgjpgSdF+v
hOI6lmEqyvlvKJ/WR2h8Pbp99dEF/miXhZlwv0lB8w8q5kj81FEob7JlSOp76TQy+nx9AMuxNxF/
FShpiOOS7EwAvbuZls/rrDwqv0899Hz4KE9us4/jMjTRf3VGlw4cfvzilVBw4tKj70e2E/QfmjyB
Gln2cdQIHLtOt99kHJHgjhBSquP1lVqd2htRQmQ4iHhsuB79HooSGqnKJqrfo6GTnAj0VzZGsB4y
wysQB5znXZI3Fw66rUOOfomymX8hbwZd8yYpznXcnVQ9HRNWzH9HeCxen5nlLR+axIHuoAMaDh7u
Cen+6gCcC8LPbG0uzDpAqoAKqQ4rxMmNxAMvq5/tBG2s60MHlkU1PETRMpzoMKsvOQgobtgc5e+B
Cxd3179uCY5NVGDs0oklTgl6eyTNISqT1eBgkvIOpIUvbd4OG0GqZRImLpA1DMws7hr086RFj91a
phrqfdnM0IQEspxJBzc3v1BImSJ5nUR3YnLpxm+32L9JJIiu/ypAmIDYN2fn3ymcNejhefYTMhfp
QGue7ldADk2YoBPWzdKJurk0GEH04scU513KACMYR9XeANxydLL5yzI73yaf7IvrTAHhpiiaEmRc
EDjJwidZicfSF87XaG7r40Ly+050023eg9M3SFyycWHYzoThLYRSST2IKTmxfJ4+xmg/e3Jl//36
ubZ93PATugLd9JT4yYm7M/1QVZ7/ax5Rc9/3dSNGcKGFJ/x+xnIVBDR8nieH9ttQudDe22f1Jgyw
ZZq1EImE1fsetCygEdhMaSHzcd/i/4EEZGDJViO8StvkoZcq1nTjB+X6Y326vkSWu8AEAOIFIjtV
FBxli9b9BO0q/UVzgv3QTbvxlLL4LpNHULGoAye0V18AgCmKQ608/hGdjcOXvGgD5xgGXvx532TW
X/Aqiqe8JV7UuNlZ57rOU8gfkoeJLhDgghZItpVWszgaE+/HM7zX2wYZKTDXeKmDnEEdgEoFijJf
aSK/B25547pboEmLgZh8grSO0bjQQv0JyLbuIMNhfPDrTSoh29cN264A/B7mMQrPtCncB6nAv1fU
fCvOsH3dMG4C/viocPzsXDgqPKoR8hrShQjG9c22bYNh3HE4xnEvw+xcFexnPA/Aaof0dlB4GQbt
+GFk05dou53IdoiN611NOu+nEIqBv6uKiKD7A1Q9+Dsgeuq0mot9qsqhCfwb6pYuZdJAG3StXhLk
cI/bvAgWYzeZA7XndK4cyuqim+nZjyMK6ouufwfN3fbr9U2xbLmJ9yOgCc7jRJWgZ4/G9zJCUq0M
NmVVbL/fsG/pIjxJmqW8/CY4rys3SxuAiu859//Z9/vXkV95kLJHErjQKMe4oRc/l4r2yK66lNOb
69+3zWBdt1ffl0DPhP0g8nNZBr5/CzJwWn4Y+9Zpb9FMtGzVwG3bYNi18sXcV6gsXuKu6lIdg9It
bV3l7wx2TYCearIxAx1gcwmCKf+AD9egNlkm/eP6Ktl+vmHawuUsqX3BTh5Kf2kxquamXJ/2+75u
mHLV8IoHCWquPI8deiwT143fZw1YwG+vD2DxFSYQjxU6m+MCMAqAVqFeRHrv1vX48ryWpRGJ1Pts
zcTjEdlNbdfD1iYeBhDkTqL2n1a7KPPtm8aaeXl1VgskVnLZVMWF9qjtFDhUxxlkSRAVqKdT5bWQ
bNw3kGnWpEXYkU/Fhc2yPLCiCw+yy+XDUqOdw2t48OX6OJZjZdID6npYAKcu2Um1Y3yXVQv7O2JN
/uH61227bph24IA+ZQ78AphS9xcfncRJhQw+lriMDi4iNrWxWrZZGLbdBc3kQ4cJx1c1uTyIsG+q
24RNwG5cn4gleWwy/4GYR5Qc5DwXdxnrCZ2z4/AevC3yXQkB07/aSHlfI7dpyTHS4GomcDH7zN4U
/9XVwmudqPwi5tr/phySvURdVh2vT8u2bobZo5JPc9FUuDy8uX6C/jJzU9qLLZyLxbObkLyWTXWJ
vagvYTOLZyRE+YOXR1AtABnQhuOyDbFGQq8MUg20bfmwJKffkkO8Cf8qZmiXAXbx/foSWY6wKfbr
jsWovZ4VlwiQaC9mjpeuwsujdoqT9MQ+OcDQROZR7iSjPzr5hegJOpBtfDeGQu970JjIPFG3/eJE
ZXkR0GA+NnCKt91AP85jGG3Yh20bDEMnWZhNNBxz0NMF9Q3ttXdkI62OSwBA6b6NMGw8nlTm+oMq
fucydELiL6Rby2pAPhxJjzbmfTZhSv2uoCaN9t7kRBb2U7U5RKtmVHmvT8JicCaNX5BxUjgLyy8S
aZkPap6oe0SXf11smIPt+4ZBo7kfTJk+MspukCdHMbhdBsaHKvm06+eb2LsBOo9glAnzC23n/l2d
V/FlQupgC5ZlS1Wa4DuOCGeYdTeeoQxXPK2FuoxAiHXImwNBd3k6+eCKJ6KpnwLOS0iKop8cdel9
kzPudrdZ3Kyv6+ISJhl9z0gr+EHmnrPhSCxbY+LyvIBy1mfIYIdV3yZ3zTJ0/VMLqaxp396bBH6U
hCQpauy9VuF8nyWdQLfX4uotMMK6Dm+kyE1cns5A6FUA0nnhU1h9afDeeOp185HqEv1CYN78kiT7
+GRDE5838Dwo/SWHLrlokgbikHE23SSD2NoLWy7eZPLj1GdO2yNf4Q3ipQXT5cqPMrtVeIxW9MbK
UoxMzJOLJsZ0/wkzYnjfx0xrGeIuKcP65Liy/dyN4VBvOBfLVfV7sq/uQp6EEdXhjDuEdMmDztde
eTqKg4ib6ZZAnmJjHIuzN/F5g0gmP4BEKyo98qHI1icUjZd3iQ7rLQEEy1kz0XnzCEVYZ5wwhJ6C
VDT8Mdfcp6nXO/AC1FWHCIx/OzOWJlbPZ8USjazPL2DWDPht7Qh3PsUdD3emx/6A5+ULOt8Ajn8S
y8TTbKx1KqIIcsKfsgyN+kFZDI9NL3fWgcm6ca8OQhFPeZYluCp7Z3ZA/tSjLXPlAOuC9iC85n2J
YtdGItPmsk0uvqV3qkSC0v8SISGeLpX3d5IMH3KPfw4F81LaQhVNrV2aon4PKueHqXX2+WuTpS9r
gr6K0a198dpAPYt8pAwJRz1sfN52BL3/LmKgfSKDGhMD2iZPcWnzlHoedI7n5W9wRlfp4DJ+3HX1
mPx8yB10IZTdgEdGG/hci+KIHMXWabBcPH8I7y5ISMTliBKTFN+UAjCobUC7ev2Xv51xRIrgv6sk
+RIKJ9QJpFzYGY3ZN4WQRSpG/zFZxGOU0ae636IAsJy1wAT4oUoKmvegkQ+TBv5unOZU0+HTwOUE
cRScMRq5hyXK37krwKOM9d9rTfP6PN9exMCE/hEeZAziAkDVe0m9pKJmfE7LKtjSWHz7gRmYSD/N
k7kuW4bsFIq0KzUEtKs8HvwzNcNliCD4LMHeMA87pYUDE/IXgbg+Uo7/73juvMRHSLVu9S1artfA
pOjzkIUsNR/qS913Tw0uU9JUfYpuxl+tA0ph6DO9awPg4dtYPHR+uaUE8vYFGJhQv6FYFBkzLz6x
FlFPwaA2VCHR6jnwTL/bj66fhbfvvyAxPIMKVcPnouyeQYWn3quuq7x3ZdE4S+rQLnDur49iO3FG
sMDafCwrKZLzxGFdHXjqGh/Ecdc/blsp450gwdPhO46IT4BGjvGRTmN2D5YzdVOMiOa8niTvrw9k
mYWJ6WOq6bgn0Qwmh9g5A/42fSyToth4E9q+brz+uRMFY94Dc9LVmfOxg9jQfNv74bwPkh6YPH5Q
FnHJVMzxaZL5X8EIILGnIfWDCH7rtWk5SyZdH1sg8h2NNTujxaUcD7KMEeUU4zy+h0zePunIwGTn
o4lL/cZzaqR5mLsc6ojys1xjno2Xh20S6/a8ijdEW7XD6Mn4JET2tSBQdVLJ+AVghi1hadsA/n8H
CKrBHWrNolPFuvEQeMk5aKLk/v/xMLcYxB+8fGwefWR2o3PVR/AfaIrUM9jX4pB9K4X++7ox2AYx
TFqgtZPl4CxBnWkuU1SYshQszBeZUP/GTdAeeX0Ym1UYxq11GMeLcodnrvvvnMXNXbTbc5iwPJK3
bjCFYXQiY1NeCu7WX8H5Jz9JzkEjuOhqk1vWdouYqDzCiqxsgUa/OI7+0FVSfVBsJeRoQcMcrWQB
FWrLn7pRl2fGq58F3QLEWxbQxOUFgJQMswC7m1As+UB6VF7SyGn1PmRtYMLykCqbFfE6eg4SlGh5
owo8bHJ+u2v7TSCeWOJCLSNT3/GYAec6QZ/Ot6LeCeoKTCQemJY9lUEp5FlTSB2CextxCd1kCLAt
vWHpg/LlRGo6PqPVqz2Aq74sUzRijJfra/N2UB9ExtWN3mC+LDSbnqcBPDUI5bqDGABSVEV4wjsJ
QoS7XbuJuyv8PNDN2Khnryl/xhpdE0U3ZoDmb3Ya2RbLNPSEDgygxekZ8K57VUFCahkmZxf+NjDh
dRneJLwpZnLWC6QUSJy7h4IQfcPGQT1v59ctczDhdTxnEFbzlu7Zkwn7Cq79vACp8JxsyZ1Zrg4T
YDdRJYN8CNwzk7H6Thr0tQD/zT+NeaU3/K3tXWLC7GhNy5Uw3j2rmBTjCMog7bNHt2hxb6Xukoxx
nxYD6gj3E6jFe/8W6KJBgNqLOGNcPARJpWoKbrYQehLXz7lt1uvfX93IbJnj3tGde/bi+H2sAFcc
wBbyqaOT2rjLbPu2/v3VCMLVHSjXavdMGrc/8gSdxXkIuY3rv9/2dcMN1Bnk7FWHBCBEy+Qpmxi6
yYtm631i+7rhBYZ5ijsxcv08tbPzWEMj4RCC/e+477cbt3xQzXrKuqK6BA5AjyqW/slZX937vm7Y
vOwI+tDBgf99rvh8KBc/us+5DDZ+u+3ONcF1LlLwjI0c4DokRYkXfoRiWPIS9jSGLDzYbps6OXOo
kd4SHbYPyzR/3zUtE3OnqGYFpwUObNM5aFsn/js9uV+vf9xiDSbaTrRdAdUL+JgCNKiXqpq/ZCxa
HgcKKYd9I6wR3ytrmAIC+58pPQ10/ESSSt4VLWdpU3hbfsySIDARdnWAntK6TJy/c0Dtbkv0IhSz
+9hV4ARycaUdkFT86UT1IyHtzi1ZrefVnLwgRGY/ar0zYOs6vmGhoNlj7knwqlxfNEs4HBpGXixu
kbidR86/o/piop8DtXRoL85+LqPe4gSzbb7332lMKFWhflDCOdet/pQNbPoMfvywTzuOEsnGFWAb
xLB5jzoIut2enMHTU6Xe+gQqKp+cauaO+17SoWH4QjUqyWKfnANn+jKMSGnU886O4sCE2JGu7AFq
j/tzrCgwtXGCbFAaeU6ykcywnF4TZTcW08gyf6ouWRd76ezXIh3K4icT6rvOMz/NHIeDkzh8dGi5
xdto2RMTdycTp+rDAsdLrNpcv/ck6JrgxvWVe3f9BK+m8GdJLDCVegULm0y7AzlDmT3/KKnngPu6
2QKd2Caw/v2VAaJpS5b+wPoz/FTws4jD5L3MKcjG57ytP++bgWHktM+jrukxAxk1AzoCQN5NhTzu
+7hh4HzSsxgAfzwXCff+omqKxscGFNd6Y/ktDsSE3BVRlSRg+qMnLypkqhNkR4kjnccmWYY7Z5VZ
2DcPw7qFQr8H7VuCMspYPwH9Lz5E8aC2il3rWr91igzLjnnAW38i9MRkOIGQF5Ddpgevxq4fbyLv
SFY3Y5g0+PrInLOWvnNGWj78tO/r/83AXf+G5ZybNHeedkI/AqMghIJW3vjArW8G5maHepX2uT6E
La4xee3Q+ljqmc3F98mBPO3KHjw5VfvZW3NUjUTTn+8kXdpKpA5H5oaPIAHe4m+znFITYhePAzjv
fCc88X7Vrpi//E4k4in1aw75Fk2V5QyZ8ruZquUQRTk9qSDL/qJ6ET+S3Ms/Xl8+29cNQ5YN4U2+
LN6/fg5lPGgDIurY2BzL5WCC66BkWDvDpIPTSqtQOcsv4vIfJJ7I7Urz3sfiqXR7ee/jf/ZNx7Bn
3SYuisckPDFaintUl71nYFn4hkKO7Tib5jwLTsqFFN/BHAtkfyMY2FJK0O9/Xka+CfW3bImJrSsW
r0B3RV58pwVVX1CI8n7UwCFu3NeWOZhEdxCUA40B1CZPImbTERlFkgZ1QA+JYvuQe4EJrIuTqYUA
rRueEM80D0L0oGUcUME7hqA73Ej32MzehNXJzG2RZV1XiSCJ4XqeTru+OaztEbrppnTA4Zqq/oJI
dHqqxvrl+gGzLd/691c3dzYgjAHZAD3Run35Tf5DXf7SjZukqbYB1lPxagBwgsxuPYO9TTD4Lo82
L4zw8uATpLCuT8F2vgyTB8YHXJZE5d+RnQGLm0N1nbZhxHdpxQUmys5jwQi44BLiwaTi3xMgsmwO
pQLN1L4JGEYe1FKgp9LHEnE1JynlVdOn84gOkuvft6QSTca7PpJklWupvlPleeToBHM2p6OXJRcn
ydVdPFdRdHCE/nJ9OMuOm9C7Kq4mcOB74hmxyJASMLIQn9Q37tp1s2+E/17l/6P7kiasWsRzEA8X
OU3LIeGzTkt3M6C1nClTLZdAswfSRxwAJQ/JXeTAslMfb+ZdbCu03r+vbCLxy//l7Fqa28aZ7S9i
FQmCILiVZNmy40niPBx5w4qVGT5AEHyBIPnr71HmLjyIIX6lrFJeEAIaDTS6T5+jRID84Y8R2l6b
IU+bTVkF7DPKj3IlkeCawHnoN0NItMGYJc3EqyRR/jQ0zSnu0ui6nJeNr+N+WREVGfWXT5oSChQI
X70U9H2Xrev66ZY/kwiYiAJa5D9Ep3zwN0/AybOg8tdewK7vk/8uDRryiWrjEghgNrV3XBcxIBgy
VU+Xf74jiPqden2z8mogo6+R5n5W9fTNh0Tc15bVD54HoHTj9eTm8iiuSVhXt1eQclYh48/xTIsP
oho80Czlybervm7j5uYK+qHjmCTPGUGTgGcE+WTIKueg47fbkDnO8qzzK5o8n6GMM7KyW8bGtSZ4
h2/ZCDkuwqSaVJY+6xmaGKjpf6o6qOR4ZzmYy4vjMLANkSva2Sd0HOPnQsRfTREuyAlg81OJEaY6
ZytPRtcqWR7MTEdCyHi1j7Ij0D4uhqZSN7xBqmtlHq4Bzn9/s1F1lTIo4vjJs2x1tIvUELy2sp2v
gypSG/Q2NgmwglWTPKssqu6Sng4nk3vhCsrJEYn7lhPLcZBz2EPPuqibcUez6bMJHwXCDK7NN+WV
/i4Hd6y35NeFmTbuTSe+jDNZxD9oz/t71Rdix1Fe/t4lyXVgVRCh/9cecwy+/NxX8Q8opdO7Zkmq
fdB6Elz99VrX7W/U8J8P+NAGwTHwuORm4NU9admu0NHfvGw+af6JAH5mRvPNLyMwe9SfVM3vSIT2
NxC4X/aa9/0ytBFxo9GtTtCv9RqNCAR2eXrm2SiBUymiwfN2lwd5f0uHf2DflN/roE/Yj0wyclKG
mI9hjArKVXFHaEPf2rQtOibC+LkW3SknWb4DDuM1XqrrSPpDG+uGfkkWlkvJn9My08+68W87KNR9
vW5xbH8fasUJ4eKl5Dw8BJNu5GZUebq2uVyLb93bxaJ9Fs+6epkl8NyZHoddhR63q06r0IayBSAR
FEs9Vy/1WNEbEuT9RphuDT7lKIyGNlddkXMeay8RL35fQc8kq7fdaO7CEqoV4TJ980Z5m3bxfszZ
h7N+09DWKw8wx8MvtLnqBqgEaz211Qs6k176vr/jPv2Yg50Rr5lhM2Zmb0Kz63x5OlM2Xt4KrnPA
BruxHh8PvApUX3S8m0PE6dHvNhUC/WMW+ds+n37mZ3Z6bHK5OYNTq1TvGTFrb5L3z+/Q5rgrWTrR
tgHXGITyHrNGb3XF0AyXVd8pUmkRcJ7b8zrPNV9Z5/dvbbTH//d01cHU6Cps6WNGve+qUp9YPpCb
lAxfOkrWsLEOF7Axcn7WZAXISur7toWaLksB9zUR1EguW831dSsi8II0pHhMi5ciUd0m6zz+KUed
8Oflr//uvnnnbrCJ7kS7ILARjXiZGwAHz9uhbqZ9bcb9b5+oS0iwN/AH9NWbbbWMd/EgP0w0PrIc
QlMKl1TkrTVhO24LmwUviBPSeL5kr+iby8W2qQ2OKfDPBT+NUvFVd3poI+l6PteEmzZ87IdzaqLI
9LZYUAqL5Rrxk8ti1ss+RWcGpSohj7zJX9p2iP6qJAoXlw3mWiMrXlBBSmLkvJJX2MPk9zPP4n3u
5ZRAIJqItZSnYwp/oOiqaGzjJaUHElRPfgdAG9iL1jD5ro9bD3k/oUG2tPj4bx1WzuafIsVL5qr1
sbFxSJCTycs4Ps7xhu9L77thwA3XADldOcL5rHkTQZuSgxiyxAgkbNJN6sWfwNU87DoJCPnlOZwX
4h2ftBFyrRC6CiSjh9brDozeE5SeVUxvFDAPFfM/jg1dweG8nyQKbbAcFLGpbuaIHnycj73Eu74P
0i34Ob6ljPytebASQznOYZu+Dlyj6COLJfnJQgayUS+TzSYoM7ql+UC/pdW8Rh/lGoj81zh514aD
LibxMnVa7vUCxcCRKyitEIQOC8jFLlvI4YU2dm7o0TO0NDOGibL5jhXVHpjJ5hHUUmuRj2silp/7
oxzigRH/tcqzKNl0lTabvuY+hD1A/8K4XguCHFOxcXQmnOY2A2vAixhBy9KGOr4jhRCbuAf73uXV
cji8jaFLYp5AYx7XfqOgVeeLznuIzHjlWWUj6Apo7/aQmfJfkRIeDgyb9/7sJJd/umt1LGcvIqX8
lNbVSyKL6mnq5uLAOtAVXT/CeeQ3x0lWoMTdd175IifQBBZ4v86Adh+aZBUF4HBym4FuTNrclIAY
vraT2E8zXbaRDrZJGx/AytxAXcKsBBMuO1tvARINQg9QCH8tijG4bVsPoip12y7eyiniOBdtbVq0
0xWpCMPkdcg8si+DDPLgtcfvedhN6ICb090sxuWsOUb215nfusqFoC2f4on+5Aljz80MNmYO5bwb
DurXFedw7TDL0dNpToIcLvHqTay+nVDnvenCugYbKmizL8/CYRcbNCfzuW/1EvDn0cvER3SR9/5m
wb8r34A2OG6uzOANAEG+wtjBbc/q+IkFeq1e6fr1Vgw/++2oAk/QDxwlpa+8BaX0xgtXccSO9Y8s
D/eEyUIPgiIv4KD96J/5IHIzegcSdfTrdctveTjpjSkAugxe9TK8LiM32wEX+8oOdTi3TTaHhNKY
xbykH8BlCLwS2fr9uQ1IALQ09tlL4rdr3ueyg+XdBpqOGKxLj1Wgi3ovKTrKdkvI6cpMXIawrm4F
Ed506DLvtU/QHp7GCGzbMJDZZszztZvINYblz8kIap+yNd5rA9W6j785WYPQ6wFDjtYSeq5lsvyZ
zbTmhenTVz6O1ROfIv7LywHjvbyXzrvyndDQBsKZoo4Db1m813aERHvetIduwMPMeIhAB/SirJwY
rmGsEL2EwFTRl733mqNuskWXHLgAE+jMF/2/5+t1lP2hjYFTfkOHqg+mI/jsOn+r0zLtP3tTWK4B
+xwGtxFwBip7aMUR3mskRlQkp/Jxyr1uN0McYOVSctjbloxt0c+nG2XowcxL/7PhPn+4urMMtAX/
jQ7KYIklul/T16IHWXoUmP67ntDi1zfEX0kLuSZg+TWvNUlolNISZIypufW1NH/nWLSryoahDYLT
M3qU5inPTl0Joi0I1LHbATDHX5f9wWVfy6HNJJYAVcmohNhsEoTb1hPILs2QO+mZl99cHsS1QrZL
j7QHtngk5WZGtIacoGea8tEDo8Cy9qh0hDY2Ck5kwPerTsQYolnI89gCkK/66ENWlumdMTX4iusy
uY+KeiUz70jF2Ux0M9XtzJp4PiKXxD40TVASdHcu+oOGOHrxAUTpsoS4WVIP0NWa047tKlEO4cr5
4jCbDakr2qlv+KLnYwsexX3dp5+8rOIP+VisjeCwmQ2o6wvQSUNWBTbLatDl/4ZrIYe1sqld5jrP
603Qrgd0YJpigM/ouKLLTpxlgaGYUN2ZKjQ3UVqM2ykd62gPENHorexDl83Oc30zKsQLau0PxXLM
SrP3+HIbdceKNocEcX0KKFoYfW1Jc91NY+vGtoUf9aYZs1PGy2TvJ9GNb5LxUdbgzm2mNTUn10aw
Lv1kSotWREv6OgaAVkHYoJl30xCLp9nU8jr2r9AmqUu06EEHOs3HGjyFG48inQnNVTRaQZl9ZUO7
tpt1RMz+IuqFBh5Sl97Ybgiw5N+ZjylddQLZaDo2Mg4RpCR9bVNvEfsF0jlgDMijNc5qhxlsPJ1c
sqwMSBaWG1IbcmMiQHe0RBZgnOXp8hRcQ1hhfCY9vwO7v/daQm/3229RIGh/NI9ZTq+7yP4A04m0
Z4wOKJUXwCvLYZtq6H9sodLnhWuQcYcL2lR1YhJ+KZqIfJCMf1JEfE0HlNGLDOcWPVduVFeP2yJu
D4uc8ufrVs5y+x652GFWPHnlpecd5yD+2lep+tq26OC5PIIj3LNFZGWZMTM3HT/oqd6JPrppoYG8
CXOzP9OVXB7DZX/L0zmHmFY4+OlzjPz7LpNKbTsf0jJ1W8RXeokVDKhWxYMKU3IQPrqvcZ3WuzjO
1rjrXItkuTgwYUEv0qiCEBN4kkeIAe5KQ1/kmVd3kwASsmIMx0LZSLoQwgQaXQL8tauN2jdgGtvQ
LM52eb6mhOw4rGwaO78cpmieQ/IBXbNiN5NQ3wxk9e3g+rrl6Fy0kLIaNQNGTPhia3xcjZyvFaxc
q3O2zps7sB3iniULSV/PfiBqPNczGX0YCpT1rtqnNk2dxovHz01CDllGgO9BMxMkCOYdFNOeLg/g
Wp/z39/MgEhIKZfz7L0WBuXQXaqisjmUGjrBKzNwDWAF9HoOy3/TcKJGx+5PPlX99JAhJm5vr5uB
5crKH0UI2Yfm2E2huV1ERe68ck2597xN3nnh2kg6BtB1zeqRfCjq/lGMKKoYhVIjS4ebc5NC18fh
dS+337X5t4ZAuJ3kyit+kKLU+V5lS9xvklQbuhIlOgxhA+ogEzdDN6xvjmKK1UsM9uJhx4varNUI
HL5gQ+pkkQakrD1wXcSiuEnDOt3wKg4268lphzFsXJ2YVeEnKHYdDE+zHbL3ZKPAkbMXBvVtaMWB
C4b4V66W5dmCE53VJMlOyJd5EGbvvSj/sHgtaGcub1sX6OIP3jnPg7QZAavQOX4mILFCG8/HAjyK
EiXsWbcHSYcvYyc3YDO6uzym46Fg08+1BtDyIemz0wzNaxBL8XBTGwgw1kv/JNOuvlnK4m6sPQiR
XB7Qtecs56e4psa+kPxAlwB8hA04MBohr4P3hTYAr/WoLoKlJcdzXThP6bAtaLVmH9dPt67vtvWL
MAZL3mtRcfkF0XSNXsgw+3x5YVzOYl3fc13IGvJWSbkRwfITUJd0RzV/XLJVKN/7v5/8AbOb+3Aq
II5zbAk40XUxsnvILK/R5L3/+4kNpVMLwJQlpeEBRPXJlkGcFi2qyPIuefLrmhUiNo5unsBjG8FB
jgQQV9qLCurMrLppZTDvrxvBcnGkqQuGxC5SvEX85HtzdXve/l5aXnczkT+gdGj+Djr0Q5abtPO7
v7OpKmiyTSofyPjd5Tmcf+uf9xNSY/+9vltoWgaaGXJUA7ieEMamm5mC7Tnslp9lCxrLy8O4zG35
cRZQJqBKUJyo9NkGWWW+a+pSbuozUct1Q1jXeOJTNRSdJMcKXLa3chbdTdwpfiMbs4bLdrmE5dJS
xTngXn1+Api8/UK7SpUbtD9cRxxOEsunjRZG+ioND+cd2/v+PzRK8m0S4dC7vEQOY9uIOTPRHrrx
HTl2OnxBG3K2pREg/dVA1a7qVltbXMOcb483kUgx1UXYhrT40ab1UdamvNMdeeZ0ru5Av1us2Nth
DBsMJyBezvs24eXG51HPX6SIpHiGXNVa6Pz+ZUdsINzMa2jV1x1wK378tY24f4AmXbIVJQ5BbwSr
BQmTrVcU6vWydVwTOvvOm2UDTHruElCZnBLRtLsopN0OfExq5ep2GcVydEOrmcVS0gPFC2kHsUD+
T1qAxTNIQJSTQ7RoxdPfj7GIjXpbosLkKN6pYyMgXFO1r1kxIvwR035MGdui8f26OjCxoW+tz8Zw
UkQddTcB5R30gJQs3RodgGselq/nCWHQfR+LU9s0okALGCQ9mzDKt3FbJn8FRezd9EOW3ly2veN8
5JbrC+l1Cc5rnI9CRHck4xr6pKLfNyF6p68awgbBCRBJLQTv+iPAfFO572VU3cZQ42YPMyFXkhMC
vPffTWzyoEyFKeMDGdCxosZKP6T+uXpbVGsHvcNP/sDERV4UBa0Mj7PgMfpWWHH4H3jEXF8/+88b
L+SIXUlYpPQYAfWhfyJoHKP7yNOxt5aectjaxsP5Ic/rPE5RHMl0ndON35B/k3z9Xb6s0hI60ODE
BsMJriPdCVEfuyp4piDF2pdLmnwZoD+/jTMgu0wQPoQVXqRBqPQXxep5n+bi1+Xd5lpG68LHIx19
EmaQx7lW+a7k7X2UkHnFW1wft656KcwMKciYHWTWfG87YrZjssrg4DKP5fitBwmgqCnZASAvuSGj
TG/O6MEKHaFXZXZJbDm7zlEsasKCHVt0SGxRLw7vE3mlgiqxEXB9pyZaFXV9TP2hexCebr9c3cJA
bPBbBRXjukat7Qhg6gwI4rhAbTKTGV05pRymteFvnPN6jha/PKVBjYQw5LXBc9lDEW3l1eywrk0e
Z9oilEh+xUdapXe/1bqjsDsEPgR6r9r4tirr1BQKaPlcHrkOUGz0Qo/lG9Nyenvd988L9+Z8kt4M
wrMS5xOu3lDuCRDU5W3s+XR5vm4Ay3OjsMazLxElOt3a6S6H8vcXhLzDyt53XKs26E3HQqQjqGRO
oWf8dFPEIaqOPFbjph/ha1sPUp1/jYStbiiXwS13TvqZMyGVOI0Q09iM3bRswoosm9SE2e7yijlC
K1uCNRuyGAzYLDr6zGseqy6L6SP01Ge6o6Me820FxfZ2Zf0c07HBb4AMjrEIMJ1zZnEzGvZrLigk
56FoenkyDge00W9+xON8QgfXqUXiqt0CnpFOu7BQ2ZVxiE0P1zQeZONywo4hJnNDqP5ikqy95WO3
doa41si6win0cBGeheKEFtpfUuFkZV74MmYIP69bo/PAb3yQpKJaaiaKU1brSN2qKqL5XdyI/srQ
1obBhbwVCwOX0Ak81f69B1DwZ76ocoUyxbFfbSa4rG2gj5HN1UlhY36eyxZ+CB2mHw3L8tu2L9c0
pFxbybqmIzz/QDZU0aNs0C296zMdqAN4npW47qiKLN8mQZaB1CIvT6DJy25qqponf57TNYUX1z6y
7ulI1d3EZceOadjzp3aoSL3JJ25eQC4Kfo7Le+n9EiyxIXAsaMO46hP/YPLq61lp4dyy4Av1qTXx
Jz3ov3j/WGfm8+XRHCaxmeG8uoulIHN+iiCBUYP6vBrzDRRMouuOQhsBB121IRoDWp3ITKASYhgg
g+W8lUvfv5beeJ0iOMSc/uuAJRRxBE7V8Pi7NNrNyXSvh2xceSq7Fslybxx8oMwDyeyJx8WybPup
X6ZNVlTJdWe4jYLL/BgA2kqEx3DEPahAG1DlUm/ialW9zXHLUusOlzpKs0rm4UEty89sip4yUt+m
gNice2DQ17yyUI6D5A8wXCdHjedRjmANKe6IL95mzth3b0LnAnoVr6qkEGp5OYXIvVR5Hx2zvkcr
eWqwH26nAaLwK5vWZW/Lz1vwYbUpmhKPHbpEDuecwilJ83yN/9ZxjNhgOA4+J1Bu1R3iHFhDNXX/
qUZ3HmCQxeGyV58f1+8kcW30G09JXsWVV57YOKbhDprB+WcvwP2XoxrAuQoOEUCFM6p1a+AUxwaz
EW9nlWVjsgBcgEhVZkVeHuZZQ5nKsPQ4UvwSSDCt5Y4d5rGxb4FilfIoLsN2zn1IUfGoAVyo1nzl
OnR933L3hHdo222FPKGFq/0IVR2QVjOt2uNl47g+f/77m2CBQSaD5RAdPAVNFYy7KgF+d19D9X4F
ieL6vuXrozfnQpe4ZUVewgw5E/80pG1X0nmuzWvd4T2Ua0ZJC3GKqigYb9C0MnZIH/SUPpFxWjOB
4yCxIW0M0soxAR3ZMTSKZ+jmAaOeERsYGjRVO5EvAfUg79z4WbLiMq5Vs3y+DkLU/YwqTmWazvFG
JWc8AYsh6L67yuw2xk31g+KsGxBHm3ZpNn40mL3OUBxaiUEdhrExbl2c1PFClTxOBfUO0IVv2i3N
6uY7wClrGoeO2MQmjdOFBHykmsSRDuhhOJ9elOhtOyh2o9C49LvDvgA3sme865zFBr1BqXjqA+R1
D3OnvvcVxzMwAaH7mvC2a9EsVxcdcgtncOMpHKKv3TnSTUGu/T+8DBwbmVjOHgdBNJSgJDxBx8jb
dnX0HCdd81wJKErXjWb7y5vLNQ/L53GTT1ALp/IIkcNnHPLkQQ6GbQuzrJG9Og54mzGuBQg37jpc
ugle5fXNEM39HRtS8LvViiHRTgCDgiQJFGEvz8jhj7ZUqwTPNhrgpuxEwrrwIDM7HMaw1fWKt7g+
b7k7weVUa9WzI8gHyo+ZGvKvHoQVr/N1G+NGwfO/qAiFu4IT/q3v6+R+SKtlDfDr+PE2wI1X7aTQ
IfFvupP04N2Nsyt7iIjNEkfDGtEilNQBM4UR7iFUFucCDeYQuph2NQLVtWYl1yzOLvPmHswWrcFs
Az4Mk3r9Pav8qdlWKErxFSM4fMJGuiVgfUL4BmyK3/vqrkJP4ycFsPc/1TCvbVLXEOepvZnC2IEr
cw6W/FT6bd9+1mj+1ndpxsEusEEaLlxzPtc4lnv3w+yXSVvUJxSBfxZpm3xHNeorAKxrGFzHMWUL
sna+l2utUGrMS8lvKSvrTeqzYauZ6m97oMmv82ob/WbwBjFdPvAjawJ2z1I/wqkBOb61UoprHpZb
d6pGQ1eesiOJdfcADTwgJbI520nd1YCzdsPKQ8dhEBv61ntVRSuVRMdFkvy2H8XX0SflY92DPPmq
888Gv6Xou+BoowyKDcjmFWJqiOo1uyFvonatNfc3teE7zwQb/paCGrcZPFUd5xaCfYB6oDcbbYkp
pCPpuQ6E19X4+04HSc+nM4GIpuVTPSZ3ZeF9p8BRXzdV6yDwoyxOC6WjAwtm9YEsBkyhXTosV+pa
kz+Acc1Yh1wilVIYtTzSZoAak8pNO+5M6YlwmxcmaDcZwrJxE3YEApMzUrh7dIkBkVJySaaVmTq2
pw2XE2TgHPMLHk2xiC035XILME+9XWTyy2t0et0LwGap68N86YJSsOMkoaS1CZj2XrvOL1eeAI6D
20bJeZHBCUSH+mQ0ObeIJVPB9EsPzuVmLW3k8i/ria89ES+E0fpUN/FD3ZN5V9ccyxazK1taiM1M
1w9+E/tNKo5t0Ea7bCi/RiX+c82WDmysXMtmWLqYQXHt1x1wAQCbsaZYkxh7fxsFNlaOzL3MtcLq
MBp8RPTa3ramb9s9j+t7MI1qfnt5Fu9bIbARc9Bo8pBhCevTNHvNVrJgPOjaV7tsLoLriI4Dm34u
Q7lnKWkUHZtaj2YXiBIUxBQB7dPlOby/WQMbMgfh5TLPyo4fTdr4oDfMC0gyqxm9lJe///6TKLDx
ckxCqo6OCxIfJe2/SVNP3U89on1uG82TNDseg4Bqi65+D9XRBeWmj01Zx3qli801Oysw8BVkRGeK
KFyHsfjGRqhl3pYjZIT2l2f3ftQf2AR1GidjYWpQtWe0HbeaZsPXtpJPPQKEXZmofu+lXrKW+XZt
a8vpDYRifPR+n5cS0J0zcLnIANqbpfrgVRCSvTwl15JZIUJfaKj3JOewM55/Srzvt0E2lSse45iC
DairZInebnAgHMMy8m9+s/rlOIM3Rphh17eBXrlIHHaxmeZ4OlaSepU69ZDDTiUgCaBv7e+HUca7
2UvlYzhAju7ygjlOARtXx5FT6D1GcZv0TX5b+W34/wBBsloCdNjERtY1eAvI0dTRca5CJHaqvDtr
6el6TZLTNYXz39/E6b1HBYtJzI4mWb5kNADfItkOi3/dgyywWebaDswjRZQABJGAuFX7IMDuI37V
dRvYALreyC5Ckzw99kDj7plv5o0exvmqiDywQXOTp3xOS9S00P0qwz1Q2Kn8lLapECuJtfdz0QG3
vDo/s+aoOWLHoJS/GB/jOzOWN+mg7ns93jAPKvW0HK6djuXd9dTrevICdaqTAHAC09DQ+yQDtPT8
uuwNjq36B2oOUtozqZp/E91K1ShANHgMsOvMYcPluBehu4FpdowgMjcg4Zl5atcZj165QDZYTtdR
1kHlWJ3Q+DJCHcNUv8CmHl+VrgtsaVVZZUstJDITv+np5hTyLsl6e4bjdLWBcuPgS1KnGqeeBGBj
TAa6oaEZP6fq/ErtU/njOhufbf/muAD4sdRAv0ENZSySTTtN5G4C/cLu8tdds7Du7BZSXIGJIO5x
btERddfuQBXwOWP8MWkHshKWuAYh/50C1dKb+qSPDy0Fi59foqqb9vmvtPXNNmiil8tTcZyrNk+c
z7pUBVMQH/py/vZb3DOd2sckH9YYVV3eZrlzClinkM0YH5Cm+2dO8nCTQ2zj8o93fNvGxaki7aZa
9iBVX1CsLNoc9A+dvlL4LrCBcajT6TwiJn2eeJ5/Nnzy9yQahmqD1MTy+bopnMODNxtVghdTKc+g
46sBMf8mzdmU3QQ9FStL5LCvDY6jSwEZBwLoY1HS59/2lTL7VepVBXnHNrXBcZBoNaB3QtlQZufU
mRyzKnkIJVZoz8BpGQFXDTnHlWexazaWW7cMba8oRUNGqYVeGZnYC2NLepsnq17n2lKWa9M+JEWR
cX5AD1a/JTisQDM8XlWWDP5AyoVAlCFZk/3ISVShPWMO6bYiEV87MlzLY13UlHZl4ysePfTa9/es
JeKetyzboZK8Foe51sdyZ5LTooV+G3mETicsMIADcIy9NRSwYwI2FK7n0UKHdCaPmACQln5aL5+0
6Uy5naaAf7vscq5BzmHOG5dTIJLI5mSJDxAox5kqk/p2CUyxGXi87C4P4VglGxCnliEqk8J4z6YM
0o9NkfsfGt61++u+fnbFNxPoNRdpUqTeMwJu77CoGHj8eq3Zw7U657+/+XgmAE+bFxYfgNuFxIxq
iw2g81+74EphpMBGwqnOE6PsEX8VXfAxJeBIRFnoyrehDYRjhJAcapWQCygFmn/VWM9mezVyIYis
W7kWpYSKrPaeu7GQt7oo2z1oaL5cNqyD6zqw0W+FRr1GFjT8gJsNF2byqGpf36Ys/mRKqfYpkUcy
1XzLUrafYv92MOglyUsENkuGZowpGOubRnYrcb9rK1i+7oNMQvdjLn8lwiMb3BnTbWzOnVLFKuzS
MYQNlet5SJupScSvuSwDummH8S8W0xb0pQHaRy+vquOGsgFyEHKIedFl8pfuZCk2Jky/42biu5Qu
4VOwylnhGsa+yYfICA550cMsGMRRQjA6gSIra9Lj4qGyet1cLNdPZdxFXV43pz5Og41gTH2fhfbN
xvPQLpx3w7ImKuE4wv5gjUuqchqWkT4QH7GgBHhjA8YYf395HsH5Pv2zcBHYgLmU4BrsGz880DSO
S+ib+hHJ0ErGhwIHTmJy9p34WVuohy6b2+4hS+p0zkHYEQM/sqs4leMraxNZzRu/M5CLuUlFNLIV
R3RN3ooC8riKNA9l+qssBVSwjK70MV7KbMWxXJ+3DhEd97RRQtMHiMXM3U7nUxeg64n01+V7bHhd
q4Ag8oOKPvDY43W9EZ1e1FeIsBoRbxYBndcVM7omYp0QvR9HMiQ1fWhlNIFZLDa7An0Sl/eI4+M2
yA4wJZDpoqP8gS3VE1pcxwOKnGv4OtfHrSBA9x0bZJ80wPJ4cbCl2FD1bS55UDxd/vWOpIkNp6ML
p1CLGM9tYMgsfTqX5vrCTz/Oo3hSSYguYLUU1SZurhS2D2xQnWakXbpZBH9HaCDZd6SM7q7uEgps
EdYwWOqwS9A1Nfc6M38lmQDx6aKbTtxdXjCXRc5/fxN4qLJO6lkSctI5bUEMwRXITupAXddCAF6G
/35fQ8dy9kEjeIogxLrxK6j7dF4Q7iJjqhW/dtxmtg4r0uyorQw8OA1o+kbepIlJtG28rr8nXrEm
kvIbbvbO0Wkj62IVjSGib7/cTGBEz74indKkN7B+q5qNSFigjv0oodz3DAalyUQ3gLAov7wl9Th2
eBCorvHvkJJX6ZZCwvNvOVEldpkY4uUbCUYvfMiCcggQWI5l90To3AGiBzUEhc+jBIv0E1QLmkqa
bdZBUG5BUaTrsged0ZIBTa9MgAaKiKTdPO57Tiu2N31jvP2ZWTNc2SyOyza0Dh6TgsnwLOj44KPI
gOyjty0a/aUQwXMdXKetFdhwP8aHUgETgmZaRc2WL2bfG3S1BOeQ+KotbwP+CkibFFOUAupVJZr+
7AeKTneZZ3G9cgg5fMpG+7GogCAKG4YTHv2xugHBSD3fjZOZVrJHru9b4YiQI3j/IALw0C8aTQfG
zLv/IXBzfd16ipSx1ibls/qxFOO3cQBbTMfLNQkLxw6yYX3gWeyWEVRsD2mwsHvQpkagXeH5vaLl
jdeuIsVdw1inzoBmOFY33vB31LR1crN0nkk28yLCsdxif/HkEyWy+X7dfrLiCpFzeEPshw8kjYL5
ViSiL7aN9Gq9UshwCDQFNqbPZ7PGjQUmsI2KjRItKDfLFtfYLNuQh7swXKByBnpW4xV3Iqn0RPY+
xLwyemDR0DH9wFH9YMUO7puXAuQkecH3103eOhIIyGHStFJ4+S3sKR0AqYsgF7K96uM2HDAuotC0
Ugro7M2vOsLNVPkY4bqPW7FITzRVTPnyvq2gUNZDSGwD+MeKyRxOZIMBUcgSHm265GAWnJRpAJoW
ZMPX4MSur5+3/ZtLe678ruKMsQfVg34LcfiyMYaunF6O69SG/wmqa5ZQ1t6f1QDTySf7s7xT166K
QLt+/fnvb369JwOaViYgf/fZCD43MDBF5JCweFyu64wMfj9/3oxAF5WMERI2B9IOrxBqLG54Sp/A
arJGmeJaI8vlSSgDD3k/tLZTcGipwvwQElF4FPWvlzenawArp6hknUx1Rap7lvfZjR+Ir1qqCJiy
NYUflxEsv82CIh8GNEbez8YLdn7XgLMoWet1cHzcRvmRtCRyBuv8PUQxwFTC/OluMPFaDd+xNjbC
rxj+j7Nva5ITB5b+RUQIIYR4Bfoy3XPzjMeXeSHstS1ACCGEuP36L9vnZU+fHfuLeZvd2O2mhaSq
ysrKdMwb1dCfZoXSkmviRxGnwadhDv9G1HrrG65ABe7lZDabVCe3gN+Moh/1xECm1GcDm9/7JVeH
mHqVagzll8DMJihhIh4CtlgQbVFIZn/eRW+9h8vv+9c54H2Z+j5h6jSnzhYORg35hk37vg+/Osal
Bjgczos5GeT4O6aBTmHe79ufP/ytN3AVwFcyb4HTqzx5ijackOCBMXCAYKkLsYQ/f8Vbi3N1ho0Y
O8sx/XjiPcwGTbj+6vv4fRzq8NohlkYx9GuhXnD63c+lMLHOvE7GfGrIrz8//lsrdHWASTQEG4fy
1wk2KJ9oyD9S7lcokPxVr/W/v4BcU/FW+PQ03ejtaW06lUEpDcPxCm5ZjcFO/fNv+O9XQK75eNqx
pKnbpj9ZDV6JavEVvoSU0vs+/eoU19yC+bsm9QnG5I+/V39haCy978OvTq+GDsUykbg9kXXec7ah
O1zZv3lHvLX0l3//r3Prq633ZO30ybPaZF4hSy4bqG6HwfQ+oBHeev/7K+B06ELo1rQnN6DFoMX2
0E9/lUd7671enV69ae0xjtufICYIQn/k22Lj7xMMJ9fUOleqQLUSizP7ZkDsRXS/SP1Glwvoz+/2
reW/Cr4ubeZE2lHj+p++yJmx/SU0LuSv2PhbX3B1dt2qtzhql+okKiTNmEggbC6LEUpGuz//gjde
wDWdThra93I2UDINpSvqBPzioV1e/vzhbzz9/+HQIaNNIr9geVZcy0LINd8cWO+QI/8b4P7W818d
XV7bQZtA6ZMSIM9L2My08p35A7kmzUkMYs6BwOuljf/OMSWQz8n0Mlyi458X6K2nvyzcv44vQHM4
OlXWnngHi0GvoQI5QBf+y58//a3lv3zrvz7d1g62YGNQnfwi9vRy6SjSHZq/b/+3Hv/q9Arh0aYt
L++3Q6sjtzhhuH+c5rs//4C3Pv8q8MJzbhtQYuDzZ/MPPO1o3q9/rereWp2rs1vrdOiCYOxOcp2+
MEV+wX1jLLror+qYbz391dmlkMeDs22LuKsstBLQ4h9I9T6lenJNkvN0hkzpxJoTi+gWZZJ1dvoc
QcuZvk+pl1zz5MpJdc57XM3R3Ad5whP5YRkB4v351b6x+tckOQm/GiGaRJ90vLUFn8X+9/lCQfD0
vi+4CrskNZKikdKfeIi80GAjnVgv7qDe/Lfdefmk/4vzopXyv4/XnIbLYkOQgKGFIbN1BsdFgFe9
vwyOtX5wh/f9kKtTDGUBEpAFJQbmtOdiVuMXNk776O/KHper8r9+x9UpriH1MOLq0SeY/N36GaQU
colkKwG1sFEb9I5Do6fiz7/mjUORXB1p04gRBbzAa5HTsw3nDXXGX7uWb22qqyNtaj9GTUDxSy6l
6sUinF/6oiXv3jUMQK5l5JyPRmpn3p3mAMIhv4NB+k4XcHLNlrMwc49FmqoTA4SXoWsM5B7l/LvW
/Zor55O4QRVm25MgPDqRpEtvJ/FOR2NyLSFXogURd76EgXk01b8XXrKI55H/m/jFG9vmmibny5TN
1arMya/IE40f7XFsy+F9m/KaI6chLIXWmVCnErKzcoU/QGXgJP/nlX9jU16bp9qtjKEVLjtoxa9b
DouRR6hzmuzvrjVvfcHV+YVCfJmqKkUFqcCX0j3m3jFTZLKQ6vcxmsg1MY6s1ZYq5ChYfojQ/76p
E/yQPy/QW+/26tSuU12rFUrkAPlXk/++ExDHPr3vw6+CsOz7berKtjut7bT7/WpD/tfk+Y2Vv6bD
kSiB0nJF7YmGQ53pelmLNRqfR/VXK5c3Ysy1NJyGFKaA7CN2poyrJwqFoT2cOYOLK+TtaMf6fQfg
mg9XxjE8kKdLmtJgmK4cNvWSdH/t5Yfx7zr9P2LMtUeqmKsJqRbKDLII8woOgu2fPeLmJ3/xvNpR
6E38wCB50+0pFLOPbsQMUZltfBOwydXzADepScAije/o0rdVBjZAv6s91iZr6g5oLZ1TRQtXV3W4
A1hJ9UO4maU/mdn26iikV0ID+qYrk7saTyz0Z2g/d4vKXQLd+kx1eMT9jKFYWphoqaqcElZXe5bI
5h4eFiMsUeNx6/fGanpnKdN3dDD25DBBPJ9n5Nk3mECql1xXQbNLk7j/ivJz+kJMVW07WW7hN2J9
9SGhJHqwSxkWa0qjp7UyG1wly/pZTh05+khrfBv1aT7DAOfRd01AsqCvmy+MtVApFoFWOw3LqP2s
1UYA84L7F65zchTdNO8nE+ufXCt+Ax9aMR0gcnZx5XOp+KWGFkw7DtlevGBIt957+GljxaoSw3O6
hJ+iMwwE+Q2QAgRABtvdmHhbXrmU/jMKIf7BY7RwD6t3v0MjG++Ac41ZtRXut5noBtjnSH4pgNFl
/gAeuTyzSzsfWqsaA6xgAY95m3Y8ylxTzh9l1ck9pdE2otkWtueqRGe1FC5YCgvnSKQ5NZ0yGeG9
s6itd5vl9ZkO6FZnJOoShgmgwe+JtS7J4LBjPsieYICDbGm/x+TC+jpgyoaDGKRqJICgwgJgGHE7
uh52KkAJ7XJL0g1Dyr5cxgfTr+KGU5RgekwjWqhEWX9wi2AvEJpofSG58mfC2oSB4QTln6NNDfti
uhWDzHJaQrYvA+0/p1iF8IjiHFS5iazuGxnbPs5EUIXirB13L8qnwVfUlbIQQ9mbc8eXoZijufqq
3Rj+lGG4yJOt1dYVrbEsLiIDhZlb8ETQ8SQOM5tNHKRkL9suPi48UD+Utf6r37R8gO+MxuBSv3S7
1rTBHtoP8qYC9f7FYF4Kmu1hiLxinuP2GIwTtqpvNiGyTag1PDkZiTu3EhZ9IBsa34+1mvhwA9Zi
uB6tLMufJggv3e90hNwVtcIZaPfgsqiXFAwZYZv5LkmBE+WDKcW9JSOeJYBMismaFTyyYh0Su+ZU
oeWSr1taPTrNQkiQjnTEEA6Zkn+67fdcuK0cKyC8YElWjqvqb0gNFgiI5WN5x9uNKZDd5EYzWqlx
3NkeDc+CrTP4TS5UbbJr4lJ0dwGDw+ZeyhpnW7gqXE++4uSlxbSl21GF6yAf1Yq/63YBMSEUnuIx
LA7vE3G20h+aVeoSE1W+gyfoAAv3HCChcUfNYU/9xBbsoHiGiDOcX0BaTKcSwG2N1BDi0qoR3fc5
wLHNBarWQeVjDdP0Y5j0ZXUHc4TQI/UdB1e4Mo7kE4k5RLYwiCmrzA9hrAqNOlfnuh9HvLbSQRAE
mm9zskvSJel2KXq7w4HTEWsh4gGCMGWZEHkQWxW2BxglDAYsMtYeosY6mmEijB43KEP2+8DGyQBG
TdeTAx52tC6DcZ9mU14yXtL7Wus6ySFiLNcsiSLVvaxtr0ede9/EW8bbMWY7H21hlyvMWqa+IKQe
u/s51jXKXFryE0u975/rCMBYNut5GY8tmfvwdlmXPq6yYIobcLmTcYX1pPCSLoXXNKD/SCubBSyO
1fsh40p26Reemg41CAkg6/RF4dKbbiUscj0Irg0XN0sFTtK6i5Mp5lO20XAJXgG2IhbjmPN5vjVh
CB93WW8LO0Ne15BlN0+QXZgyiuWf9sEGj49vCv2D6YeSbWVPwPcbQ7M5aObWZSv42x5Rw0v+TCI4
hO30SobqWG9rCwMVNajthoXbqndUN87nVZL24X4KQydy7VbHC0g+zvwrfFzcvZq3dPugJguyJAou
5TLVJ5vP9RTYZRfjgp1zR+vWFqBXyemRV4nuclevJb8Jp4RtdwRq/rmRjMo9C/vtUCXYBt/g9uqn
mzldrd+j4imhakmqBuzWEbNOZ90tkSvGdoySPsNI5kAeQ0iSr5+aodX+kLJU1csu1WXvHhMpLPTk
/BBNiK1BX5IzqEhD+quKAx09lqVM+S/CRRB+q+GorfdzmSIsJltaTwcoMPH5Jqh02G04R2obfq4y
TeQL0CY170HnkCsmaJt6zsQqG//RMVp9RGtrJS9jqqcmzFLfUNehhgafsM557dM4q2PF1Rm1hE0w
7S3bcc61CvX8sQxn3R1rh3GTpZhb0FVBA10sdHRGzdPqm0w1AkgylzXJwUOlyYta5rLdQT0bh75c
ZdAfyBQPJKtxLfbFasb2I/gmIsbsiqr4sRmgFF/4tFmig8TFst7NtjHDbRLG0BfGjm1vlAlt3wPX
FL45QmgFZSZhuPlyUC5sV1CxOpljl1h609eM2d3qw2m+457AGRc6KsH6BEZj0984sYTfKHcxh1Ly
2LbDy9Y0sztTyBpsRTBNeJJYRRuMpQzG5G5bJeS844NAxpSTeiph8IANCyv3bJHN5QqLesdEJt08
qgU3CBTW962f0u0ci7X5XsFFMT5ocLPcLlymFjF0qSa74/Wyua98DJP0DrYObfqdpX0azoVuYKt0
9g0sC/dD5Mr2OLFOk73g0Dj8Znm4pTs/bi5hOTw8+nXYKW70fGrnKJ1/GTJGt1PS+fCuxKaWNxw8
+q9YwqWODnUZjdGytww0vyhDHRMv4qDMsCUfaiih2c806Vr1QREm109lE6AOKZiQgX8Qc9t1BYYs
aY+6agxs+qDgg2BuIUQyqCcLNlu6o52IfYnD2jXLgeiwND7nsCTeMA6o1YDn7beh/QmTLQuqsqn6
tf7KAO3Yx7Vq2ZD5gI/zq1g5sgsepzqUeEaWTIe15pF6liin7T3nnWRnt1BO4Z2mfW+/YzRm/CeW
YJk+aqkr0GxCKCLPOxOO0PayVRvDlRHaAmQ9lrz3aeG2y0Vqa8/ozTIN0DKwkVzSY8vQZdjbZTTp
va9hmVJmaunIesMV+NcwHDMJKsp2mdcvZZgMM8RswdvWEL5cpuT72G4jgkTVGzlCbSqNYWdKGu3F
3lRlfGaiY8GRNe0iirU1LtzpDeIpBS3DCnGAQwUZI29Q/MlrivGYFhEG84HTpOROENaxZ3KRCb23
kVnmtJCDMd/Ba0yrm0iz9smVU2VuNfrhHD4u0Ryf/by06wluKFoYIGY1uvLAAcvhRwvilc01dcHw
EAZRVL72jmB3Ol4N8y4UCiICNO3bj0s8xXcyqMxkMtMj9zmP1YqguwQNTe8DJ+PzHPVMHz2IbnRP
UyDTVVHOukl1tqJBhotGqVYpny2rYmKEtkq0RPua+JVN8KaDGH5VyL7R7Cuzcxe+bFMVgDuHcZXm
kUloiZ4tFi3+5PgEN9os2rqyylVPkSfNHU22A27ilWSJUZgXJI1L8XQ0CSQ/Qs82DL7NgXXilGCM
7bSsFs27rB3gYJrDGE0hNHm62FLktithsoEpIsKyjQxL/IJKMyr3Y7NRskuggf2qxdDLbwI6JZA5
XZEGFKtYu27I4BC4fIQVV20ftR6q6aeuo0H8mnuu6w9hO8U6g6S9aG5TV/E2N/Eol10Ngapqj9zW
6a+8ZnG1w+BmS35SBppfgRi4yTvaRg5Ysyuj6l42eEOZWLphuFkdBeOKdnpLnmkYieG7qKJm2EWl
b9kNY/067kVr1iVnBi6SdzSu+PxTWSx2kQzW213bLdN0sGbW9YsTSST3FjYgriDw+XafRY/gcwzC
CokQj6cBxQfEi9iwt6JGJnpgbFxehwEx+Luc2kjybKoEr/dI80f5cfYp65+iRI/bOW0HhzmcdkRG
gp9UsucYCT/B5bUESEvIWvryMIdJ/VxuSBsfaspxpFgLNfYvXo7CCozHmqjedWstfso5BFuQWkwD
5evUroPPKEP9tIc4eew/1hbBJpfN2IvbFOu+yazpUFAA25urQ7RWvbuN1Ga7XTVFJA+DGPExs+k6
bDuGK3vLaDnN0WFOU6lzNXaoTUk8zD4fFlfViLnbpAvuGqRaHslKWLiYWnmOTQMhPFOpmdzEIMf+
0KG4GFOyMVC7YB7WMJvXDinegIx+221x2n/WG9zpDx6F8Zn0M5JE0O43nDlcQuRGYfojvC2JFy9r
0+NWhARAO+ai1b0+cxThe9kxOAmgKHLfIQXD2FGFLh1UhgjIPk2QFpzul5G3n1OS9NXnqoqjp2QS
g0ENYvxtUy20PIfhwLf9mLBJHbSUuCFmnaQ5qy6kGg3Xt2HPpv4CnU2pQbcJn5rb9aJpt6JHBHbM
QFBtYBglJQXxc/IkBJdqV7Y2YY9IGnCiCasQmNniElCl2gZ/Q5EQBK1cMC62D6sJa4ULfIiLVJbJ
WKRLlXYfoQ4WfzLRiELFdAyBgIV0CvYyodO92CK+FnjG+lkl1n1bQ2Ye/UR6/gDUT7X3BmTVz4if
3n2ZhcdMZgJXtmfVWWYOyI/l8EEHcIm6N1ufYGBzqqEyVHUQh7hQGAfcyF0ZoU5Ce3a7gz1RMx9J
KGELPq18CwrrcIAta2dgfmUd5iW2oSnUsnXdTtUIfV/GnpvuwZQckIZHaSXu4bFFdiRQ65BpjMlX
sGlewUNlieCf6QA2x3ccutTlM+ujW9VHzV2Q0kXsYIJOgx1OGU7n1oEn9Duai90QLPPPUl+iRDla
yM1xxGfYGARLVRcGeiBB4ZmDUA+Izv5HWV9MUoETw/NYyCEUmZakH/AspjV6Jyd4ue9EiArKm8hD
PnumJtSZDOEl8ORQvYl8i7Y22i9QKf1Cpgu8E7EVp4oGrr0h3WUZyCrdeh5TYm88mZopKzuF1LaM
osnt4UI/2h3ovtVXBXGJnwizyhYYzEVTGsUJCq+2w/X7Cs+MUe2SZJpx0ONUZRGSqxuDYqTOgb6w
YUdSMoq9C0ZsJ9cviFSwOHHxXoGzfLknw+rjFq+BB3yhghapBtmg6mQE5LXzul4qsV9xHHEaF4cz
Cf5x+RMqoMvsIFzqsOWqAT8rTi7CRnOgUdUN2Kv4O+mRRnf9EN2WSILOae0wkKFmmL2lXlrsojDQ
D5hD25JcrWPzwNs4KU9lQEdbMB3jOCEvhieRjAb+3cSk8YDq9dZmQ5vg2kz1Fk7HGXKU4cEisOxg
NhqiRpm0DZDnttiUbPEODwIDeZqtKRA7CXUZnY8hcUPWgielD2UfTl/mKsI+oUO/6I9mgQRYIQWD
5YHkpASCZMWS3M0rYJqPlg/8FrINQ3OqqxZDXb6ekPzCeAXhqh4BL2m6Au7rBLg/NFn5SbmyKfRs
LlZXAtOXAjXXTVC2nqHKdACGwG0Iu+yylz+tSCULqgkKCwjtuJOfGn5IwVL6ejklZwjV0fs0AsKT
ge0Cmd1WzENbmIBuQc7An/1OwOdbdkJXdXc20FCSOaZh3D0jAyS1IFCJEXpVSuwJpIXU3bCqj2wO
U3SEFuPhp6NnrMbi9HaHpJ6WRafm6rOkk/ykGts+Iju8RJLUqRcFi70j/CGnx40DgrUBm2JkBVVA
zgp1b7/jKJZOfKmT4dwhzCJsldHUQuMl6JA0mwGR+RYk8+gOylX+o9Vb12fVWrc/2mQdfuKoJM1t
tU4Q3nNrZS9vAUmdXBZSoSRd5Sffj813W07+WUkLA3E+BvM32+HOzMZK6AcX2G3C2AyTuQgxfoJ2
DKVQqBZ6e6TpnGDWo0L3E9IJ+pk7ILG6GtJPBNjHaUorvBHYU5VHCZQOuIkK111HIIFawJl0eW1d
0CD5MW2y5bUsIbALJ5lLkPMNeeBTUgVZVxP3xNGzuYXy+dIjOkb1PYOHSl1s6rIrOYa7dyl0OLpT
hBIMMIqYv1VLD7VKUQIRnsLRFNgw/OfYl9tUSCbcrmFwWIacVNTnZeVwV4DLBniFY8zy2BNcFcJF
+Oyl4j1sgBqk0Wm52i0nVAHz2tZ0VogCQZXPKQEoqDAJ8c9ci+kejXUk2xPOdNh5muP2jHm+aGkO
IozjM87n/NL2En53KuSbzmJAoZ9ga++eooq7U51OSOC7lozFOmr1KsZF/1zXevs1LHPzjQCyQ6KG
iypXJcWRKkHOuv39n2/rsryKVC3f9VwD2V/ZfOi3Wd5g4ZPjlFg/Z3xogu9Q4jdPhqZNMc+4lYqV
18AM2IpUrTAwAu52flH6HrPAlcRYgetOgo1AUV2Xzj/7vgpeoTngzxIldQf2H4bP2ELYC3zp8Dw4
25PL5soPX3i1WJJj8qDBZJK2yVNsp+mEwoR/BlSgTj5IyCf8iPhQN8nyD+0HfU8wxVZlBIrYH1fg
lPSoXFp+YyiL26xuh/ajYp35wEoyfClng1sDOc4lDEZUmaJeRaQyK5ckvZVt22xLDrQMh3Gr+qAp
TIiSMbO4oUeYvdLWZAvBYOlxmzbglW712w/cT+VhiBLKcnQo/LlOMDDRY79UD0SLUdzpSRkkMaQV
EzpvwLi71LRPLe35cLaeDz894TI3fQxlUV7CWzKj6LR8AdSCzR8mJcr4iwLgI2yMrHqBsBL/gGt6
eowSpi/hmSKlhMg/MNMgtRg7T5k4pwnxPwC7j5/6vo4qoJNxcmi3mQAEMyEWcwLql5cTEqt+Xit9
gNSBFAeB2fgbTOy6stAcwu6Z6CtyDoa65gURmHwEmgxVIRiuYjmSy7RWqTZUofMQNYd1TEWwbzWI
AhkFGrPuI6BMz0lQR0E2LQgyxTgs6N5tKeIZ/jV5CjrQOHOMMmDBZ6bS+wZUKldAfmR5xp5We0SD
8WaFHABUrUUJnK2DxRyua4PqScTBOuWMyB6FTNm8JugSRNg7Qr5wGHncdAoSbBD7VhYaCAleEmoy
fYcI3I9gx4XpoxUXnRM9jXFe4epFBhBAgo7SeX6aiJmONZS2D4jTbB/WKQZkLBfQRKUbbr2WV+NH
yHSAy7pEffBEwJ89AlwEwIsbNfoFbH38SiaPdHARIXBXN8nt0EOiogc/bMZVOPR2xR2wcB1B51SJ
GdiAnu+AwNp9uKYC89rLBS+GAL89LlOArF+2rH7uDKw8c9A9mgcH7DMfBSpeqL0P+SVDuIE75hQD
GAvibzhcv4R1OAW0F0Lv2hgB/SDWoNoNyIiDQ+dTLKkOEvFSlg3etoTGp8xgX92W+H96+UBkAmoH
BgbIsW9cA8/sFLhfUxHAe0kqPmL4CYbtKfOHKgzVC2GEpYUhtn3Cb95+QeIikJj/lECrQ4+DhK5Z
9OAHiwSAIdBgL3C6/jLx7J7A+uhuYo14UFZU/PJctj94185Pl4zkiLcA3lUSpEfeVsFTAFen/lYy
jYRVBmk/PCWUmwG8smXdbQK258CZkUd3YEnk8WKCPbMlbh5OSG8zaHaDqjoEEosGY634eaVojQwW
XTe/Gr1v545/69qYfsBeBvzQBjXaW3j0p9RqgKd1lGLcrwmQna5uwuD+uLTxXJB5Kou+XRCKo9ji
FRuZyk+84ugpCbRgHkQd1efKa/ajTOrglepRPgjqgJ8kBG4gLwtpoukYuxE+7bQEBlxC2fURvejq
J44QRtoi5JbDxMPyRhqgQh90COgGEtG0JFkMD2H6yALjzxrA7FgE4WWjOLs1w0HHHbItM8PF25qk
we1JqWrQOIpxxazWkYcUetDT3oSD23dD7E5J28HnFMnGmNyg1gWiQYKw/2zqYKp2YC8lyAMn+zxO
S3JsqUJBES6O3KYDD8Wx1xAyXgNsTNKThmfEa59eBpeUeh0mJm5SUaOgUpYQGLs0nH30fu2/Ls3A
MQObYn47HFDc5kr39rkTYIOmFmrrSwbf3XQqSs7JqQswAblCYOu7AlPlu4zZuBWLo9XTBhi5Pygo
OexYig7f84aC/QHdj/KA6IsrQcBL0p0hFpiMJ0Tm+aFyc7crgecbzAWIoCwknCzTjIEPwzPYSw1t
Xo8sbHI4J4l+R3i4/pjmdPiAgWS6E46bV+NMNe00MqsdQYX7BG64uOdId+6YqQ1E84mPiw41jkE9
RlHaw35XP2xTXUVFY4PtnGwKUawfSnTKbAyLSCuBdabhaJd8oBH9QPt62FEIhD+7pYelmdOXwhwn
32DoNEahRoNKvU7LJey1tQNcCNCLf1OG1fcbuuNRgSimZMHhqviPbJCvBvCoGHZpFatP6L6gupBT
g9x3SWDvUKMWnHdg7Kg9r0zwvTXejbuURGzLehmDxWDmKbrdBMDTLJbRwvehrPjBRO32YyDY78cA
ag9NZkPIYsK3k4VZkMABZy8Q3O8t9O/Ujq4jkiTEFEARutPNUaim+UIDbv6BQaMecnjAyH05RJYU
a2kSf/bL1n9VHv+MnKm+/90lRaJVfTQYW0MQBVc2QOY/3Sc17z9TCbyiSoU7wqoLXpUz4+0RWw3F
3gWnx5CS6uj3IYUdbrEkU+L27VKrelclmCDNapQ1GI9m4ksgyogdpyky6qjjGBVAAK3ci2tyCSWx
vqto/RSUjKIvg34T5ip7SEJkdg0rXGuaPDENp8MMVNX2adrwcFEA5DEbY472wxSq7Qcszdr5gW4l
eSJNqD8T1KrPcZK4T33QC59ViagC8E6bYMvqS/xB67vdOdwnbUHc4g9o2riXmXT2MMQ9ugtwYMOf
AbLttl/Wr2yiYXVnJFpemavH9UaDzPFK8ZKfonZFx5fJyJynBdG+qBcY4SCjRHMfCDpeo42n+x4J
sAXJ73cjQC1mi15lgxsbUr6N/4XkycpvZqnlfuSEBgfVQLx8Cer1n3mzI9sZFU5lkzku2HGcbLIh
X0uD7rtLqtcy9F16kBMeuDc6eEKpv6EkXTUACDu36hKJyh1qsf6z3HSNAJt6NKZtMunntY7dMXRN
9RXwtH3GdSJfex6iI4o+W/UTQjyoC1zStFFeo134YMaOFB6FNvuKlv16QqvdBFkSRhPs1iMHL6ag
BU2nzcqFqxchiT3q0gGs43Mwz0fXhFAdqFC1ZG7CwP3RrBShDzIEtpCLs/3R9VCMKRYPUUGA2mkN
WW7HQV5JJVkeJogqqzsNn6zmY1DF4XxAI7R9YpW04rlaAzQMtQ/bz6ppsSGRFEMhaB6DkZwpJNri
Am0ietfWFWtukm0q/Rd8RDgeozWRG/oyBFQNEpet+JSM3fKjS1SXBz1v5K40M7pMaUXK9B5IDO3y
dPT0c7dtpP1qAB2ZY9o3W10E64beMY60mQ+om4DHACGv5X3KWtwnqDrR+k+rFdrtWb9hNz6CaOG/
xnBcAE0QIC3zf6Glv8H3ii9sqn/R0inp+Np7L/9n4uliA3Tcgi16J5Xp8q3/+nShBsPDqDQnBaB8
b7fLLVQluGr/8vlvcb6u2Ha0bPvyIq/wP6zfOrJxbun4HK6MvG9g6FrCyut4nizAnJOJQLI7ryA9
EMAYoBN173wDV4w7g0gqUICZ0xpgIuzyE6Dx8ze737de7xXjrmZ2CTTDArGmfkBgc9n/B1PzMnL9
Hzyyaz0qZH91inoHPLIYCnrUVt2IGLaEB1pFRmNobqmQzSWoQbqoZvx9DMVrhSpSL0j5F6HBm4Xm
2mx4nyft3/wh39hQ1/6NZehADmuMPCEw8BwMtK+4cx5HGJK+j4DKrpjwHCUepZiYO2FclH+Agtn/
4+xLliRXmWafSGZoQmibY1Vmj9Xz2ci6v8qDZoQQmp7+d/W9i2q6SB3TphZpViCGgCDCw306gpHY
/9dJ4jUxMdsYDJNGfqD3kUpEGS/I4Hdw9H9Qrw3/Cx2EZVcFhllDE2dJt0UwigAP3S/U6fPgo+vM
YqVG1QK0NOUbPVlBIryN3CuB8Kj/QJB1rVyAvSa8kWpIdkzQuJlmgBHvw1JtE2bA4BEnxwM2AtQe
vtP7aakX03P+9B8K62wdGCZOBkeHAXWcx2AC88cQpDV8SPkLVMF64xAMOwcVGC9pWALJj0SHgJJJ
Vu97ruM3Yy7Kz/enybLqJsVUAJ+cF4KXFy8e6YWpEm70SHWkV0zDsuqmiiMvkO+jXYCIVujsAizv
ngwcQBmJgDhukW0VHCbVlIBDLKcR4HXpNkCz+BTwyg/TgFhcdJgVXiZrOHbLopsMU1xXUEEYK3Eh
OCbhW9U/wFgBM1wt6LOth2HnovPDMXU5LtdkxvG71NJUlX+7v9i2rzdMHHnm1JVOjXMKKHy8akGq
PI4/83a1VtBdtuYrt4dJMSWDwpdBUve4Pfg/PMzeB+FnXpF/ASP4BJznDy7TB4i8/Zwh3bptTIad
05674BdH2UUWi/6wVABXwCU+9DhtVszQtiSGoRfaBUC0q3rU4CVwQbyoQNg65cR7uD8CW/uGmZOk
pEhAugvPoD5qR/0SXr1yrVoW3CRwQoYlcWWb+9dJMe8DtA7b/kqQ5EGQuAsRUbo/AIuNmyROzEvr
dMx971qkLjkB9MRDZL68oR0/drIR4PqPiGjW6vJsY1qKrF64n5DTC2sPVIHXyUdJQMFF+jGBe9h2
Sb+JMIaYeo0yyUAe0rXYxF7i7ydY4y4tu1/3Jyt+3UK8ZVgvPp/iWes0YdZddNyCbmI8KI89c8d/
GmL+EEAlECGeS7lVlgIKGn/2B7zKpKZAdJchLkvkQYNm75RrxAeWresZrjpQlMkcq6m7KIbyY4ng
2qEsVkvvbaeJZ9i2TnU+0CjTFySdECcX+TNSvZ+WydJp0SMqWn0FMvIhYvW5bjc+nkyCp6DVPpBq
HoJbrOxQjQ/CFMAM1mSPLKWAnmHsiCnFtZOMGNI8vEs0iNR4Dc9BRvItXqXQiFyt/7Q48iZhUzU2
uuQhxrFwB2nUQIO8QB+rXj4uongj3j3R5Py4v6kt+8AUc6TIZhOncbtLkE1fJGpLDt20kZCcmPxN
SA5nkZ/V+sJGsLF4uv1V+qgruP/lltPENVx3TmjiAMStL0UEOTjgifaJcvl+TFbrMW09GAbPgy6O
nU5ObwKyuAw5GLkmDf6gKEc05f4gLAfwb228F2cKUTivZA3yVBmDmpBFFRKjFaYq0O+iaitDiMnk
RHOnhNJvhF5giAyIs4MbIJJ5fwi2HWSYOlBQRADeqS5VQD9TN2/3yFlvJAEwFRsL4OZoGfjqMqQZ
ijxY/NVf93ls62tYtBiSvPcdhtuvhGgZyq4TYAtEtiuLcRtbLjE5nCRIobWUk7rwsogOIkGqe3Gk
Ns38XxROyqmRBCq7C0+hs4fI+w9nvYjeMjmmOiOD4CcNYkijakQQpF8mx0WkDsLkcsX9s+wbYtjv
kLL/P/uaZc8CZ8U+9VcfYLbGTdNd8DhJneIIjcfyDWiQfqgiDlbm3TY1S6cvjHbRiNPljFxY4uNe
Swek8ziOtq1crMRUUJRRXTfJhI3J5/KzIs30mDTVV9eN1DY/ydRQJEDkqoGV6kLmRViNAtPYLEu8
bV8abje4hxyU1BTwLTT/h+IdvEd6Qa0c+7aVNYy2pXGUO7TMbpCuAbwjJe+VSOSWL8dTc3H9Xqws
4PR0XkLEVyGw+cEJCAL2HaB+wef7M/PqzkH7y43/on3CwD8Z0Mm/Vqlo99XCEz9NoGoap/R5Ww+G
jx0gGRO1tfSvZFZBvgdp/CD3RQiWAgCUILS6Ehx4dRUwEMN4p3LiILAavKsuAHUC2OjHfyjstTW+
zN6LWWKA1JAa6VuObDApH4FsQqEKsp0oZbg/Sb+vj78eu/j8pecXPbSUyb7rPSSoizR9GhtZ7HLw
7y7KBbNKSwSUs4eyKtke9WwS+Sfc97IfVo4P2/AM1zssRhYVUNHkgEurbrjOLM8zlJ8hrH27P75X
XVUMz7iSWe+0jkojTGDoRuVjGTrPrd98DbOZ7lFb973yvRW29lf9F/RkmHpfQqtKAIEI9IRmZJ92
dbnrkNZ5JFX4hgBQsTJnNsMxrJ6TtqDadTVQFQuaUNblpWTuF8jATqf7c2ZZFZPsKeiT3h29Ej3g
pmj2GrzTBwDENzGd0dikewI/eDeNKHDhu5ajkikDyuRIWndTXgTNG2aP4kMg9rsAX8/b8YtM9XTo
cr02N5bZN7meAIcEK+QYovW40m/TFCUuREzvRsRvjttmf+n5hUHm0I4aeAwqiB00jPz2KFEX3D2h
8gjF7CsXh20Qhs1XDlITWQ4A064I6GPoIj8IbZXyOHqes+VaxSoYlt2pjkWu7NBFAmK7h3wm8pMs
UXd3f5JsIzDMug5QAE2QnUhBEtYHEP1xwMvvOeFtdgFfut+HzQwMgy6ZMzMUBEXprnO772OhnLcp
B0poW+uGGWvRt50TtGgdoZpnnTvh2ec12zY/Ju+TAOAXqDGG1oGjj3Z1CgdBVQUgCByPCHfbDP3F
/TQgy4ZqG9QGhGM5vnE0DT/4M8RoN02RSf6keAVsT9QwDMIFnIwB4ber0hC4jG3tGzc306xlg/A9
bCLV02M6MblbSmNXLgTL/jGJn6baRxUJKokB/UrBTUCG4jPClptk6eHpGTYcK4miVxLh4/3a+wl4
SnWADtYa0avFviLDfIsQldNV2+DbAwmFR07AX5Xx9nG50FY8D9v0GCY8IhHYAL+MzdO0M6DrLgSR
khloxG2La1gvolMkk/5yAEUz3MosYWAlBiXNytfbJsg0X9IKp+Nu8pwWFQouUKC3KyGWvoN4odrW
hUn0BLQVBP/8MHkuJzDORW6Sn6JJ5OcAQPptFmbSPfkSMGitCSzMU+WHxvdDVHKM+YqnYllhk+5J
ZhMYd70Wm8gn7E1VatRUzU68Mj0Wz87kevJBGYmKGo3WF3+1CtVbroKrdhC1GOb6XFH3vGknmbRP
vJt13PHfJzWoxYGLGtMzVYDF32/espP+In7KypIUZMJV5oEz7A3JS9SoRKk4hWqNPN7Whf+nS8G8
znGLWg8gPMNloJPgH4JCnN2suk3i8TQ2mZ+iIO8ZWwo+d1RgowJGWKAqM2map/uTZNtKhjXzIYJQ
fECSZxBPfB5yFLyg2LfaoueIjzdsuS76OcwAksQ94MDHIhxwup2H+vo1l3S5UF55Y5kEUCD27XpR
NwGYrbMHkU67StdfCTQOSul9uz9Bti6M5zTj0QAawxRjAHpeHjSPP4Dtq/sJ5Kp3HKQTbqG2o7FJ
ARWonoH9ZUI/xE+LA6In5AjUwJryvGWdTQIoUBC4QyCXI0O1gIhMDtXHZmH6uT9LtuYXA3nhW8sl
6x0ix3bxAM+e9hDiS3+gKnJIVs4kW/vL7y/a9yaA1FVT4vPLHAZWN0N5LDSgAvc/32LHoWHHQBMq
AGamALGqln4AULD4UhVN5x8BhJ2ybcediSvLEvi4qJ0YLsMUqJ8FeJXUvlX1tLJRbWMwLLlIwdHE
FCp6MtB0vRmU/u4NmXNywk0UhtihhjUXeYcEwlx5qOBCWTBQsNPeASfPCgDI8vkmsgxiijQtEar4
TUzJBLJeSajf+SMYwjatsQkiY3Ez9jVe4BeERYDUnaH3AbQ1SOpzmk6f7vdh2aYmlgyLmcSo4Ogv
FUChoDmKUN0PprhtjRtetSg6n7b11F94Qp9ABUAQ21nTkrPN/vL7C/tiOkXuIx+Tk2p8MG81JTtn
JH8KcxCa3/96yzlqAsgm1IKm2vXQQzacIF/4RiLc7IWIVaThyl22HMmv3AYmhkzQfnZ8hRIrgMSz
h9Yr3lPevKmr/rjQQsg2OrXzprwIVFa8PycsBPmbdLwMfbkiP7Yd+4wCmtP9qbLtIsOSowrUUpDd
g5wjR5nSIS5B8yWLceVSti21YcaonkYoFQxjKISmWb1DxfQDhdeyC/01XdTo9XUwUWNEd2ruINOQ
ol4ahTRB/+CQ8iSL4glEcI+5Co/358kyEhM9psIm9zoxYCTOiKxsmINgr5AB3YMIY5PwAY1N7Fhd
1X0TDMJ5nthSXt5AZaFz5BoQ2DYCw6Rl1XgiaOdFuLOayTGpB3VOe+U8DaD7uT9Jls1k6hICg+hX
I0resRhNSI5h3CM9mFbeym6y2JxvXMxVqeqUeCOaly7wAx54f7PsIyfpAwpVQ1AnorgbPBHbxmJc
01q2ZcE7D51xjwZfgFaYTqjZXSOUtu1bw6ZxXWaguOqd52AcnR2oG/UJ+Ch5HvjwhaSt98HFW+7+
SGxdGSYeQtw0JHOMhUd9DPnym5+/4+l4QGmrt+97KUCeMjQrhmLrzTB5n0IXZyoXfdh5yh+Cif+T
0gKMM/nT6IGpjDTbYpMmoCzlfTcMQhZ8RwS5QRqpByJ8a9jQBJKRqRpT/EHrHWhw9/GcNHs3WHvK
We6nv6QAyySIutBJIfdIQUrWVYDxBSlEhZAIkNBkKFC7dH/tLRZpAshAfRAEIOXkN66h75sWOK3A
FuUgC7it/eWweXGXZ6NislCBeynS/L30QMAN/Zw1SUbLiWUCxsCs4qs25+kNUbjk3OgqR3qL0VMs
h2iblZuwsYyg/Afsof1lGJi6JCyd3zUDMoD3Z8c2AMPIEydwUNYxpjdQNvV7sL2Eh6mBYksbrsme
WI7EvyBikmjfn3BSIcUXfqtzf5+I/t3s9z9jGX3uwvqrWwW3+6Ox7SXDsufIWwI1lN9AISMfceJm
n4Rfp0+bWjdBYmBgaxKUn8KCZZMRycERw+cm3s2JE9Nt4XoTHAa2WgpqmZ5cUJ19HTrQrI4oudxm
CiY4DO5Zrxo+TVAOnOd9UHaIBVEELbdNj3l795KB4xhhbWQF9HmI4uyTw1HOfb91y0Y11f1YGTlg
mfJAeIdkdfkGnGBAOYrIRwGzSxfCmW3dGBe4zsGpmQZ1flMQP91nQ3FKwhglwKO7MaBuIsNIHg9c
1F19+38aSWDROqKStj7c/36LBfxW4nxx2hFQjcLV1PlNtlCmQs04kvkKlfPbWjfuaeYSEGD6pL6B
jaJEHas/fQTSrV5x9G1LbFivSkGy5eXCvVSEe4cldpVAlXgc9FpYxnKpmdAwr/CHtuOsuHVzwnYt
gjTXlgZXmrj9hxgkxWtRSstATJQYBSFSE8jCvXCFTYRiVeg4zqDAb4c1DKmth8W1ebHMgSsHRMcc
ctHeVB9R4j4/cN+/hDGoNu4vta0Hw5od0YMPIyrLm8iTt10MrlcQtf0LaZHqeL8Dy04lS8cvhjBR
UM+APlPc8GgRP6tu8uU5mlBgv9K+bQBLvy/aB4USCzm0kW9VAhGITMDOUL+YgHhEVtscPBM0Bl5s
EFmOCnydQpznsU2O/yGr8bsM5JX3u4kYK9yy9WYajBcBwLM4+QIJ+nxX+gHKp3a8QP3ABXy6w/yE
ogXQyeyGfmGz9EFY3oIw183AZnx0eaeKEKRErKnwT1nGofvTg8xe/ux10czvQuTPkS1HKTgAn7Qi
3zl4D1BWXlah3xzc2KucH9kMTitPl85TTmRdfAf3W+eiqgfuYHr2CnDYAlcDprWQgQrZRaRsV0EP
qPm8UNzoeFe1HShDuzaO3JXgmG3rGMfQpKexjOfWvWRV+URHoLVVPXzZti2NQwiMx2MsJlXclBOD
sSLoA1CQ5XlK05W41ev7Egoqf+5LneUKPDCivmWlDvdZ7HofwFY+7TqhwpV9aeticcVebH1QkEOI
3KldSFhoepz8cOGpcoPmLTbHxsQni40jKOzAgc4n0t9mFiYgjU++goQyWzl9Xl9h9hfYra57KkIQ
i2k9gGcWeMZ6RDnc/SW2Tc/y+4vpWej0Sd1X7u80ifRR2UXBzJdH+dqT47dH+LfpMhPs5oMjj1Tg
pgHDJjbRR5nFH0g6klNedm8lz4D/hLEcfAkejz5swPMnZ/4IcoQZdHDp+7rCeEnvgBoXxCJuSQ9+
Hz6psp8ubghB5m2z4P85CyBlnRk2Yn8bIZWza0bwHHtpz6EUkGYryATbRHt/dpFQv+2Fo6tbgHoB
cF/QXU6gKh35CGdvG4RxEozuNLYNFPZupV9x8MXj7HHmlF56Fa118brTwGLjQGAVNAecUoib7svx
GvL6Gjoeu0Zgz4JQBeAQ90di2fEmGI4BaxcJDu8ZIYMPyfJMBdf1tkgRGMD/XAhwujTQT+n7Gwgq
UD8TVlCT97YJrlJmIuGCtgv6Pib6BkabZh90KGTM8xp0g2zbeWaC4UC/IR3CEn1r/MEHQmF8V0IG
dD/Vets7njHjSEiqAOTk0oNji0LiL04ded/iKsX57wQlwEz3l/j1uBNjy9K/OHdYgZJtiMaIW5Eg
dUoTCEOmU0UvyGmDNox2n+IRVGr3+7JtJ8O6A4dpwl1Z3cagZdcG2Duyh4sF0YZt7Zum3fMw9CAy
cmsnqHSCLTEd/zfnjf/jfvOWk4MZdk3a2M+hv1LfRte/pmlSnuo6fk493JPbOjCsOvBEDQhwWd+K
LHkOYoib0R4k3FtDEcxExmU9CaBgrapbzsL6HIIf4pH30MO4//mW5TURcS5USQoIeFU3kBFFIOrs
6+MIVZTD/dYXV+SV6+svQFwCJQcwPU4XRgZcXg2w88BXVi0o3/InsAc+9vNn8EWvvOxtYzFeGlOK
8mNdd+0tA7H2rsmyf2rlf74/Elvbhl0rEhVgasAyh3X9FPnFM6PR8/2mLVvUBMZlzIdUPIj0bhEE
O34DQ2ml3HPZr5Y/2nowbBhRDaQI26y9VZAvAPc4Uth9m4GifPp5fwiWq81UP+RCthMcwvZG+ux9
qoOncOjegUH0mxNuUsqjwOIaZx4TUOXJPHnzI6iIeyAnwlsj3HivRYYVI4EKWYdx1jfP9bxvtIin
jzOf5Kf702OZfxMYN6IeNIh5KG9ZP2QHsOt9BTwSolUJX4OhWAzNxMUBK+XWDW6Dm5M6D7jjvpel
eoDv8lYr/TCH4nn0u/+Az7JYgwmUm+emoVMCTa4iysf3c0PicCezoUn39yfM1r5hyRRcR6OYtLyJ
WDVHhftzX7gOWzmyba0btgze32ZmLRc4J8BQGGCfFqB4R0nMxq9f+n15PUPGYuZJXt8ErhoPNGW7
UIATbNvUGLYsoV4KEYtuumTlorWTOV9lC6rR+43bNqr355eDCGzOkQisbzNIgqHA4qB2Zyj/h6B7
sNKDbe4NM+5ULQqIXcnbWHTiIZmLpxZaDdsuABMXxxc5ACF7vIhHVCPoOK7PTg61ofuTY/l0ExSH
B+RIQD4mb9CLq3+NeR2XO18jsL6tecO1HnKak7xt6xsELr7otNRX5ebO47bGjTf2BLWkyPfG7oaa
bm8X6UKc4651Ns6MYa7Q/ez4lEbyNrnhbegCKL2tAWgsrq5JqiYdOUUQVJQ3MEv/0EFzWVLgivQf
I9F8KJxsZefYujFMloD2v8M9LG+gTeZ7mgbfirL7TmgLPHnRf4S413HbQpjmO+tw7KHrlO1Az/sM
fUVQWDb9AHbHbe0bFsxSRCod0CKfCh+0qCzsyMnPwAC4rXXDer2q1XE0Rc0NoWhybVVZvRVp4B62
tW5cwmMmyRDqsLzBi27Urqca+k8k77YB7ZgJhdNFBFkFyHjcmAIh4tuKDFRdob1SfNz0/SYSLpkh
TdmIJDqBIFUdqUj1eZ30w7JDTQjcQOd+VO7kXWkNFqGsPCXg4MiK9heN3H0zkPO2MRimnLulgBaQ
o25lFoG7fYhRJ70X00KOu60D4/JlAYIKopZQS5qCW9FFz4gsr6UlX6cuATGnYcYi6vvZC/H1YS/+
6byQ/CryCIpiHWoBWRjO1xxiLWfq/OwHUZz8nP+zbVCGVbvlCBmXEA5eHDneKYGM0qNu9Zf7jVuc
axMSJ0LoXcQVLW6ZAPhxBM3wDiR6YOLh5L0b52scKZa7PzBtGyKkfRFluN4qEUD5L7hJKGocwEvv
rSy9rQfDvh0IzY4dlAJvFVQ2830EWs9LPLtOt4vyRq/kvS31wcxEyeXTHNY+D1Ci20Pw0Tk3davY
l1EzQb8Dq9oUp17joTh/a2QJfbMdonKJV8LPaVpwKfMmQpD4aXRAq75GNWUZt4mn80ZeQH4EmQDI
plGoC8VvCdNq7/RrB5tlh5hgOjDogx8fUjC3AhQt7EukAJBN9hFYCLLvnCOHnhRTPXy+vx1tozFO
COkMAXBpYrokCkxQHPTckOYDVxOtv97vYDHWV4IGJrIO0qLUh5gKXnqkdPd51vOjC8q3+43bpso4
ISrwSiwKYgpped9deJxBsnkAtn4sDoUULjl0Mfd+3e/LNhDjVGAI09TxiKNOEkCfZJ5ie4lt6SXm
e3+66jUkWFTs993NaTsFpg9oQlUn6EIo57jt643zQFYy9ya3xjo3wHUPyfCFgv545Siw3Ga+cRQg
B8jGkkK/dJjo4+RWe+H2uDbpZ5lGH0bILK30Y9msJnIOkFw3bMB5eVpkE05gTu32JABBejOmz/en
ydaD4bajAMRPuAjjUyWGd9IFRZJS+ed6zNee9pZdZALoJmAN+lj2LsjVxVc1o0pj+2vSxMyhvASH
YISv503HzpWr1LuwWo3n2z59mbMXD+ECsORJjGy6gnGtfQOvWjwhOalWXBWLKZuQucKh+dCNc3wq
mrqBfEfmw3MPUmC6xwoIU712ZFj2qombq0SMx03YTaCM6RJofnlD936Ig/SbQmmW3E3+BFGF1Mun
/93fUbZxGZZNEzbJRIOylUNK4VrRFEJRTe4k/5Cq90G/T5uVrWtbHtPCBQGBCffdq4enSEKHeV93
0C24Pwpb44aFK+oGIBzogitTjruDK/81aaMPm9o28XN0GCFxOrnJaSKu9wCm8PwMqZKf9xu3GLQJ
nCt4RrK0os0l6GuN5JM/O9ehbqGz5ZdRdbvfiWV2TADdBEHqMUZe61TMLuTcM2S5oHW0Nve2ISw7
64XdTWrQbgMEHdRnK6ikuuF1gmN3An/707bPNww7gRzDkKgmycBuBycLkdi8z7+NMtRqjSvIYgUm
u1qVZUFT95pcKzlAryLMsyNSsf2iXJXs/BEq4NuGYl7SUZX4ZeexE2tBHSLnUp/CNF570tpWwrTl
wXEjv02mq8i9fzMOag9Cg2M5Ajxz//NtHRg2DOHHLolkDhl4REz3kFR7GhL4lpu9sd9PrRd7KXP8
Bo5kFVyT1hnOXo+qdN6uQXotX2/i6JoOYvI69xmE06MRpQ41ZDrLGqRctN+aDzcxdI4CT2nZQL1l
B7bwD/1QoNgXrH0r82/ZpibVWgJBPpABSH6uBvaB90CSwpFhQX6EmNrp/hJbzgqTbA2F4i0Ufjrn
xDJUo0O6tIVsVuxDdG1b+4YxB3jrQFWy1W8kBK8O0JV+AvB5zQGzXJ5kGdSL7ZNwJ2sQN9VvIJre
vKUCeHOvXDYSCgw4SB+hBhptozOkzITRES9L4jSdUPyWlvCTRoC5gCBrf22bJ8OWSdgVkCtq0DqQ
+ezRB+PNftR8jbPbZguGJTMwAEGao4KiXTZOJwgGQyfN68J3YINQx20jMO5kr2xyv2sD/0o9haN7
hFZMPa89SF7//siEo9Es0V1ekeQE4YWueEsDqdsjG+rSfUfGAWqS98dg68bwt4NkCkkEIamLTCUE
kgAAGhjfNUGzEj94PZMWmWg0miQph7oJVnmQDTRTXGDbg276qfP21zAET8uENSCGADpoJfb8m1j3
7wdvZGLUgNOBrkfD56uXQK0X6Mq87TtI0yWQnHSSDDLcjPtQuoNoz/S/Ss0QnlN6Au+6CEMIvUHP
rCSftAuho5ufRGF47MtunN6T2J3FM/wMyIcVenGRRdOBKKCa4zoBpb2U46Esh7R827e030Y+EcXL
ur0w+MqRiL0UaYIXF3YwhbL7AUazxtBhW33jOBGQRvS9OcrOmkiB+KSOApRlH0AP75bAFYNZ5t/7
2+z1QzeKDbcggXogpIEc56RF9Flx+riIodxv+vUjMTIZ3oDJC10G1Z8zg/jMUUEcB3HcSByGHMDE
qsUjyRfzWnW2bRzGqcJ9PB8oNO1OsivpGRJh4nNcymGTHxiZkLbMTVg48tg5TQKqglWMa8NZJeW3
rLUJZAviLvP0EOLe66H25EXix29+XanWckuWuTHBbEM7N1ANwhpXWRceZI73Y8CDlfpQyyqbWDao
qnVpN0fOaanfRPzvDR8ClK+XPxKnOox5v3J42CZp8UtemJtMIWM5unAOCDDb+yCjb+iSa16oj+7v
VtskGfacOSODXnJaX+F2TIeiAtdrghjN/cZtX790+uLri1YRnK2Dc1Jd8jzUsQtlR/8f6NpuyzZE
JqsbowTitH0EhUwFge1kgPcKtNbKVWH7esMhGNqJNy6vnFNSIDBf9ONH7szINoxiBeFtm3vDeAcI
9KLUJK6uycLjEziQ4a10sfZ0sLVueANMhT2ofGR1ZQJYWsbBJc+n/PP9lX3dL47+Qq0VjlP6UNs6
Df74ZQmNEYeBoTk8LNoX97uwfL8JXcsiDv5qHhVn7YPrdVfQMM6+NGExBNum30SvDSwFGdowVFcC
1cIdUXWwW6p8tn29YbhF5BGAXPrqCh0bcSZZR44pisS2NW4YrUaSn0nSQHguQwnXL96GkMzlzqZs
V2QC1ljauj6EWqtr0Ob5O2gUO48hCqEP277duHllyJSqIqjyyhg8u0FVtm/cqeebEMCRiVRDWV4+
M9+vrhTVbHvtIiY/oTjy6JLVLKTlWDCRaoFKhikc/fqsXGybKoKQxQDF2A6ixrv7U2TxUU202hCq
JkON23Jxia8gA+IPQHcwiLNDygAI5GjnppF68DWN927brhWDWG40E8UGtfOwU/0o8NR1zwS3GdQ0
T4sIiAP3yAEk4/7gLGZtQtlEOSdDLmZxRpky3Vdkno44B1fSP7bGl7G9uHASwUkduSiygt7mJ914
w76l41oswNa4YdKQvkYebnShgD4hlMfc6BnCs9vgQZFJ6kY4jrfJm6trJSaxn6C0fvRd9nx/zi1b
1qR08wTPHGeARWdJJnaa4v71Ij/ahaiQPWzrwjBrNUADyYuYAF8MYgC8aBrIP+pPIDpeKxKx7U/j
OqZ1WpZ0isWZghmFBDAFiI4u+MegGA7psC09GVHjUgZZBvg+KjFfqg4OUZLi3CDJ9O/9WbJtIeNO
riRE0KVXzBcV0CdRZ93OSVbZuCyNmwC2AlGkGQ/b5jzo5C0kg8XO7zYSukSh8S6vvDRMOzgSZ5pC
a2NRe0jn1Sin7csNs1W6BeM3qB8fhxh1sHoCMUJZ0LUCpsU+X3l/mxxutOogoMri7DFhzRuJt73u
669Fwx7cSG4jTcQj/M+Dh9X1WLju0JyhIft1GOHpihmarVG2SRQIKbtl6l6cbEVYu6TiARa3zN+T
JSPfbt85hvFCfDgBLDSWV69R+lSQBtKzsl95D9um37DbCnLc2ZRH7WXQRPBzkil4c0mqqqF+bGuu
VfvohE2nV5h1bHvJsF8a97PoAMe46GKcvAecdQxhsKLw3eMmGzb53AAkhPM7Rg0iOLXeEQqZWaAK
P29q3MSwTaBHTLLZwz6awaVTzDgctmLsIxPABjVfJqms2uswQoRpIsVTtdSybPtyw4aDOIKT6BB5
FTELTpy7/Gvr9eXKxW7ZRMHy+4vtDzkDVjbO3F7FAAdlInjwoRwzJtU+Xt7124ZgGHHAIUY9ttA5
L+C0n6sRYktV1a3VmVvuLxO8VrAiQRlykz0uR8TCc67o56xsHyfu31qyFj+1bH+TzI37IUod2ra9
qgkbCNLN/H3TrVJIWxyJv7Bqs8jDvk1bvGpQK1+ggq9aalARRf1+fwlsHRjWG/QddinSZ9egczz4
7gWnZ9Km/DlNx3Il5GHrw7iEgw7sv7hnssdgTvhBsPT9Qh8haf50fwyWhTYRaiwoax1nIzyIXr0d
AIrbDcS/gArp2Ffx246vxYYsS23izqYg8jhSUu01CSQ9DkGXvO9KAPtXDNoyTSbqzGsjECLFur2S
QHwAz2S3U2P8tU8RR7g/T7bvN2w6izyWZHHdXiWDs16jJqqN8/m8rfFlVC8ODKGFisbEx1nXAwpa
JIABg8gjd9cQTraPX35/0T5S4WHb+7m6FrnT1DvqpdmpmyXAjtu+37iSISykhyLR8yUTSBfJqHxi
Uzat1FtbTlMTXFZFELtyO1gZGcOnZIhALhk+RuX/kIVfe8Pado9hyDJLimzq3PbqzeKrQIr2TRbi
5eoPq9kum5kZZswa1+WxF7ZXDaQCapX1pyV1cpG+B1GdOn6DAMlG786EmRUqG4Fo62HRiuTAF7e7
wkEWfvO7wORoo7J06dAreaaizbtznfHg3xGEWGuxQMuCmyCzAvQyGtLf82UKgRghfv9dt943Mce/
WZ837VgTawa0PfRIOz99TH4zCnVe/9hX7Zp+vcXeTIVPSIZ1ANzP6eNQRuWZB8Fw8Ls1fLdlK5lQ
s6FoxiIevPSxmvxvFQSydnCJH1TVfdcam3Yu4pXwlK0jw6p5JzoYRpq/RUbrK4+C6zSS8zD2X8B/
u7l+LzIlPkF5C4ot1siztxSRVZS8X9+qtiEYhp1EvminsFWXgnp02IGeljn7Ycy7o9fSjL8TYPC/
Rt7srkmcW04SU9xTOcWgcKdmjyJzsnk/DdLPj3p21TsxEe193LR7TcxZ4hQtC/1OgYkbRElAoKkP
DSHbCIAiE3SGMotORc3gPi4lg7+d7v+gmW4xDRNsplAZ2oYQLIIEaYmQcEKdZtqnedatxIMtC2Cq
eQYua6cYtBOPoLuRB09FZEdTIg5MsDXhFsumMknbyNCTNiPKfUy6/DkLFUQl1FzOIDlu1D6sBwjY
u1HeHu+vtW1Axt1NRezkTq+8x2Fc/PwFDqYHcKLmAQi47ndhWxPD0KsKCn7F0LmPLHUC/gQRqDo+
Z4XaiBqKTP62yvNkxySYkhh1smuCIohzOCfb6qUjU9tT0jAArXiWPtIlGhkI6BvHzlpW0HIZmZAz
WiVumdQJvWbhzN/iHQdJL45AZOXU9E3XImS/aQ1M9BnpRAm6qjLFQ8ttyVtBJ3orJigrf9nWvhES
Y3k358B5Npehjd8mElwpMditDtsaXyzlhX/pFHk9knEOHluFKtrDJAGJ3MVtF/283/7vjfJKVOwv
2Bn8J6JHLHHQAKIK8QQXLDVcHZaXqQAIJougf1NA8GWPE/1zELbjDoisa08if+W5bdkHJrGb0rOX
z208XYZIQ/mLJPsBdZg09W8hbqz7w7TYoYlPo7kHBjAh/UfWhf1HMCqF44NTeK2zzZM2IWkThWR2
7Yfd1WtrhLUU0Fcou50SRwZgcWajr/tjPsRztfFdYJK94QSec4IizUvWApJBfentIy/5um22jLud
yrEdAqXCq+bu+yJFkDEUyKFsa9zw1yeRevUAsq6r33u3nuliV4jy05a2IXb4p7VoWtRxO7XhIwQ6
wEL8f5xdTXOdONP9RVSBQAK23G87HicZZzLJhpp5ZkaAACG+BPz69+B3YyvWpYqdywvpou6WWq3T
58ToA/FjFObuj/6xo0I87v3okEx2RhBv8RvYuFqI1qRRfMIrU/NU6DFTt73eChGt9xPNUBEQcUbo
jXWVvM5TRsS17l03vtz/kI+jAe0L78f3HKE8P4VAaIJy8vhbVtU99NiKff35kLp4P3zltjyd1tfC
UrtN+w2vD5X8Mjq+58hdPgT9gPczMKiBCpen9FE5XiQTAsrV6FAgL9knAgbi+vcTpNAwKYbKd65V
UaD3AwKayVjE/+xbfvJ+8G4oZpd5oMZMXnfaNAAY3Rf7XgiYqfepOtI3JSfD49Do34TMiz8zdNh9
3/fTjeAF7lPzIobIYcJ1Lo5DyLvEW/Y92zITCgZOQB/9ejG98cHhx1SgpFi61dbl1+L1v+DApqhT
FSj2ry74C/okbWj9F+kBjt21NCYSbFE19VjfYmkW0aJbaaUHXKS7D+HHTE4zt3FUV3o5hm+lG5wm
PJ9faLkzSWImoZmMh1KkSjrXua6X38BDGySob4TXfWtjxKuYJFZetxw6iaiFButzRlZCO+b+6B/n
8cxEf7mzjsY2xW9341oGx6j1Z/eQikKds02mcNscRszm0UQ7nZYafCNNof9c8hCYgqh2nmIld526
zOQwI7HQjlpSUCrKBXQ4r7B2yNTse5kHbP79riPTyovSzMfwXY4kL13kI5QmXQgByA2s03o8/ZpK
MhMMpsAWFyIXZo9V5V0gnnSYJXXBuR09LRyZXdEPG68DtomMg1j4vUOjUtGrq+jjmjBGa6I61o9e
Xx+30yDLeW8Cw4ZZCqgaxOqBx1CEIuN5BbbN4fJcBPsyLRYaJ/Hss26emylGQWACgAj3lIwnjtPp
8/3QsOx5ptYnyiNKdb3Qj6gaN4keENZFttVCZzODEdWyAMUJWm31oxLRGa9YXQFYqmAvQRM9tRNA
Svu+wTiLZ5rNLO797gLOnwkthmgM251qmUCxOdSypxBKuASVLuJkzlFnOvWL2OrytBnASKXnAG2l
lHf0KsqiTWYgJ/6jKGDuO45NhBj3Wg5xmlA9yB6jdzp4dH1k6/fX3WJeEwgmFPSqeV5DDzsg8RUa
cl95CtroVR8w7IKHPm7yjZksm6uJBRvaEcIkTqEfA7f5DL6P6Cg0UBOZmNXGW5/FDCaTGZnHzoei
Tn9RffNpLpFYLK3aV5NmpuJnJRxIPC9eeFNd/JkMvbotjhg2NlXb2qz/f1MAWPU7PNZk7i1KkROh
2aPQeVJ3fS4/+TRomn0ntAkNS4uKyiJrsECU/isE5ccM/9iXGjEjgqNcrtrtKgVEi83NkaSQsL4S
v9Lpt/uuajOvcTqLak7HsOzpNc+dMToETviFRo6z18BGEEsQ3xUlCeiVzwveD5uMVE+lh4fKfb/e
OJnnilLeMt4+kEVU0GZCiYUSZBr3R7c4kAkHS4cyr+aGhXnyquKB7o1JJqwNyGPTu1OzYWLLWWni
wvJeofBB0M/kUjS1BBSNpIwtaVJEEJPwlp3IOWbqfIIXD4plqhAPzBkoOqrz51nUO/3URIilQ1W7
NAVrsxBKVwe3bVj8zR8rh2w9plsc9Rd8WKQc4PM4ulQZKH2SaNRfXmm875vaNvr6/zd7he7QI9/0
nF0ZtM/TS5122QUCK2xL4cvmSkYc5yVc0/FzduUU+dwQYINgbfVHuKBbZN8XGIGcr3pxizfAjfA2
KYbFP4LLeUsb23KgUSOMFcsGPuYFe00bwTc3Qt2b9dBbVWX7N5gelvDgzO6y9fT9enf6IB82EWI6
RpUxij121fXcVolCF1uZTNPIoI4Q66w+Amu9fCmaJoqSmSsa9IkuAn1yGjj4xa+jWX8J2yn4r1aU
qCN+JWDGdJnmH8qrXfFbig7SHxwJkQ+i1EUhQZoJ/T2v+kqeRFPE6RVNMMWfJGdR/dVtfPa3BP1l
fQ7AnfUDhZP8t1TV2ZR4uecPUDIk/fDZAUv/D6b7cDwsMp2LZMiYHycAyrjd07hkkp+0BGAmShir
GWUJpzXhR8V6kePK2GQtFEVKoIyBhs8dACuv+JYge577eBA+WrL1AKZ1hmbkUJ2iYqrql2AZVPzC
3Ag1HF2pMD9UwRJ1BwLtMwUHg7rsYehy1Hnwj7RMwHM3fgZlH/5dCdf/ughIj3xGiyMyt1qJYnhR
3uhHvwXCB3TIY0M6Pc8Lust+hLUT5keAksGjT+qp9w9hVE9/yxwUp7rO1fcsi3j2oCumISFM67Y8
kNQBJ9oI6v3qUDnjMByXKMvzAWrVTHwrQ1COHYYoysipdDMvOoRBFfQbjSmWcDNBgKlYQAcSMnZN
QbH/OQWXTdpP4qGhW6JttgmMexSk5obWjTp2zfGthw45DDtGoGvup0Jnx10RbRLaBRBlbL1Ws+sq
ahCpsT82KwXJvsGN65P0wFIYyHK4CKBwDpqh5KKZvy/zCtZVe7ObpoE/iGKi7CoG8aJDxoMkpJV7
9MO23cqxLTu2CQacewekP1HIroHLv+c5UJjUCbbkvW3mNbZrEchswWEzXHKHld/zKnCeCBC4P2is
3A0XtRz7JhCQlFlRi0WHV83ia9qvmymJaeAlGfgRaVcqZ19+atLWpWNRgx/UDa9CgGcmcsLlsWab
KDHbShkZmCzlOEULDa8RRTNK1wLklss8PfUEKkD3XXWNqQ8OAxMNCFW+GCTpmCIIpm+RQ/Sp03Pv
/nRbHHIrR/qEPphzJvzC/fv+jBbfMnGBkUrLkCH/+v8lW5vbg2yLBcA29nrEvokN1IFj7fucQivY
df0jCUCJkWm1VX632MM343oMItqlnD+4WguVBKxr/5zTYDhB+L3c2Dtsc6z/f/MJCorKkncZPoEx
gKGkTMFUgfst4Fa7IOjMFHdVi+oLNbbRde5QU2V41SHPDtjisg0Ukc0IRnxzd8iGop/ia9fK/7kz
2kZDjY6Dfd5jZGKzIxmdOhcX/9iTOktyRQU9inaa+i/7ZjDSsaHiuZ+j7TB/TYN1Fnx1GOpT+wY3
ItpN2ZoHLdEV5NZlflAMvXKHAgC4jQdfi/eYUEDgDYOWOi5+vEydP8hazF5hdKAI3VnVNrGAaMTo
4gCi35fXytHAUUoFOKZP9hf9TTjgMLhxCSIVjX4PaGSD21QlkmCKXSYwgYARmjCZ9oh+nJvuaYhR
1cEW3h/vD25bfyN6UwVptq729GNVsp9yasbDzHG0+a3gW6p8lrPNRAOCwNZt8HIR3/J1dVyhv+hY
ps8zr49FtglftQSxSTvHBuichRB5vFW4LiQMamwHB5wCO21gRDEKaDUZPDlchnAlvOYYPSzl5302
MAK4w5XfGcFlckPtzk/SASq5Vc28Ywl60o3fbzOzEcaSF0pkTeSBRzsLlD4MDE9sxaWIBhIU59YJ
xi29UIsdTOCfO0gFXW+4f5KDoTqBVIf8VOORYaPGY/kQE/mX++WEiuMsHyAW3wE8V6kzR5fDsQjR
IXnfHLYvMM5kvXiNipcgukFrnZ1eWy9jwl72DW6cyFEsezTDONkTOsDpk1jS+EtTLP0ueA7IOt+f
xQQwsyCLS+ymQw8JdIImj2PobDHv2BZm/f+bk55IlFxwZw1uryS50mf8OmZsIwO2DW4cwmuvbhpP
sZ8nM6P/BlBhPJVgtDvuW3YjfnN0ikRd2wW3ASnEUycjppK+AzPlvuGNCI4m4oIV4vXHE/87WvzV
oa50ty94TYCfGzezTrO4QV0cFMJzWQ3JHHbk1KhhPu/6ABPb16HLfwRYpsHuiSkgs1wlKNf9cX9w
S8yalHLIn0kLDp/mRmjzAN1x7w8RzcNlZCskdd8URsxymRMBkqDmBjZ294jiQ5wwXbSHqURKen8K
yzFmAvw0d8FY3gfNrfNAHTO4aXuEPFr6s6ctPfRZ5Xy9P48lEEwYX0XCuUMjXnMTqvmsU3A4Fv5m
NmozhRHCQkJflpOiucmVxEQq3DmEBPdbG+9UQmYmhE/3pRLhVHCoPELzblhft3o97rsKmHA96fkz
Wswz/iBKpz4wKq8ocO485F0jilk8hC3A/4gzEGk+R2KIIUy25DufMF3jDHaFN/NeIMYCAoKmmQ2/
z+1mS83HXkNNxF4FkiGnlT28M3bZ9yAm/X9jpfti1/5Jf4Hs5cWS5cJzsTesmpolCFh7sllgsf14
I3rdzi9J2A0YXdaoSqSlQy/NCG21PRFFTZgekxUFKN2f88QNvP84UCFfR69iG9nbx/sCNVF6Qegx
6EA75W1FawhwZaRwHt5GT9t8E7b1Wf//5uDlFUdZpVbtrZqoBkgDN9RMOO2GbT+uqFATo6dKmYPq
QOdPOZo4z2rs2ClHvpgEMWsOwAr0R+D26NMYbQJAbd9D3n8PxDAdnS9BeROl/B8B4vcUj2gOvm9t
mz2MKE79ZdB91cCZKtXTQzRgf+A1ev2quP/dH3DDuT+P7SOMcIZEAHOWBRE3BDU0qzqS0jAZ2mXa
qNStzv9roYuaID5Q+EZhSdz8CVry9BZ04bpdf06D7PdBcufrmO9Ul6cmoI8vYyld0DfekAYUTzKd
5DfITJB9uBNqAvpShzXo0vJLcAL6EdCUTf6p1VvUyh8faKgqvnclnfZNBeKj8ianxb/pqmWf85h2
L4TILeJ0i6FNSB86gXTQ5G55i5z8WUncOJrSI+ddXmRqk0pnGXxWe+UN/anyEzSzxMPI96GWqAno
m0u2oFSqh6t2UTBQA30Bcn4rpbZsG5ERxBWNi9x11XhhaPKDuPZNjMGj8IYvEGC+Ob2TlGKrM9tm
ZDOkCx8PjuUwXOdlIN8VwInlmlhkP9Cf7fx73xC2OYxwTlWHHXZsB2AT9Dltsv6lr6PPYbl5Tljc
yET1RRwqSlDLEjfuTurKStAsqBRNLvd/vm301Upvjgg8441Lr53xxvqsO1YQP72MK0HgvtGNA1qC
ZRNU1uFwyyXKH8GomhMBpG/n6EYMy5hNqqUzOhJRAqx88DFuYylt67Ka+826DLHf8L7XOe4eoFHO
S6zLKup9f1ksR80vzG5N0+hx6vPbvARV+qhpXJYpEGoT8AOHoXWEdA98KTeTPMuREBp3ZLQQdT3o
EvVlTTUkZ59WlsAurD630Mbp++H3+59lWzMjsvM8SD00UwxX4hR1f5Y+gCKXWLsD//P+BLZ1M+IZ
JOxeEwkXBmdh8O31mYhBR/w0T9S9LWhD3+lYRkwPLCrcBpkNOEGgXIk8Qx1jAO/3jf4Lrs9zu8Bd
0uE6TIMTACgNzlWU0rJ5wwyWHclE8+m87vAUP403VTSAq6fOOJ9AsztdPReUYPctYZvDCGyAWdOM
sGK+veZ+QqFgCijDP53s9l2qqAnqQ6k0Gzp/Gi9B0Tt4+5/KpT7S0PXUTjMYEd6NjFRjXY7XWbCf
auVCbXdy6lITzSeblI9uFPaopxXk+TXxVkQ9FSR1NwxgiTUT0jeAHJC3xTLecHcrEt2DgxAI5nzn
6EYky6yNAIeh+P2aZz+7FvTf61Zx33dsP92IYjw5FZFP6XR7hafPIAc+hGr0dyFNAUR+v3GjIbeI
ssgbrszzIDEsVbAkwIfyP3b9eBPN56ZLrYMlq65RsPw11HF/yIZsp0uaID69iMYv4266CaH/JEzq
hMbBRve4Ze80gXt8qauuRAHh2jkrENorUicJ3Lk8+Q34sGk/KrYRWJa9wUTxKXBcUJELwPbDNH/k
PM5/i7JuSny1kwKSmjA+KNN0TgV9hls+ga4aePdL34NkbJ+JV799c/TPQzhFym+mm5rWFyFIz54K
B+W0+6Pb7OC/H32IBe9Q+htvQ1l+VYSFCQe46ZJO6olC33sDO2OJMWoEcErxFFHnznJjIIM8cnSx
nOKi2Si5W9IJE8eXBlMWUCg/XNWILk9BhsM8us+gurhEKX+eQKVxf6lsH2GE8pDlEBLsygmt0eh1
c3mAPU5tPZ5ZBjfBXbxsynDJuffo5gAehDNLIFW9ZWTb4EZWrfAK6vmZM1yrFb0GTmz3QMfu713L
YiK6OjCLqcENxhuv0el2gSR56j1SDlD0xtu67devrvsmAHK8SWehpvoWNdWyHLhbDPSI0ma7kcbZ
xjdOXjTB9N5YzhrRi5c+Xk3fhmbvpcBEdBFQyNAxHXC6cOi38EZ0Z+psXl4t0WvSurk1ZCuyjuib
m0l1kd0cPYEQB6xfXlocM39TgMG2REb8gks975Q7anQgA5I+kIEnIdtq37Js0CaWSw516Nfgg791
AXcfyTjkn4YeN8p22VsaCozQJSobPOK4uNwXkHvSYeEeaz3/tSsATCiX6L3URykMz90DmgAWKNdD
aIi4T9TVXrOlTGGxtIneUssAOYex1zc03D6zLPq89riRqv7DcbdkmSxGNpndQHWCNvNAwFXHVV9t
QB3QDekWrcO613xQBzQxXC4UR4oG3CcoAdITiFCgPYiNegrPKEe9LCQ9LGG9b6M2pUR11+pmVnq4
RWIqPwmJ+oHWs79z9HX53mxH8CVZdTqbbkMDEhS81okzOFG2UOKWYPCN89j18651/Km/ySiKDyuV
IrgL+gPNw5f73mqbwAjlrgfEF/1z3Q19suVnXgrItbQlg35Bv8WkaPNVI6PWTjvJWbv8STr8Jxfo
OsANJL42Q6gvfa6G8/0vsU1jBHUHKsjBQxjcXFBy3WThsT86NkTHvAD2vZHoAkruT7TSRXzguia4
qwr8lGYUB5AA3jd8VEOx/OY24xQnqGMU5UGCa8lJqqhKTzKMh+KLk06oc9+f3GIvE/cVMNHmkit9
q+q1G0h4C1rVqz9qVdUbtyvbDGte9cahuZ/LEFrZeODkQfkSTcBy6LpqTqNIQWF4/ysstjLBX8Rv
CNEj9ngtq/qYpsPvEtrE505FTxnudhtfYtnBTDY4pHwpeDHkeENjyvAJvErjmCxNq3YWAUwIWACS
uTmAAu8tZVDsqnzFwYC/dQ+1LZER+ehLAHY9092takHtKJcxu7zmgRC95E8LGBnvW8JmbfLe2rh0
TT5xKawdoWIJXTnRnoQTFUeKzumNLdI2h7EByGzOBros3S2PR/mJZPHn2YOm2bbShW0CI/RFztAO
ExNgPLqB/0xZXF/oGJWHkQGQf3+dLOYwAWAB+FYcCZ6xG7TM8lMa9cO5agCWADemf9Bk2odcBH7k
vT1U4cp4yrsOLDK9c+iqLjoNY1fe2gZkzPc/xXL0mkxwwqEqVM3Q36poJAfVL+UxDXC6s2lYDmHH
bplq+Sle/3V/QkscmtRwsg2dOojL7hb46P4jIflO8nGrycNmmNUn3mxXA14geuHW+sZXfRapqzJh
AQzDc0+f6Kj4ad9HrB/3dp6g1ylp1pIW2peOuQsSKsqLLTCU7SuMaCfl2Dj1TIZrjrLZE2mi7ope
p+HkQVT6s4/r4Mv9r7DZ3gj3aJpkLuJhftTdnAy1fFyVKvk4fqvVcPCk+IoOsM/3p7JZ3Yj6WTgk
G2mPo7jn31ENnA8+dXYiN0zwGF4mlgm9Zd2Nt6JOOESRkzHeCQ+nJm4sl8IvUzmjRl3z8KzmkF6W
du/12wSOuYXrl6PKsVu5dVkmaq3d52uLxK51N8VIdZ4WaY7i8W1mQfdbSj28vU45ve4bfXXgN2FQ
NY3XTnq93UQzzKqw8PUqGnV/dMtG/gtKLEyDrsoKLDwHJKQq8CKQNuBWn+bsn/szWLzSpHrLU+U6
BV+WxxR00mJxl2RaaUjuD277+UYUz3KswjGbsThYfwrZpbI9VSXatsoM3Nv357B9gBHBjJLUG1Jv
en0tS1dIo+M5P/aNbYasBFLCVdl4Ew3Sski3DFQL4f/2DW4c0pH2c6cRZLy5Ia4ybTgtp1m4Wxvo
x8sSmEgxni4tn2eFpX9tnUajcwYpwi21RtvoxqmMjT9wi1zNN51BrRFCgWEyK//f+wvz8d4PCYT3
IYUyJSpwcsXHE62KA8m94jLXnXNQLuu/owd1X9cLgE7vJ4IMp8ejSGMiaKdw0Gl24dWfdiLMAxMy
JlvJQXIFl8S+pqDRrcj3bc2mj0MrMDndurkKQR9U47eDTICdotGHLFSUwfvDOt5VWQxMyFgFEAz6
r1ZDSOn1RxK22HkK1MDv29n2CUbkkqbqauQN802p8KUCsQzYLOPsUHebfLIf30wDk9xNNpOHhz0U
druY/yQBl3+lbe11xyEtI3CyQcjgCtRyuKBhelrQSRL7W1L2tm8zgtsNwMab8na+DHjJP7g68g+z
U4zHkW729Fhi0ESOBXWfOq0gOV79xuxnTniFbnks4n3j2EY3Ijxy3broy2UGAMFLj5DYzvqTH/Vk
Od0f3xLkJlxMOl0ZidqbL+AOfI6a/Loy0LMRzIFzuqURbpvDiO85krTxHYUVSmMAxNGY9CNC3vIl
EOOXMcUf9z9l3Zd+rX+g1/L9NqIICHnrLp4veROGSdC4f82j7zzJoKofmgLXrgYRujHXx/lqYALJ
BGTC4hj8IBdQMzyvpLPrew5HaVCGwWnVROn7rXZ321TG4T10njc7PpsvnRIn4njPCroxK/P6kNOX
tWG5b/fhvQMTZBboHJQAM50vaYRomYs+P7aF3lgySyj+QhSnOjFn0M9b8aGpf+hSvyfnioftcfJ4
ozfu9LZ4MQKe+/HYQR/I+RREJT9D1e1fZOP7sIkgUXvvYVGxLEsAPdtPiuL1Gmf5n6BD2SJ6tLiv
qRia1mDABnuVnyUuiNsC+pIPwKwP6rYiFJcp22iesQSjSQ9HqBi7ZvChQSTxyBZV9FH2wWM+4CXD
8dLD/VC0TWJEPGnF3DqdAx9VkP7Ip29a6qNo6KftsLAY2uSIm0GxPlEqvYvy2U+W45oS+gBc3P/9
Fl81oWYy8ADIkq13iaoanRtuHrcg5sX7Mz1QJ872YXUDE2HGKNIeLoG0zCH4SCr2sjRb0WbzJuNQ
DwrF6kn5/bUrpmMgxMv62BzEf5dx9SMk++QwAb5/HxDo4GhqOY3ttRrxJqk0qHVWBt37RrBkDSZN
HGQHPN2BC+AqKn0mkJ/tFvaVCXHOC1wC8vFLFdWPzjKed01nAsx4Wjmcdw0BJmsGAGwF/aWSHKTv
/Jin5XndbRvsvOHOB7nARJyJqR/aKJXFlXjovEvz7J+QFFs3Vkt4mNRxLJz15Dcetqom9r+mKQ+f
HfCYbMS3bXQjvocBhO7BXFVPQF9+IV44/hmXY/DnfUN468n2wUFuqonyMe1E02bVkxLehdBVMXzC
a/Frm0QEcwRZ8RJ16I9AKao96qg/TEP39zRP5DqNm4/Jlj3ARKMJQhYnRHL0JETIv5F8IIe09oDH
bWp/AxJim8I42tFEx92Up84nUfXjQem1xh2Bs753w+J0fzEtOzEz9oEZwh0slqx8glhql6ABHEXO
poVEDDZ7flzCFPww+2Yy9gIexnHLwow/5XL4m3TL/AN1w/lYV/znpOf5x/1ZLPuaCVRTHUWHg1NU
+J76qMR4GijeA6IJzTM9RcFkZHyfdEtggtYCSvMhi2PxiXtL9pKn6AHVi/aPWZP/c/9jLKmdiVwD
T+tURM5UQWeNFE+RC4Ir9EuV/rkuNfvJRyW/tL1PH53QHbfqNBafMxFtmg+okwWR+FRlY3cRTlGg
Eb6iR4iA7nRrE8rGe9aEdU/4EyqULnA84FmLkF8kMdn5dANTvD94uINiXObk4qkSKGiB4VgeOnTc
X1BsKTZ4SiyRQ9e9701FkfSB0G5F8Txc9tGFi/CGmhMq7G2Rnpqavdx3AZs5jC1goE3qNm4K63ci
Pit/6f7mWfBAC8BL7s9giRgT1DZMbhnHXlM+uQTVjzx2hhNgyPm6F3gHgKF8/1QXzRBtHKOWo8GE
uc1FO3kumMieKn8C6phJAT6y0WtZdLn/PTa7GBk+63iEX83EE89nB7dUPMtWLCbZoS1l/OC7nrdV
u7OsnAl2C6Y2XjqEyhMoAzALoOZ8eunw2gYSQb/wnzyXOGQX9DAw1U0jWcSK9ykICnMCPQAw/PiH
0hNf76+ZxctM8JuqxOT1RY7ePEGRzyqJdphITn817U6BjCBYzfUmXKaiZOjyFNUVFPK3sZMT0sFw
60Xb9vuNcK+mKASBSY3V0Z78TETDUWkLvjbB5mlvcVsTAJdzWkIUg4IyiKNrFUiG8eBX7ha41+Kz
JgBOhJ2XlaCKuIo2+7lKFspsPIt+hFD0VteW7QOMg75rORdOFTYwcZZ6fw3z6LBj04di39NWYOLf
oK4SpnPkl1c2sp9eIJtEFNm3+/5pWx8jpvNpAmkQSCiuxB1OhI1XUeTPUR1dJYmu96d4fYL7IKv8
Bf+GQ0QSnLOfBNT3QNQMsrS8+ZTSQiTI+6ekRRNdNrRPBSjHgJ/dIjKwuK6JiCNL3fi8X5lHc0g7
v6yEPLJpwq8xCf69/2UWy5uAuKhoAIEpVHmdS73eV0DE25T76P0DEw8HKh6J18AYPx8Jd3FDohVf
F3zDvp9uxDUAmuHoFK+Lky75J4jC0kvt7mPCCEwmM54v2TBBqwekrwy9yQMUSwAig3RGNim9kfXa
Ft84vyH+ivsH9BaxPgpKVK83BA9etG99jKAWpZcVUF3D6KxfUXwC/OLb3Xo21zQy9qjqsilyCbYM
DphYAkDPcpD52B0avakEZols34hs13PaqoaEDm7VpPyqB5SaCvpSAFxZlFtYIYsNTOAbJHV6LZwM
31GJZU6QEeLsHLeA45ZVMpFtnWhJRrDf4QuaTidRifM/WB9IoDm/pVhnm2PNQN4cnhUkUhY0bGEO
xgRYNpb0H7DMpschpuy8y5VMaJvqnDwvucIUYgnpI3ph2a0BAGZfVmZi2tDCMKKvPXYuQV2+5IQc
ojD9Qwp6awCiu/8FtkVazf9mkbpClm2kS3xBVwGfkNd8PIFNjR6LaE6P++YwwjnoYp/2TVDDEDwN
/1dlga8ukNOk+gh+Yq0O+6Yx4pp0rK1DluFTUoZ9r4uHPyPQ//5Ggdrd2Jhsq2UEd+k1snXK3D17
Gb3643BoVX30si2wli3mjLgufZ0OkH11z4p1V9KhMOZEfrhhBcvgJqgtqgK8dvkCyxMFkCLiOZhN
izzb16cHBdD3jqRcknkBwdIQKVHG7x306aGLbOePN2I56JkStZjn8xCNydT2F5mJjYqoxaYmYC0t
W5p2UFzJEhLgiUsS979BjCAd43m74Ta2pV+nfhNkDhQnfUAsl3PN1XEJ3APUtjd+vW3o9f9vhh4q
AZQOZNXOlS/O09TdZtWf7seT5ZR5rSS+Gbry+zRq22U5+3K6OMunritPQ14n9bjztxsBC3AaaXUF
o1LWnXMvvKhwi0zLtixGoAY5E4X01XIuUmA3yY+YbSkbvQqefpDymmi0kfQZjxSMORXn+ASi8wTc
4Q9Fwo8OPeiNxNrilCYojaYgEYrdYTmncf+Vaucr9enZd9qNgp/FtCYqLY5SQE6cdjm7k7xMrr6A
/vsh66pEtNXG3dv2BUbENv1E0qyTy5mBDffogE7x0Exgg65FsNUbvw71gSVMOjNVVnGgshhTSGha
B3mRn6DtmZ46P+pOQCH/9EjJN174LA5lgtUgDpdlFYWvjvl8YqMCmH1rd7AZwwjhYIwk5CSb5azA
nn1aprS8NCGew0jrpMnEU7kRz7ZPMI5hPMC4uTcv2EOXb8IfT7EUG94aWwxhBHIATrORlesBLxde
PEoihx85GJcOEGHjzxyKH3Kle4VE9HNW+mIDwWPzMCPGZc7CyM0czOpCPBE1RO+ZAQJzWrwt/USb
gxnncR/NYMUNx/mMTllUWrl3rNsmqd3wpKvgK0gBNjKXjy3jm3i2NBt5lgbcO4uiaJKO8+UyFniT
u7+P20Y3TuZeBCVHcofTZxp/zL3+zrrf74/8sef6JpgNV7IK9LcUFqBS/qmc8OxNeLXK/Jcqqzbo
8mxzrP9/cwqpoY9wmw0gxd3yQ+0UZ8gfJnEwf6/j/HL/M2wLtDrYmymiuNBepbLlLFN+cSP/S5/R
jZj72Ed9E8nmVr0YCGfwIP6tdMHx6j6E+cYOa/vZRjyTZkYJtVjzXVmjA5RVej55eNG9vyird/y6
ufqxEdOkpqIa55JcVvwS+JS/pvl4JW3/OwAsz/4QPBSNPt6fymZiI5BDyKIRUNDNZz8XaaIqdAot
3inT8akk9L/7c9gWywhl9IxkLUacUSCU+f+g5NqSZEbqtCuV8U28Gig7C5Q5W/cMctm/OIUawdL7
esOJPt6GfJPcLG5LSqM5nM+gXvSgiR4UX+ei+9EL3JxzR4wJHh/LfU5lQteCqoJQdZy557RvHTep
pBPlDwsv+3bDrywRYbKdMYdnZTQK7wzyN+9Bro/zUcvzk0f9amNbstjaxKyhU88v2OS6ZxSRnATC
VtFllHorAbSNvv7/zW6R826WUbpghcYmPZEln/4C/Rn9Y5efmnxnoh7njrpuibuyjpynKJ1KJDXg
6r4/vG31jajOQb0R0xRLU7ko3qkmrS88Dr1kTDe91TaFEc1z5kwNpFjcs4C6BVQtX6A6+Xut9lU3
fVO7FO0+IDnxO9wzVUQ+M6Ri86Ee+82eS4t5TTjawKrZx30EZxrrtFYPHUiR0hvUM8N9dA++iUlj
aHwGoziBA/noxprBjXhbGIhP7lvYspmaUDQNerlKDyNGB/C4w9F//v8YU7xOvBH1qfvT2JZpnf5N
FOhCNhXUb2Fl4f618i1BdSpP9o29etbbsUkU44oPJxXosDxIDwpTYT5MG6Nb/NOEoXWR1pWuKoxe
AjHJPfHCMyRcbbOTccA3EWiLcrKKtbl3Xho8m45l6Zxa4men+6tj+/1GCCtRtRCcYri7aZz6JEJT
SPB/nF3Lkpw4sP0iIoQQQmyrqmnbtD12j+dhbwiPxwPiJV4CxNffg+9dtGWruMGuoxeiJGVKqcyT
59D9wWO6c0x8gY1Ak2NTSgD8SSJpTF6zch2/hANVxYGJumzHuotVEIRgz/RESmMT/6nUMPcXfwzi
9/cXyDG8jTkDwG1aurKO01HH/hfKdA5ds+PhHetvI8yIJ3sgVcsoZf7C9ZuJTLpNSk3Jmkw+BY71
3Cz2YOCFE2gO3qI4XKJUk47qBMRsUFMbW04PUgCuaVgOjBQXZTQoRVoZ/rxLZl4bJftkYH13ELm7
vrD//8UMyDTHman6PSO4p/hbUIL1k+Svg2Y4+4ndBF58AkhkLaKwEGlO8gIkdmjVCQOhH8BleK4X
OLDZzZppAM1WF3SvjI9GjrJ7I6vhn3lj6Voehdoug7U8eqlEUWcrlJmbqqS/Mx6BubjuALw7Z0nW
hcxB6kfaRopUDoBEMlSIwjrnB28n1yZbvkz7oYRCPAmSDNVR0wjymmr9bm1ldCrxEtiAsWVFu33T
siXNQshBiBpJWQpberi/No7b8iewmCeX1V/9INGsg44oztLeb25g8Xo7VSo7d+PY6DCCfn70lgrc
OBx08iRrwj+HeaDv2vJktxcClB8dYeyXeoqlDpJdNvn7dQzc8MFx/evsDujwfhxbTkzpuV7m1JQA
zwsPRD16FQmaordH4nP5eplH8XYp5w/DKP49ty+WYy+16RRCDJpAk6K7yEbTB9atJFmGtngMozLK
D/bG4Xth8OPk+ITsp1eLIFkq9bViEIKG4s5RgtI1uOXYQuVsmsJiTUGbWw3PIxSu8vwSVGDEOHA/
1xcs35YRC4qsqNaUzRqi8Sbr+HatzXAkaeJwb1u3dAxrXQ3Vsj2OjVLo/ABlDy1U0uGP+xvt+IAN
ByNxVc1LmEUp5JXyxFAEqMwokJx63RFXjOsTVv6LxiPwnpEKElLoHhpmwKbUJkJw1piDTKRjF2wk
mIZcTZVVBKLlwsPWIvMZk7T266H979wqWe5tyLyWMdogEx2gRDVmeC2IqldpMRzKN7pWaf//i6s0
Z6HvN2huwG1dQhR6rpoEcOa/CtxGD+cmsa/eiy/QIgo4GfEyyQVDNphuDIGZl4cZv/houfIOjivX
Zlgerbqo3EiFwIbxVn/KGuTqffRrfDk3CculgYxchxJnRtqL7mlBTf6DGYbwstX+Ea2nayMsl1YR
MjrNIKI0K/nncYaIUKaq6rIFwMnen8NuNb9I7dmMaCPTnA0DTlPClg+7zvJtR85F9fKhWOlf97/h
2AUbGCaXMkZrQS1SgBiyV8s2emm0ieUgKNiD4F/MwMZ/+d4EtjKKG5XwbrisHYVEMOH01o4BynCi
ja8F4rYDu3VNZf8RL+yWcUJRZmrWFKKsa4l+16mfwZhj+HrOYm04WDZX7SBIvaSVHMLuKlA8T8sM
QNWD8R0WZXOiMaiyzmGV/2+or3B3v/W38HO8ncR5BjYmTEWlH5Fmf/Ay+iUXm/9bBvH0g+ec69db
/ozCJx7/EdIlwjRPmfbMQxUH64MnuvrkFyyfzuPJEzmU95Jg8PCYlutyQ+bw9yxX8cEt5zIhy6dz
LjJGoRqcaBN+bsIiuJRzKw7s07VAVgjOeT2ZemNRmtMgFlfIB6sa/d+lXi6D3qbw3BxsQFi/rQI8
S9uemcQReOUS8n5DfZLnObARYabXoLftI0hEgpsqvCx06uUNrIf43qkTyVa4ROGrkawZwsdxjuX0
0LSear7GHQn4EejAca7aaDBoChTCSIOTu56gj9ryJ7Px96P0xMUr43OvORsTlgUxj+dhxbKg9F1f
xxjZsQJ1z4O7wWFMNs1ZtXpIhlV7/rnv0MpqRoiYNnmFA2/nMLi/E65vWB6do0EHObEMWqM74Cbr
TX0bI1O/8vpD2nzXVlguDYVCM0O0zTyayf9NDvXzqDSEgIJURMORQbmmYTm1ztGTU0XZnI5oZrvl
E3RAv0umzt5J5nlws/149Syd8ioWjSTNG15/Yj3z54sHWfBziuyBjQlTswToz6/Ba0jBGnQx7bTK
3zZN+qMapeOitlFhJNcTI0OHF+OITjnw/oHhLCjUq54H+qEMaP2qI2L++75d7QH9L6ICm+tMoe2r
FMNC0p6L4Fl0aP/TAU4pkkFiO9crvyioQVwDfzqZS7axYypb0JJnBrxeqml8T9B6iu+gy2Es2pO6
8IEtiAl6fTCkMy9MdQG6BXQ2Z7epmqOD48S1QfuN9SK4qfwmUlMZ85T0TP0B5PXvvMTg+f6uNzEY
K4r5JGo/sAFlrAvXHu1q+NYKco8/eEtj/iobfQCFcECK8Zx+a+Bbzi9pQCtwdPIUncflxSzt+Bjm
4Fe7b2WOu/w7LuzFipm5WpZJeDzdxRoo6fiboUGF8f7gjjPFBpeRNSgg/q54ugQTe8BbewCp+USS
OTjZxBzY0LJFdl0dzhvYlqO9wqvDhpWXiA1HU3Csj40tY+vmb7gFeSrx/kJrXOO9HoL8ZCRlE55R
b2uKzYfYs2oleDHXPmzqd2KaVH9QAHfsgA0qoyWoYYJBh0mWhXWal2p+tcSSvg1regRccq3Q/ukX
FgTJAJ6RvOYpOt0gddBXxMhb6QtxLvFu056NhQY7VlORlFdz+apZV6QZmdTl27kQ/Cip6ZqEdYlr
riIcs5Knysj4UnU4L6L5JL1UYItkmhLqWwWaXNNxocs3CvVNgH6ymJxL2NgymVkIRqkm9+ZUxiNA
m2oB2s4cJpVdJmTd2tu8mCXucnQcQ8n1MkK9+EpN8BkiTutBLP7rL1AbMCZCv+Al+mVTthTVjVOI
TWb7jRo0gThV4KW2XCbEwsF33Ohq7/MZ344duP9CdZLqmtrIMQ0ZXRDWjGEqVyFu2TyMf5imMA8L
UgYHUeavDRRXyY9eZkINdd6sQlcGCA/UuAV4s0Pm9v457RrccmHWD1NTE7mkI5+q/qK0KPW17Of6
VPWP/oQbE9CKk82G1R9V+Kb3lu0aBifbSqnNfUbiNRBtx8K0D7zx0iC/8RBE1ZG+uWttrOsXoEDw
ws0iTCmSem9NPMknEbLncwtvBd2yHkiwihwLs2PSiBnrpzlajqhXXH5leW6+9ctKVbsbvUZrWE/y
PI1RZ7/6a3vu4ASW4Ue7BIVtgVZhjpBYyX9pBR6ljR/21zsmYEPF+iHOOqSSaMIqqNDmplZJNgQE
KbLhXH6V/oQQo2E7x9Pe7dRH1R9UqKW8brMhR8+qX0ek1AaIjZKpsR4KUCh10MFG89BbVej6kwmm
3wdSRBDeKpuDY9RhqTZQTGVDBKoxwlIK2Xk0Py0bDV5HsmPy4ZS12oxmzdDMOmvoljZsQZQFHvTI
exN44rBDzDUD6xbuBQumNRtYmnlRNOKu8UN+rSGC+uHcBCxfrtho6jInBLlPGX+ETKb+F0GEjg+O
UZe5Wt7s11KGQJaQdBtHiCbnzbPqp+xC2/VUrycywj86Ww+JYWG6yU91E89/Q7mBX8I1kkd9yI7l
t8FifVuD7y30N0Rare5veQew7K0DE3Jz7hKzsWK7LMdUNl2YMqA0TARWnmk82SBJbaiYDHhYqzGD
8cClLmgFLNEEOM8f/Lg+pwRPI+sSVkUeDxNYP5BgGLfuAgwRWBFnXgT+OQ+zGcsgnhtUkTf7qRiR
m1dIQF/a4ORzjNpYMYauj7AwNUv1vDOirF795Ad9ffl/PCcdLmCDxfpchG1U+/hEkan32bZlj8RD
ibWN8u7AiFyfsJxYCcrB8VvRxEjQ/JgLcikrvVWVkvLvQtJWnt0My5150XLWh/OaippN+buGA8l6
wW3XxgcZnt1sfs7wALfyozsL6Qt0Vkvkw7L8sww7/sDEsn6eugG57raq/rt/6v06kURtBJlAp0wf
MBTIRJBdGYjSFgNG84rNH74XyiiIpLf2qNHasTs2nozXfhNXYcTS0RfdFb00+Z/fm623muR/3J+P
45j6ibesmFgJJRwgsSbISzSFzB5KcEHcH9z1+y0Xz8nCoYHkmTT38umh6gChiEtjbv7ZyjG1ucua
FVBiAzaLFLAudK7Ga3XlEbgV1wWwtfuzcC3R/v8Xb3LN8jD3dLSlebCoDwbR31f0LJ+DIFAbREaZ
V9fAaG7p0kbitRChTNWcfRoEZnL/97t2wfJxKiCB0MvVT3KDF6GZenH9js2pV7wN73/CtUSWd2dF
gEh7Kbe0bxSLniBSxPWHCTo/J8Mxm4aMQIm+IYP2EwbjZF7AEuDsxoMnv+PosHFkMjQ+pbVYHg2b
5U0aYm69Ac+oBNloGjTZOZ1paiPKmhrlxEkQP8mgF4Pehk6aqx+b4dv9TXDss40lo4o0hlcx9jnj
z2SHOc7Y+qt3iLxy7LKNJONeU5DNxy6zANIXlYmW33agxp/nfv4+rRdu1k8ji7saZgoA+ZhkpO6T
Od++ACgaHiS/XL/fcmTZ1hv3QHyTYIfNpY+MSOe+2g58wHEz2HAxA0D3AOrYLGWj/5/h4belhvZq
qd9lYNu9jDR4M0mwMZ9bLMunQZMGbcViM2nnb71/i5etaM2FRbqPgG/QEdpD73/I5RuWZ+dcNTEI
RXajgqJO1XgJr8ENWefz7ys9xJK51s66vEcGvDFQ0lmq2Pw3qb6Ce0o8IN964xlP/BG+uDaHytaO
V6SNK+unPBsaMy6PVQ+NWeq1f+5tKIsf4D3fXGP0st1fOoc/2hRjJmsC3dU8yy/Ea2nKypA+xFuw
vI7pPBwYncOkbXiZaSFIRLOWJgjfXmcBz14X4DY8yHe7Breub+hOZ2xDsjIlhoq3TV/PLZiORPH+
/vr8GjxKmeXweb3pjIYT1qfn3RuNVPcDGYr50rQ0v1R8voENEPS28Zx6BMWO+x912LPNO8ZxSo5y
zsCE3SN1KYDzk2Epk2VrH1sfuYT7X3FtvfX2RnqijPTMaILajGlvU7R90+CSv5CIdtHBte7aHesI
WGQ+kGVbDdDP/viHiirzGtQj0zlCW8osxzfzNq4ya02q8jDG6y9q/OrBg1jvyferDTWT2X6h18yk
OoRe31ULCboX0UTl1/t74FgfG2aG50YzR3MbpN9puqDiTQEJa4/I7x12ZMPMemSPW1WoIM15myd6
9eubyJFCkAxV5Sj3/7s/CYch2VxjdBh1TXwk7fK1ba8Q1viKQnl/C8hJeDi1EWZ5ryuKwl+QZho0
siUahWfSjsn9n+/aA8vFddss/VB4ftpkzfZuYbL6r6amP1eHsLFlRodA+28lfvreYADs/G2LIW1x
/6e7Vt5yYdNuDD3+RZCqMnvb8BHE51AyuZZBf462FRecFfAMsfIbpOWS/Qv5/su7Ofy8CjTz3J+C
a/UtFwZuzWMRlTi/IVz/ZBqE+32NWOTc6NadXeXrVgRtiZMU3X5Qq6n0JcgPkWuO3/4TpIzFoorj
mKbotwRLs4zk3z7t9Lkaio0oo2igXaW/0kRXMbI3NGoicvX6Ctqd9xfHcbfZiLIcV7IWdRfD8Od3
TRD8ZVqTA2OCTiQIVTDQ51yaegwvfhYd3KYOe7URZk2P1ERblHFqGKflrRkDSNRteIBf5jI6eim5
PmL7cyn54u0KL+i7qAJI8CzRK9n46hbOTX9wZri+sVvEi3eAIUEQB4Pgj73KAcwCK+VDn3MUMDcw
kN/fHUcESC3f1htrzdr4NOEIY5n0AzwpOS42tSPAfIVJzQEIDg7c0PU1y88X2kKQG9nHhGN0PtO/
eA862Lxiz+j/2K5BJo4emC6rsxxe1HxDH5eOkQMLwxSceWirG2HfRtTPFZq79DSN/3AN/q1yZgdB
ouMitHFofTxBCa5uYyRgNH/fbJOqIOQKKhlgZfssKchEDpzWYRg2Ig0KC1DnAFEZ9AhosF1y32/5
hbdb/7Ru+RH/pmM6NirN1IhyG9LQpJ/b9UuEa+BdJ6JgSEHkHcu3C2vCD/eN0HHC2ZA0rgYIdawB
SUpWiKd8yOYnFnl/nxt8n94LJ4KqIHpxVqQaqmWM34B3zbtmOc3PWbSNO6u08MxIYGdSGrBNZ7SW
7wUoncgFVG/kuSGgPbxqD9Xl2/3puLbeOhPoQuGVPXZFLwo095C9AAPClEaBUX/c/4JrN6wjAQ2v
w1AWSJ5UIeoqaHgN/N/XKY6O9Fxd41uHAAghZjWrPk5FWHR/ijEq/0Nj8JH4uGt9LMena0VNhnMT
4l7gQHjMveYrj6b+9QrN4IMtcE3Auu51I6JZiAgvTVKMt2VkEADA6+PgRHaMbiPPMuXNFTjNQHTV
RfrtjI4myJtAX/ucr9nAM72gWOmjgyWBKxNyU9JQ769t89R4cDa5fv9+9r/wN0V5mcW1ECmkNLy/
eMWQrRhErQ8O2e+o0V9UN2zoGRdxF05iAY38rhtGs+kfkaMXEdrQn8HLstwyQX830/S7YdND1KjH
DdJYsfDjS73l5rKLthRF/Xws3uKa726IL+ZrIk7WvNvwe1ROOahsidoR+ScjVxumhkbSWde4+dGn
Dx1fWhSQ0oDrHxxfjmuSWL4u4tmPOkmjlLO2SbieX6nF4EIpoZnQhNODntTTvH0ECOkIuOC4VWzM
GsvyuJoR2CdjwcovnBX/ZgLR38Lr9cmbDiXbHUou1Aav8SxeCrKi6Z0j7My0HG90hCREHw5vuQFC
i8fss6nDjzyGsApEnMrHGUnKArzcgEyS5P5R6pqsdVI0oi9GwEiDBAABnfbQywRx06a+bmvfPaAf
qDxief+1Efo21G3syAi2lH57NDT4S4ezuoJI4ChR5Bp8T1W+sHAkbslI6wzMJd9Ddyh9m5sHAZnb
/UX69YkNeasfhwfobB7LzsCBAM4bH8G+86mvaojuDOzz/S/8eht8G+QGxaDNl6XGF0Q+oBtbfDIz
woAyBmi76NlB7cQ1D+sg8HDtA9W+QcQYRUl5YYDyV2v7NRBBf7BSrnnsG/RiI7gYaob+IswD0hDq
1gzBDGHRDBouc/Yh8quD5XJNxD4UIrAQd8O+XNpUSAMz+WodyFMZZeTg2HFZlBUCNB0ZYj7sW76f
3zIDcA+vjKMqn2t0KwRQ8YbSjJ727Z6y5Qa0p3/be/nuG5NrdMunKQTDZRvtMiZScshQrQCeg01e
nbr+fRv4prtorbQB5AdP5LV/hVgb2pvdEXTPYUE28o3WI9o85o4lAD2HF+TqwCarFgCT2/eo4z7c
X6Ffv/J8G/vWmzYDcX/Dkh37b5pRQnYxfCaB/lDV3qf5kDbQNZn9/y/cQQXUA+fX/p1uhGDX/MD4
8ke/9m+n5ZDL2rHbNviN14Ui+bKwhGZZ+ZD1ertCreHP+wvlmsD+0RcT0CPJoY5j2Hc+vKVov+4v
4bkFc+BJ1kDfZkprGjEbOW1Yo1kkGWDiV+T9n7Yu6q5rNf5zfx6uRbLcmZc91bNiLIF15bdxr9cD
MXWwSK7BLW/eeai2stEsyYepe1Cx+FeM9RFvjWtwy5kb9LJ6eh5YAsGG/iKL5lN5Nrfi27i3hU+N
9jyPJXsX/JBNV7A3vEel8GM/D/+cZgLzbfjbsk26bgTMSJMWiiK1+dKhXn/uPLLhb0zgKCVFCANC
v9uFaPbsH/c6OZbfBr5RApjsEBI0UGWkQlPxhrRQ2J48qW3UG1tmELlvkGe4cInRNUWKCUnyIx56
xzFnw950wbxGjhzeGy4fwFdnwLALmjRQLEHX+hpNh/eZ4z62wW+m1V6mexzaWnECAQiPXLUe0Axj
9KkciR9ZDpxzSHMBnQzyj7j+WCl0MXi1mk9akOXAGn1N0JTD6SAJ0OLZLpwUEO9ccQId9D+eoSjL
5Rndepw9nh/coOL+EU2g/GGY4gNwrGP1bZjbUvUgyZy3IOnbzoclhZ/N1qinYlm9x/vHp8OQbGyb
WXQgZcsDuJh4v+D4B1ERGKjWLxVArLVPDiBoDmf7Cd8GVoB5g0h0gtLfn6NBMFcPADHcn4Nr8P2K
e3GVqTI0au0pTukWSAKNBzdCLhyp90d37cH+/xejLyFEdCCEgU3OmmbEFVYKUKNUW21eD/OuS37/
M65J7P9/8RnArBkjIwO7Sxcu174EoehWxP/eH9w1Byuq5l4LiXm2skQUJn6intw+LH0OXo7yZL+N
bytuyqof/U6vQcJBjnE1oJi+jEQc+IFrcSw3roq1LpGYAocZhAMfdN/oZEbIcn9xXINbXtyEQQEq
hp0gzQNJ/XeyGCjDfzk1uA1qQ9e8keM4Y+W5emxkHlxWdrJRxbeRbLyRWaxXnD8mXuhDpQEzM54c
DizScTTYQDbD67EHc06QVKOX37Qx+Wu14OVNgEn/gIawf+b5kJLWsQc/YdqGiukZDbVJBqTTOyK2
8bnvID54fxMc5m/zo8V131XhziHXanhwxcHT01BE00tY+Lf7n3BNYP//C/clqIBDLxPnaDOhwshn
lJYGEJUfTMA1uuW/cm6Hvl7HIBE+BNygAyivpPU+nfvp1gU8ElZTOpBqT7Esvy8FaGin8SRVrP+T
MCYfgjajJbQxIrAYg/mTXgp0up47nG32s7z0APFZQA6XRch95Lkyb8geg7JyO4VW9G2YGoU8SSi2
DOfarD4J0Alcw/EwwepwMRubRlnNFx/clUml+LP06+esAMkh4e/zqfwYd0eE2A77t+FpMorHOZMw
H11jlb6TcIq2+VrW3jmVRN+WwRxLQluEWkGSL+TLuIHDISqhXnTKQH9CqIEelkKmIkiUXP5e5MYv
/48A1+FaNhItj1mRZysHKmnq2CWv2q+ib47EoV0Lb/mtmIsgGFpDcanjEUA4GkagSNZevGU9p0wB
ASfr4FnHdchB0od2S8D4roKAfhEU5d/OLb118YI+I1yCrq3zyxisAM4p0MLhbDuSpHIkIWzwmQb0
um7reS8ozr/TFrqUXfWcIYvSiqPT7TunxM81G98GoBGlyQad8Q0iqqui+cfckxH/qvVcdf+xPAvK
axRm5VfTlvH23rRBAU1ArmoRlb9Vyof+1nWKewhCXsFEZGJ9kLB1mJ0NXIPSeSlHb8DMJ1A1NSGU
GaEtdoRAcI2+nzcvbqM8Qg8uOnr9pCcDxOqh3r0icX4u3LahajIiJeExwHBATX1E+b9+KAK8bk8Z
nM2EltGVcGYowOF4TVFcJ7dIb/rx/uAOd7SRaiD8jk3DEEZOalku/QK+pGYEN2AF9s/b/U+4Vt7y
eMYFHpzx4CcCMhNBHoZXjjaDcwehDVVTTdEqMK2hOt6iwMJZR6FpjQbocz/d8nU04xeLDhUw5rvy
poEC5APke+WB1ewFm1+5oRVlK7TxYiPROqIh8QHilGj+oMvhbYRy0TReohgUDPen4dhkG7Im4hhs
tzMwFztUXqH39rYEcroMPT/qiXXssQ1b25/9nerBbUhzxHpmoepWbofyAK7RLd8dg7b3sx1fs2gg
Hv14uK0xJLPuL45rcOup3ICbhYJqGhY0qvd5MJOH0svk6/uDO05zm/hMT2vphRlIBvMKjaqmr55H
0FVdAjSI1x2hB4bkmsL+/xdnW8ZrD3WuHl+hnP3BSi5TMaznACK+jUkz2p+h4o0FIs28JN+Xv2um
f+4vkOunW3d1M+GRsNZYoKXwxysZFHvYDOcHhu8a3fLfvKdbOY6TD7G1/qni0L7ym0PWOdfglvuO
a+GZucHhQCIgoMUCDvotQjPN/YVxxME2pkxtPkOL/BonFERwFeOvuSAoJ9NvgrDnnQr4/mcck7BR
ZQ1CsY6y/WhAm4Yu0ZrYrZO83R/cYf02kCxHzxQt4jlGJtz/zfjNlVb6nRrFq+NWFtfv3z/9wvQF
ak4gIu2wTNuyRagwTuCZq+NueT43hf1IfTE+l00+rAB5JWpEiNfU8zsabY97RrmuT7Jz+f4+uRcf
qXyTZV5mcBF4ZHw3ovl/78xAieJgkx3nv81hJoNoIq3e3UCAfbHH6/MiM/ptzRg5uIZdX7DcWHII
p8s5QAOh1w6AdiLt6wOwv5qTmAGbwEyhlRZ5rhYfYDq85DF/Uv6cUImcoAiOmPFcxmR5NOkGgE0q
ZE1JHAfXfpb/9hE/0kV23PY2kGypIfEkJoRBrA3fkLB4lUP59KoU4FBapVMZfm5NcZBbdmyHjSqj
YG3SfdDzREai89GzRPsqAOFVSGWboDzV9QepANeHrJuZCkhkegRnYLWaP2So+ZsYHQ+t9I4uUMeW
2PAyoTu19RH2vepk/LcIVfEXmouOsgCu0fdpvXA8OtdlPFOMblapLlXczddjZIJrbWyvrpZ2yb0O
qOAcuESJhO2t8cP6Wscn+yh8Gy+mdbFBmQG6ZIBPLVfhxf6FArlxu3/2uVbHcuqsmdAoOC/wuaGU
79VYxm9Cjbrp/dEdl4ONCGsIm8ZshFoCIWEq8LgVcv6wV9vPu4Hlz2LYPMwgR64B2X4QC0H5aQRV
SA26pIMlcgjr4lz40YJksS2jXoowoVA6X2Lvk96ihHcA7u3HU+xfyzB8Ljf2ZioAguiq9uDDv94b
YjOdZWbyqk7hSF9AeA8tPaA6i07+e39rXINbXp31zPPqJsR9tL/E5QJldSB4zzF7EBv+NWsKxP+2
p2cER/lrFo2Xzm1fXrw9NL4/g1/7Hoktx5ZxN/qhRgtQXZKPYzyUl6xrXw+0PVdFJTbX2VJ644T2
Y3BWFXVzzZZaXyDc27y6//N/HfwRm+tMjahkA1vGksXX19yAR3Cc9xYN+t4jeFUdX6uunbZdfB03
Jdu+e6zAn/yKFOhmjVbwVd2fhmsXrPAbEKNlCL0ezlFt/fioPFp8JOPA5VOti/GIwdo1B8vLtVjj
hmcbyC/BgvFkeDxskLtt8iOIrGN8GwKmCjErVCFxDG6mfTAIaSp5iFpwDb5HCy9uIIV+bzDnIP6m
g0aNkEbvl+2w6+bXRyyxkV8GbYEZLeruUbPgr0xt0289crsQi2kuBYmP6jyOXba5z8A8FjQTkYCw
x8WzliiSUwB3vJAc6R251shy5pHrqB2yEZXyMfw2tvPfdJyPkmuuJdq/+WL9ZV+OwzjnIbSU9EPe
8ScdqCf4WVGdg72gwPXjFzzkeFYwh/tJCAbP6xLAu1gtz+ljE2E5MPcUiPgKcFOIAJpDhsvxUsvw
233/dRxDwvJf2Q4j7rcawReqtF+xvf5V+Kg1QCeQ/AZeuObtAHKegyP71/ExsVnPshwCQ/4e4fOt
SjJwOn+PycS2JNoHIX1YtGDuP1KCdNisjQVr1GzKQCIyaCbwMTUreHmWNX5Xoy34IPPjWDsbBcY3
MkF7fekeQZX1tdLVAwrHr0VVf90bIQJ5jlmf2Hgw0C/xMUaPfDIy3KV7u3HjD/nBHByOZ+PBxNYG
cQ9EdsIAm3+VNwv9GtWHtCqu0S23poXX1R7Z4+MFJbiFoTjWGBYdmJNrdMuxoVtBVRAW6E8PzfqQ
s4BfS739ft8xXINbPp3nIZjHYxSx+pJ/W0J0pcchODHvD+6yTcul1SygibYi+iJeFb5SNRKHsqiW
57hYy4NPOE49WytTFdWwC3AAwKN7GqdEqBaczmPfoUvyskIkg8lr54fsnH4ysVFhvG1pwRu8fXEr
q0eCu+ciZsBSQYt2DqiNasuPx+wCKNU8thVQeWwDd2vtxR8m6BCf8wQbE9ZJRaeu0DTpJjJfjARw
N5vFUU+2Y8d/goLl/oQGeySZmmnjb7BU0YX5YJIqkd+4nTIqvlvCi3vOoK12bQhSTADz7D3xgbrp
FeTRNVuOnouuWVj+HG1l1ddG+Mkcmw/g6fuN18tHFbBP92fg8DluOXQutdcvqO8kpB6398DE5L/V
am0fzo1ueTRrp5x0ex8e2K+rayZQfNTiJCMBRJ1+XH0VAtrvZbilKzXOeC00+cO6X9Xnfrt1Tff+
3lutSmSWima66A3G2VHY0P3RXdtqhdfQUay9cURxYfFR7u4Rf90YWaZbVx0CYhyfsBFhlRSFJws0
ocE4P48ErNfEbNvFC+IjuJPDeGxYGNiiWw3Cm+5RlVBXqBQwW1EwHb0QXL9/jwFeOJfKtqiHPPMe
uiANw4rxUx6DmWZPhd3fA0cwYWPB+iEM9QAy/6QfOrRtrGFgLhQZxRYaCKz5JjgXbza+nWsBIzY4
DAIxI0qqMKishyYQHVFrk9CLufj7sXF/Rq4ls7wZdX3KqcCMOpaNT2EUfWNrXiXVbln3v+Dacsuj
q6kKFakQAFRQK782FcgFwxWqPfdHd/1+y6Mr3hq5jsi89QY3GvgXQ+Qw5G/xngi4/wXX77e8GloI
68pmhEdNv+Wvcw5QAboKjkqGjgjARonpNZtoxhFtyyKvHkTM1Z9c5/2lKCb/sVvAeHVqFjZWrNub
IUYEFEm9hHEyRssfEG9hJwe3Hs/NwLN+8Pf8Xqn/UUU7X9fisBfXsf42Qsygq3eFXAFe5kGYX6sS
o4eyPXeZ2eCwfDUmbAqkVrER9ZVqslxnJA/vr7nDNn8Ch81DiG7B/ZdvaPaiEXQkI7MEr728M+fi
IRsi1jATeZPEs2ORJeoKQJM+DNXQHeyr47hjlusSU0TElHh3Ln78asf/QdwdKt/D9FRFil43I/69
v1KuPba9eAqmykAf+zEvkYy+9XyZ67edajfv5AcsJ2YLbboBBGVJX9cBwJi5fOjISf5XYmPFKEEn
kz8I9ch69XUJoe0dcAh6nVqbn0Bi6+BveA4AR1oFy3Xvxfqeezw3uOW5cqpyUEUD+tI0+p/RB5/i
Oofidm5w6zpepgEdKN0C4HFd1lcQDX2qV3kUDjls04Z6LS3Q6yBxRigHDnJEQ9WlQbbfxDnAjFuQ
rrI7AAA4bNOGfXHI4ayDh0cB7z3/caTl/CriwZdzS7R/9GXE0vmrCYAufFwmnzwsgsevvMWbT/Um
gBbpx9GruIGYINjbEtKt7KJHNHe3Xn+EfXVcXTbkK4NgiYfehOw/GS7v2NZ8Hfv2PSh3/hyy9v25
5bHcdgHtZsjGKfuPt/LfpZv+nvShkKBrX614uuIqELQs/u9e0eDGfTushTxnNTbUiwshcx9plQRl
qeLCYogTIjH0fH9ZHCtvo7xETA3LPPx07on3VAHhuCjxqlYgMp+QNr3/EcftZROUUa6KraFr99hn
EFrktMsf8mGprkMPku77n3Bsgc1Ilg1ZDmbrSj2KEq3jFxJEeHJEw0n+PHRN/mj/LCsU94mK/2uq
zVyq/+HsypbkxLXtFxEhhBDiFXKoeXJVeXhR2K62EAIEiPnr7+Le++DD6ayMyOiXbkebBEl7aw9r
r9XCdDGXjhqXUFX6+SeccENbyctyCcG5MrQ1iinqhwv5tfOzR27zl1EPh2kix89/5tRKbSwZ7YOJ
48DaY+/lLhFQW6b1cBl2k9Dt7VvmlR+VMRjrw3qAeOr8c/QxaXHZm29NuHBUtXmEalMc7m0t8l0w
nVX6OnVGNzZcRmEVtKzFw3kRfHe8nfrEhm3gPVbQBqnPmNuJivgWAqY1i1u0Geujq8YD8cedJuQ4
BuFd7/HD1A8PE9pFF63WFgbGijbIaOj9/z5jpkmiRVQo78dlj9/cyHZUFnlAF/+xiKMT4MjBMb6E
Z2LRE5ux1bPksivYINYuBSa/7nRnb1lFMOU9nCWBOPULG3vGLIFtqxpWAOr+Lpl9NNtZMIr7gjT8
+fMVOmHPWwgYAwKVoVFUH8vBiRRhaLVTsuy/9z7YK5mQNsmLSl5GIUO2gDCunKxVtmavAX6t5Bgr
a3t1ZrNPrdbGrAmUloO58MWfRjcyMUzr/RyA1WfwLrW/LRrMoD7uSFvWR4zIjQc1YLimX9ljQhZe
hmgjW1HLMRuLcgLh+xE3/8DvjVOBBwIZwO/v6tn1+oybinEl/DcGHJXv/7wqlCpN1i9NdZQzNOUy
AUSeHWp3sDR0LxgBAdywGW76Psz3YOlvzkQJJ7Zoiw9rwsX+X+uF1wGYwQaI2yoK9t4c2s9nPuzE
zbHVvFRBDLwQKmDHOfTINfGn4JiN5vC5tZx6/zVA+St8bXBpGJOp+qhbrlIZx/YFGhVBuujMnvEq
JwySbGwe2VREQQOO3ApwPTv23xAljLv1dgUGqt35K+Lm8485tVLrn//1MTIcbbAIRFVzrUCLxcEE
Yxd6Tsz4xCWyhYjJvuzL0LXVUcX+H+vNP11hXnu/uW45u80y/7EFBdvnH3JqVzaGLxUUdAiBVcoB
DKZ6kuRmMFPzxbsYdvNfoLFusnE0dNVxLJsw26ElHXT7pYvouTbSqW/Y3OxkaP8/xFV+UBybYaQH
fxoeoPfgXj5fpX89WCGYgv9zuwUz1RQ0lhwUG59FoL6WrXlZ1QQEOFoGsNpc9jObDNstC4yPx/Zo
5m6+USO7geqjl4w1SjUZGedDFphzgyz/umj4pM31zjFLvNgZTkxBEaikoMStQXsa1TCYzz/mX00E
P7CxdwnWkKmmA1npzI9Uer8Dkl0UKOLZ60f9ZX6oM0E60Y7VcaVwfVSFY291hvGSS6wbj99Yt5XZ
IPqwxmSMhLP6rZUtljvluiI6fr42pxZ/E6KLuYVi9ICNbjzkYTwTT1pH7S5DjfHMJ6yr/F93FD5h
Y9dAAKiiihBKrzAGrgugZcmR+cXvCm7x84849RObaJ17fThOGEaAQy9eqCTH0vZ7W7CX9SBd9hMb
y2bxIMyyRORgLSgxXGeKROLMfgMNpdzFDSkumRkL4y1cTLcLJO8bXHwqVuGVZ8Gh6HlnIV0ndnvL
GMaDbgEgGi0HYNDMTg24r/twmq4y3pxjMz5hbFvUWCODLraABBxnNAUkiP6PuS3U4fNdOPX+6wH4
y9poBvlBpcvqaFxtf80i4odejPIYWGXOOIsTZ2nLEQZmAA119rA6MmuPciGPAhMn7cBuMnZRjQJ7
vDFq3taYAkHx4Kg76PXMHShD1CCXb0HnstfPF+rULmzMGnkSOOxBj3w0Q60OxDbyEZP9F1VA8AEb
k7Z+bEE8pxHdlva7VGCGae05GrVTb76x5VI1cYlEHs/m6DzkATDPtW3PLf2pp2/NuJV9F6PpeSzD
3o3XMzhWqtSUkbqIgyyMt9AwMtipG8DA9If79WSTpmoQ7OfTWfrOE/f/FhjGoLwpIOlZHUsa7W0r
i/+rcZG1xsUjyRPTLGdc0QlL2ILD5tllcViizrVkd4XOdyKAOEcwkx+Vjr5edEy3EDHq0aEiGaRh
TafRpaQK4z9ew+05sPipT9jczk3tuMuHlf2eYlID65W/28y9UzenIN46R0rwr0Ey9nw9bH95JQOa
eK1Bn3MUNYToRpcVqIl7t2VUtClV/bzrTfTEufr4fNFOfdTGtlWvl3D0vPIYNrpMp1qmJgNvDMo5
gCHiuJ2JDE79zMbIDYCtkTSkPI5MpjIbv4icgX93OS7qnI7iqZ/Y2Hpv+mZSfmWPfBbTceyn1PQh
2RVt3CcNz4b9ZQu2MXoHv+oiaH8eVQ80nAKFtKTNPVLYR+9szf/Ep2wBZPMYu9mD1teBCfWjCWjK
jQGiBpRQkTOvn3/HCee1hZHNKLcQ8HLZo53VV+kASfC74hw50amHrw7nr0MM4nYAu6lDgBMvLp0V
iK9rfbYecurp67L99fQyWmgrBO6jVQgNGiV6X8WXzemG8X9pZfpQ2yp71FM5BaUeFyjlWH124OSE
x90ix8ADni0LuAcBxR2f59YOuzWfX1P52El/dx6MeyK42SpmLsMyZQNQsodF0a+2874306CS0XTB
mUj81CZsLJrVDWgOO5yflaeXupVRKffPzVGcevuNLUtAAaGLDor23quHHe1c9U0rKJDFUDw8cyGd
ev+NHY+5iyBHDGaZ2WSlREnTy3nStH0uDhcZ2H8hyeogjjA/jky0DIDEIXOkWNISkl3UfAzjLZCM
yMhDRRPaGALZ4oFPgJtYoPkxHizfw+Icg+uJrdjyjHE7CZbXMYAtqv/HNZjKEW54Dnso+36+Tqd+
YGPNa5PQ8BBUyUKt3C7E3RsEOrsCcqxnjuqpX1j//C9/YRntjVFdeeQg6E0JGLW+i1UdWoeKndOa
PHGcwvXP//qNygN9/Vgi1ZpAhxRet/FS66SI8/EigBF2e3NRQ6lCRtmYB4C5zCCYViCqnyJ+ETE2
nr6xZtApECX8ToEcLZv0rgRHEQaXkJd+vsenVmdjz16VQUyqK30Qlyj21QdqNqWefxHjB15+Y8q2
jefAtT7JQFRStknGW3sIoC6xv+jlt7ix2eUdVW5deT9vG0Qw5XC1DOXZiOLEnbClGQOjug7osHgH
MCAdRwQw66zmTPLDBJqC8DJ6hTDegsjGcfCr1gdWoe9gZ9DeGNJlZQK5bJE2VuyZqed+EBVHYCh3
lSwPJljOdAhOHJ4thqy3ZUD8Fo/GZZBQUx2ns2XiU4/eWC2tFllWArek6vwnPkO6LnLxhcn/Fjom
5iKSUQGYpOvtsTX0aoJoUiK9chfmZyEcJ3zblmCMNRDnHVm4HCBdYZOxhclyBXxs4LJzec+pn9gY
r5BVR4LRLYcsGprXpZTjm4qzd8hGehceno0BE04yYJZLctBF98tNnk3+d0T5opO5BY+FDIBoU6Kn
sWTUQHtp1ddoyLkwaD3f/1KQ3DKF9eC+KxSi3IMCvUG64q/kDNJqm2ePEcauP/+EUz+yCadZAOfW
MYTTICtFjxRlzzWi46uTnuhF+Iow3qLJhA+6jFlhE0gDORlnZJZG1WVUz3j65g4W2jZhAHYXzL87
4LgXjL0P7fj8+fqcMOMtc5g0SnmZQGFb6dkDNAQSo9V8FlJ/6umbm7cHaU/Y5ASv3sZPZgJPZjjq
i0jUsS6bixe136borAY0vNZmp7V1xywIzyEETx2cjenOwSxDVUTBAbq6t0otN42PqV46vF18rQQb
21WrPBAzGqkeligxA5pgOWTJj5/v7Anfs8WQGZ5XLVnQoQKxpEkbqB2lXWReIrQZzoSfJ3Z3CySj
c1nxqZdg1RHhi83Qvh+ay4hzw3gLIBOCYQ5mXBP5Pv6YA3BL+uYs9fWpN183/a+Qk9emrxcO5i7e
oF/vWtCF1hrkEp+v/Kmnbwy2DPIpz/SKiFqneVfHLD0rLlz09Uf/enUTMFIUwMsf1OI3XzQmOR85
2DgvfPWNwRKAq4pQY0reooV6MzdoyU8ANpzpxp86khuLHbUgEFMA8bL1MLozd9Y/dj4INZYCXGeX
rf3WbIkQgAq35LBS/toCWBWEVuMZkzq1sRuDlaEtJtbCJ4ygxX8MJjOnQWjONVVOPH0LFHO6FYhu
gKbOaTGlS9Qf+gGcHRetyxYahvjbQdYQo4+NYeamgd5wk8DrNBephYfxliSMAKVnwmVZ0aotz3+u
3fAymoqvn7/9iYOzBYc1rGAYgoDE6f9aFPNA1toHoBxH9nJulOnU6m+M1tUdRo0IrioyejmSiLwq
sgQXC7sISoMVWn/4L8MVo5pD5oNc0RjyszRRvg+by7jH8PCN3fagGW9avr59l8srIwE1XPpzraBT
q78xWxZMLEO/Awz+M6gzSjGRtyUbvQTFxOKMZUX/HgtuoWAUwrLO45iwUDmghXwBYTQG7TVafbyr
boEPOxPunLjVt3iwRRkeu1BjZDqjL8tU7mbb3MuMoM17bm7hxGptsWA8jDg3LfQORK+vGjQu677a
Ld65Ysapx28QISzPaOWtVxdmGOI7XYLHFDhP+xqOZ4EgJ0xhC/pqSijsLTEml3kv6PM8yvlPqOdz
ExEntnrLBaaXmmQ1El6II7t77cTBqnqny/xlXtok6M8Jx536iI09m4qjqRV4iN96UCtZSpZkWS7N
2f9LQLIKKihPQKbG1Jn3U9G4VcnAkB997u9OvfzGnNEvqyYwx2L2JeavAl2tfSaH6Orzh5+wga1Y
JCiCZgAsfXaI/OWR9ea1kdWNqMPrMQzeP/+JU4d0cwtj3nSxQYnKp6oZg7x6ULn8hgHHHe3avDT1
mSGDU8u0uY/HsKOLhNr2gTL9ATnKMqlQ+P78E/59lUCuu3HXpPVDlWH8aD2mhKx8BwOAtvwpWM7h
of59lcSW/cv6PuiaWwr2KafyBxpo/70RLd3nZijOEWaf+ozVCv+6dWgz5iUU1EHEH43P4IB3qKqv
X7Fqcn6+UP++CZgx/c9fYJo3i+ghIyOKcgHiZ4q/ZIWMLqLoCsUW2KXbBoR+MoMzypu7sYo+wqW6
6JSKLagLeP9W5pDLOtDIfrcRrExoFOnjCRx/n6/NqR3e2DFrchvFCteNnOs73vrH0bBbN4gzlnxq
6TcX87I03mAhr3Nos3jE6ALyaznEefr5y/+7oxbxxojVULly1ODRxKoc+6y+ozOy6zKu7lYvPXRt
fWaVTp3RjRn3Wd6P0QwzVr73JivLf5YR+koYwoPkFATqLnKqYgvp6iWN+g4q1gcdBl/LOvvw8suq
KGKL5wLX/sBoF+JSJuCdYKzKk8jX57CNJzZiC+Xq/FKbcVXDaWL9PZ7M47i8mljc9zLvVzD7mezs
xDZsGcA45Nz1hFG/gynK41RE/wQYSupk9tGV5zpip75ktZO/vJHiCKjp+iWIh+6CGNQENPtYqZDr
ku/yC2MklAr+82fKQozDEIEObGx5ljYNRMpFwRWYp4LswsO0sewJZF1Wc8gf1Wxe9rJXH2VkssPn
lnfCbWxxXVQCMwnFL4i7VdGDGcUHnfNDHLvXzx9/wm1sCcFGMnSZCOA20EDPkl4B9zZ5Z4Hwp/Z4
Y83gxPXp4hXY44J8D7VbTysHh2rCG/sYo9D1+UecWKMtwKtGUATUF7xTnhVfwNwIrAFCGJGRr58/
3w+CE1+yxXg1RpcsdNAhSBBLRr9Lv+QGPBqjGA8un4snTkrvRZAyaiHA16OizO0M9uqx66Yffk/I
Wxc1FP8tOOY+aDANmL0T4FIAVjKuOnSFi/LAWqABZQ3JOMdEVqZjWPd/SBX7AyY+PfY+V87eadAW
VMmYYb5O1g2/aQYJbh7Mm8R76yMLaAx3V6yAVJ8ZwNqXRoB4fAuKOnziIiBJ602xQXu47+9sbMg3
SrW9Wjuu15CVZ83RxOH41sY1fRANqz8qfLG3g5hUNiYAn+fBs6IikAfclzLYsVANzW8XV736R9AK
pW4F9a8ZXbFcFztnushBsRS0pnvFh/7YgoPkZQmq+rWkmJEF3xZ4AKpquu218H9xU3WvlhTmoCCK
HCRNV+UpgYIIulVqcBD3jGxXJ66uMVEz1jNoD9XgAyRII5SNSD2jZMqyLv/WF33/RdESJOVsNCLl
BXhWEqOXRSfOjz2VCDrInZn48ACWALWAyK0A6R0vKVseRcuwvh7UJsfUhGZ6VaAU+J0ZAcpOU0vb
ABeaQ4LMwTu+Q/Ya/SFZjvynqOLllnuMyh8Q8W7NPc1YcYusdQj3asTSpqpjwQ2IsoIbTTK6Axsr
+0b8mTYHkGa51zmApsOuqJa2uynJUlzroAVkKTbq1tKa9Tve6XFIwLALIKYqXWb2Cn2M4gX/n/QS
PvJS3vLQ5VdePsxtQgAXeofEAjobM8PljRx0Klnqe3MVvrdBo2gCpFeHdeUYTWtYWc5JPMYaxqPa
5osskNsnzoqlTIQfQYTAqylk5P2pvrdzL47ad5FKummEjoZrwvi5zC0iJmI67FLFFMtTI305v+jZ
ji9zjxebm0gvVxTL2NwLi3wvpZMGCyCYMnsM20eY8NwTPasPCyaZaxNR+TgLkO4dihb/pLUewI/T
MxJdEeotQYJVbXYutz3dkW7q/OtqcHTYm4Xlvz0Iz6iEuhovCXCs/5Mwyd4UTLNNQDge3BQ8zqer
SVBKvhgXBMG+x+HjezJQw67F0ulgj2rw+Kh5MaPhGIjiK2CRUX4V9zP7Bgaf6cqFrfrA8COvXyhS
tBfA/UaXuKLoyW8Lzl234+BjxYDh4mF4TgT41wY0Camom/bO+Thd5cK8+yzy7T+zs/2PRbbFXZ61
4jjyAO/fKhocaYcFStq8s89wdFl4G7MS53Wpu+qmC0r2IZpVPrZl4nauBCaZqtrKVDUdOox5Wzwp
NfBfneFa3fh68I+9Kvt+NzZdEaSDHZEIy7nARWyWaV6S2MXij7c0Rb9jI0gingvSYncC/KVbaFPR
BzgDQIgoHa7JJKprtlh3QF0o2EmRZfI4gmU6oe0Ko9b+UH4p3RgmWhhZJyzrO35TW1f4T7rtWrMk
qoYb0DtUTlv9UDMMLt6qxvZ/ypx6OEBgzct2JchgVBJ0anj0TTdrzFGaebkG67ADYGeMx/ao5hKz
obLh5kbzDqsVWPCA76wRq/JwrruXpiF8TnVYde8q7KIXmQvzhgGCqPpVC4OzD9CDEkfQqjRXk12E
ztNs9pslBdIovw9Gsxwzms8K0mIUWkrpDAnxfxwmhn9RDKs99Y0XP5Uw7BeRhVhF463Hb8wH80da
uFhCgkwdpAKfYyJxll459H9+9W7OjxPc5JWETPgOXdVAvfeaBvlxHQYPd2VEPXkv4ddel2A9M7Vs
qyDJxjlfrlvgTaYjy9sV7GOgibVznNNml4EQroE0A0F25PUVmf4xegwexxlaQAdaxXN0VIMYHoQK
x1fUwEAUCOG07jHIJNcghy7yIRGhqOadJTgcJPS9OC2poV847qIh0R11bVJB8uQuBnbwmi+2+9ET
XR6QYdp2F4fK0USOrPhaARdb78eaBk2KSobnvek4d/1j0PmVSCzKYiQlZdveYfiri3dgvuzGe6lc
eA9MmXibMW3/vce9d4ygZ5UyHtUuYfVUPI3g77tnnLkXLxwATTXALL8akEIe+aib7zxv+TOurnFH
Z9+DMM6iplc55aFOeFSSYWe8IGBXE4N88cOoMIGRJ6LPyfJKMZTLGzgjuf6UApHJb8Y93J7RPFGe
kkKGeJFZBI/IzL0S7OzWe6G8kOTaedHYGUATqqY4CMjX1uCeC3ATgiLOz+65AgVdWRBK9n3uCfhS
HQ33xg9QCaHDZN1VHbeFPaCCl311Kiyq/grz4rP+zgYGyv+iRG/tuhdDHb3UUc3axCg0y4lE5zyh
WdjAagBsfatYQx+AxiueIPbF3voR67CvdOZPv2Y0127HdpyLNG6iuh/BGtx05XeF0+O/Nb7AWwHN
yv9B2a/9x5OwbAK1pw9BZ1skATple4QuUI5TCK5uMaXZYsvokO0Y9YYHToM5SizJS/8BzJN+fAuq
uZCCr8hATVaqwXuZ8z5sblszc1AcePobsOZ9uK8hmvTB47n6Fmd5EyeOGj2nEbK0GegdTm+FN3nf
IbkNcyx5H7a3om7x8pwO9q5rSP9Rq3KmaUjq3KQIpRaSSgJ3WPCwfLTWa6CX7s0UPHGCdfDBuNb8
FOs+yhSEysHLuEy4jLgNTbiTzPGf82D7L5HDmUMvH+i2cVT5tYe77Xq0zP0EeRsCklGCgyCXJenS
GuwNO16XfbzLopgf6rgpSJIHsqtAzQgSa4xL4PaM4wxXtYpJcA2upfIL89sKICLdc4iPIlXxaKJK
BQJSCSeCEFK6+5LHwQsoqu2fWcFZBJP1pgPvJu5ulxmiYbPGRZSMgXIqWSJINEExhfIfIP5u6ls2
FNi3sRczAHvzJCNMhdCCE55CH67JgOMguMGSqddYdbgQU93DJUH+PcG4OiE7T3sxaNzjAo783gGi
0e2CyGFL/Sgz08MQc1XsO7zisltIxcWXwtfNzTi1wzMgsgvZLegLuCOPuXs3y8DqxMKBQ5IXStV7
Ew6+SeO4zlM7YLzfrzz5IzRL+bAwXdyhvaPTseQAeubEY3OigtzplDdgz7maxSxsgo5zlycDimdZ
arCqJincFNBdJSpZ7FsaN/S6ipi4nrpp/h4V9fzVhrnPdyrvm53C5ciyROaqLXZNVjUHrBxGBGIb
T7ccHtJL+TQjBG9Qv3ykmYafNIg4zb4vMGPNBsVxuWXTLe2D+buMq+KjBtz8ybmxuoEgB7mbMAN8
04CgMEvhRPN70RbFU+yNgdvHZGmC3YDI82mURYYhjsLBgQ/hOE9pFcz2h9I8ztIYJFxFOvRTlqUV
DeA0ScuwGFGR12WiG099hy6l9Y7gCgcwVpSDeusyP3vhuTTPEbxtD3mYBSU4ghxmSWXN1LCbfZHv
Ifpc16mTQv4EBUj/HdRrxU9BbP3QyB5XqGoIHIsrgKc7dDMtviIYX342mLCLUu17CBR7XOQ3mO0L
8SbEA0k7J+tBEl5bNo9iAkNfMoRN9kxNpp9yjCsPGIVxuAogpSCqlAVrEVgj9wmvqjkCQQX4zdHJ
qxBk/mimnP9kVTu+hRJUYabxpp+UhfFHqQU/8MDqQyMyxMbZYt/GfuaJF82guh1F/F1nkXmWyE5A
EByPr04BjI5jIlTa1T0nKfMWrDWehgB9jjtYiCmnd12AgNRWw/QLCU3QIz8zSClK5smv4Orzf9KB
T/EVDxABp7LJNaIaV6Mx2JMOE4Esp/nvbGU1s3U3X+dmJAhEa6Ch5TwMNyq044Fz1n0Vkw3f+xpp
oHGjd8uQu135TV4+iFDlXxRgLPOuFc2QagS2X0aK7ngP+YndXA3qGggLAXhLF95HGliOdAYe/caV
FkhNi6ks3YJ3mbBR7vRULRChrSGc10JzcdpBGdh/z1D+SJA5jPfZSBedtgHKtBZNl9d68YdrQeHw
1qbYjosOf90FBKSXKGrQhxljj3MiQCr8xPoSXmYk9XKUI6Xjvq+cexAYFckPqB+gH0viqE77IG6f
TRPB6MN6Ke+J6LHoVhXkylTN9C7LnF83cRvuMCXPXhYvHu4b09m7htrmBlGLSfVQLM+tyEGBOjXm
h98SeZQ9xWrLiDbXWjK7a/qq/0rW2Ej6yKoUJ9ELqyvzm89dGacgP2yuQ3/gN7ax1U0Lcc+vFHt6
PzZiuUXrUj72nOX7zsENVRbgD1VX4C7DIiREq/47RdQ0Jbqv3YS7Ti7FnpG5+I6uOc13LRQn6S53
mU4tAEg30LWp7lFwwnHrZxJ7SVnBP9gQSS1Yoqb3WIKwEkNbBdZvMquDDlzvo3gHre/S5Pzok7GI
kqquYI6aE/BzxtmTaqRIUIguD8BMiOsZGrQQrjKg+VVcIcWXVAiOtAr8oVdzR4dvTdT0HwD+O4Tg
qpR7U+OMsRnXzk6QqL6XaIc9NYL/oFZBpTgqpLrqrS2RRk9R8AjrBAUgpchZyrp0z4p3xR1u5OCO
z+Fw3cF8vgxMwT2jIJ8FO12HQBWxGJiONim9MHA73A8YAD4iXSJeMgvMJJKkyIgOXk02ew10KXKi
ryq/4dWPjvlSH5XnOQMWlnqMomukv8g2OKS/pp2YFPlmUOO8dhLSOAkPaf6LElfhSlsG/6XzJZkS
IGfvZtLG7k2rBicVcRZk2ntoqYgvBOOcHpLlBnchs2U3lglKGQwuYpHF13IKpuJPP/rG7Rpikd+t
yVCe0B5DuVeslcLdYG4TxhaTdmK7PMOMCSplAhvVVGAlv5HWR66CsVpf/iNrasJjH5UZT0XLo/Yq
WKrc7jzbB9WNMkpeAbGNOzerSw0NwaFeo8kQsbZzpM++GESiSEuLShn9xfO7TIOcepQYXgRN75Dt
wdBocEY7JB7JnI06eA89uADw4+BuRDoKuIKNJJZJzlnOn0raIfSC6+3DGwbX5eCig3DcmdCjz8ya
iP+E5C3SZkw0O8Rc1CIvul105aknRBdxxHGB+vZtGAzUNwyfIndDOY38a2cx4pMIU/V2B/Hf0bvn
ENNEvQryF/GxpaSNrkZg4aMbppdWvEEjafWVmaIAKoHBAkLBBa52yBJjBeSEiPggcSoKMKNHI9bO
L5F6gi9sjPZzHZvqq9HS1vexaMcXUq3BOeTIa3pcHV1z5bJu9A7Cm43ajbOZv+glQNjPKeN2zxdo
r+BZQaGPDDFLixaziL1dFeN4J0GVFS9zhxDnOy0wA/xUtmH1k8Y5zMEibs/AlNjn2aHkXUQQZsB9
PpSsBBH55FcjyqUdp/cmqovhK8ypzPalIzy/gp0hDJ5dBdCIjvlgjtVo+dNcD4tMEG107xJMm4hY
SLnmG9pWcu/xDqxiCZgOO+gPQoBTTTKZw5FeMbQ+3K4szTD+8LErQ0oBz/9Nl6z0fwYYNWS3rAwy
4ExlQNHI8q6XASnetRsZOupziwyVCz8j0Bw0JU0qxzwE/Z04WirGHeLMiXz0ZRfZvSoF3IYcHC/S
HISCU9K1qAKAwKQTFUbTMcoFVSToMKV8WKXt+rx+Z51DfUqEcMyib0f7MmsiXmVci1QjwT4SqcmV
toZfm3zEQEfZK1SKpOTtsC8GoNZ86RXZPp8q9eGgLgPkr54mEd80C6Sv+goDdcgyYIECDMAI+PrZ
pG4g8V0Y17C89dxk17ID/gq2aDp/Py7whrgcFxQdKCiPX1Vrl4+RUPUeMfARAzzb3wUEcK1OaP85
J5B6vOmryT30KgofJO/bIZ0Hf1I7ouPyGCEqDRIRhEHKKtxtIP6WKAmZsDNpEUEpPcuhkqohf1S2
+W2P0Ls4Cp/Ai7oJdUPkKeW9ic0Ug8u77vXehQhKHby2BkG8zJ6Q64YPAEyKaxXZ33AbyAZ84Vlk
X61rU4xI+sjGuCd3LYm4TErUYFF37GH5lE3hvSY5Sgx+I/ZkItMPMoT5Tzmhnoq5QX63QB46O+SR
JKlbQmSSZdFAFoUS+ztbWnLnT5W3XAWoVf8WtUDqBGD3XVEM8wHjDxDybHtWwApoyIqEeEhmb9nc
Z0fdU5VyPw9QewSJh4jt8sSgrdPu5CBRa3GFaL+RsmP7psg4tI5AdvaWdShaomIahW/MwbPOYiBo
JtLhxnoVSr2CNP1tN6MAIJpiANnCGoEAj+8OE6oaV7jE64euyWMoBg6dd+syBUTHFBXI0RT8wWtV
Y49jVDf38EbDs4Qr58eswxAUyJb6dSVxKXt1hBGaDqq8TqD6lIyLCprjXGbxB5VL/CTaqnhhI0NK
y1F9bNsy/yYX7v/o6woJPsr5yJNx/803qFegPa/mFgWPJmyQk2NwYzz4g4vAGA5MoGQd4gTkI+81
r5YKsYK0XoJAY3yEjatHz9b1q8b01uPIJplhWihQ4y9fqZimAaKVtw46FPeURfKrQMMy5WNBoPXo
CBoIkkmMzUL1Ow1KWiyJW+vrRoPcL/0fzq6kuW5Wif4iVWlCoK2G69lxHDuDN6rYSTTPQiD9+neU
t3H4zFWVNqmUF4jb0DR0nz6HTw6OX+4YbuBCtiSQqEB+pmQpG/QX1qRDLEtx03amFgxkfCyNJIZ0
MPZ071t5FVhVYb+gYSf7xhkdUnQZoYgWgKFrid1SZBeUtHUdNSu3WDDbSH3H5VKYdTCjCNMh6zUS
UBYiixnWfC3taAXNYBsTWhbLbS2LwQgH1AaGyOwMqzqhiCK/eGZJoaYyL6J8KuHbxlW/gLECWSTT
/ypIOddf82Twyx+50Rin0uoGJM6qsr4fq9R7MIBqiESV490/Ocv0CZwsLDQG0m7LVJZvMnexVbm9
xNmSV22U+XhDgPKrPHG+NlsLm8We7Ul4IuRIhyHJzH3Hw/u9yz7jrGzBSCRXbsbJZLfLZYL73Iow
Psw4b50VL+ky7uyFkicyWml/hSCf86tmyvtmy07LBIfG7D5PTTksJwPk5Sws7A5zRYEHmRhQJuJs
b3zX+ZRaSNiMCXqueE9ZHQ8shU+0E/4BZR3EHeoB72940pY+gkpQf52uw1r8GasVdGwdE3gJIzFn
jT8Zn8afpp/ym8Up+h+j3SHY1t2C9zLpCv6NSzLixTPxX7V05VueJNX9uCKJKyUujLiwmyV+gWGG
7YpEkrTQFWkszDc/ZaYxObdIS+b3fWtvp5ABEZO0QcCyTPyvbOvxYVgEdiK1vJeEWYj1hcj9Xxnw
dWBBc4o7UWxXCsetn40R986gnzm7wb6FBAeDBi8urfbyp6mQbwiRa0U5BpGnfcGBj3tNT3j1ZKQI
ORFeW8YjePyQuxvEiFoTaXt+O0ISlYUL58i0tAlAv31p4KnTlq35yNOie2xEU3x33MG+tzvInIbV
aFhfMhwe3RO0kZopmHBx45dZMdEfUzqZyOgjt1CM8VI5y2fgxZFkrhkxrzYd8a+JQawXFP/WR8H9
Ma77tC2jCZcP57KpkXTMeuFVSBM2E5ga5OSY05UPvYucRP260B8QVENcg5gn9Gfzwp573KMdBgvh
BRjZ1ZTjYo+ureHGTW0OQqAFpQhXCrykytwuxOVSOwgNHU7EgDddiaka7npj+AN1I2SmjCUYCDTB
wWVS/AFXRPoVrbSgI8vLsQBCCpevH4OJoBpmrt3fphSv2Mslq4vL2oUsJDJG5AqFIbe5AnVr/YkX
s1OfMmPIi9igDZsvUBDB66gDxeGeiKSulrsVYN/BAmqRcahiJg7Qq6gjtEnLLiZnuKto1e9U1DUl
7/8QXMB6jFEANMzGXhEGwP3WmYdo4AmG+Xf6PC+srS/TO5l8wVMEFydrcH+fL0PrJr79/Z1p1rJJ
hWl15OQQ8xVyC78FHa0dgI/O7AqGIS2dBPkGlJFcvlxAHu+b3VdpQBCodmr0GkQJVfBJZT9QnKQA
SbCe/8T9BWnR+T6p+P2cecfQZ6oGUm/zWYwtFF9cIMWQxyVPlXWwB4ipgkcoyoDUL5vc02Ty295c
TiterUFtFacKrBLnF1gDMlAJKxJjAoqnHQjkRmnguXjvs64MbaQ6fIM+rPMeN5dmI6mkFcLOBygr
AabnLiWNcNJM0UyPDq448LiCclIQOHBNWxTI0WE0reiyPm+hj2ldoILyrwuY/mjiCQHhwGpd+gCN
sqcSOfhNmbUmDg3KYj4ZQNOf/5jOTIovgz5khpSAA6YagdQSismOWH5UnCKbdv4DGp9QaSzcBiK2
OLvJCb1xf5DIioQxfnc5CLh3t5TuNyh+jRc8UKSl75zGRD7jYdqF87Tbjajbr4pPDz4Eago5khMg
RC81LzfJdrwuOCgyqAfuZ5ofXAkFfjhmTTWC3pac6jaPymT8Rid3p0lIc/B5CkRpMXmfz9J3T3WC
86je7oi4DE6oouJw2tm1mm+oHBY18aqqm3Fwo9bNY0/g2p6voEjzNzTaoa2ksli0fHSztjYdMPnh
ElD79Y8N2QsQwY3F+Zfz39DsJZXDYsnTpJg6eHa+gsd9NPGG92pzR+BcN7ji2TMhtkDFAerBvjeF
rT801/mAnOuxqSuuXJsAxliWJCczzS8TiZefbHbVKXTLu/2kd3EZRh6R/HW8U4JUYtD66IQZjel7
l3jrDhxTZxzFi000JNJxcr3TAgLeoBRzGTpN8XzeNppTSCWtQNZykBA59XA3t5BFcvFKBsjTX9yg
mzIjPP8R3S9QPbgrWdW0wB/kY/KzT1BYIpV5jDUBV+9/F2A0iga0x0DzQgT0mc/b6sp+r1tOs7oq
b0XN+9o1PXQ8bf0XZQJhEyQ9ZxBT8z2lOs0CqMwViz9SO22H/0+f4WTbkOE5b2+7rN0jLdX9CiUq
i7F2u6VGHCjB0R94Pmy0CL6GRoU61fkl1v0MxYNHq6OkMFqyARge5kVGw1D+coFWxZtnT5dNE3Hc
7ee9c7VkpNYIuRBI2IxgFW3skNHka4LelXl96nCS7xzYmt2qiiGVLmNFjvbaU+LOxm9S+s2b3aTV
DlRftxaKN4/ZnAG+thnKX1Bubm63prOGzA/n10E3eSUq23inD4vZI+T74LbvTYRk1CFejw2u+HEC
HvgU9b8NOO9XYYniXGRtQf/Y6Koj1ymvvAKjm6P8nHboYaADlEXPD64xu8pgkftThp7U0Tn1AJgF
SPZNYY83guzxn/Nf0OxOlcVCzMVqptVCToMnblYHeVrEYdP3Q4pWpMo4+ID9i1F+5wSO16YC+opo
XKyBAEQdsQ+Q/dgbXWcmxY3zoSOARS/+38N0A5zX1Po2QfBhZxk021OlsMgrCl5Vb2UnpHO+o42k
QhWR7vFAaM4glcJiQT0gS3MLgzf17ZL3t952E+qQmavNz+cXWWcfxXvzOvUXBiz0CUWOKsLjTARl
4vghaqp7b2Wdiex/Tzl3NjlFXQa95SWKrMsAXdHMHXaknHQmUjwYpaUCffEFcJEOQ1HIRDNbdtnm
zcP+E1DzSlPJLIBgQIEf/E5omk6Nh4R1t6bRPGSO+6vzm8hMC6TU93jPNLZSqS1wsqFOMg6IMKmV
Z5eoEI+n1TtG78hUWot0WhqwxlOGh8eyoYmhm9mgkHA6v5V0c1eCcjEVhtW7EnO3hnKOu96nMc3M
HdUOzWmkaiLZI1BPvGFo66hrdqI5/+JI/twNTozs90vl7CnN/G3M/i95D1PFkXJ7U58mBj40Q8Zm
LBdokNWnrrd+//9j3a1wRMTW4pMDR1zrH8est1n13TFYFz0S/hVhCKOjf81ngDqspWx3grRubVQ3
95JuFUWGRncfOAzUdWnUgeY1OjZ3xcPZgoSsMcLDc3N6FQYAOxY7mqqyFQ9PioJ0GfGcU9HPkHhl
vAoZcR/TzHEQ8cTBzavEatJ0Xru6EwVHXPPs9TgGARxcdyKpxvoq/wVLzUn4BkEmzJwICrx4L8zi
YIeeyn/hrVOxTmPqQdCCPuVonAxXASTcoZVVyS9aQVAyS7h7QknZDXJ0xRw/u1XuiwJ503oVztap
hd6QfKgvpr7JgRKyrykK3zsRWhMhrC3yvXMs1LMoOlaSTXjd+dZvt+otlzCYIoKc9rdjZlKc1wTG
IfF5DSQfEJ4xLpTiwil3f4Fu+yjOWzj1DMb+dYSdmulBOqu8tYe22ImgutEV502mngGQyzF6bznf
bEhc38wGgD3HLKN4r7mYMm3nFqMz3k5XqK3nESeJ+fX88JqooLJeuIUwVuBBkNRcN4VLSdpoIVCL
avr21XdHEVh2t/d01hhKpb8QgCoAAuviW1Dnc6ImZX6Mt+3T+V+i2aaq5FFV5VM2on6N6Fmx3xQ4
0lCWDloSvBfPcHaCqOYqo/JfTGYK2RXP2D4yl2X8V39X0uQe6NQU3SRTG9qo3LlVeSyomduPfed7
AK21Fb7X4eoEHGSYLysgj2N1TCWAqRpIEizY5dRMPWDP4Nx2A2MaB7S4yKx7Pr8ouiXf/v5u/mzu
wabKPNhrsvE2BEwBbS3NupMk/LtLP7hq/Ef7KAUXWzVsa54TyIn0PKwFO42We0Oz+sHHTXNe7ljn
3aC38FjuTaXIsK3UbxYTQG+ge0BAmRdo6nLInpq2bn8p3p7MAx5crMHoqQ1UqGW8wmEiaOPcWBm0
1nhqXwAt9/3Y4ighO6ftTI2iHH6ZNZcByRCleiBkDh1cVGXJcHt0AFXzPPxqIMwSzlb7ivqqEx2Z
OlX5MQAPzOqxZP2vcRbfoZ7HgsIHWPD84B8/6aiqdoTUGMDqjmW85RPk4QpeGzeUlsll1tn+TlLG
2oLDf3cuekD+dYxqWHqjN1mKpjBh/TFoT4KNgbInW3pm01u1CySkF3eCTsEUQgXrG7iPJU7j9hD/
K1XJM+ai9MWCDq8/W3gJAYAFWKwo851rz8dhhar8Ga1EN5FJ7PwNHdFRhYwKtsI9SjZPGz/E/o/Q
fUYJ7CUXvu8AYPmH5+PVYvAvpsHu8oVfbqfwCjn0nR3x8TGG3vF/V4sjZqEmNCyv0lxSwHB83H0G
7xifJFXZNKrWXfNlKt23cU1OlufGyCSgx6iE3ivx93TPdD9BcfbOXLwc1CvktTLRRyKG5g1kC8WO
O358bFGVP6OFwuHoc9t4XTrczwm3QmOuH33SZgHwJ0BnZnM4uu5eYk3zW1ROjVT2Q1bXqfmWlGgv
MsRPQpETOe/8urG3rfYuYkHNqfJK9Om9eZO4F50cwwkg+h230A2ueL3JXGbnpF3eTKczI2+btbeW
w8HR1Yt631sGRFSctyyrkQPcGiXAbbFzYummvv39nV2aQi7LvGDqKzLINEKfje+D8K0Z80NwDYg5
/vsB7nkGBXW0+cYWy7kC7B1kdejLORaNVN4MsFo5KfGN+g/L/A4XNEB3qXUskFKVNaMufJku7mC+
gZFh+ll5Vnc/Zh67P78jNQkVyhTXlXPmQnciKf/4bLpzbf8OfEdz9BdKjJbTPJi75I7I4Y73aR/I
jLz08zESeKpSaXhL40JKkHmv6Zij+akAciPnoLM4/8s0e0pl0XChyoNm9Nl9NdrCDc2+mUN0r+5c
DnWDK46MDo2VLW3nvqJ6P4PgTRrolct33gG6wRVHtsET2EPOJP2zlADpB/VS2d+casoujhlG8eTJ
N5clWQf/t4FesmCWxEK7TP52bHDFk53M8xt03HqvGTr5gwRMY2Hdyz2RER/u+sHFhipuvBYr87c2
z9dxY/xsGP3tWdCRX5z6h82BJFwH7ypZV3S8CGkfc24VTNa14GKZPVu+dS4pgcJKQUs7DHjBnjeY
JrqpQDKoXDqtaxre7y2nmOdN2IOAshHiroAQZjV11+hN2TllNRcaFVbWs46TYhTTW1tmLwO6hatm
is3OffSREF76PbklzQ1XRZbRwUlXIerpzQeF2vWAbqmLdPWA0zFmoDjOW033jc2a7wKGQUwkpKiQ
yOY0wcC3VuYXezkWLDzFuT2eQT2IdzK2wBmTgmCiPYZMACGnMm2PCrKA5y22yk/WcJqKr+fNoTkx
VAUku3IsK2UYdyAJCNmq6adAO/pO5N8m94HTqcixRdg+cA6LRMvQ5QKdsTkPhuFrK46dGJ7i07zO
B2lbvYx52l3JtXtNe7qTPPtbOvlo6va/9q6Ztcy5a8oYfY63IvaDKRrjIVrCNoD8b9TF916URU9v
bmCFkGeOZAxNpEAEX/cy+zrbKU/uYVlW30abdVy2N6nVBZx+zbynnO9dKHV+oETvIWOr7Scw3tC2
nyreXBsmek6b7Nv5faWZvgomq6AZjjrzIGOfI/VbJdkV4tA9SEijtan5zv7SbF4VTgZkPYK+iUWS
ZlMFBQiIgiE/hmOmKo6sR8UdPdwrFja1golOJ8/eY+XW2J5sRnt/BhnN6HsN386gjkfgvqo+g9jM
vhTe5Oy8o3X23z797hPZkJRTNsE0BXlrsnv0JKILLXCbY6GNKMHa98uU5mg2jqlc0DaQyt/2kibR
+b2jM4/i1w3nbBxr7B0L2g4eWksdfIP0fnx+eN2uUVzb5rLlXorhjf6pnb+59vP5cXXJE6K4rFuA
XWahcCnxtXkyY+sGVB7VNxccN1F114TpTtzXzV/xXGNuFneEbHFMC+BkeXPy5z3TaCyvosjmoWy9
FVXxWNbPg1kFWfs6sK/nzaOZtoofc1tQKaJNRsZQk5v/MAAFm5AUjeh3DgPd3JXY64BoyYQsmoxB
sAtIyx8CYZyk6HeuDbrZKy5LCFTLKoJN09AriEEGpfl43iy6Z5QKFkPb3rR2DCMXuE2/krsHGU4X
X8pTG/FjVPdUBYqNZmFVVMI0DYOKpd9GrX/QV1XdI4hYg9hmaeBM8tSLq1x0wdJnO0uqM7riqUgz
jX5Lt8GL02K8eAcvDq7iqIMgDIyBOL0yepktj76xcypqEv/UVVxzBJdt14K+InboFOa8fiwt+TSP
BJwV9ptVclDcO18s1J9HtDye3z+ag17FizWuk6KvFr/FLb7NFvj7yrjIPXSPvp4fX7MGKlpsxTsS
vZ4VTpsMHDo3Q7GTPtA8KVR4WDtDkRttujL2lvy3qMmjAFN/ZSz3bpmAPsreAc7rpq/47dJ5hLgS
K2JPt7m8rvJj8VXFhy1+34K9uJax6dLY7mjIKR8C9Kt8YXkjdtZWN/nt7++CuG+xbhEDnhPF4j+n
Rl9hT/XNjnPpNqujhll7SpBHwcEDwpBgSjqgPNAHZoBrwO2uDJddTxT0RJKGfbYHbtQtuuLQhtPk
6DLHD6JpFdWeFdTFKc9YkHifBP18fsNq4oCjOLc1Zx007+AQUoAN1BqviMfQX1vvvAx0a6K4uM+s
rqiR3I0XqE+B0uZGms7O8aGZuQoS68Xi9NDylDGbbl3x2RuuumQn+GpOCRUh5m2sH9WIoZ3cjtdp
CGcyhBNEqKDNsPMJjWFU+aMMTFSks7CdWIPY+wcd0ufXUzeu4sGASAJ0LBAEUlqCzj75Qqtyx+C6
obeFeOdfEiwdFnFwOIBbBoTCc+iIese7dENvf3839OIKj3GKbdJVYAR6lGTn2NSNqzht2oy2BImI
iE3Sxz2RkQEKiWOGVpyT10kz1OiyiC0ogftzGVXWnqqmbvspPindZRSrgKGbNjuBPCdox5+umYGf
dq/2ovMdxS17N69tB1SpceP87shLWb109FhSR0V5DXPRWG2/mdxIwnHsIwkOjfMm113+VJBXA0ov
NzFwIHKIvXfN19VqTl3jhQ3BuQKh8ep6ZF209jfC3+Ou1+wgFfoF2XRWGwuWmRhVAH7JYJ72Osh0
Qyuumljg/QNlmoxH8AIPnwcanzeTblzFT4W7ZpytGBfstQEFXxtydsdG3r74zk2rlnAJ7j8Zd+Nl
JW+dg9cOVd2IrB2tQU64ZW/ubR7l3uOx+So+WnIwReEZJeIeVDUzNvvp/Li6t+vfDfrOEAL7yy5S
DLxc1/f8Ir/7bX0m4bXxAKainc2uOQRUTJfNmbm60GuMPfkim01jpQ8ovZGUXJz/EZptogK5nAJI
CNfxRGw5IA9a0NCQ7ZWE7M3AH+QD/wPj8lPgm1ZQXiyhdwEigqg4tXfZKQ2Sp+XTrXPhhGEWfLl0
jMB9vEm/HftB2zXq3aKQgc+UUlisGq+oAFHjsRNNhW9Bx7Tu/RInGgH1JI6C64QdPAJU6NaWSq4m
NxEx8OiRpCKi3t7rSrN/TMVXB7jq6JamiFk/3rGafmuKJDZziR59cKaft7gmjKjILacHuQAH+jhG
u1vYs/TO73xg5/aSurodqrgvGIKyxisRVhfigCrXHMtYpO0xQThqKlEW7L6ooDgwUOvfpyCQX8mX
81bRTVsJrrXohxFMjFhUHywn9HKjzDw/8scPAk9FY/E1Z7xrMbKchuuNgxyZimeJlyCydG9kBb/k
+e/8xR7/1389FZnlV51TVhVs433uTuV1+kLv5+DCeHau21NxzR7bm0vydP5bH1vLU3Fac0mdbmjw
qb6Ou/yTvXe8fbw3PRWb1WR+A87SFOlFsHwVIPcusu8TtIDOz1o3uhJjoTBDi5Jh9JU85uVbnz+a
9fdjQ2+GeneMrd7ITKvC0DPagvv+p+tkIc8Pzlu5EEPH2O8asNXGhtvEM0jWi4WH0KU49NzzVIjV
ZDllDVIQ3OM5u6dOHTsz3Zm5bp8o7goRbNkBvy5iW4K4DjD8ASRl5y3+9/740XZXPJYUMifgqhTx
8B10RS/l5XRphDT2w/X+ob6tb0n4mV79ql93PvdxdR3URf+usJztojG31455J34nDzZIrx9MUGyd
oAHy+ie5b+66O+OquKNR8rPc+Y0fhwNPRVvx1KhxKcdZ6uPsCIrS9IOKdJCW3R4BvJY7b0T2YeD3
mBKDOz8Rk6zAH1ux57S/BSVj1PafE+s5FxegUtv5MbrziW2/8p2PGH5r0nGBFnGai5AQ6Ab4yYW9
gt8XIgg+sz91cPjenz87mbxtWHJjJyxcmzZsGjv2yvWTXIz4/GrqDKucBK1lcmYkmIrNn4s0GkHt
aj70+SH8i6cqHSUSXCUV7UVcm3Xse+KEp/LOUukmrhwFU1HlnKcCF4S88qPecCJowX8W3bXcKKTP
G0dzTKqALT7SyRgSHO6p4d16oC8H+VN9YxbpoXwl2C7/3QckHSia3XFWMhaaxgVJD+Ur0TCpjAst
3R78cyIGDb6dX7bpTyBr+THlbk/FYzm5icJRNYkYZH9hOnSfRGufZLOntarxQRWQBWWKkSX9FkDm
0LJQvbglC+gBxhsQh3li51KsuYpQxdHn1a6ttdgsX0wPdgcpi969GFrnDrTAYHS0okMbSOX16kCq
RsH+iNoDuurpbb6e8mLHtTR7U2X1Kpd05LKUOPQZqYIaBbATXXpQ7XtldTo/e03MokooxyVwMecZ
sxfyhTp3co/5RDd1xXU7aBc743a3ke7jAirF/q43djxKN7T97853Kneqmi0UjuOt4VxVyUN1LDPk
qQgs3pIR4kGYNWgkfON2PFZd91S4VS4hTAXifhQtHDfwkjfqHcoeeirAqmIt6Q2IjMQkNyIyTHiC
HLzNqGxddZI1YpYY2l3iyvlkVscuYCqkSqRdYUGGGhewtD5ZzLpeWXNxfjNrPF7FVOGUTVzDz5Ck
sT9DqMbwLw32g4pncEEeixYqumpqIShuCFweGrP9Dobpe3SC/eHQpDj/AzTeqOKrXJJs3ogfYCdJ
mHkJ8PN7MDmdbRSHrMsyAeS8w8OsBXW7gSasqbeDfOb3oujRAOLtlaE0QdtT3JNnTVE3fokPFfYp
r5YLz3u2QDbJ92pOOiMpEbV1KUjKPWxMLxu/AkYIKben8+bXnCwqKVdiWjU1BsRUq6WQnCzT0MzB
9SotXj2f/4LGOCqKypsNN4GYgkDJxjNjo674pQFgfuSBRTjOJBpTz39HYyMVSGUvxdj0JS7Olh36
5TXov86PqwncKoZKWEDKuyUW164vKiRpcmhbEAE6b7DiyfRhLl7Pf0ezW1VA1VR2fg7pIBHTerkn
0KJKQX8NvOQDev4v83re+YzOTNtGeHdJdx2/HnqLIw/S+y9AnkMKhLG93iTd4Nvf3w3e9jajI4Ez
g809zAgPpnXnnNPsU6L4ciJzmVLoCMYduJQLK/LnHwOImM+bXjdtxX+7jLLEhrho3GZgFaNlgGTO
sZEVx505EcJ2t9OtuRn55SB3DmXNY1Xl4Wpr6MhUXb6NOwbVepshFVcAZMyhtlPZEAf6XEFT8Pxv
0DiwCqiyhsmB1j1+A6EiRMUrqMsnn9y4e/Cbv93uHzz0VVRVNdRQa5o28399HUP28Lg8XNC7WzNa
gi8G0OA7v0OzhdzN8d5tTgnlBvT84jObssL4VdggSm++n7eRZge5m+3ejd1VpE2cHGOX5lUqr7O9
l7tuXMVbLek4pFox7ji8gRk5mIc9mjLdyNvf383YHyG15tAab9i6wJ6H+ABpj53EKp7KQQL3/5Ne
lk9rc7Xu4UF1C6i46eKac25S+CZ0WKFQGvTtFR3Zzu7Q2UPx1ClLCgPCUngU02x+aJvliwOJiJ1L
jm7mysuVSuFULY6wuO4eSuOyzB6r5vHQzlOxU9gQkOTpMXTn3rbkMeHHFlHFTBkFS5pkZUg2j3nU
8CQGzD46P2XN4aXCpgbOqwxCOVsqvuCnyTLcENpz0Cwh4Os8ValtRg4KyA9lV4LKoPP3pLY1q+Ao
TmoVBindBEucOPWXFlw2aBP03MiW7s4ya0K4CqgyJJRcWdbiA+PghEs7/kjQPB9ZbrZeT0syRinE
F6/OG1GzX1X+rQTqIuBK9PEtdj9On9ix/ihPRVSZYw+JA46nJtoPL4yiu4CWy86W0tlf8d/SgVCs
gbdEbLl/PBovvA94dewAVhFTUBFIcEvGdoWG959eSvmrNq319bytdRNX3BfYBrSkEWwcad7W9rfR
f4aA7U4k16yjCpjKzblPFhvXyyHL/1Dur8HklztpA93Y25X23RkPMZ2mHQskU2QCPZHsobIuzxtE
s9FVnBSSBpnNtlQHmBohORW6+Rupb9rme5O28flPbE75waVA5dSqxqrMpcDcoSkZueLaWn4U9Irb
x5gIPJVKax2g4FjYGB8yTCenEIHpyKhf9lpTdKbf/v7O9G3Z51B/Qs2lcqHo2kmItpCdVdXsRlu5
CntMWjX04+ZYsl9l9sv20Aa4R0ikW1jFRZdyhBq3xAk2GXcErHKV0UX58uCDL6is151zQGcbJdRK
I8u4X0E+2hxp3HZY0kGsR/1J8dUOcAOoK+IXuF3pPtjTKC6miYq9Yq/G+CqQSkJVCytp4R3iriHo
iC/mDFwSxNnZ9Rr7q1gqqPdQbltI//ftzZw8rVYVjv1dza7BtxiddyzdJ7a/v9uZnbd2PmgEALzp
PpfVhUQ53Hc3dQYDTMc7eWidlZRI63poN2+JOQMje9+OJKyzCyja7/wA3eDb39/9AGtei3IBm0fM
WXa3VuVFWbErwbod99IcPJbiuYXw7NZLsTv9oj9JyCVBOzOAJ0dpkx2L3SqyKmu6lM4OVjk3r0s/
BavYXjeZzjaK/xLfKqEKhj5FRm7Y+EKWF8aezu+b7fd/cCCr6Kq2Gn2z7rd9M11CDcZcfp0fVzdl
1WHrcqoHD3uFF1cT/12gvjt/Pj+0ZsoqmAq6gTLxKuRdi/XUQvWui8+Pq9kiKpAKgjaWyCSmvNKf
fnHbLK9Z8xsC4edH1xhEJcLybdBA2DUi0ypk1AmQRjEa1MD3nR9eZxTFNw1JqqXwUBpdEsN7cJyJ
gjPMkm/nR9dNfvv7O+d0swFq3Jvnz8NditJy5t8m7bdjY2+/6N3YAzSiWqvDcrqNOIFrMYKYUcQm
Lzg/vM4wSlz1DQm11w03ZaGjhoFSZ+eypDOJ4pOgeOhMt8G4tMqeQaAW13Nz27rFzlmrm7YSTe0K
1OXethktL72lYK+AjubPYxZRXHPpUK8U/oqhcS21SRKksjmdH/pjoxAVNNVBzs0ZuhxrmcqIW+Or
t65XvnQPlRGJCpVqocYB0WgkU233x2T9rN3fHLpN56f+NxL89yQkKjjKBT2OuU6J8WupQVgKbZGv
RcfsoKLODdSRzaA0yFU+tj8ayiArLVbv2rI8yMxAwQHcfw9StsWhxwNR4VRg4qO9L1HJ77oBepJz
MBp7aFrdAimObORrMc/b2heQ+7K9HjiEFkTM9NAhR1QWK7l6TeNWMyqadvFMl4oFfkl/tKO1l7X8
2C2Ir3hz4oGIdXZxS6DmLzrlEGPZyxTpLKP4c28bNeiXEGOh/RisCdTNm4AUD+c318ehBfH63zPO
X1PqNTa82Xf8a0gUX4Df7CLP5ttKJDswCp1lFK/urTIzejHhjiBcXO7tb2RihwIuUTFUeFEteYue
pdiarKjzvYigQnLeMBqrq1Ap12FCAlsEqg7nWqKZy+lvuXw9P7bGIio+anGhoWPw7dbE5ruR1D9X
P9m5TeqGVqItOlwSVlsI5ot3mrsv5fzn2JQV9wSvgiGdGeNa/gUvXxexp/ugm/D293dBlgB6aDAH
A5vDacg/8XbnzqvZ2CoHlSsBr2MLDnzqWkYwuHgOyNF7YYNVXUILr3o6bxfdNlGcU9JmTpYF05/s
r0l5Y68ycPtD9w+i4pos0hDfnOA4wwxYVk1i4Vt3ye4FWzd1xS9zT5Ro4+D1mzsXQ1C69Vteos0I
+PZj81cRTj5PK+5sKRW/v/O6BrS06Cjdcc8tpfRBTFThTbSHsmnpIRI5ljxZHEUbZicQyB5Bg1TP
p5nnP+aC7emFaTaTinMiMx1bWyKDDCUUiEdLUvQy6EWL4gup5MlP+MHbOFGxTiV0AB1hjSLOyBgQ
278YwbU3+VV8fr9q3E3FOy0DlI7Rvwe3cKoTuDFRf0yPtT0TFegEGsxsrLb1XtldM36zy+fzc9Zs
VJWHqk+LDOL1OOUZN64XCVwFm9Nwzppfx8ZXfbhex9Fe4Gczy6GG3Xz12BDS9hiAiKiIp9ae/Kn1
YBbRtDHeKtDXsk7nZ65bTcWFBw/EmIOBoUtOg4waEPzdA7NohlZhTxMyEWQecaO12BL0g4gglnvs
FqnCnqA8UqW1g7tYC2RALObFRv0ls3fuBBpfVcFPUMUTLp/R0SRScSu88oJlAMjMVjRDnmLnF3xc
USIqCsqYwBpgLNiRDbtz7PQ0Om9Ddj3Qrxb6szpxY+6FAE3DORgz/g2PImfr4JYy/Z1lWRNBIywc
0zQPRZc1QWPT9bIoIZPdtXY4J1AnQ8FjjwhUtwG2v78LzENSuzY6MpAaHE5e81gdS0ZBrODfcRNv
6irqYVzXK0LX6i5lY0fn3UFzUKi4KNAaZa2bYGM5w6XwbwfxZrG9V5jOHMpFGWWTykt94FgYSHyC
Oe/6oLTGL+cnrmklJCosqqj6tRcpwtnAjTe7ddCnwoORTz8nT0Yk4UCptVCY98IJ73p3mIqQc2/n
7apxGBUwtZQoGjYQk4pJkl4y6jxAhxPcBuVlvdKdlITGeCpWyud9kfQeFqavxUVlmwHhS3DedLqh
6b/baaLmKqsMh3fuXHtIADnQ1Tk28mavdw4wzcyW5YJbujF+TsbvyR5ds87eikuXhTs7YFTElXFe
n43EfGiqCHiIgo3H7l0q0dToVmOSQE0iztdLmzyY9HLYg8RrPEyFRdGOUbdhef3mt7533W79bb0Y
8qievYPnDlGisehLDkEtbEdqZBesKMK08XdeorrZKz7sEad0shweNEMfYeX3zBwCn+zcSHXLqsTi
LGl7Slosq1U8T/61+B9pX9Icp+9F+4moAiExbKG73baT2E7i2PGGyuCAADFIzJ/+HfJ/C0c/q3nF
27m8EOqrO0hXR+eMXzMA7pPxdZc36qioKiS5sNcXJkl9q6wXn25M22ATHQzVhrYlw/XlHa/zSKUy
TqBsXW71Ig1G0TFQtpPYbbuedEPvZ2g9Qn8sqoYydusf+6yixWhq9yqdJaJ/dD5S3GxUeEG1b+TV
Xm+in6nJmguKkZEMm1YseHsg6fHy2Cabr7nszdiZVNjTdrBKUSpQ/p4r/jRn+xoAOhhqSCtwS62V
pJHXVHzwnJ1z1sKSoavMfQvxHrqglrqb24dsK6kYUrhOLSVAXt+nWdIdE2sB5KzLnimEJTfW0eSB
WliGAuJIcEGcp9w0j7wJEl+J4y1RkbIiAht8tfEdw5rquKicKBuK9rw/hqo5+05zDQqrYzPb+yqo
Do8Cv5xnT9zvjmBfAKO2F1tqH9c4QHj/eiOu3HPwgcNCxPKhTZGsD613PURgOgKqyKjHvSTtj8ko
ogDaAQP3N+xtcBod+zSpwoVF4OdJX4iI21Ajt2SjNmq/aUOmw526mjU9WbBj4Y7VRUvJ2YcsGOr7
Kpw/zrRyYpKNj13jsEM9gvu1Hqgd5bNNIhUuaueaazvlsJhEQXyc7ubZbW6bbnKeG4s6u+5xmKsF
tEwqNo1e3R/ZIiM/nOKy33qZaYoFrc6Oo7Rk261nx5F9L9V8zjn6GPPOLZ8uQhhIxiB3guH95I6G
XpxOxeFyYjY4lQ6OKoYB4go1nCpsluVYwXUPodp8Fmsafe1lvUn7YVo4jUqQQnvnuk4+usM+P9HR
UfZEwSHFg+6YySLmvIkTP9hpEK2+KkahJthXcJIgeXLQJ4lwSfN82dgGL9ERUZA+QugEVn9c5jSy
+afKOYf9zksTsq7BG1urhAVtRjKAlmz+0vvFM0vFwaXZFk3zmhzf6T/qoKjQKqUjLfggrvtfAzEv
V2ImNC59nx2DYvk6K7ZF0mlyGy1Qe4fkCty33bFBiRz9/qrGLuryEpiG1gK1sNrFXRh+BaHoajZF
RLfeVRrKLtHK7uK1blYXrDvy4su0fLDnKfJBIsE2dvKGieuwKKusO6i8Y/gJUOfYCtV0mvos29jr
GCb/H1QUB7NPleIJWjPVh45/djJI9qQHtvOI42gVt+k8KCCvlCYZqNmylt1Z3sbRz2QXLV598Dn3
eCk74GbJDw8NoLVRbznd6bK7GJxelw8s4IZjUWPeSnlXgEZeuVZ61ZUTFI6Wg4te3uXPmH7E+v83
sSvHVOTL+jLJse6UnYLwcN+TDKYDoXKSEgcy1NikWQAXDK0dJdV0Khv1e9/MtVAtphL7tL8zdw4q
v633KXIyHQvlC3tqpmXpj5k9ADTaNVE7JMXGXse0qlqojnmfFUGGhhxY06cW8lvTfdbIuMf9QzZt
xKvhGzoyyuHtZE+56I9D8zEIQJyfnrrqaklkROmWQrShnvwHJRW0bigD1KoedCyjG1x7icIt/7iF
4DW4pY6TKnkt0JiwuqNfg9x8Ks9L4O47hOvkUoLW46gKTD2YHgP7VqSfqmHfFlwnl2IL6YkaYfnJ
+jq734jzeNnVDS1wnVlqWhRvSVoglKZPbf+5De6zFGTpqo0c+qkST0m/BW02rau2DcbdVzu7Cv5p
L9czfaLyueRbhCimsbWAbXoPNLGrdcTyEpYOauDvZnMbvO7r3tkj6NxSzZjlYZlgVWV11zrPCbuX
/nfl/mG9Dd34jW28oVbZWvRmVoNmVoNt/JDaVxYBWymuU9penFo57dqoUR071QvZuDRFu2JoH4Lk
NVDnTfqF92dPddxU2nGaOsMas17yCP2VzyDdjlI2Huwm/H7ZUd9fYqqjp7IkGIpF4BMdKG9S8bmZ
r+dNbJZp/uv/35QqHDuZYoDTHlPa43L7d+1mX+gQnqxyC+Jimv76/zdfWNTgd26BnR8gqx/V3D8H
nfVQuVuczO8nZqrjoupyqXlWIgBGazjPNDsx9VsE1nnpAJWfxdW+NdBCeJTuUDsUXyFEfvRLJ+7G
5lTlzufLw7+fmalOODW7RToEAQ5WzMkONBiOIwRWLw9tWmBth9y0fs8su+yPhfMwKLRfUuzvAcXH
0/XT5S+YFlgL4DxsLHsaEF1yaE/jMuOaOI29ztoY/v08TXWIVN/53pJK2KYU0y0UTPBMGgoIWRln
QPj2SRF1+Rz5sjxc/jWGpdBhU7nDQe4RYIdlsyqMg8mvTxBb3+KbeT+jUh04NfaWEFZlFb+wl2gj
3KWPcaHCj2PRPTfMvQZ3Ij80nr9RlQ2xofNLLRmtw6q3uyML71oLwB5088ruBPr4GCKcOw2mxXcA
8XMAZdAik3ZLIsgK8jjwQYuwbznWZXqTPfg48DkMFvgtBDxx2Lsf+bhz4lpMs7IYxexh4kAoAQvT
H1J3n0Y8hBT/nbXfO9BtlA2GzuwjFHmvg34LH2eINh1TxUVa1kShVyJl96cv6yfHQZt2HDZeZJqG
14KZiSRMfQajqPobVE0O/nKV0Jdda6nDqYLWb+wBrL7HvGcRA9hjmra6JYao1dFUySptX6zNVNdf
jrU9nWi9T4+C6tApOvvcku5aIYX1yU2Wj4XsNra2htysQ6V81K3GLmHsjHyo+BUB4na9TfW3rvwN
i6ljpaaZ8bFtsOHvEkcc/G7p49YZVSyX3D5eXlPTJ7T4HMJunpVEb0cyAmYhr4zKkYfAsvENGxly
mI6dsgdEJVHrtUT9MIZxyPzIVZ8z+mAlWwhO0zJo0crnNh1tD2kyddKYOOFzILLffV6uGIVm42eY
7KSV4R5vdiCmh6VuGK5shYx4d84qtXMVtKgN3UBI1SOysqU+FHMeJ8ttu5mDDXPXkVSj7/attOFG
raTnMgnv7cC7IaT/dtmFDLGro6nyBLxuUOzojqIv4ybsDz3eUO4benWqN9UDGrEDqLOxNUEDIrQf
Lduev7b1ZBUbyBNDOddhVH6b4BhVoDo5U1+CzvNq6N0/QT2f0LktDrMkR+6F3cYiG6BUVIdSUQWE
Rcmwk+7q7Ng2v4qEgBYZQom4dAxxOVEBtd+QGloMxfVl+xkiQ+ea6oiT+3LGL/DGF5HM8SLLOPGu
uvrx8vimpddKcNPJpst9wl9p0fS3aTqza+W0W2djQ+rQ0VRYmcnGaxL4bUKhdOecgHk6pU0al4DY
eMXG4dLkA1pkk4wVderhYrMa3eGWJeDQDcvpQOb6HmKCDi4lbUiSTGzrPthkMy3WR7zLce169QLq
/SBDdlKt/bRrOXQglSSKDEQ6SISBvPW69GcXuPvoU6iOoOqmDszmaz+dAQRWVPOhsLboxw0nBJ1w
KvDk4IUzq37bHT/b/a9K4jXI3J3rurqaFgrOhPpAxi2Wf9PX1lh5k1PKwvc9ZSEmmAxPrnuHywG3
4cgwKfBuR6+aonALfGJwLbYm5DefSq2GVzzHp2Zxm9E/Y3nvpd/69qtLH1xvo/1icCcdaxUwv+yK
3hO/a5pB1bKfy+Mi7D+XHcr0A7T4ZqzqsjygkI2l8w3pi6gJlggkKcCA2kj1LM66LdY9Q6rSUVdc
tP1kB2iyiTr5QbC7vJt65Rwchn7Mwrx8I2OZPqNFu5sPIQUh3vrCT57Z4lzj8ekdI+JUFsnGNtn0
CS3AS7wZdsNwrn53DFxVqSy+NuHwx3bDkyRbZCgGqVOqo7HKidqeWwOlH4C3uaG/8QQPKsh2NASv
Q8qiaYBoO26mK3SKl8b9XPcPVXoXeEmEJumVGziH0XqtcohczPaxkt+IDI60zY6CdYeAuNGYP/kD
jVhmP3Cxpc9qMIyO9AqJTEvSzdhrgn1XMfZhrh69XoApmf257K+mL2j7BeGWeDA1oWJAMKU85RxX
FLPrJ9djRb04rELv277vrN9/E9iB6xRzGDYI7Ikc+rKL0qWyYOgSMlz2FF3+iCGydY3BBlg+SI3i
Iw1IYQ+8zX4mfNh6+7umoP+2hqmuLpiNXjXa2QxKitH+4/pfabN8zrp9kpRUx4B1rR1k7YLR65WW
k9ujc5N2Sx3lrvQOl61j+gHapp/2TmFn6TQAs2VfjU15JZL8PKTJvnO0Dglb1FS5IDAdjgq6fM7c
3aR2EdtQ3N03ey1HOJWHxnwJAyk/xNO+ILeA8Qt/06VLN+xjKHM6HGy2StXnA9gLiDxlfh27U3LX
d99Zfp346YnZZ49tXbWbPrVWjzfRkNZD2wlw3+JxknUI5Hwl2+o+dIevPZ44z0n7q2z9D2HGTrts
p8PFGtuhgEWDGbFwiiPgyzwWJITIGF6gXP6AIfB00Fgom8WpcxBiLH3YPg5B7YWfO29st6QVDFlK
R44tVshYl6UA+VDAOmtSn7opPC8DrjwtN7++/CMM8aHjx4psWdophIcN6qZ2bwPrZe7vLw/9Vxnz
neShU2YRx8FVIcXYy4fywI88uv46fWi+prftVXYScfr42f1k3zk3R0CY4j929OWLvCpOkNrBn8Xh
nHw6lx9XiSI32moyG44KOpZsIYuT9d1fgoqbvoQYK7uFzFIbrq8JN8q6ySu0ncOkAp6mHn50WzpH
DyJfs+o3YtW0Vlo2UE5VFkxg9jZa1u0wH0OexYLyfcProDIaDi4witjzZN5LU/4BE9+kvl92BcPM
dYlCu5lINZIOj5Rt/wZ8n7QKcaGebkS6weQ6rsxjop67cua/+hkQS8KLPhpCa2PqpsG1Gu4FTWJx
MqwJMuFdBLRl5pxFnSl7K0zeL7E6vKwNkiYMOAgFXN+eo3plniyKX/vsvv6oNykXZAJNhpMkHj/E
/DqIt+BYpuXU9vuptSyqHDj406wTH4bIqQ4D3zCH4SzxV6TrzZTrXE6cBCr7NSoP+1F+9hJ2UNgR
k6D8XoO5v6IbCHTTr9AiNeglL7MsARmT4ASUvJZrFX/arG1d0FGOm2nQ9Bktans+e2puPbw2PZAj
/dVuzN7glzqybHIyS0FjZgEbjh/EZSfueN3wjdJmmLMOLKtxNPRr9JqOihIRgabNikZvhERtke/9
hLYHd4KFh3WAXqa0PRCGPUFsOu63WAAMpfOvEssbJ7LmeakUQze5w1EGkIaqfsrbey4eLoeVafjV
bG+Gb9I2yajE8CCEjCa89aX3tTdH9j61TqpTbY0AwmSdhfGrSl1NhRe389ZdgclttNDtOEjraQKz
dwTtvlUufNhwSJPPaDttRiwLGHCMjEZZBK7xIFXxYr1etrhp2lqsDlai8iLHdW1Jk6im5GRPf/aN
rIVnnvnYlXawdU2aD2VPXni31VY1bHh1MNlQu6QAe2WP14S3djvjLgzCJvTbAF5FeYKzTFtvowzW
0RFlNgusSbQw/YA30I2TnoagPVw2j8HVdTCZdOaQ4Jm/OoYC2g8QnoqGvjnQyj8R4e57w4SWxL/x
5PVkqqt1da0OKlJ+G7f1vkj9D6rMGjrRkDWSEJ89vc3FDN/EKXPD6U3mWVfkTSbw2hy0LkoqAEbq
CFplUTDfd+lDo7ae6xjKoS5aGDoN57zGD7Dmezc5Zd2tSH4jl7ne/ab7GCLX1iJX9uUipYD5u+VJ
4TY79X8Xyc4DuA4uk6FnlwtoMKD+Amg1vUF3By3BjbRgmrkWvF6J14ZJ878Iw+QnG4vgPF/2/PfH
Rivu36UVoy1zUiOoFBtuwrFEyqkP1bIPKuv+B1EG1euWF/Z8JGx4SRr3nIzuhlOaZq6V1nJhfssp
LvLGfolovUTYgsQMnafLhnk/27g6uVY1y8wfMgzPQFbg9mGs6o2R3z+eueH6g95EUw0J4AC0AXjD
WLj+sZp9dTtOKu5SqW5AF5aeeL1VB02f0gJXjIs7h9AUA/4HF+XzKS0gylxHwHNEzH3aZyit1vae
X+R1Cs2cFq2/2RNnv9pifTJNXwvZtMXUhxW/seY1Lp768DXgj41zhbywb/JaxR1Z7o4dwyqvNaUG
z9mc7gP7uKEWtU7duY7EQfzoSHbdqPvWz0+7Jq2DyMYUoDq8DFwvanNAA51Tt++w4Op4sUSUYR5m
yJGtQHMczAokSKIk21cBXR0wZvk5z2uXL0cOdfA2dL6wQF1dtsn7JcrV0WFi5LjHqpGA+/oWKN+I
ZrdBAFFKsS/bBFrQjiIjDm6qsZpkilj3Grivg9inQOIGWpgmQ0rSqYTZeefHalAxatM+s2jBWTEL
XOUtIgiG8N3XXDwMjGH4XZ1bV4eGVUtST0WI8Cna+3Xfh5INK23kSUOC18FhIS9tt/GQvDD4ejzA
jqZChF42zGra/3btXF1NMFkmFZJuvXjG2Sn0PUjKbM3b4Io6MixLepFZ9lpSgydsZnBsSua9pzJX
B4eNFLPmKSa+OK9O9dyIW9hlbz7U8WGNGAgd5JpxcSbzveaw6YmGXK7Dwxw+eimkEP5aBYfJNbn8
b+7ZvtdWrg4Qq4uutYiCM1Y5i5ce9IN7NwM6l5Zy3b6GEgJw2e3r2LSHKfT3+eF/EWHFjAejWE66
PAic+lac5WUPN4SPrxXPyeeChyNGHuDhtvWqcBe3eSIwDa7VzZJV7rxMWE3Epl3ivsZ53rlRRz/w
3/0RJVnuceHOxzyV42MiU0iUlla1PNRDyLfenhniX4eB9e08QcbcmsFRPj9X/XBd+81GKTINrd0A
Le7gDUMBoAMFu4FTsS8cHFSX19Q09Bpcb7aOGZPd/1C+BEOjr3fazlqmodds9mboKu3qRrYEVlf1
czdmDwuuKC/P2uAsOtSLV1VqDzmiB4cXt3tFkaCoFZfHNk17/f+baYNGgo2chzi1i+Xad9PHqpLX
l4c2TVurnUUQQO4KSuhHMbdTGgUl6YcPvlNbIm762do6OhrKhQ7smn2HOXOFtNUNt4gmuWLf6tfN
JqHJQFqkpmXiQB8IaWAi7d+suL1tMc1cC9SJ5zMoSLCuKHTl9BS4TwOOYpu1yDC8DuBSPLTB7YDh
US7KIYlALhuh1Raic3J5gQ2m0VFclSj6yqMI1HXblYHkumHVYd/QWqCCYRccGwmsjoJRpRK8FXIj
u7zfKnF1oUAv9DxI4gIyH/AzLjPrVzvvIitXEUlOm43IdZrv7I50rFbWkTD3+hWrhdNi5dzL7t6v
7lkOfP5pn4G0uM0VRCEnzoHncPvJjR0wr5/birhbhIkm59GCFzjr2umCUQFBVd56ZXt0mz9V0H/x
tm4mTOuglVfC26JG6vnb9hzr26V6ptj5InL/P0oh04K3k2KYvbXlWbHuOgnl3dDwuE+ajdPv+61b
V9cRlOXYD8Ha42jLP0teBxFCuErupaBx01qfCGtwS/p0ecEN2VTHaCHB+eU0Y2cJVaJoTXLYWfpb
PQjDautgqtYlI/TeMXjvVhFKDKW/kYZo93p57oZEofNmTW0XVkKs4QBGkgP1ehklQIPtK2G6emAV
+rNQa3tvvSOaA/b/0IMw2WVdjLfVkYqBTx3sEvZPQZ5GI46skIWKdnc5dOiUU3R2NawvGoCs/puh
9w+thXA1l0XA/3a1iwa9Gdw8VVvoc0N+o1rwOlbF0tzHrHEmHoY/a3VBcsPNGd8ptOPqmCmwfv3f
VgpO3sLB0Vg8WOUrzmr2PtVJYOn+XVwnKIhHGnQN7MadHj1VLD/l0rKtZ1+GBKdjprhVlKlNYSP8
gAwxm80BnqSuRSDk/jnM/lyOLUNe0Km0xqoXQy8U2ofOdwAQojJoVvbrfbGlw6M6kbQEJbP/1VRV
/VBU1vRUV265C27s6tioPktxenHx8KXps2A6tr6lhlPgtGAavGwcQ+LRwVGl3YcBBXD2KNd7TD5H
EAg4Xx7akBr+A4nCJNOq7Ocjnhw/9a59B4zAlcezs8zqfacVHRmVZ0R2NiRqj/3kx27SXgnE2eXZ
m7xGC+ApFcECWO98rMDOGoJxijXyUIx0385Q1xNsKgZJsqyeoVE5HVRQxT13N4Y2zVyL2sZeyhBK
8wrUccNN0TQHKM4/kGWnYXR4k5vzIbGKCe+Wx6x9brtcDl/E0HnhLeF11u3b3upIp94upmRUc31M
W1STwK/yKLXo58tra/BMHejUipxKAZkiQBpZektUG4Jnl92IrmkeibeFAzOUAF1hcMZ2IRxkhQZA
50SUy2gGVLNcYoJH2I218VMM8aujnibZ0ZIr3CmPLbud7eXQN1uPRA0PqFydU8tqq2npJz6vF1TD
ucPgtHOugmkEgNK5LkQa1x5VdyP7RjYF6ky/RyvJXZ/wsMuBNl3PBeudm41u+OVVN8SFjogiQLZZ
ZHaXYy/d9iQnGsSeDY34Oq/njdAzVDSi7aaD2uIpnaruFxpJ5yRrPwAd8gnNzjFyFvYqnAVabNAK
2vd7tDgfWsInWToK5zR6lok8CLac+jzY+C0Gc+nAqCKw86np3O4YJsD+8Htht7G3t6uiI6M6IP9A
NTepY2o7N4sQf7xu2Udw6ep0W8OQDgvkA9Qxs7IPfFVDKiqx1UwxmWXNKW82vIvsx7rvMXjesUMK
auvKKx9L2Xy9vKiGpKFTbnneUtZ2D7vwAq3a+gH7ocytDvm8F+Xi6qgovsz1FDqDOlaFdYQLIdTm
jRAzRK/Ot2VlQJC6JYyzXqcCN3ZvFe5Gr8w0NPnX7pn0Z3fowLoi5fRFUftjmGykUEM10Mm2CKgl
cQKGydGGSDN5wN1bgocOqt04l5pmrsWp07VE5RJG8Sv25INSsYFw7obBDXPXoVFpmRd4aoyx0R2D
t6RjjaetVbTibC/7o+kDa6Z74+6eFdaTWCcP3Ewz3HrefRveNGoLA2Eafg2DN8MvSc8aSKgqSK5D
JpSnMZAto3Uzsa07ckM86ZAomS6ZYGuXhrOThcc9kO9ZgUsW7uL4mGwYybDCOjpKisJ3SNYDm9Pl
n4oWWEZZ3l+2v2no9f9vDCStRdVcYui5TqIcM7bZVp/PkMl0SFTm9B6bp0YdC4C5Wv8EcGcmNnze
tK5atGJbMGThCLhbE97glHpAbw8pjKhuX3HS0VAsZ6qbK+DFErf7LGrvmo7FXVZu8c6YrK6FrDei
mYRcpo4j7rIDGkaT+3x5Pd83DNHRUL4PlZUxWFEEIz82Q2St4ggLpJ7yrZ7z+x5PdEDUsgx9ZTmY
u5VZa2ObOCfcAEYSeIvNW3nTr9DCdmgVIV6NIwa3H1h/taYdnNon9mWfkdbPvnH6sa1qMHFieCSd
Msni0Tm5Nj2kQF1c/sD7rk90gJQ7SmU5toB7OuoUiC9NOl6l3a5KRXSKrcYHbzotMmQDIH4Y1Bhc
ufUW6/39JdFFB+06HG2Rpuqoyj9sfa5t3QBwNZLfUOW9ZluQJZN1tOAF5IIpa17+fkXMdSSgPbPZ
jXk/tIguQDiGHW0DGkjoZ9PDSEBszunh8qqahtailnIxV7nty2ND87M1zqcu3IK5GUyiA6JsZrkJ
koI6sqm7EXZ6ByxdDOm977tmrqOiWg7tziIJcWSHuWevuGXBvBFLpplroSqrYqhVi5n7NS/PJBR4
oRxO6qDwSmZXF4boyKgBvl6yLlF/MV0jST825b4GD9FBUWymfBK5h+stuwTrlFu81Fm+UaMM7qJj
omaeqKVirjwOg2oiJbwwLppwX4OH6HqEypvTBbov9HtQNzn46nEKYcvW0c80dS1CLbCaOFkz0O9l
WAKq6wo8vJNbr61Ng2uHWBX0XjlkPf2eq6zF077x2c7Er32OroVoIa204WVLv/tJGETKnbyILOWw
sSswzFzHRRWNzDzcpFgvFqvAcc9xrmmatj9dnrshknRcVF03HaRHhPUSVI4X9Xxa4qlu8YxiKrbq
kukHaMHqLS3Elok3/wK4qD17eDT3VYm0+3z5B5hG18pqmPkOV9VIv1s2BDEC2T8Tu9w6iZgGX632
pmaLtMBLIdnNP1ccVlQxNUaVSrfyr2n09f9vRucFhCQAicpexl5C6ngOnRCQoHppN2q2YUOjg6QS
IIsLmobiV7WCdQa8fAxn/0OXqiKenC3ODZMDaVHrTuUQTqxoXhh49K6DJQnPaL23YLCk8nB5iU2f
0GI3aNumlMJuXuq0/Nq6g/+LkWk+AKPNN+rJ6or/vbgnOnZKQcqmABGR+DWUnvww5iE9TUvgRNbA
8ziQhciiIPeOl3+OYVl0DNWcS8qpjY9NtfckuwqCn+yDShl0yHdChonOp7VY7ZD36ZT/cJt5uO5p
zk9O0T9e/gEGv9XFCauxDEVZqPRHl3pdPAOoHc3K3SIdMI2uBfQYEOW5EvnOpuXXmZMxzkb0AS9P
3bDX1DFVtteXIWWZfIYbfZmkiN2gOaLfjDZ5/jmfy1hY7s5lXn/fm+hGhpssz/fbZxqqIhpm50Nu
oclst3mM/Vx0+feE7zuurkM4ewuoH1MXVxaj+yTFY+vhiR23orSw4LHds0u96zHPz5e/ZggTHXNV
ZT23FuxBn8ngHRy/O4ecv7DOPaoxOYdDs3GcNHmAFu9NtzTcBuv/M+inDiUkciMa5FtgetNv0Ip1
FkIgEEgg8uxaZYxidD9m7EgK56lFJFrJ1lne4Gg6Cgt9E4d0rdc8h1nwyvF6kHf1bV/Lj61HXos8
O6t661bekB51PJYn7R6nelX96EJwYF5NYxs8qqkfi4NHRM83PM30Fa2K+4L2M0OJ+s5cKAIIlxUP
rY3j9+jbW4QmhnXXMVrSIiJEiq9+SMjugLq/HiPQs/gb+yjDwuvgrMFNXVwHp9UPOww/QkPejvog
RWex6X8WRQ45bcgvXw4T0+/QIj8UrYUC1XcvoZPUh1RC1Slttoq64QILl1D/5hU0EWawyeflj6Lz
Pgf2/Jim9dXqWatXpXP+1Wf8xBOOtzls14U90Xm1cGPMynwk4kcKgk+86hLDfZC41q7XEERHa/Gp
aGw7aZoXkGuDLkqUAfiQax4VoJvYWPu/be93CrwO2bIrYQPoQcOXKShPHr1ppPsnAcdyRrxzhmRG
GhG3nD3xpHuQLNjIlwZH0MFbrc9BzbN+VYLkNSrzpjpUc2UfLruZYR+ho7cgxASsTEKW75w1KXkN
/Cl7on5Wg86h4+0N9Wrb2mAyMn1KC/62UFibqU6+oyMpfKjHOlONh1+kLJoP3VAHtR1zXB9tMGoa
IlVHdlHpt9Ywu8lPYNjLPlYq+5zlNT/kdp09yrYcs1g5m30509fWhPemTqdjmFaW7OWvzBrP63Ys
tYaHVrUfc/vrNg23yRW0nFAIy7eE04U/gSpgMbUyjqfw2PRfdgXT6FpOGCfWClVTPJwZi+eAWXZk
57jivjy4yUDkXwONAMu3ThgGP1PqfRit8aEH0zSv+7Nqhwer23drQnTk19CFfpEES/AEnsAnBXnD
qA3lg8ut9NCWyf3l3/L3PvCdRKCjv0QAIb+GJtbPyakdsPvK1peOHbdBkUPNl86TqJyTYsFQfqEJ
5LHdiAPvaUUSityh+6j8uWpPTt8NBaiH8BoCtEjctYsQ6Spg3Pl6eZqG9dRBZHmbdCjlxfjTmaR3
1SZOcuU3fNwXzTp2zO3soC/EMv8sKUhrQAqfX/mSuVfBIIBpxcvj075foWWNcGEFSbg3/fSIZ0cu
Or/xTMt9GDWio8gSgAQsDuKHJzIWbuT5pYyrQVQbFcOw3dEhZDKfQjEMufXiznl7mr0RKFAe0nPg
LFsOb1rk9f9vEo+dJ6HTq3L8aafEPVCWgyhn3KL0NGg/Eh1FxifVMdzaOU+9pGNM0urEqO1Esghi
0EE8VnK5TYYKt/0V2OkpPVj9/Bvb4Y2lNxVcnUwr6IOy7O2B/Uws/4Td+73j0WMWznd4On8X9PnR
B3vPeuAqPftuavaJNhIdgVbn1B7n1qm/tTLvujjLLG85CUFwQKrDrNr4daaV084QHvbZlSuY9zhk
Gctj36nkFOM5dL2x3zKc6nQ0Wr/YviBTGz5a1LtN+WwBdmDhjO2fEm+5k9T7rIrsXKjpsCtQdVxa
nYP0vKD4Xhv4djRnNTtYabolQW44CunANKjuuCXJ0uBxBO+O/woG63n4PiY9HnYjEycOj4Qai6U8
QQ9vmZ+DcBjDjQ2YYd+io9Voopg3NxbIv5wWhDbiO7hJj6VrX6GJfXXZdqZPaNuHDNIddgMl5F/Z
4B88ODMtiq88dOKit/aJdhEds4ZdZFKl40QfbTUXseeIb52LdHf5BxicWReBTAKWTXYz08emhFFI
28+HYUk2KO9Ng2t7B0lbG5Kvy/jYN+xHVkPySpCdzDBEB6aJSTXjkpHxsa2a22ECj0Iy7y0vuvYj
6yFrjcuO8TFLkiCCLlUd52m7JQdmsIuOQ2snv89X5ZfHyemHQ2DTOzaBE/vyihoCToeh1TgNQEau
Hx+l6r50jfwWNEiwk02uZqv/VBXAnqYs24IHmn6KVuVdBnig8LziWxUWnYozC+iOOLT4PnV0otN1
uY0jLDl54WPqgpw6W/XwZj48XjaVoczryLRBsq7zFyUOHfGXr50CY7+PmnzVtX8uf8BknfX/b4q8
tTQOaEa5OAi6FPESpqWMiJP4v/YN7/47fDcoAuJHgflb/nXTDPVdjibHRhky+ZEWvL1yoV+Tt+KA
VvhZTGkT1wnOsUEC9fS5zA8u6d2PrRj2qQiBAfTfH7M4fZajcy0OjUO7U20ReRt4bG/IaUUb6hiJ
nKtRHMahOM5hfZ7k1q7DsMg6YK0KGhqM2D0fOLpKqd3++j+kfVmTnDjT9S8iQoAQ4paqonpxL+6l
erkh7Blb7GIX4te/B1/1ozHFF/XN1USHA5WWTKUyT57jav7j/AavHFCTvcu2nCLznDl4VbXv3kxS
JWHgEXfX0W4LQryWUSKGBXNRZ2Nbl/5P4ByVVR0psfym2qnOTvijR2UGFZGs7wgSZLWMq0bs0kpA
BxOvJr92s2gqZ5d5G0/ZtQkv9+wXg5krv2CQCCr3YwOEFXcjS0TEu4yc0jFBbXhxjzoldrGnzhiL
QzDS7LFs5+kxawdi7c/v2dpxMGxe0iav7WAu9pXw82jKcu9tyti8UdVbWyDD5O1ONTKNq2IvGopN
ghpeWMzxk1PTyyIak/EL9GTgFXaTAiJk44la/svIuu9tl4hQ6Ms0yh0T6pb3WgIRXBb70uqzJMw9
C7j1FNpeF54iw9jLgrkxSEjxfT/17ussH/dU914SkkFtxJYrZoMMyP+e1MyuQCJtcXFq6cy97CBy
cAG4IQifA7lr7SIFs59vWXWd7vMEPRL1Tkg927tBUwvydXlZjfyyI2eb+DjSi2SYREZfaadrsHLW
zewPu4B0BTldcqhtU4GS2radZKrkr3Pt93hClsFzJWK+kZL4u8nYJm1Yyd3RwXtbnGQ3TCHzUKuu
08uAJbYJjFNzHTTdmLWnOG6QvVS2iu9wb7pbGIq/PwFsExuni05OnePn/xArt4KI5UoScaUT0qid
O3oFLa4qT2u2kR5dPXiGB+hV2gtQwjQ/qm64n2ov5HhL16I4pE11K3ww6eG9nQSPdb9FWPT3SMA2
tSkdh7gEfHfNj5ItLchEospU3jLBr5OqeFweo26zRaa1tppGFBBrwjg4EpofROtbVs93vGlvAfJ4
1slWE/raaTO8Q9BPPoU+dXLyk7QMe0nUvs/TLd+z8vX/wOp42yd5xREfpfGYwOqRLtj5oiqHLbHr
v18Btoms65ISTPKTF7+Oqpg+C21l1nOHBKpOwsynmb7o8WabvGOl7xZDWwhxIjb5rQurRuhRi8N5
f7I2B+OeR5MVIIFZYr3y0a3lI5n7nL+0VU3937VuSbfhpdc2Yxn+SzjhsLrg0GntT7lTom6Q2u7Y
haAk2cqz/T1VY5t4O+7zxE383npFDs+/952MhaWmcl9q7zebknjnzMimaN45u6DbzPf/yWf9N41t
m0A8QQSSkVUv97FWYxKfSkrjh2QSqJmFVtn7AcTlatla6V4TL2sh/Acov/qhpsRKPRxMZff27dDX
c/sJIKy2f6qxYn3ox5y+d7mTWCJEw2/nZaGE1EDuIlVXjvx+cgInL/dFl+kxDxUaAcuPgIuMNAfL
qVI5XfER4p/Pft7orAjjNmPi08+4C380zYHsdxZIbwOoniKJFVTHRLMYHGUbl/7aXhvvFeZmgQUA
mH/V/kMet3pFliD4byttuCPRtrKyVJF+yoldL8JSatzXljz+yWHyZMOnrx0jwyPRvmstEgfstUtV
lE7jM+8WOF5S7ZJRA1LYkygOsojFW0+WlWmZqEKdZZmXCCs7cUwrlvW3iqvn2S8eeZtFQzlthfNr
4yw3yhf7U41LISGuh1Pn2r87yb55DK9rz34QqnosxJZk6crWmwRsyDSzyoqb9CRS8abnsonqlPH9
eVe19nHDVeF1M43QbiOvRdAmoUOzPNSUv5z/+Iof/A/9WuYx1UJm+LMV7q0W6a/l0/U4PF/2+WVO
X9afzSAJ6NKYf5JGHp30+5IEbe0L72oTYcimOatlkgfgqOURTdEOTBX/1yv545xs5o/Xlt8wawUY
NlwMGnJJ6fnOLwRU2rvy7azcwp2snVHDxPvJcaVrD94Jl8WToOMUjlX5iKnVocX0SwmLP78ZawMZ
Vs4s0lFZeYihefUtSwY8DhFGJVPahGCMLyC+taXHvbJmJsaQOyhg5q3DXxEoBkAjw4l4FmRTz89j
5cz+B13oIABttctfg0Hf27V/jYDzjrnOBiBkJQI08YU1Eyntaa5OiujjXOTsVi1Yf+2Aipf63sYo
a0tkWjXrezEGLTkBJGXt5MzJrpfe5/kVWvu4EXaMwk4K/FR1Qg4Fmm1jq0Plult8divhOFtG/WLU
0EqaSD5rLFDFnibm3i6XUmEDXZha96Onj6Ldso21rTbeGo0EV5n0h+nkzA4DHUvc52UaskL18XMA
jIZ3PL9ga1MyjDzQKuG146pTYY172fvfeCEfM2t6qNB0vljg0DUXbrxh7ikjnA8NnU6kmSFcR2Lk
mjYLHmvzMEw8LgPU0wtrOnE+zv/6lpx+Ei8BezdHkSveTTFskoE2G0upY4BMzq/eynEz0YYg8kOl
Qin/0yd5HvqWX4dZtQkmXrFHE2DYaJqM6VjTz4APUeVPe+Ad7ng5vLfNlkjkimc05TtpPbBq1NV0
AmnUNS3iq7kt/xQ5bQJB42KLm3AlzDIRhjFnle1Xrfu5hFlLRJJnqBrl1jwcq1Yes8H+dCePRnW3
lXtYm5jhCHijKOsHRSCdO4IZjO2bib24urxZJiaGecN81g6A4RHSYCS0Hok6iRl4mZhKazd101YH
/NoBMJwA1SqeqGyD02y5oe9auwZ00VOl7tPE2ZjACmDANjGGsRvroAI6+2RPU7gcMiXVux2IhzF1
bxyBhcvkTe9lGdi4ysiJm40ix9rcDG+QJz5P8xrjdmMb5YTsO0JvhCc/6Rb4cG1vDJegkq4vUlWM
pzENTjKDtHFD/K1W8BX/bEIMu0n5iW/x4UQ4YWHroGFY5kFIpunHRa7FRBnabef71iDHUy8KgiqW
012lEBs7nP/62s9fzObLTaYgOVoQlo4nu6hK9JWWLwAiPC0B5Pnvr+yuCSVUNR68EiStp2bKI1R/
7pdScVd6TxrF3I1oaGV/TY1NKoG8y6nfnQhthtskJ8UT6heXgbVskyluanFj+HbOT2iz+DZbODiF
dp4gr/KBSz86v0prMzDs2xNcevk8+Cdg4mu09RU5Uv3Nz/MfX/GA/yGNg2R5JT27O020OTnU+7UY
M/c6vKR67/8huF6bhGHIQJYVVRKz7jOd2KfDFBqEyBTvz09i7ZwaNsxZzh0NGPRJFp6V7UFT3L7X
whJvTmBNu/NjrEzABP3ZNjBbI96Cp6YBFAB1Kg5WJfV82ceNdzgZhyagTLQnkutXYgOS7sZQzzj/
8ZXVMenioEjFddmU7UmNi8JpLeT1qKp/qjjOLlt/E+ynxExUnJD2BKBisRvsRIa5spIdDTZpjtaW
f5ncF1fEVeq4ReG1J3caIJKkZPfdI05+WdBp8sa1qgIow4FKcpL3XhEOc9HMOy2F+nV+C1YiGxPu
1+XE1VPatidYWogr9AdQwGEqqz13q6Of+d+WeGMRQb9sOCNc7zwNaurA7XGnpW91LB7sDsOM4qq0
sqiU2ZM1eLd1vtVNs+JDTFhfzIhPCMUBW9w4WraOuoBor8ev59J9gXTCRT3ftmtYueq4KMaGuafU
03JHZzKHCZQFN6xk5YCZqD6Json0wIx9yrtOOzdj2TX2znNrtB6c35QVMzRhfE1W2MJq7PoE0MTd
YEt2GOumBrpz/H5+gLUZGLd1VdRxJyQGQHuhvAZoEJdFFs9X57++sskmWA8gNzE1y0WxnKduFHlY
AOG4HCg6YCRADK7PD7QSFJj0clASljVF08Rpec84/vgceOlT3wBFfHFYaUL2qNClO0Bv5sR4e11o
kHxULH3okdC92KebyD0tW9q2VWefuNLZQxeI9FBx2m14rLVVMkx8oHwIGI3JCb1EYK0b1N4pm7th
rm57n2ykvdcOlHFn2+48l0OV2KciHr06VHwurhQUaTZi1xWnaGL4UlTkKWsdcurgjdLSfpCTHEOJ
uKl3qr1de59u1t9nFDyM50/WigWasL6Ug2DOGTxygv6S+xToAsYhfdseo6RI5RZJ94qhmPg+P0PK
J5km5wNZ0WjM/Ug26vuShptq52bg5dP5yaykMkzGOa5yexIDVm9oiiedahGWrh+5fne35GVwG0Pp
JNmw/bWFWw7hl8s3VYE1lHHnfDikvnEUe8lm0B/hOXB+Kitn2YT51Tq3gFVrnA+l2XVC06fBZo9F
4+zU2G8gGNY2ZTniX2YQoNie8DivTl1Zfiulus/BoI7er7tUNXeyZpddUbb7v8NA65PNfW3Npw6a
37dEl/yY9WkQnV+ntUkYNl/XoN8HvS05IYEYcTGRQ9ZM35dtTmI8ClKv37hJ1vbbMPy4bceulHQ+
Qb48C3tV2scYKgg7CxnNjaffim/5g574siGyzBXzmn4+0XScH+O+s65ryx3+Pb9SKxMwIX+BZ+W1
71fzqfVEsJ9JFx+GbGyiQTt6f36IlQmY0D8IjxexhlgtMhOx2DusSKPS89Tx/NdXTMIE/fUCoj+q
IPPJxoO7aWHdAyXHRql/3bncyIKvLZJh1XWbASRVD/MpDoR9qGKGrl60jS9XYLExjbVFWob+sst8
GqrekZY8Tdrr77K0eSe1yje80trHl79/+bhC3llbtT2d9ML8IenwPRVbqcgVUzOJ6vI2sNGrkvKP
vq+ecqaPtuN8qmCIiJx/e81WYXRtCwyLJmD84NaQ84+U2Q82+m9QlPg+d32yceOtHSPDkJtGx1y4
lv/hj+ywvDlAU/XA++o4oyv5/EldWykjKqd9MtIkJeI0u/0zSpgAKELYJD3MA3gONjOof58IesD/
d6+HuKLQfQQCjZIUSq2YCaQ9v6Nd8E8F4pKZEBOlJ0rZDO2EMVxNfy9DwG9ci8y7Xh5n25fp348t
MaF6vl0S3sgeIK3Qlwd3q+vp7/EAMTF6KMAwcN947ofy0wc1vzh4XS4HVmK3x/ml5nIj8lz7/YZN
N10KKsScuR+xYnsaQEFl0xzWdtmwaO5RlAAGzIEGal8p/8rqIAEzARKDYc5v8toQxg1tFzPzSRk4
H3Mub3BctdeCHznY2Vtsi383aWKC8SZfFinQrfErmwJg/tmtzfUNXuMbr6O/mxsxuexyq+cxVsn5
s0T4/csjzBvZXYYXANhxNvzG2h4bRj0UKssrJdyPNHcetLSq0AIty8bH/x73ExOBB7RiXZZ5M31k
DnsMgmLn0vJI8X5cokoAIxeqj7L1Lyq+oXj4v55D1dk0Jg0tP5x6TOiNU7l99ZwFmb0F91s5USYO
r7IkeEeDpP2wqhrKHrvMyab5WDYU3RkhBHuUBIJ6IHH26/wJXlu+5Xd8ufZEHIuuaHT7oYJ4V8Cv
A0d2qMCnOqXjPoGrGgf8ffMorPgVkw6PZXXrkZbVHwEcybJTOU6aBLunqsaoQuyZBVuEDGtDGeYv
wA6b0onXHxKzWWaH873UziGFEC2UWDZS0+fXcMWKTIBe7NZqjNEe8aGY+q4dP2LIY7gBAOn0Z5I6
GxmftVGM270jlqA1Wuw++q6/XrgLwJwT0Zrf+T3ZEYA+zk9mbdmMSz7oEzdrqK4/dFOEy1Aaa5WP
8a4PkNxIhyjelHVbm5HhF2Q7tSpHouwjmOU+Ea8Oar8ijXdZ9U+mt16bKwfcBL+BjIH0MUgGP+K0
C5Ujj7Gm4YjkKLruw2U+HD4jw/wuWj6TYw9QXWp7bSk/ur4MUxCfl8vLEzZE8jL8/4mVyH9wcHx0
fDRPJaeKOFfCTyN/Gq/bZNxPiX3orHrjdK94b1OVtOjAB1I4bvDeAJz1A6KkwHA2klZbdL8rHs8E
xXV2m3StzLOPHNf0n4KsVT329ngflFvx98otamqTDsq30hR60B+x06YhT+Sxc4LT0rh7ftNXmCaI
iY0j+GxqW5317tB5plU4OgKqFjvoQKSD3LcVtIubHRJgkj3BVdTVbelUWVDu0Oc6WEHIZOM1xZUc
xFAg4dLF6p0muuyvwRo3so27fm0fDf9RBYPbWX4Fpq2gpvVVK21wB9F5srcI7lfM2Tc8hwzaJrMT
j7wPaRqX0Je2Jq2AEpymzD0OoPeskFQCUVawm3xRNhvvzrVpGU4EL05RtzqY3qHF5HrfaIaW6ZeR
zHN32ZVvwusaT8yiSsb63Ulq+WOAQ/8UI/qzzx+dlZ9vwuvY2BYTKlHdu6yrQuznpLG749BnHj+e
H2BlV0yAHdRtwUsUdP27FZchGOR2CzlDDNPySue2Yltl5RUTY0YcMVM3mX1g397dGHqUPxw1+fF3
DlHp/BMdGEw8XzabZfgv4YrDRRwAll6/p668Xa6NNK1Q3aRgTsAFv1ldWbk0TNBdmaDBc3a4fG/y
5I8XF7hf0268L7kIY2LvagQRbXxhqGIy++UAKmnGh/LkxP3PJfG6REVdQw/att+EeKWOvigJT0xW
v6DLSBwrN30Pii546aDZ/iLZLJ/O786KK2eGB6iFmBn8TPJuYd32+VTPUR3YV05O530318NGiLJ2
1gyTb0YepLrME4gSs24OsVCthRKbBa7TVvfJFhPayjAm0G4S9gwWlZa/5X5wN2RFlPj+BySjLvPH
JtJOSIJMU9Lwt6xzpu4jBs9mEvZxZVuPF+2GibMbJKX54KT+m667O+FbCPHF1TTTMGPq9fwQK8Gi
ibHzZ5mpqq7Ym80SGTXgdwnjpo1DinjKGRy+7yHyFzZ16e7PD7jiLk1iPy7SmQ1W7L2NY6/uk7gc
3go2jVv0xWtbvgz7xb1InlFouyfOmy861R5pR3z7dpGamaHyOeUqumwW7v8OIxyLlkT62UHlEDbr
GhUGAA9uWMeKEZrgOtF2syczjh7VXkXLRkjwJI/Uv2njYKP+sTaEYeeDM1kBJXn/Fpep9WY7UsRu
BJki7c3hiOCXqMc8gKrLxnKtDWfYu+yApaQjyQ55O/LHOHaqXRyn9k0DfHIkKur+Pr8tK+OY+DrJ
AtSEyzE55F3x0jUoH6aOvImn5m6eNvEzKyfYxNg5aZEJJ1HJIZ4Qi4KBi+8W/Mz5Gax9fAkCvpxf
Btg8yTTLDnzUr+mAF0/h9FsP0LXlWf7+5eOTrZumnXBqixHs+7j8CBUPS2KWBO7HZb9/scsvQ7ip
zVzppcUbLhD2I1Np8tbTpLM3TGNteQzzhrO1Zq6H/M0fBOivqoLPw65aVHE3BlhbIsOwB8uugz88
ZbIXb82U/MsycnRneuNuvmdXXJQJsQMyFsRXLsvecpGrOzrXNNjnlUd1OKZ2s0WgujYRw8JH1Lh6
PbEigiLidychjz51ITY43fBRbDmqtd0wzLqcp8qW3CuiOndB/99wFc5oPd7YipV1MhF2U0rBhF3F
RTSJ1vsJ5QJ3WLrB6QulWZFFF51Xk12vA+s2K5HpiWak4He2TKfjrKYtCM5K6G5C7WoB5gRuYQqx
g3dUpYL0mFS0uGaTSPd+1WmkfZS3u2wqhnX7jahypEmKSLfZswenepB2t0UzsbLVJsMeoW7ReF6N
dcroQ6JrtpuqYAswtvZxw6r7oRHoRs2x06pxrgc9yAjC7FvnaOUpYILtYof6hZs64g1ic1VYD86f
BBK4fQ5D3c7hjEvWrf5Jhi1g14rlmWR65dwzJrqqiKQdXKnC9sIBfBMxnjYj1Dg3jGNtUoZ5awSb
dt8q8UZkegVqkT1ochsw1iYdeoHd4AV0qNqzN16ga/tj2nkeJOCOz6wXJgjybhXA/mgrRgfDhflX
E2zHqdM2QRFYp+W1trzUlmqVnvuDo/odotANY1/xKP+B3M2aO3nHkwPthyRUuLTlhB7R7dt7ZVdM
8jzA4gcyVMw6ZUV1myh7VyCEytNhN+TDwS7LY1yBgqm/LK9hQvBg6iKrA6eIkJ2EyQgpquowemoK
ns97lLX1Wv7+5TKvvAG8BWgNjxp/nnb2SMsIxMzuUQODfjg/xIqxmMg7r2OsdrVfRJA99K9tHrjH
rujJlQfUX8jL+sLr0ETfBTkXNLN4jmTxPLg3tj9bHNIXA9sJGicfXZ0I+vOyKTn/u2pAa7tgtYQ3
6wauPsdp7u+rwFPWjhez830WVrDFKb1yvZiUen5azMMMZceobVV21zrlU8qKQ9zQ5GjVGZp//C0Q
5gqLCTHBeajEtDIYS//kLFKgyLuCjjcSJLnyZuuIKOA42EPUjOoKjAIbR2NldiY8ry0L8CTYaHD3
5+yKCBEhfE1CMMo94O11nDN/K/m7NtDyNv5yzNHBOjq6qbMFzPFcDP20076b7NwG+jddm0Zxz7aQ
8WtDLX//MpQ3WKy3XIFjmA+/ECznALFmt7EfX1lBZYd+0r+cP4RrAxnBAJuU7U59nkcQUHjmKv6V
2dZ7NzpHV9tV6LbZ7/PjrOQPTKyeRbgvA6TC0eo752HlzugqKK5rb7zicnwFdPp7D9nL82OtXEN/
cvdfFi9uVeG3LUi6ejeInT2ayjOojhZOtcUesTaAEfxLx/McbA47laOz69v8Y8jTC/fDcAqFH9iV
sGQWoTR35xdWGg5Bed+XLqg48hSMsflGzmhtDkZgkI59RiZuoZakcmrtioZnd9LO1LARZa4dLCMW
8EnT16ojKI/K+Dh7XY7YdjzIab6eeQ6trnSLq2VlIiZmb0QoCIErhYFaN/1g7jh/dNwLxEYAtfZ5
w+iTWFn9aDlZ1LNusEPuyGwCVeUwJZedVhOyZ7kV3i4wtMhSmd6zWIOYepCX/nzDvi3BxliLHrYg
EvLh9tK9schcbbFdr9z8JvPekKV9nKKPOKK9de8VYApFW3TEoRu/cYzWln/5+xdbtvTA/ATlpqjn
7U8v7100Qyf91uqseCUTrme5ObE6kEpHHq6OKXfukUp9dEj1q7TEVd95h1HLeWMmKwZhEvA5nqWY
dpMs4iT+NiVIAY/JfHLTOqIuCCbVpU8wk4UPNA42lizNoiTxh32Zu3MEVgT7IqgyIYZdBx7jM7Hh
yMFBUqGjG3Qz92UPaoSN23w5mP9h5qGBidjTFWgi5hJ+SaOJNxIFu/JIddXyvN6DTGojrfnXvcAg
hlFDiEZ4PrqOI1bOSC4GfQTHehwpUtiint5RgY833MfadJZf8OX8NqnKHe3l2HXLvp1m/9Oj41VZ
TRFK1Zf0OmMyhokrYMdziLhiv5v2G6J68CVbAhrswWHS/vP5K/Wvdo4xlr9/nYbtiAYpR0jQVEV7
4KVtI+SR7bc+aIYLp2FYej/RVpIexzZoq0PAMI0gf2d6uPHm9Pr8LP7qTDAL939n0Vc8LweBy7UD
tuFQZbw/0Hh+u+zjxs3dTY7NRxIn0ZwO/oMMsvmqSWdnC/229tuN+zppyxKCf1ieOge2vlOj2JFN
VP3a9hpGHbtp4LsKRyivEqgada8Z8GBTVW/UIleMwETujVaRJaniSdRZ7s/UZSeHDE4R1rYtw4aq
pr/M2EzMHutnd/AppkH98S6p5oeS9JiG/d53W7Ip9E9c8RcHZeL2vAkacCWx01e8pSm/9tNgTo+9
rJxfgWd7zxJac84ra9O53cvRllaLIkOWjk92kLbqttUkFZGVZfknq/DfbkBnFH8umJeSmwHP3PjT
H3QS76Heif8VXl6KkEqZsn0QCzdiPnBgYvB1vW9n1Yz7UbOB78qcTv7Seo0sYQLSMXEETRAiRgCR
WNMcy76s3iuQadURj0c/3fktdCT245DbduTZQqp9PfrC3fdVNf8LFAT/cHRml+EYt937TFHW2zXE
na4Krtj3XDiQeOByru/B6wLa3SkYFA92ZC5Iu/cqoG68kc99qDTX1jUaqufk2ck9ilyKgJp1WDQD
ccOuCLrvc95Q+dOJx9yKbJBR0khot/+nyntcMZ3mNttLvuQoHR/pqh2rfe2E0Pwq7fsmiZPuXY8l
t56S0Zm929a283FHMx6zUBaQfrmFJ6weZs9qdJSCs4NO98xvNR12HogP9Y6z2Y2juZ7G/GiNouFX
cd+2FK8tkhbi0a9bOv1ydJvb37vZFV6zw567UPorhm9UMDrsQTU0RIUNgJ5K5RzssQWB/92rm6Ta
g/mmoncuWk8pmPZEBlgGS3iffZSzldv3wBHGRThrwDV2rJVc3QL0kEyAFecakh4S7PTg5OP4i4tC
H1Yt4RnQ5YWfpv4R9D3VDYES2QhxLZA4yN+xsyjapEEK11namfTuWQpyqCteibE8cuCUetDTuA12
2XNzG5EaSCaC/BB3dT1ZYUZq0HKGjqhdUkZWqxP2YI2MnwLhQG2D+VkHVUjXsTQKv6n+R9mNflba
6q6zSXSPs/BUA4+UuTJ02r7PQkgj5U8VAlDUhhPaQsUsAMV4BP7pthwXKL6b/kgyd2Rvuldx87sa
CxH8Qgc1OPmnggAp6usU2gXU7bGdPl51Y6i1mrujqGk3XqfK6k4WUk/VU+V5YOCVrFa02I+B1Q3f
GqCdWMglxQHqXcf5h7ls9HYkA+tRCM7ISoRVkMqfVtCk3yjXevrWLLzRYQ6puuogc97Fexx0hMtN
pT9BiK3/qZjrFbcNm8AAi9xNNlwTIACzYzH7FXkik5P0YdmAJfaYY9FEGIwirXdtnfDh1R1AHhrO
zJqfinKakr0kvnOgaubPlYbmxxXuJfYDMgrevT/2I7myJ8snOwYG8lfREe8069qLX5QKijnM/bp/
6LXfpjcoX9vDoXIqewRbax/btypPuP2tR3iWv08+8st7K5+a/K7042Q40KSV+gX1o769t5LaFnvU
wcl7WxMKifkyqdPQQX8M+V4NnQbrpDNy9+iRqRrCxrawgppT2oYdiB7TMO0LP7mlSVxDVqvpHrtY
Bv/GfgbdFPhh8Holdtmi/JnVT/GsG2uXowz0KnoCsayhs6h38CsZt4+29jgIF/yx8IenIZ0V6I60
NwVtHcIaK/fIwMzAsfsZWKqSOe2sXQ8ynzacnBGOxOps764bJ/k97ZLAPlp2z0TIRT7/22Ex+zBD
cyDZJ7IPWMgaJ/CPDY31o207brPvgC3o9kx3VrZzFV72oNqUwcvUDv2PEQxWUIdAw6w3weGJNNnl
Uy8ih/bub6xD3x1GUblB5IkJDJyybOZ5R22Js5N0TARD2AZFkf8L59VCl7IjvNuxkSLV79E6n7NQ
BInbXI0BkeODoh5zl/ZoRebDaINSMT94juzYAxFDMz7zIvE/cBHg3AEOmk7fJrAAil0bSBU/QsEN
0JhhTqCV1DelDg5BgV7lQ+pDXm2X+51DUUPy8vi2dyZHHNH/BIVHIAPZm4X+KgBmcal0kcUGL9Zh
S4fOiaRfptM+KVT90s4BUqwlyBSsY4bMJYeHlHkXUreMjyARBxtOWEAumzhhV/NxOJQ2yEeiOE7g
a2mG+vS8a0fHgybDFCT9bxhs1+1JEbMPy2dEHxyrL14G3CZviJdlcR/QbibfFWo83rWaJlnvSzvO
nH1doff3Wpe0wQ1vtc5wRMP64B2QehusKHD6Wj/5o9X0t0EzZ4DZgSnhm1c4OkbGu3D5lcgbv/5O
+7ix32g8QUQJSByQrXOpCbq5g8lBwl+AGS0WOUiXy0T6TgQMSto/UUGhF22l7uQcgdKXzbXVtjMA
SQq6uQnuMxc3T4iWXZ5eF+grgw5lM4ppwAdTqHPopPOrPeGA/z3NxFM1rtRq9MDqw3G6dND4/1Rj
VgAEVsZ1A/BOjVjmMM4z/mUM5y+vaghvdQeIVzv5bsympLlBo379Owlm4GIgKd7kr15W1k92L8pf
Lchgu510XcY/hino3yZ4huZaA4o9XheF9Lpxhy4WJu8mhYc73wVV0jzTLCjiNxRO52qh5iNaARqe
5+IJ/Voxuxm7wS8PUFvD7dwWqeYH9Cy36gb7X3Z3PAmsGzdxuTh4yu7+gTQM8qVh17ZpsJPKztCV
EyxJgixlXnJ0RTOA06xIKLR8bBAplIfg/zi7riW3dWz7RaxiAAjglRTV3epky8ft8MJyOgBzBkF+
/V26T30wplillxlXTw0ohA1sbKzgrc0/M+lEiwfQPJcn4hayO17P0DeyXG5dlPCAfjFvRRrKoKv+
KFNXAF1ShB/noQt2PrGRpdusBwp74GbycAmgJawU66ApPgdlW328rQPWFQmeZa7nAw93HFY1qHjG
Y9ucjKWCl27BdLVXUN/qhHVNSnM6ljnKLuAKT1/8WvYHrty9V8+tSbCuSZkf6iJHKfPoNG55LwL/
32rwnSSvFrkzB1tfsG5KlRdWdT0E6uh2U37fBUUVz6gNPgQy26tKXVbM3+4A1n1JcbwTF8ZRx5ER
9wEOASpWZPbvwgtbQ5l6ubs+4Rt1CpvSEC4lkzzPsuM0rs9ajSIqKu8ZGPokDSuUE/aoExszbnMZ
Aupjb6ToT0ZnvA074fzglhXbuZb9tcpGhE1fEJKEHfiwCoADBHQaioel7p/rwD30XPXHoEBKBqWb
ndfOjbmxWQyFk63Vqjv0pQwZhLLLFxfArgNVLYhiN9lroUuXtfeuHqIMK1sjGgX8AYwumC7qI0R5
h50VvDUdVpx3qHb1al2yY9Ok430AJyAganld6/bGm7JNYzBTB2tenmafKTcvHh8fmDc8XPBvmKKd
S/9WJ6xAh56yJ4N2yICYcdK7PIBfgoI69c6a2mrdCnLuwvEbcizYaL2m+KEUINoRDiR6E9QEE2xF
OK68Yxf4l01kJpClqjoFmXeoVJU34VuJsMkGhRlCz3FmdUyDQL1IrKMXJ1PZLWRbtG4VOFel52Aq
MfheKGBtybzuInu8Agxy2/jbZINSLLiTBqs6NsIhSH1AsTNM7Lk6bWzhNscAkkHSNBSXauMMTSyC
sf3RMijZE7y7FTs92NhbQyuEkd7BNCDDDJtWva6KtNHiNPeZnE45468dNGuu7+EbK/V/GAZBDxGc
zlXHGnl2nLojRM4GfhNUExNtndU6U4tqkQ4coQQHq4DsbNjcRHAPOOZ095VnqwtWKC+LgMUS3B6P
swpVRHJAEJ2w2SnKbs2DFckzEMyMra48psM8PFZpegda1HPeLCMw8m0B2dN2Z1vdOIdCK6bBcZ06
VmHPMKSAHG33RNak4cX3PGsfxnbCTX0PnbvxJZtQ0LrKafkluKtBPAjxfUjZY4+b2cBMEgBckuXT
bSmhzS2AIiKR0lz6BBAHTCSxVwV9USV5w7OdQNnqzGXi3p11OoXx1STx3mkacr6QHIOqi03r3a9r
diyXZzbsIRP/CosieEr675eYSjuVDRP2xHpFah7EJitex5Qfx4G8FNq/1444l1TtPGpsLGubYiDz
QKV9g0zBHRWw004LLeeocZyQ7oT+xtKmlw+/Gzk/w4GRZ7mTOI76kdciATTqUtbq8zhvh1NO9qxl
t3pi7QKmQ4ZQ95WTQP0KVkh9MT6k0lnO13ewjd3Y5hn4jg8yso/VbNqhKR88Bze+GE/ss5+UPszr
Dtc/s9UJayPIZS9JBsJ7AogVi1zutweaS7PT+kZaSK3gb1Dj9mqDJLTJ+/FOt677KrM5/7yEo8Jj
GSvubuqFTS0A2sEfB3hRJS1Qfp86f+xjmWf9La+vMIG7xOi7FTUpRkyHZCfJNIuJGacoSPWe9/bG
EBEr0DPXXXXZEnkknWpOSM0do6MRFqxZtMAKrRqjIKuKW9ic6IkV68XUKhZC8exYpUi23jreZdWL
CoC/29m2NpaTLeC7hoRUhY+rZSmb8iOF9/yxHwp640RcvvpuIvJmdB2TYiJk6vhP67Kk4H7P9efr
i+jvMDqMjhXQBUy8SxQ43TdUtEEWTdlUOgMwHKPTdonyvMGrjoPGvQN6uzVk9uRd2FYZAjJEBZPQ
2Kt4qHa6urGL2TyEEfZBY1U2adJdRNAg6EFe8OrPE0n6NK790MS+huff9Z5vrUFrEwjHoJeqdZ1k
KRD6Ky3Tuz7v5ucJVhoHlMjT5Pp3tlaHtR0o0ctK512a1Kpojtr3AMcY4UByvfWNHdOmJHgUiKQR
Is8J72fnYUaxOkZRjBzgt9fE1z+xMVA2IYF1JYfUKQTKYDZyr0fSRatB8XwEVNBZgh/XP7IxSjYv
YYC2uQ81ujRZV68+utxbX0FAKXbO360uWFuAB/2ZdTGY6ynjYURVl35cedjHPoqud/2i850Mc6sX
l1l6F6up46TaB9o66cYyjZ0mgFOyqOWNrV+++q51KI4GwuDpLSnSkEJcmPEHkvK9QsPWSrI2Aq8d
CuQpNdZpL5yDIeH4vIZp8WIGIm7bKG0eAkhYbkgGTDK4IOWHVDDvIWvSPRXprcG3AprnuRjpZRt2
gWpMTOB4cZfKPaT+VutWGAvRMzoL7E0w50i/TDQbH2SRtTtn+cbg23QDCDz0a4p328Qvgvq+IVrd
+zqf7/OxvPEcsakGpOdr6ocFdAYzjquC0sUplCvev64H8EaI2UQDRec5hwlimnijCQ5kKO+roXkY
M/fP6JlsZyvaSNttfkGY45E6N0YA7zDFbTgdHRWcir64LxpIpF5E0BDPItM7m+vGnNtCv1U1Q8q7
Rp863foH45H8AHDVns36xmlnEw3qhbm8qtC6dMVDx6d/eF7lCRwyIwN4Qez6MLK4Pjdb/bBCW65r
3ctQponryzqGOa+Dt6O82RmlrX74/92WEA+QypQqTUhQ/IBgdBFB/+mbDoI7RrKfsGHdg4BuLTEr
wGfw4fLZxw6FZSC+yJIXT+3AhwcXF93EU568sShkUwuaPO3FXDsiSbM+i/nQ5/cLrYNYVa5726DZ
VILS4cLz6OIk0Ob64AN+gsta8Q0PlvdhmOI1T3Y3OegRYav9eoRWsO7y0mSWeFr8LupFyVOV47X7
odQpntlhjoVrMJ+B4blpudnCv3Uol3GojJOwwTO/Kua1H1NunPNtrVtneetCmiEYhUicfBaxROsH
P8/7HWwgx6L9y3uLzR4IwlqtbtCgdb/4BLRElrRzBSgMeCSjA2AGK6FTXy87J/rGirb5AzinAuCZ
OoGEV6XHJQ3Ko+fOw/0MHfa4k8ueBsHWd6wNAKV22pehDzXEKkV0PqTOChFVOBjtVOA3ji/P2gL8
IhU6rdC+9J+d+SlHUkU/XJ/uraatoC/xcg8FIDStJM50vN6riNblzkrdatw61MeparJ+BHCH5Z9d
c2e6X0F22++2yQKlqQbA3dB0SP5xzcvU3bs3Jgu2sK/PegjpCyoSlocjFO58EefQTwDYaL6xlGxT
BWAg4oc+KCLJVM3sENZsjae1YzvZzsZ55FohjDucMaHwRDKLDgnIOC4CGKm1f7u+ZDZWu00VADSp
5HW3AI5FxyQ05V0D595+rY9ZX+wE7sbCcS89e5eKt5XQovYNVmVQJ5MHVX7iHytf7zS/NUBWvDrz
BAeuAOqlfUXjUX7VKL9cH5uNw9rmBtS8q1o8KIeHlLtAeyKrcTVKPM0xLb1Iu3znM1vjY0UtGCCt
U7joQKDuACGLRZ9Hobd3Vfm72RcRNjWAIHUCoOfSvAao7XGQMklL/onIfxk5MlolsnIOsJc/kGbv
Gervi4rbbIHCDwOmew1wbK+BPlxPfVDG9eA/5uvebvT3Wec2V8CfSFW5GT7BKo4ntI+G7VlMbf34
y2p4t1y7SZDWHTBezfBGtYoZQDLOKzLbw/VVtdX+5e/v2xfQYw09/HKOitBEGcCCHHpWwMOte94q
f19R3OYFFCvJVm3wiW5ZTjJID4i4u1wFN/E0uLACWrm0llWOEZKBd6rLJaYri5nXP/dLfey82wIb
3OH/DlRTuLQfLlNs0vUQmi/N6t8UcdxW9Q1UCCuPdML4eM9d+WshMgqaH9end2thWtHcdF0F4CTa
7mEO1KKoofboMVsLxzqAkb1Bft11+SEc5QMi7Jji8tZQ+UqnPT7oxsKxKQGcwxgybfDjh+JTNX3X
zQuvP14fl62mL0nku2XfhKPOpgFNKwqzbfHGxCdtvl1ve2PMbfD/QLxp9cBJOwzmM2jbkSlv4ksS
boPT5gwXc6A9sBl0v/UK1bbyoWmOjCxgoqv4+q/fmFcbnbbyXPsFTLUPa9+cFLnn/h8W1gfpna+3
vzXyVrg2k8MKl6EPHlhIofPRNC+qGZLrjW8NvRWkWvBA6H5A46GKl/5rt/x7W8P+f9cL94qVphx5
TxYU6qSWEuRn1cs/11vfGhMrSvOOljOtMea6+lZmVWRoGxO+A/PYatwK1DzsJatrDDhfGhrBgPah
Z8upbPaW+0b7Nv5MujjTgYQPDy373PJT7Y4Hl4yHm0bGBp35bl8jtUEspS4wZ+W3tUmgYpfc1rh1
tq6tMhBXcZHMltNPVCF+Z3S4AC/2eNpbI2OdrSwrLgYtPULJOQ5ekDDAPftyr7i/sdZteFnVetwX
GuPud48OO/rmz/VR2Wr38vd3WyMoK37FMrTbLcPHsfU+ELbH29xq2grPYMSDR1Gi6coVzwrSr0Ow
Z+28NdZWgI66njTIU8gryVuPBxQ6HCexB6DZatyKTzHphfD8MpHB21SyqCqPvKt3Ntytxq34DCYx
AcfUhch6H2UNdg04PvVepXJjxG0EWUb5TIcFwS+86i2r3Swa1Pzj+kLZ+OE2fmwKaI57An44M5+E
yO5N9pz6twF0uY0d6+Fk7cExF/MZFnfl8lYWpzVlyW2/3ArMIR97sOYaZEWXO6C+T0HKmsOd/XZr
yC/D9S5+lIZVccDReFWX9wa0d5/uhfzG2WzDxMZRQDtnQtN58JbXFLwwsDzZmXfe4frA/L2Gxm2k
2FyXaoJ6AabUcZ9LiiIdrkyt6cGiqYoxom3xk7l7cqFb68cKWQmTtqzxCpGEbpXGaT3nEc+YvhPF
svewJDDm/1sT5LYErV7rdlZthbnoj4wDhFtPByq+FerH0rqRgjpLdlMdjdu4MZNzUlRrgfU6dw8z
ZZHMwY6Ymbdnk/336z+QM/9dVkPQp8FA8/BA2WvFzQOdP8zQia5/zN60U9nemBAbJxaSiuUCktmH
IX+gEF8Jzg10ZG5aWbb8bGhGRoSDtpvFOXHnrXU6kIF+lvCVcMe4KG4CdnMbHVaCOVnOFT6j1Q/W
8OgS3Dmu5NXeUbARgjYeDI98SC9VSA+VBrvWFS/roh/UGp67pvt8fag2NhAbEdYBSTF6jhJJJUvz
atJy/DCZdQeosTXH1hEc9msXFgoPSuBytdOhc3paJN3icXPwRM5/X+/C1ihZoY1H0NbxF8XBAlqG
O9gy5/d0kX7kVs56xC9odkq1G/sVtQ5mBhszxuqAJ1kXfi9WYe5yX+tYg3/kTeABEjedH4fA2ynu
bcWgdVTnq24YoYYnpqnu4d70i8/rV1kPdyuZX0Th7RV9NibJxocVMAoAP6xhCfSrmzjjYEyzWjfR
opGsXp+hjUX2PyAxmJQYkMxYAg2C/kSYIA9VW+Y7Oc1W61ZmnUF6LwX7IUxctrgvNC3NdN+VkIy4
baeygWEQ8ZlLkJTDg9OPce6EQDb7dyDY3XaE27Cw0O0HT7CSJH7Yw5YNVM9Tuzrqz21Dfxm0dwlC
VvaF8HNOE156wXxyW7Oi5BlkRu0s063Rt2K8cSHVClIqTRp/HQ8S/3pkvRt+uf7zN2LOhnr5g1KG
VJomS+ndLenXrGkeM0YP7ho8BlBs0hCovP6lrX5Y0Q1WeONA050mcnLAQZZiABfY/fe2xq1Y9mhr
Bvh+EKh7ZEYceT3V5hk343LPr3NjD7TxXRMqZDOcUkgy5OzBDatfPlvvPFjRBs6604etT1ym6N1K
mjj06HPlkARiSjy9h9V7/7R4pXNefT94hed7S3YCbutLVkBPeWhy8HsJZGCz17AtjkUjPHiZ5+f8
8o/rU7L1kcvf33VnaXXRkmohSTeBaOROn9KZfcib7FUFxN35xsaasrVnpe8bvM74JKkM1R8y0jVP
gTR4Qbneha3mL39/1wVonXsjZ2jeL9PhZ5G6/Vfaz+LteutbA2QFduWBao/qGUnCCZbV0iNz4vct
OOlhwMdYwYN4j9q09SXrAB/BFl4r2VefkNg+DyM9pXSGC3DdPLnE27k/bpymtrX7wNN0mZipPvFC
fU+r9gRl/U8oaJwvnogehevsbaNmRToHfmYoQc76BGPDJ2iOjqjIenfeOHwo+j0P4I15t1FgboF8
bQobP+mqoDh1feBGjsSxcb0HG/mADQADpFeWvqbjeYVDzz8rkuYkd8rqGTeo8tv1T2x1wArwCuK1
HSV8PBd4HbtfHF/C5w3XmOutb0y1jf6ae+jJ5GPtJ3yBxab03B8zTolp0uUBuMLEGPfu+oe2Rury
93fxN0I2Arrb3ngW07pGji7reCln+RBctAquf2JrpKwQh9TIQlpWmrMSqOdpzb1Yi3y67cyztWVT
t5uHfJ7RAWqgaOKA+y64/+X6T9+Iat+K6oYILt1V+Yk7LZ9dCK7Ouf4o5v5Blbf+fuvM9que9mQM
xblps/tF1GkEYeE9dNfW0FuRPMrVpK2X6nML9aK4moo+XiQEVa6PzsbasYFd6cxTaAl1w1n5U5o0
ta5jBnDnMVh2CzgbHbARXRkLIakxT8OZOE9T+oftPcZttWtF71hDz0jVLTtL4f3rhmGd5IbVty1J
77Ka3sWUyVlhVJFiXLwwETW8lsmeHdXW77bC1Q8JZCwnF00rJ5oMjOvUjXumDdAakMh1aWH6c7Nm
j4Ge30D5TiOf773Fbf106yzGdskVnXh/FivxymdPQGL0HNRzG/5zfTluBKuNzOq6OqjMWPfnsA3P
Tj18nUE/pDBUa509CsnWireCVY6T56aF251B6X+ZoaYVOWX4MCoQBK/3YWuQrIAd+jKHkpHXnc1Y
dRGM8Uw0eMVtR5aN04I4ulPNS9OfhxZS+JDE+T6RYO8KvjH6NlKrTXMBEtiMxoduuXNc0dwv/jCd
ehE28ULyfie4NqbAhmtxJ7y4A/LuzNuu1PEKMIOJ59p3f5Gs84fD9XnYOH9t2JYKXF80pJnOjQNa
gBfgwuZ/qbruwUj/MfDp+bbPWOEsUZ/MvDYgZ93TQ9g138q5P7VNCLl6iEhRgASuf2dr0C7L7d2O
VOIOOgxzbs6eFAc56qirYBlK98gOW81boT1ACsiMHIJUyBtLKGVOPvSaah0pp8x2erC1vKyTmIIb
Ng1Q8Dm3rHu8XA4vqTWD/x7W2OfbBskK7hAyBD7JlTlPzofQbaO8huD5GN4W2TaOa+ZQa67CwZyL
XECkiELHyGN6B9Lz920DhoT/nV86BbVX19g2PM9JZeQPBPLfQT7sbBx/n19mo7XSsB3DSdXduZPN
G4h/vy5OrMrTe880Wz/fOo2ravGncUj9c+Gl5SEticLrxm7rf6+/MFvKtYZXRlb0PDjDHvSfi0ez
Bmk8oFlStPzeGXGOBtVOPF/G+3+fT5iN3KLLsjjL4vvn3MXlr/LuoP8SA3/+fQjru0ZMH9OsfmsQ
39dX7NbnrLCGOWXTdpoEZ9wLzkupExZ0T2wcXlzYOf5/z+ALAFnWu+uf25omK8w7xxfjCv9VZAgt
+qdY1nxcB9ru1QK2lpkV4yM40a3x/PY8Fuz3DNU7v4JnTAZl850Y3PqAFeFk6IOu7j3sU2uBfYqv
d6OqARzp9txu/n5sMGEd36MHQZzWzbvz6I1fXY+c8rW6w/UKuoigpjMpdl5tNr5jA70c1reB7jBS
zbpA8YsllR5+spKe6P8DEvc+szHhtvSrrJ2U+X7XnkugSqJxcts4X9a9HXFjNmzYV5ZqXANhZ4O4
1CYyQ1pHpqghbQNL49tWrI3/ItoJiJnn9pwX/U9dj+NB6eY2FWpmA7+WkAa6KeoJvh/63sdeLub5
E+pxX0sIMd0UcdwK8LRcoKpNm+bsiLU4SQg/PrpVtkeX2ZpeK57TkqYQ9w2msz/RP3QYs+LjtDbL
nhnC1iK1whn6xw1vs6k+N1rcXxLmqSuOYYlx4u0TCXYpX39PDRi3ojos6woibut4doVYDUzJVw9P
W6jARtDv5v9AEVf9c9t0WOE9eLg0QrhoPeulp5G3lByOqeq2LIrZuLCFpk66lHVzDoGHj7NwdT+7
pCIRzLGbn9c7sBFyNjosr/qBijqvz16QT3FnIL8EhdsUXj+7hLKN2bB1yeha6T6gfX3u5/UVfjE/
L08dOCmPl5vSbb24fPpdNqsWZGc4aKvzjHwwb7qTW9GniUHN97b2L6P3rv2crTOpISx8DtYKqs71
BHs9PNAmsoPg5vVPbI2SFdhSO+08+hilVjofxm6QR6RWTxkpYA1ZlW+3fcSK72wK3cGHMubZhcTl
oxGy/QfndpoUkBU+wF82u61gzJgV6SGVEsktK8+p27wFfLq/vEVc8pAeNMadSdnYrGx79A4ayiH4
P+U5LMY58gJeHcjk7PERtubDimxSVvM6kiI7Y8N9hWjKg6Lrl0ultc33gBAbsWcjy6ADLYahJ9kZ
utYBrF/bLBZicX4Bgtscrk/41ies5y3FnXwIma/OlAWPs2eKGFl15HD84/oHNibBBpnNhdRz06zq
bNzgVAv9Iy/M5+tNc/L/W8RfsmdboIyqPlzHztGJKZY1yw9OACj+pw50dG86zJSznB6C2gGvJ65p
IHpoloPuRAzeEOBV5keoDLgg33RdQ6SKBBQ2xi6WTuioJTFd2sglaoa8gBZWRQA0OgAp78tzSMse
c1ENS+j9XBacJb9dIPUc+VrLuXXGQ9YOJvwatkPVfV+abG5UtLRrmf7yCzEOcLqYjZwjFaCgdYKc
O8/miEOdTLZxNveDcSNKFy8ZG784zV0I33jIJbtD9tl3prrro8AJqILS7ESM70ZmWlJJoC3HRIqk
iHscRaa8UkR/GDPp1AGEyXXNn1IeLuNbMHkFwEDw6Ypnx81+59XazAbKxLwMgLqsWse7u1iWO+5D
FUIE5DXHT+rXpE2buvgFSycfekCccr32LzVgJoETe2IonQJP7WObrZE3haL5gNtZavqo0rqkUKoq
PHiDQhdfGv49JCM88EzVOchEIcSdsa8zwB2afizHoA5LUNeXoPRgwcO9RUeexCP4j2Acs/6lNSW0
8+PCJzyUsW+8lb3VOiiIjvO10OzTIGojv7u0YV2dlAEk6U2sShhakERnUkBgmgBg11WRB8BpVUTZ
PGkvjUQPvds2miGuFN6poihR8M5VDkvcuw5AgsIHq3Kl4c9G4oZWRSPP0gDW54Pk+k/edlT4H/qQ
qOBRjavzLLiBGaYPM7406te2F+du1Yrei4G45N/pwtL/JQa+9DBihU77AHcAn2oZxGvdTesvaLG7
2edpBPl9fITs98yGSOH/JKtoCjVEck+FDggZj4tTSugdw6CFL2W0GPELdgJ6gYjzPEJv4NjQRcH3
Aqo2uIMvRK9aRjkWk/u9LkpHNHFJOJW/mUuyWSaSQl3uxfEKvywfXVpQ+sNx5OjBEGlqg/R7W6+K
BRFILov6lK74KZ9bP1+HV7g0Ns3zEJJmUMde9zL4I0JA7bPY5+uFYjY71dInGsU373W5SIvB86MC
y66CSn7Td+OBDRDa+cTo2igVQTpLLz8X1ek+e8I+NImnhbIwNYfeYfXoRY1mDEVOObY1LSPWZI5a
k0D2uVmfRANjlJ8TZPLCPK55w9cn6Gty+r2lnVxPlbsOwjnm7RyQr8JzCs5hxuiE67/zUofTA3G7
kZkDtIMVBAfmIODfnEkrTR7b0A0VO5C1r8lx4kubPvskZe1rgFXlPaxAc+uXcGgdfdfNVI2Peb44
GhIM7gLh63Ve5uxzN/uL8wY9tY71EZwTZAROgo8HrhzeWfOphRdOBQ0Fjw7krVn4NHxlPXXSOa78
oU4/CboE/U/I0ctCRL4/BM19kwofN8fWgGwDUcYebrvRULeq+9ALLjIZkzJoEQJ1qlS3RALe1FVS
TUte/M6dFUWNqOmaevxU+9MEYwOYKRfHko5T+8MoeHU8OjTEfwEWMizmVBWFF3wL6lFkZxQDB+dQ
KikFfP60XsMP2psz8hnC0ZU55dgGqTwUTu66P3RRmKzGGp/1UD+ljGs8c/umBnA/AtPGoL7leF73
iV5uLDm8DTyYn3XQrBiDyJDFy+t4nX0EJmlcPDT+krksKy+BRYMES1NChaJ7pBeBawlpCO06vyBW
NOrPfRGk4dsIGwJ+6OfUzfBzi+wTHOmUPq6qXRuAO4l36kfaCRJlGYFad4xolN5nUxaz/2Hq27Ip
Iqi1a+dX3Wlv7A45KQVIJGnZBdl3ryxAFEwXIUcVlSNU8LsYbuMQVzlAZWVSH6DOqDT48b6fi3+D
Ki+Dj1IxF56v0ACdoe3Fpq7545dj2XxhI37evyyER8Z3f8Th5CfVCO38hMHkmicLxXa8xC3N2PhF
BzD8AvEOSjEmTodhGM+mKFraRFw5cBqJIJ4wNh+w3XTFCwp9av0IyfugUrHjLbX5V2Zjhis6qTKZ
3+m+b+YlwsQOAIzCN7Yaf4Rc6+V1TRfs7ZEJRsqwVBZZZgevVl576geYSKTwANBt+Lv2XAkrBqrU
ML9K2HGUd8AY++Klg3lm9QWoK0+9jEPdDfHgl4brOMtQnP0EllK+PgZNValv6SzF+NWDU4aAReUs
Z/Bt1zQcyLF31ir84LdQPSojo9Piop0/pFn2urY1d8mhCMBcFhEJSejecYPrVhWJDGdTE2nIL+oi
Qrmmy7KIBQZvGbCtGEzX3uMCKIX4nOZhUBfPCyJF5k+DqhpuHlecm7OO/batgWyIhaTZcBqdDs6J
R0nLdugikwEJ9E0sveu8YLdEX2K37BrnF/yBfA2lsKam0PoI8r66WzWuH37MVdZ6vxG/QRtGue9o
P1qRtnzzVMWaE4ZfgJMkex/a6LCeg/HpGwwmmn6JcMwTHDuKqszEDmTysXPCvIAcOj+t8ju+tjw7
1COZM3aCCwFKbnHORjdzYXuQ5RRCqoQ5X6axJZdnupKSj8uC1PUIbwW4v8NIwJ3ZRzNUoNhGvYs8
do0glL+C8g+nN3rEXq+W76JqVBCLMJszfSpzmeGeSUaOnf6Q0nKZH0Q++/ycBgZWgNEYAFg7RWWv
gD6JqlAyRPvCnBov7kNHRNtFQ+AAGgSzHVGXDZIh047wYzMdXaNW8nkOjpjMZfqgFColP1XYScqj
QOmSYCo4lwdW0KEHt5nlU3VHWVq3P43xO9Imfe2uVeRmsHdxjzJz128croc/fHQUAmNq8YzuDlXA
Qt8/dvif8zCu4WdHzgEchZrqTsEDMLxLYc9RPaVtKdWrxC7QuHjbNHC/iKYpa9qnPINAbh87QSlh
isYDbOjwupcaj3COk8N32W2W5itpAwPDHTH17r1LVXjy8JopQOnnOdFIPae2nstII3OsILZpUuml
sck1bIAeoHFkYGwaBt3kvdQlNNvvcKxQcUDOadLgoIt0Sj/AY8aQ10IgTy0OwrQF+SWg0ZJ9lGXq
qSVShM/DmnQu+zIbPws/1WOn1m/B6iO1iEWbM0MOo0zhDRVzPi0rfCrGsG6eV88j9Q/Gum5mUUMc
qPBEDG7PuPjrufXGZyPd4aQhsYYwrQKXavhXwkAig5eAHHCQAppMc78GFIK58o/uBe3+qVSRE9hs
r343PPg58/hyrMeSQNd0zFnu/JRaXDToJSmWdI6E6PL02UHyUP8ZltZvh6grsqDRB5/CFMGPReYA
gz54odNG7jAFno4w0nMYokwxVfS5RkY2/ma6RkIMgXA9QaRm1bRS/1arqocaSaznDnD7ySu+mqeS
GRkkLYdiNjkAUNOY+Y4SSd08qtKBYzMfw3B26YOZM79+AUxocM5+rbLyy5IbD1Yc9Zp5ISjMSzHV
/CHEhmu6J0g6KvXR6cr1UbkDhwi0gkq2f9bTyqsnOeayA0g/zdugePD5PAbVnaukztqTkqJtf/bE
x23wAE0Xr8I5zms29ace/wGfpb7GzDT3ZQ4g5IqUIBxh8AnwhmrD/+PovJYjVbYg+kVE4M0r0E5e
R3bmhRhJM0BVYQoo3Nff1ff5TBxJ3VCVOzN35knVrTH9ATgz9jNDgQkGeaLV1lHzf/EWDi79JJ7x
JTaSjV6iGxTevtqztnSSylAbsv2xdkH9TS9bseag62B+jttJ+BNgvkhqlW2zV1smdzzqOGJIj8nf
6my/AqE6F3thjyNwOQkqedxlvNAKLE0NOkindtmpXQpQV0hQAyUN1c8eDASVZ7GhN+UDb7tu3l32
ZWr7DPbwlvlAw+WsicRYlL+TE1xFxT5c4qFkarvIaAt752iC0Yv6Y8c9qOdnYXve7kMhqpa1Q/6e
ufapgwi8VaTk/ozxLSXzzlzxrZCm/BS1yxh87E7f83XakV7+VqJ01cb0lvTBcYPMI8vel7yq3+O0
RDQnhaas4jQkWtTjZXaWPqZ+qSNF7Lt3B+77uNqBcHk8V1bw7pSLUE/CVKN67Cu79D5NT4/cf3I0
hWsfE7nEzGVUlgWxzNSMthimyrMVsS40fmFSSo2DcB3ltH1KFeRzO4xLmbfFzOJNGMzdxHCyWvP4
oMLVUR7GrC5sngmE8K2KJaPZn7vcXbn52gPhooZZiio7RJScdhwTn4pgjLolVYUd7UlmWrOFnzMn
w/5LUSNrPma7pcWUpeumtd9EJRM5HzxqpzjbybMoudO3eTPytozU7v/zbOPXXbrz9nckFTeODulR
iWy7JRtxcovef/IolUqWVBI1uMm0C12qedJw7RLZZ2FdduuPT3sWLqo94g5s0i4JbDtK+dtbcqAc
guyFw13lmvKb0qXReXama+BuKjmTc5/yF+4e4ZYFe1wt7UtDnpgoWduUpmpK0Q/At3r/XvZ64RwP
GUW6W2cK6mL4dpOhqh00xbbd7Kxd65W5a6tl7bfpBHWgk4cKbWu86X2etACjVFg7r7azNaPNnxqF
1xVGAF3zYzWa5q6sGOZNBdkgbVZAwAXdEL8Krg7RZxRTVXQQccyO8YkMEh4rQWVL8Mtehs592h3F
dOBRhEY/Q5TMin5yvx0oSR12uUxpWw6RuK+qbbPzLaAvpE0ZjIL+Nlkjw1Rb7jV0MDjK88S3jkae
xDREhdgehWbTsk1N6TvWb0aiLr6NtnIw6kQTmL9/yDkuS4b4XotW054jpvHD9XVvTOovZcwQpnR4
XabubEdYv+OG2qLfRaKtzn3AICitB8v3ajGwc7bauq3TZvVob0tn9ttMbZzopYl6scxpL/Z+f+bp
XDjfRY29jTJ5EUMl3PZum9g+OT5NY1npMizh38KSFPbtTDbTlg12T59S5kIEeYxblJG1SeZt+7qq
o706m1yAb00fm7ypWF26VdGkNOU9RhuLE2Fwa6r6tq7qYnHXNHNsc7npYiq7Q1cwlbFsFuxTPWds
YcLxoM7avEwprWCz8xNaViSmrN8ibZ1CMXfbm7R3A8QBOCpDUVZZvzRx0HgAqr4wIOaF5jDvpyy3
2PuseVjqv0VHRc0KcNfj8ChGjpu3ZMFZ+Vo6ZArLrBp3J7ptXJ9uIEZgpwv/s/V+XTOle6ZSjPSO
KZmoSq/T20e88h7ch1Nr81qRqI95ig5An2C7tdfhdDeVVl+eIrruvCYdhSnqc1Cibz6qXVvrlld2
zMubeWzLVk7KANLIh8mnrmfMis2T213rTK775jbQACdvoDVM5LUQbvjiV9VePOLc7JMqJ6t4wK5A
DxX/n3R3wqnXH11ZAUQyZ+Pz9E7xMIQ9V6e9Ep9Udt3c/bcwWxTDzTStM1StKohySk2w7t3NHo7L
FuBqJUqPHjBHFmDUCDPHtWBsJ+bu6NI2D/Awvb1pm/ffjezPLvAovEqbuPWKigwlGtL8jFKnoPQg
/0F3L2PEBumU2cXeNV+O3Sc6yAW1TRbbmJbvXhN8OWMGk4qSRXPYIwUz12X+lTDySS8dtfvOOzhI
n6L7yZqxybCBrsNsALsiZqx1Vz524IU6yAJ8iRG5I21tYefXQE35vXGO7zddq6V4rELf2X5ts5qD
9NpV54MNidrTx9i4gfMUX0H2dmBTv60+a6Iqu/jRTgpysw+91derdRqcJqk3eqURsdzDNART0Bxd
yizC9eQbz2wQSAyfTZcaboywvTROTIIS/7x6A0pzOWW67yodH5aV7DXnFDF2BOK8Ow1ZHnyMxqxT
vq7GYc6tSqefZAaGNNMrmzXCbt9ZsyEkI1UBDKq+iB6CrjxbbGmsw8vEYPg0rW0UPoa8N+xceVYF
kMhpY2ORsBvgC8P//KRbW+bDqGbfLCxjUyCmVDStUStXycPibVJlg+7w1+JgEaRBBiXfS5O2ne6R
1XwxWr/YuXWPcTi+LK69FpnwpPJ+rFouZkzroQI/plE/B157mauBCZlTfurUU0x5Rv1H03/Y34Q8
RMW1JaL0edHkONPTx9/VwjIeO9otnV/LAKbhx2+ChFzIjdKxXiiDreYQ1XsaFTUWahbekbuvLfqz
sRkoi9ciEGv3uo5qkt+IjJau4dv1NP2Tk6RMrGCxUr1qFdjjbRRw8yUHZCssioemk+764HLz8nYl
yTT5JqU/XKrtUHj26pXHjlFO7FlC71X5hxzcIObj6PawHi78wpyi2RKUm3tNu1f6EPiidemNTDCE
ZOsYwHd5hVvx8ul4jr7sxA9ozWsdq/XfgLVLrdPOY0H2GF9DNJDP9N6demntHtybqnSwZYoBiNHJ
ncAuDVOFfpxUTZce/bIRYeZQDehtVH3SQPMZhPaa/GczONffbsPB+Z+2poaqiYiJoLr3iU4O3/u2
SMofLdlgwBqjzELC+go9kjxDuFjzBw9ru72AoL34noKSvaOJT6x/5MxFXqRazHty2Az0ngaYicS+
L0Eo9rn0om3+o2TA/eOq0CnyRMikz/ui0kLnxUZLZhoyn1Dtu0KjqCdEsTpeP8qACcfL+G7X4qFb
N3c9XPd5bca2uFXkabE2vg3/zFCH8MZJXYd/7H2o1zdSrYXZssTmvFpuCjeiSiqLZjHFN9z8zkvT
TmWU0544bqkewMDpXjk1H6woaupYbWNHmdUyTN4VzbDqG55Zc/R2p+ZjKa9MeOVvtI2WdKbWtyUj
x3hBhiCNyHGdbsv4gxsI8nYexSFJrP2zKFr5uxIzX5Q02rdupSazhIvetUablWESQ1OVDLTWjeGs
Lps/RI8Ls+Ot59fyPph6Zgm/MO1N2fiRn7rBMP0OlzV+K/bG/WA2D78Dmyz2PLHn+Two9gJc41lc
VZ3TnkLy+Zps5aifToYgKZtPtKreofG3l6YJ9JYVenB/D8E2PzeBMXe9XdDXqFfqQtKhWL0hQ1Iy
R7p0zLHymv5hp5/EOywiWP6KPfCTF6rYgvA/j8RIhmjdOwJKvBvnQ1v2Yswp8Oz/TIk7XBKPJtVc
FXKfaHHbkyDlEm+/4HSC6RvD/lX5HGCAj9CHfZ9LXhYoiGTR3andrWQ47Vvl7DfxRNIuS4AdBbMu
gYk6TUxR2Te8dmQTYfqgMLGYdPupgo1W0o4ddgiHsKNbcEiiIXe3cvseVnu78fwQLED8P4WY7WL0
Y+J0Q3TdcwneOwJDvlr6GR3e/NEXWckdEh2M9OvPQNkxu6tRuVTp5Oi4edC2IajaG0v5xK4/HYOr
H0jvni7P4MUmPHNPbSVVewajePfFULpfwok58qq5SW68kRc4ZUHWhekKrJ362mahj/U8QBnpAy9i
6OTJtgcPBpErfAhmSSBY0CgKFN11aF/6dhN16k0ufYseztQbS0wC1loB/YAda/dm1oavE6K1SbK2
XkVwgdcuRKZ6u51StsdKnTnGlOSkuqX55++dGR4XYeueYuXR/WAO2fx8iLdR5bHatw/6Hqc936nc
DfKJYUbSfTro6i50ktU7TR7A+5QEhJbCy0Rsg9JxYVZKeweuPw76fUWpmLcquIWuNAhEse28AG+5
zwhVLUGYFS3iZ//KdlD9GPcPYxBYdq7x56Hc9K1nUtICaRtfLai/rHAXvntsAThyIfbHP3La4FTK
ekb8Ql8Mxsts3O0ffFwibmbBPux5KDWTVBsJsd6X1vWjgrUYZO5GrX/2ybGXWRTN0aPnB+I/uZaN
ObqN4KmNSptJUYuwXy8zyJQezcWf2dxoN2vNOQT4N0knVfd3jLbqNfbDUZNGugzekUVx6vgSr66D
o1iCdcu0RVPcTazX4c4feVDOFQhHP1ODEDyouIrD47JHyXNjhgp1JGyA90ltfjkCd3sW6KW+7X36
T09q4ea/IUwjvF7iwdgfJm7sJPNt17RZsdtoFkpOEQ3M7bbDthKN7XFDs3zyTpZ4ZTM9dEsA56a0
hrvod/FMlQSP/9AJ96FCMqNF09uGXCeyuupclvMbLpeK4zCMR+fgS73WfHjccumKCvbqzIX3WvZV
N98t1eSvlxgdVJ8cJNdX3M7tI2UNQfhUeguvdo/dQhwmpkB+uPZjeeqVUSTI7OH+WCjF3w1mGl/d
ZVVVOtDi5nyYJnH+VlEffq11WBXcdqZyxSN6IR0EMB61ndXgfCfz2WHzs1a7VJE7sp3qG5jMpfhl
BlMzq/YA/9eRxOh/ysxRn5MwGpgbzx7ouoWACnoBY0jKzIMRtE3DLu62/xr4FeJp58z29L5Y0cKl
2WOMkzcUmG5o+n7VOxm2vKnKp6msVOpGKJ05f6W9/e3DQu+3QBFXP43odYhSw2gF2QKBPZ1HUzZ/
ipXD+QRZMjgXm3/jp70ctu0uXL1oyhru7Cif+dVsBi5dFC8baG+jWRLWLB28CtGjmf3gofE4zxnA
rwc/t2PQnFXjr+ZS2pIy9eJ6eB3GMRa/+z2Wv2pQ3vAje6o2zkVf24/7qvm13I6IwHTXsffoTLM0
qYuN4c4nWIm4aPYbKQK2xOfaVeax89f5k43Rlhk6sTqg+bx6/imM7epvM8rIZGaY6cnelYdBocSn
nA0hFLdTb1aSjiPTRRbb3nhDKkHdHkkL0D+T4/o9Ubs0crcnPTjBChAsZudmIk/iR+FfenZARX5q
a4Ksj2OMsHvrYkK6lEzj7XenUdaZqwP3lk208b9thMY8hhSXh2fZ1In95ZvZHT79snbUEc9dDEjR
yrun9XiiwYwLyMppF9LqgMDKNWhPkpsb0IZBB/1g/Q4FekJO9y+jZzQNVvMj2yVufohU98aDbNot
c0jJfZZ0idDcXDdd+9/iyCE8yWUJxX2hEchPFlJFdV7NUIRnHTK5Zu5ub1Gm2AF8tO1B6rNbYTc4
djuf3P0mKFg+U3e8+5ehGPlfDhFr+Pkkate+86xZRDwtJV4B6mtVk5vSlftdIYEtdcpUX4uDDCD7
T+CRsM5KN+hbfrd2fIrlIr8d5rf4ZluL0cvqDuMKqH+r1vtmjSFR8TiEHJWFkySPIzBcvdJIX7Nc
ECWVaJZTve0mGTLfDdgRN5jm9JfrRBTcwiM7++9uFTw845b0W9oP8XhXcw/RWzwMxe8aveLRhmkY
buPdcF3M3eDog0NOnWCe1AmLN6JGpZsyh6j3DZGm1a3kXI6Ltvs31S6V1ydDBNrwGceVHPvPzfiu
UI8rfZ/ucjcp2+4FxuuEYcj7O1RxAbRBGaj8G2XZ47YQc9M10Zpq1qlpFMRJaNXr49Kp1nmoA4cF
SaNxCv0okzjRPYO2BNDHMcR2uFl7l8WSIaZPA9JBqkfcI1bCHgzsWSZky6Aeg6qjHESj3Hxar453
pt7ynaLjYc0XlcDfhUnhc6WXTgUR7Dpee0trEI4Cu5KWn7uaIPgzKcXJU+26e3Qq5n18cHnmq0Ow
9hvMZWlbfmbQRiAYjaDIHLm/3qBZGFOzcQ5Hc3ZUJLunFrv7lMZe0r0z7q+P0e7oH+4C/9NOJrU/
N33IfK6mqcec225e/zhHiqUzSWb8xPMSbUvaCVlZh6GZIhD9vE7vEiTbne0ESvOyYYexsmDylM+r
TUV8Xi6RuOmuiPq22tGuMhUF/QuIqygOjTtEzaeZ4omrNC7CF8wv7tPYWco7qA5r25zOfZ3QX+Yg
7HH/jqK9E8jFK6dZNdqPpnVl8zLudXfBKqGax2a8VsYnuoD5WIKmWM64OIlJHlk3mL0M14KZD048
uPQ0W/Qq4ImI3D3HLMJbQe8CXfJAVAW0ikJPHEQYlup+qmOMIvNscxX2ZU0d2Fh6bpdeGSV56dnK
R4jmKxMHfyLBMR985chD2QqnPYce/pTbnaD4F/jL+N8mVHInZ5uO+26lj+pJyCj8CCmgk+8xAtVf
4ffifu4rp4WkKF373nIijuC05w+BACjc8XVHbYixNW3eftc210LeqKC47ESpTGVgGOol/lT94O+/
26gIyirjMS/bKFvcsdwP7jCVj027QCAfltpq2scE/bzMk6i3ootrT0b9ZZKck8fNJu8+85eJMw79
2DcveBoq9T5hl7WOLYad6DhtNX3ya1kn763dJP09yu/6uxqseT+OVliub/3mLPJLJo2yIad1ZOEK
kwvO4TGzGzd+v0YAUB0fu47zJ1xE+wj6W6YTjFUVP9G9xBZx3uyFnlFwE8J4H1c03/BO+sYgbq5L
tXjnZRWquzDSTO1h96OqPo7S0y4xDN7indZ55OO2UGOqE6VCgD93GUMv7WkQJLXLRWU/+Is9lLmC
yn4z9K1HF0RYr8zDxJ0/Qz1H35xILgB3iK3pMA78cplt9dMFrwGlXuRfHkbm1eLAFNInF2ttC+dU
YYah3HM2scACh+1D6Yexj8yeK7LUzV2sCwjkdACF1XetKbU49INVDodgscvpaYG2Lv80DI7Wo1XU
V9awg4Z60ateby136R9qPFl/2PWy46xbFuzW8+hPE7T0Pns3m1fsEzXoZo/uua34r6GJeJB2EOG9
v27No+yjnVqWphiebV8mN+4aN3HuCdvxMr8txPZE/1X3tvOp1NnSl1XeeyP8sQXO+/IAzWdnx8v/
p+ap7M4rE7U69DiI/jTx4r9iDBnucNUm/xKnnF4nM4TPPd6Zl0Y19HbSPGN/UqwC7FoWuf8w3aEu
MNVVTwvZO08+o/i/Qom2hANv+vetrpP4r2Dq9k66DSInQ1ZkEIduLn+WdoOGNP1e39ESGC1XEr19
2NGffzDZAtoKrDE5KchMGDN+nUsMpDiWGifDmYC4HcFiHcPO9o4LdX/6MRLxOHvQwEkUneOapAoH
kXbNEHZ0x8GyI1zZIC8mrk1JWiyc8X2K/e2jTHjfrnbeMp/UjETQi2k80WAq5Kmc9bLkib/K53ij
CYoj1bqdw0J8KzaULv60wrJOS2kX2INR9Tb0/ktvg8pyZY/Cu5m6cZhvShNR+r3uEi9JTXyX6bvl
DcLaP0yO1/nwzMbYH6bmwKSzJvqeZn9wjgVLI0Mmdw9wDUwM9rPte62dOZCISe7bPRaNEjc9Oshc
ggLQWfx3xq0rGeyP03AoEq8MM564GPdLtfYHmt8HpGA4kYegrof5UAL+xoxwgS44Dl5rxE0zT/Vd
NbZqOZaWsnMIwBmGvxr2Ld97t9wOMqxliXgf7sEZzqp7x0LowW4vprHTAq8QoTOmHe765YoB4Ryx
46mYcYkwEVZZYxXaEmA+hMFhKqLqaUzmcs74xSo7tW0M0H6/lD809SAjgKxpRO3C1l3yzV/pOcae
Vr+gZYtHt4/b6gERWY+nodZeccQYJZr7NepNdzbUgx7L3Skg9jVYJk6m6nWIePDcItkemiVxK+LH
1+js9jau8ZJ88GcVzPNN0Qnn1R0ddzlUo4WWgFvFZuIahybzPL+SqTcadZc0ZP2lhjx5cYb9LO2L
H4VLk6lRx2+cjBE6/C7AoZBS9ICgM/7ha4bNJs8w/G3TFtRxmkU8dK3VDul25S9zTy/rkiETJE7W
1G1wP9lulLIOv575SmG/FjC8WKAQZquMmCQgAvy02evBugql0cKQywhJ7IIHbke8Phl8Idxb2mqd
vNy9Rb66q1I/bTRUz5J+lIPbQnxnek34ezspxGVtrCGfBrG8MSy0Q1bUO5KoJYX8Bzoe48uE023I
+8EVpzVpor+1HcfqTC/NSMZbWzB+VNY45kVT+MEhUc7Ypy43JvjfLcS906C85RS5l5ex8DlYbRq/
rRtZLF58A1kY3I9uI7+tMNEjipTNCQPbaU1pIev9vqmieUw3EvHmHBqRb8cjJeguDqgQapJ1OwSV
ACZXS3ntBE7G/kGWEfpaVJsPQ6Jhjmhv/bcWkf26LaG8qas2efcdeCYAtr8doqKgRnTZBu+/Wkqg
Yt9i6MPtFcYPhubGr6ZQkftbimKzymMjSJM8l6U3W8+mxKGaNVIvHVM7bOsxGBcMkGFT1ybbuHPn
E+QLI9fo9X3Nyc4xmHOEOeYOYxh2mqCOhz/OKGEFmWq9THcaLa82cahu5zaJUGjbqPu90M19CZAH
K+5HXEqp2/EGjJhKvHzBZ3HbiKDHUdME9R3ke/9tgs45FVYb/doFcgvMa181x80JkLHCWBVxPhuI
otNmefJzKDEWZdLu5dsAp1ClsY8QnY590/ovENHBbR9ENTWfFu9JiibPH9E2SHTHmqSM6WKXDI1M
fpG3/+Nw68V/1CHZtMkUsVjuEJia4TTjrEyHsDXVCZ+1qS/FNozz/WhVpYcv2GHp0idq6K/XlsjM
ep1+x3LcPiq9snTDs04djZ/M8l9bmyVMraE2L+PmdtGxmgVpL9tolc9KRpooxiQY3ZxgA+OdzaiW
EaZWmS7vIcMMZvNFPVH4e03jgpXEYUiFZRoZTooCsvgr4TOSudr2hQiEBq+Uo0TzEM9j82IKP/r0
ZmHqtARiqwxDeDAcDemfdGCue0LNh9N5/2IqM8HPQ7h9J1tpPmp7Fd+uKl2NbaplKOjLYr5pCjG3
x56K1vUGNuPqGarxWD9gsPAyJwp0dC7Zrn72Fyscwa0u5HJv7IVP0jG3c5y0H4M3Rgk1y5s9zd8V
L8Z2jDorjM5Xa8Qt2RxzRn1eg82QH4IiWeL+jtawzxaxyBvjFQl28ch9LrrIve07x/rljZZ18H1U
+KXFsWr86y+N2Ex6pj8zctT16uLoxQHKNC6qU5kIrk3q4k+oHRHQfK2Ef2gFDoVQa9JDi2Rvv6ZJ
Qt9ZifFnZBd/+u3hbfNP/bpOzEOqCQ+zFZFUt+//9mBxUDlbP4kuV2ZLUbWprAvjMS5+Myxcjsh3
7gOm/fA3/uU+Og4IAi+ztbq/eQb8x8DW1fvoBgWZstUIJwmixTHEKTx9jI49fLqTvbW5QuzPp0jB
xHjYDp82FNXDnDi4b0ixY0EgHCuFUXqRzu+uEoN56AumRmibaGcJxd2XQ9zzoyF3Q+9L7v32skcc
rRynfJNb4MyfFpbKE9z5inLpbnfBXva3Igiu40Hjd3+6dar+SpIefg8TfGPqhAjd6VZ3g8mUthwr
rVBgjxUGnLd17s1wdG23386YVP1fZCnKNMTylU1ARILLuauPUN11mzdaOCQwSxM4fG5bwJXXlNOX
u/oYQTd7K4bMuM3+zIA03I4QwbfBdj3yWY/NZzRTbF5xl5dqggufNUk1cnPqW5w8Q5xZo1bdgWVt
4GCYsF8xu+icbdBPaY1trMoWs1mp7sfywKdc91k7TANPaNf5/2yvD8gRH8ExkyQZ7+y0rjccXMP2
ZLr4a/AZrFX4dyHL43V0V/OLpYv64WrhWNLGa/VxgTJbkSJd549ycHhG+I6fOhX1WeHsHF1aBuem
x8ywqqEAVxggnxKbdxOIZHznYN69VHdRcSohJS4I+As6L26pDZNm7ZBEi1ElLywjuKqijSyJmLP2
74hlbErHSePVupY1J6fWv8oEuLb6JvWrtvvyZzs099FUqAcWWQrOeSsc/hIaUrdf2FDGIaUpcxVZ
wU+73wqqUi0lrKORsZPrOGzuDabb5MTqBSxD3Y3+a1I3kJoF+wRDOmKKOQxOQ66+ADYQYiz5v6+b
ZkWj3ySoofd6czerUrdpsFeEKTtNWW+Z5LZDZo/q6RWCV/wJHWzyyFpw81Nitzem11AJnH8PkoC/
N6vdOfqncoMQFGhGh16p6a12ZXdb1W3xlGCJeLUwvfHg2X1zNHgXH61WIdFYkzgvvTuSYBGGXzq5
0tVFuOJCauf1rvZcjrutktM5jtlmyMr2Wl2zyCY488ou3m1pBucvpTk8VQPnTnuoPBdCcsJ3fsCc
AU/qhHK76G2JL4DXsTmEvHZjKq1g/vGtHQ9EqCM7ja3B/Fp06bgZ1Rjq1mG85v6Z1cHuYv8I176e
g86A1OkQkU5GGoN7mMHg30E0WX8TLiwvM6WQcdZC8y0ZG0sodbaWoLVZahwtrFWNb0L5dXCwFpdC
ahNa5V+klPKfT3/pf1XBwP3AVMIrFeuZU6EKGUgb5Sxf3KfOafa0/8n97ouL5i97wwooPnWxyeeO
9SHrNKo1/FIxc2w6YtXE/9nE32vDGs1xpfXka1o2dTAIXfdOZ9fVsbZWeO51J+YoL4PVu9QL506a
cCxl+7Z058G49qPuPDNkUbPq84g1TbEg25V2rmIw9GVsy/mmW1V8a+NheasCtuGMbuqBBcu1qtC6
lf05j1g8eo9m53FpzK1nb90bvhn1q5LB/KTGHrqRNaszfo3gtULm/w/DpqHpwEgSZgYzJXeF48XF
qUO51ji6GxvbVGzzmVaYQxvGHVm0GTbh0eV9n5Bt/JZxOWepwskrWSX5Sq/1YS9oozLuwjE6xUbc
I+1ZX/WwjFd7+eTec7DHuQ48fRnJAXayZZ3kv86typ+pidXBDYHjzGMwxgs3BRRDNJ4T3ItHiFrr
BloKrwv6uOUSotDqX8Newgs2pe0nhz1JRszIWwHz3blJGF9cF+tousB0vgKzpxFTSIK5YicOOr4p
JWgJ+cyYvAyn/WctMXigq3d+1qsp/JidkGmYD265V3YVPdpFiwkOMQSaxQM9yDQwUSdOlsZneDtF
SKRY5lELXWtFIxHBNBHI4AXhs24a7bHdwU6OPXmLf1Y+Fdmghnpo1+PU8c6ylBkswY2eu/159zz3
2YMHOY6YAKrD1uJHTzdg2nWXohOwp55n3zFglLSb6MkLX/dZ187HCKAs+A0j1BerEIU4Jok7vYJZ
17t4YyJnew/WymO8Usc68iyYkpbP19/n5S2AkcZ4w7rXlKnCcr78LUmwsIbWL/3/VRcvqnkwjc3U
gfbiqPKNeyp5r2saKdl1mzorqrJAiqvxiHPXm+7xU8E94mE3NdtVYxxTKVnW8Su25Wp82hdk85Uc
pRUnTK2XHvQX0ck7ZLrRfG3RvMxPblU0LxW043PU/I+jM1uSE9ei6BcRwSjEKznXkDWXXfVC2G0b
xCTEJODr78r71NHRtruckNI5+6y9j6v3TZPo19q4/g7XRa7P9P3zo+fK6LdbdbN3H8XhWHyw/dj9
QB6PxaHZDD315CSRf2HzrIflD9FML9QAeVZ4d6EaR0HQeTFjarSdnVc3xS/rLVtarTp+xRxYB0/R
xuXTHHpbkZANWVWnpjDTi8iBbUl2KZ+WfukeMTxw4WVA0VxuhdQHJLCgf4FfiEnqbCCikgdvsw6r
uNnh45VPlLlUUOVmaZSTDGFz1yK3Janm8693bK/U3j6ban86NVW4KVybk61OzkwjeJ6YTPjMVUvo
CqO9Id85VHTlbsu3ZjwCmWksPqYlWN8vjcs33nMvKhTtCz8+CvO4gW+nRevyA2Q+m4vjIZQ/I7Z3
dxhKa8b/cx8XkjPZzb4T7dBiNst2HVpnuHPGxP4uewXh00fZSqoQLIYiRoNfAmjsx+pFdgG3ubt0
0xNmsnVCCCGG7dQlOIlSLw4wa4MXiL9smmNCEemivxez/D9LgiFqF7UTfziMxJywnoEIgbR3eZPJ
qV7ZrMmRlUlGc34LfEiz3aVBvSoYPdCKD8yGNUo09aVm+Mundy+8Nv6P6JX6TJFqnjxndpge3b7F
LcWuew4dd+G2EMF0GDo8GscqD/C7xlyF2V1RuPYIsMB0zZH+y2DJ1FUMFY9qrXhVPK/bruBk/T0n
bH5pK6Ym+1q7I/J/Dxy7czunPs7LtJ2QjPzjilx+FRKVOZg4cuoYavPJFIF1GIvNjJ3f6ok/+G5Y
ZP2OF5yYmG0ro+Jc8HjecY3K62AipmoNKM/DEiX6PbblcCXGvQSey0KeRsDm9Q+nZmacMvIc9xkY
F/Uf9xqLIjConoUrxbwLqK4fFJPBHxo56FnCxMJoUhBeBlYC35Jl0XO1NcWPmAVqj14e+V9B6eWf
yQhtQ/3Lwy7qqPhaeOMfkBSW75k3wNv78zyCizL+wo7Cm54jVyj/t4yK9c7vEzQ/8DqoXTNpZgPI
dd7nkEnc+1WoCeOd5L2tM/WmcDGdks0w05n8Dksm83QGtd2EvXPH/D76Vwy6gVudy+Shy3PndAso
/gGdQWk2+/Jrdem40kJ3THV4H7zfDhm2CyfyPH4PY5fc2SIQT/GkmrPOl+wJmTl5gBGLnpspaShZ
sCuVKNG9c+yaUL2NvWyeeqfLThV+rn9jc0NKWjS7Q1wiujd4JVt4AReWaAhaJKAoWv6Tfs+7VLU4
qA52vGWIlwxvGqY0R2zDVfUVhv44vA7uiHSEW6g+e4LgSSXAcFnTIoNpH45NBHVQ1bk8aPw5fyNm
7eCcGK+OLa4DvufV9tyA315ruuEdLStfbR34EYkbSVT/xdUFcdD39SWWbnuSQsEODU3+bVywuDMp
/fmXP9a30U1wK74sc3yagoIMWPjI/N7Nh+GXo6RuQIVc9ynCOHVyKswNe29eq/JXKMrxUuUZ+ojl
zE+5jIABd1GATeBYI3N9zs2CU1xWwk8D5eFv7PHyJneoBZv36knymDlpOupLxCR6Rl9vgTk1YV3O
KV7KYj4M7uQljL5MUH+VZWCZZAuBpS0Wa6IJolYOlooVk+uO8NHqFwxqFh9lU9fDXshi+uEwEI2v
N0GGwzkxMt7TzY+sYxrnRb7Tsq7/vHkZmPZxCyb/jHX65cyOB2R0geMsLZ0eC/JWKRWfE6dQeF4T
WdTXoYko/EMhSXXa+hsCmseTnC9eqEv3PDKdvquwU7xoYaKZKXi/cTh7Uv4pWdFqUsVMIEorU+bZ
eaI1RhvPBPg2W3XAhlpsvI/g6+Efp8oTdd3iJktYahAFXFIJvG0K621ohNg/vDyqyI0aXC/C/mYn
Qg1PPtQ5rgGoiP4434oC2EvLZ0xWAyLWTIkXpLgWvH28NRIX9Tzbv9yM8/zABMD7jNeIDqqEBHFo
IbOSDepD8r7I1qUjpUHBZrCGn6LFtMv8CHfnqW3JyDBDaLHurxWdRTh32UFWJUa7rVrCBpEjcYFR
A+lkb01B9I/dDHY0Reu5u1Ha826Ni+Gd8rBYTlCvwSlfWXW+X5Eonjh9VI2bIM6qo9Iur5vNF2S1
HEi+YDhTliQJD2Xf423WRbOL8wnTkkzq8p7BMROdFgI6Tl0rxXnezE3s9G5ti4Fo2GnXBmYXEBjw
15F9JZ+KNdnqvVni8WkFPr6KzvjryQwImrOB1OdsXLLm4He46HaT7WHTc3JpoZz4ox+RBukNNx9X
fUPIn4M9TfmUs3MveN/Nmu8UVZF3QHYL3R3AR/vXdijPHXX89wwRerZJOP6Tcu44XoB3fxksUeLF
113zt8mm9QsLQNOdwjXQ6741dTdd+7zFvVTU8T7x4+HRjhZvZJHReztrGcb5Li/Zx3ymJmHiyEG3
oDQhal4oUXX4uzVd8gfXCTM+LumED7rqu+skm3JHvLFW6cJ1w3GLLBHuBiK0o59QOhH7F7RQRtfI
HWNxc02uhnzJNqgX8zXqYhjxjQReeMqxIalPLAuM2dWd5kxpvUegsrrPH6AtkAJ5BtMS3WdI2s1O
4n/+N8KeZGdN6OZrnBhhbhRL37g8ST1hqYyzKfg3+3P1YYyPWjdsm77PNuNSGWX5HHP3FaNzYf90
LLHMjdU3EXlMraakKo8bPvappayumMyvpch+LG0zyGjv19I/Jk24Pop+rt1PgF8R/sHU6g/ZHoDU
Lu9OWdnoL8kwMxcQHSFO27SJnSCm9FQ08c2KkRLapRLmSIxD4t7BESp1RFPMmQEu7o3h2Tr9j442
tk841j2z10U23LmRz72aST94rVdiD1IMH4bXhDTEU1mjqkq/Klm34KKA+9j1v3C+3r7SnuSeHFRt
/tyI6NeGwM0iVQyqYYqbEFDcI/ET+KNPSEdN2kmXOzlY7Z37cF3ivedA47IvTcKc6YYzPKR7W8WB
S25u/Z1xwzI6eAwg65f2RnNXO5zzk3u/EnX7Cw681vsKVlpecWLKeq/xPxa4aaqpeE0Amw1nboYM
XMgQso4FU5EgEAFz+B4/Lf+vBHblgSuje0zm1W+OWuFOTPt+5gElGN4/LQEtuJEUT7pDK3+wllKI
GSz2oXNTOp56Vex9LN+TsfTMtUL3BXHhX65x0C8PoXAQVYK8qDTSCcXyDsRlvmYkGIj/7FRTCswt
BIhRskmYbZcCaQEY4I7//0YjkkjY1Wrx9F2ML3NlwW81/I0WTThDx0JYcyq4ZxkmwpkM97rky8ZA
ir5ap8ilNI6mHKvD3OD2fB+dzpdn/OrwT+nWtCK8XaLWW/KDE4xD95t6EzE1bcDXaH+FDpAbtZdX
w1uJoWh4QC9C811jKcoHA1cz4zIJhvkNenZj41FMb7evQTb6HffTMj/nW5fQJzAJ7D4nsItXz9O1
OExDqZbTFHXzUxT6mT4QSdD59U4wFOrvPTeGsGH0puj1PTjRg8HsydC3G4JnEijWC8R2B92Ka/3O
1zUcRb925uTKzfvgIO6bL5f0lJn4eKSuSxzCOV1IgmhKqp54je9XevWO72+V998JIM555ILNzu0U
F5h3x9HRV06GAYRucH1TvqxOSCNlgvkSCz3qh6LFTPUXgS4U3zrqdYFsUevfLeN0FvQNw1S+tPgz
GfVoseWnOtIuK0Ybd0bsIyBOLF98q6c43BHxi1VjJCBk/FuQ+WR/12qEkk391qj2Z9GisD+jYa7u
sfAJAYdVjjqHSi3s5YlZVszYJIztgPPK9WZZv3rCqzdvHwks0ZcmYZDxUlbKG34vNmTiEXKdt3c+
w6j4F93QEo5osBpYicujmvKIcJe2DVe46FvnsbMZ0WPrThnUD9IKAnZ5NNoGJMjAj/b/QqSeKGOS
xbF6617KODi7+FO635JvyXBfEl0QMhdiKPNFmpWPOu/LgRSftqripknr0FoCWvJ2qp87gdv2grIY
NddxXSLpsV8AFlcBzHzpAgSanPVoqy5ZIhmVMyVL/tVY8cSDhawieMUxow2+O2Zztx5y3sKQAHVj
kuOSG5HdzaE3EtjBoKR4cMZxKP5u8AH+ytOmhP/KMU83wAfAc83HSFxZ+Rn3gS9/lKRHBFmqMo7H
Tz9vBTH7VcVSG0adg+hieyGMwV+HcxmoqS/R9ioZOQdjRe1lr6oorYfDzqvb7pHQGXwet3dntKec
6N0iLlMwGFsc2Bhe5ufVEJkl90uHXzmVdFdQ27024bHymm3bdX0Rdtx3TSRdFw//siaf/ewXX+uW
x+V9MlLGk8ZBzdyd6tnwhs+IPsOlbIfFIYK3XbKPG5vlHYh/KPLXsPSYL+yzPmxRH1w3HOM7P56w
c6c9GMD40YMojWcm8qjmmdVO+MO1EwhGvnrw8f3oJ81hYUQ5vkFcx+1LZ/oxuIcYi2hNs2atjoXj
S/XCZ7I9Y2EL1SHDvLgeS2Z5r9EaR2qnmgqLJZEOATEn/UBJ7NWM6Zj9J/m5Q9K1xyyKK5TmaEnO
zeKMQCnELHl42Lqx+RFbfnCKwdb1kgtTjbw4DTKxGSw8wthV1KhS1z4g++nRH6q1PrvwR9uTVYXW
/d6LYp0fVE3yxVkJlfFXn5dk7p6h3sqO19y7Ta/ndduyNERR5V+glIeQw9rpo7U6tXGIf574goYB
EdoK40jO68hTJzFGwyC5BAUN8WFoQZP4x6hZZI+/rPe78WynLqkeo6SzAsip6ft4Nw9CbQ9zm7GQ
CU3ZZZbKqnq0KUbTwKfxGqCztf2ynfJK5n+7Dd8oDuI5ix/7rmFO1Co4PN4qA/G0Jh5lMwb+Nxwj
fZz6jgbUZyq3PNs2hGshpGZ7jA08OjscY6uP2bS4Ty7jzu2QYDihXuqDp7avgvXiNjGe8mXyFbOt
YGay6DmJ+8tvsx6aQAWtTFe0tvKgGoNrUxBzkupozD/YjeUTUCn6V4ess18etRanTukC0cZTZQ5t
P3M9rjUXLZFRKyO20ozFKdB+6B3IEkC9I+xAVddsIj786OmQNs4bi/wYxnX5xogHLjpKWKmDlW2u
f5RrO4G+WGSTtJh6OqPB3DK9uAv9/+jKp4chi4lBWBcPMTeuu+Qzb6FFd0mxQI5u28Kmn6nIu1cT
JVCHCTFalJeNRRQzom88LtesOKgClwVZpRBXOOmx/5Uz8/dbvtq2q6ve+WWcGjDLhtr5JZdtUnce
E5WN+HOFdQPbGWnuMyliYG2kOay3ptkmrYsTfmUIEibqBhkwMcnSkljRD4Km8Pe2bunN59zp3HON
9vR2Oxfv16HjBsxdcM1XRkL6IuqcDpGKAYtaEkWhl2ZM9j+YhTdXdh/mFQuMbdejoHc10Uy9z+8m
JnMPmxVdY+UiUAHXcvS1RZTW85Rf1Ki361JBNKYWoCcB6WyyHGfl4g76l3Cq0e34Zrjj8jhEYzwx
t5uG5MCQrRhOtuQWrE8WT3DS4V73UK4q4kz65BJFm1Qd9WWrshd39Y0ad9MK0n7caEXqhTnruI6s
VXMr9yj7aLBfmRF5cDcwgJ2PRbLYhMJnmtXdmDT43yr0aEaSTfuXkKkAjABT2UNWLPFXsmnnN0UZ
n8nMHVLvV4Mlkln6rWJW1qdoyrKFxmPdSKTjBRuc/hQKUPC7OnCk+ugWkzBHky1GLeNMhb1gBuad
KMiiuhSWohakDR4iDd1y+ImeSFEdblS5Z8Wi+hLodFi9Pb0It4olrUJfN61zv3kFSsGXNrvGzetd
s7mebM5V0S4+2cMAJ8zJoIiKn2ZdpuIxE7cp7KEadMKQSXrIzJhFoKSLip4uxO1EY4wUYc9BgJM3
eEFFmrbPLWY1EPRMlLVij/mlWc/gWX11jGIjPdTmSeOhja3y+te5wpNRrz4VmmWMce1Ahar9rPNY
kQY2w5WZ1QWLgISlW4tszjwPdI9qCb+AXX4AOUU4l0PgsTTuSMxLVb6J6V5BbX4CjRfDVU+LXY5J
LRv7Zml9H9oy34ZdbEqcGIpYoySt/NkM90T7YKZrMleOp1iMzvAjDw0fAQxtGAAYB0E03BXBhEFi
HpuN8plvMQhQ5XTLt12ARO4zo/z1UPA+tu+ypkY7KLgcDA2hE/7ExcEHF29tDTMnPAi+Jhld/TUu
pXgYhK/mU+vYQZ3GCT3+iaNncJfdNtYrxlnwhQaiOEzE0VN+Bg3vTvmfdcyEuvCrbbh3JrI4Hnhx
dMfYtdD+KSSgb/waQDP+ORJllmn/ikc+o/z+2nqCq8Br4tY7K7NW24db6nXbzaMjIuwwhZMl3E+h
/l5s3s132HBW926DtPwMx14VuyFBhDjXmIUlqUdO/xXk0/QTtZOeo2+cqMWeWnb1cfP1vJzW2nQ4
debkrW89xnkTGlpJahYTWtKSCvODAWv4b5NApLtBzBtGRDPfXJw+o481E+tXYy2JLyh98G3FTXqL
q7CVe3/LwxYvqpLqFzqe/yKWIh4fbhrUgCqve1hyEoa3C+bM4ISn1/mLzc67GIJO7SPhEZi9Bw0c
OvgbUiOcEHpmWYFUl8HU6GPIVP5uKHPo6qjObXvNRq1b6qYaZ1cStzGXKutKtx2UNPXp1A8oJWi4
guQruulbTA+H4CM6K75JlEceToKf3F74bvvRV6bhJdI4CwDUUJe40nq6x58DHRHODNTFPN3GlsrW
LA3/kfu2nHd5p7srTmT96TnR+tY6wvsuncj/L47Q2v46QiXzpaR/x/eHXbyyvzNbU47okZCv0y14
Re3xEyYwtbVH67b2UDrnykH3ThUo7mkp0PXQ2Ox9tDnNk3JiDKSLK6vg5BM6Bs/CZiJQ08gNMxTj
kXsvJGXpMjVh7h7Kyhc/cF+T0clgUXx7mWqSY8GowE9pVDkIS2r+d7TJ+RyVm/q7SqVfYmKHHkko
Xf85JXVRKnLEx918M8ClRR6SQuCPVUYwJJEvj3KLtlfPGOdvUDjLtmOjePKSQzV+iKnmyGc+nh/6
XPj/FUyXt5Sf+jYdJf3hYWNsTQfCLUjZq8pz5xcD0QcmP7hVwMXYbfnwkvhZ8NTjRblXuAPRDsua
Ka/qRr/ZC0I1n28aLeCKH7pIWiNz8mSBjQxy5BunhRgkFiqvPwXf7/GC/MUIeCT7B66ilFctBN1t
NUTyUmkN3F+27uuErWo9EIx4K2Vw7apd22RkOHiEWBKAYn/agT0LUCOknIFZFmLhbaqLjyDwygXj
i0KDqwsXQ3ubRx9hR9pDGna5+zMwevKPoHvrlBIdDM1LUF20N2YyKh09xodd32VPit9xyJYWepo/
1+fli5IE6Zlr9jvsh+qzABplWL9FC0VJL13ibZae5MizVmUc7qkKdX+fTTk/niDVRx5FM1nnViog
FLZw2W86YSiPElu98mlibukSJ/ggRGje52EDhjEUovL/aH0bym/ECh4JTywBeeKbrzEgdOCVvAZ6
EJIK18AhIbdOji6qPOkyG5/OJ0shBxY25F0jYWej+gr2g5Gf/Cx/fKKxUtVpXKuqRGGnC7liClki
jmPdvbojkVC7gSTYB1uuiX/YYnaiHNQYuC5nMhwAOv3t3K/9vumOoTV9+1yO5KXeEZ2YT6giXCmA
PJLa3Q1WVe9nBX11B+yCKiq2mGRWSXOZJSRrHnGYy3cYLDcAutE2Pw8bYFBaNWRMUMeCx+1M4A7X
BsqSNDV0lGDHz5rZP4iv8XJqDTuGYjpzJ/Pmk51DJuJpLpru/zwg0zeZhoxxvV/ORElxiKrYjueV
8S9+ltlvxBFgOXqD3Y6Ko1Uk+x2Rc3JDJzlAXX72+IeW+dRI09OqCT/4N7HJ4SUSItN7wDZZ3M1W
5uOrU+blRdiIERuDavvb5yubpAbC92WTfvnYk5D8h//crvveu/FsBvCAl2HGEZhiHK7qZ2hClb0z
H8Pmyx/p1C+WFJD4BJ9q4wM9TgmZWAaCyMOlhiDI6mE4ZSOJRXvSb5zfBAFjn/Jaab8jgjXdjVnW
2uZPbtHgyp6xOHy3Ic0GD0xhGrfjEuP2lzAVnC7gczD61L6igg5HfxyBM8kC0fl+lgGLohtavfYu
HIqovUwEKAC+wUxEewJ1vfhDthHDIciWD0Gw8DHH6JkfMGtj7dYZloUT0Y44A+qMO5e6K3mO8U8Q
Q4tKSQHrWf9ck8I5nZKK8KZbVcJTqlB3r35lYCNWwWZT6swsvmvAIoOLkDn9dKsHpe+aKcabmWcZ
V0paKV+QAzTVpuYz7t31i1i95EyOy0pYHF9ZXOujS3CVxleA20PXxWOPOoMQO7BE/kFtBmHVHaFH
mE1hcgPejBgfmLhDY3JIBFjTeG2Q1TNQsvcFueEkx7x1wXjx/h0ykY/vMaFCu6HPTEcMcM0jTJok
+iz8ofzdbAzsrJa1PFUlfpo0EmHzZiZVv+twsNN/ebMG5heUF11Yj/luSLmebl6dbFjG04a5Wz9J
pE/9QG7n9NAzrzvgnmrikzXxjV8Y/c4n2bcVL4jcNSOjpsQKD6nA3t6JX6J31TxlP6zc5MVsNxTB
EFl0ZGYVyHOV24hJp99v/Rvpurk84uA2JRmnDegU2yg3lYbTOjwPsHLcAnw4FA68YadosRjk246R
PENvn5HNVLj9L7NZTCDQU8AAZPQEO6hL9I6pL9f/lg1j+8WARzMMI4zyhN7bPctB2fbhprEvO6lw
aO+wF0fyqZRk+x5jNJDxmM2d9ym8tTyVfqC9B3ghiezfNJTHi6uG6gi8wsISL0JB/g/0gZIY54p4
ph+ub+4Lt2zvZCctcnXrYE1+Ltx1OonARVTQQVOpAxJX69wvIOP3Hnrz8zq0UftnsK1N9sKN8vbL
KSw+FDlV0YVEWd7xdh7b9hRhiVQP5LYxoSFXSH+bInMvkErgKwwsq2DXOdozx3XwwIMkvGK1Z9AM
9rj5U/eYDzf2sVCD6Z9DWzGdx+GX4P/TsnjPIyR8fAvQY4cVPjC8cMKH/6TxBQwsdhBSl9moCQ5P
5wTDz5ZEkIylOqEWE1mR5kWQfwKGlvMpwc5z85HG7XBuorwzZP8Fohd/fAouckCb3nvHQxC+g0hQ
edHG5cE1ckjg2jERwaybdFj17udhGuZjqTZwNx0PbnnpVOgwugtKjAE5b/uMnWYNHXxZOS3TMvhe
fRU2E9ux7spS7Ht7q816T5dnFRX1H0RfFKeJgHmAIzYPw2UGif+j3RJIx5nK/slW0W0SO4Xuh++O
+DiyOSNGV5dZ/hgmSCy/J8KrkhMTckrVqYI1uNPkEdwTIsPEKhZtP511sEmyDSO3xNa1LpTwR7Ox
PYKsTJ9AhLBLGHz3JTVPisWOxUswBUPRHsHuTL0jyYFAjMUtxl8dZnr5RHyZGJ/g5twD0w46NkEa
OnqyWdqDxWmKB9HU8X0iKsVFQkImxqeKzua2dsV/Was48+5zWyGYk5R4s8rQDArMaKO48dENGTxi
LRQY8RjjiB60/UsSdvhuhI/zospDfNsFR/RPFYUc33XXbe2+mjKuPGx0oLKgivm8X0sMKxrpfkvt
bOrxUioSAHdV2aG9ZH6kGI90ruyPDhMaHnSz1Jc82ADiiEpdyRasYjbTZy0hn9lIFvIuC7hRCJxq
KLF8nVffMVbLMs2B5J9dJE9oUOxdO4IA8IKYgQJ8p2tvOmVh5T/PDMyaHbcGBzEGlxsom0Ek8PEM
UOttsswvHe4KKIiJaIdUENWcw/8RXHiQK9lYKe2805AgMMav6DOUENZE9YGbHoDGZx/FDw97iJNW
XSb/3K5INw3DWTyTniMesABj/4pbYmugFG9YKJwoBHZ5qmIN3Ez9FAaHQbg0BcJtQRK4iGp9dJdx
Lg6um5HKzPyz6I9NbvIni27wkneZfVfxRnEazlN3tX4vH5XH6QAdmBOYEPi3QAxUVHYxwHyrqz8T
qHck3NL/JfOZcHBlnPyt6YBMKK59/qAVIkk8Rhuj3ZXJ6wG2N6vPnJ9VdxX+Jj/yqgm+wh6SjDDB
9aah0eidTckAiOjfJcYh0ud8INbimtnZeh6vmeeUCFVEbF+QiqLukHkMjACJbILLOcSlQP0XYDvj
FHrkodVfavDhafDvScnXfPYfOTKwl5G0DlUTaZ5CCIHT7DBl3YxWRZsdsPneBjndLRjGEne5oFYu
xY91jiMMqwMHxE4tHYQxlTOVEuPZgYFsq8pdhWvqooOaczDKJ+iGBovYX0H0UHKYyoAjeoq25E3p
sXhtCNT7kRAYHaSqj29YwBarn9N2C3Pwx55fK3vZ/nZnUhT4vcmnrGLcBm4vHiRTou9sC5NgfxOE
+p2OidRNI8MU1sACvVHli+6gWuL897SyxUs2FQkgWDdo/42odUedybsBXCOumE45F054Vq4iWYAp
ff2HBIiNyBhGQ9/ukIB9DI1Ubxrb+3fD/hVzlsDYiNKISMO+ikpQBS3QqlIRTyMkVsNcX7FELEHM
ln3OkC6CUXYaQDd8XXzLh3WqMQ6pAAgjJ4Da0MVxPVTbyinXEGjOBW2iqDmJdShedV8vTyhVM0ci
QU1o08DB0yKYQUhKpBJbF+FrUIg3V2DW62E5hOjewUHkDEz3t3VwXxQXnO0MM7ABa47lF+tDiwI8
8tOYHGio4c7RO0R63hMDKvTtJCvthHIsGBp+EwXwt+r/8r5vc0KwQv9M0DBCYMZEmc0R0Vh1h7XT
639mSEAEFdmZQOsuK6kVSgFNWmL6e9VL+kNZO+MXwbO84FXkEBgXFTc8HaQbHxnND24JkMU//ibE
xgkXdj+mAc2LnxNxcs9chYGIGXv3I6vC8reP21qn1lOlx8IiK+5yLLPbSfK2YYh1OhLmlwoiyaUR
McioymlPS2AhGmGJyTdhVdpc3Fm9DHE6lWNYHIsB/u0weG1Spcx65/oR+h1Ist/gu84+Gcb2juzx
ajjmQ2OxDm/CXS+h72LrgaZBIuEvF/bAoUQ2DSMx4t+Zmvm7uKPmeByTGQEd85S5kL0JQqhHsd2b
nCrnSNNls49uXAmtkttNCfQit0fdHObIXhbL+UDDyc9IES0vsgQT2BtNB4Pw4XSEd+S3bTcxi3wu
biEp+UaCK8nkAc2ELpSLUA86noL1OHdUSis1Y3kPxNGvfD1LRf4/rUEEOgJ+Uz34i6raT8VTUE8h
k7j+pRMV0iUJq9Lf5TnlGp1K1AlzL6IknifkTFI6L2FI9usd50xbPPM1WHpOd2rDHblIffIUljVk
A6jn4J7Z9dupfkesnyDkJ7M8TZpCS7gE4+6/rH0TLBvDJafQj7uJ/wHhJkVhz3L02sndT24zbuM5
JGI05qwpbkkkWRbPtII9Syeumq0rK9pjYqu9DJjqT4cGkKg3DyycqrJXu/KyPk3eQPaxKhJkYChQ
Lv/LWDJWueZkvot7iyztHAhVor2hFqn60+SRnacJL7a2ze+qkK9giCoCC310vclgisWMyOj9jmIJ
BmrnC/y/WJFKprH9ObfQ5T8b+Lwcq0nv+mfiekzf7F1WHeg/7uaiH/gck9VP47fMoA9AcZK/OwHo
vX+NmhGXqdggs3ZN1EwbF+tChM6R9sl3YBYng19w4pPD9JmAWsHzkKHEuxoCLFM8zDOPn9SjhPYD
1oNQfHjNW8yLyL3GffAHXzE/6Je2iNOR4KjsdyVv/9z7QSVb3BsLFlR4n6prom/XIXOGDRHk5+9n
oRgDqGrmPSZ3yg8eTTcT/ptXk+Olfon6DAUpyKq8z5Yqkg8xVDpZ9HoMCSWxIoxZFDPWZfRNNldy
AzJh3TAQBysYG2bGrr30LQ/gBnhoP+MhYUu6zCrqusehuXXmspvocdfKbQn+8+JCzJ8Ezc7Ns2W6
Xf3L0VkQVdal2p5CQ/Twee184GsGd758xFDPOeK2hGi95CNZcc8EWTVgrm7fho8DCefOZQY+IK2Y
vPzwTYTGW59zP0Ruc0nCqQCqzdilIXyaOWfkQSEpYyVfjvlcBsW7bnLRfku3W8PiUBmPIpU8QmgR
uKfkwS80mQSzS/hUTFPQ73hZ1+6yxGyBSFcnnou99VhUSM5D2P2Z+JruoF/s/JO7k7CkpJBjQ3jD
Qqeakm6IaUmRA51dphZFDg1dBusfcHK3mPZIQMYlxeoGdY+bFs2px4ObM9Zu7esUQPTvVOBWH4j4
FBisA8NAkgkfUpnIhRpRehRyz2zI0X/wCUfzO0pGgGQC/sScqcqilaW+EQ/d/T2KRky/hjnQxCGz
KnRsTv7mbSMxW34gnxineZSVvq3mz6Zsu+oH8oiD9750wFEOAqID78Ikc6Hv/CUaNxzRKCqI4RNm
8LsO1bk62hiTTvE/js5rOW4cCqJfxCoQJEHwdbI0GmXbsl9Ylq1ljiCYvn4P/brlddAMiYvb3ach
rE0HPwfQ90EhxBBfRhCTXEMrzV0WiFjfdacuTADTE9xNuIdjGUflY32cMlMsDIlkqBhY6qKxV82t
fol5wA0oHqayqKaGVwPyMRAMJwwI46FbrCfP8TyyfVoymUw/FsK7YAGTrEv+kPnKk3sSo0SttB8j
yIBBZRaBGk9kBWBDckMu2hyIXJaHQwMBpeIkLSj82JHu8uY7mI6B813WGS73jHu8N+x1EiNtoOOh
WKRWcFZhzOwZRrBdgP2Uuo/AnIXu8mJIhaMYOg2Hk6RArvkSuWODe15q3ZOzJdpEtlE7+mIb4MHG
Eqar3Fr4KNKiKJJXWAFt/UXzDY7FBSVTvHDbxW7ph/OcnzAdjP79goRfkwvb1Gx2AFwjeCnqMxCx
oUi4ly064K3dqLuK55fwtO+5n1klhHhMRuvswiyqho8FggL9WGQeco+vJGz0L3x3Jr5nplqaR9lM
WH1OS4/zhC9uw0/0FUaYDGgFKdNTA7ZxvLA04BPf4wPGNmDdpNEvhp+2DnceQ+mAdOvhbvDnNZnh
Eo4ZW5Iu4k676zxm7GtbRLM9tKVQS31kDz0sBxqN2FSxcZnb58xWa2UeaFZQ9iWbqjEq96jckDV2
c5sgn4jAzvBiV1IT6ZtlE9T+rUyMKw68hIj7ZyodNoYfnkuIp45G+iICxLELw401RZKBn4T6k6Hr
S+2a/nH1V94lEqTmcrF5S3pbqGB49oEWiqvh8t+T7NZ9d2tI3H/aAS7MXcJVpf80a+/pH42ksfOg
QeSa6zLi4XxxraNrkBr++k403XOPk+4W975KgQl8SLeN56fUgiQ59QQPhMHgJHmZLs0y9BcLNMgF
uzGQ44hja4qbXpgdrvSYEoLprGmzX5PTOsUPpRfH+W/KVqZhhEteBRJCUbBTfe7rAd8mAvBxDbDF
33HebVmW3BRfoJmAKOSrOEpqjpq3Tq7j+gjsOqvwTtQ68vAYkQ0rL6Ck+N2gLZlfHfhvBJ8yZ99q
Qq6b3D9E6ZsjW/IYKHHK+vvmJ0tnT9MQBG9M1ZDfhORvuNc8GnKvVjYxe5lgVT9MoHCyF1WzUvtg
UCw3sJbXdifBgscD1JlyfwKc0i5nwE545Lhg+3jxR+7P8y7KPdxTRdFH3HmE6RwWIHNDrBp6nxfw
8OfLWyXyynnynbHRD77LYozXP20G+Y5xrrbf8HYVLKc3SCwWBqweRI2W8CXL43C6El2QNxJcwEAg
r0jSKuyReE8lIh/xoimRWP8dK004nBdXg8v1qa1j0hyzLnpS2idtxEYlnN5z9DK1PUKe2kH+jzcB
IFo+/SgZufM2Ia/mAkZsf5xGCZXER4CKuBSw3D31ZI9XsujbybD59J0TmDwqWg48veXypvjfCFjx
5ljvHWmJIhh6wJ3fiSMLJOEJrfiyYuNkp0J83x7iZsn0T5Wg1J1ckC/BaY5R2w5aRf2mI0VtdjWA
T8LPxs8hSHAHpafpnvSfj3lvgmvuHIkPuwenDYbu1Bpiz9B5gJXfVV3M9syH1mR3E4a7H13UNZSY
0VpzVJiba85uL2t/xxM1LwuuQ/z3fI0ITs4+y8lsKjHiDJCiDlyxKgkGEYjwmTXM3J6pAeCNRkOa
4z3wfeUlnNSd8m9qbFHVYpLt4r4JEevs7MR0KY2unknMJpnzKHWFLQlKUzSciTBBnPZN2JkXnWFh
ulo7uCkDQ+R+ciso3C/tFo37YyIPS0+cKEF9VgsWoGNVFSySRI3f6yGbJkBoscc0c1NVzs6Mw30W
5Hg8+HkwsF28m82Sh4dOed1wjwO5+WMqKEjIiEmzYFKTvGzatUhJDUkRBGDJIJlTiLRm/mMAsG69
Ix+gsxvCS9EdNH4HPL9qJYRAsFxkFxesWHnmwkFSkxvy7Do/kC2G8pcATqnuJqQi5CjBPvVb67hY
xJPZ9PMT/IHgzbT1pI4s1ubqPYYSjGZQtRwhZhyZG5WfRFgpysaQtKlZBn7XayoDIj5hUjd3LJLK
5V4x9E53vGfz7pl7Bxf2ZMDlF5PmCt9oTuIKji0LIkXMbvTQiRwpRhfJ4v22wVDVF13POZfYcMP4
LoJ5R3OZFgiLeuJiaiKiWQcU9FJeIDoX6Y1MfGxe7DjQ331k+cYpupQtWoVdkSn5LB0cAhUmVnVB
rS3tT+Ugpf2Vi+Z7jpjY0MJTYwaEop9Ntj5xshPzIY7QRPxpBIXOtuK/fCn4LeFlsZoHNVYROGEk
bG5ynK7Eo/yKDp+L1B4khq4LV//PYF2CAUnbA/5qlmigsK1b+cqE1LLfcEkt4mUAaf4Lr6MxR9Mv
TCC0PGEQ2i2endxDiX9KY5lZZzyxzZo/Ne7IDW3xJqK9FnGu4mnQ7ifG4s2418CxZKCulNvujePF
T0iFAqUVGnB/1svkzY+ICEpcLH4ZeyhmspE3v+5EecbOLp7QjZLgmuYto27GhfLvNG+mV97Wnv0o
VpPrJ5iwrNnZ5hCdF3isaiZ7w6FTWZtnn1nc2YdJNURQ+tys4bVwNyce+BVGQKUrAHuF22yNMM3A
Phw3SxaDUtuidnQfsi7JKMwyx+bf9dpPEcz3k+P771YpfgmkUvMtyfPEeesCyalHjFyxFMal1j7M
7jC399nY00AHn0s0DnpvuZ0/2cxOHOhL6YEGY2NnjDgK7C68zXMd6T2zbzxg0pzMbw97TMhFLOeQ
Lb1SfkQc/iS16ab6wXAPzsfGI5REnbSknEIxRYCSBqJGNqddY8e7jMpkDxv88MzEQ1aKecpTRzn6
UKHpu+Sy2zMi2RttD+hiSYNPCuhPPI2/pBcP2yMym+GdPp9SvOWKGMiPoh3CgapGNHBKfWIHqYBF
YlQ8kVvYQNRzUt5WMOznqIlTdY1kxPQ+eugwb3WrAo/pfUC25bHli8Najs0rDEuXek+Wq/HVMPGu
943K1RfhGgidqg9yfcV0mn7FxP3Sk1+ErqC1p+Zb0uW98O/IyLrBy1JBG/tR8NceH8txls39HMu1
+yHItGn6jaDJ7jNQugGdEQqd0AwlzWXoxovDUUhYIzsYQfYSlhXLNRZbWLjeEGc0D11Ql+ujZNAP
zsZKjEUSizlGMRZ3+PkVNIaqKiP9XXSr043HxsSqfqI+q3f/jt5Ur7dxSAMPylJr6W3i0jd8uesM
+c5iCfYe2ZbW3KqLya+wcaN4A3qwnWXob4JuXp5MtmyBDJj/1PXMoqseQeyzQVrCBno9781g+eXP
NNceNQzS8tTR8Kl3qh5DceGG620VAEGGQWvwYYiHWeL/h9KnfAqQAUYCQYVcxgXIhVP7gSdGEMoQ
czBfklBN71VN0BDyo5SGwbDKTh6zSHEmAbutnFiv/kb2Coangpurs2cQ5DUEp1TKc7cgxWyLHnbb
mmaOf2ht0hDal/1H4uBkSPdYIGJxzUw9jnc1HkT7XI1OUF5pu2KVI9ykY8eUKRlEt21aTW68TEjc
Jj1gqUuWUwJwaaqxADrbxu6bD0hxoHy3xe96gJI0N484JtcSF/Ia+W+ZHKfyjmgpblX2/Z6hPEoI
V5HiHNM8/FP4OPnvOQoRbkhIqS+h2+krg7ZfPrZ0CPhHyiPyN4V3M31nC94Up6T04/RJ07jRMAcz
M/nfjaKh6K1Av/m0ruuZApmxcp1jzI0dKEItkuzJVT3vi8yIrSYgFyq6CZR+Pi3+sOFlwmA1fyrD
IounI6YR9rWJmdj2ml4a96SpEmlfuQiRycUelA0aO7PnAoXwWEz8N3ooVmyWXXpcWsBRMwpdlOvX
hZU+6HKP921hsCklPVXL2Q4vIQIQwjhwJxm5KQSPkNvTKwHDtLkQpCEKO8zB2P5c2HZqHFYkw9aD
mfJBXIUyMNnxubBkAPW5vcrdbSDOwnS0Bz6FBRUBH234WjnudqpazxvvCZXyqpi8wk8vXg7V9k0s
rQLh2gBuhOYMbe2vmBglUAxWyHo+SfXyOCXV5L5Fi2IB6OOtCp68yufdNWE2Dk95ObODFV7HYqmM
rRaEJouFfaaRcXCPWkJ+wsePQGnl0tvkqVeKVzIAryU8s3OvXA7JwFTpcVIJ83vnhyxlBo8Y9AFe
kRCHSpntONeANLuDu9DrskMHB8C3S9uR2AyHdL4+wdL1Z2dvXYoMHiuFB6c983svwQNO5mV93daR
fK+qkI4AO7aQwlk46SXdEU/g7FFFMk+XBfHTPPROULkvMlhUDmIgCZGWVCPA3lO/NzxbeDDlgxx1
geZGYF/hkuHFQjTN5OF8z58VRvc6KuLufiDW8upB4nfOXlbEJzazgAV9fnrRl1jctj4ItmsTnpZR
PVBVQn7FiG0imyuHDWU74IMuZ2/s7m3a8DJBP89v7BE2iprsLDt9cNOFOiosKJvxvsOujhWTPUXT
bjhfSUkWpokwR/Bosgyy+TS4Jn9miCQPm1XjlHPSEhHzT1nr2+oAEiHFgaTadvhldeS37rHLbH1c
xpjZFg8nZHGY8klTHIq0mpMfTS8H5yWHlOddSMexyRUTof9DhuuXZGYBXRaxzuP4ljYvx7tpbi2+
xAy6wS9LZr7jz0e0Z+m5rl7knQoYXDiRefWRelyisWqOE91KxM2cqBBvdgoj+0s0hXq2GjDAG3Ok
nz6G2Itn91JX6MFPzDXWfPQde9NLofEm4qZjNNrPoIVkdyj7fAMriGnJbysXjQUcBneBSzpqbpuT
N0KiNtRY0SeZlySDfbKZrEAUcPSkgmr/CbzUNGcr+MafKzTL5ZVTBT8O5rY+uGVlRRJsrADIdUsz
LRTDJCXyambJkuHxjFZ9jX0CZeeJf3Z2h/JIqnbSE9sBBPHU+8lTG8QvCFE+IXjyd+atayKIxJnr
o587xewF3FNbvTyKNfayt2R7eR9hMejiFvugJu83SjSuCR0CA4fwnAdnOUBYoypg1f4zJZbyV5TF
Tfve0MntnayVYfQczyRZd9zy04HPHEHxlFSQB156S5z6GNUFi1pdjO5vRGTspySfsNNNcCnKOz0b
L7vhhiXwXPj+pN7HOZ78p1Jim3X70VnPUTdzhIvO2GvtzrjW2Nqydp79nBGdTGc1AOn2RqouQgkZ
2aMpF+c6/Y0a64VswKxQdfWv02Xu2SCNI626eIRadNWiM+xSWkYhRYZgJgXqSYzfB8bfscGJWOHT
2Xf85Pt9wicFl2cgtQLvFxOShM4UQJ0jvR/LP6PrNP4zrwtQswJeaXbsQhN0RxwTRh5B8bX9VeeK
LClzGQcv9Xo0T+0MjBY6hFMK6M9m3sDORROUdHRMOR8D4qTVFDJVXXmSXRBnf6qeLdsUwki5V7yo
n4Dt8PWxW1fRexBQZgpwG+VwuhN0KzBN0IfefijWedMX/TIoRX2Pi+rYC8s3gaHBSSxFlgYJzKcr
NnvFnKGy7+z2Gr5Yk4VTleOpSj9EC5QDEiMDXWiwFW8xlAU90QIbeqs5dQN2OhIoMcHNoH2xg+RF
xUHQcITSer4uCZ9IC3f8qLCqNtl5YjGG+WGdw765uda10WNHd0Z8gw4IFy0jYIspJhx7cQwh51fQ
xItcPUOVWYIzSjZM/QrSBtp/0AgAT3kXwjBjpf7v3uNIYtq6kQx0QHY9wYLbmWxVffct+oP3oysc
GNathyop3Yot2jEucMhDhwo1B+GCVU7SzuF29q3CfJ+9mwL4PRQdtq1PgBaQV3ZbZh4DMKKyPIy+
moGjYUP54VkeYIafInyiqyF3z4gY8Aomt+UOE5D8IRfoMFi9g+LBHiv7sfJvYgomipaCtmzdHVsH
niza37jEWOpjQSN0TGUX1r3Rg2D2nH7g1OHVzX6HCD/QFO9JEzFaO8yBAQVwuN1GwFm8suBhDZVH
Ozrvk1DQ2s2yLBFDTOiyKQV4jFU4zO8jqfLwh0k3KTylCOW78omTH9YpdZC1QtroDuzI8QkE0u+H
+7bxZtFinFj5XiYdBpIDDhxPPoVuIINxB9SZUkqudH1/KXwoBg9rVBoIaBAoj7PfswjDWxdS7wd9
AFv8uog6OIIUYCk7IysnGA225/+SjEY4d1a42QMrGpZNWb+63YPOq+EPp1fpPnsIMzTylplX/ktt
0yGOLZj2OO55LiFoZMTIkuKHxofsmEP4CI6Spc/yCepH5VfD1M6QpbdVqAmlG/9FGWC5Bm6ctUdP
v2WWpgNZ6rlTL3HmgP+8COXzYfPslHxt4tEv70OsA+6eGxLZPC6uSX8Jw1yxyyYskiTdxU+N1w/P
GygtuMV6y+0Bd23qL4VlRFwdZ+ouDYy49L9kqaSFwU2Io91iI+74a4jAe+5dLM72jnXSAAdfz0EC
XGR0S/Wa5PC/s53WzsBsms7bVlktrPbp/FEm3hkg2ZtfufL5sVf9zF/spta+SdoTyVU2C10b8M7K
Uq2/EWvxdX2MZsVWsJaMiZ94XKT85vkht4d1tIXDVtXvcaZB2Q0rSgTilJYfqqsS9b2M0bLHPdVS
LLi7uPKnpxG7aXU3U9TrfHdtid2msSuBIxNy5rwQJkIQEWqsvlS7nXT1wrb3qEaWTuehAWeG8lZ7
xQv+Zb7pSPjE4UdqCdZPSkCpbVnmfPqggTIuHspm4nHypzQO36MoyLx3U9bAPcBVuO+4NJzoo2va
4b0g9Yqo61RIeVHloZQNa95cEtGyMtWzX9T3lMXiq+K+hLuarRT6Gtul2T1kGY1BvHHKgNtx063E
HJgznMS8Y1br64YOAR8ZDhWV1Me5GcfePgNUCvkzis6XP4OczrLdQCUoWwu8/80jrUMlgXapia9A
TYMMSiW0IACLMyTWqr0OFdcAtGe5NfSiZaG/WqYTQLIO1pQYWb3dN9Ga4JVCV27ui6EZPVw4CxS8
Y6XaKHrm28Ocb8Kxk+eQnc10UpwQ0EGjzuIBoBhXfMvySTafBlsAlipFdv69ySsKlGMfh/SB2lxW
vItjxRNe3nV02bOh9hxp8gbeVkvBedu5Dn5VxaUS3TcqcOtUCKhrehJgpCOkj1zV35o8zT9Sw4aN
QKYD9ZJpfIDg/UnE3i1+LS2q3Y9IT0BoD3VJp7CEV0lNEHl5OuimE+tub77qzETtHW9HjPb38+Sa
bzD0loqGMN9ZKUjomsArm33CcghDCG7vVdD8nUxgg1JbuMDxwNi3UMYjv0mIgM4pdzt4SRyCMZLP
8pKQUVp/VkFBUk4gd69MBWx2CFGlwT8kpAVX+pN3ZMnkAdBiFY81CyZs+UwnJTcxEGrYhyhn4tFh
sZN7H3yNx+QrQfZs98VEHOgHi0p3uQMDuzp7FdcmxVW9ZSB4UfbTb+YWECm04Mh8pkCwZpb7ivgn
UAqE3MU0j0AOHFThln0OoNqMOBsMKWAGH2IZ9Y5yoWz6z4WAUx+HYKJ4eYdLZ0PnMhHXR8xxaAxw
ftdknyu/+rJJjSktZz8aXmpc039xfgI4oxPHPAfM7/LZkYRbnzapctzRKYp1UGAOf/SyhkKeZJJZ
9p1HtcrB+QQSaysm44XQAO0IDRalsTaUabGMZv8aE4KnGW12riHmax762ZcvGacvj2XPVHoce1Cg
V37Us/2bEMlr7n2fRwIKoOQmQRcim5gl3tZKnIipB/4FTVf4hk84ZSU27cfYyuGG3Nq1lxTyHRXG
smMNTLAiVvcxLwokcAOSm7wvHd7EhRe9nml/QerPbEYzXk/a1TzYaHLY68+Brx9QcUheZTXVGbsx
GPP+FQ8lxrgoS+Qv4WEy4j/XVtHtti00V0pYITqTrL46Q4KNLklz/iQ3Gi1qU+kjYAS6hsXFebet
MgjxhhAqi2B6QvJhnKp6YEl7rtOFPiQJQR24yMPQ/pUOyYm7zMkiiMqVBiyD7Q/h664gVwZR0DaN
/FRez1blLCl4SW5O12NlMpXkMWW/zosUp0om75th1sFnV6lBFBDGi4hUDXcv9OOdmZs4v9DSRX6K
Hj7eB6xN2CtzNHM1m4YR52DSEme8NC1Fp+uJKw02jNiAcn52xlAZ6sOwTo3RvV84kyCbbsow4z5N
znjxd15VhRGpGiYEtQu3wCD7DgocUmxH0Dj1/aSDrdwCC5Icahg3K6YvjG5AtN5U27PaPUQxt9h7
utq8BdcXu4AZChkKf/ofBcO1Si4TGyzISDhRlHskaLgy9XhTE2ffZlBVmls7P06JNt8mK+2MmejK
+t0mnKOoiqBtku4pKKAufCkGXlSqnHXgdv+MWh1xU69jQL7c2uxHOpL2vZXD0pbRMRvj7a0RZj3V
ud0MKI3ysdbOF1GbYKScyPfm4dJSbaScQ0KeqQLfnHfd+swI5jm/VdDX1M4k8JpKVh944nHktKE7
g65sDOVRa9F4fKEnrgnpb0QVIKe7JZWT+BEPcHkghTYWo1Ix9stbDom4eciCjmCc0uF2d60MAn7A
nSbeRtO6EM5nwMNCZw8BXGxYYLnfVE9VPeKS9YYj91Bz5lPQP8PBrbrfSs/8juidXzzMjj7Twp79
Wb1iu7N0grWGmKvi5PrYX/thwK1L/WLY3jhGQ7AZgLBfg3Kz7JK7R8bKtmI+EXT6zMbIezB5l3+A
0cJE18UjDjX2+at5oogqbPYpXpJ7+LcrUBR6LinSw06h0XBKFtlc1O22BwpreL17ZF/KMsa0Dfif
GZjMi1souG4HS+V4a/c4xSYBknMOJWpy5PUR+f9wHRCT3C0O5sNEgZfQuUQcuKhMLjcOxrK3kGD1
ekBwAnmeh6Eb300oLOlRshekBq8XyBFNmtJuhqaduO8xgiBS49qs4WPS4xKH3j2FI+Y+J5d/Crab
dOswnr/Eooiai+PTXHoMyBa7p4X9m3wXU7x8J1yOeJQuPZmeZhHuJgLObm6BgI0dQlKk3xOTmexq
cYLol8p4S/3QlUvQP3Rjnqp9gbu1PFR+GmX3Sq9Bhp62hn84oB2WbE7s13ei7DdiVLmBD2KvK9+T
1TGMN/zymTDUxvDIDrBKo5YLAYJqTAIsYKVOrwHL3JU7318gUayK/BwTbTIEWL7hDLHSFEUHpdUm
LEkfSEAADoijWv1Owq47QxuZ2s9+doMr33GnZz82eOZgVkIIJ47cEVwEWba1upF84LvUtjNoxZ48
BbTQPKf8Kxazc/P7dk7vMEi1+gEfNB8FnuHhD4FQ80lLN++tanVQ2+QahdmdTgHJP/o1W6E9hA99
RuDlX635Uj01tZL+vhk0jh6W+9JcwFxa86WYYizs7RBf8MeI6fU7pFjmwmocOJGoPgeywegaPgVt
llFxBkyEv+IyjQhLkuERvrIzq/ar8dyh+l74Uv4EA9dcSBIU7cti3d77THA0DQQeKhGzxcKFXbDd
pNc+749dKZfsoKZs+JUUHD1n4bXh68Q5+WJjRVhkwxJPzLBr+bOJA5OzrK0C76UAds7LvJ1D/VNm
gDZ+Qt3sUCYc1tKSTqnWw4Sd5LwZKzcm1NyFFvf2ZCII2okPmoybOS7ff1dRNkYYbjvf1NXfNg7Y
qoCenV5dX6Sv2HuZFjoNgvy4+Qe7+zLAVYmHdFPqm2JrCyDcjZ+i7MKU+Ps/WOfa9+weD2jKuCr6
iBzcp6C9FNtDgxYvPjfu2EQ1QUT9kfB5i0T9Rl/Ki4Qpime8e4LCkIzPOTtNujApdbXmDgpCl16x
88xkMNfKZ66EOUOTRoErZhj2aZK73nPGD2/ERS1xaxyWHibGH9Lv4/yWmLXNXF4Npc5/myWeWT2g
VlY+KamgmMNfm6+BMxccga7uamdOqFmMVOhcIXLwcJLvJxjxKSVMrQ80+ca5k+yYPbRtYbSl2i9J
HZ73QV5cvNC3GiUzeA6I1PfnocqhdyaaNWqgvUTcgdGv0wO5LHyBGvYwsYFCK/Y/EVJ037Ojupgh
5yIDYhOsuqRZ47CU1AewXE6K6RS6lexOONbsT87kjYu4pDx11tifWvZ80+cNyPrAliUhIbyiP1bn
NUz96M6NeRIfct5lzc+2DchOakxawWOCY+M+TDPxSouXL4/KK92vhfYM/TLkik9WQKDd5oQMNW6J
PbaOIUm5bf9CvyDnPo+OJCqUndISZVP3YVbfmD3kbQ5BCm4nGUI/bn7OlzoiAIN1nZew71dIO/iI
bZf157Cto79zSAju0LiK5PW6rgMXkVGZ32HLyhtbOGLzIcdQcsvaGFztFG0xghBfxwmsErMv5jZ0
DLW4HUXHZdsUfEvRb3aSaaGGarLpT1NadCEnUcOY1zTbOyHx8Hrjzpqe+LXmm47z9AKy0LRvYUpO
DZQ/NTf8VJpi6rCKT3T3rh0X9F0zgt0P4hlJQbidT9DEccJnbJt4W4ORR/Yh8QMuGpFKE66AfTh0
zEfQsd8thsX+HoFhjLDhOwErfwS2mHVhjImzo7MtpZztiIsaJ6oGWuJzT7Yr1zb8YDk19+NAx+8+
Raiq76shkZ89eIX+hK3N+kdOLO6UmEchn/K+C2tmkzSSg95Hxaj917yKgEeamIzJjeb4KDz6qUtU
xFq8WgKqBjACWFzFXUC2dsCfkznDKWi3hLFFdmsuwNuGKHgejPR9lzbYACTjAbnYQlL2CQjueTkk
/R2TFV2MppPxJ7INU+sOb3Flrh5Wk2rjNvc2fnTrbXW0pDP9V/h1Jwj2oGKCiNiWD9jqataU+wxs
BGiT+NHGDQwYrYxWEs9ud+JGVHxzsT2F98KIbLr4XbW8FfxMI5S3uZcq3/XGDO4dIiRGswuByZZ+
mGrifw6Yn8gxMtEtR5r74v4GfqYsvzl1wgnb6jB1D/OaTdRHI9mUDyRs8W9xqkyz+yrsSDiI8rHG
JHxiLauhJ/KKXvQVMUSn0V4FSxk9Zn5Qg+SkbNpkOxfDm5dcYh/F5hgbprcby0C/f12FhZaKLN/y
ziEjyNuqg42grypycqqWvWGb1Ctme24qIilYLRwswbkYZF6Tyu6rYgouh7OGmU83OSm39dANnua2
Qc02OVCYPHN142vPmKkyF1OVrgxnPbyPytQP7GXG8YVWYzokOeP4S9NtwWUl3WGOoJgevHHn/peU
WW7+MEMi8CLaFh5aos7EZ1g1MQ3RI87TazKEZOYzM3LJSkIJLpMlseOXvypAE/5x0XgEwkPiiWR8
lRk5/luH/XP5xaHbPmq4E4i6ulZvk2P1zbCou7CrwTBQUO0kHjC9BNl1DmDSPMMLUvklbacteuwF
Q3asQv6DUHkysqhBg7uvsH7C98th+GFTqObwsxuQlhs6ozZXhvIwa7DNJz6xK3qIFNQkUg5CN3vD
sITmRUNtDelyD2dFfc2BgOtMeUb2s/bHwOyxhcrhuoYhseUgRL7kwG2ZNBuX9BOnHTpqVZBtgdlI
9q+xQ+ZBeqD9M/Ml/sNunFgiWeHhsqK0uSDzSOSdqgW9dpu9kjruzfTH0EWZzsZmWhfaI5RHIGTv
a2+L/3bsX6psYFdejf7yM9Kbqy0vi63SsUsojhypexCXhbPMkKmWJD91GKCOeGK77LNfmT7qJif1
Xw8YouDDsXXYCT2686vAYFk/Z4DFpr/ktbDDFPBt+5+kEremFAQa7KnLZr7AZC1vWd4Whk6gFVIx
6QvglcZUAO+sRS1dTDxdWV0jOjB70m1RpWvvovQ1VPkmtCw8BuQtqnP7b0kpgihx7Im7eUJ3+VKz
ZRbkxO0BZHs0/PYL5B/C7Bn3WoC2k91iB7WrHJb8kGN7b3qmzVRcQpTf+JQGhQrPY+ws6pytmtjL
wpP6ewsIJlfRbWNZ5FbDL9KRKCDAsvy/XuWEdbGjnKiXDxy/or4RsFxm3D5r6n5h4Z2+ZXhWij0/
KO7wWinOIeHYKH9AVzFfjHv8vLUindpUvND3iVdWhkJ7p3ldpIty2Bdu/6GyHEXfXwQA3qBq34k2
TQZvUoqUpVBeQPC5XFSgVkXBWx5MyHEsxfQHDqlSP1WZI5+JVHcW840AuZhBUBzG05KGIWd1ENUf
0Haal4ktNRM70Jj3ZJpw17JqmU5+1WCPrEzk+SeiOvWlq/rcvnWCbjAxuPAAVp1OaBj/ykMLFw8K
VWay+86KhQZIss9xlT2MwWpeNV9S4mwcA/pUCxZBUF28dTxQvM1VocloJFxwX9h4z1UfaNdVcUei
YYP1u0a6Cgb5RKNpnT8U7pZmD3FuIVgPmGv53MHoLsSk2Lmf65kIHJi/CY+5Xzk+4yI9l+PODbLw
yS4VXiYgufkbJTzsRic3hZ029ZjlzlkNjecPZFKs9QQfSelmOPERxSHwYq0UkfmesT6A3UObfUzy
lIoNn5O4QTONa++uUTMJXA8v1T4ph9B53DK9+Zl/RwJTDLYCOQDg0jzpLFLD/xCieucijBLOUYSC
k3wvO9SCb7QUpf1P0bPx/6YcAZ9wx/PSlCDhS90k8QubKwys8IDqgHOznF0LVaswyX8LX4dQH1L6
KbzkgcWIPz2SqWOrg8W/hqRJAk9dRZ7B8cGDRmHAKzJtntZ3qMRl+xhjZBjf2KoMPY3F7TbUgZmd
vauvUWIx0HUor3eE7pkncBS7ziN1FY7dYu5u6fNbwmFbDjodxfg8dQATvwJpoXjzsbsYH427cFoS
YFfOYl95w4q+26mhlxlGSM3b7zmgVMIwlOEZ++N2bdwt70YvpPR3Yys7xaTE0P/NSdI0e02IcTNb
s7nG5QEfJEgfCIJW8/0Aow7iLjaEbMI475fxsq/nQK7sD8daPDAZI6cCNgv7y4rAvLwiuNPP2nmw
xfYTVSFgl+E2FhMmSLmIPWA5XCUiDshdYjab1Wn7TaHjqWgKXl2RYVy1kDyCh2V2fPnLk+3yIysH
t7gw/OVUD3ARDJrrqvo+vQ4t7AhKGKq2vhJgggnnSjtP/xU0odcHCDesRfyVhUyFaXGzvW25DLuW
2IzhFjFhi0jj60u8CfOV7Xp130URd6MwqJbuRp4l7zlAGFDwEPZg8JCY260rMI76lxRTNymkokpO
DSFdfHGUWG9BqMErow9J645X84pamQt6N40veqnFR6b9sqZuGcbid38tp4cZCJXcFgRB/xVAN+Lf
R44bfScQZMuBecrkRPwOgMUunHmu/2fszHbrVrJs+ysJP19msQsGWaiTD7tv1EvbsvRCyLLMvgkG
+6+/g868VcfOA9cFEgn4yNZuSEasWGvOMbHtp+9s0jKXi0FC9nhp6MYzVnFtctyRWzp+KpHBsnaF
92U8yXZrGZmbZUTYNEsenTIt+cx6a+3Ksa67mzKoOKk4joHsFXISDnAi4plF0nVaGFdmjoUDAjZV
jKZhSNeIcFm1pVVNlzcG1PFaxIvFNi+xUYMzHWOi20rC1kEWBYW4GpoF9xNxRmWuHNJY2gOHsIJH
vk5oJvXkE/irC9dvNk7CuG/bzT768QJEtrEq8Hto6EW0SnZGwaEDbLH5CDMW9X/WjOa0izDJ0hGX
mejOQTbhdO7DQd3jTpu7a1xc9hfHZJtauajszlaUVpimfAtvsN+b7jP7oGVTpxDIbFEjYwriNZUZ
KoZU46iaOw8T5sfMSMCBk84I7DoSNBRvkh7+4yYUDNJWKaLfANSVa6lDXvfpgjYi6XFl247+4I4V
yQMI2ll9yXoOsAeoCkidsFnxcNNEpumPO0a5+0GkNUVG5YgaHi3KdmAukCQSBwaAXwZ3WjdWvkfu
YBe3A1mc4rNJqodio8+YQQP/MHzGywwLIvVZ6aRB2di6kuBtZikYrjMb+V2XSDs/zS1q6V1uUcU8
2MGA8CiGO6qudO8BKbQNiB4nBwGwOs+xadnb2GVj+KDd3JoCvGY9i28Tg4T4nrafy9ImigSISlYn
/Q5IiWwwOPbNEmhaTeTm4gWJT4SyUMBMQsPnp/fHutGZQcmWGzcp/V2PT7XL5oIeAmufCm/Q4rAV
M3ea9BWKJuyWwMDGBFNAQ22GcmeS6xAyl0k6A/BoegY5msdEBB042kB37DNzHKEQUo4p3zqq8Xrh
ygEpkUzZV2SxE7PG8RXkEf4cNm9UcYvUGZSdOiUJ6W1Xpkghk3S4uhOiQQd+yprCXEAFnKc3WZNL
Zx01TmvvTO2QlAnEe0aTWti0PvB8LuIEKDAmvZqvZC/zaMGFF59twxY305zzjRGVQUsK/ovZfqYG
5vitIh/MDxa0vt0vjIWX0LXiD+4vaksfcf2b7aTDg99U3CKqW9hSNIoJbx9ogLAzo9Q0Vh1422yd
qZEjLTI0xCZw1X+cMReATpGYyIwqhP18WFtwY5iEB7FyLXjxVQy97x3wIwOXDLTbl5z+gIHIM83o
RAgaXGu3rppXX6v0xAQuNjbg3TySYR3NpJlFcVJMDeEB0Z+dcNpsgL7RQ/PMGfEjHfzIf458T586
vK3TOQIY/I50Hk91EjoZG54irWzR+uGu0DYRahtE9jRcB4iV96EFEGOLWq2uN1Fmc+IqaJAToVKk
8ilBfOtv0F3h3QttbbzyAf2LHcAuQAjMPoauKVHlGXMfwj60qXAvkEHxDrPWoONqCf25GAQ6PdQy
UJGB13pfTbPQLqYqWuTuMcgdLg0Cr6I4NaTIgnOwavg+WEiJ1iD2ZDkoA6Je6QFmKq0hFPEnDs2U
9lVIFOoO0jWiYDOcInmTOeAk1kBLCe6C4pufbSgE+gjYnzYAiTd9D44XoSS2z+BEJcpmGxoG9kHT
d6ls1YC8ccWQQJPv1mQmwwh+O4n1qaJHx0J3X5sjdZO26+AKuqL9bHQ1VkFJCeXemTYD941p17G4
93pwJRDiFqDJlGBPwOi5BCWBmB6voFrkGFVatD2eM2EGpFDL7sIhATqC7MFFko2vdAtSho+hJ3rr
G84q03gVteAHllnrxHBrkfgpO+fkRPfH3RL4N4BnJyKrPfpIoMmb73rYT1h4qLoVNmn70U0zSuZw
VETPhYjFvkalbZx5TrDmo2H27j1r5IBYqQQ9dwI1je5dOZTuHfsQVaSH9FfCuqzxeejSEu2K+1/H
xyYWRnSeAk38TjYwyLiKkRxBw0B3Fq3p6VuvEx6KjaZ9SKu4SbHO+eNi+GGdx5I3MX1wL11i1MMl
SwLoammA/LcgEfGIDXQpQ8i3oK5EAcU6StZpBWARRtJ7hnSwWM995V50lAb2iywxT5x9hnOPtAuy
XRmk7MO+D4NwlTlp4R5VYMIqsFH1cnWjABlzOFfDQ+ratPhNHVvbaRqbkW8/hGgGxAPXDHrJcXxu
1QI/DGuGVQiYZu3tXRJyqPaw2OP4GAct1jSZc66yzhcnEbCr+zJCWLdTQwO4xiVhwuHBykNiN+Dc
4BXepbQV/GeaRKQcgFEAoqwNjCobxonigI6iRtYcu+oRgxQ7u80XlT12xLstKU/jAt4Z1Pw9xIxA
EFvXZURSQ7jbd9WMRD4N0HCfCJTUhyz/4b1ziSVApV0jsMMt5LWsIMRdHgntw5FoMOUg19gjo/Ym
AjmnOFGm7WlAfsCRILP8u5xhRAtYw3NelOVEN6Hs4idLS40QzoFWsXgdu5F5fZV+Va4ia1eMRuGv
sHg0LOGjFVQlA+bMu/Xb2apXjWI4cAy1Edwh9SB5JqekeRwiUDfrrpeGT3QLuwcVVBjscabiLCdy
h+lZhrcMuUc5IcCVXmANDzPtR9gobQf7XjatNQIEcn3kqgcvzJFZyUw1VwGKs+7Wnka+HAgRyVba
KJR2HT1e9wY/YW/sbG0lI6OstEeE5MLkJmurtV8x1Qwhfepcpuu6GpfnB8ABgcEkiA1ou2nM74RD
oVmnE5Nb4DTcKsqrxzdBZgiROnmCfiLI8cUTa93nxoq8XCYf/8w2B5iFHyckCS9dgYiyPuumUrd9
USBSwZLomFt6EKUGcdTX5OYRcvEt8jujO1a9x7KLp435yFgJyusKAA7srKrn3khx4rAoJ0HBkmPA
b5jY9c5OWXK4RPRjtJuA5vx89BnefzRjh/C3bpmN78Y0sby1g7/pWU491BR491b1LajTkrYr0bTy
WeIt4TdykejowfULY3iAME2PReqahAB2RhXs7EmoDpVXgvpwHeJp1ycjbmu2JQBQLbpRLL+4NIpQ
uIg2HS0Ji7GTBlRwxhGU5iRTOqu+TCEIPmQsKP7ujAx/xdfRmoL8LSHPjwYsHVtSO71Yx+pYIHe3
T7lv9ExPNVEb2a2uncWcPsYgLk5jJFs726D69mjBOLOT7xPw0mSSaoz5GnUgNw4tfmZ8Gcfb7ITX
EkBAUQ8JXyXZ4wQjRUSxzgfdpE0N94gkouEOQgNSDWEujrmJBXLYQ3rMn6DaIQrxtYGkyZ16l2cZ
KUV8ShgEjKQXNTQWTMrV8arqqE63Fdow+8HNWmRd9DMZw7ssTp8LfKxYoFLhMXb3RJc/lnThiyeD
xILx1cN++lzhFp254ZoBVAMJGsgt0069q9IcHfbMpIks2lQEHrOYzVAMvhdqaAfAxVOOZOzo1W5P
kCiXpmmeu3A2PX+1pCPX5lpioDfXEOB8qu2m6xkpo3yAcAuGILqEba8tGjmOmrMT94JzW0Tl0DbX
mE+5vzzB8kJtowYfUTqj7IiUPGoSYOplhV51U4BL3ZkIID+juSOMqdG2OqYuzaYca2mUO08ZyOfy
tQoCgnvBZaZXVewZTGAVbiPbUd6p8+3RKg6uo4kFIPyH7tE2KuUcHZ16NEBdVqlTvCnXVHLHGThI
vqKqohlNGrxTP5SidaNLzmo1vOSNpFHC9Lz1IJq2yPLEJc6h+0AEXIpVvzN5/VBxvv1OlyxwNTVF
W9PxUDNT0u9dz1ECuIJGrghKw3FnCIxJnynvsWswwbFT92CW6ScH8QTk27dbIh5kW3zpUmgoZ+6i
USdopioiudZ+Tul6YjK+tB8jYRHeofLAIskmiJgAJBZhyrfd2PkAebpODRekErkxYQHg/jHWqFLS
xYYDy8nvDhl9l4mBh6g8ornmxmd56s0Js9eAu1J/ZtpQGRdZ+LJ46MAIONh47DbKGPeg8KC3GsFv
sbFKhcikU3zSd53negExSJwMqvHIgG1ITNYg5gQvXjZkhbfKEbDL24mSpA9Xhhd3/RcfWLYt1rM3
RVg0CoNJEwQpm0psJxg+hmqTxiKI7x2jWjwnoDzJtkXlS/3B04orJYrgekyYlrYSN4Qx7OKC/pK6
Rv+RzWKfh6UoEGAhiB7pggcEkoFoJrHhXQcozXBJDfpBEHcOm6Iyuhec2Dx9JxTO2j86Ih/s1yxG
ZbsyOZFZSJUQxfV0WXxGGFoFmdqXvKXK2mZjV2goQYmvmAM4OXli97NnONUNjfaW9CQcSgMR7qQc
k+iH/bm/ol6Zg++2D/113RLG0JxrDpvmTTWziZwSlYzpMa2b3n9EHx8nVwUq1vpGE87S7AYlBqZ9
ulYPQClaucGohKGEhj48wjWWTnrvucoz9yJyQxFebA3ifk5jOnqhNqf8NmqpZNcRlyzfe7Xo5UEN
0rVeGRLCAaVP+sGALU0Q0KrYxT0nJJzCqIvTOxkMJsq/HIQoPRcZyPiGWTTW3rWm9YRDuXU94404
aSu9h6U9yUcIObzCmvwNle3xmlveNk1nw9oZHHfNrzXtTueKbhjCaSWB74+r2naDJ8Y/mBhKpu/W
A6uq339UeV4y9ix0Z/UY67Tlfne0dsO1H6WLBpnJUnOZ6RjaK5ihrXkOEodDQI8dgeDq2ZT2Edfn
lDBcJQOK6kkHzfdIOcW9qUwVUOkjtu8wyWJcQGUYoNe+Sx3E0a8Ud9F4LKWw3rKB+IWJ7irF960J
eAeODG/XRmpeG5Z7380VQQHziAz+Cs1jlt7CZCrrq74rHMCSsOvlx+TOY/KEfRexOo/1qPjSLAqN
zRQLC7BgZ8nrUlqSiRJLFtkZQVvDUQO8tW91UJHNNcb0cJqEWOllpljbVOKE9CwznSzKDKQgNkk/
KwmSE51RGruneij9ryHW0nRtNWaPUE1bKJbTxHA3ppUFX8rZRhGF0ikUvCdLDHsUfIS4msJwnyAX
+Y84CVr66+zQtekObzXs33gzkzcB/qPzMvfUoxFT9OFYoNnkuXorvLL2E0vBdO34AwDCFLouucYF
EBwcPml3zdSneKElbURwHBQOBqidxXc0A9O5Un6/SzjsPHdRUt0R7y12PQXAtYVa98bw8uBzKIbx
peOE5JAEAECBjlKWXI10ht981jR4/aEZ+QfDdisM2wQq0ikzIlNS8oLPWM9D036VZe0vQE2fdhLn
nHono5DEt5zx8Ae4sebVzpXjrWUSZw+LdOGRtF77EfHXiDcsicwTBCd2MTQEnKSqNrrJS03AsKPR
s3OIhPiTDEgVBsIVvtu1dM5gV3JMcE0EgFxPzXeco+OZmp5wl1mT0EDJU44fhtVF3tYtaHMCksDo
80TAdzDhIUItwm8ukObT/EsLbnsnpp2ySH05fpckFPBd8rEvPaoWmDGOUK9WLNSliMB4UMyI6LoN
cYcfxpLQwC2VYUbEW8dSioKXOXSf2cMtZmmGkL7yqnVh5MK8mZsEVsaqRLgyXyaqMTtZ92puoIRr
eFFrFXvBN1HjSNjEpeefc9YftGUNsrJ1XsMzLXyBjpINgdMog7ohfSlDO36LbJFdFQ7pGusmkHV9
YOxSYJ2TRbxXcplw0gqtvUOQmoO3I6onk8+x3RUHhJvs6bDO5PeIXDSOoBng9g2jmKhnBtXPw51n
GzlG+6h3jzCDohEMpijNVUmPnS0UAJ3Ex2aNOAELeyDsM/S0RyyHHSdb6BQFvq/Qr67qwpycNS2D
wt0EeSnUkVEAPhXsYHSMy0nBC8TLmVvMQkN/3gT05PJ1n2bWNUH140aCoAR97uW+Ps6I81578C5i
Q8B7AAqlkaHGnTXETwOeqHzTMX6tLtLr0TV1mtd8h2ie4ezSmfRZfRu33xBBL92Dl6e+sTUy3TI1
T3E1L+IiQkTIw3EhaRNc7WArLCJdhc5e+bIvztQLlos8ych9zhpyyvhdP2YXrlXkXxjMA2wYygKu
NSsbAa6Gqy+DyL1g5bee+c0BM/RmpJYBRiRyxBus2A42zTxJ7IJ4AV+kbyFCxjmI07FHdwpMHfwB
flDAO+Rld7W6F6KlUVWVHTPiwPZPYzO17inMkHluA+FSyaQ2wqvtpJyWHd9CtMYQTBnubVYP9lc9
eG15heNGJ5dKtcaLZVh1dfLEWNxwkGI6j0mYkCOAHS7aLU5iJM9VEzE0TesQg00CgXFBVNO8TzYF
OHm1hhld2Y3PsjcaakwopJCrIugxijdTZUFG0coZDtAlI1S1TQpO4lumscXFt2LFM0gi0pUc6zHi
+BCzOLdD4kkSnXNYzB720HvddfGpyjiqbYw2SC+oGJqL4Ix2Mjn3DIeAVCb8RcgfQuCItRk/BSXO
6HecHuV4XUZMzGjiiizcjPacoymKI5t7JmprtD4xOnPrKg2ctL60tVWM19hfK/2UpZWDN7mOaz9f
Mc1VFfJEmOp7inJCb7EbCHH2pIEPM6KlW76hm8qMJz9xAGIMNTFGeL2xZq5hAhBJ6AdlywIJSryg
dTeWZpDCck/NecOKzPcPH68arhIzLvKtFeeVwdBHmKgFjNEIrwkkMNx9gu4T9mYyAc4iUJNWXcnc
Rh6Xk2bzkuJNCVwsqW5YHDOAyhDHTJyc6wF0BPcO16m/JvsnsV8GbI96XEP0SQThtEgznk2L7tmm
LgAWPxkzp5PPAR51JrDZEMoXvhjl0hYiD+TgBGM0XZh3BcNOMzuDnYVa3N7jUk7x5UYU0Ne4Wkp5
mAenR89e9YJ1N0oT/Bqykmm4026buvtuDAz/gn0bifCKtvqQEhobimeioSxycdiP5CYdaEziXia7
EsJTFGTxKqfEIiFT4uTfEvpow4EgnnwzmWOUXAU0mcqtjWuiOhATqvM7KT2f3zBUSjr3tKYnVGp2
BmzgpbalUpz4p2pcM7yqykuuKV9OrHZF8RaHleHu0iK1G7FBpZPiOQvNqrnN8fbZd6O0pu66r+Kq
uMV6IGfGO+nEtJCyP0BAQTl0anPGSs8TwZ72lpEBIdc87dG0IynYLp9QKNoTpE+26YuNVjae1oXr
km5PhZUzufUS9GNsVqWLQRTn6iXHfyQ+rDYu5d0CK5u201zzNW1KENouWqMJ2elG9LGSW2YfRY7A
LWLEuR3hci2glEbdxzy9zq5gGQIJj8b8u0dST7s1hrhm8zeFfB1HWTwKBjnpLpd+12+6JEOf53kx
bUMxgIql7zch5hirQH2ZC0/SdnKlxlSVDR0RHHRaYU7jWck2wSCb8EbFgXujUh+bWaGM6WtLqU0F
kXYttiVvxBm/qfo4wyrDWG81sE6jK7UD+3ODyxQnekHdi7mCNj09Jjxba5Mgi9uaenBRvcT62STW
hhYvc5hzzUbU05K39DdnGKzhGDlpCwY+CXR/MG1m2yAGIoKxZU0eIDA7BgcgMSuWGh4fxqXmGHgI
sqaA9urAY0zwUNRkDM2IKKG7zACsOtQBMZPAQ2gg4hoBe7TlMBA02yknDfcIEljmq9jVZrhuDFo7
W7I1FEJIh8namZw5hfCRHj255cUyhewZC6wZbff+Sjt5Eu0g3OHmFwisyAFbzrQrrqnr77SQDYHJ
NVvECsiq/SxDOjDb1C8N4IUJ13QFK4UwBO0rNmA7dXPnxD1WPfdJPu3pW3vdtsaOmm5nnZvugXXL
RCLFyenWqkIYzfOU2jOIvbD5LN1GT58VOseeaHZjmN6TIXWpsCoPGA3f6jAeSC6Jb8DDWPWDtmZo
4v6kJufIlhE5zGx8eCRMY3XV2SuE3Wq4Qa1pVwdPAMqBj0ekyy4cAmpD1RQ2tppGG8l1YmCbWDNg
L4NDbDRThT2tJlVy5Se9H5+By6foGrquihEsuNFXnP+uDVF2iM/pAMbyZiaOc74Ohq71boEjzh0M
TUA+G2EY3puEUcuJt0mocKyKA94hm5haEbio0+W/JM1Nikb6xIPVvUYB7j7u9j77UkeZH9/i/w+y
I6F3zbwrlJAPMHyGcUvAElYgVsihusy0RFEOYTDOsJezeuxl442cQ0hV5UKIFKIWKL76jFs4LM9e
kaQj3wgSAeTXbUuLLyhDD3SW6rYzv4ZcDSi+xqYzoNRcvMUSDsYJaf6OK9bMF1ROgb0hm6KsuYnU
9IZqijxLr4otaPMGfd27vmtEfZUO3pBeNX5GpuKMC7PaBnPZwc6klH0HI4XWviy65m0W9dBvQ7Kf
ez5YUvCgcSLEkd7P085rY1dum8kHYZMTKeo8OQJayjerNlG/MkRNh7uZnJJpY/SuU+9VQ6tq7+fs
WCvWyo68lcnx/U1lF4Ok9dyXJJ9XrCY7Ajrqx2yy2+94vkED4vfzbkOFDAnZW4eafvBg8x9TlDzD
wfCNJN70tFC7bwUtdQDzMZNvSCVDE+4dGtvWBik9UPZ8ksFT1BkINm04HPmpL4y2PDJob8wNc2Oj
3yHEohkoRFzVVwVOjIMghtCniIcag+wSn9BgM3uFAP5h1Rx9FRyxG4dB937yi6p7E0WXozPp/Ve/
Jri0KW21F7o0Lr2jfHQqcNYf8mSqbwUhGDzv4O+2PBKk5QSy+mjJ3F0gaBY6vDwMDUp9ad/XtRG9
adbA3YzC/CTMvq7uqB+sGzc0pLt3ZMZhzYGY+VE0cYDqbtYnHNoeRER73DTMXR9Zzux9EhtWscWa
720h5RZ7QAvTfd2bDt6xEj6fo72vtOj6xzom2f2IH0u8T6zG58Aa6Sa04fwKYhXEa+VLtcbJRFNS
k3t5SBtgSDuzG13B7mFKZ1OXsX6s4tE7aY3Hep3VPfrThNnyvQGdxQFqmnp75FDJtrTIGIW/7e1I
iEBVUwT9CSlrZ3JEr73kBvpzlxxL25XcDaQ0rjsDlF+dJuEx1vNEfCZKvxV22uRLk6bwXIfa4chs
JEi8V9DMkcoL7cQIL3h4euJZme7SXm2HZ5DFsSKKNsaDbniWPRwqJZqHMHKYIwAxBI1BR4CkP4X1
6Xok8kLVKzyv3TeixyQUaQ2mH+SCqa8NOgl6IxhDYBlOs4m0UFXOFHd6EniIaJ91OzyqE6Rxx7ql
qx9cxRm2ZxyD84scJudCbCvqBo6XLlRJjCpnvuM4ORKll+K+Y4bIsmrwu0xlmy8jBk7zADdxqY1o
9rUM1/oKIkCbQTTiRoz0AeTOPFxNpZNWa2g0mDXAuDJTOppj6gacc0kA2wPwde6AlQAz7XO1twbd
nMHQOXucR1AFAHJ9zhT5HOSBNDsqfv0Q5WWj934SALdoOLixCvtu25ztDCUuXRSkFSsn8Q3mIRUc
gE3ZZxOdB0gjNk00AP3r2nK9AWEzVobPUQ4kW6mheKwmbV/T1mswh4Ox+TzMqiKvTPlMA30UzBbD
Ea8vq4OPLSvY5uQNA9iEbkKKe0+HbmWXQ83GHQbA6EkE5hKifGEITORHuI3qOb3ulm4Pu8BIS5lv
DagWIIl78L/joamt4QuzVWCAc2i+JeRHHEN3EgfsTOURx1A6bWWEHW0z5LORHV2K5uLVUOAZd06Z
DcgtSQl112YdNOBaOfVxKih7K91GKfOyA7p4wpxSv4CFT0+xsHwPpGXZYLrtE8cgalUNFVe75VRH
eOU87pMm6zX662QOz1gL5uAS+OQrPSnWW8oCoQnTnFI/zK9A1XeEtTB+XwGvJCDGlL7YWH6dfE25
N88yat0zkmrA1o0j7hBujRRm/Le66nPUncrCxVyrdO3A8/s2WDyoQdmo6eB4yyy5AQhBPirGRk78
YziTUo3Sed83M57Zmhit8LaqYXCBxUmj7+BX9V3p0vHaVEXSnPp2fIQ3k7o3Zp7iAxlZ3wlkcOYE
yhOook3qEi+1awHyAkKgAzKAuDN6fUJdZ+l8hS0Cl3FSlzOPqsMAJ4Gjy3C3u0wGsyc2BAteYLJP
gZhYJAEGJP/G+PgpicJb5OCzMW4MdJXdfnaMjJOhIeqgeELwaSXtptCm8PUOGiExq7j1UKMMbXUn
Na6UoTQUAEniFUGDbYuWM3C7SazZEC7MMO3WemNwTO+qK3KN5/xCGrJRP0+D7nlXdWu740lYmhHo
sVGS+c7GBwfSvKFz7BtsakQdM0YYIqxjPOSYvqONoHm93HKebJlQAXac1kbgBg8+KRrUBQAjjOnk
sWdnH0w9JwkaGgmNqzhDEPn7QKPVsY+f/vYf//iv/3gf/zP6oM0HfK0q9T/+iz+/V8yfkohB389/
/Afkcv7349/899/55a/sP6qbN0ZEv/6l5XX++9/we//1upu39u2nP2zLNmmn++6jmR4+OFe1P34/
73D5m/+/P/zbx4/f8jTVH398eq+6sl1+G93M8tO/fnT89scn2/3xDfzzC1h+/b9+trz/Pz6tPvJk
/vj173+86faPT4Yv/47K1GH+4lGvIrAXn/42fPzzR8HfbVswDDc56mIF4Sdl1bTxH58sn3/EP6P7
4rlBwH386W9UuT9+JP7u+9KiYWXR2l/0SZ/+3+f+6cr8z5X6W9kVd0isW/3HJ16i/uf1Wz6WEPzy
wOdlbMcPZMAzzs/f3x4SWhq8i/9DDHVkeY6p960RH8OBDAFCsiM17/70ffzrZf/8MsFfvYzlmYAc
XCEYj/38MtOM0NSeJ73vDOPccaz08eGXVnECheSGdO8xiCIE+f2L2n/5qsLkFXG+8XX+8qoZH80C
DKn3UhAImnNkiHX3JdDjWcANMxZjq0fjLorBneGXr509nXRA5PEdV4DYG0QlAWsG1rNbu7Dfkj7f
WEHy2nXGbTiZD339blnZM27dp8pRRxL91lLqU6uNz7//IA53279fJd/1LZ5F22Ho8PPXZw1OiDpm
JAMaooMtu40I+ECMpHeIU/qCkYODJBBZLf/HYrDBeol5uUYnGSRXLjKWWre7ufOeItk8qOlR2e6u
ljvOJue5gs1p4HvGCYwKoBnFvZ0+OCB6+BrsBk8RpJNN41V7LzNRzQdi8798uOUq/HoLBhbBLgJG
Ccpf+fOHi11C3TJP6b2Xyxu4wbdhdbY6CgcvfQLBc+9XKXQUeePwHTN+2hbpcN23WC7g9fRufYTY
tWskJnqjPth5t/Mzb8OtdUVw8vVc1yCHT0S1cnJkKJwL9ZKM7t7PxvMwiZtkHG7jIH2BtHHz+4/F
Y/gXH8tZHiqefml61s8fyxDSkbnkmtklqU9kma0o6ZsVRN1s1VrdDVsKnBi7XDkddsfcubYpqlrn
lIbxjeOakIGcLKMI7Le/f2N/dS8FnumannQ9aXvLQ/OnJx4fWA2IE1lY3iT70kM6EBsvv3+JZdH4
8xUVpmlBN+ap8xzPctxfX2JKgwpll8YXsS1M/0zA4MGunzRlGTaXXYbh9fcv6Py6jP14Rcd2HXZe
x0cZ+POH8ii1yZqK9V6giSvsp3k2X6TIHpsifRjieYeB7yWyFsIYg9RmPaf3qNbPaE2ORpVfqJce
w6Y9VBoMa1Q8+H112yb5HZJR2o3FBpPzA+LuY1BdZZO7FyAkCAmlhg7OljF9zgD3r1zc/b3ovoCx
ev/9h6OK+4vv02LFYUswGeG7y8//dMlEUUqEc+Sok+7JcbDw8e7a8+vkuM+05uVx6MKrBDfXpvBb
RtLo23PkdrvY841N21RXFMqMC4BVOHex20ew22DrECm6jmd1nMyZg3DmEp2VJFcpzkuIRFB5GD2m
hxI3RAxWlkZvR2e8YZpQWs03wsfjlcXzWDL2RXTaPfgj8Pae0qtsQmzgTXkzS+sqzhvuZ6hlJCts
LIcDextHN5h2z5XX5KsUpNts+a+M7z5y2q3haHP4EmpHdOWlFsE66JOHqkTgGJY1Vjn9ltJXRhcL
r8ej2TKZHVNODgQiVht0wxsM7FecBtnxvyPwgkCUrztyVtdwqV8zw9MbiDLGxpzGPeh5OBic75z2
gTmX3uSyH8l+8OnFj4bYlU1BjM0+K7Jr3P0bgXFmZXQjfiiNuCuR76JfSMOkkthVyHgQpP9m3lrc
OSuLIZdK+UnMKZbIheRb2qVf2uTK7AdyyskXdwOwCUjKxtR4RVd5rUkyYSDmMjFjTcvH+rLgIbzh
2zhyHAlBazgMfYO1cvJLJzDEpbK4ze48+g3bhHE6M91Gc1qmSW1mol5h0GxT0jKNR7RNM8IEuvB4
k66BCtm0TCLYmEl3LroWbzf1P8q6dEVs9X2Yl58Z1sDiLzg2jct849YeinHj4sNejwNDz9lsqZpB
TIUEhQHYOI61UuuMZsaury+l8RykDTxPbjCv6a4NuywZ4oOB6okyJVLkaxSNWBxCgxttpTpxmCYJ
Uax6G/vgPSsg/yKVDcJua9nZbrSt29hbzLlyC+LJ8caHuUJVB54kXi+319TARhls9cAA6vr3D12w
LM+/rmECWZwAMWp51Ek/P3NVAWQLCUqzR6EfowIrPxanJeMYzok5j0ju3kX1Qz2islfCJEM2eSjz
mKkwqQWUAfVWxdGhKuFtdZm7pgn5xZIc9TAb02UIVmVaXtNez9bLiG9kFAnG9hHhxx1+QeSorv+C
qiLApJZeRdRnq2rhMjr5y5h2O1FE1mbm6E5QDNfFTEKCN+zL0DkBAtf4zf7h8tNsK2a/sPvxS3Do
P8iEcS9Ga89Q7zaJs8yRh2sZZR9dCqWqq30G8/ZLA4sRWMf8SDzfIcmS78EsbidatdnSpH/oPO9Q
l2vcebfWeOC9HowguAHVed0M4YsoAqThMawweshjU02rGp4V6e/5+5ykD9A89nMSPXSC9vlUdxeU
ojSX6Mnb+4FtGvyRv649vs6i6S6/v6DWUkb82wWVwrFcl92Cg+HPFxR104iZMG/g/dbPxQBENTXW
yj9bAKlX0KXNFUD9A6bgk+a7tgNIUBCtYaCs5CBOzJ4wuProf7v84/fv7Mcr/9s7C0TgmBDSTdf5
pQAaLB+CWtcSIea3T0QsMLE3vfVRMJXayACjtKvDnaAWQEC5HueF2hwckybm1ixZ85tyWjtzesLM
dD1ixe+d4hY975cQ9R3XOANniAxjjnJjbfZfOjcgyzHzMIP5ODFxfMEAQxX8+89k/dWG7NkOVAME
lpIt+edvG5hpY6HDa0h2SsUmrs0DxHtg9eARlxD2JVt610YzpkcmHblEFQL+gHRB1DTofkDtchv1
t79/U39xB7jAK50A4hsO6V/fUzhr0eZmWO9nxl+iQ8xW5y5kS713Z/eOoKZvv389a/mQv1xYzzYd
IS3b9K1gOfn9ed/+v6Sd2W7jSramn4gAyeB4K0qiZs92Om+ItDPNeZ759P0xT+NUWhYsdDVQVRu7
KmuHSEasWMM/KDSH0waQm+tjswENI2Q8M8sISHetauwSET95hXLUYsWxReZ+v/iFh2VtU5ZNxcKY
6Lz2kXIMobCUYFNJ46YxuieJb0Bb8IDYIeNL/Fn/i09uqCpf3ASHp5L2fX5avcfGCFlqPrlZ/KGl
uQC5T5ewZ3DZGOAK0GAZzBMJQ7Iohuk0JW4Nh4sL/U+j8H9I4yt508U3ILS5jjaBgZwfKwPsklnZ
bEH6QnJ2kuZ+TAYdurZPUTCuv3/dinrpW2uaJVPka2z8s6e38ZducGeq3EKXX2PgyzAiDoJIMlnS
70lP700IJn2fvlhp8NYMIUQ4z3K+/xHivJQisBmqqZPVA+ExDf18wyllNQ3ISrlxhUyrPwv7dm33
Ow42Wl4ojjCadhZJ3eJQ8xCZ2M7W0bMZZb/oneGFqJbmogMWyASTSnaUt4VS2EtQww+xlbyAjlug
zY9KUNcjsIIgeDXOmqDdYoIvKkLE1TGEWKNBQKBMJLqFEteKxWf//iEvhRaAvCqtFB2Z6C9VvdEi
RY1+Bqeq0FBQ4SIbMuUBgNiy7g59i8hu3jNkQf/3XZPbW3KDx1lLW/X8VRNMJ7y6sys/ac4Fvpxz
2xDwUWTFtIx5b/yTnwNpiPSKURDVR3SPr6Sr2/Vt6TFrivPXntkSAMIFXl/NlXXnPXW+rgArTNFD
iIXH+HndkSmprOh66WJ5sFPL/AWZxStLXCjlDOy4yX9oU6nKebXoMwJIvKkvXTmWTggzAzVrOmgx
AXSy2si2LcLqtHbF9vuPrF0Knf+sa57dH74NDY6LrXT9LP7layiP+lb+YnVe4+jTocFQYlkzRkAy
WbkJo/a9QvwQ7BTm4TpeqkIVa4NmKWI8IY4kte3kNIwXTGurlW7Fa9Sd0fptpTvgODXWJsirpEnk
cINupdT/WZvRe4h8IvbSqHcb3k2rp89qQ+pXOFY+3sG78R1lqI9lyr1G+3WtBcnr92/gwgVqaAy+
DZ0ZEt25s/YBbvJQ5buWoyxxRpPh2IvypEfB3ffLXNq6/y5ztnVjcFGG0XalS2vmPs3AF+XhwzA9
w1NbhWh+GqMRLvoWRNv3617aV/+ue7Z186SyQ9JdjkzX3WY0ngZv1Y3e2iyi7axJFFjVlRd6MW78
vf9NnfaY8ve2/ueUAtJVQRPXpZsDYFb1epc3AP5GKlzLVfawmqh2UdipuqNv5D+GXrhxDBTSigWb
yr///vnVC/UFepHYb5m6pgv+9fns9gO2qHLBBseSCWIVUwJilCn1R2QF4TBYo9um3l4yCieBhlsi
7jQBLbHIpkFnI1lMZAMgA/JkyiA4VetYTffz8S/q+un7n3opyvz7S89utrxBUzDw5ZJhNf6hkFZG
Pzl8v8SXTu18cVnI/BJCwXRg6vP5bWQM0CFwmYXbafomK8DfNDIdg7g8JU12Z0jGfVN5G4Bfe9GL
PwFiR4uxx0AnpsKwjmWEGUI5LKGhwIpDicGGOCS08kGvpodxZllUgXZC4eUlBWXBTfU+HySgTvtK
u/3+Sb60/f4+iUnYlRWhUm2c9WqiAfU3dUj5roXyk4DzokvFulCzNbOjQ4pLOEiC96z2VvpUYXQ9
/hxtpCx8QWOnNOWDMCCj1eqV9/s/HeKzq4IepK0Jw+CnGcZZPM1DtmJcZIWrIb266lPjJvDpV0OQ
BDlUmzdVOh4sOLNL355uJVEQA2oUI5GHWSC/8hExqFxVE5SQrid5RFUtKzuAq4HAArBEN1SmBO4Q
DocXWToKwF2cU4tnvzai2UobICMS37qX/5TaGjJChRRpxX/ra/I2VOWl3NE3GRp0FWzhQ+3UfplF
+Au0+HukYr+peptepa3R7MpK+anraURdwx8uwCYvMgJUpOkA1ZIVc7UtEhXJokMEoRyldV4Z6ALK
PQJ++hZ2ME2kqDgZeE5Aal+DszrC6FHXqEztIzywOq6BZQ3RZa176dJUkNkIU3WJEnLu4nyzltr0
1WsbF28nwHcTdBa91xeNMYsg5jiwoaZwOw3FUTboznXJduj6jdqVD4Vmc7wrkiMtWCYDXj5FsgaF
i4CEehAIolYmrzQvU3oDQgXAUX/4UHF1kEtBVf6uGcJn0QnlixP8wTd0h9Zy0PGt2k0iBffo+FFB
EKSRM/2RTgZAooAHDJlAgphF2mrqEmQwGeITh5hV8sAJOpgLqFswAXsPqoQHYay0t0bI/ybajgb6
PUZ7H94kbrgUlmWlvpkQipdj2a29pNCfrBnsUz8rk60uULx49cOMz2mkz50HMUA29w3MGAerFHTI
B3UxCXMvanhWWolXDtOF2pPQrjTehh7eD0qYSHOyKXKrfY15+LjKPvzaP6nAusM6PoGfohRvnEj9
gRQkcC4a5Pi5da+l3tn4uyPWYYK5Dn4rWlQ6aHWeFPDLV64s5UIgtGTB8WEqZ9PSP7srB9srvboE
k4S3GNa96mqMJNI9tGCH6X52uZHT7iiAvfr2g6VHt7+aOGVSwxG6EmPmhc4OsyVTaCmmqsikf2cR
2YsQgQMQX7i47gHcwK6WMnCfV3dFpe+RQdwp3WueI7/V5rsC+JM0/LjyCy6kZ5w+tHsQwNXnevpz
vEb4YpCioCxcFVJTYEU/c8s/FQ0slQ7qaeat49C6F2HxG0ORK5WWdqGus1RLFUIXpP+6cba2VgUJ
cAAGUvlUqsshpnymyQSgr5NvQRO9opHxkYP6rNT6IwxVRyntfQJQf1H/QnMQ8Sgci19VVMZco4vB
hASYT2B1AnhH8+/HzvjAzzpGUK+6R6Qc2pnI116tPCWIhiijai/1pP2wpOIB3VSxh3eNtVpX7bTa
ALYSzfLq/qEqaa0CvNmykdwQWKSnosHezWZTkXYU0piudbgj1twVvfJlLr0duNhkjjjDE+zPNimA
MnRhbL9w6yI9oOHyu5IlpxM6TeI6/2mU1Y9ULx9UnVngOP2YfGMn+VAUgnRlF3u8XkL0loO3hJd2
pZK49MN0mVTWpD8gK3/7c/+kX1pfonDcmrmbquBZEqoiVACiPlgMgN19MV55ERfyZ8uQ5wvY5m0w
ev68Q0VdFC1WvLkr+dZ2UpJVVUJdscW1Md+cp52fRa5UFH4tTTHU89qvCWDJg2TLXRnmD5izfa7E
T5DGZ4nIXVr7T9PUHWESI8M5ace02pqVioLL1Rv+0onEU5EEV8dIQnzJoGIMroDvQRdHOQczFXD3
Q3Ubaju9Tm/HILvFuXnVVYjxIqR9pVl+qdFlUahY+lySG4Y5f/t/vm1sVRaDAchsEW5ii8Af9hBm
T6WerjpFuckh5Qo7+cik9EHz+iuLX6hgLLALgmkmCIsv3dMWzGM+oBDootZ4K0Vt7GhtOk8k9oWZ
7yXNfICR/BAF8s8rJ+3SGwcxYViqoUCt/1vC/vPQANwD8P1K4ZpYzyia/Bwm3ipqkQcIhatBj18U
pbLScRREjS9++X71vyP/s33HNFDHJdRSGVPIZ60eYF5prWdB4YJzfqYJZmA6Nt7Q/rztKuYFiOS8
Aet4MuoH2//hq+0GGPZan8Ri1JnkIccSMs+6g9uI5Z/5Xhuz1EpSY0okkufeK1EqRALVNlB9F3/F
Xdc1MnNwgfRtWajq2urqV1MjIdMQwMp08w1+vrygwZQu9MhzJkN1wkJ5SSGo2v1vWLXPg2dvisZf
i7j7Bbz2ARGrNztuXgu0h5zGGj8eVFMiON2IuNUXyEnriwIL4yX0RjIJ6EO4LnUzRDm2dl375Jva
Fqu+YnCbCVRc2eWFw3QY+gTK/lk2wKBo25eu8X7rsliFozEscb9++P4riAubb+72gZuZPXdN7Sza
6olmFDY+b1RxQBLRoXuuSw1DiRqAOcxomlBJsZSidI1NsJv3lbosEh1Kcdo5ilS/NjTsFmBmEDLH
FMSqpK3eFExWZf2tmlX7pSY/qkxygXUjnNsCYQ96+ybUq41hxjfUS7+GYk5lC7VZW4x4Qu3NR291
ISHYB1VmBDXtoFt32ymN6bRmZV6J6ZeqHSTjVFRf6XgKsD2fD37j43SExnKO22D61iLzEGvI9JfV
E5MnqFdQMYcyPMna+LOwYrjohnFfyN4hqJjtihNi7aNTp6l05WddmKgoYEkAzNiGgbywfNY8SRI0
+6pJJx7hvggzR+CkyEb3SM+hIyiOr2hvZe9njoL1wwLL64cMjpFjMSBapaP3McXiqKf5cwf9ZzE+
BvxxlJsfIk1ZGxbkDsSVzVlV21Xr/nWSMXPquuYVYrlYDDAeQGNi1WEvv99sFxoYc7YHyYMOr7CJ
KJ9fNhgeH0ygltHdbdxUbyUnzHNgoWh8xlWIE14fvRhQfBYd71xBnW0RdOwmwCYvTSKeQy2dHJoK
V172heAPYZEs1OZtg+M5v3ny1igb7HcyF6Ssk6ieq4QkFIpOYEHeWIrkrZ8DFMDqABLKlVv+a9td
yLKF5SJTHQje7MTP7wQsV6DrXZi71i5psc2ox3GlyLteBuUQUHc0xrYudVD54qmZGwNWf2Wo9KWR
dfYDzjoXiM8pQSonuVvF7S5EUQ+7IJQlCf7YHWBbBzvWu/LQX1Kbz0ueTzJREksCs4xJgO3uGIFm
ijMu3Ly+kmjPefSnG4YkQqUHy/xO07jmzs52hZHuqAbBnGeLdTN5bklrXQeNqWtXmpBfCqt5JU01
FSQH56TtbKUByy25kFlpCBkppClkjMZ6/P70XFvjrGqAsAWWBU07QoLuJCONszhdfb/Ehe/CY5AM
6uScGnYMn/cipVIP8UXK3MaWn608/N0V2gYUtnzl+1/8MDTL5vyecY999rq6wUoH2WAdFFWe4X69
IQ12mpFxjOD+q0f6z1Jnb83U/K4E+py5Bfo9iwmucm9Zj2Xq779/dZe/zn/WOUsgIYeJwcRIzgXM
eQcV5E5KA/vKa7u4hg56asak2fr5NLYdjQqrSHaAZKIE46kbuhpXlrj4ZaiHsYqDv0ST4PMOALI+
u0PzGFj8Uk6OS7RPwJ69d522+f6FfUk85iMzZ9pAQnUe6ewukNH1Txh0ZxzO5CMYu+VE61MLMFX/
gUj5Q1mn2CdeS3cuPp6JjLpA/lvhr58fT6m8BBKenjG9Lx6QwltPc1kjklXUXSspLi1FMSOY9PE+
kdb8vNSYqIyvY4ONN9knW5rdWBVzW4CLiHLjSg13IYTboAEU4IomI3Pz/Nz2TaLbuZy5ffKctsp+
Yfn3aBXdxv6VNuylAKHRijE1FMa4L88+Wo6SoOHj5+TmY3pAbfo9x4IwNcMrlcmlZagLgI3TH+Jb
nS2TmElq+R53ojDBJUJNxtfDMUR17eK/tAeJQQr1PMNY2lGfv1EJY03KMtZBYonkdZYUGHCle8B0
70ROBbgm2fsyTBuZ5Wt4+rHxRzW30PrcWTzCKmn1Kua+17slE8QrR/HvzX9+fdmaKdPz1nXg8mch
ZYLQBs+FzdqGAbo7C7y+VxjT4QOir6UoWtq2CThS3+roTSg+AKT6NaaVLEX6igMklMRBDo1+JU6j
qu3Cn4aaUu1a6JxoR++yfFpJZrypBLe9iiGOVqy/P+Ff8yqO+L8PcJba1EENy2QGhvgdSR66+8+N
prqa+nsQpNhCnfvwK02t3O/Xnd/Ll/em0zmRBd0pyvrPX1VS8ZzO0f13RWAtrKldSAymJKq8If8w
kU77frVLe9X+Z7U5DvxTRKcjsIgiYjWtxUmQY45BKPKBD9+vcvmZcNQhUM6tw7OdmgVxU1sIrbiD
jowAuItBDlxfOzARcXLDvLL1LsUuRln/u9pZPOm6wY9wu4Uzrn+MCSJ8YnR16RnJmu+f6vK7I/dV
56YLA9rP787rzBJDDOoBSxpXUnYn2zlTjfK/epr/rHJ2jpJukmvTUDNXVV7pHSwQzQOiqq8U7f/z
cc72e0GjvBsFC3WIb1vpe6K+6qV6Zb9d3AmUhsICq0FX5Cxd59K2OmL8nNDUrtR/CIN5sGQuJWVw
JPiV33+hizvhP6udoxgCZAnbumc1X6sRh7aXUwZq2VJnv+Qrn+nyg5EPyArMIGZ9nzeDUcoFlOSR
cCdeUQANopfgeT5LyMddeYUXt92cefzflc42BLhSS+6kAfKyqS7Dfmfl7TIQ/9W2A3pLPs2lzOjy
8/PUEOU96Nok0/ndfL8wRVyJ8jmo0ysv7uI34ka2uCthJ53DxHwNCzbD5PZP/H5ZILKLY6ozIq+q
pY/f74avnwhWhGLpJDU07eiVnj1SRC+PuUjmQsBez2yWGlZOQ5MBhXQz+39OEFkM3I5MuPsLLf28
WKcWgQLK8H8Ws8rxuUsKFxemkxQHbioOar3HH/nKu/y6NVgUwJ0hyzSCQaB9XhRvwoShI52rPMbS
zXwB536aNfm+f48Xiv6ZXsLtZMjkwJRan5exlTaYzJRPZi6wg1+leYrX0bgMf8qHsMApcDuQYiBJ
CK2m3n2/9sUn1A3BiEWW2Zvq56Vx3oh0NBLYltIMrKXrLPWrFAWH/2IZg0Voa8CW085iYa/lku9b
LYEDjbRebfGkyxwJXsL3y1x8kzpDPFxYFBns8dmbjGPVs70u4bJXobKGKlJKNIen+7w6ZtC5O8Tl
6CCZHzJqpv/vj6gAdiZUybSvrXPKToTDSRxECArkI6ScXDrwpaEEZFdCsDpnu5/zGYVek84J5042
v4BwZRz66jC2Urf0Uxkdcs1JOrQ8pCG/keRIrERbHjHNKDYS1ngM9BlMoSqO5FmhDQ6a2Q9IQlhM
7qf3UNDdjq0bYTcvSc17qfHp/f6DfA1G/FgyT9tkSgbQ/SxR8Wc5+cbWUhe9invtTtOLJbKRt7iO
XKl55g97/lYMMjwxN3c0utef97EyYbuFqH8KmSMmedd54FDSr9zoXwsERVcswb9x/NZIJz8v0lhR
VwzNhPaDPXJKX8ZSX3Xpz1S2D90II1srVpmWvX3/Cud/6NmTfVr07MlotyBCYMp87x6qGVMDofcb
S8VMkDLELsNlldev3y95IbDrND4FPF4B8+181pgFuax2RseSReVAtHU9fXJxkIbsg9D2VF+Lf/Mu
OH9EFcgYOR8XJHipz+8VVfegr+Q0dXt49bWCODQpugxRRp/KFbomDp6L4TjivmFC0bhW91162n9X
PwuBrVHE05hn8ItE7xThBKNoWIV0PX17XCAyeyVOKF93ES1ehfYgwy6mLOddB19OjVZElJkN5skW
enHKENHdldsdDjIrbF2Xlje8WL3+GDXjM2o4vxraLRp2d1Hp2oTnKcnRYA2dTLpHl+vKt1e+7jd+
nkr7gFOrUlyc3XnqZLWGpUQMgBNpZ0nGoUaMoqkYwGMCmng4NIXSCiG+2wkHLSXaMJFYVmLm2Pj7
IMZ+pj6kWb226yvn4Ou4YG4TMwpWSdUIfH85k/+UVkWC9XSMdTG7UtplrbgrGhMxGAMn+3KLtM6i
qHYjNplKHT6WTbm16+g1r+8GI36qAGZ+f0S+gmfOfs3Za4ok9iX5cO6SEq91m3m8MRzB8a4Cb4fs
81IY4onc4Rb29A7JgXUQYgMZov9zJcJe3E0IUtIFJD+hHPx8dlChHqYe13K4lG/BqC7aWmwaZZUj
GqqgcCZBroF39f3Df43qfIl/1hSf12wU5Bz7zqQtiFMXypMLlCWXvY5/BoIn/39LnV3oSHCVQOjI
MTHuBAcPJMFrOKD36lUc/ixBcBaF5qci8FHokqYbZ9FdaG1RGnDx3GlgiDZYzTKq0G1uYNmXv0So
3Gj5dPQYhaXYoAcHKS3fw3LcxxI2Izg1p2hVyp3/e0AESEyvzPhxWvUfpW7c1015DRejfo1a/Foo
yeBtLdVGBPPzN0gr5s1wnzMXPttmUAt3mMwtwp3ropb3cxBBz9np8H4PJNfsaDUGHmpsoHhS1Sma
7O+xTQLvNsq6F791cKjajTqE1olTn/RBtNAlXJs8b84nHoq2XX7/XS9GmX9+/tm2NXFXa1Usg1yE
vk4zr652DFyckL/aZDJmjM21TOTCgrwsumcaGDPBtfb5fQWIwCCiy9ft6nYHq3RVY1pkxgvkMhfj
UK915RqJ+1LAYknGyDIJg2KY89H9J2Bp6MJFjcmSvd+u7QEXeA8RrTZfoErmBjWGqZOx7tT01gqg
fXb9PXOPgxmjnta9TWK8cu9cDBRcOXP7kAB+TmeKcKJRksibm7XSbtaFKCztVHn1rhDigFLDMgWn
ncfR+vsPrXy93Nmo0HcYI5GPW+fHCt+4DG4tXzocwc0YRroKpqXitwckhpzZXRX1yGWh/wBo7IRt
sL2y/LyRPucWzN/+8xG+9KjTystC5AxdwAP7ogT8UQIGjrNT4xXblhneAnk6lyb3srPRiQd/UtSb
73/D5a33v/vg/KjW6JVWKd7UcELLG+HdBNGrNQGxGap1qQKDHZorRd2F+MwzExOY3VkQBOfY8c/G
GyYdMcRsngxl4ypBttfjHPsVvUGrvTIuvriUolC9gtCzAPB8XspX8Z5GBJ5LuTZmX0DASmIT1Egl
SeaVyufyeQIgqcyUPPRNz64d3MMkufEIeWMbIlKL1W7VJA6o9SWE0K0oyahKbJKlycloS0laeiiD
MsQqckRcx3xIuupK0TE/3Je99c8POrucWq3Qenng7i1DfFUTgyStXiNVcP/9/rlQ1bKHdRB50GZo
6P0tCf/5ngmkdyMcOEJdjD2NHaYLOdejZSjHp9DUt1B7MDsCym2pOfKjJxUXyBpE/pVfceEgU1fB
nmJ+xc2jnUVQ6N5G6o1gY/zOO1Qh2hcWmvXWazUGzlA2uxjJkxEREF/rN3giXVseCOLX101xYFGP
AM6hrpz34j+vgdrLzKQIcNJQpzywiuJClt8MqCUv8AQCKwGPEzUJxRUpbui41S86U93UJGNFqW98
rXyUxIPXVeG6H7sXpdCRJqwZkRSK2KtTrc2KOROdU1w6lRLNTvWmKa0bdfKWcow4Mn+khwkIvyYd
oY21YtuZwZOU+Mtu0I+aXWJ7JOtrbERw1IKX3YwPWWyuZJFkazS0d4pe3UCefQqCgdzaWuL3cypa
1DARIQsFXqbpI3BfLt5C2dVY/K78NjlaXoxDEUL4oCAZOFXkGVX4qOFpsgiK4JRq8q9UVZ+Z0gY0
tBF9Q2h0i6HjWxHtEeQt3DGvYOm21lYu6hMii8/eiEpIO1oPI5oEq0LODn0/W/WaAlfd4ZhE2XiM
6+A49U2xD3xEcdsk2PHGf6PchUZI8JAKfBgxVQg3SWvIR3Ta/hiuokY/haQHd115l+jU4GP5xzRQ
7ySmI72HYX0gJe+YUc9QmmABE42UGauM2SbWB6+8yrz0lxkjHCuB5zOHPFpXlbgtAs1aiqR6KwdF
XZb0ZZ22tHZ61TDoUqSbVMpfcK3kyKvgj2v4fMagZJQCSyyP9fUYv5S99kbjjQmYjxm1iF4HVNrg
hyqIwkIqtcf6YwJUVNOPUpaRQs3XJXRKPP5HbKyRKafkQZu5XA2t/adp9Y+yvcc2atXGM1JwaLqF
0Q75EqesFeKDaG7koY4A37Bpp2HTacZbozwjml9CA0lcbwAy1Fq4nHtQ08KpG52ix3MygUvNHnjL
EJAz1A9PGoZjLeQ3OzWeIuqvbNR22B39KWLv1HTRr8Qr36SNMna3VSMtw9z4aYbha9A/BrASUGdk
OT/kPjPNkXdg7kxP2bZmzF5hWa3mP6KhfowM/THM+RsZEWkpax5CyTvpIZr0RdG9KgW0AGx9xuWI
1aszxvqOAIy6BawsUYDCL/hGtgf7WoiKCKvFULxGmA8xVCcUimGtaNQEOCIg7KAF92OpPcQefpH0
LSxf6ZeNrWyHXq4xCkWuXQYMiE7AQs+b27iK36mQo3WqsF/KFAaq3CmE2PDV05WDXIdoBVT10o4T
JCAQXsYmFScRSvcA8QPZCt6LWcqkS3SGINqNkUKFQyY866slfy8WeN3z2WLx0HpB7HTVStgwWuHw
QYOUshdDiqpFEffPTdbejsq4ksf4MQtlY2VOGR5jbP8eW6uFnib9tgy9Q95YtNWG+0woD6NmvNqn
lqHZAs3VCKsZ5oAIJfWmjgh69o6vCdrepvdmY9aDQ/J7lqE1XwYxDDDZZ6JSP+WGcBv9vU3SlQBs
r5Qp9KO2P/4lQAsPLpCfAUlr61lIJn4Pqqx10N4lbDX9D1QI0CXAGtUxqrvO/1Gg9bHwy2Gj+9YO
+O9TWN/jmIKWjWnh54txAh6RTEPT+EGyO9doIFmD+zpR00BfSpLWqeLgJlesHT2+TdFh7i3C2Y21
ypbqKKOZ7rW3bXWqsIRyIIZFADPlJVF8U6Qj2xJmq5UKsBVJz6uOrAVPOR5LCWyhLSNhDqffkS1z
XSsajmXVLSLNjdM9io3RlvhEtjVek/XKjA+IW/9Kht5fghcqQZ+7GEVgQGamyhqEwJ2P2H6vWEuw
fcoiV7eBFR9yfFIcxe5u5Ug10MmUTr3OFir/DJ1y5PRli6HkAkDOrfuf4IHq+K+cAOr541Keihf+
+iIRPheSWnUQ0MUbTIWNEhKLRfXaLTNDeYMCdGOM0srQCnuresqzaIb42NvYB8mPuVUn64IGhWkb
75Vt3afg66h2BBFm5MMgH2ViJbOMDZvyXWNUj764WlvpsoCXvqjr7rbAy2kdj+EGNcdp1Zjqogib
OVrZizaIX2MzAJynV926q6dl0RoUchYNyZju998oMwwa3tJ5hpuMTRGow/UJQrcxrae6HPulpWB7
r3aABxrdR9p7geBj4Pg5f64scGo223FT9MMpVFJHFWPPaY/ffd/XlxEuWDDqerdPlZx/OG5nUqup
i16k1UrN8Wtoa+rlvFEUmjK2vJNCrV80NrxjbmjazWMTH8c0llZxYtrEDd+6ae3SW/QTB9yDrIUl
YKDOol7l2gB37iRROKxK0atgvKMj7ufVzvKEE5Xjx6RUvVvjA8rtrE80SFt10QjzdyUlXD8mJwvI
Lzjy7jnytJ+5lLzkMZoRQgc6N9s+G2q9ath+Pu8v8LP31G+fCoM/gdfVO9rMR2g4f0x7aQ2zEpM8
3OQ99nX2cCwyxVjUfvVUeDIyAxhkLy2sKNe1Nh+3ZTsYxziqb2tlPEZ5dFBj9AiU7M7WR6Y8NuGq
Uk3yufFoKoa1wkx3ZaFwt1ANc4nTxwaxFvyv2xrlp/pXbmvBKoMDAAL/Hlvo5wJ88gYB3xVWEH9k
mxupUwjICqrmSts6japuEy6nzlPvwpZN7nNXkjqHH6YE2y8QBREm97joMLnIm/iXlXA/gapX1oqI
jkanUR5ZcbJBnWXRF1K06W3l5yAGax82NXv6HbGQANEjWyLjTOD52vXoQuV768yBQU9Sdcti8hBA
D6d9XWvjwRgtLkcZkLElryHXIOhQVXdR0KxnjXUnSfkxVmwe6HlvKc+fxrGho1dZf4I0xKMxIO3p
F4jvzTfsyseKDFve3JJujb52LMaCuF2wMO5pnCiQ25WQX9PMm5DkQQLVNOIboyTYtUlxJ9dRvByF
PDlTX79UTQUcJd2EfnbovPRZCokidZ7uEQN+9GuSq3goV+PoLZNe36RIkfKaunBdeVLo2Gb0aLb5
R89hcWR9rA4dxA03lQvUnifEnZFAd+FTHjwpOZh6Ku+mdo+R4bjDJG1Lu11y0Hb/Y4CtsPgQaCrl
S2+2wazG7jHwUxtWuYucHhe1lhprORkWCqnwzN3XHC3DNhz/bwT8g/zDToeHZPJaTkGKISH3uVak
G0ptwUwKw8W4Hdb1VChuiBrfqjKLw4S5JiRj3J69qfqD03rq9ALV7uHDxGbshJYYLFgvjjdayLkD
orFDNgqPAfLCcCuNXGKmMhmQbjFImZLXqnhP6lhi+JYLXLRxdUmwZpsx3ejs3moWwpTE3B9qnzRk
GTENJ7/e61aJU0tAah2oHVmGcWeEqVjGU/LbLjscEL3gQ8cMct3K+4a7bVn4460e1ZxOM1GXMSKc
zKdDRzOGdufp0QfW3r3jyR96YQS4J6XHRjadFO6sjNridmoZq9IiXkRJoSyQyG8XtOuWXfSXfIFH
Y4H1Ee1m0q72BMehNZLGwfdqWkxZoiwH+8nkzAFF6HZ5NBSnMIV4OtUVSybFbZt7zcYi4W2m2CZ4
ZfsQGi52CdnRCDzQ+eaHsL2HoguQI4h+y31toKVOc90PhhH6787GE7JPu52q9zYWrnjLaMcI9StY
5bSP0Hq9rTaydlt0H5J550V7nBqmaamjfk4gb8E13ZbFY+a9jMRU8VtwLGdtcJE/j/ZN2j/4xtuE
WYWZjouoeFeHamHil9fCbygwnFFQf/NxLRH9Ty88lMqzIYYlbn70NE1wZemRKe52RPI7NIOtb5hu
Im+juj6iUbcUsESy2tpzy5+GHmExKpkcEe9aVQ8ALG4G9SmeiptExRTWk7ZBGLuJ0WLWot/4CaGu
gbQHmW64G+IejkiwjrSIoYh6VERwVBJlU0f5QVLw/mGzwUmDsqBuFem27YIVPQHXpOqis0hhbO4S
ddxmymKK5F2h2HvszHe5JiEM+MF1StkqrTXMVCRuVKvpyQqHlRbG6yLLl5I+raocmTnPRzAaD1gN
zynNeAg7NCYz5JLJc2gpbVCQpnjR1i0WvjbOhYqOc0Jw8Pz6sbEfzLb8kDoPfSpx4+v+AxZCRyW3
qfw8R5jd3poSnDqDh9iMTkz35rJnNXogNeC5xKl+tMfxnmHIoVGJXlLaO5OkPgnR7dtK/W03zStG
5g+kNkfECouuPqIKvU0DrEY1DBXD9l4zyj10qnWgIRytozfubxsOmR77d51eb5hy4vNp3ceiPGKX
+CNr0q1pFTtf816nKv2RcFiV1H/Cl/5FRnlRfUrrYywY+SCANPsZeoG0SbgzPVV+RgpqJ8v9I2xI
ADpkMXa0xfLjAxvXbaVjFBVPd3jHbJoaMzbuHWPMiUaWE1s0npmLMKh/L2RrWTC+blXrNNrTcgx9
ZOKD/QTakb41V5kHM/hmyCm3e9kxJGkt0oFppOXGgXA8Zq84NblU8IuSWDgYaDsk5r5MGVY1DeZg
JozGzKlQalPNbiXbiVPpxMwycWTtj67ucr10gKVtYVVBQYk2KJy7SsWfIvvUGg33HelJbh3NKpBd
n1mws6wXwdoSq15hGquW+7jg7sXO6yGwtNuuME9TisezdmwDadv3Bfxqc50k0465K34q46NmM7Aa
XM8uVmmLdrsJ6RfNOw/rK+v/MHcey5Eja5Z+IlyDFptZQIVkBDWZ3MDIJBNaazz9fMG6c4sZxc6w
7t6MWVlZZlJ4AHC4+P2c7+hvYY18fJq2NR8972Uy6dNNBEqww8SbliqeSDhphuAWFIbQC7ga4TzW
SMz7oDOM9k7BpJGV4bYxDD8gJ4xEFqfhIEKNCJqPXCsufKkxDpKE0BWkrqwUm6SUd026gd22tSKJ
JPVmzYnfKjCKWw7e7xd21o1mbcZWWJszLbIa68KQ2Q7kh5p4I9RGpcjWRTwf9YqlJJMtdjfNziSR
ejvMG0Yx4PtOXemUBLqNnvZrvSHuWCJjolX8GbpjNVP5kCK3H7a9te77zjGhTgWcx5rCq7h89Dkl
ADYV0FWcZtQISe48+PS2ZeRwMmQXS7s7UpIyGzD2Se2LaeKJezM6bWMFVxlVl1PEVY7BEgr9sm0a
NjZqteVQCP6i4ALwswdSNVkcpLTLjfag/LsiLrhOYF9b/WhHasWkgy5d6Gnx4nEwd81v8WWlJ0xC
dokqcIUx3yfqj5aXPeChx6LMEjtcG4bimBQq0mDxSj5RHrtCdBWR3ceO3ZbDH7MpubmxNgj+bqrR
r1g+k6dLUprg5Ch4S/k26zNKMq2wMWPDm+X8MRiCVR8QDtdh6hrmbZ5xds5d61XGDQ4W1FRzZFNw
BID3wOcJLyLttFb8tOYsPySMm+EsjAGzV3aU3Gtl6C+OkixbUjrJgxA9UlcCkEVdsUpSy0Voge8w
dYsKbY1R20EuewJZcFAnXnHUeoXZe01OppllrHAR/8jz5lr0k5kjHfHAQEPNp3ObfMHNqHl9IW/4
xdCRCUaqBZY7gJ9LAo/QzZIL6jDdrODnKDGfxMToGwCzECUXEJrbW8XOhOlj0VbFpCfUpCJPqdOU
HUvDli23tCZ41TcFsrfpFEvtApSym0V2VBtrs9sHP2elO/UHpjvqeqAug/lWIuVxIvgegmwIpzAQ
YMvuBsXio1qu+MnjvQVsmbFVHcbYTd/zPvJjcPUN0dl9SdVFSQm8yv1oqkh3VkgzZQPKpWHxt4to
hLpBVh7s1SytPHrBSiRsCd6YZ0DWWNSOGKHYl2vRMSfyNVvBK8XeDqbmNmsLlsqDCiJGJF8PeikU
gLSO92m43MTEmsjAvHt1WGlpfC/ly1qRpU1HrG5fTT8WUz+OuPfJ8rMrEpnpBr4AO6RVWdrGIAfE
VS2JvihWnGSj8uiZ8Dj2DLp41UiGPc4m1qzCJRAbOy02yHLZZ0u21hXJruHlGrXXL7lD3J+bnSLJ
aUWyAuc0gLLK3EuD4KgSo6WVwp0NgKTADIFmgVdgqUOvmGd/MnBkRf4wj1sx+JjM/pbeycrC9OdA
ctWp8lgquvnIq9nHLjErXsi47lUmsXmDfqMJP2BibU+B7RWCfLKI9iRm7XKO3kKy4mX1hKmdnX4A
iSXEbuHrCZWMpfZl4hQSOd0OTXk3Tuy60lT0KqaEZTZ/ZQYF42Q6UETe1aUIKp2dokDGk0qoav1S
ReYh7Uc3otIeBsEmEYt1Vph+EINJGFUvk2+iBdSrvIYH7lljdlUTE1It8o49znXSShvTJHGy+5Wj
eK6G/Cik2g0LXcICFc5BY69KeSv6Yh20bpcRBs8aIzXqXZbOmyoRD/rPhPwokdtGSpiPU8sDlecH
RnRkky2S5kF8kx8d4ULbweAl4RW1/be2Hu+XbnI6WGJFO64ISfOUtvZUUiyaTAXnMDgBM5WUhBhw
b4W5t0d29H3fomImQKsr/a6rfPKmVko5HpKZfXsy9rdtUzV+OxIT9ff/mlSstqaY3g1SWZ8yLdtt
bEWcN57+9PdfoyifKOT/V1/+/MLZj3z+mrkg4OevP8niiK31P3///Me/f27+85c/v9GA74q/Sd9Q
IBt2VpiOu88//f2/s3+rAjL57M8vNx1FB4mgdffv71GXkSrd33//L3/P2beo8rJBatuuz/79S3Nn
v+qvlj7/8fNn4qwWNzM+6b//6fNPf30fdfCuDDskNBmznR7tCdp5RJHXrwh17vZy39y0CsjLukon
0tm7j1kY7uWRCv2fD5O+Ozk70b8NmcIK88Lp61+OclQxqmGccyo7avrGlAYnTIHbC9oFlcF3J2cm
BP5TTgWWXs7Pfm9HBNwrV1lXroIm9wCB2Lo4QM/PnhJt9I1ieYx7ziyXBvFjZMBYaU1ect24xBL9
5uyd1pFrose2+Dink60vl1uwDioKsNArUY6JZurY8dW19So22T7pi7ueVDjFXJ4zPKMXbvQ/uWyK
aGJqQhgkg9jBgfN703PVDvHUcDaaTZnXa91KFqxTRIRENp0uETdnuGkJ7UrJtHWbnkATo2hLqckZ
ymmHPMzV3bJ0rKrYzudqct0XKrCnAjN/niZ20EUX9EynM9OzM9Uvn1cSz8xelVCg3zC4VQZx6Sfy
RWCqF7Rb35xZn2QQ9Ar8SBCQzjpFuOh1Br65XGlztyt09kIHskQJnlEuNPSNRgf6G3QyCaiCik3u
93uf61YTBSOzkJk21OFB2afqDUFOXt2GO9Z4F7QO3zZHJomOywmv5LnOYGGF16Qq1m0Y/86UXSFq
dK35gVV0iKn68wX+dzTN9V9P5CwD5+yv/+e/yrv5Gnfzf67inwhQy1/deSrOb99FtA7/nX/L6dP8
fxacQw32y0j3j+Scq3J5zd/iuv/4mp7z+UN/xeeo4r+IbpE//YXIP4Hs/L/0HEX8lyzxBQJwwN3B
+eEr/07PESTxXzj/QBIgF9WA8Z667L/jcwRZ/xeiGgkoEKJ3dKUwK/4b+Tln74Z+UhjIsBhOYgM4
3efkG6nQUg3btUD4+LLOqpQTCAnLSuYk3SXL79mb/o+mzl5DWZYFbRZoKpkh/Oh639rmdEn2dY5J
/2wFtZeBbBSaEMLb399B9o1F2VUGHINkvqOO997rEeBgxHnydCPM40ZNhDu9734MIlgtwjEEMu8Q
j6SHVOjWciz5Va9czcHw+qVf/Pv9+Zog9N3Vw2+ha5xgzgBtzj5Xq1dCTLqhbWbdPuvkY6qPF4af
89nv39f+nza0s7G05YhaWmLa6FzRWdzMTfxujTR3Vfpwa67/Vxeknd1o1Sw6LTvF+OQx8MO2bq7K
wHj+cxvnHtJ/XxFMBV4H4CGf2uovE2k5R81kdVzRJOtku/fUTAkWz1h1IilICrckFLaTMbG8/7nh
75/Wf9o9V+BYaIjmXqJdWREerNG6zvX8wsR3tiQ6v7TPifzLpSF7EiTOF4RTHh8CpobQ+HyN5MX/
85Wcq6j+0c7ZWqSR+3bqStpJH9FFuS0yhNQrKg80ESc2bug0Kylx1fiI5OVC06c3+svc/lfTEgkU
OgOfAdfr9z6fmqDF6hN4YfLBgk5ua7dOjvR9HbjSYQA8iR1lA/3OGVQbq3dfeRc+wLf3+MsHOD3m
r/cYKUIqRnyA8abY66tpXx0Dl6Pfo3jNcnDbOfExufQSXrro02f60mYHo0wg7UKwcUy68yHYkrey
iu6KY+509uQkut3cRl5YIF+yE+fCBX/bb79c8JlkapTaKo1SGhdXnds/qo7+AXwTYa8jrdqNHHup
f1EndqnN0zLlywUDP9HC1GLEHR3Jp4TukZLqUEnwrFXtV6vweOkqz9e4/+hXZzNJvSQ5+32uMtrk
jxmn4dWRePEbstWdYZ16gRs7gyfVjohKBO2K1zjU+dwLt/rMl/XXhzhxOEyVDQ0z+e+XTdbIHJix
TueepSdJEvy+GDaLaoyIXBffaIzSIQ/+CbQbLEb9AjTu23uuMcdBmGABeK5uTnGEm2mlcAdCtC4h
lWziZv98gZeaOB83gBQjDKAJKS857FgrvbT+cwunjnE+POCqklEDa0AOzzeFSpdMOfZsuCzBq9GR
7NPtdfPG7Dm+/G/uPz8f1kkai8wfpyCHe78/rEGSu6EvaErjECfpOJ2JHX26MCN+pgCeX9CXVqyz
+TcXltCwKIPZ6irj4M9b1gClfhkr2Y22uU/q54VHdK61Pr8s62wOtqwGfeQpzrpziSl9TFwOFffG
SvHmt4vj2ukW/enizvrDXLQD4eS0VXHwO3tIdGzxsX6RvcQnJ56iKzIVp3gEG0jEtRP7ly72u7H8
6809n0xETkuthvYl5WMhRdRgH8068s9d8rtGdNzamHLhqIjn0A3s01IkUn3H2XIdh79QuXLecaGN
716sr22cjV5mXCymYfUCcpvUDfQHbflveuk/u8XXFs56u0FmdYewSCAIGk9dugskQhZr1yB2R9Qu
zHffXg0qZVg3YHzACv/+ZumV0UQJpifs5odRfxgoEP75kXy3Q2GH9J8Gzm5XlCiDoGQ8EgJgHkqz
Ay+IUHXJONMbo4c/t3Vuhvvrzn1p7OzODTL627CiMf2BvHiCrMjiBVvvnSaVcBUUdvTIcU25MX1U
cdfh05+bv3Avz8E3C5JGs1S4l1V9U0inA4T/ZQNn44W+xLLWnRpITmEoFsGB1YWndekS5N+7QzDX
kklOMKtNovAY0E9S9T/fpG9H2S8dQj0bCEq9klEQ0ES2idcsKF+iY7A3Xkir8aqVgnrox58bPHWw
84Hva3unS/6yvqmR2eS5RXvWCSiTz6vBCpD/Et7ZktYudGgwLnG4vl2065QHDOyPosy+8fc2pXoW
q9ikzcE3txiH7pa3ikPt+8ZbvNwtRi9zMJxfsDd8At7+caVfWj1bPaZSV+jU5ekeG3yNTutonW35
yi6ckHb4BaIbFuk+ijxf3onYMVzRvAkjEr4Jir7wlL9d4329A2fjiqa3fW+dOtJpVWk+9h8cbZpb
Fpecm/Yucq8NWGhH9tnaciB9pcd+eHl+/W7OO00F1EdO0ZXGWVcr1FBukPAzHJCRve5XgWs1nHvZ
+j2yA5GbwamwIzkcS3K0bS8VMXfr7hIu4ts56cuHOOt/qao1YUoqkp3ANmim91HRHZC9F274pVbO
ehxVi8jMpVMrU20LQeWe0hAC/cK79O3wIOMNA3xBsqx6NgClJLPD36EVgXUCmgexvTDCfX8Zfzdw
Pv6AnUhEiW4j9WicRX9hv7moF/xWp773z/fk70bOuoXQK0tZpzRiNj8T5UGdjqxE9gkq58K60NSl
G3b28DWRSkd+aqovp83U97bRX1roX7plZ09eUNsxHjWeyTg+JOVzbzyE+Eb/PIZ+W5YDG/OfB382
tIxShXMq4ToEDlUPukOEDXrEYY2a8LQ89sYnoO5+5l1eJF+6g2cDSQJgrmtPXc7ocBTANC77C+Pm
dzcQbOyplAuxRv689i8TRKZJmT4bXFtVaoiRdFs1MUq1xYWucG5B/1ycfG3nbCVUD+BFw9NEhGnE
kR1GgbfATR3dTu9JkF5lK/V/eWFnq6EQJ5CaBDSoNzMEF4UjYujowqUYsG9nuy8Xdl5tGzIJo1/I
qit87Z3BFR+1zJe9mDXXgK3oqr4PnfRioea7l/hro2dDUS8JXRueRopWLg9ExyDFz3A1il5EGG/W
td6f34DvuuHX5s4GpqSKm2CUaS5OOxQWh866lOL2bbHUkhQAy5QEFO0ceGtGkzaaxWkI3wSrwp/W
0qredKvQvWTS//ZavjR09jJnZVRmZUNDQyj6GLDtUrk0HX3zdCyT+r1K9RC76flGLIuiONBm1CNl
+DzoGCDlO8yfdp1bOLh//fnRfPP+/tbW2Xul6TCp5eLUVv4kF69qdW+gSv9zG9LpnpzNGb81cvYu
UeCWJ6Gmkc5d/NJbfKQ9Tnac7NTJ6IJ26CRe6P4PxvYvrYKw+H0dSWT8OAwRrRpY3zuTDGOmxWG8
FC3zTYf4rZmzd0la6kVTKpqZ5Gsjfa6o5/759v357v2TeiGHQa4YNIAt1sGk5BkCOdomCVSQL//c
1J97AxTJ32+ZOU9LF7c0hU9BjMkbMAlvurS8/W6jSewMESfGqRwFoOD3Vji3yOuqKJD6XSHkcS0/
Q+7koXgPV9K2eS3dyuFcnpOBeZ29CBec1d/saH5r/PQ4v0xYUihoUmPR+KQ85uGdpLGskI6o+or2
qidq6X9wQ3GmwxzTyXI9X/MNoVrpZQRNHCABjnRsgtGz0G/+3Mj379eXVs7G10GDcAqSI7CLfdR5
SuR216wxsPJS6dcRqGH7eGy29d3lXcLn9PSPV9vQZDg1miEZnxvWL7czNAM1saQE455kZ5ELaNyD
5F41V5KbevlKWcX6rULxfwy97BXijxtfrEYT1XDqMV8/hXoi5lqyAdgY9zi4sN8fqhaTfDoY6IGt
DD/T66SbxHSHSm2Od1nZBoyhiIcty5vNWgKe00VjVPhJnYbByhoM1XCaDGiGXZFRoRN11s6yJ6t5
SO4OMYIZclRklqvmFBnnkExRdNtMMPTlHmJg8CzkZcs+eK6i/F7g5VG8bo6JuCqldsSHVhtJKzee
FOExrNcRx+QxohKzGhrFHXQtkV85GO+lragsnXZrLXO+mG49wjMD2C5Vc/kzUCMZmEQjtKtWH8fR
UxaCNe0mSwTreqqMeER9FeOQ9odFV1J8iZ1heEabyzyVjtRwm7XTvBWCwlLQIJmgUySlCJ1xmm4W
QXquBaqaVqkd4WgMq1kKLF8oMnNvFbi+hjx9HyK98/o8Ff2y7mdf6ChRj4veQnUYnjukg3bYEB7f
oJitUbMWsvyRasOmWoqHTJJXbDA3rI2vm7g9RlqTEjIyvgAgdONGX6Xm/KA05Q75u4vbFieccSMK
FtKcdFdp8p4MbHtWnxrrIUbRKOXk8KWdEwqDa8wdtlbrtcd4VIDtlvMUr/tk419qtbs0edNr4Ubq
Ow7DHyMjc2dNckcQ2LYW42WchsmOeXL20gu7Rr5H43uFZwbzFk7DFv1UX2+Ig5mLA4pWfife5dRa
zwq++QnfmWpH02tg3dTWrRnF7ModS3iUgsluWl/RDghMu17indhI8s4yHKW2O97J+gZQRD3+HJbM
hm0VtpvFuO+6F1UmCm9aTamrwu7LV1P/Fmc9OSpOOv/CyWATNe3OZEgKyJmRggP3d+bBpBqYbtTi
KmsesK06pErYoGYcWWzsHB92yr7deEjVtS7v8XM4rbofzVc1vgav7CzaNph2y7ISko1kgF4MOYVs
bF3aWepaI+d+ztv1Agk9CG5rYoWX8Ieo4VY8Jb6BnjLWKWLgxNwF1lWlF2tFOnZ9hdC2tBMNw+rs
oP+0ppVGaSCzUDp3riBiI4w2aftjCG4TsYLji7Uv6HdTsDebfiXWnaMPz8H0S6/YU55C+RyzXnfR
Ojc3fUkFRC75Bqcz973xlvdX+IodhajqSfGn9o24FS8u8ZVMBz0oIFQZ9hzvSLsphGtTqB2t/FlF
O45zAumqkN6MdityGqKux4yEbzvNtjPrUwSmQbsRkmM7+YK8KzAqpPJ1k+/L4DbOnTy5noeXIf+V
qCuQOksiuXL0PiYv4fKsD3fT/C41zmjW9hg8wtSGsDLTmV41NeOYh7Lgsnhae29QPGmyK0MhE09/
kMpNOWxaXiK85PCN0QoTkBktMnI0zJDhOmkad2BMrU3qK5KXioZTCTcYU11ea0fDuWUOhbsYSmmL
bbuf41VMbk/1IMfIEzKnLd6IZ9UTVwEFwBjuRO1d2P0YFXdkINJQ1IIaGA9G+1I0H6K2zZFTLiFR
i5Fdp9eifFDlnYRenjsfxMwtg7OQmiQ/TFZM79x2OG+ACkuEEOo4b/piazIMatdTIAA5quxmuCVb
3K10xWmVmaP2V7m46YdDoz5lnd+2rR+zANSGq3pAgh4QMOYGkL0Ibx3jY5nhn3pPliP8BHygMTel
A7AgdwdUwLwwcnC/iL8m3Clh/2awHG/fxvZKAFTR3MvTPk/8UVwr2r6KULqsTBF1eoyCey1HV3G8
QgMalfeKibUKw3SZ7k8LbGskn1J5mYodiSNmhzLPN0o/gRka0nh8z9qoTA5ozeNERlpzE3XKLbgK
ZyHVhXG7XxObk0CmtqT4EIh+H+DAt9rDGG5i9UmvbxlWsoUCE7LT7m2SG0wFb8hJPir89hzsLCbI
A/wd+IklhpK8sjAzvfRV6wrBsg0nBCD5tR4mq4pjqKZ9y/R3rUzx8MiekeQrjcxbSAix/KLMBZFK
WNB4NmHphLnqFFHtS+2V0ci2mTyK0U0U3I0YLNLWwIRyVZF1NQZXs66tCqVxlSB0coItF7N0cOW4
c4IhwWLQRDeJ/d0r9P2IIZghL05Htygz22TR1tYbUuxQsU8w8g4CCX2sWTMiLgkkOS6afjg5I9oc
rEbPmlxJr4vgUQqTHUFvbs79GjGwnPKnKGR5qoRzSn/mAOSmUcctKHMn4gkZidGA5dZux+VRYZIE
ruEnY3CYpt4J8Muk03Mvzk7IcDkwoqnKxpyemoXhQM4eF+E2mZ4KyyRwMvZ04yAHr6qSOXopP1vh
e4u0ve6eyB6bshCpfUT47JWIU0OUTsY7G8eoY2Q/IlO0c0vpn8yEZFtGFwx1k4XXRRinbNMStomJ
o25xNuGZe1RGjV19v0Q7CHUdJpU5ve2FuzHPt3Et3uj4yLRm+Nl3w1Upy06LgyvSgGsEYlFv9bTe
Dgsp7uJ4MAPz2Az1g9CdMrzqdd2FL4ISvncW49Q0xDleFxAGmbDwnCXDMQXcO3FWHTA67PhBwbGG
5lUZ4VuO4VGPim0SiLpbq4z0E1yGbDXIqmOOHVbi4jovTzPdvOBaKBeG5inZ1ziqmt7aqVb7Pvbh
SgM9BOyUcmnp1UHzunBfR6gRwqQ8LXK1xVeNX2o7gFOvl6Ms7dI8eJA67gv59cGsc8ij8oSm8D0V
lV2iw3koFkxc7b6ND13NLUgOGDXstH5tC9lp4h+F/NBhJhH8DGMsVpjeJMNbcDDSlkZni3iyGsMr
EHr0H5VCbmpOSKljadeL8lR8CBEISgCbxYcs7QP9ESG0Eb9h3hmAypBbpsIt0b22dMTidRl8q/cj
jT0QuG9rxil5oz4bIIkSHEyzdiuYd0x4Ff5rZVuOD+2NEN8I1Z0UH9N5Jf8sXkhfiwU/hp8RaQ9M
LKBULX0XGb41r/Lczx7n3DUZdyhtxq5sXGeL3/PoG26h5gTFraRdR6qb3pmUotOXwthBKIkQgk27
yjwm/bbE4LxWCUTxVA1fvUv3G3pfRvJSlQibAt5NICNb3VNSQoac+VkubAM+jmljDdbMu7C+Cqh2
P8aBnYkeAFKilvEbY3pc5+XW0L0Fw/qJdaCnVCxhhOA6ZFUtaV4h32rZw4IBaogcmCU5VbFIugnU
d4xruuJl5LixCuGj3snSdp6ILsydRHNZ0TsqknP9Q1BtPOy19COqbgrjtWx2dVhhrvhRNQ/jlLtd
8VbRz4NbNcdw6yXIiLEgrQTmOPzMTKYx5KDWRaz/o62JhIjXJmdtVUr/4ZPyrx13UpIxE/tGgkYE
sHTjiVeMINVoG8FH2L+OAc66fYqLvuRodX5NCs7sesdo78hjG/rrKZdAreB3upOXF6tfj8Iua5/r
TnQK46OMYifTC+fkrdbxFgM/dMuEFL6EdxnJuRFGni7jSQs5ecZIOA87spq1/kZWt2MRusJAMRh3
D4thln5tspokR5P8Guf0DpLPeKW/DC1WcGFVlz6GMa30xke9xLXumgopfZJuS0aM/5+UOtgrpcm0
xnYdYo9rkGkrmLINcJB4FxyQ6r3ZMAGYtUvMJCvZ3iu1WxOcct6oDKiszXq/6N+w0Z3WoBEc5ZzV
TbN4lNmwiKxC4SoapXV9DAdsxCtV8hJrNy2r6QmbF0zyikrlsk9xkp8wF4lJ9dcLk9IeJpeHoJq4
tfDjm9ed8G4mW/anqQkOxI5W+k4lC69xk5PT0O7wYDAHnDx8dnKrvER3anbdLa4hOpHhWtWjaazr
d3H5OWSOROir4rDjhAGhjn72wJITmhB6zLHx2sEXDa+mVCLa/cSodr0QLB5cobkzQps1ZDndGPmv
qvCq6Gasjrm1To88j4C3YSzdQnjMKBOhIBvgmEY2B2xkQDISBi6kAQGMzACDCGLvIeSdd1TBE2TG
y0dROIDWEE1HKJ47popKdoScV3ElvYD/CRU7vSOTOeLMrocbuxz6HxEODUyFwXpe/EHf6ftBu6VT
Y8rAXQWLSiZHGhscLK6N9Twe0odA+rAWWzc8M8XE5ErVsWuvQmmDelnbF5IX49GU77HAA7CInmI2
WuxCc+Y2X2i3Soyn0R5RHerPUf6qsZDXg0NpeZgYk8lV3fyGfhhX+2Zc1dk6rMCOXKnSTgb9Ze3H
eZ8VblZ4iUhw3YY6SSJe86KM9e2kOlNkE5UY/4q6Z5MBC7I7VvnrhfkGuQwgAE/l5sGHSZ7ge4z5
oQivyT4ebws8//0h+CF3L3CBjBdInNFd1h6CeJdU26ZkKrVn64eqrnr5SFDfgoGLXV4EjyBbDuLO
2HPmzjYKF+VConik4ji+l2BETQ7sFr4TNkDdrVqxd7XlitGxeVfGXXlrpFdy6cdPiQ77ZZuEzlJe
DzcVgTvwC5gg0p0InqPHULCtd3nyJDOz3Y+AKCLQX24j+m24aYp1z49ftR/zL5LLJWEzMK433tze
pz212qtIBUi+bae9mt5F8p0Seph25fiDXy5va5Uh24kUN1lZHC3MRNy8gI4wVE8JIKutmWg5ZNaW
oxqsRfFaOgTlXtwM6cYsng1Amrlnygdj8tr9aVILSWJM75NBtclMd7rqlWCMjHmQetOi84Jjcml/
5RVo4+m4WMfM2Le/TkIfPOUiqYfQRARPRhBbccLstbPgJNKuaTY6hQqKcOM6pY/lkH3ssffryBmE
zKuLtaS6s6Q6oBIWXogmz20ky0Cbia98NUMKJStCGUosv6AuqqRn8tos5YuMyRvqwuKopVOwTWZz
855UGxFpaLeTVTd4BE0Gxy27HsR9pz50VI1ZrckuYJ1OwJ/lmJkrpA+m8AFAcxl/ld1D3/9U+yPj
rPTSysBK5iMI54IXCayIaNzGtT9X19m0MrUXQXTb4XUQD5n6oTZ+E9I3nYVEUggOsdtpnMN0Tv1W
dKsOl6fkg/wIxff65JSi4ApXKfWm2/YjS/YAiNrt+IinNTwwwHYd9sNbM9sK/VHJFbK9mIjbnK3/
2gjWSpxA833qW3+ub7vmKmI8mO+l8OQVfNSrB238iNuHtP8xRPfCuDhlsstywqZ/1Droofs4fEqE
lZW9JOZaLuE9lvfS4KX1ncEIWkZ2Yb63V9X4Pgm7Mod45QbhtpN411gD9BZhokwh9erkCRXayc4H
1xKvLV4MaGLmhzXetMGhLljZrNU7Y3YHbSWUnkoHNiMPTlKW/mxzztrqp2JubHndnOA35k9deVzw
IubLjjiFGfidtup1ly4sWW+VsdajYyPuS0/U2FB7kzza5aO42FpKMvyDwmQs3ZUxd/WHzi5ohifY
7jB48utcwUBttMMe383HgbSNaRPON8nwiFnQViluzPK+He8Kq3dTUgdgH4SJO8+tPetbLeyw9Do8
zTrE4b9OQDgJHxpnknoDsmBnLXCIbFXfa9XjcEhM9lDHXD8Nqjcm29SZqkFcbZrG6QrUT+loq1fW
cw3o4TVPD8GKSkdX3uYM79yIPPT1WwIicTMP/c3CBje9CsASGCrakVUYRg5zbbw4Sez2bDk8Nt0p
s/w7m4M+9vJiIzXucpcwnbzhItb2AbRYxlXVLWpHN3EcY01f45brF7exGPmZ40RXLrxl3FXhz5p0
00rcJd1pBtBAJFZQD4aV8g6GCKpDkh85X/JIDS3CtTQcEalE4Sod9rpmhzICYbtJ3EF02IhqBzXb
9/0KEhYTdibcn1bc+UuvfwS90yf+VB+K17Hdlu19xvJtnK4HalOWG+NANw6m5mHFPUlCKJMRnQn5
oBAgZUurslsb2Iz10I5f6/C+za7y6ZpyVKms5QHfvvA8m+Yqkp+s+brtY78sE8pMqW3pmxLGHnx6
6kDLStV3Qvccpbda4p8qV3HKxGYp3qBuNERpZvGWTdcqM9ipYKq+J2EAH5HKCZZ+S3Vwi/O+yL2f
xO/jDHXkoHTrRvb6hJedie5nMTASYV93GdmLl+lxWaiX2ScKmeZTvCIE8qlGsk5LLJEjdSsIT9no
xsOaOydOK6sHY1N3fsMd1bHE624JoSZ0ZetGrY7CNQuhBmlo6sHjEJptXOBnfgnvcpm10rCuKesJ
m1TG3g+gweEWGsp9X7jhC0FDG7276imFKtVjHK1MNvDWXqVYmUm7fAo2Q/PQbuXRgPq3MXcahpcW
FAa3+SWU7kwy2ZvwWAfMqFSIWgFmCvwOiIdEuc29pyVEZjhKeztbqyS71i03AejVJxoaBWa4cJu2
d6c68En4BQbD1ZtVGeDcJkKyd6jFcU0lEqkS0oKjyf70GICqi/CZe/HPoQczAGFAvmnDqwyIZ7BR
6FrwS2Qf1kKm3RTpNcUvxIWseSnVaTvgBmC8cnWDQz/gc+Q2FO8yuR9e1WuV3XnutxABxNUSbdps
V1J5ddjt6yxn4/WcuKVBydLWR9uyUEQ5ioacwyEqp6emX6cHCTqhfFiKZ4qg1vC+iCurfhxVRxZc
uXT1+PReckEx2Ev9ELfu3DiQeYDbjeyqKNbNOaC1d8GSsKs8zi3JDbu8uRJkxVsWhLjU2Qxg1zAY
AwahZv6hUcSjOs8w86sbXpJlHdXXPRtLXrvgF+LDWPO6D62AEvEusKBWPTC/p+1tBLHPHv4vaefV
G7eWpdE/NASYw2uRlRWsZMt+IWzJYs6Zv34WNYO5JVahiNvz0g203d51Dk/YZ4f1PUf4aW5t9wHz
oK59I3Rc/C1wMiIXaZM8S4TAzObIgwr2wSqgeUbedT9YPn2+aYr0xtR4Mb222a4BH1NxkvHsu0VY
2iq23a+yXYGHAMunP0rRerwPzTfBfQ4gLxB9X0UfGd2xb1Z+z9nUQCwqHA5Urbxt8yNAkD76nlRr
sd22wlp9AoJS+U4ZO2QHvPJB4q3V7RM4nLwGH6gEEWOb06uwNkPmFOVeZQ0a606+H7StgYPm8RU2
PEJT6ka0d71/HKS3CFnBJDd4IkDc4/T1fdUO6sgeieiO6C60UeqEhDfz8B6NJF4bPDW8730ms3wn
bCR0QElKn5s22Ck5zqM8JMQayg1i3KiVhHdS2P9RS8gTTf+t4383xTFxiqD47U0pn1K2wBpX2sGK
jD/kcDq7qZlbrWtcUBPtS2CGxlo2RH2jZU1ot1ogi46oJ6NvR9Eo7YOoTLZDWIaPmRfzKmhFmCY4
4SZ0mDAVk/tgEIZDWof8vyzSJ2nDEyUWVBEwSweEVgu9+8pVeZqpkTqM/PogrfaKWLVEhUK322ha
GB3ULttrIkhPyXuizw8wQ9zuZC/5BqwA8pqky0dVJGLvwkbnQBeetbRwUBu2Q4SJnLoT11oG5TMu
NpEOPc+y7kptMNCaNCF98Y5s/UOfBE+CAU4vKZ1I4TqQieZXCesSzsGtIKQU+xGarzx9F0etvKE7
+jmRovomGXVk7KWfjaK+AMo6pIq7LzProRkJUkYjfi9EMl+HqCcaf2tl8iaiUtskfg9xw6D4rlaE
t8ZrPwKh4LjyAkL0sBStQeTP3TrZ9X351lhlvEmsjiS15d0bVVP9MKwiflURPryRfF6UXQubgpay
8LFKuIhKOMqbphv0XchffPEFVoUedN29UueCD0ayaJ7NQJWme4L0oZMMYtbByMzi8C3rhMC76byx
Mw6Joofqd7opsvax7yW+Ezg5Isqt7PJrh7iTJSjITe9ueyv2mmMmiLn0QolZ3Ch2rBZlBux14H3i
dtHg0bZitn9IETRc+gJoSbytPoJg5JaiHceogq8ofEws1NMi9U8bhzLvFKnisrIESfuTGYrQINGZ
BcEmqXwiq6BCEMGQx6C6qYM2fg2SBjLGWIvpsG8RLqLvHliuznWnReJHGach+ZRy9HgviVHWHSpd
hstlkZMEIllkTXffeT2oYDWaztFU6gh2xVIERa702iYnFeJ25jawmCd8Ltcg2B/0inaYmlPjY+eV
owqhfChLApNNVnt6b48KMG/8GDfv5G+K7Kfddx9YAK8tw+oT676M+9bdGyNLZRcZg/toFr4c/KGZ
ro/J2XUG9DjStf4qtEhnUpDcwyWnOD71Ieb6IDL7dWwp2eSGuC5fgksqjwiy+LlIFR4x2V5JCoIb
8ZhIewMipeCtE8GMeE8JSqL5cICDtH/sAtktf3iG6sboKwl5VZkgm6vyPSsjyd0ib0JgFSxaV+yS
sK3exjau+m2ZqsHfVgrbDzAEZAip7RlSNlkvpjy1WhC/e9C7yJeuasG04OfUSt1W79LoK+3erSVX
eTfkSBMcq88FfZOLfh7CdLGAMfWKEcBxDtTG7mS1A0duiEaHx10awUbthTA/KpmG5EDcCpm2L3Up
38Hz8u7bgBakjWGiksv9iBcmdpRXb8yq1v1kBaCBgMLAigaPRRfjaA9Z3rp24TFBxKkHsE2xykpY
p0nb+9ux7ob0aNWjDDypNyx1UyahzLVWhXKw0YPQ/QXyVTGcYtDcX6bYSO9Fp3HzJ0Eq95s4qcjB
56hOmdved8N8p9RiId+ncPQOChLvtJNlsp0lfXBoksAKj24QCclaLuKOVEBS1wFkuNbAz4OiBvZT
d12KRroOBz7s1QEqWia7DsH04LVIFe9PrgzgIyHvBhmw11iX37vUrIvfeS6TKDBFPXPt0KspkxVb
/ntttTAPH6wmHOI3Sxlxr0c15Ez3DUn4naUc1QQYBPERmmaAFFmpaMEugbSBnkTRAbNsvC4gcZMU
xY9qaOL2mMJoxC/sq37YZgyoWmcswOxbo6RjyNQ2kQdvsEmoWIjp5ymkmvCtx8+gPTyWeII0rhTX
K6HOawvoYUygpQyFut/A+tff3Eap1BUafZq06zLR9YmwZpyLSm20r6JfJrmTo4Jx0PtM4b1ZliO5
Tl9De8ovM3pISNzV+0hvy9veH6Q7MlwAw8pMyZt1X4wEdrWkYF1nIVUH2yoZhtJJSmnMEWELBmVb
jhZxPIkDRPkWw9kG+SVXPXDGQQ2eNSHR8byKlqiy0JRpwa2jaskqqEQthFaZlFC+Kj8fAAAnU8o7
t4LXWCCHTXCd0vNnWWjzZltL0UHO/HavNHkz7qKeSozv5VjIhISqAT5lZ9TDc9pKjh5FwoMVusMv
L/THO8qoavcvGrx0uSe9okhbw4t80dZ6Tc2dQW2lemOlXO07NVUb+UGv+jR90DKzLwpHjxHjSg7q
OGjCT68E/PxRedwG93WkuHm5IrnGfkIuS+vILYIa6hUz66GdwsXnMe6NNbCoosGNzdQS3CeHv9Hz
FNX4W/o3K/GLBOKzEDS/AIDn2qNeKIHowEoFLYvMjta+Gl5TBcfWqyJQQ5biZqzcsZPWWmNIqIiA
XXuW28ggXMJ06qgJ1/gIY26BYV3FbsaLOukFr1+LstVTESn3zVRNmrl/63qwMgjh4iDZbZS1mV2m
SAyAxBRjC8m8nmREI+YdZaAtTMFVgUDlsIrrOunXgiQjLxGmkUW8SXENZaeYHUFXSRhDECq+pUi7
TC/EfufVrmISDU+6hwj51OgAQN8L1n1mjNmG8g8ppxo54VgcFCugrCEcKLJNmy7xhiM6m5pJPCyZ
6jQGjwLJ99ozk1pZFQN/j5BFoxhcAZ5cDMIN3erTIqbROnhnWr36t6mHXvteGviRuzSEsZlR+Je6
w9/OJa3V2cZgROlDprm9OG4S2LfqPitG7qcbWRkC7a3sEOZdpYlcGJ4D3D+EfZT1vln9TLWiHSi6
oAKo++WDhH/3Il0cH8Kxbsn8RH2IIERdg9pErriubavLAvG7Giph/4CmN2EvSF9KuIGQTiq8MOTG
+kliUmJheBQwhassExKC8bEWDiu0XPTBqbyqCXkbJcqwqRFyCql9aKvuVQ9S6wcKCoToLDGyUPhh
mYnkH+M8fepMKydzJEZUNCkUoGRp0A+2blS5t0npHqZthF/gOzoysaJteQqJL6lT4Pf1hamn60Yz
8j/5iC4JtOh+BCoXxS5YQBD8gy2oWs0Tsi6taN/5HZxQ1R2JRtdDAQswTZWqPqImOKSPdaFE1j5W
Mg/4Xsi+v0nNcKjXrt/Low2GMbTsbIha0xn1OIzXrEaSdRRtgYWmqMgcD34lghYXer+hZNQaSbq0
ALTaG6pjU21rDr6RrCne78WVWNd9SUitIOwzBlRx3RcCsP9dZ2aF8JSPkWqCVuxMk8IGyfdJ3wPk
b3io6+VBdjtWPkWWhj2YrU9SKkyFl8b0W8YgtlbzJ62ECRUYE8/NPb8k6y6OleOFMvUdbh1ODgBn
3n1Qlor3UUkNVLEVPdAKL7coSruNIDVCupYj30A7wdQ6UMpWViELZChdIxAKSSPR69ZV0NcS7Esv
rLp3QwQRVT1Yw+j20g09vD2B1zEHxCfAg/DuA9nryIG0pdk96GEuui9Z3ZsmieFOl1gxnlg/NXXa
K49VHRj5WoQFQiou8tB1PJq6nifPJiSldpIDSKxHWDqd+UMeK+MhzDUBFLKrlhO9VApvRz/M87fc
KiyYaw39lQ7dUqtYYQc/5qgzErsdcpwpb+NlpWasmzpXo3XTCwqPRVEVWycc5VQF9qUM1cHzgEsg
0ADT8jgImmpRdO6ZAcDHdHDjvRQNfQgCHm9mO+ahK93nYlQL9w2QbWmfqwqssbyT1MfcM/P3gTfZ
QHGB+hHK3dM4hJrtBzVV3zJRDxyvTdwgYL6jlwoGVFN4nrFrwqx5tuKsk6h+CYr6w4/wJTfZ0Dbk
wCO30NeN5/s8NH0ER187TphoRwfwmN3y2jLK7diIQe1kXsmy0RS/rte0BfjjPjO1Ut8lg0RIuNHB
1vPKM5Rvg6Ck5dGAijKgW5bjLgl8ZmRQzFg3biSzBi1VdoYK0MNreXBb+LqIlogRmVTkafphTatc
SQBL4teuWNxqblsh7jRhOLV864w8JN1chZShBZUml3uxaQweMWzQ0pF6P2r46JX2s2oLFXQibETz
l5zEuULt2xClhIXrKq63FEqLlgMAts9xB6Q4PeBCWcHOSkLoZdTEhBFM8CRAPaOP4kH7g/fP0AWt
oVZmZPvxNI+iOEVfjKeQqqNgqSY9DqxbC0G9zbWhAUMbFaNMeH8c/fINFe8w+dVTdVM+Vl4+wkst
wiyonyNdKghH80bQhdemFer2CTow/4wdlZ3QvqSWnhNVlEqlIdwp6ilYNV9KXbtNXdM6RFZEaDhv
LUKLYWhl4/0gyGKzyeIG2EcWDGH7OFR5mD2x8PJiK2ZiHj2LmRH2PC9cX86dSmsGXG3dRBtGlMWe
l89/5bhlbjRlFaYDfVgz5sHdm0Nh3pQifxUld3WQH/6LO94tS8IQKxZ1YZGD19m0SZfA1UbCUrHs
IMj1dhVwtgrOQiXweSEslbATZo4jFqGqeSFs0ClNF8V0P7ev5pYoeGV766lXMEAf4Rl4+IYwyX9i
ElSTAZZJNvQ53CfuBxp3py6tmErjjW6n5RYiOmBVGCMPZCz+LjXDzwvuVVb9xIb6X4Nz0g8HKi+V
HIPUlHqRYRcwNxfGNOdbfJoAYaeBX4NnNkcmSJJUKfpUEBgaBrF8lW4+YtNp3Aw4NYHwRM8TfF0g
ktKdXKYeUcZULn82WhKNm+s/ZV78D95CVfkBcDYsCErarFy9piYmTlrc/JG6K8Edfha1zjNtMBWk
X7RFas18bj/NwXCTdRVpaRBcXwuph1xks0/mqM+cAhC0p9lU529bgtcY3A4OAfjNUqfGRasGUlsi
MSk4FbPybfjvUVv3GVYJUnfS0dXfr8/iWfvY57hOLEzTfFKmXuFAap2Yq6teWwdJ/kcSfbrvfCq7
vNBwxgSRlTFsfpeuf+fJ1c1YKXtF2NdUFHfB0oaZGkK+Fquzfv9ZXHNSRhOPldX5LC7xEOyyX1Tr
r7StdYAhsdUfr4973uzAOrZEQwUfhYIYuJRZ402YgQEvODNXJPuyPD/Qqnln+elWEJCpKNyDbC4x
yOa9S/9jkdtMpxRfNJTpz08musv7UMBNBh6F5oFFXcog3o5UhynfdRi010f32Vwwm0mG94+xWfMS
tfCK2IPcpSkwv3G3ck/PgUspQ+MgrJKRxdoYznWT85U6H95sQkeVAl1iVFTv5O1NiiLf2P3bZjmN
VkoFaVYgmtMnk2YzGIRDpllBSLlwZRh7lCuSGy7tcqGhcv6dJivAe9DqFFX6FuYXRYeuSROnqI/J
o/TLHX4H4quPRNpUCRuRr74+a/O2ormx2e5DN5EAhIWxjtKDgNi1R8yzIzF83cxZE+Dczmzq6tok
7DJgp5UFuwKizxJ9JDyyTylcIRch6o9Q97Z+3S2txKURzldinkmDQZ5g5Vdr4Z5wvQ0XHe4UxTXm
k2R7Ngnhe3GJpnIGLWDAsmVyR8nQ/nSUCr/uNjfNy6IpKByZoHeTVUo9xh31xX65zraqA7Nh2gfu
c2ujQOPo6n6qPdsv7Yrp+53uw/nPmH1fxYj8UIw6lzQ+imxjarrvolGLWzWNJMdzJWO78KEvTDec
Q5PUCU4HqNvZNSXyONSESWulWiuvuk/j1srYFPgd8YpGyUpbh/oGj4fqmuuG57tmukZkRQakKitw
aubnKdGooORvUNljJk997D6LbfnX8O2uTveV8nLd2Flr8Kc1GqtU6K18XW02ygSHwC0rUV2FN4gl
bQMgDPQFv7cHWNc7hMSOy/1c8/NtbnL685PjW1DNzvcCTLpVb5cEI+VcWnCuLpow6dHSEPfkG842
6WCpuRaHowpfhrKhUVcpPcyerk/d/N77vO5PvKbZzKnaqEZCXqu482mO1x1bh05ONlFLUh+HDz2y
Ln1MNGthaPN98Gn2xMuYDa2ttVAxJz+GtmpqP78V9U9LozvJXOhhVOYuxKchlgSLEZ+bafz6mao8
cC045eTZE6dbo4JKHOI2ORpPyCNsSSc+U5dEKtQhyL0XbuvCzhEeJO5k+78Hh0AzoHkUpWykDewl
X06+MPc6zd4SrGFtgh/OfluEFDt92C4E5Q/lzTwMv/QP47VaD2t5Pfz136QdGbd1/0FFZPxIuXl+
RxhmTZkwnqW/Rrd7YcvOjwqmyhC54NhFGs2m82bqehx6v26p406r8o9rhk7T8XZMVHWBF3B2+cwN
za6ADMFrCZ1yqnAL+vej8JAp1n2YKk+mXx7BI+9I/FL+VFj6ypTMJesXdtWXYc4cE29KI2Y0Iq+G
Q7cGDbSlIsj7C+htNUFzqN6yHOP5+ia7bvKMXu3ySiJzhMlS/hZoPyphSff9/LSVefQYFrBfBRLN
/JQfAh1RCl4MsDKJLFKZ0NKd6VPwkEkQ32isuT6e85Uiw1rlWFd5PiNBPFu4I5zw0KQlc9V74s5D
BEyrEaglNv7vzbA5DMjVxHxog/66d5Oy5MVIlpXKmi2CYxtX/iP6vnPdyIUHzxQDUHQDJIeoWvps
MDwo/caSW22FwJHsUG3ws9GrY0H2UkjG9KhGcuxItD5Zrfwj6Cyi/fHbmAUIMIYfmdX/vv5zzg/G
r79G/jrmGr3USDFpseipg4wMNNxyRKRaGjxo/rpu6qwZWsdHPR357OzvA01HSg5bU83mliJbe2Jy
KjtqtZ1sH/5GZ9NB8GHhq55vBlnXSbrSfiybsFBmX7WIhLQptJwRtpFHD0n5bMjmEmrgwjRSXYKv
pxPZweObfVQaksm21myIKNKOcmvQIEDxf+/fC0jmXp/GS6Zk4PQmVogDzz0dtdctpdQouMxUkR7C
3layt7q9kYIFbuT5Hsed0kUUWlSVu+xsN9Spq8WeppKFzg9tTcjKRV3ZIYR1lyA7BXmFCuXrQzsj
R07m6BiXaFfna8lzD6TWSLB7rYJN9XUQvufm9zClwEq46RX0KAlf+h6Pr2yjdD+vWz5fJAruOrEc
SZUU3nez7xfqg1qjb62uFJeELC1xSF9qQr8wPvnCnH66BVOEDBzKfC0aQq1mlTWoKwcBt7t0D+yA
Flxvp21KSl5W5l7ZagfzlVR1c6PZw149Ft+QGdy6oGLfF0jP07o/fRow12AkRFYLkCD+Y7Yby1Ds
ulHmt/Q5DS0o5m7zhrJYcumZ3Q0UlXcNQptGQcunp/9bIN9kXJYs8lg680DI5euxU3me4udmgbtO
26ZQ/3brp+sf9Axl8WlBFWUIz6JCZe90p5z4y32t5QmNcupUdAwogA5s2bepE7YnMCgdYoVTvBal
I24USM/L6IPPYMB8ejkP/s/+tI1P7HeBkkZyxAiVhuyXTWog3RubCX2e+psotuU3a0st/TpwrH2x
Wxj8hXXGQQR1hw/MYp6vs1oaODr8GJ+D7CJqebvY8Tf10ey2/TG6pT/CkWyaAZ4EYUej0nXj55c1
d5tkqCwpGUWA+f1GJrRTvVCTV8oAdeXeaF7MJc7w+RHIsUc5H28VxscCms1tXOVGRG3AKlUp07VY
wvpBrspDrYYLt/VFS5Ar5An6o58JEdRN6KNJhaVo1OzQyveUIUHM+FXoygI7+YJfoEzTBuH1Ey4k
zhasbLh5W3oj8/Yk2r1DMVfo+DCj6cGCHLACGeAsEZMufCpQzTLgYYlnMxGtr/NYsC/7tuWiFz2a
PSVhF/BujpeelRfm8IsV+asVs8PN1nOsUEDx0xCHTUFXU6vHjkVK7F+vvS+mZmcaoJE+MT1MaaiO
tk250uTfspBsr1s5PzmpZGNX4UZbbK95UBweiZoIFvqHcoJy4sEXb7qo32voR7nhvZLfDuW/n8LJ
Ijc+GBVT4z3zdQoJfstRMsYydzFcat24LY1wq46PFEwsLPgzbIxOVBrHXkO9WJKVs0BKKkdx2OCE
Ern1n2PaBV7dF+u+3ld2ZkvNN9OhuXMzIGGKduuhvqu3S5Gc86v4yw8wZnCoONX0KSVHhcOobGPg
8CLkkusf8IKf8dXGbD7l1BhEROLoJli3FNZuJiQ2uSJjS5J6vUgNO393G1NEQNItdjZBwdlxVRLo
DXSJtr4o+dDLb5wddpS+UATqSBQFkURdGt75jpu+oMkL39SQd5m/rFNBrEwqnahThmJCUdquAgIh
djg2wTGF6RFMTt2drqd/De3BQO85aIJnAxBBS81mY0kL++UsG8Ca4rgmCQkLiODSPPBAEVFb1SO1
gOpW2VhIPgFp2Vj2FF7QKc8HVLDI/780BQr6DoRhOd2MuYIMa6cFBTd12RrZn5FQk9eU72NLOSLZ
+IXVdH6M8lUpGDDICuA8froCp1e91VZDpFGv6b6oB6hZgk3Acy3fC7fmyvvZbwnmFKvFO37J6iyq
gfK20EgGVuVt75By3WmgBnhLIUm9neLa6o+QHtzFpPL5xJo8xVW+J0Vz535VpcVdXnmYVbdoRLcr
kX4Tumnv21257tcUw9aQqf2VeLP8Tc/P3a+mp592Ms/IGpqp14GLU7f1Xtrp+ynamm+rJe9puiW+
um6mCAqWDLOOCNEZsRAgohRI0rR2tt4Ozzx0LFu/x5Rtp7dLx92lQZ0amw0KxIWaEiX730Edg229
Rlt9t2Tmgj88DYplivKbDr95duQhOeJVfoudwR436Y38kf/MHvyN7kAsd+ptQ5XPvrYpYIEfu76+
QS4P8R/TMwegIpGVdFC0PuczOgTbbgMtZ2Psr5s5vzi+jnB2+Tc6cItUxYwJsqfNjlFVLu30JRPT
n5+swLyMOpoLMNFulI1vDy/492g1o+uBou6mve3+yEvu9IUL+euwpnPgxCbtDbHSDNgs1tKm/RbR
tDfspwOGon1bduK7mIxD9NS/kOOqviVPS/zti2NWyFYrhGoVfR7r6/MuCcJxGjOtF4P0Leo/rn+3
84OMAZ4YmE1qbFRSH00D7CvhoezTXVnDi6Gw/7qZCw72VzuzidRTxe9CHTvR996hz3DrHSaU6zjl
AG11Q9PtwkGyNHOzrR1GJU2CnwNT8OFJfdMbuTCm84fe1zFNf36yOIo06apRYUzTUSXeBg9aCZ6L
DoXV/yzKcC38dGmSrezOWBE0vW7+4sY++XKzK0jPPMrVXKw3Q0qHgH+TpN9lnmQZvZGS8qDUrNZf
101emFNT0wjU6FNF03kZFaXTiuT3I0LbtwFMD5kmmesWLizHLxZmXy3qkZOgOpP+vchrnZg6/U0Z
quYxlTt9IUgx/VOzi4bXKyEYEpbEvebvLwmUnmgI1YgYMQ2BZmAnxW1NV0ErLV3bl6bt1NLsCI7L
sQu1sKYXOH+PlCfLXAgWXsiI8hA6Gcr88O1wkUwfA6UjPHm71EGVQNyHm8RGB92h3a1fAbnWF9b/
5QnkWOKbcDLN4xzaYLoAPplAt3iXY+I6QBYb5a8U5AuL4sJKR4eUTAqZKpVhzs6OqbyBjqAJstTr
9DkrL73oPhg0mdJVrb3ITUv4zq8dvUuer69GZfoyZ2tEMkwD0QVk+uZPP9FVG6rYcxY8DEH6ayx0
P4aXdp/uJ3UdEoncBFRO3RIo2HSO8t08yjthq96nR/87D4xJWuvRcMTj0nF64eQxDSSmZJXAN7tx
NiNIlw46NPFx1YWRsBNTM39K4IS9DVqd3vs+JaYgWdLRvj4dlz44sFaRrBPU1rM4rUdAjbJOn7vC
0usHSxKKu7Hq2tvcFGl67kzadK8bnI6w+fRDfFZU3lKssnkdR1tbeeeJ8EYDzYKmQeOrBUjIoLVC
31BtfEdfxua6xUsTy7ONp7fI4wUNr69HuqeLve+JrOkkHChNH33jWPdifVelqvjhK2p3U8rki/8D
o2SkGKFFfGF+ybeJQm5Ub8aV1IKlgoZYqscGuo9K52dE+Ou6tYunhXlibjquTq4tIGOC2GaYm5jx
o6PbvfypjwYBYgrHhr/iF/926bC4dLAjf0xRChoPCOLOViztiloh0T4F96AD5lcYK69r2q3aAgq4
Pr6Lq/TE0vTnJ8OrR03uchlLEwoql/v1SE6viX/F3cN1Q59e+3x5ouJK8RvHn3UG+Q0CTcubmNPB
vC2+B7tiHd1lAYm1cGOtp1yCcLCIaQS2QmvUZ5x7qajg0sVy+gNmX7Kkbj7Qp+MpBBrnmbug0xcm
80IknQDlyRhn301VOvZfggkD1fCV8ho9AiizhTUkRtUBoLyuH3jxrsvFSNTFZXpqefYd0THz3c/Z
rR0Jdz/etEf5Z71agcjhiSY4tEUuuVSXFumpyZlD50djkwk5g41BCgiQ5GotBS/+fn3dLI5s5rlZ
ueKNcYGZDmUDcDl2dKBmRVi3trlyV+EuP+S3iwXply7RSQmA5B55AVLsX7dFlNL9FE9jK+XiZ0NU
2zOq74WRvNGXt3HhHcdmArZ0idJ+6Qi3poQ7e14hrzhzTbyG4vBuWqK5L6y97KUNwgct/R4m8tGj
Mj5YErw9q/3TCQqfGpztiTwdx6QZMNhuCqoIfFs/6KZtvWkUwvlO4TSv7r31UesEULtX4SF5J72w
WA976Qw6/RGzXaME41BHPT/CH7SdXvuOP+yhdxXGQt7i4kc9md3ZHmk9Kiq6abCEUm/STbJtJgnT
xbfUpdcbk0pnNjFUyt/n8Yt2DIMqTj/tSIDa1gXl2ZFNm8tW+a29uCDy7H/bzvA/3/Efk/LX9Ro0
Ze4OAphIS4X+OOzCSF64di/vw5NRzdam1Ce1qVSMaroIFX9dPrfflCO5ulUMJBlyEBRaG6qvs7D/
pyV4dm+c2J0tUZpOgZJO98ZU6S5mdvxkPXpb2uw2+V149Negwopswah8ean8M5+zJek1WlCGJUbV
7QCdyrKrR3XdwhX8q8EvIC0Loy1b1XfwHqeAypSWje1hm9/qR/lGeCie+18QGpY+wdJUzBawXA2u
RYB4+lXF3ZQA/1zD9ff8TvkOOgCNl6Vq6Mtb8595mJ3x5OLCPjJYV43wIzVuZaO9iZp2HQblwoxf
CLxPJ9E/lmbHfDPQxdxNK9i91Q/RMThYa3mvPMiv5aq241tCqQvraukTz454U+8yJaaxC6VC9xec
5W20G/dU5YLYW0NjvVFusxvpQziAgPIc6/269YvGSdZqkkqkk9Dt1/1KgQcUlwTjbZv5m1TR5B0t
h89eNz4Gbfmns+gEq6r7wq8XzkB52qZn22l6HlD3SWhiXrfiKz2BR8q3OASBUNj5vX8PBXIHNwFI
UfLq34lO5AgOnUEQn3YUQN1rz0D7lgJOFyod+d4nv2P2vUfkFWTZ4HeoW8CfCFmR6NnAgtj6CyO+
9Eg5NTT7zmAf5CYSMTT6HewZb3zsG2qCIgmlolEUdnKxpA5y+aj8Z2z6LC+ILHnjJ9Mct6/Z7/o9
duBH2OVa+yUdtEN4jDbxrbhUuzmd8Fe+69lbzJTTJpCxWfLWnqTrvbW+rzbCNl53O2V/ffle3q0n
I5zdN6OcySYu0JTR8YgF4eZmtroHDds57kp7CRZ9hMsW0QiZkr1UyBmz60cfE7cLYixCt3KmLoXC
zm4TavUntd78ZSlmcCHviifP24tcNp15Z3XzbaQEupHHI10R0ib/puwAgIn340HfEKYYlk6/Cye7
JeJoaqQfyb/OewWHsKL2D2INu7J33ANkh+kgEuweccTuOYF7efjXsuP4DETKRVoTqVCBFTU7g/JG
qqJ6ihe0m+hRWv3p0ZLrEYRca+RWaHtYuL0uPBe+mJstGY2m6DRJiYfkSflged2ucf+OwpLYrXRh
H3wxM1snKtXEProDPGgbaZW4cEV1hECy297ciOKd3/80jNcYLQUJ05G1JDV54b6csg/0vHO0WmdR
PtevYjqmWTUSQiYpMktaUdq6RMkKyMyFPXhxpFP3CikJTSJl//UOybNIMtJJX0beEtxZSztjndxA
CcYb+fc6WJ+L5R9j81KHSgq5njk8V2wVl4kjWhBWFNxr2s/rw7q4E04MzValLHeBQW0zx3UVrtGG
AAq1sNkuLsQTC7OFOLal0VURFiA0AQDpADwfR+/p/zeM2TLsPHVI4TQNqw7cuC7BA184gi/FU+jd
mS5xxnJel2gFcaZ4McMIPmQkPLw1ONw4uhmEb/qHtku2QABwnQwn5j0H/HmwQ/kgZmiLx4dmd32w
nzG32eXz5bfMLvOhV31Nm6bUoBRMdnJ4vI7aOe0GUNvBoII0zO9VbTPJQE8/bPzIEGNBxspuP+rv
Hm3sSEVAOr2Lfzct7l60WW4pufzV/5mu2W7R28EbyumD+AXKKASZKvKftCov7MrLy/f/zKizqx+2
V4S6HzNRgPv3s7/W8Pv6XF80YOAykhgnNvHpe5wE7HzZoC45CUY4LzQeB0nww++zBWfi4il2YmP2
zpgYf2EeYWOQuhtYY+taSj5RvrW5FLReMjV7YBgZCDKzwpSgJT90nVa8JNp65odbdm//v4mbrdGw
KYbYlLEEU+42C6K7ul9yaqd/4mwbnMzbbI3BqB/0psBER1pYFat1DTdIi6pNC0WxkIG1SQs771Ks
gYpISwaQwsVDF+7XS8CMjRpqGMtaQzVi1VNrktjpUb7XV9oBxtOD8W2pEvOSd/vF5Gx1UKzcqzzV
BvwGmf6WTbyhXXql38d3MmUuoqO8+OvFKMCldXI6ztk6SWurDcTJKM0E3ymEc6MdpcLk7AgYPzSJ
TccmcAHaMhZrNS4Fdb+Md7Zw2jpuSqudxquuy326aXfBDWybu0kYL7/Lv1MVj8MUvpSLPQbTYTFf
T6eDnq0nHnFBIsVYjoLkF61yALBDkHGkX9dZFcP/Kf8C8n4VdLJq43+Qv5rqKnUNhJ1KddbsBlOq
wIJNiHGvKu2GNG8wIvck3AtLmYGLrvappenIOznSDAlkjxmAgdMQ5fGb9KYcKYH3bkRovh2i4AC+
4aC30ugkkrG0gS7dC6fGZxtoLJAcS0yMu9FK1DbqR/GIENYu/SG/yd42/S2toez8B50+lPqdTO5s
D/lj2g3WtG37YMIUP7Rwga8fd5ceTBYW4DZYmqXxHb/OqtkjvxF4mNDl7peQ1RulSva6CD8/Jt1a
qw4AmUMemdswiP6bs+9qjhxHuv0rX8w799KB5sa3+0BXTt5264WhltSgBUESBM2vv4e9c3dUrApx
eyJmIqZHrcqCSyQyT55zX2QYI4iyfBA6/H4DBcZKgDZ00d8w+6njL8KcpgfFG9jTJ0q+s1TuJjV7
/DuDRecEMiqIurFdj23gnKhqZ2KwYG0Ohwu5myHpeP+ioG8/6ds1R39+y36yt/AJ1qS36P2BvWzX
vfIIRNoA50xPID9ebRc/04v2CxbqmqDfwMN3WdctDTAUuTZszW/D7q66ldc5GvMB9MNrW3vSLosX
/rjmcM/6WxttjH8aXWzQQU0mIDFgdMgrSDIUQc2uY/rD6dcgqfNMnfi4T4YWKwcGrThrKAIm0HDu
daA047QPJr7P9IdSZz4ZV3rSzj4QgbL9z8gWS+fmToPWLhhUbPbQgEh3BL+8q+0n6KiQYtOAScvt
XmttBDezu3Xb65Wtei6A+2x/cRzKRk0LfV7O4RoBeQhE8y00RW8QFfvZNgvZZg0Vd/7C/mvES66Y
JBPoPMp+baB4A5mTR3rrKb7wvjN0TzsRu1xtrDl/PhywtKJDBG3cZOF8uKk4Beicxl9gr2o/1z/m
wqe5Xe8MOZdJRIuhCWvIps4ZouOzb4NjT0JfE8TLG7DL43puo3o3W8r/lkv9ZGnxcqwbzaXg3IH0
2CXUEYyo2+SPUBHy7Vt6U938varu0dAWd7BSo8lwnFfO3PSh6Wff5pwQFDU8fjVHWjmEcPW7lf15
9kB+GuTiNu4dM1UzDpvp6Nmdx3c8oqHzLvbDPr4YfLAXhjMNyAinaq258bNe55PtxbbRVEHqcl5K
Fa/B9wSt/BtjGwf99+TK+gaGdDxeQ3GVR6vZvnkiT7zQJ8MLd4fhxqJNYVjML1efQSkR/b4DOpqI
Lz/a52Tz9SzPXu0rewuvNwpTuMk80A7QgM5+ZiVYnOzSa8DvWco1xNt8Ar6ytnB5LDE0gJ5gLduV
d2UY7966oLgDm8xqm9ba5lk4N6BlElIwWGqbO7MQ4EqHXJRdh5k5bnowtfdxvvt6Js97NwdIK1Cs
zT0ki+PPtMrNCoIAToXuhBlCUPMCHi7U0a4CjQ/smdQjT6CT+96v4Z3PmgalALp/AYxEx91iFYt8
YhIEJVDJCKAgim4jPF1D3GBoWqxNNM4gEycqkCa426/HfG6WTbz18PpH9zS6u449HuB9GmQCQLzv
NLg3oZdhMBIMbnI1AHWSQpPDilc6cOeDt9xBNgie0IKro1lnCe1zlLwYMkkQXwnGIE9Woo7uZXWH
jslOt53g6/GduyLB6wJmKeTCT3vISio1l4Nu1pt0BQobND4kOZRqvjZyNkB2DFB/IVOLtp8lyCrW
2yK1UqyeuodqKaQ2wIvzC2RNfna7+Hm9fntuEoHoQqsPMQ20Ty6WDdoYnc11KAQ4dRyaE8KcAtKN
6RqxyzknipMw34SgNUM8fLw7ZNLqCmQ3cdpdSKabD9J5GPMWlMUrkdS54QBlaKBVTANCbvnAaJXC
pJYL9lrOoI1OnHJXcn5vjGvB/el4UIhR0UmI1wy6TpeVH8DvOMhgYSeLLQipdfwhZlTeDEZvvtoV
i1a2xamzhDnwMKAWrQK/seyvH+MYHYsxRElBf+4Dp7Yxrtzbme8hCX+f7wGmQB+GcgHa7sCwcbxS
GjVyDVygMJWo27EwoG2o/Ph6OKdHydWRjQTm2DF17LvFjdpWRMbDBMndpJl2yTjtRSNXvNGZ9YEJ
bGywhVoWUFPHo9DRcGFJCQaCWEfGmdpgqFahAdRaoLkGM3Xh//6IrLlwjqZqgGuWriiDckfplNBo
T+tu5/TWDbg0xYpvOL2eAUWAA0KF3sWolkeoyUvBOpD+gH/phypv8wJ6PZYTqPJxYn9jgeZ+PGw2
S8duWMxeB2pa16rBYmKYP93xZz2sbbIzKUIM5pOFRUDH9WbUSgYL8/uRgT8gmqCNDF/XgtpNhbic
G643wJ2Jyo+tLjZeRbSOs5mdBZWv20rflh0/zKJEhQCXUB7vVQYIUXMPncGvt8fqcOft+imblNul
iPEkgNgmGp8cI4rRB7zJN3MsB3E+KDaRDzCRrGYETr3h8XgXsYBuiK41sj9neURTiQ6c0L/NAhpl
PEE4F3TE6xHX2a36aXXnWOHTcBkfCZRXoCtZ0fJCSgnZ3BLilmNYQdjA4NYKa9iZ5zPGORM+WqaB
/tjl8WsUO6Hgj4GM4y88NDgKHS8HObALoMGorjbkncl+HNvTj8dnTdNg17QbwMnnm3t9li2drH3j
RG9zbZyCbd5Lqgtug1F2LQfyK3l+HPUc216czTZPndy1YBsc2FHvHCDCJ5Fef1ehZAdlqhAqLHNB
a+4mdYvtAGgzWsEhx9ni6vVblJls9GivfavzG/zTCizOs1k4rTLYWIF5gzdQ7nJuGmun/erH1MLJ
uUmt1//C7DzYryZjcaAZOM3Bvo3JmGnYNGjJ534azj32Qwi2cxuQ3HXA25m7+GizLc4yaziPhYOh
Frt0Cw0yGgJssquj4YP5a37y3DUG8MWcodRsHa3YxxstMzWh602Fxc71NMghLNV5rtPqG1F3xQWV
EAJa8VTz1l3MqAFiLQSDGihQTo5SnYKpSCuhn9pEM+keQxoxeYYWw0Zu1jfzuYMLazi6eDYY+Gfp
oHp9AjsapGwyh35I6tymWeNrzIBkowPhXuhtSp6/U0Tega5wEuSK+jBCIvDrQZ9xk2jOJHgroUfo
FLRQVSCCIUMGQJQCCXfeJGrAS5DOQMRHrMzvOVNogAJ0xwSLubpEuhkdGVsDYm3oo68cCKqUj5aW
PALws5bgPuOCwbnyl6GFC24R/jpxDEME5C52S/3W6S4k5Hhb0vu6zVaCkzPPTndu8kHsreLf04BY
k307Soo2tRfX9SAY2dzkh2mr3sT3KPBDaSV/x4tpb959vXTnHI+BSJL86qMCE9PCHfKiY7zKUoQq
SLIrHjiK8pskmhOXwHx9jPZ+/XY7cygNYKLAzoP43zwh9ZZTjgY5Xek9qchrPQdBc+5ACJyMj7wd
zJVA9kysPA8OTOlzoxj24bEHYFWqzPJliF+ZCsJF6FZmbZ/+jV2J9yYalwAM10/ivcbQ6oZpEFgi
jDwYXbk3pOG15Qro8dzeh4mZrtJy0Py2cGYs1ZwCdBO9x0Xj6RItPT30YK3i9ustsWJmiQqaUGMq
0gaD6XIo3Kteow5+DZ3zr63M52fpJz8Nxp5viU8hzpByUKKmsDI03/L2SWnNKzcVgO7c0fS5X03r
nNtzlgH/hMyDje2wmDtoN8a06kjvKQl4BhvFGyBIKItqg8thZTOc23Eo0qEZCu8ZNAkuTJGyLYym
QdAYOw4oeiCgaLjB15N3bok+mVgm/yEjZfWWChOuAhna/BKPDQ8kPdHXVlYGskzC9VA+62yB4CBx
gBLX+KYjylpgf1oNd43PI5mv00/bgOIFWjQSI4F818bs5Muksms0GG54a0VODr9rifbN7vlO8GrF
+Lk98dn2wvVNndV0LlRKQCy4z7HRFaPxG4T0zJArM3nWu7vgIvuVz0RX5eKebmrW1ALMyaBoIYWv
RaZfbrWD4vdIFL9Zb+1DfU0j9+HvrN9fRhdXmNUQpmQlAq14cKFTvAVPzIpzPRfII5cHJio0iv66
v46Xr+vJUNrQZvTUWxEY34qbFmJdXpOAHNJz3vOLIUSHrgXBE81fpYI5sz2PbC+2TgcaoWlgs23I
2bDhtRrXgJ/nlu3IxGKH6CDZamQFEzMacwig5jzLCLh+fD/8dIB1uwUq8/732zPcI6PzuD8dCa1L
FM0q55gOykSJiYJNe2e1UGlTV+7+sxMIZ4icCHjETtJIehpDGdBBiAPRwaC3LgB/XXHy5yfwk4n5
CH4aC3RqAVcgMCECsL7cpIfkbUYWsW0fjUH5pn30h7/zlEIs+tewFmctJ+DAbpMcSQryDap4r4I2
H4OiX45TdRgt4FBQ/0mgBGC0V0PFNpX12OsNlL+V8LePH74H6HssPKtPU2iZYjflWGHsmvvmIj4t
5PevDcwXyeIKPTKw2CiKmLi0xtkAVLDAh+zlElDvMt1VahsYAmq34qdjrkHFzu0a6HHNEFVQiZ2w
FMe5KHLRQZquT8AKCDXo+PebUPGksVG4M8C5PKdrFzcoT9rckRwUxVUMjYIelQOU0+iPibBkZYOe
DAaWkO0meK6Z6Af/1TL2aX92EAREZUtAaLorIZOoc4h9x87D1+t0mjYDfwKSm3itgDgAJHoLN2K7
yDxbTgUYS27eZ0Tx9fqnVHXuWxDDHnoj7McetQo88hMjWLE9f/bRJoFtVFyQxAWZlGotoxGN2wyi
pdAp783I3Jshyr5BMwb9m+M1HtvTqHr+2uJJYAdYGWBr4Kk2Zvji0qBKIQ5Gs5p4SfaakhdbuayT
j5HaszqiVzsrwerJGYANh4AMDCExGoKWeWrTbEAQVOWgloMUXZTS3gTnWBswK37sqL1nEvqTY8rR
GkQAEf56pNqpcWjkoniBsgISyyfFpmmClF/JRwcMwf2NBs2uYUogqdtty4LuFaljuGhltOzQzsWG
gaMGvH+BEd8Ju9rYHOLjbROkQoYlPWjx2tY+ecACPuqCJnJuCpvJ0hebThkdQttycLw6MZK9yjkE
PhSoJ9dmE0fOQOVGs+xuxeedhFQ6JDDAQjfXDECRsVz83MgmapIc2UNRvetqvIcm3X6gUK0dCrf2
v57/kyh4NoaXsuUQJD9OalW8MbhElcT2mk5jkdmqMbRBc2NbQg915QifmcyZYwVzaRhIJpwgcp2S
5mDCgOppnQzJHkXSMUzNokg8l8tO+J2F3im0lJrOGrJIX55fNMyZ0HGBcoKO3uOlZZlBoZmDRxFM
xdnkPro5d6sd6rb1nQtaLhAnu8oEQYeylBw6liUQTu0ALRI/tZSc+2QiFajqIYqiroS0+knkPqt1
g8989mf6KTUt4LOz0lxpeNIFn6qpyC0ptYc4yQY/5anqGaQFgwCqErUJaC/aWq4Bjtj3Gdq8eLVn
iRtotW1tktx+kaniJwX9Zud5QOU0rESpp5vy+Jsu4mBhuVlKJnzTVn/IChMyhQTvC2jhCCtdmZXz
pnDfo8oEB7iszEHAE3oLGUxRXRnCIZs2JIZkwKwbO5J6pVZ7xv2AAxHxPYIMxN/LWq1ZjKUCgmCQ
vesp4uukQI1gHPdGHZseU2SUJSqAJ4OyqfpqZUpPTYMPFsVoi8BJ4E5bvN5RYW0TfQA4QyuT695K
oAJH6gumk0iq2XNd1Yexbq6B4rj/+sifPjiQp0JjDJh3IF1mnHCZdhbRscNG4rE6Q06+e9Es4470
w1URN4HTqX6TuYeuRaXSfmdO+yBRoEcnSg0h1uGmg2PS7JXiyemSz3y1oECBG0LGcIlShSRhoTro
dAYzz4tEX5BhgoOSFj7QFCv3zUmwMssLzY9ItDCiy3fpXKcBqTrWN9BezZ+58i1l376e3NPPnzlb
EXEZaGCeC7/HwbphJLk04hKw/9jQ4M1qo+t2mpb9jVvi2NDs8z5FXRNQJ7E24omIsDwJ3G686ob+
Ua9IFhqDunIlnd4SMAbtQCwSQNNYp2NjfT4WkkEb1Ss1UhwmzYpvBBh6NjYz1xgGTpOpENiEZgFi
AtTSkA9fzGCXNO6Y9uArynb9k4Z+XdBtPMbBG0E7K5mLKWv9l6f3EgRJkOEHL5g103MtLvmGSA6F
X657imX6teCJZw5J5SHDuTMVMCiY8bDGGTF7y6OA8pffBxc0Uo0QK1lGXKVVsrTqEHHx1L0iXN5w
oCEA5OcXhFkfCST9yrZZA7udHjK4cCCjNBB94b26HKdMHQvoZfhVe+S9Z4o6NFkTJBQs0HzSd0md
g446uctyM+Qm5JuLkoUmQgHJmC9VPIWka10rpliJdU/3lk1AKIy42sCxwYIf760xjZthluCGalAG
lISqRFUZ80jT43bF15++pDHts1IjhJ2AEkOG4NiU0xl0hDSz4QVwujCzN4Jhm4Mwg76rSSh81eMf
q6StZ8f3yei8LJ8Oap2OuLoKGI1ftG/6nm7n9Efqq66XXWk+aCuVYPX5fhrwHA90MadkKqp00GFT
BLanPiEHQsMc5HJm1M46UGv2zu2sub0A0qagzTnJzNlkgOjHvLPUVr8zKav9mkHp3ikHwx+5NUZf
+9jTDs95HT/ZWwQj/UhriHDAXhsmNwCsD1NUcT8etkYaFpESgn0xzKg3VKGbBwQcPZOvTSG7XS/D
nPFW81dB+wEO1IyNWmwpLXU0LlKoNMysEWJmHpkJGxxPvnY39U1xq6zKAZ7eMMcWF/vJkqUu+gIW
VY5mbXiruvn9AOHYxGL7FFlLFVHChKZEzhUKvTuOxEg4U0sBpEdGX/ycwjpK9qtw4/M76a/pXKxs
qvOuaWpYnjmtknjTiNvZbupre+OnYUTc2At/9Njj2iWwNquLG043ySj1GB7ZLCGojtIJEibB19v2
nAnwAYL9X52v0GWVMG55nymzI+hSmXgsGXIv0dQm/NrKaTkbh+OzmflrfPI3RZ2rRjUfRqD+b6GV
treCYd8HavDfSKTMO2F5kc1sg4hl0AwH5MuxsQSJ1naaMG20Q7tWTyCNecmnxCPxhTWRle7bc570
s7HFyNRaEjMfYaySr/l4k6cfs9DX19N3sgGRgkeGCQmfmSj5JB1hdwWBDiXqgz1exVciy+O3mAzG
joAAe08nO3ZWDJ4M6pdBeE4Tmpeo6C5mkOJZaYwMBh1bbh2g3LO28NXffmssrCymTktKt2w5rJib
ZjejvozNTCmzetnN3/ZoPyzsLNxhqZIxrUHhOUPqUs9Av2DuI4+616N/6yGuYVNOztTC3sIZdmaf
Q4EZ9jRHHBTIXtZ0lYLkJFibbegIZ5E4mGGcizEhYKRSJrBBn7qwuktKXwtmRLTyRLg/vlcXaqBv
Y197b1aDh7ObY6bMAALShBTCwiuhuju6FQiZPMdQpsfUTcoDNTue+QYvaOJ/vfXPzqWtoRsRwdis
gnZ8lmkXj3JMTWx9lnpQX00Az/vawmnHMKYSunzg5cArD4zJi81ugWaAZRCtwp3lZdKrXydokshD
8cNkkQUlX8DLDzwHGND4Hr9+bfvcwUZyE92WgBjgub14VjCWD71qIUc8dqae7ohoqK84dtNGeYns
qAe60bT6/RnFOxOJcROIHqgcLZavi8HNk+s4073Z0EAnhblxIcu1+3pkZzYJklsIP4CVneP6xcha
lSlTnoKuQ+XKHjClOyuddpPLHr82c2Z7mMiRzCzG4H48QTNPk54qQwopN+A0XmVfXuOtsUbOf+ao
wQa8NnAgQBks9zs0OLB+FV4nrLV451MtKz2jl2Cx5IBcpuAoB7yhcSp5rTEOzOzXIzw3kXh7zsQ/
+PeEowb9Oemg0KL3qhodFpNoHtpJQPmV5NlaGuI0BwMhGbx4Zh5kZABP1DdTWiQUGG2Jvly0cU+B
Gc7N1c0zrjVQ1bg/QScZxFfDWrr9zBDR/aChiAL49mkNXbqgYGxAHOilsgrVug4Hm/iGXIOin4QF
GJ2O1kOg3xGMnIQ6FdNGQ69hxtHQJAvWn0T5kemGB+vBtCZyeHYuP1tbXG7IkUqkQ2FNRs2F7ufb
7rbca1sl7L5pUFfQLtltef3nVfd/3ob/Sz+qm39fau2//hd/fqv42KQ0EYs//usyfWuqtvop/nf+
tf/8teNf+tc1/2D3ovn4EJevfPk3j34Rn/+n/eBVvB79IWQiFeNt99GMdx9tV4hfRvBN57/53/7w
fz5+fcrDyD/++cdb1TExfxpNK/bHnz/avf/zD0Qin87N/Pl//vDqtcTv3RdzeJXC/f770/7zKx+v
rfjnH7r+DwLyPNCsW8BUIuGOD+s/5p9o1j/mNLeKR74JOkN3fkuxqhHJP/8w3X9YiIvx/3QdiTNz
5ndtq+7Xj+x/2PAkqBc4EIxD3s764/8P/WiR/lq0/2FdeVOlTLSwqf0KqP4KUfBQw8c4s+qAgTYq
pBsWu6WFzk9TFFz6MbRbk+9xUtko4rmqVEMFVAq5j74ArfUgIpumfmOQAs0nMaQyOy2wZVdt+zQf
G390Y631lUJ3NlNsZC+jTNkOqjP196oXHehnNPcbLePhqcxa0GCq0wPhEKsuydgF7cDLh0lpyKaX
UMseofD+UQieHaSZJ996W053WQNNXkfSi9KZwMxe50NoN5K96eYIqD4b5BOXSNA6NVFuYy6UC57Z
LkUM2dYRsftyq6sjOvxqq9lDFPNHoz5JjAFKDkViR2lmvvUZu3GBUjSfeByXt9Uk65AYJTgIaOtb
XW++c2qU92abDte92qVd0FS6uLK5Rn5QPJXuOpBf3tpZYn1jo5qzwBa838imrTZl1lu3WUGtnSst
sc/UBpT3xBF7bjg+kvHw7oNi+2qXOdu4MnOv5oUVNVS1Qrer6m3fk/gblHPNq9isNV/yACU4fDYS
u1E5ZqqHpNp0xabsEV1jSuopNS1kaKnJcGHUvD+Ueo98gMxF0Jk0uehIG29iq/CtlrxpOekC0WvD
DUPW4lIaJQNyUtf82FQKAG7SG8fgWiAMdYhUHme3fe4+AeSR+EOjOoeubDGEoivAP962+wqpq4Br
7d4qSx6ojfmuOBh2ipSi51jsQSEKuXQT3nhdJYYNXCW7GHSOkpKR0ed+YqAFtGa1D6u1HlFf+V6r
lNwoIkaPbW0bFxVNoBuaAlgKlgiXew5rQbvK6rc448xDJGFsczIpez0p49BojOq1K5+slo/UJ1lz
aymdftkbAm9pV/zkrj4qXgF2u+tyjKFnZVXicsD3CpW6awOLTephGogEgZIp0P5OWedDWbDc2jll
GzlBiW8cKdZDDOJJ6+3+aZCYOJmP6jPkGx6JWsiDaqMOK1lb7znrQINDFPCuFZXPeZYiGa6rvtPX
Jm7zRoy+Puj9Pu4rPbKMxHzhRl9v2mR08Yjk6uWU1ENoiHTayAqa3+ZoxddZ5dSX3HUy4Yk6K9GN
nA3fmT6MW6IV3XXFbBDYyXHQAinGZxW/4k9DSukO3Pil1+Ii3sajsLdFqlFf1sS+btzBqnyRu9UT
M6cRsEaUHBjaqMDaj7w6HXR737mK5SsodoVNmsaPJafY0Vk7QiRYr6NccZs3YbLK6zVrCoxSaI8m
NZpdHKeq5qHuxPZNwbUd3vpGRLP8e28L1WOCZX5Z1GpY0OxucIkGHS7eu+/YPa9uhhbdFsWKfdJX
VWC0EDuGkkDrq71ZofY3sU1iDvgvtaIRUJgvk5NkXaiOChgTekXDEcmSqJR1fSht6u56kqsgkalL
gbjGyoPJtOGBcgWIhmRqr1nPm/syTeVeRTHeT6o8C/VUygPAmeUh1k2okPWa+wBZ0PpgUCA/5xc0
pkkZdRQ6dGXX9bri6RXXt6zvzNeEoSe9MoBbcwfa+IXW8ogkRX1wdK7fK6muh7QwL/SpukRSPv2O
KvhdW+XflbTtQvD36Ve2qfCLJKHJTsnp/TROY8gtCHihH9xH1A6CBhxpT+8HA+AP6PIUbY5Wy9oR
AGagtVpRkMLRqworWPX5RYyw2Vepaf9AAmF8HNoBxdXStO9Z24JbslHpIY5jEmZdj7cJLqKLBnVo
nAlBS5wzeN+KS3U3WuoNYtIfqb41TQXtHrYeKZ35QpWtZZVJgAK25Rm5HQ28/oHgyKyiMukvxqTL
t0ldgkCDKalyp4t8ujYcFJ57buxypQ+J7fLQlU0HclkqgjyVPEwaLY4k75tdU+it57b9s5KjuqOi
My0lmc/UGFrVxeT4Dc1uLMP0iGaDn1bP5YFqOtuhzpd4nWD61p3ae9NJr0fNgtIbkXrYGnl51eWK
vOm7lD6rseBhpysvkEcB1yUlzk1XZmiisViYyvgbI/au1nuxbUbd3femCxpOZw/JVXFvT1mkJXm3
UXp7Z4s6ElRRD7aL/4rBLAdOBGqlAR2haER7ZQ9lnp9Glt0QPc/DplZibxzoq+pSHipar11lac33
ppXWgV1C77dpnOlNSNQpnRbnNLO4gAZw7VGL5BdKrorE02MkgUqjxeqP/Gej598TLmloKqX+oLCG
RmoBrUYx9B+pidYACDAkW2nGxRY91OQ7Gp2di5Yn9owxAZ1EbR4kp05YxbIuvA6+akglGMNwle8y
x64jOuX1hcO7y2Fsxr0NBuzG0G5xyCLNAo+ur6d5goTzlebk2XVX5B5wxUILK10au3HqWe7FVGsj
RzrFZpBmp0YWTzTIVVfJT1fG8hE4Db4tzL7f2JOhXlV98VK1urGBgom9s9re2FlJ81MmBdi2E7fh
3oAUwX3OY7AzoDHCb+uUHhS0Qm1aYUMQQLUpnhJKTO7qiZhX1O34jWNaUM4QbNyMTlLeEZGrm750
rX3368GDN3RU1x3fTWNRHRItHndK2qOlrG+FVzaZ8qjKRPdJ1QOCOGa47cSUdgI6gub06NI0qzzH
4e2H6YxTir6LWg/A3zD6Nu6JH3lMbG9W0d67rHL9GTr2lE1dd5PJNPUQBPfvjBtV7k2KSQ+ZWtDL
Msud0FKET3t5YeuFEZmltSWdqkZFodY7VYw8svUuMLPknvDKfM97ExOLK3tXqAba/wwghLrWHMJY
ZZrXYPJtrygsK1QNJb4eMvDr1wiygkTRna0sHPrSKhNCPWeHfqjDoI8Hyx683FQiq1YjlPSQgSG1
nwOdk6fdrs6geOZmhw7UzX49wXn3ipFESVZcEt77KR1BnC0hZK1YYEMwCiNIc/ROVU5pQl6AbfJu
2E9uzG9Hadm3XWyV0VD2VWTR8U1RlV0MoumpZZ46jDejOKSCelqVbgyeBXYGecq8RW10qC7VlF05
dJh8cLEcBFEyv8JGBua8edby6VKi5QZ1ExS/1QZC7H3jT43w41K8uvmo+0oulY3elvjs2rfVYlsq
5q4YJxYAYgjlM/ct0Vw7SDJsYpyRKC0R9ynAf28Sh4Zd3v+olRfBGdQ59UQbLh1cZYExNWDvcMe7
cSR3TtxE1oCZHFrNiIrMvMi6/DF3tSJKXFmGjo2Ii1YHZyz4JmXX7pg0fjWRTUvRNTRWJXRlWpF6
YlTLAL3u742mQzCpF9xXFcY9o6g9pBACaiP+9mKS7xzqvFXSfSLWftS7yxJhN7DpGjTV1PKuiS18
f3kwwDUiBeY4LgTqKjacTGLjbixAbcyNGaLpxpM/munGpNpDrthbLSM8mPCWuI4T8Z70w2FIhAzy
sbTC3k6ehGmEudq9GKy6r0TxDlXon3Feh72abROW1x6XzaYB+skbIZsXGCS9jeO+8ycInl8oqsUj
QyLw7WR3MY4CMB+13JtUj5IO/Md10qVh2yO2BpWQASQDce5drDVeA9LnlpFHVD4nBlcALdXqp2mk
kUzSK0ooLks99W2kFHE7F4+sqktQfdZP1Nb3s6DzAH86klLcDjQLYo3uRGdWew1iz9fKRPtnfXab
Cnpa+Q9FGA9yYkqJIgZo/3CSoey55y2Waei2KOI8cJKCfFc4zCtT4g9ZkV0xwpq9ojGyHRNqookE
18k3DmC/15aK/rOYMvJSDDEqdwAzjVBmziCua1QirGkLVIiF1uGBX+XYhnhbDElACiSFWEKhs0Jq
u/mQhjtFtKshhAnwJHI9ZmTU9oT+20wieGPKVd9AV0xY2g+Mbl8oymUphRXYwIZfqzJ3HoVjSXyZ
Qb2yGxIjKJqcsFYsSAjgY4PGAXIkL7v2WUMHlG+78roEnXIETrBqI0WtHBTSqL49ueVl7VLr0QHB
uofAhW/0yq5Cwe9GY8DXduHonIBojd9mENXWgVzMxCsYFb3CdYIeSzghWXnh9NxrR+Fbpn5Vxeme
pzU69ihL962TbkaZfR8bUV1nguhelct9zmbPNMo8ynsaCkgkpZC/PrSmRLWuqbVLxCQgwOx7DYdg
iKyiuhzt7iVXpRWZw3TZuoA9DUhX7WQGkpoWinO7rnZucAUAHjHFB9GLKiyqeng2Yw3virr/YB3Q
045FVUAK4r2ck8dlg14xQI4lQv5m2FSJcZmk7Z2oocOHV6SF48xNnJP0WyEhaTiVLfVKq4mvATOw
vrUjOlZiuNPAVkxUeBXxo0hTy0ceHuMqDDtyLRq1Q/VgFuUTU3O4ctf6CWqUe73K73Abopkf8sg4
pzvHmipI1VjqY4F97nWliXNcjKMf9yUuXdONvanH9+Rug5qjmG7LHlz4NitedZoDGJhAJTuH4KSf
OwIq1umkvxE8+Rle8SLNCr9nZKMyQDTzqggUDS6MOhyMw+ACfQYcMQR1jLZvCQlI3nHcwg4cawbi
PQ3k8IVL9nnl+HXhXiR6j1jNNYYd13iF+AFOdUqUOzlaSTgRclk4dggHBm4CJbG8sSBpKGL7e4zd
h7vGKi6byhpDmepvQu+eEBhdd6Ua30De7lYn6YEw87ue1WZQMEQ/JdEDB52ZiEoybYMi5LOZ244H
FVvE5Y4eh6ipMDyFqqfKBePkkCTqpWGloAXG5btByMk/QCw47lsDue3UhPYWJ0WJtz3p3rsMHXYe
julAvdYtnN2IBppvleOIS2K33cau/x9157UcOXbm+VfZF0AvvLlc2HRMksmkvUHQFOG9x9PPD1Rr
Rl07IY3udiMUHaEqFtMAOOc7f5tHkU0VDHd8vRjvZbHKQaurY8lpKMsPclqEL8gxled16SCb9UQ4
Jmk6OVGsTS5uKgBFio+CBUpr37ZrTXMfz1hYdMrAbTjTrSoaDJjLKNGXky6JM1uF9lwIOeLtwUpe
SH0DFFhZpW3AIgJaqLNfznqjLEzbZfmoN+rbMBMJGaUoRJpK1pysNmV3XBiNkQS2jhnJkSPHRnUS
ElXdlwNh0kZfGfeIdSucNJW4Z9VLrrSgpz4nPOFsrQu7rtFTaquFanfuFblMbVMU3sl96u+H3iqd
Xu21b6HgzJeti3RjpdZ8bbqo3IlRrtmyplFU2PCQ2qOWNs/JOIu7XlyzPQ/jeMsDJauOqIeMdasJ
SN+pRfggaZujoQbC9PS6bC5TW6VvQ6eLnLxayqZjOeUu64RLZTXr0eQo4MgdZ/q2LjVPKdSZvSU0
/UgMxcBMO8HtqyT3DYkYGJsOqPjeknMGx1bPHGuWqmMudARIKJ3+0daKcZSGzjrwLSapExtG6ajd
yIuuHQ/iiOHaG5qVbZzajSLxanMJFdoG65lrLM/+ZCmt3wxkC2TZbIpOgbWXqcYgQziejYFKrUy6
NeO68UbDxJBahh08UqLpr/pSiDdt1KMTGLXcNZqsOWSRJbhtIXV7uZypUk0y5NuqnD7qavTegN3d
z8byrsGjOJVqCEFjxe0et6Pi5pYSOVPMcpU16N+4hKqHUpzJr3L1iDgrpbihrkRzExGILlz3Fb1+
Y0+rb8HxXl9hl0bebHyl2qC3zSx263mQvrTBMA8M+ZYrGNq6S4TG3Gl1XQdxOYh7GtiV17IZnLQM
IYPLoiNvRWGqBEsT7sou7i1HnYv4QEl8smsF1fqsxKreWUMrfNSQJH5fyUOgt3GNrAle8zFLC/i1
TonsVLBYrgzcgmUZKZdVBEkagWecaW6jOyEEX2C7F1ypMNtdY8zkCUlTc6/KtfHM8pI/W6OWXKM4
JOeXlsOgkjvlEg4Ri0AuCSCX6K72ayLlT2Wjn2U1EngLczmRUTuF00OGdpgnSFJpGZhyeSbIMkmL
szTXyrOixRJ1BE0R20mkcvyqwlTcq2Uj3c50JhqeGi3ZKauG1nBSVUgDw1iqu0icq4sKZAMmoOXD
61SpWwJDokUvE/tWhJoPBCHWU42oRVMQJTAmJZI9RY/6Y66kf/q1/i1i4P83yN+Q/xni7+X/6+E9
H9+/qvYfQf/tH/0N84cn/QNtvSGREoEtGC4GYu9voL9giX9gbETxD/WrINoyoKT+RP0l9Q+gfhLi
sJyI+Oc3YudP1F9S/pA0qAAqq7kXtmjcfwf0x9PwV10CFOzWAo+VWJORedJc8ldu28DlSImzrvmo
Zq+9mn9UsRzb3bMp6OeqoLV30RgACPMi/JzM2lA9F2OUOmFiSI641naWsr+VRe5ZDdpecVZQluVW
0E2Gk8eTSAtU09ljysEBXs8vdb0MjDYmU3/KBidvi5DAp3RwrGQ4TLoh0BOFVY5g5USqYltngMpy
7Qv8hvQUyzjPQpg4tWJdBTN8LfWvVWWs7lpm/XA0rttHUCrps5R0O0nYNpklxio7mFLDD9T8R8qM
fRQDiayl8l0P53b0Byn++Pk7uYkeZ6CaJETTVYXUVWRZ5g/aZDk9qZbGMKVunuoIUNeR0WS2HMxI
5LaAio9AkWNuXc15TO1UKVa/b3mP03CQ9ex9e1szLAY2BW2/ruY1HxuieAl3n6mtU0rzynT2kUor
ZQgAnbYY1V/DGr+J4Wo569BRtgTY1mRs+ko0eWmszY6aZB/kXjt0R6Kws6BlhBZwuynedL1N7daI
P4qaIxsMzC1847Xgy2/FjgYcbf0My/lUz6MzWK45ur3aXps6etapQrfbHDtFWaRvbODfP3/SWMmn
UL02IzBipYgvDfcKcXuXaJUPSxNWAaPjvhUY+gk9OS9jGdl9fGYZV3whbVWnT4lWbfveIwqMbosw
8/VYfEF1k+9U61Jp5Xk2lNGOOSxoUB12lxles8mX6jb8WkLhFHVlBrbHyFZ9cgMDShbq1VyhMItm
L+cgtwxBj5TXg/elr43Zzk7RSaWtWNOHQbTFNMSgDmbcYpcP3RoZmL1Y8wU6W3T8Xs7bs8l3ZwtT
v0+WndSYQiAp014R5Hmfhfm+HLP1GBoV1MHmPAFyx26RtcV5KfjCQkG9a9ejnLQh2A3HlkSILpPK
GVlbZTusuoO1iADYXf2Rb/d9Br9PjYhq+lU1IMDMLnqaGscxxbFqqQzdGhBGMxAvGHdp7KiRwTMG
UC1pEfRU/S2mUmPnVUQ3lKG+jlq3uJElveaSVHpFWclumrfbIXpU76pOeRCXct/WEGB1uqZevkp3
mjjf9Rt6wPVAV9JaJ6BE3Ym7CICXlivNMu+1rtE8ANrM0adnVAnPM0pOdxaz+7T+SgWYL8omrRIu
Lf6SJbV0K3Xd9136OsdmaCtDuE/0jq8jK/aSGl7mxfosDApG64xbOLGc0gi54kW9D3mAmLi8Js5l
V8zTal+DZUnxdGOEr2I53WMkiB90aVpuulrFrj9F9Ynr3jJWaeB4UaRy9xPsFlrJYVyb4liCJiZJ
pR4gGeKbViPutuDo1pZ5xqg0X0tWorkWXyQOpjvTJHEzHIuvKZlGX+gqiKypQ/ltRY8Tvs12iMm5
UY1oNwLlSaE6OYpWroHRY3YHIuAm0zLfmsiaj9PqtR+Xwh2i7jrr+XQoGu6GTHfa7YJw4gdTF+sB
l552hEGc/WZ80McKdmycnrssfDOUoB7S20TJI8cSWHT7qpQ58FSvJRkM6fy2aPmrtUSR20SumMy9
26+LPxGs6U7zmjvx5oSfwqs8V/5cYSS3/DVe4aYelQZGNFfHjySqRhfwS/fMNJJ8a4gdohL38Icx
eRKbm6+ZC1tNVA0gA9GwSSSrqZD3NoYC2RaKxr+zdgN6Z2L9Of+bISYdWpTvGZvobIH5UOXiSxyh
lEqpufZmzm8D9IqJPj+oIeJUYHsHRdq9mTCeaETnGuBm1UavDkQM6UkJ0uSrS+6NmnLu5KR3Cln9
pkW+wwwk+CqTOCfddV93mGEkjg6qiTRe6imFM8onPZaRV2LQdrMmee1K7a2jYdattZkiDaqEGdOR
6Vp5cl9rceHqcWk5tTUOuzqnJnJYivguWUDexQV4GnKCm5Mdyhd+VcUciHD/aNLlDD6HEJ2ZwZzS
VSthWbAYDVVZowWZezSC456fUPRHh2nJA6nafo4SdQfp1V2sJb3byQNK6Dq6ay3BVlLlMDVJbK+6
+W2MXe8S11UetEIvnRijcgANmoni7aIuD01TfurTbpLlxhb6ekcHuX4w4zL0siR0c47pZ3XlkNla
VXdeTXLYJYuGR0BGh/Fk8LtiOkV1GVKuEx3jekFbNjlEFxp8ouqQT1+1fKGno99rcSaeYM72EQ6X
h6qzXph8TdcoxjgYhtnPKI67rMsUOunYVI5OW/oli8B/69h0h7BgN+zPiziRn9REdpwLED+KAtwL
MqD3AsOA1u1HrcifrDn0TM0x2NDIpm0e1KRCgwM0byM97I7LkJFYpAEii+13G9XVXmdT14qZUDGK
aHkzlD6OVrxrzDkNAMPHOScVy2xe27Q7Wq0zhiLAt+ALvVTCz8y7TmCRGwYzGDU2Sl1PTtdWT86Q
bHdLkQIURyZGz/i1N8yGausq0CZJOgxxsu9q4V5OumAR9K9a7DkRbUNCp7rCvMII1xMdG6EEr0HI
jZ1cR09NK81VGzM6l/CivTjRiLEh4DM2SolyUJJBgCFvxa5yQVPU+A65620mtWeARiYXLRm9cFYe
cpUY5M7STj0PsjsP0X7RhpOGzMId2/gti6cVvMkf04Tw+c34K8N1VnF8CuMyyMHda2O0I5UD3Ofc
TVIARSvW57GoL7Le1GzHuhQkab+v5AJUXIrc1ofOF/wkKYAPutWdxugY6eNzpsarS6L5y9oqs11f
2q5hE8bPkMvLTRlyCoymjjq/0rIeKW+jgIOtmFYJ19gwN1jTBqIdwbopEkKcGiQtx0CY+zoEbxei
GHezIDfuKFcAiJ0quOQTIhcoXskOjEmBFEQ3rsXMEduw3C0DrpxZQ03LoS4HY/guxZ3OAdCxpq65
m/RQJHnF6OATQGzbcensQuB8r6UGNXKPpgAyXYisr311M6XxtJcMtG294suD+ZVuLHM0sKpoKM2W
a1SqxDNq2jEZxW8RDz9kVk8cUxoewjLWbotZOg/put/Q/KEOv9NqfBaK6nVFyd6l2mWepk3WWRI5
mMtfq4YEi+HMDVtGDq0FMgqP84DgcshxZkiq6k4abG7EGDsO6MT6DN7IUpeLPKoFYJoARsqAkRQf
ljmysiu0POOD9bK+OVYGAUd51DBxWCzqtXlpqxyNBp8fQadKxVYkKG+Yiz9b8UpJzS6Upy/JZFw3
w4oAI+yWtig9GIt2F8fFNS3UYJT12DETrkGcg0dGUrGb1MeonHtHKQqsFhBfTtrK5M0IAxr+lhui
VbxltPy6X2+ySP5lZU9jdaxmw60xdkNCc+dnqulZKr8wNCYn5UDuRkUVeaWM/lXo8nOhN09FXsJ2
Qdtbkfk83NZD8moICAqU3HzA6PehmogCQ2Nn5ec6Wm5x6SX7+E3T27NgjgB9xnmsKxN+MntszXyf
g3nmQoXgIRrUXRny5qPw2wj7Syv2u6pmtKq60LK7Ji4ORS7eGIM+nmdpRuLMVn2Q+kZzU2k8SfGI
CHNtTnI+ZIes0d+lPC5uuJjuQGTWWEztNVSsOhA1FldNr18sdDVteIhMY7tx5oVfIWyqoKe6i/Wb
7RRvh3olBln82kVd6CrqKLCOyxlW//aox8P9uHHq0mC6M9fYSTomrDox9nlmXkOVUwCQHhGSnDss
gCYgNFY3YbwBWvDHfNkNVnEsFs5zPGipo07Kc1UExnZWkCdgKFNZPslmZj5niSHABC1BNDOzR+KH
FMVctoKHgdZ2Ro3JdMFEdbZGEmFDjXhFA+KjEJRrA4wbQJG6YTQDTPWF5fHQPFZgeoFa9WcVEJA1
HrFXqoyOug1/3PCdq/YG++Bk+O3UwzdRBeEl+kHM49iliPWjCuXWlvTxNu4Gi40W1Y8wxggNWijm
fLD4mlhd+eCphBwAFAWmqjevmQV5JW3Mj9hYR6bUX+a5YxwSIpXE0+Z9jp9+fraY+bmfb2JsiDPC
7J8IyccatgAm07GOk48o4liH7JbahvCSdxwPf/7NmAtcB3620DVkcUvB3tboEIDZfBYFjOp0RB2a
Sfusy0teGus9uoWDlinKAUN1b9Jltwr5ciRfBXqdCAhPl7IPDdTYKZdx8NBuSn4/qctxQKgUb0eC
sIn6y8CvH8VFgbFVMzc3hbt8Vgsvr2Mi64ebtqDIG/FGzsVbH4F/zPupUE+FxUUQ5ZbLIrwjARhv
V0FzZa1XHhFw2NZGFGb5coM00mvGil/Vl5I7MNmKkfDJeaGBW8w/fs6bg2ns1+1QZcnf//m964v5
NKHncHpkBEsvintD5Z4Zh7b3WolsFcOKH2rCQepmmQ7d0pzAlDPOocEQD/N50Q4JDTL7dKguYF/T
YrY3KFViarxOWt7eKBNH97QsOO6Eoe6oi1wdWkPeo9kVKJ0LDfDkVne1MWEznZQFeUDGGcPSs2DV
o2gXha4hzdCXafSiL7DThn7S1lAAIFhGR0/XA5nXsV1DjFsJX0603IcaJ+TQKzl9oZjc522K7EKe
vThH6NLNPL3xJQeyqCzrGkXVDYDf15R+Sf2kexREsYPL8q02GW/EeBAhktaduxinuIelQIHqsG9D
SorcOuReI7qckK80uuAma+SnQu8mVWLZI191EfGob9+zKQ6NnTUA7R3XAhfYnJ2ijFqmyvAqM75l
RLsq8EMwAsI15/QB7HKm/Tu11alUKDLmPUmoihwpxbyWDpHTP5XDeygRqWXFw50WFoihhFRhrwqv
Glg//B8rRCrx/2TZssl58vnOBnsDLdJEPyMybMP55udxEGXWkaHLP4xO38sNO2jSpPukZGka5po3
tfAxGIEUvDDO9rm27xrxyr6I9U9hVO2pbawgm0FPYP/pTDfjT4oK90OI/MSQ5GcxRY03qep5WaUR
4FzbFyUsfPqcM7hsN+d2X4oynxSp0F2a7cqo9LcFUUjXc5SlflMlkKAhhwyZUyABJoRXjCBL268K
o/4GYUxui2L2ITLg/O3thKvOMWRblYB36lHwim1IYoUFsCgdYlBmN+9H1Rk0GGSDU1iqgg7V24LQ
ro5QMnW0yNnGgSV7KPKPxUBNGXUrhibO3NDMdhWb6w4Qm9V8eSmkyvj5bgSFpU5WX9DyIQjNWXN/
Loe6vWcIFHVQ3pF0pT8Xoun0qzQJjp5FXlNJllNJ+ARHxF49zbU/kFla8Ot+vt9lQ8zWSQW4UjO/
6IfzrM2XNI/svIBJx+Jcps9Wk70jT7jPkzl3caWvu5xMFxfOy/CIQxCxbQg5SxjTipiNui0K3eit
wnIyZm5ifW5Xv7OEa7Fwr20L5M/CPUcNI9n4qRuAQe0sJqjSt8v/swXMet+wyWv+z49SEsQOZnZ3
jKM7Ve6M/YJBmYaVKTuoHQejSoRoQSHbuJlaRjuW8459GVxye0zmOPS1qtUIrQAyUw1XV/ZIT3K7
1MbObWfrKobje113j1nNPvQPAPCfuup/1FErYL3/aPQCUEWUrWIFwWq4Qbjb3/+Dy1Bvja6OQqpL
BZW7Zkl301AcDbR0WQg/Au5X9p8JN5w6G+cYNbP9AxrmdXjd3hlaDXDH6GVbBLaHTLVQWfeHajnM
ZXPXpNq+4SZMBu7KWvA2ONOqxdGZePK1SD2ninyRQ/uff6TNjPNfunAs6NsnIo5LJn8UAbv1m/VU
FfAx9KTl+hsmXEwF8zvImJZ89IYUVPPwomeAiZNs/Av7zk8+1u8vTAyvgWViS1j+PdlKLsuEqPKR
r7Jt/CqMWBK08wYD96ngCb1+Jv71ZxWpV+uMnuKaDQON9GvyoZkGB37rVWF8WMSjnnRPMTKsQS5+
qdtwM/A0x1GyM9vKpY1kjzvgY5sZloZNptL/hT1T+c1i9fMNGhKZZoQogNr/nmqgpJih4iXRfLyT
ILW88239m7L5vhM83Uw/EL3ccs/vG1QJjoFYASlL8qEvCcAeo4fK6pDwtjpgXWNu/bQ6b0t8xgo8
KGC/2yK3SJ+rxp5ZVVuOAf9A+fsgRHwtSxK/r1PMh6VcgWQFb7uWMY/mz63yb1E816rgf7/bOf5i
A/mf2UOCX9VmrOh+/1X/LzpD4G7+99+JmP/LGPJ/ymhI8vyvxhD+xZ8ckS7/QRvrFoyPMUikxeY/
jSGCrvwBPyPjB6SPwSI/gGfv7xyR+cdW0khVmkwiuCqJLDR/54jMP8gCxUYlku5EkJ7873BE/Ka/
PP/m9rp4ojTwFgrnyZr77fmXEIR1g87UPDklncuYOAZPMj/MyK8bcKFjGQYN2pYK+UXXI4PsT9MY
ukXxIHrpBN7rLnNly73P/tKrEeLo75leg8pCmhtUcJkxbhEnls6Fct8yfYlPiJOW2lFUnnEnYzgv
tMM4BxpCp2lirJa9LHTIduLgkDNR7hcPnGJsd4biMsENxA1oxypYCzt9KbJdNr+3Q5AUnsiEWXvL
znSSbw5+o2uiGuJ32wN/suvu0xv2acu2Sjsxnf60upLdBPhF+Iv2M3lv3cVZPMsfDnkA/2U45b65
CC+GZG9/TleVnTrocikdar8s/lU82tN7tsvdrYCNFced76FtXsL98ro6xTU/zg7yqys72LU6tZ5+
N3yGiUcxM2fgVvKmPkhR91HSgDYSKs0pkfPdi9PR/EJtMcl+Yp2a8TZHfviIAnA9Ch9moP/k65sx
WY20djevgnzL6edlcTFnRxq0mr+qLDtBopCkdJLanRa5S/RqOoPXd7toh/9ZtWW4/dRHFihYQeHN
OyalZN8uTo42qA8kw5k+le/xPH4PE8dNNKG2/jC59TlR3LZ20Wj5s9dda04aMEkP0aP51NynvspM
n/na4okUslluPXp9GsgjXHuQd0fhF6vSOwM3SkIBtLs8EAs9dJ8dBgSH4krOb9l3tpwLRIqVbtNo
S/gN+SS5o1yWx+G+caxLMTlIYLq96S/SqZIAqL5XvvKkvVHjoJfvKRkP0uhAoXIMWiAKDDHA2acp
ck27uiKrLQL02GsdZLINCp6dmnanl4/o9ZPBAZQ0Q19ZXPCWWLhT3vB3lF4sX9Fh6WRhFr4G8RUV
vorms/dzFNx2bp5WTiqdA/6SBCkKN32fJrvEbaodJJXyK/EVrw0qP90tbnWXQBC+JLdWsOyL29VR
nPpeelpim1NCe1/+Uk/CvrpVj42ylfg9yGh8nPS+u6KoMGd/yX3tDdepct+dqtOYPrSqX1ou56vc
Lq5b2zBPq6vctYaL5Pp2fjIfdL9/lENHNOzKTc9IQ0+N4uh3gECFuQ8/JS/2LE4OPBQUDPxqJr8M
VuUsoRmuH8vkrkP9K/Aw/cPC+N+MT3+dNf621ijYL7fQRdEi+O2v01Mz5QtJSwKNGPvtduyJcv2f
2PF/C0r583UkmYx4JjT4jd+swUtHT+JKNTJrmvDQ6bbuYPW6KY9ZoJ2Fpzi3m4SqVHn7qm/TR+UO
mdW/mgp+S0j58z2ookLMIM0G5Cj+9bOSXNtHM1SgW57IbOZJI9rLk5xX2RZtt3T+VZDHz5TxX+PU
n69HfhTjArVYKGV+ez30I2ByvN50yOQDnrvYQctKf1kyH81PxZF3/zL1YBt2/9lL/qYu0HBJIdjj
JdP9ql+oEdqp5KgRQiMlDvXT/4NXJOD7v3lN3TQwTbKbbsbIv35MqsdA6VIUfWogADVRNVCdM5bV
9SYiGXAve235qgera4ENX/TMnulEgQgpvYUneJ0ecIxheqjVu9Wbg9jDnh5s+9dZ+Ep/pV52zS+N
Xx76mzEQj1vm1nQYqb/wEKsTVMhVhDR9mHjcbdrVFfFO7nzygFdjl+hHK3lTokchv+Qc9aavQnmP
52s/F+w7lxFlcu5WsldHuzT1uuoODejirC7M1zMkA63PbJATqois+jVUXyTbS+KTGBOBMD6taUBi
dN+iDt1LqxM5VX4rWz7S9cQN1UCjolIb8Hr4ke527ZeGfQB2CYReV4vDsNnoKpAz8jXm6lVK3yKV
t1TcdtNJU3kL5UWIDmwhnQlpu8t8TE+au7Q+WMjasC1OhSdHNx2Cwu6aifjvcIGSGyAcdP0I3O6u
xMKWgZWeALX19qPUEgQltYNE0JbGxq7qO9F6mJmMZ3g6fRzsxUTnGlv2SjmhsNEc8+AaBO2Y9yaS
NRQfvbfOTlXccKgr/EghxShySEAdqP81JVtyhG/IhSoMqtEZn3pn/lXEdvvWoOQMhsPKCvc9gC0R
6bWerVfdG92hcdgO824nig62BK5lf5jKswIM177000EZj4bkN0fMF/4ovI/KaZCChUZ5WbXZ9dmH
UO4DBDt1CdX29hWisKgukXBUc6+rndGfbxH3gq9yIC3c3p3dwtMzL3XV7DmMb/r+gIEkddbuYNbP
gzPUT4vXXaz6Bv9J75aFY31m0k4aHE2y+4Q/Wn39sXXb/RBgm3rVndQvqLeHl2yO8c3oZ2dh1xxB
MYAz81+mAxBzKb6rd0txUe3H3WHrvB5Y4ba+OvBwXEFeq9rDM62Q/jraOmG+jUPuQ8ezovldYL7W
ID72+sBLV/Z6lR7i+wGP/kD2tIH1b/gQ58fcwqyxq5WTMQSiN90Ap6Al9ojXfzE+Rc84KsMBTlsz
g+lYedQln8I3RpDRjXb9J2Lx2m4XX760fD3wg+EjJS9RgI9BsCFy4A3YSh962RW0y+puWo2ESWAd
zzQ+YnFATicXbhpfmukks6mR80P4yEIBrOFIgqewYX8mo031JSAyYV+l2wbdLt8r2SnZPGJF5Yet
XVzAQPGuDp6MWBKxNr6KXZ251Wvml85g9y+d8pg7JVrGOVBYHC7r69J4lS+4piPFF/0mfwy5hUaX
J9fBZdSn74p8agRvdmXKuAtv7ANLdDXupr+Ve+mGg1siF/bdsufaAJJpXwO5cpIbZrtlfFSR6LyI
b6j+VirKuQQsK+0V3jAScaYhUz8i68GoB5yyeGHpdaIn10elvjWFZz19no0gie0ieoXmhgIejZNQ
IvIg0tgnWntx2tg1mj2PtOlMoVeIr+1TkhCJVDO2pA7I++qzjPLwJoZLXHzzTRNlKRwWEbcVAJed
fQDAcBFDhsVEc9dr9t58J5f5aojcfEgZcd+51qeS2Om1ONdfZCAx06XxK7wxagS8ipsQHR6PKepJ
8xFdZse6cJbCw6gwpicdB3XmK6yyfCGGj1o2ewg9aUBNFeiiozzQqzx+Dt/YIBMXvAdFQoUkoMe+
QQL2CSqOASbBrAYwJd5M5VEt78pKcfLwHf06ngX8rPaiu2r51b7Mxes0vhsGwIAfoRpX7AVsfLhl
TEaB5Um+7DWN3d2rbJ3GbtJd7maMZWeiuCJbf6XwiSuegGR1TvhNxlssnkUyfjbUlmdmOLPAO+3R
elRl3pSv4BQdzzkah8g2oiC9Nk98qP7EYR9Tl22ou8SgNwLKxhtjJlNbmmz5LWPLwYrP/YVsCDb0
0O1acqEDxe/v8tCOowCUrLZuBs2XHfVJLR4AnsP1dgInuOfCL57uNBFaqW0z0N/zxAOu67F4Jpec
eBvJZb1C/B3151C70ddTpO5Mr838LrklexHu7qIoZ/DPxV+XOwlLDQQYo74+vfVulLRcl1tOeljG
zNLjdKQaTjW5rklwfAvzxUJpSK5eOzxbGE5S9BLuYNhp5E2IoZlHsGK3KjM1Wg/XKm8V31L5Gt2p
QU90TNbDmt6WdDO95umlG2BjXnTkxUIgvoHAKskbAcHzG5F3lEAjuPB61wwMf/mV0KVgukVOyiBY
vGnCpbtmduzYF3O/MB1Et6KXxfsGIdSxqBxhfGkaNl8ND6f2nbbeShWKZEcQUbCPfu76NXqiFq/p
GSZ/iG9F9kk6G74W+lnjmwpYBxMBsgsaCCw0kYw9x9hLA1zq3vRu5jv9CbcdYWemrZysyla9+DX+
4hzc7sUFrgl+zyZygERZxLtftR9/Tef42iTcayQD3ecPgrO80ruFyzHzkvgQvsau5smVn1l2Dser
edDJZsqAf+mzq1DttoP5rgm4Y9Fehm6l36GiTLNbo3sw61OTByVMccS56KwKd2tzY1Z3c7uTC5t7
Qvhi1xmeDbYG6zPCmeVAEqHMgIK+aS0sznyJhVOEZ1m6dkiDPKPbTcttpx2ZHhSo79Unw9dY/NB6
HrymeEBJKmHkC23TerCGgEqjzpGOcIoswFCoFs8Cy+BosvMsb/TnifUXVhRiJupdV3LP8NhBkHqs
RHoL2O9CxgMk9Bhp+XBpIMTHnvjefSG/IhZZvMwr2wCJ0ZIGtQmQBpntdJnXyw6jl5rtZIf90y2C
ZmJVcMHHJwa/3kmnQLcYK7wGad26T6b3FJdG7iOfIsBW13GjWGQ0XLQdUseEnY7iVx8z7MBJsvaA
9kN/8qv9eslwb57o2VIZfBkBOGnFT5Ck+8HX3fwJ5je9NV8xMcRuu5uPeerUHoc6rufkQxQ69Xny
oX7fiuvghrGHmdNP9kagmQ6qfVs9coh08qD1Sy9zsTnvMx80v3/PrhG73QWj53H6bHdb9uL81L7z
2HqJ7FqtTaJ5euGYd1G2l+PtMRi0zvQlMjjudF8+/gd157EduZI06SdCH2ixhUpNrTc4xaoitEzo
p58PvH3+n0xymHOX073pvtVdkQAiPNzNzc0IkuviZuCC2A5Po9d6zAIfwGnY517jQb9zRf/o55vl
DwYELV30Cvxato93iwm6sS3ddhXcHjfVGyW8V7zJm8m8B2pZ8UWvYAuzJRWHN9k51WPspMc1PKV4
H7TbWb4zgscMqi9cFYVS5UoVr5qlJWCryn3KZGbk5pSnQA+KUyZ7i9vWsKMUWjK/UvYT2jil3WVo
lvsgRtM9gvnKSoGN0aDiMMBKCyvmxyJPLFETkVaCeIh0jQgB66NkSM0uGXmRtqniaNdH+Y3xUuSf
oQX8Hl/na/noVRDDSD37dNtbFwYzafJtrVykJKGjCUVyO1r+MK3UgbkoJ2s9eHNTtiWBZ/OUrS/+
jdzeNnoXOVC93oyMRmQO+JNLMzLeCIYNpUlfm3ZK4Hsc/oIf0aISN/T6mdIFsYJvHTjoKNfXMxch
eMzRK/gZxz2gAflwSDNsXsvP9PG347p3gM0gknRc2ToKIqgURI4tcOMI03os/5rQX6q7ebg/Boek
vVC0HeBLJTnmPsxaSMW3LbMA8+9Ifm1fy7+pM69a2ELGqww+hZtRHN8Y3S+LpD9sa3fEAJGpAzvp
7pXiz1RcdpUdFBx9cRUljwYVgjC52IsJ2jYgIVAE5vjY6DNTmit1L9YHQVyVarHR0xdA+R60BcmJ
Yj3TNeRaQKIh97pgOybbZrpsubxhtzoaI0aH2WFIk2lAv7tCZnGb+oF93HeXXBEulYxtEi7HV+vC
vDP4+52xuArH24CHYG8r0rZ5UKf3k6ZUvrqnMtHJEvsbKCbOEe3xwUWVIkamj/JcvOJI80VfYCZp
pXs8WF4CLrKj6faku2wZboeX2SkuoIu9Iwh258+OSkJNgZ2g1GCba9FNtqBv9wBTfr+ihb8a6cRy
KulXR7Z+JW7KvXFhXg04vu2kNSHKVW6QMw096UJDTcAdNX+Zqsy2mjMgsYcrLi69XnWwche+J4CQ
xIinzclAGEV6QwLiRgJxmxxN9DgM7nAbb8jaK0BTD9N5FC0CfMXt6Uqt1yq4T7INHGNfvJSPSuJO
5bqeX2c4Z+m1LOyacYtRc7XCBcc3uMVah7FBN6c63uSPUAK65CYIUOhacEWbR3wjKNjTOoZExoiq
TtLsydGvaK03zPh7MamFcS2lF2F5rah3qSGjLgTHlmo6zZ1usKgTX1NcCjWYHE5huhZ6600BPnqd
Kc/T+Nipnvi7fyAiNWBfjJEyZkgOoXiQbFOoyIm+Y3TIgBMHAGZuOmMFT7V/o/lSHG9qaa+2K2aI
J4qZ9Lbg745gic9MkkUq4YMkD3KKiLCNou80Lj1kXsFhiZUcQn94TCxbKBzQAa5eaQeMPXce7o3F
36N0HzaPbfQWHX9FAmymgur2LtBvUu2v1r42oONa8hg1vsUlF0FqXpEM5n9p/49+PLJf6X4KEogC
jOVNzxuOn1XFbQOn7Fx0MYTMK+oVIKfV+ljyPFnxWh5uB31dh7+kpuVWYg5+yyyQm/2CJ5aJ63RF
CbSd/PZBIafeLf6LR+RDtv02+D0Ya1V/lW6qx8HPuMGR97brfl0LQOqMG0Nd9IUHEGar85XAyZMd
wHoEH2YKvVzYCMhapIeZka9ubcDkHLC2tbB5tFYI1C1tpnbVyJdjdWvAua08yAodzAbr77G8m8zL
QPlTNZlDtBtS7oF0P3OYTQcAdl51CLPm7COTFpfbmesFvq0fueBL/GvD11wEvZ3FbRPKu5RjrEam
bZUeUjRc3st1btzol5IDvQlPVqKlaQ+oBnnRL65f5KxjV1tp2wzG344Ma3wUEOOElLb8ISRfdrQL
TAvZH5OJ2kGymfpYdSaYOXOLuQMEdnvy4z9YunGfw2/2Laf3jC0yDVyW/EdQeYosJqK3BGP+p7o/
g4dnIOOyvUC/b830wtWXO/P9UdmjEVLeOc1xL9N9l7a6gLovHNUampFDYhU5w6pc8QmInKK1pQXD
3WMVbnbJOckczvHyrlryQkLqAogMO16/yd7oTWf09DVoiWe+JgE/rOttMnQ3uT9SitwpKwkAGmmA
srN5MUrvjtzH9ZW8Dl14ZK75yo3mCH+JWvby/vGcuRK6/Vg8mDYsaeotTFEKpyYPKF1QIs6g5Sqr
wbpHGYBurXfMnQxs0dwwDfRL8oLHyuupxLV7MXKllwwIZfaVdB1Wl4s0B1gzDxeSAFYXQFgSJb0T
XoFqy3f9dnqavfYGx5urY7hSuNCoKsHOgXtmh6B3LSJV5Skx8ZfvN/xWs9XPyLS8wLGnWOZHXPEE
rhWYvTGVtlRBb0Rn3svbfr/0IUq+DxXoOvPDa3i3ZAnkZP681X0CD0D98ZF5x59/ivZ5aOsfJFdf
VFfxnERz51QNclb0bu4LIE7gy8mhpOOQgC+gxYVWmd8djB3b8AZh1iM/TapXfXHFVpcczSleGLhy
pvVSQw4PIKS70O8cvFTCS7ANANHOgxrEP2xW0qrbd35yoXDtcWsvttkxcOfPj/KuLvrlrf7vo2hL
8/EDXSKa67lSUZNxC1LUrXxdbfpoR+eJWssjTdzMu9kH3nEjX3WDy6UXEPiRnzpkXx61vC1uli1L
OfsOWIxX2ibc9J5GRhDwT5e2h3wJVMHDt057zx7nLOivw9rYN3yejgrsLND+LQD94ZFOegtVJrTZ
IuYFAL0gy/36/1FS+LtdYNA0pi2sYHZqnmzISkITamTEih4GmSaP6DLeRTq1iLwTB7rL6az93cm4
4D877+OaJ7LCqhjVvbiA6+I2XkMgs9rbQbWh4kV2j7Ov7rZe/0AbjkhIwYDDurngrNuCMl/n9wTe
z9tH+8ys+O/vkTXJYIQewRl9aUB82D7MR3RmGE+860P9Bh7YKI7i555CBfVIHs+uj1CYeigITyiQ
PZobFeUSmFvqErMbB3Xd7I2qI7xLfmEltsl9MoOnNr+0bhFTUbg6NkeDpoAtrozfyV5dC64OUGKj
ZETn7EW7Q6RPkB0QpBIJkLM7iUb+N0GHzhAEAMXSMIJZ9tqH5wvKFHsdc1bdIzP6ZBjUHr/H5/43
UgSK4sGEZrpYuFwaDJEXPCi7wEWLY0cfY6PsRhtUCw7SKxQy0qHJtV5xoM+kmyAhd/cEZnNAbPby
XT3Yxg24wPAkK06918UGUxuXxnuCmhyjkrviF4Wa2NGkhjO8Tq+NdX3IqVK56bWbgDbwvfQ6rMb1
vB736dby1FtNXs8XDIBfF6kjUEwwlLK4O3D9UwtfJRfkV9o1qeyUO8OGZJtLIVlaLW7iUdNsxHW5
nz0axZv8VSRbvgigDjrZhpRrIH9uVn24LSo/9AmA3eTgP44Ew2qkY+Ap20XQvWe1WzR71sGFsAou
uTkHhvBKQoJoh0i5yPZi98A3vEC2556ZIt9yh2vtGbZ2dRAO0Xr5HdAMivxShABQ/WbyL1mFt+rk
zs8/72FliQenIfDDN37fAx+/cZylPWp+S7wYHkRH99RrZUNPGEcXOJRvXDbuEWxt8ATiOV9Nfo4e
RvgMIWBCRDuGu3qfndX9/7Y9aWhYN2iKynzyqbf1VPfhsWX6CtSH4TzaBCtz2VwPqrvkN+MhOuuW
Aaflu1fxYc2T8GIgncI0sKS6DI2lD7rXAW1Gm2Y/bI2rch2ajnU7eAo9p7d20/xeyox3eTR7QbIb
Z0R2ZLKDm9LTEFGB1QD1j9RgAeyWVmd2RSsftQI7uBuupqtBcquHki4oW/N6OvR3ye/0BaSNitG8
bR8o8w0v76BuoK6Y2eBxIE8+eTTuT76+V684PPkhvVavQrTbNkrpjjv5yqKLc3W8qHwksP5SxIG8
r2jNOJ0f3k2AVtKquClaW+EADavBm936etzBzEhcZQ/2CKehIwvXDtPz0Q9u9b3+PG+M3YJhSo/N
rvu1EDKOvpjY2a7CusBHg+KK+cc6XPVbqn6QJl12wq3y2nPhYXh93T6Sr88Xk7+AUBsNtGfJBkFs
DtyKbr8mYpNV+u1NtRL2wLu6F7v9oVghsfSWPqTuQoYAIF56KR6lzlW3U+P3HVf6zLZdIZUi+NUF
Sj2cCxF1zi3QpasTeS8CGyUqqDKNZTOiiD9lKK1IqyH5292+9XRfo/No60/THgz9tQXvvloIEdZ2
sWNAyS7FtLhfYaHq5Q/KpbUeALYA/A7lQ/gQHLK7zlNs6wrAYGdtor26Urfhm0b8gqFKNC5pZseX
DCX6+UWx5/RKiCKSwgJlH862ub/btnhwGgzto8r4xT5nRukT6z6TKE0WprLJQpg4ZM4hvfzYpfYe
7DMxQ/3u4vu45MlJEXEPrpEx4jA2iBA66MMAQxkB0hmOhU6TM67NP8AuyL9NysqaboPib5Pey8xp
TZIr+Qj1bxMmdmamCO54v9yZ8a8As16vujNqV99Sc923O4UJDM0OMD4rnaF05damOb6ZkfBa5pBs
hWbkM3TwwWvvxj/yg/I0UZLEB7CdEtULbEe3FMgITaxEKhY/ukXV7iG7bNY0gTiHHYDvbIvFThzo
ZsQ7qullc3jIC4MyQ7ICYfamX/GrAtFZp1Eg7PWXFizZBtaN2pX6Yh6W901bzOVvV/biQ3lDD3Ak
+XiSfG68TLJzZnNBpXYM9BxSuh5rBbk9hsjjTTtROnCFTZMP6UVkagRR0lVcMevDBXEx1W4VUL21
nDMB6o/XaV551VxERAQAvMauXovb6X4oedetLW1VEznJy/SAYpubPFKX9LrL3wvXeab4mVcCDGwD
yONCVB8FbUV5p635Xpv8QpDt4g5C2zPUpnh2yosl0EMHWcX74hHfaU5wDPdOpDnjyQ2THqBg6xZx
J9TRuw18rQJq1p6w0v3W0DF5iw2v+13/Jv8vQRWJU4WwMxBmZgjQjUSqKSO3dThDFmgqTYwNkbB8
mhpYDFz3OjM5LjWtKIPctKmdvUCfglMArqu9yXZ+Gb0gkXKhW6s63VMRL0wZ8c/xIFzkT/Re6JwP
TKK6FeBJbBvUfY8FnMHIkX9LDgCV9oumiU5vMX0NL9RtRBW+9E6jv20KkrWSalpBDq0bO7qju8ds
R0ujf7NkB4Kb72W/dbLrYR0+jg/9SktQWnFFLvZLRk9dcW3eSPTa6nFfDrzsYj0mbrmGsHVVX4TU
aKFbAXaZPl6u0b31Z0kolEugjGNy2YdrvEQZac4tf0yx8GlNR0U26RKwzgsvgzNlj7JwJk/vfJNR
NwnzOB2P0ZMaocT60hgyQXVruuMCBczOfJufkG+8Xww0xg0k6420ktahx4Og3GCTjY2ZzYfrfMSe
SE8sfpjxq7yleofZQJblton7TiI4E2q+RhrdeLdKxupHlP+5sz+kJy3yAbmcsHXG3+Yq2Fo+KjmU
Y5UHVc+bVwBF9eqGju7b4HYAHIg0gA0MILB0Lg65O6yRbIDLgQS9G62MDYz3n3+gdO4HnhB++iAZ
k6SGM6ahw2wz+eAG2+MqcBtOCNuZ16Z4YEev52rXE0OhpfjQ8cxA4EDjxajSqb9zVpMdVUgQuMZt
eKP50tp0+636hKo5X+PclpE/Wwd8WU05qZQZKBJRnGC13m834la/0TYaJYozuscZbSvYXDGGUNYv
i6Puj79GLnoNdi13MHnUUuee+0UL+fhkEy/Pv5CC2Rki/5E//7Az4tSY0tCA3TXfWrfab6F2kdut
nOGNvjMM2t4foG787v3Zh0bAnK8feuMGncsVrX5wCslXbkkyblo0s+7qm4XLEr5Ua5iyD51P3mFt
aSdAL50vUNwQYCwK18i+T4+CByUWflEFgXbB6QLKfPiZoL0L1fFO8pY8Yb7Vbtl4W9AkcemM3QbO
OU8u7WviDnlQMg0DPp1ifSHwpYg5D0rFHRxDWIYPrCKUv6aXvil8Dc3lx3IVe8YFyl77+mLZHLXb
Poxb6c3yhlVxGfkERmWFpsLlwB/1nnWgN7elcbehOpooNs0LdIoH5zBeJZvycUB06szReXeu+RyG
FvrjEodE7RvTz8IYZ4ZXg38ghNoz/sRvLZwg5Wr8HdxEG3RuN60Pn3s17heWc3s57uoVFfR7r+pR
J41DTYNUp9zn9wMY/U67kTh5kI7J5B7TQ+pFPtnu9aITWIFMkpopdrHP/dhVbwzQR9TW/wIA34S3
+e7nsIB/wpftiZyRbEEnxaYGzaQla/uwPXW10+uQiUz4jp0374fCy/bmqitX74Yi4IbkEcAkJOHd
TWWuk321gQaKgqsf4ARlADxBsfCPL81dt+79nCr17nivwRhass5gha/or5p+wAbEzUPq2odwtDUP
vSt6R3BNW3lCfM2NruSttG87ZynjrN1g7DKw0TuoOwflCSQhBOoPVvUqXlW3jUvTyw/XuZfeLKc5
vwldrEF8+Xqp/XSyJUQnxcuFjeil20iGD+OYK6w5nRnKm8MY4wbCOEQhviBjlp65yb2GZK+46q8C
cYO8J2Io8AlhczHxGrjRs/pmHuhvzG604MhO/pDekBd476GEttMCXs3r5XsutUm1Nq5nb74n9Qmv
qgvaq+E2XBkLi7t6RFPPiUVfWBnA2y/Gqg39AIEnP1+hYSr7zXa8RkDTM7FvWZFk/F4qyJo4UBGj
Zw5yjZQ5XozQQp1urxyqwmt3jTe40kNMy1txrFXoIG8sLPfi0Ume6hXupy6UAnQIOldCy9BRjr7m
VC9F5y5MCwlC46txP/nOghcovzBSLxxjI8PNXnwl1R1SCh6SKUhAe4jf34yrcWut4GZt6jt1hyzB
0iozfTiDNDej9UIEnV5ND14Y49P7CJWP+3Hb3Ue+chHckiVkJFq2+URUwpZ9aZebfvZSEOroIcB3
9RZ7hR0pmhtf5VhjOAVjmAcD+QWui4v+gP4DBE+IRsywudPaeAf1pscFR/8fhPJfjen8v83g/P+m
16YAAP7fB3Hs5tccZx+l2pb//X/HcGTrPwQKTJ9FDUE0RTf4o/9KtRnKfyyTOILVPXN9Brz0/xnD
0f7DvI5E9DdhVCMZu1jE/HcMR1CU/xiaxP9BtkBoF8PyfzOI87n/oKs6gz6kHJKKGS8+Xe+38Ydw
lkvF3Axi+BzVRQKflIvphikgDe5MpfdnbKdPZn6wmWItEQa+KpPWYEp/crXPjMsiBmviqzChttyq
Zr9t8LFYmYD1flcO0a+pP4KEzH1rq3qGxvYsXn/4NFf/3EIfJyk/w9vLT8Btjble1aDRodHl+By+
mdhkQE6GYdMXeXVZi8pw3aWTpZy5A09eK8tgqYXHDl9cwVdZPnnSKmlMa8qIVWpL3ckAZbPOUTO6
0HX1nInX58bA8kT4oaI0T6qETRjP9PmJKkssuyTregogyDt9OVDSpNBWJ1TIdpPUNK6uldK12epM
+R9j4cwL/eZJDRx+LMNYNiRYxefl61E8GrrY5yBiSbMVK52xKWSnSxgxalCdqXA+J+Xvz7rMwGKo
hWAYn/LktRoV4lUxYrH2YB6lZ3R/pDXJpIkQcY/enkha9/Nu+XY9ebnrSWRY8mRIrZ3qBJuO94cL
meXB80UX7baSRTiGuErf5ExFnPMF/HZNAgVaxSrWaKdFHBJac8rU6uCgEdhf4mmSARhSaMaKgbCW
2hw3Pz/j5wrgn3dqLZbcvFlaHuZJBZCGkoVWc8v+qREIgByLcSYoQ9k8H+ey+KPpbaFvBsHKz5qy
fc50WRkJSk1knIKWo7msf7J1Yjw6dZNO89DkOrJo5BiKhcBVCwP6WABwChDgGF0PqmJEP3aEm427
xfrnx/+yf/kRHByd+Pze8joJCMhq5Ii2tYAhVT2uh1IicdNn2tmmHh9+XurLl2UpS1ZoLKHsoDP5
+Pl521iMa4ZICps5GuExT6vsLrY087hqk6Z9UXt2vv/zil++LRNAy4Qwz6fSzBOXL/AhumsyylAY
BvCG1ZnhGBWhy+con1IArLCHtWgdS/jWsyWK57wnv12Zaw+dUVNdLrLPK2MpwVYT0LJDhbJ6iI0x
cNlHEF3zLrlTYh3/2nyqzfufn/frDcNfuxRPlI4EYEblPy8rRahiTB3LdqbVPPdir4I/9WhpimPj
BQ1mFGOBLHEksK2sabxP0ng4Y3v+uX5939WGrDJdy5QQ31k8+QmVmvOJ05oGcjPqf+cyS2FR4C6l
5mWM/kMy4+4xwivoA3Tzf378L5fb8vQqD44cDg6YSxry8XOnBRL8YTyOTt2Gi1JGPMi3SP82q5+X
+ebIGNSmYBNYaDHmdhry82NE9QenPixlCpR4qDwMwvHjyRjx/HmpL5ebwrwVJvJ4HhvLJXeyVBRo
ZoZ7GdVgpplC7EkyyhOOrhVW+SfTK0U8hJUQFO6klf24nqZRWDicFTTZn3/HNx/VXMai0XoyRXz2
lt/54SDVZpyhaM4jd4Fk0cDVRqY6a7XtkX6qj+PLGHUapB0zgPCEv15xZvmvpwlxXoz8dAxByQbl
kw9bDkUm1VNUcPek415uy8kbBym5ThXY4AqiwItshuj9/MxfF5V4Zi4hMleVDsTy5x+fuZwQDtHV
0WkQ+/KjVjiU80VcosUxNINK0EIA6ucVv3vLREhSCaR/CVonj8mFUaKuBduxRfDCMWq58BUR1rti
Zn8zUwxuwpKRl3LRn/x54e/ihsn1LhNiZfLCJd/++KwsZXXSBKk11Pos9Yw+Q0mk4iT/wquIabgh
xxnH0YpWRlBQNUDeMRC6O2ZHuIo//5SvZ5hPTWaDcSOx3zqdVdWjUpJijYbsgEzYTuaE3VRtL5x5
01+/LfeQhAYGg4sa98PJ86Ltq5XVYnEjG/TxzWhUfcTPOxB6pSvM8r7twpFheV0sjTOX4LmVT+5b
U0wwWqzYyqPSEZOzLEKjsQurCYxe5c+gFZc5wO5xqv593JKXNMcUKQEUyzRODrFlZDXvs+EjD9Us
Cc6gtGn/VETUOzJkQLHJn3/+ll8DJQAusi1kxVj2EJI/7yq9QuiHfGp2BmpABgjy/BlTFJouYYkb
2b9ea1HwxrZaXEQfrCX5+HBa+0DJkNNlYs1qKvO3hOw9Y5hteV+1U3ImMHzzWNpSdFCb0pd8Vx//
uFSWDOPYizVc95mesXzsisejlZr7yFK7M3jbl/jPEDWPhBm4SI3KDfD5qRZ3gCJv4IwHiZK6U5F3
G0yvmCDXBuSFCxURoUGcjnA+5wB4R+jP3D/fnUadcCCrInUWijWf16+jdDabAmxMszINNnQkduMG
S4lBP7NVTmD/JW2QFd4oZtkIcAALnHw/1IlH1pInZ5wlc6VF6OkN0RhvijqXnLJhMBRbxGgXtoLg
4kMhXiYKYrh9r6uHPtH0M59Y+u6YUtAtBSUaOerpvLOhirERR/QNsZI4LtovCODaeigksq2oJM2O
lEsNxJEOJSZcDRsMP4cknZi2klNgSi2QsQIRURBMd1kpm+EqErr0SYy6atoLRo19UlDr4c3PZ+Cb
r4XmjYloGMdbwhzr89fK5soQiyPsiybuxPaqTJQMv3NpEsXVzwt92ZZsiA8HW1wusg+HLa0ECzFT
0syqb1ECjoQKddlUxykrnpuLhmppa4m67kWzqqASwvDVz+ufXJQUwNACSPOW2CJzFk/CdyEohYSB
HJM4VREfuiA0kLxto4OettNVs3g1YFWlXplqY525nk7O/vvKC21HtExR5GSchO9QO2ppnoaMDGLQ
8mIFAdJGlgChPejLzc8PeXok/rsWJZ+GbTDexidvGXfyo4S8Gczxaej2eB6hcmmWwdGtsRZAkarE
oSUzYXkdxdpHNkzyDLNjSKKoAJ/N+NzvOdld7z+HdHcBsSBksL8+f/Sq0VPD6mDeS4IuMZA1mns8
7I27n5/6uxesE8mhX4KnSNqy9T5srRBpzXGOA9y1wxy1jw4/k75XdQ8p4uHMIf/mgbgIFZ0IDgpI
gPu8VDLHuLWaFdMw+Ldh+WotnqtqGE7WmTt/iV3/2xACB9PYMgA2iH1JC1B1smlmoJLRIC7YlaDn
CI5Z2iSthllp1QPCmUn4W4pzHKf+9YtExcgycZsiz1FOL8QgnQO5DJDfNbqJUUwZ8Xl1Qt7MsOT5
zC1xEizfn0/SVdJlk5xKPMU1DQAOIwyghZpxlDEJLopP5Rx1KxMTVjvWguN6lHv9TAz67nhw+YIw
UhYAqr6zaj/sFK1RI8tKYVgiic/sYvRXQzU2ODb36H1t46Q7oJT42INq4NCEjK8UQVBtm/rMz/i6
iSizCUf0wii8pfd+2YdfgXlBCm88mewR1PbSqtp8h5HucGaV98P1eQvxljERJ1sFE0I57vNeReKz
MZswGu2ptgoCH6mqhK1j1kfmoSpH/Pb0fr4PrSwCOT4+WCnlCd2oflDdNBMK80xs+npKdcoUdhWp
wUKSPrmtgQvBbNQRb+3FoEQtx+YO2VyaQaYyPv+8j79+Z5AbcMClqhepgsWTYzpnRVaVHZK4CTkr
G56bsw7soh3uy5qZsmJGMx17LyOZrpk39NNIrGnrjW9nfsZyp5x8AVmBtwmooSgU/SeH2BS6tila
wt8wa0dfthpmjucIgpEqhn5uRUhP9GFwVZfolCdmh9VjF6PqhUFxsO7KpnAs/VicOXjfbD5+kwXK
pHLq+F2fdwUub0IaltRn2BcH7oQB66GPi3NpxZePjc0OgjrsPPxsyEVPPoBqGe04agj8yVWoQuDU
B0YljaTG1CQoprj/l3tLXvow4GYLHAuQpJ8ASA1MfzmcmZ2Lj73+Z+jw08axkyopx0z2TJD8cq7e
F6NHweESFwj/5I6tEfXPmh5jTMlKYDx2rVg5IxYLHvZYmi3NdYW6gYz0rC6GG1UWBaeVRSb9xLFf
/7zBliPzcX+BrqiQlohmCzgKZvj5W6Z6bmq1jmdEbAjMSzelZZPhVsyYt+0K18PqTGlxWvNTYbMg
+SKRk4KJDOPzgrHZibNVs6CgyNflOD03ZQt714j2pTB7yREuXM4sbC/F6zaSz1yJpxkciwOryKIm
U4ETvk8+clrLbZQTtzBoUCQ/CFIERvPfQh5tjkHRuG1K5jZn5tXP7/h0J5+uepLCdLJcFkmxyH+N
SQQXRsbl2Z6oSJywT1P358W++aDcCcuxBJEkl1luzQ83Q9Pi4WjUkDI7M6ofzVFq3Lke4eda9TJl
dzxXli5/36cNRIjkXbIk1YlOj/TzenldWVizMb2gmUOhoxjYMVhtHSVk5Euhes2DKrpth5TY+fNz
nrxUcylMFyB0KTlMeC8nR6gIxjELO1ArTRyUS+w1pceuhf8cGfp49/NSJ6/0fSmyh6WdLFHjKCdb
th9DQxRSHrE1+uavwIZFvjyOLgsMKdxprsMz6y1/34dXuqzHExkQXhSafGzZz6/U6hLM6FvWayZh
wsImSyRmQ6e2O9eE+nYhHaiXJS3INaeHP+wDpHIY8TEKC73jSbMKwWdCBaXgn9+gdrJL3h8JRAFB
TCIsAzAnwZzmtj72E/R9vEaRqMqs6enYqk/HESeqSk44CfogPB5zS3CEKr8ZUwY7Yny5PC1eSJE6
EsFyjnRIoJjjtol7ye86ixFITRi9zixxYNIYkAy1rHbCLmh93FUmtHCMl3mWEDHAYgbpMLqIXTI8
Sf0ioiOGW3WUNHzLGEAssDD2M7HCFyqTNqoaMV8nRrtU6NbhUfmLM/IOL5FD11hvNW63bqeN4a6S
c3OXBdVT1afPWYh2TRSlhhuKE0bAopwfirZF9lFlimZCl0kWGyZWMIxw6uPZ0lRaPtXJngHFMFWy
FcBUINXPeyaxMgTvK6Ziyn6OGe0XRpxMxQDdfxIzSmJFzi/GoWQmN0oYNEHF++qop/Uds4dMwZaa
YIt9nAiQuPXkOgmV7Ca18m4f8C/DNhVTucrK6mwz8ushXiSBFUBg/k276iQej5M0pKVh4CeKKfb+
XQV7kOLY19JROZO0nCZ0bEH6GfTleE3LUT7NZesmro9Chj7LWPdwS8tj96pqkeKKDcoG+TKMrKk0
CS2Juf1gGu8SA9npDh9SzDvm+swR//rgOs1B0DVtUQz8km1UNJSbqEK3rzN0CGVDjU+VDf2khZCk
6foZ0eKTa+/90en5Ut8Soik9lzjw8U6w+q7Cv5XNYR5Rba1rlbQt7ys7iYx8U4pT5+MsW142lBSr
n0/+1xCD8KMos6woKVi6nexLbJpzSYxRA8PbdNxHRQwNzOrNMw/43etcKnfaJUvYPIXxQMOayKzR
tppqGQuZ7Di6czQx5GMI1ZmE6esDMTMJCMMYlWGyoU4imdAEMgrreWWXcjztafhZsMLq5Eya9PWB
WAU8kqis0YIST77YUVH7XiwRfYiDIdh2WNyuq7yI3Txg2PvnL/Q1NPN9ZLJ4SVQMjChPvpCK2cPc
hxmbgZs0cbHphrUb9dEmoDEHIS5tZumhHizt/ud1vzmQLEzXZeF0qlSyJwtrcjaJZYCPiDoGf4oE
mipYvieayo0lCLewkPaTmR+UEZ2DLJLuoUVcqHpzhh1Fr/ZL5ORnLO02rnfYs6eHg5xMD5KGvXPE
EwhVFmSdhKMTIvTX2fx31MfL/LGonnIFZ/v2T4DQ8IiElxC2dg330HI6C/EIGI9Zepn1aLHgntPh
moX1LSDacRnkF+4aRlHmmaFshCHCl5AhADMRHQgmOKDddPOVWYp+M8I3xR8xMD1MIDIseKuNArG1
bAsn6y9lJGZinBUHZsbidToi4KBftNLoB0gxNkdtbx4ZVrL2Anxd61dvam6xSADpox2OORIecJMi
J523JuNvWMbaTc68go591xgB9JvZfuiSeptH47Ng0GQWXkxrk6G1JQUJV+xLiCc7/hDIfzC812mP
Wnk/tL4RrUuolYojIZgj1fu03UxYFneqncFEnuXJ1RlNKhF1UrJrdboLzIOY3Efo9oqmPWkPUjd4
YY4uHrKtWLHn18N4l4l+EjHvLd90Hd0wBItSJOlrdNTnS128DLoC2TFkQN9UVD668b7BXSpqti3S
arQmuOBgw1qhbwa/yXZtRX9r4Ggi6SOu50b2wcLtdECeVVvN1W8NHaEUmnZ3o+NgNDDnxixTj+Bk
KzKAXTy2Vr0lu3XnNL2sGYSWUDyd0wPuh9is+4Xpycj7qYbXIzRCkp0q7mA9HzWT3hpqQIVgm0cy
GpQaEnktK5xkYaVmWK4hysN9Z+AggKLoRRQcL8ZsNWCPniL7jgZDAu2pRKkwvEdmLQsuJTTfxNuh
RvHOEa3XsjyI6UouEyfuu22Ulk7b7+TqOmzXXd87Er4rqon85lXQr0Kr9cIuclvhSu1kv2SCShWe
QeNm60Gm4Sumt8hhjbonYNOYrSVjlSNUNN+X7V62qB3saVwN7VZPb8KEKYRrOfVxv8KvCNu2uPSP
NW14lPCS16YBGW51Z45jTxM2PSIDBY4nTIhVGEhau+LIYFiGEmF/UakbAxPHSEPTjWZ+gZpMgm9n
1b5o3UWKpicG7rHFuCIC29bfsr9N4tsMsdA0LTZj4knBpZm9aJnmAcRvTeYUNE24L4rSE1LDbjTL
JoHYymOGQJyXYdIS/B/OzmM5bmTbol+ECHgzLW9oit5MMmQomIRNIOG+/q3qO2kVFWL0m7VaFFEF
JDKP2WcvylIs703t4/J0lzTcgh4WIJ1nf8J2MpkXRq53qVmsOxe7NY2xdYNVo3+SJtqsgtE0po06
lwivpGXb85T8dSRu7WpVETjNERZS320xnhqNPFjtSov3kzAiM74KYi7KQZzkbFaMqVAQAUFMv/73
k3z0srhVij3TGr0rF6U3XbSl67bXlevUiz7oJGZ1rvwZCg9nspaB90Ekj3NsTzhcNV8BMj7HFedP
g1DEDs4buXNOnP4VV3j1nKWlxdZZEBxCTBuzHUUbsvm8xJwsYX5RKvAzWL1DSvz76fE5J0M0gJI0
okAJQfmyS2FShg2E5Bh2derzUrvDw5w5/mmE8cbolPyq5vWHU4IOhEuQQUvEcS8rNg4aH0/N+DYC
WL+ak9xjFDGuZ+YT23xX+WN5VeXso3//kn86IsnM6C8TAXCbLzNBp/Ltoq7NetH1mO6GONEPvb+0
Wv8YAEMChXmIJI5OVCbXHgywhv22cfsvbvWfTkg+BXoFk/yXCPJi0YGiKIYy5rtXcIkPqW7m/RiU
mKuPKl0OdCHYFtp2C2lG7Snq1dvcFPKenoSPmX0Uczj4LuZhHuKOuWcvaCYo5f5ouF+8HX9Yjuip
uR5FAaRL0UXQZDkGoPO4biC5Nu1WFWNy04jMOoo6cnZZ4hs3WZkGO9GiJfr7g/rD6kBiiKAReAPB
4aVidYhtvx0RZ5FIVoG3nMfRfBvQWD2ZEGGKxRhXjIMWKmFi8+8XPn+l39M+0ieKH8QvZxn5paeE
58l+6KVXL0bQoTtLQBsIFKXLv1/lc3IJKcZGHoQQiwT+Mk3L5tqPak60ReAVT6M+ezW3L7oBx6pM
h70+eGvOqWXturd/v/DnJxoyzWSR13qRT5Z5/vt/bTA92CzddjzROcq7pySnINh7zIwEgplVPZbD
JqFnj18/CcZ/vzILnsD4rIEzL8vBoY4gqjQupLRZmMewm9RenOnSVnLDAJa+HVvNgJET5Ou/X/fz
SoLV7FCiRIFxLv1cfGM9g7xBMYUxbdpx0iH05r1KF7CCu60JxBM20tgxkfb3q15WZSnfkVWiOIBN
QlPrU2E0S3ujDWqfOWZ3DlwQgsO9LPsnN5uTe7ac8IRUiBQZ+XR+R6cox5du7PqvcqtPmzplWWR2
LGPaedQVL8oBqWNqRK1xsgprkfX4MDjl+G4GKA8ATE0UjDcGFMXhq/3t/Gt/e4m4LPrVIEKQjSz5
spEI780K/QFL28wU7aadKrVXQS9/VL6THaWfYSnunRH008Tcj2+Xu6HMoq+yoU8n+/kJcJKiK6As
/mkAs6m1pnXKgxfCfvaaMbtqa7u9xyiinoZ9ma8cOdvwhBgarw0biuZg4gKfYLpiO19WIP8phvzr
llBBCmDV8NKdZb0kuRctHl+lCIhz9GKZnuG46tivmTfv9cTAcu7NtCywSO9is52WA4isl7HO5+s+
0dW8kmWk75m9wMejcafpoHVR3AmB2P2LLsrFq0Jxm+OIAvc/ZUUYARerxczdygPSWyxC2UbXSuGC
kA1nX/BAXoNHcN9lBIX+izflYsM9X5SmfUDvlykij3f09x1JV7LrGctg8GKYvE2phNhHlehf//4+
XqT//7vKWY5AgRu3oMsOW5D2OLb4vOZzRapQ6VFudDPiiTrqfPffL0WfjSYy4w0uiO7fvxCwbL8y
prik2Kw4ntIqTvZ5N0Y0WSfAhH+/2Od1xe07l7UjFhW1+0t5gD2hFLJigc7SMPon08zrnY8ecBtY
DNLJesCv3wfkaKuRyVtvwJJp9KeYIQkyBDG4mE5WvUBwQvPTGbroi833Mt7657676K7os6K0oSDy
+83oZieQsA0p1kbZfKuV2zxP4D43fVFi2lj05jF1Mcs2FZ6PczBV17N5PeKM7wjzP8om//dRUDZw
rp/HxC41eIHiHqBJLRcGFEPong0780JMqSJlQjI7f/Ey/WldM5Z2FsRRpIMg/vs3rzkGe11I7HGj
oLzTfebfEDUFX1zlD68s8fO54GvSAfykfelQTyvLKJnUnHGjHQ1MjyTK5kaBPW8G9cNrtHj4+5L7
06tEpEmJlW4+Ej/79y+WNlHjWz3r24l6B7yF5ewHFKlr1ZEB/v1Sf7qHNOotbiEbJ6/u75fStiMV
ymlcvqsuuUX47N6rTNlfnBR/+kLseW6A1O7c/7pYo8IZBt8xmDDN6/RcafKLj4yRpl1Si6+KYxd2
DOf+Idgx53waUzxnFV409yxglbKazGIRRQq1ncUyp4pUR7huNRgtxx4QyQyc+SkZzQGj2ibtwKpE
wl4nxpT9pBnsGIcg6Nznlj7OUU02rTokjl821M9P8bfz6vxBz70PSvtoQy7rpXZ87iQlDmbQRYOr
k9u6OJEYPZuYdfZwbIJ53QbKwHDZaAGOG7NZvo4ZAwseMONN37fFV6fTRcx8vnWMbEG3hLbGsX4p
X8ikJyMpsQ7lZcC9ISUZbn3B9LIukCK3msnysch2pvLDZe7Bkfn7WjzHiRc3xD0rd88V5HNh8+Jw
zKPOb4R9lpr7pl6QNuLck/UHJxBXCUn9qqKo2UkOz/96WdY/Q0CIr9B7M6Xy+ysQoy7rPXLDBdsr
fJKpzsdiGxeic2+bDtUbli32XJ28oJmimG0zxlj175/g8+vBJ6DRYbMWcAxwLwLoLi6ZyKzp5DjZ
wOR8aSWkxkm9LQe7/CIt+vy+k8MyUIYM6zw2fCkFk46X+H3IFt1OPUDISaZ5vLEcBvj++3f6Z2KP
ZgBNnE9rSfXSt7KWbbME7buXagCMR7HyrtBF/F8VEjTGTKrxiEzPkeilHqSv/VagQC4XohMTSA0T
y+F5GnLMjG2LDMS0FxbjGCsj8LIvkr3Ph8O5CE8szrnLk/tnM/pXsifCbBq7gm/pmo312iV18DxY
RY0vxaQCMlzw2GqpCsFG8/cl8/ldQROC7QsxHUdScDm+JuehU0PN2RdMAc72ncucfiST56yqKL5a
VGBTywSwV2be6u9X/rxJcGUSLlbR+bl+Wqx9H6iEqywsJ3DWRSblRhL67eQk2R+aodgaBqlt74C0
Mgs9f9E2++MXR3/E446IxaKL7V2rtBtGk7PRCAQyuihjRntZzLb9btEBfbeTqPyVhlZz19gecq+/
f/c/XpzVximGUBSF4e9bRR9ndtpOzGWmoZs853WM52SGD3lv4HreGkP2WPtjti+Gqbr/71c+b8mE
O6A6yTd/v/JQ0wv2a8bKMtHqda/CdDv0AUXjoZXHsoFc3Jipdz960PH+H1cO/ID4kiD4U5pd+I6k
VERa5TQePtJVVkC7CM/YEqDtOShkSuyxTosN2urHv1/682bFEkfKyGLzzs3Liy+twnLwM4/EhXgS
o3J11oStA3QDyRe74oXZ5Dlo+P1K50X/r/d4qHBwSu2QKyUDlqOOYe1s0X0PPWQXDPKFaysf31Vq
H4U7bOvWZapbZgC7nBEnOI9UH53/F+/ZheHS/z7TOcEhOiD+ZIv5/TOVUV2lWXk23OzT3exjlc+I
0JV07MfEwYMuyPszMDQzgTMku7avfopQv1J7vc5LtFp5aH2vW/WjKuznOppxgumRSqTp1C0jbXpr
p0IkYReYz6Jkxwd+tqzVZODeOE39bZEYX/QsP785DDOfHyOpKNOul3Fmac9uqR2+jMwnG+6a58Q3
AsjwgxPONCw73GXASwFZnrZ/X0N/yI+oT5zlSUx6sEDCi9gzG4uuRUpA/G705rKwHXXtudDm86zB
2LQwXglYsTlrJ2tRzqax0pSqV1OY2ZuyCYe3v3+aP61oXt5zwZfjlxD34pk6c2WEDhuIU4viW0Kw
7AOvkVn7xeK5uA5uIBgRmERxpBFnyav9+3UiP1FekCDoRtTWnWRnWo9RVH8lxLyIWz5d5eLWBoln
ispxxgVhbpZ+tyZX1x85ReT8wWZ43P/4+807S9bPi/5fMeKnS56/+L9e1Eiprk6Q5q3rLrhN28Bu
NALbzGUcEBQ47gGg10VPkwxgfGBC12yrnql2pY2JyLpXMUrg5ZDbFZ6mOnPObTFB61iUQYOHVySH
sHiddNxKCheMC9AmdZENp/TGcdmUHcFZa6gOM0pljicb/wHvycw9i8ZgOY0UHRdsiqQYy1DEbYUZ
PWXHLFnq2alwJPRazTDUEnOOqoYHp8qyOb90LljjrR5QaZxK322xM4rMoaLxN7SCVuYcyn7hxoM5
bhI3HtdGWmf7jLnX41TbCYo738gOZTM7h8br/KvSjAEO2LkHIEQX915ua71UXUUzugeUdT0W0Xxv
w3kH1tiAu4kpiefDEN0oFTWbubTNZW0xBxE2+IPNTH8eVN44uLmb7VWeagyIONm3MR9imdWVAAhv
FpsEqdxSzALIWW6rg1vb0F2KAKgcxbB1yjz9lQFtdNNZjlqgnfOOHqk72hdj8D8M25Pw1eV869lW
cYg1Zpt6bqu1NSbWW+uY2TVltfBtHAdYD8E4bpBeG08zsygDDW/0cSuTSvC90Rvp49gE1ntWdvnK
RBm0NhD8o7pv4S3m5x7pHJrDdcF80DpsveKBOnH63aATuPPHdHxMVB1u0hlF34A94jLz8myR9p35
lIoZdxTLoIjczxk8xKGoqm8BVczDFFMAao9nwxo6zEOP7e00yf6bM+RdsogsMW+jsnMWhGvJsm8O
Clc5WaFOcCaNcjkwm3iVE0KvFIIOmv6huo7byNz3lishmdXNszeG40LUKr2iOGnRxe66G43bB8LR
zip+GbWZPftJHIMXGtrumOUG/UTfwAnEN8IR99CzYoKRnYUj8+Iqz4NqCaDUW3vWaL8zElVf+0JD
A5EieJhy2utRIfKdMnEgHaYEHXdS1ZuRTiKgUUuDuWlcZ5fMs/s2WzGG/QEUulBEGHg2QbLS40iz
BQHOEnMSVpmj+mRjeDG6g4GexDJjbmhbdd5d15XR2sw6bErLBNIuxclDFGWbIfHWtN9xJmvDecCz
LyhHVG3SGl/KsvN/FGPGCOFsinVahsFKNNZALm+nFtMrTbMpRrtj/N1Kepp6TYvd+IRh6DTKk+Vm
zPDqX4Uln5i3WaM6/DHn0a6p2l2m82OZ1U913nwgYf1JquEtkcUoTFULpnJQgS3dCS7zaDdnHXjz
aHjdUxVg3JOO87Bu/Ukd/Maxr90Ot8AWa2Fl5Wgz2+jZSEqeQij3lTtcZ4bzYCY1NtJ10KzHCJns
1JjuKRPFbZ6DX6nbYo0zwLnsA5G05GoIMFeGq14rnT75qf06D+hDdVBhuomAZGWLFmjBgOoIwY7d
l99wmnl2NcjR2KL/MQXYIXuJdPYNPgCdiYzdtsu7yM8+5qK8TcM03qSVqHAHgMpEfQFEaFKgkYnm
eDk0JmuSefrSK7c2vPgNPhgtULL0e+gy951QcMfQHHAeA7fM2jTYgk4Fk/fCcF8ERtrM/8rDPOPk
LrU3XNV9f2JJX7eOzQWVjdcqyffKGbuZ99XCQxrk28y25XjFfZdY25D7vWiYg2DXwAnK8Ap3IwY/
Xvf+jLnxkNGgLSbVriLtMynt5KgGJvpgiya0RqxZShxkTcNkrMr6KRMoL20TlosJLKmOZbKJazc9
CT/EMhfVyyItBXDYOs9gZzB3hwLQETjYOaW6sSZnPBVZQ8yNJ8l8Gvs4um0MiX9rGEp4L+HHBPgt
KqLbEa0Hbk+v7COsbfplCz8074c4hDaEIUHeDNfMwZ5axMfoalW1RQXrL4n8t7hdIfd1d5Nw17aJ
A3XkHGpPrIRo13QVFzphhigesI2zzBoEV1rhd1EOP5Jm1pjzyy0VrMcszt60Px5mN6G85cmrYAq3
GdUVwvT5Ss3jk6Pa6xrpDRZb1So1+XU5aWozGuhvivyYT86xQbPXY1SRIslfj0aMT226lbH4GBuR
LGBKY/ZaVPGCUZh11E+nQnXBijItXoyG3AwFcXNvAyjsfRNr0N6GFQDgYPbgDhfv+czL1EKqr5q7
qkYIVJd6aUiHpURykXfTa6SqXZmhyAIwbwXw5OpkfGIIgqcZY0Vb+PNHXPsVfIFo3dfmR4/3dx92
1ZKez1JgSxTr6crrC/u6SfwHK81fK3/GBdxnXHKM0vu2kFjyN+kmctJdruSO7X4hrGTn1e3BmBxG
aCLWMs3WYoGo/1tQplc083DPIDJYzGbyw0zmtR30fF1mB2bT2VajoddSy5uodq+1buHwBY3dTVvf
iuto5WtDZAjGAKOabVT9yHUa/4z9qDjavYIpm9gvSs1MC81KLUp+gk6tuOracN33xmGuJQlmOvbv
uTsBIBoSaHQpDCCPt0vJrWKBZHF431E62+m5VqvYQHSntI81taH0WUULxNeKjw37GX+Kbyx+SFrV
1unEbSGd4kAAs/SrZJtFcl1nUJOsiiVmU/5zp10lC0bpqelw/OQ3Q2dvEGYtOMKWbpGsaJEs86y8
lxPzP4l1k5vFKShpzVZjnK88s1XL1lakK21Z8wOAfrTVnyVjydag9YW7UAQP2z6lhQXCxklvkBZn
SzzIDi2Jpm6OVtTs2io9CPRSMo15ibJqaVc9Vow92qYpzSH/xleuDN2FDIJ0Yefpi1kwdt4gGU6R
bSQzTm65eqUHvhmCaBP5OYFO7v2Iy3aZcmAGs/NSpkAAAYOL0HyzzGmTD8mTY7QtZYZsnXlqHfTz
Rgsoz8P03mWyWcSNcTf5Plpk/zGqbE6EmNGEFIKRHW/bSqwnV65cDUbecG9KKc4iw+anJZLvsUfP
1BzRflkKw/naWjCMwnDeGJ6EDl4sZ77pMg/MG+6uTtc+yMG6x0+H6gorFox3UE1vgM/83l0GRnsK
8+hqpnIAobneZ2empo8gj/GI91b2d4OLi2XnruIxXMkZWDTavtDu8PLOjsRgE500hPKpGT+MZv5m
pqm3oBT70k/YIlW5eIun8jRb896IvaWwh7sick5JPGIADN8wGez3LMMtNq/eozbEUNMp8TYt05On
xAfD10Rgk/0eWsBRmyRapco4lSGwJhMX9BD/bKuxvvGX2xJrj3J882IMaYULs9QrrjxnfpoTtTfO
FfyuGm+qeMTZQd4a+mc89Cxj67oOiPbw88ls7vPEbqGFsZYZl8Bar14iXTz0iVrHAAPdyj2VTbWJ
Cm8XueIXEnTONaqGkYMnuEJjWhvyozDT703EG84Y91Nuli+xQH7vF/YtLk0fnt0C/EMkKKszEk6v
QsUt9QqsqGWb8eQtf6lmWmylYRmYpqd4kut80YAJaw2CLRcqyuhBG8rsbCNdOM/ZdLQzDNyVEd1M
ssACoTxmwB+41Q/G3G+dHpai3a5oDKw9f94ODTjIae6PeE58mK0Hdpcgy02rB68yT3msil2Upz9r
gxC+iV00hgXkiqA5VE527znZL2ce7uQMP6pONo1RHwXRAkUIZE7fmekj5PIfqsF4j636MBLti7Le
8fLsVZKupvZM3oE8L/VKZuXaalGs6iq4Zzxl5XCQ5YgvcSgTkMZ9Ghrevht8oBmY1AbNeyFApiAE
u588Zz3m1jHp3bUnopshV6hNsUjHygdrKlqUrly6M9t5mTEiRQtp0+sU7eL0Ek7nK9E/wxqVBSMQ
tQBla+Zh72n0lqP/s0NcxsjMrqs1879PEWdYl5t35uzcj2OEs3wpg+1U1S8RI20cHOoFjcQubOdD
kRU5D6da4k3x4DiIvgbV3eEmeK2ZtV/gPDkuvN6nM+EMq8By2Dq4BTg35tVj0rr3jRMwwkJ5PVav
0gFYP+SrBKd7A3XwBAbWK71HBFcrh5/h4K51uNISjEikbjD92rsleuiwvXHGYDVN6WoUGnOhD14C
YNB48aKMTuzmKjNCnjbEgDTbhmm9QcVwV/XyZFT8fXI9evMhKeSDV+TrqkQoalAkiurrKoAaoB59
IKOdMz+O7qsxfKushzqH8GbUz13HUBKRmE7JpqNnr3432+9tBqo295aYd7EeMYjXezREi9w/S83f
BPTyMX925vDQwVMO8KudmH6yqptquDGqxygJWTFAH7sBrkG5Kusf7Hdbx5n35mAuvOnJwPteGPKW
yUvgcYZ1RdAD8gjXX2Wu+vbDRXQeQA8pq3rlOCejJG4wcwg+6G/9q8T8pumMEjsu8Q550MN401qg
cxq9UvA+TVyYEti9YfOa5zCLYvvQYLGso48Yjdvgt+u4vk9VcDXY9a3RPQtxypEPF624SfN2HZbP
VcLAegGwJKZCBXtk9MA6uGqVw10yMJOPIf/m1ZvTymtq/otQd/TvAHS39CEIKIti3wKvZF6mMowj
RhybWP+YOUslwN0un3nj+qNpcthFAiKx3E78v7AEnIccPEFBEJLGZbJcU3A4ZM6d220MWoZO3ANz
ua+MvZU96fQtx8gihD+YNQk9nZPVsPX7G4vQ2oh/FlO98uZ+Y7j7qr6x8uvzeFfIP4DdlTslndKm
WkUOjNLwvXeTRQuZd5IQj3JrU8dPsXtr2CHYmJeu2ArU6lJtpvpNkVC2Cdxe5Yb7yeQs0C7y6aT9
4ft3BUlu6xno3Rwi7upGIZD3kPP7aXPI+hsTL73GIQcqgqNyz0j4LF6M47jSVfcYTFCP/RcRw9ps
6eG89RoWeN4+t+F3xxmod6TrNBOw0RN9KNn6HWDtsniKmmkv/PTOK92HKTY3IitfLJvQJ2rW+NOs
B8IGA6aHH+ql7oyDe55onVByexqNNCdHDooZv1cZImffz0a3rgoc0Ydp7+GZsJjsfj3aj32LXDF+
DIePyYHL7D7U3utsgkiVJ6DWsQbigNG2hEMi/Gsj3fpuemzRC6iaLRQSuUHrAmsSHAeoQ3nYN4f1
oWqGLQY0ZCrhIfDU0eYhiKQALA3JKuyfdM+nLgYUTPE6zr8DhQqgToUivXJYzLJxQFntEtpri6b+
8DGIzpxs4xGLpzkwQzVj8z0c/cR6bGt9GJpi0/Qt2t9gWWDjdZbCuuFPon8LHyj04DWTGD4jZFQ3
TqlVf0Nuc6+akWSfEnxdk2MagMKjKbtPQw8yFyD63CiYuejuXJQeagJL2TN6uGgrglOZ/kpQpy2E
TfkDF4bHyuKHTYFWfXL8a1uAGmaQg/8mbspBX5XGUprXVJ92LaX4kjShKeCeUJl1yfi0D584vWnG
9WAFazniOMRZtlSet7P0eCOmmLFK6ylTKSdMsHUh7wR+v+7KbFnlGYTM+ko1c0w5Bf6xD369fpPl
ScTpoy777+MZJhYmuwiIsF+3a45XUudfDpMSynztBVAZJkvqxrdXKGePWhDlsiAHl+BZ7d26uM4j
+6qbvHsZDpsyj0lcfNDuzajBb2L647+1ln9M5pQIG9+63Ocg0L9sHzck48Pw53sjApHGCW9NjPWA
x7EHZx33zpZUbZG7eMRXnKUGGVjzaMmfGZuF6qKNxb+Y8NAttXffwcg1QLok4Y8GzZ0zp9fRcPL7
YEFKVxcjNSoLY5q7oCDwdTVP3Q4Be2f1WlXJRtNTy0rOCahc27EbH/o4OJR2+DgG6kAE/uA5z9Iy
l42MD0EfrUYzWbvRw0wGbZcWhuY7hyc61+BI2dSMariu+uaZktMmL529bT0FPlAfq2tOrqOPurCp
m0aMiLnfYt9+9BsqSRaBqFQ7I6Px48TyGKTRNbHFzrHrVw823MgvwA/21o4flTSXUZTsix4WE6An
BiEoGS6GaFjWgWAPpekcxGRK5ZrBUST3vO3lD7sGYxxyyxk3ZTNZdsGDMqt1a+GXaO/LqvpplWtH
7KRZrbT4nqV5wG3sdtFg7RmAW+ezvfJSuC2G2uHBsyix3+l8sQoMvSq8K9yechozA7FiuatY+n72
4mrN0sF+nf3Gnd8N4azEUFyVdXcl/WSNW8aCeH0RenvFM2vSitMD/LXzHEHhgUgTx7uE/4l8ZjHH
3mLGJKO1f+K/szDZqxyyf/Lvg7DLV9wZKBdMr4zZb+PwCTsd7CHMH0bSHRo72QSaF0Y8mw176Dwf
G+hJ5TjudSlfK95vKmoYjzp6Z40hG7pN+puW/isKhRsQJ1eMY4zkz0yUtcl+xEFmrSJ4Tq2275up
/cVMIUOapryheQtAiSwZW4Wfmek+O259H/jDQyz4plMw3Nb0Sn0ruHec4iaso+9Gbd3LlvG1dnzS
yabou00U3MSmftD+vesDCixv7eA15wxR7ZtnMf5lFSth5XsAKPvKiUjK5Spyj9F80+J80iXGtTlO
K691t30SbeIi303qlxbRqvENvILTpYdjA/VJX4MfzH8wg7wuhmod8EcXTsTAYRAakJi/J8LexN6b
7oedH+LLnUGrNjcpW6cR/Oq4l6h7Q2Q5PoeunzSrUDZLsxTbInYOUrFlNTs6A5QB9CGCrVs1iqmk
W69PvglAG9KAhWCwaups1+Xjwla62Pn+NN0gEKJ8RFWKPSoaTyzifT3PKy8yNnLYDZ2xGue3VJ5v
tN7080uUMaruFVsy/b3fRDs/fg0icZhyfcwSYIq6WSD0Wk5hsM3kdxxYaJzYS8ZpdwWptzHWND69
8aFI5sfZAs6MpNDJwDyUJxePbi95NIR19P1T2pGz9h+zuI1GzjHCJawnl/G0iZtul2VsKmYO+C5f
zYPehRllWefOJnaWNqqm8rodH4LYIND+JpTPjFXPmO1z0oBQ7R9SkvWKG5umByejXiHvWM4wqUJI
miYeG+xVzUthd0sVXnkdjDBNusJAY7LLjd3ZvbgE+mRPH7nz6FLuEel4pICx6Gx+gfooGUrx519l
NW6p7F6Vc/Gt83DPLoJV5tL46+J1Dmiylg4d7kjtR9Pb9c6pzE9F8DiAPC97appq0dBMaKOb0nvy
qnipIW/3YhsY0fsQgK0DkjVTFa+Vt8gaElkKTYV3DPtnu2hupp4aV5ivikJQ+0WfEFQ70x62Rjut
WyLmlPZyCj3bYCJOZJmmVDtsuiaEctkiEOYYqcJqK3LgLb7cMwzwkHfezs7KnfSNe+FX2+IsPE/a
4VoV5f1QFGCwBzSyNpUDZbbsdZZLx5qy4WytDZNuVFm7R0wydlldSg5vRgTQpKXXiRrkqi/jH7Jp
cIiPX7KuuUdIfPSp8dhGtK7teDeNwAdN61tfB6eZcsyuSMJHLyeZjMw8pWDFeFEpp3SRe96vvFeU
7qqw+9GbQ7+vQ2LkrE+6pcziA83j7ViQoEcGw44mfb5taLS3lkNMbVOhHtI63khFcVqp5p6JWMBo
UTqjRUtI/7SbE5R5O3dMdjM6goVAookgVuyQNz72XW0v+iF6ql2mFYNybpZRAwy7aLYMpr0Wln/r
doQbrX9bCfK0OeGJVA4vpOHL72WY0jkouYBF56nKmQt149aknu1bG3pznHvMsnbDVejkW3u2vSXF
AjJ5sRfnFSlpkhFeljf2NA7wy+l/qWH6lkv7rY4CqnhRm95acobAY9mMV06bRjv7uYq7zZkRseqz
AglgZ9d7K0rSjXb699rHx3iovO44qOonSVu4bGuebUXvaRmJ9qXNmhsRjPemCry7xCwPeA0+RF5G
3OsN2O17Bvkh0gKiCIUjcppnODKHw2IWXUR1zPHonDiFj8NkKZKqZZp3sB4CcyqfVFTLCEnXoJ9d
QV3xSXKnWeS2rfYsBokeqO6ic9siOxJKDNGj8sagw+Gpg5TYKarXXmzuhyiuv0eewAitCJN6ZySZ
91wEhWtczVrXxYma75x+T0dHhT8qo1LZxu18SUmBd+Jq9FrnuglZVpOqomvTH1A0mzQqkq4zX1u8
lVd2F5KYklas6bUkB9qd1ZutXbFLe9WvY5zW7n2dMpPYipwR/6gCzpcC9iRHgB1ZDO2dkVj+PjZm
Xt0iYOcvRh4IJecrc0bIbGdFum4y7abnMDnbYChZrMJB32uy2n0akyxGZe4AD68Y+DUpua0N2HDL
2a/BY+W9QRIgh48harJlPShC5SBinLQUR58az9Ws2AdyQYNC51O6zlXuDZvCDrs9ZaUSHXDRH+k6
Y/RVhPljMNLY5J1iXrIvqBtPOrnDfsUM1gbuhPMqDMbkakiciA0fj1JCO37bVGV+vdB9KfdONNI0
6WPzzq37du1Ku3kwxFDesn7tldk7mpDBY24zYWBa0uRnvtsq4IeOeBoHZdmTiAftTgpfras5EleR
8IOl6yfkcaEAPz6J2H6Zzkt0yEmlXelDtrWy7BTl531uxJVO2tiWlY7RH+omYHjIoZyc08CapuP/
cXQey63jWhT9IlYxh6lIZck5T1i+bhvMAQDj17+lN+x025ZI4JwdO0tld3W5DuZGZpGiDD7nuHF7
qz6agILbusuyfWqb6b8UXT50mfTUq2gWfYryzKKhdeEAw1bBSDUDQCymDYNkhpRA6voih8baE1zg
bcIlQiLo0aAqMj86NQaoLmmSXCihClIs8m1/bg3XuQqbVLNFRBb8ZEOUS0Hf4SKG+jyVt5UEwHnX
rXjiHZqqEeXZwZvn1V9eOQUbH4Jnr7zBuEGH1ovnjTK2UwmgWY7lm60JTkuyhpoOmC3YnFW29dZo
xurJRQ9Kr+LYxFalRKzIeduZ3YSRpgcz1YUeL0s7cNFrYT1XdYMczxnrjhZ12524Zge7r6z3pYEQ
RJEfElT9uirrHs+pd+LjLrNrZIgSUzLSwbKEOMs6J2toRJzH6NJJsyS71bFaYs2ADKusOjuVY+rv
yDQQy71iUyzEsPHIn5MMGUY9Vu99U5vuN/rmdVY711217o/CW9YKBilo+vfVWNP2oSsMGbyskfT5
D/Fx6Ipxhy9ifA+C2vH+XFt7M6xLaVjQeeGqw+WEqSQsH0tt2NGpiCY3YhpJvWa3BNyPl0Ea1Y0m
ytExUw+6RrkRJl2JhAFqjUCH6tPqMOn+CheF4r/WEMH830pYLWuC00YL/JOPvpAxOHVGlYtt15Wu
/gbsGOR1VKtM+8TyZqY1Wu+1sT7krVtHJ8vHTUidSdTO3btZdr5IN2j5bA+Qx42k4CGSU0E2Rt+4
EdgeEFxaf5bEAwN8cPBkw68RwKGxqWemMv/jYQtAiRGZ8CNtuiDX/edQ9c3w6LvjHB0Nt3Dle5pa
isCDQNjpX8Cjv9wvbTovH2RbK+dU+G2qY6UDOuhWd2i8g2hG6fM2dnmeDH7Z0FcaQd6dfZflYhsS
1KPRBStX7uA6eGsccwraT0/1mLqqYJw7BoEZsVQ9YIkhl9sPxIGgc8u9U30vyRHoCTzfUgufOghS
QkE3l1iMz8Vuw0/lhgHbi2f2ab4t7FVlcOKZ6+LXqIUV1eYxJJoP+FC7baOmfdoZISOEVZnl8Mev
3PtbEhTJbvCILfwbzGEYf+UcGQWVXaMY5WeN5IBh0p0DswZ7SFedvxrmMBI+CGrB12F2nf8RRhz4
wHR5vvZHrWeTEbzwvdV5aZ02+0+F9tyf58adnzCzDw4FtuTb3Ee+tOtt3YKDg/o5jiEp/Q4RqwSb
Jl8sOGdbiRFuF8S4U4loRdp+uuPKsYpJbsOjCjTDMrxpcUZXZBOZrcCGHeQWG7gIKKZvhU2LI6cg
BWlyNH/pyFn0E+YDO9/rPnJ6EiUg6f4WvA3kvRVV38a9T/p7ulHBqJBgFWmVs6TZoxF3YrDo8gwU
w7cc7aU4h0tn9Xw4Q2v0/7o6bPJdaxKTeTZ6T3qJnFdp//VjG8yJI1PTe4uEuaY/jizHayBXOY23
jggngMkR/G70y+X0LjrEWTZMGW7Z0oaWV53xS5BpGL755jyThiUMkP1/re5W8xmuZiU1whyH7FLx
UmUHSxQDif1rjgN8WKtRf6/8U+MjaAqOT9plx5Qiy8GsvdiiI6n/S5UXUaTIW5gfQp/cecSKaEfJ
+0jXqmuAy6YKm6uqPIa/rA2K/H3oIIU/xBzM3j5NtRNcQlTD44vXLn63zUo9uP6mkEXffVn5FFDa
SnIokSW6pwGXr+S/ysqUwBw+eO5mmcqCPtsUxAaD7fzjllF264GxPholo2mn7Mw+zFU2ucdIhuF5
JfjgZDtVSp+96NFGFWqdp4cqbYkJT9MmvMugR+84KBHutr39EeUQ1YRmyjSGtMvexlnqvS+YVatw
8NrtpJZy2ViqBwCqMoNo7HBoXTRsYx7eoVxjnIlw/hLTg7zNRdtf3xfkDfwrVOh8yPbGR2CZDX47
IkF2Da/io1e45ZODYeYrK/G1SUMC2JbhWDKvjOzKVM0oWBTTTe8swtDUEasd0PwyhPNzZ5Kixz4S
pgrJBSxAPCB0IW8kK8Gsm1yoH1tPJGM4YTtHKAtSZ0eQvx3n6aLu+n7ISbovq/DR1924vuhKtk/s
Ks0v6mmyF/ToFh5C63ZVyJAs51TPKrsntrm/zyxDEv2Rfrhi+GT8eusC1cdKOajw+k5sGhc7gzVN
F7GqveUPb169Iv4j9ZapJFLbWjthXHvGuzlDsvnCf8+jYLjIZql3wkZt147BQ4V5h31ybk7C19+1
ks3ObNfgNfW0/AFyFnyR1bTN/fYbPvneaNgKjWhaH8gGI4ZtKdY992Bz8VJHfrFWZIz6/SmtXCtW
RWckXpGCUI39ulmL1t2L1LLeei3VQXaT8VBwD5ixWZhTdReUKRyn3zo77Q7yjITARH4yHgPXqh49
ALp/i1FPb32/1P2TY5aUz3vpaB1DzQsVO3NfX9ESIO6peRTRm8599LQYtnPS/kCBq+Wjkd2gcSG2
TzjqHUGJ3nSt/s116yer6mBwxnXY85P/jU1n7IooWkHRSXKhE4ghoSnVrukaO1Z8psfZV9QKh/KS
gWb5tcQO2bMZGYS0iIXcYZdwWP53Cj2iRUZU3HZhHetljIhIcd89KWHZG8e7IkhHe80N+tBlwBaT
07/ZPbimGbTrWdqpeNL9mt9GwHHT2M5VV/bZjCq2EwIxaJN06njOfHfT9dHjSswP8wzagDTg8Irm
9W0YQvQgxUI+Smrt2kGKJJiDiWx6UuFTl83NmvFuDnb2sK7Q4eXoUW1ey3tXlt6m9Wt6qG5SjblC
c4quzkfuFvTYywgx6obAPo+D98AM8m0Q+bgREI08kfUaIy7FWlV2DH4BU/yITnjjeSvLhWnxqRbM
bM7kU3RXhPQgNeLUj85puCUZ+aqkoNyM4nSsaqBplBq808T7EOAXNaZ5mtuVVvuOvu90HCjiNIAL
yEAm8YBbI554Q+9Ixwpgcsssrrl7kFY+zqQo8hnx3hrl7WCHKDqaOi93/kzVE3LpM7wk9dmrlXLz
0UJKcn6UYCH6iLQGqmRm3YZh08ZV1v9M0AUdra4Xo3RfXBUoGGL1NvirEysz82Kk3/OWvIaSMI6i
T7hkdFKKTu/zcvHO1PMYe/QA02vg3pwOhna3CCTO3TgxbDTk4fQlx2emulhyE8ddP9mb1rGPNMW0
+0F6hz6D75hb9INFXT6ILIeU1FReCtYCPRZ8z8bobFff+iLLjoHPDiGsGj5grC5rXLpVdQRSt1AJ
lBAagmmkLqs9Eg4Ig3y8kOAB5wVoDQkrL26qIBdLzznyVBlxVTMZlVnxbo9IGtzbLS3Wl2wuu8St
9LmtjefAhj7vgo/CAfeGFT9grqNIOMgeEHm9Di7AxDp1T2nrfmSM7TeRgh0Ltx8fRdsjfnPq8aGI
imlXDbSum9JK0rme4ylq3jlnnW2bczbnJfUTEVpGsjHhUkyhxVEsNiw1fw83LilheV66gCasRPWN
Eq6W8newTD8p6WSM8cI5SaaDn9Qe7q18+UR7+9F1/acc5L0tw7s8G+6BLnYNc/BGY2H3G8N4y4V1
XwcNrGHYLFtHhQBDw5sl6fGVprMLVuveGknzGnM1/7UT1mnHy4Ec59os+GMYUGiHKCuTtUkVR1eS
iTfY/hrDNdXHuQaaJeywENfALTXyG5PHIiR8d9AOLjZdmFtNhxgQg8qfgMYUlIJTnQsi6h9AGcYn
E6nyWxOp9VW67vhEgYyzG6OxuXZhpPeE4RSXebSzAL68RQcFoeWF22Yq+uXR7BQvpU/I45xEftOj
EQteLWQ5dAwsmK5ZDX3dJunaWKBCXZ3lcW+qq/KcvXBMk/yYEjWC5eq7cu6NN236yy7MTZXwQf4I
04P3CyQrJBnZBFCNESq/iR5ms1/iMmfzbMF1ti07QOJ7A+5Zj4fWX/IsxpgMT6hDYtqwrx6iSJzn
tP3A/1rGOcLS91pCgEzV0h/ZhLvtYPryXNbs9GWZJYSi4ZAbaogYeVd6s5t4epU3gmB5oDXN3aaG
NdFVrw9i7QB3LX3MU4H0A7CgCGnVzVgj9ksTmCTI1PqAkttmAaq/IaPWu2EQnGudQhexUse8Esy2
AJGeTCohrqrkY+FTtYgwzko4JOW9Ckl2VlPAlNp2dp+Vwx3AJMJuo+C9GyVaB5E9uutMppBwq1uy
OX+gf0H4x5JNuk089xOaeqLEkaXPTtLwdf1WgwIPX+fnNXIGIL1AIltx5dGqMpQm2twGN7yztUCn
ZdsV3HPlHdM3YNPE1uVFyyaduoM3UwaX6mNpjisWgfBL6fGnU8RYEGtl7hFjIAHKxK/Os1uS/rGr
CJaq5M4xmvJC/Pv9WkPCeD12WiIFV1B41DsA3+w65iy2erqdnkiZvHUiQi2KYumUT3YkTpzRyZDZ
P4Xq3qsRPLtS68NAwETceQPzf99+BnXn7srW+7XmvNwugfvTZDxC69CbcTZzQHtDf7RpLi5H+KXx
ph1JpxeRZtGWTYesAk9aE5qR7N3TdhqLm9N+0zXVW+dZz1ZIuB1TLorFZbkQL/JeTupQ26ziy2D+
TGa5DdtqREvXizcSCf+v3ygST0RgEro66Lk6k5JgnMyRg4EqvXkzuZW8hAWUCfEbj1yxZy0mystL
fcEreWocBtxm6dAkSFg3W6WnKgfBCsMvnuh4DKqrvVAFPof3ZpG+Wcv0MFTzwXbhuJfM+naqBex+
KuGRqIva0dmXJUFHj2xRzBW65gL3/iT5OdsmQhs7FKQUZjz5DYKm3CKniiUHvM7PAoxKiDa8QAev
cyCsHuY5dU+M1BSaRKgEBtlf+zIkJS5rcwJEkIVmdnCpA2s/E8OTyM4x2N/5ScqyfAOURIwWKiiW
enWRpNwUodi74pV72ypqNqb1DK7UIU1e7omy/Mvtmw6xRXCJs4Bq7Ym9Ke2W+5RxNbYn65HMb3KM
KivpwYMRYczfUlRDQho5RjFr+E2jLrjHB08HXTp+L43+Kmt4GttrjVhotlDZ24/V6DyKSu6zFIOf
OUXPuVkAY3jhL+5CRCmBruIc6UE8DPSra60ZW3L1MbNF5gqzfOY6iYAiOvbkLHI12j1xN2A4gyJY
Cvv8dgw6bzdF9an0B30KDTTVTmqtWxPjzll3dLnLyv3D7Iz+LLRfOzLh+O0g0LLmr7Gp0S68aweZ
jsUCJDMV2WFYshMr6H03i3slGIQUkHoRTF9hlj5JNsXt2uf/NUzoYJrNUa4jwYFVuln7qOaIs4aN
JcWjgUosNJo7NQYX17b+ZiI06FAxvpHWHTkHUQp47q4qQJazMtoS6h/Ew4KXF1u26OU/EaKJHwm+
b1dHPgUrCZxh9ONkeRRDwFP91rrvNHg+OFV5naNRnMlG+szzWRBLYH0UYGSwI+zwfrt+toY38qmE
hxTt/OO4TPNuwCYdmyF5NXV+mVgjHjH8ONeQzReg14ttfz7rlrxonuOkFgB/EV3yhPTs1jnfy8Gp
Eo4mPpfG+c+00cyalbHPQC6tGG7RPVez+V8RqE+xNiglu5q4veyhdZYPs8FqYZoSTs3Qjwb/XmwO
+b6wq2MwF2e9NmfiZFSMF8B8EHV0bAxNp7qdI9AamTm6KQIoHj2CnAG8tmOPTqfsilMx6aPbWnZS
1ZhGVeA/ZWnL7W+Hv2k5PbOt7zka71PLmPE6zH9UvN6anW3noDzgN34ff0K7wF21dcrxl2v4roEA
2kYVs+EkojvHCtFlGU++sIakapvHQDea6Wfa8esheEm/glvJ6MADyWTZcoJOR2tEAGr0xYGYKTIg
s/awCmmS+laHcW+kdlKv+jfrc5FYc/+ljWmL9eUNNxiSMfveSIc35pxr0Pv/KB1gFSYYeisNFCrg
Y8almciMcftsr9MayrXDsgtFhF8Flnsk+myb91pdJ7VGjFvFtTSdkydstEPTjzU7H6JhX05VCiXA
z4LohlBncNabttWOJQs5ByfY1djqJAABQjqPSqVcgBA7u3wpMvdxTK1HOyW8rnNTGx0qj2+wEBXZ
Fs4mYzC7KaDrxsuPWRFqaGNOH7dm7RP6LXODA0Qc8jZRHcm5eY2M9mxI9xBoVADSPnppmpR1yOib
eXvZ3XIu65CroU3sSmN0WP1PGIWPaFEUTBW8ktlxycHWsaSNCCfWHRiIn6BdeQ79IksgmkQiJfOG
OR3y1oaXjoyzYBSIWweNwoAOQkvvMvvezVKyAB0WP21r+RsqrI6NrOWGngnziJNgXw5E8nDFFNew
Mn5df8CvM6gX0Jx+M5OskRr+mRzxzdg72ASR0DkKTcd04RXYeo65lf6/NOsebd0lkZ5/Kqc/G6Hm
lbPvlF0/jWC6kR73nb1+5JHYgopt52aFIVfLczMYiVNxqhX28OXZaRYHU36a3CGJatfcs1A/0mW7
B5Da922BeiKN4VGJALU3KxrPCRo8p2239wMSczhanfxULb8RHV1I17CdcfW+tOH8YaWTjsfZe9be
sFcmcRx5f9MADGq5trq/o708gMPmsetrbArzH+4S7I3Qz7Eo1temWN6X0H72OjQDHiHCLj3D+6lt
nhaeopiqtkNLU5YG7MPB4d37eQAhVl+VQDARZpiDtPsVNsE/T3sfCwHFZHrysOA/3NKkcbAdBGwt
mDB4sVkfdF4fZQ0GrqXc2Z3/t1g1r7Q61TBfhWsemjXY9HJ8DavmUEzuGSz9Ct/LQ1rf5STZ1trf
00deoqr1T31GL4NlGQjeRBh7RvNgDW6zTQXCjSif7qMlPWurORapd3Fupk7UMCiKfPnloe5CgXlq
BOh+Nd+BzCmEPWpX8MQaGmVMk7VPTSPfOocYWksL2jxv7qWU2toJ0+7gFPt6mFH5tYwt4auHYqCz
74J1PFQh0qO2QnWO/Dw3+qPv5Bdpjsc0x6fZh/DpwaOjyaqOjO0wiwcG55qPMnzMumFv2F0sQgSP
RB5UG5aAdmM03ptBXUTs5TgKPGa+tp7v5mjeLXO6A7utOMuQH6wE5CUc/PelwG1pRjXQR/ETKB6q
m5oEMWCkUNYz6RHDTUOLdRbl+F9Xml+EVF0ct34zzPHJW+dlO4aBkViiPa7B9Ox4w07dDNNu/WGU
fQKQv8UCxYyuSeN1LDZqy3EONXXgsrvZscbt4rsocrA4mGH64PQYIdeO1Gcin8d0+l6j6QUYl424
Pnd2fYLXOUmN03IJ/0y2uI29uu5GyRSR1HinSTiMmzq4MwNz6zs+x6b4Mmz3bx71s49paOOM/jtA
pRc7Zv635hyRMrSgum0SwASSwk3Tj9tWOWepkHRjhz452uu3teMe+9nedUG5W1YPWrKMcasR7oy1
wB0/hZcec52fMg6Zugcr9AJQa1CLcEEaJedvs3OI6U1jno9dbqx/FvmGbPoXi4lClnYy5c69sNkf
Jn/cjfl4KszlDzLRwyVdXImmgO9BFij+TTcJWd0icdX6mNbT02I/U4z8ThENY3WY+Jgib0pzG0m/
p1YvVlP61fUmPNV0FjQO2GTRcI6qF+pGHsHpYA2L4eSu1TarwXOmGVAqFSiDIUCCGO0EqrgUAVc6
DSoZU1L0i+VfkZZbKen2jtri2bVv/gc17YJ0fYhG623KyANv1u4gZuM/q2hoCBPNU2Sml9Cs7ET3
4tUr2QDrpdrprEv81WeQG/1ruKzfi+89RCUgCQAFii7evg7x0WaeVqRtlgUY0binwBqPCArZU5q9
3ZC5jaZotKsanA9oovE7QPKGkb5PGA2f6K+iWwSiO584zL1rttrfnbD+iRY5aaR3Yta3J3if+8hp
taQgZDDdfQkfpUJrG87RvoK8Ler2vvLpGOflvARBFW4roRJdjD8ZRR54U+8K7HE4B8jDttOkICdU
zeqttesjZW2SFzQz0Y31JOrp+TAP/T/ZErspeueA48pEkIVr1VZ35tBcQjzWjn4aFQ1XYrWPmb+c
o8J7NOr8a0JK00fQo0V474mPuabOJ+3ONQ4M5/aL+u6OAtqzqt1D24cY4YiYx+lkdPOBeLArfmgC
m7EBd6P7ZAdmkrmSoTc0jozDfYynW2OzQ4xj1Wa5U2iC9fqm4UGtOj2Hgpzpqa7+8jJ88U2smg1+
jSQYi2Vnh9hBWQuauG1BxLzul3idcoOMBpqnYX7z4VtAb2U8F6CHdro843jG+o1VIG9KPE4uNEKf
lr9hF96tEVTJGiBd54ypSutxSqNzsHa/Q1B8Ok15Mq2GdxDK1QlxDfbvJGomSz8+9AOFpfxCaNCn
3P4sBgVrMVJgVo31NghxHeOQhygkuYtdMWIdQCRWGOuzYakHZbUJMlg0BEP6Z04oxEgeNjtEoFii
o9B75cXf1tl7J8x9ZYeH3OVpCtmm8mkPIhlj9EToWVnkcGsAMxbZuvhnO8jMOjtRTojBzp/gJFKS
/rXZJGJydeI0U3an1oA0FsJt92gLfPhKFjbLHXlorXS+HzN8PJGvmcOaoL32IteIPOzl3C/a2Ye+
Urue6qVH1eGuxMT8Mwq/Q2HZ3LLqAQgr02y+A/yVRFRRQlVJu0hMpD1X05YVii7QJzIZPmQm0ArU
Ykuz6l9ltCcGvQOH8zaY/s3dRJaJvx+b9VcWVhyAZoh6D1FMHnbi0og04JVALIFdkfPbCugVmAk4
L+zTQsB708N3g+SBmV8zXfFyiiFWs31ABXbssFWUJQNQU6GRSqXae1W3iyx9R/0ZJQRsyXgOvbHd
esHCA2s+NISRpLzvad1db4Z43wmSgVHbCYcH8//r53jVpJ0rlwyTsklK7EpNOceBNanEKKojcqBN
4SBZEvq7M9P9NBJCQdb1isWmtn1i0vOXZmId1Flx8Qr1ETX+lZcDI5+zSYlMCVpcMZg+HHESOj8L
hNQhC5fxM04mh64bG8K68mFd8to+dLeQelYDJPaHkPj8PHTea+H+RFZ/bYqeNoOeMd9viwQUp/xp
pnaIYZwLqhLUtrSjXTHa6NQk35eVkEm2Y7Gl0KdGnZtfZjgYfE+PjXjgp9o1M/zFMrl/RmEdUUfF
Wg9XFxVjKvjBjPStF7BpwD2BKpMJP68378sK/AjwJ/LTt8LwUS++ttNLO/1EBRr4AJxQVQSCgGj1
9YuTzx+lP8ZD86vy4EX0PgV8wT05ua9+oXfpSqq+HncO4nFvzLdUsrjcPtnXnObwsDhKgBnGmwsh
f/LbZj9Y9cHRFXE9iFIbq2So4yHuhs9cXBsz3w/cLGoefvxWXzGFJpVgVoDDRr7fkkDdmPsAKdet
mXENWSii4ARPchzKYT+Gr/zeSVsuTyPm3FuowzJ8D8Gy1TzI/ZCfQ9ndBW19bgUbWp0/N6u4RsN8
0pNzJor90q7LFbNs5GSMikDdoJi6XM5uYF5q0fJ1Ts6Jie/eFPl2DsPE7KA6svkZzyuOtuLURdyX
xnifuQtZD94VqY6FqDS4zi5Qt7Ge0zX8Vwl/I6gNj/BoGjhY1Wy+qIw0b+vPXKujvfrngbm6AwQs
F4I+esIsNqrjCAzGL16C38gzGEIJ/bdJA1iOg/8AjfmcUcyU9upaEOvVNcsDDgvI5VMEcBLSmkZP
BvkL9j6HI1giULipcyBqjb0M1IMjnVc7YE+6AaXhFPxrdP7TVSm2N89vQAOaY+1Zl3Ko/1Vh98LB
lMzVsGuJulv+395oEfUXblVuft840iGtzlaRPS/5gu8JyNafqg+/rd7tMrRitFDXKkU8qo3nKCcL
NueLWdZdN3CDERq6u/Eq6JTUhokEVaOgvQRF8+rfQaOye7R7C6qkLNszJStHryuTUA2AdfBItFwr
TNh8PQ88PpdqXv4qv3JhuTAj9OZbk2VPgSX/BAIIqk0U+QrZl82gk1fD8wQ+T4r0QQsEpFOwvqQe
91Zm02jrp+/9Dc7z1Ashr9B8mLh7daBSRqLNsPedR/FVjdcuB49HIvM0KOPR6ecHUgK3hWs9BtHX
6K7429vY1N6bn4c3izkymJKtwfE4XXEBEmXIP0witn496UQV+AAmlb2xzBxrrCK1fEqH8rsrEGV3
j5Pp8G5UJwsERZFGacolMVJClNHa11j2a1hXP512fpedHTTaQ3gaCov1pU/v5h5x1qgOgdO8loVz
WvBBLDmXSjTsDKSo6YrRjUQIBz5Yeq99Ot1LGofQJuhwQzncDoK0t4z/MMfEwCKYxPLf2XUf5mK6
mP37OHKjloIvMX8wVXXCHXlgo7wzzPWwjvXdiDMsWhwcyBRroK1g6UApA8HD0hBVTlwKht8CIHhU
wM5l9TN6bQcs3h8HOITBUT+MeafaZb7ou5v3w313rHEvbY2W3ng07fXYZ82br2fSTHDPId01mu2M
rMnug8dAzgesXKi/jnhzPE5KwXlC+oBc/9aqJrtl3Uk9U8FBG+nKMFud2/mNi+LEJfGXEjZid/Sf
mK95GCEVRR64sEPgQov66DXk4mJxTopo0VsqYt7Kedxn9GYUjj76Q0k3RxlbM7cEfHbI9GFhdqIh
Ocu9pBzDRxf4Y6bKqpbfBS0MeRrxRIdX5pejp9KNSMetW+ffzGIblwYWB6Gti5a2AzTrmQTLxkia
udx6nbXLUEubqHathTWvm4OY3qNXbZi/iEL2Vc2A7HfQmITanu0q2mUC6LyfHhC0XbQHqOOhr1Gk
YjSOu+XgS2QeYDwfJWimcWnd6F2jqx2yFk+I/9/cYqwf1gR4+lgYVPzhCAVH7o3t6p3KEp5Rmtss
ejAm98PJ0f2GA/5OXCeBsQtsGS/EQLQi2sF1JJi/QIl/2Qq4v5u9pZy/cUjPEsjTMF5DUkYSu5se
3Ho5uSgjWqC2BmXoBrHo3RSMF+13j7Jwt5kuL0WL4qJ1/rtRISQ9Pkyu9T5bDU0mGTUzzn5VA2Q9
oQOkRfmzOlZThE2w2RaoqldPnKiSPqn0O53LOy44aD5CKbqGodF7jCwL9XWz5dd+d9z8CdDyk3Q/
uREBQBrGFwB/l5YWse3nehcIRdDz64IXb/bINvBWFBhTgTXB3bZLd7b7nLAMKv3S0WXgkAJhHRE8
KEtLVHRidSGFh7gBUYEJraFj8sJ5mwkg3UACQx7z2KWfXYNbe7i/SZskXp7F5hX2X8h/QmZl2jG6
4m0EUGDX+8aT+4iJdABrSygvsmEFlL46yzUvv3vFSdQ3sRP+OYQguRxMTtp+0zsTIi+yktUqThjq
vrIpOhIgDQFWTPe1cj5ag8rBCklDBf6Vm8ulLcI48M+1Ye889TBgynDN/8hAulPUQI1L8Nfid6AI
nXAZuDTiKxqpL5P7zy16/nLeFgQyLGm6cbK/oVuQR2vI0D+WOMy68icvMLKmwcUnQdxQOqlVDwKW
XSum8RDNN3t/1jiMvuRc4c26YCs7APKSHcuZp0t1omHqKwzkviwoBaNJiP0l73mzPPu8qA8t68SQ
OPJIx3qB16P7OZ/vxsr550vu5XVo75iDPwVi64WzgCMBt2voMsL6/fBdefLBNW5uyz72woAYjfSf
36BT87Keuchv42Ec4shD6VfxUZtZTcNjgWNxeJx1+VqTyTnIG1xdEguB3sXKiZFS2XvP/5r27Pul
7i6CD3SykV9jaUfRAqbBaSaDEFvzk0j/dfknNxM1OjB4Xgjp76Jv4nAZVn6udVj2Xp3dPtTlfc6t
rwzofeNb0a/Xm8hlg1smBob3TDBO6e67MTHV2/ZD7/WfuRV+ecMbuLW5tZd0nxbmrvayd1C3ryy8
n5vyTy/La1PvFRc77griOj6JJdvZbEJd/kxC2Kc5NZfofxydx3LjyBJFv6gi4M2WBD0pUpTXBiHX
8N4UCl8/B7N7E6+jWyKBqsyb957UuyCs9K8+8X+7sOYYO5UcBG0e/gnN3Jdwt2y3NXZaD6PIgcWz
9tnJHZBi52oroEZk5yikHCuFeiBtlty9SYWf7fJIZkX/kiSmh4OQQSFuMYU+bCQbL/eqx74WRcBY
QwWsjo/x6BgaWcvOO9m1Zx2MugfHAYJq02fmCVtTaPAqxLy/oCb3JeHBoLF6ABouzT1OcbgSJpSP
zO2XdUtNdFKa3WDt75v1pJvkSISlsOx6X3jhv2aVMcPx60/X4Msr9EXSNqp70VTZNnTVl7R1In4+
k0AxkWMuJ9daJSp6GRqH/xLDuMxnL/PkDLvGQgLt0h7QmDmd4kEMB5t1rmskBiDRC9Gpb6DOItvd
pM7c2x1YUhWVDCgcKsrRTrY4B/hrCiZZeB+vo/Lu3pi4yKiFSSnWbEKDoGE86MkqVaWx8+L57KAc
ctKSzB2qcTd2zhem+46Ks7+BNQHebWGb69wIbbD8dg0HcoHOb8ByMBb+7AsGTisj0m9G5j+ONuK1
7eyzmhkXiNaYgCRjdW948sphX2v8E4iqwMC3jtcGU18eYDp9eQglLnpI2oU3IRidqiXrM5hnvx2W
wZV4zikoZ1bYMf/uUIj6b/yLDJHGdZwbyDrkqazygb8aAzufaRSayWqobbIp/fydTbww7RxPm7mg
t5U65JTYK5j2TS1hQO1mGd6Br+cXNpVD6lIcSid/lLCgRlc9opOVm5ZNpIFpE/nH5YG6mtVbVgKe
3QphjLHms8TYyBqvt6RDcEhxHa4nK8cm5w2HIpl9JrE1BaHvfLfj7NyKokL3CtsKmLcbreHJBDPH
UQIpzDerk6dRtXZx9xumHOwxPfR6tvJnvc/+knm6pHlHLLG/D4b2pHnVrzWr5RpCF/N1i+DYWP84
psA0X8YHIgVB3VqfoUfywrLJvvspU6qksfAHF3964uj4BAkodBWVQVUiKVt4CcvWIaNIgMPx54MR
KwwErFk4TElzrZ34gp/9d7Z040hb+s3n+gP5WGMXNbFr3bjhk/tcxK1qKUvKdNGf2nXcAGXQLUK3
ytUBkTLrkK0XrmC6si8vlvE6TuWn3s/s1YUBMs9f2ZL6bsJh2xgWkKAwfKiq7GIkHHN0MexYKRII
QcOcYaiMtgATeyASgAxrfUq3Rgp6QudUXlu8Wqu0r7760HiaeblLXmy+RUhUvcHLGJumfhhMxGCJ
W59ZIOa30oK+MTnaX4FZfaM6gi7cla9+3bkrfGTYBFNAMjS8m95AumY/AJQwwmd46v+SEptNI90G
Rhv5LrcBp1VgsGATyb4rpj8UALlvO4MMVjo+Zp6zZ9JNe5QdBO5EuGoy6BaN08oF4jy+EOgyRwZf
X7nlbWr+B7E+rCtyovy0BIOKXF1YjEraXQdMEo4apfcy05eGfrYhLgVzOUoOBYNoL52zm3LgmpnY
Mt3ZxqPG7Zzbp9RmY0+o6udqyr88n0xrUeu7HMzvKp0oMMfowWzo4CABryQ8FLbMFvR82bh1wvBl
Vs61L52fcvC5pKogz8vb2NafTY/3sRKMIQFlB0lKj2MYTzWWMuA5pRXIzlZrMw4F3v3q1BThA877
czsZp7TV96Y1uEjLH5ata9tcOU9w515GD+MF1p97qYafbIivamD3Rupe0hSJp8DpTtmyt2L9xgZd
jX8u3yX1cO1167MrordZjq96Y7yh61OHauaJSelW6wUas/9rqNE8xJJ1rMpA5k1SfdjPHjb4fN6Z
sfbHSIu1owvUkbA2MWdim/ZKVVFDlB/w4NRFQAHY/WxyWIbWcOjYQrTGL/hBF2YSMCLz55jNV50x
fNJSzkmmYg+TLO5pupSHM/ZTzQDSl7Y8HKndXsvMK7Y+E8jEKLUgc7lxBA4DzUsfMlqxlVsU7tro
WZGpbFZ7cgu8A9Vhi6RqP4yIYP4MvcPuu4JVSD3ZIXd0t1HbFGtVsR60jeWB59RaM6F/agwP4wNi
qk1UaMOeLrK9oeKV7on1kLuOVHTjIDp2qfHtddl5ykgBgB8CfJSz2jpsynAb13ieNQPzjjGdEpYn
6F79b9YQ55VLoQqjE8M6rJYDrN9Lx/8/dsw9OvMQ1o7ai7Hn57QBe5kN7NNlmjangKyaFF1dlP1J
QbIMEru7Sqc/mrCgZt54zDg78BcJE8jxVJhOsQFeRlAnbR9oLRjNCu+eVsYvoPs4cFgrj3AtKEPD
RXtiVrDvHe7oauScVVnP4VQC/kF4TTaD7d7jmHMGaMQ+9XkmO0Y+IY4fPFPUhtO4iTv/oxP2mwu/
JkzCC8GlvZtoj36RHG3BlKESOeNcNuKQ/9LvsOpPElzpalR0qrWTB3lfQWMwkHQa1CCyRbikks8G
/8VMxy2i6Js918l6MjixkLcxYhoHqnAmsdOQPPUeRJHcLd/LAlWUXNpm4FcvFpOuGkbEmhwdlvYw
dRRxdjWmW7aOmOs46vp957OOkXhOe460kRa8xpkzuhjFbBm6N8zh7r4N67PvWo+GYelbvXRe/NTT
iEZDTJt7ByShQZSlSmBVjmWjBX1hpbi/ae5dba6hmoT//AE+D7X5Grtttk11NGDCnfgamwWGgArK
TumGa0BwkvX3tpZ0z9FrioxTp85nPSH4W6Dl2dG0tXArrM2cNeV59oqRiq9mYdzHwC7EcdBpj0x8
AjFnPj7wWfX73hXPs2fcRtd6Zb/Lymbu783au4JZlVUJGGHDvWhKbShBtrLNNvM4BKpYlmqni33d
zRg0Qndsqvqlg5FXt0Qg7Vj77Gt5GDA1mo373kj14fqGBj4FOuoorJcig0ZqpYa+T2D0Y0eJFmKs
Yiaim+PGkwbEEr8+j7C8nchlWXxbfTBseBgRh1cRcz6gf9pTFlMg1o7NGuHuqaMqsMruIFx4Ht28
X5rPtEqeRSweiGm/xLFzCX1Bf9+frNg8G+3VVShQdDkLU2Ct19VJF8AfRntHnnRe1ai26w6iEXS+
rdVOF6ckMJcU01dUPflp+wKhes8k9zjk872sOjodyBqZHoyOQPFFjit6dEvKrCF2X3imWNyLFdUg
dYbeFd5mW717XSkJDNr/7AYYbUQPpiG6MpcApJw6tPjWmkc7OmFybBaX9suYR1eVhaeYOeEAhAUY
+YpLKXAH4wXm/G+m4m2oFewQFqt++Mp6dbHgQ6WZ94YkdO1zH9sqM5e+2w/DFxPgVVJr1HF0i9Z8
DvNqXDCR7KIVYyAMcUWowy+bvuH7WOflp3JhXSn9xWbunmjyXDX9sXUJ9cD9WpUDbg681QTDzlWn
fYcaPhmPS9gy++ehckApA2sERxBJClK/+4cK3Y72AYflKvTtreF2QTXjP5ty9yQ4TGsSzJi4HqIx
PymZnAu/3MWauW4rQq5aawFvCYvXsB7eTOEcc/w18SjeQOkB2rSvkoIFPdfjXfUoD4oBz1LZgXts
2zgILY27f1D2rrdpZ8t+F5soAm36FmJzYC3HMfb7AMUEIbZei7DezdIDQPjJJpo72bI9udLPcPEc
4ZM/sKPs6gqAeWJ6trD4WeWXhpqm17iIceh0+gw7wzFJOWBjLqJ9PvKkqIg/LwPWkwZijhBFyne3
uvncuFEUBZYFHqH/qYilUgLXONnn5G3srS8UGpThqf+mangiQhrAQt6R0Lt37rJj2r01uftL+gKa
hzrWo/ijbN0MIbKa7t0lEMFx6LeF4/OFl4EdTuuCY5gA77xxZuvgoB/SWlI34XWKsn9GRjxbJZhL
kTHmTB5d9gEtzeBLQx/FXb7VnXGne+kxtIhruewjxjmcC4bC2YhpU3saS3ORhDkhgEzo7IfYpugR
sM5sFgWE8txbFJuV8i49I/2x0h7BdRJotTLmxvPZ5aRneJ4FTcoTzw+xG3MwIpUJL3CmEJs7+dk3
zs4SM5WimN+JhCDVGnvRijPh50eJEyIiPMY0VsUBXM89TuKTcvu1Stu3aMI9phU0H+M/k3qADab4
B5qm2Md1eNFxkxEPO1V+dWp9OK1h0dOL67bL4GJIgz6DYpwVOktGDHdvh/reM0kbs3qJNeJav9bb
fC0m8mfMQgBxtTzNrHsfakOALCpPE1jKwFD9e1S1b3E+cORMVDis2tmJnGvRKYZzbKSHhsq8hqLY
OND0PK5l18TqriM0AmvONojrr0WiwVZx7bX0ITwUmTI27NU0TnStz7ZukcfHgMbNQ6KJDc0k+9c+
y82zavy0yuomXYWZu10NnvGAT7VbGSWYvbhpH+vE/1SFP63HNHxOHAg6Na2AH1/qBU5O0H3P8f2C
Kh2Err3SXXXsRutO2UDzLjhWxcov5EMFBpAEnauDncV9KYU8WZjG6NWDioGZrOEhO982VJG6gP+B
AWamuqvw9WXgMbwnrXiB/8Bb5hHYb09lS7PP/FLD4hVnb6RvgCKhaANhA2NU0S0VWrUf5+7kOf2T
jx0OUJCBmK3aG9IO+2ujmI4NRNdEPYUY6/jctn5R3VE8q1WPB1TF6amMFUZMviIUA3KBtf0WCiC4
FWiwXnehZMUvFKtrvTc3o64+dGpdrJecbKZPdGdshDrgPdwlON1XhRMTlbHB58S9/xgRMXEy8Van
xR1ssqTQNB5ZRwPmwflRenIYWwZubhitmXRLSjHsH7F08p3ntZuhHhY+I4OXSd/JTCTrwv2Dbs7p
xSljcZvWWXYcSqoF45Ph5KZrU9TBX8D6ARfMOsy189TAy2PtIXtSFqi2ewntFP26FdcZTNHKx6AS
hPFUBZoxvNmueZ0H7Dmha9382qcRdwTVWRoebSbMA37doNe9rS8bzt+ZrtB50oz4qWBtBHPjDqKI
A7RQaTUV2mR9OxM3M6bkAAwID/asUQlbbUKtWN01z8SSrf+0yPSmJzcEUhmPkluaiJ23DdnszHqo
09LbidC756qMNpSitzj3dtqA94q5wW/UkD+DqP/cisyDvNBmLBiKIdJk2lWOyWNo2w9CT3dpnFA9
YARDXet2VkZNM/T0bUkN86UfEUYK9VIZ/l+tKnoBRKcOs1EVM8KNbH6yCq4XTnU7IkgMkq6yHx1k
23WVoZ241oDvIn4mKPYT5/m2hR7W19aTUbgvPk3GygBBblrtHjrt1V0mtrSYnM75hy/0Z+Wa34Pm
PSgxUVqGp5lYGaoICXdJSsOpWawQImv3Ntjg1GAHpxzlLRnsZ+Z8TA9i4gKF8+dMDyQvYAe3BDdq
N0ZkDtN3Z7Ifm8q8hEl6IHMZlA42QwZF1ijx7fMzaPrbmOj7nIM66pepRtfSuPHhGBTLYceBZ4tN
7llbTTogDeABKTVzLmFFKYO50J/rmbyBG3Y78vjU92EQ27QTUIU12X5gBZl4tD50K1x7nbdn8Gnt
DAPBaIxYbj7rXIgRkjbTmLeSqzDRY4B86piHBfK9cXetigdIo+lpqV0mb77A3gfB6lw7qz8PDVYr
n4UCFSPxfJj+Wt7lck4xVukat6f21plcBWgP7/bMngujFw/0kkGoCbzzeb+eiF0r7V5IY43AUS1G
prWQYyC51FKMwmE8XrzEPFvS32OFCHQL2pHh3kJL8GY7HM0Z43Nk95EN6Sn+wgT1O0EXoLHQ9yGm
s7gatp55j3H8RyN0EMOglg1d85Uo7hWZLD0TJ6tOfuf/2pO5J0l/JARI+DDMyExgwXN+zEbtphAo
+ZiaB9mklATZDRbKH84PrnkRvo8WVkkyKfO6T9q3Iezuc/jeJOqSpdNblMu73qbl1jWAZHiiuKXd
tDEijHaZSd3MGFxq2slppwI9LQMfU3lrC4aoUWBVJ0wQhKqcAzUTndL8x3YuNyRlNpPl8t3JZFOo
8YnV6klQly0DJYtVPGZX/DOd4d5FerhrwolKAjcsWawCzzS+fGQuduSK2aFmde6Ran60hNsAnY4u
3Y+dFdbrrW2W58jrviMDS5nvVesucgvaEH5/Zt/+2H80g57DijQ2NO57TdfZVoTFsS6KTzJgFIsN
9SRP6CPq951PYg0n5Tgs1YfJ4Mzr967unxYbriyhdzvYVXx7Y/jlp8Afq/XDQXbN2e+TL1SzQ1K1
KCJMu9hLFAemkDvV1Q9ArQ8svUY0sO/4L/W1RgKYEbzQtmgPfw1eDNbbVFSw9W4w9b2FgbJk1ila
pr6VP+mwRLqvYTqUBsEVfealjdhoEkmYPuPBsau3XMULGgQzvWJFSsbEH9EYgwo44dRtt03j7bV6
a0Xka40fPcQwyG9k7xGFvLVobUhWEF+VFBgYoFUO1tMkMYv3xUMUwkxL22dGfZjrgPQSrdXD/HGc
1ONs2k9YbXfCzQ5uhNKPmXrgWfFzdVaSwsxOzD/yvDiG5XUIaUg56bcpj6rWYg1cKrzUHvy1obh1
+caJUNiiolqNN1o5cxmwpcVrRwHwPOUHYhkCkrhDtNEjYT43X75uFGu2RCws4I4Lri755JhSG1S3
YFxWPpNTpgJg1wqO86Ts/mzOZcYQxoehQ8fowrvfRy/0b/t+tq9zbF4EcSXo+YIbnlJLENZZ6+X4
3i6NKZabN6fEAkTO6iMZkVn0/KlmZ9DKqZjhuOMKFxm1yp9J19Klkb1LIqJPk1iHBXkkU7hvlWIz
CqC7767qNzKRQR6G3L1jwu4KUZF5x78DQnAjJ0BhI3HfuMGfFX8XBj7DVIDeZwrYcxfrrraOXJ2a
r964ZsrSScYgau6ZT2P7s3sfOHDLFCzjstXq9CwjkkJ1qs65yjezFdKVcQO3GV+yNC7gHA4WcBgj
ZiFPkoF7DJvs1AusgsqiNDRZoIIu5n01xIQGazzhMaqxjwyw6OPF6l2WLJ4EqOxJ+6kY/btecwxH
MZ5gNhKIG+tJfOqE9gx46mwTAKxkexxMMgVag/XmFy17LTQU7kz/pFHHmCXI8YBevk9G/1O2VUuq
GMyEHYl3b3KeilpS+nT2Ro35lsgv3rkSB3vq7HyKzhXBcxqp0f0lAvxSzeFroXc/KkQTQ2E5GsNP
ayIEW1m8mxnRh4QkjRGfRZI47NUw5L+y/BAzyQTPeyrpQFgQuCtm+2TKp8LlntKxj48JLbHr62f+
wD3sqeHxrdwcTX4OufdK8BNLEeCRnZ1MPIeJ9p5m+nWc3IvXjf9ituBwSnvV0Q7t59qrfyaNRHq9
jL9MPt0oBLMQx6dCkrR0/L1HszEA7m9aZjNVb27j0njNtfqPmO0xMx9scv6lfwIW9F6iKxi9+xsm
4qHkQ26n6eik1ttUc2q32SE0+AJcJCLwpl2k3dwIHUIUl0QycKWMnb0uAJLMA4jAlbSBNr84TNY1
3dxZPfK9OKn42vDb6VgeU2oodlPijt6DPVqOPIKQ7trEi5lWDT/6Qw5+UjF6rHClFthi53xPXodM
2bTtyNvLeDywHTqIOro0jM2jzpE1NxtDy5/9xSXDIafTuc1E43JE5bJjZskoeG22/XqIrEcNCb/M
0w2GLRl9jUtyq3oxKE9avOsozfeGNSo9AEUemFdtSo/z4iQUxS5zMOKbU3Qeki87ZTLMa9WwowDt
dajF3p0KbjxvV9nlxZqti2f9ksbgm09XOelWZdLBuOzRdl9TZgeOjW8u+vVmfw2u6lnlzhejeC/K
FzM9CEkWr+zHzt32LTFzr0eSM76ZQgfp1O9g5+MN/y4XoLkvg7hgzN0/j6hPihuwEu4+S2yEmozW
JNxlJs97SV2lGV8Otwzbd/jRYiKHDDJQlV4BWFzKst6q+IvN0VvbdbcTRNrF543THexAsenQ/QqL
SabrLyzS1YQW7o3G2hjI9jbFUTCgyNv20DDmrxaCb2SjL4nDyNKtFolt8M4ptnUdg1/vo5ZA65IM
25nhYVmhN6A2qsvv0sTfEBHHRDCKwi12PNKo0a4Vw9HQPuwSg8BsriqYSYmJObL7EOYZsClfPxCA
8VmRhBk5DEmQU34eKgUilogobDww2pzOXPGd3u0aYJugVB+G6rUQhKa9sA7i+Ny1FtZa87dRXHtc
K3WBIC9ouBnkqidjOOfyqZR7jWCbL/fzcEinJrAFFIsyRM3h2nHzXTpmmyr68dAnMpAj9nxno8VW
E/QNCyndOcIfefCscutgVvDj6NPTorMqzX8W+HHlg20WerkejCGIhghGqf5sFxUqcuuzccHF8jSM
vyz3W0UYkrQx37D3jnO9V9uiQbifDKK5LWsRaEIj4oH1EWDJ2fS8m10oGqiMRGn127bq2k0XAWXH
HsOT4YjNlLBTHd5Ywgx3Uu2u4+615BP9Qmp+e1PMaGs/oc3V0qIK0zcSnB09NpwZ6lnZkMdE5C54
sRnmzosO1LG6oh4OyJGMP9joiFHSmOsz+MrekqssAswo9MAjb1TNBWWFu5/7r95H+LT9g5SPSQ/I
DVtTRjqdggl9fW62Om+R1xXnjoyo9RDFoPwaeny9dx9JXLMP4do3x1F7NngX9SSwxJYDB5X+K41A
HOtvbXUQMUt45KOkvIhuU/dSZg+9ZbAtYZlb/OBgWtWMgzx9Ey1DA8/a6D0ON/s1ZTpDJNKe8r0h
GdMXwIBTLUgGazW5S9PJHomq33aRtZmhxBrYyAsM8hqIs4gBBmAiXpcfa4QglhFVXlDSsWLXs3a3
SvYbuGfN3dIlLaB6Pf6e27eahiiakeqoIaeYTzeFgkVyTeC1ag4eF4SJiV+a20X/1ItP3HV5c67V
V4mPuibjNUf/vM+wJuqZPJR0p0jBHrZFnUsQZADcoLUNnMLZuNNnokHXvjJdcaYt02mUM5J0O9nu
YDhGzcVdaOGwwFJQZRANHZpEu94W3nOXPzttMGJAdjo4uQlHfne2oz+L4J/JTrJuDkaBBcZ/YKnz
po+mo40jRliE5LPyWHFT9IXPxoIWzXHatKznaU2fc4IYD6HEyCTjwzAWQXPTxNz11J8s66OIO1TG
xg9/HZudedmD4Zu7yRPrAg3DY36t7MXmy2K/uThb/oF3DuGZ9H+DEEg4wHDe/BgKq5HtsfkeuwTU
s5P9VSm716r2bxA20EEND8DU9Jj4CJAXhX5fNGv2ecQ0Y3EMqGGW31YEw74CSsrOsGkLseno+dGL
b2BAst30xjwfpgAYGzgaCTmQanL37JULCuQCyr7ATOjdvC0r0WL12IcSrvKzVWPLI4kwlqvZeMoh
VLZaugFWTeofwOTgHOPOXGttf3OpJJlCvFU2RQEz0TJODoV29TQwjs+9fYvGC6rUyqAtFjN7aubP
iYnUYIlLVn2MOlEIvIGksgo7eesUZ3sNp82pT/b4JFKx8fBBAhsM2MV+dPA0giqjbQqk/a6RJMCI
AsdoVdCkobVY1b5w3qGAuyFp5DYoUTrL6qMXbx1+ET3pNq6YMdOQHwTZG7GFSlveMu6L6KmOX23t
XXNObfgwygi98kGBbu6J7dVMwYIUYp+ujtSrjsv8DnXY+mGp6WEZcYDFZID3XNSKoUB26EZ/a2S8
u2zAKci92mzgya3nYd5Z/r1i55FJM1oRuDNIcI/Wj95MhF8frBQ20I49Nhd//pAkWrEgbYCGBQnk
6oEGHMGztB8UVsfkxfUOuf7kVe/QS23H2UgAj463T8MnhwfQTg+zvsWugwyBqcPT39mJiXaBv4S5
6nHxHy4mXxntxwkILmuwXhL/wWGgTprFH/JgGrbIbna6NTH0mow8E8K8/T1k6ZKNk9TPz3HDPolN
x5YYnlBJfjaU7pb80bnmQoUZsdzVqxzcAqv10OzsrZ6qu18NArwzhDHH5PLyIu8dGUGyRYH3Bzky
TIgu48slWeu/zOb4qEHC1EdEOtEfhzY7NpLASn2tioq+/YlJ/RFq/q0AYhNX2npK5jUwHwSFehUz
/9Qz/7PAkelSAUN8RMB3A0tdGATC2tXZjcD30IHJTNqtzfo+pAKzfW0AVnWHjr1Zs7hJ6xw1z7K7
TsQh812Zl1vPyH+SmAdV9NVpEmSyoPwx2V2bmC/D3NyBxv1U7L5hh5qzzbRsV2Kwd/HN+yNmxVQ/
90X2zyMm0dnykcLuKNhr0xJf55pnGqXvS+ZkEnU8ys9tLY9jxwIVgTC3LCq2VA+CuCEvNa35ew69
9mt5WqAlDkgsiqBa/c6mdh/L8XX2kovezTtHIKiNDaduZX5HLlFgQF9zYa8sAdWaMTsZFRDBIeeL
yyocGc7Y01KDHN1fJOrboDY6MkX/MTHrdfxVYsABYM8igxR1yBvCJC9hTb2kgl41V3OaYMA9Ls0y
AJt9qNINu3vYDrmfC/nFFkRsJ5ieu3Ij3PGYsYsg6os3T1NrqbOKcp92I8erXLXlcOtSONW8rRdg
fyhphYbypwUdbk8Gpu+FwPBv2rtBA55q/Y31aabKdovLPBs7B1HHU2eh15uxuUZAY6RgAxbhBmbX
Y6phZe0ectJNbCwIDYixRxFuK5rCTJlnnKx7WV/JyXOigGDrMUfN2AMSWz5hJQ9GNkQ1PVJcpt10
R+7GvnmBc3a2cYHpHU5/94WAZL6sq6TFNXBg2KZ4rH3xag0MtSjIQiPeZ/DASnkjmfJrCf9W1RMl
YgGYhF16U7Q2XSheiocVdgsVE3QRTGxhQHF8Z44KF2BBAsU7M4Ez1VoHNPwNy4dWVfZvQJSMu3eN
CmIi44RXzI+Plngvmd204kdO5cHQfh24wLlkVwOKRFtfxvoVOD4vN2W+FR5l4pwNBsVka3dKwkRH
cR89zkz0y0SufZc1yQvuHT52yR+L5xREhto2Fma3od8XE5HrNj6wkuo5tcJ70l+Get4a0S8nEBZw
MhcSG+BMV+VQeefcM+JsW9ahgJ8zjI89l4T2VLbugXdf8340isGif+/a18rmu8sPWfsSE45PqD/T
kChPEz2HuH9zPLhYJDaZLTGPD//KhY0gY0ooIL5UtxiecsjibW4BQt349OVOXaO3jqxYcILGJGol
P0hwxsaxjXSuInEgszTVyKSYva36TcWvc8RGoIheJKYvLG7sDeOfMDcNXzOszevQ40aYsdV7x44O
JiHWlpgEG7M7wTm+nnwTEqAcRz4pObEwkmVJun+f7EClL71xGEtFo/4oKtpTXewgnG7wUrmivxQx
Xt6C1t0230I+anygZfntuY8eML8GD0NZXSfGgn7+2jUfncGWa4cne3qX6bHDUVWzA45hAz+N+sNG
TrDA5gRx98ud66Xtnv3JS89F1aJzd3dTGyiJtVnKlQ0zjZHsWvNBThHHSlS3rWEN94ppHwlSNjgS
0ZtZ72Psl3Unoai2KS5zWn1aKUAEXnXKvHpXt84uJK6vmdoFI+QztwT4OMGcWOH7Sg5yMDdZFq6H
BrUlbtcleaxldEWoJKAPxc97cQf7MYG5reP+8expX/CCV5xAM6S7WRhshrGOxNX2oFfOGAwPWkjZ
VWevBJCeEvYCAuddTyy0bZQPDwbhF1JWzLqsuO1Xo+9tkpw0Bm9bbaBgOsRaee2r8Vej3OVywV/U
hQe49EGP+SedCRdk+h5s8WEs/EfN/7TT5BqzISGSYl/bgMRbSlwTbgE3vLIKek8NnKwWFKQLzTQB
LRUSR1RBE3lPqcvZmIBlCdMdkfEz6dSDQ9p67WK/us4h02C9xNVC2eUk6fvouEgcLt1Co1iDwbgq
WvVeDp4wz/4amLPlAOhwTC6ZMb3MGKsyt2TZZnM1CFsWQ76zBvNLpAR+ytfWnp/z/K8tI8xa8m2S
bCXWzYeIeHhjpictjq5Sdofe9v9Fk/8WM6Nta43vZLk+bvDUNlF27wqOS1v7ZX7y1+tj4Dn6ZlCS
7X71EZA+vKIG62GDDeC1rLAX+os66lG0dTOEb3fetdmwwYEReFZxGsfhoeqb11a1yE7nzIJojGXA
B5llO1so80KMUFvKo4euFFfqKUZJY/H6znW1x4HtoDOFa6eN6L7mnVjNDgYbEvZ7XdxGh7G/f+TA
xu+k9A2U8q0j5caibOY8+c4SfkYOXtBxf8AMrllMGJNwvWXypKM9pPwcHiVKPpb7wbMumb7ECi+6
9EdiTgY1MqA78R0Ti+K9cj9mLO298UUFlLNuwS1+FYbbPBVBPOUvPYdJrKcfEDo5BAmVaJG7SoDL
OfyVqfGGXQiB46+3GRm7OY1kQi9mO8dhfgWo93/DoybCh3r2EIcb/L5/ER+9HLS1zSVGvB2ACLW1
a6e7lqBVBUelKnX48T9j/jyxz2x0mq1BpE2GDpZFtg1YTLQ85zKp6tpWeZA2DllCErdVe5y7Dlim
BaiSjRlT/zqSHyu18EHO9UZHS+VOOsMbDtwWfa2ObwaShleIP6TMVzt7Sf3fpHlJBWTT0GapGdBr
XVLrdoE1X1VtE2TrQRZBpLO0r9rkPsvwqts66QHe9hnOp418UGLOcFUbVG65bVyWp/jpnhskkDOb
ArPxnCTGMeuJ1slHzAwHK35ZtnWwYpKPNqE+yzYYkq5JjqF8YLdM+55oIAWGiY1vPdyGRfz5j6Pz
WG4c24LgFyEC3mxJAgS9pyRuEFJLhPceXz+J2U3M63ktkcC9x1Rl+XshbO0yttDxyBc/Ll2Z0fzM
IfI6OqMRXAUmYVnY9ibVQ6tstZBFbBIAurLoqKnQ1LC+KgqlAE0/VF9NomzKTEfnphOISSQ17g0R
n5essJNEJ7tkCrGOb+MWiTuJQmXu25qPSQZQ2qFNNKzysW0VCvxN30EwU7ca1AtmtoRVD+mFydc1
9hr8AsZdT+ZDiJ0nf2OJgK3WthpzPdnS19IkfoneTJnR2AACaREauvwILV/Mj9AIaJnTVrqIWrIV
2/Yvnmr4Rt1PjK+PahqWUTAgaxhScMKxEuuLrh3/QRO8WEN77Pkpl+mUIN7A+Dkr5CnohWnmRgDD
SVPNqYxq5EOIkzuKuPqUjaN3Csr8Yapkd0uqTdw3V31a3hJIWKQcNa9WAcBAIB1HROYh1YuV+xj4
vxjfnkIQ/0EDeTKG+BumgNpb4vQsexAxIVlztlFSv0aF9NO3A22BwnIoH/vWVsoe93I/1fDLY20N
XG03wsH2+KqLqkUSrVUFnXuerC0N+0E4nPQgqvGGCL+KEp9JtwnXUziw3PKuKd3LquaDXfZqXmDw
8OGtxOpD7jl8xx7zKmBPaW2NRDxos2payTzCcfidyYQm1FGyWgxGHBBlLb+LGFObnyioV7r+aGCr
Z25pYOkQdWHZ5ZKFPr24iUys56nQWYbQtoQ0yaOiaV9+OK7N2Du3WeL4U75tKtENZE7fTL6blJRS
pqzlwThi6zdWkgTIRo/RiqvXSmF8TxDXQu3Ldy5CIvflpw/jFT99AFQa36gmCtugyu41Re8iVeBG
YNhT+v5DjGLoPfH4UMTwkVaqvspanascNmEIvSGW2h1mUeimDTpGY53NKeOx4Z80E3WRZQC3ZWGa
i+wEtVRgKG7g+Ij3HZG24djv9arbsrBx4Vjn6yidPsIcezise6xvxqrzhSV6Q8c0u2ufMHr0CvTH
2rfZl2cMZbYSWWdxYGg0IAiBoe7FwxeKlH2R10xgEPMyklQCg+S26kkowiFpqosm0ZBiusSELhp7
eZhYOsrOQHx2NXOlOOKYhzx6Ru44X6652oBLECW3rHS3V9k2MKPgPisLPuE2vZm+f+lCpCaVbO7y
OvkJQgbHNTFMLSOAYHqzC3mpJQHLfbuC7PzRaWRdkcCD7FS75cp0GwdWZQA3iKDQ473gceIQiWvp
ikT95X0QSnZRpJGhdHzS0/TZJcGhb/zvma2k9MO+YvxJwsbGz6fCUdrW8WRGASXb3ky0a4LDlFA6
FrL/Zu4Kj2vYaKK6qZGO4gVNV/2gFIu6oaRIKXSCVmAUKB5jybRlEgOUiJGqX2BfQH9WcMcSdVtV
5iZiW5sKwxaslVsF9QqICuLAhjqVTQIypr0gwARI9EdpsoCQY4xNcytT0Milo3Ea5Zj2K1zXEAbI
DiR1Q2dVm228UdoSzeGYRQJmHXqSBdORBRCbHzG+TrLnZAVYjO5fGRJS17voEuyhwPfHDUj64CIx
kyXoh66i/kWRyAzjgNx8TUbSJjflk641dwBQm6FLL0Q7rzQqTb9NnVYSzkn5FyIx6zSU4Phz1jNj
OPCyizkmJ04nVw7b3SCC3WAlI+TGs40Ft8pvxvSpYRgR27soCg4pBC9TmAMKjWsvn6EWH30FKkEX
7Xq2fX2Ew5K2ACH+chqNS6nEdqCnEPZIiNSRPkyohCKz2BrjiPw3X1rWfkZZkRS9wvuzagwMB9SC
mRWuZcGgOCQDomy541WkfPreD3/keVQnlFsFAxlCnNr6yUZCixqYaywggkCxjZEiixcyg3cYWezN
LH4eBibqdfLpldju5daHyIq4Ym7AIJpnmhRyUd02nnfITIWEL/Ao3KStXqxFGYuD95e2ljMkqlMq
wpqoJpccCzszcGyrMoMjvOoWs/CY6d3cH+XclNT8fGlvpci/EwEtVjuayHAPokGeCD5BoFHeFLu+
x3w6Hnm5izf146aSHnKauYRVLGodAURgl0m8ryC8i/F3nD2LWloKo/qlDPsRN6aP+UmLrFWM8p8w
pGXWU0aXDCPRF3G9OODrcNXcQ6jhGZrZUCTfnvVLU2NNiACH5Aq9IKNjkIyFDLArqdqrjMBKlGCg
J8PWGgMcFMNSElI6twoxAaJnKE6msjfTL5OpOqE/TEEzG/yCn1ykKVmLtHbKjCybE0OSnllJTp0G
CTGHjzFQ6Wa17Mxym6rnEMdHMUJfaf7p3UNi3tvqt3nc1JqkNxIJ52vWnlwNVxGF5WQFu4raP8dK
4pPz5bX/SmkX99qqRr6nTf+Iolz6ovQrE1y/iCbGhmzYSo/tcgNqRE9Xo+T/SHFwlbTezsJoH07l
IZ0g5g3c95W3yazUNn3c3uEb2VXUFxe9q/4JPulRvUVFELHOxavCeIqYiJ1pkmuMZwuv4MYslHWH
em8wbirIISAGxHMYyNIHx0O1ZZHzg5TeMXiLjRj2UPHdBh+pSWgOMxYJYa8MJyKYK5dxxgowCu8o
U1U8eqBxUALsBVXc+gGm746jdRxfHGMrbvE9Xui9yJq6nU6+8mmJttB/QD1l3QfDVvSdoTaeZTR8
Z7pBZGWB6Vp5SqP+5oTcglKG4iAe+hSqElsrOb1I/VtHs+LTzkDKxGM96xus+mBhXjDGm0i1lc9f
a5672ejZyEDtRLuTs7Tsr6XgE7Z1SBmI67xcTQHkFoocQjpZegxC9vQq8UdqSszU+GDQU/KbtnhF
Rekjg2TRtxaQDz4swDnuIFfvXpD/QdIYo4H1VMBAldQGDgsma1FMZNO0rfFNM5NJhJMx58QiVO7R
h5UMIGsBRwrndSoiq6oTd5rmrc+wy0DWjwo0ELbjDS7tSEkPItIzE6FUV1bYkKoVWZZohyUSa2HN
QNN/R6qFMrzcmuxDeNIbHsGUZOkWkxOJNjzqz3jCG8xXG7Lo7stwdgI9ybDhtWTCjXOPfG9yLEuQ
Dsm6g1BgqY86uWKG7/sD9aGJalnYFb4bNvsIzS8Qi8lyYzoddLBkv5fjoUB450d2I7qML+tmw2Xd
w+o46fBXrE+5fOjTZ9ohrEO/O6mfqfKnsR4xt7p2NnLJZmLC+RUmy4Z5KN6vXjlDhZwEyF1Avr4l
fHe6g5WURSE4EuDZEre7AQsg4fVDBoCqhpKuntO5BqfiVFTwEWo/6fiZMEGp/2DTTNGaWYB0jtu9
0pFTYvMuzSj6+p8Kpx0oJuu7kb5QHx+wBAgfuE0akCtItsnOU7G0UW+uUzZ2oR6se/85dJQhwcEA
4qVB/b6Zys8QoXJYSdYRuZ9bGy/UDphwZShpqdVufHnSbCP5NLNHw4VJ5JQdgiRji6ZhBRjWvr9T
0nUrbBmgk/xt51FBQ7hW4QN25kiM1J3qa6kGyOYE9DGsuV9CddHDdz5cSg3UJUA2QHHHsl2o6aJM
4JAuivpXwNZef+jp2hAPlIbp9M9MZi0l/CWIIR0hdPs+Y3hZ3Em4j9ILKoFIwMrSP/sCYbKdab9h
SF+018C6kPaGfC9ehx9QUEwTptMsGSp3kPUrbUPSTGKu1M6Ryy86WBGao1dCWQTtQTR0lT+hLBj5
1RAiINr0LhtIpuAQEGilKNUAiUF5tzNMjsPbkOzhXNBXGeUxgZYj3TLzexa0G8ZhrNgBfyYoQsXe
lnOnNU+J/GzmwMkHfJcJQw9CnKk/wGEs0m9xjsoY7ZAtvwyBG9uET6MAK1vEtr9OQvOQdv5GF85d
6uQSZhZfPTNK5a5ZekC8FxWcGOvcDpCaiTrE5ElKV0hltc7016ASYuhDbcu3AZOKhD/UMB8SWOpE
jba0FJ/8aXYUF2n4RCDU1Js2uBHswauFMa/6yfpVh5myW7clvjZ4GEDXu5OePzDtc13mqJcxUvis
+cnfRY3N29Mwtv8sPjJCejRO1n80OliojiMKEw8FnkLOO45WJi/3Oj7zpBi4aizlxOA5KoCgzZEo
TkKzo1G39bD8sMvmxA8xRA9sudqJ6YfMTxcHlzj/awEfUG0IZ62AFI+UJUidQN5E/aapL/1wxqO3
xddVqmuWKR2XeNAh4v+F9hkargKuGHI/c+g9LrA7hHp5Nj0O/U7hS7doAOJ6dtji6QzJJUBOlQJe
gaQn8llF+KhWyj/QQoK/hbIjTcfBfAgdCRArVEbBSUAFlkA458XBOVuSBNdCqHF7wSR88lCPF4UJ
mETfUMXTcxBsbz7WsD4X6QEvJFLMtYZvxGpX3bc//RKWEgZv1iem0Nki/griFfGe+wQFncfaTZn0
QlGfnywUA6t+PveKp4W+rZKoC+V3LfurYETghm7Ep94XBzYPd3wG3fhShI8eNU2u/inTBjlHFTqZ
YWckk4/myqQKq/2D1G6gxMQoAsm2VXhAYvMs+Tspv6UYohrQTeO/KNtX8h4YHg3DAeBiYfwbmbgb
vNDBLekdnKz87YF+Mq2nnzgCJkxGpf075v0nKqy9WTBQRVdnqd3uUyRRFFqWckRIXRv9jPOAzA/3
gVIJ1ex4GI1nSOC5xEnoZB3ICbgi20z7Tuovo3A6/xRHX5rihB5NN5y5GyYyPIhV+j3yZKpr/qd8
WhEnefFw2pubIGPZkq5idRsF+w4HnqC6A5KFSfqEwtBYLHPBMpGCY25AvRstJmvmaqI8OsKsfiUy
UcZEhEZqemYQDBvxn4ghsN6N2oFwdVJFx/G3D34asg24O6EX5NZ6lJeIz4Ke6hyvJjEGsyP9xUxc
T5YYh3N6JUpJzj/tZGK3IDOFxv/WhbuydYkHVCO6IkYZTKyIEDQ4/qbkzFirm/atugrmtfK/qGkY
py6nr6FEY+bycvrdMlVsxlYwVRFa6z7LcuSBrXBK/WdafBYBs2U2Nl06HbG2lzXOWuaGHNCW/wrk
H9G6ZwmAg/k22sXsSq2HpdwnKJWGPQOfhAA+Zugk6bWaPn0WU4bQ7eUwWPnRZc4fCnOum+6npjXz
V3GyGaOD7rtmsgbH73TtJ3ZaVNNfCfR58TdUvtMSTQedWu1/NMUXHmXMJRDUk4zpLtofe/A3cr0e
/E+x/hDkcGvK4hL3H4+dxdJ/UB4xUs5K5bfo+EDye/DLkry+RkO/NTv8nuOi7vZp/kMJtNK07yn+
VFmuIjBK/0WBt2JcAuDzVIE3lEGDl7BGoK172mnQZYdtog5BHLlocw+g3EjD7Hn78rsvrevsYRpW
TYJLLGB8gtRbw4IAWqmZ7hkHF75MAIucykQplSiw2A/2JK4ZFBCy7YP1z9FzGjRRVYZGUQPQfoT0
NaFdSXK3vya6fGJ1kQunTHMECQWW8tDDcWGoB7YWyqch/ot4DhMceZkCVAgFLiDmR2DaWGMXpvBj
IAMCASNHdz1163jTJmcreqjeCT8R6owEBJD00OuV2exQm1ushTqOSw5Fdvwi4iXb5+QNITBVmpNZ
17YFdqO8Jb4ahjqAQ3dyfRORO2baDYAjmtv1NFiLsh/URaO9+fCC6KSSe6TqNpECVFRf/L3hviVk
EgGQ5R299OJZD1G5NNpGko69fq6Kj7SH6+v46ac6HSro+DIJ5mSH+ByHsBfQM9CgF/leAN9QESJA
XLDI5ezK46owHlnxJVF0+pa4MgFcCswc2SDL5DUjRWm4g0FpLQJj2zXEkVebqHkL3ffgXwBaILBa
gfSG19/C27E7zUbxE2OXxKNFuu+Sv2ZMLmpoi9Y+1D7UllQkIsxDSiUyNtGmvWsWwgDAeJzQYJV8
i9VGoJLOa+MYjwx0oejlS2GOruoeonBhB2Rlp1no6jHanpcOlwzeWShqB8VUQS5jBlpHEiXYn4iA
L3m1BhAodnPTj9R/W2y/A01Z683OLD50RiiiTTZeibmMBoyCEI8eIxgV5GY0gI0U1hmWnBxnDnaU
CvF1dPIiorVZQ0OwAS6lrgNujYl5860JPuUPuCOqzraCxAtNhraJFfJe1Ozlm78pvYGoaJJthTyO
eU9AUksEm7/ADfw7Ruu+OZj6j8alVJ/78Yel+jIYP9VxY3p2YlGGck+wRhXGZxiwzqHhXPYC8A7G
SibEMQIFXUPetMNORKUfKTuUCNbwzqAaIK6viZtgleYJ4iEkWYNpNUKyFb0OaNrRgjrilsz+Qzbr
Etp7NJl+dRQQNY8i1rBx2SpPFGVh4M4ZFQMz6pzk7nze81QFvQE2194dJcfTH770ldK/oqNo0eD0
8TutfiYsoJIBjgacCIteZsmtAMy4Y9J0UIuzBEY50KkWeCwm5iarRv4dAEVqKdia6NUzVynldcnp
BEtZA8wbuVF5N1tsYcVOKrg1eyoYdWNwPvUfuAhGorGmD8YC8FW3PHusPTPlEjCxK129fOkQ+Sxm
vWCFviQJA8v8TwBQYreJtqHIi5ExLCrWVfkdR6Q8HUfVmXos7d0XHoVZXoaX1YYf7JMIVTd7Yi+Y
bg/LEviXRxXfZPBLf3O0+m20b5mAVg5CjcXIY1ADDozjY+69I+o+KU4cQ3WM4qygjQKfzbGh8x9r
du9ztkPSxgrIHv2jiUCPPghcHVsktcrTzL5kmloke0F5N6S3XJxrCxp8sZgzqvMSd8uyRkouf3jM
O7AisOUj4SW96GS6WPwTS92M/5vi2IMhniFdaJQnvJqcoV/kTKthvmJ9GYrwJTE1FByWSTguE7Dj
JCJUhpuZT6LjmRfqfPRh9VCGfymISeMHTQEmrIv5BdNM950yOVbTn19SCZA0by7D7JUgai2apx9w
ffNT0PRbU0/96K8ErvCVFNzqjvkGphenuxY8AdWqRATSahgit76GlCGEULfS67dak/W1keTPGk+x
ZqEirI+ZsRqOWBOXs4JTgsUPQdPnqgce1mq7gaPRo0VgZOGnuxDEwtT/ShPB0Sth3EfkG9HhwL6E
nd+Hf1HAI/vOs38FMhYyujax+mdOr+CfhkJCFjaJ8sLK5WhpRJDRuudrq+bH+gPJpylchQJ/r8GN
wiK5uUXdq0NQpFoovLBMH8bxRGIWKcoaviTDI+PNEZE7w1fmWJHEN+uTRDh4wrYUyEG80YZ0bKqr
6dhGuM4SstDh+mqB25bF2ooIjYVEouPtoDuQpD+dKDD+DCY19tcod0869jSMzea41n08YU+FIXRm
qLbOcc9fxTkKbs2aXgnWrKr4VYNdJ+371luJVCVhsgrxJqdBdyCOXOQXiuNdDFJvOkDZa/udVZxF
f+ex0PCe2hX1XNN/6gLztkcCmU4bnSyg6WJT+62iijKRx+mEUDXxrfwlgA6ORdD95ngJmffAATz4
iFzBpcpP+pEWcILumh5z0SXMw7Sb+SiLQXxJ+l9U0Aizpllq3dMofivtrkQbCIJLvd0WvJYyaMCb
Nh1BxVsRE96DxFrAUylD5q9Y4e69Gd13FH4TthFgDVY6R8sdZGegiHjlWSQbw7NPYBRsxIBj3ZbM
ZWE4fXrQhiX75JpBn7bhEp90PCcQRxADxhymPB1jvqFfxQM4Wqu2vmrmuCiH18T9xKcnclDHB2DR
NQrZmIWsfqPFI24lZrAud4zVtsSxOnAeUc8trICQlgviVCa6erqbwqMnfAT5l9A5TNLU+BakGKWy
V5ewgriJIlrHNfEEQCMN1KuV6njq2VSPnWRDZgqTSz1eWYt1IZ7y5i9GYNdhwBxnbxMHZNSFxKq4
VOKafIzr/dj8SUXsVtzu4L1WE4mi+fd8AMYphvqQgV75zGd7OiNMpZyHnjS26csIfgop3urFj8mI
FXsbKyhKidw4ZzQvGMEIVWSrzgWFHKNyBHNftsz73LQ/RC0B4cQ5kN1GNCNK4/YbAgPKsk2U/v1f
tD0k8x7gG1QZX69SjJk1Z67F0aSjoAbD1XJxdzm9evRUFcxMx5k63/P1BAGu2kUwB2T8IwYcZdGB
qF8lda38XAunjmOaWJWOg2bcy6QGkyJgahz3W1knO24baltSMftf6D1t8TfJgGXg5QHeQNcIJxw1
Airg+DmylQh+p/HXQBjQUkym5V5WEKUOpDOx82xZpvLK8lSu6/xs0GFG2q/PrFqMsAw+x/gc17c+
c2sJSaTrKZfMQgmBcTxXFkIETYlbMEbrCsoBDVC+6gbUpoQqNogbsJtVmC3/Wh+P603zO356cARz
i8dUQ4B0JdYi4Qz+AeZKyPgdJ5g1dQfpyXYp5uVrtzOCFhULnQ8OVR3VLkuFLHXUv3lfoZihM0M1
uwk9EDiUe6xjklyq8Y5FQg+qnNO5/dTqA0T7YNqQZleYz6TdArpGwQSoqqRTTgdI6spCPOP+4rkw
z+wq22YPhmokJktpj53wNpRj+BQ8XDVYnSqkMaxDI2AKCWvzouauOcLoIizBxoFGY2XWXHeLGaFo
KoAPF/mdRFqYceEyltjlzB0eOaeoDAg9go2SbM3KZZmKQxORyvwHavlZpLdcnJ19OBzsRvjSB/KD
1oFJnwE0fuShmVaEgmUIDLgnIbwJPuLtv1Kz/WHn1wFq3IF7xpZ0sj4wgN+82MSFBFf7W1VuxbAe
2RNgDFQZXGNZQj2FUlAkrCLnvUCZtBgPkXkntoQaYkXyqlo+UPAQ7lEnrxxbFEyhGlh/7EwJHQig
8rVioexW6BCOLS3r0Y+dpruACaGaOZAlW/ACZVf2dMKgAdymDWEvLTlhsCl4fYJxHxivSPkO1I96
+jcIV6v/kQuXOW6LIpvNptUCIFcNdq2cEdVLkm9B4zFgWrIGYOCH+Napy52uaTgxoNWdVLZkWrjN
cPNi9tFICjbxLhvyzWIHHhYbBhgkr0KJ4V/8o7wS53AAdMvY+ddxuBUn5daikJSkGeVeLTDZLGRp
l8K0SX5zTLmiQ6ktoR/fGjcD8U+vjm7wT+wOZXPM2QB65Z+C/bdjQEoTLrJBVhAKr3312XsLytZU
/eXjWre8Trr5D+5ENGED7gvU4xcuEez7k7Tr20fU4oznC0DbB22k+aq/4+ocpschPmXTj4rAQWHT
VWBZ2QYMV4ydVl5GC8Mot3HETgi1S7er0akw+lCwGZ4L9WqalGaVK2vborY9OCIN29zO9YtzF/x0
EIPLCcBl29kQtNYmCPas/9ViF+dGZ5LKLe4jNFkwwUjzYoIBEzsL7w0hvkn6VoddKe6DhE/L+irH
TROaaOrx9Z/E4rPOCxsIByp60eTG2IS8c3nvkuQOXeUcR+sB4UgigbggAJQfwUqOAmhBOh91YxKi
TDuWXEcJA412Un8jKUfBeRG7bTeRoJjuUuK8vII3bh+zoRA36UQWDtfRIF966Uw/V8TnECcXY/Sl
TgclHxX0CLFtxArxUf1SsO4YurFqQcbLqcK5kydb4EgsMHcQU0jFFAAKSZtnzimDNDMt33JvI06T
6cBHDvm2rm2SpxcNDqCIeB81WKKibojdSvnd6BAIPi/QBccfFE0ie1vv/1ve5v1rFTZ9EtcFt1g9
T/8L1mS1dkm1VSOau2D4TmE+dNCHc2rJFqVfjbr70Q13sB2ORcKLKi5jzQaYCvrwV+x+NO2eGhcd
5SrSN+olZmPVB/BKpTyzIulmPtqSfXRLMil5G5Mergh7X6cxgwr0FrUHhzI44GlyY+KC9TD99qq9
ltwS8FOMmSvOP6rFL/Qr2MlDaDTYyEzi6qiHapdpdwdpmuvCf+u4L60AR7TP+OxAWg3RKsb0UzOs
SLyd1L3VX2M8Sbqjy3ad4mHgU/mDfzsCs0zidYTqeLxQ/CkMW9S7Xu3rmKd9rXes8U965UpKj2va
bjJ5A4yEltPxI0x9yLjzKnYtOJH1VN3RJYEtGENlxY04kAYY1Vx/VYijlrN8XEbZdxPt5kIkSKnX
e2mRyds+ekXZOqIN5PQhAWdUnwRqarPabcuPV1O2aepGRAm3IYezhgSgmPvhk5AgTVla2p79kNf9
mMkZiI1mgH6KbrF5koonyzvEsqp+6kUAXmjG6DH4CnZWeq66q5yTd+ewPioSxTa7MwNuxdzxEXvh
1dSuFcLXAPPr1GwN8SyIx45bH/EPuxuTaZ0c/+slDBWoxVCP+8Wh96FqR4BX25NeH2OG7FJ9CtvD
COSrY9BACJU4n0mEtzJEm+/YRRNuGDPrJtUMgg/4dRJJZNqXrBUM3QB5sPeo4g8JDGqs/2NRiWaM
gMINoYcOlgoWh0RXkYu7y01YG8+mPeC5h2XFEuazAKYNfWqhany1F0E5WwbeNEZQuXrWu4uWXHyq
BFm+qZ+l9pj6b4KOZNIp6WHya5Dc58WshzVT/VX9tdfYQf4TSp6baUCQi49yeAbZtScxj6hDnQZy
05S30eMJtwuLcLoeS/JiCjA3EPZLM8ySWkBBjAqqP3sMtDN7allkoi1INh7TV/MSSzthPPQWB9qj
VlVnhlNWgCETiv7fyGTsIjlJ9peIyqHRmHsx/kcRv4+UObumt6UJYD8uS0+ldTZzdJC5U1Meliok
yPc8VpFHl70wtqeEz4GzIzkb/TWSVqN4DtVTIe3BhVHMReT4slxJFSSNxEM0y0j5QhntKauyA/Lz
l5pOytCXkqZFHa4y0il49KXig4xOqKybOthn1NYB6IKqDheqd9c125yWNTrIOvy0OHXG8aJlv3jU
td6ZkLuxHUVVLxcn1v5lHiAuf6Y5kUNrjxqJ87nm2pjdO8dM+oHRgPfSb6ERHbrfSRoXlj5t1YJ0
8tn7++TfuDUkhBr6g45uIkMtgecbD7zJJDv8Qp/C8w+s0/QegbUT+YK4LQI4HNG7mI8o3vIq+kvz
Fx8qe+HMfzWM4aCrmLOWoABSmO7lvzFnI8tNhH5UQdspsmx+6HSjnsy2ixUDziUmD1uDN0xlmnaB
ImqMHFf4oYRvnsx4WJNUYuA1Ll1LvwoMLCt5V5ZrkZeuxreayy4+vhgDZERoRjyPQveT90chAk6a
IdFSyd0yRte4Qo09Ctx+DJ59IAltV7pKT/v0MIp/Sq2TKvArMt8YGEX037xtUC0U9c3OoUx3ZobU
AZEGb+qOwZUVgXb9QjdCvwYrN2PulxMXsbVYh+BNi2XU2gxXyY8hvlu8GvwiQIMl69S2DKc7cri4
CTub3YP8DOpmZ1kvKXnMdLNEAvdrRsvxGASngn5bSC1mZSW45dauxFNYtauh+GsRDEgrxdhEcJAn
lAwoC4k5XgrTM9Kf0XCG6mJVTgZKpn42EeVjfgkahrDxNlSBsBYvkfVERi6H3jT7BsthpO0rY1sU
IWulWxWTpqvQsIg3g91x9FSCO15qU2TJfqyFeGWIp2JCP3VFGmBVuF7Pnua0c58hnyGLUvHuxfA+
cDSZOv3HYKvFuGYnaMIYy+mKkN7S8n6ExlNmGjcCTyRtYOxtI/oQ/aOF7aYs/yqSYfgEmBN4O/gC
/Fe6ycEDx7Kl/mQIly+h4LthdA3wyaXdp8F+xkPuoj9NtIrIiLFTcsHGFDvxS/AvcnlUy6c5XOLR
KcxNf4zSAw0MiJA+dCbup/ydoaXK4w1+RqacfbqSp0vaUJa3toiDB5xyvGW9ldSu/EB3pujupK+b
/KoOdirR7NuDwqqgZvCM1DLvvlMUKX52IygVV/sl00+sqRhVdqw4ttkAEHflDxeICvKwUdt7375k
QOXBtxwfvcRVmFz75aPXLKbF05KLwtbUeqOr50G/i4AgROs7jzEmXOOUYmKwtZHxNZ6XpUp6KOVa
9R4pbgvzkRTHmOSHYaMMv6nnzuYUbdRXUuiOw5+F9y5FEMrfgN9GO2YDyDPOZrJ1ZLzSsf+D8oIM
hkFHYLSm/BUshN/9VUmQvJM6iftHqTdZ8IMSNjSu8dzerAEWeOpxoLDmA46id9X9oK+Ks8085/TT
wwBghKlRYDjFQP+NxxS/aJecMvMu9hePzzZFyK8ix7fRsrLdYcPTbYikxQPjkV2rHRpWcxEz5Qr6
PUb4V0NrGmB96MiuFcCBBMk5ROkPXVXNP01IxqkN5s/s1yju2+hq+Dusf2HxIxj/NJbYCAZZ9asc
13W4DsihD5dq5MrqbZwoHBv0A3c1xPLrtF8F8Q3yeUBH3KAsEeebrSUZyen9SwlHG6Oc8qvEeKxQ
szIARz9Cg9gmtzo4dC1HiLUSvRszDNUoCVG9pqhzCuxfThq6uB2H+tw13srKjqOuYN1/o4Va132B
iqtetqrlwmFfdYz6p/hqzjL1+qXOfqmXUs5jWxLkYsbXnsod/lu1z8IEDm3y89PKsqxZjBTgCgVM
TBWV8tM0ongjuHbYZxVBgwzLvvz4q6fkKMOzYLBFJfAxBxrI4DGgdy6kr+oq+yyFn/UtidAkkx/B
S0rPyeWnto4g7tvhJQi5yxVAMS9yqDRrmmYoI5X3JzNFMpaNctQnnm+30mFSOONPOLlyQIk/vWCq
COzt++FH1R8BeCWiC8jwWpjGSRD25vCcE1PGddjZguaMcLlxi6i3Kd8xIx1Vt+YXUf6F/b8OZMmc
A570u179SqONNH568Edq9eBLRH2faYQEfFI9tiCUY+YzR0hZnmYjdvquv8psWFYowFhgye1NQR1S
8AjSdCWhPekHVT+OyjY2PlPCnXMXTTdyBeXBjNbLIHmvcG9QxAJvWhjoyifeS3MOXH1mbEkNbvvJ
tCeeVz2DgMXOCgaKYGAuYCrwEVd31WAI9z0lICC8t5LuRW2nIkzAEt2hIgwe+MKU4SkruyyhFuUR
IMCBZrqq4HYfNF6MWHfM+ev8VfJ9Pc/j6h1OyiS4KljBZAqXgQonZrE4+tehvBWxRgH7baYnKSfK
dh6zruN2i8QEA3AKI7n1t4PyknqYhulK/xERNsNZacZThIExTz6D7CeyLlq+VT/9ZmnBrGSCDKNN
xU3LOEBK0TsjMpT5PCksqyFYgE3w9avYzOQsdFoJFzSdsSfv+i7YduDkIs5a0mkkBImzun72LDZ+
u2pFd1QcAapZ/szRW47qRcMXEKH6lzM7zXbCfxyd127jyBZFv4gAc3i1JCpnSw4vRDsVM1nM5NfP
4gD3YYDb7bZlsuqEvdfGoQW5wVzoX7q+0Wjj0uCcIP/NlTN9Y4ZSW5lhZd+yXbLzHnPqAkR8rBrO
HhiynsxTElQJBX+HweR8NuE1nVTiwIBuouMCs0QGVdtnvjt2CzHtJ/WgdT9SuRFJHOkHPlYU2O24
xvXxUv1T5v1Hh3aWwR+jzZYHwcW2ZkVLV35nwcruqXDErzKsevOH4XEa+BYQB0Oj56LDCbXvUnov
NpKblgGE+Z7oCxkyV3ikXBHIz31MBNrRzIGCPUYDDU35dJS3DsxCKm5ufcEqxiDS6l5hFNfimTgO
A04aiHYzoGzQekgNOOGEtxR8ZWSC8xm4UnBzd8Y/p77nLd96euySI3iwHvd4GuwM+Yer01a/3HFp
EqeLy0tvfU0hiXsK+E3+DO0ZXGPXPTvQtIP3OlCWKfpnpJdrO72OmO0aVLkh3wphEYuE0ZY2U/hm
uSJ7TC/G0bNUxbqI85WqP5pgM/OhnJU5vY/MMmt0iy3Va3HIB9+zsHhkZx2ujLMxqx3JZ5zgeyfZ
h+aJvRE+vi9JlthksCYm6mXSLnSAtnks2mNPcna2S8qlYq8E/l91j9/QLD5rBpmJ+witu9v+AXYo
nctQ3JEnchjI7MCVXMW8xquxony+tJK/w6YVwg+ht/Bfl7Xc5OFB8p7XWbYM9ZuJthzO4HwRleFm
bO55c0evDqjzIOW2+ce1yjmkGJ9FcxUhXc1LqkFhXqINyZxbN1wZ4rsT8Ppbph+5ovoPW0e19waG
aiHvrJhZabDCjLjDCjIzOG0ITsBy3mwQPZmEsui3rrhrn1lya9pu0bzlbDpVPlXSQD40l7u1JfpQ
TVYauV0cx6jso+iOgqjg52WUw34cfa97t+jN5syHGqF2gqNVR12eQj7KPWOP/Y4H+8M+qN46l+cW
2Xwk7kG7DbRl7uzTprmALVtGTIwiARMRrjBBYC06bp3F8Bq7tjQZSE3+rMsfn5UjkFrf8DOrKWWP
n1QrLqSyXUWPzu3usFOXjGbyie1afAKDC3su6H5hP9QV6SgRukFCtoyjMl2tFsBYdlPb6wB7M9hb
6VcC9CQdfgvrkpTc0YySKt9FQAOUl1TTioVod0nCj2B8b5CwcyC9R+FvZSIydffA7Uoii71hKUtv
rVD6KR+UCO58VWLzhZqaUbioLHYoBfHUF0hsMMSy8c66V9Fv02cYoYk1TSBlV9RHNMcKkln0YQPc
V9Q2lfU2wu7oUPZ63u+Q7ya2GG7w06vvuj6uBIR4u/2gUR5LMJsu8hIIUSFaDJMhVBpxrsY7xVp1
DxsuKV7ucIdLiKFtmS653Esodih+Nab5Lrm7q376YlxvdT8aioqBAG4mrYdE2+X2QVIeDtajT/aj
shn4BekjdDCNDUhhbTlmJiu5JjljcG3Buwcu3uCnC5u3nsi/pqGgdSBB3U3jWLKuqq7KdARptKCp
xljCKZiHvg2+BaYSed+Buur4DGaxtLmKwRXX5ZFHLmdvyNincH4zyiymCNCNapsrpP+qnfOQnkzS
utq45OgmQQfIsf5vdOCgMH5vUMxlR718cai8RtSwSBPkmgfcjE+WuhX0/oRT0pRDUJAvzHxq+1N7
RPE3um5FXcXWQhXvRvUh418TILJKMO00LwD15lnKnQfTtXzVuZEx+Dd7c7jwS4aqYHqnmXbSs68n
cpyGXzKCy5gOVz+lAa9zryMYAWbubewaPSdiwU0HDgvuoboPLML2UKPhRUENxWnPfGGWXKD753wp
eQ/SAelB98SisqySe2JPvt2RFjI0D93+wszmTxaOJNCwYqGYNxMdtFk0L6MClH9AysafzXWT7T//
HPPyKAsQVRfvDmIG8pMu0i0XBRzrjoB0km9aS12b+j2r3mOl2lrNE392FX0EucWdhdrUuXbORxvh
4mQmZXT3kXlsShndBtp6Qi6gxae2/iPdcFUjqtMpDFAJDmLcGLGJFju8SBLMKz5+j8EheNKwXiiA
KkqEiSblWWJ9Jtm2LS5VdRRYDyLoxEacP1Ls/x4GPKn5SnBJ0T8a2SqiAPfg7IzEdae6zVxpljcz
ajGfA4h1oi4XPVA5Mu+XYaO/mLBV2o4oRF+yd1NJjEVH2kFDwhbmT8HfSL5a+M+DCMeqkI1tfWgI
1krre0bEhOBUdC1/EH7MzBYg8EvPuhHHA8wkYnTQr7jsoafYZo/FYgjzX08kLmBP+ocNsVLbbiKl
Kli5hClIJhhxwxlGj4O3aWH26CgYsxjkYXkyWY/mT2TblB06+hd0i6NfjaxK7AnnCxOXJe7KnC2f
OUaoFnH5Y51ihDrAUbDxwXpUPzo0UuDrPEJHbGSrGHlXPrwRHLOZ4tsQsVfl4kjQ/2AwQFyNdUy3
FrqGNZ9MNNNpX+GDnpGZ7UzDQ4CZom+tv7QA5kFVJy+sK+J4mxGCMnp+PRvzH2L8bd0rBisclteg
4hxkcwufzMyvnvKhBP8y9wBrcTGMjy64ptqHKT8qwHl0B9Mpz09h/Knr15IES8ELV3HrjQMrSJYr
lCNQCkYYWSHnDzNDqWdcuW/4phex9qqmd7P5nOJ3zTvWrNFG96mi1mHlGbPqtmSwEGA+X3Tm1Drn
Y8i9RWgk+0NGLtPknrJBrkOmXlF9nD34pYqKq/pNYvc+zirZkGjGLPr2SmpGGIU5XTXEhJdKO6sE
0LjXPm1f+n6+wUB7gOhMmnPolntyR73wPUYsrxvoDhUimkK+ArVBl8WblJlhh0+MTLhFxqBRR91n
Y78oLQO4yPwL7Z8qvn6v457Ri9WgKCv2CmC6WUXbDRNM+hZpbgh14MLQkIt/dxUrsroRnNjGoegl
i1v51wCac3gqQJVxUQNVNyIQVnIl22oDxXsVIVQcOoqaKECaubGqYx+bBLcld636jol2TEkkqqo3
2QiigG7EhVjNph92QV6eIzPBq+O+qCynpEHz2o0r0qgZ53wW87c+fxh1uxo9m7sgZxdueyhW57YK
cEvEAEPflbrFL6IBCtt0f5kRn2pL+1VQM4X9/wKVRcvsUnFfDftMfgE4Gi4YmCGW0SA8HfBSt8sU
NQJTU9vDRudz7YUN7jsWHzHgKD36wRkBWJOaKUSfvjWtvc7mAElqYF4D593tDmbMcduvzTrdy3ed
2mZikVxgfG0cayGST6f736xFnrcCuudIbrdEQtjVBiBj0lqS2I+o3HolfAloeibgAF6NKbG/ZwkX
xCZjmma77AsnYpBMij/Wmodam3vDq2lfot5jZwwcD5Jev/bQ0HTZIjO/i+JnUhPc/xMMQr9is1yX
X6gZT0r8HqI+Vz5cSjrqs8r1WzS+6D8jgbCIpehWq3jM9mUDEsjYqQ3ZSfpRFf9U9tUlKhV1wZDu
UhrWebSyZ86qjkbEzHct+PsUOd6kESaaHKzQnHMRFiqaQBfbjlN8O+Xot8MfmJkEc0SFQI1xDHv9
GTRvnBRz3ak71zb2Se5guOqp3A1+2TMdDHAANZlbQawcbpr9TUzbhLwHpj3+l7r5MtDdkG7Lqn4H
uMVgdDj091ifMawvjcHwzSLYdyNY3IV4f5a8BIT8hN/OeKFA1pW32MVIxAjERRWTdo9SQntQH0US
Axuj1oKVOyc8MQEIskPWv3p6gjGP0hwhir4seJpqfgla9C5drhMiz/scoawLLdSP0y/Ez6K9deXV
lMD7+JnThYscAIvcS+Ngh0erbbIxZx65NDRQ+8vee0dOEOfG0mAjuhbBw1WABupLlfNbcTsf1vZL
zHALjkrIsoIjK3GXOSSqcJto29CywR4/hwDxGZROtlasY35MnnWJH6Fwat/CIklKJ//SCMSfyd+Q
3D2b7rPn07qjfq34LxlsTPWijvus2g1/Gcg+d1QWErnI3MuyZdPqCxmWqD+IvzoUORr0yzQh6WCv
FiCpOdE0xd1GwzDUMfgbIqYGzSnpf0xLAiPGOLB3dIKkNb7b76JkLz1zy1Iq1t6vGGqZ2QAmbglC
EjOUYzkvAvNUqk4rx+3WiUY9RZZwBmcQNWW9GsHrB9gDZpJIZ22Qv2VIA4VabB39ESHdH9JiOX+V
jGFK0eBjiu8NlECxls1xbHeKyzxpmz1y5a0VX7PHgP9JBF3Gqgp2GcysGjTM9KpEPlJOwe7H4BG4
4tNxy5sToZ2Ea14R66jNK0CwWgagKx0rx4gciSy+K+bOY4BapWD/MTKOTuh4cyFPUzIvdOGZ1qPq
o4byQ2z3Kd4DIu3+jTQBTdduGy/Fqc6sSWMYG6Zb3inyOS0mlfIiinaN6DLl0RBE7O2Z4o7mes4o
ACBHMlUPROeMaSk0/Jz8DtUn4MtLtumwstNLSoqiONBAEPQwC5ExigsCPjvm7bgbCWJ10WQywxyW
FoP7BrDma1uuYb5YyRpiE7aRkQVMuRl1XzfQbTwVnO53XZ4LfVHi7clJlQniBG7PnSu0nVBFfPHv
dHX8obJ9Fao/sGhhB4zvBWWGRwx0bXwVuEjL5my32yq/N2gCht+aWruSXEb1G4FuL3SLxA+k1pyg
8d0xYR+qiduC5I6mOKYs8msObNX5Hy86Gh+Teq5r9hT6WhfegW6aCZ3JWTGFa9OMlrKa1ujVcTcY
g4JC5qnTAiXx2xh3flFdRcoWSWxLcrYStrPQejM1WA8WlcNZ6Nj2e66SgakOXtfmprJ2Nskt5gPU
+cBMsjvZjGeMix9l9zeBuK1hhON4Jybn1A2rxrpLRP6N+3TVivL7kohDEx0d6kBd8SiwD6Fx9pqL
5bBeUfde/hycdDnSSdvlh6FBWVVJ3cbcihNSFuAVU+HP4JUhPWbGtTL+QtYSivYsZ5x9v/OwPFrZ
P7PNmMHlCLiP5DaTgR0bdGL8iZokrPJfVhLcBpeBcunkqteUlDbs29FbkWxIM2IKg5B3M8bljimd
FlwK9BApdirF+fE4JEaayaq+V61vgBbGAQLMHMUNZDEQjq+x47e1WOZhci/IctMuQ3QMpw9EA5E3
T9QbqyKfzFwKh+RS770dr8I6SapwOPL+lG/gsWBmMiwcekhVZ4VegG89I1z+bWLG0fLiMVPHSy3I
V01Wit34qDc7SAQRU/AgpzjGu4XKTNORfMCy1v808DRx7+LeXGvlNgrZzguxU6NL2H8nqP71Uqek
iNeuxQZBeWs4yDUsrbaYvZxIAWYGNZuPNj6rKYWvj9Ns20WnKbi51d0hEsLOUf2ABi3ODMwgJ6Pw
pJ1tWHF/CXOeI8FNR+LxG+nLlKik4M3uj12OdAhBkOUBFUOpHps35d3z7KUnPmKiPCXviqks0GkR
0Wab2DYXkoVfzpYi3GTOzoG8W2j6XigssC0aC97t+OpqrwnIBkg6fqNMhD03floD7qo0ZshAJhHg
OQxmNaNay7hixfbj0gjh0n9xEC3wu04aPKh84BWuEswM3EloblfAdmw0qvaHCcInGraBvZPB2zDs
Tan8sj+/53XOKtrGZ88lQvSDSjaq4CggYG1juwHnCwSwAhm8wg+t49dWt2Hyo0UfLSu0wRm3bb/L
q54mtPMJ3Fx3OnsJavkI30XPYLAkdaLIoHK3Wf0ZKxHmJ2+ZRpfScyEOWg7SdCZUmt1tXN3bzk9v
+VkzGyC6HK1yyXRseqgujbfaEVudvU3shvXkX4uwpsTCk6GCMXPqDaQYaYDirfR+3e4YDy1bQkxs
WsgKx1sh7vwXMYYLtPDQGOjKBAO+APpv1R2nZkRZApSfiXiLsUJYZJgBpwk8bipjqPe9/X+3Sh4g
vZgI7KVDP9iSq6XkFeJ6fDT1UK8l+hNbx6fOzdux56XsSsz6PYebhD9g2LpEo+maCZYAR8fAtzHZ
L6lZrcvpaTPnpVwWrxOyGI+EIE2HdU2JiLwxZo5v6LjgeNJSo94hgFk6tb2JJphI0O1k46CXnmcj
j2gC1R06K2ERKYr/W++WlXq3hnBFSCGt/HPg8deZDnZExRGI1ti/EBiAdUTHPCEUPWZbk+X9HyY4
xml1cA+DbFkOtj8WKfYTZ/SFbXxaOFpTNlHuXSmYyabrHqtpxuGRoLgPBHxMnD7NwPwRxLGB4D9y
ebWdLe0Y1TlrV4wrAR8zZriF03AU1dW7giatwhreBjun/eLeEohfCgwMaU6Cm6M+I/ZfgNFwVTir
iSR4tOYBWbaKWV7zySBcWr7hrM3G5lva0P2HAppBgT2JnEFEkUkULJXm36gC2jCNg+DtzN1ZPSy2
KQdNYWV0hpgeeGSl7P2wYT7PriLmOu94aIoKj7jYNszQ++Zf1l4IDzqTLL4gFvvFwfTtIbOyqvGU
288ZsqB6hxQdQT8FmHbbhZsidGsSeE8eARMmUg/hhSeb7YYjv/mD17Ywtur02RUYOplPVZnfkE7n
FeMDowFrnXymGa8ihEaBxsgSJ3JSeXs326sgzGzprds0OsuOWVumfLrVqL90QGudfyHrUYEXM2OA
FRsLA2ytEiOqzws/wZTudRs7P3QoKoZsa8Tt0uVVVqeNQLc9FkcF6YjH8E4H5Zz33yWd+4jGRutw
egMI5zLnZzdXrX6Gv+dPFQZfkhgciM9VCv66uDew3oP54x34JxKU6daIgGNskY+fSgTpRJm/xJ66
i9WMJJl4kevZLp2YrqAVRT9VtA8+hi15d3CuuExQFxiaWCvZgeAbxmuwzEs5YYmZqZztMkq1g6zC
czXi/sEm00LqtO1mo/VMf62ckre6EBK50Wc7r57eMmfYlBhETESNBYtbvbnZXI+eRrPb0d3LsCRy
TCGp/i8b0/GlartzFJKICUfOUz1auDXcoqVXZ0s6i7ViUCXRiQbsi6itupb1WEglaT0CrIVBzSka
ud1Sk8aB/v81CZnWu5Adji10aoqopYf4IW/LhUGbqmApyMi/GVvotXDdbAMsbOMuFQNuO4YrwEst
jGvDULYKnW/LAfI0+nWre189TWrAsxyb2t/Eboy7g22ruXB1a8nOHPPNQsXCXRi0B0byHlvlM6TJ
1FjsNpnOzKLzG6w4KC9fuu7XgeE3SQrnUEKLYK4v7LPWx8sB2XeKUAeKsz87s5nj+Ybo2X1SP2jr
Jtu1hb2y4leHsb5CCmM6/lgRdF7je5ToPv5ZLjiaFuq1ER89VM2Kkz4Ge/gYlSPCvkFH++impLtB
kezWuVo+SRVB1t73OBlN8V2Myb4T3qyPXeZl+Wo7r01hQcapgWMXAhIGjJ/m6lUPxz06RoF869Or
iMQa8BwKWN2Ney2b/moh9g64smvuYQOtXfus0VgRiJLAu84evePsI+FtMqNGFsCplo3nUPF+RhlB
z0OaPCCJqUKci/fWw6xZUPcCdyIcWLeQS+qzlepedAqzbWsXNc6mjwM26SgbJPg4kh4w76LMb3Dq
RbQ95g+81kUR07rOogauR1jUphXT4b7rxnvCdEpPvlqHUXts/ZIvS/ekAbZh2Skw9UX1JhnJ02tC
Illj+oezxnPftsAXcHcU4t+EmDcQ7ciGpsJfDhopLG96juVGsZYoRvDz5/k3s/JBkheZ/VSe++1F
s4SL0BatX5osE1kVsK/1VgXDtRELW1+jqMaBZrcKQSPn1qn4XW8U1L4GL4/BmKLo81s6530GlGtk
7XX9s+SolB1n8Jk1psr6LTTuYOWldygtKpfq4eEOiulewr3RIowhEKAwmT9/xNjDDREQQUIfzPY7
agXrsKPnzFvtWV/Uo3r+HeVXZYJVFZcsQQzcYwXmvJ6jMYoRVHULHoQwII1J3eD4sO5p92M6XyAa
MnJXvW7cFfgYEwIqON3Ljm1thl/N5l4OMrCeQbSZ2GaH8/KXB6Pmd1aB9VMj9RFgCmh1FbJ6j7DX
3MREjynSOUxRvINZSLDY/HKT7w369ZzVhH8EHJUxmnoTx57wwJxxlXii87VZYosohz278Vsb7QuO
UelVq6lwP7pkyBhnOWsqP8LgEpas0DuJQbNhTaNR9azrEDIsYPA7OaiCeBh1jLJDeKvZrvMXeS6/
SJ/aRg0scJ5rJrIY5ncuBKKqAXKuvpv0hbW+7FF7W5L87Bx2zr0ii6TGalhiRJJNB/vSeSnzr8nC
1cp4tzY83G4ko5W1b+NdcDII++4uxoGosR4aMulXeKLVrNqOVkzLGq0UFtulvk/HayCafU2kclap
RwN7hlmki8w6Bmm2iYhJh873aXTNLnMNIBgt8ai7ZM6is26lqrMKRJfKgEbvsj+FrWKiKtw8ENGz
OV14X/OeSQuRF3IkHUdMz9gxSsxNL/Jt1aGfN8Z1hmSS3JhVQr1nI2nU3Whd1pC1Kvk5ds5bao+I
tL4LJpAa8Fon0Bdx85EVxjG2WD9zWKVecyOyfGmw9W4rnbXndALo9hIxoJAqLIS+OM2q+ATIXsHA
AWTdDeIHQTivrkWT3LBNbLQllynBwcZed1sfrEBVXAa9nXNHfub85IF6tlJvQ9xeNGqefHIo6pp1
5dlbErlfzFQ+mrCnr3jDuwd+NV05VC2FlCvN7LYjxYnXBJDTnrPUTKEqdIlc1KnuOmxrSSm2vT3u
TdVdl12+lnPXA7OOcp6UGDIEXN4OduQkFMdg1vNEfafbQpWi+jHCQrWPXiPxFJl2tjxkwMz0mpGU
pWuKFkBSH2bjLVCJysFDhc916yngzji7Rg60GNdfHuhPHZst+4moJf+TfZlOHCwBf36eFH7wPzPU
WlH08qJ3a7NEYREQoTsV55jBllmtXF6xUvnXZhfTjgFHs6Ui47SPAIPgDBzVk6wZB1bZ35BMfkmz
1GjB3gujtZvm577KdxI4g8vHLTggSjBHefWO4pRuoLnx4cdopExEc1073czi0JmUIG7E7pqiSoFC
5tbUirl3akRwDJzk7LTuMh3o20hFlJhd2fbESbUepOHHpBameuybiFa9RPV1zdmJCIwabbDKQEDj
JsEE76j6EeBsUb+aFBLeI46wjwY2EiKyHEqanopv84dljqtHix4ffo1sixXiYpDFucepKQDy5AGJ
DWwNA5PVAEWxw3Zja7M8KMsBrSD+fdp11VGJLCnWeb1z0bOmmKxKmFkWbncgH5CO1wFcGtuBx5K/
hTSoUZVw1TMq4n7Ky2TvkkzlVOJIIYmiLjhFmF3MLl+FEfsqRWy00dnUTbkqqcuB7SPXrW9NoDwq
3LcNW4EBA/TEqGTMOIuDdsWiv++YhaghnDltFcBPUfOed5it7Mrg/yEWbOEY6SY0mav0wa4k78i2
ITXxTdkmVrKn3ZDhgPSTzyDReEfw3ZXoyF3MqOZ3ID/JEAziN42JQy7UpQeKIQcu5RUbKqN1FExv
nk2+Vdhzd2ZLgdXbMr4qQGEh2/xefc3yZaKi84NP2Jly0U8Uh4F9mSyFEQHRNBbwHxQcs1bEGRly
5eC4DGDEXu+3DF6DTnw0pG0mGbrGrOJVQOoMGyIA/lEhrEBusDEnhOwppRh+HTNO95bt/RjmV1JQ
VQvl7hn2sdeGdW8MmNO11UjpP4TKq+IRTNE0xyb4a8efLFo2XI6xmOsjbe94Cgy0z9p6xJO3Eupv
b/8qVnBT6S/meX0t/wy7XwhkEkOqMo81dtKlz0mrFQi+pYHTRGVOkPGj6sZVh00+ZGyOaScTjghs
vAo7XKhuQPZadHE1BGL2fVh/TAlYE2lSNW1ohl7t0MMQhnWXKXHtpXTywTKpgVa4/fTuIHfqMI22
WnQcccKU4bAOFQab0txpRrMt03BvsVcdqodZn9qBzY/KGDAITBzZrFGxO9iQhvBYnXDgbTRVQbrh
XWEFwtnGXEkpjqJhk5ndQbA7dhM8CxHGWd3FTJSTkRJsHbQemopktM35S2m9qtLq3zQOW4fJitvJ
tT2hSXNargs+7ZFsBUAIANEPYyefjpvuYne6Cp0ZmhNtTWzgBRTmTmVeOUX7Dt20OhK3aoNksJM1
LOb1MLwJd3yl6GNCqq4SD2KtgRTCLOBARFaOfiHFge7uPFgzKuZ3gQWzDcjPKCowiwODIIEqleUs
gmQ90QDf17fRPrX0zClJvWqQ/9WQ01+K2LgKlnwt4SU1k850kuu8VC8JEofW04lF/Y7Egy352lGw
S0B2rGWF+nfePcCa6Wxocsa+4k8rNdZRcGKsOfcNKxeTM6JH5NsPUFZCDUl5cqrL6JWX/jRO4Ztr
JdwTup0vBu2pMZXX5ZNh08YpgK8iiCrZUWWItRT5UxD6Q6DzBnjv71iuYXD7ISK/sPmgE6R6FS8U
+hiLkJme+5BS27BRxOSgjPDU4jJKId7Hzr7QvqXYVtyNPHN7a3RfNRLZKwDR2cAnMMcZ0iUE07Tv
vOGnSRjYY29LyGcJyaXUBKckCN+RusW1PpsyWhdshscCZ+vAYkl7mSNxaofbCD1fGMuffCC/06bp
SuvUH/EdqAypu5B6hOPHBSan2X894yNlFMcALkIF6aCMtLuqzRRPWmqgcZZ5R5aLpzRZ6KDmm5bu
FC2BhT44Vn8sBF9CVbFaSqwd8FdN4zKo1Xqewua63a7JvJ3dWGDrBOyL16F5U/HWRvCAgnGnSepd
lcu+hN3CZvMQ8qZKaT1JB3kg4rwGDd4cO5sP7QiaXnSg0bk4MSw8Fn+NsXQoVBWCe1iRvWgqcyud
kUHOcDMIjbWqaMeB8zgawUT2zl+UzytcvpiFBcJk7Qws40MwExgQ9lUW+nbIO6PiD1lxkx7zpXDc
xqxfPUy8WZzvhMlmrqnYNWeLhniwGseBYsttppHOh8d07OmtQ+dbz/tnxXGTKToFl4n+zXCeqUTg
SH1dJGJmvbAAk3tD3HI4J7noLulkrtw6fBdAHd0i3Q9ZfevYGKhjulUqnrY5A0KilzGSB1/mXjv/
5DQcw8phIFQugOyvip5XtSF2Ch6fPoyrnu2/PhuEHPfNDGlch3KXA4qQKfIUw/ttUitCs9oC23Fu
xBBGeNq0IHtWHDfEESAoj6aDmYD14zMshEr4V74qe+/Y4hVTp+41pPCeRnxTCfifEkhe4fPKbJ1B
4FtopjXx9RTsTL81W/VV49mYVHCawH+Q8kDYNXo5vVLf4uqK0cxL7G3ZF+jVKQlTLT2T5HAx+68y
ffbdtJcm56O0Dp6hcvd8zYEuFlC+0lxqA5Y/0M5q4+2nYdw6pQQm52mrvmGsFGLZF51HXgA6RbWB
SpSdGigLXuphe6BslvKu5wha8mitErNXJ0gjXOanTbs3HJsrRJBm0lKo0TRYKFaDLn8tR3tjqwh+
bQBE0tqF2VMNkKLMSSLEIbSOdy/AJcl+xEMwL/oqLIhMpFBwCcPyE/3YT/ZTVM2mNoxTF7lrg52j
lYcLTS130hl8s2r2WVMgA0JixsjyTwbZvpc8h/Ml2Nd4h1PfJNjKGFmIOLbfl9WzT/6J7GtqgJvI
wgfyzTHElinvfGMSu0ztt1EyXYKyXHnontkCMflOFuaE7QtnszEdDGZgQeusuJjRN2WwjYi61D4b
j3x1b+lCJ5Wqc9Jr9iSJummRq2TpMQq4TERHhu8PDwWGHhL0oBgPEy0UdEYS3rmDrZOIwVRCc++E
te09WIosYQqIIVJz0OYwNhwTnTO2v7ns/HvyWcIoWuvkLWGWMJ25a5hdrrCm83MWlqxEWACGJNqq
RY+7zDuCpGm64hogHuSuvY91u+xz7ASWYDdC6VsBDJqUr4yuVEeGaQp5SEN3Hcf2t+jRbKj1RjMn
DsSVG9/nHiRW63f6LdYIKcu2FiXJZ4kybkDsPan9rowqJMa/okGR7+DVnKUIDdoXrezOmYo9RVPP
huOurarEyTXsBgvsfhKSBsH2W3G0Y+UF28BwVlZX3xTNxjgHuYOJqjMKDGknm3TwyV23Gli7j1zr
VmnJYYpSMWVi2GlYaouNqFHCUnJbsvrK+s8KiXTu/bMYbbfF9OpNrLedYk2AHEnOafqZcCOH0Ygp
Zwj3Yc+ANm6+bDu8l6zfl6ndYvEJWMCbWj/bkBIM0Kr1dLqzW+ZH4SWLIbs7s6UeU6IbHVSZ7jIc
wh0bICAITNh41/qe89G+z6STHM5fEm8K+Z5O8d5priYEmSgZj5g91hJPg2cP5zSesHTiBEA0bpg9
pu96EQ+UfzNYoHc/SiQDRtu/jmO2d3r9rhO1pYryaYbMyAZ71aAHehlVeIJAXe0eNSSFZWBls+N/
uoXhBEwju2mORMtY/ioyYNnXMyeKv7W6oPzreeja1gKbEw/vqOxIRBLMherIZdhhVgFRVME6jghT
ItHSAV5RlMlaRYsyyZMc86uhkXOF+iSPs4unwyFwjomIwFfVGRF4iUIxYh7K6EfkDt0sor6QLY20
Up8J3m7AIdkVgFyk9hZmTDHHelYbA8GAeGsmGUEYSPmHn9Zkmg6tbqUG7U4dbaY/5ToZBYZ4QOCN
fpQ1fiGvWAa90NHRUKVN3jHMu5uJBDjmaFPU5iRc+1om0clRR19PrE2ft9yfLQ4Lhwibs1U8puCi
jJQzg3NuXA3rPy6CrLzGhbEfw3rr4t6a0BjXunJRXAerJINh4i6Nrj0nEKerEC6/N3nbUSBrNABb
zzNn8hcSBQsm3ZRStUcBWTmaaYFA8iBGc1Fn+2RQF1X37qXNWlhckdDjeqdaNCQjRhxD/HssmRBx
h+l+NqLLUoXsq6+pz2fEt8bRJdZJm20txTopXNa9EDz1xJ2DkYoygJLkBFkDneGsV+eSjw30vCqD
SbQSw0SBF1qLOpu15GjnjJjxYoOZnQNcE1up/owER+js1dJY3XpQUBKAxfBnSPA2tq0+bqTCl8x0
TBbozyz4F4EDsHcMQX/119BxxbWo2z9EeJs6sh6hjGqmC/RimHLRp/YoHKH2tnrxdOdo7xixZouM
Kp77YNxLjdefqfzQWmAus/7j6MyWGke2KPpFGSGl5lc829iAzfyiAAo0KyWl5q/vpX7rG327Cmwp
8wx7rx1wdvGxfuX0aXpxuwj2Grlpf0rR3vdh+CyU/uUoeZga5zKl6s/2UAWVaDMNekV3hiCVsTdV
5MT3fiAZ9EiGlR19Y8ENAUoVtK03c2/7icUL3X2rRYCtC+yPMnRPXVYB2PVxLsZ1/MIgeR2pCG8W
sOA77rS7rsI4lHz25nsz3epq3vVhxp6OsNRBHZb4JnrKO8uKt543/bZRw6lHqVo3NbGeUNHNkuqY
+6SHhA6JHA2MpgecSTPI0uJgVvlz471JiyemoXiwbA+gMnykECqTh0Rk1KTUDnSuwmcbnjT+NROA
8mR67DmrJtgO3hCd7Ny6FITugGmyUbPzkyeA+Pqo/pgq+WoHRGLT7ovCO+StDYIEdmVoOrvCF3sG
mCtq7L0DlSr1jZ2gEGa8tx3k8JyWclnv4WDA0MWJK3J9TNKJBYbLsKlctxH7zLy9aRZ825g3vxyG
7cRRGiE9mLR90QDxW099de1wNF1a7cJZz3l1LuDmWSx/S/EXqueMODzGs/i0MenIkqjfGYEP0Uc0
XwwMcfPbqD1FC7YRN2eZ4uis0ueOLB9HKQJby2MWD3u//h6o8zs9r/r+5lLb0K3gLEf41mbXCv8W
nlRANK++Gt/VjBZoIPbcudH1fig8fYkpdxbWZJFXTHs03GPcPRFcSe5rsQAV6LD65D5qkZKli/Bj
PQDqDG0ywdz2XkfVNUuHm1uaV1FCHZ4toCTgHg33ecyHLyfq9tW097FH1o1YVx01oEMChwg/Ku2u
ZnazPgMHY8DsyZgqnUxkCRPfdGsybcj/JcInGmnxCRjJP8LIr/2E/7wz/Zeh6j813LK7WC+AdPME
i5NWKYJrNJfWFeHs1UuRxIsRR59DiWKiV6ssF3yVj3vL+KxxSOd8gAV+WGWOMN9mPDh19ajd7GiS
cCS98AcC/D2LeLi/0TXAHNLZfJvl8FRb3mNtEblCrpFEVI1C5ImLYWSSxURLoHxNiofCUVeTuV46
acGkPNzZjTo5JYmfFe2hQhqNzMQRwWdjoa02jGfRmmffwsE2RC0hR8nOQhMzW/bFLv1dFKc7HSAl
Qq7jDFRaqXwG4g/JCDYZE5vLaDDZLF0Ohy5m92Ek1BAwb6Rubmltb03Df1E1jU2bjdumi6gRbVRl
5K0UzmeAIgBv129CeUIEyZPbxS4m2gn3M8z1IjUdagUkLJEg8D0EUB0t2UNdYizp29BGqI1o/1T7
Yuro0Q7620ATykAT9KIEDDcqZOyQ0/jsdxpIU8vgjl74oUAIYmQxU0x9H/BVV6KY78aAUDw/UnSH
+c5s241LTatT8cTUgpjAHrYwVsBpeFOanhljeE+Dn8geyBJlX+ZwKLZpTM8yvNFr/tKh4hNCYVZX
DMdqiPko5Jk8MqP37NeadUWO7zIf9T/Zs/uU5KjU82rMUZJH471k1yngF/Ph0CwXhyket24ZbAzb
wWPobeLAJ5waWAWUWZN2BZH0eoYAIDq5dvH+eFBebaQqLuOuLvFuQ5/368JfosHQqlTBu7LABVJ2
uFqzf2q+uGHdVRH7h86s6S9wiidjkOJfX5DUtMULSFtHxq3P0exW7gUnHgG4IX4yBRjjT3cwssr3
sq0o2az7xp5OunJPlZ4vVZE/FX22Cwu4Y7KxD4n1HMMCslqEsC6DCyToNtvY1dRIBAqedPdMRh51
bK3UMmcMqjML79+8AoPrgd1SCelwxdydUXKisS/SSx2DUC8JAMiFz54K4avi7NzM2r55nLNxqJBV
VnhGsSRjuCtSCFUKNXTqNSfRtE+90hfC7rYVpQTQKOu9ypFLVGnHhl5kK9X4+HFd+Bpyo/qaPtUq
b+7AtHWoHpiKXfC7YBQwXxvZGWiyONa9jt5JpS69ZPHVWm5FxoXPvtaoj47o39RUfgfpsJ5L99Ra
yZURNzMl8CykTAL3jba433/6gLV9WxPIqHkNMWvzDx5EBMdT77Kaj1GX/ZZRQaCZOGVo053K5VFI
nuwe6T//kuUFE6lWh1vTY1RURCeHkij1kSXWggVEzPBd40vkgCRmREJ1m8kL1hkLJwNLWhRT0vqU
YgpXtlmH311R3qPv3zfkGEQWclgZ/xrZ8FhJwL9KzDszQ8EcTPZz7Muv3gGfmSLnmijT4t5DpUgl
DWp8apjHkCXlzW5wN3ZMOktYMaXTpWvfmA+DNRBDjanM0SwaAvjE+HlCrGp1W15kWJ3dsfjLvJ68
b/CxKqo2mWwJ93PqbTkQMSbSY0E0MdeNOlKn4mpA+mH6h5Kexm0+crSBeo4eGgO+tQcJi/mWmZNc
nwcr20uf68zYEfZLgQ/t2Saxu9bNM6vDjYThTcASrqTYeCzYJc52txYm8iDTvUiD+lJNWEpkfeDD
Q0QmNsPijMo6vWW8dBpmeQkT5DIUrE3Zn6Vh3VTCgV+U5zgLtkVp/GUCXU+NGsh3CVqXOsIVXm0D
aIZIbvCKmuzWqFEGHx2Rh0aVaZZExJY/OQjL7ib2oYXHoo1pHgJEvPfz/Dx6kAN1JDDiG/52proe
EUqZaXLyPNZRGZs/w6wRFI+3pGkvaXAzZX6IjP6UJPYPmWEb5aanyuBCro2zbFl9W4RZeejjgFNG
Vbga/eojDuLnOppQpTn3WcCefmKhTvQtmhMABYjD7fK98Obn5aNSA/A3Q215DbDHYu1hbZUxuoyi
EaNt9NeEgBYqoR460T/EmCxFwBWRWmcHinPaz7s0DuhgJKaX+K9X4LalbVkY/EZqNrQ4sbqMwnnW
7LFEx7JE4iwcfcgjaCjuVJ4z6/bpk3qJHoFCC/SaPE2msbM6FEMTIXA2N0ncOk/dlHFNAUsZjStB
vXdl76zZm+/dnKQ26uS7krjO0uwAplPFoCDvO/MtDBDos08mpjrAa4dbCdJw4TYXw2GwoTC7hQ79
7UidjumaOMXWWccVZpQpKe61gRG6dVDntT1GyHIRwOr4OPveS5ESaodFc/E4IVI5aBw+jWG+1+b4
3LmLckWFOyOYN/3Qf3qu4O+Od54XX3J4u+gWzXWDqwtez1V0LN+1a9/KsN63M/wtMzq6nX6a+dyV
gyqlAAYd2zESjR/fAX2VTDfH8qm7ZMliL3/pKkaubkDJNjzkgeYELJ86ejUXMJwVlrcuSp8NNz5O
3fxSzIJFFP6bKrsVYBOUDfyC1TVbGEbKYOsMgPdEzmHnBMCAdWSIDoQT0uDCkkGf1V8d7P50XVs/
Wqjuau+nzsYa8rNDcLQMgOYZXfDp04MIDvm4cwIIcKg0x+FH+2+cGe9m2N1MnwExASGOebNnd5Uo
uvBBXDugSBOlqeM2Tz4OJreU7+4UPMaM3AqCwWu6FBQAB9k8gZnFPtFsLPslA5/C1QOninUR2kA5
ics8IqboeWKqwntJWB65WFNcu/5FovUWeym+zRdnkE+4dH4tTmKV3NhWX+rUOTgjXP/kw8l5P5GD
KIebt4YcbA/3ZoH+JSn1ybTGM0GGuEtfbDNnw5mgL8vc7j71lpgXVOJRQp4A6WWBwbDdRgSqpu86
ZAOEt9WC1iIwBbIBfhwnHirPXY3qVTga111OLw0urpaHXoaHSPxT8AHbVu0nFyi67DTFKhSIWfPt
trDaev+lVu9jxkcUTa9JjzqaKakJiEXlpChjLh1tBlsqJmeE4KaJW7ybcdQFBXQieCFZCQgDVPSy
a5g/khS5R+j+OiZnZQnAKgMVSKggYHTfxg1mfDV0wwMe92yYiJ7u7lUGarwNzhgeL+HgflpcC9Ug
3/26vGvgOAx++jKZNontP0OjXrwIwPXQwspEDsyuyCz7ncDn5CX35tzjQMJKZgUoILJcMTPNj8oU
jKiChS62qQjG8nMCQVzCYcb0nBogI0Rj7IXbgVpklZEQFjqGkKBmKlW41A9pgxrN8ZOnIdIXJ0JC
anYOCckd8Zzs4NnBoGrZyUSfEty1nv0zL8sW133At0F99l2P7r/Mbx9mtYypURjksRPQEeF1qpmn
DMPPhLh59og5T4T9VPkN2/RpHUKGsFiTwJjW7F4tvEFtnfzTVYlUkq886KYLqRvbEbka0/7DhPS6
TUhO4BExWv8NVPy7aMjFwhemkHcWTrAKepCqpea+KCb3fu7R2rYle/q23KGeMtbNxOokZRNdIuK+
ayxV4t8AM50VCedhCfIGdrsQ33k0IT0Mwr03dXsjaU+BwcEsBQnSxTw+iDEHd6Sp1Iof4bvGfVmx
MXMHzMCqRC+aReQH9oEmc7DCumHo+b01rGuT60PV4aCVFLiN/sO0cY0r1qzM3Al6CtDy5E1PDIMK
kLP0OyyheKZy+WtPGNYmT3w2KOIpAd3ibnk4fPocFA/IFkZgImXPcNO0mB9wTF7nUhMb6N0jKsF/
ECcPzYIUM2s2YMZwsfvqanWM2hkLgHZoT8MIOWQo5JHbhj5lQkQ9uOwZBpldgI55ACRAt8/F/C1U
9SBL/1qlDObrmp8Z9d9TWlT3Mir3dkXAtaefbCc+CvLUnTZ71SAZBqxEBVFrSAOCD4dpWEPJrgcB
8CuhT/ZtyMC562I1w3lPtt8S1WDCfLNaPve0hg4wGdVhzhGhC08hy7fOiVHcgqj+ClDJD56BKcLC
UweGywXgRZyWa5EfnCc0GWb+Dwzxes7+fM1XKvwjgLLrOJRfTA8eCYLYpzmXc5/+wESytp1nIzcD
7McOidE290nAoiLJnUPK5X03BF82kGYHUkGDSctzqn+ubb532XxkEvnkjNUuauPnyp+3gRxJVRXM
u6Lex54WHbPcoCISONVBVBEmsgrT9tmp9c1yiodaAaGkWkWVQnAxyrF0Jo4dU8CI3iPg+syk/Zn2
0brOnVvaoHyeqBQmsFBpNqCsQ5k6mmTn+WQfmlhEfVk/yyR4ySV0ar8Knm3DeiHi4Xdg1DFqH3Iq
tAgvPgDxuHenHo6Z3x0bxziMvPxRXtxHVXNmNbXxDXyunrgMob/yTdznRrsPE7h3Kec3hTWWVNpo
137PbWAn7UQ4God8FRYMoB2M3GjuTDeBiJdim7YgIIYVmewi3GcqPkkje5ik+ZaVxMNpc0v8AUSq
BYcIxtXymAK7yAyqvrkEHUZV8IGJma4H78GEhzgy/3HkEsRgNE9doHZc+dt4dA+NdRwcxwQ0kttn
14TYVsaPxEdPq56sqrbstnLMydRiqoky1ZzQoDkocIexIVNiSreT5RBAozdjXt9bGWtvfk1SWuPH
LodlGVrGBvNnRoQXjEs5Lp1DySqhEt3SgeVAsLqHeQADsygEyqZ7c2vnaxraNwuFz2Sm940GWxy4
MeIjg8qJfGSHDnAtJ+h9mZiPfWNenXQ+lCbJO5OJ2kZnDTGZzk/f+Ze26Z5HEwSrLo0Pqa13v6AP
rBdI+ICy1FV4vgKdcaRWKL7HRO11OW8bxcJWJsU+xEw4FpG9HRp3Xhdx/NL6Escbx7yE0xCOL+mU
v1iaPBF29RxCvlhoM5xSWnUHJ7Y+h5SeDOTvQ0JVvjWHYDtzELnCpgqA6MRcQm0U/oI7bWbfKnJ/
/p/yy/k9sciNjWbxFwXuc2UEeqME1lJiMA9+Pp6I6TtnyfzlGyEil9l/8Qu86m0TH8lX3Y2QSbn5
MEGNUM5U7L11/vRZzdETM75dTmpkPXT7mF4NYWV3g3QUgjEN111ZjrDoYR4ZmJaVVV1tt3gRRc+N
Po2fZuvl+yVtvm8GA9XVcIgaDtPBX3rrFGlHOzLTglzM5oVRbpEVmBSNCs3cQq8r51Ulw01rD8+q
SDGPp7Ai+pa9k11iKIwL60pNvOTMVbfCddjbImfS1ikZ/Ld+wuIYZtmwRKtxtrXmrdEtX2AMS6yK
yrOb+Rc7H5wVBQVRHePAsmLCJwNa0zDY0Ho9XUS6mGBry7zGQdncDz6Qcf7mn8Fit1v77qvbs580
B+rXlk7/TgTqtYBBEQwQBfTIh2AI0WxN0lmDLCcQeWj/iQI79oADBkAPIBu/q79RiTwnxmSvRT1C
cZRX0Q+fZVqhATPpt+0o3kdDxjCpPDUxsosElftMRmHx0IX1j21TwmQS53eghrM2nQ8e1G+qXM3i
pwaNxI9GS8HXOvoTDgQHyGCVMP2DhPCc2J13cZDC45/KBdd/Dg7NS0NUZQlQJ5l7EJw7ozeGh8KM
qd3HMGZ3yBg9KcCllOWuZNqbJNlfD2pOkOdV8J6WHrlBgDKNigWTB/HZJ4/7HKlXkh83jh8cdf/d
ML0IGdxip01Cnpb0E4g926aUJeUniJmniGzuoKR/nTl6Bd1712mWOCWPSRRtywoLc67ORjd9eSSg
ZV4FYL5jT/cQmMZl1MPW6NSDSHGvoD+K+ML4c26Bbh+N2rmDlF/paaV782ma+pPrDVCmvyBnrY1F
usESe5belx0V98QH7ypM8T3ZAgPC27VD2sRRx2axq9HSkTrafje6/qUoxuFnkcnS4yfbdAmsSh3r
8jjWLutRgEx+0NWnETfnY28iMLE1eDJmSggggIs3lTsdvTZPr7VbVxiIFZqsnPzS6DGbweOC828r
prWEEriEx3YLvGPkgGlxrbg0nLERXI0yxAOs5F8xs/PKYHs0kFGAXOE5mq4WkjOUWqxW+UjvR7oZ
/1ItkvtPTh+j2BUAZ5p3d1h39aWdL2a7yE9oIpx9Svh5hkppBVavT3deLjaQTFdpfwPpH7NJl2xT
6pfZOzj63fIPtSJ2oVAbvynXofpS4OpTsZUAtEeSoLxoD2xybWbFJtTwAYI1wuEBKzAJP5336A9P
HSoF/Ykrk10JW5+7anjFlMoAMmm38NGq7gzSylIg3vcz67glOmNh//MMIXjdSzwCrE7j8mZNLFBR
qS4pCZei39G04/nNUIWU0VsEDTt00WNfR73xOzhosHtmQAvwfFSOZxYZZ3KhYMzp9y3nPFVfCd6q
OAxoN/8E8EkCBRgH/UZ4ifq+WKXo61wreWC0yStL189p6rHnC3h8rShdpQ1rcsE10fLuivaSI/tz
cRwm/J0JNgGQKKjZGPqC3fzq2W2RTtjeWw20YnWoAz4P6NOfsXVsxRubeiLBRHiynjCOrtleM38n
e5XV/Up6uwLiqR1DBcYUGB0USHMYOMnb5Lr7sUGIdic/+XrMmgBkf6MQXNLCoYU/jUzGbS5RVnx0
Wip5WJb/df1akRwQs5lmy6iI7FXUh4RlAHpn13bIy01io06iXqHxxt3CpdMvg+dVicrXKF5hOpu8
C0SW+c1HHB95jLt2x+SE5DOnP479Fs3PXcMGLb4T1Epl9bt8tvpUlfeOucC0VPVRpgerfdRQQjrs
GwkTrlU9sh6pVl557vPH2BxXaLDM34aBLugDaT0QcmF03+OM5uOih6fM2tpy50QGCWU7mow7859H
E+8yFDa9vWq2PTqedNnyIFHOLl55xecWABSkpY3hvpYEXmj+6LcMPUObHJc9PeZV5LOl81q316n+
rTLMJONvReqBT2MRMO8hWqzhK8yqQ5te6MwabAlhgPAAlD7oy7K8s5m/0O8gOylO6TRcTTiMKhFH
l6YAhwzXIOaEk89PNN/q/FQGSElpGYAH1fwe8Ak8/MLuG2b62b42PoyDV40NUmyq4CC6Q9P+dPnD
rK+zdcL+gTyUtyKiersCeyJOoWDmJuq1OXEGh7BHZ5iJ+bMkgALUBwtEpkcYfzzgFl+YG3T8SkW8
zMHn/WBvkmg9KgTf+7ndjRGVTI86+26ojDtMKnSp6N13izCLrUfucjfw9JUJc2Xki3ItNbP8KwwI
C3p5/xWmN9c7FabEr2jvywWZYZe4YLqNz+ZSX/r0Q+T5bl6g/GZ3R1AHWhmp/7e1LrG8dN+FOFdw
oOrg3CyPH/MUd22qP8t4StTVGD/wSBY4VlEiAGPbcagT8pHFX1m9r60X5oIOB8lo8yyBCMge+V9r
18P/ohA60sBh7cjORgIhtrkvQvLX1wZrpYpO2e39baBRo2xMFKbiy+nDWyF3ncMfgMVvsgFcU3Xg
umPxdJdMl4mlFG3YRseI6Hpw6dUNv+26NnBg2CyRErKmPDIcd874AYlkCzBg5eN+ixwKGJde8rFx
nlSyiYJdCoRhlk/WeOiZesxLUpt+CVHJtnPD/bl3xbL0+ODijbOv2N/WI3zB6lXbrwqBl3gusoUm
gcdhVfjVXR25tMHf0NCSfpsC/nTbk8sdsxDNiJVF72DtIXyQXyPFRsIHk0Ai6B2nBMwKfH5/36pL
It8S5gkStkyWX1iLoTA5ihmWqfHQcSGPHUlX9rpvf8CF2u1pjM8ssDOFSmnTDQjgE5Yzq5YntHiK
0V1zPcrgXzPex9M/bX2BTK3R5iomLdl4n6vrMEiUtft0ccKOx3oCthdfxq55iqr7aphXJLrtshSY
PizG8Nwmb1H8L8DTMKYfEa8Vx1YPbMKo7ju5AzbQxy/oeeyH1Hkk5SbgNwcCFKitib8w4vNprDfL
/DOoZOZ1YL3TwtpQs+XJGB8gS6I5KMbtlOOReRxQBA4cR7xiRFtO2ZuMGBeS/DY+eiU1LZ9Idqhp
q0gVyTUEm7dmuTCY/DIbvct4vlW4pcY7OEQNxfsKic50qYcXk3G88y0waMUduaU3CPh3VrPAC3KA
DVXwFOnHcto6VOwh4Dr4wda7Jr6JBXkjUXoiIneOuFyK5r5BASgAAAIj7dp9jjW5mAOO9WNsnlrn
pxGfnjj0xGGk5Ns5NpuXjfmpccYYqBv1wUz+mWBkuuJJ6FdPWHS8gGscLg/cLuxeS94Km+DMuD1o
8mGFCN6yibANYJnpvPdcsNEMaSmd42ht2q+pgkNwbHy9GazXXEjEZYfSfW/1Y0VWifFeIrEJac8b
wtfQpPVE6UwLD+J+RASJW76UJLhcnSRbW9At3fAoeHlhBdGorS0umLy7hBJNFMMujpZiK4Nmp0tA
9jxxyXWRVvB4ysjCmLBfWFIdHEfGgNjTqwFJM14HQMfFsaYnl/EH8WoqP3oAOdP0mgYvlYmKy3iR
/TKyYnobB0SuPBkgHlijwy/Ys0fi4P10jByYloWK/9wkz2Px7gWvXcNaaG+xlPM5yJyBe3f4dJik
F6D3sXbQ7VQUlWc3rxAgdWtC4bat36wQI3IyQLWc7rupZxtT7dqMbejWCKKDtqbtxOSWrpRW/13x
HDbjHmT7btbFbigvto152Lr4pbPXAgi4tW9thDvA5tO97b0vvP0Ueh36scZ7N7Nkg3xxpVHD4sad
CVP0FTvL7sf0Lw4WGOTpDJxQzWPx5f7DIdUAPQCD1vk3EX21EscWRswggcAx4gBuABTivF7EUO7w
6sFxGmJvL1V9VWb8GZKY49eSh2cxmqFtQkdgIhn3fUKQ2AWHSuGPl3e6C85sOYm3GI+iFre2Z1Ae
4ObIF79G4iYHuBe7mOQ5M0FZDCQFIu8Hil1avwI+qFGCt1Whw9ntrB12GwYx8DFXTz7km8ZdTGlE
X42uUZ1VoyR0yhA9S5A9ow8BxAsMqjDkKvGCfbvIi8o4vqFZZm+K1sNKcMAG3m6C04DvXJ8MByjd
uHAPBAvjVR1aOyf0drkfEmgWpr/ou66V4gHy2zw6dE79PNVI3QKmwo+do8ODjOECT1FAoH01FmuR
dNVb2tYYtibo7IhbJ2qtoEu+xwC7CUIqAC1TcD8E3mG0qoV/OGOwdngDLJs3uiI/QjtzDA2+cw5R
KR49L8r2YdHVx85DtDbpEiGpY5xV7b75pjmCLOKRG4qKEVvkmpzi8MshDuiLz497lw3uG1HJLBm9
wd66oxO+InNgsWC1IFRHdrIQEJnfeMe5gOqPTpJ6bh4vgcCwU1SWt3yaj4Oyu5Mhonrl2cRPeQM2
eleaF4a89FPzOcfrEFgN1cYwnRIKvbyQmGX8BytgkBhTWq1kg5+axeK+wkrcpsaXZeGi7Lg/EA7Q
oVYro5HuuqhZ1Ci2H4XNKyuTbmCQD12kA/rnEp4CZiBT07H0wXROzo8v0KkDy+SabfGK69rajdKx
9k3U7MdkiSZKj47jASIKRqwVNr9PXfSX0creEoYneH39w0yzMyHQn8yaHR7OsGmhHnLVajbkygc8
2XRLlkHGkqqC0mi4LjkW5BJgkPIxrUxA48M4/UONSyowKa6dc5UkcYoUEnPSgjArSVmbEJQ7HcMT
9ZHY/rVH+xdjQVjrvt+1lfdbztlPVLMf4WdjozNCP9Hia4yx99ksCcrW+GrbxR4u/sk0+o0t8aIc
cCgBpb0lzjm5Xx1aAS0bgHfqnNrJoY35xkVxKfwYtEZMGiVn3GwdWgr73PZfEe8gfQzKM/styYYd
R09bHHAcbnuPttyP9il44CTFT00ym+1qTJ36aHl6ZxnGazGglUT+g/gsWacNYMcWA8Xs4i1xywvN
MUQ4N30qGhLMs/Y50fRLOoCxAnFQaBoY+ZmHogWNYuJGb0PPIjHY9KAVyF3vT4PxC5NmxKDh6NIZ
vg0rsd2vKEOW+s/su7pjtwb63zJIxsoNgh8HDA2QPC2RZ6wiStWXFF3KVWUmt1FjK26SVtQzmCWu
Z1azsVXlLLh0AEqJYQZBK+QlepSPeP2iuBLyIVa+AxS4LULQhSurLAObfEkNWYP71GsqtLDkzTeM
s7jSVM7way4WEXYj+druAN41RB5jl21sVpozu+nvKaHR+TNQXhLi4M1aEiBliz7s30P+22U0EJhR
513r3itgdRVpzs4K7W/YUTSIYqr8jzh0ETIwBPPi+oFet4cjqnydcTZ4QKiWJU/HV2WvM1u0NPzA
RWkaWnYSzETm2WQcxFRJcq+ongXlaciKvszXtVc4A6VHRKF/1hbR36DavN6qVtqNSKkY4sA+OtmQ
FtxCAzuKtfatAhYdDrqYzGLEtSUtaYacMf/UASPmaVUasWI8liFfCr9Dh31EscFMZzPLT8ga5mYq
uiTvvHWUj6EmjMgJkecC+4gIC1BxODs1QsF+sPZgJxX9gBdW5GusPJ+tYMGDh7wTpkIbAIKtplH9
zbU05aeF3grkjs/TTXvfSGS5wObq2FEkqTp6CF878Cf+c1T6UQUTMnSZr83umBa0XaFwKK7sXLnd
H9R+RQyH7mQPT7to/QxIS1lW5q1VTcNY2MjqfHjJWgRLqOVYvCGzQ6b/L8jAipLvqeNW/kamrEfw
xX3adW8m0ye5M3muZrEoG2swXn6flTLdAAadyGls7KyjkbfHwvC/59SVXUrNYSootIUIS8M85qHh
F395ORi+vTZ6jyrB9utRZqxuZMMk1+Ahdxehv6gIcbNNs/TPWTe0/jNa/MhDS9rOrh/s4inLA4vB
SevA+XZsXwUAfANrGh8Gbjl0z2XLdTYkVjhu8zqWBNOzUBsdJoyDp63heYhc9lt3sTP64XvbpwmW
O79tpuRf4vkpZlTN3dr9uGgqsZpxerSHqRfT4mbVQWOyUtMR1eHGizF0xANx96wnPRyTTAll32ca
wQb70kTu2xJD+XD0pFDkaE1x6rFP7oSbgGAs4LFkEn68FVgkwxhammLbBZUaXx0MHZhpUzvN3HaD
pFQxbc167bKjNduQ/ZOcxjlrUIKXedhDHoraHuG0Zj+DNNGtzHjDz9b4e1nPNZuW1hXWyTEhCe7H
NAr5lv06QlsFk6crG/pRPD+KirFtmx6oXoMMn5WQJ4PptfB1pMWp1F1ajhsthsjXZ8Ny8sJdd3HU
aJw6ubUQQcMpt6uv3u+iOYH1pGv7Q/JDo3I1DaMwGA5DF8zsNS9bxAwEXUHb+xuZNIm8aRmGOVBW
M7Or/CnQlaGdjcAZ0P2ZDPa74la6LBvLX1uLCKltmlXBDE/fSErGCW2c+PmXHdqZeY6y2K4Z8Sqn
RBo21Bigwd+YysblPwmvCJYwX+12r2E2ZHLaZc0ggxGlSB0jPKZi6BmXVfj9bA5lUbkPYdDY8mgU
dUmIouQ7fB6tXtHNYjvjl/ZQ3bJGjHTEU1AkaVS/IxCy+T/XaAP7c4jwBelZm22hvHjPkeGQjjTa
rECfYiMmw2KavZJlXC8BJHN8IloKpmCpLuOO0R/CseJUdj6CdxR2fv8r7dwh5tMjaHZ8m/RYEdIb
tJOkP+rmujH/eKGj+czvxqOQzlGWPAF4VPa95ZjLwADwCHd3aqRztovzxLTunbHhRq85wbEYpi6t
UN3SXm0YLfrpWdj+MgRsmkDc9yxk5wN04xaQIf/xdJvbJL/yFSfpKQkap//2TDnOB0MlOXCu2MSr
BOTcDZ8mZgoeUojWLPfW3BUBTJG2DLqdHeUGwLRc0Nt6c5EAW6za2GXUOqZ+fcVHJgAc+qo0EuZg
c1P3ezSRQQuWNsUzhEueHcerbkuNpVQgeQw2zErteG23zewb3CE44z6DuWJwyiNsMV6QFkJvhhHT
nP55TlEMmJ+SKGluSIILhohTKAiOimTm1++DthMKab4jwRikieYBq2QehghYojIaElZGSBT2xUi0
Oe5xNfPsMMJcpHVe+x97Z9ZcOY5e27/SUc9mmQABgnS4O+JK5+honjKV0wtDUio5zzN//V3MqrZL
R7Lk7Gd3R485QCRBEPi+vdcu2cuQ5KazhBGCpcyG0xQwTSCIcx0ojsF1DtuA9nxmu9OF8Sljn/JS
VC5ti6HBwMvuGkkfG6tZz49WPRAAH/rWpwbRHvq8JOkXc2apIlU0HtIiS6Am+VOInHmaZhj34BhA
t23DOKhpjlbgf5jS81bRvANkGUL387KFA2Ppz1UcIRjxQh/OSE0iRTkZFbSEqisLXmvexH2MPqQc
MkhEGW3R3SQ8Wt+5ZhU7cgjhMjsPJ4f1MPEdoAA30jXfdQUBgedWVOLCd3K+ExsvjBFvekUFw9LA
rwjOLV/RMrdtr48efQziPZ2XaAh2tRXK+Qw91tDekSKS4utq0gKoHi7GCYmUIwMWD4sv8/Wc5grq
kiADlLpVmRa40CqZknMddd8dJvSFbOtSfI+KtmGT1WiZU7dxdG/38Jq8Mj+qlY0PzEoQmNCR4wR2
sfgQB67bofXEWTVaI+sFc7Y+KZy6Vmd1uAQVBY5QdPNTEDT0J2NnmanGFF1Iw9mzeKOaoGsRGKad
akgI6djGWmopkruoyYvujle1TA7Hli83iAzRj5es2HNyioYiQHI56Wk57zrecTGZKty0ncHxikOl
/1g0CqhP6qWTJIvHg0U2eW5M9iDNHyJx+6hk7llwXXV1Ok4jua85rajonL5o3+EVLAGXI1hEl+Om
Oh5PHc0m8WDSykQXdlHToRmpVg7bZqChf6QC2/6epA49l4asZnUtgiD1bwQlVta7pQZdZ6qsI62d
SKxo29l5Y+6XWKYYPgozDjfUXzN/lytjELEa07E2NamHoK20/DE7Ad7Wq63mZVGHqa5YFsfJKTXT
sISZWMtGgryf05Q9m9/Jx8hthu+DX3Z8YyOHOAAxDz44l2IUl1xMcqWkimqSoFjkN1Y30jKZDTI7
0tcaK0GaMabU0VOwQ5QKF4vKnOrAD89o9kkKinyCeyWCrQMzLrhjM9ugA5ypjs4HvltqlBudU+Mu
K6vRW2ujbnKpTD7pwwoeNCmends9pK1SdPlgQ62xHF6eUQcSib/z6h45mkVbXNzKWE5IFNzUV7dL
vNBgFQLV1FUKf+VKVkHyFasIXBWnS0Kg9HU+I+aQJMhoZOPfareZb0zg4bcSbRqemsBQ6A5ZUFCr
IcunxOvUJYFKoSFwvS4hcQfYah/KVqbZ4STLgn+fh/k7qnhDjxnVfXqU4Mn7astA3/tiwrNPT5mo
3bQeY1wlIQsVRALZP8Aj82Bo5BFa0pka0peZjuotYMT6Mc4q8nV0VUTY6Zq4RGGGvRC2vkp6kDqI
PcnqVW5EyCY62fjYEQokp+UbCWYSiMKHBiQnqXUdhjqASMDm1u06s8DSjsooTHqwGK1mtObNzCrD
X9yOOZQcJ+3y46L1S2qMrOPzduoFySQdPvZiM4aGKOGwsSUfJMvDvMjgRbgt2GD6B7H0NYx5fBT2
FmsneNU5imnJtGNCFr0LDAKTo7GLgRJe032cLNRS2zw3IKkx+GjriNXc9c6TwbfHw0SHhX8Shbr7
Dqt/KEj8xmaG43DWnIqYVxZfaoUU1YoQLMCoKk6r3DPwoeHqgowbUze6ZfOiwNhkgwMauJSkLYdK
w2hB7GRIqUwjEISYEtnbaJvy6NE8ZHZ9B1qp6I46TmDpFyZk0V5hLyrija+sVb4STXlz7Fmj1dy7
5Uh8qje3Y/St6Xs8swKGePw9C2H9HZW9QLID6myWBVEZkLrSax9mGnN+QbKrPLYrAyYWkbq1dwxu
dc4++eivUr5blTucd3StxpMpsMvkkc9nxiRZZgg1qN6GiF4pOwIrOB9iFxHBwcgZb2Bb2EBNo6CD
5G+gQLZSucW8XE+K7F0iCpd5goLbsosfXC2rG68xxiFhwJ+Qtvt1jy49RTg3HZZwj2jLNHlks7k2
0KSZ6FF7zN5wiL9XQUBBIlG9yleb3NLz1iQWwb4uqQ6UYqBRUIBuMEYNleVskJVQyMu03TtX1Zzp
aVd5KrsVjT+7t8rpEMeCuw7v2RAuzXagq6GOs0G54R29iTWnoEhFCPwrqgvWhWkKkgComCrHeDcg
rIMK2Tfu59bnoHRVQXEuIC9HZX6JqpWiaIxB8qTJJlHxmhsK5rrX8HSHOk/Ts3psTLeLEaSMx/ZU
pBGC3zDHkhauC9fSlwU4s8WsQQnZlJb+YdY4Y7Ct+MhFnw2aQB8Ln8rpzaaWX/V36FBa9u0h3g5a
MFMzd6hJlRFHVOIUqFzl0Nz8tyCOMVtWaDdxbm1YQensPtbmg2pXemR/yEGRvZjHZeDFSrFWNese
XyPMiDJ0Cl1HJb+pOdnSErfLCRo0RZsl/VTzHvfot7IIvRxqB19Nh7/97d//8Z+P03+ET+V1mc1h
Wfyt6PNrbDpd+/ff9G9/q/74f0++//03lxfDcR0jBf+Ft5liGb/+eH8bFyG/WfxbgGQVJX4PoCjO
wayLJqDqF0kkSMHy/e2h1r/q+VBaO5DilGt7yF18//lQFYe9YRGkIQk378+pDLhUi/iwWQFWYV51
+M5x0m1+cVAtPV5+33jSONh41PNBlZNp4w5U0YJeW4r2ft/fQxRZNB63ysea47url9Q2gfvOnRX2
/vVqxxaOz1FNOdoTWj4fupCZ5c6KXnnCKRyYYRCCEsTug911rgtxvSD5+RGxWRLU5tNEHbLk9/mO
UiJT7e274L7yozi+bRxbS+3bYu9H8Rc7wRNI0B/ZPIQYBsgifUyZIPM4Cww9EYFvj/fzL3z2rLl2
x1cC2avvQ1NY781fplUXui1NdjpDFNVmKNqltr0LLVaC49KziB80Vl0NsItM2+zSaqFzNrhTu0by
xGRHINBF86DAdTy884OJl3fCaBd+ifGlQ9nIe/6Dha1WNFvpa7ZuBLaOnTISZpRcx47jyBM02vEx
TEoqvsLpkINFMTVWKQks7RGcvjM3X3kq+IFcdGPaY4z9p7J0Y+aUBuPzmALhgPvbL2h3oNDi0cpi
vipepRfvnUFfvPDaMXT7jO/yPqyP6PkNyHhfrLrDeRY0ujkJU92d+4b0sZgcrZu3b/Zr1/fXofZm
XaJ5iGMlBQyeCEJWZI3x1cCB9ZxOSHaONnN+fHvAV66Nu0ilzeG2OtzW59fWhFOVEDDsHAb2HFsf
48ngDW84PFUPI1Ef89Pbw71yfd66ciJ+k65wpPN8uGGuNccRDLLKar2vWTvh2u2UcTjPQgikCmg5
fnD09phiXbD23ixqoY4QjvZZz7y9CTyiX5MiQvDhwQh2o+BogvLDFNYTuartmZmQdQmxweBGwGHv
E7eI4GbyJli/0XAmvPb27R/otZ9HG4yjLncCTP3eQ5b4tOx25oyU9XbyIaKlsrUwyv8L763n2tIw
cX2ND2rvsqOMs0X6U9cJO4Rwwy74xqYpuqVWkbjpsHb2gs9tAkK6yX2qfZX9kzQUvrOor8Ps333X
Zs/m+yzq/DjPH3kTD8K356SAT1/KczTJ12HAGUxJSc2kSoJvflZp8CvgLt++zS8+npp3FS+Fguvp
CZjlzwfOXTsrLUNfYiKWLTlr7CzIiXmEBHgIXrUAeUtk2bgURJT8+sBa2YbPKF9vMNLPB1Y1eykl
Gbh0Cnm6ONMX2ZS3pG5jFSV/nK1FsHt7xJczStkszLzAgkuVem/EZbQp++gUSVDTDieqzHt66W7y
4e1RXq4VqHbZhEgljRLG3VsrfNrBlGfpi4sakCYxNh8t6u2bMTH6nVf25aNTLKraNQbvPbus/Tck
QxS91IhUvASyE6Cc4kNCJW9T59K/ohVMTdOy5ekvX55L8ZHvim+MMnpvs4XCwesXF5VcEungJBqN
7dHlpxhYxwnC8l8dTBtju0ZKLlQxQZ/PEemMfcORbC3xZahipy65EYGXID0Ikndu5svJwVDCBmCq
bSl9b2/N9eKgnZYS4SwqbQp+0Tz559gc/Pd2by/XdtYzNiXMQof3zl9//S8bmEouqevGoC4E35pv
BIn3x02csEcVC7RyGv6rWPntuyhe7k1c4Tuu4tslhXb3vyc0MEo76lH3VW5lcO+gUnIOrDywrxVE
+1vdiO6hrERC9yjA5IqGtkixomObg+/oJ/47P8/LecuPo1wjqAo5LAB7b4gFuYE9z3qyagWhCNWi
rvMJ+ji5B9NZbVpByzlC1PH2XXhlVGnbgmaVJzkq7G+KGrTDTVzbuHBouW3soM62XW1PG4vDVTLJ
j2Hv1pu3h3xlt+pKW3gsB+56//d36mhUrKQ0HWOmRl46MR4IX5CqjM0FTARHz+2os/ibkw/zoSNd
MphCBe10Mi148q545w6s9/X5N4bFQgu1vrh8t/Xe1DNVnNHvTUqO9210k5eEw1Fpc4+bSFmf377y
9cXcG8qzfeML/qH4qu0tTXi9dUWIbw1+D0ME9SzfgCKIkEr0j11t4LkNRRCFXK9W1Tc071gL3/4J
XrxnLgue4EkLh3Oh8tbp8Nf3rHMH2BqENWUoCgkgtBMPA3qZ8zEFWl5mrSZJrUQB+/awLy6cYV3H
X18zXqMXr7eldTjzzU5wgwf4EAmzOIvnjlbnEozpTY7P/KSvU5ryYxdp884n9cUD3ht875qlmWnc
FAP1m2aAK9aneMaSvtAogXih3pncrw3GwYovj/bY8Zu9D0E/BMibCC1AVFcL98yfU6DBSeiBYMWn
F7pnv35jNeclZrCDbHl/3bT60ZCxxPOkZmRdSbrITCcELGM922f5IP0f0IjCc8v0ycPbI79YOLir
uBs5cnLWt7G4PJ9JkTsuVj2ShqzSUe7oJrQfeg/UhQk6YiV1RetBD2Z85/a+NqrnrB8jPkrrbuX5
qOUcjSW94HiTjwMpI6sNLcoTWqbD7F5MkX6UC0zyt69UvPZMeZ6OUbbylbe/XtGPqcbEcWhUsyVz
QDxslgmRToVf+RAuDopC+sBnnbTMtW+Z8VzRxqVxqBFbWR74GYqBN/1qPuo8Eubf/uFee6E9Fq2f
m1TOA3s3hAgDwF58KkljbCBJOk42X8w4dM9l3wEvjgd4hG+P+MrdkLbraQ61dGN8e29EP2olJkqP
By9MDgxyNaDorDs1dTG/M7tfGUohA6N2wAHAlv7eLrxXlZN1A62Spl3zSMw89qcYripgVkn+zmW9
2OmwHCJdl5IiN7thtbepqmTUgHhmrDDp7HOaMOZ48D3xzvx9ZRTN19ZVLuM4LIbP528RThDHui6H
LNrC+axVfonHCYnP28/o5TCUGX9+Y9hx+6TjPR+GnYsR1QAril1bgCHMIQcFK0jV1+9Unl6+jwyk
GEMYW1PfWKfnX74ngyinCW5iuOngXvH9GidUAngbFsJ/DkVddLhf4naEwLKxBhoF7yztL2c/tS5K
nPiUmSNSr/fhr8NXY+yn8Cw2IjfIN+ntYLGNhjxHhiKHJV7b8zSm3r65r6wHeGddn90a4jjX13s1
nSD3ljkukYaOeZMgEHV1dQFkBdW6SsvzUTsWNU8wRjSbpwt8evatmtvqqndxa6R0JlkjJ8WPlvsX
tLeL27d/vFfuietqbfsO51dX7D/7UYRhSvcogi/qyPqCsO0y+krWzRJeZn2cJ7tmKNl2/dKgnpQu
k9qz+RcfeHt/Xvd23Nqd8ZuDtnEW9NvKps6WzMQCHSS6QDQxLVH0zpivTXLDU1cexWa2k3sPfwk1
8kAgBpt8QJN2SJttPBEYz379oID/31vvpuLVpeC1NxDRBckcK4zwtWhHdI5Ey8RNgVFq4TESlLba
WwZ1SF0dT/+ywlKwssNIsKR4Z76vy8OzDSTnIw5+StiS/+LYe+/1TMkWhAa79aZxyVyljm99Ss8K
Nk4Naq3LsPPnA9Ai1re3n+4rd5rXjHoTJwSsl/tfXXLhOUi1AxGf3ZJ/QqDdH400a8/fHuXlau94
HP9sj5WeRXJ/4mZVZdXrnd6A6AEqHlgBS1YAyw/hyTv3ce8doYzorHs0Duz8h6Su93zdWAIeDS1M
bMuYplG5u4ghWcqWgZCoErFVDI7nly7ujxGVI23Dl1NTW3s+Ykyj2B9b6sB9mvPEQkiosxmqk3A2
1ebtofYPtn+OxfvI/aTe4uytT17ZqiF1GujhfQpDIeh+lE4G36UCkBmY7LEBgPMjsEnSKkJhHyct
aP7MU/2/cpOZMP/8MeTzS14khoQCw8yBGzbzzlGT3MQBOVdW0PdX2rT+9u3r3vsW/XHZGukY9VGb
Y9beZbuKxMAiRwBKjUx9s9MwOG6GHsOa9OavksPsTeoDH3nva7A+ub+8k38M69rOum8w1GX2nqzV
Sy/v1go/oC7xxFtUYo6l1VhRqd1qICa7NpzSzQRZY5XKyeIkxYn9zrXvvTt//BAe2kVA6NRs9xeG
sCQuAqUXQXpDVR+VdL5PndSPt9JLlnce62tDoXhlHFp57Pv3HuuAWRwYQFEeyBwVfDkk1ZkPZ+az
zf/9zrqz39P7eVl8y7SkxetTpdy7tylxB3HYrghpcOm7DKn4jfRqclASeEZD1lY7Ew/WcdVxbkXj
WhCz+O71vjatuKd82qg1aGqzz6dxlBZuxe4fY0Aj+seEvcxHlDXOjmw2nMGq/O73yv389lT+uW3f
m1TSZ5dIIYiqmHTWh/CXjY2HyCxsfIRJwh3bTdNb1lFlBaDuC4/WXTTiIxAoqVWdbuoKxwR+J3lo
Jt85yXj3jyJTJUcB3XXk6OqT1xbJNU141IwjqGZf6OR03SiFRWm28HtyYElTtnF7ctosY65QHp7h
cburO/XBqlDmEhQ40ZcLjiwT/piLGrWmAYxQpBY6SboBxJx9ymOXgGgLqW5aCMTGoEGXOBxOq7Ul
iyMJvciUPiR99SEpxwcOzvDnWwV8jChnB9hsNjl3wxQBr3Ah+nbXsZM/tZl/lBYpLvpaHkoNiTpO
7Js+aq7TVn9G38HJwHmvw/Ly26BsHvNanNJsovefd0sugBiraE1kTqajagYR2uoOYdyUAqc3tNLe
ftZ733TmOBVIQ7+aEonLG7X3PvlNm4AXxVgZ91F75uQRBIoorABTlCDdegKd/Qhk1EA19AY+srx+
e/iX05uXmbI1F41QgDn3fKYlIprDcKR1nNQpqtZOZEO4be2JCV+mZdNh8FU1urO8Rfz/9tB724r1
yiUTHFQ97Txm+f6CnXIzq4i3OyMflLgaLSI+/mnQOe+s0a88UkpeNCCkXrfG+zsLrSa4ZTpiyRKA
0A5SWMTtYSa06JDsKfFU5A1r89sX93KZpI7r00OjZcl+zXWe39eZTXLgR+hfRVBAn6+nuN4SDjWR
lZyG0Ye3B3vtAlko2JpKDkSsHM8Hy7uJmKIM2UVlx8Gu7yJx0Th2sqszU5yR+DecvD3eaxdnKIis
myfhuS8uTgGESwd4NLaYi62pbH3gzyUyU1TNu39lKN4PF08He96916NyPBTFns9XfejIzpoJCAYV
Pd1EPX7Tt4d6bT4ab23Ws/+Uzv6bb7W5BeIC2caY97Ap0tTvS1Y6BwDx2wOJvXroz5nPmUlxYKYM
/uK7hqEKeZTD8o5ZsDuLEiJ/HNKlj7I129GP02kHFgcI3zJ/MRGmTL/xux09h/nA1lhRFwxRm8kh
Spm0Lfd0VPOPOArJ2PAr95139LUnzS3xqGmyj5Nmb2ZZRkuH9ii0tTHTX0Ki0SHXNBzqizG6ffuu
vHb7OWJoDtQO9YT9t7T3gzhx0dZh2oWSczgUeYz3BsF2/87tf7HirssAKoufNVpP7pcu0agXSach
j7XiI0Ch+owOCBRC/gHGqIBB48E2kBFYBl/JavuLV8ngbNCwYmHrVbipnr+qpg8RxDccJhtEceG2
z9zkts+KIfvV90bytrBzoGGmUeXtb9PGQYDksSIEcYlurktq/kAVgvUrL9N3hnq5Tfs5FvoIPiEQ
1PbfUUq1svVYRCnfuw6xE4tF/hHC27CLnG05YP2D9gRXlpCuY00D8FM+2e/9EC8mKhUIJWhseJpW
Fm/w8/uKfyICNjaTmxQb55INk9pwIFDbJJy6o7cf4fPV1qMD6bDTZydIIY/St9kbClbrFEWutdo2
dHIfOrEDQK9AxrmpkS5dJEE2lr80a34OiSLKQ0tGm56K3t7BH8olZjIXdGVvp43e1nNVPbbk306/
9NV6Oc766vxl31mqyq7LsKaKUFHW2s1eUtunrpxBHGrMIN3xzzv578/0kO1PfeRjWc1NDFZ773/+
4yJ+bMq2/NH95/rH/uu3Pf9D/7iqnooPXfP01F3cV/u/89kf5O//c/zNfXf/7H9sCxRl803/1My3
T22fdf9Ubq6/83/7i397+vm3fJyrp7//9lj2BW6826cQCflvf/7SKvVkm/VfutD1b//zly7vc/7U
/2vypyK+3/v9T/dt9/fflPu7y6Omqsmmgcrmenofn37+ivM7PDzWRoPKkRXEYQEt2IFF/CHxO+JH
dJeO42u6ADbPDbze+kuO9zvVNkpziDFRRiJj+u2fV339x4njjwfyP+hX3XVT9t8nE45BNjVFm60N
QizN52tdxf8yQxq37bCu9WQRsqc7rMOGVFI1e8fkOcAPqR08U9B4cU1ixIWZXdqr4TcHxhwt8gsW
UuvMLee5OaRQnFz3ML5PiliGV3Udd6eyc5wTWfm4OZpx8u9w+lDDxvxag8SvJj7JiZtf4B0Kb9oA
iDZJ603FEVREX7K8n45pIS7nECtxK81DCL3N7Z0f1EiTE2Rc6Yd6SCBmkpML/T1YvhTtjIOcKJQz
EaC0P5i7PALn7+e7UFou+Qwu4LSeyvKh3argCCIW5I0iry/Jw1Jb6ZKAaXBfoopoUnnmmc7+0slp
2NpedKmrhbC5ofrkugl5u4YIzhlS9ASgK0mAn1grgUZ04wNxkS343pXuYHlTfp1ZGe7pzB7FichI
i7CTKtyimySDO65SdgSDWCjpIOvNIdYfenNoflhybC4qZsr1MM/QtGwrOSJ7ybD+tu211QXNJS08
B72zN+RHIscBMAxNfLEsibpgTR1gaDbRtlLBfEv3awVkAnwJMw5yh51LAqxKavkFGI0HaKQkQryM
0ckfKYeQUyzxtTyl/FDvsixtPg6NV18kWWdW/+n8sDhW+wHXW70bprbY2PjktmkVZfd9HJHRnDbp
ipXXFFMl1b8TLSHLR8xyJBeyvetjxYEwlNEpy3HxmRAK/xp7jyMOC6fpdgFUXqKQ6/BT4NbDSTyW
zsfR5OGVq5fuaiqH5SbKdARSJMPqqcyS3AkrIO9YzRgtuqxzf3CfNRKLrqbiGHll9LH12uUsG2Fl
4XHC1zbRP1mDHQP/azyCy4mA/RPIEgyg3/IhOltybSEwjnR8vwRJdt/aXnvSo6IHwTrgOTrAgYrG
PczJJc/saV4hD869IYcXfALmStJzk+Zx7WcdzkkaHY/0lAHZQS08DuYFaqcfY5RKFCEgeZXN9xIn
YHdY+n1+qPuFaGevHsmcHpbH1jEEpcBbId0qrNrr3J3negsg3T+pCBMhsCiaOszA3XQNyhNz+hIZ
hD2xGMdLLyA8e9E95WOyH8fr0K6bK0t0GG2wcWOeqdpwJn4LOMPP2NnselFeAoW2nR7HIISytUQj
L4uOpmPjhOo+k4E6MbqFPBbifb2VgTBPoEfqy6Yce+J6gWRlU2cdFRqDH/3NdNvMVXYhteV9CYNo
VTV24y4ei3CtWmBmIf+aro7M8uB+7GwyvkybQwKu0bqCYrMs8H9W2+jPGU0bQPHAO4/jaIi3WDaT
o9J2q22CkXYXuNkaxZfigPPdoXUPOq/lUdS9e5QMcskOnBTrLmQTe/lgSUsJQjBdizNjlzcXllcL
a2O1qj+uXVJIsR65CgUWhgiyLNhEHrZdjTy00wkE/NR01gldx+mMPB99JXIbjUXLov8gYx2cQUqD
3FXaYrnLvHE+kbGDfXkgjMxeyLsqBlt9AN5CgIMv+msclfbFnE/jZYvz/kSMU3BgEhwlMDe9+6Fd
0luJe/HUzQu60LYlT9gnldewrS2sj2F3QT1FfS9FEB8lXVZ9JtqzuLYV8Glc6RXsUl1CAZeaeOeI
LjfquvbU9icvAmlZ3YlxxmsrCBMQJfk7Bxp46HdMz2hexbiAW8spB5ULCO5ED+Op25EQ7DuwRZfQ
cg9MDBMe1360awI8RH4iim1jjeM3mi7T1q3Bv5cE652bqVNgdaO2uvQ7qMoHI/wDosNaU5EdEgzi
COqJdTZCmT6ZplxCFqU6wkPvjtxa+juGBmuvVCVup2FNS2yD3oItlFGS7QBurG4X/YSx0YfoYwFH
CedkDdVuXU7lrZun38oEyOWxUM5SUHWJKbsIGXb2Npzy8STRFb3NpinIrplEcNfWSWzOAjmFd6Vp
k6+jqZxjtG3DE16m+tbul/whm6S4dy07wrc2SpWf+31bn3l1GZ06Tluch420r+zMD085DxKLMXmi
vJudEbGrCahd95j3P0Q+/Ai67VSOUQRVZ0EkV5hL1pBOME3pPXVR7yIeCFgBOQM7EOXaFt2cvaGH
ZI6VSggYbgMMVRJNmdIECEQGLmjUYkXE/qnJMIeBGuDRhO1rgvu8xp164Mwp5bUgGXbNOBA+KPN+
y4dg+YousSNozX8YcvxONOg7B2zbkm3dJhyPZ+TIvCi98wGdF5+upPR48yQuqcayD5OotD4OQZYE
EKqrjppl0+csOrrTt0TlheSl59Y1ft/8rLZZ+CIK7uDfw/S+8FEldWybjotmFptewu5zq6K9q9KK
WpWIOBLrmDROa+pHMuFNMn1MBje4bxF3Mb+HMbtZdOm5W5b1+HSkYgI3Ii7PpWfrHW7IHmahlR+L
hkCHJSyjm7qIp69OZkIaJhzQuYMgDbXtHGeZ7E9UOrnXXodL8CDpI7BSfh2sKIhonq+Ipln6rVMK
tiBFEnxfGmJHzNIsoNAszzlKbWF2dRWTSl06DRg7tyI+JbJ2YEqq49rSPuwoqIig1jvIV/jSMrAk
G4wq8qoe3eqq8kT3JBaLDBWrjO9zP8ZX0GOzuwmmaDmbMrUcLdkYkW5geOP1mAHqg7QCPCSvL8Ih
yZ8sW4xHizB9RTCDl1V8ozykSk3K6SlKcn9D+WcGaZEOn3HCxzd+KIFsEfv0CBZ0vozdroeLyZKc
VbF3Xqo4bw+XsYJCzh7tPIsL87HGq3JSjP10NwUz4SxOpyNxGBKBcpfbdnVKfFR/Gnm5/Z25Do4a
4ncF1dTU5yHGxcep6kgNqYS8pH0FEJQiBVTrIcwfGuPNRCe40Ls4ZdMN8KrtNEzTFRIp+7hde7MT
xXzUg9zuy0I21kdfZcmPOPHZzJlw2RWBp79mZT7y6eiyGxHa1kMf2v1dItVATJ92i4jaO0yGwosl
zcF0ts4sUWEY87BGf9BNVj5Ey6A/8R1AQsp5MGoPaFbPp3Tfs9O4yktk1MV0U7qhuqzssCCBGsaW
dcD6sTyGfpUdhem8fFbKry98dGLbXC7zvYuaaoCTr8Bx6mi8gNfMm1p78o/Wyv+dvH5bj0X/89EL
fmB3/+yktv7+P45evvydKheaf1vRpV0lwf88enne78wkG9sJBWskSeuR/8+jl/R+dxAN4W1CRutz
XOMP/Xn0khzl0OTxT+RZq85Y/srR6w+3w38fvX62pGlY46d6fuQKgyJQU6flccrJHBmUjbTnMLbq
/Djy4uZ0oJoCn4+YCJoUWDnSA0X9C8KMwwnjLs689JMXYW89CIhW/EGrR34K5jzFGpY6PVGb/agf
uiIfskM/NyyT7OW8mOAePktfcX1G36Bvu7dzFIJM4zx2obB8JNc+uVIRHxf6dofC6cnicnor/JE2
6yaqQ4yB6lCNi02wHlqkNVgdm7yJ8lazI8TSie8zqVzUCjKYj50CoNNBvcwBIrsM4tqanSGC88Yi
FGdr4ii+E2QQbq3G+NXWWrCEHGKgIl4IEQ2si1ywJ0T5WE/tBio0PtticHfO4hI/BWnm2+CG86nm
VTuXo4yP83npIAJOC/QWEbvlA2AC/wrn60geYDaSJG+S3mdriHe0NqsZmK1PDhtY5OVTHlvp+VL6
pKyoKk6hsVvlcYE971tbWO1T4bjhhZtIAznN8W+NyLK7YCD9QaCW7GgSJwb2IsyBK+BM4wI5Ph52
jks0ce4N9Wc2/oAsgVbB1VpLgxnhkt+Kfupv81RNH+3Qz/NDVkJzNGq3fnCjyv2uWEePvEoATyTX
U25mO2lvvXllvsMsp/XXkXoIhFPVV5OVqQ0YKfvSV3EKNjqlZahUDVLVDsuJlY9D76MkfKHkPEI6
cOM65aZEtXGsRrDXUULmQLsIcWJcLHoHFdktqK88UZ+ndles7n8WTp1bXKSlR8gkQe0FI1knLuyH
MB6m+DxxsChvbCsjq4iPenSQT0r/SOcmB61Zj7Y8jlIZsBdWbveZw6xOjxfNEZ0vB+gzLOy1c8UH
FNjfgELc2jaavFuAXMZjH5Eg0+ScNJ5h/BcXPhB/qF5GT6d8fqFkqKByy5X8kUGTqIz1deG2fIx9
l4A3H8ENsU3l1LIZE+EPq1nYh2xmLCbdkVUnogMsmDtySz8s4tPDMzwPEyNxzyNdQZITZdEhDXpm
cj/W9gUGl+yGDHlzy0bSA+OQhQMdTKTop8rY/Ukt+dqfhF3NlgZ40Ek9w+DuSRZ7ypGiDoe1CYfH
pjfjZwqDOfyGMtbbsZgjImT9DuCZ00/zhkgux/6S85vd3QCcqSJ+ruzuRzqFYhOJ2TPbQFsTVXXY
IFc1zlkOHYEICbuNAJPsqOVMj7Q7shPXW2jatp2VXYNi6U9kkVaciklkGEAiBOFX2tTl1QIaisyW
wTlmB43HXUwhxZCpDS8wRrjgu5JxPRCvDg6/GJ2TYdABUtFmFJvYCcW3zktKkHVwKuWWvhGxPkVN
ZAiHjvkcDEHJE6j67oIuDeWOLBIcpPJOkLg2s8s6EAP8kZDO04lTOvKass58weFfZodZUYIF6aMg
vfVNB8LdTKNCD0Bv7Eg4uT5PrPwnQpkkqnop5muK0USFe3ZVfvNRDocHsgb66sLX3IWLyw8zFiBv
bc5wwhoan9xhLz5rJ8dc2t4cX81KDsNG+JFLki6FE3gWdxI2JrkxX8r/T915LUmOXev5VfgCGMGb
S8EjXfmq7rpBtCt476HQu+tDz5CcmeCIYsS5OIohI7qrszKRwN5rL/MbLSYvNdmfc3XUFuOKj9Ac
r8uP/7x9iqgu//tzR/QPndTgR3P0HYc/v+i/Y9tU1kR6npyzpszZSceSTuZfn+b/69F78h5fPfd/
/+2NHumPvv7bE13mP3ZW/9Vb/nrgK9ovUDvpfNFNBSol/rPXyr8cky1oMRzDP8/1fxz4Cm1YWeRU
/7UHC+/1Hwe+Iv8Cd5dhOhAKaFMMmP6jA/8nW/6fB77xry78D73WcVL6surJmasYWTZNCyl4U6/I
NPFhMZW3lpGZY8nVi1YKD7k6v6Jy6E6JFEG7zk+igmMMmmrgZrTbhFCjgbnDZA23ohvKd9NcY2cW
VLzgNoi0spwgGrmiui5nEnaobYsCv4RqXZ7tHyhqZnaXzf3TPogzpsbxYtfr5ohl9bi0BudvkcYP
04jwqDE3alRI/W1dx5uilzgjNK8b+qCLZSHp2NPOSu256bvHXk51aGXSbKNWsyIoCwQAgdvVkTBt
RvLJ6+vpOlSm6lszvb88be/VDAMEzQTSLkyzN/SrQu81u3VINUitThmLuIMm9o7SmanDb1A4GLe9
yV5HK3vIBelCE+BKWR/02rZ7VTGgizBzas6asriw9Xbg/PgkkmQEcYw7Wgoyzlba6kOE7ur0SS45
oNgu1bRfth2SlKLyyRUqc/Yiij8G2prEeVSrTUHg39CUN9ceYFKF8xHID/hbsH88ydgSXMAgEEvw
m9KhOC8SnaOsXwDb6F8ndLKCamzWH3hwfGyc4WYf9w7DFYlue31GH/YRGsE3dKaQ0FItb4mNuzor
P6YNBxa0LcOMoh3IDt3qVEJFeO2yUN8bH7iSqKLTVRqukopL5Qy0h6Oq0LHq1tHL1jJxChDgq5xm
TWnNYysZNINkPC3SV11P4uc9LnG0Yc7H5xoFWoDliszZkCXcwUlH1EPRVLwF+mW5J9E8/BIqKUik
urlWLd8C4OEoI+idFNXuF7g3fu67tT4riH6dJLW2jV1L/VnTsNYrRqSglYcmF+0WOXbLqO6o/R4H
rGNpqSK1nPq7KFLu4/RX9RgoptiQp9ZjlRdncTBZzB8C2qpIwGMYkgTjvt9KWceTa7i2VubrSn7t
wdpMK2e5gg6Q3N1as7pbzTKop/Ks111QTCYuYzhXijlLXzl0gIvtCVk6VGXlzY/JuNUm+ZXv8F9T
lP03jNYHEPivg7PdDAy5/val/v638Ee/H7YhWf2H0Hz8/q+RWLJ+gQwBAdk4uMHMrJmfLT+nXhKR
WIYrcchaUJsph8rA36de2i+HmANxG3ygaPwM37+VXqr8C+AtUj7p4DWC8DX/k0isqMdU/veRWILr
AjmVubKoqcAA/zR/XSc2bDUjZavO/YD46qrG6LZXpXmV6NaqtlW3w+dxRTUVbaLE0Ni0+4TjdJeQ
eY0rysp+Llrq7qrDtHxJxkV6gbkDfo0mf61BwOuRXl/3BZuhcdakxFvNEdEBTS47M2r1cplceV5x
vl6HaqbvrMdDf9PEtUa9fdjED1E6tL1H+l2rN80lmqt6IZSHCSbSSRS6yY55RA7LNVYt5WTIo6h5
GbSOVwvaxlufpMWltyYLP/fS1J6WhfE2Xq5FD8BzX6soJifDNk47xM6bREZlOJtlFMxqSzyZm8n4
abRgRQSVPPRnc14YiM8mTezEQAU+U0vrSWQceM22A4CA6g29oNqcbwsWpbdsU8rOmfKZLvSuwN2g
lN07NN9x/OHqi0+0//pzWeH9ZXf6hkBSVixajEYrJAy76SSmNIKSc6AIy/gxpHVFb13lviNVLyAf
bFWZhVb+QpfU6+bBwu5BHcT4wuwJ95dNE2NPwjvTQnS5TxPbIEK8LzD0Z9AMhnXHIaqlTjcueK+m
c5lchXzQ34W+MpntoJb5rSlE45ugtjt2cXXR4TFgAaaM+wy7ixh6pa1guNZhJRenL/gJaKAkjJpZ
5iwWBcLS1Xgb5EE8rOzntXQM2KB4qZvjAqtAkuSLXrTxu9xPMQU9k9JXmllidLBISIa3sg8r3WCC
xc2fRgr6ekK9rVKzl7nMsS9jX7QvOSOxrzWEvRLB34YqCe+3/a0yeyqBKmkrjDo39edHiwcPGMDl
T5VUDcWcrJLcpjV0GemYEvO2REUC76yDIaFL0DS94ZmxLmHysm2Mafos09CSyVPJzvR0fJp3lUvr
Do6rsll5VPZbk0cMA6evZV4tNwOFta/ZKo63VdcbpAHnRLrsSynLRwMufkKWOMHtqx4GnFyA65Mf
9KTyJxnaIw4cI6K47LC8uo61IL6gSnhY/Ozt8j4kpHbOvuJJ5qhAwml1mEP6hN+2sttTtpnfsnwW
3kwigELbIl8fZEoijjwRnjHadnPqIkFSLnjSV3QAU6No3crIZ4nmQoyGOumAsp9WxOJftc5AYAtp
2fGZTgZVW69uaLD2jF9JFrDLYziyGQ3eo2JNczRBSrK5Z9q7gt0ClPldLBF3cyzE4u/Bm9VvAHHl
b1Zc9T8onjrJy9uKG7cVD4Delk+VJi2fSlEuHrGlVDYGGmK9OsOatgsUyALXCbDv5iOjEgWjJENC
+QelEmxsVmnTMfguzd5y8locZ7sEl/iwoJikIPy5iw6UZ7tHVOBNGMb9WzoY+P9B6+mZhUlia9hN
WwtupaHXmqLym9gjcIPTOLSljH5vrX5f2kL9PFoJuovyhpY163kxMB5TekRRmNqBIMPt8aXPpS31
crTjdhfazab65ja1tTsIUv213Crpa1IweUBNdxVnb1UPxY0xRqzea1ECNs9abEmv/XTMa+tBp60R
IzrzWik6cu96jBCfK6SYGRvNBKmOg13AxHUvlm+cE7jMak2Hqjbgv/YsWHtDv6SXjIzxbl6mnmBK
69sAQB/yCckQDnho1B5eXXgiXiBRbfjRrQr6iswakfTLd3FEGR5dv290AHMgsssyPaxWV2VOsQ/6
o2x0JIVrAUxCRTYcUx0TR0d7H3dG7JO175qboeFcnAzuxuoYUKNx48qaVLEBE0kyekR5gwhZa2nE
9EQXwjmGhQOUFJMDBNNV8ZVKBBO+1JB1eghKYj4h3U6pig5sCZEblsThQlBZjt6PefvQZaAPXGMY
st6BJSYB5Z6pnLuk0vKnHVWo8oQOrSC86JbAy1MOLCyJkC9Cw1M2RvOcWFrSuksrWdjacGi/W4uh
MCNbMuQASelGwxcmQb6JerE/Ng3P1LWEdDJw8NLXrzgrlm/6pDZT2DQxkzNVQkQStXTI72m2oFU0
6t1Zw2oPvL91l4oTUoe9kFZUCChLFm48pem/YRj8EYhpHNjcQ7UDnD10fPCsf8I7qfWiEcmzxrHG
fLivhCSNOLcNVzDGxJPzGtm92arPWz4bvyKt/mtyvT+U7/+/QZ8sA4qYAd75r1PDpx918aWY/hYN
Jenh8D/c7Av9m/FL9reHqf7+pfk9Muofb/dbpiirpHbQv8nujgr7gML9linKVOY8RSQlwCP+Sg7/
e5OeQh/6MHW+xr/oksLV/b1JT37JNqG5r/zWp/9PMsWf/YnfZYq/NunRuLEO3NTvcFHavqhwUXLl
mkfZuTsNN9zsQsVu3RbBg6t8Ov6q3swbwIXWnv3BMcLtJD31ii3dxQ/ZbfZjr75ub1sYe5iKePkd
8IeT7PTucMovDHkjKDdEdRnbrUgNpjP8Q3f1dUfyYwfTRlf39NMcFd4cqs7En/GSC1q3eIxPstcF
6zl1NgdbsPPgoQHozWfFTSMh3JzdlcIsxArMwwIpUE/UPkHubh6T81A/tU/JSXFxLr8NAZ5+0xWb
3Kj1W5+69pbcULxBctkdQ6w+r0tDk8A2L8XVCLubfDLu9KC7bdfU1SPV3U/lLYtwL/GrcAhKX/WE
cDqZJ2aW98KtfCpO1o1SMexOY9h7GN/xPVMHheurFhhOHJFvIU9aXRlqYlmw2Drm2S8xELLFXr9W
pzHCJcPLeVu8juwfkYfso/9M29uRAvwhPdmLP0jIeUUb6j8vQ/WkkHdwu0Bx95DUIRp8T7yPL+sp
C5qg8ARn4JtRFLupj/xvtHtK0J8xiQ76UP/cnweXI9XBQ/pUXAxv8Y2giKRgua/Dmd9aHvH68mkr
w/23h8j004fFNZwiqE4TcpfB7GhOHWzu7GRObOen9JSfTF/5kE7FffGdJOB9DBuuA/qPPT07ibO4
uGs4s6edhgupyV0TqT66qF4RtKHo060Ip4vxEN9tFxTUXdFn/u8AkHFxX38UL9X3/RUeBwr4yeyQ
YXWkKjfMNTztptys6xAVT+1L7XXR+iH6o6NFhotxkJ/dp+c5wIoswNPawyrLQ533ql4JjEGsROnk
YsGTPRn3RtTzafQxAobg/l7c16fM1dw8yFzxTQ3bk3xe3oSIfrorc7GmN37L+PPmMll4rM5KRL8Y
FV/JwcT2UbpnJQaxl/mlh/z8SeRn36dz+SLdZ1/ZP7wyfzCiLUD7XT+pgeBnd8UTFMcLrnYX/dqc
zcf8arAD+ksepaf6pJ6HfyNOoBjUpP9yq/+JEbY0k4wrSiddcT73yBVXf3RbN3aGcLKRWeUaevfj
A1lU32BXlhFu5K7q4ZrnoDD8rESMNrzqS3q/OKWDxa47+osnO6JT2K/46fh0kxzoTuh92VkouX3E
DvOLUAqN0cZ33DM8VpGTup1DPuobfuGZPG+FVT6e1eRUBYWz8t9o47DnYoQcNg/aWQoFT3exjQ2y
IPtRkecbJ21whh/71+plDsczbrwvSDavYRZsdzizs/oL0HXnR8ExHOFVdXt+hpX3Z+zXovJMk8+J
3ebF/Jxc5Ui6JdnFZC1d9TsWZJRE8vP+qD0a3uDPJwM/9zCJ5lNyKc/7LfYHX73TAqW5N3k1Fs9O
bkvXNdAcieW9HvvBnx3Tlvj5x2SXzpfPpf0NxXtvYS+AFnEHTzyNrmJ//8j5fQxe3eO1sYNUkLPZ
ONo6kjdE2gkx7hCDAQKreQOC6q+u5s8RYAjJXbyJF2c+npVbaLEehXPyxopzW+eLbmNi6uDTbR8X
950YflEDHsoV74kL3j7u5OHL7E1n4IgOM0ivuO3+6Jue+agadhlYLAc5wJrTNVykWdzSK73aoaEa
4XR1Oj63vG5fwSkewv021pUOvmt+6rEFoi5sPDVIQtFbXQaFjuz2t9FBsMfRvd5dHNWRzoUnOjiI
+YW/2Ivd+1swcdQMnmDj6WJ/JJwIePt4nb26daS5lot5lxXhQxx2ofjYhRjAPBufE7dn+WWfet5d
c5VI4AQSWMY5X810DDd+NCIcym3UXcKWN0lP7Uvi/juWMODhAzL8z+bKP47MP/MwFiMrEA01xWvn
6dedo6xxhkCwR7cLQfYJPJPexYncNR2+AbdycoxLypOoOatWbgXy/+4TtuP+5JH2s3MW+xXXV3/z
Kvt77dTOZNMDdeJg5k4abhuUpy2czhPbcPRn/9iyGGm5q/tuBgzPfI5mG08ZH/4bp+LgwceBlcay
OQ5J/sFNPK6QwxUFW18PJL+PzFNMoOp9k1AeeyVbWHyfTmV0vOEQ6qwx9J9vCPnzp5Sg2XkD/01e
v57NAIiQDTPs5w+KL8d6HkLNbfi76PRR8ajyRp3XhBZLQuZj8mhxVr7s8eadJ0U5i2V0f/0iOYnC
zOouvNQ1XRRqWJV5xG9dsTZzDLt7RTzQxqPKoTDmKxc3bhqHOP4frFyds3/1my/5M+/PfZXt3ok9
3ROD0d+5nwhcehn/0W915RPvx+1mTQn3zLY92ipc0vbBY3Falw34VWTq/wTdNH0ZzhgQuWpAsced
K13B0SMazA7OVsTO1a95nBbL1PJT9qyLyZljBiPPdjsWuit6s0u9ZqPfz5M5/u24Zwj/8DATH6uG
sPSOg1FjIS82gEF2I5suqjmCjqXceNCV2OwNH1LzHWguaRfJpj3jxtHxdY5UCQvm8xYSCXh6G6uF
G8QrUK9m6TXhcfPqaP9kXpfTxu0YuGqTZ08+EcRBe0mj4dQdC9XVA+HueNK4dIU1MQC3ai/x+wDP
PecJY1e+w8aCq50PZuO2xeWmRIWCPXvcC83OueiSPx03eeTiKXhYPTIHh+K3MpfTHpcTyucx0EM9
RBk7zFyUhUPhTAw6C/dLOIT0BPzjs1SyvGOPJG7u4W/Ox0gcFQsXmjtt0OuOEJWESw4ez2DnHUui
vhCbwvJYyUQXkSWGmjcf0AfMa13yDqflwBq8/dP+KY0aT8emOSBchViX9hx1+GizvtWA8UzJyhM5
lbuvgHuj3pfZs3KQBksosIuPlZrdzEA+zb4Q9n4YO8vZioYwDY7tMPKS2qFFSASevY00JCXVJUQ7
QphG4zeVMGxdjlhVBmCSWTLHHcMD0M7cmjtKQ4OPwN+XEKg7m8cdDdhSD+bL8qDeiGk868qVrpV7
3O+Wi2HiEJL+urybjSYlT0ThMCFH8nuugwHacT+cjNcANWZDEuqDheey3HALJJaYLEoI/9HEToiJ
RQpXNXNQsC9Io8UALeZvOttXfNgCkyOmdza3/SIEDWGt4Xcmr3llBZD1459B4EG+n2eDRSX3W2Gl
GL7Mk2JC71QOaVsYuyCyfYvvmfDZUmR6ltu4JHNOyU0efW6sK56Un7FN/LnCmYETsY6T59itjMuO
MCTyqNmpDgK+NpMOvkJ/gUiPGzJRU3foWdqxi7W2B/A25TaS7hynHpcyX3CtdGcbTJtdPKbfm9tx
q3Hr5kJLbgPRk39vPVzsCQ35c0yK3d7hL0+ikroK8akL9vOuX+u76mH7AWicRGEks8lIV/qQyMFW
jwOJl1k3q7LnM1WJV7KPi2tyKuFN+lLIX0+1X52KU3JqgnK7CPzeHVqJV/zXfqRky5tvBbpdOCRB
ol29lD4lVci1+IINqcEWfRaYnbpL0DmrnV2pimx6pGRJTdD6WUifn1eRjbg5JUVmV05PVnSkXQL1
SeegBeuk/miL3wUnoWawnNY78pbW4wH523W6rRfdyX3THb3ds4KRRG0NW9MeeHvZU6hK4kiJHevW
hkqwex0pe+GIUXvWbvEziISRP4hPxkunv2y9R1eLwi318caqApNSAutkxaEKsDNui+lanv48E0yi
8RxHzQv3l4WiuvLdRBVSn/GghKYG4P8F1j0ZnPKufjef1fss4Pbw2vwp4XL0z9kP69af9XtoMF7p
V3iiYfvgJXD4HgQPtE1YBRyRpJlHHgoZRfOSQPA6vmdFppjw45h6qXJKe3YmN7a/YY9EJqUF/MDu
nMG+Jzf9Un/Bjxs/oOKSXaDQYLjrK8Hitx5pXkjXQO3A+dpZZL1ruBvwa5/kp5iRH+uEPzTPvJic
73i8wlH0kYYB0mIlm9zDJjrqMOvnc7N4w8HPv4DCF95JT1mAwnCJw8E17eQZfBLa+320B6nfODjH
fsaW1v228hDjb4u7+Kv3Jf0ZFOBR2vTyDa7RcAxPtTGvZHUNbsvaHfnb5h5p6EzazZCFTZWwxxHj
22nNFzY1F+Uls4hA9iUp4KcbnvJMKwirYwfbwF4wm3+Wv1VRFgEIvu2av35sfu/FfNyR3TJCXim/
Oj6h5P2hMHGNP6/CtoLEDIUH2df9zj8uYyRPzvFd+V4+lrctCVS/4XA70jqSIMJazJpuQwrRq+Gx
2gnriY9tuquzHyZqPonXtMQGzhweHGvX+TI6YLwdLt45Nk3Lp7ek3UfSDbqYZPtY3Ptpd14+8uDI
Z4/bdZQgyAdwORiUcETjT/omEKNo6Z9w77Xpz3Lm/QwoNkgyvtNm5wQksnMKAZmfSZw7vDPnokH8
3+yGTPrI6oQzIxJyaglOny+7eHtyvpnH9+CmU4YGtTdysZMLfo1vEhPkj3TQIonGaNMDAPTcEPyt
qAxgWnP5uycExys5fp31TuMLqKF1Yh09dxH3i0Np8YZXxtbkHjSNOXtzbw7MsKXa4CANjv7LGKRH
GPaOu0wJQFAmLcBexG4+BjJGBDz4oNzDsIeMn0a9O3LBJFJ+Gomn7MZg5DjjMFP3ZZsKRHVXvgzq
oF77g1KbE+YoFwWyit813u5/TbN/70iBQsBfpN9/mmmawppVGwK3V5JUMs2KESGNJc517zt5CmLn
zsYZUisOBQAPwCCzWqgrKDrZ34j+EQFp6nPUAfoiUdndJCzvj3xrjZgj0uFICXD0p+glkZna+138
ghXrtb9Yd30ke3O0BBIdDouMdXDoMZFULyeNntHwWj7jFBaOEVoGHIY6ERsLuKNRE1an4Vr687kP
a/6vuwQhL7ti6R4dEREY5NN8lG1c4fy2vq32vcEhVAXDy27Xd8M1fxp+HMeA9Hycb+D53cLTQslu
OAKGB+O82t9mNnfFeXCEKsvGg4mjnzjPaYf/CNFBC3dMCvhn2tKEYMZWDrqmDlQqzgXOFdPtzwLR
EOfok/4hkfjSP3LbkaCd+zU3j8YSTbrjSNkpLBdSVD7foXPibD5YMeqM4Uha/eNQWtlvi0uY4DVH
jhY/rP6R3Wg0GsiabfkVt2kO5KN9B57OxxWWR4PfkGcEQqD7jbv//Dpo5JMUdoQpnsjAMaJyOjfR
fqqVh0Fnu9sNrayZiD7aC5k0kXxlUBQAhiHi6k98dcIAxkne/Co87Gw0xVs95ZRR6jNJDuaQgznY
iJeKx+agzoJnRK5kBiv5T+8feSRcNzLEI8emWuA74LPiaOOddd9exTdsbtswA+ru5deF7X0EEdkW
EsepSMJa9AbI7gy3d481ufBnALLieTsn/ktOpjhFvQ3jihhRPqy6k576I4CER2lLcc2exQSXEpAA
4y13R4o4kf8cKZ6CBq6vQi86lZ7IBR2J4cqNmyKOVmJJS9Q4UjrcWo9ODkldq1yOosRgP+KZRpQi
jl3ib+UtuV9cQD3e0XKoCDP4bZPP/t93q6T91W49mlG/6y9XBRrtZWoa1/iHdKeekNejDXHkey/i
4/6k40J3nf3dPRJZk9B4pJaSX98Ldwtd5vGzFmVP2n1zpqv2sH8rL/z8o7gZPmwW0k7zZJKSpHcx
/eMje4jvk1P9NJ/bsxQop/2job+ZkPPsnkyXc/OzSCcxHC8U0KQxlMbRTEpMEef34XZXkmvo9/3Z
eNlP9PfcIeLQ9IpTwxLJLnA6KDGvnzkcySVd8VYQ8HbPQ0wkku/lz+OpunAKkdDKnGWxP9Hk7GhN
6OEQWQ9m4i7fZvjpUefjfXe27sqI+E4Up31O5025k2/D2Ygovb2jwM8DK/z5CP6jwc3/A+jyL2nt
/w1xPIfrxV8Pa/7nNIx/wlQev/DbOMb45XB3QYIYPwrE3v4xjbF+QYrNElGkBUH5GyX977gd6xek
EzTUylBpQ0nzgAH9Hbej/6Kg3gZHE6EDxPJE5T+Zxsho4v/hcDOY6oiHRrGEiBh8ekk7ek+/2zZ5
ko2pua+5I1pzfBqgzVol3aPFAFaSsvyN7oQCUyAqgdKKIbie0VPXdyPLcZGSS4hXUp0+W9o2bdiO
pMULXmye0JGyoYi1pM/QmijjU3ilUJGtSkH0NNOAtRftgRNb/Sx7HjZFdSV1jGaJcaaq2HoDzESi
SjaTOZro8srFJwTMmotife376bTJpl2DY8bBuC8ADGVuw/AzN3s7WdvTqs8lADf5Wteyow3mQwcB
o1bfBGmwkX90SsGIumqnxSjud+myMAbZFTwI5c5ZAHlsBkl8f10Ey+53BvoFONFyg+excPD0BZqS
rd8JdJNqKgmgzADsQ7kYU3vNscQFyt0n7w3swJSw0r6Po2VD//oEfVdtSY6Uz4z3WtB+9fo2o4zn
bnT4QsOq3Bm7PziWw6mfxJeurIJ6WF6mQv22pztUaat4afaTvJkugq5YQhbjpRxEG+3/xhEUHLoK
ITRgIUI38ScVm0E4Kbtj5TBQlkdlxVU3rddXo1OcwXwGtYOtD99TM7FRk5y1We/6PGUaImFuUUBQ
2HMDfl+u+30qhoICGU+uLuL6ns659VBCaXltWrN7loRsuopx8zrCdBX68b2yGiyQzTeJ0x6ru8+y
2p5GrDOa/gkurlMBhrT3BKBNleI4oSfg6eO+CcuGLov1dTeFK+Io57FcMdldW4gUJDzom7rFBlA+
BhhrdhnohsHBPaqCWCj2CCynj/W+PSG13X3du2n5YcLenWhkrXDgoGgmsXk/5eV9L5Mgdg9oZiPA
AOqkBBqmrFjMVu2hnmBgf2dU++Wg5wy9+oy29/AKru1lKxFYWxE2CLNmQzggR9ZpFEUK4UYKVrj2
0PEROmBcVb8wXPUWcFx7+SDr7VmPhdmp9sYZTdWBGnKLJRFUHA6hEySbXHsAoPzaNNxSaEsFvnwl
vtBFKWLbFiwNsLIKoOpBHIgAJjhKhfViqoarwOElkGgDbDbl1dGM73lC07A5FwBBhyplDtrioXnW
5AnLwfksA8G3rOFZTq2nrPwGKx5i7wsYD1561ZVi8uRZdfX5HUKuNTzoYKMxNHbXJkA0FY7EaifF
GfF6e50arl/aYFWOXyVM8sS1W5Egeohlfq5g1tf14ICHnoeMPZ0AearLXpBav+/3/A371pu4qz7C
l1AHHSBPFJOYUJrGqTTr8mJlZI1W+9zpyUNrRMoKJxRmEKAaKURdTXeS1exsOe8oheYEVy5lDYVB
+FgzIztrZn4vQb5SuuljybL3qp9SDx7UpybZQYCkItg25nhyPuLpneHWnuPSK+1d8mlvW/NhKRva
WHE9umhkyl6tSM+pOs+nfTWHu2q3Jl9oZ4HbLyzR0iPDl8O8smurv5cHjSF181iYy7Ww+iAv8/qj
2DfttTSWBcZFotowWZ41peD1ZJmr02bDY5FQGA7pKRGHcE6FK6r7bo8BfW8M7/sMPHsEpAK+8asE
hq2MxzO+ZU8x5BDHyD+r8DLzpB5BQc5AfksSBsHcJC+ZzMVVBUQhOjoS3Zd4xeevqQ2nmeW7WvlY
ugpHGX39NKnnZt+hpk7zm4kkiTfrSfp9iZfVRj9UIN/oN2sL12IDy2VSfRg9KEIMF96XqTAuABRj
J63NxsuGkVS6EKn0sbSNOtMA6DJogjt0d0U+bEj7q6iNxGMC/637VMnmcyr1YpBbAuOYbhe/zR06
ZVaD1+ewd2TfmuF13RvYoE+5UWp2HH/qqxNCxuZjl31vB6xFY3Tci45ZKJuMXJLN0a52rYNJuctE
vC0TwEPBqHwDvjQmbI2WCNmdwdlHVTK/63mVurEZh2XCXHoQ/YJliDgI2MovGRzVNKk9LDfgkDGE
Rso+xqe3WdVrSQdijXcAkFIaiNungXgmQ5ASdyBDHeS3oVKLQNuRjCyNxrBBfT6CNfMQxIRCvV/A
qT2mmv4E3wKZDOyTyjOGojejzd6HdYVHNK0Xk6839/SB+qdMptXoAhtHX/Aki7u7mw+mmnyGauwm
S02/w3Sn4aKqTx3xtZOpwcTkXc0HFx93iMdFAF3NgVRwZwEEMJnd07tMPsVj9y4MbOruNCuGrYGB
xEjTniXKwKqETt67hZDcunkMYHtfMbf/nBlrpHcvVdl/MtsNlGWznYEVl8DilM2rRYNeRgwtCRSu
n1qjcdPbJHVU5HXTue+Ac0mLPSzzRcDJQuazI3VvR6dKkj1sV9o/xq1OlsBIKfCS9FaqJjN4nvJm
fVe33k868HNmb9q5hkxWWtLSnrPzmnfRJGMo3pJmIPnqaM08RxZqM3YG5YmZe/G5EZrneKm/qmV7
Xnv4dksV42cvOxUrWNip/cZmfppqyU8L87u8FrorJ+r3Ubfe4FPRvknGk8rOx/FV3u296nUfUVHh
HAuIMNQaS8WqaUIbO0fJZ/wODj/OXfGqAXmSpfwkJdsard3AXpSRoTIFuAAVX0acn7s1jxrLGp1R
yHyUPr3c6D9pSvUsSPGD1O2UtiPVBnx5e0ZvwQF5lgUqoSodd9pjaH4iXDruyrnVVz9eg0mhTTRR
x+nT66jPkVFBF0jbDseSbF9tUSYz2RtcqKVz09R3Ux6pkpzb4iIzxDC4O+hZ6XVxqo05xHIGDPRy
zuqA7KCZlCziEJOdYoh9qBEBaDkXLOEdlqvAH4Ufs0JfyKL9tGUPUtU9tQoNa2G6k/X1EX13eOZx
9VlR0UGY9KeiGz+L4kdVKcHUfEho8SzDWUq+JBrTP6WOFnFyVmEJjY6W0dgTES6tSFoHS7W9zuZ7
LJ/E+VViR8e16mSVt7QnbXurLXAZ4hYWeWjtRFmpdrZ0xqz4FaSkYy5fhsr0tH715eKW8Yvzmjg8
Tp4dTSRRe85LkCbNGi7oJDVJ9Z4fCd4o1vJbX2JMG4M/V+hu4iKtmesWyotJW1Q3ztIOHpkGlihM
T/mCckIGcLuJ8w/RZCtNxTlRl0vWmLRv+/mWpxEKVWgPbICFKxECUOdmkwqDsQM3iRIbxL9QQvJF
VBKibhu2aN87couquFbDD2ke9EImfVu/1m0XLjvC0f0sOJIpn+QMyEFSIpayr76mgzrIB280u0dp
uAKNhrAsA7L5MMTC3VHrsRrxNPwf6s5rOXIk27JfhDZo8RpakAGSyaR6cWMqKIdwaODr74ruvmNZ
YRlJGz6M2TyVVWUWIgKAq3P2XjvmLDgX2JTNZDXncEzqNmOe7wh5Ndh/tGuRkARq1RwbHerOSfBk
9/U+Yet00iT2/WUjjGUDAXVhxRN/0Y6zdYTVmrrvpJY6Qs6RZ0HWqA+VolvkzcFybjus2Ew6QKfE
/BXQDVwKy15GSCAfgtQSO3caOFKk5l2pSGrp83unqr+5vt6ugpFn4o7lMUm1B1kEb+NExcUg06U2
QoxV+6H8gXp1JRwODnlMZD2MKM4BqH8Rb3bz18IGQVFzQ8tmD/p5BW7LAjft3+oSP2tdP7X2vEuC
6RmqwBO5S7cyMY6sE8vBZF9T6kcFMCQx41uzLHemZtLambvj2EDerex+YM4eF5rr5ZvCtDdxnJpM
xMARqzQG7aIDj0LlhG1yQZb8Mi+7x7SZd4GWrTjoPE7c8jNvpQFbFaRzcdMXpk+MvKQM3Ldfgdyc
IRo6PaZ03qZ2BeYyouSStu8NuQKLodO/s3WtX92C+T8bDf0UAd5h8uiL7ZyZ7Vm6P1G9DzTqTGlh
k2oNiWGhaeroiSrZRXAcVGVYOx977l6m0Yq83S/SnaM7OWrFsm/q6msNpSPG7poPXqgRoRLibhrh
21TUh/oiXwVOtZhnSJh5tRVGz5+4/sotgg0UW7b+ipsRF9rz6Jfo2UyOer1lLuSM/XRCKDXXFp2C
ziG2Wzv5MKx54X3eyKoc/Q3OBQNVMj5bs5h3pc+xr+zp83ux9hz7HAfSwhNvmhvcwb+pF6bDjt0w
s3BKvXljDlmzl1lL3ylDSk4677oqy0MWoN8AArsoy+qEqpiCflHc1aSrY1P4kWCml3WLatCuKIEl
0BnTvHg3oJPdJWnU/DCcudn50pdLQLbLIWHrpixrBs+calu/pIfSenaxdBsiIJuEbljSBTduy0JW
R7SZRl07OL39aGqSfp/rgwnhpOUUxcobzffebKxNWXQgmmxTWw1qCBYopvOF19cWZhNvWxmIfaoK
MYFeQd4OyJTom01V1IT3zmGrsn3i1feNHoTwjhBNCwgd/Q9vJpPDnruFW0croYxfri9vitkNvQ5d
yHmwmB1iZFw5awgFnP5KHGTzUNA1LOZmW5Ifsm5bHpuYC3eJ46fZTLUFCdqZcs5EzVtVmy8AwB+s
ygQb5N2Uina1VYS4cppjlvxStv9a691uCLxfBaE8eCl+1r2Dflm8+16wM3O04k/RYDxZRvOllvaj
Q3r9Afzcd81z3526eSvz5tXTuofE4tdrthmSbo+CYHbfq4ihoCfrKYjZMo/tvjGrlVWqRZL8yDnE
H7EiJyuCFgke7y06bo1DvbfL4DiTfN6wkUi7+bnWnWhTagm79klSVahOmga1u5nvzWqMd5Z8q4wO
XZKOtBOqTFh6yl07Up7Joc3tLJv45KUE5TmTT2ur3My0tjDjPTUsIY3MH5vzkTDpvpGZimCzmCsm
Gndc+W26Ncf2UEbRsyziL2UhT8JpTljQV45kM1XNP3qiiC0W3mVcG9T8MiRuLcv16LJpm2g/+/oK
u8SWU/mDrPpNm9mYE7zpneSOg1eL/sbzo18J2xxYEUep+rtC738EiMpXPFkO/V7EeCxe/Nnb6Jjf
l1jO2LQjGaj9lzqlrQqVEUF6hbrQ9KKlZ5IFZLwRkn2XxGLnzO7COi8kpqvW0k/lGi8wh9VoJU20
rXawrRt8X6NxKAzrqA8dzIvuq2PmdNNzbytGb9OTJ5QZwyqhpeol1tJhKwmXAdGBO+3qdlx4EfWh
zjKf5zSiyG1T3jAajtkVPMQWsaXLVsp7t5Nyl/vNoUtYCVtkBxYljVFochF0GcnlgbyJ2KJOPZ4W
q7JOrZ8vyed5AmHZL0utogvvEDu/iNm27qKmQjZKsBZb0XHfywmzDdb49pkdUXcTKPO7zVrXasiE
B7Z+ftxQS+sj59RPw3h2x47GHitKchq88+ZEszAaLebKH++9IZJUax13uE+bPj5XM75YCjk0uOPp
pa0QEmHxh/NoOIu2j2nspc035TrrYPyRjvYqy9vHOBlPfWL9LAu7ZcYcgC9alVYtHbuevkaCIG8K
UjmFJsXKS5D9pIOp432KNl5KKGyqNejdBLkAcdMuU735Ukw8wZlBsm4Hjf6KNYZ92a4xGS2dnjto
QVeSPHktyJdDqW4BM2yy3C23euvjJgURs7Lb8z0/Bw4PahklzRruw5OAKEiEBvq7wXFwFYv41M8l
aBSOyFY6vVTS39cVdpfCbtTKqQb7AFnxoe6y5KabxgnISbEZELXj/R0PM7StRTZ6uHKLlCZkXUHq
mnodq0WcrbQq88cVpaBFko/f87JZO0bV3qXdtPHOVYrCszmJ7LCvrUTfA3zUo40uokytE5xCyxYv
yYlJPnv2TQp7KWcB5uvXDv7lIhrYv7QuWbcOUdwQVKdT5zTj1ylPpndN6gBeCoqd3Unl2i5R0XfL
bJNtVFli0WUOzS/8Tj1FkYOszuBOFOnyyTE4R5diGYGtIUbZwUULJ6Mdd5nnIruz9s1o/7ISah9A
lta5k9yPZbGxUoSWIuJAFqj5Nj4bkyx9n2v1w8AgXvQqfsCLTqddwLSJ6+15j2K5mBT1mzg9agYN
BBiettNsjVo++tZ3qyXdRaJJsbuHoOjRFSnrFlPZD3NQrKKq3Pd1dky8XO7MWTyktrpVprHVR0pT
U89/7VtefXgebBJk8lDnOrLWgPZW1NsLTVnJsxSvTTremO1DkD/AAdyVc73HSB6FFKZcrDOLTG6J
zKYT5SnjbW4mBLjEI0ErTFeVkie7GW8T8a2yvkydjRbWOSW19TJV69p5MSnLUdIbZyA/Pa7JEWAj
q5LWxhAJC7G2VdOzFZlfqHkcoKbtDIMKiGcZB7xQyH0NzgKG+tILjfNb4ryC3EeLltE4ctmgU6Vf
+Jn/kFTo0Fr3bRod9IhusHZrEyl+m3sUVtQxdR6biEYwc1nLEttRSyii5ChL4+C7FHsSCkAwH3eR
jmKPzZ6ZD1QRTHsfceqZAlTNA72bdvKfR7CXC0f4i0Gzc07SUEC1Hh5N+0qOYUNRGkOhX6EqYuGZ
nHE7wTsEDn6meDIdzSKghx6Nw0thG7/OqRTnUeX2SAzwbms1JFYss7yJ80NV8HsteQBBUBd76qCH
xnP2bozw2kmW0O364Dnj3RkFyRJ5+ZYRlLDsewGQVO6Dlul4aL+U56lCeyxdGvyzsxy48enY3va9
vVX6eXIOtsX4fTTkWxPEq1m8gH1ddPSzJ/9nyglHo/iZdfkqnxFWTfrW9boDub0bGNkF6mHzSzz+
NPN36b9MEtFV/IMp+xjU/droULdlr03ylYqGnifbilK7jo+YmsKpweTVNBwZDONkB9om61E2O0Vz
zKNfVcmqYuS3tRhx7CJBg2ckJvDYsbJXhWOxYUO3oaNzqVJ/o8XPnosgYqJyw0HiYMZvsWntC5nv
tf5OGlSQM5dI3tzeQT8iqcG9c4ovvvUuO/TBGPr60nzIJQf62ta2Haj+hV1nYZNkR8GZDXaKtTZc
CbO+XhUzFWqldffuPHzL7QgoJavg2FR30kfLocjQ6v3DzIwHgG8v/ZnGBKEYh1o3nytCcF31rPoT
wHRMIE+GlWyq6NdIL0Fly9p8LoZwaEkjyJ/KaeTmNkvbnfO7Wev0w2AjwB4fsp5WxNi4W3ds1zLz
D3bS3+h1SUE4WvXWSzK3+6QaHqX5Jgc6xr330Deob0kWcsd4ZYhj5Lzaib8rCCCh5+J97ZySRnCO
mDVDXa/ksWxDQXjAo5HE1Ju0nUq9c74Up0RkoeJLkorj2aFajNrWgiaQOtEak+IyM00WfX/ZFncq
9pazJlgEHwb7sejmhW+a+S3Iu6h968zDRLG33WvANLwagcyQLnv9QI/HqG84R9nGMa9uMSguUoqT
8SHz900y7zW6uuyO4xSEyMpP1kXxJOdQ4gx19DeNJTy9qUp8rd4uZf8Qj492Tzc+WUt9YgERvDuH
oEJ4nkV4PtVK8sqcj4U2AKxk/iEsFAl4acHqLdT47NsQm87BJbK5pb4M/pKy83wyHI6QA4KOIrqD
rLSWhrVNrV1sJ6da3TrAXGVJRndqs02ispb4yDMdc+8pJ1RslsQz0z+mz2Ktn72CR0feumw+tV3Z
UiraWAlaiurnWDxZzbOJnN9k/au8B5XzV43yViSUQ0BKyN7daHMGW0h7qkkMbRMaHX0O6gGeK0b2
CZRnOVRLX6Ihr0+1yXsbbVUwvFrp/dyspoJiOXZ6O61uimLrJ92S8nBrMbEkzFHmxg7YMMGiWMYe
lNc6vzs70OhS0PvwcW4H3hG6rFpFeU7/z85v8WvjLw+852kaYObP3S7j7MXeaZ2V8940IKI5xqox
UiRlWCJU2fHC6fivLYGRjG4G9BLMQLFvMtt1NGtiVh5pLJTu53viBzmbyRsQYetUdjfN3IIs06qw
jaHpuuWbpXG2bbtnx/bVc9rL4oCdjh2hkZFsGNSv2fgy6zOMsKb5XsrkpkYsZHUZhR6SILpq7aO2
1P1NroWktyzO9fFgmra1pzEXu4tqCoV+tqu/6fIhaZB2a9W6UyVKRFsPJ8++mZTIN2OzHc0JDjct
23PF9zGjD6HmxlnnUKNz0pbyir85vQ/FOg+eJuNJpSfLRM1G04Mw2nXJKwpMYCNAtFj9ndF8B0Sw
T0rURv570CYPKUVYM7kTektTpl5787SNnHbNPmHIyn0s91O3jsWLCT3MgQbqnercYvvdzoQPmRFo
GWpQjWq/gK5DUNNar4EzrKDk+X11U7nWKqhosimkep5C6UmDK5XzrT5ZP4rom03teNVRpgzMMy9S
eMlGecWJcoFFKaoal5nd3/Q6X7LRCWYbnF3uNFlYiDp7dWfhbrLJvGN4teuUNsl6RitNQSLQXjlm
M6I8mkBN95rNKKezGae3dR/lMdw9N/kpGqIupHkb9NF8SEbEcVm0U41VU5crdtBqUO2f2RAKv+WC
augKx/qu97SAvnJGg7fWvpVacCpm2riabp9kFvhHP2n7Rxz+78SbNHR+xgeD4tAY1L+6Vu2nFD7G
lEUtXS8K/gHVyWXd0hIZx/sgSOG1ORqCjrlDI1VzopzbpXLeJ/rsi8A20EDnVFii3s33XjDdNp2F
3wHCGbTsCECQH6t7zREPc8fhA+j018CMkOv4FDliUemMqibapblh3ee4IwMrZncdDjHmxAns8CJP
rPcgntFbxdHEiXO0Q8WUtPDbadiVoO+ZuMjReeZcGPAKBfMxNaJ26w+BdshVZzhI3yM0iVTeV3Ze
7ypvfI5GnoYa7HFt18/DgCAzdt4DC0MGYEiqh+ZTpM+cwMxNg6kETn3o9mpPg3gT+cjMm3hfmfpN
G+gnL0aFnIJNLs1xPOAyX1RdEN+MWa2v5Kzp24A36c5zJ1jMUQ+lBkT2viCCd6NXHoHhfSrls9mR
u7U2KZJsm8Y245Vuph75FODrNGaV6DHJOjwFXoPLepHFfO4qndLt4Mp1AyL8AKcC94csrWNn85sa
mg6UaNtMiKUADrkRosKZqBcPjmUWD6VBfzSYABFVkYlKj3iVdeYm5levqW6zIbfWnDTL5ewNiHQr
jjZ9BT0pL6lUzLHefiERFwJcpYy7Qerkn4+T2+6sWdKq7sZ8RjJhJtO96hUtcmITDOwQHI11vMGL
3DK+ZKL63vmdkZ0Kgct3KSEvvg65p3715xovvJJhWQ0UmmSm6l9zosOgjubuJ2MQlgoYvRAUgLe2
spriypkhFFSaus35/xAyTD2nqlnjEjRjbHR4RjCu6WT+6KupWchYmne16z31ARUyuxK7FOXGJu4K
65WOO33psurCzpxR3MFoWUBxwNVS6XLjzEnwEoELpijRgsL2zZ9xoex2V7iDc6OawXqvI3reEXKH
n2xiB6B6ip29biA4GbRdIFpMUsGsKLS5ccfWYy52g24XN65GzakUO54FHkCOG4dC1T/b3qhCJ4g5
ONKNZMkdvWVlzJT6I6232doN+j7W2JrpzdCdDDk5L30RELxgNE3wS09GEOe2ruEFlfWGqseA7C8l
8inmQLOtYo2yr4hV4y0i2lkcg+Ukf9a2l33pWlE99MXY0D+Zy1UyzG8AHfKNns/yZ5CWCQ5n6kR0
YvsKhHWeFOl900VYsWZ2b6TYBDzkgMNd7wMELHNzGajBfDWKzgyVLhCMca7ZV5mT35oD4BizdsxT
zvmBTU7FpqpkgTFXFjCVZZspe0H9G5akLuG6M64N0A5pQHVwiJHAkdK1tv2i5rnV9FNEBlWs0G8z
f4Ij0Y22/6Ny+hzPJxlIKxdxS6iXRfBN1pqxTWfNW/dV7dwKoro2OluEAwVq9lGsp2HTa+Oz1wNN
M2vTvWuMCVml7AtqlZXjHuvaCk5+ZnkrQlYQwlicKoAXU5AY1aA4Ubj9NzlETr1NNI1ji5BYxIj4
1A9147N+mpHxAK4fznVFMOtaBHRzOYBNqxI6KYW5DFpzZLXNLYoQu6YmPEV3HfXfNefM/i5zR35f
62s0pQ1v2AQki9w6Bs3gyMoSqlPYbKn2t9vMipxoqVX6sy/EXG9gXYw7GwzSW5+1Ub/UYXshUdcT
7cHMUP14nvZDF/lIlWESP/LaNknQoOcERtdYJ2ipCioUAotHRNGklmQCtuSJ81gSZ280zt0oVM6q
WRg4JSpgk4XnGpwUS894tqWw7qjvnDOHwV0YJzfLOpSIQgAQoti/zNCQrDXNTxEjG2Z5Q2mD8jd8
eritzso3SxhtU+rfe1U0bUeg1Ee9Tvt1OaAYijzX2/kkajwIOSb3FUcMZXr5KWUvieZjEL+Sqp4G
4KaRT/JGcjcGFUn00PQN0kc2nWfRxxUzReLKJNivr6KXIfPsQzo4z0NZqNBui/EOjvrMdA0bnZ+F
ot8SYkcNqT2qTBgv56lw48AHCc2qmL4Oes9D4J14iDKTZJ664v8dE94iu9ZBuJbTIwGOFF3G3GBX
iIYmoTxxr9dmd0+hqtLovE/JsPD1PiD2ZEhrb5FqtlOtZJt/BQi/Ef6A8lnmw1FkU3vwh0YxIiJt
BZTe/2knKU0a4HubsqLpyxiip6I48AAZsqcf6RCfSZzDt7KjYd741TaYexrJbUY1BlBccfLKgBNU
2rDDb7Pc3sd1pu/c0eQVHqztFCCcaQJ/73klBX/fU8tSVwfFUfu+Kuzulp6lvTHUON1aUwOdAFDu
Rk/rYgWp0X0YReHeQpzpwql3xl1eKqDHZUrBiTQZGyvkMHYniyaJWohEx9DDH92N7Zhs4nMxtjXj
hymvrXDi2eIJdTRrrUWmt5Px+JSAR78nD7y7AUIknkttItfVyF4M6gzLXGuM1TyO5a4uc0iF9rAx
+hrlKbvGr4HTvQSmDnZ9ONdGy0l2T/5gxdB0VOQiMXdbqkkzMRy7WgGWccbMvE1T5MgRia4btj+0
keREw8WmTznTHw09B/8IayIKdW04juRYnBrl1ss6m98o9FCfKYfxmxAW0Bk5Ir0Y3I4Kummsx6qe
+0VLI51M7olc5WrMJQdxXdAszsEv9YWHuXyQxYoNQ8uiwUaE8M1qM3U9nEDNPXOdOcTM4s2MMgNH
e+/ing6qUayiMsjeQf0VC0FgwsHKSdhbZMlZfqHGASZthOSkVbn4SeSwfzNR9VNIa1bkwyDkSeWK
vHDQ7PoAT0zvs11gDt63PAtQZtKTDNFw4IOram8r59ilyWOY2kk3Y353me1E29UUYaLR3etDTw9o
tCJOz1MrQt42juZJoyRSJ5E8tOga2WKeqdJpZSa7lv3Hgo/1nyVxCjuFsA7EYdLzWCJQ3P2qac6Y
SqqCY2hmXUvVCBHbydOlcQePaNynpiCvJ+g6SFOEQDxDeodmhozPXFVGNP4acpWE9hl1XLo9pWlI
Pw2Fi2A8IH6loRNzPSAVztwbN75fqbvMnsS3ZvS4dUSvcDySmvoxteX8K5OyPASzDireizQaBVZ/
bsCO0RsCDCckq6TfmNSgDoBpIdoMgRPfa1NRrOfIaI9DR5V8IExwN489rLpoBqQbOOymLVk9BJ1K
biljlet8MNlFx+Or5PzASAS7RpEDjcdjJ8b5l8zgbQVC9JtSzjjzTFODbkEU3bLTEf7N5Vivp4mq
RWA6SGNlPM2relaIWPPBr8MxCnZjCmOyYkmCOFwYB9Njhc+GsbhVDSCoBJgY2T2oeWrIyYL25Gb0
rPQ19jPlInid22OndeVKG90zHGh+U2KsHps2QJ2VlnRcSRF50hteqsWY6DU1utY7uj5NpXS4h81N
xbBBi6BP9Umq1CIcxezCkfDifJVkHplTLhEMJfCvbZ8baq2VXXNvaeeFYewlq5CXM5NClETK5sPW
a+bJP80FmivGjHYTW4b9rY64mbFlEl0TRYoue0ElD96qsRDRPNzPKeYsq3f1GX2PC8l89JgiMic1
YG8Z3zqainu6wsCqqS6sB5LDNyRRpLdiShkjIkoZCwO8mfdzfhCC+Fsp6HzEx8C5E3mcHwgObn6o
ERuaEjcqm7eUsxdQytgC1GLeeMZ5NZ+1o4ooVdpdQb/l6PSIDmusjIaNojY/2kWCSb4mwJsT1Twy
6H0rqmkDUW1gg+J8pyVhv7JyiC1SRZnQK/Gc74HSxBOxVDERGWlA85wO/Qi0TcebTKzVyqsI8FtJ
UM0L3VZYNPx4mxv4PbPkSacCCI55NqI73zr4nnbsREFxrx7oHZf1vJcegMMkohCT0PM0p+q1wyKp
ZfON8LsnreRPrJhPMynkO9PP/7ei/38Anf4/4jHbSPOvOwNorP8T6Hn+6//1BVj2matEHorp+v+O
U/5fTJNn/cuB3MQC4LikHls2kvz/GgMc/shFEaNb1hnG/JsvwPD/ZThYDIJ/Zy/8XwTYnfX+/zHB
nVP5/suagJd+9gn85gNo5z73oT1Hd6puIK5QpqYi2U7/gXrx9KKf5R/MdPzcP179Av5EZoOox1aL
7gQxuKDIOxTTNbqJOq3lB+GT137ABXQmY1uTw/Xzw6yesWcBLYTmaFf/Mbdc/QH/jLb8P7fnEsUR
eSZxj1Vgh5UwCD7QktvSSnfQhH9FtrH/7R35w0269hkXfsM475rK01mpnLL9Jdzmq9DgTvRY2OT0
/PePuHKT/AuTlJ/WbkIF1w4DLdqVyXQzZMbq75e+9u3P//23Fwj9zsAUbdmhpuuPjgCxzHn1SxQX
z4YQh79/xrWvf369fvuMgf5S6sHkDker4hRStDC6F8R9BeqDH3HlPYVP/o8PqLOICDbHs0M9o/BF
bWMhUvyMvfn9cz/gbF777QfkIqgaMXL/ywwB+1Bq/jktOPtglF27PRdjWKeTUrmESoScTPDVN/5T
Aa30g4uf38I/TBD+xRD2NMwnbJ7M0Jnc77GBK67R9lZHpAW703YkRK8dtp+7SxdDuTVqz/MEWU5l
POBQjNUL1Slz8/eLX3nE3gXRsCQUcEpICAtLDdOKJ8Bp9/pcsv0tog/MiNc+4mIg624nI7tNzTAY
yOqIksfMZJuA9Ovvv+DKY/YuBnE1lbUsKj+/i+YW3TgVxoM7Fh/NdNeufjGOHUu6OmIYeadJx8gX
OYUcR+WO+uSXvxjCjqX6HhVbfBd1yliWogQAVnFo+tytuRi/Glsix6tldFdYcQpybnalsVYDQfar
v3/AlVnOuxjApM9yatRaFQoj3TKID75iBcMG42yDLP/kh5j/nCW6kiKR68QqbLqSDjIuuYyGWcSJ
kVPkR+vl+W35w3j2LsZzBPK6TNvKD5NiPgQZjZnamjYRpojexaccGx/g4K69TxeDmXTgVmEWq8IE
H+RX6iHLZMzE178/jisjzb0YzN2cGI6Wj1Wou7KB9CXr137IrEWWZu1Hb6x17UMuhrOyBjZruMTC
FqVrQQRcHpw4jleo9/R13d329vRW5K+UPJYiRZk6I8kbf7rpWahAKwMYP1KSE5Kd0X20tK1hHywU
vPxL18VIZy36+Ju8+OrByaHvzT8GN37XoHuk46PrPQzmB/sL4/xo//DI3YuJI1CJW3WjKMMBcZDe
xy84ONdq1gBXYjARtXOwO0hiEUG0uIZobJFD9cHAvHYPL2YVaxj72Q8aL4xK8oK9KbDwJsTNEbps
/MGoufKiueeP/m1ttYTqYzGNfui74x75x7sv/Me/v2bXLn3+779feohFXSnbDTs3iLdOEwTbTgfV
/ferX7s3F3NKOVmmsoyRaj2qc1fIG6OcniKa83+//LUvfzGbFK4XmLOekgbtoRslj7gNnmtRqc8t
1u7FPOIPUqpaGV5IXXidJt0dhO1P3piLqUPYCdFHcvJCQtD8dR5Ra4xTzVlnas5+fOrmEP79jyfr
an4lLFoEYUSlS+x72kHTD90obP/m7x9w5eFeBiOAyY9qTv1F2JJeiPWIaFCUt8VGdRhbPvcRF8N6
KKmfK3M2wxrDdhrV+34YbhDx3P/98leWPOdi6BJWIONIU0FYmO3LVE/vkMIPGc4b13c/+AVXXlHn
YuiS9JsXhDkHYafT/CwNmju2TiP67z/g2iO4GL35VNhxOnL1XofRWaaI6sUXDSvO3y9/7ctfDF/R
8XK2kUPITNWU6LrIjqE0lRj1l79f/9r9vxi/VkuWdZRVXpg2pCI7VYL5zx4CutRJcjdU6PL//jnX
btPlQKY86ig9DUK7qZ5TOm066jSvl7d/v/y123QxmI2iobYra9g2lqG9UT4zfhW5lX3uZHhOxfp9
hs5NwX7bYn2hCnpQZvlWmfEHz/fKfbEvln+L3D2bWq8f1jXBRBjAKNjmaf9sGFhQPnVv7IsRnMVV
5xez5YeozqdgHXS+0ElV60S7+dwHXIxhQnk1kix0h4Mz9Xxg/vTIe3f3uYufb9xvqyMeObp4duqH
AnRM49NCK9Difu7aF2OXaPSzgKtxQ4D91SKmUMwXD14+d/GLkWtnVWYlrW6EjR+TGWO1HuZWcmY+
d/WLcTsjRZ9oShqhlJV/SyV+gz01+WBSvvZSXgxWC7GCZorEDN2hHqjpo92msQ09AMXS8nPf/2LA
FvFoer0h3DDKZIuev9SW0m2Ku79f/coPsC4GbHqWbdQOV7dE/+DmqMfamdicuv5gurkya54p+L+/
lKQUpZTUKVcolP9W6Z/KMr7R8eQgikk/93JaF8OW5EY7KCPFtrBocAeLufW/C+JgPnoC1+7Rxaj1
s44YlNyRYRPV3dFpBnMjXExqSW+7n9ue/PvM89vY1bFZB/Q2czwd1hHNS76QATjhvvv198d8Zda3
LsavoTAdB7Yrw6jw0k1cFAnSvqb/4BU1z6/7H0401sUIFoGIUTB4MlTTvrIc2uf9wrectWHTyU/T
YcXhyc0h0Zh73TmV3b4vMN7yL+N002o9jm3cdXq+8zJcxkmyz5uPykznd+BP3+xi9Bup0bgRxYLw
HG8immyd6WFHxGvlwJ6W8wdzzLU35GIa0NDGeKLlU5AUZ6V3gHFDT+GDNfXaxS8mAIzFeR45hgy9
Vh2lhaYyITU9nz8YoVdejctoEVr0OZFE03xek752M7YqGyvJ6lPvnXkx/DO/xk01mTIcbbx4lKWn
rTciV/vc1S8GfkNktATMLUJaq2Jl6prY0QD/L0jraq/hyqtjXgx7r3ONyUiSOcw90Bu+WxXLug/e
UGSSI0iI1Lqknf3BLznfjz+8pueO0j+myRh1qhI6m5vehaCO9np9junZltIcdr6WQTIlAWsX42rZ
fe7eXcwIQ2X09uh5fohNHC5cNttfg8Ypfn7u6hcTQoDzVkonRxdsBhicRftI1vMH3/zKeDAvhnQX
6Y5XNBQY9KF1j2XmTEfPV6R8YDD+YEI7h6L/8XlcDOi477JsHkQW4htHatB8baX6oQlAq+a+c5/r
7mddklWZ0gHHoqe6T962i6E+NwPO5qoTIY5LFE9+LnLkrXZOWNXfn8t5Wf/De2ZcLPc67fjOEhNa
LaLJTpUV6MfOpCpblkmx0jxKZunUuOtCRpusmOoPZrArmwDjYhYIkM1Xtm2mYQvzByiI2hTZ8AJu
AD4JAc9//2lX5jHjYjLQDD8bsBTgNo8qdJJtDNu6RWP1uatfTAbwnprUKkHbzI2fv85OSWMKaWw8
fPBgrn3788v+2wagFsLMCJpKw/wMXOuynRXUp8999YuRnimlK31sszACh9HF9s9RNM+fu/TFMM+1
WGESb2aUQ0ojsc5cdl3+Ua3SOL/1f3pZLwZ6PGujbcBxYTQ8sXOA3HI3M4uM4q49+z0m/Si77x+W
Za89gYshb7aowwekjadZT+TCb0ySdhS05s/dqYuRjUW2/x/OzmO5cWRbtF+ECCQ8pgToKYnyZoKQ
VCqYhPeJr7+LZ9RPr1UV0ZMz6NNNCiCQuXObtWr2wPkGD2cJRdlu1gUdnX95On94rfVvr3W6LOVM
IjS7YZe1YYlIQDmaBzgpY6zIbe/LPHcYgWroc1T29JdF8of9Uf/2VnsMTWH7dVCMMyutG9pqYn6f
9bGm8W1R5l9ejJ+y5fq39xrojqR71UpvBm9JT4Y9TLfgkqqPYRTFurGRLtTTdZSgVebZgAB2JVJt
+19+NPq7/t+XUuiDHMZOaddz3FzNw0yJzPlLQP6vS6Lh2d+uqkiU1WRy8Q6tNTPsntlERzWtsm7f
IcPOu7/cvcvy8f+9QnzNt2WLfhYhJ8XXiKl9qhf7uRPgeZvkbxHYT59/+ef/WLZU7GJedpR36OSM
/snWGIPuCOIbKf6yev3ro80VfFu9ulYlcBJmD/yjt6EfsgqU0b7kprYEc6QeJDrxgLn3GxXhIPzz
z/7TRX1b1bxeYLPVlXswrHbfGN2jcu0izOl9XP/5C/51qeGavi1sHvm3djEjBy8lQM8+X8SjbZru
zZ8//ac//9tCRk+5RrFLd5jJYezGkkoCJBlzmPt59fznr/jpAr6tZuayQOFJUDNVth3bT6OYk+ns
yEIUT3/+gh+u4dKv9c/nqtL1y+yFvxwasWhWkAO6+6QtFxZFi5/0b/nun77l27NlJ6OwxkbaB4bM
vFsD0M85rXp7nZVte/vnC/nhTn1PiGq6ZpRa5FDSm6KXRqvuBYPQf/7on/76b+uv0FyLw49uMwjr
xTujb7eLBwYydsBV/bdv+LZI0dDDCYGG74PmFflaMeKWMi0el09Tanh/eb9/uopvK1Rv2OmczgPD
P7aSh8Epk6Ojtd5ORTL6y4364Tcwvl3G4puFO5EbPaRW9lo7/d1QOf/xo7/99WlnCZc+UXHwp4zj
WWWWO4AQ1frP9/+HP9z6thB1shvGamnwgzE8ELbd2Nw0i1slf4lJLg/Kv2wO1rdlSBeL7LOpdA6m
N43u/aW6Nzw6mn6o+kj6v1oXPNFVadbtpY+MI9x/u6hvy1PZyzJPm2g5TGL2QsNfjEPNkM5ffpD/
ZRb+7aK+L03t2KadI7moDDarUYMML9OPSLaAFp1yZUVeH5TqPc6ZGtJpgEi1Fkxalb2XzOaoKY5I
XKGeLPoVJMJD7HTbyMtoCuhB+vnPSRy9R1OOaaQwqwOF3H43NwON5zBr2P6iv61MP/zy39Oyieqy
pvRr59DNUTEhVlYD49H0Y1Xhn3+FH14789uvADVEgD5NxKGrll+JRA1fjUAExrr6/G9f8O130JpK
qQIN94FoY50twyHlVlZV/peE6Q836HvWytRimTkQ6g5jupgH4gOSM7q//GXh++nTvy2tEpJOKqLG
4O4ILSiZk8lmsLN/vjM/fPj3lLhDz/+0SFccIK1UjCTbw7DJPCN++28f/221GwYl4nSgu6WOChTP
RpXC+LbcvPv48+f/9OR8W/JafVTOyIDiARYzvMuxK4+ZYmTatvTkL1/x0x26fPU/okqRNCpZ+sI6
GDlwwwIY4U6bjeYvO85Pn3755//4dFU5pq6It2BMzCXwxmrxg3jyjMc/3x/M3P4PQev3fPhS4xtP
DSi4ept02yWRzFfn1ic/yFqXlrfhnf6t6yP0UTdbVV3DKKCMnxhjfllEcetL+QL85SMR0avWzlno
ALSA9LZPIx/WQune+GOPatT3Tq2e9Uz1CDw35iTWVZ2cLT19nX2mEbxJfGWuE+9UwWrGjC5OpaJc
i2z+aoUdMjEVVmX5Us3q3hEcPRrdenLrKqYbcL6aYMoXlsYi7T0NSXTLOwBsM6ofyw6AWF6RIuoe
RVLd6jGAjsvnoK3e1qiP0kXCqh5ua4U6zHbroLDdd+ZcA6nXzEukRysSTLNYTPa3D0lvHQaXrkZf
HzZtilG3itZNAo3ErrcuapdSz4EjmUcIDMzXOik9ZRdsrr3ADmByaDW0glHeC3yvsZYTgu/QALIH
OeVmGJxD2mR7GaElNuybqFHwj/xym0rzNFyQxtlCj523juxl7U3xPnHaQ9KqQ2Xo+wX4ZMxoSt4O
19bgXCYQH+fReS+i7noAATJZ9bkVcRQs8XLWwRSk5ZQEflp8+jlyCW5vVop8bTXeo6vR07cYMlvb
NiNIDGj5vD0AuYxXK8MT0i2bWVpHb7Rea10GNrziwhhfGule9Zwb4d/q+C+jZQyron6/3Okxm86p
2XHKysH2W9W9niP8spsdpby1E8Md7ia5G2wv2lRVc1OgV89a9cv3vKtEMmQ4tgZT4fnetC8lS/9p
bJqjFHAeIG/ZET5VsfzyUuh7sWYGNf+wiDQgq4hjohyQ1QAjbVFyZmYXUFrpYVpaxLWWiUciT3B+
vvjVJBMKX894Hd2kuNHd/iREN54c03jU/UyDkeDifRoUc7CJQ2YiNW+B6JyFSovQiA17NxYGCrFp
HOGFCNSkhVGf6wj2g1npZrpqazfesvmmgVtP/YOZoQVqy/Yu6aoYQp+6sab53DR1fsj7Um69TofD
Gi0Rv3H56qUuCsTFgV5haStHU/lKL7I3O++9DSDJsAR4NDOE5ojiPqYPCZp6bQRVbf7yi2ztQ1HP
nOguj6ovS8PT4BlThw+420g253Jpt2Tr+22kNJBMcbnTF3TTSur48ICXmuO4MxPkDg7T0bCQyjc4
949JC5hX+NFWae5TD9OOET5r62bFlhoAMBlXPsK2feryZjuRCWGoKLvLWgaJlhZ6Mc/taTCMN+WN
x96VJzPNAuF3a5kv+jrV9DlAvbCLFISlGu4PiBmQODSXBMqRp6K3i0CPNXsFRQDtrFcnN10i7uoi
+qCZpl4NDiOW9SyDGLj9SvQOgCjrJXeSguEm5vi3bjGqINVj6nzlWe/7a2MBujq79a9aT+8zsugM
95s0hXa4jwem89N+QsHggCl0lREdmmyG79jBAPJquQWouu/75kM1tGkZtqcClfsXDJIy9hDk+M5l
+n158EZvvk/G8S6Kp0M1gGElHniQ2qSFyxDttAawZZT0IfWnFS0vjNPD520798VuouMMlsXNgBRG
1aNWIexzKT+mbk6TaA24Naquahs+AW9ij1Fk1ZYgOzPnK7Vp99GbuN7EU9M++wILFjmIC8iuZ6mg
sXI1q+GWeehj3c+gjit7B4yQJirw0aGVFW9OARaP5OW2gqaxMi9oT83cTF0Xmu4FjQaDbyp2WgyY
JAJHEnfVvFkU5OBawyygEp1xzyqTu3axryahkD0AQj0kjCkFPaguvweF0nhbHShbW2O/gFEbakt5
Wy7Vm1uoeyNtd7pJB7wxT6KEg8u8YRNzoPB6h8p2H+1Kr3gZomTnuv0dCakc+4YZmBYzdTJdbOZd
my+9u4yD99O8ji9LvjsdwA2foBvSQAsGHFtIf2Xb9cmDE3EDPeJogmBz7HGtlT5UU19cRbPphw3z
zszt6u+GubyNHgTyC9rdLhnWrBfxEvGhW2J4uSsK5vp8L0GN4I03vVPrrAz+rTunV53f0CurM6qZ
JwgdhjVDrXdpLm8r5vq2Red6gZNAhy5Sb8tc3q7V8k0Oq8iB2uLT0Ei6F7NDTiHc8+S7a3ZVQHGY
4UxzwNQL6pMgGaKqmg8edCM7c3j/aZlaGTQCoB7RjHBwkn4vVRvfFVGVbu2CPQEoF8PC0VqMau8x
23l2OjPsHGXdAb9YtWJGBruM2fPA/HqQCqDSET+c7prXMZCunHMI/M54A9g5W5s0RAZZ3ggKTfbn
pOmAlToJorO3KbHb/VOqmJrUm9kPaTyhac8BDpWPw4veDEjZEtYxJes2MOflAo2SX4Ymu9DWhdpZ
lhXvcxMNlQBTTY6VooOuFeseym/YtYYZKi2qtmqBtmZS+fD61jgSIPDqARoyzCvVxaE9dLhLhXUE
TgH1GXuILNw9b95B4zghR9f51AFSrKdiic4F+MytqEfAzZPIYaOZzfMIX+YUlw1YyrbmaYUcvAIh
Uz9GukMFzHEph/iKmX5ZgtVdwQBZ+tCRtR9Muluu4CppoVNlw7UqONGN0mLNgs2Ie5uPl9Dxpg4Z
6ZjFN+204CDue7RvmdlhvZLF+DTxPtFy7cE8KTvG8QnHqfhNftY8IrEiAtUsJzRT2M192uMA1LLi
YFvN8jypPIPGGC0MIYP1iq0LCkeaBctaBeC4WE2zZX1lUewwOF9Cia5ctc8mXd5GWTfcFng8yvVg
xuW9tVj6Bpprf67zseESRdP/skBoPTtQ9Jh/cnO1VykFu1BPdAtdSlLC1I6H9EKgnFEsuP3OKhXm
bjFNFySZhKcrwOHkKmmf4jK74MeyaRfVRvSlmWP1lUY1PBc3T6rrpcEmskpSyw3jLl7MsE0bcJWy
aoBki8bttxPDIieaTbN152dQs7SxXyepY2+SGmg/7ULFwVdGBqYqiq5kBnZIcPzYymwu363RwuDl
W921X+fZtc6UzNrX9GWduOIuWuA4ISkwXy2QemfO0PiRRyCyKW8bLhaDBs6JzuOHifg0EBGzw4Uz
GU95S/DRVj0sas9c1jDMGd9iGwa6laUfQIgwOI/puxjrW9A0YGgZOK+TVAs4VBCxzepjKodpQ03E
3FI0vvcsSAYksHNAozNTJAsMgPoCt86KEQUSrV3iZqq9cmtpIHlY/siFWQoPShfF96bbTEGqzEQe
c6NErKQYk14to67CVPNvshjWsZkrYuJ5cDZCJdZeEwlooUQZT2neO4CfO5bFtvkyF4rLRpScW8sG
s9G594OqP5x69o8eKJmAYB5uOaDP34oh9lVMOLaK5ASEbDQh6E0QRabSBEDgaTr0iUpb1U3abPqo
y59obG8PbeWXx9oHHG3UzY1mwKqtLDXsiyJBIsy0/xSacEp5fQu47aOe/2aoGlBvAnW3mS88qAaR
XudGqxbS6BOFZP8MG8bDeJBZQZnGBcRI07xyGjk+56IXuNhc4OqrwagQgBuRu6EJXgSLlzqr2Ioz
2M8lW4wXpWEXtXHQwMgAPopHxWx8lllj6N9gnmcBWAqohHpShLFbFW/Sdz+9zkWsUamR/8rk2V8s
a++o+UYpZT9YPF97z+tQrgooQubk3NaSJoSkZ3Z8MeIntxsv4iP5wRM5HT3DBkcgtWsAPxGznm4b
WvT6cp+SwtrOsrd20uzEzrSgwuVRmx660jZCv7oAKvkj0W91euDoc3nM7THjxCUv/eUNJr8+vwxu
tXMI2RRfSkrrf0ceMjBM4vR59hxg2+OHZej9VkTtWXWkS+RFxFTrwwOB1/isssxe5Z4Ly9TNwdwS
29dpm4V2kYNkbcZ47znGo0xoHLsQmCd6YYLSnZr3orQ/KIrJQGrNzAy/98olatcjDbTbppvRNcF4
SC4KpY4u9cpCy8BcDRptmUxf/TBiyx2st3Fhu49HfXrw5qYOHSbeNuSn8ssU+3QnlsgMDeaoAebw
8MsLNGSpwZEWnTMGXQnLfPZaEm/s+9UJcQnrV6GnKJj0ft7qSfcWlSAk8g5Gdl/UFkc7cSnfZ6MV
EBhi1eLJP9gg78MhaqwvlwmQ7ZISU88ZoVnTFv2m1KZ0J7QIs281GzDZfHtjzZnHQmlY62ygoh4p
40NzKiTpTFOf8rRNwzlxbO6M/Bpm9pHGaE5y4c11DSQSKeFEW/fxbpIy30/FiM6ntl/sssAs0Qgd
FHHDkRBV+zh1JwHmaGfEOaDnC4DVECOUO3tc7I+eY/2pVmN1OzhAqIUvnY2RAPuz8V8Q+yXJmiju
Sy8uxTNYX+FQWcleTeIz02qxLjSnR5Uy2odq7gBCTPbRyMT1yLNwBFIEMbWo5MYyLgyJ2cXvaC/v
tQLeHaUsSnmUphuHA3ToTD32KcpCt7nduoHTRfaa/Qb7RqSTAJlGrLKDdE52b0BfXbTlDM4P25eR
jb8zKRta3lPrutMg8a9qePUnWQuWatt+xgdVISYzOYOXs7kVc/0y9F1/lHmcnHLRDm+FOdHTV1T+
ndbzmb2DSAJgdTBUrrfSWYdXpTfNr56DYQiBXxU0FRRF4DN3VWLg+k3NpwoH2WquyAzQdaHy8wDM
/0UknmVuujinwMJpA5tXCg8Heth7UpppgxCW4Flr10Y/smA0/lw4vzV/aQtyDt6kffL/ZeltVRdT
Cy+y7cDGWk3h66dFgdtb2aPtr+vRwSscm8OL0ur2aiir5YoEPBEqtGv3ZJDWvBGRKq9MeF8x/eJO
fRA1XdKuU8bOJvd79LKXqLZfAJQtCACD0QXFb+qj9rseS3k9cPy6n3uGUJBQMI+3ZUIItuAkQBzN
Zkr8OvUXhBsc8U3a0hg0tZVlrTAucFZgh9Uot7ajDlLS8F5tO2qw1uq58TVJB8BPquaP3J/5rClL
lrXQI/AZJtYLKJqt2W8GyXBHr4Z833OpUdAZAx4mASAo8zwnTOeJpIXb20GnwTTrqeyu4aRUIWfm
kvXb6rCsKApnxgTqi5rddk68eoftK8IU1RZ3+A4ZCferBL1DA/S6AGrktI+J76i3gc0VrF6tk1fQ
3ayFKe/O0JN4AkyBZKweNGmHep9qyaqvM3nNuywwaAHd3M5VtHzpnAt3Io6L10Tv8B65nrUgIsuh
9cjSQ49I6IjGqYaJwsFkzq+L0a8PsZEBEwZ2qPXH2G84h9iJ1X7pafWpm10MD1X9VjaZAnhk6s5L
amfc4ALTfoGLMgi6FB3TKwOdz6clHO+mMUBGrjwYoc8AVqzVsAz5U8Yp/KrMWtSIU8qWNS9+su8j
dFPgBZEswIsNrMHkNVVxf+V2E4hCLcdqL934gE7Qhd9bRFezU83mCi6Wf1IxoW9M8iaUMUcIsNWc
n7AvGMHMzQys0rbCXkBJDB1+pMMyat15FJB7CT2TsDRKUGEl7YSEc6C8J7PaTj05xawe03CiP5tA
22+GdscJEBFF7ZAS0WSFJBx+0pvfQhzNoBgRfUVs9hpx8l01+v6dZwtsbcZUwZg0/DXLer21Kkes
dK9Un5Z05dEC4/ImZYsoqW05yE9RPt6pXHkrakzpkVM8UcXS12tQs8UhV/X8qyGqu/NlNNLiU2rX
PomDKxYKyMxgI49OGVWY2+pxN7Ae0nOUVbeJ1uUHCLLaZlDAzcKpjaV5A1Hr2JdxcW12CcNkhgZQ
NPYA1zcCuKdueZDTjBcgYWUA4m0Es5x2B2nC4ppjclRtUqeH2Uin01RF+YFIqLuF9WOHjqFBygUF
/mhgyLqLG4xJ3VJi7Z6Kftv6mnnDiWAKMXJVbwV0pXXdDbBx2+FsKxJkqUT8MkAO/SxMnGtiYXsX
GeLgaui9a6eAwxvB/VjDGhzI2CZwLtiMN82yTJvRbtkyioLEXU6mLnVSLWQAZglSIm2yPktLHgI8
lgSPd5kCBEFdyhtzabutEQMUKR3zVzeCvKm0iUJYwnD5BraXcSptn7Yd0rGXR6M3TomR/p5mOFJo
4ZdAm7UL+HO+OAkIba6zyKk2RRJPSImiV70Q2dkaNZwnjspuhDVVRzDRn5xYUSA6ibvWh0SRfNKf
2rqSb8IqKuq7cXXPetHdpmmSnMfeqA8RAMvn3OmtL5hW4hxfaH8Wd2tjdN30kqc5SzIxzoYyGJKe
8gLkW3IM6XPDQdTXqoDeKirUuTXdI46w1+YES8iK5/ZNX5LkOZ6UdgIYqY4Q2DgcqxLAt8+giU0N
YFUM1lfVNuVWHzj0WF2TbiyvMHYzx7Mt07n4hfxq+uDYR5K56SNToKCrkl3To/Dk/BTt4pGx4k6v
xjAi0NykPPpkLsWTk87+lRqgvNYJ9jF7xAI4GMweaxF6xhFeVkAIA9/LsBdWWZQSehbNAcSzcc8J
vAlKQ7x0faEDDJTPcsk4RDOv+0qAicCtHppjk+nusa2Mas2zOa2G3uqOsZZY606zE14UayE2gCtY
+47YYCIaNmWcwFDH1MT+T0L+ZIwL9LkutR+VhiCzo96yjxX3umR2hn+F8/ZiFA+mNTfbWDQA7lO0
kpE26yfQkkyT+4k+X3fmbLNXZjD8rd65PIU2KVECklrgexiHyl/p6Ds2xUzq2ekbxB1uNK1hk6Vn
TZYjgwOLlryO48Bm5FzMkWaMfK0va1L3uWNtoDXiWa9s0iiV24UCvxIMTwcOfF3L5JMjCCBxd/Tj
gNPitB4zjuOGyfg3aeApMBqBPDBLk19tpA1nM6Uu0ql5AMetkhtzhK1IuOTcUYjxvvSYx7vmF1vl
qV0dosYb3wkAAG26+XxIXdPpqLyU84ehF/W96tvpqZnMOEE1Uuh73DNUPSYy33Uezw91O1mh3Zbu
xm8KeWcMi9ywihP0VgToO64oWUdko67quKy+dCpsK0VM8wxRsHnM4BqeJ6RS/CnAvUBR2gkH2izf
wW7UX9104rJGqQTVBH+ckrXjp/BA6rq4MQeWjpUA5/WoRbn8PWYlfvjU7+9ljDkvslqI2OT5Vr3u
Gg9j16dXprDz5zaJuzWOs/9t0V0WbS7tSg++DZw7pYK/K2PfIOZrIeN4C23XnM+u50azSwTyExZg
W7P8A+3ZyLfdwn0eMwnC2nSard5E5rkuTGc/ZR79gkr3IILJlOxFMoiovNf6bISuZtrigbd52s4w
IsuwcS7WEMv12OGVPewuH0hZouAxifr2TsiElWKKxZYyQ3ou7KRC4FsU4YArxMoEGibfhC3n4GWz
VG9/ZV2jX9ei4nig5ul3YeGfSCsNv0LRU3XYp0IjjzZEjnXyq3YMXMDLeyvHhMTBJsdZZ3qVe1e5
n0rM6jqPcPR5kkW26Yb5PpUlLsrCaELRWceCkV2z6DqKY3ghSljBxjJv5946dtI85lp+nw5Jj1PE
2JMIvjat6KEAzdszRuIOVkUCs31owDWtyIyxKVmkhtmiBok8z45h6hGQE2Qu0KbtV+nqm8S1HuiJ
D8pRe/Z5zYm80v3kaAeLKIwc/8EfqGV1OKU9gb5g0C8nw6DwOXOzfsR4V7HcRGGeDqe2ixiEr8gp
Z33YAFNZYw/sAysyVvYgeA/bMG7qpxylQV7oHKc5iECs/GxN86XNnYPT5AwQ64GS/XN/6ZVv2isX
PMM0ZhuetxCGx37wtPu0wpdgCrldDJ3ASawV1Kg4HQ9+SQ3N8faXVPEsmw+tRtYE//hV86NdV8o1
OMqDWxbneUk25djswaPedJbmBAainEJpL5UVnUa8S1FR32V+doOFDAEHkYec9WcSYr+jtLjxLO13
3CoCq4RQqGUExqQNBg1z7+0Hd7pyMy87OhUA1MYd3nEmh91Q9EfNXm6wqO0JjPcWS/8wgRNctNPi
x+gni6fG9A6D794X4Ap4lvL3TKM86plPkSYxmeTXI84V5MfJsiWBjUcVip1csGjSt5evMA1oK+Fo
V1VUJytR0ODK5tra1uMUxftuwiWCXpJJzLVuUwgzNQo54Mu3qW9vp9Y95bJOttWUgmv03o20/3B5
E3cE6C2yrfbabJIVsTxCuH7fOGCNzdghfmVslLYcICSJOeFNaTB6Gc4v7J8l1VdOnHOUZJRJlsd6
iaGBtn4Udhn/YVdrp94pb5M62fit9zEA+f1ql+Ld5X+22lx9MEQTjrb51sJMvDwEXQtoQxHcM07T
jdU1ahpwxmn1m2HTHavWJwx2Du7x/FT5+pqvXPe8RFFCBIV6yKMQ4uFmy4LEn3dgp0ORZHdq8NeT
Ua4vuNgBtY7gAktHBAZ4LblwrKGb41KqMhvc1xMnGN7TmGqz1kdHc+reEjO77tzYPBcSt2t8if10
Vs6cY8KA3JI0niCk9z67VmA2Wx5TyUF2SfbDUIdNakL+Z0hgLTzd3/Sepza0eYMn6ZF8OPHZkdS4
JoyCHE2naIv29HVmeJRbNz+wrUE7blBk6C4STr0r7+u607a2MdWh7qmeNVx0+wGaLOXw/M6oJFMa
cbIX+RCB1u3StQ8x6C6263sS0WkgXWc81INtkMPhOeKGlQfesAHkf2VirVUqHEb9zO1FS6d772qc
b91u3syVcYpTnXDd0SjfN8Ecm6F+kRbRH7TPEktfM/4eUBW6rzzrq9DGK2hXKc9hHdbedAR3vHMj
N9nzg8FqxyXMi0wOH45GtRo70MVAne1tb8fnKvMOYPfuu7g/0yN7tOP5WV/ECWVJ2BHUktJjQmQ1
62RaC89+NxJMnQu7wQdXdEqN+Wqe1Npw6y2wzWsVdeSEYrDxWpt+WS6nG6f8El3znnL7SNKLYksr
WxdU5OFWdVJtfWqFkFg+xjK6w66MWKjHVj92N0I5ya6Ymt81KiA6fyoqroXOYtre6V677wrnxEvb
BzV5r5jEh19fOXJImEmvbjM5kCgYyn7PGL+9WrpoSza22cICdf/3EJNweFqwNUDtPAq9go7qkdVl
aj5UhPFt03+V83yslHjPTWOtF9i8UhFf3I8U7GqPFieR6sekhIAqu9MoYvkA1KULJ9ap6dKm7Db3
Do9xFOcfvafT12UYV7J0iIWmOzpRNiBpby0rP/pl8wpj98orwfIXtgOQ3CP1Dks8LMgVBS7OePjw
p4jcxs2CCqs3vSBecAmMGhj9MdP3c2QiotI3KUlEINPUIld2WwcmQsI1rq1UkfgtVejwbXMBsNZ3
45NS4LmH8iU1og+nIiXYyvfebrbpRGJY9T7W6NIygUKrp4QSBnmotT2LgYoRh9KpZR3SWT2O0VA/
ymUhkq/0EGt5tpq86VyXTKAgpyr0aD+Z3ZmCLfs/Ukag89U6r2wwdfM0rin23nhxcd/X+bmp8vtk
WhLEi73D/AIz+fRyflU96i3ix6OLmGDtpAXa9aa4X2RxGXRwly0BqHvOXYtiXleu54x1ycqpAWX0
B67SGuYvK9sx6tM1pTcDyKgxvrbVnO4oBiPRYKxspO2CU/cKEVAeMGh4L9KFkkZ82zXiddKVhvwo
2XiFuIr9CfdzsqMxObToKEouf2ruizciGkKJ9F6lhAOtQ0pv1qxT5hsbW47NYVKYQPSU0p+02Tmz
xb6F3RuCnXktLFTMl1+roQcpiO0MLRHArsK1+n3rtzfu0l5xHlmCKneusiVCDjGycnItl1vdHU0X
00GcP7sW5WnNcB7zisodgFqKsFrjBQ3df0x3ZcXeGKUXRNJzrtyk7He6bzLkjwkDPRlQWS8G7Icl
KLP9r1GLNqKlARuI4VM6jA9aXW3KaBGrVENhlOXjLy1xX7CZtcT/OIsGgGhsoPawHizlE/g3nzqj
NgG/xlPuzB7pEQq80+z8ihAlxrJHOEKdxoLtgEo8btpbLS2IqgsU1T67jXDlp+vSNe/7FvauQeO4
m578hSiK0DgPZFF+Cl/dgaTdgUr5gER5O4DRkCN9DKZ35ykH+0CmrpMibSkK9JTNB16DHO42PZzb
Po5RTHrA1pp8+e0n/SU9t6dldeuMw3UyKjfwjWHv8k7YGA5XtZ5hh0+mX9pFE1ZK880qihL1/Dif
nbn5rRVavEc87u8ms9VWIyFgVha3ZHjaFVnhg4ve1xnra4sHH9Z+swZskdLy0j/PipKR1ZuPA/x7
/r5LjnwU+s5nk0cI5N4uukblXb+nKL716+wJnjL9EUlyDT6MY7Njv9sEZrI17urZ+PCleMxZt8zR
e3Tm8T7X2wNLKZufRz5utOpN1KtffapfJdV4Z0Y2mTTaiFoctkZD8hzeLiehiiAXN/VRq7XyUeW6
8d70NtBlZRhrv20eHV9cDs3Cve+LtgpsHemvp4r4rA+xCi/Tk2GuU01ROsdhqcc0ipUxhXqSxPfA
I+V6xm60LxIvO9izvfE6hg+1Er+M0JwLdFriVurzaN017tmkxTRAQkmdrbGeC5oGr4BUoPUiXczp
QJInJ4LyiMWHEJG1vSoko5sEcbq4TkyrpqhvogFJxsm9Q/PtYB3uoJtfkLMP0qNzbXGd9pYTFO3I
tu2HskHFsSR0pfjpVL/O9GQ/0NciTfJ12kz5tGQwKKmX+heNZcUzia1o7eZVvI7/j6PzWm5VycLw
E1EFTb4VysmyJXvbvqGcDtCEJqenn4+5mtqzw5ERNGv90VGPNPQ+Zj5dMOvWQBQ38Wc0IpfHVHBS
N0mOKqui5HlSETKBSUdKMvAiTgzKcAB/boXGD0Fh9qud99e+8rSbUzO5KW5fKJEmQPMfbhvAmn0f
GfHGJhyLihfdJX7Izq1tb/WKtOQ5IjC/1F70CLixmdDrNa1PgnI/lFtwlTLIACfISBb1ngnWuUd5
VR+7PjN2Tu1ORxLPhxfKXQoyt7UpcN14eFDUN59dqeY3RlxKWwAMzJzySsuHkLfmVNsptryHo1kE
5hbpzc/0N2Kpo3NV6BE8E6bHGsgSW1XnQr4NvbMjf4Vlq7a+h3Z8Ubkld73LVGdUVhdog6S2XA8J
yfaN/8yEmupK9SAmOg63PGYOoDEDfUeffetDdcaHP7CD9eBbmVYeFBP7xQ6j7iTZy+lHoRugqLIW
BQ6VELBJS+ZcHHImaS9hBfEFtnGuQjowY+O3HqfxuU78ahv3rf6szx37B0IDusjsYit1uCqKtUgX
yZroViOgPyRxEX56gywehl6gKLNVtMuKptqrNrOoAcXjxdhE5XyDXyb3NWvnkcxPvLjRIeOCHyqk
qnaZlfUr24VsTRqJksdo+5eioLgvFU0LMWLZ8hYVDk10OVXn29DWKeLhY/LlSn18D8255crA/tOh
R2+nbvefvEYsXmMUaubUbWYTmyVr1T1064ooPVlh18rlGUrqWhWCPu8QjqxoGr6kygxHSJdEu2g5
YbXkhQ9U8RGEL9zY2BrDWG2bYjL3qR+/qqz9jdrKWCclQoBqFsT8tWG9Bawlzr1NW3YZipRii+Gz
9VGc9fRAr8JG/HguyYTCNh+W3oI62ELuG6+y15gswkPYRA3wMqii7wuKAAujJOrdTGnjo9G6KGaq
6+gqDqoOlhKierqkbpPfShPSSk4oI7LYlyCFXJbG7KluyuEH1Zi9qDBC5TWW094IhTxaorN4EQHj
rUZ0RHHQJC1KqrquNbVywhr1Tcv/cRBN4T9TO/I0hOH0JJd7ecbrzoaO2HA0oLat4U0b6lffSKJV
NVsO1W7+KZXlQRbkvR+4VcZvT0g+fUk93ydBKfannrQlDX/uSPddZUOFr+Dy7WajKji7VTEAojnS
LFeFY+lovIVru3Sut6gEKJXIJKDjpPj41KpJrnVBXERu53j0kMUhgx3o/Ml2oGa2HfBsSTL/XQ25
IMjrouD0QvfZKnj/I5pof1IHVRIXjOj4Ne8I6m+FmhsaiyyjG4Ow6KJobZSJ463mLIvjoKwdrsFU
18lnZXdVA2Gb0mcHsyGOJpPOSHGq3tX0/eQVwLWQUO+SpAMTWZaj5ayJvhWvaXww3s25zz67zGzo
nDHi1oWLbaxxnyh/fBvHZnnpF2Uu96CfQjtjTUTvx1/JNH5+xb5mZJH7DbVJD2dt+83Ks7gsG3+2
puhZECQ4oplLERy0XRkzXWlmZ5Fw4oJlcEpATfKVsR7alpOaB6Cm6HkySKAvPVUz3Ne1U9Jn1WdH
x0yxVfYQC68uF3M8K5pivZXncf+uOpZv2lXjotPXnWka8QX1kXe1ixo5Y9fp0Usd+8ZpoIpdW9vT
pBLCMe3sPcK19KajsHFoumpp1ejGsixvAn/ot611vDWNGE38AVHJZLGWoBgL0qKT4qSEp/m8FD2k
EGalNUeNPuQk0KK49gERpirbzXkV4zx0B4esqDKdqsAsByR30B1smZbTw0kZVfSkWy2FGNbg5K+Z
azS4u7nILNiy/idHsO4jqTLo6Ro9TFO+izk2wWK5SGsyeOw/atvmcu3XYvotFCTUqoiN6t5MtYuc
z8LyTFMIGxnrNy9qoy2kHpSxCeSbjD1FgBFuRbrkHKxSgQMawuGuC1eeGb5BoixnaD4iN+OYhxua
UZpMPMbbWFBkG0jTjlmnPRG+5bNBs2Qk5aQdNSEQCZmUTNGeiu82D1RnUVrp104Wbse8RzRh+Sji
TAu4/1I7scnDUulA2AicjWbdWYLrgVCd+daifbbZZ5iPom3N8E6ZiNPR69Vl7mIaqQXUkedrLAOS
siBj7ecDogY1uCvdHraDb/gdmBM82abzPED00GZ5COzUbYdN7UZUBNty6D+qPjfpuZKzf1z8YFVg
cX9/T/C0MTOp1P0Xy87FW9Fl8hfkE3FdMvlwFQn6ZoY6b9GlKp3MSWK6hwKoJJPWvggzK1+zw6Lc
sZI2f0xO5VAGwYTZsfrUmQ4jNMKHOGpud4yidrNiqKDmMonn+SevJknXUOe470C8FB9WZszdYw3S
2bnQOcleoIQd1sAJw0wZtUhec88zMUJ4sr/7CtviUt7B88tV0nYp9N2ToqCafuQkcad1xpvvazbo
rwniiq9o42Va6nPslfa1rMduOrDUcvkK6lB4XMZOHht+9vnYybrLoIMNFBxIZuZHIwDod1OoLdyu
Xo15IP1mbxdIp/aGWwnoW2PmYBLeVHzIKnWoZYWCrfZxO/OtO9bQuYFtlsad5DwRo+PsofQ5rU1v
3VH9ijzHanANgC5AOtG8CFDsd1PxI7LYQrtukn7Pi9lMv4Fr468U3BeFGOi/WOc5ekq0nGYdHcOG
tu8AdLvGSptZHa6gsG67M0ohwp+LiTqerikUHTnL6ratUfbUT3CQJRJTl/lj5fclbaB+pukFRI/l
5ywdGDQspXF2GzG1NaySJigkqGpeb5LWFCkSUroTglYjwAxJmqkDa/EvvCiPpEZSZzuOd0YYwnv6
isNFOHn5CB2zORieghEbuLZffl1M1yrVyq/Zt2UdTJM1iiCjwnvpoF8qdLwJCgZYIkRiqynLmFcq
NatibZZ2Nq5LBOrxqjdLSlzDXDecq23UAulK5mjRc7iEIq+UFNYOLBBFS6SbpX/qJwOZY1XavrrZ
fR6uJEWDQuvo48mK02DVF8Ktjy09TKgOATB9xEvLWBUDL9anmMITd85+0463Rbuo9sM8g5k1nRu6
dhQPMvuhmumuSWYq+nuoc6wErFQ/f7IZ33jNB2Pvn7ukKNYwZ9tMTCB9OTKfZr6wiJ5hng6zIU5Q
8ztLdxywMvlLBPJlaI1DHg17LEG7EPoX5aHBDpp+e9rSNJxZ+5FYLWjfL4T06CVylBcjzLsrpgEK
tEUGppMELJNLmfSPaqBS1yw+GG9vHgHqW3/gkUhTy902yI9QfCJ2Tq+Qyg+9MTcaYIhht2R7mVeH
iQMKjxSIRWQ3ci9FeHJ0szqaIAYBpFiz7QfnpHNsBpCM1zoJ0evELTLlnMjCMlF3FB7XujUeQ9zt
ZDy0awg1dtrJa/dYmqaVaOajGccf9LB96EV29aqCnCR1LbSJIlc7+wAl2odGxkYRAq+F3StvFNrL
aTUNiFdZ12W3ZqlDTT3WFeNAfhP0kK1R2RLeNfUHgbQ9JVCi9RAre+VhSP0H+D7ope9vCZXfx7V6
McppDGg6PC3nEVal6GXuXbWKiPEOYsGmnUqw1qrTNqY55wxu1DU1vHRMu30mb+9ImpO5qbvyLzeN
A3f4X2T3/3qHKJU0QShSiRAymqxLVb8Jrm1HVqewITlyhGlleihQglqT/rbcjmhf2g3X8j64fMjK
HNvAhHJZRzWKoAjVeJ0a98WhUqf+u8leuW2l+k64PZBfpFRn8WfnrjqQrLGJati6Yc62Q9z0SHyS
35jcLmvOLzhcUXBpr3Ey/VCIfPT4Bll5fU5aZrFV7DonHBjXnpXULot8L139P1rQaCHvaQNjpQum
SqvXg7bowvSHjaotMnX47ra7zkhVy8wjkNpqPqUL89SpbOumKKDZmo7WODASc4M6gAllZ34TlQRW
WOavCFv+ITtWu0rT7m2Db2LxTdFYz7oAc45Ur+3PYYI6kS69LnCS4V8n5S3JPHBdAyWTqPs94fS7
RAFYeO4iwo02JrrNBdIZqX+Bz7edfK/jA/LQ7xkgsTLt0z/ma8QRSL6bj9oemEAEKphxsvdJbb/M
Y3YMPfdWuPab77WneulL00X5lJGawzA63zMvfyYl72TRdBeEjrDRkw9HvrW3uIV0NyZ5anLU6TgA
6Br+iDp7Wrnu4jOzy5flhmBGfLQG+1HUNTsn1Tr4TmrhtLJrEMqnD1VEahtazanteACz3h1XgLIb
xlT6Kw1zF7bj3YFvOHBSPEbbelpaxpEoF6tU6/9bLgtSczDdJVKaBfpUDNRp2fEVFOtu6fGLGPp3
lxgLBfGjJvVRd9XF8rIj7pnAR2qw1vqZmt3skJrW81C2tBZn6XHoBn2XFD22RhCpCQqsMdLPohV/
rSb54Ngm4yzaG51JyZj/TajIGsoVhVLyYc7GW2cN5xqMfF2W/YWAk3fTRrFsy22bNT8xCs7lsoZJ
dBgzTwvQcsWonduP3sxfXNg10uKJjLFSJG8eq2uT/5fZ0BViiF71BQQ14v5KQu7WccaT0zFjhcWW
/tUf0YcMZVoUbaocELr3AKuwghxk6xy6cVq4luu0ABzMH4+uSJ4S2ax1Fu2NWZbDap6jSzcWyUZY
8zUCSG0aPJRR/VFgCCym8R8Vr88Ut+S8CRZUAA1xKvZaIl9abZKLwmzTjfE+zt0To/KSskI4czT4
v53UTr5G4/rIixeI6YA5AG4Xk/23n4UsqdPY/EUDvRSGjLKDH4/5mmpFc2OZvMAYfF+R9QZWKU/E
2b16C3Og5En46hSL5suN5X9VLDZWJTbLB/JBajNb2yPXpUZWKCZc+5plbpDztI+Vf9Hgy+wJiaKR
FR860p1yiO9571zKih40O7orI38Q13fENnqwjGFbVLAp6TK2Sv82qnmbSBt7fZbuR9xOvepBczE4
rIRTfchUIreRZ8HvuCWrM+cG9YkCJJCyUPxJx0kZf1bIg2SX2ybVz3ah1r2KUQy1B6A5prmIPb1q
vpKsxyRAMVc+lbuan9CeAM8FM3sX8jxAt+LDUPvO7M9Ecz6XFbJNCqE/67b+DxLspeQ1gLP6lSRl
e9e0VHNTJLd2FbclOxHbWnGOYzffZAADK+SHVtBEQGAOxfDYu9Yjjso+B4fI2hAfDc9DWx/xICVb
by5SdtrqWOoxiG5mCyQzPmYd4zQ16hayO8Va8o7/ghZmIOti9G7ONFHuqGvbuoCoziM8EW5/oNls
o6XDLUrHW1LaaIzao/SdM7pEsJIo+q/MoQD4xl/F5P9EttjOFXMCDghV2pekzDi+cVGWFsofoMQC
P8HkqWenNt+6yf4rLP8uPcb6nK9/ef6G3NxZPDluPxzzSp3I6QnsTLvEWrlrc/8UDg2Wv7YCxnSy
bMO/Q61Jj4hUxPZTYvDT2op2O7w/9b5N5bspUAHYMVxZ1FjDphnVziArZGuSKbsx++rOMrs3tJrT
yi2ATtHNh8NzFuY7o+/2DaUpXdJd66m44qj5yDrvMKrq7k+8iTsTfNnv3hvH/08z7HGDafUls8KD
ZxcXw+OUCH0gUW2KnxnKAsYsop/6O0v62rKWylIUDPe6giVReC0Xhf9yYpTRrhHZzq3SzfLrsHSu
kZGHn3HsqH3EDec43gl/1o4j6DwaJcyIepUD0ydXyiMRrI7rJ6X0Q2d6d0vgsHcpHE2stelNt8zu
nuySMwcUbZDtM6vPu9/m302i3xKrudB/si7cPA3Gtt6qYXqR3GYad4vvLXsV3yYj1++YxvtGw4lk
pTlxSo4cj4gT/3pkFJjRduUglrOmkp+GGF9L4Mp1hV0CeTGTknKjJ20MHyXDSpk5fqBSiu8M6nOB
j7OPAmWWSaGdq+d+4Cbxn4q9M/f7uQMDuUZE+Z8mMgA/xw4c1O1f2rq/hbGPY1kv36qsfBulFm6K
GI9zH18E03PuTyfwV7Cy8pw6JS5ILz2j1djIFntKC6wZSyz2aBc0j8nKcyee3lzb6Xm+yzHk5p0E
xCbXcChZzHofTGhkBsh3cYGOm28q62iCt6Kzbqc8IRr+0ORZMRdhAot3fm/hnR7dI3mFU6C1zS4d
h42VIJZipbt2urMrnfwio/4/nQmM5XOIV5qWofpKsV6MH8Q25huzcptNS6IBvhv3B0nehRbi7yx0
d7E/k7OcBr2qtgKejH5axVk8Ikan0nBRec/sNHmsf852PW1jA04+N28mO0joGR9zqx/7RtvmWvsy
S3MtO8lUoluHIjSepcOBlIXyd+k1jHLt2c9ndhQVP0HB7vu2O4rS/nD5boPGtGkEjbZa4myWP11G
sLxKXqnUOyJDlBC94XpoczQW08bJ083Q59QZRu4mxsc45DUldSXKRCbErB8vHSr9zsqPc96/VlYt
AQDD2wSsVbTvXpR9hlN7Y4iXi+phZ0N3oKQCYpzDM72Xf15j0w0OFTsNZx05EfLXtjhKSibR7tk7
XdNfKl6mCPyfprnaOl4OfubikS+Kl8aI/unIrbAM1zZKaO5FN6jjZLc8eXOtbTXFzY19eC2jdOcb
wJttU+7wejyHfkWn7dKIM2zM1kMS7T0DbH/OiXZ32dB6dl0+yYbKU0zvAA2qT7co+jZmTSiB/jbH
lCdDYgJf6DslNYTdxX5Y5l6fc9dsM2Q3/gtWjMAdUTbavWlt7CS9TFmJJqJCUQg0LVJ+oeZ3GVbr
1Kt2E/kQc4W7abaxSJU8nvhHfn3uw4wJOO+MDI0jyDPlN8hW/9K4/geBqAVs7Ag7SzYsJHJ9vCin
fO3mj9WpV0Uw2Cwoyp3fcg3fV2FdPSZzerN3+Ofvox5tQ1HxPc/+X6hpDykQTSBBsgpgPme8t6na
mfa4BpVea5nYDIa+q11vQ1/BmiCZYOxQtTKBr6M+2ZPhcW6EHlRReNakutZls4tCkNlEHZmwr5WZ
I9bxj8tNixIHEL5/tpgmy7rdmUmDf2rcNK2YYP2jXd8Mr5Ps9yj9K5RfXTBO2QlP8KIlwOs8IBI1
N2Oc7Gu7fPh4uqfZOfL2XvsOyw8OJAwK8WEUFmZVjwDGkSfeHl8qQwQR35HdKk6BeOMiJC+BHwe3
S1YDR0PCW70qgR9t1TjBkOE5ltrT8kqzR09fUYC3Xt44I02KWdPca33eeaF42LN8gALJrWmY4M9E
poBFJcfJ1tcIzH38c8XVz3qyBRrxbzG/hqP7INJmTyTZjh5a7ifOSF5gxgalF4EHJqvCYrBqByMA
tZErfxgJeJuejD48JfXwCNvoAngwBHqcfpCM89HAg7tOeVOkZ6q0GTH49UbArd2vxNAdhBudXIhE
m3fRUnZDEd4T76V/ZeZfqSfcDHGxpejyHYj6POviCIz6refpfrDreVHT7mYG2bA2/yhLAsXsmqck
7rch6tOm85oNMoQqqHMM5WDDHTdesejTl8Ozarglhx7bGDBogZE5FMs0kgXLPzgKWfIoMsoCyb0y
USy6ozYYivwc+rRCtz54QgeCZ60lU2ZQjvIg2gz00UJzq7vXZC43RUX5+/I8Cx5PwcJjkKms6Y+a
E3bFQNUF/nhbAAPXxw6ezy/RoNZe/LxcCpy1dLll2pPooy2ukA7BCH4Du/1UIUGAmAtsnXNeuOq3
sdUhqZrTUDlb16Q4uZtXntE/Qg/awywhMgzs1la7b8B0CF1A8RZt8Ay9cdi50nhMLR4n0R68Sj/5
ysGQZjprXYR78PAMQhJvYRM7LTMgr8Mp3HrajD7KOU/s7K26wIOnxFkNZziGPbkVHTKt4cMxw9fK
Vzt8D8Q6yJ1I+i/UAuha6kBLo12eqpWRON9KLCFXP8s0YUsb74kXHz2OOm7Mm53fgOchitsakUq7
hzYG0+Tw4veX1MJ8+Uv8mtFeo2caBBOByXLhw2m+lZbnrQb0nOUCUOrDuHbT/L/SrTdjMyMAzJy1
0N4SlPPnpM9/+pzEldF3N1qD5bX9N4Gk5lYvj5Ftpoyszp71KQrM+dniongqrjdNOqD/UQNGVyBB
aSGyV35gNJq+qmX6Wk0Y2rU3hYwI3MdFYAj4g7jwBTXzNi3Hr9yN2eKRl6wi2we0kC4lyNyShTq2
ZnXC8reqrOjZ4ofihj8WNRKu3q9BirJNyl2MPvCv5XJRwHi1EKv0tfVedzxWhV5u7Kg4zRxNXOsn
PYsBd7MvhuM3Ujh9tLHiS2cgqrONhneljDRcwfqJ1+8u5lEufTSXZd5SdT0Ak6PD4suylHEMEwst
fXeLa7ltZnvjadZmedpMvSU/pj4XTvHkR8WnXuOeWv6ibLWBJfeXC/Md2u6Z1OeD5jdPpHvA+olN
RIZEZNfMh+UGv0Ugeu+koVOJBnEqi+yYzF/cCMuO9bG8+4rY2deF/qJn6u4Ka5XAwy/hF3oGAkNK
Vs85m1AGtaprya0xyrex7A/VIliPkfwiFThi4W4DWU6c+GBji+c+89CqOf9/hS4naDaWVeACrOU5
r02hH0d21qAeknyV6OXXmJF9n5vEH0G6rky+N+UV32nh/pd7GJMlBBDiZmfVhzFkMmpd9D6zHqqt
WY72yUTvvCvUhHjYQZU34o3gvWredTVd6qxBjeLl5iar9OJNcwbyAcNmjR9pO9jgWyakNSzp3Owa
xDDYXqc9tdRkZrcl6zTplFNvsNdrOkrNGQkJLCQglWMdjMj/WgTbthzLfVaOxQ6U6K2WzQcKth3K
YAYgnbDnKNATlpx8xq2Dq8TMEZzl8B5B4U9LeAjKsgZZVZJUl8bO7KAyiSsZRvJRsu7JYqAZhv7e
Jg2gzsi4MfuPqaheUwHm3ag9JsQfk+Ty3La3cNgEONFO0Hfxd04VSp0xYmb6ucfbGIQ6vRN9Mlxs
FLCe0F5yTE/BWFiPkYN/YpmvMsX2BsmDkajg/lZ7Twdpzg2b3HA2VV+r6h/+feJsODgY2LFQ+Ol4
8HEJjewPK8lgg7/khbDWrxGDFYONeYVA11ZJTzDRFP/2JrizkXz3WfFvclvCHESzp8XpOY8x/Tfu
wzBjG+1utEe1zFhYgMMIkZ3V1CCyrucnG8XhPDt3YdnPIx6TlV56yCha5kLsX+h3uQExmvKUtdlJ
euW/VGn2odC69yrH2d4OrDoYHc4G5wSGJnmumWG8uduNmtpqrfcYs+6lkvlVdOK9cKPXEHsZBJ5D
HE+Knbbq5Z90xk/B3Ui1/Z/WO5tlT+H1DRoQr9nVn1QzM/ThtBbuDXg4wQbRIlNiIgMwTovGXTWW
xz7bie8c30ImytNgJijceYeaaI+KuDujLNzRFf3ROBk+SYWotbOw6QtWGlnyv3zoodxXlAcG8Lak
Eonl5J/vIKX9GtDwn+5PzdZt4M7rcdtXwrioGcewWWPOc6IQbnNCKqOa4tz1sjuEKvNXy8lUFuiS
zebhOMAyaVS4KxvP9hq1Y8h/Mnxi90BdmjJqaYxdI8lieq/raxAUuZld7RLy5p0iY+3McbmR9ozm
jMvSOo2FhGaUJ0tDraanyMMsf5anqkOgNjkDNlHd+mBDAHjSkl89y054z0+RTD710dtCtZ+NEmSs
VdU+8SykldE/q0N162seTud06ehpd9jEfGgu9z30/YOZzahlkpEFf6IyCYwbw4nfOg9rzMlJ0350
HjBo2r3Z9682J8rIUR+NJgY9Y97kKtl0tV4hRy8PrsiP5YDvPSZfCERyJzz95rbqjmL7rbTA5HGn
XMKo/fOS9DiNwKr8iVczM8+CrJeCOYY9KCK/xYfFCceTBR4wuTPwLfk9PREDMs6ATH13PbemFQxR
u15QRnvybmGtM9O3qt4gDft16p6RtUCEiu755s7FQ7btlz3bPUIdnAQ9RalKdX/snDsSJTatNPbL
GNK64Td3yya27dOoaYEYBxIyl/vKt/0v6fF+yqN7Dp4h/OyQOenBV+FxEHjtSFtDaXw0OudAIceV
QgnOkdkm+QSWYjIjUpqzQHblo54HIrjcM6FlUeCkXsckOTSB5ua3PK7Q+Mr2gX8ZEHQodlEpNcSy
LdoitI6s9/JnWf6c0n1pgVzijFrOgX+f8wmFwJ8rkUg6iDIh99mUSenhAT+SHYQSx3ceUQkjOZsX
2xpOxUR1dek+GxSTNF73GCL/PWzGnmWsPicVo9NyecWiZemZt2MvvxKDelg+PXkV0SoRBFwtwVDg
hmZXrRtYNMHQG6PqMvhG1Tjf27i8Gh3JckQ1hewjo5ds4ZryzTz4Bya9Z5WoD933LpGBxlCr9f8P
l0RABAm1toVX7Zf9aGJKpxAOwUj50EvEpXaZX0Nz2pP8dRxcdbYqgE6m8cYXZ5754ipMALu6nOOd
XqMdbwye5pA0t41ldSWsTpWujbounjy00fs66Qntsdt2gzRTPI1RF+2ULuPzGEr3RZCohDbXmN9k
zYSMYUw/9COe7q1naNEPCQQY65TtpetqHLx/Mc4TbpaoK67FyGEzTuXB7hRpSv2kE9XkL9uOutqI
nPvSeHc44VdOb187U5CstigqxfgXKyQ9JS+FBQagkxsFIrPJTEYKTz3st+AE06Pxz/cmYOTm12nD
Y+hr7gXzPowYgpm1DDErdWN3J1V4GfTMLysM70NOeJiqYg6qbLKOWdIm/1X+gPaDkSFY6DRH10Ok
7HAj88D2sGJUHfYjqg9Ym/gbAW5/MomrXRUs/7OVnyqfDKKkiXbaRKJWx5K9/E7UtO/8wBDimXfM
0vAHsOPdH6y9Amkl7q7UVmpgMMrD6OLrZB6o7EMOCUY5rwxXgpylviu/fNc6JQ33ML4QRKnx9FaN
bb+dtOmzHbM9SXgnSIknFy17bHl/vVd+ZGp4IrHvb4G6bb9/wy/PpFgSU9A3r+g7oj3THUNnCx8a
j/E/TPlvCAdJtrNytMopgWdD8xPyojMbKJfIbn4wRMIMAtcVxh0f/mGonSs2IZRp9RbT/RmFUPf/
Vzq5RI84CS+DIhq3Tobx7Fvl3h3IqkM98xz541kHk03L7lPvxi+OKm/rNMkN0cE5RAkVm4s5YFqr
arpADBYBOqRv0csXu3URcEyiIYvH3SAreA41vdsBpH4Ms3kihwQTIw6gdWMOyZo8o00786LH0fhp
5/LSIqsIejOB6Ov8G0r650jaMPYDdezN0B+deEKVQNLAWmr9xxhiapOe/1uM4QC3Xy0ScIY2363v
WesXPAuZgSSQxbp0G8IE2woPLcf2ykGDvrFUkiMOKUE8nKp7YTAzdprXPls2k0BokFNJ5AHfqEmo
R2/Zt6nXIQSYeBGaHsss+zdqEUmCc+QfpJvVZzpZtJU50VmeDO0E+GX8F5bNZzML73mQ+QWXq3d0
pmWhQ/sbNFWTkHyloDChlFf+PIyMN0PD+uke6toiVKPM73laf/fI1lC0XlEqXoD2M1yuSOqsGf4w
Riq9jua8PGhD2v0IfdZ3zhx5u67Qjd8uonOZ4jAUnboYgTK8GqohQxKrKj+/JU6u7/xCvStFuh2A
L1NvSm6PIs91RcdkvuJtRD5PGK371DZ2bireDLbfN33iNtSwoMSO8eiM9i8H1OXMK6KrajCAqEJ7
NXtT/8+NpvzHREmA0oQKAPLSJhXUTKZ7Vx8ZgDznJR45LofOIsIjNqZDTwjRit/DyaU1ZP+k4bOZ
S4J9xvQh4MIYGYthbUN1xVMPZzOZwMMa31U35905AaN5dI43br3C8c56hvE5MqeK8dc+zlbG9tS1
xIp6sLeXtPKeq94g1kGi4hYqw7RsJyHRlIURIqaqLknKoDx3Fkl5swqvPCwp5PN0LyZm9agef4F5
4E4G5d/xh8NN1T62h3RQzh8lAW9tX98wPN5KxA/kO2XoIXqSpPQRqsNvk9ewikgJaZk1mtbKNz5J
8IQdgSCQBzzs2qRw2Sj9e6IjRm8oxL2oXn1mjfmf6XnEtHYlUntdNCuKSaq7KbuPEZGGY0X7zphz
Tg8GerbyU9rPYkXb7dOgsNz3A+ZyPLP5trUi8rScBi4jdepgGEdRkhbG31BGg5ossg+gwrchsi0k
1MXDzMQc+DmrPfajEjl/nF6g4c0TBXvmu++iPopF+YE8xdpE4/jrpOS3Jcwf6QQ7N05F+jF106sQ
3c11iZFy6rR8pxJUnSsTvbbyIyi2Ah4zrU4CqfwBJO0mWk/uwtI89bFqQs5yfBpVhy7H+B9H57Ud
qZIF0S9irYQkMa/lvarkpReWulsX7yExXz+beZk7M9dJVZAmTsSOQqW4WDFtKGvKYODO9UkUHQZv
o770bqKYMqmfkVvVTYnkZnjYrY0w21fY2VZEOP/r+vrX1O0eukcF2iy7W1nM9c+EIzv+m1kauIsM
XD2hjLEvrRRTubBPXsKsfWob6z5mbCKUm0jWM+5ivlN8y4hrrt11j6juwLgVv10ofjFvelsUHLhw
yviXN/PDyJJrlUENWf5LHhecBTnOQRJ6cO7BE+xK4hIs1I5aGAZWy5vhFIsPCLoa541vP+8QFwO+
DDfr5g2km/oso1htPHJWdTIduhA3F4RFsihBx+HvUIblXoyNm2Ot8J9jv4mPaEzRoslma9f3TLqJ
Z+PR4mA7uZMXuRsIlXO3rkdWKu7TWO6gzDQbgRP8nBsEeabIj9cezopzUWRMB0bb6YiYaro9YvJF
rWPIiwzh4u7nIaweQ51k31kjTCZuGDiZBgtXpPzzJiJXvmmQh2fiVXwKw8lOiVWOv+C2SOt2KPou
l19Yac+2UdWvMscrOteYoRtac+5DW+malZ86yZXVCZJtQc80zYmdUyNd8a71pDHFk6Tnax77E2bv
Yt9NgTin0oufdBjCQ+nU/NzF/wJ+mwzPT2b9KG10f9XYMM/xrLDAF9CLuiWfYGECVo6wuJ6a/Ad1
ds+4CGOsxVoPkPwA8nxkSxCUvBJowRtKCHcmc9CKBkUn3YZWzeObg+1hX6fC60aG/U3plrh2qjP8
Z4UR7qhjL+ctPvjho0R6K3DkU33os77AnnL+Gyvh3aKxI9CI58v7T4CYKtfwK7NVwjICBTge2mub
dT2kkECEMG8QRYwcw6zT+NWPrtHnzJBbtQus6d7hMMAhpsRHORljiK5ni3Mb6OxNJA2jmkhNATPT
Adcb6csAnAJg+I9qisUxGolDlrOeK9Lhwj8k8N2P0BP0QcHlR9K1TMxJZuBvCDd6J0DQI9CWRlxC
PZF16yL3tx9amqsN2nVc9j3D+s9pa5bnOC1Jtg1c6jog1KkVj8/MXQkXVIR/p4nAl4EDirEWAYbn
KEOOmAwfmUAp94HHkbOpZ0Y2wE7ibE0bzRzlzRJjulv6FsYo8QtFkQwGEz+FZlWxM0myAGcbBTDh
sk64c2jd7ill6F6WutoVOeaQapinkwaFuuJT9Z/nOcDYyrp8INzufg/VGDz1/lAec7SvdRC0bO+y
r8aTNczhSZCq+2MPIUqBLMbDLHJ37c6aOHTsBc9T4sRXEq/zySIPdpbFFAOb66ZonVoRKjW2yk9i
u2C3TetfV+HT3DRFbR0yP+gJKLjwlBPDwDA2pcGCRms/ySmiB0pukevOtZOdXw3pNeIpuhIYDLhi
eaW9c3M8l5pYOoq5n09XJR3gRC4H95O0CZM/5myiJyGq+hoqr7T/6Lk1juVU+89ZpvWODyMAztQ5
6uj1EyaZoDTjk1LMI9cBkTKQ4PmQ4TtNs+RHG8VENAko4HocKMiblBYMoQwkAN+ae3wJWNJ2Ed63
m3Jz9ocYQfIt5i4JHVOA3PTstPvj6ZrrfC5czjjj5KKT6sLI3ysKTb0VRy0qKqbE0k9er+Pg2Oe4
kXCW4W9qYBoRiccqe+yKOBtvfR0HCkqlM0bkRm2fIVOB1TQ2vMWBpBarfzMFaJqoDgkxrNkwqc9h
deRCn3ioYp2x1k6VMP0fJbHjjAQp03B9UbONUJYCP1wbs+9sg9qfx9uMtvEcYNtdW2ISWCrCuNz1
sTtWe8GSuanCFsE5YGmqdKWfldLOe+4ZxXNBneSrL5FlMFIU+2LU9reoM7mqkiTZNx7/bAXqeRtq
NKlCMduV4ci5hYfS+RxA7b3mMyw7PQewYnTt/pTYn8NV0beVAskxy27fsTECUzC9ZJPIutkqjxtq
UCV18OSqNr9oEcEZaX0bPG/tTms8D0sFgp+QWSFZ32EdY0EbZ3Sb0lPVhyWd/DXj4kPYviB6pk1y
IEQDLqPhC1yKcGOaeiq2Vk/aggSfAyJFd6ceGzssMNH/hVjj/ZbCLh7AbKF5SG1fpU+aL6v7dMW4
S24r1xNrHZf1yqnNei+jQLwTSpn2fJgL/4MDfpNjkFkH0N1X5EqRExK3ZVHyf5vAB2SKnrrqjSa9
dg15z6eS2+u9dBw9bRMfNJiGoL6ToXLuVuUMn5xBsodvQk0nwaxfShx+zINdsq5RiY1jR2Yli7cu
Nso9zCzzO2TtuYYF6URHlQ1KKvSibxsP0UYyxj8NNtT0VqDhR+izHKIr7264OrlarWcQhTfzs6li
59GkGmoS0ci9HDBpoDdBvOBQ0BzT2LBfolEWZ9GKbGczX3qvsjTG9R73+b6MUXZsw2guBpG6dOUX
pOYGsvG/jmv4//V9CdmE9JR/KVUJgZ8A9Ea7tHRJfvCtCVvtbsK/QQccIy2Zwh69Ns02nZ3Jf24v
jGeyDODcE6ffxAKp1EHpcA9eWJGUViqveR6JxNkzVxvVc9jY4bi2NkD0MDDXtTxEI+bNWsBJsWsi
mhaCws4i3buJZhNegaj0fnDD7G/MprRTDYt9DOdq7bgluDKX4INBkBTQaNEY/qa1mGwRX5Gb2sNF
FkQpMxTLRthYRjDOWPZgXQbVkOWL2k/p9+VdtG7UHzynmu5TNFWHVOPMOHgJRD2g9IwRTQ03YR7o
IIYoW7Z7MGrDtozD+CmIG+sXBAdB0iS2nz0xhw/QADWRzCrbq8E1UI77sTvoqQFeF3B7xtXRaYPu
BGfu/kjZpfmu5lJs427s3RM+xOIyuy2qb+VARU9qpnD11J06FXN1kwzjYmX/mdKhO0Ll4jiuGDY6
DVFs2+6YD1cAVdNkzvbGAPXUYYh5zyZyb2s29iWvOPovdel/J3hyF8+JeEnQVEBhFDMzBj2qTdwa
zq1OCPLzJQN66WdrI5PAxSerf+3ez07aMMUFP674TCYXFCRXUM59RcKtYBUT5t45mVFvLJX7mzhc
5v1D6LxNgdO/2sP8JnORXhtj6Jhyudm2VYmHUgR8dBM1XvvqJx7zHq/sow2UwOGpGA2iO+Z5Oasg
iw6fHQ27uP2wMJjcRpIGUB09ApOxAHCIZ43iuYjfpfC2DeR7v6iggQcg/uy/ddlw4/Jw7uWBx0l6
mXAn0bttJAiSEpN7wrPGxhWWYufMPfF9t+c6W2zQH4n2hHa94bnaYZVk9OdL/lVoxnbbf1oM93lU
4TO26U8Sjt89bQ+TGkxqRsXK4JRAWw+OLSKbWqj1LMFv9Y7Y6Ki5R2F8UUyesEezx7yQHwGbZq55
39aW6x78tD65RvvomoCPCwbJZHAbbHZpW/+p/PAumTJNsiVL5q2zrvwbS9JWVfQd2B6lC3reROQz
WKq4PAXUGDjAUMhoblrupnkJRzobrZepZTQejCYRtfCFSdthTv2CnZEuino8lvRG9GaE4X3eCoor
Qh7KTJ3J+e50GJ/FOJ3njC0A0Do5xHvjXceY6gT9p4BvPY/R3TRrXDjNRfQfff7BFeWcxf4miZmB
5u5plpgKkxwpHkgfll2E4LqfFivx8GqMExeNsrZ2U9KSZIHaupob1Rwb5dlPXAoyQMhh762nUlaX
caYYJGXapjlE4ontw8h7mosaYSbM7WwXWoa5a00xb9CigLW1rvlPKbu8JyanWlEux1KCoysdQlbo
ii45Z21GrwP8VmLA8CzAX5GTbuJ6uoOuSw6e8lriPUnwXDmi5lYWY21KKzAWsp+wivJmr6q2aj9z
RWNDx2n3aOXddM2GsvtxbOTiTKbzY3aMEuq0sikBEEgrkyHqW6jy6qLptXqMoKtwtXUoNV2BQVs6
ZfqG9R2QljPPb5Fd9viuxvop1E6yJ1gX7AzDqA8dEIxVVkAkbBYCRKWkhR22SH7jPOt26K7T2msp
5Us6mO6BHNjCJMnTGeeDDSm2d1fM1L6Fq1lkAXanO6OdcXrooBWnlLKPLaA3uaMRbOkOkOXRq/qO
QGRj7sHDGoh2pJEiG5ZeBPb97HjAhRw3V6cmLEJBlBxceaJc/xBlWb4rJKJ3P/jVsxqckbcjCdU3
ZAP6Qqw8s7/R2c0NOLKQgSyIu9m2f6tB6QOgEm+N/k3YI3fw2/jFwL7dlZsBBiXUE9dBVBmJBOJV
xYbpRrs2CRlMlkzi9gr86opjFaQSu+hWhtt/aQvdySDxtvXikuQ3OBOO+DxZcDoNc83sN9r1eQJI
MifXmRRooJnRDzAnyLSVQZMePdnAyMickINNHI8zpvWRMEMXzvNWCrc9EpR2rzSEOZ9Jn2c/Bc//
Lu+YgsYYut8HD3GL33j+DCB+k4EuB6DW8VRt9Wz8KZssZeVo/5rQBjYJOW3Y7xZuqKy954VnbqsG
Q6xfmvW2Mpgpy978g0rYrnEJt9tZuvnRyxwMKk3lbDzMrjdguMnBHgW1IiIWxJ3z4oPIlXx01YA2
yip77Ohpx/fB9Cr3o+As2BZ/+kTU62zCsoAzGUi6l6gKLzCQ4BDPzapVrThTiRytjTjDPjVV1aPU
mfXedGwXVoDdTsbin6iq4lnBXaMaJnOp9NDRunRsgdQu9CtThPYoGBRTH8DlU6u03FnCNrg3AFZy
wwoDpK/6XT8NeiOI2V0kOcZN2BMy1OwkZ7L+2PE6opWmCaqljuzhytOcMZ1JqbQggjScWhnlfyHm
5fdBy3ptjaHDwUUF+zTqx+c5TgGhDGG0GcsCK6XEP5V7lMmPNiczGTXFNihdQrOiES/lWCXE8/ta
n0lYYjQriIbDzNP7vqUsqOttudUhM1urNyf+BPP1eXLmu5Wmxj+/zdr9ENfdpaUXZseMUtyCJMO/
ze3gDOAAh45ieuD3fn/jPme/WhiAt1HU4GjM+DIaU4ffRl4U72MX6hsgR/O5rNgVXCmJ01rEJ27d
pO0NeVvjuQhqb2PLCNeeDyKPjAmpD9VwvKmM6SjRcjdmPY+nKYtLUK7Yc3TYfaZ+VyuIvkxeYg/D
Id9kYG/NNNVE6gxdrtJJpjer6/JrFrTFskqW+6aKFxeK2az9gOKc3Bs45xFrKp8lX+t1mCIK2YXi
WccGnr87Avm30x2AGGwXa5IkFojNuWngVgnrjQm33IW9/JEc4k4dYN8zMX+SQQZwAqOAfAgCLdsW
RkUYSZHEiWOPo0N+KOuAawp+X46VpCS2gW52KEoEil/Dbtw5oXVOvelncvi1pMdBtrD/Jl7/bvNB
BWW/tgHVQBLczsy2Kfba10EO90ftl//uezEvo3OIne+ycWmbrb4QXpB4sZtMtXjD77HJA3/dltex
1NsK8AA2fjeNweLUpMo0it90NeYceoG/IWyDCCPPI/oQmIDVxNbneOj02ciLoZ+WP8oJT3CMTzqx
ZL8HVIozVeYnEcZvus6uWYjhyrLEV0hNUB/Yl5gdpoQMNDdopApnryG2WTtuUji3q1A2l4olu/f1
CySPnfQLnM7hYY6yl4m/IU37k2lzei1bf1i1BM7rOMYdoBAIjOaOn20eYVMNClNQcIZRskZgWXOc
vsWG9SUs1ny8vk7SEEUhG8tJl4WTIrL6b1pLZDr6i0axTcxsF4C43BiifGGswsgamkNvQyO61rJf
W/G17rw9aERUP/8lkD325vRoxTDyW3w0YMPblmK+kjTf8gjFBFvNPP5jQKjc+LjFw2D+G2uY/b69
HqEdoxhg3uhTYmLzxlRQtmbQiV37Psx3B0YT880PI2dzyG+JOWxNO3i3NJOYOT0YtjjUIjwZsX+o
R3IUHTAfBOkXSnr0kT8qt//M+I5zftpAY7VPY0B4y3MXcvZLlIB15JMKcs/2NO04BmBY/dsFfyrr
o5zHDXhc/FSLPzr5zwnuWJYueAop9hDAI/GkuJa14inKFFDfZqjPs0BXW8CrgA6JNcECg4qx8m1+
iTAhOqG3MwHN5TGMhfsyJuMulc8Z3M6YJ9wz26M3JT9eLmBpc2YdWBA/pvLHCJvVaH6mKJSCL5eW
mYtD0QC4QsyzIWIPa48ywnPHuHfSORRYVm7caTK+a56NsZAX/k0uf7Yz5pVf42YeNPldiyoFfKED
pmzX34KS3jrgHpwouXrkyVFLICGrQKAc9ksssdr5PSaJpGzfvD57YYvblr3e1iR05rC8+brGY1Hz
cCzJey+9kajisJ6umfx3yVdgmJupngQIT64SA7yx7j4M8Xs09DQzyH8EFY9QPT68KrFYZwRPv7sR
eIhKLOC8sIMnD27WPxb/WzRgUJ3B0GXlLjHGvRlKPAK0z4xyQSYZ6yHyvtKh/i5r41WaU7cdeud9
eSIRHkl48pdO0nySwHBhrO99JzmJ3lPHGjNUk00vvfvSRh8CisQqIrds1t2HuZSfjnDdQpxjT7pe
ECxt/kYTMSUBMY2n4cIcJITob2YHm93gwpafKtZaojL0yjtsgJ27G3mNicVP53ggw0qzCgc0P3hA
NTXOdmvR0CP9pxaKkGcnPFJJQtG4/dam4W3SuHfYBXZFkmO6zW/V8nzWRnDhHmZuCps1dpQjoTFC
SE2ijn5PKXpbY19V3FeWB8GanadsHj+pADzYi6Enk4AYjI5Ke5FmC9AD5w+xzeVpSJJhrzRUJFCf
2dxfa+XipRmZjFY43jdlGeG/bHLGRnlffveNbz04Pk+HyHIK4oVxexGhzjm9cTUzfW4VoQM13A9e
Os5J1Yw8v8BL4WyQgMFsLoeKHdY23yOqZ6iC7Y1pm1kh0Dzg5hQDYt8vnf4NDM8FmvfJmkNYos2+
n4CRaHnCvsURzetQ3LKRpj9S1AjCyI7ccnjg9VMeZx/Q08DMx22xyxPWwTwyOD/XD38ic58DgdhI
wjJrh7nxvgrVtWmXc3uEN4FP/DXsyQtQ0cW5pVvHZfk3Mkf6IxAAefb04O/4bAgm637vdngDrdx5
UFnNvQ5CNhUymOyjMDkR/XmhxmBF4d9LGdJFRRsAboxf08A/H9fplX2FwKJ1aRyg24BCLAYUDu5K
bsqUH6A9ex0WvNlhYsAFtVeJsXZIllOtM34xkf/juNQmBiAwaL4ru7W37I4lrsUVFTW/PW+/VMh0
vrHEpUwc2P7WGGsWCr0bwwE7kXbQT6J3CATGeswTHujmK0DzBwF0KifMmT0QvYb1oE/dM4UH+9SO
LqEInlB2nrloIp15Vrnp0/Aajs7Oq9uPOeET01OHFWYotzUrRimKZEuk+S8MkQvzis3MV9hQdYK+
c8rGFu3TOpscpaEPfcqUY0cuzoNPCR/tYWhhRInogcBpW8RXZ9Af/ixoU+okjxCFgUmOa91AWkx6
pgcL6kWN8AdY1UaTIoKxbcN16/kvFjDkJqFH0/fbcFuyasDx8NnRq5EWJxNhegpfll8CJP/iaBr+
TlKcuZrzKGYQDTjajkdui+AASm9v6f4R6PGS8+MXDYVJuKU3oTe8xJ3xDFom3tjBBLdh4BxrhNYq
twHjGeQ6/RJ/fqHQV1jzQqDOXJJJ3BcoaH5A60SDIYOGInDzCTHadTvbJOL1a++iohYsPloD0fKd
J5UyZwI6yJtdaiBzIbeOqnmtKrCtc2i8ejWGMoVTQocDdSyp/hs7TPqF6W/p0aM6xYFYG+T1FWUU
tOiEobYO4r1tmA8qAt+ihXvFdrePKszBuVmvoVh2TKL6q8TG7gguRHUz7EZQX9IwPu1+wnreufuM
LTTibtNodAxL4qmuQ0IcbXoXaDE5K1ySuSfaN/coqBSPlm+Mjg52X/z1vP7scg/Xpr8c9VgCuL/L
tWrdFN+jfeapzen6K+45bo71MA/11WsGa6trUu6tZTYog3LaeovX0PPDT21Mt6nwGEvNv5XFhXCc
5/xW4xq0OR+mpCJpPbzT6AzLpCHcxfZROckPzQrtd4/b+xyW01dDueodhd0lNWneLKe7J3njnGxZ
+195PASvVmGDafJDrJshvh1A4fxGAQck24qgAQS4c3uvw+sY3YMJbHfPZM6zCb4YWIMYLpt9jEHV
956nkEqumSDP1vV6c1VTPgY9mRt5BAW8uarcqXdMXEoA7vwdlLKeMjsB5WRTPilrXsz5nJmAqGuc
ais/ItWU24xDC8I2nrcQ7zi+IR7XFr5AEInL7sE0D0MM4B1tdetgHkAjezlwDWHdNGOybcA3Qmfn
GkPNlgthtKIJldGGU8idnfr/Ybl016EtC0YC0wV94i2cBX1Gc8FvpMiEQI74LEkPNJ18b0AgxGHb
4zDP/wXx8IcFKbqryHp2av+dKthndOiD41hyN/vAsXUkX6LABA1gbmpfPjLILIw0DnbtgyvFvTth
KuzCwFhllBrtQcAb18LqR3JYeK5NQgE8nbqO76gb/aYZC3wSDBsskPjUsCAR++F+5mOXPh76BLfW
WinvG//8q6faRz45H4v4G9LQmEOJJ5oNwzPJ02uOeF7H8ynmZ1NyeNWxFitIIJSxiHjhT5j3yV7Q
X373UaR+iNiGlaob2PASdFGZJnuwQ6jwBZwETZbGwwhflPFJBpKzePSGpuCQi53EthOeC0OpeLYm
BYzCgE/RiZ4BB+Alvtj8Be54AdNqZDRd8rY20SEY7WPVxlwbvGkrOrvYonk/YrN+4Ef2jr4egL3U
YEuAoPAdxX/jOfgufPVde7jF6/o6VMXdHvUldHD42To7hLP54npW/yNj+xWS3nbxkSqv6o4ohdwK
vJvOp+ehoc3WpN5OTsafJmj1w5deuBmM9FalzcPNXJD7Brcm2lcS45FkYljFzGD9NOP+SZvlfgb7
bxvDLVWiOrQWY674/3/RRGOnCpPmyNLNlSA+ODrGmtxj0JJzW27y2ksOY7/AuDPmpFU4bqlyQDzq
WwakI/EnuoL7/t2N4hZAogt2vXg3B/8DI9Z2KoO3ssYyyLr+7sj8jg3g1EbhsU/GK7718zT7NyYF
P7Lk5ei1vZvz6QNjyx+BvLFjOn9D1NsQ7VbMqhJoOJjyvNTcpiBuZ1udIm61Ld7auOAQgyLOWHdt
+xLqGrfSmG4XtUgbpjRfm5bzVk05qj9vilT5S9/1nhh+sZmchP4zeo4sFeIfE8xiwtl9JcT4nys5
y8tgzRN3cjNM+FDo7kbicBU2oAWOjLNQ4SOQA4LZqtOmTOLtT1qeTmJkuj176c6PuEv7/RWN7uqn
0dGzZq73GIDDfoI+ZtMGFep/qDKQFuIX207PGEu+I6JLm7IpPusR/hO3gDwvYaFYNdM8Ca6WLQIM
xn+ipP9q5WfOtB4F3v1KgZV3clccwqmjIGHu1KGzm3otHBPqDQVSmK+yAkFBo91nPrOmsjR2FvmL
HeNIjEUcYW+lUQgAJwFkOidYdCkpJtwPzILjQdRgYguLq3LNx15gGzo6/7+mJq7HAI7x1aeVAsAN
Qc7hyPCH/oENLL8xZQ+JTDV5s3OdsD3o1E3IQsHgWw9BLP40qiQ61keGc2d3Lz6LInUxX+CK6ykl
x0yzAJrKkhrkxFbtekx9e0c4EpAqNS4j3wvbQjXbMOeDoF/jycY1KVP0LQWX2zHdPltHuFy2qS+i
W9SOJspfZz3XcWPsoz6GKe6M7lFpAPL5xPkw0p57GoIOx1ApsouA/3NguZHbwPHxOum53OPtyLcY
WdVlLgwYJbbksDQskwgDUD9tr+5uLiIA7HbTtBv+8RX1vR4JRmXFZ6pyhg0dHsgT7agIfUTlZ9XV
rH0gtzlL98ZJJRNlyx1tGktV8141Ibhn1wM05PS5w8xy1nvDYdwLwBzHIZPpXVRE873sePN6I8QR
6ivj0UnWJKSbhufJ7LY+LLVtXjMZ0yYaOlOIaGtJTTGnZKGWA2gRM8kc4mV2DeqlSZ6GWv+zwBbw
dCXOwQmNwN60EC5fnIWgUEM9WBkod9t+yvS5si3vkhsDxovMK57GuViWcRtRI5q9Csg5qNUV15Tk
c3Rab89a0+2nxJ+3PZZN2PlM+syEvdRtgmwfCv9XsR8tid2C19KFzYEffIIfEv3YzCZWVSMvIpAA
0Jhl8TaVDCHGYJsu467O5wKsjjmKmcFyB0Hymnvt344bEZ4A/z8ZVvBXnebg+M5XNySnbkhPsaTZ
HFF0J9HR/LyByhm1d1wTWzXg0oVfQd2jSaQmsOLPvOnsVRG0Ww9EY2pYd7uv/81WQ8aZRMNqWMKJ
VbCEZCDu8RiTGQHsJ4Q6p2BzsO/GdLX3XxKv8BLo2jTxbJ+EdjnT9f3b1PcjDmTaaozoUrpLx03F
qIvPAsvqJptI9S+BjBJuL+77E3zxTaPsj7FO1oM5v8RWCXEg2lsUWtQ901rVvEJ3/u0V3qio5gra
LaeSPLw4k39J6Qo1K+M6JIuMmF+kGRzbqvwTtUONdzI/TXFyHxNU0cZ5htX0NPTmVzuPz712iPdz
KU0pVupiZ1ip1vhZginuFL9YqEGRLJ/S2X5yK4VXJv3qSOZ1hre32/pmodnVYGfoioouE8Ql9kbi
gjEI8Kh+KEfeKm2SXbfSzzZlcAQACobhBS3wVcAFdgfLXVlZtJ/VcBpSGAJiLhkuGs0xbOSzVVg7
d06vy/9WMfdJC/R9OoQoSdM19ChOwV39J+vbXegOT74QV6dqeAyqr3phnHT5+O7l+lL6rb/UHwkg
64W/ZxqCJtaRkeznEz63E6YShs36m6TIrsjyIxabW+2IvcRuvPNlzvg5f8LW/WQhbzmYivCKwc8p
w+Rhx869ree7+f/gy3CjvLM5t0nvc9E1LhxHyRbX6HD/Z3nENTaiBhu/nTmvs6L3gxeP2RM9hMyc
8NMFdfcSTqn7jfjCLCpKs+uAT8vrwboFtfNllubRKibwUCanlRUJKe/VIZbDDwdhe86dW8t4jsaR
EM5bwr5nFuX/P9oew6BtZcBGYEYNFFFGMWecfJiYjLkzkIIObpvk2M3RumPuimRuZoxiQ9t/WCho
FLXSM+4mdIbDgFVGQYSUUK2Tj9hdDI4oIa09GC77M74DBKBu+IZk8gIqk1ZvJ2A5XowslZA7k/MH
lPjNEFMN5mf5py7dteXpfQZRZKFneWRvVfVnwC8H8xlibtitF6U5bT3roi0B1Z+u3EVYaEKRrpU9
jftuBE1BCDZG2dT2tC2gUjacawhvUqmBlAuEHOrriRHDlz8acKpIIlfplg1ml0jg1wF2mkCeTDrb
maufOoPykcmWqx6RJ2P0da5Dc9vo6IM66fUE5oA9gS2h59ZnLq3ib301e4S2mc2aKv0deZoDFuLO
BEOW5UgzpXzNTfC0+VQcljhEPjpY96Ol96SO4TQMNAPlmuMDpyguAsZy2hTFl5Und8WomAAm0yuF
sbBJGZMFbn4tI7JBc3fS8G04Vc9AczOIGtImZBRUl4bYzDzGf1WZnxeNZJ6sK2GRx/8HyeByt7J1
n4RPH3dILMXXTbzHdL2bA/bOGlWzseaNCPB6dzE3f6QhVYE4ABizDkzCCbYVvPjZtFXV/NTkGg5n
NkJDXEzK862U4QZX4feM90VmZNVzAgOag0KWvxc6Oy0/VxRE4H/eEa+vbCEbL0vfAsz64Qi5y/Y4
xYHy5/9PFGcDYd/TfCn8Ren3/L2Xd7dUF7fQ8rjzAo4wkqMol9vqtGVH29Y2cVYEq/9zacx00wmX
kzrduRh8AnFJzQ76jhGmFHY0m4QoRC19enKZ/SZRvLHmAGOkdwhT96C4KoVYwel3XfzozsPT4lSn
3qNS5o5AEW5XSxKLsLtHZVFdn5jnlgLRuYuOWWAxc6PLEPDy8ISnBVZE5q3tnFti5E8fSTIi8yrv
7OIAW02V/V6Q+1lNObFJOa1N4tvLE0reYN3z8w8gC0VJ0oYnOxjmbRa+l2x02lJbi9eWiy6G4Pw9
s4mTprhhzCaDGO/tHdOzD14XgQG0G0wJBF8ijl+ikkegUPcIEOzQel8aNxD321cKopbKe5ZkSuRH
5wOE8ZOTV/+g4BEs5nFfXpXcckiu05AdkLOhhUnn5fwk4mUd8+Zd3hj5P1JtBn8tObAkxgdbIcw7
I82ScDtTTg/S3tQdsh/9JUgzuf+vES1T9vi3oFESFc9Zk8c/5gLUL7P9YGVWIGwrhTbryUdvt89m
I88NmUNkE7ztTcoEf774TWXvYh6Kpitfkcx2ts9JaS4Jd9jYhQCirYcu/vBs0liuViccU2C4cVJw
0ai4RQxvgc1dlfOizdIDjKVrjkzidmIoPjBBAPBKKEEeguRndGMep46eMwaSLO449essfoGRcMip
dgUu5r0FUX0xKRNJ3dyBEt/9uL0mzAzVfSvNkN9yLH5bf1L07wzRppAp6XCC6bvBHx51gcLC8WjZ
YnmL6x/oexcrn95S4dw9hWyLHpzBPOczV2b55nfBZZjzr16JcbVkgMcwoiXEfvIRqDrvfyydx3Lc
yBJFvwgR8Gbb3hs2ySa1QVCkBO89vv6d1LyVZiSyG6YqK8012kvT2HjKe/a+bHNRZRrxbQdOpvQ3
hGxeirr5KWiMKpyeC8yqH4UYTyruJYudbTFzkpapfreq9uqV4cdID3ZnA5u/0aGwwPiirukZUMgd
2p4jES+rGDhk00UZZrAavmPQTQYJlhdfgRNv04pBI+q3gMHhT9IRLnJt71WIqbu599YC2l7Yjngj
NWp5193IvwQKHEmq/vHclxRQbWatdABEA7AXVlxOWun4K5KIJQPrXWEGIFGAdPS0MBDDiEZz50ga
ONR5ANrSYcaGG9OJ3ri+TYcwfGH2M5Puu1ZyRarKopuM8FLuGNMHhS2OHWEbDA990GnD9hlqJ2UZ
o96BDi8zV2XASdBqzmo9f1Y2iNVxTAxUBjjDsKTasygQMSo/SPJ1ph+6shkHerAKEzbXS7ahM312
VQkMdhhemW+8KU4YIP2CGmpPuVcODuVioIADsi8pjqkLpc1/66az6lWDJkRz7b2ISSocC4OymjbO
JSqrc9nglGB3F4/myoI0cKd3/R0EbrHsoDA49ZCvaiAVpCQ/SQNnlQwPJNRLm2UHBal/6EWh/WhN
hUed6ZPxMoMpOALdmkRtynwrAxTCa/ovu457/WMWFmOtLvYYtYOmBO9vAbqizoxRj86sLWz1/JeL
JcLTzshYaM3D3noWWQ+RpglpZKZYnUK8sX+qIHjJ0RpAcvK3jRJYZjPpjcYbACNRlBrP+IO+Q+99
wXT0pUYhIPBxG9QK92o3moYnQEdZj5jrld6kdusmnIiiQtBtYHCroXfZWROwDT4MbP6+m5UdFp20
8PDZruJmo9Wo/RugasBqMOXyCvoTzc6dh3NFAq5QZVEG9tSsDHfxJecIynvUKox2b5KqNHr9DS0D
U5tyFyjJaaDcp8A/uaIgUoCJylrym6BDVWYAhHUaqqRh2kKuBEdo3Fm+5r/4kJmoLfD2sYtjoc/O
dirjjdsDyEs9I17peA+GpXVosyb8Nmf85PWpeug4Tke1tEPoJ7cUL6uCGSuAerf4Joa8M/EAXKQZ
83GqgfpMedpvEA32NTKl8hA1E6JLOQKJdbovLM+DyJCXYGZrJXkX4QnmYCAme9aFGkfopEBeQ5cY
1LSJKDeJXtTjPUP+j57i2pimT9MqToS3nYf/N5pce2eOb30abeKuu8KcWjmh3h+Qza5Qd0U/KEqt
dYzf/ApVFGVBSyLkuGdeQlWvU3KQRey0kXGvNU63JqDnFKcAtBmvMINpzABWdw8O4xyN58Esktcw
j5ld2f33DMhnRz9KOsbFVfXbvd7WP0ETPdyKrARYzCYF5J/wzZ5Z73snuzPQ3U8ZaIKhT5pfLj56
5I6o0g2Mdnt9BaPh2phiDRfRlXNPhRl/dEpxtoaI52lv/NT4sLLmMYn+j0+oR/JglQzj1QyUHXIO
R2Tptk7TH5sx2dHsfW0DkHqoOaVoq4lC9tAIaDQiYS6I09KmK+I3qnO4Xu5yzpDnaHG/00jKs1J8
B5il9R1iQe1pLop1bdOgS+o3XFVWWuz81QwL6Pd8Uhq4VlHCNC1OcrAYGFnAZsRmBLeMLMQYo+G0
N1QWgbnqgZ0Xhujv5CZ8V6icIGStP5XWDuI+i+ESMKcFxL2BgtUVhmPpYFJV3SKuULfB9zpgdceR
pmpeDwsHIeJZR5Y2QljV89CI97vhu6rKKzgpezVDQK6bYYvVAymRtLbKOFjbLjnsMPBUlGGLvPJT
cDLj1FxKs82Wld2uRxNMUAhDfGGM+q7GbiNRkp0608qsBMIw73odBqMlGiZBBW8iR3CuZJzbRAoz
DsM8VSxK0cxeuSpqYB48CSb7ywnN74xxnjEERyZpW03k4FPYUlsYHHg3lAhcIKKMAYtECLsGrErm
CQqmuaKOjSeaM7rrGCNCGJYLo+vxKYrcv0B7yNGnEGZtNZ96gxZsbVTMtVPtNlIzxXMzQJNFUiSx
lH3o1PLgjY+qRYVF4/bCbj2YKBkhGh9bqBboM8mS/zHpw8Ww4BjJNdnc6lzCyw8V9JP0G6u4WwDS
Qswo8yBuZg1yCHTPFb9+nTHl3OqBjxZO0DCnynhswfi3gtNY19a27nCog6KHEvUOXPE6VL3fcIie
BG5wdD2nZQkgqnQR+Aj6N8PRrk49vpVMrqxx/CgSjq7ce7oQz9CKf6Q1NeRgksPqFZSpJq7ml3BE
ymYaWmA9c9V9q4hgf2aZ4R3SXg822uR9OXnzXYD8oyAipPVdsp/N4oiHDw8j3sCmhQfrXDXuLNHn
24R0Xqyo9GT7b7mbmGlo3sxwyfNzWoX7wkk4iubgFqn1iEZ9d5RXOYHWyud/5uCsXv1cZvPWYzN6
qgNNqHlBOJAZl7JJVBmWGT6udcF+9sUaSVFNJFfbJ4r1HwiKnWgD4UuRjbugs441dkx6Fq0tU3kP
jHgrG2LwAOQQ9UAjnO18/kDll13U6Vtv9MC7aJdJ1harLgUF55JnZE3xHKW6qAqXMwPnTyWadwzi
QNa6q7pFR/VRIQEbZYA2zy7E/6HA0CE3fiGodtR785Z3+46tk+3BcwJEwSK2jpYQ9JeV9hgHLjXa
yyI2NcDZ6nQpGGGYf+Py0cTRMaEDGlOHJkiyuH7JigLRxXf7BvIZlk7yAdgWFiNfzjXkkOD6S+Tv
BNjukpHBr2Rk7lzA7S9zUGQJbZeITWO3RDhmsBaABVJpwlxy5zLrnCEtNLx2oynZ3mymdVl9JgDH
BwAGjvY+2M/G/Ob7tLLcTAOtYa6VbUu3GsUHkDD0XuwTLgRrM8Y8GCwEv2Ehqe3EqMnQnXaMaNlb
KhiIfhmpGfp2Dy7Y9i8NQhNwWUo6kRYOgtij2MGS2+FCYeR1VG5t/xMUzwQZPv4o0PHhF+dRAwQJ
L85GUdd5mfIfLj0FqMXsGhUbVzA4S0sbFzM3O1EYu3REq3zTOc0fZON1+I/5XoMAJQu8wwrQCIJz
KFWfs8/zeGsgnBxV+Gdat9CjdR99mzDHYJARrItunxPH5BMVBZJWbX8F/s6D/jrq+yhwqJhCQFAU
ttqDpzDCOA9xwuqTs0OSyG8HrNqMCM0/8ERR0YTd/jHk46ruSpxJ/8yMS9zMWUxIrdnDp8eMd5wI
SP+9MBaNmplbeSkdRxZLEsjty0xWUtlf2HS6PIhsL0GIX6jI/RXUwOTVB/Fbrs9/+Fu90i8G04DO
THYzmDVdeFvYp7unofkR1SkbIRuL896mRpvQGnYNjCSlFTsd5MnIYvLKpwaADAFP+R52A6s3Q0Ib
/MGid/TFmKCzMDFbY4rBU8AzbOsWE0yHxzB+hzmKuLm9Yg0q/Uud0TqRBYifjrqJCwgi7aaCgoHX
yIrb9XUT1GNGC/nNsN4scGl2/eWitKaRfvTKRxwwJNR31fw2oE0Jim4foiTSFojL6CcH+WIzJb3C
FO//F9qPmzj8zaqfCNDoXyieJyotNASomGzkI9CsM+x3xsDyG2ZnMKMA3YkRCgqVB655duJX0/V3
MK4Qr9hbSnSc8VQnIZDzqAqNrQb8ly8V2CoUHzwysFcKwgdfVrcurSdE1xjF8rttA5aU/FsPYRZo
xcqsv2JmRaxprk/eOm0t2LrZXiNQMHs/1bBPcB7bKc54yCtMFhtKCsHldAjg6NNvz0ZUOIAE7/2w
p9p8+tXQCE/iJ482mZtdpcUrrZvkCoNR3SfaS8jacNxyzVBkLVu17b2DmT7j5sLq5CpQNztzAbLd
ZPEOL7g8HfkLxu3Lku01Eg5cNaSN91ogEctvRKgm9cOTbJdq1F2Hnb1gYfHgdPLdHCmAAhOO+YZZ
CzzoclrM9isYnH7GiNhBmA1U9mxu2OUp4ZLYUJnf8uW9gI9EU4PvHfOfBoUeUAII7KrHFFXLWm+u
KQ+EcfGTtwGGZm1APGORR18taJTCQeJLu3rZg2sPoeRgYLqebX/vRHlzQUdmy5y6WvBcKNVp7rX2
tYiTL3z1GCsFVJj4eLyDU9tPYOgkGsPoO1B/ch7Pn5Nh73iUiaGecqkvMxrTPprkRuB/MDCpo+5S
guENlXllZdaed8HTmiLtEAB39InXUZeuaAFDh+8onN+5+YlHO7gf+NIsRopTxlgboNWryb/XeLD2
fbgLOElUmooDurbTSA7IlsvLbyT3FvgHrz2dE4T3Bn3YRFiz5Vl1ybkzPuUt9G12cHVsnkncoia8
hQU+c7nCrIabU8ujBPe2BkABHrqtVFR2ja1i6XtzzK/BZEhgVLr2ndE/ELqIhjVkqSBZd1axYpEg
W7HWrT22jzhxZF+8+X/SZt1+iFoHhDEah+yinoAfvuqq9WrzN1yqU4qjXvbBTURcDz/j1ciZgmJ1
7AaVI/s4Uh+FwHcHaqICw02n3SToFEdjso68ZxBhPt1hRDTT3QBJsKUTTbPMR+sSodUAeUVJZWU/
FIgJsVArvbj1LqKhgKnkWIGJuzTbDSdO4oFStIEA6kxv203J5Krk+Bj7B+OAU9SkC6V5YkkkcSLb
2661dkgjjPDSo6BRg1DNDU+si478qywY/OUX6BuxQ1em/Z6SwLcCL4bUmcbFt8Kcp6YB7WjdlrUB
fMfNHhNEEQJZGGpbVPtWvu+Q+lYrLLlWhuJ9z4GJfxUNm5zsIEqznVaVd/mBoqsWRFxbTbYJMG7/
msBkcyG5Uj7umSTvuhqhTq04m1QGnJwj9GU5J7hSjeLBRa+jF8A1PlJDx2Qhsee/6DIdozRHhtBW
NsTqLNLedL99WoV6RK78tdCT52RMLzwqzdeWY+1/ytboJpJpttrIlCvIq2un2a9oLy3b8tpVbCmm
tZLH8GQzFewIv40MC1Msclc1JstvH+ijXzjaZwcKisIYElHUSt/TcER1Nlums3hQ/8HKCos8Zq3K
CTuEXcQBPdrQ/y69O6/7+NRPh6pHOq7WNlW3V0vtLoukQ90KNCUSepzazQIblx2PQM7ogUpLKe+y
c+bqg8YT8gHoJ/dgEOLE2mk4FxX0FNNE3yv+vNJhX5gd/tMu8WWapkM3139NsNDLsK6/MfXa1an7
orXWRW+mY+ApK/TTMVtFBcUZmi/GUJdkLH+XPoLIBc6mla7ekNTrqSZgKpGVjvipmzHMbH8a+BEU
v/poAmVlnXQdI1IcmA7KlHyoXrBXfetQ9PpbYuvX0HeshZEgsWJm+8Gejuh97+e22HtZ9MQzcYuH
zw7G/y1CpiP3km86trwrzfjI8uaIQPi29v29QQSgZ7YNEftYwHpajm5y1cyMm6IVbHlIv+SCtmNx
NCbyftY0/h5Udo5pboJ+xlMj3DrmzFr29Q0qeata6w5OFYzoIaFwwXGYjpVG9YR55eAp48IJy5/M
yY6WUr+OGdZArln9HngUcaSujRZv7ai5VlVGu6E/q2PcLxW93dLI3Ku4ptuVtg2ELQnb5yXJwSXm
k7ubM+2RotIsyeUABo5Bzw4K89Zg/WYdjFoKZDsfLlb9peASHek39raqn331rSZusmUlHIcELUjl
rc/U/F2rPlR2TaHSJ94YbXV2ABHhwgRGk6h61grwZGdSZclpmv5HTeY1h2DP0nKJ8ww8iD5vwGi2
KmYF5jc9nEUO4DGnyVG1Z9f/CdsnJx/nn+yYiUGSigx8m9yxJmUMJw50kEO8XwYTe/H6c8bwhcCZ
kZoSgenMMRu4ZMZXiWpMWocwtq5NcpczhgUvR4dSdL/m8DXhi/lUIrEstZDuKQilzdx/BMksVY50
BxuOynH4hDrD0IuhZNwtA83eDtgBaOMHFypPh1DoOCjoo5onmTUXrrSvDR2eCpRO8WFCyY5Bg6dI
9AK/Xs4Nc3x9T46BSwGZvaqmR6smlczeRwRlDJPcMZzPNpnFSFeB6Fzo0NyqhgmMupNoi9HYSmvf
cxAyk/VD0K4cLpNNKk8mwomZRulJYejAe6MjRUeJc5aEjk/uOVFl6jGD/FdmELwqrBRgASQOpn6Q
7x8gLvYjkdV75pRJugFKgs/gMnyGP3pz95IWeYd3NuvKC+Ytzy/HaqP9i7UUIDApr3r3wyK59zM0
XjD7kTQzbZD0JrBm9m851igYWDz8KFDjRZ4F0IB4KJW/CvQb74QjFMw0VA9O/qtDvRHFIUo+3/99
tuRt8nszkOliBA9PaaTb7zxNftpLv7sQcBKpV8dbQkR3GXffLAwjZiKp77MEo1qbGeOFJQCRXfaW
RH9d39HeP/JiWu0pw6SKArKKOLW4ExeJvE75SKxk42Y3LfvrkZnzmWH4mJnJAwlY0CXD11Xb6azK
DGVbVoHbzwSTU8+55ZOEQz7fdvGZLUHVXKnoC+k0EsNXtkncIOuPKjBY2h3zq5WL6umAGdiQwFPO
oVCgndFDVIlvCl1srlHSQtqduyhtD5KVZnl8GYd47fg/hYoIGs4RQJ2CoTx32MmyBna4V16qViT8
8WIFZ8BRUcwvScxis5+6GsCqm8aVhAkDroqMy1ZhaO24Sc1mBsoG6KLmID7wAJuP1Lx+cpH6BQnE
JVpT68S6Orb3KcXhmKFfoITiDA6J4HVwnsyeEFfInthIptusMJat++/8k32losGrusoidED85hPo
aq4tnuJ3iRig/5ex89vs3AtFLuNruCvlNSYIZLLUCQhj+hWgYl8H2SGRQ7HOnoj9gMdjFsdKjM+U
Hl6rnz1b38TcrVL5cGZImQZ/yYr3Wg9YH9IU2gDnJFmM/i4Kfw/yrt13sXRGJJ+1EzhLKQlDN1/n
UbfwEhvOVvbQ6LKhS3NjvA6Yi+CUrKvq3zPwePw+IomaSxayr5kELKTg1ylm4GLMmXnvOvsux4TW
jmcnDXeACA4hd0KDQfJZy3EQGmFgTe4oht3WeDSR5ASRdxljEPORvqEFtnK4qrja80bZhwQtKaqJ
LBLe/d5fyv8O5DQJBYXXHUZkV7kKfhpds5V8WzLaS2oP7hHi9b91iDTeqvXKdUT6EtF7kMAvUbdL
mv0/MWF1U5jfWt4sZ46xEC8Bokym/n8ly9JjQbHIvVpdE5Z507KhR39VUeaa/Mk+DZH31QFCNExB
esO6eK20jDyegvxQSed6JkjwV+yNmYSNsxwlBKCxZK8NnUA7aXd+/yI1gMtORILjRq7E9/C+iwgc
YfaQ4JuzRmrtmbC7IraPLPZEvRJ7eFCyUPlp29CBSQgl5LPt/lh0VWTzqjoGR1h1FJFIH2xKWlxS
ckqmTnNUHiHh0PZ/WItT/zT6NznZasTCQ5JoApsPH54LihrmziTq/9oi6ec0kGSIArz2kE4h5rSo
ebwXwQBdBA29tH6bmWW1tNhBIEsrQKM2ljPQRTeDS5blG8uYG9ATl04w46p5c1gn8JbGdV2D8I6i
s7ylOnV28meaJ6vEgrnxoUEElOaKvF9OfCo02hz1F7LNS69EdZCGhw1EsttLkyMl0qm4BUgQNKy9
URgbUPLrsP812w6Ca/C9KCI4FqLuFTVkkCDObhxw50ZwNqaBJ2deyaEOgpVKIUWi4G677TblTcgD
4UYq87PToUsQo73kEiYf8l9SoaBPTop7kUfi2y8jh7QcGNysHN0TKS5r4t/gLreWrDw7f1DjG/Z5
dPin7g9Toq1WNBeNTEhJQlmWnLGyGuRya3LzUY+Yg8Zr3hORVBloprFZexLjuOWD0OxC7lYCB922
AKC/cTbZTWwqGpQO6p/+dG8Qquc+WA9F+DWjpTOY6krjpCQVYIYCDHxDoZ4kG7l8VmAephfTessc
b8F7zGnTVTHAYTn76mQtHRp5f7JG5SSQJhuNQH5SmniyiFnZkEzWNBv/nUgC1+Vd2ZTPXagcpVfI
pRiUpH2RruhHMZEgJzWWumKgjc9+4SyIdGwenl74zkf/PwHrvFw6UQ0eQxYvjAQdrNcuAjHpAMYm
u5F8gire5GN8FGaa+CmHAdMGsDm3ukDmiUilpzlkqm8XV7OEY5oz1UUNU5IMrK12PDeL4o7apWXb
SLeppGXW7c2euB1sRVQBmf+bp9sM/eCwkVqztHAclQaVHKzE2RPHDU3SpMF7JVuXNvgrPl3OVXgq
CwbrUDuQRub5y/lk+Nr0KrGRFwiHWFvhMI13T2p8uimZju1X+J1n6dnQxxlkf56/NmhOIO/iATzt
16qhL72guxmDfnUb2PyCs7ZcTg2vKVyEW8jHIYEU2D4s4i6CRQrqyi3BR7UOUhIu7BQrRdHJj8LX
npLCSfPb4CU9YEo3fky2Pb27ep9jjugUF9xEm51dV1eSQ5pAUXvvsoDQG5EuVNMGBep1nGTnqaat
ImQJ5PWYSlmPLI32A4idRZ8zmZEEThbUaDWHGYlHIok9K582VXCjt29J6fAgxDRO35Z0h/o6I/MB
BBcNEw0MxC19fVg5Jl5ruEwVAY3BcH5J1RzOAvo/VtDepDE/MD/QRmVLcLt1yJDZfXOW3SaFI/j7
vxpFiAwZ//v56aDFyVVVhlcITAgYdfW753mfvQujyabLH9bfUmgpmn+04+gAMJ9GgrEd2+QUVM5b
ji7GUrUuaqOdUMrfj3Q1RxsDhrHaWzQdwB5eAqf4LM3h6TXhIYj7laT+UrSkJFqu09zqCT2EdlQO
CE1s5S+nUsMtyNYeYUQzqLabW8jsRaIR6fDRJjzb2G2/MHy+Kyo9FsICUDyEVcOiAroyxgtNRb4i
SepsOaWIxEOHgQoYRogTU9nwDTaiaTPoWtx6tqPLGDAfRrTiA+t1qKpr62FeO6d3ZNcO8lqLYQZb
aorKYH8utezC2OaCJzc2Qv3e6Mdo6wcqLIiKZNYyhQ1pxeaZI2hctXat35Msu/ZFgyBFRtE8Jb17
TxSt/A7QwIZlr9DlpCeH9GFCIRvSbU+RckPhG1WpVFPWQ4iIlZIWkAfN9yaKHwO5hwqACqoM/M1o
xGSTJgVkhkvWkLhJ03Gsc0APNFsmCrjW1XdlijtnwpuUs7JwdHBKfvnyr0zTRlkrS79B2okc60UO
va73aJL1VDhgM6BTDxPCrWYeaCyzqVkXCbSWimJSt9V5jYPR3VD6Jz6p4KdTFOM0EjH0lKC019mJ
i+t3Q2vS8QjAc3QVrsJpighNAG9dAbGnpd4aqWrEpKhO4+m3CXCfURlGXEhl3FsziB4TpJipVE5N
BqpQo3F7Mzx/7SnFdupC+1YyrlyqWWWBQrc9jIVchoyYNPYDnuvFYM8MYdSL6vYv/dC9yTi/z617
10CoHtEEJqllhofdDJK5j1rvhHzSzVgX6Shj+i7Lg2RlMNofL9IzqAjg240nCm0EUTys0bmUmNm5
CCE32coDu+ZDC5JDSdqNQ34fqLKjacCBVojy3WtB1o0WL3QZ4Jg9OAqDVFjvPuhUc+7zoPuvCCAs
82yoqMwwchjYxpMf0PR6S00XWXixIW7OqlFo4oISXZO/Ees1Dd1RMWQzEOwq1nJGk9+QjKxDUsMe
tgwJkRnLwAeWK2igucE6goBc5yO4c32lW+UbRX1eoQY1qsq72o2rwvuWC1OD95Ksj5N0CF+lG4CQ
CGYUzZ+eOi7PLUhnIXZ8YJmmJmaFGPuCAxTvZ5AmDS6NEDBBjrZ435ECp+6tA/aDYC0FXLFQQ5tV
tGHUDP4JiU6UIJM5e8lFSj7nDJGPdlmWLaY43KaMgKAAHSrmUX7zdFAcMSmQpdEoPTF+QvIkk1mB
fAEm46eRl1EinCD/TB5Cjt12bwXP0EGrKe1DyDch1hjNssonOgm8Bh9/NvpxBbcc0n1rYjLS/Gfw
7zoyARVT3WVNNc8ZmAjxDGSQzIptstU6UV5IBGxVQfHuPkHlreMSG8MaRzRvYdH+IUHp7ad8MrlD
D3gUMy1OV2xdCoBglFLyp3TnSzwVZbhLChtilzCGrzQkFdIs+cege5UDRZae2uID90r2IOd2LGcy
bL9ehf+WJ7vMB4fvaDsaBgcL9RjHbo9gY9853McqOPOhLbM4WRuJO23QKGRGj5N7PL0jNLziC+Wm
7AxZFTJRKZ/CLiPDl37EQzjbo38brPErsADDIh4VsdAaa9oydUxM9WaqnJNOtTHBZqOXtO04oFN6
FHzGSAfDaGEvZDTfPFHmHv/gYPyZltq5q5M3xevfqYTGFK8cjPFYy3ymBze0QzODTjr9zm7NXfC6
wSsuUTp811naUibIJatxvwV/AnKQI7d3WizIqcHap4OqfsCJWqJcAbnk6TPQIHmXLSuN5zwd/y0A
miMeYAIeLU1zsy/eJN3JnI9R9c8QXU5pUe7RBFnJ87eUZp0liNPzIOmkrOVJeWW+D+BoSl3WQJLM
oGxZPXr0CnztB4TbhVf8tVEDXLRWep1Jzm0mphYtTCQoNATpkxlAcPgKiwhcitv/ImGT74oQ6lsW
mBmYfImDEIFUBmzZgEVaVc4OHuVOJhABx1wNW9fvQDtC9JQUoEBKBNbVUiXyYlFor0Q7PvcUWAP5
qc4OvVecgFhfxjD5V08Cmlg3LNGaZmfgnMAKkNqO9MVqcK8Tr0+2maw3GbFFnM8yCZUAVKHX3HUN
lvM0/qzK3Lo6/Ne0+06c8SFPREKWRDoVeI1GnkybLNGcLem8/HpfNofGb080lmRP2mXChjY3Muwu
yydjCs/J3+oe5aY4fDj5DEgED/G6b+RzZKE00e96VM5EzLmc2Cn3xGnoLtORTddOwXNj0subDegT
lPQrAhYo/6ro8ZUZtWdnwJSQZXYwaaYJwm3P+Q+aCZxf7z3r16dZJsO5RENMAI9juC35RuUfJa9O
3QFdFTpqsQH1AK0TxhUeUYegWfsIAIfQzJvMuU4czlGFXEBeHVIUAW0tpaUF75jsSDYDG4+yiaCL
GxMZH+2g0GkeIJNFDBxtiGkB+o3O8s+Md7ldHJCWAN8PD4jwVKj+no0hDxjNIuyJUTQuy2gXI3iX
EakLw9kNmvU7T5HLrYhOMK0Jn3ENdmu2f6oKU4A+3NLE2rjs8KkoEPOrH7Fur9F5B9jjVdYaj3DG
98avKrTwolB2pVv/Uuz6oQ1IdYFxKifrXdHnvyLDE2r9uzOEa43YFZf6vcL4HQUKnDXCKUFE1+j2
lo+fdLWSdmpud5spVYHuljDXUlg2WrFRE/WumTOFhnVi0IILerlPCdA6qVZjRB+US46vrhVV28VV
i8yZBJop2MqZC1dmWyGDR0DfOb35HapUGqzCgujAeO7f8SYArbFRzI3LM16Xobd32cleHI3g3BD3
4gyOxO/StTeDWR0UG3VkKWMkUMpUWo5m2QoVaVVTDBixGLtqAqs/8MG5/csR6a/Ri39k5RQ9ajJD
UTlYWA4Ld7AewAwiJTbuTfCLju26QQOFtsLOQPDvFPnDZ+fmJz8AWV6hWtPU3Tlr3KW8pCaPdwQU
yUakKYO524Z1g9GlBAWKwgCSlZ2aR3wytnK+FpiVAl5XvrQypyebl7SHPRBvGh09hU5w4yVvdg43
mENHKlbWEZgaBMLBGRnuSg1AjvLftVltGrYYXU2IctFSzkz01D5lpi4ppgwsZO/2tCNQntjk/Hfp
fcemjiASPov9Xdp4vHTL8bHnY4LKYo0s4yo30cZnB4XTsjIuSnkxEz4epAG9hTjU29VoW/dIyZEP
Le4aUwtb68fVII1ysIe0DH3gYHKnmt4fswnum27sVYdM0UQKM3YZyBsciANUQ54EEGL2oxn8inqc
IifD2BD4oykHVvEhlzUlsFgoEJJWBfpSCqQpp05r0RBDpHhR09eW6EE7UXJoCWc+b8K3K3w6iIvW
fGLsMtF8llzF6pgK05ARcwk3+up7FBZzP0F5RfVebR2kQZC7m7Lr/mK8irBujZOvZoM3xp4gg66L
plNJJ5Zh/rpXnXXJWkyKiHIacuCvsYjNlw50S0tPCbovUOoZuydUA3l5acz0HkfJMJgOZsz1Ir9i
qt150jmASvxQtrmgV4tOE8ZxgPOc33wkJQbQlqNtw6S5OAB5RhAbTjOdUlwdZzJyTvDDYKVQaGym
n3ZkQlEDy0g0xENgw1FnH4wo/cldr1ujoN8iHQHbsgEI4nXm1u6i7BGqDsq3YMFT5sFHfVI0ECDg
D5XugbTRUu2hnrQdAud11P5UHDucDy+qmf6pkhFcME4IjQGl1igftWE+lSy9+KrFgwJqjuez1m3g
nya8njy6m02z6xqskbz6aUSYg9S1gYHbrK5s9B+RGsYIxzcDEBiadzWQRZcjtabg2FZ5195M4t3k
W8lyRh56UY1YM8LmK4Ie/1LvqlG7qBzipmAz9MI766xrmzhumf0h8iAMufqrlZcnulacID6tSjUe
NMLybC/S0utXhQFsWJmbfa41Hwif7+UkN9T+SpJyDOxxSw9p2ZjZ/R+4F3nbObCPjLwRGZtJsbtu
RdzDf6sDoz3h8mEa297IiLBor7AYu/5F0brPHGajNdBtzqKNS96MwdSR1brRHGaXiDv5Xr6zuu4T
PCFsk/nYu9FfM6RdCKeJ3UPPmasoTPGKmGLSsFb/BcQZOAJIfmsAdiDrpVBdeiHVJy4MEAxz0Hvx
n6IYHgZpDTyWlbyBELVnYwy+qgwArlXd49AEYTU8+8lzQMPBMtW5JNdiEYQahEHmaX0ZzNB4MIyF
OQw5/TQ3ztfk6McuSW+JztOj17Egj/jpPAhYaflAlvhTSoA61qigZpQU2fuR+M84zkE2p4c/punn
72RMiD1R98eYLvTYCJTJ+G/pa6n5YNmtC8V/BEZ4M/AnqmpUz2Wy1eLVjQ/NPuO7AzKGoDe+kxGI
clYTIhE1ZnZXrzoLx7VKEuZU33lmgShMPS/VatjMZLt+OqxHtdyC/EdujEHGDDYF3vZTSpYwphS1
ol0A0cpmIblsq1qh1MvnN7dyVuhp+ovITb9j8DR+6f/kyIQVSNlqZLRjX79WVXBTkOymmU6+Q+xp
/yUzMymFFb5bEdAfdbw5ZUSWv2magdZxu4aHfs9o+euY3dc4tPvNiiYfPHI6LPVat2FOp3/QJsf8
R10lHiIySU7XoOkXPpBGVMh4owjhKOCtBQABvwaxvXipax95X51MRjlOq4JH9qbzMObQqbR9GzmI
QoQFIo+FcdGr4Q+LjzePaJozQe6jrxGswyS8OQwpu6piygK4gGoG/Xd/YSs9wx5qH3TO1yqv2OyN
v0Cw2cEmjJeJ8V9hG9vCxvMy4s0EgxCuXKRcPAQ0psj/1BIFaoT+6VTDDrnlJSoLtwoeh92jiOH5
ZJYd4NWGtLZ2O/quoUUBMH3MmDn1TudtK5l60SRAr/8PJW6EMHH1pFm88jEa4rH7/bRqRtpJpP82
R6YObMN2dqJ4zUgMjTUbkElz9BGsqG13UVFt+dZ2YJaSgSOW7+V+cY5eaaq9GLtf4mC2NNX6GdhY
I3qgj+RnHf8SsY0Mtb2SA0AaPo78bcUxhk7qqqtDlGkqtJrdDBY/EOHU3Y2mvw6cN20caQ52Pxkl
ul+pL2lsv/QB7UpcR8PKWFe1jlpd8OWhBoNlg78oO9omtNFp+cY9EjXo7C8nrAsdBy2YwFyYkDsi
DrPofxydx3LkOBBEvwgRBB3Ia3snqdXyujBGjt6D9uv3cU+zOzur6aYBClWZL3FZppZDcgnH49KF
IzwRrJKm22iCdV7SWeeZ5HDW0AUIhpSwYlrTnIIaTrBNc0k7ve+E804MJUKNE1dSjPYfPmY0x/0l
Cbt9K5rToOj/LzMgNh1EFPyyHEb4paddTw3kWR5ECG8NewVkYAg3at7Oi0jYSTag4EAbpRsfeNxS
p7A+1jQKwI1SVbGTcSHZasDgEBFFURVVRUdXDqQChxOTOdDymvaE2S/FQdnGcMiyTt2lVU+j3IOF
5BQXjBZcSPlcaSiLHCVskzo3+JGAg0XivFcU4AaipMIeNIv5tDOn8Ux7e+e6CamcLSwHau9xuPpV
e/UaBtdN4G0k+68GnA/6RD7IBUPSjS2d6GxrMbGraIVkub5osJ9acKRtpvpY++1h8GDRDZLWH6JU
JvN8Zu8nRt4ljfiRS7VMFPJq+ph7cWjhiLLtTmufVNgkaa4etvUVF47Ig4+ZyUL9wdUJE1jVFt4v
RJ9UeExqdzZ7HZeOIva55KA7jpAqCqPO1rUi6KDOX8wpvixLFD7dW8waFyTuKp3Dy7IZeKN9sbPo
lNjWCf3YPmusdN8TsdAJD7ciL5oe/cNE+wxk58HqMjRYbKnJopMzvJE9kgNJox41ogBwXleJiswR
4y1hsp528ttp563fDveKzVl7lIZxfQzoKoRNwlydg5TXXSYujBs2UC8wGyexvgQuugj0sxIoTUL1
M3blVoxDzguPRrQ+wtnHwAIgpjuqcQBYRuVadGfHCTZ9RiheFxIpI0+1bb6ym7777Lie517aTh1r
9RSZYIYy2hQolU5ewi5aRZSbgfFumbiy/OzCTd67JskBeMM29dTcGZxrtXSYmw1kZSH7p8nE5WTt
TNCG8FLHhf850tThMR2kvBhcdJ0DCqMigHi3pi3wL6/q1VJuL0WE0cmjhWkLDBU7jPgaO2QqmHeI
9kB1Fo0rtAcnchb204LMDV/bcdr3M+aKihfV6PO3FuYu/olNxnPVoxjTEk8AU81Ot7uc6DNVtx9V
CWPJRJyDkJy7lsstnP6lMfedA4tt+/7fnH1a+GWXVcAJ+o90th5Dz3oPdfLMiyM5MhQOga9Tlb3g
HU02bvVmu5z0TNt8xnO3tmW8G6g4uA+0AgCy0Nqk86bC9NxPYKWglGFhUMH4xk3jcYe9sTX4Fsu5
wOf4gDf3zB+gceewNAd0RIvA3RqNBZ/AvivC6VHSN7mWfLFp8tBhqfe0nM5lV3XfUY3kgNS1vU23
cmmxCMuJKYuBxLMVbmY3Ki8+R/t1PuD8cF/ht1BWoco15HtliAYPC9gZpgTLgUc45ZOgumZ2H1Zf
vZ6KnWs5oE5UQRymmJ5w8LCzjV+ykyU5i+lnjQQ0QhzQcThs+p/ltQLZv0tZ75D2T7bvLsSsjzqt
DzXrR2cv/QUzH2+E6hH1XOmFecsTZs/drxjkxrPU3q7VuWEJyXnBVzkSB0I9WPNMXer/C1uS8XD7
j+5DWotfYnK+LFX8S4bse+TYZzb2OkU/M1t0SPwMgiK3UHVwH0IBQoSmH4epMVD07DKbGi2ajjmV
3K2y2unW9OZWDdLeTWHyICBRQV4ecRybW7+3LktAeqq+yD78ZwLC3GScvjfEghsHUvb0ofcwiZio
/T/7WMafpt0lx3lOBIxIl1GDIvKb520Q80Nqs+Pq/8W6SBg8XFLegJYwnAlKDCGRISUbIFZ0w8L6
Skhedli7l2ffSMMjyEr6woS0muoudHHfBddAgLcEo1L6zUc1Qlav3aLfjsEjxD6k2gw7YGS+AcX+
Ntr6XKjqXNfD4+hR0EhO6Vus2t82xO9mZDYmrYGvAg5ACESnnu0MO/KZvmLk1JCJL1HvRw9UXXt8
Vd9O4yT7rivADNC5DlRXrGFYnzEWHQHN0WPgUWgRqe5CUWxZdkZ6ZM2RDBqSpLTHMws+YaURO5po
msIxY4+Tl2HKjgSSPZoD25MzNIr6xV6gqbzCS8WjbA+KnCjuk74jlSLLPmsF1NuYb52GpFAoOgxd
kVSE4Y33Y+WdqtnsGVQZ1jpziufUh4foYie91Tk7stG6zyNGlMzUT4XjfMV91e+CIGCWEMOt1rfl
muP8WDIvm44YKPFO2h7FTwAMngQZ4meMAkG4Sd2MfT0MG7kRbas2blawV0PNhfSB7poFrLH05+hW
SBJYc90B2bHHlCHD9KuLepfjRUMiAvTCqL4atwZvzZs61hn6/gr2Oc2yz8Ieryl42mhg/Nf2vOiB
XjaOWOxn2lX3Dgx8VOBYfXn/zHFEJD8NdNX8l8Dzx3UQeSBuGuEfQ9Dp27ofYiA5tI8mv7uajnea
s/RO2h0NSLiaMaNiTFX+dvAASgOzqKZL1bF8gkF/EREvq0He7qgxSWiHvAzPe6+y+THO4s3YpR+q
TG7mgIq4qH9DT2+qvLwUNsy7aXQP3IOElj74U8jwZ9iZm3Rc6i8TxiYeL6Z80UqqPnr1p4SPGDLr
4O6VNafEcudCj0dxhGIlAGLFKTx8NVS3Zx9A+p1cnNrdJRjxHBrp3TidvNSnuzGf3CbfG1b6mQ1g
9w0nO2Bu3cKI2JWJ8watnYn6nD2nRUGyWvEIW38/x96/wNCHuZy+QyFPuZNuq1HigUKsZ3sv8YR9
h3KproxyPXhhuwum4mlWtNKcOvzNYgW7UUiEE2X7GpgYFEv3zKzHPNhOh5m/dNnwNbX1HJtUwkPb
3DGYe8qcEfuV010nMgkQBvNwSqL9am9gka/SXdnMP/64aMgYxcDNtJMNZ99zIlrmwjAzzdZi9Zog
Bra0i1NnfOjM7i0KKhxL2XNWl8WJhiUHWFo2g4GVD811v7GCEetOvQsc4tpoOGItpGO8DrV97JY/
xLB5U9kcD8aKDlYqUzhXZfnRjUkBltc4LHFZJwNF7qfikviqxfVG/gepYbx8AHvttn8ShCIo+For
BbfWNaYXvPUPpnSuZHNzfOOC7EKrY6AcDr9qAr9oNVwcTIR7K+AA1FruZzbbd3PCM9qkjEhBPZ1D
EvPue1RIqJ1ZodU4X+KJVS2W4twM1tOk0m9VSETfIeKysQFG22NaA8mMHbJP+0MSuHLnY9T4DluN
/t6WLfHqM/1Xb1R/TNieTZJujxyvKw6eLMx94IPxKWlmEUSzIffQWOlCDZuoB2/tjO+TLuS+KW2G
1LyxePARcXtWpXk0vWMLWS2Oqytyx2TnFNMSp24TsIx9VM4TdiwS24hSKxVWS8G0EKbane6J2WyI
0Um1+s2S4E915tGz2x8jY4TJrqeCmP5FGvaPPVBHQabMysDpGYd9tCUD8qYLY++gvd/oHLVliuYT
zzy7Is6ejjbhUPrJidyN+FIZFMsh4YSbSPl/KQAvp6YCnfDSw1bBS0og7lVW9b1rOE92G3PhSkyM
mevSHC/t6NBOvDCVRQIwh0JW0MA3DjoqGVkE5GDrEe5bxbtMNitK/jAIzsrLX1UI5qxxAOgO3q2q
zR/Tc/3r7MfWfZt1y8xD39eVdXXGudzRu7qWMJhXoU/3ndUnsGhLdip0if3yUHbDJcPpX5EhpH7G
aHheBAhYVYp1H9pU6xPk7nlU/zsl3UpCEZ+N16CY8ZJQnHP2ZpJDrRu2VbFAf9etnvzVLCAlZ4Z5
rcqlWonzYWUr+zpa0UcydvvAb6d1W+hbRajM2cl6Nm6vGlbanyBCth6ejvomfPtXqObRcq2H0uHY
VQL2WVl6bFfUCRdrcA9zghBvrML9WJWIxa0JXr/nw1lRzl6zWVRAJv9XRQEhFVrsaz1dIMxdXA0o
qdC4iu1hTcTJcUYIaXvQ2hqWZiyn67aNAdaUkIUI02NA3wxfk9fvoiBk/BmfCgzZtgOzTSb2hqjD
Bz8ydn2ffSxTRkHNmzl2S/tr3Hile1UGRyepWudbReI5zQ22BwBcBoMW2/d5fiD/FgFZ4s6vkYy/
qaDzFhMWFaknOC43WirVVqgkuUcMBhe15rRpYytsUyJD8j16m6PlsDgFmpDtcj35cXYaS4c3BWP8
0esp9q2SJY1HI3onhqTkhMRs27d6eaBwDDjbpx+xTctPqeTIaHylrP7Jz6tzMONoTy2SPXP9PgQu
jUuTkPlMh/8yskm73CKRrbyxRfCx+vw8MEVYFW36AB+R014mz74gK9f3v4sY/HVMB0gspU0Lmi7P
BQ13f/4wLNCReCEWrSQz1WbBUSBKcc233CtJTe43CMLY+aqzzIuzLotrYzoYHj2hgWL78pRVxZ1k
dG2Tgbv1CLuhDG0vjcXAx2WObDXJdTaJyuYRxUJc/+XDeEey4rMEUZklgiluSPHnZSJ5lrFJgyLn
LS3PNE48TZPBIoyiReGBvomyVJ+DdDGFlo9MIgGpjZyJh0tTOX8q7BU7S/0UW8VM0g+LbgdvfWqc
M4UL2xsy35KIz5XyMEamxFxVKt1mkjOCNMhVqJsUmJXN2QJoiIFSE5601oDxjCz8pPdwZqP6Ky3N
ITk/RaJ+XH56RqKFO7j3od2e4ojyy6LLZI8Gwo/8mAKsDuYJPwij6EI0j3Y1PdXL91n+V22lQi/0
aEIeTFSxgi2jNp3nMYbowcTlkZXnFVMZup4Bx+l4yEpn44T+yUxZnzTCoyphdtS2f0sK5NYkXacJ
vytEPil70GpU9RWnHlquIdvHIVljyypCQuyqzKOXoc0fCmX+K9OGNPNmO2LHJ6knw+XVf0MoQFfh
z8c+nS6LtWT59q3rnVQu3hzCMP+/rQn7ahmqbo11lg1DUqY7xUaYE92k9k4L52KV3t08APAq3GFj
VU71w7zTfHFjDXAjG5098LTqROsKlWKi8QXUSb9Lesu7dEkPoWvKmWEG7WhktJmJn9vEgTb3qQvK
GlwCOD6pOGJJyG8tHXWCXT2iiJP0r8C/T05bbV+6ggxwaTcwk0bxacz0sVLp2xtfNlAmkp6xoDkj
vI5sQgMsALhdpF/C3g9gPNKFbIzhNx+89DTGNs6JQoutWaT9Ws6y2YBC6r/CtPDgJ2WDOHkImbxV
hrFin/cDyZ2mXdJ+QOVlkGr86CcqucUqhlICCrg/qaFQL1VLg3QIGuzZURVMaPe7KjyAqix3lsuU
IbOj+MShDGP00MurmBhKg1fk/N2404uZO+ahjVlHEQLoZ5ORTNlQqRq5pmVHnHtUPTjBL4AkjFTN
ibiJzuZdBZpvyZUAajm2d4N5HMdoK5KEYJpF44dDw1mVQjyX9ocey/ci/1j+A/TS4/JfsigCTCTc
l9IHWYegiCnlglPIinxxQYKn/lcx4Y8BBKf8azm81va7U5H61gdf3jL7LxBx2psRHUtx8pPmNyRg
XHL3sJIvq0hknfzmvHholn+rUGNYaO5c1GB+gGTS3eXFi4bW0Qp/hxxK4LUrqjs8MwOV8BwdUygt
RSB3uKam4WUEo+TqP4JiOZu8d+BuFLrxgYaBLW/SREDsPo2d2GfRnytJIrY+HVQDpmxxmB29ut66
bUA3BG1TY+JZqelZ0O8f1PPyAflyMmu+oqI5IzrRZIAkiHyjDPyYF6xK+x1Nu+TD5zTDPMLFUafE
GlpLSwVcki7B30Ki2Zo8yachI3G3xcJuZB8G2jruTspekkfRc97RifbQCwSPE18RFhqPPO84HkML
TFH+6UOOxTwErixFB7tIsDCVf1iSJMHiZHIRuXDKs2/8TLMBGDuBlPVgjFn1nj/QD3KfTv6igVs+
FL90NnTm7sSihFvzaKbu8gOMavGVOYxDmpNqy6tJZdmkCA3BDW/bmt/ov0ZidJbLV5BwUOe/KMfN
if4lIzByp9gbIWRUdL0XMcLw5i1Kq2jpIXNDuUX8OwY0SkMK5/kLT+SBw8V68cMsXivq8vuouCVu
ceO0doQRyk5TnfpaHyfdHzAcfI1xdBgLe8ddbcXF9J/LEZhAcSrbAl8QY1f3WUegvO7nAWO62vEJ
+bLLjkOo105aTHuAWJn0K8DpIL3Wag3Ld11xkTHATVa+Xl4Ux/zxBvuJK1Kw6dIoWkdG9zBYP14h
0MnU28GAtFycjOGaM/jgz7FbE6dQcULsMCHScLdTE3WoX+575RtMx48WLbSSv6aMNSf2R18Ah6J6
J9EtebIFfPcyZuDy0LJTmbQleYx46eIGGX4AQIrzr/FRYHYS8jf3rk6arwM6N72UwFWK+tBrneM2
wvtauPWw9kIan34V49X7NPmOy8ttdPZGEn1MuuoKCNO6yX+XbyeJkqsRkmcgPU+6zXfa/+zyamPi
yLcJZSjzdF+RudWRD8DDwv3xGnEfGi/Lz1x+gZhgt+6ejGWww6hvGRNEHTdRLm9XW8BTkL81JdXy
OZbFBaTfB+uDXj5xXZkvcwTvtFaPxsjEfX7CyCpt+r4oBLxqOrb8n2lT7pe/hvu8LC78Ibra8dTs
aZyS6dosjzV3gzBI2GPGIbFgyGj2wOUbtyUA3Oqtr4K9sqILP2IuAjyDRKk0r10V0PTZLQ+sJ2eE
gSdsRvTef5f3IZbRCPgquC3xeIcZZn+bYgSAm1mKbZzanNGq8H0RnkWpsTdg6hljiVOHZ8vqq/04
V78ymV/juPuaIqTAFvkyUJSdT0FKJzjTQ9vNW1FkD/Gk/D3OYZucStPHT4KXJnLBeZMeadT+uahq
98RQbLsgaBziM4xyfqX04K3u+LFoUgjrRZ8f0Nzs6pc4N9ABkZ7hWcwQCvO9DfB0pTT9AgM1qTWg
EdfnmJ0ebQX8AetnGtEZVt4xSnjtJ/MrsbprCvQ6TxMcEEwfZfdAYMbKMjva3HC+JgkXs/rrHfQu
YmiAq2EsHpXLCTMPzo3UG4LedwMaEld1/5C5ROfOTdh4UherApef4FOOEPvRSpiVOeULFTLT9nqm
70Gel65zDrzdxWk5j8RzspWRgohWa2c/9x4D5mxjYW7Na0OeRAmlQoxfNph4tqbXiOjGQBfImmAr
+WQ8EWcQreWIpRlq5YlE75NB6ORMr9SwoCRN0MoEcOSKl6maL50Wz+zHsF4oM4f+WE3hYWjCbVfh
iazHixQM6kV7qHrylX017u25UueBOqaNbeOxYHQyJYL9CSVeUD+2IvrpNKXPspGWNJwRoZ2yiOUo
7ZiRMLpI3Pk8l/F+HrOT0vOTNQOVcoLrErpegPetRQxJhEaeh8ZczOB3Wd1tLsxAb+kgWwlNC8Af
ntXiw+FDz3BNfMdfx1N3nud0OxlwED3dPFm2Q/ukm/7hKfk2I4/xj15DBD6OTvPQOOm9CuVL1Tdb
g0kxowQTCxM7hVc8e37/bOf9OUHCbghGFZiaVm1gPIZyOPbcSpCE6yIm/NcA82S0ya8li7MKawIs
UT2WQTHsavGhIYqic3Le6ppVwMiMDn9Pxz/OFTUZTW2b7F1A5PSFwdOmu4Hjr0uAtD+RRtkxZ+gD
tkDQfc8J8N/Rdx45YP0NKllcen7D8Ss519GbGwTIWpvsFnTNUafdfSvjQ9OYG6Ozjtx27Di4lcbg
LPrmohXCOqyfhyClYzBgjOCu7cJqkZMnr0pG51mEHrbhuLj4XZWBiCMhq1meZZHn9cE3nS9te3dh
SIxG3CKTTJgQWhOVodbYfITD2SXnNprO8FhqFHlOeeB2vcCtB3k7NptWVXssA6ueqrUOUV7VQ3Mu
UtbwsKA7jJPcQL0itxQeW9tKOG5oB7SIfpbDSKzP8FdZxrOAkmXPco+ORa8jUncayKjrTE7Yoaf8
PI/DA15o6HQii979qQTioPfBtIg3aih3GEAG5G0WEb3Oq7LaR4tY2FMFY1b1bn1IiSvC/g8RxYRF
z1jPg61n5e80rHc6rr7tIQBryksfMBgAWdmQO5I7CH5yVL5kBzuxiRA3uvMYeqWJWWE/xmFXI9kj
7IeuANaNJCCjxJq8mxO3zR6pGc+uS/o88rAUb+UcPUiPynFyoDf129ofb25VXTOeFNm9dW35no7T
IXSARVKnwabxjskwPCuksngmHvrE4YhCZ2t2N101wi0HfAxbaOT3teWcfHM4NWl86btFru+RbY80
1R28g+P0m07SmrVicQqkTTqnKE+5b+4n1/qenA5EZZJ8cTZGzdn1D1Po/PguEUz9AODOMy0eEzO4
urn91mkG98AFt4wwDm3p3FJz3MeR92RHw3kMGI8ZxnPUBDuSte/ADtI5oJdYofrrTYb6yzMU5vXv
IImMrrONoWEdmwEqVFh0DerUcMLhUh51U18sd3r0XXU3292jjvxXnxZxVvqnnlV7iJMXgbjEoNoh
7Je6SaKKjbDfzYAN3bp7RXl2quluu124JpCD2Zt1nlki13ZqeTvuj1hJMjrwrRAg5XRo3Mf0L88r
OhYi+mLM8KkqsztUHFN7C6gEP8ojIJOFE/m02CShvBDxy6AkpffTVd+4bfS9ipjrEMz14i+qf/CL
5XMMwH5lGCBrrNQGIFRxQAyq4diI9lw2KA6nuGZS4agW9/mSAKWDb2cKKAOZrePQwYNcL8kls8r6
u2lMqk3Q5H+yHn7GuLpgHSVhZexh67reRBH2f4bC1jat4cd2bGfDzQ4xpc7OU6EEKle7Yf5s6Za0
zYY2Xz3NO5qdLmDHvt72NdrjelAMcRIyWg2h9LYjYH0Ll2B+CDPBRLGrIir8rn/Lskqcw4o9pG39
o66Cc9vWe69qSTxzdkXA4ooU8r3QYGY0XTKLF51siQPBMCe8YOcqcxEcDMk+sVkTTLuu9z7MPtA4
gvCO3EHPGbvPGRMGrYqPsMFOWdjyca5S3IomxGLbhktDg1Za4ObMAtbw5HHMj1L/1qQlqqKyhDva
lg+xWdiI72acVdnnPHW8WV5g7mVb1tswdW8EpQHuMJqVKJN/JjQEEE4dlKOpaWmNNMyyAaJbpoYs
vLTfR33Oc/vBbI2fHGZA6OV3YQLtmCHBsK40GUEN4wqjofjIp3MdNGcMj8jf0K01+4Ec922jO8yv
gXvhzUZLR+hRqd995d9KJBU6zR/QD9zNRcp0vK0jhFWe+Jnb8V3xEmLX3bpZSQxph8mlJvJU5QuP
vH23K89hON5eOYcv/Ic7OgWPoiHQmyURj8dVC4zx8/xB8/u+NSAWlaQZrefBxAoZtTuTT6wnEK8k
NJxEh7nUgiSmQkVmL94HNCDfuWKv8JBT8bD/qyL7X9Qz0c2q7rEhAy/uh99WivtS1x2Prx3SiAet
6DGsZERQZLggiUZyAfylurn3azo8FoSUztjg/94uuHZ3ztchvtNAq0+Swk+1ycArCjweRUjsoFn3
RMefJyhvy/HH9qrXJGvhkxAo1Pf0lrN0R6Oo3Y9DJVA+QGl0hXUUbU0oBMUHxQTFB261yva2OQOg
OM0Ze9HMlOmLRZlJ+tg9Be/8RvLzx9AGH8rN80M3lwxXRybaGe0wV3lsLP5rMBbfCcJKv+jpcCTP
o2g5Q6tDpqGFl4K4IbobleWQOExGDRMfdWsWelWX2Zdg6LK9xVoNn0N8gpTudlZM32EyafECNH6u
U2unXNrCTp4Sztvsu4HIVcs/psa08abuuVEj44PiFkliHPKW7Pa5SV4ywXI5QNUA+89LrcgIbUtk
8S7AFBvRYu+RdmmZrr1ndHQTht45SR/uA2o+dFvTRgvj1tbN0g/oD6E138VReSXJ4Jl8iWuctQ8q
SG8mQbZdidFkpgkqpo6/34As5HHvyJGEKzicLAe34hI5ALh9C7CbOjifcVl2aHXRCNIp65PxAr7z
0+catHb2Uc7tg2lk3wYUaJDG8PVkxM4MjVQwLhsYMDLlEPi9HNUcDeKGvxSWXl7EAcW8bO5NPqQR
kSu7aEhUdAt53VteFYsVp3LaQ0qNGhgS60aMB9BOy8MSQRr78qbs8RSH/k4wYT0anNPxj75oFieX
cJ0+JedsdAhRlD7SZ/vQOfOfjfiYR5e+tO0i+1sQE1Z2LuLox3HwM5ROOiEPs2jo4bvSJqtm39PN
djw8NMRZIAhFPMTnMabwLnfToxHR8geVJHnM5YHONP36kekQeR6rtg2wCA34UlQAPjQjghPzw+so
MP2Uw34qeSV4waa4wYJmPmWCEmjuAD7JWa3zPKHJZ/XkQ5UD808EALW5Zm/Y5BL4rhfqgxKdvbVd
pNxowgjcad3FHKneOCww1Bnc04CbsRgyRj4ZfkpK3oPoxw/P0IxelYHAfLjTkd4y/t9JmwTxvmUM
i9gpNV67HJlNvOTPzc6HTnWBVg7JlCAfeEquIezvcKkj/USMG9uLn6Pce8Ce8ZjbJd/Is6F8jpyM
p4LOOthCvfapvOy5jtdTaLA3itrYqBoAfAlu+xDlC8jXQjbCbug6xMaK2g0OhhyzL45L+MdI4WTV
tQXgjhDHpCGPbWvtct5XkIbEToNk67BqR/F0EVbzkBfGUz3RKJmD4xipQ6SyA0qBJzSenDgskoFJ
Zt21nKqQ0LdbB9CxV3o7XaPKbAcSeaP+Lg3n54gvanXRuWoWHQpmtMimxTGhLZ3lC0/jOm7yTWe1
ZCSOw1s+85KQApG01sG3uq2koujm8AFweP3Uo2bAKgQDeeFyhSFulBYYQVKX52pxZ1lBtp0aJmRO
al0zIY+xEyAzUscxCVaWP+0qwxBMCm3MoHhUKPsZZSVxvJ8mzP1JaY04epL75eEsU5fUH1pRE4rN
JEOkuPzDhFjc4CYiDjtbA6OXPPR2VtN6m7afD3U33aPC1aR+2T2ykebMTOLHU/FHliO9KUZxSKji
cNhadOJp6YVx2hJy60H+aES8DUP0pGHSMrCHbrqVQ5ZwyK+eDFZEm7SEJK1H+vsLfrnSlr31Q8W8
oqBzYuTzxPUcn5J4evLjkBH08NIU3rM19+cR7iSblHU2qYNrYf+6pNEDZ6LWS2S9ajXnsTZiXfKd
f5lEuNKZxn1my62ijQ95feWj3Wpz/K+a7azqb0zMYb/6F8/30AHJXdzL/RiQi+aWNQxOVwxIzsPs
rAbBEKthcpLPLofGvH1tCwOArIckfAzKz4Q4vGFMHnsONEs2z4NlkxtMfgiw/zpSvzTy/qKl0ePx
t6ZF+CM6TIut9eDzLibe/GJ4pXlfJHT4GWwUi/SCROcMBWDKqLGK1F880VMtF+uqU74ydAD+qDQd
IABs8Kp3s5HvVNZcS9dhAgVJguMRuhu3v8HHfoPsT3SN8Wq3vL81iON8pNKbw5tVjSe7TMxNGqTO
R+VSl4XNfGfa6BhLMzqPOnvVJLatw54loPZwxcu68I+BqqrznPq015iCrFpF3JgclzALsaKtAKjc
VNhWy/yPUvhmUd3hFeDL+QWDWrxpSxoZnvwidPJzRTQPr+cIqEJiqyKWtSdPPGkd8G4GC8PMWKzr
mDR0JjGoEeRxQcUCApmVgcPBQyZ698QR7NO1Bgn4QtJlHmsWTV2hsoWJ5M7WS805xQ3HvavtfYhi
GLcU6+bsl5z2rWNS0ZnQTnpOuY9ZHb4zlqR7WM10bocWdhC7gcWSuW2T5t0eidZlHcqgkebx3m2m
hixcjcVaKiC3M2aazD8MbnKoEvWq4YQHGd15Eyz/pl9Q02Y4vpjmTAaLDJvhlrFactLvtwESYafv
CWeU0L3L+JdbccMGZJ0N2zgirEHyACD6VpUZlUkTHkMZBGDfSFyt6tQ4DKn32/lSMTqb6YUTGYza
1j2GhXxovPakKxSmQUXIqt83Z79HwZuk2Uz+DEJVczhKGmBBHdPdDYa/3Bv8fcp7PvsplD/3FpiM
SpAnMF1p0c8osdh9OSAD9D+TUXR0DEWoCHocFEhQpwi1DDr95HGoJJG0Q+lqnNjed12I2k1E0zqN
YET3dvytUOStWpzF40KsaFKfnqcAxQMmJyOjapW57dXNjD0dF5x5jvHXkM9pJg6OP/cFjdeRGbnH
08UBP40tBkBzdhI+yUDBHD9IUBv8WbRoxMQ6LK20KIpj1+PYMnPeHO29BVF+nYJsh/7nbIbRLk7L
y6zQaOazDWe4QYLZWf2zEyFjDxrpbphcZ0CsWC4U1+QvF1PFNsWJOV7s0k2uj51DQHtvkf9cyvsw
i4miN9h9kM9mVBF7l5nosTEqDNTNeGfYIQys5diYRM4zobr70vQf6jC778gDgDlCA6B3QYsVDMb2
ghdlU+e9RyZVS2agSzZ0GzvHLK6vY2f/5YjPo/reIpIRWQxNDZuzP9uhj5y574INQR7rJakrrqqn
qvTZNRfnpheTWiz9D6d71zlzWWdgDoo1PHwR1CRNA1xgVHvCgs7xbK3zZKSlHL6gmtwMXvM2Jvk5
H71kPzSEN3a/ec/GsSzj5u9EJeeGDDYqk9elKC8d/VLFwGLOk1Ucw6Go/eafExiHxki3vp8fyGcH
BiI7cpxyC2oBEeGFosMrkGYJZG+gq6iRCfEBOyLvMAfVq6zkt8tiSVxwp7+6RG3f5sn9TJfKT8Wn
50A4XXDfPB1bM18GbcFDGIZXKvWnQtBvoG2MH1dmL5KBJqlLj83yHFmYockkTNNyTaLpV43V/JVW
6YuMeOGVC5PFlN9Yrc4ddrDZWVr3FCyhB0gEiZ/QiI9Rt7hIEogkcWF1NRPtfws1Nix9wIEdmGGb
UYM3txsQKo+13e4rlV/ccP7LsJYx1RQMIjzqaWLOvNR5ZQVXdbodmAj/x9GZbMeJREH0izgHEpJh
W7NUpVJplr3hSLKdzJBMCXx9X3rVi263pSrIIV7EjWhOrutnmTTRZUrUfu7ftKJzC28lkLGnYqGn
ZUhu1TKDW3Gg763nk6J0gAQYpgZ4SQlPjrdobqZDl9T/8rjkLaR2d2AqSjHUkP14q0GTVTJugcBk
v7Cmnmvl7QMO+uul3kmsneswpqJyhWbxo716/0loqgJBG8+e7s/DbH3gEtkHLaFjja3IpeHSWlBt
xu6eitMDQcN3uCInx45xJpBtJKVZ94A+8bxCU/eu6wM5VwTFOZOVln00JvqbNx1zYBSFxH0uI1wP
KSh+PpokiY5dL/ATkyjKiQuaOThP2XTgDftTjYrtn5tNSXmwH9iU52G424B6wLfEgzKWDpGwNaGN
WtlZHXOE2XtJrOTZCjV4Hh2N3Ngdhqx1APQotpFMIqYNyazxqAKPwmW2G4ig8XIfZ7f6XdmsXX5j
PeJueR/gLuzKuU0vELtTAvr6uAQRDp1wWXaqdJ7nproa8K6GbhMJ/FKQOdwijEIrEPB8MGA5RQpQ
N7BYEHHgbT1603dUtsrT6NH23jo4CHFO/nbm+KG3E6TvurKfEsAqWKvoDKmA/3NyfwRdS5eEXcU7
L2jfKrBYNkzh/m1EhA74aYlkkV4yD10ebePapL+wMGBZxamQ4I7YSOFz92fBluvS0IOqa7yXqcL2
PAVQgasPn7IG6pa53wDXwA7E0HyHAs84zGWYUqvH3H6dYnopJrOn8+2WoTvxmhDXyB8ThZWrRjwU
xXfT0fdekK23i+yUZfVXMTvPCgcElnnm4KsI3garbGFeVMngjsXxzWsH6J7BpfFntDaMDKxF2Rwd
+MCOufjbcpTv3eqTdAI6M03D/O9POhKXZfqBDLip7NfI6gEj/VvSbjd78ZumyIWL9tVJYw4nLQKl
emcROZJlIL4vH9wQgiwqFOOPZFPPLS30wb5kJJvzRLYuV/n44hLkX69eYQNkEL+IF5o1zPBuJnmu
K6iNajSHuHuBFgWlVyXXKtE3HJHM/WtcyQRBptF9jdqI6b13Wj8RnHP3BW+ZhPopl+XQsfUxfuBS
yddpUnw3E1idBBvXVuDH3maNv1LCUQ1QMw5FYL2T0nwc8EFxPyfXLC9xZq3sBFYmK+BHRVJAkAr4
uN0Oh0T1u0u7P05IxLOxQCKCeb6PoHycw7Bmfqn8o47paxc04mJGL0PrgDb+oBP7Pu6oSxgpVa7b
NyK1CAjhCTASVGL5FEz+RVagHcslLY/u0v7ObV+/LZq2b98mc8YJugDOgtYsUnAuuhM7Fr1TJZjf
t20wbtnNf4AY/26ZWJOIdR9zKahNoUGvy9QZE/qjVxXvuve7jchm1PZ+0PtGWg8ZsUUNHAo1F/F6
CuKt1bvofzHLpOqyI/vpri6aQ+/79lHELLKk5NyhbQ4ybji08oX5tduALW9/hcr5ApO6n1RE0VH0
lMUmJJI+b7piPMrKHHGIb+HcMLAjUSfGN5dMSwpEr8uamztgDLG4JseXkG7aIHHuq2q66+Ad8igw
qTJcZvPlgan6VtNy2/H/KHCadmL8RCU+Ng3NOCJQr0kxPUhuAWFHL86ado8vVRyfhnWjsnD+aeuc
BOZOE2DkkczgvnlR/iWWD1tjcRsFN6v6gJNooyi3SDRio/qtvPxPNWX/CDxsKHumYLbO14Ww+QiL
9e2jo5NkVPbYYob10w6WjH2flwwYRu/LT1dYZKLJpBXEDCGjlvu6iQlhd4QU2HL3S1E8dvbMuJ4S
8g41f8ihUEDHce4obpzo+hkDDHZAbOzsqxOgJC3O/HOVnMkenDupfpS0DoPGRZ4TwOoNldRVz7F6
vvTN9NjE9p0kB6shEGwL5vAsvhfuWHQN9HKfc/6dyuLmsAAlQ/5ueDs2YZBd1Si+KMeKNz3LYdnC
K8tmPPS0C+V8NO33AGhrzVdw0eHSW3h2uVajvLLe8yVHOoEVAq5wYNvG2nYaAdFI/rp2lLf10UeS
fSJUQw84ngwKzbZV47y5lOsss0KnBT/ALNxJbbN3g5TakrbbD654c0r3tCwDaxYVInZF+0al569G
LLT5jU8Sr96qAyP9zduRB2Hjr8NKxNDnrM/+NXxpO+LDziYMi1fVkccD7IEGwM8SyI7aNOY/m4HJ
sm7df6bkAaorzKKIuq+ZxNI+rvS+UXN1xanoUwmSBGf85eTaEcI574R6wJVAtoOBTbG1mIbOo/OV
E4Jd+aSq0P/6kJJWBliydwFYU5wSDCR4w8O0RPcpU+eJyXLsp0xToubNIR8JBdIL7M/e8veDEv9c
L/knqTe8g0p5CSaS67VGkV0XeADzxMvNTofDQ0YNitVOJ8K8NP+Y7lgV7T0l9mIPom6w1z4v+V0G
pDQqfM9B4qHJ8z45A0dko0G9YFxev4zZeWLex9wD9H0G7ilaOLgw+s1oCAgX+SctIBWu1wluakcA
V3f03fG2ip/AMr+iJjy2a+192QKl42Cns19j1u9zxjO9ivci9q5TMb87Mtph3b5fVdOIVJE99Fwp
Yj7g3qZnirt/5UXslzkngI5XxDpGWQTrpWIRVh4+di2jB12qp0X4b6DajkmPsjd51QexFL40uRTc
QquPmfwf8u+Fqfg55ugYwjsmwwxChZZwu8SOagYONmn/GRivOIihwrnGLmVMgcsms62dSOTXrGdg
ULGByZw/hnP1GDPvNT0tnzbvSlja3WsdFhxchH/KBnNkbikZiuLTcum/0bP9qqndLfhCD4FH/A5v
654GwQgIH//dAN8EZixaWty+pfzlPcTlMujNMenq5eghaZAQ6fgyjeEoBMNv1pfME5hL5PKzHhuR
u64hG1c0NYCduyesHDdqEn+kFW3DtPwRln7ksuh2xQ9FHR+eDPd1Ur5pPcQHPZnuzkqGW6aT2zwz
YdGG/sUKAroV3YcdLcndBFScW/rnKEk1ZSCjTLu6OadHEhWngJjbRg7WN+VAXLYkmsiicQOOTPoh
c/SVtxN99wLph7YVMZ10oX4ZH1xm2lDTYv0VkT65Q3PntKUE/7jEcAjTQ7zSJ7pmXOvP6XSFfQUz
h6LOvmq+Up0Xm36e2TWHbycOnzrmIZu4ooc2h1+K44n2KI35OSjUKx0B/XYiMmn1CNDO2GNGja1n
n6HNenxETPV+ES3ex45mMQthE1c41CujfsmVAJWHE2n0BPyndXbs7qrc6WV97RMv+6VjeYtDb2/8
lF2ENJ2MAKXkOkJW+rZyoIcpid42rn7Z/vxlUu4IbvrkkK3CocQw2aFe+hQ4ABZn9AoRub9hs/+s
bbDr69Um9IYZLg9OflwvUusFpuZKfOhi+cuiY6Z2SWYmIa8o96mjiXgt25gODQwD19gEIPTYOyBj
z2+qY9mhTDbEMgMttm3OLsZsEl3pjZDNOWLfdcseuZAHDANbCKqeKk4Huz++uo03YsLkn7mN4CbH
nEtJcxf24b94Rs0ZeDgkLXWDdB7itHqd7PaXVfpHbyh5rCU7Zjgd7XiiOq5/L9zijmF1u/Xdyr1M
2P+gCJMjnyEccLVH329L0ILNgDsyzK1d7nfPTjW8cT96biHx2SUgk3Q14POa+Ewy8v9F43Q/ViXI
G8+a4P4xYGt5hKmfDjFKaWrZW+vekuGZyrrhZOv2VviqePQR/hMXqyQllVuhCE5AAiQQK9pNDltr
rRtORnAeXeJeyB8HwIgGwsb0tW7XZbIkmBbQTZ3m4xUZ+rUuKL6MKt4FJ4yOWF+PQFzPjeN82VNw
te0ata5HR2ldMsCTfvH5VBVp69W441F41X9w6WeRHhz4axmeUvS9m6C0BxcLiNqk/oqD6uz3Cff3
un7ukQjDRcGg79k68U4l4u8QiL/r0bP14quwcAPGLWQ3R93b9fjH6UD514j1xlMUmemTKOvgzspb
np7iT9BTT50URC5LwSvT7mBC/bja/RWldgCjw9xAy/wRXvnlxOD6eRsx2KDOWy4DQW6VxvhYMKJN
H7DRrIs6Hqt/kAlJBEMchZYh3taj1VT6D3K1EIH2Iikj97X2d0HMVb4mYTG42UMZRQc1N3eI+WZD
GQ5NjTnI3mx2mKoLcY9OCBx5rRejyBt73sZ3sV5OmpN83zMhFHn/OkrMi974ZsfdI728p/UBHiKB
NMpRUhoWKUpIXSH1Lot4TbpxBh9hh7uw6z7N0P4ot/hjBoIItg+lyh4u0eoDsqY0vRRufwHASLKM
3hgEUgxw3HuTkfN6LeQfx+Z8nOn0GxAVP1obfpQ+Q2171rhVQnDgfHAjOgoDfgXQEGWkZindunTM
brx5YaoSvTh++RIMIbZm5T8NNnbcsZtgJ2HyjLDAbz0W4srQhlzPtwD4YSILzHzJvTsXZ9Zj2N9u
/OzBv9tKr69ZwaKXAUWspIBkF1vZ0e8WHCfZNarNbUm4SsdCfQyeoVKFmRIIk/YdR+0rEabHspnO
2YiXxvdmpGu8yK3HAhfPd1arFR5cLGJFwnnFS6z3DmrQJvX73/jyweAbDwOpOYq1YaUPLw2njBgq
wnputBju1hk52KL/xbOCC4eCQGYBSw4PprIHImnuDf38I4+IAc6ypS46zh+nMaDeHbthYb3kGGG9
ygYI4VBmOmzn0n0asUCpxJn2VRdA9bD5Y/VIuolWdEZ8De48w4RgjUe6+5wb/S4NxBs2kBj6Gifa
eIyGM8WTwykU89mJ5PcML9P4SLwDoauWl3MacC5m/ZvMGWiaPgeEqqYnxPGPeqRKwylwiU1Fx4Bf
eMcqrj81YKfER9oI4fxD89mCM9/OJmFMwZwORePBNcFXtNSPWLoAFwXu6/pbdThMN7nU+J9j2ixc
hmrZQx9GqIfF6uu4D/gcNgb758Yz82lOnDssLs0m1eA0luYR23tIg1q0S5f81jnJdbXGiSC5dh1K
NAcFYjZnZTsUV8m5OLVAJnAQcGqvVl8wP9JZt+2rDWCIpZP6BOocKr4/xxY/vFd3xWTd1hFFBydD
YySIZkaXFsTQNuNg3GfhTaz7wPg7qqZne1ge/XmOIPlBQciqd5uQMTSLR6eJHqY5oYKCxaES+UqN
Jb3N+YExVPTCHn8iGk5De/E7wPplp+aA8Hojgor5J73YUwgPhoIuBicTvQarLLdebBFDzkNX3irE
xoo1el2r45bwnjDfZlT3Hp4z4lX7eXU2zsWPG2b7MVp2SV7drID8XgmFHynxd5QUGA5U8JZnSOB6
/UpI8L3ohchPkCNQxBBoIm2d1NLcubI7BBwpysC+M30JNK8kPMlSKdi5GiFZ/Zpb1chX2YefQ6P/
rWvkgCS4qqyMeC89Jia37WmmYOQWuCBaEm7EkRLXMEqeJi1PpsGUrya8USJ4tmX8HZv6pe3Uty1c
pu88T24dnUrPeNsgKnPgEaAdxnakH2sMGR/AD8p0CTZJXHl8EZxIx7sjHVs9QQvSGDcfmZ+ZLFjF
9ZRgGt0xme6HQ12Wd43N4SkbgAHoLn5Yr51eGtd7pe2LPTACXzuohBPiUiIvS66ZXSanxCmFMwBB
4MkO9FNRcFFUzpl3jQUlVbvUhdHZueJAjJEYCzpBUvl/vQlK6Ppvwiw/xFb4d0m5Rktl7iIdPiZ8
w/XEXoFd5sXvw/syTt4bwvXV4OL6ghYy2Q9IGvezl9+JgqkcCQKbCRdaxmn9dx4Tq3HGNuKrY2SI
HnfLXYV/OHCHt9CL3icWDM7Yr2PNQbjgSBhr7quR9T6umsRYf6vly6qI/ASKIYx+bIbsMWO6seT+
D73Y/LkHUUcxrTfEwpX9PPvzIUUiA9bBb4P5PrInys7IW+IEITSdsLUDtauYuykzXhYOSnnCyAEz
TMfjsSBHOhWJNyQsO/I5VbfnLq2fdBtcpb8A7nXv1n7Y9XVECDnmg3stBhtY5ropSn6t/Io3CIxp
6Vyg5l5yarzAkmf7hhcK7zjBuyFzr6MpXmqShxvAo9R99vqlEvHDehMKp/GgfQoKbLljpPO7Ahc2
sTKwRb1XcbCxGyaaJte3kKbdJI0/YIfQ5hE/98H4FPI/AEn+MrVr0g2W50avD1KSKJKktATEUXpN
QLKst5GqnX6WavruOfcG62PeDm8I0rQoAIhp+pqDdXZpODkhQvx4mUPiKiiPvl98pg1zmcQ9d8bQ
DSZvY49VTg+3FkoMzt29RXnCSLaxLoZ9mOmzFfA7JlF90BTV4LXy90yDCETa4X08txFG3PY5d9kL
ba4NvgMpQFI/DVt+xES/tJSCI0x9db37joiGzM5iP5v+xSG2Coojfa6RqlhTeSgqgBdN84xvD1Ss
BTobucYOzusBumrt+7mfLm1HS4LQwEqIx25m6PpFN72mhfnqMmzjvnSqe5mG/x8r/s4kFQOXbpGc
t0UKcxlIQHJO4LOonQe74SZuBj3fN4XDzZafK2LrVR7QOEdcZsuc7X54j7Q5hik0U3YAulL4rmUu
7yp+6PVBdnv1XCwZe+XyZ3SLQyQUdh49fKw/bMrrJwe7RMVlVEBCl9SAewqb+EtrolUx9sKwKrlr
QEvckPs6/J+7VH1BHNpTn26qrpPSP4Pj7guv+xAOPdZW29UPqcoTLieVuSsj/3vuNLKAobBYDmeD
RU1b4wPnzfuu5QAjl/odQ8WxW3FqVf/IGkcqwpBWR+OFsjw2D5FMr9LSWG464LMWoaU9aIqJg1pv
OO+kP9i+2L76aySDzyW1wOS09XYJ1N8hD5iu9UCegvnUC65T6+03raxt5Yb3whMnkTAV1fVB6Oml
SyMW6Yk75by6JhwrunQ63LsD+bOlEVx4qd5m7tbeqpLQYIXfRqr6ZZmS+26oP2s9fFZtZ22mZADy
57iCYXRfXfslyUFse4wXB/WUOvULAzg0BPPpS/uWh7gAIdM/JFP5mPbB6wCAhUu6wHnBuzRK/dJV
am066/4VkXfMQvJxMe7NyAuCYwUYN6M3c2eTjT3Evf1kU0grFhzHGG6Q8a361knONwDnsJPXJXT7
/kSzTrpbPI8bcSnDnfARRZsim0iPgpBz4pQc8kSnAew2s7jHoatOnE0pHOQw0zaPI14pKly6hzmn
S2+ydwSZAPm5v8VcXBIXRIvX4DOYepSjAHVjCc0rXkf55DauYPTTcP7tl/sURzLRN3UWPgNSbYnH
GFdoAX9ziBgXKxzxi5MWW7DA3wHWzWGIP4mH4hthIlN71cNoy4tk65kY1IZRzne5PMqOsWFTUzw5
chbDMwdvP3luWRC6JXilzPQuaDHvz6y0zA8pYfTuR1scmT7/jvGNUZ9xtA3baG44plKsh/3K7Xf0
TF6GvN+PC27miDVkAJoFjQCcEJC1Cr+KDXLdBh/geURpjd2XB7dhXaqW9rFfuMmEU/pPa+u1CfOL
du0KdQsjALOH2J5olCwADgqYUyTDTOXBNOKIPvHOYLtrnU0WJPBbLHG00SxMyQxCUZpA32GCSzHv
aZJOiAiwaLIWlwvpvfmr8vDOWdlq5uBH2jgORCY4X1Ynboa3mZqFt9BJ1ENqtcEmEMNVwXciwiSH
QwAtSGYC6jE94AwCCs97luxKSsbkHIr3wA/+VBHXY460Y541sD34dpopAGxvbnU2PEpZYRJo57Mr
9GEYZsqV8frJZJ/1iq62GmaHO3akNl3mndaSJBcS3tdiXsFYA6PLVON5i/4/hRiXBavxxEvd5i+B
MWj9EoXN0yRChnKhtRI66v8LqFvaF+PaH9rg0PMm1q2xk9UZre7BytWP6LkUpwrxTtgA21M0tiJy
Dp2gqqc1xElzgFtbPyGopWY9rR6B5MZiYHa+23HFSj7stHr0veS+Ld1vvAwYKQYCwp6t1L3RbX8k
SrqzowDNHHrqNaOgnP7oHqgSpETSx2XvH1VFbSaKe72vQIXdJtsNrx7hAQQwXFjHuuhWIEZSHsaK
6wUhnBeXZa+T4s3r7S8GJwRJcqfZuy6LBnPUl7QQISlOhyH9BC8VI9Opr+HNL2AYIrS3moR7G+0T
QXUttP+9Tpq3tPUfi7q9kYWUvH/4ROesv/dK/7njNxjthjV0Pvm8KjnlEEOA94gmonCGsaHE3p3E
zkQFoqF9t04Oe08ccRw8RCSvlZkeodc9ARNeHa018QRiIiWl5YroceYAIaWEqMaZi6fCVYSQsBOS
j4CHhDGOyvPqfWDL3dUIC74VHOxI7qxUv3Ba+UEU/EZY5M2v1phcgeA9T9GHTYh26wOQBtoPDrId
wkNppd/KrtbiiJrhtPrC9H9OALEQtvQfTObtGzK5ZY+2kfTu2cXOXsbZxcsLQn7Te6jrO8mNmAgr
9SA2s4SWdh2XF2K0g5/FaUrGFtF3pOuP2BUPvlk+S/6C0nPyPT2rVM+F4Hw5rSVT9OChG06Mnbrc
u0EROzaxB+bawp00X3CqMZvH/Fn3MLYDoVvi55xHoY3UvHpNEXLs94Rk4jOdGZJt02J45fc5l0vx
PBbdOz2u90E7U3zDWhw55Q8Ub3Zi/95t1bkZ2xs0EUC2YXmXMXF5CjzcMu0cSY7ocO8Ev7fdNRHK
P+NCglkl70F+xGJ+av3qPA8LV9iuQaRG8kQg9A7s2Z8uxsq8tN6XBfjoNK2NUVU6naMl/xR93O/d
MXlJwvSu86en2PeeBnc+xwMJLCtCCa01FYiTRdVFZGM4Cc21kvldM4yUiRpqr6earJsthIKvHeEW
Wl2CM5glgtYWBY64kdYvvdoVnk7ussy/uN5waNLqqQvJo4vR/hMv0ylq5G83Yhrd9NzjMTy8pFP2
IajMbQUDtMb0r9JEyKCl92Vs+86iGt2dgr9OPVytPvgxdnnMZXuZ657qF6b5DAhuGlzU1gPz9hA2
oc1xrH2UjPt5cGkEKvOECLGy76YuOIiqFYd6nJmSl1NxMfihR+2/qGy4LJpb6FyXDys/U8nmbqnL
k5+nUGbdbLeiS61MvPgWZRbO6FMuzvqtYon4i0ka99+rKPsf8kTNNnH8nzrCyFADFQHcc/Bj+djQ
rBUFqE+J68PuiX+8wvytBbeOLjJvJUeuqLSDI4yZbF9E3IPTLP3TBIYlfnz2G2pZchyMAyQiHNfh
qR+9S5VwWq68FUOovkydkDxmuFSPT0h7fxo3tra5br6qCbulQ4+Q8lX+1pqGGxoTQmox+aSkQlNr
xN6UQQ47BVFdjqvuGdYfqeffScnwKfTUCUt5vE4onw0fohbjyXOH+zaKrR1VS1hHXECTTftJNuxt
JJUC6q+BaGcvJwFpYU1N7rRNpnAbAbioerbNqM8+qsJ7KLrUBZHQQBWyqrPk4yYIefZbn0zaHH5H
S390G4hOauaimgDabJ32SXJYxZOTYyXvWMxU9FGnoXpJRfNniOVDYPrffeM9ihLFqQTQdKiH+f8P
RiqcJf2cfi69/unJNVnBeGei8Tdlh3dON1/ZCHYsJ8ecT7AvCwAN+NyvNdQkD+Dzp1sFt9IU5BHL
ATCY+IlTuuZCc65TRkylfvRKKKmNvC7S++NYMHbjtD/7a01sWf/B/k/KqalPQ8kRmkavs+METM/q
9l25dGJT9HQQBEemKvjxxQJAScvfkY1oDRPpYGqKO4CR3tz1P4lwWs75347wDnlY4IXaJGZftOZ9
iVbnfzvd4yfdOtP4lgX93YIpPSlr/CTTts2oOMHSwQmoZCkdg8XsxZy9gDR0Ny1KK5opUmmCuzyI
grUEPNzOLQgmm5d7RC5v6qfJDM/rfwBs6xUvFzUEOC4ZR+4qFtc41Psh80/JOLwskboPomTPTCbe
JT3k0ixxOEOldPhhu2Joo60PN59BvUKYxjLgJevAk1wFvrmjwrnlVR00JokBnIAlmtmoXtkrwCR6
KsCvleK0xlboOgfPr2pvr0PLzinEm5t4b8kZRn/mUJsmCyc9KpJQ1geNCZn8hQWpLDHq5mUOjgZu
tuXtWTzT+tXpgz5+JCrIvXWMk6CiPK7IVIMUZEfZ4xDYq26ADz1NziAd12svFbbqT451xuXzjDNp
wZAzfvPS1alXXgIsLLgkVbpomxeMvjeS+W1D9xgj9YA4t5d3UcLG5gVMOMa8n3Zkd5CxWPh1jodm
EfnOpjWuIBuu6uYhNiKqd23HRXZnWSX+Ex2Q093F45QN9zr17fRLi6YIViyHZHCQq7mPnuOCD/HP
oHwoyqQ71thyHFcWlfF5o1bzUFQh2uyKwmT9Vc0h/lUv5b7G6N3LgkscTvoN1q7n/XiJk8svaSfN
fBaxjMnuN2MV0AKkYPxRs+auVkbd5dPWwaqJnddMIgdtkhtSNIb55SvVXpK9wxkxMCkTBcE9APzA
ohjPt8NTJtTooOC3pZpn4LQDv12W2hPmAfjh06lyap5oruNh9xTH2o1/hVUL7Qs1aMBQ2zCkbunS
xfqGn4dJJE8IVTEF8kPbsDJVeUU2tbJGzX4KeiffwKiglT2vLLhU+8BHGPxbJ1U07Xzf9ZzDqBpO
2BGRR++lJ7BcIW53EWG/tgBzepydNKTPuFYVIiUWh/xnVFaJpyESAwZEoBKBjq55bvER+UViW6jI
sMVgkHUyRPos+v4tsDtprm1jTdGFCWnKoz3q3Fm2MuS3XNG4vRX/6lTHk/E1hwxP9VZrmut/Ug4g
G8ObmLQq0Nm+T/sONk3IdzE2pCw6iyUkL4q1a7fMLbLPswSxcGsKUmQ/DRR6xslqdlYvVCTtxSE8
56uKHWHCD9PnK0ywtP+KOMbGsVX5+rAdgxBQGVwkxpSkEaZuUqArLMlfmYJfb+kU2M4WEiNjt9L4
1o9wR0deWkwgjXmBdxnMzTpZdgnJeoJi97dlqKQgFDEH9vg5DqzvH33n+QSjutyiZLVTfEBE3Sbb
WGJXOB41PFvdcbYjwCLqxeZXzcjFWzw1dSNe/dnpu+clHKN2wlLoT92VLKyl3uwayM2Jd3gChqwg
0sQ4Jpk4TnJXunzU4LhKhwM8R6gkWIKNa9oFlyYZrYoFOqyBohi6YHQT/U4JIi+ErBMTP5IQr9r3
vqwdPAe90876OVCRCL+8fmh7TpKUwWHzWWwnW+luiV13v7MW2eF7WoaOqgXBzmkOUlSDmBktYz/7
UUTawncnacrskwO9Y25Y13Uc33NQJ1OqkqBjOGZ6UVj8kQkDa7cZZKwiaHG9x3xzSvO2ig5BGtnj
yyxdwdWZ1Wr22n0cxuWETwO9PKHyAXdGjvCb0jR+NxjIpQNXFk10HgWZPz4AT7S7HK5aq+KaOf9U
RePbEE9e/5RXaGcupy16EGny6yfhRSRrao+mxdQaya5tsmQp0dv7EVksp/XRzgWda64AKrLDuZGs
SUzWGgVhWOL/G3cFhmUwZzpPSuKAHRPed6yOrnkyYpYrVxkzXYhi7lgu2jB0rcr6DCdniI8xLfbr
N24qd8rvM4vfhfaTph4hVbGErEwaEFudJW99EKkGPxzuWkh1ouu6j8QG50ZyFyxm8FMq3zYEFZR0
6c9SdtalB+50rPy041YGqIut5xj5IirBeWAKGZ3WUEOTualj3XWFQ0xkHw4aRjkkPVSjE3pF0nXr
NLvXiI1ZGGC3ljOB2D7xvO6nz01c3Xp7DHCUCdubsNCWktR0tGXR6avXJpNz9UzdVT7ru7prNOLz
vFKmZs/ukGFUVFWPFQoOYMFJD4F/7gnREvINQyck9BRHHsPVjdP5i99SthB6PVzP2oYaiX8vQwix
vAH+6aH18mS9lzrp2kvNHbEh5+C2wo9LotQgLSmTYRA/O3vPQWwPWA8yUPFADsf+yAiP2bvvjnHM
PNhCKV6V6GwKnshb2VBVpiJRtAnqPp/HY8f1lO1xsWuvlxt44S5nXM22sk4es4A0+cZphSVBXjZJ
F5a7Xjm2jdNLz/BdTg3VuHI+5HMcyOZqAlVwuR5LKVWznQZ7bvRO42ww89FKTTT8nYg0BOj1xMuy
+cWeJpw4Z3f0gVHfrKRuC32O3UDV7aErEIAe8tYmnnPsaKaS/2CL2dI54yEzKaDp0JJe+aAdGUqK
YSaARYdelGno7BfHryrk+QTizNqMK1Sh9E3reIYDfoiIl1UjvjUfnj8OSTOgyXE4WHp+Zo6ADXep
IXRhCkE4zexvC6BxcCWYPoXPk9XgdAWfwxGCyYllhtg9OtJLuFEL7LVj+jTSlsM7t6zx0dEhPlqO
KnZx12VBZ+XDUbC2K0TAKAs5vEO4wlq7YeSdZAQIMC7P9W4UXZv8SzyjEgSQLm2Qs0pF6AoZrdKl
CLYEWJU1oMCMaccErq1dhkJtNwHm2zP9zNWtG4oKp2ct7MYUO19bdSXxOxY84rlF+wpk+9HQvoqL
ooRtG3Eg8I5lTalPSoWotpsr0Kk03cMt77gk0DULNDyLHHf6mvqkHb5zOKJrW4rP+QseQLr0IPKD
Ocm6zzKo1fKXNFS89i51yWSFR4wBjNWBRhGSbBhFk4/8Z4uwq+4CMxNV3rk+1I+aFaxqrI+prmiQ
QS0pahj0UUPsKrLAVjuHoiOHfT+qRbaELyy4zotWSv44ESU5ezAOIcAuj76QyQ8VFAee7+Y/ks5j
uXVkW6JfhAj4AqZ0oBVJeWmCkGvYgvdff1edO3jRL250Hx2RQNU2mSuL5JbojtTfcCvMmCDZ2C/m
Y2wW1iwObZhCzMCoZvQN0cITxusp0PArVkHTdyXx8hR8HUexM5SivCKrjMNPDhIQPgQp5q3/bbEf
xDQk5uSv6bShw+DJK+4sJ5ftR+P9YkMIWYlBZCVrBqVxHsK4yoVfxa9J1ffAlArX9UayFN1IH9Fj
aHbaxth15xbjWt3nTXKvwzhZvju3tr0lwHRk2AKTl4GbfANjOWZNYYaVZV/RqSf5sKWCK5GkgjQ3
iZ2N47FnQtACaiQevAqxMvROizC6YcjV7fWI7Zd2CCdZIueIh7oL/0sQDAhzNXAYAn9jQmbFzMS9
cNxVdd9ZySFqKkcMe+oBS9PXNuTy7lIkbFE2XQ0DKT9gjm3FzYTGO3zUei3Is82SaHzVdJh0JAmb
4xDLrdUKgWLerwfvJSyAmH6miR1xI+Gei4j/raQALcRYvCy5uMH29N6PPxpRhtDQZ6RK7QUNlZ0x
7iBOMtJRa5vxsgz/WYHcMhXy6mCzLN/SxugMm/mFmvuuk9kQhK4JyosYPNaS9RqlB66QyF/zD5bP
SApnjwMCxZhGTJg/siakt+l1fXqa4IVy+ldhEaZPBD1NomJpPfctIlzDqUW5LYUjh1/KrSh5l0Za
LN89ViEEfaXwec6YtEVWewbhHYcWsZ2pJnTYbR66qMOchwR0ph6ZmiyOGXSRPGwSDjZ/aPgKTReY
JMtyxv9L6kQSXCncH+TITiH7m0E3JxDQ6bFtflGymvK/sAFyBZOcF31CUh3pIfa1HiMji0kWsx2C
rZHvJLMCCk57+EsHNEEDQ20+qY/FqtudhWgU9Dkxj8aHw86ioSerfZ8tyoRj3X7VDEHHtzZCJ0NA
HYNMgfnTYzH0OL38rMKqmsNlgATbl5UMH/iu6zxfk/Adsqxyp1kWfynTRuATlBLMiAZTt5D+Lslk
VgxVZt+gt5yQZfJWzHyWaCZxBHsJOb+NucjjLBevO3oWUK6bDecEH1IkEQE9xNoMVma0Fh1LekqX
Pnd0d2Xl1AcDZT38R9ukOMP3qpmDeezdulIe9clmMA4ORhaQduKukMpL5M7YJMy847HZ8EmM7hf3
S0SosD5Lu7/ki2tjNwqLTH3LqR3OyQDAKYWOhmqBbqQFL5eDwUvCqPpzWy3EXtsbKnXPlkUZsSHD
I4cfKfFmZUFMEr+sV1XSFrlBQUYZ454m0Dp1ejIznkjE6xabUPzXBeqp78iD/UMWkh279Tcf7zjg
ZWCGmh3jKFpA2tj4KuEisDnvwp6n1KQz2PHb8BrwyhOC6275q+nZQ15nleXtywGH6YuH7RwDZ915
hvU5Z65OTdaK1IDgOaVmzNylGDncjQrb7Dptw/kawdSJW9BpDYJuwhlRKpF8HxMJ53k+g4+9bECf
1ysPJYTKMzdBJr+MNJoLfTskO7+EOTVHmkOqA6FmjF9aBMPzuSjJ5oIR0YaIIlF/F0V3BxTikRNh
MOfnCWdOGvkn203TOJhb25v/Kk8o2gNvWurvs6RKPdTH0ZRm5dENdVe/uG0D5GnNbHFMgYyx2ZXh
SrZy0H6xXOscgGWc2oTn0K2UoFdCIiJwbKcpGuXVUMajhcza4sdjcoC++AD6nBLQjelRb2k0hMU9
ZlA1feGMV61NOLo6UYkiKZeZ0p7EUe+bQImhu7P/qGriVuUs803UJGgTV3wRWTqxq8oL/3cwZY9V
iqWKKeEWD4x5bhVXiSXUdKWP/qqxTuz3aQA9MWNNH8b5A91p6L1kztIJFAmV7kqXjz2q3SuJv5P4
mIuknYG4UOU39gcnZghngJ7McnuGTzJqfQCOPksRxxpA064EgY3TT+ZmtKcXAnmWCjnvLPzxj7OH
kDQogmn0k49hQkHlOWEmqifCHmL7dwjtOidBQxtoyL3I0/Wr3wpv0CBDehF57YVuV43OVB8JPvyj
zBmUJgX0i7Jvg/1nzLOgChIUUT2Igk63lpZiQ2u5PFGKkYS9Ek6upwz0HHeS8bozZsmdHQu9RqiW
69FYP6X0rBkf5479GDkgnk8Ueoi4OLIYeL80Zp+MwNMdIPnvms2Cf8QMnnd1FJSakZdXO0zT6t40
+VwHsR630FjKAR4VFZpdgsKe2f1fZNW0WEkm5M+4+TK8ifVPzWWbPmDHrnSqwLI25pttuinLA6Z6
bUPaJmkbKGRyVCuEvZqVHd3ZnLjOf1rU9Ykgx8mjr0LfVYxjvS0N252qTdThAGGw1WqSrHDW1ay7
N3rFTYEDcswRc8s+1+NTF8VmjIE3xq1J5t/47GZ0tGs0lFkRQFYkf2VZRO+vp6SkzmTiVCVnyxeW
dXCKGH8qgUJav05Jx6A4YIwC4X9iVIMPIE9+8wYqZUU4g0WccpFfDFNax5m18AUjPDxsN6MetzI3
P1MNurc6wbtvhE2svlanZNrZNe5F2B1Y6kUQL7uypqa49RIGaxXRIuCVwZVXezkOElxuAC86O592
iTGRJVg789W2C0sNBBkOtjbUFt0N20Or7vVNzKDjWlcxCRXCnPgaumMX4iOgY1o2WVkSgVvZnUWK
MofKIcrN/L/YSeKd5cOKbcKue3DHkLeNNqD+aZnZBwON/VfestSGJStYEZlY0POtXnv+Q/7PwlVI
9z64xnSUtXS/25G+t4zYKtCexBugNujL+0Q/NwBDL55RNl8mxgImP/kwhLwMJm4+dsHMjEemFn5c
AkJtkvZjZLr1vDDN24INyg80pTVE9z7tNkgL87uNeA2mJv6dQKb5S9nM4c5xpu5ggbmGtSRRsbJo
v8YtjSeRQPEeORBbXx17GznZ+tnmcGGglVs7Cutpm6RLd6nSFsPt7LHXiuv2FaiVdbNr1DvhYKRr
BFQ4kwatIoHWbmBWwXpRM+E/bZEymJdhQiQqiUkQU6Q98p/ZzAtUCEJ2iTNEB7r9nkhUK2KEF4TK
7tD6YDBxh3uESZhDeq67El+3z6KJg4NI10UlckZInUDsszrG/mn9c1z2VKGlY25AqG7tUtBbltjO
PlATn+Ilxk4lps/Y8R6HhlYjtuljQQWL5JRYch+CQ2SxitOufC4BHyi59aA3F0zDH2VOkFfuFQe1
D+3rnCBhBx4hpLeJEjwkvjMJs33I2LBPQY/gwQBawdfLmiQrqqsgAro3XHpJr6Ohn89JxIJSG+CJ
NyQhAgkI53vi4AgDxerF/A5VG9jDoko+RkfhAvTPcH+NesHPx3IY0GBvu1jgtI3s54uNRWVJyCnm
DkbSG9CiPOozrIfG1wJntgH7jJs0rP9rCsyBIakbRH7grsuWZzvxA5XcbqYEhdkk4jlMbLp4RCRM
JxJn5y42t11W7TnVnwz2K/BAiFHq2G6PW6GZW/LYVNT1eDH08pY10ybjJZn1v2T5iiUCM7Af5Etv
YqPYmnX2UrD/QsU8k3VswrW09o5fBCHfLAO6XWn+RiF6TEPfmCVb9xx0ZIWWcfngPN7IpHkQPcqI
Gqh3SWKKMnjphrenKaXtFf2Mgx0fXfU2qhKYIHZMLwgApuZm6/iWkOJtRJfvZ5D0wJ8UJM60nqBI
EX+4pG8a4cE0YGsu34Bkg6AxWNnXShxUfZfm5xg727TxDhkZTbpJDNS06LyU/vQ7CCHXXetceBgv
iTsSiGqeDZ3ooWUJOAfP1uSfTM14UBrNKOcmgQ5zEh3+GZPk887DJ1Us7huZtx9NS7IyWIlwxrlv
vZVzsrenLujgRss+DVC7Umk4zxYY/nI0X42oeOH8BSVcE7wyv2P0PoS+vh0sgfKRR5mRGCoz5M0a
DChYAyPcKyMa1wuzr94238s+e5a+96z+RSXP9aSA5mNhhM828WTvmSgz+fkifmNTyS+yOfca8GMJ
ZSRit4iOH/RxsnUtfVX5CBZE/7hkX6lmHuFSBpWcfhko7iH43fvyZfH0bSfHU1wkh5CVM+Haoeds
3HA+TWyjJtd695Va0yjEaogItPJdKvxBY3TffOizf8HaekqM6qepRkR+jgq3OLsVv4zLvzzFJsl2
MZupZV8spHSSM53rkpwfGHcj35kx/roo/ytih3JJ8Yhq1cqwUnfkWzgkfmKQxtme7KUjET1OX+Wc
c+AN66aeAhRftwTPqQWUgaexIovHaN4H9alzAIGIA51fMi8wWAln4bFLiELM0tcC2YHTTleGfI+6
7jz40tu2tbZ1ZiK5ETAyc1l3aRWopb8FqEN3+ysysi/CYUjuE0HFuzYh74uZquUFJ5oU54SXSiEY
YJWjZ/UvHlNi2/pWYCDb8jdonzd+k7K9bB4izLeJVULmR+JY/OrjsvMz525Ag3cTD9lrtxn41NLy
m1j3U9Tjr2DTwGTv7Db5uoElVIv5GKVJEJNooaSaUBkvzCFXvasFlgPyroRjjnatSrxAHRgTx3ed
/We1LY5im0MFbTrPCoMJNhJ19tyY9cUhQ0fTnT2DrI06mmsStZlvzl1/neGmWom70wcDYHSx4U09
lnX57/lKYISwzXpXv3uPHE4BTQBQki3N2cjpYIbuuimTZwNUuT5xTmIuNJTzlbdUfebpVJ+pxeG5
+geROI/03QeLY4F+AYnkfCkMVxEZN+js6ZWMLbKWDX6fA3PefRNpn2Pkb9IKsxJnH3jz59BJsZ7o
6548XsOsjgbdks/CCaRV/41q8OQlxtuCXZS/pCI18WXP9OXlgfNym5MfhDXvyOe9E1pGIC8odc8J
2OMhrxfg3Cb2DqxYJb0RXxW44Ed3stAZGPtIRKBt8TTw53UccmT2nRzdBHRI2Ci7Q/WdzCAj1Ndb
s4A1FcI4ZTdh/7DVPbje94KFpcbqUjHy5094dpPhbvfxU6175yKCcc9KnvJhNXgjq+UwWDROm4mt
KxAWnEcHffQ36v/3hvSoc5C0brXDfd4ytZhia53ZtP+oKbwJDhHeNYQjaBOKtaW9wid4ELUXqDNN
nVlZ5UG6QsnKFU4xwE/334QYtw3dRuYtigDzIcNukyMXzHk/zR7sJMeHuq208lvVD1kHfWssmmNk
WPsar6X6rC0LlGMKuXA0y0dDNBhQUj0wmG2uehsndM2lFtWIZcykQq05Os8yZ1HTu5ehnXdigRhd
pz2eWsPeDEnI7TdX8b7u+peUX8bL560j+bY07dEjQ32xZGD75kWCx3aA25vigSHRpqC2SKBhOx46
V7S7PXgNLZWBQSiwqjukTNaMLwF5msE4F6eiddbqhZu1GXtjzIwujSMaktkVTNj9B7uyAqUgKLL2
4o0h7ip839zK0zAfxqE8osN81czvkLq5bQwuVKxJJYMc7ILuMB8VjKAc8fvWOYtOTmuLh6aZJJns
SKn42VTIHMIIQ8fc/3IIQFgNfLHkw1xY+bCaubgUrH487CrXPqnbpUt6td7H78SYv0OXjh6w0Nz7
PNvokZKDPdvvZRPdc/ykC91EMsjjIqhRMAqcdKTuaYPYXP3oKIzeWXbuDZSZjKPSj1z3A3WrTJgF
zLQ9d6U6yeutE39qeXoxeckVjZup6Ub5jdTvpp57svICL31iw7NzeTgLp39WnzC7lotlL1fq/aAt
tM+0I8NWwshvvfIxjvxHZRpWjy4rpFVLDoLhk8snqp06TUtOeNjUDwJohvrN4sVL1nXOAqo2DjmB
G3Y2fSIP4nXpuNSYxYwAsyRoU4MjqdBfMZFdSf3dZS3GRjTsOpRHrYD4bM1PXTfjGCoudQUhMcyM
XYZdRe+xGGCxY83Rb3PgPlZLjjgRacp3NzkIRakiHfA5oxi2LRIskfuH0hvuQH12Y0QUhwevs3I2
NSpEVdGGtrvXY3pyzEvGUm+Uf8iJcTDq1XlJCUku8+PMx6+5TIQpF0YmcQgiSCPG6EQmgZfEPry3
7uyNDIrV9xJ3A90hn7r64wyUNfOAudeJ/aOshqfWI5qDMkpzAFWG5XdFodu04p4kyZM6HdSl6Vj+
reFTqxB9MIW5tYO16cbh6FNxDKw9mAEi4PCORC9TQGUvwLUPRCZDU182Tm/tJjME6QcDihCDaTJP
UnFNkNCz/t/N+OIdGjokqhx9zTbh+67C/Mi3cEsVVN/8VVcwKIi9ciASh/mv1p7r4lwPcBQ4cdlk
rfIJ5qIqtzG9hVzri+w+bK6npk8uvUSexCMFZRC2pCJFZIGQPaj79JDK7KQhv6+p2Bzrmzx2iJ7u
Q4OIKc3LS1V89F2IqULQ95KwQyz6TsbLR+2Fu5lz05ftVmeUo8oddW5WqcJuAyPgWidvDkIGOvfB
exgyymTfWtfLHPix9tRk6cVdEgKJSNJqRAokj4BvLFA551I4WaeZK2zCF6iMFCJKjyQ6HS1vPCaj
GuRE7C8Z/6I6eMhVfUc0oSp/bL87qS9ZGRaTbAogpK0jZrnqoMxlfW+S8T1c/C1K/SNXDtmT5tcA
waD3hocytA7qXu7y/A1xgKI+sCV5UnUJ1I//Gmao/UihObfQHYsXnbrf1l5zj88khrju2LCAh1d1
kFUgXIaO3QN/Ipgq9QW7nX9WJwur0iOjmT8dLRvag526S7ELEXdCkjUdDhLNs4yHr8E1x0CAQenz
/ENTxBieUnarB9VieLLcTVmHzFggFgR2bBUT21tkMTScxN3vmgyjCkAnoh0JRIHJVkZg7yqWIeCA
6NO9sDhWJf5X3bp0lASsE2FzJ7/2YFBBtUwil4CzIKKIhNu0E711bHqljkfqDT7vrg7/viRdlX+q
1rKPllOJlhIC8L/XJSHsGWTqSb3WbIcP7DTRDJkYExv7KeR6b7qZMB1/qyr2GTiSwSmj3nemUjcD
F/Cq9bnVLIn5J2x3Ud3tBhyQzC43feudB+/S0E0pn2TUMNImX82tkdRn2bcHZdMWZWBA+zQECRLT
Q+46T9PiHmreX6kTHrLInTdY29h1dqrhs+dpbdKlyS47NWyRPHo7VoaHacCIhGnPLhA95wXz52jn
J/VVA06gbrQOeHHPLyzkgyoDU57TFMWeS8WY93SthLVuuJbXFUe+kSX/sczcqYtXPS0ihWTIt9qh
a1TPaNK+OrLbSocWMxZwyq2N+vNM+giXLqmucWfyjqJEP2dTeEGszftd7H0xMCSz9y72QRZwZ0Em
kp8/11Cf1KPAouNNHRcZb7/Q76UatoXdDvK6qn6GZthphoHLmegVxF6EzHTepSKZpazbH6JJKWqc
IAFiE/fLiTcmaJmH1gi7RcjohOODmmBXxNODgh8UlFy5lu91x0FTbm3Vv0f47iZCz6+7qAflVb0S
/BC9M4+mrCnFgSPwcuGdvmaxBp08XbssnQussSooFsQKiWGlxoPjcpctL9TfRj7eICHT4hUbq0rZ
I8Ybl+A3ZmfECiuQjOJRxUrIYU/iRZ1rMvH3PMs8CF5ofLbFeJOdc3FSFC/lRZW56hplMYodF3yl
+qSpDheYcJieGMCcymzmtxAWz2Q4f2NnOXoxHibJZ8nDoX5d7vGDM3oPjOoAZpoEHKpvOv8bGbzk
Bid281gW41ZbjLPu340iCagIefwIHQLj+K9IaSeXnNofi5Jfax7U2dl37uNipFtV9WsciRVPYNWM
rw1dBEFhe1I3g9j0nwl74W9t8m5yFfIhq3PZpPEgwEI1NW47f6gmU5Pzk/qj1EunKqOQkqVgtqbK
KSrALAFyVguThUT7QJOya9KR5WrIYiOPjpKRT+PJK+tSTFNio2dfCN+PXEwJTa8m7BMCj4tqj3yT
mF1XbiwFe0VIvCzGn00Xj8L4x9baNZ+Knxd7dbwaS3Mhb4ej0W8OXNDHhLsW6j1L2CbwyAaSrf5u
Y4n2OQV9cC0xO+aVwzjNAThVFT77o8X8cf3lMUWHIxoWH+UlNrVbDB8xcepHyWXLcuigvgfWoZ9Z
6JCsEx8nM/0QMDRyJIIskIOQKlE5w3nq3Aun0HaO5LuaOdA8x4Z/0tPwrA4EdQTrwmH2WN2cMCUT
hSOvVlVHuOyYJOTwBdWAgWVEgNNlD9rpkEbzu0VIGyujK+vQR9WAVTk9K98LRcLONGsGU9nV9gvk
TR69wrQa5fzWmejBGWlMcrnGcvgmqTfoRkR6sZAn2y+pw5xjYWmnmvvWr+tNvCRvqppCsAJ6p5P/
umN0sapzd7ErrMpkCPpS3okDfuR/d/m8mEb7w3Ae+Tv1/Dy0O4+WX+88JiI8E6AF91kO1RB7AKA8
YApL+JMqKzgvaNtQlFJwNzLL2B878i7Yj9SOoZ9jx98jtWHRFV/0JLr0XfHNPGrv1v8fU4Qcksq8
pWaC7eL9uXQUld5RRedXCvU/cwqPhsdCPKHE99v2VlW1AddcHLNmuUlzMDbqvC29/seIkgvKlKMF
pyD0xZNb9sc2RK8EPjVImUEwW9xYUruq0aIqAPNB7tnagNKYGKuFIfxns44eCOH+8UJW90hwOVTb
1zpml9O1rCX1ybqqSY3ROhtVTmGCJRHF4iqU+8Uo0d1hBLZ8CzNBDY48PYXMMleM0Lczh8dcmsSL
ZZ8sgI6e1z+yWlp5unWvfY1bvf1XsPXQhRsRvaqz0NSbN7/El83kaaQJjOHPqAIktpxrH1a/qg0f
uS9Z1dzMrn+AckfSGu+5zMstQS0b9KHHNmPp72mFxSqpe1PlsZWbVwSLZw6PyzSmv4UWXyFinPlx
AZOiD5aXG5cRAlChX0H3ZZvjZ+HEhN7q9n9z2t493uPCMrs95k+yComMxd9y7nT5Voz4NB2xr7P5
6tQztwmp277Dcxjm/z40xHkno3IOPjmlenJyhLi3qXvSsuEFMeaFjezXCCr3X889YhgjhIzrQhUD
/y5qOJ7Eyd/0rjoBUJp3JDy9QBJ8ddELrntzeWTKuMk0C+tbdjIaIjGZzJv00B3SQjX+sKyYBM58
P9DQKnRrRsndd0DdNTWE4qaK0/HH6MiLU/M8zn8wB5nPLK9yUI7P+smPcNYI5DAry3Fw3oaPSYWf
taP+SWtErhrwWunsDCPathWSFY//BgnurW3nZwLMeGooVMVUpnfNx38D8eLS9ApX4tg/iWbv2z7E
N+lrKyyD57IozuGUvo8DxKKOnYLt8ceWMdlO1okS/4DF599h4mKTVy+hWycvqqPKR/Mx4mmRNXkU
7KlvXT8+A/N1Efe3D2qmhH2KGQGtqeqNkLKyV9EfwcHxtsiF+TpXgONC6PO4l6u++KOB+NYaIpLK
4nOY0z1kPKi5NctLH6AeVvTT6FrnhsOsN1uxqrB9AtGsgqgb/jS3fUn87hy61oPDKGj0/N1MTydy
646TLkD/uVVPTimANNutuFj6LLZjafyWbnZPk2bT+dIk6XS5WowRxzhiM1fvVG8Dif0jcQbiv2lc
bTv7KqZ+Ixh1joNPT2gfY6tC/CiBmBhwralGbNSGhgodN0wcj1BBYFQRTz4nb5NrGuRoF291ilQI
AcI32q1T2/L1ellKPtAg371cO+GpeR0jkr5cDTKT046BClKAQGQ9hmiEjCZ5mdDyraKRKQkpIrhw
+i5d1zFeSFm2Ib2iTzSwkf4tfv6WF+OHdFw10wAq27JdBn6c0B3Zf55NaJ82EZyTlL+Fg64dRcOL
SyYKChg8Seg7VgmSARxu2CKK9tzOLNvQt4FerMuP2W2RSsvX0m0QEo0sMQvdRCpak8O2xDmxmB7b
eXXGC9d/cZ0m3dfJglkadRArD1dXnbPj/4kKZ0jsYaxp5y+LngpxssN2Q9+KYdmZs/0ojPZdzcNU
UWwjoqWiH842iFetGDbI3Y4zCWXCz4KJy4yVM8Mi2mE1Yp7qgqONx0IQKW3YB4jWcJ47/lSB2CY3
AaIV0Rus3iBy9HmTOPK96fNXdyAdl3QCbPAIV9wGMgrnJ+EUAf/3nsZ+0DSAKzOuRI2dQgTsy8PS
ggWGXXqG9pBlsNcC9WZARB/G350ETvlcGlYwC+/ZH5g8+3hcDQlXRZh3Cy45msw9GTlMLiUfe0vf
UsTY2nJIgIKQuXzp8ET1RzQi4cYsagRvWUfLEAdEmZMTRMING375jHgmMLgqGCbwc+ONx/KtLyij
yvQ8i+pmkrfTESCQDQ40JNzNCwN2epjSYrUXcheb+Vld98k4XokiESsU6IeB/8C3rGKrlejJGRdL
rGM7da9GIQyjtPPHnSqz1EQML8UB/cI50rRgKpkoTr4E7RofRm/grcj2ej7tLUpr9RN5+oi2crJb
SzldajNWPv/YM+MIo+Int9xLZE972xle7d76miQkfV8iEKYE6f3oEuFkVn7WeBUteLWlTo/tCk54
tXQC40US+F6SXBaOSN0Uh2nA3rJuHbatyqjO0/NGcsxtTod4U7pVoP5DQ5ofKbisQ6F7Rx/yBJP4
9BpRcYceZavnQiFgOJW6tDaMsslCrNdDpWyGnEbQbeq11xrNGZLxa9/4fVAAKsPtHZ+Io8hXZBq9
J0YouQDZzLZ4+JglAAyvd2nbF4jB0upszE20R0RZP9IYpIFMYqq0Pr70VnVs9eQ/ziVXTZDbRy9x
t+1gDPs4l+Jo2O1rB+wZeoh2FDlBbKZIHooo+TMG92nRNbAPeLsVSZG4m48irHKIhfV50Ezw760g
bZE3+cL0cReL+kFr47tChDRe/gHnf5/U42MOMoNQwGtth1+lSUdMKBWK51B/zTzrec4J/usnQRtm
kAKi3sPULIHFLHviMRHlCKhBmPfXkw7hlHrmmTh1QhBob/VuuY+Of6OQYCJs279LrZz+ffHYJP1f
G49BvwAjThzP2uT+Mt7ULrmJmGc7TBF6vhJM+83gfvF9fuQ9sNkMsBcNLxnt2heN8c5zW1IRKf13
9hze6iU+p0l951A6GFV769l0qfmtYB8U63kREBnwoJkLK0EzJ1g8vXKnApKdoMx2TBAN8z533Q9O
BUAl1p9ex+c2BaNoJRZbXivfoNJDceNx1MSLuSfynOuD1Q3JGk+M3YApkoOUYTWePDCWDCj2GvHT
czsfsW+sVUumnpRhmHdh1FC+kFhr5DjWZxqFOdafKg3MgEO3p9Yi6HuKFYFFd8lqHHfFyxxh0Oay
T0d2iTLL632rwPV9gT7PHKOdHOJLZmZb2fQfRZH/8Dd7alzKEDJIHkxHB/Xbbdqu/i9NSUJicmBM
2QHe9TUbLBKnKuqMzECqNxfCCmoNTbJWHvR5esTHj16fX9Uhtzesjw7/nFRaUWMG2GRoRYf9tDBm
4yW2R3Bt8ayBF83OoogpT7qfamSd2yaxobQziAggvLHMKzrvFhb6pbG6F9mzlkCu/6451MITa3KD
Oxs3RTAUOBntbl/4yKrmHj8DwjDrarhGDEg+OngULaMJMq31fCJR+0Oqagz1V4vbiPmZykeA0bYP
STxa11GmBnz+I8GOu7gEyiHoLmRKeFcmAbuMKeceDoxtEdt3zlZWkULFcWEQgGfUJqQctDpNbCG+
kEXiq/G/M0ZBc+yGq6lQT8MIqNUdJuI07Lw6uPzO5lr3ZH0IEW29Io8gaH6Mj6ad4dfW35M5/dUy
m6FGZvwNaY70THPINalnc5VUTJg1yW2m3vDMjG+Wae3NijGF4U1M4vSM8AqwrzGDcsN6rFL3q5vq
bxaw78nAFBzd5TWJhLvCvuucB6NgwqgmSwQMknlTv5YNzhHD6zkMbPQEHXAxt+4+F9OKV0iDjhqR
hoUZ30nifWRIEWJsSRwgLFpNE57+qQuUsDnJOiRnilZVMujmfOe0zsBOdXxxoZysMyet16ELD9gQ
WLdRA/0WtvfeUkmHvbyw4PxANofV3q0fKIHvDYxDpglap5hEiMNUDbs082dkuIuaU98HOs14oNh0
3HHcDH3/0Jn91SwHiHC4TnGlPfMpH8ykfplywURnIKTM15kWM2DMdePNbhERd6wzfAEDFI2hoBwq
3lLRPNGpBy4O2IFZd5iE7AW0/LUxk8dYSw994j/ObLXmWNu2Gv1fo9mc7TBM2epBialwgaW2c7DJ
UI44IYpaf8o7tGbhIO5571xA3N4KvzlqWnxgmXpZiFlS0o8HSM2vOJcA/oTlJQSrSXaYuzb/paQl
W7NnEoX47j1tnT2664eiELDCyq+F87939Y/R8Zj86Wcu0j/H7Z8TtgqrBIPBYLoz+wr3IcyTYEpZ
M4saAgfrsjQHGFa2L01j//fvWfPyetuZpQALrt8myzr6A6sFVLDD2h1aQg3TEONf8Zn26VHm2rkU
BjKEBV9Hn0smEHG5hbNerGhtr5KYEJTP07NBavpKH6PfeiLa1eryNZYzfmVde3WzIt3ks/WVEOV8
8RgUwn7YR1j3p6JEL4IhPWhEP+wG7N1lhGLWNU3iFYvi1Jbef0XB4E5mg87UV8exBR+zRMHip+Pz
WFlT0BvWq8zz38oE6dw5ouDB9th+NfEWH5jLpy7QGk8eSP+hf2cVcM6EeZjn9EbRE9+Q9fa4g/sP
I5x+u6naGa1O9nNx4Fg9aiPYJeQqANWqiQuqaMlrGgWKTQJJp9ceQsYqlob9XYkpvxZxhHl6XHiz
PQ3yoYcK4EZMgHeMHTCHiwK9u1nOCNIbM+KL8oaQrqV2dqQzNF9jNVv/pbBjTk1S5885ZIlzjZ8r
29gg6lAmhxzTrdHzlToZWw/iaNLluSBrbtv1EWEkkIZ+mkSlSVaJM394WVkhhUF/4xDAAek+Iv/G
c5CBiTB84twfVRKEduVAHD+I1mGBzdv8blt2eZzrJXrWBPgAs9ZA7MdwMaHgpKxCa/DUKHX98rUr
m25l9IP2PreuE5AgGAUOf5NV7LsHvoyH1pcwS120Juj08RnCfGCXTYVnL/NP7I/s8w0YrG9MUgPH
Tz71OvybvAlkEy0ZRuptjOfSMPpTxCmNvfG1ZLmQju0V4mjNaZ7O3J4NHIyE9eO47/DiQjvYuXV2
LWxd30du+4WV/SdlRI4h9UYS8Cuzv09Pm+6UCfvhf5ydSZPbPLOl/8qNb92M5jzc6NuLklQl1UDV
ZLvsDcOvB87zzF/fD9/elOEiGaGdrbABAshMAImT5yjSd8lRX9uUcrqito07dWrS55SCPJevC1+6
untGxAt6xgTpggTCMMekbr1Quk84SHqsODFQPsDRlIQR0nieio6FE0JxSSbW4Xx+JetwvcIy+eRo
1JLnhabd8Ace8mLne4NM8T7p2y8gzwBEmZNr69XXCEtpuvjLSLaM+rfPaketr5relHZ2kxjmN9sm
JpozNRXpeIiMwHgmPDTwYt1NoLjZENDoNVWkAnhtto3x3oq4aWqmfBiKyB1U+LKKnvqhqLPPjYE0
MqpBccB1tjRS8zZTZW7YZgajjJnd+2FVoqZqzfk7rYSzldSsDxV1iIIy8J6fSuuwo1uPfVIiXKA/
yJ5PmR24FBhRlCuzlp+xE4rqY+NgTVz6YJIiAxpx77I06ybkRcKLptuqNl/CIrvv5HJvQ+UV2IQj
uepeoFq8ISqdEqN4Tc3s2zg0z06gfm2og4K3RLm16/qBXOUT8t4nj7nqbQhNujQZHg20nzhFZ/rV
QM78aPfK3uDFi5yJcQPxCG+VFXUlcio9NE7+loHaaCgg8FAHnkrgU4XB51Ar30g2Umr8c/j0dxZE
nlqi3Vu59xma22MRhsSUZDwnsfnJ8oNzyyRdQcgxwUaDABkF3cCTpVe5NV7NAOJTrjmfjE62r02p
RNCa/1A4r3nZQhpTlLySj9d2o/EwRIojTh6GWj5TyH2j5PY9D5pk/235d2RKxwFkGCBJTBjkHclf
zsSkIYvWuHMSz6FYIjhQKni2pfxXJunTfWRk7T5uSIfYzQmigRvD6iBzoyqbt5CSGjyverMk/U0f
+x9Ow2O7kkGcXc287w0pelveR7COUlg9K67lr3IWHNVxOsIE9KQABN8hh/Q4NbCa8OSUXYGA5nRo
lwV8jwZlhmn4NOogFwO/Jvc6PkilAa+nVP1MTOCMfXpMTIoIybyBcJK9r3rV35CzfSOUngOpA7jm
MXGS+iJBlD2ibpejkgih/N2o8wQ/vzLrSiRzGYxO2A2vI43HsxDIw6yHj0MjlQo9Y8J7B1AykyxU
pvLCiEB25H8KB156w7a6hwr8obUniq0bymHrnGeYsPoGi9O0ywb7q6qaLwXSllcUDzzO9D7FKFOL
mx56myoCqyDJO5rIfzg3ZAo+hSk8YAC6kQ6QeM+ymdgwhuk0t79RCY0mRlF/hTDkLo671ywMQZYG
d3ap/mMP9VsmW6+Y8Jcu5RlL9yyQsxKRYbTO/39CVZYgm7KZu+S1GnvrSLGetbcUeF8Hvfrm1RlQ
gKiXAewVPKhQKklglL6MlSahGQDdju1Bxvmf//rf//f//Bj+2/+VP+bJCBXyf2Vt+piHWVP/z3+M
//wXcmzzr6ef//MfSaX8TtdVW1P5/cf3Z2o4+UfK/2r8Xp5SFO1vjeohMIsHh8fXslG+r7dufdy6
Ovf6rnVJSeF+jitYnROoNTpupHJcHwbTBHvq8XJGKc96R/pCR/Pv7zryJU/2oipWb/26Pae9/hBV
+d1lTWt/Ng2BYKsORaDe6gmHpNqTTlKCgNB64+bCdwvTb0JQFKmqrdzmqfdPobaHgBsy+YWjRc3D
Rh9Lc6P8OYBYwqgczWpv4WdNIKNFtJPAtf79C+ajyn+2rWnQhqgUiMx05r8Q09D205jA2I0P36z3
4Hw8Q8r8+7uV7WTy81mbK7dJYD9oynQq9P5eszzSxjlZmOA4+zeFd6f17hYsVrH/7I48OrfA0JgT
PBCfj3CRcmGtpBJEdopAT/Cy3s3Cmihz9+9GVSkUPMqRVdxqcm7Ie1hQM2B7yWTtL2t/trd37euW
wTtDXhW3phL/TjJI3BDY2/h2ZTbOD2KGInj1ELc2N3aEjI1ouLPTBvxSDel7f5+Vya5UI3BM3Q1R
8jaRwKp6ZN7TmJB52chETy81crNWPN6C+ThDLA0rclFvjGxp8QVXd+ImN3UtHEGMQiZRZfuqob4n
iQ8lSmzG42UDEFxe7riNapo/3lr4OxINVXjd2Igbr7e+4JCK4OwW7FelWkvDreWP4U1jaOGu0ybt
NDpNu2FbS12IPt+UFpmntr9tCYqU40IeMaqfKDqNN5Z4oQNZcHlWeCor2ek4xjYk2tDPrGFXthp3
fYoWfE8WXNzWvLhulLpDBgy05uAMqLNNyIWst7708YJnh50Cg4Ze8vGN5D9YjZFfh2NQ3lQ1R7HL
uhCcO7ajpjS0ur2NCrgrm045miTr0yK+XW9/aYLmob0LHpEzpFVfKe2taYwUsXWJBPcXLI3rrf8b
4z4IH7LgwRUUVMiKTM1tkPKE513PEJYoBePa7/NsOlBbB8oJcE58XVjRTmqmHfZAHRZsqyGgTnUv
g8db/5alkQoOb1M3h1KJmcInJj9rMvTQer5x9FlqWnBzya/tuPOr8pY3jeHAxQFpKm3ccvOFXVEW
3BxSX8PrTMqCG88DixvyUOX7kGhRPgYvDuizvP8maaiHq7HtbCzc0ogEv0cFalKNuC1uEfG0rnID
rlK7h3P1kqWwHMHpbcUC1Wmxp/vZZF/pDQCyNEud3XrrC0ZnOYLTZ7XeRQocEbcKwqz5+N3mnNty
3uLScLKDJ7Vuzl7wkI/TvgyhaLBOcCDsUzDAtV8ca00/6bxwrX/LxxGCZ/M/3auFxDBtO/bmaCof
Yjs5dZ7yXMxcqOvt6x8bB3qdf3Zgq7KsjQjf386lijJ0lVk7NjuI6Cr77IxGgdyFblJMTzLVj9Hi
pSwcnsYpofT7BB8LTMtZF3MHRrHrlwqlCcUV5W8TwA7pK8dPjMy7jm1P410nbJ3otZnYdU5jPw31
J0jlZbJU0CelEHo7PJDxwKYWDr2MWefAXm1M0XBD4a5e3gC1NkAdDto/kAmF5mNeFDx/DkVe3MBc
F5L87yGT7ahIkFULkTOYs9CDbIJhzsAlPkVRMUoIYGa/gPEKQwCuPWJ9Ppz/1Eb5u0lus+bbkKkR
UM5p6nWPas4AMinEc8ey+56WUCkg1pWBuNmY+Y8ORpotCxNvTXN1deqrZ0jNc7SDwm5XokO3YcNz
K3/FTVoXwrJSRehDwDhwnorxzfeh2DQK5wZei4M2NK/rI/jQNulj9v13ob8IqFr3JJ8+ars+qNqo
7UgOqLupVf0N85w97qNhCDEXEkCDtJKinAsjaE8FXEOUCIeg0iMIr4nIkHaq3lzXlMsbN7ilQal/
DsqB2BF2QXk6T8g0qmbxBloTR6guOU8wZ0IsVvVMgWq5a86VOjafPQ+uRauvNxZkabaEoOskZmvr
Vtmc81apD1rBidrxTSqrCGc3ad/xXm1A1SNHef5p3QTmpf57ff4KxNWQq+ks+32eJcyOoV8P94rU
B/eXtS7E4cDvqF2B4gAlTL8N9gN8GF/bArqkDeta+HpLaN9XtWZEPFmitgSyYXuSgCpFny/7diFw
mzyleU2VV2e0XDTYNaHOaPdar0IlsN7Bx4b6V+B2HK3woSmzXZXXBIO6KkolQGj5+/XmF+bGmbt9
59xaZJpTIA/leVBGeRdbnbwvDfBF663Ps/CR3cy9vms9ins7QjLadh3pUzhBBoxKroLgznMfDhvx
9eMIaDlC6DBzXel9CKXcKaIIevIe4dmiHAzG5qw9rY/iY3+zHCFWhJntUNKesQQyVKyJ+mQwojpQ
UpB/zqmzwIAOnn5e72xpQYTIoWcA1XhLkFzUSylkgvWRM9VlTQtxI9OcQeplVXKDTrsdrPE5qazD
RU3bwkktbD0QhzJfbaY81itkx/2tZM+CA9iC94J4R5ejmiQ3reEFNUP4StJfBSCqy75ccGA5Mrsg
h08VkDOFwUFA+hGanPIyB7Bnq33nAIkKPrmKDWmW13xQoxxxXHLuIadyRCvDdtiIoAtOYAtebLSO
qVt1K7lKwRPeWDXXgyXdqGkGETfw2ctmSnDmrnNCPx91yc2l/pMkgxWI/Y3deMHobcGJVRimSIGw
xqWdw59jnKI0+7r+1UvmIziv2dbwKNp8dT2mO799VZrPNfU0640vxDdbcNaOVzKjs0fJHVBC05Bl
SS3vyoJSh0MMmKr1TpYmR3DbzjaqcfLwLbXRnzqYtyGE2jp4LcyOJVi/4ZRj2pGVcHMdGuGpHx4z
Qo4uWxuhc2GCLNH+h1FK+pqFtSxqDdrpNvFsCJj9xwbkrN+Bu75ojizBAUwDvQlTHiS30vodm85+
tv/1ppemSDB706t4Q0CwAF5t0DzQdMJXkihfS6MMLwtBlmD9QNJKBE96rCgfjqYh7VG82DDQBdux
BOuv40oDWM67SmNlh2pWRnLUjSPu0tIKtq9OkgpAmK+eQ/6Y/Uw4pbO5F9RKG8nG3C99vmD6XN38
tvI6yR0jeFXm3RBU9GbSaW7lg9OJKWxaeuwbDTpCDjsLchaDQl4abYXm0KbdEeKhJ99qXfhAgAj1
G1m0hTkzhb2s9PXeyVPohrWshqune1Na7ZPOnRvlDlSagd+s2+zCfmDO/b/bdgK8q+FWXcHgkSq7
SAvQG2opnvJTP3tomo3QunAuMgXnrqumdgrygucAlmBHTX7VFFrojXybDvWN3YTPPZLI6wNa6krw
b4P9HrFjszj3meSGnUptZbVLCu3erxG8MgM30quNvWhp7gR/NyD3mrrQKs4wsDz6WfIE+wlAXfgi
x6Tf6GPJDgSPz2OkaGJ1LM4OEmP7yU4/KSZYdj/p82skBn61MjCQ9ZlbcCFTiAAoxWs9Ko6YnDK0
T03s85IuybkU7S9qXxOcqOwAuVEqU50R1fnBQ990UMgFXugvQowpcmsodL0szrrfZ2+UDFQJcs99
b+i3UgvVlmmaxIT1gSyZmBBrPBQjRh5iirOWh0AX4lbes0rtQ6Slw36cIeVGA6tyOgG7XO9xYWkM
YepIzkv+ZBrFGRbLoT4g1hVRiqjBqbsxpKUOhHADCWdnSZXE7m74X0IDtKADmduFXy/EmJDC5d6G
3/2sQIGHBJ+h3KOJ5j2uz4264IaGEFws6u+0afLwdufLkD05sXoc2+FgDcMeTrrW/FIqL2iz+ZJx
MtPyG2f2PbzZh1ZHIdEDzv19Pu8N0D7EsrJTjVMSSK8m5a6WLMmwRYKH2roeLs2yEJuKIgZU2/iA
dCfFISDZ/VyuO228pi+ECmPu9V0oV01Kbz1n6s4N1PaJ7J0rKb6hHOHzqFkPIOQ/rc/30nQLEcnX
JESNYSw512p419fKszT1L50T39Vm+G29i6V5EiJRnzWRjF4MGD+eI0GWwhYJUOmfyxoXIkVTqb1e
Rml9lv32hyerj0qSXPjdQmBoWxIwHXlupHns8Ml2xvHAcm+9yi+s778J+3frm9cdEyHZHckvWDSp
lgZ4FAI0PaheagMYRimh7Dv9y0XTpAsRIS+UZKzgBj8XNsxqqR6OAIfAra+3Plv8BwcqXQgJiiKp
DbRa4xny7FdqiJ9aFHpbs/253vyCjepCSJACpzIoebXdPItuLLSjZ4cf7PpBCWB2Wu9DWbBSXfBm
A0EUU+nC4Jyg1uIkaKaje+T9CJFZy0CyUA0ngWUfpLewgXcn6/dofl+Zm5fspTHOn/XOHBrqBLqu
9/pzpLeP4OcPBY8gamC/mXV8Wh/iksUJrj6LOvjRIDluqY7XfTU8Rz08UCEvIEl9Z8ADvDGVSzMp
+HsTTi2Pa6njBiG2NjZwOIYO/Ofro1iyNcHhB16z6qZCUnYy7XtFK570rt53ymUJfEsXnB46MXWg
qB6kYjUkOz+EJbiDj31jY174eE1wQ003OGSaU3ZGJPWxNbPPlAMDIeuf1udmwYg0wQ9zZj5WIrZm
uTd/FZkCDfjAvlnXlCDl1mZ2d2GBNcEfDQeaYtQosnPqafKxR+hhl0q+v5HTWmpdcER47fqmAvJ5
NjNqClBYoTg5zW7WZ2ip8fn3d24WJV2NHlwRnWPL1G5CCRx1Ghj18bLWBQ9La41KcjTCzrKe29eV
0yU3MBp/Wm98yXYEt4JqxA6yvAnZ6WCgaQrkVzsUB6eN6LA0M4JfFYaBzosqh+ciSU5DCHu+VPYb
PvsvGuyDDUITvCpNi6SaOjs8NyOIXYR+Q/Oo6vpessO9EUT7CYaCKdEOcwkCPN8oHxypuRqUN/K+
h/Xp+/fV54NvUIVTtxorVlxZXXie5SeT8hQN15r3mPUU+/OXzs3K01hea+Fjkz+Mfu/yvnCEUPaq
kyaU4Z3dlP5op2mnhg9oIcDl2V611ovfvGRNAEcdYk/hryTuZqgKok03TfR10t/6/mvlPQ3p1zB7
sa14T9N0NipvE9dzeqNInrLr6TAAle654TgUBI7x66gGULwii1d5z1oMvYMGDMaD2AAoeVJeDeV1
g1ySXxdnBgGa68pWbz3p99CdR/UeTmiAd8G+AxvpBdUpHq7b8TRKxYMfWw9SNdxAKw9S+t+Prvwt
pMHHqArNUoXYNheGoBaGAelBdeMxkNSiFkIb9/r0Bcpz+O6+SxSH8cUs/pRQ5IeOF0pVPbi6HNIE
zd9KCi54iiqEQasOYYMI8xAOukK6qlsqkD2oyndtBqJ9w5o+PvH8e3t5F0dqraiofZODcxUMd3AA
XysRatuBrd17kfWgwCmx3s/SUObf3/VDNZJl2k7pn1Ft4tlJo3afqvlTZW0igpd6ECIiNRdUANeT
f+50bCFGhdoeqPIyc+fz+hAWAosqBEWv0QFdGAwhdLTk6IcllWNOoe/XW1/6fCEqgldppQn8g9s5
mBNF6/G+Qxl9H8f11vvHwq6qCpHRSiUUA9Oa80xOaVocur0h3Sdx/2CZ6mF9FEtdCPERgNiU5FHu
uCg7HKGePypWByQuPRRd/bzexcJE/YWd7syRivjQdkfNqw4wohBzlCMiK92GSyx1IPi/rodprIy5
5Zo6IbDun9R4fMn6fGN/WmpecOqirQMqj32IqtIemoWhs+f3LmKZtXE2m7/zg/1BEU41YF0cPR8k
z5U6EFJ+Ov2Is4mCMovavvYW0Ng/fhN6G50tOIUImy70rACGEpuubg32tzas4Reiumfcwucps+V8
NBrBrfNCVooe+Q+3KZ1rcCjf4xIO01j9nU75KeNpaVd13oM+VgdoXn+vm9iCFSuip1MVLvXNoLm8
/38KQ+lkNdKOZ7JjXegbh8N5s/5oWIK7qzyjRia1cK6aAAXTqJiOKO2aoNr0s+taQuTBsuwvqPxU
l3mmiKFuaznCR+Le7Wvnh+yMN7YJuxAyt08hZAgbnSzZtuD+0xR7cm7PZ47evqsG7+yZ5ovMq836
uiw0/xeG2okyHYLy3oXLyIE/BDlY9L0Dp4AQpbGUjUEsmZyIpUbIxCbBrTdupyH8EE/XxYimYpOf
gry9S73+Lh6KlybIEBvrX9ZHtuBGshAUUNqQE0gpGleTONRp2vTLGeXLrFkE8JWx19hxgoZzMitO
oHxyFWnGU0pVZmV315d9/7xi77b3Muq0Dl24xu3T5ji1EuRw7Ua8n6fgA08R0XuGVPrFkA2NC8/w
zmicbwS3mwgawUTVH8H2va6PYMm2BJ+HaE8fKidB9TfLrs3UeZsJ5sww3683vxCUZcHfw7pr4At3
ashj+2cIFn6qZgIp/HgMiuSoqlwknHRjwpZGImzzjqK1U+xbtdto+qc2r05yAulXl25kExcilyz4
eExIKpBhqt00UwbU0mCsLBHg3PWJZx76oP3FluDdDaaFMLuSxxvx8uNBQQIqGFjidw6SdY2bTcmt
MbXa3jf7Er7Z5Ov6Ai10YM3DfWfBo4xIZaIqhcuL/0mi9Psq4UXwqpmSy0YggvikPhor7qWFW3hq
9lWd2t4N0RS8tYww2/D0j8dgGMIkUS+uaFaUp67UKMNjQ7XSoUjM7rkdlK0b8EIXYra3AGWH0Fof
u5FWDwd0OhF5U/v6VJMa33CVj2OhIaZ4VTi/VSqxYneMS73bJWphcURKUq5W60v9cUQxxCwvioXB
LLITuV1vTHtLN0f4yzMDRXeysIZa1bss0ceLXgANMeerWRa0sVYbuxSIPCCmewWecFdmyZ0xJM9G
F31fH9PSpM3r9c58KQqHTRjhabdUitdRmn5XjbIxgqWm59/fNT3vrz2UOrEbtGHHESxQeX6qg/36
hy8ZlBB3oTLIJRMqP7cpnF8dREmh7twm8nbhAF/59/Zh6ELgHSGkAr5upK6q53camI8rUODRxoFk
yZKEUCt7HXUAlLu6BjLYV5WmnILQv2tjpBu0/KG1qo1JWloCwbFlf4RqcdBTV7GrX2nktcAIonDj
gW6h8b8ewBXUzEvLiN0usuYymDdIEC4MF2KeeAz0ZFZSi91Qqw+6qt96mv+1i8ONoL306cKxyYKm
uEGEPCbHRYzo054MeiJfOOt/pYcNaZwc+OVdB97HneRk8sFJg6237QXD1wSP9dLaCpC7jF1JKj/b
VfaCyvRbnViP6361NDXz7++8dkQy0Y44kLuqSRFJ7JVIjhhkqC5rXfBaKHQzE52r2EXJqXkZJ13+
oqh9cqFFCj4Ld2EWSChPuFlSdA9mardPfp8344UfL3itkujSULdW7Cqy49pa81C2/RbWcWlVBU/N
7FiFL4uJKVv5zc9N+OKNV7mRD+vzvtC8mPvtFTWgUNiP3DKDGDequfWawXcTytD19hesRsx9VjxG
NgThyC0qKRnvCpRM7Tvif79V77PUgeCxqMMOah0NqRvopr9PqxENkghK5/XPX5oe80+jH3LEMJNk
DmW6Z+4zv9COneP9lOvqshOWyP2Qlk5CHckQu409XdceErjaID/Wpbxh+UsDELy2pTqlCCcUjdQB
JRld0bRDrOZo4WT6eLM+R0srILiuicyAYZhB4poJWQg4c0LjVzamyOxd1r7gvBLS4ibKp7FbjYrO
aYck1wThzXrjCxuumMJErEGv9CpMXeRPn5SpeClzBLvT4ViU4UvqJE/r3SykAAyRAqLrUX8N0RB1
gwZyrKQ6dJX1T1cl0B45MIdJ1V0aDP9YvgODkiUd13tdWPy/Mpu5PZkUjaVu7cnKHjV7bV8pCGqE
Wm9sLM7sCB+chkQmiL6bCjWcz3LQZ3Jwr++iOj1Iqv9YkiJcH8VSF4KHQ5aW8JKqsf6qbzyDNqFW
AO70mz4IjOfRgf9xvZ+l2Zr7f7fB5foYVnpUJi6qsNBzD1W7qykZz68i1YJw8bJO5s7fdWKYIwBU
vUjdQq0+B3L12x9T0ubOl/XmF3zxXwzHu+YtzkdhGXLVAdbWIqjUhjsq4y79eMHTo8Ru2dlYbBhR
p6Mnt/JtA9/7IfGgcl8fwNJiC86uNaoRjUmTcO0Ij7ZjwuwmncOMslcD3tz1PpYmSdiufdWCn6kN
Y9eHgY7lTSfrqy3ZW6wlH2dmjH9DwLs1CGQvKTujSt3Sbz/DKEWmV1UjmLMThEezqYP8uOyhN+ud
DQdZMFwxi2mMPeyFWpe4AJn8R5AO4VMx+TGk2ZtQ0IVlETOYFciMJCHD51YlWf86eDAs1MYj6bGJ
uwtHIbh5N8USsh8Gl2iSyvvI0NMTxGbwBxbFhYkAMXGpVbxPJT33dK+xcijO2nQ3RhRArpvV0jII
rg0XWl+mA/GDIg4UNI3xe1dnUNlr7dt6Bwt2KyYus3RMHNubWASKvHeSyRuChnDOhlcsLbHg3HLZ
QBljNpEb+FazC3sepnXPQ3khtI8o8m2cRxb2WzFtWZkw7mRRn7iV4x1Kq9grWnWfweqNTgDqy+XW
o9jSXAk+PiKC1quWHLkabGl39ayfMsrBsBGl/t3ePtj2xJxlRJ2gVRlW4uY8T1EueujVahcqz5n5
HKjTDqHZCD05pKTvBg2xmPZ1ivRdE3wp8viYIqEclc3NqG8kUD8eKyy/f+4pyC9MlS1zaa2bxLp1
Qis5ox9cb4z1Y7vQRU6IkTK0opbN2EXg/To2nJOtDndG3BzlfCuXvTQAwfXbPjflSIsSN/XyCjZ8
s5QN2Bcq7TJcuS5WTPpVFxVaASWkB828ZWbXqERvXIs/NmhdpJEIJ9SDJXNI3CAih8UDGPUFIWpx
pq0M6C6qXXMtqd00HpJJa3xvf0ko0MUi5WCC9S9FMNOFPvgUBcq94qQbaeWPty/dmRfp3fbVU9Ru
SoiFuIiaxbzohIiPasDw1UQpD06DulxfBXCntJpzc9lghMijanU1xCHL349OCCBFHu6GyfZOl7Uu
nChQYEJqMypitwDETTGZnx30Lg83ln/JdIU4A0203UElFbljnZ5Sx1Fw+sraCMlLjQt3f+gXG6kY
SfXW8agdbd9CHBlY/+GiiRErlIOxsHOuh2Te8/6kK8MRgcnLPtwWHNqQLCvS4Pqk+DD+WavaDtrg
rUPoQjwSC4ghuCd1meZ8tunzMljd5maIYGn0EEFDuT4zH+/kulg8LPOkRgVDHLtmBL0KEjfdzoOK
6eR0vv663sXC0trz7++8TG6QsysyknWgcfzPU9U4CWycMKntL2tf8ClT8bROD70Q6n7Jz9DhrGrE
g9CPDjbmaCHu2YJb2Vram7URR64dePe5ETxKdXpfqMkNpAPXU39p5Bb8C2AUOyuYV5dLWHodQ61+
BUn6ZW8FuvgImLVyLHPdmA+EOZkLPURCI/4dZsNGReiCIYlvgEExtIZvIWsRIH2savlPZGeQ3kj1
jb35XwDJ3+cQ6iL/NKMwoKAwsfBhewx3ujH08Pxxrqo7d3K8b4ZRHlopQTBG2o+TdV/A2Q+L++9U
TT6tm9mCM4rV0ij/IdpTlTEwA8P+rsRwNezt0NDO0dTaXz00x6LLwrhYN91TauLTZuROatUCmUQz
1Cwa6yKOCYgf/5zHLkp7yQmM0PVVGzndliKxb1MybhKuLMyTWNhmqE4Fo1MSup5V+LvSqH9GunK2
8+Af37Q2Nu6FkGIItmCBmBj81gldg7Klo4F8072kpT/XF/rjxk3xjBmFrTmAxEH0uzXZ42BMvFLi
cWujm0+qf5uxKZ4xp16pEfUyareygDsr1d4vJwTKjOnKyrN7Z4yhxW3rQykZh8uGI2xQit3FEfyY
uasEsEgPBQlju4m3wsrScGYreBfcdaOeAOBEuVuOR4+CorFFrC8OgScfNQVhRyRtx4371McRxhQP
gpEdNJVBTs8Nc3VftN8tVmdEFuCyaZqt4d1AWoifjaah9ThDL8uT4pxVGfyN6PXxSRNVzD9bdwxV
L5toyMiJasZPvU7an6rdjw9p508/FAvO+UCTire6nJAjv2xAwq7VOm3QdpOazXgy5N9k9CyKWQ9L
20oCLPiJGBALBBDiUO8rRMYnRFZgrFXbB7OXTPvtshEIG+Jk1zJqb1rmNnVwh1O4mS1fFARNRzhu
EvPQejSNzK0APv9u9S5rr+RQbr5c9OXieVMdfC2RDHQ+uiKe8p1WDdlvRba058uaF8KfMrWeZnt9
7hpJl3+WCs+kQCFVN+rTF2xVPNFqaVk7geLzMO+r16EuX48DtPaOvbNnQR7PuLLtZiOOL3UlRI+p
TKxiLKKW6PGtN5TPkfNItLrypic7sHdZpG6c4BZCh3jKnWrDk5KYfghLQ11fh/DLZ0hMXrYcQugY
MrklIRa2bidXszqBvIv8zYvR0qcLkSMyLb9HdAMEohRbPyITEYSxUlxgyq/rX7/UgRAnbL/xecPB
FUJbTa9UCQE3RUKT3dg4zSy1L3ix2dh+SJlp5tZV6KA8VCM/aMrKKQtkawNl8/GRwxQPTF7aaVwo
pspFc1G7cqLWRgkJ5acrSCOkQ2VXxWX5dHB4f8bxUSNl0Pt94RpV/tsw6q9DeuFVzLQEM8rbYLSt
aKpdQ42ux7r+5JfFMfSiDV9bCteCIdngeBCWSWm+i9A5rG4M4zLWDFMkmjGSfKJEOiZAR5IFq3/3
5kv2fvD6WRYhPl5kp5ZgR0HUdGWGJBSpf/k+NOPnnrBUAerZ8OKFd0vTEvaECfV6iLj9ku3GrxH1
kJHn8vrPfZ3vMl/5bnMv3ukD+kyWv4NDdAvms7AuIhENTC0NAh5S4Ya678NybDpobyQjONTLJs4Q
Fj61HCnqraakaEJ2szx/gS/spZD6Df9e+H5DiB+ahmxsMCaVqxsOiIr4LsmznxctuSEsOTJqnmfU
eQlmPbDv6xpqEcWzgwdNQzxkvYuFHUgk5ZnqofRClCLd1Cr9vSwBVoodI0flpQjfQHC0v/zI6W8R
3wiUjS4/TieYIj9PhUKPrFPv76rpoDhf5EDr413XNKWcPSSB2iuf87xSpeQwGsh/Shsn0IUwLPL1
tKqVj8WgFq5HXjtq0HhLlWM11J/X53HBCkwhMNrkBlGtL0pXmbKhmIXcR/Qim7QC0bOxiS91IViD
aiqZEaF34wINSl8QtO1PKvppG6uy1Pr8+7vzf2QjLFPZU+lGka84h9IeJBuhdI6zG9eXhU3KFNyQ
JwSlqGFRdlWIdJMhvUGQzIMqEYFAK70M1GeKhD+lpKYtMKrSlUNJ+tIOuQ4Az98qvFmaIyFCmhbU
FJpDnNdGL7+S/fpgSlG+sbwLBirmDXrb1sOmVUqglPmtPKjPSOneJJZ00cuRKaYMpg5AIlK8JdLi
kbO3ZA78WlInG961MDOGcMmWTaMNymwoSaMa9RXgjZMl5RuXiaWJmQ3qnWW2XpN2XueV3HsDde9Z
KsJCUdTvR0+9jKfaNATvVZNEl9VJLt2ghBTwZvDtzLm1UrvZqqBaGoPgXSaEHbGsARskI+AWZnqX
2MmI+mLnXea+InzfRLOWwgrcd5Snh7Bz7qW2/npRaBNh+zEqOV7eOujucnm+tXRPQTM+Gl8ua33e
mN6tbtW3AyRdPlkNbQiv0qZB+yC3NkxnwSxFtL7XBgigxiQ1nCyPd+mIkGwIP/rGnC8sqgjPD4yh
qaB8qFwK/savSVazK5fVpP1o+il7XZ+ehfySyMiSOYWm1MUc0BL/Hm6ubCc39jeprD/BN3/XlsPe
9PKnRL5wH9MFQ639eNBqSGHd2KuuFdP/lgfdP+tDWVoMYQPw88DuapMAN8X13nbQ7g36y454IlDf
9/W4yo2qcMsyhIXPQqHZUKfRTYfpQgfThd23tBBkqIaiAC4u3dbJcFNV08bNZOEMJtKtaEGaFY7M
nA8T2UNF6YtDn1oJenaZvVdVRHEij3EgYVxtzNfCXizC9nUjD4I4wS9AuZLsw4KasTeu/Dzagw05
rK/3wrBE/H5SxeHQS5xenSG5nhX1UM4LX3oZaFTSKVeKkp1sqX9b72zBF0XWF3J9ehh4KVneyvoJ
YV50NeXStDfMLV24BesVAf197nujDIGgGwDEQYY8/xVE5KrXv36p8XlU74IgDKtSqcZt7tYKhG3Z
/+PsOprj5pXgL2IVCYDpyk2SJa5lyfnC+pyYERjA8Otf7zvJsLCs2usewAUwMxgMero1UUfRb2Kh
bGtj+PTqts049aiA02w+4DJ0J3n1o2/0bbVEavh1hrwlrmdg0qB53z8icw924cSGjWqc7c+Tv5cm
l9k8gbNYIG/x9z1rHqUvPjh8izrN5gmGW0MS3K9YdBm+F8cxaL5Xpfu+iSJvN1b1jQtkpI1qGlQ2
1lKcSV/ueTw8Ajq2UfmxGI6J6afCDZ2pROAT0PkEm4zzFGViui2pMwH9fTdlcUtdfoZyZncIATTc
xRqkgjfZvElQkleelFBQ5ec54n+QBNxxFW6EN9uqGBlj61e6medFnsN49Y4udHp2JJJb1TaLRZo4
/tKZghhS13hYGCHZ2eSXkqd8LGn36frCWO7HxHDXRdXALYLy8yyCDgWe4hwTflxA7dwI73mWwU0P
1oFJSQJypqiPApw6ruY/u0GcoHv9HFG2sQe2VTL8ti86CJjGqBRWdEn0/L32P3f51iOixWtNKD9a
BFagCxHtxz78rPX8AGr2T3Ly7uSth7KJ4q9LGJHH9aUsNZxc2XyMIcMFkaAakHp93wbjyedbAgKW
HTfB+5mccg7VXSChR9BBkfCuA8woicvqJ8QQHum41XJo8QsTwR8NpCY5D/hZQnmoSqpSV3jbHbOt
27dtHpffXx1j8Ry6ftgBKgm0EcdpP/5wouo9aId+x4qeIem+EfUstmWylODlLZ7imDXo8epPDsvu
p7F4jAu6Efds07h89tU0umLlC3EvL8auPAy5eOLVcAQd4Tcay3dxTvbX/dxixCaAvxvyeMjlgles
pa+geVWMIIXoinvm1i+ZvDVxNQlJKuGOs5oygVtKuT6Wk+zAhlsNv69PwlY1/r8m5qvFEqhGtygN
i3NX56lPtNr32Ii5qe471b5AavE0z8GdEvQYD3ojdNk2yDi0vcXxcJfI5bnhACwz7zNYt+5Cd36W
3nKQcbExN5uZGef2CLLZHFrHxXkKly+9X51wxXsZwH10feksw5tY/pEHvgY/qDzHXXWAhPi3gLUf
es/ZuFXYhr+k5a82phw0cCcdAvDSZF+dQn0KkeZLAPRu+/eGr/c1CUN/aeQ5asbP00r+y2m7oy7b
SPssoeof/L5Gb6XohDyPsniunPVB92qLpMk29mXFXq0MlcD8tbKVZ57l8Q8yU+cTmhH637ctzOWr
r0b39dqWfRihzMMvdBCR8LL5CGHYAEypNVqmnq5/5u1J+CYYea2aiU2Z21y0eL7nTvuDt9lG/LMN
bazPwoiKsxE45ymAsBZlZX2KGMDvt/1xY33KcPDQ+h7m51oQAVXB2D9COW/rmv52aPBNoEkQOnpq
GrT/dmPnneqR1Sd0alSnOmTO3l3RaQ/Oy/ZwfSr/J0D6F8zkm+JIjuB1oVEUPpc8rJ/w2po9ls3C
DzRn0X4cATVBsTvc+XzqIFvO2z0J2vGxEEuwkWW9vVWBa9y9In/MITDIL8wjwk14rP3dPN0o4BOY
HRyxLNHKGMAJK/SZJ3JuQGNIj9wHIzAQZ8vgbKyjbRZGPNcxaN/cvJbnCVRpSSVnJ1kuJHbXd8ly
zpoNHE3Fc5KFNT8vY/ApW8LjBSuJJvR9FuMl85Zv+CZmTggN5awSLkMi8llMXTIh2Zlb8MCt/taF
yWbaRkAPK28aRQ42itxTXwvupdpdz3FW7uZgfi6U3Dg33t4M31Tj1G7me8uAVsU5rOukxm0nGbc3
4xJD3vIYY6vHImylKzk/r0PzToPxIpE+mCOgMHN9I2z/3jizlyUMhqzFrTJbG32S7uKeWFRusb9Y
RjdxTUsGHHe3kOrM3I6ibtb+yP2td2TLypiNK+vaEFC3F6CucdYwieiY5MXwH9SIPty0MiasCTre
3dC0qHSEABInPRXNrs02NYjedjLfhOpD4cuhc4EyvlTQfkI96L/OkfcQPGoTTvRNb1i+CWPqAd8g
pMj5OdT1wPaov5drgry5/XrbEl22/dXRXYb1uLDGawEZLF9y4Lgl4Kgbx55tgYxIXY9rUE9kAHmB
XA4Dr56WeH2KodWXuMsWe5ftG8ad25MOmvFD0p7jJT4WMQiJquhUdUFaelsd2jYrNfw3CKvLBQ9s
Mk3QPpWFINOpL4J1+SgguJF9uW0fDCdmevJGF6ivczkOnp8UbeSJD1MYNFtFRYsfm1iahkNxjQk0
urVDFEHUvn2nl7LcOAsu8fiNEGfiaKAMBXTOrNH3PeCl23FwAIiGz2k+8ChBW0kEqV5H7GJQiWzY
lmU6JoSmLCmOMlG10HIK/G9TAQKq3Fn1BsDFNp/L09Qrr4hJXrZaOWBZwqvHSLKvWkKieXH2I7rs
qqF6kKW6TbDHN5scBncNWMVwxjWuj2ZzGSTxGgfHm8zqH8CuHgIww/TAake6OLmENWD88dnGtls2
wQThqY4EdOQS9cwYTc1eXFV7vfRbYqIWvzOBd4ziPuRXqNb1sftU5M37IFdBAiay/fW1efud0TfB
dxxRdAEkDHkzAfgng3l6+mO/9Eclp6Rr+Gmu80cXSgPXP2ebjhENsToofbSofXSt/7kdc1Bxsgrd
8ltIDdv4RiR0teycQHC8KoeiPozE6961ktNdN7ri5/UpWNzCRE4BJt+17hBcukGbdx3hXwBgSl1X
f/Mo6pHF9KktqsNtnzLu2hPwZTPnE7j5FvE1X9v7HpXUirWPgTe/sJ7v8Mx2uv4pixWbMKliZroD
95+TFk48a7Qz8A7qACBM37Az26pdNuxVMGlalA14h+C4rOIAyORpUu5TprtD0TgP1PcPuDBtAI5s
U7n8/upTi+xAGJJhg+o8+xrn8WPMh60HO4t9mWCmNosJKjZRc17b7mdV1fd51j1XmMJtu2CYr9Z4
nfU5+AVWXlZOsuZ9nAD4t9zWG+EH5imOVcGrVNyc3ZBc6Dcn5iZY+E5txELb8hgHuONWbjUFWJ5O
qZ8qAi1tdLmn1NWn6+tjGd/ESs18LBdaowDM0CkYL0GyQpQo4R377/r4lkTKBEvFC1FCrBg/IPpF
cvZI5PxZDeS+FN1tjbO+CZlS3jqXRYl+Pj7GeFhzm3ofTTeS6oKU6W/jR21RgMEbZEdFoUESPcox
wTvhbcgXcD79PXoErbiu7dChdyk+Ifgc3UBDy6C88Q5q6n6NXlXUIs/R+BuBnwd68lmCx7CtdMlm
Pcbho3REHG9ADKJTsS+ge58EFS4tc7CpjGAJPSYm2C8KNQUz9jZ2I5YEXHztc3/jhmv794bvai0m
2agFTe61V6A/pW53zrTOSDZIuXEIvP0JZiYD+YyS5erH1XnuhxfB83dL7YNwlm68h7/tXUDj/G09
PJBiHggp0RERgr/eefAC9tRWdDewLS462wyMAEpkjsQuAtfdtNTHWYN3a67YzyjbAtDYxjc2wQeb
KY9HFAIcCLkALO09ixksib0Ov16PQJbSIjNvEdUaTBAncMCmF3vsQHzXO/f5uP4Ks0Af5OgUJ1Sv
QGCfqUjuAjqR3UAUXkSW5jZlXmbeKsioy3aUJVhi1uCLQ7LnjjQbV4q3/YOZuROnSzQEAdh5mtkR
idB0PEbgGjlcX7u3c1lmAswbpYDMUdgc3qPZUxD1K+flj6a8XFX9L9MaPHbS/b40zefr37MYwz85
06SXJXNwGWKdn9H9LKmuPmfg/goOSvdTsPEZ26JdPv8qn5kIeMScccGiZeLrWiMcSie/DVzOAiNZ
anPqF2jGLIFBiz/JflkS3yf9xv3UtkCGw4dLzKaqBd9QrNzqOCE738U8+DmpYOtAsoQUE/cdeZ0E
4TOe5i4hxRu7D24XJ3UUP2coLd44C8PnQbMwj5HvlGcxR0B/8+4YRPn7wXU/3GZGRtI0TgwZgQCP
gyj9d24c/4YQx50f1jflZMzMNwChBnsmBIrO4zqFp4vA6J6MmXfIdV8fr8/Asgtm0uH63hSi07A8
o+J6nKU+0Ip+4wG66TJv42iyOIGZeYQrNNfksuZnf2RHKtjJWTciru3PGx5AM/SgF6CfPK8XFXU0
8SRl458m8CwA53PjNwxHwAtKOzQlID2Ag6/7fhjCXTDOeVI6udpltb8lsfz2LYuZ+UfUT8oJm8xJ
F4Ymgrm+4M6or45+ELfPYeQPECNEMWpd2W2vesxsVQLvut/DA5208YMX9HQ8iVg9X7cq25YbflHX
nPCAzU6qdVXsleLjXpRio6Rs2XUT3B51YxyQHCaKUPq17QuJNFA8QU/pM5fRhmNbJmCS0lOJhkZF
OycFjX+WZB3xkrb3ttqpbKMbxYEidOu5W7iThop5x4YP/QG5Sb+Rq1lCt4lx97uRZr6eizPl5Ngq
rZM+0h9XNR2ub+7lX/5bLGUmvr1eaVCroivOftG96yhk2mpxapnzMsfe55FssbjZFuny+6uzk7WK
5ppMxZlMLvSMenfcR340byySbXTDrUWr1tb1MIlByGY3up3c59u8q7bRjVyWrV0Dsh1scLQu5Zca
F5c9CA2ym7BUzMS1V53y3EpXDoTxSn8PQ3qStVz24+JuuK/Nwwz3zcMoHKCwk6V1Lp8cPj6gIH4A
gXOVaHfr+dViRSaevVjx9BQXhZOOXv0Fym2P0STvhAT91xA9O7LbqCjZPnMJt6+saB5XEsxaFGcn
IHeSNl9YvzzkvJ0TXmT9vojKz9e9wrLlJpo9knnFL2zO52ma1sNIaX/HY8/dyARs07js1KtpxLSN
fDZh9Fz9GPxfS/mDeKk3RPsh+3Pb/zdSVccby6LzkE0iC35kYNIu/a3Sku1iRA1XljpsvcBzClTx
s/CAa2R88FyIS7Qg73pXO90AWmpXPXVNrHc05NUhCOGPo1bd6abJmchQsMqpAKQBALAor7nPqsi/
84rO318f3RJwTSwo6AjqyG1iJ53bMoA2FXSwgVaa9uBeFnfXP2GzLiNcDTSnRbHkxXmRRY+VqfSR
zsBEXB/d4u/UCFdLAGmfBUxn4AiP3mk+jPtiJqlXiYc8GjYWyTYDIxV3PJivYlFxjtwSbJ+67XaZ
RJ/M9RlYtsAUag143ky5w7DBTYHL6bNk446tWzAOy383IfvxOIXz5Hk5lKF5m+QD+UILtYHdsOR9
JmLfBaN57NQYe/aru8mfvknEQDmCB7wKp8+D7zyE0cA3lsmy0SaAf5yCombRmJ/BZN4kI8LsHvxq
au9UunuYwIJ1o78Z4QoC3c5csy4/h4s37nxAj3agd/t0fa9tu3GxgVexsK6DJicjz89oOA8SR/br
bhzIVlZssSQTyg9JeEikzliiYeAf3WX8QnAeaeZ/vf7nbcMbjpyLuFWsaZy0zyAKzzzZPsR5ET+W
OlIblRrbJwxvjtD5MbWuzs88hvovLc+6HB5RP91IDmwGaziyQGZJpBsht2/XP9wRT7TyfjW+f2zX
6X3hdR/oOm3EDMtMTPA7kC/xVHvESQeIkCW6ziHNJx7mYv58fTMsU/m/JPArS4JwZRwMTZOfqT/v
K5fdZ6tGFxotX0LF72rFT/lUbCRtFqs1AfBk9JYqa0icFgEoxyp9F3nxhlfbhr4s36tp1DSXlQDP
7UUk+evKs/A4oJvrpnctZkLe2zLSU10scRpyj+8kaHT3um3y5PoO2HbYcAdQcTMFDlUnvTAMRHX4
JYuaY+Wut73YMBPq3kLLtXPl5KQgWQw/lbg9P0G72lk2/r4lnpoqm0s5hdHqOVkq4nzdQbAOkkHR
KPbuohYIY289Jts22MjHIzBZtY5EPr4EbXdPK1HivuhswcIto/8Dal/DvGxGeFnbgaRrh9vWfBRx
s6ma9fYeUxOBV7Se261NH6ctXuZCPCqqcU7VuqUS+rYTUxOEpwNKOgbCSWRf0Z0sdTKL8k468z5v
9K7sI0jCkI3I+nYWTv/B41Wkp72HT/VkeXehENeFmw6y37VOdhod59d1p7DNyDg9ldtXXb/QCPpx
oKPswuidWuL3ASdL0nvjsSzc0+pu7b7FhE3tgGlecnBrrllawALqsnzJyqJNPCLeZfNWqfftdQP+
8e8AFaAhGu2ZTpQCKLSDTwYJxLVPdOHHIiueQM+9RYhkm4yxckDY83IelywNR3XkebUXav0alVHK
dXBjUdY1oq3gaogrl8ZpJsNHr+qPZMpO0FP5dH3z3/YWZsoIDNwpnDaoYtAS1l6XVCAm73cqLsoi
GTVlGyZm83kj7sbxVHUF8eIUXZfDToTd70hMW/ch2+BGAkJRzPfGUEdpRoog2HsFnbNEcik+37ZE
RgbidawvBNjI07rGc1rW5dnd2ir/6Hp9s3Hq2SzWiLgE95+yG4I4lU18jvPy0CjOE8Wyp0tmUPb0
pjojNUHoi1+ui27GLO2VBxK+jLN8OfC+E/nGRN42J2pyt1axBKgqm+N0HQIFqovaPc54+krmXAen
69vx9nZTE30ekmxsGLBHaT7Oz53jfl2Yv5E0ve3P1OyYmVZdLxVEvlI8at5lIfshQDy/uj36Am7z
Nxob7gwyoDbLdRenJYSAqaf6BA0iyYR4sZEj2Jbn8vur7Gxd0WlHpcAOFF2762STp9L3th7mbftr
ODIIuHmtqwrh271g/wFmE1XSlC0kO2io+mkjxbQdScYqFaXqhUaPfRp5MoD4Q3gf0wWnEHkHNpXj
Gvd3wbh1ItmmZISPLPDAYiwpqo+0qumDVm4UoPQrs+Idq0PP36gA2z5jRJHZaUCkMUYItLV8ukSU
xGm9J9Wsz7e5hRFCkLNB3CCEYeXIaxOvBIdNr7st7t+3AxTUqv+2KkazdhYo1GKR2l01h1/Jmr9c
kqy1ms5Fexu3DBCrf38m6kpvLDqFVORy7iXgWQ1IAta08OP1RbLZlbHXLQOlSTAh1dFu8yvrgt2l
RJFEXvNYq+mHL6qTknwjTlnKkDQydjyDlJTbdG2Ukrl8r9BSpkEv7MhiD+W6T1437Neq/b9OQYnM
Ea/GG9+1BDGTxr6fVwBz+hprqMWPKiNB4hc4UJbuCKGup+vraAkyJpU9GMGHXkZRmEZdHwCYuZ6g
nNfvrw9umYCJ8I7BHkpd6FGktQqe15G8gDgfEmxBr/adz15u+8jF0F+FSabJPAPSEKUhmN6PQyWm
hC7lfJy7kpx67pKNepttpS6TfPUdtDIR0rPxYgQjigpKKf1rdZj6dn0atuGNQAnVcvBm5zJMA0Ab
Es4/z7HcePe0BCwT4hUBhEsKpwtTXrUymah6WnLyqGp5m52aGC/wvkP3ApRJ6VT470A78OAgxHMR
Psdtv3Ge21bHcPcgLKBQU5EoHYEH/U7F6D2V2bKFILMEE7NFJCAsXucaEyjj/kPtxifZZn+IFM8X
7RFXAA83zTdOxAjua6WJzDJ8Kihx0mZF+5BXrbdx2Fo22kRxTZQVpACLcqp81kg8VIF5LgHUwH/p
ld/cBiimJqCrKVGpWLIxTGuoWX9YM8/bNQ7umjf5gQnoitZGxSvVl4AUtWgVmJMxl8Xh+uCXmPDv
CzQ10VtrrcY2i6ogjZH07P3CO1VE/Gr5cEQH0qHXW81Zto24/P4qVlSi6LoglEEauSDYbwLQYLno
do1xBbhtIhc/efUBvyx0jfZKfKByX8KBawCg8h/LUuymkJ6Ev67J9Q9ZHM8Ev9cjaPrZGPhpjbaU
NK6H6tlVXGw8strWyXBr3x0JGWoRpn1bVUPC/L79Vsau+AU5uUHcOAXj9B4jt58B4PdT1jj5/oLB
OaI3cktp2UKKQQPDo+tsKOZoUmGq8/CBldWfYox2oEz+ILzgOZxputb0UzDqX2qWv65vytugR2pC
4kctSA7hFz+VCtR62ShYUpT9uF9Dtu6k67EHr57wIJ6z5sCbqdgwOkuYNJHyDSk6kPmG8J65Cl/G
ji77eln7IZmj0b13s/qX7L35AIU3qOFcn6nF/ExIisgg5IPuQz8NGl714EMETjHIAHjbGN9igCZQ
DqKeK/Ej1085XcfnYiDOj9gv6iTnEd34hG3VjLyhzD0Xxs2CFE8QwwH4rLt4aN8vLDxSBblKlg33
TRPedgL8A5kbcm/R6+CnmqMLavZ3uKO8z0f28abtMLH6DfR5lQct19Ttl/Hgk4Xe9/4k99dHt6SL
Jnl3Xa8DtMoWbPanfIEY/eQUAORF7Qc/vq3xmppgOe3QQNUt81OoKw2JH4X9cV2Ut6sjAAquz8Ji
siY6Lu+47LQHk5rmdjgSj3jHGMwNG9ZkM1gj2pS6ZMSpYsRjx/kIfd40X8hJZO5tf96EyI3x2uR1
gXDfB7WbyKJRidO4wW3WaYLjOjUUUovVT/PecfcFYfQ+nqZ2P9BMb3zCsvomC6yvZrGUwewD44Ky
ldOreSfzxd2wUEv+YCLYGgIGk9lt/FQBzXmhbHO5w5OBQgsGVQwgLDeKb/9/3HsjUTGpWReuOwHZ
LXyIujuvaOq7teef8rzIEZqqj07enEq5oMVxDCD80J98YEqBpDt6oX7QXfHcoomMb/YcW4yO0b+z
jXz18RTGfZIWc+GcHEe0902k/US1/bxRz7R9gvz9iZDU5UAyQtJlkL8JY+8zLd7P6jZeY/oP8q0f
AulFK0ldVk7fprDpv8ytvo3tlpqkrsCjo7MRJGXpnEtn1wLbm+hJbWn+WYzOBLyBIsz1/NZhaTCs
AwDv4fMgit9R1/Ikc7uf4bKFrLP4jkniSrs1at1JsZSW05CgMe5dwNfb6gwmys0heMhz/MJPB6ct
jmgYbO7irtbH6zHXYj0mYSsAaJmHjmkc49iERqPUW09/Rs6/Xx/etjCXz77Ktkffh/kEwk8z1/nd
VdW3mvgv14e2/fPLJ18NnRXQYO4a/HMSiU9kAZ2eh+467d1YhzMJW4c1K7gsSpLOnHm7oijKBx5z
erj+720LY3htkxVTWDFJUvB3jUndsSGpSfP7+uD/f2t/IwhSI3EnMwd7T5l5KTDbeh8JvAiV9b5H
ZxIb0HqjyK7OguOqxZdFh1BuasDZ2GxlnpZkxASGaU1WYK0Fw9Nm86EDUTI4f34JzpIYgLrbDnMT
HiZHXM2huwHEHIunBGzc0y7wyzKZJN0qCVh2yESJ+dEgJ9/RLA37gZ9ox90DReTYOG0t1mvCwlaF
trQ+nhiwKd4vWjaPTrj+RL39+boF2IY3UueuFFGM8reXTm47fXMJdoGEZfSds2iLXtC2PpdPv/K/
jkRBh4yHpKXr7gNeu7sGPrKxPBYbMiFhYphKN8s5TbuV3/NgTKrOQ50YHUWO29z2GmFSu6KjR3hA
3XqpC4gKatEPhet8WuOtNxXb+hgeTvRUZbmagBnGzeUwjHw65eNwW28gNblduYrLeGFYlAiU6Ek7
8/+qSm4sjO2fG5myADoAvZrKQ+XC/w2o3HMrtvRZLUObuF1OplCikYGgMA99Vq90fstxq+nJYvMm
dC3qOl3SaSEpnbjal2Xf7ztIpp/KQt34sGii19DGmleqzmkaU/5UqeC7rm4TA6QmWE3SDqF6mEgq
+rnBo6KKkmV2x41j3uJPnuGsC5rxujhqSOpHeftJtnl4WBx/fERTVHfEA+af62HHtr2X31/FhItS
31KJkQBq2UX3vKdeIqPNS5BtdCOZntXUN+3qIagNDfiIFrpz4qHaWCHb4Ia7MgoRyUopHMgoqx3i
UcvjHPDft62LcR4vbid07mLwPhdgamLjvZ6Xz7eNbXhrIcsWZJEDvDUu2SGL3T7x8/jGKqaJVMM9
GSLQ4+W2rCk0HRf/D9dii2LAYpUmEEoPcRusFXHTJVTR/UDFdz+KxwNfVLlzy623NEtcMKFQeZ+X
eeFJN/U54FAlPbKRHXhRb1z8bcNfJvfK5gto/UnCGzcdu6jezc7cJU7pnruK7W/aYBP9NHVEqdnP
VpTBijZIJrHMD8M4Zx9vG/7iEK/+fzswaBNMLpZnlKw69KqnYwIwV/zntvENrwWgWDd8zV2ULoq4
38uw8pe7UgbzbW0O1OTfBANJQcc4W1IQ+QIYOLiqbE654Fm78Ur3dmggseG9HJ35U+7xNdV+83Ok
xX9qDjfgjbahDecdgLaGnFi/pm2v6DuQiOnDCIrA/fWlt5mm8ccVOGSLeo7XtOK8OZAhIDuKGH1X
8HXc+MTbE6AmbSiXGcCYPYwToo4l6o40gOdu3mMuNvLvPYaYWC2u43gJZw9aTWjFwqFSeTshFr6f
p6C/i1x33q2B70EhKlL7KZNNMnR18DCOpEO1pw7RoOdTFH6ur+bbUyUmrsttc5aXJFxTgIPBbzNM
hX5XtS2/0RQuRYxXfihXrUpIv6xp7UWVdzfVPWO7AJQAW5BQy/83MQV4i8rdVcxzWjGNQIXy4QOU
BW8TECcmbiwnXdHrBlG2QQe1Iuy7ktG0sfKW+ywxEWO5N6NntEYMgXQu3kzzOS1ZeLhgRtym2BUu
6xOo5r2bwuwlr9GkWYE6wbntIkjiy3q+2pjJ8UIJLfk1HYpA672M89k9V4Ek+nDdsN52U2KyMQN9
CrW8BT7kePXjkFV3DUMvErnxrklM/uV4WYeijMWaNvX6pw3IoZzZnz7yNwpUlr9vgs0bd23Qu13g
7+exOs5EdMeKlOsLAWh34zpo+8TlhejVFoyZ5lKC7T9lul+PTPbyODbEAZpo+X19DyzOYeLMIRhJ
hFL4QqaG5lA7gHvUaJXcMGDb/zdyBLetZaxYu6YjBBKOVdyxhHVc71r0cW8s0du5FDFZXyfdCtI3
9Zw6ZJz389pAfYn4u1GMwGZsXbFsq2S4wkKLshVFO6f13Ne7npbe3YCn541Myja6kSm4Ttdm7tyg
U4GIVMHl9zPrh431sQ1u5PcNAea+X6MpJU6RfximWJzwprJVzrGNbpy0DneBqWmCJVXd7PxYKc++
BH2/lSfbRjeyBOFHrCVOtKQ0D+kOm9ztYqW20PWW0U0gm1M1THBP6RTdm97RaZsAzBHell1aTN+k
E83BhU54MWBTG9VFhw78mR8owN7f+iCCgu5N3muyimYRnaTGPSVtWNgn4oLiD1S7AbWwrc9lZq+C
Tz4UvZjBKpWKisgn4c9FCmfeonawjX75/dXolE1NAG3hIY0gnnYEOfp857XzFsbCtvqGS02Q+gDg
JehTFdD7mq+PIB3ZO0u9sTSWoGNKevc0JsMqWJ/2dfZrKuVHn7N7ynooSW41DNo+YXgWa+dQZ7hj
pWOFV5WCfZi6BV0BznGY3D/Xrcf2CcO9HL2iv4QMfepK/SDC5VySaieH4L5Wm/3Mb2MZiAkwW3hX
+WhIxDR0sxx7VfMDCQpyr72IPUa18hO3Kr1vldveRuZBqGG2DuQdIaexNimtZHEshiE6rbLcEmOy
rNk/UDbt4VJdYM3oGnlJLSt4dQE8g2qG6ADWrXbj5Hz7CY+YoLYmHuS8DrRLiaiiO7Qp+gnYUdVp
oUGXXA43nm/BTSy+YkLclkDkpQBTaQq1it8QDUkbDC2CYSO/t62YsR+U114vQqbSZWYvWUbyRPQ9
Wmzj+rsI+eG6KVuiiUlQNtQ6hh4XHBLSLTIptVNDNgQUU9dHt62QEU0E6LAyx9HYDFRpnCF/aPI1
SuK53GrutP1945D26NKEUYu/H0KJ7kxjD3l8zpaNe/zb4C8ogRuhtq+dOR+mLgV66FPdTA+CV+/R
wnEqg+oIGOtxFOIBdPkfrq+WbTJGWAlpI9YYYggpj+qfQLYAxRjKGw9tE8gW9t0Y9DpQKQBlzh0y
1fzEWrx/3vTXTbwadbw8C0ipUlK5//VLviQzAv2NgxsX3VmiongptaZyyMpH0OIHVRLWTP13/b9b
jNSkV1uKOfSjaVYp7QmIqoo8qOsjbvPQKKARJGI38kmLMZl4MegSsGWNYpmKCAbaLbG7C4HA2JfO
wNN67eIjaaJ17+ZhD+haHO1vm93F2F6lC+gWFnWEq1A6T0O7X2r2Z0Z7DmVbKCBLlDKRZO40Vmjp
G2S6cplA1eQYLvIXzZpHqMNsJA0WvzCRZKHwoZzEmcAnQNkJNfSsLb7ctjqGhy+QswSxRy1Td4pe
gPd6Bsfbj1KFG+Ai2z83PLqTYbRAUUqmUy6/zVGpEuawrUZai92aADJJeyf2g1mmozORQyHrOQkA
PTiCYvnGNNl8VR1KV6t4om0KyLOf+AuAaiqkWw+etgkYl/TaF9n/7xLp6gTuse2bp7rN/cOslm83
7a6JUKuruRkbxxPooKVQT+nlwRMuWpfUjaeniZmVcomIX1KRCr+M74aBtve5H3287d9flu2V5yJp
6UF95bdpHDvHuV/3ztg8t25+U5MNcF5/D0+g5lVl4crTKoi+o8krT9RUPl//65agYKLY6qDNgKtZ
RMoi8tFvgoeSlQ8jWYZdVtUbh7MlQTbFyQXgxHjymZGuugXZQQXM/YJHS7YPQzTwgcqKJwD9jp+b
/3F2Jc1x48zyDz1GAAQJElf2KpEt2ZL3C8P2N8N9BReQv/5l+yRjhGZEn2ZGMYEmlioUqrIyF5rv
b8/KdF41ZyHU6JDS5uWFJ+jOtebUDqwhdgNFlq1b2jQpzWGkfrPEtS3qC9Lk54SpF29dv7tW8mnJ
uuMAKmS8/j7fno3BN+lYNzu30a/us/IiM0kP0COgmM2ypctjWCsd4JbEtsolWJMvVldEpEEXmpc8
MJpsXAmGddIxbmu+gnR6xPAK+YKdB17ti5SVfUTfcb/LeApmfO7yp7i/M9muw97AyLQwCLojzeRY
n3rPzgMmrI00lmmtNEskUL2lCU3qC4CfRYCixaNXdY8rrbdQCKYf0MJwF3loBRYgXEOcy4+WlPKh
i4kbcZlv4Y1Np0kLxHM/X5PYz5oLEz0Iu8XIHjJF1vvuUR2e1ibTOvtDXl+qdXpNBvplADn+fWag
W1xDViQGiuqi7Cq7LM0UH3LF1EboauhntXXcWV4MClLrsr1kefkVelHRKNPf8do8O3Xxs7gWbFBb
zjsACAoXFI7zl9uzMuy4jkXzM+ZZC8DDyLNkzeMySPFrAifDswS8a2Nqhh3XAWkz6HTI5MboxgV2
7KvgE85uiVDK3oiXr9H9O6U8+3q3vLn+SJ/YQLz5zWVuUCa3svQ1qfrHzC7APkmjcurSjR8yXFa6
8LhVinKxK/zQpIAw98r+uBB7D6joF8inb5mgabU0E/Q9As4vVzSXPoutALmILJjkVouaaQaa8RX9
1Eob2bRLscR9AG2vBeJeDroS67Hdy3Fy7wsZdAzZYHtMZlZXXlZIPXVhCR3Q9shI1d17pjRj7AF/
m5a2Li9lSU7eAJGQKf582yIMa6QDyWbp2wVr5vrSgQQ06Bf3qXRXyL8U6fPgb7WRG3ZZR5Q180Rk
2+BOde16ljuLUlQ9rDkfPt2ehGl87SVcjWWBHlBEIErO024sFgmc8bCl6GkaXbM4HBs00yx2eSmm
tjs1+dCcPblJYGka/eqq3tizk1muqAZZX9K4yxTIIvLqODWQBdwwY4PL00nQXNmQee2m+iL8QQR8
kM6BAax5pmX2z32rr9mwk7i0RAdidaFN+YszagW2m2wpkZmWR7PhwalnW8YYvF4a68GFUOveoUO+
gdA0LY4WuuIwCjVAIPSisro9IB4rT6Bn7KMkrpeN9TcZmGa7lfBYNUtaXdx2eKBArSkn/iWV2Duq
+nR7Awyz0LFlg5iXzMI78TLx5J9qXPZ0nc7S6jaiDMONo6PLZN5Cqgk8uJfYGvfoNIkajj5Id9xn
/fw7HvjH+2ahGTEdEp4kqq0AVUaRqxPn69UPqpONrTYcJF3ie+wsuSbLXF3ANd2inlstSxGIstki
Z3h/lagOPkhlUnK3WLOLhcbEEzqK1wMdoXrgKZJ+akareBQuWslvr9X7k6F61QAq0JmFJooEZVLh
BsyqHuNM3Ec8aOs4uama4h5l3vqSgEs+HMsG4i+xc2dYoZOETX69clQi4KuhgZ7Z6EXt6Q8/73Zi
qjYqBO+vjq3LVHcT3nDj0sJhi7neu9dovq7d5HDP2ts6TE7VJVogC0ygRHJ9L3jrHQpQpGzEEiZb
1jzSmIkOTJsjrkqVP7FJHQo7/Sn64ed9H695oyTp0iGp5/LSVGG1gKKvQrFpw9OZLOCa4X1zk2X1
SrwmbotLkzk7K2X7NPeO6ZTgqkF5AEKk90yB6vCxcRlzhI00v9RdKoOya1RA5XC8Pfj73prqhGAW
UEtj4c35pWlBTuTKLipLtXcX63NC17vetVRHeHkrpJbGlWaXsWwfXNc5gV7wNADzcHsK759+AM/+
3gakXrJWenN2qTJvbAObZ1O5z32n3sKJmtbo+sNv9ll4gtfxMmaXpKz2dQVp6roh2W6dnHq/Lt59
MEGqo63cOF+SDJrLFwpVnV1JM77vUdY93bdKmp0NcemDajjJLrW7PAA+1B9I4Tl3Dq5Z2SJn1cqK
Jxc3np5bdzzHcu3uc/06SowC7xs7JUuARYXUXg1ujF27dFsY6ffdD9UZSQtv4vWEfs5LzMqTsuhZ
2S1yVOnrXauuo8O8sRw9GwBEIOjcz7HsnypWf7s9tOnLr6f1zamMwVyEBwsY6srZP/eL8+Cx6dEu
rd+3hzeQbFAdF9bzNZ5k0iWXiS4/iloGK08CV/5sl89WxwIANnZjCnZ4/PX2L5ompJlZy1TXxo1l
RWgV3s+VfGBuu0uWeiOqM7gJnR7NtmaiJh/DN6rNAwnhxiC3yFbvoml0LWzvcsBweZ7BAtKavNbL
3J/jPtuKqU2ja8aL0vnYZLawIpfUHzJHXeLRP9xedcMlpjOeJTU6SxJlW5Hl0mTX+lIcqyL/5Fqp
Cmwxy30yxh9v/5RhFjpezB7npBraNLlUDomfB69qAFzP6o141+CldZTyYnkzXRo3uWQe6mu0Vt+c
1vtf3k17OvK7xCGpjklLM5hcBWD4hfI6b1Db9p3XAQpBa5Cua3fffaZj0oDonXw6zlaUzOs471Pc
BPHedwZvY6FM23C1vzeOg1rQL8Ia4TAlHoDvfgV+uDH5dHuPDUasE59RNdFEydGKijw5Xo1YpskH
bxw3Il3DadV5z9K4cYFPwSbLphkDAgGSQFjlt3GND8SLAQcAqch97kiHqDlM8gHZctw73tg/Q+4k
Pc3Zah3dadzSwTXthGbWPB6hmTxIK6oVlYGfSwVA1BaHgWkntDs5dcSUWWlnRWuRhmwdHsuiPzWk
uy+o03FpsRhYXk25iK4C8orHz9WcP635cp+31uFbZF4Un2pcnA5ZHpnH/61Ev4UsNXgKHa9l20pm
vEutaEFHCKDzj5CMSwOnG8LBrzd8nWH1uWZkI/pHZzeZ46goqoci4Sc3XY8LeoVvm5nh5OhwLZl6
bJgShstsHVHIRqPa2WLNFlzLNDr720NAqrLqkJQQUdcn/V7Fog86N90a/U8W9L8ZfaqrSTolTqUN
KmggM/0jtDX2fCoOpTjHIwn6pgum+CP1i2Bp10BMP3w2Pgon2cfes+1/XIqfPD5m4HO/byE1E2Si
7ZDVqUXkx8vXIY0/MMZ/3B7adAQ0A3SGIYsVceMoT5vh0a/EADKFdDgPdbr1NDScZB3MVYJ0kCcF
bJy6M8HjsGVt7DxbvC7pK0AyEPrIr+Lvd81Hx3a1Tippx1gclap+sGbrYc3lxVdbdXzDcum8YEnH
4nytRBytXnmUabnz3eo7oP3/3v7666P8nUOno7taD42bUPqKo5qD7iavsvE84qoNltkVRw/IzQMS
ivmuqn2yQ6VuKzXzByLzzu/qEIjJdaRfuzKOlJOBk/elX77FU7aP2Xy0JmsPvYtd6kJoWrV7hVC6
Ai+ZW54KdazAidYvF5L+YBxEd2uYxONxHV4kGDnHdD870/72yhisXQekSdX2bufwOKIdOUHT43VG
JL5hXqYDev3NN7FGxkuwDE29H/F1+cRE0gfKAqbcmb/m13Tk7QmYTo7mrsrK52sWr3EEZo+XKfef
6oFExbwF2HsfY0B12Fk8IUdSCulHQ9GD0WAKcyWfEzCyTTk6m1PGDhCu/XV7Kqa90NyR33gNodYo
ojiP44c0X9dv85SojVybaTc0j8SrSY5Vl8LEoHvS1QkeckWUVexbrNTGxWT4CR2MNq+AERcW96PG
Hx9mPw27rHKPSc0fZ0jX3ueJdFIzlyBhWKSrH4H185C03bIvE1LuqR9vcb4Z9kFHjCVNNlgpyOyj
iYADIu9FFgzKfbm9yaantQ4Xc9cBTGNkiCM/Id9oSuooteJ/oXfX70gr4j2Qp90565wabSlO/zgk
YguOYzjL/2FTQ45GeS2Jo8mePlP7gzu/QqkQnbf1Bwvon64nGzZpWkDN8NGb7/RpBne7DELuVJz2
u4Uhc3x7BQ0Wr2O+0LVjd6BZxPbUQHrNPrjt7ZWnZxCzbCGZ/0Ak3nPcmim6leLgR0AQNNQ5lA77
YF7Vzp4vBTklTh3MXnEQ6UV5V1+diVfGfgE2tYvZtGurZ6dLg34VO4SZgd2RR5Bj0w4bW3X7kn20
5uee+fum/i7plu7dHyqR975XM27ZeiOooVwE5M2npUNJ9en6mRMvD2OHloG5PFMXtPbp12WRL17P
T8ir4bmRPOVgSrx+n9g63vb7V62OKEtyml0V20XE/OIBn+LFzd5ZP5bwyI7zFd0MR9xoNFn3buUF
nrUlg26bfvd66N9cNmOq+mKpsGMFOKTRjQPsAF27fYH5leropTQY0N3YjXGwZgeRsD3tC2jd8aNs
LlmnnrLa3VW4lfCfYrEOBX0hxUay7k/1+Z3d0YFqbQJRQmulIprL12VpdrRHFwosr1nXfcmbAHd+
Xhzrmp6ukYHLjh2UNhex8RoxWKOOWvOsvh6d+RrQ16wKRiaKIPXyLVs3HT29Y8gv6Fp3+SoAJPvZ
LD9TQne0+BnLE2fHwW2jrn2ppziY6n8G/1Kmxb5dEPvXO5w6CHBu5Gb+gMDeW2LN5Vi0SxhEWa6h
PMoLhAb4AAE+k3q+pvu+NjR79IqnqgK7Yz8cqhUM0erYu98EyN+x/Esc4bWBvafFN3QCBGv8P9Ud
0WC3Xyf/dA0nroeoXiEa6lyPyPbBNe2OFr9kC5MKTTEeqLyas2gLucv9dAsdbhr8aixvjEL6Oags
s4RHsZs9j8t0tJPxPi+so/FUmvGGuymP1NDOgai8JzrKC7pLNsY3fbrm0VqaUugx5Dwq5BfgIp4L
iIXevj8MI+tovEqCvtXLMx6V2TgFwuYPxKk/3B7bcMXqkLtKrDb1l5ZHbDgp3wt46u069PfGPzo2
Ia9tHe/7nWuK7M3GqphWNaFYfXcQP8jYjXvue09lWV4IseOAz/wRHd1tcPvXTCt2jffe/FpZQVew
Xyoe8Sy3YEAeeOEG0CjcN/r1nn8z+liVCgIvLgI6kOiXh6xYa2inFf3Y3neU9AaG2JYV6HCYF+UD
lHesGMVZ4UN39vbnG4JenRBubmswWNOFR7Sdf6sY5HOq/cpwwbVJvLHbpvXXzLhuRMcp+C0iy8m7
4+g4/l6mnO1vT+C6zu+4Th3QV6R5I2mSuFE3Oa+lX78ScKABqLXxKDANrxkytOabtOC2i7eG2FnW
cKax8yjUunG5GtZGh/RZI4qwruXg6xuV7dMO4lx+4d/XWkh1LJ8QCa98meHjJ/7P5IskcNh9WtdU
p4Vby4J2ywRcZua0VuCLLkd2aNh6JhmOpc4MV9qsb8oJZyazkk4+gKfcT/bgQ1zQAwNoztPcEm8r
j2bYYp0njnk+47Mo3UjRAK/8tQ9AuXj7cJq29/r3N86BJ2Pj5iWGJpzPAZkGJBGW8r6TT7W7N5bd
RCwR21HZNtGaTc+0rE6Ju6UYbVoWzWyzzG6GfhmdSI58v4jxtcLP0Hir/cG0NNobxc+WkdetzyIy
1W5g1fWFDTm/c2k0q8VqZ2SsmR212bi35XiIV+fo9NXG8IZv/w+Ir3Vb6baLHU0rP6y985CCO//2
iTGs+n8AfE6GuopIWeS2aPbOWeXvqrWtDiuYcg+3f8L09drt26FuWQ6OZUdV1z6sVD5uOwXT12tX
bZPPQH1AdBPnZAgBgn4R9ho4c3q6/eWGEpqOdqO4xIWaFhrJZflSuGlYO86hpN159pODVTob4bhp
ga5/f2O1xM3atqV0iZx2cXYqI+musAnduA5Nk9DM1mKtbTk8JdESNx9rQDTjJb8gibJ31/Ghbu6M
cHXom+w6VjrjusJ8pzW0oFwJufc+2bfc2gIfGjpDKNFs2C3Vmo6tvUZ0WXZZSvd+6j38Ue3qh2LH
rfpDa7cvfTycuBO/upa3EaeaNkgz777v6yzxuzVKaZ59gkLPYgdxBUqX/e1z9v744GL/+wCsyP06
wl1UtOTiFe21p44PG2fr/d0nOiIutisAW2d3jhrZHerGeSji+osgcRZYSdPsvPHOa43o8DgiUB0C
hnmOBPP2gy8RerX8f0AsbnGEvW/sRMfGDd6yFiAUxiqN1YzGO/Es2uUZeYCX27tgGv/69zdmuJZA
ekGVVkXAyAFNQ5oiGotWnllql+fbP2Ha6Ovf3/wEqB1GgbK7Qv1gcPBs7qe9KtMtBi/T6LqlE6u0
24XMEW+84jNVjlsHHNpXd4EtiA66A81hBzEaOUeDsOQD4cIJece2mPNMq6/ZNmT9mrJxsTTMaqAw
1/Fds9BfzBvvCqyJ0Gy4K5scQnylinginhdqfRjkuqsGtRXVGRZfx97l9tj10O9SEbjZr1VXqAcs
HC/M2wfHsDo69q4igvpt4U8R9+t9n/XPdRGDjTHfwIqYPv7qPd6cy6ljIm6rcYpSgsQnWn7Qp5GM
ciPGeD+4hqzp36PzepSD05I+Uq48ppRc6KhQj1ie07S7q4BMdASe7bh8Klclo3wckp1qyTnxMjtI
YrpRDzKt0PXvf62QMyh7sfrIsZpk5yT+RytP18Pt3TUNrhlu5zkVlNIaGRXj+MuiToJWXKS27htc
i6stMRG04WDwrp5+NvZQBRZINW+PbTqWmtGWRVt08F8yqguka/MOt8qwwj/XW6n690vRRIfclc6C
9qQ4kbAqj+yc3Ntx6bzQWHzISBM5XnXMgbYISus+5WqiA+8WVVdJP2FGYvWyI2WVdUZX5RY/kWGj
deCdKhpQykD8KpJEfuAO/U396ePtrXg/l0Y8zYRXlMAWhfbPKK6mvVDteXSdPenkicHYGEHTQL8F
5jfYs466Q/4MV7Ff9RHp86hO3OMIDqGpHr9DV+7r7dmYFup64N6YG1LkfQHylT6yvfRi5dNzB9bF
20MbzqwOuxvdOG2BpcTXpwoEFAok8L3lQO2ycMhGyG36es2eSyiFdy2EmKOcuuWr3Wbl+VrVuM+g
dbSdynlTuonVRuNCX5JanQdr/n57bUwfrtmzQyAbXjZJGwF/MB6yVIKuAXaw8eGmldeu4HVtO5Sb
UOSQffpDQQw0oER9Ek26YQKGc6nj7LxYiHpdsiYSXgIw2bEf1YGr+GyRrTSRYX303ir4mgJ1U1VH
DgoRUUsLGRJa3UfySnQgXzuv1+7guY1SX8SB1y6HsrN+sGmL28X09do9XKSFC5Zzp45KoorDmK7O
KfGm4s7V10w2nkvw7yu7i+Z2CDKG5io38pYsXLv7rEoH8tWTY+eoodRIjaboyVh4JfnZpTzZynwb
ymJElxP1CgEpXzrgF8BTUvrA8MfHBeTHw/JtEixwikfX+kLk7662wcrSnyhkQZrs1GbuDnQIgU/q
QymBE1YPfTrvcAIZIwEfkx3+J6dK94P6iX+zkhwQtxesi7NVMzVYlg4TtN1qzRn3ysjrLXydVwUc
JtBCJm/DdA3PSJ3WLV7Wkq6WqCIAL45NFx8dSx1tt3uga7MD9+1d6Wmiq5VeybO7bGgqlPdGdh6l
uy/jVWycH4N70BGA7pIJOx6GCo4fEdbY8Id89n4sPP7uk2LLxxkWSkf+wTX7bTPmmMFY/cNo/mGx
1hxqZVlYcga2ByDgN7bEQNhNdBTgpFpIFXiyjiz1RIj76LV2oOY/h61yvzhCHeb6I+MNyphTgHzw
nct4Xd43VzMgcL7IVVFHS1KhBkvzhB+hjZkP/3SKzu1vkPxt9XL8Sb//t9hCdLwdGaGb1mUw+ZVn
wdVgUPr30qAALy/r/B2Inmb2xWb5aXLoKSNJkC950MM6y2YJyJb6h8G6dF3R1PbyhULsNZKWdYhz
8c3N+/20pr9vX7qm4dnfC1o5q+poLpawqB7Ljr30aj2wqdmqaptOpBb/Z8yfWFxYSyh7/7FwquaQ
jQBZ85J+dtEVgDaxlN6XbHK18EFA124aab6GAzkWSxlBkOk4LFawkF80cf65b7m0KGJ04g7J/GIN
eTvxE6vBWA8FsfKY2E3x4fZPGC5KHZlHGvThL0u1hlBd6HaqnMuT9Jx846I0jX6N4N8YEJ9jC/f7
sIRu0jrhXIJGbEntceNJZhr9egzejI50uO+3lQtmHOTjHkXR0qDM1mV/e2UMPlSH4+UiRhkdqg/g
3Zk+eXX8UTTeU0/BVuqI++rnRAfeeZAKa1M34eEwgPCxl1AjyBOIVt6egcHadA63ocqgb8DHJUTX
AVKUc+McZMPPULa4L9Gko5h7FwR90qMsnF3ve8uhphEvkVsPd55NzZxzMrYpOK9YaFn84CjyzKds
q63QdHY0+6Vr4nNe+3bY9113UP5aHAUukI2VNzgiXYd0YhIxBHQ7Q8iRofev+9Vn1g7sUQc5ki89
U7/u2mAdUpfXPK5Zw+0wa+MFnBRz6Dmy2+dsK5NoeGnrPG2+7+HJ0kk79Af0VjQZaB0EOzGr+2lL
+5w35SVP7uunhjv+25pX6KnG4xKrsMy94avHBfkgJ1t9TVULFhi5VL19ur1shr3XcW+2tc5VWvY2
ztX8q0jKR8nWL/cNfTXFNy4pmfsmX0vLDpt+7oOGzuy45uQ+QAxh1wm9GV1Mi8O4z+ywYymYPEkH
rUq72ip6GxyerlDqz6wAv+CgwmRWu3jxf9ur+t9o9SfiiHHDMAwuiWkmXWcrX8fEs8Mhnh+BOr/I
me6GzNkIqk3Da1Zdjcxz11jYYaKcM/jHLtlSXZJ1C5hhWiHtPhZL54FbnfOwHMWneYiP2IGDI3KQ
Y/pbqCHD4dRBaFPVelAKmb2QpuwD2q1f3cXbuC8Nq6Nj0FpWl31eCwVrrr3nlSgLdw60VYB1cxen
3AjWDRPQaUdK9K/IDhq34YIs3SsY2cTO4dldnAKQBdIiisodCwuNWWPowC2EABoueytu5vNt8zWt
kOaDOF0oQGwOPIPbfQdB7EvqDp8t3z7eN/z1XL2x30YVPmh+Yx6u0ntuh2wM0Lm6d+pk4/MN5/M/
XHVQfqAMrAgh6pIfJyZO/Rp/s11+jqvuvohOh8ylXmO1TrPaYdFQGxhJ+9+0vGtvIbymvQ6gJQvJ
k7pVIZmvt00qvX2POHvjXBr6K8gfgPib1SdlnfAsxpUPSuefg9+pYOqmT9lonbvE2ynenjOoTE6M
ncHC8fu+HdccEshzAWKEXGbogoDk6DQWeaxiX0IySY0bm246s5pTylubsbpRuBT6+nWW5Afelt+9
0rsvT6rD6JISigyWHO1wVFNIh/m8rOvGPWw4rjqGrltdvohlskNwAQPzPbPmKR0qD6gile6Iwrm9
axN0PJ0YFJDUFJvQLgATxQWX0Ke26dH3mLXxE6apaJbdQedXFrxWIVhnQC3s5tbex+vkQPq22dfS
nzbuT4Nz1QF1VGYVSNS6JRxS6gSAasxBTUBFf99CafEFKFRzu0kzFVZ8zsOU2/2ZQX/1yifobFih
4bTqyLrB8YZyThsWEpI+jfP02Cp7L2L+ct8MtPhC9KSxF27NoTsR8SjSZTrbbp2HVMZb3EimGWgm
XU0Qm4Rc5hyiL9V9LHuZ7qFcJR49p3f3t2dhKAX+8WBvPBUVTusInrOQl6dq6nc8JgfPz3cF+V0I
a+fJExKut3/KcKB0vJ2cPZBvywoZmXoaA2fyMrSMi37jgWga3f/7wsMDlHdywUSyBFpoxOusXWH5
1ca3G4xOV2JlnYvQy8FOkHFq9tLrO7RSj30oGqH2DRm2wm7Djuuced40p6zEsxz+IxmOJc+dLyBe
X1/YMvYb/sO0UNeffrPjZOhLtHm4NCzGxcmDDrydP1abq41s1R//8E52UaebE529lt3s0dCunypa
nGcAouzy69I0h7IfdkllHyryZaq7Q4++mM63wTvRBkkmgsLbeuAZP0Izzsl20p5liAxj9pGo33UF
zj7npUrobmqGg59eeg+PmmWX+GWAr/EW99qD1d5Je0x0TF2fuS0o5GYVphUrX8iKfh8QIE8Ps8di
uuFCTRup3cbeMhIPXQVzWFnt8loDovFPlabVlzusFfqlV4fx5pgs0DReit6Be3OnFyu3fnoiu+dx
gKE1U+14OrttDd9fz/6OTc5pracQVrt1t1zH+c8JxPhaaJ2L2ekg3jaFvmg+uKSqg2EEwpfYzwjJ
fo5szAK0Pd5T+MaPXT3Gm3VyPZT9FPAUIdAmdlC5vNmj89Da87bv7rnI8BOaxVLHaUfwLU3h0F9Z
Wnj6a+7rk/TZ59tbbVqv6wF7MwVWejEbSDWHIi1Po3NcGy/EP3o+BD5tWJBsKaK9e2IxEfb3D7l2
3Cqro1MoRlBcqqKP98Bcb7GqmEbXbD4H7MSvSTKGLo+LsEUFaiSzuucxgk/XruJeQZenRIAS5pls
HnzI3X51cDVvIXIM365X0TJ0HdlkQNib8ZUdczqXRwdln8PtDX4f4ouv11yFkiV4o1roRknbqp4o
hOkiihf6DgEe9OLQfva57coyQJk835FkrpNgpUMVWpyLDZs3TFAH8lmDtcQuxxmzRv+s1iYJBLuP
fwGCSJpDkUBnFnXNp3DKpBuAzwgttFnzQEEufHsB373+8QOaR2kbt/SsbMb22OOBVeSZWOjlLN1H
Nap7SLHwE5ofmWDfVTF3Yyg8VR6qhpQA3KmtS//qKt5xiTqSrxqbsiLTOIc18QChFHl+YpKWD16q
7sLJYgLXnX/jRaBIMnOPdTO8ri0PVjVCMd2v4w0faPBROnleE0/5MAzjFFakfGq94SOQxGHFMggw
sKc8Ew8izrYEV027rTmSUY6iKSFBGJYlndHHLXJoHzreZVDc3ys1+BtbbtoUzacA1p+CWyORIcTH
n9Dn8m9bLOeKiq+3D63J5DSjr2mS866AVTSelx7bvhl387a8oWF0HdI3gE0oHmI0iFjO0jzZbT2d
i8H1znd9uw7pEwKQWa9cEQfXDYgfVTrv10HlG/7Q9O2aOaeqicGngJtiYa6TBuDRhUQ27eSWN7+O
84616VC+a2zD4yGfQu40v6pKVUHP6amCPjaP6f8SVvy+b5WuB+uNyflOYXNwkcwhnid0J3t33rux
++99g2v2TBrANOmMLRC5Y0MYs+Y7x2X8dN/oWihAi8m2OoH7YIpl/SCsioSym7egggbL0sF888io
J6diRvh/tD2+HrMVcjydL3/e/nrT+JrlikIUyGhnMC1Q44C3DUSDyZO3kjtPv2a5MKyxLnIsfQMp
9YO0J2dXOLF139LrgD6nzsCUR9gQev5c7qapDdDNstX5ZjAtHW3nOk6aJUM2hDnzyVGixHDKSnfL
sAy3gE6cVyc1Ud3qD2Gn6vqQxVO169fs2UnjbFcD+xj00uO71WJbP/h+JhdFAM3E1onhvewRFWaT
t7ITYkCQL2dN/jHtqXXiaK/c51Y9RJBHn/p9itLivp/Zlny24Zzp4DxvbOoWgOYhtPPh3LPpoeub
58W7C9qJyWlGOC6VU15lh8KGglO698rzUvkvfWY/W25731nWQXQZqNuJa6cInZCgeUItV31X49R+
vssQdQQdmhTtdkUDc+iUE9lBzUbt8bcusHwWbzyzTXugGaM9uxBus0kfVqiwWs7wqFz/A8vre5Le
6J+/HvU3Phzg/GooPVQiGlFP/47Srn73tdiizDOYo45m88UwojkBT210do+/Z9muD3bVbTW4GAIl
ndJOENAZ+z2kpxOa7fK2/5V78jVb8h9gbdyyQNMMNANMAT+2kKBHkFR3aKW11XNqLfedTR2C1uQO
8m0D3HgH8FMTcFZPwTh49Nftw2kIA3RF0oKjmbIV3hwOteMFEDSHcmXpNoEs7a+e5yxnd2o2sp+G
Q6pTxNU50LJjLGXoLsfYUhCPKuXPvozJfZGGjkHzUpFO1YhkbWU1X2suLl3muhsGZtphzcAYVEIq
21+acMwWGcjEfegKeyMbabgw/sac2f/HqsXuW86bcGoLGjDwHdkEbTT/lw7XLufObUBqSIcd5eK6
N1vQA8OMdHq4uObELcBWGdaFByHdBr26lYy3xKANx0qnhhNEVCBzX0aUyBgLUBP1T/VS0INX9eTs
+Vb1ou6kVQDPoPYsZYuYGgoloHCRNH4uM6s/24MD9seu2KJoNK2WZuGKOONkCToivdWPReCybPyF
ikS3YYWm4a9/f+NgHVf6c1URGU7D7AMnY0GhIV7q3W0bN7hAHZfGeWVNRbP2IbIuCw+sJu/DIh6t
E/NT1Ai4wzfuCdOu239Pw2qselz9ZA5pBs36XevM8ymdJrZbxdzsLdGsX7trofn2tAyLxjSbnF30
ZtcCWU3XtT7i/vhYqq1CjWEiOuqkqtP4/zn7siW5cSXLX2mr5+Ft7iDH+t4HRkQGM0JLpqTU9kKT
ShIBEiAAEly/fk7U1HSncJPBsTArszJlSgCxuANwP34OimFaPI784oei5jXjmKhoui8nca44O9w0
gtC6okN+Q2Fbdd6pkaO/p70b7JQcvl5vfGUMNuiuRTWqnpbBO/nkDfSz95wEby9Me8EQf02QuLne
y4pTtzF3Iw+RF43Qy2CmrCD1VzCMyij5db31taCgjbiL2yCGLBmaV+FFW4Fmk4iObOyRkxmygJtX
+kLHk9NyuEfI83qna/vqMqHPjLGZl2GQxEcEeBmZyQKwwJ91Tbb4Rdeat7zVzFhckjDW57BRQux0
m/gT6NeKfmPdV6zd5pmrHV+5k0BmQYryDmHTH73rZxAFz3kjH2+bIctdUdF6TVh2cCgidZa7dKqm
fleUILC80bStSz+puehHLMMZssFvK24+xsWWgP3a9Fg+qvYRHGvmbjg73vS6nuSya5b2c1ACq1CX
76/Pz5pR2HatF0i8hgbJndE7RLN6JaJ0B6T6bXFqG7g2eH4ZR9COOTepfN9Nj4wWGw58ZW/aMqWc
j0jRJdQ7iVS8LYsJceT0NquyFUoLL5h4M5feCRR4yGd2Ub7EYqNEe+0FbCO96rRbaFig8argE/Tb
6IexxytLBVmajFnfsTvHUQg+TXc1Lzeus2tzZRlB7LWzCx2r+ty7E886naR3lS+m/fUttLJNbfDX
UpIq8CS7tO4eoOq279z058Lch8QvbgJ9+wCn/e7ogt51VEFS9wRdtPdp6DyRvt6406Zo4oXoos2V
xmQ8NuDoAqdrpYo3NEBgTjT6W9MwvZ+1YPuRNxO8U0WOvO/njV7XlsS6ESBB2MiFFO6Jd1UOIok9
GPSfrq/HStM27quru7iCGKF3Krz4gwn4uQ8ga3297RV3YQO/Kmeaoxj8vKegmr7HJn0lRfN6bost
2Z2VxbABX06h4rIpMS3CeI+yVW/BU/jGFcMOxrKvBZTq6ulYUkk29u7aqW1zqsGF9E3jY0AGmmmL
Kx4K1ZaZ46bHBcHZsIk+jZw8hKLe0WU6+iG5zcfYcLAWmuOVLiL3NIXON2rmYz+nx+trtLb+l58/
uxSkUBsTSY2mwypsUQ/qQXV33ni4rq2/ddrJNhxwvQndU40KgiUK3vnM+RQXaiP7v3IR/KuK8Nmn
14GC9EUSuKchrO7aqYVjL/OOsqMs5GtIEz9cn6G1UViHHht90Ku1GIUCz2lEy3NS9Yh1RhujWFsA
y7bbIXAI2L7dU7rQfUjde1lvMXysPMBt0BfAF/7APUxQ435E3W9P50zOT5WsskJRyMttLPPKCGzC
NSg3OBqXZWyhtv7oeMkvPY7fbpp7G/rlz2D0bRkmhyIWf4HvUrfbjXV8uN782pdbV9Zy7mkUqlac
zeBAxNGPvcNCu2p/W+uXDfVsfy4hice+rvyTUC7NSJnSHffKfqP1lW1pQ70o9cfARbj4lPbFl9iv
3wWTOUoybdzFVnyrDe/vEz1OwYC9Y+RrIt4M5j1gBDtafMI7iLI/w5psOKAVK7ZZ1oSkaTeM2D2x
ju9VGp3m1Jx6nn4DsOt9kvDbrNgGhaWOqsG/1cuzH6UD6rud+mD0mB5cx9viNFwzN8uSOYpRXEd4
GAk/XqCcXqnPmDpZsQyqNZPqtwIELy99YsPDkmRhlayX+pyCSB7FwcmXZOhyNU43HTeJjRGrmB8X
TinwOC0glwrW029BhdTLdatY+/jLPnhmFU0F4E4yONXZ7zKv+AxQ1dR9ud70y3fLxIaDEV9CQWZC
06PqTgHK+COUZGlnBJ3BxmZ92WEkNhosSmLA+nW/nDrQE++9Tlb39ZIEG0fB2tRcen02NZPj10Xk
pdV56KvXnc9/LWDBzlxkEK7Pz9rXW+exCZeasKJqzq0vBM1mXvIuK8ES9/F6+yvzn1gnJTFRNU24
AJ+bqZNfU3nJKzs9klAZT2MHSnOgnk8P1/taG4t1x+eoHRlrt+NnxTsnrwMIdMdDuaUmsDISG3E2
lXWXRl0tz1WlvgKN8hRU0QMqtt5MZLop/5HYsDDugG5RTM2CAnkQlM3+4GY+C2+bHRvxtWg54Aki
lhMploOeqscETHobBvyyw05swJdOhNsCe9+cE6944pF7FsZpMIDkTUujDy4XN3ls1KD+bg1ulyQS
On/+CcSb5HsT1t0paiviZ26FyOtNu8gGfkGLCR7Ua/m5bcAsCKGx6U6RdEuEb2WP2sCviTtu65UE
9ibkK+nLX0J0n2/7cMtVoP6nA3dhKs8R5AxA6jWRnd+NG9iote+2/EQCTuEwWYIGEIjwR9jUuc/c
G5u2zLaFHErhTX1zHhcF2sWaj0dQ+Gwxtq59uHUCB7QHhyY+/YR03J6DDzyDkvtWqmzFO9ugqzlg
cxSOoMxNeshKGFTBQ0Ojxv+vr+ha85dbxTPnXy0hxHI8iUxcCI+WgccxrKDNqZFNZJmGlya3bR07
6T1LIE966iUnMAyL19VS9LkDour9bcOwrJZANqlvVCfPgKzzPGlTuqdFNH+pfLMVVrjMyL/HYBIb
4VV0rK50h4WIxY8UdOYoJxjcOwkwZdkNWdhv8XeuODpyWalnK8LMMJi0RD+BaO7RSdvcxePnmDuv
afnj+mytbFibuS2FRtIyOyjCikf1EEX0MXGiLT+9tqEsK5Z15AH269RnJF1zn3o7Fvufl/TGy4QN
86qJ43NA+unZRM0AXv8qPkBcTN5dn5iVA5hYVwnhT6RRUIMASwDrXnfTYPYxuBKzOFp+dQXbikau
zZHtMBI3SguasgvG5wuBShIx8VEtNxFV+omN9ircKRAcbHPnWo2/RpyOixfedpezC6TVAM1phzF2
xjo8EMetMyKmrQDqyuzbQDJRMRkWqmdnb55+yqG9T/z+iFPhjQLR1/UFXtn5NpqMhpVHHDE6J1Ux
hFV65u09NW2VI6ysq40cK41w5nIxaD0ST6ppDyToDyHfqsVdm5/LoJ57Bk7DupR42VO/LN8Oqrpj
UZEZZeirYFYbJrA2Q5b9ds7MY5oM9FwOwce+0QDYtWbrMFtr3DqH+2KKQhKq8tz4dNo7DX3tl3rZ
uCGuTY9lvCAwCssYMNCTQ9p3/uiLnWtIlxUN29Ex2QJ6rK2xZbtNMMYoUo/L8zIxjiAsBKClXyQZ
SuDe37RH7cKQxahkmWBmp9YwQP+iwsvBTvI3Zv8//5z+d/lTPvzfE6v713/hz39KNbespMb647+O
P+Wbb+Jn91+Xf/Xff+v3f/OvD1LgP/uv/PYv0O7f/e6/mW+//eHQAPk5P/Y/2/ndz67n5q/W8YWX
v/n/+8v/+PlXKx9m9fOff/wp+wb6Fe9+lkw2f/z9q/sf//zjkl77z+fN//27yxD/+cfr+VsjvrX2
P/j5rTP//AMM+P/wSOwHqeuB3s+7vC7Gn5ffpD5+AUn1IA0Cz4W0LSJVjWwNRX/JP7BbEygcwcdC
DvryLO9kf/lV+o/YjYEgIq4b+36EB/of/+/DfluZ/1mp/2h68SBZY7p//vGStSQ+sWNUy9JMbaB7
lbcxh1CIrMVnsGyEWwx7L+3kS/OWvQBAVurarVUelpV65YzpOO74zFO5h1j7pqbhS9eZSy+WvVBf
kkF1ROXImWt00CXmMxUyqneq830I4upoiR4M5GK2+PxenrbYjlP5UxXJWC8ypxBZCXej76kz5X2z
9b56MR+T+LEdqNKmamnIZ5mjnC0dctN7cZdH4aK+gJ3EFCcP1bygLPTLDw4fzedgiY3MEkUrBckv
v/34bBv/vVu2dwf22u+nAVQznDAMe50PkIegu6iSmh9AsCdu8XSXYV787LPjhg4marmBPFxQBsN7
FG56vyquk3AXl468Jah46eSyOZ91MinQTNGYqlxDCTHMFOXJ27odub8T7bjccKZdOrnslGedoIgo
mSIqdV4Yb3ibaDU+REvjb9yJXraj2C5xlEwZ6AM5Es8OFj5BDXIRx6pJSJjNZPFuoZW6jME6Ol3E
8f04KWTOHTPcLToSe3COsHe3bSbLF1QAtHuMVCqXcDiP2lN63FMIdm6Bkl+szr58vuUGPBCvhLMj
VR7X8zS+LVk0u/etUxbBwUD5nd7Po5KgS6uaFmTGEYt3vkNpfApTwtxzJLqQHQruQmy3WYSaMuOY
xENepo7Lw/UpeCn1gC+0g1egOx5lQuCoClCSmF0v3Y4e6rAMxV1ZA2z3dQbb6XCA7IcKXsXE1NNB
hcxfHq93/9Lt5dK99RBHUdI4JHWp81iCXnKci/BxSSqZqTlWZwAB0+/X+1nxjnZ8q+eLqi842LyU
ZfNOgC+BZNSTaksefq19y2uUTC21J1OV8wgPqazwGvFEBE0+Xv/8FWOzg1tmBDtGUFEoB7U96B6G
qHrvUOQUR8AgNrzFWheWt+i9suUugRqyk84dZFwdtOy2yxhlFSVb+ae1abKu2XxpSdrQROVIezCS
sSjoyqwW0tkiylobheUvcNguBS1wPIAWyOsOIKXTat+LruVZzdzq023LYfkN33XDmRNUjlAN0G02
Or2XnDtsZf5m6vrNWumXYi8X47C8R5/OhhSAo+QhGadpF3lhbd4Tb5rI62ZOHUgg+1PT3jlgjXIf
Bz4vWwGBlVm0o28DdbUXqAJua2DNB8K8MNhBoFmnmUhLuhVaWrF9u/QxQKm5mYJR5mWtmnJCVDuQ
zmF0iFB7waFsrDMvNvMGonFl69kCByjgUH4xaQ1aaFTrHgrVhcVh6WnzdH1PrLVveYBJEXALSh/X
1hoX632FsNyPkLtlkt3W/mWtnp3mTjUpp9EMhFopJNJRVq33IwRiDtdbXzkG7NiYnFCO04K+Px89
TAnNKApdpoOfNIY88SVc4rxGxXm3w+qr5FxrlcxFVqTj1jmwtuMsx9CAYzr0PKyOo4b0cyEC/8fo
LlMJiZ3E2Thr1lbI8g2x45BYtzPu5K0EzzXKDsPTWBDy67YptJxCw4faJYHQ+YVeuNuFfRemh5I7
XZFB5J4DM90xrbKiSDzQh9dz/YUUcfDn9c7XbMlyFXRi9axDXDQQ8ffFPow7SvOqRkjpkSlndN4T
FILId9c7W5lIO9KmHL8sSMOxFUOxfEfWrnxywTq9VQH/8tsptqNtsfYdaIQbnRs+O/thcj+J2exA
XQfWLy2feLyVYF7ZdP8WeUsVMIuXQzuJhtocgmnoIRAjtfQz5qFacH99uta6sTzDHAkdh+2A6XJR
eN0T/QQWszZL1RbJ6FoHl58/cw0BLyro52HxTWqQ4o9dbyqQ/h0EPS6jqb9fH8baslx2w7NefFDL
SSbxLh8jLponUGkO9FBKkQQ744iC3C1jEahsagDM2Ji5tY1meQWRoOoUJPjY1ZXXvAsqjqJTdwjE
Vsh4beIsj5Aqgzo+F28YkFC1dTbUHhkPCQhK6mzpoH/2cH3m1oZheQbQ/SnfFJ7KQcsONeQubnZB
r7fkdNYGYZm+FK1Q6cUaGxAXnxvSyr1aGvNBzpTd9tazY3NFbFjtJniuxk0JCCYgaIfIjO+djm1V
gKxMkZ0nA/Feoh3fqFxNFwp+Ai2dVpdbGpYrU2QXhw6waDGULRagC4KzD2/C+UJ3AbhC7m5aYrtA
lDo+avwd7FRWU/1NuM4gM+Gw5uNtzVsWnmjZ4dU74d4sZvlWRs580Km/eRNbMW27PDReHA+ymAJf
P4+/lqKSO90gp8uQ44hM8bpx6EZG+kWMPa60dqXo3NQ8Jaj1zlVTPSw++5wU852ftA9dPb5Sgzgp
6v/CIVrviEdpdtvsWWZeuRNwOHGKyFXFTmnlfF+K+t31ptd2lmXaJuxMAegBom4k7A8litN2nnI8
SEKBnPx6FytHe2TZNyhCeeF7vcy7fjxGzCx7E3Txve+nEEcN9Qaca8UAf68f9f6Xkc7AmYs5Sqhr
wEMSeRmTQu9vGoNdJ0rSC/ZD4aovNTtXTlztZ+NXeyy2yFi6FPfXu1lZDbtgtInLYYD+KV4U86Lp
ToSjeqvxwuiyxnNRcXm9l7Wpss5zZ4h4hxJnmXtJe/DHvtnFuP3fttq2eoEGzppANwvrUL5V3nJu
5iDzPIV68G5jLdY+//LzZ+c4bUw4pEiB5yJpvSATSwE2rkbE7Rbh81qk2C4VTSJdqREEDrkjFmcH
2Gx/ahXqx4RuZDZxn78LoMv2Nul4ePDUEr9vA5Puo76bNt7na0O0DD5CKYTXNhImY9QMpy+7dz3q
bDYKhVa8pV1w6RHQOkiOzexD3u9tWfWmA7OOXNxdP0AwYwcFovCLWqZB3LjhLA8w0z5dAuqiw4uI
/Q46leCRTAysdeP0WrEbu/4yakm5eBcXk8bGyaoikgfJjPcqqpLxeJPR2DWYtOkYhRgTwupJHO7n
VqRZZ5pyw/BXlsTWOTCRqtsqQqQkjZfqvZjJXWHoHlLbPSrGm+91S7bkcFa8sa1zoNRE3NHpsBZ0
hjsGbdCOkQDoKqRhnyZcKA7X52sl9mMXYMrQpSkfJ8yXX/g5CsbbDG+Vz01IT5FJHxc9m7zWJtqw
mLUdYDkF0Q0BHQqFc4wpqGTOk1fNWTMl45OjTdHduAms+/yCCvKhKjF5kzMlO1eV4X2CZGN+fcpW
rN7WQTAdCjpEjS0G2yd3Cjpa96Du2iL1XZsh66R32wLk7w0cc9lzue8bEBPjRUTBQzBtXSLXurDs
3HdkhEQ+HMscMu9VjPzAg1SpW2UouvX2N02SXZTuE1N54DrgedcFU1bimXsA+qfbcCTeXwlOGy+G
C55dVqrwsy6ouyb3edo8DlGJnqq+zoWbLK/8uu+OfRQsu3TpFS6ZnGRJ0/UgJifs2+RQ4yGy1RC2
16RlEOpC5baXJQKMth2F+GMmq4RUezymxg/D0qJSM6nDoxNV9QlYuP4JSkVxVrgDSIx4OO5L0vl/
9mPXPg3tWEYZlD78OANShTW7Ia3cXVIVBTKykFd4zXwauRlXC4n2ohzmcgfmfHZq+tD1shrZrlMf
8OUEzIN864Ud34mZ9Z+XhvBy54JC8rMWU/CWjsWy73js/OKjhvYTpJTix9l3IkhaqJqfeEmWj8Ok
zcd+maR/iEo/fluPC38CMdXXtprc77Jm8wl9V1/FTJNPENx1dm4XlTmViEtEzaR2GCAugQBTHZNh
dHNat1Csr2cX0g1ufZ/EPInwJJ+bu2BZ/HeEhsmP1ovVU1z5qc6YM42IUaU9qq1jpHKzRQQVqtEI
IR9YXEVZHNdLBxmFxJQodwVI6xcq78jJF1XvH7iTDGkWVEX8MIYyuQPNC30sC9rrbIZW2EcRB3q+
d2gqwU85iOKnNIxuxQNWDMSuZ526EHjTUIncIO8MIA0J971Ky0PgdFuUiGuXF7uetUlrSNl0Ls9L
FjhQxTMJxP2WhXB9dMvJQ3LMhElw7/dhWxyrpGjLvVycccopCPexZ4MCaN6Ny+BKVNaupFbdFNSo
Hmgg/7qYD6bx2RsEML8VY7tkFXOh/KXA+OGDzlSnbwrwv9wCZ7xYsXXFnRE6aBgrZR5Xwj1CPEXf
SQYWaQFtqg1vvbaWl58/u4ZGzTjysWYyXzqjyY6U/rwPkOn8knS0CjduTmudWMda10JNHCyETc4S
rz74PDA/ylQ05yV1klt4my5zZR0M3KsjBzTcHKXoIEnYGWjOuzvSJ+q2l5lvnQpGLmwIy5nnoZvU
0A1KzM5Qs/U2XtlidknyXAzjSGa/ztMi+lT4VO7MmOq9SUoBMnOJODZ3+7vu8kdeiS3FgpWj2i5W
LkKHmbGroWvsDuVdNcztMWrSeOMUWrkN2qXKIH1wYu31QKcIsky7fqzMDzZq75HqIDy28RjGme6h
x3DbLrMrlZ1CTzzwly4Pp9qtdlzpIclCVicp8umCf7zp5Lbrkr2IjXWIKHheSxGdC074g5cm6vv1
1i+W/cK57VmWAnIlsL2l1OQK0nlBNniQucl4HfhZ3Vek2UlVtVtyTGtRIFuwooniqO8r7hxdaGOA
H1khHVfgZOb028TpU2emu4lJdd/jtjuG5vH6ENc2nf+7xwFjYdVRORV4EvDpKEvHOWqWtBu+esXV
/HWePPNnddSlrGig7uG6UycyFHqX0SEpRBruhEBN+UY3q3NnuwOlCE+ZanOoWfTncRBafxvrgKpz
AlX34jReIsB33E/rBhE8Ggb3IJKk1UNPp3bZ+IiXHyeRjZFScSN6JOZk3rRO95UtC3czoml50Aui
3CIw+lDHsbmrENedNox6ZfXs+moH91aXIa2Vl1qHHzwNOkqebtnWyu63q6oLyQI85zTN9RSTXS0L
s5+TgB16JNyZs8VTvLJF7ALrqGN9RNqgzOsF9rYL4Ma/cC3GcC8LEW5gvdc6uQzx2T5MTB/5iBKk
xxC4csjc8mDH6ykEYj2U+5sMyb10/awLbxSz0CZMj1PRDB/jIHBeF1O6JY60thaWJ5pE4ZPQqYtj
Qbzo8yABOsK93zf1HgIbergLEGBVGyNZm6zg95GkOh7qxHGTo25YvJ873H4dZ4EQQBoMG/t25TCy
4azgFuaeUWOZT24RsZ8QTNfqBORRMx4dt1HmoBHJ7++nEXeT68uz1qN1IelEiZKddCiODBIEu6aL
wihT3QDUwBD4OJNcXic18oMo4Txc7/GyNC8cHjbadZgSyin0mY5dDUDPziSDUTsRuN0tCiAJisYv
t5dnO462E8o7ajjstnETKKkDh1bvxaTFFor+5Y0Q2eDWyl9An1g5xRHYWXNXo3Q2L2kPVb9quM2B
RTZyVUe+rKZZYJK0bHbdMHv7KvG3ABwvL0FkI0qjkJHYTZ0mTyb+aRgqHHBgz9mIeK41fvn5s+lf
hgnEHOHc5I4792+jeUxBeJySjevTWuuWEdbI9sQ1yLFzh4BTcADtY26M523szRUMZmRDSNOSi8gt
hH+EbLX4bAjIJ3wFJG9aA41NNe6CM5mAbQwimsXKg8zowqE8VQ1VbhLW5gwKg3dhOnxqy3nDJ7zs
4kBZ/vt8QmTJDcomETnCh+DjVKQYvxuflY9Q0Yt/DiWr442Tem1fW7eFhM9jl7YIwqhQ+ztaFslr
QOLDe7dgxU3JYVwSfx9MU0IEBjAahHjCVGRI/ptXfHT9D2W5dL+u+5eVUdgoUQRlADaA58zDEYEY
Q+IGUGDu5nOf9htLsrIJbYBo4Y9ugoKHKh8bwEDuGj6FIkM5celv7PKVNbern0XbR1pN6MDtSP8x
GuIgd3Bd2qm2jt5yKbdALWsDuczhM1ut2OLDyRTT0dQtdbNI+qPex26/kI2ZWlsMyxmg7GfuYwpu
rGGJ4x81dcNXPSceIrmi2aoGXevDcgmIb4HLlhcsL+aquetdaG7snXGO5p2Ucfzttl1lvQegi0AQ
0oNWgetJClxG3FRs75OZiV1QJsEWkdXagljGHmpATHx3qvKgV+EhHPtqN7okuXE1LAOv45CXcmqr
PEqq5JUZFvkW70TvkVc6/nx9nlYGYKNB/SGd6rFBF1Prf9MUgZNShxssHGttX14Yz3YrL0cT+0SA
aK3r1AOUXIfMDWV3m2uyMZ/jBORi18YMZ7kmy47KsCVZNTuoXksriOZsmPbaIC4m/2wQ0MtbtFIO
y2OXGgCNk6Qsd40TJFsp2xXfYRdHI2BLaBUlNC/K8BtoCrusratX4TS9gairv3FUvBwJimwIqCI0
SWYUpWAUwZvFG3+OIPPeeUW/14n3qXN8kpXV+9BZPlzfVis2TiwbV/WAxysNWN4PMSDztIfmvRuW
5qs7D7fB8iO7bpqAkJ+3DrI005I2u6VYyNFrk+X++gjW1t2y7MkHSbs3lij4Btly7jV42SHxHGzM
z9p6WJZdOsQrY14iw7TolB/kFJvwxGgffjceIMZvBAQoHvVE068zeJB0lc0JgvU3RWcjG+JpIAit
hhivFvCETvd+O4AceRjYuSkr8nR99laCCDbM0wvaIaoBLQJ0xhzahPyErgXPytl8S8O5zOYK0exw
nrb4C1cWywZ7xnEDUAuCMjkyIePB8cb+UzrXm1j9teYtHyC5E7iEYwc4YZWeozJAhmYo5AZu6uUn
HcJjv3uYqdBRqZUsc1F7D+0kHqJuHrLSDT7ThXxqunCjnxWbtGU4VDyZ0FDEQaQDeb/OtCZzC8RB
ppFukaCvdWGZvehnwxLXxfO+AUIji1MBak/thCiakX13C/EVHoy2GEcbhv6g2g6hFtfVOZllVx+q
VHTdrp8hGHB9B6+tuWX/I2qWhyCenWMUmBmIUf0qGOfbUMNRbJk/QTqbkebCr+5EIis0e8tFWO2r
+RYyUkyRDerUA/xulaADv5MgQ/Tc9r6bJn28aW5sQGfL1Th4lZMeKdPsVTAt7r12mi3g7srM24BO
kC/wBcVb6bE3Ir4j0RwD8NFuccuttW7ZMhNxhEwRFOQDI38lkstdEntbsdO1xi1T9itIAMxO5xyb
mNOjKliTEXdgGy/1FeuykZyBBql2XyxQqe8CB4gr0k967wiKt62hRGwlJtcGYRkxkoPLiCoaxDLi
wM+HYSwPshv72y6FtsZHj5reIK1keiRVVR0K8MIcR+E3NwVII1vhw0sms0DPDQ6o1bgURNDbm3Yk
0YOf0QbHwsZ1am0lLPstF98fqIGfi2fyq4TkYeYr77XynK3M3coa2IhNrGyHvCwr87aq6wwq8qiD
LpLbCukiG7HJmmrQjkKyBIJu4+c67KtDG6UqW2hgHm5yETZakywm4awKiuOoRsSnB/Wpm29ieIJ3
s+U8pIpQGregce2VT16ioFpbfAyB/b3+7Sura8M0i14CyJTyMlfAEt9D54afcQdb8mmYt7DSa11c
1v3ZqyKdpVlI4xfHoF8e6dyc3FnfcwVC2etDWNs/lg2bpK3jgLH0mI5V/UoqMYMzsHXUre1bz2sd
lAPKUnA66nqKPnaGRe+M7sbDbV9vnb1NGI7pRGOcL+1SviJi1jntASm+3vrKg8uWvRDJPM7ThLPR
acY6A0AISSFFpl2lTk3pyQ1PtLICNuzSb/xw9JjCHgWNAZDvqtKQB58n97YVtjGXfk0boEdanPBN
ze4LVr8eF8bubpoiG3LJJsy2X+AI8FgwQnoCerRzET8O8Eg7UGtsxB5WjMCGW/oqqUB2tVw2kWu+
SOVxEFQJ6ievIjx9tirO1hbi0vszU6u4CoaxZ8WRw1vsxqiPECrdZPddubwHl16ftR6nwxyi5gcz
FZnwPmra4FEzp9nppDo04AN/0l5SbFzgVx5VgWXUkQj9dCZAJtGKsb1y6vYE3jPnniAKfoi9ZrwH
48t8qHgTbBjiiqnYqMu5gSsMjSiOYRS/iwLkmgwv71yjH1gKkvPrm21tgSxrBwuNW6cCOUE/YfrA
eo/tedRvhePXWreO6oDhKlaF1DkOZg72VZeSPVRhgo0r2UrrNuJSjoUOBoAOj0MLjcgiRuHXwAN+
g1oBzjkbbwmAS6sSjdQbiKCi6YiIcjPuUDZOtqTvVgAHkQ1CK0FCQUmBLRUUw5depp9MuugDJFvO
fJzzEIoMezX6H+a5OrnF9Ov6gq/YjA1A06OWoGiHEijqtmQLiCrKdk6mrMtuXwkKKds5IoG7A0vk
5G9Ec1ZcjS3/YVInMg0bnSP1B/OQpsOYu6Gj33mi3apPWbEV3/IEgWHBghBkemQzVylqq3wx7kTR
xV98DOfNCBGZjflby3rZUEmdFPDPC24P0tUxfachD1cfgPEX84NyNcQUnFB5oL9v1AISJKJE1vkx
VLUShsL/YymQAzvMdeMO78qehWYPejTm7oEz2URNrdiFrShQmNmMkkTpsSlNmwlvajOc5VsFhSur
acNxptm0EZKKeAgF/SvH0LPL+tM8lLc9UWyUaNvNCJaWIfYngP9fW1OjYs0lRn68vv1XYn82phDU
pKXnySk9mtI9hEv4vSUOEhTVh2oRRRZ5xSPkh9QbB4qO1ztcmS4bZBgqjtdKqItjFzTvFzq9iVP9
ZtS1us2B2zDDAHl0oYRJj2WKOiM/WvjRcdItBumVr7fhhBrg8q4Eqv04LXrHhuQRvKGPeFlvBfjX
2r94qWcnOBi7onEmQ3osNH/Xe+LeGZq7qNAbxrrW/MVdPGse+mCAuCc17mkF+FSTQVYgOerbbNLq
NoRGZIMH43Fgk5EYQeJ1fzIfGyluN26xa19vOTUzBJHb9/A0TpEEB6JlkQ/hRbR4TrdUki4T8e/4
EoTQf58gOYCPrnAbPEZHSj5Eo8vygPwfzq6tOU6d2f4iqkAXEK8wM4zHsRPbsZPsFyq3LS4ChMRN
/Pqz5nvK5mQ8VfOaVA2W1N1qda9ey4s/RQZSNzW91iy/cOn87wb84xxolyvbaqCBpC+D/dJP4Drq
py6lpBz2pMJEJ5HjtXv1Qvjb4tlEUeQ9MxrFQ10E3wiNmh99mUdXko4Lh7IFtFW5RZ+OYEIAfR4f
wpwLFMpGr8vWUF1L/C4tYOMUcSRbYLhzkWkW6s8sD8lHH1Wh7P2AdOEs/I1PkJC1cwvlpcysPcg6
9NjGx0UaiyqunHY1J7VKehdd05++tJjzPv5x9I1HxrqZ4IIyDF1mFo0IqFi3f38x/wtEfzHgrX5I
OaEJPEuFeO539jefF8XvGLQGfq81egaHSrpPxNf70AXlp5j2kbwjRe68dIkdKTIMtf2Mxrg2Hyrd
8Q+xF4QiaUI2Drt1Nfxzaa24RmZ/yXA2rlaphY96aUSGNmn5Ze6r+AVQVotCvV3a25pLW0jcsnhj
U5dRnjUlGw8xG3mysHba995VTNGlZWweDIr2soL2H1x5LstUxvLRzNG/RFZX0u4LEWmLeKsF0yvk
svHqMXI/qWJOUEBZk3qankYQMuzet5u/WyXbwt7qKVhzUaHIEQVelNR86fZ+yfv0tl8/vyH/sPlp
iKogaHieodSBXKKR/kvuR/3z+7/+dwcGYd1/fx399TYCrXGc1axKuWcweCTDKFmi1SUlHkI2kG/v
f+nSLm1CRSQkLZsFYTsCxel3v4QsKdFF/nLbr28iw8i62QMZKtYhxRvnevk45qL4/P6P/92MWHxe
0h9HoCdW+02AazksyL1r5w+UkvsRc2dzzq5BGy9tz8ajbQhFXQG6+8zDnMchAv3Vw7KO/PX9FVz6
dfLfFYADhhC/QuoVU1ZnTVXoROv8mvDI392YbYFyUJ71oBk1AsqaT8MXCr7J72QdoaRqoIJ1JTW9
9I3N698ruzW0cyyyRRl1B9W8NVl4N+47HPYVT7vwiS1Erm4gw9y1XKBWpk6ctXsWqG9R0+9vOoMt
PG5mAdfzoONMrWF0L9Wg7nIoMF15F1+w0S0yTmAUpA9rJF9RVbPTAkbUhxkMTXdN4AB2QSHpmjre
pV3a+PFcoY0KmnKUdKX93szNV8/3P2DY5RqI+O+PKrYlURwVYFhhUCOaat126coBX0/Knkdt1uo6
jlOM25X8Dufjm0OOKQOb9K1GreGmU9r28MN8ZTxYiijrCLLLuHHeh0bn5qZmCtt27vs8pnVVsCg7
ozB3vfTobvXq4MqNfckGNnEqDnOUE8yM69STJXRXIzxToICb8HD5vKC8eNMOiU2k8sbQBLm3igw1
LfN9Htx69NfJXXmnXFrDJlI1S7CUkYATMk/dyWop0jDyjrHCBJJkxW0wT7aVZXKTRxpWo6tCZPvR
zPFr3PSPOiefRwXg3237tI1YRTjFxKBczZq433d9HmYmNuZKanMhom/hfmsXroHJLYJVLxe0wBuy
L8Ly7aY/fcv5iAGeOWzIEGXT3Ng6dU2pIJDYgaDzNi/bQv7kPLlmYqOAZPyS74vS9lnR1MPn2/78
TYjSnjLTSnoBTVBLPvB6bffhFNzGjsq2MD9UN6GFFQHVMBddeajKSe1nuzS3Wc0W37fmxo5xiHPl
xtRZaDXJzvyuVxoPF7xri+azLdjHjZACqojiE1XBlFgTP7CoHlMXxt9u2/6tCzOLbEP1UdbntvoS
6II+zaPWV4LchftnK4NiKGoXugpDzNJ7y1NECrPzgIO8B3WUufKqveRbG88l/ujP0KdEhLOC2qTp
luItbErAH2/aoC1sz7d4O1oGeVwxL6PcL8ZA7wP4R3PF/i9s0RazR/MiiJhEmbAVI/+2so4dXS3k
nV5W+fT+Ei59YvNuGOTQM8xC4KrB3fsysjLfY+yr2hWTvoY8vXAKWzmULmLxWcpWZDnp+qSaLYT5
Jn2t8nzp1ze32NQistnzDUBltMfD4R/CfXflfC942RbWxqhbVLXg5Tw3wygTE5PirgymMeuWIQ2W
WPErweLSKWzez5Mc69XXWASK3Ee3RHun+29xQ3+8f8iX9mjjB3W+NGqoVzw9QRz61rSiqg6DIOaa
uP35Cfv/6y1si22za6tmr0JtKozIzvPYh1ksP/tVfUPP+qiEy/o4uC3x2gLdgkoawErDCEVDWjcJ
9YxSiWsL37/tKLZYt8jLMZHQ4X3SL0GfTEWTuUDslzy8LahuqQvZQtt5dBG8YUE9ZlfEA1BRIPhl
tylTMH62sT8euWNthBqMQOIVTW3Sax/KwvF4jRzrgqVuEW81BUpGSDgzmt1FOor6q/P5lwij41f2
/4LPbSkLLR0r3S/IfWnEnpfWTocWDP3dENI7z/lX7p4LDrGFvPX1AB6JAfWqYfUwRGUwpObnEJ14
393+x0TwN3/YuHM+u1A1+YzGYx0XEvR4HJxOi4ycTsIAjD2Ql4TWCkDLEZjfWwF2ibZX4ZvWsWf+
xXgD+SpnDerXnAl9VwEJ85MxEwd7Ec/NbXMyuKT+ayaY+50HAYWHTHjzeoobJpZkXub52nzDhS3e
Mmq5moWrgbQoykQ1iivCd/zbqILG37+/yZcMcRPT+makU7MuIms7zKXuIpzfmECvLRwT6AoOt01L
si3sj4MUcMFIF8oV7WRfc0qmb806h283LWIL+xMGtV8pCXy1Lx5hMijY0fK+KIfn93//wiFsMX/W
OS/UthWZr1wIzo+webMg1rryxLv06xsTEhCfCXzghbKC9ixO47iSc6rnaI2vONKlD2xCWTmGRGmQ
7WQoP8W/kRi6z6Kl0+v7m3PBgtj5q38ESlVF8wpeyTjTTugTnXt/P1UN4IW5CG97Ym+pGXPQ7GA+
oUC5Lq/lgIEeALOTvi65uJKhXNoh8t81OIKeXIyZ/awDI0oWLVB2aJvyGvvFpR3axDHZR3GdjwDV
dvWQ1pLikTGdgc1XjvdCzXoL+4t9RcbIb3kWdOtdmMc6LRTJItOfisbKXaHn25LcLfKPFu0ip9zj
Gcbm56zx0PyoGfM/Wr72txnTFvzXzJW3lsrgWp/V9MonL6gTVfYxhGbWxfv6vsXGONW/3CtbEKCy
a0SLYo4yolt+NzvKfpPBWD/VU7T34gGz1PMLJrvyZO6a6vD+Ry+Y2BZPBw0HYFEEPupH0DCktB9S
6ulr7exLS6L/NeCe9WwhZ6jZELzlagVV1HCMC5S2J7YHtfkuwtPWBFcxmhcsegufU45Uznb4HGNQ
eEimYQalqGeiBmypEbsS1S/t2MZt1tFAY2fBMAbr1HQohTVHrsn8z/vn8T/Ezt+sYHPzCbSB2SRE
mHVuTEbuH9zcpFZ9d2pIptwmYmT3A9F3q7FJJ80HtLVug6kD3Pjf02pWPOPmKjp/2gXoEtA4gYIF
SKysyW8zty3CLnSl0kawMAOhvkapkP7K6/g21iC2BdeVA+07OgQsGxvV78GKaVMz5SrBpXLlfXLB
nrdIOsh8QusYjEsZhWpmL9Uhp75OOl4dKwJJ5WZ5jFexK+m1EsQla9ji6JA4DqYwqEmiflWHmar9
tttXY6l1QlcPwsElqb08qXUVryDbN92SunzFvFzoN93rXEMdNvFnP3c3QbXYFnSn8NhvMGmPkmMI
cF9VgRgaT89rnJ0XXGuLs+MYuQBKrgizfjYHXHRvNbNXSmqXfnpzlWKsOJ5WjlqpChe3B9nRlFo7
X8Nv/w9L9hev3WLMQr/tHVuRimGGTYx74epGfgPnHwhcBNh/+2QsveBTKEvjJXnE8vwOYkDRnPiF
8aPECz3fS6HVFfBduVoSHEwRg5+uLgkfTmZ1yw+fimjnkfATz4dVJiuy1C6dQTEZ7t8PPBdi5xa0
ZkoAyrxS8Kwz/THI1Vu5LAV0Sa+qOl84gS1qrewiP4wrdv7A+DPAMSeoidw2IMS2oLX6XKqTa8jB
c2TBTyh+Nqt8iQPx8/3NufS3b+poKhqoHxs86yfBLeZ2zbzzlH9tsPqcUf/FeLaUd6gCkiAyJswg
CzF8RHGoLpIFlLK7DhRre9fI+LbouwWu8dJW0cojZEoTIz96dB/9tKYSNvn+Nv3vLP+2kvP+/ZF0
Y04UmFhQWWSSQOJy7/F2VGkAROfnAGwpj82iHLtXzdAOXzxTVnKvVtI+ViEi1w6qIaBW4QDpOCgm
OeGlgxxNm0AvcqpgK0UjQJWKlHgHbSUbQmDEzdck7C+dwCZP8aCGXLKc82wYyrez8Z/NJ5JTnxTV
dNt7agvRXWS+rmVLoqzGYNAKvaeQjCkj3nBN2+CSkW4Sk45OMYCbqFfbgYHIFxnPnSoIvXL1Xfr1
TV4S15OEiIvPsxWlRdDSxe0JfLvVjQ3dLYLPgdsPV935telX8uesDWpaqCX711gfLoS3LYYvgikN
07xw3FksSub+jB9QUZwEuX9jT2jLSAdyacwbhZBhzwvkIckMVqJvhc7r21qJWxCfi6C8V9sBB9DI
/o4WfEijcGivYJYvHO+Whk5DU8lfBssxwEaH07oM6ogDvxF7tYXsQXlOtcAVs0wHrNjlXsx3YvVv
fMj6G+8VFpo0QwvboaDrK8BUXTUyIV1bylPNx/Df94PbJQvaZBAAwa+YuEO/bCT99MJk5D9HxJU/
QXQn2yuX8IVS+//TU25GgLlrBGhjou9I5hQYQ/0OXMFrUzNkdgX/Pcay/DpGczBd+ealk984NsBw
aLPjbs7muCj6tAnAAI6U2bDf7+/b32Mr3eLuvKlv8dZHJxCah71IzGg5Tdm6xr/CqGOfHUAKb+9/
6e8nRLe8cxirxVupMChK1uXwWCKj+ScEkvY5r8P2JiekWyBezcMo7zVBT9ALxzuOmh5aa0F9paN5
aQHnLfzj+myFtq7xCRYwt9ykxTTnjyA3E/8I5PpX7ui/mxjdctth/KQMoRrKcdxVhEH2UK7/Fh1h
LOGrdtGdXKXKH2aDPyRZAU26JgV9yQzO5vfH2pSoKAzLIXxJ9jHU3eOgot2KSxH5cCXT9y3g77YM
wfX/fgTygCIu2xk1pzCIP9JmZAet+DU476Vf30SAmLEGlowMdh2D4oNgMjiOBa+v+OHf62V0C88r
bLNMbRvQzLXRmI7gGT2FAPEdIJ897s0Q54dY5NWNrrJxesrCyrUgZQd0RCuXFkXZLTvwkJYg2AUs
45pU0QWD3mL1wDI2grxe0kzAGc+8Gy+0ViotF3GbP27ReopJvlZyopnhpbvTVakhgsOusbNdOPAt
Wi9X+RKMQcsyv6v1oZ4AIo9mvz/cZKxbEjsN3n1o9SqWnUcm+4SUU/B5gdjxtUGeS3/9+VD+8Lha
g+zVk/j9gj6zNWoe2Sq6m+oAVJy/+cdvAwVhg0JWSDPNFAJ5xH7bs9DxbRuz8WIUvMEAZJDpzOVa
3Qd1WWKWvguv/OkX/ExsvHjqliVoJ9Slfds1a1rl9SqAXutWOANjjh8if4i/FBMZfry/nAsDC3QL
Y8vzsBzXQNCsHstOANc+gpkBRVZvSs71qoexEw3kBwgkGu1O0xESGGBlhVzQritHNiUMagR2Twq8
lZJ4JqFLqxCE5UgMDKRk88oH0xOmRulJNEPx+/0/+oLxbMEvXmlalDIgPY8hoWHvcp/vVNPfRnlC
t2LMRQWmJei10myO0OhLFt3WQxJ2lbvtOUG3uDur0KZq/BmBZ6jMrg8sS722XXY3bc4WeEcq5nUr
h8GsM5mOGIpsnnhT3yaOQ7eoOzWLCLxRPsnAbdPvIM4xnNoV7ZNaVdfI1i4kAdEm0Zg1Hv19xwjK
ePVHNzKAzEj5EBr7OW+BIWzYRA76aj/+wi2wheLRETCkMGppBkIdejePHkmXnDVHgVVdyZwuZBdb
PN5UoXNiwBgP8HHcRClra/0l9vOuT2lbgUCQ+aG9dqld+tYmPFlQ6NixoUHWcjXuhN/w1G+Ie6CQ
QfghJuquWNmlbdsEqlAOebXkEcnsug5oYYBZZEhEbAua6kHZ6bZou0XqQTB+mOzZ3Ga0eI/Q3sh3
BbAlVxZxIY5Em0SjGX0MYFnqZ14jRFqwMNrhbK6Bdy8cxRZCp+wibYgWfgb5qxaEIu7J+tO8g1oE
GqXXSOAvLGFLdqc8FVnI+hA8vBf2iun9Lo1y2r3eFEu2+Dknipo1nR9koammV81U9VAvzTWluAuX
3RYnP7WiXtbOBpmITZmsekCVcbBePiaelf5nv+inCQPqXn5lVPLSXp3//Y+8oKSEu2qa8b15BiSB
jU2KNvNw9/5eXTrujefNnEGFshqCrB5KtQdu/75X/DDzwiVRBAjo+1+5tIaN37lBCqEWHWS9J/sX
B13jj9zO12qkF7w63FTpTBeROGqwBqdc+bCUnrj3u8A1CaaKbkP/0C3d3YqpiwWqNgRpt2TP0gzq
QYeEfL9pf7Z4wGIUk0be4meQaFeHBrWuXVDU1/QQLuzPFgJIcWkHUSj8bLHtelBxrGwyGZefIDaC
IYnblnB2lz/MVDkBbrJg9LNZBfkuhH7a/cqm27Tz6BYEGHEjLdABASYNmf4ivbV9xbje1VLppR06
//sff7yYO95NXQ4f47OBNhm3uxlicBgCrPwrz6q/9znpFgcY8QoP23bGEXs6eu2Qk6bL1Msk9Obp
3itpC8k1vz5ZPdWvI3XXkKaXVrbx78hTUpcNYmEJHQ+SmL7nP2IXDEW6QLxu2b9/+BeiyBYeWDDr
SdB/4Upy1N0FwVzuPUyvHOZVmn07DeOVgv+F2LvlxlvLKsBzwvOzoIZE43FtIHSLwfF2rPf5GLX9
HrwEFQEh8DlFfX9pF0LXVt64BjPepNvWz0ooaqJ0BDavYSzM4aZf36Ll1iiahC/P5P+LlR876wVv
yrn5is1d+Nu3aLmxbCR44EqSBdFo9j0vfkCWc72yMRfOfAuV431PLOZ/4TNdpLPF9+Jj09Yr5hIj
8QgSqdsI41FG+a9v9i0mEUgjSWYahvpZ77ozFfq1Qjfl/xvf+v8dNjBA/fcDnmj9Bjy+JFuolP/6
bOaoqYrBVWoE2YWy9ceyRznhji/1tCSLcQ5P3N4r15e8tWrauSI3/kc+RzFJnWmbaQ8O1wXwPryI
8xSMKFCNqCzv7ZcYc5t+ErqKTTvfG6tkAbXCUBR+ygRmCebqmzXuPo/y5n6Oaf4k6OieoKVk09ZE
U9pNxZIY0de42HSQeELPCUZyTktpvwW9vyRtLOu0LqY+Dbn7qWsPEoqGzadwjTtA8rsH1HWWXYw2
1i6v8+PMxiLxaq9PwqbLIacWkX0bQ8WxcyrtgMadbPul4753qGv9a6LzAqr7GjOJnnwq5/V32+dn
YbzgjTvzGyqXX/jgvw5kDtOajGsy+cOcBj4L026YP7SWgIYtYM3BwwA0J9C/Bcy3TWXFT1PnfQoL
anbtFH6C4uqQmMo8jn3wXAf8VWlwjXCCJFTpkKcm6iHGHPpzKjv3Y5VLf/L85avAiOQ+iiHWOQTt
q1D1WxHXHyf8/x5yq2a3kGXK9NDGaa8cbZPajRCq8+ouoeXs3uRgSSYZbpRKjg9Lzl/ycvHuCnAZ
o4ZPExL6T1U8qgQk3a8tpFDTbhUSXdW+34mIe4mdjHfopPvZjWCHLpnfJaMfDkCwyNMYL2VSRiCI
s/RHxfMZ9O7kd5ezJ581/NHrxhMypBLMZBTgj5L+9onXg2NFqWyY4vtcLyc1xicoe//kav3lWXZn
6oZmCxtEUoYKCt/5SnYLEtMEs00dlthNqSnq76YSwW6cmEv6HCx10C2q7poIvOko7PMjBFmaU7HY
YheU5bKntP4WlcUH21qRhEPAE84hw8FI8e9csDqpiJJPo9TPIIeqgEHkTVIPUZ90aEInUdX/AkOT
2w1aTftI+a86mpYUx7ZAaLMeExd3y3GxY44GoRU7Oiq1C/C0S4ZqeCN8fOlz85F7ASC9A2q08COB
Xi4AE6MoXiQ0HtGetvWOr+DE9kEOnMl1eAlAK5Z0Bmx1XbH2iY6C4QNz5gFO9TvS/jGSkUjNecR/
gmxT4tOY7D3bTglph8+KNXg/BfrnyPl3zG6hLDTyLgUZKviGCU5xlOLb1DZ23/p1sNcoUaQlK7qE
zfU/PYmhF+uNqLT0a2KDZoDTtb9Zh3ceUMSPhgVPkxIQ3JzWOyenNo2j+gNn8QFkMfX9aohMOUVl
Mp+8e1eo9WhW+7G2xfPqsec1hNug8d9mnYeA5/ftr0COFJDh1hw6K5Dbdjzl0RAfvLAYd4FXrems
gF7SWnppqNafA5nqxDsT5kP85NPQ+69lFD9p4oZ9A93JpEB4SkcfoJHZAv1t5cAOYd79smaugFk1
wMbokkM3jU2pAstJso6tTInD5K4gjhypLotd51hxGNzo0gASA3d9EBoofzo/9Rr22IRFkagw+tm5
8G3oc0yfgKgbljKOyQRymSxgIIWNxVK+oJzET3r0bJkYH6Mjmsb+lwDo2S8mr6BaGuQB+EdMb8qn
GKqPLOXakq8lV5UFWmoIH5wV5lSOtDpYQEmeTY9oM/pDM6URQw07jcD4XCSTF8oD3F+6lPqT91ZN
kOOOJDUSx0BMpoKFHTWYZU9+3/lHC6mSw0QrhhsnxF+Rr+N6qpezVnweIIAugFDchYwNL9zVxqRx
jlkzAogkKm/adR98bVBrLCUvWUJnYJQSsNPGj/7Y1v+uRcHvBw3MRmK7qMs6CEzuGD5bJmNIi3s+
kvI4DSQakwBP8k8eZcG3ppjsPXD7zb9x0csnIzR/CaSoVmhhB8GTjK17bCmy2VRw3TwxIb1fzM3T
Z9nOEU5XeB/5WtbZDBkWiTuOV/fWAcKdtLp1D5GpbfegIcgFKR4eNl4yEEo/xNEwHy0tF3WQnqXH
eB3ckYx2/TyJeHwdIH/8wXMYik8g+liFSSOXfGfIWctCO742e0NE/zsC0/mYFOWiwZ3vQDK4jPmL
d55/RYR4LGb+sx8AQWl626SBiqtED/qny/v5udYLRkKoHRPi++aThpbbCTxBD5i0dAklSyZC8iVX
9EXAgBKQ/xlcXlgTlNLanR77N4+UZAeKG9S8LeyPi/brWng/VxjSPZP2aaxaIKdA6vy59nMYSRiV
J2hw5AmkcMhe+4GfNA7DEgjjz7yOTjknb5i8HA+iAVty6Vp3Km2kk37mVWp7yOuqHj15DHMvCLul
+QT8NNtxYFxTXHnfbVV+rD1UrUMT6RRA4eDeMQPJTxGuKeXdU9VB0LLpeoDgWzSrZO8/gkG+w10O
Z+2hc3nXRepxgCwpZjnyz8vAGwhWkz1DiX83jJrjAp9MStbSJcS2P62MMe7qwiod3TQhqDcD7n88
QpRns4Z2ZdqFvZdASPVRrYNM81p5KVrmXrLGmE9rOvpaKmfT1Ud60Y1Lc9cV/Xd0hiFIJdHwbJCd
JI4O2Rwi8e+FXdOSc5HOEEDbAa/8WTvMlldqBW+Yr76LcoJkdDfIva6CN5DA1kkRBArY4pbtZj63
KJbGU9p45p8hD36BOkAmtnZuFxvvGHItoDRfV7uhAhIQvIRvDbiRkk6RZz+g3QmDFYCPDtw9hI0S
uGlp5UAW1H6R0dBgaSY6FAudD7rT9QsDvjVZhyVrZOsfJtxvwJjkDxNQqb+XeTUJLnn/CGBCcfCI
Dg+9UfyYF8RDDR8zLXEoGpUKq6OD9AdoMkJJR+6gsV1WiPKu0k9d7cEv+nJGi66BlkD9wDvamqPA
3PqhXM/ugnfhWencSf6JLn6vMTMANsmU1zZ6hpFNO0KsuENz8/x0L9tf09pXd2HRrkcgUd3ezdJ8
98NCp1Enxk9iYvRE8lIcXbl2d33M1xefEvbRkqV7zqHTWyVk4N6PvLTd8xKw/BG8nOHBi/via4tZ
2SPUMvNnqO4OuwH1jo95XLS/wXVQ7JuiXx9ETId7UC5KMAr1aDe3eaPT3K9ilRgyI0Josb50lIHJ
TbTN/eSm2eJahoz4vPrxvS9zPwOxz7yfQb785Fw578ZYrQyRsR8fYOvkq5W1/Sw18hutKmTiFZ0x
muc0XDgs3qrAVC/Dqsi+mZzAdCxVKU4FeV/VoipmbEfvhbfyw1DzACbrlgdpdb4badi+TkEpTqrj
RZkIXmCGBTf5h06WujystKt3spIipVFOUgxoVjtwiMkDyKA4Wt5k3JO1pndNTPS+LIbvOvfyn+24
LD/VLLFPkpJ9CHHaH3E4xx9jVARhGWP9OkCv5tk0tTmIOO/2ddwWWTnUenc+54cWEl7ILKIWANHc
O9ql6I+qHzHFxgxodmg4nzDBrJDsrICwokm+LyBvmiLlWXZGN+yN+mt4P8F3d8LS7lFPQ78rvWFG
H6IJPg1A6qf2TEg31nMEnGBIdmMUek9xxMOjGtCFStY2RsiUeU7ebDnE/RGEPFB9H8Jh3kPUV5VQ
Mo10ncSF9b+EA9iMkhUDpA9VFXmnxq8Upg61Pyckn+Snap35EzrI4y+2DP7bHHB6r5Yg/76QPPhC
Sj8O3kouOxR8nSJQALCu9P6JamzmoQ9c3qaeZwfyTxUHyu3KJS5+FEE36Ycy0FrvO4cpQTATg9Uv
LQvufYXMa67wPpH1l5LWHuYgJIo2p2DintqXcmzzBMk6ZTtay3E5wcxVf0LzFSM/xLQF9xNN8+pf
BnAOQrlXY+JQFVHpjpCf9FliY26KnXWYuEeeSnS/n4MYExB1V8h0ZGNPjlAvAE/HCE3n9jepoX1+
bydX5UeVT4GXlFM5/RNB7/RjHQ0cs+L9VIX3krlwPZjFC6qkRN5XJMYxPT1NKyPjtwG18SUFogR5
UtfaoboTbRcHyexFjQVUk+DOaiGiBqHJ8jy414uoxiyilHgiQW9e+zu35AvMr8YRPHu4hsBQWxio
K2AsPm6zwBbRLwVC9TnFMGXQfXAEOIhdzoq4ObGxFu2p8wahk7bxgiGN9dqvjywPaI3xzy7+0AU9
EsNyMSN7YopikhUqP3gyrDEfcGtGQ+k3e8/YCs1Y5a0vcd820EngFH1tQdk6HkqPBuwwhcvyjJF9
j/4AKhUtacJ76GFDnpdV+wbpe3fQbPHqp8rr0UdplyrPd50JwhJS933VpxOZQpN1gabdD78aBx8Z
JqUBnh5r6Y/PIM2j1ak2ukR7pwdDzEmMQYA0bgax7Yur1SJOxpNBk/XO9jiEqimr5a6NFQvucqUH
8YgyQFQGibIzidM5nj2bjBTHlgBHFEKo0VVdgednY34VOnLtg+N8WB9J2EJCPFn9onA/aEurIs09
gYDgtSYQp1q2o0hiPi5ACEGprgcfDsL7niwDXgY+aDDqpPYKdexJLgFMR5oAmce5GRG7wDyc7xXx
gBrFTQivlOWEe3ia0fl7WSX1va9nmWx6GEmAZNqvK4pnr9Ps05iPFPzIaF8kfPZE/kAdI2pXtIgb
x86u85SgKd7UsPZqhlGVMg73zlTWQ7WDt92dABTZ/5FD5uWB141vEwpVYCROgg8F1qTBR7SqIHYH
H6pQBI/+oC1h3mvcT0nYj/EM79Xg2kDkn/TBBsPwry359GMwYFLezaCszY9VC1j4Y9h5RJwIAbtf
CjT/MiVI4+jyAfpfa7DzrC7ah3Jq+AAGCaGau3bIm2A/LhNtIaJm9PgWVe7/ODqv5UiRLAw/ERGJ
h1tM+ZJrSaPWDaF2JAkk3j79ftqrjZidni6pIPOc35r2mzXYnGHc5ssWz0MeCKo0Kz+/eK5NvLFj
8D9pRvi5dculaJ6HMoTXZN3MhgO3MnufbU+luitjM/zLxMCliDQoaQLnFfTnMy656TUbKu8/o8hn
CVJjDW48iwwyIqbDIx8ObNLt9nufpe08QJ7K9i9FIeb0l9B1Pl5Db1pqBUZY/Lb2Sn+ZLvthghFq
tCN33fb5oRP4xx7rFbVfPHhBYDxR/9sPSZAVU8FIJTRkOc7kjcvAcrgXUH+DMK2NwmO0DDpPNmYZ
joKpkMUT+Rhl/5ELQlwuhc7bX6sKi+LZ0VZHi6Hbj3XaaF2NcbBlzXbZg7E0+aL6ssLoWWx2tFmL
vT/sWbtsx7nWm3GpvK38r8uLMX+el362o2lalvbMs2O30bYXoUzoM3HX1NyXZjlaXWn+s1sp/g5z
wL9XmwyJR3a7wb/1/mBWbN8LZ9FeT5N772Z8GufJHRtxae193c9OX/bzQTiZoe88Mab7AuUwgV3h
FXfiyfUWJ/WsrpiSchHs8jav+idNs8P2Vwjkvq8SUdMeAR+XzjGwvZBMRH8iqX2uKk8gdBID+cWl
rPurM+pgT0xz9IvUW9Z2uLnetBex7TlGcK6s2hPE4jWBdWzNmWUgBLxh8zCGZT9Iav3+eEO1NInT
Nr3DHTTJ6gbHPdqXYW1H3uGd+yqZjKp008zfZZiOY9NMR4C5iaM+c0ueeuJeZSTbYXXSQPXhmmL5
6FgSCHUwIhgF0UdTBQx7ZTJw5C0vWSli1S/znojJcJwUEaLxMHdVURzDHDtK1BS7hKlEhjhEgxae
ujI1t+OJtdAZjrPdyC2pOPHZxPw1L66FdvYyMYrV2kHLdPZP2IaxpJ7qLJ0UTVn9rFyVv2PWbcxY
bo31z5co1KJ6ntSYdNK3u0ROi/2Mh6H7+/0PmXvpl8xTV0qjTDynyT98kmXNaPc89+foiLI/r5b0
2qTfupmzV1aG2cZuNdj/cPUvbjrDwfWs8RmommVLpiNwwVxfV2IK6oM/Tkodh8FtiwsZSx5fCnWj
kxVPWTMWh8YPpbdHitdIpvNAUM/Ld0+HPPc56UkcuV7eP08h5U0xpJDp3fe1wVWUb8NqIHpYhY2B
Yqyr2bqwCLt+0vv8vIeBOFtG8KDu2Z8Kkpd4AKlHIUq629/bWUnK2tn4vcgonNX97Eucjk82UYTr
wSGmpvyBRtX0c6Aysg/ivhinF181yJBcl+yi10q5qj9VOVaodA6rSp37jgTLP6abB+YlJGQY45NZ
l+qDquuqPnA+e0COvbaIoueFbFIjV8JJ1DI1+SMXGLXRyjCCRkfEqZIrzwAC4X/LkK0u8UatBS9G
qMLut25srzntq1+sGFuavbkSorja3yfhJuvY4/rqIy71tohCpk0ubtWo5Zl10+L/yBTkzKEGTHxk
omvyQw/ENEbTuDZb0nno48+SadG8OIb2u0sDsupcaqswT/NmDreKKFp9birN2TNZ9s762eHkTG1t
UizUta4N6dC4mT6N/VD66KEb98ey7S1zetWUHgCLOwJ3lHOWRUpZ5Zh4puMCtS5V3/8Z3UkYCb/N
InumuQ6oUDeO+6PBkt9whYBypugscvMAcTpyKuIdUwn5Y8VwWYI2+yi4TuW9pNHWYTktOj8iIXkP
H9yw6BB/b2Y7RW0YzImdW8uVPo2ljsZmaU7dEJp/QMTFE+C2/2HVW+NxeS5dupbdTJp91e3P30Nu
E21SI1QqPFBpX4/hs+y2pYmy1gc8LpySYlJXvoSuZxPwIrbfvg7yD66V+aroxHvNDFMw4ha6O7b7
3jFPqmHPWKCJMVS1mR8sQ/qpRw7WXSxNNkacSry9Dmc+jWWjce3NRYlv/LGUaV9l6pfqFjCSchv9
m2xIfImLyXCBD7NVpHUmpoE7NhQpBujpvTYtPbEU9e57NYBdZDOiz1T1ykj9cegvJd8r5EPQCx6e
LISxHxQdtATJ+ofOXRd2a0p68DwN0+NmW91bVtb7wQWj0JcyywlqN6cJZMkxrI8wn3Z9GLq6gnmQ
Q2CxFKzgwlZgTRsTT7CdvJ1V7Ll16u7imhl7cSPUq9FkNI8YhXrK9GicV8PiMQwDfc/LxaUsxAuw
NA6LP3PmaevBKWAQ8tkUX7RCTcdlxnL9fWS/KbW6yQ75fXX3Rt0s/l7Omlb+8LvVfqZrJPsUffNP
t4GM58VZpygkF/7UbbOwIy7ABfx3CTkkDJ8EZZtLCg7trdwdOGIpvImYr26+7cryf/Vez4FTtu4h
zJ3hVzXq4XPqdH4ZHTn+qfwAJH4NrBEnKxtQtAZ6vfssKV8E6VqcmevSV4dtqPEhEyma27Hlj+2W
5Ds2LYbWbnKibXatPeo2U8rzVARVkOo+W5dzQ8/9cmCd/6324k0VTp/is7MfTG+vgtjEi5W2COuZ
BNnXDn7bjCLdsUD6Ee+bBT68LT+CPS8/VtuuknAkgioPZvmDzGj9r4WD+R3so/VHVzvD61qJkivJ
7RPRDRU7UjX3Z7mIlzEwIHkL+7fFRX1HPAbnXDjbf3ZZ9LHow4FcBGdKKttuaV2qw9hcjOzN9ovv
9tty29N+m0gNlMRRwRrN0W6ALPmV156qyg4BFqje5eM6h5VFLQ119tmKLYMMXILDKvYC8KioDty/
4wdmJOYXNP0P+Z6d/NUVqVipJXCNvYzmesKcX/nzpyhz4zbzaytHsVwrsS2nadL9lOIYMGCKaMP7
+y0R/GURKp4OWArTYaDTbAwa9+AZhugiVwf+b9zCXkj3aN8cOGOctDec6TZRnnPu/CY8jEWHckT7
TgwPyZ/OqvJSFp5x8aZgOMO+maetJoprZdIiZWf1EqsKsjevDadzKEyP19JlKffc8Dcd2tqPuHv3
j9Kwd5rhqObgD+9/bM1hZWqWFx+CIwqJsI6gIHcmhtFIdqaJo5Asp6PdDk+ecNR5mPaBApiVt9Eo
nUdNsVQFzxa0RwrE1qgmWbNGCNHsL4zwbqL5xOm0zFKytRvGk+66+RqEuf0xyWm6SpaseK0NFS3l
yAJtKb3+3oN9OWl6a26GZfyqTeW/z3O2vuohfw4cMWHqh/pqirVgB6ILquAz/RCVm583t+3ioK+7
Q9t17QfofvC0ubL5gPQZnCSYXe4VCjQTrx+9Ou3ceRCvjap5lsTcV8fAt4OU+A2ZIOHWpHa6QZ8y
TDnpbHT2y1i5YYJ1U1+kmnZmzrCIlPZNEma+8Yxs6KBynDVpd8t+GNt8SupqKR8AJfVRmtpMzHD9
ypkK7jTXy6e9nO0En8F0kr21prVmtdGmEcZ+J39lm/0gh44dxiztuGzWMq4ojvoO5c6PjpXVST+q
cqK13Acp1hnAIpj6BrMhrJCFzlj4GhPHke7vpTPkPaxK6zJm3mIBO3+D/ouVHSykxUkBIcdHKzIv
nqde/ek9uUeePZbvS29xLsEwnW1/zP5KZQ5XwhzaSye/GTgcH867v602PNHMKh/7bU4mc7aY+339
bvB11wrdCGvni9C28+G6fjuxS2LZj32b5om1sF5N1fyoXYbmOAAtAuQuupniKAXv4q8cL1GriZuN
cpswr8hsu4lIjIr4523K+z9UNexXa1Zl0q2NN8H0DdTQA7yc+8DOaK7erYOcq3MgpvGH4Ynw3dzy
4Veh4No6xtMkIDLpuOy1gbGv6O/NxMuIS1Ffa8fwz/WkJA/JCMFRAsn8cEK74hMa9FxW/KfRePRd
mlUe9F7QDGlu5T/IZQoPi7E6G0Rg4F+0DEPACEPZaUD862fjmOSeUc4VuyCVRFT4xgMveh/5QPm/
d8cQPzpteyfH4CDslyW8zPRAHEYW+etuG/4d2G+4N9sAyWSVJwpb85jYtv0LdE6mYprVk7Crt7o2
q8uquhKufFg++656xicPy9X2lGWhtTk22pjPTGSbinJz9w5qd94azoVI2V126icOrCmcrZ+yqs23
rVwMAtvb8sNzVHXUlWkyGcNqIEDbvjIh7H/CC/6ORDfDXHSdn3xnK8DqhHDroaoPkxbDvTLd5eDS
URWHbm0/TJzw3E5NLk5KDVWCYAa7UxV67TH4btLRQjXXnTy3MxKR/DME5HqeC4+c5m4qP1d7nI96
drcfweK1l90cjVTpon0M28FItkZgVC7DpByKPfWbAplRqD7oGsoihB5FEhi8rFaxAgxL5mrLVv4j
EsP1kMklv1dZ+Mv3bP3sN98gU2h1y9XIfe9aTiXEH7jNs1O0y2FWMxh/Iew6bhi5U5m3fLNe5ZLV
6nAOgtGBqGG6GlKiDYY/eKKsByMMjcPkFVWiwhXJMhPxJXRNj2ICf383YefY5lRwk0S2v7cyaGjj
NVKb9rOktsL6ZpmkHfCX2PlvHQQ7VnH7a1atfmiW6rkWm/OoLLpperCmG3SBm/b1Ik+Om7nvdCyF
n+4+ZA9bCTlZF11zxkW536mslheUl2YqhE6RmPhPilkwNYxmPpqa2zGyeqzAQkOrNFP2s/ZDwMN5
bf40PUDL6igwF132QImzTHdHm+nSQ/9pOU4H9uLsxsbpnwYQxgPvBXc/QNS5k8v2d+0mwhP73b0u
NTS20tznIncQBXSTd3arTcOYFIe526pDX/f2wUG09VEMI8CTCt4drwxP2I7WB5T0YbKXvYq6Cd0N
KgVYG1Ixg8OM4pC5cZvvAJHNQ2mr4WQEeXkFp5DRMFUta3Rb8T6QptagZo6HcIZx8PY8qak8+9n1
UCN90VSJlTEAEUhgxssGpiC5XW6eGb5VZHsjwBn6mwGR8COfKe2MgAKnmyVDdVvb/cvvpUGgS/bP
38y06e3qxbTNncgtuA7DEm5U72Z9QP0BSr8zh0k5HNYiW0+9N391bdgB5w1WDGe1HPe99R5wWRjg
YOVcnfbGMdJ+937z0iiyiNf2Fg5iOrF/LYwSZXUEXXZ+GNBRZ5zw0AeV/1G61HxmeNdZHahSnC08
x5vY+rNZfRMbG7TJui4aTMOdooxV/7WurSHyGE3PIWtsPIEd/AI7gi6mC+HDL4Pyffv2pktBHEtW
DsaVlSM4u8zEz8ucm+eeg+lANydqGoNF8z6PoXqusLt++OtUPFUFHZj9t+Iqyzt9hg6v7kXfPZrh
jN+p2//rGARSEM48rnvXOI1Z+DB4W3hAKvN7KvwlEXkl3w2mjseSeLND2cNlrn41X1YoglMhnY/c
5NXPhmm2iIEp6wTSu02CwOYekmP1F+FVf5QuHJURjONpMxauCQyNecaAi2Bg/zM1lWcTfaD8SxGE
Olp2pf7uLRyY2UidLg5BZJ41VgcTOpNJRClOdzYD/H75WdgooCqAGMUSK/Xj4tlA07k3x6i3BnA6
248LU7c3nbn9rVdVdt7WeT2KOSA7Xks8djiEbxjt2ihwaLE3PWuN59wwj2wi4mkPKBBaXM9rIx8Q
4WNR0NF+pY1klfq/fbPK375YCcUJZye/im4JwEaGZ1QtfuRVWZH4mfvXXolS8ix/Pw55sSZq5Jir
goqhVI/DYRdrf3Cy8GcboEjqVbjEBrsWUFY7PU7fP+la6P+CohGHgACol6DOwvuwe33sjSOEW7G7
l3ATP11WJbDRAYAhq88C/3M8GMUD+ZFMmGY7Jna9AIyS4Mp0pj/qgHF22vvXHswxWRdQLMT7e5Lp
ov4iQ7B5DNo8i/ZgXt9VSfi9advFpdyM5lwF5V/Lm3MGb+9Nha6V+vZqo0EJusRuQXIGqxGp1aLE
08Te3NZsOhmkbz9rWugSMpkVVxav2iLyDQkHh8k8EzDjydDmx2HNgF0tY6+d5SksLZPbxSpvtrEC
s5jc40KYxJa56u9gGnPsqiB/MQXnJ4FVaOuy1Z8OOz6yZGh6OFJq3pIdadK5RscQA7V6ka7q5jJ8
J04N7YqeD84lAmnWZ71U01Er2iOGvsVoo8l3kUK+kMdmoBvR/XV1HXEb1zn/tKyQPzp3wG09YeLa
ybPDUnrZ+1TjlskySRKmO47PE9f4JTfqzy6E2x3HHd9FUfFm7aJK2s71IGCC6loZ1i9vdf+zPdie
NXfNyLRQpiI4SMMwQ7KG/Jm7wmjJZdLmfBGO7T3invfvs1tadwrhZVyM4nlQ3nx2UBkmRRg2ydY7
+joKgApnWlWEqXSi7n4G58jRojtlbXFPVl4UQqMhkBD6DLaLUsgkYtA2WVFzf5hT4aAq0DSFeov+
zBQ6BLRuIsqRnkQ5Coloxh4RG/jfGSTr/D4UU3hTXIKPyivdk1yz5UM0xBTBdpjN43cLbDT19exx
ONUAma077W++KNjQ8tlKQUFEf0N4Fz4hHkOEYVo9gYHZctp5vS8QeNsTSRoS5aQ4oGXo7zrP/s3K
zF+R4riJP3EZzpaprpLaJYhGcubyce1fCmIf46ElWXuUxnoA28xukJZm5LjwaoVp/MoHAL95adjq
11w3RBLptUYuRboqQoxfEz/sCzRad5ZTXsSuHJ+Lni9MifqtXEbnqApU8hwF1Xeu3hf8hYo9z7gG
NdsU9D9WewdX1fpZfEs3Jm8ej7KTVcxvrYL2dR1En+rXN+MaUzVvc9V7n8HS/XLgWh8CT9UMoO3V
882HqSedyW3XqCrbt83en3eyyBJrQeJiB/3BN8b/Bl+8dWImk2tlzNh246nddoxLlYbIDvX0wCNl
wwzYduw23l/dd8WxDwwzdmyAcHoRx0gjizyqQd7rtfjPX1iN9rntIt/xmr+CIsMbsy89mOgwHuyg
q1l+EfV+BJhcX/VajQKla8h6VmLsn7nT/jOHcTgG3dyd3KoIUxgV97T2YRCXBiIMBJtIyuO93Is/
TdGSmbzLxYgd+MajMQKR7n0+mQ9ihC3t2Xj+Qau3965mKtDC9sooM5Y2Cf8vF7NRV8lx7ikWLHso
J8dLkI1Z4B9uDqba+uNnKAL44HFiPdj0/CJQEX6Rb1d99Xn/fdXP3rXPQd0QAGbGZWtqm+FmQ5s5
m4PzN6R55F+TN3R/NaiCucC8+d2sMWBwyBiU0RvDZImEs745ZGHmQOvPxCzYhl6/ZiqtToHH3GKs
/nZ25IxOx9uH9XlsvQ6ifukOi1OWx2zPRcxcWd2AOq27WpfitC19zYhdDqiaqSLRB9POvH8oHIrz
WEJ0Ka/t3+awmE7K8JGhaI7Wvgzt54ZR/rIOODyXoVkSZ6/nV28RGxAlf1cSuLyqBqr+997d5B/Y
RaJAVB0KgExC4v+DstFvlEy270K6YWpPjkqmxliuQoh2jJql3KM2b4c/c7i3feSNYjMP9lYgGaMQ
dt/TAZUqwWNl0dVRrjP/hLdj+E3rBqgtX2fJEs0yxiQh76xmxtWgB/IGJlkhWFOjhax7D62vLSRq
GLmqWghxKovHzINS5NZpkVkwcD7IYLSONTm+L3k3CD9xiUYGUVLgHGy7VhRIXb2jRuo03Lw/soxv
xN3dtr0RYQzE04TINUq9nCDSmq81F9V7E4rpXqA0YLnbkcaSKgmaGkNDosf2utpf0trdQqgQ1++u
Tj2ytUDemXkkulHC6kgRVqlUVT7GXd0527tYmHmjcDVzP94AbdJyqxkKJa/aGDttaQPquso5mNYy
TywnZfMbZavffcc2W6wBrT/JWCzLRCFRPnpNUuqxSHfmQKCfamRTYCieTp0zNU/Z4PopTKP90NRw
WOds90M/bhEmePdJAEwzmhLyd2g8LcKoH8LyEuqcB3i1YQVST8+AYTaVhIqBeYG35oU1fioAwPql
zCSoaa/5UuIB3GdOuqp1mwTb4hwcFspDp8P3pPc0mI0Tpl1v908I3cPzOOR+k+i13+sY5YsRJso0
oIituahsxsmx+HIoRnGjlgFcp1sVrAviln3DQqC8ITz7ReH5ZEFjXOUXUrVZl3G89aH9G2npWD4X
wGNbhIzHcq5b0HhWjMTMmVNa2bI6nn0FvjU2o5pg+foa+RvQ7/5QTGXTn5DYV2sEoMbvKeMcXxPP
a+zsbWysIfux6mBrfkpVz3aNSGGp1MHTsIYfcKzrdPQLhqGR5vmtU0e9l1aQZLMu3lVedU8NsT6v
hZZ+FRmg9g+9UfApOVcZldxA+nVSmw2wtt2t/Ts8kV0koJ79fp5pE2njehvlx6BMK4s7Ol7mS7fI
fktEvfpQ2+EyqN/QvI7z7Ju+aB/tTGTVcUEHRgT9YFTwB56HZJNSyW+iZLECLtNs/ZZzb0zttGW2
+5uzbuLX0pTFURqdk5hWZ5E+O76UteQnyYU6ZaGuE2J2xlcfeWgymt0zC/d69Yh4SXtnHRg4hmdV
NhnC9CBfMQa4+rBOSkQarWtCuzEoLB80Bj9uHvbVZKAo6422P4pHH1e3NbeIiQ3MGd44hdFef7rb
/MyFWJ4Ka7ZfB8ddL86cB48DZQqY9zoUTXvWHfPW5cid7PFtB2KDkF4/J4EALC8RJmu5yCSAfkWW
uRqRDCx1LAlu+p4RyXwrm+YHPBTjpjOXz6tptAl6hPkQ+HJP1qox7ovTotRwMWMvM3ZKY0V2wjTR
HIRSGaWvvsPs6vfW9jCyXzzm4bgsadj55k+oSsEJ20BjWVnbfYxqm88tahCCIY2uu6GTNPpYo6y2
Ygb0JlHTEKRGwEaAE4bDLqq6LP9E4tnfipKtD0WRuTyEztYhvF+n/m8hgMxNlJVmPIVBYWJ2qTAU
VEW/IuIxV66JcFgO9uBajyFsBjglDxT87Pwjd4cxnRs6a/DNOGj/K/VqTV1+7r2tPvdb6/4pG4uh
0NLto95ke8vQYv3wXOFdLTlzayxWNXCpsbBE5uy08tAUTkuinjUfaPtmYUNGR1k1Ie6M//Bwn6tv
laxVQbNf+3XeP50eSCtyty1cI4I5s0RB4525DIeUXeXdtbysS3pvoqKOzr1ffYkkp21H84fD5Ml+
NPmJubrk1fooqd1cBO8+qPzRKiig28biJQuNT+JPSii5Uh7I0n2oG+aPfdv9s0Oo7YGT8ewje0uI
c8xSAXLJltfw5TWPfq9u9qxFqgQCQqUXBGyiGK9sEtgiTN9lY7W/mqJA1t9Y1bGZhzZSzvAUOs2U
7K1SiTdPBN5MwX3XTMxdmFcXFfhe3I3elhjj4GPiaR+CybojHErbytanfSxPvVwS5SP8a/rBfiCn
5ElrxNQUeb1XsnYI6m3M/6hb+9rg+iNnboPYmCUKKd99hedcUoNAzZTu9S+ERXdv2I/upP2za7S3
0fXeAoStpC6tPVSPvPO8b2DQGi9Rn1vRlpn9yQZjyqYpTwJbpe5SvU5G+auXgukMQoS2MvBSebZc
ecsGBFd40e7wz36Ud6Y4B+1G1xhH3RjBEfoJuSQOxJWTZnYxMuoZT986VHTvvGL4ku2uO0+tlK+F
1zzY+zjFFOGWsWnnivmkec5WzF5NLuFD+eajFawVemSQdaQ6p0idDllfxw0HrZXbh2H4Pn3cUhR3
Jpyv2inAzbhVUti7GRXa4INEs6fZZWtwWwG/O9l80b1zb5vlKzCLNsnD7WeISlBCnMJN5/a5CHdQ
vsV3D1r2GDi6FtzCKbp4gxU+Q8Lb6R7IOp1GzFj20vp/Qg2x5a94f4jtta+kXbXPFA2Mr16uQLvm
tUjIf5kSuTgbKtXwrppt52V38vB9Ct331q4olWBpmg6oZ26zMNs3w6/uwVbnMRqrkK5mT/zcvKX9
JYN8YSrT5h36ulI3vBOchVDSN79xQYYNRsUt29TByhD3j9gAtqH6bwi79QnfD+Qx2oV49XL3stqz
eSLvavtcOP1fIdHyRHXg9mFhPU64qqDBFhGNjt9BSxcWAssWB1EnvxiwMYLlgyxeekOYONKQ/A/a
l2u8aGTNVyAF2MJ++jWiWbw42PnG2QkOmbIQWPXTs0J6wTUXvDG7IhcxEKJXBe+6D9Ofe9t0cpZu
+KN7az+1Vn7G53Z32FtOpiWrB4WgBD3YT9WUbyJrf5ZNftVIhI4hquI76cxTAh49J8HUbD/55ZnH
nYE6Merx26/TjsalK6dmisTmWvfGwrQoS95Sv94Q8KF5kDf84rySY4e1cXQQZfu2lWxV6J5KY3Fv
XeA3N5htpnw5jb/9VuRnY/Caf7vL8+FZgffgcyLFWKbMA9JrGZez4YBHTu2tWqb9b+EPqicGGzgP
ktJD4hBm8hI4qvicNZkTeqK2qdZ281ErDkTPL2HN3H94F/Lr5q/WP6j/9dLIrDpptkVkk2R224Qh
nsZVlrFLTczDAD3JXxm458LAtogxI6+igbLOmz9nLDuiqJ3P2dqZOSS1r8dsHAJ1r3GxVDFd5OJf
vfugbU69dNPLWvYmwhEVhu9rPbhvPuW9RdQ17XZvjHo+hTCNxbHswIOgz0XxZDmh/sWDk1dXv7H9
l9zPVw+loYuRLiOnbfIWLBvf+SnXbO28GyFk5rNAud/Eul5XgokKsSRuqDsMBJ7xq/Go110xUGzs
W7lbkt1k109FVcvPkZ36NM/z/nfYl+5WhqWaEjb24L+52FtxVHLbABkUmthZ+E8WD+0QLWoCH5ux
JjAPm84rCrDQjRu9m8jSoP+Y1WTnghf03YOFyu61NABe7KGtbvgUhjNYDeoxvFP3LrOM+17SPtPL
osswu/V6PZiZ9JJWGLTmDYZvvTB0eiuNJmHx00U5fa0cMZwL7W5Hi6RrlDljYN8R8dbP9hToJOgW
zA1jY9+N3jdvjKjoEgpCElCvII5Z8Epizw+HV82Am0jzG9UTImifWvSKZby0s5cM01jFu2VBLowF
hL27/XQs9r9h7cb3QgbGwd3Ut29qCZ4Vmy8rjg1ZsmCXP+hq/ae8rniuQsy7UIpZ+1eZLdPEgJqe
aZ5sjFx0d9Nyiosrq/Xidr1LrJCDqy5r1rtt7caBZ6RMXS9AprzvdjISOPOuqo02R+7/R4joH645
FCeUvDuynGIwT6VwZtyrwPCosn8LRwOySNax3a2WOJjB9DqMGJFZeT8E5v2onTv8fgvoS2db+SvC
Hvdc5rv1g8CWOR06FPDmMo/xXJmQR9LBn8A4hDu53VK0cjbLGr+HHnjhW6kAnNfxk7GVsz9wXL/O
tqgT2VBCOuYo2ZnNG0YeLz+bUKwcGgCqtmVZZ6qAARK8bYwzxKpPvemuW4TQxPzDNbQehor2CHfq
ATENlnTatVf2iup/1J1Zc9xGmq7/Sofv4cGWAHJi3BdA7UUWd1LiDYKiSOxbYsevP0/J7jMWp2VN
d8S5OBEKh+QiC1VAIvEt7/t819R8vQ2JGcx9ekBoB0dEF9K5SFqKbk0cy1fmzp2rYuF0IVU8+K4Z
0pllkvIGzgpRukPrO176U7HMCWJeh+ABtM+KiT8pebmkwZoY4RV6jTHgysfbPtYvolRd0XBOKYei
wErblpDf8aw7+9zQy4vkfSC98cspA2g+xAa3Y5ts56GwfB3TStDpSJtQShvrCAMi/wmdU12ZBZJJ
6Z7GzHiQcnCDCpXV9cjpe0b78W6dLSplRGpnJPr1IMp447pI/agLUfokY/GNBmp0OwzROkW0ScLg
aVRK3PnKgYhZpQsaWoyZzdms0Rrj4jMpWfhKZ9nbObW5PB0uiScKX0UjCN5x50xI0SKBPM9o5E5N
Gb9mkYja4jykfrIvmeaUBPWA0dNuQIeGds3jo3bf2QgY7FRMxVshvGFrL85X4mF11VgJp3Oh0ILb
ojsOEe5mlenXjGrxdl3lNfskCTPfq6uGdNdsedQj9/IspDfYnQiI6OKUWh6yvERrnHI0gNsUPW+Q
TTMdvPN88mSEYzQt9aesL84zlgghi9K+70gBWSBOuh1lImngoMNdSJEPTJP7BKFQBjzcjpSge755
VK4QJxRr12CCDPa/goDfoonP9KhTiujxJe41NyFK6cTRcsfmFkSjdsWjed4lqldkuE2HijESbAYj
8q0SYXBHrr7Fu3fjoRc6asLLqdTnNsFvQvpH5XVfjEN5OyGv6iNdkCWxR8iOimy/2Fbg4IXwiY8S
+FwCeQI+uq3rxRp3r9StJ0efi4BeB3d6WU1067EN1LVeUoJb3OdBztluZBLRaUGwfDvlQ7/SGAl1
cia33ECYZTYpiRqlhLzlr5Mz4LUq0HaH8RwwsCM7TfoUEbil5cr0pgVmSmftIBjd9UtrrPRJnvkE
lbi0McwFKJqpG5v42Ejr40OTFJdop65EVuebpI2ibR4aV1nRXGqo2QLLwBnnTRUPRooz+1ZH3jUn
XvdkYo2j0VC0yMGKdDfZiesPbjhfpWGV4vosCQvH3k9QcLKz6cOaXftyLM/Ff5S1rUI4UxaZe+wW
17zvYtKGfGCob5fUtIbms2E6qyhtq5KCcqr1W6pU3VahyrouHQgnqd0Nfmr0V6iLn7RR09dtHmo+
UrT20uK8r1y7OFRW/ITqvQ30CfV1LQhH1NydKLotd63n1hctjMfabJ8nRzabDHMvZTdGuEwt1c/I
ZlZ8aBJ9hGwaYkEnhi/kdmILDfR0emC05ReR8BR34qneIHsZ1mVWDFsrjy9D27bWvSfuRNQPZB5y
52R2vl4yqW/0qIq4HM2D7fJ67dKvKMonlaHKHIU5rxW1AuFimGsYK7C2UKXs3DlL0NhmxT5s4/bB
HaxPi1oy9Az0Hkq7Q3w5yK8G85EJ5YwysF0W3rxk+Nvx9+IOz9kiZFTvaltSD0uSO2ua1EtqlwfH
TOYXjFrZMczM6GCYqbfCTQjHtlIvtZGZJG5C0W2drSvmSgxf1FRlm4UU83OaW8OxxPOwqTAm3uUK
x5xQiLIjTUclYwkTN4Z9BSeAFrek80cT3rfI03hS4Ra0eyMwHeuK3KKAu0CVcGDgNd6knRPa12BP
iXemba2bN5HWbdgZD8jCH1UbXxgpzzi0c0nQ1siOXc460rpujb/9NZrKjIdocX5SDb5nZO2K5+oJ
ay6qUz09mcAuSOTYWOtQxyQ7aZfhMqzqqFvLeMBp0msnJpeLdT+0FGU7E/NktHWWFCVe3r87PIEB
cbjTeibWXE3c9z7j4c2V9NKvOKdI7HNwtNgO4YPkmVGtjW7OrpOku8gLjxVgs6oijROBV/W5WcwH
9sJnQSd1E/YSD1+s2avW6VFikd4iOS2SDc/xhX5nFq2jSPppW1snacU0Ao3oAbMFN0neL0cvc+6s
eh630TzfGCjtADpUqHoWeo5LluWk7NjP68Yoj8Ruzdlek1eUHMPhMekZHNCaiAgMc0G1PTWfvaR9
ByeCTxYJpqf1KBzyMLpYQgygqJOWAPMj3p+Gqbcus3B3dulMQR8VOq1AApgix5hiLBXyJoRCvlXp
Cb2t9iGOlpRK3nIiDTuHTkMahGjR1wLntK+31kXeRcqPM3qYzqzVQYkRwqdqfV9VluF3oXnNIHak
Jzk1x0zYuHAo0QVREX+O6L4nVLSzCa16owUJedfayzxvg0C9DERRvIXV8rhIJ98wTOTc8Mmv7MRs
EITWSO0ydKyJwEQqw4Y2rrlsDHuZrmQ2O0FM2PSorKUPam0IubvmaGU1tHtdlXkbGCj1kc6a6ePD
dza1wkBPkxcLoTSPc6TcI8qCkUZZnGx0dIHsSuOXZhxDjGZTvrXs7nHI8uuGcqI/UBQ7u/GTnWk2
L5WnP8RxjyVxjJcAKGfOqqaVPetnbkb74HWuWrv2gNXnLNSvTfLqoiBIKpZHbwQAQYbHFIhQo0Mv
dLVdUFoxUjOlxGwPBTGaqhd7mxctGmD8gdJaaTPRgj9lCzeJZuTJVezqXMTYcvJXXJftM5WsUtFy
FxHg1Nk94hliB8Qfabwm7OnDSlm2KrZa32jGaqY+VW3NRkf2Ew0axBlPyY7elSjTcD9GcQ9KNkvc
GI3O1HAdNUvJrRB9JU/2GInpaBhqeBxDlu995gzITcw87By/cqyw39AnT1o6DnLhVqN+7lBv1hF9
of5Ifsb8/hFa6fz//0QMC3thWKZLcu1oDTJxKfX5i4eP6v2vuVA/wHbZH7Bds7ZM06QLvNLGUqCP
moYL6nZMJYqrOfjrQxhn+N4/4x59gPJFuTng20Xllui2buwIqlODVUeRK5gR8IHtqRLFDL7SSV4I
9utX1TWzQ00vNIvLxeiLeguuZbr564/zI5zUB4gfox24pak9bcOqIv6SDQ82Mb4WzvB5seafcPZ+
wA/7OEBPI6TIPNrw26a0C8LHMHw0KdYkfh7ZeHPrNOMeNxq053/9pX6wSj7O0Yvixs2Qoi5bbG4U
L7R8WfW2Mu/+vXc/o2j/tAYN3Rppz6plW/aNsyLlsXe6XiU/4Xv9YAl+nJ1HNKBHZupwrgYaZGhO
dfxEFDtdN/wZn/1Hp+cD2itXstI9hCXbypAFs8vwoZjEhGn8Ey71D9aU9ZHsVRolhji8inFzE5v9
LrPr1Uw4Nmo/m+j5gwX1cdYfTZQcPlexwG+zXpuQnqBx0h4tc9Mkqvo3F9GHvQD5co8OgqHQKnOo
QcxCW5t0BXZ/vYh+9A0+7AITbA5R6+lCcHZudYu22s6AKrYoJuaVUEYIWqSp1//ewT7c5Bl6yUR0
XJB2EEww1PG69JARDnMUJRuvLkpKV0P0O/3uP16n/4zequvft7L27//Fv1+puakkirsP//z7ZfKq
qrZ67/7r/Gv/98e+/6W/31cFfz7+yHe/wRv/ceDVS/fy3T/WdJ+7+aZ/U/PtGxXg7tu78xHPP/m/
ffFvb9/e5X6u3377BVZY2Z3fjb2v/OWPl/Zff/vlPB3qP/789n+8dnop+DXwJu34UrIn/v5m//iN
t5e2++0XU/5qCQ+vsEVBSprGGfA/vp1fMeSvkgeVkI7rUrvSz8Piykp18W+/gN361XU9A8yIYcP+
5rd/+Vtb9d9eM51fpe7qoBtMUhPhgS/9x2f77ur899X6W9kX11WC8O+3X6xvw7n++4HEvA9BtcSw
TQENXUjz4001el2kq44NYWZ6HYI9ZdgOzshEFA9hk7Y2GolZr/DBSNGCPBnhOyUr0WizsaqMKM1X
2OClTjXXrLx90fSjhhuWkZnHHpO+e89gqjj8ZDhIQyFGoczb1U2blheVGL2vs+eZ7lMImzacPPuF
AzMzEodgTAdSOItAfpZbj44ydHUZN4SuQW0NUEqUJ6uDProWtYsxgcZiluBhj2HnRmTWxMhqI4ql
bzZw/ayIxm82WTTyJG2RtHGgtZVSzGIdGYU1MAG1d0IfJ6z2gATNcfcDCChnYzSN+kz/e34z3Dz+
PImqaPyub7wRtlinl5/aehnNU6r3Ewa7ybasNSdZhxKUOUwxrDHxzRuqZbCB+hoJky8R13srJoij
666YH4eCorLolHkA0nG3pI1x10LNqPYjXlRnXeG9Vr7CEIpFiMfavauhN38y28bb4SslCsvdhkO4
uqW/t2HaPbnGiNfGm1VorvDQeHKXIb/z3hSQOPeFArYoL1wxjsPLUg1CP3iDNOM3FRd9iSpn0Ki/
+h1dh/5La8A13KLDisAfFpqXYm9tDNMa9jH2/skPKyMcmj2V71RtIlrf8U3eumX/GRSNL2pQB59l
OSzirBAzSOJqmkw7c4iyZccEMQ9+C/JV2DhWKZb2MaW29hoqiBWorXoUEE5XA8Ae7Cx5bOJ23qVu
R0uU5BcRBOlD08Jxiox+ZTKIDRZeSX54WciEMjBFmhbiUNjdzzkmc6wS+fzMy+X7ZLrzaxbFFIG7
BGvoOkXa0l7BLDHjgHQVlTBYyOx6wC4jAs2IU2SM3dmfO7kG6Ku8cnBi5q0IP+dMsQyfmrLLGpyX
tC5OFqgQPMhWZXrEw/H8YNCCGwMx9vVZ6dg46i2VWsw49cmra0T+cQ1hqqfaMAdFb1acUYnCYyXL
sUo2hmZExa5czpLSsVfd8FgMSuoBGJ6UclMnGgBIercS0/Qlxebkfa2NfCkv8qHNwWeOwM32XhoX
4oLBoSklnGKmWUqFIqGW59P8ZI2HSOij94IHp7g0OkN3VnaD9mmfldB/V7Fdag+THlKNFmXYvVhd
iZ5/jCwtMCmahhjEo9jpv3bYU7OtYyR4d3G9Jva1wZCkYWe3FmkDhK623LpUGZgWMS7D2S446yH1
Izwq+qbu5hwUkqWG+Kp2s6q9z2NcmUE8gWq5nWhb1TvbkHbW+vBCgQx01sggYXOYjHo/OdjLn+3a
s6b9nDndEnAle3vVx9gzp6n2Wt8lCVOrDJU/fXjmNZnXnaE50oNxBBfpupo86iNJyMc6OGSU9edm
KELzdNbanFFUvZgulshsFflrkjkoB0hmP1GXd1sDDafG4ynAZG6jxETSNxzNJK5M+py19rwwUSk+
cDHOU5a7EUkg4IKlWtVe1B0MBrLQo87g+yzYxT3S1T21nRnMBKq7emvqi0AEUBSOWqNTysaDMcuZ
ikMMlsu3ZcFIRb0VXnOnoTgLoZPSgxiBtcjrhT2E+mduUKJPoW0urylZu72RmRTadjCRTVwmGaPv
AkhQ+bwueu4EtFIcDLIBWB8agU1TXUIACvN1z34TI6DLq2kjhlhbXmSf2M54wDuflAmkYW6a5qKm
HhU6q6mlUWd4O2SpTJa8K+ii52gRvXqae1ZNGQnKGNoMiOLRbGJy1gkJ2rzJcfzFtyTV8rNbaAvZ
sHAd8TBZDdUkOUfo+ky9Y28lW2Df5CHn3o5hkd4moUB87E0NPE6E+C3ibpoieI/p1euXcTTiMQIu
UH8m16FNlSSpsO46uET3NHfrh85q0e3iflMDBtHaSVadG9fjynJY0htCv4S9EIqgc94b8JoWqFLr
jZI0buE1VshDoC/rtPAWQgpGm7fSHbed1uCuzVMCef8siR2Cb4HF/4PY6qp+K+869fbWXb7U/x+E
WB4B8o9DrO3Ll+8jsvOP/x5fGfavwnJtKW3TdaWwiXF/D6+8X3HhSwfOCK973waq/hFdmb9ahjQ9
KU3zHPdY54jnH8GV9atkSzGkh7bXkJCpvH8luDKMb8Ph/hRduYKgwnH5Y/EigIQP6UQ5Gx7tjGzd
NaX+FTv3gqCM3iAUt8XGc6oMWT2BUylhAajEeWNjMgEKOpbmrTsErLSAvGwYD/0ojKPN0/iqB8n8
5KYD0EJQLdAlIV3J6aQvA/zdlro0MhanHy550mVXFTjhche2ugfJqi88KnBJHoHAdasnqst0QyTi
jOywuJj44bTMjVp5SnRXqAuqp5xiy77RpKM2FgHDe4JlwQ0sKqglhM8QU5Ld6a6i0aYZX2cnTPFH
dRzVyTXvES3mtNLGEfdwB0HllAp3rLch07lRXbRV29/aNaWjTe9YC2X3eFpVVUF5drDTt6LGPGsl
4DpOdcuAskNMgeakRqcwg7EbzGTt9T1/rwwVvjVR4T5EtCwxPGIqYM6Iy97qIwYR97TahgUhsLs8
pa0JjGfSu52LZgyhnBDvMqvbTxhDpsekTWGx6spzfFiBzou0e6cJmsw1vlJlo2in5TNw3FDgZdsk
xuDVlG6ZCLPP23jcEy20xkZq3XQzF/DCCGCgaOD6mAkcNE7rqShxiQTROJtXC860bqUjWHnNB696
Ks0wnNdNKdPNolWzOgdwOXZcHWU8OgnCV0Q3+GtdzR1fUGYl0XYukL+s52qMTk4HJxbrRJXdRw7X
iB5wr/MWsjuaAMxyv7ZrVpRy++qJrkv4nNIo/TxoZrqqw/NXSvJe35lhNz0CpmVlKX26ysWgupVZ
5fopjW3rFeMcB1HUo746ddgJP64iqJNmxgJOgTatQ1NHLjlVUbQLSyoKjHdu5oLpT6X1SY19cWl6
iE38GuC/7TPlVVEjdWv3lY7i8mQaiXsCaDA96vjzT3MdcqEcehnIzPJx31PIxx7Q5QlNPn0J3ywN
yemtHVnyAS6W+xDikcazMZ1d8OW8xMyeihZ3hJVNAyoAlRJGa5m78QvUHTlShacUXyBje68dq74O
KforTCyWopAcOwyw0oyeRZtrQE9Hm1zRx+gWo60oq+qxs1t3ldZth/s9Lw7WXPGUcdNkjxIp/4zn
vkG+hUrkkzd3ol/3y8Kbnx9GF3q/dFc59/WjRHd/PeJOdegk5u37qKb2AuIpa09vwvIZA06FZVRE
rxX6IkwBHTIxRPTZTu8N9Ul1PSg52tPDQzecb1ta+zjazXlRNhC6Rl7TtWLyeI82irFg7bx1ixp1
HFZpCwOTXrfvIeDRKyJK1jkbEmjaaJSVX6AhuqhQ9L9PHWKwALbj+JaVE9JTAjXTp8wbXYsqizDD
cYkY3a0/ZXY2XUGF/YQQlLsoK/gMqbTj/djq0amWWSIo1J9xomhhdAsk23z+xBm1rqNZWe2F7Ltl
6+gCKf4koAv5ZWrrMAzMsXqqE5dkqO/kI0EV8zn0LuKLFmI4n7mp5dMn2bhnvF290SdLeyJdXvJd
OjgGpJ66u/Ia1lSZKmSvOOD1J3q3dgJXaTSvbGjJ+6ad3dehi7M1zDiUq3R92/cK3x/AAwPm0MbM
hfZU2rm87nuBQYTVUH8ycM9jsPo2D8MiA7ki3qqvXVNEx3GCLuRDcdOhn3CKC3gj6SFuETevExR0
2FAr/YtMDPPGqyAjVgnvH9YLtykWM4QhKPs526xTxFpJprNT9hMwnrM7ejcZAmZUi7K5CdASsdjd
uhwSKoStt6zjAR8LN3sfmjin5uWaXupC+Ox4jwi/M4EY+ryI47nACjqZhlaukKwaWJCgQO/Letae
3HMj+2A7Czr9vMOTNy2Mf1hP6B+u0qWHMenlzvtcNHB04SNFO31cvMducdR7aafamzIzBVluhMp/
YENfQMiirKv8hhPariKcbyqYMdHeG+CYEnR8TjFtamr774ixxs+dNDG0K7u+ccKaRooOtu9BaE34
okYghSxS6b6baLjPLAPmz+Ugrq6oWVhHr8xNJrjw9qFVhEeiMPNQRBEjpzyvAe1CXYbNB8TwAixS
sy6hA/YXMyksyP20PZpn6Q8QoXhbNv1GQV4qQTP7Xja/jTWUHFTl5bF17f6uYjFeD52lUa9bli1S
OGA9sQLFFVu0X1uke36eRhJTXJbBFkRWtwUuo1/OGLIvu84YYGwi6ZEh3r+RIT0CTZ5uXKMAEC8g
TF2UTgKXeGFCnCkRwq7ZYltgRykWhcjTT1Ns57hQu/JLQsb0RDKJ0pRVFEQJ+u1o6Lo9EjbvOjVF
vbahBN7RxPKusV9qcEnb8TRkurwREYCI0rK4WMARd1oOo8SixgkZcbZG2MFmW1/hG2G8KeMZgnzq
ISlRNiFeLgx5aChlbSqhrEOcA3AN+9a916AVXzgQzDdpi7YXbXy6d+MwPYTg9p+tcOw3laehc2yQ
7g8v8JSItIcMtSOloCh0q6vBaNTOEAyml4gNcE+HGtYCum6ECTEzam2x6dPkqcaZvtW1vNk6aSRO
OIynta474CVGq77Nm5ybuSvGs44Z5BW4Lh/RBxTDglaaI3uXcqsVbxI9R6uoUInqwqm2ulStz4RS
GAEIeI9WNT9HutGyFuLcCTQyNFRZKE32pdJLkoNE+bTRYt7L8NbIf1hcbL6XTm31KzmPzXaCDPgI
DzAEQAF+mVQVEIou+lUz8clTRQPQnRIyj4xswnAM8LrcPas6lQBBljzaweZRDz0O/BdlWu5XTz8n
doWsHmF5XCo0GEETUb2noIYtN4sYUpUDB3HgUhxiB+kB6MtwhwfCOQA6wc+PsOpC6Y29xyI+vFgh
/owy04q1nsZQQhePiTWWHh+I+uaLMjlHJenQXACAzF+sVol9PPbxqmg0qvmSAKGHp34U5HQBfqVp
L8hiaeSn4W2VlTpO+crZawIEJdAbSMzEDQEE1m5blzV0P5cYAFIWVuLeK84T3u0rM1LWwOqy811Y
690+iUwb8XkI7EDVEkt6Gt27iva63QORdOEJ+Z1WWztnZtg62lrH2iy43dugyJi1Y4VZelfQjL1b
DG6+qMotKt2udePoYbEzNVUcnBlw8YKpaZfa4O6YMoqltIVySm5nqDuXRJc6VlIkgdm4+V7HuPWC
VNO5RKYC0UW24tNEhfalkg0aIuwmBWpeQNkdD1tkHGvEotYlBksIDJMdHvWB8k1YZPHnbh61Z2Aa
5K52jW83pVdOOZBqx5WjqmU9axST8erQ7q3wdr3Lei4/xQqEoSNaPk5pOPAejdbd1Rh9qvNB1WYJ
gf3AEfDwZrj5liJ0d1xsxl4i3XKe4llrd0VaVBjWTXSBUwOKrwGWiNpC7FVsLls6AvTdKzoqsV0n
17KGHoxJYNl5NU000QvtGLd2euqlYz1bws0PdZEm14Q49SZHabAzq4pYshALaAfXyecNtLj8MOuZ
dz0Wtv5CTNO9oXL31tVUoksSDFixJ3yPZTNKHx+cupC1+Iyw+Vy3ARGjESBtqtkbH5HwSuwVhQKm
MN5NUwNewbU2YdjlRy56dWnqSq7AUL3FBXeDgXAda+n0iinHRI7UjNEFu1h4h7Fv2rtdJO+d0Rgd
NEix+RQT2V62RC2JnyUFlGg9G3dWr8YbzG7G16zn1hTn4RmgAGau8WyBPjUXgTmThl16MbNuK5/K
e4kg0BBFr5JVWExzto6qJIVlG3G/3WBJrbIbo7Hz4dhSV86sfRMJ+6bsavsO7et4wU7D/A0B0Qpp
Tty2a4yTMb67KQeaC/xmp9Rgbe2JD4S6oj67HpZ8qFaNG9Yp96SnJwHCTLaEqracICeToZRX4I3M
+0rQsrSaJzsmLd5MiizJbywN9KSr55ZzbB2nu6QYmtcBUU90D+hO31c2O6nsp/FepUZ3KoH53BS4
SHj8uBipi7nQLhsM4g46lajc12XoJevOyZj8iteGyQBZXoGGjyc7ujZkgsoMlmazIk/Auunk5lWK
Tg4aa423BEDtgMvP4ibbpAxRwmZZR8WVkYtiyygPTGS63YLBGK1muGZwgGDmB0//s6kaqZpmOd3a
QkziO0wWo+DXjOllbrIKIKggmPFGeYN0ZgJ0RZMA4HV420FzbnylFdqTgwbwsVN2e8ETPrpyB9Pa
gS5rJPhFUx7aRhb7LhqfQzuPLyy9Lh/CfFZfegvRdOpmb0lRWCtgtxc1CrvVqI9ficOmfWhaR5l5
j6LNAQLOsDg4BQjz5yB3Eu+y5kuQzLBvW6l6blM73sXsBkGqq5EFgGpIlHCMOuY0JOl819sS+lsP
tBBvm8sMi7FpRn9QBiJTno1tcQd4s/StRbv1wpaHSQhaz3WYveq4TBpgzG4QtvYncI8LctfuIQ0n
O7DOkeWZaoU1O4OxwxDhNM9hkk0wIXNtp8XQkKe0OaTWcAnh9rqNLbD+ihEbY3Tg4St3qPspHyY9
OHOYBRLdOVZczA6M7stWpiGbLU2nZTMWxed26HEQJq+uCajCNAEr5QuiA6Y1fZ7s+WvfU0wdhmvD
K7+GUXe3qPK1iTOwiRlzB2btDEF/Zlzp6ewu9fX+JjHYq6c2YwRFwbyirN630+cpY4qT513qfXqb
e+BSnBK/H1p79xWfXFCO2cET4qIvl31SxHdEMzc2qP28kXeeUrsZK1mmqXciRxEYzFX2Wwh1TDxx
okB35UrH4rfFqnCMpTmuWLn7lFCwLeWzoaJ5PWTFUXeG2QewcWyy6I4+OxTLSUemXt9b5fwATFL3
3ay5tb1+Q2H/Ek4tsH21mpMZ6mV3TeHqUmbTgx2J1azJm1ZBwG2uUo2qwGJBbRQL8wS8Csc50oki
IZyM4U0OJH6dSWW8AJNnjP6SavFqMAnA0foHRlxfR27xVM7jQVbjmwe64oxzv9JUvJ9i6ENnqVoH
R9fUv+R18RJF0X0R95dDnG6dodkyU2Kq2i0BvO+14taTLhDDEIQbvruHBLwTluW6vcU5vtVgggCx
u6fNOpyZ5nXkIWeSVebbfECRNQEcaDJCPjV5uofhDKP/Uza1r7GLs3v5oi/Rsw7Ud43Oe0+v/31O
ofb0S7aLNe+2SrqHaX5Vo3qlPOQL57NF1tVd60OOzTfFk588TaIJ3NgC7JZCd5rBU9Y+GUXQezPo
xWk1uwWmcj17xdd0mlT8lPUI+xoSN649UtMXoeP6L5nEke/jfDyVTbsacgx3DXVhED4zRn6LmUaY
GNeljlUgk3e8951S0u/c7BPZdpAB3YBe6VW+0BC6MaJDRQQ4oavtl67cxAwjU+FTbmJ6QQy269t4
hz32KET1wAymld21q2mmcBY5RA0V00LpdVHFsRptU4gznulOAg2fwIvRLQgSUibatGUyHWoBQX5I
dzMnDV/3RrRtEBlg+xwxPYAY9dEfkx9iwYutbY6Azm1O0tR31bLBoLVP0/PMofgZYFOga+Dqlgxi
WVIHNo5BIo0bixmTnvS+puSPDBRYOaV3GZUMYwE3lpsnIHIbsGsPRWlygc2tNWC4UvOlGuvbCfaX
X49fJif7AkXhif7JMQI9uIjyE8La1Xmmiqp0v2rfC9XsEpf4nficOX1DEjjZtBLd8CpFxFQ0HXl3
hEb0penNO+ZzPY1xgXAxRuXqJnEw4u/H7cnUA2ziKFxl06+tqIvpWPDo6DpA1EHbhrWHTK5khAiZ
IASzzG1AiCbdgadrwZ2YgxDlTtknpFy95BA5QXqSHB2N8ose9lkAUfeodWiYM6goqavPa7DxTx0W
MXbZwt51NUPrqCxhAYJklZ8iD+rqGvh09qmYRfs80DwjG2p3EEkwXDiJecCf+EkhTwxCgxG3eoEl
jw4wLlpJkzsrsnY9IxLymToGbTsxu30UFSBOyoEtQMvJ00afBjVhQGik2bQN7VC8iLq29A019OpU
aS62MypbgkZJkcTNs6NNEa5pax5aY41vOISpkBnNuKGa5gE0LzsjeXGGCk9MqlREN2aOq/ukqkz1
FjKG4TYnC8hmJKuUeu50hNQYmiaYLmyDZRl+yghlw/t60Xl6MQ7nUeu96dRY6LT8ksyYBxIxxTA8
iCwZ4usxn1xsazULMsSw4ut0PJvHP7UO/lBA/Fnx8L38SRBjSl2irLCAEdnSdj9U5GNKP14FAUkC
wtxORjcdLK8N/6UBv//zIOcP8Sex2KAarCZoJnRBi3PgNljj0+F2aeZ625H+Zz9RK30/B/2P4wnG
iNj6udvgfZD6wJpBbA5lv5LVLauUOijTgoBouaBa0BGujKq9/uvT+EHI+MchXRr6HM+ymCzy/Ve0
yXjrMlr8eVvvrYt0Fa/KXb+qfeNSW/1sPLZxfrPv2iieRCLjmGfBjGU6+nnO65/OZ2/SPu/rxY/i
ALniQR7TVYZQ1bd9uUWdvv3XBg9/+3J0MTmRZPDSo4X0/fHseBlG+sO+ciLgggbTo3rt7q9P4D+5
ZN8d4sMSGWMvmSepQ21Df9DTPAQ/HWlfOg/9OBNx6oe/PtxZtPTxFLKxseippXIPuGdJ2p9O4TSk
9GcHCFkB8uBrWVwysKeA+LsbAtyw9iZdq3pjA6F9LqfANoJo1f9kkf6zJUPFUQiDFq7r0sn6/iMI
dBRgvxC5r8Otu1t2S/2k1uNKHepg9Mfs00++8XnRf1g03x3ug+ARgn/GzN/z4YwNYewGd20SDGsQ
TgeZ/GTo6z/9bq4BDACmqqAZ+WHFUH9TA9Dvb7dDdmyCeKXvKVP/27eDjQgMWRm1LRvx8/cnEts1
/Ss6W+kFEK4g1bb5JlwhLQiYB5Pssk26/cmp/F7T+e1+sCXqMNPFoaozBuP7A8Zz6Eb0VnztSPOn
W8eAZFegB33J+UQDW/4f9s6rR24kzdp/ZfDds0FvbpNk+ixvJN0QKhl67/nr92G1truSqqmc3r1a
4EMD0xgIrUiSwWDE+57znCdMGvfh+n/y3p+Nu3hJjJ7yT0fO5pv3PrUxFNIqWZtc6KX3/r235GzA
xRT1Oi9NSwYUN9N6crqb9XSvbyjKudJWmBeceAff6b67/Q/u8XwPl9P17T1eTFdTb0q4FTzUxB7W
ylqmIbuFp4b9eD06OKzcixd7acTFkqA3RgsU/q+7K55y+/UiSdBYj7v/0ap6dnPnJfHNEkRsGQyY
gBgqH89W1OA5lFGe/C+n6uJTARsyhGb9ehsbh/xda4tE0Z1fRihkoSs/KPv5E+XZF8a9cDOXavc6
KMkCbaZVuxdtGTCXjf/E8bYT7yQElv/g6b3zAXl7N2fpw9u7SYMYG8yvqQoc6q5pV/SVbdnlfIhT
2mXesLZyJrHjtXlBUizNU+O3yarLuo66FXmFuBhc0n8NPm5ad3RpywXxEWLyMdx3K3FHu0e/U0Br
OLT8Lww962I/HHqhoVZ9XxlUrls4NI6f3kPzZTtv++4NxFr7+ExK3YE4Bbe/LZQHrIb3ADOdj5/1
OxevoQ9QFRVYDsLOxXszYJaZQirUxIJe5ZWh7kEMfAEWz36rHZVtYipfPx7wva/L2YiLN2fySQ1M
83lZUvcxmx94m68Tejr9B4vufAMXz5adlmbKXJuuIVA5n1hk/qkARMk4s6V1fxU5wBNeP2XVXtgJ
64+vbP67/h7LkC2aGyRUAE+WX3eui7e1NfsJ7SWkDypCQnQdQUas0pePxzh/XH+OYemyIqns5XQ2
QefXo0E5oO9JVZ1evD7FNz5VjJWMCpkeY4IVPFSfPh7wvYt6M6Ahng+oB5RU2YHRpxztafbSUwkR
wvjCijN/+xa3TqWIxhTE+M8tXMyJXJSJXQCCMAQoEOsjHO0LW3xl/p2LETQZNRSPB5G4aSy+vrEW
QsGYc3SPpG26Cm29A9mtAmVBD3WAjWw1t7U75ZaumtPY43N9HTop8a28ctSJkQLCMrDpTEjA5C8s
8+9cvKawExFRbStsJRfPNJXVOjMT5o00VveJwCHa83rj8ePnuDh2vM6ct6O83qA3H6xYpjpjRsKq
43tM2WYdUbM6al9MPiWJCzo0u/A2vHNVOvtjZqmBYIxwifOJI+amUlWNyV44ylYdosaViTziwkW9
Mzt1UhJUTSR8RzbFxfpJ+oo1DWQRxE/lU7WrV8m625Ybwe7Yyxk/m9tsc/HbOG9dFhPpbMh5SX9z
H/GQe9aAbn+0ewoPn4rjnzuqbqsf1Xv8X/lNe589XlqmpXfm79mwi/mrKELEq066W0089WBcCSL2
AsKWjpporslA2XZV9zVKhQeZ/vTHd/mdNeds6PkhvLliBVsdyXYIkiiMiVm1qeOrRnoMo+xUEE71
Otb/l4X+v9eqwr/XhZ6+jnnT/Dhz3sxH9R+v1htV+0MRRQSYoiGJs/mGif6nNpQ/ESWTr7c+Szw5
jDJf/7LeyH/wSYLtjP2NkzK17L/VoZLyBysOfR8MM7NYiDP0P7HenL+Ipkwhg+MU7RwqUryMr86c
N3NEIouGPi/tXiuX11r5rGXYpoGJ7EzApU0Xw6iyqKP3yVOkIoHzKAjHJcW/tG9s+TNKwHRFKwVv
uL5vy3qNZoao9Q3R0Gu5Gze6Ye6D1Af6XKIzzx4taSaLxunPYIxuJVk7qnV0CE1Sk43bUG+/fTz/
lfPd6Xxx1E64hxb/Y5kWQtqzF4AwHAksZg+UWRq3nXhDiqCjiukxCKNbjzIx5Bx7Iuu2djI/svvq
y+hP9+AhH9K42KtV9Cj0xpbUcicNko2qSkeWica7wROOJJadSRxtKu0eb7cBXRiSexhkayWQHUVM
rpWivqnbfE9cBB1SOsr5zzDX7Y+vcF6L/17Tfl0gVHjL0pARo1A7v8CSLFN/sia+BQS+RnJ4g6h9
pxvtacRcnoUQLZL8BqRccOHLJ5+van8OPCuJ542TiTNjsfX2OhQLpBpaK0l5yv1qIzWwBGoP9Rny
9e6JaEs7VOHa5ePanGo7zESUSP6J9PRNYLLx6au9nEiEVF71ake79P7j+6K/+/tw0JsiDWvLVBer
7mAZ8AXiOf3QaF2tHj6V2bhJxX3fBCdwjMfBUBD/I1keYKSGATBM7WTU8UasvsudBP/HRyTQ7KP2
EwEa23BMNiCyd73Sfoqb8hOQhluuCnkQajbR2xYNEAdlJ0YEJLHhJ/v3CnirNUlwI4vms9xmMQ74
gUAc4VnqokMNGUPGG4A9wYZ+sscVcRjk3jWOkzGsxSv653fQVhKCX4I1KtSvcpg+Q3O9jjRzI3nG
ukGtpwqAMvXkWgw/f3zz1Nc91XJacahg02WwKLAsnE8r0cQFgekDu91UXmmNcWsEvPeBsRfi9iRL
+aFRX1pRvRW68FG2sm9R4H2xRjIT+u5a8m0lLx5SMXjUxLWmTbsJWvEUSMcmll8aHzdHg/DO0xxR
mcMB1S9xjfKnXpuJivCGWjyQ7kgsSAkj0Xvs8QiPB3UI3aTpaO4HDyLKWTxAbR3BBuJwZ00PAckX
FPUeOwnUhQbxi85T2tfIbCwCvi1Ilsn0oOfRjpQxQu+Fzwhd137+YvXkI0nGKQ+6EypBVxQ0wkKK
qyFN9rUe3uMcX3mNsNGOom9sdZG0DDW7FZNgl/qfwVXaWi1fxR4CXsa4k3L9u1bpyPjgqhakt0Ya
5AjDIdL+SuzbXZkTWdTqNnz9VtSuTTHfoMrf61G30xtzH+nSS9Mn/H9C2sZha2Sco0VhU9Snvm+v
w1rfBlW4Lj/R/j7UAWQuXNMguzd9U5ObINLGh+ln6k6jRbbpQewLx0MmWBsUq6465es10a+OL9GJ
RPYZSEgwxdIZjBwQt7UFMXmgGEwoDMSSZNr7RMVZjbT7MfXFCYHAVagCZKJuojY4gBqS24XQ/Ir3
56uFgy5DRBfeCoF8HOT0uVXMQyQ7bFtpw+f5fkCrKvToekuTZHBANvi1ugy4tF/tPVCyCJC3gpfj
GvMfywodQHIcunaf0sBPo3JLppLrq8r6B/F1NxHApakB9tlPT5Hu/8xa+ojJnUo03krqzQe5gwyt
VffRoEIZL+4NPXYDRd0Y3UQcgybeekZsx3W+EoTou9Hpu4D1x7BiFyvGQ6Orz5X0SLDxbQqJwZ/M
TTwE33XgFOMM/SZQJzPSmUaVrQzVeChL7SqqBjocw7GY4u+CUX6aBs+dZPNhnFddA40dKNaufm5V
nUDtloJ39qWWi5t8TI/W4F/JIqld/i76VLiSxBwBiynPqQ3agcAMwj8adVi1vPFGyQOVCG8p83u9
X2FSQ4GvX0W44wCeHyXhcY4ZlBoTa1H40njZfTmZa6PSNlTXyGKkksftpfysbL2crG7C5GuslsEk
PjWjus3L9AVRzYqzMi9ieR/T7/Pb4EVWy9s0ELbEnD8MVvgSecCOldS1moj8bf2qlLNyFXtffc98
KPT2pGBV10bpFntTOZt1r3w44a1ebTuTdTj2MM8mwSY183uit65639tPevzYfe1b5mPWg3kpsaRa
xOSS/ieM5RUsYZjAP/Wy/JHKOalX/VOG0BM0p8DE5btqDhHv7QPi7Lv+oMfCy4AiTajU22FIjm3S
n4g+v9Kq8r5O1afqhz6rUYoKqXd/8M0r1WqIILFuY6JrQ3JdaHeuSPRIVjinPuUhuPic3U3mxY+R
VsEXgv3oGcWh18wHXwl/DnQRndyC+w72XVTzG2LD3SqUDiDEvuRBctRz7QoMSx0jcsvye4WosJUv
i0/x6D2klrwRk2IDWXNHqJ8Jp4qOWTFvJWiZwoWSURfJ4k8zJpozqLMX7Kmxw7YFCyU8IH2kopeY
B8Mkz9AoTQH/Rkarm7AJAyNpZ6gbEtLLlTgR5xugYjSTe4Bb2+g1dVNWb2XRuIJ//FMT9TXus4eh
RtFYaC9C3e0I5toJVO1kyL6rKBb2YiLs5YEVxsT2bIeOVEdPFG42FE+2OYxjH0KXoNxN+riKDGQc
IsGtxHsoVXGfqEQ2kG00VaehIOqHeCTaCnvC51dd2DypUrrV/G6HBeM5F6brrsWkp8LZimkTB4P5
PJJBrIal0xjlbWVJp5q+e3QapPyu8OFOi5gm0q8EZbFdFa6lMX8wwFULenUQcJ6uSIx2ejO8qpTY
JUDITTsZwW1Eujo6y3LckJJNrCrCz+QzPp/tQEBYJYt7C9SgImLx07rtRKKxriW3cmcdJJVbK7V2
WUtHLQ1ORWhuOy/ehfLGS6yNTnASPcIN+cMPcqLfeG26b/gOfPyFXlQ+/9x+cXCQdJ0drqrMhv63
J7u0iPooSzoLpTeazhrEz0xjv6abjYVrcjCjkBgpEsSBMJUsDLNx++ZWhX8uPKh1gHGA8wxHnn90
+nt4F6Vwxl74z5gMmx/5TDWo/w9YBum1vXlyM/XhDMtw86Nqzw6Gf3sGBd38g7qmZVJ1pAyCe4pN
1p8nQ+CEf3BykUVJRiOgamyy/z4ain+IisWmm+MfZ0fD1NjZ/rdxUDLhPHCGo75oiCa5oNI/Ohoa
58cnipSmooiGLJpwGSRID4tKUNNCHNdG6GVkDnhG4opgA8YTBCtFvpcjDiX+SuYzmoK0RUL7vbZS
Kf7WV0MgQ/XDDZnuVVDMkPTg5A/iVavGeuEj0aEBZbdphUUHx4Qk+Lsy1Ds5Wmmj4Qsu3r9e/x5M
ggq6qVPUGrUfiizgCXIwds9sFCyM1kDvsYiPxTReSfGUx8LBCIUE4bUU1oCFVl41SGBm06hArCNX
iN7snnh24zumoBD/U5Xn5SmVwgQqXC7lrXbXV3lkPaHbiTU2vn5Wxl9TwtjHnynUBRMzlQovdqUU
BVtb3F26Wr/UaIYJhStgQpZkwvR1FN9iARiS9GaIWvxAT6YMxHBwLSkQik84qYXgWxAaqdyvsOKb
sCfBOnjpo9SLcXTnB34knTBU5BwU8flUmoEmNjDaK8COvXdPZkMMjiFH1YZJPhdMBCxsV+tkcEQY
X/4nwqfU8dFPekV/zgIW1vyEEyApfuIAaLKbFpxjfS+1nNAxpg2p/IjLY0j968SXJ51mcYKfCjVQ
EMhKBZDPGsZrUayyCsYk26P+CJtgqr7oQFZFEAsx5bRPYwN+eG2RNy0+aqQNap+RA+YpXxyPrsQh
KoPQgmVZYBsaJyD6KwBJakZoUF+3PyUDXMGd2oe5dtDHUTau24o0c9oqouZTTUj4efop4gxPDAHg
YOJ8Zk/lpN3F5GmF6zgrxcFgK6f8yHSzMPleCH7vPYfDGCH8bRtIt8fGqgNcR1JhSvJGC5siKtdw
xcIYF6w3YGnNULYLn7PAHyugfAXUd2RLoexMFhtYYqiI84QKW8QQwGeXj+wkWSTfFkIJ5y2OM4GE
NeLUWzdU5JwEZgKWAqJkPE5yKKUjFc8EsSHyaUIRVuybil02+33g3IAC+eKDWLRIrUC06Y97f1Iy
UIZWoERHbOaa9iC0QGm3mlq21tc67erw2ZTBX6DZ7wvdoaoSajcwLRoNTFdBPvWwUrDCtccJbH5/
kvxkECtp1QahL+3FMGJnbqYtKjFRMXqgjCA7tIM/TWEFzaBIkh1CL0G4VvFtxpAmIk1QAC035M6l
kVZqbj5KBSFbJrwLyh8aYldmv97718jZJ2NdqxTBrkm0Vwk2G5IggIVPxM21EoHP/1LGg5zswLbF
zX7qRVlFEdugASRVM/Z2WRkl6UodRqHEx6CTiXlrgmAm/mgqyC479iW72ccoIQGY0wr5DzsD8KP2
UAHuj65SOSqGVyQ7tZkyN2S7sqxK/oIJSVJu6oLruTXTWPbuvEIajRfgkxq2q8CIhNPAj06P9ZQL
0bry46iwJ6tpgn3HXEIBDUyAbyteLXx04Sh3/Q352LThy3Ka+s9TNVS6sSrH1jA+SVWJ70cevaze
VGOm1sQEe/WMFS9Mdtq9WOYzrdqYpLUQaZ5yClV2Y6c5ELuU8bHkDaYYvSMi5mngjn41iOeV93mf
djHJXaY4gw3bhpQNgnBUfWRhMXW52Eyyzju/gvGHRQ04q0XMlSJnltNz6I0/mzlQp+96jy32x9gr
KudGoCJR4x11fyDD0amDAfvSjaoPVQUXOyQTtII72+Y1enxBKtigBmKp9+syxnVyZxAAEjrk4sz2
gJEQoOCnXMV8ClYorTvMwrreVXwDZNxXJFohi+ekMXVTLK7DsgnzU1EbhXgnRa0pHqsi5Yimhz1r
J0yiqZHm/VUOjHwKOBQQL+Vleow/1DRmoXFsWEKervlsCNlka6U+n8fIDsdwUMFMN68KfNvKo5YO
lQnhRUrNq0rVVZ1TL12W4CFtYF110BvLttwnCRBj80R5tqjAV5R4109ZxyejmvXYfl1vq5BvwMkI
IdTfgF8go8qVisEEYS83Y5Z+8cz5dOQJnRHcm5CuIs4eCv3Eg9VrRs15AitapAxYQyxQFBu/kEdt
ArGijA3Zqz3cCafB5WCItz2WYyKCSBkOcics20jGZ04+VXDN0s3lgWKbJioXkRdgJbWK0kJ8qk2e
XQxqlm/HjvrQj2TAxheuICO1s70rQVbvr7DsZGRYZaWOv26l0EuauBtZ15Pm0Kase0jw+2iAYjPU
RVRvOOlvg96v50BBZYg64DvWrAKOYLWKI/ZNMQTF01uEK2yIfJX9R7EVoQTwzOIYuFAtl9qB++Yb
z0kPx1ugW1cU1AIy1AmJuSMHqm6/4NhRObGG4L8Kvh81LHA5aAr9Lg7MUd4iEo3IdBoz+tjk5vWT
XTZS3B+V2Qn4UKUt1pE0GVU2H2yICMAePFJ2n0KNeGxC4QJBIgcw5BhCoplEFscD6waAmZz/Bmql
CUFFbDZhHpRt7uR6ECMtH43JNDaa3I7IUIUoN7oUsAGHV5tPeHuSekg5yW5sol6hdOeTIPqtQeFr
EamBiz3X3FHXyGNbtYo8EhGXeEYWfaeObxlHqUR9ShSSjmGwcUULkD44WMmsJPlCRXghHkKNRS0Y
s/Vc0mdnaYhzG+xNQb8JerZPJHu5ZDzcSHl3p+BmoUQfiBvLA1FDTnq4jyRrzQ5lZwJWLTy9XgPH
nd2pRueowHu3RU7dqie08FDEkLKT4mbAvX+hiDz/kr+rjK+/lGR0A14FBXq6I4sqo6VjeVGFUnRD
X6wPuC5QgpPgQ2Et0ZhfWurfvtl83/z5V79V3Z73w+YOB/t1BRUnu1l9BmGc35oAsDl7wGhwu0Gy
dlLVBwXTWODQrIK93qTF1FyF+H71f3ahSH3pYLOJnhlqEiCyuQfz5pHI+LaLFre0gxNHcgFdVTel
KU034oDzRZi65J9d52/jLabARF1eMLVGIIInkO/0Eca/bBAWjVZkTI6AA6R10Y7i9uO7u3ici1HB
q55fZZkLVakHAIMasw7XwKCkdTNo6locUFtKfpy5H4+3eJrzeEx2+HOKqYgUwRcl/hTqBYZcpXQj
0rRu0zDMTEfwLPU6p8x+U0Y+cvwByEhw4Q2br+PNtP01rsa/TfYFqrwYFycwbf/Er3GTEfLWBUN0
N7ZSeSR52dx8fImL3j8HfHhmGjVbhA+yqSrLNrmMbp/egVe5yoTWP2zrnSSKjjHWP0Z9eFCq1tZI
CDHILRP6uCNptnvJqSljVDKSPy/7Hx3x/7Pz+/817o889wX/fYP3/is77X89hdk32Ir/+pp9/1cT
/PjXpvqRff0eZj/qtwf817/qz86voEt/QE5kbhLbKyL6mXtQvw74/JGKflycpdDIZ2gu/XXAp73L
fOa/oLOGy1afW3q/zveSDGZo1p1TFUANC8rnnxzvF3IuUzEN1kFRU1mY6DH/pp2vevyLmLoIwNXh
lEjic5Pnjo99rjaHQyjg/66eoOjt6UnsciHf9JZ1aXqfv8K/fsJ8RXTqEBAvu4gpqMTIYoPkmKfu
GLsPzNzA+aZeC6fRedTsamM58ka60N5avFS/RlUJk4W7ZEraUuAS4enm/DdEDsEyroykKNynm9Ae
1/pafyER6sJ68e5FajOAc8YsKct1cSBYBYTOGDk9PPPQj64bXltJENdq3LJZLC98bM6Xp19X92a4
xeLfenrBNoThxuIKkPjKzEkDw0X55hV451N6aZT5ot980ib2jpk/j2Kg0u9KiV5Rs5KjS+qZ82/K
7xezqHPGcpzWic+jokRDJRMtl8QhXCN6Kavcj6/o/aFQceFMsOgCKOdXpAPTH2kPRg6Mn7VUBweI
mHaUyXtR/P7xSPM24+8PyK+LYgBWBlOSjKUJQi3ZGKbzhFA3/rbG/IDRaVttLurl5w/RR+Msbh7x
JzHZVNy8VEyv46BwrVSd3YNIEYp1r+QPTee5HlQXfxpcJWVzbN6Cz3AnXbnwCry/1hhU9XVRe5V8
nd9cL+16o/DFyPFOylpy6hMErBMxaqvsNtlceuHef8ENVRb5x6TAuniUVWSmEQFe2HPym2JHANtG
3cXkxnEotge33/0HUuR334c3Qy42BWRddO1YMmRv966luak7bEkav7VO5Q6GZ+yEzuHS/vnf3NW/
r3P+UW9eQoxpJnAQBlU3ytocbIIdbPLHNooL5SO8uJC9O2/fXONiZWm6xLTijuGinb9Vtpj7d8JG
3mq7j18Pad73/zZv34yzWFviRPZGyL6RI+6NNeWIwCFKx1Zs6TG+vvSSXLqmxTsSlA1evXmqiHt/
Sx7Xpl+r63RtXLim94cxdAWvjDyffM6fFBkJTWeKr08KvuU+3kx7NsbbS8O8cpJ/u3XocehwoSj7
rWKfDrmcBwbjBJ3yRVB/GI2Ogbd153ILOIK9pcQHenA7Kq5Igz53TXTwcu+LURfbRvDw+XY2RV+3
sWKoxdOqHIz9qH/T4tSRSx1aUHnwAyLlSIAeDDhQseBMNJVTgQSrkIAQkYCM8YGYowtfmwUf+teS
OatFXw+3+ms/7M1MB+QJvCjVIid8at3uQS7t4V7aBuvCxb9PkC+AWfkYr7NT/PLxZHxdjJd3lPuI
wJezxLxVOX9ykjBqbYCR1Rnl29aSVrmIq4OwyWhEqMM6So3zpcCZ3XY/IqNE26bZXhJvAq+FLiAO
L0IHuLRI13VbbfT8aOKFnEOxIIRw8I7h+nwLCUDM0YQWtFzz4cVrzSMUkKMM7UDr4F+kxTfAjRTs
EdxRv5Gb9kAznZCWJypND20P0CjB2aGXO6LNT6bnubKubX0s3CUgh0BRcOOO5JJ2t4YRnGoRzDTF
ywoj9KQ9+1a6TmFn6CPvGboAvxd2vmYejXbcSrHK4zwO3GJftB5Mq90occcdL1aVKdybfvgAJpcy
HWkbkeSE+F0s2iwfP4CFfvbPR//mAbz++ZtHT2Vd6Kh4RCTOKrYl3oj+HinH2ihqGjqfjaG9luF/
c0y7NPD8lfjtyfPM5RnryRZ1UZ4Aptxx1IOQ39uYS3DSeCSx31D/s2mT//AdqFwfX+q81iwGZIXA
5ymLqkxjb7GcywaNnb5hQA8fQsQ7ppqHyatp2D8onUam5qWMioWL5fXeGroqIv4UaSVjR15MbsvT
M0hIEbts4RpzNIgL+vd9CMlpZXyKt+XJO0ob9Asdfh5kKGD+tvl3kvtcUEAX9l/v7FbOfsviC5qZ
wQQITeFFU1pCa0m8jC/YI98fQVVpoKJ1lZcPVEwAKoSJzg5PfhqpyUeAiz9+gu99kbmIv4eQz29o
AuYgI6xx/iJ7G9WO3fTkrWtH26vb5KRc+Ki8t885G23x+ApFEsiiZDRx0zkie47yBwIqx8TxWV8L
ny9+mN/ZIp+Nt3hE5pgkbVAxnskujiVEdIZDbE/74cn6Iq99O3aEXfycNhfu6jsHqLNhF+/FUPhq
VPYMO+HkMALWOmRwnlcTkZRt0uRCcshr/ea311BD/miwd/zddp1ITZWHiRE5tXvSvnVraVceZrNw
f5XfpptsG+MdfCzccFM7xB9/h2J3ku8+nkev5q3ffsO8EhgG+2U6jOfzKNCtuqHoxSVzvBKCQ1V+
Hk1yOdL4IVc4okYAbqN6r+U7XdyIU2RrzU+I29sEbjr5a6lJDDSKw64W7xq8PyV9GrIMVl3Z2m1W
ugEn0QhVtuAphEAmqxERV5lm9GYz9szdXaMJ/HmzEZvYhuyya3zP+fgK52f2+wWSBa4YbNFnpcLZ
1jUmMz2J/fkmq7edTNBYfyCc4cIg77+Oxt+jLF7HTiIOraHh4ei31Y4+p9utmtW4Lq7mJazefnxJ
8rvz9M1oi4cWdlUhjgTUQlh46voncsbsHkicXEGmaTuaYibEvi33GGBtugZNtSfqeSXGCu6pwUEP
4mrNV8Pvt1FkbfyWvEn9yxTtRHgaBF7YQ+A5svpJTKQL79d7G24DJf5fD2PxXneNPyZ5yA+vKIik
/mreoFqneteT/HXRgL+Ujs91p7PRFq+zLJOeQKjmnDyzEkiFvMu+D/fxtjsSh7DWd5U7uBUmQ1KZ
HRNsE1WgS5t+6d3ZRzvAAARA0pW+/Ala6km5xwV7X3o3RHjohC5wSoe2+d67VuzU4SHYH0+Pd8bE
7UGPkd2XQlV3MTv8Tg9IDaxjZzJGWryp7ceUNMJ/mO01f9PpMMjUBy1RpMglL94soyByVx0C4DO7
BhnfynctnOr4jZEHri7zFH6/LEUGpTBfGPqJ38omKsuUJPnsj1vUhdZM5n7m112Yob/vjM4HWUxQ
EvUSS9DZA/ZBeze3yAdydNP4C3AVO0biarKC/NOnxYgW3TNLoUKLvfF8fWrUgI6NxIhBHTmCotoV
II4SqfDHw0jvfMPZYWICokKMol8VF4dd0UetMdaQsDPVAHRl7hupeyL4Zh36xGioMu1di253jdKE
r3qPf0WobU35Io1InSJoU1VsJwRwK5F8RYwpiF3TmbRmZ2i3ZqTScZLXcJtdCRxwiZS2nJptXj1P
5U89epjyh1G4ymuwOqXg5AhZfMNYW0SbaJ4MXeu7mj61qu8KYeJmMkpaVXTUAn1Dfq82KrEwMXAr
NsO05Svgjy2smVYyN/Rs7U75AXTQJvt8g1AFEB+KzORnAWbSyrSDasWHprcO9ZjYiGVLz3QBrq0k
pNRgCm0Yio5mdVtTLp1I1jei9YUQVUS0pHWbd6WJUkL7Og2PWQ2s1vM2tK1/Wvn0QLNo72WCPUov
lSqBhytXapIBM/O+e2lDeGbugidctZ22UWmHesCJUXwT/ykULy0tbfr3fBJvFMIxgwD7qBA7Xi3t
xjp1pkl/QqQBJNN0tUlwL0yD+eU//xwyCzBzm7OVlILVYhb4cj94UIHhoX/qOWvUjL8ync6G2cW3
SjxcWgHfe6EQEbIQ6YBzMJKdT28KkA3pt5yn50OVVhJ9Lb2M86STVBdY+8ofxkub1d+/jqx6SIpn
uaqsIm08H7KZUNH0KgtFmNNqVbVrMY3dULiLGghykL0ClbvdBABBS0cptH1dXbdZgZMsBvD1rclh
fRXahfs+j7m87fP7jZ9O0zlkLn5TXnopIkZue98eC4GE0uk5bq7qJgT0LHKMRt/9+PGTfqeeMN+G
/x5SE2fj0pvjLJz4LKVyEzngjPAdVKSHajukoFuZD289fZvya3JdXD9F59eGtuXnMK+2XXObR+Oh
0oDsSbFba+leUoiqTcxV6T+bMZ/McrR1UXWsGLpfpbFtQ8Djf58k+E+sGmJrPBfJndzpTt2r+wlk
HWGgm2baoX3ZhtZ1A+/HRFhpDRXI4q8o0YlF1jahUbu1AZveEJ14qtzQSw855HxqTHsDE83EkpNP
mAN7dZVVhBOk1W1ASKuAYsdr7ymGgQgz7AH3VRFzqCz42GqmrWTpJgChVoeemxr5aiKZvsct45FF
Dgc41xJXqccLi+38lfj3T/s3VxPIvRLFAbe+JxEBVyI5lxfODu+PwD4KGBXF/d/2FZlPimzGfArK
ErnMMcCr/fH8kd57czkW/DXEogjbTqKOfI2LaBxzE2yU1Xzyq6J1vBdc8o1tvFVQ7VfJl8s7t9+P
f0xdkuDoec9e/GXfDEnkgEqHXRNZEFBM7gn+cDzthyp9/fgaL4xjLF6RLFZSs0cp4xTjlYYjQulR
HJKjRuPkwpYdivU7c2JuA6rKDC5DFXL+OjYgiVWNgCMHXZoDSh0ajLDJPHA06I2ruvkUCs1R9eGZ
QGCs6h85xM8AtF0kYSrzPvnaJ8xMK1nt2cebB/imKSq4jp48ai+CptrVpFJZRhZaxgQsgqaXmoOk
f0Nj6KRgJoKEWkeGo4lWYJpwVijXlHb32AuJf8B6Vrt+ObkZqulsPsZpeICIZm6F3EGa7bTtC9LI
lYqOaxCxX/j1rPzHIfJd5ZMf475po35NnKwzmalThv66xJwkaSS8yveh8awY31rh02DcJcV9J427
gZB3aL+EnEnwxio3GGapGuF0RQk3cFxh2IPYeh8g0amJYqc/1tJcHLCJFDguRDHcBHqNhBa4JqHA
YdJtjVbhs9qhBUT/Aticmpb1swOkpBTTt0IRDvyoDZhZcErS2tNIPZaz7TQ2T5A3nSDMt2IJMmv6
TH3O7Yv+amjYN4fNtq4C27KOYYGhDUma7yU2jVd3iKPrOI7sQlUdPTLWU93COA9uClnZ1aZ0qsy8
XEU5ckwhc+MgfDQM9SZpvOuiPITDpzrvHV+7ayLCT3V51RJvo436rgW+MPYBGr7SFmtl5fvqWpX8
fZWaxObCf2mivY9XS47WqNU3A3cpIxccQEW7D4zvSf2M26dEkwHFOp0+ffyyvLfkvJnAy5dFSHup
kyX01tDAx+wreXsf//3vLjhvB1jshNvW7xUrZAD0Xwjj9dFGURPdABy2000TwVJd65Vj3vcOJUpH
cMx/fG6aP5d/vaGGfP6GTiotLm9gfCu7rs0bvytXcnuhMrj008yHprNBFvshU+xDS8oYpPLphIj4
wQcNd0FniwXBh5ASq2YnNXcq2zKUTJu0ehwM0r/5VlvZekASbgiX7vt8XcuvFawYZCBIekDILe57
3/X9UNb8pET7IdTXRIWkuIaBcTphfKQpQALMT0/d5yyQTXjhfqiXBl/c9LbUAV9bCSr+Qd42E3nr
ZnmVKL3tl+NtkRFqQbdoEHlHUuCkVeWQoe6IQuC2+rjupXxXhd1NZ6kb0Z+usjBw+d0rBdpu1rbb
arY9lMEuI/IiLSPHH8J91etOaEgsP9Y67ax1oxqEEvbkSL0QwCeoTyJMFwLIV4nabKSusKPwJBOk
8vFkf+9losdE79GCq/QbpKeXyjDOGxyo0PNTVngUyP+7EZavK2psnw84IygKVj/E5UXy8vE1vHcg
h7QpzX1GCYXa4ouWSHKfBR4bBD2f7Bh+bkLY1ezZ+3iYd3oHivxmHG3xlf4v6s5rOW4kTds3NJiA
N6cwhXK0oj9BSKQI7z2ufh9Iu3+T1VzV9J79JxMT3WplZSLNZ16jaJFZtibjmBdLaauO+r1PbTTh
YYrn+2FbkWe59a67pBkmAgU/VhfdfX/s/gMRsq/iBY3J8muAu+unio69UKQmOCdCail3h/h70Zbb
GPXiWT8T3n095w8jnQZfCZD7qCJtmvezE5Y+b2MMER8YR7pvflTYtECGdsxt8dC+6sfOC2yeghcs
VabE/vPyf3lj0cbAbw71nBUI+flalPW2raa2TOlO4d9p+uFBO7YIPjZbGr8XwdXygAnttvCttzMD
m3+/l4htyR3R6kDA81SFsdWyGmNJBtbvoRmo7wjo7YVbIkKo+qj3vE8eJkn2vO1FW8fR8cy8qSt9
NT6MRxNRKBCRp8oOakWAqo996kpW55lKtzW1gdbUk25dm3rjI94BEMtOwyvIA55eTbaGXrYEURgr
DX+NiwLVciZok3FX7OO0cDDI9KqMQkt1YUmYBqhWuydQBDj1IEmTFwqDvfTNPsMQQpQhFQ3tIQiy
A3Qdb5QXpJTRYFNmp5XDvSAGflCFnk7cn7TPmATcdTjVjiMc2s5X58CBdfQoy2hyDOV+qPQ9pQt7
Gg6jALO8QuIaIcR0UXyRLExqNcTkXoz4Ve2J7oKu2khdaRtLsiqD29JUu02XXFJuROSivpqCvZEH
e1VsvUlPLuoM89QyvFS03EW21rHUAIsjVAZSeQPp10/C5gZVbIQda30rSenBNJtdNM9gZGaULWLj
u1YX14VYv3W0SugedHdaKv9cRuu9FaxdkDDlrO4PQYtQK0aklI6qK5TqUXbJflp14VURvoFIVUus
nWxeq3hT4Ma3usQ5QfLeqDjRzfiw6ZIz848HLDUGQ4cynpOFH4rpbQl/aCMc8FXOFNX0nIM2oacR
daYLibjTYN13pRfCV0vaziO6t6W23pjoDivKdShdjZg6mG2zMy26C3l/IZokfNWyM1recKO6jHD/
CrEIxP9TUajUBw8LjoiZGruRdj/XeApFr/FQQDSHJQGFKMVEodQ6D/a7jUWvBa8wl37q/bgbexPH
ltHGUNaOKgt2LXKoBKimoF8LKo1iBKZG1WsCYuEhQAkx0m6rot8spXUDs/AN6tKmSUnCpWMIdz2O
CaVSxSsr6mfTz0Z/kkVkOPNw03XvKppc0Zi9xCkfRVfgPbH9QG+M1rWoJheB3LKBTPM2TEQf1gdI
YCk/yhL2ZlAk9Omo4kYxwqVOReGH3GV7TNk3ybpoHRwSPV8u8344tug1rHIJ8qR6+YK5zfpSq+JT
g4har78veFCr3X7lgnT97SwdAhWA+fBNZC8j2OEWJDSx2bhY2bgGxZ5K1ncZKUW4GO4Q3Sk1lIRh
q6CtkQ3PM0XJJAk9MzqmZuVXNdAiCpFp82RQghumZDclllMjY6AU3lDgNjF+X+Ckp9MB0inC3aXd
YuNj5Z2PUCSa0yN2PashxGBnlbmRZWBKzYBflYDs3lvCGxUaD6pxYeSHZBadCCLTTOqTRsmFrOMR
O+Exty4tp8ywqGfExr5C5r6QRVfn3ymF5aAn0AWGi9PENmy+lVNwiJbaC5p2Ywg1rtr3S7ydRtAz
GLcOyau0TE5sAWCK3zOyh5IrAreFfkD+E3uyxDDBi0l2o98qUXkjZKXTpO8LBZECUxeccGzIUm6l
W7ddV7shaBJzNr2h+97JtRcae6n+mSUoWxiFq/dccspNb3wPaGEsr4RK3qHDNjbDNtFVRxkpFQG5
5cjVgldj8UcD7txlGGpUSblOjQfRgIlDx0WdUW23AregsrCQxkqLg42Y3QwkevnrqEQX0TDY8FNt
Ib+Vy5rcq+fkPmJlXI2QdaVbsXyu5GOi9gelijm75k7unugTOF072POM/MG3JXoV+qM+fJv1ykvH
ycUUdLPwqCbD3cAGlBVfNp6NMuHjP2kz3TCB3RwgCaJtJ3VVNb+SVm6gSnBKWN4F420YJl6bzU7R
XqWN4lpVhXjOsxDlhxreXArtFLdaRPEdy7yO0PJY4FsFQB1W52+hfGjECncLHBhLbCy6+IDxMvIo
0VUrgI9my/XleyuGm0BmC2AsRC/kPoqhjRHMESuC5X7CINrHQwW8HxQj9a3p3iNIdkOBOxOqI2ce
4i9KF1A56V7BEpVp96yB4IdKYoOv4QI4NqNPDWvHyb10H/rzRvLKq/5cMvJFUPlprJPAp6Ml3vQ5
Y5HtwkTbrrKy0aNW+/1z5+kbpOXMTUOl0v/zHL+I7Hjh6WXRIKEbY5wEOWkii4kWj2zOrHXEoYTg
gGebchdJ6ZkZfjXBDyOZJ9FsvdRTW6wj6RjRrmdfuVOq+z/P5os+K2VB1GoBwhKXQ/3//MXCGcPP
aJxT0CG4aClb6/J1ccq7/vo/UAL+ancgHyARExvorZ/CmUN9GJAcjTMXqw132NVo01qe5ktec3Hu
K31R2UeO7q+h1qzqw0ZMoqmCesdQ1Ldg3BRgAW8rQXWzlOdKOBODf9UwozSOAJ4KLZM+wkleHGMU
FeO2TMHDAwaGXpPfbftXVCOJZYh4A+//Qnz5/43SonFS/ndGizNXTd9+5K2sf/43bUVR/w2XCpyj
AoxpZaeQ+v9mrSjyv+kW0VyGr6dppmbxnf9bsFDR/k2Vgt4zxBUIfcjP/z/SCn/f2lpBjkI1CEXX
7OwfyBWeZGAYmKJJAf3FWhN0HVTmyV7Lg7Iym0yTnc7Fret29NLvqlO4oCrxJiTQc7PH1l2B5fJ2
xSM194E3/yjPpNgnuJJfvwIi++8SP/IYyslBNmBTWunIr1g1Wemxp6lrIpK+lsBmwSl+nqNB/C8D
wh8EC8Tqn57mOVDkBm8mGMFOoHH/rlKpnS1o9uw2zvnbY13Fv2pP/zO/v4Y7WeWwVpKpxMQLO5eI
sKKy2/7hw4a7/v13faRiSp8vjf8eQoeQaUI+WksVny8NpRklOoKS4sw+CCA00jGMu0ov9LflVprp
fCIj6M3buvJImv489JeT+zAyG/zjdQUrKFq3K2sp30jj22i+/PnvP8EB/c/UFHY90ujwWk9eLbnH
jxrIwLpHcQrGs3o3O6KjbWiXB4nd2srjtLUcLN0uV/cAzHWcAFMiHzPQTXVznn90Arj5/XtWKT8N
nheIBv1kwqmZZEU1IXVJy8JToZ3TOZK9hd+QvBcH7VLxDT/Yyk8cGNy07Ljy/rwgX35r2K9omdJo
pSR1Ej1kBC+mOXFcRmdyp2WjO+C30b12hmqHh6rbu3hOYpYl3cb/sHz8e/Ifx1734YfHqTT0eeym
QXZC7SZnnbXSn7FEPDPDz6/t30dZiyYfRtEhX9aKWCqO6qeXqhfsFr/crfXwwjm3fde75fRsfpzQ
ye7CulMKo5nFjNUJBcrpepQyTx3OloD/PMxpeU9bcJ+hpQIMJLogN5aSn2eW7Mw8tJMLQEyQo5iU
X5ti9SoAzdIvrvGb7bE4sztd5NALzlsWfHX8P6zfyq/8+KnEaKQBvd7dgvKg0ekfSLPOTO2kfP57
OygG+vXwu2iWnmIdxCZGjKhKZAelRQxuKIF8m7sy2edSglZbH+rhvlykxq4082doKd64iIiXKzEl
M4GkscysVwsotB9oI0WLoHzvZks9RGB7HA3JjrfWCHXM6ZLkeYaU4+iNYGzEthC3sBVmt+1yEdCo
PtkyHmp30hAsfpVT9Qq1uKUqYeR7UTCegh7sm4QLHMZx4SYTB+zS+ponJW6BEnBrXGdTHNkxf95X
rSxyJrXGKzXtjc2EAgHVhHg3SGq2m7CNowCiN8/mGMebZckDh5JK5ixJVfsxjoaHalGEbag25kNg
6D+UNke8EEdhpTlkg5GhKFhXYABSWm35JX6H2k3WIGGWYoJqt0GNiG4WLn5dK7zwddzRgaKskpVy
AUFviI9GJu2sQpLcoRpcKa6pv4n7OGgDv0hxe6QK5QxDjk57G3nWbFIyrDPpEkmu71Ev7LLGAngg
bAtkEPCZu15M3YkTYYPUnF+PQobPWo54YCZtNFz1OBVbVv9xDhH3aNEPDVWRisTcBIega7x2aHeD
WRt2ZlJQ0lRAE/KBRtKlZgWK9y9VCHq5gkfi1HX7lszdu1Zjcl9IqwFpvfvXSEg2RkaIek1WeHMx
bYVwuKX8Z5Fjq8dYSdBdQRMFlaT7dlFN5DPCIzhwyzaSeXBLJX8TgNb8q6mMEcdNpASztkBxOQFF
E5jq91pHHaQoC2SUhj4/87CewCp/b3udS4HH1TABBZ4c6b9+/IKSE3WyN3P9UZI2WXbC75z6Bu6h
LL/rUoUmJ1OBCHHs1skFzBKZAiBq51QCVhm10/sSdsNKnofsK+u/XusPV3MMP67sShMLcVzgvX6r
fWuO2XVzrLfpg7Lp/cS1nO499qv3V5BuTrqr3eqwglBJ/j3RzTdYv17/+YJYr+iTK/zTTzp5LcJ0
wpUvtpDUbSc/n6VtrwErjxEXK3b1QMJWS9sqLM+kuF9cfJ9GPXk4jHrMzAyhWgc5IXydD2Nwlv5w
Zq2Vkyw6D1I0UwLWGu/gJ8VdttlhwnoG8dqz7/pJX/rXZvs4nV/f/cN37cdGyshgiLgJiC/ld8lV
thRR95wU33xFyPFd26+xFR3pM/HMV0nIp6FPnpAaKY0u0w3qwk5wIVMF3ZiQPShw3uR7LLTd+ak9
iu7owozw1iyElufFuR/x968JjFYnPeOdQQnQWJ/XD9Nv5hqVlKhXHaO9sYy7LDuLNPpcfFkX2Fqh
yhpA4jWnW4UGP44A0xPWLmhNJ3iRrkcn07x4q9Z2TB2hdbNsH7yuQOnzxjZfjku6iOIFgBzkLz6P
m0iBJSIdp1HGC/zKuE2iq2SMN0V9++dT+PcABB1FkXYv8hpAZPSTqFStgmi0Avh6WfuEw/YEu1zU
zlQrvhyDxiRRNx18WOWf5yKHGdaTUqU5i/qO2zu2WqnbzZn755lIX20GLk4UIzQophCcPg9Ta0oY
VDWfqt9Tzoxv1wAbYSl72M+vNXGovD1HdjipZf3aHajosCsUfWWbniqQqom2TNLE6gnbZWNsapq8
jmrTjnLFrbmcjaiYwOcbk/oStQfw2OT86J9+nqAMyrfrRPxFf3U7V9Y8thbqt8GLtpXD3vAi7xzu
5Is1/TTkyfbHRh15ZgQLnTZ7Teb7vDmc+Wjrb/7TnE5OcKkvlZlpmGB3rg7xcp0TeW9ENX2PtJUb
n/WV+2IzAvX9VZ+BHIye5+dFVKuyRQmTyFcCNjoBZtbaBlUt+dzHWq+/04kZ6F1wb6hcIvrJx8rU
nGQv0hR2Y3UEhHXAz+1Il81JvMo/95m+KI3gvUMBnJfdAp14qlVfZoHYBRWjqTejJ7nzBaJdjgw/
dqceQvecjdMJHfX3vv843Dr5D/cuCm9DPZo0WFR/ZYUi83cYEQ5BL/7Mc/2rkHmyjL+udwteJonW
r7T+w0itXmERklOEWSUFxBukwn2CYxuSv78uqWrzzMAtzO/AVvDK1ef25+ljDk1dQ9EcDBLiLDoV
188zHUJZWcyqX8sYo1c9t765mxzJUb4nZ+f6t9vkdKyTrSlJ5VQtAVroxTHwV+2EdrO+3siBn82f
TwrIFCFP5nVy7nqtjapVfZd1LXY5hRj0IQynd7vJJQP6DyxHT2+SdUD8MeFXgbeH7HESFi+tXElB
Ssw/FMZrpwBJmFZxvT9fJ6cx5ekgJ/tSsgIJ3UcQVBniDGhOb9OduuHe/7/sCroxMuUtHk/r1GFw
XvmtgoGm9EqJzL1oEyfcWhKg4xXy4fx5Un873OusfrEigB1bunZaStON0qzlaAIjsF9LBKnFgNYv
pR6D5PWs1edXi/hhuNOixzivufIvG/Hd2lhIfYgiyDSca5icRji/ZsV8ZAW+j0wD7/PJ+isJFK1m
163Jn04WOKj1e0VW+OclPK2zrmPpIhcILkPUIn9Z5Hy4Rf5KBDUJ0dAmbnRazSSBeS1/rxN6Uema
IP55zC+Wka0ONgmBqfXBPol6BHidigDXwxH3ykbZwmb4JRRydi+evqDM7dM4J+uIOcmU9znFjrUM
v+yCnZXvevEwtldr/lZuMEfLCvfPcyPEOXne0BEE/Y6UH9RV2hmn3FwRqc+qD2KoEon0WCfW9dKZ
t31nPDaxuFl6ZZMIaOm0WXs/CKJ4NSRGd6OhzHyYkthHw5MCiYzdsSIKV2E5d06ajM8AhJ97EQDQ
WKebWCd9mIdD3HSPEubkXWjdVdM8+2HRK64capkdLGiYIg4b+7o8A8quubtyaXoOjFY44Ah5K6Ud
Hg/lm5FTZ9ZBaqhqe9kRRm1wdYAtYpR05otoDxlz2Ga5JF+FcdrR3q8xb0+N5XEG3oDCXYU+cdje
S2X1s1lwP4p6RXPEPr0c2jLwBs1AHBN+GcgYvXqyUL0cEvloDdb9oOe9C4zJuigR1qZilG9Fub00
ZcTGzL6K7DyvHmO6Hf5SDLNr5eZrg2YdhYVtZlUKutjUypEDLe0qDkK/ES2yyDSsN6NoTI9FKVqX
2JsHdrZE2wjWWhsUd4tBGp/VQLxD6y2TlsRDo3m3YFMAngSsU1yo6raNo5tyHiUbsFJ1IcvhXaDM
+BfNEoK3ag9GSOv++TVmUQ5Ze5aIsuNgfJIXU++jAN+P0q9LEwuMK6wrHOXC8gdffLSOf96hfz/x
nwc7eW4aaRhpk7ULeKqdXt0qfCLVfDDxgZnP6RP+/aB/Hurk0RGnpccmjKFCKb4SssFvKWq2NWU8
wGHRzdyYt6rw9OfpfXX8Pq7lSViSpK1U8D+Lo7c/5NUYvf3Rj+9/HuOLGOHzxE7iEbnvkqLsGIRc
rdjJHty0tbIgolDqy3Agic7P1fW/eOs+j3kSlww5crhoYCy/4j2BPlF9vzb5DB8s3Xlbwr+/QZ9H
O8l+o0wLIvSdF8A+hJeLW/R27ZQOrh2QMbBB2WiOphIOBV59Tufk7ExP3gegETULvI6NblUk2fCl
MA5fkHia7qmC/ePu6Xpjr+R2+G8ALyhqfH5vZ2LbfsKVg5XVXlWv9qVL3caidyvb8eYfJySno52s
rCnNqdxhTEDcDF9ixcqsBtomdeT/qFf79XH/a3Ini2nMqLtgdLQ4ggAUP8pBC4IhDN6HrnsNa3l3
5mT8PSv4vJYnb27TaPiPlQzXuDyBHf274jH4NnnSA3JW597a9f74mAL9XkoUgldNFcjlJ/eLirZ2
EZoMluziram56AO4q4V2BiUAD5rz4504Bq7JAdODdEGNQUd89ZSOjahnLARzAnI+jl7aeX5OOlN1
W70XMzsvpNor9drvCkSgKgUgqRCrt2Yh/OiGBv5PzbPWsAm9sm6AFWM6BR5YbdL9GKQ36VT4oAgl
QKldhix8Vu76uEmvimKcbqxxhFfcZgudEoNCIoQVV42abWWKrpboj4lQHISpVq+WzJrtumynWytN
D+MC6Eob1MQb2trP8dfyqAluJa1CcmJJXip9uW01ZC1VJI4j3et6ENo1zAPLHFJ7lkFDDrq1HyL1
BqzeTjHorVhqeptrGEgv4cVcDxusBQ6RbL2UYp9slV7cGJ22bZP4WI2ZN0Axr0JsxlvwgV02gc4K
phBjg3zAoiqsr6uFJxVuXbQd0NfeoaWVXkoJramQH7srFNVbhlw/wsCvAQFC/tLGMvLHQJBg3o/i
tq8BIVqTMF/Hhtlc0Bn5gbfAZdcDkG1qbd4IQr840SDe9ok4Xsfk55vGrKWdIqbLpgkD1e2WaHa6
Eq64Wug7YbE2mT5ca2UAmFg1YZe0abxLE8v0C62eMSwwROSwkb1Gxtjr176READXwjX+NVl7SgbN
JZkmU1OMLs5mhA2ivEvXPlS+dqSqtTcVyDlexLKOln6PSro5LeU+WbtZ6drXEmcNzAOtLnqEu3zt
fWmtCjmWdlgcWG+LWPj9aGHWw7tdrp2zPiyEfawErS+vfTUBoBU82TLeTHre3asxFtlrD65fu3Ea
bbluoB7SCKKxkbQB53mhgrK19vHKHE/yeTnqQoqPZ3iZhqN+yA2jd8q19ZeuTUDEZYBYh0ikrM1B
iy6h2QVPcqEfluouqZVXxJUwy+yCxonDBWZfcj20w0HLlcVX1oZjgqw1fhaR6CwFfU3oYwGg9hBC
CB7YgMaV98xo3ntRuA45bs8V+aRXYYRgm+OEy0NcHsO109muPU/BKt+ttQtqrv3Qgsbo2NZvMO/u
YBYCyC6JHYOq23BV/CzWlmqhL++9gHuZFmjVW9ODMy/kylOLaj8jMW8s4x5p7KOQt99NcbmsJ2HZ
50HoCrMK9rV/mcC/WiWiciU2jeyEPrZwXMyeprKxcyl3ijLaCPqb2WBqDydw0kr+s8EL2nGzZNPe
0ICfjgoKeuIhrFpPjp+aatqqUuBQ6vPKJgZ+DaqauiIQol2KsgLV/Qvkg/0py72mD7Aaaf1snr28
l7alGHk8l98KzmwvifgCinfZUHZ+M1luF4YXWBrsVFV7KyIBBmNtt1mzrREBmgvFy8pvqYytjhE+
Np1lq/WV2Bkvltr7fV2XtjWJTj8VbjWjylCMqWNA6rJndd7FEz7T0YxEA/I/ev5Am5puc7MJVNMt
qZaLXYwJ23wZhJKr9r1D7ea6HXje2INzKGwiBMc5fjdxrO+UEnOx8K6o+MdqsIsseasmrzU2cvpo
HHQlQnmoSL2kE/cRQCOxnbgb0T0bc2ljJMtGja2tlGQ7sa7dof9mRtZ26eSNpRHfDqjHZD277EXU
MhezRgeLFcdCDMSU85s0H3B9ia3EnnJlL4z40QndNtZ+YCSwb9vWmcZ3UXhMR9STEKFJUr/pQxAV
ILryb0ZsuDReHECUtHzhrqG+gZkRESBS21Hvi+BI4Kl5CYhvffxuNcsmNXKsE9v7qEv8shwdUsNt
mC5PDU5iq/Spaj5BQHeqhkpG9tJV4XYAN5/jkDGLPNkmyRMWcXaf6kcgjv6cBKg4atyqhm/CHNAx
iZkwu6FUsOkGRbYXU+pwX4lbwjToXQEsxAbUfZzE28SIHV2+llUoMZWvj8UPPpOLpRJXTwpUrnqW
Sw2zPxPiUjTiRC2J4OcwALK+RXV+IcDTLUz+CvMnf/uIwPrynMSEh4IBrVcJQLpN0zMsoCujU0Ya
y7G6Taqs3+ijpdta0aKdUJTmoavUeIsYSbilNwIvPQ8R4ejycqf0kHcXZTauzB5h317Ib5Qgvtbk
QN6Y1NB2aFXG2DAmOMTq/IFWBlDdBzUO8BVs5jSS3pVJRzukbQ99hXZSn14nFc45+hKF3oxfnpeG
iKNo2C7dKsmSYP7ZjndJiajEIA/1ZV7GgPu1KMqvxLGvGr5vUYGtMHJU/sgUSaF1O8xB7TcjHndy
Wnug8joH3/LOy8zuWybpP9p+vlelpnKsdHV+Xy6nuAmvx7rGsYP/XCwT3U0s5SoK+52gASAPjWAT
zwMOuMnF0jXHvte3GNPUuJEEV5lhfJ/D4ClHNqGXAxwIJyVxZC3flYN2gI11mQnmNsiz9yDMvLQV
QctcD2age4uWP6R6uBE7K7ZVbQI6n23lnv6+ZfCSFPwftcYHJFbLy8rCiLBX0IXsjLepjixICEZk
69Ow7fv6HaOubgeac7RRYN3IGf+VOIq7Vgrv+LSiXYXh9dzOXswbUhXpwajGQ5X0kaNrERiEGANQ
XB3wxOS1jYpl8Cspl7bqou1MwPDNKPh6rOxpHYU2HlObTBJqp56gz9SVwH0a7GKz2OqDDAdE3kbz
1NpLEnhpmvrlhG5vnmxXj61jpICyCMqDGqJNacTJWyzP8GJ6i7NqfhN76TnukocQA9tGrR7EpUTh
MMdSJ0bjWAx/prX5NMf65SiJ9/Kk7MtsOS5D8qb1emQvcc+1ki4/xwDlU22GPLEMFWSjcJvgb8D5
LBBDjLxKxjFjKOLrRK0RtcDWwwzw1UIFeB8qwqq2VGqu2lShnUr5AhRHfBAM5RisUp9DCYozi0iA
hvKuFhb3VzxRTjeSEkq7ajZzezSmA/p2nlZ398iv/Qjq2sfiepvm6g381xLVDWNx066A2C7fBJ3x
2nIxFOywqYxuQVZeYCeKfEhwwZ/+AWXrNiqzy3FsN4JpXdDRe5StZC+35S6dkkutAE8mW3epVkF8
MqW7WDJ/9POA8ljf4Z0srN4RnWEnESa9loGxYysND+jmbNUQNvAqALWTYVs5C6IDSsberLTZhJkT
7wKMWqRluFiZVdOS3mdp+jzOso9jClXIuXGLAWRSn/8MBfO2iThyZiW98oLf6TlfF2c3w+FXRVRn
qgtJpiw2N4hDItb92PZ1uJut+WVq57tqVPxZ19wOBvIsVABqhMQrpoSQAKtEW55hlmVw+pK4cdkI
oCAm11o34jQKPwtz+Zb3xujGeXOpLPNrL08X2UQpSVXm0ga2tUdE+00Up72lx168qCk0nQzGoxLu
sVw5zIqy50Dsp19OjPhSOULFhcm7D+UrgReVqT9qvfg5cC3ZOHDhkazwOtXLAQgZ9LBe2FIC2yxm
7DYzh0cSYlQKmvlo6aVjRtNW1/P7LJESO436gyS0F0aZ+5qQXaTGez7xQnVadZe1yzYeMEbVamWw
rUqm+rOawPY/pNp4MMXwNQoBQ1U4GTuWIjxoEUoXZjbvh0k54kJ2EYXolozGi8YTnNbKz3iQBHh1
2s9AnL8j1P8yBmQ9iUT5zCiFe2WMYlsu4otyDRVwUvlWY1OBm/y1kIeHKkIgBH+xbFt3I05Y7Oim
1w1XaNPaDht5Fxio7DQxxLqwynCmGfuHhMdF6ItNM1o3izXdNEN0jRH7S9Fn96rZYLWWWttprg5y
hrimqKDWrh9CZDzsSW5pjmUmlCF14ZUM/BC1HLWQHnlMis0gMaiZaw/0kjtb64D/LMlot9N8oRfJ
ndFOC+Q93Z/UfIO52INIvL+awF4v5XrOl/yWq/5YFMJGiweXpx+SeFYc5lrwzcG8Ek1xJ2kQR7CJ
RVsR5BuavkPoDGJDhQNMCjHuMgTbRBmeSAl+zGjYx1gKp0VLRlZuQ5ztIrN77AzrkS64K9U9Mgcl
+hjZVVfLL+qoYaZqZgnvV/QUJUPudSUzikvBr1ev1V4B6jIHm1qY8FPXiR+m4lAL8Xepj3ajqFwp
ev/aJFrhcM5QW0qVzs1F1bTjSUUIOIO3Gcb+JIRPZjFvGrXbJNwVatFzrQf0C7An4Xkd+LlTNcbb
kiV3MtznL+VZeAaPiPVwi9/Aottl5deC8Byr0TPCKmwr6WecxohPmliQgrbOKLVukj7bSLmGCWy2
F4sRm27UXaC2CbBHqhGdjaDW3QL7r0uV1qjTlOZG7VK/GpSHodReZmm8o/iPj1cUX5q19ggOUHCE
EW6X3qHoNQY59rpKfhAD6afMZ7TpuG3iODtKLWi0yjLSgqslaYk+g6b41ja4Ddn4xhXX1qptgiHs
pd6BMRj6OdoKgnkjpZPpxhUZrlq1OZ6r8Y80qItNJRIoQR3iYOrIpTRJ1BzzpHiew17e5QNKQySo
9E2jpLgcWWsXlEh1pcXwE1qoh4vKOQM/FEIO1OpHbs3HvLJg1EcTt4MBazXZSD3t5iSJb+U4fAk1
sgOAEq5RN5sBe2x7lPuLVIMzaeTmfSorsMAjbMgis498Hac6l4v5tkfTLK7No8gMDSmO/CmprsMg
8q1oCpwkJtAsVOuKINTXV33qshZuxLY7gAhVvEQM4+8aDNwr7MWqW/zsssQWxTWOmpYXlO14ZNT6
VqvgUSrTVWQt6nY0hRCaHDTILiNYFTuQ5cPqzx3VT0qnuyr6+Noco1WHELXY842RWQHOmTU2VStP
RlZ8wqTLhhLhy+NwDNVyR9TxNITLdagavacIJhSt7EHlCUknET9f85hk9a2Q6Ledxb7Mi+toSrdC
3DzFg4VfpSzM6Hqo32eVoDU2NJjXRXkD29QLg2VT6/2tMZgHnCq3ohm8ItjOU4mWi5zqg4332U7q
pZskqhG9E00X/7Z9hrIFXL+WtHd1qa6iY1+m3zKt8yE/V7xRqYlfnfFiSvV1sNryNEZ81eDIgPXX
uKLf4TeLceDUPWzmvCywWmmPqBdsjLn/VgTq01hJ6JUaMoGCEiC6MVmijQT/d7WULkcr+q6G5Q4v
E58b1YkW/SJcMz+x3kxFqKzKgDdDgWb2QppRqNGVqdS7KZt2Q9f4ajYdMeS7LirLk9Rm04kjLtWW
uouyyrIDonGb4PFOs9pHKS1vMmG4MNdoUO5HrOOLH0XWHecu2rVah3oQXRp0TAqifii1o8Cpyhb5
GLSkU4aJSEx7U1uDnyil14XKLsRkxq067boZ08vYXDZzZB6ztEYcXdzpvKD2PLHBkiV/sYz2lhTd
hU2RYYoelH5aRQCNoPQPqIT0uvJqhhp+n73gTr11K4Rwgdsi9MsM8+hpLSqoJC0OmFXuvJFVKcVq
p5mUQWSBkku9WJE3NsZ7ZppbXVCvm8b43tKWc9qgAU4tFalTLLPiZATZGOklwe3S41sdGXnpYfmo
QBAtrV1YNhjQNepPelM7hF2PlSgPjyjc1keirOwYZLXqYC8ZeUK/CqPV6o8+b/uLbBlaaPDtvuzL
+klK4Lj3a0vN4Mh7OD5dgtQBBzeh/K2F7c8qbO+bpZ/d/2LvPJYrx7Is+ytlOUcYtDDr7AHw8CQf
+ajFBEan06G1vPj6WqBHZZF072BG9bQGMfBwcQl1xTl7r10NMYfAKVDPe0p7bqaBiJUi+nfp0slT
lp6eo1NrSZZZVO+LCYYbrb8yqM/bpRmoycVuVpvvMl1C3t8reALSwa704FutcgY2l8YiyjhWnKXZ
GC1tx6xqxKalE2mwUkd0Ju2gO4B7OhvoWHZL6/KvC82/afMgeZHhBAJiJv/qU5unocxjq4HDgyi+
J9hEnO9q8UUn6RdfCsVezaAloDFFKUh7PnXKnHow+y5H7T5687o9N86MbYKxtfHHM1L8HmwMhfR9
1mzm/vrafiN3wQxjaQg3DUNBe/ipZi90pSos9l0MLHvhYVEaZC7tid2/wbr9TaPnw1ifCvadhQJx
cBhLeMOqP89W5esi3EC14U5Xxr7wJ3WNjv6rS1yez6fSPYUp5FiEHsnoX5bW4TvdQRiRwzhZsqDH
k58TPdd6OH120Mgy17mT3XiV3//1Tf1NL/L9gJ+1G4mldUqgMeC0Hs6Kdb5Bvb/L9l9FbPyuNUhy
IAZIeLe0cj97/8y5kSawaqCKuJ/VTXnVIolNj+1KXrNOdF/CihfD5ec7aei0QDScwyg837pp7+5k
PhVFwIkZPOMt5v9NtS4KkCvyMfbtVbHVr/sVhR/P2dF7eK7X1ZFU2y9wUMpv3iGMYyoN7AXxi4bw
48NsBq3XBXBPTrduB7IS2XyAvLS4UyWXXSFaOwMq19IU9f/2Q/0w8Ke3KIkBvfWdgXRq3eyWqCQN
QQ5hGtu/HuZ3HUnGQbGIIIdWk/mpZ9eENiF7JeOMnvZAmXYj72ZvRrzdoAf78tv4zRO1FLpalLJs
h0/jU3e5L4YM9l0G/tIXPrmqa0w7i3t00c5KN/2X/dbfzKWMt0ipUIujGP/U/xwEael9AsnBfiIp
3OdrXDqusadAuPLaXb3mLLNmHfnipv6mM2kx9VhvSfSkOX+awjMKbXlkI97Sj9ODup9X9b64Hr6Z
O/lCfomuNK/bRJfJ7Vfuil+Ek6bDYPryurJ6kGP9qWuola2ZzYTQeAAqphfpwt7TTUcPLXnDPRVd
n/+2sHNqD20XHW7r8asHvDy/D3MfPwDNSoAFOnFimKk/fi6EhonASYCp1iaSaLNydQpZf31zfx1C
YenSEV6bcKqRh34cwqR8vCD0aTZ096R7gQ/+YoBf5zlkp+9H+PT0zHrQZk1mhG6lrGnbrILRrQ7s
F3zK7IfA16qvRvzlffk04qfPoh6bJQuaEfWNsT6iG0PrurhzWDT8hFE92S2+DgtbHsbHh/XxOj99
HORKgMvV3kbtdul+WYnH1aL6+2qS+e3lMcVgwMUcZb9Nsu/mcSqriSbXDJRSFrFhqMxX2hiuGmUb
a89//Xb85hOAIW0t+aQYmW1Z+zSf5XMrG3HeUY70wmeTxUJbY3I7pBQiDvnmZfKmfBW4xb6YXSKV
/fRCv/rrn+CXKYdnaZO/RpLekqb39na9u9gwIzI6WJZ/CFYNG+2mPMXlV/u3X5alt0FIjwCfDohs
ifF8v8eIdTj3YpyFx3G3HgECWLRJYFX50lXsWZfqQ3duvpiqq2//BKL8bxjqP8jDfPekV8/d838Q
exp34vw5f/3nP47P2fMYv0dHvP2FP9kRxh8O2z0ToTMTP5AT5ox/sSOYECHVIAs1FFolPKo/2RGS
84cG1AGshEVcAaTLJeS2Lfsu+uc/JMX6gzkctSWRXwZUD3bSf4Me8Um8j8WHjRRzMmhHHTzz20/x
/oWpyN0O0sJBYiSUEDGjCEH9pEKrn6SxbB7racR9GxfCOivl0v5m17IVrkeOV5n/7qadfk4vH/AH
H7fHbz+Jusw7fJvIAWnvfnp1Y9HSulcK1xgN7cys+yxzuxmGkWjy7HuWF+lVHxr033EvVpcZSq3r
QO203agVM0ClchiucyDTu7/+seCnfJgNeXTLbSar1iCozlkWlo8/Vx4kSTKr80R32LYSD7hMPp/p
RkbAPMn098B42gZsVzdtI5uyQToHxb62x+ZyTJx8RRpAfoBhloNmMvo11ZBp34ad6Yve7vaVngFE
hBIG0lTnqCtKGm/CcEqay3O8I29BW6XBEK8UJRt7L2KFG93ELrsLIUfGKcaTdxzNQl4Xqm6AD5/D
ay2TgnVUx1PsElRQ3HaBMV2PqYRYTxPpmRhjqLV5mWTrityEFf2maBURGpHzaJCDcpmilM4TrdU9
o4zUNZ6LYie3bfQoh2YB2TefDrNZW+hQMm2nxSOBOImc0wulc22dURLj/zadlq2jIEY6KzupVa8m
ejxPY0wVw6OTJ18pcmCDfRsVosMqipTumFDJ6sMh2xcljCziEGj2qEoB5Kzrd7TRbU+nZHqWweH2
+taYnuQ6GDczH8hlbdTWWSV6ypWA1lcBAlgqOaWa7aiVm2v6YxQL1MK6L1raNzPNq4RqjOzsjZFC
Z1mZdello5N9l+dO2ehmop5Ko1Gqkza1dUdBKizb4kgnWlIgmI1D6snmlC79yHJR77hBFbXaxdDM
GRUujdCAl5ldroy1Vo4d9giFFNv6zgkmOXqSE7KFc88WlFsvZbPViwtLQWP8yJfX9MiQmlrJUSLg
/bA3RlqMMIQ6gNoHU7dqKg+WWnfaUTeFldCVyQccs8lEFaqk/EwBXAlG4U5skMixk0M59poiAZzW
JsMwHoyEbrvmmqiQ2EKYYxtedLlEi6rjlSaavJeyZB0hCwq9XorNq6quwsBxU6Ta53o0auQihMoY
kb8xtSvo30C1lSK+7Oyxqx4jlteVsCv5wSzi8lYuLYG12VSjdQ776wd9lbHyWlMBO2ZAeaVt2YdJ
79WDVJ1zNLb3fTxS93TUCbBVoilz7hq5pf1QG0vfZ6MZEsITZc6qqNX0qLdm9z1wwhQxwFAAELQQ
eD1oWgrUMuMc4Rsy+c7uHBb6eS1PovflVutJCiwmRDe2FdpbdgnqKqd3slJKK9soAPi+h3x0D6la
t8GWkzqfXWla0z6RBSqadEgqscfmn75GcuvclpPTjb45KSCf50nOF01X16DRUscx8xoCydEWIPoq
4ou2CIZ1a3U0sfDnTqgcRvgfrpGJ+XscaObGMFMwbfEU3s6ZGazNXEp/SFqA/XKqGtm3ytbZE30l
3YUWZjgsa5SZhV0TVdEarqXXCgZ2Ugmy1FCRihvwB8wI8p2eO7OvpQ7RiFKoqzsjShwyX/XqUm8H
6xxiQXOhWqG+GyorRn2lSLtO50nMbcVOnVyQ+ljPqL4cUvjuMwN6OT3ywNlE42z4pp4CFQXfMJ9T
mkvWTpT0u6RUnXJldwmUdLWq9pHcARAcJiGvNHMS6yDXk/WUdUztljRPJUeB0t4XTLDXY6wVL3FB
CW6qi/BbEsrmoaJqO/gJYbzVasGf2tyzOaYIReAinGDEiM1KLzWmusaeA9+OzeokQiPaJQXnrJVu
6vO3NKEjmIi8faqSvCnd3JacFTKaotyYlTW84lTFvWuU5XouauvcllT1ZgiHhNpozmRsOxh+XG1y
UACLoRjBaWYyAH5UNwVcSierL/Iyb8FcKkHFhEw0ZT719oOV0Hl0OwxjoSeFQr2S4iEeaRHG3byi
EaXtFKuUH+yOkhhIROKpmYKy9HLCnvCtUVsLiKeFctGVmRhPrc6P1tQZ2n2HHHvmVqGF9b5PM6DC
heqgpBgyMKacT6o9QiB7nc/ycFKtPni1YFyYyBTQ3MTmOCPxS6U6XhVEc23CgACZIZe6fF+gF14l
/dQ+pXqkfR/VsTrESWvcNMg1L3BzVSenkYbdLDJtO8eC0JtKFcnJGkWvesHQandT1+kbSkTNpixC
dOhMBAM5HVV6E2PcOBhVHbxmA5xPr2YnYPusBwErZBkD9k/sfLyTG5xo3qhUi153qvMHlLyk80x2
269pnil3KQyQuxjqxz41QulFhAL8R4FOpqRn8iOampHvD+yrXjfTBU35+Dym7+/3czBfCNsYTU4a
2nzfmUlzYbaNszI6A9gG0dn9Yczy7ltY6cgbjFjpOCBLZpEiccrSiTyd0TzJo9kjmaygmCLvl4iO
ToCLTBu5bazEnetkAvpRNSAUi66gE1k4eUD0z1wKtxF0jC7LWCFCtsTCZXtK0cw7PmpU5p0ZLshP
M4Pdn+LfWcCMrbyfArs/hl3aXdoIQqatUNucEWOmFwC9+Y/Mcfq7oGVX51r4DvwOEay+khFYwQSp
tABQic5aJXVGe0zbVAG+IXCLsXv4obHyXQm6399Stq5buih8Z1ZeVPVDk7X99SCE/W1OQ/2qE5G+
C0U5srSpgrdtiELj0uizHGuRSfZAZs/NRg1jojAVShtH8ggEfp8yvRcZMtY+5v7ryGhpC0mG6eea
yk2NkQPt6Q7WF2bjTCnZB0X1ndcuOC/Hsd40jaZUx6CUxUZVG6zARYhEgtALm9vcZ/NmngMIs1rQ
0y5ucudbCFLFp5FHBiGOL2+ui+aWnguThMUA+yBsEoJ1rOxstnRkPYqd8oJXtt87w3RujmNnuGEG
A7ac7WFXZLJ+q0hJ+di2UnzWsYPmPJVW7XEK9HaNpJSy+CARBcdbr2y0seBWG8qsXMhEvu/KpkXj
bivaTppU6DIiTPHtqCzPsttGOtuXcZLaRzSGxuwmTls+mXGjPkxUagFHy0FykSeNBUzUplUHVm1A
DNWX4Z4Nk2Kze2mGSyNGKZukcf48NKCsPNE1duv280gebia3j3XliMmt67zZIZsM17Y+kJab2MUT
WuL8Wy2y+YmkzGirqBIgl7hXUSlXXbSmiTKeZSjK9lZrOCsRWtltmSgOsu0qYO0tuWLUIV2/N4RS
PYVq2r1Klch2vUiZX1QTYWdWp9LN0JsApgzVRASj9hLY6KghmSu2zMdZnZzb3Hasc61Lkn0/BaSS
d6gUwxRrlSYmfZMZAq5sRo6nO9Y5+1UptsINM798MMIkujSsKrjtO9n+7ggJSSfYi7UdpeG1Y5Xw
08yWz50PtEOH3OsbRaklUMR1syQMau1xzEhnGLsSJ1qcFNKthE0AyUpe6eeh6OyQfqKgidqYLZIY
iRdXUmz6BLEM3DZUjZ1jdfax4OTG6pBH8/StqIVzbpDp4U+WQkzeWwOZFArrYWwHbR/QvX/NZ7u/
rjiHMe0VwBy9yJaHq6mw6nOp7azZnUU5P4eWuYhWK6XzsIDpWykIp0M8VNGa/J9x7QyCEMC8ZulF
n8YeHE8eQK1hLMB515PsRlFvHCEnWX47qUTXCmYmuulx03NAkjJiWaLcvh+bMTpvpijZcWgV6Mgm
0hpkPkZOOuHRkYOZEBuJZrXRWBP6OivY5UDG0V92si8XzHKB0NUXY5B1ZujEPg+JH11pgybfCt3M
kZixsY3QhwXmqZPkBuJbU1wEQZ1u1DqrEreM9fySvap0xPKHYoGW3nlV5HHg2kyXV7qRN7qrJVX0
qvV9eyolAxGi3FQXVVdKfBhWcsj0niplOZtruFzlLjdsbWewOb0Bi0QUj4MySqra9tzUBR0JrQp3
iR3pJ+RskuaOJZ1bl11dyaJaI6Etx3IdqqLbJrI+Gb7eSzXGZ6mJNyXCtp2S2nB69BrEu6bGTusp
gd0di6SMb/KMDZ8rDxM1TfyB0x2rWbWVOzs5SAO5A66UZv0NZhT90PVmeq/H83xSAggtcy+3542F
PMjNZ2wJHs1oNXfVIEK4wARKHyFI5WmRD9tHNUjUQwWCdzlVEZHJ/De9SkPbv/QZ5gm3pK39YNVz
82CHGkC7AJ3JzrZa048NPT/OvQrmlEnU51VQ7/quc7ZNps9nTTjm94EY+l2cKOZ3a0K5pLMB80JL
mBtlNLEhyb1xHhVWeZHq6JKcSFUIfSPRbJ1EIt2Y3Qwf1qijS4l9ruRGsph8ylyqJ7dZuu1IoXtO
01iXSPqcixXCGdCk1Gm3RWObB7PCJFmhuboPBf7NYQInPiAFcTtZNs7TyiS5yRL5yapDusRvR/v/
rVj9Q13aUf9v2On1c1x0/3HWv8QUUX+Wsnbf//nzb/0sW5Ec+QcBMGzCdPJ2KQ4tMJ2fdSv8Pn/I
Fo0a2MMQFJdi/r8KV4r+BwAUbXF0cgxX2Lr+q26laH9Q/jI1MrL0ZXPHb/2NshU8mg9VGbiqZHoC
T4R3S/ICsJ9PtXgUmpzQkhaYb2t7khzd6Wbvl/o+fUpsZbfEJfbM96ORXRhF5CfVzFnP8LNGJkTO
INBJSpmbJiYkOVgx4SKozkOsxdZFCNVsru0jYuGdpvxQF7lSNG/Jm8C2QaBYyPRW91u56bZmLe3n
iHOG+qBq6VonMJ69IStp7SdO6Q6psTNjad2pzoOZjqRZyedaUm8inFpV/FLPr1rI/tIEns/k8eYW
MCq/QBpXs6HohnZFyWA1iQILcLS2y3BVA55Hb7Umc5pVRV0hkN7IiNDsUFqNirEWzbk1UsqxT+VM
YmHDWm1PbtonnDAxNAx383xX59lmKIYr9iPU8UiM1p/TOkSSZRLm+TgT8pPqGlImy9XgFtfAy9M8
8masK1l6VSs3WneTjU+2eZ9a+jUSsWsdVL6IZz9pgJo052nfbWbCHkTZuiLHmYXwXjiBl5nSSk3v
mW4XfN+qsXI3x8ltZYVnVld2H28UvBItgT6S3qFus478lG7ZlptJKdatYZyl6eQ2xrOjv+QzoM7Z
9BRCxtQ45nikEYlW75rF7ZJW/oxClALTsU1DDF7NflaJQEg0FCPpugBqUYrcz7T+mFengGJTmWJi
NY/Q1JnNVJIwCNkJNp1yVxYELlDFQLKa6qdBS1Hys1yFd3OJtgx9sV27Rpp6MS+RQsVLojYm1EMd
6ijl1Z0kwq1lF4skmgPjpVTIPHfJF7jY2Nzd1XLO5L4Id7eylXtYTPAEESE1st+JKldSe79Lb4AI
PwftY8mlBjYxMiPNdbnzm1Y8THXjjuYjarmXQDPcPgpPQKZPtsgfNZClMIkvnHC8kIaEnISdILNJ
KuneQpmb5cxnDVgHjXTbU9Hp44qgshjI30MvEm8wXzinIrfBEo4cFlE4twvOSblz2ubMjPepZews
bgfa8m2WYbknKTLPX3qnvohQBRVJdrTmu9yWSXagYGu8hjWGppZPjWCcEDdBR2JpuawjoeaHk3Ho
cGqGzezFVrVqdNLFM8sNyHazK/uyrpH4OMi/icY2ZmI8plOn9hsUb944aG7W2m6U16uxMTe1VmxL
jILTTDAAQtypOfJGweTXvJG4AgOzRs/ewdmIftgM5cMsLsqe/XOM6yTpb/L6ZCAvM5NX3ibXKhSO
/N/i8DXmSVFFoOCFnA48BByz6Fni+uP6xe4ODWmUmfBV5yoRwqvjpyYNToGce7k+7UT9Kmfoo0Pj
lEUYO8hRkvsrXBpFEu8j/dmMv9WD7tYZPpXauEotaWOp1wpzRE6mk2yKg2LFKzOOvDw74UHj9LLN
6ycRQs0l7WNaQvCmPbtxAjOoePEk1pmd7hycdVYh+Wa014zLXivYYGZra5HjS1hTBY0uabiti3vV
7txSLf0+4h5UL5Wcr3pdOs2sHuWNFT5k2dFu+QbQU0v5yUG4Lek/onzaIpXl3+Tvk7CDAyUy5r3o
kHvot+bsgwDdC5JlSl3baNq3yiBpgTfBHm6NSbvUtG0obmNrN9mRpzNVNe3OiSyvmwm5pJIWxc+S
9WgUDsETGjf5aizOZkqkU74xJ3kNkwTRs8w3KRGAMvkcJfKaRAl8PCrUENCBrlSQYjNcB0l5Qr63
K+ExOGTWJsl1Ed04lK8aMXn1dBriibAtBBS8l2mKPMxu+C3kYCXPnioEFVNcNq2XdfkRResqtB/a
gV5h9DwGiJp5AKkyUFSoeb/AmOqE0eS3VnYcqecYxqbUk62wvpf25JPEdNUXdBeToLtJMmtV4FOZ
VMVbEBGzxKGVZC0p7PHjcYLRbkoqIZX5khi7OZQ9CxJslT60be8qzq1Vp2ddH/nkEWOwcAdyhsZO
3o5gS2Yx7ssw91IbLhhGjqwYKW+QQldTF+pJJtxWlEu1gjDd+NypLlQtQpN/H2Eg0C3H1cKKea7b
RtlZHcXobJUnEFPbgujhJqDwzmuZEU6qKiD8gm9Ep+CbRX4TXJdl5pvOBXVnFSSoLfOwuw4U6BDs
ZabPTs59W75rl50lcQmsOGs9JcIFHaVqHYIo2c4mlPJK3INRc8FmbmcNxmuFkw6PhRHjPrSu5fF8
Ui77jlycgm1ixv+MtW1ehF6ADbFzHm3ltc3uOD2eQsvgcG9hODS8UIsQKpK8oqQQSlhYgqg5yWV2
IfelKxEWPVj2CgzoU9MqhCtTH24kX81N30n4JNSSHGrZlQbyFMHFYMVy9bLxK8u8MgesLqW+Ctvk
MlYpk5iUQaXGbRT8bK3ip/30TFgmVQXqWzPHKwI1Oamv0iFat0n7jPf51GJ+VUB+VC2eaFSVVKE8
x0BxFxSUCYFgS6R2ZHdaSRtCf1q8BCUdcjV08Gw+NE1LNRgMrCCjeL6w8m9FgLZEpL7UKXwD1I8p
QotqInBuxBIsNgtiIJtuMin3pbZ6UVji5RrlMs+aOLmV1hJ1210Qck1HgAzV1F9eDNHghVMMX0tC
WCn1pmZuKfTHJf+yKJ1TKOSjHS/C1gFc51VET0wGqosuvuLGBeZRAbSdmvq5sKTzquzhJxtu60Rk
rMib5fHWKC2LycOI5bGIS5byUGW3Intq5SjlazYxI17P88OkZedDibyc9VHji9+Z6ryRS9m10c1Q
F9ezYV1SZYgC57XDtkqvx5xQTKgPFbnbDjVaod6FwwWHeIpizHrdY98+NWI8LrzopkdWqgPOwZPY
FKs2PO9aByl0u40bKAzqElpirwzmY/S5F04go251NgupdQHxhnpw6uPkMswojRhUyUR55Gp1jZwY
jSwnu/UCvVt1tAwM/J1ybu9we3TOfUSoa4sqmOh6ZsGMEkrooo/aCb07hM4PYbOIST9M6ki1fZXL
414KBndsDKo0gm+EQLmYRgcVjWvJGY5Nb93qevgSUpC3cqVygS2vtTC/iEubICDuMVeplcYxDMML
g9TjICdCCNt827FbQ32fdM4DTnM/sOeVLuS9NFseXZGNVjsnVHA/VCHOWqfjZBaf9FFdlUO+QlcE
nj6KSPMiMcjmAsgLvGtLVvpA8cUYosRNjHXGudjKVQ8V97ckjw9RLNZVxba569fIQzb4gPCNmJec
SK+SJl1bEe+o0670dG1Tas25G7GDvk8A4hjVewoZp3ya/KkCmCxvIrX95szNpcY0YrZsOTPsDuwQ
kr5YTRj6o6xbZ+F4clhiSgm/ZQyDfqqOFTD9jsMqKn0snN8nWzoF4VkMqWlxE+jBmYKfv9PuVPop
MaD2Pr3MuU8xy05sCBbwH2mO0zTKUE8zhWKeCqPoLg5ht0fCwV7VPJJl7/VR4c+WdZhJyDONzSS3
L139vYaAlkFQEY20zQf0Z4pN0nu+siVl2y5WqqbZdxaKWLlbtXr18u7Q95uO+xvd8L91Pm9nKMSL
jiabiL0XncHHzraCgQA6VrfE5UzE5RAnvtNOS3SfccgKNzsEN90hx3yEnFFed559T9wMuwUS9L7g
83yidf78SSh6IWdYQIL6kr3xXoWQzalBL4NeJ56oZ+vBWsf7wdVd+SW+qc4zn/bcF239T/LGX0b8
LEjDA41OF/4vIy6CQ2U7bIstuW3rbuOsnJu/vtOflGN/joaoAfgjgFrQgR+vT+bthMCgZCvzSFzQ
Fi/5yriaN8ZGRboZrpXT/+d46Efe308lUcvQ6RlvASXOK0KKyi2nquEHyCPiJlVo5OYX+o2PWq4/
L3EROKGW0HSaZh+HlE26teFyIM8VsU0kyeMw4BnaWySbnxBH9deXuKguPr+7oBj/a7g3Xcs7NVXZ
K0hrWoaTw4ZYdeH22g85kr4Y5feviWGbOuIxUzc/X5UUGaItW4AR8r449YjSG1/ba8juoCJ+ydr7
7Wuim+TIqChOCPj9JDWR596Eiqhlq2EdX83ECScYvgAQIRDflOsIYPn/4KG9H/CTKE7EVS9PGEtX
hkKjKI3cMc68gF28bV60ffA/+ejIvJEXjPFSvvlUtFHLeJanBUywsAupb/r5K0cL3S139jq6zMvV
X78jv316YGs0zUTeRD7P8s6+e0kAr0E0Cxiv9es71aexdF/cT17xbCIKx179xXAflUI/P4H3w31S
MDm2JCokx0g0d9MqAoQarVLP2CTbZG99cWm/e/3fD/Xpa4PYWVUEameruNRBYNCKSq5K9faLC1qm
ic8f2btRPk+SNRrafBZcEBEIHu8jIulwb/nWRvOjvfHV27H8zL+OZljWWzaS+jm0Voal0PMZLpMW
27AbxS2fqMstMTHVur6ldsAOzzMfANxp62LzFQv+d3d0EcNpBmsic/Snd6WELBOVQ5OvVOUmmDjr
Uzyjh/3FHf3dK2KhgKZ+SSTAL7NkXgmLUri5XCMJP2ecgA7yCazASr//Cqmp/O6KANViQkBRjynw
0+sYB0Ir7JRTL5j/6QH0zMo6lK+otX5g5YHG3j19jQv9ZM1YvgETFqSuGdCOuZGfJ0z0PqmCbwBY
811wXOQWz8OZ7hfXEREC8Rlb92kfQ9VYi7MMWmnvZvQFVulXt3nRRX98lT78FJ9XB+KG2qQM6/xt
/SMShAzmt08xPmGa3cbXmfcVfP43cw1Dkty0lMsNIog/LfGNpPe1AxtplZ0tt1o7BLvUm/f6urz4
N/wSH3W+f97md6MtX+67mW1UEtkgcRLJMv4FiPcHthaPqbdYbvR144ktOrqvHUy/zgfLNdJnJm4O
VuvnhOU2lRvQlH1O5iFxKi7lktVwWOYDaOOX9fbtW/lb7ZmL6rW47prX1+74XP2f5a++wNds4jDq
/u/HX7Y/fx2+lotA98Mv/Dex7mX/2oir17bP+Kv8Q3/+yX/3N//sk9yICsnvS9kX3fKvIdws3rdQ
yHl7NyH8IhXe9kX43Ihf/sbPpouq/kHX25JJrga2/LOx8rPnopj0VTT+/383T/5LK6zbf7CwqYv3
ij9gYqH5V8tFJ4IO+aPKu7hE7qCv/zstl8Ve9eGrYtp6UyqbMDWWkXgPPr50ZZm0fQGp0Gtt6SmY
NkqdXdO667ZtmRlbDVM5SoRcXtstnho1OB+MCAJeTi02sSJtTW+e/CcoOKskzW8DVZhra5x1v7cS
yqvjSK2gKLX1lMyj3yuhdqw0lXKVYT5rdozQKLGqPYR4ikklp1kjMx/FaHwfrE3eB89Nq3Kwq+z+
EJbBfFJppu7tAZe42hTRQY0lCaAW8I1FVuHsMQWFpyksiaDtDJV+RbDrqimirmWcDMl5SgQFsqqa
z2L4WxJQf6rxnUSJHGc0ohNpPUiSdpxMCdWJVDf1QnYpof4E1jrLghwlbpteTWYoT2yDE/smjMra
l7s29etctu8mIDVbzUh0EjramDpFAwNGpcjbyzeVpFIBpc99U8E4yqkyUDPT1XC4T5daURYH3eiS
lKJt7b6xl2Z4SAx03cvzrrIcvFL8ieV2VpQaJiPSEKF2Bg6nCV2ym+tjcIilSKHeFSgETMGtAoZl
cgRFV0S5rjX0ie5DUT440bCh6Sv5USmqpzmdwrWkLFXnOEE37JqDlV7r4aAHS1+3b/3eztW9kOHM
UnzCD0+LOpbO6BW2yGSyXHjWHMd+QO6Mq8cm1VsLFB1qYGWmjlfZFPBEb6n3g5iQEUYi3xVNLLZy
ULxoQnuFR3PsYvi7WamLHxkiR6gfUg9PJEnq4zjPB6W6VODRKBQdyWBIvLLOiA6ABsPpoKdvZkW9
eBBK1B4m3baepV4+KLQq5mrqvDButc1c64gDhX6NBB6EzGC81HW1QRzyOFnzDkbGN/pEpOjOmwJv
PeCzq8YBz8t8w1MNhXnqMe6+tpGpY+2Ym32D3cQzw0hfTR1tfDtTKNvRnMJGdFATO9v0Su6c9LxD
SgtyxWjI9ds6qLPPwkrL0dFJ9aowmm90WbfEO8vPkyPR64OmEM7IZJ14HQ+YlskDdc7NuZgmN+tV
cSdUEDAurD9p7ahFdpaZU+PLaX3ZIr3w7LGyb0Td5peIYk1EJobtQseVtp2eDufO0pWDLkFPRrci
rzAhnlE8ttgJbRyLghW5VqGfqDH9oCSbbhu68uA9uvisrzLLb2o52JltFu6ANdkPUFe04zjg8XaT
nuRuuatuk6J5tHryx6eqNck+TkKycAYIKIVMEHONXzvRk4dqRAJNDLuycRLNXuU6PcTcKG+HuanP
ZbSFO0TkNGKI+vXKTsXTphlkXtXDi8j6id4jUgd2xILGlpCZKlp5sKly01VV+K67GHWJg4rTi0tF
XqlZaR6DuA1hPEqQv1pJ3mb0EM7SyDEfbVW/liLV8toyuY6jYi9VGnAWxcY35BQ288cQXY2ZAX0C
B/POMMyLsuC0FnHVaSfcIFW9qjvOGtHd2mSZB7sf62NOnSh2rku0a36im63XBOF/cndey60jbZZ9
lXkBVMADeUuCXiRlj8wNQkdSwSORcAng6Xux/urovzpmOmJu+7JOlBwJZn5m77Xx6RR/wkuxVzba
MobENoOuMJHXWJl35F35Ozx+08FhjPSYEUSCNDUMjw1nP8+gm2y8ogrOqu9IO/E5ZxNjPUOR06iu
c7Z0vrTPwsp2Kqx3JXaEleGPh7B2zjHy+rzTX7YrSHAQLJE1BI1qSJYY8tsY1UF65zUPKfUNK5SW
paAoNklWBesphMsWtx6aLesHx4Ox4s85jtg11qJmSD2yeXlp60SBsPMfq6bKHkS9MAi0ivLYMGGE
1ejIb+8myS6bQt/D08j35lg3z57ZbvAiRBnYFqz1DnzH6tfssj1pR+smSD9iGN0stfUOybY6qDA4
9SU7FBNOzcp2O3GYiKFcOay9n9lVYbKoaxMyq1eBI8JhUuchPA2QP2ZRxz2YP3eO7DF4wVjMtw9Z
0gL85z0o8gmOTAfFwqzPdqezdVGU8d71WD4783dn5XpnDk2140M3YVpbXiHw2dwOXhLpWQ2vHhaQ
0QFXBumj0zzEYrzP2+rTS4ZkO8u+2eRjn216DPXtqKdjGgNmCUoWw6IhvXWxLzNhWL2TGPcWlLH7
WGUACK36ip7sKYzTU2FJfjGziIIuuzfi5l0jh96g5WOqZavszUtkyYELezPg9FkHLGfsALCLPfDw
OF0/Xn30Z/h+VOQubLN4sS++7QOO0s5yhuc+/RoT1bPlXQ4hwd47RORwXwcTeJ7dDEcnNTcWsqBi
uJvDzl+hvIYvlYaNtYtnYa9S1cEr5wpOcgmVnD1gXjVvY4fAz+ibp6pr0X/P6N/QT1e7pJ3ig26z
bicHIvOAxuqozOuHuqs3tB09HLEaqGtX7scGhWwPLOa5ty6jnetoWEY/Qh/eb1I3NzeSadxdl78v
wGghgMQBqC7ZPzq94e1jYuSitjde047odx5Cax8oU9wPBVgfnF/NgTvC3cNbn9cyscXWrBsWsPwJ
/g61aKzWxk1I4hlJzlczLXHCCmzLcDYr3pqhDV4cwPaO32+Uy3a6shTxYinL+Oq7tYNIkefHRDj+
KnktVviA3suk4f/NJzpfLpqtv2TxmzJG/ZiEXHwxxf7aJxVtB5tjugMt0aM489VHKtsxRj3WxpuA
Qizb5Bw3EcSsfbUA9kh1o1dC8jRNybDlWH/VgHVmPC5zZpyWJr+bireEefOUA6ovLz5qGTV3G3eS
Ow9N/qpNnUffqted84qB56nOvYek+C2YCTui3CZCfFStwVrtLGLQw86hkMObPXC5ol0Ze3l1B2ev
KpgAbCN5EqZwY84556LTP2rcMEdV+1FiTe0qC9qDnyevLnLACKHloxpTlpAaFU3YOvdySriq5MZA
Yrjpx7HboFdwtNhKvzy62dusvO1ginanq/qzmNjsdYhjGpudiGb5w6zCHS5d715bqe57HphFo8Xv
W7wKnbN0my7I2k2spV4xowZMiNiltiDxxCP2F8+ykgugl/3S2E3UGbxHIZt5DGkfYeEWLKvDDwNQ
76breFwQ9EP8R+DNwrJqEN8g7dhyk93kQF28icGHHIDm2Xtd4G2qzfdFNQCekA+zro3vVWAQKebX
yJcMlBdqAmZQ8lYWJh6WwGEV3rR8Lx9nzldmtB9pOuYb2y65sdsCJuIgmc4PfcjufyYavoWu2Kbn
ajZ+UhGcW0/zcBl15Kj2e07FebZBgE5pJND+osFdzwr8MKuRjvwEfi1WIG8UbHwPmByNirKQisnA
YfpWWviiCphbbzxoUOSM5rUs9GUI/a96MJ8qNGAXwyx/qM6ao8SF/+a0zkNlshb3S3ulmQf7xpNb
WQ/h2PEo2WN8tTr9qFLrcYjrXcth0KGb50UEreABip75QXsTK9YnELH8SZTJhGbxZ2D+ZYOJi+e+
Pi8lVU9b+uypu/nDdNPqDNXZXrVNI64VmD0+K5V65DN1H+IppItGoADOTRqVeRjnYtpg4zTK1UhM
SdSGjn8HYFiz1ne9jTKTk+y6YsHDEzz1BlYztD/z/BJmTfD75mhcp1IXd7HK0yhJuOAVHi/eqbAH
WsoqtpdqiCw9IUMKHCa6QVujNIY9J33/ahL1uIlRMGdpkh5GaTd3UhY2Iu8KFZAs3oc4fsT0m73H
bXoXcNP3DazVtKEK99NSnSqra7bcyCQbFPyOlrzt9fXgfjqysfeV9pFwxLZxkAwp7ZXlWByHycg/
5lqxaDSeDdvl3vcttzrZooQpCAtsg0elooPyhiMGgPZpAsZ/HWPsJAjzqmdjRgbgB6rqkTvxctRB
Ig7clupktiLZZiwMV9ZsiI1T4g/YiEJ8hE2WbPvElkBsunq3aGDEILu6NeckknctZVQISUpWiRtS
ufan1WjxPfP5QIeW5I91qcxNrgCZTgG6CW2m72lYOPCHoUSGXlgfKzks4MKDoT1QW1svbpqYKFrA
yGLAbr/seATu0M2nGi0NMasFcop24B4eBa4O1+yDo7PYaSTDat6E4YKDoBoRzfBb/SJH1JOsqL3g
OqUcSTYS7z2WM8zUePpWI5lGxj60ARsj/3gF9mJFSYDFk1e1HK65aGbot9N7ulRksCgRopJDOq7O
3uzH17Yo7E1bBvNu5qTc9I2xnIuhw562EBmLm8z5AEdoA3jq9dHKKQbWoctJXCogJKLFu2sUcm2P
vgbvXY/boe7UsRPCOIqRrtjulpfAKsxXjaty7XWD/rVQbv+a5gTEx3Lb6OcehJiwrvYBqSoEymbl
ozl544JITZmnWA0INGrASW0Qd+dyjgv4Url1VQLeHc9R+yfCERi/orDPrdPvMqt+nMRrCYcZOS+K
gkDKTyuFM4Uh1OAmj+29bbBoxHf1JerO3ek5EQ3a8htWIUkbTAcwGLHYxGu/s9wbyfxdCcN7kaPV
rqcFhGXP5+x1xmm2xoNNUFZSTbs4bQCm+YZ3LlL1nLfeuGq16x08jLs8rdV7X/F8xe3E2jXvjn45
gMLsKOWROYQn+/aJnArxq7CaAt2UOW1NVVhR42b3TtL9WU89pZ1T1Xcy8HC7tIiI1GgJdIb12+gB
Qx/dJL1rxqKPalsDXGfrfApM7m3infNxUxUeJDG55Fgk5+WCE5LFf0qt3xmN3nGDLH8BP0fbBcba
xm8hHKz96OEYzsbY2wrJlWPqINjfYErrIEgtNIBi5XvYiQ2LvyUe/f44MqE9xGPhPziJIESWENKd
nKl28U8u3putxPwgWRM+Uqh5v52w7S+TOWQDRaCjr4oznZModb+NukWMVI2H5KZqVXFcPVT+V6r2
SdbcQ43+gigbIcWwFTBVVsT+3ulBOXKnHwH3OJE1WQ76rE5tRaAEZafOjTuhPAPdj8R0UxTjL8fl
qjVUUn/xRE4MEm7b8HBM7owhi1wjXx7zykneeOHz0+QExY8bk/M9G623w75ZPqP34WBl5blS5vJs
9wDejDKefiECFm81ZpWV0LZ6BxlWH+bYudEXhpBSKrY4dsZ2ghIJu2w/D1ZUSBSCI87mbylyHgS8
P5hyEm0twE2HeTA3RirxfcShs6TvlZP7aHeT/tSnTmJv/NAwrV3fdqBQ3ck1HieKWvq6sU3eUGUA
mK+8cnhPcLaB5jUn+Vj7tbxHxpbvSknZiL/2ZtF2XB1svFpZ14bS75A5FRGW+D0rJDNeap3tqXFe
/ZsHaCrtieoBtSBSg5J4BEjrsX6CYa4ZQfMj041U/sXMrPKX0VjuoSI96bHqOjpTK0AY1zqhFNGU
qvj5ZvDlRFUyuHfZx//EpCJFJSUxl1gowdt3hY9c2MuDExv8bCftYW7WSqUh4Qah/dsrA6CGU2xs
UXfRQisY855CvjRbS0CzIGmZcoFiNZD9ESc7ZAoTlyzO5kJLY00Lj49LLPdVrOwXWdBbVLWC3NTG
jGxorVZccyJgSOYp9vVBSOKMmumqrXIhBCAOPz18IOMA9xtdl8lpXwN5ZhAARB35j1PK5gw+eyJw
YTxOOQ1Tbpzq1HluWyRTyp5XHVFKPe3IkHTxwxAHkHypvdZQizsc5y2dOxCASbQABcNl17rnpgIz
miHYAtL9wF9xsL3+zYXqmKHHygeEkYOvwDwziZe3x+ANNfU6D6xdJfR6gHIe4mXt9SWhdMWNF3SR
5xkrXNr4x7xiXXCtSwXxGuctV4zGHBuZaQ0SH3eqOf0qSv+hmSElVxqGdvjsorHLFCBiPe11+VPg
XyRBDREUVm5v6eQznSGkbS9hGlFL7jpyp0bI/y67c1xO1gh61099/yiG4pb3DfgNPK5OcOFYyH7c
rNh7swcOykJePdvziL8Qn5TfFSuy1OESxGAARTjvyFuod4RhnqBC0ium3il0vK+wu9V0I9ufmoBF
KngU5bfW0+VOeChSVI95bf7MNsU3LtnqkRt4EzRolqxczftAhyvDa5h3oOUOUtfeUkRdq9uB55V5
sYYuNEdhbaE38KnzTC/8BDYZZbm9Zbq3qUSL4nEpUATjPZa2Wk9NHA3FTYHtPaLqjnJGKBVSaCZB
3/YUXJfQOgva+KERL3W85Gsjd9PHlhZwywP6KVs057fnUVpWx4+bLzKZ6U2wj7kwXrKyzgk0Yx3x
YNjz1tU36HWCcdhHClpCfQQd/uR6chMilLQ774QD8yMI9yoD3q/GVRmI54XsgQH8pqVjMifsqKio
ZIPmhEcxj7w0fCHj81EZVrJqbxkKvXF1bGc3yOkT3dw5yfmLe3uiFfA37jzhMoRKnc/YrwMud/yD
8V2bwlTtsvioy/aRSvVSuAyJJb67TR2H7yrzUDrPtzM9eRzrAVpwJpxVE9uHeUaQKEOWsppsMNtF
Y6KMXQ02gjwPstcFLcxKtso9cOuDMCY1icljNE7dXW42j2Bhk9LGAr2s6BEjSXYA9gQpcChTM3oT
lIvMdXgaSYEdgyOjGhf0M+b+EWqONGp8RUl/9IXkPjNjj2pJrh0j57we13Mo9zqo73yz2s/OPZNH
yn49bRvJbRLDF501uLial4YZWH8sC/pbv4NH3UE6KTUB8+3cIJpElzVOZC4z/LvXYbntCpzbrFnW
/ShuxgSgSLk6jAmUMEM/Aoba4QeJEv9TE4a6iduYy1x8B7LcOTnK5LL4adqYgb279GcT6ecDEn74
PGnD0arw6U55mPwSFVZM6doZMt2h5ll2cYbI+bO0Bz42KU+3NM4+cRh2Od3k1GPUJhsCGuHF1kfo
JxEJIe9t+8sKkzWEVxypNoJ0sQ2U26zHoSCRI2ottXLcpzi7E6Bw2XlnCG7jyMc5rq1Ig9y1fsLM
+qQ4hwZtqRapaHhf1E58SLzpJDF4rho1LKdpdKMgNu+rXp1Js6cVtuXv2pyudCCHSuvXbmqJ7XsV
dvdYK3IQmDAFG9011b5zitc8y3cpbYp/g76C0FiXcXvMBpSIyYQr0z5nRsNOg8ABcziZlYfbcokW
7K42cjivupuL+gBZAyPZkpxwKq41eT3WtC64Q5J5K8ed0d65zKkogtxjKOpdXL4wd1gV8YvSl9Hn
RAmWJ8semPT3W1JNRuaiDYLUeCYSkiHLZAbruArPrFRWMMZz9cpRtKLmWDGDWCEjZonxmFGRTq6O
Zh8D7OLc+95LOGARtN+9+XfRvbBuodmjHeQ+6NDhywXoN/7OoNl2qMlNEs0aCxpyz7KDW6KvL73B
zA1bYFFzptFPvuIXhlRHQP1iYkBvMjE9d9AHI8wExcZmW7Mu7fB5TIW7rSf7EWfEfFYdiTiaMMP1
0v+4U3CsCoksf7iWtHhbQc7S0W3YNVC/EN8RWqcmLp/d0bqo3Di0Krs91TVvWUqCpAx7aHGBhHsT
t9HioG7Mh2CfmrShdszxN4cP+eL6G9+YMYpjouGC8JOTbQ0fteegDTZQpp6dqn82tZvsQzjHd4yz
3PLBKfsfriCmH3gP12463BGfbK5ysqL4PnN4jfN+2ulONOulYPDB8ctG4y1OkrGhm+8etPkSGPUF
R/yqBAUEm7Yga8McfwaMSF1I3c1CmVHu8OQWTIl92ht1i0iYFita4uQNZsF8F2hvS43N3m58a3CN
k/5LfqKUd7Z9v7TcuPYORNm87/QkiOOwiFWegud04coRzsnMzWvT/NLtyKS7egbPj5urj+yeUOna
tI46d7e6YtNWL38NT+05OWbIYvdeGcZbRuL5vl4SiMFp519cc/IPRd+cM9NjqNtEqZk+Ngx0Gbck
EOxr8VAtsIBb7U18LSWZweTdxEQUxBWzJaGTtaRVIm6GfUfXUXHh0S3PSXzKbW/Yl7AP6UditReD
bB8sEbzlWZIdur8U8m0mriQmxMcsgJ/Mq7DGax2chaoOVSavabpVTsXWlCwEyZetPPzmO3PBFePZ
+rFuIR63hlE+TnFq7pogPblhsXHwOkeJ121GQh+h5dR5JCXUEaKZRjVsGjeNkYp3v5hpP/f9jD9Y
pwvREDMWl9kq15MYp61CIlzpfmNSc4RDf0mop59nvw64xXNK1KB6nHLxWWkM3/Z4p/0w2y1uDYXA
uDBleCk8wNfetLdwFC15gqjXHBhmiZHBv4eNL3xwqPiGjjVuOTiAThzkaSRNVKq6lzawImfpXebC
5IFVhdJnq+vtjecSdATf5E88u5hvcI/sF1n8TueY4tHjKhsLSi4wQJ95+Bks6iHwIN0Nrn5uzPmc
Je5LSBNpMJnfZQ4FVeK6FuFJ8gDqwztUk43PjZdn3TbqKdaGhOEWLgRr90W1E136VYZs+VLGCBaX
ZGI+LWF6qBc29LJK/LU58wDmsoaSzQOP6Q42xB2JGySs1pr1QmUQd+qPZF6MoJA1wVG7UcU+fgOE
6Inr7OQC2Nhv+X9mufb9QR8yKOjrBXjSS1KFFigA/zKaJoWP3xBZQfMyprG16mrQLiNr2HWGXnhu
1QOXMHCxxs7WYlD4tGr90wxMLwY/Rz1dOHguuyQnQII8uWT2sBGWDu583RNqwmPc9iGhrbAQj4m6
0dyJDo3ioR1WTucEROn0H3G6NFtmGTY+sBiwJaiMybCe+DzetxlTHEZcKYUXNmi19Kx9F4ZksVlM
b35JZUkgkaaJaxUUEDP/9lvQ6qFKcQ7KhJp/HMimkrO9zcjCi7zC9Mi7GLJt66f6oCavOxh+SB5I
XWHPKLAgZE4ObCiHb0S4Wh85AJOIyUIIYYJSw21Xk5WWmN/FlL0aFeVei+3RGpEj2A50D781MIqE
zVvCNunephOJQuZUj+Hk1hsmSmTgqBLHZzhgoF9cVhmSqKkqx+zQifxpHtrnOYjfS/LEti7WuTuq
RvAdPVvxrF2IQOlgeDNlJ6OCXJewbU9GYrQH/Lz5i8TSd9cNjUcmDqNuyw8YPs/mPRhccVma8ip9
u95lopfffeAO+8luzTtbJeL3rDvjVRb19JaZBLy5cgDOQrhGFGBXs4waqqtcLo2fXufUfsQcf5vX
8guEcpFPk3I0c1GWGSDRVzXOxkhY4rtonCgVY70JbOCkTKipizKQTYpLAmsOi/mVzDlG3DJEUGBr
/zHJXLBOQfPio/THzRMiPHDjcdNN4bJPajE/91Ob7cOi6l5sMkMqy8w+2K+0+ympiR9pp3Pl8xpK
stXGLGsOQYbvKW/z81AjcomDDJNLg2g7bTas6JxN1dfVIe3Jym0dnR1kmgMVr4rbQOws47K9aj18
xl6H4bIrONG6xe7WhIRQ2zcdFt+mPQrzbk7Mz57BQmpYW6PDdO9gfm01n57UBXS8GgbHWbGdferM
btjJEvqc3WTOv6LM/3dLroT/P7vdL7Lt0/9z/vz6+Zb1Px3vaJxuX/u3/Mr5A+u6CTE7xNpuo7X6
T8u7bf7heo4P+w/cM+arG5rwb1Sja//hBA6yLVYYLoxbByVi9y9So4uFnn8EOWr/7aD/T93Z/b+k
ikjW/qVD+/u//52OGPxFQP4vSSOaWBvSVGgBa4Sge9Ng/VN8Zc4+se89/DwjkOzzzTm1mI3aP1lz
SZP5LU9AUOUMhRcv/GAX8JamxsH3tf+5GMa8q9P220vYNjILvnd9wR6n8z25d6oA3mDLwyjeWTJj
RyisXRhbD2ybI8dT98Di3xqvca9e0qcdnaY6sCNmPtFszam7yPJPB+dM1ZQst0pTZE99DyliSY9m
cejmonoqUq+gUsPVR3rB2mAQIjCoPbLa3aRs6YqQwaSfX5Op5xOPdsOaGHLPIdPvdM7EOatqym3G
dOvUrLtVX7+UssXEjhyoKM4AP+DCUK1npNDkBBpUWYAVQBL1NwcdA2op/avnpfYZ5+vOhIlRQZmo
+vgwtOULyQti17nkPGXul9Pz4sVty+6gSvJrJ9WPECgTKhxzI8GOhtU3d70a7qpAfqeZ9a1CA3Fa
iaHTrF6D0dxUNE3PSi0srEhoXenafXI49/js4sFjUbotJ/3aKgci0PKsiubHSY3xjgn4M2PH96UK
jh66kK2T29/1VK1zyyFMcTYe6iw+oSkBTt9i9qybMqcpKcUlydhS9XGdbwfAUbr5IZ8h6po/JQE7
WR90Pwz7zAiWwLRaOnVe+GKrrNJn1PI+DSCRdMHAPr5vKd4mu/4OKrx+vs6Dx9Qun9P2sbT5h7iM
JTtxNT1l8C/XpeieA9v57IHBlTeYm4Stk7f8qpXVL1umpngkb/QBL6SLJmnk0rV2fw3cxY1G/MG7
rBqxl1k+q9SGGsUekn3Kym6TYjZ0ZB+sQ0WAYBNUDAPM0tpN2oBoiMBx5TNCprI3aNtqihpTUaZN
Ov0AuFitHAyaq0YH9yzlN1PC2MQIjRAmVr1K+IM3lr0grHHMnk9A5UYAMCmTm+p3xtCQ8W63L5p2
H2fhJZiX6xAa7ooqcsdiGT7nEO91zoLFnwJyYW5qnerm5CZQy6ThlQG+QLenHUEcG7LNapnsUVH5
76TMvAcpVdvKnV3Kyq6bWJzH5MDJ4CHvutcbR3UV0+k43XBiNL3jOY9aU9lrNyCgz3VmPiCl+p3r
zAcdR0ZI4hnuu5ESPhZIdzMp48kiP6knx3HglhBFz7Ld5i0w8Gp78lqm8TvxlKtYNMew3ubL64BA
QKTpRsTVwcqZKnVGkF68dHnoSnfeE3QWX/N2z3CQufKwHOY6AyTQVmh75I8Btxh3rjFvaEzWjiM+
ksBkFAkP2zMqcHjv3oiBxEjY3PKusDowC3eDVhHAEyO33J3mvR/MzR6LpL53Ki8APtQkUYU2beeM
1lNZ+9h2zdWUpvt68qENEUTCSuIsMDRdinz59OY4uKSNJ9axvIQQysBq8K39BBLgLSCHWLJ4vMsS
m2VxbtabvKrYKC8Kp3huNPhV3eKuK5iotR6fMTGJqCB/RbpY8EfNIIDpICbnYtuwXfAFYNDa5v2R
Fc48QlO/GE86ZCt2zHPMHyYnxyFN7yFPuftilqzfpk9W6fUmu+Gs7NG8wruP2DDjcNbrngEcyLaV
J1s+MwlmbULxdoaYPixFBkRoLyhQ8ePtVYMlF33wsMpLh1VCp1/DfGF/hIxkIAp3NS8BdDj15kwp
zRegpiWfH8di5m0tjD3hXfQiRpKdamnvQn8iPabsPPgdxl1Y9qvOgwxtiGD5QCR47J3gY66q00Si
0aWt6pxYx0pvwB+/WyR+ev10B7qasZo7fYnkZroHlSRQn7nL2SAtEslNE8Dr8PZJ391njKl5mjnp
m2F8Nm9eVbXgY/9IEC3RACjvHPi7YDHeppTKMp2WPfFcLEPInlXk4qjxeaKTD+fp1ZBi3JhqeofV
cCZrMwoh88ksAXuZGuKcBJroDpcUYIMN+5Lltzq9rqNe6YzlSV1/sSY0VrEmcqyt9Ge2JOk6FMtD
0HVz5FekynlXr3O/LdaWbDcZrsvA/uomFvR+8ksnmFlRUU4f2TAKKmx/13LfZSkJqlkX49P1iJ9A
47VuQ4ZrAFMYgUzJJx6A02gSqsoQZG1J6xBoBqNO1em3vOQClQYC2drlSvR9dXVpYeT0m3ykIcqT
6j0QE/Kv4L2um3HnZoO/DRdAHeYo1iAhwZlllwwurWV07Of9P9FkzCAikMTVwj3SLjEoVgKIYE6Y
btCMX00GaCprRL8GkfOSBEh/lO9/zV3fkheL1tUE+/WQuNysgzVTHljwz5g+qFtqdWO8lD2z86G2
DKTVDWHjXpBt2tsDJ9y0Aerm9ucOhOS9h26HmMhKXTCwtey9cuOSVJlHUGdn4ugN0z9hNZd3JBHW
96qM0YOlRtLthOiDt9SaMOj7w+ISRdYtW4yz6WvDpPUgFEHnalmc36KL47uS64TSojDWHfPsuSIB
2Go1KNGgHl4TpJKfrTLco+KM3SjLH45dOpmIoIviMSQhGEkNhmRQqJh1rckj8dbOy0d4zfY1NOAj
lyPKdPKa1l7ZevsBGRhjMpOAPQcm7p+CRRmbpZwhVRgXn76bT5Ficn90q6qDo9vap8WZP0lk6r8L
Aaxqyiv1LIZuiDg0OIJZieb+rCNV5/rBTJZ0o80q/homjdCnC13roOY+wIGN0oS5CsRhU6fNySla
FFmeIiFiKdNjwiecM75t+5tcUp2RVmJogwjqDZ9eOK3jRHBT1RWB6grJWWWnw5XJslegzvXBfnpt
2z4wxTKOXdMvq2mwvZ21pGB+ct/VF/geCiEBxAuxZMkRbCy8ozxjiCTzmKY+zthZIDH33/opIdes
UJ+9YIZSzr3+rT0bOpthy11PD896qHZ0HpV+7T8OrUnBkA3UduQiejBrbCS+nI43uaqBfz6V2SlI
TSTJ8hIHxSkOu63DUJq7THSfozWZu6Gvvkh7JtPPj3Thn4KZjJcaynPdj/1LVk4s03Xkhfojr8qT
Md8SgkuWcq3Or8NQMU3rE5farOFw8v56UftVXJm72C5tuAzmXeUPAo6Js+sLygbdFndhl0fB1MsH
thjDiUTGjVuSHOf0a2f0rE3Y8eCW3BawO/RO5+U3PGDM3hPYxDkef8EhJNaycHDEL6wyhirdO3Wd
bKUUJ5mANVKNLa8Eep9lBZHYd19UUQwQBYR6mrTeFKP/INKTBiO5WWKCAD0Y3R1S1ouLznxViWZb
hegPyFA22zP8JApSHYME4JOcGSUiG8eQL56Bekuy5LTnAyv+VUMIOqF15FkZ2aNOCEvWfjJtE20e
QfDBiOplFDQAUPPZr47BNBBUOEjxgIiwQlQa71wmrKGX/nL8VjE65cBsUouR5FDPb3QWb1zWJzI+
JsjV3t4O/1QEIlwDu0gOE1STDbSF/NOoQ5+wOW4L+OlRO81R6/dfibKW4yCepyK5k9rYVtj5N2Lq
9B6O4MrJvE06TGBZKsEIxyFgsHudBKleGUVhiVaG5u7eRhkSmfQ1lVTXONTHAAv9ylNx9iM06Wds
CpFJ3y6Z/peVKjwKYXGuPQhWg44h7yVnr3txuhAIdzaezZ6FvLsgChpq8srwKhCz+SQ8IwXccpwV
7UZw20JZ4liidbqp3MHT/JQDWkIioT8KRuk718SfcHO6Gchv2SXxo3rBpLRNiy2Z3KBRvfrojhTh
3GEGfBTFB3jTMNvNOnQq1J471wBaNrW+ta5r/9KV/Hh3uXZLWCH149cU/ZZwz+y1yHLnrp1V/ncW
yf/u2cDN+Pf/5uAdvn7Kz/r7H3as21f8zcADWYewz6GtsE331vXT2//NwLNdXFekFWHUClFFmP8W
3uD7f/gEQJjovDDC26aDEfDviYDv/GETwhPg8PZwXQfe/5cf62bf/K+BADk0WMJMEZB246L0scz/
5saafcucofSnkJuG9sll/HsMwhwtnl3M7cmP/XTHyrYFeM809gpcd+IzU47VKZWh3gaZpS+z3VMT
E14630+zVXH9thQmCUPKEzmOUAL+7dX9vwwx/vJA/vNXZnpBZeQJl5gEPO7/nGF4/tRNAYGxgC4K
dckcIx7WJssJKLV5/KKHQL8UoaugkBfJhUmF/DZwy/5OeuRuBCIDa13B506ulTDHl3YoxT53RxMD
obRPuRUYn1j1qw+I9t7nVNTz5n/+9a3bK/rPX1+AyqDVhFHh8PL/N9OltUidVfl/UHdeS3Ij2Zb9
ocaYQzjEa2idkipfYEwKaDgcGvj6WcFqmyaDvEzr+zYvVWVWpCECAbj7OWfvtSH8NZPtHxHvkytg
takisDiVbPX2/DjNZfohLPGUhcJN7gZ4eh2m+qx+7+b1tcnPAXjmaLLLILuz643GnaDfMLxhgA28
Xw2iPB2WieRL0q3iw+LUvLnV7hWszmHcXZGGCEMA0bdtvJhRFRdfQSKH1b1X90qfwZpY5cVqzMra
WD2K3X1eDSDn2ySNu/Xo0yq6b8M8721qeXtk+Nc1SfxSYHIzL7FnWNm7EkgLJgcZyZNl2J0PvXCW
yR6zi1K7tB8c/TyGoYXdyuwZxBXEjPt4qxm5GysdIY090CCa/f2URhXO1arvwlVV+qk82Y1JuwhO
TCk/5KF3rZ67ul2n7MjzO/IzyN2gAlJPVqzEY1EK7EVDLEL4LsO8H2bDvJ5vTd/cmU7sT+vRidJ5
V0W9eufMafDkzBOtK+Kw50+0j9S3qKn6J/w3LW1gv51OGbv6Jsr1jjlMuAqbNOwWc6wDscoGK36I
UTu+KlKJrcWk6+BD7ZRiH9hUogs52M59ywT/M1Irsc9DX3xTcaZsxDBRgSIHGHFz7Jq8PkNm1h+T
uRp2dSth2PdD7L7LOIWfgLU71q5FyP2Qi8R/hJRkPMpWIbkuu/qjq2V7ZDDtUijb8ZceTe2whMk3
f5xR41w4/eCHNAPnRQQj8ukY29jBIH7wNIiUGWqcx0+Ix6uHeXbhULuIjXcMktu7qk3Dg2X68zGp
6hhIUGMJdJa0DYDmc6SQIpwuuWHmm24y07NnN8VZ4Ee6FEzbsNZgtmHCRS/pHaIXefQia0RqAnFZ
eKTIy94tj5UwglMaJo5coQ1trsvW/Al4t/XoBlPXrYKyk8ek80YUVixRuHoCvcV8AqVPT0WHKax1
tm7fu4cK4DEWSaOs3od1ptItbQ1NIrbQFWQgWxr12dD0AB8SGbsf6N3bu8oyhiNQKQ//ifA/D7Ua
7npl+vcenYVmM1JKx8ewRcTzmNdN8hSbg7+uGECd0yHongavER/btJ+NVVo2MYK6skeubkTWbvRq
xgVNZ3SLEOPw+5nF4L1yk5qR/ehb34gdCThfJqrbCt4u/CRZC5QKuYhIaTomeiNiP/w8Km0dVGog
UVONmR8JZwi3qjUJMpzsoT3VTtg+lk44OrTuaHkEtFkpN0sMa0GjmaQOHvV70Dd+sGssGs37sjJM
TB6lD9TNk/UHlraJA2+t9sL20kcRCvNY97O1prCZyx33OW2XLZ4WdxXaDFKRwhceiPMc8+8jbPH4
O6rhzsZl1IRoq2dZG3fkkmL6aKNBn9VoR4+qk/1xYnSB65FI+bURmul3iUmDrFf4dOepsAimbxrr
oScr4yVOuupV8TtsU87UX7TRWOsSAOOHch6vOL4sQ1hbjTaNamOsv7SkVb9qe4weTMQQDv1ikR6K
UdgXQZQFVb/Iqx0T9/CuJS3n3Ohquqsm199o7ZSnCBb5C26iRF9tVshfRu+qJvJdRrWuWb0iT+OV
kPEwkUM4jPPHkDDWnUNvCAldSf/FBStCgJfrmxOalywH0C/tZ+nJ9t2c5NV16AbysSe84kjxUWGN
HsJnRZNnWOJJNg5l7LZ3HOqbh1aF/gWFc/u5SQSRvyiIvyJMrXaseSEi2zl/STyY4G3cA5ZjcSle
dE8CNRxJ/GqUHFcyX25C5KHNBARtx3SwWhsUJiDWulKtY0IuWgqtObmHyR1SW3iMcSnjfEHyuhze
JYEJlxSKYcENVhRQbqJC9Pem/OyaWrwbhpYhnaWFPOk+AYvaSn1wMpkch9iimxq2FcxL1KrW0jVr
u0PHbCPWd/q82Qsg5U/8Qj765AQX8MKa8SduJmLfH/MZXecgymKl89K4B2eonhGnjqfeiuh5M9ke
YLYW/jE0ABYq1XevSVkG1WqUSXxg8uctrJ5eCks+tPSojTpSlHPjjlWIkO4ZjX2KrnWMPkW15YDb
M+BoZYDHD8YQQSy0attbKBm6e0jWE05DSKkH0QX+hw5lxvugxRFsNfWMsjwcorMgM4f09cHv71In
wwVaJ2m9tUacpisyfLKnURYOPEy3ktsO4FqwVK1L2rnIqZ9dbVaYB5R9FRE4xIGbbJ9PBd8Yi6V0
GtSuSfGg7apFh9Bb3nM90VQ+SNXHW9OexEVZRYhrV7MdVTXWoklIuphED11mraoPMo4wtrPrle+S
KEQLKE3V77x2MB4wtTQUfYEJ0dNrmw+u0448E2a096nplth0mVObdfSQUOv5SCkMfzcyc1lrLc39
WFolCRCUJZPo8ktrD81T3gf2N8sibhzSTVbRWDKmb4HBGGKRIrFuuPXS39SOMeww8tAcnQEql34U
HEwP59BRxLZBag+L7yqfvegcmZVxmg27ObZB2DwiCeWUYVq8favGxVXYki7TEy6vzXLdxCLdhF5Q
00ocR8NdZ5VMyKpq8y3B0t25RqO5NmSdXHStyiOyDftkZ5Z5lqDVreVgjO2zHZvufMyIdD/POjdJ
oZjEcxdBpVthHo2ePXseJop6JI+Nh9NssHtKPN8Zvrakb6kTFbabMFUpARhqUcpNkc/1fUWS1b6E
ABivdBbaBMqYZrGvUtup1+4wduGhGYuy3AAlbHZGYQQkhYSVEkvef5ahuQyy51ok3sZzE+c4+aP1
vlbo3W1k8jvIgfUHwzPIAk96pAEUfRilPdb2fJnorHgWTmPsx1T00aY35/Q9/9mdKzbEjd9GZA0U
wG0/2P6Mq4cuGantgj5YClsfHEuvQnYLQ+XnUXnOk1XI5IBIvjpmc8FAfEIkgQaSyfvRxbW59jgl
7adCOsAQriq/oMSTbmJ0+DJwKHjOKlG9hCKCvoFW1AfmmA3rmCM16GPfUQd2jHFX5YEx0I+K50Ns
sQCvCzHaj30+hkdDV3I9aFjWSSUjhDcz8NEuobsYtOwGunad+4pPt25DC+smHnYXNnMTeaeE3fW+
KWdjayQEGQEeCLY2YucNEpD+wkfPn6rOGUc6Jsb8PaAztQlsUz/50lAbAxvZqdZZcs76sHvJosY+
EUlR3jns0BeamCazrKrpuUBRQm0brP5rUpvVUQUYA5UNdDWXui2wcIWY+MCEHHWYjvQPTWmu+jJL
aL8kqDdoCM138EqiV7Ns86uTV22cKjPOZlZymEDkzxzD9FWD3NRLJGxaP/no+Ya6txK8baGNyGFR
hwk0gNC00oUMPWoox2UpKM3M21VZo+lDttkZGb2zKyG07tHs1sdpsrIvBrFha0yN6mC4Dh4Eo+yt
5yZsWuJoxrwQTx6bwYWcP3Vu69l9YRAwf0Iq1LvH1LH9amcpfMWj0UffCSFu7qwYRWaSdvn5Kpd6
79IAp5sSV++csRUHJozTrp9dlF6CNXjrRbg86cE1R6ct5r2kNVxSdGApyRJFmlXjGv1ZKyNc16OK
YSWmeVLzEo/TtqvE+Oj7pfcK2MdLN6kY8lcZJ9VdN0GrVBwNXhrWly9jPUKnkgoopDJoFM1KhVC0
+6TmsJTEnyM0Gs7ST73+U2ak9anLtL3pA49U9cjv9CcRYkgQQihvqYsgo2HlOEdGjgxv49a5y+sC
jS3Oo+voIc+WroRlToydU8SX2c6DexH3Wb+aipjmlKsi3l3La8/XeXC9mexAv48nHxn9jB/VT0ch
1k0paNh0ssbFbgfjk5v66QdLYvS9SmLFKzTUjOAuAkRsvj15iOIxibrgMmRNGuHPs5JD0jgt8U1F
8xBWdHgRF81PpP0arw1j8p5JXxX5K7fLoQGHwSA+aTrZYLIVMsgnc4Jx22CjeHFFp09Wl4lsTa+p
ePBSZI7PPoC4O6cPUeHVRVHHS6TA6RcDgkR1nlURfKFLh+ITC553dHLPVhd81/qUcpRDkaSkfxRD
Em87wpuaRYmh6TOpZ2NIQxv8QCd0+z1svO5zmg/NsUnG/lPJy2ti9AWftYsndH9tS1lFCTo+KY9H
F822X7zGDW8cI8H63ozN4hkTZwkjNWiPxVAXjxjxCmgYhjYfYnS1R3/gp1gbjuHbsBX8dj9MU+Fs
YaHarAaW+zR6k4Cx7TvjixZq3ppyQsnluWG0HyhN1SW1OKCuIuJb1YpnIC6PjCtkQtveYtIylgEF
fYMbhSZFWB0GhccKqbqVn6a6BpWdWkb/UrqwTApqBvPqB/RfMn+stmYVqG9eNZcfE2NSl86y+4Hx
Gl3hxLeGDYPX8X3osvEsBO1AG+mCyA9tAF+Zu4kVhGQS/WC5ReptEaSFu25qcrmcGq98tWO08gyY
ODaCU3mokmT8ijy6ek7HxnrXZjDSmRaIHrSFnrpm66eB+R1waXxfUgxi6aRZ9MUoPafd5pNhf74m
xfHUOIjfPEzZ69xrrMfcjhTR4AzOayZUqGijurh6RzvjMruhtW06qK8k6gHKFjQrP3faUTDxyMrC
49c30FlS7DVAKFLnEc1jgjvZqe6NuCkaNHrUCFRpHJ4XluPgR44IFGDMrOS8oaw37oj5qv1l1pTy
yS8Du1/p2IVqUkQtdVCB+pEau7doytgO3viSgK2nus9Te+NqnbLremOYgwy+unxm/qXXbkt44MaO
x/isMnbVBRwsEa+soZ4w9Rppd2DTat6zlQdneHFYO2kUGRswKPrYWdr8rB1tfB4te3qPO8p7dpMq
ugRzpQ99m1Z3A/4uAL5XrnNQ1jgCm7zYFlUZUMQFQLyTa5sGMefgPIZDnB+V2xtnLL7jvYmpJVnr
oVPESYpWNks1SfcoJnDFcZ5S3lmGFZzHWZLwQHG/y7Sq77s68b708VS/g8KADxdBy8yY0zIHCDF+
FO76IP3g1zIDQzzNxyHK+h0kYCZjNhOe2qpImvGdMHyyLZWRVaerXdWW+EAFaoAHElqMfdU77V4W
ue+glm3oHJUEVl2BT0146SqtcSk55nWTcABb0FnzNoqOX/IwOo6PaEUGdClakt5cAFCMuu153Pmh
Mz+4GHjPHAv7Vyg5LZSZsgMNzO7JVjOWe3vyeFcpAD7KkhDWPFAg5drAgHCf1JsyG8unblCdt8rj
mXIljmpNsqVy5Qoq/XhEbawI65gGzmHore27zLWjDeCP6jQga0zWk6GFDbOBRs4hTDlfIFuePFg5
UdAWG2Y3ab3OHD0YyIh1++q13XBOrD65YzRL4YZ6GhqwKXVhryCAa+MSd2h2V4xhMkgYPUkX2suz
e6v2x303DByszD637DvDKnle/WYIGJBSWT2iyjdSJpc8PoQoMJR7bHsXGwb4I9Ae69ylUcGIq5it
YyGrILvvhsye7qa0COGwDI7phju8sJECNhEhfHVIJMV3maKE9pLZOOMnND96ZBW61eJf2M4VrUaH
BA2N93QbjFX1QYeOLFf/yl20HnFHKMVUu+MZUad3nxmG4y2HRMrHfxW4xKFFsik1iEGgswfRfd2k
7JnULE+u0zVPjc1wjIyg+p/G7H81mjgnX2rCQL63v2Lhfkjs/sOM+/+NJ+fQ1v2f5xdLLNjffp5e
XP/4v4cXjCE4J3r0ZwF40gz2GR/8e3jB6ZPBBuMM5gbCJqiHv/VvOeM1XZr/Y5M8DcM38K5DhX8P
Lwjn+z/8WZLFQdxfe/fC/W/GF79OL1weS7SU0rcQW7qe592mKntpZCFD8bpdMtGZi9k28UpkCIcX
OQHE4CNj+R6X2hiv25KD+Rv98V/RmC7ySXScJphKpJ5QON2bTr4zphJ+VU0jJLCbPUYJ4LBD5DyB
B/O2P/0kfxh6XAdIP00Nrtdik6ANb7qmG9i/fdNGdrasZihLxaBieQnjML6fTSfgwBu6brFE2Zly
ghFWd0hDJWGeRdq5TmmLrN78/bP8OsD48VGAgaJt5RFwIfjdDAWCLobV3pX9vo0BnMOwR8syBPE3
vjbrVIWWy7AL/y2496/M0x9XBU14pV5L02NgdXOzszZ3E11QLA6AL9gKvHL8jkCPzFJzavORZnuV
YEQmS7SzfNSMwhzUCydi1W7i6RrA8feb4P4KB/3xefzrbMTlCbjO0G5InY3btnMvunHvmaZEsIdb
5lK3aArjRVgbJHPYtV+layNiVlbnXedfWs+sugXH/Gx6wADSXvwxtuunqST/b5lgOfmIlHEoPzHg
Mpai7xDsRxWdvleOA2F2n1jTjDwKwfZ9bvj0MTTz9mDRehNg6QbnHFCJTGJ2l7BD8JNUqbwnqpap
fq3nJFjlg9QNOeDap973ZH+NxuGMviL3j3lyz9E6wXybBV/jbrraDXMVf0RpAZqvZ1D+XVa28a7M
3PLaqth1JNY63vSolIH2ojZbbDG5S7nRt8wQ7tI4twagR35c7mllOi80digTiisOiJZQSkuhS0QP
IsBUhLJ6SKD33ZxTNVDdhM+IqPEYodYvctr4UjhPf//xbp5g1jPABcSLoS30gWTaNwTpyZq9CvjU
vDesgmGgA1Yut2bYIAiStmTfdPs686K7v1/0hu3qclVGaL7jeSSbsVbdho1VTjmIPNbu3vWzWa9L
vwu3lkxpazJ7Uc1dJL3+NFmmuDRm3e2k1s1zUAKRsNJanQeSys03Rqk39+G6qED2ZRn2eJ9t1uRf
J6kttdsc1PO4l/Rc37eRy9itwY6Lp9JeNB6lHodO/40353bN5qISnwddM+jkjL+vH+pn6OxMIyfL
WrFXdGSKDbgV39mGLVyK5RWzvY6ERq44m7OElwnA4svff4bfF21bws9nK+PrC9O6uTz6vbmfwglS
DxkYh6Lv4qfGNJOncWrfmlTf/uLX+4s9i1uMEhXh/S2LmvZI5kyuA/ex8jOEw0OAMy/3G2JJWK/3
lp2qg2Zp16emchG5JDQQl+jWGPFVqvIJACHxofrnnPM/mgD+dP8RDwQm6xJb1w98/E/3H72s6ePU
pnWCSvTBnqpgNzKJQOGXdPa3oEXYtrDHinmVzqyQk8P/O1r8YR9zrsv0f6bfP5ZN1/R4/VyB3MCy
b26/Zs/0Kf7mferPdrCCt8dmDboBQ0xDWnu1oOWLFMeuhvB70UpS3B3fIN9ZTUn6TpshylfEaA0n
ZgmQE0AGa9ii9wLFeEzjNrdH6X/jwFxSPTSmJppHVUjWA+YcNG+MogD3kqCCYTb9w+rtgL7DkB7h
tLwiXw+Y0tAIdWpmmu4rl/82PY3FL2yNMFx3tdUh/4XY6pJaBiu2sEqgZIMh8GZ7zKQvQzuQLKS6
InjXJ65ucPzSKHnjFfrTgwUdA9aMYyMRIYb+13fIznxv1HPXEdDFUPdox1kQYOlg2ycy2mnXLQpm
lE5onkjVMyCJYIBvctJUu3Hsn43SnPeh6K3Xv/+4143/9re1OJq4NpMixCk3W+LQMQT3IyH2QzMj
RxJmgf213yWV/wIB59Fog31CddsQH/zGlf90PHIhGwsiIS3OB7dQ4TGu6LXEXr8vPFPumKLor/3Q
I18sqC/VUiPq7dfamqS8EB0LQfh62MKkETh2uPv7XbCuq+ZPt8HD/YNAxbcEFHi8QMF1BfrpBavy
QgUcAIod3YGTeY01rt1HJ0xoJon6KjYYjmzcjDmzIF62snpGE3ARWQ3AgJmudJDACcYtNj+mB7zV
YnBSItyOIr1tquCAyUstkZW+sSxc7Ue/f2x2Vge7kcT5dvNMOVCU2jy0ip2ZWfuUmYmgkZ8LMQAb
8bBdtgZJeUn+YtRVDCgQFyBIqCVowkOugDnamvN16MoDofMrN2t382AShgNMB6BGhtvCUKfYnHem
jHZBXp7RlhztxHudAvtdxICYMZqzQ/cHBNY4ccHj4A6HVEpxGBp95+LMGQobGmmMkST3Xb0YLYKw
6Dl5iPBhQLv5qQQJQGLivUQRt8w1MoOKxXeJUP6Y5aCB6ah8x1jqXCrJiuLN2Her2H6vGWdQxftP
sMsenMF/EJWAeDhmwclKxjtIrR842uqtM5DTbaUu+IDC+05f977qfIAyETp7PBYAd8s9HNBH5Aa7
2BoSUmsb9OYl2mKk1Dj+fV9tmnF4rYPwFNfTJ235y3xWn2z82Z6SG6sZj71dniMHuFhYnKGv3Rlh
QNcuiemLBHe1lg+JoNK2CDnKo7ce3Jsaw5PIvxyUSa5lO7aF5ezXB7e3ZY9K28oPrDpgTt5pH017
PRIRR3y9opgqv3Q0ok+TIqUOlnC0SooEYIIU2QdnhkO7wLYRyHJnWPMqyIhwcsqY0LMg7Rd/f8fM
m2rg9qMGNx8V64WvstAZdm5PsHvvt+SEznQ3djI2io/hINz91I0BM3vwNRVB85vcrpsXhMzl/Rsf
5fZ1/3HXcNR5GOrw6aHH++V1L0tIyhEy7QM7Z3nqZpznGVLnjRMhlQOWpWGZ9OIsmNPt0Grjopt5
OBZNMbrLpoMs5DsEm/79Q92sxP/cnp8+080uS+sywCuQFIcMF94W7zP4aNN3zia6a9vw75GAbLTi
4Wy+//3CtwvxP1f2oYaRnAOu8Mf//2nxIwN4NHNvTg+jlfXHscmhuEgbmmrudu/GzA2/TASRc+RC
6iSrflE5cJH+/hluS7Pbz/Ajseqnz9ApGpaBPU+7JND2V6mu+XpdtkqR3yw0/rOFjnN1VzT+oxrz
p76lGVWF+0mMuN57IL3EZ+tgEctwExc5MI0Irp9jEH+NxnmYYTjbp2LydtihTljhnmDQ3yWjfApa
5El5cQ6uVOP506zHPQqOk5iz9cRfTQvjDrTBwZk7Muue0edv7BEjYAFWWDSvToRHoOK5RfmAu0aF
FzMj0kyPi9Ji4ASiO8Y0rsmcaKu7mawWYO5Lf0pXMVbesa/ONWxP62qZL+uhYNrrfcLNlb1R+9+E
C7k/7q0Upikk5zT6Nze7RJ0zozcIX9y1ZuvyIdhACyzXAs5TH5l2vZLE1A6R8O7bEnHJ0SS1V678
2QtRWow2FjDPDozXKZTp+7//7Nf37Odt9/oeShOibkDEJLEC1/3tp1/dqAsnVbWZ4I+Q0VZU0Od9
xAsXWDDMcf4X10KWawXs7wI/7a/Xor9cGVGeAD/pjAK4eUqvSdFG3w3KSco3nufry/rbF/vpYjf9
lpCmKoZ4CaFAUxjuizTTQK/HOP+mCVr/jvsyyrc6iefojSPB7Yngxx0FMOHZDEbYEdxfv6V2zY5w
+hIZETLhZgWth9COwkviaWML9D28UT3MnjrGW4swOI7f+OJ//EX/c337ZpHvPB+ee5vmh64o1MXs
4A6jCFKI5bPC91///pOaNw2df57s/1zNuVkzCRaoPbfhahzvrye0LC5XIBuyfThAf1pyzicF25pT
+6UtPYLncww9TPdYGAJDg7p2mdcai2wMG3KO4p7I3L9/wOvd/u0x+M/nkzfPtx14ZpIwZN5Ryww7
A4cWIYCttTE5IW4G30/fuCF/vN5Vgm6iAQ7kbQZPwyBghNFWHBK/mj5XTAriNRYyBxiIOxaPABDs
N77hHx/0/1zx9q1qEx9LWcwVyRDLn4TXlBsmHdm6m30JUW18saZUb/4Xd/Wna96sZ2YcjnFyTYrN
c8u4A4E4Eozt9wdGaaSPZrb1xsrxxw2Syo0ihcaA58mbhzqJiTmpofIeTCy9JBCk1hJ7a8R5INT7
tKVuQtxF6GlcDavEmokaGezuy9+/9J8/BO0JSkfXpAN2fRd+Wis7ooTzqpySQxBg2oWCGabLIuic
c6xBRaZNndwxP2T83E1YPdOhBkI4BO3nv3+M399vig2YB5Jikd6Yc7OwRXMAGi4z80NgwXvEyRRD
e67AT1JCGY9/v9bvT3PgcCb5YXSwCAe7WbFzE3l3AklwP7IrLo2iK3YSpiyd635eWmAEt3+/3k1u
1nWj/PWC1w/08y0eikYmlRUfDHlVZGPdDU55iUttl8FELWEmKgiumTWBkSpaDV+/BAv2VJYFDuDZ
ixkTlmVv7JGwWx1gI7RGq6m3hmz19w/6px+BPragqU530hQ3j4IuncLvKp69FjLydtZl/VFUhnGo
7FC98a6x+f+2hnFTrrMfGudMbm7PyihArG4QuCRN3wUSZ0HBhQVsbfLCVssi7BR2Wq1WZpjl6xKf
KgtpjV4fLPRSFJ19QhuELsyVqC5Uv0ntGhrPNeuijTPnMGsyVAV/f9E0/XCI4yE/urLO1lgOaajr
3r0kqUnP9Sp+7MIASD/vwTpISqB6BqenBEXpgRgVBBA6HFaWNvxVXOrwnHeYiAFVlatYm82mF1my
nWhU3ZcVp0mJuvyAHRVtMzzDZ4jX2TEPe7GrEZkuHPr73+xu1MsYX9xaCGeCfkVHZqySfJciGtoh
YPxIA5DkIlvAg5HWuJ0RC2O5hSeF8JAKwrfHS1UwQG6ToDmaDmHteFvTY0xY+DUTti42TksUD5uW
vR6D4DPSZXzUCtN8Evr5sTFoK+TuADlQtHqhDSIpqrzzLjD3wQvFDNtlYznfCFUWm8QBQ1Ah2FzW
edZuUuySm0n+ADFDei8yiF2TdOqjHXTdsuRMtscJPD7T1+n3up/Nd3TySStOMmb6/OOj8Kh3oAtB
Xotb96ppckmXufoTe7FIihkeVUNkeY3qedGX2FFHU6gj6Gg0XHS29l432pcJoc0ZSVXicI6Muy/T
kOsLSOZ6hZ6YXpcpcGgbDUx9O3JASZPt6T3pdjAX9bUlBf3rvYE1DgzqWN0pk15YNLXTWrowzLrK
n3YVZ/urFrM5qYakcJpv0SbMMu8uS1tzL3qJfr4e5HqGjcuQ0XMXJPlgvUg5ACu62CtrCvq7oAIj
UaXuc+2RhKQKI9uBZG6BhjXdkzvZ8fd2qN0XZHUAJVNl2x+yzrSe+im5H2BoPuaGlR5FnpHLU03H
UZLCrZP21W+C8ICutljEmSXXqBTNbSV9nnXmZRPJ2/5EL8QSqzLGPdsk+EWmaCj3yJ7IGC1hYQgX
HGs/ElYuBrfZua32jnJEBMn8DIxaHVt6gxw/WUf4krbO2CCRcTOkmi5z+mwYqrWVifGjibVpJSff
RHwl9CeUScGJuOyQojcwP5sFun4YUsJ6H5futE/n0VtlU9Eif2ijE/x2ZloJC3DWVCZdIuNgdlib
eez9rac9QpQj4ZMyFdufkxr8UZPB2yo7+2zNE91wDUwZmiZ5lV3fngw5BcvRrBoSh0aajrIDBJGQ
zC542O/jloDtjjbciWdfUDGN7gP6L30x0fWswsR0nvHeJHSAZrWvKnDzXWUOsH6taa2bGesrGJFN
36SfMkWa1cgMcD1j3/6GU+lOgeu5lIyFj60xfOkyWlWzDWY41/xRn1wEEuH9cj05xOW6s9fgPQgm
Y2UQa7ROzcE7l6ORfFAcOM9+0FUbr4ddFlFpPCDr0JfMaObFXLA6jtP8IfEH47Nnl3hDbMV6Rbbz
U5wkHk+/GyP9thGQDqFz1YfBX/dj/9wjG7pL6eV8dCer+qg9vzqCEbUWGIYUqEfjU1k5X5u0/YTC
2b8YudMsW+4k97CAHDWBu6JrzA8UOfGpKZ1g7QsSfN46Cv3exGE3oGvLUDuwbencHIVEid4lxXhC
lAWN/xDSSxCIeW1jGtn1unDPLAuPQevSV5o9Mha6rfbJ6v3v97/AYkNClYpy6PZDdLnC3AXzcl9y
l/yVGQTjV8VSyBrnN4b5xtV+P+IG/2gm8NZh+fwxHvn5VDD2fRMJy9/PVROcAMA8IqMbV9A8vys1
TGswG9bLG1/weoT9tXAIAp9ZD409icTcuSkc6MNhcLomhqg2qMbLENvlQ6hrDDHGMEGJJlvBne6x
1sfFiSOr/R71/BCfBLrdHuLl4EXLCY0zGgNmEoBNIjB6WyByJnZJOv2n2HZVAsZsas6tMg1MQVUY
+MsCEff0scMOh/QVstOydkvUR7YHgFgiS1gnLou+6sLkpVRRRWLwNQRk6WVWCq/Qtuz4hGo3JLw4
qic4ooUsHvCWuM3ZqLzK4p1tq+9emsmPNPQLsl7DcH7uEZYSrJwVYFmgnJMMUwS6TtYzpFMy6L1I
TO8qtzdfjKlMMSmlMfxWsyJLalUlnejfOPH83ofj1jP0kle/KnqY6+Hrp5+7sIKi49ntgAMJdzsg
pbkoZ/4okGI3i1xdvUOdn3UQ48GFEgUwtW+8Y7+d7rhPvFoWcz5eMveHwfOnD+DFZdKPDGJ3zThP
5yxynUPMuoV5Jn/jMP/bk82VXCYenHuvZY15c94FFRW6IOoBYAR5uIdx1qxH+NWLktPvXViXI+4a
HbzxOv3p6/G1BCbp67D1dsDadhijeoi1e+XO3ZonFT1ENQ7bCIj4G8XpHy5F85KvxmrFHb1NnS6L
WbRonbK9StnpFs4wlsaSZKBc7Dh/QE78+1vr/+F6FGck4KIxwuV9q7JRCRJ4QYANGgWZfVUJRn2O
bdeeJXCwnUf05ENU5CZie6C9REYi4HcJ6/geqinadIlbw3V1zJrzGsfIlWmDfV02jcKxOOYlTh01
mQfBg3Pyzap6VE1ncxzQ9fuJRJX3mPbCRw2S6RFsuH5XWOH8AY+yA7XNHffwggnjcJLY2YU6AtvE
XHUtDTuBJ9Vi6XTaWV7GOLS/WE3j7XDzIZOc0yIFh4XqdlkWhBKULUDqWDZVvSDn/RrRnFfdd7AI
mJBQ1vin2SyKO4AgJtAq+h500WsE0iAVOXlVZNdg58EF7q8Yt1E0x2Y9ZRszTyga/i9nZ7YcqZJl
0S/CjNGBV4hBEQqF5vEFk3IAnHl04Ot7cdva7KYyK2XVL/VyK0UEAe7Hz9l77cTXnUc81t0dnwyB
Z0SyXjjiZAGwQBv/ooFEfgLUaFPzRdB57UGcp6KYHpjWJ9ssr9K94oCB1TgZ2GRlsQc/7BIW58dO
sBhDeUeoZn8pprocw9jprAvB8exZNzuPkMJGi04EkrU3qezVV+0K+/NazjNOECumHPRg3m/ByBQA
FgWKsA6Y3p1hw+11RDjPmld9cX79w+ssoA3ZAHKYCbKI/bpyyVjnKUfhdqCgzK6NEbE2XdxhGXbR
1GVlkEuIxkGKcuCrrt/6l3/Zrmg0ruoQk6zpFYj46cptrbCSFlV00ZNy/c1DQrscO6RObZAnI9AL
kqc4iP39bVt5jZ8v6hmMPZl+ITdBTfjr180mq/YHrdIOZIctR9y2uJl08Dsa+9xGr4CQ9TSUN3Fj
vHTKSjd53MUM08eHHqrCrtTmPFQFFhMRgdmby17Da9ZBG2wBlv79o/72SdcmBrM5a93KWRY+fdKI
XDbCBfr+MIMvvR/1pA0akTiQ5yHn3emOr0eBoUF54UhdHv5+7d8eCq7t/1MmUVCgJVwrjX/tJhpd
lLkYVXRousHcgzRTW+gFaO9EpwNvS/JdFLf9/+JE/6Ne5bd5OnuJp7MOukz2dQrGT1cVGlb/gqP0
QVIbwFGap/GiLvsF7q+PWDwYkhFpewe7d09egmjOEjqO8+Rn4xTtHATczpXf2vZNodZQJQOqV7Q3
7AjuU93U/VWU9NlKTl+EGebSHuAgo0pe3SLGgBPb0lajYeVmX8jBflvfP32rT1VZ06JidCNJyukM
wBBvwXzraWN5oZf/B2T9j3fwD61t7qCn43ZBp8j29ekOQvNJI5cm7wHQJh4ViFkZKZGLNOawrJ2n
OAe7g1ReQ+md6k+Gn0EX1mIU8CvdflBefMVa/EVlwrP6+Z3jDtADpRGKihIN7brW/etpiscyoZpw
5JE5YPdh1Z531mfVkmAHYlgJZzw4JmcC5GDG3gLZFhSYqzBUe+TtyYzgKffKS90xcHrNokXD3Gma
wQEZNqzNngMS1m8kCSb+ze1Cli5z6OV2ZE0Oar+tdxwljCDSumsSbF71yv6phhXZIEhpnhYSDeKi
9U76CFg6cUx/q1vpIXbFT60TyeuYuy/aJG/F4JYbtunvmSBtOq9KKlvWyEMNu3KjldHGFNUPviMD
QLf6SdrdvbkYT3npwO+3lpvOJjXLLTt1r/XjNzFGsI6S7kj3ig8bez8y2/kB7YJpoMq/2cO8T6t2
Dv3ZtTYq0goe5RE1lFlCP54trN+o8aPaGPcFIY4HQK+wUCn/NnPk1aHo9XfZZjE5i8a3aTIHrDzF
2SQ1jYNmAu3ZkUEK3vSSBgZHYT/P0BFn3yNkjGHZEeIy+hFhDzQrU7df8yhUMHbcl1oT5Ljl6gUr
TcZ+oNFqwqIthZEAKcB+O+PdPJG69FMhPNkn1QjTzPZf8Drg9c1bw9pnDUPi1E/EWz+IDoMMdhag
4ypM9O5OT6QfoNToNp1ZkBkOLfrSbwmjzE3mHyUvsYZ+g04KQE2wA1dLGRHzXFwRqvMkS5IBnJSY
6TJ+tJ36gz4SD4lXP+qGRoCKmGnDlkTjLAsSLSsrrwy9TXFc4JzY6EuTbAgIwEleaRvX1VBEYtvc
2qwIgFBczHBi+o4vmZACz6IF485ZOJrdfDbUSK5RVT82MVlGzEbpFOnyfdDGNCxn+s5kRJI1zLEW
BdCDk8UA3r3iVthGdDJ6DJVqIoEy9CxFXBVKspCV3UWwZDYb4mk+8KRrW6gZLGXKBDqRP2PEgw0m
ovYg08gmWhvCP76jZqtZFo5EIpeeKjU962TDFUGDqT8UGT1l2VUYKXJbCzmIrf0mMHxqMcCng5Ij
zCtjqS2scJqRpwhnGsCOJCdcoBFmQB5pX6lXkXFwd0zz2WnILp1drCF0qr5rjlfc+Ll1z8nqTZ8N
A5inSLZO7bwC/nh0IMjwSrbJPl7sK7BxGgo68IuxDjBviNYoELcJTR0QHZFjj4bB3M9w0+9VvPwg
McXYMm1u74ekpUmyLC3a94Z2qqs9pdNCJ5BYePTp97aQGtlI+rkZy3x1O9/Eo30cQe6FDbA14REp
nEf1QyHrj6KWP2cUfntFlHIzC33HeOQertrlJF077PtE7bCz1QcOdIBwew3Leu5Nl0XM0kM/tH1P
7MFEN8MpxOr5f/iOT/qL5tkHJ0Mi00fpk7Zm87C8xml0TxeUiLV81PczWfSQvZgzaTW9I53jGrpp
7QqwjwcVQjyMA/kHuKFeFn8NVjXcC4C8+Xn2kn0i5QNBJ1yoMnAua3fxyAiLqJHAajUmwuDNcqd8
nXwrw6XmZm8Y7tLLZorFqt6pj0wZ9I0lSO7Mm2XeKXf+3lTlDVLJuz4BsYEqmwY6sAQAszp1sXWs
B0Inola94x56c5P8Jc9yYpeT/kGfsd4py6BYWsBZZMNTTm1I2kpimnuicLxAL1ZvGH92cfVHT2tf
LJwM+84Uj6S/EK66ri0RmX4by0+8kDNYujPJsWSHEoSXNV0I95CcW8C0eP4iASeO0zPcjeqiiTqy
fe2Xqpjg/qv81XXUFfXzdapico50mMcOYM5+fbfojMrjSF4imBT0FSDnARzXZJlm6SMm8mt+87eo
SK8cMljqqiEZWSOFtpuyzYxbr6Gbv68Tt99kAHf6usdRLrQ3Fx/IHbOsRxzJVhA743iJZTomsNzT
gM2INGCq8Kg80mkMyzzzpPGSe+YRtghq0iibEfpSLRrkvrH0NLuuWF6b2ee1IcG+AEZptGW5Ldih
cG1DY6ZRGSHQNz88N/eYjLbjVjXxe1GL/NLJiE3JAD0iUcieyraSW+Tm+3FojXsl2lPrFBfTwHtS
E2DT2/a8t4zuSpWzfIiAeR8xlxHoiU2ZaW+UvzrsEGEjxlfIc2j0EtJ7/EEGODHqk5izNZQGKzQJ
aUpHNYMQwXF4LeGTPmWV+VoZZDBhinsUZk9mTK8DwfXcfauS79JoclIp3VffStx9QTPfspbTNMZE
XLmpOvhgNsmFkY+OrIfDTBdjE2cyPfhOFEHeaz9Kq0kP0QpQ8KHs1PM8n4lWZidZkGGZer6rHVkE
qk4fMIW0gd7n71yXZLQ2usJbeyJk7ibJM3kgDCkOjKY9TcC4t1PH9mqOTXmXgwK+6ccG3lItH/zR
bQJHQIP+e039B0UNJS2746oPtwWGqV/LoEEWOd0jL7owR9y1m5Gz9Y+CrB44J76AUJ3U1QT0klPq
ORkTdJdsWda1bnX+chqo6sSFnAQHT06jnvqiSP3DoHhVirNHMc1EzWqvVey/ajRjipuFYM7kaEdy
lRoBiR78BLQo4W8FBblP4pSz8lJUk18v/TSQIm9UXxx5PiHT1lkqt8ikcGUrwUDxWYowMWhkQSI5
ajB51P1uW8mXOa7T0My8mVTQ2gl7N3f3xNXne1vDOICHxt4tsl/TRZlkDAocCFlcaQgzjgB1Yx5f
//4z/uFo9O+P+Fm7oLcuGcOVnx+Xxau3JCVV16Al8hBPGoFOLmsQx5H+/PeL/vHn4ZY4umtwTKd9
/evPYzLa8BE7ZgcYrymeV+GV1dGEsgKSo4zIlZvw1L700DgQFWNUMu4A+STuo994/ldqoT8daGyk
/R7+Kz7OPw2tfz0qzD4NRl6dfwGLttw4VSmOwAKanatIJPn79/7TzUZg7QrfxAFIV/vXrz26yMgt
LyXgsyzAkjomsvOQjBy8qqYQpoehYJ20TLHG/OXvl/6tO8GjSDNHx/HHZI2x+a+XxjzaWrnbc2mm
ypdY7sf6Wmsc+G4Tnthiy4hxWL7oTvzhzvrrBX0TzQj71qeXUE2xJfWklwejL0kSn6z8AEQ2Cw1S
Zrf//dfDT2kbJikR9IU/PVCDxnTLy32XKJp+HoiCHsyPSsXkJDB/ImLWaGmv//2SfzoG4sex8WK5
q+j+04/px9qsMX6XhybW2CnhUJQ/aDNC6i+q5C43BLViEdfvLA/NF6bCP9xYj9/RZjhCK43j8a8/
Zjfg3InKObqgJyTdU7vYmb9D7ELVnOoNJ4G/f9M/PTuuCwoCL5Cu8z+/Xk4qXV/6dvYOZlnaV6za
+cWCbX+NUSL5EDLD/u/X+236gC3Xxs1jIFRk8TY/fz0rqRddcj0GsIJqDpb4uPIg4tkpzrWabryO
QGsOs9M+nyDQ/P3qv/2u69V5U+ia6z6Kp09Xn5vB9kbmSYfZcOvQnfCK1nUZX6UO4n2ULTP5ulZ9
zPRu/uLK60P6aweRcYAOXZOf1gGx+el9mVHzNgMd24M0C+8GrkF2ry2z+cVVfnt4mFha1mru1Ff7
sfO5qSLaZLRjbFwxYg3UnwZTHkzGMCCs5L99K7nUOgxgARAwOVcY7L934a4hawPajHbQdI2MXhs1
SbQ2xZefZlXhpS9NO/mi6/aHXw9AncGu63EHWWV/veSwij15fuJjVxh5TUkWl7jlXK16tyBdRNh+
U5AW/px5DwKiavXFq/L7zrZOkhg//CMzxjr56SuXsOfjJbPEIWk168LISSd0lvksJku7QpiThDKj
pQNf3wgs1RpAPWb3v112Me9h27Ms2tHrEO3TY9TqJCbrcAUPMaKHR/Zf3LZElVEOx7b74+8vy287
GteCs4qBycRXTYDQr7c75SSwkGmWHrO8pENS6T01VtcVQPNyjTVY+ctKCO0Ssqr+fuU/tL5RcvMA
Wfg+Vhzwp1UJL5w3uV2RHCtLQaUtm0H+sKVnn0m/yC8jmiGXnU5MRlbWenIe3SG/Z9kEUjWI4baM
iRowqxz5GoE8A/QxQ6U3JFmQqOEXzovRx77zxSf+/V4xj2C51umCr2vppw64g+QJe1JeHAUA2XJD
ILith2btTj91p5ZLmKo1OasqeEu+uPJn3x1OWWedp/FAYHPDQPrpXtlNB+7VbvMDMl8ukfvFTe5M
NdKbCLMTBEDt2s+WBZA/NQJJklq7ydqBMwzTppvYMynD/v7r/WGJZ1xBXce6YJhMBn59buyE49ni
qfjY1ByVq4m2lrOkQ8cYaqieq8FakwrmYgcF6lk13fTFK/L7T4GQby3IGQusM65P92OMVFPbmYSa
OdpWvVckk97C6YREnwETYsshF3arG6P4f1yYa642UghsjMSsX783MpEFzHA9Q+3XZlCbMZF2evOk
AZfazFRvYcz5+b+eAFMkMM2nKjKBPXx+UbxcFcxE1HzIExDsO91OjWkzM1ivCVzz4M78/af9vWvP
PN3TYSww8UM68HnaUvUmXs44l8cKN7rc2QU9x1To2lO1mMTuxPBQ6UiSMYSvYtlLLWYsB6m/vtcr
wz8j4h3U1hym/oZ5qPhqEPmPR/7fmywLBp+MH389uOrUpb/+AogBEFiynBxqQ4JyHGP3aUk6Z94M
s07E/ETyxQ9/EKv3No7dN3tswE9BHPBouuTueJnV/jKGI/04PRxETygK1CR60KPTvyVVg74qqZKu
u0iRsBG6bRQCk4F01qGaNXvfMmsNya5UpX9YNIaI53JQ89H55Nn3Rc6L1pCocRgI3z5BlvafbQKn
SWwyy+SLM/Lnd4C1E8MJWyUnEtzenw+nsJhbDcPxcpgEE1k5qfnIMTRnZuwSgN10+mqHSb94OD6X
klxUZ9f5Z2BJqWN+evEU4w5il9E1plprhfFEyjMApnxXDEQ6zkaiX/39Yfxc7KzXY0SDr9fmGIJ4
/ddf23akY/Sjx5cEJRfg9BmvKntuN6VemLu/X+rzkrZeCuDMKrVgJ8Rf8+ulYuivid4zgCtSoJG7
RELN2MGlhh3N5hnd4ymPVpztmn7sOTLZg4bSvjqU/NaVWT/Fympw7PVDeJ8fb4RwDHURDh6mQQc+
OZXGeGE1lLIBBN4aV7ru6ABvF6Yh6CR9ybAMa2S5FWlCYDyWc+9OsnVWG2shW+Pvd+hzfctnM9dB
HoOzddv2Py1+ZG0wlcadw4kJ0F2IMcRBsLdCvP5+HUrZz2XgeinH4u2G+EId+NnuhWdtkeyG5oHz
DFmnmmpI2Sb1Tm07BhyjW2V7uy/VJooK65aCFLOloaXb3vTp6deLecyLnoBXJFw7RGEKZRbgkrkc
prXnPW6nxbSvFz/L94Yn7+BWOuGwpE0CKqHxiEhu/H3GsenKKA041RjjNq2ay3dIqP7RQXEUaINm
XhDG0l0xzdD3I7v2czF5q0BczUwMs2y8XSwdbr5th5abDzvAVx/ZgLCPTgHNwoaWZBnTbA5NJ7cP
Wmn2t3M+JsAh2+VmqhVDUwOF+myM421sq/nC8ivvcjbVcJxk3tyOlvUSVSonXlY23kXRmOW1R726
zmqYiPXWGu5kxu2picym3mTgvLZjN2thVVTah+4NyU6sieFMSAikGWzzsV90ZQbMo5tNU9l+6Ax8
ebOd9VcTQPE3w8wo/jNdsFjO7cRT6Vpg5CFchwWaigOFcIUseAWKT7MLC5YlN7RMpR6aCnRbUDB9
uRosLaEtPup+MIAhJ74RxOQbqYD2A+XDuEVLF+2QtDEJAkDvbRPKgMCvqwUZplveAvHXgNjNyQdd
Uf8y1oxqR19wurOLNL8aEuMiqhLM0ikx7kUOu9AvpH9nWX0dmAVoez9iAhWkUVWhsM1WE3VjAfWP
inaHhob3B1fCPb83nDvffymzefzhAgG/1iy/S8Iuq3v6SuAtraDPje9FlLgfyvW1Qzc5P1DFVlAk
7CdUAP1PlTTOefUzPiVuOxDgV3pXcb2GSeako38zNHUcUR38pFJqnjrdX4NvtC6ljb2opzJ16sfI
snGDU8QERWPfCCdaR6pdnhF6m6eJj0RkEWeMUW4WFIX4OUdQcUH81OiVvYUGdLmsMcjGd6dDwhxL
6WxbbxxfW1X625ZR+xaHoRPAnXBh4zMTBebobuzcSu/Bf9sk4JnXmmiyl6KZlQJ81rnvyujX+MQ5
DZh9EpuUuN9An9aghEcwNhtFp08FUyd/xKNZhwXFf2hH3cDBJZ+ZwUzMQuaJbG+3LcHeT/6raGdT
hpyG7E0Ju2kK5j7VH8qRnIAAD1Q9bnt3rFGDIk3ZLVlDtKBiuqQyKHBlM8+HJmqfeb6TXRk5u3zO
ZEjlp+9hTpRHkI/mo7SBo/u5S7u9Ll+9fooezdI6OZD7Q51Bwyb23XPaDo/0K67iNnePsMTj01zz
OVVXNc8FfAessNV7FNU0weqaN073cobPRm2HYiBazSry4VGVBFyi8l8MQEx1t+xTw2ifEijup0q2
joazymwA+DndCeeL9kxqHjF6JgqfMVvMj043FgYZMrrQdB/gwQSYhrCeDmVhMVTJzqwM5mFN+o77
V754zgoTLTXREh7K9PzFj2JrCRimY9StrAG1tzdmV6iO0d53QMpCubhFCP1X3QhTExm3UOZEPURj
NgVQW/NL6I3ihidQgdGmbChhmobmbDWvHoqRoO7NkaBDiQDLj+WtBR/8YrKVExQjEkTXqTJm9/Ua
NVj5R88n7cc00vlbotQ3wtQJjqpbco/mqn1rHR1p7Yh+wqtcBnq6MW2HVlYBsGGyR6d1/IiBJSjQ
22PLaKmmiNj2/d1IoNOK4yP6aCCJg7AX7qmBn2RMS6F2xtJO+QbHPaEbQyLjHbHpxo1RR1IEmlMz
5uEkfdYGm0xMu6q6C2g87TbyRgcsQ/2E+OuN21Vc1ZMY3jU1LJczdghGaQ0ZTnHlbulRGgeRUW/T
QJh2HGq9dzw2cNfb9rUg6+N55gi3QSoGkEDGUXPMZm/ZsLZloTIsRdmQTgza/KUK4CtOp1m6+Q3J
UARU2AX8+dKYD7Y/ypC0r/TEg49DjF0sC+xp4CnQyrNllld2GR/jBJ1VnK9TbwlOssxHhTQgasla
4qaooTtNCaRtN7baYOV2x1L5Qcu3CLvWmsLVjbSTLPdbfXb6zUSA+wXN9T70FapIaKA2kuGsvobO
R4hTPCMoiZ1ehV0e56ExNAYxY2W7bzlobyfRk/eWLurME9kwdSYAG98MHy1JO29rS8O9KhqFddZZ
IOnKZeU2g8lga7oZrCKFau+Me7PMp03tVunP3CzcE+ya5qQAcG262L4hyPHWHduRrYlLFwnwdqju
hG0rixDIgpT31k2KcxY3/ps1mQwfvFbjfplPvRD0A0QXYS3kkZq1qduh/e+5WTNhg/kgQm3kSrnz
vjB/1Wf3pyDxdGu57XfR1wS0IkAM8d0cJ6/IGubxbfnRupBVB7t+ZTqZbWmfmZvI8F8RqMXhqPnf
nMjJrrrasW6FmWVBhrpg11vFzoy96qKbfRxGrvazYA8/T6r/6fCSX1IhcGbyk2rfGM1IgzJ5Y5eO
3szBw5M5qXbkJlY5UapLF8JjJkkMYh3zWK0P9BERHoiBjuCEngXdp3Htj9ktzVlaAcAgwsZyXnqv
vwH/0IVN6jxIgmG3c24eo0JC9bZxB2xcnUwcxup3oDdLInrteNf4EqOJ7XLoS/X4cqrnB1Gy88yK
tFZ6JNxbK1qjGv3iJSmES5h8r99yKoQSgsE1jEYwgdnsaMEyq3mDsPDOMce7sm6eZa2hsIr4T2lE
2Jm9eP4BGNjlrCoGDBSzPGh0Uq81acZ7aN39UakRiwtv+YYtka/paC9jOs9bApZvqajFdibtcJMY
OZHpeUW6nTBJDVG8Cjq4BFd7qdIac01BfG5ptbdLs3SXs5X7294BHqrLyfowZGyFnQF7qZXO+9z6
DJ7p566mvyjoajYXcNfJNsGxemCR1XdZrX+LWd0DFFqXjW9cLMb400rZH9EMZ5cEwbxk48KTZsgf
Wl/+8AWnRKOax7BKzfG2NaqDqdDy9p4ehW5lPRjoa77pTWYEtScb4vqg6A1wBw4NiSB08Ywt69fM
MH4RQRxLIpy1lFK/WteFwX2qx8Jmx+TEKkSGQM0lFCGWiOFdMVgH6WfPnV7HV6TDvQnaZHszYeif
mNOHLXrKm8rvcLjbzEKixToPI5GjHUGAu4ENZb0TyYaT6OtARAXk564i5WP6USuWFhbR5B4j3L5L
7WErsmZHIGl8bOlDsWEvV8JtaOUCIw+sfrlHJsY/Uc3BlJ0KmrxDSdwCnE3bEtqw8aB8A/Vfoxkh
8FiKG7PbLybMnMWv4IP7QAqllx4qm/gjzyBCFKLFTKk/7HJlI99JPaC8BStmgvzwUtO5tNGRKZY6
dhUavV/t43aww3TQPmoLKYclxvgmIsguFLYnuKap32Ucgvm7WkTKw3Bfa6RtEJQCEgMANI328b7K
fDOk33NEoQFuI6slt09Zl0k7attEsT9VWv0qS9aQwShIF51YPx1OA+8xh6GjJLiZLxZxEMDviHOw
sngaeKFcztxv3tT6B94QbGmNfMSfPZ7tIcu+NZ4bP7RLcqv79XPB5hy2g3dZ94MVOlWBloAx9dZt
yhu3J2mv81FdRUsdhand3xFd4IWtcrugoTe6KWr3Uk3Q/SaccUK5hBnFSAy3S9+s8RY+RbeoCBUm
KXA7VhP0cPKo720310LKZvdC1UoGXZHZm2HkOC6LtDszhOCLdml8GBz/h4jNHz3AowBqv4kHh6Bk
e4jas+jz5s3y/BnlbjRYz/U0H9upmLZeu/wsavSeblFj94wkGeuywf7TIbzGFllGmDomYpZbzSxJ
IEOUkhRO3IQlzSZclVkmN2tZF0yaxONbz/4GiKYM+7b27V2Jehr7T6dMfoYsy0NO0D+tjD53Bmie
CiMeTnHhvkwc6VpiQq/yBb9Qo+fUZyV/2RuWgS9cpqGXD/Y5s/NyN2vtJbkItD45pF04BqdQEEvV
iaPYGqqJmsjjmHdo0nznLuNtghAvSDNSq72uj3ZV53wjEeaOUJ8uWEPCvLopzq6tfSeF7UbOKRmQ
kAov5k69kYDRPcyRfdUO8xKQ+4fSDlOfE66OiF0E5uWsCjxSfQIJxdKjY2rMy6mVagyTvL/1zEFs
K7ppG/Td7Pplam4a9GehYS/L0bX7e01bHrNEnvWJM1nhZvK+Y/pDdDqO2lCguzt5aZvf2ouv8fwb
zy35bzMxke+Nq5yrXI+TS94eMr1lpImN20GYgiRdBAbm/jP6ueyCcBU+35oRS756FQ7kue5FjkZW
EKwS2COzT90iMb01He268GFEJwP1Fz92tfe8/jli8ENQ8OLutJ7KeemMiEJwwa2Oaf9kkklqUhxS
O8WsORn1VLxo6QWGyWHbTIZ9Obg1Nl6juDY5X+M6zR5KzWqvRzDYgbI1GVoJVhaOORRFlHwIKZ4K
27A2vWe9+TUaJOTAwzklt9yqhXjMVYyvRWDXzjPkHblci08/KodjlKcYRXHGUna5HY25xg+9pBjO
Lgbw3aJFDzZJByvNPNk2bT1s/Ur6B61yWNITf9gZFgeY2psiRP3OWy0TP1Q1t5KAAW871l1xu/RL
se/nmn9AjELYZ4sfJlNzgUn/ZzGQdtyKcWOz92EXYL2yTHKao9oaObVJ/LOSWQ7TDWcTmSTjjkiT
t9Okpu2S2C2KXmQE5CG3BzPXtG0s5JuDK33HoeTUjmw27kzplBH2vdMr8SYbhMoxfTX2W0LI/U7k
CBRLwpbJadiwHv/UqkFfZYlpWHndLfyD5MJmGXPc9tqFsHgqBci8OHMuyS/5mS1azuNmNWddtjXS
N9FvXLEc2b9d3AVChVOE4tmxmiGM6QSht0E1RXXRhfPg35mx/DZEA86JDqHZ4kcfWmXGfL6Etgsl
T6xqZ8dV9W1jk8JjAyLdGqVzjonsoEec08j1854k7YT1XkwxVFnJuynMfLcgXE8dznaeoIdiVZlz
iHP4u1nXYzwcFlgAMGWvG7c8VZbT7+2mPLtNk++wzZAw0RqXQ89iaHXdc2LLU5mkT6zG3qkhbzCg
ImB36NFGL+0zDGs/ABuRsZ/xNYfKyskVJPmOQJelrlliW5OBYOTfRZkgviGeXospG8JZWWtubors
R4uyI3UnOTJFxJm7HFbFigXLJPGJZRNOusVC/qwE22UytR9jywzThAIYUFv7Oz7sLYCwep/Y2m0T
I5cFK9IESlrqQNZJdAcAE07bqIwDFTXH0NKxH7V5Io9ZtrcT2/HzQMvn0Dizc9uPPIYDIGH6VGtS
JN3Cy87TqJKGY+e75o4gShFmiGpD6G0F4mA9oV4ptO4Kv896UrJLDh5I9Fy76SGT+G/JHJMUTTYK
54SekINhdMLV5g4l0Fmfe1HuR6XdlX4MXDXDiMYi/kiZcYM75dskvZOts+LzkD3g48i2WeN9kCbA
gR2FfamXiBudPBxKvdnkUzWvS2x1NCaoclFBrDBdrSvd4XAuKgIV2nrknekQS8d19TgM7Ey9PpF3
HE8JUCZCaSxLwwmfFPPGNGDH10Pi7yAj0DitI/0E3OfeNpgo9G2H0Dmqryblx/vcnCva99h5ZrU8
5/2kEbXo4p43aQc5CasbYnyTfZNIOQpCZA4wJPZEilo3eWLe2zZC3dkWGzwr72VSvvpe7yM6Nt+M
1MiDObc+yEAygQbRYnJGJP2czGmGZbhhK2ci/qsYu0OTmN1VnGqcEjJzG+fAHeAcBDlS8ojWn1XE
KQE5c7xtnen7KKqXvgUfUHU9dtm1+aiIhV80Ke6MYtZ2aWsWe9GaNNlcu9o6cA2Ife5uSpcnDTLN
dBT26GyjuT9Eg0rDqZc3eZ76wYjEZEuakwXGIH/JmOqAYKy/m2oVuAtZ3c5NMl4PafliuyILgehc
m7Qv4dcMtIzz8ehlFIkloSsbgLv+3pXGLdyXmA2R4Hi9IbekN7518/qh7JbREB1t3j/5LOE/Dikh
Eik/Ttil4snXxGXslI9sId/pcJ01vIdEIQifKAoyt2OEaJfx6AwHl0y+zQIn/ajVlLBjazxnnvHq
Na0d1EhuA+iBtRbkdeHtJ7hphNt36TVbTYMsppTh1Nlm6Dl1sW0LU26bQfk3bW/Lo+Yl/IYL0NqV
fEZktXkQS1SHKRCLk4VUU7nTstX7UvxDADWl1mMI4YANWXmDTLEJ60LugEcZG6KnP6RLMogS1HKR
QWmog4OgGpR3bdKJIMPkhG1jOaFms78RUkE7BtbH3q6mdjcWGSElvjI4GLTWDSuw3EhjIsmkUcc5
yfPQSr2PzGWNnittX/kFx+v6Wi7FExnDpLKLpj5zSjn1FcnWpKdC8tIU9XnXbKWsu71mL9mexJCZ
f6vf9un8c0qoKiCgUhnQX0dvP0wXDS59QJD2vNFAm2/Gohn3gNofypx22iKWu1aRIexI8Df+1Lgb
v5MNJ0u4LBmtazAHSYygQF43TvkGC7vi4IaxjbmmG4iII6rvZLR/FqJBs2K5iSP/VolxuRpI9j2R
S9Mc+KbcAj22w9bDGjFXEbK82tji1nvxJzI/x5KoSFASb1OetHvKXg9U5RrXVpnmBRKmZVtIIsvR
1ZOMyuaYNnK6m11MArRkhpvEzujIwXk+QC2ZT6QLzGczJrlxHu06dDwIpym65R0Zdk8sP+8uWae4
VdJHJ3XSfbc0j7CMgVRwZwKvKF0YtT5rcYPB6GGeu3SjtZM62ULhgFc9cwgkDJElNLoRy4tmTAtJ
OFhNoEJLylHxTl1yb1TIgCZNj7dCwQ5wvVHbFJzO4AnSGCjk2F2jv6p2ecaIuoiUcUxNF9iAO+6t
TPihroDOio6xMvj4mwlldpjW6uSijidLvaZTa52bhCgbSZ2x0zDCdoEp82Vvk1AHt2Sko+b8D2dn
tuM4rm3bLxKghupeLbkLR+foM16EzMhMSVTfUuLXn+FzX6oiExU4F/upgKrtsEWRi2vNOWYwBjdk
y4ABJeZwY66gEyLYAsvjQKMVPEbaHkBkJrhKRtg4hCsCR3bLR1g4wavJOHs7BhgkGrOvD9plYXme
VyP6YTYsawA5dO6Tu75MOHKAs/M1uraLnKHUdMlcum9Wi4+mHR15xznoUl7N/n5R5nxIewZTW8As
9i9ZiPrG9rRAk+5C2WkV8aLh8htPSX+buc1rZ63tK3Alut0adT8Q6pEDi57U5BP+tdj5QxJ2v5gT
mlGGnDXKc4QywjGcWLQSQBYBOCnUQyCky5UcgLMuGU7+gJnYR2q24k3xlu1SgqDeNI0aWsWQEk3Q
uXL8kffiRvhDu+U6mJ3sKhtOLUrLKLwAjkLDT14bI+uJfKwXTdxNZpx6pe2HhNBKC6tbfckVTqnF
p6XEPuX2Vyk9hE0zrvOTks1wmwF4w5nmAVWir3VI+gTHtCGxsiIHuRN5S4SZKMu46Zbpyi7r5BDK
rN+CaJ52VTFBOGzYyNIqoEleGb+J4Sw3RpkYsYk5Y58Ih4ti5c7tLm2oaRSegy3TfWM3AtzZZFmX
XxeuOT2pIhvpX2TpKaNyJqzGKa8XjqoqNOyt2xkO0XKU/IQl4/9LmbMAUMKF3WCnKEtQS5TkkHWt
xsOkIYwjMg0IRV7FSRw05U6FxA3Ws0swF86kJ+LXJjpQAr4pHfVvSA+D78k0EDMIU1n1ParsnPlk
aXS/QIk720DMRlSakGJLh5Rr0pCfrAYEs1PRIqc4/Slakw0EgmnUIj6KvD51YsNuzYM2fHtfeIMF
ZLjNN7WfAzNbXBf/RO/FcIhZSjn8Xysxxh0dA/tQ8svGmoCIY+dpfTTp1pNXVNMb16hJSMdhywK7
R5e4dSJ0m/mtRc5DFFZCReNkYYVhyvJSTRP2HJNA6dIg22eDJ7LYjvyHGOcsAqh84IDa7OQhdZTJ
Er8giN3Sfkltg5Bt+mvcf8bLDx/W92KwjQhLkdw0s2JTJn1nE6rgg2qIcCuXOVdw6S1nlRjubRus
FTYqbgLAgE7hrOXJAvz8pBXWTKOrux0UGqq7xNXPNR3erYE76rDo3rsew66NMsPJvtAL/EWacFEq
4oSmarBBov9bL5CpIi2WviQgu3OAQRed9BgU0fIXMTWfOH8xE78o8f6te0GKCUkFbasAEm5/UgWa
bdHSKZit49DlYAJlhgAlq+ljJEm3MRjv3nMk+8BNONBNrk0kJH+lI/6L4sSHH0OeRGizUfifxIJL
0/AiWKlzJCLZ3Cla+wdsavpWLCFaGlFxR17H+Qup119kGehJsOWTGYAO9bPc1YOxrMcJBMTiO/NN
3dv9sZgzrEBaj0wrsKtVPwSJ1QALq0wCbVur9itJ8R+qUOQIsHr49ZHbgE78X9XGPzwGzZiEYMoA
jnW95KObVZvVFiLEyj1IGs6OxOXumYGB98g8GT7HRNHqbXukB8kXP8dfBDj/L/wm5Kcg5OiTPjXR
OhedO7jHkHb3s1hM9TwIglbidRywQoXN3JlfaP3+8ti5iNlce1CjBo7/SYOTaTcfA7/wjiN2X6p0
8zJpKLE8TEV55bFpRAN5Yv+93P/8TGQs6BxNxI4Wv9UnqUmvCn8EAmcdpUHy+6gyAhkhSmbJhqFE
vZKc4JEfOlircr9Q2/253v79yZcH8I9HnbZOO5l1Yx1nOTg7m6T5UzWPOajjenhQIRoRv8M4Rs+F
RF+cqV8838uu8c/X/IJLEugLbUALSH8/a2xcd8h6nAhgl8tmbWK69OAueKir/P/4hVFZm7iskHRh
nfn39yy4Indj2zlHM2vLA7MWuXVqdfF85+N771oLabt0o/77sf65Z2IHoLxHPQRLArXVvz800Bd5
JrfWozbhzeO0C59BvJf34Wg7X4iI/nxR+CgURCFDyot35tNz7EudD3M/OEev95fzhZEU1eFCFsKS
G8dcAlf576/2+cGxOeBJp8np48+5kJf+/dV0Oyu7JNyHUY2Z9Jth8sM6llw06y8+6G8LlB/QvkTJ
sCOKT69G7TXekHepecwu8ve0tJYzSFUP4KMIz9SG1ba89Hp8z+kPrvTHL96Pv3xP6wIrMQXXaZbP
p483dOGhmPStI20H+lAoURa2wsSjNfLfP+hftgDLRSSEDBXkjP8ZWVbLyWezG8QxdXKhdgu/ZEOE
b0u2R1O5cpsbU+vFOSOyr7xWf/mKsG4ueUnobi870KdHqcUkPWKreJQEwdNyLKsPklKrb//9Bf/2
MRftPRZHAZvU/7SV22k3umnfO0fsBuhXA3Qs0CAXmCTRf3/Qn68COm1629ZlP8HO+Kl0CBxz9PzG
9o6id0fatXRxGGXyoWFU1BZ6GhK7ra/4dn/70JDnd4FIcXR+FjIC3gjQ4TX+cXHt7lSWc/9UZsRx
YumYiwdDjUAj//tr/qkZpDOKNp/ocBwciMT+/dgEka0ybRPvGI5Ov6s8A2ct3Y7YqsR8GZliAVrB
ny1zN+ZfrNU/P9o3seSgjuSoQh7+qTIyUgRQyND8Y1vp6aFda9qOnp2g1U9NHXJzHinsIpJ3BTIJ
uM9fPOA/twT0v2S5Inv24aV/dowIXNQiWz0WrAYAkobJm25L94e7GncNqU4H2+/NHYqg9qpJvjQn
/Lmn//vDL7/NPw7Mbli5PRKYcgxVtqK5NGY+AjweFf+0cFZ+8V3/fGt4uih0zcvbiTDs074epHll
p0PicoT4+IGWzkC9PVcVaQf/1+XE9/LowAQ4kWzT/XRAQnJLL24g9zgJaZ/zJasSYhYUWdz6UgTu
/KUZHmnZFEwa0Ael/0cjFFU2vlgcFiifeW//V6X/j581SD2DNCHpHvGijwIsSFWaUUWnwokkr93D
YC4VOWlTivViyBb7C63v354qV40Lhh2zKYXCv58q7ZthQE/nHoUxz99Tz2SuQNRfH0Rp2Orpi1f3
z73+8lCJRwuw8CBj+PT+oLVemYsv7pEo2PKgXC+7rmROs5LR0rbJlte2yJ0v3tm/faZHTWvZbPWX
DePf35CWc5p4LQvJHWYEbvACcRTBq7xTVUEDZ+msJ+60xRdlyd9e1Yt14QJSY8/4fI0jLCOsKuTC
x3DOXzJTwo+saM25dQkiB1fLUz/UJAs3zRTlXf2VtYw96fJT/rPAZF1xUbE97pLcXekh/vtryz7B
o05L6Wj3zrBbBms6zLPAoG5W8iOc2OFoik2FG5Vjtz4ZVlqdYYMzJa7dYN74AZmOTGuBtyASSfbg
EfQT4F4fXkDtFyfpIRvZQDz3kHpMaDpAfZxWP+zeJonQadsl5UvBfP3GHKBt+jn8vcqbS5ryJIbZ
i7lcl4zFFP08ub4Y8zou0eIlglKqUUWLIG3jI459TkYGxqT8BLUA2dkhlA9sY3yX3oxZOG+DYLdO
wogTY/5h6n69T6ukoVNfe6jAaq+2mcNaxlxtZpMyY4PBIGAyY5HRgio5rNSO/iAShLZLq/aAhz8H
4zfj5tjgi6GNNvQM0pCPaSgaXZ4uJ7sAdYXi1jMODOhxofR1kV+RaizzbVviSN3UjeG9auSejEGt
1b3OFjcII6dMGKaq1KDNk/qTetTVQp8eiN+8xp6dLTeER0MFR0aJxUIGzIlkpsjknunrbJYxG+S+
YwS6wvCV+tZyKgN1nSquyYBZvD3iL5HG5ZR4044E4/z7ODrdYw4L6GpFu2bj28r4GTPf7Z/nGbob
Q72Q9lnOpor0CbfP00xDg3lRAGc5AIoa1bANPqSBqGDT52P1shDedatdOlfVXJV3flGsUL6Dyvxp
EWRxV8xu890XgzindSPza1Kz7KPbOGyi04xCsa9NNLQW4zFEn8zadKlJ5WMRbcgLNXaiVWDBbMrc
HLUZqbI1AXrYHfgd7Hkct24T+lsXZHmyFUFbPywsEXr2mckAOp8sbWxsJx/Iwms7A4m8XCqiHPwM
Rh50ktbVNjrbiWZT54jXgUvEsSMo6K4R/UWSk4GaWoh7jRQyedK/AVIAfvKCj0wX4h7sAzTa0sr8
xyxLPWalk/Hmmto4cfQhPyzRIJikq5K+tHEbH6tCnStr2ivku2SIMUH8YN+p7D3y7Cy8Xcuk1Igd
et3vyMNE6pIKRx5zM6x/sa6cM2Lx4s5XF826U0r/rSHKAWClXMQbRIyeBjlSACbJjBZ4e+YSWmab
jDAKBqUwQGUOsYd7Vfr1iwcI29mYLeglcJEBo0TAPB3/Ru9/b4yuvM/Xdj6LNQnfMTuJjzooEJBb
nT/9NERC2zWzq7ncTS7g81AMbhTyamwmxd2RRdb/sks4nFFZ1JlEQS3IgmLdv1o2iXymaea3JIsV
Zxkw7gEdQqzrYhrNtwKAVDyYnnHOpZdmmwGqw3UQcgNHANtvjRy7goUiapcPcIHCgTospiBSDwb+
VRoyFjf0IaDWuSNGUZ+Vnrw+1uOaE2a3tPrkgCjN42pMivMwWJguHPA64WS6w3YYJkn7DrvHAEcL
R831YqXFK1c3uqhyQn6G+tMr3kopwecEAm504FeQtacwvCKUyEM5Qhfe7sYKQfLC3niV5jVC3yat
rjK/8KMCkMk+yPN+62SVcWCsB0qocxUMHkune0zYJN5bovqwBpNhSQKI+Fe6YBDpzOJC1ECn8WDm
jr+rZqY32F7dwt1waM2vkLyXYwU+5hjW469qLO3Ymkz5QzJHQKaeA7GnOgs2AZDcGKJls2tD832x
AyJksqUyXogEc06XWzTaKHc6mYufMfrImxcHUtTOSSx5DtTUHYK26HBHSI8JPqJadrgwM9Su5cWK
gRyILMqauuR4kBW2gHR8dcPU38/M5iPimAzQp1mHb4EhZc3ijJu2dQ+ynvojgyJk4wPTiWHTqlU+
isFIjxiugK2Qa6T7IrvOyjk5kN3ZYf+up/SUYKFiS8gFCkZPQn3rhDNsxqnMCV2a7Dtycboz8Bp5
yn1ERxLfxraCxLhRU6oZV2VEBBvscGgw7Xhy8E0lBLNGjsvQfmOAbjUYnroKk2WPuxZuQE1wMaOG
uUjUYzDo8DFpa+fcJom8ZmuEOjw4xYHeOv9YL8mHkbXLbiageu8yW71BMFY1m24x7aggPXNvETb/
vVj7i2lHtopMRbM9ctDON0Y2wKuiwb8dcjFHoTbzd4u0hKeMLY4bryOQg2WBfVt56PytUvFtnAn5
b7jyvwg4v/FAGhVem3AxUdbgbixNzWOyZgvdGsgqzmSGNqarntLJtK5kI733GQqdfWdljLCu/Kyr
f67LYO7HuZ0uxZ6ZPphBGCLCJVdszYV3MPvu1qhkFhkMAvadxMS1UaZdbW30ETEWm+BxXZaxjHhr
y227+CuHpcwodZIhC3+Zma2vlIkyz/ebemfbunvXZTjZEcxdI0YjOMR4wZNnaEykow4evNGt6jte
NP4DQEqqScLvRT7avPZWoKAtwJNL6NK/yRTI2sSzEVGhqnzf9bV1SAOd3eqxaiRqNqOJeisT6G9N
2uPLuhacf2kNfdf38rjuNQFjNPleIbtNsZ/lzSMacutltTlZKPMTfM1Tj+l3zAUC+ImN3l999aFt
ytYs9/xfbembMcmr+WOGixCxYTboXdE1N8ZQUFckbg0lzVeDvWPUGt5TZlvTZnXG+qiH0d+3a9lF
ak1oZ4PXIf+V2zxQykXLp8kdSuIloHaeTQyqRazNGRZpHUjrGjEHo6qL3DE2gmr5nZsuXnGuCYQC
yN8FN5iNlaf62ap7jlpl+xDqXJdRTjb5Eadlyl5oJS+ziaY9nglj2QM/RYtgLcY+VxQ7ql/IqwWb
oAnO1ObBXrTY6gXXcyAbIFAIYBHBNcF8zr0me7amJN12DVBARMrPrY/kO3J7zIruBPhxUcXwPSza
b4UfIt9V2tka/lL89IvRp0ojWQVdjcyuCCCbNqYi3wvQTjMeNXrNnaIrGZ6sQa8YeVzqPzsBwbpH
7h0QjNHoyJ9s4zZdHZTygS8DNKQE3A2p6reDHvgd0s5/RGPDc5hLq3tliwIZ6eVTEg+dRgIovAv9
iqICj9JKstuGlBIB15AtkAG34T7ogkiEFZkEf1w99oDiQofEvmLIYEUKt4oYEPrFdiDtrzvinjau
LpOKuChd8VMhPjssQ4JI2AUo54Bk24wuxqKZwe8Wjh8Kb3O1e8rcYj3q3K7uEJxVVwKi+kXcHjCb
q7qYIlNz3/bwT+A2qa74a411Q05Ht7Vzj5GaboYzfsGHchx/lEGbPPbrcF/Ndv5C05U5wapFSXJl
Xss95oJuRyy5brcXucXOcvv6XobLU7v26iMDUcz4Fm/ustGloJRVGQpBX1HaaqXINCVqBD/G2o5x
LcuC7mOQzqi93ZxBlFiIQZWFJGWh7T3UTOni3FDlS07T/HlYnOKIS2drzupmcMBd0iGpThVA0409
esUdez7HX1P4e8fs0rg1jKe0JZqhTyHrWo+OSGzgB0pGCDQLzv/8+1y4B2EzF6It8eA5ML3tCVUH
1PFYJv11nSzgIlssiFy+x1scZCzgxRzvV+E8LrYdU1+JbT2mh6DOn8vAumfdyX0650zoCQNTjc8t
2HmbWlfEo1+dee/PSyGWKMydX3CJv/mW8T2ggIrsZRmup1nwWGaDUkeKF2aXIfbwsn+gskEALryk
iezBbu4SO6tItPHyyDQmvDIykHsrJPu0m+rfiYGM1wy1F+N/RXHcW98cDAVjYsIETOY3QqF/c5EF
QR9i/DaaY8lmhepYl1unyW4UKmC8Wu3GaMYXVzkzKv3le1kEzK+Vcy/msEDsgsQf6nSqO7h/Vbdd
nMWK2F/YZALkeJOzL8P50KSj3FrpxYhYLR/ICJ4ojB4p5e67MR2RImZbjT3+QHrJyQOxR0F2olxo
qQtsb58QCR97tWHEVuu4Nwtv7A4HkLxb6eEj58wG4iedNipaeCsJNrtldBEYZLdBtzzifKGMsctH
YZYfroZ466wqjwNDdqDWuPWZRZBx+LV2rJb+m5mTBoy+3mFPAFTnWa/t5N46A6yIfOb1CHlk5L6s
sbss+jDkQE5U4b1xp/2uM/meuAomb9ntNSHr98oozc28SHXA/YUoSaw3cprDqG9r5JRls+UpAfyF
pYwEn7or7yqspl7zYibrLTFT2SZzqSwmkT0GVg6iG83pxlNWfdXRmY3NzjJ32iZ6BZy6h84RRdEk
zB0ifrx0kGBORO1ZFOumQ63XnFIpfjciuJpp6Z4gOV6shTV68DEVV0UTNj/oxyaP7gCGtPHK4kBv
LIRJVr3XRg10kg2YgXt6TxzDtJllu/UrYKoJILuIr1hH2kzC+2GoX6wAoWuKiteuf1uh2rkm63BI
wuPUqo+OgMRNxoF+NdnB3UgoOKdUdZ01bGhqlJhWHer2oURpVY14H0LbeAr0zPEKNOgE3OdqGNQt
k65vI8E4G+yF3TYh1Rq4/lq8GiopXvqsKHhIwTNZ2Vwqk+wpVelHIarvgw8deO35KK6m58rVD8oe
6N7MzFwry97ourtO0dBsx7ZGrOi08ECrso3ClIBlT5r8iSS3x17RBBTi4oySoDw0S/CQdPhg0nB4
zYmm24/E8dx1mvTWVDXl7QhfRFv6vSoJqAuU84vg9R4N+wrjLggw5mXMw4322fC4J9A77IHxDmKX
kVkZpaQgbUZTiwgq8muHPGIzOLjiZst9U4GvYjW25KIIod/bNHA2VpZZUdJyESa7Y9vk+k4VzbVc
/RNFaOwM4XnU+DfrpvjZsl6HRMm9gLWJpJP5b9Un5s62hv4OVEhzV1kc9Slp2ccQ/fDB5+qxQyU9
3jleW8HiRMQnjSZFGWJNPyF32tES9kmKAi4st2DQj1h6Jfa5Kn3vKwrWkSqKIdCepKBmC+qZmNsW
w0Yvf2InsF6dJuijbsQ1OhjteqAJtSdt77Wp8h9ctcYLQWSLrP9IBh3Cf5SwqL5J4Rqt89JcHl6a
nYmyRtIuPbkzxFDuPeV8l/l4NsbeAetRPORmXf00iu5nq/hJ+ywNYn9sZdyj79t4voS1XbvnNam3
mamfjU6Xm9aQ+7ZkYRqoKo1G8A/ptxkBOqFL44YYbGRDrW4PgzOueKGtGXXjiIYw597glXjP/het
K6hNoLBckdu0h77x4o3enWuM93ghY9+nQqBf87tuFkmTTOXWIZ/nl8DwT1aFPBo5zKn30Ppny60f
KD5wTX600rnyK1avswLsyRpeSCPNn9ZS3s9DJ7fZDE/AJxJjE7KHqnqicpzUXo7tTbJQ0Ssre5lY
7ybbT5Q6KPrKwbiyQRrErTQem8C4rxsXjRt6UVI1o66pngqgBZHBGqlrPP0ruettF74Fxhwv5hxS
BrvvTVLcM+vYV227973lpcyTq0XNN+xdP9RsxRToV0x4r3qJ881Xr1hqZoyl5mENklgE+mEO0Bq6
3RIJXAVEiWF9SREopco/Vap6KRyFbaQIafnkp1mI+zwzPmy/s1CTDHumUvmu7+SNP6V7y22vhN38
pqWFgbUs1G3mD9d2pn+bOeJyw6FkXpP21nawPwzo94bmiXxkd2MLO9sjbJCxn4NazS7rtg/1qTXI
lOpbflchilODmWqykVqPIRlQef5Ox3hfkICXN9W2TYnSkwVXVCXEe5P5BAIW6U2djzcemO0NMt6H
ntW0SUNCCHJ6d4jQYm82TiWRiwj0rEsnp9mFfvoDwSEVpLs6cRhM6F5p0TiEIU2opjdShrFNFEhM
eOBDCveZF6wkt35RdEXD28bvD4KQQD8fjrY7ctWo3qoxOA9lcoPt9kUTsxKLvrlfaV4WRnIquuy+
S7wbU89Xvgpe2qJ46obyVif0d9z5GZ9hG/em3HsTzR00p6+N115N1vradO0L1yji0xvRnMJc/9Sr
eyUXW/GKFd9HJzsXmAT0jEy/bZItYXAvDMQvzYGjsjy83ZP4YaXpblVJfzWO5bmznZeE9oFppnJj
w8goTYJfYL9tmA8each972EQItozf3EGP3lWcZNNF4qxQ36MiyGEwuxlqvoDO90PEhaR/NegJUjV
27GhIjrqsG4rQqHLgGkt3REnCg33p93VT4z5tzLxnjPuAYFM2s0SDDbk45Y9JRtCPEqtomslymts
B4cUWvTkJCf0tQZ8/OUOGxOxj1Vz4jgGHlAk10nVIokmW8+mvWwp9myfEPUh8J+xat3qPA3wga7q
JWmo/ZOAYsCdU7gbM7HdDhVDmhTR6GbJyeKSxRGQjqfWbgiNMfDUEfTCGVlehy3bDXIntfX77oq4
wDdcXo/pjI610mjMjIz3CHXGzh/xfswpoZB+ce3O1VO+qqPd6uG+kWu2X9JgZ2Te3ZjbmPyWcBcq
lolljsuuF3QaQqPdBan56lEMefxVe68Nj9obz1kXcjvCQwbXx3mDGj3FCAHsTQLWHHpDTuiI3fFb
tf24sa1UYljuq4cZF5AbViXi1GXeZUq8CGSw2PxZTHPYXie+iVZ7wmaCTjaLfLYwmmgpQGQyuLhm
A0/A4eH57S/6MnaU1+4Jt/qpn+dt49nHwQVz1Ex6uZd1s771vmvsadICPuwNUjKNFE2tmeywBegN
68/Zy36t72dtnNOk0e9ZT1Shzt3ykLo+oS62o0DrO7iw7tqkEehScfYHlM6PhnLy+3kJaepBeiMF
YDaRGWf4NTaZWbm7WlbNzWz03ja1bP0kBQiLCp7m1lvFGgWDaT87F0LB6qFNZWRgo4VvLWzJ6/Sj
zaD92wLbyhiSpW4xChdD8pCyfZkEAt9ri/esGy4QfNvDOUs+ZfoEuxtXZLDuuLSdsQHdcNQtOFPz
HTeNW/hg3tYjjnNvsohBfkxbHWBecU0wZVr69N1oy8a50857OSQIKeyfdAE7TmfwPU2RXEaZZRYj
rG+fLj25i2U33UBuAV2cY8klcJxKb/E3rkjgMY8nrtkYcFrzXHZDsW3H9NQs1rd5SM5Fm9BbVcXB
QqgNOKXBoZswwICisFlb47agtYg8Fd+Y256JvLiTtsaRJQK26Us11Jo3tF8YMAjuJj1N/fW7VctX
w8HsV0r7HgHRHX5tN3Y76wrZyDXjS8zWgfrWtvTCMDrdrJhY9tUamFEpsjfZg2CQzrotmvXapJOJ
nhR7x5zbb5VxCUUbd06X3DLoBC/vPnRaXff5dGBvuFCN3WHfz6AtoJaQy+c0iRXNTeJGYgp0tOQ4
pVWKP12UMzTzIsAJlFk//LJ/7HEjW7Knud0XdczoODa44vaV8USh/Jvc1ueajDtr9SVle91FVenc
uaneXWI3g2Lam73CLgjGXi8JQVkAN4z1ljvqO2Q9RmZ20p1J+IHEizmyap2HiqZ2rLsqvCGqZM/o
9FrQUYnNPsDqZiLKHxy+bMvRbBNu6hTdY9+Y2xULOUaM+VgaHl2Jxr8tc/VrrfxbFOQ05+fT1NuK
9vXaXS1TJRj5eMYpVTV3M4odJ+4xLWFQq9rdKMzmmvhVed85AYel6b1Pc2W+TTDugRA4zkM+zszq
2mwlng2zcC8YjLRWsrxSb+ltbhLpSidzvFn7GivCCJpmWgVO7sE0diaN1zhreXCycMCiq+zRl1wr
q2ZMo2VJP2gosbfP2bI3PfXQFT21tLQk3e70Ncs1u582bjn1s0iVfb4BTO9iwhrODn0k2jVa7uHQ
QG3vLeHdLZMantPpUiT32GdmGqE8ZxrbqL9IA5goFbJxuXAP0FonWSL29sLimtoyxq8w3ysbkH3f
NmJn4p/+pnvsmQo+yJ5KKN172nO3pVWaVy5q3l3gavk2uou+KQ0o3lPOEq0FDRToSjWl2WJtwsnF
xMkE46bhNvxod10XlZTlQIW4wOrEB2IwTB0MizKV274cdEz38wXvwm/JWdz5OPhWvzTjHEzhFsEu
z7bkoDL8Mt0Hs8QJhXOOS6GXX4Jn3xlFMAqHN1JAXhrcgxlg8QdEwXWqAyIDcHuNQGyweZNVkadE
JidD4XMsGi8Ic/tb8Mn50wQT8tGb+vwJGm9BqAb5vh18qT0NiiwixorKZqLpCP6qWve153G5Zhq+
FfikuP3i+E5Wii2nL417idHyLZ2L4TCnrkSESW95yhtnD/1njtPa/zaGg8AxTmfM7Xgo6Tj4m2Hw
p1t38V0s0HaxRRXDATYzsl188wPuTbYr+ta56jxzpFPN1Hr16hfbXm16HlOzS/C/c8PFOLFj7Hwa
aKaTZpE5JaT8NCeJd5DzjSCnZmshl960lePsF4t9O03sKiJ+uNpnq/Gro4w6ugBasFm59P5zT95n
qcsNwku/kUvg31VMuTcWsyr6HTUjNZ/UWVtPe8NM3jzH0Ds1z4eZdg0zNuOpJ1A0xlMajhtkEi8D
LvA6NpIxv5beCFTZqClj1Img4auslEHcCW83Gu61p6uKXNhhOwqYfZbKckJwxju/8vbVUN9aNf/X
HlNdT8qtPdWE1CzFTuW6iwKnp5uRhxrzeHOlWkADpTmfdEGocc3nEo3cbjyNhWlcqxgiCPkygwOS
YJ7TGBcRS1I5lD8jsxRvmd6YWsD+acMfGmRU17sf2steCI9Ytr4334AXu+4T8DFNo6/DRv3MByA2
OCBPUM1G7BgX+q+To1Ot0iOnTBFBZeV8IhZadNml01JiwE1uXLc5Gl0Da0zS6CQ06fJ8R+xa4pS0
Y7llxzhXnXPqXaKZ4VJvwAzuuBKwbtbL4mmp1QdLHgsxDJGTZAt1v7jA9sycTX0509PsPmw930NG
cbf5mDAQ7MdfuGm2Lj+7HYQ/IU/sh3A4mFm+y0bq/5DUmUa1XCCrhwxsNr0HAsYtDBGYFd7zsXyg
vHgET4DQoGUX7XHdOJq/zSzLrd9WKppUf83Nzn8TKvHZYzyfrYTaNvfLEQqOv2x6hU2l8OSVVFBX
06Y9Wz6w2LGOhd8+ASPaqYRUzl7eEDMBQcHsbieEYRvR1kc5etjs3a0w570pwixquGNE2u8J9qir
t9xyfsIkPBpc792KLRYprYuEIrhxBrrTA4wVX8gXWhrHpMhh93jNPTNHa9PJ7t1aptvSK7a+T2Sx
2f8Afyx2/eTDNTSmvZNyT4LZ5TACb5AeZIG5a8F1EsziAEGy9Vay8G9SSoutEOTXTx7mvH7oT2XQ
vGJcn7e+4EJymU/UVUvkmrFf+TPHegDAUQ7QjqaHzpi9DWfkGaf2CxLsR7eUD2ir7jtZ/TYWWjJJ
j2V0yOnuF+O1DKjSwrzhgfr4hQUOjKgWnAVZXX+f0+5Y23VAqBKXxsTvt3VglVtYQ+9O73xH5cOa
LDp8vXNtbhoJlKpQ9rHrqmtSgRjKAgsC2cGldAjGY5UAEu4DouhVuES9Fg4HTgF6qZ9udStiXyuO
KRBSh2HmPuq5y8vInpOqgAA5rrskrHfXAGGvrGx4gon1hOcq8qQ6pryCVhfu2qEQ/EtMlfi3d04v
brjSNv/D2bktxa1kW/SLFKFUSinpte5VUBQUxti8KDAY3e93ff0Zcr+YMgGxz8PpiLM7eguppMxc
a805JtKabN0NOH+xG2P709ODk+bPlRLXMT6psZqMg48/c+Yb7YvOuRlEcBdi1eK0u0k6SX3PkKgQ
rCUjRe7SUAV+5eRUR/w/nBp/d4ZGG2rmGQ0KrxBsDplXB9Iq1gjW1tM4Px9LnsIwPKX0/1m9FEl+
1k5zsuc0Sa6oBegddP22rYrjbHgAXuLd0T96LsvulGGeLUcOKdrwjRbXL2xIz/aYnsq5AmRUuq1t
ufGY6jIZcx8mQuKNzDg4mX1gaX0uRjkjb2zcv9nJy5SYNUfTqnX8R7/VaIjAiImkvGpmE1LuAAH1
tJfEqx/dOWyooqnhhxzvk7A9Btx3P7A64cxnKtYM+rLJmx8Vsr3cad+gUrPjtVV+M9qjt+4twcTY
xriYgiVw0/IusFCqBJW2nkRMlohP7GRf3RqoW67HvDi5jZ+e7K56LGObj04hCXD7dk/K2crVnFtJ
fP1yVKgzfO9KR8Rg+P1v8pxwEMb90QVlWhXDzlbpjhBufTmG6i4wmj2EY94+N/hulBWurB7gYhZY
a4Ko4lXbONMhs7pnxlv0FvCLhp344RKiRmkxltuyYcRk1N74jW/E2sSOdq78lqP3mC74qJjwyfal
yGGwzS91gQjJGrMHt3afII+Ua7IckMbXRrmkqas2o00ZreriQVftm14X3+sw3ngFq6DM7OOQ9t8D
33608wjFhqKtP2qggaggqY558Dw8ymN5VZZsiXBVT+Pk09Yvs5/kL7jLzozPaDJuDU9/de3xRtjq
WNmFvzRt57tm4rOUE2tnpiFssXqSzmrvQbcaft3GuccPDYQPFB7vNzxIl27qjU0xwIze5cwefbMK
de0MpUGDrgqXboyaK2SY1zTj79qqrhFK/i6VgbG/Tr8Tp751Td0mmg3iWZtnVzpcRIIF615s41Y8
KwssExzfRe0gWKjooi6USfpQwdTIM7wWz914Yzb9Huu0v5RDjnB8fGxL8WxSRZOlg/4i1imFQ/EU
p2JVKBzC9Gt+ShyK0DdwXRcVy3GsJdlag2QF5hOSStDRdGXTuXKkOgiz3sPYOjR1UuzBH75K37+1
M+aMldbuhhiWCSl66ToesLeatOUTaIlAJCPafGyBKKNtWnTmQQfJGDYai50xLBjr3oejtSib8idJ
3ksnYqYW5KY4jAPSIQxsLYZ7US+ZfmNqHeyQOTiHijHvnzU3v6HqexJ5+2Jo/g/YufAgXCdcamJO
UyyZwqpojge3W/zB2VMSIPwJkcm4bU/NZqJHi5p0lzoQaiyAhWNrlFsYbQdV8aLiZ9M5SgyPYRJY
xxxsIxt+hY2b/3Cq9khz5nvSWm/K7Q6KeMrUT98agTYQ1KRYcnRclZGzd4MJ5ywlY9bAxwqTNX0S
cUjk8GwxqVhjbN0hJjryEdEeC4NzIyTsFklwg66OfqBenTH8PrikFXu9hGqjPTdT36wS7MsoKWGa
MgihLIVMooadqwdrsw5zzJ31JmcfmpzgkNijtUpHv+VQzW5OA+ZaAalfd370RHVxhYRor9nZMYvG
aQWiQVso2ip6O34bUEBgrk0POnSKmSi8tAkXXOqtxLYulKDbB/6oKPvzpLPnUouEW9rsG+r6F7ab
nSsCMl8Jy2W3sh99kzk00W7HqjC/JcIfF5EFRoh2/blgBT4gE2GzYJiJVZj+QmpSFmlMjGmH6Ecj
sLOTjPS7se7qHUepnZlE973hn5MaJKvO2rEfynHLfv9W+Hw0VSjXU1kQXBaZJ/DriAfc4eAp4xFX
0U/2X+jUA6bzUT4NJAl0YXLOKqiSPekAm8S1Fm7n3E8yCQ95nPE1sZPqut6vQ055pKKFGNDjc5KF
b+yRa6dIvuvhJGCUQkKN6f9nWb+EfkoIx9BfRfxrFg2bXS+0bMU2/cvIdXhEHTKikWGKyWB3ORXT
E+P4dMY1M58eGPiGU3qTwMRaIqB8y8POWwl+cmRnAMw8J1jplPfU6Gd6KDTcoHUhjaf+ZOuhwRrS
TxseSxLuoVHDcK3nP3qkrkfHam7myTkgHuRA+nDbq/BOizwUUlB0JPYnP4VvHleMwbTqMSsqFk3P
u2nQKyx0mjCwv7q3otCJ3g5vnVbeTkZwNKNWrMI0M7baQP9LjEwcLQ/+jJ0TIIu0hLS/mxit4sKM
rDdc1GcvS9Wh7YMZ/abY7tiTlwayMT5P7gnCzHIsjWtfZntR+VfjFDwZTmvNXB+6W6UECJD0D55n
19hWjO66hFnG4CJZSOFrSOyGbIVeiB6uRw/JdAe0qM6S4KAGTFm0KwoXpCzNQ9ov7grYybqfrHEL
nXU8CPKyl8qyrtxSP4ew1BiDEInThjsY2o98cgeLwHJOlOrWKOoXLL03pSl2bF3uzh6s1VAgDemH
+iaaURMhgN2Fnttb28DdwaCPEHTzFMm2ZYWUOy3m/aniWZFCI79V8EjgDFV2C2mks34aXgRSWjXI
C3MQjTjr6diM5pY1CQfkkNEDqHN6BRrvPJTyLa4EeoCQV4yhOgg4nqLF6h6KLWfWlT/OPP6iPcGF
AIdHWMQxKLTpziinu9LytaVegpbSw1uIA1vwuHyKqXopUq/ZxejJweYFD+4UtMuEBlBYoocNFEhe
uW5iGewlzj1Ci+s9kVA5Zdf4MnkB1Za9SqL0yablCfu0PQcEp3GkFfd93R44xSWkg5rr0mZWRbwg
5HT+zeZ1Xrb3bRkfRjBnTaidMiFO1dRzKOpegQGpNRhtKkL51EmfA7A37BtOhWzanHNm3J+G+ieh
M9SyMDXZcMtw4S4hypbNIJKLGTUBDH9VcPpdUivcGCnk7awYDxiZ3yph3FTI41dOH2xhWz+5TX+T
kS274B0pFzmvN9mw+FlydxfENKtCRjRygJJCfBVVwjwwZOkoj14VAyAA5HUF/pUDBLQoNNfAk4Ej
LTrZbn3pgiAEYKxSQ8JlT7adEzx7enQUIXod6grUie5r5dBPhCGIqNjytwGV07Kg1faAX2oEBGhs
G9oQLRRtim3/l1fk15lZ9tCyGiRrnr2ljN7o4FoWDRpldPmE9Bkwn4OUf5INSCqra9g5/bPf9RW+
bZROmmeCcLJsKM11vm57+y2rilOsl0c3i3etpRMUyWqA9e0nmMp4M/R5sanln1yejG5lXRYnCVOE
WX/xxFxxTQToXWEJ/zBW8j5mpzsag/aG8O3ecOs7YsOu+wi/fpYU4qwN6a3TN98RffIGupwTzTkR
VB/1Z7LmbzuZRWt6AIdeeduxEFcwgGkz1GN0VcjgAR1gBwGzS9adkfZM8rWVVjjh9ZDzsTCUzVAH
+79Tk8BeI9FNlMewEhLwrYReAaYoJ040flL9tjvonfDUqLo8M/zVeBZB81aZ75LKuE5pICGQQ2qS
ktjLIXOJ/OPWKgZMZPa01jRzW3vG2i3LnGMF/Da9YWPNJEeews+3NIkBAfflT6A3jAXI7Iw0kEXT
iFqbqXm8FR46ENTSsH7ndB9QYpRAbh+uQydYto37DXU8KLBYEE48s4g7VUzLSKRiRyAlmxfI6wrt
zBxi+y03w2ejyTdlxP8k77oHK0f1AFvVms9AJJwiml8ZSc5s1TFPvRTAyXFTkDSwmtt1vCpgBAf7
UDcV4BQl1jyFfunjW0OLgOva1tMTGW0wpo3+bJRIb/qB3PmkEVs74KRqGcRBoyt5iGv9nNXUlFPj
yaUJTWnBEAkkTYD0QpPXpRNDINY4Doqp+D2E8bnLtN+AH3KkOrgRHKafG2zP60KKtwIFTBz0P3u9
+dVXyQPWr2AxouGafAAuo/jVSqa4vuG+oM4D1DRku6Br4JfwYEUxPnXpJFGdZu4GckqwiFybyTm6
xEPp8bN2lL2Aj4qfkwngyQjz19Byvkl7+MEUhpePaWIH/xWlNEu5pY9P0kv2nQzp9gXFM8hBBkhF
679OqBoW1mC+yU4WO2ssn8Hr7JHy/zTD8jWU1qF182NtqJ0Zh1eOb5wpLIztRAtt3id3GGCo/8fi
AfEGRY8nH8yw9jmW9vq11wRb33UOPastVVq+D6V2ltJbNY3eLUaXpqTT5S/eGP+SPNM0N5EWdf1G
afrZadUOE9m+YwwPLIX+RVnZO+FGqPq0Vd0yVUJS+RrVbgP0JsJXy8FWtVGxCofoVzhDFOvISa8T
fCqL2oyZkEoQ/yapvYvGod71NNCmcpYea5VIUNaGw7aD6xR6lJP42zZuN1CppN4pwUK/mHTqSxDj
KyBIJGAXjJeL5LWn8TZ5+b1s+JdpTn0SFAbu4P8My/zQuJxqmP/uJ6SiJ4gDj3R/lpri/FYMUQsl
DHlG5zoQPLv6Sm+7rZgErZVqQLU2KGJ65I4XtV96LpTSzHhuPHWoNOfkUp0vQJPuRhbxxYRodWvg
ZdAFMK3aFNHCKsurqqjXykAMLejNr6IiOtRz6zGuEBxB6DiaiU5BTozwZkrG54IBoxmkR2lpR87e
wz4yaQfT3NhmIxOB1vTZPASZsGsarS0KRRY0fLHhgcqwfzHCod96Rux/a1y/W5KqEqEhN85VPdz0
4QCYrPdmtg1yhRj+QkEKR0fPeAK6dhy0qr+tKkEqahByXxiOx8MANnxZJqm9KZRbgy7uPIauuGV4
L/TiNapMexMIss1tLzBe/DK1jwnZNWfa8KiUUv8eMG8PdHiomG8b1RYDs7+CYBvsPcuNtoCyhrMb
h/E1mrTGXZH2HbI1GSDiR9Fm1XrIQY36Zklxr5O5jlpYv470HHcUczgyXSu6XD6jzr1lV/0DfdFg
1fmGfLQ7LzokVo4os0KqFxhG+TOYgnTft023r0NKidKoG3BOGfjxxLOuRNdHExfpcmSbaV6iya7j
K0UZYi2dLIlfKpPoaT/xGXIWUf48xVW6GTv4wW3V1NvAqsuX3EOvvZhA6IIGlh7zXju4JXraP4VG
Yy6xpkRXSYlumwJL4SWT7NtLPl5Uj8HcOxOU34yi7HXJ4WXTeIN5LEfrl5tBFnUC2ilJBrMM1Hp5
g3afPlmtnhwzazZQKiUObFEjKJV+vIHA0ixNKKZAtzpr2I1C/gJ+C0mu7NMrvS8b3qt6qJe92cN/
Z0w1rOq8ybZVDVeaVYFhulT5Na0Ae13Q5t7TlKw4qgcd40JkjbQQh/uEgczaZD9cSQxlO1pH6RaI
bwz6WpMMbqYaX0ddNrcOkgXO0m65ScPCPMe4WjZxbPlLSsMZjdnN05o2fFVTidih77SG3SNgabIY
sq18E30e7SfzDLi8viqHqbrLQunQnsNnWMLqv9HILdzGXgDiN4Fns4D6j6jEStAB53lzM0bedGN3
w+sQ6cm1LXNnVllw5guSiamjRVvTMKvb3vL7kxlrA/WOR9w2PfLZhexTYGkhKuo/A6tD4VE2LqCO
tACCJuEcdHqiK/xdOathN/zSEhJ2AO1kG9PFiJaZ7biR/QRzluRS52dHvIJJ/jeiac1hDKwnUfVb
i1X1IBlCboI2vrcLZhBVaE7XU1F69yP3sCoSgrK/cEF/YM+1scqSsgx1AuCS8d7FqVcyBB4YuHuJ
mfI3U3uOjaWXXae9+QWlQMz/qgvDqKT74li2INOAJ/r+UoVCY1HnmQM/HPvggooh+FH70FpZ+brc
eprCoLxrba1/RSZBLLJWMxnJusi5b2K/oFwe3Vh9cfv/wgXAW5LwyVsqTUvqF7efaVR4Vt06e9vQ
6b8Sn3JXNCIL0bPWbNi4S/Lgv9qFCYaCuEH9b8ITMeRs7P3Ljx0y2gXEpdv4zsX0LN0y3+qGNWMS
jbi7L2zDu40N0m++uOw/fmEuaxgY3hWMFsewLnzYCPQ70VoVPSarNpeNx9AtTR0ypil7bzL4/QcA
SPGtX1F6TEYmt5+b4MVsB37363N9CewDL7g7w00u3P1MqICBp5N/KKKaJA1EQcE1yip2U8cSLeix
MhmPDjtYxig5n74HFekqQmbJo46Xm4/N6PqesVlTfQlc+Qe6wJ8Gg0QRAwV0AY/6+18EFlmnp6nL
puzj6WD8y6QSNULlzJPpbvzWdrX9GMZZyUS97XMDIwe9DxIK/ShmAfJ/O9nk3LDPxxqnGx2OWm0M
/etQSBc2sEoh6GMTS6+sfqxvfEtH4kkPQv/mhCWnMxPo73wUCLobO4jo1sWZ1hV0SEKcEmHFuH4J
nrDlpNSGzjnHnHDkEYNLQyAvtk2YofdutFL7zlmrc9GppjMo1Mt8Eru9rO62VjaG2YIqOKA2I/Cj
WoyR4sLREOcl+l26IwvKM/d57NroVmINuPv8t//HIM/ztU1TGY6BlAa1y/vnOxR+pgwAGofxjwVH
5orOM4IPtLnlddTr0+tYRca3zy/6z8I2G+OJFrN44YH2XOIdzG4Y2JWC6FA4tmRIUYKuywF51wZn
3v9+KV4ghGuWA3DpEmfmN6ThULtFh8Y24uOYGVN2pSpIoEzg4CquP7+amNfJd18SaweXsaQBWUWy
hLx/nJqc3JRgLHePRjlBWYUd0IwGRqvGbClvmvqF42b54DNOOESCNnlX+KgJzIQZYGn6y7rr+oWo
huILoM8/T3zePlzdBAyjz0G/F194no61luScuYIMaTy2b4stO7EDtAD6UHz//Cl88M0yHwPqg+FD
zUya9w8BIpNEITuGh3GMXvEUd0SxFNR0pRVM1zn2PpwAob9Oe+asn1/5n9skK/HvK188ft3WO0hY
WXQwi8o/JTriQM4+cQVNVral+uJqH3w7Ll+OEvD6BDm3F5QFDa1oXZVueOhBU7JF6ECwNUoCZWGI
nlLSt0p7+mKn/ujZzhghyRcLX0JdAC1aX2VFzCZ4iKRZ7WqY8adWsPUqeHGEGDA2wHQU/KisL9Pb
/3m2IEJczgfSECbQlD+ZnX/tjV3ogj1MRHxwMFPdY7syNknZYvDyta+oix98RfOmT4+NLYnPaP7v
/7rUBNA9qbRC22uVW+17I8SiZQrG0J+/Lf9su/NHoduu5RDrKNxLepFTd0FfjGBIJZUQqbZJwnBm
dKIwXqYePVhKR78aVnTB6+8uEIWXCeXo+fO/4YOnCncF7zWfpuDPufhW0DnmNBQZBzuNXd4ETFTY
ofoiu1EWx5wvbvjyREVyORAqfYYYuRbZ28b75+qUqQNsIwSeVBdEAThavSTStb5rHBE/6FHSf4G3
+eh6tEJ1bLkmkC39gviSKdAaDE3bPeW63ETRRKULN+nEvP7sMl796hxz+d5wfwBmGLfxKJnp6Rfv
Dam8bo3929prmkYlklkInJYBNjG0bFXCeActoqH/TuvB2SkhQaFQwYMvJYlvvNMc7HB450AT7BIM
KQwVSOtqvvgJ/kGz8DfypxmctojXVPwO73+DVHlNO0hT7SmJwl3iMZx1gkTcA/2ptk5jBretE2u0
+GJB7RSYK0jgcv35S/fBc+Jv4KDP6XqGd138Da2b5Vg+IxKH0jKgf80h++fYRa731c1+dCH23j+o
Q9MBevj+Zuskw4wcdvY+y1AQL52GqX1iqmQ9VSC9a6Qv4JwdhjoRWhybSMClm2Tp2sHzvSwG75ef
8FCaZHC+OPX8OWH8vU/zK/AdcNYWNnC2f95MeuWlj+kc1R5JGV22GKjQGVIXVnpbM6UMltAcGgZQ
GOwMWAeSg3fhhmO5zrVMvRa+9OsVTOLgh9A7Va9xOEKvSbDlYhNrumqO3SAXDC87EoZFOhIlv+wj
G65HFQibc+WEzG8hrLIdvpmy9K9LJrEUl1Zcwo4heXaCliBoug+kgmRbG3M3spiGVWTt4aEBXu5p
rr3o62QOKqYWzqxXmI7yUUWBwjKfcdijTUju2X7qwkagDplwJ3eR7v4ApoF1xmM+fwBeROtXj7tE
Xn/+hol53bp8wLyyij0DfKF+uYR71ZRiKxEtFMYAIrxeDNvJxJNPLE+40aSDYKBO5drsa3jqHMiW
dI5s6k5iKz7/Sy42TKQCFqsdkb9qLm2EvHgFHdziLvqQZmfjpSvpctTYUVADb1Sdk7LKBIq0k9o8
1FHtf1HAzp/R5TOgrMJkLwRowz9LwV/bmJCBDWkEV4PTODCBCjpY4zZKIjkcukzp6ReXu7hTKFcQ
AA2T9HrD4nxtzceVvy5nRFLRVMQVXCXpax3RGZJp8KuXOVNLNZFkVjrIJuBZqC9Cqj9Y5omIFy6g
ZM6YnPkuLjyA5Z86DeB0Dee7xXBP5wyVVwKiHl8Pzd3Pf9KPnquiR0GhzEJKr+z99QqUgLLxGg1W
rf4QjAYeLNAIwaathvrt80uJP2vh5Y/418Wciw2alKROs+AU7eeKUe4aU84a+Jqq1wh8oPBuowH+
MPFn39u9S+nmtSyqGJcmctFy+qw3LJDBVaVNClFEEI39AqwK7J/a6IMe032TEk2KD4wRF53QKm0k
g0SpfBQMbkzrgR8QqgUywICO1VQB5Da0OrtNUCaQZ5SETrYyMvIKCIEcircu691nLN62vcwnvcMj
N9I+a7ENkNzO9ghwpXUg6nWdi669mpo3z7GqapvA2nCXTTBBm/Z8J1Z0/EaLfjTj+XHD6jReZRF9
3tWUTSUgIrIncf11aOyy3m4ReCJ8ZuBd4UQaHO4ay59fXOVml/5OsgZ9RJwp8zgCgAK7MJEvhOiW
PCxcvI6TbQonRTgsZrDLopWiA0flJT6GYhQOPAerptdI/A1u09KiSbcuEFve674uTj65T/DHJ7OA
0tL59TI3cU0xi4+1eottGpCzYGZ4WxGO8BPtbP8GaIv2qUGE3L1Kiva3jfop5M57+9xEiX9b0o37
XZkj3o0o0HAzIfnNjojeQ/RRaY4+iHyqidAqSj3gSYKZFhHRc3ruBPWEtCYhiGRrC1gG/AP7Cc1p
fg9Tp/shza5/GkJSzhe6BsyIqQqNNuAOubCXg6jPURd9y+wmYBRsp/KRaCyo9UQ8oViJZyEvm2bI
aNosBV11lxvqJnrKIGEserpapoEjG5OtFqUVXeqagEebV4VhGx8IBeuh0boaKS8qYGK3HJXdWEr/
05BnJLBA0GETI9IhQcKWWLnNKgWnTp+/M3O1cIeg1NexG6B1KNu2ug5pBxFIjx71PNEH+T2NQMKW
XulED+yZyVOfZvEPw3TtA02PFumxaxb2vu4NleKaT0ZUcsS2Lty0JZYh8snLW3g4Kh9wujGhwUwO
rU6SUECjNWIjX2KEQoMTex2Afb6Tap0XQ8rJDQPmf+07/llHLcplG7+CJd2LUzLN6BDlc2Duc8Zk
FZJWMn3BViW+xmxx6FCte0H6Vcnz4eLN0ZWYB/qvnMver2k+20iVMiXfTxPHQuE2zipHUnoaNPrg
uR5Ak6uN2ZRk5v+f1RT2JFhGlyT2y0NzU9r8EsJs94aL06RuLfPoJ0mPG4Hwl89X08uCGcA06gyc
EvMuYTMbfH+TrByWW7VtgLo8sw6OJXGdT61zn3njTytI0QoAr/1ic/rgCEoTiRYizQ+AiJebRd76
A9F0gdi3boPJX28q7GPI0oIvzhn2ZTU5vzYuGCxl2JwzQL2+vznT12zNLNx5HJklCsBAr+AzWBGC
MELDu6WDZrheErIBKsJLXbUz9Mpb+EhAmB+mLGNrTRAPlRRBcy97WBBBNtUokPTpJ4mMzHWpQ40t
/QbjPp3C8pwMNp2cWmrWL2Ke9U07EEKMrLQAaJGIdNklTEbwvepMQxh3V4izNVR25EJ3r7Ub0TPo
yWkgZK8QyV5j7LwPvFGSBmdjZQYEMocGE9uEzwjLh3uC38d8GC0V0MKc5urGSYb0W0/mHWP/gmQK
JVvClTqZnFBIZGgzJjIk2aB0bO9REevxMubwZV3b0yBfe489DIAN6EiCSH3yin3yFw4E5sbL1rWq
XTTAAhV9p8hDifvbsRHaOspJOhmjQt0S5Eiqb6OPWzJIAR2WWfaYtIWxDXPN/EHGuLUJDBTTetcY
RxTRiNYyJOxIgAmK2OSlZt18/mabH7zalHQcv0htYD26PGamWpDyo6lgP2iDOOWim43AoTc067wR
ubfi7M+iTZQXzj7CS/VnRpgjivZUVOyHDGf3Wujnd4T3OS95LKJ5bp21Lx5N53MdBBnbEKPeO01H
gc+zu6XNNW0VUSSjGucRod0a103pPjq21r2F5uwpr22yeSk75vGUjEL7KuuYnN7Etij0nZeorN/n
WNzsZZHhGN/r0kyKK68d4KejPavC9Tj2mH0arwR0VNW1mpYKUUJ2ZfuknlyjkDFrpA2xR6ozJz3j
gWpVDfvPH+xHZ72/vip10UIIyU+z8pJQBrRX9OprYsPWALzUY98r4/yfr0X3kPAL6kExLxfvv+C+
683OULRHCOHql043FWCKpgBnN0LQzy91cWR2mAJwcLUcYRB9IKzLwIsqdHWNGEF9l2C8RAFHY5/z
pDvk0Ciljw0poGL8/JIXT/J/l3TYX3SWJ4eckfd310bSl4myxp2S9bDvA7jrxPXymjIkt46fX+vi
a/hzLQeVPQRVQ6fGvriWbU+5H4jK2+d0fnYq9tNbn0UKTyYSTbeasp0FPeyLlf6DZ+rqUIRo/LAC
c6Pvb1CFfhFWvjHtqtFjtcFO02Facoo7t7FrVLCmqTn/be+c79O1uKKro3mXAAvfX7JJDI6QPd3Y
QfOwyY86RV0Cp+HGDBPniw3mg9+PKR0jBRAgOs20iyprCpm5RlXp7QqDdt2C0ThGv8nrQNRoIUax
z3/Bj67m0COyFIR4HTr/+ztj8gpVwjOjveN4aAdRbdnlmaiF9jHvWkN9MZ4QF8cfhzgOHbL6fPqx
HdrM83//V+2qA6Es22ry5yiQ1sD0WkzZctQVfQI/GuVVEsScxCFeNtmOTWtCk40pG/NiO/ZPAWms
zsZll0J+ZIRZvmoQmfgLmqmw8yI00NXSz1vCzcauI3X98yd12dH787dbwqKtSjfPovh+/7djaklz
EQz+wUa5vxisuH9FmevOkIPgjrW6Xcup6TdG1tl3RpzDloo75z9+3PPzU3Q4LAIAnPlY/f5vCNCK
a7o90dYcJuuYkbW31p3awdSFr/Pz+718M+ZLcYyjwUrsqmlfnlRJS2gC/vm4q+K8BkIpp6OHEGDD
LCT64rW4/KL/XEpZHBmlQ8TAZQPFDMALD07q7nR48EuoLtN118FlGOC2nvMmFV+syh/dGmkbrsM0
wVZ0rd4/RU8SOWVhZj+Qg2zQPqZsjZLZv+10YvffnyIhrxyGHZNZx+XKMTkZBqlGc/aodYpj2RGa
Ag6v7a7doay/6vv/Wfr+amLMrygtePSd89pPv/fi9bAS8IMEFWE9L6sgWeHwJtNSmAVsJp3I13uk
wQK+Du6eB1VScWLu5dNbmhiivHPS1v03bZzs6wF/f7jPEMPMFGXNfwt9TaHnS+r4levyEVbZDGcO
PcmJjrTC9GHoQ2SCduwnr0FjJt8ZdEc3cZ1ULygNrJhBt8mp3AuJ90VvG/i/Pn/M4oOfFBsBvyk0
dkPSjXz/k7pz8pvFEnCocAweJX/vuGBOMPnrBsnFr1Q1cb8MiqwpdvEEIBYWlPAf3S5KTwEBKchJ
Cxi5bhdg1A/QUlPsp9EUf/H5fvCi//37XI6N7dSMQbd4asfAxDm4E6bUuo/MR73Rxl0Hh2r9xWP5
6IJsI0raTOBB419sJrW0aVVVw7iLgwKzfNMZ9GdZL09aU2DeCAkbptNcehB/dPNBMU29icth6zYY
3xipwYxL4/DO79ElomlFP+43qWl98Y18tLKyprLJ2rMKyrwsqUK0+TmR9umht0V3B5Oh2uIat8Ep
VsnGqNt+ZaVYZWlwI9Y28QU0yB+/WO6M+djw17djw9LnI9Ul6i9qVpJH3r9BjRZKHXKWw8AmtIhP
tXQPEXRbgdXI86I/x4qqhfAPmL1IhgP/ZdYYvKH6K4ObiO7ZjArsavxX6BAf3BRPyAIBKP153TVL
THYMl+/zoHCucoexVJLU0Rcb1MVvPd8A3QPCZ2YtGUKa+RP5a29FPGh6naiRkXW9ONF3pjJp22FL
4ne0NNLsP4+4/vfEeLVo+zMbvwzNKyEeocgYnH1qlNGZEyB5ME1UsyAE8TrIpwkqM/S0lSmL4ApY
Auo5w56++N0uPvw/d02MGy+3O6/ll3X/BENFh7rp7IP/eTSmod0GpQNJrvWsl88/p4+uRdUw62jm
z0le7BsmJpVUYR3Zl+RZknFemuFa8Vz2xNVO/urzi/2r1uL3tGhzSm6NzeNysWCwmMgWyug+M42Y
KAVHPHQKVz3JkWonDVdbkqGcb9RQ9rfTLGZ18K0uNNjAOwTm2RX/9/+I9sBZioCQiC2OqJcPuwwU
5KQ2dPdO2aof83Z+Sr0MbJDp17skZf1qBqP4YhH7c6MXXyZnb46onBxhtlxmATmBgk04+s6+MeLM
XAyidTYKW+ijjKbprg7T9jcAkQYYe1KGV/oEHZCE61FeR+ZQneBCy2rXl0N47ZeufheiYPxTEamz
20TiyQp8/zmIedHAFQn9W0CkQsoGp+xgm4VCt+4IHvckhakVJyv2uUB7dJMRDBCZ2QknTt5ABhNV
QX9n9MfgSUfcc6SkgHwqdDphOKwMmi66rJ4KSmfwr9gOEvDDxqiOHPVDewVP3vY2ZmiXx4ZEgNOI
SO4UJXxbi8Ibg3FROG3RLYgbj/RDXaAoWxappd+2sd+cR+hZyVKhq6X7gQ/BvKtNBLYH2qemySy2
hrAS4YoAdjCU4Y1HCfPayilTK9VUxlcax8vFfP4gGcKh+TJp5roMg98vQz77LbgJzd0LFp4dscl4
kwR8DD/gNE/X3LutXJEcqzEUm85ztbU3ifCLuvSjxRy9m6T/yOyIcKGLskaKoCSZIPWof1V7Re1q
/jaqIiBhAA8xXXfPWbeaxcfUsiPzt5WSik5ObT3D09R0W8iSsGsVgH3aNVZqdEu/t5MfljZStftj
pzxa+0GHUXi0m23PcxVfrGsXlRKPkS2Ip8hYk9km3ab3jxFUatyYWKmgfnnds9bl6gUEe/l9gpqk
QzzuggkLd+8+GejL/2O9++c3pHPgGjoTVUdeHsihmfPO98j5nXgWVSCjmx3xUTgMBz+r66/S4f69
V/RcjG4R/woS1C7P41lVpTI1GndPWT+MpNfYPtnwHMb3UZkRJ0vf2IRVV+XqiWcG3O/zlfbDy3Ns
JGmAjDjHuDg7Os1Y1BmG0b1RhczkBPt+mAb+Eo6Rvk4SAHJgA5L1/5F2Zjtu69q6fiIB6ind2nJb
bZpKJbkRkkqivqF66en3p6yDvcuyYSPrYC5gLiCYoUmRg4Nj/E3QmuaNkeec4jSy8cAnkKrUq8ED
L6HPqMSFGBU77qHR0gn2XhBCMjador7v69A2trUCKRbTBYPE5/qcL47Mc0T7i7YFgH26vdxhkixn
5x8qSOl37OtiJ6cSAaDKaDe235kfGgPBneuDnmco5Fc2UC+Tf4HTXFRuNDk4bZ7V/sG0LN5BYSec
D1MKDj0PnczrzfxGpWjZE5jP0NwUID0BAmLbi5Su7gA896R9B9kMzvcYJb1sr1dQ6LfX53WeF/Bm
JcNmUgAFjWXv2NWlAQELf44ql8N39G6pxycZ/P0GJbWX62Mt15B4xkiYxepYP1FRXGzWsa7Cqa1C
Z6+CrtqKBoE7pKEQ2kY3wSugi964fc/i+TwgrSFQ8pxPXi+LndKOStmrRRsescpDIhj92fHObEGR
07sd0J2gN5lDI69RYOnsROorN7ALYuw02jfSr+WenX+JA/6Sz8r9Qm50umfxKZKNAEa0B8dVIywk
QkQyzWFsVhGKly9VT8BEMMXH/fT6ms9/8ftj+ndgkxouJrbmXKI4HRgnBAilY5sea1zB05UFCOiN
Sm687gbEE/+LsSzqOyq3J/XNxfelM53JzjEc1IF09S7SXLkGsBfuChAfN6LPxWn971AMeTotrTO7
1nC68JBag4oKUhP8CczhR0W2cyOXvbRp33255UHEU0dYWPtkR9hh46YRVfqIVqT6gIaG3EsDOuR/
s4j/u1OWpp/QjDQfNl56DFS/k14hyphwbuXc13md3MBAXVxG3gMOdn0cFH0RZaqqMmEBiOgo49HF
FMOIafz1Ljmq3qBU9l/M7P8GWzr9hjmGM0ao58dwbNXnKkUBKqbddwcMwvr0XwwlLIDPXA80MeZ5
v3tP0ixKCJ4yO7YBJuVJN/if1QYTl2wwgb9cH2sZqTlhjqoZcx0abJO+LN+gylqlAz4tx7HstA9o
uzgPjd1Xu+ujLKtE5FIMYxiUGC3K6+aye5eblYThI5LDkCIJj/qd/gQEAYELi0AWTAY64Tp3Pk5O
qN8PIO+SDC3CCPzPuuraXxmCei9256ZPVq4Fm+s/7sI2ol9DfHWABVDCWsTZBFyoYSQx4nqaTzsP
G+Ad71p4+OXQ3xhqWYb/zzpwOc4xjdvkb/r87tOmeJM0OmSePU5Qu37sqKRHiIdHQ/HcZ0gKKoq+
ySbLGyf7yRTxgyzbAZV8uU8d7ZhLgYrnNH4d8+xHkabufdsmP/+LxYB1yD3HtiAtPN17YIqKEoVP
Z5+Tk23yvNKeBqDah0CayY3LW7sQnOjPMYbNo4yi9yLijkVmpLM8Kf5fpnjEwmoH9zbZ6OgNfCcX
63c0WXlvdfBIDbLBfdONOUoPsQUbkT8gRY43Wd2Ix3x+RGhV3Nz4XBfuvbmTB/bOoMJD7/l0McwR
BgtoWrg7Nc8MNRdiUw0/m2ywgY8q9XC04f/eAs0vk+L5qBDTaCMaFim5Pv/5uy0SFEodUpXo90iA
R0iLQkhGikPDMqHB6SraIopnoNMwGUGzyp2gvHENXhqehJhiNjQ9EJ3G6fBd39XFGMfpEbG/4RuC
BbNvEEDtVVWP4tsQa/JpSoXwELEabnQjzjGtTN0EdchKQ/fQl+uN2qsDH80d93T6x1XTGu5ejhHS
aOYk9liQxCsRmu4nHeNuL+cFvK0BRW2LYqhvPQK1+dAvMg/H0vkV80NapSB0ugxGOKZGrlXpsUA6
GQZwp23sQAv3Ce5gOxwDsh0t2CFZoSeJzQ6S3p6iF/0xDyN3i/l89s9XAm1s25gfhvPLdBk3Irts
27RKAEkC+X9Bfz33ml6ilTTO1pvXQ8D5rmcsNNTmT2DOnKbTqXdNEaP40GE35wqJM0VPw6F08DI1
xwYkttaku7wNy8O/jwo4ynEE7AKX2+h0VJzACjydc+VQqUW4AVzrr0Q0ahtsE6t9WPZI0M9VleuD
nod+mxX930GXbXQ7Knof74zo6OPw7LmFpX6zNGB2Whm3H64PdR7sGIrGoUHv1TmHSSsVxCm3Aakf
xKm9rZuo+SyshKECK9zwEJA3DtOlr2ioBgQmgBAqpLTT9cQQI+ocGi6HIlftfV/G49bsy+iuaFX3
qYGevc6Iza/XJ3meTdiwfFzHBqdCl+/v9fcudjmKi3ZWZmUHB/+JEQyoYuGj4qj+LQjhpQ9HWZLe
ORUk2EWL2XHgh3pQ7ezgumMAhAZWyUe/xUEA8ufg3ArJl0YTVLQovhITKK+druWA9w+4z9jfJ1kk
X2nYpA7gzcH9aA4h+cv1NTwPwHNBRiXy8tKif7k8fhWkNBocyXEopP09siv9tyhSY4XCZLBOsaiY
H9X2LrCym4XvS5/v3dDOvA7vPh89RQKDFbgH5M3ibaLXcuNYceKhwiXXNFyctWaHnZdKJg0KF3RE
ZUkvtjDwsUJFfCiQGN/qrXML+ndx/f9vSZaUHrMJCKnQK4+UCekgcnHVLwACQL8lvlrlN+LfpdFo
6MKtcHShcRudrgLwUEOtqkHZVx1mo9Tb3TsrygoPLLd/45BeGore23xSuG1o6JwOhUXMFDiDL/Yh
ilRgeLN86tZFWVmVV3QKna3rW+vScDSNoKahd2DwujgdrrAUQ6/dCJ9TSOYbt0vbtUit+kWf7Quu
D3Up/BDIIUqQVxPTF3kkS1eHiC0rh1hFCskdQ4VtgxT4pKBugwfFhG1Ln9wACV5IIDg74FvwWhU0
SczFqKIdC/h2PS9CNRX3nfswBG3oVXmUeipWTxtw0pWqeAIn7Qr3ya6/cZ+cz1qobBxYnDSqIJDO
f/7uADWgtWuTcu0xQSPq0JV6vhmHzv6m2BVChLaT7AY4G7vrS30eME4GdRfFPWh1nZ4OFqamcWP9
asK4/Dx0NWlKgG6V77WjBSy2bSPE9jO7MsMbr/Dzi03wsoMF5FLrA9C0CI52ijxIWBoBm8pSd/Q3
qmzVlOMwa8JZEg6VjxPs9RnP0f00OWPGCEgYQMJmiN8i+tON0nrdQnAytZL7uAgniOAotEeDod/P
knJ3mT6Iz6VvQCgQmGFeH/38FM2j8415HpEgLwP0YEuaZr0WHUYjK7/FQwrFoUjrAIeMyHz+p7Go
eM3JJ/uZWAQbeRn5xm5QqN2r5tbGsWKDu+DgYbxab5PaTG/cO8t64zwWrGNr/vtmQZS/b/h3m9dp
EOLwUaY5ChUbz6BOs+2g+uozyiXRrlXa4qi4cYMGc4IYPeC/VapV/xqi5h8x37CIFwAlFwSO0xNk
oeZbA94PjvgGWLQcx2I60MH2650o4AHdmPNi787oIIh6OqoXRChsAhbx18T4EbEIdDkU7hSkcgLM
Jmtt+lCm0AExJL2Fzz8bzwGJNMPveFMw7FkZZLKCSreS4Ji3tbWrk4JSpuyH8FNWTypG5VqW39K4
Wb6yycVmdA5KQGSfBvoTy/MJ3cXMseTbGTlqqE2kfQQW8AMLtBczQZVKUWwkfyf7bjCLTWpiNxbh
ujJpWxp8bwHO0YiU9YWX8ur9t3Pk0Pch0QExZQKcAgw8n7N3+63o8DgR3OJ3pRZoJpI3Pepo31Mi
jPpCpQYlketnafmmcwQc6b/FLrBatAy0xd4SCGFVWeQ0uxwNno1hTMchUVtPR31xVRbjZ7dS8IRW
HsOgv2+1mdjTlvhD1vmNW//vzN7FL34EO1ubeYQwZGnrL2beW4BQmqmgbRE66Qai6WMZp8XKreQh
qp9bBYl8Pd+bRvIVvI1XdepWSdOHNhOHxG7WXYerYVhob7NnbDJkOHoNewwy1nJIXxQT2WnkCAO7
xhqov8UM/EuXf/fT5+4o3O/5QUGLVONJc/rRxslBRSXkp9cIjEElGMb0sUdNo1I0D+Pt9i1qNdT0
fLpfL25rY1NXJ81PiRAAGrNxj0s4Nj/FW9eHFuasoTv+RpO7PWaB2vQfFXLPj5jOSUz9bBt57smt
p4/Xd8Eyes8TmAHTtHCodkIoOJ2AQPZrtELAHZFqdD9jNdRCpK+n/qufhfYtKOfyav47GE1kFEso
IuHkdzpYqkV9D3vboewZdMWxoKiJN6fdK3vUf6c3dCXacC0x2ekAEJTtjWb8Mp2HqcpL3qF4Qa4H
fGa5zRRTawBPpKAth/RHxaH+YAVFvvn3BaVsyl6YH0c8bk/nCM8Z/0AHEa3QDpKH2BLMBfQRZG/L
GG8keBc+Hs89YIEWswJtuUhgS3wVhxgtp4PZUTp1sx66Tey7AIMj//v1aZ0tnk0BlMuINibhE0DA
6bRgdSjIvOjmQYPC8W2axhpbkKCRt7bIMj5zonhU6QZMOGB41L0W6Zuba0XuDrl9EAm6s7uGfri1
QtrT77yKUsGw1mRgfsE2tazWiSH1taPX6XNv9EL5jEOm7cyMBmNm+eD5tMoGXeBFk2nTulGTqX67
virnG5ofyz6mjj/XB5eKHpIDCYvQtA72fCXXLtZDeaxAQq96Zdvh64E1FAY9emJMN67qZXqCxhBO
mfCRGV+fN9ri2wOBtmA3BvbBdJoG9mxsGz9KVakzrNdD5NdVc7ZYG1KczfcCHRF82rIstVmRKpSf
ry/D4h7/z28BOcDm4KXoLqE2udFlmWW2PuaEWiO8LHXi+7rpS4QLqzJ9QYYov5EImmcrz/RN5JXY
kTPK0FlOf6xVNx5gv6G0qc961SBlofkfEvrdFa6prXyEzGvku7aHKLUipku5KUujMrY8dLthk5dB
BjtVtrr4ycnptC9K0ynfraovhy2WTiMKvZgaqj+1SKDF7UIBHpBa9dEfzMoE6VCJwZCWuAjQ2mAH
HpXBwUfGYu4Cc5gpxiVBb7VPYnD8aG8Erhp9QOcyH/E3a0fVA0mIZ3WgZaG/Nv1Es77TZGkTrBWL
8K1qI3VmMFsILWpRWUtkDEbrKTJNI9qaCm1nT9UhVu/cge6+N2hWXfwBVjBq440k4fyCY53Z26Qj
dCWAtC6Oo5mMIZ1tmDVcVggIVyKannOr1fSV9B2cKdzCCR8wX5v2Ttror3qY1b+soQWykQDyfk0h
Rm+HdMh/C9xaX5wosF+rsIk/Chpgnxxz8O+qKJv4e6AX15/hi90UBTkLkiylSj8FBKOYW4iLR3Da
G0qYs0kOdu0byvfGd8r6rdcSH9G9cPx0/STwoicQnmQELBgncj6VMwhjeS7xE0hAuGP2oiSq/xg2
o3OsTRuVzr6mNB65OAWuZVclv6pUIruha2Gpr1Cjw2NYbezS9vLR0B9RY8l/xZgVf1N6DZN2M2ix
hjBw40Z7klcI1WfkM3/A8naeYgj1DjLJMD94XYog8Qis7og7ddjj1am2WYwtW6M9ZtVsAFAr4TQC
JTZ9FDNTlHPXJL7jDtmO5HMs9NbYpyp+LCugjr7EFKB0+zXOMnazwtSwOOA83unHKVCa+INawNjG
0KYSSBWrWvdM1l15BsQJY8M3abAwKTP9d1OUgJcB98tvutaO+T7G3zRcG7U025VuxT6uQPqsORAn
01Zta13Z4GxvjDu2dQlFuEQM9SHBBTp4kinuJLwN1N9GmWkPuVWL2XBVireiCjFmz4emfmjryQ09
mmI9hguJ36JbRQW/WI+Qcj5XY4NQrDk6sl5JXtR0X9vpLsnCTHiT1Y31wWypWHQIXBcbox/0JzXu
M6wp4xjl176Cnb8mTeGL0qse/yiGj+m3WTZMBSSM/ovfkt0lgwkWsxXoHLdTl/xpRt2cNjlSn88j
tpO/Bx+INzKypolwgR1n3Qah/Trd1DLBoalN9ey1CLvqIVfMJl7bWa3PKfmgZhszVsKHJE8wUisM
p0i3QaykSLu0iZOsUzVPPyla1iN7TZWtXRlOHZZYbOYzrbaOJcUfg44W4NyZMet0nXtUYQ3Zs1JO
/cajGtniWDH6r9dPxVnyMJ8JAWAZc3kECpZNNNupx8zhYjyQ6tnmYbBTJdhC7kBm+/pAZ431+Vbk
PuapBEJo7jCcpilpO9kSzKl/yFOld1YWPfIA8VCed99CH9NjcHspQrk6rItk1TtpjsaFcNB/gKVM
e9uZjPybhbADTjymUJGF6NoANCsovH8tq86/9C9EHsChTUNjUbQZkGWagtadFV4HZZuiM+UZiLhv
W9rQ2+urcl4fmuXTiOIU7BEfWuZuLtoSWEbrySGeJWHWYyjsYeMH4aAh4F1YzVZqYRJj9hGLn06D
BtVn1DZuEuP1ZZaAKg0ZkkGWQDuElvr85+8euIjW1xMe18oeVrKJi0yM8ci2NhvrlcaN02C1qXXB
1jSU4M1NI+HutcbXJt6+GDZseiOQz3UlPFvkSLTWTtp1KBZE9By12plADxQAWI8hxQZu5Hwq+vUA
gRcftVHCkmtDq/+T9tSpeNTH5k8chGwHz70uvYVpuDRLXhqQKUiYVUo3p7Ps0ecvorgWoOFksnMG
A+NYt3uVceCsy3S6xeu6NBzpn6FTyWBDOsv7udF0REz87JhXif7bqOPpi5/qKEmpY/9WC7xo19c3
0zLxmr8izw30vNRZwGFZXhUxGnyFCfFcBlNxFDlerjpGOjst11ovcYvaS40w3MV9K26MvLxZ55Hp
p3HlwtmcNYdOV9b1zQpbw8Hdt3mI16LbmJ4c1fLD1OE2fn2Sy4BFQQoNOYojlP/YrM5iqyoaVonW
pPX7fixNpGBstT32ZI/xjSx+LrG8Txbmcfhy88OJEoy2bKu7kxLoyihpq2dCbPOgFhvXD4LXZJyN
63y2slZo0Y0C+cVB6XvMdWpkWJdPfjfqhnKyM3ufoQH2MvhtUK06R04PeYnXLw1Na6tHITYE19f0
fKdSG4a3PLfzqFEvSyUm3u4uhxZTlhHfLS9vep3mWG2/WVOzE4HR/GNBjVHAwFKEhxUOhpwX+el+
wdMi63keT+yXFHVwAg1pk1OExVejz8ef/zw7JkaQBTBFOWXJlgY7iPZnDdIP+SKAXL40wi1wzRnB
3WVvqNPcotRd+Ir0JueOHEtJjr6Ynd0m+pS2uCsaOgAB7HXVDz1aNk+G5X9NsyhDhh759euTPHuc
s6Rk085MgOGK5UFwuqTA5jIxaoi1lCJ3ntoyjjbWMPn7NCrL+x6uwLYYKOn0rvVoOGm8DrOB3CTA
BNnt1RHLRMV+cEp93EDNIu8clF/Xf+CFczs39HSKyjzJAQ6d/j4QKWofIst0EEqsKweLJRLbxsmD
WwHi/EqlOg4ubGaRzzWlRZQ3p7jRyt6KjthcxHsUi3YoO3qTNDdDVRQ7Z6wwcvBr8yAtDAyuT/I8
DjL23A6nVAqYYQmZF2ppNnnWZHiVO/64D7QhwJjTHnEqU2RJnfa/GI4SPeksSjOoz56uqV/DOown
vNz8rpzu+X8YStn9uJdhZtyI8MuSNEcWaijpmyrQSZyBcKdjEfUjI+tQWqvxEfucB1gwKZMqv6Ry
HN7Q1sciz4+xE/E1KivId63Z6cPW6kW8gmk/vlyf+XnEAnxDiwL0n4le8rJV4MalmdeFgZZzJ5Tp
SHS0NJiYtvlsJDg538U5eIcbq30+JgPOOSwgVCSklwlsV6SWOznmeGia1vmQdoHYajW+UyEy3ygy
2s2Nouj5dX4yR3txonWq6zhTQU2YBCYjkedGj7Qc4l1DxgG8QSiPo48G3T/P8mTU5b03NRJhjaQP
j40+xRqcZ18kK2vCXsuX4X5sfCW5EbrOIwMjuioLyoVO2rLYWRZuJVIqvTg4rUw/1YNE68jQyumm
tv2ccJ1e6fOeQeTUJkOZHzunW7ir8Ji19Dg5IkqHOk9tUYokiMPemsqd1YnZwQwJMbUY9A9uEbdH
2fr24frGPY8Qc9df4xmEFi5l1PnP32Xag4l0Z2wmyTE0J7xYkrr6A3RofFWM/NbT7jwQng61SMpo
1oawP8f0UBjD+LWRRfQc5pGPwSlkXymn6sFSXLmCfJ9/9Qs1+3l9pufHZR5+ZoahowPrRT+d6aTi
J9S2IBzogE+839Q4f7Fav/nVhrhVTkPU3xLhvrSRwOdyAc51alrDpyMmbo3WjQQQOhYCTEUNdAMd
g+Tj9Xld+oIQ3tisbFW+4mJeoMZjvylb99Bl8ExkO8ltPFUo/FXFuPn/G2oxIVGh2mSbUBRFoyjb
No2KvQBev8ndwLyxLy+sHfkmaF04Q/M/i0OIFGGAYk09HlIzxZzSpzCcwU4IhpvKzPP6LE4haCUu
R4Bj+Essw1pgBW2GeACsxcFIcuhJifHch52vrnSnwS20TBITgdJMmX6Z6kSuGxGQfqZVl4CKqZXR
WVMtyG6pplwA5Mzy1Lz21Tk/OcPWh3lbTk6H4pMcEeSs7rHDgYeSlBJjczTe7lxVTusqgW7bd9vr
n5ke1401WUQFXe911D5d5WA2s51rnETti1vqKA7msl/hM6nuOqetVrmVIRzcqXlzxKlCvJVlizcX
bjqZg7RwpL8mWMPgzdvpJQ50roNlavZGueW3GsV0WCnf1avIwDrM18ofQaFBtEFObRfTZp6tz9tv
hh+LFcLL4wvU3PwhyxR0kemDQnmUSbwykqLZIXvQ3w0OBX545ArMS/GWVfm0EbltbwdNyG2VtYk3
VH19SIXbbvOa2maAMg6dn/FPG4zW0dCUBOlLasrtyhzH5kORm78KvTPuezHgD4YRx9b28V3SDEyH
ndlHra7xXltJzck3jvBRnDcMJBkxqx7WSa46a9iw9UYHfLJFzEBdTxnVfvIiOtRknoc6zGyPJzhC
lQk8eBTxmkeJl/oXVjlfG2ryltvGiEtpCgy0Das7IzMcT6rKH6FgnpaExvRkC1/5YHe6dm80KNC3
FRAiGIrTBzfGBTdHkGhXVDo8LPRdN7pWYKzdJxn+LbG8S8uA3gWUEi9yTGVVSr325KD/CXJ/2DqT
jc1dC24BCw7no2aU6R3dKboiIIbwjQ/Z820bYE8L2QKUX5N4U4FHvTa40Qcf9781LPLEXcV6AjYY
wY57KG6Sz2XN7mawtu6H0Mo3IcpNwPFV6x5lUcWrWvRs4qrNvJb/HCHCkFvJVceNWbTpSkt9vM3l
FIMmzGPQ3BrOkJWa7VK773fqWA4v/dBEH+2iGY8sffJxlGX0SEre7LrRt1ewq8ydVLLki28B38Oz
zUVdXXFXSV5iFxXJcdMlgbqKVTzjZKQq29oulI0YQ3xGsTFDGTtwvCoce89vw25XaKZyX0WT+qw0
IO07yrJrUZXas5oEWPKGwtzFomnWkZ9h4ptq9maiSfXopnoTrhThpF6GXSahbagdG4X/lk+IxIlL
r0EfvKyqUlQxuuE+NZ1vk4PybopT1/MEqpvP0juxN7hT9jWTdrmlhiWgIGOYwrT6EJlHrfRkBXoE
qLJt7ZNOl89QlNV7xCWVH0qF68gqizo94kCHVuFJH8EMhETV8RjLpnnJBEoc2oT/RzRrQhp5NXzs
FE3bhTiZHeQ0uo+ZARIEnyxc4xvbxK4siPC3tzsPkanMi/B9XQvu+TuSRhVd2ByHec4UwllKsMc4
U9srJc+dOuvar0GA3SKglwr1cZl+l0nVoMvolq9jAO8pjRJzmyu4tcOrwf5PFFX31FT8x4A+qYQ2
frpFZDbaJtWItDCFBWvt2tLwBANiHokTxKoJcj3dqfiqRCsa/n6OeGVv06MCNYRXcd/ahwLoyVoR
It1rKJIfUMxtvcaJDD524L9YEzZnYjRR5Kd5p776AdJI49giH5+o5ueqHIK9QSnmhU7jt0iNmmY1
wbb8KmSLKmuptunXsFbrjyiJZnd1U5aoMjQYohf4Ya9Ezv4hZGI8izTnPfDsbFNpuOdhWsYhstLp
h9Um4ge9iuFPrNYwZ7Gd3U14M25ge1Ga7VRaBnrZ37vcqF9yFHS2lh6qGxzUMw9sn/B6pfssTUtZ
T6WGU2WR6diHa0NIP8nst2OC12GW6V97DXXXKccjN5ZadUQzia9PH2Dnx+AtgiTjL1BqxVqJuFB/
CTtTEETzxSFTVOO1q4ZfpAjxZgSNu9I7V/neg8zb6Zkhd24fJl+g6EwHW0+sZ8uJnecaOyNviAtz
26WVtQ7M2S4tQOjACAeiiTuUm17RcXqXnWWsps4tt06ltnujHNVDHVfFvTkhCWkrUPy0CjF+2MRF
j9Nfw6CRlXj6MPcx8vZ7YFbTS0jN/2jU/vexdY1tr5k5Xt0qLHKsy9CvTlE2srDWLZxSXSE3ytRg
Cq393lZ2qlSd59wsu0el9gXWq62/r9JmelKKPn3GD8TfRK1QsDVP4zxclVP6NQmTf+fbkafQy59z
WHQO3MWDoYK2lceFjI5KavqPZaPqm5gy2YZfLP491Zur7wjsgdRElGLxlKfKXwjePyi50C7aRAXn
KZ+q/KerjeIGqOtSssEws0w7xWme0Kdpctza6qyfhsWXMPyDoo5D6VmOFJ+HWuqPbWO0H/VpluO4
nuWcvQcM08BSjZYKEkpAMhZ1GT2RkezRsT5oCgInVaG/JX2jfOU+qr1cM/0bSdUZCgNkJhwW0NVI
4YF8+CvT+u6lJUbbTEM3iI9U6Yw3mh7iVafN/CerlObYKlHqr9VA+OUefIQiVxmAoWpT48z7dn3e
f/URTxJeLOv4qvRVZoOZsx4PHsGlHRkkdy1IFPS7nWx8rePAxABy6vtxpZd6P3l9PWWzXkwyoJTr
ltZ3cPbaJywfeKXq5ViRlthN94zha/2iFCpWYQm3Sr9ColfFacLFpZ7gNDRfazUhnNepg/xMiI4M
FmkuKJTrk7q0utYsDEE8oapKG/90EyEJgaYM7dGDEgql2rsYlcRrwNQR1maW2sL+NIK029BkkU+l
CyDw3pS5Wqw0xML+UTINzQH0wGaMjwYfC3mQxdslSYdUKkUIwkRJmufeZ98j1W2VP3gs+qsS894b
xbCzygwDIgqOwg6XG+/Mxbts5PxCsqZpiiRCRjBt0PntsnF8Gp0k+OQkFbhIWfTQROVgkL9cX/uz
88vonFuanKAZwBIspmvI2mojGmsHaFOq8ViPkUPeUfOeT8K429oy9u2PorGSG3HjwgF+Ny4R5PST
111iJZZiTYfGBZSQRYL2dWjox9THScTRqxuLfPbO/jtNulg2TkVwtBYR0cGqttbbyTrEpHFIqVoW
ctCNjqJN7X65vqKXvufchUU6wqURu9zMdRoXwNA0/xAa0AzJrZz+DyL8Ubxyw0g+dZNvvQZxLgB7
ZGlxiyF2BuSZ9y9VKZVYBZznLPa7Ue3DsivNA1AFAUhMke296ufZtO5iHwBCMAt2PQ5aU/5GWBFC
JW5mbYZubt/cp1RCGnQurLbYahnWNXv4ExRA1ThQPqK8Nv7G32VS7luFuu4KLXtrfFZUVXmuEnGr
4HQmRzZPhCYErSSEQGh9LHamwEJbw/y8OlRZlT4NncQzNGvyjWYrGc/GLNrJ2OYZkYnoIMwm2aES
P23wFHfXmA2EHysjHm7gMC9tWqSAaYuSWIGtWRxVOalGCPBSHEx66xWChaU7roMYfStVy51klcY1
rpbXt9OlAwpRalZEITaBHT89KAif5JVTVxSKAz/dqGX3iQcWVvcqDyJsHsQRyMkNnsliBwP+gsxD
DZ7/zQSMJYdyVP3C1UdD7CdrTH5bwMI+TEnJw0fHrbn2hKLXX/u2CEpM1+vyX5sDf4d3HYvlpfNE
aFrMeNYnwtqjUvZaz5MXMS+j+ORrofYY16n8nqhD/MsoEkdb2XVTBTBlI2dcdzxs7RXuqk4Iy7Ts
bzUZF5/+//0oB79HeJDAzOZC1LsEoKQY6CT4KB2DpBu11STtBpNwN25fwdn0b+ZUx7+vf/gLI5Ir
cgoo7LL7l5SQSFc7x/Dt6IhzA9x/dNmHlSttA/cSk3aElkT59vqIiyA5z5F2H+KdM63pvOuXxODN
kBhMjoUYMms1Rq31oudK6qxE3dW3IIfLW//vcLS36ONx68FSWKSObiWyajJ9d88eUEuvZ28HHt++
/5LiUGyvxjSyvmLMO37UcM0YV2OB/N7K5nmr/Vu+/PeXECwBmppzMd1dZJONNpSlpYbuHs0d92Mw
adXvqEYUeIr78Qa++sLZQgTD5SxDvXHVZclehnLCTVsPjq5eJOBVc8Ut4UO41t1k1XW8TgdAlvO7
OLgXYgRUcv0T/83H3+WP/1n02egRgXjwHWKxj/s2zCwHUv2x8MWr6vfFfrYnXEU5uj86ug6Yo6ja
Ic3N747UP/kybe9qcyhR2jU6uSI9TO5mFaEbP+vSXqd+q6E5YdODWwp1ybDOkT3QIkp5VvFa2t1v
K2e7S9u3DhZauzc2+q2PMMfcd4e57+FHqmOVI3BRKltFTgZNPx7b7mjUG7epur1TVL6XR+JGYfzC
PGcGHd54ECUBai2yHleJCn2sFOXQY7iwtTR0WvVAyX71bdQ92EN4q319YTyQCuw0WB9zW3c+8e8m
is/uCM8+bA94KHfAoGI8nRIn+tr7fomPQ93dOEgXx+MRiIwovXn2wel4sMUF1OQu3eNvQHw07cJ6
9VugZg+6E4l+X9uNEt64IC98TGh7MBPnA8Xza/5N7+aoTX7WNLFJuVtVAw8nIXp/UZEerLjXvViP
+l8g0opNpo71jZ7qhXhJs5jDrIGFh9G0+Jp9WAcl4Ts8oLqbQIp3KIgCkfpqB8Wt9+6loXh7wpmh
pzKbaZ9OMiIJQOTeDjF40+N11ec5Vt40jPEGkHF8w15zia6cgwQNPcYDykm1Ylmq8IvSNxX6F8e2
S37giBBAb1BHb8ZtPQhjDDYK7hJrs0IBLpdRtU6RjvPqnHxAU4tnLRqTdYNH6grvrlus33mii/h1
8tMWXxuss+PIEifeKOikgZOlRZ0Q3b36Rqq3hCjMawCBCRw5uFADhMlixfNSBRMcFzy08dz6XCpm
7G9KZPdeQ8RcNsjTB5/yztA9xy9SHIE15cnCjuc5VmX/C2Ep39xej9zLPBAsyIw6grQwa+PR7j3d
AamCdHpuT8pBhwmxmoneqywLwk0R9zUWYVPv4a51q8G8OFsQPmZhVeCNaI1ZXIyLRVDTqM00n3il
dJgiqKHEV7M0clzPBn0zIgq6aekQrPUeJ7Dr0wVsePql/44NogsWJwA97AAWp6sbYwf0+OQDrUkj
f2uhCyTuoNBb0bOkMf+l5JGVeWBr6QfY5WTaaz1t2nynBVkeru12NOIVuAoffWj0zXIvGVGS8cpB
67+M2EX96vQKOfQI0YnPbS/luBrqzv2Da7V1MGxphis+MZeiKFXnSFYSfR6Awede2EV97PWFAvqr
F2oXrBVctuM1Pu9Z703m5D9EHYZoHgiX6bcsQu3e0suCN3w3id4zpyhpPFerBE48XajGd1qtxw/Y
gQ4/aNpZxnrUBiPYtEVJpNTsHN/eNsYrbOXUWmWu9DG3n5vW1p4k2ecq/R/CzmQ5UiVb10+EGU7P
FIhOISnUdxMsU9Kmcxqnc+Dp7xd1J+fsM6hJWe2qbZlSBLiv9bduR8toZzR5iI9yBg1p2hUJfI0o
8PNaMq8IFyPBKVZs8zw2gVg+GclUeiLtwXvaTHiIZNNKPHtQtteQ2YrYmxbSqf6bZVMqEzYS68X1
VoUZFszxMrR6Q3YebIs4rqs5fVKPsvDXuiC6h9IrqfYw7Noddnk5dW3cpih8oyFfyXbP6iC9qHZ2
PipZ6re0MMbgNi1Gp97DNHJmzhxrDH86cE5lnhUt6tY0+IO023gMMAGNkRjcpUiaWayPkl/ajJbW
DPUOTb2ojpyHOVSTtXUKSo5uztfCwAcY9RWj+96Enfn08v/WSPN/3xAuc05JJioPJfC/gUECGq81
p0Z2M9kGT1fpPae+1H88Q/SR2GBOZSGOi0dh4X97Qa5D6f84Cf//+0EMOtI02nB4Q//3gdANle02
hZnfoN8tP7fM815cHs4xckTq/3I3uVBYZkpxpDTYF7rUcN5J3s/OGjzqRo96jrKqL//LufmvCeD6
UzFnIEphkL4u7f8arQYy8DanDIzT2gkjMQl0idDyYjABhvIupZ22/wVI+j9c+/VvZKTmL6ShkSPq
X2cUXJ3pj6XPwWiR2YQrxbySgTIwvoCFrVtVT+AFjaE77zptM+v6Vd0YO0dty70QPezqfzm5/nVF
/eeLwd3qXbVBAE7/PjRH2ahNY/EmXUmPr/yH/Sx8jWVwyKT3k/PUG/tQLPNlbvP+T71ResFPa/zQ
C5L/5Gsq/vFk5cCeh+Z/O1WJL/9PSsS/nhsHfdT127maY/+dISTRy+bCI1PdGj09JUr4kmQvGyot
rMr1RlDFOMXmmC6Hpq5MmudX82OxF2660mH9SinAMQpoOjX7TdRqIY7DZKIrCCosGNIpXtsyKGLf
pUWFnvPsPuNxu52LoH8eN9VdSyjU49BI8lwpuoQpRj05XCvk2n8GiSws6uTU/oi0I2TMIFWfGvg+
ymbD3rGMpPFWWd3e9fryc17c7JJP3EcxR0U3JXnt1ENsp4Vz8IJy/nJknxqxgUJpSdau0M+NFhAv
jTG6UTpW6Z+Ztrr7QeV0xU2lLlaU2F1H8h7ulnUP0pGfUYXnd4Xa8KTO6XhX4vI+TltxbVUPHHDx
bGgfu8LjSGKqPwir2Ha4s8LD4gbyZRuc3zJPqzN1bWtsWjQ+RIYFq+qIfHvGGqVjt2gzCN+6iCHz
u+s/omHBxLIvlJnvASir+9Kbmh0das/Gxqo8kQgKIlL4vwgWzFNfbeN3FRJ03mxVn4T47KJxcbEi
z5gUDfKPf655Em9r47uPvIz2H1XO612wVd7j4LvdThqmPpRFLgmNH9ofAhU641giXTxKywBqSo3y
DAK4fA+mP0NpFwQjIPZq/3HUYFwwJ4oXMsPXqB/r4Dbv1PicpmphXAzqaJPj79y6fjJlAczjPM/c
eF54SNuhjRu68m4bbblnB6TpFo2JoKMM51pSdh2w/1iRfujras+BPx3D2s4us25bWNUupLpvlMnc
TMtz2mTdRRq1fe/YpfGeO+kWD02xRJKkgOaQFpCGQz05L7MppncD4vjckkH5sEmZ7/vFnqIBej1e
jBpnRTi9DIWVnRxf9+TwiUUlTa0hmit9Dcuvy8dM1W4yLdWcLMsWJMWc8tAMU39Pdu6yt9HCPVDl
JIznCqJAxT2hKZdq7cWuRRFAHZumsC8th2gN2UjoNfCeckaBLELZsUZF78gTWQ6KFICaZjw/L1+F
2dkP60B0mg+zHeX1nA9RJtoWf5kjzq4oijcGj+bHrcki9paBBCXchIdakCdeFi1xHuTgULXYu1kU
iMw/5KmrXpt2s18zH8mLm+bVfcbH++AuvvicZ1C92qJxqTGvlaRd2GyxVmyL2DJYPJowTay07JNS
V2HcTP72Z4DExonIICR0bZ424gPjsg6NqPaH0IypxtXtHbAS5eKl+w5QZsamxiMD0xMPQ/0AhIhR
DVg6koYVHNNA+0deASp8wqE7UkiOnODauej9J2umdZ/TIQcFFBItS4ABpd6CvYtQB7n+c2eRaaFU
50T1MKS7uTYQB6IBOPbEjyTbatEVTzPwDbZOPnWJO27HyRd+MXg594VdjmaCLHl6QojhfM5oVO2T
Uw7B0+o3xmuB4OS7stuFgNCpsV/wXAsdT5Tz3lPTzlBESJcjYL7nABLdd0/TApEIUU8lI/7ZLUci
MhSTjMm+Kutk7fsx2wcUBA/JXF17mfm4eitujeJHN91wVzrrn3rFZW72eLfAooIrv97v6ins7lAg
5Q7uv3ZBs1Ku6jnATK/vaGh3stvFW0LzZ1tUSKuZpbR9V9ot6YrRbCymVZ6mDIaPQubM7bydln52
CZUwL0BgaY07NV//UKpLgV84GjHnnD1Ho4fLOskcKzuUg/KiCppzR/9yUUX2mJs0u8KG7BqtXaax
sJoO5dKvsW9l/neYd9ML1QwLTcKTfNFO5/4CsQyPdC3TIB2olp9XemUc9HLbUzxsU8272g95L92X
1kchI/10eS4sofZj2E07mQftzRyuMwC8rQh4WJs+KhCpJK0jSoKyZxlPIy80dazy1PU+mDzalpR9
9BpPH9WGQQhNkxZRtsoc1t8rJZfhOheR8nWRbLU0b4Msr7OoBJi/eEYK7lg7U/tZVqMHdtMMN3Pv
9TdYh+zIaOfqGJTYTNFhjS85RqI6LkUn9461GDiQG3WzFln9kZadf5XGLKQZE5ppXyprHV7TybgP
JqueaGEWmc1LijgjMnsKLbZRhn8NjbU6LoKc9iRteQc6/PwLafbhVw36QPImsQlosXjb0T9RtKyM
7sbRNE8zB1HmWoXyDq9fdeeGqXXsMtt+L3HMvomFtEbOvSndotEeui7KzK09TVTbvZWltZ261iWY
fxBDkmZW84CuaXzpA+4cwheMc48o9oYOteU1c4z0uKx+8ErFL5e6PS/Vsaywye/bbaJk2B3o34vk
YgQkk+UFk/xkHNxeAusawon4CabT0pAxWqKP4ErI2pcOwhU8odV71wWHy2RTvhfhYOzcpoWC99Li
BpdncFwGo1t3UO75wdJXw8DGNLW3KlhMmrIFpSfYqYN9F1Zh0sOKXWyxGo/54Gi0U+64/gk5iM1I
8l0iLWLE/MgJSjlVLvhKJLBpvWYp5hrSekiZ3yrZ7VPe2tuNTS+udV2jZUFC1czmndBZdmvIxrr0
KTwEVoo5SjF8JVbWpjwN2jvJGl8xH0aRoEV8sen2oXHF8l6LerWPc6nM93wt+33vgFMVYLJPw0ga
btC17dOI3/q9IxCAOPE6vSO8iZN5cjr2o7yPRT2Wt31vuHsyJPTTli3ZE03L35mutgsJv/5TkHJm
Dat29tqZq2e36/qPFRz6bllsJDaVcp9Lq90O9H9YXJ+V+bf14NIKu+hOWkzj0RSrfTLWcVmTtMIS
dLQVCQXr2lj7MGOzm4bw2uXYt6gny+AOZXZASkN+fZd0eJ4ofEWnhTFyaefirpNt81JN8p+wCcsY
pWh4NGbSQJ2sapKNBJQXc0ndGCxx3FkVWaEUqZgYizLjoAK/fgDJY61Cq7lja+8fEGDVcWXqIaqQ
gP6Glmx3C9XglD54zn60R/dgdaP8kzLaoBigWANruoVwnfqoYQNuXievur+WK9WRcPvlJhh0drAL
lwFPD8VyyRcYamVx4Shmu90ManS2W+u3gvQ8AgHQA9S57sFpyM9HDSO+WoB7hjdzihV1Jgq0ABc4
3BSRkmodeMeFpni5iRo9ehiK8Ak4yWBU6Zc/vhj2b+DoqJuls2vVoJJZZ+XBGzZZRtjbhoCjt6P1
WY4SpZ5VySuGodhttN0aT7MnckqMa2LhwUUibWTbbuzqYZc6yr1Ng9mPncn3v+fSl3dmj8Cx7q3s
IZvTFHzExcbmLo15MutJJaR0Vbf4uP14Y665p9K33y/e4J/nhqqOaHX8/tfhSmSGWJvmwRLz9r3Z
3vbCc+u9BotsqfkI8putWqb7Sk6BhWRYFZ/sQuWttLrhD4h/eyrcRv2tXA5EhJHeim6vASuOVEuu
XuTkongL0aSQ+Nu7Hj8kwNp6tLgab1kCuFed1DfNCBF4Fc+qtjxO0SW7G7wZsV8lAvqyKsgWiy6l
zzKQ24dlSfcKVphvRlbPCRei/Y1xmL+LPjZnb5rFXEZ6Ld1j2BrBZTX0WEWzNdZ3booohv+Hi8tp
sq+sdrxTOKXZicbjake1UXMr/NK6+KthH3m0nePauM6nUaCX6bPK+1x7vv39WKjiQXDjPXtpOl2C
fnN3rWHZx570zTs1aIFTRIznwFg4xSbLdl4r/FH32AK2v/aEz4xIanXVvRn+IcuRzUZqWoZvO/fn
R3TnRZIWC7+D2S+ouxvixbNo1EP/sNl0dJEhYd6NBo9qPK1Cf63DUKF489yZTI6S2ONgNeNi7syH
zO9yFhLCS6oOsFnwwD5049C+FL1tHNK1sj7RapjxPIzzEuU6Rd+OyOVuSn0L4qwlPUFZzp8866+B
A/P4LlXLuicdCsEp9h52cqn6LzssEME3bmcRNDJxrhtGR4Vku65gyKbup4Rma7Urda/vFx7iY92p
jQrwrLndyJ35labUT+6owycv9/W+92XxXs/tDGzl6TxCeTbbUYmXeV+LKr8nsbp5FKTCkfNghRwt
7uqKt7GkJH3odP6KNopInXRrnTpWHe16eBdFtU/5/FDTZkZxnHLVJxZiwdM2B5I5M/Xn56zkaPUM
vT7kGdEWjVFn4c7yOztBigYCk4XUTpEGI0/0lYx9HHCjvFmWCo9N7/NI0Fl+cKYhvVFFrS95kDYn
0LOJQs08W/qkEGX9VQhL1kwss7pWgDWuH+Vm5u5ET6bpUSN6IXdYIWccp7FcI5PgkzrOw43rXUqr
/OfqNbMio163b78dKyyTgeX2cKwDW6kcefSFygPyderhqEciMbJV+z4M3FzcEssRRg2t3xdyQDoU
O+P6nplZ9W54SqP5Ixw3sqwuPawb3EBGpcntiPuDE6S2dipo6ImZFoL9STgj97mwfqockbS3WP13
37T1eV1E+JIXg0TUlo+JlW/jfuwkF4dbE1cAP3FRGxdEba8/YIqLi+q7R6Zee6T2WOvykA2h2CNA
1Ds6+9IjxtWNOdY3KTDnUe/j1tfhd1cUnnMFEehscQLmqq3fCbk2+156YYSc4r4biNLoLCxqVr18
47lFP6oamyPXtNRvoZvs7A6NQGlq1OaHnZI6xDHrnPkdeq473zhu29Dv0rxd/26z3dz1SApJ/Znq
G5LCeIoN19n1af83TEcdpUtufwOD9HTNZwYSWFThpKZ4iU9GSgIHMyVDpnU8bMHjwkZ+0JS7ntuV
MbgNG/tVzMZfEfYZ3b+qe2lqs3ozeit4mQkfwEMJQlPN7EcZv2wsnHzCNFHk72WWAw6iOT6IMRzO
5OXxfLrmiuOCbTYRfr4VMVlKBa+98gnWAKfWAb+uhGg4laNffg3aFseZkfNN6LD/8gd/esoMj7ZZ
6ZFJTVaLjppWjq+O4Td+smyi+g2glW+N2XAf0eY7X5grGV5C5SflimeekdyZ8NFaY0tSxYIm2td0
XsyLjJ2WUUBo3gKpq+kKbMtyR3y9v7NDjHa5a+tvDuB1X47KOm/W5rw0TgWpaxsLG+c6WI8qbfgX
Ha+/p6CQynp2lGQg8GM3eet62y62zo96Uj3Ht1V8mLlvJ7T/pbd1ysKf1uKtDOoqai3DOZAUTf3z
PH/gCAh2vQfasOTtZ9e4z+bsFiQkDLcOI2ykXP0egDnF4exYkBGVSJC7eclSyXDfTw5lRmX5wF7H
5VKJL2lNZlRlDTfeZGKAaO+J0HjMZPZdT8C4jGE+2UxR0IsnK9AXbdpbzEzTxZtapmjJ6NJwJstN
8qBShGLlemfwYNdpF2ApGQ6YxidImtWOewIV7TVsGMfmZqch6NjyMNn2wPeRKjmLa9ugAWzaLoW7
TVFYBl8Bc96xC/twv6R9fwg3uTeb7Vm2dclJmKMxH33OpK0/e3bwbAv1WpT2W5nNInHTIo3nhe/Z
LYdjWgafU9P/k2MDjau6argxiEvnfnnJQj5r3fw6ZOsknjGdaYY9dgvlVl46xRQhVJFPbNDOz9zX
sSeDB86FGiazATvZcgTzgfcN02CDIczfXV/dd3Ylo3mk9YuYjENdChp4N7w6WlcfoZfN8dI1ckes
eBlVHEQHNeVTstrd59rKVyZcUvEVf0CgQ7xABBmuLoWC6W0RmP942ZLieIf3zKbqDaNeHTNMrgey
MxkRhdAHnZc/VdGx0unNQ0tPbBJVLpfR2ARJbaaXVJPrx5kFTlVN9KT6HUY0VzYnVZtOYizz33nI
7pSX5/HUV/RPocfc+bOinZ3KjkgUQ0ufc/jhB8YIymd6p74tObb8ye3/Nrpaj1PQio9hrbrfmSuP
4LNuOhYerzl+BWy+sW1582uL3Bf00aiQeYYO0VKsI49FWohLXjXtLtUSRqfthnNg6eVkWxL+iXBL
+7wVm33pSz3iApMEi87IOm6CKTCTMshJPRL1HM/pZt66ecli2zW+fPCI/UhQVolEe6X66SyT2ax1
l/dwVfrcbOHWRKFXDC/4RsZjx0Z2m0/0f7nEdT/PRlHN8bbI8WJNThrbWvdeBMiLVcMIG+Nmsybr
y5P2fF5Ww/ngwYcbNHxvioUoxUl7qosdUxnHZt3yg+7GPhEhXxfhVVTlKuW9zGR63hPiEAJsB+v9
NHPxlWZeJSPw7G5y9fJILxF8KxEQT36w0pSpVRBRFMKwO3U0KIw5F+xMwBw014bVJLWcn6w0g91g
GH0SrFN+glO3sOYENyQM68RoKoMRSzwyCv0lluuuCtojupzq5IiBfSI92+QZFdOAh3A22Bca+xM3
fsk1Hnrk04onrGOgLGSKRrZ2MJcFv7NTereOC9aERGOKx3X6hJRLIxl4H4WrwR+aNosqztu4pmrG
XoWIbJw0EXLR1yzHHFJmzfu6yIrAqgAXU1p9LvO67HFIibutJnnO8jUzUl6KvcNntE4GcHOw3ZiO
yg9kLF07nL0sqpv6kgaShWPsPv3R/8mDvt532nk1Vf6IpvNhM3KA+mKIdJYeZ387lgNqn1Hd5EF5
JBCDX7jST4HgLakDK0EHaGC5aZ7nYfv0xfg8FvbFHGlE7Y3ibnTCO3IxHskvWyO79R5qDr2YPI45
CZUeTE7kkMzRrOAapmljb87TTyXVh6Dd9ADG6LGb9i+UQn6OrCvEaeX7NSiHJJRpn+RVj21EMiUG
LdyGQRwmfTST9bRZUjCkqV/CQNJY2S6d36X5tHV2fnDc9s3qmWtxRu5zX1r7nHcZ0XpnX6cTUuPu
WDz9e6M1nNuA5eLTkk36MPXKwf4bYlkLJ+cxm5RHVgzrDQCKF3fp+OLUeb9vbFXfGcNG9GPdPKWW
mUduO4/RaIZ7bpuvcUzfW8nypvyujuY2uzBDP1irYCTaloP0QR2rlH2wKK+2Phd0b+ingI9iYKNA
vLP8FH7v3OHhC15Z3oJ43QrzBOniEqk4Li+tt7bnsZ2MswxH9xm8StzJVWdrJL0eGsJwi+JpLdHN
+0XGBGamB1u9BfUHe65G1WtQewmUrrs4zeUNllJ6OGX2UczqpKYV4GTBXW66RPil4S9Z6yLyA8AO
0jrEYbPWGyflFqAq4q10uldDF2UME7i+W0ETnmoyxzCZst7mdneu/WbAZmQ1sbmSr1YXG+lT82pE
dkl+KP8uR2t9r2HfkkEZ19IDZuth21e2dyc9ZjGjbaqEBkl5kJV50wfG3dpSYe4q62PAj3FcTXva
k+NmRwQ59rtqoDS4keXfcWzMvSBDY6/oF7vq+6I2N/arVZo0NRoOZ6Q+ytli9q67ZwSHv83YflGO
d9j6AT2HCNa9NUzXSi6N5NSZ+bPpAUsqx4caD4x83w3jxOeXvaWrvFigc9Bw+glb4cmjJwd4KMzO
yivOsxjzuLTYUwk6/wMQmb2GPZloxBI5NzRwGbckYOb7JQcjLnOaXjOj+WwIwTuTtrHErSd/0Ylk
B1Ez5OauVUVTUz2K3iV/Ta8Hi3U+Mofw4E6jPPcU2kSZ10/7iocH4ap+rjI/SAbt0liMnS5Bfufu
lO4pBxj7HwVv9Lr6+bh3jS470AVxMxljG9PSDvO3mk0sQd0Yq83Hqtg+9FK9kBN76/VQM3Dt3LIG
tymFDKBCrTqueMRCb7xlQT6KTP4OpAoAnXovK2rhZMuJzFHXWmvT12/dtXZ1zCwRr85yP6/WdEuy
lf3Jl+LGm8z/IAyRERD/M+nJRLAuA87NFtRfGFuRiFntMnStMXAslt1A3zEiOJE/t3fhSFZLVugX
4RpwknNzySWfCgW/16xE8WsIY4kw3G7sG2tw4DiuomzDv8MCebv1MtulqbjUTs+L7P3Mg+Xd+toE
oFrlG/Djo2OSv4q97hv3WsXvLvA/z85eAQJH/mZIaFXkWNf1YL9l/j+YsX6tAYg6yKBqhbUMFyjg
r8qtjf0V3PF6MccjkiomFuyMzhQs0cBNwpqovERgeiZm0bizSDk9SrbvuFzFM0ttE5GGfcPAsSWl
C6Ewhd6tBQOfoLZYkiJjt7CUOUVygEnOxPCq1rbdddP18C8mZMUtQJw2bxdfvsJMFDGlazeeN+ld
Ok5AlvNs7Tqx9rEeudFqot/2Al9lhAq6iEc93U+V+iCqqI2NrvtKXWAcPKPFXkvrVZJ/S/JjOO0c
2d11Vd3BYsDXBX3r7kbXCnd+tX3hDX9TV/g7d7fLOvXLoR2CJs6Ueq4Q5hwCjzlyspYyrogr2Rcb
J8iI8XwevXOqy6v2rDi5y8iJDqty6zvVhw2+wng5hZE1kTQPlYn5chJf7ORPLPR/zKJwdtOkAqIl
+JQgDPg56+uy2Rd/TWc8YMHnnQvsb9sZn72JpG7Kp7ihu/xmcuyfja5o/pc13VekjkZ+rvgx2+2m
cF3IDPuaiC5UQTkqOnVRUJM6NpyyRr9dmLxKkExGJ2d01C43FUUvypI7FrNdXeh2n4Z9jlc6f2bC
O7cc3cQHmHNCLvqOapinorbKxDTwPpSqfYYIr49F0P6Ek69BJNMSLuW6cnibG+lu+Jx8+ZIb1efg
07vkgWeBCdnL0bXZHJx+OIeCKW0R8reoe38fVj2CgiD8CMlhQ+NYXK/u/K3LnItvtsOhMDpir3lc
I2igHrlPKePGbyH3cG0eszXTOzGlrH814w72WqirPN3X2XaTjiQDFI1HZkDpdjdBp9ydBDbmavby
HVcl1HnFQlgU4aGiaZD4AvOJ6Aqxx/D8Sgt9A/QLd6NmqhHyUL8Qi5rGmKZfjUD+LtRgxO7WlrHh
stM4a3cnrQVEVujHreH8kGb14KE4iCH5rn7s2YnMjPWFKFNnl3lWmuR5cXFIC85lmsX0w4vIrZl/
DI+nbRAgPqPLCIPsZrlxVphMWuDMRM/O52RZyz67HjaTRt3mrP7OMnR6pqYli+cRQ6xbV5rYT6Qb
fc7mkSvr4CnxR4UrDjclIoqPLkUtj5Xfezu0aNVt69M5CyETsJpeN1iHi00O86VY/bfgP2tV0TwM
CBt4RhXmXBtCQn5WZbmfCvlYNPlwQMqtDkDUv93ivgX92O3ZybN9Ya/7NcVaYMuu4Z9AGKlDb/b5
ADm3tuYjozEpT84t8Vbrjh6Sv4Zf7xZnuiesbOX7JDB2KA9mFzw77upHuOk1fsbpppirJww4P76j
TuSyM0C18nMc5FuRgopneAajsFkfs7nadc7yYdU+RHDGHTvp9tu3hzzWfJLIE3Aqk1NCv4BFbhAX
LtidK53YL6uPNOsKVnHep9QdoDxmhhR3kxs5FET2l0zLR3LvrUQiU44sVBvRdnWg41qns7hzOe3a
lYgJSN6owQ9ILEH3rIttih3DMCOhJGRFqus4lBzviGyj2eNLS1VFmkbg3CnUvolZqifCwACUxRbu
Roy+u1LinSiFDYfNiUPUyttKvUNsldlLVvQ8roEYUIykJwzHXBkr2LqzhZAcVpOYqXjR1K5GGpoD
1e6balgVzJq9Zi3IL275Y/2w+9sSskb1QpDFvYdIcDa2JskWIshngVuQaAbIn8xLD5hv6jggVJAg
Fr/nfiqeN2i6YFFQc5YxRn3vPnWCtbEX6gcQr6Qq1/J2njJkss7jxlQT/OMH+A2QbBdxBX2vEJVD
5jlQLXzGl61D4zdvzfuyXXMlHOcf8v7+pG315KLXiFLbOW8tXDzGYZ/DhCNiIQaF0mjx7fHwRiXN
gTH1HogcCf+OHWtmiq3bHhO7rXh33ZvaXlIYGw9iLCOUlzjwMFKL/0kzTLvfbP3Ye92pMYePpsSz
Lk2X4KWZToi5yF4ChzVTiQcfS3y0CD5+2KkxGkzQlRzQJrHc1I1GcjKizOZMLBuPwosqc5KmdJOu
URcQ/T7yrSmMWybtwgj6Y4e2J3Fy913BkEXTKLhBB9xwXTjgP87YBE2BTtVC5IeB4yXLzHvuneUv
kc6fHScxYSvAV4X/Bro9J9wnOEsYRZdhU9xQ/JEwGzOHywwJ3gx3WzOnoL1IljKVie9eZGG0Abv0
/uxHRbW+tnlByks9LVC09mtaGWens1+2zvv21wxEO8jQYvSn1gNhWkJ1O5Ur3Hi/nUejN6Kh5buW
m/VXdMB5lYNmPxNFfpnXCUVza944ylhZ6fI1Skko3gEWHW2dnQufy2iZkXboqe/vx25gwPItEBfH
X3bC0Co25BXXV5LIaTVryL3g7+g6GJftDXAckRRyuWYfzmv9ZNf6hPpDABERMTqvxQ5wFf8zVzof
jHxF5KujLW9es95mGl9+8Y6uZzJ0P1VHAZxXk9tuFQ05B6XzktHNGoWrd1W5/PHLgmCGcquGuBvY
lkcL2CYwShmR7rpvzOKJXO47H5ESfBeKuQl1RGkTrDDbR1OR7T+1z7JiTPQm88tYB26dcb7HAzcg
wVlwfG+ZhMyuuEPylQk6zXvgTDp7o0WV6kFhktvJQvJsTwwVDy7qtGee2H7fOWV4JrGcW1WP5ggj
z6sMAYnwD1l7fqtxBvHf9HCECSpLzrb+lZGze7uOOSdXudPt0m7bwyrd/r3Pc7W30kbcM64Dv01K
fS/V5BwWNJYf5YAaLLVFcyZLb76xJl0+Wb2svk3v0Rg9wEgzbNQDySEui8xarzsZTuqM49t7d900
e0wX6s6jKrAQX6Gq+/IJSThX1Qr7Os1X9NKx61gvur9Ym2e+B4LQDd/aqotVev4JzlI8gslcM4YC
Vfwl5aFBmjs6R7Xm5V1rmXSrusv8oNZqugdD9M8gJpT7LY4CNPYyA3U1EPlXWVvDTdc4AFfB5CXE
JZGakrL4Ejbk1O+VMS2Egl15eRlU1q2r+Kon3Pg3FQ7gS++4wz82l+5TbZSsMtVSBPejYaVvblqt
QGeTjx2fDM3rioGN4Bacef5jpl04s3KK7nMsBnXjWov9JT0UeoUD2Ti35vbQGEK+eNNmJmoo8qNy
/h9F57HkphKF4Seiihy2ApQ1o8lhQ00yGRqa0PD0/rS7t+zy2EJ0n/NH1US1oY33lj4sSMw7tC1N
32f1ho+xPvSTpj3CYTRfdTXxiS+OWPaDoKBuxgl6R8cRX7CpnO+Dvkg/Zl0Wr85Yt0cljZXks7z8
k65WwN0gciDhs0GJvulI0WCbS3zz3HfacK/DvhzIcdbufUJpNhMn23ePGebe8pvF3RiTRVNl08B1
qkw9WM1a7bOG1qeZNxRvjuFe6nE2H8fGdZ6QYFngYnJAZjKud5xC8IK2mUaQjsPBXafkMAvbOq6k
AlGtF0zioxEOX4sAKAKwIx+nc58UzVFjz3ttVjc5Nti+n3SpTW8tmk4mYsuEhOiHHcyX8dRNBjS2
yqH2tKZ1P7hSSXWdp/mxn9aZZ4o+a7tOds6U5N/Sp6r8K4BqZU5xhpMBaqepWd8m2mDukI6IQyD8
GtC1cB5NK+nfrKQWL+wd1R8Pk4yICRLZZC5AGL9WveKMSLuzh8j7ugTecOxmt35Ck5cDrI2ljedg
yNqIbLNuy4PP96m4qY3aYcqeGlD4uNXHhVdZjN2y42tMPQcz2x7o2nswpj740ZKpoSCuSnCsCpND
IIPKM3MjPRpV1X/IRW9PQV7nbGdeHk/0+8ZVa7PfQ3uOW5K42ie/EcBCjucMj+3ir6excrWvyjKX
75yL+ii80jg0vmiO5P2AcHh2sZ9EUJwmnFFbr1ipTkMJ+keM33wROYV5WimNxz5HOUBGT45EwxzU
x6h35C5kLvkOZp9dG+DsEzoyi1MyL2wwhdn/Tt3aPHIIMqN5N8lGr1vVo/IbtJtJYm2tNg8+Rde2
p8U00oulGPoF09IXQXBWnKaC524kxdNYdPMrPh35OleZuLfMtAi4DPzmLbAW/bsEgeg3Q5dx1+pq
PaZSDu/kkqY7kKwhIjzouxByfl9cI9lrczGQOiVK69UahvzQj4gmE1DkbJNWkuYLejvgCGo33+kj
ovFNZ0tOi75mXdWX3I6cjJifTYnPbKeTsHURfdf+rOgiHeiC/ObMTEneru2ZiA5kwP1OjnNwNJSz
UrfAk4q0lBy0m5dF7YvW9yPTuhXoWBl90ciW7pzVbN/Yz7XIDSbzZUidIs7YWt5H7KbPWDSWLwyC
y8cyoQaeVYUxZFVtPMyN+cswBfhUpEbFmmc258CqtQcT9d27S0HeUQ2I88JGczh3SDS7JpOZxeuU
pkT0WNPe8izjAJiv74Opa+4muOc9g2x3KYIgDRMWs0OPIuKzLqzugeqV8UvrkoTt39KPa12oqDHB
1upbKxAuzSXSAeX2o6fnZx/mIQRDsikIG/q7fFDGYU3sgNOwH0+5yaJdd90UiVnOO2GIejt6wj95
bGvblgLxs881EfV+6fNoDKuKQbIY1VzhTMeKKIyt7GVzoTLAsjeT9IN9kUon9vTS/aGbYcWDZIqr
69n9hUiqiqTYLj15cNWM/lXF5z6K5J0txNphogq2tb+QLIQ0ZcIJwXq+k7ZmHvzOXh711YXnTIYm
7UMyy+yrI0n0VFUNJ8zB8DigUIaftoZ5pzSoPTj7CaK7ajJIzUA9SeFol0yW02Uw6iEiYM8QpE5U
Epp47j+DbF4APWSvajYQD+Vco3Okmb6xnKtVKy4eVHMsQFt3yZz212GhZpvRi4kVjODqEeyg2Guu
RkMYlFs38AKT5r/qtW2+of91z6TM1SfLz5qCTYi87SR3uxP/3iCaoQVGZnRf44Vp/Kd2QqzqFm5A
mRtzyC7rm/lExO/81XZqYGjV25ebAOMJ0RZwxlQiawqS2gRxWPodY4LLddH6d6VA2IZOND3bHuik
Pfekh8hZN7kdC0Qzjm4FcS0S80DaFYreylex5sxo/LS+0U+rzFsZJpXlfGOkHy5L4IvHxdeaY0vr
JnlxU2Nv0xYFS1G2ZL6UxtA+jjz+jQB0Bow0ECkAeahIV2Z9MKbKeLi9rC9qLUk5dFDtoZwl5tzH
Pnc3S209JZ2ZXlbk50/u2uOHctYk/WldqaPUsIT9jxx6nYW0I35rJvbCpBeF+m/i6bVzWxOrxia+
MgAS4SW+isy7kT+1dlajVA9u0ZR/ZIvKU67pYtPNE6SdQ4gd10eH7gDSKLRzw1ehuxSU+yIe2/dD
5l6lOdscOlwOV7816Uiivt3f+KUSdMnI+idQQ/GFKwye05St868jiQfFnM0eFDaEUeSbcqbyhJK1
9nH1Gusk7UWd6b4dd/AS44NXOD6T2uBNwx2FrP6HlwxGJBYubaizAiybOqbDUA/t1kMtUka6OVYv
tuiSgRu2XA55ZyxH5fXmu0luzleia9Ux6wK+3eTNstE3zVz/kubX3bpV5vGt7JMKQH5Epw44lk3H
wfXIYRNlVWOWnVRmXKSlF1bECJouJM5hcDtIKUhmMcsiB86z3eRsosD69SgB4CyYTTls9JvsNpR1
deMrdL/JT2baBPJo0GuiTrNwGvs7MZcFtald8oWKSteRHpmjZZNd18VSj64ysib2MvDGxyYwtTRG
BYT7Ax9Fv25FIZfn2Z2UHVUIkuGLxGC5VJSgo2Eh9R3MEv3cV1uwBn+McntScms1XpceUt0vAJ4L
kgqRnnQlrV8O4UkAS9Bb3ASpZr3YzlB/27JsKMZ1gsm6LF7nUXWZUpgU8diX+cy72uVEWabJs+Jl
sPeDKXsymte8z6JxLFqFnIISl8sIegyiNKvklgwz95R7IK8cacpyk/5UdN76OXPuyfNslbySyM7Q
KGbjPM/nVgg9AaTThIpRBrDBeWNA2AzlEvVVGHjf42Vgod6xjOPFHPK1kGHRtohPkZYM1YbRNTNe
xKQTOFdnY1lRREX44wl1DfVKetWU9cklbXvFKNCgevIrel2Jg0lGGeaSde5kl6bdhH0vCv80Bwjr
t1IUEzoPafrVvpgmkdzL2ffBF2udiBVEJuBjc8Y2dkQfb+R71ZD+EufMelasJTXACa4g4NncGpEb
srmN1maeJNFxTYkL7IWOo/4xQdXtgYjNPQQsI8SdHvDB/tOJkDFCNNtA2Zi4EXzH5Wz0QSimlnvI
cVLWZ4JN8WElhUtFY7WuUOSoV3r9qLUmIdpWakJvNAkY1ILp2tgijGhQxRJmnu6WROYWYKUHseZm
VvZZUyebgSgQ8rFnciqC+FZMBbaLsLAC40d9g5uXjsvQVI6lhXpRcc0NroNKf10I6mSZKCQhn1lZ
f/Rpj0QqQbFeNiHZRqJ9oWWoLHBSdQCQLN/+aPG3MIgOZbStWOw8ZkF3U3HIee9WNnfvspolKiAT
G8ztZhIGahYJO5V4bXNu0tl8HUVtB/FaaCRk1sVQZ7u8F51ELdJ4+r6HwppudyjDcQ4YyoHbyuXf
bGp9wXlezTo+lOGTPveFZk6zRa1nGG7bPegjniJy9+zCuDNRNNnqoG4iEBpOvKVjrUEPuTjIEDtn
sFY9bPTCbtzQ8QRfoU2dqaYF5cpIKxnbujV3ntIGECvh+iIk88l6S3pzzLaVCIKBO2Po+ejcwTXi
IBCYW5ykAFENcIiu+wF9xymoujrbjq6ymqd51Rd9jwGw9AFBktE9ZWj2x8gViYDeY2XGCbphjirJ
K7TngMA7XCXSy9EfpiP9OUVAGX2ztFSbZ3LWlnfkxQSP+6rxkQ2bfuskGJFyKHYq5CfvtV0beCVn
Thq2DbR7SeQ2YN3h6ggv+V1J4MTiUScowHRJni3xGF5iHZENq2YDOclWECAfg1HpsDef6jX3gz4c
CzI+3XBBnFjk2PWS1OfdNxoRo85gdceDZQcIdDsDgYBmmOKX0kYQjIAuJztv1+AwTzfvvVN68/qi
MLAC3CrRtzFW5Sp7HFajNw7E4wB7oBHMXVKzk1v8X6v+8ZmZ3TtKXB0HArlxI+2QCLRd9DnTaj2g
7xXZGxZxCdTlFpkbm7YaC35URnmIoWlFfarkCtYVVLq0eYAtTNJf6S4DKUNen7V3S2tN68fgOA4L
HFU8pJe2aStj9MfWDVwE4CFiM9UxW7mTMf9Y6yzxaktWWjC6IcD8dcQiOk9nTS/zCdVagupBTwoj
MnWtL490ITIAhEYzBv73wuN7JnurXg5dNrcBIjxCEXE4J5b/mwwuRx3Dnv5Jub33ohfDMB/Q2OZ6
nNrJ0uwGOTZf2G+cgrzMrARO0gy33pcQ+zZp6kKDTy7ZZeOOj1fbeJXtFJ8DHtU6Lm5lvVeGK3hO
6jnBNjXNp7NV1G4H1SS1LtP/ljYzq2hWzuyEGYrs7qzAUgy0GxYQuNfDsyAldGpzbxEl6p1mWH7/
pM+EpR4hq7JmN6dVe597Wtbvqo6IH+5kdOO4JhsG7pbGnHnbUdBGHHRyM+wFQTP5hyBPnF/qbeDE
jTkf7e1aBsa/kST44bxCUJUR043qPoSVts4ON327sHbN9jeKXNp4UUEW7d7kOBEfNeH9HUCMSfvw
S10Z9hT5Jllfd1CePQR9FQTZOVgLtzvTB4ExqzK8cnyq+8DVnkCmOWB7UYrvvGfy3hogOcUDeA+6
/4H2KnTNshvJ1RkUWzB7EoZIS0r7rusD9ZPSDVfNmBsaA7RqJkpgjiwdrzNhBiIfdoE7yeqIw1ON
kTPayxIX7m1jSdcUfDzLtGa6g2uSCVh5i1K5KzSLQGzLnKuHqvCkG7Iftz8zAWswJRqChLgAwcJg
QJgyQWkV+yDfUuV6l6CDxtnO1kqgf9D1no98n+LLk48/1t+6njZaHBzIGUJ8umYepbIcxwNSccYY
KGUMZfFsVO0a1SNwQzsLrqK+qgMdMTACbeDSQIeuKEejiCdpTwXt9etNXoe9gOlIT/nSdMiB8thf
xJCfbAKo0QI2wVJeM8NJlgcZmHw1CfedkKDk/XffNp4Z4ndhVeoRwlvhVOddGs1DJaYPq2ozuh+a
qaEETTd6GaGbkyqcyMwTcesUi/rUpJ+kETlzKCNkXdrdNrHaDjGBwKexqehaRBzrlOJftrj2K3mj
RDzAD7t0sqje9aPSs9REyY2PhrWtHSxvQKccp+hy9JJSCIoGQ0zVrhMF2uqUvxUQpvbnyrTIv9Gb
9BTmSCCa+QHJOGv8AjYK/9oKma+XqfOw5PDiSOuhcnLYgkCsoKI93oJyS3xt9uebJqanfJJJuWuq
BZwNtYgNGTm1c/89dGlPNnaZpKRwqxtHePNEiUMxJrDFHg3wz5Y/Gx8yRcS+r1JLJFtCTCHl5kAL
3txx9KeoYISBHMcd811ASqGXcZpBXfA3JnTgouGuIrdnEtpNtZ5CCNVNgjipYXpDOlXDRCo5ko29
Cl1LXtifPHHIiQh6x0ozmJ+EXwZBzO5fEjZnyFo7akkDWYR6XX+qqqY/ILqXz5qLdN5LvPlJEhf4
PdeO98uVLJ98EoZSzqN8XDYudqmDIg4C/QSpdKQ30TbJaZdzN4+1a7yPJYTgmOVKRYZZrjBAMkWI
29pO+i9ZTQ42N+iY/sxmnckHtpCvElZxNQkFfi3YyratxxkAa35T7JQjLseNhiut3Nj6tJYnJGla
fmjLISEeY7bwaTRK9XnooSrAt4ApI4/4F0Jbws7Y+iYfLeI1AroJywMZrR75pqZ9IzXspGMKNrgJ
1chVl/jupfQG1vdpBdziL9kQ/B4EC+KFOuCPc50uvbZTUQM3KVrXMZ5V6ttqrOAFrNxv7jF+IHtb
AxMIQjfs4ejgUVl3o93ov+QXpa+D76nftkdWesQtZN1TyOdu/cyUDGYLzZyLaalXb5qNXTd0+pGm
oBreRSncxrObJmQtTwnlyCg9zL022ojcVDVq19WpxCMC5Yqs/JQ4oIpkm7hpEZ2tgQb/rVd+voXd
7beVMRsHsPryWDtV/1vStRnbNt3KEkbti/8KVRVATmwLGgpsiCA8/fcmlz8A1mlVF8dD5YEW7qbf
6JeHgf5jFq9o0b7wkGyWpsVJ9Mp5vU/dc426NLt3oBZr1opqNs/ZpI76cpnS9i5Zkr0sDfiJ4mlN
823OO2X28t1BEewEr+4odj1pUIg68jBfTzLv0Hl2kUN4QDv/OjaBxNa0lZ3Y5ooNGp1EP2xdt/wo
h/IsOhRbRFnmSMakj4ChDYPW2kEbvBfO1dYgBXP04253gK/5aQnt3KCX+BM2hEKaffhj9VS6wWuR
lNvBV4dufu8tRrpyif1Ru5eV+VQk0zbt19e1Kh/4nsfQdRHJ2jlO3ypWJL5NSDd7gZtkvVYVriXh
bTUJQjt1e1cNT5Tcx3VWhLX25wcNBE+CB6GATA422hKgMLtFxUk8WvLeZdMqBfEOWXI0O/txCNQr
4/bPwhxpUdnHNXVonWpbGD4Sl68GM8HUZtdBfZWMLEVubJB+JdZLQNfRxrDq86Qn/MAhXL0yFMUI
6NPRmfkiAX497dIS85QbLOVzq7UhaYvovifiC9zDEtSPTWdOm3mgwHYlEcsycYi0ddQj5AMl3MC2
bMbUC/upPrMw0yHl0XuBNqlRW+Jvavva03wkiztMaxGa001X5ewb3sazvlpylpBChHPOu7M+WNO7
YaAbp8VBn6swgA/xHJC2as8Bv3NxUGCLr9UtEb/9JqeR/w02hjuhVV5xa2/t5LUF1OqileXbPQNZ
6bjQyCgJ8/TJRXiEjpGgeF4NJLJe6Mzztlr2iZ1HQ61dzbn4ltLH92dZh+D2OdzU4BMqg34kxKIp
V9S8uJtQdc7ek569O5RcLLeMgib/VL1zzBvvhJiLMPT5UQT3yvlszWOrfmdCKSwdpmVF62pGiX4g
BmLqmACOuZxIQcDQhuWUp75QNkt6/014rco7QxRXf1xBnTzED2ACZ7s/YZpP0s+GP4cvPQGSFPOh
/mstLrCJ5ik5kH/AU0pPw3AwvjNuMBl0BFCIf1NxolMjtUgtQL2mNdsu2KX5uXxeSi9CB2uZDy6U
qtb/aeWXlnxY7q5P7jN9K/h1h4EVjcxyL6DjgqcqxWKAvYSiW3JBycsEQtBjkUTIx1p1EtUOyme1
Dh3UWf29mmGhnbXuarv7XoZdEpvGoasIZ7q2pGMv3CzpIzeEYd23waVI6BP5W1HreeGYA8Z+tMYu
kRD7r+3y6ojrol7XNRxL9vs7+J0A4VEXu0VsOFvl7IkcQVDzVon7tnqFpOnluZEhztc4/yT7A8o3
XUKeQW6fOo59x/7ne9ecbruWngcq56NcEL1xcRqNFS+GfSNkoYynBU+fFLFjRykgJubkJojcdssB
aNEikSMpJPikkvndaBpc0fnHon4wB+riuN7bzW55yE2+6g+2iSjPtuMuyMhSmPGHcKxOW7aWHtlY
E/pa/ulcZD38wpPSMIyyJfeGndAfsxSyJbF1jB7lpUKtJjr+pUHgXBsG0bTtdz2/Oeg6QtOSx6yn
jExPYtJA7lAJGdpnu+L6TXNe5GrfWj/gf+BA6haQ/54DkZO+Etk5/vulSzYzoQScRN9CGW9ZwTxU
pede+xUeTR35nSwdTF5pZGruDpFt6CVwQl1o0aOsChRWtl5utCRHDz4RqQsqwftsCGfXdc3W0NNf
kU9Y7qk3QGemryRaefCemUvMB7HOqsLtaZw8/wc3eoT6ls4cL4Zb3DLWPs6TODtGsZWtGdZNv2tH
4zoYSDMy90Bp+CuRELdBPATqi0buVoAfWD4++SHBIihDtQxRviJvNtDUpLtSIlDTgQDN5WDwKiKq
CDmtwmw6D4jJQMIwqr/lwHJKZx4tgshmUuR23RpIg52AAnF73CrI03X8IXrh4Op/3fyX9de8Timq
ZXTZ66VCHJFQ+BjcLocSTn6t+M72KCj6MEEK6G37TGXlg0L2ReJuO5H3pw+KJBNHrxz/ai2rWp7Z
xzs9DLRF1NiillSLYQnKect5nPb7lCyu7jPINflPtwZ4EFGkq3MRCdmGd423CnXSpgp/Ehm0xAVt
ssLWq5+R1bo7oKLT0xivsbR2WeqlzT/6tGwktA1+4JIEgzkgBIXHWWso8FPavbfCRzEXTIjIvU5H
eGN129m08N/V7o9p6s8rZtLZmLjhnYhv11Nu+9tiXC/VwJebsLTQgz3euAx2rOtfxmg+kymxb2YU
RcHqvTTBfLj5FJtOVFFRGSTCaGt8G8cYkinlNAo9rNeOicmT7JY1rUda5yfgyKwH03Cr28Eq6WPp
LANr7/r6uUr17kcLeo6RxP7t9ZSCFZWfW9N/hEClhFDe5276qvwACRUKL2FilMswcUe+FF04+qw/
Mz7zdNKxQ2nPqTYeezU8aDhyHPTG7JI61k4zlrr7PpDnHK2oF0PPuimQqFcOlt4K29U+K8tgQbZQ
k+mW/PTz8tPJ8F+hduk2rWscaurIGZKNs+MP372JplCQFDMu49Grb4Fxk4uwMq2zkHI1eWgCAntI
U7wa/voy5tlLZdrvDlQxtjXEsaQ5nrFQ3bKzbzbiJD0C9/2NsmXj9C86hxs0g4Hmzqpfcw9VlU3U
KTqg/gBlyvNHEEfXxg5c4qmx7Aj9AEk5CCz7xee9BB84onhgCxbZXa1Betj9fZ6hsnF05HPeHXP9
vu3M/QjHtclFf02M4VMvNCbpBPnbOXOtPQPsZ9aOWyhRPBbjT0p6mKV5sTf6b4TXbIDWMCQ9Agp8
ooxn1SIswsYB4CFe0oP7sc3feYvDGZOcWRB8EyTb1Fsj2x82mIxw16t7gEKxEctwSCuqe8RnUE17
eo/AW5xHxEnhihPsxvoNxO2wa+lgkyM1oGajTqaLN1LltN7zEHAHsNO7ke9KwMFr4ej3dv8D+E1h
An+DOdsRQRR7zXLntskXAWHY6jM7gtsKW9P5M/hewvbSGZYcYHPQ6QuKeA76cnC99wKRGE0FsY/U
kEcwBMUauR5zCD4/KmhjAM5oWP7VFEULJI8oVh45426ceohpOyZAe4c34zIn75hht35pho6rtsX8
POFD7rzpSJA3KXEg7n7UaHvbu5ZlvyVNNmxtaG7Ufi6JiAgEaOFwTZ+gry28ftwNWy8VYSN3gHbh
0j7607fE54/IUFvRhDXvqbH1zDKEiyDJaZsiC0HD0YyXxX0XzHAEf4Vme0qD9ybztlm6r2UfKkbI
yShDv+bokLuMBiTX+nAS2lDxOidX4OTw5iO13PeExqxxOto5Gvnq4mr6scW5pfX2lTwolFGHoFx2
9qzeV/RuibbeN4YbMXk6ASNWvT61QMvF/OZ4/d0IHkDBV4hZNnYx3aeTjWNz2ndecVrwXN/+ncPH
TaCcNNnj4i7PA98EUrRJGOEPqZ1n6oeIjcErYzU7T2ujvjNI805opGI2FmTfFM+V+VtjAjegBcsI
VRAJjN9t/5mDbCwvWnOXulHFzuj7Ma0TuxnyUWuDeMFd6hb+jZiJ5q7mfKhigXs1G597cSYA7hKQ
sanmBxPgZGS9ncWdaR6yNv/CHPlWmMRHVtYDqf7HshB3bPYTiVRLx+uaXcoesrlgz6jeIdU9+Uo3
4eL/eOM+kCOofvDnkm6VZPfKwPUnZxz2dmgJtO8MdnK9Fy3Ep5dsHHIiaoGsErVEU5+yyT+OxpvF
BI30KlbaGJc69F95R23WBioscMe418Nh3QfijMcIgrXBlJNFdXB1rYM0rvnwka53adFF3UKKTeoQ
R7p6j70gSxNZmG4+Tij70Ovj/441l33uLrVivDmkjwyRDMQhSb67/MUDlaRad5hhDuyvGeZIejAK
FCWZ5dHxa6p2Y3LexurBXX/n9qNfH2jpxqwZ9iN3Brr5t6I8m4gs1JMDgVyhKS62kIV6t8vMp8w7
pcCZA+PwawOKnHFoUhryiF5FUdd+e0OHmGgjnxzkJr7lPBiksp1lfXJohCjZvcAnz4o0J68iii4S
77N34Zd8DFIYQ7PhfpXHoDzApWX6qUA+Rzw5lrO8uK+La9PzaWS/tnob8n/Fq5zDGdsk4cs3tdy7
JX9h4gfnxC6/pWH5SOEcsUDB/CDLB82Op/m1TkkF2ZGcsBjf04BlPUYitbmFZaRhnd8L1zwQ/uJb
/ZHCKGW/1Tyb5aexLi7K9A5kcZek+wKluP8xr8c2xWlPFt6F91fXdprLY+MxI8l46cxXE6JbwgXi
kI7Nght7ZztXs9wt4IZrSOpKwGDpvrXmyTY2PpeOzakvPiq/P4OHoem8tsmxzr9Ic93o/U7T997w
6Zd3df2KimuDyp8+bISFMaIQ1WM5pANvyV4S8VnMf6AQejsCp10UBwghpZy3OO8mSqoE46YQV32M
DeOY3XT/1roFPg+z8h/ledRdKPEnlp0qDqb96jAC55NBmtnCz/vXADA75bWpDp1NR3T5laLhkAha
YXdOgdLQIl+MJK76E94iZslbfAuJsj2Cz/nLWMyIbaUPsOGcbI+xQ7vP5cGqd5jd3eCL6utNXp2b
ce8snw7bVTtdNARny3CfCydEGxfPwWPdkpGFiz3XT2hcCR6oKIwolnvPe6jGXymGre6VO4+Zdcnu
0GyFVrUFcY7QPGxM51xZbzLw+MOuA8GkJcbdoOA6WIB650umjl130Z/t+R/S8BIH5keQxMwsnboj
yG6o1nDASN5DKZi9vq2wg6l6eBHIrO3i3Uu3FJQhskpjWdmR5WDIYm/mk9goq4hGMry8iQq25p8x
8QmTFFxO+8oSF6t+dr1lpxGKNHc2rtI/X5U7cyliHx0IUdQx3EDkCfZITClafzbtA3L5ja7AlQhh
NJB31hpzVvaV6SvsCDG5Eh9ccUf5Ksgvpg8Cs0mjqXe+k+InEWBNbbyk6zlv+u28JD2nm/av4EHr
HX6C5iO1/Wcr/8S1ukFkdQqGcTtkMO0LHo/G2y+ISHGQ4BTCGZdF1mLvfaM55Abf7NaOyupsgJuR
nTEUb1rwntTaJlfWXt5mJSRWaz//lWMdjvOwzdTyRP8AqR2YIPBnHHpXhguLKBa3qO0e3c7nRGZ3
Sc0TujBOF5QP+hPqq0gh8GWLAgLq4sX/6lFIs3RD//EXQ5KL45dFiSQOFydticoiwXzVHjD/HTO8
9JaXbHFN06FcbxPjscppUq4GSFKyXXEfosmBfOVK78yj3XPL1S4ff7ut0uDSWDs7uwsMulJylj10
4N498moFSBY4EfRf2DQVBaByc7PI6XXFZn70zGSzFrsp2KdeF2EXetD8B0Nfv2w0CRKpdnCfZI+p
RaqXwtzaHXJ5JISD0ftzzt/r+aVtt3SYrgzipnkXzH8W0m4/VRtnxEahwYolz8bybgAjrGN51Lv2
pSVwZFXBh+8VxFr89c6/1Jk3+HOJsd6VWrC17Wxvuf2+LIt7P2VRMLgriXtQ7HQdh+fI3mA7KkqL
OcbAQd8YuRaDxtz5Zt6U71RzOri8pmzZSOTH3Wluv8r6bQHQrfV7zdynN+19e58C5dwiLUj42fSj
hihqORR+chW8nDfHeUJmtC4YRPBLDs0Y+VirPMKuC8RPifJ3vfsqFXCJxVnqd3GOZ0kyLA4/MMsH
S/nPqedsnOB+sivMqMPGX7qdmxAfBuelLy8JQFjLzLkwxTRlSQ1UEnXAxW3phTCjkTWO26ruYzaK
UOh2SFxUw7eoD7DymPkpmJe7nn5hm5PCKtDCfvn1gN6E4cPH8N2ACmjFdtUf4HpCrb62y7MiS89N
tMiayh1tWocUaBnTJCCou8uXK0WmxfJR2Pw4yaebvRn9Wch1t7okWZdqY2lm6OnmqSbjFAZrb6jX
QD36jC5yIPy7PLJSRUTjkLZn7Fs42C5h6aYmtD+QcbRvvOnS9m9S7jENoj4OV4MTin1Bv62WwIHU
NEoFGcYaSTLQpkGVNeV7h+QlD2fDLWDf+hbmR20fAtIJ5/TTn2kxPXBgQPUSM6L47bf1H/koVBgh
IpUbZpVizPcYwVupXekm3Lf8mBLXFE/hXSsBSZtBngZPXszGe0j79E6Y7kuWOyZgBJUkenZzgZnD
g2oGyn/yrZUBjnvY/sm88TbkUF9xk6MD9FvAZjaRsV/sSOCBYww1iw1Q+50a2bW89S8bUkpW0id8
xB9IYTGgaN57ejPmIHkgo2RNdmr5z9F5LDeOZUH0ixABb7YECBCgl0jKbBAyJXjv8fV92KuZjomp
LlHEw315M0/qgCon1RO0IpgrBFGpUD0N9SzR2228ai+qKIe2aUUflo52nJa8i7QhPrVPwLVeoLdW
DavNZgmkZ95zbUgUKlipBEKyRKd5Dode1EBRKSMICphTGeLKxkgmbEQi+wWBHhRwf+a5jq1uR5iR
7z0e763Rtp9V9hTlu/VZQepWqfgnIZ8N0nxL53L3vGCHixikc3Tp6vQqRjA1esJdcP5o2DPDnWxy
a+tkzB4WbpQRyQfLqsoCX7+maXJVU+BEYGi3WjOw/mffMrbZhdBU6koo3dRLApBXrEuRoyjLZn0N
U1KtXaGwFdILch/kumkXfcgVDpzCQiSXFaukrnh8xAhmW7WcgXiuOKi0pUI3qHiu2pyDe1hpIqmF
bhdF8q3rsHw0inkvk8yJZ+slkaavoSy/8gbrXhSm5yp7JusYC3qxu2gNBzhr0wBa/HdpDiCKmHcr
+OcRj64MfLlXubRZ9YeZKn9aDzwyHb4BncEISeS/Jl/PWltRlQpTpsqbH4nbKhUpngVokNe3/K0h
G1XtdF8Xti2FLH9HyF32Ek93vJWuuJokOsa3OixOGG7+UYmlBiO7KXxgGm8odbZ7mY1xQjYQv3D6
r4bILBLTx1P9UifiL8XQF8mw/HpRAxhdJ/x+xLSyX3BkZyJiOHX7KxM6LRdWDTx8QsvDc4VdTVRx
9o2mi7Vi35Sh5mRPHANuTd3G8pNsQmi/1kDZ9ry+1Y31rT6XwfmCQII0UjS7uJ0ztxPq11lCFhAb
DWEWRE83DEGNvDutCNSZQXhYmEMuvyD7yI72J8AKkxdP634t6pORKmw3n36BPsl8lv/giczubqwc
SbGCyXzWKAir+61kAZiF7/OWrtTVTua2ro0TxC9fFqwHhj5fF/ii0KyqpnxFScRv4eAy5CT1e9qm
b12Eai9I3UcSzzugl6d14riqpeeuRHvXS/oJhozQBHdn/aAtMnhfeQtk/E/CXzjOBO+xYGzzDKKa
pEUetvBkM1oMQXSM/8FF9Y3a8jCC/5WpeqnV4YZXg8t7NF+liogcrDeu/uTu4o4gvFUeB1ymgyqf
F6xlhMykgIf7FsnmFvbzuFG5NNtCIt+zHsIorODIxn+FFNrNX0mnPqKlvAlqeG/rrguadNir6/oR
9m1Au7VnFrJLM0Oyiden0h96cmJ+jqpZU8oNwKSFgmXVROc1aqPHdg8uBE0x/QH7eogn3Eys0FLI
l5ZcfxHvZtGkin8NcpqdgsLbyDluPU2PaQ+OBC5kUN82gAzfWGRzinXTwUjqB8vof2kqfBnl8NIt
kAT71mzehE7NmFh5MpSoc9dYei9bKcAIoB3NbCAxg+/Cpvb6zt/TLiUFsT9BUBhCySmU8gY08b7o
zT5ehXvXrHf25Rfc9ZUTLqs3z1gmSzyUm6ia3/Ky45FYGWY4mCU9+ddzU9mYLFqUaPZrCXxmSf6X
ywPSA2AVEo5Jck1SKn8wtrL2S9/xFJFz7eUXNqWgpLoL1JHDNMn3RdZdPQfDDTC7NqK9no7fFH57
T6o0u+/h3s66MzClgFDHYjyLe0ml6tooBD8GoA2RrHU0g7++IDBklru56uGSM2VhCt+mlrWXR8HX
deG3WYEyaFx9i37kb7FwkYirjUnTVqFM+iYxkZrQmY2tPqovVjqWDr4WVJ25u6lPWnZIEIW3Qn2V
jHmndPG1Smg0tkjmLaO82oI1HrtRex1kDBftCMMaf0til6qw7yLMtwWNDxT27MlmETsRvteIr3wj
W5fJMmVS0A2pXTK6pOzeIQ+991bzPki8WCaWnUJnYO4vpmCI0WMybadFmYO1o2bbJPBOSWpnAf9K
cri/yEX9NuTPk6lXg75azhjmcf5bnqryIIcZP4mBJYNg+S1EhmflZf20I34PmWqfntFmrr+KKLkJ
phGUvUkLFfHiQupNZC5+hcWo/CuW8YP3FII2EiUbmt5VDO7wkbEd6/ZbQsSgopt4ReFT2UZuVfTx
j74qfbpsyqTa09ezuKvwA40OrQEihMTyBRkOIZgg+Ox3ZbpjnRESwE7nq8ztvFONw0CoPuXVK2iC
E+md3wrFztSh3TYhMh70okS1SSqBiyc2X9ZBSIpQS5SfuelSN4wX56kaGiJKbsrFdUCITwBEK8MP
DmxXqOMQxlS+IKFap6Qpr/piMSsb/4TqTtZ8EzE9JyuNP4bhEimwE8h0c/5DDSH3Rnwfo8wXrnHF
XMBJ/YcH2EmS1pszFiUlz09UkrnRqHpPjlioTqQW3ixWKWYEQq4xj4lGhQ/cxIYFcnqvBQWZD6OT
16tQApUhetHXZ3Ro8HhTTraOj9cQC0diKo4QVyI2KRu4kditXqRY8+e23belazZUf6SrC4TYgbOK
xsLqTL6Bt+el+SEYvxAbnd5SLumqvCoC6q4uu9Gqe8bQ2BAqvw1TcowmD2q1YBXYXcqB6FTjgGbL
+dbwBuJEziNgaoZ2V4q/tTI2vfKBqn41p4dcAilYuZUMHIPIsjjh3V7vOOaaBq+0so3N/C2dXNCC
4FQX9HVe0CmSaTdv5BQhn6U1tBIbCEK9XFLOhYlFCCaYFJEiHzvmlNgxFhaO8p+0/tXA0VDQ8dIs
+tcsnvR0sMvhvarg5Oj3NYXL+ykorlCy6Szqw9TMmxSnW1NWXoiHJ+KxT+UCnRmP2vQ6DNJebLkH
ywYqdGsLIspj0mAO7o4AoFFDNDc02uPItZtyzJOkJvgqSkbIpgysMn7Liwh7oWLgrqTvfckXjJnJ
eVWx/EbWA2zMd4JiLQ7tHjL3a57MXhJ111GRg17mJcvCVSxPvRmx5E7sJWVr2hvqQSDKWwKJTAEP
DOoOcKRu6o7MOyEfSKlaThUhVaoFjQrzZzF/0ia0TVlJzvpvaLjDwGkXZ16N0X3ApZQmIFPi3EmA
eXWVuetCdFRcO8Uc+YmJVbs+G4ShM0Hfy5YKUaTzhoFTk19aNRVuMVXOiAWQd6Zf84P2UXY1ovgU
zpjEpNRJxvG3H+DOEpF3EkO7RLniqJ3qAW0JSHoC+r4CjcYJBojfWqk8KL0qGXySL9tSRGNYJvNe
zeJxLlUcieaZ59SPzETmNhhese4/5Sq7yi8JtD4rTy+9NX1FqA1h+mJiP2DFgsPrH79BnQvRkB/J
kZ2mxLiry61OX7PiO1Q/S0IFPfrRhMoTl9iBJnAXI4pgIR2zjOdFGr6YPV3utntxPsbZY6HSo2AV
vpnyeheWbaDoYFmbc2s+lvxFhqpcFxdxVJwl0rnxZp7EgiXDiBCb+k6rtKvGRoL7ZD4erfaH14mT
xhbmO+WQpD/R/NYO/W2oxavVPgfJEKrjvR2TfSZdcgtzmmiUX2j8ZyDTSxzvzFVjJy/ipRWWgDH9
BSAbuxGCGEaeOXpYu+RcGHi+SCdr07fI6pG3xrZRyk/aUVCK4x1GZo8LFZSq+CU1ql2mIFKuOhff
DAN4D4LbFFif4WImXv9kK2HTxqieSFpv5wMwToPDZVsu+AaxCFsjm9PiX7kOu3EqkVnQGvX5uvYy
rVs/NPBtUnVycnArc+thS/43Gvl1wQFQD7FDBihC9I0jcaPM066PGTZwU4zsXiTxzUCbwKS6Eeq/
1Ex8ojmjIm5ZfaHYdVvkFKxISEn0jWCUBx012GxLyV4Bb8cNrh8gaGKZhYrjpzml8HHQx19Wv4cq
xVuJnRRidz4FZlpuZXZjbfEwYOnRHL01VHwTUkqZlQcohYVnzEhJ0n3EJKRytwj58oM049Vml2xJ
poHlfwl0B2BRMePvqFlY6VgyAMJJH+zu+YPeUkHmHmzs0+qeUpLRWSqUh3l6Mw1+9pHLKNuHHaio
W562wdCHTmgSPUpE2Ybx41b6rNpJBl8K0hGgq53A1UZNg1pTXaV7XbLXlEyYkF9jdvzhl96eU/Oq
d7Wbjv+sUjtQFsxgclfbd1PC/ulN6q7ljgvHbQvUEeWQmI8JG2zR+SD0T55UJQkfcrg4BNX81foh
EsiHaTQfFiVXVlsFdQ4RKGM8rwq0LBIRt3KEu1BV4hjMBVDNshlOKwVuG61v/LB6HgOLk2SAI+Tm
V9ZYVRqvU/7XTsdeJo1HZB20a/0dLsUm7tlhxPte2Q782FT5/CAOlwBgP2XsKBlvQKujuwpCF1kl
ezZm3Md4iIQ99EiyEL6YO4wnICNIxmJXBYOuTV5Uenq/zWIcuqUUtEnFycyIcp7fR+xs626dd9P0
D77ZplS3ebSf6xsXKpSFzvgeM0ditSK5pnFiDWmiuaa21h169XMsvVjaUlDaXrkdbSDKbib1q2u+
BcXOWSGOHEMcw7VdRC5B9xz6veB12U2bTzBbWQQONwutUlNfTcXH37pE5B/sNAzS9tgqqN7XYXKn
0de1b3kOTNZao1tLX7058B3UbRNVOH9I+Xqq0jOIy5F9TVTuKURGgfSs8aPGhcWCjPRDKxP+dfsW
9orwpy+OVX6AglkLD0bzrF6E9GAIADmdsEcSlGS35MIyBkvt0wjDG8oVFQ+m/mS63E+kFkzDBb8R
AK0ccZxVuXABWVLDNcMH3bO206j/+axYq5E08uTpq5ZONJac5toRRlvhSUzba1rcVcwuBtaUQGoQ
532puPFUschFNGx5ou5sxtp69iP5iJQbrgeVc2HYFukZCjCYhGQ4i89CFMmul6+QlEJ95ntoC1xA
hY9YPujzN2k0KEZsU+Yn8mkr6399gyTP4YI02WpeTaUGclEvNk9PrV/WGNT4wYYbnrmNKjd7vRd8
cB7bJZ/OeSZdY+FVBNqd6Here5M5HoHlAy6Rt6jrRP9roQKOJ7pj8Wcpn63qyvNbLb1HfOVNCxMA
uXhokHutvRTaVoWMLHkVFor1pYElq+ym2ZXkAOVm1Gk0T3iPjCh4ygtv6xfy49bKI3go8k+Joh+O
y/4FOUie90xOXK076dSwBEDxLnbi4IE+1AnE+xCN+NJuZ5yoFpidTVgT/AiqFicIESc7rX2ND7s/
6myi+OVAeXlmtr2FugoADWwWWkhBrDTSqzm7cHljCxgYe+IgkU9GfIBbW1s4S90IFFdmLx3J7Z1R
Hpb2KFfARJ5BYnoa4ZQ+2B9qhgdlYzMM7IGcOXWX4Vgvm4y4YXrr1aOWfEzyq8nzXflqt2U3P2U/
OhBZTrQFYPDE78FO+xvWAancduomV4+69Ij7P+NLwa1PetXUge7/kj+OcR1mt6JyU+WI8LtpWGop
W5RftoVytCUF0Xc7g6PlRWHhTVhFY6/lyhTfZCdr+eHQZFyYBjtnq5X8k8xbzEKzfSGVnmQ3+XMS
nbz47uSXtPI08/DkT3A8jQgh6DQ7U96PKYd2gGEaR7fz/54UFAKrJBzzjjYfjPACU4W9Mu9Vznsq
DwIxIn+6b5Rt+cewTdpT6fa1wehKrYGXA5kk2d16deJzQZLafVRgLJ0PEmJFHiJmBS1IB5x2y1ZI
f7qaqhbPMrdR4hXNi9GfZADu+CxhbEf28GT4E/QYMOiZ17rw1eltAaAmfhQ6rsUtQYmY2ECFmINV
iVGA1y4RzzBQipdmPUim3T99bkdO9mzdl8Z7ZV5p25OEoBm3q7rLNf6NuGAPc3flkS5wwkrnoWS1
tK11V0Nequ2lPELcGCSXaQjytJb4pQDpDGr/MU6Yq6FlcnXBhX/iIqosF2VC5WKZtWlhNmGnHRlM
bY2tRc/mbaOZb0Lji5Hbzbtw2OmyFyp0lVGusyGJCZ/ftGNgW7h6MTN3t1bFrgokww/puINkMgdp
v9VMsm6IoB5YCrp+AO0yz1EmuJueTxF3UQJu+Ic4O0q0kz8Mas9Qid02q4ustOLmgxLTHkJ93jJ7
4UZ5j9Tj0tMX9SfCtmWw6UkNqkhx3Mc3Uf9eKifZejEN3nZ+OB9FmH/T4LJ2t2HipnwWYLTJKUie
IGeESLLi1Kv3Ho71Ct9OjJUDAO5dv657CHm2lvp5v+tgxYa47Xs2kJmoObmknFJ5+NK7YRdW1KzA
tlNo802nYotEeKx6msoINh+m2nxhMnoeOfWvWgAL16U6MGKp9UBgsPA3+XjEaL13Pbd6S5r+hkpw
JwhOG03pant64tDDNn6GLiaGMzJlZjx6+QyET1nwplb+giXFei4nZzBLpvZrMoylTJkLxdSqeRyt
xDXgCrXnrjFpE6ghsl31vuG2BDcPXFE6/8bDpSnotymAlh1i4e0pcMymoz7hBDQOuWkeQAwXhFdr
QeOE7p2V4JfulrKXknf1iRcFqGQbGCYaHxO/qNjki3npHsz6KKq/Snw02l9VuJcNl/LS6XnJLH/R
/G8uv3FCUJaxChssnhhFKj5f7juMuME82a29bpFE35+wjMnB6wWEHtpUOLshfq9ol9xaFqWpjcdZ
/EZG4etExYWWvGLdDctr/OQ3ntdH0rMjdmXqJ0wsNJjXXOabEPgPH1i57bGV/RC30qi8PWKhha5c
beqt/lEuNoK+TvTnT9wn3wZ+Z8yBdxOhCLYpiomxb5EiH+OV7x1/HK6q9jM0mLuvDJ8oByVMAaoi
msNzHDCAYThQdV298qN+z5WCvURCtn4fga+OdgIGpP0c7RiGJMQ9T+H6k/oxVhJoeLU7/ONQwHtB
w97gMHBoIHQbnxLh5Wn8BsMgHtNX/HaAXBgxl5fiDwubgb4Kto2HvkPKArKPtchOb8JveBRLZ9Hd
Kai5CwqvDDIyVo9DeuB+tPKy73CzbIBOwapMN9Fp/qTaxoPtYfIjgQzzIwkdheLKSz2fhpa3MBn6
nfk9f+QPPLW6je36q8NlVm5SbwoS7BnNpvwssE2DzkSZaDb6cfHz+8DPbHxN8ZH6Qq4s7J2XdZcn
HIe7EkcOmxUqUE4kyWI/v8CEggLa45Z/T//J7YHMQ1L6CqXvOhtwdyHobjmN5OTyTgoolNR2VP6l
j0TgwuSxvkV/0qrL7FkXWPky4/I3YZKRoPddMt0e8ywqqsIdC3nmZR5cFuJg2ZDWnAZEDFhFP6GW
+ZzddIfPy3qzdvIfSeHmj3jCukJmDfozvmhcQhMZ1gsDAo5b6bX8DBlT0i2Tg19+R9yqf+NX/A2U
EGvH6BdHDKxm/nmcHRNHHXvFC26NRbyMHrsutd6EZwtA2898Mjht4SPijTI3lDVwO1WUtzbodXtl
GDf2mDco5tAA4Eib5UYEYdQu6R6/oYTVDmkh9oEMYzMkiI6zaAKjDCrgwJe302Ca3Yx6ayaPNiEH
t4/z6zqcCnhtj/ab/4jwN7UPbbYZqeuHPHndBThE4cp4unVv6vYjO3Y7U88Vqyib+rQIIZixuNrA
5pteVDxvXu8WJ2vHxhpXMA+IIGxItWEM2uvb3othxANz2XZwCqaN8d59G//YKrLxfv2/59nlVCtA
/uOwgRMpYVzfpc19vIKJlCoXYYxOjTjbWpzHLyzZk+Vs/eTWV/aSjednOXSxoSKF1AsEZhvl6I83
PGNVuWXlWxoBk0PziQBtfeeSXSCcRwHhVCTJzfpO5kmI/prErZdAcJvH/Lwu4vnfqPt59qLxMmgY
0e14V+Ru0h07/rTI10/sDxcrwfuwrzIv8gxvPCUCzjQ7w2d64x1t3pJbuS9+5ff2GzAgwQD5RyfE
gEf9PkluzMPuIyF3pCyg7bFEoOtz1bkq20UuOyTjNhRkTeleK96b7DtRKY+vNJeyaajrPWhajk+S
bYn5J8rQkbSTqbAx09kP8lh03RYDr7kAap4fqFEcuqcydhVkJhju1vBb8zqccNJTE9Man0+Ep1h+
kxViuvPI5UJYe9Qhm0AEXDTtjZ4d0ozCwBQNrfeNkkT7xUhurAjr8lhSVTnzdf9RupNS8ztSqlNO
b1dbeFp4EMxX/ovR/RNbc5NwMCfFl1oCOMTr0lvMl1zbeLwlLigOMkApB1LrcgOjw+SjFUXqOrRq
a9bamwVkua/Nb3X+y+PfEiOKoLxqKpyA4kujBC/1VOkk9LdVcZPCF1hYPlsr0H/UINTqIxQAJpuf
YYcbhSgDZyd+Oi4PY4YoXDznr+ahDmBGyn8YHsFY3Uo8yj1oTc6IMoscApRYRvcL1j42KDAPU20v
dC8ZkpX6CWCu18nDTJSjRj8aN3J6Ib24lbYky5dib5LaW/FDLVyrRuuRd8Cizf5R605yzvlguAFB
7bxRQcyi/TmNxu7Y32McWxO5hxz5G+pPp+zEeTe3BMBwXggSl0hPEDBwgzdT6AJZTmylWl63/M8q
TsN85oDjqmdcxjJQV4+8OKUt4q7kBgspDlN6Tltte0vH9TQ/af1d/R5L+SHiy8wdR9aq11ZItwAm
bVHF/gvtT2JrrKho/FaxzfXPPJIcaI/2CPV57fhTk9Q1pas6H3pReHQyA+2UHBNZtkN1D8OB/UC3
A9LCvb7YhzLfeCCjPqF4Zx5XQrXwfUVoMFMK/t3kiaPhMMTwxvtvOPRonTSBMk3mx0xXg7UXXpqu
xX3HKUSaxGnCFOO7WA/8f/UPVSRNWzPWsYzXwRVuYoXlI9MLRi+PhL0I4Wf9hLPSUyyp+eMoA/df
tZMCbDvGy2X0zWvKZa8SRHuB1aCOQFl7alwgfcKyQsbCEQViRCQOFLPNw3XechTL+nlYvlVeMkKK
ww4EnSHi2SPeKhINM6gXG1CAEU+Zglh2KAOjuTEV71oE6JIvliT9Di3/WkHV8UNPv53JXJMKTFS9
9RalHzrE5rFOdvWkHwVrYJQml56ugTWp+Ta2hFuVdDc6xh7A6e2IZC5RFp4+tqiVwDs2hCAR94TF
eonkf074GLt52YhkauHymL8Y7RE2n37FRDq2VULMgydQ7DzKJ4LIarYa3Pc1U/Y9FRCigPGOB7bt
NYxACxpc+WvyDklM5F4zdKchsc2UXTw3+myNL/AYVLBBzQ34gt/SGMQhWxBqsICojGtgCmZgrmkg
KvNdlcHyheqxDzvfUvKdbtQ7a5ahS0qnueycFYJ8IRpkzTDMkIQgXvuOydABAclUwQhQN481XNw5
g0fNYlvBdsr+BdY1c3MYGMqrTucgzJTM7LnQWYeuL36i8Zhnb7nVgkt9iQpMOXV2AKUH4x95my4E
1rzydKpUBq1EZZ2GxzBJVIEjNJo9TYEHPygKrAOVq1Acp2etjiU/o1Bjs8jjowh7J0dutsT5Og6k
E9uZ2YwqkRlMKWDBdQAMwZ9qnZ/9UjJGfNN8FPI/TgG3iwwni1m30gWRvRGgAU9dBspQ7NjJb2BV
viWYeBS6pLKKi81yipZrI1/TSICciJFw1QeeZYlNJUlxOkdPGCwY/OoKzv7JQnJMGyoDiB0Mg8Yd
mrovnpaaApy5o0bYhJm0KRq87wTm6eilS28jdbz0xvYtnItAlJZ9/UwPaBHC82TJpLR0k3RVeR9K
64dSKD/JMy/PP3V+3k6TPIVHNS8RYHRXIP805dJuWuii6kVMPyWmn+EpqfXSoU7oy9RmnXO1q38S
SbAI4K6eEiWaDcfjs0Co8cjUym6bTb5RqC/wQTpuEYFa78EVaNwSTagSE0E9Aamrj0YiN8LeKgay
gisG8vG3S/Vrp1Co3Q/bjmlSkFUnbDuMGeY2pp5jY8qcTMNKcVI4NEHIjctMjKOUCH7eqUe1T45h
VBwnPm/jEUb9kYUdAjieKX5K1irnHuAtfOIHtMW7Bq1iKP7KYrYpkuHtZm5IboRd+ERn2yBOtlHd
/SQwwGyg7P+qeHLrBs8I/vcAY+vFhCBII8RNgp/XQo0xIB1KGJMbGav52tmipGybQT8taMHYzZkr
MMSRHeP+DlJA/wrLkPg1bhrtB2pLO3H5ZvuiIUkKhYHJ1trX2o1LIAUaPJo90WRbGklxjhq1Byp7
Rb1E4qfPDwMxTYLnaSk8GXB1N9HNUcSHSGYCpGzM6fTCG/X4dQIUg2XioRepT4H5L+BnfjH00vL7
EkZ07A7FrZyHdwDtu9FcX1rs8rmBYZgULJ2GZ5lNaIvi3NFxtMTVaymR9wVUJEDbhrov1PMP348g
l7h7lYDYuqvQTT2zc3YWBIiqLGFMoGgVCeElhuiO9s1O1OS0WOYbNZDbAYdoWHmLnCBeyy7VFczn
CsOXxSEjEA0gOWZNJ4AlXmMKXkb6Z+7DDdDhus1oe1KJuTHdxY+EXKJW7YfkQx9YnBYfFhlISt6K
+Us0T/P0LRQHKtF5lKRdTvIGUrBXcpvGsLerTYQO9iv4HW2VdZc5Vm486kGqvsG/WmKaA+WKcAof
Nd4nLoURPnlAVZs4Eriwc0RQOI5FjsGJV2FikmknnRDyrjG1Nx2BgRdbkFftjtee09QXragdYoRO
OS0Y6kLi8Ji3M3Gvo/ZkgBsyOftOB/zo9aBeAaE+n4TtBFVR1yxviRUn0vqNkpkQ3OrkhS5bkK/E
7zcVUxf4cJxAkAdmAnY1E7lUkLlN2oNC3AyW1kkzOidu6pPIZ5JaWO45ClmBbCwkRvKHGEWyF53u
Kw1u82yV1woThmY9DSipXa6zm4jJ/jlAhr8ZzB42HNNQDvRqcMXQshWewD8iv7vUUgKGuH0j06Mm
r9sxfqrvMot73rkZ6ybepfpyxJi8nViRZctCMSP2SirRdDrYYjHIB3RWjG7gG1ZX7yYfZ4KXYVeM
SSROlewyppPnWVhnjN2/5z6RFYvTWMfE4Ohi1VPq7Ker/DVfhL0iVce+sd6yJn1QW+LPY++0Unqu
Ec3HdDrqaIGaCPVmAEZKcjtb87shmd9jwrBu9ncTho3MxWJK6GpQ4r1p1NeoLl6o+/MNNFQ9nYI8
zPxy5m0V93Ym95pTYFagCcVLQw5As2Ee70wfK0rQ9bWTsUDjb+FqiCKMXXR2P+D07tMkxxM+7hKa
ZUXOl6Uc/Jg1LumKA5QBgFrGRZenD63C4G2N05G1xdNCFmbhhy7UWImzfK+PMmufqAioZWbEyoZH
kWLMJuzY0M3w7KGB9od7/iN6yux1969mvLOQ2P5fgyz2XMS7MQ7tqJd8sAZwMhH1MlC6uDD0VA7W
J9Fihftt/HQdv9MMfgGXqaj/EjH3Z8PvGvH0rnxBMFYQwVusj5Y75LNXfmnYwld4RWE9x7fumftb
AVdC2sHg4xYreUNq8/B6bZ7LeXlmAYCaTBkSfyzKkF57A2V44TR/dUNNdUzqxT0tfXyCah/7gmqZ
tjl2jowukBR4qayGyVE9mU+7wgUnnr009UcYIsWZkDKJGyaKX3S6o9b/Mum7QOWRSJ3ITCdDHF/G
CLueZsVbzEGMh5WGs5aUujEWlAJRFIKV8jt9ytmq0hIv609TSD6TVaMxUbEgN8ce4zppWm2f9MlJ
11puyfyDCqlDjnk8x6h1I8TNTbOo6OvydwH+6J/8fw2Rxm5PmcbveoTgWrJRyLUSOFoSeXDuzqSF
r+ZQML/n76Yw37D9LvAHqSXIai4B9fwCzBQqUyrfh1i9mhZfBnV6NIJyyTT9aTDhmWPgEcJvYFrY
+2HDT1kIlm0UQniXoEbqNn4wG7HJjbBUaP19aqlU1mPDp+fuo9OM+TrL4XOKYZypCM1NosrNJR7+
zYreOLGM+BZNLQWPg/XJT0IErrXQU4vxolt6iU7JdpjKHdS6dsTGivAdRgrYlcg8t7rOjijb5R1F
bGm364bIZ5ENO/ppyBGIzdpJmP01crLtMymAGrjpq6vSrDFVIvjwzGdNYaV2sqNUXXNU5+ihywnU
+xnlve3g2Jt1jz0DQxBw1ZFuOb4wKVtx0ED0p7X4T+Y6eRtNNBBAOGgCOR+83MlnjeT4ttBXfdeJ
2IUyA29jKqjjZ16zGUysHspHKX+s5XJWY/MzDYVox2ngg1W6yj2qWxcJ/S5a0X+tZ+yrxqI1SgyP
lpRwNRgr/ZKpyCTRPKK2d/u5wmSqrVfRIF4FWpleK582EodPR3TjQndEdT1DhHqzRALiYByZXmGd
GhZ2llExOo/54ziK2VdoEgUpCJDmbX8FTmp5k1xv5bZg69AXb6POOEAJBfZyameFPiZaLF+0WmZb
wLLDNK0vLqCgFaPyY2ooguoG8ZudfWzravqal+YR0RwDmcVZq+yyyUCMJAwJKP+Sa9Mdku2tHdlm
9QNb+mI51tCeGIban9lgDTUaErROijiWZfaNWGMZFmE2zjt/jmFy1ub8bgGEhOHB6prVCtF/Vofi
Y63TT1nnzcYvMTlC9HayBCkrj/UHgXs3V9traa0tJWoDRipccHOR3Tvu201n+FGBSVaO2HGpeQTR
BO8aa95fo9fcVpj29AvZap/uJQEZiTCioZmfrcRUpz+FD63cJXpPO1H5WDNtORcWZvOZD3OYUJos
JUEEVsNPfn35cVJbM6jrlS2SXKI951LolFTWoSZFDac/H9yssDiJVCrfgR4ggenEmCcJtwtX4LCq
KEzj76qWWGHD+DWLJDK2C7Nl+OxatKovZvu9aMw/et25lqoHPDMvKy+xraRaJ3qXJztRofxBFPCl
JxnYTKO3NWd1qHT5PRPF/UgugG6QvYKhZ2xyFGjhpNb9sRjDfZ52blgjB0g9mCBe+ivlWHPhLqkZ
EO8m2xBhwSlV81At+bs0GS+GmAeppqOWxrmbSejcJugS+gi2YALeun7QYdTzbdERa0otfg2l/zg6
jx3JjSCIfhGBoiev7b0f030hdhy9Z9F9vR510EGQsDvTTZMVGfEiRTokU+r43qdSsMlSx3Ibs451
DebfUDGfTYrAJnWHHKeBRTNaSoHbDj0DPbaJh52jNS+v1z5LpVCBNKlnr7f+r+C8xSmBP1/ayKM1
7S8GmnomCQjpU0IsDDhZWbxG8jqbnNNEuOpVjMFR86kwLXzwQvKSDuRxCKrAMsNYVvR/nVRPgYDG
nw9r3U3o7ZPZF6hBpigPoRmk9riCK6GQtFVtVPX6iQKQzoBMyHuku+1UCy5OpsqwGzBdqACIl2aT
/BmaxxHRN18Z0w9RqH5jtsY1a7piSePULhP2Cfbfd9eF6VyJ/XoTp/1XQyPqLCCCLBStWjlu+W2Y
nBNk+tvLhgMkNK15EFq/IbDGJZMdubMkfqb4XyGhNgEJplrd9UMZ4wV1v7jSP10wYfNirL21aYC5
VLhnRkFSoga3NjMHjyi2Rhm4qVG45hbXPvXuTczsqRb7iWwmcJqOYzRP6pxsMLzRyn0LtejUGeGy
0oZjiRFnaejTW4OGhHnFltjFYd1rDs/gTs9nY+g+gfMCJQ7KT/o7bthOA8JdYCBFuZN5u5dOug7i
HEChPnxYZQp5pVRwoanZqvC5V5lxbiajYS/NYVNPog0esmLR0FwjRXrhEXUao+AMhxrx2wLJTVCl
6x4WCZDSZGVgq+eEOzXNhxMPooVrt9Ac0TcocFmUvFocW+58wzR3hZvnXzBenYPAh6dwyft9uG4E
u7bKfQKzRiJJl6GrI/cyQrKCIAGxM2p/5+T/2qSnpq1nw/EZVMdc/NPcaxDkWFZyfBA4iIZ/Xfju
ZmLWKOXGExdpv0bM5V2zTQKx1cRBpKgBMB/RmSbtHM9xE3LOgufPg32VBDmUMqgVLm19iT4bqUt0
zIenbFE2j5w+gDkjjJpDu+aps8hq4+q6GoQZd9+Wgk4KZPxyF5ZipfhTYkJJf4LaWAjANmkf7Evn
mtnKR1qbC+IAuxBekUjDfciHHOBHE4RhJYsjv8XrlYaU3JEPbpe6j1ZpNFuPfLmkxEMR6kiTMXQ+
dVh4mCFHDutN3C/cxD55JiBSpzOOGrfPdG4PSfc1JI46XTwgLf5GUCsAFqAXWZKhlP/i49QjmEBI
kl6DedmWv+Ci2UZWyUKP3Dccq3vFLO41UndQN6uYCHXbYj+1uGqI1BhdsxOmf6g0nT04H2hbmdC8
EB1DDboDyX8rGK5gP/E3fykBe8Y8Zp0FQ6N8l81wLVQVRwviZOvS1TgkkGpCn5UM5jKGLOaWNDO2
hu/d6cgkUys599hspUrSb1F0KDz17lUY+9QEL2TWaX+URD8CFUhFmFGZMFoOBoB0ZyfZsBM0UwAz
YdlEGAAys3KAMI0AxWK0Qnxe0Ut46EF2cbgpZ0aDKj2Asbh0gL2Z8JSln7Gja0LCzEGhI3+oX4nh
rK08AFflHdDr/mnUW1VWCtnCXRgw9gIVL1mZnoEAXvTAgjPRiaXSNXejDQAeEpZuCjpRpf8XRaq3
Kihe0jSLFjz2j16CXdRr/ZuS+1Tl+oFOgfOIEpMAO/KY6igI3SFB40ygjlend2Ve5EzmpQGasDKp
mZQmCgOem6S1aDNNjH09Yjqk3HkbFvFPZIUrRW2R8pNbazkvKjduHamGa4KoX5rBEYT0QCuWtKGR
6/vUU0idKKG5p4a2WPZqz8VlkfUvcwQSx5BfXWCgONOyVWnNtxvph6LnkEP7mY4Di1gnQQJMJjEZ
DE0Rj87Jml1lcEh2eB7SlTTiFOVP5Qjr/OtKBILE9jHIdD42rhhTS+ICew+U4Shlo9JdNV7Hwj3S
MM7/SZ0oEwYqg2vZ9xbELsl0e+/m1LIL+ncWTd/9aL1PqiNs8AOplKBl+XMYvG81ZSkBaPQhZAG7
SmEWMTunZrvP0SoV8qDTXi39+uwq5i6J6KaNyp1vE59N+CwTMqVmO41uNq6TKgLRFNjDm6UXBVZv
l+1gH6AbN6W6kiGOt0G2ME50hSw9E+BzMBDm1ZiFrKi6V+9BnXCtgXeXraVrK+B+qCV9xK3Put7o
wrUymEeAHQBwu5OGeZzyOOQiudeEfg7d8c8ZbQBdlXbwRWuh6uU4mTQF8kxYvwzL3BgZS3QrZJII
dXeAz8LvYdoZRtlgcNkkYl1E9OVUMX2A9chra1DwokJeGsBOz7pIPns9PFgw6pm3Jf7d1uRf6YZj
v8cQ0rvJBSLlygfsGoYethgYNYLzKNh141SNxp2jDTXsSvYnhwlJbI2LSrCYt7vkkrrqLyZkxFOQ
prPWaOMt1/QOfvg+ZmemMcLwA9+ptKG/wH+z2vjSRRRttHxv6pR+E1p5x1b78hPx3RfWXS/s986D
NyVqPPguQlitvkaVHZXB1oInM1s128WopkXdNzD/s6H4B9P1r4Gp4BTnM2izNpwpkXmIa4/RTyP5
V6A9l0F0iQOPQ47FDq0zmxvz0aXAKrvwOMp4odvBj0LCTH21mRcyfeq+/enB60vsPAAuYfY48jlT
BWCyZr49/A6S8FxVuCvqB/BjOLVCyaZcu4FE1YhGf+HpzUO1LfbKAyY4t1Q+EupIaTpQj42QrFV0
f6NaPuifjmFyUKDmYntvVdA7jkQj6mL8wDENg/xE/axUcZlJPXzS1vBHtVIK6xKY9mB8UogzsoAw
/JWrgmczTIC4jkpaJTDKQ60HX6Ko1x2GQdVWd2oKZEZY9o9bYZaoCfYubcWryCjAtildbDrCofeC
at1gQ0XMkwFpnBd2+1EjzDjB5PmRzo6/Ym/m+FADtBb6CTkvRIZEgsv/hYlDnym1BRCEEQ4VU6dm
vbkRw/wUFlgAu6Hlwn0EmqVugKniVlG7dcq0xFF2LBajCRR7xI9gO0G4qQuxyamqObSlL0j4ZyXW
VPusp+WLutG/EfglXYIK51fIyWu9Hcy900YQGjgKJV3+O3ZjwwuhuENGMtdjJ5MD7db0/nXcKMTr
WJK13rubI3mrnlou1GHU/rV25uKj6IEVBv70EB6hJnqAtkIH74Cdote4AQ89oPjELnkJW4LIq641
K8PNXm0bCfKeFkCsHAa6yX23aVITt6urnEpq1w7RoH9RnvMPciDWo1gevdG8p8m4LHLrQSHZyzSN
YedLxPAugkGhirbdGabbLUezIRU1OhRLkOeSir0maqBwyQYbJSeuYaCaYDow3aWeQAkwSUgfXNHi
nLMgHw6iIlplfVc2/tGhUf9paoCIw2Pail2g5H77T+YGCqsGZM1vslvB9lNHzp2hqrU8bzTAlmZj
E6Kl7rnJMO/pI0Q0FSBfosDYCF2Sz72wH13SrgvS1shT1DYGRI31Lj+wPDmkDOQaEAlhVI/RZjFX
6hSosfHKViL1CWYElzQYD2QNL3QTvajL/VaK8jeEDTA3C8LsQjoQnowWNl4IVcjo1Pe2oICQpgBi
tl56VwIDzxkcBEXhZKokG7XKzqLANJtqxzCBWuIEZ/aVZ2ovLiiRV9myngDbZNninA2k8EfznEc8
J+tyW4nu0TfNsmdxRBq+2MhQ+zRNMq8jzyBVKpzhauyI5TIDN4hutbBUAlcm5bR5ADJCT3djrz/o
nXB2ve79gmCYAxvf9C5mv0TLtywVlrpu/8W9ZH9oIyH4r5F6RxZ5zPSDuWl1n6tb59xtqgmrE3xc
wAWo2ZMselU6jMi+exOCQu/DiZ6sbBqOG2yfTnZnnI3OPiYBm1gdB4VoYGmItM42ik4oFlv/gmKo
faV95/6wFqp7hgxxSZv4CtiN3Zu9CuEhZZnzzQX4paXlCiwkJlRGld4HV4T3zSr6gyKrY6BNrnyf
wd8M1gZvqMZhhA8s8qHUZvdZeqfs+4O/Zkmj7EKtENQaHwdr5y7Iuvz2rrLs2RQFnAAyDx8jrYFp
pU8Z8kOtKF8ca5aoITxE9eERIsyLLKbhsyj+tGG8aXX1A/KcTiHlTsqXUKBrA7PnNd165l/hKa+q
cjeTDOxhGa2qkt8rX6eGvu3IqXcOtnMzAJRVGPV4KcoBMldiYZJKLbHveXxXRACXA0VvGAowvThI
fnIE5+QM4kuncaNtDXvl+Ca5nV6Zt4GCEMpfbuZodK7g/F0Qj52YiTPqyPdaH16ckUVMlGuEHBRw
Jv025tbhxm3ThZ6M0TEcwZzwgbDhM0lNWo35VmXOuebrGSnWcHkKK5CEBdSRqsWcSERi1wP96woi
LVQ7nQMtNjZFT8ahIbIPfLoMYHnHbPvtqYlO4Jjq6IrTzFVNLZOYrB6kzzDM/3JcB1VlvCdTpj5k
3Qkp7ATK7oREpeMXHW+mpby6poY0rPZ/WmAeBhrIMqps6sh58w2bbU8iHkGtYM8v+GybEp9hDbkw
0PqvvM3UdUJdGtC4ZsAA6NIvXqEDdJLlk+EI6A/COhvSxGYbxDsjIMmbKuZVj4KdwfjKH4T7P8fs
jgA6VGtPITkKWXPAL9mOMHMGS9tZ6DVUiXyItv4sKtpn4/jHpUvV1d0Pri90d51LsEZxqCa7gWUT
oCJwhfktx1YgrO5GleStkw3WV2t8Av85JWnMC0ADe9vQ6ORY7lUCROKIYVbI0T20BaX+arXilAzV
2dRsPCVG/4Km8RrTcqGE463h6GeFGqV/DE8F1ERXqQChwAroSekDpTCOmQ/OUAyaDeawW9qje4nV
Rt9YRfQHtH+dJ9qSy+cvVcKj1UWvkXPw0izNvaupN8XU3i2PwRoqt7Y0LFy4hcUjCQkmaDpetURk
9cGe0KSjju8RxlqapvT5Jumb3/msM/pbANgr9Px71/n4l9QbwlODqNa7R00TtxGxX5AQ4Pq3gJFv
E/JJG8OI42XqjcMulf5X7raX2O3Yj9vQ1urSvHSV3czZHwNGg/MrlSAiK9fv6JKiQMD+U/WG7rAS
OmVtU7mG3bSvXtUA+driqFGqCAS6M+C1amR6b1rUJtVxv31+rZVPR8RSGA1HE0ffFanLRhQy9KoW
5PECD7dAWsdb18jXapx/+ykHELRp1Oy20FfFGAdHMXTstUu0MplPv5TScpCYcB9mWwAa0XbInA/d
Kj6ywCXNYmbPQE/8FadJ8KLIT9LGmgYlNbmWER4hmSi8BzRtmPspiifyVe3Qouo4pzZ3WUni/hUj
t5w1EIeRWYg3tobWWgTxS1gupfOJVizCHLEvC7uHI2rgs0LYdMg6sIrjgCWj4n+atfkoFfEz1Fyu
4BCxqaU9yMipI5V5OrPXSeCv0vyk2RRTEFahSZ1Y2wfA6wPrAfpfOPm4ObOisw+Hckt2f1g2wXCu
43ynspMy9AhPLJUHYWodmqZ6WISza+fd1eW/YVTOPrb0ttdX2Esu5jisEzPmV8pJao/Rqw1HTLH5
uraz09Qy0pmU01UxJzQq2NfoERsfkUzT+v8RnecuH99aRnB+EE4wJDKBs6rWIx3KVRsFL50nACzz
B0e5gvNmLVa0vy78sobRoM5lg6J3S0cWVjRDuQYvl1pbDj2WHbX5dYjf6OLaI3Dn3s/0pql9uJ0E
anAEgAmkDWippj8RXHDXhhxcPbPiHjfZPlNqEglPQLFzT7XIkWKw7X9xCZ664K/Xsc4OxcJJSeKm
lHjb+Z7E5tHVjg2uVM5RCvt3Ffln4EWkBPYhlyTw34F+EmRCPVpE1qqVpyb9LcxkH6TvOIpVbJNI
qtCM+eJ0/MYQ8ziMCbJ7QLwGjUZrJf6IwC0rklVfh2xkuV8q61gPw9iQ2ZdKmIx8Fzdc1i2DbYmZ
R98U9Xtl1uvQE4i9TOhkC3pSqUJe3GSvYelIbBN5gnN1n7z1OdJ7aZwy1h95qh9GDv8p3IQGFBRc
6nlpQdDj/uDBvx04RTJZMUVz7oSQL0rg4AISqirXJnp+XmGdlBePbEy/pzmNPwj4mLMNtC1Ipqma
6uyb90Fl2J1QVhXoKmX61bCxF7sCnOAYn5gEICgQkH7PpU2giMeG9lVLj0SaPPDAwH5A944+Lj3L
WHulOtcntw9bBcYbajM2SNuso20C6PAxRx7u4Mh8yNO0bs1L4m4eDZlSkrZQfu1xWakE2NdOe4/d
3ajrcOR+YpfTSxFwnTBq9nfKlfmd8xknm0WMWYTqK4bp51QLlsHh0GqVgzeAH15ZOGNT7183vsNq
2EOJnVklWSKjeOZW+KrwP7WJvzUozKV2kN+QJUOsn1GIVvRlrygQh3z91dswBahzjvAJ2Nauyc5e
fbY7dsu8zh0eNhGfuZasQ3GxWV5wmuybRzcc6VEhXXD3UqzczEvN2G0LHkZ2+uKBt9BMZ2/lYPWH
tVQ+6JBZxNVJ4XRYY58X2bftEyVGBI0gEht5sx8FZyDzn1JwDrCSlUv1XO8ox9FAMYA/kD9hNErn
3qBgxIxN5fBFj9MqyQnqGH8Cmd/CBdFSQtROKR+4oBzFeBljekzZcwNht0xeoZiJPeupgl5N4Y3p
XIC2RPeklzAK9jDr/jdI0BgC0f/bcvJTLnC+aUC80ymsPkPKWUVN9NlUBZGo9hXb9TyxkcXFqgoP
JiEY+JyqXq+dkEubejsNWJ4pCWf0BhmybjcOP7181+1doePl8K1jJzyS6DCuLCjJFZ5WHsJx7a9a
Q24wM/EAIqlqfdPkc2lSWBR8T4r1k/YPNHKMqHdD48A4XtMWQ7LxhKeOoNYtulbe4ponATh4bhqk
u0+Nh1MZ8Wvk6ZpdkOxODoQS1f6tdHtTiZiomiTvQZi/wtWds61qmoXApjG2nGew5oclTraOh4bB
scag7Zv6ERWdwuPJmB9UYSz9oJ5Far/mCLKlcQp5dlhIXnss6RhniLsmVMU3HwFr4a7/6yNMHHXw
zs6fyVCBNDVtAt/idGsb947CMNsvd2yOMVSYyyjzF6wpOoxPRpAtsUpTccBBGtXVJIdaKue8wl8R
2deWl7STH8P6bgNNLpxLU3Rr+g5mvsMspgC1ztk3kw60hh/ZDXASSWOo4ZuYlqVjwEnJQ5pmw+k9
ZafOkRyvlePMNVGuYsNdjba/A1xEsTj4w0LZ0t9yS2xJvtzdwghaetycsc5RxvwMtfQolIlfT46/
JlRRf5v8/YmNI1Z8em61aUp0Dh5+kf+L+3ejwzqLtXrb2G8VWOO4QsnrHhQjz1KHR/iHqvKWyjYl
Sq5RET290HZb23cNJScFNNOpMxdDhG9uAdx50SFu9158TPQ9lZXS2Cb5OiZvYJyb9KeLnkK7+KQV
3GLfmceyJZR/EDY6eQpRAuhoeO293yK8m/5PX9M/Xi0y/Us3XmBkXJ+oDk4cbEP28DVoZA/0f0mz
1UtKBy9R9Bw0Ip5vunkI8LXoA1fiznGImPOws/s/m3bzEd/SUuYnWaIZ4Cze+8aDMIEe7wpno+Jo
dO5j/8ECKfTIDPBVF9C3gHjDO701/qdsPqEqzfzyLrv2oTun3PvlvVahnQ7DxueVQRqFkksAViM7
89o9ZbS1D18cqcLug3C4niowD9d4iYbyUXg/E5C3IE8TUeYUb8thERNY7NpqKf1+VSoOlsXsJBnm
5bAuaNgpamK/ASPk8Cq6d00VYBZuYb3oc3NZRhu6UPjPlA5amyz7qodF251ruarbi2syNOPb7nbs
kWZwTaYMeI6p1QiKWVC/sfldmG6/GZAReY7Jad6dA+RRWaUDUUuXg0o2jmDb3o3IWF4T71eljYba
lE5sjWZTObhKAB4sSvPYGvAmLop90ZyVpEm62HCpiQZsHQADth10ObrJm6F828k/gV/fWzYAYepT
CvqhiXkjcY4v0YLj7iTEIyGkEDsPBdy9Supcy8lvgXoW5d1V36s83hQ03Yj006ArJD6rDCPDhhkD
vXIW+ocQVn2V7E2crmOzDuNvTd3I/jew4YKm/Em0daiB/myJxaQRnbolT5OyCBe5iyRkFuW2K8mV
QjHcmxmbq7hlk41ZAxRSlS+KLqbghkBd7LtbBl6WcxkgZVveex/twhMWJ50J7Bdy0sPgtvLxNYSN
YMtG4UpTrpIovGD8WYaZA36QMQyjM7klte1YbU80DMY02pIYqfmK7VLneyY9zG6L5EPkvQLbXReI
/EPF7IyshFGcGuoIvz6IkYZoHqeknVKQda5NsOVE7oVz7hBwHPOOWRZl69u3xmvkdGwN1KXvCTZq
ON4DaxOGyU5wfHJt4zIOwbHtW0KROJg5KS0059scn7T0gefxdzCpHynxC1Ud1lYt1nSUb1pMlJyI
cOy3ACvacFX6zryGSOy3A92t6Vx4bD3TvQBC7IR7jdOgko0LOORznk000dQ4eZZCmPgNLPpCg1U3
5lc3+EcnGn/pb9mJk4PDgzyih8qmcyyf8TNAABr2IJw/YWbOhWasDBQ+QfA5VOvPmCHNkR/m6BJ2
Gs94m96KSD2A6ZlpMv8nBD5N06W6mKiw0inBoo752Iyu+gwE168mF7gh2GE+e+7wSitXnNkeLkxF
ZNdF2dtUgdQ1hkZvnRgapeTjPEVACfW1B443Sd8ZoehrbGdlXG3S3prTko1q/5ZqxcrL4B+QMtHg
jJF4phyCyVOvz51XnurcOpmY8wTvKIsEJQLxrQnvkcI/Kqfa6o3vcDndFk7zN8LCUILhBjZtpxXF
cuQ95eX22tTKDfv0nv2b/qFH1p5W2UUpPn0+t8FBMYuqnTH8URZNgeC8SJur5C7xTe1XkCmjiQbO
ODsrAJ4LJyLnxK6CdMBSqsPWUk+SwHieQzk0vLVlIrazolBJSAqO0kqO9akJDwU5sZThn68pJMeB
Cx+lNY54pBXdfZLcjYizq6HjeU1mtdMsqdBE/vNaKsZLFrr+upLaR0+ASqBSt4Q1AwBPlcMoIZWn
CmOIdNfO8iOGOsL+vv+WkEDyXGUxVVDwqtrwAc7D1jo5MHSNABJAS7ebwZmXJj0aVunG3tPKO6uo
J7Qq61TB0+9PqskNivrYsTP1/syYWPL4ZiNqYPpeBegiKZx62xvvIay/vJEbdrnk/24GDxS6yRYV
1RupVyGK3IZWbrSaw3KTfkLWYXXDyASVdKjXBWf+mG4orL0zGX5j0XK96oS/Dw/dgT122RATZUZ3
gLLzzFhOQ33V1Qxu74PnAu/YT/ZEFMx578d8x2QWPdpxuKAzRyz1iBFI/yzCEH4sq7/QJHJebZO0
WUMCZxMvPkThLKNCWZfYN2g0nWedv9KJyVKdqW3cHGOM0LBYO4D7PWKEpX3SS3jiA27uoPKOoWUc
Aiwq6IK84nipuD7WnWdDKA2IoE5PlIBUtyj0fJ+7yY2K3Es7OBvWoDjOPdSP4prUMQSWCr0WmULM
NI3CM4d15IiAHBp/uMF4efQaOkuX/yQB9ePXErXR4iHuFgldvUxUcY1P0r5hcVq5uQEZKlv7EId8
x+fxQQYcAEJ/CIy/Xu47sr89kb7kbLLKQLVnGUB9U7DRg7daoXing7gQHhvjERd3A98iAeHa3VTs
/R3iPxXemg5bqfgsst9An/xB8phaSI55fUxz6zw4Ie1ZS48XbVT5B2sARFNT6ZacNX4aJxFr+haW
OkHFRsSnwTeWjrMb5J+GkmQPr8zAPqTqt6wFYmQ565hWTXLh8YRg9oedbgzHNFQALUf8mlMvmv/D
u+KmYhiELGrgiWtjRgs7wDRd4lY/Z9W+Da6F5ywqFo5lzwybO0qErE4YMP5BJHuCc1sGgFhM9mPY
o1+aEr93uX+NXXMNq3qLmZ5Xsv3UJBIiopqV6EenJZbTfJG9onwU/q26YI23j+JiiXNiZxUdK/K9
Ve88Qevm2NzKEGA9Oo2QW59FWS7QkK2e+CPlD3lVXq1u4PhCVwvkphShOaQ4W2uI0qlXD+xGVkQH
L4cVGHpPT/fOqgAC43iLvtK3jshWaTPeoMwR04pWBEDXPbwZi+OTSzKEmphGSmYVEqgJkTL/7gh1
2dSfPZF+DXyUx50cYmEfgzdpORzHIXhQUk1j3zIp/tmgxzpOAL59lkyXCeWDhJby+oPNSku/l/nR
UaXisdLseeuXSK5e8szl2Uo+aj44w+aI7qyc6NW5nym0dBWrozJ34XQW9QmXW8tqsrCJU5qPWHuj
IBto+mcRK+CCPgYGo1rySZkQxBTkQXeeYxIe/rkhqKuvati5UpuzfyfeyfLh1dfnENahnf+K+OLX
Phm2q0GAJDn63rVUL/RIQyOh8IXAP2EuTBfzUfmInLNn32qNIJiKdieNReGxULHPKndm1eIvU//R
6LigCZMSYI6XrKsCWsxoHMLjYIKsxI5I8F3iT/T4ibvxA8LBvLe6GQmuotn0NmVWxp/fvnHKa5HO
AR4CqSUI5PzR4dI6y9hm7tGfFkY/Rfz6xCG475jprw1Vlf6OgOZM4aStj8aaiQsBkbVM5uEx5YOx
nB3bMuj/jHaR79GdQUkOntd3OXUIEc6M97Xy7dEE7OMDpj8KsmD4nRVXU7nU8dHH+VP121HkxOzA
AwI5HzgwxSbLMpPaEQ5+CG96f3OmkouyW6gsH2l80J0d1R6hhUttBwTRmEAz0Xzo25WUh769+IND
STgPJkjqxBfnDTYxf5rXaP3IbGvR1ARz8Ba69nsWTCbgm4X5YJhaOdsATzkyMzxWudGdBVm0tGLd
xTJNLmXfjQpeH6VOcc745h7abvRv2qn/2eBJUQDsdoLDatkpGDVIMaxh7PeSglV/EY0TZlZjcDs2
kiAr77u+2QRNFt5qE3AwpoXgT/VtB40+68KfzA4HIN8JiSFEschfy9DeuFL/NSHUpP3E7Wnv0r8m
pMwL68uYFos0kFnoZHkrtn7yLRxQ53114JHDAsxjDY7j3a+39ECTf5Hbkfd6ZgzEWTXI3Bwq4m+D
NY9GjNDlyKPyTaSF3AsWbpm+M2KeUplxiS1IAib4oewt7F3S+znNf/0q5TtLxRR0cZYKcW+gIHgT
e2q7R5YxkD2JhnoQ3i1WxLXOV8Fc1HLJK+2rxg+fRP/auFrHxrE1PxyDEtEQloZ+MbVmoQybJO4J
izbHJvuVghR+9ickNzJVq4BfMYsgw0nzZtPmoRNz7oypjVxlr5pgtTWw5LXclzwqXQYvGAxBEvGK
y2Zd/0OYeAjYGbn20c7eXOp4coSSkQ4Rhet+MEhZfyQOuFJ6bjz9KEj5yfHHQGcvnWlQ55fPbwn5
hRw/be5T05eRObJmWZcsG7YQI6v29IMXX17X+6buoIMHe98cZwzIRLV+JNoVtcS8enkGM+Wnhfku
E2s/sP0fjDl9C0Q5rjanb9P4qFPzWhXOfLCvuvHoKxwm5Fg6VuYWfivB5x0cC2bSkGeHZ4AqAR87
dD+W9asW71Hzy6SYsNXt6FArBCXcbIEC3m3FdE56Sv2vs5WDzhq+z+9WGSwtABM6le8ejkW7+mcR
NSmIJ7NSKdJ7yxHLU9wF/SVeZq8GfABNUqI0H83oO/ZBpk0skOFgV9dU+S7YJPjmOmUSb5gxiApa
QMsIO9k6fVTxUuTXludrwYDYMI3KJ87wHb7mx9ieC+XCHu6Dl/2MDR5TKLACGH8NP0PyHqQCs9dU
HomX0xWf0eDxxkGsFfc6fJGAmY0GECBABp7O+WEqJYCyWSzdmt1FSH2ghwS2kd0RuHjCLlf7EO7J
MFxyP3BrmWNpWMnGcRlGHJMdWJS5czKRZDSgGu5QXoaoI8nYkSDqkOz1aU09K3qURQaBKb0V+e+g
bJbAfxwEkSE9SzK1bnZJHZJBhuui7I5l5eNeTwId/p8T8E7ER5Korwq0Dx1w18x7FNS8O2y5VP4M
AkJVn6wdShtJq6Bub6XJl5uumgYoQY8oQp3u0P2BX0YP/hfo8q9rqpWiaFvTZwExIJEQUa2IzBLh
nKvF72Sqy92XXbwrvFF4le9646ATS4NhPkuNbac93eSZBNB8Hbue+7I5kJ1lJ3Joxs9W+60cDkrT
58CimFFwng4gxPJbxRu7giUQ0RubsGevdY//LZ+++mVia+d8TA5mg8+xa5e1r+Naeje16iNB1ylG
ez1ibRLA+HwKktUh+mBlxqahX5LUXZl5fx6pvjSZiuzoXe3Hg90+ezF+exXAh1pAIPuN7WclX8DK
95r/pfjcscGeNaRS3Ij8wAh483njxXW/rABM5GS+cvyUVm4de/09qfCc5jcfGUJxvW2UlksDK3DN
HkSExqqGyh8xdxbtph+6p+CWMIVDE9WP7+rLBCCVIb5StCw3qZk3g0Xh73T9b7rS1eYpw2ZhDPmy
NzHxY8LQFLkou2QTtSZfHmuo1sDk4qNmvUbjwC1C5clRFpuSzDG2nH2PVlQRI61pw4hG8ATh18gy
IgUcEzn+yW6aWRmBiDYfBgKTPy2CG72hw8QG5VFxsKvr7BWWCpQ9dldUhpgV50ZZW2SJ9XU5iQhW
TmVP0BFFJuacRT9uDZCtV89apHzC+N0oIfs/yw0ugx61WNXrRd3+2DJaxt6amhLOc3D6oTiWlbqZ
cmPA613GjGhEmedGbI3+RFpmLjhSpcawdjR/ZQf4LAcg3lH2kWnjyjFe6XAX2FkKr1irzgsJeduy
YMmbkwAQk3DGT/lMyGMq7ZkkMrv/rU6/ghaQzsjid2Uk8JeqdFAzcSqsuzggD8mjcW9qSGsYi/Sg
eVb5T07qui+6bVfv7ZwYVcJpDjoWm/RiU8EqCnId7ZZElQGAQtXoo7G2I1y/NMVITkw7LZz/ODqz
5cSxLYh+kSI0D68gCRCjAYPtF4Vx2ZrnWV/fS/12b0d3lQehs0/uzJU/RROTY2/vSqWMboK5ioqs
mVOgsN6kBqeQuVidUQyUtvl/AmGoT/qNVqUnK/QPsZK5RgrXjFshDgDy8IMC6GpK2DcbQshPcjwq
HW9YqZLh1szVr1jIF6si4N4bosDVtzroGsatPOOwDUGsjRi4aMnFtEtQvXpOarHv+1nmjU0UrxMT
hSbOHECTAeun7kd5FYXB2U8KJzJKGgDDUyBaCM7Rv5awkVks2zRariWxuEdD5kUlENjM4JwXT4ox
GsQaxb9kJuRSsS+S63iPWYY4aOBDNvbvPbgZ3hwGyILwT1TxgVg9yT119qjSpBXPOhYxdg4BX2wz
BrzhlQmjS0sRTO3v9TL5mUyoIbIVk3tt/iUCgdOCdgBdLl6a3n01OmeoOVFqlVYd9Gkubz1L5tBC
GoRvSfcbnngq+S5pTTwuJ3+B0cLOwmKvQ+O0xxS0nAGTwM+pei3yC/sAjulKkM/EgVlecP5y7Va3
gsASxM8oc43HS5ANqIq5AAit4tavZejUJQhBiQ6RWjjHDdOlwgzocg4Ldi5F91JizdrI7bkdqe+h
TqrBFqdSP5cYOia77KiqynOas4k68nFfjZPbdsZuUDriBqM3ieKfWI8/cySfdcLrmW7uVfjrKeKE
5JefWe1/1B115p25VxTOGFVsiQ5L56QeP6NaualYSDE2gdOoxXCfJ9qmw3fpV9FRFcs7LvE9X+mu
t6ib5vnPF7AakslEkbeuf6cB4YJec8yhJMbTRIzksJnwr5Fs48DCCMZHJk1+c4UJnngbq+ycuGcw
todhQh0trWQr9VRgxpP2sISgQh6W3RKk0tyNQCMFO8WxScmevG/r7COKY8A6FErwOaRouxgNuu38
gwVYXeNurOQTyd/cKDcixDTLaradiUu8xyqN6RxXkEepi0W8NWPozx4SWmcqRQrZEvPSSBwbKvsm
IbdCO6CBXQkY+LKphU+FiUsyDVpjmxpWZsk+U+z856inThHdKj7UftMCCkv7D2wN79IkbqXEOsN9
dkvFdCsRfmC0UN4pJFtSBuLwqeToWwuRjfBcJfLfARkRTcvJgxbgX2KX/9/fYo4OHbJgpIL+SyNb
LcSPmVUpFhpOaG3EitE3ONMtcwiO/kIRSOXUw/hGRajJmYGDNZvUfRRizWUVTG1g6bQLnJ9TbxU1
wV+uMG3jsXEU1TqGYvmvmEZC/xZzDlgWMBR9fokGdofmcrOpcutXldOfELMC8d+PIC12RZgfsWLT
PotqCFf2p5+y0ZmN7izTBaF0p6q1NkZsEuZX7abLuX9IGB0xZVZ6z16YpiyVhJKbFzqNzD53Ltq8
VGJWLLYt4Euw40ZUHJnnwRmWyk40eea9XJSdTMHioxAfigQFZq//Uc4mIFy0viqUQItNrm8BWBP1
98awHpk472V+h2PIrSZpYOj18B6s6ZV1lkvqFbiT6c4UoXf5G82C4mwBNdQ9cWBngluUQ205iGki
byAclJeUsIQ530I5c0NOe23oQQf+GJQtVBphdzwonSAeKouQvXYOJOMKH9azwvmmsuFv0448Ax4X
7kadYtDjUq+JhK2DSDosGw4CSxG9a/ABu8Ji0prtvnkEBrcBied4kt7NGGdPuBlZfwkqIZPkXRws
oDo5/X89f3RiTwRdkMO3ZfxSK58NyghU398C2HAFK9oE4XspIvxr4NxnkY8set5M84aGrzyC+XVf
jAJLh2W8TWIUSMw3FeWyMWVg7SmtDwt6hxueK8NqyacERuc2kimB/c0FZbvkR/QAe6EsnuFLYifA
LMAgslgmg6WCNAoIap8rZJ4G09iytQ9dtN0RvPQEpKvwX1ZDVl5hp9X/UlWNpWolQiSaodA3bEws
Dst+oG5S+B5UNFQ2iWGjnQd1CYdQgebgyo7VXS0/sy5y6SnCo497M/3XVO+sVZJkr9ae3IuelhB4
Y9udJZ8R5WQ+fCzDADgIKkUJoNn7zN9ZvYlS0g8W3VpsM/P5J/wUcBTVl3KhJCdZYJeatCmL/ahx
pHl9404Gt5rmTvavozqXoHsqHUPNVUYapQxwtHCepRsKJz5l4DibEPUUn4NFsTJqYPMhd9uW25aq
/EA2sEyv7/Pz0HwJWBjqcraFDICy7jZ81w3Wr4m2H3NUPCn5a4lE1PMm5oJewchlx7Duys8Gvm5d
Q2LRSAANqbyTA5GY363VJjtDn/FJape4EwOCrWTwnaFMvSKJBbdmqnD5ubT2JFryuo1pcepJVa8U
1YSd7BsPPPsJbCqt+NQq4BYN4QJXTYYfI4cvN04awLwcI0IQmTtNRYmJR1iZuRyK0Gg0/ujoYcbR
KxKHBx3PKr/IZF+3hiOjskuFsksTq1iPIa0iNTWppNBzNgeaOb6VM5h5E6fQqm9lejIFXpS+39Hj
Ce1imAYC1TGeWQm8RRBD8Gy6O1241cacefv4GdOmsjTrTjL8rwjZRGsTneKhONwOM2+lqesQiItD
2/ujE0YYZ3Kcd5D5DZtTgfdQ8RKqkQQDl4FRpIx6ZheJyyfUPOAx6wB7pzLjwWSNDsXBycXoH8a9
Q+ij24J5RrBaYXZe7Ixejkw9CuCFElwevqXhFGPoyiSvbKuZ7a0+F72jKT4+uiwl6MCAz83NQ0Gh
2E70m8i0TTOZe1eSYmRqqZWtXzI5iBhE+uNLAYLGkQwhnjwNHZVSizKlnmQ0x+GhWx2HRIARWPtJ
EjLuG7CvusAqrFT9PV8w8WuCIKcsrl4sTyfOY3I8o9nALjUEwxVHaNZTUV87tW/BwtFj65W9cJd0
Cuih57XKVxnn8n0sSBuWuRL9ZqkmfzMkZpdw7PsNVkr63TogkGkI1LJpEB0ULFFhzA+pUzqEGh3l
Kied5soxHcyWPv5FM9prKS9v+EEzOYAVGsQkToE+jocDjJd9Ro75rOekklWJcyQiwQPnkSUuztGZ
MyFh85AGFl8SS922FzW8ApLuyJB6TmIe/Wi+rK/KRFkaWjJu+qRVoMKnzdNKGesSHWQ27rcCcFiX
feeJoKzzNIPdZA3tZsxldd/5ZNBMg2uGHIWsXBs+wF/qPJJ2VAQDMC12tWmI9F0Rk+VSJH4L5qDM
63HU2yuIw+K7UpXg4Bv60ggg0XaTFOGOdEbNiRFj2I38CsK82D8kJXyzeuXayd1GXDLCITZaw6Bl
3iBlyk34Po/5WaArjL5UaQ/16B0q8bpVWy9FV8kHEJ7yUN1mUzrMRqKSGSK4GY3hP5WYKnQSkx96
l0JE6J9pUiHwCAJ9KP6+pCizgYHeFJRtctLZU219NPG4HQV2+0vunAFmhgIenyLJ37TTgtQrEYfn
0IKWCgA4k8ddDqItqOPPdkH4jYPdSuatUuDsN9NnvpxNw4IIjhcTRciApIS8QpigVnEpLVHOYaXP
6VmK+qcvUFHVxZHXyyJ7f1oP6REwuKbTUZDRudL1Re7VZMpXSjnCyKAkwZRHV5YKAu0KqeKSQbUj
DdcU4rPyFSbakJu+0s6HXqt6u9VQk3Jx8hK+lNHQDrKfe40evFixTyxRs0vQEmksC0g9NaPwkGci
Llp1O1NMnGbCTfNTqh0FCgkHcJdFDm16Lp2wVO+W0O+meHpn+7LxOTdq1bBbHd4FsvCeeMRLMbJt
p1MAqKc/TaJQ2sfhn0T6gV5DjCxM8Kq+6xtatuuSXknmP6W5Q1bZJWm1h9OB3MfOVRAxv4dJ+5bJ
0m5AbtMiFi0mCGpsLXNvHNs4RXROf/U2QzWYt+PYbniVkwBK3tRKcNpq2HZVessHswRxTuzbSqyZ
RThO2RQNNUPZXFuWcW8VtV1ZhPBY5IVs8hbOCO0TsjYwd2l9784aO19NZJaII63eBWN8DCADM1sD
Z6Ycj0UB3zeqmmHnYASSfDpgdydVxVEfAAACu3G2GkYCsDtgVUW8OpEPoYHPPxwoeHedru8S/gVb
bC2nhFuj4ow1S2BnYhJ/xV31itvp1g/W7AxWzsUnWgYUEPWOAhQr8Zk7WlGtPOIY6MYW8okl0FlD
9Srltuh4aqLnHi+wL2OkmqJCX2P84IKUyAo/S9n/ajM99qpSyHZTabH3DlDlVUOlAcqnpRUiGup2
96xbviL8dZxI05DaCP4/XWcKdq2rxo62LSJ2ab2AkVCvxYSGIF5VJNcJFLIP7TVM1KbVwUM19QRa
jDguzUn3MRqOhlKPa60gst6XocaEWLIOWzYmCLWIgF+1Tj2ppqMAcBqnWuu2o36dJGpircp3zb6W
UeJ12r2Ny0xjdlJptEJxF5ZTaE0yBZRMbFEg76LJPGv9uKW71+tm0auz7BBaebwa5mlvRunvqHbz
2miJLvCPCSxQSc2idMse8a3Casl2dPiYB9YptXjUFC4QRdntYo3oDbWzAPtS0IUUnNWawfso2FUp
dsLOmF6CPr0103jA1hVipUH4bVDfWBoTMe3D4VOSk7MGILbmu7xUgRafNMihZVhuufDsJAsmaRIr
S1u7bLI6KsnQaOo7nBvWvQ2hXDGTqGPjXtwM0Q+TFBnNErdMFl5RPjVWGVwh5oh4Z8052w4sj4ZU
a5yZuxqqPKJtHGIj8zXsnnHNu2iocVUN2j2eskentGCheSHXkuXRA/ib9P5H0xBo9Bv+xjj+zaX0
k5jUqW6k/VwxbkVVhp1yqmnxk9sMz8fkFHXHrSFdpJkdJYxXg3fLYmqCWwBRdANnUF/29//420hr
6je9QZcFN6aJ1q/CtpSe53UX4r3VrJM8MtlKLb+gFlrUqjCkzdQX52hsdoko7EGXip41Tr+qopFG
U+w0VSj1a0RnaOJNbRD5nYR00ywCvZBSu8XOAILcL5Ej+BXyPQGw32rhDmOxPbUBDsT4D/0WH7hx
DxPangX6R/GzHJtg/JLGjsuKFL7JGnZGnSKJDryjTJAlCnIF80a77eWC/CIxQ3if3DX58fA5Dlp4
yLqxk3thA4Dzm8rZzwQvOFQyENk+068yMtoaSXaacbIZsvYS5eZZLNj6ipXtNAefdFht5rR0R+K+
rGHBwc4BtdW0SbJvosvqq8VsMxvizurAgqttv8mCkTDqHPKlcnVpuSXFXKZ0RrCOlUPNGLRFoQcc
beFAzv3+FCMb+q3o5TX+mqoCtIrRyb9k81Sh6sb6VvJT9ipmIILh9KnMWZx3mN/YG/AZXeuV+G5Q
j5mxp9JB+fV5sukzOCWVpp51Q9OcwAp+RSZI1jmbtl1aiMNDptbbUSNlhLk5sPTbooRps/g7BdI9
F7g1VL96FHLv667lmF7EEZCPZOL65qfkirivxTn91CJrk+OIXmJjzURZS0jHSwQI+TcURPbXBoA3
bFNDtSvYVFk6DR0zs1NqujlO75Jgmjrxnhfze8+9c84Ji0UtWd/kocf+fdY1H4aGdeIjRDsSjfYY
o9VQPKesMlh1K+cqExE8UG9SlNuobr4FAQ7OFDoDN4EhzT4LA/O+AoGP5+2SdppXjSpcggwpCV06
nYA66Bg98vJbmBoCarh2u8byilihs8UPD2HB5ktN3CRmPGahzl4EVyY3VPU3t66mhuO0vAsd3m74
cz1BY0n96tPhVoXTLRfGK0IID0Wh3bXKdGtVfhgxN0qBuM3A2Vx3uk0u0xH6iv41v32XO+3ekCLy
1WmJ9IMcUBzWLz8mbz9FpNJL1W2TAK5h4cILxHEnpSQm6f8zm2mHZw9nfbNLTXWNhLabCo6nMrGO
Qtp4JeCQWuu9EB5olXUeKN/DyB1uxC7a4hAgCMWfajmj2b1KbExThH2R9RD9Y1x68WuYEm/XwNrO
GoKfUepHq+OlB6XBTlnQiRJs1VyWtrpAc0kh7QIf90Nl2prpX3VqRp0pIqmQaqWt47EZJO0gxUzC
E2dNlM1blc9DS1n5mBoPOQSRPJM9oGwXjLNN/I2eDyy+WP30oPokgr3m0N30WgPfwnKM4DdOnn7B
b5wOmU77hvDFJyhzfPIJUsBrWEbuJ3aAemEPJXEWK+ifWtO+9SxlRWIsORzTohgB/3KLYD3hdexK
TDqahmjgGYPzFYjEeAqt3Q0xm5VB/CGz7AYVkRIr4DWVb/uycGQJOW+8RBj2fOS/GersDA2kFpYO
JH1j1QQ06oDuL8wtNUV3rDFGMyKrZYi/KI5cWyd2g9ogeJEMFn1Mol9iyc9Kz1Xa3GXB6ZL0s8mE
wCmS6OHH8AlG0DQaWwSkxwHjgqFYVxE8F9tnQjYVxTwhFbxWPnwPeR5eMoMNelxxPky0ChL3xnkM
JWCsZ5r1rO/KqAGtjU4+T58ZjKdFAPLZU/J1IhAIq8qvjmEs7oRUvvblNNnDVOCYZtpRDM7tAtrD
KqyE6goJEKwge5Apxvgffk19QiFXxoYBEKqtJA1YCQFbr1AQcvNj9LgwR50qVeFN0vwLqJJNHsML
JBK2go9orESQ61lCRYow5uOhj+CaFlgw06jOt2CFd5YF4dlSqGLFlyyIZcudhxYAsiBktTdZp+8k
gi/rmuKjMU9xQPXJuea5cyWBvWEfcy2X0i7yuIv/ZSGWGr/Lg00zJCAsggozp5H+xH3/ZqXsjc2E
BUWlkGeHPKZj3+9hzKWAnWe/Z2LMEmrte21XYv6yC0ieK51nayUrWBoIRFVsE0qTcYPNDggOtRkI
qTAaNwzTy0iB6zFs7mrSbplyFUJfSrnLxKPA5TV7tNUxUDYzmt8AXcDI3kuqeStuIcUi8HYYL5aC
ldOEHshMuRBxO+IKU/xXIf7AIvWTFo3lpw73gKJXsC46Ep/NkijmzNaukKZBUV2s5k3BS0dBum2S
AmylV0KofxivcvMWQpRH8Cn1ndF4kFb76UkPdlmeqY3mDjqRVE2/xsGlZwAkIuVKocYZWG50/1yK
2Ok/EtlJw59eOGKYqcyVCKjGLE9B/S6ky//aCsM7/dWaRDMXfISKWNETFDOhTcIRB4M0TBqEfC9h
aaciBl1o3dW5uLHfxDQjpljnbYGCTkoD4MYFDPz44BwlvMQKAghqAkQT8EdEAKa3aU92KeF9/j5V
G3XaZXSBgL/UtpRDBummYoFcu73u8JPvdlqBS9up6sMQbuN//IctBcDTZqa6DbBH+Y4VBHAZPGtL
2molEB+3Nfax6AWgBYztcIjI/RAyl9cgkRncl4DnChmhCW1KZxh0e+vDh4WqgScg0VpvoaQBFWQF
FeafS6WdQBgmPg41yuGd8TJGqLb+6fFd63Cmn/SW0Hp0AuyrIhGyjaSWNr2pZ4X+QyZTfFIQp3i7
WmzubSLG6QX0Nf1qXXSBqmvMr2byJDZUspviq5JtOnPJmPHtGzXz3IFaFwNKjjxedXrXEzQyrkCN
dZ6il6RuWHJ0+UrpnRBm1KKz68e4/mof6k0Kz6H4Bk9puKDNju900PAx54CptwJpiohj6xBiPmSR
mDkzOcjRnUuXOpRM+yBXzX4iQS2oM8eMnsTy0+RQzcf2ohCFATBaPRPeGf1vot+AQKzbUl9bSo0N
jGUef+m9q76y/CrpZxG+ThX9jECrivLox7x6bSPC2MT46OSjPQsIdmttcnTcTqyUiVNGVzjIT704
qj8DnH589UCn0PIQfIGMT1wJn7mxkhDqUZGebCHhrJDUFjdi+TM9yNpxJGQZRlD2lPa8QCvs9t4+
a8tWII0iDv7rjjrHWLHGQKfxXO/yfsuWDWKv2Nv89qhogaHBcknBsunyaRT/GpoxCNuNdmMQyKWk
0gVoTSB4pggAT7JA9I5Jft3XnD4O9/omdwUczfb4Y30UxGW4PKtHEwIuP3rQDP+MM5+R/nf5HD4U
6ABYEzd4rCVr1V19TE7wFInSrSEJKS0gthWQHsvcKBcqf2bYSD52BX6drh7vsi8AQzpWfowiELJv
yatKdvpv/iQFaGbn+LSc7LwHMS3xR9KBDh3or4GZvoaBBcYk/wsjWj9AadjKnV8WzrymtcsHTvGu
8cgPsly9QUZAyxoMDmYeZ2/A+PcQcC+BAeooTnVazJm4kAwcuOjpwKtW7cvCAoa/iY/ImQSgQGEc
Ju7BiekAGpDusWjuw2+aLnWoVYZNnR5ztjq56U1AtXjCqQTWUON1F2xUTHVcV4GLuov26r+zBW/R
tlirODWs77fQt6NDTaZX3PPAC813FHpck2twASCWD+yUC0cl7kETU+FVPqfz1/Q2siOKaKR0lqIw
qJj/NwfhR2JUEoVtGOO2J9HA9XyPWYrBJaYIgakp34Ini4E6zysssl/WZxC6Swlfs8bDFyOjY4i7
0qyG02Z6J4KIZX/pcMqc3rIzhyduvqsFn22eMvROMlZuK9vDsNVFF/CITp1uTrDmiT6iPIX3tuBb
8IBPa8A6Ujvlu4sPNJGlh+6UWgi+G7E5N8NBTt60aVP+DDQ0RYcCODBLmMKT6cnTcRdjslqlh375
m+XyIHpxCWQZvOzKpBdpeTyE4U4NJtsBPvTBfnypudP5gKZ4VRIew662Eg6Y2DDX9rGd/+TyXv0C
hJ1ArtVdiacnhEBh426NXtVszx/86fDkxyW867Q/6DWAbOp37ImNtivY6pHleAmRDRdw/peVnlYB
wDxhQ0M94G9MeFimZfhmpEdEPOjNVj0kwrpkdH/mHwTv2IVh71Y5kThqqgPDxpJsanZhf1Zbng6F
4lF1M/bVWq1eER0QOoZKgGOmY74Zdz4omnKiPGM1EUlRhy9D+FdglWafhc8nO0Bcz1QihksnD+YT
st6x5iCtGZfuD/cuEF7cRWr6N8g7CZBD7f+lZbDRujcBb/Uyfp1KLmw18RLyhs+s2hqflWI4Iu8l
HbFm1VO4Lh6V6i7xERa5e12U8mI+FVzcrGwlRww583D7QcRkJSXxmbGzpUcHWXLTDRv/DBBkqUkt
tm1MtxqmI3yyPPpv7BMBRTgRl6DPBk6ZfshGT8i8SnPK9DBxWdRwpfFMf0vkhg2Pn0/8paa/5N5I
rMHcXid8xvoKTf+fRFCKK1CkbnlGBbrGS/USGOCseV2JV42ScdjLym6UnLBjK+8h5ZyiaBuh7Svq
t8TrUusveryfopPAydVOr0ZpVux9WlNBTlra9BzKWg3fURIKlPf5cfA06VjcFOWngrElrDX2PmSE
s5X0gdiYPcR3JgidjycVPsfgLyGkJ/Bx9XgYyj+wXGVwVP8hieUIgi2IIZTblUjGhGkLlepdxSb3
j1rdanDV0ENkpdiQJPayDuK+PrEfWZXI+5ldX4en9ScABG3OgeUaN//UZCz6DtGzaNxcIIS8ii6W
eQqUFcQrMjY8BOR62vyAdbRsN3n1Nu8gJybqTp7PyUJ0eSeXKrbXHnzXI/F3jckTuQEbrpTEnF1h
39OBjK8NFkXmBC+0rWlHKDRniH3vJld6SPpeZ4sQ75drlryNikdHWw+Fof+iectHNSdHM7n0k848
XhpU1GPSeWwcTO2YS4ei3jefZAXZbs6gLdgzBHR8raFHtPKjGL5E80buI2y9iaG3/ZI/Zp/jKbnJ
lldq3Ij2cccjemM/O4WPun80H3wtGtv1bF+If9mlV5dXdz3vMEEMtaNxlLt42pMV2V4UWJZ683ug
HQkNI/i3rD7ke0Hw9IxJmQHJ+CYIpXwb/tWghvWsUZ4uPMvOgxov1zv5MIPagO7iH8ljCv/SlC/6
tzFcHo+BsUAgOckkGcieOB8z9DZFPqk8cOp8HYFylk81esvwiplUkXl9clR4wbZ8C9l3YZ4j870+
TS/AAUSAmLL42viqO/JL7CAnoGL01w8v/7eadaCmW5Vtc7qv2l0p1CvpYS63CvTlQ278sALkZAn9
7RgfTPlgqB551KgoSAvQHOPV/VHi5cBFP6FZoj53+DlyF8UYDX5aGG5ruXOp14l4ZPTPovoYdW/B
+8TOCBoj8CCFKPKdmFrKaQR/FxxIgP4zvufhmrkJJEnZ24tVRb6brGqjR9C+uPRZuPfgUExuCLhD
/UeuX5Zclp2cTkRn6mTbf/fWiYmZ5BxRh4EY9ow9dUXHA7biDPO3RVLkDHKS5IukXgptL9OhQH4A
rSJofso2w2bAcppy1rn/CEl8yvFuDMA3kcpDe28/CpSR6RxjVey+2Tijv9asU1zy5765qSUvlrf4
f4k4RYp8kep2VVJY/CBNzryMHZhVCMVUX4bxohKq55rVehraigjrR0yO2nIH2SjKLcdsqfwz5BNA
MAI/Kf+QUUU+MII3rHOK7ya8qNGe/izJmABCcsHAWiArD+thGOsaJ3HBIb2NbjxYPblsGpE4XeS2
QSVcRf1XG7xYa8KD008Ww+Bs3QzpPpYnQnLar0E0lZzcjrdVPye8Hg/qH4vZgjsgnVRkyVit81HS
uTu22Sa9VrGLS4MwCnteDhop2uR8wnFTj7cKpMyIrYifFkZ8d+RdJiA1C9vc/KMTZJj5Gy7J7Bgc
cj+F8UZaXSbA0h4k2g6pbpUP0GgB00Yop+WDsD2dkfj0GA61ozQxl8nfzLaysWFaMSc3+MiFv1l0
aYOrOd/Ae92ZFuT4LMUn1ec7gPWHgDiex+AHFg3s3UZ6dNbV8g/6gvriQYw5D49Nf5cJg/u0OfjF
uxg+CuapIn83qsRpJGndUNtNl6+xr6YTbU0JvnZpei0iWRzRGEVfXopluKZdGHXyym5TqblF7WkM
VOBi+B8Fia3JiURbkVxopMyFwjvlz+CgEXRInA8MaSzrNtNnH995QanhfmDkjUKekm5V+MfM/wri
94IXkGGnzalXdoHB9uxj4MTl2aOaUWM0g7ZTHQXVm37kmm7MfSJ4IzPHgPZlgwcxb1wi5vY0ck5i
e9BuOH0ifsDii7Rzyzu7fhuTbUHKLJD2qWWXGQxhO7pTHm2OTxFJWZQOsPoZzYPoiuLSBx+idKI2
slfO9Pc1Etfc/AudCvl6k3DFyRD19Y68t5husQevOrRYp3kiIcmNRVYNpBBI3C6iS4NBvDuLi/WE
xbVKIrrMnyPaZlEjpyohgylw7+k4RlsVFP+M1Xhu/xoK67P+WFI7l9xYb9/wdJzK+jIKW6O8S1lH
sy/c/GEzDGyTutJN8s863NZMLa2lbKS+XQ30pyz29qGpHWEGcFJi6uClnyvGuuKjUhnVOq/aQ9ri
z2rucPHAIUCAnjkv6P3K9g2GD0z1+RsY+dyPzoqUbwNJsUv0SZP+L3LV1dsUj984sBL128DNtSyh
xVLAdZIe9RbawJJiV8iP1+RF/2k+aIJpGSaversfJJXv+KKSm41IItOHAXU9Ico0Q4QIcoKK0sOo
u78AeGZKmYH0XY0wijGaci+Yd0Kf7VLGHot1rnUqum1gkN6lnnWQ7VIkBR+Jf0I48ynzf9Ks2+ix
4ViUm8tlci2nc6lQ9OIblAgX+FclsKl45ZSnXgHm64b7lPKGa+L6pacda+PpjfQzzzxX7bLr8IHX
LKDEKvvXh+UO1GnK5Vt7xlGCZSlMuT1UkS3p+hfk+wcYMq6jyWMkY4HjRt00pbybQQ/1Ji750Odt
DhirrQ+puRAWwgdbTNp/B/LVk6x+AuC/CIXvdmOLGasbxbXSFaggSG1VWf6I3XzuOnhIlkk38TAo
ssvSTn50uO7SuCX6QQsuy4A8/PEh2ff8xsxmazE2+syRxJySVUKrRiovsMH5Igw9rG3CYDVmNBM0
KZ6KALlebPcdT7H2whOz4j0cMH1qP0N4zMSSj13ikHSrOCVbTl7A/DVFNF6ueSbJIbLhaZ2vRsR2
QG3baMkbHPTW4+wCM+P4mNkn8S00bP8VSCJ4SYu8DxsV20A+bXalurH6M52fkoSMCSFkXg8UC0/t
dzxqzgytQwZzZdf5d8dmhUipdsnFkzDcjP5dh9YknFNhkydUob6xu6/0c2ju097p8EEt5KQtl42y
eJ+nSzFBUXOjGM5pc298uH8qr3manL7pGsa05MnkCGuv0z2luCbcAwu93xWSRUMa61VMDFT4skgR
kkvEdYxyDFg4hMI+GmTtkSKFfcaaVTsr2h4AN5/jjql4+cY2I1smJaLM7TZZt7q7pnG/zdVbjYw2
bpTK1ad9Y3437RMgIUCiSOCXu6c1KhKd2BSBdvzCWGAg2IYdAu7vcNCICWDlEn8szN/mTiwISAA8
G9yhdOd+bfH/LeXga51nxDuaUjIswNgE3ep7dKUbK8xwJZ70r+oPMNC1/GAHREuRfqzKjTBs1Dc6
ZxFgdlCi/vSj6I1n3Ruumrji3v4Vx+vSGVzy9qNXPGDfpjs6G57Tm3Yrd9IBHfECfs3uPpmb+Bzr
n1TDfvj3Yk9kxVxXr/TXwNjIfzWYdrKnAOqVHFnv3CA5PYv1sBH3tFU5xR+eIpuZBWvFeXgYylpm
AF7jJWr+wsYJGe4o+s0cYPnFH9oJuu5MlnWNXeILOLRKzfs1Okoq7RL0ouz7l47s55o/8bdyJO+5
Huz8mtm09DnGMi0WB+GtdZRjZ0eX8pp+DXvuiS5JEie++fdkq+wxS3ndg0CUcDZRPL3qiBb8rv6r
bGUiQsShOF+TA4+EbVwr21whCx2mo3SIHGFNUS44TsyVq2mj0ms87vNXhNHzjr5s3tng0GGGIBG8
sheYYBeK6sX4V3/kHAE78Zd+GF6P2homw44g2E3boiE94zfSkjhBT60dbKkkKD1mLxKcBsUvq8m/
8WUyKPnfjL37DGmjXE0X9Qxpt3G1N8Y/qkuwgXJlG36Cu/HFFnQNr+E9vJl2k58xA3vZDizhX3CP
Jnf6kN16w4fMLY7irnSoo8rKO+ImEq1/ri7DYXApcGGk0F3LG/6NRzRuQNS8FzbtsfiM/uPovHYb
x7Yg+kUEmMOrRIqksmTL6YWw7DZzzvz6WZyXC1zAM9MtU4f71K5aRUwCl+FhjBxh3hS8aTf6rty3
J9SjLVSN6lxfyd9c4X6m9RZjpW8cKMzUnOYovDCT8Wstt+lWwm27EX/4tLVVfg1ezA9e88fuZP5U
5wVsGObvDRXrtvVIzhIbSPSDTcA+xtFO806+CF+oChpt5PR83hAp0V3WKPqxocwJFiXMFbwL9sJH
5RKSdbqjYuPOjGzSrFtr1z9ybyk2tVu81zZyI2Hq8ijin+OWcJ7fFuZqRFFGcLs9x3daXh2Gy7f6
R0f82KGgvZvb7mf5oETDHZ3oU/+bv9ttfWIVwdarOghvwil09K/pwnrSnr9iJ/ain3pjuouN6WzH
aC7ta18/ZKfyUJMh2/CB7CGx7Y1z6eVvg5/ZvHxdhin+plv6YF2uW0hzyZPv6Dnycju5LYktkvj1
Ql7Rx/BVchq8ndtoM/r41Nmus135N/GBO9lvfy/3oiMjkNbfy8d0BK3G0vLLtH/Mi+Ji+PRWF5qz
ONZNeZN3CrsB3EMvRDUQOTY119Qtjm7V1+6Rb95w+S0fLL5BAn4oH8pLeOYxre9wEsCoK17sAtyF
HK7sFFs68N3AtLpPzqnfONNGszEJYD7aFTt6XOzUa2+xE9nRHxMXu0U2eXvBDV/z1+yN/9Bd3Jsc
TNoOUPt1dluPzqIDkc8P41j4yB2n7tP65TBHRZyNrbaRdtUvArzdvEx+9ZJvzdfQgbMSoI4f1hvb
w/QNJ/lbq/G2sWM5lHlT/b3Nd4hF5MdcvsLNpjw3l/oeO4HNpMiUjZURI0Rvjz/j1XIGz3CgFf2W
Hrm5j+qVBwsNud9MVwmZ7pj56Zn02E57AtI6ICd6gY9RCuf+BuVTdyicWPezXottm/4lUrr+QuqK
51gi0n+aZEdw+JxYhGL3+8i+ms21eNGELSZal1mDnggkwupKKmo8ghXn+vNLVimpOKV5nnnTM6my
I/oy+HEoN5GjFofKL+vdqlrtYY8PJ2N4o9QahRexPXhF64j30yH+V7pE9b/CE6FuYPh3hmfTFi/I
8ly1+MHP7NkdVN8wNs0Buz0GL9s4CTfkYS7OFC0SVmC3sKVcBGzyRvsnjztZZrFNHh3n103k8vIk
123EzsTncWbtcQb6yof+suxir3YFp0KGZNg/6H7gA/UNXSqrea1g5m892FTLHsBB+5bKLi8H44PX
KTe2CToMfi/NZnfXP3q+aIKDCUpWHXUv7kEtUMGIbYtjqD/n5MxDNFh/OGh3nrXiEPoS/q7dmhcA
pcX9DiHpj48TCEkINfiPCh1n+CegFg/eiEwsbTMX1Xj1K9lYzG3CBWulsANt7clDvuXFthme1hbE
dPZdvpo9J+/01l6NPZVGsYX1ZZveldap/IZLMCaibW5irjrphlM+aBcEzO2FHHny62CXHrB/AMz1
aZUAeXuwHla3XWsDj4l4eBFvHflFoYlywwJut3h4ltMHsjLCKLOyG35zKCJ4f5Tn6jq9tF86LYv8
lkxH5mfojULUOck+LYOkzDCwP4t36ZC8jMjGWypCgARtZ7/Yx59csfthC8vB+ut/uTQCQaBGDRgX
7iTkd5sXQ0ttpMvFN8ZSA5nBxzvk1ooHVHtKnMylnmsmV0DBsW3sm9tw5pWBfugDbf7iusQ3dXqp
rsQg1G9NYgm2kZko+m9yELODC5VuhDd1H4Y7nA0JFk3SIm/R+h+9U1qcq3uQtlxf0dY2xaVUN/Vp
fJRbnHOPQNlo5+ISXfRr+8hP7NxYK+YP9l3YX6ba5TxF5hOv8dHIbO599+4+OeEW5Qrytotu84l9
xa+PuIIJiLniDv+PZs9efi1YMm8tn0d8BzcLP+mOtoBh2lbu5KaiLb73B+K38zo0bajOZCJ4ZPve
L1+HG1fd157X4QZ2odu9Sc47b5r7squOyiVib7STODYXb2R23KY8FgvLFXlToM3+Wu9weoJoP2PL
uuUUHZB74gyx2xsveeBPF2TATcfQMZ9k0peILOGWe6+LZrocOZ3Rhn4Y1raCR7oicFk9814pT5Xu
rq9uBaXhwXzjIOpw5Aku34e95po/kN2OATISEc7X6Wz+EkvEtzXD8jwa9+jJ4aA5qsN2Pj0IT/p7
D9kOig4+GqbcL6iWO2XP9UsGI+/Cb2T5fq3c3FaxIns8CMsDaQBgE8RJNme0Wb7GPpW8Hnfp2Cat
y3l8sJhWtqXioAjkaOgwZTYWBOpNfRBdQgU73oSRK1y7BygEfGoYKAg2AJ6U2KhvKFyR3sN15OAo
8wm2e5IX0BSA73yTcvLRmJY/gDFtIMfy8Lrgi27Rdvye11dncyHeewA6hSeSGQPe3YaHEHAbn9Fu
8jhAiJXQAgEdoqHKYIsYFfxQp4pzUpL89jf+KBZXfcJ/EjgUluwZIBmu0Fa2oRh/85s4869l/Z4e
2P8aoScYDjqmwcSORt8cKCiKMKCIbA3sYXIn44hwDSF64K36nkW+kjpsEVk4xT1mOxv0XfUAoa97
zRm1uCvckTn1g67HkDU8kPo/6a/k+/yKKRGkDoAKgg4VJy8Xsu2aC0i22BCE6LqgavPVkNgebTjb
+3RL7e1dlDf6B2NnnRw7XkMo5srWumH/53U0fAfM38SDPsCIxxUQ9d2KXjCUF+ANamBsocIa5ofY
+jEG6Yj7vJIxWed7HugGYW0Oyn0PL0SR4HLmvCZlWqDNCcg8OhX7K60yNqjnxT2yTmgj5YhWTYSD
BQrsKW0iQSTTQXsei3swuvzfLH4OxQ8++dlEM/uTIqbJ0l5478gnQyVaueEfnTHG1sobtFKSy8ck
u8btuZ3O8Xwrlw+0nW1GbZ/wl2qYzBzgv8KgY05x12rElD0blnAWOfU7oS5WYCZbvs6hxlszdxob
bWmufpaufwwAKvL2JUAYVkOMBhn4GCl3U+Br9RySDfpbHS61Nb+Ekw66TtrkoOsGVoj41JBT1Y+I
wi5xucrMRK03Nly3yOp054GFIC20bik2nyJ17BsrBXavKZmOeEVARBnxOdKI9TOLBlVJ1ZelwFBf
EOwopsOvhPMwl4bQJnx0iMR2r1BRJ6+yKQ6ZUM6j7WwavmJWR21GP22thW3gsGj4JDCZWEJ1VloQ
m3OKT1PslV+RjNXemBRhJ2vmHZLWtp1kF7wYX9K4F86pCBEgU/jpJKvOBVTavJ5+BRGEphCTJoiC
D7Nq3wsxuEcCtYLBXDitRsY4kksAOBKAknw4JlpwrKjljRUcrprW4FeM9W8jZ+VbmqNb4vDaTCrQ
Z3HueNGZuByUMXd6YD5BFBnfesNWTJzT3qY0u7DrQX8JZNptBa4/Uz2hpXSMZD0pkJmkrtpqT2Fs
VwVUwvRJh208XjM+e9gOjqWMe1EUbonOW8oaLa+fCW41y4zjJOB1bAb0r+BznUpzv3TmLVWzZy6j
hgSp8jWElS0k3U2r5sMCwUpPQsQ/LcAIqs8TVknOgFKoYH9HenUw9Qhi4tA22zRmbWVZ+5Su7qAx
nwkRcInqvUka/qnK+J5KA8BvETE3EV4oGtlbLcpMDhdopUBNWIzW79+A3Tpk+RTi98iWGqonOnb0
1WrkyBcQ050o+ROND3xMbfw30Gmn8kIX+pVEguavvZRd5uQMd3rTXehE3EQliFY64zQeqoTNWNpp
aC/XWeP+rkubTKYiIv5SQjrx6sobLKKJ6mdPsXWsPUU1dbvJ8sZJw9gKtQMQXLxwyWDXGYpXRfjK
TV6FnbAXwTilrYUtMoCFUJMT+E1MZAIiETObjrRls1WvlGHiZBq/SgAJs2zCWDP5XoLE0Qy+HqWL
D3sTcUMRkIOqviQcyL3NAPEPmAKv+H1mPYkxEqc/CjAqDjYwC1K6isfSaMisJnS7G+E2Sz09/Fdl
HOGJwClcv9DOx8hzzmvTm5dDKe0ktt+ViBMJzaDyEzIZIrvjMHhvOFJktigJ2xMhR8PSvmFVPepg
5RJacA+D+k8xEz6EheyBXNZuVfcXIwUuVMdKucXC/FFnCVsR88LZdmqn2Wtm4TQGLD/DODnmQn1R
dMHu5O6QtO1WojdTnjCN8rIMqdHO8+hj1uQ3XJFYJ6b3Suq/SJVzdDNbZOZ7VxPsL0ysNj3bBt4B
iiRcZQnxY4TMMVXoYkSk2kJ0Q4NY/XRIZ0CZ1M0xkwRQKYNeYyg6FM0Z1rRavC5A5a0h26mwYXET
6eEvTRoohJwSeE6zyPo2zPrb4AvYGz8hMSENKAjt8OdYBcDGZINtkV7nkxTw/R9Yh3QMkDKZ3fpa
8wfItJemBgM2F1yKwRur2pXkVN5hXGGlnQqfE7kiYLnEZ3w95XfIXnpRl+uw0pbhHy8Mx5YnI8ES
kaSla1NFVFkIMfvAmi52VLGS/lVT8cpRpVfaC3XiewA5teLUkMfjzlH0b1AEd2WlAG/yAy43gfIb
5NYhyRZbS88SF5Fc4SJZ2ax8s5LYOadA+UYobdMq3AymYQ06c350dgLJAdgIfW6OXB9BzbM7wwoi
fSa8YbuGV3CO4mat8m34QElmHXkHGmXGKsmiT4UNAQNZ/iCxuybKShYDgbqdlEuiY6mgYZltQKS9
N2Aa8+ghsjzIA4TLht1q7A+U0gQmYNfLzGWjOI7NrWMwFRDmWuIG0Ew8MggSrzsBY7Kk7PPVrqa/
6WXvGAkXoPCfIBKq7S/AduvqJxzXQULbxlx5wxqBIkNj6V5TkiIKkBBFr75koLLCmG8VSSG8cVTY
M/cWOxTRE6z2NWfdQP2frSLGS+j+YAkxSB6tLPiVeNCLWtsXGMoj6atMnph/2eJ+JibT9gC+ka9l
yY59OE3D3aBFgWCGG9Y4rsvm0oLqnMKCSBy8UFaPU3mdh4T00FNeXAmjnBB+xgp0y+5sdgBO+hNA
X0esgdCZH9kU2kQV4KpofBNnJKyUTr66W/xJJCin1gKcCmTWat2iBIPTNYvTD4tfG7yDWC/2L8pk
HpYZk2BMgw/5VfPQC/q7rPZk2CrMFlp8Spknh14mG0d+6kynOqeTAF5ytfmH5M1Suxsllv7FCKxJ
Do9lxQWI6DJe3Tg5UN20r9LxTZKtTwgTbkyj7sbK6QctcySWCDtZEb+lagEUj3gmkHeWlIQ+vITS
l1T+qEcqQzTDbQBWZtV8hNzyohbzTx9XT1VTfKngrIbkvgH9eTCqQbRHqyNgT5KNaJsa1u9R2jzH
gOulrMU7kXmzhHPTcXtYxq8UFwTbYvKLJs9xR8eHWLSOljGhISdBd8HU0VxhT9Bi+WrhFCLEe+8A
qFURh1DSxlhzjxYZ225eI0I6DExJAcH6w42oUbjjNTH1BUCtCNGeh4UAvPDUor9GUU8J694KyII1
aaRgGctoZOiqT7jFWNVqG74F92R75KXCGVZQPxYklFF4BsVymfmzQC4TldcpwzzacXpxA6nxgZCF
7O4qH2C4m7s99g3SHjKGPhM8164yb0v/oiv3OPgX6TvGzhjGKstXDZ4DzSq0cbDuhw2BUQtypMSG
h/UfnT02AHHY8/20Ty1XC/0AOxIyWHKpSQdrHyKIB2wq4NVaJrqJERf36HIB1cJnCm0tGAqmMJYI
yetinhP1EqJAM0HJE5Txy8xeabHeQVcFCvSqDekbKbPH6bUMYVnkFvMIXWcQYq91TMottYcKm/K+
DY6F5VLOQaaiZPeI93Z6LTiEC9aT6j7/0KlqFd7H6pha4Irpk6UJ7Nnov0u1L+D1csvf1ciJOCZk
xORvvAZdtOcGY8hvEyhKbSvUO1W7pOwI2C/orgpzyIR6xvdK112Bv2cY2qbyG9PFgOdUclkiqj0t
GamT9sdAOaY0AxgyvXoPiiuoeqeGwjqownuj3tOZ0L8ndZS0HeANj+2fjKhb5ClAP6wDOk5Y8FoF
jw8LGJBllOTSLQViL125xdY6vQb8brStNB0G4YsQ5oronncjHyIn54w3Vxs9zEgLcyZHE+yhTcQq
obfV6qfGuMkNc+HWUHpcbFpILFmQ20V5kVglpMc48mQuUzmsimHakfUmaPPdwrds0GGtngCuaifc
TAmQbcbm3GbqlisUO2Zh+jdGXAWCcwwcwVgnFMw4gv7UeRbAsEy7cHFy+TUH2nto+WMwuHPXg5pD
PfBG8XEe8kz3M988JMDWEabzqB2M8UDJNzA/yNlMOfmb4ot/yVcEsu2GK1iN8OCAk/PVfXRaPmLc
QmfiPVZKmupMxmM+g3eSUaxxWWCLrL108eAy6R6pqpo7NZJ8DoYLLZiPhz+26i5XrMepi+mx32PO
ZtQ0bPMv3xfvhDyU5YirDyJA4gzVfXxqdqpjmXOM1uukN/48eIKAEHM6yEwVX7z5zNil1I9Ig0lj
GLeX3wITjM3NVnf5EYQ1k48RJRbK6uK3QO7IUZMZolBs01huUG1zSsWAcH4Gp4yeCTLj7Xb+DK/9
WfppLuYvEH8Wy4/4xG9HuJWYD4sL3Zw3/a/qAZKjB0f/MDRBLDni0cQssVwgwXR+flOyXe8SQ7Ic
yZ0+wCRrtnSVQJuiWRyxgCMRzwsW+i924EvjD0w/RfYlCJfctNXcqXpH09wkuSyY+ksn+huprBA/
i3Qvy8esZCzcGOJ+hZsxPm+mk0yubWuxv6GKLAdJ6LJKD+0FSwH6CiLyV+DJ1Scmwk5w5gv6OG/7
1U4w2XDzJeE7L2gO4PW9KWyGfsoYOWTD3CtBN9vpntN05dTu16T7uQH/idvUKT8iwYnTYxGeOm3X
pPukoEjw2oiXPsbAT/x5y7UF6xZwuI5dMDSNt+mTZabOCi/zITnK3FGos+/vuKAIW+P1LOnDMF3z
S9HuCofiWZxxq2w09tm4BTypsRkwEypIXP0vCl2+J8SybK459T26ai81BOQt9SCu9LEawX/YB5n/
hqd0FPzKRlPKSF4jqiMwhR/pJf4LbtzB2j+mfxNvvkrLyVZcNqWLAA6pg1/1mGzafxg5ublR50pw
UPeVffdkyFOAPSaUw29zBcMuxwh+EwFS20//xomZ0vq5k541tmgGoPvCTJ3a8LD85rP+x9tRQ85/
Rt/9S+RisrpFj5w+h7/Ii271rv3tKcVkVb0XruIdODEDrGuccVMg2tWfs6f4JnY+J8JtfUu84gTp
jj+N4eR+zJhMfCx0uCppt9EvHsO3eRg9/m041jADYQzkXKGiqMPs/tQvrR+eSBwwypqLx+NQn9lu
Wae1cO2uXM1HtMIt2Q9It5SA6Tb0FI9/AEdMvYqoFPaCygG3xsXMlS/KByDAN5QW/uvLUfKWO4Y7
8718bU75v5FXl6sRjEDNN+36p/+jQ/bQOVz5PBLH42l5hizgCoD946Zz+Ci+pkfoCifpND51y06+
+I1KL9Yr2He99OEEHPmqBtd2x1wRH5bDdGMKib67O/crS9/27xN6LEfC8sjYgs6EfRzVCzCWKof0
YfBu5SLPA8CzqJ7U/cTVjVAFSWaH2TvjALX5jg4/ONPQHWhfAVMZsOz0VPov9uZ1jI/astUvaGB7
4xp4Peuset+8Vpf8xN/9wAah5eDA93rh6UwgaTCQewmnKP5UXN6X0Rf8+Bm9EYpdrajBJ8sdGSf4
fj7GF1YKwjaiztpuf8JgQ8HDqfvWnwLGUF4XnzmJTK96IjFj61KaneQW3+MHaeMIy3HtlLfmd2V5
7y3SZ8RQrtMaEtxgyI5PWcjrFoX9FP1WO+PcXcyrkMJF27Ida+fdxGogYdrDGrxbDFuIXxWmNLSr
3/GZcnBx1KK/U3TyiPDub/p+Sz6NHZWB37rA6AnDJoZfbO7RUlFfdWTHymVQVWY7LO/4s6riNV8f
HCSPTTXfu5RrowexgqL3I31b9XyEUhOP5kZhCwDFjkh+L92yYdswRke0pw0k9lhkWR6G39S665Sn
Nj9jvGNjEdY7EUfCI8DMFqkcxfvUfOTVPwCHQTWRo4C9Bvbpc6HTnJbmIf4BapzUO23k153ZQeCs
aTaUGRa7qa2RVurPevRvWN0rAG6/wsVXo8sKjh4EzHWrj9rV25M23YoChymjFXK69SoOL4r0ANSv
5qcgc/vsQyo4IzgMo1MLjh3Q4ODn+iUmNdDz1pyae90njCO2hIiNYrah0dGZehHpifQauyH2OVQX
L8EfkGfXqGubdPZUspUaGB2Rdqv0Sno2ZNEnSxRbUcmOWU9kLZjdA6FiGjqpxjs0CCydJ8G6N31y
7qsCxPpDUl4hE6ZopUWBHIJW0ZHyUEQs3UGEb8MZwh9ALcV0MMTWzpXRLik1GRvcxjO3bqUmnyBV
2/4fjgUjc2fcbI2r1US7/bhzKaua3mme4J0bMq3h7iao46Byx0+zxBz2YUqe0ILKd+TZaRA217oL
vgP6t6i9FgSbA7dnEm+vasKN9C0TeaPnL/1teKa6xyA+iU7MSostXDcBa6QLi8UEOLn6YPEyNmF9
STdpwXrKAnDl8pHJ0xVOzxJmP/btmBUY5HpquKOZo68IfhcKQiI1t0f+osTHOStZVCWps1TJPm8/
FYD61BlW8eLQIOB25oyaX3jwvQ4LlcQZfoaueobNvkLH7c+CelUgRGD7bQo7+FlzGD9zvkPr+yGf
CvOet7Xmq4sXSG77NR3JBwGGJziHVaPM8Zi43c16xXAfoKWtCoqrYLKObcFvdiL9PW+ssvnC1X/C
By0cxa0gqwXRwHxhSs2+LCpOmVZZXnFhvGKCJHzDHzzxIx471N1/fMXZ7rxMSAQP7iqAVdAqiTHR
IrQGtzbhqT3S+LtPHiEJPca4A7MUtrDa79zeQ3KMFUBn0Oj9diYVDOEBh4XxNr0TR8l94a4gkJP9
eYSybX2FRBRv6/7cq1ym8Oksepqt3sgiDsKGVxpYC3KWrr4vD+qexQsxBqfXXJEapHO/Cz4GF9/m
BHzqJTyw+sK0WDBBknRYfb/sERY73BcHVlIQQ/fhW/mOfyl9VqR/IIdN/3AVEPyXbIA93DICdA44
NFvxlh8xnbU/7PHyT5VNybV7G9zstLbcYWFDsjE3dOsFDq4xDLs924WDee5+BjCwZ9NRXVn0cHm3
pIA32aNtd7w2KAdree1/1y7BewJDF7Rn1qcN6fR5W13x2fj0sitvnHELz/qNHluwTgm+dFd3gMVi
+OKVtG+94gg3oX3yPBiu+qL/5Kc1MAk8kP5iR35y/UvUnXUqCmf8QAoAXHdTPinxuPPc7zjR44EQ
FhmIdb2Dn29feqSx5NPgxjjwNiE+XDD79vhBHQIWYTc4mKWdHYVj8jqfQmrZyZA53bQNHoz8twqU
xaU7B7vwClKUi6Tfnk0YHNv6RT2lvP+f1TlGQtzGN9aF6VHb0zhI4JIc42UA6vBJKQxUoh2rK8Gr
2dRv5D+249RV+oGNGeeWXCUAfi/ilVR7fyScKDzS0/8fwqfMzZrRY3mf/OjSkzl0un30gybFOl29
Zd6MJL5t98sIF3fbEuVAKkmvTJ/dQ6OFCuo4I88jUQ4gPCJglxWhBbc3WTXvoge5zuTfcMvOmYdf
F5kA0ljN13CYb0qpXTuVmkiEnojRUAMkWdbm2VwWNyUsnpBtiMNPHb7NWKtHWpSdwJRcJZ0etXqK
g1tbCbt4/eGa7aPG/TAOdjJ3DqNMjwL8KjPEWK5AucTJZ/ZvMtzQufRlot0DdI6O0XEaWKgOIYM+
8ORRac6mbLyZYbYLKqwVKddZaGnlLot4sW6aa80VCnjWugzVTacipoWvI9qP5CuBMpMxNKSMDcGn
ntD3wkMHXU/EfHuMeTBGZ4RUh8co/4hKL9TOfWaQUeCA5FrV0k1j93fDdGX1lmDWivIdTET0gTfL
unCJTHMn5nak8Xqz5yLcpdVb2SAFV/um3YsCl6MDdCil9aPeEdsHcfxK3mqoc3BSBB6nyjZrgbw8
nG4vjfdECEYNZfsuquAbqC65DNnFrGi2Gc5RvZ9EhIr9rBPag5S+lR8Yrpm6VyurtAXg0dBrwN1R
PeSTX64wtVuMzwtTI8z7YOK6ZPj0wUPwdKpgv/YDtSEOYxerNQCCGXmHlQB3Xaw2bcHuALMuqeot
CIsscItlR8B+RyctcNcPCBJWBihzvUgR7EN4kBmQLPpWj1ie1XRNuSw67i+286Z1bhfg2xst/A6l
GyGfmuVrntOtclAZ4C13QnHAeINKMjbPLDkKChlB4lZKfSPEX4F3GMdHiqOOzpJU38WiZ1E6bCZU
YngGpORdbyEHSQpuUyWVf3trplCks2MTHnQRqW66VmGwXQCYL2CWoRuZB/pEzcq2x3IdWKx5plxh
3xILJhUpXaRGP42ka3YgyaxrwCDH4A2kWucvqtbfcdbJVOG23U8/LtWzEWhcCIXQ+s1op3haQdn4
48i3Ihmt9FrKLZ0qqfoImxkNug/NvWGE4Az0NsA9y/J3Tqp/yTyrhNwHDTiUGkImn5nMDS2kLK5W
NYJfVV5+0KQUuOJEUVxTzjUxJ3CyDo3Z1i6iseOlnVhIxlUj/U5531zwrFNzKDEg9qI67OSwxhIT
yw0vS5FCQqM3X7tuJoBfghaR6ri7TnnJeZcLfYie2dEcIsmyejTyMRw3sYHbGvq85Q91SVfCUkYU
EVgYbxSD61cw8SxonZLdrFicF7bzHP+9vAhveS6t6lYJ2Q0R0CCKnfXRR5oMOW2cY/vWJY3InXE2
zJ1CnZ9jjJl5SWoth6SUGcTIVZoEWsP8ituMt4yhVqIf5/ReRnqMkFcVEuRWU2uZRWF+Juah60s0
Mq2UL43eYWCCg41Mi1rFe9REZJKn+JYEVnbNFLpkdEkRAGnCv2ML1qqexObcS/qQiPNE4dMYU1sw
JVLxIuYDysGIIBf2ZGq7FSUpp93sV1YE1UmbH/C0p5iX2gCwIs/L136KDS5kEnepOUXaoBWjPkSd
IvKH6ovyQ85SKMla2pKbV9QB92Ax30upwvEvQpZGqC6KHyHkkcRsMEX8C8SVwjRpQlu7pWoZz3ia
s2s4dqRw5gpguJykzCSVaDFdz0by0ukZ16xKoQUGqIdYfzWasIYkVcNrKR+wSpEpQaoshoZM4X7C
/5BESbucc7euRxKPQe+DRjFJrvdd/daGtYDwmAHPk82e8O9C7jHPdP00F238WELKQrMp/Q3E8Weu
WaaGaqe8UBqGOt+Uia2U/V2JBvmwBGYvkK+s6tymTGnEa55wWhSpvlL96ND9LFTWbYtEwXOTdIAa
JoG/K+NhUoreLEt1u4/prTgq8cw2KUpanrYwS2YEBLnMHNM0eZWqCuJf1LK3gnMoXwWtCm5FWaH3
1Us93yOeZKcVOzplO5LJwQIoif0tAMKRVSPE8nd+d0Q/RcjnfiYAPUE9VnY03AZ2axbJNaqsgP7Y
DBxUMYe0MA7PWmWfAk8w2jRG1+9nJedq00qUM8zDfKiA3Ex05L2Kcdd8pwGVAnwRGvAra8Ol1orn
YW7jSxOCeTBK+MAalC1vUSn/YW3asAZagp1uyniyYLDQs0QT6FEApL1Tp5rxTm5M8HC6NuJ2aaXi
KQXhvDUlHe2NmAptznW1uqytLPNopuIlqQ+YmXuBFkGR4+KqT0F4NsRsPI2JIe1zChOInBLNU+N2
dIWgbnFp8qVTNHPcVzolgq1uDgelEfozfYzdq9kqJW6WWDYOljX2uPFnkobQsfDDMLEGMo186Hca
+BrAUtQEgrJTgkpGElSDj1kCpSROEjKEwc1aMlKTejp9/RkKtWAcQgVQ+XrfJAoht/IIJIJCLYS1
0aKNM54VzJW0tjR+y7Leprgxu1tdPL3AlGstXpE9j1GDraQqS8aGPlkDPFUk+wO99nj5KD035La8
d1UZnsUFR03Avtie2KLdeQ9I7tDTESAWAlU0/SD5gxzjxgJSq+4zPR53YTqop6Ka1O9JlTF1WgZp
63EJnSKfx2fSzDzbZRQYqNfNgDlPMZk+S2O5D8rSnPR+hjM7FzinUi3lctVLntm1pol5A3eIVrf5
uc5KKPdzCNWhytb42ZgTZJWEJjvl44TORMYSyAwoycTLawx8ywj1MVZV+jUqEaZYrIafeTkjpk7y
RzRlgZPS+ubM4oy3JRgI9WZRXBMdxk4/KCr8jAGKRNe00PlCOdxzgCInFjMMpk3dhSlZ6SWBDiUM
jIoWaItAXnsn00rBeRhZ1zIScIAYcT7eay3EzzaqnJ9dRi/omNJ5x6uCcbBBuB3mwMR4F5UxYHjq
PQAwVoh2dSZclGrQ2eR3wB5T9oks7A7zFGb/mi4u0x3ordGL9BwSSEnpn1aV0U0QdZy+OjWDhhpM
XHg6iDC8SEKAWKDB3yEdrbAa3UQT6pJqcuQhSk+THll4bTI2v5NV6UCnkSvlpswuTDJYwloaqAdZ
YyuipxDSwkFjHZmOMmsdpqb+OktiZlA30LauFbXdrs1EsoQ5vIB8oBN0SxEAHAJjZmO5AevEXU9I
geEMUcKFGRYwnulUwHATNzrGwUCu3VEhkNs34L8wPJTgCtBkEtxXx6AJ+YqPYeiO6VC5dQOvl8YJ
gbNqxgQoTyxSrZRvZZgRPBqrhUQ6xpYYwS03o5MJ59nJR4X2ennSjmoiNscYp5MvGVV9bBcanEF6
j+J3VgZ3qFzpQwkM9UdVku6DhoDIFwVKHSKNKTxkMHADCUdSLfZ8rRWT1aFo5DFYaHUBvNO1Fk62
ODVIz4+h6g9qqLyPi5g8Gtmo35qk0IjERGN9kBorepOD8G/EIbUOaSQXswz/Z22xSAvj8bNTtVlw
DWXkzq6zSpmpgcrI8usIZmH4TPq42IVJErsS9US7xDDRipMGZpcsDtaDLi9r3yjNl6l11pE62tBT
h2g4qnpMQqu3WJugjehh8IjrxUSAMS0qazvFJOY25bgYh1GSbWlqVg+kZfFpl908HP/j6DyWW8e1
KPpFrGIASGBqZcmSLWd7wrJ93cwJzPz6t/QmPembLJHACXuv7dXp8M9teV9XjZOTezShFPlDfpVu
dB18pbFs1v04AlWzB0lfzRFz8ZJFV/sQShIewYwA025g/2MDUkpjvF4drYZYowPjyqMKYVXo4l7s
+7q4D5dbpFld2Y9VBZWONV+S71xNbukSwebNVc7qs5iIKlmFxnF3acz6021jdWDYFghSAR1knZHM
h0M7Sew1NWLzKi36hwl10p1fEy3KIz5ewRC718bt+l0QlekxGEaGGulIU2Li5bWu64KXo0hHbF3j
vJ4aJJ991REcrLOEQJU03NhC6o0PhxwcoGvdhxpMSZmG8b6VgXpMS1ZjcLGq7QRuest3f9slZN2X
40892IxI7peEkYmr5Mg+p7ROi4Bm4c8VH/zs+7+kl1VvIq8gZ5WT+E+kjXch063YYV/Nv9qJ2VAu
ouHMVe3unBbUlcqzYV2Ppjjqsc13Szt2L34+I0eOp24lAaSigJr02Q6c7FiINjs5NevVoB8Z4JBm
31KGTwDrIxd+ce3h0hxx8IXkGa54PIbnxRm/Gzl664YL6ae+Tc98TzpHaW4Nj+DnAiAX/FiSyWDj
KkSki+9GRLHrdhMZIroaFwSNsQBneJlo1qN0fcKKmltT4BJbjuJxlVaWA2BsDB84QiCIpKiX64zN
npsS2zmlmfVqT55G1dbm70NGLmXmKOs0uVl5XWAFrog9eY6iGbKgHce4p7Non82BdbLJ/N22s0tz
3eS+eO91HH+QBTy95MjXdpZSwU+czOTLRzrc80pCrPVqvqphQp/bTcW81/Uc/kF7dB58c1t367IH
MdRkR4VgFsT+EDBrr+n7GRC8lEYSNul6I8sHtxc8yc00cbWw05/LlEs9rgfxo6PUfygXyWsesyUn
AJYeGLOj9aArkP+5LqADLoVCzIpOzLYW2kgfDiyglJaNjx3FOStHY6ynUqaG2UGZBZtWMxOMVT2e
pt6dgeLKG5TSm1BV4GTWsulOcYNiNZVJePSt9m2O5/o8RsnEACBYAijc8XAoc+BqcQzY0nbEuIXy
7hJ7mlNKzWP5W7nwGZhpm6ncm6h/JHJu3A0mAaLeN5O6EoE3Q6go/w2lsTZjsKh/WZlHOxvo6MnE
o3NkevLsh1b+ZPVy2g95RUPscKtfk04XP2OadcxMNWqrmta1YZ7b/Zm4i5HyBlSBTlslHyZIoTLQ
En9ztoAlscPyEtKPvfPoLOuArxT7gxizDZ8/hhpRDEdSS+v7NEsgxtCufHh5FZymKmGpT4k/I/et
ARzpGQdrPdwWJMq5Dfl6Kig2IL7/2MgmfYlpvnqexa3skhhPtBO+hCmOCUuEgrBmt35YHMs9TH0R
XUStWVxxA4E3smF9TNFyCheHyRYprwA80uJdCXuRbELt6SnuqunDVzQsvrdUu7HBE9eLG2pl9hwm
boLAKN8nMmloWGsPVEdxbbEoSxwEkqHLzK1pxRYkG5Yl5Tt7IypS5hw7/ovChGi5pAUQ5JnuP752
j7YLnlVjPBaBQZ8zhWkyvPCacXRDFsoqVpK4XV9E66Yomw/RWtk+tRdBanvElVnL5ddyyvmlbViW
ll4N3lxWy7X0IfrjwO4GiXTVBjEzLQOLUb8C5+WE7fycF25wrHvtPhLZcHFrOf2nsiI8K2i6TMln
G3UvpYs394gApgzJ+Jb6IN8y5iKDNnGw0KMqz594xlqk88vflCP6AvGLhXUhSMZdYuwTCGvvq0TP
T74qWEbaZUxMEhiPoQ+Dczgk4qOYxvKUjk58DuzB2adVjYAzLW6xBVQHcq1mon5Hj7Fh0AfmZHs9
h0CHHtSr+AmNnM2nmpoUjOtNXCzDEO+yB+KXE5kBwgwdhNm/pQL3dxj76AX+tf+uO6kf+i4C73MT
c5ft0LxRaMld2wx4+3QgNalVonr1lEgutodcq48jGKZlbLaj6eNtk9nLXnsSmw3U3rpaW0MNnEml
efWhxrZGiFR635znjF6a2j00Ga6RJsd2AXaCAXPncOGiDMYWLnDzxov4V9ISruacaMl0Gv2DmUP8
e6X5zaJKrfupAVQYdeOPJUizzVLqfI5fOGrICtGzKZ5qvbAD9ZEptR0raLeeqbGD/ATIWhOXEstX
S7v9KVTGYH2Bl9EQhcU9MsxQcnxmbLZjefe5jgqssPkEu+PGDwX33bH+8sjsqzv9m2bSOzGMCA4k
PmB5VZpMjfZh0PFzIYc/LzH/7MXh0SDYrzbZCGcPBc1SoRe9hZH7WbQrOntVBf12MtyPQU72KADs
O3uIcJN5W6r1VQ4Na/Ky92IJWN3bxAvCpyR9F7EHZ9NW2csLORAUEma6980MPKfur6XVf1cazUvl
b4MIz+ESe9cq7+HRjdQWlFHNZhiRNPL1ZBufdY3DhE204cVPovs2y14kcQErr0NBNJfhQ5eUv6GL
3JUHsZfLs0tSku9wmFkKVo19zKEY8xVO91Y83wNdgF8n9qTRbUKsHdKgAZUWlaA6KF88LikuTdfd
OkFzwNHwEkbJodOMyWrnvfdxpC76YF0mRIuRlexH9C8UOwRBIJtw1S6xnHO29Fw94/0QoP5sWT7M
uVF0BtXTLDsaIZZdMazEcHgM6+KpoTaOZpZwLNsEa+Wad9TrvWvXiX1pNycrx0cYGIbsGuYnAgrS
hhIHMxEwFIKpLv7E8e7F7smul9dMSNSF6Sr05Q86xR2NzUov3XN1a9MU+6sAo0k8b3vkwAJrG7Ob
LTqG/juI1QpK8IEhGBXsTSESjg8dfgIv7x6KuD/SCD47nvnzZfSYITGwc8zlU/7kLlGE7zRE7ysw
6eqvMW7xHaS4jzpwqY79sNxWafrPi2/QvObQ5wQtuY9p5+0I98TNzKB16wKziuJ+Z6FnqiEbe0hI
mIIP0Em9wT/60yr1xSsRTbH9CGCyxcxh+d3ZRpun/eUQeGw3SfEYXhhZQNsQvAF6PaGeWD4c+d7a
P35JjhVixSP8Gqu479QGBgY0zX2v8EUve5++Ygg22EpYdxGWipHEYdpQTH+T+WegrQXXvHwFJWnp
kyLSgSTsOIJDKtSXQVckUDR1jfcZsza2Sw0jZbnLO3CSJLDa2bLTXbMt7K9Eka766abMov3rUsAc
W9v2vos2hF/d+fk3BTR6sYfaeXFZFKTMovMN8yzXfqqI+KB2JS6x/q0Ania/TU1uKxfE9JDWWC9u
Mu/aQb4BOfgnc9lhDTX743S/2MWnC3OUIn7TmxBBuNilCPAiXL8MwKlJSPFbyZHpgGZ1NRX/WUm3
YWdqR5Au0ZUzqjlq2d87IWJBFsjVZxztobRFPID5+FSBTKH6cd456O8S0pzrqaZ4ZiEAwm6SCKSb
H9cZzwY3/RShLxwZSS7BzkfozcArdRGdjTevW9Pvk4Ia+LbrQO0qoks8AYT7AQu+w6CzdoAzDiH6
jNt9lt941d8KBUdosZwW4iGNf4MR1xEaCPVwg17cQgK68UaUh5JPtRWV397iHksAIYTHrVQV7twi
83Z237AL11tKEpTR0Z5TqeAgYpTZmvJvacRlTgAB4TQ6R3yd0u8PCUxiX43fCRSGMHXXocWaE8Fd
0CcsWhNyaHmHgxAzAgFwMYOMjGuIwTUtdM81FwKPE+Q+6JDRAVIZ7LLTjL/HlcdCl4fAHS+aEn7E
3FPYEuVXT41fzB8eRq1JKWbW7pkczM/Fcc86USdt45Vtl+HQ63HbxQwOZn63G30V2uHfkMlPOuPH
5Qb/4yZFqsTcu0fKv6JA9zaq9sUpqsGZ+aN662gNjqnsgPFQPmMTF59xC7QoywUNycJB6TQWRlF2
GwBklxobZh4uJ4Kub1Njuu14FXZ4aFUJ8Drxz26guCp990U4N52oPyCt4n4cpBfcWXNokJzJk9+1
rLGluYw5uZPRoO6GgZqrEMW+UwH75sYgqyTm4BZKxLE3gVdLcuAgqlng+vrfs53uFQ1L6WGNjuXV
mqJdPZP8FjE7SsjWwkX02mAyVCPHaxxIRrSxhuZJ9xQOiii0soGd3l3DChqc6T6GEUjulM1vZeCd
vbo7hsRQ0nxC5vfCruX2kBtOpt/KSR90pB67OX7qdXsaJBFUzEX2LQjhpGMbZ3veo5tah1Rnm5hm
nYphL63mwqzh3gsQVyVEexPXGlQNIs8aa2YdRj8htNURBpDtpZ+5KF6iwXtLidy4m8pu59v13usw
MoXT3hfJPZF/a+Zra59MEluUnyPlBc9p9SjAF854EOoMp5Ff5ntisA/BAAKXOmp1u7uaYFhn3nwe
BnTmWIc6nh3uE430NFPAArmU9BBuPe7dnN1netO1uAHqJAJMGZsQuJ2/TBG+56p+jgnTpAbwD2wD
9orH6s4alh+1VHxa3kvlMiEPSYm3I69kGiuZI4ZrdyI9hbaXN9or6n+odpBae9GWLcyW6NWXpa+P
NObXpVaw+ZAniwkIMX7NFMiw78rnyfbvM4lZxCFjtNYXIqt33pAehhQ+lqnuW4mkoI53RQFqjgqD
/urgF+WhzQjfKSHRtMstEvrGEmhDVl7mNdaMZGd0Nc3CALl2v4YkOFP5bRmefTOXXuWe+0sFtffb
+TXMo73WLDuZAG3aPP/xOL6k16x16BxNjEIhZCXTAnanrq9A73rmhuLtuz+ls2cJoG8KbQTgy7V2
+YWKa57s1WPkVZuRwKdjJoByaiaJ3Gr1g6tQi8aMVlRZ/SYzgZLWYJ4d1Gw0QvF6mL0br7Pa93n8
YUk4Iqmtj65E7kfa+0R41l2rKLVze0NFuKFWOVnWeMgjIqZLnpSMBDg6/m/XIlqpXeYDGZTUPI6L
8rS5EqtDQQSzxoOuzYKN6WD0k49YrnCocZcV1bqKin95ulzoUF+LoH+q2xBntgW/bMQTESQon2MG
FHlNVhpxcvs4c+7q9lHPWGGjEaqQJ64LBX0tKzgOHGSe+yGd+b+lLB/zDK0veRn7Ki0ngJTmxx1u
+6XZOxK5fFSteZVpKM61WTgm2AOuYslExPQMUqMwrncjJwkfyLzJbL4jj2ESlj8GCW2f0keak6un
c4exqPIQmASzu2/mhKpEqT+yvXLisDj8WZUh8sCb0SY2ExfnQXb2sBkXecnilM6WTfp0a32l/ak1
BCkdQWdOJNdb4N7U/F4A9bE6OUHOJrAer1PB0NxOrGPfVCg/HHBHERJTBW+7TdkAG+wDqYB7HxbW
Ti8cyE3lbly4QCQYnRMGFJw+bfREL+P8jEvPldny45YZK9UAogqkoyxKBiZf9UM++C9pYO8wq7J4
GMZvJnwPk6Nxj0VWvKb14e5O6m5V2uk7ht+Vk8C0iuRmjvRGBvWPz+vnR+6W0N6PFJGXsMcnhQdo
FXtTvq0ZAQFEHbuzr3Hmp1ipZceflgYMXrBrsK1XvKrLdFI2QlLR3L7OWZ5H62Z6HosvLwbyMKbT
u0lta134yeOUg7DK4jPtx68okg9HzNlqqFAGN1T6mSCqhv8zeOlv4Zb/Ta3RjICH3061j57EkSD4
6ptKKNIfagraG7bbHR+GkMTfGX84YaYAmdDTUlxDQ1jMM5OD89yO1l0RMAK6wUHLecQnsyxX6dlI
/rvvvva7PTMth98wPOQ56o9s9tizz/twBMEmmHSFJE/S51ymiVtcOMlnCYfRslBviObMA/sQZc5b
lTUwtV3r4kSLQ6eznElgLH+sDtkaWQ4HdkZrwG7bCoGmMQrpib+cBhe7Ziv1Ahpv2GWTfexc5+Rk
VGsghGm6XzwLnFXIEe4alOFJpQa8wcVPYUU/fGDoUtF0Gr3cW1a+D3GYtj5eSkqZWWY728K2Wpj5
j4nUxpPLViTK4Za+jWInlqmFJTAMiexK6XtsML/ki/+PaNuHtmKQHwOG8mMqoTy42bxnvAOVAqdA
7wxwBERJFvfu2ppYMRon/a4dWmLLsdWDXhhNZHDH2bF9h0MN4q0Vz6mMTwHkupWhwsmmcRcQiMAM
GeoqOahUd+2bDBB4LmJ4LQmfMe2N/N9IXBkelgbGqcSW4oQfVLBdEns489YH60ihS0vbeJMavBoG
9iqwxdwZk430kR63S2tOVdkeBBvDpg9B42TWqXABakpd/OWh/2gxvd11IsR6h/B48R/DpXu1bkdR
NXfvhGYfFHIOnrgHFgwcBTp5w8oJxsPWyZWwiV8sbuvBYHhvB2TyRXdPaCa0EZIUq4WwnUJfp1gf
QzN+iK78MTeXe0fvWtbtCRnA4wJrFa7bdG/n3jGhVJX1cs8MDROQfQmz/IeNzKntmO8Y5hYQCeME
6F8bmnWClDmrnH1j5gcOs5tD34FxLPJrxAF+52M9c6Lo3tZqH6QNcp/afTVaPeuJbDMiBFw0ekuH
vLK2akwOHfLSaq/b7mQa+z0d5W/eJgcrhCY5p+95AQtIWRzQhftrY6Cqi3zbKXmxSNVlLbzvxvEY
5tM+6P0vPOUbU1lftd9WD34XZGh1uuijdQA4O3Be79LgtlaGQjURgJH1m6JzIC0Supm66Krhfmif
kXpTii3TJ5SOXY+bEVNbPOgffzD/LC1mwvH4t/sNqHZaUlZVCORgCIiVJT0wkIzfe4WaWC1i07LP
DvLmpdbyldIHvkw3toi0JkhBOeo6MgzuPJILhS5PquhPbIucu5ggU9gBT5XxL8pfHnKDjHEsot8C
faGZbNhxADrxX9WUBYggaHvwBrF1PWnstE4RvUp0grbCe5i6H0pQw+fxzV7jMLnSKLVH5l+ptNZN
SmARSQOJ77FJMk9pD/mesL+i4wRPMUviXHa+I1yaeRqhflUrryeVxqhLJYtvgpS+KifYMWr8FWMA
zFF9lalzmZd+s1DEJDXKLBVflARpauqrZzWvXvSWKRe8KQYm5fwkPcz3mdutr547kuICew4I4Zr2
dtsdbT2eahR9FSjDkKxz4o0PVdFc/fzmIMOYKTBkLxNThKF5Sqz5qpH6GIIO0JVsyGZZpUBnZhRK
g27XLr2c4cGJvWRLW7pj2saLGl9cu/7scnlPKOluwb0Z1YLYOetk2vmd8epHMOEZy+hpaQTRZVgE
j43x2asE1pUcLk0SXGziEkNCa1o6/zoyq2XCnGg119RMmHNd65CZ7HtOwt/WYw2cJMAofH2X9t3b
AlC7KKv9MFAEOwMtcVljEWrGk+U5Z/o+vCGDvop4GldjkF4LU7PylYIYQfs5uyVjVNF9P7nnfLSP
IkGda0Msi6PDSJXOWuMlHHCelwhDVglWhqFtHx3OjMKNX2c8UJNNWaJv23bf5rz0MaHYTkBQiMGP
44AIam92uppt1oE10QatED8fT/fkzM2W1O9kp6Hsl3kG/RrLj1dnbykzHFtSEU48KAiOcDyOZGuX
XRDzMaTxE2uZ9JB3XrvzOnW2JXSsxs+bj5R/vYchaiTD7OT38P1mG2tFvUSHJeWfGTfo7iX2mHrg
RMqmUqDtpvHXjvzjhkiOuQDoXybzCW/woa+RBxPbmTOksG6fufVMv0fmRGQPxy4Qd8at7xevwZyJ
Bgmqr4xIpdDVxgibniZm7vN/cZEQ5XPQQYHInfoUONSRXZp9WwTniGnADxZA/Qk8QLktfYMkZj3j
njJ9+Ty09GviCY0eI7AeoVU/U3AzHTyIJP300EckSQZ6AxNGCHMGSywNeU05tbTzebbMjqgflBBc
KZp7bRq7r74fX0lF2RMUTRb7ePAZSIyzFz4nQb7Pl/lvakh+LxVzlrTTjH0qxKBdh8D9prC359dJ
uYaRsv/uqBigxhDdo8y5yHLyLk3Axj7FvMxy3AGuNINCWSILSXD6mhqEmUXjHvMGK5NycHTOwVdf
yYsXDPtkru5z7ClKZfdcupDvUyAtCXSXKF7+xakuVkR/ycs4AdfjHTjmpk82eYmPr9TWPprgEXYy
v3dtcDtumV8WRFUAH3aRzZ6XoeJdJRh6MfFr/fxLdGQzt8o5Trl84p5/8Fn/70qUAlvLaOuYqpzw
YQ19sXOKN5Z99SEWPuHci8sOHnQwgqdzSpgPMZW7Pls+YzRAHMTYHFzjtmvtYRvLJz1tpWWttO0D
dOoMKHz/qTbzuiSrRXga0k3rbLwGn3vN/DSe5KXoxLt2+leNfTdidbBNEFi2aBwjPzxR7FEUDpRa
xoh9HCCgDvoYEreDlh0GKzbzGZcBbbQxZN/2BX1hRXpYbZ+ULpsv5C9rR+K9IvV55XZ1/si6xN9B
+DiE2IgDvECzbq7cGF/Ua5+TE1ED6OeSX62soDg0WpEj77COdgjN5GxnJSr5j8eiG+9RQgqUF13z
KkL0iKd+G9d5jSsZNdtAmDhbT7tasS+gTpuf2qwbT03iN1vjmvfMw+GVWTGeHMTvZFL/NfQYgIRI
GyJqnbDdkuSnkcY5bEgrb5KKaRJoju2ERBmEMrajfIvCdmO3qAF68M5B8Nw01JzZUMl93Oo34+NV
izW6kbTwDt5sb5oh/ctadixtNIIULq4iZ4tA6YNhAmdr7T6nSMToEZp13UCXEd7AYVjjHfZnXuCi
TfmkEZBeo5EQYrQmhyUwV5URkJNmh8UbXpWNLazJ3W/ToaXIyi3SQ9y2wnoNsuC9AvjWFyRpqKp7
dWV9gEAyr4UZj27d2szeihwsSleufa8+B7p/rHq2NZOPVz3LKMWNkS9TNr4oGZHnlPsxxFHnXvnM
sgLXhhgZ+PW6WNRXsXDuzRWH99Cq58T2n0sr3VlsG5KIWQftKb3bOO/LQKHWHtHtTn34wYG2iZmz
48ogrdjwkyJa6a657TzE43DxmX0RMuXd973dEb9UTCdaIA3Kpg3I2i2/S+UejMvYXnAp8NN4l1Jj
Ry+JlNDG2/C3mgOLaPeM6ulb6ukjcl2Y2OGyIw4+2ATsiNdOTKW8DPc+7h8Ss22GSPWIIpRj6LBY
g0XZWcOc5913FqO3i7/8tyQf1awfcwAyiT+xUFmY4CtCY9G6MBSR0t6PKcdHPPVHydjANCw5S2zX
VaE+6gV7dBqlnw4lqB0niit+eKFL3Msc2PbcAqHTctlkN/dXHI/RQyHbbBdYNmi3Bc5jEStvhQT7
tEB7Vjb+VkDPD5Rdu4XjFpA5KYZMYdiwobWmIEl3cCM468gEqTJ/o0sfpERVFKtKILJNCzwsTCkp
1SPEs7HznlvixWn7V/P/QbsTvU1zclKheG2dVO/sxBzSDCpleL9UUD4ZHUQ6nde01u1/ChC7KOvn
IceaqIXHFK29NJ6CSoS+/C7XHKw6sP6CYMA4PGBLMjXjbHb6bYo4LUIxco4Sn5ohZMozlU4IrFt0
rMtcH+Eyv0H3rD894f51fBF3bhh+1RWAP42hMPEvfZ8B8sZ+aGT6blVOh1QCQFtx4yoS+bfL/OWb
sNuXdAp4OLiwYs23PlWfQYmtRca4lM3tPh1FwJFK6EAcM9MSLAjkEh3jW754WCC2w1A3D8+yifax
Kfetjr/qjqUMa97HMZ4Q6zsjC0NLwNJ272sVvRfs4naFhc69ySpGjkHzOqhSkcyQOJtuHvfN7aQL
kJaWI6xDBHarWmo0vu7WDixYVkjSI9Hu3Di4WSh6l9y4mKlAaZb9zBebZhnAmRnqXds+D914TrCo
yKp49kqL77l47dr5oQwCwgBLLIxJyo4euvldTlo3FEPn2ImZEHloUWH14kzyI83lQ3njAikMGQYa
YNUMj5zpp1rAAfEIi4rUiMYXV14we/usUtF1dgS4YPGSkbrIdw03US5HRcJPRm8VKUyPTlyehr4I
to3Jt4vDn2Q/zmREWsWPZc2AwdlBu6i111UeJXfC1QRmqOkpQ8jYz9Vm9lrCxELwqdmARND0YbIi
j/w3Vc0bMrIfPnU0Wdk+S8EWAL/OdPSa9kHHMgZhHfrhIizeW+JFupHYvzp4nVkZ4e4RYn/rFfps
2qUmPVhTm3MYeZc+s69uxY9Y9i5FBscfA1hkwswWM1SywBb8uc7WLmiYp5L52Xro/Cen/T/em0TD
GUpDVcM/pXigPNhLEorLiOKJMdKjcma6RBo55eTHGBy4Lxccce4uRDwTR/KdoccH+rkMWJe1Jg+Z
xBvtlSurg6RQjpjlcZlJiHoIsba+oCtTIl2HE794aeOfpTAgRNlSRcAu2nHctJ69CjTbGAO5wQnM
VtfjX5n/a0EwCDfY1oM5NBaQ0y567BjOC2XWqucNXmBVCP1IdY0Z1RYUajyuHWohcizsU8/6KJm7
Q+jhzxuT4SPI8ks/o1IsqTuYb0S7Jlr+a6JhKzKcgm5E+CMBo2kTfQ9OjPe7KfNNapHu0AyMTOqe
MWST15xnLCoDhMdcs9AV/5WGd7Yp8W6LFv6kcWDrD7h8q77dlCogWAw3aA8/Ixz0uUImbjm3MVTs
HN2ACjMzZ+EygPNsyMZKMONyGgcujWyPUxJeFtd6FTWv86zW5cTktgBKEEzkOU8s14OvZjglERmx
fV7UOB4FGI+jB0FqLK9dMq9RQ5kRr3R/pgfHDEZ1C7B1GL6dear/1XGlflHrCDJDR2s7ou1jymL6
vzyJ0yckrzS2UZhFJMLJChotThPQbbkannNkNptsDK23tqzmn1yl2Hztwmrvi9Cyv1I0Ayc5LdNh
4lS7uEPSvU7uBPZ4aRuQQwVkkcFzsYE6Nu4rUQ1kOndOtXGSEG60xBSu7TA8QEvizoix51aS/ZDK
QWgMydA/LphxNqlBZ97r8j9bimzDMnPG5NvFv2UlcZpVKAzbvoDb3DkEt8T9e1voI0aFTaLwlKQx
0ZYlWKaVsDSwuMFgpZqr6nFoqRWi3qCbggPnWpBORkbNDP+jSb8nU/rRIZ+7T5XBlm3NNKc4Zthq
QtJg15fs+UB8Fs982i1Kce6xGEly30bzqV8WUurQ7D0mFY6l/BbyXCbwQ6qCusmVMPIiorE5Y2po
h2ndof9oGKkpfuNdoYkI9I30eAjHhshFgnr6XjLJZKlP4+bcpANxnmz4fP6kVMujPTpefO97tz+7
tzQdNTzAINNQ9ysrggdqW0k2r7pxmS+R4CpFUA3dh0JIQdxjhOCnNwambdEvIoAjGbfrbSQL9qfF
KV2E1Imzxbi2ua1QuoDKxDAFqXsG4o7atmC0dlnJyF+ki/1ZT9QRzDyqy1w4T0nrdZusCx6Ssf5y
kcbng3fQXXAZgHgOPaP5rAp+8fDg8xFMveolPiCgfAkLAhciTBKTNz5WxVBt6U6gfhgy7hJM2b0q
8LqLT4lkYLZrh/Vz8UgX8TsrdinSQM/3avKuZRZdEjkdwgQiZ+8+50v4vIj0S6c9RXC3j6P8OVGI
94g+z7ZON+zNEHNBlxtumWRnozCNbXdLf3Rf45Qzqn4rFUSRQJ3djECWgW3jPFYPCwJPdLUfhec+
2k755yOAwnLUXEXX0Gc1nPfquVkYvaeO+xZmAmmVezEl0KHMpUgYE/YDbX9lF7e8V7o9eIlCo+OG
ry1aN6KrIFSD8Eh0C0J+9uZNSYG2DoW+WpYV7oI6eB4ddqr0dW9ZNG2G1n0fByJikva5pIy66z3c
z3bOiZ9GJMslSGbvJTMkLib2+EuCQyeplYsuYajvshAVyVg+cY/chaxrHHKfjawQn7isdt3bG1aF
KUNYLDvlQAk6yk1ACpipC75ocW9lvabGtSDC6X+Rsn84StRtm+tuY8JP4x6mrTtcLc8A07ETNmNg
154z2cOGitNXCwDJhNjdZv9Hn5piRw3Q22EkWOcLT6aTOOhvSWMq+n56y7KAyXsrgM477jGIqmDH
Z7LP9PAfecbNfRN0TyNBj4wd2zUaL5gKZgutc18Lgguwoa1TqJOitJgNpcDALB4pnXRMVYZD4qp1
XotPe4wv6FEpN0r/0GX5cEF5usJDqFkaE6p56+BKG61dpPkL80GsW49xaJQGF1x3iMutMt7ZVfo3
R5wEcTcC7upxv3ZetFILBI0cF0IwUxJV6MFG3/4SvfmvF9TanHjmNDjhf7MUjypiAoIjEkvmcrPg
e4W3lnYNsRfIxTKIj8TnT/XKs1QDTvmouku6aW1pBwCI63xoByWJ76JlJrWlCPjrCHTtHA7/PHrt
ZUeTMh7iHGC2js/hTVEKknUT5oC+m8y/dmmy9aZqwzT+c6wnWEINzujRb2gr2no8UvxvBoTkS47N
wRb47SpmZJZt+fsmKm1mMZ397IQWKqaq7B/clrc+t2+WCKe9pBxcDbuBsVhWMY8paSp3VFEb27gr
l9QZWXXP/+PoPJYbR7Yg+kWIKJiC2Yok6I0o29ogZOGBgjdfPwezexHTr9UigTI3M09KCQLDpRjJ
4inomKMgwqx0kZ5qLFZKD79kMp2KQKGc6X4Sm9BB/7lwN1pzVwXdb+lWycpEOSgZ2rJz3zICqLxf
0AO9rxRjSytuxgw9nZatuUjOFq5T1/ooOVIlIegpzwW5IpfaSyAsgMKRKCnIfZ+IBGIC3xcWeXlI
f5NbXfGEbTgWbdoWWkJgPyS27rfOX6tRhGh818p6tvAQJfYnGsyy6IY2TADrUCjbB494KQdiyNBG
NNIaujFCOMUUgwrYBTR7UJhGMILdAEr3CGUeDNVUAMGW46nNwWFZgB14ilTJctBRT2W2p7COUPSr
dRwxpSXgGUEZYCjmUfRpevqpwsQUDJ8O7X2cOB4MDsKRDX6WP1b2waczFeyiZNYloecWR5+HQdao
6nVt9ZtJ6TQOWF+DxnHfYw8V5qYv61sDpICn1c/JcqRV+9An+UoaNWjgO78zWvC6JHKO6avpfgww
W8QfFxu5X8HNIubz4LjCj4o1Lnc4UT0pH4APeHWyShzslMKk3t439jZ2n9HC0MMm3ykkA5xxk0EE
b18ciYKhXiqJ19/ATDKvCbRxWD6LQr1E0yqueUwNSoyAySCte4wEjEMeET8Ir5h5l7QrmwF0EyjO
HNcKACI4mdX8XA0filovi/z6NONS58fhzvXNTKP5VHsLZPkWwi8KFwINq1bY2CsAiH7AOQC5c0sp
Nz57gpoALNpM913vH1G53dLVbZfap61OsIg1No8+oFAXpJ6FIyyFEzKT88wsA94vPEOEhxJDKM1Q
MNvkyszbq6PRrVS9WHQRoimVtMyGM5/onF6KVqzDyf5kd97mzkVO+8k96vDlTJytdgd3C1oc0hPx
Zo824WS4VHm6T+oZTYMhTLRvzQ99Bp8y5/tk7o7NJBid4Kt6DxBeJK1MzkHrGL2vPXwb6fSc8XZC
C7GJMBjq0Pag2Z/r+eLC+XAo8s4gumJHsatLVQuqx2jJGP55yasqOrafVaJedIIeDpoyfZbOdga2
kYqvCVoUj9+CKQI3ENIX5FUkGO6sMqJflEsKyvp62yyhVhq/9FfdKmBDH0PwmFb5WMJnwu3QFj8Z
XX58YdnyDAfAyyBR//X6PeLESUqUUxzTm2Zfd89BxDUHRFatLeZeMOisfl0FXfIXI9cDfq2HOR8Q
sRdYRbF14Z3XQLgMSEZE9sjwh6ti1DnjdVfbEY+ekiBCu2M/dsco/p25PDTJvB5j2FhsRqTd6MgN
bzHGPY18A7nibZ/dR5sOwwQxX17CkKeIix0eBp5xLHaUmaZux8iVXDMoOCkeY0jDvMqZ9ZsAWpis
kwWrWRj1RuGj8Lj2GZOzJf0F+2y6e523bzQ29+YeqpieLXNlxkiegIZziqG1TPsoRm+n8ifO6+e6
BanDrLqFVBH16KivWfKjQh0nv7QoFE44nJne6+SC88IStG1tdipg0FhP2z0S1WEOh/dB5b95Y23I
RMOVDc9OABZzfJ5iSswIPWl42LCSnOfhf05iHCgm8TBhGEWGE4gw+5fDyMOofstYfzAb5lD6sJqi
6KtuTF+L0t9wKE+WCUqaj4Rr0AN+u7Owgbhjd5nH4TYmTD9ktcJPzwDktzeHUxW/1c2vNlvHFKfE
iG/3IZQUnordiK8uj8LjZLobu0Z3jH8qDT/aQH7WzC+hS0VMzEHFa77cNjoOYX3pGcWYXfIzJ5Nv
UZvs5h9628IeS9d2u/eyfqfBkJBiMTPDiDL0Vw/qX9t/cIQ5zpG3MzliRImityzYGASQ+bX4V4jF
sWlz6IVRG+SPSks2RnKfgIs5TL/rgThO96sQto3C9pX8GallY/u3WCHkfGPUeYeHrMJ7FontWJ45
kbBxoFO7Lx2G7ax/L/ILYbHRpGh0XbR+xdyZh/9imGc7w28BubbXHjXQNVY7P8zpgnMdjwzFIVuU
D7P7N9cvorym2WcdkXekp86Egzvuzf4xR2+gPqjm2JrB8rcZSpXMJ73o5ALOjeENQuJQzzN0J9dD
xcWGbNobomWrtDrrsL3zmBpzhcU4oEtX33YC+cn1AH3RQxdiNwYWMcoeE5+7GslzPFg1A76gSyB5
Q5rkYoX3fVe5GfJ9hVZh7iWHz5nT9YosAiR6wBcRJ21vgBeI+sPJ2w1/XNDdXfsouPxzUXjAv+Jw
RJefSfiZx59Fxkg3Vg+SOXWRgGnZlt4pAFfcyKXzFb7H1HPGGvEKNfJakcnFV6IQdjy+6pTYGeC8
EJwLbbFt/dEGYE9EurVS71GvkQujpP6O6DyZ7PSqh89OHq4qOa0Jf5GKQ5DgGF5CjnhQbbxLXJxk
KOk1ueoZRkAJ0yaavbtp+k7yhU4HxzO/KSV8oAgblzmG5fWHhT4t9H/6+BdRE2OSwcaa6477EKhL
ZR4Iwq7Jhe7IjrAU8cr3/UXRkcYMzW9yLMq9vgpE5w94ICwgChppAMWQTw/ewhDyteVR5Eiairsb
sRQdVZTTavLW2agfeQ0Sra939FkyXTMDKsjsGF1J8acVdpfWNhD08/nJ8SYukMk/q6d9F++IMXLB
NNx8FdE7yre1icZfSwQ/Nd6jik9Aim/aESFMPefmS9bh/gahoEWX1DYf8qDfj/lVVcc5fvVYyCIA
NYULWy6FlsrJiwh8048PzAmLiVvJc2/QAmOAbONb5layGhkkOQkjOuilXm2fgfLkLbg7fVeST21p
pa+XWKPefvQ1/AHPpDRFkLujNzcNzkPbXJv8X415ZlbNSadnegyfVJm85NrgYxMHwLd12emI7PpJ
lZJTosDB0jCLMluLd8SF0HNNP5XRj8ZEvrdwgghvq0lURjffsJYkIBSNT2XEJXSrPnpqICyYYf5U
2Pm5JcnnMPyyRfLkdrfGoBG5AExJ/gg/4DnA/0Ns7KTEe+fCUA6NR9XV50Q8j+aPySG8qd5qmNej
e2uSd4JsjEc3mTpabXzrqD2WibbVLbmVLaFIrhAxVYXp0nMktVMfUhXIdzHRI6wl1rte8tYkzXfQ
xD6TPVoCMu9lwB3MBX8L1AT0PufIkFkJVRcmSe3iouanGZNRP5ZXjWq2ptI3udsXDwFjsr6P1np8
C7u3IvjDjNcax0LQuZZQsEnErHcan2P/uvdaPuWraT1BhOG1H/Zx2W4ELvne1nZg630r17eWM617
RA68DiV9JacWh3rtBm9TovliFnvJFLOsfqfqEwfOJiVs1hjToU4FqsV7Gz45+Wk57oaY6uaBcl7q
DfFvarzgkDMtC798Gx/zkOtZDfW15qWbuahYHuc+LH8wSh4syAwq/MYAv0ZZImeZYGZl8j7cxx6r
GGO43Dy1dFRZ8meav+Hr762eziesHW302tBXkmGedJAybIIE8Ywu2DTs8QAUGlFzf8D/79T8k2kL
6s4OLKJiqdZx423qdJDbIcaOWbk3w6cZLlrNdzdVnODEiwJWlYvPlro/ki7O48wc0GRo6cPTSKff
PAVE2r4KB4TT9GGIaz+eOQkdhiE/2OxzBQj1/rlMdjoBCidwH/SyXtsj4z8+pIzftJyTXYr5INb/
GHb6lGZ2+iPNHqHlC/VKA1cg+Uw3mvOKf2hbjEvuhT7xk5t8tB7sOTywCl4Vm1bV+V3zJQChcYgZ
GGJH7C4ck4ILm7jq37iTtAwR8DBCBJgw8R5xqwkESpyrUK753wxbPDQHMlgV/HhFzkAQ/olSzLaj
vWXkBk4A/C9e2dbmwedyw/RtFUGtdBje9hr1RLm9K/j/EQEn/cedJEhvAviELm5NuJisIwxEkZ/a
XBIgvcvmi6tmHd0qdSP6uKmo6BbgqIRf8hYo/mK7eA7lFR8ZoN0GLBR7cDgsX95RulgMACPx5y3t
RCeENI6WAjA8WX7PY4cRNuE1SS7mCNTFSP1C28xMy0GBDQWGzmPQPLXpoS83RCZkcbIxI+Mtgol8
5xKxbqftKPKt2Twy4LfyT50PJsKMPvBjLXxZlk6pNubTCc2EduFVw8lUG16z8pLWHGvafo3bfZ/k
S28ro3/jM5i5OVgzwubb2Ba+Vx1m8MAzM5GooLDPIRYzUL3r8Qvy4WUF9m/2Zplhx1fUex1pcUF5
g8GClpl5LGPlqsO7GmFATGskhf43i45ClH6PJjxhis9SYACEBmCu6S6tHumIZp+YVHWHp0reVblv
Kc2pYwC8hfXY5jkJMOqXOBlnUOgDay8wpowyB0w03XStIxbb4t4cz+G0TpeUgCA689mO3p7ksG+w
z1JDGWveWgZ8oUEIMXiGb9U9QwXaaDE2ZctlP3aGC8fgB1OyL1NEJXZNKFGZn6fqHYMUcuJDBfpU
yHEdmQSpYRZk8MSFSR6HEJGgn4dcAdtrvRrG+cOhi3bKqV9CvAgS7xrLcxq8/E/waYGZzxWNxNbG
UG/mjI2AI2vgHHMG6kbIZzt2l4SrdWEBsbkW6gpjxaC5hppKTIAHmxYBj1hpQhgH3XOL42/NrJBH
8CRh5kMEkL19Zi8HfZudmctTmZReDXm3QuhiM7S70Qogm3p+UXT0WRj4ska/DquvcNb4gA7YFgQ8
nHrMaaLC0EVyAIx6MvCGybNty2hNEsJjgh6ebC9jVp5VzWUs4qXmZKgvdaZRapVmv4B7/sVB0m/y
pQc6yjHMaZgYVzABcDMMTMXwmxCFNVkdI2vhxovntpK3cYBjpAIqTjyAfw16jNNEWN5wf7REUvVW
bPG3LhK9exRj8I/wNSWQCCFtZm47Mz5IK9wnmBK8jnJQcDLQEz3660SUX/Ha8cLFh87ptpY3cAq0
FrDs3F7HeeJNqgmMevUEpt/GNdnH8zGRGQmMvKLmz1DFpsu1D+Yxu1IymJ0WBX+yKQQLHc6HdIcL
G7G+FbCXS5WTxYLCwhDMCPb5chXUjKOhy0NkTJ/axMDKoRW7M61Ph0gqrjZOSsy+cvZZchwjKZFM
QUk1DkbJipWn68j67EEs632wNnEgl1xJifPQFqrMG/ri1Si993EMkVpwy2SmiHCQR+BxNVy786I/
D9O3y3iRfIGc/MEbvpmDvnqu+xVEU4sdCF+lu0SzZuxvKY7MVegxCMYjcCFMcOWGpn/xMFBfnlH/
FdbNR9XZQC1Ih3kV5ZgD/hC3Sykta73lMENEoMZAgfSbzSDEU6tZC0t7rYC5o6nElXMuI/GNqrlt
uHw6GJcKy4Ckovwhjp8rW2OHIHsRRWtLZ7hCaGUM5D7C7G06QB0wuSbuVWggCQv3ZaS1Cys5UQrs
gnB7IkF7tMYZaQ4vMreOXX+LCRpYihd2SfXovWCxw/XejtXTGGCmJ+HkIH1oPxHF2Jqd7ZiNf7a1
AL0JZwyDp3uHc2cwlWu3rmsCHUzWjs2T6Q7UvDntexA4fg/wDS+zgWaIoxaIokOdg5kk+JinWy+d
uwEoP8rlWcu4zjKmjrIXEhL7IQXwoPUc8HC6muOFm9A6rpujIZ8FSAzMmVQg0JGAUSXm3k2wjgOE
iX7EPcn7SKtyn1nRtpzUqyRRlxGeGBctvLH2MHVImDELh2KZcGtrGmczKAJCWUAJWISJ1VjnS4jV
GxnKPKkOLAK7kRHGu5R6Fm50HDSGU8dLW1aMWuyNxrfhGs5mal779t6GL0AAPMLE3OaC4irH4xTf
jOZcQ4POIEOVDBjpHppsMPporSijPkiFbYU7PMVWozMfHPOBMT0geWzICXBaGxS0ZCbVW58KiEX1
qmNmC+xmg0FnUw3ZeeaMl2lfC7jRxRhSD8eEwTW6+IORw7HHeNgUw3aiqYVr+1HVn4PWbuzg025Y
FsjXAmKbY850SQDdeKczPaH6gTsM5ocOlF6ECSGX08fMzNeiFLNb8hkEpoqSd7X24zp9KiAhJ+0y
7lmc+GSompbsT8Slhflrofl64N0hJfHsztFbJtprTthneaOLmZjhQu5xiz1P4r4W3XNB1lki4ubO
sMNlfnSnHwXEu6/+cLk/2CBnZwWepaJ/FAm3IcicdjQa41TVFcuQGDdUvqzigpfG2OmY5CvDeVTe
kjOZ1c2qtlP7NcVvFTVGZetetJg84tXlUYsbG7e1dRq7jzS+RgCs8VE+JLLZeGHLDxt93e53eSKg
GbdrSSrPRLeA/0JOoFt10nsNm6XizipMPuUUMro7/NQmRc5j2UDtDcOjZVG+05q/Q5JhbBSnxIlf
G0VFaEaqMA1Y2yqjm9fdmG9Hw2I0XOngKTg1lhPHJdZSxl/DAWLGU6vss8KUEDGLSuCne122s8bk
zwFuyULu3LNgvLlA4sKgNVYRCQcNdxDWZHGOKp1QpamxBoiNIAweMU4VWYnc029mCRYtmmi7XmIQ
5smUinSz9ukBTmGUw9EnjisBpSI7wnvk5BTHW4QhNIK0OKQaOq2Bg/UBQAao5Kw7k6yVKzsVPRkn
IFaWUMB/qZvwRuvQL1ura2CjT5X2E+rDzmpbquvTDdwiF8Mt6klcRW9kEL9UYC0Ujw/bWNx3s/OW
gdRc9bob0GoF3EMiLsJYC1j/DFK1VH3VeEFbl1nzRPhhJ4v6o5IgL82JP5OFz/aI/ycP/lQ4HOpO
YppmzR2o5YnDadfAbO8K81Xm4bWKiF4G9ldrtoTJype07D8h3o37rg2orRXVtVSfGrPYUg585XgS
iXravP3Mu0pg74NxLVJqyHQIx+F0maf8qcSfIzMK2ZXhOypaNeN4D/nyyR6ug4RDpHAh7KoFYK9j
RdPNZIuA40et8pXFnpnpj4bbdCRwGLxnEYaBrCo+jAxoQGMd65EOgCQa7oo5Et6d8Cpt8znW4qMO
IsgMi3NfqWVahzYGQkIwDS8DQjaJcWs7m8CGtkFrO2hh+ddSiOC50GZ40RPMj0zbmcJFAYI2j7K2
6jCNo6xBhHRyergr8o92RdrbzX9nu/tUcDvjdKBTLZgVVHagyhVKUNfG/4QJKrpmhfYSsLweWmQ2
jxupZ8AE5PBY9Xj0RUsDUZ6Y1V4zOj9PJxTFrnyLTHa3pPZLgqirUiyZJwnOVi0H+qzt/uEow6+H
75TrT3KqBo+Ya/oVaDDrI6xZc0qzqlnPzjmLuXtZqtmGGp0DWmDdpgDybbC0F1FG6M8TOBbHpPew
rK5Nr4/c2YyJvxWrZhNxEK9sfU0+lgg5wKRJ07gCWgx3ee6S9lTU+cdkRXsi78gnw7uHBhiEzVuW
Uouu4eUjjnSQedIz1vdYm7Rt7VDhGYQE3DvX/LOleY3N+oaVwHrjL7g7GWvAkKu7PsLiikhaMiaF
D2zmekaRAfnkvko3hdEXu16vvyh1PGcq/zEidTRC42zqk7XOPD3duhgukzZ/I9ZyaB1nGbYt237/
h2vND23jnz1qOAbsU9kisIwq8Ina+yTe1jNSqe3K46j041gDGtbKSz7LP9E7j00fHBqj+ucanH61
qDEguHPNGgbtjbVj69YDXKjoEAAWt0T+WrsNDwBQwNmJLyKOP818YrZpr3V6K7TE3vdZs80EAzon
wO0ok/ep5xPMCgtDumtCjwyrH6Rlwr6LWKLfar2rL04Vn73O3jrC+IAHkpMeSj6wDh3GUK01S1+o
zQ99QC6G2riejkwPb2dVJlvsOuumT3cxZGavxKtP32lZTf8wQ63zIHg1zKXvwD3Qm0kA2oLqkASo
ADnjlKDW1lFknGjUe4L8aKzs2lvnioqZjpUQQu8Nu9+Z6khkEs55vYKPkJTzLvO4v5U62HgOC2aS
HhsvG+C95/exaS8TKHPNXvJnBVhdr2n8csTqRpwpZwkWf07LREKh8BFFIJ+mCToJdODZ8BAxxdqs
yMqGjx/CV86m+zRCe+nio1LJU1wm5ylqDk7vLMNYUCk2oowzeZcosl4gH1Bo3ulPedRfOgEO3bI2
pRXtOsfm9KFWuhefa0HT0BDSRReDsuJIGn9Ip8YRxNYXJ0wMTWXf9WrSsRikJFRm/dIO6pwFcbYm
BQghyTM58htuvMbRSYMHlXaH2dF+tM6tISq0t8Fz+GcYYNPIPCV9zOdQVicr5q5rzFR59GTrMQ0/
1XJ4NQcKJErwxCvce5/E3c7g/s520i61n92XpaOQZs38mtrVe4HqXEYUWcAFeYytGGeLvm4VQntm
2MfOK/WNzqoKqA0/++gmOBuT9FtIyj2kOWxCRbwqFflZaztsjYhRmAHIOFiFNDYw3bgOVO8D1i8G
0ehr2vQdKucQU6Cwi+2pRpY1U3/IlqJTbhNJYb9gNq02NfMAjDcpM2rxCS2WHgIZti+Y8vsVVm9+
D8I22FyQl6aOKquyJgymae9RXrMCTfNJNXhEecUeChByK2JzrCpmVG95F15ixblJZ+SAGpFeR2u8
VSNnr1JiEbfNfi/qiLCXtmPh27tu/TgHdMa5qLHwmJbmGz6uvZ2S7EnxJm5kRsq6Jjvod4A82AHa
Yz1R9W2Oax3798qe5KHW0nDTzIlYk1VaGmPC+xhQfN9qHaNLFCMTN8UGgyTgHd41ade4cD16V9r2
OYodzuQOOAEuZ0k4wCeQ8m5Qeiw1rmMNqvFDm4fbdkDFJozCQdLm+BXyM6KQEaYeMMSl/tZ8EAOa
dlwOL3LAusxPfJc1Ahseh20gqKSKumlC9WnEOQlzKqkSYT3NZkQ70TK3YmAU3LBSc4KJf2vuiKlr
wjRWZ/YB6shjSILm3IASgPFX8NOMpMj80tOKhSb4nsxNyy9YvLkRSlZs0fTsGXO+tYOReWLogbMa
bOOhF/2rVc7s/D19CmGPrMrZfsigyYlT0OU7V+8c5HCusIEEtYjelpAaLt1rPBZL/H1Q97DXtlY8
wGqahx89Nj7nCNJIPiesJ3ww+jA+jSxcTeWEIDTYVg2VnBVOjlcIOSzng8ODaM38N9oMQtzquLWT
FynMlxGgBcoadj+p539jAmNFB+TGS4XEFmpM9b2h6lbsFFzAK44JdU+1dIliIdiOHmSf04Ou/6s9
GmmcHIzjWLtvntu+FKWT+ERITm2ZwyKY8jfCA8fZGra6LJ4dvd5mWfCc2tOzVcyXsC/vPTEjC2Qs
UNp/0OGulZS+FlJgrQ/o4o7mbiobymhQEbF03MewCXZtUfqFiJ4ma8GbpFgaE/dSE07OPc5UAML9
YaxZjtjzKu55JAT+AJ9qK7z4V0Vdd9CzNQ9zuutsHYPMwDg+dfdAaY+FDt8CzZjNJUv8qFrkjSVx
PIaaQzzfY9RHS+3Eh++lVIv1SzCkMy84P2+eNnzXUV4wcZBXUTr4QLk9Au9Iv6kH5bLK2KHq9KMD
p8slUAF7eGZoFvhjB3rY4nJisu4QQP+L2WmIguRfxJFuSRD8MweaB90mYRF2fhu3vkIFfYFfzrHM
Oi2lpVNcMNoM1TVNQYT07m2cqNqCOU+VoIFVnmePgAuuAR1+5BjXzM8Ni/UvN3EPqIG8QojYGAhs
o67GK980iglluiWWz/kl6bE15REiRcYN0Jy8HYLsXk7Ruc76u+5KglmczFEPqFylkAcj3WNlpUer
zPKdldHdaffTGYttQSWpeAJhsLWNfg+N/1bM03dVTO8cmflkcP4gng8BNRQ5jM1iWpl6pB0Vyw3n
U6kNN0HU9x3UbvjUwfXd1Qve36sY5sfxXHKcpi3ZH3Vw1QCX85Opp09TbiaXIk7rVdmh77QuEKsI
mjJ0x+vUddbGZozCssOdbxRMdjSPHWfWyEPSxL0NGvESi/xTEqAiAtxw3VfiF3f6dmxkuy+bgbHd
WO+klOVTT88yUT0CzCqhRLHrs5bZn6Cus1H13lPu+xAJyGIZllkQqju74irEJHPVVEiSne49JQ1B
ohh/yEOajadqHpaAfoZV1PvnRQ77jI1Ege0la2D6zMvaTJE4ao77ZpjObV4WLU3/YQ51U+4EyCTy
qHmvB35C3N8Jux8TbbgHhTgGlrwwpv8IR/HCoY6VjbxWZyDEzWDfAuLfD2piEjnN8mtuadAAnnoG
3fFDwPa1LjiC5DRBDbX+BnOEQuqQ1g43aP6KjMnYAxTHCNhSah2mvv+KHFdu2KS6Hd7k9UCrJG/p
SG1VN200QFp92DkstqhZ7AvNQ6jj8W+Mlhn6YGLwoLMhWWutQnqxKhpxi2PswW6QTEs53YLHKCbr
I+d2tmmAyzDjT7jAcK2qqpkAhY0BtnenjyCnt5P/TsSO6hlXbmsPUxrgxH/sNu8JvznklhfABhcL
+J1mGMNuLNhqIdv7Q8I4MuIV6iZ299GFFlC86HNKxxo4vFw5F1tyOca0xQXyOQg6lliqVOL6GXoF
eTKDqU+o3TrueYnRnUXmfuhE+9GDoOwDRVpbgX43C/GoTIt6iUltAk7e6Iz1zU4plBnE7zyFTBkE
xlpgNTpq3RzSn5fae6exUEmml4zxOydfhi/JPF0dx3oauqV1QAt+mYwx+yeWaLf2h9sOGz6DberC
xrHcG0vAQ1wYpP0qPfRBpbQnDNCPY4UGN2Jx2DCTprWqjrVj1zLa8FwSpxUDJL81cFSh7qltPs/P
KW9f5mFX6BLyfaE9XZlfSdhkAK3SGu+QmeNOsk3RPghNTVug2sQGvOAt0UCdFB72i5bnIbBtwhpG
trUpmV3wMGxh+zqtt70G6n3W5093cI6We5cRR+citj96yNxrl9dlZwEp5CC1LHwKmqAo6ci1Y2q2
YCKEySEgT8gRi5EbuWREN8HOEmWzdoDQB+sE5HJGhm10YIRFEeFgwvHi2FqV89xG9Yhhi+W2x/7C
GVQJJpk5nnrD9FajwFmiDUvzV42wQmqbJ2sRML3vQprBSsMyaCjrRALwvdZFjn+6/kWWJodGFL9M
8aDF4THnYVhFJhPdpiNxb0AgMXm/yXsmKy3kQhpk9r+UYukVtNF9BOaTjjI+NImPidec7oM4lL6B
C4mPUa04xOAMwNSxxskLOLVOzUOLOTcTzY+dRD/Cyha0/FMd5tOaP+tbdecnzFfqmEa0Zulc6IfN
pLP4puaTPuOCHVTwY2QcZLVsgZu5wdYdEfKhxRKE0zAKuPGi61qEPKJhKQRqLGzAGMEs9uPWnvGm
abCSRkoGkZ0XBtKCnVE+hcxY/YoFLmWM99mj02iUz8kEi8QIeAsT4HNgxUCdFrvYMm9RHW/UYNyL
Tn1jMT4AdsXipYqPphHT8vj9JTWKSUR1C516c+rtip5m0MjVi51q0texnA9e1b6F5vjbdbzZqfSe
YPBf86GhpyiOcKDU80r2/zMNOeI1VflMqQP3x9aXKKxjjNpKsACAi1v6qJV/DaXK/Bu5J9MsFHOU
FdTmAZzfkQymUYB9eBMM6rtgt1/FCPD3PB9PMfoz+C2qdaAgfEPQfiaW+Ae15qsbmoCKOnNfCRsE
tEfVSqLO3lDuoqTwuYxzDW3lpRAOcAivVedKBvVjFIkz9KprHtVAOMN6zy61NuOa4Rl/N6mfp7bF
dDvF8cK2/44NLdiUrrl3cC2jZwieeLf58bh2TiM+Q7tDnC9GLuzUetUtdZjY25Y40ZsTnrvBODLG
4YAu+B0C6r/B8atdNtgLJcQ7Muo09m5A0fTU1cDg01ye8LWy+jvePYFcQGCZNWgkVNTAQ7podlFt
TYkL09T1V9epHqd0YgxO0zdoOR6NGT2OtiTrW7O8O5Rzv+2tA8QN5uKYwXZL5GhmtO3nAfKghwPR
KgEDxikTEQOsGVwrI6fnftbfptr8cHucTFklr66m/VMaXRojECQ/RcR4iJPyE/R7jJqR4sEkQxoO
d21MX51oeqiUuzc5VM+EcAnnBU9JWD3Hct5K0X3GlvE50eOAeiyZ51vfyRjd8ezcqZp4U0V/hE5B
lXMkVm4K8zGhLHeaNy2ZsJS/NhIYcma59fJ4XSmO+VlPkqfu43snDdKFBcwPuWlEdSzGCS8DqoPR
T0zJSRV6jrzWQ/nZ9hGEtJC70Tyg4UGU6pL51R2NQ6CP+E5i430GqpabwSbKvW0az69JkN6diHKq
4svV8AlL5zinyXVijDk4lOh0YFZH+ymE0gjAivo8h82RAsVsxrXrbRve0EC1H6LjRTTokdM4TCIO
4m+hDEqxRSI0J5ODtIiTKGwR7L/F8EmqiiNnu9caop5QbsmNHNg8KLEsKabvzmU+XZPJYIqq3uaY
sXjO9oPAXpX5TpkN7eLdh+smJ29O74qeqcCRBxmLTUvxeZYWx472AA4a+4x+jboy3lJU2IZmIcE0
mC7Z5jeef1PQ1yhpjx5jXZVQPkZX77QI0mlGwRna2Va5ul8WXNsM1753Oh4Bg/7KSYuuwRy+RWW3
y1miq5yC34ZMqjIPSc8hXxDrd02Bl/FPLz9LSKNlmJ6HFNtWUyW8gTypm7J0zp5j+Emnf0/T6Duc
3VyH+22l15R3BpTWcINtsr/OtXZllDLOWkb8r9w0Hlpl3TO8VCX6RDw/egxOgooiXh5Q0gi3qul8
2+13ZTtumtImZjvhAbVW1WC8TOW4VnmfrbWOuMXSF262L7SpvcXxdNVj76UM43OAM5vl9+LRpY3k
C2BGA/uRHNxYbapyegoiD1bBAsxgTab3LKN6QLW0hspOv3b1NO6SnPuYObIlpuBlDenrPfKX3swX
zUCtEfRij9H8ldMEZ2BEgZ6Ep7KO6lUQV1+ssZfZYzzRjHwOjjP9Jdn4KyMng8qlQS9KqLCuYvzx
OfiiEEz1uUVD2JvkB4k4ZN7R8Uj2V2P5yBjZ89O+P2vS/ZhVXq+I7NzdnNCwgV0wyMrHqcQmH9IB
+h9HZ7IdKZIF0S/iHMAdB7YxjwpJoTE3HEklMY/O/PV96WV3VWeqFYTjz57ZNS6TkvcmKxVD+Hhb
AXu7IcTLWc8fPA5fHZAAShZ2TFbYuieyivAeqc5JJDhXM9mxdNiNebJVCVYvoORXOrTijdFARagQ
0tyouzEyrDqzOvl48RyWR53KzwlZci/Ij2CPz6KktA1ClN1BrBDAZ2mzIEdTUI6SONUGgDxuXjIZ
MUjxVR2FHzCRea2aykYsN/g3JRt5mYIYwk6NSm0Ch0BsCKiLmICt+3RjtFZNGAVSXkqO+mU5hWfU
y5WtwEbKicvLJDyileOrzV2nsXBAzvmJAeC26GWJSzpspMwjbvWOO8VJG4CEWH61AttWUkO9pg/K
3CQjMl6q+V9wEWs3MqsgXILOx70UmLQGW419TUfGpwa9pRZ0P2V4KQ3e5GQvnHOzJIwLM8B9xeyJ
ha+PL5VtncN54DdM3/JYHBVTx2jMF7tZKs7lqzWp10DZ50xjF5h99qgzVi9sA+yxRL/vU9pgcRSw
yHRq6txU2R9E2/yRpoU6WOBJqE3ehvYODNulr/uH3AHc0NHmMDdLCoL9VqzsW9O692hmGRTU85FF
xmGE1o1euEMyoQVCnPtkLrae8tkx2fkvmIp1p1guJtObiZ+jNaJwI3HIxA3MevxGbFbXbgBtP553
UPmuc6AfXap6XTl/sZQ6WF75Bp67IwzcHO0heWm99hcKFVZtM6BlHAMqjxNvcNyG6kwh1LY1u+9s
5ApedeKeznCBR/E3RNGnj0Fc5c6e+x3d8WmTb8zJ581BmXnQn7SACVmql8ZkI9T1H5YCUiG1/RrO
40WIGKCRe1yqwFq3a1aa4ggMftZVF43Hj7H4yQRVfnFt3EyvwyEflp9BKn5CHS0726WIsHKfUXyC
tbb0nuwcA0cKflXMj8IsniGufZcl/7dqJJWt6rHPMELcfbd8anWa74ZCPfcwDNgRFOEtpJ5HCI5j
NwacRvBByphIHJ1N7EuL76nJfg2fnz/xSa9D1yXpt6wRy0RvChXtUz1t2cBAwErvDuKJkeFYHUO6
SXOyA396mYak33w4rFtVNJ3NvL63mtsgM/CTBBzWQny2bQPId0r0Kp0OddLviCGctKofsCffC4kd
JWI0xcfCqmDe0nmFblLtK9AP3I1xR+Z5wcIn26Tw+0Zu4euuAWUbibXLGirp65OOOOUIlR3GqDy5
5fxcSesjsfqr5F8afda4tfys+SxL5bNYDZ6SNL9FJGHmYfg3jzQndU7B4CkniUnAf2JW/RwybI0t
5sKpwXTQsZ1PbHk3lySfo9+7Rm0zTdybrkOcF+S0RMrF1z7HtsDTiBochfKBxe6bHZaPwnM+6HYD
ZEY5+ogKiNM5DcY9cOefbPBPJPofrTAiJ1dfDDt7nROueYHxXGJ2dScWC2N+QnQ+KGd47Iv+OXCa
A1DQk6Aspgo5OfDcjC0NF0aYH6dhOCYIVn5n856gQHCw744sMHt0iAntqaskjSbRyYjwTZjNswa6
UeTGF6VOnxWig0kFgILxyNo6WN7/bBud9JNLy73qs0drCO/pACakk/ljWxSbKC3XNa7DpDR/Wx9o
rKMFwCyXbi/LBLPIq8FCNcNgrKiwm+j6RdPCQ9ICsHXTT/I45Cr7lm8TRgLQZmUy7BsenHxWl5Am
6iiYHoUiEuW4f2Hm/3SsOli3O0+qZ19Eo4LEeJJKbltE+XzzWpdwE0tAzxCLHswhvLAEXKqr/zOq
8cnCtk5HyHnu+AnmIdyUOOXqcFy6F7dRSp6A/kOM1xEo1yq4ZPydMgzY7Y1PkKj3NYn2wkMY6YP9
nI53GbBA6HV1HFr32hXyCnHxK2H/5jNnlyI+G0Jf0so3lm4aLCXDRYXRwe0hl3rVPkiNF2HyyIQU
2MaEtuCMrAa0xlXKSypkjMFrTyVQktB5Xm6d1oBfNk89aPfgBbuys7dCAEbpQvKy6llRtxgdR2wD
ASX2DcFlEm3aO5EejFEs8rfZZaPu+1Sf4MA3OIKwHGzdIEW8ASJVy85ioUEzQW/M76xPz1OJFJUM
bMHGSzWI3ZRN76Mp370xeUTV2UTxcJmaYWsW0LWoQqRqrd1xFbu6U8zkzsCHsRbcqkehHkSzlAoA
9jfyzWkXXSHGX+TD39yWmQMZs0cK2pS5jG+AvKqFtgj8PXHiT4gD5WbypuaGxyKkoAnjgrDxQyos
62cX3MDaxG39OIPouCBRLBmtMfnEW+v92CX+75lz+5diO5tVsk08JVO9twmHZPr0FLEtu/M4PCp3
SdDmQgPFmFuxnSUHvFORvHchplyK1HNOMMPUbTBd8z2UUZAtAWHvPANx3fQhBqoKTghuKr4FoWOR
KOinuyrY3tMxrhxkbRIw2HsnMH/c7GemJ5/oGfO5Fkg/jbEGkreu0/GNuMSuxjcakYk32/bmxU8W
hdudMm8m9tFZVEfTJ604fGQlq4duYfVi+JFLsRFAb/67MQDPM9QrP2YfAzAaegRvoGA1wJ7URFQZ
3bCM+fqTgQY/tjyQBmbfb+/mmi9siwKBASPPFRThfOX35qrLkfl8saGE8FZQCK5M+gGr/M0IkzNJ
uJPM8mMfQD7mO9wZA/cu55yo8V8+wHzS8rHnGxa6r5UXnuKatd3AeQkYloa/3dT+6XTeFhAd2J+x
i6DIEFWqDeie7r85ww8O11jNezLT/xx8C5n/BnZyZwJncR3xiiVro/32d7amSyXzp7AiRjfHW2qw
7hTIbRaxjKD+wek6lP/wWg9/lRkftNXC/xjXVnPFvrJ2ZnogSrrNS5/bJIvyFeaw80QjMibNlRcM
1PAAgK7U2kvuQEdQ+qgIrcqtiMnDOf4FL+aahRNWszG92kb+6tTaOQU9LxTDdJMz6etdkkwfKRza
1z6jXbWqzMXgQuKPtAEKMjnfdpqudjlfpajPSQwNYMDUyvMoknulsAeL7F1iBzgnOk2oAI3yK76o
bh9EpsnTEzLqsa7ATDbqJw+nHUJ79j3E2a8PPwhyzsgC2ubCT256NYyUo4GeMO5J3fXfc59HrOf7
81DEx1nJ6dykdrfFs3ljjOfbuvxKVCQSeLjNSxPVw5dX6i9b9z/26N6bBmJs1LHrmEKSZ1hk1SB/
kTnJYfWQDiyTIjjFlGuVZJRdt81e6jCr93YPRCqiN2KJsnlBf2eFcnQdAN6N1+K89DzVP/iGH73g
BjH+ecOgTmaXv9XCST88A0cJr97yHGU0Ic2FDf/UVnALOfSFmdSbPKrUqW3LH1qonm2jwmviOdkx
iUf1yk77F5T2f5mZ+XA3E+CUfkCVMeVkuiSzT8CpOKEED+eGa/ixyosC4DmxHpY/6p8x9CmSagi+
e16gwLwmE8zwxPSraYQYXTkjsmYAex4fw3cZU90ODuDMe7NaA777AwSu3pkj+NOz0rt03vyTxeNf
XBIz9qrXQtAnxfGAPW3kPstXcW9g3TvkY2d8znXkHFRcaxqw0vbq1Xp4aiKfVuPOjtdlg2af2Lwa
y3LCWxb6P0DvyHbFLrMIl4oJOZtmgExBDywlgR5lOs1j4en2JmApr/OS8S4qofVU/RhfqWOJ96EC
+SPTU13OaA71wgVThTV95V7xa1aWc0u7prkk/vA0CCmwH6T5nycGTqvRalgYCpz7dc9OToSEJZSF
nXNOePIdBwvKXIdLzAIfTllbuDMGqiABEyNPleVZ8bHxOmRbVs6cGG4JiQZ+kt5R29WxKvPZlVpJ
vcPObRPmtvQrexa17aIZXn/dIBb7fh6Rtgzlba4lxbLCP1qBVW0LwJfPSWt3R9encw2R9x4nkoqI
EAIC/4xvZB296nn47HwyNG1gW4+OSbJPQvDgOtp328TXHbEx2Z2bJIfHYel8uoawhHfRFJ3JQONI
AQkBjb2br14l2w022S/XcLKHyTVh2UbUOnq+E/N4tQntcfZ7vWC/u7mZPpo5a8DicVxCF8CbFMy0
OJIe4gIZzFdL4yLLTEb3SWBQHX0eoCqCte0EZ6FzG+B9Rgy3Ey+gd1lz1hIYW05Ltgpn/dUWCVeO
CWVhcgPx4s2EuABlzgiM/nPULsseH6ymSbXT0ZrZ7MiRoc4yJneN72g5MolL1Mg/jY01hSZ6uAHQ
TfcROatNU9AuqwZtEdiAed9Yw93ET0JFpde1/wUubhiAP8WSXG7I4tv1S8jV8FAYUbWljfEbHrpP
R0kNpCfl/tu5tbuN7DxeEVGeEOsYGlVY4+nAN7lvK5Ffq8mLdp6lHfxw5b8QXCzIeY9mpLnnSI5y
ruh+099UjUg4O5osUJqFdx9A4tYaKbKMDdyyHiUDKz7aTaocf9WY7adqi5tfIOAVNnF22CLdwbUH
AcxSqrOVWfk+tXDFBa5NdL72sObECRjymi1EPMJB7VPnX0t95yHRc/2Rz0WHV7n5dJXcgdQ493nG
/ivlm2n5l36oPw2B3J+F7ARLg9BwCsLp6FnUN2oTJ0oPJJCCDXUzioSVll/+uTOw7wHW2Ir1s/Wg
qu6lxV50yKrkiH+L8YgMOSwwsCBe2D0PM45ihKhfPIcfVd18CMN7YVS9szCwVyXaDuZ4KE79RAG4
mSo4mySeBrHwe7uw+QGUmSPzxYDzugVF0EzzJrO5k+pipOyzhxgIjK/eSfgjSBOG2En+PGhDTLwd
dYqmR9S2iQif9Jl36mVGz+FyfcZRvirzJr5InNgrRkHn2w4EAJxJE/WfqeYBbmVvsVGxSLVa1g/j
O7+layWwkvY2Pns/l4SGyhwnqNT+f8qgNTewlpeihyY/T0598tsZt0qaxCdlTf84NoKVWfPTAZsz
PjTvZHLoxVqMEeGuqlzTWXRnE/JWQ+5YezzbMAOmTwZAlr/F9NkapdqGE7JKjAx1CiPmD1sw9eZL
wWCGSu2jt6zlCCRjiimbNYHPbufCe0LTNHch7Rg8kZLdZSOOpSvyrTHy4kGlUrjBLG7ZJfVDEVYC
eofIonjeWx8P80FIeeQOxlPSTg9YLSoixkAmKz2zwSuhj+vuEffTJeZ6vsfx3h3aBP+np8KGp0Ia
uyDnNkdhBXfRZMhhX3NT8s3Y2nFmOBea0oddq30PNsAcymNRBuUlDXt7X46dS3tFhrWgqiaI3Jhy
jllM5jYxbZx+Bv/AHV1WbEOk3jry+EQ7Hf+A0jZSNaZYj/mgm7BfueXOdQihNWVOqARnxa73neDk
zuW8Dc2EFbFlnl3Pp3nTH0OyOhHWAdzs1qIbfzvD4icP0x8rY2PGGdVvrSYXO8fT0x78Mh+5DBAa
U4HNlXQGz0bc6WfDIXVoI+xk7vioyKsA3ilYwHU5dK/UlPIh84TzWzl5fcT72q5JrBDUSud8w9hK
HmIcJJ4lPzvO1RQ/W8H8X9UlQAVwi74M/Rw9KbPmxdQso1bUBSanBS5hwI3xvmbS4tZPqqI2TO7p
PtVYbqww1rhD/yFHynjLuqBaI+ycPyHbH8tOon2iAzAzdLCsKEEGxwkyjeHG8li+JtlZ+EBSsoL/
mMQ4mSiparaTl6LY2ekQnVJNqaqqc7mrgHStEspZtkQq4ldVaYiKiUOozvLfokjQOQWrwWaMW4xB
UxbsjRSyPZhw2iw4SSgk25k5CNuYtwXDY/KuuxIEedkT6SvwdkaG+Oxrk/puw3Vee9tjC+2bKMIM
fSvPrWJuaNCpOlh/c1B/0c7GZFi3RB5UiO8fsPhW1aLcwNGkFa0vu5M1+J+qCvovUUFb92z1n8Mq
mc4O526G3scEdWnFDe4Ve7IDewxQphhTXikYyK90tyKhUQG0Gjsi0Wy1xYF0m3Frw/rXWmDNueMl
R/6upy6MnyhzZHMj2frZpN/vjKF6p7LoQJHct+chp/U9TItEWPADs4gvCiHYsLeyvzgPx6MsgruD
ZAtjiKWBhBdPldU03CnnhFkLc+mYByMxbA/+QQX2G4ev/dDr9qMwLeBfPRyeAuIED8m3ige2TAyw
OPkkaHiqLzbYuN+8eQSGGtcD3gqBOXVkk09DWwPswV7OsyR8nXzvhKQ2YAlLqkOTU5RW+hwMbqke
Rl7weUFGZRqJMZRNHXEaY6HAZsOqO+t2Uxo+pb77E9Anig9hBjqcBpyktUU+S3m7Uhb1ASW93DKo
QxyVtKG1ffDseFaAEEKB4di4BW+0gYYcexo+Wks/0obqoOhJ7zjOFA+lOYmsmlTgpnEJ4mWiwm48
chcsvcDYFs4Io1Hoxv304hmpNk/DC2RfvrPw4t5Kp2mpLPJe56GWq2lsoMEWBV/NsGg+0gHgOGvv
8VTxyX3aOJRmlqy8+IKQDX1bcsM0u7K8lw6IEvojcTSN4RmenuRMKljMNwG2ShGcgaOeHLbu7zPW
bNgLmvHH+Y+4G+3irfnAgUEnhySrlmGJ1LxXuU2hdFL9O/kvZsDImMGpP4KFBUgQUWAJG7Y4RTL+
NqcsfRpnMsd2090xbAMp6kzUMJG/pH3F3cMeQPAMgcmSI4r/CTEEOwQJFk5LTDetMp88JhyUVEXZ
m4sQR6vWsJms4coA+G0FLNBj3nqwcBaNoB9J4VRjcMqLrCQdpW5Jlv5IwdXGHWtEvSRicaTDxsbV
HaEKlFXFdG3y6jKAi63txHF/QHv8azwLR+X0jOzXHKTIxg1dC+BgOeYe6kF/11n0mXdT+BQVLWU1
VnfNk/YnceyXIo7+zKagrQdIW0B8Z+23HUmf+D+rVfc2M5/MvKR3qM8fuHgvjnM+MBZTtxxzyxGt
l0fMVDsW5SyE8tqnr7hyTipUP7x4wj1ZcSxyXMY2gQ/uQWfjW4eS7kfzo+1aV3j5BKcHMBal81b1
7kfhQquZMvjHg3tV7oCbGtvzqp1wZzeuSxGAEYBgC7LiK40I8EYsKuKmVr92Lwfa1wdJodRIlzUv
EggESwOTk9hPRpj1+2IqGtBhJuwKJ6f/x4yX6ZatC4pLUx0Cq4XYnY1lcQKgoI4GsPzDNFd05Bpz
SnI1wM5NVDLdT/jME2SqdWsUEDZsm5CzNaLNWIQbZOWPJ6scP8tS/UOz+IttWhcXqoptR8at52br
tAuDNcHswGvNJrDP+EKJ6N5wcHY4GRuWMFEFyWTyR2bffaQ50U0iXsPkP3mT91ArIrmNxMiGv+M/
v9Sn/3NsY6t8VrSrsZp0oZrE+gsjSrQem5baxKZ/KlP3P7egtcMWIQmxqa4fDbNhH2qjrGSVczeW
Rs64cbCI0yd3xKFtPfMpM8jYTnSgbOgQgdhf95RlYLxP8IXbZreeSnveFeM43kNcOazZZbzGbI6y
4RlP9BmYu27UJZ1OfA/KrP7ChlS+xnOBlxu/C4oNBZ922IMP9fz6GGPjrVcAieM3M+08sMSGPBFU
tr78FNyN45W82j13eu0HTE0ri3rDTaj0+ByQC1kZOZsJZlX2myYULCkVx9O44G9tBc9UKaM7jBnt
Yci14o6Bw946ZLA2C7pvY8BRJpOBtQQ0G9vAgMMlNnIshtFUO4+o20+kt0Yc52S3/Qh3dsF+bNWU
pv074/d6SAZN8ge8LVu5WgDxk71M+T1UgQELnMogXxgG2BCEvZ8p1Hunc5wvw6pGvs36sWnJwaBm
anY+aqlA45TTHt4QPyljTpWumHlPORrhmAeNfw4VqHCne8owSiQTh2yEhZ/muaK/1w2MMyZ/DJpN
yOchU7t/CikGYuOYXaOGpj1zCs073lD6LUID5MxUEiYdE+NZdTQwJ1Ze0bnExjKbI2AThHR27I/Z
Z3QuATZaANas+l80tQlbYSvAQoJ5R7ag+o0YQh8o4GaPhmFsy77nYKmxs/jsIzTWM+yD/m3y00Mh
9Fma7ltbtDD+NH5cW87ePjEhEIBa5DcXg03QDhgb5m+m5aZMN8OCT8+XuTtX2CMaZwTS49RHTdsA
X1OaUBN56UQX7FHarT12twdG/Pw5ZnrfDDnsyDyYXkfXqzEBUq3Ct3cjglQdBmXnJ9tbjhsi2ESV
SqRcB3LryvPVf66im6UvF5HcwuxT+1jsU284u6QhaAXARFa7Scj6GtqmY8tfujzVBaQ1RSb0CIFU
tq6ONoN9VUv5gj7K91PK3SxwDpZkVE9kk+anOO4+DTt+LwyyFh7pEnR6DgXUH+ORHtxxl0tkhQzp
a5XDwmfpaoNgtjsKXkPCIbbD226oo3kT6tqm5IjUEOGYBOp6+GcoiiiEa7gXvv7UDETgGN3E//CQ
mFmyUJuCPOJdNXBfYon8DaWY35OA/RGfIi62KewuGTsQRJHiv7HyngMp7l2VmMhMeUZyPTHOThgi
c9itgXPbj/H8uNV5stuvwXIUPiKY5vxiO0DA0XdWE7xvwvYnqtNqo4OR+lJ2ao+dqsuL8PyFMCGL
cySUPpipCX3UwZCSGlbLQkTAvDJYf/dz2u27upYOaqdjnofWzHeendPz6xTTrjKm+kWTx9xqVIp1
UTBGVh3U3ARLXywmOEZ+S5a+wqJhdDltSuOQn2XWHukNaRL8R7G42LYLuiGS0n6q+s6CAFMiFaqU
CzAJze4zsJr2ySlUuTRn+NtaQMMowrJnbx5mB7NU7oc0HNI0dmPeyszQJ3y3xWFMdXssIAoR7xu8
dc6VFjcDvrUudvxbE+UecMbSvSeJ0b24psyPAQWme7Yj4VbUyqP6M4teuUB2e97GXFVwzZs4Fdqu
/ZgESLkU1yQskYBO3lHjUZC63AelxVaXyM6hq+PlxVNjhEDK3ra0jgUqo+13bn4LHRm7RgEvmUIk
SsPm1z0uN1Vy3d5j0oyLlMWTxhCcX6ZKjthvSGbaFBVviib8aGtIQqlD4osfQR5RR8BGFASjsnwm
nhiXL4Ufett4mt96VT4mmVEBzHECQASaukD2YyQ9bKSAvpi27BGdTTHQTFW1SIE5AdbJxVM6ZfXG
M9oAdycweHiWz5PnfPUDZq5piXf4hAwB/fRP/egdJ7/7MWNPr1vh3ZqKQWTwqg2w3/StaQ3/KXCJ
AIXtgAHU05oDDWpqi2i9N0xrwYNiIOHJZ1dq6vo767H1QF9HSrKSdBfy7gCeRBCPoFO3y4bY2Lae
jnY5c/OCCYpBsAT1Rc92eVe9Mz20lAY4+GoY+ImpGrBaRiEFLZN29ZB6oX/PaLTgdhh64h9VJtwp
FHUthCDwav+RrG1+eEfCFPTw+OzCnsoZMtiW8+INMX6vgNyYse2B3rSsvKYZccfwsxfsoBGbUk1e
iCpZQpzgQ6vudaYObC+IIh2CYHyR4SzgPc/F3bZ1CiuGbp992Rj/T5SIA2+SYauqKjwzrjkgS4zg
atpYymI/dTZp199qEn/ritXACS9KegjGfuYF0tNbGJOTDZCbV1Zrlm9aNqTmDLfj08ctoAw+MQpf
0HUwdN4yFQTb3IT+6xZQ440EGdZpuSGEpUEGxuHb69uKPZ3Bej+2YadaQWNtK0uaT8bAFpsKiPjg
JQPcN94W4pdmmO6tbcVf4Xk8rV3cnUcjWfQORGrP1/1Gp669rvmN7oQR0Oyb57TLQYZAEIrafG+H
bnUjikQmuMUIy+U6ITBVR0RdRXSsqCHYmAUvQP7U9ziKMnYZqjtLqKsEtKor9o1gZXiRebJVCmrL
sdxdYPHW1WZLrW2CHuX77sso+4v0RPebG250yyflvWqdA7k0tAVXJaNWFmdghG0LZg4Za7qD4zGM
tiESHvwnzvt91XMWErJSe6TaCCSkeqCxTu2yhgoMgwn3GlXaguLSirNsCIDFqQ+0I8ieeilIp9Oy
gwMuXPdV/IJF906Kjq0naAKaMrKYj8owKSBsvPkSVrZeSaf5jcfqz/ar8EKV/HWC+n/HNTmtuehm
WxcSOECO7hCm+iEICR5LdrNbU0usTlMas8Cava0t/YlKUJOgr4WRKkOf27D+rw/ZCLreYg+4meEn
P1HQZyyitZXDeDLbU+QkjAadfRrb4JW1BISRNHEx+1BUyO/lCT/7ty1RG5LWTI9xmD5Xqa3eGSZw
9y/0mkaG1bHNe2ulWcByXfR3hoZFHdAqxXngBtu58b5B6dOmLeR2ZJXyjiIU7aWr9Z7IFSk6F6nd
I9RbukuirSn0py+FQSe5Ic5p5P4VVp3sOJkvdAv/pLlrHfy5gw8JvuevcoJfHlNmUnmlmCDaWwO1
7qrJvuoA8ZzhxiS+NXf7LEqGA7+Xai+QH+mHc4oDD+uA/sMOF5yVt3Z9nx2p5ijFFTRtBP0Jm1zB
mNATzGwJXNsR9Q5+UbU3hqDdjLRlv4m4o/Gqxwk+mJ5Brlubz0kjyTDwHsOArPPisfb7x6wI+BJw
PBOwKA61A4LFsLKvtk3+Aa7MSOFxuLCc0ZuycGhjolrnta8c3AJ9XZ7iqZHnOmwcyt7gYWUK6j34
j183cpx9FaOiUsfTnMap7jY5AvkyG7WbWuOO6WkNvjjkA/dlyNcyWfiy3Rh590TMJbdz8VXhCDja
KXGAJgNcO5g590FWDZbKs7PhxSaALcju4UQcrPDeqWclbTNmJHamwjo71GptpsBzz+UQscULa+q9
feyzSTX0kF3yrWr5spkKtZprKVDtSl0Ucjyhb/dQhO2zUEGPUzP7VBMJh6Gvqg2BrefQD+TGKxhb
pyx7yzwNt9mtvkdZfjW+gHsDYcVxGkALGQqrs9Bskh+IE93aiyDT9iO1WE4qfwc//rMNoH5s9m5x
HcDngr/+bNTooXNDNA5kV7hPYUFDcQeq188NhTaUltBzMH5wD3wBcPUph87bx/hdWfZBJUlQXNgI
sKaIEerQGmSzkwARjwJf84pmXXR+H7G/c/1zqhYfPNvrQxlg6zPnCgNg1gYPZZOQyYpgvph1He60
jqFAQ2kwCsaYXDzZkY3kasdYZrV4T/H82xJnL8AhbBU56fiR+jayvV+o/rgh0UOG3IPV3bgQFHWz
B0XxUI3DNzkqACOQoeldZEtVlO1P3Tn8StnjYH7uj3mabR3bf3WLWp4CR/J39ciWrcRpr2gClMFi
CLsiq8tDIxcjvvbdTTDzaRZj9hahO356U1ixm8XQ7xKvW8+d/xi2ts8wldk/6SyefRqdXrhdeO90
+Lg72SPKT1QKbXGuaM5MGrcHN7gmXq434FhoewjlG3sh8od25W8YC/Bl6Mx/mZV4Dwl5rGRI4bg1
YKZJ6zQ/xy1Tau3XPHHsYC6mwH6ZmJyYtuiKi0yHG/0SXBjQlRQnNP5KD7cirJO5an8Lv62PHguT
nZ82QPKUyXStjX/YKRa6LywItEicNimctYDnmXAkMeXApI+3wyrUO/Ml9kJsPwncLuW8dhRyG7Ye
HoSJVBGYMU27dvcKbendSwToD58/kwl73s1+MF5Uu8BvIR7s0mJqV9RxfPd28Rg5KWCikitBLdVw
yA2POF2Ny9ueIerSEVHH7sl1kEux7Ce7uQy+qYBmQ8nFgFkDA1w5suI2uCqv65r7PoMvv4ZyyF+4
tSJhxGTt0rE5UcYSn3QXvwOy/a80YORYpnymzcd85t5BUJ8mBJD/UGssrMmi1dOzL9V/OTcq6kd4
t02BvdQq1/1nNSLrhl2MCptQGEX7ls3jrghQNyr5V6bkRwh/YIZJDNStNDe2nMhs753WvHuKxMto
GFXNe7oZNoXHLQK/SPZYSzCR4dwLyI4NkCLzMW3QsUFnbIehf2/K6CBC55lBhoruKRPnMSUI17dF
unGJoNxUVv86E4YX1y7V2jB8Fv3iR5dc6aVJw4ZmkeGk3qvZhjZYb4d4TsY8n/muS2ywCtdpAYxm
Li4B+QscffnjtNQFFUY14NqqehZzKFy1652zsjk2Kot3yBG7otfGltVgvgOWPK6iFmicvbSLell0
suMC/GFcQ+RKERUwX7xPXfENYGWbu27w6LjVv2acMTiFaDMnz01odowRoScfs0U9JsVRVoAA5rqb
D5UfAhDzx6J5ZMhnl9kmOQ0S5vA9+JG+WvSAY0aWzVcjUdI50Yt/c4PWm4X4uZiEsPb4yV+PpQi2
DUipLCvbjUfLDl+zQh8S8jU7Kjy5F+Slf2ZA7w+yaZqjBamLkjksw0VhfZjccOg9LP66uIzg1OBz
zM3IehvlFHzErKXWU04QpBVNdhhsLR4Y0ek5zGmOqCLcfHkYG3D5XIOdqTafksTGOGp24adgrWeF
9YtwF6R4Q/lf1EB7HY2pAezGkDUi5R7Aj9B83ehki3TvbOrIfohE9yGS4p6hc61tLN3noQ7JwCWj
dxhJA23TGA5eLBP33PKzbUbbt6j3dQAEc+oAtvg10CY2rByLg0+n/bny2EIXEe+6tAs+u44iGRGb
OL9TOs/zjAYZPgfLa6gsNFk+5uTRVxT0yFtPNwlEm8Y62En7Vc6pc4pxghH0cB6k1gXyjFm+skc7
W+wzuc61yV3E3viQWlygo9aPDnkkS+w+5I8tm11kK32xi0dN0CsRN1HEwzmctLcf3SmitsX94gsM
6zFAvWzJBfWBuNludECB/xKj94xJ+9m1w/8ag+BePdsFcizgH3OmsG0Z/LOWGISdB99jR1tMlNbW
bYCWdjTd8ZkB+od5ddyIKcGz74gtvSrG0cI8tY3m9mD6/+PoPJZjx5Ug+kWMIOixbe/ULW/uhiFL
0FvQff0cznZi5j1J3QRRWZkn1TVWHDto08nF8NLfma/MzrRKWOFFrk8Yc/DkpS05diQnvNB4UwdQ
4wpe6Zv2LPumjJjaL+a4Lkq6TeRk8paw/uZ8EOlju7jkkBuxyAhy6RGX9trqO2qVItBPPRSPOwoN
eakqaLd1wzaeTAdNB8mLcM0HJ3LuUyz+W9gj7qocwuNoQboNoGwBWWEfGnm2cWAjSEFz0F6s2nme
k+EtDDio2mGOjzjssB0C3OaNO+4r6fCdCW1uUDW3jryrtqMsnuiepwYEA/Gyd0XZsng/Dcs1ucr8
r6AMfdbk6kTj3tIPRtRWR3j2Tda3Vd3RxYtlRIbi2enCs5eOp7Ji/d9lVBAgjGWrNsTIMUTk/wUV
UNIPKAmMA/9kBEG3tob6hhlLoE1Me9aZlwEBixZFYt/t0D3ZMnW2A7CEdeHG773ZPHlpOV38WkKP
8dsfqzTISSyGVXTOZF/MSHJd1f2VPRumybRAE7A6RpyFIF3i3153k6R/J1TjbfCGfTvG06WMpodk
sj8wCKJ+hngMfA9YYFpoHt0ETngEKBzZtmNl7z66XvmS+OajKjFUc9jBgNT+E98Y7BV+Vd2YhRkx
uKih7+IGARNrEtoc+GeADTaiDbjGNf4/qKkXA3F9nVbTduxrBtSqGtahUdoHbU9Hk9zsKnY7NEWs
wue0IhQ8jlgxcSAtC0MW+pHJ4NjY7zVLTn7N8k1ANVnwI/F6qg3/kDYczwWUgRVzPMU7qNQrdm6L
Augcx9R5SbsGal3Olaux4AXFwJQ2MkNt9RYzQ1Z9lJAMEGst5oa4fYDKjUxAmEzyhWRtMROQJie/
zxZDkJ/Y344rsMz0DTAJ033XTfEtyGuvM4djJrCjfaXrR3Ya7549452eM3OduMUZPj25oGHadBlW
w7nwLcDsGItC4uC2N6aU4qANedK4G532q8zkld0IjlrRXJp5wF2Yjrcy6PKrV1ICSokHmzTW1hQ+
/hvC/KMMxa0SoGXsOeAQTvOTEQIRJfFhbVnxI1x15DsJwAArnzXfoyD4Ha3mGqUx/yQC99Qr8KW9
Pe7zyClIkdQHl6sJpRq0arjNt+2nzwnrHjrcxW/f2Wib4ovNKqnH2eU1qMGNhQ2zhm1Gr5Xp4MYz
6FHKrYaVwzy8gim7o9L6ow3IR9Uj28PFGtVPkXdovOplhk6ECMhNIFf0IjsUhHg0IHqqq7d6Cg40
Y8DbtTgS21huSVzeNwrzOpD3U6XE81wb9R3SNBRBWssE30gezHPgm/8KTcYxj4ZbTJzB9SZQwpjb
iErCWYWegw3IZ8OBz2JsdMZ4CCSax7ncK0EbD4YHQV0B97TKHG6VoT7ioXltvAgiZIwnIBn1X5Xp
N88XT0E0L1Pva6WrC3mDfANU7smYMcX2AVriXE7uIRcBm4swto+Gq69N7O0bS31KXfAc+nV3tFVH
1ZSwnqPFf4WxE22oif8QKencMFwsNdzKf03ORx62nL2CF0RcNJyIIIap71TbfldN/MY5+zlYXNTn
MkeaBpmeUv7ioPoeYgUrnaOe8AkPkE74fxa4Acl30YHcm29MS+EmqTNNdUhPbXjml9ckjgw8L7Rf
KvbIxwj5+VSTb9oQ/6JvOmWj4TfdhAlbXJHL7hpHf5pT/IQDlvII7W9Tz5u3eROJrSQNtMaIuw0C
/xgkTnxfOqZ3suE+7cnjgNmXbB0L3MDUW6Zyz66gxXCuGWKs6Q2A8Z/QMIpEeZzayNjPINsPxI28
tZgVKhJSpNMvZzzs0FOY+ESFS0+zRHV/zL5FCnG9lyYibjqbXbLxAvmvQrm69YXxUuC/2aSD+NGk
x7H6ZE8a1/BN2vgfnBzg4zw5751CqMEfO711KnkFE4YCmOYebHz4fzZphCpMziHOxw2/LfZBReyE
fTDnVhqgrqtRtqusdMvfCI8RbTQs+mZ1l4jJOYuguKvR7/nOdqfKG+xjwCqZaY0StqHDq+HrUb86
cX6YclhMcWifBt+mamtpGVw+QmsU/rrvTAggqt2yy6QdESyuN/lPTld/UQlI7Zhqqvu5qtFWOoow
Mb6wajbti2mNu7inxWl0qTwbiEKvjFbB5hhc71IFuv3gInWQXVJ9t5lu6J1X40MvfBx+Tmm/WbOm
8Mr251OM832PrVh+cGbiC2yboXiahZHtYRGw32pqPEAxrQJFR7DPSxxA7znEzAg/yw4qCkD+qqmf
0dFoosOSiDqXO/jrPT6zqrGnXWYH1L+LLnhLASHcwVj3ae7FjGBYNMBYsv0eK42MlyZW+c8bhbVN
R/E95GazqVOLzG9FC2o2es6Lp8L0KAen+m1S7K10PzzTJmmeGiSSFcPz/It+gOFiZHFTsQiAFOFi
428y5X24ueVfuO4DvuXvNG7CCSinW1ff9BQvtktIlQyIUDxLSgIHh7ivmqbnKCvTs88W4WK4dvCA
vxvoq1ESgitNEWP8idJPMbKVUKUNIr8GeZFbWt4cxZd9ZbkjwhirdBRCX5m48nSrf73MIn8R9k05
nJgEua3a/U+ibf+pSBjH+mH0sP3QLFzqeMbxRWYqgQuHzsROSBPZQm2mK5YvpgCFhlHMS7gFjxDb
mkXIjezUwpiLOUTEFQ0SVcOz7i+WcCe3KFfOpgc6CqN/vEB83LYswAraIFObahqf/e7OpKVPlazD
HDNqgFAVRB8dY8MqFdJ33CC3GQ82q/57a+m67f2JKs2qOgS5v+TmDAWxItfuXTOZ+BujpcvdFH92
i/micNwAK9C0C9zmhiXFWsnZYG4fyAas8oppgFFxJtGphd41NCpuGGeCpUUyB65KQGJXKrBVso0Z
3CVuGu7eU6JubWEwnKp43jpRNq54f5f8eRH7JBQygksk1cnU8FZ/NiBFRnZOQhq16ZxG7BQ4XwwQ
YkW6muyJ9XsuXyJf6s9pKritxNz2ZrXshOv4NFXza0esn9jxsQgken0k0QXn5qOgZhW3dX1XBvlb
E3nBMZRKfuhIMOc4BAXuaaPFY4fmyxEsVPxjt8Qa7bQL2Xk36RGKIFMDlB96Fd3SIDFi/4CrxNDp
WphWh2w1tJTytSr8bl3dPY54hekqoqJ3LdoxP5hwxfRnBhITKuxUwoz263wo94W0AQpq/GJPXTMp
Lif1fQoGjpttl28qzQkM3YOo5kwnwJCPybbvaH8s2lTiH8zuZOdZG9Al+0ZFMFgVuWA2/XTcRNa1
DDzQvQ28eKeDIWqX7p0ZO/AUcwO5P75lDvPHUEF6bCz7xVImdmyVKoPXLj0mmO/AsVms77j6tqyj
G4s0IHatUfMyydq3PO6YclukSfADVcOMoRVpT+B6LZ8SxH+3ZVHSeZB5Ha9uiH226RcUjgswUmRg
zxSPbHSm57EJNXZG76s35RsBG0yQkrGJBaReyA8DAUo24g7bFIC9preButAgNzvvTjUciwL3Wh3U
T7WFTqn5JHgg8/YgehiMxLwHctJEdWsbz8nsYHdzBpaHEX9rQDeStF7G8AzTQPpLGAmaudvR+842
pSWmhj6gDhHfE8NUZD/l1G4ixAeEImACAT7Dra5qgIFEl+DRh9VO6+y5ibsbAJqJzlxiriGzM2US
vEQJRD30IbeMYBFtpirDRToMXCEc/EOtwTaBk6uC/UViNTlGs7hlRk+0Ad9XmxGFS9vyqxQNNT6+
/1hwzoIHPheZR0dzMvAtc8p2qS9allLJl2Y6XgdV9ctWT2yUxUu1oT1BWVN/G4bsM82yP4xMWy08
bk9YvzGTxnq2ujWU4wKPlmlTclvNNSEztM3504qbRAKGtWbICZXLPDCmRKWYGergKWU0drYyyXEl
yhbr7hbH2/QEeQURt7Zz5w7FhGIjTtjqzUs0BVCB00mcUfjE2/vZzBswMpk5vGO7awn7AptMcCsl
A2bBgi94Im0KB3IK2eAsONnEbg3f2bqvObhqoZ5Mpf174cY/o22/VGN3zxDj8uJ1XOw6vKKtCvd6
JTOYscFPF7Pu6H0n+4yCFmdPl73aRTCsK0PkZ3NylhsaJthoGRSdlmVFhuyynuFjX93aHV8lF6Ej
QACcXB3TNeolQlIRGl+F2ZMSsMnS7UeLbBjh5RI4G6vMIyGNiLIiqp1RoEaDNveBqhI2Qj57W+qr
mpvXsHMkV5tsNFTDFREBmhVjnKd4K+N3QMPZp21Rv4230iSii8sjwH2wyhMMfrHEveH65JsTu8oe
rayArFDWzj/2YSmtbppfPKRszw4dgGZuycGPYsMQZlQZ/NPIClcua/0d97UEeHVe3tn8BX64DYpf
v2n9PS3R845WpOg3tb3pewhldC9G3BqZS6Uwe3F3H9QB+R2kEZq8WVjxtA2e3NpplN3FuAE/OkIs
D4g69ZM7iG7tqJwtr1/6BVUm2OWGnWC+fgmsma5CRMdmF1ACD3hYec1DkVft86RkcQtYBOKHGIhD
uV2ZPoYcMW98gs3NtOPlHdQiKNSp4e4qZeFoKs2ctofQ54VTJdws6m4GFa8zYd1mr8ObVlHza61y
C7DC3M11vxEL2TO3pHUCd0G/8DgD4M9dg71RA6Vbpe1pJmSw0trgKMoChV0NdqPbY3iq9OAwyjfR
OeCPCHeO6TUcZLRz4ceuuiL+KPsKNssCY4/yha++DFKeHrO1SmEWFdr0z34N2y0eEJSTuNR7WwR3
gvANciJy/iwSJozCfhkqCk8TlnF21ms8xwhAuunJSNn4xWP00cpTdBIohMSkZ8jPklGugpFDzje4
BgAaXNDmuC0GVR1rDwCGvRD7cuEMlMdg827+HyW9LPgz8fhv3DJ6AKRPgV6UvkGnoPEtoeUpjksu
ycZCb2RZGpMqmXkIWHWrfA25HUrsVLb0G8QV2nD3oItJYmYY2Mn5bDTpZ8c5HlaUqvszDd0yduQz
HW7Fv2JZXBVLNYc/pl9TMT0HLftDXbwm+ZCRZun487jGErNsvgsTGQBNJiIHy/06VwYoYYOHw/ez
e47x98ZrT8lMzDeYFHJx22Nit/InLyhe57wiZR5H3VbVWl984P9MBTyUwu32olPGWqZYPxm/1Itl
6dchomYUtWE9CvHGbV3zchRpdMpKwg4sKNP8KIyQjblmsN4zoGdXGSwkrha9IunKYKdTCzBw1jcX
EA3jWhuc2zyY1b8cyz2lsRwOg5X/OGUET3YaHkKidPhZ9WcYIi3lsyPvgVPGD/QJ15t+TJ6TAo4Y
6yWohUtUd2DGOShnCPdmza8exIsvvxyRwz2/30cwH9ZK8bMKgz0QYwi78VKwTJ2se4wyT7PsKKlp
5mZPb7Jc9Xb3WxbGT+HCsPF8+JxRzHeNOxDXrCw8h8FE+5U+5T73eD+HApMM1ieuCYTeLP9Xx8QF
G3Oy1lU4vw2ji1WufmaxA4HEif56pG8g6Dld6UNvXd2kQzID67sNauNYas/YWYbxHIT4Z4eA3eVo
L3hly4q3s6yuke8ukOeUDguLHoaeQ7DDn+pa0IlH1f94VFACWSTT6UmymnHL5GgO1kvI7ort3vAa
jvkztVAunxuLYTet/vK5vatDdK8gyB6wgjQMnXRv0p2779uJ7rWROcvBTkdf2EB/EM5U7YtP4cj6
MOEbJ7mtvgtRAnAXwgPfVryCC2z2ImgHYlZ4xAdJc18dEeyvQkQr3hZM1T4N8T6yFJ5m0qZlI/51
fszUNN5RGPCXhjaufdxuJ2yQMItD8BzCNa6uU966hJR/EXjg8WxE9AXQ7JDiTwMa+4wphDfKkh1D
jyVhbE5Hr0yjY+NHf5nugamVGm4o+M+H0ujBeodOwtA/DIeuhmqVz8hYKs6Sc59NySHW6MKASIFp
hJWG9gFnct2ZPh+BKOSB4P5JRuG4AkhscRA3Ac6v/N2tOyoS6tras+4T6PVEXfPmfo7c4up3/vfc
8Azkvb3wCiQycP0XpMxTeHXf47C+V61lXiaVe9yhau4+ToVPemV4PV7DRjf/uB0RHvcs94e0gv8v
AipJAJ3lejnUwxafyHSiIR47KPMxtbKpvGfKRF1nWiWbKGyWWMI/paivu6IuzQ2OXgDNCVmHeLHQ
qla+VVO0WCtRdAlvR1cvZgBqCDQQMfLe8Pul1y6u+vtk0NllcOKnwOfDyLDVHAOz/uiHQrNy9VHt
QpWth1hmt8Kza2zbVMoTtzY/a0VDjeVZ3kPsjx9G0eP/qNlF1d1Bc8qwneUnhgFHawePcmT7atOV
JsKaKwdm9B6plhvxvE8jXjJZN9B5XynvXg6KTBEtsQfTMKxXj7Lvg4dPYJXH1c8wLIzZwvWPvcy/
S6og1tCAHyoi/mkjv1y2U1uuW5zTuY16nE7YZbJg7TnNLzZLXJ9OA7e7z+pLnmKTliNwMoS1plzK
lJa5Zpx6a43PRKG0znhmahB2wJuMJaw8b9yKg1VM+atlDwcU/QjwSZ8/KMPyPpipy01fN9PBIpv6
4IztX1dh0ZV1Xe8bO2KRqKoAZCAtBJoLq5kSpTJSR625oX4xnrQrd/R+pprC8Jhv3ja2jffGj+Oj
Z3ufDntMoADBfPT57m5HzBOb0ZOfdFV9d1FM34qPWunjhkJlq169JrEvuRsMW1cv9+uWLGgT2cPJ
7oL4H+m7rRV12O/l3GyGphr2yjO/8gwoBlDm+ijbwr+xcThDL6XtyTfCvQ6RrlpPCbzmk3/OUsNY
OTZDvj1EX4F2MfO6wzsW8Qe3DvxDzcO15xPzAX4V4hRGCisQ5nFcpF99H3yhQLMrmejvkW1XXn3h
siMygneJ0HVj9d4dY6OGAKZV+KscemU9v8W7Mgzdhtu1t6Zku+f60yu4AgPdNzk7jJhww26Ygovd
CR5xj86FGAcZc6pReGTzaBjpNzE/Ivh0JJOqsMgqW44AhzmfAIIebPpYCeafbWt8KAz3TcrSS4+G
9MRSgj3Y+p4vwU1Ocp/gSaIQDlbSpJ6cfGEeG/uM0kLHUM9mad9E6pWbiBq5IYaGLizOHF0aN8V7
e5WPQIhh2o/D/IikiJyPbVPFrxZ1Kl5R8mJzyD0EuFddMPlL0AAWeavQEKYYjoAHoCGUbEPavH9c
CBYVPHUQYxEatJCP6az+BbN1shfU8YyMUPPgZx0FtoX4CVIeRRgG6zKDig1d15vNbZT0924V/xMp
SSvVPHOlYytWjC/UUh3GnEUcpjCO4XI7UwhrA4vF/eucXNfcpqV6l7r7/J89g0uO/FmvKW0MIyCm
vNiYO9WnnrwWQ4dPDBM+nSvNa8+uCqpGQNelbV6DrLzMWNY3+K3RHnHirRdL7Hcxhgwcqj+7HmvO
iBfsCqMIVkPuLPu2rwgoFxgG/yFD0ondTpBr3eSeuvBbR+1zDwgfQcBcVVU37v1+wAhhs+t9Zxf8
13jpIY+5z82z/iCAvS87+1TJ9KNo+meryA8pSwsf/hyQoOjVIiabCobaPPePuRkehz54taocVLIJ
DKgfMngYaTJuPTy7B16/XCK4AKyEORn3ogwfMLbfZld/TxTQHYi2JXSWjZzh+rk1fZvPlTwjCPt7
t8nFyrVZJ0FM/oPsDE2QKNjeaR1z5QI2X7N52uNzEZvJjestSeVkN8TVI4k4/qX4y0/zFxq6wh0O
Kn7BmRttdR+VhDNokoK+n5IEKxMidBMd4hvKcmgM6CbvOwKd88YJfca4dcOeqQDDev9QIs1LAAk5
t8cfD6XeyaqKbBolTT4KnYkyGPT+Yc6sj7if390eEkqPM8TwjV8vDxAvverPrKJwi5AKB1bzNzHE
BJ84bh50E/01SfSsc581uXwzqQBeL2w5O1zeIDxpK4fK52TAlSGxmm1skz0mQh6Z/pkkn1F8E4rI
N1PPWJyK4SlPWC7zF3wCj2bwhJh7k17qZmIG4UbwGkUNqbzmM4oJdhOI5mcPsY4O3ILXpmrPpqO/
q873ViQf/wxNRMCtk+cx5s3s6MXeGUMBm/SbK6Z057ojnE/Gzg1UcTwohK4UyhBRhOQOw3sB9YYr
LVXGD+U0EkfIsZwIx2JtNSw/Tuo8EacFkN3udLZcnN2y3ccxgmpYOe52Ys30SLYWzoXM3k3Ci1FQ
otSIeW24zVspnKtw3J3rNRVhsf5GDPYubpm5YDzTzeeywaw5dRLhkNcMC8o1JuIdZecffV1vZdcz
95jwz7orFo0nm1wpWY93ZbnbzAhOwrW4sNYDmjKHnPIXu1w1sjW0zBv7zus0G49aF1uL6xj5dH6+
8cUI4Yz0IS8zTuN/ZAz6R2diyYhRmL2Nlvzy2tj6BgtA0VmgDkVGwrZoTraortOAUOqM59oGfjIU
LyT5njydb1LDqYC4NnhYIXNYc3igM1BvIjdtz61IHsPSwuJXj7znuQsLPV+CqrDXQ9pcwmzCx1gS
axvUVXMfMHyIM/5CgUqi+bNuYIgFRrgbWgAHeVrdx2b82EjrgV0gQjUWpxy93xnUI00LWx/v5srS
/VOYBN+5tvmA0h9qF3/itvvIgSu0yr4na3RrJS8PCaLelXTeGuTIGsrbGn5Xe0KV5cqMI6FYByKl
n0KeTdgWfEevrsKonWXJlaTxYhxk5TJl5l3AZLunw3ozwD/f+mTc2jm4edRa0vK1VaHxNCci4NXd
8pUvvysddKtaYo6aTfbU1nS2lXPOC1L0MYNIGA/7LE/+vBkgoZZPXNTePM9/Mb3pl6TKjvJta40D
ZF7PI4hCMyzf7bLDzdY039Jx28/Zj7nGgVrkl4n2WS3sgw27fFPbbD26KlJXxFT7aA/9K1i4XZ/h
6WgFj6plRjebuZz3Wg23PMmfe0R2tybM0A9qSWN5F3ogo41m+wukRZ4ju330jYyVuR0fG/TgdeVL
GuSVf+V3AwxZNt9WRANAMv76E1s9kL/Ntm79X5PcCUmlx8TlP3bGN3cEv44b6YATZV/25p7i2C/T
cAlNZN88G5dxpG144rPLESLXdikftKnSQ9qpbVPbe4OAFVGml9kLX+u6+YojGVAamL50Wl58Jd68
gRCiJX3Jm8L6s6aOvYLZwHCrq60l+pdpTr8gHt5C0gpLpw2inu2fgYTcZ/U0cHtNXmOGGJwy8TUj
djBF6CKFpd94+OhtCIZrY5bMb5O6V51LSwonLx0q/xJkE8z96piW47WmuzcoNJqZ2T+aHvubMNX/
BCjtNePAv9F2/3wJuVfCUD6HxOZcEx9gNlcnbeZUdfF9WtVO8jZ3NFlzRdwqMwhWsMYGpKcSwxe1
AhEXxRZoe3syPGxzXUEEOvYiBArFMmS8Op3BWiyWH3zw+crE+xxjfveD6r7n2oCJY6QOGOuED0ch
sAx4a171DqKALj1iTUVl8FpQ1l3S87dF4KT0AWAY0I4HUP9rO44BhlpQcYtT1IyfoU2TouuZ95Me
zsqy70fNwkN1B6DnP4sMSitYh9PELa+DkWzztj9yidkIkX1F3Hz5wAuDRDjOEGlRnwEag8ssrVJo
C9GxN0fqS5r2KRoF5PsB14SuL8kkv9My5oZkE7qV77HNctqenvyA8jtrkIcoSPZ8O8bbKM3k4DW2
sY7aOFwD2Pyax8XX58T1LufD2IHfcVcSGX0tsjzH5wu1bPK7XZ1qXFFcfocZC15S3Jll8BaKetfC
kGAE4eLLFLoBt72xNX/UOpw3Dk7lLYaNXdQVr3VWvuSGiNepLF4CE2nWLdVJSOhGdfKG3QkLVeTC
TEDsSut5N4UltBxqT5yp2BFOrrYVHDsQOleMop+tW67HiWrRYDIudsWDl/T9FTAdeo/v87eLsTcL
4gYy03Q+QOMHhHELEZe7HiNyVldnQMHZOgxc+1zn0dkZXRTIbN6TDv4sO6wQ+K6ofwiyn0im2360
36xcbNimhusBA9lqohGKdK9Odn4jXsjs424q+Dy74JIK51ABF8I1n5yculB3kaQZjacQDnCugWjw
nxs+4BNUVWhY884v5cYH1OvH/AI6ZyGS5fptiLJtOGW8wzw648uAcypz2wdOYXotlvLtlhjFZujt
sw1NZ+XZAmxQHTBKLnhpQh1Z+ZOM0MiD9iON1ZFg3Nl2e0DmAaVKHaZefFCUV0nTS8Gm4mSLqcOe
XNaOKzuYODTTz0HNL2rSxEq4BK2Spe8gFNY5NAQJ0uCZ3trj3PrqOAGG7sbwfcYYA3hahzv8E9hb
OyohkJk3aZyfglb8pS2v8iI8doXxlpW1TUshFtp0QcfoJODHBFc99t7Nk0zZ8JClVz8CsDlKw3vH
m3tmJ/vg44RYF/38Ilp/gj+VPAvoHgU3WqKbJxQ+HALCZ9NVlJvRlOwilA/ctX8GuUSSeTLuhJBH
p3Prjeh6ZHB1TNjp5xOVEkoyhMWZi6u8Ds44nq5OJX6lZd2csvzqZhLbIaHCPG+d9WB4B15kF6di
psmH5zkMxWH+/2IPvGmu9CceBZougwn7Kv8qpFxy8vS91tfaXrpfsLIiJJkb+iUe6qwgQZ//hgxI
Q4Iw05L7LKLkqQ+8D2A2uF/76HFI1HlQ3Mukbl6Cttuhej7GePm2TcduDM/rD98Ydr0AYj3bPoki
ezFFwpLB5x5pJQ0ARPpfJx2b+2Cu4EnjjTFsTEJsvosVdWqHuc8ufkWXs0Rx9Jk9e3RgpobwcQbU
ToMLb4SOLwx/x8OcBL/4TV8rO72EhntqWVlwucMHZFUMhJACMUR08WvV436eBmp7QXigVDeEZTB8
s4WSCINCHKgx/7aziE1qyqJw4EqKddQhiLlhnwg9pbhIIR7yYPqK3OpKq8JvxeaOeTXexNi8LfDr
InTvqHfE7l3kPzAlqtVEvswrrKckqGlg1pKCk8UUDYCrG2C2csk7j315EYl7EZRAzAXjoZtgZ43r
Y5XQAzw1/RPX7IchEIe68h8iJ4cNxw0iBeAwJJhTU/5Xy2ikrjSgEqOJ1Vcj/WNqqUc37U8+NLI9
rW5Mh3PyGYmSHyG2z3gZj6ZDArWJ3Ho9QlJej4CuUjlV341kmFMCeRux4oy5p79TguaXzOu/RM0G
NloAhXVe2XvZpJhmG31mR/I79sUb1CsyFmUfcFNRJ7v1fJBGzhVoebB24unPz9rwnPvO3knbZ0L+
IOVTyhUQ0o0Tq1i1Rq2kFM/gqtRN48mNab9U8uygY3eFhdpLc0EMI3BlzONzJ7obIjinTZscHKME
0Gl0fyYepi5Md/A8DsgSr8DDm1Vi4M5jfvmIS/NqLSB/saxaEuVvZ9v+12I/1YrILrbByG3vDaN7
YTF3qzzjov2lZ4DSxUa3X1Baf+vOwb7k9JRVk8UH2HLgezCtTUM+mUE47qhv5uUaO9eQXazImj9h
4saVdI6vhqq+SXMyVxZ9arFk1C2S7E4nC2YdeH4en4a2+OrdIFhbZiWPREoaLFGKV5675tN+xZKy
G7Tzq4M823m6DHdwWx+y3Guw5pKfiwgaMvejicew2tdER+k3DjuofTWHr1899qp5wTkIyWGISvpJ
ShdzKvoL+4XN4Lh8dTkBqDOY9wi9Bb45uMU2nvfdmIl9mEtotdRy23lx8gnWS2GQJqDciHXFhhN0
PXrdj069dNuxPNqxNIavBMttX5shjh0f3D4Ud97UgIGq/wWx5Z3k3HSlnsqwuLbUMXe2vbdnc0dZ
QrNJ5Qhawfy2bE5yNZg/qWCD4vcSkKNu9oymt3aBjRv+kd7LmdUJ2eEhifZ+i31EiXg7Wh1cAlKX
WxOv5BrM57DuY9I0+RxGu8ElZGLxnFURZYxTkxzQ+V/iNqVjckx2vWntEGDeS+mezSjbtNPwOqc0
iZbiwYryF2lNv7xYX+Q0faWphS20d9z9bENiFvBAdehcepVtA/f/87cotiR0NN5Y7Ddhz8U1qZ55
vLiHdB15p4BwkD77UQVFuSZ5k8K4sKyPpIB0h7HnSiZ9l+Uh9zsauFRaXFLX/yjM9CmwTHXC68+t
r1D3WWrf2Ec8dA5kSF5W246X62oOjF02OvuwK/8ZHTdSS/0pz71LlcObsd/PRX4ZUxM8DaEVAAD+
Z5/RxUeOT5Tc+uzsAevyhvanI0Udj2YvcVBZv63NW3/MsKwsvgHhZSdL+O/hNBwGUd7crK94sbI5
NenxzfO8O0Bk2ZQ1JmqXfGzadM8ybG503uxhktnssFI2hClAHIXktQ7wwN6LWu9TXC5lYt6bHbQh
qztrVX4abX3vji4+TnJz1HLSD4iBeMgvCM5/9GVt+jC5DB3cGN+LnppWVCt/Nj/CmhbwpQwUZfU9
wzA7j957n4jq1vNsk1dGRmIw5UpORJucGW0KmUD4tNgZoGP47j8LozK/wZYqwGNvqZ+WAsd17FTp
2k/r24zKjS+NVxRn1dnP7b1WzdekPYyPnoAylVcuCgOzXARyg7fRuO4t61khyFmV2nKAqH3nwb2m
6sBlQcfiwr/H5B1uBpOELqEFcPJ1Zq8zTQmETsIW78yUISQTEQrkfMpMz8U81uyYkQDsoj+Ggfry
6mrPen6GLlb3d9PUX7GoG3SnMmJYMnCW1OGrmTjmTv5H2pn1yK1c2fqvGH5uohkRZJBsdN+HnIea
Z9ULIZUkzvPMX99f+j5cVapQhdtt2DCOz7GYySQjduy91rd6mKplJ29NxoF723dhW0LueKh0dDQb
9cMY1dHIJlJ8c/AU+cRiHJbgyJysZl6DhnSqLyiraNaGK429T0/zxjbQ0Cm5Zbj3Y6rDX8SpxCi8
WDlicCcudvlFT0sZLOlTXJTj3qvda3gn5KNznUROu7CaaEwPwV2XmFANsL9S6pLLq5tTsDPc9diH
1OAXxjE3/H00ztgMNJlGdHPhn4Y3HDrvXMvbey4xZG2RHn0q/WU9Y00DiPccTrRO6l7eJdDn02J6
df35OurkK1rnXYaHaUFeYbycRHM/JMazYdGgtjp+USJ8QdtoHI1+4P8wGVehK4eZGrSnRFbgXWjx
ul0NgnKNSZedH1M8gwckpVVBmGYqSAkZ/B9OLDV5nCezlsYGNvsA+GpHfkOjTC5KIC9R7W8gihTL
4kQPx4c1cjZrGIrUbbPqC+t+gpixqg3ShxBUu4g9UdiX95yHgVhw65pRn3DqOtiOpX4EVfuKIoKz
p37BNf3DEvkvdw4wr/KPV1Tuqv7GUJbmJfGnfund9WnwOmcIVTpi7vTpUS789oHwiUePLis5SmRH
NQ5ke+wbq2QGDFWPJUkMlr/pjZY2ove7chnOTSE6C4/zo9vQ9mwYOwZucgGescUZzQhF8RNJsx2x
XbQHfyQDvqHF0Ocug+ByODgNc0KlUvb4+heSG3Q5PXvX3HEYKp0R+3TVDmDl4bIP5Cy5RnWbj+x1
YyjiFWEUq8qsyHv1Y1xRdolQCl3nGgLWOq2LJ606OqhOtR709NNs+ucxG4dFDmOTEpSEYaeGyV2Z
LAYIVcQSiYaJSEzQMlDFViXjb6EUcAyiTiJQ5XLSP4IJ03w8cobueh/NkBuRpkF42XIs0ZDMZvpq
hOa+8QE9w86Z8vZp6EIQjX2+pSl9XdjmlWW1FKTmdG1bDu3+gr6vJhSC9v6lP0gah7hC6D1zNOpu
rErRlog7Hh3iB+N2eJ4ihZe9Z3ynWuNV1wwRoTGu6PBsKwmBwMsOOfhWPLceWYS5dah680B0+Dqr
5kuOB499HjLXZ8dEpD1vJQYA9Ku3eWVDnG/AZAa4vebU+l2O8oD4f6IvMV8ysQMY5NiLOHeeEVuj
lAm9lyDIL2fausRSIAAynYvKrYMtpPxXRRUziSxe6tZ8FAWqS4HF0EU2Sc5NcIDLshtn/zkpGrpd
hGY4gs6pe+ggci66wQ9WymtWYOnwaCWE6fkVmSPthiLsJ+aviRWVI7qRBeuhcLa1g+PUbQm3rVN9
HyI9ZdDI56Efu5hh8UA6oANPD7XmJ2QmXdPpbXrzybOqNzue+js/IvW37LxLxIaAIGFea/MbZvbN
1I07V3PWbA3/4FUKhjHTGNimMWqG6RjU87EgTwMZEwFe9gzoN+rKlY9Wb+Gmya+8dO+MtCekrhsu
g0b9dlpvQ+bVjnyGK4tZTJthRO6Ygw59Qeh3R05HLuYnEnYVN1r8FElzb3X9eGHRZlu0plEuaj2p
hyYqntqaO2T3LucMQAsUT9WSE/6trmnoJ1Bzbaf7SRT3txnGDi5+yewTSZfJcy1bVqJwSOBgNfYN
BOy9R8qT5+BtF537K8iY6vszEaFA8g3bfx6N/iYilIjeKQKNsdoTVn1Pcy9cVam4UG7yjBgXifZU
vLqVuOcPU/ANm+8xERmBJHGCOIjjwI4R6enGshnrVs4cQajPnqXX/1LgN3FJjkBK1QkCk9tvYJFx
NWXHthLGobWRfCCXq9ajSH6YIaeiScJfiJlcIxVM9sFEs7wc0FkHQ8OQyU2f6yx+cWQ03Fl4KjeN
F/m7pkLk5OS8ejKnwxxMUBrlQG7rSRp2kdGL2IUDe65R5s/Q8W9Aw1wPUUKXKaqmrSkDj7Ni6+7q
2WpfjQ454amTLpym4nhrpseg4YY0AuYp2OQ3KnUc+RFwhchTAfELXbOGJm3AECnFtm4A+kyx2HcD
ZI8C4+oVrc5i0yg+rRF3fK8R6aImBOgiYDiwQdsCjnzKq++h5Ycoe8xHutvqErREtbVIMh2Br80P
bSkMZqIK03mRCblLJ1sxBiclc0/2SfYk4pZ+5Oz8aHClgW+xD/DLfI73w7AOkWG/QKKWR7B5087x
2vqltIfmtua3vyO0tCNLU1T3Vj/n294mpDYeGrxkXnwV076Ck0baAMqGe4ux83XW5yUBRy7jVJzV
nKYB5PJ8CgMPX47MK+uvu4KKMp1IfvO8Jtv1HKW5Y84ThqHuzu263zB53wZwMtve0uHejzlJMnAx
DnI2iktCxfx1rtqtb0+/iFVHKxB3z6pSRKpyNiIJPHzG1YCTtMQOPUMkJxmUXnRlp48drE6E2Tku
yvqhpLuCdwaQYw8ab107WFIKqC8iYt2K2lWSqpe0mYpt29nBkrCMLcxX5oCjJU76xMpZtbpR+VJH
wU+SJpsDYgsitCyTpp30fFQunVXf9RXVjRtiwwvTXF1YWLrXvoRsJmy/3Sd2bt4RZF6uXKeB/Mw4
5qkIvZl2KvnAA0kwlPbs1HUZz3dGnAAOS4snE6jPQmfao+mmOcCR1lTT7guf/Hm87mP14JP/RcId
DVdE/MQgqpp2SWsg4VXChg0VUwN5GvGbTQvQqos3CNqMZZp+PNbUZis00Pfs4/A1WiQVbUTPeE6G
/KIrdfxoY1JGKNJT8SjjOskoasLOFKArshf4fWz3ZnU0JqhmIB5DLKVEPiCw41HI6IdzKn2r7QEx
BWBMupadfznmbMNJPrTbaaKES5OA6Wibwuj1xF5OMVCEpjv0gtZINSQ+Rqt+K3qGSXNtoEjR8yt+
OgA4fXQFMYBMIWH/8BWYkNFT80Ex1se6YybRtoSucKnTDqex+5iYkb1yUC1vB58evG+MjOTyYdhk
cz8snCDkUDpbkgpfk1jllo+6UEcTI/u6zJv7tMleMa3OlyDwnkrcSys5OwDsLThmqTCTRxWN1WZ0
2+gGIJ+5Hmq4FiVusl1KM3PrRB5IYh/Hg2VbP2xQ1GtHgvJQveX/hDXobY0A9n7DfLYC4XDlWNCB
GlpqtANoaowMYtjRudVdSnR4yF+iLjjgL34xs+ahmOYHRxWPSWX3W6POKrq3cUfGJ6d+K9ceXQji
OIJkvGtqs1qFWl1JpxdXojPJQIoE/neDCLSmSPdG7SQ7s6EG9EhZwP1Ngdg5EztXNkBARCgdI32s
UdUQJLOUTHPohKgSeiRlReJDeQrDCdR2d5chGXHJMsgC9No6jgwE9mx7aKAycms17IewfAgCGxK3
oBbGHN/dNsq+Y9NO1iQE5Wizq2s+78mYSUUxD3dlme5S0I1LFcd7088nCiGGej4Y76MLOm3Z2uBn
vJLeidYmciiBlm2nrF6tbbP1+cv+NgOStc7UCbPdpUTa6O6Z7ul0OcTFvIuKtF+Wkf8wNi5hsSbp
H9NJRj/H7WmxYTyYVzj965hIY3ZOd8Um1+Lca3k/OyJo1wh7TvCd2Hge2dGo4kVxMamaWSdifQon
IrTm8g5Wan00e3wnWMrvCeXlTFwLa0Hrg6i+TEEddLAPU3AxbOtYgjTnbQRvI2mGqEsZ5taHHsDY
0gvbXxB6i11RBfmy8uM30fTVzvAMCZfNba+kssxlK3OCv+3oXgUA2gKf7FTtFv1r6hjfMDTaRxhP
yc5gVkU6mUT840YZ0NOBxjJCSf66M2KkmK6BQ4/FpS4C51FM1DEZLO8x0fOSdvMpNraoLuawJ5Ey
hpxgV4w5WZ3JnKNkHpv7CBXwi6NrQYS9ibE+z6cLBXFpxfKYrgsPavIQz/IRY4r1g/a+8wJU+HfJ
eWRHVRbt8S6Ye9HD40BlXF23EWFNkM0hGmUSMSgOb+whyD77b/HAeWgLFMO56KlC3wAE9RWKU4kB
IK9q4gDcRHHg1Dx8OrD9V2aC4kH7+OqoXp2wx0HAoRpdjnhWObBq9OP+Zef1TAESQ6EFDzShYb1j
7JM5ai6ZT3rMPTwXnk/naeKgLdpwsRbqnmPJ8FMAnLx1g5QfXQJi4HAbA53rGv3i1i1TwEG130s3
nphm18nT2NPaD822vTWKRB+qubZQRTm4fuPRtznwm0wY21xxCI9lWh8cY/opI0vsiZhqwZ5NJO81
4KjwiBfDW1FDTCoZw+NCaYmAIx3eufGaEcWS8uqXPnP505WA/kCUNgZYo6T2U002ULMCkrOsUxMt
JDGvORUQhEJQ9oBXXkrAhxdZxVHaBk9y5Ub6N945dxOWFtEBpubc4EpOiDWDTzQOpHVRTQQxeC5N
7bkaZsNeV2H0qxvLXzbW232oXIyUbd/fisa4pMHW3UYm3SGdM7uCK5NtVEI5i73srZygOYS5x/jF
YxzkExS09Kp+/DYXgXrmgYOeaQfz1sS9taOHFOx4ifpg05oDYdKAUhYR/OkNQ+p6LYbU3sA18Xdl
FuiNBd4EvaSiB5v4De3X0X6ZUJd/wy2SXWLH4dRreAUEFHwL+3Rwo31bw+3UdRTt6pFICJb54AQH
Byn84ia1cezJXb0d2pJhApw6SCYsKYC9uBrxX+FY3tDM0zBf5bQdGOPf2kalr3yeoCub7uSyA7HD
Dz0c+7Lrj6XthD8YliM/qxAMpl0zXc8dF6bllJqH1ulJf5tNBfQKedkp1ZcebFHMrFpFx/HZTef8
pik0h+/Jpvp08Zi02uaUXZCjBBxR78ewgek3BcEbdstoP6jgcSTMea/J771rQpv/w8yxCZkut9Cc
CBSUznhhDAGVXj/S20iLLNzyCNDvsgNBqdPQLZXxJE66/OGYWVV9fbLygnPDrOdwTHDQT18z5CXc
STp1uE6cmRitpk6QEni4MHwrsI8lTyFrrWGPhw7SztqHmHyI3ai/7Fp5q/FxLudBlhx/sUEIwMNU
IViYR1Naa1siKgotk3Ef/V2szi1mjko5EOQ7MniXQmX9Ea5TtPCp/1FS2i2zqzxDkTtgovHLSfJM
Ga4+arOXR4CebCeBSa2fZSlEhdAMOPW05liRbzIL8wqKPHx/A5n8UZB5v+wU5HSTjiWlbGw9M/H0
b2QrIjo+LX4fn2YJ8bhWsmyopJieoI5GttCZuxrjcr/qUzysC3JItLvlVGoRkYXagFe0IVcX3Rnk
xIa3LUZYscB7jn6DDZ2gRSAZzbGYUpTpI6bTCmejDUUWOlKe7HSFZ4BNsTDaLWXEuPk38g/bYoBU
jzA3AzA0F48VQvIRXl0B4HjVx82v2sifG3u4jErWiDkhwyQnFZpIy0QciBhnzQidvqJ9P8v+9p//
+Pf/859v438Ev4qbIp3oOPwj77KbIsrb5r/+KZx//qP8v//z/ud//VM7luMIbZ2sa1QfphAuf//t
+13EGsw//W/50GnhjsrYe0HdH6qQmrlsybLIcw4XfpBOu1b7ahvC01rFRYdUog1NpjNU7TDBs6sU
Du5KpAbj1FPyHYmLURR/8SFPn+HsM1qmKdH0mQLwte29/4xYFTKjLROP9God3zRIEJdGSSRXUtLj
gPa/qRtzOEpyFG4+vzunP/j9hbUrXDAynmKgrc2zm+PBruUM7gcHVbhq1ZqlunBmQZzfoDiHFZiZ
7bFctkHJaNomS/zzq+u/ru7QaXYtpflvk23h/ddOcpnOdCDxiNicR4faJAFQotcC4YI+P/viu1p/
X00JCatMsEcryzm7yQAuvDoYTsA8LHCIIvBBYW7w5FwvPv9aHzxxisfNsbmOZ3ry9EH+eOJ8+FP2
PJKnF7gtmoG4DleWgbuKB7/a9JLEDuI+1f7zi35wL99d9PT3/7hoOVGLpjUynjnL5RZQn/PAk18c
7K5p1z0ZcC+fX0+ID26n64B+UJ4tHUee/v6fF8TFpanejD2Nh+qCpR8HB4RJSET9Az0FRAlWLDcA
YWi2jkV3WScpuwx2/C/u9kcfxDYtRZVGIp8FtvP9B6nzvg2T1IJRNhn6CkUJ+89QPzCVb49+Vvzu
2oQjopf1GzD+B7+kJ9tEaAM/vx8fvMKMFBHmS1MrEy3R2acIrAZnIuZzc/SDASACiykNKHnKAm8N
83qQ2tvMGLofY38mmPPzq3/wbGtO9JYpMJh4DKrfXz1NPcDgsgsOjEdaBEhm1xoLVpzI/uJC4u8r
AcsjfFOwaLgWe+D7K8XjyPlZpMmBnMt2XQxxumGWy5wgYwrmKdtBAhL3u4o1eYXeiDC5HrGs63HK
Yw9HTDTm9ioD8Lj5/A78/dLxuTzTtBzLlZJQgPefaxRlwwQiIkMKxvg6UeJRErp7MdldToEdIe45
kUI+v6aw+UPfL58e6wj/QtLAM2id3QxC63ggWiM+9CF6j20jbTDymHkxp6+1mdjPrtUG3yXCcfDn
yYlHghcjuA5oJR6rIZJvzAoI0qrpEjiIQyFBcNaI3e+ff8y/lwbPch3PlJrXhAXw9C3+eFNlaQwO
3pCI3ljm4hDKtHWTmopP7cfioRResvrfXfDsXfD6EIon0/mDZ08ahGlp33vYAzH0eN12ssrxq4fy
tFGc/w6eNKXNOsROdv5Q+nVdKM600aFMK867ZBIuXftky4tw/Do9YV5IDIATHnTJdLhLCNj+/Bt/
8PQhJDc5nTjKJlju7OnL8A4HRlRESLLIMBIG2v2A+SrfOHpwAvyHTqK73efX/ODhs03t8siffleh
z3ZPSMm9Sc/P3WPY8HZNz7EuNAKK+KRxnj6/1Acvva2hVnma1GoTYNL7JyiMJxhdGWgOwpdNZKhR
IdI1wctoAj+/0AePqu1Qa2pHu2zS7tmFgqyzCiduiKIdRk4mIDXpmELaLYqctA648l+8wX/XP55N
2hX/Of14RJa+/2JjkQwKxJmxT8eUhmVhh1uvHcS6G31vB/eW/kvi9CcB47hOSjf8/7+v8DHQxCnl
KunIs8dmjFOUzziBDpVx8kyMZkkzERY/hdfn9/Xv3cnT1D6ONG1BxaXPvqcuESgTTsDqWDaKE1z3
ytSJSCHM7MyS6ltSp5AGNIV4/vy6H7wX2jGVLU81pmb1f39/YdUM0L0CrjsA/ROcw1aWioBK60qj
Hyhgpzpl/dVy8MGboR0lTGF7llBSny3LPWJMtDQu7IlcJUwAS2bapjgMdof0IqkYp5t2dkwMDvkF
jjOQESZhoFb2pOyQOWFAy0dbDPaM9Msf4oMHTrunR9tyeJdcLd/fkNDrgQCAh0AA55RPdZC+jQC3
Vq4YqfYLpjBViK3JtAZnHddz9cWSIRR//NlCqU8aSinYKm3PO7szxQhH3iMN9NBkZfl97KTvopou
UgXcaFavEVPfdBU2PUKkYhz730lkTj/o5cf3kum1tzSqoLjuaIdMX7yIH7z47z7Y6Sf9Y4+yGNem
tpQxmSy2t7D6EWBXRHMUW6a37DiIfbFFffCIOOZpPXMcjh/CO92oP67HTKarVOpHh3YmhWuX9pN8
rJt2tE/wTqv94tt9sH5CRtWO8DxedH3+QJrkdEKPNpNDigrk0asri8ybOSUT6vPX7aPrmDxV2haW
oCY5e91q8BA+HlOKUARgN7oVxfcyGILLz6/ywW/lUOrS+8QXJYR5tkgzOe9Zrtjsis5K13FP+LhL
6X/SZ5Nf5jqP/4PLocfll2dnsLyzgwadaKfIO9CtmOlZJIG0BrDAUbUMyGJreTnYnK7Wn1/z/DW1
BWpFTBmuZQFb8PRZBSMFbVDJQGRPZgkkurZBPJ6iPrJMpBUIbpID8ZvQ0gbh7oYqk8VX6/Xp+fvz
Rf3XB1CnXUlwvOLM+v75dNrENUHzuPs46urLgpqWeNyktQrsNyK7zzRl1EmcrYK1kUe+WLgAdZ6J
E8vuVCBDohP7gnYV/dTmGsAaZs8QkeYqGfv6dwQGGYgQUTonmiQiE5iUj2AeEkJSjr1EHhy5YbbR
bXAF8qu4CjtrsJ8TXPliPwkRygs37UrnFx1zxCtuaYBOLwl6/D4Vgcv0oZ8ac+0NXlotU49SeD/B
AUIBS7H71EFle4CwSbqFl7eYXIeedBqIOYM1XLIH57/G1OmAuTFq/ZY8xnOwUV0gN8lAwktkjTPu
5BIJa2mV+X14uh+2SlKCJNEoMUhvKbyRNEw/YpngHCzaNnRRGNc1cM5SoQBXlgAY54ObuPJZ8ZgD
KM7nm9wPYIdEQ4mDwRgkhpe5zMx8FXHC9VAU0Dhe6xLApRqGkbwFOhff8+J0bwuvvyr03NzY1dQ5
+EMCfF69mTmXsxpF9cVzcb6fnh4LTl1AIngwcNOe7eNtb9TI3ilks6arjFVjeN0dNpaSCsI0u29J
DJiRtCjigr648Pk7z4U5WTr8MNKm+anONg4shzKWud/stVUFuDn6HILuwgyVRzhEb7fjAZeIU+4/
fw0/+Lqamp7Ck6YYzZSz9czK4PyoxiDyIe5zYk3saAOUBbSNQ0YlisdoVULX2nx+0fOt4fRV/99F
KZnev3qopIUwep0yPFIxPrgqIJTaqyd/0RJcePf5xf5qT56uxg7EgJ5V5nR8eH81+p41m3VHw9Q2
8w3p9jAMfaiGSJxpCHKktmfs5yPjk6cG4tRNMxLGjVTJwuLcO5n12wBxByaIsyjvhwjyXQ7SET1a
TNuDEB90F59/4vNS8l8f2HUI4iSMyflraYScxAk+GpO9jZHcQhzRTwwhSRhwo6naztFQH2uC8zZN
635Vvnxxaefsl4kcCzd9MoPx68S2yJValw6DyQjy46oUfbUm6nD8kUJj/Pwrf/RE0D0+tfI86kr7
bDFG39DpqSvSA0AN97bwNW5ffkpc45P46iQpTl/ibOXXPOu0E0xgPOp86+n9lqATZsI75okdDFiU
PrhYYRcgoSbl43vK+0ce0PSzDBLyuVgLP/+yH73pfz7+Z1sfZx7mFk4QHOBm+iD2LEY/Kt3kp2jE
WOA+//xyH91b21WeJ+gDS0uf3Vsrb6xmNB2UBBHW4jBSaoPPlxgRYza+eLH/qn7/9Wa7jiUdVzgM
ic7eNbwYHgkGAAvspCP3/DTMkgbtMmDzPmgtgsqn3POBCtCnQqLlPzAfNDZl1RprBttsi3OebD//
+h/dbc7wFIYUUhSGp7//Rx0KjnksLHA4B7DI/UMUgZdo+8jHLVVW1SHQ3rfPr3deIZ5uAespLgLX
4SiozlbUEnGsmaPI3TVhV6NNiE3EOF7PcPt/8Lv+eaGzx0iOdm4VmcoO6M06a8l033dAq7ZARtoc
vcIXr+hH38sFDqFMYQHZMU+P2R/3kRAB7YIfhf1ZpmSPkv+sjMs6kpY4fH4DP6gMGZlYNJtMz1Qc
ot5fSOTghyw3iA8MiCCPCOay6zRTv4O+dN7YNnxAizYeT9tB/ZzRDfz88vKjB8aVDhZzxlnMtc7W
wLyLkmKme7LDzgONmSNchtAvQUjpj/h3dhzxkjuzTmv3CAcFkU3SIFRdwPRKIKpbAQFWI2hYkPwm
5lftOK808vE8hpmL3Y+JOOPNCm0CJJoiM/VR9qcJfwGFo1snTWfrQzHTNWAaFncPBfvOgwteSX7x
qn600nvCoW2gTAYM5zW/3cPJUl7BrKYI4aAGjF0nGLl2zYmdwLNv9NGHx8iq5ZuF/mf44qX8VzVz
vgbTLOHIRq+Eey3f/8iV4c99gxZll/fVVFxUZjk/BrbNmAMJxdqtCS0FUmrNauHVXnxBtR692WkJ
nrAvVUX0bGkqa6sKQ1yNGKRS3KVBW0EGyQFFeBhlHh1viogdDMv8rjClBxFiGuJ91E7FOvOy7qJi
7780GGsOoGRtjJUZqcUI5bQbJztiSvsjmWb+hVBh3974dEWPYLtjBNSIOs0v3i3512GErh8EURoq
pzqMM9H724GcKO4RZht7MxvNJ4G9fsGZq9uBuh6/heTPUQkyVCaJ3NakXkmzQLI0hhcR4ExcFl7q
3yQx0t1FSN7Xz4kxJKgn5twSLGDX2jy55OatVGkgPkjKub0DEg0aUtBCLtHMzZD7Pn+LTi/pu99X
0SVWp76b6Vmnf7//Qk2Kogh+SHpwfWy12ERuVIc10hz88PnzK/01neLpVVRJbDZ4+KT0zhZ436hw
wvnQ9Hn10hYd3uDjptbdWF20LlhcINz+/GQUuhcb307M8tXKCfDFWNHE0aoSAACOn3+kv1YQPhGL
v0M9c2oRuGcrmDPIXDi8xHvwPfVLDjHc5L0Ha+NJbIwks3S3n1/wo3vAeJtcDxq7wKHOm15kg7PP
VD4OwrHMD3Y6gAKp+87c4g01frpRlCOUiGZ9Uur49iuqOWITirSr0FbwgHzZOf+7xmJmyUhEMrik
R8i47v3vX1hgyjwvCw91r1HVzKx27aiTbdUPejdFNYbBlMNi54lp2fRY8iUQgy/uymmnPXsG2YoJ
hxGSVop9XvgHvo6LlDzqvScGYAgNhmuZn9LsQiRTJ24oElLni4Xtr82L783X5uzIz665Be+/98Qa
Rl6CyWCGZBSx9u3GPiJEtB5Um4G4lnMzq9t0QHS/SFrsAdCTeUk/fxo++gwWRxraRyzuUB7PPgO2
Q7SIOjrArZ6u22Bsl22FgxqQCQ4zyI/ouH0CW6yUyHEBBerzy/9dBPIQUmlCBLKlMGnznF2f+LrE
k4m/L5IEPnDcxlhzYknGLKJSlzhyK+RUfWEpOwcMJNDzsKNrWS1N+NRkvQS9evZkzGbZE0HofrHx
oXz4+7lggCx4P6nVJC2o95+PMw68DsZlh76j9aTGiSzy/jd/sZ8BotXD2AGnh3BbROa9H7RHt23x
/TegnFshfjhaXLA1bxMPqJWAfZobW5nN3zTBlMvagyBGBsMFRPljFwcYUSqXVrCzL0i+7QvXWrim
v45FjTdeQymtMRpFpPP1zrD2azLPKI0XgyLpYfan+6wcdsSa8NZi2IAHBB5ZPDSjgF0enRgYaxRJ
N2GCXZvsQiQs3iPISSKt7N0Yx9s6wHcj6nGLj6JaqGA8DmRWB2TRBVTiZEoEO9llF0BJfs9JhT00
vMtGtEVlN13xZ9wqG0twnJV8BEwxs751XSqxSmEzoEfF+qIOXe7daFxxu4nQKYxdAh0PVmw3AQ2D
rvEic6pfMnIfc4lxx2OHhdPvvdCmwuJewR/IOjFA2cfJJ7qDOxjZMh39J5eXJiaRZBbWXWVXu8bA
AT86gbe1wFGio005uo/3bD7eboCVxEDYQDWcZiX4xabyH1CkX9WBe/QSXITAUR7jBOuTFzXbyvc3
qAfXRpRDKZmR/ldHLzP3odXhcgkruTDT5q7Kjc3gTseyFddjSBgsqK2HESifYNNYYFN6McjqC8Jm
5RIWUrrBVeeYm7qbbryi3NtgJJg1JxvKcHiN3RaQEW5KW+wtFDKkbONZwcfzDG13E0WWv5BY5ms4
fQnxRYfAcGnHg+c1AnXsE0kub2qYF0GofpicS8221FdDnGFS5yuFoIjJVQPK40WLauqXZhM+tkWZ
7DxV7JMxuJAe/muZHVNruhwLJfFGxt998s6Ql/ZvGK9PFglgvFGIya2TxVVQ2a+Fx07hy37t+N7K
7vVqMPKrku5mXevvFTT9KBuvyTkdQPSoddSTv+CQa7+t7WCXQlzkfuUHVMrHHjaCmORTDzl01dd6
ydzo0NDFg6W6sTNoLqQ6PHGUgUPWBhd0B5c0VDdWOOb72Aueh67AVmrdxT6WEc2LiQb6pbeNn6Ef
kAD3BI/mLs8N6iT/1qpSa5ulIp6AWTX7LrW+Szvc+IN1mnHE+6r0rgyLupLQP6zNzogbVS+pw3+a
+D9bQnjRAzqkGITEqhP6QqTApjLgFqeBvECv24P+9VZd0mAzG5etjzdUA1DTGQ1B7GgID9pglU/4
nMOpSjdzGV24vVwH2OTnYF7Wfbq3xu9zWNw2Wu35BzHZ9TdBhCI2LX8ns0PxmcW7ZKh+4ffdmX33
gMj40u5pjM7l93as7t1ofo6leiyC8NXCeMBbDn5R3+vW/oH/a6VDcGCN+RInel1gESP3z9g4MJYc
L8SiWN3qIB4X7Qhpn1xIkCFA3ZHKQiAtAwm5Pf2RweZcuZb+Zc4V3nbKYtPP9iFCz7wobijlkRxW
34tGXYw15O+icyBFNBuzJicv6+OXnmns1gDMC9NnJr/afK3QXxDyVt9MiXHdR9ZN1gQNABeEmFOT
vArVPeZR+DL0ybfqRBdma10OTb9tEucWp8+aQQy2c6Y5anrAz4nSK6uvrcF99AZ5qWPie8cuvLFq
RKCnZN7KjR+QtoEfI39GuPCbNQJF+pnE5LU4OiBm1AtTD8fUyJyVcJ1Vb3p7P0yII8fBNLNt1mEj
1pWwbozUWZYSYoPRr3sWmCG13kRTXNjBUBDzkf3K2/Ygy5rWwshvAL3VjK7tsP8+98G9KapjJhhm
BFZ1jL3uJgJ1F3rV1pUY1zj27FpHvpmtd28heEf7gAW5ZUNOUcNanUmQFBC5Jr+jHXej/GgLtG7b
u/2JzCSJ8BoPWDQXqZ8/9sO8025Zr3qHEAJiJK4Rwm6rtniGioGhzgqDjU8EQnCKeQmH70GRQQst
Ln3d3MiguTWMYckYdtdJcZGY6nKKrbfWc7Ze1+x8JpJt7awLe7zvIm81RppMtPw6lYODPLd6rcfs
ggNxB5u+xftLts+AMBzcy5105n0xmU+ZyPT1iMtnJAzVHf17ODfHOO0fRvhWOfHwiay+DZn/zUsn
/LnTrelUV5kXfK+L+TLNxGPdYZEKowkHRwceSoHHSvBQWTLLV6jfl2aaP+e6GBYFiEWvOPk3UgYT
+biNpnmnUuMXhPBgqWRwi9N7wzhqiVqIAC5TcvTrQPrhHt+HJwNzLtYK4TjMovgnFvGNjeSO01q+
KHvgtWkRX+V5umMScgRLs+vq7lAP/d7GSlqglQe/vdF2voZvCE0BnopkbQ0UzG7Rw1zjsbONgV2Z
QQ16KRjBRET1kczoR5EMXsh71u2th7Fi6IaD7w/G3p6rVRB7x9HUTLBBWdFWO4CyarZJ1h2JVkd1
473Fs3jyzfSb26qSQqCHzVEa38MqeypgRYZTe9d4xWNa6qcsVJetPWymlKWcc+wxT2YbXyNrMakb
i5JsJ5Pon01XG4fYGO5s070i6uXFKvT1ZNHHsnL1bWhUsRjYfIz/puw8miNFui78i4jAJ2yL8iq5
lu8NoXZ4SEj8r/8eZvO1qhWleGc1M1pQQJLm3nOe0wLDQrwBzkrBpAcDsG2h8IQcLJuaRSAKX71O
XBWduK0HYtXh58mou3XKcQOgB1MccaJpBD4pd8QzcYgbMw+x75Jd3wDCM1gz4VcTi2hCPKkjvedL
dk5uXxybBoQa6UJbUcw7g4xn+srHtpo3mWcejFTeNbSFKoZwahc/fX0+qRiIXghIeqX0ETAqM3Jq
BlVV34qo+e7jGCFOZD0DUJtlfK8X5DwYalgnPm6eWsTvti+vOGQ6K5jWGh+LjcFQA7ylnXxtvKpk
jLExn9clfrg950L7drac6yY3yoOJAx/3zgPknCsB3DC2GbXorDdGG75iQV1Bd/9NQNQQTGQMJKN+
0zFv2Vp4U+bj2o2stRlm0LB4KfNggJSozcdOVb/MTMdslj9kctyHE2wP27xGh3pVG96j0TSnOpp2
XYTlDBl54NKYAz4aHW07+RVq5qErenJZ8b8uRu3Om7dtIUksTh46Nm+pSJ4N9gcNGQxg4Hu4mWk9
AY4qjobdny4fFj45q3zYiy9//6uqGHsz1WmZZQelkNJbYx4Tzk7qA6mg8x0i+GmjWxp5BY3xJvzI
+nb56uY/VTCOKhxOF2mhay7d9o+X5wK08Gf6HVrlUybJ0mWM6NCc+u1k9dN3C0NieJhz6nI84iaK
t4mhwJMTytHQFolrhXWgMyZ8R7Yeg7mbxYCGw0VflXuVwecMRR2cba6hjxRZ65GH4szDHjjoKHat
gUx6XRNR9bONsX0nZqf9EkIDx1lPPtiszikSO7h8z58UJyhqcvChZOJRJDurzOSpEc5ozMjSsU3v
WowDn5lZpDeGxKEYtXP8xYn4k1M4p0FOWciHbZL1zsozsFWALIFlOZqjqa2RKkWwqGqLHMA83Ka6
0ZMaTsLJ5Zv8rP6AYBTZCQVrQZ3z7KqRmzJtdEV+0Ov2px+54YZm27xC+gmL0iowV7UzfGs/Lq9c
yvT72WrGl8u/4dMH7QkDVR/9XNs8qwINeha1RkP5QbpNfJyaWn+ubWD7ddiR6M4H+8WndD6WsWF8
0EeffUqJlplO3y0i1DIPm100QXoFVRlX176KAQRw3K7eFePqlznj8P/iiZ8X/Lg66jPiIQXVJ+p9
Z8OqTavWmcY24jXbcDnSMH4m7AyT4VxGt5cf7PmIWi5F3RhBvO26PtWUjx+tCDs+vNHTDv2MuyhE
u7Rqlas2KHLUNk+ceqMc+8/la35yew5yACqMugWk8Fz8nMMi5q8+qTUeMaSiauOn1CVywrI0/X/8
QJf3aFE7Magc4lX5b876a0rMOVLOHRmARwecFC5YY4ktqk55DQMym/t+f/nOzofpcjmaHMLnSujl
/pOj/3U5jnyd1QgPshyC5efZiuPXfK5igXO/TFpiI1Xy/fIVP3uWrkFFjj6ZjfjmrCHpAHeKBn1M
jrXlVOuBJNn9kAiU2cIcrK+G5We3RwmQm6Mw6rnW8ve/bq/MUT/WwObRZbbkFXsdJGWPlG9igDiq
IOFvrZjSmFrwZ4psBtShBbx8OpaT8zNP3SkJogKjLLgWRzwyg5PdXE4JKbYtmaI9xcuew4BokxwQ
haO0K3/uDAOHn+jIYjHm6TVuoDnvUlOV7ip0nFltq9Z2sk0c9RNVUZHrMMniGUaRFDVAVHbuw+3I
YQpgeJQMT6Bc2SiRYlounGvctQbZ9gW7lbQyyB0MwYri62maK5ub4P/YjQq3HF6L9yhM8nZVgbE4
KL/sNUrARBBuC9/rdwVeMorlQ2kChjCcJAk86Coud6U3d2Iaim9uCdcVlJ/CdvA/DwC+IcQNGAlY
es+LwwRBe5UJdvnQx4UulqO/Yx992wJKjb8FldTly50vBpjSkNFRDEX3bNHwOl/yHLB7MnWcaZ9a
Art0t3XTovpV9IhjDaCCV2hGug0VO0yguandlqwrXyyCn41CTHLoQVHZsNKcDXkyDaVugH84ulQI
txouUXZt1hshVfnaoFeRfvGEP7kecmcaAZ6xBJeel6EJkYu02Z8pQ9ch2MfQbK5LG/xGC/DjoXSs
x8tP+LPLeazu7G25u39eqGLrM5LTZm8xAHanHnnutrDpSVdTra5svxFfLHX/9DuYtDxfsLaz4LgO
c/LHr9rQ9CJM2EscfVgHtxloHE59wJFv0HsQ3V1Q0ahnB1853dugNlHRj+mEHXKAdPK/3rrPbsrk
J6DYwbZjfvwlHQJBMWROcoxsIy6J26MNt0ssPNgUvuruudHH+OHyJf+dP7mkbSFmd23TpL3x8ZJ0
+/2MYKv0iCcdm10GOcYjBVInjgZbvvHFUPp3taU7a7OLgsBt8YrPtshpXrMLdyLvUOfJsAXL5typ
PrEAaIfNe4V0Y9vidd9cvsVPL7rI4FiTFjfh2fv146woC3q+R04/abZuJ8Pd0T99SXxSIu2+MV5S
BVLp8kXPzyIYjTj807PwYOQsX+nH55rxpMkNxlQDL9dYyxSfcWPF5HnobbIxpYk0T4u832Ho5Kg0
na+6hsj8uMDfDavlB9h0gmnbMFvxtD/+gDrtKc3FfUxixtBfj2TjggXJyS0UYYONeLb7IyFd6XMh
3eJkUFJt1yQ+qEXcOebvI0qiHWnE/b3nsCAEJvU90ue8XtLq9DUSr5X2zQRkdBy9rHqRzqQ3q5os
x33KivLHEq3+qCdwBlp21uw5Ug8sR2v/HlB378rWWVKWR/WuisTY1o2ofzA+yZXORyEeEhv7cmbQ
tgZjkt85FRFEqRgXbDNR1MS3439XrcJm3/ulftVSbdiZcfQuZyqFYGaBKyFh3QIGqW/hNLRXvUtI
j0WOy97xYiKjadHT8piMMnrA0+DeQn6RBypH1aFvRfWczU2zbsZRvbrllH5vhC9/IqwXQTh42nVq
pxH11IaOEpFI/bqbM0H1GTCwPYfiNIw+yYaDY69ViYTGD+fhqNemsfa82dkNNpDnrJfyNJMnBIHQ
MuDMmuTpoeqh0B7JLP8dam3zoJPYTgQnqbjRgWmrxw+udLvYcMgx6w0JSdUTDiZtb4ol27Vxzd/T
wOl3rVulcIGqhunOaoZpWpFImR2JQ3O+S7smidCepxndHxGVTLTWtu4UOQHALu5t1aT38NKhV4eu
thQwACGgqyYGmzDs6yqjF+LrebcepKNfL+ZVVlgvGmnrkC3w7EO8WUoSrf8+aFX/6k5SrMngQRys
5PhLJ9QwgknWkLmKnZ7Mjry7gtaS7lxCotcQl6lus0//kxEbuW9ov7CZK9IHpzKp1/azrq36VENL
KSMxX9vZOD1UozPcDHbjYMVP8rfSro0rIyPcliBHEh611Mu/6Ug57pSZuSfwox6n6bIjWReUCnyL
IlXlgWLyAEU8zDaAZbNja2ZK2w2OWVgQVMYO91Q5t3DMF14a1alplTZwFleUGiAua3i6oAgOCXlA
Semv3b4ugzCiHI6FKSdIqJTBQEl0H7qRN6+Ndh5e4YV1p8QP0U7AlQKBHpubdlDdoYDGU7BRdrGT
52Heqk0XpXLrdFOxFUbuPnb2FN5qqqHRlNfeoevr+WdTmu6618YOZlsbddvQnfXbsBfoUkZ/pizl
kcS7yhorIcqqjTTgCGSJA0/y7QwM6tDNQKQGmzjA2bmqSn+4pu8V/qgmNQdmFpebMvGn65gHtJuE
RcglIQIYY2dTk0FG3HG0Sihqs9vuQPol7ZCdlF3gjtTiYnpRiuSRTGJ1Yn/MISAiku3GLqIazeyU
OPZ21PJuIep0/s9CwcDP6rbcOkwWDJcuO0BitfdEMg43SeaML7HODdmdo7/Ng/A7JtXeu4GP0/4k
X1FlbMdDWGcWYtaJQCaokBlVr8Gc/CCaCeWhKh9dazHMVYbM+Mc06sb9Yv3+bKVxyb1zaJezJRXL
qfqv84E5R0rMEeWJhJjUlzByk1Pjjw7SfyVn4yaO3XIMcjvB03x5tflnFfeoQGAqZEPiO0gUlr//
dWF7xliY95Z/GExOnqvSMqcfXar8hwGm7+/L1/rnJrmWwC4Mg8IQQAjOTsxFq3uVBlHj2Oixvy49
maxJa+bYPNtTkI7N79Johi9W0+XBfVjMlpMy3gofURN2Tftsl9KYTmIUpebSs80lIVazhSGHxYBa
dnwHmG386XiVt5mbIvrilX5yZeoPnq2j7mEJOudR2CXbPyIdKdBzyFyllUvT2y3KQE0zOah9m26m
rrW2yiEk9oubXlbos5tmN2iwTfpPA3temuh5IJ4dWeGeSClc2JnSdbG2mjr6YvB8fh3bZ3NP4ILx
jx03iVFxzWO4TysP7RZJ5lkApZNz4uWB8+9G22PIsBVZPg99KUp8HKWZ1vdq1uYcpIubHPgxEfZC
H/8YdXLEGuEjeRP3JoKq3Qgh/VuCzvVU9vbd5Z/x+e3+/6842xgRGVkV5dRrB/QG2slprOaOjIz+
i7rEP/u/5V4xfgjHsXAPnn+Rg0iJVkk09+Cn7QKjQVra4zomQ7QjQmVSHme13rCgDzXGjR+G/v3l
u/zkK2VfTzeA6s8ihj8rVdCbc4DhRD5YSqZ+WDTgmSmf7uqMQFUTl/86tOevysHnDvvlcIxEh82o
j70aKebZ3NB3MmPvM6HUc8B06rLuth2S0C1Kvbs8gacZDZBOMyetEQouUQeDnb43omuBPWh0INlW
7Wyl5lWh6PlcfiL/nCt5I7AQPNgl7IeZRz6OvqIVMEntet43EybD1eha6sWr7GHbOdX8NjZ5OG0v
X/GzucNla4AAH1qLbZy9A94NTW8Y64RtRmW9o2HnV2uDlsi0Qoap/yFrpuy2StOwx/QNoMQvPuxl
1v97Avmv6sdy4JmWySHAX/7+16pAPGZtus0o9uihgPNQ0dmPkswJ8ma0L3TWn3xUjo5Fk9o0ai2O
PB8vZfeuBUVp9A8qmQhd0Ij90QgVMPxflx/pJy/RQR7LQY5iH6EzyyP/65aMRgmOEIN/gNV6Lao+
2UqqLvuMbt+2GcQXd/XV1c6q4J1qvNZuTSgpekZupKgba0s7VD4YEszbxhzoxH0xSs/fmc2nygYC
/SnjxeetfbxBCTxRkpiQH93EkOVGtnHynbmM3RPkvOr98tP8ZIC6Nrbixa4FaOK/M+RfT7NQfta3
rZUcM6cdbmHn4hnpYmvl1EOztSM7gX3VE5ie6l/1VD67Tdgri6KPnQva7Y+3Cd+yz+EkZMdpZFcu
LYw5ltWDIm489UWF/5OZmJmIY/gyGdKqOvvuAaMCcR2rfj9aMh9RiSVFtS6jaT5NXlOCOKEQM9Ja
n1AE1VR77HXXyvSrxe+ToQS4gBqTjYoXlfHZDYeRpPuQFvkxEiR1hXppHqe+7SR8SCVWyWQht7j8
cj97xB4+FaZiNi72uTKxGEjPka4ADWjFMLG9WAgC1klnQM0d9oX7xeX+Qc047HgRT9NOoeNA+/Ps
Y+HYgxSXovORKOpy5apErUZD2lc+8QGBUZoOTM/yUTVFt0+yDEwqtmjWpGXab5f/tMLlMOaIL37X
+WPgZ1Gl5YHTncWRbJ39rLIKPR9lCh7MWthPhFZON1GD0o3x9z93J5dLgdqhfAfVEtHsx0HdR5oh
07TJDyEwwy0Kweh97LyYKUP5a9smjFl1U3tz+TWff8PL/eHIwnxBG4RK09mS61bRLJB3pEdZU0WY
QhAuCLF/mTkFRK2PGPaJS9qPNzZv//uFgZHhksd2wi7j7MLJFJLj3BgZGhLc+UFu1KSmgHNOto2h
6j9GHKZ3SOPxobWl6F4uX/yztwo/hnoeJ4KFzfDxUbOxQLoDD2Hvjrp6qXLTi19yN/MemkqExrfL
Fztf3HjEi4GXetrip+VfP16sqMJhzPIp3LO35RnrinrIUxK6o/fF1vTTu6Kag2EXIAAv9eOFxn5O
Wq8SzUGaFWw/wpKRCxGbOe9ytFFpcPm2Pr8aLbPFoLwsOR+vRjxHNdukqx9D1+xvezc137OCzVok
yvnh8qXOuyY0k5Fa/v/7Ou9DGkkyc/7OiC2cCiMgeMHbVCwyKyvM0C0hJyY6ShRB4cbTZmoxxMc1
ktvLP+KT1+jxbHlJSxovMOWP96upTvNy3SuO1ZQNb3MRkok0jQ5u/MvX+fS5imVpIySeg7L58TqI
OWqZ5KSkRGXiLgFn9TZNvJeZRvoXrYvzRWV5qsutgBBjcuNY/vFKYddVJcpe5BBSWsfYIo5wlU4e
MpBhTB+yXDpfbaL/OcOdXfL8JO7XyyGdvjWAzr7YAFED0u2ow4QvH2GNctF4d1qQ2ESU2X44EDhB
PXaI+6fLz/i/ufTj3pZpD7SRS26yawnr7CF7RZr1dVQXBxcdq7dLsrI/GGBJXxAaWff9AGopkEB9
+01M2ZPGhpV1t55d2C+wuzM8X42QfuBGerwPrZn0cc9IgN1hHSYRUpM91Fc3t1251mLiNL4YIZ+N
xL/m7POpU8XhpPslIdrUT3W05KLqyFZR+mxsLz+mzxYHfPgodISzoFjOntJkNhhMcbQdfcp294b0
k6BhPl1PILaflEImF2WFWksocV/c4mdOeRjpVC7ARdJfOm/1ZOgDeumV8cF0XbDiM4g5teHIKseT
ajrE0oJGkBnkmeZTPhQZtVgPq3ZLRqhZP7OZIw19Iv1dB20TDt2ulXYVBiFzogzmBFF5oPup1rxe
fmD/flFLLxDDJpUti8Xt7IGFul2y2KC4YhmYT5GVaFtfdCbECUHbHK7UV4iIf4fCckFEBfzD1ul8
+e6VORCIStqlLKr5Ne14mIj6a8KwLt/YvyOBky/7zwU4yDntvJhUk5kVS6ulHiBlqE4T6RDEtHhp
m+MWqOQcJKUX3tcyTwgSHHv72+XLf3KbwFLZ61P4WZywy3P/66RRYcsYIzMND6SrTwD+dUEUjt9R
Rb58nf/u4+O8QNWBCihcVna+DLyPF4ozEn2bsZoOA0Ck59wtiCtNNCWjtXKsudhSmDU6gpRU1mEv
yVGeorTP1HppX0CVmgtiPfB93jgqd95yR5rPcZFoV7HyfHKBmVXoLoB/HgM/ylg5XEAsNGWwDv9C
DMLWekgSRrVXpybp5cTW/CgRmaab0mxI3raorRNrmc+4TLSs9Kov9g/LzV26+bONinSKcdLwVR8M
Kj+7zI0IAU2tJytK3Q042ndtrMLHyw/800viQkOMtxgmxdnzVn7oz63fAARY1C2isatjQggd+O3x
h+pKFSROmH+xkP/7kbI3MnnFqDAWQcIy2P4aTB4rnpySgSw7WGY3UTxXp5G+MbAy2TlvhHcMX22V
Pvt6UHtgQ0SBhx3u7IpdS73Q6Rxq3qMREtkOST+E4UOJc6fs1Lu1TJ78aoSe8wY5NC6++Hg/WXWX
frm7HF+WJe+cSFU5FWT7ELIKtks0CEkUBwRoSQ51+sYCgU7EnCx2IDMRYBsl+ul59rYLi/mLt71s
qz8OMPi/TOvL1yVoK59tu2u2/L5KOUxlGZTuY+Ia89qxkhEbF3HdWGJRSDaBhZ142s0DW4Qtc734
c3nI/bu/4kfwbbMd51c45594jWVew3qdH1jO/S2Zlzlp4LKY73kL4osKyWdDDQ3KsnouaDr/7Isy
E3TZdpnAMPHsmUiTKUuulgLUTSk7bV+TIbv9328O5SU7uoUvA8Xn49i2SWypB+Jej33WF9emS3Df
2JMeKcz6q5Pxv5+uxyfLlMzXyxs9Z3kMiSeKrqHUlHU5sujM76N6PWeNX6+kpgkMtWMW3QIFN9v1
5Zv8r9Z6No58QIp8UJzdUJ6cjaM8cvzYIi4ANEwJ5z3WgA8v8cT1KUTVvw+jOMl3o+4o3Iq1SiGN
UA6r9jEZd8M2i2aKcSZpIM268kLK65d/HWvi0on49/chCVomGBaj5e9/zTBNa2sK2aJ7YGqDEgCh
cNOGnU8gYeNvEdPD4vcjAnvGmjJ+o9mka0f4/Ml399wOsyI8Za+IrOdS9uKJd50FaY75LiQV4Gc/
mxOxvnKvJm9LFaHbVCOLhTAnyiH49dCWFZu+hNwfa85NVXjjppEmMggQ/rBNxKpv7YMnMWGVBApg
hy5o54ckOni0bfrwZvovwrnsfxDvczXa1JVkmnkr7BfsiEn8I0xtfmwMzF0aTXJzuJ1cHiTchttq
gfVr1fSsvGmvWeOeY0UGYR6dU6HYLcuwvCs0eQjBhvF/f/siufXAbK5EYq4Ls91VbU42bRRxNXwE
W45HPzNZZKTFJ0yWlNwxZ0IjQioRVeSfT7b7p8jR3gQSBiySSbImVrGl0Uc0XShupBzonAQrHrcv
8te287R7vWuK1Whm0a9pcLJ0gy2YhIemo5fk97p2iDO6760Df1Q0Q7U3YlFwl1ac4wVm0fg2JXVD
fJeK3XqjWYnkp435se7C7ApboNrkJqn0qeKzU8lMDA0V0t2isV3Pwux2qVXmQQ9/8nWMXPM5CUeL
mKEKt0Eus6ehDb9bmkxo8TJL5273zR7aF+p9PlErye9htl5qGeNtJYHjoVZW/Ix2hkNwDOxz3yD9
Iicaa+uQt3JrzISoWeQ9aJ69i5l2N3VSVsc66kj3ruN4nWs2DsEoM3/pHVbOBvbJIcFRdCjgVuwI
/i1vUzQP/LCuMtk3M300CPh30pjKU9s6/akq67eCLKJHjJ/V0dP55Aa3HtYQ5pMrFzHNMR7A2Evt
9zR58a7Xp5oMTtQuaVaTIAbZCi+nnOXWiqCqyNQUyO/hiUcM6Gq8HqrFrkvmYhrnBFKC/sqOGp2K
XWyXJNsaxmbU0JrJluzGKdQJPMJB792yAzUfNXTfu3zq4VJpWfKmD5A9x8H+OYyVRjJc1AUhFb/X
PuZohisi3ookBT03E4XdT7F3JyMPGgjHzpXVFOZ6lIgA+jk2gt4R3CDRstcUHb6bejFtPavLSgZs
Y9wmRtlvTDueHt3Mbp+Vm4RP2DhfogavM7y4hRCs1Ldw8MFBEA51sHLD27nSyb4RkI69So+X1C6S
5lkzUHGY/DyZ6ASn2ln6PjhC3eo+p0zgI6TaS1+8RbZLtC8IwAg7nTaRFRuWg7eOO+Ls9gz6rFz3
M427lV5h4+PEpF8R860CzL847cp04jOuCkJ5naiynpw59TeWKHHQjcxF6UCjmu9L3iVEWryCSSFG
DlXwb2mkxRhMXaMHLvTBDYyybC1lkYtNwSdHOHWTgFAxUQIHJQPwm7QS5C/kXF0bjTvfCq0TuwlW
5UM4k0qE8ye+b/0o2cVKt4KkbxH5zLTGJWicfVFK7QcbT/sdVgJZeUNsD/f9aI3bnkPeDw+cw1OP
qWDTmFa6rUgZuYsyK/oWmRxKzXAJnqgi9RNNknOFJ8E7qc4YT2Y0EMtM5OMrojMtAHwwID0mm8VW
eLUSe8hvU4mwRWaJy/xpvc9dl+6dKNKe/DRObrIhMm+A0w1XLvVFct9gBHl90vxKEaa2CLPq/r63
SOl15za+9tOaI0Loijc9TcejyhhUTWcMW3ai5Ed2efGtQ8u2wrMlZNAs2rW+BX22Kk2E2rQ12/Vc
ynI9RSPZySMd0nUetvPvJk0KNFNYz82xivayVWKP4jX+41bmjU6+S7EiE8x+jbw+v7H6CskRimyB
+TSP/whr/hPnY3aLzmjYJGNZbDTXQWVdu922173o2zjbxX6IfE3iUe/0fp9R7dqwbZXfgJKiG3KH
3xl1NxLjjKkNYJ3UuzKKxKnx/FFfs2lAUC2akQAc7ODgj++nxnFo05PN6qRlBmtBVyR166W+1cyI
YM7R93BRZBMQvCFijkWGHhKwPZnW9DP0x4gl1BlKlvO+uspIKd8y2aOZIudVHvNYE0cdxjOAB4U+
a2xd/56DQLsIEyjN2KWxcNlNYrStuM61vdHr7p4jwLQV1Deeil5vjXWeoB9Zt23RbsOpbdddguNP
wjq4TizyACPVk5ACKolMpKJKke4TczodHFFGa5zRUaA1ox8Mg0Pepe2DI2+Ylp3IYWEr60L8clJP
7SNCN2p4nj2LWjz25ml2wvnNn3rz+1B4w7UIFUFVpZ34BHuZdo7Ui12Nsttuo2lluqGmlCOlEpBK
4HacHDOzbpQQebFG1l20TAiEeGZ0DYhjs5ZaABbPbOPU7vCtmSizJ4q9CH6jaiRVnuCgVYgV4ahl
k/nqdho5bFqOA9WSs/KCoZbiaFai3EMwASmahNxQU4cq4qPpo59xFGePNWXYwJ7IDyBUiB2P3SXG
ZmhtyBF8ibUtKeD0abjSx3Y3jpBUw/B3NNv1Ke2KnV6O2TdwAGwioiHeRlHzBrmq2HWZP/1Uvvpu
dNljY4YnEZd74Co95tr+ukzTxWTwSJHyEHe9utKMStyFLuZFZMBWmu+7KWv3ZpTeuz0h8CVZK6u+
aV4tEiJweytnpRHMs2pr8CcOwz4yKxSjQ7wzUvtptupD1DJq2ADwOBI1rswlFllKZ21m7CTJLmbl
kGaAsH1Ydbo9k9iePeDTu6k7bQp0K74t2+iFyDMesjFdGQ2e0Q4L4TS8N2M0EEcFWIIIoj4ZnuOe
F5p68plkgKeh0Z7TJftQH80bx2ktZK1eEtSFBqXVHoqgB33BfmsOhBZCN23tW0KUgilu3gHzPggr
sjadMg7SKvFaW1Qg4xM5yv1VG4MKiCyyTvUYb6vX96u60jHd9rEIf2pTKdcFGsUbyJsCq7Qb3lLY
J3Grji2SeN2eFKa43vXNuPaWzPpexz3gj9kpJiaWiD3hbRMzI4O3d95Svd9lGMVxq+wnH7rzmN4P
ebmNhXPqPAofUZruvVa9F7P9XeTa1aBb1p0Z5nJrVs4pwxMfC2/aSTM6kn7ZBuARnptY26ZW9J43
PSc2GCc34EHpSaZwM9yGivHo1A9jC2ZD5ZXcUwh8HHt3R3DTtYEBJu5Ya/sa4VDBOx52vbswZunA
eyW6RgMG0MoS0x6isrstHHEXNyBhIzEihLXp+xIoztsoDjjaXm1vQF7EhJXGwHCHgV8z3jaJu9NF
8a41xa5OKSLXxYNtZoSSFQ/MYr9y4JUTMx2bfpKl5uK3wPhNAt1vawTtZsjkTmbjSpoNqcGIwwgZ
ZGEdAyuLNo7J/MGJh8J4zlJu4KBNw13eYZ5PHQI322sS+X6Vg3szkUrn5YSChvKXlXcPnKpvMo1d
gAx3iJfvSmK/V3Qf3/u8P8ghue0LbdP58rWW/5FAvIDCSXzP6vuuj8M3JKxosPEybQ1rvi5zgnJb
0V3hp8ARlGeQ5dj9DpEttuwV8r2Zlz+wXq+t2bxluXt10GeuZuTJN3hMkS9r+OGK3uOO40M1uMee
YcnaYd+S83ZEtbC2qnFLRue2pboYjv4pFsmGdvA6qdBdO2mGA3tWE4HfxDzODfnLsfvkt2wafLd7
MCi6gZ0oSKJ1GATORJks1V1idEsJ1jexBWyO6BD67m8xNxsE40FVpBxHhmv2/5uGUI8AIs1bZU4b
AiVvsNFaweAZ94MYdn5IjrpgwrZF6K3rfvih2jaIzWEbewR2N96Nm6ffZ7NDOG4fWPrvW9PZJGl2
6oYyxuWfi3WSNxIBdXqtTZTXMjRUbb2bVPxzzNIfcRvewu2/K8aCWHBTBRHny0C2er8hIqnHxoha
lumZ5+NzXvAKtR9K+ebrYfuH6rezaj1Zr1v8YEFKpHtMfpOQdM0x/oNz6BlaeF9ucBMcIyP9bqfq
qazSH2kvvqc+R6DKnNd27LBL8a+lJtbYf+k9xQek1JyC5nU4S2/XCud7IbUN9W8jMOvxN3BJtfNF
WKzgq2NJn+ptEdsbMGMbsGuPVkU5uLTZ3RU+ot6Br1miQYU53wZ91xEe6GN1axIKjWgpQB5BtKHU
6we1Mkm4z9rnsp4ku+7ihZIdUveUfR6MNc6kTf/DKny0yXQfV02Bl8rnVry2OxB5WJDF06N1j/bQ
MSD5ysLfDDlsZ2JhCfw2NSbwmjBqbboJK5/kWZgBGKXSAIzOXUvydBMXNyNZiH7GyWSWvwyvexjw
a6xAMgRDRQin1Uy3U6+SbWbJa6fN35TFZMy++De295CVRn6rLHvAu4cWxC7YSQ968ZRb8so2aj5i
39vleak2sRWb2ymuH5PR+SbdOCVMvk/WAMfnJYP+B+wPfdXMlJWtcaXU1IKBHsgJdJrHUs0rFt3s
VCZWGyiDF4NacB852j63q2s7adatRdKdzO3rlt8DlNDfJJ1d0L+pD1Na35lOmILMmQ6axnDK02nv
1/LAXV0bUJ90NZpBmrBMjHVM9PJc/mIbHthR+UuUxoFjhXYt4c+QecpBuBbRNRKjH1NIjobu8XJd
iP4ZKvVdXytej1etp1n6rM3jCUH7gJ8/rjZuqouNVmkYzGsSN5f0YrToDfQHq6vDE8cx/aZv/Xml
2tg5mFl53ejQgfQhC+Cs3KVGcpiALWbzDKmlfGGWXo2Vsc3TUK3DfnxNyb5ZR543HMni+iMMrQFc
pcHQMhNcptNjMzpBVLsvaRO114NqjcARnKOIP4A2Usqjuexsc9+dHsLCOkXFhCmzqve9DQ4UbHm/
wzFRB0qjToJsgRMHszrSzO65Vv62FwDGKue6SvpT3VWPSicsKZO1vtKslL2iUAQySJArlG9LNsMV
4CQy7kHGXA+WeWTDebDs5Iq0mWudjSygiX4D6pTwz7booU8yFRa1vY9FTzxuVwFGh0OKak6uBh0Y
aGMPT52vOP41tsjXXcjqYWvJGxuUl1wxI2TCvhv9Ol0ncnJ3mrtMT317KoZFCN8za03mZjbrm6QZ
tVXuO0GGkmsASyAVmaFzFu2awtojX3xGPh0UhX6d9d3CRoG06yQB2BnCf23+U4l8mwsfd+gMlUmK
A7ajdR53j16VPpnmtM04Y+CqCaHwVcg8+ZbJWTWKrZzUGBiCgAzfss19wr46K+yrOC63XsZzZO84
rUzlviVad98o43ca/h9h57EcN9Ol6StCBLzZFoDyhix6bhCkJCLhbQJIXP087NXMPx3d608fRVUB
mee8Nn0lT5SxwEjits3eme8jOonugiJi7o03tbA8Nb6+me1fP0CgORFcz2XS1MvEwFhjTMLiLA+D
SS7vqqbDpKdceMOVfkVCcNYlMsmdWp0tk9kuyJdHNDOvk0VlqFMkO6kWXkpJIg610H6V3cdizs7e
InLSsthU9CxFpuBx8WYBHpWGlkM8EuNVW9MW5QI3u4tVKjabzolKvkykOT9+rR/MMX+zOttgbcxp
Nl3bQzdbfw23mk/1xD/GG4nkTrIHxDQnSmlvsM4XEP6fPJ8B6vSramp+tCG+LAojIlNP/6H8OmEr
0ONK8zHZeltlaxtLtR9qTJD5jvemIoVC6f43WT5EDrl/qt/4oTX79DQt2CpmBoec09BYx8+UZgFm
IC5khpwxooj8qZ20cFz7e8qo5NvK3ldO8TlhXjk4gn6s1h8AiBv3d5LpS7CW9OI5A7knpTjUFmhb
Oo3O3hncW26MR8uV18L1n+gulDitMn/jdXyd9rqwf6xvnbP8ZexzowoabtPZC4/WereV+bLKYjfN
3YXClTw2lpJlc/BeKOmraRyenie3qK+TOT3pdua8Gnb1pHE4gzituLzM+qBS6zwlbrQOw3CkzhZD
zLzsjMF6KwKBI29wik3vjTtrCNazvYjPxrEvPiM61ZYRVvYssj0HvwHJZSZFMzENNVFtufEg0509
Z1vkkfGSvMvKe+78lfGyjvuuvU3O/FZ4zt/cKv8m7njTK7s9tRZItazJR2nFlhqFMNMZYhDNgjFU
E0aZxIuCwWQt05cr2/ttst1Pq6Ck2Cj3zVjxvtn6qYMX2azLGM/J/IDnnVzDVu6argp1lxLumXJU
vYmXbN2uo/sme+vLp63bm4PT2qD+1mU0DAQ5zSq/crKTnq1Gc0dZBLhVbbHhpP1DX7qbRrcYuMR+
TSrsUDXtv7SS+wNxxEWaEHJEaRudhQdNL+LFcigibhV7lbNLC3FAVGH8Cik2BKKQ253nz4uV7fJ+
OPW5N4aBl16nGmShcMdLY5u73mQFIRRhk2vJrvHTJx9Ca/W8Z3rdd166HtcyB2+X9C2TrqX5ww6e
KwxGj3HC3HOAnPEo7nt8P2Te4ULEJBuqJfjIO3+3rpwBRnVMmjQus3o72c4u0dIKIaR9KN1feA5t
pB2oI9d4SHrKKbMl47oWW8SSmUYfLc28zZoqCpBoDL8tgRQAnzxGjLEqH8iLALhN7rgId+TNATGv
O9t2GUvltVHjMS+9i+G2Z/oXeKTVrmQnEIMN/rGEePuumVFuwZDPpfS3U99FSZZzaozNvlJevvXT
dmcFJAWpobqMCny90r5rQ7q/+1soLORLvTzz/u4E+GaQNCgNKRgpVVTXxcZL9G3FlkG1MU1j5jf2
xB2hrRe9lp8G56NqxnfKZhumRGauwXvuQd7qvEHrMHDwOpeqX47usp6INIlJGr6OZhGbrCpzU+/I
2NxPox7NJcFS43RFVXqQhn4x9XyfNrg0bW07FuapVqlBJBYGs6U+T7QpYYts943y9l2PwSuV0e/N
rM9yz9MXrmlJdpWK26HalkzfOWUpe4Xh/FbUhQr7pb97eCADqzwKLG6rlyqqywl9X7vEPsiUh7ww
H4tuuFSpehz15AHBF3ZEbdxWMqUfuZN/JtLqCdUMhSciTVeHuh7OumjuS+7sXEteGRXmuNTLXZPb
Xoxmwjg7XX9Cu08JqTWECd/hdVpJvy9M9yEpWUg7fb31+EqeGmKNZoogdpkLsuWXceYXu3acdkmX
vdg8Dz4+iNaYMcllECZrNC39iYDdLXRbbE4opWh4fpu6ZAOgFenKofGF4bJttl2xJmE7OHvA3jhd
myuhIfArAT/Bwb7Icjx1xGwn5G4ZOj3nXkRKTkxWQeibC1GpGVAhAE1iqooDQHvGwR4zi5I/hRYj
dsmh6HHCXIxyTo66Rr5rKuw19GtbstASMUf5EdxQGuQcpf6TLQs6n32DcUAEOjBG9Vbr3LZlL84Y
DPaDznkGV3KpZPHV487qtVXEQwI6nrQ6aghNPjgyuLuT/4vX0R3lKt4r4944AYZH3ra6WI52ra6t
3z6D6BrHbspegSubM0cd0JsxVniU7HBmftnI1WPr1LRHOpS/nLQ8KZN1ioiT6yLEZxr4wA9pfSqU
ohtd3KAPd9Iy98GY7wTAGLzWHIF37paaf9G8JLHqtCMk83vJgwHmtR6EPkRlxUCZpQ9WyqDmu6O5
WdbmWLuq2VAzf/Fltl3h3/XB+MytXyAA2oPoVMLWBij6alOY2mdnSFJsCub+vk/cY2IsB+03w8HT
b50yF0azems7cssNdfYR0/1m9yUyr6KCgd+dFEBjaV3zPrOBNPuwUnLYFFp/Q2/3MVnmn36qnBe7
7lqGPb8O+3Gp+SgrBieX5HK61ROdYApog4PvVMwXiAQoN52rZpsus3Oi7+xd6Lm/R/DvRK3VAtUh
6b2gEm0fp0CdUvE7EMoG7yXUowlEH/GsxWWaP+tT+zGsYwtsqxdRpVtvSSvi0jGooV/TK/QPAYC0
uI+KWnjafH2mQm+7Gu2enMBHf6DjuQy0V4qSyF0cnXhahr2nkeHodHW8FDq17rPuomzUWyAVJ0y4
B+iwr2kgZ+rNBnjXbJTrYeZzjnzSRDvEY4TjLW+LpDatlehOp8SEmhyMYUO8PoV2dR2Bjm4tt2cZ
8ZYLAO0LF/4YdUObR25X/yuxS0crb5ALIbZRwtqbWfBCLR/7Upt8pFbXoDrh0qax9j6RjbQZHC2u
RL+rKSesM/XeEtVpZenZX7yzzQSzmZvvTC1xoGnfM2ZdfUgPqsvfgpaNKzcDkMHk14FRrqfBnL+d
PECzJYqtMgMoKHtL0Tu94av51RF5d0kIDPtS7fynMAgSA5FAkk0VudncvCV/LcryLDN1pkIKzxck
Q2pSil2u3QZ7Goik0kLpZVuR/aYEjD/I8i8OFNNR+Lytev4v6K2dUxLbaXdvhrlU5AeWwYamqtOY
lNi45gulI9veKWNrLUnPTT8JnWW4KbDXZ0iXMRATjkUeMrb2z8zpPt1c22nGfK/67skw51MBHjeY
5cs4l0SfBXGQCBOYo3hI8eYXaV5vGrPfuXV2FC1e9oJqBEpznlW+3uRUvTQdfxFQfEreTHtSFE3A
EpRho+dHrx9e85ErO3BOdg41Uw3TU23MPkmlmooGY/we6Cjf+jkGBD/pzMgZ6y8h9Q/gPjpxZg6J
2XM2pcZ75LnaL1H8z/abQzBlRZS2KfDZZHVww0Je64zc7dEoT/badXHJnBYKnAAE5vl3X5S7Atq/
NNJ4lvpyaLXsaSLSgCs+tLT+QWv9izAT/oXNrRlxiav1tqCmJS8VQLO2NqZJ9Zfpm0fiDh7kOv5t
2bmcJdVDqRfEdEwfdgI+1tJGtKto+eI4TbZj6sdVOuUhOsxtI9eKn9BE0wy6VGUNVWPm+uWNQBDu
u3AHJ6qTAtfl+qx56jsY4cyI3zoQOPDHJeF60y4rHa02ULgw08+gExMprIQ8LqLPw6xJ4VkJvdsF
unxHJ7UbgnJPyMJ1HKb0c2p7cPLkEGj2c6AlMhIi7/Zwnedk1LPNaCZ3R58jbDiHlNB9hGRDGmmj
/t6SmrhUnHBOhQyAjo+jqEEdtJQqqzTrvmcIiu2aaJfCm1/7tWJfBvyolXwie/lm2SqeKns5L7UJ
Ge8ZUzwH7qkrRTSZzt8K+3tW6CeuK6IO5HkRb42VA8LZawP+pp0Hf/nQM7WjLu5pRdCxS5Tx6qjg
YXXX66DqIygW16ReH3WnjII03RK9s1uDZucOWhc6qdpOnePCibR3J5lvaLNVRAJNNNBBgd1ofCDm
OggNKm9rVe5AoM7EyjJLBCS9EzE6kLa2mRPqL6mnLfZUnb2bvbB2BQgagNAjLz7pb+IipuI6KyHD
1G69d/4oU05wK+x+W5j6EpNrI4ihdrNNYrhPZcsCUK1JGzfAJ2RLMTgEAv1tQy6v02zFol2bySbL
W6teuf0IvckKquXW2zQOfxDgPkhde7dRjmzctfhYRXtNc/kgi+SmZrp4nJmLj1P+X1dXH23lbPtF
f1iRqewxO20KmP6ZvXiqmyGsFzrHU2dLMsCm/43mNFbSJb31q8+MO+XZl7Rpw6pGX1YtJpO3uuPv
jOwFfLyh1qgCLoPcgWBzOvE+2uKbtoIgpprIe10BxTppd1GX/qbMmgfTHj+djo4kztqlln+LVRzr
Tv+3JL9vqnLuns7GbQe3tO/jDiMa2ZxktTRmy//aJyFX3x68yUL/4+9kUP+wsjz0Y3LOuzRSgf7l
kjAfgkRuZNoeRNaesjJ7UBgRQs+a38AsJ0hi/1BMsMEk+/x1NZ0dC8aAGBM7TIgI1TPrw7Alh2oP
wpQUX3Mw3zHXs3IuBFZ45aYu5muhrNC0ku9pnN/ccXhlpzzVThENmQRacw4IPQ9uJZ/N2g07Xx0D
ZDibfKFVVbXogdynoeFRo+ZHT9LrXLN0+NRkuWw1SaJeaCuJrIKCMPLBX5cMpsWTEBR2REfPjmes
CIUoL9IJnjkiY9jZw1CICxmjX8MvFTkWiHoLMR2EMTwNa3u3/PGQihyBvYrcZjqnaxEZsvlMLeeI
8QNywN3mrX0uSGUORnnqJmM3TyxlVNQdvJxpNxls8MgMDf8AjUECVDgG3bvT1D+6bcJf91/C9M6r
0USmtjxaY7b3F+iCoTqPLcEyrrF3bN5zIhPNJjnjEXyhreq02lq3wcQDQircNVwqdetlva0y/RzU
gHA8u3U5XqbZYLvwjqSA3L1gibzOeUrHDAp5qTal7u0GmZ/6qYmTrNgJMZ3ZT0IKXw6zGHkqYErg
bxehL2RusEfKir2mIEa2PS0O4bAiubY6SbbV+pQmZqRLENuq0YLQQ28M9Rp1C5nbZBZbabKvCXOn
yXOrd/1tlDYTKqdDj61MsznMc1VHVZlElQYk0SF1QbS49cTwIj0FAcLL1o9yU6v6VKn0QVuZXvAF
VBHXMJBAcaymmgSd4syeG0+5u1/c/GQZFjLmBCRr4mmu/1bJyJy6nKrVf0zpFSrGDsBLydAoAJh/
4cCRBRd4/Vg78wt6jDMb3WGi4t1wGWXENIbtWt+sSbskXn6u5/VgB8X429Dwr7bBeZv6zJd4CCpM
+ZIc3wlc2Rs4HZKchBuAvy4nBNpfH5YadQGlVCTPtsT12slTVaDCmHRni02LIdpPnlPsIZu0sB8N
vT4IbWQAXNurtiw7s9B+2lZ8guKyalN6KageDssxGM/CzLbzakBH6xC1IIhcFltDG7Qt4A4MCbEi
x8727iuJHsoyaxoJ6tBd5hAWcz/kFk+Z5uQb+kqsUBP9YfHFWQlxLyt1pQoP9Z0HGWFctSl79IqF
UC9A+9Y22F3EK+WMh5zfMxEV673jb2zy88em3/Ob8N0V05/GaKN1LD6WVe5LPbvCTOBiTJ5WswoZ
qnfKnEBRxW2ZtEjPRNT72pmoHQz19rWqzFDpybuJ+qDUjLBcndeuU+fBrPBNW9u0Z9oWmgy5odJw
Mb2nCmtPOqSPk2bwK5DoS2xhNa1/BtlG2PzPrjF712KZT05LDD6ilFtV9qHM5y3cFxddTogPc6HP
vkGS4cWp4al51p6tvLimxOdpxICT1kf0d8lAynblHSE+Tmhw5R6Wx4CTn8ALM/VSuWxCxHAfihw2
ePKsP42lGzvyCYGF0pI2HPlqiWyXjEE8WlgZWuQMkZa1L6vtXq15uPgrS64wVCT1lsDuwN3VgXku
/SzYOJNlXRadW3tNngcLgsXX+nMwsNWY5Kv2RXlzpIZLgOfCGDM9bN3kgc10Twb3kW7snbSDP4OZ
xUGv3VxaOGwNxkkk7NTBxlTtuRaVgP22XpNeveKVId15mk5Vnz6nnrgm2XBaquJdgnt6AJqwd48k
GIiw6kncN8rhiWiSAwKvuKx6GFYkR3lq/1s896ibw2OZUkWl8dVxRYKAuhuZtOwqs0WEtHvvelYp
RiGEFRtfai/NkuPPnx/4gtLNNP+2cYmdt+ZGGCiNNeh3m2rsaksKPWNUGacZWjWtyylTYRfcpRqh
Rdlq/0twz4QD7l3hChx0BBjxVMPujjHX2W4ozRCb64p6sz6pYe6eMpFtzZxFfXGnQ7ou3zbKFBLm
yx8eG6oCpHxolRMZHipkb14VVB+ziEOlDLYtktPBxOdXxcEW2SsdQ3NfxH42aBtEMe1G9POw0dB2
xGuy3rSpe+hqALrAOs6j9e2SwRrXLsOYa7TbZkbbZhurcUPifxQFyg9HI6Q/F85u1YsZOSyQ+ezn
ULA0zEQ9NCavfR2ZStz1pnv3C+tcrICFC/xQId/gtD6lbX0jSy6vTBuhtItqm0GxnqF6ZDwN+p+O
gsvcHx+QQb+uI6KHxjU43Uj79JdwycmNzFaDFPO6uZIvhQxvWGPUzlfYfkGTaH2vVnY1vTf2uCiR
Milbj7RabK1fA4RL75FR5g9WCWUkh2xvzpMZtQ0ZUU2/RVb1ilXbjnPSqHrKz0LpOLfATS+p1p6J
GuwQJXD5o9hVzICQF1nlgvcqUtclTb1bZ+6WWKj8TfeX10Wrf8ze/Pq1z5GE+tjbnIOmnWxTWd1X
Vz6W44LZ3HnrQYSRIaQxYaPhXGtxRyi83ZePQwDSuMogCmbKGmbnYMnhpVEJTQWZpNJGzdeOpDM0
rtskoLEm+K9lbgzTTLgb+PZ3v2YZWeCIjS4TO12Jg2YQe57Ku1q0cFmsU2vy3rWJu13pZKrr7EXp
KWqEj/ZXpJur9KXEkLC1BqeNcs1kLaz9dNuhPw4JX+Qqn7oXToRiU/m0n2yKXxaR7uKMdGe9/eqL
zDzP+jqRyq1Jnrpxilp7fHeL5jX3iyRCD2FsGu/XAz21+banoMxKi92YtmVMeYsfrQ2I3zo524EC
s35A1yE8gFM3YQlI5B630iM7S4dCVP9CCnk0Jef0NKF4Y47/TFQS0we2z3uxN4byrwVDtFn9gvbi
EgF0l+RRw/i8E4aobuWUZ5sekQaVe9+UCI53ZB57i5YgYGLrqeeN9md9k9ROfiR8pThpK4Nh7+Zk
FEzimcdcv/pDpw762Lyga7qQVgDyb5k3uRAk61NRYSVLw4IDo2Z5T8tAo1xFLpftUb47NdXDSOx6
aohLo2pyYa3u1Ij1WiHfCVOc6WHqWsD74zNtMvxR/5msW4fGtWGCM4BhckmbjwPXB4Oqq7ekIFSg
M4ZPy8ljtxlOPnAmmp6NM4sZ9JNKTmCuAaEHWDA1SAE8b/lb6Jjy+VNWn57KoDg6I2LBlgg/FJQz
WkEVPKvR3ueuDxLiZvQo6WNs+ghDWtv80kT75Jr9kyGHJbbYP60S6tQkcDBycE+cmx6tN/nRjwEa
fFoJ3jHByNBlwsnL+oOT5T7VyrmgAgyDORcx6+DTVGdgyLY+h74PW8wyETbYGbcKIjVKHYyoGWK/
bWDViiGtWP/A2loYzybnmsn1biE8lQx0RF6hD53hLwpXvSijfPMcjM1I60W7HNErh7oittuQOo0z
xq2STkz+MIXi1bT1kLlXSbPLqjmSInhZ5no4esb8Wovys6zmnzxAUmfNwRELzwwrY+wJUXtl9Tpp
fnUIBnBEFJ4bgZuQyFSUv8Nj3k5xI+Re5M6xts0eIcV0U4OJRsKNqQqsGH70Maoar4i8qrXZgnKa
zmviW/yTo1c7ej++y84YSRP0+ITK1oxsUPMo9zNECEJvd6ap5eFKxAdREcarSIyjkc6n3CgiSDtE
uFoKOSiK9T6M6+OyJBadIv4pVeQg5CS8nqt6hlBWdrcdlXu1GTGdlRaKAfsftDi30ySYGTNXP3e2
RM1B/w9poTwsdPUQRJj3xptJIktNykztuxdPYl7QaEow5PqkjVqy4c2B7mL2OIKyuCGDLEg9w3KA
xJ8H86J3/Hv6wZYhkoFyIyli8ntIATdHixV0wRCbS6KwtECrj76xma2ClWYFZdGDkZ/uguVUyELH
m1dywBZeV+0L2sXjdR7B+9e5jixffvV08taFHXV9gxNLReXi/ORFdUq8MidEkvVuaYZDl85t2BTD
XVn0YI6Wse8K65/rJdlR03VFmHPQhDNdMRuKix20VYkWcTk00SiN6ZoRswdv5G/8DPH1nIMYeEBg
JpNmMcwfomv/gO3PfN+u3OS18eT2NYeaC7M4ug6VREQGugZvcuV7wDYjJSCtr7+LUT3XbCp6j9rO
CXbY+RHJiTOFB3+XvPiTjDjdcrmzrH5b4mRBSUJSe9JMX1M+noYgBa1P8+o5MdbHAtJc14ytK51z
X7vmc6EXZ7PUb34NopcD0p34dsyIT3+/ZojplxJLQmrxmyk3PStHex3r9FHM5cXjagbkPfN0ZZGl
NyN5tct1mZPvxZ6fcLSecoIfN2YXlBvU7Cw9zQefV9z7fhUZhd8fkXNGyi/OE+G+kXStV8aiF2Pw
6bLRDuzmAjuTDZRfBQegBRF56K1AxBL92XAgUi32N5DNZOD35ntgrz3kXodYfxyeLFsi7rKzfb1q
R21YDvmCCj43l7tvjl+0fV4kFDbipH3rjA/rnOWhnbF3CeIRw9FtHliEWIISvlo6zLDicJnq08jo
gndTmu/ENYIPTQTDGXRQQCkwbhVJtzdUcUugpg6j7EpOGzIw6c086wOtU1xnv6GmG62pdrXVfrpG
+Q+bs3EsVO6HgblQB4XIHWBr3hWy3kOXfMpKp3isvNNnkr81WafQ92VAc+nHSFZb3/h7SKUJ9E+L
Fy8IM6YTXu13U7M/pEAcKbw83RBw/+H8NrgmZXdGS8ZQZCTbWlbR1JHUZ4i9Guy9NNXz5HRyozQA
SGKDdn5fvZD09I8V+W00llM5Os9zOcV1N48bz9NPCBAProucBdYlH3ororv82cFShhyQJ6bVGIDJ
ntfjznMfPHu2aVITd390e6h0XBQMs2crQ6E5yuDaZjDz6fTHnzr+L7irkpllyTM7nl3SlxQLQSTH
/tUtDbjKxuHok5BSJBeFQZm+plb1kxvNvWYg20xFeweX3VlJewi67Lpk416b6YubRsQ45Ly/DaWS
ROxZLItq/sRfkm86ni4otxSNH/tDjZ2rIIV+Y/e03CDMIRzpJBIUfgsmHHu88N/OFU1aw5JDV3Sh
bDN8TsnjhBXLp0yw8wXwYtYevLY5YQFInuwqmcLOMD8yV3O3CG3NiLsodEpsJ75g0R9w8ZMT9JEF
4zeJaOmmsYLduDYfVJ5dtYyzSbr2HxdjDILR9svznEjLrfG4DIgobG064d2aSQBw3geM5aFL540g
lz0SbKm0UnwEJPOujeFu6ga5vye5fUuAc+TaSs/euJQivIXbzPPD3HTvTuchbW4QUuSB9WGn4tsd
JNrTmlpg0xuMs1EWYpM1rGSgRm48W/1jl8xFtDD2bnsUAVCAxmEKkufSmc8+3smOSkjfycnkF/kp
GRK+unbcL30bib57aErx2VEBRbsbK+NcdTQp8RnqrXwvhzWIc0gik5+7Garmrat8WELXjiDyLoEP
Ok7cz4HEi6/RwuoLz9Ik6sdJ5DONhk8dfVUJRc+MFuWjlhoPrpTnMnH3OZWDieN3PGn5hrpvRdg3
zG6jdfbGYqNDYjztqDWIGttaURMkr+2SHmUBAO+ZHQXaxbkYrf3i0NfdozWliY3wsHDIUlTG9Y9m
cwyQVrwfbPdBTJS1e1JxF1tR77VHCIR3hAv0OBmS7xcJiWYIFCjz0a1nfZ9Z7cc42Dtqafmcy+JA
KtnN9Iyd0ZEysnCCNk53tBB0Ehp5na31YcCF0FrWdalwwVnrlbVn22rOj+gnyctZbMFXbr3Q+Uke
vL16zBH42aSMd5Yd67N5a9OV7GbXi3g2bk6GnmgpL6vL+oyX+MDpdcsT97yOnX5mQbV2wtepVWpR
kS2fQeWc+kJ/lAZvQOF6p4Slq/LEG7/Fq+8Y58Vn/9UWnxnGUuzUiGeaZjkYdXJzMGxipRq1U2Ea
01k0CaXdyB2SEpVfaQFUcY/FuFsxGpcQCXgEXJZs67XXhESfjmkIyulGh6AIvaa5J35XEZ5jScSA
PvPOb8IU8ceANeaS8e2YP2sijyvfSuRNTlwM1a9wIGUWH5HLdgza6ewxt6WHZqFWDAXrloTgn3ma
Ikplz6TZXhblv1qOywEyYntZsiLfcrJXKKdEHyIA+PI792BCImUpckpbXa3VBfDVIqrKX8YWY3Zq
oKUpjwqCecM7EFONoHa8ZwqkgGVL4UKgeV59INvHXE/6RmLetcwDZBn7i4M78G4yMiEdqvU9YlkC
LYf1wtOf4UYR+badhARWIegyy6jdtksndILlGPjtbUQcOxb62c30H81r/nlt+8+1xh8O5XRnBhSu
VSO0H1t079w5usLehOpuv5GHPTqg6TCM53JZaM/61oiSGBoNt7IGD8GrUYl9ijuJHflkaxWTmyAY
nVBNUpwishjOhdNeXQHjnAdfsvD3y5xZm5SU4gixxDOL2A0qbjNDvxGhnZ0ZHR5oi/oOoHg2tZhR
i2k1S48OFTGOUCbtpMMOor6mi3ntoW7c9Fmziq8x0H6zb5u3sgDHsqoP5EHXtenPZqfHjcYx0/FQ
SBl89+RzboqMKtmyrhEOUnIOrNRqw4HpARis2oO1Xagr8QjuEWm8+v7VMumKQ8p9Qekb1lP2nUyI
H9sBzWxxRFxA1vX6RERRnAfgtK34rQ97Sdr6jPJEMJGjlQ14ttsFaLSzYQ91oFRgLkwnC1rk30K1
5py3IgXAbDF928d6bu4N7z11njfZzXiOi0e37uLJW6DG+l8aNcO8tG7rxX4B8aKjsxF3p+ThlElw
nSi4sfj9FlD3pCTUyl8AyIoPLU8v5qT57BrDpw0tpKoCjhcFFlU/Tj0++Yv2TgwVyrQUGrr0oKzS
cf6U5fhnbtTdzrSL8JedXwEmFmnUFBbqcWyttC9r/3Q6P2Ie+NeCpZy4G3TkGZ8PCl8blZHFb4w9
ONiMSsG7KkjNJX0nPPTcNmCTmalfUyM7BTJZd9LjbJY9yjVvbtFE6haC6sH6qHNOh6qiDLd2GrDF
mtqYVIcyHPL5cZX5dCS4pTr6ufke1MZLN2JpkBR26PZF0fLCdMlNuWT2J+nnRbh0CEoTNcS+t8aQ
iPeetfjKLufG/ux+Cawi/0tsx3+T2xCQWOzQwaBTF/afUSGJQ36Oi//06KcV+Vs+VKXX8MbZ5mo+
/s8W/v8mr+P//qv8/0hRGBb8paSNL8BDGf6IWbYKKLoJXoJlMJrdvPbWAwVPbH5NWzZW/D//7f9/
2pllk3FMkwchTxQK/mc4VRv4BX0BVXZE3Vml7/6odfqWlNkGYy7stwGOaaIWJLbdvKOPlsTSZOTh
blRby3X3P/8yv9Ek/0+UgWW7FkFZoMYOuXL/+alzhq8kMxbo/QrXAtGi/6fYls2yev/L1/tftVX/
8Tc5dD6Rzu16wED2f4QmjIXf9E1WVEcvsdjKuVqSfl+Mwn32CzXO29lGxQap0s1YL+vU/ER/QZW8
cm1/3Ck3UzXk9iDvY4IzIYR8RbaD4hfN+8xoQhGoSPAhzv7c/3FzZ3rObN37TmbMIB1BXz8QMmQG
D3aHWMxdEZS5Qer8eAsCrP736Hb7EuF9hmzTDdu5o3p6LtL+iDRXvhV11Z+Fz5CeuY374yZF8T32
uQYV6lerfvT9wvibUdaOlMMD3VCAmE+0v9I6bYIQoD+a7bb7P5ydx3KswJZFv4gITAKZ03KqKnl7
zYS4Fu89X98LvY5uCSmq4r6RZqKAJM05e6+9SksnMu5QN0q8zwOqKDJy0kADc6zKH/pIrvIa9aAR
rkzwXw9TGSJwIVrNwn9mlwwIPXJTOm4jtaRtag/oCvLKG7+RtETbphkoV+ydeK54knJQaCzcnAlo
LrIXApORmd3OJ8YRVRmmsl3gJ9WBKlxDkblJdHlN5qTzmwA9U1/PTtIX8kD1v4WKZbEHQubQccWu
/r2MPGug6hFk8brAc/nbKgf2EXQjcMc4Hb5MvA5e8HB6kH4E3Myj1HHsmRhmw89cwCR9x81tAq4Y
Hrpwr0L6JWwUOr/+XQ6OXAdoY2nXIHTNJEJWFwN8Xzn6SnlauD/9Sz5MUvMPgbxo4ysjEGdJuIkI
aTQLZYyHuMgHcgy7GoFzY15QrLfOUFBc+7OLQZdXlg5BCbTQTJ95gxmJbb8EDIYwgLSqI1vG3ywp
L8HQbHDzPGEUILd3ePaG8cVX5iHTarVSQXLICnwIeSd/lj7yxIki7A4hhI3hsCbd3ZuMBzsLCCdG
KbeiBIp5Y7amO5xO2Ov2N63ufS8yuo8tp91D/bqbQVOi6IorTNsmvgWfLhk+Lx1pGyftOstvW4ve
PU6Zg9m3l8lgPqg6x5hZA7EdUUL1+beGPIxxCJNtYaQPiLVZ8Wttzw45pkIcVZdkg6XriK9rVWby
PuiAJGAAPHCCuq8dYmpxrWPvSIPvEyqrjT84x97sKm6A03wvna0Gb+Cirw1kgDgkaS1RBHbgmiIc
pWOcO9qN1T42jbwwO7IfCCsWkEOSm5p9ToYMpNXLjaibAwpOZONetELU/gez1J+ibm5JLr10NEX1
yK62uWNuPd+/ACHxW0zkYPgjJRfF/sPJvaOWxUeVxsFzWhS31lzZNdrnDhvIetDYc6viRYEYQ2Sn
jmTFH4xA3k8c2lf+kGJ6Ig8bhOyfTpYH9GE76QSHqQbSOOr6oy3HB22Sj40D8EUXa4V5S2JuMQn3
zsrkrk6CLXmBtD6oEQwiea4J6/a68ZpHd1Pq4zWOIOAVyVZHvZdp1mNQIdOxUzQdkbi2MsRwEWnD
pNaYT36tX2JrRFmfftVchGlx9idNssusUoepoTtocKCuXYuKd4ImHEFnlg4XUYYMZdTjX3VD/a2N
7pjbrmqSlS3L++GK6AvESXoC1Vet8TbU56/F4D4WDjgKPQh+hvjkjN7f67IAedg4v3u9vdQD80c1
opTOSG6I8+kunTtZqmko62lfPDYhK4EXvhH+S0+y2VpW5I7Tga0064eLetj19euSZOtVN0xUZkj/
WYexgYNHqG3SzWWy/KZ38rUpIzrK3XBNyDVOB5P05oQNNAK/XuAwibWXIAjW1Zi8EGF4dPrhZ+N7
zMH0LYR/U/f2nkol23Z3HSf2E5ie6yrI10KMqGqRphS4kF1oV2poyU+iN+2a15oGBg1F8haD+G5s
HFwezSGVKd9w9rV0MtTtasdquEmpS48Gho0p2EdpfW8l7k3VqmtGCbqP8KJxzGOaJJtJZtf8j8fQ
EfYKqDGloe5Gy61fQTI9GxrdxiTb6goLVjDclhaAxLDcthaepaH9OrTlNoTGiMZhnRZ0bVoqwq32
EwBRtkr9+iYq2muDYUS33l5HTbixtfbYO8ONnRrHAngdpX7GhdZ9h92EbDLBm1jfjcm4dlW/7fti
3zsWlAD/ayWqp9HHmBDo1OsSF4bF4NTrXPGhuNqRFtF93Q2Y8vuda9gX1Ee3OPaek1y7cbXsBUnS
gxGyEphq13aWswoS+77XBPAMHX+xfelGNmSc4k+vOH2TxzbnFl+GCFDpgCPNdS5oWvE6HLnVPHAF
jXkDdecZUdhdU/QXhIlumV04S+YPkx9vvLz4JTSWOGV63ww2HpTp93k2fdEEOPQxwmZa5NSaG6+D
6Bd641YxW8ghvPFVlWDAp1HhYhkwMVpSxbIfA62n9YC7IEkMGPGzrySq2tu+n76lTvpzaJ3roWh/
NHl3DEQkMXeQQ69bAuWOtZchWxRLbg2b408c7yva15yjHnEI7vCePlROC3QEHMa67oPHzI1um8p8
NoZuo1X+zpYatSC0l7r86/vsoVK8Mhld3jaCydQWyqePbF+ZERSqIsMI2XXPIpw70d7I1+EgMpjq
VSfbg0uZJa26tZOp54ZjbKjMe979VZnV/Zoo4AnbURdhGTM3apy+F52gb6kHG5Fad32I93dItO8h
ug6iLAHCTfXWLoxjbggmQBNPhy/x7wU6UtX5ABIgrRDXvQtWChlzVPUUrMqNYY9HdLbXuoHIoyuS
y8SonBmWCjZ1wmMT0b5XWrAXRr2rXUySXhAcOvLUeIubvDEP5TQeHJ7Vht3NnZ7iiTHSKt+oZDia
kXkMmvzSCuqnWMivWG3wsWALsX3nqusFKkCIPDimKOFtW5hBKWW3oOgPxAHQZ83vLaPiMdPKieTR
QYqZZdUB7d53Xu9jTC8KxY485IIhDDajF9oxaIln9JS8zKbou5ma5mpK2L4G3cRg1v9KLbnqjPSP
PSXEblZERlNElyRF9Hb3deipRtaVttaj9lecWOkVaAxOvdS2aUYfuqq/wSF5G5fjZSjhA4CQgznS
Tr8NOdB8sO1g6+jFZQQ01QD46SF6pe9Fp26kZp74+RFJ6Ioa4U+AZj8UfluMgXthKlLJxmDvsGi0
ZYgTdrLGrdv2HP0J5NrVuG8hs1wMo7pqo/SFswHyt+SpwEQupipZa/RGL0WMkRUCznUi+hdwFrjF
O1goLhK+BEsVWDOxUobXbPrEvfPG7hbO1XwHYKXy+srX/0Lt/91n+k+raDC7sYUvnZoceBudldg3
NKBH194aPYoSr2xvmhQFXVVjKo0mmgqtxdPPxztbp0arkFcoChahgY8lE6KbGTXfgGM8xyNVL4dV
iBILuxhtH03gqRxtT7cDn/OEvkGr7023R3Uzl1hpORPPs6+y4c5UzMZtWtLf0W5MWbBKij+NBKqU
ZnejyDfc5bYpnb9TV1+O/Vx4ju9QOR7AadFCzbax/1x39q1MwoNIEF7YNAKjKQMtoQFzaNqdSQCz
m4kHKxx3Zg0CoJ82A9+M1lhPgMzitSWCa3KeCNyub2PDuy2xB0dDt9bRdMdJ/FKV9v2ASMQTche5
uGlVezsKsTXhGSHB26uZdoYbTcO15tIwsivcmpW5Q4AerpB8/gWt8Tvuu6cqHa/EmN0W7bTWUhLk
yW24yRNv7dZIjPqQRC/Te3KpY6UN9v04v+oTmCSpd9tZNZUuDY7VNPHxgeMIKIdWwFaUzjYI227E
eq6+hWbxPanS69x2HhCD33pl+lUP83yFcBGTSLyPteDZhEKjt5wiw8pHr9h/gaaOWMqWzy0uZlep
L1UzUuCkV+OFgUHF0WshL2SPU2vdBkb7NSzNHQXumeHE/Kpl2sXUImIzGgSXTaxB7qEw4GdbVdPF
SPO1wwqdxuwRMaloMX54U6cOquO+aimGIy3BjRNvUI3vOBUDMdd/m9H4V5oToyBIHpRqZk9LIHid
PYXQfCA8V+ImMNk45PAMDdrR01H23oEC52VgF0zCWvVLRaG5HpR+C1sJTQZCmxGVesNLgRK6DsLy
L5Cpp77o927rrjMkuGOCCysVVA05DT6KobjJC3kY2uwlM7RjE9W4DpzreS+LLoNh6057YG5nyh/W
B3riXGZgHyt0SOAEfi4OcwUnvZwmfHIcfDKPNuVUuuT2jW4gNvA0cOskxJJdxnUTVwd2u8Z3VGCt
sWnoTV9avcD97jddcRuEBH2R+leATXIxhcya+F6/BQHX/ml9r07XFRmYA+qgMf6JzdS8wQSTCPSi
rYuyyOyDVdu0UG9qoXu49aL2mEZRequXdvccpA5lMSD+3plT3Sf1FjQIcDVB4goKLwtiqNPoY9Qq
0mSTKraeiqJFqNbAdxBnrvOB3mkJ6QjitGxhQih1FuDdqCUiKTPImlMNQD/2l5giojzZjPT8r8rG
TeGG9mdjRT95tdIhLB0XAvBOUnjen1hJQktdq0Z5FqDYIgGzq7xnHGCw79JSatE1oZ7NVZZMOLsS
LfnhRsivVpKd2p9hABexDsF2aButjaa/U2p5TyJJsGCn1EwfW6pET9yWJcGyB1qNFBdw5brDo22e
IXx+oLry7FxekaNbNvU5ubgLVxRQvogMOuhm0v11Tav5hprUe5RJi419TILqzCfxyaBQOoUx8jJM
RoVc8E7tMB9SNyaNK1FuZWz1zJuyvZmgjDhT7fus9EgICyUzUsoBl9qLW8PxOWmZZ3t0/Du1jb2u
IKJvRt25iKZt1fyRpQYUxs3GzYABBccR7JbTJZSPN8t4BPxCJYXgMakWN5u2HJlQ+7SHSZnEObYV
NshkGM+wrj++Q65CvI1DuYbSyRJtP3UTWT2D4R66UWb0autAYUFQVVmz27XSR7/C4nLmzhb1GiIA
uRK527xJ4MPm68T3pl6Dj4xmW0svtY3ET1MlPX5Mc9h5fC5nCtiLK7mCGChmThchs2Sjtfy6nQz0
X9AG+r6n7LWr4D/fdIHh7MG+glc5/b6WM8l/ruXM2X9M2kxZ77/pmiKap+nsAgtVs/jR5Gv3o1sa
sHlIEEs2/QBbCyCoU3w9feFPbtI1TIYq+Uyu4+iLsYq+t3DCyI2PyWiQ9Nd00y4ydeQOlZecwSob
5qIMzk1ymIQJ79hkVhpiUWrL8iwmIyaipdhJOBn+IPJ4jdeGEyDQADRHcFbKbkMdkkCGwY/wNBiG
QprfQXoKwuqG4MT4TEag8ekDcJQNs4GABus1Q+HNeOoNPUTkZqbHMUvbCzGzvVGUbclljou1mDrs
jq67HuoHxM/UfKdtMlz1+PlLfCGUG1Z5QCOH3UV2hqK/bJ+8jgjp0vWXbJ0Yiu9HBJ6lBAkXC/hY
Dfk9jBFvLR2wTCu9NH7Q0ZAbthFI3+3IO/Oe5v/8tocwvyZ6Jo5whU7mp75Y1bK2qHQfvOYRJEOw
18ukP0oXylIikvLQttpwptz7umAtLigNnYsxXRkGXez3t5rYVaRooin0FDQRryfgcWTnYl0AshT1
4Djp1JePWp/UFnR7wnfXDJ1SHNK86sRFhK/80ZdDvXUrLbvUoSqeo1F/fCLEcupzYjpLlWsuJ/SR
UB2H+CpgR6qeorUdJPqMsXC6P2T2ugwQryzzf37/VOBJdzUVGRj8sd4/FMedyNvNkQJWQTZgCxXa
BZFZ6MTdMlqjfZMPQahQN6Z99ff0lLBcO+Z1i2I4Xyi4fXqFiykhrCw+tj4hk4icZzav0BlWYA+d
8cwdfvzyuDO6dPPGifLMEvDd1XB8vTgPjkFXd0dvaGtqtpPdXRTR0J5J6PrkDbIW01Cg5KTT5FwM
sTJTg9F47NQK2ELXujmaxylqPTr1dbSNCBX/dfoZftgDzA/R0gkEYy4ntHa5NDLMfepxyj/qxVAW
6zAFvL0a0gaxQQd05kHrA9vceFGCBE6T+RhsCsgn1SEgE8k+c/Pz4vH++6InSB+UnZbOrsRZLC6N
7fH91EDmK7Sa9wHiujuF+vvZi9JvQVN8R1fPGSuHXRMFo/HPb5mLu4STkRMmdMtZjGMaaMmYVpO1
16ZGhwwRa2ssCOVuTCPnTBTTZwOKdGBWUZN0ZOwj7z8ZTSv0kUY2Yv4sJl+nD5wHqGn1rm2A3J5+
v5+NJxfRoUnAtDnv/d9fqqWRnUe0dAC+FrRPa1ymppeCVAqRIxqcmM+kYH7cH6DeEMTnsaFjkVLz
rb9ZpcYBM3Ay5hGjtgq3MnfH4zRhnNN0TgDAIPgNga+f28h+MhOwkRXkipgkFNhicVXNY8IJ9So+
UqhSj1BtOxDgGud1yttJflV6LfZr1pGOI2KXgE6BdUO9OQ4NqK9eJMJjp+tuvi5gQX0JQIPrh9Ov
4eMiSY4j1R1+nVS6aS+XKpMd52j6nHKV3142mUWrzEdWr/n0HADo9pyOdLC0Y3juNGHM4/b9R8Ub
efNsFh+VQRKJikyoCDFVmH2H3vZm0Md8UzWI35q5Zl6aprxCwROhVQzlxg59vFRdLHdBDZq0Qfp1
+mEsx8gcNety4LDZiTNClp95R4Nbd2OQAWYM7i/o5aWVeu5VHADniePWOcQuJcbT1/ywdr9elG3j
nLjI/LKUWaCPjmGERsGx9Iryyu7UsBcNTNMqs6LvwwAneywSCSiZLXMmKrFNyriiPwNOwae0dQg6
39nhBDwX17IcuvPvYs5jA0/gkskG9/0H42rdOFXRwAeKpJQiI+ryZCfHHEfGmScwf+pvB8LrlQTn
EYfpVVfLGNWWDDq7GNvkqNPq9P2AXukgRPbVyh3nezuWdC/rDJI5CWhEDKAR3uqpe+5HfKgJUOWB
ImGRxmvY/IjFfORDFYmS0I2Oji2cGsU1fSK7VM1+1GkR+AJGmgHV9YLd7nDR0tBf1ZbQdx1F3zMz
1YeVb/E8lgc0bYT9KeBqHwzcYgeCYnBRRDpMMBd2QFZA2FEjgZRySstnKPBAQy1//HXmpXz6+pko
OSCaLMBqfl5v5ks76ApwoSUS3Ujr2403VhlCTNVP2kNfJql300yF9DfEUI/Zgzt4hbzDTJn07PKz
Bp0QVI9He0hR2yU1Y2nnQOTtzpwvP39Sb37kYlOiJULSaDPk3tbS6OdIsYxYtoHeRu7EayqxcIsr
RNelqOU+UG7Dt0Ol+fSTWq6Zr2/r/36DtVzIdBtjNnQq+Dfg9xC6us1t16IAJW7zX9dMLjXvZMnx
sZBb8Fm+fyc1HZjMJraQgQEkNedge13YqOTbBvRYX5LlcvrWPhkDCK5Yt+jDolNe7qCrqQrKptbS
YxYUgCiaVjo4x9wJ4O3pC30y8c7SEX2OhZIu2Wrvb6ylY9HjEpd7IbU/cNOAShE1sxYlidFYBq2t
4ebu4+lrLle++WFaZOlye2wz7WVGUU6QJvY4BgZ+9clftY5nXSoQvOt4Qr6WsV5foo2Vs+Q52py+
9HI7+Xpp1+QAb5H5SNHg/e0a+jTA3gz9Q4kaitC2bFibblVdVTlKbirjYpeZOjkIel1tfK/598gk
CofkBQGBBa5GqvT7y2MVY/rSOm2vk2y79eHrXOIvKB+sCUYbKv/4RSScH//9nolRtIm7pJxmuvNY
ezOf0KnNUvYg6bGuKomjM8BB2ifmATZwus2l9sODgnbRjeg40W/oZ+KzP3vZfC82S7ugcuIuZncP
gXDlCdgGZSOGy8AHNxEK2LDSJnXE7ILbMZ70dZyZ1pkd9WevGsUixzSd4GZ2We9v2w/9yRS9xLI6
mWjoskyUcCa9uMJ3E9ftutcz+2+WVwGGd+nFFugRfwjPLG6f3T27GopTtuJAvBSShp5tVUbusa+J
kvbajCOmcrAe8qEOg6yAJdU4DuqFtLvSEw9h0uk3/9nH7Tqc/3n1uuMsK6kS6RdtjNygCGE+pthE
gw1wNVqCPm7mI8F32zTEG3z6op89d2zxzFnKIS1SX0yVhlkSPG8w3DTFiW2wM7XysxJeZaAebM7s
W8ST/nrMXPfRjGVz5urmx90E/8QUpkAiTI3VXOz7w4nONo40wIyhaQabWBnWeFeWtHCuHJvl4oul
e5O9noaQ3HqMZRAbcjpez5hzmmHluKP1gJPaAl4RAVpf6WM6ZoBM6rLeWW44Rlc6QMOL3MGOvYIK
bnxr0ggUuGwq3zycfpIfBw/TPzUsx8A+w3tcTFYhPasJI0t6qHwP3DAG82ylRaI9ZuToeYcgtRC/
10Vw0xpEfp2+9vKQaFPLVYL+12v9mHLa+6+nJ12qMwozOmZDaOMuQUEXhRCV67Az92ULqur09T6u
5VyPFdSwyN9kN7oYNRoBmTZ7ivBgom0+NDIq7gJNRXsD7f+X05f6UMt9vTfF0KRyCvfMXmywnKjX
Uhp32qEP8a4TckesSa3flHEuN1bglA+Or+IfWdITH5XI+EbDXPXUVfifNLc6l9n98XMhCtaeC7g6
Wz6yEd8/6BZbxahqvOUym3kCvRGV6D1qfRuPyMtLFzLNwN59F6HeX3clSqLTT+OTQUZrydZdc17+
KT+8vz5FwHIyQic4+kDg1kWBiEgBw5vGhwnVp58F8S31/fDx9FU/GV7KmNd+piXbIYP9/VWJzEJJ
3zblATJIC6ZisIzrpEeuYiWVtXYcgj//iwsaDkpZrsl7X1ywN6xUB5oSHwHP69eC/JeLKZnkvvTx
D+lOZ5+53mevlSmQ7CebaETrtXT/ZtFVg2WlyHDkgWZutCl7z97qsFbvoOqqfQ/Fal1a/bRzhzo7
eI6Wn9nnfPyc5k0GMzB2CUc5yzMEZtm5rGvJvVFa9UVb6y0gOoSQNaXzM5f69FW+udN5EXpzp0Zq
J6yn4XiwBSEno2V0uO/H/Og3kbwxJPK902/y463RhnlzvfnJv7mea0ytNkfmHRRAoh0YGg8mMqq8
GsWSE+TX/8XV5uYKOUssoNZiHkTJERpF1Xp72j89eTG093IMQMr/5cbYmM88S3f+2t4fyLk5R9BP
MJTg07De3xxpwAGfjAgOfJdgbMNAataVm1fur1FWcmd4HMdRjrjE44SR/wCEeDzUvjHe541yNzWT
520RBwXGI9yB32UxRNZ+Ilpp3QuXxB4/dZ7LBEDIum9VdU+L0LyFaRP98jsx2fu603DY+3WjJYdY
s6b2peibclNboX2NSbLfsL0sbia/7vIVNungqkwnzHumTws+KrW1NgeAITetDppfeaigyQ0ZoYXt
+3rOZ9CFpW8FBJGDYhWBHR7BmyD3Bp+Y3VKAZBYILqfSLv8msEGhWWsGHycClskCQifIqoxRuVn6
YFzpHf0cJIHIB0OldtWIkwHYIw1x9pSl+y2auvQGl6T8BstXu1BOC4JZFtoXy22h1dLtta57GGjf
fFdLypWlSaRAptVG585XH2ptLDbKoVJI8d7lnS5LCpXW07EfivhIbry7hyhVXGGIEGvDz75bnUt5
Z7SwTevg5xtUrfE4OSuPELPNIHz8+rKXL6dH9GffK76E2aTgsi19NRW8+X5CYdXs03vt0Hp2/3vq
CyfeFo0fHAqIEy+FZ1JLP33FT4oFRMdjHuIMMtczzMVHRGuM2HWro4ORps49MABvV2ocNzqC7ABi
UeDUkt6dVs1QjD8cQIyrYGKzfvpXfNwMO9w2d80Jfj50LuYN5CGwrUzPR5PuTzea7qXXQKfHDVJA
6EJNBbPCBl50+qIfHjZH63nzb7AS8Aj0xeqaJ2AZmnBoD4wwiROkLX4IrPQvQ11F+y7KqzPr6mth
4N0EgrRANzDB4B9zueT8g968XU1rzSJ2R45bdsLGMHTMvWkW5U7lOCwJik0uW68UX4JSecCVy/CI
KynZwWlxvlWc2AHB5fFzWpF9YMypoj0oKJTWQ7ujIt5s8cmzR8kNd/w1Eb6zdSCllrtWJv796ef2
YVfCbcxzLpMhzbUPPYpIto6Ts0c/gi/zrutedoewLKtdNY3tMREutiVzfPFsUZ5Ztz+sLvPzY9lk
I4bNEHPN++fXROC+TVa0Q8pJfR9mZXNUeFrgfGnt8+l7/GRsYFUy0BWgceGIutiS2FXY65ijcO/U
pP6ooo/6ddXhcOiC2vpKfN+0//cL0meQgqHBbk/O9/5mbDgGLjWNY9PBIZPlCu1otg+H5l7N8b6q
7qPD6ct9+ODEfO7k/KAMm032cijqhFzpDSFbx6G1Rx9QIwY9Etlhy+O10H53be2KFeFe0+70defZ
5M0nIIVLKVtRq+Mb4DCxPDYlfSSbkOyYIyaPsQNZA6Mc7WjRPp2+zsdzxOsN2iaOfHMuoC+eJ0uj
D18y9w5Cg6Zf4sbNQY9mRDm4iY7iAU5v0ld3ErscrFwFJWWog3uD9XUXhYV75pN53Yq8uW+0Wuze
GbsU85jfaHu9f72GDOOAfFlxGDtD83axcJvpoiCqDuR6TnbvFu3sBLi0kF39Esrq10BCIlFbrIBY
pPASoJJNXdtHr06qF3S8jMQpL2qS+zE1MFpkVkU6B/TX8THps/gh1bFg/3QtqY23BmKcbhUZnUrX
zlhExD3FcW+iZZ39MKpM3G/E44krA7Szf5HmBcI8UaYJMuoBtWppauFXIGd9embpWXzODHW+LJ0u
PXO/bVPwe/9MPMck2lEVyVHmmXclQr0+NLMOigiwc9KTxXD/z6UYb8pyOMTSNH5/qdRCJ9fj1DzY
iWoeigqSSJwXPw3Z91tjCrujlmr2mTVtMdRfXzm9E7yGswJKLm9PV2PojwQyH2rZgTjyfHCn1Pei
7ZmRPk9Fi6HlcoZRdKR0bMnLBbx1Xc9u3MA7QJptkM06cPsNemETPuWVIlj2gAGl2GFQJzJFWnj4
Pcx1Vaq0M3PKZ98csXesphRw6dotG4WTCBIPOp22R3vSpEej0GR/BVECr4HbFNfEf13prWO3IIxC
mPQr/s1krkZvFjmVQ1JGq2kqUFGffkCfTOW8cX4Uv83G/LmYymNdN/VijGJQCEZHHbszqu00lMBI
CgOj25qUyX+vs1FPdJSlOODNp6Gl1Mnuu5rAXaZX4fZbopOObqirSz3Kncup2hVENOiVu82Mwjoz
6JYDne8JIcosD2HC+SjPZodXZlpcc7Pt8NXtJwhd1UhAD8GIF2XQxJd1zRx4+gEvt9GSi6JYYH4z
XE7xHz7kQQSDOQ56eGhJEcsvxpLN0ybhHJFvQi2XGU2mpvuqCa26CAfdIU0uY/6jzNj47IDkIOGN
eUX4KyEQ0jqzZ1jub19/HBIRS/JB0rpdCmbaGGZaYStsH6KubwzfJUBdBcTrtEN613tGewgbfHOV
L8AIKTdaR9Ekz3yjiyH4+hsobyi+jRmQIBbbWwmuu2L0Uc/SwFNZpShXCRJTHFGZc2ul4pzGazmz
zi+EEWA5oAG4a2cx5OEGlgPKv+xogSsAdWoPxUWh5VWyI0vTPde3OXe1xeRamD2xwLqC0uiTBLpJ
UstMdl0FYBD/vzZUZ4b455fDh8aiDr9r2ZLGLcn8Tjfg2E0ljKMAS+sP045KyHFB/Ov00J5fzJu5
9X9f3P9fa/7c3uzKKs/EQSQNbQ/t033sMGcDalJXM9blwi5wZBsSB9Tow+5MJWFDp6++dM7/5/LI
kjmozEPHnnfiby6PcnAwwsoODxRaxbqoa+tH5LYWAD/L2MHhyjd20I7MneoPOSEY8gooz13WqTO7
tk8fOYV7l3YnG0a5GE8sn8Q9d6mJhYXDr0Zh48KyubBH2sSZReSTCYx1GjXkLJx1UX+8v+USU4dE
SDbDdjRrOwDguynsoDhMRdfu8oTEF46pX08/58VKPT9matsI2WzONLzsxeYsIhq+Ub0p9zXksZ/R
kIi/8JLC7emrfDIJYB5BY24ra1bSLD6TvtJUBrUiOPZdkOzg7RHITd+92Tt95G8DSJL/xQV1qnHz
zEz5eNlh6su8JqOjGijG2e62URbDuIcJPgGEApAbdGce4ycfCwpfVj6O8Q4busUoqa3SieMEiRq5
w/6jLkPvDsRHcTvqAfzDIHDbA81O8+BNlQMMuqT5eWYlei3YLL7X2YJhsX9nIUIQ8H70sBHTxUDV
cS/NiDZilPaxcaEGSRmrdIKmukhcCaDUg3YtN15qdhf23F/FyNqQjdHjYwuTPnjwgTbvUj/BXes1
7BEvJNuakf5cmj+5pWV8qSMwo1E8kGNqa4bdXxQGsQ4aSLsM4ltd/fRaIw5Jg9LzS+KZPKKRLWK2
136k+d4qUAqUsFX6U/Tvc6NkJ4guct7s4NJ6f/+a1kdJgUVlbxsyOzSkvZKQNznPPXyhM5PTZx8N
8wGfDmV0FpnFhyrTPKOr6VM38kQjd60OROTKr4SenFvB55e2eKlKN2wWUE5OCCIWkzDcUzZogxkf
tKq1QsCO0ZhfDIbTkgRbiTBcZbahbkVYIHHxAFo9uW1JFJc3muK2D2KdlOu4gpfcCbP594eAU4oV
1mSXT91unjjfTNC1bClIyGlWmAPNWY2Z1B4TGHzFmU95nujfPALkgNjN+I7JORYcw5dmggEbImHT
M8BhdJxgn5Uy+V4FrfxrwfTydpRZ7R8G6Vg/7KjPzrVLXqtvH67OJz3rnC22l/PM9uYuoViCpPBo
gzk86T+RZXtHI4qa9dRXub0e0xDrdkLNOlg5qRbh24efe+mpNPhpynr8mVoYIJ2ujYM1B5XkrrA0
31+rsCH6PCzMIMCZ0Q2/k27qHnvSEnPwGHr7RxLW5O0MNbpf0kwJqMd1rxsr1yIMGMJg6xyNmgV5
5WGBLs6NuXn0Lm6ZZhTcZ5SPljCXEwnE3rJwC4MHnvYNiWKyWHk9NnFVoSsXXWxs0lj9sAYrvbCq
If1iKmK2/2m9mN+5gDGF0gyJgvjgtBzrKO/N0eQnhJ36GiXywRmN7mvpghydMg7mpy+3WHjny9l0
/fiWsQrho128ZLscLGeonXEfmWUBX9WqnjLNMYHQ+fATojR9IK9h0v6Lq1KAMtGQUxVi2X8/tMZg
GBojqGiEKAisxB2jpDJelZs0UMqg39XRMJxZJT67UzbhNO9dRRlqeSKQVdtz8OeAGppe87sWM61L
19ttb4QDKc1oWTM1lmf2NctzyOvz5RjK6oTMZ1YOvL9TIA0tudj2tCd73bjsa8eXpMTygjdCUY4j
uDqFLWGD0rdR1Rrd3WhneXinecA/Tr9p85MHQL0LKw7zqcV+Z7FKVh24tibsaWuXnmvT0R20SyMc
gYH6rXB3IBanXWxjF0hh1rorpZOT9WwXPiAcsyRmqR4ntM8ZzTbU45DibUE4Dtw72PZDnJt7paIu
3pgpeaOcTRq4aJJaSzpQBwhtghMRcrpz1l0N3KJ1rtIUl9aZHSv7xY9fMO4rg6IbhU6KI4vnDczQ
sss+DY56IvVmBW4XAkXCw+yTjNSG1C7AJDlT5UOt9mcUn+gKf53YEWHYBDtvZC1zb5cTI/VXEk+B
Fm3o5YqwM/Et0W2PaBQojbU+52901mh89yls3LWZHV4QHyP7bVf5BcK9or3kaVOOoZor/qpOQN0m
KwmDM6m7EElqKNovFvDIu7412LfYBTgJANP3tVCCcObJBu6Xu24CskfUwDNroh/qIKxZ2BP7rq5K
gn8a2wBxOidMTEg4fvJJtc+ywv6yHguuvhI4i/40Wehux8x2n8qSViB5h5a3bRrUK41uh/oFERHD
uu5K6+dgwbbDPYJ/bUVW+3jUxjDqCbcdCSMV0YT0BhknaMYhcxGOJlpKtk3bkzq9qmiKfZOpF5Eg
OVTyt9OJOlq1YgSngtk3hKQw6ocpS+xN4DqQW1rPu+wo+22cMeg3uaKP8D+cndeO20jXrq+IAHM4
VZbcdrvd3U4nBY/tYc5VTFf/P/QHbFiU0MTsORgM4IFLVaywwhtg2qJ9JYRMnoyg8Z9Vj1ZY3CYp
HkB1Ll/KVoxP9IScejc4iOfuyECNEAlEoz0DjUcdLi8JDXGfdZPfowJBGLEM3g7UJia4aYOGpsI4
D+FlbCVwI5sVH5GyTYTdv/To7Cis3D3ww4E3xe7RR6ohmd1N8I4b3Cz/LDLVnceRPP+zjyMFprY5
QtmlWb+0aRifvaZWH62gEl/zHgsBpmufEzvrnmLkKc8jMQRikaZ3cTrhfyyBdByp+A8XLaYSEcaA
iw8aLEZEAgKj+mEWcsif4qCE6hvAPpGHHr7iC94fyCaUApnijW4iaENBuGlb5IcF30PQmznm3myK
pUqt2tF/HfY1h+6paHPjKeoLWaJm2eGjHSAhhZxO5udf2t5qsY7zAmS+Mt1tH+AxW8lxsMiNzlSe
NUSEk6mnuVzZ8l2oOcFjhInCyYWVfEFSBkE/K+q7c+3owxF5zOx7XYcNqleqfzBsvP8KI6yOnL32
l2MN06doBtZZkYGuO4Q8NHrCbNCNvWY7WLc6cR89BX0xYggH+UCiS0cavDEntDVCZQztrtW8fD/G
sfHOqiPHQ5hPYX1QASrajx062A9+YMj3PR6t7cWyegxlSrv6jvFt9MBD1J2QNxZfSqdDY8yVAiFX
v4rkB7vwjKcgtww0SBvkp5ymwdIsqkxki3wXb4QMJU2FqYubv/Yt8VjkRHQSKlV3Hxo86ixsz5Pe
mO0vEox1Q0ucotSkcl5zmzgvleljulDoHUBoZ5i86FmoCjp3XuuIAadR/29jYEdu4EuNwlkVIcmF
gvL0DKTdehkp5eDM1QXb0Egwxq1SEoo0NzHEqRyFK1DZt4emrQxUhjJkU6Q3Iv/UiaDa+uEQXIxc
d+CI+SOOa9HEJkTgWQcn/kq7A0VjHukIcyjRv2jKCD8B6K+nnYfO0UmzVOfAMQMsGA2VvUWjBn5X
UZp0H32XdC/yiicFPGI28ejGFxRUUITygu5HIfz4kYFUgfA5lrlbUSflg8Ar+HuIe1245eKbXlFW
jM+lNzsUDX7aNqcxD8N3jWeMJ7/W0bVUoRrzJzWCvt/YsrAfPAwGz5DL0vdm7YYXCjTlu8BW1WuY
dtaZcEqeHZQFzq0VZF/FUFX7OLLTZ8Sl/EcUDfz3hFvuKTR6PT5q2LafImzLDkhmGYfCKvFMqDAV
+KHyWaJHs79WCglxsEhTjtpj0lkbo7S8h6DBkg50IJq6RQ0Xvv8ja4+zUIUzb4+clGW/AAJCXDxK
TGS5ZZhhbploSfnOTeVW9GJngbX1AHZv9NILsT8F4h5RV0JN2fDQJEGkUXWnIuh98NYkq8ZWqJye
p9UZMP8SieWLltTYQxVwOnFlRfK62tmNdN/FMm4PHmHM4yA1/USnK/6Qg+q8yKgQXyPV8ijA5OcF
U/RdtjpJkreVDu/yNk/gFGHMge5kQgK8dbWJFhTYY/2lHjz7HdoP2Dn5nXivdKM4GpbG8nW0oFrl
10+NL/PXsOzlgyeF96/lZe6rzHz3Uccw/skWY2DskG01/8ksXZ10r9JQO9Qy7J/xptv2CSRb1CY0
SycUSbCNqZvhmAeecxoMP/xEIBwWqAMDV9gatDJWAqNFAWMO0QAg+A6oMIMa1BKeGpR1Y2UxcBCT
UoHa+cKbrL1rF0Ihpy6Tj2Htq2cfS6MvFm/F04Cv8gqjcpFUz7+AqB+ErIn2hwGn5jpINCuOXhG0
kLMLI/4eGk7HmSTQKlbC7ttx0DM1A/J3al7wiBaFRbNJrNFx2+4ksCb5B9G34gPkimolCLsNwYD7
krkClmLnwmm8no1qGyxMIKieBwBR+8hrxaOWm/77cAzMl7djWmNOT64Ttms66GLlKgGT3VcRcjlO
Lz+DZC+6r3qOKhSPeaceUt8LvgQCcRiyXPOLlRS5vq1VHXyVsWfPLejEwqU3P1iyLSNctIWnbWoV
12uQ0mXszd6CrML2ckgqgdTOa/ZXLo2mTuxmlsNNjmYtKuxo32V1ax3HdFa7bFtcJsHir3zuZYeG
YqrPfkJe1QfGyvc2r0et4xz9eD/G/SlBA7rEReNkDsOsTD9+r0fGozEYbHOtH4geVIyfUIHLgGlp
2sfO1FHmN+s11YblB+PnwHgHP4LchokyxWJzZOXkN8Jw0otHCIeZjqUjTEHcp9V4Gphpa64c7nvj
kUmDmnZ9uNPWYsvLxA5URffjZCmKFgL1gW3QIRvkSQArxqSbK5t/ecTm+dEGdSwfVAcd0cWHlnkr
IaK700k1Nig2BJPnVKmIy3BlYrdt15mjR6fHdrk3YBTMM/9rS1nULwiY9fxSebaJZsBsHtAAluvj
8LNN6rFxtQaTMfRhN4WPPFetB937DojkVz8o7TUdlWWpiu9Jkw18E+omFKqW7HvdnbypAch30ZEd
cU9BoXD1GLyy+EipTH2U5iS+pkOH7rynDO/j29fA7Ue+GnyJonFcJEaTIszO9Qg+HUEXII+x5SUY
exEYOlnSrXzl+Sv+fe0sZusv1j6zw67GVkqcwiLOvrhuV+yysnM+Kx+hu7fndn9h0YXitMyvxKLg
OgYjfV20+c9ukXTbpvKHQ6QybZ/idnKcCh1PakSuD22djGuX61y5v5klrwS5ELArwLbXOyxoiqiJ
SLOJmvNRbNPWy771BWJ/+MX78auylEYFsDewQq4C9FUzE/dZdLO78WejmckKa+mmlAJsUwdC7cwF
IxSClmCasAtIcNsyv3CFEMKUXqvemThYJoecjAT7EXdMi20DPyDbyI5O/YZujARvICtj5bfcnnI2
nINx6dzrpxi+6HlkCSpYCvzgCUG75tUscIWFLDGtyK+vjbK4vh0rLp3c0bNLjbPH5yKG9bwp4wFP
w7e32N3j4wQ8gaDekF5ajBNlXJET1JoTpj9xuqmqYTirMg2O/ewmo1zMCN8e8M6e5iWEVswHoLa8
LNKgKyzx3ra10zim+bMcenuHrLnI4TgW7evkWfKSOF4EWhny8dtD3zm5V0Mv3gMrKlWjyzpAv8rv
MPUWs+1dUepYb3XtJPqVi+LOpqWOR1eem1oHprgs4RdRogPVoZUMEvWjnnTuruxM/7WK4/59kHwY
nXdg/TatkI+2WgVBLFoogF6wAgUDQeWRojbF8usD7CF2kxg0089DHboBNvW1gd54qWUAwRUo0wtY
VFJwSJaOcwgwNpDHoBvCc9HLlCd5iv3ZFtCrHhoNL5sVZvedXff3j3MWF5usypwHGxlmwwzFLA3v
p8k2xpUsf/Ft3N+PuKw2a5yTO0cqAJoDUII6KHHR4vMLEau+RPTrUlSZ80PqwZDvkMhy/jvZg5WH
JDYjtHgSl0eqTEYiG02FZzyUIH2PfvWAf7N8SODIHd/e0bdR3vyV/xprUdc1kdKJBMH1qafft2/I
wNC+dLEhS/CWNUH1n+2UGp+eohsdZIgpdFppbEs5/tuO2KyLcmpW8pnb8z1DNOb4n0yDetviepS0
SEuziUEm1o7j/ab4ZvSYkTjdsI0F7CbMMjIwh16S2P9iDIZM/NtLcvuVuc2AC7Pn6VIGSxUyypo4
+3Z4zM0qjRdfxHqE7XCZr2FS7pxuBuLvd3kNdGRDFtEsBSPZhaNtnT1Igc2un9z2nxHoVXNBnzoq
n2yJUPfZi9O2eHCTHIPYsmiddt/7ebyGx7kTEPJj6F0hH8XbBOL0+rTjKAjMIbNAmZVtlnw2C0Js
rpYpxlw5yifDRIQ4TA4AMNS3VM4extRmQCdmSTl+aNOAgM0Meqyp3v4Y9zbDjO0n/+Es3Agl9gC2
hVVbOtocGdaOJrqmUB3MreiwhDPKLNnrnMg9coDa6e2Rb+/6v78OPLPrBRkEJCFZOvGFZ8Yuka3w
wxo91T774mU0+VZelmUZgfCEvQAICeGxP/pj16NZA/FIhR/P2XAw2ggmy9pSiWuQJq4KlON7ilgx
CLDBQ87QjKW78qbe2/PseB8uHTufpt718INsIoxByPVAP/fDzsbDFFs9KtD1f45K5lkSjIKtA2+w
ZEeWlKGEzBAosS2IKmBbY/MXUqXp89sf7+58eLrAHVGquNnNXRNUyhYSwxOvD/EZNGO8nxKnaKuV
73b7DjEfLim4efS4cSy5Xrie4mVbIJZ4aYvKfp/lWbkPgwpKhZ2rH74pn96e1+02gS1GkMWUvJkF
v9iUIqQVpuu5eUoSNH2pGJfkZlo4uRgG55QztmbMe7gZxzLGIdY0p+xBN8Z6Wrsi5/1wHdyDSgct
QjfUpTqwlIhMNJeWu9sWF6yB/RRn2qrSN46IzXeDE/Y+lou+82gZaJlgmpjLb6MTqi9CtMmr9BzI
ZglYvC9hOoUOysfagNduCY9pW+CRgFS86lCREL30YW6nwyfQ2ebHBF+tbGPk/kCpGiAu7XzHQVxm
hi9H8Xfkhdsnoxylvpn9hL5Zljul+5qN8MEGMHkZKqMId2Ea5u8SuNYJEBz+2YWlNxc+q5ba/UAU
tLXdSj50Wuiv3Ca3G5LVBm09657RWVyKF0Sk836L3tLJc0vap34cpNUBM+8iX3vQb+8tHs45u0AA
xAXBtTjKo+/FILmT4AT8Pv+UxnYEy9jE4EGI4kWp8YONuC7kfeV/AE5l7cba9A6m9IZj1YcvIx3Z
c1VZxins3LV+9u1hAVUGopV1ILRBbe/6sJAkRho6geE5sLKo3BU4CwUU6jOtONaGPuACBaxt3L19
ZG6fWU4mMkRkJhDvkV9axLEuOv+WawNs7bxJ7ksolPsEbMgmLaT1cejc79TAv2JfA8i9ippDaurF
yk+4ecRooPIbeOiBZc4kvet5z8pXQ9632XkSRrOlRZAePU9Dp1263+kOir0TWjXy9mN+fnvuN9fF
PHXct9Cf4l25IY+1tS0NmPjJZew9b9x0hjtN79u8w54590L60UpihBpXbom9+xQffGMcVgL1m+3I
TwDlBCyf0vR8I1/PnZszMdMqDS+j9NKPU1I3+A+n42MZDGul+JszBqqWOAqFA+5GuOiLZW61anIa
v9RO1uhhC0CTpsQFVikk1N9e1jtzQraZqhlhKqVqd/7efxXP2jG1jCKyAJe52XSRwxCcG2VmT6Jx
xMrDfG8oYPlz8YYgiED9eigrG7VamD76NkVvAEjIuVABDX8I0shbwaXdnM4/qR7YaAqrWDgsi6tV
id85ArganNaye8prwVVM+s5N0o0CYq0Svn74zwtJdvn/hlx60akpVB3+o+KkVK591yCD/G4mqglQ
+dFM27892C2VkgnOVwFCQXw1NBKu19JsgjRRk8zOuaNUtJeIQKbborFUsW1d20o2hlN12kGOCitm
8BP6xo+o8R4Ro/ewComq4GOKO0qC74XZatu6SZCuhxk2XLzCE/ZDlzj9BTWS8SeGBs5np7TwHvVw
PKgPRQSS9EHGdbL2FM9JwtVLPE8KZDCEPJg8MFOvJyXqkM6vxCI1chN/7zSih4bdIvPEWdhKr0y2
Cpv27dtLeZstzGxjirWQ6MnBbhDXDel+0XedOEunF1jRwbMm5UdvDmbe5CC/9zgMwvycKhl+jlsA
aQdf5SMteSt1H6dEdC3twREDp5VvfHvT8mXhXxJactn47mI1IhwBMXoxvXNg/GtmufdBzyYTosg4
bIAqNYcpH5NjmqQrj+6dm+dq2EUUmHXUkNtiwj+rsrMYYQif2och07pbWfg783MQ9zNdBHnQFl32
+qaotszax9PPK1RG7xeDdZJL/2NHb2IzKdqjDe5SsHa0n29/8XnhFtuMYG9WNKE9QQtqeeXNyjiO
j4hmEUv9Y1/bSIJbg3pPZ9NfeS3v3EMMBTiLasaMel9cee5k90DCh+gSlLCQiEyo1qZ4qbLF5IMI
MMD6z1Ob5aUpx9L00CHQX5+gpuzzIMylODmOj6WEqpNTgrMIJtF2sPJw3NknhGSsIS5a9POWlEJr
rPxpSNL+1Ao3OYRT14EO0TXt19szurOCAG+Z0iwDeSvGgqMClkvYCp9i6UNT0xpRy1NjYEhzbFz4
XduGhp2xkgndm9vfgy52SNMEZgXROkKfVUvznTmO2VPYZL21sj0WF95MvIADbM5PPVcQHebrz5UG
fYd4JYRBLmgcpf1EYcDFRZuE9aPV28g8VcVKGHVvSHJiwnauOy67eep/vffmhLoECSVcj6jST44I
3OcKUfKd5yTeppQuxjOVqlZe/qUYPBPlRkcxkgYK+5MsczGqlWJbhD/Gua+j5uRGGtyvwvrRxVq0
zS3tXzhMXwAlNBdac+NeG2Y7q6FTe+TB8VIsp6zcFvhXnLF8NNcK4YuP/b/fRpDARcCdQLBw/ds6
zTWayHK5/8cGB2lC+PbBMXP39PZG/oOe+OvauRln/jJ/rXyrejWNNKHP2lhM0blscK+okebWqk4/
Nfrn0ZzklzxVYXiReqzOVaY39SFMq87eytbIn7C3qpPdVDWN/wEXijC44GQ65idor6JHfCs0jki2
8YSljgQuHiQZxIya/9/7avnVtlHZDGQpqb6uTG0+Djcz+4On4JTCqV9s41z4QSjzID0zE2EfMtml
6iEzHBlsJ3iy02OvKrznSy+p61czDgA/vr22t5vaQCgXDUyqnOB5lxkprrPZVGu9OE2D72yl7ZTv
u6hO98WIVbZjS9wQlcxWYsw7s567GZxaOpK34oEmDZNpKFDoFQJWhvQaE9EMuz2EmYvLdgquEMPA
7Fx5+Vqb6s50Zz4c9S0HwM5NsZVOWy8GN/GI1IunYhjxtITl6eOLFIYfUETnJBu6CFcC3GXyOW9g
mlRAiVFqnOm9i7JqgzVuXmUFvT7odw9RZOHD1qXJ0Z0MLHFaASJzBDvWW1AB0hqD4JS99+vtL72s
8c8/wodMTjF9Vm+gVHV9ihQGES7QOw33azNC8plunfEa2S+UX5rvQW8N0dZQhUWzk2fB4VoLseUL
sgj8rhH0IwIrKvwizcHpV96MRVQx/7C5CQrXGTQ/Jd7FD0NIYaSkm4lTYOLou9OHbooob3c61Wa9
CNYQTIt3keFM6tOzu4hDX41a6/U62HpbaW6goNRalffoVdPwqnVeucGS7tU3o3T/9rrfDgeWAUVU
iPz0uYmbrocLIO4GJaKyF9GO3QvWImJXBYN7SIcQw1Y/7bdvj7fI9v9MjzzftCnkQy9aSvz9YQFN
DcGvUVY4c+J2i4BTNJ7cSdWnPA5G2jvo6volMD0t1PSV4W9PGFpZqJGiRD7rVdiLj5lAf8yNYujP
hekl+L5GzWhuckgJg+00LghbOXV7byjLNcW723VmB9GdwOWImwVd/+t1RsA58ZN8Ss6VZnn9Rkkz
/RDUhgYous/3cxCxUtO48zRzgUGwQQcFhjYl5usRWUaM+zpcKVrpWJ9pGWNj6OpxJg6THGz5PjbT
XD/jHFdcsgzaBI6hsX7ykJ+ewCiOYbyxMz35ZUWO9poUVKc3eWcEaz4+9hwpX78xMy1nhq8TTcNT
nRfur9dTtH5bwkJEsKW2g/7QWX0Kg6APnzHMy4N9XWUt+rhoFR4pHlu/RjwB0WzyTJxw2zIL/20x
of+GPfSQXeZI8nvVVXVPmExWeRpbZ3rKhykEptv7otvXOY1/P6vizyNhUnmwwLn3iH3hpbGl+CnY
/Ki8/CMjUT5WJrI4oBGcotslVOjpK1Xe+K/OV0OhROlDvpGNgT6ZjJsag8cmDZ6iDFD9s8fr8aPE
Luyl0zjEMGC8OlrZyLf7iXNroxkEAI4IbIlGaqZQq8n53VOeOM6HCdwDLZeme4wFAo69g2Xjfzq3
NNp5lHxETQzI9ybp2vVnckuubLtHyjBv8aHNs9B5JLz/aaTS2BajmvbJ4HdbR03pz7HL4pUneTHb
P6ODoiAKoAsJzG0O9f7aJLYS8ZS3vnlyNLojeJY4X+yudo+wUtQTbSBvJQdaXBP/Gw85JnMGnxHJ
LM5On2l21o89VuCjVPFWNLp50kTZP2i9BOEelP4zrWHr8PYaz7P46yj8b1SaFbOwAZTQJZKCxunk
kZCnFzQq1U8B8WTXkFmurOX8229GoepAqZPGE+nk9VpaQjegjXjRxar96OdAqgy9YKh6ZDC9IXh5
e0q3RRj2DaVd4FWUB1GpWYw26uNYU1uOLq7UnyOzxG48g0kZYHd7dqGlb9Ebt58TV4nfUSLxsx3Q
ooo9Q/CVOyhFb/+cO3MHkWGSrSBBZxJSXs+dSwhKBoTOczqqcdq0nR01O3gjw7QNWrPJ/9shnT8o
JX2wGGAX8YZavjY4MGtdZ1DstTuMwYuikO81XC1ezdHpMGTX/nPlZTHe4pg4SmgwXBp5duGvbdEa
S+AKjR3iQG0DEcGPTiSm/VOXrEoe3TkwASEz0tcWtxLwteuFtfKhMcze0060ELwNcWb2G4Pz9J1h
aOGnDv2TU86//3+Wd+5IU6QA5ryMW32kVRyp9flF4lN4hhCF7Wyr4rNfjNF7twzStc08x16Lo0Ov
aka8AHOaU5LrWeY9lWZlF+G5DLEDVjy7ODVo6bEoHP3QeNp0rjPD3nmxDRUfCt92wMFtBZi3yE7Y
U9y/MDyZNr5w1Giuf8MAlsTKC0eday3tiksUxU5wIrDwviddhCyO9PXhKSlN60eE5MXx7fNzOzjP
HxcHmECidOKZ68GzYfDSKuzF0ahZ+E1DvNOTHBiYwFMKDD6F7UCcMKU9EppePbRrLq133gHakjTm
CGzIkZadBsqmdOdKrTnjk5IeKDdb+9CrqBsJK98GerwWjN+5keeCCpnJH4+kJbbaraeha0oVXUzf
ks8qxE184+DcsyZvcLuuXBIuYAN8xOaG6OKWxJHc6TG1006Vl01noYMQi4vMP/qFC56iiqfD2DnD
tiBNz1auxKUWCxtqBotRwpydb2n/LTZ112pUqs0Y0GnudBjy2vHBGUzvNbbqeKeCTh5gEqMsp+dY
aKdG+x0fXPvR8kN/5dG9vZznH0JBkE8Mdm3Z2wnRZks6E3zHGEzh0W6M+Ik+0Jesr82VM3RvJLbQ
3O6kAE/aeb2NzXowQidM/JOOdFcErT/U/oWg3Hi4H3X+2qPjz5ff9bVBkYzMkTeXlUT85Xo4Xpoh
qkci8QIR0K/0lvGGxdKbgUYHxMwmiyoK5YOrBhCMXaXaJ3ycS+9jNPG6bCK/GaEsCXhFO9dXjrUF
cq/CS2cX+k/NbNonUdYG1K5SZekGHm4WbWjWQbcLyHTIomx7NAAchNbZVnryIsA1PEU0vouN2+I+
tY1kKP4xipEo2fCm4qvozSnaWJrECANLCntnyc4NYWEpGW2QzMFB0IpdmrENYAfbTGAR5bCvxi2i
JIF+DKcR2NPgC7D5Xok959abuiqGrmx34WE00ArbRlabe9sI94jh3A6y+GeMs5ecZt4/QhvCfNfx
Tg/7lljgAUpH8dyPmllt3R7i/lbLNGueT0B3fsB53tpkRa3Lbcu3fGlaLzqaqTWbfBXd+CCwI8Bn
1cYZwJSu9w8mvyP2Ql6n5c/DqA/NZzyh3felXfhiX0axi5pGnnYPpLA2LPCkDBq0YgvHPXi8NeMj
icCnYErPNrxYuRL+3T2JoIEwbEWLCBjAvG3/inI9OYyWn5L690H5ZFRdN+wUlZ9xG/e9aR00TRT9
Vpipdph0LX3Wkh6d1MHTmie9zD++fdPfCdyoIeOYAm8M9hb/cf1jGkvAKTea4FQntRluplD/hvUu
8DajteGbx1CDwzzeZb0O3R92JnVdN3psi9w4S4hJ+5Wfc3tkAaHPLiY8m5yjZf7cyCIyVN3El8HP
s70NhfSAatSvicxvV0QifxCVZ36IY/e7yIPPo6aD2/eNdhsHRoedWTPnd5Gx7bW02b3909Z+2WKh
KK23f4S7LgMUyBpO5KT9TILYYZHq328PdRtlXS3Cnw301waB3iTCXIzaCSZ5gO4gcKNuJ6cplDvY
fGGzd0ppgXnVxPPbA9++u9cDL8I7mkC5JmsnvFRuU8O2IeziLdB1oNbI1A5lpv94e8C7izq71kBX
hDG4FJVAeEWz08yaYI5LKq+0S+GF1pT6sA9f+X63b+/coQGAwkOPndMS+NKapR0mYR9RcJs97lMx
XPzK6nvKQl61A2Or5RsRuZvJIh97e5b3lnXWMwSuPZOpliUavaei6FC2P2dj9C02pXcADeLsUqOy
P1GPnFZKQvcWdbYPdSnzAYlb1t6EoWkgcCbtpAWNcUE3WzsOjqp2okCL4e2Z3dupFiRJEhLKmDAP
r28PkCn+lJQ5PWAXem1sc28NZnc28yg4jkNhbY0O5Ye3x7wN1uj9QoMjr5tdjpayYFE8tojby+hS
hoy8SW0HH7KGMuOaQtS9HQOERw/QsflDgbue3ACXwA9bmV2EK8M9Jo/1u7Kemk1vGBH4c9rAjRwx
kYMTvjLFe1/wr5GXrXXUIHgJSO7O6A2rn81Qy3hrl7b2qlVlvWbi+6fecB23ALNFRwUcBajrG3tQ
Q1KGAAARX6aiScgfYVhSxxw38LPL/RhF3Xb2Jt4XXf1FUXLaVoaljknkmjvPHSnoNXEJy7rl1nW4
ekMRSSygxzWI+t2vMUvqUaehGLbkcOVFAzkprPNzUmjx0a1KjmmrD0n9XnggkM6oBxTqUDdGGz/M
4ikrO/3eGZ6bYyh5zXfkEnSgCrQuA7fuz7bOjvsaDpX7OcpbI8XCnoN8VKg9hae3d/qdx3mumFKG
QzuMJV4K0sZGYw+TOyWXMuvbo+idVxdpVoCmvrNpOorohhWbuylKk/fgHNWubQ1j0yZFtkcdey15
ubcpKd4CG2SfgMxf9ICdKA6TGsLRuRs059BJQ0+Q8GjaDzYeLysN5zv3Cq64MyeUCj4nff4af72A
SGkkht0IcQaBrB2qMdKOYVJqT5XnT7tKa8oN5Nu1LuSdCRK80xyBU0NvxlkMGg0dIEjLTS5N7lrv
/KgqtuhDyH+aHLOEt7/snaH+lMJnAz4UB5csasubheYqR55LDJhfEi0rX3vpaGc7cVahZnfuS949
EiAePXL5ZTHMy6eSpzdJz0i8uOkuc7Hc2BiYhouN1Zg2IL7UjbFPd0Or33jRBIfZp6TWbuzIMY9F
JF/1RpZy34iCKNmPJwRxtFpP9L2op95+b/tZ+jGtzNE4JkUF0lkanch2xtS6j4r8Z9goJ/ano+s2
0xri7O4J4QGijwpDh+7HIqvNEyUo6HfhTLODDt643/QpHfdjKlpK2MZwpJ0qdgPtd/gjTCJOg5K0
xCh2ZLb/+avOv4T22txj5blfEgpyjERH20n7czKI+pwAoTwOSTXs3DxbM8a52UBAt3nd6eZQeqSZ
u9irfLjGCqWlUSHpow+iGJIfrl6qA/R8cyV6WbTy6Bri1c2xh/HPf1AguT6LWmK2E7LjwxmQ4rDR
L5GeZEe6iOW2SWNt2yMYs6tjFW5gI9Yr/Kv57756mhibBZ1p7yic3ljWVChw+zWYeAwa+njfVq67
kxBHH8ymrD/htzEe3z6X98bD351mGrkHRc75Efrr3kEPE/BnMzXnOlH5a1QO/R45SrXpNOwa83Ks
Vtb29jNyodAjpczGjrnRyENtLPAjnXSnciD1O52CS5br5fPYenH0X18w1pJeDa4JFPQQblh0nAMv
jEXLBXqms43ukhPGxpzXF73a+Ik2fY1yMwxW5nd3PWefN24eiNdLtJLuNUUdw146F7aZP45SoAfi
KN/tD7Vrq8citst25em4N6QHSwuGNWhvQrTrTyh0NolRRvo5qLq+PDQpFeKP0RAGztkhvWy2gV/G
X9/eNvc+I5VpFElYXZpJ82/6a9v4hZMVbBbtHBGwPU9mamxRv9I++lm2Zix9c5vzFbnJAbySx1Cb
XhSZXFtLYOIFOAEgCXA0Rzf5lRdR9u3tCf0RoV4ePBC1BPXofOhQ1q5nRLdIH2lRWUSg5iB+5EES
a3tPjEXzoVOQqzfUrIPfrSn7kD7ZLA2BbX2zt5IhORWEEIcK7doQj2uoXPt+8HB76JUl1MbMyesp
RcGqqdokf9dYiY4/OnmttrIR5g99MwXIyqj5Gubc4rueQmmagsTTFufESXHiwZ4WSr3qD1rWKYSb
XNDBImvO1FgwEHl7+e7uB54ByF7uvO/nP/9rP2QSrcEoUtgo6l19IZxPdyhPBY9ZEq4FLUtAzZ/r
eYamwtxEN5du5PVYMuyksBo5Ia2qjdbFHlRxCadIfeshaX/rh0Z88rzWu7hBBtzZ7OtPtjW5Xzp9
ij9mVtv/9JOg++ft+d97MsgGOYFgZ9HTWM4/N3DXTu3p7CAaeeoA817SVk9PURJ8Nu3GPQELn/bY
D2obaB9qZfXBm9/59LPtDdpAdL8ghl2viRnV3gx+ts7B5Hf2v+EUR+YGMC2aFpQB7d+JNMJsE1YD
BnLWOCpJSCDHAFsTg71BojPUp2jsnX8tBE9CdKQSs9pPIu2mrUCN/5wlnPVM0+P3sZebCLHIoO72
pj16j1IicbjppgF9HvxwpL/NzLaEJNqH/u866cVvUIHdz7g37HIHpUz7ohlF1sC/0Zz3iDp6KE6o
NsNxOoxJa+O8uOTK1syZb9EMe1zJdGvj+b372Nqt9hpUkf4x04klD5iv9vEhSvH83XTIFqIgLPTp
azdZsbF1UeXMvPGC89A2leWjQb/jEKL052fFuM+FoxdfhwxHlRPcW0mTJfDELx8t3vcFcmBPxHLj
72rI2x8AHFWzjQAB/jJbDDRPkQYA+yB0L38FzzTNttyR/StAgMjeCi8sp30vXR5virr65yb3G9RU
yKe/eO3o4lQ2BFZ4JAdACNfS21Ftq0hEinZxqkmEpnu+Uzl1nnqGBFzpHxy/x5HEd3XpnLSq9r4V
wzBoX0sqwc3GxtYp39A5a45V5tf7NtU2DaThi2bhmsMfc9nt6HnIF6syNNocTmxYyHU1+XMT63DM
aRmn4UOdjTJHSoFUYJNnwL83dmP6SGtjhJxuEMbJ9pVfdsfMaMfoneaSlO4M1AZQ33THVuxyqgLm
NvKzLtsLLw/VITaGsOHvMoV+UL0nHyCd19M7FMejH7yDxpNSsfWlt6awWzkLN4kUNxz4ZBihljVz
MhbPhTN4bscFpc4i84f3xZTYO9la1iaqjAjn3i7el4VDVfft838bljMsV5GNTpGNeNMS7YNoAHAL
rXHP9DqUBn9ysDBpzxFjLRq0ny+yBHB6ioVl9Pt+xHoBNezRhE6dUnbEYrBjk/QiXS113Hk9mS0t
+vlJo/K1WA7LTFxhp7Vzjglrny0N+8wiT791euF9d3KYiTJO69P/cXZePW4bXRj+RQTYyy0paSVt
t9frtW8IO7bZh70Mf/33cHMTUcIK/hAgCJDEI5IzZ055i9JaEe54SusnTf979AyxlWZnvMaa1dy0
4AOvZLln4YpSl84k8hqo9y/Oxqfhqo8mDzlOCJl9WjmH0EQuTZ8MBd5MOVxJyM72w7IUuEMkNJbr
6d0j8r83k5HnA8dC2YuoQDJ0SLLt6BX9t75jKNjaVXOTMfn98vF2OEvJWJQqglIFT7Lln06fr+hl
E1kao8dcj3rcfOw5QJ8avCu9pgPSKNqV6vrSQ8INoTJaJBuArJ+uZ6mZmDu1A6UQFl11M7glGEAt
Iy4FOIuUP5VB1yUmb6Z1zafp/EsiO6MvEFsQN4teyenKKJ86aaxl7gHX3WgRgakOmZGELzaSIH89
RiVjeZ8jY+xLa3l1xylq3aHXOmTHknz0n8zCuNRHOQ3DWzNptWtWk5deqYfzAx6Hyw3jLQ/+n33T
j+TUZj3ERwgPxnA72pM2B45bGK/oWeZ5oPdx9EoRN/1tZs3WQcqHdi/HFuGmVXZTmm5mjx64ksFo
lYc+HJI6qI1e/QED+68ZgGi5LS5ny+yJV7oW80k9GRoDilgHxRLJvkSn/7bi1tnG/TzffHwi3snx
J8npshbYVLx0aGKb69E05Tage5dIiFuPc0B6Ur+3SujOtYr0ZpWmrp+ogPvQm4c0V/Sw1YbE87F4
Q5XVclFgENbnosyuHJzz7cuv4vIEf0f7C0vG068McWvIhJJ2h9Cd0A6l65OoB5rtcAvJ7L3qyqDi
LBrzEhbGBuEI+QB8A0+XKzKJqIyuZQcrivTfmIHHu242op//x7tGTURdJj/vQ9fVMho2scVQxAcK
VGufIuuPyWO5UQaPV612MyLKjrGZKssLTFPJf5ht97UZe2AZfaPdmoloN1Bsuv/jXePHi80IgEsa
R6udPZmTUvYKKu6KGKxDHdXzQUM5njhlySvv+fzwLpIexOBFKwhF19WtV0JFdAu7pMvgJeEXdG6L
Ld2W5PPYps5O1QskS8tSXnm+s/KLj/uu4MF3hT9nrsovEappMeVqe6idGq67TrL/o6v14odtt3rg
CLOCGEmut4usQftrp81lcapxMO8MwcAQnX7yJkZDwCXT2zuzUuzVvNTv1WqqdyDPzSvPeenM/Hep
1Zlx44E+H0jR/dzk2kaPnWYn80QPcIQd/p+oQVoFNGphrQDkOX2sAS/1TJCQQz7qQmVj6aGt+WY9
Vt/VfvQ6v2+b9mkGgw7k3s0iZ5vPVgUTt1LCeqs4Vv+qYq5YBLpXdXQpUa16+fisXXwZ6AsAZF+k
aI3ViZa2QHW7b5l0Nkq37bXR3OeQkrdGZLtX8K2X9hdIKmBUtOoB+KzaWQMwAXLrKjnEkShe86Qx
g8lJ3EC38aHMkKwKBIoa26oZjcPHD7km0gClst55k6RrGCERLE8/A+ocZHFzHR1ihrqtb+MPHeDJ
kO1a28VfeMLv5XvR3c9qs+27L9BrBnf38U9YVlhdH3QWiJ6LoywRZPULsPupDbm0f6XWhhk2m3lR
+kZW6/aTQoL6EFEcxkFrSmmjy4109Z2ASHNtTHleZ3PIND4CwH6iCyCr0xcxoObI4NUojqWJh8Ii
NIPRcl51LmW1FXbzXSRrmW4YPAzfRUHfCIkmLbwvFKpT3ylqCZ4eNYw/TDXFvRx6hHEUWoL1poyx
7vbbHGYUOsrmjnKDcjlLdfuBUGz+IIYllq87hfeHJpb7CZaHewU8duEr83BETToYfG39vcb5T8oT
I81SoFiRHMNIz4PYdou9zJHatfqhRzi8jjfCxvdBxkPslzi5bTR5tWd7fp7wX+TVknkt6eQ6JckT
JYu7YQ73IwIShh/CqFICgR3hU5lk/a+PN9X5NcFikGWQOmPMSSJ0+jXBIBWyNIBQpbpVVz6G9w2W
6Z4FphhxlM7P4nB4rQutU/+6KIG7TwxdhBC4pNdcqKX2KecIqwsH7NMNcIx/JsY6vkL+4deFlDcC
CYYrJ+jSm/3vmqsaoRzsCaD/4O1Lc3aQcrXyg43G1kGNa2v79+8VSCBNdxC11ASrpeq5RLWr69y9
nDTcBO3Is18TPbbzGwoVCLTICUV6MEgvuqYFcB4mTvR31iKBmaoLighMhIsEaei5zvKtPkFlgYdT
BHh/RBun7+RBGeoSgtJcX7mv3kHKp2GK04eS14JGoepeHyFMFIa2yvT8EPdO9YBiXlz70ggFlLM8
jyX2ceVs7sMp7o07aIfRGChlbjJWrmwru9HN1v05aRw0I5LfVKQjHuu2SeabcTayKlCquMd3rmqc
fJvMZRZuITW52r5qr5KsLp2MJYvRMIWFSbHuJ6Z427gNjgB7wIcxutJYX5j3E/bCxnYsoymiGy7d
r+hEK/qVV3hhm4JCh/6Dag5aB2skSB2Fc4fRRLh3qmi+o7qcn4fOrHegAq7dKReWYg04axg2kpCv
p5eIAWjkSYvR6KgKdJoEMGX4yA+w/JQrKfmlpSDo0SDm5l7wFKeRZu4FDSIjig7hhEvMVikqXMIr
Egd3h8Gca/sfH8DzVGHRb6QBxi2xVBrrA6jPhrCLuD+0igyfxqaNv02T5BljTTtKbbK+jS7K4RX0
sCuR7dIlcrL06qLWRqzm00wND6U3y/u0beqgi+Iad7G2WjwAlPo+g9K6QTEFG5fEcI4gbaO/TlEX
qhQjAnAbTDbXxXtW4H5glSI61lgo7NqhAEA/Srs6RnlxTbxxeZerI88Q4l1TC5AOCdLpp1WUtvCa
BPo7/hXqXQKx/DM3TT3spa4o2Waahsr7Px7PpbUJjXahGK7PiBaO6tggHHVA1tk9pgSdG4txFZPp
Or2SdJ7J9FNW4HEPbRfIGzflGp9qJmmrYbeSHbgGk89KI2XQyHTe1LLV/TKqjE1mTXBdNTDUEIhV
5k755wnq+6YvdBlkUYVkXDmlu25CElZJLfPK1OvCjgNLSaOGuQupGT/y9AOoQrRqh8DNgR618mwa
HZYY1fip1qW+j2Bs3ERlKvaKcJKgjTTEgvF8vHLezsMlPwEt4KWPwlhqTT3TozKWQ1og11oLM5hn
E48wxfM2VoFPUjG3wycrc+Onjw/5xQdn4kNnFyI33MFVMhpGtTk0ikIW0Wry4OiTEjSTEm9rdzZQ
nCtUzIHAl5p5mewno+jfknbqr4Tr890PbYaGIzGNAOqsB8H66KozZmPJETZqvw2tXt+2sYUcEY5j
Oycz364883kgZT2Izux6mjZUhacf2x1Lw1NidQa1B8s5nKMvXH7L2CjEI3RxI3+NKiCu+BVmG9Ua
n0v7S2MUzY0wSPDQWcWApzSs149/1fnweNFYA20ELAWS2JlAjxGNZqy17nTQ68L8gwmDdmxEl3yq
DAi/gcBZ9btZFclDnoUjLuuZ9tI2UZtucmtA+iDKZfQ5UUvOR2qjQpoOFTpGIGrMWxw4xng7Z7Xz
pZjDwQiaPOmvdeOXA3IawdhA5KG0ZEC7wK0+fae9mQuhWOV0yMaYdludah3TgNTU6yvH5MJmwUNj
GRIzJOESXH08b1SbeHKm9EA1LbMt4mMF93xppe6mQyOy2ISzbStXduilY8Kft+RlwIaYji5b6j9l
TbPIVoJmQaQkL/v+C++gvldmvcXyaHSTElxUUXcUNFTXAfvZ+1EJ6PsYVubNNYfIS7+FtNChfkdA
dGkZnP6WzNRLu2gZDOiJUG/y0dJA12OzNBHoN7Hl5bsUntqbAb8yiKOmDEy3viqLsdxIq+9NuxfV
JQZVpHhrtH1rKVmYhzOtWAx0Po3YRT5ks2L+43h9fuNYM0Lyqikhs+pDjGsZxBh1USCX8UMRlxhZ
fXx4znMVZn8g4UmMwLDQtTx9Jbx11+rptdIJrsvIZ1YCyoOGEHrLjX5Tqfa4bTRL3o7DpF+5Ry9c
bh6eiqR+fAy4nfoqgjYAqZf2UH5s6Eq/9WPs7j1cUDWcOLqu8i0FOWx4vVh1+DJOcaRt8ix5QFKk
gPlqxI+pZFy91TNrdn7YlpLYjPIa42hMVXoNzHQh8GEoC2IK2i2V41pIE1SdZteJazMKhoKRlW75
qreROFgIPlwDuV8ICMhx4bdGn8UGY7E6pyVj8KRocnhVyD0fLDhLz4nqjVeatJcOw8nBXB2GOK+Y
yVaUY4D6+6M7SGMrcppKUpm9XT2Hzr3CeNSPrczehUY8fVk4Wl8+3n3vuJ7VYaDfwYyHu5uJ3boI
EF49id6LtUMzzTro+hnft9RPW1HPQcnxQdUXp/avGk3rORD0dL8pY+7sYtAuqq9V7hjo2LbdR8ns
SXRm8s7b6wJAlK/JssDWSHUwfuwHq/GRn+mfqnYe3trF7TDI1brYG50333KJ1l81dTLDe2gwY3tM
tNbaCq0ArdDLcN5iji1xkUurpe+GjVYKENwqH7JR6z8hdNLG/hiOqFPmOHe9JA5kt0CrMysLGn3U
jwmDlre5KvWX3JsxYlZjqCCSrKjc1BTB3kOXwYQ7zl4/dOQN5DfQBXUk/bvJMBRQS6qi+bGDU/Wu
pgP0lifjXPmYfJHbm+BFvCDzzOaVWk1p97iRIUXRDBlgjx53lcAxFrUTwOzRp9YaSRX1tmjh5Jum
+N1qTWoGaq7LX01jhjpqqIskjAdbMfal2fLKHZHUW6fJulcA43NLz0k2MAUhPj1wbSW/8Oqzkw2J
zfDLKr1q34F9ulcEI4jF69Nt9gZIiM+oDUj6lI2GUqI79GZ1k/aOd2fP8fiIr1Iz7T7eVhfGXbTR
SJwZRULrYmB5GtVGNW5S0bT6YZosfX7MY9eTd8NUospiVLb8Noi5wd29nbNdao8ubUA4lKY/V6nW
PDRWn9NlRaFuvlF0PLF2qjJqn6/8RP38GjCJKMQSeLl0sFd5cxp7qqzVpjxMilG+wtL8KXWJkPRU
176V4zhgaUR/Tyss9rljfurSGUmMBI6L14xX3T0uXAMmuSwTG8zhgN+uYo7T5pUDeBq3yLhN7gsz
Um4hY1IZqkiUPjZI2ei+hJJQ+GUPN/TKJXQhM0EWGZYF2bsN1WKVAlmwKOoiU43DEPa9hPkd0xHg
2Gb11pCzqQRQRiax//gLrB6ZO49BICkJEX2pVNc97VKYcmQ+5O5BYwi5p70yT3vPZkzvMxfLDk0+
TKGfMYoegzIW+TXS+apZtrDPkI0EKkgtidfIGhvSGQORFaGio+PQjtiXEccuSAEL98HQTyjLtbrI
hyASALb8EdA5VXthDPOVd7+6bd5/BkBSajimKFw5q/yMnonTkj2r+1kNId4CTyMYxW6aXwPKrq7Q
fxeiUIT1uaSBZ5W6xtWODE6Jdp2Z7DvarpuomCTpNXJFH3/a1X5iXEXzD38WttRiWbKeK4POctys
wVMroUcaeLVV7Aqanvu0dr1by+iqa2Je64Dz74pIFC91KGyF9YhGWPAbzMrk9pkJbT6uvTn2jEPr
vartYKg7TODtty6cGoHlL/Nff6Jx8eiB0iyCvGyYi/YpMspQII3a5k5TzGvD7yXk/eemXX4hioog
FBekAfDU1XeucbdUbBMpJiny6VtVweLBaDpJX7NJX+jJjuDihdLYfPvrb3Gy7ioUz3CgFbslySta
IYHTA8yJmbSo/Y8O3MFPN8Lw9+bjJd/1+86eFbjVYs4O5WVNHQrBcLT94Hl7xQzVZq8UkSwPUdem
yZMdu2X1PXKkomzRltSaX7mht0+Kazm3oxV1mR/jHo3T6tTm+163Ruy522a5t6mW8Byy6lZ95j/Q
b5BsLppjX2SNUfmJnlrdTxSrQ7FREXffZBItSl+GOWgLm14MLWPD7rZ5kosh0IdUfi09tQxU2f+C
3lRlGxN/WnrTcY0rNPOhXNy0tlp9E6mt/6LfPVEdQaSZA6DS4ndmKVG1xZVdIIoiXBSo0PhRNomT
DOMGyc5WIhmCAJVuPTaxaR/L1j0o0Kpn4fVw/u9pqTFwaYqdaxYvc6xt2Q9HK/2eW/6InsrU0x5N
tX0JnBXS1yItfoMvTF9tR6eOhs1MmlHdDqbdOJsCP5mfI7a5z46o0x8tqMU3AeL3JaIf9asTYAyD
SgFTuoFGaR56y4y/5pB64p0IBxNJQEerFT/ifDClT2vTCdia/b0q5iS6axthpb4bOXUJSg5XcDzF
60cn09PigBtL/XnGe0kyHTMozhkJZI+uHrXyC47e8X2E5UceVJkhlSsx8+zqWM4S+kNMRHlTQPBP
04uqLUevNWu5r3Nn3uE53R5To+RyVMpqftEBOx69jqxCQ2bsyq21Ttv/Pcfg/ul36e9E0dO1J6PW
+sbyUHNyZBZwh4w7XRn/OHpNB9BKzNsUcOd2bLv4doGoDteocucCcACjwBGhXcKwkmbb6rKO8SuM
Ci0x9zV6wVUgUhPKlVN2GdahTFyeC1fFqLpItEekKBfLO89uf6mWmF+Truh/e3GW4amdOU+F3mg7
XRjXxnsXov/JD1xFHMRtUImIqxQSSFkFjKS/qETmDemiDIahuSa9f/5FaCV46MwhHwOK6UyGvBis
qg7x/jiOZSO5QbMm/oZzePkiYfy8gXTUngfRTs9DOc1iE/FZ0X+DJX1NAPzSD0GkGmIIrTAq+jXL
j1S/o1PoMaXnpMXbJnfDb7WaTTj4cLcc4o5qZ2fMffpnQJYxCyKsKCq/mtRUXCntzz4Bh57JIwA8
BslkdcsB+m/Th24dUpYayuyu+ANEPds2Y5fcyFZYgWeE4V8eCtooICRIK+iUL84f6zLSlqkZZ4rp
7vXS9T5BVqs0QAo2ZkmT6zTfQ7oQz6jf9L9TDMmfJ0N/Em3iXokKqwRn+REMA2hjAAJd2KSrjF6Y
1pCITuNgTGQ4AUE9DTehGUH/x7JeKQ8f33LrnON9PXSIYarxt0UU+vQlz5XaNjm1ytG2YvdNwKf6
0kgVtZloypsnpKjVR0wGTPuzVyHIchN6caVwmU3Rjyat6y6Ah+GohxyEdBHIbsLA9uMfuNoE77+P
77JwFKnGaJWf/j4DY4CoHhtzP6lh3d9oISaffq4r+NcIMGJLDVvN1xhg51BwvoKu2chCAQPHEXo1
ASPH0JwhVTQcsHu129olkgDBGCE/vrHFmOH1CpEp3A9zN5Z+pugWhWnK9Rnkpqxh4OYoHTKwxlx+
8/HruLQ9ljYH7TaD8bS+2h7tIGet0ZlSTIynKCzsToMLW9VRv2kiyAcfr3Zxd5gQixlSMTFlqHv6
9qGMQF3g4t7DTW/Fwe7s7HcTpljrxvzK6CZV5YDgbFgUyRPoHde8seV4I01XEbsey4Yv0zgWfwza
4G9Np6fXfGFWZcf75jBdDiyka7hS67LDSZNCi/HhZSZI6b1I6bQycIXSX+umraPiv8dkCYsU2eSD
a/dTvZzKMENx+tjYhfMTkM02d/BkNRQrvHXsvvsDT0D5PLR6nO5cS3R3DQTza6TWS2eB0AQVEmQP
XITVx0fILmtL+BYHmjr9pxC42J2qFM7v3NGjl14ZaY9c+f7vgOz/JMH/PjdRGPw7Mxu2wukG6FUp
ZDnpzKfqvLmdKAlukCo3fQ/BEz+c3T4P8mG0fcEtwIyw7DaTjf1PibO3r3oFIpF442zjOnX+iZ1a
94WZUP3PTYs4T6lSRpWanwD2OsbRiKx+q0abRGlQisuKdDt3FXhLpauOamoZzNq9+iaO8l9oXU+b
0Ops3zFKFwGB1NkKu0vBWEjEHHXSUGGACkKAu4ofakAa2zAr4+cORamdJrV8x9SCX16IQVg+epqk
s7kVmn4R5tFGGtiDw3H6hswspPGYCz8Ly+hzoQ72jZ6YODgmqUK/LCt2uhUXQTq2Iz+ztF/NaBw2
mUizW6Mq9Kc0wTcWVQqM01yy+5gerNnB3lA7vXqAoWzs0yh2jgzY1ZsaIAk8k3be5E4Zb2ptLG7n
MTJf9Up8LXUAml4sXeSEJi1gjjfv06YaAmlWFl/AjpJviTIbd4QpF1tx5IoHvRef9EQb0u1QqCGS
7l0cKIOSP8HnYlhRNEhgRUBdljqx2uFCXt1Zo+FuW4cGpZFP7g91gBjlFbZy22ZF4ceK04N/i/Xt
XNYwlrAJJTPswgVGL+HL2cpTI8v0jV6hM/hpYuVzYKqJsTU9RAnaKi6PRhaFKG551jHM5e+P9+qq
E7LsVCpTFErfh4sEg9OdGotCJqKqwoNVGfp9I0X3e6QrsMUO0noMzUJ5a3GqRojDVhIfQabwSiv8
UiwC87YcS1oy3Bmn66ty1MoxRw7ems22YlnGCn5o6NE1KZlLD0pTn44fFzaEpdWDkrLZ1ApZeogR
tWwhIU3IIZQiD3/Zuqjq1GdPlltTIBQdDM1QKjDJhP73whp0+Jaelw11hOi7uhlmNS7GxqOCylFN
oQR1bM5Eohcg8E1Cxp+PP+6Faw/tABr8ZMgICq+dPuNMmKJIQihXUaR+75iy/ZhISlrfSsP5Chhh
1eN430jWwtynkbloFayerBhDC7JVHB8yy+iNfdlG7W/VZRp0k6hZL3zmKYPzNtdlqf/8+6fkatHg
4aAceiawMQgqVNE00ZFL1PRdLQW4GPdf6TxMLx+vdGEPgcSGZw6rSrVJcU43qxNacA2Jb0fDqfpy
XzKFf2JM2Wl0KCy7ulWahjLbGlMqfZFybnyQQNm0+fhXnL1pUhgIG6jvMk81oDuvfoVAM1NmCcQj
4ZbPSEBVnW/oefaMaDIK9q05D0+a6BiNfLzuckJOLjX6AEsu+T5PpopZHVUNvqNjV6oDyl+71ZVI
23l20+7Q3e03aS/7jdt2xiZEU/Ljdc/u7+V5IQbRGidWoc90+rx1VxqxGHixSjc2/XbwLCW/RSaw
EcHY2618rFOlP/z1muDHAOMtGqfMulY9eRXOokyt1MMEJTXoijTV7xKAl+eXudURJl25+3jB81SJ
p+Tz0L4EREZkWMUnBELNjufQIKlHCJinom4OOSazO0527aceV6Gs+hDhwNk4zibeHVMXx1fYiWcb
fPkRHGGHRuVSPq7KGsBzckxi0zkkzdQ+tdLIPyfYSaGWlluz69tO5B4Kkns6qVOcHBhnZV8/fg+X
Njf6nUwlKel5Ecsv/G/12qu0v+Oc2kjPMnjCA56ZmXTj1Bd1+TymbXdTooTw6eNVL20x+Dlk7IBA
FmvR01V1AHrVJFQPEnkxjPTgcuuprkyQc7X9XZlqJnMfL3gWmXnRsCMZwEPYBWe2gs45DvDEfuBF
A9LMaU1WjdJuXJGnjd/0EdXRx8stR3N1dHG5QOeYsZxJJr56PiXWUSnIdAOtk2wafa3PphdLiKuk
lTN8BaMUAEHLWjRt0VU5fY9ibCNriEPlMHvvzH/nEYJA++BIA3NfPSGvzS1jQ4PwRVNxgnI6Y2Yc
igjgx4/7DnxbPy+IAWYrHCS6datQRXAesWTL8yNHFsViY0QbNlCixrhvbaO68xRdw/3S1JtxF7WD
9Qa90rqbu8Y2gmwe9AINZhS4/D521B2GJLHpJ3QyPxm1ZEKcaqJ+1VB1f4M2WP0zWJPn+r1Zq/tx
hsKPa0DG8FrN0m0M+UZgGDtrh7wrqsav0WP5mWN3YPhIYRgYfJd6+FjoXvGdsjVEtzbSPelzmWm7
AtqU7mtm7P2ztETHxyy3qvE2V7yw8bXZ7Q4TbKgbdJkizAumLnuiFhm/JV7qupuhLQt9E02q/jJI
q/yNBcNggw1zRAfbOpu/RrE5ttQjca1sXH1MExLalLiTFWbzcxiH8pOUcfkNtbj6NVSj6fcwy5b/
N1V79D+QfHj5+JNdiDx0cBavK8RJOYWrgDs1oD01L7QBXojyV5gYNiJUFBI9GINgqKjezAKDrYH0
fVNEzbXWxYW7bdEcIldCQoLkZbVxsbZsrRCQyUGavT1vJKYpvz3pwBp09Xn47qhlif53okBVsByl
Lq4QUN45oKsNSzCgu2sAxgGMtooHKQ0zift8fJynqvnaIZEJpIIN+qkZautnp2YaPkGUJc22w9ej
C9SoatJdQy9G7sJSDA+aV5Zi440FKhDKcxiPPtDYSLebdGNPBR5eIzMUbYuXBPVHpGLm5yejU1u+
mMLu1h3Y4nMYOXc5qWTrF10HRllpPC/cuGAZJp8/acyDurSZYrlxMyb3WlbaKOmGnW1tx6ytcyx9
0zbZuJz22M+ikRZLRRmbg+6q2j/m6M6gE0Hv9n7UWhLJCq47PEpQzCjywGr1yEVcnVl3p3mztkkb
xfucaGHJDKeyvzPVLB7cQmFCEzF2ZA9aKqjBCbBWAxcrZKKZAUf+0nGsIiyo1Zo5p9tBZVG4yJNA
jJFIEWqo0cyqmiZvA+Gmau5LDxKIP0KIuJK1XNjQJ190FXK1omhnYzIJuY4qq5sC2MpGldHwaTAB
hNy0ZqMbb6ZSGFjJQ9GYeG+6d6W4u5BUwEPBpwCFBpI3VMFP47HMYgQX2rw4ajHghamdqoOpQBuf
5YAQTlYww8on3doVvav6YzZ2GyHV8AqQ+vxskUORSC3uigjErDMbpBQTp0srbd+3g+dsknxibtLG
qPTgNV9EcVCHTJJ82orly2wo4bXe8IX1XQbSaBK8K/SsmWtdbLYN5tM4BAo8KqGnyG3bFOXntjaU
vTtgVwTS9Gc10Kf925jm8rQQ8QHio6G4Fmfl33kj2OT0oJQocdWD6gtha5xEU+xp/RX3hdSiwDGV
6HteFtfuwLMrHxQbsQSINPEUeO7pp/cmhZ6RU077yBznl97p47dGF4ukvlX/mLSkv5I6nmc0eIHA
eyIDgN3F4OF0PZCffcqQNzvW45Te5mMD4a9KyvQf2Ah6vvn4zZ7na4vcA2kTvFPEp9a4XbvRdVS4
kG8sXNzaEy1Ke5rprVLD88ijH/2YqM1fn+fTJVeJqRu6zTToCgqx6ZzcgQBLjymODj6j/d7PM11u
cAqybunZGs89tcyVDO7S6+UHgKvAl2AZdZ2+Xs9gUlDPqrNX9M55KEXo3phgqgMtN+dfH7/c88iF
8Cm0QKYa5KfMqU+XqrVElUWmQwnK6wpFR9WaNlK0dCvnqX5RES65TXCN2qJmWnwfRppVV571/MAu
merCYYFevChRnP6AQYsnM/FEcgTrBpxwHFBNt5WmeJwNI3pLp0Z5nBaGFgq5zZVTc2FpqCXApRdK
A7XQ8u//U37IcWjqOU9RrZnHdhtOzvwsdWO+tUXe3vJh4hvctWJfmZRrFoXnhc9iDceVgRQEA4q1
kMmop2OfmAX2kloSkqt6LnZeSvWljUl29KoH95+7zpXu27scy2newao0bZa3DLl6PbybnVFOcT0l
tH9dIwqmytFfagcfc78R5JlM8K0iCfJCt78wl87sbYTayWddRhEIT8NKOoZKNaJukwTJfwM4Z2z3
Pc5aIByqqU8DspqkvLGjWX/Ns1i7FVKpGIHRpQOx6c5LTmW5ybav6/7Zm8bWDeJMFw3OuwmqW8xQ
kHeK1eRRF473GnaUwkjgSu3VqULpbPXIGcOgxtiu9o1eK7X9xyfh/NAtIY3wSVZIcrrmAg5cHWWB
ufqeS7Tee2RlI6hMzdp5ThI5V3b9BXU35Br5C0ouEHlUG0/3ntGTkGRzH+4T6dKkLo02m4PR6cNH
0vbICaSrT1+tpDbqbRQPyYtaIzyDRqZpDH7IwFfdapXAgyGx6sjaffwmzgMulwn1FCgr7MKgX53+
tnCue3dkbr6PSb6PrSysnY2LKXo74HrEXFwj11x48+TjYEgXr1BgXat3obZJgoM5E7TUHLTHnKbU
keGYBOeiXjsD72rwqzPAqJSba0ES0OpZnfkEhVjLVeycFQw3CfouY1aqYQaRb+2wzAxfl7Hb7TCs
CGvSUnZv4FpS3lOQWN6Di2rcr6mfh2cjbNI5qAxrek0hr4W7oh1nB6cx17pNS9ftAnyzv7dN7Jib
GDefyvcmWGy7BCh1jRdHFx8mWVqf4lzDgdVSzbbfTAjRoUiVMLDxgblgL2vw0X+i9g6y2DTG5n7A
Tj688wzaMUCgk+iYZczCvwuRi309lkW8xzhKfbDNxkCiPTJcEOWepjxJg+RzVwy6TUYtw7DdWfqk
HQeaD1R9CE9iiOcNTEmQCXoEJh2GQZhF8U0YWVrr67OTFXtdFtpXlAgBnnjG3G0KlXkR8Tqdr2y/
S9sB4JwHx4jlsGI+3X5Du2hgNIVy0PU6UoMFJWwfElQ4Jkz6qnp4/cvdbiIoRbBadgQ9z3UbDB6u
rk5MKw58wHLPuCe5o5IfcU/MK19Vqvb54/XOYj9/FnEGHAHdczLFVbsC1bHeTZw0P2AV0x5jvdY3
g5TpHiRasqFIYljn9eXTx4ueFwfLquTj6nt7lbN2+lKpvWyTrJchnAnedgcmv9myN7nyjaIU8UFR
KJRg5VRYkjCxmtVNB7ruk+U1rvP9499ylnJwHtB6xwEK4rRKy+b0p0RJLcLQhrw+xqK6d/O0fheR
vKdUmgJ6csj1ZX31VefDgJPstMP/szxgZIR53yETp8vPYxKGs1eFe8Q87R/hMsHAE0qavt7FzgEc
XnOI8FtL/Vqvw1s4xdo1FdGz+Lq8AMhE7DkqNbrAp79AjUy195TMwWxtxHirmz+TCjR+6CXpdqoN
48q9f3E5hB9QYKDdDGP/dDm3LZrKpKtwjCvJXd0Yo5f41Of57wE+7yc3HdorReDZCeYB0S+BuQvq
G8LdKqdTByQ2bU+BJ4pSUO+rA7ZFXox/XrBwha8pPlx6PgDIdP8wOWC11fPFrTJACDEz+p3GQHmP
iOZzS2CUAT3g3PULkQ3XCqDF44PXdnKT8JCQ6Eij6ICeM/g90aujZ+X2Htgmwpxi6nzMr5gT9RjG
l7e61T5U8Bl8BJMy356s22guXwqn34xFuwVLe2hbCeEhDUrvW56ib45go68MzJvCcXiYqm4TGbaA
3WF9iaJXU8vecMTzEyvem8q8HWxH0top3xxz3JVz7/dh/6eC6BY0Sqke0kL9xCt4SMph27W/3Kk9
GK323BriUFXF3ZTlpBxEgNH9x2rU75YpqMyFKnej6NHPbdiSalHRLDSsLVKZtxVSOP4wpj97tYSz
qTYvZpRvae08ozd1g/TvHyVGolMKiLHwPLEzj+VdnHnHXIpnOprMwrXuXgJOBf50nIrizkoENCj7
GFbqnbcQdzrnf5Sdx3LcSrZFvwgRsAlgCleOLBrRSROEDAXvfX79W6XJa5IKMe6wu9lCFQrIPHnO
3mvfkUoa0aeNIL9XvqLaqWcVxUp8dmcSP1Ejm5ZtfUosUrG2srhXaP+EUtfCeoU/ySFfyuZuM4pv
AxLJsWkOsyVDw6oOY74FtfUCuXOfEvbq0VjyZWw+J+t6LRL1Loun29pq/KK7JEOzG7ojVecwTLTQ
lrNwBobE+WNStV8N2YeFTmiPW+3LteM9YoXystwMwUscAMcG+ZYaeys1n1n6Ct9qcBaZugyzsm3I
WUqP7qBEi6GepwLTRYlrfj+k8z2nhc7fSvt+VhvL7+t8juradc6pagelkd1pwIxJk0sv6ikX7nzN
0dtkVIPWKUJ9yJzETmI+zPI0rOnLpFgnNcXfOGlbe9Bn0XhjTecLjfhyW/TjN83JXsxmvS1L7cvW
L+e6kfFhy5WNwy2JdbmWnS2oz7RK9LDv0n3DkJdcJMCrGHamuuaBbpOjXqfA4WsxRG2MrouxJBJm
eGOZTjSa1la/ZUoPc3D0J4TEL6oirrKy2UPcaP3CUn/L2Q42ffkaO83jmPe8B+qdxJLLcTMQYj46
vXsUfHaSnxBTYRfkvO+23LM4rItNhFkjI7H1j6WR3K/JlAVg0FcvydBhUAQVXlzLjVbcZnmI7s5G
gXgFBfFI0FWpoQfpn61liJaVE0tmzveLiQO1AZoeuVv1c3EXnauQpRdzfuYBG0tvcfJd36m6bxjb
uR+KW22Jj7IX5UPlyO+JjatuzJH4WeCEAzXRQ9dYV58k5tKLR5QrZQx9VtYkL8Ugt3tj89YxRwZ/
Ibe7hLEsbX9HSoMbVii1+b+MCjJyQrbrkV+0wkWgTlN3ZVizssc1WAXQgtQTlZI4a1K3PY4TOv1b
NUg2VDebqsq91Y5Amkwz9pImSb12u8ydLKOMLofNvav2vbf1/ej39vZDbWaIhMQie6yft1qVvTSm
dkMtfLRwLHOCoc2r818AT81LJMYGp5ERHhmA4Ccrlx1wtG3wKM+IOVTsO83cIIMn8RiupJAjDkge
LYtAwtXZWj+fki+mYgfQjg85n9js1t9llt45og100CG+WRs/W12HM2At3mJqInRa42eSl+OBmkEP
OVKmAUZDB0BL9mBeQjvJEUh3RaveTnnc7u2FYDwNF+KZYipH/V9FU6PdVU1+ICb+d6c3Z+Hmuadp
1a8ejACl851spquk0E6AS7GUZBaOPUWpg1zOJyKRfaWDqWuUtV8Uo+Ixk/fjKr9qtuZaVknut52Y
vGY2zpkoVa/sbNObR1KdF5U7Vw/tnjX4Z90WSRhP+fNg2S8NpWU8GA8ucxYyTxN/htKcOM0xoSik
vIb7qbMTpFi26GIPwjcShzOiqXL+zaFXA3QEemBPoYVN9lpY7R5zgC8TM6Qzfyziag41Ermpak5l
lf4sxy2YC+tgdHMRTL35a7TnHYSN3bJlEzCxWA9cZ0oPtJ4yf1OaH0OMg32Id6WgVnXy1hv6wm/G
JL/r0gVRa3xdb2sAXAUWW3fr1N2PXHf2GD9vDYPp1tBO302BEgxUX9DE84+YOZKbz196DpjHwbEZ
iM2CvA5leFidPtkVTga7AK77Zto1tzo9tYVyV8YZ1lz5TVtUJ7AtFrVRxieJuNbu2mOdJ8Oxts3n
eo5pXGV140s3rqMyzhtPq4ceKkGq75GA3WZVE+RdcZUl7nPlkF7IQkpIKyrRDeFWnX03IGbgA+xu
SaIKjb754hjbnu1g3wv91ujNZ0tRbs1xO/NSvhA3/HW2tYdmqnKPGvcKHvV1Iuv7sWEUYltlVFrZ
aWn1W3WYn6dpCEdlSJn9jg2LW3rltqvhAcsxA6Ygka4vOxfrnDeKRoTYE7Notev7rBqivrR/pSZG
F8tK9hgvBo+ApPt1cNdompedU3Qn4YynMu0df1pMx9d67Yfc1KfJ1M86aece+sQ1yB3xgurgQWmS
Ppgx4eLWtRcUzHDu8FOxOCAeDsgVYyxOr85v5EYraMzSF6teDA8q6+ob8wYRrWA+3lTYZpE52x4J
i5N/Yf6cczDiOsWWwUCIwRdh4gkObtK0yAIt4iQqmIcy56zSr3rFfA0aQnxM1/pqAjcdrUumeUj2
aG4I7UGz03bnzAyv+4VC3KkNJzJzFkXEiJhmdOcXYmrmS5zjEQ2kkcrMKZAig3AUWx7Y6/VUdgww
7bjdECMRdeu7+rr5butMvjk6F8WME4mqfcK2RgKYYT6QbP2k94nhTWUPnMzlYTH66jmz1xt9aO/+
JPXxON7kQzFRQhcCYDxkGC2TFmpaFIVrR23dKjXIeQcYtzBH7bov+Y9dkp5GVbkyWvV5joFjpbp2
1SyTFRgl08d64e9wQRa2ee4661bT8xfIJtdCKqdZIZExGc+J2p6VRLkRbXvLPjZ5g6Y/TPhvwAvN
4WCaP8RmRyzlO1EligelkhVoNqfTMNU3BAtGerrkmFbKdFduTYSYcRdPfceAfngSVfyL6kYLE9X6
3hnNvZX3V7aTP09KeZ6X9sbZmq8i1lGJaK99Gx+LrHztXcogZRi8MhF7UVW7NkkiUTrXBdBxX3HR
jBR9/5X16NWgv+AZ7vaE7DvzHW2a/bEej0WHb09q2pPkQ6HYLNEHVJfkBv6IpkrK4r18S8zux5YC
BESPEhVpvkuK9XVSzNzXtXzFYRGDVQVn4bCgFA60wNU9xdr8Wrv1EkL5UM+6WJg9mtPX1Jl4CFDk
hVO6XicTJp5uS180UICe25tRl7YWi48oImcWbEau7rdi2m8Uy/PCTlauzPbhWntSM6pwQ8/pYRIb
D2ptfWfs9qvrlvuxnjhO94kI6kx7nCfXCi4PrOegSfaGLTF9ErauDI0QVKMe5mCYhfXcNbIIKCm/
xlMB3RPBwpIOd4Zl3iM8OncKNhosw9/A8E/+RVREh2I5tBCQwrbKGY8z1qqM7UiPKfayzT5opnXQ
hbi30fQGoo8Tb0nzvSrXQ+6SCNN32+iPittF9hYvIUtRvUtKIl0tJf5JTCw3Kd4cf6uLJwJfb6Fr
HVjIo04bzsOq/c42aXvuBUkqWAKuU1v71W2Zu2+zqfMAIRlkehlOgIOdYaONvqlomDUmyCsM2jie
DuclQDcS8UvMnujKJ8uuZ8/YZmKo28H1xtFYvNmsMw/d+LkX2bfGchiRW1+QoElCuacdEmkmFCyc
Y9xrB3CZz/E692eoY03g9JK6wG2uu5Q/wg5zqYoeaoCoHk0z1lBlvLeodLyxb54bzUr9eBZTZMOA
vFDC5huhzYovRKntRkN/NcgEiAyzETvolTdS1MzXZ6Fdo57ovNHonw27qTyrdnfcvcEbF4VgAYBg
fplOLwQBb2FTwhfJxPJIGnRGnSUTf6P4IXvzt6iVu35z4R3MTbpLjXFfrIJmuIk8FEXaHobAoyjn
1w4RZ7gOjhpVMcgOsxLXXZVjdWnqQw/rhUSJ0fGUCedAzBNtmNldAjMc6I4iPVWM4JHUWjsMhFbw
c3MUaLIlfcmg9/VkCw/O2YBzGg4bAnHUARzMsP7hj3Wd+LnshHaL5Mb0syFNjtvqJHtHtYtjDKru
m9Euqn6lsPu4ftOg/UxWogNxBKN3AfssC/tXRmpWlFVxvRvjwjjTe1KeE6Ul2m6Z1DuNXNyX2uyX
XZkX+q5MCxkSrsVzPOr2zhDDGk75NsNUq5KCgBlNu16XNeNApTkQFxaOFze9a01hYSPD9pxpdYJ0
nJav6ah3nZ93k+JLXP8WSutyvCaAgsTodp7vZqLSmptVrBTkpa6joJz14QbURLKbtOTV4t/wi3KU
jxU0rRuhzOkXyyK7I+EU/s3IFc6C9JBmr+Tg7Zdxh8EXD9IOGN2y151xjBolzm6zKYU3kFn1jsSd
bYdjUeeGJ+K+Z54QGTVS9TLJq6PpxKpvVJoApmRpgdknbkRAxhAiEnywtqSgjo9beF5oUcFBp78N
utVnUU3zg1ZfjLQlB2KqeaW7oV+/hn3duyc1W22bk4qyXjP+g02WUyjOo/tCIEgeDnhgj63a6CFV
rXtmLuOS69bED9YQt5GRij7zJqnAfEnHfq93ahzqKkMQxmP4mitF84fKqA7sopBs7MQiTRJhSD9O
2g4VwhROA2umYmtZqG7ud5MT7MHeXESjdZ9wHi1mIP1t5y0d50EOwgJ9xpwfh9SBwaBK414OYKzK
oUGy0YxdZGXVzHtviGAwFdwIk+vssBpmO5Zw42lzuyGaqKRvh7nbDjVt7zBb6xlVIQoEk8XuqHV6
G/RNaQec15rnFPYAtY7Y7jDCNHdpkfFhpKADoQ+2cVDQH9/adjr4opvH05Q5RjQ2anY1rYl5cJd2
uHxVcYvNyAH7p7aQxmtaDHKczN6jXOa8k0/dV9JpzAgsQX6dOXO5Y1q8jOwfLOQsFMRVO2saFsZc
+IOBaaqth5ryKq+n41pTvCDnTr+6Mfl+ll2hh80JTERJODwthI58y8ZOIqcR1hqif64iGCnbaep0
10vj/EiPN7BWcCZjJimYuviO5QyfghlIRV5JZfuSj9VhcR3W8QI0SLr8cPTusSnEc9t11PPlmSs/
i0X+7qzpbtg0Gaqx86TI7nepOKeqzS9ER04iANifidx4XDHUe1W13BNb+1Q77sjsInk0FxE1i3LH
waJnZ1x2Ga1mvSf1ZuCFClRMi2Jm/c2MyIrzVyYzDw1pMjLPj1rf3iYiuzYGglK3JlzK7nYbcJeq
FHz5yBlrHBBBtWtrhDMxi7okDRfxC5yYW8RBkRCUfknlhnHeiqAw6simFPVnu/hWVnGgLnMZVK12
xVnmZk7qr6WGDaboDmJRbjJeLXWsEPrxz3vJnLIE8bSiDfXInj+tsE3tfNvpo9b4nbT1IBPOI6yt
zusb7UBz+7iJ6kGMTYg9hkx3SDFTE59QAY2UMtk+M7pXW+UoAtzRW/jgndRXf5TW996pzxtePZkp
jpdYdeeryyopOAeXOrNo5plm05h+J0d2bunn9CuUWSKA9cl9cgv1GpbWix2bqg+C5rmsbBrq7nJv
rgUxUtDZVaPad9nw2iTTDgzTVb9YyMR0hvraArFtsx/A6T8R6kV1SwS7kqyw7uxrVV+uSPwJs2H4
rs1a5U8ZpX+98bwmtnill3wymiXINA4TVk9rgkjb1osL7b5pm4ih32PvjL/cyjhM03qN5jUqpHmb
chj07Dm1fFPjO9ZO6XBn7MsJJvspmrE5qU3XRp1ZPzDRxvScT/2hNRFZ9hwh/dq0i33TO9+yhGPJ
DHqxwBm0Th2HWyWaLbpSbXPbrDS77W3U/aVRrhlJ4GPKHdxW9rE3zKMyW3v24OcKUoAPtcObkiQo
et0XE2cLk8zbox6XGXsJzUgsfH7i2nNYzNW+khqZTGswVuW1MXZHPWFmVCmqt8baqeXNoFhfvHXl
VLBK94V8prBWl8gxsud+UR8SvMv2RuJmJavdYg1hir7UU4xiVxfQQfoWZ8qU1gpRScPdiLzTNkaO
dBxox6y+UlbBNL1sOHUWoTtZd5KqYGq6cGIDGaouHM0k86o0w3AqDRYdfX6h93XTY/apRhmkGWf8
Rtg/Hav4ArL0wVYELg4nFIv2rNvTL3VVjxMKG8AHZ8kMvOiSe2ctoxn3jJeSR8rnXb5Y+YLRF3FZ
nione3bqoJi1GoWeSWdZlZcsuW9Jst0qiTypuXnVZHo4T+WtocbXQ6s+KiwleandrfHqb4tzbaXN
907Nd5DqtnC0No0lC5eHMIm0US57UuJUz5duyeb2eyb4pq9Uij+57c++cCIj02+22P6hxX3YZ2XO
WV5eO1T4O/TsbtBChfLk7N60Vf2NkFCe8bWSvpP3t5srpbfac0cDp7gae172qu/vFFK26Lldj60y
sbh38zlxy7vWXepw7iE3CXX5ZSpO4veZeatnJNM7eL/2w8LBjBYukiGK9Gb7UabmS5sBgzWnpfKq
vBiAzaBhtFgpzl2dlPtiS25AHTw7rvKdsjVExPncO8pzGZfR5CYoYjIK9pF2Yt0517peC6/TrFcE
DVj+NLMORNl/a9P+sBighDBLuKeUZ9Gn14dJhq3XLxSb5dCYBCWpVvMED2rQOj13rzCiJiHnbxbd
vWryRUsWW6M9XTLTHUX9XdAw9qzRJpuz/V2TvJjMw6OqqlHrwmN1l1Oqppzrx+8KJIQ4bW7LbOg9
ZzSVS+cupO9/kynpFrYoqTI77f14sn3QHVgEk2Npar91ZJGes8kjOEi0H/FexPHPuC2GoNnkbeZk
17OmHK0ujpw+raKEY1WFWYPi9LubyMCtqbwL11Nk64uZTvcmOYevz8VYndyLvrppQtzqp7pTRuyv
7Q3KY8qtzgfAEREXwxtmornR9ypqjD5zQ6zv/LFx0mOOIQvZski679PLnpXQtzGVw9xah0qmx1lv
IiA3oWNbv6x0aLyu3mjgV7tprIOVLvfUn8dkus0r7UpP5te03l5TtQkqzakCwgOjVp32tZF0hHYS
UMpS/U2xshBnwM/UWpad1K3jhFs2SKR1rzK3GMpGATOu7kdi4poRYhWC3IeGCaZvxfJK2/LrbVV2
MCLC3h5Y1K3sZSvRfRYqExF0JL8Hp90NRnECvxbmHEbGpjhlZjt5Ylp0EK4lDXECv12zulYal8ih
trkqysrTuoVarJ2GiIFpsi9TCfAjngYyo50rUUpoC04bFrK4ScdmL2NWCcCazzGSf6lSnbR2TtnW
fVns/Frb4ida7hGn1R9J3h/7PnVZd8tXc4DQyGGKfTqgCxO6inaVTaRRK5JuTJ4EqAVoQMdPsYZF
MjEZT4GQqtYfs07PSWkVao2Rm2TsctO4MbP4hpzSK9eqr8UqtPuJx7IuRrywz4vsrszskmKv7m3r
i9orj2ohPJlsx00vMAZycm0YWqVtEc6N/Vx3pFqtZX4zlCnPDLMA1wjcYt7n1H5uN4WyTb01yY/j
Mr1MAJhZ6u/b2Ayhx3nr3B2QvazerJovJpEOzKoSrOiPuKUjVXQPw6beZzauxC5NdurlDDgrkdS3
vduXhzpf79lt7+Ny+0og54EuYjSvHPiz/HEE8LamYl/VzAltbYft3SN61rfn8hPN+oeZ/UXp+Qcf
CWraQRn0dobMPMXoVSz/h4vL/8u6KAnfphxCkY/iDibEcloNke0oWfPdyuL6iQT0bwNlSBdoQnSV
D/DeYw8WiFdqYDNmY8h8M0aLniuCeRRSyU90vH+7FJ4gHXeCQBT5Pr6HiLiY0Vei7LVxoW0R67H1
Nat1mjeJ1HAJ/VuM8LfZtY3GBYshuie+4tv7OiXuqk0ckA8lb9gplmtJrazCErCcMRBr9v3fl3vP
lLFRJ/PzQUKDyKbjBn7nvGirQXeqWi0POO+nweePlOxoqRO7fzJM3+MBqfqR1Ol6uu8q6Ty6nZQ2
1Np5cVE4teaD1XaS9STvF5pEYmAjqmTe2tG/P+dffgR+AfKqsBehlRD629sSA9KwLsOxQ57iCI/w
ka9Qc2FMFrvOHJJP7spF+/J+ko/clrvhoFxnnvf2aqWqzdUIReRIkKNj7WoRs7pOMn8dSXM0GTqX
lGBqZWiBVq7AIP/7d+XHv0QBCLDBzjv5glKR3IG4uISbNfH+doNqnx0xjNvOrmBHhP++2sfvevGc
4MAmI/EPWejtd3XjNVNrfa5wLonRW2p72G2OXIO6t0qvm801VGW5Bshw20+u/FH3ZLOCIHi6pB7Y
+nuMd6u5K+2DMeE4awNjm2RlWl7SqQSe0r1JD7aeVlpQtJnxWRj3X69s84qpFyoFrtK333lZ7JbB
hkyOTWuTVCl5Yp+0eZ2bXbwAJgA9MNOu1GmTfaK8+duFoWSzkOi0DPDvvr2wNVPtNwVN2QyMzUHo
HMhjNxeHQvTrszot9h3qIuUTfdNfpF6Iy3iY0cIgvyFJ8O1VFUwfJHI4xXFtCvMoNUIK2tTNrhaG
sxDRtM6GLgGPwk0X44Y+E60Qe/mM3PVxYXv7IS5v+P9oqw1JX5c9jUjXPk5TeJpjUkSlCvM2NDJ4
J0lR1p+BHv/+zYF//DGW4T55d787ltm2W3sGhuZAsZ+tuOF8MDjLs1WktX6aijzRfNaVmCk9HdDU
0+AFPs5ZmSg///2efRT4ks2qWuyUKK1JaH1v8mKLUsB89i5KbhKpNQaSAWrnATFDq9+ImFEnkmjX
y5U2D3oUP3ub7m7kmpOM9LLSCAccsk9W1b/EOmHKQdkLyugyTXwvfi2L3JKFoRewYKbKbzQzDwiI
v1e37EeijicCKxZgdet1mw1XuAKQDtXD3lK2U6Zqv0FpE8RgjwE3l1yEZtiTf8U0ViF5I583L3ML
6FMtEVFKy2g1a2OaqNz3/7xjXvZL3I3YPfGCfJBpw/9aMNC4h5rFK6HEFluwZo4MCBwHxTGon+k1
L6/L292BC7rwjS6aYcT675STQqPaFDyuoITN5ht+BQxyiWVN6yfr44eVGfUaewBCNh1bNlrNt2/M
pFYLYqct3pfAmsmlMs18h8SoO5nSyHy3hnGV4W57XXnpPymv/qDk3n9HTP46ZShOcLxjb6+NDatX
yiZVDpxm5RkWAQmU1RRvGm74Wj3jItoWwIqr86RnqfstjiG/IdW0QHuNq9v0XpHVUORnHH/HpkBF
TDe1RcojiDAoIqmqSfakFanxqGbK9qOrq3yLsjnTD4tt17rH61AqXm3D5o1FXWg+nC3RfPIlP65I
eMKofv6UQHzPd6UW0nJk01rHHGyp5pPeO1tImaRcm4sdBwJp2ieMjA+/JwsADQ6Mybi/7Q8288xx
a3NulOKYO1RaGwEp8GCaMYpHQgTdlczamEMyG4Kq7f699lzW1ne/5iUlEfQI3TKqxXdrLz0R6VRq
vUIXsBv7ykKMQoNsVmYjdAqQl58UMB9vLGXl/1/OfffwuM5itmLWhkOyyuKgtrb1sBLP22C3tB20
grH6ibz0L28kDhb6O1go8Lhblw/0v3vLGjtdLLIM0JS5/JxAG9msA5eZ9L/vI4Lsj3cSBD0FCVUh
hpn3DqGLXhZkGc3TjrRfhhbl5AQTuT+7JW+Xn6Mph6/mBfDKr2h1P9vB7noG1816bBirfBczDVQ/
zQmXiXIa/SvyuNihUbVwbEdc5BbXhMyvVRSzTxGaNSjWizLUwy/8boSYM/cjz7MZONv2jqiIhN/E
WbauHjnqNDIg2IbkSyN09u7FXNNjZxcbvCLOZkUo1ALzrCwd40cDk455s0rn3lFR4mydGQFpRpla
0QQC++92xzJJpoHpqgHlSNa/Mj3Lb7thWH/ClKwYmsRiIuJGquGojdszEUvTERnS8LTxSU6ldbEw
yMVpgqZd8fcYjHSzvBfY01v9SbRLf1JJe2MioKq+zEdGoqXoZFj3zFT0skUU2qTiEY1aRkp8mr2M
44g+xZjKh75urCuzyOJbbeCwEdqAexRQk2560rRYeU67ud9bdbP1e1tbmjrsq9mgDZePVybylCcy
3JcrozHzW0Vr0IZw+wfGvWJmviudU1zkQyRYNK6mxixem3j8Pa6TfcNkRj0JPHinomcp3JwOZI9Z
bbuJjvs36K/xqRx5m72a/zm0SRlPvTHhn7GKaSiDVqE90gyVPM5WP95NKKl2cx4T1VIW8tsAdf+K
tHT9qh6lSVq2s8gz/X7tbLervfsDDNYN7OkqTWC5m2yCGAOxjNN1ktAgiGukcJOVbpvHMFAJ9dwt
vjTWglXi34//h9eM8xBsn8tp4ZJBY71bRjiOG3Hravkx7WMW99rQlzuTsYjxyXU+LFdc5+LJsSiY
qE7erx92sbBpx8qGIUbv7YcRTc16PRlJzgtVzV//+5e67OOEXUN2pTJ7u3aYHXDkzbLyozUtbRLS
VG7NcJtSQIH/vtCH5Z9vBRrfvURXmQD43q2KlZhBva0gqHrV2trI5nzp7pDI6E+Ie9thb5iLupyJ
N5WPTEEhpv378h9vKoxU2AJgCdkFyBJ9+z0dspFGXMdQ7zdGAlaMjQepSHJG9eZ+cqmPz4lp8ngQ
9nK5oZrx7jlppCqdrFwynGJbzGg0F+McTTj3pk9u6YfjFLcU8CjGSVzHFwvJ2+80udIe3JRw1Kxx
9Z2GODKYnTinXl7jl1Wu7gPq4/r+P9/Ii5XcgdpPiscH94TL+DItlxG6X0Ieaty54pwT6BiY61R8
8v3+8pvR6gAoC5mf30x8qFCWDgflVB5o06s3Vs4AslzgUzstsuf//q34NtQGDi4Nytq3t9JWc0lw
A0m3saYm0WapDGKmvrnZEvq5/76U9vFnM3nbeLs5itLUeY+SyhIa66My5od5bmI41oNAuD44KW4f
gxCN5igtmw7w2nT9DvunsgI0wVrmMwNjsLf0Awd3dt7J66RlxkeHhM1fQDdRn6EmQz+zpHKxPlkm
/vJTECfIk3bpQeGKvjzz/1NiCKKWHbvLskMzaP1D42SkCKKTPc8KMOp/35+/XIrny6ScYVpjww94
e6k2V2d3RJZ5rKDjHdJV+ZnpY/GYtIr5yYt6qYve1IV4EMgUo6/mXnBi75ekPFbqtWeXOshJ6PUR
V7XyZaX5hUh9EW3nw8L/r1avy7t62UMui7tLKfz2u8Vb3ZrMsdyD7HX7d4ewukQhGk/IUbSva6kY
0TaYP4p8AlDi2kPw7zv7h/zz7guzVPDE2UjEAVy9+xXdAh1Er7vrIbEzFBQc/yMUfiS2gJ68NXm+
fMCZoHKmTGmroEhJshmbfLqVYyt+W5ckvwgfQIaiEULl6d8f7i8/u0FzE9gZrWZq9XfHvZgTjlWY
RXKcGfKFGrrHB/L1EGsok/jkd6ev+/GX5yjgWvi/AYRgAH/7O5jWhgTOnMojZzpMm3TSzZ010spM
J7v/gnId06E26hGZAdmjGUvb8manTXeNlON5La0lqLIVrgrtknAhYyxQ1bm4WRFfXY9TV55gfMk9
Q9T6G+bp/Igwvwjqoin3bAwJWqSCSXJrvM6rTeKRIfJTXyR0DAbTvkqbWgYWIrLndkPoXhnxgKJU
Ngdd6ZsICZQd6ZPttoFpN8PR1WPSksHZErdbUfFUcqY8JgVvDa3OxVOFYhVZ0Wwd5biaP/K21wAA
x+YO6iw8WsvSw9atxRV0A3SohPFEq+7CG1s4kX5J9TzHcVO6OyJg2kjikmBWI6vhVp3FfADLs5LI
s6UHWW52u+sbdlalI+E07doMK8uWXDU0uq5IdpFe1+uMOFXmpaRxFFdzQdJKt2wMlkptPpZp/btR
ktd5Soe93S6vaZY1pzXui2PWV+pVrycjiQMT6Qcqc++5TVHXYATxpoHXRAF/62FjSX2KeeIVVpeW
REwoprKCTUrHSkYVvHof7gHphIkYd0q6ZvthaCvU4I7qZzRf/Qnxtx9L1YJcLAdPm8tiP2hyOBtA
SzwVPZKfMmAJ1LZyDlDsNngI8CHu8lVm5wXkzUVuaYZlUVxyIKsRz1CfpFxhXpn9W9ukcpuhgu/K
BUPFak8wOMsyIxiVQBhP5La2V5sV7JM5CyPEEjuebQX5cIIFlIljDyV5ZgPTAxzu1nFdhElHHN9H
D6TJU1Ao8GvMLruXVJ0XO8ktX7YjXNaqwmOhqSetg7QtV1TaBjxbv91Yd6rF/s/xupzyLZNyUghq
ZXAo796tRlUv9AT3wPEPNiLsjnPXu4oPPjt5+K9rhosGhcUb1+zFLH95zf9nV1ohMY1SXwBHyaS4
KQdl2XOAWPfVmmafEF4+9gpJPmDtpFDW2QQ5ab+9VrVUltxi3BhLs+Bzy5aMqKS0qlz2idhEa0Vg
E/nIcY83z2it+cZUl0l6HJdr/CnjiMigUTnpBP1aMKTTxw4BZQuVRvfjcaXxgQetL8NVMMg8tMAg
SAxpsdoSMRrfmXJzbjQwU0drG90hXIFxTOG/b+bld3m7OeCGJbfKtqju2B7e7buNXaJzdBtmTHBh
Yccp1q5DX/JZv1L7uOty0GC4pGIW5YrvWTltTUNEm8V6UIk7rI5lM6JPVNVhcfZ94vBGGti9l3BI
XBR8q/F/lJ3HktvItkW/KCPgzRQEfZEs7yYIqaSCR8IDia9/iz26KimkeNPu6GbBZZ48Z++1/Zo/
oW8KtiUSgkznGR5hgoJhwNxyR6sFGVaFM91BI4znLzQjV1fbv98Z4/eKDSs8awjvNFsT29Ovz75j
40rS2Rz3A2v1eJnwIegMh7TZP7GeW9fvVGEjybIUbkvE/F7fRMMsl9BUA7YuCdYtvoC79+qwrjFZ
8lDtKr0be9cx1k2h+S9T0rR0ksGke+tcCSjwqJXiWgeFoOzMPGpdc209p57W7fx88sRKDtM0PwlS
zlgEB0LU/lGm/r4fX+s8nxhpmCwuGo9frzm36UNYtZj2tp0iGV/qejPbbnsr+sH4R2fQ/cMr4UN/
uQ7gbDzw1pftWBcLqrcBm66C9Im+U+hYpETTxAsAidx40l2VfvRtRNCJYczunWMPLmtXNl/F5IjA
PitDqzu8wKCgNq3vypb85aRhHM8LPF23dzcJSSH6wQZgvc2a2cN4HkzlB2wB0Y+iaAUao2j2dDwN
y4L6RiRDs46wNPsrehfq3uhmdSYFuf7eJm38YdRz9LOx5zha6zQ7rnVDOmdE19SYHukqa+8zoPMP
NyqXl4iWCdorYg/JlKxzRBI4RVAccRq5J0FStavSH8wXRHblp9uOtbaZM4WlI+uVkYQd8ieYdZjV
cHuZFTrUODYKxF5a/15X/oTGqsM5grH7Fn33C0HE3mb0PRoohtXqb46XOQ+RmWfj2oZxDwccOOWd
k+ZDGeLcyLg5dV2jGseMvTJ6sFlH1GpMiSJ2831TXm2N0m2uHkWzr/81iPwvtvfLmkPOJLAhxnPX
ivTLXoFFqDcb1JicI5O5DaParJ5bthbg0HNlRkGDchVP1QSN/Huva7eKVIfTmGjDgzWLMlt1NRw/
LAZx85BmnqQwMKdmX1pGmR/s1s6f+8LXHr0BXQHm8A6kOf+Xj1q0kYmyfUb08/eV4g8LBV8Ln4tN
oClGgC8bUinyJC9NIz0InI3byqjFWmkY4uYmf51LxyRarc//v4WzBa+D9cm+NtavBIdfP9RWLZkG
oMveJw6pM1PKTCqYdA+T5VBk/+ri/LZJcEzi7G/Z4Bqu28SXXRB3Sh6PVWvucfO1h6KskHMKYP/Z
/7cHdj2Oudca/Qql4Jj260UlU+zOtWS/UwKfRIzpL2wsZ7idJiqJvz+z3xY6forRKPRhpmgccr+c
ya6eNKHpatmzzsqLI2cNLdpMilPc/Gt09tvr8d9PMafzeTsQdHy5e1rWz3ZRedHe6Yx5ozfRg5m3
+TPnhjLs2z6nE67+lcfxW9+N37SvjCuwyhwbvkbS1S0Dg75HoRdFfaetp9pup71epfNLWs25CqMK
m0rAdNVxNmQ62P9qUv3p9oIvNRmIwDPjXP/rkxTusiChr9XeqqGXFkl2zZ2r591opG749yf5H0zx
l+WEa/EpBG0UPXyDX0eG9Rw7wqR4h47Ty/nkT6WPsEIvlzcbISEzH79G0c7ILU8OdU4Dj1Odwrul
Tbn5weeFL+Q6rKONPVyD4wjg0u1VNxkCZ6zUpU0ysjkYO+E2uoPONBbEver54K+F45flQYvV+BCP
tv5E0pJDpKZj93eZ6hYLU6/t1SuUEfjs/n7Rf/giaY6BjMBHRFn6NRXLTxNJceLa+4qELo9Cf7C+
64Nea//4nd/eI3Qb1yms7tuw7fj4f32OHd6kzpycad/E/XBpLfInOobNj40qsWRb846+K5W3W/8r
zee3C7wGF+g29cE1sNfwrv/+f4r8VisYbNRRfoCBVDukydHLZb/DuPKPK/xP9/LL68P1XWPVrgk+
14X0SwvCcbOROPQm2uN0bd5FKXNBPdB6j3lK0wT16ICIfCpQKYdWB6cp6CNUHSsitnIiotVQ/SxI
33p38ly/1HmfvqRTY714DMBuJodxNp05QZRtBDku22h6lsoo0BHYfRcELyehU8sEWMgg/lVecYN+
vSxuICoQGsTmFVD9pXotfdIWlyoq93bto2vj7L7xI7TdSzqHCZ4cki0wPv39rfztq+ehmTbTXg1Z
gmO413//Pw+N1GQoIXMR7SMjb866PbX34zICP8i88R/r92+L6vWnrsMXADv01b4mYCr0RLD/Td4P
fcJbkgxT2BZRsp5x0a7MSLd2OAinf/zon74Gi3eRWRgDGtacX6+vcxZ9tkqv2kuvXOLN1Ex5vSsA
RWUh0hfPWuGshmgAuaAIdUILjee/39/fKmYu2rLARWNwQ0v1lRjtu2JoelCF+073ciDDbFuMv3Cd
QRAumw50i+6BZvj7j/7pTls2N5tDgUn4wpcjQd+6yjIxk+/9xj+31dCHALObtZLFHCAoLnZ9zF/x
99/804tkXfvAHEauI6ov2wcknCiJ+9jbDxauEvDdZW6thTXRicq0Zaj/cYn/oZi+fiz/+3tfPhY9
zgVCenTFmTPEw6nj5AfgoySq/lhPefG9yAUhOF4PtwlD30DzS+jN4GxVynElsCShk50bVYc6unrW
Y939XiXTNV5ZlziCxyleljBaDGmFk9NP6VoUA5EkUzK6MVBIR4kwtjGU0gpmvbDGzD8M2uCmgYwS
MpIiVltaaRicYXQ1tcWr3rrDGAxkgt7EUx1tNHdM7Vut9zVwKkpbHpDGN0RUkj8Xr6zch9cDe6kA
LOoBT4lLEX+SvT68FnVSXQbVsynbnW/QMMuM6THCroj3J2eOFQhfHyU2sojMWOZ49X1E0vUl1iXM
Co7Cuofcf0If3mQ4Cj1t7j+TwU/6p7+/D8b1gX99QPi6eUa0zxk/fdmHIj0nPGDp8TuAjpHcbDQP
T3pR4NuZbO+913M7ClSmGnvd90ORA+ZY2kPSO04Z4maIkt3YtNY57+PylGoekQOdkfUrPWtIHPW1
ucR0PVv4rwSj7Xty3a0Dedhjs/n7dfy+gCCkIIyNkwKgLsB3vy4g7VKnVnotMjT0zqfa6407htvZ
s2YU9kPhT+qzn+qR9PhZn/9xYPjThsp8EnHVNQwORPKvP12Y7jI0fqr2icyaJ7eyigi/qcz+dRj6
r5z9+qhoJ1E00rvnUX1ZL2Rs85kASz2UtdFsyrKZQrMenE8EV11oyOFKTq2zndX71Qrkhtyk1vAv
jd/v6wdF2pUrZ9i0+rnTv17skGSpQ/6f2qcFU4xQ83vYrQoOKSg91MT/WK1+f6rXGHMkjvS1OJJ9
jfYuorZTCLZoAg1ltq1r30SxnScbY4zRhOW9EeKGNZ/6Qojd39+nP63NLscltICIFKiWfr3Odhiy
WeTNAjoJ6zfahLo9Zroc+wCJyoQpVk/05z5S1v9fXcsl0yZC1MXLjCXh1x+2GmthSkKcPECBZ7j0
470l7XarKc06wyIBFaGw41OtmyebJhK3fVSPf7/2P0QvIgpjqE//0qUO/lqb1kpxLnAqte/tyqI/
z9tWl425yYGzbJai/a5jYXsH3AFgS07x1u8qL2wVxGoSOaZ/NM4sSiqu+X9efMoCbgknPKpWInR+
izYffexnCZEBh9rCWwjxjV7T29TpH2OLjke4xX6y69PYj0+6qtZc0bPQBRwXeaCBcIcOajUZ88nD
j6Qb8lSN2s9FLy6yyp8GviZONdsIT+JEWtAKoxZAOLgiftW/K9e5saphr8XNS6nqi9KNYrsQ/Yxv
qdhlnf82QxkqBvUeNaDitKQ1V5FvpVCvYDpJFEgTdSFiq4tB6Zam1SWPxWNnRjeYDNeZ6T+0nXY0
FBDYCvue6aCM77rxpSr8O8JP1iUAiRoASSCiPhwyeaKjfo6kufEpg7rWDhfDCBHdpoiHaGeBGouF
dlNK9zGrxx+mOxyAq4FasG+Got/RgV6zTn76dXMwh3RVyvQW1KoMTDt5i6Rbr6Sd39mOWrmdsVeu
+tAa9eBnM/hM97Xxl59dkX80Ir/S/dtL3SYwEBy6WvECos6LLwnX0Q31vY4bT2X6UUFfDugNAftp
sTO5ikCK6ah32tPC7HkQmFJxnq5ylTGwFf3RJOyz7JIbh50jY7B11UyWzbCHnD2FdLVvpsYLhQnO
OOvgllldeT+W+bFX43rRhmVFQm6Qgx3kr1q2iRNvqrnZD36lB8od7zu9wKJvrLWJrDTcg296QR+x
0Ebus9kcBrt5HfvnCbt34UcPNfE+hErgjwBUHfQtEEJhEYCavy89zhQsfbKEBeb3RoCBtwjiqgpt
Jlro4D6IoVuDIBPgvasXPiHtBhFNEdSxzmxx9FuOvcVzN4GSdESg87dGsPVXrAgIo8FK9cjmRaRg
3rTZymtL9tb0G0JMf+21Rb6elbmjh72KsJ3PPW4uethtgHTmzsVpQRKifuibbN+h8g1VXj7lGv+r
PD+MM7KIwhnCqDD2BM4uwRh3T6kDWA+3s27p3zHmYtN0h7tEL26SSbzDrfscXedHnIhtp8kfCrhc
NRenBjc+SCvrGdf52intd6xbezaFA/DvG7IHt7OLPBOD3tk0fcokmZ6WRB5LC6oNdKmDxJCUTPNG
JX4VOEt+apoopKm4w6jNiNV6LBp93c3TAeQcQJLqlgSeH1WXP9OoOPSj+QbU/lYVdF+G9sMX2UZv
x42p1bvGjq+OZy0UmXY3JQaeiGJl2eJq6ty7Y3b1/FFSS7MPPX3Gm+tu6WBDxQVN6yGztL2FP0rS
285v2jlbNeX0AFJp63nxHkXI1iDNx+7rVWRrdJIVVm/tscE1q4SHW7M7e2J5VMO0j3xz3beeG+Tu
tHPgT3iDngULT1lV1odwskul9a/gEQ5xYzxhHN059riQNBzHpPa027FTvC7yxmJHdar+jWnKoTHm
n5PNIjzGRzrQG4M2DKi3bZurH2M9rRM/D329/Mno91ZY/ofy9RXV7DdLOUAANVB6BHj+RGr4OrjZ
1u/dPajU2waiupHV50ho5Upb1GNXGC05mcbFcJON4kODutDcq1ycEx+kYJkrWIlOhYhbhoglzzaF
OzLykzsClW6y+7prATeO7x6suCx3jszK18Jj/sK4LXCr9jGS9cab27Mth3OZpo9ppGM2xEIhjY1p
i/veLTEMAyjL+rDAuduMxbrDe8tJKpynaR31E7AQ+el28y6CTpT0rLFeUb6YhgAOH50natJSWaGu
9NvcL8I46+5yAJDIwAmEmaUJ9d3e4hSFaa2qHVOPS1236xLQnKlNO1gw5WrU+6MxFE+Rw13x6n23
9ARueDGzd269xWTkmiSTB6ylJ5BXl7SwOtCQgxPw6BDAaAw9tEGxPVd5aBj+Ue8luLWc9A4AyJEP
s7GdmVHO8t5ptHCMtX2dwsFMi1cticiEE9/9tqdoHvPHZDRWRjJsDbNbK7jbkKYDHvJWlPM50421
PrdbmzOJNRs32fXLrEAL+lAYl6m6zOhiPYN4LEuHpqD6ce+7DSmsHPqybJMIPUQpMjIyrT8AaN0i
Ndx4SXkwBu9Ie+YStymKEa+AKgSgqu3KhxoHLShNa9cX8Xbu4+8APD6isbpLLOe7TuCrAK+wLpxq
a6SAajydRgVw7zm+1QAosqNtcIhg76jw0qek9bobcnXuorF+9rVuU8jqG1T/kEjJnVY1N2nrPOUC
TAFcu02F/sMe/GndeGKLT3UfgTHSE89cGQqoieZ9+FgaDzEkJNvM3loePmwsOa7aBcxjUhV3cW7+
tGtAdINBpoe1ODGHk/oJhGMV1E7ympXZLpXaRiuq83U9alvzxvUA7AxdWCOuhYLLWk8K60qro/tM
z9lI9EfwdId84sk0It4kEVtaMi9rGZl7aLd0FNzXTEseKgbZPXtw0CMsmMpirQqj35hGc2FarQKX
c1hAY/d9YjV2lplw4/ZutONjX3KR2nw0iUPCoH1leZ1qlexsM8fekIVG0Vwip2N/Ga55MD0eWlbP
xR8OaaT9hBl2pnj1gF6NT25mbtuFDIZp6j8UOa31yAhQ5P0pic23KM9vm2R8jR0TPBbclaUBi8RM
bqNH9lnKGk05hvIEeEriAPjV9XGr9faucjhPD3NmkvejxlUsaZtmVV9t2U5O6JdPfm+tF3BTq0zP
1qJMt7opVzTXjs7SPdMVDKNO+4RxuJ57/9heDcxTy2dsahc5em+eri5daT3DHmKBNqxne/IuOYlM
3eCuZVvuHaWhMOn3UdaOQWOL22mIw4XlNC/qmyE1H7pKHPsKrpNeeQ4tuv7oynoHT2Xj5trWmNoX
7h8/HjGzjI+yqEMwXXcEvv9sW2/dW90Bzl1goC2KtfHBlN0m9eZnEG0u4pTupLOcSlhSsy3P1jLs
+MNv6yY/zt7ynpBBjBXR+zlG9dPi9O9NFB2FrT75gEOtI2yzHKq9PmtAynIR6kLd5n3O59Gwr/ti
R2REgdadQJoegGuePzpJb+xa3KqoaT6EW2d0qKcrVjdbe37xAPD3Fd7Wfe4R2lUX83vraXspvBO7
BO4ACKYTMBawDV6gzGEvHeRMPjXUjIsuqHlhgmwcbyOin1eetI/95K1Va66VjYVfN4h6lzZxpJEp
77LMn2/AGKCgJOxj4/fqferzM9OyN/q1m04XzHfj1zpuwNNqoHizBHTsLFHQJ89diwA/F/M+jexn
y0w+yCsINcLMG5N3qRlIry7iXUfx2mv8HqzBdUHyvGZ1twwrN1U7HLDbnGIVy6sOgF4vINWyGpIN
X8q4KvvsG9LybRePJxFTnQ/pTz/334jRZj9dGF46tXZXeZxaCp4mbolQb9hFXLiAGaRUzAYtjAx8
yCMWhViswN+8uNcFlA71vs9nE1EFYD9dJM+139eB4xqfiEp3KrJ3GueIgC+GVTLDxk5CA/6K0rtb
BMHWXiZvoUAycc/uXL0NbLuVcO3kTjUgPMt05AH0+WObpicJn4o+grcrEHEA9C7fyQ15qSu5Zfp7
i1+Yxoox7Uy42yvZTncj9X8oF3s9TCiHqefPvZo+6tmqWPY1SQlgw2xqL7NvH6vZ3suyYaIzPc8S
mJFWhE7lbcc2vyEIJw+yGmZtTW2Y6HY4Svmg5fUTqHACQZwrT3eoAzKyHgntwbqSgEvsd4ydb7ss
2XNGOw4lxMS5N18MSr21cvU8yH15yFV6h9SfMHJhPlZVecqm+JCVTah7oJYaUYBcyL190TWwLjT9
3FXwFqBdHtzM2sjOupR+jXQiu0uusLDcGY6LZn3Div5ImOgj05QAswL6EM0sgBkNBpoh7xEFZryy
G+iA42KcQV0hHmiv/8idjvHkUS869ncK+jyg0Qv1VgKy9ng19Vo7dTkEk06boHy570rPN4OVuGHk
4gBNx5sIa+syyW+FwW7smd27ZQJbsId5Z/HNAGS8L1r3IBUsXWb9942KLiOdQEzyuNqV7ofTYt86
kMNs0srnCkjVMLvibDmZv8FF/+qWenvA4haFbJ9rDsEnKamxZXaajZaIvbb6FPx9uZUBj7DRtFkO
JqKxEmvRwT3zlm1WMWupnwlNRsmQjdDOmjU9+CS0YExTxpknIwOEYSkgSW7m5t9aq2ae5wWSXEc2
b/nZJ9pFxGa7cXo0fCglb+yxCZ0JPqsX17f5iKZyoJJoCGTGhVpftKQICGCMQ/blmM1AZx9KIS6X
zqUGIagJ0Brd8CrtcmPq8h2lEQdQI92qWPQbJ4+K0Deme4HRBddO8zF603ZAki9EfxBIBFZx33+b
hDOAhhBt6BMTyPdDoD0xh/zP4gsBlrfAzH+SHhYmVrGzXFBU7bDpR+/RhULOqVsGrQ6bthHRQ7PE
p0xqN3S8ypXjajejboQSHlw45OPLrNcNTwJ5WocKdWWUQsJXc7SV06DzLN0oKGmfhn3WnzKlLmaC
nLLS5SYxy2PGy6EyTpqpfJPCXsFpvpBwS60ywvTrtRdORhcGYM5H41i3g02hZZacamfpoZW0RUlq
bwUboCWWfjlzzg5NK0tuUhSyDN0PtILXKA7fmhhfVVa9Z+2wy1tvDNMyIQT8Cjh1BPVyto30Ugv9
RQOOKrRd1fZnOXvHxLGodIDT9COu1twPlbXs/S55qUwxrmYv+xhc9tZq4RQhunhfSP7bseEI2r9K
oX8wmkGJORfhnCx3Q8x4f24udPLOCbFLTKgPBX54NJ3nVKHtshv1Gun1DWlMW6uHX2/aG4HL11za
ZOeq6xulvOHGX/K3wgN2E7XjqsCrGrjxdZSfOqHhaW8kDFK9jquhAVrPx174Vb3inHvjp8X3NDJR
tsTpliUTiqZ2WHLjLkvVCLfWD4DKgKWD1zlm7iPHekofXT3qvO0Y5wCieAiKgWsfU47rgWyynS7E
o+dWx9HD6I2c+b0d9CNi6+dyjBQleLOsWtM5grc49k0Ur2GBHlxv2GZzfFMa0a2Z5TdGOXx2vdGv
Mtd6gtN4BvnGVA1P82z9kCmJWPPVpVbxHkFrPOvIwXv8ZRhVi53TUZKSt56c4PAAQYyJYNDVfMIt
8moI+6dtjd/tjmOVKbUTuMrd0PpXvUPyvnQey1VOKKK4a7zqLjPqMZghHKd2HUat0cLoU/fMSejI
+KhA5LA3e/mYZcYDuxFOsCEJkX4uQWnNJ8uzbqxh3ki03ECf945/nQAk8kN3pQGv0n0eMv0AoPiG
LYHlmZHS2EeQqKSnvVf6pGGc1BPqZ8qLdDK2sG1U2NgSMjR0l7mdN3ZXrcwl39Lg2PDNnJPI/GDu
xmKWZXjPkp8YZ/hvy5IAlcR+E625cdzkwen1QHNgLnc9IDk6859O3K5aw2DrEvFKRvMljYlespml
VeP80mmALOeoga4kX82JEAThedC7vBDKUL2e9erOLRaxQz/qhXMe/dBS9yVu+OAHrW5gGWlEN7m1
c3BidOYUIUGfGIcuBj4svOQdfjXC4pZ+rL+wAHoDh5JaS9aV6lWwDHkZVp3tIDrOEGpMp5mlxzdq
dZrb3g6syeHz6+yV7UzZqlioEypBpVQ5/qNQxbCJLLqWvp4GTpFxL5parjl9HVU6bcwaXnRa9x+c
2k6Lpz9kREqQLeSdrX6m4p3l45AonKF2dceqc80elt8iw9+ZwzispwymYNrWGfO04ca0xv1/TULb
Djuq7ike9wa7M8sqSIfrdwKrnnW9eWpVz/kXGHomqbmJnaZJLY/CdOi0DM69W3a80rQMOscEgen+
MFR6rJ0eQBlHC6M01kNU3ljWeFMQyYqXFI6x2mqJe7tM+kWb2+fJTADqG3d6D+FBpk9zWby4JWvd
0qSvCHTOBghPilGBotxaV+50Zsj6qGIWp6bjtM47Rwm89gjMiCJ1qHrbDeCjbgkPfZxonFWyfYaQ
GLYJIjy/BUGYDfdxl/9IkzxjQV1+YqfcDaBMU9SAnZasHCFWCNXPAB3C1DXWZq4RH1JFd7nWHDud
YaXrk4HceA9685a54Mzz6LUs2NNoO/A7Mcch1QZxzqkYupO/ahrjoaxIH6xJlTATlpym/ShJRgYw
zNiSaDhotSqnKl3MIiiWTg9d2Jj7BLcf/w25tMMiN37m/owW4F4eEdVBbi33iUWf1dReO2bncHVo
RrvTYxIZjwCsCN01ihtv7O4zkZ5Uqm+KfDraESWq1Oc4SEaxrzXo2bV38bzmDXXQarbUfYJVNgHU
Uw3uvc/+oEv/4JNyXRn6EW/j2jHyvT4U+sbROQb4yWEstSdl0U5EwUknXre+NZkt+aZhSxeE6GSj
Qy9Jym804tH2EnBTWelrMZET2RJx4aRo+3ho/xUD1kqZah1b6iUZum09pkNA3uuGtD7qvcLZomA9
Fj7/NDfdW7MHbTp7Li6NqXyunQyfh07r29256XQXL9l9X/t7089x6PuHuY0JZrEvqSYfIqv9NIzo
GcnNkYDmc12qSznMtNXt0OVTnSLstwvG2y6ewqHOd04qN1khXzSQjrU53tBUIYGl2s3G8Nng8OKF
m18ybfKDxrUf44iA4AkwfdzYWZCp4agNM5Kf7ilmuxEWTDL4wGAqYRtviwqankGlHAxOhZdBpi+R
1h6GBI6gpZW7uAWIMdfDNqkhm1ujfwficUUM3BxosDdXBQV5QD1HgAOksJWhCaTAgiMvwMbUSXaV
aI+tZZ31gfZ/anEz5u5dizvKl/6tpCPdj8JflQqpIDlars9Ft2MogcoWquVdM6wfuWfVB9R31qbw
+6PeLtvYo7iMjArCN9gmpjATCSXZKk/GuyS5hvPgcZbNJTFp/oK4C8Ddf2g++Ywp7GfRiada1D9o
Yp2tqFtNI0kMNT2e8ZraORrGJeezBYeGY26hFwIWUIHT9AhrJKuCgrRhRNY/uf2VgB3jLylrugMl
jkNF2dyaP3qNDiA5GTjg/B3F8jYbDREUuveoC7K6eI74GZ+iGYXaLO37MnO2Y0VZn9prN/OfRul/
Dmb2vWC41EQloUzeFCAKsCgt0r3eRx+WUZ21CM8QUaqPBditwE/H7/lA3agv76OdBJo1U9NamyTR
TjIdyWExzvCRX2RKOIifbGAipXTNYQVpVfHuddlnuyzPDujToKDhLCMdlwslWAVktTO3i4h31y8j
banbtZ8qmeANNRqUdpWvq9EIgSo8lWm1LYcEqGYHgCkRxTdbiAM7GQpkP+V1ie29L8kRof67lTNW
fsNxAo3k61WbSLUeO2BzhONCS66fdEMdCTQ4Lhzwx4HefOmkIkyE9W52Y0mOQnpgbnIZ+3oTJZGk
FOj2Yrb8QCvGH/3s3MzS0FY+AMV0sfa6kV4SSVhcVjPuglQ7zD6Az/hCmgPzFA+4cLseZ3OzzPoB
w5IHaH+5sWpvPZSSICmymfRma4+pzxukjnqNbyUTK78rtpP13Dv6XaNx/sG671Qa9iN3p+LyeyvG
XWkY68xyV6Ptf7QZEd9m466TjpSF0fcvnpOemZx/WKn2PIlvtafTVmJR5aYdgeOaYEj8PEBC7xIF
4a6rzrzJbZcdE/BRKb2tHH1KVj4sY7Y+4VXdxWm1qzsahyOHH3iuj20kz9okNpmPDC5rq9Dzs5Od
GycDFi0HISZJ7k2ZJM9T3G1GclVEZL9o7XRqqIIkRX6XTz84KLx5k3f22y5wvetsq9+i1Z8DG2cn
aF1rJUWyqbLpiK7kG1/+hz6O3ztFRg7IATi0265G0sTN1QgYyd4cPoFcd/bYuB/Z9OBzl1sdB03l
L7eRq6B2I7Jzut1U6bcjM5LG7m4Sg8CYgU3Sa0OXXHhM9RtnTjZm564EIuYe72fXXWObcXOk085r
0u9J4R2GZf7Wlz/qHJWOL6xnLatWFu0jjiPpM7Rlhh0o8ylxIpovNQEGY50fbbpeMRhKZUYnc5pC
o21XGhlaqNVfRvjLSWpskFWewMYgf5DPC9lkqZhC3xrXfoqWu4W/ECTgv53W3XWlCJCiKraZKLAl
RZNZ2Ts6Nmzk7nQTYfw1Ks9cNwnzVxe5kjMRbS75e3vK24W+wZLpJ7Bfaw1RrBsPL7ao972q9gbz
eZLtH6J4/uwFIdkRBO7MCAb1SrLLCe2dHmAGWWPWO0+LcS/T5eTi4QdNbmw1I95mHphMNzlOkNpM
hsprRo57LxNb1DMv2N5XE7EfrBN3Xf49qogxqD6jbgKmZD3krn4TJT+ryTgaWRkFBsdToxd3g1Bn
xcGQgda7rT3RjphvJ5OVpu3sownoOFoOqDRL0m2w9Pf1bceklGMdg5XplUIyZQvkcIpI7o25QbMR
JjwPmbhnI+N8zlQh9vLPefDei7SKDpXMNqL3ry2/g9LNla2sk186t7nV3ZOTfjKcguWlr26JrDrH
mfzZ5DRC1AhIF3GYS5aIX48fyaLBTh0ubuNtbNc+XHnEvvsmVRS2zbg2R2gmNmExM0d2X81pAKr/
0e2sDxr1tNLm/ag8Up/T+9ihvBGCA9bA2oSAsH+WwmS/9OhrwJNZNdoVrS36B4OosEmLXlMnJnWp
3CRWfTt7/sMyiXsxxbvRy2863dx0ExNuKXYqMU4kFzwBPSA4hZWeeA0bnddAId7Uw0qv24u5OPCL
vTxoKbcGR10KfT4sxHYgTFtf+z1a0z5EmlzTQklDw35rourWstu9MswVWo8wl91TvvRP5L3dL7VH
TI57oPHLKKR+UBmMiSx+Ym6iAl8Ob71Tryur26jaSBl5EGgc/x9h57EcN5Ku7Xs56x8RMAm3OJty
KMeqoqe0QZAiCW8SJmGu/jzo1Yz0R2vRE5roGVWhAGR++VoSg6P6EYqL5U3P7lkEt9oAbzxa1Lgw
HeE4QEUb1cm6C/1Xo8yrQMSsYdMcmeeubDYiTMjokCuBH/ejayak2Ao4fVt4LShcPHl3VegxbA5M
HmFqDyfXkjUzDGejLC64sYDIEHRAa9NpAk+ccgYNwE2vbT/oafqcNP/EoLqNDRJnq6XOcBLx2aXG
IVTaezbbeAQ9Z89E/t739iUcwQzwWjYtppu4nyhhKxweCdBis7bvVMQRt/DLh9nyacDMHjr0WLVL
MLfeEpYki30jkjXwaeCi4Ed9QLRqa5Y0OzQP6DRvlFkE1FOdXdpMJL3zpLkkVAGVjzn1mU5tP/gj
MFHYX4C4AwL6rfvQJZC0sCt4AyKht3WZIrDwPSo8ECpCVZ/axtyVWQkRoK0k5UdGJYK0UKQglg8u
/UWKvaypu33loLpzgJvluEHUfItKhSyzik5lQVuebg3boWC1r6SgU61CETXkfUavdpL4p8K263uT
Fuwnheb+kNONE+geZAe/6IyK1hjLrTT8F2JvmlWrxuLBI6rG8lpgHRw12VDv6EJCXgH7l4ADlKtQ
y7XAmkz3BbUJLD/HWoE5zpRUSMWhwxPtU/by4RvNl9bKgPrCnZNO+KFzNg2BOTlTR+CbOy8eD50J
hTGIpQrmXPwiQhC3c7pryKM0LfO1EXLa6EK+GVEL5cGUtIQSmUlEHi5h5A3hu61Y5+1LBx6HGfZ1
Ut2GBWbrsjV3HcFJFBdpJKzHvnkz7YLYYrkTWskbMcDFElTUOoGVGIecJKdlhm7r/r6nn3Vl9DFD
rHVz5LA1op++6a0b2otD6sImp9oiEbr4WgHvh1ohBuo08uKAp/optQPORNBeBQ+bRumaSWh3VFcb
HQkilUp7XAOJFCCP6VlaWNkNlyO4OtdCP4h2XMoM7zPJziMt8nxyhKXE+GYPS97LqrGr46g4TMrS
uGRk1KwyjwOaC7O8FlTZrDLTvnXjfG1t/6ArDbsFRYWSx7Xyy13tOnJVm2/F4J1wFX9ynrhNyAio
W9rVmrpUpRmzIINJ1156CBvGVFLK9SK7g9qeUVuXHI45qJp1+ppk2pNG/6XHsSFPkxP+J7boSv+p
eRRpucz0c9at/N55KywoxsiIr2YmNmqoSTKfdlHW3mbqSrBeVuvB9XHwN+upgsg1R46xHG0tjsUj
khdFvnYyWduaLIct6U8HEJPxix2BM21XFuK7iZTb0hLjMyF7RhZ9FqEmvoE5iy/pddm75RMraLtt
A1g3TNkb1b8NidTEtX/RbODthRNGgj6Vqm5+qt7jz9owSX1dlkZ9KZgh79y0chWFiK6Tn5oZKdbK
1bT5aKjaPBroCxnPLUTHQTJ4I/yhAD+b87J8UdQ3zCv/y/PfrekWFk6QJOZehOFX7b/kTbKpgdvn
xeE+wLDZUceBeiAbYOouVHAhOO4FPsaYH2FU3wD4n07VPyXjwnU23YkB6i7r5Athnue2NkB2Ynpb
4+lalvZaJxqSXUXRI2KAEbo0Bsh63KY4cCqqOFwZ06nUB9JRG9dPtq5FstXsPxggvoZAyNhZdP7Y
FOjSAcN/zDCEVUPctP7hggmtUkpysoLNLe2uRkxPWkcYey/6F5Z98B657yoOe3lvVuuG7vBI1z5g
Q9p16Fq0sCLU8LOA1ljEMZDTOiftBl2VBrJQ4+qHF/ZB+ot3Y9J/SL/ZTZAEgP0FfRPZr2ZUt1Qn
pjwyim3c2ycgW3Cm6NuH9+2qnmBZYuhjF5zP27pM1togdphDN7Km1NAPL27MGu/NoN/tcG5Ue5Uz
pyPME0jN0zWA886ttY2Es67LHhLe4mQ1BRpqEc7ZTxEhhY1hvdp9sq8K/0QR7NYo63d0mT+nstnm
TX7hDfpsPIq3DNrjtprtrzw3C0LM5fmoPUddc5xiVp5k6prtMKeXIalXPeyPbLz3UTN35MsdHGrP
pWs8xZ72YomIgSV64Kr2GoWJcW6udE5LrSh3w0zTa9r9yst5q03OeQD3Zgdnz8tvKB3pQ1LRMSFh
pVXGqhjiwCvDVe+ncmvn+Ub65cW364AQsaBLiWSp2XraNDqRZwYv025YDQOq9x5LvV9HEx9RgO33
8mpKZ8Pml16igRc457gdV2pjZt1+iUYyFAgcWZ3kmzl3U6l/UR/JHA4HXiIQ9a1LocmdzwswGXIj
Id6hQzeDVzwjGYVYbTHtEXftkgriRPUht5D4CZ+wBrhlqzKeZZfIDeH8HKME0tuZPoE4Iw+U1PML
8s9d3rP8aJzd8sg/ksOBRqhcybxfOzqaniL8yVW9lCNBrBaE5eyeAYWe8q45ADBT9JKsM3e64iOF
RgDBlmGcAOygzpBFd+5RMPizf+9Z4Y/MyDZJRFetk1BhEH71eVSB40xUdjQHPcvvZsWRljblfLqf
SFszQ6IZXP0QDf7JK+iO0gc4FQAJ8hp3xWSeMupAC14J6j1N7zwTYuJU7j3lrCenKc6JtZgyUBui
shVp/uzV6QThgcEZAz8ilIXVSsqdmIuNIL86gUBakdMXTCPKlTi6b0fvXS/KAHHS2rCGe/aP3dDK
jUL1gb+CybpALYXtYzWpawg4oLy7VitvSnnbaHJ5eb193XlbM8eS50XGq5ezsocpxtt53jocfGl6
fGbip8OhuMO/Hqriqa4IzzcROzLgLzIoBE1YsWTHkDtH9rCraxqcAJxXDhigidcAlu3qq/opQuOz
cihCMkbYw9C/lwP7Xj/a6y5mD1JesasJkW0q/xpqbxSKBFWYoMqRe06gyYbE0V0zTU8DchnyWGLa
U/Qh54idwqZJkdIKpek2VrI8wJJ47bjRpEXtC0euKRSO1lrNvuuwewMQ8Y+iGiY2jvZI54tv3Fu9
tkGheOx7RIBhT+tprtazmbxmqNPqVO3RIm3GPrqJitQa0/6Q0rnqNEKkHVUrrNr7GpohQQo4Wj88
M4foj/gbMPduIBcuaoQTSYmHbqwRPDG8spsEktI0tEn0uiSH2p52zeAFEsCGXXgzljOm6/GZIEJo
6rr9gPEKhGpZW+XrTI7QOoICs5kXlKKLks5YQEFsjOFxYrCTSnsTqXgEnQrceNiEfh74jJfCtNfk
5tAQEf+IGSZDN03WTl/t40VCVzAh+0qeIXAQwPa/igYJHaVpt8lLdn2abcisfaJ4oVupRpzSoUEi
M9z5EsN501zzrniYxz0vWBIo0gBYbAljJDQPEPKJwICftjF+eBEUiQKA0dsCCXDyZNgknIxxjiwz
dOEr3JkbHV38Wrulk/09jmBXNVFTqKSmiyQWh0Msb83glAe9d05VLQKioU9la3yibe/W2SJ8XRSi
oYqCHGsfmAfzEBKvHHoHOtbEKZRudb2+r1PttTS7bSbLY5O2h4R/B5l7l+vNpY/1XWdQNDgMn2li
BWyj647QIn1K9wOh5+D/dYM6H/qWqqGT33s3M1xEtcw+qjsOomtXlqUeJxX9wBkJR+nQeZkdDYYR
3G0/S01iQrI04C3Tf5W2uJVxdcnaEKS6PyUJZZg03prC4YPIMbFp5FthHaXgiTd6pPm8QIq/Ai39
yJAErYcohyJIcVJWFQOBJ/mdliNKP3hPiVEeIpMiFJBevvUT5M+HcoDc3ZbWp95giEZoT8gM2jDr
qQA5Xdta85Z48am0xlvag0LlZOS05rmv1ZnCOg4lNjFHsPl3Y+2FazMfcf0a2hMu7B+97UPPRKeW
SgAa6ibKKNJdaDT3Xhutdfq/wr7ntNnygoSIL2JSIGSiqD2docNHICKB5HHnNr2+jxe1X0cbkGgR
PM6onmgU0FfSlPGuHaNHa8ArmKu42dREJRFfIKYgrO2gQWSKqAaZPTGl8NpTTBR1O5FSbUhxigUy
bjlSLiVZ5ZkRj37jUzDbVpwyUX/YqvokFeDbHR4cHwEHsj6uw32yc/OR+ecciewbK9iFrBNCVYqt
3yoO4uI7xWW2YpW4hogJEnJdlz4UMKOp3krUdEKVJ9Nsuh1NNdvWbyhwoROkzAmv8SI7Wnkk4qAz
3ER8Nf4307Mzde3W68qzGsvnKXN8sD5324G7sne1zlajfZyp/r40h6uN5KiunAh6bThin86D2nRP
fjyBTdKEJNTSbcQIyr0taiAKsRTFWV12HJbW7ZmSQZmGp4Y9BrroYrKShb0RcpIaz1Zc7swsvBih
/jOLaAdCZxWMbf8yqiXny/9JCOEWdzPRYwkjJQ1xHmfGTd6TPGvxjqQ5qWSlc6mMeaTbqNo7tYFy
PqHE1+/Qry71QhGmcLQFsGLJPKzgm4LYrd8mq3hxG3jNvDIfUmbcvM4ogUs3VOUc+SUPZWGtZm9+
LHtbbGqn0HdZCqfiVxvXhPahNwwx1EQsWx5QndIEWj4sd91CbUyHkoLoHvzH1OzFWsYgkHHxYbGH
o8DaJpySMoSwWCp/xcVw1xvDLnXSB8XfQgh1gIdup5nN02DQ60BTkh3JuzCbrm7YXilB5QRi3zMM
Qv6b7LSGw1gcbfus/6zV9F12SdAO2aWc0odBopIXbv3qwqNR27HTSGuitlzndOrcxTA3Pcrnbpie
MKHsynbYTUak08DO6xqn+gcFhHd6UtxDYm66Kbu3opy7VR2Tjs5j3wac009z6r5mHsY+PZ/3hYhO
ywkonKxrgzJfNvoPk1az2ht+uEo8O+wO3jzcVbX9bjTaE6anO73zvkN0YbdZQL/m0a/RUIcZ8DGn
KnWMuTJ9livd6xOcrOnSGW8LoJCazax89FVzJgxjOBQ6Dwh6LnOVVP3zMEhyiAR4f8ZSUFUozgVa
v7b4ivg6227ojlUZB1pYn5zWuWSedtZQ7KRSQxphywPxdj8kZY2QC1RaCvNeRe6AagFek1RjyE1d
vXd8TZ2YDdLdqpNBHw6jm/dd5GoPafLe6uMt9op3bR4oP/QyHXhrrA5WyrhnNqz9s4y3xUy9pOrE
G1lkw6rTXGfTc3SNae4RevStZ/p5zPIvcv7CTS2t59LA+6JBfqW6cRuIpRvKhlppSdBcqxBz1Igm
7fmDA+tzKapHCpzMjdYOt9DSPqdJvOT9yCSU2UEHaTlN7Xdbgdj3unitLYTWwEROU+01q7FXWSmf
whJ9+9Q9Eu8PizJ3D24nuy0Z0hlOKeo3bDz7K56kX6pQ19K33iK31Pd6BrEUN/ObKPqLDCltTymw
LbRtPmYfeEu4eSRs7iq9+PJK/ynrdQ4aYbJR7XwXWk0w62SX2s0miY3nXuW/+tZFShAeCtWr3Zza
W/y4/iM5zhH9Sf7S4yZ3jeerQzGO3rYe1X4Er7DNsqRakwGbuJxp1eF6GDxP2xAliqzRpXN1Tjxc
DZU4mqJ7SGjcNYbRxf1D/lCYs3w13zPFVlLRmdiz4ZlI2yelAc7R/hWjqHFZGDiAC7bGMOYbSKSg
jb2n5n6lS/p7p+ZxdqNX6ujbNZEDHK97FZiV2mm1z/JqIYJtSv7KYZ+wzwNLvlSilAFJ0+yb3rzn
/zPuvTCZAgcTEmeP7FuODkCUkaBHQcdZj1QF6nX31rZLcOGy8FJRlfbZdojsfazmO5pAd6EJ1VfF
gFsT8t8clkgY+meKXmvSq0sBETI06lXUzJk9DeircCyPQ5jdGaMK2P2zTYEah8jZbVTKr3QRBLnD
zkWXX9RWzRGH7ZplzfUgHZyQhAk7b+npcvQ3u/IuFGF/6vbkMTe7WE3pvTcjX57Qw24TnSNbjPg/
qdwFbSP1V3PMk1EMr1PR3cyOaiyrfyCUiXjGpUN24p0YQf7yR7cY13kEbJ4kxDEiivJCptcULsSL
Wpg6gwm1tpBtWtoKH3EJvTK8CjIOcWefqVPbCrgpILidiTATItg7ZHH84EZmvcO43j4iwzDPS6GV
bFh5Kp553vd+0wvrrFfZnmNyuysd6pQNp0P2ho5tM8nuLkuB/Do3pcGeP5QmB74u3Fcc0qDVU/yM
zrBKXPmJ9ffoCHdLVNlemqnNEGztGwOxQRKrI0I4f5eMimzC4Vl35L3LU7wSCaSonkS/UiqrJz3e
i2VhA/T46YP8mZ35RGUax1q3LPeYCAc66/sSLW/2ThbizSNbDjALBWwv5mvoD5RdalcxAfdos8Oy
559cnYhRUw3b0kaMMibzJXfJc6pNDNuChgf9GkXGydNBLPwYor+e5ToyR0kKOpV0WcuII52LPw6r
kVPWmMXXCnNBQ8/GopYXfbmv0HiOSUm9tLYikmaf6E1g5OOpsZrXtoMrI7T55JrjgnfvpYaLxW4u
bY9vXjTcEhWoOLuVjocJBRXROo5arEQzyLFlXhM0BTzc2QvhD9Z6HuxX0SA7xlZwo6Et3JoGjgdy
Jj9SumLXFo2Zaytmgm1oKJPGuCGAeoca5Lk1KnImHf1ROfVy5xBcTRhWVBOkkm5mJTv4cwLAWjd6
d53qYEz5XlE7ATnRMx3h3OqsrQu7qZCOkgTwYLCOb/IseuHAeC3d+pzMUHxGrJ2puP+Gj8jXpEED
m+BkUGyyBOS7gxdvljInnJ/lvpjRoHvqAXtxd7QyqERWph37Z1AbyWPdtYhPCdA9INzg3dWreIdf
QAPKgX4PY3OfhVwEIxuPXuzQOljaZ37Lg90YgZ11Tx75htsCcYjXEoxgThyLzDPylk+ht2/WBP5N
nhri9VZ/s/KQ78liazGWhkXyNCHDwMwjUQ0bgWtzkqUIYVdAnc50vzqW+Omg9ExoOaHr0Fypojmi
jQhUtAB6Q0d9e9f8qmrU1DRU70YDMW2kE1pValG3Qvc1rDTAk0b1d/QhjhwITHAdPKOsvCPCKqpG
NoS8lre0qr9EzZ6VQAyuyzhy1lE2TcHQMWk6Qv2w2X5XHSxNb1DDEhFT5WXNteAtqSI2cxDPNyXc
xzKeGQL7t7ljIqAzLDP7G1Gd5MdE3QV3aL/Rh2JrZFmABv+u5uCGRRQaMG1fytLDPaSOYTi+WL27
y8DeXdWhUjLzH26sXTVyDBRSOcccz/aY/OrL5NxN056i2DV6/LspXqIUPfsY6cvv4RYBJWfzzoyK
n3naBnqhnSsYjSBmFEC6p5519OBr2ZTWylbph50ae1lifY2nt3RUm95XatumuqSnL32ZuvGu1BE4
imykfr1YhHruO6ken2FUITTrpy97tF4Z/X5G5lStnIEey0btk9R4VDPw8VgNn9BgPf698VsfLbxh
4lm6TNMDViZgwvpO4rnBGXeaVIzxQcNC6zbzOtIbDirF8sCGw6U11TZUxmunsrtOr4OoVYTxVPQC
T3qKXlULkZZwbAlrQe2IIVDxyJ20J7RS6l1HEFjADdls3ltZhrfU5AlJjCU7w9WgeAZUPlLEz3lt
PREL85aaegCGHIx8OyNfFHZxTZum1uEKmY2X2KKY3sQcCZ8UiCE/wx7BasYa545FVpWU8orgBBBj
DGZhXJWdnttCbzYtYk9w/5MRmg/6EsjbtwZTSOUc/TJ7GgScmJrqh7mNgyR0L3MxBHGBOq0hCLNs
IYzsaV53mXePC+lIQw9AlRudYpkGjmH9HM3S3ZLzdM1QUCNLBaDwh/zeq7/iCtpMheUPK8a13CAW
5shrp/66sWeAjuzLF2Wx0Sv9IcQsvc56wQZVoR1p4YL9RdGi2M2pPEYE1oKcix4YN71ZnHvgrpBZ
eZm/B/o5ToP/NJXlq+nAXNIE4QrkLjrbTFqXsBw6hE5Tv2HbX8WGebRbbTXq4ubMZWD4ANw5b54y
PiZRnGY/3+bC+mm1hBsJ43Nyi5cx0b9laK7KUl3alBzgYn4rvf7G8/WosXXYZAPr/gAipG1JdeV3
6G9ty2Y7a/Fl7I1fcrC5p+3eMOG5y/BHbMPJU8V+a9DhrHxXfEcJawGndU4YJ9RvaKZ1uOt+DwNw
TFrWQ0q5gJOR2M01rEy2bSvMypi5V23hb7TG+GWp6C6EvB2Hj57l3qzyO0bJZ9crblpi8c61FXSZ
/9h32rXDqeAIa83pEFAKVNKe+7cwLxkMin2f4j3wXerBv/yquJJytjd6UKiZX99i/IslLmNvUK+V
adwazilFiLl5LGmK7u5MrNU4MFt0mJBXLXCM5wp7HRVYZZvuZ+qW27h0nsJEBVDyd2A20bIG3tXh
9GhJ60n6lVxFqbxp0/TIjE4IsaTA1UhccA+8o8Kpb+SX3cqcTvUl70Sk1zA0dl5XwFW7uJgI5sjX
A9LqrIdCbtqz1blXnpVzVBtBZDrJyQsVGQLJ0O/kWDwX7AZuVgeW2W7RFaxnN9t2sfwM54Y7Hg6P
juiYXaLms0Axa3nqTpkKCyBMJFlcBCejUa/VxUFOth1YlxiEAQ7QgBn1eM7jdkNgyK0oPICM2EGe
RAst8KzWmA+WkITsj3jqBVRx7CD3cV4M/KPAS/6d0iOT/u+ZsBn8PAQzvHd9ts/tGszXRGedQ3OZ
2dXr2QEiEqmiENFnkZyxYqxLf0JPgaskQalRzd670qojqTN03DLZS6pyfKP76GswIryWRC9EXVBE
8dX1WqoZsQpP1XeE14onjJST1BjODp3tFl9fIMnqDCyinXXyepM6ClCqyMnwico9XnWcjhorknxs
OATwN5yNjHVBmj/tzt7FVnSH33lLEdrS8VrgB1viJnLsWV3DIJuWH+0Cb7AtoauK92NGnEXkv/lD
8joW2pWOtC2WwMNkJRDocD7hdEFn9QbvedLd4dh5ABGLYChiPac2NoLyy3N0r/oIgZwSMxmLX5IK
bb0XAaDjzYb00xvDX9vD8gNk2aZV6TEzhk2q4n2Whhj57GtjsLlPbbsl0zlCECt2Wmw/ZHn/ipnv
Fff3IRZGvcGxf8GZtDeo9JHOuOfcF2Qm7nNPqBd6T9dK8vwWObiov+IZftOl9tWTcRG38Zbncl7F
rsKF5XKymuRBhnLH4v1gkp3f1SNwPd2s2lQcJzBoBriN24G66pUR+EV94IN/+GOOLUNOd4sOUOpq
n/qfqTt9u3oCrxYt6VPrXMNe686n0dSJEBXHpPDQKln7kBiVrkLJG4+nNOU0V2e0SAz2u0M9eTzz
zd2S8PFc95BkDMxYdW8efTxkJrnp68zCazx6CLVbD1maR2oqrv6zsrzHnjGOvqyLzreO4IGFSq6V
7bBGaazjPsXkavuPOrDVp6XzeO2a1f1EjDUxt4s+S21CaGKriS912r9moctk5j2ozAo0yCCDCpZZ
dYjLK1ac4pN+5ueqyoJ8dG9JVB6meeB8rBWfRAfYr7zR8QtxWYwv47PH0LqK2pzGQme8ScmjumRf
eZSBGJwOoxR+Nal59RipeXIpXWps/Y1DIakG+mUxKBA/cogaHfmiubH9caM7Me5zfWAFzTaO9H/0
ef6UThE0FfuaLjN+eZKvmA4vVfImxnqfGpTH9CG2nvlWanMw1tP7pKaDv3iQ8c4jZ+hwc5f9a0Lw
nIfCuinF21/ibv4/8TIe2dnE7RAd5dr6bwFOTu/aYkClR0QGC4ujMRQbkaO2qqORiolkSf6q0m6V
RYQ2azaa8klP1CenXXAcGyBTB6BYgRaZf0lP+y2VziP3xqO0A+sziUCOLn7LApqR9LAYinnvMmdj
nh1oFHV77V53eLZ7ctLSv+Qt/ZZ69M8HCp3qG4PwYAaW334Jv2rhEmH0jj5ZEevZqMh0sPMO4XmL
TUIz7QPNsX+LWlqu4rd0H2p3hL2kYdJFay+359f7Q1JG7f/+j/H/IkQRej40w36YtPHJ83DElKO7
KAEbIj5SuuOvWPoHOB/dWyGX8f/SPf3HRbsYRhzDtG3HdakXWv79f36+00R2Q2fxUVt2DKLkpu1Q
Svlopx4rraecO2rR/xYj+8et5UOXE7ywkfRY3u9VohkH7SKeY7Gfo7wegFpK79m2IhLuq8iQ9cpq
VPHj35/z36K7PEFDiU+8ob/kdlmklf33dVpuWeR2pc37lm7XrwnI4jXRmvy1mJLuL8W0f1ydDx6l
6ySbCiJyXe+3nxRp5oywvCFHgoSCZEMkO5k/seHcxxSalowpi4z636/uj6do+UFJvjZAIw2Sh38L
7KqdzB9x+/V7b9TlQ5PqPuEVuY0IWssvmUk+0lCibK+9uT015Hxv//3j//hxXcynuuB+mh4tUsZv
OYe6Riwvn58dnQoGo8qIxJuRwAcT9TF/yZv786OQk5LLKWja4ff9vfnVmXPLxomUHv3CdJGx+Ux6
fjZvMtfV/5KC9s/X/q9302URIH2LPm8kG0zE//3MJL6kO9nX06NIONbrRfcVx3b1ggaMERrwtDBc
Ew2pcHCpoptLTfN1aOF6KCdTf7nBf162bRJ6zD+eY3skk/33V4Gin0SbkW0ey1zw6YP3liNORDHy
jzbx32/nnw8wueOoNQkCN5d2hSWY7j/WBLS/YY/AUt+nTTsVIIUifk8FAtgVfyR3bEy1279/ovFb
EKNHHjLX5rDks+aTJ/jb6xlif2uHpkUckbbdrjftX7KP6hfOQP65HY0bKBscF7aLa5SkH4QxIBnM
EZ7++9f48zXiAWY59h02HUF/0H9fuKOaGWbLzI6Y6Kd1EYbpo4h0OJ4RAXDcL3kYDidSi3j5o9c7
4V8Wjj/XYgoLCNb1XWvJJv69N4xWuTKbjYikN63rTgP/7TWviw68Z9Sf9bHCVtBpQ/Dv1/zHk8Vq
ZdAdTguvrlvi9xZOhxXDzNln8CsT4JaZ7mJ5RpPTNm74l4/64/qoJCU60TZME8m69U9zw388V1UZ
MkBqhtob1TC+pL3io0qzCRJD656zUugv9NCkz/9+fX++xT4VIbZJlKFFEdQfc8QwtCB90snhCMIH
qyUaSDbIy4p4yD+wm2h7DpLJg1GobxRy2psUJOh49ErfUZsZ/eU1Nv6YtninCLxFTrC8XcL/7dXC
MisqW5r6vvGniiNcO07Zj4JfJlurAUPkLmtSim4Y5VN3q0UUoq1TnRqfwIQZ14lv64aG5J+8fhoQ
FrwbYJ1/m7tc/8/7xI0iuZrpy+HJ8H77kqO5EE2gTcdBGtXWTqIpIHMv3wyh2x7cSR83mpvOQYWg
40vz8MZBLP5Ip9F+Qpc9H8TcNAhF0AZnBfyznRn+g5n2Pq2rxHnNQOmZeahm37s0VdNeM8tByqgT
8GAaUfII7pU/FnEm9n5LpUJsZ/OxXFR1tJkYEOvTdCoWy34yuiBTxfQzzfJ07arwYjPZbfAuHQWI
zKYnYgrGjBytgtPqupkU/FUhxY+5MsiaQX0Nlg5mb3C+24zdFB6aoqVOw/E1nPlS3vf9mNScbaaY
E7HHnqmKJZwnajRcqW5RP1eeEOtoAR0iM0ZqYkam9uU1LE2eJKZvDBe9eK9B4NcE4ZdT7ZLkCeBB
tYxaE5SyOJes4dkctfKZjujsg8ZRzueDq6ZjUjrAuHXclBSlYFPdYBLSkWKg4khIpn1ED40jGSeg
cYk10kkGEl8gzZAUdF2ig9AP0yEKS/msVRh1+olyet2PqkNSN8hQqBMhYYqsH7JPwu8IRAQx85I/
OLm8ItKTJP+icmSD84wHV1nz9+BNEtrNNO9ERnNiw2A8w8TEiHK1qIKScopHcxzlY6+beHcsY3yf
BhwK4PH9y5B2wwfWo+Ro6qLeVYyxR0vyaIRO1q2rmP5TSkTaAzk+A4MKuQo6m+2Zeq/qsQP9WrtD
Eo6rugxVIIpED+astAoEZXZywygxbhsrzVc+DNWqt7LoTNEVhQiKSBe7E/ExS9r+AeNYRj08B8rE
Bm8j5/VADy1FBg5Z+/HIWgcdcNaGHEDSBisQS4YNRl70TMRqftRN27wVHb+5pC5x7YqMu1yQ7hPb
JOKh/8ZhjU0fbAOCCQ1J9uCHLTBlXcf13unKr97CyG8U4QJT8T0T8r+2PhHHt4gEN8obNe8Xsf74
NGb0p/2ayKHhHOFJp5QnnTZ+ofn3uevjgDMq10FCgd00i8MBlYuQR6etiUbVpLp4U0KLTNe8T3rj
76sG+SLns/TQNxj2aFos0RfM0UHkFFMYfTaslFuUV15DFXikV64aBls0lhVOfeITrrlVjFfSkRwu
eebYzxtRXdVoW1gsp25HuwsUXI5jlfQkhRespV4mMxcjy4KmJJrefSklscFGw/yiAR+voZhajAT2
uK9AeY/UDby3XvtLtFofODHaGHvEnWUOprZzjXC+WZHQL8bY/4pT7yXOKuLIojg55HXb73rg0V3H
QkAB3sLnsVomR7HAH1UJQZSVevQLrS0bdh26mz4suy16oJ81UZUPUQ76hGV8iZCxJZxf18UnEVJ3
otmzua1IM1thCyFcqiO4MjJY6eIeccGMJJy2vy3UPSLWqH6HLVIkhnnIZ1pcfAh94/6chr7BClTm
+6ozu3Rl6clz2lZUNfZyWHeaBeGYTuHFT9PhwwHgGtFb/R91Z9YbOZJl6b9SqHdmkzSug65+8H2V
3CWFpMgXIrbkYlyMpHH99fNRmTMdmd2omn4cIJGAIkKSu5M0u3bvOd8JQNdgGt301jTsUgAo+6CP
jE2JfX6jZAZHsWzS22gMUDocKMnrMW4JkJvaYIe87gcRftnNKTL0IKHdbQgyfmsCNHhzKaPHpEiB
EhBNcibEB9ETJJB3f2hHlJL5++AEtJw7EW0SdxKrJJfdLjYs9+opZrh2LPS6I9RuP4RpfYxE7+BX
54dgBFXAseLxCaph9jhbqdzHdSO3dptE8Dskqtq2l+0JOJP11Fn9cCqHqKGbQj8prCC5lhEx9uQh
IDIjF4ovbVYM5pYb/Arp2moZJRdwUJoutteGmTzRZoHPaIDDecJM6CJ/C6rvQdaLJ7oYvFJk5sfA
Z16KatTZAsoTpxzGPA3kKPB/jYcBiTcc8UusZ5Cy0kFLRnjZAVQHbK+pRMNUdxbZRsOnqmwja1VB
7dv5Gjepl8w2TL6sO0ElaXaYdbNdMXjpRuAPO/Qt+Pp2jpzz2HGTOHPSnpQVcpANYQ163jjvjIHZ
jyl0eihyWxxUx9TGkJN5QiZaXSdR5Xjr8K2HODiOje4jIG7tfBCFNfDl+JXHeblG3Fbz2AAC4NC+
ysYweENQ2qB0n6qNWgwMQZ6bzxDtmWBXagbWMLVPZRcwEqyFvYsCGH+eGv11NrvNswgKtYHAK9dp
GmcoRgDPbgJDTfA7WKoPQgcaU6ToIRwN9W6oUvSIaSWYyqaVsUEVCHqiHq3VaITeNlDTok1zzS3x
u86m6KG8TfRbeaL43Noksw84xBBiwguD3ozoLWF6AkoTIJ4lE73zJ9186rMM/3zMSDR0jZJhWogO
BYoNqmrH/DzBtXxv+rBgSD88W7ovLwySXrnF0xuxfYyHIQWS7Y3fxytG79ZYZbXFOZ0jrpsk2Im2
WSfpGNwJ7zEvKf3eJ6ew2nddWvVqKtPpRPoNSj/cJuEBAKFS9GZltikhx+0tUnU3sRFJtlZWqq5q
AVx5onzPx8x+pwaFSDMQsYl7hrnALcX08ualDmyDrpk2w8COLlURb5oRZzHDv2ZfZCGtnqIbIyYI
yDCdXEwbyw7GI77rl8RJ6mtaTc5WK+4e0reK8ziXPdo+BCq9B5aG3Ph8N5LWchhEiLg7GnquUIz+
orZd5xyQaAhVwCpPndmXu2iqx31clc4bfj9nJywz2WWdl+wdJM5HvDyIdKHFMzaTA+74scX30tUZ
FUOdhICFGOisg9RH/M07uoetKT9RHFo3I2vwxcdEwJNzUMJEiEPAMBNsG755G+aGtc29WSGRBuGh
famPCVyxW8gYBasAdopxxtc9zzWBE+CX17TL/CcwaVhfkwzKiYymQ2C3Bd51JhrmAA/KMzDpTBXr
TOsV4nEY4/JqFMrA2IvZsm97YFVj2W080YmViWPgWKQ0I8hRRk4Yu8y1OzM7YqxBdYNSmfTVuNkR
12BfAKuPb2pRdjZdURyln9gPzUj5o3ov3AD/dJ69yeWlhVF1q0PhbgPSD/bpqIla1ZR2wp7ftD3A
L7VNeIPTiGUwmwpzHWeFfnRIGdzCHje2krkqAxhQaN6Y2qcZVewGx3EOp1rme9YA/d7Ak1vHNbwI
JkZ6F5q5c4/qgqFoXannHlkNaMDR3NXCYVtpBcJ/pMx4t80JXkoTI7qp+k8Wh65zUWMRX5VxjP0q
VsNjBpl7N4yz2sL4DBRiWgsoyTJp6Bsp3vueaXAG4QPPQ+4N52KIerADc3KyFFL8uUM9LMdUbxrf
JSQ1Zw23+rB6bipPX2tTDddBDcmZNQDaJbf/thrA4rQ1Wtc87OMvOICorezcia4OLnMqqvZTG5qJ
uXXCItqrYa7PbjrC/5jsgKi5pmYkmgrSj4q5s1/6wI8fuXX7PZpzdRmdnnvAx/LcucLalmZiodxX
DFARigOHrJL4DdU8mmjPxLyoHcAZuhQXy6TfmoyluQVjV2FQdtXKJHCdSqfDsjpkvMvQzaI97366
po3tPLodunk/9tnLseVsQ/JJP7NuRvMGayzTNWbQOHbtBk9rlB+mAIpozua5tex8QLhKbZGQ5Aq/
NvMOZBUGT0aRY84TxbwtiGb7JO3liBDn3GoMsy61YyMNHEaWJ2eaFwBOj4IJYRaUw2RmMXMz8zG1
+ZxE2HYvYCXCZO2ECPFqv2lPxATM657W/t5rJEdd0eRfKgN+QC61u7f0YuEx8ORUE3BVDfd+calM
m84qvOfR7RMOzXWz85Gq7iS2+YOOyteuhaRE5RSc8TVnlPhTuaOLHe3lnGWUXj6yjb5okZrr7hS4
LsZhmFGMygWcrCB9NFQSHKB+d1+ge0T4gCfsa0nE6HQmPwwiU2Ws50a3YCEXjZRsf2BD8/ZBpyM0
JgnE8spLtgMrA9gFHiaBw+DLMFbpqVgWrFBX8wv7sP1SG0n/NhRs5HnfDTeniY3HxHcaLIngNje9
Wd70DDSQ4Gxn71XKvxp6Kj7FPVqvyWvYqm0oApaKMsbqnrrTffHYBBFMTdJEqONVj3VZacCTC/qx
kELcKplZ2xQdzir1OrR1ec7pMIr7M2mOamO1HAkrUZbfOCWFqHMTHhgL9WjSD3hAHTTJDKaR0Gem
sx8Y6zdo0RMD5YH5LiXhCAe/DIt9kqBWgpmClVWCgf3n/ZL/rvknfJPZi2fT+PxrAlII4wzqvZGe
TOX797juq2slwYE1sMzWYYIh75//vv/Sc1v6ILSPl0mAIFljeT0/NYUQxbY+ukL/oNgfX/quSh/o
siY3xNhICOKpiWFC4jiRAMRf4YTTYP54Af/2bfxf8Y/q9ntDt/2Pf+drtFlTk8aJ/suX//GofpTP
uvnxQ1+/qH9fvvX//tM/f+N/XNNvTdWCfvzrv/rTN/Hz//j9my/6y5++4CSR6une/Wimpx9tl+uP
X8ArXf7l/+tf/u3Hx095mdSPf/z9W9WVgAeefsRpVf79j786fv/H35dh0r/9/OP/+LuHLwXftq5a
/eVvT+m3L3/9nh9fWv2PvxuB/QvpvfTNfPiCtk+q/d//Nvz4/a/8X0jo8CACeL4V+PQUYYbphImV
9Qstc3LdfDpcATNFvgejyPJX7i+0u4h7Ym8LLc8nT+//vLQ/XaP/vGZ/K7viVqWlZhL2cVv8Z29+
mVbZzGxdIYjvMV3rr3MrNDidmU9Q/2hWhhdD7ry+gFHoeBfRILqwQQOpHEpRWgZwIwXyqLbxXhJo
jpd+Gq7RGDtH269vtmFMB5F2b1M9g7YMFMiJ4j66wQTQGW3zNJjn0gwe49kz3v3vP33gf7yrn9+F
xdCC2/tP74Pb3/V4G3zKfDzm8nj8dPt7xFK2Sa0hag7m1o1iuTahz20gtkaowlG62KlzQsjKphUF
V60KzjXWmNEIywFr9wjj+2aVq4qDcxGemO/ZawthInIETzLoRrFpG/U5hxbGBsAOCgkJeVR4DsP0
3chSa0PiLKqluL8ykbtkVSsPwnPPZvxsIQ7gmMY5mLqzfEy7xqW6MNeBj74u6/Jg3XmGva50Jzmo
ct4L+6/UtL/Vrv6WCAulVx5/B+z33nmdsU0GZEPVKNXThIE7yK27L1iOS5e23BRUX53Kad9x1n9y
30PP8HAhGAem3iChYixidNbopTnAz7ugvgDfWjfeVyE9AfcmtzZXxhIme9BEWIU1x5fBozCtxWuV
SH5zZlLkztkupv6borDZFl2Fm5fY41A6KBdJbGhRzEhnGNbJ4O/DNN0zx5KHumYj8cp445RVsg56
uoNs5F4bjhCEoPQCW2LS75vbGPf1KqimdNdnBUaiLnnTwYz7vUg0FELvS0MdKCoSeNUovznQYg/B
sUNgP/JyrigRrG096LekpbwOJ/kkLrYusI+rcpXa7pmKA3GiET9ynLxFI7uEpaZ6PYZTA98/pjE7
h8dKKdTkRlrTc0ToRt/pEVkXstQJcQuVBKC/7tJG8lPrFxc5byPf7i/eYJgbMbwh2+n4fKtqZRbY
HWCfZRvVVT4SWJgDg06pUCARrghWyhAP1dMuEpBNW4u34HCGN/I+XCPEytfIie/RXC1Cclq/Ksiv
XuYcDFneEqtDCmy02SpQWlOjQD4uuu6YFpG9iQcQYejBSZhwQSOEpQdBMD21GdArK6wtoLU4NtKJ
nEa3gJeXq/TWjsWuNWSzTROlAU+J+rOnscrZHpq8ko4PskOxsdFykqO7uIaJJSBO7MdgkwtiVPWr
/s1NkhfCwW54rtdTRExJVwBxSnXF3YbZYOuXOaSPII2Kk2UV5WlOGAluzarnQNUV5qECDoL4cNpU
0MNWriYvad3gqtpiSPkttaLkjLZ/72INWvQmmMFPE7vhtVWifWia2D+WWNoY8UecBvfTJC7VnH62
nPBaW95r2lqfIqExlD3gVltnfbGh7/niNfl18ta+mI5DD60B73bnemABM+eqbOT/5MJiPJrCnd81
r1HpfIG78alV5Xd6e1CM1L3Fvptq69221a1dGHw6N+Gla3gG0REjrsXMAf2jyPnFPp92kwyfhhqJ
QjfzGIT9sO4KqDaefxkiUOzAdJzwTrImOAaPlQuYmSMxFxTefUxlTeMZsbWdHnU1XTS8uXXqVGe4
UUD0R/vNJg1qBZDoqZ0RZ1vURj42IY34rCa+uTDuw/hrTbI9Hktke3STKt+Cdh6tO4HdLRdQAkYz
89eWVT1VSb4HBIFcj6dwLCPrSHN5b07YXsxkxt9dvMeCBzexg2/olBM14I1UqMXszyknSSJXAaHY
ZsaVLA8zIkiv8ErMT9E26urDmC+nqIzjqPNrPwB8beDpt0pvoybb4xVdzdGAw0dm+uB77ctooOfq
1ng491VnVmuP9Qdp3XApQcoqVowdDXgMawkgMTjo4+R/HUYQI2xP60GVzRp9AW2f4VdGtN8Yx559
AnBWoKmstVxs26VL7xL269VL3JsBkkekJc31GvpjKtrPtQm6q+4gkMfJHG0zVqEKZMA5xn10aFrQ
Sl6GTFjFL3ZbcgghYWeuYGR+7IyWayOXczCFwh6SMOpSvR9n5imOHk95WkHgx+7HaYpzRiJ8BllB
HaBhJwKiUjkESQ2+cxz6Z79iE6EHFV5kWOKOJ0h9X6LPU5AWLAYqi/fN3yqliiNgD3NlpHnyqz04
79qwmudKduPKQ/fJW52/y2xiNW1k8pyOkbc3S4CZs+9Ud1uiOqzwlO28Nqa53VmnApDGXdr5MaY1
fiTQvNj5vJu8UMljOVN2TCOPo0rjA5P/T1yyFxVYNx4mcHbRfJzpg96QRB6KWll3tIINnG9IOESR
ilPccOI1IiHefC++4LhJT0Kg8/a1c0kiQ3/Jo8DEXDiFL0T8+MCMehhuTUiCheTg7SgNrTOo5K9E
HOUMUYrp2uH+YXRFuEgfw0aMSzU9ukosHVKrv+Z5nx+Qgs1nqwto3VGgr6wgkk+x5HQZKCv5yokW
3yRxrE8qN+cTcwu9jX1SCmdZGSgl7YcuKJqn0mpKnlTjZQ7b48yh9XWKGGfMzGUfRmcRktNs2LeA
NZDr3tJB0HtzXA6qXlZfvSJ91H0V37I0WJNGz2jIYpUdh9nYRtn3OajMe0oP54njYRk22XY0kmjj
0Kp/LGoU5Fg75+1QJ8mpCdInO06TLX3xYeNzzrn7S+XFhCfZ+sXdyWfnXM6SrmwQVI/FXJBXIsw9
Nvvm1VTxxiCs1FG1sxmdQB+bIQGtE9E3zPyCpn57z4cUVC+Yz/pTqYb0WIAVW7UlgTpZ2jLFH4dd
JYOI3VXi6i1oWfv9izFobjT1wI0K0yQvLnMU4J6soKyZvSRcSrf5TgeDvcb2zbFM8Ccdj6ADdKxb
HDBW9IyU6ZDMIQwOgJtFjnLKf/Dq9uLFJrnO8sAMgR/mF+vJSRHABtCrUw1gmbJjqj4Tk74bPPAb
dWLt3A73NsGhKyXCo0v2HdfMX+nYvbljdlx0ok2IRbu0+3E1DTnwgsj/isv8Aif0GtvW10BRTYbq
e1nWyTIgzTeyrk7WyBArc/UO0RfVVY/Ar7TzFnnDd+3QtOoTlWyiAARQYnA2lpKgM6+mI0KdYwZE
b3navmonf+2WQygKCUsiAW2Y9sYdDhmZOdhKo9nBZOBvY7zdndU8WMq5NPUIH7s3v6pa/OZIZmcc
MLGGOPmRe/SF8BVKxwAm0Ni/6DQ7OLNajc24qpoE0HcK14XhaLlgzCcDLaoMgVuYRnCIdfiknfS5
UAx0sjGN0coV63gQJzsJjgYWg7Uwze9R336XApvBnElcLmV2nSz/i/Jg5hg2M7yA4I5z3f668Ibn
7HEsf6CCuTcdVvXG9z8VoroEmcQT1gSbOJ52nQtkBHvvN38JTugt/2W2qXWrCfMi1JtOVa80t5hS
mtnbaLh3qx0OzVS/Ta0qVknknqwJR9YTE3YiKlIv3Kc6+gKs+3k0NTa+VxBU39KcF4O064XjzmNb
TY88tTqFkSidq9t2t2xgC5QxTp109nOa8iwQ8SGUBtwKDG3wAxaxsHoz2xTAXAUvxowyOA+PvVm/
zj72opyXW9bMHdLUtlYim+lJwaxKmwIp/CJyp+FCV1rvOSVSekmKZZmZdwjMA+17GMMZwK2mRzk6
6OkJgRgR5bzIPkRk4e7gJjRLRX4SxMhQ4UH4swKyGyJeyaKROKkw3JJQ+xvyKWdtR/LioKZdF0d/
aCCOzwW9qpToKfJgUubnRxZAy/YwXnE7Ofg3j6mffJvq3D8qRvCsiS9iGudbKtn1C4PDSdNn4L1q
eaVyZGvrLGM3thfTr/M7jXJzZzWgedooErCm2KKjogneNFaKbRuh3GMycZhpx1g+TsOQSDmMaGZ3
t/BWJIivJ1w/7wBxPBTp7rzp2k68S2S8RVG+ERCqrkPZ65tyxRuuFFlFbzmq9atL8DR5R3wZDYjh
bQ4mfpEABU7KtS51r9YFkvzJd8YHDCZYZeroHpVRh+ANH5AnGQSHMxNX+pNQwxX9GASx9abhDHCH
+c7/KIc5+6ekfNnTjwXAvXen+BL7dneFFPUAFmwTTAMa/f5H3gXtMbQATyXdDVNP+2xGc/kSPoHg
+m5avnyYZGh8Qt3/AspDE6UXwIX3qlOz6LG4SX6UeRkdhiHNniAPelzayjm4RYeTf/mzHpNyQNje
mAs6Yo6T7USqCWSIUHdkQj04HMzXbPAXgRW/n8I3r3L1Ac4p4LwqePTn9t6T5tYWmDGgd35WpckW
OXv7eI4ajkSz+dmTAfOnOOsebEreZlomWEkYbd2J7CEvLS/KYzTMBBJz7NyjJW93BTiPaqi969Ak
xdoejLdadiBuesVhA25iV2HsNS9NqRcZga82WI2t9Ud1ZHlYFtgwnLO0M3Znd3yYHPyWSUf2QtQ+
GdxGKwPu90pqXzxT8Xp40/aO5Qvu0TU0t/7YknBPRhQcPbWtCpnuSA9+8HM93qYIxlNOruCmnpBC
fHxrWapyk3W/AfmI2ceeqpYMKdM3xNG0y6uCEbr7qNYQvvRHLrof2d947lJs/7m3awGUg6Irr0Fm
riZZlrfJNgh4k+OdtbNc1+AGdlOOpBOCWoEPWPrFi0hfZTwCZsyKxVNE8ViQYxmRzfG9ViUT8nYC
XeEk7VmC3Cq5e8qCRKHIZaTZ0spAHyd30puyddfbxb43PHHshwB6TGyJhwZnrrkgkJYWjB4rTlAT
3kbuvisUdRquIAPtfesY6FVTVR66CI83o1x/iyeUrm1mvQeBzb9AOrbusyDcB3UiME0UX0vVfCfB
5pwYPIrLebXA0gIXDDqJ5lMcUSlcIAM8okK0Xqyi4Ldku04482nqYhA50w2e1g2DT3+OnGjc4Rie
mJTtPy79MBEX1rtqwurafC/nVO2QKYX7UVrFJtUJpWTUpPuUFWAmdnDXaYBrcLvF8ffriI9vVYy+
PAMJTTYaWFdqY05fKuEYldA6Dvp0Fzc4F5Y/RjwNnnM27laIjikksnQfhDjLMX8RjhKpcZPm7rBX
E85/2sTGWNhrNwMtwzzyt6lHnFDOHqkMIz7UiKw8e87DS1HW39qUoG8TNo0L+aZno6wZsHq56W1F
vGRJLbdri1b9qKnOXcbbaLOYbFEc5lvVBSMU0FkfBkaeS6lA7wla0fPQpGysYLi2RdK/klJKiVDn
8BRsqsGczIDMiTDFp/qcTU63FlbtX/t6OiXGXO87ofURw2R085ejAVZ72uMcmUldKveC0tmEIhJ6
FAwu7YDleh39nvTSGRUsfDfxqmDxngYi43uKdJxQ9qmUcfA+5c2hBaPwMkHCBEtG0sngGuSNuv3K
6kzx4H88mj4jroKcoVWBHe/4sSQUiZ2dmwi/uNb5s1dg/wuDy8dDjgj70ohCwv3B/02r+FY74Ztq
aJsZqntOFM9/4yZyTUyZu5vIYr9il4ZLLqBYhg5xWawlHok+5Y+P1+9GVns34KwXxXs1cuZJfWD+
ltM9+0loXLrl2Slm1rKkZFmqxtBBWJbwOl0EGBVUDsMYjbOKVEuDU1q46eYXox+MU1O5W5j45jUD
H0TAbHYZvee43gS9EMcGXMMK4oWgDcSHyODpa96OJzlmLhDeJgSg0xWUA51zroxnCY9n66NzgRTX
AbNw2sMQ5Jy21V1ECSz/aPquNfN0FcOx0sFa5TJ4MBEg7LUFVs1u4yddM0B3Z+8Zp0dxGJeFN5hB
weVkSUYKtBafPffZWzvZ4p7PZN0S0YdQzUtvdj1w+Aw3QTQRWQYcbN8XE4xN67fECSriCnkHTleI
g2kwyAOV6R9rjIwBIK5rbkA/o4i+CwBuZWmT79hjt7KwfqJg0+B05Ytd4eCt0qnDLE6kXFqD/u4I
ZsHUHe9na8S114D6JnPukmQ6XGKfOIlUB79LaTcs6zZx4+cgSDiuuRoxIeoVyGcdgO4MvdccI6qz
W2Irozk64zPUGwh9RxlQi+qhLr4p5xiIB5FE2SXEjrYixrylHcMKL2q35qmmSVbn+B1H9cicbj/l
MWK4cZjOtdIJzV/Rr8sK/sjHKkGBpT7L3jm7k1se2QHDSz4zixMmoPb4vc71cODslZ1VD7DIh0i6
NitsRkne45UdBoBdWkaclsUXEeXtYwwuTDd2fBEkDcJIbu42cCZljLePdT3X/rYBpLNnk1GbMsDZ
mYpBrz8u6McTY1BXZ5CIzQYo79Rn+V6Y2Sdh0p+Mm/Icm0S2WuxDG7U8ZACjLjF5ZFv0/ewtFbf6
nI6PLjRVu+67O0G4xbpGSuKGJftghBQANgF0YWpTprSmXoneyI5FGaNMTEWzCYqkQx8D8tlL0vaC
bHabaJMwv9bC3TVD20AoBMHv42ksup593BuBzhOQSo+QaX5GUB5L/NdgGuXWAvfGfG9QbzZqThNM
n6Pb7Hn4KhyRbDsoky+R+GJpl1CyzGqPg+d89gfVnhicUqYk+Ofpd7Gwc4On5BLRLgOh1Mfqq8Ts
vETyOCu4dDZNyWO+PBP27BOaydn/90/U6AbmAnroIIJQUhhZN+zjKQix3yUBN4Xbnj7eCDKgZM/D
+Wh5ffs5IX5gLUOG0uxM8WbIK+uEH5vGC0ODMwihiZ4cKZ019z+3X7X4WrHPGXySK9Nvqgdt5PUO
URvkWOLIxmwOzohhLX+VN8gNsoHjYeSi6imL8VqXAbgkLOC7GQDOuvccwrniTqxpke1hAMhHg7Xi
ycD/K2k19g2h6U28nPA53mMTN+0DtxHXJ23fItmOL+ERx644xo51q6tNnwTRQ+KzmNCQYfLt+6cp
np+EpE21FC+j433moN6d6fmjjlMEtJC63JAGVSCctrtbMrzESpivtMw8HnSeIDcfolXeZtM3OfyY
icnekDJkQu6wELeGxqtUaFUJ1jBxGcLfX1mY9g65qVCULSLHHr1ihqSthye2aot5Pn1solZV72H/
Jdf0qwi78mFuySmYCApYGU5dnEqT7kzYYTmOgDXv0FgYp5AIq01g00pnrftVjQAxXNXssdJg24Tc
sbNSIK1zPZQPRbOVVm1dXLf8nmNh2UW+pIWURCRHYNn/eDaFD6TDT/JdXgCjgBPIRW+8tdfP1YYp
+OuigZYGaRyWumtDvRQ+8LNGDubRRKxMRInFLxlcwPhKi4peO83ltAKD56TNQbfd40fhOWVhe2aA
QiUwU+d5xq+tLh8qesqbj9scvAUhZUvxiFm+ORox/VU0Zq9ZgP1WxpE+ppIMGBQ235CbZCvfti/0
+KNPlSoeWOCKJ6Pi8CYMfzMJYoVovtPRz+2N6BvvAVjUvaQnVdDeP8/z+C0ZQuOYmqS2eIDTHllV
qTcwfm+S2nLP7LtIeOciObSuQwMz8OZj6mj/juSJZmLlPfTijZRyfY8q+R2MaXNtrYyWwlJiWGEs
Prk1v4wGwO2jh6oNUtnSsN8bQwmQTlr+vkNT58uZvrEp+q0flU9FOFwMl8w/hF6PVs85Oqrjt4+l
WdeKnomIi0tM42+l3DbmSm5r22+vho3up4Dv2/Rj+ujUzngbR9gMUMSmbZH50MNz58o8oacvDmYM
/Hi1rlV2+nhlGAud13Bon+MhvsU0NYnvIKgjkFunGxD5LKWSDIN97oTxVe+c5V5xfmX2dhnbOTzn
ikgGlUxnoiuT1ewrdSt6eco9UdwGydxLJykHcyffYxkcbzpFz9fiDt0Ude3uC9tM2UjVnrbytZj1
d+nN/uqj3hpQQ/kEvzxAqxvWVcrRtS3PnPTEDiLlxulbYJuCEM8hOsN3L3YunCQc2sBKYxuBoWNh
JJhzZNXB8OqZCpSCHyLY7VpiUfLQPbR+RdME+tO0J0m9ATJLV9tn0L0DtkW+Qrx34VnAlCvOwHQE
p8L2N1Eh7+wc/yl1GszL6AA3xFzD9VuoiVETQfkhbz3tgp1FU3CtBWIlg3YGywdj0KVGM6wq2TCl
jGg3ePH+o4ZniAe4GV4MsR2e7o5NhrPdNXL0MJb7Kjgvb8ZCN4fO/ZVujvupWmYTjaSvZvc+onAO
Q/scP9AxoNjrgng8klbbXR2TMGV3eQha2T9z2hdHqx7uTjXdjTxUnwGfPpt9gleh9oEWZWm1Za9P
8CUvXGvr/aPETdAF1f30IODjrCsbqs/HolUNcA8RPrXPwqv/le3TXvxTPw+7fQvhnoMowBG2bXKI
+POwm+xZz0EV7BPG6x7G0RpvDWMD10vvKAFdokWp5GIRPkrT9zfF4FAALBtyvxQxH6/RXI5pNtG6
+5H5Fd1IcfLm86RArQ6Mpf7nwpCXquC/v2o9/qQP+f9JERL8U0XIrvlSfvvxsxpk+fe/q0HCX1yM
lw4XyF3c2KHAFPSHGMT9xcLlauMZMl2YspbAJ/mHHMS1fsFyZWKSRKKxiEVwhv4hB3GsXwSih99N
nPjOPO9/ogf5i4zCAcKHAxXJkueYrkNc4p/vLFmTmsm43KTIq0d5GK1sfnWkG55KXD0XCbLP/P3u
4NL+9wqU//IbXW5iDNM2DilMZeFiovpJuAHfCJQVHoZVXkJFEckSxjIPg2Wuq7EBZ+Ha6Xz/F3IR
Pv2fnx9Mkuj6LcflUiz/+X8xpNLaSJeEkA6sJCMRmvcT7ZJ2jDJmjxSKGAIgonq+F2WgEfP4HbMZ
aUhT7PxG0z//Oii7r+Aki/Et1MBid//85f3ZNsan7uKaCZk44mIUCGn/4p8XFY5IHTNdkBU8W1JS
Wm/aEM/nEY1KH/f38zq4GQ5a//wXf9ibf1pXuHlsxxKOBa45xD3pLZ/bT9ci7Tw/Sxp0mVPvGhUN
i0AQtkG+KmSuGnBua5cAvVPPbgidVQ19/hSNxDrHdYKylIYmM4Wa0xwRKFIb/8rzt6xqf3l1LHkW
mnceEp4OnoGfX50zOhVWAbQVKqpGmwraQpdODgaTDZktwvwi9Q9kGQflxvUImNnbflL9hruMe0kC
S/+1c3V6JyqdWi2hfQWY2zMwF/yLDxHew59eKFsY8jvTNv1F0+UK2sZ/fqFFwBhidPkwMjdywVZE
zZZ3k52lzM2Db9JbyzPGtk7YvCbx4HytidfgAJT7+rEJyvxCHo+LBIP0AXIBetoao8+MbMol1Oyg
qb1j3cfuu0gN+kwKWOYEb8W1vnR4IYl0Gnr4snKSyb6OwzzZjIGh59swhfl4d8IUI0tUec5B2VEX
MTvCXSNv0FNRjBohVsR7RpQHvcdGMwdfosiYBtlpUqGF0TEzpR0I/zm7JfR80MBDHQTIFkun3WgW
txhSnvZ8/ew36KC5UGPw1TdQmG2atDbaY8ckb9djZivRWyn8EhHoUxewpU/55mbcc8asq4a+imrt
x6kvo+k4A1yAMVtpg7lzw8xu7SF0bJAADuOX2E88AFGQepCo0w9OL1PqQicjDFZuWXD4ibMCYbXq
zd5R8MUK+44ZGzKfli4xEX6bXuH6O821TNuKJCPswUzPx9xGjCM9pjNxJaGemg2pNRsUsVG9r8MR
LzGVTsVosk+zkaQf0/wae25EfBQNwmQT0/eBmYNJcOUOcX1SUWw5Oz2XSf7St7o9B+0gjNUAJXN6
pIWGrI5jTv7Krk/PEtl/8D2fZh+YYyOSdWF1I/Ee4ex/5aS82CLU/2buvLbjVrYr+iv+AMMDqRBe
OwfmKPEFgyIl5ByqgK/3BHgsSrrX59rDL37p0QjdTXYjVO291lyke61C3Gc3YJW4Tk+Bzph86BRs
GS0yaeh5LZe0igDdN5yUzOmUSKYvLqmwa8xf43seQrUmcII5Obo/8teC0TC2WOORuhMJyCFo9joV
jBkXz8ifaEEkie9xKVEI0GVbNVMLN6zNDeMWWAQ5FUGS0vY1EqxFD71Nd3vVWGXkU9r1DMB7RX2D
wWmeM5hd8QyDwxoOSJ+c+0pUpToKDUr/KslDeeuldgzKXYUU4Qya/WJbNEN5rEVVIQ7pjJOVea95
rjEVc7QyfZ06WzPfKgdDFD6K5H1MBEGg9IhxW+D2V/iQ+oJaQ17053FyzrLqpnfKD/C++64l0Mcc
SJYzaWPKIrs3Kr8y15ZvkoQ1TKpDad5YV10g0FU4ffssAM5vrI5swSymXF0qewYPdeVOdAP//6jM
kd/dC7chakSaFxrUV5/8qgSal82hi2jB2DFYBekNHtbDD9Mab1Po0WfoUBcQnEVLc0UrWFrrckia
Q4NFpEdch4fD0N3vThcmD1pi+z9qDT4ehS9Q2aTjZQy/Kny7K8tz45PRKFJaUs9FcWdVWzG11X1i
kwK8xCk8pyUIrpic7xAZgelyleHnNlfVmNJd10Of2VLbcvnC/DqdXFQ/95gBxbdYjcV1o0yY+XUd
rEKqNMcajddFWTqOtqp0UZ4rYXJRKWuHWlrZoQchzQmBDUEbGFbH2tC+ExPZXNaummhoo4Sn4hag
jrdHWg9e2ac/SOaM13Q2iR0la24gdVtq6Q0ZqzQolFsSKhw30x01bYxtiUf/KGyTtUqYRlyOndYz
4wIUuTaGjFSnfq7XtCbGLsQLrb+GYMfZpk+g5TTK2FXXyS+V5XKwBiQyQ12LXDo9TEy9grCBJE1J
EdMCcOmD6IhaAoS84ZuxDm7rEUbfl+Kp9qsSK/EYg7qOSm0CLmfSy4lNExdEnXiHJApdghKlDV2v
r+k01pnoLsows48W7pI9MdjmDL4EyBoRdnbPjZ8SJULty8QgbSDPVRDc0vqloAEdFR1/PZn1Xa6T
VUQSa9/fjpYT6Ws9Dhz4276XnoeuiLbD3L8l3gAJli5hYqHc4VIWtWgQ+nZ6scIWi2xR2s4OedZ8
8wlL27tNe2jN0AmdnpawJLzkwP0YAPPAqQAtuCWUseaInYsb9lXr4mLyJUjPwQRvnzgRmWMp1Dut
pXqmMnEzQOe2Le+BfB3sQMM47qTW7U26UjX88zyb7ird/94a1R0Vhi1udjgC4XUzSTSG8Q21dhta
aVtf2xbx3xSWvH5l9SGX1Mi4n0MCOkOPCWuENmUqcU6g0/LGcDHtQBpb7ADTYyDhmuDgcnZF5ePF
Hck/BtZhMQEkiBhGU/I9QPaztbWw3nP4QbJ0ZPdtsGt1Hnh3gM4c3Ft0NjDHPKt+KpMm0DedrpFs
MQHU12l800+xOlJLGzFSAGyYOp7JM6cDST13zos04Xraaf9KbWtHgJoeowBKe3w+GmEQEFcbVCN8
l0H4it+6n0OYPe0eSVW449JMszJOHItBlgV45xCQDetdSi8VqFtE1D7QVILXmGA62sk0JySo7oO7
oiaEyw4t8ig5/qpZORiEp7xoTUa5nbgYarCrCKEUWFEbKBK5VwDUrFgq8KeJj0XO72VDpZogqHjQ
J3yK1JqHDSCXut3qhg16wmvEVY0kZ1iNINkhD5S5E61HBddgRQNiuksCvnOugBiJ1naUi6+UaCN/
axJJup5qfTIwRIXmsHMZQT1yutYw93Q0e4XmkT8KAZek3jGvbpCbil1iaWNBjmyYvRP1gdcMI+p2
bLD4YUoehY2dPE4eXEb1/qqTOSoIKP8OUfFSs29dLQ6IHvPTH5URao91X8VE6hAySQs5DEOKuUSW
AL5B7RGm5qNyLO9LZNp5f6pLH/Jlgm63RDBiBdw0kBXuwauD6SsGWqFD6G+KuG6uS+QKEULWJLsm
f0x97c28urMT0ZywrHm3A5svyf56HpDfnNzUNi9LKwufzJEUnT4yO+MFrog4+7BdaNxnxo+ktdzH
sG/aLZGj/RvfrPjaAfc988NxxPDvBUQUNqaGaiUTzbNTl0YK4oRm1Kj1lEhhPSizJNSGWRy1sb5i
/J424+ydVBtOewYAma1ZgNbCzHgBOg6tvkn9k1GXaB89CDKnFHhKsUvtoeOUJ+hpKtFPjZZSJwfI
w76vKdzKiojUQFbxc+Iy5psqxzvpeVgbaxeDrFr1PkFLtiZIu1BGKi8Gxzrjkh1OeYDQgc4UD7p0
v416T8YDaRPkuvfYo5Nwb1PapAAVtZKYB+ssMVfd9bRrJ4rI1nCUSoUAGivvRorOeEgjUZzzzqiv
Rrcab8YqJ5+MeDV/l8qy2AaGw8xSV0dtHNIXJqXRuvWluvW5YeyhbGkBkjkg2UDqupVeJeCVhcVc
iNli/V6YdnCRG4NxbhqtfbSYpR9owdan3O+iS1NSOa319BwmLWKLALHECMCByKfgFLrasUia9IsT
lPJVQAR6RBwt91nm3OppvGf4Nq70CFytremkKrlDdtH0BHFXOoR1cFfmjvp0j70MICKW+oR7WYbs
LqMtmjU+ojddY6pY59WDJZmdk0dKawuVD7pXBF9xnBp4+6oLN6uMrR92/ZWfQkaVTh6dTbyN6672
vJVhqfaa2n9Ap4XkCKunK4bCqjtV9EAfGG0Zm0YU2nmQ8MZmc3XF717PiUBRRD25sc2nMayzvWdV
01kWhSTlXXxDAkfCVEGrB0wlUdUpXa00sL7XdlP6u352AcQIBOicUPGPotZfFdFoXmv5WD4YUVtc
5lT3Z1omLRaF3f2EMxrZCLyFHWGGHQUrF/c+jNMDgiqBvKQHamIXLTHz6Q9fUirPpU+80KAgTEeE
P69cTPKrmObPvgrpoGV6pzHQjwq8o1A28yh/H4My2DHqLs62M+FQNOe0DZiqL6kVjGuMzCHXnba9
ItEdsWwGRXnSyXsB80JnrGDQEUzM0Qcn4SdGjN5CuLjtvc58cNH8H1SNfThDvMnoo6j9yz6hyVD0
AJPbpOY4sBrykbnuvvkMCr+jVJ5W4H24zxA7d8zbQLu0ERLvR5QFj74dMGuisy5B71b9NhqyJ4/a
IEVbTPxwaMkao1f1DNl8o3VBcupK3xtW0sItPBkDd/2s1nOmLDIkHnMgtawHjRPXaroIKsfYyS68
5zdRhBfFoAQi0Fy9L5+8QBBeAPntqEb9prUJK7U07s8I8AhUy919NMbFFn1SXlFF5xAZHJyQumlw
ecnHYVcgaFqnKRMYg3vLQxzH1kFjFHX0GFowlSust8zR5yK/vLM68qu4F/jRsx5rqEqgG2im950q
tHni1yZVklsLnYN471f9uG3q7mrMlDxzLWDSJrX8nqHadEhtaLYRoElma/GF2YsRtWZue/k68F2c
1TXoYuCuJAz63N5DTu8DRa9gx7j4a479fO87vvVMrwBHAa1XMpAiug/F1O9cCKvrNvW/tb53bw6V
AX0TpgMmEoJ7jazcOeZ4wHZAJI/EuKlSL3kvoKk+y9zjK1ChQlYtQdCME0nGSUaTSLqpex+MYCKH
zs17UkZ0BjUiCg5imr7EIpogZKADY6bbQ3gPw3xL6gE9WMtzemgsjsJ50vcwyNNu4CesJ7D9NtEJ
KxtWN79CyOBDz4pvQVfCXVXeOwmsyZkX5tcuQifnGGA+uLTDCiBl1DSElPSEZYByH660TIyvKZry
G2lUCMGhLNQHXYhXu9JJyXK8prrEOW2/ZrZe3TiJnpxqW7MvMR5YN3ab2zTJmVlII9ZvmUuSx+yl
BYTbvjpZho3cK9Qi40i2SX/S5v4n6e3qFjtCc1XHPou5LFd9r1n3Xa7wqI+2fGlsmNO57ADOaF3f
7MFOpNBF23REwVlgJ8AOjfDXgbkk8BytW4uY1pph3WPlTuhZNXva+r03vqMcaPdAgdSucUuJKycy
snMeFC29hr7aq4z5zxbCJ80FyqhGB6mUdB3uaipGu9nm1qNrWnSUgxJsTj11/jOIGyNeu7kuvg8a
bIt1H9T1bVtlyZM18UkkUNCKxzk1nlSDyyFL0+YtqJV/SA3D+lKWsjyFhXhHzV+cbASha1ok7gMj
9vtsEPFFnTCZXTnWdCuxxD1HDkPZqFL9AYdK9C21vfQ7lgCub4g9XSo6+zLTwYjkk3/RgUAlGDqt
HjwINbd0p4stAokOPSHkGpmkpGYRT7cukF/tSVLQ7ginvVXkHG9s0d/22CfekLqEa4vEsMt0kF8N
eoVATwy909HXaNU3X7cHfc8VqVmXaRl2GyZIuJN0XAeHvNeqLwpR5kaWqXYOyRjr5i8cZK4eXkKS
cDdOppHrF4OxOFmFktZK5TklHEax2Jzpy68J6+vRSFu2d+jGZgyQ7I9pehgsv9N2U6PUnlgD57sr
nQmvn0wuq7C8z61AlW808m3kAYMpCuM2zN1hpJ7TFtekHotgK0UtUR83unEy+ga6tNtP5C01XFhs
kEGpip5q6k4AqZxK/wafxMHHlcn+xWfgle6Gpvb3QddrM+N2MiHFGPbtkDYUlryRSPH9aNuaD8e3
Mm3IaC7ckPhgNW4Y7ajdMTrOx8zBrF4PgcQ0k47ewS8Cn1yqiVrLRWWGFNFKLUCTbNTCJNnQgMSV
dB4TLENm4Z473wj9Goz2DZfTIn2tO8BPOGqI4VzNB634IiOmQldkYWbOD2pvKQI0lzxkgpchfXHx
XGmZTQCHlTPkXqVOUxnXtpORNoSyo012CaOW98Gw8geTCQG80Ky/87lV0+ADqP8E9z97YvaE1CzQ
c/uFJAGn32MhFRME49JE3SeqaCsEMtqes4yZeWKScIsELs63IxPWyxBnSXvMF5oCEcftTWMGQXFy
zb6rV8QPx5tZkX6BgU2D6u7RlF7Tr1TFHp8qwi9tCG8jEQAa45KQIicAVlKBsK+yH35PtXVjGMIR
j/hvCfEqY/TNHLmw2bZEwVAzND2jq7etlAgaOgz35ZWhq4J2qNuQ4z1RkkSnVjv0DhrTZP9iQlyz
bxEa66uprdH0TAOn92xVGu7gRXTmtWpbdncZdkLop4j3EFQcnuhi9XFaVbIFjJZOnQEnJozIVXMD
jNs4+RoGE6iFKnYJantXhnNhJDE1hR+wdYFaGG7/TKtDHoY0ysSdU2o+Cimh1WtLBKh1mCQyXRaF
5V0yKo8uQ+It9bXVqzzalDFNp3XLAYGjldEnnpgwlenaBX0/IQNPI9RWMqF+DimGNNjJSKce6Rhd
6nXHCGzjl7F0byGS2W6xIrHIOVpDTDgQ0CR5g9pN45sp6H/mDqixtZN0sCoUgzaKTUmhHpLIJmMp
npw5SmkYuYEMdqyc4wTfqNtAMeKaocrqPbKxLRJ8rtqvEorWTWtZxXvnZv2TY0o8ugPWGLvVCRIy
Sxc3hphwESaIaCSiyECgpHaQBx6jzFHesWwaKrRRY5dQu+jxXrQ1lruIYdWNid1ZILYtsieL8fvz
aKrpyi/hha2ruiLZIyVY5FHoo56tG1+53Jv7yH1FSOLvNGrk3KVVQeCOV7lD/hx3RcCAPm/d+Mfg
DxTrjcgFPt9KmyE/leci31GBwdMVcr/d+6JBTRWjWFE7/nLrdRh8MGCWFhACX44i3vbK5ehD1StP
jZriL+ZUNg9eaHVXuLnCPXUGDhlwwa636Rg/hoeuE1N6nqAsoBCowtjb4F3IMxxSOadyMuWWuc+V
zsBK08hrFLWbW+cxK7Aido7A9aWZMdki2lC73LiDUAUb1OvauI4M9E6qaCnSe8Tck7GSkkWbjZ04
9XFnAcF0GCVumatxcMuE8f7GEb3+ghaAYWes5/KeOIDCWkdlz1mhM3HnnOtz7Ti2A5d6mbkMKUbc
1qiPI5+jpYudbRs5LcPVQDX5YWpyIs+8zjevLVqnJgUJg6FVNTr4ITXX5l9oOCuHNcYUpoHmcrzr
Xhh9V6Q1OVubad4VznyT8OaB/qZHAFC4Vn1TvrRCWpB6JLqXVdAiXKWU673GdZe+jKjH1T6BZ/5k
MuisOFlT62nSqQWs+gJ5ah662NuqTg3XHqdfwpTAVc/GmLZy0/oUV444tQom1q3GX4jLKnUwlGTQ
U5IwSEBvWaF+ZTeF+BYM1Jxz5J46JmnSFjeRofRo70oBziEeGHbzifDsNkiLC4rco1XtcMMxeiXL
Lr+gezlC27Zt+wqHMP9aDz55L7tGo7MZaM5WxzeO0Ims64gj3kA+pJtmK/cFySFqr4sp447RRPRV
hmKwM8Rf2dgCPKtkuc34d6BwjVPmbntCZa4L3+eax02431DnUORtASMsLvpEkjhuTx7zRLdzpy+O
nZdvI5jRdsNt3BzPgvmRum2jImR4mksToTigQsxLXlk/ym42jNQ5dvfDqCXecLf0r8YcyflRn2Lb
WhW0v76VrfSvULA3I/GdJqlfOvdI+rV+Fd6nyWCah0EznK3DyYboPur9p9QeXXLMUq+7g8VWwjBs
JICr2A+/tz4ZuFYZMqYrY9vHUEK5CHyI1z0JEZDYBMDDArCdIn9ekxDG4Yt8R14EtelXu6ot/L3Q
POr7HQX+AqSZyZ0B8B95dGFRXASGWQTn1COw6L1324jcJb+rw6vG6Th5Ra4mgI1qwKnTUSgxz20K
IvRQDh1NRObPVnYU5H5Nm7rRFqly3vyA80IgPEb/9Kmyan08S5USQWZOzgRc2YSfebRao+le9VhP
pyczmEcHniFdbyvSwXe3HjWK+t4OkhHvuJFuK6PzicAuPQK+qADFm8JpqfsMEJMipv1dHB19viWm
l7LqIU/iDkijb9Da4gmLimzy/oaCfNLe5nVsPk491r9ti8Bc7fSyDQVBnqIX1z1MbUZzYYyUWj8j
YTTvgF6lu4bS4LObpdNbGOvBpYAzyvRXiDNEkunZFmXMCLttSW2bykM1YocQoUMjp3O8Q8pw6bo2
42ZjVoaOjjYgs5vBHJ9kVnq/oR/r3gNr6d7S3A05fPzY3etRVN/Qwc6+G1Uz/GinUM08uhF0XDbU
d3FSJf5ZYtU+O1VNYLqW4slZayaJXDIMxmcXsOyhxYTSmX4Xb1Ic0i/K9oOvre76jxpD343bcSi4
WAA3yN3F9xwkhE18mWteDmPSIcMv9OsIE497iFAtmNCCRiODAVcRhkhoALkSQhyYViE8olRSfoNK
gPsJ0aqmdqNukUTZ19ErVCcEgJmiAuBJ/0wOlzrBT29R8Gn+iaApeoYqda8ielxbYmDRXKl8IufH
VsLW6IEExj7Pouk+ivHt0MIqcKCG8EouvckmgZkK4avZtREeAD+95gyqIAdFGYNKN2r7N0l8BXVD
ulC0u4fkorNBVRMRxmFIQzpG1xcy090Nfu2n2xKz1vVEvTUkUQ7Tbw11AhyjUcFdM+sgvycgLfpB
F5uLnTEwY4tyXU/WlJTJ92swFqwRoJPJNtopZEAojyfZQQPY1GkczQnuJT+rkWL2j4PjiIiWxHGv
/wolLNv0dd9cmBAojzjQ6IsZwbPwKG4dRxFoIHCNEsk/wYHN8yiNH15sJ1dVPzy6whi5FZbpdqSi
dUHrlOj3KkrVWrOb+K7sJESQxsNdQNUzWTdBK06ADOi4WFr/QBC29zpmknwMxBU3FFM58CdZYzsT
hF8oUXNs+CFosSZA8bLmT/NDxlcmJAGQ8dY6GDTSF53KKaGY6nX0Lbda7UTPDaBGU2FiSGIUrpMk
TBBtcb+xPYmRVzI7hi8m7nXlYcRtKYHSq/ZcvJ/gJEy+M/rUTPRv7H4kFa0SsrycYOAemSBnT3Qc
SE1Je5MiWxHRoQ+8mMRkSdhTgo3iRcUztUCOUfkoK8+9iqdk/OpXtblFTdmvEgr0z4WhSSq6SP3Q
vDYULKx0pkH2kkLWqsmzs9C4kxNV4oS7UMf+KrXqhwZU4yCKqss2szho/e+RNIgxTQPcKppPXbS3
8UfxtcPIEjFAlT4MylMSU5RqTWSmEGuK7d/rOn5X5SDqALntMB9Ai2AKAEuzjukXbUzD9VIvqgh7
SFJzpQaSLc5T0A9vUpi02vTcvU6kycjy7z/2d3nU8rGQeRxEXyQTOK7442OLPlaCJFZ62YXmeshY
RxxAGTVvLqk5mBLyTbAf/P1nGvos9PmU2vCpvqc7C7QeSy8Ymz+kNk0LRTHPaDx3gz1XM5NSpw+l
z14dtEPEEEZK9g8q6OjfGoypkUF4yYF+PzO+AY0quZmjo38bs9YnfhTvKZNXt1XVszA7oR0djYo5
9mBP5tOrEmUZvVXIU3/kaYbZrURNzJBdLxgfjInRvbl+SQsIOIdvcGf2i/wgsrK4TShrkNCTTdbV
YFT9o8csV67zjmHtbdk4BgIgva86vOLo57ddIkd00rC34aV0gvZcwsSo/uaPQBvBIFYpV1FOOkpl
vm48+HFP87ROOu2ILSfV6CrJukL/OkxHYRXOnYKVzKnFXAHchOReFymPGixDq52lMbgkd8y27E0S
Yq5cUf8jsgb9le5smogkkaMXIy3djG0xHjGNMWcLopZGMKhKgslSp6Zvwvz6GXxVXWwqUWrfc9T8
jDXgYLgY49L4q5MVptjHyeB1WzswxrfMI2KNTCzV16t0UFD1kkGhCaijydl01cxaZvRGprpGdQzD
fWL19THLOwzYjZ9SOCbMujn7U8ptxptkkqEdapC6hG45YiupkHNvMLMX+zBvkcqB7LTybYIiF3Gu
jDLKAkZKqqKJYEasxqxvTjbxe1iY1TgdKx/g+X45UP9XyLH/i7L0N/3p/ns5A73aP0Wq/w+BZOaM
EPvviWSPRdx9f/+3++61+97+KkNdXvcXlcxx/sNH6ckFjdP7gz32oUPl+gZhzIZb7wpzDnoBpfWX
DNWdtaa2y9WPAoiJPq/9QJIZ3n8QMCRA8RsYCiGTuf8bDSqF3d8uPzakfINLEApYNKEoZM0/VKiZ
kTSwhFPxvbbKS1Ho1qOCjEmq1uTv0f2bj9KuTQCWDWPteSvNO+Njq9kU1sfWDP7ex9Z/9trlrZad
/9lrDf81DtGhh0NVn5cH6o11tfpc9rFZnN354Y91STih+P9YqcGrwPt8CCH5X3w+ZJxIvywyGdfO
hAszLLKewwpeBjBBmlLzYj3ixJMycvemU9vPposDAN0bZjLKM1HEKIp+UYpO50VU9broDP+Z/FmQ
qklHaqPugvlc3HLjWAfAy/DNOZWPMJ2IPLo/P5dJe7ZOAzUwQMrh1nZhSHaw4MONJyfjDK/HrXeG
7ZECPC9HTn+t0Wn/VqVxchgT8M8JLQbscTxEAVBkPD0Ul3/fsCwuDw5kyou0gq4Arp6n1cHHAITk
jDeiHaHR8MUAizVk2Clr8q6SFiFMWAXeVTQ/mxROwsYXM6h5X7ZW++TrtXZDwGy6TzVaHaoayqth
fggYfF9xwYeVXEH2RO4Twma3cxxDFeJI5gyUToBYX4UUCe6NMm635hCEu4bK9D3CCXkZVu1jTY7L
Ro90MdylKU1xBQXEIZsRWWN3x/8xHAqaWB/rlg3zubLy4yQ8LovOZIZ3f/ei5Y0yMRyspgR6qizC
G0VML1N66a8Py7rKdNUvG5Z1SBsf//rNcUCOYKlsCsHXDbSP+yDQBF1IB4Gu7UT3qqXGOyDlIaoa
oFmddtYZGER/qlw5HDwDQwkSS2dbeFN5ZyrPovmRRs9pRoFPKh8AZ1Hrm9LEGJ3INnlankHq+utZ
K7X4Y93nM2qe5iHJIgfXH5mNhltQ7IoC+mbLMnQHwR3FDw+DMVcbYIPhjJfRvUtwIXUeMEuh0r27
qoXQN8B7fWfwse3qKH/pmCZtIkYol6IzAzj/qb0JiKDYlb2NiG1WXa4Y4IgVB325qzKzvIoYrF7R
7SgRCfBQU09ZKR+d+bKh8UZwbMtmLaIo49XVm9vjxQuyFzPJJcAlv9aw72YvpJgO0bp0J+1kMRTm
9OQf+rlId6W5baejYU2EoQoayEiAbAycBZHQDKnLbmtJdNXLyo/tSWt8cyDdHdycWl8ZaQ51Gaoe
lBPeNNpdl6kbWMS2+2svcbPpaZjjH/U6BlZBS6+jnYqnfhWKdLzxJ6E+Hgo4v8qPf10TkgRcQlva
B5Qhb+hqrRWVmH3mhvFtGZSofccmf4tleFBJr55F21y5pNPjfKJuMT9w1QvOYr6OLIv5cjH5XOYH
vAZ+wci0MZgEDkZ+SbGVfo4rpi9hoF84rem8UytAVSjiZ5xNcqsLTLslNb3LGIfAx65DAUeRetHz
L7fCm49B7L8Vn8RLGmV/3F1o95mo/h1MGIwY8c+w/ZeRvGvkMU3OyPtOPyQ7xni+qA74cXXSmFyd
OoAUWAvnp38u/7nrL8v/8PTP17bjlBI7pOytbU36IyLDO/Sb6jqP4+QRW32QtzSjyzHYZvPPvDwY
zmRzDcMkT2jNx/rcLBFKLlspLOfMy4CqLft9vuznKz7XM0Wh2rG84l9/Rl0g0CxkcT8iB1pBAJe3
sdk0F4ETAQR0uuoV9tkpVFb4lPtafLS9IAe44FWvwxmqTvra5iXxpnHpHRwqhU+aRiEzoek7dfcq
pM2tOZ24w058GY5u/2UUIjqgArK3htv1X4oB3WzetNF1jonvANzPWBuU/1d+M0YvQ9ASKKXr6oJY
kvE+T+sbd17fEkJCstgUoEgVxTNQU1KoWd/7ibuju22CK0ijF6O7lgipvgRjoR2GvrGJM2d1OEDQ
AM72iPC6O3c2JmoQdPELov3Nvzj6vHnq9Dm1sh1ClDB1mOgeiceiJ/rH1GpKLK9lGhC/M1i2UkDj
2k1CWe7F1idnLUeTMUMVWHf95HErL8cXPfOd2ULfMnsfrbso1J5HTlg6fSXM6AzWT2Pp6UUOOuHj
2bJOI684Labw8Mf6ZV/VO7Tul/0+NydOfdNYoM7/2dst6/Q22VdRf4u7ptwiVJQXOnHBF2njgaso
p/BL5yQICDi5KbPd1DiMnpddzYjy6LLrMMuXfu5Kq8Z9LzXrBsyL8ewEY7k1EGMyQSIpgr66rU1V
ceP18jgzYmRi46qdnwFvp2oU9tFfz37f+ud+mop3Ki15xe/7YaQ1TmbT28SB+PqFNk6/PviVcUws
p0Es9tv6z33ToNIvlkVI3xco74NDTPZ8v/rc5fO1yzpRFtcmwI/D8tJl47L+z5flPq5umjwbVaY7
sHLjAzfPZE2Do/lC1S5exZ0nv4VVdzmlYQRWltZ5HGs9mBbs3p3wmzuYs1SERPFoJCq5NiPdfPy5
RNHNeozj+tEc8uR68eLO25Yl5vbW557/o9dN8yf8fJfPz6OA/vHpP7d9ft687XPp518mCghUCLup
HM1+b7hrQDqEWW5y1w7RQ7Nuefb5kC4bEFNT4lR/7ffPdo5QUR/+/kx2fy8I2cydLKQFzE8cnDrz
pOf32witas2MGkt7jxP9vpsa79Zzk+SSkAVC2uczmiHBW0/f9ZahT3xZ/1zvsR6G3l/rh4miRVmb
47K/cmP/l/2X9VbovmXBa9z4d36XTTS3vdy4CH4etR/P5nU6vedtEsPH9KNWZ8f54F02Lw/L0bY8
W3bk7gixBmoP/oL5zT7eHPrejDOK9I2G6e2+zqAHFoNfnOt5UJyX4AMjnZ7AsqgXXoY6nfbOvBHD
nri3CPNZxSovz7F4mUPEaWgKRPldey1NSd84TvO3GrlxEjjqJWeYvP3cwxHvEN1aCkBH17IQ3oFd
QF71c5ksnr//FZf6WZmNhHPMZO/lV5wnuyTp6TM3+s9fEdEYXEISMt41RLAo+oRB9XKZGBIJnfWm
9rAsoCuh8aY9VLFT3sfjK8jNc9Am4aXjQE1c/1ysAso6jIyDj620F8j3CJG/cb8RU21eWHYWHtpK
x5s/P7PmdcuzZd3n1rIKtP3nfsszylt3BsCkC4nuaO3aptp19Zz8NoV/PSwbyn4O8/y5btll4ia7
XjZUIlMCsxyvM+aVy9ssey87+unor/7+O3b+8UyBUs780PSxXc4+z9/PlFAMiAvQb76LAsYxDD3j
ov/5QEuXI3VZXtg3DgJLq4tbGsnst6yqC36YLB6s7RQL+4rEavuKfvMqsaL2kuqdDbKMh2V9nNCr
9EcDf8bvG5atioBtICzxtut9rSM8L3azKx2jzSY28y+1io2jKEV73aoeOez8bF5P33A8fOwLljG9
tntcFvZAa8ss/RvXjc+NrKxHC6UOdfQUVrH3y7Z2XrJt+UBFnfgOMOLHVlbJeXlGUfKvZ9nPZ59b
P5+FROCCSmub/d//NniHfx+PcBnzMBvbjvB0n3KQ/YdZMXKjIEN437ynXTG19tatoL9Fo3aZefUN
eJrhuCx9rAJUOq2aoh/RSHr+OvtYnvdetiNkGk/SbY5j4WmXVh5h/Qca9cvbLBuWfXGR2hjqME0F
iETXSTlpX4VZ3NHzMjCYXIRjR0hSE1o3yizqF4L5KOt3hX4PgVhtC/RPl8BFkiMKhZpA6ci6TLlp
btF5NfdWXuAeQtz/Mr9jlLrwmpsLG5/inWfBNLS1yqKgCzPIpileKzl+iQcIv5PmypOROcHNsgdQ
FnmVJUmCN2s+Zmc0k7J7/QLtBsesrEfiXqwwA1H2X1s+d5xtHxsrXGBAVnvrU3bNZsSXXfvRvSl7
dC++1+6Wdbi9PvboVE0auwru6nn+KKao2CF7Ang7Ly7r4szNdzUF8Y27zDjDn8sFM7XbZcdlnUYm
2mYy6MIuGz7fK18mrgjaV0ardSe7jrZ15xVXfaiYD8/PXDMvr0h3E2ejDrd/rF/2WDbOr1x2/XyR
mF+JUFycf77tsseyftmNbvjH2y6r/nj572/b+uW/uGd7/3Cwk44LLoFQN+Fwyf/TQtw59DCg9wVv
6VggAXNph/VTzQxdZ5ruGF7+n5S913Lcuta2e0WsYg6nnXNLrewTlmXLzDnz6v+HaC+3rDn3N2uf
sDgAkArdBIEx3rAXISx4BeplOC4y6AwTa4DuLwND27es+XW4GNRPg8TI23BxSxGKW9q5cca1LFkB
shtO4BdyjJrcuDnliIrQMnbacIpEMxRPd+V1MoIzvNTVCZb3u5+sbTOzKJCjqRUMp2v377tgCNjO
yjJBssxb5hQjIb5KVDuVMCsmrWlOxQH0ibtPvKUI5E4vD58G34YNU48v2w4A82WQ59xONF1PXWpT
q9rS3BVWXdmxSsF/56zZoae22VG0iYNBZgHxvGmM3VmHHA7r1vRrEAW3MeLMx1vsegcROjm4nP+Y
7oTX9F/ve5jtcDum/T8zlGZ/me48BzaRk9fSOyWQJZALtsVSaVMSypp+Id4Rt3eJ3Tr9yf4mGtAE
Z6h4pwyJViDJAxREjBdt4mwMxv7U/mAmme46vaWu9/r7/tcfGoTWL4uPNOoTakfTocWqS9aLu+ua
YVo4sAW/tXh2Et3l4UGfqrF8LvdRHRsPDkDHRYXpw9pDEOsBrcJwbxYq9Z+pF2UQ42G6AGxHdb2A
jCsXoE8cV1W6Fmsb/AdBRhh2thGhlxTNQo2VbCNPyXTf/V+vyLzfekXmXfQiWf+Pa5VITp/g6yfb
Me9/uYOa3PmTQpk4SF77c0QWaSsi0dnYcbsN1fIX2F+A8LI6LnpH1fhLcPVt4H+hWDmtHEN8KOeD
OhjnAsLQ3qoM+K2V632rLImau6+9jqOLsHCRrd2+QYE5L/2HttB89JX7if8inUVTH/QZC1ngzJ0R
8o5rOorWdZOuJrXmOUILzrnAh+UMGsA5owE0Ce2OgG/+dPSRox8hrszFsFu7uElTp+2nDnKF2PXK
EosN+C7jHoQw2Y2I1VyYZ3eyZP6oB6t/HdosXaH9gslUng+vUIXOmB91l8j3/2MitP52C8L0nXqy
rsuTARxlGzzZ/16SQYCxS7kY+/e+JNOPNDAF/pkJDuTIOu0+MzANmlu1/ktrfWePP2H7QNq2gmaT
dAg/E4pDmz+a6VhcRKAGfG90uPorEfpKahy90LgXEaah7QNYjF9RXDR7tZVyDA9z/ZrnGgYJeFkn
7UUO65qrim3HX8FowcnjzzgM4XiwnMZdFo6xkOKdWIQlDivlKEcmS6y7sr9DZ3CAMFj5airrH7UY
o6hplyIOeZTceYAnsKWjyeUjWMba5AorqgFhad7GZwpeji2r0Z0e9tpCnCWgSR+LoTx0U55GtOtD
pO/AZ9mPtZ1/bYeexXIImMYcdRPvv0zBFWEn/3lqUyY3IIiYmL9TWSa/+fdnahdqVQ8gPN6rAf2f
1HVLtEebU4g19jDrU78HVF32R3GWRWm1NcvqxH4OnIoYPIXY04XgqbVLLMfWEXhvskFb2t/hl54c
QaKhOQWs9oE3i4NLRZB8h1ayj1BrYIEVQ69qI/WnNQzQ3WXjpJITPJLET8lw2QN1JVYkuANBNzPj
Ib1LrYiK87jGW0EF6axGwYdKZRO/IEQtx+nVczsIzUGQ3WTB/nS0KSZzChaNFnIhS9hQXn3JWnOL
0BSOY732okGuRv5SN7YGKpAvAMQOLiA9KIRDdwlrd88UCGbOOlvWGB34VaKDOBMHeyyHCmmYep9V
sbIRbaXTUiFSPXl93TZTeHqMc4S2bhttsTe/he60sRb77j9jRZMYAehg6Rptva1yb9jfDmObw2OL
sWlManWjaV5ezG6919jyKViZWCwYYaefR7NbNGlSHLUpEk01b529XPdHETHH/G5vM0jTQwgi+NYm
hlDD+aY0w0SBMWtswjU5XXYQ6OGpw+6P88F7SzQgu+Quh302IM6t4BIn2jPXzbaDj0MgmTn/TUM1
e5YApjnrSWreK3r9hNGG/4aMEdVKp3fXYFlSikgDeKUZfBdl2Lc4wz2kWhY8IaYgEk96pYhA5I90
3/anHhHE07BJwGrKa4lhXrAq4H//B+RHk/+WnJmmSeZGSwUxrVqyYZpfCtG91gE4S0ftPfF5Xixd
tg/iINnIjRdDjC3Bnzbdr9F5V0mEX8fA8kIqlNLjnxFi7JdQjAdRns5iNDlWVlE/IOY77MLWITE6
HQbA+brOSuTWZAYVKtSFmm4KNdOvw3wNgxFTruy5aNO6SFkYhYMFuWP3c7hayVbpC+exMCV5aWo5
Fd0pzEe93EQ1tgsiDIeUemCWT3ZL9Da2oSByrx9FBLIxe/SM64WiJTGR8QhD685zgh+hnMC/NUk6
Nzr4e1ECG6YNyJc2eWoDJPR53K1NMqhcX2ttX65rNBvAcIcaNAolb02URM9V20o4zaCdqw6eezRH
uV3ERiS/yaD7ZKUxf/49NLJ4+yDdCay0aLEw72EIoI+Co03W+id7OhRA6g7Qp7C3jf2TaRSJPBO9
Iu7s/sRmT99KpYrZj2hzWsM/lWiToF4FQ+zTdYWkWuvYBgcATTY+a2P9DbcA+Tk0WabpCckxEZZ5
p69Bh6ZLEVZqHCw1G47qdXDs+piDt+VehJ5UvFqG35xNr1Rw8q7m2Md9QJmmmIjT28NgFMER+uar
eIuJJmpze/a3wdnKHOuAWM9FHzLqnGJDpiTgk3KFXNJtp3bbloletSCh9GW/Jrlytu2VwN6hos/s
UzcDVL9A3/q9jJKLalNyH6q9Nh28JK8oGHI2QgRjtnMWtyZxJoaJESIUB7m2qj1eWNWaqvvkX9bY
axUhlGWWBcErOlDDLBiH8RgBwn12hrNvtcErQGEXWF6azkWo4vS+AHWVbEWY1em+RYj9Epbhm1uZ
3yNklRee6fY7x8+Sp9qP92XcDt9EezC1q7r8r+0Wc88ukECCi3Job4JpFaGoiYpqqOi4lU1vbQ3C
3/kob6VK1o4u3O8VLz9Uh6bwdnD+hIj7JDOj0IO16PXIfQzX0WWBcM0YbF28QI6hExZLr9ch30IF
PfZsw2ceqLU3EgcjjnWmu2/JTD7ljcvDHhRveiTp61CNMaAf5fytUHWsWe3mAU6tc718nIZ9uTxp
cKye2lkq6UsjCA9BYUuf4A8aLuZo+VjaTsAfWAko52pU+BwATQypVc+NkVWi3XjR2WqeoAMCbBSa
+j7FxkUfIO4Emj+5E22GqVDBsJ4cbNQ+D0uN16hj5zPzc6wc9OEyktzDANtJpUWkasHKwD7uQXaw
faCzmLAPbmue/2M/aXwp5/FuUGwgUqaMhJ1psKv8e9FlJZAUIUjk33IXpG3C+msvtwFCR1qgcLye
Q4Yx9q2Vy3PVN9GcFF3XAaLreiiNfB12ATqlEE7WbZLG10R0PoU2382l2HK5mZmvM6mKMX4CCgUt
93dv2CbZPUSMlcAvCDyDOMNQ46lEZHt7a79BIbr/dYrxAhNxG+bI3VM4VpcM27AR2XkMnvol1Kbx
VVVinqlgop945fDqdGM/c8jxniKnuw6TRqs9QtJV52LBw+pCXrnGRAKflkSi7bYS+lLRuA3+spz6
Et7uzHsquFYxbjdV+/ZQa6GNQ0J9EnXJJOjuFeD7LzrM06UexvXBkSJsL73BX0pSmLxWWnkKKhL8
jUgQp0iXX1zepTMlrxGigZ/x0Knyjrf28KpVRrKphpJ6wRSKYSpQpkOuYOOYYRJOWrtP7m7fZQ9X
3Dbv5d31y6yZOAFr8GcA2PJ1F4d6OvNNRCK6TN7d2m9jxT2vD41kZNf7hXgmzqsR+yY2qfgeRuBi
+spwljmuyxdxUJPg25jow15EbqfYd270KgJxjY/hxVarHSTTp2v+7T59Gsn/scQyJtTg53o4D5Cm
ImuJ5KEKP/0fu5aoj1Aq87P8W+2ryY68nH8UUrp9NSCsy+ZjYVRGWi1E4791X4V3c+OtqnSUd6aN
Zu2cG9NrLyKISoxMIb34GEHSJ/WNcpTd/nLd5KLx9IHeCW6mpW1sBsUIcG7rDfSMnMZbaEWeLTq0
BDcYsL9A2OuX8NEA8Iwj2v56h3I36tgvdqqjrjC1Ca3kcJCoxaEUJ6IRp4YJawe2qYOoeEEpvsLY
CxHwexsjL/FLJSqZBznCjlnsll0sq+8pZMPB8boHMWLSn8MTOs62IiwQBN0h3sVXbPqjkGBHAicK
0JzQR9RH9B45Pns4mflA1rCoyTMqvtxNBhn13LcbtHVEVyXJ35zc1jeD48El9XBqy4a0XaBKoFx8
q8JMnuQO/mgD3vLTGYJ57WLSczpKYtluRYrDOzKglB77d4avUjaZDtVUXxLtbPruRIRE/JI6trOH
aWndjVL7JqaOKvPGVYvV1FopO2/f1KG59VP3vo776igga7WaRlvfKfG4mqZ0cQBPfR9FVnUU0W2E
gLyJq/7cQ4wIJvl9jSd+dpsXxWSnKpV/rN2fX5pFaLUqfNn22nebMsX8KPrc5udtshRnhX5sKxs9
7elllWN0ddCo1e3YNwKGwbDkKCsZYBkbLcbWQvi4l43wuYHwO4Pql30vkvrOwe7ql4kIVTqgySwp
mNuAIPxZoRCUmk765iFLOE8peOxylQ21iqPLcVBD6xhatXUMjCrbpkqEjl6KCJQ/tYmO1H4wfdaA
LX41bMBx+pmnreqtb6k5CM6rzGlhCPv3ECX1H39OYi+8toT/O5m6asU64wwe7U05to8SFCC4nvgn
zRp8c9iK0OjgkgZXrXZzZD+s4B7pbGOXw5fCJq2GRFvpBiZ0coTH5rQ4YPYpMb46x5KNyuKIUNWf
edHiv7FivZfMr1Nfy2isZ5cWquJbXD/jR8a/Kq7evDcBkpCtQrEH8Ve0luRcWxYlNSQL4ogYkTVK
sKjLMjqik4GxnIsRblRY6layM166tmPsc3aueziM5l6Et0NZQKPUYn97a2rMqFtrOGaPz0pZNfiU
AqLFB+CkUo28Q7xTu7MlyDhKP1prbD8kFz++sF35hYnp5tStTwOD3g/ZeXgUMotwbQexM9NazVmH
cTnucE0FHYv+4QofOL48EDvnFQT3l8IyfvSjkX7kSF1YDjC+2eghOVKU/XskgaVQm8pdDCTFkXTK
8ILEAdhRVfM+ruziIQubYCk3CESKTlRbrLMrOSvRKZo8JYX8QEJyK0IJIbm94eGMmnQRdm9jFz/F
oRYfxwJnoNwAj7sqKhlhn4RyiB9TXJF1kxqKOBWN4hBN3dczhHDRdE0pvtzGiJDpFrt6vZd2keur
FvaoZbDzg/C1x7/lDBvRObfTGYQ/2AxRPixFRxdl/cbFpH7G7sWa/G+ZVux+eFVVKme99ZK3qrv3
epTWU1I8RQLZ/XlMZZkvrhpexAGZMLQ63DuJpPOlNtJ+rwwlArL/69dK3V52ea8uRJsqV9/trMee
Y2YBMFvHMCyHzsu/10ZiLhxTzQ5BJ1snRUHgjG9K8uNfRuSejOgOXmhwD7OLR/5TmxIcIgoN71M0
9bHSoOQ8jcwUaXmLpr7BNKOPhCTuPs6a8K4BM3d93jDJTlFRVI3rcl0Aj9NqcmkCsIc46mmoFenZ
wOypLMf20ZWq9iIr6TaOM+lZT43+UGiQ5btpVJh31jos/HwpeuPQryYbV9DFORACcWs1i+M7pW4+
bQ7ars0wiw1//wahpyXr2psUGiIbeZwREmiCTCmfTBAvcYLoqeja1UUcqJee+hxyHnoQZ0MAV8qK
CpkfQAbDV04+XBvjwcjWrUop1UVnbIHjOHszFetkHF5SoLBSdw79rWi5Nd+G+oqRYB7F+DhR+mmo
bEnOGmtRQ98EmaxOWlTVDHRp/FEBLlMy98NC9JcKQV0/GbEDZF9Bq77PFWVvSbO+mbNIlBZXME8c
7BxzbJ9kzyp3rWd/atfhFB2zMXtPvES78PKZy7HmPIpMS2a7cyfokEqc8jKha70qrete8zIqSVCM
CIQpJZ2tVztoYY3xWowNoLuuwwChBXE3cygHZDQQJzFsFJ1aJQtJaTrUit3SOMg6lZUS+3VsA2o4
vb10j8mZ96RrvMByNdFWcpAVx2GqcLGbXlfoU/y00CacMQU3D+7oSevGR5ALFFJ7iUckG8WQEMst
MGryt7iT+ESgbh5HNWn/A82g/8ti0pItZJcnIXQDAei/d2ModKUeeizxN2TPUJQomjsFp+xLhIXY
Lq+iYgZOqb6IttyqMACGKboWoegYNevrVb2kbIYMRZkHw2xn6Ti3e8wDZphv/TkBW5Hca7KnLslG
AQmwNAR+xQGLrGKVGfL3UZKqfepZfT5TLbXay9NBDBGhntZcJ05vF3+6RtynH8q3/9i9CnBH9gn9
pCJUhPKWDQ4aZOo//l9VKVd+h3/Em9oiRpF4SjjTpvWEMh3EWe7HvNYh8F0gW4Zb0RZMi4quMOig
DlCtMdELZ6KxiQL7mKiahdynxRYo89iMmsr5y1mrxuq1rf9z9v9/XKeWq9rwxrWoUxoAgqHPkVgT
22IRenoY7UVRU4QRCryfQtF7G3y7toaBOPsy+BZ6VckPivHflnvFOthZliGCEWFxDLpDHMjXa8g1
a9qaBKz/EI9OejaR8NZVuXhHz0eagVGu7+FpqJscGeqNb+sR+wINSnffmj/x0q34tH+iYSzB+OzD
Xa4wJZt5BS+vj9NXb2DKl/xeWYsw7a1HKbPS+xTbcorI2klztOQ1QJxug4UfVAMRhrDzTZjlxw7B
+2ct/QiTMX3tMCrfaygt8oXm1jANggWy0dVO9A66NHf8tAQwKvdsJ/gNxM3QjfNW4je4hrrzmNlt
et+g9HypWuOE1IyBwE8YbCd1ScxoLYOSRu7eBeGEkY2K4J2H4y2wM+0BbVFtawaKv6qMsPxmW+9S
bfnvXy7EdfQ/wH+qUGL//P0nRWWqkGpVA8F2BFy/zBejxqwpOWbybPasRZ51bKNWlR+i5+TBE28b
d4/glrv32+IepVB9LSLRTmXNwi5w6hUxbBoy78DAMPHUk+1ghuzxfD1L5pbaKDML/X60cYz+UhRm
fpeZzdwr4+EimtIMWfVWSmuseBghOnTVeTDLBsDg1GRBzjlU/vgkInHoXSWH3EVWpQXyuwxVeEu4
v0wm6e647EOgkiwy/Xkp1/HBAIzw0gegEpDgewJJ520LTA7h0KNsPMGhxrmKG8RCPMTXR148yqg7
r3W93HuNrCJO4SXr0BnR2qHodT3kka7O9NiIP3X40xBxhTVdIQanufmuaK4JfwZFslnrNRSnnKjY
13/OStEjYgq9tj23betHj2wvFQwGSr18qmXz7kseQIS3NqTDR1BsB9GS8To63lIGteoVVNlcHbGf
1N/BAJGevdD9pjP3n0XU1OdYz+ynBFMbJNH8M2Un6Vlt/H4vy3qAiWwjPUNSCtb4eCMPBTr1AgEn
vTBXh/cIGS/8SDYepJBD4SNV5+RhsRdtSe6sszoZsKLO273kSs1eyoZ278SqjajDn1ic3cbY02gR
su1DuAGH7VbpN9dNHLru8s538ycBoxDACXGm+xCA+8wBaT7kbPY8Usm3cRhHoG0nhSPLA0U/KwE+
amY52Y1OoTjIuGOfUz2/nxC9u6E0EEKu28g9lq07+zIsLOpJv3Rix8mjix43ojFncUgxvz3Zw50I
yAaSdiaz/Jw16oiUWZfoiPQx1gqm4pOOhJkIHb5Me7sOj8w44aXHqjtGeuZORLkZYfBEHlJE4pDE
lLhG+FUsLxgvDnqOblWT2/Mkav1jWg4/K7fFnd7MbRHlQag9hdL4KaLmdo2qRFWf0EH91NdCilqQ
ek0WXm6OO8MP5Z04q7t+vJ6JNniYmJJ36E8FTVzsLMNG1DBDsXdpWg3iYddzRYenmIRximhGq27t
Yhi2fdLEB9V24eNJg3tqoMUvJUqdlyzJsU9O/fopRZwJtUXqFn0bfITsJ38YqcLXefIiCJHg0FtU
yFlsoSoUeYk38a8PSSHZ76Zf/XLN2n5NncyZ6bmSPGWwxPAmh4z0fy8o/sHcRfXARiZomlSZTOn+
Aq+KTNdPu6KynvwasWTx6kUjBvVq2OQ7kb5GGbCY57Ic78SrV/QmQfW7V1bi3723a0WvavTbRs3y
+3+7XtxOXICQsjc3yhLpgLRAjylFZWr2hRFgNkDu2Qyjn3dNYtlIXh90NUBeEWnYp7zEExmLpe5J
Z9PeAHbFAvus60H+MiIEvkOFfqrIEpIplFHP0QYmSULTQxHMLeriiJBb9mKgzVEMiOLiO+Isvdo3
N3B/irXRquZTMxoXsREcagR1bQDPD2GHyEvlycXaq0PrSWq1Czos2Dgbvr7R+mInV1n6ZqAavghY
5h51LVX3vqMaSycz2+ekMp9FlvvP0AQBl+tQXOvh7U5Dbad/yTqEW2BMWojJQkteKDHcqTBr9rXj
s6ZrBs8+qpRgj1rd2e9qMl5MHsp3WSs+LL8337QcVVIncccXWGtQIk2zfeotSBiJozYPcZgO2DGS
pJClul1iKqyfUwTuVwCD/ZNb5vK6b/T6YHa6tUHIztk5tpXskFru8Svv5L1dFNlmMCEDOkEWrJs+
t055aEhL0x7GOxVYMCXArrmkIZ7HYWDXj1WpspdX0+6ZiUubNUmvvAaTQ2CVd9I3C9VU/pLyBwuA
ozUW1ofRJSvk+/2dR9FmU3T8Oa2exuchG4r7NC/e+1BT3hRPlxeVpxSodUGEVOIOL0rak7621iXY
tlXvWfKb7xkbP7b9x645Y1ETbUdnCDc5VGmYUhXKwFUb/dCLZuYXUfMxFLY3a8wmfwrc2FuphqTt
6yL1jrZnJMtYxtAu6sxnxPebDynCVbkx9JWZYdQ5sKeZZ1rUXJLM1VYI1LV7CzQrE6KXrxrE4x6q
yc0u9rXk3Zi05vOy3kdZgGtblNt7Cv/W9SBCk4Qba5BJdXHqUCwFFVpxKido3zCLcM311JlONdxL
9lHw6TZisB3U3dySs3irSk616Du5PLlyoO4aE5dYD9TiI4DHlBeOnn5o/ls3+uMPZJnQWitT+V4t
RvxBQyQ8dclT7yTf5tErrOK9QjVUXJPa9q9GlbMn5LyjVcNXb29oMLMlJbWA8Po96ehS5rUYJjtm
wweMe1l9TAdtWqWI9rIZH25Nt3aqkg8i6lwcBKAYVNd7/H+2iZuIn9C38WuiARMwAxvdH1nzHhvE
8U91Yt+pUug/iibTqHcVxeSzPDXZTplAoAzktegMDTsBTkYxQISOOpCPM9e6JYd4APbtEs7cCUP3
+mzWUv2AUeDeiyPSWJhbbDBh1JbtlNWCOo2FtOpU50LTmge18T4NawaQlonzokXWsMlJ0+GhCIpX
Lezy0Btg18RBhEk08PkZRootkqnduejh3YUBCkMu+UrRJHXGN0126t9to8mDDgygWIpeVhn5/v9+
n5Bn+Ls6ZEMYsUF5Ulrl4VQU+QsAp9DSZMzCVEXcxacYs2KuzXfdaK9N8m73xfQiHx1nDW3zdzT1
3aKpT4ysp9d6/9fIf14nRlbTPf/8hD/XBZFUrjskBWdu61JOcVFIP5nOQa5aMJO2OZxEizgMgKLW
Eiacsy8dlRmzCxCJYttO5IVTpjs/MmAyTCU3HvDsZJTuRkTioFc40TNRlHPF8BHmbGsbJ1jHHtY+
lq/IkNpwABvnbA2Buwu08D5IQ+csmsSZFFCuabxR4jXwvw6yW+UqTbzhhOHoUsfsCVtLFqxDUuQL
M5IKYCep8eArobxn/YClV6K+l+R5HwPF/hhr1X8qlbZbDamLPq4bGSdszPBsjL1qmyM6uyQbBXur
Ni5WnuQPk/l4lJjZi5l24QHFatTJprAHr8isZdSrsk/zl2FEdk9SdiY2j6hMp8mCnJQK/j4zecw7
Izt5uO4qFZDRSpK2LCXqZZtAgl0P4/gdkiBSYFFbL8lM209Nrl40iq0/kpYSSo9pxwPQIHMTa1TS
/2UE2c1sUSPNt4bIo6zGvKaooSbJkT1wvkxQ4n/mXfYTooj7oapvTd1UdzHMYn3jWqXH1gmDUbT0
jbubIzCkC+NVzqWV3xvJDwTofo/gt5d3E+kMdyrKV1WOPb2fRCzBJ8gvKXX0uEr2ymoOyAXMaSDZ
3f4KkXP9xjsEQ3/oZa/wSBGgDCtV8EGr0EC5o1N/eYp+Is0cvZfwgmctUNgXOy/SOYvS6HFoA2Xh
8sfcxYFTr1Kg40fDTwZskIGyDEHr7120mDaZndlH0o3xKiyRBOATQ5RBo6A8eIlZrViDj0etwPkz
UzPchGVpeI163gF575Azd8tjD/9gJtp1txoXmt8zbJq4+qL/NEzGbHBWTzMY1h7crTZ+D4siKN6R
84tXe/Si8y9ERKF885A7WKKL7B/qsChPsRK5cw+C3ruC8ognmz8CWcbsq44ownqOuqvqMuCXVQvs
jpJTYkYmjjPxRyp15aNVFPl/LX2NL7ICTFWY0umqQjpNNnTobn/nHlFEVix054Yn0DrOpdSfba1h
4kUuY4cxD4yBOCreEtQEZyY65ee2K7T7XlWQ1qA9GiM8e7qFDw9jruV9tBUbEREGlfE5FL1mVmO+
l987ox2jKRl0K7/s80tc4mTSk+1405LxPhC4XMfe5oZV/KrM/Ls2xPaLBMVznnRKsqX486uuK3kv
yRXFmyYfvvlWeqlQDHoop3YfMP4CHavhW4vYuJudO5nUu9jRZ9Eor7oRZVGx3xd5AQpc/TFQcwNN
K0uv10YmpzNcNELs3VtWlhDHqVXaKU7dIpluddjx1G57sMLUY4Ek9x0sVGLXy7qD1xsNVQlkuL50
iCEo4XGJGFjjX7NM7P6p1s07gSQU2ENY7jEihOadBGng3s+tGIkJu1tAvpSPtoXAsyVPmyFZzpEA
CfqfyBrPAtUzfll2gX2NLb0iKIDJeFgqdyNkdeZ/hVzcn8sDF8yYuJz/3PVyE7fgX2XQXkZt8M4N
TkQbK+jTcwWtYJZ5ZvpalkGNe4WZrCUMe199y3xrXL27C4oxeHCgzYrmwUltBBcrJH6mi9KB3Z+u
lu5B9+X6Jcg2uuYmr06Wm3uqxHh+TyFOGA/wb87hJAiUlu7JCo3i0evqeN8pWrsQ7V7qnQHVFY9a
PSxSBxseXIpWel2zBGclfwA8/vlwa5OtulvqWYmg/jTk1iFCkKLdEs6SNVmaDYteTeJ7p0idJcsN
mRclzh9BmBRIHQ/ZNmJZuEtALuxxIi02Wtg0aIQk6Hx6rQ18GV+QIQn7Sxw77jy30+oJ4WV31itK
8yrj1jtLwkH7rrpTDTjPPsq8Wg2Ri+bqaKxtAyzqTBvcWRN5gTeTM4owrlX/aLzgQWvHNPyFPzrL
1al+1lfUBdwmupenKLODHc4X0b3oo6Jz7dMmUvyfPlGT++d1TlT6i7ZL1St7wNEDE1Cp428EAhNu
rLbL8FCfCapBjeDqCqH0HKgr38jmwUFej2W89wum4hab8uCNXIjCRNFHpxhZ/Z2MtM0qCVXrwS6p
YgdIs3yE5pyn3/pZKgWq42oqXWxlzNY1i4Fd7yGX5BWsNws1Ht6ywttjeV4fscjT1haZvBmJT+8X
kNMk1bVfeLC+ZRSXX9CnzheF3YxnzcqHzaip+VZzG30VSbG/RyklWMV+pey1UgmOcl3ES0Bf0YuG
6Ds6AM0HKBd8XXT/+xCh24Ewvn8HMYKZpsAcyStb7d7yI59tsWq8W903lszQDeJU646BoCmYfd5h
Em3Mu4mvIDpABP0+05WhR98gG2fyYJh3bVe/lbnTv7aT8r2V6uQaJyBWregLuZGcR+Q20elEQXou
13rw2mQhcDW+HhsROmN5bCqvu5RuXd9jQ/CgTqMcbJk2ST0gSjOFJO/IfEr+j9TomhP1BP4VOWSk
G0hqDAaLSnNALv8P2Gpo2oWE5NRZNFmpFWzK2MdhLNP2MXKcO2pBzlpHLfhcybG0qJSmeYzM3pzJ
Zdt9q738PuTb4c1yaYmaHs7haZjvB6313utRgdjvBfqTPJ6uCwMp+sFE/ezWuvaCv+C4abCiWorQ
cVr0uyWetGsvf1aXeubp/16nm/949yH1R4JYBcGPc+0/GN5KN0KRNgvpsXNSzKZdTZsPxdie5S6J
dkjbuyvoktkj1jqUztTE+pmDC/RqHuLb2AFe43aITiwLGB7k6WNeoP6aZ5p5G46V1u9bxxBcd9ex
062NiU1SubU6vxK18WYBUh/H+5qM70eJb2TfZNG3umr1eYAa7x2eX+omY9+x8TIlvPNgjc4xlPS+
JTCyPRbl4qIWMxayoOA0RnAT6jQT5EYSPFpeOFOn6ryP4NVj1FH8nWYQ0fcnGqLxa990HSgX6z9k
ZYDMfd0owTjR0DCQgdPJSKt8If+QvnF14ITWo0ZpdxE1Q5S/4GUxA2IWrQGKVXtb7uBmitOyoRyJ
QUW1v/akeIvMRWMXV1Qix8GeewkuJrI5HgXORcBhxNkXTMyXsOswpcT7BAFPyFJoAzW4sPfU0x4s
RWXRabfNXpEK61BHZruskNZ4QqrEm027oI8kPyDGYPwUFyVSwEVW2OCHxJ5fXIQ9KY+lb+O0Eucs
9eOzqub+z6brlrZa8ZQUXjY3B8AwsPu+W7U5vjpKXc3hshgXecDMPosCfAPxwtzAP5S3GDz6RwO4
AI6DnbRzfP3Zd8mSxYBsDqTonD340HAlJWP3mMKJ413ZDR+o0Ia1zhcEPB54jzZ86iLHQD28/H0R
ifDgehHb1uLPRYNACpRIdZWxGlwvCqefNG2brj/JVaXuUXZNSiQAgNat7iTLFGBn8DzW3nc4Ycqh
wwFiN6JJzWKXLGPlspatcELb6FMOstDkbGYUg3PNQSIvNZv2m095bCw6GfwmSv/ma47M9YRzr3HI
XJXkUzZ4wFtTc6GF2Z2nR6+JlbjIo8HVReUfHdLePYkmcRChk8QrEu/h4Uu7XqnqvEkwtEiHS9Ro
w96fBBCpgEAmns5uB9EWeW2+iZBGr3Uk3hHAf0ijCXCMi8VBmSioiK6mM3TdzYM6IZ5FL/5qxqF0
HrAkrrZqEv0/2s5rOXIk2bZfBDNo8ZpILcikqGKxX2BVXV3QWuPrz0Ikm+Bwumf62Ln3BYYI9wiA
yUwgwt333tpLPDlbknQmVMdW8FAF/VMyg8ByvXb2Shqba2lStY3UwgeUF1W274m/r8WvVrHHbO+M
dntrCmtqFgc4VXdG0fwy5q3ZQKH+ljCOSRdNKVIuEItbj17+Uxst6Vw7o3URC9xA2YaWXF5ua17V
NtHo0Tu1WxOcZjkTw+7WyxHsaXVAdTVLNXaZPlSwQXAuoiB9MqboY//Erm/IjPRp9jfa1HnV1XMy
UuGfNmBs4xb5SnFHYVocWPrb617r5L05GfwD0mBapRB9XxB1yb9Ijb8R+0wYrItDSnzY7WO1fRqH
oNgVthZtRaLQi1OEXmLdOcd8ZC9ZdC1kZfxK9dnzbd1OrZe2njRJ3rI2thDya6WL3TVsL6Om/GY0
8dWfY51dVKATmBmvfTxEFIo74X3pwcftSHW9C31Hf0RqQl3Z1Kr8bNStHte/MrAOr1n+SDA4B0T4
54kkfe75aMqoXohWH32ysrFeZcB9IuVA7cucI7IIt85fp6wmZaSGir8V1g6YZJmPPyDFzkb26h7/
ThcoQXOXhFZ8bmfC+cSqrVeUKjZ10qBcmrcymtUIuyUskigENO1tgl7ql7TpnoVHlYZsWMPkS1Mk
5a61s/CgJG352M7BN+FhQTxRGN14KXimrVEyqu/h7a3ZYAGmkQP09mwlGNnXI/Ny31um5iatFX1J
h/BOU5PyKl4+OS0GFFfxNZ5tS6vR/A+t93HoyHX/5eXjIA3xb2+fudyGzI9Cou7fuZA0Q6olXx7G
58k5VpLSt4cwpSbJcfRu3eWReRLACHHmtx4bIB2M0zpCz45ass7bthm0P4BTwOETmziV+mCTPZef
YytGGJZHFZpJTbQ1vYyo8FxaLIqMo5njpsnhJyoBrIWQGp1MnqxfIbT+mtmxei9asj+stCx6jkOi
NoqZeUee29Xaz9DTBHH906JQ7qFwaukunjpEKECY3Y0O+jkpyhRB09WA/9qfBky1rxWRNWoXuvEF
6mRkf6vkGo8+4pQRKPTQtvO7yrG8faT09aFid5qyh9yMbdk9Dao8nZOw/U2Z1O5pLDMVVdHO35oO
WYWCd91Px0TTk89uHyuRtC+95sdYwQOX6mnB54FUR6841XeFX3umFtaLDg/4DjhwtjPLon0IzOKS
UMr7mqToU88FhnIDL9HY58HVisqHXgqiA0Jl5snLwKKIA69PKhTzErq1GSc046q6X73K+5YMTVg6
34Lcg2hTk6uTbY0NQXWTV2kbjhvNGMptFXs6Yr1IcKFMZG/tnoqCFahtWJva2Hq0Pfleowzuu0LB
zCov8gwV66JgwzNuc9l+CYys+2HbYY7SChqn0dRGO7OSFZcnQP/imCjdVHrQ/e4Dh6/8sg9Wrfbc
ZShfG530wKZ435CdX48WiIUxVt2mUZpVj9z4DrE/55QP9bA3benoTWh/KiMo9gStWpnq6pcpa4ct
OkXmFmFVduBZc68W1O9Bxh3+aOP+apNs/YOUEzEby3F9L7C30AU1x1k9TaD9cPgTFpiNUwdsITkP
fhA9iENZyspJiinhm7tiSapcBB+MDTTeyqW3RvAHffFtsItraWbFM1W5z0rlJPeQKMlfckn5mvuK
dadGRX0ZjeoKEICS/jSK2ML9EcltdpZD/9EB133wrTTUAWLn+lkiAO1spsBMX3uTqHHRytVWNKXR
vLcLtoem2vV3rdkMqOxl2auOZMC6klt0QJ32QpmmTf1z+sYsFjiclXA2xUXg71KUED5gdlCvgf9G
uAi4DWxjv0lWnq07b/xCZiS7L5PoC6uT+m4cIn5JU68c+77uvso2T2pKw9MdQZKfvHf7h9TutAus
5pC660HoQqhFQE+nBH02yqPXP3SDZR2LKf5BjhGPHoYEJB/hJbu1QxhxVyOoyZU3ZN2mILL8lWVM
u6H0ntfa3ITO33FRQW4PGfzM29ApRrdvatRdW1PLTrdTS2/ZJrHist1+7o19XlC2KrlBf1f0gXPM
6vFaoi9/b6fNjt3nRne0n3mvsMKLmh+9bnTXqUH1Us3taluFr1PF7zBipzMi8/mr15962+q/1HHg
nBFgBjtcJsAq4hYQScQjHQo/b49ad7oq+DlfU0QHr9l8ZunKNeWhfxJdwtjldbrre813RZPipvQO
VcYfMSnhvLaM5yqWu0Nfm2jvzU0L7RQib/H3SMrMZ7iF+8e0zV0k9sznIgexGfpw5A/yIJ2n+UA1
2dtZEmvdrgvM70vX4rb4OiCKSW1w9feRllmfqOL9VXqFfRzKOjrYrecACR3Sfagr/qUPQwSoKy1G
SFoatxrqNfeTXVkbBC7aU9/7V4c38z5P8/QEH3FzDPj579swt88aTKlbdUTKfSibfONR9/HYTjHU
03ovPxfJQ1UZVB3YU/oArzXK33pVHSLfae7HsEXQxkmqV9XLLnLJLz1OqC1Qsvq3qGo1l0q99KqR
dt1TSCXvOyRu3DJXgdsRRT0oJrP1hjS/MvrStS1N+W6ysVDlyvzDLtInhTWEWxMVvPaahJRgVPxC
v/wu4Fn46nfcYR/E+dXIwnZfjc2dzU9pF6t2vxsMamVkyya2YAbqi2zUP1QzjX5l5oUqTQgW+DFf
TXLPr1agIa2KLOwjdC/ttkya/GwP1cmJyAl6vlRfQRi1blaTCSjzAZGtKvlDDthmORlrEtPWsy3w
wvw0TZpxmTUQ14HTK9/0frwQA7FJVDoKj+xtLZvl9zAwpk1vy+WRMKX1mNX9H2AreFCStWdHXJsP
ad1GJw1N542dduNd6szbF8P4ESmFDyyjGfdK0LQ702eJBGXRQ0uV7u8OZXIrJUvHxzHVeyrMK3lb
ZV37QniCBAke4bxwtss8fVD7OqcOoN7Llp8crMkxDwoyOGf+l2jhyo157+ilsw77ma5qiJz9qIbj
OSsoxx9Cx3s2dL2+WtVwjEGm9lq/0krSvf7QJJcQAr4dGeRmI4q7fD7LtdmH5UGUfrUQm1MpYjeQ
WlH6Vbf2qoXT9FmWu+xRRnJEKxrjZFRd4mp61x/aVkFO3FayV4AYf5B1Ga6lA7Qj14Kf4fzMNWLE
zDqpcEOVOOyIZuKhC7txN3Rx9ugjZke8sq1/N50KMs9W+UMiZVGipPillJEpVZT41R6rYp1nmnNN
5wMA+36lRnxRPVNSJfSbkLifKqtAiqJyrsLRcUx9Z0e6s1r6YHYD32LwYJlnEW6JMZhXJOLmjttk
iansfKoaun56GSU/2Nh5kV0knwAg+EDWz52WnJ3I+c2KNecSauyvg/pp0rTQVScVwloHlHvlHS3H
Vi4FABV3gl+b0hNI8Z2kVg9Zl4z3xXwI99mYZls2x+G+YKew1s1WfYHu9LtWDcMv8nMTlcosVNht
V1KSrurGyTc9sW8el4k/HaWEB7UuGQ8Dz5G9jL7NOilN5YsZ+dbei6UMksaM36uSfKMQJllPds2C
Sy7G8+RRPZIivrSNTG2ADyjOt7Y8Wue8bJG2ICX3ZORWuhd9y0Gp7T9dalslrmZR/sVqBEbCun6x
a8SMM0sPv3aQuq+71NCusROwRaUWgnruXaRNQAQAJFDfAxFkr5b9agqbS19pbAGJUD2l5JlWgLKH
g+hTUs1cdVMDqFiyr5EWWn+Qi0IFwW083370NVbJoSp/lyXkZKk8nY66xEJw5cGdHI5zaKKUehaC
8TepDpPXXg4oWKccaC5ctgmAB0eq0jtozjQTxSC7QlUpRj0ynAWC0vAsF0N2CKeM30MhS+i5TSqp
Pcd7HK3+0Tf9C9hoP4AcSCLAErc7T6nyB+JpQJKlMgPH1gAbN1k1Aamtvpj5GF0G4hqEQprqS1zk
Nrrk+jPfH/N5GkHzwBrzJ0LcmtliFihYyS5uXXYkgAVAXBiisvbumuJ30TCDQN7kFtr0llVN1xhq
rJWmNAPIBG263vpg+9ipCSpcoikM7BbgSJHggGFQgQSuKxsZC+CZNW1wrPLctsnbWaIVSFh15F2l
sEdxSfjcTnkS8b1K5G4LZT68iGijIrkEtDtVHA9lWw58DZxDC9JKg1vkYlQmL4A0emhKCc3qnMci
K1jrQZkGyFH4ZA5GZVgPoq+x86Ma1wjCRbYKwRTIrjYxycIPsMHJGZwq5XhH1km7yiNKlpoX+A8B
d70brTHZS2wtS9WfQKONcwjhngrWdWfIOq9pKjedQgWLE+mvHaC+S9D9HLWcRGs7FlvHJnBbhLF1
rL2atdh8psTQ59w6RVscGuuOLO+47ZCB3BA2JUVRgITspeTVi4P4N8QEZkYUqfnK815xm8jzn6hF
CTd6VHn3psyXIoy/s7kiAY9w60ltDV4tc1McegfhoJXhzCI2wqQOlnlEbV7qE/Wq1Y+hXgNslE2o
Vzw+YCgRYE6WnSo5eEiFgt9QpNAtJuIBemwghDlJ2oM4lAGQQFZb7Vbx5be+qkEBqRrU8jAklX7z
6xXljoSeeY5zw9kW0Vwnbin6EVG8CWlKIVxv1o99jT4iJLjPutVtnFiWHuaFutfWyotGxeqZAIF3
axoFkt/R2EfbVC3QkM86FDAK6P8Rp08ScrH577YX5SgH9P2R31rIjlkfHgyYNNzRSaYdOuX2Ka6k
r0GUx489CEm9repnfxwrtHNsQE+Nclf4UvXsaL3hdnBU84SliQqLt1M6QjNe490ZOUVVQLe8uywy
fyrTFL34aVQdQjkgI+T48YsJWmaj93W4F1YQEXB3BnpB9QpWZCZguY2lJ9nW5UfeH5Sx0D1YHbjF
IDdXJhvNkyVNFAx2hrY3tDpZwyJigpiKawibqB4DB25+SQkloF9hy2vi+lhHWdkVOa93KbYMQiwB
/J2UiW7EWNXp/F2hFKhui7EtRWe87Ynzzc6s8OptPlEZL6xoIoVbfZzKW5MyLV5Y4yBvhXPWJ+Q3
Bx06w3kq2Y+zTdUSGLuNHWbxUxLaO+GsdY26rgLbu1kTs27ht0jL/W1s2JN460gJiT8hngLJJcMa
7xDj2RuW0913UN9v03AqznZ8ovokfJZqt1Pk/llSrO45rYavoKicS65nw77sAG9K2tDftw0UdGHn
gB2SQvPW1yjfywk+tVtXB1nBnU6y2ZMLeG4jdswUmgdHu7f7ezFHVoUJnCdZuLOzAe3GrGeJF1pr
yqeTk+8D/Ab19ntGcOp7UQTIQeSacZ96RrQPB/vYNFN6bY34SyvH/gt4ZPWIrgWM187gv1Rx02yJ
tY9bYaV4oHbJETpHYc316imt8+6KEK32tf1el6m/VwMkS4veqGAMQVuxBre6q5HyTNG0gAbJKVAH
2USG9edpMp/qSlqq7geHD6d6qiCEOhI+8I1HDxDmV5M/78nRKeMdHP+rxrftwUtQd5hbktHr95E/
PopWNGVQoGb976KFALMBfBsh0HAog69TBXeQPZCjE7NGzaRtPSpT1pEpafejJ78ddOlgSb1/v3Sz
4C+Oied/EU5LPxLbCkJpZIo/GXI/kleIII67xVm4EI9grwOPWf9+Oa9jw2hUivIFPPw27Jvx1Z5M
tCsbippHJZMvskq4i9rptQ3XC/j3KnDDWQVFHNBVejtLNMPm553xDrdQRhFW5f0syVNnM3QASj4Z
hLOw9q3kf7AC9kF+xexrohLEXm+z1rW9SuqJwj205UwCLOOUHaELeztELBWOyXwQZ4th8VsMn/z+
gcsy/URBfLwS8y/jRHPxWa70D1w+TbWM/du7/NurLXewuHyavvbnwrxP5k9XWqZZbubTNIvL/+7z
+Ntp/vOVxDBxl0o3lts2QDVz/tcvt7E0//YSf+uyGD59EP/7qZY/49NUf3Wnn1z+6mqf+v4f3unf
TvWf7xR6h4rVoZa7EISwtAvnn6E4/If2BxOpKEZlif026tZu9Ti/zXJr3wZ8GPaXVxCdYqqPo/7+
jparLj4yeedps1g+zvR/vT6bGbbevR6xOl+ueJv1dp3luh97/6/XvV3x418irt6AgTDKvtsuV13u
6lPf0vx8o387RBg+3PoyhbAk87/8U58w/IO+f+Dyv5+Kmvp2PaLws9Kjsb5rh8DaVFTEu6IZdDNl
gJ7VVO5gpUbLcOXS9taSXefqLqkR9asrhxXlbBaOw+hTE0fxyhmQenVUczSb1sLsdxtdT5wLNb8g
6ERXNznJqXRYBRZqoe7UUbPWOkklF9yfS5qB0stZru0m5iZ03YSkG5g9KD3FqTFMSHEuQm+q9TZw
6Vqk4DxPi2A5rpPvXlhLBx3KZzdL03hHTop4lJzmj1Rl7vUya+4gW8oeJaIvZwTDr8ImvEp+uVvH
rIY1sPDsUbipMVJiAcGWo3BRPZklUsbSlFmFQ1Lk1HDpkbJaJvqHV1ft7moZqkcQ9S+u7IwwL6ne
Dz/TiMBldn+ZqMQaVybcHxfRRmwycIfEeTMvBv3dxdTRsIf6A5e8fxsmxoqD8HPeZzHKONjmOuBd
pQDRolURWQBxKg5ECSEpXdofnGLbvlB9Oe4+jKHy9E/3D72QKyZoa2tyD00fHP6ovJlo1IbWnThL
0K7ouqy9fOpnQYTweBLzHfo0YGiCcxf7sDX8OYfwEIeC7S0sUGa3W/rEWZBY3R4Y5B+f+sUkRW2f
qmIyj8Iouqyk36by2B9KpTeomSRPiJCTwUdkuZlZObd+YRT94mw5UF5nnkRzEgR44tQmmeJV0dtY
MazWQ28dalWD5lk6bCkB6NwwmlRnBb9efV2VCkESRI0kvrWUUBO2M4dt5OTNtffl5lophXW0OvtZ
dC390G89G2ljs9fAVRxSypG3pu537jiPFH23a4iZlk5xHdvyx9t1hEEupm9pXtU7AdMVZ5BCPbzh
dT9BdyHhc4rVzXY7F5hdgd6FFpZqh2btwMsZkMM9yo2mJfCal2l9lErJ5NyT5OpfzhtFq2RXuHtN
1Q2nRlHNlV936bqOtDfsdCy1jk10A3T0ctCKGrJOovmi64PLZ+S1sPuRDRz7g6smeb0YLoDY0Bes
Qnj+EU4jZq1rAKXrxDZPwVwUgUKk/Fuaz9LIKGksHoGpKJAG96mrHj4V/cQpxedb0WnNaqHgXw0C
IOv8vTYITqNTZvpkjuYIIL+Ux5AsKsSVfxLkQcieoivXdDfSvELwSc9+Ddmwmx+lFv0G1pMa6rii
fpgZCrZhU0XrAKr3wKVSMKMcJI3WvedUD0U/Vg+iT5n7WkDdSA4Ro92KtjB/mmeQo/u69fxDZ9b9
uQP7fHZ6MsQr0Y5goT/Z6l3e5kO2vhkIPlEPMFjtjwBxGxL3agf/sl+slxnaLHqb61NfMM/nqXef
uk05lHaSOjy07yqhH94rbyqilTe5xBCUD2+Y22uHFODp5iPaH0beXjK9h5S0T9GTC8IPflyJjGma
hC89uLBdNovNiUPyfjYKUbmlLcxdH99GfOoXTXbQ3Y7K/29139rTisAnqCkHEHOqh9JlOWRe/dbU
/WbVUiZyFkbRfxvbgcZx/amaNsswoureuitKxb2x3eoADoFB9ZAB6loYUgSslBvJql+1sU39Y5NZ
/TmLMjamYV0eoikpD7GW2PJjbxA7kAc7c4VPNTvGAqowOlRGt2TdTupwJ7rsQM1dFqM99CC1Iqeu
o5rwFQ/WtOc1p9wDZlXvxVmKDqg6he1l6VeRbjunaHqLLkemqHalDIWxs7htIH6MXw6E9fhLqPpe
hxIk1jdzqDtQVb5fTXjX8yWHXCIlw9WWGwiqrD53tX672of+LCmpjkEXr5/Uw5SE5Y44tfzktClE
lZJn/lSR8wjatP9hN1nvVoD6r967b6hZ0yff3vpWcZmkhE/ZV0gBtDXkaIlTE07K/L0GX1N/M5dm
SESSSoe3vhxgVT6UKOzMI26DxTx9MAf1ysBe1bOlgsdMWYsZzSHYC5fPQ+a5gdaGsL4zQlhzo1wn
qmUN5j0169nGriEa5l9n/jQDcCJKXH4PzAheD6NO7ssqRvsXMcOtAc7lWfgKupZ/9ZW7ySBNQ+mD
pFbSylJ4JQnMQI3qAWCYmOZcRixr8KoJq0AbCKtlU+ggrGJs3pKHlB1NdyrXYx5XJ0++qmY9KeL1
ROBL6qeWprCWsxKVsKY5qjKVTkFTrcDy67Qr3Uvqe4hKQPDMZ4th6QtmKxUcys6MQCsIP3HoYWO+
GcBu/JzI8E19TxJ1GSAu8WkmcYkRthMYoZlYOC/XTuabovqqvpSUNWmWXmzMkXK80ByiV3BQyMHI
rz4fAMnCEKrhvlVeS0OhyKoYn8a8B58nxQmZcF95tTLZIvkpexc/mWQEEPnCzsPFrFmTVYeBeO8/
m9UbVLgxJAl9HxaPB6O3jZ3idSCzqc9awR/WnUM19F+CYjr4JdH+xo6m57zM3WEmRgM/l9+pLbJR
/uwFaJG1s4nGjLA6sVrypzClsIopQeX1Z2ENdfnDlNmYkShmDrvJf5JSSMgwODkV9Fb7KEM4fmjt
wNwidmV+labwTryHF4+Ews9DEVrGNqgNSJd12Kn6VTUZ5U6sk6co1E66lbmf1sqAKlmBT7KsnYzo
zfrWJyxhXX2wjAOvn9VtqU7CZ6/l9VM8SzVqSQKLjl4fG7mX+rv3JklR/yIOU2YdAEcXF1NCz46J
8n2t2OGjODgUeBQxtXiiBbeFein15qR1OgIw6ZgOu7TtOx6yDJj4/T9aadK4s/7WLoeKDpGYRj4W
TWtdhMuoev2daU+7ZYBqTvGeJyioejEAKLPhNtCn33xu153i+yLPg9skGvSO98FI4lPchUUZPrLt
nrESvuJA1XSyprap3+rz9JNkF+6AKsKTlKzlCOGUvK37p9GvVDfsEb4VfQMVt2eqon46M9+r6Cpz
HaqgVL5Yc1dPdfo2rkxWkXOzYNP3qBnfhE246xE4UicFstPInn4cU+8V7pD+5Ph+fxq9gSp0cSoO
PN4lCV2Ld4fPXuW7RfiIppc3frkSbajOwo1qTN1tzsUnzaPRc5fRYl6jGt/u4zaFaBep9Sz3lb/7
5GLWMm9U3/kSGBVKKq2jH+1OCqkdnGROxWFpC7vwFGYLqqw3T9E2F8+bSbiSkBhdxYdnRDiJOcTZ
ckm0CSTN/curCU/2qAGsg1Qmymo93FsQDK6jQYk3otk5AX2dNtx39mStejgotp8MXp/8DMi3HD73
58MxKFLlVGVVYiKnwiSD/aSORX/nq35DcVJqbR12lg+Q2lcrr5r6g2iKQ9zaj7LeRWfRKqNIeWiN
YZ0hIHSfzy1H9/0HgJnLkBIWjkvbGntvrKfQddoGlgEn/a4A/w5dOF4mfiIqZH9i+HzhQQ/6bR2m
1CmVlUt5T/9QWXLwBBCAukrvSRy0yGyoIDK8YzL32TWFqtMkIe4yN8nWt/eZrx5L3XkboHaUMBgI
CYouoGjpxpo6aGNnf2pvs3OXW78Wf6CBlHeZqNvNDmVXjq7fBeNeNKemaClGM0NXNCU70R6z4msa
J29XgxWpJHxpWgctaWKqbnKNoI0965bBJRrxl0X+Gop1FMvmvjA3KCJe2vpBAygHVz8O3uwgvERT
HLTQjKijyf31J8PSRLtF3waGSY3gV02x0ckZNR+pFJtk0wCPvUHh47rp62lLFh7qejsMHuTQXkVj
kf6bVYzVkeQRvolm+09iPOD+z+OFRwA57c1jucL79YVxmYOiYLh8KUJ3oPrfGgEcXnGFhN7KBLxz
saVmAzLDh0jA6H+vmsg/RnON9Up4t2ZouWOgDVdxaGBNvRReDa19M14zE5BHGnnpTtwTFNNIMhjV
+daySaPVkjGsYvFxvFvF3aV/YU0IiX0Y285j+/mjy+TY2JOr9kE4JUBv4qI6Ui4YPQ4UwD4OgZuE
c8J/7snlyDmaQ/ZLmG5OldduktION8sYv8+T1dj5b/MIA2TG/x/nWa49/Pf7abtJdjUDhrIyMbRz
Xqu7LlKNQ+NprLeSrtPOY8k0LL0S7ZyYWnQcgAAjC6mdRVcvrDcf4V4CytkojQOWZB4iPMXcoikN
qEesSx/CpyYux43oFObbFYX7AAhpA/iqWoV2GL89pYuROp9VoWvjHk2MDep3oe4S1NCPYZkalG7z
zG98XnlITNB2xPNd2InljPamKJtm/7au8YbwQJRPuuMH4t/bbWJvh7xBLuy9T54N6N+BzKnUW38G
8w5iybMLsuTfOtUoDmK86BIDFL4+a74p0KLM44Wh71L7bKqjtI3SATxHX5yplSjPk2IU579qCoNw
GWG1NqsJaO1/9xUzJaH/3TJhRKvMp0LSJFec6RSt3M6yua9IJMT/3q3/2Q89WImqYIKZdrL5xI0l
miplvFIWUjD7r5LbVdD5H2S4E0oLEk+Dti31L4rlAz4jv6zrKTXOg65RwBw9aXO3l7bxcWQv7Yqm
UQK9hyNJooB5yl9UhSA8USAIR2dnVvS3OSbWNNfICp58wEovHGJ+tjrrGBQuzBS9t11eWI+1Z6Im
uTQBhxw6H0KTnVQ7N6sPWdlDZOrGGYrw4TpBk2KMWnuCBG28ejqHOpRgwS5DdW11BQ+vITLj82S/
DRCjxMHWkttQ0RLjByOONhalNOvCLhNine24y5VQeygAWm3agjiZbhhI6s19nqQ3bpGb9c1FGEYm
WMHMlh0Ldfyj9Q3lSGhYe4DU9ChHgXxR2sYO3fxlBCv20MymsW2ki2IO+0aznBAh7XQ8xpL66+ap
A9aiOl3PXXHN5WYSH67viLKYghr2k+hPGqdxSyQ+dreplpsRZnGDkZXcbmSZLn9RnNg6ZJHqQ5jA
xk6b95N2KHV7Sv3BbUls6VdLpzJO1N2K/aJwp+YbT0jrbz7LFIth6VumQe0nWk38TtG6H74SQnsB
UCk9N/lo7PJWL/ZNWiXPMPn9UCl8/P1fHYYQwYvKJywjqIBGGZyMBpGXIAOUA1Nbm2X6sanPTeEs
rMJ5aQrrp7G5SXl6Q42127eGdklj6oEGz/5GfaviHX0FunRAPLB8VYU0EqaJ9AuxXe0ivOuhWceV
1p/y5leSG/oxgOLpBJKUf1UpoVMJMjSvIBGjFx3z4URISFjH2UWciUNVA5K6WT63zbDRjmb3O5Jm
Jrjo2U9MJ9oEkVqg0OUxGn3o2v24S4FBc9AmJZD2Q0nAfuI94nZGmdm/kkRPT1QDF4Q+wzQ91VRE
ubHlKa4YVNuJswnbNmRtlVmSfkGrGdR6P4IAnBXS5yasUeO9E3gtIuTOm9WQu+phQhrgAgDvhV1n
/q1No2ml5KH30raUIyldPr54ZWisnKbOXjwL2cE89x1UFGppJRlgdlsNRBNpA+eooE57w2nrUeTd
moqgeoCt5kNzsQpc3T8dmyR+6Fo9W/JmRn9qLeUxWhUqrBUc62LObCekz6hiH8kZnnq/3Ii+gZLL
aX0zz0PSLlc21TyDDqBr4yhqtbErqdhDn2JvYmC7r2ocfa2BGDzIXane92mZrER/lnb6OpUpI3fm
ol7gzyzNlG/eVDZHPoAapZI0fgXdVq9q3/HuqAWcHgupeRD9vpqW28TTDQJjXCSsm22rU07UwLP5
Ev6mBdHws5985Ap4rD10RTPtUT8p97Ke+o9sB6mhNzPzZ/ib2sB/IjyhNxsfzAhamLeVNXyTIJ/Q
dFxDYZGAgXqXnxedQA2SzThayYVqPOs+KyXJlXyDt9n7mZ8RKhV94fvZYr2dRUN+aTPIsULffAhY
vR74Lmp34gCIXb8zIg/VRpQDV58MojlG3kNRpPZB+C4e8LwTCTOoOe0S/xFyv+xJqZJo48mU/ec1
wLFIKgrX6Kzk92aI3Ekfh9981MU2UxV/9KjnFMl/9BA8UUkUumkYoCbqSwA+Mqg2d7DbpPyKJDm4
9+YNRx041tqQ4QS7iSgHYnNizdsQYfd88A1SaJwcOEPbtTMbhNVJbH40SXUZpaICFDLvaT4Mm+cm
Bzyc6urSzFK7akfAVyud4nGkMPHQ25K6HaZC+koE6+ahAfpZpSPEQ2YEJCojP6zMfOuogH8n9ayc
YNZtHuFRHO/gPt9rGbftyvmYb41R7dfCVxw0OfkOhZ1yEq2yDScwld0ePvf6yubS7aaKtKSHmJsQ
ym1q4nC5RnRkqpvxi6VmawGBhh6V7TByKmuBcrZVS1nZpilfACi6SaB00lPojeMG1v3cBCkDLa44
BKYsHyVjPlBrnvIU4ZTaWl0FUtD+SHk2kimYLcJ9xrT/3WnmIwJZAYcF91qOw0M4P68h+zLI4SQG
23qAC9kfk9dk20XSc6LuFnW/Eq3A0dqL/s+qn8Ili7ThlIyBvppg4VgLR2FYphJnflzvovepPrnF
9r3kKGkd7qBcUaN1kxrrpjGzq1EkbDT1ONpVapOsazVkpyknAOdbGZ1RvfrRF6mzVTt5QooAfWqh
XS36Gqeb3EEa6gdh+Ns+eR4Lwg9o6uIjhiRV3bvtOChrkXhcCKJvacsPecwA9aKt1/dfRNbyZr5x
R//7+S29qWtI0t04p9u8Nbdd3n6xwzXklytDHZJLP3ZdsIkloJ5W9m/NeEYZZz0RuqRrdqL17trM
WORqPrz3ixlFS/QLj3d/0a/PAknv/uKSwtX5zSwhYCpm1mpxyAvP3NRdNa2WPnE282de1NyBxlb4
GDa8hOD138Y1dg8oSHj2celfhj62NnkZf/RZZmwgXtuRjfqJXoJ5LEvj7vZ5iCasV8Ci+QCWv4gs
281NdNmZRRbgfej/sHZtzXHqzPYXUQXi/jpXz93jceLEL1SydzbifhEgxK8/S43jcbLzfadO1Xmh
UKslxmMGpO7Va81N6vnNhojvtyhum4XFpLkWHZ5sxC5QC/tvAOqHSwxoMTCs1oI4CETcFEfHAU8o
edEgPx7AvqCpzP89qBPZ6S1VYiUWlL6dEuVudaagIQV55kVWe+OJ2jHkcTaDQiqRbIb2+eiIqus1
nlb+PJq6ERO2kFlE/A3YaxvEQ+kPB5m3nVEq+5EOUzf4K1+KeH23tSivQwrRjBdFaTrYFkOqXWqR
MDogWg2+1RYx73KMwOCohcW5l9kQo34lhw/mfrA2oLMtlmS7z4GYHHBPwvfnOajDK63wxGIsNfWl
+vfrAQWUb6bJkb93YM3xF1Kvw+4+eRPiZ1A7PW6+kD2AQQmUMFq0FaSG7dVmFeqsfeciSqjQQxyy
vWoHMpEDHVL/o4lc9UCAld154K9z3af/dS5VdV/CJLX2AeML33PFEx1Sq4LivRX1b7o2XQVSJDaF
zq438+5pGIrwcSi4jlFBS0bG0FeNTHjPbQSukIsvrTdvH+U4jxW2Mr97369HI0w9P9mUM4aPI+an
Vl9bL0nBX8Ys8a+jxHKvyWy+oyaV7oSTf0AVmjhRDU+RhvE1tQ7UICcOZnrUMjrPia77ITu8o202
ADXVuigGW/aQzltZAr8cGkE+qEB+u9R9Kn0pH0FcyG7jw1hdxa9Rizo/PYeJyqujxGWKUGe2zKjc
xCYHyAI4/UdeDOd2ytWBTHSoweq0hSg2A5kj3BB5BJd8Cj/TBXggM/xm34xO6kNJGLLbD7SVyOgV
R6d0AIdjtOosy1rQNoVstC2hs7vtPuI3G03gIOu3MIOqX3MUgAIyBL6wD6RhKBb1d62ZQ4lB04mh
3PWNMKxS7dp1GSgyB4gLbgzUT25anSCdsrrYoMwg2zQ6m3rvVTH7a7SAoEFKL1miTslf/waTpyb1
1kg5zr13mDzB6ZGl5fPY3zrmqXRvNuFOhrYholuoIoKm0eepBlNXZIHRPxgs93PUs1cIMpUX6uw7
tgBJHntuijZ8UoxvycwLCPHZEnW4I0u8z2Nlil1p1tmKet1YGOs4TJFH0xeIoH08X2CecvR/uwCS
iR8ukAQi2KRtAtQryly6o8uzJZoIu1CzcAHoUxZb5tmwB4FncOwjlayEmyTfGxRyTAz8pxCCczaS
VR5ILars02i0V3IAgNIH2UVsX+4jIQ/IvzcWNsFh5HzJp8LdQNwFt5UL1vp8LMAPozErgwa73A9k
KyG8Anrbcnu3h0krNw2AkohzQRzst6HUNAhMqceiThd6Ue8Tq6c0wc3k9nFbL3qtT0EHr+oRqKLT
NgUEq9OHezfZ1BTz1SQRCKKO36eY56lbJIoRhV7ZrAWP4vtB9oPYDzWgS++mGGikoz2CaG/18xQl
h8MkPvhUXTJusy78PsRjdQZXMju1xoYaoIaGzLOH5fhsb4ot2clCZ50eIzPBTljb3M0xBCXBaYck
6y+Tfpjvbv9l0hiCWEMpksBfMlRO6T0FbUDcKPC245i9zlsUSpzow2/7DxQKf4HoF/C0uhP4MrZJ
0hHR4l99fT1bw5PXeQdEvfN+ZmjkCoCm4JDaRYOQTtneRI4CPtOYUIxSND54hBv/WXmoTAdhzT+Q
sAs+WXh+IoZnRccpbdsDswGEhH6RfcN3Lhfc6My/je5COl96jNuwtzGRZURHESeQ5s4qtbakWqqi
wq4YEe3XDs/nxQASl0srBtB5mDF2X7yYXoUP7gfwRaplLsDl6EtVrZBRSS+AHo87L1DGlvmiugZW
2GDngzosOwTdsiYPU4l8HAfBvvw2yOpaA2yrTnXtWvAeBIr5O0eGqoDqBBaQqA9q/U3mlvbnrB3P
uQryvzI7QyUlVm9P4NdsUWMKD26Y9udWDmeKn/3J432O/+iBIrZgWaIKeBX02SfwUhSPBHTo1yay
W59dJVoUgPFnAlRU3PT2Izi2ZphDUduAekINY2OPYK/qwbe7re1yWFaVA7VtjYRIy2SelMZ3K5pU
AS1JkxKGAoWd/jxpb6l+nUK0BNBiLFNMXz7GZlMeoW2AHQjEyeYmidQTb6wFE2InYFjRyx2ya1Ob
muWRpnifh0wQ9Fz6qWHhawZ9vwfQIwqvQPIRHyePZRehhfR6zsu/eg7EVBeGr2oyo1WOjdbs4Xbm
sOAA6YRA2m08kaKA6j2eCjoAcanq3EIHZOQUxU/vRhc82JC5NLB1odFI2jQLBs4H/UKOvVU1Tgiv
qaK4FDW4REnXvG/SEYCqf3e0noG9hO6IEVGbR2RDiLtYd8Rp7RyZDR7i04hQVVEJU9ze4jvS9ovN
iAQ16d2tokGZ37rsBUqh4CAauLlMQjWdLeCbjihgB0XYm0M5JOs2N4DnM9Jgq7p+45qdf/BU5Por
hEuyTQkiRaCMoDFP3YnB/EOCvwf0Q9CrzFF6t8sZitjpLwPMem0D/f/Sj2D6uNvBjbN28oy//MHf
03aWhBWQjQJcZBXoPfKsxa9UxySpbQZxu0Da2IWgHWIXYW2NC8crOkjGNvaLQOal7RCERHDgzNu+
XhDLJnhWQGllgO+Qmo7n/PdBjeUAnFeqE4JUFehv9cEATyXghdDP6KafNt2RQqYMijASsCfTWyuw
G9dW0BxTodSV60M5umtRV2B31y06APDvJAKLTm0Ji9689MgVUwuUjuDjALIPksjx4W5Kx7Y4yMH8
SiY6eH1Y7QKTdfNIkbR8V7buD0j09Adwf0LGqB+zAeKgVb8EEbqLHJOsEW/XRuohTzqb3antxMWP
MjdN4GWy8Ygtk7VupkEuCGtpSVTfYF2OHmqTD53RASxp4C3Ijncz6HsB4Kz7/m1AKyCx3UzmJWM+
pIyMLvTxTDYYvrm+jdaqiYNVmtnqWQwccVQ3vDITWC4+1mAP9SzjQJ2TNE0UVEJonXoD0D89QLQ6
WlJvgFfNyVP+N1QWq2cXXNA3yAFUbdv2y6o1Lo0Etxh5Vi6qsxtVmjuah7X46QhXqjX1MtHLvYV6
V7Bh4hMBx5E+pqze07TkASQkCPuM5olaSQkiSmw5myPNhphVDxL7RoFGy4PeqAM9PNcasA2bOPsU
oZgVCY8ENFFQIn2QuJF3Nmh0T6jKxqO5jevnBuQYC1NCma3ClxYh4BNDLkiszDgdH/q4BOBCx1Sx
nbaWScIbsOKhWbCK2wugGbITXkrga6kdFNsYjr9Ku9Ra5lHxiyP3IQIQNcXGLBuoAOsUnKFTcJFO
zeWIAYXD2J3JRJ2eAIGNGTpyQx7U4fUgcqLxZLtPYrk9MLpFfya7KQwJSRpoZqFe3zq2fVM+1Dy6
RpPhgPqLKK3igoHIygJH6hSlfxV4l4NcRfdwEeIUWjDZxoN28IKMUMOCO53OrqCuLNd9j7QU5KlX
YfjCq05d7iEAZTgoC4gS44ECB9SRCGeEELZoV3jA2o/UkTOBnHdlvYAgI9/7VVXiwReyrVP04bnu
oGtQuAkEFaJpWpqtn750MqgW/lRE35qgOUuJgPxinF5rbPjwrVYdKkiG5kfmFJ9dmZWvvYF/LeqX
1SfsB4oVL3Nx7YcKAQHHtU4BH6cHFfv9vjFDCVVe9q8rV6Pz8cquvrLB63OtKsRZqvwVSfuPVx76
7HNaF+YyLZ3hMiXlBiRmYOOeHGPrVMr4Zkvc52GfsRvoQII1KP7DI2r+hz3y6NbWlqn5mIHQbOmL
pv7iiv5Fg7Yx/h9QGyHTOWXfDMswX+LBz1YMP/rHOI+MLeq3032SpeI0dum0dsOpevZ5BMJo7ljf
IaTx9jEsfAwjiuPvvY0g4G8fQ03hvz5G4gTVLx+jxcLmZGOdvOxH/J4bCfkKJCGKZ1DBVle7w2NF
t5zQxAFYvtJX5ZlMWG2JVSjsfktNGs4nYJWo2dnjPBx13b5Y6qEoDECNOUiR/clJVoPN3VtUWcUV
Wy0AEzr3Bj0B9zbEOggDEaQD2do41qhfzXUFkuMbEEbF1YvehkMSDPnExEU0wenNY985bwehzzLA
3z1jALpUt7xkmBBbyW0ETnUPyHmg2mOZOxMslSvSdXAsRBeQApmOYIOFpp75F5mhLgqpGO1FOjXk
VU5KHevGvGLdEi2TugYfppJOexw0ywodWDcMWB+DDDoB/ePu3gFpBHib795qbNdVFz1ArrNf2oif
7Sh5l2fgvgLDRAAyVOCsqRec1+GOEn8FmyDHG4Be1oui9QwcmCTniyiSwbZKrNZekfi7pY3QVAi2
JOxOYvF0Rr0MLG6LTvc2HbAzveygug6SsMvE7WdGLLW6pTzzmShsqU+37n3a03z3/HUcBIZnz9pu
bRSSARYWSVetsw4cSrQEnFeDZByTGjoherFIqXI6zN5OZ6PKF6n5+yFUhlqrGqtfyb2H1DFsgBQS
9Qpg16rOw+xFJW2NUj/YiZs2S0IwWTT5bA+UZhgLIvWq7Xd/izk/sHyTeIYh9jJqxnY6dBlDtYjs
E4TbYLv3xtqv8LsJYAfaLZZ5wc+xhRdX10lUWih//BKGUbwa7YLtKbvjV4/TpMTLb17ST3VucZ9j
B3818E/rbQ+JiyDxnVVQciQ4tTCrtMV4bRT+pZTWGBj2bJReG23Dv+aOad/AsrM28L6BZorbH40c
+zVSqmG5heUc4ygi0sI1kH0pAU3n4kC9Xe7uFWgrnuKYOzQHmQdIix55gTloShtxMOCRsmJR8CqD
glXPb7VqGtDvAKjU2Am/VSDuB1lLsJxGsM8uG3uApmEU+ZvG8d56M2yraSiZ/jRee1CnjwK7tQtN
GtQOtH5X6z9FzATmfuU0R/wpYuYsN13eHql30plx6kV2HM4c/Ob3Xvo1UZP77OPYPznTbw1Ptewo
D2Xij8vSC41nI1b/OlMje7PJ97Pf/IwUWu6jaMetKDP7wMcApDv6pgUO4knVo7q5Q2cf6l7lUDXE
zdmC7tvG7uWDnW7m6Ke/TMEFOg2V9Mx17fkIEIHE5DAJzg6Kdd4KkvD2gmz3jj81EUtgzYLG3bvt
cvJWHYdC9m8dlp4/xxt31QU2JL4Mi1/oUFT5M+pXfSAef5roDLxu4RKc8vm6Ir1MMtapAG2KF4AC
7VfvhAPsnnvf72Zbxcn9CoVfvV3Bd4Hd0qxx4ZLFPF/TiLuzZxS3WBY7wwDLJqqX0kVTjOmmg8on
tOQCtusmszmbOtNr8CI8mD0gBjrTizeteBKIOUFmoYFuq/agjkI4Ows1ZPMglBf3KwFxM2VN0Rly
pN3CyMP6a1cjHemygh+KaKhfoEc221sFlSIIEjnrJmubrzXWqpZVVU92GYGtqFBAGmv7oIejAiq+
D28guXqLvf4zRC6qFbT3sps0EW6hM7JJbVPaRmf/P35GhfBCaYJrehy5tQztCXT7+onmbqdBdV8c
xtVBmcAskzXLC2s5SjxRam5Dv2LdTyDBDiHCY4Agb9OK1NqS0MXk22fXqsynrBizx0Swv8lMXkES
mNvScdQX7WWG/tYugIepDOeGtWZ5sFw8BJCPd29kqzhfjShyvNqu7d5SCDWvfKCut+RBAxyFcKcW
gL2RTQ8YPLC3znGAgMUJQHzZGqzd/AVw6XYXDS1bcx368mF3O/ejvcK26FX7/8kupxzqs0204CPv
z1kpg03Ghmpdlbz4BBpD+wG6lOGSR13xSfIWRct+7C+MEM10ihCUqEGPSc6WDT6foZBn6szqdHrK
QEIWY+kkobO1KuKKPbNeJlfpd/JhyLzARBjO6/Y1Xpb5QlpxtHPsreUKMfxNHUYFuqtDwcZuP7tD
tg96MxChAnqqAQvLVI9nJ6n6l27ljY58MQ3RQXBqzBfUjOteM0wakIHVvVAlrSGugFIWahYjFMxi
V96QmQ6vQe+dyIxvFwxFMUDuddZiygAqaAWEYB6o17fUa+SobpPl2N/dX7eIjuRqkSBCAi2AD69h
etveX77RuNZFvR8cqI+TAgs6J8i8zO9qGsgQg05AhnR0wO6OPaQlN4POshX92D0lU7Tpeh5fyNSb
AfSOefs39ZHpPuhu+3VQN07Nwerl3+T/fx2U9ECLge0BH60XAeKk/ngJ0xhQj1pIu/mu2vhgpFht
3sqoq57LLPrH0quuxm+TRYDF5Al0gvbc9H5tUu/dGRErcbo3ZYaKMyuPm1Vo7CJHVxaPdjA9ohVT
nfHwx5btl+VC5l7zBEgIW7oFZ9eAWWoDWen2CCK4YS8FxHJCPxAXxJftlQHAxKepgZCGqpr2e9Dw
nbCAt11UgHODnwBCoYX9Hco7/IvHfLbMkG6bpxwMTfvol29TygmApV66b1OipPwY495NOiG/GBUb
QM2IM4UavAV0DuSXUuCadCa17Y9+lT2BJjYEYely7Aq+IW2wCGGVk+eD4qIBcfKamm3fQigcipyk
FEaaYXXB/NO7naTFPAQw8DLOUqwFT0EJ2eAFTpwI758FpDrmk49d/8XHBOBnP0yJvYl7u1/xyY92
SRiqLz7krHtZ1Z+FVaWnHAzRixG6Hl/ILYHS4w4cwdDZdPxFzYbwIc1YtOUoVlyhMNlZJ7LG/7rO
p35lVzl0P6itOqcHrYjjrEeICkEX1JvWtulvgWX6O3JVvCPeeoCuugudvdvvJrJPrjX7E8U9mVwN
GBlhx1s13pGdTNT5v9p/mx/3+IfP8+v89DlDQnS8zy2ZuwlR1baxDM/BDfnzMIDIVrH+0pcZeN8b
GSB1UabfW9uPsjWw7Yj/tD1IRvSA2ceeUgi9pD5UYVI8pf891d3yPt08PAWlrzcWUAjXaghO5eq7
SNTL0AryDdlIO6EH8+lZ5ubCHhh4sfEqtZ3Y2iE1as64MRnkzsIVQX/ywTL/KWnstxdwWr+5zTAy
7RZ2VX8Ca4j3KfvpNnXjv2b71Y2GV1GMf7GHu9+esDGGAtOlq11o0tuNf01E4lyB9pSoH8aNXpnH
vAOzBXkKx+4ePM8OwJXIsCnR/u2UgOqQt+C6JR9luN6iFUDTMeRYZh99BbAvux+uYK5m91xG0xG0
EY/kTdOOIZ5b9pwcMsW4H32gVpzIKB5y6GB+NmukJCI/ik/UBNXfti265GZAke5WKHuldI1rltsM
VU+iWlBzmiz7AWTM5tybjxxAmLEsH6iXpuQQ3DhRU0+pcnDy0ZQl6HXyPu5ObhyBFsUIEazgS0Zx
E30QbQGYOOTgjhRL6eN6giZeEm+oaWVcHpgJzaKh4eVzjLzRzcnnUAo5tA0on+/DhWjMZej3a6uz
oVIYp+F1bFCqxrRaaC0H0E74HYDG/QD2h397yKA7tCNe9b95ADmFsLhOefxhDh/799WY2NCHx5ql
YGsgcRBS8WwHx0nT7g+psSEi/dk294NUHyT7TQsWWLc0rK3bOMhKMLCaIg/WHH1qImUyNwlhQ5ga
Lt3ZdMfUvA8itA55vZuoRa7vAxnKEY48Ril1yqpLn2cHyA/6N0CD/ZvP2GeUcbUnkMT6kCxvgjXi
2+OaOjvfCE8KIatOd5KpLPNz5ecMrLQYnSVuukZJfbuh4YEpLOxE2+/zaD0IUhpbwPuTRzKZwYBF
FYift/QJxiHoDxx6wAvqpTkYcnClyYYrmWRtoIJI+tkDfQSoazd7l3kmACA/PxFIf6D6ZTyRpTML
qD5N36M0GXYUgBMgyN1OTV/PATyZ2N0ZL9orddJNhmwsRN9TfqUbjGcdyj5+HS6Kul5xj4G+ucyC
XYL3ALC7wa4Lm+LZZWn5XGCdZI/ZeIkbG/e4y5yly7h4oE4gpKcHG0QJSxrwPhzPqwIkrspfB16V
nm37RqAJhpfQCpDeCew74LvPGiSVWzkm30GD+83roe8DopFwV3CoMfp5br1iIPXTQFUbwcpNAZop
V4aZsp2rIfiW0agHpMUtDb0QV+SF3UVUt/kmAGuBhAzSlz5LbLCd5shg5FpJSku5aDuQteyD/Vd/
5AxPLGx5v0Pp8ggIawakgo78/RYDrP2kXtoJEhr3jg/BwpYigb4Eq2aZ4Bk+DBW4NGR0hYpXdPUs
ZFmwPA63A2Rsr+AIQMzfQ+mXDMIjebAotR7H/tukXDdd5iH3NH34j8iXXrp0NTtwq6ckX5qDpnSb
Fpp9+grNwBC87aHeHQ0oetM7OzyXPMj4xd2Omi0zVxyssJ8S7DywbPm3G70qBhcK2mHR/dGt0bMR
kPndTe9j5tnIThc1ekfcL0qz9QMYlYdMAjgBYbJtN2XZAbpg+aGwDGergEK4cFkBxl5Zwa2PELpu
mFt9ZQn/mnBZ/2hS6N1l/sgX9ggIdMurH33YfFUGL78WTZlCGifzb4rhx1wbPL9AoOLtKo01fryK
5yTpGnmwFvTHr41tvrHGQGlaHoDZIo6YD2ZoQ860Mn+y0SBNwRHEFiQ2wmCdI/Z2g0hMtXeRsoEw
j+vcyBaLL510hidp4XUQupAdbidwYd39IX0FSKMwsUptrfY6H16GboJoaeU8umr09rZerHrAbmys
TKVIY0/igmT7CLTrr8ZZPJ6MtvZM185+FEHwd5WZRxMsJ/cT37NmS/jz5BefKg3V56RrXmmNTKtl
WiirAWLzIjJ3ZJdhcOF2AOxDPn3tY8gO3MO7FAbWdodB7Nzx4g1VHij5uY6hVAGpCGuVIM8Iybl0
OtuRMJfk4Iafs65xlrxEsXor4nwpJjPeTInrnA0gbueDFTJ+DIWzHooI4S3qIBcJuaVliR/ZhmwD
6v9WppvEEKbrxWWQoAvp3GzcVKXA99dUBgKQQu2xaFRfwJ7rQ6LSNfa9bjK2acLRf6lBXnNwA6j3
ca0dbRWTv+wFKPwn3yjBhFX/qJVtvOqTIKvfTizw42YCgiCuhexiaeXW5ybouhXvhXORFrQFsjYp
9kgYgNEhmsJ1zaCKkFpRucxrkO/EWp6u1Gd9ALQ3gDxomxaSfuloWuv/7EOOdEhTsJ1w7X2fjM54
8a0suxDbLftIW86h4tMjM6YjyZBlKVOPuo92mNTXMtwtenP63vffxoEPBSz3o/PaQpZhAeIjfuN2
FGxUAIyNBI3hiaVhsu4bYX2ujP5bUY1QM0/Ag4dV3V+ge7YXox5ksJ+DAL4dTyjoScGsaZifp3Gc
B0FWdR7UVghoAW5iREN2SBrXWOaTTJeIOWWHOBpB0k49XZSqt1PqmjITARS3mPb2iARaqcsqKwOF
4IkF4XVogSXHMAKDhlGI9slw0npZ1YK/qkJefBe1XotBfhtE0P1AydQ/PHCDz35ug4c5GJ1L5psZ
dJ8E3+ObrU+ZstlaOIF/Y6l4SaJ4O+n8ER1kpUJgazjqxqmd20gXZ+64tygD9cHnvZsHXO2p1ZlQ
nO9UOG0JElSN0CkfWkT0ZoSQhg+BkuXPNuGBgYJEqcmZ/Mb3sYQ6ovnI7z/O57ZYowdZdwT/BspT
TN9Y3SMsg2M+gyUdmBsdpCkdgAIr1wNVmUZH6wMNiqDttL7bpjQ8W8Zrg233PgnCGrtk0xjxHcar
uTnKwrsoWaSo3E1ChAtAnJToA3WAyS5a2G7Jtx+8sVpetSofTndn19fE3ll9++AGIfdkPbpFCy7w
FxDEhCdR1a696BAP2IV29FIzFp2VwL5lBfj9xrPBQDa7oOZqWqRJZODpoooV8EQQNbg/n0aW1yCz
XtODqSO7o3rnXOZdsZLamXqiHBm4hSkAEEzF7Pzbw49mL5htgWwRZema7dDT9IgxK1GXSacmER/e
u8gordQBqg/YDD2ENPA++PHBqviKHN3EQnmQXfv2jjlyts0z2Kp+aCHT5vBFUReQm7As5zHJpubB
Tbp8V9quukwQgoRGXNp8HSH36Bux8SOQzYNXMf+184txSYMKL20eZG6BeSTs1cXGlPOgwvRO9ERw
yu4BMSJvHhQB1/YYpmrNoNC3KHSlgqcrFehQj80SQavwZDvSAq5Gb+3BtcFBf4XSAxAyvvlh1wTm
ElE3wJsj5LN4H2xWidxCHw3yxkjnXIAZHi9FJpsT86BQL1jhQXwHFChm0qp9FZpXannaRGfgLckf
ek+XJ+ihNAl1lEacbcwa8Ds/asu3WcI871asRyQ1sYIoWZcONppjxkBIeL8Uckv4NEDQPNBso0of
ojQVZwFShXUQyGRNv6hK/6zMpLxByY0dqdVGYXcqmx68f+ijQ9iYcu0BcbFOq/DNhsrVa1QZwfxb
RFVteaon+0L+9FMEebxYx1w26/tEMhKPNmSLTzQPgsOg31B+iiATKFVqzX9lZck/Qqb+oztAvFtE
YK0nu/Bcf2m1Fju0cTl+YinfdiqwvubSgpJ12aotuWVIoecWNvbtNLD9f5p2Yka98CRouGjaIpLl
3iZYYGv09gOqBqN14U7dhljIqJkitv6hyXWTKMvMtonW995IIihhlv/EeC18GqAptBcZ/kpqOhzR
8soLUIige1NXc0TyGrhE3TRTYA+FpumnJlIGySmru2xuxkqap7g2fswzIeNxTuPyG7Vi4brnoTM/
+9M0fepK0V0M6IhRH7ds/tjm4Zn6RiAXH1tlgzMAVwSjRnPFAushAsHKp8SYDGCK1Ib6ioFZTx4I
A2lc7/btTXXJkvrqKU6eveKfGnfeVqbAuvdROdxkUWag5cqHg6fJnQAbth9S5tTQ0gFf1OyCaprG
dt0rtdIyZ8AAJtaGmoMFDHeZhWdq0aASC/QFAgTDgZo0pR/0Vz9Ln5WmPcmHNnsydNS2rLmzxQJj
gNwNr3cjavfP5IKkDD9Dg2J3H9AVwtyiEAAICj0JHfoiEfMkcdEMOxvQ5QUYJkKksmtvkTYh0My1
4xgLZrgcIlsiXDn9FD3WeRU9oloyf0ggb7QwyadhKLMr6/5MvXQgZ7Uvw9h7nJ2yFg+XFvfAPG8W
ginJdLP44T7ofq1SX8ZKQWEbZqW7QsEVMCRhbLKDiy/nfS1QyARobWp/ePuPicrXvY8geN2Z27TP
hwcP1UK3mLt/83Qq/irNEJkDv/pUgC7tTw5Z638KVVXPDnjxDg+1wqZLz5Bjs/Tkg0dmkXjQtC+t
uD75uWG/MLGZoiJ5qZuxOY9JDJy2Nvel5NsMwPENklH2y33QWxOr9RSRrGmqDvObcWQhfiMJr1De
B3mkD4c+AuCNDwoqv+ho9buVziDz7p+x4UnsMVyRJWQM65ysqrZRXkINz3VCyLrmYu0Kln4SBZaC
SRd3f1eIVRnMcf4RSGPVvkq/uh2CGjnw2dhp99geYvm9t+oWxXZ6eASxm3n4FJjtJ6Q8hnWaY7Xf
aiyEp/ERonXwuvT7M7V8E2wKU5eJpaUs4Dt0bx/It944Rrl841ZATOmh7+PDYCw3ZggG0wQU1ogF
oBB+0DUquQ1aFfxAbsjbB+CKwl5g8Jn52stn6o/A7bZidjgdaGCuB3ZU3DKNz02eqL2vyyqaLijP
rj6jZuxF+J1Gw9GaoLUNFg7wMzaVPJIbeUxGXG27HmSxO4CP+mXgFg0ynsqYawOiPK0WiWXKR2sI
6jOwLwbQrEiderKucH/WWpz05wg7zsIrCAHBYZ47f/kiEAd6OfVtEp4hg7btON70y5bFwwZMeu3q
vtTTAzyZdwcySdD0bczABkga4VGReuNrlNc7EO8YPyzXOkK4dPoqwCyw9FHvfwFvlvHg9ubwgPJS
oDb1IN9F3WJqNrtp5NVlipxykamSn3JdlZolgEdLSALNrXe7K9xSrApZ7EsbXIpEPkMkM4CFQtfH
6H2wq5rlnjpy3F7rKneQ42cRlFx7U50aMKS99P/U0upfYjbG4MgFK1rYhPaLAP/XJrXkuCEnsLa+
jWFe47xYfzlx/iCbMrn2jc1vrLABjM9N0Fe1aXLLRdUe8cT5Sp0T5/UJFNWncvTyo62yfAVlXAgs
6mbY4w24oFM6REaKR5juUWOGHh/CnVqox1uTcXC/AxKXXx3lN+cc+NFFN4TmF96OxqpqWLmjZoaM
BdQx5afM0lsw4GwXHMwwX6K0GYGtMIOdz4P0gKpTb4nl0KLPhPg8FTE/mYYKQaALGACEZLuVUQXx
vtJN7Sa0mxk3/IR4JTTR4hbJMKCwVqCy4XtqvrtZejaAxcCNRqCCqf2Oyg4wbNXVt9BDTF1HzFOz
lUBa9cF5DMvqiIo4b/XugZQESgBSKZee9og6UMqTBzSJqm9x8zYHeRhQnAMXETiS8UAynzok09ZT
gxqQsWqsJ5TSW0+5CDctopQX8iiS1AbiIBwXiE6BZ9dPvWmBp43akbNjoyZbqBaYKwylEa2eE+HI
du1UciqWtWdsxsH9yqCptctAx7ToNDOMO0X1gZoQqbE/ub14a8ajSjYJSpVXYyO8h7qEYBjt1T38
1Q+iksmKNvLUS03ard+dnU5GBwR10gVltTqnA1VwWg6bpA0MgJSLfi8cOziYQG3N2bEsAiXXiAwr
DSA7pc5aNSZbBQzQPNN9wO9zIlIEVcJVxrHsYTmAbrwYsscwwxttnPxrE5UwAUNwGFnwejcNqQdJ
BKeQy7jL+3Tp80KsUqPLNnO7jifNWZ7Yu7ltRXj5NlV5pimqwsse1dhjf6gHA283z5+jxBYkdeM+
Tw5FLLMjVjtvhylIAfb5vc2rejgU7YHsNKKLQhs0qiZRzdhnX4PNpyGCYLCPWko7MtiCbK7uwL+/
WpYARa3vNCB0hjA60qhA2vGkuE2ucp9HAZiMSi69MNxnstjGtAN9RP8otGmwzWaR1r1/II8SGYlV
K6CE1hqthxUVSiVFAw4pGsohJbtHMVa4oCZKYq3z/3Il3276xwQQlxZZ+LDPXVRKT01x6PQh+R/W
vqxHbh7Z8q80+nmE0UZSGsydh9zX2heXX4Qql62dWqnt189hqD5n2Z+7Gxe4gCGIwSCVlU5JZESc
cwYHbTVGOWqGpvxIZ9RduGoAObEzgLfx55iQ3KmfPMupBJ/P76fUb9RdtYaUVrx1szBdkW74Ptfo
sBK/k5Vdm/1ZoQD/zLIsXWWm7RwHXnxvglSdrF59HMLEVSeycQ/8eszNjtQ5aQ8FtgbE0X66UM8A
BB0oncGrlhu3lzTV1InoaI7VS/MTWe4izUAmSlPRwWhBUam9qEWuNHCK2nngnNH6a67L9L/ORfaf
V7zMZf91RZrZltI5AouNxyceRlUK5C1V8Ho/m9ju2I9Ji8fKpRfLic9N6kVCPMrs+uwyoz8PdhPs
8Wo7tHaCih2yzaceClT2iWUdyEYHyUvgmfUBMAOQlD5HLXYQ4O1qxPhooPzeS4znsq2KN+l4zx5+
CG+ggp5PUE86n/zSZQaDeIJUxkF3Sz3yP0zxP+4DCTCgvMDfvWaKsVM1cHdBRA95lEWbGjq1MzuE
I6DsUpYmu2rxJz/Z3kM82c7znwYFnl3P7BB/HzQkpfMcOm586iXAlyo3hhs6tLHIoJW5vFgmBOJu
eKwX5GmkRV9NzWYpS2trxdij8t4aPw3N1NIIqiKYp+wscHWYgw5K6CvomN5NFUTWNg1ABEs2FxnK
Rd0KCWpQWa47YOr3gWiyp9GYtrKyUdSq7aaT+hd7HxYfdgHGtn2F+ronVmAP+dN+8f/VXlTAr1H2
ak586ewVKC+hyTzOybIKtLUn5dcPl/xZ1tnVtmPesLzkz3qkMBGFjb3NJSmm3PAlC93hSKbZHi2L
AIgyyrlNRpCeIqd8uFxa4YGzrapoXF6mqYPu89TUMVrZPDVNZILK+UZxezlZQAg2fEJgMENJylVW
cr406iYHDmAIruYePKHGPXAtj7m2kV9tB1BQRAXJlmaYx9IEP2fpwe4DQJOe9OcBy9N5povpMmcV
p1u8b8SROlEHdpewTJ06wPhXQy6w4tYLmXnlgRdfObpIzWqTB57pXZGNoOrSTVquMBki19YH6ZFs
3APBAYrCr6lzdtPzcqTCNxebtH9cpjVG7/O0NMg3EMxK+ibFPgrLIJq2A6M1ddKh/Tlt0GCrMJZY
VQ2twfZli5UdrWe8EHUQ1KT1DDW51/UAIiE1cWlSL7BsuF/Skxdi19MBQbwNhunVb7ElCoXZnUAo
jjUetYU20hkd4kBCIjattzQ0AMs6Xht6CLUvMwQFCP6drr77zT7P/OkiY+bHC+HJfoMQR7cfRHhv
u535VUCI1Q9Y/C1XSbesh8S7guBvewKNB+CEY+G/WtWZHBhUiZeFAKd8NZTlWUJHZEUdfOtAY+oN
ys7Vild9DEXfML+KJtQeILUVf+P2Q1da06sDUPoKOrZSL5uDLVLEiD00EO7EO3f8mptus4hTJ7yR
krtX1IEtALAVusMAxG7uKA3wLwc2cBRDdRBWBGpFpkughqa/I1vfMlTZjd14VyEyuHFCo78Ossi+
tmrzttGL2gSpJGr1rRFtDDDmQxEYIo+hEPYBUZU9gVouQBdqQt2ZHUB+PneSP9npMCK1dGAx3/1u
19OCHdo4FFa7++Sv7XSBdDKiIwA5c+dvw4HeRf7Y7OePd8HbkBtKIuVxKrPtZVobNfXnxOuXldEM
Z86R0BlQk3/dBXhdA2gW3zWpj7LfAooNQ+3LpeVa5bNoasD4+jr76nmoAuh7+c1PQZ4kufqhXLlK
01xAP/QOyaAEu5SsWZa+E/xA6gxl3Fn6NsTvwOhVj65S4zrCo/FUmbI4WsiubibPxaIS5AOLMPfa
b44dLo0py3+Ag/tJsdF99o0BwX1E3q+4YZr7wgV0X2BPdptIr1v2rWl9Hd1u33Mr+2GK6aBGv/qK
ok0IdIH9UKhmEfXddG/aMtkGbpUeKtGk164XhSvL7/qvqKTfjmWafTfH6IvKkvGp64cRu09LnnxL
uSfc2cVadKJ4FgrhQO3qtNM+Fl50rOqYLcswUaDAZs0x9qzpvm2se/B0sK/QaIaaU+C2J+iHlXeg
aXsjO/4YRGW6qj9L0Nbd1k2EQurYWxk+wHUgwAyvjFzG58qKsNl3nO6tZmuexPIbimsgk6Ud7IaP
W2Aoo3Vip/IG4Bd5UwQAeCHgUCJez/IbC9pr3qLM8Ymn7JpMwHAZyEz3vhMtBqPYhUabbHpd9IH/
auPW9rJ4gbBxf3D0e2/uCIAWmILihloRD4pzbkfny6CswFt/jGKQeP6cSCJhvMLNlGwMKhHBgvpj
YvIRkdUscq/+RmRvk+bjLFM1Htt8IZmmfJuJ3+Yj+dDhU7scwunYoNZVWd4BEjYLxsHiUWTO1Vyz
MEEaA8GBZEM1DqG0mzMAGk/USSYeWWfb6T78G1S4I00WsqNRe2xJdBRuUX8pYte6sxE0O/3B3lXy
sz2x2y8saz78KxQALYm9Ar+bL36Q2HdDCDTVHMmSQdd88LsiCXISHNygVJNAULUc/Att3YJ7InBv
8MUUjx0kmXYtINybdnSsLxMevKES0RteYaBPaVLjNCo2XUOl2gNRBgDJeiRyusXjoEc2BQJDIS/n
keTAAoDAaKSDioprlUB0XPw1kq5pCpQo0kgWeeaXBsVH5ICVHrAX4ToPa/cOFeLJBv8Z/qlPY/AN
Q7x65zROibxA5EAtXJnQo3ZAr+rY6TdIF23GUkwhMInRGhxd1rfEBbIQFbPJE5vMfuXbvX1d9KGx
7aauPfCqHU/Is0N8XBTVXYXHPOB5nXzBMuIhSFHcu4juJlWDMawUpVYVcV8aw5TLP322STl/+2xh
aX76bLFhQGRXY78IuhUNTb5snKg9zOAs3UTVfHsg2FdjG3fAkTT7sk/TfoHIKijkKFzn1aJaOzEY
A2YjR9p27Q2RsUAaW2LX2orNADGzZTQE+NbJ2BQx3tEhO01axWvQB6lMsWlCiJ2Lctg6g5AHAyUh
556r4UxndFBJAYaygPPVpaOqgre4MYNFXoth4yShs/dEGd15o4a0jaD6ReXJCRDP8pk8Rtexkd90
HoH+6ZdWxMPDgEeJc0nrf4rxz6fkNMGJUgAiidmmHyJs+8FGNyK4y4QHDEqQrStdVtw4TbuwWlQG
digLeuAMJdJuOn0ht8AEzSkrS0TgOuw14rhtr1rt1oXA8unhf3IbcOdvJUoRIWMl1GOd51tAuZHX
w523sVk0bXPd7LNymUA35DmVlXlIbQ7ZcWMyX0w2fB8T37tBonm4Bps2EOva37F8vmyUQOZKT5sr
uSX/MREf0xaIG++mHMh2UGuDYXfjoWZsiexivKetLTVLM0n288ZX9wKxEX9qIpYZ75PKRCa6ArrU
o8LVMGbdwrI6tvalb54YVbviJdHxDeAZNx9XhDrNMWwRp8kmuz0BZAJ6iRxE1ScIdAb2JiwBKi/E
0G+onw6GiF8TXtrbQdoKGBYcYhl256KpCkD5MwYGGY8PCzLGRfPh43CllmXTIPurvalDiXAA/yWU
FtISyVtorauz6gMUE0JfatkWkGjsU1TzI3WPU6y82g0Y39qFh9DksCBjrXvozEOlzL6oxPXFXlo2
qD/mXuWsrBKFhgNWBgyv8WNDNxpuoejcpi7uOTqNvPvSyRIonCFuTgfkqLIeId2/2i34hSR4/cny
aSS1pzS2oFm+pLkuYyAkhFC8Pti5cNbukPHsCvRg7cYEF/hVaQXO2VSPli73ogOZ6WyKemfJk1Gu
Y6xUBPYggXeawnxJLinZRl/W0O+J3PVlhjo2H7E7iUDT5ym5MKBKdvD1gc7ClLUSTAocRuzn/DVZ
26l2Ub6rvZhwoXTejDvyIZPLir9G05SXNvlQsyhy5i4vPdwSxcriEJSseySMehl/HBJEI2vg5dHO
Bq8C4VD4fbZl1EPurBbFpsuNHxSB/BSkTOMYKj8RyNNbVLOfsHf8HM38LbhJgz0WPhqx8YQqaOds
G+AH7J1ohFL8mJyrMZPgXlLGLUBo9rJqIxsxnixcgDFSvg9hukaRokTtRwzhGhZE31VSvRUhb7/U
I/L2Bo/MOyx4PHBPNib+H4t0j5dWBxacGmh+ka45Xq64H5jEd5H042k+NRxlHKwaayqZVkAS6R46
8B6VWSNo8QbsBtvYBmgPdBgvKLy8hVhnfe9NpX8CWLBekt1QIF8s6qi6TgNnuvHZgPWLHhCBKwAZ
o4IdXeCLH7wCcrq9KR/DYqoXAxj5TnQYeyM/mfpwsVFT9apZsszeFBMKwnvZnBseFo8+qmDvGi9Y
mnYdoa5lVXOZPbKhLR4ReUV5Y6nuyDEssitUSXnX1KqT+n2Q1ThPAr060KpmEe5DPWehN7R4EPV7
amYTm1aoBXK31Gy9EulBBLg31BzjoMFurPZWjr4ouELjPbIbzpJ6kYk3DlUBegvq9XgXn9sWK1Tq
NQe7vkbI4JY6sXSNFyUbzV1uGM4EtuW0BiCjPrRYHCCUlKfBGb+t4ExnRl9+AV92v7Otgk0Luwo6
BOBHMMFbOTaGOZSZ9RkdQqgCHIIYh0vzT36XYTSCXGjYpfnfn+pyyd+m+u0TXK7xmx91iKZX+866
DyKILBtQCSkWdHo5gPiDrQqnHBYQSsiOlw4Rg5K+KvK/hlD70u3pGS9NOvv9AlmLjKQlwHL476eJ
qp8fjK5Cn2Q2Xq5KRl5XbrHgrnU7qRh7N/0hLkOoObvQKQ0py+QZypvV3nDi4qaFNCRDKugkNWMn
HcqRoQrECMrlaDsftp7OknRjQNToPOo7ALXRqtnUKgVW4udYGlEkqJYbhH2+2CcT2O0pw5OIrnrp
GEGv0/M+vZJehJW5ijq+TsvYX85X/DkxolQAboPDu6drZ0pil1xZyWqeigZH6iUTfXQ9T5Upq1xH
sVHNLr7hXzkgIdqCYUIduDLVYT4TWfdx9gcbuQyeKzLc2BhHB/nz7GLjeprLrNRxsVVgCV0mLu54
0Lv5d2UnwE0VgUmdmgFL/TtlQ0K7T+3rSHtUkFfbRS3rltRZuZ5/VyDekle9eZ4H9QpKgQDxIPKF
ElGpGnntOc4VaFKq93JiVwY3y3dXiatI4ETC4gVJcxJxBm4m3wz2oh4eqSCdytBDXYuOSMBsv5jI
g+x5NV0DZb4wR2wIMpbcgEDPvU3iRFzhgbSmFh2MCWzOmdO+d2OYItPXoiKv9Ktm6fEALAYiD491
5ur9fMVf2p9naWJ92Oisy1z+EkVjtjCLXLzMveHWtPz7VKn0ljGW3oL3mp+adjqSCeIQ6W2LQvzr
AM8yqOYN4ZLcuu42AhnTDXnRoa2bXeoU/ZlaQ5ykt7UsngshwaShZybT0ICzght2uL/YusKpl15i
pltyoY5M5QBdFADxkI3mjCrIiYatm64uVw2FcrbpAAbqy3yhk9l7YQ2o17I8fOCkmLyjy9tbGkZ/
EuoiKiiVlp9mtyrQ8CbzR7j8CSl2lD3Yv64uJhnUN4MvotPlkykRxAsLNInApOILI9+G18HCMLj4
9FdVdoAyUht0VeRCB38CB0hjNdb8V9GkovMhupfnanm5rNlKb2dUqFu//KVd3RkH0+u/XL44BEjB
+6+y/eXTDZL510X4QnPN/4f+UOqo63g9N6fSPYBho9dgmn4vbIgkGEU+vCZN+2BnefqQQLLxIEwT
FbraDj07xyjaqwnrcBR/es2mBZXR3stL91GB6I6cTG5by5ab9Tl2mLEyWJEvFAT47rvBeurbUZ57
3eKlP21QKwLm5Mq37ms+1DceSK9aL7XuydRZoPYK8zA+km3ownKXx4W5nAcwO7wfrE2glAUmTpTo
YV3dJXuaHJy46QFREWtBTRrg48dicGu4JVM3IZSYDV29pcmBNslPiSO/Uyd9XCO2jkjhhtfz1Vun
R7VZzNc0mSfS/sp0yyvyp4OfJK9FKqwTtQYsD7eBsDvQieAPmowhvEWlyoo6yVRAInPh1sFwoGY6
lc5OxAjWkQt9hB7IOHO6J4MhoPHiV5O5ow8AWg/zEKoBW0nsqfr42Yyd7nZyhbopp/496H3/C6Td
xzUUAcddOKAZKWMF0i3UaCa+fyrrHAp8QFB/AU+hC0rcvD2WXYzSNft2NndQ4FNVBb4QxGiWHztu
UKjt5jq9S21+itTHsZPl4lOhnpM0EBO3nDsDH7sMg2fKX4emfFONKh5KJNl2qoHED6K0/oN2oNQ2
1oBvbvPVQJDzLWEogEx790fqZNdtNtovKmlH6IHa8pY7cbf1Kns4BBVPEadITbAGusNDOkIZV0Kg
85seDo1S90eM4SJHMBg/0WATOBl+GpkJSILGkceeAWYLKwX4LIuGJ2hUgMsZ9otbr9HnmS+QRkRA
bXbjwN6TG9ARH7ON2u0yW5x8C4joAJLHI2i+Ae8wFvn4nosI1aW+/QzZ4QpFiVa+a4Y2fao69yRK
K3oDnidbliiPvlLCNs+FNSK15ozx28+RfQYxChpZ8BBl245jrowkQYIolNkTncmQp/NZ/wfbn/xC
0zLx3CyzT3k2gzvjEcxgu09ZvTnHxsZ7g018T+m1uVcgS7ZmRgWYyc8cHTnTLFnV7Mg+JNlCTkjs
XpVdWW456Aee7byc+ax45lnr1PHqPaqQIM6bFTOfFdbSsCctCLRt33jS/h7iZECpoUyBjQV4lO2y
t9e6dn4ZcR882FWU/ot2v0zUIohVcPRTyI6gVCYtrvKJIeFi9SvqQJ6wuIqhIeiskmlYoYYqOF7c
gpFFmzHMxHJwgebsUahxVHnXPUS9LddgKRs2c3MCEZvLa3wkW3QPqrcmELhmJ+qkQy9AGAZQ1y21
aLYhtT5mc63+Y7bQMcJNp2SLiJdnpwvizIL80Kn3rPqKWo2ZNbvEz+slNemAIC+IOcPmyq18FGxq
jwYEYktXS4mQ7Q9zzB56wK9z/OkqTgXt17ID92Q0uuW9kVpH4mYIoE66S4G1Wg/6poBGX6xj0f11
BdHue7efjibEX9d4OIpj1ITRsvUm99SkhfNkgi59pq1TsjiAhbJchaia+0JuQVa5J8sMt55ddADV
8ze6Y5oGwhUVYha3rWm2xzbsvJUZpvGbys9F5fhfuxS0q1M7xQczz+S9Hkj9dVpAQ8dGuZATp3yf
ZpiHNzZ/DxHwiaK2f0O2tF92rh/dpJ5lQcx1AsuoU0wQUU4/fBkUWRTkGOXKQvK0A0MvuD9cczXQ
mYOtai+Vh3ABzuZefeZEr6wdoOLuASakDyDFVOG2QUHvlrUukrIKT6IWywjw+4tp6+M5c1sJpNY1
X9r8nxG146rhCLrS/2UWdcktlOW0BtcN8032NQPXLsQU+6/2NJhLlSY9tPTCftfyztiZyHRe94CE
L5GXm16qYTgRh7Yvwd4ZF/1Xs8ogBwn8hdEn+YME9B7QbZyFdQnZUDySH4xEfdguvXQmTbNZ97IG
M5CLByUgGvmBPnLAs+zEq/p1/sT6T+ElyL7II4/UDooFyaOfl6eiMPyHBIRPBzxR9F3Yj1+1PTPx
trCjyD1wAaqUX+0TEhmLwmqqHR5/wxkL/uE8Md5DH9ottqldxovKHCBCQD0iiqdFW7FoW/QjdM0M
6CB4vg5q6ebFJtJs3KG2rb7t9KEBsT6yF7BRkzoutqIRzaYK7G5JVW5U74Y98K1webCn+raL3RDJ
tDVRO7zIiKb1omzlO/UtcmvNWio8PULDsq9lyox1rM9CPn6cke1PvSgsBX0OaiW3CX49Bw+pg00z
ifKxruW7gyjje1w1GwTi+q9WHqQr1E+NV8rzENmzimYjM8GXtpyMReDl1skjRgQKFFObISKHdU54
IBMdhI4i0xnSFNByLScI0aJ4dZMIBbSyBtxRERfZQAAA/RuHnxHIKa58/fiVyn6xp9bcJS7DI7k0
hnTvmgbeElUKDfSuCV2I6VjJe4C7wrM5ey39KFlZjOVXfmp6x2gqmvWgpALWG3hxqHm+u03+Yyy6
9sGL4nYbBEW+D3MGpTQ9GXlMDhTX44a9IrSfrAIxyZUwvXEHCkGqUaeDL2W1DgSz19TsAd674x8O
rsO2PM9RLj6295MMAO1P43yPnAYAhlB4uIUyyIetEmcjSPYy4us/aVYEDl61unPSqXghI3OFksXe
uEd0Dd9CH4flirD/KVJXO+R6bbzCoPIEIsX6NkIwZrZRkzpQ3d7unKUhQIDQuZ39CBh4d3DtUnNT
ewgf1pCGuDQ5CBTxvTrnxAlRIe1xf5lqhnFItT7xpg7vBWuzUzemwZIYvflfdlU42alwtDwTIvBr
cPlmECUsF7htrTfwbSjU/NvZjVB8BNcL/iMyFnf3pleDcEg/asfow7eLwGjs2Cq6iyyQV6sAiSzs
DaevrgllnkGNz5CL+bBTIQY4Mmc7+U8yCdahMQFj0Lbpzu3jaIMkB/J63oTnInLlYLcBKCTNsp2V
5u0X8oja2N0mEOdbYLGVL2fq+dYwh+0f20Q8j3wZUDLM83c2BzVcxBuon9FXqurPTepFxL/f0/df
xf3fen8be3Hu9FSVZ6jtFE6HfkTSFVLo1XFABGAja8u5lygJg8yxnN6L4Loc+uC7M1U/HOZ5jyqz
sLMMh+CEKvB6HqPy0ljLEUglut/M0a23iREViD3pNZDSC55eHzJ/cpam+XrBTF9w1SXIJPZ5BXEf
F8jrnucNBIpH9YHEvvhBkwFr8y5/dM3GxO+0r8FNkzubjKG4OE6r8gwQvFyj7Kl6qoX1jaCNBv+G
x1b6fhljxlO0MgL2ojj+Mwm1hgrjanNp+s1QbSCPHG0yEYYnNgJ6xYZnqn4vig7SdFEwXnmu159s
hY1MXAXWa5PODs5wbw7WAtmCChUiuCUKrDARFnbLE8nQ5LrJdJN6nQ7YTurFXtF+pN4/jU15hMxF
LkGgasgrLBOwroQArV0N3rFSJpaa2t7XHIQBY/tSKa9wfqhUeHfQo12B4TbMb6NQAxhUfAJTN3O/
SWCIV6DVcK+NEqp/oyHSxzAr6jWUpKYzIF/ZgZcp305l4dw4ScmWHePRS2fLuzwr3B8A9qO+0Vfv
UfXXcBEplG90qQ0if7wrwI/gIxTj5yfWdgGqB4Ynuv3JbruSb0VZz+pD/mjnN8B2H6WEMNJFkCgv
o3bLVAQy3AmCRJcOq3Qh+GHcgMEGTFQlqvYRXFlULO6P1GzH4qNJ0EO8HT73jr82qTcxAQ/7l2OL
CTU6lcxXoLY9sUbIva8XWKhGhCKbV+XRmdp00C5BMcl9kor4ZGHxSXwGieq/B6yIbng/uHfmlF4R
GYIje2eLstFkQ15jPn0HSi+8wdp29iKzPTrwGjJ46ZXrz7nAXzF7yabkG+U1zhoRShQID7X5HDvg
hsN9HdzKqAEfNx7+Z2BkkIMKughBl945TygVhzhi49y1RdMuC0sOXxLfee18kX63qxbDdR6KZRW2
Smb6zn0IrQ4hMyHIFuKeDhtwo/Qj0iSdFZ8Dy3jNjMCdF5RdauWnIoleaZlGGwQPKNeF53TpgRZr
vovfIMDw5ZrYvIjXSw1BdjZqvCo08xfZ20EB2qHtbu8tL65kh0xnhheDXy1A2DttAZrJnwXkxaXl
RW95ABi0ABfbVZJF/ZUHADVKDdroLYE0ADPBvWGLONj+OjK14ulG5s6zxMrmDAomecaqV56xA0l2
bDCePCeOj04Sb0I7r+6zLOlueCpQ0NJDGXRAzGVZB6a5o16jY+0pDL2vc6858vcG4I8jFkfYtXDX
gOQlImTkSwcQ121YL41rasWVz1f//Mf//n//99vwf8LvxQ3KSMNC/kOq/KaIZdv81z+5+c9/lLN5
//5f/3R9z/EYc8FhwXywj3Duof/b6x2S4PC2/lfUgm8MakT2vdsUzX1rryBAkL8nMgiBTQsrhG59
d+f4mlUBSPq7Nh0Bw1VKvCN1jvS5/NYZq3kfG/ZRegRiZZvSCqtnrNuh1IxlV3yK8q1HvHKQS3UX
0VjF21llMI3bX9rAEV9FKIS5LDOSlCUrZGNyCISAmYgOYRp8tpFzlWcrE7/xA+SJUT2rD0zmw9nR
hyFp602Bhx4Ymf7qzWr1BWT6+Y51JlbsLOc16pG8bnahseRME0BNwVz8+6/etf/+1XPucvyyGEMO
mru/fvWgxyuMvhH8vu3jcYckcIiqKWta565RvdQpkiZ6OdFPwEFXnlvfkAcH5glQbRNlYn/2qmVg
HPLI+zRPb2qaDWdQECs2Dow10UsW1/YqcdL+LCCJeaxK8GSMyE09TSB9xtfL37Ur+KdR461dzQBK
I2E2nug2s+rxWkWJc3BdG89cQBrEf/hd+s7vX45rIuqLb8dFaQhnnP365fReWnkonZf38yKdlwy4
/MJ9QoaiuIWibHcLqP4jPQ7jRhobeuRRU3uhXEvejiW0iu3If0UMWK05yyVY0/BgimQDsQbG2i+2
qs9CrxHxUryTiVk8M6OEZFDZw3Us3GMjbiKjqG9QaL9Bwp7dF5pNvwK3LegO0uBINlCGpdu2BP8j
9dKAOh42TPPyI2oG1do6doHbc/IlglPJfhISrP2BBORxCMCZ4fRpvWwCoAij9h7a9ez+N1/Xumm4
vfeg3PHb0p4U5mzF/IPuJPm5qQuBTuoR9MDy1zxZbvy97v38odUHRArLmiUgAEMjj3m36AA9POR+
KR9sZdUbw5qKNfXS6L7P5tEFyHuv53ijW9rm2nbb9BO5fNcK/VS22g11VLYZ/YdfhOv/8otgpulZ
+MegmC0AQxaOvp0+PanwZLFHUMmE9wyvKMjHmcNVb4FemXCGcfVk+Y39Sosw1+iGU8iC4cqIfCzR
jBpSkEl6JlXZWSWWxGNneVg6rf2yLBetVnuLUQQI7Z0qgbhMWh1pEHVQ81/a5slCMw22TeOhymZ0
vGwn+sk6mq5nHenMHVKnWsh4RLUVEkXmzvWS/aX7bz6zwa3V9j88e3597OsvEwRQ3DW559sgovP5
r19mGtWmleVmcCeGZkQqNvcXFvALN3Zs+Cj6zq11l/nypTDZmta65FHXEVB6vduD4RbEs0gjlh6w
x125a5Bn0M/ZWj9dPx0AMjp3ClpucCAzND4QdLIihNPCSS7r1AK9q23mt5afxgsKtlCHmRsfHcjO
xIgSgNbdcJVcJmUJLpvAz2456lz+/bfii7/9xBxXmExYNih3Tdf57VvBisoNZZvxOxNyuWdHC2aA
2iRFCZtWuSVO1JAnyWoob2M+ZatP1MsFBA2ILpls4M8DMNYDlTxRKwdiRB3cwNtVUycGuLjzZkml
gAUDPQekkMMj0xWDSbgVqhTPF6+GozpNmJBu7HVoqAwSkGLERrijptK23gNCKRqdv9nIr9ShptlZ
+5FtbDwstV3jpdb03gsRTu49HsPQFbHDBExdvNpTT1xBYyuoIcNFvZ+8fbdpIJDr+qdI2fonMH7F
z6ncJHYz7SRDoYq2m8XA8YxAUBGsKdjxg7DfQzE+8xZd4w/3tgaQlAAiI3WLnZJu6b5+hIJS1iIs
B4mwKJSgd+6tYA9x7/JKtTFo5qc2OHq5+JJJ1d6RqcCra5Uhh7GhJnVYGSBUpvX6738jNvvbreND
b8O3IC7gMxe7cN3/6Tk0+iZed6NT3UWRpaPO8jlp6vhN9ig6DAZu3iDzE6M8DwXA4NeL3kowYiC/
H7yUSCttoJsKlgzB44dfR/p1Z2IDM5783IiBcQUXC++TGjEp0NVS04undVSq6b6LBFhFQrmJtSJe
WRjFGTSxKDXVTeww2p0nNMuNbuY1yEcrjw07agJo9DElNSGFvI5Rarb2HPzKCREUB3azjifefoJe
Ay2OlVFdz8AhBKqmfeYC6jZDr1kOIgkogVkz9Bpqc8V14LBP0OsyHJq16nM1X4KuMwKYg7pvOxUv
ti3ULbf98DrtgH8dAOJ5cZQNpXDTzE+oUBAPVljtg6i0XsAq0m7wTA225JYk4D8vkevqWw/1Th12
EGTnbvt6mdYJJ0SA9XCatlRFiFB8eWqUO6FuFNKNY9VFD+Bcd1Gfg2hdLZr92CAjAFiBWIL9In7H
8kku8qkKHtNusleBMWTXErWhO1V09p5mYi0ygJeZejMP7/xyADgZOlldMCxtiMYhOA1ssqcPZGd1
O64b5qilxacPG3WQ34BRjmk68xxevIWIVXPthYigSFflX0EAfyBlyDZpj2yY/BcUMfJlIsYI+AnI
p4q2tnZDjIC9ZTsOPoGXf/Xi5tAE8hFghvTaxOPwdsTGCJoXELhmRfeAPFcIObuweCjyqYFMQNlt
qcmrTO2bDoXj1IQIs3PTNOYmUU5xiwi7tSrMTNzZVZFdm5XYWuMg7sg0xEG7Cuxg2jjaZrtVA+WO
2T3oM3lll3JPwVqIBoHdMON7ChhFlCHTtnYQqI3uTADCsVjyQN32YkjrNq4ZgnpFs3eCuvrR2emr
k0weMK9NsMQ23b2pLKfZulljoB5oAl0DUJybMlbF3Z/mydL9kJfVFgGLbl11kMSTcXlXajQKyiCh
kqyBKNIoINrYZBK3FGx0YBAOIF8+4SnlxRVy8sP4xSuK1fT/KTuPJbeRLQ0/ESISHtiSoC2S5Y20
QUjqFrz3ePr5kKxu6up29MxogUBaQCwSmTjnN1MxvcYJBA2nslRyLbyxs7s1IGgULKSLuKGZlh7E
ovE41G1NBm7oh+TcxEW1blThPqJPGu50p4xwnCmmU6IRnQeSaD9bGokCqwid73CqNmkWGD+Dzr3r
WzIycjhwAPfRCMJoB6Bp3v77k1D/fbVk12AIXbAwWKqq8kz5zwchYaiq1UalxzBeJcQ6+KSXJGUA
uakHN+zUPVJhRERkXY93VNj2L3NrVRjeoJJv2aX6GPc5+4Ghyn4UfCsBlxnvtx5g+AMS1X60txeJ
Famz0iGyyvtP726kqEq3GNjKMywcMcZdB02TXfcROujjdWdMyaULW+1BNggyIA///jGov+9Ll4/B
FOwbln+WJd+wf1kP7HEE5+2I7vKJabfdhUnKT17gfIyIF2EAXZvRy7z96NNA94xRr35/GMgRZQrI
X/76wxI9OzJl8frfb9lQf9vn2KqjOg5/OYeHh/Ffb54wTVWMBqP4ct3Qz75do4QeRF+JCadLUB61
nWRXub7Y/VUt1/haBUr139UBuo3XaqF30VesNm69m7i1PTOqcjSaNjLMmdlu9KqZaLkU6WYKG4SD
SXl4eaKGT0pQfZ5hhGB4QwfNIw9Uw5uWs1u/HIu8/+V1XL4/3CIhJms6r8EGLxa65RqC8n9+nYdp
HqN6NpP95EP1Mtc6piz9jNW2zUaTAJL9NMwDhroL4WTokgdAb/XbrYevGDP5IW1cDYGPa6MGlSEa
R6ycQgSmU9YcWKBF+GyKrDoOS6ssykNAIniyxuAUGgKvqr/H54OZwBNW1e9iuPv374C2RBf+87/L
j9exUQkxNNuGk/Wf/12oFtlEJivYXzlcerm+RmSI7btnLchJXKKhUi+HZA4adMCp76ccThsC1avE
QsUx6HqE+YRN2DrQ9N2ElnPI+wLU3V/Kt3bJCXPq/+XbzB9JX6IBv/xnTKHxP3FdXSPCYzjO71Es
gatvYUdhs0u7xDh22IWvQQqBYBvM4CPKXCTwAJ47dg1T0hijlawHAWRv0WIkAR3l4YcrihSzI9O6
qOQcXjPyorJbXpj5XRASdpHFwkSWuokHgahjxG55bMsjGbPvgK3in1l5YdPIipQHOhkp3/mySA2v
iQx2T4aftttMVNWpTXv7SBJ52LW1MT/AzQ48HuXa+zJP3/rRz3n+nEdTUHq0SCaW5UUNQhYQFCT7
C0D7sxMkxVHj160u4aEOBaqgO8/Ka43uxkX2ktWyOHXVvIf9/E3WyyrZKA9TX/meyrZ/fb2CrGyW
KRt17Fddngc7WffLxRy73XVT3Nz9Upf1eXZqReWZQ4XfpBwiL2VC/tppaZ39Wif7KGZdLB5oPQGL
/75rrKh5J3SEu2OnVR0CgQpiCnMMF0cVfqaT5h5sP808xaVGuD5RfWTyOqW/k+XCKYJ1G6gRu9tp
k/qNhavanExrBJRZUaw2e7a70D7Phn9vGSGlpapLfXXVtMLEK8TMyN8Exp1iZD9vPQZT/EQE2+bR
biTsFxlJIs4+tDY2y3IOd5kI4XRECzrzLHsYaZXsiY0TgF4aZZ2eGBtCV+HD9UqZO22zaZq96xwR
O954ju/tehc1CUpxyzitcfKN6qr25jpD4VePOv6Wt0ltdY48iJ7lTs5qzKV/idLg6JjCLNbQAXGk
KP1pn4rrddrAN05Yt7zL7nKekbT+qkVI8yiLfugYC2sHXOdyC/JQBehppJZ2kqMCJ1D2dcnfRN6V
rNM16Ajkui+yf2REiHP4aujJz2Ya/a960UQnB204njH9VgsN4wmhR+NJn5HCwk/C3bSWGebrUUlW
OLZkj7ILGAMdChtupJGmFRstNtqd26Mm3KTf0iFNt+NsRAdD0cq3dPbZgNjpNxCQjWe1hXaH6+j4
pPT9d7Xyk2/gothK5K16cQI3uWd3aq1kQ26NP/vKVh4jv0hOc9OmnrwAkfE7Z4EzFv10QaoPGfuR
P4W8SOq/FKWro746pru0HNxdYyjlB9bb60nU/lZLG6ilLmkcpb0b4orcQ0cwcM3TJT6oiS3gWPOR
EXkUq3KMRLX2eYj5apA/ylbVinrP4s1/J4uh4oJnwnj1OlXNd7giRnNx3E48Y4gRbX2NQJ4sVnkt
7qE07q992xF+NlYBxdZv9B9yNru0lR0mu+aat3D1WVNG4ynT72TbtSaHCZGBeLveqqO0+ZF3FqxW
ljvXU96vEBGBNtSwaBKP/bznJSYak6zbyfvoCmGcdCP/vOfBcu6BE+fXe16+Dlu0DYqNvGpqgmCf
bZtM+nKB5SDvm3jzcL2vf7tnOWhslP+65yCpEewn73bf5uN2UBJz19XuoSQ3BwetKwF2KD1bC3k6
pV0NbJWcSBnZ5t6VLY5SwFbMU2zdrj1bSB2x6QS4ti24kGWOAUT11o+c90QPMZKWdQJ50fAkT6+1
Za+JFVA7P1cSL4xYAPTkOW4q+Bw1Km9sQdJneJfpc5XhSDm4j7IDoAF9I6BSbWSxFIn2xGDZUQ7B
AczxhnDIt7KucUgWd9EaK9TpUPTp+nMY8zZhCy6nq9Dd1vr0WQRmez+p1u7WI6umjv9mV+zlXN3c
umc+kbxfV2V5J/vJoXUwYscmxuYg6/JRDKfJiL/M1dwdHL1KPSK78c5oR/Mokjw7B2PNTn30/Lw8
OEmBvZXIs1UaltOf4bxNc7v5OaXzD96gtTenILkQ134OJhzhu7kxeLHU2uBx9NGRyXst+6qpDrli
BgGY5U2n1b7Fpo4QfztnT/LK41SYxzgerQPSgLvSsZAX0mb7ro3DP/VBq0iTKohbWo55jlg1tkYZ
qLDpsMyekspdCx/Mg9JsKgNhjhSUxTcnEBcktJf0J1EbZ+RDjgEKhJFW/KF0wY8KZ9cPaxTJ2hgm
/7lBn9LDhkFA+5g/rw2Lvzz+dt2oC5xH+BDQ5sJweAMlDMFZBVHwH9fDohs+X9GUW3cqUTBH/Xxb
owHi+SkWOnmvsuGeevUbxLyV32vNF7eBah+iGrcXxDLeXMM6Vtkya+2qa2fG6Egfe/U+jxJyOXIk
sUg/rKZn31XLo42Z9EYOyPLdrMXOV6glKQY5Q3MApu+8zK71INtnKyamq1bDJSwJz8NuxO98uVLm
Bgh9GfYLP7v2MIow2VZa7X/16+11oO70G62bi6MqiHBh8vdxvRFQsysl54NLeCE4a+Rv1sUyIcCl
YxF1+dvshNNegwq+zdqu+5KU00p2UHT4eXj3ZXeIL1VProP5lLxUY0Lebtg1PARgIE4WCpiebFDM
Zuvy1HzvHN3YOUiV7sJkVN4Lg7/8ck0k7ipvDp2UFC6IHzySq+vHVWCsvgLvEjxZCg41/mIiLEfU
MYgfAklf2tkKduNc1ntcSKa3ucBnZfmgkwxdBQQws7M1Ky4QvFhbzSxJrySrXqsJB48IPMG+CBJs
w66Jb7LfJtoJxLMsUpeLEIxsUAP7WRkx51xW01qJzadyOTgpe7tKj5WNXD4jt6fB+RFaY3NdUMss
mncFuj9rOUj26kHvTmwnz7JkjZ2L68bAMlwU2o5trnqEQbWyQcW8poaiPCZBeaf6ffA+2gUfDmTP
ayyyrlVgTiIbN7LVyoLUU0jdHWTwESTpz7R0xEWWlhk1UBSv+TIj8nQIqxO/NCuu+xdZPA3xm4QU
cgJ76pw6s2d32lejth/s7l5bGuC6QSL7pVkZyz0PfeswlzEeduCynJNvan+dTqGFy848/hGoXwcj
QOy76zOCYK6erEM7bNcOa+Su0oWRrLFj3Gm9o18a+CZPcy3Cs56J+8/OuULCb+wy71rWiBfC0Kxa
nG6WyZocH1IRP6aRmz6RGifgH7p/dlZKm9Y52UZrG75m8kKNUfzoylbdgEQXG/DOOkpcVvyeBoq1
yRS3wNiGYjUgye6HSXmSxVHX9mDQ2EUVvvmcz+WmmPLkPQhrMhmLqRcb6eQdtwRnVwv/szVOx8RD
sWk6yNZe2N+MIqzv5VAl2My6gLGQVuUDwZdXeZ0sN6qjvKlsmR/K+D/flGzNiD7Km1JQ+GSzkFQ7
f5rFSaI8r3jPpZiTAF/5vMlcxQJkl6uMwC/I0EDxCbAvnWwpJnCb6NpJzhktncwsm72qDTa80q+B
JcXP4EDmVx20e9LCDpYlMRRs0VBjlyVH1Q/6LJJrKS2nkx4Uw4Ns81v3Hr0u516WtEA8V0hLXkug
Kt+70VYvsi0Psu9qaEZX1XCBwzy5EWM4Xy8h6nTFb8M/SW1wBFbrVe5OAEKWm/O7As0CNXXuZGvO
Or9SM4M8jWzF/53fVArStgvEq2W76ToT59aqkwOpseJltux4lyhC9WQxSEV7dmr/wxZWxLcYn9Jg
Qm1MNoqWSxV64x7zRilexqQvtnlMiF62Dr6enZqJJ9p1bItOipO+yK5ZjlQ5gXo27stFw27oNzg+
pGTfmchFgeEI+j+th+aS6lgLpEmmeuTXm4tZ4fMLKIfTOARjMeHYsL1WVqFLU9WoD3HWGwdCDxOW
cMscAiBIpmcf9RAexhmMOuKI+bPqDtmlisKLUFSlACw688Km6tgJLa1m1LR3/gTizM+q4lnWYXT1
1cw0gFhLVeQOmMYvL0KTnGBSYS1oRcPTl/GjCnTKDzF3lEU5Qiu3YdKLJ1mjhuz1JjNNtrItnJLh
gTDItbvsMYwYXnclkSRZdAh7ItzfP832+BWpnPYkq1sFWCNf0P4oi0FTGTCNoAvIojwMtfait2l6
lldyZ+gVEasXlCVuVB6E6eG94fFFSR8GYxQbXXT9hidNtc3bwvbkwL5Qlafhz+v/tqnc2ZsgmwPL
Y5Y51rX7JI13Wjjlz7K7mZOY1cSsfd6+Exi8A5nvboLf1Bq+KHz8YI2zE8retq4/JPaCzFac461K
niWjvQXJN55l6VqF4QZpw3HcQaj9HI7Ovw50fOrXKB0cwnK0N6kBz2ECBfvQx052PfiNsxgu+Ee3
K5CZyRrk7sYx/+ynu92w7WyM/dywjLwhCdQz+ez2DBIw85IxDX/4BxlmvrULo//XdjmepTnj5S8t
tmS5bK8iRXTXtXDzpTv6rShFdG5FqEPIzyydoSnSme33661Vjm2AZXq1K8aDQwbrvtHVnzIlbDkh
Em11be1kSphd23nCiOCpZRcqe/mx/ToN6BUH2eBurx5Kmvrad1H76Bpu9Zjq6ZtEwpRx4GztsnS3
HUsnKdnVZEGrhGRc7G46W6lSZ6eQ15YkicISFNBfXaTGVjKGlYcUzriZhiKZVrabP6B7GB8kQOpa
J2FS1tg23tXcDc9vACLliAK6JRw+NISUw9kAsptDnEH3T3+VrViMYXCMr0OaDMF2DIjTlcqAmqaq
FeIcJu5GJTv2oC+HCfWLhyArv09anRxlSdY7nfY5VNbJg7CU0Zt4abs3dbSOI8Sp7ya76V/MpGs2
bRU222EpGopqH6w4iNaytTBi976qjaNslFVl33uuLtRHWcIvB3neKSvu8GD/dTahbqOgth5xym6f
lOTcafnwqC7250NGCt31W7GSbbLOChRsrKKBgNDSX9a5ybmtO+3Ux9nlNtCaRrGSxd8G6rlJWpxB
8MEGwhTz55XkgDjL/X2hOU56ydknILqgEsIK7L2i5Npd7g/Wf52xw9+qtg/6qyV6RCSNKMXCQgAe
MFS9eZKlblTMO4wxvsmSPAD5n9YxTuc7PRsQ6u6d4KknnroMltP4Uassv+7I65sE1e1lxjY0zdMw
KOGTFQKSSnM8IOc3Tf6XYmStPSO0HCRQ+fjkIa7ru1TXlbMsTQM82nFQ32Sptof+VBfOvEvJnJ2i
IMRRcjkkf5+Zkdvt2qT6InukavXZQxanNF2bRhljS2i0SNBCApqxrF25qGVfhip178XSkC0NhQGY
FUFYaPrF4N5DNv4cAdv151xq0HXM9NAvEAVdnY1HA/XLWWuesgWmYPNo3zclYRTZQdYNixiQAhb2
OqgpFOPRdre5fbbMcW0lWgRYOjcu8jC4IzZseOhuewyVeKGnIXQWoPO0tBjwF0edkJrsJ1sBF770
uLLtpbJW7lpYoljOnRTWclU09leyQZaXVsUPfoD5hH8f4iWUu4P2fDsLlCn0yqVOCWg1EvfX1lu/
sTBPmN18D4eh+kJwlnQIf/4LeVftqSIbKetrPOgJmzXlXoxR9SXkNSkbS+ut79jwIMHJK/dSfxue
41JzVwPNfmg1FGtmfJzeeZFAAH05q5c6eSbrZKvsN/R1+Hur4w6fY4var9fuEGo7ZdYhybUhIkko
8R8BoGxk1a1enhVWG5w7x2h2rpnML0bqnxVMOv5YToBMDvIEU/hrjV3j5Hu1Ivf5S3RxFx6VWn1I
fd4hIvmXk6eNO2PW40wDARL+ptZykA36rIVH968RDv/Ty5UKZGPcAsZDnz2tGNvd4FTqC39KZTek
Qe7JYtqANDYJ26xksRkTXtPYKQR1pHVrXdG2wxDHYIcY6oJwXFX88u6UVldf5MR1XBFYXYqhxcRu
TqzdJ8KLTvDkPCAwtilDbby4CzkoGbEIFWbg9bCeSGX7raG/oxiGpGGSlWvVTY13xcqJ1ip5Bc+t
0t/rsvkymXr6EBD/fPmHQYo6CS8vNOucY6utKHHCXskLAlCX/GK8SJ4Ms8eKZe0t3TK3maLluwmM
N/FxFl9Z1BuDN6tl8ZXFFj/V9ZyF1eM0pcZRS11ljQzU9CEQTVr3nZmdCLn072DScgPPBNkrLA0F
upk7frgOor0IPmUnvVdkLzn4n3rpClyQXLVCoiFJ/24oZzlD2Xafl5XF3y5LryYdim2lDKpH/jC7
3A6xjh5cKc63mkxlHV+ByVrXtVmeZAPuIvkF8nt3Egj7fuQZv2XWmVdcwqx9NlXmNiHz+dHXjZcu
mKXYxsQgKFvnFKMEez/2WJ5fwUyM9Os4eU2r9nOk6mfXkbJD+vfISsv060iJdsJi8nEq2n2EV8W3
Jt+NCFb9rHGiXFVlb72aqHRsin6IznWlJHe1Mmpb17SKZyIt5Lbs3vjRzd1KjkqK6UsXztF7SzDe
A1UWXkKD1KpqEr+DBJs8xY0froMsrb5Hg4PKA5mzxGdFVcrmY47cCs2WJrxHLrI/OHXxhU1/5lWj
QSwK4yX0nibnKxtOMLVd9HMxOklgvX3JM9Ve+4UZPaitr+0dJ7H2ha6SJAJ/j03vMH4xrAIbG9ZW
VfG/dCwInWq6F79Si5ceCsG6xCNkr7pF8SJIVUH3dOd1aYTlyzAN4r7FLZHfXfEie5ijsw/mKX2Q
VVbtNuvYccKD7D8HvbmrMjX1ZCtB/PaCPNqjvJSscsLRw2qne5SlNtRd+Eb4mMi5o6hWthaeykjD
cjNWoBeAYMuvsu9YZPUli0wY35GiY6YTZS+Eri59mhdf9QiMtIGkz7F2HLC1M6SORi2+Tv6Emmdn
8KXAy+OjFN9ld0UFmzQ6bOxlEV0Gu2iHL4XeVXuc9ZqtrMbH1GuNOINLkWmHQgurjZy0V8xjwY/x
xcpbKHm6cQBDljwlhYFvjwG4u7F7/KmK3mcprFiriSY/lS0oo3DqIXnlQ7K2grrbo+KlkCBdyv/H
wdeplqv94wRqgAto3BaoryyKDS3MfvQsXmMVMbJOLc2VrM/VcfbKYNCv3ep8/KVb66S/drPYLB0E
++TzFElLcJKIf0RJ664aW8UvoZ2Nd4Hzbo4e9JsQbnhvWVW4mpeHKPuDfufCzdjIolWZ5OEJFJxk
0ddf+8Bq30K9Ni5jFiSkMZmst0zIxB0Sh3G/ssj5/4DN7gktJzgBsOkuVl33q6HjJod1onhCrKXf
jkmr3Plu1d1B7na2elQqj/GE4FsIx/ur2XcXTY6fE2Sghqj+o8yxqBjtdkChFe/h0nfzi11O3QEZ
62kf+017n00KqsJYkbyRIPozi/vwZyD2pqZzH5WqvTqpM+JGw29PWUhmcVypO5gB3bENZ9xa+9zc
RGh/vojlQcHb+/hdsRq0rImJ4RfZ7xNd+PtJqQOvbTT9NY9aZ19WBCFkcQJStk+UJL4WMTnV95rb
JNfiEPArzbA+80QRG6+pGMmW63nO+kqxNeORolVcO9ukq/cVRorXVqsO2r1NROg6Nixs9nlpiNXg
Mra0yJ40k4r943JX0HsybOOU/tqamRBJO0egQrm0um4Z7QNVma6tqesru6BXxbV1TmN/R4odMsYy
c22TCMESXL+2mipOz6aG4LicKoyEvhMtOqqyyNqm7uauQbZgGZuPw7zTTB/TlOW6aq+NO+zboGpN
zaFxynbvT/kr3kPjuIJl2ZzlgT/v51ms39vNPJ5+7yG7hVBeVyTy0p0sNiUmw3loYpq02Edmhuac
3bkFZ1T69yy+uo04ihVtqwDxU1kp+8lDUMTf7QhkqSzJRktBf7LLhm28jL91jVNiUWlMLuxWJ89a
TbxoOZamt7kbnFnvnNA8NpHPiie7+TGc2wqtHE9OrGY8fFYR7PEMlvXd7WJ+gf1IpRQPCS/kv1wf
CkeDyFEeb2Tf28VsLTmYTlOebvVdoGRHtKvf5JVvc0e55qwJjKnXOexn31ahii52K/KgRDithC4u
2dPCKvurOk1Ds13JsoZVxt+nJqk09FuQHNCVzBMALE7XU9m1LVNlFbb48cmWf5muTaOd5gekFpZL
Tss8VtDxViTLxqQ4SIy42kaNHfZm6OC6g+oeqoBvuSxaZmLz3hQWZ2G6wVuNh5usV0dHP1S1YBsL
+OpDbaCCWQ1wZ1DOxmtGNEDWJ5k7HuZwhBwoJ8eWhxwJuEJiIGxoVVIB8lC2sXuql4Mstq1ZbYUP
UVzWDVVFkpocf7kSmjCITMX2ObZb+5ykjde5+nzHImwQG1saLN/uNwS+WFeSnH227Chb1AjbxqV3
uIy91csz11c/h8nidWwdmEejQHP1e5U2u2nSlBOQhtQxsrM8TEaEYNVykGeyLiJh5IGDrte/NSA1
DgFxGSs7x0q/m0RZHH+rlz3kUNLk/rZmu3y94j9dTI5Va/c7AcQlMkfoNx38aSsWe8RpOYDr+jyU
0kAxhVZysAKxqWXx1mfQA7EWrjLstMaOV6ZqRhhK18HBLrN0N4RB+hb5yaOklMyNH/O1aH/t4QJG
//cevlK13jS3yMO6KIi6XUvwqg3ykybsjaHjtXurstMYcYRb+Tai1pJurxfVGXpMdpL11872JGyv
z3C0M7uufUBrHmaLgWPHSOzEJd1X23tsqYpVNZntw7WyzJsdgL5FyJW6Yjk0dRpteMcWnpzm2qDa
+MckqGnPYrFxWrydRmUS6zT1u/WtLnZC276WC+nddGtSVeRUV3KkrPylXZabBi2M36b7x47jcgey
RR7kjJbqfNbdivzqWNhlHyevcITZJhDQPJeMy7gqg6k8j7gxktkpKnFXwU0RekhRtnR+o3Ve0NZw
K/krb2WlVVuLKcikx15So32qD81TFQmeJVpkHxw3IVwy1Mmj5nzINlkD4jTe20Qe17c6y8THI8ph
06mJWT+FYAWeiifZXR5S3WXbLhz7eg1ZZ4QiRjQkbPZa4Qx7NRNgYLIsPROMS88NsY99iApE5Rfq
wHfX4ShbZB+wnC147B4d56W3bIA7qW6LXkcyLEu1Y2EmffPiZxj+mhVWeK4TPGdmNH5RMzDrtZm1
5KErTOnSAIBE3kzHqYJUz8YxeEBIE4NGBQZmwqvzasiM6Q+I9mtIKEOwSrsBrJHuglkyEBRIo+5F
8Uni9XqNdIeN9LZIk/igLPsuuEvFRh+n8aVsAJNHFsr6qpMcrjNhdEpwxUfwsePnl2b5xZ8zRFTb
8k43NfK49pSWZIf+KsszeWiiptgbjY7YUxCcrb8PhNbgvo881rLI0XbCab7Ixlv9b33nsQoXbNs/
znEbGiZOf8STbyPnvtXLs1vdXDrRKUI2e7mD3650q5M3k8xILzu4EP7d1cmNaFdZOUJbgdmcEYbF
qN4O9O3oZM2mjmfw+9mja0PkVIrWeSlz7aHEfulekEh9aTp1Xs12m971Q+a+zH7XeMRdbD4DWo1m
sLY62/+NthTdxUt3VoDgyJnivlbxjQm/yUYTqaAnn58Le+5TnZglNmwBP3W81zn6i5wtGSiwDLIs
T5FJH44gWhfex+i+Zj4+3+k4XGQJKudzlovh/loKDQJbzvhwLVn2PpsL8ShLbkKExEI3INftd/Dn
0IaHdr6XBw0g7Cb3dQFEgbq8Mj4bahCVWK44zqYVZmfB8F9aEFVZBTyh9rcZKnQC7uMg3OVphBn9
3zNDjnc3uQ760sWEE7pTZmzQHrMeWkA3D0Zhx/vJsGGW9SXQkuWgExU5Z1jPaz5vI+xKqev0YKfX
88j2lJLsG0eGtqqtCLo69j4PHaZJsTKeRDQNXkZk6zsqPJVqfa9R2vNEkmknXSnty9STVpMNFWxz
fDvFl34w4XDO7Z8Qspzd1LTFMcOsARHA22kMPPtIWreZ13GgFcdWtfDuGhX/gKUDMWcIlZZZly9h
DwycFb4+ENwrXzI2OLsaK2xPtmaQC8/1kL0RjE7bdTfMK6eLmqdySaqiMjOvTBsXxz5wMQWAIYWt
SJeLY6P68/WQ5MOvxe/KbGUI/SrBHVEheCnLmT8X4S9F2fBbXbr0K50cC1o5RJ3bDc8Wc18DBxrD
kIzHlIUbOxQ1rNgoflTNGiZM1VTfm956cUehvyTdaOwT2/C3adn77wo0ghEozfdqRnI076f2EotM
P49kO9dVPeb3YxSKZhcEMNFyUF7oYQz+QW0SvCIbzX/QlgNvTdVlWIhsMeH+DRhYNunNgGsMjbIb
S/SfhK/jo5xDHkIrAgQebKGlgksLjRlvc6QMDX36qpclSpsk0nGF6uJd1IMI93szvMToOFyKKkTz
tfEtIhEUbw3hUsyMFuiTjgnTrUGxzOqsANy0qxzl3LyxP/TAR2s5rO07C2Lx+9B9t5ZqHw+oQ7cE
B8kSVCsQzMFeheuKAtag4I5qKSfIw8ZmCDISP0uDrJOtpsprLmLt9AEOW63RIFwp2Wzfuy0Iccc2
ou9iSp+aqlJeSqBd+2Y2tG1a5cpHbipr2WHCYdvrqsQ4yZF+DlRHWq9gM/KUqYL87qcVRGumrHaJ
fh9bpnZPRHLYBpmCg8jfdfKsjsNqvYQztpM79XAIeTPqp9Hhi8lYeTDrVLu4xYss6AUPiFUG6O8w
FvYfdj11yYZ9d7oxYPB5t1HVMj7Qy37VTL69kw3yVnywD1j4BIjML67YNlR8pWvCtwnP9/u+VIMV
CX0CzvU87eyqsTeym+OTIrAMl3V3af1/jzL7qHrtMF9SdK1/QJyof4CNgNSHjk8ymaTTrb6LchLF
8+zwOkg32ZCkQpwIsR7kIFnP/xfRh3ZYQly2fk+2mwj74FjvwhQfUlQndnfoDth/KkGDfL/qlG92
o1he74Kv04OwPTQ4Ru1BZun3Ztl8juYT/QA9/FMPuj+ZLjhfdf6kAqC9SNOEJi5OkY+h500aUDa0
/Xifp4nwtFQFDNw450lFVU0qUsW9tgtE5JxlSdYvVbKXO4f+7pr41fICwJ9hhc/lpPmPSvYESBjK
y3KYsWTy4mqMtrIIXHSxUa6mXRXPCFs63alR2+nenDOELMm6r6FUzQfZGNnjtMWFOd/IVvxux7ss
x4dHttYZil4TOC7ZKKtgWgC1NaZ7WTJ9Ygx+c/J5vck1b/GbThc7jR5AqZcCSF/L4s2v+mp0I8vj
0qeplHYtPa2F7Yxwo9Xp2XGQ7dQUjEzZ8s7PCqweXibG12kpySqhaW/IxKZn2b/hK7vDJp5VZ+nh
ACN67EODAD6TuZApENkAKaZho6NFF+yx2AKOPH3K9HESFrtHIzqTlxIeNzQ8ImunsbFd8dx8HOu+
BFypJespm/DbU3pcArqPoDXdh+Ro8bB5tOF2p9NEtjXN7J1BdH3r2K61NYr0o4xLBZC+paxD0pN7
0rEHhICjR9fn4a7CUfzqEOg2WhSaVc3Q0bgwxos8U0zgRlWJgKNm8WeNlSHDvr1cRI/dNfEnVmlC
sUTOWJIH4eN23PiG5xQaUdxkQZLv7fFxcpcdkYu0b8D1kcCYiqOu1fP6VYtgeSOfceT3P66Asf0o
kNh7KoUeHAIn++L2wbcwDtydH6nuPvEVYlu8DrNKRnyL5lczmtKdtaAZnGY8xHXJ/xX9HCfCptgw
VxNyUg8lTMRtiOxB4oM+r9SXTle/uqrmrASIMM/ofKKdir2qdRJEYgL4MwTduh/49RAlyPGcarHt
QjNEPLiuQP6cPOFKm0MIQCQiNoCebYin5dh4ZDo2w9CxLos0vhuBLa7Coj13hOMDIvZ/JGaOxGyl
t5ugUKtt2SrZajAAmGppv0ZXEqBT9EW1uvlbW3U7/AsPzWze62Ut7twGbCuLU79xozpfqdH00+++
1Tnqy7z7/okUNp9F8wWVwV3s5u99BphEKzuouMWTBlptNdT/w9Z5LbfKpGv4iqgih1NQRLIcZHt5
/SfUijQZmszV7wc8M56a2ieUukGyLIkO7/cGwuV15VtcZoElG6aVpiN+TJg/8vID36+DwSdTeoTm
TU77R2WZsLPMd9QATQjlmN0JYS++mQ5ABooyBvpS5hCsrH/0RF8gfLOm9JJKBFzwHTHpvi6ZYOeC
sKmmzm6JDbN6ianbWRkZBVPVH2GL/lDGsnzto78NFrpHRGhvCugo64TlVk8ASEWyGk5NOZPH4uxU
Tb/Bx+Q/WRpcmYAXoEiOf/I0ljdtNghDy1/7YdDeDCccYFAGSiReNXQhuwpng93EGADiaZ6JF7+Z
yxRWQiWJKytuY0fmk4ZEZr9kfBkUeodjAp80TOKz13R7Ryc8MaokETnm+NxriWTx2TXHxMZ0cBj6
J6gfO1POIyxkM9QqV/HVJClg2vV3Z6koWM7VsuujUoYiHc+yh5uL1RKlWejrSq+exhGNWWWWEF/h
dWFbT7U/cYhQqSkTdT1pcQOpDElk31wHmjOpOaJv7GPXJ3hnJmpgw4AUWC+clgUdg0kEkK9FpRay
LXeDsVdYukfyDIbtm003w+JQw9QT6MObJtH3zdy0YZ9hnP64PWzQveX+f51bdJWOsrKHY6v256oG
6IIdybO2V9G2058vEJMRlEa6X0zLeETsUaJ2NqVP1PuEj8bShsJL9IPVq4+qXjchRPKFOyxxiUth
f7xrZ0gmvT7/Ya6ykcks3nMrVjd5VgY+s18c2jrmCmUcRLVDBlXu/n4hz+l76rKBm50m8Uv9p247
dxH1vk5N7xyjVd076fCrbvl6hLc81aaNgW+NdzMV+KpcTbIH71HmWYJ/MMGrtngtk6XZ5z1EZNn/
KRw8SyDqOtim1vV+URL3cZDRuVhc5R5h8BvNyUUz+rfS6qoDziXfuzJX9k7U8uVh7Ij7z/Cg2mKg
hE+hWmure5sM/8TS7HAyTOxjZlNQqcf+EA2yDHi/2aUopqOX8IEUNZ4temEND03Fh6Xl4rUYqevr
DVuXSByztDgsAMonW7TXoqiw9smqt7FWA7Fmw5BTSUwUmWlUNLNDV0VXWeMqkXEzqtrwVEfaR6I7
QDWtvKjsN4J+GYY9ykUrVHRFgNln5jkXmFzIrvkrtKryyaQ2VPkXl57Un8yUaPI2JzA1fu5KQzvh
0Cvj3trhgFw57V3NxXtjqonvGRNbX7e4JY4dH6Qx4i8cw02VXnHWNRYJmZt9dNJb/D5z58Bpr3WX
+649277wSgLfi9o9VJR7bj2URRm33a20etBc7EgwU0OH1QkVT8q2fwPTT30xWB9GFaPIAnJ6FKp3
GnM8T9w2rJT5j+fgf2V5362xIP7TGM8llSc/EZSLmZynYLag81W65wbA0NOJnVdOdQ03m7xoLunY
MQa7k3kgPEP3+zXp08i1dwTdE9xVeTVn19ul9UB2RoY4VYzpZTsMwkovVEcveSFtpMN2AY13uLsZ
AguQJb+wFb/v5N/UsN6tcf4l9Y4aWGJeIWNfalSIzgyOaNpus8MH4VtL2OjeKfNXbMWt28R073cy
l6c6bounYoaHpyT9s+gX3+yLfF+wqNvpCLMwxUpJ+NJGuLSFHfQaycqNLgwMgdzsJAs3vhJLE+H2
YySXxSusc8RKLRRJpoXpaKDQTMrlUqXZeCoxQb5CDTeOmhDzw5AUMYtZZK3QY5rDMBKMSK1J29dp
5jwVXZzsY/nQ9Mh6TGFTTCUAEu8MlsRlQ85hgvlvsLIggy5TqZubUOItIaxX2/CIC1xE89a2p0Gx
yRsoU/eto2gfSMfqcdtP8BjuoQEZM5FMWOSr35aGnZPWDNWH0lAT9bJuOteWae2QvLZ+x3D5MVko
fRJ0LR/IijvIyXAf4KmS+tcL44MJjGRFpFofk933ZPgKlWxNi/wMcJGPGEMUn2F9/ABPZ8OWNcOH
5kWDX8CS+vAsrJCsxZUfccUQgY9h84GEbMJUG4u3WDFCAgf1G/6THoCEE+22ZioW/VYqqIim5GPp
sjpAl2TC6Y67Q2NOTLKmGSY2e+IoNodbh4nrreV/vUyuPEA4Y6/MBLSrvQKpZe5YD6y1QZS8J2WR
ymuX8ZGNZjDYvEsshjKsvKcRj2RMYfrYWFFQ3HygRkH7jUnQsydTC2wo4wdVVVqCU9of7pBTYsYb
BI1/daemMx8G/ER2MIXsgDQswx80I39srNHxZ5EZ+wwI2Des4ahXmUcmeToelvo2ZM186ts0ui38
L0pqX+EsvuVJJJ4AUnsfTyqmLKmoj1ih4+hXLk+2OTNhV3IOABJg1+HcTWGKnaw6pH2AmKE7GGsI
al+mAYr47NEe++rsLSStYu1IBku9/FP1FTkj1XJsSOXbz7X3Djl418sxRfjC/R8tMH7nxhX8Kzbc
EAKHuwW2tmPvoyyJ/SgHaG0lPjiCh4c0RTIkIjy+tDF/spXspq9Dd5wDXNlFL3c93qEKPmxM3ALh
A4AAXqyRFfRe4fhqUVGIZHro0sh+GWsPUN0qDm1v1P5YAWpUXuzuMgLg/JbK8r5Nans3u3IIMeqw
H1KhpfzoFngLLXCZZjKgliyhH50qvZZGA0nXuM5Y0+0Ha04vaDuaIwt/i3f2iG9ac9JwzBBKG106
blXMoepfprP0BLEJ6zRgRZMkKRDy7Gj7rouqYxWLPDDTt9bWmqd4nnQfRO0fRm8qzKOYw9Lyh3mo
/aSNlUe7bvvbZE+KX1Kuf2jFKAI8m/nHVS9MiN4oK2CerJNPoN2QG3qIP5XEgbK0CNB2NA1nejwv
fUxpXVXLbsgbD/wkplvXUm0kRtEL48glMbVwHzByPw6xkvuDqz6aADp7w55nX+uUsPOqNyFs51p2
yh858UVNlmY8mHVT7ts5+90a8HckpuIk5zxVvUyv+TBOvpLOjj+RMtAx7+MKwbSi2kVIkHe0nyPS
g8SAUrqPIkLXsO4QjvLHnMzxYkbQt6Y6CZJ+soJW8Dvpa70IFTEgATUARuepOrvzQDKIWzVXPMdu
qmRLZUAVMYhE1IncgCzLikwU9kVOHokuE4snTQ7tEZHtPpkUJGuNWE6FlbdQK+vXrq2eFRXCGwbb
7dFp2++ayPXAkJrJHZZz83nm49JPqOSW+OzGpBatmGg/JNkeO2hW8LE271R2H7WXiBCNkkr1avmn
bQ24ciwLdtwUaCjIWQ+WaSJ9qPe+51Fp+p0zgHVg0zTleEO39iOl0uk2QTLEs6g95G787mBWs588
nTRTke+XKbbZDA98QMMgDnYcqXvh5O8EAk27Bshsj+Wqus8T2ISVEmO0otfXcsIPq42YogrbNHwH
S7iDkg5O0BVpF4goOYLB5WGG9a6t6vaFNf6VsMsOG/P0ydA05VhzI/nR/JRD4BiLVDy37Gdji0Kz
4VI3EehKuqZlx6pKnZU+O7vaiKdjUdvaLoVg4wsXO9n0MRaTxfKmHYIChuTOcrLnxBMX23LlvsMi
l7p1oR4G5HinxVE9FL+YnDCGI6UZsuLQY/y+9HaFnVdKFgN+6odoVvet40ofuXJ+iDyLkSQS8R6X
p+8avjv7pm/Hu1YACxWobxpdJ+rL88gsNTD+aqJ02hH+eOercsFY3B/An/lBKCRdzMbOyeHIxIBy
sPUdSaKJxNBOjwpoPpN4T8Bn0LkGCtxASO2dDAaWFIfGwsG8wQkCdnjVvTQ5Ei6DQqBHzV9OMOjz
yZx9lZW02RMNxvjzE5uF8SLS/FmJmiUYVC16EK3x3Tapwy9DHaZ9Js7lzHBtKtC5KqoZtXNx2GUi
Pb2QvbvTSKELmkbDEamKkM5F8JSyNuz0EpLXlOPpGDd+hMHqUVXYswyNJT8P1gILwqwKopFs6zny
suWARpMwjAxBar8o7NSnIoUI4DVnIi/7cBrFEG6Pvg6xbfZhkUKdQlPDTO0At8NvP85l7h75cuvQ
yNU6tMG7Dt1S3WbMfkMskZYwLdi0eeiSgu3V3I5iQJ9Px4YCIzY0F9AL1wfqvwnNk2HWlO/SLQBQ
SnOUpyUp2CJ7qJrdfMaWuJ/D0ejxMndasnBtrSh8y8KdRS/N86CsgXj1cZqXMmQWKdkETdHe6qt3
O4EV0A1xxesDtbTk7BZmFShJlbCXcqNwO7B8ZR2aZDcL2P0QKaoMl17ilzVaR8lwGEo1g7uYsCz1
G1m9pln3q+3K/vOz2h5tH1OyWHifz9Hi4vzSi2O0plFu+4ztkbs212g+vu+drMuJN83BnqIxtOM3
RE01A91ew+qf3QVVWc9J340yLrWgVZvs3HULBfdlp43Zs6Z4KWn2/GMU3yxsKHGCYAXftlEUMEit
b6B5HKr2likMF1joBkk2R4WfqFF0XPLmNLYNxgolqYhpch47dIkKizVosJMRbu8AMw/qws7yRtmu
Jq/CcJdge9hqSc32NzL8pINEiVUI8u/XqvTYWo0meA2BVCFEBz0UaMyD2kHH1vx0l/wnuIvLJxvh
ITfolsvumDYZWMSgJuK8fVe1PlWhXA9bczuYmHnwM1+/yv/vdEQQ/X9dPTpee5hHAbhYHrV6DAhb
/s7mpA9aE1e4va2YGIyU2WloCo+iDhfENfnflZtilj770pPwM4XTQLnjMMD4O8y/BZkSVAAnTemu
Ud4n51wpsHN/7IkJPPTJ8FxG9TVjHAhxySYhrS5+YCcXA5S3yLR6MmYX/bHFGx44XHH3TiYVH2I0
5YQ4XV6ipigZu5fioI3xs0NVLCru5K6/SdU1jsMKE6iWVYRTjE2klPpl1oi2OSJEcO695B72Bhe+
ZFG9epsMkviBMkZIOYxnpbIzbh13vokZQzbLUVpWTeCMHuYNzZCHkSrw5e4UllWIsS58NGe8YBTL
X6g6+8oEScs1dD/zYvOO41FZ11noVctvvmzyaSCtns2xJFtTT7tdQolMHzvvNorFOAIq16jGgpQt
xM6SbfWoFogaB7ZRgcjr1O/zuHq0UirOGFlh2l8eEdovO6owHldh+GxMONuScaO7S/YB619eojI1
AyKRy12rLM01wzjD0CrlvWaYPTiTdM85uUTPZGdSk7aW7teUiaOzdGTPd+bdcUR15BYoTxE4+ntV
RjgmpMqPPjLrAHvaAcaoyG+Kyr6n9YZ9nSfiR1wnbyBJAQnc5vchFs8Yojp/CgGexrygl4r9mEcs
X8o4bXypEttmtvZPkHkXLIAxylG7/gRY8kJpEI1L3yC0Ai3ZVXGbnXUc53dOYS4nXEyX40LpYAdL
09gtStfuWT7uqnpMj2qz4h0eiFQJ0tqJ3r5B9CeuUAwvJXoSI62S75FS2yjBKSbo96xWq1W8kuxV
w15e2lH93rXaRzl2De7kCCap9lOHIasldVMPH6Cx3OG5nD2LNCsQt2Yzg9S+m4v80hT1eLFW9G6G
6jsasjl5g1TeiL7eC88AUkWxt4v6fD/FafwGU/CnIGjqwZS68mqolkJ8hjru3b6A2WhVySGXk/td
gl9Lz4Vb30bzBeAz3uUmdkoDFeQTjvw7Fyf3H603GoGTOdojOwDjLOukPbZoz+6J2aF6pxL+R2If
bHnpb0kgMetpzXj2qrxes0fMk2cM4tloIqANRZS/8voPtgIJNdKk9hdpe3fYxtEhThwEw81CxtaS
LY9ADL9nvTsvs+juY9u5zz3GFkkJn5mgaXnECZzhaKt/57zZcKt5Z9TScv+r/Xl6u3Lr3NrbYbv8
69lfff/vS2yn7SXaxnnMypRzDPKJ+mMNNf58WI3EHW/t7dE23wyJykVb+78efp3/unzr2w7/07e9
ztY3a125M9R68tnb5Xi/lWXNpLo+VB2WMMCp/+41BpMFwXo+V6Ds7slj+1f786mfRzFTBlQs5RBn
ogm3Q71Os6NZYT62tc12/ncb92pWkUN6rWY9frE0ldvBLYwAElH8svXVhc3onprjcevbDiradDUZ
o+tnV2FnTzHD2NeTOpIbzyZu/p9924myXST1ndXreH3xz75UaX1NG9TzVx87zgAze+OxMnNtn7h1
fLRqrMYrpbFuam2qt6jwEqa+qfshXe29gIh811VlCpdIFHubAKLnal7YPsWzj8Vb9T2BcXFMCYA8
URhBtYw6kZC9naZ7w26QOVhKVD7Y1dBezTQ/usyxF5I8WSItWX5GOXbM2PJfSixbj5i7vJUyd27I
D9W9wraLYSW2H8ZuSlnhqw/Z1IWYoRQX0nsFkToQuWFRLXvD02xCTwr846rlh3CwneSD9u4A+g9l
J9Xv+K2VOzHa5V5dtCfKzT1bzB6bxiqbghZ3w6MpKyo9KoZMmo5QjqX3LhsG9a1xRgijXbaqKUCS
cvKhiKCKjY+0/m20fctOGUJjH1vvy2jWuwLt3EueYFJQT9VPsPz5snXJWO9vXl6ct9Z2QCgcH1qk
37vt+q2v6/U3zxrkdWsNSbVQYZoeum724Kl1YlcV2fhSiqhEBpuMeyUex5etL6lY7EKOum0tj1TO
S9IUf7Ch+dcFy4RVNagkHJT1NbZDof9NRks8by/j1UtyVoku9L8uGHriHkxF5uetr+G+vXZKdPNa
avhztcMvMX7SlkIlxDObD44br/AEw/bWF1vJc1FSQd26rGqAdZtXv7ZxfetKxmUO1FrTj1szndvq
ZQYV/3yFkghsHaLSxnndSK7QQZ/SOnVOacv4imXLv0m3n5e0C+tzLfr21f+/1wHxl9AhDf2wvd7X
hYOW3CeqcexsijHAwal6wDLQPBvT6p/TJJO/9W2HoVKrh249xKkCnVOfl9XzCWnOf058Xaxli3Oq
dfXpq2t7NOdR9fDV56bFH9WTrH5k4vmubNOHSqdkLAjr/Xz01WcrHSQC6YXbFQoVps/LyrjJT4oO
GabTcR1Pa5MwFLXo3mKAoH3EmuGwNTVRFaQh9OiuHat9E1G0knxWrHC9OBlFcUqFgFS9NkfR1yQG
wzPBqom9l7DfDC+H31aZIMxr06SoftJbmPvd2NtvUynHk1BYsW1n86nNTp2s511sopUfOtsJI8mi
xM5A51RFE5ik5farM5RswTzxvrWsQsvua51gayVuZL8apoVLUlc8b11VH7OaKOrlujVhTJkBGY7f
G3wedvrUeK9WMihYgiXK3vI891VjaXRSSxZ1W7PC6gX/NRY528UGw8UTCobLdjKC0fH6TednPQTj
bHBf1fWTur5o1rHc7TyvvG4XEkvMmm7uSUYiuNDf+kZmnr1ocaHy2N97ST0gomHKm7aJbZubXN2J
gDvXMk43IBcJDFtfTk7eHoQz5HA/4+RY4hbyGo/PdS2Lg6cQDJ2Pq+/laN8BCSyKv1q/r2BlvSnZ
ADqVq9/6OGN2n8vizdKmmXU+oxyhMTlrccO5LAlyZ3xE87dBmSi2eNE7dtBEcEyYP3u9edxaTT3K
V8c4Mzome5ssSwdWUOjouod8K8OKuozEWzuBZOUNJSlkNPpJK2MnENQEVpTPCQaYLvskN/sDMNaK
jbks54v73BtlYOpFfPL0Heaj7pO95sFsBz0/GabyaJTyW68rRPG4zfzIm8aGo5rAq3P2LoqBLDKl
eBzEdo3UUMdDENes6kdXDk9R1KivJBlujBtfml50L8C1soa1uqo0fD6zBrtoPWyPxLrGsCvzIS7j
/LNLm6IkVIzhJW3zX7XtGqeWGIubsPCHm1niXoqm+GDt3f5yTXEbpkL7Q8zGIfNai83SYzsvPgvy
khp210GXsDLfw1z5W7zyr0Up/ZhsjDczbc8JRN5fWoExnPKUE2PyotvVBWfe8lBp4LSlkpZ7d0xr
it7JNxZ9zXFwETKIzhP402fdkzlUEiDATn5J8UONF/votdrKzi/d3ayCEZapqAjOdgFtVZix9qI/
L+lYvo59uqoLcxFuzbzBbxTSxBXlvf0U9TN1qH5s0GoY01MizVVflrYHWMHpqW3wCLGU8kTcEyEO
uS1PgH5yb66ycnbmxgtLf/78Qg2SAsUOEtQ+VSj0U9TK/VTvEsAb2zf1Z1IHX+KFEchgqD3EkV6R
9l3C+lK0+k13Ojxri/LZYrf2Niyu9ty1+mE7h/Wpd+nJ0PYn+3fP4PxmCse7FzX2/ERkvA2WMZOi
TQjzem7CCA6smVTTtaXit/jSDCD3a2ugWPxSksS7tfADrl9aLzuIqLbeuqohbLcsjtu53rPUZyeS
p89WbTbP3bicTTVTsbXQT1mTL7diPXTqeFnSTgeuoVX37XAYXMXGy0i3b5OuOex558IH0cEzYOs0
1jOpxRwzz8Wl0KV9U0eNs9HcLXszSQYMa9f2dmo7UMAk5mm4bY3Plyqa1qKoWgGjFqM4jUMBLNkK
AtNcSwoEQziHbc1q/QMUAWyevdKeqVpAJ6I5dTpXL666nHsxv342tzOarIcwsbJbkQ8fZpVW5wLE
6zYMzb8OOGA6e3LlmuB/ToyqNz3ovJWvazvD0Qy/nbTGh0COtcj6KkkHGDTpKYYBZhQ/Gpk7HcSA
mFLL1fiROwmRgD0s83XNMNr6tutcooEet6bbmE8o7kAZ1ud/9S9Ni32RtBV8GWPJUi7SdmKOBIpT
DmXalRCMkViOeU0Ree1LTEZPjIBi6Bx291pY5VsdNeK2tTxvjlZqJYnk68mxS5WjMtopG+myf1Xt
Un+wyf2AMdJBeuGKBloqm+P71hCSGhN+9ct1a2odVA7EePlxa9ZzmZ6j0YM5vD4TG8/icRmTzz+8
ddnWHCQyj1+2llWMQKwjnihbMyH7fW+bKxC9Pl3YVh2ixbD9rZnrjvUkkeBure39dbF+yu1CPm3v
vVh5XpOVKuRpru97JRbNulbvt2ZNuDw/zZK0m+292QU2SClGUGtre7UkGp7yGoiXwjKlNUsr1UBp
WhnaFAsAkueGsdqs2pNqUxmKCf98c6Zq9tM4dn5AIL5IHpFJx/3UWstfcIv3GST0e90jF6EoL+7k
fDPVszT0yeisbzA48lNd2VHYGYu4RJGSnKhDlqcKE89HvUjfc+zZfnez82LO5LU7bv27LCqbyOVs
CrWaUGM3hX0D9pP8PlOIb0Hw2RhosZve8qlMYeLE8YUS6TGdlld7KQ0fO07oG3VuP3RLXy1+0Wj8
vLlTh7x43A6KbeePoKFYZEc/HBwegyFDge6ODfW0uBkgXEE9R0On4rHZo2LxuukCWX45y7b5SWym
cra0Yn61+oaf3fSkkQf/Tu7ar3JxAwr0OHfX0UHY4k/TF9ljkib41uaOckCmr77XVqqxaO0Omqvb
b8I+UhLLvxnLMh4MJUn3rpJfYsX7xXJdDU2Z/DGT6mc/CZPyTuOcNBijVNlcgrMwGptkmuPAhPjB
E0b2z0iRKJ8tFypSQ7HS4cbOmsnb6YLyUgMR4KWqjiDyKSU/Qs+7MiX8BXdiqgTat2aJvZPlUfmE
+J7vG4E9pulAVhrhwrftEF2tf1xU37ex1F4MtQ0Rojc+Vaj4oFYgYhZ2lwAvE3ivytpcOsbjNP2j
k3hiPFed7Z7mosf+cIKgLANwRuWkKdTV0DQ1B7TzOvYgkRH+guqh3nIQsB3+SvautMs1R3Y5Mz1i
sWnH35vClfdFZ9KmS390KNxD7nYEiCkHxZzEdfLSX3NJ6OI04p1L1OLfBRlM3ekeaYBxG1iD6J4p
3mpHq7FEGFslqHxSu7u4VI13mJ8/Ryut/5q4YFIL+pP0fYP4WwDWVzXmEGPX+yomdWeS+8YXtdKS
pwaWytbaDo3VaQeE84Bj6xXbIap1mC6Td4kQq7xgo6JB+0tPcCP2KVkMj4NmqveZ0ure06l1b00L
I8VbkeIFv54cYBfeRwMx9mQP163LQH1wdBK72bVupt29wehgeUIgWltbl2ZYGL51eRZuT1hnn7PB
zMzaJTlVWrS6fdb9fY6gtJpJ/by1yKSK97kbEaGznpzY2VCv7sKt5elaf0+UHIaAgyX91qeTEXIe
vNJGRcMTtgOLkgO3BvGi6xNiV5n3WZOpsBG4glV1+tTrVB/Wk8p6mEaAPwXRwHm7Aqh7DKMKF6iv
l4zdPMR8Nft8z0UyVkHizfc5Be6YLU2/txHRaKUUYV4IZrqqS//anY2vNGunF0fYL/n4uyYT9xVM
M5gNayKapDRe66n+JTKMJrZzQLRqgDmld4Ixar7aGnmGyuCN++3a0tDjsCGmJtjOjiqVHuLXrWNk
PjHf15Bh5FyEnmAFgRQtedkOmKNU+yaLqn32nz59Tgo/bjzMu209eZnjCZZX5OH9bR5zkRh3t+qN
e7YoDPpwWs5bM1W8/qwt0EO2S7TRNu5MYLNTJJ/Xly1l5AmX1pO9Pr2J5QG6e4QhOtq2Rumdl+2Q
pS2jXTtOZydOnZcOb/TblCrIzHUIaJUZo44mkea4XQwiKJ7xkmNPE3VlAOu33fMBTXuIzf96Pdn/
rQol2qPshxhFbMoLWjqdiLu2/2xufZ0pd1JjPttahJhWx6WBYPfZ1COetRTHCOLG49Y1GQvlvD5V
ifVo4vvWNy9RqJXcGFtLdspw6ixZcQV/dDsM9vxYQw55+OxCBUmi1ej5hlMmT47Lbd7hnWXPuulT
26VSbIzxy3bwVHFUK2O5ba0pcttbIt1jpedJFiztigLLxvG3s1XCLJ9bOtBZm6WHrz7Dy/54qsqk
N9Tts5agKvvjkC06terLduB3hIPHQLX6qy8yxzeZqNMVRx/1ZYij9Co1++Prgox9Cs4bbXv86nOJ
K+umzxdthxHDCmyEAmuy56uepE/d5BU35sDiRgk9HBBBhFuLoExb9beHXi5etM7szv/Vtz3Naquf
sovinVY3BSSf0nneDq4EJXQQBKBQp69WFUi61GLkuMvQqN5lGtX3KKuB17w0OW59RVKCVaZQzEVZ
1cHcRKrPbz86bxebBhmtFS7Fhgn9p1aJw8oZZvdxn8i7XOqXDqDwAb9Xea8yTG5NoUSBihyUrIfx
4vTmwAfASQF9akchFaaUZsu7Osv0sU3d83Zy6yJnTAO8b72zNo/1bTaniy3FwPc5Gm+tOdahN8ke
VtAcFw8yrvdlvVfUsd61rSN3mhUvEI+i9mAqhvMwZEg00iHK1vixPTlu31ojqtDDD9eoHh6sIcax
XVCTQpfwM+rTgyUwPMgsdjoVKwCv1prTlNi/F7eEwSbP6hCjnFAEnG510Hcda5CgZfVReuQL6YW/
wBIOpkRBSBoxm2/VPvgxqOtNOOiqMoYwJt406STHmAkBgFuFkg5JeRj0i7rgNddpikFxAXWSqxzz
SX9n38VgA3thVxvqrejzM2HUyrXpa+Sxw+ieiwEBnGG8pe2Ysv1z2SfD9iwG4d6XwtLCmYo2eEcH
mGhUflHOHZopX51I0sWdmPLtTBqAVw+Z3y3MkWyGH9ThWROt97Sa8M2IGOy5MdE9xsbVbFP1oBCM
4lfJ+7Isr1SEdkmn1YfK7tzLUJAGAxDAw6/DPOIAbxvNBdOybzAsJlLouuFQO4IcV12PbkP5m5cR
IXYrho/v8xg4pkHltlK0a8FatbAm9dnIeeWxKZaLheFsLCCJFAqRi5mOJm/OTq02ylD2kdwTHznu
WseJr7krl53a6d/iifwAGFP9Pl6QaKhL/WxB/3hudPNNSZPmVODWeMUmEV4Jc8o+b53uWlcVKIk+
ot9aoiBu5uEKkeDUSwwZO5kFpayPXjF559KYm13OuoGtlSl8gzStQA79yWpWRmDca3tztLMDBOGf
WDX9WMNETyZV8oBPawigw/UB7mwgePxu7FaBrpd13UXjiE8CdC28JNix9wazvWGjtlF/Npk+o6sz
5WWEaHBWVsDDaJ+3FbW2LqtZovAz6qmD5AJjljLDMiIZO/VNL34MtnLLc3S+mKMEefoMe/nv4hpN
SP1NZSbMJJ5rajhXjfZiovAw+dlT7rXlmMG/cZrAKEVy7csmDuOJFUahcf/OglyevK+x2xvXX29d
AFk5A54UTvJGUC8LzAwM1W6kPAp7/umaqnud3KwLgAI7ART6SXYgW43aku2c40GQCBEjptFKQssq
uSIl3xAClMGYJr//j7HzWo4UWdf2FRGBN6flS14ttdqcED1t8N5z9fvhY9ZCW//MH/skIx1QBUmS
5jVNVuKSHZkXvuV9AmIFeav6xA39U6dYxIwsw7P7gClHW1lPLIzouxh02cGPmxfPbeCYuQ3ub6pR
XMOafjBWzP089M2+7FgTqPMnNE3Vuz6KtLt2CRwTw0oHEmaa70I98I9mB1Iv1HRmKIrT0fdazTFI
EncPKOsUFcEvhZ0HlBgiFIVYyvjZW0P51iJrzkf70uXY2DkunCY9YA9EHaGnegyP74MGIM/8zIyk
3bPvWZXmA7bm2Q43gM9prIZc3rEWCPVhglz8OHossNd6N7ErHHxCWIXPZ1uBUPLVDhy+Gd+NIC93
2GYxqmBS2CUqHB6zZfF6ToOT7S3qs1X/K3D9DIEyA3ijq6eAGMwc4KF/DmesGnUI87tOg8rU/h4g
DUbAfo+NB5yvth1WnZ2dmbfqHqHp4qgWHQjlTsGARVMV5CPRiwkCn42F0n2ZqunTGNrNHUuN2X7u
JkTRsvYR9vInVpqbnYWe/NWbdFCgum9dHdu9Ufzeu1ES372xFpxOFXc/Gte7KyO6WbNR6MbSqrrM
KCxhofp9AIh6rrruO94HBpxgOzgqZTLdD3gV3TksHhcLgThI9ZfUcW/BP0yMskefOzh8H5m1s7oR
AF+K46NudP6uKSBRZHHFQkUbmOy6ldalcqtiZyV2ewa6XgCK8yxAN3wMTpCZb5ycTSm9QHML6diX
0upcVnkK7ZDE8bmcWvPc15X3NfVe4TJ1auv/nO36AOedb6m3QGSUn5HR73MrC270McAfsVKbAzN1
79IDPDtb4EDBnbAlpfhM3joI945VsOihmgfGjPfeaA1P6YBGkUMKMZnk2JrBa54p9u0WVEPhrEmb
kf/VrqGIYfP1YPmMHb3BAsfoZgA9K887+YHv7UMP9TWNrm/PlHmnqwGvom8at3Mds23K6ONXmuvH
PEimG3VGvgmhqGctDn5bi0MUVJ07dIulMTI740O8BIt4jpmP2p1q1u3z0LfTQxsvPTcprwza5zpi
qFvV6bkMHDXcpw6PEUzYVWmZf3R9ysjDit6SVEfn0CyeLGO0T2MeMf9eAt+9n70OHlqrxceme06d
JrkJmR7cpL4THYwCAgBs7OjWss1nPTBgb3gjLQq7xwHEFet78XFQ6ucZg0oW9picdYvAmZZdBANm
LzvSUIWBJZrW4nUFAvO/gdKxX9SjbVp42GUYIZJafglSY8y8lmUW/BocZM+XjQBl1o+6j60rhltw
JDAD9eBYBz1orCkYJmacPseyNHKHoPSVhlrcNub0pIbzCLXDtw8jqjT7aUkiUzDte5OHZaYuQDMn
TOGVdEhPzhroIs8sbkFkXIYJRgpwpYfO7J6VFv+n3IyTg46J5rwXzFy4EPgt8GdHZ5hyOAWz+zCm
msZQsMsePbbmbuKmepuBG33GawO0YfEjHKL0s5rjEuO1v9zCp3HLKoGzLBXUs85MJ6VBOZ6r3Usw
8QkDYOUpB19qowGOvVopoQLY0wcpMNW5eSOnwbXyNaqD/JrFJV322DkHDLuBh7ClAAiumPcFimmR
U9i8F/bepMu7HzQovTVAAfzXhlPScD0kR/z7mAXWSzKHbyFScIiPnias5Q6OM0JwX/BGALQPicbT
Rf83VfZpX/9hXtPetkN2rseazySowMTB0lpNIAm18Djr+uqE34q8NL4gIY8i5/hJTwLrkg7Kp5lF
gIXeqp4rczEeiL+rnXGJvTFkt/7gxbN3DSPrIWYrbZ/qyCq1ao7wnwFi3L51TX2609L4dVSZpYZV
gIxiCGV4MWmqfHRtkobrAQV6WxUggqzuTjYb3mC5SnsVjkinP93gaC/Adl2ksZWJiYBJP60tuPo8
7ZtDkdreEywA51GdXmcQfE8GYAQ7D5pTFSdfSgYGyFdGQCtLNlMlOad6xpivzABoKso56dyQ8ZOR
An+xDnnQGfuqLPoL7IjitTPr5jLCFtlLUk+cBrxxbeEXqjT3DJf5P21nH/Qy+DXZynQu4nS+Rfjj
qZ8Be5uunTwGSLk8Bo1WszOMFKbTO+nRqu3qXEIDNwLYGUqCxFzGz1uYGu6AVLATsslYBDtnHrMj
s+hHg3UOevFDlj12IWCxH7n9imlZe80WzEy54OpCEBZX03mMFtxobUzqFWBEuCBJJZj06E1RDP8Y
/zdL8qV6trx29U0ZcF+9FjrdLitSQgF6NjrIaa2ugoN/mnCEvFjha9yAFPBfxiZITwF0Xrs14BYN
4wtC5agb4nm36moIRkhwQ5nJhMGNHZS8F8ENKej8FJLk+NfkNsENuCxrPjJY5ZdIVN5oq4JLdpFo
MrOCBAuLvzfUBWhft9VRECqV87RAChnLZjdFD9w6aPB68HeJoi3rCOQGYLGO7Kp8c5T8kKgBDrm/
zH4AxbzcuGY5o8Q2fKKtJep8FKiiZI5zNmUXqRk5LXcGWcTg7+Pb5SRSSwvVaWc7WXqQX5mgNc0G
LMJni6vfOWjUsyiMON4ekvtwBcP5s1ue32hGziVHjVr2gCVI5P5LNGaKzJYWxneSzLLqHJaKjv/M
8ptycJ8B3hkXuaT8DJyXw6gaECfpq6NXlr/kuHQM4Jgvj3F9wpIpeKncZ9fFWkijW95Y6t0ZqRU8
mQB9rNhfaQ3QbtmhHqd0PKp6/UPwwBIMwKi7Gn4d66lIjmTVYGNGVDkpfbzbHGXTe8V5hWrwvYe5
ePSakCdqIyF6apPmRZ69nbiPA+s+p7k26NatIUJvj6E721vFTeow/WtDNNu2hwZ2WAdC3QQHeVzy
NCRW4vGZ7CQqrcAKdZ995W7nFX1+g6+jB/pMoksAEYG2oZwrvN7pW4ZkBogAzBmrYYxA30XlaAdH
CpDIrpHfrNE57UFD2dFFrjc2DWvUzSFuky/zqN/InVvvEtTSXWGl00HutdyVpC2Y/7ca4isLBkCe
iRwhMclbm4OkJTBSHEOaLgSiiejj0H2SB782Tbk1W2uQkpqVz10Fhv0gt0J+pN7X3J82KPQ9K+iM
cq3qr3axDUHucr2/Zu70M8Ar45QxGqDVvWhV3sK0DU/5DNG51adP+tJ1yGc7i23nPAczSGDs+HYq
dE6UcBv0hKwkL/6fC7/7DRLF9gqyux7qa8316aEmg0Npb+gH6QLk+94hN36xAWSNn1K4vOvNXeEU
796ad6CKj3fQYBuviGBNzs3JCHNtPsZu+F3pMvW43WE6wRvdcaF0b52L2j9lmFie5Lf0fvWY2rN6
QqOxn/dNFt61g64A81j6oeW1liMl9q95XlfOCAeEyUFaQh+nJ4YwTF2WhqCPSDuZcKy35rNUsKuZ
Cqa+H5Bgu0gLHjtruEy5xbSkOubOgPGRu4Ar//W6dpFe/RCssJcbwBUWQMrW9ub43tUXAKNR2PUi
b0P3tnTL0pIkueUVrP4sPZKlz87Rd6oBzEr65AQKfaTUl2B7W9810TUq5XPlDRevMffSEtZDsBU4
K29twwaB9IVM2JszCt3X7Q3f2rLkSTJYWqHa96cGkN45dKKTlJnS2KXGdvzHJihpeWoSW4+R9Br9
UC7JD3lrsy0r2/6768FWjg3+1LwGcOV2KfCYIgXk1tsgnJcPh+5BNA10JqqTfsKHgn16xgXyxAdb
xxjUeczn9tlhbMD88E5nxWJWCzy2k+ccUMpQd7fWglWdx/I5H9zuZJozQ4lGVw9qULB20yMws2OD
9yS8gylf7CLNeagPQVQ+OpgXbw9erirJ9XXa0pK5NZMPhxRD2l567AelMUpQL921xPQE+pIZw3mS
uy8nKcAzTmBWaHa9D61+L28JrHZyJfoud3CNr7mFiJLMWyZcg4+Q6r7ZwqUIuWFdrKRX1sGhhsQL
vmFM9M9RD9wdGZOj3GMJ5LHHy/AEoVzmyFP6Vz7pN15sZCd1Hm8Ts0SgzOsu0slo9NotnN0S9dxD
WATrF8Bof0HKz65yQnnyEqOnbxc2jB0Nv+bBe8Iszl0xy35iv/h4np1yaRFbZ6BqqnPluO336e2o
HfoJ4v12F8vMoSdNls9M5mbWwbegCwmpBF7AV3DJBiNxD/lRqcLeGpQTA12UUbOOq46ZDLbA61bn
yXWuE8Ac9nPP0CPRKI7sfYZj2Dq6WmdRkRYU7Lnp2toJw6V+qI3EOMn55Xf5djReW/1xNvL2pJrG
szzV7dFKLO+6n7ExRbuxKFD6h0L+9wRt6zgU+fZLeh3YMT0tcaRh+gDG/6hldg47v82HewTZzQvQ
tOpGWDtD1FU3tIU/ZZhl6/OVJ7H1MduD4QP9O4WeaU5efbAgSCOL4Rg4nBS8BC49+AGFwGPJLZMn
I806UFl7tIAH+wW+If/tzKXC1qNvT3Jt0Et/v92ErVRiUuX/fyrGaiPspfutq5cfI8l1LL6lJbZm
zhG2HwxoEWaQga7S2RcVj0WpIpddh1wSxWGTV22Nsq/9N6x+/VDK73w3yliPLXN3Dyzgjg1B7DH4
0Mv4lc0Rlq7lNZkL5GD2wWR+R2uF9eSwTy5FE4bqUaqvUX/5gkaAQbogXcdx0lJlRLcFW940Z2w5
aChFasDElkGY/J0tWFGSkn43ll1/fTmPMHHuxwJdt554Azz9ZLNLNe/R6y3YhPrLlR9i1je6q6tX
GZbJoE5iEqynXoaFkmQjCM3rAALIVlmqbEmJbcH2GLe87Rofjo3yzx1CHfRh9JnScXYAAfKLpOXN
444nTOOX8vXHz6VW7CJlUN8NI+URri1v/hFAtL9Kc41Q0gU0vTyDsOuQ3JCW8s9ROXrtqgDlNBe3
TA8fqSABTJFtCveBEyIEDyndCrY5oBRIsNWT5OD/HLQ6v66/fmnJK9lje2fW8czamCXX0/OO/ZP/
vncSW2tJ9GNaDlrP+q7Wxwt8PErR2Nho7VdtRmpW+pVt9CDH/lPeVkVK13G2RLdAnseWlJgc969n
fTedkdpS8cOl/invw1k/XClYOnyM5uouhNG3vOJ4OLNXUc3rXFVeeAlYSoGcCY2IyfuyzLYFW96c
4QkK/Y46VWsQXStJdysn36q+K5GobwYghNiCX1u0vCzynmwvy/ZS/Wvedpi8d1Lvn/L+r6fy53wh
9xcxaL/x4OLQxrB2GQvLh2sL1pnsln63VvFP1T/krfOJ5bTrFeQ8H+qsVxgS705Thj9q54V76Rpk
Diqx7RstfciWlNg2INsqf8j7kJR6fo9gQP9Tq5FESAobIh8vJ3vvDG+lCa9RyZX0zFI20+qsyk66
V7xs3TtgKmjjW1qZFxq5pKXnZywUsKJkZZa7Lh35gdXOe+keWP1HkrVBGfhvutraadgqawjSuxTl
DAkT8bfDP3W3W1NwZNK/1dmawZb3oblIUkrHoElZsnBheg3qbB46R0/nvcx/EwAGLBcl42vQDtFp
fePlpmzB2q1uabld/5qUgu3VlWTAQsrf3bekP5xB8uYsATuhJbxGW2e/DqzXcnk+25ENXiVM3rKr
xcKIsayQvJs5btXkWAlkYLAlJfahnnSiW967Py4lHw4ZvEo5zsY9qMCnGioFrgFSg5VyQwPJsXy4
Shzx2hfpuvwsybKL3Jky6fPsMqvOrskc6yIv+/ZE13f/3WLmu6HCVlVi8nijomdFb620LnLlDqIn
Rhwhk6KjlT3MXsl2DGou2vQgr+i6TiktYJz1uPkqL/Lfq1q1GhyxzmbrpGFzMM+za4JEMCxxSGsS
1A27lbst7VuBgv5ZaO3KRXfYmS0MyOiQt5UPS9eCs6n7t8LZttgAiFS0a+SuynOpM6hMelW8ljE8
E+GT68sDnltEd9p1PfPD7Zeb+u4RrVPX9a7LnEWi62sesTk5e+Z0lLssl90C+QFbUm7sh7x1Vicl
H8mcW00p3v6SHob63sZab4eNIVZxQe6/dUU8ng2EAI86jFmSUM8QIC2u+ExSaunsnRkOMj1LqecB
89STBO+mOniJtOysLedQkzq7L4O63UmtucvGizKX5kHtM0B6w1DsmohXXQIvc8297QHw1MAU3aWJ
e1Kj0MqPSAZhuMzM/siqJKjhybk2etA8wslirxnRWIjnmYN7Uazepf74uiDaPwXIwH6Cf1MfUI0b
UeUgKXkZgkdZwvZEPaICEdtV+in2HJQFze5+itFCcIAtnHT29s+e5c9PadX8hO946U2tfBtzE1et
1P+elwzJa3zgb/xABSmeNa+9N1s/PFbr2dn1AzYctBZ1nGHYBU1df6lnML1MycvPupraexR1gFdF
yHapxWILYLKUPOdWhX6Tqh4qJIJRhirBcWPEWD2MSwlLSZgJDDgKhIl2bgq7fJinpHqQmARZUTjo
nuU5wsIswltFHBzKCvkhfxq+mWyenVt1kfLL1MrAjgQljsOyALxzfWZucRGjeq1C+DR8jERVFAwP
bVaACfLagflwU7g3IDXYXvNYbG9R/Zr6KXoalgCiS/Tkq8l3ZDWVq2SVGSbd6C6iylUgfGZY7NY4
wVODGvaTyk7oU6po2n4ax4AZBAWx7QGtSm3uZY6lKB6yu2kYugct6bzHeQnqDNieTduCXU2NrSDU
s3SvlQ6uaAO7M+aE2dw46ujC+L+nJJof1hRoDpR/HdrcdnwVWd4jKjPRvgrbHbqnxtHRLPMwTU2O
xhtg+sLQzBvbAeoMrFU76LaetDus4JHBwAG89MLyroJqd9cswZakfZ6TgjXUAWkjG25aqd/ks5ka
e800tBsJiin4T2bRV8p+8mC5e2HKYjOiBq+9D2DUtcf+WzLkXw220sGFQ/fn3TLhM4NMBK1QVKjE
9PNvtju/hHmif5uaBLQCgjivwZgBu0YH63HW2Eu2psS6rdy8v9H7uL2kaVw88Ag0KP+t+qkZFRpX
lpr3qtG/1qgG3btR8jjYVQP1Vak/xT0bRw5ij0dJSgFboZ+RX8+P9bjrMe7YTUv1WEsx5YvBci3H
sYNNlqNAu6XPOLw72Mq/O+ls3sqp6sbUHhwvvEAOw6kzQxbtxAenOmy/oA2SP2E4J+t5a2NuH5uu
PeYqsjZ7H4vlPsheMCqcWbQvGubKtnkL0aL5BPe8f2Dp+CopjHbbT5jWQYbKRsSalhqS5xjlx4MS
91V10ePCNRCgNrQfViyWqAKD7g79tP6uHlhWLlPUTqTAQcniigxmApqNW6GbSntGbFPbS1JuT5aq
y6fKARO23B97HAG6VMtALz7b45/176RJ7p/tooZzttw/VKdB5GWThz89bWYcTJRTJCpBFcww3Le0
tLaxRULyXaYUS0kHueMwPAKcAYEXDDtwXVgqlBWdkl5/resgvPT2EKDxHlbfy/Ik5fEQ1qdUR7Wp
mhWHBWvFxS2c9cBrE0TBXbcEQ4LuiWv453cFfZ9iJ/MW+HZ8hMIQ35ZjhofhEkhM8kxm2Vg22Ciq
xVrU4Df4LxXlkLX2dnQ3Yg74fzkkdQfwFap2/niatisQuX0eH0qV1cD9h18nteUiU1HqzV3aLjwK
th1Nq4UBiyLlfbQEOQIT95KcfB/FwsgfIK+rMYvrS3Gpoly+2ypJDAe9Wz58HfvIHBy7rKqEZeXh
iTEpyo3zZgHFR1lKSj8cKkm5cIvq6MVBCHw9VK727ohMN49dCUDjY8Hyq6Yyhuz4PBf21xR7UpBL
s5vetlOV3rpjBOBEQ3mzy9hnVNmtOCZFqL2oZTjcuXr9Vx5q6stgF+qLHtYPHR3sA3vTMF0QHeTr
1xvofzl1q9/aQEve3IxTsZlT3qeoGbxFlfIFPnLwKIVmGdz7RWw/SRlI4WMKoe5TvtQc67dk0MxX
zY+Kz1pylSp8c7IXtWmgXz6EdTrd9YGW3o9LgLifPuzMpCZqN/OOPhs03pKUOhBN2cjx3d9qMuBe
6rJ2CXMpfcu8Gh1tzWj3kjT6ZrgYuKYeStNCEX9nW13/CRsrpIusUT9GECrfmh5bBBW+3nnhV74B
BSsPduablxHLzKfSHl+B0HTfrPLH7DbuF0tx25usjJBOsvXuWzMDpFAdK39CRAct3bD/Ezh2+w3I
ln6YY1zE7cZ/1QCfoWHbDuA9icVhe5yxhoUv/J8saJF/F37I0y0HVGw235WDVx/xaytRmHOK10yx
7Jsm7SY0t/viVYcx/Qnr950UKsDYXkFgfIHJq95Llu037C+4Q3mW5IiaxFXzpmQvyTp2zaeZXTpJ
yRm7Qb1X0XrTYUTfBtMMLqGwQuO2RisGWnTto8Jm5/csusfdASwesp5Iyx4rf3BupKRvfe9oaoNF
u8PtZPbpeRCMid56ter3cHyiG0k6kWoDU4j6W0naGBHhA6n7d5KclemHyzf/QVJTnz3RX+dPRgy+
xx+DSxgNynOatep95EMjDn3sqoa8egLoc0R2on8uvfZzErfqLWCF4VnXW16VGFX5KnHvpILko4t4
KpU6e5AsCUxUjiIbAkPd6RiuFrjHZnbwLNVj6GhPufncNMXJ7dwKw8L6iIx5eWtPTnEbdZDlFrHg
8lZRCZqucpGZVadD7PWIjttR8xhqDlbgk/WKQlj6TbUq74huZnmRJBwdIPV68VaaI5KURg+WYKmm
9ZO/Q9MPVE0+4q6stgDFq/QbKOrsDB3fOensfXyzLeM2dxXrxQwz575MLAAWS7V2Un9PoCWvfNq0
e4Z1Gm5ExNwlmLXU37OC14Df/U/eVkViltL+rnpdO//T8XoLAKaz48d6nJuHUamASxcu0neguky+
RL9z1f9sjoP91jgj+kC5XtxloWGjbFylIOKG+Utfuc9SdTTSuzoyvK91k6sHt46t+7T0MGCpa9RS
0IX9DB3pp4L41TEu9i6woTu15KVyx/hHpwEQswy3efTMLrhRbCc5R2movqCqUu/k9M78VS295mfH
vhEwIjNGh3EyLqzZlqjultazZ6M5zuvuIGyp5bskqwuUcdGouivpU+/sMjz0vh7f1IiT/12w1pHi
csuFRwL4GRn/gzoHanyQ8hDc452cLXZcMu0KOmHlmNc1KcW6pyXjiVc7WmsGmv5smYl1Vu0B7vZ2
Cssxb23g5TdOaCnHVCt0bKkG52KB973iddPcaYbpnOwkm54mfFwOfas2n3kbVaA/rvOdsfMz2jzK
n8Z7dYeEIelYWKfnF7stzJ9wEhGLNOnnaX28tFniQFIJ5mNdVfVDrLf1xTSq4SZyWwt3X7/ElqBz
0McCrErHBzNTL5HF8nv/WxyMn5PIVH4rIC3XC2W5hlRcYf2a0uFHqCjOV81uMtSOtfkltNEGZ4gS
PEKhds/ZIiquKn5626exdWY5IH10oQKBcW4s1s/oyGx/Dr/RAX+HfKj80gN8kEEnMcJmEJ4Ervk7
QxlZ7/rXAGuOpv3Ud2CW0SluXr2WOWHXV9ojuI0OeA4OS/CunAOLa75/0XUDD6rRWSQN1BS3OK3L
biXmODVbgEgg3HcJsi7413zSnMF7zVPvqzbFyr3Zex73APneOkzrG0l2BspzuRN3Vz3uEabSGJdd
uxKoW9G43ucAQvquGkL1vq9K/3NUz990K9AfJDUvCHBHtx6lqqc5t5Fm+U+SCvvg3KZl+sksdP+z
P7OXWFjNS2k4zmf/PPqZ8y3mU3luR7U9O+0QfC/0cz3U9vcSRBaWOVV9GYKh+IrN3b63IvcT88g7
TB6Kh9pXEM8PIG90fajt1rylICrYccZZd2GyjGfEjiZeIoTXjMj4LXaHFmJqoRN0n7cKjVEbh8ru
rNOApeBDtwQ0jOnQ4I18kKQUsGFbPDQzbltYVt8CduLKQVeBbsBwdMfaXfFgLIGNFO+tqxj3uVPN
n1gF+NqV0fR9ihagRwufAx0oJPdS/Ws8D9P3sY6s/bjkR0v+/67vIrm01fddn/MAT9s3gYvg23/O
v+X/2/n/d325rl4NMLc982jmVrwfmLA/l8NUP+uOqZ/tJQ+5jPpZCnImv2ueVEEosnkul7wPx/Ll
RM5K8c6xzjdRAmthW3pVo55oGdnfeSr20V5unrZqUjjGnrera/gGQfmoZK0FYRLO16jVQ3B0eNcP
PTo2h2zUikcJRpPnVfRv+k5rqqMeJupdUEHEo5OSBArt6l27BJK0DQXS/ZrOqkPPdA2tx/+USv6W
lCMkD2272zwC0LZlrWfa0imd3jy6jyW360eP/QeKZN63BD4TjarMr54Pl1QfnU+T3Xs/DAToWC30
hkfLdTEcTdBbKVI1YvcVNjHE42tTKidD9+YvKDIM546ziuDpG7Ssq1wjzIDz9VVr3eOE7T34ncZG
13JuzCsede7aZ3AjFq4DhnHSm3a80esQze7FcEccdVZzHSssIOcy+ZICCXq0uo8uICuY6L1zNVOz
RFyn9Z8zJ1GeEYjuDvrFw0YsmWc0XQy0YxAhd8wdQxB4MfFYn5Uq689M/pDFN/5UZvsdiZHhSxTj
BJ90bf8YNb12UeM2u/pjaj6EgY4nhlLOb2mY/gF0mP3h4BA7+BvFNFHHwvr3GT+ZszF2wUNVNM1z
sQSGyvAwLJBLXCoY+kJFaoBsWG35oKXw4pFMVo+DV3QPUl+qYfB0xDRywgANcZpk8WQHMo+XbJ88
B4h14KvWpE+IDmEQYWGMZnTqeMIHrX6wgi45V1Br7pMMUoUxmvOd44Ishh1v3zrZEF0LpIxvPTOy
rix7FDfeNA83WTWOV0WNytvMKDD28fvoLml8JJ4Gx71Lygmv15pFkqhL/FPctioODGp9cr1ihOiK
6DICUP0T+xPlMY2d7tlH7QndYLCD9Diggaq+f5k7rH4wdx5fIwt55M7c9V3IolRQqJ8b9qD34aga
b6ProuWN7ukXvGf6XRVN472PDxUS1Hl6qKYwQgkL/Ti+TRA+/HT+K2nco48f2Vd2rxt0baKFaz9H
L2BJ/0S2Ov+lJMZfLPxCL7cCFsoDVz9lLR9nfzDP/XIGN8a/AxxYicXDyITKnhDpBGLyVwEuUe/M
Hx5YA6aA2XCLNur4VGOkvqjxz4iu1feeNXVIIfMGMDMqL1mjISSDeN/4EKPWwqB8vOSmEr36iuc8
OBpsWjGCD80eyp3lD5c+Haavps3cSdOCV7fgTdGmvEA2QB2/RgAAj0E59Bc5So+Ta20M2k3uaMOB
tcTiBkZQzFR1QQZbHoYcfrtbs8wJQUSpIrF3mfZSIpkfS7bqYyb6hFxgO4/kVZULD40NvH2GY+CD
VbZYObZK99ZhYHkz+mqGfAW3JENvm3XLAabHkkTRzjtObYHP5ZLUzQnSkmkVV0n6aa3tYCfGO0we
IMnZDpOCJdDzEL+n0pzK29FLKhwsiEmw1ZGY5OE0Tu1GB6I05KCx/g/HzQhGlRDU/9e5Jfnu0g4+
AldGQrt3edshcv0xKuebLP3aTGH4Sp/r74rYsa66D7eiz40X1XP8szGEyn7OecyOV8RPdlVcJCUH
mYb30naZd29ZygXpovnB6xoohW3efulHp9oZgxP8aAPlFUKR98vUtFPu0h2gA74PtFyPqIAob5fF
f1jMeEQdJP6riuqYz07Tfl3s7veJ1ZX3rHPfqoi430MUqO5zrQpPyJnOu8RUq/utQEoZYP1dz8SS
p2idvdq9AZHBuXk5gxwiFbdkb4/Ozhlq9iz/e5EPp1bGBL6Q7r+lYFQRzFwusp1AkumgXtj8im8O
7qA4d90YYECEdSiOL0ofQiHRnScTJcen1F56X60AYWCG7poH0xdLpdS9OCwV3DsqxiWxitT/mlzy
cOoe7qMlkDwgmNoRXzR2QZbSrUDqSV5Vq9nJHHAFkGRrG/kxQhbm0MUTy/tV/VcEccEr1PqbFkzQ
3/pyenNKJu311Pgv+Zz3B6Bi/bPexahhOmP26BqIqsSIuN1PVj9cClC1KDhGYPaxrbpaqYcmyNKL
D44aPeSpWp0y5rpPKlq7rBiwep1atcLCepF95teFe9a83S+JjQKKNZvmdzxFv/pNav8sLf9GZSEz
QAkHXlNSJwylPxdlayPfxyIDGxrdn3Hy7vw8L34aTfxDMVmlprcEQA9qyLJ63LBMpBYsJD2zORs+
+/XQoGnOBEJKRycsb8MMKqCU5lh43vn93OykNE7DDM9LNOWkdGrt9KFWzO/JciZ2PPLHtK5epCw2
XdacEFpiTB49lq2qPMQ4CREPrDl6lJgEahZ8m3W1um5ZEsMNNTzE+PisR22lqpM555iNqJ3kOU2I
3KTbwDtFHHS/1duuow7ZfWMW9o0/69SdY1ypYCK9jIlXskXks3mipdqt53barQqPCs56pJ3TGakY
KZBgdFEN2itLnVpRpuq0HaP5ys9yLlG2++9p3lWxnBgOmZx8O1uPTce+d6bysJ5Xiv005hLvas62
ouyxwzIPhu1BBFtOrww1FEEYrO8OlIL1kvIDw0z1T55pvq15hvyC7eKTl9AEfadTr03YHv7xP221
/z6v9isL0G1Yf8NyFyT27scuP279TVKyXrQrs8cYYVeo4merddXbYqkmFXyzZplHolIiwSS3X6Km
2yHdMPzlsSN0r3TDidEGdmpjc98kUbWvMbAIIqhmQZP/sIpmQkMPTGOvXu3Qn8+O1/0GljsdUoQV
1ehnrydYR5o2fhQe+mDe0F3DtP1VZ753Ysx06yJhGlV6dNDsaZGy9X7aChbZcbdTajpyhGZN5PBd
jzXGBncrt07emGdeIOF9Npve2/W8duh6TK+1XwEu7j5rwcjJoPmhiJ089Gpz58TwLytQTyzoHFNW
twpT/xEWw53CrudUYIk4IcFQLht+hcKmQwLf9wKPmGmql9xGivZct4nypMZMeUv8jJ4q/9ZkLIK9
3JI1jD00qTS5X/M0TFx2czFk1+2ogJW8Q1YjuYRvqvIkBXDQfrQzjKuq7aFyzi9N9dKk5vA0MBBq
nRot9Jwp+TADGUG8LOaHBJ+VEpMVHHKwPag6B2WHdtyNUE1ND7yhlT702ogD2BJMqf9cD/D4s+LW
CQYL1D9BwWrxHo7ZeNILtMYkL0eB4TzjssaC6X/yupmBBJKm+rnCRa9wLf8xWwLkKLzSqZ5aG7mm
tEUXZ2QM8zQvQZQa5cWdnGknSXoQ4ylGjQLCULNmbfmNbX6JrNa4kSxXqXR0ycYZu9CmOEqeBIbu
62wTodkoVd4VoJhnTM16Ycm29IL93anI/4et81hyVYm27RcRgUkS6ArkVW6Xrw5RuwzeJ/br30D7
xju3cTsKlS8hSFauNeeYx+sfvn4ujMeN9JQVqLllYr3+k9cvJplenm0JgHD9lE1b/dZxtGCM4vSh
qrcVhuB7ZRjJAzPz3ylpwuNoWDeAyPPLRFjV/fXBXWD9g7Wyd/99Lp+HkhA3yPyZrqUalsbQIvO6
P2V2Zt/T7Lf//WyfyO1ShaQfxaojRctl0xbmZAwtdu3u/31MQlKza6tc+Oh8+Xpc2+Z5LZ7Tzr1b
PKqDYWmYFTW9uPe8TLuzk3O0fmAl6f88THb73tO1PM0iX7eF+H1I/0OY8d/3TRmUo3xh6b3+Ikev
JNkVyT2Bd/1tXc3BvzNqqZMIrbHaQEXu7qq2iB4ETbIHM60e6zCaztdvuz5QkpkbYoHqw/XD6/ca
UNYDu0E5fv2p6+dwVORYErIb9nCT7+mRd5+XlncPl3s5WVb/EYUtlJD186ZTDCRJpZswdXH+X78N
AuaRyX18c/0OKr97PTGsc7Jw/lVzog5a5Ml7zKLOPQlizdaIXbIMpsW5v37BUMA99ZrhzPXD6xcA
pojbJqdgJHlDgxwbK0bJluUPCetvNtiX/743pndKmFnn7HOzSXfujGICnGX8UOOGCIhnybaWAxnN
d1QT7izPghwOv+UB1HPyIFSHN9TK6B9M9ENdKydUaM0yuT5QuyykZZHmaS4T1UYdEYenERYSrqS+
EPDw/zxbP4Sv91oqsvzI1vDQ363RKiHh0KfrM+KaC+bXJ7W6hPpVwnh9dn0Yr0LJ9YFNLcLJ6ydB
1/Z7z2TiPaUAX6r5Kf4nvFp13jpld/ummwttFsUudjU+/PdAjYzV4fpxcXU9DKJ4FavxqF+dNO36
L5BNhPNIXv1HdgPYDRokTQG4u6frg9moaSHgqF35G///qZl7X0lmwsDoSrCP1y8Pw4JD9Po0BTsD
8j9LGXMAzmdoB2Xv3xFzZyJIMjgjqSsZIV6P4r8vA3s5r12ZPewT4g5wmGFfEFtttjQsdv3P3Ivv
EFpEXjX7ifivwDYeI3IdT1U/vDkc1nNCHNhOGeIjnoW3nVZVbcavqbwzK06xvb7e/4729dn1HWCG
FW9FxLHSSEk7670ZtFkkDoqgtpO0qvoo2SRkTdpuNL3fj0I+57xq255w6GPq0HmHOQWMlprcBUi/
aHaQtpiYV1NauSqunfXNuj4rgDZsG7Ag3HcH49RBtogayaDLqiHxZfl0+V8HBosyx016HQhFx/A1
rQjp99Nwa2L7SxSxtrXsSzW206mL5fjvwRLJdArN9cgV80dhmM0Jy29z8soG6Pj1ael6g7G9Pr1G
r16fXR8yJ2xQO3nQMFbtfLXGsdRWg0GHouP/PLFqzymPSQEIYPWIri/z+nB9wf992BcWZBmD3Mxw
9TAtq0bxejiqq+f0+lQtNLzKwpmD/96Z63n634fXZ54xEm+FgZfFu4ITyIO1yv7+e7B7Ee97YZ+z
VXt/PQ+uD8n64ciIY7ck3eX6qTq0CXeIXKqRa6zBcE00kNrA+ztU1Z/c6FrSR60SD9jqGvv31OnN
8ZgB+cIkzzFd+RCNIMbg+nD9ME2gEBuJ9ttSUo5ngiHVZumcgVQULZ3OjlsFFjFdqprmTVQQrRuT
Tx3obsMuxtTDPb2fby+fnox6BetSj5AbWxE4h5V+ZnS+NYsB32h2U1RNvIFRxqB0qeOLRAtzE4W9
z7y924xzcVsY3CJKr7EDD8rqWW+Uz5JRM0Kns1g3/RHcwLq1XfQH3PfmYRlJEJIumbTOq2pVuRMM
YVCx9wNZLF20SxRBlKLcaEPBfASZYMANl0UjvROmIf3ZmLVtqCliYQZzB/sfPN3ybIn8WNY1/Tsi
iZJOvDdjQ2bhnO/ALyVbG6NfpfpLHLX6hpsjzuS4qoIOQ0bcXwC/oidJGelqOqPXKKWpgpfKB8qW
7MZmzYhWFipcWhQMp/2lNkfyjd0uqEFUdC69xmH67RwOjDt4RKXw88vgXaI5S/2EgK2wTHW4pkSU
Jgbt6kEHfGul0PEJzWyG3zTEka2jpPKnxXb3IawbrVYHZcYcBDh0iZAcaRHjFe9GgS5mfPHctXVJ
ECT1WPftcOte1xbDgB3jyGOZ7S1txgisoffvR21PRbH4zB8/KJ7jrTvj3681mcEmQqbjLtSeAm+O
Cx4N+SYvPCq9+ZC5DxMIpAMTT/2CmJb0DJcEBr3kja5x6eKZ7yOAwW7k6mRt9QLmFK6nWPtVIdky
7XSznkFmKtVNHi8/Nl/0y44bZcMmW3PC28rsv5oCOpLJJeob40BY0zwyb4wdEnP0VAQ0RC9V1pGA
K/GJ4eAOctoJlsAUvmR67ku1IkVgLW8mU72G3C8CKK8bcpnJBy0Y4bj8Ldl4CUyIZfBR5cwQveyb
vtF2RdSFDzPE9aVx/9Y5qXqRHn3Og7ZTLhvB0RiCtQAcpBWf0crtbC/+1uCwbqqJbGJjWt68hoYF
DUhD+3GISIRrZCVHy6CT56X6A8QF17fmPAjj4Wk23B1BuMhHYqRYmtCZtrJD0rKvrDH63dJMfTDH
eb3T3JdYK8uNnRbhts1L+jNDubOlVl2WmF84KjqDiWHcRVOqQFPOx17/ZOcf+97sDNu+fewyolpb
8rro52+lV78bagDPAiDJtQg9VsMLilwL2FEa+6R4FhuqQcNf4K9uPAJTN2qeik3qxAdbaPpmANkl
U/ECSKwRiCTBfOXUR40elCnpKy7EUN3oD4YV2Xxtfo284TOMmhaoU/WdLm+LmQFfy+MvxLlF0JnP
RCg+D+glmbpASx3PHsjUdbahpt4N6LVNc+/QMkMELEPzl/YNCBP5no72bTUxtM+9izD5tsIYbyyd
6p81Pd0OpA6ruruES0+AbDnvieeVpMuW8WH+S3I2/eqnrOw/jJ5AeV3N9yKl8u+XFddb0QgkGp1B
n2CFLoFM9miGARtGnBN+W/UAwdLPgYO0aWtCgTVLO9YTRVYsjMZXe469HuQODX8iBc5WvWsLO3wg
21BtGe2k/tQ4z3IqAqvsWQg0MLR5/kbGfR4YHgPvrlXJpuuKV/SimBwVe+gpS8hLQr0pW4KE15xY
lNHTttPyF2D+D6DT3E33OkgIdE2S4bsfj25iflda9l0k5lfXWIQFtpD5dfZQdLj35djPO7dgWJAY
aNndHB1RPEdvBl3QqQD2N87Vo542t83aqCrndRD7Y3UO0Qsj/3CMVLYbxAbuXbudNLnaneu7IU43
SSXplqxC3SaajpXBTaFAIySB98F6YdWUkZ8ax7ZI7hyEGJs6r26LrPotLOfYNPKzS9h4TeI+dvMi
EHp+QKhCPyhU5LWMIb56dzwp0swiUNVBgwJ921spRJ5xyAKpkUZvamreaHY5BaGlfbmQjeJwQIie
WFtBqJSpHLmfp/aJmDfG0IXY0wXY2wudzLh8Lid9J0j13rmxRD+MZiWxOc206s3Tq/Q0+FHsrgyx
P4MVQxvPX+ZF5QH8mae4Xb6qSb6a1fwwSN8sZLOT0XSzgObMJOS5jvxJQ8qbCoy1W3VwBiuTiZro
jlkYItOW+zHRAjch6/59TuoPL8qfZN1fJommUR9fYpUfOjQ42cQ5kapuB5INNM1wiQEHImgDjNbm
dpDV7MC1NrBark+o8nZ+aLpqpIk7w4yDDw00gOyKyP6Y1fRBNnWxcXLtuXMB2ajEfO+K7GsEp2c1
0zv+sh9ku+hirf0yJMdeFE8zNnI/16s/dQ+8PIHDNGQoqjkej4IQsX3FGADNn0XvqFv2DCCBqXXH
qO8fyDQiQ9ClPz4q56cTHWgK7rBkbBP1XgqQvwCUN5oYibzUS7BN+cVU5UMGmmdjLKO9FZ63n6R3
fC86AH3Qho7VZCt4+xli+Rl5REyOJmnsZ0Ixqlt8w0j4HLDpJldkHdLZoSus7C+9UJdMH996/im2
fq8JIgxIn/mL12pnVr5HxGX1pu8dDn10a5BMX9nmXqXjYarCXXfoxnLXcVhYJNj5MzucNsz2Eur/
ERSwU98mdKkOijw1vSNYbPIuWQXrs7cy5inlbky4ekc3/MlzIpQz9Gnl1L7KXl1MT933bu6T5/BQ
q+jDLtg3YiEjumHM3x089fBJq8FnNEPKgyD6c+HcYCIANr6kbGiNkYpm2rqWjsC43wv2GUeP3XJV
3BI92lIHJDq9Ki6X/lUqmspL7k4bODx3eTp1m8aBCKgLBEdWET1VMv+p1dRuCpWPQeP1JEZiOmxj
/Tjo3h/HooicY8jZZTScrY4qu+7Dj15x3S29uZPAvJ1uuLHo3kFOyQIQd1LLmYY2IShRtFMgd19h
ECJ0imihWfQO28HiIDscRiJPFhZ0owh60/Ew/LvuZkjHIigeuwJG1JBp+s60YDZ0bfKHAHgVwrbn
Bkcl+eB961PfXwxAZOzG7IMbqidNzGA3vf5DKEjjs5age+k/2s7bRQNI0S4ho9jLvCCnRdAy4MgR
xgelrnHxUIQ1IvWbiI5Ar+sFHevsUCyDeyRk8tVJgPdwB++H+ttQ1MbzyOVZwddJk4vQKhLmRhiK
KadLk/wxWH4C3EmomsjvWZLmEiXVLyGj8UYYPWMl6znsXIJKyr8G5Dp3aXFJGCSChYlLPmd500fN
WVIsRqq8HTyGhuSLgLq6wUD0Qq394jK08O1ozYowp6/ZZgeQucN063rcauQcZG6/JgxyN5cESKUd
HNXmNTMbro7Rl+2i39lDMVGM59lGuNRgMke3ESW/A/1sdbarlZBlT/DepvHZrsatYdoThRWhGYkD
20H299o41cdEy+6tiIKcTNrStMu9RWeqaZaRgjYe9pi0rU4WAQ2hZxlHf+FbwU7N0OzFRsMVwEmj
/dL0+0yq7BhKayIZWDGtvC1qMGYg7sUmR217WOyoDTqImN6Y+uli37S9hza1/7G1E1HLl4Rg1pIm
NMBHtHdZvcXKeJ8OQuz0snkHsnDqywXic7Uimj8aQXD15BmY9av4uRYOlRAaKJcmwabRI+rOKgEz
iQS9dPeIlmyiIZ3RTyXmHjnjCrE/0x4E5DDOZLZLcyes+cnU5aVJuQJjjnAmCJVgKvljO+EQ5Ari
cLGNDblP5PSxTCeUM885itQNuSDNtjA4TkSJ3+LEQDaysF+XeJXUvLbg7VcNMt+qbfOhh7yZ3Vkz
dpLAo41na4+iErsBwO26SFUbOKhYoWYE1PuVLkf6R8bCplln0IHvQ2z9NaU270JzAJaMhRSiIdvT
PAdvR0Voe5z9lYZ3gMKE2MQY/wo1vkpiGEmZ9WtJVW7kRLvfhprEukkL0QYvaOoPiaubUOWcICPl
dKN5nCWObX7ScPkhQ7k+DxlTa5PB/UxUUWYafwD2FQFSGQyUlhHoWWWvP7BN6BEHpslg3832woZL
a0zTwTEGlzogrX1Qcx30FPWWGg04anXWEs62qhWbLq+f07zEjiRPgDGDpaJ+HpVHqi9Nio3M4/1I
4jjUzuVWImGvxfdseF91saQBQraa07R/cMrx3enGL0iih2WefWkaH9WU2NCSRxC9mC/CqbXhk4yl
zxxEr8XjkDkPfediy0iLm8HtGaA0OoNs7z21FYn2hfUUqj+90EF1wxAlQYzEHd0Jgykub3JbXIQh
uXQjRZ4Tc4xWd+5qdh1DVY5BnOj3BI48mwOpmF5f7qJ4/hOH9oAW0HlgoEKASxrCbF7eXO+PKzVE
IubK4ivU5CuVUmBTYIKvi4LUrIIZii0x55uh7Zk3xHutLm/K/BlsnsewMzxwTvptHVvbKTXYiQ0G
32om5VYzpeW7py4C2EnTD+0C2eBej+akdLZjo79pec6opTf34QRzbwoJw8vBoDVO70eD+oobpPe2
daS+6MqcAmN0NjZVJbuv8U7PjlTSNtThnJSqxPONapD8GfIQck/zQ7S5ZWMZvuum37MTv8XMKee5
L3xtgA2YeuZ8dObXSiT5NjT3uWAgXeJDxYMabSU5MJXo37IyWjvU7PzDlHfNk63PDYFZSWvQaSWv
TtunmEhnmT1PE3dvm1TvXT1ScgxSMSbsGA/HhER7jgdD+bsOycjI4vpWRfHOIkhk583Tuc7Mv7mG
YTdOIb+vvKFGfaFIemYgXu00NCqbhit+62kOe0OPS2kcu9ty3nlQgOeZdjt6riYIswg6W4UtsMGJ
kDPVSju8f3lILyRJvqswv+iOBtQ8rUkWCm1GT0l3iAFsbBAtOZu2Mr9HC+xU/mxIp9xHlfHhGNrB
WSb6Jx5qHqv+ripQp/C6v+HNfFJRj7vGjG8XkMOQfbPMJw0WCsFy18ZEuN5P3E25FDEclp9IYpB+
D7/kW96GHhHLCWuUQdB5MTgvnjGd5xYYCZw5suSt9m5oxWfJmwUS5SHJPHOvrZHLcT1fcluH+p6U
/S5J2Kfp1P51Pb5wjSIDQVS/Lody20bznp9jCt5HgG/jI7FCz5lhagEJWPsXjKThZmxC1EPf3vTa
uNYrve0np+ipNhGm2guKM6KrsU6c88xjm8oSFVoUvFybiGzp9TYt8pp3XZofjYGWqkAzQcP2T8XB
25Sj9aDlGS1DYb0NzC2NaBwC0n9WnooXXWJbPEWLPBg5BbqICOVjdaICgLTHHtY1Ybc2vYXQGJIw
Dat7L44e6h8W3pDJz4izcoqHh1ywU5Mtfpp0JBZF6G9xS1DDbFbkQY1PAEjzHRqu+9QZLowVMPpp
+a3IIxWwCbyMK7l1th6Nz6h0P52+e+l0TszMfiH74tGUZSAicgqJAIYCTpDsfOparhZsXSjED52l
v/XK/qs5A31llG6dRXZdqtOMSbn/O0ti4ZgYjk1/mzVwwFkAkMGt8GbjPVw3r64WXRZIhSC1L5kp
Fxp33VfdTLvG0V5yIok3TmyN/lhReOs2aoaQs4Uqpi8rD6u40De2yE9VqP6WAgtF3C9AKZE/tf2j
k4uzVcjON7WemqpEfq8DqJ5STQvEms/be8YWKzhR9Gn1FRfxAXDFqU3inZ7Z37Hb0qdqmQKSpEqU
YrI35/o2kwSKtk1+rAciU3u93qIK/8yMDrmoSUK3nWzTjMFzqtC/hSXgYHvLv3Du4zsnKREJj5dS
M+A7SSPeYHoMR+tPqLBQhOHvUmpPJlFCk6ziJy37gJlY2ovpa5GOGms0b2fYY4GljC+nV0fTSx6r
kck6DsBvFa4HO84/ZmN4zUp81aQtQL+qeM3JeDtn402VIs8Lo09KiE+CVeONUw07u54/+nr15enc
yLXCQxG4VLDHTdR21OZrp3LaM8WLA2umNasnJgHwJt2E+MOzSaTIuvJS5MQpVfafwh0FE3TtfYnG
i96AkPbKG5MlXDjuXlWV6xcjkLtSbZMxeUvyVvi/jV1/2Vb+N6xrtJZm9VBAa1ROweIiW9KWbAUe
77yU4zYkPx6VE15toz7jM3o0tQFxOs5fXBaHeQRLGJMNmqY6Tb2+HDgb0Zwvwgp0ZqowuCK8IOXo
675appSkxCTbLZFzxkH5KUXzkS/L3QDni7GavOEKeZUZtDatD7yyQoPpRnuzTX1n7BEca6RFpcst
5qUT1Npl39jW1gZvwP3HII8y912Tq2tY9OFApgMUfWTgk9sDWedF1Zb3Z3Jo3jj0UzYWFR1ncXlj
5S+9yAICVO/bWL3FAyPw9RRcZiKmEJbou0hyouCfuF3ycE9H/C101C2d27sQUD67BHxoeWNsSSE6
56J4VLH5XkxSsNGLKWvxU7kelCehuDGWyeNVKhDpNGVoHtcHdmOPhGq/1Sr9Yvf7hAtUHcHmk6m8
hAG+lze7vrR1+E55gB4jpkQJadRfNAY5rUHYSj/b2dYtzAMqI9p66WxRMjQR+ZDapXJq7Za95utU
0NtdemdHXnYZVLYc2dNP3q5YQNEsIs8OZXtTVhoDAn7B1s20L/a9mxkvhEhC9zAtGr7JAmQlIVnR
5EanIRnZNEJOYLav+XVqE1s82/u5K4yTljPBanAiMIlw2Ki5sY49w9jPs9ccscclm3Ymg2kyrOKP
NndA452s218//Pc5MPQp12WXh4GDhQMQf21yr1KEjTtFRZbBmv40vbkiAcZNgIV0ptlvvPlYOVjS
MTl9SPrIhkB/6li9duD17BaDQrUXIZ0+IPZsbV6WvO32AxV6O3IPG1oakIl6JF/4s1f56uzi7rNo
41EYg7d3wl+HzE5/zo1PdGTcazrkbqkuInKO83etB6haWZT2cjR+wtLloqHCLsLwr5WK3qdF5AZg
A4RnAXHWS16TZFlym1MyriVbrJ1jBw1f6HzFnvk1dMi3ZxbhsA+PkJgBpNOxUp756mVAv+1dPWs3
zfrnknUCY0nkUyPke899gZ8H9rAkWWIp/WFOL4su/xT1XZ2KYZPm42MZMX3OXffY1oKWpnOXmbjJ
Hfe7nWwg/lFzP9v5Q7qODjytoG04tWehR6PftRZXhEcKPK6yE/kYZdBEzcQMXwUU1yOXtXUsB0Gg
js3u7WBFsQA2gbJDlxAJDKeGiZpZDoTGqN2mdn3XpsPbVKxBi1M67EOr+B2TpbtRkDYi2tu6zU7Z
ijxusLPFfMCytl6svyWzc+NFv2ZnMZNtyUNz2XDWiVuyPKaPxfgSWgl0IZc9WhxZ0QaL9WZSsBym
avJdL2Xv7NjjhpnqPk104zXzWK1hx7K7pcUyFeRDGclZ9HRf5CBu2WM/Sb147Qo332qtSBBaRG8w
RrCwu+YeN5PuI/RgGVxFhw6xQ3QOaVL1/tr23A4mZnWT99hcp62LRjCknWV7gkz5KfNsMQvb6a78
XHDyFyOtynBguAJCBYs7E/dRTezhNHKX3DJ3/UxKA0fT8GTkAAF1C+TLUNXIqmhY2fV3ljawX8rx
kM/0mY3c9o6mOKpC9Zs5YjDVLTSfHCf77GnycbeptE2J6KHLq/gYpcNaQJvvNhaXDd3KCNzJ1N7r
RcFgxbT/VuvoKfxo6LD4RqZRu6pLR88SmWx7irAG9hQjD6HkrCwrmp29ju9kuB3w1/loVOqtV9pQ
0mfGHnJNrOkbOn7J0o/MyzhhICNk+zaGUkF5t5narH9oyEwPOuKNViD/mb78TWQ3ft7Tt5kgahgj
bU1qqfqYDg3ED+4IcSNCv+kT/UaN+q6gptzMDs7pZCGxXOh3Xi2svdD7Zgch8rg0qbORWbmNTQJb
loibQxSJ7jzSb89cBO5pNr3IEpGprp6ZmvH+lwvSHzqyYdKlp7yirc6+FU5tKoleGXawGKBINGVy
UQ7z06alaV9bk4YpFh5k7hXbRVncjMfuDUTPtrTX+rPCGrcMRztjJc2T6qWUi3VwzAo1s6jmk+jW
mVCLnIb4DTR8TtZS1+bkiePd2IqY00IbBQbsjkYgFxrbLGm/FHlb+I5Rhj7IlRItJ67XOvWJbCsB
QK2X5F0+8SeymUvYylvbF0KseQrNxRbpq5Ic29BQ8pAmGQImLntsPi+t5BU3Nn8SPxGdmEiyrDGS
ke7wans2wuKsuID6nM5R9aDTQuGMKjch78o2zjpw313Ldo+/bdTzjqCRgakzVZbDrGcr3bry02g4
CDbuxAsXRKz2otwzLLZgxOy84aaKCW/BK/upS6H+FGa4HdL51RpxXQ7O8NyFeD2RAbX7kiAalmh1
NyUL36T9ClKCaOtEf2tL9oHj9qeIGSqNQ88EjBLNtM1l/Q2/mUM0p/eD3muET7s4YAaX2I0SY0JT
o6c16dCZhI30JGyWnMl2CG6NCwnXf30jZsVyM5XmEVBJtVBW2Jxzoja+p8j+1M3fYVq+Qc8QbgEo
3G7ul07qkHFC+tDhJ/AtflqYcqfnOCgYGUKv6TCZ0PfQxuF2ZMYsSfFJ42Hbxdq71wp32xstgWtJ
Vt0w+XO2+eKSjieY6TD28nWDSod9DuZeKlb2tXvAPsKHiZEF3LaPqRXOJxnqzDbY+ogSSY4TVdNO
gwWPDvlRabm+a917GBcUhvr8MkzGYel0usJT+6wGJiJyVL4ZlZ0/jZ5BoZgv/PfRTdyp91wyIrN+
zSG5d9ntswnmrjgME1IjtgP9xAA69jRq9kOLb/wuIo9EqwizJtwpGDvtu62Gdysi1ysPb7IebaXo
v0eXhn6d0oJHXfmkaAqQ9+bB/S0lzQ/reQjZHqbQG7YYdD611b0WO/N5coguKNL0QRM19Hx75pRb
6mpTIUUJjIE9n7My8bu6/NGt8a8adCoWOR4M1p79Ct0eq/wv2g3SK6GfMu9lZ2w67R9eUcpZFae0
X+x8H4PARWwYZFp6KHQCndvQum86Lz1VHee21QQRB3kz1x7yQIbgRuPZ21iN423tbi3Us4E7CdI2
+s95ru64w6ZUwdZG1Njn2qpEB1Lv5nQ17Cr2HYS2IZBf6u8UkxVbhfTR1L3Qjxtar3FlJzyjcZJH
VX9XSpy52he99vFDiw5MX3XQTuJ26BizLVP55Tgrm0WwNWo7hHUD74qhL/vIW7q7ZH2w6b4VKGlP
10/JvCHKiM5DnUlebbdG0ITToUD+iCbXZC0lWN3VPCj+7TAHdcM6HNbGU9onKeeB/tqBlwgM03T8
yDq4UtqBWLzXKIkFLjd62lVXjNs2ZCNTjPgg0k07Vc2xmbqnwamXvZlayXZo89sJyRizY6ZzVps3
ey4ego3dPoMjPDGrZRJHCccai0sfTAXd4a3Vdv3tULt/8pIDWi75pqiN9lZ5qibDe+dy03drmCyK
8QbUsbs2nGny02ZU8fR37A0o4g5j+bQ3XiyJsrDuPuoGkguOLkqhYuu1zl3BRCyoF9H5FK3bEOvg
wIgVZs4atDH+pO0chHJQxBeesrafdoC/US6Gt94S3USSvQrbsl1m1rE/ahn9GGM8GeQPUORMPyy5
wKMc996w2oemz2jDyOgln5l/Cu5LEQTpVpt/J/KD09AybhPbGgJVFtFOy0lGaAz317HRaBbqZVJD
uBFgkH1n1n2nm1mfreVbTO6htYjJTn8dyQm6FPlXM+Gt1R1F7acRYlTO0Xm06uc2Q0yhOLnM7gkf
x9lrUfhEYbwNkxaKR29uHE98rY4TCnHoJJ1nWn5oOhcT5XXO/GU7RPLoIfk5YVR8NtaY8ajWmLZX
HABHfHc5Zkt8RBXN190UukBt0vzJk8ypTYeMIlggJ1nNd4PF9MAW4Xt8jwKFVcUPx2Xbm0j3h/Zm
7rN8jyzjOA/hHXEhWF/oRWTGhFTH4XdG8/xalPZPu0w3QvR3VKlgi+NzFvIdnJ0agqBul4mes3ut
zpij3Mk0FpSzXUHnxDo0tjoaEznoxfSozYtx06MFMtEB76rkULSUuMqzfszM6jel7F61Si30uTJu
Bhw3E2dmg+ipdeOzYpZGz+3TFEpdDMJi09idd5pSXtAtle+JmLMlecghM/gRa33V7sEqHdFMcivP
dBN/f/2RS+LEwskicVr7iez+MxPZX9XGC2e/uR8b3heREF5I3vpOLt1HZNGETNPVTp8yQbPIeDIr
N/IFiDI6DExsbQ7z0A47hE+ssKdUpc+8/3+cv23dekFEv4A2LU3/ztM32si2yo5+pm7605nOT52r
V3fuHplChL6ZanDyHYKzPIhSTch2QBireoc5qkZqsBRIsok8cDd9sTRs+XWmzk5onQGl/TXC0fWb
Ep3YOs0qFfZ8dmp5QOzOcZgk8IfTbM17hyuojKp9wcIdSu3N6pNf4GYlnedm2lc6sjbs73H7Uzrd
KzlTdKPL6q4ROyPkzsmaDl3ZOxRigH5c/jUzF236tO3dBEmdLmpyGfCd1mv8jDYjsAuNb8f8YaDp
buPFu5mQpAWlARoB6XXS6Gh6vfg02YuxSZP4pq40Uiut4iJxq2VlU+zVbOtbZHM21cXo96XcG+MU
QRurGyJYmj8mvxjCGpd/Jk4tm9IIRyfpjjHGa69RrPD7uU5/4qpZoVPqaJUar5tUTiHp4lDesglb
M9Dm8cVYYu9MZ8OfOrLHXTsxtpNTPsV1e2/1BEGAqebfSIKxQOvq0i3H723fyIytUMO43E9mneAq
K7vA1HtA/g30b6qZWE0MMSbCnVBO7Rul1duxvlOLbpzLYtiNpRYFTUZRVneHqjSoW+kJJ2XCuzeV
WzdebpKCBSiMm3Kr1+oUuQS3RzqxCyiODE/rtl6uYVce3vKp3bZDRwmgonvNoOgfy+o7YqDXpIRR
epGWBNpsfkrV3AldHQovn7fKoN7N/x9l57XctrKt61dZNa8P1kYOp/ZcF8wUSYkKpizfoGRbRs4Z
T38+tDwtidaW93G5WOxGAxBAoMMYf6gjk3iQBlkoRpHF7Y61p33N9Z2n0WviE2iRDvvhgHHIdAOa
e+s84ZHySPBLL+wTGZR1jw0cnJadxqLU95hG9J56BWHlyu/kq6BrQHso29yLk5VCeMBMzGOvOhOU
h+loXmCkOIB1zUv1vuqDOxCWTEfRoTLqFqJGal6mo3brauGNTp+ysq1mHZXj2smVC5eRHLLovMlI
kGFNuQxDopE4doZBOVOLXlsAo6Rke0x2cnAxVULUHC53kPnroVVWVl0zKyHY6OBZMMuleK/35Xc3
bL9HFbmKcJwpxU1cNA0vDZQ/N/us+ub3oDeemjZDr19daHKcrxG/J182IKxQsGo3/a+EZEnY52lJ
8Ey60rLxzjesU2j1G1nVtoXPVFWq1T3yO9A9dDA6DQOiUdnNbP9D0aVlIecMGEhDtI6+MgpGWLn7
WqbIBkZfdU3Hhy3aEtS9Ni0icXGd3Y+usyiHUV/7tfLJwYe1KJwHv5kQ8YG/lzqAFADtcIFI+r2R
4HuaqQS4E/uTjIpb42ZXCB61IK/a26IlFlN7kGEzyzxAHMPQzs1vEogMM2cc9mnjLILRwEWJJmRM
9ho6KaRZ7ZVhlzeakTyWFV5lkmyhtQ8gTW7vHJ3wsuZAKzDs265WmLAZC7pcMtBoJADD1T9FGHRC
N0FezNDKx1RuFhIo1QLX0D5Qr0zFwjMU3cCQmHuTu5tpyCMvcD+mkTHT/RRuOlQftzCuC626NMre
npNrZNmNad1MKrRj3JjVMgXT09kgH/t6pzZkgz3SKaX0DSUHrB6Jrc66EgVJcKmqxU/bkS+PY4V1
qbUlBE/fGCg549q4bpTmlMiEwFBFmhjpawlid+WYTEqYKHawVaY0IHpSAbITsjcQHGD261ZfCltZ
NaW+bywLPZQcZ8iIPhtBCysjoNnUhy7X64OSBc2BAMRIWq+TNsBHulkl5f02qfT8JtSl6IZl9fRd
VGQV/Ed0ihg2TRctSNf3lHlpyNX652YaSn27xNawuBJVwAHIQxj6w8tBws4L6cftfmmMVX5DHKa4
AS52m8uId4gqDXvXy8KRN88NplYxBqYr/lp/8XIgAumw9DtV2op2gK37677Avn46qviAW7LxIVSS
tuYvE3WVWdVzEHYGMi7/1MWBPVcQ9bkSLdDuGkC7hAS0jai70vv25wdru2tbT7uLs3qduQFSOh0J
rX/aK4WJioW+J0+qXr5Ux1irXXogjMRBRX2cDVhP+caRtcgqVwv3GOLpeVe4AKeyvKsvRNF0smjy
gBuXQR82d07pxTu1IJaYel3DyFHb13ggzGPoN/U8tfpDJ9P5il2H0qnmHmC9rSiGsROuITboi+cD
e263x6uQoNl02jJGdS5SnpuKU9lOfk/WRT+IM3UBlo2ja3sEJGjeNUWyYTktzUUxgHl66Bz1U1JI
/B2yfKUVSnUrjqOwJ6GMstiLAxkpoL4iddyV2FqHxnwA0wurJs6uxYcRF+UqKnm1kMry/XljZmhd
dEk1F5tBNGfXnDDYlHgw04tPbZJg9EFdkdR6OU5UDT3rgXRNkEJd1bUWXBFi91dZ18dHUvATciDP
r5GosxaZF7Q3EZKaiwpVhduhLMy5C/vmjrlXOfc6Mz7VRN9474zu3h/Rs7Niw/qc9kY6i6Um+6KX
+ROmstAly/TebsPkW5+n0AZD7Xs6AmSP7exH3TOjSMipkOHI5q2c03GM8tHtmdHMyj3RKiC5CSo0
uhkCP8CamOlOS+sxW/vkQp5IROy0eiy+x6V1bYHw/xp04YOd+uWjzJqA2VvlPKjkbmdRGA+rIPew
RnGU4hozeXQ1Y4suaDJcFnVelEOpHCUmP21RXIsNiqdYdBJuvhRFsaEMCA6FXiwx3eFQz+1yr1+a
QMwWolhPB8gs1V62vY2i3q9z4PWcAZ8mj2Z0RebPx9KSV5KmoEI8tRHHd8gJrvvCaJ//VLEhrdxm
nVbktEQTcfxeksH5tz75/qwAzwYjfTO2EXaRpECvcAtKNk1hhFiC5v6B10xa1lIf3iJiEMxLxai/
JLF0qRp555Ejvh5t1/9RJMYjAG/nvjNVGwvkGtpsZ8VEVZxiJ6WZtrPUzl6xeG15/xOVvLjWfu7c
9rORIeXiG0vYA/xAYzRep1ZuPvSmms09rxtvHCXIVo6ZILeTVO0F6H57jWuze4WtabXQikg+gSgM
EUzyj4Uc3aSjql5qeYLQgmZ2pCbIBTaRX1zy4JAo8rLoMmLptNbQWjhEkR6vmwKVlDglwZVE3XCI
DK1eaymoglQn+d/oSnJQmkFdo2zjHRRHNde8KNY+iiACZHS4vGUXKaCTdQ61f6MZoX/NbIQpnWKZ
37z4Al0J83vNOnxW1d5wI5oGxigRlfmnad9WZ001aM43Mh7f67Y26H2b6Bb0VLjH+2zduWiborZM
OEPUEfBct0Xe+csOu9BFXspk/dzuOlErnJVDd1yqwdhdiw/sZa25hpzEShSVqZ3SwsT1tNxY53Rt
GHeHxLJR9fG2alD0z/v5IUFlW3XLC5Lg30fc/BCqItIP1v9Y5w6yN/CUWA3amwwXFTCWHWRgeAnX
GqrCC0A7/VLUdZntXjO7B6OP4iY5IdqJOqvTFt2APJModb6bXCJRthElcSD4ac4mxD0PODPHEB+G
brgYN/MOvdSB5yxJ5ZrqtvnVjvzHQkXa7kpU5Y6dIulWbrISC/U+juuFrHagKwig1Csp1PntsIP0
l7AR4WNKY0QsS62uLIYFgABTJbHJaP5crooSAT7iuM8tRRHhfEJN08fLIcSGzPDqK5OUOprTNjIw
XXWluIO8EYH7VIr5I3gw/4dKzzDljaQQ4hc7iobiQ2yAh0o6eNp5HHPg45Fjbr1pAVr4pXbZEv+5
8pICWAuqgV+IGlYkeYzsqOYIVRgjfJysIeGoWelTqmbOdeBBvHEK4umiPrGcW+Q+5Ftnmu4WBbQY
yW9on2a7LEcVyhhwm3aHtFiK+sZnRdQ1+T1ZHAtxoh571ZDUZWJgOav4nbSrLJ6mmfhaDziXpn2L
lLkh7URVGUZsFeXnr6L2ZXvrQFyLE+nHWb0ontUZqq1skyJadjYxVHyvhp2vDj8/ZLm6DhquddTB
iye+ZXxWQsgHch7lX0jafTf03HyUrPRUK0q91U1NX9tK6C+dREP1Aw34k54ppM9geKSqTX/qKegy
lXFwj+MlpsZ0mKAypGWlDTsblS13CLUFqHD6v7S/HIoieRpyRD2bSv3sGZUMgjSzWbF30kV3v1GV
FllRmdT9TO40b+MmKUvrGmqXrSaPuaM84E8u3SCYne1SFZnBwBoBJPTNqkjy+L6VSaINUqysJChc
X0x3zgGSZXPfll5+oRRlvJIhiG2zxktO9jBsCUamj0qnZbCeXHeX+G144+reD3G6UbX5BYs+u7Ky
pL10PbIM/bTD9HeAoCSnFYINTE1PXyMn+TVEkvQgPrS0bw6F3gCvNWwkDiRW6QUAyYOmBno/E23g
ck5fgWnDgdN3P4u/DiGaJ3l+nyRxtnk5dKwBC9altl42BdSAvh+36LY4l6KURhDQrBbZe1EMS1As
wFO3nV1dWiQE621FBAR0mBzMs0Iq74eWvGqY6sWDNZK3Dvq4eszi5B6YR/cNi+ZDw3z0qWpNKFmp
h4N9Ns4yG5rATGIhP4WjHQ9+S9KDkLE9faLbJ/DEa3jKk7hcZhUozKlKPguwll6L4suGKJYSfJDB
WbaEu6+Ck9RiI64hSL23Tb9wVlUOxLfrzWrra82FKIkP0cSY2oliMbGL9M4jXlZb10EvS9vUhteV
wFJnld4ioqBCvloE02bRppRceR7HxERLw6ANw+o3lvTSxfMuqhLPS9Uzrp4b8ztdKjhLGKVhXUMY
4iC/zvG8f+cmJU8W56iAFOz6vO5W8xoc9o0XJemNOy05ArkEq/Orzq6aehERAgO6gyQczBX1WMq2
vS/UsNzDZblnTWzcydCq0Bszj3llISkbgie3eBD3YqOBqv0CHEi+kXNwgnWr5evUAu8a15r3KXAz
a5m3iCOoYQ+PCnon5jktVLc+Me/GGJSNk3nS04r8mvuUtkxJtbI27hKOtQQgG+17Q/MXeRhDIAIp
cEs0c9lzrKNmaMbtWLoETi2VFSYkO9bmiLpreh3OxFZLI9M51Ja7Jz2PwGgQxJd5ZZaXFog1Uuhl
8LWwkosyDY1TqeUWnAoPOZAxCe5ziQDC1MB6uye51Iqguu1/BS/yvKdJjzXPh0o9klsi4m4V8V0X
w1BCwDO4Dl0X3SilzkiRxNa6G0x1FzJGAIdJGjLaYbanf6vXQyJblzr3Z2lFkXadxdjfBbJk3fWT
ZBF6vLOi0O111bjjMEsmD4bGGpQDqc6YwCWqW1NVCoL/kE8fz+3qUs/wtpB+7iG21MOAQ3Knu1gQ
Qm4nx70EkdjcmFrj3+YmmhUBQm9LURQfNNAts7lhZj+xgBAeemkg6mig6IQDiYB0W9dpdJxpW29n
pnF56PwuWUZJXJ/UIPwmfmpF+xEYnf895FklmD5gdDHtYyNVtNOnfWKLmEIZ6tVp1Kb0Qec+6enz
PqkTKzPVTn7uU5jgUqI43UGpcnZKPTg7Up7ktzqVhEQRpt4qYmwoccNmUyo2nX9lEqwtpCZYxX2R
NJgU6PD4cNWdVVw9Ks/4qA8eIgwzQ7b5TKeKl486DjAABvV6N0KkXTY9jutV0Gv7LFWjZWCE0j0k
+auOp/C7EbRHveq0e3gLKWnx6rembtJciamr7vfH3Al+Nj07qj7KeKxnRUQY8VEtU+2T7Jb5nde+
KgTto9Ka6vMWxXm15Xyf3Mm7dVW6gFDGosVZvJJ7xlgY/yREZX0pvkYKggDB9JE7IQqT9pWMbteu
jKb1mviaokEr4an6tlaUUYYvL0aNkLUzSBep4e2gjOjrmFTxBVl56ULUQ3wneCoqlaS30UWeWpP0
c9KZaNWYSmNsRINK1Iqv4qOwDXJlVhPOcpQzfrYXWwbF+9I4pb8b6OePHq/GJu4JzClJkR7dVEmP
4huz0FNNMvXipb53PWVjayTuxa5v24I2/dm2Rrt3hsZBg+yw7R3Eh4HQJ89Roi+tIkG7pG7gfouv
L22qgXTHeRux2ZQNxFpajGUCYIbenYT4+y5Na5n49PRVlUB8iW/io/IYu4An+bOXula1h+LwUo7M
MVqFCTpmYmcojig1nR2HcCVJmqoy6a5scmSvjsHEyZqnQy+Dr8nhaiHX1zrBESGD9OjJfnos4sGC
I+5qC2dQk9cbNnWLgN9Lba5p1oJMq7YQO4oPpJXTY7Upp5aiourAh5lMOdbwNBKcZu5H0o0HzBCK
mShCZcrWlYbSkiiqOpRRCa7mXhQDM1gwQKp3uaOqxyjR70R1F6DdWut4yIVDOtxXCqlelhDWVmyV
DPkKJ83xGqNs/bZKx+dDO7He7LqwydFTYicyHsMSXSHWo9OfpcSoCWaGpF12+Crdqy7OJL//tfr0
1zIN81dkkvr7l79WHDLir00qBJoLWPproYSeMFys6swDFz2JpT+ro0966i/FovJhojlAaMRWsWHs
Y3p2UY7l9CFW4nQjSkNS7OgqofjEytIJmetCCwyCI9pu/aIinr3sK2sAyuQncxehgsuMqRDWSa5B
+qFEPku0ft7R0nyw04U9+XoER0OqgiN4M4+lRXcd4X+xR0B+10i9fS+rnH5welhHjnMs2uhTNVWn
DjybMiKdXjeRfd/XWjgnEB/sxdbaDPHEGKKTp4CernUsdvpOsu9LSGOrtAz7ldhLVTvCkU0YXjpS
7JzGcC9OaUutvEfplQzgdCo3DEnklqm0FsUhGh5GfGfRsKryu8pzl+KUTk1uTBlxvm7aWD3psMai
wD7UsUbGQ5YhF2NkdcAp2zp0hUHuJVRMF1yofjsMsY7c0K/NvQSG4WWXcRwHOlEk9g2GVs2AdeK3
t57ftLcYLRE6jAGHuh5FJG8wkOmGx5cWSuN+6kItPoj2uJ5Ua62FaCmK5XTAKYs7HUvs05WJMUdT
xFk7mrGum6G86lP49kwAgNqXEm+rjEhmo5ned/+68dvsOx5OCThBb/Ia0GHbjrUN0b8LPxlm9dXR
pPR75KrAX8zis6YaxbJGmXBPNNI85KNS4IHkWF9CqViIpoVNnk/tZPtmjPGGG+SAkcQou5sxd9qZ
OJ8JSTFuzeLRzYEqSkXPZEyKjF0FqXKZBaZ9D3DgIJrWofrQ2jIcRNVU+KOI6IhryNyumFuso/65
hog11PM1ZAlzKnENJayhT0FafAW+267cItJXsRyNG8AByUJF2OOTKLZllC5UX1Y/6XX1c+voeNqr
ohypxYakUbKC7UyeRJPCk4xP+kIe5PISMHy3LZSo2iCbjI6oFMQLC928z8PQ3gOB1n/Y1a6KpfGp
LugmECEPIZSz9+i45WVFPDNrEFzotPSxSwp/jV5Wgvxd3OV7InNYRk3fzooNIs/YDOv1nHUArYui
G2BHYAPt1ol5GSva0u2lYE/ayJ7HxF2Xor6wVbBAEJ3TvWZky6zusIzwGvbQnADjF6e3nw/QbTVL
x1VLmez1LEve6zpY0KlUhB4onqwcnje2pa8sy7JFkWDaIJqIrU6rZjsSCKjohySoUAJbxaVnHHTi
mwdz+hBFP+7M3Yi5pCiJetFCScgfkfSxUKZOQ6jv075dhseRbyQrH9ebuRBgh+n6KUfo/zbwAExW
CjgLIYRujdUn07GjW9Lp/nN9HlvzRlGrL6htwDZvv6M2zhgG/OXay3V34yEdtLb9OL2NOpIctSS3
37VOniMA3TzKqDYtkHFULpFOxQGtiYNVX0jVqZSVT14ZdUjqYJQ1pM69EeKhEipWtG/yosMDRBtQ
7R+8I2sMyNipdw2tvNtram1eG9OHroJbNLLrIQzMSVGsOQDB3MH/A2tZ6lG5VUemFS/tm6oKVnLN
kk3Uid1aHxT+EDTJWhTFBjkon5CtNy5emlkgqawqS64gb5rXceFWV3YrzV8aoCzD1Cwcvr0cptKs
Yl2PkPrETmJD0wT9Iop9F8oFBxJ1Sp32mF0HyVYU28w1V2mQg4aQ8cZxPOPeZkm36xxAAKJYDYO/
RKlG3oiiFWWfatJdR8hU7i0M9VVVN8Z9PngQ2JwbpQ/1A6kLJPg9+QcwLHkdljlLGlEnPoIgrfZw
rqAt01YeM23ljmW+rdv0ASww1HPHVReKbIc33ZAaR1392hBbgDiDXcUWGTMor9PGrMyiG1kP5IVM
dmgp6p43uPmDNqjKTpSQUjSOTvpVNBc1gaHIWyatr48TxpkMKqKWlqXVthBJ6+rBg0P1fAwWF8C1
i/EB8os9Lx0y0yGpf2XqgAL0Xm9fSq77XBJ9VY/Kxcu29k3p136ik/vVUuxHzqm7VTty1VMH+Kvl
8/mmbZPgzjv7Ob0H+tHrtl43RAeYjdHBiNybJhnaDXIs0eGlXnx7rit6EmYdyAaav1SnJT39TJSr
sf0WewDz8Wc4uImRHcQ38VEVA5oqatxgIPbPBleRg/5VWbeCTSZ7yUXY4UP5fJiXI7SVNCyVcNLu
m44vPsSxmBS0s7/+9V//+e9v/f/1nrJjFg9elv4LtuIxQ0+r+vsvU/nrX/lz9fb7339ZoBsd09Ft
VZNlSKSGYrL92+NNkHq0Vv5PKte+G/a5800OVcP80rs9fIVp6dUuyqKWPxnguj8NEND4LhZrxMWc
/ko1I5jiQC8e3GnK7E/T6GSaUEMzu3MI/V1EYq6dqm3LAAO8VjQRH3ZS2PO0BO9bzKSgc5ioYBIQ
r7ww0i/L0dCeP5JRudTpWi/IDXOvUUvSL0Hl52tJ8ZrZSzuxgZwbBppZgGRyHhAUNdJNkdrdwUiT
/iC+ab++TS1QTkmZxoE79VmaHFxV2dZBk13nAVBaVx9elZxU3hq+M6w+vvOGc37nLV0zTd12DM22
VM223975wBjA8XmB9b3ExvVgqkl22TVyfIm7xfQd9nZFfmOqKZbGgDMZsI0e6ZDp42d1WDrIBhaV
e5BIbi4SXTYQvOmrayewSiQUqOtd0wBOKrc+rL5/ynlTfivissF9xj8VwPWvArLhJ1k9xVHdfNIg
Td1EYLlFrd3U4UFxoRiKYqyQVOk1CfH8aR8D7sHSi6sS8n5jnMBaxPPRSuOd2Jpm0avj9/mr40ua
vO2aEqKlq+B66ro1Yh1VeyD6/PGNdrTfbrSpyDznlm4rUL50/e2NbuzUZsLqpU9ERDr0Yrh/4g57
icNNNZCygNiHWp64xy+buwxZ1CpNL57b+VUDUxgd0QtfH8s9YR34sBEPXGIODaaZU2VrT/hh8dV1
9emrpf5slRvmU1sw7yq83NmiWaUtW7seH+t6NlTEw0cMYlZyojbbJtHtO8NVjmJ7wiqHiLmaw+R0
zcsSeeN51drjo1tFdz0x5jv6gLMDxsAPbmRHA2g472N0S0ejP7aW5e+bLj+IEiKBw/FnfXvE5xkF
vjZP3VmrofwIzEVbuPpLE3at9fR5V1XSy8XI/GSThaA8fKRDkLAP+hvZLe6GXlEweGuJJdn1dC2e
9NmylkNjyA8y6v8bwELmc9EcgssUDuutZmMSFGRGgmEqe7931Gn3UkMLQTwa//Wm+6tEd/gty4cy
8Pz6rPifuyzh/39P+/xq83aP/xyCb2VWARL4sNX6Kbt8TJ6q80ZvjszZf/51i8f68U1hmdZBPVw3
T+Vw81Q1cf1PNz61/N9u/NeTOMrdkD/9/de3rCEtytHQaUn/+rlJdPv0Nb9GienwP7dNf//ff62C
MDhv/fRY1X//JSmW/W+GCl1jwEBbWpk6re5p2qRY+r9NqKMQyCyxie4uRfbMn/ZS/62bCkoDAIZl
1bI19a9/VVB0pm2q8m9LMy3ZQamDl8Ew1b/+ue6fw9fzD/b+cKZwpFfDGcRCRUNqaPpH12qY2tQX
vBrOIISlUsBq+F6+UOeAHu6T+TftQlvmc2drPT89bx6e12On8Xbs/P1kxtuTjXmHaAWrLEAnptsN
BCdUO1tLdYPHetIhcipZsAx24muieqghO5PWZ68AnNm8qv2g7XOrIAVL/vx1OmzyUrZtGKQAV6aT
vZz3+WTPO7yc16uM9udfI/6O5/LznyQ83cUOPazH+vb9P/S87auzP5/SKsL1q0fvvQnKbz+oZdMn
oEfPj2kZmvX2Hit23jZ91LgnST2p6IToKIeBIpqhL/SnqdDvZ3JkeCKWKmsqs6Hp13716OS6rqp1
1JknXR8VpHp9hgr5cgBWsbBgcM4/vq53nlQLDzI8SmBRyrYiRq1Xp0vMErZFH8Oz2sZH0neb+gLd
yFk5lzdIn/zhbNo0mXiZ5k2Pqq3opqXZ0K40qPVnt1EbcAJLJcM9tRlwiF5tNYghYY9lgZxcVrLy
pfbCo6/AX1Hk7i7W02ulk755WfnF0wFNsWSCuufxrfXsfdtqzqzDuAJAbP5J8npYtDFokcwPljYw
e78brFVEwHUGqQd2Va09CrdpH+ekZR35qHLgVa0PGwNJARRGIMtogydfMGBB5JMNXJkQtP74fk+D
/NkNUHGWgR3n2KrKz/z21/XiKGsDqZFOBZjBBtUZWU6XH59CzJV/Owf3mniToeiyfnYO8OsmscXc
Oulrb4P967X+gI/mTLnQV3AVvsqX+g65tD9cmDId9YOzGvLbK1OUnBmcL5PsvIjVmTxHoay+HTf5
BhTaXPrSLrstedtjPY8WzsOf+sDpuTk/OTEVFhCsIyzFPLvkzInlzo9969RZ6iHQtT1r+SfXX0dM
Nen7//CKvnutr05nnV1r3+qKHkXx1L13j0zPNuYcJZ57uIflJtgSN93qu3gNEA2tg6N58/HvO3Xn
b6/V0VH8UA0kS3Tkos+utTYVW4qq0TqZozRLYAhEgKxBUf1hWPn9SXV0VbYcy9QcmQHxrB8iA9jD
Uzb0E0SlhUXcNUmuP76Q987AWEu3o3NBinp2IQSvOxTAykm69QJR+AW4mj88lNOq8fxW2YZsyLyy
toKL4ttn0o2zwmnNJLxH8XxuYxMzjv1WIf5ro1z5h4v5/fln/frqXFPX96ojzQtiJLmeefdAfeJN
jNcK5spgE9EjuqikksCngyd5jlAC4zNEbzj6SIJ55ZdUVjwkQXWUX0AOw/cYQvR1AOkj2lPN5TBz
F21cHyR0oReDUsYLR/b3KIiWc9cgNKuXnTMbxwiPU8ORFj1DyqpTi++646JbZSKI5kQ964sCJIcS
x8XCmmQwiW2jcKZv+8SpJz34rWqS14oVH7LM2OK+pKuXXcrdkuSuJBw/KFgTG/q4jXq4SahK/WEZ
amnnP5XKaGDrqmNbsmz/NuwFjuE2+tji0iSrXI8du1sZT1RAfw3OlUgV6y2jgmZIElTanrhr3t6r
GuGWuugebISAUUcvLnFRTFF3t48F8D/L9B7RisUp3ai+Snb51ZO8Q2hpn31V3Xl6iDvbpKtlfpV0
9yu+2xus9eaJYp4yVK9mSlbdjgbSiIErpQuvZ8CXC/dHYU/O8vn4DTTZZ8+EfQqpfDekLdNZNJR9
qT0kZo4woD/ctlV1bLz8c5JE+7HN3aXUEcKWgvCE1QLO7iZh7DCq0AKSbX+OWN+RiHIJ36Xeupl3
SwLx2tb6bR0qK6+sfniu991sMw90gPEIdVCfGW20apCinRHL2GXNePr4mRbT1DfvDz+Ko9lMEAxV
Yx571gfUUhOZuHK6pyjIdeT/h7sCsQP8KOGOQui/dobCu3NVs5+nEn6Mdp4QmY3Mna/bm84rT3Ic
IKZpjHd9g6ZJBrwRxVL0V2OCC7m+bPweHR0iPIgPkARExD9G3nkYu0lV31woVntpk+kw2nBv5cPI
Sn/ipg8kID6+znc6IlNDI9NSVd0CbHzWTYxaSU6cKziFsrEYc7QVcdL++BTKb883Cw8TcIOqcjPp
687OwYoydY14sjtaoIu4IKWwGB5Q0Z5Pg7Kz7Y8fn++dS3IsBRsGVSdqqptnawJXi9sCUJR5arvm
EpMoiDkKz97HJ7Gm3//s+aBr1U1Cciy67N9mM30qOzn4mpOFMQGcwosYtQOdgI47aWYo7hza99xU
8iPR7LmBhRzGd6tERVK8sNCDN1Gg6S/HIFukpTnPe1T9KnuOKPLE/ZyHCelt4ub4phyrIFvrpYNW
qYEycgWZ56ZQXTK+3fXAWgfC2Fa104OUF8ewH1e2OcHaWudaR//AQj1jcNNDrpcIu0Kl8FMo4661
xK3zQjatrVypEHRiQKBy/8X3EUmoqujC67uDFMjgSv2rXFEhU+cLB7EZpeH5gAoeGmiP1+Z976Xz
pCxQY4pQvOmzlQq0yJqoRQoSlWH8h9ndb6M/a4JXt1w5m3okuRVIXR5pJ9uvL/Sm3GqKhch44G8/
/m1/Xxjw7iuKZfHcWqZunv+2/QApSdJG5wSIYTEsIWE8uYtvyRat+K/V5uOT/TZOT+dCk1K2DGZv
hjG9PK/GzsJw/ag3QvXk4Wss9T94W4msPqj9/uPzvHPzFN4/zdQYbCAjnPVngI8dMyoc5ZQyMVjl
kBlZXFnmTGtV+f936sElvT6V+vaSKlgbFeIZ0gn2zq73qkUU+RsvkZd1G/+h+/ptUTWdyjB42y2V
qMP5PGr0y8YZncY5lR0OBk5/oSkgSdX42gOdj8hqOwepkv3h3X/3Vpo2S1XefpWl3NvrU0q08VGZ
dE/G2K9lqAqZqV0QQfvDk/FbP8a1WRbBFNmyCFucd5veqCQ53Av31Fj9FiU7iFXqH6Ye713J65nH
2S/F0yj7EuGTU4d0gaMiMWBAix7/cL+Ud6/E5lpY/xJEEH3pq2fcMTVUEerSPVVLlaCQtWrT2bjB
rS+adQt5oT3BrpH/cFL1vUcD8SWHl2sKlp2/xNGIHw3+38opYBIOfz7cYsFOQsdkLmVAorb1EC+G
SjdnpYvkeSlD4w7brRKZey1VELVHm2tIFl6WrXrJucrc9qQRVcJva8VEausGoLurAqWXRkbYs46k
i1oHny+QzUaVB7uP39/37iFzIY1ptsJoej6fD2qSWr7VKacY0wa/Qoa06/5wy949hWKwNmfQ1DQx
jr/6mYY6KHLTGAj09M0xTMq1EWSHj6/ivd4OnC8/iYI5Ae/s21encpXKL0yCIHYaPvhB8gl2Btqa
AWboTPeuPz7Ze0/36ync2dONPmKqm7nn3YPaWwK4WybDzoj+9MP8tv7mNX19lrMOPOkTmTithY5p
Gu+NbtyEHnlhw4OOgs5/n/2hV3jvDr4+3fQjvvqRkHMqRiuxlVM1eksVbS1VKbaKeasw7fj49r07
DDoOsWR6INskQPb2VDGKu2PTuO5pREq1mmmL+Na5YRG17lD6/IKD3R/GjXd+L5WBg9ulIFTNwvvt
+XTfySvDDxgK412D1bKp/ohBBP7hqt6ZuL05y3SDX91Af4iUGtML+xRJBbMiv/BBrXt7HKzRkjXM
bSsl4GKr8aKcoEUTliXq0vUf/ohpqnI2e9QMgwiAwpzGsO2zW1uobRjZmqeeXLAaEK+Sh1AunrrR
/NF26q2S4hk/mFYFmVBFP6mtbj8+v/rOU6SRCiA0YOuGwwzk7U1oGt0qRqM2T72E9LhDOrGs52Fd
zGVMauDJJGBLDVQaUpbIrpbdeca4pmdAzAEHwtZfoOe88K3sm0FUFm7FbLTiHZjaSamSYEOK+BMy
cL5zKIDDLj/+20WE6fzevf7bz15rogUKGsKmc6qKSzTr7nTUjAs7WFbyOEv1Cr4FgTY9WpbAkHM5
vJTbL/+Ps/dajltJwnWfCBHw5haNNmx61y3pBkFRErz3ePr9QefsEBvEJmJNzN1oBbOrUCYr8zej
hihw9a3sXkQahdokDQr/hJrFRJBARbO39eZdHpWbSZMDGAiSVtuuq24T8c0rAIpw7htGTMFV2fsu
l0mg2Ap5TRAkiPK+thnZPSIJ6FvZda1uDAUNYX+81uEy+9kD4C07TYcHNyJB1gQnjJMHc3j2tOBh
8uK0/OapC5m6CmVIiAd5ApKLF3edU9HQh02E20+cRFu49zdqAqU1LU5a3X9Hx2qbIWcZlObKDC/c
AywO0im6tWz/+VXj4+iNGkKsnEaIHC2P1LrKV7LRpZRAAfagGexzSfxUqJWGKszFsZVPxjMITXmT
iVuG6GDkkzj9Fr2I9ke+11YS+6VVP/XATMQSZJLG2VHNUKWw9Hv51LvgWPpbn963Z8H+FFdm8O9T
ZL5GP0aandJWJgnIjrXkpYgZsUPg7aLlhlZrE954ufaiDdqvUMGhvjD2eRet3BHTQTmLrpIhGFPm
w942p3//cMQVZQKmP67dkyJ8V9oK1YIrF2nAr/fhQhDe9JYhkiXy/p1XDqo0MU05qrRTC+ECvc6u
eqyLH1/HWPhgPI1pBpErUOCWZwPpzVzrWzy6TgnS16l1oIxxBK/rBCRhX0daWPNT53KqLpsWp8cs
UqVIWBx5nXwqNVzwkA6g5rh2ny6NhlYT7Vcq9dT6ZjEKDdrFaFTuqXaSt+GEywcILpY8Jlwv/Zu8
w61ts96dWPhOOvUXPpOE+8OnnWZQ3VOLvI3Pg6w6CHfuiwzxoKJZGd1CGvQxzLwH4rYhZVSwcadc
EpxR+qnIIHHRd8/tznr5z98K2cypbWfRUyPq5fJukeIWUVLj/RXk6AgdAHF/HWBhyujTqZbCrKl8
rdntGIxDUHHpR2fLuh/121p+idqVItXnThUvfsWiU6XwcWS0fS4HAdsSB4eSGDidFqfg2rjuz8Zd
el05nQMQe69scXa+X+vlaguf6SLstEY/HA2Y6VbSECkib9f0JXKNsxCUj8lQnIek0+2at8fG9PM3
1RxDWy2kydzNhPmKkjzCXDcNoo9VY90KlfJI7XenJkWy0VWxpbjf7TSpvs3wNeoy1ZYaGfUyH1KR
BiywPdcmqohShJ68cCfG8q2pxxnmZsNDxdUc0zO0xzLy+X+sGwQBbisZ8bh+gkwb2QnK3K8sNL6N
af2In8l9rLdPSmkiG6/7I7xTlJGznLozxCOAM1KFVwQK7nkLblzEQ3t60XobpVRWbpOlT0iXkd6x
QbeIF/psmQw5SKDGNcIzQkW3bWDTh8BZ74zcw1P8Z9xEL9Kb8Zbc/+cmmCxehJ3lP1EkV4hBuOFZ
ZUgRpMtcsK7k3lrJURc2gUmnTTfYBqb+6Xz3pZbCMLIAJ9G8TiU0nrxzVK/sAnn6rbObiuegohpc
Jfxvfux6nqgMfWWGZ9fsbjLNf9FR5LJrXbsJQ963YqHsa0S2QFSfpTq/HVx6IJWcXElNaNq6Xweb
0Yy+JSlZaJY7QlzcNyKSFJXcTVr31aEzldevzwZpcV6mn6paOIrRqrrcQUrehSV6cPzkW/lIsncd
cohDIcY8ZlPa7T55Hg7+yrP572X6aZ4scDtTSgbQZ3bk+amXJkpnWSfzB4qrO+OApdBDsXEdOm2n
+C5+irf5rXdfrBQdltI0kqV/caciy4fjIsHnzjKBp57RurSDFuBH+UcKsOfr7D59S5Wf0BfRm5Yf
9Vh4aNPoYPgu8ugr+czSS/TiZ8yeS5En6G7bGNYJtkh5xUmyVa+CG0zIKMmi9bld+cRLq1KHImGY
xlSanac2KE/3fp9Xykl7zq9G9N02vqM6qPCix4VAXbMyvOnXzz8unWtVE3VdlgCjXk5yikQOUGaF
Db0PDtJ1sJ8qzYhorZ1X09/5FGfSTcBbQPyMzBINqSn7kY/Z7rxDhJO07W1bGyNbYa9fu3fgSFaS
qr/PyK8iztJgkENAlKNCOYEx3aIE7UgHwOBXOJs+rsEgFhI4c8KuTfXFvz31y0m0mkFXoUqF565C
8rwi1V5rP/xt+X0aDXKw1FnByknznd95Au6+5kj+1kc42WrtaMsZtrWmftvnxj14JUyYgm9a0hwS
GUBoOZb4TiQcCpZyRA2zthPd6u146F+wpvqtCAUCZpn6nKEna6UJXek0y+9Fz7/FTevdykWsk4fc
KQP9W427qK8FPdKvxbnpa5RoyRuGXLrGfmjrJeNLncdIp7W9Z3d5d2XIkzx/kqPp7CP+zzkWb6Q2
fDd7I8J6rjjL8njfDMmD5MrZThowCzSkIEGKX3/Kw/p7KteCY43F4Ehe8GwowZuPES7Uqvuqz98C
tbz3w2glrfubzV/Or2SBDhYVKk4Y5czTrrwx28rsyU0mww6PjCh+Dm6RaU9erS35AaawdvaQOIJj
ONgqbDFNcdQ9vfprf+Xq+5yoX/6Q2Q1b16PbFoJP/yf77UGSEsN2g3+gJP7/6Nf/J35xOj6/GvFs
56MfrEpd7QonLVUAd3lbxIYcXTkN6HpTh9o0zUpm+3lkyPl/WMKz9K+LCn30Gu7bNEKWssnQAsKc
RHtsutD++hBduiY/RprdWIhC+W7XB8oJq8UG26oWl6nI15yvo3zuLZMMAapTacWoCj3fWQ4Wm12c
CVYanqttdcJEdm9tup1po5NuQ3V01l45Sw97SiOiTtVCkg20Qy6PmRhaNan7dCEiS0l1J+EgUAoD
q5n4Z6cjAtnHIFcipbuqeAvhKuGvXE6L5xwoKFLOCcs7h0BhdtKNmUsvZRR/5RZanMrKh1vMNSCk
/N8I85fciD9KFIDEOcs/zEfvgAzYLtgio6k+VDvjEYXMQ3srXmsPq/n00tBMjXICijTIXs6fREIi
hVUjDjJt1247OriVyQBr9933civv4O6xijxHWUlBYXp82oQiFVAWD20VFtJfeM6HHAffoDLKW5ZQ
UHmYDyvBa+NVD7Fe3alu+WC0HkKSBs+a2jDQVaoraZOb8t0YNQUeUuoP/DFe46S4raXsW9SO1V5u
vJMf0lfCke9m7PT3CjqnqkI9lw3c1XUxtGzOWOUgYqwb4/e2odecwEsvJdusXDw4OfO6dmy2qQwp
vxkNLEJoNGHsagYOD7NrDx8dH4VgVcSsXjHvm1F0ILI8JKlRopGG0KGFJ9vYQGKKMB08Kl2dH9u+
QNmowh3PR3pAHtLXQndf01x51VpjL0LC2ASVW2+CFNJnXAnJtnK1nZZS8U1C5YZM8Ihr1B9DMu/7
CHIn6B2Io9mLPLm0D53f4rSFPZJZPVW+9Rgp/jc4NM+y0d972NzLfq87WFKxZyRcHkOsfHsAHHbr
Kn8K38JQWoCLBGuyIG8XPf4yRlxd75Ry8ssLBdluwubsCvKNHnsBz0SUbwdEjvpkr6dtYseGcFtX
xoNP0VSXw9CWre65abrrIkLJR63ugmLcI1q+FVqTh2WSbPViTBwtiX9bfbVvBpQfKJp9A1SKRFq4
9yodUUJDxD4CvUS7TZTroDN/GgXu5Z4Rvfuo33UDKq8KGvq6f1/7UYOqv2+RDJdX1ti9VGAxMi1+
i0IR9RDE8DexV8C2Gus3Ie1uWjcAXSjHmzBv8SOI/BvXM30HtYraQV0Wnx6NcrqbVi+SFj2iCLOD
mvsuIn9oB3lyJ/aUPnBlv2knkrnkZcqmNsdDHBaRIxX9rYb+md2X1puvloGjIhCcj+k2xstxK0c9
vd4q4+vl5k3lD1cDtK42KX51utRvoYPiFwwy2oY98jiitlNqwrsQ0zWN6m5vRCgWV1V+QhfsexLj
O94p4p2vlJQ11X1CwQ4XePcl1opbVe/vyw6EXhv4j6qVK6iFCrfhJBbe41epFg22SwBYJHOCuQnX
mBsCvsbKFFjNuxyn7yaaf7ZoCVd1j8/1aDyg+N7g10LiqrXqg6yNN2UhHHwxQeV/iL/7ky5BicKg
3WP2tHHFEb+w8LEz0FvxycVgh7+OVbPvdLZhHWEgHtZULoY0Byw4GV8I13odPcZBeI6osKPUgkp4
IFh3Fop3jqp4wZVbZy8FSoRIDyu57Un+FkEZ5OvbxtoGOjZmgArPuSDsk0G570TrsfCq7+UoHcL+
CSHrQ5pWt2aFvCZlRs+Wa5o/ia78UnIAWNL4XbCy+zQVbixJ2kI03rUIeGde/aYn1buOH67Sl39A
bB8qHSlMLCeH0FdscMEOTs1OD2M2x/uRz2PdeEJ41kd5V5rSFmmhe88w8HWF8rfJPeFOAJWJFStZ
H0a8z+aIOpM+PIxChCR+z2QIB7UOXjOONhSpx12MJUdam9/T0iMfxHQjbb0rK49PKDL/LOLoIcYY
EmF3KJNjvxkTAXuFLL9tsSsrB+UGLWFcbXGVp0goHfD42PfMTKOkeyN1zw0Ijg2vv9+i3r0ornrU
jfAA0vfRjZTnENbzzqdmz4GQFqD/hmGbYqTK4Ta5XBXViI2HJl2bevSLEm6c0ZKvcVHQzd+yVTxU
Hp7Q/YA5TVV0kQMCLr2KWg/DrRQrGHPC4McJdlsIGfR7AFORUwo++MeiNJFDHp/giCUbOP1nSfXe
aZmfLdSrbbZsjiEM2nQtOr9HGC/ZQYBxeahROQCF6ntHVUTRPQSaZIsuiTqX7d1QDt8UT3gtEfFE
ZT9U7MRUgp0nte/WAJUikukHCd79mMPcGnNURSCD2K7hD1tB4eiJRMDVFVYxUfmi6c0aDVX9/Dok
6YWaoNKCpaA/z6Raq9MQaMCAEZWiGPNJIGaW/wsKP5JgIKAb3JtrPYWknP/Um+l0FuSjHtC0wroI
kXBt/NEL0SFTlKuxRJQvghruSD4ndyxEv+VWw2tIwLKmqOHtIlIfiKgdybh9OJ4ZH8i0uO0C8Vr1
9cdObG58GpBiiKcSmxxiAg6X0hUSy6Yt6Q2Ho1miiSi34ELzRz1AycTIvG9fp5YLCSxvPJo4qjUV
3OZdsJCLvoj1xDxJiCYDI3CSTIDEvMZ5WXj8Wzx3yECm5AMaymVCGVU9hmRmEZ3DKrzz6uE9wD/C
F8sHNyyPKHaR9oCyk0Lp+PXwFpItSwE7BSQMOBjwosu4MLjq0Qjl8IyL5/eyt869kr19HWJpBhUS
c5rchqwZcwitl2KSpjVdfG5y304nA0wepWL75+soS2VYkkWw3TQ4AErNCWdI2nZNIifoJu7yK5yj
tzinP2EkdUQr18ZZ/MrdpPs1zsfi9GkkOwDsDbits3eAllYJru9+fKY8eUwy873qxPPXA1sLMf37
h7wUKx1wiLrMhsQKOs6AIGnJykN38QvB/OPzwxhEePUyBK4xEsxsLzrLIB5vUlM/tHmpHOtSXdlM
i2OZ2NYqbyeW+2y6Uj3PAwzhKJq2MQ6liW2lxtq75fMBBqHWpLpFRR4W5LzrmRSo4iu5Gp3rnbSj
Z3HUwk210+3ihaPkIPyqVnbQ0kOJu4Xnpza1AADcX85eXmuDoiS1cBLwE9y4Q2FrcoISaHFntOqt
bpLPeUDWB1EcDkingHhWQ5AzVXJEROgeSPj7KKMZlUfXY6M8f714JkLnrLQAoRPENThWk/03Z+25
HZblbSkJJx3dJMBYKq8p7xVJnB91G12BXEAUVyF9awZXvmlEBG9wq9A68S4b+l3ky+ehMisqV3h0
G/2xHKPXRDAOFU6ojOvG6vHVQyzniLL1ZhyEzEZlH5M5xXwim9gaYsujqU32kSG8qla6suWXVhOt
CXpzBl3NT4U4OmeoH+cs2wpKhY2vFC4jbvP69Qz+fedeFmemGfwXZVYrCXW0szEvj85pENKWrckr
1Cj7aUUiGXBsnJJeeQl1riqtkeB/mt+jIn4zm/4+9stHzC4BhGjcVVmGuRe03Xe1Ug6lL6O+KrqC
rdbprwSElR1gX+r0pvxDyTHtikaBt5L4QJkNdKIbfisstdy6cfqoUCa04x7WgyI9mmhJuZpBPpo+
RSG+OcIIbLNu8SXoReVZKoxzKgs/irTQoIGrUG4U76kyYFkI0k5uhm9RJvxcma/FBWdSwQNdDJN4
tsVHDYGNPKMygl7uBuPtTQfeJahH5+swn0tm01f5F2Z2Kup4ayhWGURnw3eC6JdaaBtp3Kfpa+ff
hO33r4N9ZrvR2EMGlKqEblCcn4NIdUnxvVqIhFPEiyGzwWbL+3EnOfEOb0/9Bhi8E2/HPzSkNsl3
1v3KYJfKW6Bj5enMpKgNZPLyiGnEjt6W13GmOa2j3CRb6dp3rA1W95vuvn5daw9PS3q+5HVsKayJ
92Ka8+rWJBeWyClU31ohVZOfTPwTwzDduf24+Xpml7YwZ/SEMZo4uPMyVob8t15pSnTuYEx20o2S
rNR1FtICsjfONVJHQEzgfS6nbsiEdkSuhbLOYPsvlIq30TG+j16DTfpHwJR941/jtPGwxj75PIUT
9t2U6OOQHoANvQzrlXoU8V/AGxpBduTCTapnCJtiHZKV//3Gu4w13QEfMgSYNhAKRGqsXuc/6SgD
ub31WOOBsUf89lC19PBhwYmboheQoUiCYBMW4zavE4ronRyt3Yefswl+DoBCmf6kCc9gNuOdH45y
EcASn6T1jvmLsUMj1zEdaV9idPeibLLdcFjbIktBoXBb4JapGX5aSJ1hjDlQS/fEcY04TfAw9vnR
L+L/nMAgZA0OlpwZuAZLajbVfVmMAeM7DdLwvfF47ITGypZY6CxL5MoweZF2ABaizGJYxtBI8PWY
P/of7RXKKMnR31FgdlwbntCW2s/6/C0cMUSd1iqwJ2Ql5t1HqaOiHGuddUqV9CoU/T1C17sRNXO3
Nw74VUu2GmdnDJ3xgqSzVcaxaDdSj+C25689Qhc+JskUeGMwI7L6CQ4QxiRDlACM04hfDAziysAG
Mpeuvj57FrboRZTZxZ7EBWiSoRZPstI9DGV+o8n0uPTwiF7uSoL9ubYM5e3DgKZ//7BDSwGhtMEs
xFMbNNdg6X5VgnbTJ+4NFcebENTs2hpaGhuKRhIgNhyqxb/4nw8B2fNN4PZYYZU7/bG8Snd43Iko
RT4kV/ipbcCVxnvxKbzVt1/P6UKLno3xIfB0b38InGSj76N+akLy653+pdrXB+qmW7SNn3E7XDv5
ppPt8qK6jDbfKkVs9BEJ0EmDoWXs4nvrDhdcdHb2sjMc0nBtdEsL88PodPFydGVlxFbDJjqhB7lv
9sk+Pou/khscFp3uoDwj8rhfa0LKn6/IizHOn89G5IFTzAbz1AzC3g1Q40vMygmzxL3t1QA5vqmu
JVZ+sOkSCu+QVn6VVjB+B4qFuWxa/1H0sL0BZd5vU8l7HXwPmK1ajPdGaYmY9SbmESkXNPEFdPJ0
X+md0RRWEhh5uu7mHwppLS5EmrpcR7MEZgj6oAySpuFMk3bqBnWKcA+LGvI2YnDkMZ2TOcEzNr7n
AcWPHwHSy9KqQIM8RfnqV0xT/WFxllGgBmBGp8/nP3hvOdagfMdk252s62KPc3Fso6FJCxboXX0r
2/6h3qCNsZKSLHxQC6KoCn5HBaswJ7/oqQxjNKXCpvBawQ5dfuw78fD1PlxYqB9jKLOFOiCM7Uly
YZ2S7HedfEthw1Fu/DrGwqGGpABNOgpWMvnb7FCzotIy3aI1T1m5U+O7EVnLWH2J8YXMPXVlAS2c
Z8QC14vuzPSqn62fuM4jSuUo9GIA2m/6JnTIlbfpoGqO2Vkrp+fi5H0INlsmgdaXkjnUJkrehtPV
w9HTzLdKR+P+6wlcizP9+4flKIVC25c8jU8xL0efHpZfvmJevRLl80tpKuhS3aNKZUyyOpdRIhWr
qUzQSSeotSS98EP0m8ealkWfu3TZTP3JaIr91yOb/uZsoxETTR0etAtF07oIFM9zxeisjpVILxxb
R6j5fuU+jDQDA0GcpPFdrCp0rJO/Dr10XlqU4ygxgeOmgT2b1QofRrVEERd4deu00U36EOpP7nH0
9oLsNFsaB064s7aNRS/CGZXvGDQoqCBWNjIiDhbRK4tpATvH/H/4PbM0o9eTog6CSuLoM/fqpn2o
9tneu50AvtK23qiiXa3A9ZbWlUUzG3TCBGKfvz0apZVoZEi8FnXvZ+3RpJfNCE9rbyWOtLS0PgaS
L5fWIGIPFhl8Zv/Ge0Pv5i29mmjS2aMu0Cu1q2/hXf/WPYtnFsHavC6dCNaUjIMuQY5qXnUTpKYT
RZx1T2r0XOf6sdIw2IPACZ5gZUUtTue/SHOpm7FpSy2UyuhcyNXWK+pfeRTtq3zoV+Is3QsIyUNW
pdAgg2a5nE2lSGUprSj0+g3GAnSqaf+b3u7r7bE4mAklAxGAvsa8vVPTy3YVJHtPZDKFk7hlhQFu
+5xpq5EWPxD0UZoLSAjAXb4cToMAYGOUsXAaurfARFLQOCljuO/CNWGJxSH9C2TO7rp+rP0clSOq
1557kMz+aaxAB0vdf545eWJ6I81qUU+g3Hg5HnNQuhJOmXvqEC4RQR/4xnOfv379eT7vqMsgs7JB
PIZNgCJkfO71iGQP0ZoBb5reNnKeXVa8k2mffB1xoUBCSAjFPBYU0rN5bamArK2VRQGNwjYfpR2e
SLHjbbVtcaXdqbb5Xm8SLIbttc7JatzZLauMRp1ovoJSKQnX4Oh7esc/rnjsdY/W1tjLsoNYFn1+
Z+3kWDiREZZDzgW0j0QGNt9oSZA3CneQeBo2rYPwxdScdPxds5OOg4PERnwQD/+9pDa9qsl+wRKz
J+Z1eN1qPV/SwGtlkrbBxCwTczvvtW2cr3TbPm87yoQW+FeabSotqWm3fEgq6ItZSuH53jnJqmsh
VreiJ1y5VbYT8Yv8eul83niXoaaf8iFUkFgCGIFGOmXZXQIgvG0Q41rjl33OMqcgsLHA25mU+men
Ita9zSjnvXUyAjyvEUWJxZ+K9YBPnqNG4f+wxyfG46RQgBDw/HQ0G0tvlIjJ60yzsP1S+u2VDcpc
9Qr+coF4O43qX6DZzenmrNBEFMSTkZc3JEtXgaUAa8UdtJbdfdx6vxM5C3ap0elPelVDb/FMd9uo
PQwa8aFD3dFJo+wZfPHRCzp3S1cqxsfUCK6ixjrK4nBtiR6CX6LbY/YyrbWov89if63Wt7za/o1j
9nU8+oRt3PDO8OHovAt2f8U7lZrQzntVAV/RpreL+/G1q+21gt9SZNJZgAdIs3yWESx7DGbCgsbW
2OR7A+JhIqFenRqbPtNXHlMLtTFYWuwccxKJhpY+e+kA2fdDzHCFU1tt9eOUP7rdRti2m3FjETi0
g93a8OTpOrlMoS9jTjfFh82VF9ydlhxap36X3Gn306tZuY6GPcaQGdRlu9oNO33nH70KeaBNdQ5/
rLFNFmf4w6hnF3gU5UJoYUZwSppyw6vVgWR04xZH3OT/h233YX7/zsWHsSou2HZRBGidlZEdt7qt
R/lG975/fVytfca/RYoPYcQeTJWOgDiZ+LibRGmVQ3AUNsEGuZ1ddD+uxFuZv7+kpw/hvKLsvBT2
+wkduk3R/Qz83z47XV+rSS/epB+nb7YJJewOmrYmEJjB+wpT8F2yzbCdQPFyRN5nq22K++Eg020P
Vp7ln1PWi0X69y32YYiW5xtuj4nlqf5LDXOt27Kwrr7+bEsXADUG+m+qpUFZmaVEup4LRteW1ilv
z4NIQlDgEoGBhSo4mrcm+bh0pQHyoSOl0pg35q+KtlACA7V66xTK0X3h6beFDPjYHNqViVuKQ2UW
bik6FxpolcvdHRsGbzS3kE5+ZqIT2tGufWOkK8/wpRVoQc6elDt0hDJnO9gDJdGOgWWerPFarm/b
2DoqgXcEs7mSRC6lrR8CWbPcGMpmpqLBicSKhcNXM4zPjZHeonL8NMjKb81Ld7jfbL5eFwtTSFsL
Cespaf0M+Y+aKje1sAnPTaFu/PHW09CQ1FZh8GthZje1rLpRT1vEOjWb4G344x1Qfb4tbs2cMnO/
VRP2lvu0lhwv7KuLsc2WB4r8XiGmioIc353eoJNYRCuzt5QEX4SYfsKHrTtddfgY0qdXb6379AXF
Igf/UrwtbXTb9lRjV6+0hY0MsM1gY03aLp+a2OHY9ANrVDoVbbPJ09jR3UnOUrRTxOtFgMxfr4+F
OUTlbEI1KbxvaElcDlACpycPRRWdBfU9R90l9f2VCAvbaxLCpueIUs2kO3YZwZcTz4qkzD2pbXyr
GBGOyElvJ3ijtYn24+vRTFt1lg6gMkiLHN32SRVnNhoqHdkoocOJonF9FR2Dfcftv/5MWSjpoGWG
rhSNR1GaSmiXY8pCC8+hQlJOwSjdw+OH9agnoLsb4a5Ksy2o1GKrx+K+7tKrTK6egXqQnA7loexR
Im305mBK2Q8jJWXtNNqkZvf89UQsrKKLHzhft3mrl0nYKid1PCimQnGx3vbSY9dcx94qtGvhXKM2
BhQCywpW7DxjkLK4HHsho465j3pHpLaF7V5np+dJthJS/BP92H38aF3ROHS+HucCaXJSlfsXe3bw
CAquuAnYyb9tYPkUHI07bS9t+9d0Y64dBguriy4hTV+kP3kqzHtMgZC0opXVnDcWHGohK3A0i6N2
IxXeL1MQDqVkPKYiVjJNLDuGHhn7rE5+GbL3XQjFdpsp9VOHDVaUefuhdv/4eYYNrJKt/MyF/QYp
CMkwEIoLEtdGKSZc/KAHAcKY8QPWA7YCNaA0rJWNvdCCp9EADWgi/uL9Mr84dXw7eq/uw3Pp5Fc4
/hqH9D7bR5sKURronuOteuDRsfLFF24auhtUMqdi8WdsgTrGQ5ajqg/QLN8UTYo/dQhFZlgb3NIO
moAweD0AT2F8l1vcglESyJoKd22XAOZ2beWmf1Z+ouBAQmXTWnyKk0ON7g7GcisvqYUzmTVGDYTE
h0LsvPUVmCyziFv77NfaVVzUW9j8K0/SxUWCXNmUv1F71KdZ/nCvgTjL/QSh6BOiSXj6PoWWQdkA
w801Hfu/8zQ7ksGDcZnBAqYSPe9/KWaZ9chXWCf3Fo9ru3qLf0V3I+Uq4ZDeuEflEO3bTXpSaTZI
jw/uc3FTv+Gq/GPdVGBp5egUe9i6k1ATzh0XYw7p5kiZ2ARnNN/vZa289utsH1vKilrT0tSyOidE
Bmnrp7thGBIZbC3gF8sX7xOjPyOd+CfTrCNARmv79fG3NCSe91P1GPo9zZzLIQlV3iPs3+CDNCS/
E7H6OUr1ex/nf74Os4BXIADFfRmJdKoJ88Z0mNWuYUH2O5s/ELi6qvbRfrhvnHGbbv+nDAixNwpz
gKMAh81RGULcdR5a1fJJkrsNWt1CKNk5kNwg/+51v74e2cLH0mm3oyROFoSu7Cxh6AelST03lE56
LF9bY5TbcV6WOH6HD3UEfe3raAsN/qneSDVVNaei6jzbMttOrKRYnxwXeH4ei1vrTn1QURbwXsd9
u1U2mBRfm9v+XnAwcB6u1zLmpSP74gfM9kDd9XWoJgGmIfkG/Wp9b+xAYgc/3O/ujf6cvmXtpv6R
btaKyQsn2pTSAjNXaFB/EiFSqtrU8loYT4aWYBGPr7C2JuG/0NGcTsx/MWalIKwdPalshQbVj/wK
lT1Y94rTYdf45m8qQCjRxvrROOrOe6fJ+A3Dbt0WPCbcc4SVE2Bpu0zoN1j5aMFMpeTZtozStkkr
Eru+krdaLD2PGdsf1lRZoByRHD3d27r+d3M8ywWATuRXvl5nCwkZ6D6FNszf3TpPyDQRlm6fhDSz
FWU/RqfYre22u5NS/7rQROAb5prK78IHnugEHPBIrmLLNzuIFEw6Kdx7zCy1h0H/mccrteClshTg
XoCSdJcgAM0b9G6nmpESJCKyuC7p0045YPW4lTZF4PQocqw3QBayPcAhkiwj6UOP2JjO3g9XZCb0
fan2fXNqPDipxlMo//JcOqcxcrx495oIdvnN/dcfbuE4msT2eKxL4ODgG13GVPCvNRPRJWaRbaL0
FInQf1MqfeHj14H+v0bc7F4mFKkbOCPg2vNqbQNLG3vzsTlBOwK3DIBwk+d6BdjAfKjF7CmGmeHG
VrRRtaI/jEm8p7qA46Zu7cJmoJlcPrcKLhGl3343VWhYRibcWq5fbEq/Kjdajiypnv+0huSqzrt7
rYidOtKP+L0GNnkJZsoSCPECKc80gOYcvBq9fxP3zXWpja9m1NxHmbWN1e5aJbtHz11RncIS0a0K
8P22eFeNfrDLLPNZlLpjI+ivVVfJcBn1feZK942uwOZ2h+uyhZctBdHBM40YNkD3R/T7x8oyvsGg
vVHc4E7O1Z9KZN51vvGehXC6WyQ36Btg2uj5+XWnIQanVAEilcm9kBv+tsLC1qnH5hcKx5N3ZGaH
fYCzSmXlmADDO8hCAP0ZPMcm8+/VJMmw/B1GnIK89yasTvQcnuTGvJKlIdkIZQc9Mg+v+j65Usb8
qYtNiafiwO9I4Xrij8rsD52jh0p9sKRCQli+4SzLM/gUAEvzodgVFRmG32jbqAjMbTgxk6xsl8E0
AcNs9CsPjM9JB28G8ij0EtGQUedJh1waXVCqZnMKW35pCrEWYI6nrykALiTgFwt0fp4rSV7rvdee
TCO3E1XbuuYfKGRJ1W7E5L9LRmEo8mE3zM6vRDFQqxGMkT4Chrib4RVFghh/4R2O73vooyQGcG7t
FOzL9f9wOcIDoUg3IQ3AFM9iS01RanXBTmyC3GnVo1roK/fBghAHw/sXYo7IDMzaHDJY1mC1LEcf
azxIwJ2m40H1DTZFaesVBHwyAZmbae2k4cz6dNB8iD0/0wqjRnqMu98DZUu+4R2Vu0JCIAqu9err
cOke+jjQWX4jj2OXGQilnQIsgocwdUx39WW40HNiMhG010QDfcr57SqOyeD2gSyekvLpNtT/jLpi
axHnUIw1JpINwk2lrrwIF+8iFB5Qf0Vhi1r15b2ghf2gYr4untwCjS2k2EdB38t9tFUQLPAMyRHp
Inb8gJVvtzid/+LOK9aJlI9l1RlcEs/6a36lYEeC+sTwC8neo+yQrK4iANYizlaLFBk1E0zEGjBa
69op3LiVQU1/Yr4geV2jV0kyysTMQuSp1GixoQJsEOTvfRR5aDei/ZTI/b4wzFs5TO5dGHxGkb+l
o/Iuxeb7179goWt5cYLORWOiGN68FujNBCYZEPsydnlq4/hwg5mJI2zDZle9T5tyhwmJtEF0WRbt
NbW6z6kGvwHYIccenh3WfBV3VoGChCQy0cKPVAq3vXyl9haCEWvJ6OdAFH0/TPd8S8Z9hcsl0+2P
sWTLPS9/YfhlWQJyI83+65ld2icfY80Sb7VOGrAAxKpb1Byi+nYQc0ikRXrlNcX33pT+dIp3Hahr
0oyfr8SpsC2R8sNvBq08KxZFvBfbJBzEUzkG5B8+DgrZD09bC/N5eAh+TYhoXuCqriqz4RlNXlqt
ZY2nTHzkBLe7EWsnNbFzBEjqAimG5E5vf389pZ8/3xTTxA91ct0mvbs8euKw6SUv4WaUi9KpE9B2
Xrkph2AbrtfcPu9MYpGLAiP4P5yd13LkuNKtnwgRBD1vactXyVRJ6huEXJOgJwjQPf1Z3Cdin2m1
YnT+/3p6hCIJk8hc+S0HuqOvaXVZWLYGnOCCZK7jd6dit7ZFLEG20fc/KY2+uQn/Oda6Ef0jvO/r
bGamhbFkOEbEH5PFStwQ1tlIR7k+2WkbsIsmGf772/zmGrMO6yF2wm7+d71l5Fmtt+Ok3bSdBJsR
iqqwCErfSWDvFODC/8OC+KYn88/xvq6+yoJbs4vxzMQFgBOmZ1EfSNfnIzr/+1CLm3g0N/2bfhBB
Gv9IHPt7O8fwuAhj5kDjjDvpn2+ZqiVDq0Wm3Qj6s0520B/164oANUPnLu99cHfGzU/C3u+21z8G
/fJp027MNfTWrmg8eIZdmh2P2rg7VoELvuy5eUR6MfFCFeTcF8867iof//6Rv3volXe2JldxG/66
TD3S9bny9OXmTotPjVfJfvJr+XYEZBcRslrf8BvHbuo6AjzlzWu9E2vMT20efniIbxcItOErsxfg
2r8a9m3YcnULwWbzfwGDxW4tfg4bD3IeGtjoVBo3P6anvn+u/475VUScE+UghFvH3K3k0iwuYwn5
N/aAedU5ApKMc/rpf/G1sLetUsBvoHgS+1FDlmG5cfZUEe6340+Xi++2NUADoMxD5gs51C9baFXU
jRwbuSAFTuM2njZ9XJ7E/xdy79sX+P+G+iq/HWc+k6XCUJl3NfrUz/sfKqx/n3TYmMERWLV/a9b5
y0k3OLTLqNMvtx69AIs5Rjw9OPKnibD+lT9DNIzirdHZqlg2vlbaSrpkCx3ociO4h/HqRunVNd4z
MKp7uA39+/f/biz0XMHlANJToFG+fJ12GOYOJlg4CHovdPWjDWZXkdX+pN7A9v5fjLW+vNUEB7vD
l+1QNraz5HWBdYscaA6fA7Q7hjZsPW0vjTW3/inU/W46IIv03/HW//6PQ651ci4mB89m+egcp3HG
EiRDj2lkH2DFqCeEBz8Tgb+LGP456DqF/jHoUORsVlm2wBEDRsnd2VmA8Hd6H/4b4b+/TkyJ754Q
MReQ2xoydVirfw42IYLVHWifboULjxG0Cr0XxmQGJurdXm+8N2W15TZ79Wr7KriWeNZ4rk19I+Ty
XCj52beW9Iuaxp1dPplEg8IIobZjPBGpH+pB36ONMLY9kZRUHesF7Epw6PatOW5GQX/ZzGFBMapz
VWgXg1R3rpIc8J5u7wwyBnvpreUQAngQ+rTDcWyMiBVpornFy6za0ucaZRE6zV9No0RjjdNFFcPR
PHGYV/aZCGuvf0Txp4nKfGwCjg5Hv6/EQ9p2twGWP/e5C3cry8goFI8WdK+2mdgKf0CHh05SGJUT
ZiPmVk5lgmaXrdWOIwZvH+EwV/n2MEw+yLJvJgeVZNCXRIJu2pcMNI30UOXFEmlWpx+muTcDWkxv
pdKuhhi6hGVl7Ig0KV3rNDkWqHzaghwJYE8IgZ/6NHt0WyQGZ2qcBtWVgdWZe3P0YkPW28nzYMS0
6vsSoQdmNDXeHDRdmvBFBbUDUe5iAFzJVOb3Yo4tBzSsjFyXnF+tsX+nRXpEQHEAPATP5UBTCiTP
fWnAf4hZsOfJcGlq2idmFEe3qrb2UD3CwOg+Jd5DPjon1JNjz53BGcv0XWWU91bm3pO5e60YuIKV
003BDG6Wv8yK+N2Izvy5cy+oG6EHc8meGuFeWwA90BCCNlKkGkK3l7M/ZGB4aBlFS21lu2GjGtRy
FGwJtOrqwNU3Mj2YAU0yvc0z8sZTDrJZejZSes9SMoU052+1QJrC4ACji1qPpCwekZB6nXSQCs3F
fKkb5BCXVD6PnQprY5qCqshebJXtRCNgHGzokduVwq8FNn4ABINZo7DBoUYooNiIeZqDt966RVSm
4m0qslB6yGT1uYwktR86mR9m0HpnTFg4vCCLSXsL+cbGC4W9zHtuQ+NQCrmhgOzxaQJyEXlYjWtp
wFY6ZtOhPYalzNlmfYuGuY4C1AkqpUErSN25hX7VfsKCMVvLtzn4hXpqgQKI4p5ntV1gSOvWm1mi
BDvAIxNBtyLvhda8WD3s1ceK3ulul0dtm37MRbeEbrf8xyrsROrVZ0vDn6jx/4MYSVPsaZMVGxq4
zT1owZExQMyZjih5NKmZNJ17l8NfNWD54vp1N5+IVf8qlPOYrdkcRZKceKPf1jAfLakFb3c7BaDQ
tHaADeArGllIJjsNUjpjTDARk3IxrvNsNiE0KHNIYCCtVpMnoGx+l+BSomGobnw97R7yXu6ztj8b
xgBAYwrjYquiYD0u5zxfaLyQBrZQKfaEhmRFMNq1hVxS7memffGG/iCn6k01CYo3wBwPOJwYb6A5
0kB9trsM2bs66SoXNqf2feel4HWI7Fa3ate4oFvYqP607axv5tbaoakJiAup70VB4D8xVAFtivdi
cF/whbMAW+kmA83XN4YGixyVKbyDJyflWuAp8Hfm1QXTWWnLWdtCZVqiOaRYtsTJzwAAfcB7mft0
tk76rD1oJpAautTd0JxTpFZAZpMerM/5MJII1i7+ggNQR1MLMAZFINwiUaZ34E6x6Qi9qIJuU8/a
Dnw4TLR/UFMJY2n5CxZycYNwFWUG+0LMuUVvsDOj0Ac3bGFoOz01nbDLUT+wkNrU6AFTAI5VtnjI
vXSPejPz8bXPpg4n6NroB9+olytx4ZhTA15PbG0OKkAtfbPhe7QsfhaOgfaT5Zc9VWdNUhWmAj/f
4lYWlpUGK+IFns1z6oWtCWAbnbkeEAe95nTRxEHrFI8UUw/cBJSUuKrcENE+gYpc+hMOqtBI5YUt
drIQfQg9Xb247nJpJ5OGhl2lwWLyo4n+Hx+THshUrqudJVzpTwRbRdq4z6qoK59okx6wvr86s/fm
5dVJl0DRoP89Ng227+ioIrcs7h1nfndzoCLHfAPI5BYLeIvn/aDE+zDy9mrn7f3sZS9CyYt0Bics
a2PnLaA+CuO5KdJ70uVBk2EJ8hpQSW2k+wFSu2GBvqwouyqqrTHpWBV5k3ZcHHuBbDG74eA8pa55
K7GomAt9fEZNntDFfaywgUc1nwF8sbbCBIykArQcBKdXNzM/prI6wgZ2Q5cqBd+1b6Nm0s55y2+A
W4ZTM/+uV7aUnmJ/kIBqOlKHl3b53LprLs+04S08YCtbOIIQQAHvUAM6E9nwkDHv3pQk3czZ4kaZ
3pFESefctp6blBBKHkCtfOm64RVAKek3cHzx9IL7UlrwpgK/0yegCPi5Nld+7i574M43NvFChh9T
5gv0Vuahdurn0h63C/N2rTEHWZYMQiWMqeM4YG7lzvysMe1isd53h+EE6wwbvXjwFlA7p+FJaqQx
gPjIfWQEFm3DcO8psZ8GLOQeuFx/6O4kQcTQuG+5Yz06TvY6sBaKq6FNsBSfraUkkZ1PHjrh+htb
3KBKy+epYZuMuCEz6zthpgdsylGqV7HjARwt28Bwlx2AGHcUsagF7CcBwVl3Zt/sfzWeF4C8te+g
e8MJsBvdDGnoMVDGfMpT8q73XsJ5dzCmJ7vjJ6jG9g6qdpldR83AN0517WkeYt2FhhKxVO6Jeabf
QnTUmmpT0u6lKacw14BvgREzg5Gb3Y++Nx/EEHZEohqHkK4lOBnPWXMaut+uca7G56kTAW23AHuE
A3Nj4PqjGT/YgaZu0B4LUKO7dN6U9hLZEM+2AxK8DfEzWw9UDka+uFe5iFNTvHiQRmYni3dwjIYf
tp8N167RAt38sIU65mDNL54bTFz6nrTiZeyDupUbRe5a7waEwb6oyaa01HZc9MTK803hWGFJwXy2
hjIwhhwW9dbGkL8kdm2Bnt/cHWOuA4PVQ3zhifsy24oejLg621DZ+nQAUcEpD64DZrl4JGRf8rMF
ny1M1kCDD8WyIxoa0sFY89hGR5GWdoAWg5NQ5hhgEkHFsaOmLmhfLzkW8XiQc3pB+INS5WsFQ3ix
vDFpIpaaN3OJS1zfxxI5PSmBYNM8n2Vsp9Ecbn/9s6qfJYH7hcH81m0CMzN8B6adpqFwwmshB7CN
NjEr41ZdHS2k1rNi8dQ89QiB1BrKglYqtTeYdqcggnXehlhjyPIWyUTUMuvZr9Whzmjg5R+zRU92
sXeaKIeRYAutyNKHhvuUZp+zmhLHXn1qJmCwq2CQ6LhMVWCaAAl2no+KcdDNVjzp02/Zt0f01vui
Onjqd+9UoQRTaRxBQSjncDGXiLXteQKCT3eR9SqtWwVL1WW4KQ98FNcJSGf4Ls/22J1DuNdsCm8M
aleec4kcHWb+Yl0o0R9NIfbI1EaQvj4MtvdkwnCcmtWhJNqmwP7tz6xKaL1EVqodVA5wncn3HhqK
uUREzsugRHZ/qvCkbb0xSxVOCuObcFNsVQCtmr/eFhyeOOAeglxvIpZwqQyB346kc2cBo2iUKtC0
j846GvVNGDIZwEheoCpW9OJhq+rWqxBQ4WR6XJZAb+9L564bLKDY0X+Os0zIE2n20/TI9DDPkRPT
2g2hu2l5ldkvQ+5s84TVrXQZOU0yT5B1GiyQ9YPdou8P235vGJHATxLwBjTbFF/kucu2Kfs08o3X
XoohFtNRNr9p/4HoSqmdYe31qUJGfjPy5xzVsqWmoUmzTc4QEqBdIOdO6osxbiFbzUQaZcL57c08
LKUTDcOjhVLUbMcgHrXpAD8GLxrm2jdxlRHCvevs+9T9rdvGpVbW2cO6wRcMmC03nTndpMNO1O02
w2z6TXevj3BLYm+IWXcVK860mmPRfAr3zZAkrpXYsaaKVMl3HVpDayHCeUDol4EulZdgSmeRXDbC
PnUFTEdgwUjS5x6F1XHq8daBK0Z0xJoWGF8ngb5sp4HY4mH1m+jbqpohtpYupvi35gDLk6wGeCBT
CChshFkIDdg1LYpIk93eLXeZ/YvNF+U8i3JJqukBak7sUrCml/m+aacYJQ2/J02oddmhr5XveQ/V
MvhIBG0du7kCuJi0dXsRix6WJUIJPSa0DBr3VccXY5MCHz0hon7qZRF5wvQl2eKLnCrDe80Fu2uj
PDVwOSh8HZeUfHbg41IH3L5O5DehVwplAyAqPodCD+8SNYnrnL878lBizVnoNkRzhrFMG9lPaI1D
QAiBUFbBPZYdM2gGavFk5HRb8veevDeaHS3Nh0OxSdf7TsS00II2v2qSxwVUKpqTh7CHjARI/5P1
e8nMWPE+stjo64hXhuFA8hc6/TIylQiExOwdBRvAlTFZS3vf1LvW2xNeGf5M1Z1uDJdRu7gggzce
edVTYwOPMkSAsY0Ae0Q7uWGfSnJqNPC0gZNuzCdzeIAv4LHWylNlbaceDgfoN+XmEnQgR0nk24rp
zjSHYBJtlGHF5fSNLscCrs2kCCvjPMrdVN8rJKGHPlQeAjQbl2t3jBR21b6HXEPeTUNc1tjFaZ5I
FijYpDZKANJe+VodSzRiS73xKRxUB5tDLAOW6rDapOJFs/LOLPA7For9/cPtPmXrRuVIfHAHgqzI
owqtkLiKVkILXBPYBBUtw6n0EsU+cSdPcjuPM+2T68QXZAjB4AugtX438yUC2hNqHRoMHJtmZ+7S
0s6xq4ikgWZhll4AKxoSmFjFBjZIQbudEDgR6j6wtSLWqiK0EBQOJWapnEPLxUZeVi+8YbHZdMm0
dJEH7PHsklhV/SOd0l01TjHiWrQdMhzPdbAgO2ZYQ+sTGBZAPRXBcC22SlX4GVzrFlTBDKOGNHs5
LjZNRgXuveExXyhjZ8JV1OuziE3XAW62OgwLfSZljJg8WXLmq7J86AvNd6v0WLAMDT6jEyIZcN/M
YC4Nv/sGEh+r3xpFfkCKakNnJ+onFDQ0azNxGokG64KPG8Zg6AurWx9NYGc9FQfRNok7T5FN4agL
JwTwnLster62CyhjqYThAjIXitJgHlzsgJexuW9N18e9Kc6sF2GykNbeXh/FsZL5VZraAVIRXDJM
92bly7WD+3rqdfGI19OWDFfyIh7S6k5wlJPzUiW0t4+VYYSLgBzfM9qnVutPhZojozIhVeoCWZYX
NmmRC5S6w5fbbNeXxRmjHheQgokblBtwDciRpzQdErjulTS4s7jzE03Ry5PPq20CcDE0CzsXnifk
udThy2vPiUNLOEGCRO/OXkiNPho0AQMDLdRwpKnyUbc7+NMhBaa7QW8W59qBAqohBykONi/DAjFJ
WyBaoaCUFeXRXdDGOFtRDTsE5Sy+3dVHpWZYPsD3pJ7C0XzTG5aQCVwG1eImLsugXbBMAG9sO3hG
W6/mQgLLgCWKDsabZiIb9VkNJ6m/1rO+tkjuBck/M4RUM7IOrn62sueiM4LJe+nkY5+/2WW2sYp3
y278lkhIASfdZ1p2hrcmWovdrauMZJibZICk5thq1W7m7S8is2fu1my7VMraMWbvFjnvHT5vdRwG
W120Msqa1TdSvs24PpIJ6SRlAtuErYQXiW0fPWFF1vSrsUvctNFZw5qTnjqQwakPCMHY1klFVOWr
4ev6H93QJtDWDadpRuBb7UlX+L1DA7PAC0EPFuZQUAx6RLQ0nIFqQlL8Aos6w3zN2htgjRpuKwUt
X8rxo8oOcA3ZWXJJvIzGE1ZaJZ4zewrEoPlDic1zx9Vdl7kI5C2/IhqyBjbCOkTypqeSpSsfZeYc
6nI/whDTyYPcRg+gaYYjeyXGtsOsEaAiwGt3xm2ENjQyGYvqoo9ARwYyNnZbfcvRuV0bx3q45s5j
mn8gPtj2GrBA5S+nJIEcxk3ljgEudQHN2iu6icMsm+/0ut2g/hH1bhEqBywheFTP1pDwkSa61W48
Gyj+4jcZ84NB3PPIy3PH9jS/r/GPdSE2fdvA8iPdNFMemGjMV+m+0fcFdcJ+SP26HLC3H5eyfkHO
c9M3IHqNZ0L0rZZqu6b3YoWYuLXncEAP7mDcFRr77fAmqXMRlsv2P4wuaYei+3SR88QBkiP3NsFc
oaCfMEH3CYdjI/Z6mz1I8kKdt6qHM1p2N8OxgmpsZ5OQYPnM8qFP7xheRI3imOXyxBq6PSS6SaOB
CiInLbYJTkFyY8rc6jBic90y4AOy1LQq97gF3o+WFbIUqSxoau0Oomk+xk1+rUYnFsalUKi/OHu9
cMNR/GqdNcBmn3aDNahmCX9vpFYcZOvwye3sYMshkqb5jGwDUnF5A6miFpSWHdoNYlHKY6votj23
w966a5ejKpaTXWtb2R/bFjeaY6Hh7qUkjh+sTtEayZy5ONJJQppfeTEcxWxvrCG9Sq2KBr07F12z
q9d11b2ktgGTGw0tQZWwfHhjdq2Ou7URDGgP6pfEbj68WQefF5HacLKUHrJ1k3Rp7NTQ19QuXC52
2QyXYcEvZlVsSlwPxjpEq17fZPAWGQ9ZZgdIyd+PEGL2M5gCvII4lwcusApsYnee2A7VTqpL3qpL
B92ShiyjgP6k7Umc686h4PBtIXje+YwW/r3Lh6RAJtUz+2ApnzyS72rhJk393GsPcwvHlE6LnXmO
eQHxI95mi4jKALQ2m+YPVzwqfi0A2Cmk5XM47HAPMP92RjAmAq4/djWiTVV6F57ZvqWObMwQgBJ/
wdP0WZvY7mnBnj22VgCFjl8U3b3HYFhr3qFMgKsCnr4XHzCpzMSTSsewn+ygwSRDa00ENBPCMhxE
CyLPFEHyqRVz1NWvrQlTGu9lFDYOsU07Peb4kxWcizqF+CFNw677aJyPFHLKiR96/Re4uk29hHP6
uMCi1hQ4SOBa0xbIHaU8LoeHxcNeZ2evZers5/UOkE1hCWMW5NU3RYHSRI8022DhIYZ6Uy/FaQAn
ZD03XtxGVT5aTD5Sc/1X2j0WezCUfE/G9jOdEPYMtn6tGT8XOsMt/IUjXVShXoF2paADcAwi40TO
5j1SYW9goG6LxYTDko1c3FGWF27g6yPM5hWUorr9MOfkRKW7g6wa116+41DlEamQqkOospib1K7D
YkwDN7+21REtSkGR2zdI8jGHVAyrok3FAFWcRuCxTUyeNKveJDZDDDd9ltXMfbiGgOV3rdJNtzxl
5tmorgKSv1GluY+2xMDIcflHsflVk1biDJ9d8atUvybkRWHaAdnOk07URm/tx6Wh4cweJmlHk629
UlhsGbCYGl1rO87ibrLax864UBwR5XhjdX6prAb0S0SMMPkzEE9Bf7sWdCAaCmCNFanivSv6YDKt
M0E6VxhFtNQwHIawG8roYGnuSXubO1gXd+9u9mmMMMlBPcoeHnpdRN54TmHXgPor0Y/WohRCXx5Z
1kOPHF7qjUcbRlH6oMP2SEYEdkwDBEiLMvBrcBUh5sbMnxnypKt1TI7MnIn8Uw3hdIncEyPYLcuk
B2kN7oBT9WAjrKdzuxlTUMHddwXrMldgETShxUoEif2mRXWBwHcBcgHgZFiwCPi46mVkooMTnq0h
yFmyjDRYJnHhBgX4ZlC9+JZWh2aOAM+6of0H3mConZRNpA+o13idr6rubViKyKEiFqh1uPB1GNZY
+GK7cI+5QyR97AZx6OwpqmSBXzpeR7hcIqSD8Cpby0C5nA/agATplM0gRXuSR6nVPsCbHOZ5Mk6d
cvKbHjbAaDOd4smTOkpUsocpkCjxuuAfVWWj8tGK91IVCn9Qh0Och4Smb5j8QaMe39l0CisYV+NS
8uj1I9vAb/PR1fjH0BggkuLWo2Do6UurD5qheoJzE8NNSsB9UdWfWqEeU2yjupsfrBSVOVR5QJuX
Ff4HGHPuDL1I47RBuGjz/NiZ1U43ylehD1fbYkWwOOZpGuej0dcbcGQ0v+QupnVl1aHCrS2zbNRG
KHovVNeijFvRayrb1xxiND/XVTAsbRuo1t67tXrqCOA65qjLexR6rqmh0ApQXsDivui55eDq6hxa
HIVZhv0PGESckVnrrQn0o94r6SNe6wOtnkuk6upHyLieuwaYCwWiBjhEH4XKTl0PCX5Ro1ZnzwQt
U2ilxBZH4Sun8w36SRTuyXYRDB66U6y5hlFeBjce+GIAG6YknstEb5neon5now6i1ek+77XIzjrQ
ZwcDt8UKFx/cAkWivBElms5+MEdkxiwxvelgfhnmkCaZoV9gG4NhOID7M+rgobSHOqmJ9jjBqjTk
U9f4DiL01X4KDm00f8VdLmwKNUTlZK1d4Sh7mu246TCFfyjNfycUAU7Agl4ZLXxo2f2zMF9byO6n
trWKsFY3W2wPPCZoDdbi6tLuYMywL59/8iL+TnmwwrlNAxrCv/mn6Zj3o3Iaeus13EpauFwuOI9Q
GLWLH5ufvxP1oP0B5E8X3Py/+e200ppSzsNtzreygrN044TG0D6QtkA0CqCTGLesA3ugYvFA1f8c
KmmgZxFMOgiLwC/7CvxCKsab4crnQinVHsxdc9/dd7v2Ydq8TwCn+V5iw2r6BFfPuPtBi06/e/IV
lYJmXvM/sqYvX5aWgugCfGAZasEKCk132tZJOvDqfxrru0mEvmEKZ5HVC+er7p0udi08B+2KLuAC
MMJR3WPJ/hfOAEhdOOhtXbl+pvW1Xc9wqgw1fgkpdLzaVYxHkvrSF9EKL+jO5edP6qbvRJl/DPhF
luPoPa+RE1A3/ko2zY1vCgCWzEdIK0LcNACwn7dQAERtgEva/Q/rchV8fpFWQfCN5p1V7qT99bCM
F73VcGe6De8sWSFdzr19AN0PMJN5Qy//Pto36hxkW1fCHkx/LKB8/pwqk26QNBv5fKvsPkOV25qD
FLzLH7rmvpFFw84ATkYGWh7RXvpFA8SpzaXjWRMuOY4PMF2YoircsavBfts2tuO93v/YUfPNzIT2
EpgzSOjhQ/Z1zrijKSrC2Hij70iQn6x97sW08tODd1QHe0PR4oq6PAu0H77fN28UFUQDLxRElXXk
P9/ouOQ66lgMyjiglxhx9nSyXv/HHw0vctXCwVkB2s8vgjgca0XTO2hCzMhb6hxGHKb/PsA37Uhr
78F/R/irrYSxqjcnw7iBhhS6xXjM86n2Z56d1GTguu/uzdKC6WT1ALzfDy/wG7nfH2N/eYFIV0yo
rHPtZs+bZXqn3aOzwF18hG5lDv/9Of8jV/2y1gx8Kh3+x+jqROP8nx+rzhyORjy0JCsdKUMnb0cf
N7Y9zMcVwvrqInronKqm+uVqaq/pxaVKzU0xZdvOJokn2zNApzHMJQMyqw3+DjIl1IigId/OdrXj
fP5tWtbeQsjmihzXJw+p0artUEHNG6AR3R1Dp9Jm4f1T33h4wX1dh31thrkxwl+2L+6WgsNsAYm2
aUHEJkV9bkWdReh7ekHld9/z9G6uUvyferbVuPOBz3qYGD6LYyko15YnjQ3bwUXWDZ3Zj4uG8SXk
FCbc+NLMvUCN+jwzsFnH5QRBDZQRtgVAH8thzmijTF6ikqEmBS2BR+E8SV6Qk3z+92/wDcEJP+of
3+BLG6FhT6M1F2g/66PmNfuwg/mTbbtwhMDC93YiQNj4wwH57QzD84JesIq/v24NxQxE4lxihtUT
gdSmeRryTTnea4YLtO/wg3r1m5AHi5RS0NhACvmLeASNbI4p1aF2KaFqWAK4SQaValEo/GFX+GbD
+2Og9Vz5h6oTVkfw5VUYqNQnZJo+EH8Frf4Tjsr4u7nOwFkLqqinrRzYr23J3KmsZcS9GsHF/Jvt
siPsbhPcoKMsQQ0WVS20L8BvtAqkb77TBCaup+6gHlEBTyRgvFPyM+3pP6rcr8sYkoWVXqWjgfjr
huguFM64Tjug9KiA6FaQjA46itdFjQsEc8oR78N+olb22kzV40pzTjyXAEDU1FqQ5jNQ/7TKYCeC
Ih3k4Xe9HGFOM82JMMZHu4PZHtp6w3oUER+NhJH0zhbzY+6owKinjxFuv7RB5bgcHDM0y/xMPIZa
Ye99LAO8QYmJ5URRWRo8GhMIUmFb98pV/qhN2VsHpjluxPygm3BUgiLkN4HqBTcywBZ7Jh4K7uEO
D1/PIO/tMyXSRCJjvLIFWoJhkQfKkBtqyu5Bq61Dh8I7pDXmC5ji+8lYNOStDeiTXBlYpfZRk/TS
TyBvIRGBfKn+SVHNqjn5xXBJ8PFqPtUynj1HvvelOKO+jjwqYYnMS4jXunPF5R7W3g9KQKPy75vA
d4vEwoI0tbXjBrZEf85dBgndQgaBSTWV8J/8netvGWP3uLxH/z7Qupn8NVP+MdB6ev9jkUA01zqF
3g+3Xr1RDk2Ye98iXVyAuq5bB3eofyBN/PRgX+Kr1oC8cnQxXofEHwoGyG+1UWc3YZrmP7zD79b/
P9/h+lP+8Wi1oVtcszCULQ+wF/WbYVVK/thx+tMb/HJkGktRmmKU6/pfe3fKkD6xkMXddV3xKp7D
FJ4jHXQ45EdW/ndhuYF7BkA6LlC5uD/++YglQG7Q4WKLMxOxRRN458NY9k4Ppoc0ck45Q59Wt23C
sgi9cUNC9UNY9O3HxI3SxA/wsMt8eXRc5hCSUQyvQXOOEN2nILQ4/IGZPzSk/DTQlyNxYiyl2oSB
WsAKBnFmpQYq8klk/Ifl8O2cQYp15QTgePsKija0jgw1gWZjSE+5fk3ze4d9/vuK+wbrinBuvYai
uwwkvq9oIruqx7lSwATU6M30vQIauSJvIkIWuF13/bMY5AMYcY8AzWZxm85uWC8mHHYhF/FoD3cu
sqAAw2F76zY/hJr/Oay+bgf//G1ftoNuKQCCEny45Vsj5qglA8/tF1EaIfm7zX7zKugvApV5tAL9
2Pi3Tta/x8YVBRQYF3mnL3Gu8X84O6/luLFlTT8RIuDNbQFlSYqiRBYl3iAoB+89nn4+aM/sU0Rh
Cqf7ShHdEcxaWC5X5m/arrD8MeQo2sL7sOlU/xif/C+ofNjUew7+ypqahnIr3Cw9gDQNECYnXKQ+
J9lLviojuRiAbalMylAQGOavkq6sqyohl6aodUrC/LHyh5XX6hI5kxfkf2PM3yWVYAaKnhIjBC+H
9nFwaPaiQF68sdALPjNVp7VkUV7ajJcxZ/PkG6UWBC5qGmNLHT8o5FOrx4A6kgLj9ZyikupPiLCk
pYNG85ai66NfAKDNAbVLPS3CysQIXAy3Sky+n6XoczUs6wgJHXsIld/hSLJhiPFdVfjkTAg1kKLL
r6oLpv72VlSmn3q1Bqh2oz5swaOaX7MoTJQ+IPn27CcVoG+BBlTtCseuDb97kfw9L6M3JvAdq4Fd
Qgq4LVT1lyYbJ9UNdgmIATxygx+K2j1YXvQeaeqjOvAqgdPzog08McoGuQH/Xsn6AkMu/1MUpAfg
/uU2Ri/I6ToLXketSwxWXBnZ8iEDPPJvpg1dfnY092NWobCjULA5o5PxJQL/vWsPkZ1RbZN39T4C
kf9F/1H8uP1F/9Jjr77oRdzZSa2aPei9SaQnPLq44tBskOnCUdXrjta2PwlP1ef+d05H/i1+CN+S
3aTcFfyxvq9VrJYO8klt8f+Nf7b5hlErfG7H5ixYIBPyyj3WJUdqpT+tDHgp/cephqIRZgY6RI2P
V7DhAg5PgmESnACjdCpOSQSeidbKpnnAo+tQboW9eUfxvRz2GOYiI7hmSTpFuPrkF79g9slZuWPt
gQ87h7nZ7kzgSZs8GXdqm34p0d0+uCZMpdujXr4n0JlE+wXRQBj+H0cdiCKIIy+eauWYHLbYk57S
nb9TfwFsi2wdvLdd+w8aR3fg/KupxdPEAOohodw1S3q8pIqMQOiaM77pZv+tlg6ifLg9vuvVA8sI
bRtjcpeVr4wBcuARkRnXNA9BqeE6ZceAswwgSP8wDOVMauIqBUAFldZ5JlD6UpnVeYj4g4apuIQa
ae7tmlbY/YswqL/A7TYgqM4vIkX22qqZpIIMntlR2ZCmBbbarN1FV4cpo6EabdHPUAzK7bN5cVVg
X8mkTzDd3wp1WjO1h8dhp2yHg26tJPfXZO+/0aaaooEHOipEH1dgr/fmOPrwhieyd3CIHfGlh+qN
lK6t76rHyfLLWnm7XN+2s5iz7Cj0YN2WHlRi47E8gi7K9vSHvpU8MY9gFB3xkPb721N3Lcw3Czmt
1ItHDCdpEXQdwywd/7NKUpQ8xK/NDmfKXflbXkn/rjKWWbDp5r8IJvYhbY2J9t2V5yh4k4Q/t0cj
T0fRh6NqFmB2WPZaWoyVDuevaCUAP325pV7wDYjouI1hpe4gHqBkUYiKjdzNKYj6d7mHUF+HYMCk
+JwnuruJaM27YrZtKqC1iXVKE+XBktFPStWdCPi5s3paaF1JNcMM7vqoOQ1h3wNtLtcMqtQpRfw4
HFXn0NemswJxX3k2OW1SdH0QN/5rECn3ok9KAxlKObYQJD95WufeJYpMWbJIwDVNPAUPzBfv3aj8
plcSsD3DlkEz35H0BFsIk/mnTsCG1+qAy3o9/81DxdSO/BxtaEk7eQOgz8DvT70/9tuIPt9jG1XH
sMWrBDng0qmq9sk0gVtSAf2sRB28A56MG12tvUNjRHAraftuvFgAL9CAwwmxmD0FVtSDqZb7tQ16
dS3N5np2LRn0iT3Dwx6wdoCA0XP3aXG8ZXvx+0/S0ybYFJ/H3+pr8Og5qyIeVynqFFulhM35jUzZ
nCEfMS9JF6GQYKRVcgwz77flpZ7j+eHRSuWTqUDiaBW4Mmnz2fCNJymSv7jkqXUUvdRx8UUvqudQ
HlaO+6XtRYkQf2lcG6m1zi5NNApjMYZae44SedNYAPhXJCeXPjmaPqxERVuQOujb3DX8WBnOPlyk
JtuW8FE08bthfvbWTvvFUFhfoStGn8CauzGmwkDDPtaGM8N9p6f/uTSbH1HlQhVrfc3ujbWM9upK
ZkrpHv834OxsqjsABoPLx/O0YlvWX11ldLzEX1m1i1NkUMq1uCwJN5uiJEy6oAAjePbd5CGMcOap
jJ+3D8HrXhIjmYwFKJlIk6TC7NSgtKfrHmiNc2kgMeUp2raWlFevULmU5fIwDIG2kSEFwhJyX0Zh
VFbGuPwDSDkMpg7R57naS+D1TcCLqD93uf85whl442ftr1rsD0I/whv0C+QDY9SZtAjuZduumUkv
3QIIQnFtS2RYYDs/XjNQPAz6nVV/jnXzPkmS0zjGXw0NrA8GsJrjSZ1daBwYt7/70tTyGrCmydVU
krqPUUvNFYLCGPqzZw6HWhseKzNfm9op6fh4IUzeL5OsA5mpRX/jYwxPHHwKt8W0fDhZo4HLrM+f
GwHsVUSVegPtZufmHtAkzXys1e7sSdZ33+V2A+HzL4ZrIYdgWvrU8p0NVyLhE2Ci9mfT+hrUb4X5
6/bfv35hTsv4IsB0OV4kC2NUiIKCH+nfBCwmN4kdazdZDAb76CiUG80u9yAu17L/xcVzEXaagouw
btL0vpZF/bmvXYi+ufscZcqPNkv2+Fi8JXFiAvCstrcHu3SfXI51WlsXQcfCV9pGj5nXJH2P1Rg+
mFz/iGJxh5vWWlV18cvSe9U57ChBXsmVRpne+9EYTF+220ooGAZAbr3NGNo83vsEtEW2i/fRYPea
fXucS3vkIrI2PXYvxum3uaYqKZFr8VNtfY+jcGUTLqXQBkk76sTsfYiUs3e5JkA1Nz2j45GAIflz
t0ehwO5tcdc8x6d4v6ZUujBxl+Hm9bFerCPXswgnxG8ZaMdu+FTUaJWsoSumjT3b+ORbOg4WTNk1
jqsOlF5w9RbD8Q6jZ79tf/Li6+0myld9Pa+TTpHXFWUvESwaljGzjV3WjZdVYdqdtc1/3M6Kh2gf
2NM7S3xdw6dd13OoaFxGm+3yPJDbZMz+RoNk80mjyDE61VP/Wr1528imVfYz/tM55QY+nYNhXfwm
HA3nH6/K6T05feBJ0H8u3xvUgdXIctKdaelCaKw8RBk1NV5Z+wsZzWWU+dpHj8aVK4EoQTD+LOmX
ADn65HsNSilV+q0wlbVG+MJmMyyMEGSMwoA2/a2xXGw2pfUaS+0iSuxl91zV5i+8tFYSwmvk2zR9
AH+neq0GdGq23UotzSW8fViXTfXsj+WB7+yUWv8qgttoB+P3gCDGocnR7sfbCAq4TtP19uxd14o+
/gZ1dqhEYVWUuRR0//el3r2ove3vLHY9dPJwE3+SwXElP9Y1/KfBzTflxeDnNz6qer5BsYh1c6yP
6S7aS3v/EJ+qw+0BroWZbZG4NMCwyoxvOAUH6VDeaXt9l+/Xwix/R4OPicQ7AMr5cPRREDJLJU6F
sDyUGOunbnU7GbnyrJAKOxFVuKBFdBq0nP7Q8ACgGmq1jn5J45mJHfZNbfsh+iei0NC+CcI/t7/D
whlIdYmsDqeSBYAZBscJ9ndNew7Et954zsqHYc0tS1mMgeuFRX9I4wic/v/FnjEVxkO9sz1LbfAe
5gUKGrknONCGHrsUqAP1+M7p83Bb4mOPFEbzGPbRMdeHxzELYeQKMDf0/os4Bt9LUwhtSE8emhCA
oS3ejPagld02rlp16yWQecVEgXzDH7fVyhp29PszMMnZOYvTpwEmFKihd78K1W3X0WIdkiLf0fpb
a7j83SAf1zFqpmjV4yWAcRSvoI+D9kzNizyYxK/NaKF/DbEitlphX6iRC4vS/+MZWC1ngvvshv29
FuGIYbrlXa2Jxq4Dkea3BnI6pdDD37Dch9jvC/h2EcApl65ET5nBT0K7My04vdI3Wclp80U5tYPq
LjEogQ4Ylvdl9QOLTWQ/h9HRi/AJ4Y539DpO4GuGfaXJEIKM8SmKkhdTyH+1KVjy26vruu1EafEv
WlLEqluy5rKuslgJ2qhmGvde67TP8kmhSQjFCIWR93wXOqYjPOAaayv4gRT3k09G4DR3yFZ1qzno
9VUx/RQuI3J8UD9zpLilJbWPzpR2rgOM4czU+5yaKTzp8S4uxveqS5Pt7cEvXBUmHUSJh7YK0Ghe
8u6LxIMfDBzEFT7l2oOJls7tAEt52YcI0y+42FiUy1D5M+iwdyiAjiOqDroKNxfZno2pZL+E2rvz
y+StqYY/QSs8Fp3wGskT1s/T/6nREzDxCUCt8kg2DNCxH39J0/mjXE+9/noiAg04RdpZAo+/1yFD
RvLT7YEvHN5Eo6ogTX5/V35EhiaIMaCk9qxlj5D5Hxoz/RGLwxGdk6MesoHyWMGxYw01tnQxExeA
gQHUgMf2tMQuvjfEj6EV8AwC+J/9NCvuYF89ZnV16C3zJfKr31T9aOLC+w7ar2IRPN8e9lJ8xjuB
iyYrIXFe6DCypu500av/XsrjfbM3j6SrTnOMT9rxdqyFF9uHULPjyzU7qe5MtzpXw6OSH0AbAZTV
Nm73NUdLXKvXpGaX1vKHgLMnYlmgYqSmUX3O0Tezu7xQtgiuQIGqUzrUeniqKWl0KWITCnxp0VVh
2KawD3zdeqJ+m+xuj3/1W8/2ltaoGuKIQnWO7/WThZ1AvdE39VnerCM5l96OvPm5GmnKmSpX8cd1
FanoVPHo4K/vpR3qxXtWUrp5jh7KbQcSqZiMU+zUXtNmvwatKiBe8cAC0UJZi8Af40qxITeyFdTk
WvqfhHZMiO3oZKQNZk52ShvBh5UL4W+Z6uO1OIWkmqNbHIrkBB9DJk1QutZoVrSa1VP7DO83Oih3
9ecEte/n4k1Fttl0ULbY6rv4pGzTd3/cFN9Fp9+/S6fBkV5g9zpSsVlPPJe6Npc/7W8F7mJ3h31r
mVHGT5vuqvyzdmgPyj47enZpo9K9kn8u5EQA68EvTFmCQoH543fQTdcra4/lVZTR1i0G5EILBWW9
bg1QtzzJqNWDSuS0vHp6Jk1a+2bAsMSTtUH5f5fssUx3YKhpe05ppzvI2T+/+SzpIuTs8BD9wurU
mMHVBoKJ6I1I4Urf0rg+n6YuzqRNDZuGx9hsy+RhDyBsCOvXNvORKPPirWAZEPWAzwlR9TsJ6196
qP0SDLHaCEnMhOr+UU1L1ZGtVt0nhvonSkU4hYMIjUlXAMhTn64G6z7RocXqYyKfXLwaNgFN+k1r
QHwN3fFQR6rFpYatiZwPtCMGpEgsAexlZ8WPwLCybQTfD7ua7C6AxNfpSLFBQrALSX2TK9QnqEp9
S4f+c9ijN9fXlYuchSJRcyikvdWVADjduHagoVQw3sunUcp+BhgOKXJ8lwv6d9cfYAWX9WYQexTb
Rgw3xeC+V93PutX6m6DWf2iChZiM/jQmxVeUnk6FMjy2Pi3+MUoefU/+E7fv0Dkf67762bsphOoi
+mZlE5h7DM6h6b+AwFh5ZVynQirmVn+b2YheXAFbRmWQ2rbAB9LKH5Ay2UhQn1bO64X0jhDYBSHe
C2FlXh9HXZTbeUwNQFXuPhic8CdiAMlLZMv03zaoIv3GVCB8aDUntddOtaXhGSrS8yC3DTgzsweO
lSRhQ01AOPcImXlS/rVy5TUm3vWBgRS2zmHBGMlA5m6diexbyA3G7rndDabtHdCAydCL3VYO+L70
C2Konq0eUvtfFDYJTHdlAsrgsDH/sIPaAtOWE+OsqztyeLRb76Jt8duAJM7637TaTnRyfAxiWx5X
JnXpu3JHgKui6UFFfHZZGHElWL7X42iv0QvGBqooX28vm6VVg8WrAfqBHhw0io/HsKcXqAKqvX52
S7rZiOBpA+qFhfbNb6WtNcYrWdXCYawavD0o7PCPyRH2MR6KtmKSR5H5N4OTbd2OAf2iL4L0vGLn
T8FuDTB57SGNh9ZlxKnYenGrTZSONhk8fLH33rhJafXhi1B9S+61/URPER0WzUt1l+OdvLYtFoof
xMa4d8qWWbpzbzvdJYkc3MA8T9p+O4RyUET8or1mtn5ELoPUtXSUYZN9BmK1W6s/LiRVH4PPBz6m
JeazeMXLT8m75ITf0Ifof5jPyb1kG3/aLzmIWGy2VvfLdLl9zHDoj8ELZlGpZDn67ClkcsyGw8BB
pIAR/InKe6FuxF8o7ki2+IzWbr9ZBeEu7BMeXRSXNCiQ0MBmq4qX0iB4biKc4SJ329FJd8HJf7Sg
QSNZKTo1eK61GvPiurqMOfu8yNMkNdeHQU+gDTaDcWfsxkOjbKQnP7BxHzfpJUUO6oTmwd/GdrSy
cReyNT4zBB4gA6o2Sep/XNcht27mZ1L1mt7XR+XAS+gk7qZcDRE/O3duHxMLh+/kEDu5YFA/4N+P
wQoEYii6+O55BMoeyY81qol99OtfBCE/Awig0mS+6rLkZiMHqqCddfGh6gFto0PZesHKmTrNy3x5
mgavDHpVEACs2VByOVM9JAstbPVCXliV3RgQrVQZuaS14/vvHMxi8UoFlM91ZXE7z85vUUf6JK3j
6rWzJ8P2/KjDsiq+NPv6EGxdp92oG/VbcT81HctNfRhPBd44k613CvpMc/pd+uDvawcp2ttfeuHU
v/xd80zfzNwkLlLWbqlI9xHaZ2JYHTt9+J0JIsIfCLrejrd07H8IODsT2k4Ly1ghYAeFyZZteSsd
VHSqOfazZ4AXvz18YlZiTn/z6uOTDom0tqeu/WyD4MnglxlYBmK2jndX2Nne2pLyb+uHtQNoYXtQ
RJYN6hJAI656n35SxlUUhd1rbWC5XWgI3vq7UpZ3t4f0N6m/GhIaDyKVPAp486M1dgUNRwuhfWUL
hZ9cWdnhr4TWhdicxgFREF+Tt0PawkCrFbQ1huJr2ninuJa+JrisIg2B+1Fbnoe0BLlei3ulkUyy
Xh3PijR5EZX+uXG7ky/V50LxOxsr54OgiPdKFOxQKTxZQrcLkXwbPSzv0bW1kxLDTrkBiiS1+7KX
fsiR9NXzmrfUNZBp9su3qjN/Dob+SW7zQzmqP2PXwAo4EV41qdx3k/2m4ELB0bPueymLe8lKXvKo
P8ZKcp8L0vfOjb9lgroGJlmaL6BGk2swb0J1ftKk0thmrde3r1WXO9HkpVq5916/dtQswD0pVems
DA4AWQFc8fHYzNJYyYIisc74tvJa6t6Nu+J3/uhhsm2P6ETt0bCsgFs4q/3WhRvRRBFEJyhgFXUO
8ovwGZMEKu9ky+oJmSdYhbbvqE52X5+HI0Lpq/nGWsTZfWjV7iin2aidET99z/NuX0by88r6X9jR
l4OajrWLVM6X3K4bet/CgSJGJSlC8GwQmk1hBSssm6X1cRloenxfBsK3QiqQVMSsIDzKQvc9lVHS
bYyVbHjpGEbcY1oa5Pja3zb2RRid7kde+b529lHLb5X71twVeEAY6de8WPETWsoGsTr+n1jT9F3E
8qo26eIQcLj2iLXlc5qCp8YWBCGM3ibz3zY/TNQ4wDE5/WqZfiEjNDEaAsHEwQXgdDZv3gQf1NxU
42mKChQ+wQfBRskFTwo73P4v3NCmbTU/Ji/jzaZPDKqYooI7PTKqeCN8QxbnqfntvYmfo3vrqUAF
1xadcBuZm24T2/VqBry0fC7jz7a9JY6IUgqRdR5/6i8YJXtYPDgKICPBplKihMdm3JmTI/rqg2O6
026MXJ91rbNYAZo3qR6qFFJHp8SGDqnUfb+liPqVO3Ylj1g84Cb2OGUoONtXz7k4qE3PKgOLAmr+
TMmmsHtw3kCc8i1yt5/lV+V3dzCrlbALKRwAzv+JOjtqSgX+k2SynryqdNBUHMrHcdiW1T+21ISJ
fxlntm4l11BjNKk4vkcdayF3hwLKAbGSFxk5zNtH22KGhGABOD+udXbLtKYu9mfgDVGquYF2Nh96
eZN+nxwLDVs6oQr6JPJwdPzTuCoetfghL4LOPmQbioWehhyoOOs0W/QVx2Oxj15wRBkkJ75rtwrv
iZrbinTh9faAF/foRejZt037RmrNhJUaHr1DtW8P3U7Yy6s+t9NWv9oQqmaAJvl7/MwSTzOvrLiT
I+2MPsawmbCr0BK+pl5xHgV0JN36rFWFubI+l65CjPxMSdVATV95vo+Kb5hRIJrnsscjRv8WNiun
+eK8mTxeVPhb9BxnH0/PRaGQ0M05FxWq9qjbo3ye082O/X91dlOiB/zNSMyrsltdZF1Qd7V2bk7m
XrpHve65x7gTIchTsPtX55cGpQhxMVhaV4mZUOdjHjTcUpgy7HW7e0DB3PrU2u22OXZf0wfsjv75
MrwIOIfadehNVP2oGuRJ9XHqJ2r76riubbE0YXTe2du8R2hFzG6E0VXENAhCYADQ+cW2e4oSY6eX
MqfJ+faAlu4eFvuEpNepkv4tSV2cI61UC4rRWeq5KH6OSFsE0mevXENHLQYhtZ2aKkAi59llonV1
Q3D1rCL6Jru6nfSY7QgrZ+JalNnpJOFEIgrGYJ570qM8y/dFjE5BsPZQXAxzAVSZHRH4UnhYDRTm
uRqVT00q7PPQsq1+zVtclheOoktAzOw96vWZjClRZUItmQCyYJ/Kt+hkHPJfEyIEszD6q9awMe8m
jTD51WiPQ+as1iTWRjvLAwv4LXhxU4DV4nQfa5Y95M230BW+316GS6VPTg0auhOdBdrA9Dsu1qFe
9wLucY1JZjDe1ztzjzTovr/rvY35tQPoMlHxp1qVttIYWzp7L+POFg3GWUmiFbl5xmJSUr8NXGq3
R7b4AS8GNjt7e5QrkD4W1POg8bTW4ZGX2A4VzfZ2mKWLS6dPjKIAtovXLfG0iFxZ8jgxPKAHaZy8
4752D7D1SyNxSzftK8Zqax6di2O7CDr9qItJCxN1RBgkMwEE68igYxsmY4Sjrh0f1+pDJFaXg5sd
h2GhVxHOHea58eFBartm6+5pNyMG4p2iO+U12Wvb6t7DIlpCG9B8TD7jJWzH+wnogbT8cb1UP83a
PE8w6BBbkCAggc4rK5pMKpklbItGw19DTJ7z6pOov/taex+FK3tjaYlexpoOiouvXMiDl0tuFr62
ZYimabXJ+3yl+LV42BhwyNDjI024ogTlilTR86kouJ26bYocV/AEuZvXwAmpsZfgZDp4NeyVM168
yBTt873p2msdiKXVZE6abFCSQAHOicKN4uXQY3r1LHaGLSK8npfsytVSx9LdehlmdqLRbegj9FYN
3jzRF+Dr5bNuK6/+V8RunzDjySC2b1TJ9tWNvAJUlpdm8jL09AUuZhILqkQWdEZoJHG911P9PS6s
l77JvsSt+uRranmQUFxw0rj4kRb1fTuG2EjqJwm8/Vbt25reJTZVVRQYtmkV4obKeAh0TUa5vvvi
S7gQKujSlqlylpo1lsHiEQ16AIg1ui4c1LNdOMhKY6oda0Q4THqc6a5FcPg0qJvoIb/jO75P3smF
tZvyy5X1uYB2UkEG/jf2PO8KXclXK1xFXiu2PqtzW95h3Le1XtotRh/7XHVuH6cLM0XJlKYCLRuR
+2F2agOtMnEGteiOT2Q/mBQ8lFdO7LUQs8Mz8odYalOSchWLlTbRt17d7P/FKMAQi+CkyMbnl2oc
moKcI4d3NhAbkcO3wFgpfC2tCQtO/4QQlUArz7tKfpikOGkRoUALrjyqdrTN9u7RsvWNuBu3Ne9B
f/u/4L4uFC4+xJ0+7sVOYheFpT9ScevscYfce7MXPmH+6iSfw0N6WkcsXItQTcDci4HOtm6IRjze
QwSsaMt0pq379iRGFWyx2yrUjenUJ3Oj2Bp+Qq0tb6LdWvFvqYH34RfMMhUV7x9BiyiYiqf2qN0V
kIomQoy+a3+vi179fybWUoyJEabQkfr4gU3sT7yAZjgfOAcgEv9qj6jSOv7O2/enGoj0qd/Hp3Sf
vd5eskslog+w49m2qCO/qyqh5wGpqp+rPkZPhuYh/Yn3vqfUGLXi2fSE0ilRp/FU7Xvkoi0T5vX3
zswchPe8vRdD9Fj5VdPZNrvvKYb+pbHQNwY/9fFzlIMUuKMHLhtNc8fw9tBYqbjs6o1/Fo/WA/Bd
49Qd1UN48nbCs/a8En7prLgMP5t7q69GXosyT5vHfhe2tnoan8cfgY3yvnya+sZYpK8dudOQroYM
5kKcVB/1qyZ5UZVWYhVTbdClSR7+mriPWLYa28Ha4OZi2TSP9+6n1WtmcazQ2icYhAISfNr6F1u7
MJJ+SAeKTILndGegYHb20IY2/hN4AxA0f8t/Rz9WPvCUQ10NlvKLQTzg2PPlXriNRduId726Dw7y
76kMKp2iXxN6FY+rlTfHQgYCl1yWVGSRURKZw1f7XMJzY8Df0CWLKiuKoGW/zT2k7910ZRYXQ1FJ
oKUjUm+d02ki7JfqLqUk6UJcDxEjFApbbCG3WWu1XXPpE+qTEif4ArRCrdnG9X2ox5Kbxq+K3tYb
TWujF6WpZHsIwhSTA7QJy6F9ROrjBT9WTD7cYoPg5lnIEF/LPbHBMM28CyEOQ+eBHD7KsKUKIdkG
OqYfht/uqWG8lYbhAP89pDTJ5FaUT6mcCFsfH6VtJ+pfcHDFkMLHmaLrFMAzdZQ6Rh/h/yf2/Unu
fQNz50nlc5TyvSjFXwcf75wx9XAuCTHxhPGPZEPS/9I1GYfzYp8L7VMp01CvBYPbJe9PaOZodoLa
xKYWo21qyp/GBHfHoTTfxy7TbE0A8pCX/kOOTQXavuOXouLZWmURlCTKpHWOt0SUDN+FpB12mV4P
2yDuVEcrsQkxw/SLoBQYFuBvYjRfwQq9lSgf3eGMTXnen55XckH3H5mnKsHafKAK9wtOX3C8vSGW
HgSWOWHnLNIHOpKzA0/T0qAdPF3lvuP4xbr8pfNOU5Lco0kefPOdidrmbqrPGDkdSicU+O2oXN3+
FQtpnwa2A5FXNiVgs/kzK+QSUstgIA07art8NyVKlV3fFY68G47U732MT7/cjnn9svsYclrmF8cP
DKrCnSBa57Aa7Fo/G3m/AeC5laRHHTvN28Gut+c0tmlwMKCvNYm7ZjTNHjn2c6XkOLi1DQ5tpWN0
0mQjqa5drdc7VEP2mMbhJEw8VZs/Dq3J69gHBCSfoUiOTkRr6WBtK+m+cXj1TB0DQVhJQBeYtXCp
/yqU8IKlUzF97YuvOQxZpSUpy0h9y86yjS/Xtr1Tv2afEuQW1aO/i2zrzXR6UjfcOE6WjpXnRvl1
+ysvpE4ff8XsaErycZTaQeFX7D3IoUD6KiB0tvhtojDm2f2/eK58DDh7KkX9OGZupk67p3e4OHd1
+5cLKuzrPbrdFT9hZSUtLFs+tE5yQoEVzs1sbiO8OzU0jY1zgbVqCwUEFDPa/liXbsri5fb3vE6G
6CHwpgDAwuGgzmX3zGHw5VLEJkkvzpLmbkMdElr0ksKMDjHEFYyj3K9M4VrI2QwWeDyHcqsp59w6
SliWxsDxTcy3ZYpdGGM5bmJ9t+hI3x7odSrycaCzaSwDVzUKpOHOdaV9amMXP8Q1xZflEFzNqImZ
5tUTTUuyQLBA257N2P3mmaITFdHa1awvB0EUxAICCAhQ+bgLtSjVB30U/VdPc3ciDsem/5oq5UZQ
MkfJ9K1mCF+i3HgdLayh6gqHPH+TA7OxCmWfc1OC8nGaoQPgj0plywy3pEXJu9eXTxhMHvui2QhW
+7nv9r0aHiQv9HaB5r4FmOsI0Z8iqx8lZCSDOFM3oVg7Qo+BX6rtWEc/Bd88ISx+NPvo0TKzc2X4
Z776bxM3xITkVhjirUsX1QSJO7m5VWLioIzhuFV/Gtxflv4Nseqdopd3nYDfoIC3oN7tSiS98QY+
aam7H/Xm6+1lscB1otcEEFgES6kitjLbbHqVAnvOG53zhOKMI218R/s0PcWyxzXey0Ks/6Bi4QHI
FBr12QlaWq3SyAknaL9DMPZncMoPkwoCkgvrr77rdfIx1myXBVkUKn0sGOcc6LNQY/G21m663sdT
BHJekjaQt8r0Cy7ug94X6tBQeuNs+NHdIIJ8DdNjW2j7qFZ/Z1W4TT35sVXW0pmlgQHgtFj7SPEQ
+mPYVJXTtkMwB8E3xOzyfJOjkn57USyN7DLELG8IjBHnoa5Wz21l2nEkHxQRb+ZaoRgC5o7mTWFX
WvFNC/vBuR154XrjDKZmi0A/eFuS/Y+jGxIjtkYvNGlKToU55eCdtE+AqHfpNvmqrDxeri+aKZgC
URfEk3iFUdW8SozbUDfPInQKRcDQqVExlD4N0XvqyytD+yuHPH+XoQaAtg98v8lL4ePQUsl0hQLn
EcoQwiM2aFv5Sfop7ZJt9ITbqXuvJfug3fRb85AjqyK/wY5fK0svrh3VYMGyXMGJzH5Cx7tQa2os
nZjbVHwug18r07f4RS8CzB73MUTYIA5pwaqGree2rG3MvboNHTwDvN+43kNgv0uOwffJM3d1dNOW
vvrAGuB76EboUV8V3UNNiMae1goet1jQqhv8N/eZkLD9YSJ7TzCV//FG4fBUIZajcEB51Zpdqp5q
RIKSUKLuQB7d+Vgob8IkeZC441GuiRsnj3hPVYVQbApD7lZW1AJwhvA8aXRpMn+htPtxRSWVJyZ6
Rc8KV7edEldcTSqQNlV6SOKvchl9QXpuB2F651fmXS2ov2o/2Xfiq+8dbs/7FOjjl58ACyrVBph3
3CPz7xDGMM+UQj/XxVM3PAXmD/wbb4dYHuz/xJjLvShxrDbaIArkoa4PjrqC/8araSdhI+5UR0Dk
PSUBe/XSmg672dimxJCCCR8Y7vVsbGGblmkeCRKXViIeKTfgtEeNtPiGhqi2XYftLJQrtcuAc4R6
pydjiaWDTEB32JopdiQeVGgH/9MEGy3Pbt9yO3zBGCR+++do7o+xZ5eLkoqBZcaJcm7z8qlSwj+D
VhzVts9WNs7CYxE5JCoP2Pap16AQEvsE8PAUxxtxoa3bgzqkR8GKXnIj291eOQuLU8PqTJ68DbDm
mLPnWjnGS9nr5XNXvo/Sk64dfHXlIlkOYVFhmOhdVxxHL8xCM1MJwb6TDJSHDeRbihWBuKUdoIFu
nwwPYeRdIQ4Tq6XajIvl2ZA24ql3+mNF4bw8mPjEH41TuxeOa0rES/N0GXJ2nsteYiaNLLrnWCvP
epnYiM1C69Hc74no9ivvvqVg6CsZBng1GmTGLD10fbPUsoodbmkRRbdgY4WpHXkY4FQrjMrre5D2
BzkGXTjmzJhfxYKRo7njWtJZgUJQa8ZmrKKVVbcWYvblmhZYY9ME8tn1v+n6EQjUyha6vu0YA6uN
CwBxFVb2x8M/Vo28lmmmg6sCNRknGMo2ivSCSl3g1Ir8YhbCwe3qVeDk4sCUCfLKG2/CiH6M2zV5
K8bos0/VtJ2BcIDU7vIfCIvs4gPIFnnnflorCCwuDPA03LGTAMdc9d9SEpooIPTOgVLv+3w86F7w
Qp5xCFVtbZNdZzB81otY0/Avsvo6rHVo2KE8XTP74RO2xsphAigl942FZaO+maCaXmSrxmbtbXud
dk+hp/LZBF+4MhmsQPXXhS9JmERO6uztXQMutN6vnfEL/T/iUKoDWwNB68oFBsNk1zLlhKWJ4cMf
398qu4gcLbKLn+Fruc2OyecRkLq1lzf+Vl8BDizVQYkOIRQOGvW7edJSGSK4w4GNUbB+5G24k0Jb
f/6PBBeUQe1orSQni+cmsreczWQp4LVnaVJXuZUft7J0Tujqv6MsBiA92Kqa3Sng/yv8UdL9+P2f
XzqYotCp5iUDNXNWpiDVtACBqcIZk2DI2l9z2Db6+Ot2kMWt+H84+7LlxnFs2y9iBDiAIF85aJZs
ybY8vCDszDRnghNIEF9/lurGPZUp+6SiO/qpoqsMkQQ29rAGuFISZFzuV/ObucwbJ8mUefZx53ju
R28PN4KMRbDdr7IfZNOYuVwEJNgXrQoPJlajMZXmObVD70klcQNJFPjO/SMXUrNA/GAsFLv0xNF2
xYTJuDm8++ZuRcWEPBeEHvjvXLddvawYNKbF5rnOn/Jm3auHPLuhYPTdDrmY+wCqg0QamM6rm8fp
JQFnwbwg9mCtbQTqIYurX7jpZKQ/McUpFqi1b53DbwI4RpEXGwqAlBDUrhYViTQm11P8PHdzkE9w
g7JlUHvlctBvtd508FL5+3b57k0igUVlBCguwsvVgh1HIjTZmPtbY3LPOjtwgEHzC/PG2/xmV8Ib
Gb0kyGqiJLouMqGikggDnqEX+8uUZIEm1Y0H+aeeuN6V+FpwYvCgy/0F0sLYYPDCQ07eF80arq3P
ahK7Rpt7XbE+yLn3KJo7GKXFzex/TFZ1LrqlPfgwuqGBM8PEGhqwrQUXVxshCNoZtrODox4pzzi1
gEAc+2qIPV+Gpu7WwvnUDIKE8lToDWQbgz5n8FyE05PoYgsCJKNiEeZLcNksFsSORgN0gqEJC8uK
ycwCD1Z9GXANRReRfoDFfJXeCHBfXzheBDR84ExlIWsm1p9XFnGr3DOVL8/JIIDaAOWnvFV8Qen1
ayAAfvvifQFwM67iqzKIljg4Zs6dcz4gue27DHpFQLhFkhdolRt85Q/CWDEJ7bm0Nc+tVm1QdhQi
b7TeOuInbSBK1xh3aB0vRlLHssMksoNPKdp/3U8hphDW7kkgak0XozbeoSEEIjnRLLCUkGjRpkY4
m2KtGXnNmP/TyjTuYc0eLUtNsBbUaye39QImUdsxmdO4tQCsoha0qgWk7WpTORGXbRKmtVOjrW8s
Whsw9HnYzCkElqoiHwOWpx+pn2+ZHF6gQzuGraUfVKI+SJ3noa6gbmaU3oABiNWBb+puppJHmU97
6FOADJooKI9pE+xP5Eev7VTFuQGIs5k5ofBLuKFaPdwELFzrRIcULuqYpS2aIoXIdAMJ2tmDnbYD
Q1Q7iZzJPXaELpuCo49C+8PIvYh57VMn1cp1OVz/IBZFZEwg+x24ko7xyDIWt+ZsBwMIpaLs4Lje
7AYrW/QUwnCFPdyVAhaRlZIfOQbHofSEwkyXikg7BOoQc/vaDxBKpnX1kXMY3suilLFb1h+D7aug
x8QWGpYTjRPDuczEm6gfn9Fca4LU9BbAtL45dZ4FTPWvU8c+bKG7oHYVnIQ6dVc30xkl2nLOrSiv
a762p2GbtkZkMTRI2t5rAzl2e0zBY1UbWdj0TZzYw48m7wRGlglMLov8weyThwRZ/a6jsgs8js1B
OYylZ9giyzR7K6ksI11mnzgQkPPGjH7hOsPryMwPwr3tmE9i0bTex8QoJBmceqt97+BA82cJnW+1
tfz59SLVC1tKKMUkfRMQoRxUp/ADN6q+Dp3GKuEQehGTSAEfF4PnbxPM5Rdo6bNTJy14h2eeCiab
7O3cf2EmDmReOO8eyyu8jG7fa2ehOnHQl8f2JfzGBckWohPLKZ3XNndFwErv0bclj+SQ3c+JkywG
y9yPNauDcjJUzJP6uU7tM94Tj4Ucw47gJM0yufNE/wF/3OfepK9khCaMaY9DaOX45W7au8t2Gtmu
4CMmEV6N7N2CA7LbkfIpTy6zGpjnTpnzOrtcwwwMY1tLqhhQsSawJ7g/EK2XNdS02zm/AB0+Si9D
Lm5sBzGsDFduU9qfuDZ+lczrDrXZR10/LwaGVnHpw5U3WXjVvJ4yCPKUgysDe5ye0gL0LoQ1YD27
Dj93SB4pEW+uqY4ak/SQ+tOTJfxdI/p7p4doUsaKLKgmM056Hnd2v+Kut5m1BGCCLGtRH1PGcFsr
eKmlrvWcZM05VdmMDyLiXAxrbtUgGkzg4aeMb32n2HV+J+HYkX42JHlg8/w+2+mhTUa4YJEQ+nMP
fjJNQQvJ0LT09mJqlqLv2nVbi5VrlE+NO8Hsr0Mzih9BCLnc4c6GQ0yVOfVGT7Cos+zCD2yzfrQz
f+F07rxs88SCfp0D+HyPA+mkdrvgMEoVU/WOX/MpxmrXQdmv/WFObmDBv5q33QMr1QYjN9iqoP4G
YQP2KJCJPSZ2FbqOWCbCXrStOkyumwcOgTCHZBo7zMJRLT6qJE0CIBAgsNc99/0Y972z9DSN26EB
9MmH8HtjxyXm9mAFBUnLl1JnoVn04eTmkUp+ZORR81+4/aLWqh4hVBEq4oS+4HBAkJCegigVIg+g
TtEok1dbH9Kc/4IlQuTwMnAEW7CyjeE6F6cmi9JL9PXHoOF71kOqNXmB1dd6gpdbbtWweQY5v6XA
tfzM7Czk+fijg+qwrugJ+UoHb0wdcIOHEOi6A4JnR40fPrAonvSiXKBeoU1oizYyhAwaUh8R6tsg
s8qVg7NlpM2m8vuAqnbZzeoxKfd0KH+khTp5Y7eZVbtJbGepiDi1prtz0zQS0PoY8J/SeYTQV76r
ySdvfvJC7yXlH+2Yb8cBscqynsAohP6jtxqbuwzC2+ZdJrs7kb4NebrskxHTx23nuwtg1HaD9FYI
T2s/geZeP2+Mej7XvhEXwNsw2d4pADXmrAsF/9mwcZXIesmz4oGXTuwpSMvk4qAEpANymGnVsWg7
bBMnqJMsYiILU8U2dJgjmyYPo9xbqbPQE6AYOLEBofMWSpVLI33v3GHdCxHXU78U7F43mPWkZEkS
fp/gVpAe9DcMurazdoOeYOBzkJaLIpZ+DrHNGvah3RJcrIXmfQBT3HtVvBvWtCrHInK8dNvPxWGq
h6C26BjouoZU2l1nwPwGcvhjs2CjH0GAdiUkZu5VEzLK79OiuStrFmd2gRhRLkt464xsDhNYAxUJ
W3XOD6iaRHBmjK05XeeIG1Phx15fb6iUQVVDQVbzdSHbjcd+pPA6zKs8rro8sJl30PWFzGlFzO3g
QlBHbudvRm8IrO6n1zvHTj4P/hNR5V3q8tiCLl5eG2sHsWsegEnMYBSdtfc1us2It7Ht60BBbKIy
zLvZqWJaDjD/IZGGlxtFbPLAOA+ohONJ56w49yNpYlvOH0mXx3NKjk71qgROHYrQ3FfrGW0GM/01
Q43CwaB59t+9/N3GmNhP7VWunLUjPmDCu/HUZqJ1BEXlVQEJ5I74SybGu6aCvLSTL1LSLmU37xRs
AOrmp0dFCAzOIvOGF3zFSE0467a15DNaRdPyomTHOv8gLR6Kxlx0iVqkbh7a4y/uE7wCFTKjObCR
Bg22sBhwYqs5XQBCvjHwZ8RgLxy7vC+xI7uqxZ1mvDR5sQSF5KSmbgljm6jo0xgmNwGph0XpyrjP
2pgrGM4huRskO40phL2w8ZrBXDtEoSJp4lTld/B1+egF3ZuNCDt87yrLHrLs3uYVBCDl1sq81wJJ
S+Gke27Cs9F1F9wtt3L0Hmie7Ju6jwxjDqoEwd1OQzPDz+RkBwwPtolEjr4TUNdpGhNqrTSoyavr
sfsUjtUc3nHQm2aZiN3hTJDy5X0SKrkyTCgm51u/OSYzQqO7Mkq46DJ8QjMwJvEykToovF0yZBcF
vygluC2TQzNCBNGst00i4N595hzwPYmQbJG4mM9VsTcpxLAEDMdHsjH8kwBmjxr1YgDVb9TQrcCR
9exxaTty5YpqWxnlDmPhA/AzH457DwVCYe/H1sUU5BNi43hg4MXxgI7drpBVhlX1CYfcReq3i9YZ
dWCNXQj/32WalgAVAFuMU3J0HPluMYFb7meeFcvR5Ct47VRB4eJU4T/b9LoM3ezTTWXYVAuPAb46
ucsig5EaeInHFPDp2d9MDk9xJZnLys8cOJp2mykxI6PPV35GgHhEw3pSy5Shl4xrjYGU0wOCV71O
4mGokjCjKJ+q+W5oXrqLJmNTj0+eC6Nwkr6VgsSUzO+lWT1hfJmEiO6Yg7DKxAnpK1wOJkeQr/ZG
nxmBWw6/HLc7ab/4VbqY1nA5QaUx8d4hSLJvSh8cxwLMLi6bKbAzTO5TA25c2SSnyJUTg73nlPzU
Ahke9tFEyo+6VPcQ9H7PJQxQ6bAl6fzAhnZl6j5mCUfKYSY/k8Y+libLw66UH6pQcVl1sP/I2K5B
dTBBEiyzUoJsvV1UHqDuDd3mSD2LBtg8+9hUExQwyJJN6h59s0WR2CtuYylTbW1kDbJlR9QbG7Bp
IzUUgRxoGfVTG0qNbAL+dk65NWZdBF3uxS282SJgBCI1Fyu3wfluwShu6nhQ+oNPeTzkP+uhOaje
OsnSWrRuGXgdbEat+cmZ7G09Aqss1ZK17smQY5TD8UYNQ2TZPzPpBR0wdnPTrNJpWGQmoOOYtaYG
jeayW1NwyzmgquM07RhG6nnHI1borVDJz6xGeu/pwK4fSvfeQNvDtEG1V8amKYed1bRRSvfwXQUy
X0wmMKL6GbsXtHwQiHAXDijIK1IsjB46+Q6F1MKgodI5NtYb6Gt7ABWOY28vMF0AZKxOthyy8FOb
nUGEnJcW95M4xxUYegngPGzYehPbQrgfVi2VeeJe8paZxavRj6+lrfZJmbaBmOyPCrxwSHHJOzOl
EZBpd8yrT4WRx5wkqP0BY11OTiLXGTGfqxkSUhZRPyriHfWMbubo6FXLsw9WUgD/iV41cn5pCTni
5kSKRiOr8LrFzFodjh78lNAHc8Kksj+4zZDUjshn7ORcKTIucmRp/oCyw+GQ/SR+BWMPWp/6zByi
us0+W4AxgJy+SyEJA3mBJBItRHc8vYLX6bPqxgMqUfimZWtbdidRFzFMM9+UYbzUvnciGT3qqVzn
aX6kTn207XRX1+Zugsxa2DP2XBY4cJlXHiThJ2a3T6xhH9pjv1RDD2ByPPi+Wrp+Awx4mi0hyL0o
B/pBBP3FuwmR1mIfLkkPveAXQfwVDuNrVySnCjVwkEwlGolW9rNtxjnMeL/3UzIs/RIYXbhtBpWj
7oyk/unMUA/znT3N+zs5A9dVy08gj8+tg/PgemI95fKUuN7R1OqH34Oa3bPP2aPvmZH2YQ1JwgP1
0dQn8OaRZvI8TCPMBRrIPEDBM8hlIaPJx3XA3Eot67kyYzLyk+o83AVGeTJgO+xJKZ86wBYDk2f3
uQWTwFTB44QW+Uq5KIR01UewFThbKM6rCoVjhRYWDssIt1Xo/4eN63y6c7/N/PqpUPTeEhrXVJvx
fZohCBp5eZczBb+rFkC0Dji20U6fwRx8V0z0SC/ne1HlDx6npyYdyQp8Bxa03NwPTouUk6+mot61
TQmJG4MNYeGPUzjQDncSVahpGhs2r4nYwdXxw6+sKCnsE5ggOAIZkg1InMqVY8pfnRpiR7cohHO6
9rx5MRv4B1lOb7YHmxUoD624qZHb9cWyYKgiSlS/tDzjdpfRPPugmJHKQr1ZfIJ808W1mn6OdLwf
aL2eC77Mu66SNBBjNm+pgTfutKCmzdolQLjrIpwYcaMOoTuAIB+E0ir4LjObQ8K4hRcz/jVs5SAz
8dX6VaYsNDdwRqtEgbWEcBRMXQVPMvbSDmhO5F5/gnvZOc/VS5XVx67r4taTR6tTP8BDWvtkWjq2
grGz0W5y4XnrzPPG2J+QmeS+bMMyc995Yb+4g7ESFE2NRKtHr4JFsCY0AOZDrevRXJeavkxwufeE
/YvZwCXi4lnRqtnYZvM8JLYK86pYDsQ6Y3K3ayZhBL7XnCwfUrUwiV/qDgWYSZaDNS3gWLpuRhq6
Zb+ES8dRmepdj/KpJ96mb+VhbmHVbWU1qlxh0qBI+NapEOIMhHHEoq2rmBPAT7IOan9cTm3zmZjy
p5uJQ5PnMsSrHGHxqD69HL2rqSgXuegkcrRMIwtle/xTH8A++8Vi484V6QxJZPvY5/1TpoxdWtFt
0tZ728P1DyrEsz/VC0Oq42S2R1WXW4zqkH66DbS3RL4qbRY4U1dGRo5CTAkCVJArFwXy/L7mG2Ka
h0J2vxwD6bk7oReLuaUZuLO5mLQJQDPsfNg4QCp8NEBN6+oF6apFg/7Ucs6QgAO8eyIkeyM1rvgK
+QUC+UEr/lGMbFn75orP0DibeS+C0hpoWDsoaFuzWFfo/QUk9cE8sz0ErOa9yPU9HyBAryFUEwik
fVVlb2Bwz4L0IlzEUAymbiQtZ58Y4GZA8gsWnhlwpEL1QDP17UG2xWMyti+u9L0Q7rNI/hJxX831
g8lTuHxkCBwuQ1egz8YFIf0yyxor4GyMuFVA+JE/k3EeIk6rp7J1ksAskweDTDykMGuPBcJ/VPao
64Fs/DV1hRvAS3XRkg4/xlZvysoe/JHDZcbERHs2DmMyLOFo/0OXLdSuE4xotERjTTN3jv0eabhJ
2se6de9baFXXI6xGrPLOVEia0xGJp8lJH/HazvHDKQlMk7+jjbjgzHji2sN2gxJZ5Ts4cPW0B73l
weqhcSUzZUd85vcQtNsZOn3w0+K5s93NCNiFmTV1aPMZKv4CoH1V2PAtQQ80hOnqQlW1BWvq/s2z
szyyK+vQekoG/Vw+2U0Gpgvt6dL3pjbyXaNZ9NKJ+3aCLifKc9lBbdXUoNRAcHrLaLMeZzN23fZY
OX2/FVRsNPwvF4aN4wo6QjOOTUyT6ZNgGBJYPv+Y3e6u8J1Pn6PmgE6vjJOueCkLUQdSM4CFWXOy
dYsO1TQgq7P9oFbcCmhqbDLN7iDDGjuDsS8TjthUJQ/WOL8U3TwFTg2ec+EMOy7LO6qmXy5HDtVC
whC1hSCXFiW4Ql4orblGy2J669ApAI6lCp1OG6F5Obp5cW9AhjDEvC9Eo0TfjyIBe2Xw4OIlqyTG
6qGF6yYqmFAhVcay823kDKL9EITKDU0LOClULZzoEtNdD4b+KC0KZSwIV6lpgmEGBfB8kuMiw5EI
epGgjOvjipbWners52KoP/oGssGVu/OpqmNLXlw9ibjPCvrU4a/jJ9T5EiiwPS5NseCALQcGKkwt
9cWTczpp0z6kuoH3spVmgWFYj0ONPBKolikQjVy7cq5Cq3RCXMSbcu7sE8SEULqZ9RwiZUfJCrmr
SpsHt8uOfGKo8FL7NDr+wjfzJujG4gdKAyBiyzlIMvzldpagJzh0zVS6LxI9hNDrQorVZocWSC6F
7n4AR40VrtskAvRkPdXOFp3OZ1HJt8SnOiAKMSIdEI+Mwi6DCbOLWF3KrMQe91nR40Y10ydZ9aiQ
HZ3HuragG9XlP+pxfBlzSAz0FagZvTQDWUsQiWUGroZfGFE34dIVZdqv8dFPTq8/28Z+I55CF7l6
MSd+8BvTDYRZH8uhf0Hj73VGzTl7JRqmJTIT6FU8lsxfwXjw3c/bRUb0fT72L5mie6d0TmaOkQVt
sHnn2SPLxhseeZPeVeBBBmy0jdADM3U1EaSZmeVXYVUDJi2KPoYhUxWWuHIXKXNectfMl/mY9JFr
lkXA7ZEFCNlPre9DriL1V0yT01gPq8a+AKDRmWXNRKOWKhdkOffAjLwJEdD3MqF73AkjTnP+mNPk
SXI7ag3UEAXfZ3w6ZbAXpWnSBmmWfQo3XwtP1PselGzsjssBt3kT2yOml93cu7GJbhn1xK4Q7dps
2YMcrZdpZsdR+O9thXOb5RtRu9FUw4e51U+8be8Mah1Gp3o3BrKtvWKLLjZ6ZBK2qS159NjIw7Sq
j60rEAOR1Ex6C0TGwcZxXCUJWpH1XP9gmvnLkbPnrKz2pJKbxAVilyXbuWexIcu9HtBCV3qn7BZe
1pjO9EBSBxUDNJRn+VER/2fL9KIZhRc3rHB2I7Ve09rGNee293kzQ9YNmzUiTo3JiqGeEo57fq4B
YRVlBVO0bLIXiUa085Cn+1m5SvuSh9ATpcEkIIVsdeD0zfLgjAJeKtN0akY3aio0pqrW+jVbMPbg
+j0V7QME9T30blucaBy0VvagAwNqFOBu3vfp3IL6h+LZV/jzDBaQu9LqFerOxg3BQNoNlQvGDMWX
5e92MoJD6yULkUvcZxAdh03MhJWSFvbYnf0yN27szcOxnTjFuAcS9kn3lPOkCbQQCAssThMwHQc+
L1mJmEkTvc5642An5L6pEXekuaYUQ9ZRd4feb15Jq7ZDZ7yk2ovc1jMwj1PbziWfZZHQIJn7xVi4
aDk3ONuZkTzYXENdYrAYGmPzk53Zz/Bjm4N6kihIRFaHSV51K6EFpKkgEIkpa4bhWmFFBhC8YUm0
CCcrw40FteTGqXWkfXRuEGzBPOvR7MqwCLoSqb8wWmQEti3RpnOTNv77CP/GFPYaGzrUDQqMDNAd
4CY/m2bcZmiM0YHswDO5gYT6ZilQsP6dsV/gC78BoayGuZjOzmDYFShdvTRwVLm0p53jqhsrfQVC
YNwM5AUkWy0Ikl3jtqkFplXvwUKhQ6uuIO2KTlCLBGVDYoYspLG29MffX+NXJARzLqbRQLRQVNrX
4rRpZ8pC9xijMGt8qqBJ5laVgaje3UA0fp3MYx1gNT0fch+wMrj8jt/eoQ/AhSKdYZzRz7xLtFxh
xH0DT/Xdo3j2Rfod4gbWFzgeJu9TJ0QHSL+BdrH3OKFOz+eXv7+vr6A4BtUiQDNBJ8f/vrDkJquf
pQ/qdZ8YaNQ9JGyMO8y/0w/XuGUg8xUFhy8CNfsLtgNEkGu4LohYPoPlHTlDZjT0NEynKS0DlVer
Ku1+mLJfOziAUGL3b1ChvvlYWBgyKZhWAF57/ZCm2yNGcIuc3SlD9rmtgTD/+2v8homMZ4PmLQFY
0f8qYsI7UK9lYZIzMqBuh/b71t9aZ5EE3R1f/6P58TrosNvkm8NwSMIHXArR33/CN9sFv4ACNQPE
0VeRE925Xm0YU/FcFc8NFOBpxmNa3The3xxoSPPDEAXzN4hPXoPfKq5qJ8HU4+zjGgFLvV6R8dLH
8YYl0S0LtZjuofj5/vdH+7oqXiroouAIwH3hC7mlamhDx4FAU6NN37ycvye9eW9juLnoMdzHl4dL
+/D59zW/wVJ6F5YSTgUcidCsuoLFiDKRHikHeQbQK6yTD489ol8fDvD3nBvMblK6qsDSdTA9lPax
gvKOGHBRwOcnRbuin9v7SiR3I8UIjt7d+G1fv/Ufv+0fKbLfoo8ui8zPDSLP/oMzB/yzhq6qESKR
xpBxLyG976xue/9+gxi8rApvBpgr4wBfHyPgygCspqU8p+vkJGN7bW0uarwOZO/BzogwgTE3zqLd
mXEVGRH9j/e3ZwGcDJo2zjBEbq5wl4At+woFFb4HNeKx/1AU+Ya8dZC/ccD4c5lLLPnt1bpJN7kK
Tazz+FK9q+ii4lQt/ZAtxyA7GuEPtiTwUHPBFVne+KgXMNef0LfLyi4kBBwEe/8afm2ZXUEHho96
8Rq3LhpFTzDUjC4EOSNyTzdW+xoTL6tdaI4O+HHWtU7W0PQ0gcnoZTUSZuguxsQOVChAt7EC6xma
pOy1Xf0XizoAKiJwXPgh13BvqNTZMy7T//eI3eNwX0YiTPaQ6A2NT5BFb0sifb3fLui1f1e8+pw8
hZG0aeJzYmwQ1inYqNkb4GToT2AO75u3vuHXK+7P5a7SgsIgVZ9OWK6Ph3VyyFatCi6Gx8OzWl20
KKxFj5Jz2S7yTbm/RXr8B+Z5vYN+f9hL4vfb3jUynQChidWHCNP7tbdJsXuNAwYLMGQFviioohTT
+uC/YFL9+diXr/DbwsB0lVWfY2Fn2a3JXoRI3e/QqYCs1rS6Bab/BmeOgAyL1IvkD8qWL7mXi5dc
+QyRYI/e0/3F+gjC6+9z9A9MeX1LY+ibYIvloDAC1LdJQG/+8+FqnzY5KhR5zjEOJ8XWzZ5IccuF
9Jvj+MciV/u0cjVKcdvWZzRogl6pwODqRo7yjVo+QJ4ECE8bhDdoZl1tTm0adLacC5r0XS+GJgD7
DBHN+WkfoWvxCqbJscYILWCPfz/1370/xBioOjOHwLTk6v2lfsnYqD155i3fOzRD0k+Bp3GsW7H7
m7OO5/t3oat3aNlofMIEF6EbjZwSg2m+kx0QcecB4+u/P9N31wTWwo6gGAnB7vGKK9MYbSmsFGvx
t3QP9GMMD8b1HMPmcz+u2h8jwYVoLKuF70S3Er1vmNT4jkigL9JTKKquYdjKa6xEdFjbf4ANQIw5
IITs0LLKg4u5563j9t3O/H21q6BSu/BTaQtcFEMu4Tb4YOS3dMu+1qN/opyv3mVVCQk07OVmh6Mj
HfpPOaMZJlxmBI0tbxDEvo0ev2Oqr7ajbXcmH10tz2SpXuwFXXloShQQCwP9B3QAAFdvgdr/jyUv
mRPofQ5Kuj8jCECWTpsqfLCLkdd0AFzgOH4gKgf+ssSsGKLBN3bnt98MNK7/v+Al1fgtHkOBfnAN
gjdKlt6RLqa9hhlSMIbVGtr3R5DQD/9NkIRy1/+uePVWB7sFsn5AbGGY3g5oFc02mkmYN9x4ssvf
ubrigIj3LFSQkPFi19QKYtPaJ2N/uWl0GmfbZIPm6x2gpyqmEF0zbp+2WyteipPf3mVSFrM0B+z/
Pp7j7tXcumsZmVBPzGM7Jtub3+6bFOKPJ7yqO1jbYooC7CUucRiHXnaMFQ9pAFfI0Lpjh2R3MTAg
cDZdwBZydUv17fvA9u8Ldi60od8el5t2pwzX0+fGDk3oNORgq4GN7QOTGLlBcu8uYFxMni+m7reN
hL+9KhiaEaAD2bDDvrqhsqmQfY6AcwYEB0j4TZdAoZP8/PseurXIVUAzU7ubB8nxQfMVpecabiqp
+fL3Nb69itARAAEIPagvJDHB5QgpLZx409yBqFnqzxGSxC3U/okd/32pb8/6b0td/v/fPpioaofM
wsGJEFA60yJq5OvfV/im/AZHHh7pl0bXhaf55wrpMJlzC2zYWVh9EiuJCZJFngY6rsSUtyHNGRoc
RN1of32/E39b9iqI2YY/gJkwXYqFMfI2yKXD4m1YdTFZvNaHi54kervR0bzB+P7+ev1t3atQVpfo
iIvM1eea6lVV9Ohzz6Uf5MyNPJ2fBJOHFFCxYLoAh63EXJBiinpm3Qh1325T+KTiHLjQYLym5bQe
DDfgZKbPPnxaHJuegIC4H7l1o0X7/Wu+WLRgIQtmSldnjnqy1BNLCHRZ7MV8AF6mjFQfFrDslsGw
GWNvMa/IAVP9hqKs/48ZwBRrgsKPgQJ4P+SaoAe+g5U7XS+fhF7XnrMwUAbausDE1b2Vs315o/8s
he4cukholF1XnzoXlntRaH9Ci+YxSQLnqd9DlH2fPJph9uqunGc/8v/j13tZlMHN2kbfxPlC/Z3m
yR0axYenPnY2IGJcVFP0agYEpA4DB7YjKu5OwxI4aKjC3wgNXw7u1dpXJ0hpsJuE6Q9PidbBm9In
R9y5dEeLpY8g/vcg8VUSF4tB8gEV2YVU+sVNUwGf0NS8kk8gOO0AicDk9iJv0WwBx60DTG3N9+6Y
H40bL/hL8ni17FU0F2arS6PGssxRD0aRxjM3nv0i2VmyvkF//EeI5I/k42qtqzLXkl5ZTCqXT2WX
ZgunNXazASXESbl7IvlOlzAYsNL8TruuA8SeXQJJO+6I6IYQY5AMvCv94IFLBrA0Rnm+B294pwdS
FQAERLh+hH87kMI1hni5AFQh87tjTQxYXpMHyOv3oW+XXlQNwMPkF+fDCgza2DCYijBmg+eYto7+
oDZ9XjwzZ/isgRfnXfHDysU+kVnYVZYb6cYEhNIDiul/SLuu5baRbftFqEIOr8gklQMp+wUlyzZy
bsSvv6s15x5RLQz7jOdl7ClXcaPTznutUkdjsGwW9x3aXrtF0EOgdsDqdvXr5ZvxxUDRXQNULtLG
FiAu2LzWMlspZsni4TnS5oeqi24llec0bb1sqEgk+DHLrHwZTM3NDO11Ci56LX0jVhKsS+4VGOa8
vJCvfjxWAvw7mEFM2QKRgzGE4zjM4FdV++dlKG1jAqJaDBJOzBXXpYweO0x45Q9adt+qwJLJXltM
L+YYK7v8EV88C4pgQEHfDVmTvsJjYuSDtIVp9c8Yd3yQu3E39+ldH2sPrawBBlT9dVnc18ODOF3E
UD+Q3ZAMZ7zRcl5HtDpo/bOh/U6q31X9cPn3vz7fT79vMe6mlaOg0CFJ/qyPaLrG5BOm2LyqDEfr
92VB7CQ4TIuOPCdKaSpyBCioMYfXGGnVL7ikp65I9z16QDBrjDK26Wjxk7Dm7qyMP7tOcOqps7u1
9ozVuifG/EYa5ZHzKVTUmR7561MURQE8JcgsvhBClbU85CUxJQwO9H6Kxv6qwfAg2sNmLQmm8UBo
A3mERj+rfhqNihcdMmbhXTw2AJcYfj7NAH/25zoxrlJTL9aTlA9o9qu+d1AVTmZmCDRMq7JBn4ZI
OEtjtzCr/ZCrL1MtTk45jaDXKBM0Jc8qhqlJDfo4tfZIY4LuRIl42nZjkz6+Eqnhz1/ZpuYyZ5mw
nEw8b6fJQJcyG89rMvJOQ9kSRNnikZDWpC9psSnuFLmtogWsDZIP+ANfnYMZs3KBAVpdzPJK/kzc
yzdg8wTORDJGC5+htLKYr2hW00GzHS1olCkOq1bXthgJ100mhUpUcDaU0Rx/HfuZUMZ6jdoCBDPs
6ilXtNdIRpOD0ha5K5BJ9oS+HTE6UZWcbIvMvO//CKWQAeCOQ/8Q3fyz6GQpiihXgSF9ml+m3+rv
7jYN0Te/p7Tije+PISVLvolearcLxuviRntW9rIrhzxic3ql2RdHjdD/fwYTJAn5CBrPBp8h7jEB
CWK+wZ+u/geEL8YQ/bVcHaAdloy/g+Xo83ILtaoL2RiWE0YNr7rb9obWj9A+eGvto1vR7SsbU26c
PX5vDfmyuDOh9Lad7bGxYIQYFdjllO2aHV0cAboFRj4CLrvD5r09k8RojlxEY3ZKsDyAmN5jThbY
ezaaqYGPTM8xv1O+Lz4Gjv3o4R+GCezGvtcmz9ZYA703ima6sXN0NSexm2TJMVVBLLO065+8zo9V
spZimDEU19bLcmq0BH0kyvc0zW20d4XTrHr5SB4n/U+e5plE1lEnFlnTFCdIpNVRihWt9hixNzFW
rF/3SP5c1j5shPtlM5lHGWNYtVjkCeJckeLtOWtouqpd7yrou4RnbujHX7ie73xDZ0eXG5Y0jEJP
r+fsgoHTF1QUVP+ixIlKdPs7nOVxHqFM//1MYKkkqZqouCuLowerCw4UwYkA9DT54PwJpWvg8t7w
8mY8mYxGTzHfWxgDfRloKFbmyjcAWNAqPMPBuqBfjo5RMGidHuqinunRAR3xBtxG4H+X3yQH9Ogo
E8sc94wF9oU8TGRg7hDGEYhkX4BU0W3SIgRRmlNsAqJjGKb5Cq3YP4iuvTUdhnM6GA5MWQ66O1pV
5FQphrPRUfF4+Ui/7i6+AjEl2siQ6UDvwecTVYc6iaeFREf0YaDR3CZoE8K0xGUhbPnUossDPxAS
9MgQ4O/M3nY6CgPI0pen+CiDYEx3hmvDpwzjmqc/gnQLaP76Ib7lqTYWfv6LXEZ/i3rXYCJrKk9K
LfU2kiSPg66CkiIbfpAClZC2fV70EMMXsafl8sEQaiCPlsmNLCS7EUMva1TuUWt3a0VzMa70aPZg
oTdipyjJlZitnbuKOg/R76sOYTaLMQUKSm2kIdgs2j+Q/Sy9OWyRIJ5fM2BFDSHnaL5cACrNRHMT
0ja0I45x3iXEjxnGPUr4aMrL6lp+CYAz9L06uUOT8YnoJN+jG67q+uK9MGIZvQxoVuSLMGdxan8b
yABqP+NQOySuCvwQQNh0bjsEWmevXueMGBPZ/ctFM2oa6KRrQ3MbWPTskl3hzz+qH/E+RR8BrT9E
om01Nteb+BKcMGtmXCXgCWRrkTTlKbqWHTQQ7DHbZCt700/2uvcvV0iP/UxTC9lQlU2M/aXHqu1A
Sw+JxWMeoCl1cKM32V1ClfPM3833J3vELJBR1QsSEiahhwr6lhdKfDA9k5N+7B3K84BZANe41/bd
A61v1IcK+Dicy0w38JJ8Rs0g/7NYmYa73BXwLAq7T3jNBGyl/y+NcvZcGI3SEmVYBRkiyNtQ2NIO
g0dB49dB9UNBg9auRh43cvhMx7xXyugEo5ItYqakPA24L8bRag6L/A9b39ilsX3SKholNDHrSgQU
mMCQ3GUGP3viypXzhvEYMM36NdBufuQnzlWlj+3Cqb0byrOrOlkQPPaQOwF3CjMpTulFbnWiT1F8
wvRNyedSo1btkkhG+6RodmsqDLYjaMHU+B4zqNeqT6+lwtE0nHNjg7Sqa5dFFiGoAPxVFIe98Drk
nIPblgElDhRYkJazjdmlEKFxIK/x1NsO4yvfSiC7DBPnbbNJ6P/cjv9KMRhHIZcitadx7rtnizcd
SCfq+S3+cEVugFHjGTue5/c1sfSuTz5kMrZJxYS6no9FeRr9OAS5930CcJy7/EpG416lO+op9rlU
a5zdNJirYbbpYFkNlDTAfvbDTQRENj+6A6bOY2SjC+peeQb6GC+I3rb55sdKGYNkjtaUlVZO1TVt
dZHC5hSFg5sA1r4I0h+cF7dtiD6kMYZII/ECejfcGBG1v+oxcd/KXRY2VG8Fl0VRvfT1oX1Iort9
9rZ1hJBLgT70kxlPzixE9jwnzghGKUyReqpxD2xFjBBwHh33rjJ2CPBbhhoRrK8YBCAvWPFvoycv
Q1vfx2JdAZ8pCet52olidEWy2XSbplVsUY80Nx7kMB2WBz0ivXN5K3gXizFOlZFMBplxmREP2Er9
Ako0x5i+XRai0+t5acMZ+xTrYm/KelmdVqPMQhNMbf4I+han0xu/UsabBIlBDFYKYFADvFUeFVdl
oe4XuQ4HqfOMBDOkkeWBRcrR6vhRiot7fQa21Co95ur0HKdtCG4jzIvOvjHle3VsCq8VUBMYW/k6
BVS+na9V7RWqdRjV/rYnRmjN645EKybfFswpCn1/hbG027hcj7JSgjyzbZ9AA3jMKBvIPLb3ywzg
jNKaRXscM8AOZdJLm2m5o+F3+1R7Kue0DLO1AVe9rmPKKRk7t7LAejStWbMfGwT1ltY9amaUu0uP
Go8Z8eqdW0cJNjK0TOvgWkKT2udbLRVjUWVDCky59mlaRScHilIsRjbnLDeO8lwK83b6GKOnmJ8q
T5n5HFNkltmtltqzapkj6GvoCz17Lol5L0WTKrIyJuWpBqTJXkfSoryuDlJAI7PhNrkXecZk65ae
C2TeQjZhNgpppwIKaHgltxRH+Q0IQ6/9Lb8Mzo4bvFuuc2HMk0gi0KMsGk4L+I0FBkjt7M7yCxck
hW1QOgImNN2RdqG/zsCOtIENwaWxoxLYR3n+BVRLnmlBOdWFqtewv2oweWmYPOU3AEtzgJrkGt9T
yMaw4mNyaAJuQ+OWb3UmmfXpCkKieK7erfboKldamLlgTHmnjW2+pz5X3pYHfi6PsdhiZtVLs2Cv
qWVp7xWEdJYjviAjbJOAusY8Tm16Uy5s7bthPdvaddByQkShOFEghoEOvg63svI7gzKxtLvLD3LT
rpyvjrHSgxFnUywnFdJfylu3Uypb+UEOjTd7ylF8qjyE5wfu5eEdIaNslApk1LGELUU5HKjjzd2E
Pljtun5adl0Qu9zYmHeEjNrBTHHZkBny9Pso6MElZwM7vqJp6D3tAzdyL/IIx2zxZDIKqJuERoso
SOdatt+ENLsdy5Wnc7ZuinTmYjGPUBCTBLPdsL/y/erLCDLmMAoqgJojhenrj5IDpDq4sSUPQfpv
Qsb/+kAm4zkXgpYsXQHBxZUZoJn5DZg1iQtwmNmxggFI6gA3Gw7CHe8xblmpswWzjdSa0rRSE5fU
4VD2VgNqeVoG5aartu7nuRiq689e4LgaZCoNuK50uGa6aQAZ4GEgYz+56oiu39jkesvsSCAbi5jM
O2y0AQgrI7QarSuKx3VX4GlMHkCc7fw+2nUeYpL7xMaZogbY3qLa6nA0wXYA+XGmzKM0SIlyYIUz
pWMZoB0I050QZHbq/llK40MQ8xrBTDsmc47dxXSgXaY3U8GJHree3vnxMU9PEZZZr0p6O423orop
Co7SfKd0YzX0uQDG1kcpsFhUGto0Ym45cpomwZhJEhBc4MIZpHtFsIX/W3qAOyTAywQk7RXw3pwO
AKSOWsU/5Vk9Voo0uF2ZBoNGzBDNIiA40Y07QshJs9AwFFOIC+WlNSwP2B4JcFcw2UvmOSTWep/0
05u+ajsN5Rm7jPK9NBSBmBqcaiH3WjKOBobhZTWJcC1jzN6ibQUZPjB/7ihFYHWb+DpoTuff3at8
Vd5We1QRHb7B5715RsmB6DHT5h6bbUhXoJ4z66dV4SxzO5n/oUjZxhLMwQASDuHqSYY3Ix8Br5AH
xkN6haI+EjbrNQAznSkEJtAfJY0/7O+XITcRjJ9Nh9FY5APGFMOZGOhBKWhwcw+QsLZ5m96laCnF
vldcnbO56nPZzIufAJ25YMSGqjkzkMBolfjKjfHjXdehPjt/hx4P+738wNE09MTY53Mul1EAi2mV
VQJ6V+g6HThavytQdAJl/VV3WhAZwSovzhqY4HdwAIRqHv4H/3lLQ5x/AaMh4laIrZVoyKoi15mi
NSUogxGEvRGA9hK3dAE88D9Ipb96ad2M2iAkwSBQhHVPjrzPH8TFTkNMw3rEBkYVwhS7eoC/zvWY
tx7Q+WKZNyxOizWoelye8nwnU4jG/ihPvzhnyttR5pUCNKAxQGJR4B7TSUIN/deUk+oNQ8Y0ySR8
4w2KbeaXPpalsi0/RaKmUlnrxanYDZhoAmzNvgxaTMBKuk9n+/7EbJ3LY+KAXKpmZWjwUntN2c1W
swMgSnh5Fy9vIubfPvsdFQD7YmOxyhPgWSRbW4fXNhM53QPcfWM8jRjzfgawfot35yb5BsQXnJT+
FN3qfjLbvK7izQLK2ba9K6EzX0qaCzOpTEQzwKVZgLxN1Yyr3ETH9N50x720H48ois04sOhm2NGZ
NN7BfS1Lf84FvDe1n32CoZMMiM80oIpvtAxIXODIUifTLq9beDoU9uwn7LBDot//6jjfo/hzuQpB
qw2SViewl1A+Ue5wCi96Y0vdS9WCZo5aD/k+eaqeyJPl0yK/ugMVD3DQQyCFcdUJx2yo7yd+tqyh
ByJUPSKyqRO0TMyRjYQY2BlABZQGIhDYocFpv4YwO9U9L5TjXad3h+VMeNYloowUGNWhyHwUO/Bf
OIXsAAueGg6neJAfaTZAuF9c2K9fhltN9uVT5W4684DmagBoXIGQGXVIWmw1fJKjZWS23Oq3tNf2
GrA1nQSEETw+3sv2Awybn9WDldTGpE00xbSUXgp8Lp289GrgXl4fRwmxDTFAW5MLo4K5KLTEThMg
TPYdZwt5Ihjza/RSo60F3K0JpEo1QJ5B1n15EZdtHlBOPm8VEGD1QZRxR6f2sES/ZbID5y5nFZu1
nDPVJjOGNTcqoajA+4EoGAivauXpQH0XbXCr3g2u4hRNQHGYuQ/w/Xf/3o9Ap/znxRn9oAEmGhcw
2wGkrxttC+O8T90OGcD1ZO6kAHGqD04ZVLLWQLwDFayj+8UeRwn2ASdFyupfbTYLMCInpI0XC5sN
mLvrBLGOWit7IxaCy2J4D09hLLC2ikuSVlg36uDGm4TUHxKO19lJCqLH8gk9Dj+QO/p5WSjnqiry
571eCx0whgZeg1XRfe5tih9zWQTPIrNc9mnRY1QEtFyn6qq8UZHEMa90G91ndrUHk4PLkcZ5Gixf
eZvL1Qyuo+qUXI0vkyd6ydsadgcKO5Q9lD/RVM8tmfGy8Qr9pjOtnVRt1hAFJycHykt+WEMgvmO+
eLoCMDIG83jzxbyXqTAKpq0FA5ENLG/v9cfkqURn7fRMR9+ta+13t9oYavYubyvPMLGzxmlikLGy
sMRp3yIf37kK0B6B66GdksLpgy6cfM0ELLY91DaQse2uABAg9ppbd+VYCYXRShi4EjWhgLfTe10M
rAEAM6uvlV/+Agz8BPYp21q94Y48A5qYswc8z0BhFFND1Fgw8ERP5jXwbJXElZ6Qvi5c2nmF836C
36Ucuz0mA/jd1O++zgWtyM4i60k7RumIA6DtQSCHSe4Q0gbgnSnuEuTvVvSwAD7SjWwdOTzMWMGw
/Ug4BGmcvVcZDVVgCgEkYYgr13ZAc0QWYzzRVLwY5DFTkZQcvcvRTSqjmzTSGfo84yXnyX0CnGo9
Xv6lBMbVGdtMSRsQywF6PLlDBj1cVR5ixOaWIcGCsVVQ8Bo6c117UqfAHqAOHabOMCPtRqb4ZJiv
UvHj8gvd1HtngpjLKRR1J6kTysjzMPtW9YLatVO0vy8L2dblH1LYnhLSC0Oq07R/6y3OO8RHUDvi
HZz/q2TP6057r3V9ufNn0pj7ZlbwBUwMdZ8kMKIQ8OMMmB/XR/AMVJ6iRD7AAUI1rgEIyHPhtkuQ
Z6KZyzcZQk8GC+fWemaQH5I30CBUd4D3slEf84AVCQh4FY2H4gGRVsqlA93WNWfymau5VlFTjkJE
VTxYE8gOyFutvSbo75pPaQBSdhs4wuITuEVCjUt+TN3HS/tOX+a5PRtnqVlqnDKocu7A67dvHi3Q
hWG8YYaRSXcT2IlswfRin3vknPdiMKa0qZWWDp1XJ+ERcN+edigek8GuAwq4sLjDbe4qM6I+XqKS
J5b++9mKmzGSgPaqlCfJzK+aDpR0oJQwwbJipBZHiW77eWdHyzjvNTGMVY6on3ecXmXcqPi+dIiN
hraXyAabgdufeC7stodyJpNRQ10OKI04w3U2Hs0g+0aTFNKD/jh7sdM/VgGPUH07J3Emj9FGyYJm
Tn3GGjUbU6GHPsiDye93xZ6ParbtDX3IYqt1XSqNGIDB2pqXajc/SejBd2NP3rV4pDDTDloUvvFc
MI62ZSt1pEqFARxqyLBmIFgeH1UR9pBw2zyolrnwEE1GCxWZ3ndKjG1c9mSHZjo3BQuxjPxf7gJO
nFMm2Oy9p6BY/7FVbJHOyMig62igP+nXKJf7aYoYz1ZuVx8oacByqgMgx6rIQmRAB0hf6rvlBRkt
LnE3b2sZ5UOkOMlMpApPIFrItNeu3JXCal+2YxwFx6JGDZ0FSJ4WMozy2upda7irY6DiPRCe+ecZ
TJNRLDPGSQxhwQkSFDxVZwiyWxJivDCYb6rAerq8LI4WMxnNMoFNSSQShDULYNqno2781DE81RQF
Z/82XbOzm8KokxEYFqOywhEE4ymIPRb0VQhC/nB5NZuHpGHcGsziEhq3GFNQiCRdRstEN1UP509a
/LnZww/0LUDfCxNn67Y15Jk05qBGKSeq2iE5TRFWwCKDjKmFNlIQxGsIVoXUyfm9N1QLss8bwGlA
4hUtHfhUjH8jATdtSYAkeqRakgAgrQfWJbr+aL6t8dKnOAmGXVMAJJE4yO9Yrv58eYu33tr5BzD6
pR0Toa5UNTpm3XIDakQCpLHuakzR+nxZ0KbRO5fE+DN53hVZqlQjSlJmAI7Twk1nu5A8FXZvuQKY
8/fc9MWQ1826Gbeey2W0yQiajgnwBfXJWi1gm1XFY62aDeiqa3QiD7MYQiG+iUp+FGd1Au1kDwZ0
EKcEMTikwPhRgcqt16SDtXbAghbB7gZqY8kWY3kKEAuCgEjp34ayNsPL+7V1988/m7n7cVWIRjob
aOkx49nukuIW89oFqNWQ37cqFHCnhJv4pbft820E9DWF0FNlwBmr7HsDFQxa34Xyr8rJcKMdSKhi
AqR76IKeY2q+6o/PopjHJq8gtOmmrDgtAJwjieXKacsRsRE8fJbBKMNolkhpRHlxKrvCUYxfWf4N
CFXO1GFIoXjuyoO6gsHsdPncNlqHPktlNGMnKOq0SEVxkuL6aW4rQIUtYrhkFDIAFE0T6E6GGVMT
mP6MilAnKpwUAX0GtfKS9sWjvIJnXEhj7/Jn8fabccfkeC6XIsZXRdZNjnrCWPHA6N4jv6+3h456
yyK46NksX9SB1blGS9gxk7LQsDrQCEWNYGtKDQaMVnjL0saF2BokLCIKK+RuGAzRzkSVuPk83ZcK
QIhIAzLItlHfpiT/qSr5T6VrDTxa8BE1OvEGVUXrZwbyTCAaga+m1n8JsvXUodLoYVjybjDQlyX2
NQgw5buoUcGGtnRBE5OdUoq/LHD5gXC1vDLVKQMjo/ymjOg5XKX0LjLlye7F6ifsTWn3U+OYmfoi
CgTz3Po6O2NjopzW0VHDBaRsUnsTEfXKkNswKuXXWMCnyUnvg0DyfhFSgCOvEcCuB8wTJ+Pk5pVU
2AguTMcckysRnioozyqce6SCE0ztv9eEF0Z9dQToLfw4DEbrSdlaN+h4Kk7pkn1TwIvW6U/ial6n
esuBHPqbZ/YhitFUFnp3TAkUIMjWx2G9p9B8SpCE1Z5XG9uw0J8XxSgNjAeMo6RCUnRtBvGB1nVz
IIuCwOt93Jc3ivrVOH8Wx+gPsODogN4081NB0swbYyMJx3V61YVuttcMWsSspR9aGj+jVfmfT6VT
GoKzA2TUyEzSvskimEuwkE5efMhuQSRmQRtLHhr0XJ7jSH/uy+PVKaw8xe232Oyu2MVqg0GH4gQk
QtEngxTqmXKlxt0OOPSzM0jpU2YJu8tKaVNXmpII3BWwLdBZZnzVWdAtLKWltZ2C6AYZzBDJTFd4
zW5BCf+NNrJTaHHwMERgxuU4I++VRHa554KZ3ZUXZYkMTYb7DzJOYR50R5nmX1mhVaB6K9GKpHVL
kGhW5hpy8yhMmRsDiAd8CbMeuVKtPwDz7iDlSHmLleXOCWgG1d7LoWb30aihs0EGXuXyDWxKnITl
hhsFBP+zLWMUuVmk2tDF2LKq35uLt7pAu/ctJzkKiTNQanLUptETu+fl/7cMCACWZF0zgHv/hQBA
KysJIdlYnOIKnLWrFehL5f/RdfivDLbOloL/tCVmVyDlNrqyg2AJqZDGN90B7GlA9kduBHxLzehF
GW7FZeEb6XW6sR/CGVfcis0BfLMKGnzeJF97aQCi6grIJCTI9+k76/odVVV2pdYWOuQUwszjuarv
oeDXW/nxCYwzns4pQAGVvjjVrZg7YOx9jqQ6GLIeGApyoCqhBoqgkdQPsp4eOksOTCt5nFcTcZH2
CNgixwI9NyCvw0ibHFURdrqcHEGyZYNGDwjhzopFlXodIm2/I+AiErPGLQ0QNmFc3lRKVzEMAD61
38Q53TUW6IlIBmATZb2dSunaAhejOkWeEktONWMarNBPY6a71pz5uJO3cdH7ZAakX547am+g2ySQ
rOo1jwZwo4mg1D7q6P3LwXCrlkclW8FYme5bddqDrOgwiGQflXdrfKdai9Osgl9J2fW8mFdF8rNo
Ld8cIrCbn/qqA9creDzBg5wlshPlHeDNFGcyn5Qht40Sw4aKFk6TcK/Xd3racNyoLZNwfkmYIGaR
Gzy+fKaVTM1XDjSnpaLy/AcT/p8vI2O+675u865raFMRwVZ7NJ+FDMIPzQM5+LF0rd20F54uv4BN
83q+OMaQx4WYrirBCxA6M5RJb3dqascVwm7wTQIOw0vQKC6WaIUpMJyW/wBwOUjea45u5igatrRZ
aOYkg72zOK31sF/N+kAyTmDAk8BYHTNSCrDyEKiypDkM2cFsO14P2lYkdb6VjH2Js4IY2trSbkF9
D5rIXe9re9q0x89+8lbDGASSj6DhkbFfemE5FoiZYy5RBdU7F/QSW3kkI1CxVAO6f8ZMb+7F+wak
zsCsUbwllDJP4rgFnBWxRUYhIbE1zBA3xLdaj8ldqC7OVf86C/DpfbGVRQLdoYImEu5OQHZ9IKB+
SzzdR5wbciRtOeJnN0FlNIaaSDIB02aBzgDaytUGJp5y7qz3I+SJoeEWV3zoARbGFtMWn9dHt/jM
sWqVdc6qFZYkQbuMD5Lz3G2AW7G65pOOPtz5BuljyYFGT3pbc7qAe2U4D0BldEmUNkjd1biV74mt
px44XDRxXN/JIS8s2HbmQE4E/HOQOcCZ/LxYPQGGtRDDd5VuRxedevJv0GmiUKXcAIEFcNa32k0G
ZhViq8BFn3a1P4XGlfjPOWv+2vWPD2H9FzInwKyLEGSTF0D3+30QPyvwY1WMDfDn9rYuFgVWQ7Ie
yGqAt/i8akGBsW11DY5gmfwy9BUwqDJ5yzMzMMv+hXOLNzQAsJcpUY2kgCeHhSIvFzKWiKuz99yo
dAW8GVqwWnyQBFKeGl7SfEMDfBLHBHpdOpHZEqrsBI720h50UHIOKYgfOaviiWG2MKuyIq2tkq7K
DNarFgwgtHNlclsf8PkBr3mCJ44xCtLcSnIMruhT2se+WWRuhkvIWRJVJ4yq/rRzzFtoVqIrVYWd
w+i+K10tv7JHwzOCaQfq6QPf+GyFI+fy3pMDZ4pmQDpSAcl3huoGuJhd+AyTn/igPgMSyPgd6WTx
ELu867GVcvgklfHVhTIjKQCsM6QcRjQg0fYbDfCU6onnkm+UMYGv9HHx36s7Z+sT1laxOgmSqB5L
QyrrHXghu//XohhL0YG5XRFbiKIsB+rzehA8OmeseJSZmWOWqPr9ek0AwI1QEhqTLbKrfWeNK70m
g4ZxahJ5Q3LTkl+cy7h94T+kMM/YWBETCFKVn6JGfGlHClVmtDepADr4ApASFrC4gJivZ/VeVuVw
FSvVAX04GORrDUzrisB577xFM88dQUtc1EmbI4RdnUgd/UXtgXtb+5eXvTFThjujqqpBEXbBY8Tc
TllXLSERCrzBsVRuY4BT29maPpVdi35ZIJilA7BX1NHVl+wl1YF9ABL4Tp9uNJS1NDBBuoM2/WjW
7M1QzLfCaBAAgMjaUdviWYiK21UhPCznrZ3RFcDeA/cT+R3WWreTkepzOeenVm1Oig4AlUnqjmkj
PV7emndaOvbemUDP02mRAXkE+iFnzymbFr1COjY5VfMQotbw3ArqnYmoUVVPnXxXCuM+B6mOcIzq
kzCIB2NqnVLG/NCkPenVz2pZvCW+H/XmXhCbwR7n1cOkx162PE27r4cEkHCD383KLsMMdF+K9qrc
pnlpA0YjTNTbqmnB7YyJnRVM3zfGuh/Ay6IaIAPTVzQ4m3lQKuMzTiyw1qce3WbEiEc7sWRvTl7S
YTzEE+jKEs0lwCi5vDUb5lwGi5cJIiNa6WTh+BcMOcwo9CenYcCcZHJvjq1j1fjU/vcfCKIVVSAH
YqiILfJEgNwwulVTjk2TucjjO1oRo6KkOmrNw57culbAmDUMg/KwfaGFSuVej1YhSU8Lyb5VhuWY
mAIOyqzROepsa/POBVH35exa0XyYoedFihpflLpVAzCSuUI+rAX18dpP3OL3V3lIkkqqTg8LzH2s
x7mAmXwAdRIWlhBrX9YZMkaYtkPpYTyMfYutbES3XsEBXZlRiJzBFakUlyQYe4wsTJTmyktBuhDs
4U/E6EMim6ptUG5sMrW3clTe9ot1FZuYVuoT/z3L3JSNk1Wg2raSZ0THyfWs18+1IYh2K5nET4VE
C3LDlPYVKYyrVACEdT+Pd2gFGINkIbd6rEt7haT4RgxX7Jd4yBxdH7/VYvEr6nT/8h3bKLpig8Ce
BthI/Edla0Gz0aJnXtYSxFftDdirQuLW6PyermdwhDu0FVtxzEPxiudrq6eKm82jrtRnPfNZPrVM
ZxeiXxoQZwKw9rR2wg46FhnDO1M8WbjqRrIvjJnzeje6PD4LZBSblI6lrgKw/N1PGG5Qnw0wEhUs
VyJ6A3ksDxte12dp9H6eLa8tR11pMjM5lb/fmzCPQxBlyFOqyMrB8bIKdJ2nfm/wVrl578+OlbGg
44oh78pSk5OoNlc5cud2mumORZJjbKaBpKS+JAE7RGpQLan2SjZcV0bnryJg9hLFGePhts7mn5fv
GvVoLx0141VX7bIWYMpNkGoBvEdIU3Loj+L2EWzUKj7vOeNZr6BJS80Wcszvytvsyl67B53lfNJ3
oIk4Dle6rwvOEvKAsb7q0E9i2dwLnCRiDqOYnKIYCdruII2Do8D0Xd5EnhTGZSHgbZpqDQdbz9/N
9k5CGUHPOEqBc3nYnMsyLSsi2RUyIuGQGNNes/BnP3nL0Lt/shzw6MHGydSmfn4fSkTEMY2XBHgo
tSHZ8vBoyhyT8zdv8EMGY3MGnZA4b6a/XjzZJW/SD0Cbu+ItsJ7Adoz3N4SRxYnvtvXah1AmRhCj
KBNW4LGdlnG11R715aL0cvJUVL3dtxhCwLzU5a386sPT+/chkdGkE5nqZo0hcV0EZ+0x+oic/2UR
25fvQwSjO8ts7oEph53MsQpSwHKZSMjNvy5L2egS/bwSRml2qNgOcHLhe6Z2fVSQjMv3IPy0l5f4
jvZXAQ6RszDuHWH0ZdOZzSDSO2I8ZhpqdXQWecQfAK8SfQP1EqfYTyEv58g7MkYj6qOydI2EhSYF
sJXa+/Sf449gJ3VdUiUUU1C4ZVRhO4xpr0tKciKJeW2VQmFbHY8qaktbaKYO3wFhlK6yT1hURyXp
dLh0cyGc5lm/n0i1k/P1vu9nzjFt7de5KOYlz3VT9KCts46o7QC9+3v0B1jaCHXOFsM823m22q6s
6vQ0DlPvIiZG3gK9ja5YxbOjyuZuTM3YiZXhrkERJkzVXtqva684dWoIgThY8wEYvTkQGBGuD7r8
TSCEo523HuH5J9JNOnMpRMMAnZ2QRkdBUB5MI/H7ufNGDDRxXiG98qy51ih3vWUAItBgkU+NNZJB
iJmlyHJEAVhdFt0GmoII5wUVz+vRi1VH8VZka3UQgNU8pb2lP3UR4O2Kjp4DcGF/XqWa6oAQb1sT
9JUiEmQQ3vgzunGLo4cuErzH3M2uC2eyeQZ2Y5wEEQNofCXwylmIGRhVoFYT0jsgbzl2L7m9OMVd
6SV+czAzO/9O164C+ah6aO5rdD9wQZY34m4ocUoppwI0Xgd41Od1d4YFuvgoMo8o+d5pE2gRMU8D
dK392oEBQEV7cN0kD9pSBfW6eNGUh8my7HBQrr7qj0lq3UcFDssigh9p1X1qiJ5SgqmnrR51OXZq
KG7EeYGgDB5gz/xCzm66KZAWsrciDKqvadjIiqNU804HWbQiKV6qmw+x9GPQRhdo9mGkzF625g9D
CRLrXPaqwroG5IYzysccdETSgpap5V4UMes3xW61Kq9lxDujjSeAzUHKBtD3yNFojB3q+ywbRzkW
jomRA8rIstfhrU8q7/IL2JKCcFhHUIy6kKEzR1ENIBuK18U6zs1wHa3qPuuUp1HmMRluVEVk8CKr
uHHQoGBOZLSamQ3ZYNV9dOxF87Fa0MmmC+kuj6SrVcwA3DiVQNfXCgPz6fpNteTO/5F2Zc2R6lj6
r3Tcd3oAgYCJ6X5gydX7ki77hbDLLrELECDg18+H+3ZXGuck3TEvN67LValESEdH53yLZFq47qJu
C8+vCxK1KyiIfsBwaWO1dCWr5BKSUANo+Rnz4Z5Tej2Muf3RMFDuLbt+YZZONKPx9amJtYrupQ3q
3NcVW9hRryZZHsLv8lMlzGsNt8ZONXd8patu5pX/+SkAE3UH0QEDmt8ONaezMpWbrXNg2rMDf+AE
mhbn3/ypdAAfTPBczmS4+HnFOIqxPTWiGom2faBO+dF1/IIV/a3Nhg2nle9kYLGbgLcIuXJKcoDi
761GQMOYEtgscvtooUn9uZ5noRgFJ+TIkEQlkxHk1ynucwGchMmVA8Co69jWNhFDEUGPr+OWrKyw
4r4GVKqLM+qhsAkcN2kGqK7+Q9V/6d3DmIhfY2jtpQXSaxJ5ueG4grWjW/EPIzNdxnemFgWp/VgC
VoK95YpCA2M38+oCBT21cjUQ5wr7o5NgKFRVvaoyZW040SoSzQ6MiUuq2RdxkfjSZMikgckX5NFU
24eMqlsUKVcD19+JGOJAI4CF1r2OOlYKlTGl7AmKdvkzreH7cP4dnti9X+ZsllulBRv6zOi1Q9P2
r2Pj9K7DupWeLkWJEwfVl3Fmy78koFTErNMOcS9/MZZfVAQ6v2Y8rkcJuUMpO5CuE2OpjnEi6zoe
dq4T1soqT8IEw1aSBQN5sFCfb9g1LE8W9sIJuBU2mWPjKIbRGIwQZ2FQyWnX1tArBp28hT6ui85R
5I57XKknhSzDhYfL1bA1Vtov04Ob43W91A04UabXkV6i4m2i8o0lMr3qo92YK2WcxgmxD9ZYENfI
ooeoloD/OY/w/0KJ2EBvs38Pe4BgaEJ/NLGxC1uohg3kQurWOpQozcXRs9FVl31oHeqqh6RRmSRe
I3C9ANj5/Mo7kaXiWJqKatNtDMLxX79uVutqV4INczBUGeT6TVaxhRFOpGZfRpitbelEBBxiTIie
fcSA2CFaeamVrQz9Lu0+zj/Nqfj+ZbDZAh/MLjQGBxnJ5JiiIAesKrdzG7c+MA+SCev++fyAxsLT
fS7Io9edxmVTZyRxDrG+qfWLcritRnJRh79K4D0VI3c7MOa19MdIISvaJofEfm8hbVjhgm1DBN2K
riOIuFEYxY1p7tUtX5mpRPqKbM5hVz2A51g+Xt/kgZU6azV/UMI7GUI72MhclI08Hql+l0pvLC56
bdNOEd2JUALu1oRCHM6AD4C8pkP3kGm4CihOQLAqz8/B5xqZRfzjSZ/TjZzSEWYmdPsAgZEBXlcw
LBOewjdTAlr+gpSZHbvaZXabGBBU1hdorwsL+HM/Hr2AuoMPKTdj50CQ9NZ15JHFFbw0xCyo0Ero
Vco1+5DDEskSb3x4Pz+Dn7o652Zw+gZHDyG1tB4EiZyDMzj8NrIILNeS4U5qPQr+mLVKc7XM3os2
39BePsew+3LzSGq+JrsnUvYbmdJbdDwTV++AHxzZfqyiR6vUdxWrX6sxvI+t+Eotwq3suvcktAN7
KF7OP8SpSsiXZTCLfL3WQ9GzxkN0K/Wl8XPqEl/bdBvxbPxUY7eG7vNid3tKN79PHKW2CWoGDFtn
+71NkqotOXMO2UV3MWnAlEF+oXmTcbmzTJ6fPu3MaPNzLNHTsNZtjDbpH8KsCC2g8kEIV67HPVtn
B37BH8SNior5KgnKy0X403d8mU7RWXcmu3soKM2T76wYICoFpNCBSLFuNfZYt8ombxXulhG2moRI
obKiRnkJ1bbN+bd76tGPh57tAbhvt1oelqhLKi9TgiD6Z4XkLo2gGIh6kEieO9EtBJZTsfV4zNmu
CFkGDxoIgDzFhLukZSAwOT5jiWvSZAeCy/b8I2r/xwr+12pyZvf4slSssZKIJSV6tXGtQMjLTMtD
ng/2jZEK+MWmrWfEprwsxyLzwxrqwlxu41gDeHV8MQqKFFTXntQ4BLRYvQKeJL7Ore5elH3ko0uP
C3Gi3oQ0hAE8ns4tDJL5Iovh50XbNx7B2xpaHw9O5FxmFd2io0ddxVIfBfwuvb7HvEMvamXAisC3
nG6DJiQBszLdGnXxFlm24xZafynb8kffJx8IARJY8wEtavNNTeUGa31TGnLV5n3px1S9S836Wi8B
KGPFhmZwytZCJYcim/Fc2DmqFbb6CJu92C3r2u8B4fJoFB5gJPyWJMMlqpDE7eLR71TjRatxDBFn
SzsH4ceE4EkTSAdKMlb5qox8ZWsV0tnuWrVLsCUzAsMktfEVWKYloDH5A+7OrjDNn1VqrEVFVg1j
1kZEpNroZvVo5fpDUWs/ojx5kzILalINWBBt4aq1eh3T9H7om1dcW7UfcE3nXtmUr0Ce0yBkGgT1
KbjEth1C1K4yBy902kPL6jVu7AdV9E+ppK/nF9KpPiUi4e91NEWto3Deaa2ZdPZ0Jt07181KBuEO
Lhhb/aNasw+xKg/KGtyiHXwodQidoaW2sFlPbxzDsEH/dUx9XpchSj9IMDGR1A10K1HkGPJhhW7M
Gm71m7FdMh//bkBLv8al2b6B4h3ng1Vah8qwAp4Pj1R9Npm6KpOLnkF424Y6bKiYvzSRXVV9tSfi
HiyygFrJS5faz2nYXyqSu11ueyK/BURvlcWQJBn5JZHxNuyg/uS8ZN3D+dd04lbyJZrOzqsxFlGu
joI9OSYWsZlcKRZZD0l3kaIGdX6oU22+CTur6wZuxbBQn49Vh05ds4Q9qesWNcLyoYVAOcytGleD
6EpxRV45WjtL7JqT6fDxsNMUHC1EMCVVLUlRmMwPMqhvPkVmoLOi3DKvWcf+4nE8Pcb8gDweb1qY
R+MxYDN69GntQwaSc0B/yTXgJpbb7Ntny4TOSneX29BKpWLhpDj5Ko+md3bHGOIMZq4iY2hgUT9S
PypABCOlBJ3gcP5FLg00yzecMA3HXkSotyaZr1f6nrL0hxreRs2CGPupqs7xiplDIFVVOFoUYypH
xx2A4ALPBrau0y1WT1ejx96ZJ++z9RIT7OQbRF+WqjbBOp1D+CwywHg8KbFQtcuW3ROcSuZCxn4y
lTgaYrYoDTXvBPhA7IkkLz2KPw6ULCOr9mz7Y5xUH/RnCIYE59/b6Z1wNOhsZQ7qQHA1jBlEJ8st
ASg3hOYJzOx2GrAiyzDqE5onCIlH481WJOtyRY/A3n2C2YtnV40fy3hVFeMTBPYg/VA/Mp7sirEP
hjLqXJqruked6mqU6kUulE0FASZIDr80hK2rpnFZDP3dKHqBgUwga3ZJ2ELZ7nSEOvrCs5VtZzrs
UbOaAWWO014GAJp7oodCkv3QefoPA/oKK+PJuVliyH3C17/FjN8Dz2V2kNrbIThy7Ckv2xaa7cWv
JIO4DmkeRcYB58w/hkrbS1hyoe7yAmmLIHOgcW7JZmehqwVaz6av2hWP+m2Ji7EtaYD15bG+vohM
SDP3+UQLh6iUVb5ZEXkr43xnCQ7hjdDeZaNyv7DSFnbQHKfZJKwd6h7Le6IbDoFAcxYomvQjfLAu
qwt+g+4IcfulutMJ8PKXBTeX9CmAHjOZg3gRNq3XOqoree/p8DiKVAJKe+K36qofnQCy5guH25SG
n3uBs6sBtSIttiTOtoyGQaLlbuM4C/H9ZInhaDvZs6uA6ijcSi1sX7t9RI7uJs24EjaMi3rjw7IZ
dTMJGYu+/BVnfJUKvjIq3HHzZMUBt7TQV3bbnOx5nS0JNp1KteC1qGvo/SHfmjeUTa5pMo1xwsbW
j4iH91H+ELUgTWh8z8xu4YZyamnBmRcDAf9LYTv29Xhtjbw1FCuxD5w8Z/yHmlxAzGBhqj+Tw/nr
PBpkLsWXWFodD2VvHcok90B9dCMjvU4SDmCIcZ+rha+ye3QyAj2xQk+Mg49aP5QMCjh45K6pD2uN
Nxt7iD3hZKuKvWXmzyxCtyfzivCGD88CJWDZ7nQTIlAJrhAhGMBen7TATguv5PdFtAQw+xTQPPdI
s/w0z0yTNkWBU5tyzzQrn4BuSLW9Hd2hk1VVYlc1+aaBvGf3qBXNdQG+Ww6TbZPdEIBl4eJ+2Qvo
raKfkma+0m4K9U5zrofuWlTFmhHhp/JmFE4QFraXDQ9Ze9XXh1aWl6p8NM1wFyW6P5q3Bi1dkUX/
v1Ux96ksHTIyvTVRK9arFVNNV4XjieTVwjY/eTs+XhizfY51qYoq5PYBDcA16Sq/CWHFECXrEMSd
AgeEtKNDohJIJ15xXOrQPAzszgw6Q1tYo6cizvE3mUWDTi8AcdAR69CLdGNau7ZcnY/iCzttngY1
Q1gbWZPZh6Z8iAjqx82bUN/Oj3F6QnUdRq2YOjRtZxMaFTAxbHRMKA/03RAQn2xwd31CDWEN2N9T
sV6Snjh5yAO79q8RZxNXETNP+PRY6preklW7bvb9G2STb8gawsmbZl16Olq3C8zYk8nX8bDTbB9d
C9R4GHDCY9jiQryaSL4Urwyyq/yiD7gPo62FiT15/z4eb5ZhCsqEaqbY79l2jIIkDnDbogeU3bOV
cjdRTOur1gxgiqm7Elh4cPtcDQxXX787/4Y/RYO/BZ6j+Z5lnXrPiN5P9y9aJi4zFZen1FOqy2QU
17Rv/bjQ3cKB9KUdriRKKzr65d3l0BBvtErX6hq3TN/qHAxHCsVylPqlw1w23Db8uqfWxhpaD0ac
vjVsFXQ9AWnSTOaz8oXSn0VWXaSAx6aI2AX66iWyDruTC5WGxTU8y3MTdAutTEyhFblO/5D5KfO6
vYNLZrUdHpJAwED9/fysnmryQbzt9yqeHYMiT8ecT2Mm22YLb08Hlz3ci/pdvjWv+smFzxuDcF+8
JOgGv8dQPQvOf4OTh/7vLzBPWU1SRMY4RUKt3XWoZXXioorf4/pWdMb6/FAnqGL68cPO00kNov8W
Tif7wK7qrYly+s8RJkMoGHpLjNdTd9ujaZ1nkLTMRVzDd+QgxkuKloKQvuP8SPthIXqfQrV/eaRZ
3JORIjIo76I8dTuxiIGXvMK6h+SBuEdNYuHYOhnJj97VLOSFQ8TUmuLG3pa/hiRDxXCXR8/nX9LS
GLP4FhWlySFEh0BuWUHdJW4lSog1LUkiLQ0zC2tQlNKrDiq2aG7WsZs9QC5jkrdRwHwAogN9Nmdn
bP4NI5jpfZyJYnNEhxWrSM067DfzOlyP2x4y9BR6MMqaoc2yzP5cWoezkAI8G472ntBDY9Cbzog8
m5krFHr3TRQvLMUTlnRfd9c8lNSVShqOKTUu46vRB04G2NY1v9LXyn4Si1FcstFWgKHsohUS7p/S
F9v4RrsVF7of7eyrKpCb8RW7cZHiP63LM5M+7zXlWR0pUmOIMeF2LH/2bCGKLiymea8DpsWyyROV
HiIVDnvw3bPKEYJMC0fx0tHv6F+PfhaJ3oS2FhIpSFYorno5CU1TOMTBI5X9G7oVS8FlznirStlm
DgEi8pN9DWz0xNk3tsMK4hKPS4X2pYTKmUUXPqrQbREIZejArzgu/PEm3U0k9hz8jRHHUD1ZqS+E
tJPFpaNI7czijVWpdsUEJjWJ3eiBIHsB3JM+V5cQx0GREMpGK0QD7RDuzRfwwqBO0KzDq6gLzoe9
hY3qzOJRmphKyOwpjkPLrhUIe6BKWv0bjc2Ffbq0GWZ5VNumNndiHLhOnt9S+ATlOV1IUj/Zdd83
HCUOYLzEsecg3rjhBnhIWDiNr+90L/LkZfVBklVRuDF4dPskcttLBnxv5CZwa6IahCdCmAy7TrRj
P5hfvUHnI1yVMM1elNA8/fy/v9tsF5WilYlW4rvpppvfafCM4iiNucqBb/UO2WuyA3pyUc7sdIj4
PersnM50BWrt2UjR0O99KXDTci+brQy4cHmOSQh96DHhIKhuIGNoea1fQaLwHS2t9N9Rrj95ClFD
sy3AjTWwir9Gkl6rcRZEaL5PQrpRvso38Q7uY4FiTrIKCCVLlcmTy/v3gPMIHMM2909QRmi921Cf
jErHSxqIdSk/z2+kk6/3aKRZfSKD76oMw0Y5SPuHkPuELjgen3yRAKNRUDWBEZ8TS51Y6/tSr63D
aL6nxc8U6zlfNKk/mRT/HmQuU8LR4ioVgkEaE1HJMLZgX/iZ0Xmp8tb1S0i/6W3PdytkStDDp45K
wP3+uhps5MWVXakQZ6eV7plCo/7Ixs5VJ1w3C8c7tKEqvy9xr0I3wf/P39fx4NP7PLrPcofpFQ/x
qEk0opG9btDKPz/CCbMqHSAPwMYN03QmLOPXIUzAr5tqujJHgo47XB+vtXqA+IwpIHjDst6vm26t
h4CTJ20InIJFL4AYIq6lxWwlWvrY1upGCeWNUqfPLBtvx6K+rnUl90hrXUKNMPSyqFpBhzLdTPKp
e6mXfK9QFVKjabiGkeK41GE4tUCOH2k2a2GcjYYsK/MQGf24rkRc7PKKAunWm2a++/z58//+8Ye/
f/78w8//KKOyVTMAjVBGk/VGT9px4bplTVvt27o6mvfZ0cpIxWHkhr5Nx1TVA9laW2lGkt1JQUyg
9Xi2ShARA4MmzU0roDRbm1Lx67bc2H2D8qBhAX2smo9cwpE6ig91zNDwhfqeL+p9OGxT2mrrpgeY
BR4kG9KxEjd0GgIGocEQg+AjwIgo9mWa3mRkPGTMuAaa/goOXhEgI/oTFBDMIOcdEnDi4PgxlHaX
KrL3m1TVVnaC2xoSWuZKaN+WHfIDR+kvCsCcc6bsmoGiOl/gik4L+O7BJ1l6MWmfJFW6NbVDKBPk
YwNkZuKsJYiImzFFpRMO12wvG257zTjgdh8Z7doxErkWJh+uylSzXOiZQnJZNYKo19u9Q+pAr6H2
IOOk/nF+Y3wLZaD9a8D4Egcs+e+Kol0DUAozuXmQIITwkbuWrezVhi7sv+/X7mkcaF8Du4+tBsns
r/vPYF0dNkA8QVPQbAOrix6BAWxdRU9edZlc6Tm/EbV6EztQxcyhCoEb+hKp6TvX4ut3mLeAZWfa
7Rjj3tXT7pCE/Yo3ZFM6mqdBdCI3+YMNC5MYQOKhNn0IyfoCihV1U3t6L92iLX0mbvX0Vh27IAao
FDDcSwv1GDLhhLCFhpIvxMXvUWv6xhYUs2yQHbDXZ1FLGCwppJrqT+ArRZd5CGbnfW/19Ric/+8I
g6R//s3jf3X8///4hOM/Of7//+sTxqQBD6AfDGhhZ5UxVEuQevNbmjB75lkW3NddOhYQoXyyHXBB
cS83IgZtQ7gxlM7oKSKl8BFS0Roh9kszyTwTHVSjiW9kRjbsd0PjPjaswW1HAqRylG0jZxxda+DX
hLALq4g2PR7uqSc1NKtk8zB25jPv24cau8ONG61Ca0t9FY7Y9zkse7A7bg27KHxNgzjTkIe+5EBj
cJSzXZZ0D62KRNYeQ2cDyDmEGEPzStLhRYNQts+ktFw10Z4aiu/C6+IKp88jKBmDy2y+yXM8iwK8
s8ubVjxawL9p+0Lp+G1S9Hm2JB/zvbY4zSwkfDXDdBwLPa+vezBtBtJzXcNe98JbFZ1U7sG888GA
1FwIkz/FJwsO9ad3/dGIsyOK6iPnRQW6YniZ31U73LzXBfgCEAz+z90fZw83O2gqSOMYshvsQ6lF
/oDt6DQ/SbrU+vp+/54NM1udddER0jMdkNH7NjB+CQ+GT0jaFTCAAIhfLrd9v3/PBpxd1SQpRFaP
eGnGpX073Ybjx9RzIEi+mgSml1oL39LA2WizWlEbirxNJUaj4FVBJ91TwPoHFh0WECAZDorf8iul
eDt/Bp1+RuSeYJmg8et8uyoCZJ2HHOyM+HXyseVrK7Dvpf8n6jg4P9p3cPj0jEejzS5/AjaaLYOC
8SG0GEDeMdQ48Hzte6Inbt8JnxYj5IvqFz7mLo83RKRBV0NWtYHs7sjWDBovLC+gNQSlyAIbCABJ
XemCEbMkxhXIH5dhlnt5FELhY0lC5+RxPeWwYL7BiMSZHaNtXg9m5TDzEAoUKQH2sZj0zPT9/BSd
H4WoE276KB9XUzHoRma1T/rAgyLm/lR/tfulpHza/V9yw88X8c+HIfNefz8UeVPGeO1FWF31Dl5E
Gh7OP8n30g7GAMGSgD5kqVhhs5gXFrLsIj1sn6KtPBhItnDP7t5AjoSdF/MmHcF8y1H+l5AUvwPf
dYWMrp/u2+pSlek7MAdfxdA0FZhFg9rfdJa4DT3oUSnCQ2SG6d4pYRgvqsAUI7TdcmC+xwxEZ1Bf
/IJS5Hzsp5kVe27ChAXJU79O+gKwDJSOd60V7RunWBFh7mzZvBgVrAoKAvnFyOavNJtykREOm8Qo
R18bUWPVya4U8YUK5SrobS0J3Zw6sY8fbLahHCqFmg89unLaQ8NBSWljH73zQBfq0t6dPmq+ZKBn
AE0ncGUBZZrd7IcsSuEzKIyDyK0qMGx+2+Wp8PvC7N+GFG8titDom0zblKKVrnRIsYoys3ZNW7st
QqfxNMvYk26K13FUbrPIAXO10rMbZaAblXXvZUH7K820mLuwEk+sduBZdBVr0ACteF4gjisJnDox
rMPAzF3RKr7WDFcCF+ohVLwsVB5L1KCqaOo9dL7RDq7W5Rs96wOjlCuufFBF3cFXdMWkvaGU38vc
cRu93CCvdpl8J9ZCAe/UUfflC89eazJUaWSJJDxM7s7Aqu/MDV+HFyU0FlEDzd+T3X+Od7WsL0PO
div6WJRIEqNIT+LbuutWTnLZQfSsSJrp9Ali+7HVrdVoIKGDjrIRF4FqA06nQhs3XVLCOREF8WVM
wL4J1ppmzM7Cqs8NvBKgg1rD2YpoA/0J3P4G//y6OLF5oHxjWgAtgAQOzNnXWNta8JoZxhbKQUrk
V+hhW6L3ONTlCLbx+aFOpWOATOPswwJEUXZetwp1GnE1L/VD2/HeNUX8mEHftApVl8biGnoETzIT
66KNbtSCBiq8W85/gVNbYGKSwr4LJUfqzHKZmI5jYY9gNIETDNvhGxxm3vkRvtVEsICOR5i9MxT5
C2oNKjkY2NydXV8PBMXVzroNe9sLtdfzo52YUBvSfPbnroYmwTxxqfigdNSpFQAxpk5e4iueWFXb
cK8s5rfG98n7OtZsO8JWNY6qijqHPK4gmjem6FPibFDjW8WBGElngql0I216OQ5gBxB1Nd2G6j73
TQ2zDU2itZ2pW41HWy030qDArUrVoX9WhdIdwap3HV76oB27xiT+UAI8ZlnhrqtvGgu0d8vw4ITi
qcqzFpW70bhtBnVlgEdkW6VfQqWTh82qDqvHhlxBi6Lvm33eZqvz8/397X6dgll4aHswbybrrwOV
8Z7wCBStX1ES4sL2WNWLVmjTWvl61uDmgioyVJtNkHnnKpi0qStiVX38ZIQN6O2ldIJMt6NtDlyi
H4YQXikqp9naClTCVTPelU3ELs1awPZ1VJSdhISnaydK76W8flA5SE10LGu3jktnuzAv36psn4Vo
AwZphgkNxzmoAbSbLtGtrnsyY/pkke6ubOBlNMSq6isj7rkIrIlX6yIE6CWWKLxnvavkA5Ih1WI7
RhvFp6JeyYG/V5TvU9GjScOSfVopr1o+XMcwEAhECEgoS/KftNGe0rwuXYQRe61rGfdzUnde0kNG
UQpxVYUU8PpkuLCt7rbW0FCjoXwJuxxKi2F2AwrULTW620rr1mPIngwA14FDPgiOizoY3bdmKZHU
6LXLyuROqNaOtahylnIvrOq5yCDhqGSlBhh/pActC1XP0iXqrygguWU3Xmat2BmV+dwZ5g+1JNJv
YgbUoTLubTM/VDVYpzXCvh8JpvoVNw5D9mf3679+9v/NPvjNP5aJ+Pv/4OefvBxQdYya2Y9/vy4/
ivum/vhoLl/L/5n+6b/+6t+//oh/+ecn+6/N65cfgqKJm+G2/aiHuw/RZs3nmPgO09/8d3/5l4/P
T3kYyo+//fGTt0UzfRqLefHHn7/avv/tjymZ+q/jj//zd1evOf6ZxzOev8WIkP/4sH/+i49X0fzt
D4XSv+JKoqumqlkqFAOm8CU/Pn9la3+1QIinSH5grQ1dGxyBBa+b6G9/aOSvxIabkQOmKQB7UL75
4y+Ct9OvFOOvQJlAxXwSP0bNEFvxj39+uS/z//t9/KVo8xseF4342x86+BZf9rOJIxY3y2m06ejD
Z85OHyuFHlbmxHAmrqLqOs67OLJ2SUTiLL9VHUZwtsPjzWrQSU9la4Fk2EljA/U4bl5pqQJNTMjM
XqMN8mscuy2xul9J0zPltjcdFnvq0JMBS4rGv+yerZ0kgg9znd1DVeHakAgxKwFVo/7OcDQGH6Mw
VIttyopCB9Yz1vVsNWoqUitFsHQICtI03UMRJWz09Uyt+kNu42iugXzXev21sznP4BbgNIDfAnMg
PbhCmQ4I7LAQ3aPG6ShuXGgMloBRx8S2H3U0VvSiC8lbx1UgdzpRxN3aJHEK68AotfpVA2Zj64IF
WWZBiGko7royGZF6Ife6U1O1El7WOFUGhnwugR8hiiVcFKlyETCu4sSAYm0H9wSnVYGRHynFbblq
QbZOU0dT/aRGYPGMNOmVXShZ5Hj4ahTFOaOwcjfqyrAMwozh9tD2FdxKUma1deyhFKzWFuD9aZyD
2jHqpS+arGG7JJNJAkKoM4wHHqVqzH6qInderKIuoArT0RpF2SpXbs3KxObnPbcVV4F03WuJMIY/
aXmBvJZEKq6EtZJZ9gv8bMH4rfROhi91GcaF6vbC6IdVK4ow+WEMWpxdVrUZsW0DhzvuFx0fS7jo
kDjfoEopAGFxDAVcZrvn41NNSaIFAwW6FyWFRkFAdpSKj/AHVcV4l4VcwzLRG3V8aKVaPUMJUUk0
VxAtzX1FTWSzUoyi1KcF4Ngo+cCPGptUpPZNlMZd6JVJgcxDqbCJoJ9baY6zTRHyfylpiuerbJlY
a0fWjuNzs0mUXZV1mRHkjaYpG56rcaK6ijbgWtg2Kq5OvRqb+QXWaNh5ROPgHYQJ+had5Yx00yp5
W281ExaAbp4MUnFhoKeBQtJlSSM2WsjMaFtFuh17tSE5eSWF5LBB1q2hCfS+TfldH2tjHBAckuYF
srM63WKbEttvkhJptlt0Y0rR/WYaMX2zZnWE34O7DfuLzonWJhdChfYMXKSDuHVi+ZYOxBpfiIor
MZouikm2Np4tWuUoDo8g8BtZh0Xp4M776Niw2QhGZnVWEBJoWzqhzLTXKq4z5zVsBMq4w5jW/Vto
Ad22aps6vhNC6rU3SAdw0oKhebKVYpTm3jR5a/mDAtVn0x2Hqh9dgGMlfElIBl/B1I4ASC+aIjRv
oAGpxBeo1ODvVDR0krVKIcyq+wpmHylWmyepb9uFVUJyXdcG6usoAfNAHXtH3SaQmOZl4wpIUYlN
HIaDvGjaLkzvUiYG4meZatJdK8IKUL9MSQxf532VwC5nGPYiLZGx5UaXHVg56FrQhwW8LSHA3MZb
oVkNgHu2XQ/7lMS19kqmf+kTHTY1W4gfQQqdxF37YdvYwBdRkoOcPZaQeapdCeevYmO3QzgdqU6a
W+tISwYDPbmOmKuO4zs/6ymkDb0cLEK2U63eVreVFTXZM1jUpebD0SWPweaAsebOSNmEfijKsgpi
tI2qt1ZFffUhb0CH9rresAVwPzIvIA2ARmVb3+VjWYqfVm3bD2qiZyWUOijbMw18asTC0nwKs67V
PFYaOduKgooBZmCZM0JcoJZd0FJVgUUfzGURa0FQf04jw5l4z1Cyk/CA6V0VXlvrLjWrOwehpvDq
MUwazzQYb2BLqdady2in73Nox8sAcauOfS0V6b4tAM5yy7Kz95DTwYUAzh+Fa6okDzIr097Rwh/e
zL6GdAOU0aGu0ER97SeKkPe1wfRg6ML+RjjEbt1IQoNBdxuZhALJdUgVf2xTEl5WWSQsXzHKZgi0
FPIJAU1ZI16zDi0Kz9TVfvRrMPlDONBykW4sdXTSzdjB6Yu6kKYZ5DphNAHln7QDCm51GJIBwimQ
Btshp86KTRia9EXmus4ucjOCEvMG666ufjVVrAyPAougQb0b+ADY/QELnjfNo62HHtOdG6ZGd02i
QfyaVp5ayJ01hMQduQ5/VfuusgzpWbAzQEsdUvGJAf5ebyqWlwooW1BRqhvVUOINg8oWTMY6WKS1
THNx+P5oCvNGlPa6EM1twnXIGXMsGgV9OF+GI8X7AGY4KZpLxdBANo4rdHuI3NqsuP5f6s5jOW4l
W9dPlB1IeEyB8qwiWTQSpQmClIH3CZN4+vNVd584W9o3WtHDO9CEkogCCpm51r9+4zXyU1+kz47U
fih1+WPOFhxlhgn5CEZUkzv8SBbxnrjuQ25xMlV6jlJtqZMcBkK9MH08G3Nvf7ZMbF5Q1k+nviwO
9ZSmd761GnunszhWSr/aJZ1gdQy0ZpYonuc2wDTQnkKpCgg8vOBbB03em+EkY+TznbRJrfZOEXun
sq2CvTSb5KpYoskmr9vCYTJVVw+zdFNjJwkx3Rtp+z0h3i9KBYSpktWxnQr3PRNFck6Xodl6LGF+
c1Bs0rHiHDNW2w/9Vj3oFNAPfPFeL5qIYs6GpybLXKJNnHs2e/VOafMmtHSjPLdOc1W8iCwttzPf
9Z4Fm4axk74HTScf0mqB99bAXAoynHh6rwl2htObP1S+FA9rNv/09ELMoaHzaCy9k6jSJ3OtAtjP
03UyjTQsmtraF+Oi933TxpFq2/eyKewnnc5EI1ZjdVKp026apXDetBLFXb02zt6ZAuugOB6jTNYf
uu/Jg2jH8yo6RrSyqjerJZFOKYEvaG8UH8NkXMqyPPuyumfEPp9r8jp2U9wilGgcdxto/z0tki50
a0he5toHkbaqOy9Z8y2n+aazMpwtg7I5LDbhOWP2yKOb0YaRSjQrisSu/VGxEohfAH6r/QMjvE/9
amI40R1ywvJCcygvmbOesF13NkExnPGOyKPC7GHYOzWUh/qxSI3jmHjfbDUcB2PapRZShICh9Lws
u9RM92aaVu+5KPrDnCbfC4/agKmgs5/hR+5zHbxNAapHqeXem1cXdWuzpwvc+5ippSPy12L2Zw7g
5ola/NlJzLt4bc9DgsYIqg12SD4DzjyJypE91MwTsVW4/EUqnYpdLArILsJiCU+tu4aJXbl7WRvd
rg2S4MVes+a5SfMBg3Fzek4sRWpvnWKKo2sM65msuscpb24FcHzzlmxrWbyOLZKwEqfRHUb8vr7V
OSko92KfY02JOvXj+D5O7fLqZX7xxD8pH33lK2ICnPSSqh6vOIDtHSW4/6O9CVWZZa6HWgft/Vit
yduEeuq+0IUC5qndn2j+ikdVjzfcsOuae2rRwuZmJZGEaz8puBfj8BYkcV8ealmvxmWZWo2opIx1
xXa2NkM053rtdyVErPFYU0d/3KZ/MrL8hKhe3xVJubV7PT07sEnY+SeFboRlOKnNNJZuxnuLL97J
csfF+crM2FPnXEmXWcNgN18yLVxOWIxkvX3XlLW0N51OavgrQdMLNxokWZewMSRpR+XAN910ScWR
WxQEDmR6yYaNMY/GdTTG/ubfbnzSWa84CVr7ZDCW14Q49v7ITajV3YzeEJvh2uKAH2Yl3RGWkFU/
7CHNqCnq8b1JkZmVXblTlKTMsqlrzJA4R/nRCPdz7st6a5uLF4LqjTldyvgwC70Vt1yU1RpVNNFV
bFiyy2u19MVdOdftIR/UwL5YcALPrdhVSeVGjstR3BRYm8xxY4ROnssTG8JL6dnpExks3SPefdYd
xbDDRmzkx34yjs1ovNXSNTZLZyLuyQcm5rb1SfXOV7ts3QfTa57JdpdfU7PtT9S2HM+qbzZIE+eD
FOJH0C3uwyqn92b1PuZpAL6eC33KMViKUteoHxxVAVi1U7UfWLIXCtmB4xQwPpjL+bXVmjp1bbId
FUb1cw1KvWMTX6O8yjBCLBdswrDilFfiYJyDsqHt5nYvnugoDGxbpnKT0T9ROlb+xg5akk48TVFH
22OI05BQUoa44VYcEQNpoOQLXSjHAGKJJY/sxMa7Jm/DzvOmswlJIKp6X5LyaTTpS1AbzZ0ztvFm
sZsRqM95j2clz/4tHUaq+Xungnmrmd3tszpejkGNJwi0qE/sDik35+/K25ERL+N9ZTvfvQ5Q3QoO
TuxEky4lsRXZU2JZP6TGw8aZnkc5s2NmTR5R+hF8MQVfFPyqkCC5kqN+BCLrHDusK/OLaRHT6wmc
tey+OeFNgsFCOq1R7dJnr7F7EJl7v7TWfS8UKSc40FRDuumX5DVvh0M8EHs3Kvci3OJ9NIc3u6Z0
yA35ENvmOeCHSk7H2vD3s2xmRK+6ObhBUuJm6RBNXnK4mLZAHZo7O7+Y7xddvNTT+F0bA0RjlKRU
X5deG+riZRQCVlxYoVvYP4NG4K8yuzMnpXExTfdY4BEaIpGythMx56HyrTsnsfZtOsDIypxjHxsv
Ksn2o8vncG0UlHWg1L4XOPFOdvMtlWtHS8EUNeYoiTyXPjHJ2AdzN4NwUgCqyYQPLRbTCrVavlqL
u+k9wLkCTlZktP1rlrivCuPbsMGZI1LN+BKras+d4nRgGe2+XrzpqNJgDCHOqWM7l1dFQFFfqDIq
OCG2sodInZtsHCK/DyZCzaUm4QRpTbAdapFEbaU/EVhyNlRPZEIgNpUitGTFDCCkSXrpVXc13MHY
N01ihHquza1jdN/ANjDr8q0r1vMR3movdh480hGeSFl/gIQSpXUO07nOkmvbW+0un2t1MGleCcET
QBdD54eGLIvHzmbIMww9QpjcZG5XVqN3LvPB5TdlWZQYrj43GaNZop/X0BhTI4rL7IzBDT9KDYQW
wrhfHe/B1sMRiyU+jd/bEf63HNKGfxcQVWUb2t6XOquOPT0zlvzpkTm93qzS+8RMvYlqS4xY6wRP
jTefp6S86AIZB33FIbeST46ttwYeFGG9Fl+BDi6Doz+X0/Cqi27epqtoCIozS159/8C+B3+xz4yt
N8YlHe4yR0O9ikjOVKqaLSZceBZhZ8cJW6qa60urAQ6KMn5hMlNuMTt8laI9V6BSV1s28ZH0hfbQ
labewTzqN2MSNGfDEO2RWq7bd3K2OXS88RMVq5WEXY/WHJSuP/bD1A6R7GxA08BYrJ2zTkULlFMN
VZQHbZxAr+/jj063tH6FksnOaYk5uo0W43c1Fsu49ZMWCypYw5yMTl1MxjZIu2UJp0JmuyCLpyeR
x+advQ5IeywBmgli9ZL5LKI40z8FX9peG5gPJ5atH0hgiXejmIhJ9wKN1Dlr7XGXwKc6eM00HBxX
VT9LKZyTcv3uqIyOvsuV4z41R9afma0aeiA2SD7/iWYtHGlQo3biaxbrnO4DJoJ2OJaxwTZjxJVz
CtYgx8WPQfHFNsX4Vkm3b/YwRNm2TW+o5DFgZrbPgiy4A8CZMQuTZXIkPxeGYh9gUnesq1hF7moN
D8ZgGg+rGQePaerq7KklF2E5lgqXyjWz05IHXPenperNfZcseJZJqpq9mLOkDq3aLuWmAO0CLdDM
A2jq7igjlm2fqeVnGns1fAApD8XaSGBrazU3vgM43+P7HgqRXx2x6nMmq5fOMte71nSST2U1u5vY
zrOHpDeGZ9kn12ad7jSzUrMf+mNjUrJqt7d3dRa/pPm64/umm3atd53P5q4TOErZCwlaiy9fqyq/
xkl3PyqLSfQ4PNqjhBbj+MclN+/tpdoVDVl3GAPv3cH5XubtSdIfTL34Wi1OEqqlP61paWxzt/nc
V/lDK+tm6/uZjiSo2catEP6bXTXS8sGzUKbL2ee6u8RKtyXd6AZnNmNHgXoZM586382/9FN2Ligk
MU8YmpDv5ODq5uIWwUl4zlb0ix9O/qR3PcP8qIoxfLSdVAHwTTiSwzrmpAySrd9gZiJ8eofcRlCi
es86FabMHgK6gwenJs2Y+ogUN6VxaMt6m0/HELMFu2vUpgvG8jzjf7KtKsO4F4adR/ivXaaAXk2k
LUlCDdONIhV7t2zOo50e/HV6tgpMcZP22psx6YBCwM22y0PazQTZZuLOjIdXq1WM1tYC9yrXC7au
UGyCtk20t4sfoIyxmHRbIlFd8Rio9fMwd0E4LfFLbnH+2qZ6E714yAs8bVqQlmiwW7h8hrnPs3qm
1FP3Y+1xssXVrbF4AJ79aCbeZy++99Lqmi/mFnrwPtH6qZxt1DB1O4WVx74+FuIoR/NDCJO0rDoJ
V5dhUOB/RTbJqDPLm01PEFzfFI+x9s7a1ReVGAjE/c+uXreWnWE4Yx4ATSGDDEc7hfu3zkloGvU2
93vM9pr8GMfSZM44X7Sd/jST4VSty6XMu+tAUhzbztUTyWvidT8dpzw14ACJRQFSMJLqcHPe5yvd
ifb6n9ieqSiwJqRTqGx7n6PdJ3Nu5F6m+rP282un4za0a3G0y5EhU/pIQvv3tkF2uVgsP5Kf5+4w
QFcM4WJHzMI3eVNtpsVMo8FJqDj6J1N0dJFqu5JcZwLi23nzOJv2c5lBMLGdQeE56z7OtbgHrbt4
1ZRH0q6+FcJ4K930odDdYRwCDmrnlT2fhImGELJ1UYo5pv+Z/LGw9NFimdVkHJLAcx8kLR4diW7C
OBZWOMSFuVexcUwmgcw35YBtpdd+GhSQu2yGHmNBCsaufeUJPvj5dBrXMVL+csgb4y6YqKi6eDnl
LpI2u70rfBg0NvjJKv1ss8L2iBYNsZaV/7kyoBgmhADugsQeoa6mRxDGcHaa9yGb9xSVr4lPam7e
fJS6vwcWOyfl+C3TCmaiWb4Ueb/tV3vbL+1D3lsP3c2ATpMJAki4KUR+pj79mrv5tcwZ3K0gMJV6
92YU/YYTsPBM2HPKHPbWvGZhRS9VTt2DSoloabMXtMFZuNRdckib/kczJcX2hrhTzshNW2VHv4Z/
ly3BxzLEH6pwcE1B1TcE79xojsPYcp8NvJi3SsmIz2k8niuJDg2r6eiWOb41U0FEodm+1Cb491I3
73blBKexyvpwuNUs5gw6LvP6uhRDvAkykuwWZ0m30zo+ejEQiGk2j9msd7UQBG1l5c6M25fCHT7Z
zexszaZbd/hSfvdaV+zHobKjFpPtnS2SJxCgb7XwL7OQgt7NuxWc610WS/whuzScp/aK0UsV6W48
KDnzUJ3xOqZYqQ9N8qLm6Y2lmh6YMe/9znzxM1hmK2mW/SKIfPXWyd8t9UCqkxHkH4ky9cVcVVqF
fqEyc9OZfsFXUlmXMW6HHY/FPDFRARZgbEQ9hLQVe4Ximz1NBMfSKr/5iXCOupUU/Raj2zO5tt4z
M5v1yW70erGYxd6GYgAOduyPzyIb5REsazlXrtF/Y+JQK/hXrQ1f14inXTwayxdVVskBgqa6C9ZF
ful7u38HWvmYOg204t2AlymNCed0OMXTDGumCflNrCGUlCZaqUG8+JNV72tO48Zzysizsm0yj+PF
nzvvQDP64LQGuP2ozWg15BoGldNtu2xGiobifMg9iNwmqzQ22AZcgtowhgxXEA/EgaZ7tQv7JK3+
mTkgr6nna4ighfWYWZYKwUYNJk9dueFxpXxP7hIWZd2FVecVIajsk2haP2xKSBUrKo/KxW6lQG6a
ex8N9XE0poVDdtiEVWccf2YOsin9ZkAfaNyUoN6bTn3x5gzNnmFSvzXs9VAp4ymW8gO+wvfUW6LA
XeFye6AF9lR81suCQaILKSTvTJxtY0pt6azG0bk1oougR+8zvr5lso7luL54qXDBC9WbKsTZS8yH
YZL3qjP1JqkG94BONojqRMKT5VCHT1CVociGm/u6s5N1e+fBRmlEzkbfrW/gFxi29u+lYTxnToe6
a2w+Vlcb98gPDxD9nuOFTGwxgN4vFuNAyz1avHSL7jDfXahhqtggghGwYjvaaAUzp802xTTpvWff
EkOT9tHWePPA+AY+cwrnq9HfYIbaI83OrJwfTZfVZ98aZTguc3dE85M+W+2cPS/1Op0cNJmR6c/L
g69i4hBUa5s/iMO0N0wE84cEvDAOB2yOHKaZQQ1AnObPU2cm9xKb4DtUAvR7g2EKNlCSX39UmIrU
4Sxi4yPoyyn0u4AZIG9r5Jfd/OiWBEDWw2iSy1Iln0jysc7KT6HkrBbvvIuRrNxx+LqkzMbqKLzG
flyVa2/meU0LATMVF/SsXAyWUz6XoOx8PNNau82QuRRQqb/cOCogNE2mxiuDtwWgfu1Uyx5hwYys
FzAPWKRaHpesB+rs6KCqJch/9kHGIY6bORkGQ/1ULnV9tqbGO1mNNg9BIKqf5mwld5PU3TWWgeuE
aVYMXFTWOCTryRd8Tan/UvjJckTC0R0xIpxPMu4css8C41UknqU27IDyzSpGIyrb3r0BUPU9pj1i
H0vcVGKrGfbS7vu7RjIvG5LaI8A8qKxN3LburvJ0DlOzZSPOsfohmAt3ttfKaqxP7q3nwsKMBzpZ
NAv1qgAQhJPdT3OLeHLEAxF2VHYHgGXsZslEKiRGtt35K2VvYQz50Zklwqe0M6EINz5neuYVQ+S2
cXmMRSIiYeLiGxnJbN91OrV+ouOCWaVLZVWRrYJiK1VCLb46ZdA8yXLQRpiwgDBepRQD8XmVzGx8
Ahbn7KskLPATc9liWzF8aDd2xybsFfP6PfGFuykLy/lqiR4ZtAGkWWbz8jkvyfrogty45NUyUMv6
PjWK7TzgHDY/9u6a42jZNjnMPdCvHRZBybYYnJ6tz3eedP9AGm4sidY0B7g7c+Drgok4CX+mGpKD
XNQBcs5ahHENZheqyc03KfPI8snpOqfaxarI061IpvqHjC35PR4CQiGscf1ixKUJtbqOh68xSMQn
rSrBAGKyEM9Na+Zf2tJKZVh2a/6VnOnla50ajQOfqFDOnasDMezsKoCqhu01a5kPQNMQTrM7TKBF
BB4jrernhPqul5wT3mTF225tp+yrhpcDTuKmWf+YeCkbQs/wqzuaOu/Q8dSZS3uSslkdU8AWvWM1
pq8+fXqz0XZpwacgiLXajk08iL1MdODuvNGcEtgTM1UUmr1iX46jtratFahyUwYAgBgr13a1zfra
MsIimClBe82EL+wWkjKiNZg9bESGxJ+YnZnxh5FTIWwqOTCgcaaGwgp3f/E1Br4tMcRORBrFELJ6
HIUTyz+t3uBdjfHWAE70OsENnD54cAPgDHRDqTgbRqnpuxeqb7MsPfNaWdZaF0Aatfze1IJBpS9q
NlvXHcdlh9wBMNVJbLpZ/hIKh+X2NySK1F+sDGOrsLfS5ozeDPVou9vc8OvqLuXU9Zk2OVV3cSeC
Qy+IpGBQOk5ROpe5GZflMhRO/WXIx3nhDsySEYnkoyFu6pwpimFsVN2iGuYtcfDDrLXzEwZ0O4Qr
QOFwxw1UVz+dkNAO4EVR3kOFiISPBwTZDAVgljUov907hqqnzRAnBbZeMzDSETdG9cMWJpMOYzW0
sSnT9TWeYUE42GE/94G9smmoIvtWLfbYblsVjHgalbUFKaQKAv0E9Zq2s1HVeFdmGXVrA+odwQca
ifWOY3g4hit8YzdN1nDsjLbqEQnzGYNBdMaFN3PsN0lAxtJRJUE1bUooPHSK5dxmSIE6gWTajceL
wxS7O2sTRgvSzwyswy1ys9rwkgNRG/Q9U+Tldr3s4qLJKL2zPs/wbh661XtuTGEnW8fJ+gd3XD0Y
eonKnUhmEDsevRzW2JYujuPLSRJT7XkQHvMyr0tofWEdUuMzUD/nHraASkCLg/YJQvjM5DubLuaY
TJQ2qzAh8bgxbyZjOFgds1P7sJMWA7F3CVbQ4kieimI72/gt30mXkmErp9qqdpMnJHamcGyCbZ0P
4lvaGoZ1bqHqgIHICWCpibv8+7J6aRwqtyFK2Mn1bu4a/zqJprQ38HbcCcLNzVYLVimAZJEFDJnQ
0gfQW/S8PEMUGhIaMJ2/Erlu+ledzOVH7qzDepy9NO1eKmgQcqdcQWNvDEkLp5HyLf5UuuZSXWQ6
ZJBK+C0L47N05LReYotEznaqqy+euBVDtkiTnHp88CUR7vzt50monMPVn1MPzDrvcZEv0/TTJH1A
K9HkQ/zo1ub6fe7GeN1UZpyTiCmy9W3QXpKfY3+aCZkZ+0AwZ+hm42Ll/fStQ5qAaZode+g9asAN
xv7tDwOOpRlR+yIv0p6j0QmaGU11aFsZnXLDDXj71kQHGnV2h+w0TdeJAicY+nKfmJ7/OWASE5zU
rAp3iz9ALaLK98z89o2OVE1rkrUsKyLdwxvJdYhihgN4SAt7yCOM9N0UTNrtZMhUDsYM1npxvoXp
UoG7Jj6ikkz2wnucAbzjMwoKNhoM85tkm1Vp5mxSd4TjafA8IRD3wUfSGuLiJmJ91j1YDc+PSUjU
LB4BdJaqAhF2gEU3joO8n8hUWfaWjv1jNgZeBKeLCtvIl4YGx7c4r5akWZ1TK5zA2KqJw+2esZjx
mCONWQ5dU9saGk0N0DNk3QI71R5WVmY5yGVrzMwDvvSWYnAtSiSbrBZ2Ac0r9mRMEmYRwvPJ3sLu
LW5zntRcUGpDJ31Oa5O5kERD6x1i02aWiwEgJVdh4feHe1Kg9YZxVJwencJf1d0s2FkiUkHmIZqC
nH/D0Du3oz7oVhll4DfVlbjw6exxZpyCShfD3pjw1GfwSOCAYvtuQxS+mrCaJJew8qsMG7baVobi
OcTUxbovF/YTfw0m6liVfbEckdl3dOj1tRwDkPFOeD1TqVU1ejuOEyuXtpmRyWL2Og45dlZj5/eG
SjeEnA/lXsjRfjVNtnZmLTUHSjmx9rYi04WmmDfihTeo8jVtEus0VEVTwDypcP6KlsmnZl9rFLER
8ir7HraIB72c1YHjqBzW4WQtA3RpIg4SzTg9HdqjnVG1h9W4eHBQVhfytp7TYUSxYy5AQNVoQES5
RSrdYUuVyFOKUjWLbLNqM2IaOjgDr+3c58NhIVJwibxmkPoEF2spqGfnuQAMa20BCyZv+6rF8G9K
yz85rf2q1SATzr0RVW3bcEzz5sxxo+j/RRdHRVWNVgw0lKjK/CgoIFDCFASrtl1ZXyFN1+sf9Ay/
alC4omcQJuUwc7Rs0zN+NwEBOEtX7RSk0uN1vZNZOh08iputbaR/St79Vfr5r0v56OR4xoGLU/nt
5v9yc0RvZQD/XMr2KuPJ88E0ra6zmdc0ww7QO97Via03haS9mp1+/VOu46/k/tv1LYcHjH4Dkq70
fte606vFmbJGZxPfzBmbfPoBH8TYwEt9S3vjyrn2J0OAvz9c66buIdXhdtPydzlMT8qw3U2zs2FK
UG8oj1Y0/fBWDG9S+79wpf9NR/4r/fg3pcjt7my0RK7tGHbgO+4/jdP+8nSTTIl5AtelkNEwOrmU
Trqt7LjdThjnfMSHZC56iiztQXsH5w9HwzX+8Dr97QX28ctwXDewXOeWcPibPMaaYILNo4LhK/Pu
LV38/LSO2Mn6Cf11Uwbi8J9v+1fNCnfNxW5aI5aMjzYh+O2dYuW3uZPUFMt+Z+VbgUobvzIQtz/Z
Rv8/LoS9hPfPsDqP1fnbhYKFHQ+OLyP03pie+7VN7xcbtud/vp3fFPS3+yGDzkBgBJXO9lz7Nwr5
CFs2XxI739aVY+3qJjf3+IxgtphxlvYAKlHSo7rhQ3zSdRJv4TjUYWHXHLEkZVIkL9V+9OI/aQt/
Var8/WP99rXWBH6AyDn5VtcptIiC8fw63nSjrSgiZ3XUpSDm57GMA/MP7/XflhC+US7EegvtNtJG
77crrzMNYpu2JN2YfXlvGgBnAnIrrqWF//SfH/7fvmKMxHiD2CQszkLrn9/NX1ZQmzHQt6yiBOWw
6nMT6+ARtrP3hxu6fYP/J/pBtuBjf+T6iKttR7qwM3/dBaHFp6KuUhOwLO7rEFRBUmha/c4eBf7a
aVccdPeHa/7+EH+75j99S/5yZwYgBWGVlWRgDy2i97PlockB0Pw8Tjf/3UPEf+W21RGYYpImSubV
r7fXW9DaEw+ppC0kVdPqFrhPpEvrzX9YKr/fE6mRiCw4uzwTThfl0a8XGgxoLwP+dTu5aLO/OM2U
P9nuYsDqgWgy/eu2/iu5zSX71jdD81P9qq35VaPz/58ohwf3n0Q5VcNN/6LJ4T/8S5Nj2/9wKFUc
4xZpTWl6M1P8lyTHtv5BAYNUEsef21q6+c78W5EjpPwHhwP/y7Al07ybifb/KnKk+Q+brZWfAu/x
tyiG/wtFzm+bKZnByH3wIuHQ8zyHl+W2FP/y2vtmUsKH8N3Q3vsnQcR3E6G6hvC+mTfjsUSLX6g/
CFB/c5r432ui6zOgXkrMnX69prApz0XHNYetOrsR3IyDvC5Reuj3cVT9QUGNqp9f93+7yb8vZ7HW
0A+z7qybbu8vt5ihfIEmxuX6Hqg5BRuqt0EwnlEMhb5uoYZWh7hsT4VFcyaG68SwwKqmq1E9Be0R
vHWbTYwa1mDDgOXsNveLf608B7RxiQzLg4oV9KG8aXv0IQ++puqtEwwZy1PNwM6GLELLEoGQDp3G
pReKyCA+HDN/LDAe6KZk29h3wfhdBV+duY5GIgUW8wGdwqZT8o2M7QPjz6MuzMuYju/pOl6dGBPH
2Nv1qE/JjJjO+ZTtjVluB0+8ktv5nvfmMxlzWwLXxBKHqdXz52eewumlLRIcUehSNnp+6fX41I/V
Zo27PfxlmNiSue0DKpPIuY010CR7xuOQxUy+kZ06xSMsLly8l3DGOKyQbujgDDkE7j3dAkHtkiQ7
r9gxfEAVPly9PjiV4KMNZI6l+dIYfhKWcBDSlkFMWT+k0tynjGGWqYccNW2NID6tjOcFopg4e1u9
L13dAZy+54z7yh4pUOIOZ6u4KiIxwCoi/NJUiOsAdz7eWZAXlJeTjTJM1+Km4/b8D4YbZI+220a/
l/YTKp0oU09JjO9EV2/ygiHhMjJYJ0V16XZFhnUMEUhKeoea7sVFArGghYIporADGFY/dJpTnyB5
Ra0wyemDurUJ8wo8tw+gNJfy0xKLJ1QKTLnjHJ8qePpJtUTCLj9VWQGDzUlDp6p+Igna+yNwZQm5
ubf9x9j2vo8qyM4QK6lIsb/Khhfo51k0Os0m6Q8kGB2KbNkXSfrTsLOoay6tTeqed+Y9imQyX+cY
8FibLwSmb2Ve7dvlIzE79MniYPNEU886eniaBn330MD6RFp/WbAX4dVnsog+YjkM1fcKMYDKCJts
l+vavxvEuTo1WdZr+hSAh4eek9zA8qOw3lyySTX8L9vCuOUD6mSEr8ZF5190PqQ3d6pNpuV9gwrb
D7Y317bbDK/IvwTo6WDmBiF9+yZX8XubpV9JIYWVrT9P87tG/AU9Wh37sfs5+f6+GK2DY4BZyB+r
8WHA7WKVHN0mhl8RhzOlMx56X6tyoDXu98pYonqBO7WS3NfqjZXi7xS4myzVL4xGwgVAqKxj7neE
nUuYnUWtGOjDkg5HOG5QI0bInKBwxXQIRLJvJ/jPcYy6NthqAGoUQl5FsECRblqBwlYi/FtXxNnq
YABoroBRqzedKgZ+FKk0zYQcgS6X9GqJ+F5ipmUm33Mj2zKs2fZ+ydSheII6xDSS9dWWD1jjf2qM
+jqNKMbnzwh1n+LYO6ayifJ5/ZRXRRNp7BGhPQNlo6apkeLa8WbFI8fW47NlTocK8rIav9nu69I3
Bw0u564wE8YlVKBaqxzBVlVodTm3bEUevpntiASv/hknXwUof+ISg1gH+4WsHZ/oF6//vnZql9nW
hRUSmWYFu9aFMN9YhzSvv0h/veqOASnbL/MOgpAZFAFZ4cjzP+ydx3LkWLZs/+XO0QYtplChg2RQ
cwKjSEJrja9/C9n9rhVZaUXr+R11dYkMBRycs919eSdAsqc9I0AqaFTZr8r00hatbwoZI7nUjwXp
KZ5RONcsVz53oV1N5IJqUT0bqrljVNzzjSUozdGB8AyaE06zGTNBN4regMxhJ5bsRVjDpij0VPyu
SSI7fRi/LAXdAswvNAEf+SQsxPdmJx/PS016prWesmF6FATzdVg4GlBm0jfLtgExGJXt+5BOl6pl
tt8w1Q6jV6HX/GjSH8hZn7opofdy4IUbYiB6rTCAYNBCXogU6Xs6xS81Bs1gIC8oNacKbbkzeeFe
d+roFSc2tKJLEb1HdLurjHW1aRfJjwp6IYk/n1Gdh8kM05WMWcja1mG2beUYITt4VIQAzKLkjAu/
/EKaxVJ5/ZS6TROD8pQj28jz9CKRaYxJcCKT40hNSieYrGelXM6YHOyaOa+8DDezTPtWKfEoKpLX
EX6agwVOs2MUNFMzmbT/ymC6mNoPhbp/fxhrUKskTTeZoyjS987Aju981DtRsxGpHCldc7evEnfl
nAOCY96WLj/WLH09s6zPf15SZ6BB9xu7bTZMX57/A7kspe4XzQYy4+FwpTBjOqTOe300feoJLz8x
hn56vfWf/2W/0Ro4MqOR18P/ACXvLBo/1Oj9nol83dF8/UTfNlBNXiS93vIKuGc3ulPcWrb2rp46
V/GnXbhXV1T2cZdvssfhjQn/ztwWG2NXONNZf0xvzR9OGbCi+ER/fz8W21zmRuxZvwGxeGZXSzjM
mq1n7wC7PCt54siKee1XVnVeXS2IvkRWLVhi/YtOFssMW+hIxpnksF106kMpKX5ZvevYvocVGTrh
O1A/cf44lfZUc5VYoe4tBduL5KHr+00RKu4clsSgg61QYy0Y2oOuPqrC4CrBtRwQ1WMobfadPyWm
IzWTK1QKg2nCZkaI1078ECPTDfrW6dLwKrfizdDBYmEPYwXwxkJGX3hYiuKuEl8V4TZKT+H0PKuX
RXkrGZsE7bNe3SsjzA79pbTaR5JJTqqgCpIPSurJwynqJEZ4TKpH0lgArx5nJlxdFu3lsb6VY3j8
AytEgdkHvplVXFeyRND4Kee0Kyq9mybErY1PK77q5ltRkJw5QsUFXoF12RXRN9k+eyo2fMoReBec
LexQYYmd01M6RB4LMcsr3U6SfgcA1bemyeu0hyneIdj5mWrYs3yO2LoYcueKYuKGfe0HmnRqrclj
regZ5yoa/NaMWlotftJgu25VPd6xQbHjOGbJyh7aaNquWwAlbg/SWB+zVrFJK/la/6m397AQvBkd
jDRVvaV5yzGa4kXnPw2XbJdga62l7NhJ06XM1/SKvFfq5dCl7D/zD4mcvW2M7AT7cDkS/7GT+RRH
9zz0rkiWnwDV2QtGvZYESKtfhpLZj84sXCHnUzSOym7dYDciGcLGGmRXld/w8ONZTtw0JwQxkbiz
yPC0G477jtT3PE0LBxkATTSl0OZDrLZlHNCwRqPPDCVXtw4M4r1upBJ7Dl2xfh6G3KlHZIXBcLMk
tUvxGYKFBkAc4Rm/a2JbdAd3M8cpOsaUKSajBJVOIkYnpndtOUDdbdxSfVn9gmkyOGLy1NbjL11a
tvGQu8GSczwYHKQGZ4aGl1F3i+QB/g0VobW2DQ1UpVU7ERkiTSXn0Kq+nHXHuPmlg2Jik223af1g
QpVJzNafx0vC0BpNySa5SEPxQ2c9mNVzxy0UZJ+jQrPgguQfXCNz/P6vF8iDeQDN0+Bgkjq9ITwF
S3NV6l4l3neYiaeCK6feL5pum+w75LCm68e45HFvT/0vKzzVwmq15p+WtaOuljENynA87CQjdDPl
VskfJDbvi/oSV5qH7EKArvfShswfl/u0aJiJsJ/wkxGNqofEr9XH2LjSxp6turFRF+3XKIQ3I19Q
GFAw1XIagDOs4jjVxvRUm2fMsdzt8pawnVchDxgp+0L9dmhGN4paBBWyLmawV9iRN2G1DZBvcJFt
m/lWnXHLBiwl+v0gaJtF2Kii4YSWfl+06PlmdQj18agFBJyVcRMP9EjXkOu0ZdN257DQXDkZscLg
GJlepvQjtUy/k7rVNKHs9eQBu8PGisRNpe20LsDaLGymkL2oYhK+QQiywk1eFceiqd0aEF3VwKCf
XxorAn+Tn6y0+Iga63WWbgzkS6EXvUheIWvjRigHp23QacwDRmhbqBvPLARkX7xwebINszdVXdX6
mJ+rP06liBu8P2sj5BhxQ4oHbTZ3pST28f8hvOZ+LOOPz4BCKBExm+WCbek+616kzHgOWF8p1nHL
mFL45XXupdu+WNyU62bIrLvRkh8RoVmC9Q2wEIecvM3s3RfzYjcobG8sOf/oK44nEBsfadMTOMsG
4XPOWaYZ8e4WWxx2Dl3abiE+Bhg8R0jQYf3RW/W2Ki5dm/pTqd8hyR6tZN6opuh0IQ4geq/UMXJk
qbsmCmG3Qr4jM+ME/VsvUNI9Jk4sPELWONf18IEhjj17a0vM/VVJxIn6E1Rd+tOj0dQJrFiiLjOH
+zZ8CDiBCCP4C7tzg5v6FaHai/cpJa00DBAc8htHcA33L+On638/eL/oHCuF6tvz2JBURWPop1sM
AL+9aBxR0iobGChaT/Hblyylm2ygFhaPtZOadv34z6/3hw3Pl5f7BsUS5KlowpTPuJCLg52IBj39
AFf6DfH620fSqe7V2cah4nz7SIXaL2Wo8pGU8DdFgIeL5jVC42D12xv6A8zQTZ5UF8t6ZvAPGhof
CkW0NK1uQMwj2g2YinYEYVqx8VPjbuQ4ZsZ3luWnWbnT1QIgpPWIzredFVRMDFtCXu3liqRpw1O6
M3ZVTmKmMjk6VBkWUpGZAnjAut+t6zdv2/nnL/X3lfFPn/jbtzrRrleL65UzdsdowZ2oD54Ed32I
Q4ctGkt5uU4FBB+izA0xdK8I+gO74K054kvPIq8iBpxzKm3b+gwQYpPBFymrH3576Q8beoPU5//+
MN921ytoPG503ma2a8/5IT6vO+zklvP2TttrXOgrQjbx4p+v8j9edoYExg7tgyHet10w1s6FpaTQ
bNZfV/RUL71JbgWns3VKuaeTKto/oRF/esVvg3u90Hryt7yiIXKQLkRsiNkPF/of1gtg4yiUImcV
Q10nv389PFSVlpgCiiQ+ml8m51gqYp18efvna+v3kedv1xbiOSAohr/ydxD8XMtwEATuJsPgupK8
KCM+Og3BVm/3DVOwluflFLGtIgApK9n9FImexvzwn9/Gn75OGbYjyiQ8KDTRr59VAGHTCCNfZ5ce
56EkafojPu6rnv777CcisbCjBxEIsvfbeLvSxzGBpaLb0m1ww+K7Dz6Lq9zBPM0Q75Mb2oWK5EUv
5MIwkT//8+f70+L/5dXXe+cvJ8FSm+OEbnWd3Z4Nbhz/hTdts8f+nTt5D1N0G7o/Cfh/GOhr2AZg
f6EeSBYo56+vqS8iSW55hFJ7xA7m9JvpQIugo+yxfvkwjX5kIkrrVf/tYgLrZVJhoyHfm9+/46Ay
qyTtNRyVlnqc+86WrD2DZi/Iydhiauv1jyylPVjcx9GHNT8IS+g2A8Za7GXwF/7775zT/v+eRbXv
mtcw42fCa8kwxS52hgyC3E781BFJ+sFYV3NHtiPPev7pofuHb+HL63773qHGi6FpMUGpwfYZ/e0M
RTTRVPaU809Phj/cN19e6tuTIRiaOm9HPiLUr8tqYXO1J9nJEVOUO4aRu8rP7/Fz+tN+1JycrPJD
cgAT9fNP/4fF6ssb+bZYKYNeKWL0+9z/uIidbZEdiD7++Qf9TXj8dnnhXVBQtpktrCXRXy/otGSc
jBGeLzZ5bIlHqdrNrD03rYR1cYaXUO9xYTlWvFxZS/MwaTORXONzTNc2q47qbuHeLJQnQ9ecBvym
IrfHsuMp3nDUtbLldgrjrZXo/j+/6z/dhhghUJ1YZYF+Kd8Wns5Qw7Yk9mQrClk6HG5zkFOK8tLT
q5wLL9hKPa0g7pxTbCGWV2u7mCQwQNB+rNn6wxL45Z18W4S6AVMx3DpW2Tje5cPo53nAjpdjaa/e
JHnpi0HFfrwfEMbye3ViI0EARigKnyzFvkpiesLG15EJx4qeH7X7H76p9ff7/vtCYpYRH2VLlL/f
sH0+y8KIiRnrGHVza0dZ+2t9incmTXOdw+Tqh8fOn5ZlwwI9yKYB9w074a9XVNwRUscFBVvfm9zu
OvbW6rN34uqO6LJB9ok0bn74kH+4ZYFNw9uTRHM1UHxbHWgGxTAOfQn9i3K7mILL+H654AJnkdgm
N8mp9owfbhzrDzorMEekXROfBqaZ72O5LNKDfMkMgAakLk2Cv0Qxkl/ApBkKJJ401DssGP5vLyBZ
80kcd5rQXFdjjWsZi6soOJOo+npVyE4bBOyaq62E0Ts0VLdTCuCLtQ/P8WZC+hyQzSI0DIvzfyzQ
ptaMR2m5lYVfRIdsvNfbwXiwUAIGEFNzqnK2ZtwSlnYr6w4tW45cIT6vJIKONTq6bfTPZnhMi9tl
aLYqs5Se704Pyr0SLygA8p537godYckMX1zSuqWYcV/lTqYjbYzDNsK7NbcpYbO3oSBKqt4vIthE
LPEDVOVWjA5S1ryuczuBZ4Qa/IIueBqyLHXlkaEIGkc64M+MBBu5dTMSZTZlRD1q3AfG/HpxX0jv
YnxfxjIBQRyn3bJR+tmh75h2dHq75AkCRjk6pXrO+7dYOk7R0Rp5PCZgns86wbcxeeuA8+IVcVNs
nmlsekU1X4MfYdYxOHl+u8wBAQfRZY5ma9olZudS6EcyJshugiMb4hY0nW+GtwoPgWwp3aqCXM27
0ZXoOjLfm7C8UvPotCTJC95fcqeWXaEi9ePszqYGxqpvrkazOYxW8VZUPKhkVI+4RyNTQa5VJOei
ZfEzJO5Jf2mH0lFaWqKizMln6BW1FJxNMmEgYqxz0rb+QBKyLlJq2mUkuSLdEcU5i+rkYMzcBtFB
7RH8zbtGjW4Wk0ZuxhYrtoSAvKeWjMsWbr4OKM46V5pKj9J6r84nV43z/UD1I3EpbX6f1z8Pmi76
wSOLKeGjnlCB5YEv9POGvAJhz76+LOFFCADfwJinqZPZA7ow9e1Zisxbtd5CKXVkfSSTfpNHwyqb
PEV1aWeD6YHROlTmsqkE6yGMAUkCC6soBej4I6pltgVj8bKcyrFmfI6njBxQthHbzh65PhId9BsD
bIB0x3bmrFYJK0hwlxMxJbA0iW9mkrtiUbmRkpxTcG3jW1cvbqe/D9Dn4AwxTnwOIYrGKb1lYMys
dqfhiSa4so35CcugOMWT6RK5IVkDAvAyF29YsZye5HxX78LybeA9wGZ3cjLo+TQwxb506QVEpzMX
XMnTmyXEp1y9qah9rIKeGKLkxlxwtRofMq3cLgFclvo2DYRPAw5iqD0uzMRBejldd6MwbxOiHgl4
HZ/fi9Xrol3k+BxbFUa3e1kcbGsGgbbsNSY+KvJ1TQJMBKAZqpeJuVBm3Q5EMHsDUFYsbvuEFEsF
DOGcLNfieJMBblaBbk7jtO+kiyw/B9VraN7WPdXQymUEMTahEHXqfWkMq1fT6YLTkJ/WH2RGNZio
98EuBsVA9/ImcxrzQQX+UQT3/ImuGT2lAojkkRIwMtIjwvZYXtfdS7k+Agd+XHASxC8GP5wahHeU
2/5dw1pfD9NOqcKrmWq+sv00C2JmdI2FhuhJGrruUO4kbbsM72GIV2I15xujPcy3Q9p403Q95XeT
ciUrny2F5mFHmJpfGETIZnVMA+JzOOk7Qd4wIJ2vCgLabRzaemjskuJak97int+Nq0ktQxeihKf0
g9sst2FVuOG80xivqST5VE24LeaHsZePUnEO0Zmr5t0KO6J4aMu6ZYvEGkR0YUFKfTHixeRAt+Mo
9js1uWrCydan5leeaBd9xANBLWQjBX6m33UDO6TecJQcaoWW7mJ1doRLw8vKMIXKsPQiadotWssc
Rne1or8Kw4dWCrwyBk5V6IDNgPvULSfMcvQToPcVpdz2oo2uwDqmqKLbVuG7VswhsWEYqAy5sVZD
qU79bCFaEWj++nFKDQUb2k7Qyj7qF+oFCKpByu6Ecb4aqIfLg+QiQrYI5GCXLQrMvF9klN1xLPeJ
kr/QF3mlBQFRk3eabmwwSxvVaDaKxPimFXCkPKF0H0jhbniPniFUT2op2bQGnPsqvrHElFbOR2tG
uDd6TIlMyiMGoWbdu5OwiwUwhNL13Ou2KNILAa/DMgu31q6MGchS/9CppdeVPGa7h+BKIBWoWccu
IYCk72Nx2eWJXtvMda/b3rjpjG5TpNXdFDS+0PVv5qggCJfjNk3Vk2KV+1arQYYcq/4l1BY3SgRn
0UKnnszf6nzeDeCWbtpKOsFPvzaDG1PRnVh8WCG8QIqdIpYYZRWeUL1HAI0q7WwV6lYaJE9ZH36K
Re5C8TvtWmrva20lEph+YDwPQnaMOLXJeESs/m1KHow59heZSwO8ZA4cjh9hUGu77J9ENnSBuDFn
E5TCYcW2J+1xykZnqsk7S/F2ya7F9JRoEw8dhtwaoaQwcQ3tZgHWgOQzyb2r5Lcrwbls7+bmNp0U
pyH73CoRLl/m2NMtLkaXCl0oede0Y9pSdW1U84Gpvk1DmgM02hvjbpeKltvqhG102Z2D1wLnCbFF
D+sXaRReJEOlTN7T8TZrPyouKUlMqF+QPCIhdqPNEMCwJOS9Q6ne0ZokT0sbv5yRXLuXoK/ZeUDA
DMmp5ncDLoaAVZdJXcOzUK9Tdyox+hCWV8bQ67JDFCScRCMEgxnGyY7gVT1ezTKqjybxnVIFQaMx
XDtT8OvorEXyYdYmm1BHbQvcDlYae301+DH8QgtvS19iYxve4gT6ipTsFlxPuWWsOhZp3/yEYHZM
R5BwKoFSxY9r3TGnKyXXvJGQhDn8itkTxggfwly+9+mwkVnj0tE6yNbbxNdD6ptUONJTbNpQ3ZAk
z7pJOE+4UwiR6d3NwqMC85s2DRvsGWwAAmdOU3JdL22LoSA6dRnoE8bwpFxhKl3SCjrXUO8l+mA1
gQmlsg3S4LotEIul+h48HmjP2NUGgpH9Nm17N8drjI3esVSqvVAb1UDFlXPuBBiLAYxwxZaU95oO
JjG+6vmqyvhqKj/VajObu1B5XXLSsfGJlAGbBNld4VnDPi0PorXt5FtBOKsRohYeF+QRtgc1a7UE
zgF0osjin11ZUHiz0iCKCqxQuYGUeJgWACwwZPTST9NdaMRst3onwyZJLPioR5tMKLyZUWxwvVSi
m9b9M/wcZTqMRb8BrcShE/BU49fle65fodKJo3wQmNU27F7icT4QwQTxCCFyYt+V9fuYFF8jgiRJ
YQyrO6O+MWWOR9jblQRDVTH6S3pOlc2sPpn6SyCf2GT+WthTVzO0tX1l5echb48FMrpZHsCg2lra
QQrtz6kmX4VooO0aNgIl0xobmHE8o+0y4uerJ2wuhBpNalegjUPatjtl5PHztijm1djtpPCSjZeO
/uaeC43vT1wQ0+iO7TsaGY651Tt1gR9t2ATtqWGrHK1FX8s2rDpug+jYRAjfOzmrkR8h1u6N+hIk
e2Hd24TnUD/0SXPXyWdDYqMzecWgOXF50OsrQXqsssZ/6o3q3HBr4HD0WmRkUVwOJeWmbOEhf52s
jIh6PpleH8U3CV95qoy3EYVGuAt3Iiv1WJ5rHXbcicjSSY8zLwQNmm11CZ9bdk4G9ZCH2CBN4H3T
4JbmU2HNZ6HOt+ZawqCH3n99SuTAZhBSYX5FV/f3U6JYjouQk9eyO7/32geoQFvBAeT3YGxYVRjg
/HgU/vvUap3aEaSQdRmB6vsgeBF1sIUS4JLJr3bzOfYCzLid/bw4aw0X+3F33P44ovz7iZ+jt7nm
FXD588Lf5r6TNTTatHL3wlfOotX1cM3hkRFdx9nCW5ncPx75/z6owm1MoIBAE81PfNqvJ37gp5Fq
9hIUgAlm0clSXuLphzrq38WlX+cYjHpEk+4k8hEqGa6vrxFX4QK8OaSsch/s+026mfbCpnFQU7c/
XCZ/l1y+vtL6o/5lrDxPGRZKqHR2+dns0BNfwgPgKheV7yU86vbkQa3+hWI7b/8jSv2fxf9/kJH+
8iusvR5fije2ZfHRN6/tX03+v/+Tf7v8BVP5F7MkwnMSnnZENoNf//83b1j/UhjJExAimqPBWuHi
+4/PXzL+RQxEl0SJKjqNZCFjof/4/LH5WwQDuJZYDP6dG/gvbP6/Rz1/uTiJStFgS+RsLRlWSdR8
m4ozIuppbQPxZmUFqzNG0Tp2Wbejcdq0uAyL0Nq2FZOw3PChBh+DoDkMVrBVc5Dq1lUnJjdVn171
oNrieH6I8taZLchrxY2FEwl3sSZSwGgm1znFGeESP/bjgBBbXdY5T5CBL8yDl0panlXGrnnavJVm
vzGo0F36glwjEnzxEGvcNVVEoF7ztTy7sXAL5Qqx8uhXM53+8uv9QSI3v01F6VYnzEnkgbARUznF
+j4DNGgW6NQBo+QMWSlqjOxIB23FUfUch6L8EQbZaheAit2J4YnK6OIaMZYxTd+eaYgwXEkN41st
lazdNJRXUcHoWZ6F50TUnhnFMGwGRuHMjKhu4p7t2QwpBX74sBxm8KnwqbItm1iDXFrdXDiQhVE2
7pWoPCrSp5LPw86UpOsMqsNBjlVnxqEAjse6m+A27pt0ns4Fo6eLus86L4oqYRfo7JmWVkk2jcY7
L4YCh1A6Ki6PLGEPuMurkop0uGZQzMomiklL2ztwRJKDCIfC7npduhBWjqEBCxb5AtE6KZR4YPCP
zryXY5uRI1fCztrXorLsgxbkflNXfr+ozdmY9GEXJDy4Z2OoGRkKK3w8zMH9Lq9wmc2jrM+VB94m
3YTpIF0Nw/KhTcKLokOzKOfuKXyyCk07CPVRUNXmB1Hou3tg/bV1msHWxKUoyep3pbGNGiWPwinw
9Rij0JS+lFSPO/hNDbuiqMKfpN88iAkIRvlsArjAlJW/WHA7OnASF6tUxV2BiXgRx/BgFcItnSuA
9fr2OmqZenYdeL+6WX4N61+UsdmdJSaqs9xat+ZIg7iUW/DwQ5le+FC/sKGDODZbAIPkzqsiCFkV
XD98O0wq2zj3y7yhEww8CzMxbGkUnP4Uov5Wak20CHeIJkksP7//53soJoJLNohWHG2ARHF3jmHr
kkgPN4LW+kBtZocqULhr1oyprEU/lS31nSaQ+IwRyAfukG1KaE6tULRuWnFU6CawjIMmt49qBPq4
V6UzA437RmAOEOQ5pGnz3ZzFYK81XMl685OWjE7wbS+jrWFaS1ZF6oqgdijmtzWuaEvKu5tQgXGd
upWS3nZplG8gs17pXIabxZCHg7SUJAh//2W+kNKYDayRUxyw0wN2vo8qDcxe1+2FiRP6uHJmokJo
vQR6qi9L805vZH7H7koE8mbDyObkIBoe5JIbnJXlNgsZaUUz0GtaD+TwdtQJgEZZBUPPGC5J8BmK
iWDDi7mjN2FjSd0uaVYDFYbAohUvHQOaUr6XgeQUdbv269wHM2UGnJchn03ivqriflOPeFqbkGOE
0tQ1hQGcKRL5KVzMN1E3bqsAkazCHGVnCUfkZLxvOPiBBwNrq39UADI7qX2CueFGPeVgMXOaNLtL
DOPUjwkbwGS6b38tmsAYuQb1ZaBhNp3i1DlgmCQfi208vilq7aQFRd50E9AzxLSRgte30KxLhxBS
SBgiPk/i8Ba1pW/mDRCDQrtpUXmOQdhd91FwMmOVXX1HfiNmkx4I6qtYh940xONOUrLnxcwTp9ar
2OlA/xGxqVbcij0n01Mdw8MMEqzCQqq8NXXyCSDrlWYXLxID5o3LFZD7Zd9Q7jnTwnZFPOZKrcXX
QAzcoiTclsscd6gqx4Y8TPBVU/OoaKVy0q0OR4cy3VVDIGCJaF+qBOFkMhrHJEDiCxU2fLV7w3BZ
7HIgD3YzlCD/bNBPmI2lbsHlGd+qeeUO3OKHccHB1+MUcsWqk21MryUxmNA81mIb+FTUYLKNONYt
JAkyFu0D1QTwe8XXro1uC+yWe45UyvXShJ0/TOIpSuYbMZSwWenyPuggE8nRDcWBC4Ex4akdpMsg
Qx0qFeSZVtuoqpBfZp3BZiBe5dGNODGihxxyNjnldjlDDdAWKZ+zhmzRKycz3eHFIEHRcfSFV8eU
UhtJeXF9iCHzO7P76OI63ZgAKqZEHJmPBroDPNE4wJPP/X4wRbtZcNnNHVV9gx7f1JTxgmAJZwab
yX3SZR+ForduF2rSLujqzyAP/blqFTRrNKAnTQTEUUxPVVXBnDLivS6Pm1Yhud5SpQgYCZFUy944
PZjuPIMyF5MOvHBIY4Bi1gZUxEAHhZK7FrUh02SEfj5bm95K3+ZB8Indtu7SWa9TOt7IlnYIuiIG
ZvYsQQY8rmUuaqm2mLJLcVsYBVkN2Ko1ZR9LJN6ksTy5UuEbGcLpYJCs09aFUsvei7jAidxkCX8n
8c12NWm3zezFeKLB3FBvVae9sTEtuJZteRSy5UbtVdjDVnst59W1JIDyY8LBWBzq2jyJ2U7o+emN
ud+De7G5gOiIHJvbWmqtA5BHb6ibfZhuc6mLD7NMb0uf1YhjsvoRT4xN657YYIEfjAi1k4XJI+zI
a2nEIh6B26b9A4RIEzXX+ngvBrLpdDPm0mC+SUvjvsqjK9MYztEyQvptqmctyF6nMdpntdVwV4uG
n7QkbhYm64xrvWaQ+i1FZwGjOmb9liacIK7v+rSpNuJagNWE4QmtVfWDKvbLelyn6jKyockklIqh
Z1Jyt7QfvYSyIEOJTXe10uG+XjAZy4lwTjvlWi10UIjYXNUcLcdkriYl4Y2h4BTVjbw8xbNorbi0
/lq1RGmTKcG+WnLFswJwu2KFQiaz0yLNRNTKhDq0tRiE1Caz78LApgxBxi16Kp6ETH2Zs42udo8A
aOjuSvoPPL0XTQbNPorhiwQKKVfEccOcCbuvIcHeS5jswcZibcDqzO6OPRxax1wEkTeJxkFW5b08
L/juwrW7m8BPUekYgYUidIlEMB+evUWNb4QIn7UekRbLO89yrbBFRRtGJxhBFiciJcPtWtCzwHUO
lGT0Ampa2HWIpyAG1VjgQB4a1IC+Sz7hjW9SrXzPagDsfd+xxVxEhqfdtdCjaoEMoa50oOtLpTCO
qFQPH6HbqAw3Kfg1GqSSiImU9hRhwwRQX4+bRjReKco5yqX1tkwUq0TE1sH/RiYGigGbdNbeZRM3
ocU3uCo0hqJ/tJV8SAG7JtZwCQsZZJYuca82tUHfUXyjqSNboSXZVdriB5mknASA7mUn2Sn7V2R5
WI7jxHcqg5StJagN4Yl+bhRqUf0U+mlvofcy8nRwylcohtbrao0P8u6UifpbOg6yzWZkN8T8GzIL
bahVoIBGMLRsRl0kneeGOX4Yyns9im5oldrqRrSBKTfapA3vJ/04Ktx8pVqThRuawe8q5U1VsrtB
wS0tjJ+K0d5B1z4OGhnAphivMn3ggQAlB344+pYsXg/yRxzkDHAgF+ty/9qEsze24WcTH+pxttGj
Wm7L1ToawZRk/K90kLFAZW3hwO84EwECvq8NxtXTINxm3bCC+IYPLBvJzZAUqGsW2Pgc4UoS7628
DuBNEG8ey88pQ1pFw+fBqfesvXkKU9eCpA2bT6qKygH8u6/19GONdkZJftvOW9T8N6NO7qQ83hdy
z+5YIassplvB0B+DT2uZexZ2k7CwSXmWJRafotDs5nKBK8a/6uljAJUrYsZfCY4pg8Q0ysQbpLTb
N9xPxERQZJUcoHrhYypiX4a82a6lScgENQclf2gbzVXAr1jhu2JRVNbRxpFbKHuNqHZ7ErqgcZNx
E4zVp05ojWO4E3EjO0jmtlwxHV8NFiwH2N3D4tKa2DoM3oIxv5ezj5zrdRBghWFaqUzjs7mU+ImG
WzIhcL5mWNFi9Fg3BVu+RytpMNl2IqTzSrzGgsQOotsqSjl6sTbwBJZ5DMiQbzWDGKgCxhfWXP8Y
S/ODUUswP+IZUmK3l9AyQUuJw7XUx3sRBJ9Lfmp0cIiAPGv1l87k/5mD0PhivNyJpNFhWsNfXkLs
87B2BtU6wAeOvKbe064gNsDz2Oj6RsF62Se14hCT4cymSg6wnh2PoYuuL78Sosx+Ap14FIw1KHqY
5CFyzG4toO1lnZLH8VWIMTlgWL+r00ZwwzbctUR+pJ5RedWI9yJAs5VF+BgpC8uXBNUZp8TVjH0R
7h55j34TKOHFGNWGDtiJS728mGLPQb4HCx9kjm6xueksYhYcqnZBVRBfnt8sQ7u26qXc9NkahZaN
k9xCKbOgDck0ezmILSgrhuYONOm6jbkqyEK1XX+wySyu9FL+bHUalE1OVWPeSE7QvCtmY26TbuT6
o7ZJE5NLEYz/j7IzW44cSbPzu+geMsCxOS6ki9hXMhjc8waW3LA6dsABPP18kVNj6uqWZkZmbWld
VZnFYhBw/5dzvnMk73BeJHM8A4bRiKy6LQbf2WqAc1uTzYIM+78lFYu4Ijp3TvI0K/B+s7i2qXsp
u9bepo690sh2WOmLdMcoGMilONcJMHWz8l+8aF7z0mVDuDaymmcRSyZ9ULGODOtoF8SbejXj1Lb7
hd1tM7dpsRwqxnJ2Yn8ogRetAZwKIK74VfnrOZTLNJmHjTtU6XIyvd+uWci19J2djXt76eUtPwbj
KdTM1Y3hlaUBP9AR2E3oj49ZF5IsFa9AcBLPVR8SP3/G9PpFu/RcR960CLFjETbNaBXtxGsWx9Sf
aHtLgHydz2UnanGpWsEy3oFKisVoadkZOCYV5zfU2Z0hxw9BvMxKjQR8weD+ZrVOwsOc+L8SQX1g
bWRVfw+tuytSj/tQq5gffkZ0Q9tcWK/+kB7xC3gzJNBmGenirWctsBBeTfdPSpJVv2VO9iNRBJP5
0p466qak5fLrwuQ7DKqXnLaPtx0/0xx/qSinK67Wht1z/+ZsPf2dLOI3EIgHJ40dPhMiErruM8Ni
5BvqbgJOiiVLEmbc9wBAnXmbpbuqZ8+IpU0s3EH+tv3plBbJfaG6B2Zcj2X6K8ptJPT99JhO1sEZ
7pST/PJ7+9cc9FsItl9ebP1qu/AtkXQ4OeFK0lgQ5r4YW+d37hffI9+iqpv7iYnLWpkUbbhEDkXN
0hO+27IfIncxGC2I3dCqF3XuPsjKMSEQzndZLCDDuMQSwDw9TjIKN50aoo0Ve0iT1KGVkdiSlHk2
feAxdt1clGr3FrXKopLWBwb3ZpvLF6o1nEtxtJ2qSC605g934fwxgvG0smkLJp2Hklt5abBnmRLu
h4Fc6j/niaYFXkpq4LkEjo3HLnYtlAqxOiUxZl0yyrD6FD1mTzYvIYMdJ6Wjsv6koFUoMSofP36X
/ND+/S5IOuHcyk61pXFKBj7W7mLDqDJeAuK7ZIYGsN2mFJfppvNpqrSqnksD0YWgyhRienJxtK8g
L/6U/vjSq/iVvvs03EAJkWVe7Y4hjCfYyOXJk8zKx9F2t1K5iAbITyMFDS1hSeDLbY3kuBPKv6Zm
+pVa2yyn5q9rAmYTowZG3kwIvhC3GN6HSoiOtIbyrZ6yhyAqhvVqmBFusZVd4ZYHXeBjTtK//3zo
g9+ciJGkKMnuK9GRAiU7sn1y7zNxvJd+GvoFWQtsdlrQ+7U8pn4/gTfn8LQ8QhU8nIIif2FbDAna
cO8E7nwzAaRXs7pS6fDUkRe/gqy+R8f3GEuRrBs0bGVB7aAq3gKlnOek5Z6PbARnI4MNcZgYzdHk
gTWxVPpEGvAlENl9KIxn0+elK5KJdjzdAHEiwm8o7is28FjWX8oyJuEz+GxLB252jIMETgCv6T1D
7I/McAn9nq+Yz+4jR+0lPwK3D49KdXrTByMCFzK1RH3urMdsIkrYDokvS53dnIL/8Ew6Nuj1Oab8
4kESkszyuFqzNH4oHn320+AUGH06+JXK8XD7egOP0ZyFV11EH02ckNnorgl8Lpc5TZ4RJT8DHjD2
+uALpq5/nYSX73RVW2wev9rG5oypMBVmEg0LzbRCF5ElX5FGitiFaj9UbEg5aU8qnT+GvEyWXEuP
JVSqZeqpBzV3L31dp4h06pVteY/Cdz/A9K6SGZFCpLnjQ2OJCuLHmFkzzqj7krH8hA3xLvT8lOqx
3CmX6yIlHUkBsgzDZ+Czy7FQd64ln/Vk3+Xqd2eP2TKQ8Q8ZCRAcIabE2d7vygUkSni0k4MxaXwL
x2dPKVJTjPxh7ltqHhbFviIr1d3otjuN0jtkGichaD/Aqd+lqH7i3qeT6fWJCfY7Fz5ijxT7L9zV
Gn1NR8nWbT1gCqu85G+nA+FmTrIuNc9MTBLUIs7C7wHAJuq3+rFLNYJh8YifFRFAS2qJuAVqOx9e
giUZVuSJnCgIqX77QJIvJmNaFhlly6TANl1UB92ap8YZXsCYfYYSlENWZIfk9c+XNvLxkE/AYHp7
OgSpfs+aAYEi9cD4MRQ39U8BVDYaLqXlgevrp5cOqfiypsbt8+Gt68YDSfQ33ERL5N106uzhlpIN
1mMiqckeOPlzddKNFyF/dDDu+N/S5LcocDKxvOUjTGA1pHhLffO96eSHPcit01ocmsNGTPqHeTl5
1UxLGJBIPq+oX+nOvptUpdHYk/QnICUSpjQ8BO9TmfQETdbNsmgYexelx1QUYs40EBJUyJJtQPs+
+uUpSikMqgmmDaezTUItHKGwWpmkBzXWg7POJTOjkER57OnMVdLJR/lkbUCuAf2PzHbtorEA106j
5zGp6W+2aZMFauvd7NAjmQJJy2zE2QRTsQfmuhmcRBJwfBxKK6LmmO5kR9Jcak4XQncHDDjrKrJe
m6QiG2T87VRdsBLSec5tdarJPWmLEo2rZW0bSKFLP7gnsWfXZlO0j/QvyMPezjHFSzFSeeG+3pDj
Zu5q7xZYlePoTwm5Ez4bJyiXL0nLE9zg2Vz3eQYLxiNXspsduSwc60L/Zh/mprBOrhlvzVE6Dz2m
j5Wc/WPgl2weILS8aAKqkBr6jxyH9ga1a/80h9aFsLXfspPylER9d1UAhcfxp8qD+FGpeeKlvORO
zk8lzLgH2jjekWzKUGe00teSeGAmvkG66ElcOlUT326Y4WtlUtPv7D5AHCDRH+kyoffMe+NrLm6z
gDJmGmcyN0c1HReXKN2CRChWFPzUIbVdP9VmXa9kh+u3kHX9VAEI3wVxtfbBJSIsqY3f3LuLKFbp
F7zfFVhYhB65Hx19UDqckOcmCtNTnoDNVqHhnQaZPqLABLv8rlw3WI9sGRmbuO4p9Sg6/ErdReGo
v7Ob9uKP/i4jDzaV3bTTkZUepqZfJ15QfQQ06UwYOvPKhIFYEs6yY5zkwWmYyA9ycg2qXTCBHefE
PtnAtdfxfZ2yvdGWJjsMxQLiSGvaofWodyQtGQ+54eArQ9f9FXLfGNO//06rcfXFmkljHNWeOZWx
mUOjf0mkec/Roj5NkgvMsQ4PHnmAu8AHYRLV5ZWA1vxohljt69qDSjQV1cnJyIFpmZUzasnP1u2X
P/8vrhtjQQ/o0fKxuouqOy1NBq9tGM93jtV7G2hdkHTV1S57dZcpnd//+cV3BkVL3h+DplW7wRDk
YiltXSsUyUcS/36SqBTXzDbe+8gtTsM4cK7Nabtv7ISHivMRxLX1+Oev/vwyufF9MEQ/tmaQPPNJ
8p709ZHJAss2vK0L+DD80laPTSSznall+1RM2W+hq2rjWgbJTkDvyfbNQ8DCU7zzs9ujzfcSElOJ
To1QpMmM03WgRHqWU5mj7SVeCxkLxFJSjdauKSEL5BN/RKdzCt6t4e1JM3HfZL1eGxPB3uyp0EJF
V7TJJcCwgoBGlcHUqTNAyjHZR+z9ADlL7Y9rw0lgrQt1MSQd0mwa13JOyaFRItjkZZm/+an3lTTx
BNOQinPG+XZs69ZYW2inwrm9EsxsH/1G/GL3Amlmts7cjea9ZJxtm+18N8Tks/tiTHdymrCi+Ha5
9vIuOIVJE6IXm5d+VsmjG+tgn6H9d5mfb5lIAS0rUMr1LnDPDsw7wZK6wvJVlCGxbSUDal7sq5GA
a15K6ELrnNzMxcSR2RldeOjmGydCt9u85GyOawbRo9teeDZDwkf8tWPF2SGIe3nnzrugNN8qGXkH
L3LcQ4/HhIcpDvAycF7SVgMPqKc9qa8R+Ra23I5u9WQRUPBM1YE5rh3vxGwAlo3QUJIYYNwN7nRM
S7vYaR2KXSpcHhZT7mYZzOjmnZ9+iCdmJEh0fQRZ22FmjtZHY3lHHsBPzE+MhHF/2DI8pcRL62lr
AxAzqyw5klGy13bHaL7u7kJilu/ywlArP8qdtaJOrurMukbu5c8rV49jf64bop0Zonkg7nN14JQi
bEoV64Q1Bji8/Er5DyUOkM7Rj+tulei04akjwDMPatR2OKdLLCiHqBiZg2mj2hiiSIESkXvHBPMY
Nf1BdiJ8Z5h1CBJ60srQPrBUoPphW8HYNs3hLii7F9nExhNot28+6/I46/Kl8zx374yzf7G5Sfa2
5NavxlNUhSS85P377DdQ+fwQesFcTEs2CiS6Ni1rOEIU6GGYQ5JzG55Elk9HbNOLnqQzprCQ0W4O
zYc/v2Su+iRRyp8xlMe2nT4EFa+AxQNcVkFz0h4pciOm4jyDJMi68zAAtqhHDCWRfFd67rYM0NMx
QLJpEgbXMKa1SHPBPmKfWgI1Qb4jpEsbtiSDnflb3VbWJTbTe7J673grONR1Kc94pIgiU4FDAcqR
C7L9fq7Q1AaJ3V94OtBxq5oJHjgWkP9zdt/a+kT2kkYKYDnHxEgwbRGmreeBpNyxO4GCDQ+mZawH
4UwPCanfkLW0UMmPd+85bbHPMsNa066VS7IDD3VYhIegGVYW/dfWs6yn2Jkbbn8qzTBFVl/rGA+l
qCxYJpp+MSSW0uisHwScnxVDo41jk6hAJ+0d0sZ5FAGcCCWuZj0YcHrrfZsbZxYP9xl5ZisDzH1M
1OzKyuJ5U+5Z4HrboExB0rWyWBhjZR8cvl6fswF1eNw2vlDlnZMQmdgGybXkMnYmm1fQtk6AkBl/
lGhMB3YKdA8QYzOvQlRCkp426p4YHV6iYNz7EeMdv3E5qVr07zqPjrNnXXjvGrZTvdiMsZ2fqzb5
VTKv2MYDjGESBy6hSwiFaZDzmeruaoXZA7leh0PH47/SqfWST1qtuanhSvuPnm3fN13NtZ529WKg
yE5jezUqyIOiY5gE857lEpE3dX0e8Klo3k2S35nI9NVBGf02zbOD7el4bZuskYdkepjhpk3VTUvt
K0pdf9EO5lGbPeSnAeVydIsEthkN1+53TgDcEMvsAOHzJFBrnGiUXzyDlLqmHBi7Cc8+ZXPOitfR
1XVU6ldO5m3WxMF326SkyEbBKxQbRMbhyNI7zKDT92ND9pRcat0N21l4MRY2RsVphIObjL9mVTvp
bnB0c2phaWxagrpnB9md12Mr9Hqmn+DMVlbeZbvOUAK/jaNeddyTEXyTOOehdO/TyLxTVeZ8jxWI
kZvAuszCpyIf7WNaBcEyLZmaNHNLjihh2WyEtj3lMNu8AGTkvBsiX4LDs7JjZBU/VYp2IalIrXZr
vWn7oULzrF9ngNEvunOuFU/KgvpgPrtOyOiUuZFVAWi2QK1ffAJzUMPrkVH0fGbMio+JlCE55hER
l62zSyKANoHOmBnUnX7o2EF3Vs36bKyzszaMU6iIX/Pwu8xyOjhwu6hzPZeWFO8KP/11G3TrbvZh
+kMnWSV1e7VxSi5MOfQrlgrY46BIrTxGjtSw8lMF2XeW45CL05xoL2faKxERRh+MAwrV8EgeUrlE
6wtFC/HqgaiFfU6bwbzNePAUpgAfuUmNBZTDO1wRqVOT6ATtdLKDZznq+yEAJdSgvA5GgIexoCT1
bXMbdRPIyJt03aC5sBrU3nZKyJU56B6kpZPsp4lZtdUHv6u4W4PCpZyyyYIMc/bRN8qlP9pfFgtd
l+nmDljYNvDVJ5HfGxIV9uZcPkqv/b020jKkJYrhSME7Cvt5hLNPS91WXEHaUGTncQozF4xIPjFA
ZCVVlZMrOBKIRbr2MqK+4iVKlq0VyaXTtOmD35C+Hg4USM5YXJOJk6mJh27HKJRX0FzhPVs5gX4V
XcmY10ms7Rzb5zBlvMP0/10zl96lFuUW8k5s3faDN9rZqQoMuZRVAy5vTtyNzSCgYxlSW75ajnbA
0YZyygtJZtTmoSdIa6n76NyPebFJ5bq6BYFbQxDv2PcQ0DirraNI8sWdsayjqiTrpvnB31jsGGH/
ginTHmMT3QL6ASr7pn70iHFYAKDltl73KOVeMheXGPXMggyVnDQIGuOIcSQXdnSzdT73JJAqv2Ad
QvY5ecobTuTqWtg9BuSehR0eFnFV5rQZchFvyTSSq6IN3owhmx79ON07cWaeWmYm5NheM/1lYUGp
M1J/Xb2MqqnY8OkcjbIIV2BnT7NDlHDu4RIa4/R+YhyHMr5s7+xZIlfX3QyaKVz5MQzOUBbewU/K
XdTDn3L1rqqLz9Fh4Gqa9w6DYjlUfDhewf5KFgdvaLvV5MmfoU7YF6T2gZRsmp3oworJYcmXdCvQ
yZdS4GY2Swkz7bbRNZ3oEKvx5afL4R8RLueunIqs6TIGVKsrfhsO7kUoQBC1VbvM3stbsh2r97IL
uWbYLs0TESzxBAy1m1SM/hC1o+/M/c6lWcRVCjdJ5slDW7LjbKs+B7QL+KDp3ILX2P2V1sm7myA/
YHQYnmy/eDHMDvkO82iGN/hb6D8z09xDMUpAJBmbsIVd1Gv/pxEJi3jTvdNg9XqGBSGT7y765hwa
9lSg/srxw27lJxdTMrYeGEbYYfEctYONmjDhWMV7oqz6ick6o3KgSy0FTdohYNQThN7QvE2gmV11
toBrmgb4NG137Q8soUpBcZx61TUOh13ZgORKCkYcgbzN+CK2B2YMWpDjn1R5i7qfzLM4KodV5gzs
iUskGM9TzJsrg00HBdYaWVvp8ClCETqMKAgIndIYf2Y6ZDB0ZDW6Q07UWokCLx1/qexsJ817Fdbw
GmxIijUGvGXZp/eevYXR/osZ5mtidrhb/Ecg2iNSDveozKpfUB34j3Xe1Kw/l71FUWCNvSY2sH8a
Rxt5yFi/u6Ng+x3mG40RCuKw3e6aZJi3Yx/o5W2XxJY13tkBU9eI9im3qvg57LoVUxV51IA1N72q
viSaSoZ5Xbnj83trJPlWw/hUFxCXLBUC23STVRAm8TlOSucwI41ggAwkZ1DpAQDBTR7hoAtwjS1F
HdBlmtZTU/GQupaezp6Q8SOxdQ9e+G6YsT6X3XLOUw6IAWUWltB1WPMVzXrPA8ZmJAwIEbpNogxu
sTL6GrEGG0lHv911C9ETYhxjjYr9/N0ZWKFZTsE2Mv6Sxa7LNwU46/vB+QpM9aA7Nj1ZJl/r8FXk
OD+dlvxAywgfpixmvhuxakuJZeqa4AQc6GYgYavjmOMlm60Lu02yGXLEoGZU7YvWfiyHwbkktx9I
XpRilVkW3jNpvfduO/EAO+9Zic9iTlmCUAz+mG60ofrY2xFhiVELmrTqCXVHQgs/OnBCFmfjCny6
d0RVBrqQyhCXBxtUnBOxx8dKKc+KA+8rx85hcGfEAMwkYpJdbfNm7MwK4pnrYx8RFwrgYOH5EfOS
W9AWDcoMp41xJmKU+cgDAqywB9BKMLtZS2PLRHFO2n3bs9d0G7++W0ZTw8rGG66Q2TIm7eFqkDH3
VU8ZaFPC+FX/QRYSkZEtiow6fWeLIZe21z0jt2XKr2qwzP1brZwnX5JbYdifJgNAg/ZuzWrtjEjz
O7FDap6MfpSpHzssa5PXPppBt7izg2seqJyTyHwrPRRIqT0hDOy6dZvWaHIbvFP4MDYVAjckOXB1
07vWaDV1grP3CirieBaHIhqu3uxsdDW9TS0piCkZp2X0SVpgwpTH+sHC+UvjoFj7U54fg4uJGM0t
PfE2SiNdaZ8k1Rh/CRAL2z8nZnuoCWwmrN1pNwBp2FkW1V2WsQ9tvWyT4Vhcz7a7u7XPJ8uZn1td
jpSXt/S1nP1z1v6uvNS8r32Dl0SOTM/hANLdhYg0KvUlKzN4AGRQLXgd0TMzDEKiGW5N2/jsTcpz
zw+MjRCEYDDDRexsWV++Ftcq95hqOARGhmU5nUYKrZWouSxSE9pRl876HGfG/dCE5OkmPdUtoEc/
QOpsWcBEDMQ3eMC75hz1jLzi4IHj394luFUf3WBYuXnDJNRAV2o7qOkS0+AzarGFQwy+r5ruu7Tq
98y27jKBnsUcnbVZ0VUYrfMJVhovs2xorN9tEY5PbNAJJ1RbiV9xNcNWXlUm0C/ZkqoVsJg8FNq0
V1zxj7Q4yaUvxFsL7WhvDzVqoCTz7+cgu5JoXN/nyaFnMbY0lYdXN2zxspsuIrCq+yjjZt7CZ3+d
fNM6VaLC4gutYRGgRYLoUpP3KmtyttQh7ewPYjlqINYNRBA2zoehL49JRdSZPQVvGe/PBgn2YyIi
sZn9bN6wytVSHio6XlcO0ytqrmUsyv+KrfEvUn4HvgWNr8k9GAjzn403Xjl6OSUVdRj8wzwbj4bg
xxBqOa8ztJAqmOzdbN9KA4PVSz+aN9v1bsxpMqM0I6GcqLPNFExvTPutk8UiNDDJLLdqBN9/XAf/
X/aZp1Lxv/80HuO/F6Kx/S7vfqvv9p//Vbf/ms+ymhoYAF37v//84+i7vFla/vYXaxCs3fTQfzfT
9bulBPwPf8ntd/53/+FfJpknVhD/6398ln3R3f5tUVIWf3PKOHhe/t8BGqfk47tJfv/Ln/jLW+OT
hYFKHXWhQ6AJXTt+qL+8NeRkoAP3XRMvDiYEV2A1+8tbI/+n61oBsnSU4KwG3H/w1jgYcm7WmoAp
HMAqYqD+41v/yznCp8aHyIf211//I2zR8/7OdmHP7AYe3bLHRSfIqvnn58/pIciX3bwcgFlgzZUJ
oG+VYPsOjNRA21wzfORiIU2Uka9tHjPby16otOXWK71hxxPrQxTI66ewNNotU97hK2oFroNYpM/R
VKcXm7XGjqszxsUhRbCnNQK0AKqHXSlWsV1aSAXdlxlT1Fnmw0CffmBgr3aRnbh3IPRp2PzJvOhI
hhvanvZuMnN7b0xz+UOvb3+iG+7eWzVaDwLTHmmUdAocil3onxHrpI9VaSJohLB/E9zp+gq3bVqZ
4yBekTLO35MXzPuEqwZFLLTVWEBNLcoackuOjZtG1QjPFXLhTZc09kGZfrlC+CTejB77jIiK+USY
8G3pUunwvidKWS8iQshXjUn+aot2Y5PEEY7pwVW2WEqdsY7WRrxxa1NsSm3mp1z24qWh1TpqO2VJ
XhTmurDa8MGPxuzAi8CkRYzlb0rm+TFX1XTG5WQeQWmYF+Zm6S3cnZ19pyPmbppcRUeqDFhJE5H9
zpKfQbXdPLHxt7+8FD3RIhsyLjsvbxaBPRAa6QHA94tcHIasQtRuVCyWVqOIGJ13McwRBK8fORym
ncwcv6VgsRj4OKLDZeWjXDRHDYq8y8JViV5n23oGGisvNe4b2bZ7BfJ/LU2jOjM2Hs6jtIyHjBN7
Q5zf/AyZrdqZMzkIR9WIdC8d1CsyqHlOTJBSc24mR8+Y2tep96ncCtIFjyRsTitj8px96IpulxJM
/zjrojs6gxtsuJ263RwRDBGVeGtJyrSba0w26WdsVd3Omm/IiW7OmbZ1AjJHVCfVu5H2dL+6ohBE
Bn83pJZ5zGXWvGLhNkAddMMlpGtg4N2JT7ttQAxiZ2+3wqmwWqTSPQ/CUxiQ+c+TURp+TIlFg6Ss
vMLT6JE0kfi1upWfTvXjN7eRaKrDUx+blOdo24mybtO1GFzGWjHaO+mhU4QFwAKcfXWBH9u6FQ8a
f0hQmI8FWccrXFftS9cipViUatbYlQ2VQWNxjWsLMjNeoV6Kr1bhy7Nt1MNnQw7LY9uO8xZqVbt1
SOT+5duOay+qADlhVYEEiothXpfS6iGGuOLsZpF1V9Ht7+uQDbQkuHWL8BXlyQjSuvcR9gtuKCRM
QLs7Y+biIUl3PRr2o+dNxTbDvLFXASkNkUf1nveYxtogHll+wOfiXCkFk37TXJW3WK56vlZV2x7N
m7Anrp3+vvSRlKQMx88DfpO1bzbFVtiUDiPqNCjhxNuyRWEa6eLR57xsMHmoajumE05WxOIvaPuH
Qz17xWdb18yZbPZHY1nfJDICDgReJXSLlg1qQboPdmbTfwmyPzw09AUVqh3uw2yuaIYJYU9imBij
YTEftAgrpk5V+DwAyiCI8uEhqKiUvDAzPn6VGluOXSII0oJtLULW/IVkeXQRHm0SQT2yvLRqssCA
JKogu2UE1WM17ZPbEjKAhHHov+yCj8SvunAZiETAlUdNVK20IWLg69oMTolqSsInkF4sELgGxz5X
Nd5Dy9lXlDrEOeRW6axZvoBTJXa6iRAxTeVXbHQ63BO0hmcmrOsZcbPR3DWpGJ8Hq/KJp029lmX5
DaPjzljjBxcBDLnIjP7Kst0RBQHhjO04u92EtRtyC3NRknJPBpEHK84oKnGumrDfjY6otmTdwOxo
UI+7YSMoJKf5yZ0V9nDt612YDsFz6IfFjmEITGGtDeeYI4NfaaGTizVi5W9Gr8fdH4QsQwnfaW84
ONNSxSvCMlEunVz0O2oe2tsYhFSVTpgEO4SCqTnfiVhEz11tWzvHIrwHnyDCe2vKL4gY5j37ltt8
MdNrWQ/JXmiLB90MilfLlwyrfQpcsB1o+aknkeg58CQovCGwFWs/l+YjGcUp9rMJB+SoGaUw2V5H
viGujos0UzEK33meEd57A2HIacIuBRUrUbZ5bXwXEcnTS3RmS0vi7fFMcwOgCiFQ0ChnDS2seS56
o3/HWxI9JzfNRJK3JiSVydI0/jaGkk00+eFbVbfOtpNJ/Ys3K19jH5ofeqUBb3Maab2qhz7bEig/
7gut+2ETmFFjHWTcZV8zdxhWhtCLi4Uy7XzjEfqXLBGeG8yWQhmRLq7i6tI1VbkjqM/7YeZdPjf0
ivxIR+/ok3S9coULXWp22JrF+LhIUe5G4z6v6vra1Sp7Z4AbALduwCYIK0DRimwAcXCQMArnSa9e
ta/UtsaW8xGKoNzE6iZ7C2sUVwq5bxN6LrCKHgS9kzcoxoRd3XNLmw+e4RUoWhvU/bM9XBRAAAaR
MdiapMznXxWLqG1adC659/iQQLs377LEqWpW5DGLcIhDDFeFmxBIoO09gyx6T3S69PEVWPEwysVG
usYiRZ+c1oJ5yjwfgrxLvqqsHF5lneMUwtRGhNAQquRd5UPXL3qztFbOGIXXJgiDX4kpwMCnQL1M
k9NioF9dCt/jTc8N8zsYCkF8l3DeB2GFKzFI78GgmyKIwcmSk0/eHSJex1+LxLDX84ySRQ8g1gPL
avZ2TOYewrX+oW+RWjpOi+0JQxaOEwlt+k47Pts+Q88lprDGNxfBYEd0zl59RDXZP1h9DqV+HsZp
xfQIaFMdhNPH7I3utfXb8in0buHD8xwK+iavARYfzJG9DQSJMl0n+/6zL8uecoCiAb+d5eJ3KmMM
NpkfoNiNw5qp8wwYEw1X1r0jC2bQCHtlzbFfvU6jG+5LVpBrz1LTYSrZHZmha/90paz6SxcL5660
B4YMLWXkO35o9J0kb1s7Ng3xvSk5BeJmkgtq2wLGSJJwNhhwMJJNjeZrWySV8dIQdLNWKkJV0sY5
GmZtmqTQ5L712ja2uo74lm61aFXTP+Nf7XFBQ883PIYfNSil3uLOxifC+SjktEGjRDkZl+h8u8ZS
b12ThG+tyI1VWjX5yreUe+qk09y7sVM8OpyM5zYNcEAZpd7aHEOrfvai/eQbrLlIz5MHG+rM9xyr
8NWPonEfOho7+mT53rcIqihYB4X2s3VeR9FrUsTuFyExgo+B/eiVSqJvzsr3wuS9oLePUAs7gpzk
0s8qlp+CBPdlhRHsXBNGvddROZ7M3NEnn7f7boiIAzen8Rnui/uCXqweNqpw3G7Z4DnH0wGFtr2Y
YuZCZ/1vRGKJTjfLXkp4Q+emU8yEVJaGe69LgNoZfjREJwin/i/iAPw3Hbo4PruBmeqVlOOExYc9
wHTzg0nYG2bpFFD0PdGI8Sh1qpeqiidi1pKxh7qUYTejQECvT+2Nb9M1GDQy8NOCnI/UWk1DM8rT
HEbVJrfR5Y5KZCBrjAJCE8RGJ1wmTj5gBhqK9Y1tkK3SacAOgUxCbFNfhRTIMsl+kzbRDDfki1iV
6haQZrS8zsCGBpxNdTzod3/UKSLMPmWhyKat7IZjpJsN6HYSEbDDhtWuUkaExUqW0ashVX0h3Dgv
QfLQ77/WSY0QtOG+PVN+tMY+B13mA2N0onvP6Ni8qJbRf8xUn/vdtut1aUMkaJly0Hikc4PZQ4/Z
6R/60/9L0yduXuL/w1Og5/NMVIokC0kmJS687r8jOCR5LFUJOCBrmGUfxXJ4why+az4wur+hP70Q
KmKcnQ1zhY+H/zph6O84k3//6h6NHpsK8iPpYv/+1V2uEOJeXYALd433beXf8/T+n3+D/9LTesAo
XA83Bq0y+cH/xCudDZFTaxnLBBt0wg8jav+LL/BPCPI/34NjOjBZbt+Dy0v39+8hxCJoW0m0ivcs
zg74RRf95oa5+Tf2zmw3bixb069ycO5pcB4u+iZIBiNCoVkepBtCdtqc55lP39+WfaqksMpR2Y0D
9AG6kDWgMq0tkntYe61/fT/xpw8WdfN3n8cCN4NrrQHvQUB5344WU9DkhCK07y/1gRRdeebnv0Wy
iKeB3IPJAzBzYU+un/z8zkztsF9LL8GwUNcOo/oxCoN6vgyJrI34rIOm+HFvp58FQxaUrCNMQMly
vH2cRFIjvUVHwLV6DxzzgiqrJwXl4d/giZOp+dNQ2klXfUwLoJowVPODG7WXHAq6bjej6wSIiMgD
en/+TgKG8sfhTl4kd72lMJTSs+4Xt4Fq6iHKpSNly1qCjnUegHRuPPH3X7F0MD/rdGegTOdRwnKR
7+/UPXtxoO4crzoH7nl/MItUKr6T0IBPdg3aYleknlAbP40el/7cmy+YG/R1ujgj0k7RnRvw941C
zJN/DnhCClKGKVah7NKu5OZ7jGJo2tmkHoRUfM499Th+GoM8WLXNmY8o1u7v0/Ofw57AVXDkJNNB
vVk+YNZBLJVvCcz2iHwAfX3Jb8+DyE9cKH6uv9cPKtbn68+YL7Fth6WX7+0fCaYy46ZPt3QOHcWD
6jTf+/VHLdv0z8s+2559ze99V0jLimKbhg1o5OS7NsiVdS2rvXQ/H4egCEj3+c1eoKSpyrlnXu7v
W7Mty7qlOBabJkyfk8GiChFDYzUerpT7/IZU4y1LxEOG5hd/0ePm22fAVufGO5lDUj6ZIPUbVDtP
CRfWrD9r0vD7dGHD1PFCtk3bAs91Ml2mZYyNTl087IFc/H4842v4qHvwar3umoj0HIz7xFmFyWIT
SdMMbuE6QTfFKfvHGh20CguYrCf5gG7rKtsxce7Hz9OjPrnYRQaTR6sf7a5fQ9++y5+s/Z8/4Xu/
gArzCfsNIM0iN/12tkY09BA/I68OANJvO192ja1AoEnsOrg7Dh6iFy1QcCoo5w2OknArnpsze8PL
pHyzSMW7piRn4wCtkfA52Wkn0tUgEZotFqC7lEvXvEHe6SVsDdEFWxQugtDz75qttFe91UdwvOsw
kX2C3HhmRv+2SZ38Iidb8Ei2A+uwZpujGLIkki42MJazB4s4Ek8fV2e9gGcTG+ILEOrVDlFSH9SX
rt0SsrvwzN25DWr1Kz0IpRdf9ztq9cfVp0EhwcFufqDEdc4m8fejjecUm4RC0MP8M06m+TAZWqH3
mNgHE8pRvwosnxSTvOXmFcgXv2b536o1/XuFpOv6e3nft9+/95fP9f+AapIIrv51McmNn/96XUkS
//TPQpKqfXD4l21DP4KvqMosu591JEX7oFskE2UAflQQxR/5VUXiz+DFA66QWJsVa8pMzq4a+vh/
/SfsNp2yE4A21TFNTbbNv1NGUqy3h4ilil9LJ4rUFYI6Ko0ngVa1moPeKOahkqpldnw7pW/AQjmJ
4OGy6YCI4QW0JBN9T9TYfS0xa+SE4NNm5o6py91WN5dUuYojQ6V+UsZmlARrT1om29RhZGGExU+S
wV/LpmasFI2UQZk+aWVTq1i+Sr2EUndupVK+YuoqOAd2NmawD5O8yHS8S2sujfJ1TaILn7ookzSS
B9JqKNJnBBKK/pHUUW1eduBKlKe2NUNTc5XF6pdHeAiqdS1pIz0vJOAMfbiSK6swYuI7XCU+Faoz
rj+KNSzH72UStQKwUGb6jJ5AkeeHfJzm7jZqLDVWEDBZRlBrMxI0mYoMsPWyArRFthPlm1tqc6Ns
aiNN1IdpaJb1aiqTzEi9uJ/k8SnpNAc1Q4wScN4ulaWU91Jm6/1D2iLfpBGTFnzaiAaUQ3BPLLtA
N1CZrXyXpFNGfaNZhIUc+Y4inTY06MxQdZNEKqfPoVbIaoRUlEx6t5ENOG4KPcV6XuELPViKRKO0
zJ38EpYCbgJ6GecmzcVKPX2B+G1F9PzJtXFQcnACMNokWW53DdlbBI+qM5XH1sLscc81PB5NTAWX
OodYbubSfVRZjXWtTUuhQ3bQ9Agvgx5MV/ZD7ZrMDAG0qE3YYaXdFEmJ9DcbNd0Zr5VlXFe4v1yE
8nl8ksmSltlX7tppOSA0idAkxvfLiooB3VVYFQQBfl3Mg82Um+TMydVAtfRQm4NFWRTEHLEyReuT
qqgdMFtjzvP+W0xWj0lQR1TdVz+c6SMu9rmUoB/7kRWani+UB7ifq1EwrCzb+AcjzG1zyVSsyfPN
WkzW6NCtEHSJcEz8ymGPKXOvb9uyhRa1aZtWx6OqpfI0bJAFAwoi7xfKypU2dcbE1Apje9FcIzYW
uF209ExmUDdamWBQEeU9Oo1SRV/9PODUG1qu2vA1kCkOTnyXWbESX5ZSTXc5Gj1bDkZ0KOHXahrK
4cbMUmcgdw8E+FrK9HW9auZwLb+omUqBiSKNNdS0NitdGyE+K1nzs4d8c5qw0qTJsvkrkuUyUnws
MIe4d1Ns4Q3U0HPT8FIwETBGQA1lVtqcRaOeOW5h2g0pdMvAXWjfZsaMzi6d10KBcZROJTIHG7E1
6hTdqiQuuTZeLeEzkpeELKsa2ctlt5YtwuC4H4bi5mWD/f9HzX+qBrv0vz5rPt7/x6ekjZLyP+ha
eKaf+PXB8/Jnf0kYTP2DYVIGRMJAVyoaBoLsXxIG0/gg22Ljh4qjkZgQcdp/4UHtD7qicRroJNMo
AWjENL8OH8ih2GjD68VTi9YQw1T/zuHzNsQ3DAy9TdnROH/oXuS3OYlMJFtVJyA9oedkNLvSIrLY
of/qxdz8DLReyyTEj/hn+PX7ECcXNO5MiqNNDDHH+qVdxVszQlNNUwo4atyyL/48mvhpv4/2YrpJ
Ekt9CcBfBXs9yuWoJ0/ttQv22OV1pRdHBF8esBZ6JB6kajgT0p9cQH8+n0LqR+dQsnRC6rchvWNU
bSNj2OLZ43iBpJe2xYoGlgyD3iZcAmxRXNK3F9USBaipD0mxXPWLvlsibSde9kKzc1vjlCGZ93//
VZDsliGiIIj5LVeoUHrhGJoRFsTSXa3luxgSfaYMF3A4IWPZH7F9P3NjPIl0f72MV2OK+fbq9etq
tFCMm0ASx3RkGyYchGeLUlW5eHWJswq9eHM5oD0npiErbMzOmfzsexP69UOf3JF7OzONli3ZqyHe
oO07xHp25v50ksD8+ZD47KksHQv/hNM5BvNvrOwIA187rG5oGnsqbX2HTPeQpVfOCCqy0C9Hc7jo
KNo5fXUTUQiyyuDPX1d5e3n6+VuQB1c4gVRytqdLt9WNQc2yFhvh8amfMOClFLX23Na6fJeVzpHq
xR4myBIlh9RwmABcLpdPTWF/jLv+jC/9y5XxdNlRUNO4UtMgY72EuK++O7UvO9JGFLDadFHCmM3n
glbeFOYcRsXCFAF+S00nA8Hbx7KGZ0PFTEZOgF7g4FgI2xuI89F8RT831dXcozfBLwWow+Arsmbl
ND+CarvInJJe+hXNOUSdCWItLK9h8c682vcmEUsZVpUJrBxU6ttZ3EBUM/W4AuGjrx67Ny1p9HxL
aIMQWhXNGFDGQiVNEB5CQdGNS5wyd4vzGHfGmRvy27vrz49sczkhc+2AbzZPrgZFaLGAJ9orSPvI
M6iSaQmocd/ADfU1DIU0NdnGZ+a3kOj9todCTVfJUnBp/Y2QrEW2ElJwZhHLkM4KeilZy1NyaKCy
Neu0LVbNz+IvClBkOTUOouGIGhtqX+kodjSgKz7o4aO6OMchoYFmiLZi8a8r94Zk9cAz3prIBkLn
ulqvQBC7ZJnutWUJKKkFdhptpSrfOXVzDVgdLtMCbqFArEu/gkOrwIpZuPxAo/WZBUVx473ntmQA
/KQJQMWffPaVRGJGD7PjmWG2U/TCq53DmsP8157UebzIi34/rjcmltSYDHmDseCLFPrRIvnlMmwp
v+3HatwuSnHss+ehi2jSTvGfQflQJY8zGIccGFBNlXCCRc/EniX8opZxq4eGuzZCUD9uQ5pH0e3A
oRy3eauxZ5u7dU3vljbbjW21WTPJpyccyRPJgwH7KivfgfjyZ65EyPODkq4S8b3EC5dh4HUpJve9
4fL3RCMkPQDZBiXEAQq2PzfGru2x36u2FU34sTNdabF0BXpv3CAeHqPpSrbnnfkYPbRxDXFS2pqW
vJfpKXBiydfpjpgX7WA4bD6pemlqw0VG+JpFxdGxRj9kNVS4L+faEtCQ4ItfzcTvbJiiYHJYz5DS
Bky8VRWJMahblpuZPzZLf6EhTU7VDnWTtEVzFTSJ6S4QpNZZPUigoULaLablRtbUnXjz/TJB+8m9
JZrQISeHuY383Fg8VRu3Ta8fJH4UmxLO4+ijs0tDUS/taAlGE+RKT77YAbvS5cFURLjNVM8cYP7c
0YsnISCrW3q3AQRkuv2pUJI75M/XVhfdhVdRpT80dbctTGtTrPGhw51lTePbtsxvIhgo8BvwLqE1
P4r9AXCwbUt7k/3KnLNdY92g+6SmigQ7Svy8HpnTOKJIECDVj1Azkb6AcBInpMHvvThoWrx5ISeQ
+kZgaJcZ6fyRPVLsl5X5I+brikNIfPEmvyaU9LTS15unxQgf8rjd0beGk0kqpkEQZ/FhjqCLYWMh
tcNWydmP6bhLgeOtHt1KUN0f5ISlyEaMMAxNAkGDNE0XeQJMtZSOYriKlplo7a4dfpoVh75MDV93
eje377NI8mk6uxGDWdjorPno56DBkC1DXuRNcRhkAHsxLnSbodyDAmIaH02j388QEOLxUmmHPd24
5D1kT0oTt3bmoFQdKF3mrp57d7TmQOzJUiIHWWhctKD08jhQeaImNXYR3Q76EN/l3bRpy2InS1Gw
ToY3/Ci6aQs37xaCgpr2fqgQiNF1ldrjFhMc8N7i/zFGvjefZO5Q8jlI5ejxpecE7DdS2L4FlwL5
FobE1oa3DoIddj5MQAuPFH4l1K6bQmhLFHpFwBrJnIYlkxNVLqgtJui4wk2B+8qvWhwUyiTiTwkB
u0JLjMy3WPmIOYmXZFk8i5ZfzgX6g0graDw/hDiUpaEuBsqFGZxvCx2fvnjakntRU3glHn91NPp2
znGp4QbHv2uTXcbE0AjBRpZNyLJCf5JTV1GHbQX0V0KyJP49AJsXcxYkPe5Ai5dydOfGGkhjv590
2tobmBXRiHpe2s4g9PVo3o4xbbcdDAqF+zyYk1m2Dm30g9vQIVtIsncMNceBmMy9SSMom9FUFDct
Al7gkA2/CapHTzCzAXLCHSEw0Jn/6gNCSreCWEJHlB/xdUUMkQEVUtrksSNm0CEiJXQH6RDw2BTG
ooCmwCDQzQR2UpJA8RuPfw4N3jsi0HxTFydXhoHKyX0JXhodB70K+cFur+FOuEAPgsFQzxzBL7XV
03hK6NMp9gh9+2mpJw3h1DS243hNYRyKNA5inhCEESyj6kbsbZXK4StscRa4JVRQlBZac5h5jWhB
7AHOoNdm+a0dHbdz6I/gPGUj/KyN2VOkwBTDCadur2lbNu3+szXnR/oB3ZQQ8s/vS3kvgHEQKhAp
27JJGf5tKNVraVwWoY1jXpI+htO10cR+ZwCFxRKQOOIy03OcZXUQGNph5r+lLNpG5aNiCqsh9VI3
WPgoKG2lvxA97md+u/cCPccBdSmCaMV8iYReha0q7O1cy8ELLRO7BV2uOPe6egkmD1fPvgB56gy+
BnvDsju3nJrnxOqhXOm7Upf8P/8u786sV7/KyYuaRzxMO0E6MrT5ymoi6OpV/Ywo8uHP44jGiNPo
jjK0rjmGaQnnkpMpPOYNIgLYT9465Y+1rNOlLvlVq+9Ciu8TUBqx7krQlpYFAYC9qVgF0mq8WNpr
nd4qcWw4YbuX5HHbOs4Rq9FK6J9wfqKf/8x1/r1bDrGYogKGZSmoL3exV1/IpMcut1rFwfCMJb2M
Pm1LmNRzwICmojMQmkdFAk1M/zEHczIwV9bsVmyKBfHGn9+deDUnq1JYtaD7MXRyucrJq6PxXIub
GVO5Qnmauxg8+nAhbjEJEW9ensssvJPKoFql0dyi0P5ra6ejIV2Ez9/A4Ur3xaD5Zqp6aWh7tQru
pSas6Z/+/HiaqGn8/oBsK7ZFfgl108kkzM12LkC948qnE5FwKA4sVVohaDfwwRO4aa5fCrKR1WDh
xj8ikhrJGm0HtYDJYhzCKduJKdNl8NUOemMcFmzDFp3psao7YwGiZebHyQGIAflLi7HoKwkO5dBf
E3yoKvzDitGnqu5PGAqsGqlgTlJkjoRcgSCK22ZxHE0nWL/SFeIhH7ufs9hPm47ENgJRG2F3pl3a
sXHo29FFJHvIuuTQFUSrbQpOEUzaaOzUSvblMNsDPLggKSrwXHfsP3LeHHEOrZwBUKNvM736mXg+
jf2+1nY9Z6NNb7NmA85mUJG/EAe6WBMiAh/4/8pugLsT+3XOVQG4rKR10EpB6/bXcIb9UaDcVv2g
yGuA8jkQK29wOIa79loippJIHZsOQMBc34mYl3Ovq1wRM8trfox0yZMq7sV9eoji7MfIWtVI4+jD
fCd9JbN43RAmjbxAIxGU03Fr1lwa6FlVFNT7gsDaABaXt/04YqmW0/BN+h6gk51FgQF2ix6YgzSF
fm+pB50GFTPcGXWKNSymwXh3hOpT0oR3OVZdqPAz6aKjaAqdlaSec0R6fwxH/BTSCPLE5QwPM4dp
26cVdIgoCAkuclJCNRkxueNO2D0sVrojneYunGIiUgzX3hUxdDw+S9m9mWPFyh2l4bpEU67fAYRa
LFy02/gwaT1oH66DfXMNHwWHWwgQOKnU3BaEReI6bMviQuSZNOfeGEgRzNrl1D1pBs2yXDwL6i5O
wVUii4OZzxGPX9OphuH60I6crIkBpZlbhZy4CXGPmi1ebnWHwvxmlk/8lRJoGSu1C4DRPQjWtl9g
GgM3GXJfsvYdMZXeXyhAmRL2K8j039oBSnaoXXbSDOHdwtoDQIjDRaJcrsSv6XD26hlBUMo04vtF
Dg3MKwEo/hmGOQN9uu7MB22ojmnLFa97QuUAALGgh1nybTpjEZEHCsCcCTZAvcQHbcHrg9xFnGS3
K7zZqCItQ8qlMqBtkoYR2V6jP3CxvCxHENMyIJ+Wz8CPGpoV4boUYpSxZI/E/fq87ej5EslCMW/N
eQki9uAROqJYcyIAKZwOXW4Gg2sNdLkA/DeRFun3JidIDxAfWe9G5U5Hnwg9VrnXSoNvFuRnI+tC
BnhvVbxmaOpawgfieqS0BNrTwxJf0Yn6s2TxL7v2fs/embIBgMfRLBSIDhfWtxEJLdHpwPsRrH3p
XtxaCiqOqj5cQIGGtsU9lXgjyaJ7y+I31hcQvRTGaLb+82Z76llD8tAg52+SdNdU9ncRmrw62CoZ
1oeszRiU5sxu7johOt2QGboU/Zkw56eO5s3BJTKVmF2h+UBpw+7+djClpFmvlMAL6gYui6sD6pAu
D/rS4zsoXTmp8kFtnkVGrdOzWwlDn4ZDJtaWq1j6a+LiORj9ddPEd0tlP2QwMihoHGRMqQY2mHja
AjDeSPP0FT4J7mDDHisOqqr2hGUmNjUMVwwfNbDKy4iTpGRKRzDlBzAUewNnX0ygdjQFcpiLD0Di
oK5ZXImxUxYuhAl6YMxAJnOA9u4cV3THm8mG0rGswTSBBKiKDLoqCD8uHJWlXVYZKQlSEZ2VIFGP
7jqWZ9FOV465BmpJpr2Cv09deKN28pODJcaU3eP2vqvyCJVjbEJ2s+g6j6PPqY2pJVD1q1JZrqae
DTopxovaPM5ZdkVH8r26knwp2dvX4qi35mU25Q8ddplacitlFZ0fFE0FqsXolW+U3t06Zb1IyNCK
A3DwvYpD8qKGd7NaeOIGN9dPMk0H5ST5HDyQl6XDGnkiuwHC7Z6euPt+rJ7UImbHjg9muu5MNnQa
One63n+V2vj7MpvaJrNJGy33veTQCUdOig1EIkXXRdKd0XfPBaFcPRU7aQzvK5NIXGvwscZTuMii
z702+olDIiHbpTEAyqkJ/wrp/WJ3Okyfpprbc5IegLfc9Abe4AYnvEgnwIm8mch9afweInHXRdFd
A6OWM0jLCBN6+4jI4D7j1yBnfauE/VacaI3MHbFttlDkaW83SLE6vliFUNx8DV/iWeEGzExbSHrR
OruzE9WbI+ARwpUhPtTptM3a6E6cIFZtfVQmQD394Cq4uqD7dftMcfVawpuUoRx8Xot2n5Q4p5Fy
tCBKGA2Cbc4SB4gLhVWPnp2NidvZZuCCLoKARboVORAUwJ/CiUs5NqxTlx+t6S85lvcZ1jYbGhF9
ab0rJvsrnjC06o5fh0j6BI0Su5JJNx8qrJNLGNqR/SME61Q6U+DgZAvZCDx/SO7EmrD2/tjTXRLm
6VazF5pRxc31Ibf1+1SmLT26TtrhSstzGETkjpziEAPY5uqfcjyJC5/Rtte13H/VSVzE0/BRR7Q3
lskXMyHuiTEswEvhOaFt1aSnrF7y2763PjUatpFzsutU+w6jisepT0H+hY+LqmKC2lsPpl3c6D0W
6ua0He0rkV8SuYGJSRx29l8z/rcv6SOOcxVguGRmHO8R7MbBHbDBGyY6w2q214r8aM25aFpBpWgH
Z3gyE3BZ3K6W6rqV+q+QOG71LDxocMFEKC3+KSqGB3GrJ+957Do1Bu8Be+GbCFOSpn22lfYan6dP
tj4TuihAfm40OyUt0JESUANpwVBA5MejsnxeVRzPCyC8skH0qscHcXkD+HDmAvfb5YCtXKblU8jN
CZ9P64A9Cexi6WTLsx1EBovhivBI5EQ7vTyKdNKfz48XVdDbPV2l5MiNUNMAqXHFfruny7hozFpf
Ot6Ihi9CySMCzpgPJJsisAIlxLo1q90iqWfOE+X3s0unHkGDOTd7yiTmSaJ8oVefZvnJ8gRBCUKF
m5PoIfuwE1kcTGcCsqS4EWRPmvwcG+mRW6VAx+8SjAdFpihi7r68jf8GIcL/DYXh/0XAgriE/mud
wr5rn7/nr8UJYCv/SxanGR9MW1dRuKFLdBDi8h1/ahM0/QM3bj6t0KrS5KJyUfwlTdC0D4AoCZ4M
io94K4o/9EuaoDof0NaaL60JKOYc5+9JE+S308wCqSCL0iZ/cfdHIyxSJq9CpDrSsoZyADAwra10
j7ZY1E0c93cqjIUv01iu617qnbmkCzTFJKOg9+lOD630uY7CTgmUZqC9l3NwuGlzeM5yaytXiaSP
X50Yn021Nsad0fWRt2TFrHkrVB4wBuSLNqUSAVU2zO6A/55jbPK6ry6izlhrP9f08HGNzazyYrBO
tUfjcENKWOs71Yfj0FTbMcPJKgXc8jjALkl8x4FgU2paCMGzDBfPaZQsyKzc2E3pBFMswltnzLiH
Jk1dPxIzFttSxrKkkZf+OSlDMEc0AkMVSGw7v1DtSD4ADK2Oej8YLQwXAWRCQWV8a2d8ePhnJe4T
oGRRhnUgF6ArGFbdXYYr/rVAbKphYIOslOtMpaRDnjecxu91N4TAxDWtLvxaatcbGa8+zFs6p8St
jwkBgcvMVcoMlmJVNyPHc+em9QAWNal1LQkS8kL5XkHuUG4oRsX+kvYLsGa6G6OQq5Q61sMtLYUK
EvmKpt1V6+orsGPCQTJ1EFCtdogBeUvQ0eYtPbGDDLPGWWSLl1tmy03XkzOkElvCZwvtLvvLqeFr
gRjNu2Nn4rBGp51DZ5kW4eaixWsDnbsw1gwSgEwNI1+yiGAnX827YsArfpByc2encXyVtoWyMUHS
fs5Vrd/SjCdvO6SfQB94WDQKy/cxysBf9Q5GIUWlAUSW8mpyjRRoM93sUM7hIT1ibkcNT4rauyKN
Shru9SV9cLq23pYr7xJMaKo/zsnobJxI/x5GlXxXobALbGgM206VViiMXX8bU5ntcCGFwTrBCIUh
tKiwXHspuce287GX5GWnl4rjS4M8fK+r8C+l1yqYQo1xG2px/NBAvN7UGoh/Ei7V3Ri2cRCWKTR0
R8PMnLS56vchXg7VAk62LVBG1or2F4tQQCq5hUTzCOxohClPXPnJUQhboiKkftiGnQvmGkIl2Cdu
dPHndLT+AqqFzMDMLrphTD2zi6+SHKa8rYUalZHhfjGkhzFPMxoIaOhhHeCsODbVYaQLFX8Ew9ln
TctkQrhKs6tFX7OdSKRBUZuGqjZv5Gb9rHdy69XrSv+3YX+No5rluoiCxYKForR2X7N0/VYOScaS
oquFWN261XVuuo3hPFSdIgCiDyxDyAay+pgalFrwgOk22E+QrVEyWnDVUZjkygelzPi50jS4/YxB
pdRTXOppGYbSSHs2Saivaid9bwdrZj0m2L6g5PEbGXDTOlsAFxKCudyYffAq/W7ssiQYhhjHL2QO
W8yGcAWdMwubG43reN+ogSOnlHuLyeL+Q4N3i06TeleZXNpq2FMYohNck8P6glx1tmU1KPQENEAE
SKNsY01UxhPzmup4dWVOS/t5kJ3pukoT8AlZ8gWfuolaMe4PiFelDOiy/KRliOF7mBfwExSoKkgQ
V9/Gg9eLo6n+lrbDgDEKHIN8E85MjKHB13PRytbPhpFQI7IeoWhjM5aF+lUcmpYX6sm0o91o/Zbr
oH2TBOjf0qf5doyq7pj1/Y91sWKP1iiw0KU8esUAyJMGF3MblmZ/ULRq8bVu+AaUZQYsGUt1gGvw
cgUybNgVlIUvB82Oo42YI4ewsUI4YFKIG4lEKK/FrfEZxIsovEXTQpt42mEtIMNuk+OPDqgIZMKZ
tZtpH4VampK2kTqjAR8gD77OD97IrfFjVUitSTG/b55L9W1R2vdYbhA1duPSFvg54/1+FXFjcWuu
eccGPENMySs2PxfjnF2okxNdGOvaof2ce/BTs3A8qJOPkGIbF/x04YJVAeAhLc1eV1a+to0Vbt7h
8DdhT0cHbpFgO2qXx6Hn3hPgjxjfrvDA4h1KFHjoXM1ZOltVqE6/aaOMALZSjOpuiKIkczt1dNrv
CZ/DN0frRsGEc2vwIw5mYceupPQg2zUUsRTp8k23APuYuUx8TqD1Xo4ZXfeqmhg8up4tD5OjhcCx
Yo0bSiEhEJgVPUW2MRYOqGkV06TSNr85DIzhBM6SSHTAtGuokVWkTqXW859FtM4A+BIsuZq6XC7x
eVO566ulgVwChgGXxkyVy5Qmn0hNqkDB0hXl62RHs8f6cEgUGYlzV6DZLXaVGhvxp3HMdHYndRxk
ZUJJRGumKwNgVj0T15fVhVat0ZRbAG6jej6mfloaaXYu9n1bMnoJSmisI/pVdFwt9NN+0rrPMnih
oHGYaJ783F7T1XwpfYeCvJ/90i8xXThTDBRhzj8DfTGihrSQj+ugRqKP5SQMKiouHNKozSSmu468
mIB7OsuKPiFUzpVbRCLo7VgGilMEmeTFNPG/3oZcba/2hkWDvKsH1hdIMTvEjPvh+t/o23tbahBP
RS8Bbnf0PRBhWuZJqaEvojnVJGN0w0tlW2/nXbQfvHATuZyu3rkm4JMy0s/RQMQJSBypMPW0azuc
9UlfrHzmuQAienYQXSg7vNcO44F0q2vupgv73EwRT3DyLq3XY560z8mTU6axzZj2E4Y+nAAbdAe0
60HpWzyCvfMtrW+Lrb8/5UnFaKCNQE2jYnZJzW6xYQio2HuNC+v3a+/r28KbdslecaHMB0q6eXWv
uPn5XK9lvr+vCwpGr96wqGa9CtYrSVu7qOVp5YKqbmfs2+LTn0c4ufH+/ngnN94wRhA/hi8fcfZ0
twvsPWTvfX4429b53qczFRrgaRfSLOBzbx9mTOHWZGONK7y/+EqN58C2CGo/uaH2suH1uaV7rhb9
3rd7PeTJw0WGtfbQkmZ3OSQ7iDs8mrmtg3OPpr73nV6Nc6ooVDkT2qpnnInyEthjnGZdYnLadJFp
uKbbuOBkPMXV3GTYNPEGu3cv5zhE2Lz5P1qW0PMQjdoCBSCfPDRIXWlY5Fa8Z2Vruok/PQN0Cpwn
8Pz8BgUlQXf429upQS35H2O+zLJXEzUr5HlQX8YM1a3K9yw1iQ4Rc3tmtv4+hwQYkCK7jkgYBb/4
+6/GIWCq9T6EhU0OdEto3bjz18z9trrAyTR4WJviLBzg9wvz2yFPagoT9KI8YqPjdRqDq+J8FfGB
aft2v8EjfVqqDdwKLAp251pK39lf3458ckbFndPPnJZi5OROpcNxrP3uy+jLxzZIvOyzHuDXs//z
G/79XHw75sn+ahsFpnY6YybWF8f+nOFrNJz5iO++UDYendqJggrhZH7qHT5uNNAtVOi8gSw6PPAG
mO3lnx/k9yXJg3AO0kSOSoZO8rczJR+gD9LwsbiF9Hm27pv+zKn+3otSFVQuiD4UmmBPZiLkycaS
o3Bxc6oeLYYA0eTl51TD5wY5mXtcexujFK8qDoUdsOmGqP+l5oxE4aTBQJwBdNnT60cSWhTPXvRG
r1ZVnVZ2lxYZLeJB/6XdD4E43NTryZv26eFc4+57n98QvWpIT9BiWyfPpID4iqQI/VwPFtq2FkSQ
0ud1jTnPtYc/zwFFRFZvowXuO6/GOpkEctijse3VlQgl2hkXWaAFM5EJ6RXv7Gp9b2t6PdbJylmj
MdGVhrFES7RDUYLwq4dFMX8ytzAfvXNn27tf7fWAJ4GJYjWt0uvi4W4XXzRAG8hYFVc83vnRzn21
k8MbaW+Hww6DlWu37WlQ7a38KXJm1CmO++evJtb/6Uej1i54DJByzNMiLgn/Rc3VRGbbK66GYNy1
/nDsg3PYgBdh0W/jWFxo6AKwiNBP9qFiXGYiWGjjCJg9FXPEJrC9Kd6nW5QbweprVKo9DJv9c8SE
k1T/z/XGEUb+FSwakvmTL5fN62LqVi8zLR2S942LM0jsRr6N2tznUhl+g+q+RYhMUejMy31vW3w9
9Ml3VFu0lXSwymyLN430zZrOLblzA5y81R4L86igTMkyULYjAaULC2Kn3IrgJ5Q3+hEw65lneieG
NfGS+cf7PA2/QqXOnCZ/eZ+qS/h1aYmV4MsX5/aud9ccJmqUpGyN6tDpl5v1hiIebFO3PEI92AyX
kp+5hJee4qeH+MwRdqKq+DlPXo928rHSrMFzsSjF9jUeMYagFumbXucBoserdmOjh/9bnV4vI6Kd
AVOloZBFHneyYZZTW2NXMoGBnLtNPTxTiz7zsd6ZH29GONkmab5xaKxihIgkWubcTdOXP28f732j
NyOcrC5al8YMzZ1Y15Mv+5kPhsTxO0/d9sH0mfz9y3j/DVWy/2lkCHFD+9dVMBejqPcadcWf+tWn
yyb+QUMHTLUJHAMFMf7Wrz5dgvgPDhIdrickfejl5ej+VQyT7A+OoDmJDtpflbJ/VMMkVflAky6B
m05dhSVIU9wJXfxPtHHRKPzqrEFBbRiawBpSfwLbwhXmbZTIj8/qeOrU28ml4m6vTx12RziHGPuM
1oI63Y7jjaZ/zC3MmW/DyAVRC5kUl+EN6df2qC9bjRLOp0T6GItc0nxhMKudfBfRfxpIGGijD8QV
T9/nbuzg40yH/Mb5i67BZbhI+XGepJ2RYqm809NHon4ITI+eK0RLp3JTsLH1rNJfd5MBNETN0m1V
P/GR8OkkhEYEfT4kVX7v6kLz6yD+TleCeqQc6BmPq7IRGrh7/EAiNz+cvSS+96sh8tc0dk6bQFN7
+7bHIVTNjAP5Zi2uczh1LYKVve1cqe03LILjiOS5hR0hltYokP83aee13DiXZeknYgS8uYWlFynK
3yAkZSYs4UECePr+oO6YkiiNGNNzUVVRmVU/ARy3z9rLzNIXLEOPw70Uz9vzjqfv8Fqt6DaUhWLF
+u6EgQGu/TeYL4vFDs/uxFILp/NmPnoNX2a5R3jpOoZCCNd9U7xALcS7YGFmD2m7IRNFU3r4+s+i
vqryGdnAAu0KWl+4HU/XZGJyxmUremriXruhfzgw/afy+Jh13GH/8x2mWfmp3p7FWl4HhaLtTh4e
6i6UQu6T0SE/e+OwHs53EQKMs+4a4VJ14UJG8yTz4Yc6MPzOOlNyUWR7Ccb2iIXB4tMa3v33Q3xG
nC5qk+/PdnEC4LkxGzEW1nZ5staqB6oiO1YfI6dy1JzY6AVtvdST8nkROqV/zVbo43z57ctcnA5h
rRRKG/LrNNEMlG0D2a7k3izOBmKnTdHvsSmFqERLCEcrmtHpkgTHCfjD7p5woK7YEa49SA6S6NCW
6Qda4h81dGDP1PetuClpD1W4WV450y4EGdNHw4qAVj/iEowkmd4XA1pqolJnM/mW3lZHChXbwy51
tbMFlUzVrUJ3cY1W/XQX2pB6SFEpnFxxstkVuPCipP2f55AgjU/uByo2YF+fI+hNTJhbniMkyYr7
6HNkNwRrJ04gbU+Bjc/gHkYcdJ6ZQ1AjM94o3N/nzwfr8esITq4MsBnw01SQXlx8ClXt1U6rA/mW
Bl9spUNnnySIWs17DZmrEy0swqe/wN+NgLnUkpBpIkupc3o8pzfFcAiei821cqaxiO4bTthLSjZ4
SuTjrKgdJTIWeLeu6xH6ERWKvJRINLipX+IwccLxz3i+OxIlc8R2mEAAF0oX/u49pdLf4VV+L85H
S3sRbo2y5z/Lah8/htK9SD8HW2zJ6iHELQv1Tz7bDpFPk8yAqWuu0xy131IXPaFY/v6xLkzD/nu8
qPT5XJBFvouCgxnJ4pnOeEF4o6MkYAwG/+8xdNXIO8K/IwCptCc49ojm0jq+SY/Se/5PXipef9/h
cf4Wtc7vj/RhlvZl/LCuwLeJCQR+Ao3lonoyy74TYSyot33tBseVpGLIPJeN+8Dc6jX0jl1gllY2
u9EkXzmtRTqdiDwJVJRK2q+jVaUPJfQJY02kGWK7pYoxYzRbSUfiiLkFSws18xPzUanIP745D9sq
WUv5Tdj5bXurS89q7pu5v+XsTZ8SnUsKS2UuBxI++eelWom3RrZR89s6v+3jK4DOhUKbwSB9dULb
J/4N7iKXiA6d6PHUJL14mz8hzpGERb4mAzKwmKhOZrdOsJ89kWcuuMWLLjBzdUp/piEujMOabIe6
9bJl7EQbDM1lO7+jI1q8CmcHLgof7LU5Weq/vPkAumd3VwbtWxlz8ejfDhSlC/C7Sg+tB4oj1k6k
2KFpQFdfCyMxk1vMA7yZW7v5Nt1kZ4+Qob6c189kSXZwUAjlwPNUeQ8kK30Cr7jD8hk9MqZVJK8R
666Bz2Mamt1qWFPjaG6Eq7L+QyrXCCKFhzpgduJ3hG+91dvTBtuEVrOvXpqnjePrxGR4KBwYGvpb
OO193duUeDyGpXkWb6lhFrgkF2RSGsTJI69yybFFge30qjdqlphacFYJD8v92eLaCXVxJ/ufWfLp
MaYW3Keze8okJOCPx5B8evkqSYPzxjZwk7Zln3BMWFGbq2fytVe/qJvQ/evnMI6k2wSLSuNVfqS9
wIih+hfd1urtyU8QLkx7Dz22TB3TQRTy+wyTv+I/31/7YoaVHUMlqaPII2Ca3ZYLubO1fDt6MpbQ
Lc2cyA60x0jJrJ5/5YjXbQVXcHoeieBiLFEak9zJSHe44thqjcB1r+lEn9zM4AnL1RqC6vmfBDdV
D25R+V85GPVvlee0QD6N2kVVo/ZRm1Q9a7vubB0ZVfo4gwLLzLWjmxkzWF9X7Q0qdBOTGUzjeP5u
ZskbPu0/nNp7uCu7ZKltcbXCqCDPHS1yBCjzfG4fNYnFgUatmfkBmNXZ1d9LhIb77g9VtUc2XbL2
NPjIGVPWqm8NbwRbepgaXiGgIJ7k9UY1rfyONWvemLtktEguj2oq0BSL8wzOj80X539ePV4Z1Gtf
5aLaUuCYdcTTi7dnxUslPx0tr2/wEaLmS2a2EC770glSV340aOY8wQPIxUWHrR3SxshV7dSZAq5F
C6c7YhLPjuBFq+mlYiK58ZzWLYJ98Z04+1wxfn/yC8Pw79Px4pTqc6WMYfFIt2XoIL/yTzTXyeqd
dTwiyYZkcsD1N12CaidnZaL/dBr8cih7sUdj6hoU+72gv5he04f+tCm0NaAaB554q1o4QBztZrTT
3qn/ZK1dPCAwzlwOBh8xXusWuUOmtQvFumGGEYOxBAonTlwe75hL/pXvNO1Gv22aF9VYjBtoMYvl
9MDVTjm6CYbgkjMg1SAvxStsHJ0e22nwQu3tuKgtskTR8DdYBEB0vlrdXxu1S/Prk3xqMWETOKYo
2mGVxFZHeB5+1Ao2yiVnjm6VTKTBEwiswKeGGaYjTxehvjvltWL5g57wy7eZEIjPgzaUYj4WpcrT
yHbL3RdLVvNPZycUgjGnPMm1+8nqBxO4vw0UIVwlcI89WmQRo7IP72t3uv0bdsQKveu8bt1PTDur
/ZuRAENGBHsDIcOv5asZTV1Xx3yuHgPO/6v20NNc/+09Lk4kM4vgUB7F9EDzGVHQK+ytyT3fcPoM
Mael+oDJTnKfprYwv+ZD9v3m83Xmf5Oij8pZG0BRDqd3ggq0pemRlEOKbKNY8grrLhfy3Wu0ykdL
MYgCwcroKmZJUsCVL3BxOMVCJAfnhi9QZrhgrhUdF0PLeOGBJIrQOZSNBE63xd82b6dn/TAxOPhD
DHgWfeX0XkDMcLTPudGWjvTAfxuglbhpb83IVGIf6ax6cX5p/s62skNumuET/HG6kefF6/mhv6MW
jHW0kgSal4Ron/jo60S7VxtfJ0Ph5OiN0x5IxUWTVz+r2U0ne7k6N2s/1HeqsgCzaOBxlo+y4Unh
vMPj+t/5iTjwdWKSkrQWp652BNn6QQ0fJRSadSN6QzSzUsK/9APpIafwSc//Vf3KMG+Uet6O8yys
LVnYn+H+1C/JVnQlDHErTLQaaMSPEo9owlPkRm9H99G+MqyixrjGCrbGbf8Mje33XUj9sTz9z+l7
iSornYqbZMEkwWhKwEqBvApMdxCtvVM/UVQ/QJKIbsp5u5IKz4h3GmYaj8Iu2kJYA/bQbp/LeZM4
ounMFH+mbCLRLTbQj5snziFyOwpHw0t5TxwSCgknsPU1fGDuemPijr2vlO7EeFDmZOzkIEfildf7
uFX/tgAvjtFRNyIzKNlka69zix4jI7a2W9CS5uhSjp9HW1cRgK2akYYBSaDxkvLbNm7wDcGhJFRs
uMBaZkOLTGMreVT9dtunFqPSo1a+gaFJGiJNgIr46NrO99eZXD9vzGTPk/ap0DS/FAWcqhwGY0R5
1LgaCkZ8g9gSsZBBJr4foTsQBebItrGa6U5+i0R7vM/px81y7/eJ8h18mnaTT89x8SVJ2pNrMeY5
VJFVZCu2vgLCM7hocQnJYDO7kGpXw1x/VoQroyj+OEk//fZFSdElUTaG0/1C2p+me15zm0eWfKuT
52QFT92Oi8b82vl8QfH4nzrm049eFA4lrGPyvz8uNQOCUKz2HcVNSYXIViTWovEkYH1/vZt79UNf
1AWaETVK1p0kBnzWP5LklzmJk4guOkG1eMDoyEaFp20jN7Dl9kpb6+Ng/bZe/vPS5sVNDi8OkSCw
TAIiGs6YGqJ8s6bACOF1uoySOD5rekuZzQV0rel5k8hYY7ld9dQEG8wLsgUBkHp4CLDgIgrpNNeS
O3F86sPlEZzpuFGuUUW/o2pfZ6V5USgA0ATZbMYgYQEzAGVZoyPdV3aj2UpigZKYVhFbMz8wLOUt
89H7/r4qLsxFvk0SFEBfChWIVUJiygwWYKLitp0v2O0d6llRIo/rg5T0qq5iNj9z2iIVC0ZyUO/H
831GcqLsKKtrfLeLFtv3J7q4kPbHkLii4JQemn/totjHf6U/AJzsaVbuDnP1GjRzbZmYFwd8TQIr
/fs0O4w1KkDrg9a21Bb6PXkf43a24ULltptrq/ODkfjbRL24NSa0jJJiRMocPhwfUHSg7nFy+7hq
37EhEw/SFqM12dY90YoczSnfuBe+jE/Zul4MG3GeHLRd4Imrfq3OCeSZC4dxSc70w6z1htO8mSIB
JBTq77jWN+v+QR/cYd38SfYD2eu6pZYWXlJIah7Dt9/nk/Fjwfhp/V3ssqdCSOrSZPTCh1CzimB7
6vxO2LRP6Svhe3XmIfeF33807FRwomVgzzwUHOR+Ch7JksazKWFKxjXHyzT3bOy4cSEhadtF1Hta
/FedPC4e2tmqkFbtzJ7Z1ROnev6I0ZQCzYGbB3hsncxz4+Pcewow7T/56Xv1fLov7UawDNMLRBvD
QBggpVt026o5TIoAyRbUhVnYZs/OQFqel06SokfFXBSjNz4QOB06iF3JeaDeBTgkAGkt7SuM5PQr
K/J7m+JiR7g4KyoJb3DzdMwOqeAjNirPuQ0YVA+HfFjpJnYONsKMwC7Zo/5gP5KfcU51Wv05bZ1e
cInv7PM5f9nxf3uvMORq3TNyosgVDOvM1aF0hAKvEi8gf1e4/330LzhR39fuxZEjG8QonjRGP1kE
y9wZV9y6wjVXGbqBR/EKbqR85b5//7WLg6asK6JFiVI99KaFOmqwh3KrRmdnDO5nBQFowWLiUrYa
avf1dBN1lXZ5Ev1MxPt1kaQLbXqw018cyvrg0JUWea5bwiQge0qrykT7Y3WxR7yEyBEC9BBEV0qS
D3/Kyz2A9IAJccSfCOLy183X0NVa6AYJVNi00CbY6L5CCQMYR3/CHFLfivJces7+oeqT0BrdEyx/
elFnD6jlnn8fuB+LtM9PcjFwsRSjFMoBGc7EumRHfBHXhj/dUxvgDskTI4/PxWKSbcU7G0siCFnh
11n/04j99kEuRvQUtejuJjBS8WNSDzCS8DLTE06LKaZn5o/4u9vKPPQCplNJm8vC0uB/hcJ++hYf
0+4T4NKA/uQpma0cyQSD7Rpf46qu7M40f6WVrGwxQLp2GijTtvjLiyuXh14otoRLdpT5WCuqFr6H
r9QCyr7Dc5J93JUtkr9tGji5Iw9rAxolMM/z8B54xSYDbEntYH4GKsus6qmGW+nQxVmSsWqbf9sN
sTCr1m5voW1HGABt1D+/z54fLymfv9jFEVoe6zTCHic9kLEXv2aKzcU2vm2A+qaUmjjztYo77ZFu
a2XphlfOUxoz9ultMDAn8I+JL90Yh/hPeKZ1ZxGYMEOp6Q9AqBgg6Et2LYAPN/Umr9a3qyTs711F
NtzPT39xEldhhBEQxigHLvbENEuRPfzD5ZGuEm8S0rknbqdfqKLbSZ6+NZ6F1K82BmSAdBP71X14
D4JZrpKbcVGlTvHXj222XEhbx0OC/NXN3oSbnnuW4mFANqyT1bA+350P3L9IbNBa6wPTxMgiRP66
b25QjMWO4YaHSlu2hTe2mAxZ2q1RA/RMR881fNH4cRv9/P4XR7YeCzLGtDR4kuIuMzejuB7YSjui
bkPX0ZXWHdtlgBPMq5EuSaw0DzEdtOCQyBiQzIPiQWx5UAsIOn6FbBHDnNdJRFdhg9y0Eh4dE2Ip
PkkzjCYs7FYs5u58xK0IVGswUX7OQy6xd0mybT0ylpzCj8OlIHpgiNuSPpnogS3Sc3G43WLRKTYb
sXRI1LMN2QMrqbY9uXrFaE1kwPaNlnS6DBDt5Dezt3GR3ZirsXHMlfgY7o1dueo25Fd6qie+nbfl
Tb/Ay5WcDNkXXsXktihXgDCbjqynZI31F1B7701ZbKGL7trkbqpb58QyFsPLaR2vskVnR6yuYFX6
4P5vylbyDX8S8IT7+B4rUVK1+8IR57JoD/cwkrlv3qfLUl3nO3ke+8jSH/VHybSTd2MZPWuvJxrT
FmpSxNTqutuMj02xLnfnDaEaR5Z44Ztv7aFCCXIfLzGj3zSYeKAFvsNoRV/FDbnNMcYSmxkpUOR4
8tVRMR3t4/QnFghUt4nnamtV92Vyw1uLq2avizyUtlMB9d6OBGpVqa+/Cfe6Fy+nMlNeh1Slz9py
knpQjZ2eCsOp0sXskLM0NC/b0SxLX7lOs2CaB3Bx7MNbzyFE3tngF+fAqpHXwsSbtEfLID4PAkyB
atcVUFeMoEVv3a30gD84ssgtwnO3u622ZC4NuXveqqtxNbhTgQiamyM1a73mFS+gk7jLnk3MVRVo
eIItmj5U0D3waT8cMMfi+Irqu9Jc5EcvLafEXhyQwTwGhMdPWK66NBqtHq3s4vhKILhRrDTVkwS8
UmzhvsPryxrv8t1xOa7MbSYxlulSKxCtWvkfcBZSt2zR4lgc7pMDKSY500O0+nlF9LSFHVtgpUvp
bAXrfiUs5NvOp38o0Mm0FHHFZ3085vP4QW2dzu69eJ66zd/+MdyEe+VZf9EoOgHuwfTpeMi6rZWW
2XoSXEZ9LcgW/aN2LTsJu9BpfaZB+O4o+/ZdJD+Znt07Jk0ubrsbFbrKXUtvWHklczJbIAEWF/Er
FVJ89Nmhm8fZUprf32P67eClIPCABKjt6W+QfDzX3MQFXt6ID8OddAdCLY7TsaI91RRBbAr5vbIq
nicGMdLGyOHSWP3Dvjla9/1y9lzR3MLDZ45zsmAhts/Ldep08ySlj++l7WrcsM3l5S02TIwBHKkV
bJGVdtwPc+kRng2R5gQSgNHb7PqR6sQ37V9Swo/vefOXMGQtmjmGYOXti6pNHTKVzZKjMVsem8UJ
Hye6srN1s1BWwyM23U2B6gto5bSDmFknyOfnILWgnMFrEdmZhD0llnVIyudZ4zSvp+qmPT/lmMI7
wgbvJNOO54aPwGpz3Btnl6ks0KXDhhoPCyu5SU234gZSppVzvk0039ip89NCtDB6Jr2Upa9Jnlwu
+3FNOzw0121uYaMOuv+Czw5HSQF2qyiCP9C79I69Rd88Tp2RDuf5/HxqDnJyc2JvSMvXmoVRsp3y
z3LiWU+/PP/HFJttT0wUEKRxH4teJ1vqkbbi7CXwZpvTeZ0EO1qeuO0ZvafiuPwPkAs7ppi2qrQE
29T3hF7rbwHSa8mhJXja1lht7RoZU2IMiGb3UuRGoxWD3eYBF8YG2K7lMYJDPOZuh7o/O4i2BmGf
iGnrFPXWQIzNbIcfwPlJvRX94854FFlmpjVCFxpdNVl06FkUVtIJCP1ptiR+zQqNN/XoAjBXJ6Qo
OAGV2zFbZjUU0Y2pOiCVtYHnLfC11b1RvqiZleCYzsDfZMWjGtvFLlItKXariQvBzlf4wlgRqrBp
97N/5oOBdSVoLSnhkYNdoyXTFerWJ7XZnmev+j9zL/vy2UEYnZpz7b0x5uZWJtuWux4LbGq/hHv9
dtgpf3AYBEd2CVm3mFOIMsFU69EVoYtB6qM2nP54nsZOsQ6C+YTDTlJV9lcvv1fPNlPweIjujaMl
vWUU0JZOA3NcCb0xzx8wRdvJ3ZofTR2RVSGSx2BFDVF/kqvMI/SuXWRDiFCOG7Irs5cymsNrojQ/
JEupmOP7CeLvNHMpQ8XFDk+rDSpYilm3hd9HsM21xDkKTrI69RwHxIfPT/w9XmlnXBOX8Tt8re2J
MiOwI/602zUHieW3h801QiR9jd+Lm9iY2v+heNtnqwabpzdM4sfK0gj5Ym8lSheRLiBV4xzHFYGM
pF+RwNW9nXkgUvRAj7or1z91gsa+18yKJEvoiyhrLuq2SCVRqynpMAtLGR9qNubCblTs+VJLppbC
7AFLk22uYrjiJl6vEgvgHU9r0skxn/eKNLXU+sB9wqr/9a74GulWO+xz/DYkQrzXY/NgFAytaNcW
Hfee0tSt/+bkEgtPknCLE5yIC/8JG4JVii+MlXQ4pFzBAj4owr+94kVpNoRmGR9Rut2Cl5SLwYTF
ZanE1PinRgN6YH3eDjMfIz70ili+raqR0wdfK6sfb3F4SPSlmNwc020rumZjmZsj7MXaShc4KDjA
i4yno/+pYRzYHCfcNcRDjOebHdaO6YcYI+DNLdllwZl0vmvkuZBhHeominOcrcTQoUIS71Ovauwy
v1XyKwS2H9kw8Lf/z/he3I7lIyRuQtrFWzOy9JtyMUldI4/SIbN7t7XZwZzf7zEfur1fPvcHo/vT
zQ9nFS0bhzI96AfC/VQryryOThAEBniX++kJxHmkucKD7lFvzM2VvKr2pxZ2ip0uAYzPf+OXCbFL
98Fz/cYurngBIX7PWPJ5WWCL+ypYSh3NNe6yIA//2geR0YDr4Q20E9fCqpzNNWjG3PBmq86wutya
PQe3hq1t5EVMVsuV+fUjCPnpE1+q7FW1O0XVrAJrdQ1/pAeU26Nid3ucVcaFHhDAYAn3578q6X3Y
uAtW+JIuC5tbDyaxNvaISM9qWGu7cC2yGSbz7AxN1koetN7TG0ukSSiC/ISCpT/LoCkpx/F0xOM4
ZMwpApb13woqGJxRcPp6fRbsmLI0nKePvw/sz13czy96sZDSSjALFI/pIUYevlARueRbkXClf/xb
75xf9TdjonigsrTiiswOe0ZEsGQpy49ivCL34lahUdZZDHU2ro+3TMbeOpJmD/eBeXn0deoEk7Gj
JG9dzB4KXFLpbv0d1fszn2KVvcuP1X1LGwGZTfTQTtp0NwQSPTu9C2+CiAkI10OHPY3dOAQxb7Pb
9G7oveO25C40zvGYJDq8fBWe4DfeGU/T7T71qG/MXbFLLDyC8u6Gs5JPLBd2gi/urpCs00P/GnHE
cYfNNwIk8M4pTG+QsHvFWQWAxepGr9a8in/ExK+ZefgmnlT7KFjy4sooTCDSt+WFlYOCmzlr95IE
KQvNaSa38Lxap5rtjmzSmPM42lG2+lVIoeg3zbJzIsOZtZktOHkpW8kYwJy/v4a3/Aj6G58e5QKx
UKJAxMFDmPCuTqVgAyN9MnusyUlIKFyl2Jv+EW5N4SXAL3reX9XK/dh4+fwEF6eXILRCXZ/B/khe
2MzA/xZm8qwgLMg3R382WuY9FIIHXfNwfNRmtgFXFLgL5VswWpiwXNv7fiRbfH6eixXSiUVStAHP
o2ySwavfhdL/SL+Vj3ZfLWXYM279z6QLLTldvVA8ii46eFfO9B/ZFp+f4mLPjwyM9LU8h/IB+c/J
d+YqdkfBUleVH9+ntr6H8/dRZ0mPALMtyTdOfRWN+7EF9fkpLtBQPNGUc5DwFNomX4dwPEB83scP
KuQMrtXvy+LnTfjTXLwAPStBnSndUKSHbqnSn8TT6yEe3XzkYOVMXoyyk1VcwoWH03P6QPN4eBjv
uEwkB0yE2DtoWO4xC6BUAwzR1nm+U8/OMXsRww3Gs8q7JmJ+vTnpXvE0JE7tDo62Cg9Rv+Q+bNBV
Ivs88pp0M+KytOYsh4JtBnNRd0P6X1eQwu+k9Alr+8+7fuDQn07YhhvE2I182dobQWEyTyC7moJE
JnwM/P20xJfO7hx1OfX60sQuHhPC2ampQfKvNOU/6ENftyOJoEYR2xwNsRgWOmxXn59llpVDexbE
g8DGd3Q6w+Y+WAe+arbO8FJA0YlOByV7SLyA25aSvMeAci8FLuE20ArXIPpJbN7ihgq7tQxh3cI1
y0b2VclW4wFlRm1rAefINcLsDx32r09+sXslRJCew0oUD+IhW2AbJzUY99pAV77uyqAmNokvMqRX
GInX5Cia9G0T//rbF/tWKs0qtWwH8dDEiyqgeE7WZOFg1Qoybc4jwWnCie9JWhDusqYXYSeLzwNj
SjDQJB+n4sQBAsdEXeOUAxjL76TzpoFWE1mJp5BAddqYdt2sDQmVjnPiahQtBmNdcyOppMcufom7
TcPemD0N4bIrvImkXHK74xAtqVt0Y10eYQpX6U6SwC3E20pYR/3+2lb1fxkEPOkwjsYC4lLex+c3
QtTIfAgXqAUMaIgAJNid+7kCXZUX0W7aft6A/XJTu6oWnsb4++z9z89P4/Rp9h5nOem0/VmcmHku
UUaqZBXLfo47YwcxGo0gl8CJA/z7ZiVNG/BvP3uxaI5RIuhx3ouHFmF7eVfdGhq4ZF266mN6ry1Q
Afk9cZmW/KIjcwd27K2Gx3kLqBVJObSye+VahOW1R7pYDadMqYqGvKWDesjutNcjCQ6vlGVxapl2
js6LSVYjHqkcrsLImq99kh+0HdOK+M9IXKwII8ybQFILkaYn9PWAOZchMJyuopnk8nkEKt8T2IMT
v4Qw/zjiZ9znHRHCIldOJEQ9KQR2tSDNJYLA2yywLpXwXGjcKXBeZ3YTmbXS9L1i3hEEERwXhcpJ
sekqX76yP/9QBXx9l4sqIDcxaTzWI8PbSr7m6x6AdOQRslBx3bPRw5XNGkq2qBM6p2Se4iUuV4b8
yiy7urYuyoB4JihlFzCkCFtB2cHoQAsDSERkMqO2jrY04idoYupDolQ4///+/kUBkFdpJh5rZrmR
WrQ8wLXP28oH5UaGYSWBXelzw1IfkmXN/vP8+xL7gRL0dQwu6gElSgbs30vxoPgFk9dJ3ZgH6HFz
IF5qkqCOm15aRZCWg9irigXYSnnlYvhDP/jLM3z0zD7tLnVbBHEXMw903ZchTJ8cM/aHWymZg+at
u/3U2SvgUw6MiDMaH3Tq6xZbF+YLU4efx2BlYSUs4Wx8abSTDpgqykPC0qZE77b0TuZAHW5xc1UG
8+N2+umXLia+3udaUUSReOgze4DgnPv5c+NPsqZYu9Vrj1Vrx97Vqvv7lejrC15M9BOJ6UpvBMKh
fTo5steQegfVV35MT3uZb+2fbid3vTz8E+rPRQHC5l3bvn4oub8+wsVcF7vYOKl1OO3ougkZOYVm
SrupDDm6ucwPud2duHr2mM20XDhFrFDDBSkHNKNTbTnO3n+f/j9PvU8jcTH9tQLn96M8E7gChHOy
dSrbOL5Vp0UP673OnrrTHjMOwvfsQgEwJaoxvWuK+TRDI23++7P8QC7+8m0ul4HcEe9+Tih2dO2+
b30TMpaM+MRT0kljAGA2PNCAS0l8IrM39fTI1/5yhzP7fwVdSTQ7HTQsFOQEGHmkwQd3yl26TrJl
oLzPXqK3Eu5wiJ6vcBJgCVuDBrXNMpxEfXgO+v74R+kOwO+AIqekJNv20aj8NlzSC4aAfKz839/2
hyvp17e94CLiA0gOczN9eXMpDACO6ElyuJtZMRdm/hlT/Nlc7TxcgrvBG8F/6EejjO22GZkrxIjW
1ln9fwcBvz7TRZmTmWGs9hU7ALkfwLfuWd2mIc02alzYq2QehbOrcsAfbmRff/SiyKmLQAzMMx+i
SpfkJCEvALPKBpIY58eHU7fs4r1UrAQ392J1ewTpOfYuJNfTLlR3xFS0rvwvsIxycY4d+BemLf8T
Bxctmqg7dDgSutB3BKI1zwCuvNXgCg58N79bVl42kCHknZtly3wI7QMVS+sP4LC4QRbaArzn2qB/
J1FN72rgNUZ2Exyki3cd9U7EKoMdKJHWJ+fc05c8QRPxxHk9j2nudk9yujDTuXJe0ZNkyJMXaBnX
7BuMH68Vnx7joogT80ROg5pPrrYYtZ4rjC5sfZgUbvxkDvyi1y4E2aICtoZdMLkaNcRYdqqnoNam
q+y01J7KdGUQsXUPbfP8L+GyftzHuseWBiIm2jPZr1m8WCs7OCFRLEO4AFeI7aAjYWneg/U65N8I
tDW3H0o1MujvUadi4tRP3Q0j9NPi5di5LYG05OESboLXru7prZUdDCfjIlstmhuSKqRsbyJSPs1u
sTrORrS719xKf7hKfx24i7IzzeSxBzoQDtgoK+hyjhrCIvEOmsGYW3TrnRz/OPqDwQ1JPBRw7E7s
KaOrrPCGpIPT38+uEri06bz6dj34NIwXx+jQV7NTjeP5QVh2r8bfioucLSxO/+BCjJ5R7ozTmrTz
Ge3Ct/HkK6ZNRy68DxcYWZr02oIFbPwDQGvvDNo7DUhVmMuNNwrz/jW8SzdHFwKBAcfAVP/wNo/9
3Pgjl+TO3emN1xf/sKaW7RMiR5aNxT1UdAfd6vBMm2wwRriAfyvSYIN8wT1AgVFzd2UHvbaYLo7z
rKhSXSpYTNOlbIQ8KiygQdTBgqYwbXYb69rsnnHAzOXs4HIhzHVnODm/P8XPBeSnQbg40fM6TSma
eArUR+Z2ZvV/xtbNIT6wed+2lvvYcWGXAViuiyymSfdt/EnKEonjRkZ9aUd8zpJj3AT89NC7UVXC
ClqGnAzu0a9dmc6kSrOwczQv9Yx+fa2U+QHVZUl8+vWLwwKPoCHTR349PZLiDCukJV2AC4xj1jYW
qXQqTF+1ZSB6bOyv3Bl+UB58/fGLjfQYdnEiRPx4i9xgyJ2qB7UiHI90XO+EgzB9q22wO+HfOll1
zyOvRhdf/wvltQarMnJSmCNwXAR6QQ5+PwnGvM0qSq+imx+5Nr+N0cVWq6bE/pFCwMbBgY1aDTYD
dOpIZm35yckvtiRZhMWKTC+CYvSTBeUhh4fdn/ARH95pqZ6hewXkzVVkBvbYYYz2qVvLI5nyW2GG
GbibQ5vpMxSy62gk2UD1zkJkG++yTVefvQc2BB1tuMlZ6xzzRW7mtjBgR5HfHU9//jdr4dOUuNgl
61Mj0eTiZTFhShY9BaNNwtHflCNm0er7CZgaHCC8eVTnV+1yfyD4fp0TF9thpaoV02KakIObposC
ZqbbaF5MhC4JblAggRztlkSAap/pTqZh90ow2+l+YgASW3blW0yV85eBNyZzpMkJHVdRMuwuvoVp
zLT82AkRF0v04C0CQgguD7GLQREoSb0N2iXhbZNBUbk8lw7BbtfwhQ+Hlt8e4WKD1KpEb+KaRzgX
f0wEYf8g9c0eEyf+eyZsQXg7KTczuxaXsQHrwTPedZod7yGhpHTiEYE7IuGPbqwslMgT461q/L3y
ib5blFx8o4u986zWgwwAEh0K3EnpBrKDl+lUfZzsLIeL8uHzNFph+g9FQq0t1Kaey8JEXGptMR3o
CuLZGxieboReGZcWa41AUYgc/Z7weASIMgRTJBA6nkuJT/8vVtwzHhgR9h191a5jsbLTdo6Voq0E
6GoHNzd3Y+AArIaVldo0BAfiSVwS747O8ewVsUdS/DlwREoeFG0Fn4kkq5v8bw0AVmSYaHReOK5l
8uzxVDrbBQgCHWvZl9RlrG6EfI4JLPyZG30n57aa7jKAbwhB6Z8z5Bx4BeshfQkaHwFEV97VAgLJ
fZGsBHlrYNCZbGeqr7Ga7WDAy5KuzdPxtgYLhatoIKDCGOQEWg5MYy6JIcYNRHlo7DPuVDRzGucM
O3hwFMP9L87ObLlVbNu2X6QIUcOrqFEtWZLtF8IliBqEQOjrb8PnYWcqVyxH3Ih9cp+9ctkqgDnH
HKP31i9sl/gykMtOvmtlQXRYRd+nNZubLyrrApXt+orTP+Pbze+7pgdDivwGWu0AqKunOXLU1a2Q
zJv4s0s+qivHpxbDEAtVFafoOp71dNnFx7/fLQ9obtoTDzfLw1E142hS6SV3c3ZekI4GwlliuYss
HKgDEjGGdahbs6lTWKHfb8ZURno20fGuWhMEJflmbCkgq/jlXf23Mvz32/oRzvyjeVOUGdNFWYv3
ojzv5ees38vIe+6bKNuTJ2/e+D+SielrVRHipdhsFq0PoWJ+UxYtzTWEcsXH9e4mz0LnarkJJSut
d2dpfum99uwIJNnn1FBYUmaTbZ47uiPPjQ2SxmjNkF9ckOwWNG/FLmd0xyyXsQpFDu0i5t3yPEJ4
Us8qCmIm/xX8BBJUWt0a/CoITzdpfsU5TP1HUl3My4zUlWuO7+BiU8oSGa1Nn4QbnAOCj1BnL2OM
umViS+QS1bNMdwaNEOwZlb6SmKRscL98wliecTKraaHpCHYGNytAu4V0U6jCTFWelbiOxs49EzDv
su2Rqd7tDi3sSlvfBQub4M3SsO3riCI1Nx9emtC5wIBJaUec7wcm/YW+BATFkF9q7STalDmBKGD+
YhfVbWygoe1d6SS3Vxsl6VfBnk9Jy23pRPi2a3xaKPmYxPmA/+YG7cbBCh3SRS+ql06IM7W78pj6
l0VIkYCcP7OkZhZezcndT0UkkBbDvgaRHfuzAkSKDSVa1tIinAR0EyIJv89Mjd3GeEbXF05MMd+2
X+i4bmAsSpVoaNEcOErJV5H79jsRnani5lpPDD2phrGKfverqRZNFM9uKTL88Uhz28Y3WhaE1CzS
+8d0Xu55GvuYfaxdN9l7c4NlQIIV8rlSWt/j4yVIf+sK/HcK8XCHPxR64VRPikYWYmYv57uppn7a
bC5ycEHMfGeOpNnkJXMh9aAXj3oLgmhyQ452NNjt+444KzSuAvc54Z2mICziZPWrsVMaq6i/7HQ/
G80/HsJKqgnnSeWYqe7tIy3sEqXiTnP6JQVp+aXqi7NiVYhfnvSF8hqvNGBjym12+1GYLWPaO5hk
d81xrJmGmWEl5DOGZvnLWvGz5f/tXT4UKPJZOhvx5CruiF6/AQwk9MKcflGMunq3ZFpx53mvbJFM
qxS1uS9BOqULI+/pxwmUbPp1Hb2ighmSTd0HkpsgvsSuqjhKfjL0eRL7Z0sUbOkszGs4s9kbfC01
9+g0fkx3oJ1+pR/+p42gKwA3AVQCeRYBxD3UF1pqqO2E3BlaWDiqUBIFBk7EwUw2I2wwPzAjFwaT
3CL6bfbUaxmIj9PlX3BfyuMxSBjjFuFnawL/0UX9wYUcaXc1vJWVDE9KuyIYlw8aaEDwLZ8q2XTg
FZBUO8ozSkzVRnjEHjoU7tAdpuFKxW86tTLiOKoANSe57H3jYZEv4Hnmn2Xjd0IgXBYGGTakiZvF
GPdpVTf/gi/KYGtfk4TOniI9sQpxApnY6LuFxOqhjZwdxq7y+6+O3fFk88+b6PHTPvQNNezDhNzU
8o6keM4TwxLoGrZ6ZVn6upfrs996VsJYhP3tBR8e/2y4JcY1K+Vd+q1nLp4dTMsw7GGEmNJ8zP2g
DAqLtQQcZQQ49HPxF5v5j1Tpb+/g4bA3jRMjFUveAUC25+nNKpyYQXT1TXx9BcGgcutfbinhPzOx
x2/54dimXs59hLJZ3pXtGebdZ3x+vd/vFum9VtHGMLqOl8nmLn/p0jbNvQbveOyV1Q5Lppk1hDvn
qk1UEDipgfgQIBGK5rU17fX8Peo9vLRfqmz1isnYHUXiiJxOVBOF/v+xpKCBdodwbmwnzPJhJYpr
ZrwXpgS5NcVegxpOXV4x50peXJnl1FKGoMNvRo3g6u08yz6yIZgivj8r65tu5/Q2U1PvUA/bYbhO
J0udQdugvZeal5Lgoq/T6byLHfJQQwLZ0dqnGyBfEnHtwlNTzMXbqpBdQXapP5PSn5wdtlKCW4ez
F02pESztPXZkqzgaLElC0N3X5/tcgaF3f5KyYw1K8EoR0EXfbUpoHPnmqpCRd/jx90Ls90v2cOAa
UxWb+Mxd0nLuG1WAdydB+DDMVfKz4G/pwU1d17otXMx0CEJxnt98Kd9OsueptC9Tvg7OOpZAPCt6
q3IOSymtDjVGuGRRyW7dLYcIjuS6Lf0+mVfw2hqiLIM6XJbNMi5trt6YA5X5/dRT775srBqi4z+U
zpeGgAsykU5D4aeSJ7SupHqYSJCHD6JZMvjqlhJBKyw+d6+3K8kiYrom95n0+tw9I1rVnRBXi+y2
541+daa1G2E7uNsTaQvgF/MO6UxqZU4Tb4pDEwsXpQ7OY9lrQY4UmZvGroxNxyB8wlRgqEQLaIAT
pF5MESz+uKrQ99al14Nfkdx6OqMdggBkQElq/XKVxi3ub4/ywxZolJLeikRi8ihnG4qC1K7ZAMVP
UUDW49Y+JeqmpEfAnHvzy0s/7lY80hJQFEMUdQOw6o8O7R81QnwfkrNaZf93f4BRxMgPjAbvZu5w
8vJ/ebXHiuTx1R7WLGFiTOhOFvIu/Cro8luTWbOPnYweKUc7aD6ZN8b3OL+86h/W6n99xodlK62F
uk8R1O2ulSlpXpcsFM1nitbb2abCuRqx/d3sBI+U1kDb7ZbU9rNf3sMfLvG/3sPDcxj26l0JU1He
jRFwsPVN4Z3zNIYbfTq/Pt/N8wvimdpWwl34G5/ox7n7cHv967Ufbi+pJIxhKLjGME9bvAWBOvVL
yTUuqJVcWeVseOtW09tSPG8LJLyhOQU5TfQt1rVZblVQTilwmUNgcadVJVrdYN+/JXM0yg6uwSyD
6quyDMkxAtw96jORqV8VhINY+OVKao+9/cf756G2Km/3RODcIO/kV3hU/XdZjJdwI/Hgn86ZDWFa
m47GOFTQ93m2rurgottGfSI3cTaBlFA5+gQZ3Uz8VBkk6y5CZz3bDZqL6g8wTeYIt9cKmoEQaBXR
6h2bSzwLa49lT9x3+bzCNAT3apn7V+CpoxWNtgJtKs2+FW967g+53+Y7oSXQbIxqouDUJaaWQZ2M
I9t66p45KhXm+V1I3nN5aVx9/YJs2s+Hd0E8JeffdEl/KIv+deXHJ+MfT3fVp1Kh5Km8m6TOObfa
ReV0c+EVcpr2muw6LG/y7u83uvTbJXpoSNzzsr+XQk6NABK62pbF6uZcvRjkFa5HK9FJT7aHcCMn
Pl6rqys42G2Z9U/eJq/6Pp76Z6I9B/t83unYGbERupwEzEg7NsO6euMAOv9Nd6H8sgQ+CkJryVCS
q8TywBujP09CptfTNMgwZLoxiC0FqIN951in4H3GSkzsWAtxXvNA377dLcW7e1Sa6GLYJ7OtRLGn
mF1mTaaukFl6P68upnZgf/xRkcqhWRyIJ57S1MamG9sMF7H4Mpwyh9BMEvvvl+M/aqqHJ+anPfyP
O2DIxCoXtETeSUj2waiOKMkJVilOoUgXFbP/iHeRKSYOzb9kxE0Xr71nhL8s/P9ReDy+jfEa/ONt
RP01ZaDNEpQYtMysBPPG84RGeOKQzsuGhyG3nrcwoM3ymaYZXCiCB2lUzSa/tqCnPx6a/66H7Hu6
TvA0bPN/v5muvqv9zSjjPc6LAm+eSF+T6ClczOKB8wpomGOzkNZAoIM+uJCz/Vz4lT8ZbRodxA76
Lo68xeVlc7DKPsXJpjx2i3Cr57YmMIKnW1PuYPhg4c7Gv35jp5nY+ZtE0xv4P+bjGxbajK9anGnM
Cp2L4mjr8o03gXVYdjmYCu7gTvaN/zPft9tn4aPwx8CZs3feUUsFZW5pkS1NmJYPmPS8ofwcNOse
vWXwRNZFG6T4eSGZuY0f2p2jBjpeod5jCIukIhdccTmYjd86rcVjiNtzW34b3vVbN1vn9iGvwAQG
yQYLPv922weCMVONUz7nK/FZ8vxyd0bdur5+97a8ree8nXnia4vbc0GHINBujqH5BuLfI/BkxWqs
/O2ZcMm1TlN3qy2qDzm43pmWX21KXgEv0lu8gEFY1csYo//icsR/ynrdK9wjBSEnhQtw/rI67+4O
1hBCyvG8j/RzxdFdMcACjMR0MIuOWFhfV7HEM/sKYPUEsT/+E5PUc6ri5LW5GoHo0l9YpavEj7Gl
r/KjHkgc03Gtw1KcMoLoMHq1yMAb67zTPoi0aP1sH5vdInmSXRzgKALK490aVgkcVBSIAb8Ekfwx
eWpGuxIe9/uT4tG2T54Nw2s/CeO+zDIrtqDnV4T6YthcDOo+z5BzuEzK+y94QfhQ0uCqj2oOL7dH
L1dy5oXHhkGyF+og3QkWbKK7PjvPa5bRcZasCCOiS0G6jnVbm09WWCQWZSD9hPednW6PkstL3Sgo
X8EG5FCj3eYTDL1boppZYjKX2CHJjsn2k52B7CvB4/x63SZ7/tVLti7ekRTkrjBXUdcemBXV9YyW
pt7Z50P5JW+mP50ZEjfO9uiKCy3YweBaRtBahzWZf611nEjphq7yreKlJfyBKJ2pfr4s9pDxdV55
gmLAlAQTBED+xS+v9vXX7cKldBr+pKRGqkVH3YyIBIJ+wSbyZ4Zg0jJDzCSheZ/gDmScYF2gVGDR
eJeum2KvY6Td1l+awMMNzJem4OzC76rs4aDLFv3/CVgPTpWGczvlr7l3tht+loF85Ek7IzTvJ2EG
BSABGzSF+83Cj82bNOzajF6j+WX84ulJVcp6QOihLPXWKlMrD5AhHXQ4vfz3zdwlnGEPlde9lyAZ
MdHFI8sC/4yvyD5k6zo5xt0FhxbKHsnOsEqa1XcleWnniQKx3cui2zAsA/O91eMjtrZSP9551rkI
U6QL7+yMUCCiKBidC1Fkhy/MrGwOzpfejN+5lMMnTV0jWnMyplnr3AMV3/FoQh4JTVqx0i544O36
OTkOm+wtPvZMNjBoR5NZOcGBYCpTW8k9+WqreBP4JhC/ftPMuL5QCk034AqZE17WBmkrruZOvqvJ
Rrc6s/SnkMLGSl61ZJhx0A+W9O6c2gFU4I5RUjeb1shiFBZBwyS9l9ws7CA3TpK07bvAsPEvqLxh
tBjlphu7kMS5IPrhAvdWe5w+KcFIJki8nNmhMyywQaDDTZ3swE/N2h12xR00Peu8UTi+pS9txLD7
XUBQY/etNxH8onWUIDmb+L+nDlDxLxgDTJX5acWG4Sr1GiTT3UX1L4gPgUR2LrkaOwRAGNgscJ1O
7Ud85Na8HfBxq5BvXkrZDFkxltmhExF/NLmndm7HSJoHP1A2em4q39Fm8M+fVWmTzYA6REv9m2HW
n0zdgq6wpTca3TCeLjrNjvDj8pR+9H5xlAag+t2qWskwCjSLRXQZz7WfeTEDW8b4wNqmM+M1e9OC
zK4Uq9zje9adBucD/W+ZMNQIe96sf8qILl81brgzwOUmwf2ADl6tLJUTb8OoTZ4TMA5IhQNYY4K1
RlYL4XqBrQOgA5C2/e1tRI9mbkHyGCQtM77NvBKbebTAuD5STB31FH20OzildvzFyaBekERrFkvp
yrcI4HhGyAMEd3Rb0Z7QAZRMtP+7L5j7MLWBNmDnPg0+mQj6qVqpc1z+MI60q9VltngqnQmUVO4G
ygIHiBCl+4xxj4m93yv3l6fcGYW/4VI9nFkUdlMvEliIR8RoaMe+uGp5LRU4a/1OIG2xvC1HCQj/
31Y4NEvDUp6UyBO57qEFGbpYIeoOYtwaZPHEX/k64kYCvOud13Ewfgv8gNWfzuvbakyPHALcSi27
oryr37vD1S+C9svwLwF9VLtaVowlSUjZGxLziJGaXL8bHV/R6KqPZmgrdIJuGNSlvO9xvDF6us3L
/BrwDd+PmZ1se6gyZmVFH7Qxi23mRkfNr5YZix4Y4qfrWpxf5+mJaeVBAc7fe9KhPdSEsdT2pPf4
YeElX9NZsct3GE64RYlyOFBYXYJsWS2Tle4YiCt4CfX1vG+Cy7rknnihWQKvpFrK8ymzgmKGPuLy
1LGBk/k7v56wMZwrX5zMY4ZXMX5Z/wrZUzCR2+jvk83ES1hfOR5+DfDxICideLLOrMTsfqlNq67p
7QI5Mx5CkmXfuXHHGvitgv2qm8JHFZT7ApzNuDHX62aJE5lB5rYrF/fp/H79pZGqa38+m/+vHnxo
HgtyidEuU4xdY0320s3RMEYDqgDEyBcP7TDj2uqrfsv/rHNL3YbL6fZyVF35Fb6gfqjftBlF19PN
iX3wspfBxsnes1aOZREAvTd0uiUS4tebU/i0ryYeA3S78/EzWoOpPcdubxaxDVBX+cgWUJ0HO0LZ
qUhm/a1taJOU1E0ilcuVHeiY+L2tBzS+oEAfr3Z6VANlTR8fbzjTwsE5UzJQtbGdhTZwpLqZyQD8
nzuEjMaJfzkRZtnFrhpc+F7SWEnjX755y3XuKmv5VXZRFF+DaFWUiNb4h7Rnniw8d8+qCxzfHtyI
ZAic4CsKFPajyUJl6gYWnALeQ5scvsVPEWc1h7NG3Hixf3/mu6JkfiNDgAJXK9dMphmYUUo/UXJL
Bh4O6u2pGc31QJvRPbQYdjqi2S4UNAEmRKtZNJcmQVW/tGCGo5kYXFeor5+5/wq7o4ELF6jmb/Kp
7XuIWfzm/CR9byez4bvYIHxId1KI83vWPE3fIDJDAoO8cZxGsGBhOlV4b0G9TUFp7xTntgd4Zxat
baCEZiyDwjya6QEHQ7DWFlExQEIshTNUN9bWQN793u1ZIT5QExRW+4nxRmFkHc4u24LRZ7MCAchf
719HN9qdv373y6DaNNdZpFrUteCjqD1xvEvN8lzaEJMoPotN/EzBoXjXZVFZ5HjR1ZguablTGH9L
i8ur4rQL2SxCp/jMqRn4ws46Y7N6uZ6gwFQlR9ctXEAM/KaH5HO6bDjZYEvawlHxab166gsNZ3ew
xYNG4ZvO3uMN39ZXC14AheIJ6eaxEs3rSvLeW5IZ01eYWyEucw43LXyZ0qwI8UkwTe8FlGYca1yR
IEIYdcw+An6foM+0d6DyhHtRFUqObN7n8K89FhBbDsbAtvY9DEaaAT+wVLyEC548cSQgnj2xeE0Z
wR6V7yzejMVl7FTvRNJTpmbEbFBPX98gHr1fb7PsgwL4xo8DY3kt1ufbMvsYg0Ypd3VogdRglxuO
6hYPr7KAUfleboWTkT3n6D1EJ2bP60YQOjbJKSs/v2okOO2U81rtPE04ZGfnhsu4Z70sw697upTD
XVWdqqtzSdxCwDTlNDBZrqBUmnlxmcMqmqSznWrpftnZdJVvp6Z2qT4nK6asiJoxqQ0oL5zwc6CM
YxTCjLqqT9V8Ulil0NNHe+1gHAHRvrn30opVAmgD4y2MIQXP9MW0MKNFuqCeA2S3TnQzjADz9PtO
mQukzRVrVMQiKezZdMaOP5WA9c8pIor+MJ0EUbPMUj9THUic5xeB4qVgf598g4hrVmyX2X0mCWus
8JWG8GcmHeqN8p15ZP8oR6JN+W/JZhMwAPpRwche96Wqbt0EFWC8vJqBLRmo29TbTDBo1y+noT+0
/hTZGwwullCemWqeUiMSWpXuKp5RxSbHLA3dc74gEQmDXKuZBgslkyRyClSaAKoXz2Wg4bvsCIbR
br4GX6aQjZSFrBwn4rLun6X7QeRXQ0lZFswbmOGoUNEBARHSYUMXWWPZWHVfLXIFO7P1d+MoetMT
6Kce+Cv4qWRL+8Nh0m1nlKvXRQnwSc1HEMFLwQRq8lQsSTNb0S5kjpHuq638LiwpV/Q5mBoRmtSZ
rhCDEROh1lNp5Xt9B9CAYOkiILHdMnzq5VlDzcIcxP7mPltwcR0om4hWznvdG/+4Mkk1oKAek43j
ZcMW0wQi9k16q4A4fQTvpLaQsgGGip0XhkVkiavtoQAgn1oV6iOvfBqNMYUrvAxeeIq90ZWi+Yeb
e96zw/LzcNU3SKqCCdoYkdKN2N9lE1Dc4O2h1Ax6iFwosqcz0Wmod6TJ7LqW0ZTjuJvHr8YR7jxv
845gW0V8if9dXqSOuou3ykuzDE/RHg/8UvRalx8aUfuncEfZQMGmjV2zGmBmbI/7e+LuJbsZObjU
tBtwkAi++IruS75w576mW+KSz9K4qDvCE9Va8xPvcJ0LSCUAvvAhOTW/V4fJdZ25k6cbjxa/k7Qd
INpWstBg417XU3Iqubt9mrfGRt0hLaDsXEPXXSjrY73u51C92HXWyYHHB3zu5ElcTTYAa83w1fAU
P9ydE3PiK7/MeZTpIy/o/9pg/6s0HqYANUVGkp0rY6e+8rLCPipcBWEDi3bArv6lH6ovehkjy1Bd
gl6Oxa8kfS3CdaIAaY+W2DVRbc6Bzt0NoFarUnypFYT031hb45AGC0qgq1lNgjhkGXOoVxr5iw1f
/2bHpQVMh8KrGGpxSxKg4GjzQrGTxdVOaEuXqtPBOxaWSrMtYrcqX++iNa3m/c2jIcqLs5lc3Yzt
qDSbF/ap2+iB6EJnuDis9AdcmmAr2i6QRIusN9Z8XOj4c3v32u8QWX6I0Zr0nSnnsWoetQ2UC3ME
OzyxpXMRMLAU1nBo5JF1iTX19hl/KO/tpwRpltqRwaWlvMNgPG9Z0K+sWCx0KkWoG9fsyWzE5zlh
oGg0WQg6dp0KVQiq4rAmYdG8AYdhNHs3RRDEtnzg1YbU0lVeWJrO6EFUL5cvdgbgV0+wDZs9erPk
OvMHtATYueeJBQ7ULtbDN5hNkNcQm54S63LIFO9WsWE1dytrT5mxbVXXIHQsBD8zYXBwBpUccDIE
FobYf5Yd1ZeC65u44Sc8pXJsGvNPFTQhlhIEm2xsVyvrnJpczstMZwG4zyq2fvLJEjN/vr+HN1d8
aS+cnNsTbzsDj7Bt3uk3sPFIr+lrehD9lKP6rvNGQddTqywj8sworlne9zdOZ+/K61AuYkBK0NaX
yanag2EU+etvCdKl5+tz3tuj063whdUgOCJjXbvfsFkBGaNRy69gfKId5KfMGnjrL7RgyDasTh8C
aksnPjFLy8K5FJowgpd95MUnlaTPTxbtCerSkqWfC+JdgFXxbOuOQiMwZDQwY+wqfmS42AgjUUbg
fEFpLYDu9Fv0d7IZq86lMxt4PQxsMckAueOeYOk7Q7AhVNyBfyAjueSmi1eXyeH2qjPjThwkB5Pp
6xD6ROq9GpifgCoWlpFbIzDA8JvCmlIE2hOfw/GarWaS+AL9W9om6Mw4wXSs5uqpma55S/rsbQBd
1zrsNuXZTqoNVpbUzF7V1r+rpnbUP6j7ABmCSuYRrR0yFtGS1l6rYF+FUEWWW1C+4Aupci8brIqd
Z1E+oZqlq/OuEEcxZYBtamyK6DfNhrv0XTu2b5HJB4WThlQiVe3s1agcXpNN70ZXi1mESRHBmT1x
OF8pfD0GE3KzdrqMYbvfZO604xee9z1pL+a0slJstB6HVjl5IcKnXfLLz07JxigcWY+nDN8nptZ7
WWpJ3ToDr8DSVHrhBXQfBEJq/tuWw99FtGlrFeAReHskHVz25T60Cccbp5gIygaXDUMxzzVR7wr3
M6imr6g5qfGLNPGa3o/1RaigvSWMSA2p4DGd5hem/+j/eX75wmjfRYH0FCeb+3LwQAKJfM/iDHEf
wsAJy/ovk5I/D67+tzY/zMqmSSqJQ5nE+xHoCRcEvUQL5Jiaj0bR2BIY21DirxkZxp/HT/973YeB
mRbKmthXkwhU74ws15rTn+JEUAiz15CiFwpf1y6rEGr9vFb2ynQ3pCQg9Z6GaALc4o3iM7oFWbos
UVYXi2Le2FFuGgdtyexsJ68Zrd+pn6TOovDKzZbTYPmpbBswWuQ2+VSCgeBecam4VAjiLMtJng2K
Ys7PtQN+XHO6Rv4qnw8xQe3h2yAtRnkFrJe3bnu+An1gToYoxDIQkZLpWSyyctEl7qXHDtuymtlh
I86S86Zl9UAx2wdQI9imqM656AsN6H7sNDnHoIkbye4vF/WXL/fRDJSU+VUQ8mic7XGjifbdQ4Dp
dMcITSM4dfPvL/cf4/DD/v5jMfzHmEut8mvairxchy+dWYKpwTnlRSdgcq5MmuKlvu8tAP5AUbLn
G7Xjbx6g8W75y2xLf1BY9F1iVEkaMyF32xFpY/dO7P1/8IkeP+mDpmJaSTddi/mkeEUYR1ywMo69
W4Tmo6nrl7n/f0z4j6/2UDcpl0y4pzmfKvG7xdXN3avDDUXb6rev7z/cpcdXetBKJOdaPEsykbUj
XKR/U02cHy8fpV+O6I7fVITqo1nv8dUe9AzypBHrXOdzEVg1mHR8uF/uupe2TsTmw5SsmB6Tq0fK
VkQr7JUCoJrViskOWQnuZfHDvlim+9tr+qI+Awa1b4yiSW5zJLoVCOuhE5skNe6zce+1y815E65v
9tUfniYUT3DjnITCMMAKB9Y9IJ9jM5I0UfRdvb8/GcIvq6v+uLqmpXFWxyjg2OfJGG8Y4HWKxJPx
8+UCzESLe3sjGwQ/4t9fW/xDf08VUDdJU1WTNPWn//ePp/IaN42W54q4/cEFn8M96fAYaU2+Wbma
30I3zIN2DyfHScp5Fy01EHhDbLdUZWOyYQs5z8vA95Ls3D398t7+cAf867093AHX6+12noCg2Mqv
zYIUKqw6+uJyYEp1nxs7zdTc2uHAdwPrTse+nQlfhfubVvhPN/2/3sTDxeljJNiyJIvb8WGuZLNy
bt5I+stpm605gf5yQf6kEfnX6z1seaE86ft6yoeeFnM9s8Rmln+jKkaMpZCr0tuhReOKPXf0IKoW
BLwdZeTsns1whCTOTEiciigEBp0MGM98RQT03pZD7zQZZ0rxFxGN+IdD2z/f7aOSmiSZ67QtJHHb
tG7MWJhjBCzGi9lqgUIfHCcDGU1WjKfI6RfCMhs8Gigce6P9b4Zr+Ze75T/bWSZM08uEC3WjiMwv
i/NlcUmCTNmdZRwq9PlipuGMhokMl72y9+qby0GiDe2iDBg/Tio7tq69N8VraU1rSzn7EjE+5Utu
uLCHpyTS4UfJzeKVSOq89rItM4c7YZm/7ZN/WA3+9ZU+yEHSDNdHHvFEjiblinemu7TSr9pPKhq2
8autqW4LMdfTzOKYM1CGIc6N35lK5ms1kodZ0RyZzbux3f2mmdGNP8imVFFSNFGVdMXQ5Ie3JxlN
kxfK9ALzRQxgg8aLPlDaMTQIfHmN3RRPnLqM3tEHkYxL8vXTHa1/ZLepI3J4UWbnb+AVF/CEqHze
OJKrB2FCPW4O2MGrC1EBdMaN2qvRBdwES+eUKhOEjkqjwYNrG1Mr1fdTgoXx4qh0U5lHIMFgEsah
a5uezu2MQ/01KBDzpTP5Vd0mi0z1CGbCbrS4w50iqPd72EXH8eZoPLQY9WByxudXjLK5LVLqKw1t
MKBLZB8yzXqXPsLAoXfBB5I+qmc9YXI3y5AkF5yXTODtKIBVG4vG9UeHitIjgriNZm52mScHxReg
c0AutmsGYqgullATXvQlgrf3JqGFNZnM6jm3LTHdSM6u73jT1J2w0WCt1tY1YfyENmk+Npmkqy2B
XTMFhorvimTl6MYlSycb0UllBzCFJ3wx5OKtNsXi/sJ06VJ4KZCKfGZwrjUrFu3SQW+WJkHNfPfl
fiPAhQ+twng9TvY4juUlWD/kaO1zsUDF0WBhICrITzbRzojerokvB8Y6eaLpoLsNNtiLLWsW6QLh
9mojjuG86FNMZobPH98xUVbzbkQCezofWpwZjRWKbnVZgi1+GXvh4ti+gAshQWm9zLqrXbfO/Um+
H+6AeeVtRQ0NRPHiFqjj9U/9Rr6Em8WbhC9i0SEjGPwLra4U0/jRQC8Vzu6MPrQTNK+KFqalbmhP
vFeN3X9FW2Wn6vZdezV03G00SgiAJpx5plVBxXROdK7Lu9+sE+smkX8xIt9DS96grUAxIL0jlxhj
K1IX9cUZZYpODCXiCQ783cVsdICg78aKbjnRT5PVecvvj4JL/5Sskw+GHO/ZOl+qCjINWCQjCdDs
5kgzbqfhSt+d9AH+PhIf+tgxi8r7tZ6N+RGjMqY4hQzr9ylrj68vILjNi5pKpnCG1fivgUiSCEIr
Hz0Ev40e5kp/ak41TDNWgokZbmh3h1YoQ2q37ye+hnESgeAiWVd7JDNpMO39m+zzzlUFXShOO7T6
ZwaoSPJAc8PTRvzOEABxt25nWATCZJ5w3HbpLZSgR+3zVu3s9v6Rw0vvLOQsZ5j/NM/W8K6L8Emc
PmtEBAHExAZwjRgGTHfZz+umVvcer/XIP2+zNWnTBH/Qhqlt7exIXrX5SdLp+UAamUoYOO6ndGS2
m7Bo7XqbIHyMHa4VHexixo6Hbas/0Ex/YlZgnmU+WB6k23I5WcVgsMkYTpHWFIZDWt52BENDBF7m
TFguq3ob1oeOUwh9hM4Gmi97emLXbjrPCCNjprLJl80J9MUrTft+1tLlEei6WOINfa8bTtzpnvsL
Yc+F0J/4lH5Vp8tLaytB7oeetsuXxipCQGSqFnywM0ThNxrksCDHINB6EbEsQNP9SGEMY/Kzz18g
2v3kHThxhD7Mo69zxB5SNbNbcGbotyZgoCDgV1lFS6RL5FjkdhfkTF+TWf7MP4RttroHlZ2dssQj
wEUkCWHGwbZoqJtZtbA2mjBzjKXIspYay+yyuPKUKRBWyNNDtPVMZMEtKMKNimiG7OoVHRQeGtmB
LadGzG+0Fd91OcMGjhngQpK7EEhJkEusjpWJQvhefGosxo2XRm/FhUluuFHQzhPNUdJEUi47+QL6
ZHhtsUKyfU1lm10jm9h4pjImvJfh1FRf4nknXd9F473LvFL7TNAczDKsI3XrVfK2oJcFhOT2Hb/V
KFtWiJBo1EdP0nQdJrtz6/eEAkSrRPCKgjycMSi2HiNVSCQW3f7uGNNXHY0hMozS7UT3giYnIibB
K1FfxFbPnEpXvs7TU9YtmuGAVbNrsXLTHeIbmVWr9DnDdCtZN91CTqJ9qeQptf4o3QDR4InOZZ15
BVwh1VHvTnuZTZ8GMrte+yeaUBcIkH4yZU1HAPzSL+4H5kPiLKBh1G7Rz5iockSvCdI1f4Km5VVl
mrTMvIh5LwcBkSMk7TyYgx9pPOoImNccyGR9Vec1urrXlqHHVjwxgVnDdmQogJDg/5F2ZsuNYkvb
viIimIdTCdBkWfI8nChslwuJGcR89d+zvP/YraLdZsffZzuqajcCFrlyZb75vBSx+g1eoqv2rnro
l/YTUgK4gDIzwpngUJ7c89NxhjfJPNwakXe4Vpfpg/qu35YP6QN9AoOGh33ThY+Nsc+l2zC9LfmT
ZUgbIl2W6FfYBc2Q+YuAJkq9Qd/dh3O9v62fjjf4ibTRjfGLAWCcrjjSS0sqIRWaktzTia0LhuGO
4Uacsbb0YQAoRU8JhTJzHX4ikQQKc87XVjrv9GtbW7XIhVeSH24xFqOcliTPTYvz9jU7Xb4NjMWA
Jo3p4m5hZX690fb2Lc0O2hxP+YNjXWUpLf7Db+0F7yYa+FfRznILAOh0MO1581EuJNe5UrHNRrMS
+cyJY7ugb/vN6en4MOQzg+aaPPv5jKOIWsCoJnGZTpmj40UcNbmkyoOKUYyoFcgPLFOJYgHk2utk
r2+QGv3bS45OGHmWD7GWcMJQaVr5oImqHV/I/INIgt0OlSDkRlM4Vk1UIX64z7GuuCuUqjBVGZEr
cDCfLjdqlujRITSthOcPMkSXSCnIvWToIlwzDVpvLYzLxZbF8QEuMjMZGCi40irb/Q/Vje9OwheJ
rTVSupytc3jsEs4PQjVbpK6Cj6PLFqDzW7pbWGDzU47q5Zqm5ETK/zcwDqWOy0VgjXJqx7KGTG9Z
BKK8iuaYQRMI/+/ohOD69S6SMfvJWU0uBHUil7fE318c/hO7t/Om56ghNFqi7pAxkzFr4aDiulv1
TMAt8bTOidGPYnb76ALrua7Ovkpaf1r1mdcDwHQWDHcK2yOHDU2nKNyAhJ8NA8YUX+nArAK4jyQS
5zAhfwSiUzEw/8Lm1dwLManpDkyOhK6p36OmWIs/QEZcP+eFYMEwElijRwQuV1XbmpLDWlAoUoA2
wllnrYauzhwE02n4SwVYAmlbYAh0u7gS7AMjWoIVMuxnI1xr5SaKqM6y2uwrIcPU1dgrDkAzGdCc
4zGWus0GgcHZRUB39uk3IEe0lA1A164MsPQ4cxzY1dV1mD/E5G31jBBaPE1W2b6pUv6xGETEuHgp
baW2qp3xUjKZ/PwpNj/j5D70o3mukg3Q8TlqL10xV4drStSumS0l7Oj4NROBSay5nz7YUVkxlNSk
kc5fn8OBWQREMcAMPDZrUcY8+UE1dcGJSDiuRIVJUoTRyVRv4hVSculDIx0VRADLnlvrLx3l9Ic3
dc1RhamI1KN6aDtRYWL2k3vMhBD3dkDfKSb7o90UF/q7Kvgfb3cU7/EqCOKg5O3qi9LwGPJtgHxo
sZ+jZbtiK+QTK5kCaJ86C9N46jyoa3HnEgfQiRc8FZFH24B5sKwTw68i3p3LDxA0COL5vt9wXgU3
0T0Kw4npMPs3Dtco1o0rRpKstqdQUdSbJFw5CsKem//UyLX3ZvlRu4AxdoZOJ35GP7dS59YA7ODj
+OYsdNyYOOKt8WJh5i5iuw785OnnhzL1ev5WRKoPVZiovXgoit+sYr8R85fr9HQ/UC6QvOJq8BCq
Bv5NaC5tRsQgQ9t+kk1xNScW5rhZcsrDg5ZbLEx8W7hfgHmPlNHc7oZOOS1Yl5rwtNfk36AY43cz
2g8yfbCNyql5N7+RWSCYv+ascJwN1izWHgbw778NNCV7XJYCV1nhqRaLsI6MAMWBla1T6YUyMPWo
r1ZHXQ2+qa/S05IUM11QmJl4VxOB0h4FypOi1fnZKNQbtCK3dXP1SrbAeVB9U9GWv5SMDojjvVb7
ytPhPnxDSV8QO7eGvJvVZyqnwh7nlK0RNKXSxG/7brTs8jO3R9FTHpyj3laN+G3qcQ7Nwj13KyoO
gG3wFGRvuhHWqxYCnoD2Bq2uz6lC8reF64t8xh51a+rCNOu2FNXzhSjpD3Mh/OiW2mtOeyOdS0gV
3J/fiDKRT9ijcNqcCk5Z4ttufAFbamb1limXOcc7AEPVdeI7aFwmHrWqT111FFI1Q9KCxrSooImp
yGWn3ULQQsFbYhTauseTh2NzIc/D0us4/4fzjnYF7yT2rd/yFTKI4xKSGnK5GXy1lRSD656ny2oj
hlzAMtpvSEpR2bB8qlUU+HVxDT4ovz8t1QfjCkEACLREuKHApJawXMnmiHcqPMjfJI7ODMi8AZJE
OKhEgh+InvBsehndJZtRhwVGPzi0QXIru7XTYKzk3B2yT9CE+mNzV2yjhz5ky3Xr6LpAmMs+YLiH
8FeE/AktD+7LB+pRuwLvEGueUTBYEivKlePnd9oVXmOysmuVlc0oXUKoLOfpXn07GTcy0yiIRuSv
+a+28M8IFtfIp+g3ATTwCsBqM2b8wLIe74wlv2TF0f45e8LAHI3VmfvYYC9qYl4ZMDn8ET4f1mdl
5TwDreMfstBwEq7hSyZXQJYsaVeeeOt+ks9R/trHm+Nzhrv7bUr5koOiAQ1j49i3gO60RVUtG+U6
St0Tp3bbVTGWpcnh2R2StFWLNKp5bzmip3uLVGw2oLqgZrPXf7XWgxpe9VQwcjaOiu+sjR+05v1s
f+TACpAsfDYdznv3UH9mkvOcVTdde9tAcuyPm9hClQO+LXkIsth14lmaQVbc1QFcN3umyFTPDu/x
6TkvPwPVon5JfxHpkfPMf1e+z4qlXG90HIEOOb7uV+rTEXsp12pvzqIWzUDzxDf2Xcfl8rMebdta
1R70EFYBnzXveye8pUUbWwzmT6aiE9dyRsOgg9IUh0TkgOjHH4mq4phIBc7rG2ZN6uXEnU3sec7o
AGblVdZFUiuultyq7W3Ub9vtkcJai5GBzqyYjpJ08h4njn1fEpSLdBuPwjhWQtLOXHGZOM3vFffk
fbnINJ58FeC2Y0HsQxU8KUdQvuv0XLzKr1bLxaWzWG2dTmzy0W9Bl4+xZVyBRD2ReEJkbcDRlsrq
KANCqpeT+f1E1HRGu2d37pTGyTmQ64u48gBrCM8ApHAJhlqLjB4Cc0sUV35+x39D8o0yDGe0LzbS
oTOrivQ3JKjcpuimD+YmAjWD1l8cMaU5rEudYS/zNsTRCuDCdQOqBGziYacxS9UVD7JzP1md+K53
ePkmRntldk4kPZB5E50zG7AR6C0qI7KXvdL4fpHr+emhE32Aa4IfgwgBftL7elvBApGQal63vyRr
00dXyolf6LiFefPzU5vKJpzRvlrRgz6lJ7KJFlaymFFghLakUUC6DrjYWAkfhM6r5o1zhasofUqK
c9XE5q5OBYPRNlv1BnNApTgrMbTAiG6w7B8ERwpJJTN6oLs3gNXn/ZUxl5fL85NmTEW+iQOLM4p8
9rGJmjgi8jGFLs4MUN9P68gTv4G5HBcduTWHoTlx3xMVOlseBcGkG2rHSMmj/p+aR4hmRfJG6WNe
72F5vEwtR+XnmGR/SaUvAsP5XBZDXHHJiEkpryFJ3JR7vC1xWKE0iAoSCOwjIpjpI8Dk3ap/Vh9k
Lc31JPhK4cCzMSXQM43PBLN53/v5dVBw4gEOORmFf479tiyi1cUdW43ZpVXMChcPGXy88FgXJmpk
j72veVbOlONk2e3nEGjLoxAon+KsDxxC4Nlrji40Zd07bwFuIGROXHoCjDv4XTixniZCoC2PQqDT
m2am5YTAs8e5PzwsWvlG22uzQ+KRS6K6bvaYmApjBzG2bKw7IV9Q6VdSNsWHEkOdqb1A/XkjsuVR
+DvoVdM1CZ+2zBzL0dXn/WvPzLlf32pMdw+/icxEO+CvCwNCAzLcACYMbUZU70B/E1+SlsxIPkxE
vZ+/d1seRT3LOCbH45mqKEDegeF/3VOWdsvEkkTMoc3E8PPuhAXBz5dVRRz758KXLY/i3GBIZl6I
+tt5bQrTVZwOtPhVh+Ig+UelQ5+lP1LlFPuzsggP1wkjLR9yeBWkO3womRQpIUQxr8w0LrOeU79u
6kMZBcFDpZwqlSLKjWatGEckBaSZmvvJq/2JhXKHGzXlahohnorc/jQvdhGlw2cGwjF3Y45482/D
45c88eLLHYYmrs/1VxnJLP3j4IuiOaAXIYinCeQfnhkVMlx7Qnk0cby1lVG2aFYleXDF6ghF5Xp2
ECbSDppdrJRbkrXJ+5xYjV+/5+I+nRSZk6Xz4LH67th9GH4QOvu57ergo5E/09gTM0onZeKVT3QH
7K9T98WVpUgaYFUSkiu6A0xTuOdtyBzyV6EaD+BPco7V4e3nr2DyoqPYeFCOsqUZZ/Xm8FBeHdbO
U3Jz2Dve2Y3uy9t2JxTC2n7imhNr++s3XdyolR2Gwer/E49xFz3jLug3uUh2bFf+UH0Jx+/Qk9Ct
/Hzhb0WQf6V/9td+fHFhg+32qNhf+ZUVQ1f0mYH9RKUAUvWgPOdgvekUMNIi3RCB3AGsPhD2FJ1R
pmI3vDgzCKA3C0fF0FH+l8mf/XWKuPhxaVCHgywqxhlDTsV9K6+K/sE4eqYNbyNA15o840HHiGOQ
0pYhA8VzuETk8a+/gFFgbEO1b8KUdQgtQGTHYTuTC+wU43fFEAJEztAfTAWDLJnYMicOSvDx/8wO
1EqtUkVsmQi3UY3l185z2iyYx/XzTe8n+xMzWeX/qFtXvtKAHzaEMQNLyuqwq+uvDbtlND3yDAdQ
0OLsVTpH/eWRab943YF+o4/+ZUmmZ7vEvDqLzgUNS5K1NthI+g5Z77xaMnPUrayn/q2CsYNBLtwS
BMjnpTCSE2ll/2wZfl7MTXulk06/GHAY9yDg2XjLl/NW1GjCt/b0VvVXCpSEk0NA4J/S7xq8/i5s
YoZRXfNw3YPz5hwJe8ajQ6/MKYQMzCu3aOXWphgiZvG8UjCdJwlOFss+WEi1X4n/4vK01t3g6CXS
m8KUaA7BLjPntmX7dkgPSD8upxJefSK4fp09LtZ4e9DStqj58pHYKXv9BsSR9oGoqvJbj8NGMqs/
Qbv0W6HZAqIimqLDlpFMpisYKKevyIMRU7gr8/Msdp3FcefM8QKk4Lbhn6B2eAWfUZir7gEJ57SM
+h/SZkcRRV8MHMa5SnsqD3GuUbsAmwUXBvzSJ+PYC1CpwFO0+WFGyFwEU5Zg/xCl/7rs6JPMgkLK
ZZ3AlX4gAm0W3YHxvi9Xn9qHSDN4lQMIXPiQL34OmZM3PPok66Sp2zqv6Nb1vCN1rvCUqZeSe6DN
58BC3wpOxr+97DjbiDAGz9q8Vm9OwOZJC1n8EuAlBOBzjJQx6dxivracbk5+v0D/+6DH2YbVnZIg
OPJ+mSOyuSzVVk7AJBqf4hPqPEynYIcQkf7lcx6nHee4SuKsIjW37lSwEbzc7l2k3ca6bwQJzv//
Poz9dbPi3HTxNdIDOhqWxddoUgbR5vZ6QKOhZz7lTAZ3Ug/gIJ1BdaqSP7Wmvv7+4rqNI7V6H9N8
k9fSM6BzUF8LoEuVZz+LmST5/X9q1Xx/2P7rbsWrv7hqmqdypxtcVd9W2CbOQ6zcTYgNIpGGgTnM
ASLBuzVhME8fQafW1ejk1QZiKEnIfyB+wZGYKbRhuw1+aRYqhyMBcJ7P8RecXFbfn/j+uunR2Srt
1XOV5iwrqMurw2IAfnlaH33EdZ60Bf6wzHwEaMyC/xw2/uGk+dd1RwEr0SXVrONCvOLhKs5nnHhN
MiqIR3gP7+zVgFBRWaTDHFlfSDGSRqN1388TIGrb5OAGz7AYguf/IZ6JusbfN/m/ftgonklm1J6t
hDVfPQ9+ey1kJkeMHfhhRE9tIuGcWunjlAJzLuXklKy5+Lmi3BFsHEhCizwBHYaYl4HnebqYmtWY
2izGm2wZVI5+iLlFadngwkcb50t+s0evg0zUj+EgIcObrLKIV/rDk1VHFaUg0uq6iFni6AweQagl
DFF5kF23Yo7mtFISV0ooHOoQESiesun/vOT+4aD43zf7JYK6+L4PxTnq25q09QBhZX2svTM5hDQ/
ogvCEMH7H+b/Jj7qrwrQxRWDXEqCTuHsFMbzo+BMNnv0rwrbVDWwonC/ETVS52WqdPEP/de/bnUU
yrIwaBqjLzmjoqhi/kJMkj0gjaJmI2yHQFH4k6vq+7LwX9ccRbAoLo55HPJFi6HKdvufaiw4umsZ
WMTPr9L4mtD8aS2NwpbcJ1Y3BFwsXBXmrAD4pMc4bi83x7VAwJXMJCvMgbnBraAtFlsWGwRDGAWv
IJYGF+zkE1gdX6KkA3dHU24ZY/itejnoMrLK1fGlu1NtFwgS3dMDE+QzPGdei22iiU4r/daUpuz5
RGO4X5jIYZ/AKTLhb8jvyO/tbgGpn3frlUtEnEYNljxeHR1lMQDyTlHNOY9xf2XZ90OcuYUgQFC6
ARyJwsQAPOXcpyfaXH5aI8KWbvVgyZ26NXpvPXurDE7c+Vt0eOyAzGlvdgZ1wHwl1cf1SqmvTRlg
kbnvZbqwb0b7KUgFWDK3qxMSS7vDT7Dxdfk5Pj/ZpM2o12in1YarIsjvs1uay9mDuUeGeRfuytxV
qOpj6ouYA/ymQi12rqDO1/hcb07HNa65TbnocSUwFqTaJbYW1EkR0qoeM18KM73MX1EKG8K5orzr
7cvBuO5g/PJfeFLeg2ihvB9MDIk2gfnEnFhQvVrmVtEoa4O2MRDzIdkzX3hAfYHu2JPARVPcyd1D
+aoEM0db4Sl1m28ABcGr/lVtwGeWTzRgKzErPSs+MsUdnKege2IwYFhB3VblvQoYqFpTnYvObhyv
CrB0Hb6uzSJfaDoFbWggLns9bkkL4G+LpPCqT91YgaHZHRs3AgsT6SvQKa1w++XIBZ+3xCWl93Je
0evxlzhOJYt7fPUAbAGf4Mwm1Iuwt9bBJr7C32d9uk5uwYU+wk0E+8wJ8k0lNLDZAMoTaqNkCVZM
DDPlbsE0346xKUbeGcZR3ONCXpvbzloE1+pi8PVr1NYMagDe6Wo33xor6vQ4TzvLEpU1rBmIeSJx
cFYpr+FawVAJhvINc0VJcCV4gXg+rVAQsRJsv3tobrqHfM0kNGw7iHZQYpdQddoldYS2XGiRi/Z+
zuySOEl5wfx8l2AOxrlqyXN4QPEwd7IrqZ1XnxjgeMVOctV35g0DBeF1uf7iDQrIDdWR9uRX2DpB
aiBp/sxqDycOfimsj1akOcpMxUjaR5iCBL4M5gwV28YiECgiCizG8bN1oDi4IV9iuLMBDy0a5Osw
Snax45nZqnuFQHBc6we3z9f9JlzPDweEHzOYjXh04zexRT3frlSQHiwdsjmtRcJ5ClGJLoAcVsk7
z818l5i6mx9uGREWknlrBZLhtBtYjcue2iL+a24hfVW/sP6u5jpR5RN/N2A7HPHANjKoYwsaBf+7
BePxBVOUgTdkfiBqsaZ9k2CJgZzcBLwpbZzQrc+IPlzxTCIvBw0xAAU685dMWRgL29jqptAotY0v
DwJ9YbRL2IT9AlU+uMZ25ayk9CrY8ZcRFpAZQcG4lsAodlgIYnu1CZFK4Keqdlfx3HjBhC3NbiVq
hsFaTwWasKVqfN1ASKRmlDV+lz8c23sJQOqKwbLjK6wJbEOGxkvim1PynDC9313xh2eI3NItP5I/
yfQVTtNKs5Rtv2oBD/l06FDT8z/onyDeX0Aeoi7UijEBQ3f5N/w3w9yPiHj0luo9GMNamuevB3PX
Ha70k5f48DZAKFhoseuZbK+leBM2NGQm85Nvq46YK3OgobaqjBvhklYejMFmt+6NjQ0oDD8gHHoD
HVs6KCTbzlNJRRGwQen4eTv7vqx1ceXRdt3HyamKUk7vlS/m6rLbdqEswdYug4W5Y9gGNGxy126K
5cR1p+54tGWrSqCeBp07rlwz8RwYgtGaiaKtCtLxzfTDteNaU+aWU9cc7dyRLAVSeeZeawsPNM9c
l0JR7CsAJxIPa0Hk4ov6ffLlfnvOuXjEo/NGZMuhHEXUC44rQihwwWw9LA+rEyZEGgSQcMnAzk29
OS4mHvG3x4mL646OE6qm1oUacb4SDpErphdBLGaYby0izFvnqi2+mqky6feHq/9eVB13qlUps6Na
XBTlPswE7zAAvAJwpNOr6Ov3psX8wR+sdSEY2oxcmOpjoHux9JSmXjl4Q76PGevXg/3JfIgMxgLv
DsxzTa16UT34Ww538StHjRuj6Lv6cORXyo0LdRzynHsuqPAHCgeBhexWrzmYO3/ihfy8EBg0GZ3y
5ZOc9iELAeI7xgonJiiVTUTlsMSMrlhpWM6hHVhNpeTfzb3gMqYauLQbABbGox1plgdKJsnyzVAx
p+oz3FHtT9AdmDJKH3FCVHCoMnZy8qGUuLt6FiDYZp812wQaZngTtojDseG4glnRgTB2/IwtDZiF
xqi9e+ivkor0ML6RzbVUr2JpYhl/p/n449ePKkF6K1VWFfUykUJYh8UuI7H5rHly4CtT/X/R1bnx
mlxh+YikkEL2vApduXedkzfx+r4JH3/8EPH3F0eq4+lYYefVybSj1N/5PlqrL1gTlU+MAQLqKEFk
+3oydXL8rvL/x1VHAbqw5CyOMl4eY9CNC5vDZDRJWjSAvGE77alL4x2eldeJ5TOagsFZfN89a/55
znFeu3KSuaJf1QFZ6ZX52b4a8keQC3GkiaUNiWrAp4bH702czjlrHNM5WFUQqf2b5sqfNZutOCtH
QEqeKTUy+ndi4lelMOIF12hvtvb6zCT9jMZDePKi6iN8YduiG6w+nNRX6lhw/WXmubEz+VAfwdmB
sKdbUyxgI8FLBRrf4lcbHnd4goK/pZJqQJvNB8ClJXYX/RLUVnN+VAgMifhhxmOg4e6wME9+a2yL
6KaExX5YMmf/86v+EtyN4sMfD320O8WHQxVgjyzfqHHPqWgr4SMTIPk58sJ75UWO77LDHaqxQ31r
K9hg3Z5kz26pmARso7LD/+UDWh7UACb/Ksq0501EZhNUbm0ttXSBdCENfyMHLU7YkCy1w3XQ3+Xq
S54/NhgfyMtTvsukdVei9HWLkryvW6TGomhXWrpsGPg9wSu7s/Gu6Ps99Ig8uz5Z71r2WCvMimLi
4qu/HJBrHGc2zfJLrfM73ChrFBQbLA7nDoIWufLy442NyLT2shq7secKy4YQzy0QXmvjaM3sU7Q4
q3RczHoGcKY7TXzZ31VF/njKIl5efFBZWCRRZvFBCcqEaBTRe9pyRvXJU3399ud3qol39tM7HW3D
+F0niq3zIXV+sJQ/Zeh4CFreul2P4SONXRccsBcs+TZkuLUu5q/tC8Pwxi02CNKTVHnRpn6wXxip
vYHm7myScl2C7Sd1TPDx/fnHTga90d4dNqZcBbEGm5lT2VDNzd/9W33L6Ana1/DaWeCXG6YuZStB
O78/epNVYeObzery5YxnZGKDrbrIeDlODaEa15KunZ0BW2yO9517YLI9EM4RD+0Wa5UtYEmE2cKe
TEwuU0U932iY6S7k34L+rDSPEBgVvCX3GvCeuYoiAysnNnyh4wlZcGfcn9zzcH3mZAR7yyuZl68p
JrgB7cvnMFgG7z8/YE3stT+shvGQjW12stPa3J79ULGp1LgNLvXXDkxjt46esCCEcLjvftUPzi0Y
4CFnrJcGN6fz2fE3k+WgD5Fk8qXrdzIgWH3JIaSHnjjxM1UR3X/6meI2Lj6Reqjk0j4SiMCMWNSh
ATlzNjY823LTXyhBHfrglGzgP3awGQsXA22KDTKuLEiW4RlbAmmvN5gMMAfgd5MzJto3mZSFealq
MhNB33HMjWrPmpwfIuRjp2HFlAlpdWb4w4d2HxkLZxlC9GZqEujG0dWlHHgdjF6O9fm5mQf1hyHf
BfLaUD40GNunBkAqHFjG+oG7+Gq1c/g/at3By87UXux7mbNgcPjtgCDos4dQebDV66K+SY4Pavuk
oSxyjluVkzogghJbcTWD04UPsp82L6F+jcuA23uJJwPZaKErLEI6aA8YXN4PTM4jVcCElKM0G07F
v1lb0rY5ryxSUwyg8FjVVwUGhtKmPD1ilSpTElFB0aObwyCCIfljgfAGLSYsZCzyTnhyeDK/1p63
rav8gqLPUbUj0OIe5IReyZwGzoWpjp3FzLlfSlBE3vti0R8AqdzX1KOo6JxRAN/myo5Bger4bIM1
qTmLdtHqqN8bCkXsw4Oi3ejBpsA5ioJHfAOhS5YnItF3B8Q/XvAoEpUnpAeD3cg3OCKvjvviNt/B
zbYAG4JMZUpW2HukN+knJYrjw88f6Xea48trj7X/h04qD2bP4qr86A0mtW8gJXhPQYGdFodl6Z2v
emze9CdKZemDdD9x9b9XlTmOmzYLG/ijbn5Rsi6+Pa1Tm7QMK2uv7CAi5r8E+yNjCrKetytAQlMx
/5u7/fN6ow2q63o7s4+DtY9+1/Yc9G8L2kEDf75y9FXe7A+/DneKwD8NlJ2DfavRKtkajddMfdXa
N9y7P3/K6KVrSpOlTc5PadfBG1RdLAE2jAak+bKlcm0zCYiReb7CIGBwTxv9MyN33J0XMNtMir4C
BBPNGVCJ5g0AruwqIS835460KULgIPQ+MqYa5c/iQUdaLLySmLHedKR/DCgZT6oOmZda5k55Gvqr
rJudXp1b5zwLHoDUYCPU9gucfXquVcyYKIJ3jDrLvCcLpp7N1q0wgYNlAAmrANqUSPKehlUCyHZl
R5uG6jlck+69brdRBG7EWkcDJeT7kkkffYm/opy+G0QP24MHk+4A7wgpBxMg+o4UjgrrbYLcW91H
D+jeOTQmr9aGNqJ/cDH8aZ6C49JcyTtMxt61p/Yh/ND8+re4RdsGk7IV5DS866/lXSmQO7m1Hs53
jDfq1DmhM9oMe/iFqOBXM/Wj34n/5CZ6oEJfCFFJsEaBYp4WoX/eAgdwoc+/Zvb16Vrz29tTKlD1
ayrg1MkVEAZQP2+OoS9He5g8TrK1sOYd3AZMHQ/YcKuDX+DfLSrc5e58K7wOblExAlTNXlP3jFe9
ROQTtrnH9AbATWGQWL5mzLbPeCjNk/ae3ORYSrVedIP+YVieircDXwY2ttlcZd+HbfmJWCaCEgK0
EGZCsx+qTUuaB8LHPr+e5Wenvo6z1YnegFNUcwbwo+NSwjSIfoa5lpVNB0Pm+MIiwhjqeH460DJg
+GxGvwF2jid/xNoLTuJ8DxXtLANPm6fywQo/qvBDeqGGW+BhJG2k7I3arWm8Rg3nHuz/6EjJt2V0
7egwjsLHkJ5nGdzFHbTr2Jod0dapAbKnnEsKrrI1s46/i9BYFq2vYP0qf5AuytZaJxyY1KY3Q+5z
8gz4LKCGooOjckzXAHctJKfaW6nieBZBtnhvOOSQUQ7JO3BeR2asBzvf8EUPLVe2ygWF8TrZUsRN
TE3Uh5O78ITWAXuROH7ExQUR1Dl9NrUH6r1Rsg05uJkYVvohZfQBxLx82wEVwIMB4l3OOjEWbZa5
lrrhDyiNHror4MRMsdyUU0S2b5p+f8SLLy7eRag8Or3WhHVn7bFo9ISlBNCo9w9UUNjUtu9Thbxv
pFp/Xm5UvpHT+FQaZW/tddM1DiCAHpmboseI6GmeQynS3iJrD3+QtalFmIGBrKa30nrHl8OCc0b0
C9Nr0SQEuDe3oQm4zBoZ2oZqb1YDknF70bnIbY/OQPpqxauoXIeQzL3M3J6nCqF/P5b8eS+jDM+K
DEltzjy6VMXrjuB1ZFwUaPQufD8/N49iWc+aV6Wm1VB2EycwY+ri49qKXdhJdS6tPVA6Gj3BdX9T
gkNSfx/6WfgrPnmpIzwORbCtdpav8IWA6fLOncfjtt4jfSboCOGAkQC1AlxythXOhzfGTYUHn32n
KlhGzIytUs6CfbLPsIOyN/FxVa/ItPjGX3ARSL2jV+Jig5jntgF0OHGU/0Zx8OfzHVVtEt1yJMNg
F2fWP19VGgHwlRCETrvxwuJXV99iRc3n6MIRnEggpp7uqHQj180hqDrxatkw1jqHcWVw86d+j+cs
LFUBLo8weJhMJP5+dPvzlsXvuvgaYSokqZ1xXWCEj8YHkZ37w27KmgXNSpco7Yt6S+brMRaeRLep
Ry4e6Z+Hlj+vPzrXh7lUmFrJ9eu1/GWNaKHaOs9vmTuGz/VGrDRvp+Sb3+Spf150lD0ZOlXnKCuI
CYuzIIAe57Jx192jMGUyYf4BdGyYZ4AKh6sTsXPiQ/p+lVmKaTmGDMd2LDBpqrJ3lDAn6lgLXJi8
fKDQwqh9/wwzxQAc1BUbQSyIuylKg4gPf3vYF1cefcJxYsVOY6XWXlXWuENUpXcIlqkxC8NVWF/R
YVbY7b2i9icW97eL7OK64+/Kyo8nJztbe619OmYvFvYWyjJ2T9XrMVv22n4ge3Ej5z1Qr5FD9r+w
LDxMxc6/n4555xe/YfSBOdHA5GzLtw1ms8I7134TaiKDRiaCSIbbodTOhInZ6l/e++gDU/WhOGp1
RnpM/3F9QHVPYmiSti2AJYVLAfahZ1jOq/wKI4WpE9m3n9fFXY8+L7OKwqHSufrZq6sr3CJRXwhu
Fe4MmCXpV/wY2e03jjR121OPe/SJFZVjpZKWWHt8yhtrGdmbUoa5dGBQl3S1WB4NX3YtbLuIr3AB
pu7723B6cd+jQ0lwVhi3gUiyz0o/i9e9h7SFRJXsnPyaInSwlRYa1lLIRFdWOD2EOXF9bTSEeZTy
8jhUbJa89Wpty1vFTQtYBB62FlhWpBuO+vES10O8IMPpqD51+VHS0wyVdO7jr9ceyatylXKUwtxv
DRCmWuA962G1AcrUPUbXkxFdPNofgsxXNe1iR6k6OSTLjInowpdM9pz8mT2VbmKXorb2OAidV213
hwbZTc5PafBLB6x60leTa2Bi7X+Voy5+iJZWRYnk29oL/Ht/4uCoPFVL/A9sdPaIolAo+Yo2tZFP
LPwvZs3FVRWpaOo+qq29bN+JAyumjcNVBjCW7922Vgw2zKT4Gi3I1En8+13trzX/1dq7uDJkmdaE
jS7WXMu2ItGVP/sW3GXt+kMZlso8xk7uKaEKnE0F16lHPQpyRZUmldlz07q8OMtbNRNsb+RYtt9X
i8ZL4+WQLSzhgKVN9V+mttNx6cWSC8s4B9x2T88LdptwpAOOncx7ycflwj+WlIlxdE+nblqEsJ8W
+ijEGU0uybbFhcthby9M9UWtbzMZuaaDw0rmnzLfKTjH3bduqexg+fTR/V1/2k3sL1OPfhzpDnXS
Zh2RJgiXMLqU/QlYqd9364EJew/PnZTRXK8BRD91/xPZxPgg5xzaTLDBrP0pXB3iNVNB0hzDY4vO
o72iARnv40U/WWOceOr6KLRZbS2dDmdyGH0hDztbu7cjjH1p9dKZrhvaW49av5Nhd3tR6mPWUyBI
Eh7U/sRzn/jOx1zxMnMKWQnIIXEx17BzxwwRB28mKr2TDl63nFFqFU7Dau9OXHkiuH/xhS6+86Q3
z8Y5+YprBhrlYWkzIOQrhReY8yPeUjjGCxBb6nhqjlqqnZx7mLp1sSQvfkCvV6fCOPEDysA9B1vU
CaetDuTb77JlWPscIbTH6LByItiTkxnN1MXF319cvLPPMCBbnnvl5tU6q94Dy0fYGXg6yve5lO6r
YWdlC5gk0Q7NwcSzn1p9o0AnOdYhjUM2t7Nn994p35yLfQQs3O3bFa6TR+m5Nm67+qreYxJFEaB8
SqGVT6pDRKL+Q+jRR2md3siypZYNmwxFDaSd9zJGX66yPLMO1St0ov32f5g5mAg1+ijgOYNllqpF
UoX21AIAE3nYuNNfboCglvwKWKcOJnH/MpfTRxHOitveUhTijL5I6K81wQZ/LsenzGfIc+fwDJc8
vy742IuHdFgHbmN5E2994saNUTZXBurgyBrnF7ubtcqCslU6R2NYLOpqMTDbBy4Lj6xp2M83s/2W
rMlo/QxVVQx5fOG+ibnvzB7u4iuY9r+ae4kQS5hBcokDxOOxmjXvwQ1kbgok16dVh9zVoPKHKGf4
0pW+x59DOyMCdFOzz9+twItfNubjnvOmGNqQHT87MEBIABDNW5NMi5rYBp5At8S0cuLr+6aB+Mfj
GCNve82S4KlQr6NJKW0l2rHxvHJPEo3CupoV6qrETtNTEVKgy37uS2Nmy49DvB20B8W5DwCEoFYm
F58H2GcxelxcofWEU354yc2nTLDZEbZP5qHfRazLRyX20YuIVRxiaaj6wNoDiKVRjbEX3rgFFrvz
wm0xeP1PKo6kdup5fTO28+fzEi/x4sr/R9p7LMeNbG27V4QIeDMtmLIki17kBCFDwXtTAK7+f8B9
zhYbmx/R0T1sdUgoJDJXLvOaqUpTf5g7DRcbpTV/S5+Dxia8uHx0m70akhihGv2PMrKPLzwfpw+P
NaI+s3yZF77Ywk38S/+eOnj0ii8NfDF0HabHBi2geLuGXVt93cXVMIVxITYNryvgOxBs0dtmVoR1
AOyZzN9lCoExHG163aup0GcNjo9vvLgW0lC1LHFOhYbEC0Mm/getulKsfVm7mQaU2ANpUxdnaGLi
tYFroeV2TCdXjscnYqB//dyLW6GR5WjMJ8IUlVeLJrHgzrJD4LaQBuje2mcEeesMEUzmNDPfZdPj
7eo2GHaslSKrv2RxU4SXoUoCnSStG8E5bUW8y/3rONxieGGJm8J0jdk6040ogFOm94cUrGkD2+gw
qjumLqtJw1q0WlwhoSRorRCSscwQGaYejuBKdzX6MC2XtOUkzysXxmc18If9sATE9FUqVRNOVee8
+SZHz6XyO0Wf37hmkpnfJfEZpRzcV/KX9vIo1NBz6pseaSh6fnm/X/kpn91dH3/KIl8OdHzzTHM+
FM1hYh67Y2pHU9Up/AP8jNkisgW4vr7ka89dRL2+bWNRG9mMvnW+tIgXHmvFVea5ra37HlFYKI6F
BSeHBoi79sHfq4BlgvTxrZeRL0syPQ0v8wefhQhOo4hoJGTkeTgbpJ6G4HfHeIdrU9mpkBuYPyJN
AdGBax0gYTc8BG7AbGyDdVZqS41XjEf8PqJD4CU/GOx18V2Q3nSXJy2ADMjQUVi//T+tbD++xCKO
xn56Scoo5I6dDYi80e1MB1YSnicxditkvMiM20Xt8vR+92+vraUkbClGfTzm9JAQWzf3vn+PZTwb
tMSvpBKP/uU4uGq7D6uTtV+vcVbuzKUYbCYHadvkMRlX/UM9ZNmuzx6mY0JR84zmf32Lwwh2RtVm
3ffx0zbKx1VfRFG6Rs3gi6T45uBG4pXYdzYlJtPrlEmbN7TnRv1Za15cHguYD/2xTrY+3BJ75dyu
rcAihFaBIXWZRXehAfFO35iUUwSSAEKznkj0rJz+mQYvbh2Xv3aPmotoaXZKVEs9K4DUIrSw8S10
cOXBKHyPVQhWjVh5Dy9fv+4nXIC/3F1L+E4kxILaDuQM4y1Xl4joLVOZmc8o0BqXbPATlpvQPQPJ
cRwjL7nXflNtzhL+ko2Q4JWvQ0v7+jd9gjn9629ahE4jj8ZWa9mErRNjqoanCYJ92ty3z7a6focj
Cn7oaxj2T8T0/vrUReAUhD6rNJ1TnwB59L2ieCN9aB6a6dDCZQqTzalS7+rsXrGD8FUCbLGWR3w6
of9wApY6n6nSSl0/8S1KqtytiiAwWbUuvysImvJGRqh3XThi5Ype0poMOdeaSLJ0ksYyZD5TYo6E
qcY2m3umo4lTGMbB2drtuPbURcooBVEW6iWfeFaqlJKT4SMdIbgDbbzw++AmNRPnorpf2VhrT12k
i5IW9e2kvc+ELm5+xphUczLQutYtrxrC3cKPZuWRK+FkKcmZJ1EnFho8VgYS4JPsy+uMHsB0HEKc
TD8cYN4rZLc1qT71vQv4PzexJFuSJFmaor6H2w/FQFSWRqCQC+DehckcPoBlte98V4L/F5vIOo+6
fQn1jWHpHkKdiGilLajfS4ZU0X6YHU2c4FaubKPDe/57XeICf+fn+IQzH7a78KrCQmok/kZk1f6P
EICwop7q9FGK0FU+KP5NRYdQ/yYoOj7eDybu5EZwuiioAl/OJXZbyrgxsNHeVddoQQfNphyODeZY
xQbAvOT5JiAG6YjMc7ktYm4+y5O3kbqVZ7r1Bt35J0gWoxtjwzZ46htsCHVwZNOWgJ0Gm/wbQrnf
UPJWbSDCIhKAP+lYNgxibKG9om/o4TMCkTsFnz3bgomRbVJGl+jqmtUpzK8ycpdGKjeT1l4HOWrR
KHx0RwsY5bCxMAQZ7AYgbPrUIg+QPTRF6YjQIh8sZixI6Q1urPxoRUBduBk5ioFJkOJFUz8Lgqrq
/QToSHZN7WyZQEp1u7KQxtJe1ctDC+VVVDCwzREQ39XQPf0EiXDDji+//famKb4HM6c82NfFrnzW
f+kCXI0CLe4Rw5nuTRV4iQRYn9Rt5WImbk05jlQA73p7qiEUyYYbhHBa8ZSLThXboosfM3j/gy17
8bHBx4auigILc+qdgZK9KTxDO8TJbcKD/Mstxrl1ctUfxG/iHj+zlE4weHzdxn+DWj/UEGAWtvyd
F7O51aGtavGDD12Kc9YXe0jskL2Fmxt8pjABIG3DYIXdtA0f/FfyUVi9zTU2TpYO45bP7ykYEKJz
Mh8XUIXdlZh7yG+n035+7VL8MQFcruGoVAWw371Qbs18M8DK7HbWo3ZbN9f55ZT1z8QW0Q1/KyUU
qu+5jk2CXRdbKf0dBXdadGvOGMVoKwRe4JduF7HdrvVTjkslWJkyqDc98CPsVKA0xYCe650U78p8
m2SenD0WyF5G4vklKG8s2ffiOPcqcMR+4E5coiOyU5UdVNpeycpH1PQtU2P7KwiS4x2JgVKjnUTr
Na7vIuMmUH5gBY1v14h8tVa0dyr+o9WpzJ7Ey7dLYnmDEnNgewxomKNbs4yShAQKJCv52DevYkXB
O2EaT9o9o5E0BLKgKw8m/N59ZxibIfW9qWLjBicJo/FwPGAKH0Q3YnIbadsu8lI7Crll7QZjBljV
DrCt9mV4ATQdH+LtxW7AHsY7QXyq+2Pc3JTFYxidg/4pDn9RSaXla9y7Y3hTwPjFT09Gojk895In
KBpweKTir3L12eCIj+mVaXpBVW+sy1a7kcPalS3VUZEr6nB2NCEXq9seqhOWGTngJAHGu3/sWtzR
OtyYK2/C1RbMJYfZ6DaBTzDyfHkXxJITq04W2wbtFczk8FCXoVYXBxOHM/zNqumunL7pbJKg/22d
Y9SYitOQ/lBlBdH+u4JmgSQepeLxYh2/vgM+L4r+hOJ31suHUDwZeTqFrT7dS/cjONqeb+aowTcN
sVKQPdBFEiTH4C7ZHWRippXlpnkJ1I1QOPQrHFb5ZdgOYBYrbFG343P82qMNty2/a+KeLTPeBy8I
X+MO5z8jpWUC5io3X7/BJ7wccqM/b7Ac/nRpJEddoU33KhOf8M6XgNlfE/CD9FeIHQ44y/g6w6tN
AZD78+KU14jf28A15xbHlNrDlXRhJzGU3NeWLbyKv1ACrPA+tLvWLkTHJCiB5VzpBmifXvcffvWi
jpvQiI+qQWXdKycrfoWoc1sbujM6xIzmtiu2qFqkxm+jP1TAnghI8Ehgtc1CbJZxzGTHr5wi8TLr
l/FKufU7dVucibc6dp6Mso/dub5rHkTMYDGzNffQOuLf+k1wHp6qs/lD/KH+yN/gHaF/FT2Pd19/
kU9RgR+/yKJMyZNEKCxU4c9Qf5Jmo2E4fdPvon0QITWxzV5pWkPMgKwF4c3LYe/jfwcX1INwQuRR
LzaHDch4+SK+AWZFLLBzpN/Td0yYDdCChLdLs9WkQ4tSBf7BOGj3dpluhC3SCW95U2ySH7D0UxuU
cK/YOkLssEJWFU3XPuCiIOqKqJSHhF6GOu7UeGcEW3RYCnvs3Q6OofmYzINWBBcaaa0E+WzW92F5
lwMAaSRxCVTSNi5r5TTnQz7KV+6wKaP9rL0k6R5aMI4JTdL5+st+3n34s2u1RfXTZkEra52hU/20
MLAcAzYZWeqQ7SEJQvJC4YwYLwBT2648eV7OL1JGbVEBXdJcMXuNPSXs8PszMbh16eHeSUfTmfmJ
01OM0sF1iL6H/Dw+r774p52rDy8+74YPYVKRzWxo5zZqGZ3QyyRHy1z618z4MNtAS9puuA0cmD1r
yfInDK6/hDdtESgKwc9LYz5M6UkjA7WuR1f/DgJ9sPMfjNqgxuOI+ptM1unOmRegegNlguaVBqc4
+Jmue/LMvY6vvsSiPApAzRlGQButdeDmaxErAZX6Up7qH6OyUTf9b8kW6CKXB2DulqP8WtkJc/T4
6vmLQslq2qStNJ5vPlbfJUdVNzADVQhsEC9zrzScS4iw5rizHsgGEqpSYJQrldMn9Mq/fpRFP2jQ
MX1VdbaDCJg5uJqVo6WrCCZvvVdwNWbq9RLiKyWce+EsRqc4vddwj7ps6rkttLo5177IIt52zaA0
Obvk3IA9VzE7zeurBqdC3JOZfQm7Wr65XJ4j7Sf2j2G2oauOJp0XroFYP+/XfDgki5Ao9pcJlNNk
nENjP0nOMHrYZ0GN638125pW0a2e3RupHeygik/AuzYAiSPU6arjZToDj6CZYhvCk46L/WVvlish
xFjZOO+kpQ9neGq6KtcnUP/o8+3jl3Av/LoADzJgEimo3KCdJAVbOhocZptUZybLgk/fKk+5eihd
7egXW6XdQd13Bi8z53ndI9g5Z8atPzWnwAbOqHtWeoBgYRy4ehFygh7jO/kuD+15Itvb8s8WqSGS
5ZfiG6wNBrbqWxwem1f9e2W/u6aW42zWMqXPZug2N6Dna9tkot3dGu24dpF8Wv//+V76IpqnCWIy
fsS8tqePnAWI+zKmUjY/W1eSDwjGjAxCaKYa3tcnWH63B/jiCOuLYC5HxSUzL2wUfdyHxQ21sGrj
hC4mjk+MM/ptY6dIv0Nuqp9rGKp1dSDeQR3a5r8HiuZNh9eLiNJRmOBEHOB83L4O2bco/WniLcnO
x6w+/WHGx2h4ERWvGFwfHeOasBi392N/1aMfgsN0uUdfrELUJJjT3AuKAcGsaTYarmU9FOnP2vfk
8jQm2xKDLeoSbZ8F+wKL8XAzvlGeqy+WsUEj3mKYnpDMaO3cNwDntNWQJtok4WFEOxn103NlUvwn
P/v+OtGvI8WzjpEG5FfjL/Y6fzHyhG5wBEyyraHBSP0l6fE79/ytcopuBcirjIWz1/ycuG1jN1fV
Yz3B9LJlUsNtfFPdmgECttr9LK0+v8PWdIRnv7IlLgxSynqTWxsrIHNy0rO2ww3saaZbJzvlGByk
46X0wtb292ruaVfaNjuZJzMlEzsptSe8GsBGTsJVIVPPICnnhf0dzlKidkoCZyDXJ/GctmZ7HI0D
kzvHUu9l/yUM9hVFog4QyYp+DZddE70U7bEHZmuV31NWJa6I2Oz/JEKhQFB3k5g8RMEpj7hP1PYQ
SIOLVDqiDriFQBYVcgrfjMUNKYlRWaqnZBdcADkAqekVgI2OCJ8XxBPOnpd/ApH/kHDpi8u/bfqq
TBVl7pPhQ4YX4FbfY/Yrb2rEPf8GnGkl2dCXV75ZhpKf0fac0Ys6MtrJO4FQG1x9A6d4QGSy1O3y
n83oP8SDxc0ey0XWCJKpn6txni1JIAadiX7r239HSzSJBHDpjJbWLjF9LRgtrvVclwyrJrM9iwfo
fHF2gnuWBkyrA7prEANG7LDr8S0Ld6VsW/oWrewB+wK0tp0L3thI+0NGeamPYs5v9NA0xK73e4AT
1S8imYvwmbFBa8EHAhg6WfIoIUJu7fL0xEE0wV24xiOZe0aLySCta93Kes0ND+GS4SUS78IMMZQB
VboQ1gtM7MteEOpNuv0HKv5/SSz0RWKh1kWZSBeyvdYRTNAK3V0f8BOdOcuN7wYY1JgU1Ru0/Gef
KdTVMM+F6zdPvsSN9UI5S0AM1/Ck80XwVbxeJBh1HJWmL5Fyydtyj6bLzFalbzd7JLcIDn19PXw+
YvmwDRdphOQ3rVX0XEvxvs7sbjs9C3g2tPRRvcyBGbmWt0gricESt5SqkyqZfgiGLbWxc8UHkaoV
eDxZdmHTF8sYqyp2h3PwrOPG9kfVg8x7Jan8fMTy572XSKZktJoky/W5rhN+cr7v2f0b5XVCed14
u+zElTJ9LYldyjpdxmIKFJPXllWvjF9D099MAtVM8ij3d6pyRJHHPMXVlkZXobpGSiMcxYi8ehq6
H2J4HPob/W+UmCvVrbEItlIVXsR+As9VZdtEQ8DG9mkG907XOUDJfjYoGV+Qv9xpllsOjEXKNXOj
z4dtH77DIvzmpnjpRBlgSCY/qMqLaovYCSDPA4JMxfRSfavkp1Jwc3dk9rzNooeV/b+SzhuLMNyG
vl4aCUAZH/kW+RYqWoe+WISGpVO1TpgfO7jev2k3a+8g9mZ0Vn7A/IJfHPelizVlbpxpEg2GUOAC
vpa8TtobstvThjJuL8YesgbWIf5pEu7WroHVQ7AIgEkdCphVkKTPSsuIUzV28voff0hOf4B24uoT
15Z7Edwuah0GU8WGE8VtwiA5Pcx9KUeWPVWFCFakwCn2FeYWMsigsdxhG7yqojgnvF+t+CLkmb6p
N+VIgJ1pGkgNNLzz7JyF3mRko4a6XfnCK5ftEotUp2VbNjPDk1b35OXkmfCQAMWhZGKLHgavaBmi
pfA3Vns+vl+86VI3p7wwBTK795qjrW91e5xVCSIb2Ua9uJk9KpGQWo2sKxt66UQt6GFVGfPyxif9
YLUkB86w0x9mnt1Eq/F3fLmjd/iPFhmVRIk5p25qy8Z07VuNUupAJsb6VPowwF9wV0ncQvYC1RFN
9I9fJhd/q9q2gt0qUOHTd/7w9EWNVRlDqXQWcLNyQLlGbE8SZT8KWRImkCnmtha+zQzAxn+4uT48
eRHB1dafLAUleqAiRG/u0x3V9OxvOAGWIsHidKG9u1n7yu9ogP/ZWh+eO6/Ih/o+m4Q+EdDmP+uP
dbuNEJhjZnPTj7+S9lXR6AL16gao/sY817tpG4RANbxY32i3QbEZX1p3dMjoEXnN8Q/dSFfyKfmJ
trpJ6nE37uf9YT7iTRl5Wb6vlQ16xpJb/bj8KO4tp/aMG7SRr1HrYXkpmrNjbRuHuLIhOPKf/OFJ
Hu3jvXIIaNd9x+v2NjjneHwxpZ7/p1hvfs/W0qVTnn7hzU7zGhzXjJ7/GxiyOZp8tVCLC8a3IrVM
Oj5QA6d7cBp0PaFPYIM+qTvL5Y7DCuzyHbaIgWx2t1NsWX5/qSRfS/XWNuki6b9ERlcJFsSNaTpH
1XXc7fzxIAeHwngCbgEk0dzX8EHD38JwMFaT7U/zvg8bZnHXZM1Ud0qm6edSfqrFJ7nzxOhZu4eQ
7E/kF1uVFnMfeZY72BftToioad2qeBT1XVj8okA1yMXdya0UR8Y7cGzX8PSfpkIfft/iZjLxRioH
HUiIZGCi/VymlCcOaG09t5kx1Iwcu1h8t5o1phv2bLmtqucolDZf3xbyp7fTh9+xuJ3CdgzFSiBm
Ny6oXUmuNzpj1T55HRwxe1YvbrEF4q8ewwitRi/NfwYmyOrfUX07TqTsETEnXftNM73iiz28HIKk
StG3Wg7bBRV99A7lrZgdcvEa8tMMD6GxIKPh42n1T304anaaukp3kv+OB/HKYVqORHIhSMVeiIA1
60i238QNVn4GqpnkZ3MCYblQDrN6L3bbi8AFl7TzeGQ+9CsfaW1BFvFettKiEmHy093sHUE51eKZ
tjAa0FejTX8EObp5LyM+XzGIp6upo25+/e5EF699G3ll474PPz9EYtHIuxiTDv3cHFAFicVzfJZd
5SjLx9jclHAc8P2pjUNbuU0BA37OtYZ2E8hIkSHoe6zko4Ux0nB5klrd03tXMjbts9/vQLlWV7oK
R3wDBHD4MWs7adchcnHqXkFU1n8q+/PgO8j5i8jjNOFOoucnmq4U34wh/PJ9iV0Bqk7jFo91NEvL
GwAkIEZRfbpBPhQsjF49Gu3sCVebB5EA1DmNuinvx+/UvGfwRtPGOpb3OKbdoESs6dvLVfeIDFBA
NDA3w4wj2fhnHT4venuPz123U/E1M7b0KVHUSx6MV21EcsY2bPnGeEyY60MNdS9etee3XnX7/rWM
3wKkjBIs53dKgZ76xkD9CvtAadZWhyVRvuKaq6cPeXqO8DoZeSPF1XcGepPmBiXykm4Gej3bCnHd
lNW6Qde+EGyx2NM3U7PbSAHU4NUX2stMixnJ55eHhMWDhazb86hUu7qYmDg4sE8keLrVJuque2E3
vv8hbToLAMCN2J4rfF4BjEgeskW5buuT076hFqgxj7vyo03YbNq7AWfB+/g1Tdz4Tb3GSV6+mvk5
iNZDsEdNI9mgGs4ACQHvJwBUyfMshvk2/pAue1TopbeqBHLSHAk3wglBJmYbWQytcVNwSZubtLBV
ZVfN//vr0/SOQPsqvCxyidHosilrgveiwLgc8+6g0eZ3Bus/RcFQ2uhjNM1umouCcqAo8NdYrZ/X
53/Crra4pkuVTCqxqM+HigTDb06wqLmtA89CasxBJQOkq3QYZpnXPt/m0h4Kx4xtQCL/HylloM/4
/+ey7yP/Dyc6iKzBlFMu6l4++VsZwItyLLBYv5blX4NJlpN45XjQ1OvU9uOrlY+xFmIX97SeT7SE
qvf+64BoJsOC8iYgoHutucOujAE0fXBHTeGa4jNvYS64ElyVlUxBW9zE2mXQ5ESmJE/BvsbPPdDn
eGIzAzzqEQ+oigb0z9OVWjZcxwMgrtju/R8pUmx7DHPyQ85A0quDW024N43Q1sxvFu5rivGtaF3L
wNyOvstYPYhYtwzPILYmV0WjDf24dQz5p728D19ycZnHRq5W1pxytY7ybebFlyLev5ONd8b2sjoo
XbkJljM3ocmqixrz6dRX0S4fuoPk0UJv9yM60AixIQIF0PG3uZ+D8JV+7hDvTd36qsb08UeKutoa
WuhzHPuf11/OvAZ5UsIG0ZuzEuF27EY7lOzosO9RPm7dHDT5bKYEF8n5eg+/75AvAspy5AWWPamj
gJzbGvGFlLmOx7M47pCBxjSzf+ejBfjvCIBgjpGwz/BpFo66I1tXlXhW5TezuOoEjPP6c6U7KA72
4nNkHNsZtis/ptCaEb4DonwI6m8GgusX8PiC9a2erUHAq9lSeeujPqxsq/Iw6dd6c9vgtHhdb+e8
f5MImFeciv5X3RZoTq+d309r/g9rvigI64smluBV9HNKY34fYPk69+qduvbo0dvSY+KtVr8rIWM5
Qok7zSzHlJTVV4/qgUoQJqpROCXsgeMIUbdwu2/m+8ODyuWmaX6sATfWrpD3gceHkNnV4PkuIVN5
av/ODVECUG1MV/Eht3XHHDxJP7YJJMwN2HlIRutsq7VlXxRXg2S0chy8E9x8WJ6IUGjznZEjnsib
41X2dxBCcyz+ap8vYnWUpH2nFjy0diQvVZy02dXzeDdyIwwfDUTTTLhBKHIwxGKSsrbqxtrzF5E6
i1IxyQXCmw7fsbipm33cbxUKfrDYnddRP2GUUWRAE9ODbzg6WtQITgZeJDPSORTJrtx3wFgG+c4P
vNa/CZud4sWKC4Y7MejEIsH2JAg3gbGhOTnOzFnjurdV8zHq7Rycd37rCy9K9diQw6UeaF7UdlP5
9uUSbBVbAM5mgdnzav1+mtB5CqiovFLaN9DuwPfI2ya4s9oTWOKsuhrNvVndIsdesFqljUHPaovq
8/pb1zVUx0TdUhdbJGgiQxEGohKV2zwSxsa3AZqB7DxDJn0zuVgVYimxEgz/jyD857GLTTKZVhw3
PrdCi+04ejgluTrHwsyZaOE0jIBgyPb4149d7A2avEptdSpliSuoMPS2pSdJtu9k7XbGzQnpIXVB
T43K/uvg//lEQf7zvss7V5R8MRvJ5MwR14FnJfquBNckayZSqzQ/Dd0HfeBa0q1kHA0QB9FNlXxb
+Q0rn3pZMMu1rAXtyMEg5Ize5DVzQAhcxvAxUDYMXUCwYVW1SoP+tNX8592X9TFArUw3S2pBgK6z
gjZMd8RnHMn0RESqaXIFOR3BdP3K/XyU8OHJi4oYw0bYYzOjJko3eEfZkJ5jL7qK4Pjb1tb0Ei8R
1+qGtVVeXHVSo1uapLPKIT1F6u7+1zynxpFUC3HYLV64kMN1ctbaGs+/6sNVE5qG0TXi+8Y2Glfz
cnSWKFeMzdxztcYNeY5HYbUWbD+Hg35Y4UWFchGtyRSKd86SnB8lB8BZt5mp9RKYlmknOrQNR9oh
/zJ+LKuR4oLLbhLQuIsyB4oO0tAirECNuYlzcYqGKihxIC6tZbOr77uIW3nWa1Jb8b4WHLDQGU10
ItHXke3xYkfIjpwnt0VkxoPXbv/L47uIXb0iF400UIFAr0Aa8GF2UUYWO/sm/fY3hdNiIrNeK6zt
5kXcEowqyMWOKhhwnGuFLnQaOE7bC8gfW9j6SOF68zJbay/7edXw33i5rBr8QVOasQAAU5U2YgHC
lUJX0ZZ2El7udtiQqU9ugg+VE1irruDK52nTn4cvUHFBgk1BqEpkq6irdOK+SCky8+xBwsGDm5hT
peV4z4BGl7+TVg4bwf6JTXsKsE8noPmbEU2D8hQFr7NpH0aIxkGpTlUESGN91jLHsP9Nt/782EWM
i6yqruWEm7Rx44dgJ83ylXe0qx1kHFdnSp9jkf+c9yUQqm8uUYfe73+Gs4BTtsqPiD1xgtsVoN1w
bQ0nlNbB6MOv6u9i7vAU9a/vNNYn1ZHWbtXPU70/776IepJV53U/Cyq0pJqznjz0G9rQW6vf5F4N
BXijbGfv4zK6D7xmVWRt3vxfLf0i+PURVGClI9T7JbaiV3rxJDTfOuTeTLSICrR20HpTt0n3EPlX
l+oh8G8u3UFH9H6gS+muhIe1TbtI5LJaj1pAlcgCTGSwCBuQTQkMc4sGPw2crUKXFt9q/F87p4t4
aERBIOrdOx+9Ec5phh+tBM4RbJJlJ8jLA5P5PntPZ4jfrcWIldikLwIi7jZFlVc8O6A3Fu+V0BUD
qgykJIoIzuhRgQzqTgyxtvmq9tPap1/ExS5uojiS3u+90Npe4n0X7SMB8x+AzUq7se7QEvcPVXKS
5/y9AfcLEQQI2cpHX1n+JW5Jli8WgnsxMxDVhY4BbIFpOtdvcUBaZhyvuxBPakj6s5ZHQdHdXK/8
gJW8438QS4XqT2FKPOgQU2XPbyRuf74ATCUi5jzAtMFo/uPS9r9HfwldSjqUdYqYBCDFEtmDK4So
z053aLpn+x69YHGdAbJywv4Hl5SlYCNbLmDkzW6RSrLzm9DpXmZ01nSVv61Nsz8Hpf2JtcYiurWl
rwMGJLxMBbRgfcIcFeQj5mmUaAEcePNB0r5J+Zm2J9zKgAbC6hFbe+VFhCNvz9MgBhkzTOfRVdD6
kDlhExZiTIRPIVZlbpu46WowWznaS/yRbolhahR0TjKfqcp2YJ7m6XBWT4bdmFsotf3BSv4OFGiO
GV+E9Pfmwoc8OhPrRjSM9xpJoBPniij2M8bLkut2R8ZTe1NymOUm6mHPXW6Pa2zMtcL4ncLw4QdU
M49DyzlQfn1ShWd8N73gFZTzuMuLs7XV6XxvNUi8a8F07SAvApqsZv8fg6TFAoq2nOGUCPiBCYLg
LMi7aLqGXdXSsvo7h3nl4Uswkuw3Zl/nbDPYekB7cXICppL/uLzom4BBKsETQ2OE1/9l+FxCkdKq
60up4LkpExNKYrhcdnJAlBc8SOe0T4o5y/hhBrzvdv8ucC4BScwHqnTCl5JhLcoLF7eVNkD7u3Nv
2C0xu8GrG3tiHDrWTURXLo13e/oPWywP+1yEUzGjC7cmJque0kMiwBkFxaUYOY9MwEZbzt9l4Fap
H2sVlLmIan49xKnQk1xfNOpj2b5ESLrQ1qb7YhfWJjadGEFgWl3/tmY0F8GsEZtc0S/vd/b7EEnY
KLsscS/tFaOjb9hkQGrea/UadHptcy8SsylU2/9obLROppEfdeiszyNlY2QudBw11BnhHgGC88pV
1ZiV+G0u0jOtNApJG8Fxlo2rH0asMzzsM1F2ENFu2lQdfrEpxCxnZXOvPXaRmfldFyqUyaQlqQ1d
/hRC7LejbZNSGIiO9fQ3Goprq7yIX4rJrlI1kkFDpX/6rfe3IpmQl0LkAqsywhEOgN51+9qu1P3Q
7b9+4/8DIPPfdMSasRkfzpQcCflUGVRhQXyfSbe1fyM+xe2+mVzFKa3bHK9R88kiTWEO2LSHKbyS
vrcGyfn20l2DJk8SEqe1mL5yi1qLOja7VJM1Is96huROjrRhcgTUEuUExAm21a+ZAjitIZbWnrks
R8V2SM2aZ8LF14xdUWCmsINaVb0Tk6d0JwCm2Crr6vafS8r8SZeW+kSBIiSDgBQshXDJ8t/iN88G
GI1TDxHvgoTLAX8WxGRSb3am2jFvNPsHBee8TdkBD6L/etTpH7nJ9eTM2vMJhKaTgc4U52Sr1ni0
7qP4Drc8Szmm234NAfwO6v4i9XgHN37YQuKljyLZF3G4BAnbeBkcxRqJen5M/eYPV5f4TUpv8uZF
N5iUZk+D9FzZ8ezVdIN4BmxEq9vSjip1BrpDeiuN+Qm0zVjeleWuSKEPCVQEAzLM+s8OPgx6Hyms
egWZLBP/LET4FE+lb5aR3AAPipIX0L8DlJNhJ+j8lBGfYhlpGM8c3tT06lLu1JJse2uSBoMD518C
JNc+4RqzETfij5ysEPu23iK2Cc60is5YydOsRSzPLmGTxCrnrY5PAtRRV9Nwjcos10DhI3ahrLXT
HthQ7vKDytTN7dw8Zatt/ZVAZy1iuyKaraoJ5Km5vlNMcF+5o6l7y02zrYSxBsjPEfEI9+tgs5Yj
LlWboiIU5Eah9pmQcvFkm+FJcghNbx6dDEyg6LpYl9Ues7z2souoXmhM8ScNNDM6FVJ15eOypwFg
9m8mUDE7HxeLZNsVp9CHNNvV+1TeTsL5Et0FzYMabn0NHV60LFdbECuR31pE/t4YazEw31sQDDln
2x75Da1/W5jgObvD+5wxRcBktfj+8sGGKC5ifuZjMV2p5FFdcs/HzwJPQJLOmaIH2m/FDUpMIIQj
wI+pveov/fVog4cvYrvUy+IwXHj47JdWQ68Wh21vj9/ou30HqYx73BoaafWRi9DelYIVF7MqGgKA
RJALUw3NcirUSt5lH/CQo85f7bSsrfK8Kz+ExcbQtFyaCyJtI9zj7d3/QkCE7hKCjz/b7+O+3Qbr
4IEvtzqru0hSAe4HY96x1S3FjXI3LTchIpMehoH+oZmVYaBK0Oi1Vw72vFX/zyuAx85r8eFdc1H0
9XSYkaTmddnso13Sn+rkpte2fn7KJNQWvgsjdWg0HpXcKbedsttl8vdxlYA0f8qvfsgirml1KhlT
z8gOgZGzlNNL5Dw9zUpc5tFHxGgtYVz7yIs8NajGMexnd5hsBLsK1hzJMArPZqbfZPvGx52x3DZ4
8a6t+JfpCiu+iGlxfvGVeiSAz4peKrhQ9hY+yFQCt/Eu4jcwgxaatdf9sm/NUxchS7W6CDkRpnV1
vde63axBIEO3nlV+PD3/LljQfvTyBedW9pi0lqx+XYIZorQIXImWZeFU8HVnrlFxB7MWlQMXxy/g
CC8Be1t48V20qlZ292drrRqqKqLXqOnGstrWaKwU2lxtv3ttXdzeRzgEo04Z/jwcR4txlpMk6xqS
n22uj89dxK2mF9VOaoZ5QoJG/0t/UzxaLhgrkmDT059z5jfr0JvPPvHHh84R5sNRbiK/EItgIg+e
KTBzYhCXu4m0Ez27oNnFd7JTb8s3hmfN5Fj92lrP//zyAH98/PwtPjy+DsIwVmouRQ3ZQHLI6Cjt
BLt70erNnJXkj6tHeO2Ji9hVVWqIWCtPnO6nb3OPMnutdyZoK6ChEGbPq9tp7bMuYlQ0DFan0Cac
EZmdqyJrToF3mFUX5mqj+nZxTNlp7bpc97hZe9dFuGrErrwo5lzf7iWPYupY/T/Srmy5chvJ/kqH
39lDEiAJToz7gfvdr/ZSvTAklYr7vvPr51D2jK8oteC2XxxdrSqBBIFEIvMsrzAqflNCFW+TG8qr
svMW0ypKDWDr6HOCnYPWfnW16D2FUB2xezjGl+DA75gRpp5sFEgFXXDTc4ezc3lTvYpX2dTXySih
C0xx3lpz4IJAh2pVegigx2jm4oY6qBeVZvMnZIc5c72+WVdhKQtyibHhFO0EHjykY3Dhh5ca9CRw
vCwA0Dlvy5nt9bU5z3wCbBIuYhN1lOJE4eSiWbKtPQSvGkxHbbhm5dJV5hvE9hsTEDbu0l6W7he7
V19FLDkYpCSYsJcC8DYCG7rHPkD5RmXCLRqyM4mTihDKYZB5A4CHH7s4n3t9k1aI3Cs1PIXRfL+H
EHy7ATwIYgdzd27yuxR23AtrUfKKBu7akHgUOYqEnyaaF8FrfRMOOrUDkQg7ezmfSG80uGZa+QQ4
HWIJWE6i1xl+ztP44BxP6yulJMa6WEioXIxONpvC0sjE1IOQmlmLvNfCtYbUB79xy5vtVRxL8yIu
qwgnxfgiQnYWnCHoyYKDctQPgAwl2aKIx3ZQmuVNM2+dr6KYP+iyVGp44doSYfUZXScFxO9hug33
byjBdPRlVHcMIWdBLULjs2t2RLU5m4231FehrQp9pF+K8AYOG50EYMwK4hJDb+sIp03notlC3jRW
VI2b/X3Kr7hcaKu4poyTVDYLJBulHU+GrE/sKOLiDl/6sJNfxJ+yjfotb50SnvWCUYmGBmDoYAiQ
/jb/1kSw9W1Spymb50X1QDEUaO9s+7MEiVtTsOGPh0slUMIljjZcoJWcMzT9LNv/YxrY+i6ptYQF
DXiG53C/QECbY3U/LbCb0RpvVQh1KQt5eRIPgy00Bzia1T9U2c0qZzFOAMChceTGrkDlDlFOgghf
Q/aT7tptZNIEKhJ7pXHAFTwENzl28+TyWink6w3ExFW0rEVFDyUVj0+veisC/+KevtLSGZ7GTVp5
4GV1qT3eNLNRS4bk9c84PRxopvhou4AMbUOwcPB64It05LzwRzfkxKzBf6/AsxL45Yqvdx0Tl/Pu
IjNTfDKqOUXuz0BlYm4tnzXVhatzZhYId/5SwwnLXfQD8qrgxsP71yzYI2etfX2msvX1Nm5rPxxD
wPGpO4gbOdumUJaI8w2l1wD8wqCzsnO34sqq8159+ZAXrx6IKRkiGQGnsbPy7Ffn3Blw/Six1/Wl
2wkK4F4Bhtoek+NIjj72He/mxXvzVbDNZBKGSg8cLizSsIkBIwMfv6I4VZPaE9wISFQ+RIs36CrQ
pk0W+iOYzjhZfDcH2cLuvYZA91qHqzmuWxNkZrjx5OvjjK1vto3QgWCkIW8C387Sa1xAUPyHiC/0
PKAU2Zpq+2euPby9uIqoQx9ocjBiL8qKQQpD8XGPLw7pDtqzBuzgZkN7Khfy/56zojkhbH2lJVPv
Z+ly+8CKFuyWmlB0qyUIn3m+saAUrRqbqTY5o3I+rLQqwnWpX461gtXUIDkYrcVKJi0tBYVz0MXt
dqkSoYLOG5XzZd/Uky62ESVpBpFslP4q/VzNp0k44swuFpnHKbxr7RbiwOD1bkHY/JuXPPaWuV0M
zYIsJVGM1BhUZzA2Fx/byoQBBRpsAGX8GEKsKV6N5lMu8cXx9FYOvxg0ifoyEsYJTUz9VCm7Alqv
FqTu0w4EhfAmLDfFHUrh18PLYpPOTp2lTWC3QHQbUSyxejA0ZjiLpfBs4M4H71OsIhqgz3kqFdjZ
rbbp7FZ3ixqt9GByA2jQ+lBQFEO3E0x4SXHR/Ly1t4pkgSx1HdXYb0Uc2IfjHXuvxVUBuNy3XNW3
69jmLPglG/v3FxMmrSJZq+tK5ocIKr52zJIb3d8ONtV2de6E030cn9T0OtFP3XzO05sBBow7td1J
/WPAbjkPwokzb9ipizVRMiGKhwHZktRsFwgD8EEpjBhC+U43UXSAWE/oKSPEZKLur3Q4L5fjKsQp
0jCMNMftJIeWDE5PVO0G5GV2SeHtdhREr15ia+rybUk456e8qtvRturiLkY3XymvoJgZAYqtmjXK
SN0RNMrwNhehYaIwU3UAT2Igcc/Pur/hzDxnyb/l1BczX6mSDsED5C+9BMIQFTcgxIPIIniQKcrs
Hm5AKATUw4bLVFrm9Yu1J6/SvKpjsuDXWPBJ9kpgbdCRR9mkkVckO4EetPxFV76R/IcmQdVHXOhl
CfhaWy2CTmPLNbvlzcKyOy9mIRubuG5DXFtS+OZtxsiC+aZvQTI22S5CzLVJYUX6F4V+LxafvDzX
xbh6rbfTpA5LCuW7UmioW2p3B38jmL6nXSW3kA+FI85C/eSdsJx484YMvxhZhmDMXLfA7ZDEyTey
HcKEyO1BWwpwOYFfJUwjnZkbcHjzvIpyAiQ+9BywnfMAnxEIFoFHKDHAwwDyZnC7sNlOriB2wD1j
eW+7CnRTTkO/FXDQ5ZoHMQ2Q0+LBkQGhgL2SLSwuWzjo/pLs2uXXXV2G06EO1KlFFvNmxzNAXhEN
gRA1JlwKCpSAADv8M0kb72VXEa0olFDKJQwbTw5z/Z8LHitGIR4CELjYodSHW+fINfDlRDOyimaB
XEy+HGKKE1RQa4AMUTH27wEdd0X4mY1OtWmv4UYJi9AKPTi+5iNnaZFV8qaXZR9rDFUuaXTiGV4y
kNhrAG80K8FdLr3OBOQf5ntTFRYnhnImnKxCWe6nWiAFC3oBrJq2gUVz8Ar/MLMBwcZBlSk2YD7I
GZP3usszXezfVM1yrapxeEigshbHepMsFkNVsAXsLn+crMKKpOu/aJx3sabJ8lwX44aAafgTRdhW
jCB3i9ZBJ4QZ19eKvEEiZ845WLFAqCvok2t/SbTicvBVflbFrKmhRLPQl9QJdVQ4S32L7KK3W7tu
4Ibu76B24qi8VvmnjiSX467CVjXR36+ZLPLAy8EtINVecClRoNN8StqXcbqZwVqDeMTspMpPCQEc
PCaHWTPcLGCJdB7Iqz59n3MU34Zik7ReDSZL+02huxG2HSLI+ocpPAqoVojzM2el8FbnKvapXQny
U4qVgiS/S7fQwI2dwE76jY8k14JmXIVsj08J5qR0bwocFwulbiOVhHShyI6G6kaBk8Yo14Dt5aMS
WMlLbQmqPMjiuUB73guv4t/Q+kUSdwCGgkYUA/J1UGJHqNwIkjrl/QRwi0lrN7CKv5vFvkHaLl5Z
nhWtzHwE3pSCPZEjpfPAW0JJAhEfNk2paqgOdH0bk6uwy5lsugp+bUiKmSzVxgVi5ote3BnZHZII
mFQBb53PKLkqg/cXCYUXO+OtFnnxyqSRQxhB4/LaC05QHnE1t4Nyr1qitB9BpABepg2hpcNFCS07
7ovska7DH8yyoAvwdrTCSFAE/9dJAlQJPJRBIMYAMrg5nGI7650OxmQOZ0txgi9dBcGpDZUqAv8e
aVuNKukSA7HEbPjOiZK1qA428Far0LvjjMu5r9FV/OsSlGOg9YiTPXXS8WYoEHTKM7rRDp1gg2cm
6C+gtdHBqcL0EYrspLmBhA83d1+W01ezv4qHkSbG9by4V6owXvKIFyJVHuEhijpU5HD3M2+21wEM
hMgRBmnLfi6YiSuKaEsekrcUEDl7WNDttQsM49+tBtBV+kaVaZ5FAVcjeON0ru/OIKNBLRblzdCH
uwWuhoUzyrsxcjmfmRPA6CqAlQuePw5RWB1MOdmKMxTwIjumXkndfD5Vkd0sSTLLPM64nIleKwqM
cpopjYplTUD1244/lo4ZHbCmF/1IM63B/oochdeg/RSIeBFD1oICYz//jqgfTEU3llMd10EGy2jp
JZm8HvK1sHxz4IuTDQYqvPfZ6BT5rZJBbs7xs0MAJXledsX5AmtzoqAcfgcjxJ1ZvlkiI8kBCx6A
YliZO3JvwpnHqnveF1iS5C821lpnD6XlQNU1QHnkqxTidP3D0j/wv+HU3vzNb70KYeMs61UrotQ1
mNlTowL2UEFwyKS32Qa1zgURpwo7rnYEb4WtApg2pboqJuPSqQg88Y6NEIOGroG3oP96dHSA07Zm
HhSb04Bma3WBbpiFUGZv7yrqx8SDN0ho1aED0TfN9QsDvN5izw0fn5/JGiOaTqARse7KqCpLUmER
3Y7hUqrYVWYDZklhkFaL161kT7DJkI3hNqo8Pz7xQjR9q598XEp/DL+aainIiBIgSp/7bwWa/PoN
uuBQqvJrQ4Jdeu3J8yHcSxvEk8mGj0hRwS5TdQv4D0CklpnkrJxIZ4RwUhc3AC10+S54yjQrgMTO
9xJrH9weZOHfhdGp2SZ6mk8pdudgDJpRRU4bu/mrAubqnh1hado8h+6Ao4KZnZk8AdJsD6+Zze5h
h4pmTY7/kh0BKw4s2ys8MFrDnT3Vp7J80YV9I93Deomqd26FunSnH3zNzUK4yHV3JcyTVcDdrufu
ri/BbYNYqf7QwiYueuiqb1XTG1rlSNewkIB6KNRd+8wIRdg4fZPan0XhSPUuio/wupR7u3zO7nJc
H2BCo+YZNIWneAeBKUjYJGizxC7te2Px5oKVbvzC/J8xuy2K/RRDBtKDcl0Ru7FvpTCf7A5d7+Fs
mvBblOpGL1qzgxmpnhnjbPU7n92r8CkMHnvRyCDWjCFBhYSHZAs1fjMYPP26iy21gxd25wD+VJMn
CWoEULTUYawpGtJzvwtv8D8IUtrAlOjJh1YFNZD+gAMh2P4mhgcrvCOu2+fxOTlIGRTsMG6CV6BH
dCZlaTfF1kwgsGlKOQ6Vk0Q2Uv8j0ewWdH8AMwHTjK2SbGhpBK+5vxvjK9YeavVKLA6g0uUTiO9m
Q+7jyFS0HegH2n320l7RXXRCea5AGtBs9dCg1/mrfNCBuryN681YbeRjCEvEZx3KXXsRFjCO4KFR
Nj9KMYwpN4NodqUNVZP5pA0urEDnAZ6m4E4cJ0zkbfbskw1Tt+A9t4HX94BLnXRh09/lB2YnmkHR
NnkEvAjF4h1k7xBF2DXR9gFEJaHArkK1kkE/YNgMu/hQ9/bcWvBuFQwoe4DlXdoBc/D/pv1GOceH
gm6go+0Hxtxjc5rK4/yod7Z0BmuigfymZvfit26Hk7ADPQHehAb4ERWswCoXJL+kNcLB1PN99aDH
R8hLKz/mM0wNgp9Bs1MeCywZwPlBEkrDbQ4JLTSpn4sHvC+mIUCP6wiK4EC86QG/MX8lsdtpRqND
JtKAUer8A/puUMkkj4qAC7gRlg7s0LLGxBxB27PIN0G5lfVd543gw5VG4S0F0/Flao+BZBLwZg4Y
KQBwEa0ejx667VAb4R70F5A6CuIBfpVAJXRw6Xflpv/mq1aVGvl+uIoeME/o4O7plbATnKnYyvBV
NuYzpj6C/DicOK8aOLIUdj2ilmcmqJbWW0xEgO7N4ObcetPnR/Qf8W2Vg5KqS6SgQyEi3QCWAC2R
7ICk+6WEPsRvCsWcnODfoEv+GHCVhibpWPbKAiKnbvUET+XOyqAuBfeqEOsIsv5O6MDaGWYCiScX
SMAH1S3TXaBtE9h/dPbX57e85IBfhfdVctqWSt2OA3JE9a614PKqNB5jJhiJvX/opZ+0ls3a36KT
AhWz5qHpN0n6XKXXfnkrMheMMaiXqOF1rfXop9rR4sZib6f0incOfUpuodofs7bKZadaytK+ALkF
KwE9Y9C+dQgDb7PYiiBqAu9T1FI6iysX+Pn98P+HXTeQJ5ZHUrmIOEOctkwdUXIzrMxHVMiga2v5
YEkJWwWG5IItwlWZS059S9G/+DzrVnKgwW8jWJq6jW8HIFQ4gg9VXycUHcpMQTdoBDxaD/srfS9D
Us5MRg8eZqNSu41ynIuN3J/SaivlV2S+n8ZNYAPtO5gh+Lxw8ICTu9Lcif6mKK5EtCPhr+o/+gBX
qRABc4qmMulwFOFqV6PCrRxJQtC/Ijy1dYmzBNeN6zQRKxrDB/xMyoM+OVWJzhWuSXCHhf48QlR7
bOXTxODs6gadXS1uOwqEZRyf8C5Mn6eVf3ztJVZcVCGEYqR6X0NeCHpkEtA3zngjeeCKMqQRkxO1
QFf6Pkr8RORVApZN/9V3XqXRDEGBxoslRClZNXY9SgEwd4K/GVSijTGzqgI2tsBLWzgsUn5BgPfi
qyRPVWJ/pg1yzMbuYGNuod7dwDEKV9T4CUJ4sOW+g2FtyQs+n19T/pjvVez1q2oc2SJ/19gpVB9z
m1RQaLcgoQhF5aWfA/QTjidYrrdbEd07+OLZmgoGOvcawzkF1h3sKpvkikT48o0tJ54/o+gfOshh
evQu7UyE31fg5Nxr2jKtX331VfCVe9IopAWEAb7gC64ufMwg4DznG5DUFhstCEOib2/1BW+58cLa
KprOcdAVI4xKIRJi5ekbx8UKoRCjkhvBDObzMrRC0HMYkcaYnCOHM9frfnXUN2M1gAyCuW4BYVRf
ZvSXVCsbYYk4xY4IE/YF7gl6hHKAj64kw6XwZvBPNWzaZ8kdIEtQb7EcGW9W5K8/x7qHXdMpGmmA
XTA6PbQloOzeegJsDO3QU3cltAh4A3K23bp3XdZJ7tcFAHcS7GqLXQQh+ic4NAZOtkni6zd3gtJE
fsr7BLzT9K2UchHogjjKx9nHaQrxgad2g0UAgXpzUecRC6O+XsxFkDV//d1/u6l+sdzXXepByea0
XPgCbXgnhqhuQpK8M9vQjmHVpyG9g+qrHtzp4xG+Fmz22LzJUbJCJHrpgaJScfqhLAjLgPS6bvbL
RS1vrkth75PrLNrP8BHX7sbiJaauPC5ukNqN2o23HfTpkmAL7wCN3XbdAEilhvSURolB4evn91dF
d5hUiK7CHDm3cRDSMcI9qTF+zv59kUCw0FSRGKa7TLByN8Wh66o/RZh428NROTG4SxqCfFMrlaXU
33tqic2OQmlJ8NL+Ni3upH4zE6OFnCbMXUqny7611V2o6YYi30wd7KmdXIDc6EMnPuEKXYBFKWxw
Sx6RR/s7CN2QAj7znE/BCTzrrr2oM7GLFnW4CJourpDsYWoneajRtZ1T6QYuAN2W2IDkddyKAuFt
/yU2Xay9XG40GqSo3bTWADgQDGVLFy4Bvo02C3OBBVbuI+1BSaDkjovsFLkFAA3jdCgBjBWm78x3
J/Ukx1DpFIQNM0PlWi2Og2xLKR4YJYO/pDp0kXq+uRtfPLCiKM2Q/IZP9d2mB10e9vI4G/NdCGK1
DePHZ1jRtDxxbF5wWB0OjZSFabS4/rXwQT1jAUb2oqKVNCcxvEaAtgMJGacU3XPWxvJ7v9qlq7Mh
qwjT2yUoBe211RRIa6sfbevlsAOzFIAOFBN5aI3L4iaHYXEfHWB+5kUNj4bAeYw1DkCDc5YvC7iY
dPmxSm9GxUbNixjxy7CYXkawwWz2YeFq8AGRwDUGFTRycFflTAZno6zRAGog+UwecVAWy/qEP2+2
dKbsKr/OoGFigFYNiU+Yp2y5IZr3/sthdbHq8rqttVRAKw7aFI4YnFo4XIxmL+LAdFtoUgwuiTbp
E13Q9VV+0IRrFeWdfPyN//JfL+N/B6/F+bcP3/zrf/Dnl6KcIDUftqs//utUvuY3bf362h6eyv9Z
/un//9X3//Bfh+ilLpriZ7v+W+/+EX7/7+NbT+3Tuz/YeRu101X3Wk/Xr02Xtm8D4EmXv/lnf/iP
17ffcjuVr7/+8lJ0ebv8tiAq8l9+/9Hmx6+/LD3G/7r89b//7PiU4Z/d1NE/9k958rT+J69PTfvr
L0z6J9MUAjUFHf/RySLbMbwuP9H0fyqyLDJN1LFGNV3F/skLoL5+/UX/JyMKo7oGMJwqMzT2fvlH
U3TLj5R/6hLTCbjdRJPEt9/3f4/27hv98c3+kXfZuYjytvn1lw9OqTJdnktWGEhZsi4qqxrDMA9i
mY85+I+u9q10RrQzJyc5B6AN/Ikm6nqTyAqVJQ02vFRluowXe79UIyVrg0yjtQ3FfJzTDMZCwDe4
9CxdAclhw9uab864LP/LKLUa8yP/Ly7QwlRqWzsBawp0ELWUhRWEN/wT7AzeaKu+uOznQVtnGC3c
MBcG09vFV0TZ/mbDxjudl+lavRrRNFl/WyqSthabY5GqN402VXa8Cbxkm7iDAyIl34ZwfRBjChkF
L4bKqvK2ht9/tgyXgJA06AEOsE4BZtvIINVgvnToPMOgy6u8i/3z+yJ9tyjX3d71eEvEu4hodR2y
YoxogfFAbL/v3MyFIogVPbZ8cfF19FyPtVqSwDSlIO7BzSGFBCTMcheXq9QRzHwXOxkkmZHSgYYA
Vkd1+yeYHevb/Gr0NYDDn+JIU0q8aQsYBdqQaLtmLlzkkXouQ0OB9io6DR7vzPjQq1mPu1qmJMyz
aOojVL8PzJWsPjQIugGwZH7T+14cNQKImlUbgN63IUrGVr6PD1xMxSebhSnQTFjWr6pKa3TBhLxF
JjnevodTuGxXbvsASav9bGdO88BbVYCEfdwujOk6JRJVkRS88cAullWZJrMcSfBCiJuOAv8biSgL
ZiAtBiAIb7qxlCAsr2rhVVVDiaYZQeWjejpsUyYmhgJtJchK+MJzEGfJvVIOCuScujkzh3pur+Re
n+B+GDbRZhoJmgc0Gb7hnK1Kz2fIRpoEFl+yDqF8eS7F71NNITSjpArszFptD9Pu2M2UYEabS+0L
0AZbQdknchtCwqPMqmeN0gRA3VCCrp1I8xa0mDITBLMs6hpK+CKK/rMWzfh8kpQ8THgh3DqUHlw0
eVKvGJtBp5GzlnW7SQogZsWiJCtBPZ7ZVZSqqJfMXZ0elHaKNGPIs+JZncf62ERkOg910VpsCADH
H/3iqsgk8kTEsAw2HSPkdaY5il5RI9dQ01azrLaVOetB7cj6DgDqye9lGA5LYXUXZDjwXFFr+mGn
TCLIBZOiT+jVyQjQ0PmdfM8nc4reQ0Gg6D/0suKGSQOTZHQ8T3mrq+jcRU2boIwpaFfZKKIJKMu9
ZIuDWKMFV4zDQe0j3MdGeZpzI4o0+d4vetqfUa0LH6OiCxZ2ZhRLcPEkE9rrel7APq4dom9DTLt9
rUnjd0KjHOZvpLj2u5TcdsqQnmJJrRtDmzt6VqV2PsVzEtwOnZx6fUYDlHpHza4m2AUYAxZ0aDSQ
9THLHvekLlHb7aSniTkXJS57bZofEzUcTbi0y1aE9WjLfslAD66iPS1VSAnmACXktR+ZHe1qZ0px
+10m0GqTur5VO1+9avW6PMVRp+7jTiDXc1FVtizJ0NzsRunoK81860/BCDNHnEQiLrAPNBJhXNdN
firDO6gvJ6vzB03c1H1S5F6spNm+Yiqs4vRSSJGnNlkJDcViUJwoTzLpB1MhTodOQ4ZKq09E1FY1
0gnaz2bCB8EXbsagu8/xNNp9V1WA20qKCoO8QA8n1KuomMFLZUwn4JYEOqdON7AqNYWqm+1gSHXX
V4sWbSldSzpTXiK/EgvtVYrF+z2fytCu2nCADDpTHHkCNMdISsae9bSNcK1jqVgaddMUhhTGmpNF
aspAhAzke6HMlPBQ5soMEF4pSdBwAwB6IoHwXfaz7MT8Aq0pFbqgShZEOzL5aJGXSgiMDxvMpp0L
m2DeXBHuXCEanzH0chipS+bGchJQi6UlrBIFTQOlNaY3AYn1EeaEcu22eRwcaCKRkz9JM0S8dBnp
OJi3IdMrAe5LCrpwqV9BcUGrawHCNGLqTw54WTAlFIXuvgmqyiylfrD8sZA2hRyV3yKS+dToVQLO
qS6hJ9jGKQiAfr5Lu5+hcNapN4vof3Yas/28qr1o6HrpJlRDKM2HqjLDNrfXoQkk1IVViUEEOrzY
TPs0JJpqZqNa7iuRwougieXh0ZdU9XYOJZIZ7dTorj6KUEor0a0mQ5DVZs9IA4IM9j1qMqI237YF
gzetn6q2kgH2KamBCvQz4psd0CDf6wquglPejs89xAqtoJsGQ63IiDbiiMTcxr6soQ2kMwH8q8oH
HKTK4K7RzXSIvDkakxRSHAU9+0lQX+eFCgPiljRmk9eYBLmbOt1oZ9ZG8L3Jy+KE22ktnYJaaCoj
B+cGtFQ9g1tkDbE7qanFdEOqJDqPPaFwj6SygC+ntPLS+QxC9BLkcvHwgtfZbaRNkxeH+lBaejSg
J6L6KIYl5QBfTgpvV11ACdRXrqZ2ls1cnmsXHNF8K2M3PMajMB6ECCq44pxkhi7P2GdxD/0N5HXA
TYu3EGrIvk9jEsA5pxm2WkkOpGWiUQ0DWqTYXFapTfGhwc6ASEfNALGMJqPOi9kd9fSKJHJlypnE
NnGpSrtRL2+bCbCHppPPUYliaSmxLWuVx5LUFEsfqAs/AXvYCmlWOEOM8oieMWx4MYNbpdoDeRbn
ypVPC9wR1VTJXwC27M6hHrfbONbB4KcF3et9j3RT18Rzrivhtvar2W78tDVpKX4bJR9a3gxNfWWo
coSzgpqinwo3sHXyf2px0VmCpP+cJbQPI5ifuhVkF2+6rA/geJfnEfxNNPAHOl/Y4roEM0yG7zb6
ErspwF+C0ql/3WGHhFkTGV1Y3cjtJG1GrAgjzOoKKqwB20qjAEVeVs2CPZSw2pBkULOpgolXGT5L
H80ESI4yBwVQnGMKJncWaa/+VJSIEVV93Y/x4LEMRs4pFUDtB54H9MwyC36MsFTcZTh8n32t0cfz
7KsiuaJBlsz7FMhUZrJZrd16GM80HhMomTcpJs7ICRkmnAtpfYRyUglqkVDagwaOad9j/+f6pAJO
OsrONAP3UQRjfofQmuNz4ISKGhC5ZX8MDT0ZGmdM/cGJWH9SJwBVOgrq/DQWhtZW0bauWWvKbBDd
TtJHW9Ej3exDmvyMsI/Qkgf7MenhIFppikSeu2BKrqKa+Pca3AgfEqVTvaZCd7/v4bClEVQsSdVA
uoOEgREIIFPILSnPRVGCAi/X8XEe2bxLozIMt0HeTbCACyc/uZL0Nuu3gxDnpoiO1UPb5+ERQFIZ
ZdI2AZtS0dP6UHVVDmtzFR4cqq5CQTMRStFq6w6XNL8OwUOKYgDy8pgWruC38kaBnPl2jsv0uZ6m
PjX7ikrjfhCTZs8KQLxDxY8OlSYwJwr6yfC1MrdDqW3Q6yRldJxKdKo4d5XP7ka4hcsyrrWEsbVC
bpumDT4lkkpgYo7ay5LFLroPZYXGyNKG46XuH7BlS+quYxx1UcCCGNbyQBdZbDLkeVhUfYU79Ayp
jxysRbrYIKZGtaEeXNG5I368pCgiUmZc2ZFiUbpueQldPhayjFekbouNdlAeqlf/ERAfW7YSK71D
5S8lTncWHnmQtrdC//sbLoZG6UTXGFN0Zd1oQdmClVkZ4Rw+dfc9brnht3RxJnKlY+eO3ktjoZyP
mR7v6tQoj5klP0BzL7L+44/8/jGWi8zFnGelmJdjqOS2BsFMGU3PyGZWYyEmyMCPAn6NM4sz5sfL
ioKEjWDSCZN1af3m2kBGOKzDFUFMWtcnkF/246u2me4HrXv5+vU+VmUwFBMVVSJExJSuakCJNjJK
mnayFa34NqnR1lczC9Ht5uthPnkjfalnqTojMtXXqkCJgpyYQfTSVgFLDKLa8qNdAwXY0h+Nr0f6
5IV0phGdoFKmAqi4/Pzic3U1ITGR0CNplZcs22kxPtDkfj3GuuguK4quYy9qkiISXVvfXcc5ShmV
x8meOwnZ28+s4QzwAf6zHmGZz4u3GJoxqbsWIwDIcr14IbJDcg3LwBr2X94IumyaGumxyxz/21LS
7naVzUW1fLL1373lamkUbZ4Kc4pnQG05MnCmTnZmB1f1I8CbqFBAILdayB76a/RXCnfvZ3hVBVLn
qAhIh7FBVYUrPCp3ukncFrJdiyQwL8q9NZPfhxooGcoqjM4YPishq0IQDieCVnee2902e6I/g11x
ry3ad0hhloZ37aWaxbCcHCQnsCr6E2ZZH8t5eAJVklEjVglUdFaTzaYkD8oYRxY8WMFxgBguynnp
lqd387Hmq7wfZzWxdGoGVQ8xTroBeusmdJbDg2wpzDiiExeB/bHI83601bz6bZapFMgkLOPRmiHl
HlvQXthpLohg37kL9uNxrIlEQhDDDKpUWZdEddyQJn/GaBTAoHG/tGBSVLZgV9+74i44hbzm2yev
RySdYThKFBTRV69HhzbvO1UD0e5NeBRc/grGtKBfnbozHHsevo46HyObdjnautcVJWCNFxSjFRDp
kB9K0Q6Sv/lG605WKKLSW/72RoMNq12395L94vcqe8OOx7X5GEbfv9DqZIXKpCTkAl4onn8mmXqX
Ddrr11Mmfawmvx9ilTB1VZj1fsRQR9oyV3fGXeOEcBb7M0Hkg+WOrLwfa3ndi5jdjVDL71KMpYBW
skhJj/oVnVwFWDAbBZx7MLDNqLTQ3ZdKGMba/zH6cf0Aq6MPJwbuXBUeYHQA+ot/hAPgMXCYNRcc
oIc6NoyceKnKZwHl3apcnVShMMmCsKyYpT+wvHX3KphLI4k58Xde+PpsC6BrhhYSQRxDoH4/xeNY
y4VfAn8xNr3Jsms1uh4GlZNBfLYsLwdZfccyk0EvLzBI6t+NyVU6PXIW5RrQtnynywFW32mEXp+f
ihhgyam7wwKpEQ6hJ3oqR/vzY3/j/UCrb4MICSWCcln9+Y067PUEN9xSMofpzBTc16XM5bzZZ9vt
8s1Wp1gTdgGVOrzZAM+Ixdwy2ipHzRW2QORw3u3TrX051uok6+YpDssBL6dD0NHtrsIb+O9AiRCG
P6gZcmKv9MnKowTtA3w6Ii7p5fuVV+QtKMa1jnYFMXvYFNwru2ibP+gHQKLO1Sl+mu3W5QIOeaOu
lmIWV0o2DqxAGiQ5SL7smHgK2aDsDaq3m0NobYQaGLifsvf1l/wsI1rEltEXljVGpfXRlsUjaeYJ
Iy/cKT/5EYr3AlnYKrDGoGZzFZ5Aa7qP0CwecUsz8vaur5/yK+4MfDxi6bu+zWoJz6jK5G3y1g4c
oLeWWuCiwLUe9111ByHz89ev/XHDvB9ttX5p6hf5/5L2ZctxI0m2vzJWzxd9gcASwLXpfsCWzCSZ
3BfpBUZRFPZ9x9ffE6yeUmYkJkOqLrOqkoyLZ2weHu7Hz1FqBTqd/X0wAO0UvEldcEG0dwuEc2Hg
nje3tocPZ5m/0rs50VqpwSwz54lptacX0MT7qifd/p3o6MgWV/aLpDYk0Ywd3KOwyqDxqYdFBFuF
abe36Y3IHlsYLqTWNJUouiprxELm4PjAgGNMmaY+qjxkHC2g7p/C7jEFAkcbwMFyfhpPTZkq4AsK
AjBFgZoBF4bFgzkgCaqircbSwcaB7s3Yk+MMsuilc97Sym13ZIpHpeYlLY1U1SuvqqF+0hRbJYdO
MSqZfhVEyDndxLIPlXepe6fD9rzt02vp2DQ3oZVsDkkdYJSR0oLPpkfVOgAY8rwRwVTyWFMUFkO5
jTA+uYpdba4Luw+NF6x7bZdCIZZT73Y8Is6nWoEcVn0AY6oRAVOIkqOn9l/PD0g0a5wHVbIYBY0e
s9aiUyZEejQBafx5EyuJquNxcPd5hIdb1rNNAeLTrrSt9xysViA4LbaqD4lfkKRA8fA1uiiesXiG
rd7lW8VT0EpGfv9OPP4knLfM0IZZLRY+CeOkLe8ikEHoG8Mvb8R4HtHica4yW6ZFH6iGQdcfGVjD
o/w7MuMCBynajtwdXzeS0qoV2/PlFymV/TlE3vcz3fx6fg1F24RzIVGRDDEp2WgM64JU3WMWz4//
kQne16N5ItRNdn6LSHk25Pp6prkADrkyCopMKRKHpqJQ5Nk4n5sOadVA7wSdEOB9RnX3eip1//ww
VnLQyD8TA4GBjv8jcXhsZB4iY6J93SImMe9ANWzaSM54SMY+tt8hq3kjJA87vZSPDXLPxLIMQHMy
wWDjAga86R7xevKCL4znBAdpE+3B6+1GX1FUFT1uVrbf0VA5B6UGUp/FMSxT60lLJeDQ0SxMQ7A4
fzk/qSfS2ADhIfMEFQsdyW52mR1PKsAWgRnrRotAYPTwopFs6yEFReUm+rJc0Vd00HmMIQ4k5gt1
r7K94o1+9ybtxBkidm6P7+3jT8K5EAtV2MLUwFQ/JtZtTkp8iEnfpT19kbUpAXJg+f1zgSQ3MVky
FWzLPAuB2S9UjRqKJLe118LITtq385N70jrGJleVATLS0RpvaXxKeCjwgO0M0JHJG7Bj03fVHx7R
QuOH18p9ukED7XOMrmJA2cub4hoNtX/DPMtGWSbRNKA6OU9pBZmShHXafQbx9Gb26h20piG65aP+
XaE7Hvm3flsAHOTCuBjwtXZiTZarBv4SIT2ez8ebS0H53AjHqmOJXD+mwKWTL+AP3pQuplsBsEYo
QsB+I7+JDizyuMucyEGgZrA4NhTsVUDPdHep/kxQvzH2k/VamcIULjuL50xybqmgSlUQpexALxC+
FKHyoMvp9xjN6IUe76rIuESZfW8UT0GibIwSPcRF+I7iq2dpl3hHblLF2GMCgVEf0k0956r9f4pJ
ai1dxygWlDLDfDtbwgfAim/D0gD7BIeN5yVffkmgT5XVRt0BBVc81iHUz21LtlGXBxWrulO/jm7o
QHGF+DpUhYR577Vw1tQB7AR+FHvD4jOmQ6AHMyqk4P2tp7c2Ig+VjMZyq92XIMOMoAODum+9z+MM
mdtAdkD6tDfA7Hf+gKxtFp2A/VU18K/KV1OkkHRLIM1ooCpvUC5OMQ1l+UbQxA2yg7QpvBaYhvMm
V4IXjPunSc7JVZk8aCZZsLIN0sN7VBqcpRKRXp4+XVG3PDDCnftoqjWNdDLYRDflG/WXC1CB2SOa
hkB3Ij5y/8ta/hwTFyvBllqSAubQe1RBdSPxi2/gINioO7AECHUE166Jw8FxPiVUx7THWwGLpsyv
QxXuF9N8aSPtMoXAiGC1VjKrKK6jMMN4e5hR7h6epAJE2WnfekCiPqb3BHWo9C79UGd3uc+vAJRF
ahMYhMqFNGi0Ob9VPrvceMdyaJwFXQdp3UIiACKEMM6uZnSJVa0bmigLlXeF22wj6PGym9mwG9Bs
5o6e2aZfgOqFNaCKMrwrJwUpKBSHTFMDXJ8PvUiWyBYQpi0ceXyhXMQb1nQoX4iGvBJGHpnhAq5x
UZSsG2FG7x5GtbY19Nedn9SVwIo5OwP/qKh08+GOVUWpvIwLLGSJo7W9rYQ3jQzEaig4hCv+9cgQ
d9DNjpQ5rWVEcFJmU7oli3nZtc2DGW2KEGQWAnOrM3cwLu7IW1GHWGbGuMZc/14W+UXUaoIU1Yrr
snC1aooMx41ggjMxm3NCUwXhUluTRysCd0k1+22zCJ4S62YA/TcQlWk675SNyqyMqmTaHLJxr07A
TQ/xhSXq6l+dL/rTCrc8o2YFWsUADpbSXFkS8KWRXBaCAExkhJsxWW+DWTYV6EbgEjXpUyzUxFvd
ZQfD4Fwv8AhRY5Sw8EmOMT+nl2DX3r7jyt4suz/bTfptAuli0QNlJYGIYsiBZc4NU2WcZ6rA8p/V
F1D67AKfIrKbL35bbQdh9KEtnZU1DhyhUSYxepI+bamvaYs3ilLB9xHQWNvJfVGDOryO7PGF7Iv3
8+5ifX5NggCaIpn4GeAeWI6KyIqmTG8hLgS0epHvY7Q5auP8mErQ/UOrmZ33ijBuXz0CoKlX8Nwx
AZLhIsq21Za8XvBsiLbULm3WtqT7/bVxm+MeX5BIssVNIat7lcGdgCvRT2EAypASoukmCBaUcCsT
oMLb/Mv5yfx8b3AXmoU09182uN1aJmoclgs8CNk02+4KkF+7egi2FNWTAUyWhVdttAtxe9TqdFpE
JgbiPJTM2dcPFjG05BYXiwUdRWiColPBLhXoc47t3zntB2Y4l1JSKHmw3ihPWl5kICdDJRNYOOmL
/zwIlq4ZRNVUDQ1+xyPRDHloGwmXCoRRthYkokFmXlwOO8hQ7syLCmyv+lawZqsn4MAk2zeHkxcl
cY3+FdABX1kPQ7cxN8QLd/Ita/tKAE/f9ahrK14CpkZR78z6uv0cLbduUTmUqpZhtMOyL8h7pX4p
9afzw1sNBw5Gx61Z2NajpFCY6GPUjhHtN8pbWiboiwh+V6iNrZ0uY39g8RBT8rmApKHFXHZwJdpG
Hp/MXbpj3VZp5kMkS4beC+NmT7+dH97qiQPMjsHR8F80gh6vHkEDhgWBWtwP/sz4eGpw8za27reb
7kKe/B5kOl62CxzJt8RJrDWXYqA0gmIe2kw1yhnvSIH2jBpqRa3R7kD6HNuEVgIHvbZHDm1w2xP9
K2od6BHe+/1VO+SQwHoF6EJw7tYHYqgA3FKZFSWPZ7FRBgh10azzJOtizN5C6BoK1olNBe8Z4Z3+
skCOLchNlOlzmbPX+JzZ6aWFhkA/AHcUbhh0QZQgdkiEzeMs/DhnlFsfU4IEuRVhWJouO101PwQN
2sez4a7Hg0aCsK62NL7Wyf6itzcBVZ+tbLqw8qq306K4jgp1PxXtXZfNgqOyvqY/J4NbUzpLCbpg
8LlI9lKOd5Xcgwnj+fyMr9tA3gGgULhTXsvYaCoAVtqw8ybto5zLW7WLNhOYDf8jKzw9lxy2iWSU
sGIUkZ1arWspmgucq2D7CAbzGasd+OiybxV0rUuQjU+ap6gE0dmcof9k6GuBofUd89esfWYCDg2p
krKEAQyp+bIdDOXFMDWAA7LoWxgVl3Hcivbo6cgs0IpCYhlZKsRBvP9qQr2W0m6YPWtEDwrdLFVg
V9rL764SjOBBIyuAYao6/ybsDDReVrI8e+iD842mthtgyyddUCI7nTtmBThnIKt1dDVzTqRGr2Y8
VgCWZpHsRKBFpdDf0dETMccz2mvuzo/p9MF+bI1zKOjwLesE8lMemXonKd4aKINKk+mUUIcFM46b
4aVQ/Thv89RNwiYlEAZHxtk0+DPV1iFg2OYye8mkeVHV2b0QVXd6Xx+Z4A9UMlElsGJl9gLNV80N
9AcbKFF7THCkuWy8oNuhdxLKDI/g2/fOj24lzWUhGDfAjGAAXKAw4oTDSEjSaB4uo8mQ0Z0L6Q/N
Wy7BJfpjdIcWKRehvdPIy7Lw1mYVtc+nMGcvjId+qKJ29uLMlr/qN3in+qyk2+1atFt0nwxcsmt8
A6/MRhR6rTzvYFxTDcqgyXCPnPFuQKSJztbZwzqDta/bTNrwGKjWdqIyesn20Zh8zFm07QfpBdC4
+/NzvbJ7LdyGOmXhNDX4cuISVEqG47J4WgiybHSpheqjVvfeGFeOMsf2WBHoFJUC77YCtUKG76dZ
/p3Zl2pQd1a0eGR2FDTmf2/vamf6Vlzqg9u7xmuY2CBXzTbgSzo/3hOxOGIAPqKDmgIIbEtGPvx4
b5m4/elYoNUD/Qmb2UmuOx8c8OVbegEqRzz8QKbaXWpuDOq9XQhS7gAd87IPOmtvlG1dkOg5nQfu
03DvtLQFBiMZwXdXvdMb+tru84t6sid7ofZyZ9gVSALQ0Ipqweb8NJw4EM4ut+kapUmMwsQJk6TF
6UfJy1VRRve8CWSYjicardhSniCV5WXhYnfmg4UOs/ODOC16HY0CLTzHJtBRPnY0t9CNuFN8zZsu
VOglbJe7P2Fz3RdZdP0rJ16RWWQ3l2XoRD5Jaiqzht7ukDLPVD7jXQvO248cz4sUtZzJays7eGk2
4nf1+j45sMs+10E4oFtSlSFxgm6hXXxB0RX7NQa/9NiDvh6w/h1iHbwq5m/C3NNJtMyNlzst0Cqg
6LOBNA7rT2ljEFiwxpQ0trPnCfqV8oUsKvKdOCTOIncilCFc2r7HSJNtt2XY9NGPLnJfhDI+rTdw
drgT0AHsjzwku2N22g5AuZ1yVUNFfHBAUKDv8XgDID6xoztUMRsRAkswRv5uzXtLHoMetmV1coqg
dspsm+s6o7BKez9WJ1sVAZJPwrvj4fKBa4R+Yl0aMa0VBMSzLnET5H2RiBOE4afPYM4OOd6oRWRo
aP/ChjG/Lri2SzsCp/suvAT9NKj4PQYiCaxP+U3UOkV8OZ8Td/TO4qxz76wxmIauJ7CebMt94Q8X
vV/sCcjRRP7zND/EWWLe7+BALiRKEnXAfLKkbPZd8dnJ0FxlB7p7vwEWWngUmb/kx4ZnMRDK6B8y
Ucs9tligLR4oSMR8U/YkV8QddGszU5x/0HBE3ddqiJ0mBDw/Up3zbnZt6xwa5pY0y3RECSWC9hTX
s7nL+rdJFIWITHDrFvRtXqiThMdHMGw7kuSven0ZNMn4/fxQTgI9rNrhULhVI+A5GMHkNntDe7eY
AHSCDcZW6tRX5wdSpc5c9V/OW1y9ow5NsqEfbBRlqmNJybEl5cqxHlTffGs3Ek4BXS6ALkUDsfAQ
rPnsQ4vcXRFFpgnWIWwU3QaH4hWguJHPxOMUx3qWr2RhzxKbtNONiaoAwLkqcojcxsyAtihLOgHz
UuZg2yf+0JqCcGV9f/w0wW3BsMpVM9dgIgCoo+wqR68uNfXm/FKJxsFtQmOIgihj4wjq9za7DSCS
ed6AaBTc7kPTFVzwiIUJUD00aOJpGpJPy+t5K6JhcBtuqE3ItxsjlmMcoIHRDDbIc0RqgWs3GJMh
+Z815/aYpFl9nbIndl0Csdffy1C1INMT5H3l5aoZESikolB5LfQ6NMmFIno4GcoSz2j6dcs3udy0
X9En7tTuxFiZg1eb/IIamcgmF4xMpbGQooDrayawZZXRSygP8RUa2mK/KqkgGSdaOC4i6YcoBBgb
A1Q09OF2Xxhtx/mtsRq+Hswh5WLySgWFlFpi2aKrPLP11/hifiqg8XU9g5fWq6Eec1WCTpUm4irm
6lSahGrgs/tMzBz7wQA5i76m2Jao0e6l3IkKW70HQ4Y7X/XQQfGRmIdE8a8w56+5pwPD7IMdOOCi
BLk2tTDmUc9cZR6dohgF7mk16lEtdFKD6NHQwdxwbMMwGzU3YpxseQfGYB2FxDfdZ9qE79mbtYlM
MHMyPJDI1a+ewgOz3PZE745B0cGDHvW23w3ozKmnSyONbgYVslKtKtl5mz3Pw/Tj/DZa3agHZrmN
mi4IWQkdEONF27Yzkf4c3f/IAr9PkzwCKHfBZqkgHNSMGRjon85bEC0Z5W6tOctnvWEm2hkCM/by
aoAex+7vlhdI+FwlLeRl0ckCPCPciigJsRoUgNkDGRCgNfEHzkdXc23WpYEZZHijILM7tDvh+UqB
B2xBSv32N6OCQ5PcMRhSbUyaBluUoRCnxxISNni15lvVIy9K+Atdo6egKgRbmgziU3TsaOSEyCQJ
0rIN/nTYk1veM9yCcVVuyMf0DcxsX5cZ8kQ261c17gOoFbmAfdnWl0Vwb6wmfA4/BtvNB+d/HLQ6
G1l+FlVpT4UOu1TuqL7TgcvVNoNtPRkKk0SzSzcvbMvVkdC03NQmG/1B3tN438WC9PTq2wFZTYrc
NEUqnIf3yHGiJymaD1CfLAsvNvz4MkMJarBrN3hoOy+PPTHq4LP3gA/TwOYNtT0g7KwTFpAe2mxV
WiMQzSC+M/lI6F5AwCu9KPe51+LBArFH+1N6wClTO78GgvaddTOnDog554eZ4e/FyqrslJ18KEtG
AhQwMZBEcqcwB0dXIOs4hQRtsvplCXPA79hA0uxET7a16Ms6MMXFkBLIgUD/gDOXjfU2CPEslfO7
lKqi9vo1p3xohwsjx06ak7LDQcPuGuxkC/V3c2v16JrO/HhT/SjeSrD8b5QfynO3+QWM6Fr4f2if
2+9Wg+pXMX76lsUHfeWfKZveXRZ0zTLWX9EtdJquN9CSZ6IjRYfWHqDn3H3QLXFVZxVAvKyPNNId
lkdpEZdFONV34ltv5fphxMhIICNhD4PcnrHkyhhbHQOUjfhSyulXWY3i3w/VFUUxgYoDmw0D9h87
DVKVUdrJsKEYaK+vv00y2IzT+k5wCbE9x23/IzPcBV6lZA77ABe4BHGzHZBHm/Creg9VI8cYfgFK
dtrFhpU6HBa3UgbYQ5G1YL4QlF9o3rZ86WZyxw15ztzh5ZNU3ln20Y3l9S6Yze4s3U3fxbmMlVjw
8GOYXBhapmapF6mBo2ildg21urItNiD4csmcXZyf4vUhg1ELsAj0M6HP+HglqxzQuYXRkxDdxpn0
IOsFMEh9HUFnFt2xvuaOENmA/pGTQttl8UoXCdxt+XL+Y6w4H0XRwYPLQJ0obHEXPi3aelEs5hQk
RnGnETRDGrFlR6n5u6BOtsQHlrh7fmoibQxDPFlqE1BmYGz6zCOip/JaAINaGeBraP3FEeSrKMNQ
jKgf6OwxpvjLFjfoZXrdXGIF/dIPJUfkvNcS4EcGuZMCsiyzjZjBwYdW34N6Gd4BtHFlolokbfKb
pP6V7Pfq8TwYJbd3ajBcqqkFo6OD+oKT79iLs9sxlMj4TdSvIJhT1BmOd2qeMeALGyIj0gFiz6Hl
BcsUgTJwC9Blqzgik8yLnbgfFP10SlhDIU+1IelpNxJw6XpK+aiH+7ns7Ukz7S56GPvvf+MAHJji
biVdCqUmtGCqhrgPYkY7gtT0CNm482bW7gblwAx3zgwlMbOSIsEHbP0NleuXvDQEAeXqdXdogzth
c9EoKalUJGL9EBUgYM79emNBr8ULH1kbxixqnll1lweD4i4jQ08lcFJj7oZcdhT96zJ8naM3XQRh
Y0fo3G7gjliey7qeyzBTSuYtkr6xXRFcsIXuxcCg9MZ4kU8i97zqF4FhsKBOQFFR44Ky3Jg6os6w
2VqtIwGuA35QWzEVwXW+frYO7HBBmZqHkzKWWLPgSVfBwgBRr9SRngeP7pp74zL2RbRYooHx+92k
oW4kMFgnhj1YYKlaoEM6ivrSVzYjMWQ0rRHVMijeE9zAGqOboR2ls76/8TnHG/KdFSJxjfm/UIU8
PV0whlcdOiwVjcLtH3soeTAneSBoCNJvgk3hgyeuRFsM42dkj4MY5AhOKLg41wf40yZfK5NAkjoV
uQJgl4LGYB2inJIzW7YK4eBf6rE6XTiCiURll7FhgmeCm9BgnCJFVUD+W0JDZsnBsRQDeztuf9dP
HVvhtkcaG2OeyXiEj3Vuy9KNKhLvYUtxfJhBdYcBoFa0xqJkRGkEXlYIuA6+sfuzEkZ8TSwdcXqF
HNvhBhKUCZ5c9aedyS0GR/MKPLGBDkVmb/ShHwEZDibmKk4ormxGSlQQTmKYaIY3OFevTZEJ7nFs
jJb24Q44PAo5aBrbkGMJnCKSRs/oapjuIRi6AVP8uGkSKXwA7XLqF21VP1lyBmWxUh1++w4CFwpa
LaFmCBDrSSeDVkuo1Bfy5E1qr22bvJa9olUDQRvS2sFg17bKmsmNUyhCl7XRYsQGA7Imj8RbLkK0
yZvoPIRCofiNt7LOkHLQgH1AMxdynNwdVFgU1ZEagsa0c6qt6ta1LX+pkfT/Lj9AlxJhs7SFUNk0
2pGY8mJlM5s63A4aA7GjT4iZpmbEdbvAuG4Hd4AEzciatfekRt4MoqehR73krXkOv0cLKCxRCBA5
89ObkRzZ5za5GqVBo4OT19ODuzSLgHsGY3+Yv4YpcYgKSupo/v0Li5nUVODgVDDy8okRq9diLagg
YaZtAFPOwTqMyBNFPBXj+3zFi8Q6VvwegnnQtsL5UbC4cr4dtT008KcJGD8NbNqitSAdHW0DNEEI
hnYazWBkPw3xuV2I9WVdWmQQ04xTZyzqXWOZj7QqFxs08s/n3axgUHySF0TTyTLW6eBJxps1ai76
DmxZVFVZPRoHA+JimKpU02ZeYESxNGcuHwHmA6v3Ay1egrz+fd9yNHnc7SSpeUo7i63SONkkQzdl
IqiCrk0ZmBQ0S0bNBGyl3EFvgkGttSjGxksfCDTHpM4tisI9vy5rU3ZohAs1o0KqTK2Hkay5CwCw
nKBplqUTuLjwZ/z9vLWVxyOBkwTZMvKtGnRhuFmjUR3SKgsHdHmF91BxsSMIx0FpwSM+E24SR0rr
k/jTIOcwgroCBqaEwaS5s6y7aJHsuf9xflRr5+hwUOwzHOS1a5NWminBRqlWbixnd3KduklefJXn
RZCnWrlqWTcy4mdMn3ECPcnqvOkJiFK8Wm/vikZFp0TZ/4c2uFM0yLmKVHCEC0aHjASBlCD0f8/P
2JobNyFDBCEiC8kLnu+uMawCT1AMowxUJ4C0x0iHKzl707oXAM5ukkEo5rw6cT8t8nxAZhLVVrPA
YlHafQYKQxUv+sCvJfTsz2502Ti9LGS0WYG2YbsfWOUSpKGhDDJkXnqA9hLifipeQRx9A+Voecs0
7Vlno+5ACADRgq8IItuVow0sNeJmoInRB8jn24zAomNUtJOX5QC5TGDTiYr6O2SWcmcqSywv9KAE
TnFlXS2EgSilMQjzCXVAAummyFICqL9Zhb6dFChIF2nU7ItFKbaLrCfQTQ7DCynQRf0zK+9K3Ioy
mkcheYc/8HkwkN011ZyEE1gLuivZG8Hk4TIKCCggvA0QURMGYiuhEKZWh2sGj45xgvxXiJ4rkVTD
YBjsuhoqHUEPheIg3kH6431plMCNBut7tUDV7PzpWfFpYLdRNUDP0N52EiAwbsxFbdMJakyG2zXV
Bryc+yAQpt5XQAqMUAOEKWjdAM0zD3SzWmgWQjqHYU61Xbc1nNqJU9u8ZXSYpYsKxk3wAkSfYBOd
4vCRHj40yzkgc8wWqWZmGdHzsIVE24Z6zGK0E8WTKzjFY1vchTTqE0GLQ4N0RF+Z9hSlm4VCcKO5
rqTXbMqdfgmf9UB6KIh0cX4VVzzS0SjZ1w9uDSVOw0zJYJnWrzQgbqeKci0r9xLTkcBlCycAvQEu
gKCLbsyGWaGkJwEHSTp511vq3TQX+eXSouL7N8ZjMOIlFFRRZuZuQTUZGzMmWLVqgqiOPLy0hIp6
Bk+JUg0VqG8oeTLgChQ1OSO5Oo5lFCespGeCZ8hbriBOEbhVDqR+uas/4utwo9mfaeHYBwDqFyiY
WfL3+D3PPgKk7ZjSKIpt3I5BNw6BLIgE0LWi1/aYGfp+ga7nRUba8KodJ+W6DhQ8E8pO2fRkCbZV
NE2/fX/iM6BHBhEoyyvwTwSS0bSwSI6DqfeDo2pIJ4yxrwHhC4kae0khPTVltcDoios9ssq/F8pB
bhM0J6N2b/ce4xtWZCiUazbdzNvmGnrLAoOn+/fYHnd7Kg0NigWtll49a26OxkKnhaQQQD2U2JkJ
rNL5DXzqVo/NcW6n7Y051IcUvUcmfazCZLLlPPKUjoo6Cv+XiUQVDGwsoBDkBRBGTaoqSysA27mm
r+oVWBUcA1Kp4XfGGv4LxFPrI/vLHq99GY5JSSG5+KdDVVokDRg9Uu9S06lBb8dIr6xbkRtfNwqx
E+RG8HzmOwynvkyjPMR0LoWK8uVyBZ0T24pK7/yqrcCH2LL9tMN20YEfbcdKk8gEO4y1menFNPqG
jHbsGDaDkijPuDc8dbTl+2L8Wzvmp2nOwQ7VIEFdiZkOXylAy0xNTG01gZWVa/h4hNwbbaktcIEQ
mGH3YQxCJjn1WMGUZSEgZVd95iEKJzf981O7fv5+Do9LRHTgOtGnFs42I/syuCjDlziS7UoVoHAE
G4XPK0PfL7LCGscclLu7kNDLaTHcUKSJcxqaHk0i33axJDLUQSkGk0NrEEnHylnm2g/6YCOV8rdM
jwZnMETsH+wOP7krfu7Nz8zhwd6EvJcUjgVWbkrjF0ktTTeTNWGGanWdUAdgpRvk5fjKg9JkarMM
mEDIt2yM2qbINH8B1aFT7dUcyfnGsbZkAxBiLTrjn56DHyCe8+iFYG9SiMseH748ADNy0OEyVMwk
vYqCPnSiJoSMW6fMgSMnAaRsmuHJZGkFaL5dF9GQOmpRfpRhdQe9txklJiiQ5gGQTlE5lXcIQiEc
qoALYNGUB6OWG1eSGsW2MnO0i5xmkCdrIKOZ1Uy/TQqd2tAe5QmOWsvSAKjSOX+JckivWUs3PYCK
eLFnRe/fJxlVTs0s6m1IR82G4E+0qWJJ+qFXhiUIYE8fXsjaQDAMCFvE54jRjydFzsLOnKcQGzp9
r4MA2qCzU5qNncXoIOwQQZ8/pisoNtgDxwzI/D7Zvzl7IyZu0dN+Qqm1BidS2Fj7hiyhNzXS+BCE
4+TqRB12WagZflvMkV2zCeqs2bxtzRYayMU431RWFYrCtbWTjccDIwMFxQ4qBMcTAcx6E4/TAm28
qrKLKtiGhWWX+iKYgLVTdmiGHJsxDSOFchrS/OoU19Bq6kxfgt6uAE625kAOrXBxX68PlaKHCooJ
meQRwADq6k0Hl7theD3YJMfn86u6dqjRqqlSjQF0TiJdqadV3stk8gjBRgUtY4YM+5Q4dTcIwqy1
VUJO3zAJ1ggxLXeGS8SZdSzPkxcqd3Km2rWV2Y05/41DoWtAiaHBGYUSnt8pjWcw3aLt3yuaxaeQ
Oq3ma0lDYmJ+CXNhhLW2JQ6tcVtiaUwLWmSwxlwiei4gu42kJl6RIaCd2qviAFwhTTtRa9jqVB4M
ktsjtFfMSSthNlIRok5omjdNuy4EO3Hl0YpwyiDgtzE0tE7zmZ0ayvFj/SdsdcADiMlXjVe5L6Yd
PyXzxXvrwBJPLUuaiixW/DmPkwuiddWtHkDrwajOW5A42EBZuNZ22EA9ywt96fH8GVhdxZ/jtDj/
kQdFmUhyNHsh2JHxutxLg/Fx3sRqLI49DxgjWAd00FQcO49o7AMIPeIGYzsFosl+NX5Hcm7LguI2
9jvNTTTBgVs92iBUoHDYFLSMnElJ66VxUvF6S4AWkIZlUzf0gegBeAyDO8Hw2BTxF7TBCNVkKGeB
04073HFbR3FXY3gFArldHMTNhpC5ee5KWvtznpWuthjpD72LlG1sdda9hAN81Upd8V3wSdZuRSCt
8WSmePQQ/t0sx5oV57qJWwrY1PnafNNffMkbQjQwoxO1tM1LbCWXQKS4ELietW0EIBPuSKa0CijB
8RJjkGkZ1nClJp3jpzpMwxurN0zBqrKZ5GYa2FskA0G4hnTrSbalQTJQMQiABKMS3Cpz3X6bl7D9
EUEHOQGNAEgtOiWOwL4JAifdnXSp9gVTzLwa/xHg9RB44MYADIVb7HzJ2iIEINeDDJefzaC8lk0v
zIM9ActPMafuBC0LCCj77VRtYp3eQ2d7c/4zrKyyglQzXBOyoqzB6Xiu666gRhazrOgEafq4n8FI
XVb7mYaXcdpcoqdc1Oi84nOPLLLVP4ixu0UJjUFrkA2VXiDGa7fJfRWKCA5Ew+KO7ESyMgkqDCtO
4Oby/LsWT6GdkKfeBEFGUwgNrvgIFEaQVcarBRAYvkIyqhHIVPUC0O05nryqt4YrtSbSnQF0t1PF
tUhdd20WAZEAgIEle0+g3EVBEq1hMWQxSzcA7z03Jo5ik0C2/fwGWTWEGjYFBz1Y4fg9GmEo+tDD
EJGG7B5dnvXlHEhlaWvaUgkOxMrBR4qMHQgTnT1wtsdbQ02Qr4IYO3RQ5aC1+wrAiAKWPgf0f9+n
/xd+lLd/nq/2X/+Nv7+X1dzEYdRxf/3XdfzegPjyR/ff7Mf++rbjH/rXTfVRPHTNx0d3/Vbx33n0
g/j9/7bvvnVvR3/xig68Vnf9RzPff7R91n0awSdl3/mrX/yvj8/f8jhXH//8472E6Dv7bWFcFn/8
+0vb7//8A2ScB2vLfv+/v7h/y/Fz+7j/OPn2j7e2++cfEvbuP1DhVfEmRAjLACN//Nf48deXUKLR
QTANSTk4CQTaUBfvIvZj5j8gPawjogFvJSqDDIWIAuafX7P+ATQ1fqUKfh4V7kX/43+GfrRIPxft
v4o+vy3jomv/+QfReX8NtDSy4sglgzkDrV98QEo7KENkkAZ/yrPotrEyP8Ij1TWqdoQLWa5zKGM3
TWyrzeSDx+Cx16ASUYSpI1d65VatTljV/8EAHsajUS/ZLZ030qL5BFURtXALM6vsJBtvojHGb9SN
6y5b7hogxq9y2dgQo4SAUvVWWZnTK72dp8ZGiuutFbWh08/XqMtfahQ5iQLAPvWKStQxC7Su4B09
hy8UCUqavlfKvO2M54Ykl3Gt3ZUdkqP1oyb9mOSXLN5Oc+aPSm63FWjQpec2Gq/zUbtI68Bv1BnX
PZTwtPCqrJZ9pd8sme4EgObXFvVRnQVdM7S1C3I7UQgZIHWmSF/lVPmR5OpN0U/7cXkkGrla2guN
dY3GsaskQHLhqrWlZLzsjSGzoW3kZT3UR+kmypbM1siHOfWXS1p9CaIv0/KFLt/ATfNiha8D3Uny
7Cftj5beo1gJur0bCHbZ4Fa1u+UbYhgM7batnqLsRQ9L1+rv6/SyTJ/GACpDJcL66mmpLgsZYLIt
mSrUGG+z+I4EP+TwzQhvzeQ2QDmiTjLXku+MYNMGgwsR9E25qG5Sfwvb5qleKg/r76CF1DEz0zaH
fVheWdW+D+4k60XLRjvA26gyNrl0nWjB4FQ5GuXyW/AluMOg+lkgu6Z+pRcPQbxvqvvM3FvLY9ne
0GWnj19r+cqKpX2OilJyPZD8xtQlRyYFMDGPY2a+9tUXLb6h6uvcE09RE2fouytdjb8EXbqxIAcH
fmunrwfVLcpLRa5RR9bsjl5FhDiL+tCNb2De2wfGNmufafRdHUOvkbPbonpI4tgOJt3FdgzN1O4m
1Avex/m70c9ORaiNV4uXdug9lE1Hjr516auVvRT0sUPLqi2n0eVUPYygcCPRpbJIT6o5XJsgFSkm
BM1SSZH/rFJb7RsAr5Nh3uQgVLSDsnmLivRHVg//n70v2ZIb59J7FR9vvIIMgCAJbknGnPOkVG54
UiklOIEzAJLP5Tfwi/kLlbp/Kcttde286Dq1qZIyGQyCwL33mw40RMrD92LZzvOtbMYk8q/ms588
PyHaPmbWYKUNL5m4qILqUOcMREX10ATujkfkKS/HXUQqFTNq3lm9KTzy3NZ5sWum4Aqc1M1/7efT
ct7Pz8X///y3PfNv2/kuf21ef93Pz3/9r+2cfWIAElGJcI6NEo6u2JZ/7ubeJxABQwk+CoNB3HmE
8O+7OcOPnVkqFP+c3T78f23m4lOIfRzCZZisIcYVOQP/ZC//QLMIMf1CUwEsDAIxSCjwQX4/5zkf
TVOWD/S4pkgAC2JgkFvoitIwye7zz/jvFEbWQRLd/FFwdy5n/1Vx/7zy2TUOfhtQckbnaueX4pNY
WWg+37tE/iB9t7uz/RR2ujMjWv0ZGf+9ePr75c5V4y+Xi0jZWzHfU6Qg3ILCknr7FhYmCGd9MyY5
C0OL7Z9GvB8a5L9f80MRlfWIKZ7X+3N7LBAWYu+Bx8PsAfKiEgUiSMV/tF8+P67/15f6Ae/olXBC
gcy6s4fmfo6nOLztYtCQ9uLulwX+syj4tQj4MDn9+719aJjKRnnZMv+4t+XxLCyCGgGrRtVwdT/n
fSr21+byW6342xV/XzCSAhlHdDWUbmgQ4br30Zd76iJdT/7L+ds0u2JDEpFWFy5l8DPMNvM/YhD+
uFjww0sR0y44vn6031y72QuW4XUxd6761sxFYvw/jKJ+X5B/XQHzVURPSt/nUDP/viDZNFCxZq9Z
dk/7x44e5PLtHz2in1dAWwKoFL//bwOMcJkxS5heoft6dq8j3MHkDRDn2/C4HNptse3/INr7ALb9
vB42JXhHMJi+fpxZh5MPD6Tpddx0B7rRiPUDl+9sSrxCkdgj+/Zzflvu/ij/+iHY+NeaP1/WR2im
OJObOVhFH2WuNpJ5p+uv6CrhH2Gq8smfBUwvR0+dgsmyBWVZDo8wr4WFBfbn4AReMo/nbixueBXM
yGPzm9e6JOJglctfpezDV9VoeudbqOondC8pzI/KlLUN3Hhz6AMiRcsv63qmFTddFKZTsK6XVYaQ
nWTmmrxFnubXthj568QmzXclpW449jBuUmnbTsFmaYPmtlZBVGyMspykE1hEdyuJMGRlxUxfc96P
qGxbYrNYSmhNEWgriOivhlpXKW1hO3nZcNE9t6Wo7cn4Tr8q25VvdSCrrfN4XSfI2OHfmrPfRzyH
lhXPUttz8ozDJ4JkSdRbtI30wWW1vZ5FWd+F1RBtA8cTsaBOmtTT6OmjD44NaFMx9SJzmmqKmjvs
YFpfyz4Fw9p9zjyD0PCa5GXsVyF+etJrdNPQFcR6lYXwI/DGzCGXac1tk/ZFRIuTloMkZUwkwYjZ
eQ6pjGZY3E3nPIA9OXftuEWAqXxvg9q+FzLI9RHn5JhvBjVr1MvUjGSP2Cdo8EpjJdk3wSi+lF4X
ZPEwrsV+GCfogVcjVFK7fADkUDfDuMeGjFEsW9vGiwlbapdyZYOLuUCKTOwjZup70C/5S9HXVIGG
7y1AxUHjup7UoE4K5JRvQcSWZIC6LJ7ESu4swqkRKTkG4GJ6TR93BJVAHA3TeJiWqL5DYkm+tXlL
Ue7D/hANhSl3oxw6WHZZGn2hg0/3HqsuymjeaQ+FMcGpkS6MrjtkwdWIfFJm61uKuGhfm9uFl/mh
q0i0c/k0fV6mjn8lEFB8CREC9hjmyt2WZmZTrJ1dphjpONVbKwFPqTrqn5EJWPO4pIX5aktS0jiy
Y7NZzRhd+HU0xT22xGNfV3za0To4+7/b4sGAUIbNllmyaSICtspaFJvFL6a4AG/iBLGV9wDQLPrq
JnjrgitRrDG8aPtn45dranTxtgCtucfigLhqbJhzKdQtECgvjX9Ufuf1KRI68VgMCoW3rmX2ik6B
vRDoE2jSm7V9EIPwrtYSrxpGcjCkZ2Z66sL+HGmwhEaikuYalFDHvM2i4Pks8eJAU9GZ+dCFZJpj
EfUtYu7J2woR7hez+vqy19zeZXyCeQTIhukEoO3ivMZOhpr11NcDuaw7PR0L+H9sMk+LF66K4Rne
a8M9yRii8HpJ/Ji2obmbctgqrRXqi7qEXSAyXNh2mB2CaNHoYafNSHSo2cDvvdraXctVe6gsR5Xj
cTfE1i7Z1o0a8/J1Kfo4q0PsX3LFzbBRXhreknguYKxblqN/VbeLOyHs4NErlYJSZMIQ59bzuuGr
ncscVvBz/rXX/nhSzRhsMoSWJXAbyJPeL9h2lt56WAj8IJ1vAPGEVqRD0NWwB6jlrpbBcKGDVtzW
ctE31hZtOmbNnNaiHC8bH+YXcb2o+aYf+fAqPNvOqWLo8hfmordqyGAA2zFEn2L4BeLoDLfUL8vk
dTLpVJdvubRdl06rCOFDSyqyoVpC+WMa9dy60dsZOS0i6Qis3Me691Km8/rLDGroNqQWcnbF9V5i
kpcONCfbcnIDjJwzXjRxz8SqYr9R0+1oZ3aVWbPssyiYXtQcddMmK2X7TfqBqiB1dfQo2TpMMewR
bJLnZZ8sQw3RVcWK8T5AMwcddsHNoVdjeOm6rrtfSd49j2ztHivCODAxT0kMZVv+kpVNs4vmKty2
wsOjn/tO7MFSksgZK+tNTjuGsGwYmXwpHBmQP4MgIQwm52Xf8fMe0TFaoJnrF5YKbM9DHI4FBs5u
Hu4s79frEBabW9hR+a+5kyAhFIVRTUxBJ2ti2WAaGVe5jy4RvnJfVyQCgB3gV6+ry4UPJ2RjHsbC
hqcmx1ABGw7QKFq05jslOVxSuBWffe3xF8r7eicqE221LeBw21PjThrL8jHTzfq1zhj93sPPFHHR
ML0yi189LXXlbSYv6sApYzOGIqW/9/Gh0sFW2TMxszyV8xI+gKdZbTRwkwWhpLDYOyCs0F7LkZUX
vY9nsIzjwmI2DvmVHssKO1LFI39XOO7fVHxsMTdgZZbF69zNRVzqSpZx4Pv9fUAGPseV8penpSzF
Y9VhN8BtNl8HUbl2SzPVkVgg9W0TmKI/akxV353NCHxmXfOO2ZdeYuFqs0VW2fiOvIKyui/y0L0r
ZaPraM3BK518WmxymFNeRH1TbHNwiQ5FN00W3qZRfhC+M096KbOvvnG2TVSgypfBc/4lTnl26CYh
t4gMra49FJj7wE10J/yyvenaysd4DDLhi7YMl20kxnmMcVpVdZznmn8dqzX4QloZPa6wY9gtOqdb
N81wHzIZnKaJx4sDzYzellzAdMI1vDqu3tTEYc2zvV9RQNF95K6yjqsOgdject1zORxFsEw3xPP1
0RVVM2EMN07fjIJIdJG9FIciK/Vu0KCDTzFbGpHH3GH00iEXdXmavJW+oObPhnS1ePU0/ryEnXoW
JL7XRZmf2B5BlVsOWYwwMRC6Ql9mpPLmx5ot3qFAFdTFnqg4hWXETDbKw1wvNn6vbnjXAFKBpT+6
JNr2z0tPfRIXi5tJSkkE90e9LF/sIqZda+B9s1mA2OAmbHcJmURVblAh9G9e42Hb8esWQU95bkrQ
9OpBTTFmwcVuHHl/gyjjcruqVefxsHjGpeEkML9zHhJOuXB6BhXMVbcNrcWp1s2gkokEy04VBCEe
pS35IZj7qUy6YCBwEw4HzkCt0dE1UcLANAZb1r3gM2wO6sh5hzmYiz2mnmUdr0Pvr5tpjIJThe3j
NSjn6Z1zbFSxLXyMoYqwJydE6wYPuQHZIM4joa8Q1OYH8TgViCAKOrpACcpk+3WFhyqNIf7tDgMO
k4sKsZTPy8jUFSejGRPwP73d6PfIKStYhgG+auyIRFk1UcglQN7JE78tqyUOiPQxHLPD4O1WOtIv
nV5zjduzkCdPHX4g1uuiSdLiDEnDaAQjv2p4lkAxqm/YuNr7bq5F8aUda159XezQm8tFVy4/tBEv
xLEMwLLlFuICq6b8ezMbqJE94XJMvppePGW9Ahu5w2tG3IDNBfTh7tkCBgw3DYjZ3yYQtIeYh32+
zS2t5XZYgETGprX9dx5OZC+rtnssfD87AK1oUD+TrBoxM1y518Sr19cnr5/n8DBXukR5rtvCx3BV
NGDjuXEN9t2QlTRtcfqiMceB98wRK4i9cqnyEo8m5N0JlrXmOiQuA12wDODfX2fDaRnyksfIHole
MGgFJU655XOET3BR8ADdziwrhA10DWv9675DfXTNPIEDQpU133voB9YrlBd+9HmmXelhnyRrdc06
YKQIgp1xNncjCw95w+tTrTCoBSEJdU4YAhCdDKIX426Ga4NewGbAtQUE8+183VvXbWQR4i0JEmHp
oSju2LTglJ6JTJCVjQdnZbDV2lLsYZWci4sw0rMGeJxj6N4Hkj2xtisvZUkYWFCYO+INihK/Ge0l
G9os0R3MMqPzS09HZ9KybdrP4N8jaxJqgbeZC+ikc64240ow2qFjllipaap81ODtCmdoAEVdLMa+
u8igUo+LoaofoY4GEx0D7lSX+Alz5glJPXh7CIDWY+Cicgf5vNlEpkbqed30W9nk897HBDxGiAbZ
RO2sj0TegYi8dVG+t5jvJnQh9MKfmugG5TuoUwJkSYiYuImlLjowTASDAwrgbA56UJ8jVwyexd/C
AV+fA+PxGaWsmtsEvmy1fESQTTGCiVe61dwj7d3nqRwMdO9+OTxUKDWvgBSVWOrofBCx2ZOLMejK
L5Mo+b5dCtD66za/JD6qn7ilfXlrV3i4sTyq03/c9vtnzthZMY8xITCf3wcL/UqqPJy+IYTuLnga
L6Or82BNxuH7EA+P0eFPVPMPU66/+u9fr/dh5jRpcL+D6VvxNAPX2fTnrOqLNYFldTo9qvRP/f7f
xya/392HsQlGomoy07cMSjQj+9jAPLoTf0JaP4gt/3ZPf6N9S6Jr478RFFldkiFD9S44mt3Z2Q2L
pc1TnIET4tP+ODH8Hbv++3U/TCmboRA2WL9RhDpkeuPqmKXLo1JJlNRL7NAfYDwqqwQTr+THqvkv
KPa/swCDxP94dn/5Wk+/ze5//P2fw3vxCaNGgJmgv1CYIch/h2KZ+HSeOYGiipQhzjyJl+wnEusF
n6A69iCjg9gcLMQz9eonEOv5n+BdCDwVaOyZwgT89t8whf8MDvsDZ/3X5Au//8w6QO2IjDH4MPof
hXvUKU1URaYYSFcM6cWGQx5ufDhHBOa26WxSLK+T592w+nXNb6R5NO0OxuRxsOS3FHMIr+ySubzQ
U7UZx3uXIepw3A/0yRM4olCLF5ptFBrnAdBfBpsJdruimwz857W7DIoyOV/adQ983k2oT+yJdG94
NyKyYctePQYzOJG7cHhodaptmORzczj3Vh4qUuzBWZthGLZf0XoE3S7IMKjJh2OL/xXWyKkpDlLr
FNVNjM0Sp8T3GiO4AcUKHW869HGT+C7amwCFXNEP97Yp06p7Xx3MFaLnBaImpvuvLFuuJ7ocCAwH
ROXFTu0H37usqN4WZIhn/SyrryBcJUWrkhDoBznLEIsgZVnSumiDEjGh1RvHZKCFkWbGd7l9nb32
yZegCGdu6yNCN/Zcu9fZU2SbLevUVrf5SfX5JvSgS53ZgUAvqvoJcLLdtgpNEynSKuz2rl1SNr/P
Tu9AsezC26V4Ef3B5phWtF+MOuU9XHhDAhBxQIOKcPM+8XCAZSgGXPamOQ7/Ofb5vqbf2fom1wcS
vbLAJNPgbZgG4L18RRUUT6q4ibL8wch8U4V7fwC0WVU7OqIDDJ9pcZ4H9ImBWQwBTm/86TKzY1Kz
Xdbmm3OBP7M0aupErdXOKnM9g8RYiD7h47ytPJaYHDJg26NmhFa3gzZ2BnceEckjTxlvN7R2mzwf
Y0dwysp+k/evTa0SAoG8K3BGn5zNj0U+7soVIiUDmetSnDoKWLa993oI6b81AlqbUiVN6FIxwYhS
xMPwQuci5W2dNP4S1yW0P02A5+vtoLpAg1hvUAomgZfHGIImnhoPARzrW5rOUbMTLrwItD2Fyoub
DBOHptit8rqb/MQLNwqcA1RdRxU8WfulW7tY15f1uSrJ8RnwJpyvqPwXBtyobUq0QV+qheFrwkr1
DmXxFs5u0w2Atb057fG2yc5LVL+mlkJflsOfNOOJL8h27L2tKNZ9k6PIjhw+vUpWNqfFBBMa701X
xb7RTsVzs6R1g04kX7b9zOIArHRMBJDxcRMMuHF6Ydl9V83X+k95dCFgxl/hpL82GMzE4cyEaoKG
58P4F9AMti0cHUhh0Ci+F2iWRv1YOTzLTGNOjLHFjUKjEhGWgjV8IfrygP5qwyyyx9cZRHK3a+ts
Owfd1npsa1UAd4wbneVbDFHxY2HSsa/NfAfQb5Xp9D3nmG/gZ1ifsKiJxVJj0r11aJ5gBxpze2rz
u7XftiFJNM+TBQ5bwlVx6L2gI+AIHJH0KSLthuNthhE+Ck+8430s14tAfEMwKdj65BSMJ3D403o8
lPmrF8UjSP222hH3UONDNHJMMCeKg+B6zO/0tCT+vPvlePm/IWe/41g/d+1fvtQPZzxU+rpqBb7U
tX6kU3UjWoTBgwSwzrCsbV6WjiUNfQ4QniR3bBk2S6//UCJ6H2DCH88VwNM5Xk7wMzP/9+faWEKk
GytQRVi48QKk7uRI7YJy6KbO0zL4CnsaPSYrmjR/2IDY4PM7ERwa8tyjkco2VXuNrYLyJ1pc4K0n
y2H2TwrzQ3gOB4AK0FVRg830D5jc78XRjy8ODDuAPBBvn/nGHwpNhhVTsKg28RB9NVOdGhoka3ix
VOsfvp/zL/pwruJCSDODOgfJe9HHJ6RMbajTJsZbxutUos9C2TXvCrlXf5KGgrr38WoA+CPA/JDe
/4DgUWT8+pI5SWfCM7Bb0TPIJrgLM/CJR7dXut3bwKaNWNMmAl5Qes8Oo9rA93bMP1TtBk53ceUu
6zCMp2Zt4mopH+VIY4aYWIUBIfzBP1NFUoVzPicBzk69r5v2vlQ6dd5TjpfXFdM3Atdb7P9JVPeH
wtKEnndz08WdunLjGxPFbvKXm5Wlo3SXczAc52tBb3tpNh4oKGq5HdDHAaVLo+B9gTPd4EWJwotJ
QijeS8y30fDRNUqirHux2ju0dL6Y6ykWGI06N2/Cod5z9QToCntsf+gGlZIc8E69Kdd3TW5UNR6h
OZJnBq4EfJHN6WSv0KTzFpMNzdOCoY/EgSj7IZmyB1ofYG4U+9M+bG7hl4ddvdu6YoyRRh8P+BrC
L1YNW9d9Jv7T+RgOh2rnL59zgbyk/lx5Q+OZD4kV9124YOR6Ti+7dGBWzcs3Ri8qQF/BCpMo8oDg
xKSvvy1SHylyQ0r/uIDSVUXvkn1DYGPs0Q3pCzgEvZqqSHLEo7G7Ul/baW/ooZruLE6OwK549J9V
ZVPa/zgBNFpqE6W99BPKitSQLhn5hWMA72D4t4xnYPAs441dviBdbkmDvEsCvK0CRduErGA1p4jj
w+65xCRwiRgvekFx65jpIIqtX73DtOoHWU+7XEmcn4WfCvjf16HYz6JIR0y4ynaPSQsiMLo4wtG2
GoMl9cbh+kFrdlrZpmVeEhX7fNgBU8Icnu3C5Q1eIRgJIJ0b70nLsd/j7DND4quLWkVpK6A1Q22G
yyFjaRMN4lAC4IyGpwo0Lxcc+bhrMLjK/biBqi0LnlimABD0+zC4mQwcKdZwfz5SPVfGei7TDoUM
aYY9JQ3ES6CpBFd+gd4wu50rWNL7eGeAZK3RllZbzZ8x9o85nDQ6o/beDDK9LxPrn6xE8bjkR79E
d6zD2MkgrnzkZsE9csiauBnvVu7f196j9e2lh9km1GtHhiZMPUpEQPTSi0flJYAn4dyZVryIdXZX
4U4kuckzljBz25s3CBdQfbnE0jIW9GgXlAQQ+blw6+R4HGH4RlDFcv1uXIB6JNjIlt81YtjUnTsw
nSW8e2/pPpjuOuShlF4KL/w4g/WBEyyuKhmDC1hYh7VapnVE4rblhzy6Qfnn5Pc1ADEvR10XJSFU
nJw99fLa+Cz1EeGDikt7OMR1hIOaPPjFZzM/UI8eiMTTcfl9BdRwtSphDQZR/DqjZBN2w96Mb6TF
8xLPzogkj/J0ce6YZ+r+XFK6EjnZUbPRI4IBcrvNu7dm/NxV3R5Mf7JU18gn307mCy3yRzFX6TrS
JOjVBvWdN4KEeDlGGyWfbIiTcsiTQr3zDqWmvyS0CBMCJ1nZxii6FxSky0ShjkNvoYPEzSGW6k1d
4X2Bm5u33K0oR6X5HPJLhW12tJ8zFsSiwLpkAlMg5EYGPGnknC78uaXHkWw6H++8NWkOwKIBIQ9j
bY/fIAwjN6kQG54/9SQ/qhF7bFs9Rc5uAKMnsoDNKIoPw+rrMFQbYMlbr4FIRWuAU9PGWxogoxDk
53VK6iKe0dSDXn3dMwnsAMzCSMd1cPAG1C2wEQ0CvMbDCyw2tpHuD3hasKZ7MuUja95BOkcNDcwr
OLMyxSFbUDuVT2NIkVfG0vK+nr/5aHv61uxn3eHSd4QEu2lZj7kOYj/rwFYcbskILuh6yKD6bhBc
EgwiCYo9UitS6DFiZQARNMiV8CAAae5xNIwMHldT/UABQQ5YpfXBylNPXplrfnyUqYWXMrmpXJ2G
6FcUlJwBpmKkHVBWjbHw32BdmEiG1xbyVA+rdaLJMncbzCaBPpMtFtI2R1WrIGUBhpxU6GzlAIWU
72MK/Nlf7rVoUolh9lq1x1J+Y9M5mPEIXOSECgKTekisEIvQJ+FXuR4tEriBhFX+peD8lE2PFd0b
jFXssKvs3tIvzuDYnC76YkAL1hx8cU383cyTyt0OJC3sXtFdlx3FdOHN90h/67N9japAsotw6FI+
aYCr0X7saTqS7+P8nKH3Qu0TIaZlrDj2glNX+XEZ7Fz/sjZP3fk6ur7SQ/lCsj62fv8CTUiSGZjo
P/WgmsgKg8qQQ2fyMITqAtETqcWijSjYpBg4N0hHM/N1hSBg50wSdgp5X+EVQf89uX67wj1wsO2L
LPYAmFMCicDkSvi2bgV62Gqj6PzA2kMbXNnqiw1fGK8fGbAcwd61hzJw3XZlmy65Bwke1um6zXNg
bxSNCeCw9WW2yFJYtxn88NEQ5cXBM3ArzDZSQiOALFKh04XCojzEBl5hJ+oQRnG74oGVK0wFWJgi
FjbmWKqzGeMVrWsXAFVJZ4ZDhuMdHSZg5W0SWpXm7DhgM/W7nZ68vWWPayRuoevYzBKu50G1qwYL
ODuKu4h87rHVuxZh6Giv8u5+Hi+MgZgbLO066y5YfT/iVJ6Ii6VDMEYIuDm68iTmJP1jNn8nZLkC
1eVAhEvgnAJMsnqngAn6qUPDdmhgi9y2eDBfiIesyijaNAVevHpOJtpcRjoDPxgbcWVSP0M7/+C8
KdHax3jBbEYP/QqWNQCVeJj95Hz/ckF/BJSViSYO6JS0vdqBhPmACGbsJudDDmDegNd6cjHUSIhH
JlBhxKTBxDkChAHNN74fumabAYu91NhH8O16uEM/Q/zG2lxyDjZ2nm9qHDG19WNicZ6DfNJGOm3o
PtflcaIirrolrXJwOWpUcu3JNjh826SuBIoTlyyFn2g6XxG8yznmKlP23gMoGHm9z5ss9cObOToC
B4ulB5Spwr3AQVesOyVIGmLkU3F/pyE/h00+LGjXCw8dP8nK75YCKLQyrnS3G7xuL8Z6q6m8ys9V
ijdel8X86HU0LcSeLXq7jDbtaqwe2l0KsNfbTKBpb9PKPM0ZwOgR2F+GlVrGlngpULWrukLZWenL
brrWFcoPPcBDAF3r3Lzysr8ygzrwocpinU9pZVFImG8jtkwb1Edj2QEg7lYKh3Z1SOb+BoyMzQjQ
sAzWQ4RCNI/Q0MOtM9DfvBDUHmz7fcMwdHkZZ8gdgONWeI5t7adZiNNBswQ+22Bk4TP5OrFki814
oiePrulMZogLYD4TICbr3kwisQrHX/OM1SyyhC2AizU05tBWVCRIYfaQ1tkLoHNUnnovFrTK7Zq6
FiqGddt4eN7t49o8oing3QgLH38r6hV72HboXlUNWqa91Ct5VkN1NIKd+vJZyWddoaR0dueWS2+G
0D8a62tAcVcgRB3Wqd8V8JzFEM4X9dGidNJN8ReT9B9NnjECxL8fdT2/6YH+czqh3ff2rLAZP/6q
/x8lQmfF8H88l07+9/+avv+3b//jYFsMN38ll7PzD/4UC/FPAugi0onATGJnzSD+6Ce9XH6CXFPA
SQ7yXKCxVKLv/DmiZvQTdDsc5HJxpoZCzfPvI2rx6cwXhREdJjuIEcev/icj6g8sYeAZPqyb+dmu
ksGSFZ/w995WRUOHeOghqQ9uTUBxSMFV3ILUBuNATCYBD/2JVo57+62dPl8SiQ7wEYcUT8DE76O/
92B9MARbiDNsPjmYC0AcJ2MekFI+GOSXR9umlnNwCtqoQlPNmdXDJZGijN5WxKFm/FCD59UXMMYa
fZOps31GPsA4RvFgaGOe1wHvLjiCzN+g+MeBAG+OVZ2yogmHgyMNA0FukhGIlqCm8Jdp6OFTZvJC
o/07J8ygJYSUt4prwMk0biKF4IkIEGMassqzW+scbIGrPofRuqLIbskHOASlPnzDquuoKvjwTJzo
+weaeXN2N5bjUG0CWw4ljISnCJBzyc/w83iGVK9rcCHkxvij8lHm5IFvL0BK83tUd7KiKXUkgOt/
4QlQxP9CxiEwyk+il518N0O++Aab7WCzE2tDmOQEHHbQiReMLjzWzK/EYcRUM9uDHVkjqxb+MDOK
32b1nhuXj/VnAXYPgOYVTEYTU5W3CJrFw+u/z5EF4Qo63EmiJs8mgJWmUGhukCkc7Iemr9ujjuB1
fZSFXOSum2i7XhFRLg8CcmxMQZwla/uCngPVi6HlPO6bNghGYNYr+nXFeqm2EFfk613U0YEkjbAA
HiSz+Bpg0J+B0lqLehTpWpBM70cDsT46JB6Ou2LlM2ti1RrPHIypgS/nRhblBSFF7n9Rc/ZZF17g
YkNEBjZp5upLo9aJbFVIvGIrO8zetlEzg5DTNLDoQQeZo/gqQBGNDiCbg6Oj7cDhAtbX04LKeyDP
XgmzR4g783cHbhI9d3DAW/jQgc4Idl123yxoQje1ZXw8T3vYuDPUorVynQvC1FZYs8AuDNYo/Hr8
Z7XwDBHsbOhm1FYGhJ6pazHUQVtqHiJR1Jj1L+Mq9n7UBnzbFcAH4qAKwgoohiu6vd+Pi7/vQAkN
jp0ZsvkkjKxn2FDOOrxu+sWH8MmC7YUCJtDDqQnPrU3J+RTtojGSCO7LRevDpryJuss6aiy65KAk
VawUt9+jcmqz2KhoDuMwmFBHrFqyMpFugF1H2YdVdJTKNM1+1RDyDWzGlZzReZOG4Qwb7TEH6wAk
jpXqk1YGM6ShcwYzc9AbAdAyWpurPJwxqVql6uyeVy2pL7QMwLOseDaCa+IYJhtIpuj+D3nnsRw3
lq3rVzkvgAp4M4VJpKXJpJE4QVCkCO89nv58UDmJJdN1RrfjDrqju1hkIoGNvdf6128KYkqmcDmj
3iX6teRiLS8w2Q1uKK7NwjOrJim2M0Y6gdMYRhva0FgpfyQYdsJbkYkU+PjuFSxjHkbmqkEc1VQ5
Ab2HrtVJwws81IBD2dxRMjYaHJtEyCjdigb+k9fwfpzjcGF2lTd4EBVBkj3U6qTXXiCqIO9hrhvd
RtDGIb6CALQENPKl+FLl1gROF1SW6KgR2JXdpbLx0Gh5INoTKjaoDmmR49sBAVKAW6UPbXKMCkkX
b6s8lgdH7CZLPmH02x3iWKOwYgIkJIkrQlll/FYt2bDNU2kkYS8ikWdXY5czb40yTtHYdeagO0To
SNHWXMxJs1O5SIlY16IGJcjYloarpGivcQ/K8+BGkBcz81sEaIabKQS3+BgCDMCKQ80GJE1L8wiN
TBh86LTpR9XAmmjbgxnhRRZKwJqJNBWVZ6iCsBdJINJs0nTCyW7xsYe8ucjm7FaNWGgbM5+WxeVV
FiQ/adJchHFpdMr9rGVC5yVJnUkbnBai5hK3vQCntc0ABGSzTfRdq4oMgCS9KyW/y+QsPipphnd0
FyhVfJGnRcj2Ko0KxXmLh1O7gfcfR0fuQfVcJl1734ts044VyZD58npZeH3rAAO5qu/IFArNyAyu
FxmSkmuWQ9lt0Ov1r6OQBctGLKPOYGlxnvszU98K1588E5Cvig3fJ27oq+I6AYAypZyBnZrJzJSU
NKHJT9p6vkeAYSYIGMfwKtdUUbohdhJR7Gwhgj+MtRYt2O9k2ZUq5nN+ZEsb7qpJpgUuRZPNKrSM
pXXZmfsVPk21UHuOy05+UftRhGbYC6Jx0mtLbg6WyfHpSjUPwJ2SvAQ4TRmYf4Q7JfduWNQm2tk2
mIcN5uvMfjSIpIItxFKWeWUa6jDogk7eJym/bGvU1lhtWe2Q7voU54e93HfdKeV0UJ6NLNTuhWlt
nM3KmjKXewytDe+CYnEMhofNDuF58znq1LV7hi6J4c+cKOOmrtJA2U7svZwEDMoTe2SUnHsxq1rx
BCjJtV/WIgnJeSVO4mmKWwGLYTic0LZHjgNIn/HU2VU5TxmEt3AOvS8V3b8qff/rlO2rG+GPy9bt
5+fm9X92bfZcvP7P+p/Ti1sin/nzn7XfVLLr3/q9kjWU3zA3UbEBwfXZkEyDn/xeyPITCkhLUw1C
d/EnXqvfP0XvmozoHanRmlIhkunAL/2pedcUlJcICw3CKVX2M9RK/4Jr8bvn4t8zIVOD68EncTjr
Bn4oSHm+rWS70NKFoAsRUQlHpC0mI1vQjQZeIkKE2xZDcbtPhcU2kZkLEOBsU40VejbxZIBWYASO
lETvKncaM1xWJfQnOeeP3SXHmbLQjVtkLUWTb+sl2QeErLlLPxo2Io3UTloOazTlOIdqEDaWXnfC
FAGIEY8gO/JWbvoIMxypxwyO1yk2QbsVjV4u4FcyPdO9XIwHDl+x9DqcaiANaJ1raHTVkjZcWxg7
+IPUHWqQB3TMCq3rXKKYwcbCydZjW2v3szB9TIVyU/XznSAPe2GMIscaKWdMKo4SSMFWrbnfKPlB
xBR4b3RspR2B2g07v1OPwYpuI9i3rOHKzKPwMKyE4KH3kkJ30jnlJESnY8uh8gnl/7BVBfHcVhEH
0bSKDpplK9dNbpcz7X8pb/hmhRsM1XUyMhyZQwCJJL8tl1UhxMh8TIgv4JHuNZOIgXqVnLQK0wCY
hKey6D7jX1jZWVWArbZHSS8l/L2vihrYM0AlakvS6I+y9HEUwhnFiojHKBuxjZseu1oPtcIi+zy2
8itT6sBrcMXhywc2uUKjU1byc06T4ot1ttDQg0A0ofjJgs3rdPr4QRiKfQzPMSg3VnBHSPC296Z2
JSrMmYcB3amMGHcoKVgQdbq56IAIQ8feqVqTPVrjnRoBiszIyoFT9QjkDsRBX5xwOnLAMOHTNz2X
UlUPSdLBS1n8QpM+yDWz8CYWX2LlkX4zJG+E4ld3y5hJ0pevFBntrowy5E4ooYCqSPAtMHFOTKAl
mCxpbngUYt4Egq0g9kzIxlkIdoMynBo4O4COiAzl6kbwB7U+MOD2yyBagfn2rDGms2TlYsKRFGp3
zkFw2uMyC76UPZpSU7hxQ/2XZiJ2mYK/lOoLcpHIFqsZRkYPOanKOOapQ4NJcWSBkVCpb/GH3TKp
T4p+M2nLB1C3KzNg6iwtHyygN6jyVeolKj6JaW6C9sWMDsaTFhq3Bfs6hSpIdlNqTqQ4ZUlSyFh3
V3WPwaF4HrRQJrU5e8kkLIKz4ErJBD+1FLvJw21L/d0v7Qbm4UFg6LfkArVf4SdUTRZDrfZjqrVO
B1aSTrOTKNNOE7yMikMauHcljgF9CDsdTpOeXOoiPLR9BadwzGoMHTWmGSVQrkD/ES/Sp47HajTt
vbZC4Ckiw5y5oxyAwvdt3APc2NUCk7mymB32BSqtRt6qC9KxINmXkbZtBRXKoAwrfoBIU4030pI8
ByKd0LSa82pCx+huuuU7Eg0vM8eSotxLC7iHycCP4AubhniEIAfnp8sJrSnggottvSd1D9KSaSz2
UoSxI1SDr1nLW1uP/wdi4v+P8NDqF/fjY9aPPzUrcbH5+jhdf+UPXEj7DX8WOmlgHkNTJCy//zxO
BX6k6wqkBmzpDRmHJPgpf1MXYSaSaaJAK8Q8aSUc/kld1H9bz2ZdFCUaPlT70r85TgGnVlbD3+cp
eAX0R/7ieqRqKkYI787TYAmjRKvKN0b30W7ZVXf5WfrQlbbVwbQgSFv3XtN9vo+c5ShtAfNLf/TT
rXGwDvNn7Ti8drvqpr0q7rKdcJ29Jq9MMrfZ3QLv7mV86LArQYcsOsVudmoPzjh5T+FW9azDshte
oxFmByOicJ+59W2915+jG/Ut3pYn7Sg/M8bss+1KL3ho7rpju4eq5VnX2INuCpcA5F36IN9WRzLP
b5OdsinPvCdedoPXNkQIu+xd844ic4vyFKzpurwd78fJ4Sft7XI0fbbph25Xn4lLe5H3TE03o98d
dT+90khgDNyOQFdxb2wiR39LbjBmd8Ir5WBsg4f8TKtivZhvAioCk4QEwl975pgM+XRaGBfl5h4W
Jed7c21ttK14H6II2FfWzaf+FO9z/mx4Fd3Me+t6fuAWHvkOb7JXbILdYsd7CP2ediiuacftapNd
gjt5h5EPkc+tc8dp4OVedRT3yjFyaRs3xHTdBYSypR4MeQL0cn/8XOCO03vRB20Ls31DLq8Hz+EU
3CIHtIVD8GRsU1+9LJk73UYIF+FqbjC5bZ2qw3rCTYkY49+PTjUmEJ8gGSiFMx60XY9derGZDgrX
NR3nEctv82N3mQuXg2hklvlhOebb+LY61H6aE1ZdbzUXZSDfqwNxNPfJLtoZGwTpfniQ98Vd+4ST
zMm84RMerY0U2PSHO3G2TW576sc+WNxZ2dYg769IH4TH9DBcj775Np8QrA2P1hlO3qNy6C7NNUwB
KfIXBtzilnhsnVnLVryKN5InupXfk7jaP5v7ed8Vzno45AfpWriwPqHmRsV1nG+NjWSXJ34fnTwD
141+yNAUbNhXYz9zq4+QVuz6drhBFgpNULnipuUFlufTlqFgI7rS3RRsogJjtQ0S4eo4bEYmHnb+
CZs8t/YjQpyc8HSTO7YKiR3tk41BwzZ73XR3IdjHg0zSXXIaTW7TE4SiyEZk4vRO68kYLAwGV1E/
5aflUGy6a6yCwpxG2+Z9YxmJzrQDvFGla6b24EpHdAah3fQbSf/QGw1v8puA9ny23rLgwEhWZ/xF
P6acOvvmBX23M2GZtgWbcDl8GANDr7idL9o9paRZMCU98M/g+2Y4AGdO+8Iw3kZJ5pmSs21Kb5kI
2IE744iAOjWpfbBzOrtA3AMkZu0ziDDzVnyZVGxNWLri6sHR2PNzvV8eEf8k1j70wEHR1O6Dl/Ku
v4F9FxVAqXyLfb0r4Mo+Z/v4Wrur31D0QIa5BFcG21K3mffFUfVhBIiftfvak1u3ve4vlVsYjqRs
2uvhhHAIPt9Je1A3EkHNmasjVWQ32pTSpjA6G+JGplbQaF1Bpb43bIVQJzDNji980pc7tQLR85FV
Q7Wqbf0eDqvUUzzcDgOKNaaamW3SHJzKG/UVRpROimvbOvK+RqM47Qz4qs/xRdjpviVvCluo/elN
cOFN1N5jWToWKhY7vYXD4eU76iytRcn5zP0VP7SNK6uPugsZJf9cNY+Cl4KW+RWTbyg3y1bVPdk8
KdBrP43o8/StgTIhRnN/QEDXfkSFRMzbeK4dE2EwtKSDIm2tBdGpzYLouH2Qo6THOWckD3ibroaV
Kbyj4CWIs42yUS79ss2jG1iu3bCXvfQBtpb0UWW0fyru63yXP/aP8aJBTbPNLZQ14I/RF0+NqTtP
BhhcbLcPKfxS/aFLN5b4CFJXbukrGLMiMWshlBbu8gFulbasEql0N1vP3Ov5ss7ntuNlvBgPrCkI
mM501Z3FwWkrKFR2s+9uU/di7CTNgY5SYEq9mcfXyDyG1i0Mu/GxfRRvGX0PG1H2etTJduf3grNV
ere4F27Mc7t9hdFV0PW5qwsABr7PxgkYy+k/1Nc91l8tIMl4ksJzsVGuMQMHTiueDDj7OY78teHL
gCblIDjTS+LMPllMuW3sYjdzOoztRw+iRTA7xilxaxbyHX/nA6ru2wjIqBw3vBwSpLp9A9HvJFsn
/VNu82fdxBuw5Yp2bBt22KEbeFTwu1L8Wiedrfbgj0FTMU8jmCnbG2bDxuAKMPXs/KOl2jr0kPwU
fxDRSl033ZMU7ozO6cNj+6Yguq+rFw3F0bWWHnrQ/KMq+m7t9TYvVe8Ok3M/eN74krfw5uAsOgQv
1rb6GC6vSM2gB1aVjAN7zLD8NMAAxx+IZT8Z7KsQK8LbftPBh5iHVLfjWLzhwGIE/UIc1GIWDwQP
bvQ0fxQYXZ+K3k0vASwUWAYD1jRUzcm+343E8NSfzLN5ZVCMu92pxpmXMLpP/Fd3yvbzMbhmBO7W
n0Zb2/FRPFRodl52ZHxD9rywrXY6h4v6FO36TxWBJof+k3IzbtWDptrjAIfHTm/KI2zB+sOowR7S
CfqWN3zX0QETMyaf/xHRcGwbyG4RC63cFNGWtVrFDvxgY9xqpmekfl3BK98HmCmU2057HGUnfO13
aJAmIDBcGfI9ITjpBDPa30d7FhmreTipK7Jm99vYfTa3qAqkcqObG1h2QXcjlvuMhO7OfWU4J6q/
U5z/Fa71H9Ts/03DWvOn5fjVc9/0X5fi0vrv/yEi0nVAKpgZirK6bFGW/1mKS+tPKKpV7LwwaUAZ
9FclLoi/wRDXYGYzo1qTWJH3/FWLrz/UVGlNXzIljT73X9XiOCh9U4qjluePgAYrBFgzpZXeG+hk
KkxjHU7HTWoznHmmh73u8T1UFb9MIa3dKdfVSP3WxQf9inJdujD1rLe0w9GpPIy3GB+GDz1qekgc
Ii0qqpz2LBi7BvZ8n5AdW26WUfWgILX1tnxDG82uTBUnPA5DDW8Bwaj22qT3pKuk0S3mIRM0J6gc
n/PMmy4xzo8mjhJcwiJeMsktqOVST/Dq0M3nnXYBPhkcTPOMiOLc+kQTfo5kB6L0bSJnnqo1G1xC
KtGr0ffIgFmdfoaWCTMFisxpRi3SN1eqeSPw/iBvdoxUhTcTsdF9XkPXmFlA14D1Q7kU8hmaW6IU
CFZ25bGVDhN7GeV4HnyO4wc9P7IHaRR5lDAhRLEegQxEKyZB+S6OHlQ8ZYJ6y+lQVZjfFIfIrIhU
dDLmnojJYUoGtl3Bh+qR1VT5pauuauHUSJ2v7WtNepHQPAriSYsHmNiTWymiq2YIdGjO5fRJarKT
HPrBhya8rdId7E3YtmG34+8WltPOB7Pfx8rrmsBq+Gzy7ZFhzx5UvLi1HoYHJDTDOb8O4VBtVF99
6xFnbHIKlivpvMZjTw/WQ3ld3DOdOc/dXfmaqw4REheZQqW+dPgiGD5HglS8WBJ05evuFFKUsE21
x3azXHXbAMWTLWInh/gK6otN4bRnQMQYCb9w/WKS/qu5c3DHRlrcUj6NpF3QzegOnCTOhCDGARH0
Uz50qbHulIEJ9SzxtXArw6u96Q9gRPEl0h0TOzvWSRrDe7mfW0qQjXyFLDm6VdFUTL7eb/gflnBW
o/62P5AL4HWuKN3nj1915N8Tenz/vSJtCw9iEGP1HfkhqcvFkozAujFgQe1bv3sUd+sBMO/+SpL+
V1vuf0aR+a8bOJhgFz9GQm6em+eXz9kfI4dvxwvrb/6xCUtMCsQ1LpNBgISH8l94CBERDApUbR0U
4HFurbmqf9JkjN8wfwc7QWUpAVKs+so/4BBJ+03HzFEBvgAL0SDK/Cs45FswREBaSuAJKtOVy/KV
vkoI8BVOkdvttSa5SlISwXT1RU/Mw5jQisXCcAMfHbbaCg8XjT8jWYrm8KYcp8kWKmX71Y37zoL9
YtD2Nybz92Vwc76+jEnr5HI05nafVHjjCOysUUmFDZ2kOJhRv+nLxrSDJvcEZe6OppaYdq0ykM2X
/rVO8NlS46ugT5jhDtKzatANSoJpIBeTNSfOjXwjFdkdzN7JSaL5AcoDXkwLUga9TM6yEZZnSWVD
DHJxn/Xxx7ZeHogj2S15coWt2C7KAIxl8rO3BcPMbd4ImreYJYPcmovs1eWzZpKPgqgrWcIbXNY2
Cg7BkZjd1Xl/ZRA2jPsr9Q8Eb8EeNRK/BemlgFFpKdVxCjji5LLbMcS/zBotLkPZ0J5HsPSf390v
XKfv3d1324DUVbrQ1dOwtxLmOEONykXiy2MxdA7MhstgDFRZHHhor/oYJQuU1RnrgLIw8DxKVVud
QndoW38wxme5GrAZ0fpdhYHgenTp/H9ENCVGGBnExWLMdyOWsm6qwnOp2qOVyANC1pwjd4HQjkcV
1Ol6zmhA9TtDKiQ8LobbGmHXz7/uOnv7CuD7ezG9E0/hLCcO+JMN+zkYb7IsOiQYc9i1ll51eCPY
gzrQl2iBgXGc3kMVHnHuzehDFrxGtK7ejnqyiavwkowZkLL8gitU4C8tEzXMyz4opQzHVU1xDot+
fxl6tJW/eFTyCj5+71Gt3+mr9zEtrWEmNoM47yDcWrG0xy0PV2HZF9XgHBuV05vTg2FlHwddpDXF
WSuHm9nQSRgw0rOUVSzVTPNG1i4DQuloKTj2GuV5KnDzG5b9z+8xM8zvX+c7yVhUVBF2asile0So
BWekZLYEckUcaUwsuil8aTQWj1neZUpyWZp2wMQAepUKX6MpYYKXEhWdXh5/fj0/euRsoV/ftq6C
DNPBAdoPeWX3pDSRGhVB8f35X//hU1mf1ldPpYgsPQnFBvuiuTrWWX1su3kE9Fw6VxtkC5gKWUok
AhU0quTjbL7OVwAlMjm/hHkLJChG10HYHfqWti3MUl/RmL8YWfxRzNILhKotNkyff3616575vSW0
FgVfXew8Ml9c4rLZa9LnqYAKFH6GlWenyPE0DW9bRfnFbXkXafP3i0bH8fUnaeyGsAr7ei+V4w5T
dFuvc25R6A+yCQynHcYVilA7xAi/SiT60aN4H78YkJFRTPiv7EdruagzJl+pOeA0DpzbjvpbGjOI
beZJuE/DHveBZJvo2qYR9XOfkq4mQJthfXR0+oMGNhuKH5K6T2imh09WOSKbMmdEOYaZOz9/GD/a
jNYxyNf3SNdmAVjErPbdiJY7nmVbji18blR0CzyO5yFutmVX3uWZdR+xTzmmmj82MnpGM2TWznnj
yWHeuZ00urkVuF/EJJF+GKf4pWYDH2dS0ig7QHslpqG5+AuTWHk9HL6zjN4TZxeTSVqkKvXeqOpN
qJVXKSqKFo07stW7JgqvF3QYi7iv5d4P0NxmJS4GQ7fvIZ3D4LpuTBoNdBtTUn8UIKVXArmqq8a/
ZDIhTs/wqlBVxcdZSy6I9cRfLMovN/Z71/1u9y8KIZvzwKr3KS4ERa6gW+hl87h0a/+WxsOVNS66
F+Iihh/E6n01TpWth+XnLsDmIetHmh1SSdDcr+U9gw3TaJEph3AmchlSUsDYkfGk4ilt5mdplm9w
PLsXxuRBCaT7uVSeLKkvaR4ynwnps4hgibCA5lxE4jPGqoRaGnRCudG7YzHcVwycfr7SpHWv+94X
f3d0BHXamaUqVXsMOuHE0SvrwT7Xrc+DJm3Lor9Kmw88z4O2oPpvuoNY6DCRC8H9+ef/qIZT3h0J
hdk1vcya3adlJjoZpl10ndRHutRGNxVFh4UtHj3jUrlNKZ5TRX2phJrBS2+UKGWUxkecTAs/h242
a7zT/euUA8hNmG3aXYv/gooDU+hUDc8pmtCkV0t3a8xFuCEf+WDkuosH5SHHjVYVCggRRTSi8jQ1
zzJrBmG9fDSrETN+Idxmgfy8yIJJGYdrXp0jxsD+CgupXJXR/qHk58giab4Wz2UjI8WImictSDC1
04IbbQYyU0rhaiiQc2XGY6SkH7O4OCIH3KpZecxDfKMiDDpw6tzUkfrx53dYXvfV7z3hd6ecIbYI
Qwe534sTBXAb1nctVAe3GkDyceRipB7JDAUahWFX36GgwpYPULYIsfuI0g1j/9rpUpX5YhW6caXi
GxuEkRd03b7h/IR0QeH882tVf1AgKPK3+x68wpCwg37Yi8p47PLzNFwpVXGjKtmhzPtrCDeehden
nCNcU4UIYhFJaMZyg/kxZqzUNfKuVpKriZF/GS1vzay9GEt3TqLqUBbttq4HEHDkgAiGm0XxgZD4
psEeO8K9maPNKp9mXd/VgT47s9GcoRUf5Ka9gQXoCfJtpsNVgfDbnbXqiRTxTYj+Mo4y7+ff/odP
6t0ZHCxzFkfjwBksWCRw1JV+qRNWREeo4k4yIafC2TQhPYKf4jLssB5FV1gsv5e05RlrGEbFyVKj
KS8yrxVraKwQGj1JHnK86yJ1287T8quL/RYt+OsYV94d4wI2FmLIGbPH3BIrmtKawx3UkPnUpqXx
EGb16JbrOycqveHgFdE5oVUeVR2Evy1i9EGRFsU3cDn7y5ibgrMsanPCjAaRYlGiLhsVRoNoDh29
/UWJs+KT33sT3icszVNYxsT3lvtWEzt3UXvot12qb9MWi9nBqhZPiXBdxRR0dGe1HN0hhzCn90zz
8rA+IgY8GzXg+rI8VxPVWgWbxKmyJPKmXkcFBX+d2ZhqOUqedHBnjGyD3gNZE/Z7yDQRONWpMSFG
jT/2VnjTldgzyKGsbgshTbeKDOO4FgYcUkhRXj0ZZTsW59nGuBPb/Tk5a5BS7bWQDFpS3KK03Q5z
9tFsopt4lPxKzfCtVCOWb3hlCswEpwWWVIipDdIHtUVrm6ZeM6x1vlhMfjvoj13KSDcwSqhJJk8I
++3RM0ZT2fzfVvQ/rC/qVO/paKs9SmRuVUV70RLfzEGXBxNE7DREa8v8IixK8EqhWqBTt5VnFf3o
lUqrkakuPaZz8xCrWB7Aw1OWCPVpmOo7tY3QbRfov39+re/Spf9a0F9Kmq8q4HKsCtVAorFHk/4Y
Dd1TN3HfsYB+UBvtuZSjG8PSH2XUvLi4XE9YkPpZiedDrGO3thRwm2o5vmlz6Rl3hfMvLuoHG6L8
ri5R2FujySiAOGopvpbmhJFqPMjdhcChbYRJwgMgHg6QUM68CPaLGxPtus1qYd+oZWT47CkaalAQ
pFMYLLHfIA36xev0wxumfbtZywPk9LYTK1pa2F2iUlsYerWhr2S65lE+TTtEG7Yh6NddSAeNmkZE
G66JnpHT7U0oda+jvhQ3wtjLYAti6VQswl8cJdIP9if5XWEhLQVmGr007As13dVpg7jQcMYydNu2
/4DWmOnd6PaFulHwT8ql6PYXT+wHFbD87rjN5VxEnTyP+yCGiZ8GPropMLHYPESBidRY9FuLiapm
MPlCoZ8E9xDOfTmea5x1NRP36emwKBxpUferoIMf9HZfuqKvVjYPXxtrSSL8dFjttzGcULphtst0
ugkSNMBpC66ipcXnXMBzmZ1CicqLChbgJOqieUonJFh6hy9lDIVfaJJn3RR+kQj+5XF8pzqR/3nm
iVUvTP2+j3QcjZBQP+EUFr1Js2TteUwtFis1XBLKzzgeDilQWQfQltIaNzH4wICEcDvg0L3B9yDe
U0+Ot12ox64iZSQhKN6iJx/hOWJOLZJEW3e/MPf50WH95Z9/dVODTCD2tmM4IdXDvdZZptcmE1wO
HParJv8opd3TGHI+qLO6V9XuWQOI5Cxh6KH1mEbrwqmNQzLwekPZhMsqMp54DYoJcInggF+9oysi
+53b+yXt9aur1CthiQQ80/eyNOI5KiYnqZ5WtnTxqtQQOpUyvG6t8b7KlgdTLY/YvuIzI+JQoeZc
Xa1od4vJcVUHj0ZDMYb1sIADuP/lZflXU4D/YPD6w0HB+kF/RfD9v5Gkt9ZDP0b/L2VW5mXxPfR/
/cU/wH9DBOKXQf6RAWj6Cg78Li2A7PgbmUcqprqE6v3Od/xLWvCbKOPKben8yFzVsuw/f2oLGCYQ
2s5clhAaWV/nCf8K/f/2TNI5WCzsLfDiwjBSEo33r27TE5yCnty4aJTVEjDIIA1uJICk0Akl8NMs
/Zy3K+89dYgvtlPlvkv3Sk4CYxj49MbeV7fw5vfV/E3Szrql/73I/7ggBSUGppcylkrvDiQFF+uk
HFODcCaCy2AASouLKTR5pAwCwXSetBFA4VcHzLfVJK5V7OcyJhAygbMq07J3n5r0cLWbWpAvtQ45
v8dGQkv8WlMPooXIYsy91nqa4sBji7B7ESOysv/VF//2jPtyCWziWHQhBF4DZd6dORjtzFkDP/bS
agme12pZ8Q4rhq9pGDLXefDE1KK2c8VMduJCMOwSVNejUv8KRPjyxL9+AMz7mUmtFFmZRcto/tuK
oMbUWVGCKr0UuZndxZkZe6giMNQIC0fILcjvbYGU08LTUkzLh3aZPnc1jmjYpQcrwlVj42Gojqbh
RxnpxPUpWQXCJgputsQqo6Pu2lzmX+zg7+qXlca7zs8MXeOFgJiwMha+BtsmPZSFLErTS57ZsjPs
qk1xKX2LgTN2Mo6wxzRwg5Xl9leWwN/uyf/83He1HZT2XBZTPnfYmCsj1ZcI1e78dvvz1+JLAO8/
nsq6jyCL50ua7wY5kVbrc5vX6WWKNFoKIlDcQCPCEvMVuyca0gYPwLmHhssNDfUxVfEirFL5yioA
YYdZL45SS/MsZD2yjQ4pKX3OdGclSuOV+jhvs7KMdnqFhYw2pRe57t4Qt7yEKSOgKKx6ZwgaSrtJ
3uR9d6n0DnFuc9cSPIBxCvYs7ZRfBxFCH4aJmW1Z/eyWkoScN1I7N4pEyTdrBABk1juxzCxgSpqd
kYjKSZ5Fp+qty9gmt0nQkVxRYS+SP2A4AVGyRUWzEHso5AT6IF6/Niqjd+paPVsF6y9VilNULfu2
4p70k3AUElZYOUQf9cjao5uGphz1NY6XsKzQNAWwMxXELb3mB3l8x6mdONFQAeWT5esgkfwgCNg1
9brYYN2jvEVjemdwP/Da1FqX8IvMScOs8OdeUnZR0iVeH+jXEWNeF53t/dRGwYY97b4L0Oj8YgG8
2xZRXBrQ6hVNRIZm/SOgma9b0jckyq3qNzvGcVvFj7aNn/x+iP8w6OxdJcR6Xj+HUD5TlpCaYfL7
7j2SBm1JQkW+7dwBTByXfrynBx6Fqz3mfrvhEeOSd5btype8xBN2vwqPfwdi/n4FEPNlRcJTAkXA
u5UulmqhjLwJt+SKoH4eu/toscyDoZaAW+GQz/tFELEfIaoQi5MBKz+xTzFpzXFiD0b9iXlQ+OHn
N//9IUkaImc4Kj9VWx2Z34cfz8GCEtuI1DMZVLj6IIoVN1NabMLiFw3Hdz5oZQmQscyagZz17u63
cy7PORXDOc/UbRzm1wX2yYmkb4lRevuX3wlmCDWGSpSjIqGIeHebQ6mTAg3bVEhOaKEQoi4xslWo
Kh1Q988/iqP0/epdT/KVq4CIUqWsebc7I+Kaa7AZ4azNbckewdCAybrkNrF21yQzyysp92UL6Ucf
LpaeXcZiNE5Gpnpqi6NOXbN1haLS+YaoJnaphjiHSR5JTJ9jBY7VaN5GtX6Ru/Da7Non2udrLQ7e
1iEjCMN9mqefF4NkIs0AQ5MwEEhzD13bdRQLb3OPOXDf5Y6GiSXz8sDPtfTczooXCq1P63SwhqT0
6N9xkx2zz2NgkfvFn4NJmWExXDFrHCrtkxqwvUzTsAuyHK92I3pIKrQe0ANaWEbFjGxS8BNzBS/x
rNNTvH11dP11Kwy4FOr3Zty8ZrCuKqSduPnBp21HcVgjWe66SXiy2vwcaeZljorPTdk84eJ8WhA/
temOnLbLlKEjDNX0mDfF82Ikm5poIHQutV2PmhvlYurKQXaa2uBN0pq7KsBqMlxEpOM0/GPbfYzl
DBrDqgBX6hslmreK3izeWEkflzLEmqpvjrQMRwZlGIbJzLKIPyCSQmT0lyT6k6kYz7U5q3Ccg9qn
M92yHB6JPibqLBs/YfRYOFOjvhmd/Dp1zaGSodJVwv+Sdl67jSNru74iAszhVKKSLduS7HZ3+4Rw
u23mnHn1+6EH+18yLYhYs+ZgMEAPulSBVV94QzlX95kAHcbbQwTXJBMDEMnp2DV+vb+ETA17TEdN
+Ji8TU3WDeTvaC4XAmqmZtR4axOgCXwIqV820O7oH3a4b6qyu28wCcFWri9XniYMKHHq8nNag24Q
HbS4MaPx71qnwNS5yWG/NXW5lkUz0lFnqixqoBqKKn42QLvTnfiu0Ct334+UQ1FP7o2+yDZ5Eypw
V1UPHQvPbP9ge9OeYjRBj3LrhZUthFIDETwvdmLnWgisNu4qqopkAU7EfBD7OtrD7NNukAjJ3nuk
ZUbVVsVAD7XJn/VIMWyn0rSVgZ/0AzqEb5qUvRot4nhOg6pX2frmqheQmLS88lip1U+8Y/JNGYqj
Na8L46NrLVu3agB0Qt6sJVEQN4YFFcmsu72gdvUfB/e8QqwFbJfaykZIWFmTVxY7Bbla+ANDvFLl
4ocJbMGpWkjKiDDama92K1EMkKIi/dh4pSGjXyXYllk7GBrCG9H51etsMH5ZeaGuNSzTeNfzV0SK
vXXA873xuzrZC0UBNSbvbsAgDceEdHcZpWG2SfKgR7cDzw4SnOCm96xiF5mlvhhU6aXoRbR+QvCk
iPdWtiN4oLshTAu9tQ4keDGNlBZP6Gq763Ro4bS46DEiiypDaRl506pENaVKVz4a90uHTVshpK7a
kd+6NzgUdVAVdG1vYSmN3ItjPQJD4nkeXWaq1I+Pguz9ab0i38mDAggd45MjqvXZ8vrtOk2YyBVI
4MZUAOVP8RuOC4htrge4bpwan2ZQnwM38KXH/34M9Ihh5vEqyeoIRjuPrpPeDCSxN/QTygXET5l0
IoXSZp6JSxM5H2TSL89d7CXzinyz6dOIBCx+dZAsuj6RCfWP+4HV4hlnmUbOPmHd15mU+Auabqzp
p8zcaABf9yU8JX+TkeEpy/BQhQuIX1tj5l4a/9Yv0fs4qoYeFcA9GWrjpECGwaAsiUGtn3SL16CA
qDLq6yHOeH1233M3xiE7ALGNZ4ShapN9ooNgmYMAylgRADKjslUtQCiFS6eAzi3IP0Wd+NgypK0f
lupD6Gv+SuliBC6NfemTDngwCK0qurOq7gf1xlF6F7FtE6GdBSZYxkJyh9frP/nSypz/4smmA8FC
ZqDI9VMr3n2Kqqe/OzL864NI8oX1H5UdWBwWhX9/3fVUAXqW0to/tcuRraLY+dJ7gJS9BifwUs/k
ahNk1D9n7Hy0SU5oJEPnIcmvn7SH+D6ARgfrSgiW1e2b+1S9wjEVF+hdBse5gb+vpS5xxqDJcpoo
oExOWSdHAcI1pnoSEmFHYr8Vh+hvmIVv11fzW8pLNEy5CI9wgMXmZ0nr/DLIuiZoZcVRT7IrObap
F3eFT9YdD/pNUolvuQz+uVSjZa/M2TBfmiAlGsmkakYU/pkknxVC0yqw2ipngon2YbXvDm08rDSu
z+77LTTOztJRqFMUNIAmixgiAM1LyRiqLy3jQEXtpZy5sccz/fU2+DrEeFrPpoG++zC0FUM0YQO9
ql8o7SEY4JLBxJKA8ojyn+tzurxu/5mT8nVAsDx1j4mnenJqOIIBDzgqNrF5vD7K98zt82D8Z5hx
ac/nlfs8ESQdJOewwPrX+OgczKfhSKhlvgVb78ZJVzNDXlxKNFhAHtGFpQfydchcaZHOND3tVCd+
s/f6GgmCqgNeRAvSduShXjle/2bmFOTDRuj3chiYOyNsnaeikCmN6+q97hfEOJn8SyyCTRuJ694P
vZkdv7QBPNGfyY+IA+EkrzM1ByO83FBPOBAucySzPRkMGBpp15djvN4nB0seRWpEqsM8cJ/yhGcb
wFdXulHXK6iXKHsF4aaFX5p/YiNCLqGXjorQnq4PeGH5VdHEzEEmXzVUdXKwRMEvkSytlJPTjHLS
Cv303tE2NHi9pQDXgcC2x0CjTWb2/cJH+mXcyUlT8ZYkGcqVk68Z92FKNaRP3q5PbQJtHG9xip9n
c5scLT2KnFDSauWk9sKwy8kXl1wOLyTOhU2dACtdurnIyZsvFPfdbRbHcwjbC6eGX6Dr1njRaua0
FlNzkKUiTljdl3iAIY9a2dJd+Ru8AbEI2cd/oxVODT9n5n3hej8f9XNdzg6RnKlaGDSsrdygBOSa
sBrpTSTPvpT/Knl6FmjJA2tthA6ODKodPpJy2yopjCcrK+8CS3mnf6wstd5EHBhhpUWQlXijuztd
7WfO+/e6wuce/d8KTeOqUI7bzjRjhXcdEZJV8qTYA0xHxw5v8/cY9rOxGWtVBXVzG9qv7dr6zBdw
+ST+5xfIkwvILGOtSTLlpAOTSYY7WZuJJmYOwbQtIEiwr5yeKfqy9KFG7YDGvrtxZa1fz2z8V2zZ
PweehpSKax+yVrSEvk6lsyq3htPF7RHF0O60BscKGg3yjY5M3DJo/ftGjKuXZDCwzFCBm/RDIx6u
/4gLN5hKnU3jPrF0kQ7E199gqmSOjdrK0OQaTJfePd2/5wpcjyP5yZzXysVvnMdeHpsHyuiO9nU4
DxE5EBWDfCrlZlsIzR+vUj6Q53wPBbyQdCp8mIxXpfZiCulcx2K8GyeXNV0W9G8NinD8x2SqaVjn
uEk28ufZ7XbKH8e2lrUNn/3Gt9vbuRTk8lxHrVYZShHauJPxjHIAjGSEjIcSmOshxCAPG0OLUcOn
5C3jU2Hl9wmSRWk/841cOsLUMrGwgy9KBXuyykOnOIWb6dJJQu3DC7YJ8iR4b8y8sReCfLqHBIci
LSBjbKN93Uy9q7vWHcBtVgo+ov2yjTX6ddmu7+6tSHnqsGAl8+eBGtUTEZpvmt31w3tpiXUR8WIU
jHHFo2b89Rf49MmyxGw1nnk8jbJnJDQ9LINkLBmkXNp6VFadrFmJTWdfH/kT9TY5TBS78CeiFIB6
jjl5iGO5VUy3S7UTVu0LBcdh39JeIzDYKpbki4L2SCk9O4AjJRMILk3VcrCJ7dHUEFexN9yHlWUP
Ubj0DFgygXGnyCFiEe1a6H+XzYesvyN9jqkGFhFD+axhG7vIkcO6PolL8eMYGCsKV4D6vcel5Q6G
qYGvIX3wo5NDuwz+tAB/ANDdxs5O7eHmIE1cd1Bkgo9MqHZVb8xcghceP36CBh9PQtdPGwl5X0NY
kO+NTm5T0TFKnX3ggJuFRpSj+58g1tUUIMDfr897Apv5vHg5tgTGdLwRIzInx4b2hYbptkXKgTVZ
Ihs2t73pZ7aaGFDzMQWT0tcEbL0Rf3jOW+v76wxpfsB+SH4Mt7VMQ1xEuqHBZmAo7uJexQ8PFzKM
chdBuy+CYQbnc+HNO/+9o/TT+SJh+Z1JRqSopx5krfGsCDOtCbjm/A1fjrOl6BbFGRrixJXmFMbn
hkalRXrAiijq37htKUBXcgfyoMQk2jdhFze73PUzRJOlnZIZ1lZsXXkTDs1d06v6Ug4K1CNKVJUl
f4iWdQJKy5QpBqrugGlc7h+bOP8ROzgnDdbOiob3SjLf3UC4ExoIY6aenyIt+6kPxVvsyvGfuELp
pJSM5yByUIIRSRA8X+8fRMTK3MiEZ16btphZ75HX/00U55eV6Wu3QjFFlARQnkn+CzW9B0er32Oz
O9SShA9lptlVgn9MEZjAoerBTkHzLFVoVOj+gQcOKemrZmPHvv7Aj9/qGtoZabMr5fCjiOQ/bS89
yKkB4L96C/Wo4G9MH6igbRLHPQ5Unoumfiry+h2c69pV3kDo7isUg6zEv5F8eWsUw8/Wl9/B6931
EoixQoyKW7UPpYfaxyJAqxNzU+Wo5ziugdyIjAyHdQpc+XbIvTu4mWCRoH0FmvuhFfmDICMYDqpI
EtSjFUsxTh0W5Ev8cYPI3KpGYltFCAkTkMDQrLUGYiWPMhrf+G4tRUu7MTrxGDn5W5AK+8JNDoZX
oZ06CkBLb3gs7JBohkEl6fZQ1Y+5nG78kIXRIOcpqn4rRw5g3AqJAKvdRZ74IBvYIzkDwsdBdvDw
HyBiXWOg/mGlxqHSSuJ3bGWw2l2GuvYjBCFeuhC3tJLOjNEUcOt8D7fqQq5xoAZQhXj3j7yHDRu0
oQizPXXXeYxMUIY+st115k8N2PAi8eIjesSvmKMgqNNj+GiMpnGNmS+KFosdy6v3g67ua0/9lRlu
eytlEqaRsb8LKN4BCwVj00ATiT3hWRQp4ilygOND4/xV/fRQJQpQbTPGMEJEu6eI7wycGluxuwG6
Q9PJ/JMF8tGStJskG/40edPRLPNvgnTARSbd5QYimVq3c8KkwwPVPQnRZzyflojZAH7DSKuysaR+
RPcSyUZc783BeVJqDELTINiOGE+0QMWDozUtEktSeoO+/T40iudIdG7CvJWWeV1juuZzN2FGpNuq
HAsEFiSAdWG2j43U3ggKHmot8lmdgQZTOjwFmJNvYIkoN5oWdytB004IjduIex6LSHohTPkD/vy9
KeXfam7+cBGoX5U+DKlYUrKlL3WvbVhhUxmp7VZEankhSkGx1yKnuQuHQTnmvqTfGCMBtSjgEauK
tiwdcDN1bSpHxNFp6ptVehui5LsM+nrmMvsW/IxXmUU4yxGmYqZMXhSDBgVMfFE5gYDcSIlEFwJE
OVfz9UfkM7aYXJkU5QgloY1T6Pz2iARSghJ/L5/00OlWEG6arWmlq75H3dLiopMsb5O0/noIEBLz
IEJwh6d7X8RiV/F1XrmI/hDE3RyfHuMXPATf1nNPuBt8Yy7I//bQazK4LqrvEpGSotLp/vqAiD4a
pprcO0fElPbmTfHQbeHm2dYHsIIlAjlzgcWYhJ2vDeMBZ2IbdMBdmvQtAIUqkBUA8o4jpiw9ZQ/e
evQll1CdKGahOp+//tpo+tfZZUNZ5cAojGP21o45+8Z9UbbSzxTRL38Z77J73HPNhfKDtuPMRL+h
N6YTnYTAcR4VeL5ZAgtrHjvZdm7aDSJ+K6TUyvXPbhk/Da/aUr3VEeaZQ0J9az6Mg1sgEllofKwp
yn2d9+jhKoqRrh7RFd8Zb+G2vDOw4EUCLnxHqWuRw59dtmuQQet6W+HR5yyNGRLwZ71vsvYUtqUx
gASxMarTfAlNmi4cAJBo6pGHRWxsGR0vSv02HkTSPW05YxNtmzvXrme+vulHztRhqIGbkRBl4Cuc
fOTxYNWqI9fasVFCO9Lv+5irSpjZ3e8YNzJzhSrnWP4WddOcTK5DO1aEZUhyfJfsml3zUKfLGMlG
ayX8iPflXrSTVaNi67PUdjO3yziB83WlKEA8hpkbOTIJ6xQQ37hN1ba6Qm4lSfeD3CsgMVIkrEJG
HulnlZuBi9e6kpZt4mMDF1EsgAuJW9VLppVz6z1+Ql9/DiUq7FYkdI1MERDs123ux7TaafIeauVp
qB6DyMLNarDLoZ2pwX0rcFoAZKTxOEujJNJ03m7bFZIiCN2ppdCoRv5aise+8EB0hrAeQZTgW3+v
r7WMzc3X2dEi1FFuQXlJB+SrT68rCXlSKy4V6chz+BrFRY8UpPlmau5NBcrxVGFabaQy9MhSAJTR
nzACoasoqstgVOmpE4JLR2vNLWznp1pu7tk4wLtO/dzmDbeBoW9LuIQLP6v2oYxLnhOIv1RsmPC4
XeBGgBda1q7FvkOarWwxu+4fW1w6+srDnQRwYyg+DOj4h3m3G8r6pgJ2s2gr+Tar1QcrN040qW9c
M7uHprLxZJQV0/K2qeM7iGYvSkliDnTqKGbBq1Fru0HsDprW7SHNbrvc2em5uEtEdR0g5q1I7rEF
8YX4dQ38rs5BH5QvFBK2Gn5riV7uYiNAgdqJj5qXH+pkeI0a4mA1St4GR0TdQh31rqW12xYoQkn7
sCleOgRABrUpsGtonjS5u29wqMIDLFoYQ54v0rgflnU3vEEk1ZfYFpZwTvT7LlUeckxelmKeB4fS
NP+WVf0Lt2llk5hZs6A4vsXj7dYRdeQNg7Ze+QEGLhLmOzhFaHtPrP6oEsG82Ul3gmcdfUvy7o3U
wqMjHEaNwDiEK2+gIhVhXB5aJeKbZZ4tXbXGpj75AwZOWSrm8JBm8QHX4btQlaDVOjcRLt6YCtwH
fbIVo2ijyKNHSwSdTWj2QZJvAodcIu6OWSP/hEZAT9cR6QeIvu3q0S5z9FPvN8A5xZ1XOMdal2FU
ihi1uZioqBv25z6oj0iebxuEDZY9tOgAl/myxSBPymUwT2H3w9HrfpOlXrlwHPO9bcENqrJwF6EV
gV1E9KDF5a2CjqCeC1ujFH8ZvYExB8jMpq6egPNmCwTQ7/sapdFg0DHF1dVfGhzdtEQQLEEMr9WQ
3xPr9zKwTlIipvC5ZXzHrW005O4SoYkC9afBHvTyHjrpIwl1gwsgZohYXK4DLC14s3bQwn9VrfVa
VtmD0Sol8a7z6krjFqUFipgOKg6tEqHOYFXFesjylyyxHtUWq6YQXv6qyXBPjXpf2VohGvW+2+9d
TSu2eR2hGRr67/i7Qij0hg3Gx1u+YPBtzU3Ntq9Uzn9fqc95iVKUpLuIdKvd31AacVboxrrpgPiq
XGCQWaRPqSy8VBpOmUkpxcseiS4hQsHE8kxMUD35UMM/R9CSPDf0InfXGMVfGf71Cs1vf5U6Yk45
L31WkP0nm/RXupoS7buQVrjOQG7rw4Dmj/VD8obHIMAU0ABctuwaDHrUQACZN+g2rayfGRg8PDy9
XYURqFp3d0ov3SKr/yMzjHuroCCReKl863vOfryyFqVar/mM1/mgPpdajOg4x26mGj6tD0+vxkls
FVZCDylDt44JGgKaWWyVCq5kG6CWoB0qT597975Hjl+v4klM4w+d4XO9+ifP6DDCTLCfjZ7kDpv0
UEALWk8PYzh+o/TFY6OYN0Kvvley7s/M+nt4gTcY1VPeOlPkn/HPz1oysPkjQG2WfvSVo+sgvWPh
tTcrPDM+mueP6ri256NM1jY3Apo49YA7j/Z3sABUJ+ldPSo+CHGxzSIddQH8hlHbyNzCdlPxqQ29
D8zFnhrFtV35tfLURVGlh9ZBQw+756K/E5J+ptIpTZ/+6a+c7EgR1l1h9aFx1F8iqsm2hYLAbWCb
Np6Ssm0cQeY+dxvQdv/jHoyRwtkeuCJM7hpt3GOl7fPklFe7un+7/vJ/C/Amc5uGNVpYN1VAxnYc
DHNFWPImhMPBa4NgpQ0gV9L2IBq4V7jRR12LpxjHatktDZwypcVQJnbWYxaGJkiACufML5v2hqa/
bPxOzmYPptfRcAjCvyCpb1oRfRdHyW3K+oj0QiFd1KXwkOphT83JwBzM0R6v/4BLIdHZ2ZwG2Fkj
BYFVWBbw91HNboS/lzt5O0ez+FSquPINfMLHzubpCh38Za9kByJc62LHV1+CricxBvW7dFJ8Zc1a
OjigFXGbSm2fNjz9UO/J66NobQmZdCc5/u+41p/UrvghC+qGuhT/WwD8FUg7XzGZdlUYi9Dk3R4o
zQ7wJwDT0tcTuTSXMRgsu0FWpDBD5OPVghSqQRJSyPqbxmnn8P4XEqYvH/3nn59NWDI8MW7i0j+R
Oip2Z7YldUwn2BKz09oF6bdqm77DMSnhC8uTwm79gPrBQP+Iq7haRq6jg65scAFvgTld3/VvLZ3p
sZtcSWKpFEab5P4Jbz1bshFvv9V3iHcvhU2xkY2Z4aZ17elok6tFDRQoNh6j1UF70M2thPvG9QnN
HePJJUJQ24VKwQj4v2+Ttbn7h8Uxd4wvrJtJQwH4sSWP6ag6mYkgupLgjvXUcmX8Umz3Bk8vEm8k
oNbzye/3Zfs62GRSPl6DkpcaYPBDJIoLNG9wPv9v1+1rfj3+hLNTqvqYeDuNaBzNet9IH+UmJjQm
XvF923B/KHPaZt9wBdN8fvLgRlEOULVQjGMNQHjl+z7+STIvIzpBhq2l6PWHFjjiAWQxtdTmSFNr
n/REzPA990EX35WCny2kJsSbYAThy5lwVKPww0NG3W/B5YBO/6MIcxpo3x9HqKHQRZGFBOZIyXHy
u/Ma+zS4Tv2xWes3wx5OxV3xc9gId91KWqm37nqUkVdmgqRv+z8ydWBsaiNj8zs4OB2GPHMsGSE/
I/xgpifq3K59/QB8e/XHMWCPwKLV+EynE3PTGj1T3e+OWLGVw0MVPajqWx/8vj7KZCZj7w2TERi3
eH5hajuFMzmyM6glejgHE/n1/gkXn5lzPAnkvg0wOcehXJP9DGV36LSPYKCnkD62+c//bRKTM9CU
2GypZO8H07kXAiQdcVG6PsLFWYAxJRodQZhTNHiUabEipXF3iARw2qilpygBh3wU14e5uBtnw0zu
laaV/QittBbgR3Yr9MMqNaWZozs5Vv/sx9kQ4319dq+4PTCmPsnGEgQ2UdnOcvF4RGZCwYfl+mSu
rxkJ9NeR2q4PpJy2y2HI7wpaRN6pS0//2xCTophYWXWahV13iMnbXK9YJglJNrr514e5uGZ85yYZ
B/eMNVmzqrc0tEui7pDSYIkr/49Bm6FQwpXkueHMWBdXTaaDIsLmo+o4OcsYlStpLrh0TPNnwftd
RD+9uVW7PJ3/DDH++dkRMES/1tB96Q6NFS6EwR8rBpugevaFbOawTcP7f07b2Wwmr7Kqq+jcNgzl
PvcfBaZ49/1dfqdhU/Jboku1qJ7hv96JP2EliXNqXHMrOfmYMBeL8GVDFVXWYeWG7XtYZlsTc7J/
cTgUyJuyjpUileKvq5nIihWjPNEdKrUfFtbA/ePU4qKIyh0qMTMChRcviNHCSQR1w8s3OR1pZToV
pJfukPv1Ghz1HarX/x0e7Z8tOxticjpgT1VOZ1KjjCifRMlT1YPPSp5RZl/InTpzr16cDwAtjV6C
hEz0ZD5y7vleVqotGsvSh+xUpNCd/G826GyMyYQcOaRJE9ecwfjDKH4Dm1h66c/Kf75+DsZL4CyP
+mfdzoaZHHWEgxrL6DQuVuyzKvNElQVhuveE7qw1PPko/wrx678YkshgDHk1iH+To6f5WdznhtQe
LCG5wYV1L/h4TYxaLYOnupSLXZBXaRE8ufJsfnxx58bIiw4YvglT2KLWi0Ea+HJ7iDusmhNvX3kz
tYG5EeSvH5bYyzTfa7E9KNrJqvITTP3j9fWbG0H5OkJUOqprwqw+FJnx4Ffuo+PP8XDGw/XtVJwt
0/gTzu5aK5eyyHJYpqSTcFD6rVEtLJVny5l5CS+PMxqm0i4zlemH5JVaEgAg7RDy+kiHFDXEfW/7
3pzQ6LTn/s8pxzn2/48z+ZgGJOJqQ0u7A24odv/aPfY/wmP+DrXyVjvmeEHt+l1ow0qE//MX4NG/
2DAMPBQdA1ra6ZMD7xdI8HqI+RwEnMuCP6E6N8Dl+Y3oc040nagp3wbNzXAACkIyfDSXI3UKfbxH
FWAeIpnJIlibdmlTrKcrUG70nzj6zFyIFx+ts/En56UdWr0WTMaXACUnPzVwYBDD7X+xjGeDTG7d
opQiHX/39jAId2KC8qc+V8aYtuU/zwkoBx1IszYq20w+LSd1FFVQNOYhrMPX3rDNTbRHyEJdfpqJ
2LW5aRAsNWxpqWBFVBxR7Fxdn+WlC/n8J0yWMhC1KBLxkD8EYAMXVojdRxT2uBZ1obzO5OxY1s59
H3ZbA93Uf7GN9IZ1DYiqCBFy8hh0eq9XSWrWh9ZM/2Y6/KNS9X+QS8/xXy6dF1JQ3k6g44Y01Wlo
A0sM4ww2VVzFOyjd954gIkrnz7yh41pNr7GzYYxJLO+Qn1rdwHYOYW3XJUjjfKbtPDORaRgVp71c
AjtvD/R693WkpdgVpPtcR5z4+rG4OBB6nVySKu1FdfzzsxvZTwwDi3JyrGFU+BEwmrJ25mxgM2Xd
/vMBUCSGfiqPgJ/JCWjVxPUqgatKe3RP4UldJnb8w3wKd9qNcGPeirfe5vq8Lm7R2YCTcDfyXADR
ZsfNJW17UYZWN4dWvrxy/5nSJA1S4xqerdSTnRYIbyblo+LBipD+t3lMBercwgS1XzbtQU0PQ+Yt
c7jD11dqZh7TV0SXfJCdIfOIVZQ5BNwFzIUUzoSDM9vxWW87O2al36qh1bAdRvQEGPdNtehg/m/z
mNyxeVMG0IE4yZmCR7KIRXa3UKqZeUyxXf8cZOJzNCZAhPDNfP1eCm3oM7XkIAvbctWuYFMulS2y
XGmz8v6Ub8aG+3sl4MBEL/q3/+f6FC+u4n8G1yb3TiJpcU8Tqj14GJV4P/QwmbmoLw4wTgzuggpM
bvKZJihid5GetYfGf9VphufW7+szuHjYTFEDY0n1gDj96/J5VVmmtBPbQ6f8rTBMTBUM9Lx/cz1T
xAPQp4xPziQuKqyhzTo0Gg5ZjxR4uDfnZnFpmdSRKAWbBa7SlCQAJtsLfeTiD+0oiCxqdlHPrNMU
Ifl5zkY5BwqrsLGofnxdKAAkQH6zEBMTdZUhZuatnb0uLbpjt1RxxrJs+XR9Z2ZHHCd99on2fqD3
RsCIEq5myrpGFkH83dwgpLGKVuibzBy1SydBBeMkWuS5WMlNNikvMDswI0yGmizctFl4UCDGeLnw
b470+Tjy12k1URK40mA0h0T9UIWX0ph5qS/eCOcDTHaqbrQUTQazOVRrpO5wh4vLF1fH5mZj7qvV
Z919G2oPNVVS8KbGKt1e37jLCzlqWoBPU7mWvk4QtKvRyZ3eHCT3WTMxGcKit53TpRqfy2nEAwQQ
TbDRtNuatl9zDcV4uZCbgxHuRVXe94KLUNBR7TpbJvwX2rlC+aUMjhrIaAWuwef6dlH4Q9kiGcXx
qH51xYA9aXWgM/fbt+akHy+t3/lIkxwuSQLR1dy+OYRDu1eBPHQDgPwaXerr+3TxAzsfaLJRXdaX
ZqS1zaFcSWt4Co66iG/cG2upbYQbqdv56znK36V76nzESRBkOKoRRn7XHLIGVee2X9LE3c3Mavx+
picDg8nxOiR65IB8PX5ykqY9gr/NIUppAyyKHZbetr7TJbtbYYyz+ldzOhtvMqc+twZZ7RhPz8Hp
IceWeY8zUxqvnm9TsiyslYAzk0hMvuhQxSPMStLm8E/GGxGqDhtrgz/qnbC+PtYYLlwbanLpZknf
VEVbNIexH1xuuAnX6npe1e/zNr02zuTdRcSzaMQybw5Ap9cWfud1D1UlKWEpuj6Q0czQF1DvbmAQ
8guEZgMEc+aivHgYz1Z18p05XhDrBTLLBynGLaj4YQBevr6Yl0bQRTqEkMKUsRD49ShKoVlSkAmb
g9aGO9FVfqnZ7Ls8M4Y+CcH63pfiDm7FAUxgjZJMWy50deGvqmrR/8UV7uQrKNtDGJqZ27Sz+xkQ
nE1uGtQIYV2U8ZA0h2CXOItMXpgf8U2wln/7S/ENyX3azbhbJgtkVzb/YlklEfg+0ngaFN6vy9qF
upyYidcc5N7AaAM3FwEI1ur6IBdvR1qu/zfK5Ls2ikaqkOfnnaYD84ro16r4o9qatzRuQC1A3K/a
mSX9jKGmHwXvJhEIBCM6cpOPojctazBjqz7ordPgkCa9VIXJRRlGz6WIFbfl/I16d2XqI0evz177
RH/yBbyVzcTYdq4I3rLaamoEoyk/lZ78oA/5bytWfUCT+UYScZoVivs4gMZnDtG+L6u9lJubGGTR
slDr39jD/kRE+d0NrZ9hwP8dKEOBeayzASHiLhovfokdPb3tEkwnvBLRY1fCDycSwbb2Yc3Zo6Jp
VutCleIVhKZo26Nvh3V2FNp+GjmYDqbHuGnuO7Fbau2wKat2JxQgaaVWeAn84ras3V9dh+mBKXj7
plPueyF5MlIhvU9RjLpJHVjhfZpYduVl+mpwQL6GoXGXJuI9UvLHzEewbeYcXLoRqRABwCC9QtVl
8hELehfnPXDizxuxxYD91jzUb+wC+L4xFqVCcYuSw1p4im8Rq/zvRx/DG/IfukqQhSZnvVD6VlMr
7mNhqx+T3Yg4GrbiewJhKLtt11ABEQK080fvaOyMp5nBx7tjch5hVpAbIftNtWz6oaUIgzp1KNQH
IffWlesfuw4qYlqUR2Fo11orrdUCNf8e5Kcb54eZ0cepfRudSjJBnqghgz159SKxwGrBZ+GrdYlf
srutj+QbP03b/fSN9bYpLuXtf424Gy82KnX8A52DlVcniQAcR9TRPak+mC/Sr35VHSTq5pv4TtkO
u/5H9dDeu8UyWqM9C7hTWmpL+Ta1RTvdKav+MXvRt8V9c58/FOWi2MwVTS8F90iiQ641aGeO9cuv
d58/aI4H76UmZuvNZaaCQvOWn0K4v/1NvY4PBjTJ13ZXLAV7LtL5jHGnO3I++CR1qapW7GPDoGy6
jF+tLYZl0a57sB6zXbxKN9Ft8GE0GEDawy3vuR0/ocm5iH4oT/JGn8moL6/DqCqHdiu64FPEh1YF
TtA0bFK0734Vu/QVtml/5z1I98Jd+lQMC2MpruV9bCezuNsLLy68RvTQIcIg6jmVbgP6XHh11LAF
6Up1ffyS5iLzuRGmkQnSDF0Rt/VBzkYVM4jP5Swg70ICRa1ApCNKBwAsw+TrqppAHjAgrOkUiR/G
Q7HDcXrnH4WVs0aEbqm9Kh8j99GaZaZNoYCf39fYG1fH4VVJmRxhrzdS7DQYOdonT9a6u8XaehOc
ikW8FmYbNpcKvczzP6NNzqws+2Lpw88+OD/qj/bZWwa2txYPkBQ+hlW+9m7mAKwX0rcvA04WNi+i
Ko/HAWOpR/TWWy4iPZ6Rarl0NRqjpgfac3wD03pPXWZpVaiM0WvIJLuQna0lvROcBL1FGlgzj9Cl
GVEiA+0GnM6g0vj1zgm8uEnhNZHvolJam95KR0wkzsq5l3b8e6bXy/k4k63CVU+UXMGTDn3zqkXm
C/a/yx7d9qZC4UArV1nkbBWrWUe6v4v8Oaztpd6igaQVov00xsbm4tdpSrEOWcfqeW+E7lEt260e
o4/cwdUUh191iIZbIwYHU9U2WluJG7kS4Lel8W2WKfcqwvaC7g6LPMkfkXeFjE7RMqiFueLApavh
7EdOw32Fn1H4Q10fmiBYCnmyj+K58JrX5NJG0BnjckD5BHrl15UYGj0ti0GQqOAMoMAT3VkIIOk7
ADqjIfBa6sMEO7jotvPNehmr2gnkFSYQsOxtRcju9KFAwXOALlT00bJTjLsBI6ZFKLo/Q87Qss+w
wzRKBSEaU3ks4iJYZAh9P/S9ktkgxlD/iYbHroubpRUUx0A37ztdpuXkNsNKTevfYR0+6y4tG9Ha
IAi1FVP8cQT+rl7z6mUJJ/FWJLJdiAbluzSUUnAr0BFUv5PWWiVANU44W6GSPSh6Ui46QTVWdamU
6GL0p1g3jyzMr7T1/h9pV9YbK66tfxESo4FXoOYhVUlVpheUZCcMxgzGgOHX3499pdMJKVXdPveh
pVZv9V7lAXt5rW84Z/XAPUj73NWwdQJXcdHlbKNmxabVk0cuhzWK0m80AQsLvKcdz9sZFp8DLBU1
Xm2jrsJhwJRZSJ47LVvjv+xdWTaeYcGxJIQLncPgQkn6BwWY/JI66xZ+Bia3MAkcZgku1G8gdlVZ
b0ocvzoa27Y52+fxMBe1u5S6BtGHCNipgi/KUNmA7jK3Zbe1VXCfQGh/tWhkeQIuTR4I9cjj3VWZ
wZjJdsyg0Ju56cbvIe+0AP1hP0qzLSyS15HrvthlDQF0q3/JFXdmZMZT0dhv0DGHFxljj4kJ7WEI
khxSG7xLZdjC63NmFOWR5iZgLsjT6vSkWEPk6Yq2hWzMTKRYNqCiMqtf6xJUM6byc8mMj7ItrJXS
yWwLFmsZkA4+Gh50y9hZh974HncvHhacPqvCALevo/mMGbC7ajoCQynrvnT1P8yAejVEq1oPulkh
jPKccyHwjcoMKrOW3qZw38MfmiFfKFxbItO/F4MyMwYkczBklzx5V63ww86h8dqkPW4jN0mPwh7A
KIqZdejHiYG3EqS7G/2paZtFZ2fPKTbQItOhKX096b141H778iaPTpY3GTBkrjgUgs0cFb/TQm0i
O16PMuYPvw5aHbg/FwkMiqiTk66jBEecEqoHpAZelr4oQIIk7CwhA3k90KV7CjJCeD0BJA1axySQ
CQ3rkMLj9uBUCniDYcPgblFLvwHpFt9rtqI37cgu5TWo4qN+D9T5eIT9PLvI0PcxgIDDgYz+lCKt
Ez+S7EMPGazRyvZPVYWbUPSr6wO9uG4GIPjAquHpPoWFJo1iDyazBmzxLQGl0ZFfaX5DSuDi0Y+/
GgweYNrB7f85MjeBhiWkfcRBaiE8HztYFsBee3Z9ILeCTDZgiw+JZ9wcDrryAIfkYGD2jQh/q5W/
dt+3cUw2RWJJqy3rEisUwW+yEmE+S8I0myv5kAalLVy/zCvIusD9zxLqR1ulK7NrVk4NiipR1qOi
tTe0ZjnrUuMBRQPtQRkNedPamNUVXVgEvtBEFpEHT7JbQrkX1hmlXkDMwS0YK0Pjn3/rSXVxjbZD
4/YHiE/PDLJrqgJGgzc+zwtr4Ljw9cDbE/os6H7+DAIFFDdt4Mx8UEIyr8Aa50N7w7TvYgjgxKDO
hicu3Ft+hhBVaQG7XvSHqOtxg/N6kfQwZru+ly6VCJ2RIzdiLByMY7JjUyO2wf035CF5pPv8YGyL
I12zRbg07+A3e1JP5Knf/BcI+h9BJzuY6WkiKqQrB4Z+tzTXA0zyUBHNb0rNXtwLGBZSpFElbYrp
g2EdhEeQzxxk3qLdDpACWmol1KWuz+KFMLiQ//PZm5MCr93BuRsbcTjI9Kw15C6PCj9P6Y3k+1IU
+K5BqAdvaTR5J3tOxdfjFrFTH7I2fDGsHKJE9QmyZDceLhefYyNpBpibscA53XhRq8ZqWWrDwQIx
fzYE5gxvTr8O4OIzZJ7hc///IEKjYzdPT5xvQZ3JFCold3LUJ4cDpdneipDFUZsFJO/VQDRW4zlG
9y70FOqIyejlYj8K1XqOMt3xwBx+j3LkD2D9LVO3pjDS7GFgPtzrDuynkIq/MQE9HVZFN77QS9h8
uA1BnBJbC5tsyoN0ioLqMW7QA1WUE7EBgcphDh1oPL0HrWJeDpDAR5K7UwuxAYFnBv1h6fMhFgF8
qDVYomhzqOJwrzfYoxPeeodcSCEcMC7cUS8JF/u0DmXanKhhIrEr4delFcbGlSIQYXEczFviexe2
5o9Q4+p+O3NLxgaNMEwEcPyB4XYzpn7AM/v6V3bpQPw+nsmr3WxoYoP/NBwUAz2LIeteIXLrX49x
cSCWjm8Z2Yn1K+0qM4VWFmTQDuZw15gPifERp/aNGOPBPdnqECeEhSIYKjok8SdHbsMsFsLkdDiE
nbHl2lcqoB1XP3FuwAEkXlBdoFDwdX1cl+ZuZFgATmqbBmrVPxcowxNqYLXao5FW+2GUe6Z5vh7h
0m5D9QEv0RFLCSzQzwhWDvcpGsbYAtLZpMpJGhBwNk9V/HI9zqXjCUKpBI9/FPggmzrZBnh+mEBn
Jj1YAp6aITf2qmN+J5ZO7PWwl952p/ohpt5NrMulKURWCo8SWG2NYNGfA5Q2a8rK4OLQSmdZwpPF
Mytt1gwsDHBWna2ieOpDA4R7JYDp8THOs53NR6EMqxifobdAmJfmG5eogRLTOBHTsyeBowKHvDLm
G+9/C/Kdo2O5pm2FeL0+4Rc+CQDXAI0FNQdZyLSQpRg5GtsRWBmKe2cXy0b9gtXav75A0acYVWhR
LDPhUzfJdZQUoul1rFQHO+f3LC3vaqd+GDp+oyT9eyg/wkzvad4blCQZkp0GghPtXZS+ils+F7+X
5WeIyWcQQ5iFgnoEZlh8r2bU67t6KTLusyidXV+X3/vxZ6TJmSvakkllyOuDmkfQonm1q3/9RY8B
RgUvJE8mscfZ/HaoF60bFcDmygPtq5nKFS8luTcWWbrh/vpQLrQKEAr6g8742gULZxpKr90qGpL6
0Pc+OWpzdWYtrXftnfl8Y70OfrbvYIE2L/1sYf43ewK+PmhU4Nn2Sx/N7klBBBy7Dp1xJN1Lz0+W
+nxjeBc3xbcYk6XSEtiCaY7CD+au+1IfyWMPT+tXZ6Ueyi/+Bsmf5oF/xtKrbiQo47T9vGkwrd/i
To6sKg55TGrEVc0eSs3nrE8XsTu7Prrfr/mfQcZ9+m2baHDehQom+DnwevKgYlt0L5FboAtfQkLy
UCjoFF8PeHHjgyWInQl0AVwkfgbkRsqqWGJUIUfXPLzj/fH/F2CyXCJUe1cZpw3JhvClBkUbN/q4
HuPy0vwziMnSADzN4ZXn8EM/gM5R0G0JPRzoV9/Y3Zd33j9hJotTybbrYoKhdNpLJBKvri3Pjo9h
cQOoc2k4aHj+NRrFUTGFP1lt1ViDY/CDhKNmnz2aNA2aitzYareiTEYTV02cpp3JD0lYevBhDBzr
C6Uk//rSXJozQJrgYwqAP4Hy/c/9RctQdkDs8AM2ny9hxZSoHuMvEiCO64EubWQkEri/VYRBbvEz
UBLHNknUmCNrJovUKuEWX6+uh7g0Y/Bfg2YqHvhoxE7GUmZmO2RxyQ8agNMaLDictkKyectO7kJS
hmPmnzhTdkth6jAFDwt+aOf2c/knC+KABO0Mzr9/uEeD3L/F8rpQuEBEqM3j4YXn/S90Kc0GE1OG
lMHy2qCEbceyPnbST+cunqr2Wjf9cCN35e5me/834gKBXbhtG6MtHHrbP1ctsnlcVbKqUePTjz3V
1yWgplpLnmxqzqUOVBBq6gf0ECD2lug3rpKLW+Zb8MkXwPoCZ1I/jlqLt1nWg3+Wnq9vmYszCyQc
MAxo/ELZYnK+VlKtmjBKKpSeYQTnSwCU2dJ4qohv78U63me1x17kK324JRh6abNCDRUWexau4l+o
ZNG5sGOI3PLAW0g3zCk4v9mtnXppAh0L2t7QRLNAu518c5WZib5kYXlwdCQVlJzgTn7ru75QPgVE
Hf16AGLgEfJLOljXu9BsRAcF8S0I03fVW1PtiZ/Ahcc+tsRrZ/D7PmmLAvKr1UnfkmU8yxbaLXDO
pYv5+68Yz7lvFzM07OOsQpp4cHXf2cWn9JBAPkh7Uu7jdz0K1A93kS6Hc/JQL9mNxONCaKRxJgT/
MBHuL1q1axo8R1sE+BwrKTwpUG6PKtvwWA0N8dLR6yAvdebjtRFc37x/lbEnKc+PyJO729Ryy4XU
SHOw62av0foM4faNrfWrVBRrNP23eRmVXteztaR159tNjIyTwd+Cd8VMs0K8jFVhQcujhtmenrRB
lZn3caYSH/b24CAKckjK6ozFhXjAcOZ5zv2wLp9tiE5SmamwtisjLxHFc66KF2HY0ofW2a2mzdT9
AYUDFIaIjacSuvH4YCbfaDvEThI5aELBbhXAEHOmfraHYekc4o+uDUaSrbXAU/gPeYLe2At5b/7I
s/JyE210cZ2//YzJbKc0AzknAczeXOB+SegK6hR7Z1EGcm7gvgl0yGzOIYoPIWd3UW3dr5T7pPFD
OCtBFb5Bc36dLW5eDRe+8R+TMzmhaVk7SSHwq0aGtemj4HGA1i3FvaD53KseoJZ/y4DcvZA0QK7V
QNMBTbuxBPLzY1Np07gOs8SBNI3wQ8VygfhEV5e6aHWYjfWndfP90EhIr5IPu6ByroKvCXCSRJXT
CZ/NAkZXpQkLYStjZ9KgK1wWzqvRoSkv4kT32lrbDo65ZaKo5jR2IJHdVO6a9sNzOLBVRobaS6m6
HmywcNSm9TUbspxd06aeHjHLS3QxN+PhyRTaGcq4d3UtH7sSn35Mv2SvPvYwWoDEOIFqHEdf2GDR
nquSBG5ia2vbtj4sGEhr2Fxuy94lYQuaoqEfuhCq6lRjLuC/zSvaoFFflZ4q00NMoLKYauhb5r2S
4OOoVJ93FeSucvuNR/2dgi46FIaBFhVR7RkVKipRPJhHNWkh059HKJ1AqAOwAMYWZVxtoZMJa5pQ
RKsMiKlARopyh1JQ5oGJYcGYQb6WWi4DOClvehqbPo+y3jco1FCTzH5T0DPyyjCGwwXpcKOFABtU
PLrLOnVx/Qy6gJ5CwWQkLVuqixftL0acCZkje+wC1rP6cYToK3vqt34X9Kfb6oMXLk0EQ6EeRT0g
f6aklx42PSq6wuKQqi7MMgSm/C6Uf64P6dLuHr3sQboiqFtOR5RFmi2FwpuDWjprq2peUoN+JFo8
R5/TvJEVX4wFSCla0rieIUn280uiGo3dHubQB6bYc5o+FtGmwbHcVMaNu+LSMYHO+n8CjYfbt/ux
lkSFHwcCtWXqOw0MnqIbFetLa/M9wiT75hyd0y5EhFBbuvk6Z0ve3JCzuThbQOA6sE6Gxtk0wW8K
rekzaWOvuRBlaWG31p0F2SvufzVb/wSaZvi13g8VNXHj5EYzr6vQT6Lmxrv74nThVsMGw/WGIvLP
BaHQHqZ1PHbPDagNJK7XmmuWnq5v5XHOJwmCjuTMgacvqAMAzP0Mgt4jscskFwc4dhsB2CXHUPJV
a5KVa5bvfVmtUm4dc6V4uh5Xdy7st++Rp7iwrojsOCuZAA1Ebiy31ZeS25865bDNg/iW0pg7O41X
eEJskgwntizTIx0KWDgNDfXVHLQRmRI8L3rWreOhBAwnsv6YejesjEbu897ac9co5zlMbdqmsD3T
ahf4kBqoZw93YW1lG4a0Gqi3kxk1H3jkZL5rIzpt1jQGYBqi8R+mqW1yUKJ9R4H7TNsbjgdNnjc1
lIOf69mD1bPU0+L80y1S6tklPhvoxnUetYqvOsle4k6EMAOBzHFfdnBTSjYsBcijqTUsqWO+oQL3
4cbqrg5J5ik1O0nRL4CRgJk2OyRduE+lXEsHqK1CZadISWdFZp8dM/7ISvUkapvMuqg/t1Q+cD3f
qKkOXgTtj4oCoZEYEKCqMZcxEajQd3dOX7xpdbiI7AwqyOoz+MuDTzrYSHCOHqZmw97H2FIm1jUT
cJFnJwjZw7CrSx+BshDIT90PMqjLtsN10rRGO8uUGJgpRzlAAOwUsuKzbWXm6Ub+YuvKuQMVYpYN
zsYSZEaGcmal2YwUsYUrMEq8JsnvkiF8kbrY86S7d2ixiFm5Erq+CnO0M+RQDZ5sI7FVDVrP3F6P
PVahPVRUxpENFsS4m+gs8mahdilgbDqf461oAE8K83mIqeU162aiTGovrpBhdcZzn/N5mlqDb+vD
WiTlO/x2AqOJP1sInzsN8CkNsT+NGEhxXV9UusF9t4/PTumqPiS5e6+J7Ahpuw4F4+xNl91JZs5B
dfGboAO2U8QQxLDW8Qc1072wkkuzoMvCLFpPCZ2jXtIH242ec5ucyqZ4KW1Y+lYQvUVusIoHANET
foDFLsigBfB54ARC59yuvpzCvFNy66FuSmsnmtDx4eHzrmf0VSgDEIlWtOuMEBSfsgMAWpMuLv3+
03XKExgmO+YSX+vCtZGpYPuV9glX/0dh0idXTXwRVgvTzD7RutV8xwgXfeHss97i+y5vVE9mzRuH
l3mcGIvCMrcGS2AOxcPEy231SxjuqhDFH5S7IPlS1Ola4XyeQ+zb16GIAfNAsI8gam/LYVUk/CEu
mG/K6r3ouwejKctAS3Pmt6NPpOXkj9AKPcdF+V7qzaet135jdQtH6080NFU/d5G4pKn9VPH0T+wm
a12vHk1D2TjGcDJymfilFq5xKBxbV9m0fbuo9fo5DofUN1VqzSmpPuFhZPla4QroxpBz66apNzg0
CTh+e1DpZudb3DLm3JKQJInVF9tx80UUdsKvnbAM0JaBir7eZ2ubqq84bLjfZhbZm0n5Am5GGpiR
mQWA2yBzzQtwyTL3+fqheeF2w5Fpg/GNJzu0/CZZteL2bqsSHJkQkDYp9UIOU7N7Jf33OhDocahI
oJCyQQRg6oNEeyuXRg7pL7P6IAXcUlN0Htpb0k/j/TW9eiD1BUoICDMgqIz337eEQ8sS+AEDYHpI
3TfbegwVPEmi+7Z9L3AsXZ+4qavk+EDUgT+DfxT6KmgzT2JVtiKZydBRAf1jqy2V2Ye10GZ8dwtK
f4GD9zPQuITfBiWKFvJcdoxAW3pfwBhyTRdjrquKWX/ifr/5l5rq/zsyExU4AHxB9frVaG6yQqpK
yJHwCl9XYFvCVU/L4hszeOm2tkBPRothRO9Pq8BZA/SGFbn8oA8oRbHkxSrqG/nOpd2NdIegheGO
fKFJKuI2XQ6J9hZ9BhxuuTXTygWuMy+RZH59N9wI9HezfFsjZ1DgPZF1HCRXUDi0Vx0nh1t9oRQW
XA90aYePdBVgO7HLf0GHWK5xy5UcFW0l5iidsPuiN/Gsg0oW/qc7ECGrGxEv5IxQjRxdYlFDB95v
MocQcEwz3mX8wAt9VRf11gbFWxPqjRk0Lk2hjZYAlspAq3KKOjBY7bTGINHgcJSPtCHGfCgiB7ZJ
9TlL+UcfDW9w9l4DLnnsdOdJN8K1MJT3VuvXBNIlXaebUL2FWI4dL3oNT/XmzWnEfEi0ecGiHcyS
A70oz07XFZ7Ky+2gdjtO+SLSYJAYGh8ZXHyCVCfaZiBxOjd6sjTg0HeQ0BS5Uby7MFSACggSB6BT
4B41ScPVHM3guB9K8BfOubNWI+E56pZ2yY2H3q+lA7nIsFAmhdQFPrQpdVHFFnFJxopDHCq5J9T8
bsjjxuuG+uH6rrwUCARvYFLAMXJ+WaXi2mODLvX8EJufvbvtRtUB+wZK4jfxDqITwA1BwxRMctwi
k42Yl3jnmZTBgfJOIq9G0beAVY/HwX0z19acwVIMTrqwXjqGzx47kY/Qi/wSFMBbNle/yw/4JaDC
AqYyQkfJ3xLpt6+dwDcgFqaRofoMTcYlXZMVzN+bYBQJCP3hRpn5wuTiPhshMRa+eGtKATVLUjRu
w5G898UmSeuFiX52pKk3Gpkgtf68Pcch4ZD8R55+MsFqaqGsZWfxva4Uo4OHyZdQkXgrM6TFOnNf
soyf+9QJtEhdRPDehVRB8mhw9dHRYnhCwmygNsotrsrUM+NuWyU1PCcjG5Y/Q636tSyfICnyJJs4
nyk0RGmLEriTmUh/myR5y/tuk0XOOWdiOejqNjPoucY7xTPr4k4tC7wkkerXBb7m6sEx011nsY88
lnkQZnI2RDANTOLXrsfPkJH5EivOV6oXexckEttNAQCz8ebtc3Nnhc5bq/OdBhYV6eB5pw1L1sSB
MCpoU6UGR02vOLhuVftVJ5/cRF+0afLaOdodalIgXgzasevdbJbFeeiTxDzCV3MZK8Unqi1aUKbK
DCCII0Z4UHRz46jdACdRCw+ILGcecDdb7op2zrIiX7qdCfo0BffHtuuja8bIidP3UkId06zgsSw5
3nhQmOKeAP2Zqvk7OvMQBayXOO/WoDRGfuKWkNKszH3rgpIiQQbqexXlI/2u5/FGK4oPk3WupzHX
8QBlXCYCFhqFdFBNbuGBSiDnuEOGPzxVoIb4etecUC1cVIZd+24HBfFEyKPDmjXX3T0vgDwTyruA
10loG0clavolwZPRF7QCvceEJ4XmOF8RiJteD4YJJw0gJba2BMD9Lu30DaPiHjtlVzZ4HcDgE7VT
UmnHOKkeeQUyEzXx91g9WDYwBd+6nfbgkDD34au61CpO5yGx3hoYRXUKnHmdPDpwp4DIOaivjrun
phMFnHbzuChgtZjIYu4wVMiNWoevWmxnXtqHfMZtCXxeXsKe1Gt6Zd9YKMzCJeUudtun0BnDGTBb
CnM67FiDiisQGKGHyt+5ianwslCb6wXB618T4F/XjulVpf7BKKoKMJ6aDTUrA7uCJgBUbtvnsiTl
WgGHaVkNBZ3pUh5tq9uhQg3/Kvh8eOBffwqmf7UxzONcAkQtHAUBdI2iu8gFBwB8rT1gaF+5K3W/
F3btZQmFhbJo6pnZ450E7MmDrcNsrxSmFliKzX3DbNZkMJ5sTk1PdqALsVBhXs+Uxi8tPLYiBvSI
IXnl1Y1TeKEBH6XBFUeYZsF+PI1bX1HtcAETmXu9hoB4y2KY3ubkDunUe9TB3Dp1ClDIqqFcl/0A
GaW+3ZZFCIaQSj9plUHjS0qy7OyIzUTfjNyqqvckjgJPyXXXz62UB5lIi63e4ubuouQrF1k3LxWK
PUSadqW5KbZ5o+0TLC9vrVmtQ8ajVNviTalRUQlp/a5pHMxv0ZBHvSwtPyTyM3VIAvSvhDM0QJSP
XdugT8LVTwhbwmdUL4SvDV28rds6mjtwZmt0CcsxlVL8pGgPFTTLI02+1VL2qnGhe5XJHtUo/0oc
pviJpFhk5xlDYEstQZoRp70IQtx/Mxd29rMWABNHkRh9NJzxTIceic0dVIwaawkKHj7rvLFRhqA6
ugAV8TS9yT1pV480JZrXtNl96EK+vy4dx9ftcPT9dQePVsrWMoy9mxZL9CrOvc1QbqKo79jJMazl
M4Pxslcyvta15LXEq9fqMyMACNdclqHNNyob7kvC9nKAS5qSqnNVZLVvx1z6EdFjvzCVHdccr3HF
KwoSFBlSvsr7eE9U5a3r+KmtKcPXjAHEZgfKe9TuuhBA8dgd4CgNliFM0xZhpssZ5EpGJdN67Wow
MizLzK/dYamQ6gQphRUgTE854EV+arv3dWZ/DInzWeFlXJNyjlrrH0hr4oOl7kvcV+BCyq+4UTQv
ypU5agmrugfXUh2EFZQ97OaqWqzhWA3aoALLPt1FtcYKn5QBxCo4xi+wSruIhrrf9Cow4Kw2PTiH
HcD0gstH/Dr06ZseDZWfwbS+cbCJZRTBUT7NP7VBOWuyPjg8C+BBvtYAVSYo2eBDKYE6TMFxNdoa
I6s+WVN8ZVR5DVMz9TtMHSPtiktjHlckDkqRADKR1Ts+9JgxlCUibZMgffCIMFe5Sx5SjjNANVpM
d1p4Bif7lED8lTb9TjXgQQhwia9FoljUkmm+otkPkAR5hutS7LUK21QR9DaYUmzgnX0fWWj6sby2
PauwX4YCm7KHPWRXnWFL/6KL+hVuYjD4NrovnjYsQK3tPjLAOQACdUFSdaMRu/ClqO4yMTyD0wIP
PtK/A7DwkXD7EcToTR3B8LDq9kOq76hjoBPF3E+aC4AJomenKu6hZLGsMrAfx3PDz3JIaJGCzaA6
vklctCY7loI4mgWdKs7M7CNfJPyjo91GFASygylxPV3FT+KGO9oOhi9ZWnxGpfKQ5eZHrDo4p0T+
oaBEiNMHDTAI3OIh5KS7vCoxAeleFZBBgwjpg1OrH3BAXbYCrJ6mSOHvYkLHhiRAWSp2Bp9W7mOz
D/MEV3oQA2vg9yQlftv1825oFK81+DESJfpvrDqgZJss0rpPAthULotMJ76rVbAOL3XkLOWjEUEX
JY7Ajkh0C77e1jp2whXPUHbL247OCHyMgrrQQ7+uu01f8aMhSITp055rJwVN14IFsZKkvkXsh4y7
aKraPCiKXFtKo91arTZAsh0QKZg+co/E5kzvqn7mSA5lDqIQj3fohpomNL8Aj4FNZfMGRSDficpD
mGkPmQZXPibPsjaOWs53bpRBHyKle7VCbZfTDUWyRKBl5INUeMc68xVlHF/J2h2kHPcgerwqkZb7
riL/kCFZV+Ww6bRoyUHCaWrzKRbprDVUx7cSpfcKJYI6BizZ6oq9CbV/pWYaLbu0e61DSLhpfTKH
hd2dYUGBoKAnmOdtIyb3qiy2cUpWikQ7tgQs2iN1mCELS9dtBCdOPXHuzNCaOTq2kDr0G6GrcwBB
7nNinzKaL9G/cfy8zVZCpveFhbzCTJ9ckgMridqW68pl3qI/WjXDmdvVoXaiL0ArIO1sxysXcF/P
sLM1bKZyP+MQgxDZckgY+gEDatIUVdWWt2utrktP0eDNSJnyWbfD0nLVk5O0H5FWr+lQzu0QLIC2
e6EGGrVm30ReTNgHwL6tH2fts17Vri9QZasIh21BNoCyR6oFx73l5Z1leGkoYGiqfRWwSha6nKPV
vdeUHk3v3tySxhgh8M5XmJlnlulrpinPtq3uXEPLsBvyeqVZ6FCxeEP67M2GNGnQRMow4wODvyhM
L920fzepBnGs+klzzRl05E4dsz/jqj7CaXBRFe2X0QxfjWUHVV9srX44Aq73CmfXey0Nv1iv38Ui
hplJgSOTAPkBCMxjJmBXXwzqu8vUWZ+Sday2EEhoEjqrc+gWGGj4zG0h0axWcW9cf39OqiIWXi6Q
Qh+dnm3IjDnmpIoJtFjO9K6AE5QG5ru0cKZUgVbvqRHC4OmWFMTfoui3MuOvcOND6tv7T+ZisPNI
hbXWliySJcSQ0n0Jq/SzyzwITAbd3IkD4H6gj9WKAOdHhE4SzDBvFND+grav/Q7j5++gvNPbRnbR
/SiJh9HO5FJ/+VsaDMhSCSr8cwv68Vd6ehoTeiWQ3kFBAUYzk6mWZatoVVqTo07aXYnjKjXEarDM
XY9bp7fzB+iHB0iMcYxln7xrTw3PNolOV0XFVwZeGLnaB3HsrlEkhqPxKmphFYw3mtaqS1WpN4mE
rFdXbnToHsiRllmgUtP4CoViv3EWmrukIYWjZ/huhNYatufB0Nh+Gmeb3EnHLgX4aMtMj2PP6KHf
XsHAhbQ3nsqTyuXf9f8+B5P150NpGPDls44u3znGU63fMtgZX9rXJnmysEMriiTqEnJkCm5MSzHW
jpZ4dpj6hUwWKPaBHVyecXLd2FGTwtSvgY0D/7axU6Q+HDAycmydM/p9fq1Ddoc9cutGSeNSqUH/
PoNjzeNbICpEWjVa5xzzbfVmz4cluD54Yf1fCza35nMc97dwbTZIaqkVFowIZDD9yjR1P1T5vKLD
OoGEURxbS9KSRzN3Dr0RnlnYvIbmsKJVDd/ldIF+0Y7Innlh24iAwcrt+gF2c0ImJcEasB27Tgvn
2K3RrryL1s08Oo26agAu+sXsRrRJSenXOk+AGXEJAqqVuPax89vArHwIEC2pT1E8nREPCnUzVXju
6qbc0gTY+yvspMAEpJIO//RSOUILa50jJgygQXcVC3t1Y4DjKXTlA7LGX/JtwWuQQZzKQCRzwfZI
PjG6ZAXgAZDSt/byxdvg2162Jici0aqqdEihHOOVuu5n9rzwxJwsSuQNENTPHqAesugav9laCzWw
3srFLZDgtEM0nVdrch4ZkNLvLZcq8JXU5uGaAKPdPtkze6FD1cS7bS05BaP/DYjqJ1gP4MeZAJL8
nF4tiqXQoR6PgKjbrMrSy4IwsP1+jhwHSLqdEtzijWqXlvR7zOnZ1OOFrJSIGb3JAGDRZYSinwdp
91lOvZtb9dJJ+D3a5IAqYkjoOlqEK36Fh/BJC+iMHt29GbAtCnlreU7m0fwWtvbSZ/k96OSYsmRH
TFznDkApcHkfn+PhaF/Lb2RLN5dvcthQk1cyMbUQ+Ut8GsX9agiCUR8PQ3QVA77IFv+S8TFumFGd
34JKEP4FTZSfG0YJYSSpDhE5krYMOhktNJNsy9iah8a/7DSPodCUBQl3pJuh+TFZORsWoIYFLM5R
bUDbdD4M1O565XzjgBk/qckBA1IEGqSWBkmHX92qpHXAkqpMCweMWKFFX3lOYO/IB+QPN/VGvFwP
N+19/B3U93CTzQ+ZE46kE06r5qJcKV6xtpfNzlkNT87KQT9zNepf8rHZcYjPhods2yvu+O42KeQv
CO3auCezW5SJ2v8PaWeyFDkWrOknkpnmYSspJoIAAkggcyMjSUrzPOvp+1N12y0Q0ciqrtWiFmmG
h87ox/0fVFyYz12YvVoCmU/RiD+1mlJWGSe8hmswRJZgHDq92eR+8lhUPq9VoZEdVQp/VllyZWq+
q+bGs9koOzHMtrKa3HrUrnllx/us6EI7UdjZcVLinx20bu2HqJ01D6EQAVilnwVNksqCJ0j7Li2f
EPF4aSbFs2PqeGI4PkW594hmwA2P9sCxWkl2RCm8ruRiW/Siv/cbsFcCNoLGUL96Ym3seJTguENF
aFMPFk+2MNdNHp31a2a0D0iPPlFDelao25RNfyt14+T2Ms8foyoQ8TH7F7kejn6FgEM03SlV+JYN
5cPUjbpTGJLgpKYWb8bMa1buuC+HhULjnD1lwNUG0LckhFHw61Ul7dQzMAR71mQLqe/+y8Ye+4cg
f1PaNWTsAQN83rfIS45jJrfqueX9boSB40Xc19FKP/TL8+1zlCXyURizoQYTNJ27IdjmVn5fRP5v
KzLes6RBSlwSVPf7/TRvl0+rGCFXpFxnljsdG2RZPn9WLgZcXpo5nNUmcTLaVJRy/20qvQixSLGS
ugxoZ0/D2cc+PPMHJ+/2GiaPSfXvILDzFOGmodGGBKFqfYEng+sxK10vxjOPbEO6D61bZfV9fWGt
fYqxuJjyoRy0piKGYqa7NjAQ1lAPUrNG67k0LbBpRURFYdzz/8/TUgddP4QDybU1jE5qjXChVw7S
ix/yIcIiU5o7ApLnp+O56ZNNVFaPWMW5nef9+H59fX2ZMyngnXQUSxTtK/AkoNwdZKVEHBfu3B9q
cq6/EYCoRzfZvb6Xn7Pdald6TrqWi/pDzC8YlLZOaejJ47nMjJukTws7MroXL8x3WldtWyEd9kpc
Kbe0IlU7qbo3yctvVCayDpXcWln+S47b38vy469ZzKUam/LQUqNjBCpwS+1NetVSWuWhV226zeji
gStv0tu1xO3SEvoYdjHBgur5RdIy8AWYJSU5KYDxvp/bvw/W78Z5kfxqWhrqXcPhMT+ecl4X+U69
El/lTYLHQue0rkWen22a3bgHWXwlusXO23z/Gy4tY0wdNGTWyL+tpT9YXMfj0DdSf0YUy7dLXyL9
iORrr1i1eF8q8Py/efwn1GLrG4MiI0k6jGfz1LnmVXsjPFN+yE/FPj70bnsYH5R383d/XGPWy/MB
uRxmuLvsHt1CimR5RvtD1WZNpahnYV/+5b9KWwXWFWYMml06M+Gp2aTpVtzqLrXuRxggTmODS3Lq
uxaqf/97jX90YcgRCEYcSmdHw21czPoAQLQT6/kIjDwqMqELHdtNEn1ldV0ab+IApkEuAWjh8sY1
fSHUsjEfz+GT9EJpn7xI82ztGG7S3Uy8pevVlDfKJtj47hr7+/8THIF18F7KjBz6fACTJ5Ud7cCR
h8Gwxd5lm90O0XZ+GyTH+NBe61vzOCH7f7tmDHfhSQLckKoi5sSyCLZncSMHY9w1helRoXmAAJXb
6b7cxSfxTx3a6Z08E5zf09/fb6IvWQfQnY8hFzd0EMajFzTk1H5Li8U7y13iduFhqpK9L69cCF+f
k59jLQa2TMXM6n1BPZu6G0a+7fWpw649aFO+/f6r5r+02DZI9kC9wO8Was/ypdULqhpP1GOpsVQo
kg97/2Dt1P1qheXL6JGzgQaEU4+omIhW8Oel0leobPklXzSyA2c4lvEyXKcbf8MifRnBlZQ0u+z6
QJPxoKzc4kvs7d9pqYgmP3I2JuzfJSQqiQIFcAdnQ3IAob2Nd9JO2FWzr83h+9GUv0zc/Jnse4g/
pqpCafn8mWqvimGaEQk8yS5+misPiSsYtrWpDto+xJvcedPt0RUfx73xGOxnDHA8G4Ed13DAFyZW
ERlq4M20UIFqff4l1D4iI63H+Zt9IGfhLj5IG3FV+f/SGfApzuIGhRCu59EkzbUdaVvDRN+Ev3In
ojl+NbvtzC0FTIixzl3F1V24u+kQKsg+zuqhXwDBZpNWoKlkKjzRSyU898rr95N5aQQZOKxOWbgz
9/7zCOJBWgkVQmrnZpB3liE5E2CCfKhuJvk0Vo0j6NomAKe1EvVr5Wp+3lh4KJCLo/K0ZF1ZXWK1
dalN51nteNPkxm9BYV+GLR38gdcBznXNplfUvZWGrwW+ZQ48j5+I3074i3T3cQrn0It95CllcQfZ
5RdQtt4OFGvc5dak7qQpvJO0iaQuboA45QC9sNzZJGBK62Z6TwrvVsxlBzDRJs+F2s7bcZP5aG5A
Fn1XPbigZTOm2yqsj2qNh4gx7EJDPnV1eFb6WLJRp9mK5XCkN37TIOkkNMFNZzbHIk9/CJF2NKbi
IWh0pJSbnZWld1YZuZaYvaCjcKfL+qmlS6vLqSuWxU3cqduSAkAmSRsj8k91p52i2kDDna+Ve/kB
QsJPEvj7zqt+NrK6SZIyo2Oe5tvIEIK5/v6Y1xkEER/NmOqtK4J96Des1MJ6VoeUQ6Co0lNfZH/R
CxzsRFJOPMN7u9TNTavCO5Fmp2QV8fbEV/6KxvqFZqrrqxUZhSg9R0FJg1SprjrZuNOU5hrz7Ucp
E39FcJj0vniLquwRR5BbeGxIIOK71mbbCmNGf2wf1DLa9VUEy13dxWJ1E3tDsc9zZdyNfX7fa9bt
gAC22A25k8r6IR6yQzv1qTs1ggVIpOggEZXvQ6htuZvAaNVoM3a18dBr8WtQy6+tEsLgUn5OZSZv
W1007F6Iz3VkPtaaXNueWNwqSnNHArGRk+lFlMZrZAMBYYrpk6Ui8hRMV0JhXQEBfPTzaqtI0k0x
WuDXasJmlurWvXTlef2xrqtkWw4t0hTpMG0FiVyHVrCCJYgdtiIZWGht6zS67ws0lzx1Y2k13XNB
uwmrfEAIVDpHml4BR4iuU4N6aYRwiaL9sLLkdvBj35miYJ8E9bZUACRng4WuuZeeocmoLu/CN3Wq
CjdIpLsgC0JgD9ZzFHrBpoklNCpNkY62CousMx8EoJQ2+vTJFewimd5ycpX6wpPWWVe4ASMyPnaa
I6qB7rT+9BwU8s7XhaOKZfXgdU9FFt5Zubyd4vih0oBhI7r7lKv1TWpVP/NJffCTwrIDQROdMYzP
bW2+ix3t7RbwXNRmJwM2WN91ADBi82RaGFUogf+ah+HPwo9/RX75pohDaQM4exYDud34gTigpK/t
vNp75xLPDgqYirE19mZTHEDO7cxpmGwhkA9j61m7Ap0cO0zUX+DdfuqjtKuEobylw07htonB3iTt
1aRORwUj32t+NzeRqLe24Y+/qkzT94koBRV4GfrSitRmTldnIPXivHTCrpIdAyk93ETr3SAqwMea
zqFRpm7wpdjQIvqdxxlMQ78H5MYv9cvmXo7i11YVc0YDqaMhFw+K3BwRGQ+cMc3y52wa3+JB/8El
8pB14X0wyTtIf4gUs7vq8Eash30UNackL93Qkx4DOdiW6n2tp64sq7eSNl4bofrYhdKhBuzvorQe
uHWjTG5k9fcYOjltNG15M9SHSpWfhdI4xV52QgjjZmpkN/CLTWsUHOLNlZUUP/08ehpG/zCg2++1
wT6iejGOdOpjS3+0KuMxrqyd0SZPeo19lgkaQ2wjbGz8aYdqwHWmGW+qMnDzRVEAOtKX7YZsyGka
49eYB9JtaKJaIeRVt1ObcK+L40mNm7OmtD9SYaArkj8IQkNfUxzQ/S/Rb4AMtvcKa2+UykPcFQLw
HnMTiqliy+iIOHJMSbPu33ylCG/NoMGRXOnQ2zGjegskNnf6XhftPpKO0aj9jAYABjGwGjlOqZbG
V32d5zcAHCu3EvTsrm2y7tCLsYrmX3jXJNkpQXXR7mVZuemMhiRUrUunnhLjIHnmE+JGsV2ZwlPo
CeinNOl1oHml3UjSw5hJKHUVD1bTHiKdbZ0CWEzqotoNmYrtUek/V32o2SKaVJ0F4qGRgKBaxck3
fcvOZKF2kARAhT8bUieV2NoWxEOnC/D1UtLep2wbYmKm6DdTZ5xTUdtS4P1hlYlxLMfhVgzLyO6b
mbCrofVgpTJ81vxeFQGu9vBJbWPQbko0nF0/mecoyto/Vgu4FwUcEIE5kFNZ654Ma7qCPsDJ2chX
uYBNQRIlt+UYqIdeCBMnsPAUNFrXkOHllgOuFeIY6kgkWAcpVUTX97mislrYN71wp1mS64WSgIA7
JkTKLB8RFpzkAYs/VmW3Q6Ir4t+dvmkkR4rh9FbRcF1USbr3sTezQ7G7zYbOgRma2GQIYLJHHQqB
XIJe8SAOqkYenMugeed61Fxz6CCSCg+lMp6GqFEANQClyRWSwIlXYmbIFSoUPmDcuHxrwjHakzwP
95o0iXbm68XG70BhhrlPyyUx4BGkln+c/GzYRoJwFPz4DdLzQzd1z4kAl8HzqnzrGdjXxbl15XXJ
lZXH2masvX1QpMAjvXgTBcBcfT1WHKGrm41R4bhdJ6HkIt6vARvnUOvGYKuo3jFrO9XGwj5xszZ/
BbB+H4vhY9PnjTvp/W1XV6Zj1AAOEsUcKPpHb3pPCgS0TrLBFAE7msp9idTe1lTxA/ANsdm1Xt/u
EhMh0tm52Mt0f2eUUA/CMYZw3R06b2pcvzMqtGLUbts1w1NNC5GfIWiOmVmKPVhD+hxaYeWoCSlD
ww0J7O5Gbrw7wZ+up5GuAezPoOpfRAEMWuXh2GaF7Xs4piVLWJefdEt8MLjTBDFAQKGXK6DLJSXr
AedpBa+GwzTlLA9zW3sA9LXANY0I6a7QvAsjYy82xsmvm5Ollhujl5w0lq+hqaaOEIYnWiKJ0xj4
fAm5q4BZKH1mFY2fYzaWmMbJD6lhPnGankcrPcDLOARls1FUjnRFp62CwMle66i7SY1bKuFzK/g/
wrB5qIwMjCE72LbU6Df3wK3Y5i5I/D1p8d4bmk0jxQC3xFPXiledIoHvFo5aFD7IZg7STLrzI+k6
L7ptrZXXeYKAX9dKT/CrrvNYfPRl44wsJ8C3tJtcYeCFVsjbqEacQYLM4XvxS5LFt2WtFU4FztOJ
MySmo8mQ7crDb6JNeggcQX+VYqhBhnQv5m3m5uTPkEpk2k7s91hHMYgTQ4BdnFQIO5nj0TQ9+h+d
ctQ90dio0uj4iGw5VZleWyycU6jA29UkeAF+mnFQhx5+auB3hg6ouiF5j73UQ3yWhHOOOL/tN7Hq
9igwuXnQVOCO+/EIMDJCMyAJt7Gs2Dxk7LHwD0IrHENoJz9rtYApn3nWqxUIt4PuhdSwlQr39qYG
jgmIXs5EZAZIUbox/lHF0sGKs+muqtDHKpSg2gV9ILvq4B2sVjunXEGoJ/W7oucG7nLwnEY+/hpk
3FUNMQPHP3nkwyVo64EFxT0+9mD7E+NPm3iMKqz6ENL1xLkvDBV89uxPJzU/Rl88+gXUAbHvzete
sP54VoCPoxGwZ2UQxkkiPAZKOrrU31DXwZOQht0ONBioR2G8j5Ue0OqgviZ040QvGmyBS8COynQv
+PIuTWdqCuPUxP3ZEvCelX2FTdnHgmMFzR8/lE7RED8W0XivGNXPNsLKyAo2QyPtwjbayWr3A7zn
+9AnO3YBQzj6L7VKPc/Lt0mrlM+iUHZwr5tyK4bSQ5kI7zAvFX5FdRvJylWYaTdyTb2oUfaKFNHz
8+/ykJvCqqb3TvGDTYwMhO9lZ3NSrtoM/zYUWB8Qi7xVC/Wx7fG/iUQ3aouHSEDQpgnMFylqGpxP
vB+lpf8wo3YbKP4p85CayarbmN3TCLx41HjfT/mjKQebUG0Te/QttxraG7b8QVEbY2aVHLKiOYS+
FdncKFCDwpdIDLd1FRzUNNjx7odeIo6vU22CT5okepGF+kuOuh+Jmrr5ZPxI9Ogv3ihXRgr20DQT
O8B/phnyoyxGJ2++ueCUXzUj2DwA2lmm09RnWka9guOUba26vkr6wLRDrdioEXkVyGSRnZbG2lH1
9Boiov5i+MKvoST1KnVjN3ftVVQIiry78XRvU0f1McO7wkEBhaQbTLwmtjyH6LVO0U73IVFVkfcW
CSzMMJUeRbLaKg6xzUmQ0Z35F5bcZ5vC7351PuwU0tbc4amxrUyg+1FzJQ6xaxTSOc2CZ/ig2yJV
+f1aB9cA0on2Aw9gnpLY2PjV8JJIAu8/sIJNk/6kiMza9rfZOLqK6p/yvH2MguDK6tqHQJ8kx8DL
EyobHpvxhHFSGxy1kYOwrz1UNuBFVIWNaYYEdcbMVwq76qVK0izgSSHg78rcosKJSbjnB7I+nrs8
eeiN4IQAhm3AzPLoTgvxjyR5kZPRhmXrGuaPcgrdtPwzRi95lO6yKnC93t/KXrbLZjxpCIsFD/o4
ui4tAS5F5HRCch5D70mrsKLVX5Pur2ZMbnRs+cLCPMSWddeP5E69B1yZqrJXn5QGYbWwPFjpK5mU
C5oXqGr64A8CBkId0aeVIfiKlKIQQt1FlFEegji5LKZhHF7JFfjws9ZFd5Ml27pSgnNReQDnmGsV
e9F/HLLwsbROeUHeoh4mydyMHgspEp3C60HLe4+e1m26QN3l0x+qk9Va4+pSFYrSO94jsJ3FL+qT
sA0GoSkQPJlBtdUjnvF74z50oOo45j4544CwEvFCo2MWsgLWT8tThRD8uSxV0KkbksLXzgblDl8V
7/B5sksDOpsynDQBbl0SroS8sBY1c3ZVMSHtIgizqISxcXAqkMfxXFNNiuKaGDBWuISQS6nW5KYu
lN1mK3JcyOlOzyTWz98Xl0op4rQ4niMKl/Wu2yu7YL/upn1h3thbEmznWRGMFsLnMLVlhk0yZLQ/
0egzHzHIXRm0rzA7aL/s3tlYSVehIC92cFAMFpZjNI+FvXoV0qBo9t4WsprDdUE3Zq2VeWldfAy3
6E90gzgJeQk7I0Kz26pe5OHcGInbihAo7/3+r+/LlBeHT0Elgd4TwL5lkTIh1xkjmWie3Nrj8Nwk
b98HmKd50ZgApDBLKjJFvM0Way4xO6kwa6Skixpv5qZ7Djtj5zfBv9NJ/rtfiYaAjsAVTgJf9Hgx
YRjC2iOMqh67/ORL16Wx4t9yYagYo/8JsYSrlLUgU0VUQI/0yaOKcV2Wr1nEfB0sZoAjctZDuNDg
kKvM5+Xr9VwWko17uh00nMrDypR8/ZA5Cvx1Dh6O4yWWX56sNqgCfwB38xxQDRtWpNMuf8U/f3/R
Sqis0Efux+zPEVQeeLlwtd6LeAVL/nWboCSNSDF+PQjOmksdlkoHtJ5pZnXWp/w09NNdY3m3oSH9
NE04g3l4V+QUDb5fy1/PzxnXgaMb3FyEdJcSZxTD5QJeQ3wWINxKkX6sFIh/AjoxdjLbVXwf7UK7
61O4pa6ZLgWSb8CtBf2X32Tbbo/UjLAj/VzBYV044SSNd4usQNKnz7002i4COWYok+JcTslJa0ac
yagpOUORXrelD6BPnNCc7wc0qZIkhI+lO2aePqfeeFVkvKNWvvvrzQG3zJBQ+CWVhdmzuDmaFMMb
32z+71VcgrSYO9HlqdnnuxmtKoY2Ps+OdSferMvuXFi7mF8zBDhyiDO06vN10tWCVQp6oZ6j8D6l
Q2AGYGMrfeVOuZASIaT6Icy80j4A1eEdIx+nl7RRocMo1Iq5LI9ope28IN8nCRaWQXcfdQI57S96
Sw7vK0eX6qdAC14o82wLarBS+1NJ8k1eauhFaej6rfkBXFjuOsMPHoG9/PXoFqfJt3QKbOch7p8A
PT1wxO+o62y9kVL+95N+4Uzi1J51PWmaaVznnwckSTtQ1xn4B6OKXF0c7NE7fx/hQj9OMjlYaRvr
aM9z8n0O4QWwEoui6c+pYjw2LWgGlae/1Wi/oZju2745FUL+xEW2x7jtQamENbrahW/8+AOUBTsh
DXDSjMV6PLfCQ+Xdqe2/5SeB2ZTYwHgjo6QDy/vzBwZaHFkG9YOz6SVHXW5/DVbw5/tBvLA9PoVY
rFvRKuhghVxQHggNSgkgoE26mWu58dKPmOv886csci41NakKDGJ7nh6UWzxO78ydhMSDA7/LL+1s
Hx6oJbxKG1+y2TfP8fN/+EzaxbKKAC+on0XTnesR3nNt9We1/V1GR3W6qbSVEBca7nyiAo9fB8Y7
3yqfZys2qf8A+mcoDYfOTHxvtI7kgvdxcFwb7VHdCGfzJb8Tabkrh++/7wJQ8XPwRZKpmyCyEbHr
zzoCxveyI7+XsY2iBv6EeuIoTvmncpJf4tq8XtoB9Cd1mR2O6MjS8kgODbwlUQ8+93WFNzGfFu++
/7KLEXhr6hKiMvQ1FjMncLzIQMPBH9LWiHuY+9map9JXVP6MjYZ6yskIxpO76vPM5QIqi7gvD2ds
1TeqAzRkqxxLVCBdjDw31Ua7GqAd1RbANDDw++gsivZoU6v7s4afunBTmoBNkTqzUBAm9/38SzIM
VZqy4mlSiNl94dGkCnRqU1Ot7ftaekpr6Y+SgTXiLdatDPSF/Av0D89WGkTc0svlq3q9Tge9Hc6I
hKGM2O2j+i8jmZy0pyPR0rAWxZWz5+Ki/RhysWgxT26rri2Hs3bbXA/XxjZ6CTeeqyLBhDJD/ygD
uVwlWV1cULR1dF7M1H2XmCN0cnRJS6rhXGrKLunREZ0s7ElHPb3zxuggJ4XbRcUhGb2jUiQIqUIn
LwxFwKOMNr5vqPv/sMCBT3CPYZX2hfOcIb40WiPPaol2rdYLu84IHv5LCOCAMjkKKtuLk0lpIHn5
Met7xB881n8nykrCeekW4dTDk0pXeXkuEzy/QiGH+jlQWtRQAZmeeJK4lhyunHIXp24+A5DMI39Z
StjJlaENlcR3FKSMFmbSSfj0/Uhd3ATAUkxEwcCjLW1Q1UzU0Jk1WJG4v8RVbVfhz5aK/zgK7qig
z9e+fx/wUqoOL+OfiIsLmP5tL0hi2p3r2joXuvBbG0rjuhVOSno35NGVVDaik4aK26XWVkoaVFeG
s5hlxkqSvvblizUSZQr21fMZOOnV7TAJAzCU/A6COIDcqRI3Aea6Rz2ThDVC4MW182EAFodAM7Ku
0oLAifJkdXdC8WYOawfN/ED9XLOYyS//DPLiWG3o+2q54HWUrsDhKtcz8tgA4W2+dOd1i9YLaTbR
+I+XDg+O5ZWljjgLhFExnHW53uTtr043bQ2VKAXRqZXVc2nwZnOvWbxYJk9cfBgNlUoo0GahyNlu
xg22G460n1HVwkneApjZo420ktivhLQWSW9MQKELCJnnT6l17fn3Wbn9/rMu7XOD45AHFfk1ycXn
W9Acg6RqSwYQ+I8t5YdWKlc+4tIUGYhYI1rKdcf74XME9NyKUp93ksV73x/RJql7W5Z/9NOayMTS
se/vzHcmMeI8gNX5F3NAzBSEOOq75pxcJ3ezvGH+q23dYS5GXwf3yqbM7OKs/xbc+jj8/H4c5z27
XPYfQy/OljEvjWIYjf6csBzK11EIHijtktdUiGqIxdpivDioH750cYRQ6pJaryAHjQ6YS9zJqHds
yp2FaLRdovF0CF/q2PHd1V1wcbl8iLs4Qbqwr/E70+uz0fPu7p4yIGzfD+TFNf8hwmKbscn6Fuk/
ynhtCdKhQc607u+1PHr9Ps7Kl5iLvYX+eVOjf86E1TCajmjkff/35UsHIY0C/N5F6oVAWT+v+0oZ
YiWnj30u52ax1PjWtggR7xPlUL6KQk09qGF+lVcnTypeglJEm8/wTZfq2VHtymFbdkGwjXye9B3w
nL2nQfDq0i6we8XoQdyId1GOdMiE18j3v/zyDPzzw+cP+1BfaQso1OY0ayt2x3p87EUaTkq+cipc
rCh8HB7lc5TaK4K4iqOK41QEEGYr++qI1piT/1kv0q190bwWPnwRIpe1kYtedU60En11UFUICGXm
WrdjLcz87x/C0JPqJoBGzdlssweV9vBGsmKdPv+qSu3F04bjjlmm3AMD5HMkg+JmJky8XUaqMHmx
U6PQqTyE6abemUDY/4cF8U+05VYxASFEmUibSBRPbXyUtbdqTRHi4nn2d3+NhrMpLbPaHlN0WuLM
kALYOTBquxjfxz46xdZKr+PitienxSUBJb8vzqqJjOpmitjdORf3WtHhCT5tvh+ttQiL7YMmstJk
MpUqeYYLq49j/K81D3hD452Iqi+sT8Va2sXFKvTiMqb6IZm/dRodnoHddPfX95/xlV40A/Bn1SJa
BBJv1MUay0s43mLBjYZ4y2vsI1cRPZiP3WhLjo/tbejiWLXGYLuwg2jfIUevoNVNTrKIqcpF6TWD
T0etTXHsFH8BQb+26mrlDXVhiiySBIghkIB5Si2O5qQxlLaSeQci5Ibq8nOvrUEXLhXhaEJR5mCT
QjlfLuiSN21TjnyJMqbzoz55Vcu8d0jtJYrRYwyyBT5DK1QobHdo6rXlWyGiYtkpJgDHNtYPjaK3
+37MDt4Mb2vYPG5YKn9VavsfrtxPv3WRu3R9l2eofHKaDCBueujdfn9Vdv++6UQUSh4GC0si3/x8
ZgUGxoZlP7+MpfpMjn6rlYnmCkoguXXQYNqE52w6ywp8v44vLamPYRdnP70ZTfGAip8ldIlROuh+
+KjX/e9iLA7+oBlKJY+Z7CqHghgHbmIpO9SoDt+HubRsP37KYp4EMfZLy4NFW1ctIsC1fyOV5u77
GBeHa5apgUtEEXf57vf6rJf0QR2AcEZ3VMhu0ygZYMqWP/5DHGVmLFHHhZe22Om9kjVI8NQI01Ov
7cO/VFNwBvXh+yAXB+yfIMsmoNJrmeiNXY5zkoDq9B8/kjf/uwiLk8Q0uljuqxlm0GZnOdEOeTSs
fMTFGfnwEYv7ZAxSOckivzhbxW1iPertixaubM21EMutKfVoIo+EENT30ETaQbwV/ksWwVz/z4zr
i40o6aNMV6DJz15IRxJp3JyeKPhr5/sZuVBcsXhrkhiBl9Cpk38+ZoxJMgoVGNAZYRIKK76ebtQa
6F3cWLUr5IjfmZlRbhFqXRnECynMp8CL3ZnGCODKHt8X4aRTWG9ihD7ou6Ck2//dBy6efkoHBs+s
2TmRMtiNEOwa7ZRWvjNMjyqPPstfO93k+Sm0eNvyZQoINAqa2pcXfGAFCG0qRKw3KDWjlTVkdr2L
HtB2dqar4rWwp42yyW/3xQ6S3RrD+tLipAAJSlrUWUDLOr1idV6d92V+tuS/cgDJin6cpjUZja+T
hzaAirkaNQoTzaXFDrDSuq9jnRQ3Ea7G2eNIwqpR5Db0h5Xp+3omEQlyPjg5Ki70rj6vz6gqQyU0
veE8+HxL+xfSOysR9PlE+DxfOBLQKpplblR68YstMLZNAimjzc8Y7hzzHHmqIjv0moRserdpfVSE
XqL2LpPFq9SUrytPcg0vf+kq4K0BHV4TFLQpA1UIanVrZaWIW5j83EANsDqkUCvdjmHYhL15XwpZ
tg2NDjIQQqlZ2dwGlXDbZjB8hHMvds8dTI9q7F2dS37Ui2NRFHYnA7xVbaynnBi+UiJ32yoZ+QlN
YVcyuPcohrQmu54hvEZdiRJHfjRKY4NRAqUj80duIYeljmBSu/t6eEv84BbLp02byLt8XFv7F/om
n8dyXjgf3nQDgvY+/EVaNe4EhNo2brWtsodqsI2erHP9CMfyas1y+kLyKKNTBJWQWcTX8u9C9oeg
oH5L05OD4axIdnaA/zae/LP8JzyFDhN4oHl7RVnE0Y/BxoJxuZLNfH1cfo6+OKiNSesSoSJ6mB2V
+qGQLGfsjlKv2GNYbb4/zC7HojeELw+2RkuGdpfKU6rhN3uGXaG5fd2pOLwlv9sGug7NmsFpxrhf
uSEux5y95zWU49ghn6cUFFIvt1BhzmmBsV39WCuR66HAXCKjNfhrSKSvx5cMNZvmFzUgvMKW/lrD
MHhD2tEOF7wfWZ8j2IqHcxCvjONalMUyhfA7SvnIN5l6Z8dBCLweQsOqg9eFw+vTxyzuHl8dpEov
6vqcKb/r8hDj6PDv14OKYYsJqFemujF/54eV3+cjFS7NqM6iCnjPCjA0eper0sGZxTant++DXRy0
D8EWg9ZSVJTqeWroK8BMe5foIfBuW1luF8eMxspclJ4p7YsDfyqEelSSlkJXj2qnaG4MwXz4/kMu
rWgWmDqXGjWusUUWykU1yMIkV+dJqjZ1EQ52Xfm/Rqu8EUezcUp5VUb5S0QVeZtZDgyOKZoZy86E
WkyTmimRfFduMI3eKG753u8S1zwg7OMyX4oDgWWLEp2wIt21FnjxqZI0tc1QJfKd79cQK7Ot2uo3
cpbtkBhyQyn58S9HdvGdi+S7ssZxUj0DLqc603xeW8lCNF/de7HpdNKaodfXmssi3GKtjHpS4wEd
KXeS0mwmr38TWxPdgCx2BwruLlU4xliXsZJOXEPRQnecsqNqwh/BWQ+HwGBYcZD6ehUtftHyMsjw
msxjRbnrthDH/iiqQ5zpMf+VMtGIKF4x06MLdw1K4vu6bOqXLTqHx2IJ3Bn9dLRnPp8HhQKOMyot
+S6PsKQUtTfPT3ZyVOUr58681T+lTIs4i88slSnDS1iR70LMLGM8W+jRqlslERI4FJ23Ek2bl813
4RbHHI9dWatrwnk/CvUpTt4S2T+mcvMeSKVrYLkHOd4jXYvf0lJ4aarqXq58ay/r5T5M/U0Ro26N
1UwWCodxaHDvMH4NqXfIfYXiXN1odlVJOxQPoJvJ1pPspYPTYWPSaFGAgWZRu7XWXdf/h7QvW44U
h7b9IiIQIBCvTDl4Im2X7fILYbtczCAmMXz9WdS9tzuNieRWn5d+qQ7vlNCwtfcaTOmmK2AXCkcQ
gEZrGOPWHs3YbSN1p0YVHu3bK8WUfCOlv8w09aCj8bsjfewVhlTdAGD8U5ompzS61Mlm/io1Kzgv
GXW5u7wJvz3p/nwciPbNZyhAlYs9D3UyIYtYV3zwin8AugdQdMbbHYQcHE4SBodpKrkUbCX7ctzV
xQcPTjwIwPcwlliOqY+73vwTt3/W+xud3XX93z4a56GdhVj002IpnUVXYsVXSrTjmSVRwzbVn3LB
N+bw2y2EQHjezHoqgDp9o3rACzOiMUwf/TCDw20KA+VsYygrs6XjfYjeP9zLYfA5n9xnV7cJELRc
opQMXrGv0msKA9Yk3MI3r+zTL0EW8zXBkFiJckn2x7Tds5HbXQb1ikG3tK0J+57540Y9H88iTQxG
OGSgGSf71BJO/SjB9gvt/twGNo5B8Dv9AIw62WkbONSNAS4vVjGyIg4BAfTlOk6dqijfCkY+G1UW
FovIFqlpfZA6pK+wyjVi/hHuO/tohVZnAe4c4ieH5pZeVTvIst6gT8+udYxSdfmO+GW1sRZXx3gW
dHHY9rCQrNUpJX6l/SxxneQTg394ZdMu3WBTrKx6qM/9O7zFOctjHhUwcSY+GHNXXA2PSrSVkGyF
mAd7NoNpp7QklCLii7aGYsWdlr389Sn0ZQyLfTWpaJTkbUdwDDNrSuBrp03F/VTilP8vgdAYm887
3AuLu5ZJEbBIIz4L6fCOLtRitLOhgzIIvH8uR/quBznvrbkH939DLVfANFZ6lcbE723pTrrSd7Jb
QHjmKjxRODO9QLLPS1+U58xm9u/IivZwdNsE1+Dx9f0WRpWEQXdURpEEFKuvnw6arySIKnw6YClA
Bi/76xFlE5jwocoFRAzhCgzO2CDbRhW5o5SAZC+EN7Hg3ez4nlIpgMrL4IVd95QZMHgZe1x/Q2hn
OkRAcsCXrSGAEjlkXoRjTPVLILM7EXW/ZM4M14wMyNhotELWlnqxOrhhPtRI6LTH2RVrao1dCnQW
FcGu0zth6XG/12n81GvBfT6gb9VJ7CUu0gddbx77DMJxg4ISzQBGscWI+KwT+HKNSvhQwLKeiPhD
i6F1g+b+sdAA69VboXt4zzlJXp+kCpUNIKlOjV7LN21u3Cf58AKqtCdGcoRmuG9G+Cqggs+6BQyK
HrAIaXHyqlDhysZYvs2SpPYkWNujnZa0NoCW9zCWAx+bH+EH9qK1gdsDRzdl4hdL5d2UZi91HTsJ
F9BgUGBJ2sT6eyAYxEfh2d3Px900ZXe0Vb2xK16VqHA6lPMtpe5OVQwpNR1qSDbj5DHQWxWjlqGr
MbaoMpUjrNQoEDexPtZ2w9i4l4RhOpkEpYk8lBs/Z0KySR0/hA387FQDxongJckewKp2Ffa3dW3+
artBOJcX/er9CKwjCKR42YJF8XW1oRWNp1vAZT+lhsck6szGgg0x9pfDrB6u/4ZZEiWgRBdD4rsn
vmTs9UK6SsgPHSTZiGUbnfTvCI55E59FWqRlsBicQqoI2e/l6CanAYWHVQliclI9UVr/bCp+BJLu
vZ/YTUzELzUathRz18fKdNT7Ue7XzMWUTqitoORdyX6XPYM056r9tSEBUE22sOLr3+7/BcLL9+u3
K7nRqkRAW6ufJgtWolBXe+TyVutCWQ1jovo5a/HD7XhxXZUTAKFhOYcBJmZ2wghdmqMbY1WvAMRC
nOEaDmdAHI4vQJS0b+Stehj32n0Bw6lDubGOvnMs8HnRwUb9ETQLgEwWn7fm8VSqKBLDQz177G/b
u0qz9J/BdbCXvfZ2AJdOeQ8fyue/Rjf8iQuaIBhkCL/M9mNtZFxVMAlK+YS2FyyzoNTfb+X2c6K4
eIF9OfsXN1AHtXtY9LWyr/X3MGScXTY9or30xmdVgs1B+q3dsvptzy6bxbdtArMrzXpA0uN2LqpZ
ms1S2DrAd0SH+VUR2x3kBG1og8hbBai1yDhuGNIgzChaKF8Xr4DDqsLTHLUamAlaTV8U1lQST8+7
jbxurXwx08P+ibSYVBREpIqXOrLzI/wf4eMJ7R/ixjZMC7zS6yu36EH6/mtizLxgNBl8z1lUFSzj
r+NTgZHIJIYF04WFNwaDO/w1MWaOQKEkihgyuDGLGYTKESzUM2wFNgoLAjFV9h/y1PMAi4kri6Sr
QxxxPviJ7qREJ/hmbjCwV1cBemiAXwCA8a2NRkE71CaCVHjqUbqSriaGnAIW55dvn40oy9tHnRR1
LFJZxuYNoNyuCsitxb0dwiN5I9I8JcsNTIB804CDkqGwsthPVJY6iCqOsj/JZmLLmnZoY/b+H0YD
otnMDtIA+17EYEVHRE7xWYDKt8IoA74OiWCgO5fDfHeymtcXQz8CchV4oy8FrIe0AsOCprLfTMHn
qHHoAYfGI5naY6w0UEGb4helBmt6BHIFGt/c6rrIVbP4PwwXiQnqLBBtQDt08dJopLws2wYv3mqA
/XJAfA51GiJJG8Nd+3LnYeaj+ezFRFEQF5pIZB/Gi7tqFnwLEuTCl+d0LTVQgDNiUCTRIc29OBQi
yFum8GydfJIKoCSN0ZLiqbaFEd9RJds4+FaDYYmAFDCrdSypLO1Y07xtC9kv4h+D+VGXH3X1Kf4a
I4lVooD6AwcOwMpAK/46bznL1baKJMNvc9UeJEjPNOF+UMbdFI0bALnv4OU51swLABlQm7Orr7EE
DB8kPeplH/qxEKRKHieHOJUN/6h7yY3ukgJqzrOMR+XDdpZ59c70DX8r61pdKGhnQOoFmwPSAV9/
RAodU+BSatlXYfM5JI918vvyIlktfyhnEeYPe7YUWSWKpgzUyddY8NIFME2hkkjhJqr+UBPzR5qz
xBJ6VjljFz9HxQhprhTKIrKRebQx37ICMsOExp8bP2tr4IuNKBQFNPoGeW3TOypoDDBiLe0QVESY
NVpo59vwCtN2/yVPmFn7GmDFwK3/mayzyTAKjva/ivf/pIAKAmVY3CaWgN7kxujmtbM8uUFdAz9D
gwkUTr2vk56zmo5RFUy+MPXjWMfvuVYea4DonApCqFYKH2RAw2HsKiXXjcpu4JWtb9y3qx/e0LBh
kctjzMunv24QKe5baUQ2Bh0ldjPrvuc3kgtZYM98bQ7w0X7ebOuvfVYDPWdAThVYzCzRrRHI+5Ik
aaMfPkl36KR0u8iTDxDdLN7yR8h77aLPrXLiPJfLuT4LuSwn5i0EQXPS6L4Z3DThp67fd+lp43uu
nX44LVBnQ5sGPcHFK6wuBO3Mjo1+d6R3Bay24Ep+Ex5hN7Uf0FS4hercVbMvN46ojajLTAN4dBhh
D4hK5esBnm9hdpuZPZwC1I2bZN5syymE9LkJ45BZRX65VIY017sORhZ+G0ZXnaY/Gaw46I36Frbs
DT4fGx2372grHL3n8eZVdLYN9VST+Jhok9+4/FBAn/lxPnnzm9SNPO7WT4C7OMIFSv6qOIEX/dc+
KX/CM3D3Ib6O+2zxNftcloJOY7IfmjUO/gxGsq2W61Zm0i1wzdriRAVg7nDMflxLAwt43fR4Vgd4
LgDtLaR8B6lJALAi5/ICXXvqnYdZ5Bs9VCzrKUQWFyWJaWdtf5gK7TrKg9+jibclbLKvuRDl1oNv
vo6X6wZtkJnbil3xrTiR6hwWdFw1/KmB3nZgZr2Vpzl86yGLbev6MGsyaPigoaTavIWArAopsYKZ
n+0EWRgq0r/G2uDLwhVPQwcNTRqyBPQT3pXQEEBKNPaKHU8GWucvcfwoGVc8eLo85d+ZeH9iQbRK
0SDW8u3NmVZkECzlkx8LKC0XFOZ0XdmLI0uTwe314jmTtc8QfncDxIAhgg5XgbZTuBNAKTLvYOKq
pMdMhdIf2KS/WEt/xlV0uPwb1/Y1HNr++YmLfSbCPpDiYoSOvpTuQ9l0k7QuwAyqvbIxr7Sh+3k5
3mrRG2UNNMIAdwZgZZFTESOdNEEwJ4OnevJbeqyvxp8zNRYuBSitOK0rO2yvXBkOtDN26Kn+gOX8
r8s/Ym3Lnf8G5evhgv7cKOko3Plx2tzkkvQgROhCItu7HGaeu29r/2yoi1Q11nsxcBPXqyR2DKzL
ztjqXG0NZPH12CizaOjayU8gDgxzOhv676K4vzyMP6WRb+OArQ+ompAZgXPg1+mSaAYrp2m+ZO6a
p3Q/7fFW2efXvRPaqRPfbZ2960sEDVQdz0EyI6C+xpuxSlmuMt1PK+i4tryDU5WYntUWp3AihGrL
rcItIxorK2jUmzoRjUeK9raV5BeFw39IDo+DmvljVf3IZW3fEJ5AXktAk33iXh63pY17/DmR+3xj
x68dsoAB/fPLF4ds0uisQhNC9wmh+4lOP5Eo7+o4PyiRdjQa4DVj7l7+OmuLDLxvlEWgikKN5RtF
zpQJzncK0ilyN0SPCvTALwdYLYGeR1jslmIgnQHXhNEv3fSJXxMv3rcPmRc5NaxILP0u9JVrZd9f
kY2jYnXdoT2mo6gFnPC39LQBnaQXRaz7Q55A0VlCaZ0D42CqEyRjJQHXk+xK9OyOQSJYaKYTD+kv
dZAbJ4vCrXxkLV2f6xI4xedy//LamJIE2JBshOhyaQU73Qa18VO6B1nTSQ+xbeAZOLiKVT7ED8UJ
jGPZ2qrvrX4GA2BpAjFJ5Jl0sQt7EdVDkBPs9UOB7gn6hIkT/2iP2p25gyWhhubgsAOO5bD1IlrN
McFc15D8/fG/+bodW+gWT3JEJwBPkn0GQ8oe7hEWJI5d0Rob+ezaasZL9J9Yi7WWNUMsqxJuhyzC
PI8P45aVz+qiOnvzLJ8fLAhLmc+HmX7DD/2u2s3iBUDYviUWt2NnC0YMyaCVW+As4PLxQWhYCr3H
ytHCwIW3xhvJhs8oh2d62bcfZqHC/4aD8xZJ6pHSztPY+NBo2Q7J3A/c+0f4RUBNHh5KjcB5OzGP
T/1TVqa7EELw8GP/VUfqPuHJDctiYbWN/DTKUJ2Ohxh6533tSrV4h8z4D/QLuT0a8W1E+HMqiVsI
r98OQdhDjqYOoNiMzv00yK8Ng3+mmbTvclE9QOUOLZehe6uL/mHUTSdqyR0BKKzT26spQQ6XQYpa
QGEwT2N4ubTX0D945jTwZOxUUnWfY1I9Nw0sRKD3J18lWQdgVf+Uak0G/eL6iiuT16imq0jqaFdg
J1s64cTSawGjjjq3Oqrf4ny7NZX8d10bt5Ao4lAZzff9DLMixZEJCoetXnKHoU3ssZF/DmYOQ8Py
fpI1UDQr7VEe+IuMZ/0hUYS5S43pp8zTG1jWXeVqtzfU9k1p5MLqKwVuKuxek+C2DrY5rCe0CDYG
EJgPS/0xgO2arZf0xqymj7Cg8fUAkuKgUrS+jRpuD5LiUg0uQGnN4e6gwNaxy2o3bKX7mJBPRuCu
VDfVA6o87yFNbo26OowaXDAYLOwAa2F3BRwcLp/d61v33wf+4syQUKUrJRX5QW3eaRWKWPVg4/Jy
S/hIXI6krO/cf0Mtdm5PmnGieTj5ypT5OR+fwaiA3jzgfQfaGOQaCjoPRPASjrniBpIzMAMG5AV+
fcZwJbXy0ZSCZJeNOfPiBHr0KHdzC2nAZEHgIXdEowVWQ4IPmh2SRNoCjqurmxRMW8ARFLxUlnV0
aIT2YxTPvz43BzvnkOeNYLuSV8gcqF72npEARt7zDkVpNXrQkKvbKKzuxrmFlDbvQxX9mCb5OhEQ
2e5HYzbWIK5K6/3UwS6kq48gl0F1Um/vDBiH2Ems3qJhDF3x8RdkfnyRKL/4kHqGnL6BiezBfSi3
dJBCMsjdF8J4lmL9VlfGfiNFXT8OIR9nQJUEwsTLh27ZtnRIAzyHkgMPLA22f8JCv+pUHfDmPqLC
trEi194b6FMYKmo/qBUvQdptzhpFKc3RT5PfAXauKj7M8oFNxEvfL6/I1QsThW+QbKGFAtziIo2M
gNdF3wSFJm2nfkgmFDSswm9hqTtdzSc+tPujfeVBSDw6VvuN2Gsbj6FujGQBewyiL1/vzLLS1Uzn
gIzIkLJ1uzqX3Q5ObIUFHC/qJjkJ4W5TwbskkGHsCyHzhLF4z3mCSlxi7sK0hIx6egfSMxDkZBg2
duvauwEKA1BdM1Gp/6aVycHG0GiqUrSNfrH4qm8PrG82YswlkuWrYS5YK6oJJhld8vPlpM+Nphp0
IE2aY1WC00ICYxeZ7XMP7EszRseJsRuQYqaNwKuDQ4pGQaAnQGDO/35WOoLhEwRG5FaHwlr9AJLL
FRHIU2EJ8Xj5I68uZbhImsj46azM/zUO7msS5gbWVz4qT6GgR80Mb7oo26V9+hqxfgv1uVpOmFW2
ofdOkYguFzQ4coaYJgwsgYCD24C44daafF9OOjQfM5bfzeSi24qOsYcmyduYFjuTSVeR2j9BQUby
apjJuySWFSjxVtm7EquvPTyC7i9Py8pFgMc9BCwIFNMMzZy3xtn08zAOykHPB3+K3wLp1zhtLayV
vYUpV6HJAHoYBRz+awANr9RhGhTVT5RgZ3JcvQoFhKg48k227son/hJq8Z4Dr7kDhT8d/EgK93Cw
tzQDtgJG5LLwtYYZ4uWZWz+xzj7wIlxospTCQEn3+2P51LwlP7kXKfbwHN6II9RSzWPj18d2sIpP
sgFb3gw97+azrzYImkOXByVy5dReCziUqnvoekUWyWHfaezMI3ypb+of5sHYypBX1gsKccBAotcK
V4HluyYYVQ7fWUQu0x4W8fieE9G3iqwra+ZLEOXr8IIethDckHUfPvRODA9dHb1QSMRaqOZv3HBr
xw/QSwTa07Om5tK1QB7Byyirifqo4+4CFLIMdUd69h8OufMoi10GjrKcdOao+5QCBNU85G0P2l78
n6LAeYGi7w8z20X+CIQjBPg4TpxOpG4aFXbI9KO6Jea4moQAdf1PmMXX0VkbwY58wsF20I6ym7pd
ZcWfhj3BIKEvLOV9S2FlLd3DCQK+NgZmAon4dTnEsRpEU0VQp8mbZ1jp3TcE9HECk6QmdGqTPhtc
f/oPm/s85mJzS6PCmsQcqC9dtS/KaKHRdy//mN7jH+YbChr5Y+VXd0D7/iCHy5FX1/7ZYBdbWymg
wd3GWJCBvGPgh2VlbSuwJFLz3eVAZCUSmylKEJWBqhB84r5Oqwi7PI9Lpvr8pXJlWNI8tn5jZw9q
bvnk1ESOFlvBVXgnb2m3rOQaoKaARq7PKhpoT30NHIDNA/OVQgVE5aVtErj8vJbQ04QzqZXpp0rO
nTBPN/b5yrnFkEAS9BLA1dSWa2hiVcJ16PSga956tO7sKX+4PJ8rJ8mXCIsVw0xgD7toUP2QGk8M
+GfcdJoDRTRlY5uvfbe5gqhAdGgWO118tzIVA3xRK83v+hAeQJnFoxzEoje+5bGx9p3OA81zenbL
SF2c1ixvBh+Y6/sooQfasdTCbuwAF2/v2vhnVPzuS7LxqVa2O3Lwf8e3yNSmmnUxLgDFz5vWKgJP
QS5kRrY0VS6BQacc9//LCZ0n/GycXaIaoOaA2VaGgIFP+aOo210Bi8gsZh9/v0jOx7Y4yrIklmCW
Wmu+gAfAGH7G9WOsb93RK3nQlwlcrERhsK4JaD34ahchjU+thr+G8UNKZqOyrTRobdmfj2ixmVOp
UTqVVoPfj6/ZBJ9XXnpq8Xx52tZHpEH9SoVDAVUXNxuMNCVYUQrN7/P4RusKNxrJDahutjROD43B
N6AW6zvs33CLG24GzbQ0mBcEHLdosNOA1Bf1R6Rs1E+3hrXYyQ0aBAmDS5M/jnsFVTijH6xUeh07
uBeWpnN5DtfubSyLf0e12M7KGOZwyUO0xjVw4k+e4pJ98KtxeocAwuIx93LAlZWBt+RsJvGHpbVE
mKUdzAmygih+n4F6JiUufDgtvfhrrVZUNc9fMItJLOMKneiOqn4K8koKEoZc4YQPcpgXJ/vLI1q5
RL6EWsygKmclhb+N4hMQNhTpBgbQ/7sAi6NPzhUtMROu+RW6XkH9MuQbL4dvRzoe+BoeYSAPoeCB
WsLXoy4DUw9mEVV9Eh47qvt8Fx80Dz23jYn6TsGe46BhjysKgPxvkoWtGqCl1yFO6xCPfU6tRa/T
U+Sh+bLrAQK0Ur+1Qbb/NK7jh7+XIP4afLF9Yb+nsZIU9SmU9xWqykwWMCLXD5e/1bfN+2eIaOGh
oMCAhZ3//ezWyJNAYpSDidS1EABH0YS9ZGj0gKZmmSnf2Lzf9hKCURT9MJ0oxiEx/RrMpJKhh11d
n9QpPoZt77RpeC2RrYbO9zNiEWexwrsKRpFSiO+WXOs78Uis0KVueV0eZgTf/wefbXVcWJEE0omg
Si8rue0EkX8xxfWprg+DYsGR/SiYF+y1D8XrD/Ev7Vpvrd7aOpq+A5bmcZ7FXVz5pOhZhrJ+farc
+pp63U40tiisBF3S5kX2kj14Dnv5OvdCr7xiOLbcy4vn+wt+8QMWq6cgQ2YYMgYu7SdAK9pf5THx
xFXgxQccx+70qu2R+9ubDJlvydUi7iI3gPy/bkxNhgl3+CF/ih4Nr3jId5JNX/VHelJ/zyiBprHH
3eaQt771IlNo8rLjxOA1JLmI98451DlxyF333uDqXnDFbW6rG+fp2nF39pmXFm48RHlLyjFaUR9K
AyzHPvaH8MrIdlMeX6lx7JJuI3f4dkd8neAlBUmBeTQNSowyqJnhNF15SArouV1ePhtTaSxOuEQq
e7NssHpwJkD9EtwumINH+sZl8R1xuhjL4tRJwgQ+I/MihSC4Vx90e8ZwOI03m2Ty4+C2Nt+Vz5eH
9i33WsRcnECjTKqqhEXrqeGf8AS3WHCv1qDliL83dwPnHww8tMk1CJ4uNd5plpvtlEb1aWwzNG8M
jxgPLdpcFFX9y0NaWxIGAP2zRNBsNLCYRpmHhNYqlkQf/hb8KhzvL//9lSlDRRtsD1DPZhbevFrO
biLojwYDZ2Z5ggLWg9kEV7HMRkdwGtlFXm+9llZGA3kTDcwSpkAHc2kEU5oNXOUK9JDL9p7KqZXz
l8vD+U4tQbvpPMLijCpIq6VcBPzEx/agtukO3uBWXJQ73t2KctcWT7mqeOjbAkOUzz7y5cYHW9le
ULgAdMOYpSHU5R6uFK7UEMXmJ3SBUd0qT7RQjjTfyiD+FOS+NF3mgZ7FWWxjLW+5Ttua40TsqCef
4tsgs0rAoyKHPJIryS720H+E8fuOVzYk5YjbvsbeluXN2mjBSAKHZ04LtSW2nUHy1yQJTU41CrlF
KKOnr1hgDzkbn3Xl6qEUDzi4HGCxgp70dZkGqO/1LS7dE+Dxp/w23afutE8IrJPCG+omT7KDYi+z
5Pdu327cAytDhKICej9ocmAPLmFXjTlGQZ0PxWka+9aKYn7QMsNXo/9wLgNRroOrRkAV+NbETGQy
jAQIWtw38LGXxKklHaRett7cK1sQYbDTTfKH7DIP92zDQ5w9DXQFsp1Kp53AlT/Gpfxx+WutnCmo
tUK0GwsUFbPlQ0HN05HKvVGe4LaZQKmznAKotEO6Cinu5UhrOeeXUPNoz0YTG70u8CtKrAvzrvDJ
nywsj63eoXbmFrtNbNbW2BbTlw5amxWClSd5tIMdRF132Xt8ihzqxgcIiNj8NXkN3P/wKvkyzPlX
nQ1TD3g+TBFMN9sgs4n+iheKSyJta5fNpZDFmQJbRaAOAJkGY22pFFjLdUokMRZwCZ86YBpgP09b
ry66q1FWPtRSG+2ySYDRBJTD6jl/C8XW2vnjkHzhN9AF9bzhRhIXwEydRl5D9JFIx2YAjiXS45eu
Em8xy27lfHpQ+lBxklB9KFW1tYFafKpoYrpxWZ+GSv4dTvEPiHweB1Ke1AaWshQYD5wgd2oq46CS
ikc0DLirDtEPuZtu+mx8H4L4xJPIy1pRO1AgHnZTHFb2mASfdRvmThqmwun5YADxMzSWBEEGKy3S
nRIaIK4nKbHiECBWbiantsxnEMAAc3vghdA9fWNNcCrD9DXL+CP+V6/Up8OAn4JCAxmPUsZjOy0U
E3jXbIvPsXZ+nX3UZddNzQwdAIRsvuEPSQ88paw5erfVP1rbF3gAMLgS4WL/RqCrg0ZiocCxAiyW
Ww3MgvejLZo3Hbf85T2/doCdR1pcfOns8StEPJyUxDwVUALjSbrFZViZMwwDeGRdURjelouaodJQ
jfegUSB51Y6qRxy872aGT4pkFm4AxUlyopu/N5KEDDlVwEGRDTgSLjOHlMAfLKUmLho0xeREsZsS
KeywcTivDQ1FAHg6Q40GKNfF0KrU4KIoQuTIquwE4+j2CYfPylbeulLhAMTo3zCLr9Q2Qa+1vVSh
jlJYxhBafdOB11daSVF7s4Df5UWxsvzAOvmDQiAAgyxrAUYDnAAWNySANaAtyQtM3q1Kvja1jWfN
2uydx1kcxELKpNjIq+4UZZHTAwsZXbek2TiHV5KdL4NZvO+TMW+lrAjyE3RtSisEUcvK0GhwImJA
NGgob9VMLexJ1JF3eRbXA0M4DUQo6L8tsyxN6iVV50F1ivlTmD/p2fCkVftaPuCwdUEj3tC2XJ/M
f8ItKW2cqg3LZaU4pSQ/CAE2jFnvpPz+8qBWo6CYyEAkBtx4STZHwhaaLST1TmkeWlIzWAaQfiT6
/F9FWVYLlEEzW7lk7SlggJPWkDqSINrTbBWs19J+gGGg2T3r54B8vUiE067IRi1hqIdO/XMgk1ca
abqlTuE10yPTSlIWATSrcpeCJLiXlETzQjUvLFxhp3SWGZIYBO8LLdm1iZrth6a4HbTuRmr07grq
j7XNGxHZ/2Vu/vnN2uJKV/t+bJpkaE/VbByrwh5cE4B4biE/vqOmIGZ+NjdLJZUMtOoSMt3gvxf4
1Hr/Q1JSJxzvenl0aTYrN8kO6spHMT7VfXU0Avpalzpu8huaAxtYfgoef8IZ5P3y8NeOwvOftTgK
R7xbmjwR1ank8K7p3qnxmkMspDHAbVZ+XI71f0S8FvnTl0lYFAzGIoL8cjALeIf0uoDcHY5DpbIq
PY9AMY4qyPkprWRCqwK2ukU1odXcK83OzJOnJA1+iq4BbjuL9xEEC1plqq2mEIkVDPWBpeZPTTLB
f89Ab8IHpRBXwXMP8NlnXqc3ctCFH3UPDg8Amb3VF/lRGqYnlYh93qZ+kTYQjOPDGzTmTVtKlF1I
U8/U69yZOh4eurArLSXJfreZ9CEMso/r9qQY9c+0yG6jSD/peb/DF8pgJRO8ZT03gMmNa0sqeoxB
TnYpbFZDAgHTpr0upvHQq+xI4TKbae2x64NZfOsjMfA3gF/XpWmXkXo3cGkPe9on8JR/oXN8nepA
7jfSS27SGwEPM6vmyR7I6lsIOEDvc3yVTHNXmMEHEICOYWa2UMe7qO9zK5OaGOkbfOm0gVZuDmDi
u1JnktW2QQoUsCH2tdoQW1XBAIDx9oHAitASfSTfsTjjT03Z1R7vBpSRSU+vo0GvnRQOOola1YDL
j0Dl0DS3WVDVFu3TH1TPAFJrFRBC0jZ8oywB/gI6ChBKS6TsMNeU7E6TM0ueBvgQTn0ERbEyw3+S
j6bUPlnXVjeQ4mzfytEIdFtlQeKpTQOMtgogX6iX40GWtOZowkzGqZjcHAWcGDyTVLiJZAnc8RqS
fEPTfjQakutSD9+RU/9OhzS6jmMhnuEJKHYDIMBeFgEiTUyotwZQlLEN5AXA10/iMESifigi3dw1
Omd+yYO6tEdaQGghwYRrai6uVIa8vtJScdVJorXSLOIOHbMnSLCd9JB68NF5mtqC79WA6DugFMP9
OMJyF4Yxs0TwGH/SPtc/sDp+laTMjkY61+yaIXHLKL4uuQYd5aHpLDHjF8ugz51aBfNAlad7AaQu
k7LSU9IC9oqtPO3rQn5HPs3dMVIlq9BJ66ky1oeahdqRwOzAy5P+DmWhyIop3ADCPrntx162mqCb
7KLWBuyXMHPyorgP2lFzGr1BpySL35q++53FoEX0zHhPIjPw8BZylJqNdlskFTiF0odimk+gRdyE
WnlHWtTQJgMg9JTDvCCWFGtUIWWJzRt6hOs/EqrmoJFoN0WP0iQBvdRO5V53YQ6zI7VErLKg1B6S
6arsE+LKyClkI8TfEzq4GViT1tRhjAAqQleu0YBojvvCjjiMY1UkdVUB/Xidy88xzCBt06B4/lb1
S81bT5I7P2zjFxkvJRtk6sEB3HGvYUNaqWZSsIEFOKHldFuY/MiBTrUo5t2aBP7G2JeqVTVEhqy7
TGw8QO80mf8EW6p0aMDBJRHwBYCwUhcPty2Fj7NehZaRGKkN0Zyn1ASyTKqfWZ3szEG7z2TpAVCo
x2FqH1th/I6U4BWKcY9Glp7MYsjAxZ0aN58CmMrh6/ml2Xb2iCPE4xWPrEyVu10xwDoPMELMShI/
EtI+cKo9jXoS2jyC22bBfg9V/9tUMm03jJVkDXIqObToJSsnxa3Shh9GoWMXyK1nTJApDKoxOFC9
hvh/HsuOJgrdGnRYw0xSVlkKNzjWIO5jZXzifZ47TZUfugEbSS1ln4e8sONAeR0V+WREys9SalJX
CWUJ/BJxwnGYO6zxOXGkwqNtVlp4nD0Pcn2fkkRpLWjPVE6q5JmVwU7JbiWjdqcY02dUQeqWrbEf
sDZrI2MHSYUZAR1iSGOASWsPES9u2MSMO84n4Rp50kC9SyVHM6CRIytRAKnslNYPkDCsfsZ1qjY2
aJIR1koa40Lm7RWpzPtk0I5lx6qfFZC/D0NXpK6WiO40jjAeT0l7y7lk7mEO+T+cXVlzpDiX/UVE
iB1egdzTaafTa70ovJTZESCEhH79HHpi5rPTDuf0RHRE10sVCQjp3nPPYq/6Jqv/NG5h7sLQNO6I
wezrUYzBGzhZzTJImyIJwAFPVFfbC1DfSEJaoLwsFDoKu4IArvCcKMt6vZXS0JGw8ltN0/xCv/hT
iQmYCy0VBhAhGsav8IydKkQv5Eh1yFNkxKjyDmzxrYYJ4++H+4XLmGd1FLP6wZcDMs2VCypTey+y
l+Bie/1jhQk/Y/QAiC77DrXWTcVB7vsnAWSKzWVzQ674H7XxnyBzWtKEvLvY9R9SO2I3dTKtu8fp
Esj2Q4cPEyprLtYBhX7L5KoBsv133p8HI5hcrIvigunwTxdADBo6YGCgNmbiX9+Xymw1+B0D1Oqx
awezG+5ACv/7y4Jrz3c0DRZJ4AvMKTuAdM8qsdE1ZWuRujt6DX2HWhl050EvWV0tcwM09l6shrG4
dc3pJZzoYxNkbiy0v8ho7aBPyceNaelFmDcnrcShaKrnJszHGIq4TeGmJ0dPJ9ueljBYPeDsvW9T
994S8GtDuTRF3DLLSCJzPOZDdUACj5WYWJwLkrZ+3FqjE5UToucc4EKJLYEIwZ1x44cayct6MUqY
HMnQxJk4u1pnCLfJ8M8n/RTCmsPv0auZeTTqdIoqd/iQVXVX+h1cG7E1LMF4qCKTjjyC7A3nQsYT
2AO8lr46GI6/Nyb4/ZUszSKag+boDFA0luhgdD4NSA8mSPE188eUDUto6lH4iO7kVc6hpuKp0uEB
WUNWpMJWLaCHt58LFiwcswxjCcdaOHns1WD+GRSMg2eyXFRX1usIdVo0+vZByXZLeqNZTzTrF5Pb
X8Ne/g4uq3/93rpVXb8hgiyCsrybqDvGjgh3jRmcGDcgKRJv0hI3WTttPNHvTW7foYowo3Ys3oVf
XPdD+2B66T6r5JLXRuLl7h7I9xOTzSonZrqAXexNZtPr0oW109A4d5kxCwbZtQpSM4Kw+zhRSBBz
hl9tcPk6Cm83pAPHCJPsQqo2QWe+Fxxi+FSS67JR19ojy4DCgZfNYB4P5NZAhWMY9dGxGLoLKa4p
qXZu3yFf0UkTTnOO+SRCqLOcXU3Uf4I8dk1NtffYoGJ/ctoLaMI/Cq/fWpH5M/yEWtvOlFlWATih
2LjL4TpdQEOKxFtjWx2L1e9f2w9f9JeuZ946P10qZbMgsZsvFcjYqvrlRKpLtzP3ab/dzvy9f7rG
oEJmdpYUSPCVC7SQJyQVR2MsAUNHw+oiDeoHMB48ZxdbIMg7UFuebR9kSAsyhWF3dCO9HCBgHtdv
Imlu/w+X+hH3+XSpsxflabg3jVSII4NlTOQFQYfaMIgFbWJesfvUMEAHhbWBwhK1RftCUj/2NUmU
cuNOO7GTdvdD6T9CvdipCyDRj93zp9929maxh00dMNPuGGLCaJsyrh0zGkBORdsKsF2cfl9I35nt
M4jw6Xpnb5nSSRfBgJU0Lp0Pe8l1ZDyWW4AnmDWS07hA8JxaN/fZBerHxeuegX7gXgZWVuA++0Qu
3GUOzX+2NHc1Mue8aErEzXAvd5dO2p/mZ1/udl4Zn9b0WOdS2zmu2qJv3qCxayJQismJ7c14iIcr
/hpeeJ8/0ftwyVlI58Lh4NuQaXKLEcoB3R3JqnwwWTSh9t1AtA5g7jBsxwd6Enu4D6z5dXfKjs7t
/+v9/u/lz+dLYdfWuQ4MjNKW7MH7MPf+Gk95ZW2Kh/4h3E4nGFysL4qufirdPt30+RAGsEko4IPc
4mMekwn5QXylka4AYySMKoM1O122if0ZDvvPg/4nlOXTu7VwggFQDbrj8JYejGvvgx/6Z3Mdxsi9
e/O3DY/UB0mstZFcYgX8uBt/uvLZ1pXWdqttMvTHkDUru0eQr9j8/hq/Gzb+85n+5zWebVmshdN5
n+EzzTYw4p6faJEMJKrAf4jEfbDpd/NENjyasZXUfNWszA0n0SXHxn9K7m9nwqc7Pdud7LrL6xA5
Mji+zTaClnPHSwnrp5ODWWkdBAcytmkEoyvLHJLfH8GPDxmeKR440o4NgtDXT7f2LSpy9OvHMPeT
oVFRWF/ynPuJTTMnYf/vNc62BztvAm50DCXsVbNJoRM04mqnt3oBS8bNpVXz84L9dLWzstwJ8ixs
alxtxHmH97qCU9a6WBoLLzFXOraWLAFoszSSS9XDz9sgMsZ9DMQwwzwfillV4cGCcQJEm7kvI/nb
8ccOMiLlgqsG8tjUm/dwn7gtjeDWyKqlYE+59fL76/xuq4AVDUKZDyckkGTwh6/vs0CicpULpY5B
F4aJX6fPUvmPqraWTrf0s+BmooiXIcy+mgT9E9o9kgbYldd7FGYDxgvjJjpdlJZxljVNwhRfiglO
NQ5fcOK9q4wAzfDAPTcmmBP9/tvnM/HrV4CZGOaWFhwlIAk7N7YLuF1RKgvrCKcNc1WU1SbQBZKS
rNGOMkCa8b+/HIypETIIXvN3s7W0IxgnGMpESRDuRK9eeQ2TKC2O9b9XcwCCQGQ6XLAxb0EW7NmS
dJ0RMm+0qsdK2klTWe/CCbdw7LxR1YWe9Kdn6M76eUi+YdN2ngTYIprURISEeezrfGuObhT6f7rU
uGHG8fen98Ni90DUhdEF7G7/Yel8XWhCGUAtRw2e9ka+OHEFVCkp5sLcjDERSGMofS6NZubH9HWB
fL3kWVHViUmbVUB63By40h684NPH1iv2GXzMhrdKboFZX9gev9e08MiyYA6ABn/2gT/bmeGCMYyW
Q/tj7Rk7UQEx6UPDhzeNuXP8clXUlkh0djGO+fuu/PWyZ3cqJjrYwseBIAQ0x9M4wu00TC/F9/54
czBGIaCLETDvzg5Y9L5mY/U2bm5sbykNHtuSLqYKY4eC34IrvZ6MSyqCS5ecb/xTNQEK0ohxwAh6
zfg0+zxoBXBCVZhP1DEL/KhEN//7Qv1eM+FRgqaGGAooThA99fWKmruWAITfH5lx0zZHjrq/dv/9
Kfr1IufviwSlApOtOc7xLXaTopP2L9zHD4ja12uc7ezS6YmR2tOcO8MTjOFOoy/egqbd9W31t87r
BGnPJ1F7r5OGnZPU3crrkDLpDNdgG1mJMN0doDrMZCptLkSp0N0r/7ZX7Fk0uXnhu/mBuI1fi30V
PqWgNlvBGUEEmQk0Zw7yO4cwCt+GjVjBmScJedT2kUiQTbGvFulSXaIG//i2P13W+vq2jV6HbOR4
EYNRRr18M9NrEdz9vqLmB32+DWEbhabMw/HhfRsQB37jplYDUorZrIsuiMChhUGqewSYnNMLAr0f
iifUEpCvYRH7kIuc1/yEI5poILXCPlve+mu6EctZC4OhAfysL52JP97ap4udPT5LeqFhdxNQdCH3
XVdEg7Rjvz8FZn1s+LT8/UH+eIYgeBPHFai/6OTOzkVWqoL01VwYoiaB1+umb3aIcRhMFmM2EEM4
kcDQDH6CEeD/Rcf92LhIk/nhlsGXgoFcCBWf+U2WPUkhga3NDOiUIUTwtR3EklcG3DGnpB4/fr9j
5MN9XzyoTYGEhPPawQf3dYEymecO98L2SF3kp3isgz62aXY6RJKb1eo9nICAu3bOBizAVdOX60D6
9SLU9AEGL3cTvMagfLbRg3QhUJTG2TaAETflJP46apJRJ+QHvIHf6zZ98KjDYu7UyObq3WY5GtTf
lF0gQDMk6NMxNV3k6dSduFfO6xeNje77JyusqkXWDTe1Zz4Ebbb3HNA0CWcHBWscfyD33JYAdt1y
52gLQ+hyqOHNVXtbs6rr2B6QXTVU5Zp33YaxskkCd3LWTljeFrMlfFh2I5Kc3R0sXSeARKK9GlX4
7kzWSjr6w5yGh1JOcC8PE691nmk6LcqcHFsxJSFLYfsG8gXCwpquuQr7+rodMhxZoDkbqh8Xk613
hZu9qNzeeArwkhxNGMxNi3byP4Rb3uGlRC4Db8T1q40HWXegqlPjmCuiwWfRrHgfGnk/VgVUe2gC
i2xfhvQhlZ5OECd63WTDjbJygDkVIObMbg8jSMowIRF3Uw1fDQolGcyf7ZVwi5sC0oTYLcix9EAP
cV31jlPCWukJTTNhf6rJVJE71c8ZT2/D0n5KU5I0qQU5Q2NcTaVeU0uwRFvpoWMcqZC9evNIU0Yt
M9ALAhaPEPF55YZZ0hrFGPl2Vy0wkt9YMNoWEyY6A1W429bdkNq5QcLVH9oKEiGAadv1KOsbC3ye
kv1N6/Evlkod40yADLh4MKm773v6hqiQAn4nbWKOGUgJLSaXMLu/pQWGnBjurKrORIlJ/oyVdXL6
6Z0xHoOPCM8ICxhbimz7mmClhLTYaL9m0YiUlkFbh7pwLSxi8+/kl/dwqV9mOV+luZvHnV3eE679
GAVe4njdlPTS1FEjWxGXhrmafALL++qJV9mzWZJ3hHO2EcnsHaUc7EoKntsQgPbI5rN+qGAfMeGl
9DKLpEduetlUUTNlr96YoZ5i1WvD2JKnxgrZyBpchfyGDAqu1u2HdoJnqsLn1h6bGOD6xlT8ykvN
R27X4eL3PWGuDb4cJ9Cuz0Mk9CCIhEaz8XVHqGmJicZgNkcyBtsMFKJUPoou2DigFPx+pW+HI66E
ahatlQOdjnd+JhNpTqrkfn3M/E1WpitiJ3karH6/yPeTf74KRpgejC7mfe7s5HeYGRawaqgBcI9J
sB03PMZa3oCsc2XHfQRxahNfOre+7aq45uycBvQegccwi/76DEdLEThmls2x6bHF+Mh7sdBihxEZ
O2zm155+/f0m5zL1/J3Nyi3IEgCsf6M4Qu3kmqxPQbItiptBunXcK36JovzTwvh0kXNiY1OkXmbn
eJA+YL5ujlAsQRqhO9FeHDM6Pz5AnH/QqMxqoHOBmNIMrDeOG0IM+gAj1fIqM0HzszV5s70RgEE3
YRxdI0WTI8mwhFVRVBcVNlij0hEMtpA/OarFpPuEenyje7bMMJPD7Hxl9G3cT84xtNVrSOr7TIJU
EuRFEJlptUegsxc1SKc9mhVDZCRq2DjvIfTg6gSYYIl0AXANLPdVVMYBfI/3og+fm55fjTTcYy50
neX0WuUS4xpHWQmsFbEB+3zdIZQzCgJxqb78XrLAvwBmzEh5wf+/M9SzNHPxn1MfezBG1lWdHiBq
smLPrEAN03qvs/DQ5PmJcyRAp8XeBDe6195fyIwv4Bc//hRsHPBFRD6xCzXx10XvZUM+wJ62BNav
ErCIkhnkyldO1G3qZb40/m3ZiztHJR96AYEKHF/b18vlk0DWKWRaxxTciBpxb5WvQespImNWOnQX
gKyf9qo5Kfh/FuT8BX5qFMkk66EWFcyR4fCpA3MDks8d+M6Xdqu5ov32JSP/DGRv7FUgK3y9zmDX
Wct4WR4nZt2OHRVRpus0HjIo3HnAH0FBf4E9bRX5ngB3CTHhsVs7K7ex/z9bCoIjoA4LoEI/99Tp
BEJ1RmLXRyWLP3ruIZVu/3WaGayrQrhSw20MaO8/Leanh8rxSItsIsXRdKpnzwq28PDBpM68JG7/
YTcBLARAAWJQuCud4111Q0srpIFxA+rP1pLZGIGBCQRj2tFxfN12afj8+378w2pBbwSQDVbbMLs+
P3M4oZ4xoWa8oeUGBvdLjTop0OzCF/fTbeHoxDmDVCXAeWdfgMQkhKYDhE2MsDc6l9sgDDRRXRsn
ktc8qpS1Ddlw4aX9eFVcES8O8QffIKjGHGkB74X6OKRqPTF4Y5VglkWZXb5AOzehn68WoztcYp78
9EjRdKJ9xzEOeOjsZmkhB3jK5s0xRAmeE+AyjbKXjUOz6F+/OwcWlTi4IbxAtNBZvWBNDkrh3CuO
o23GxjguSAj/Xre4UPz8uF1iUc4SZYCwoHh8/dJ1J1mjS1qgLiGxTrKYpTF4VjCNM+PyDfY3t7/f
1/fOHRvm5wvOL/bT1wZ3yca1DGwt2UY+OIt0O0RVhILUihCLd7F1//H+5jhXhJID0oM28+vlfCVL
lmVBe6zArImyGHjLBq4jsYv4LViVXy665n/wbOuEkPU/Fzy7v3rMHWm1c33ic4RjekgwQDQweCkS
HNsjJdnjpQf6zwTl/JKfz6CzUwEM+AaEr7w8uiA6wodL7GEjLldmaqKwnLUATQrX6jSjt7nqVcRD
8Hywhm985jz3vATvOb2zChBburR8l3y6xlFXYHNyP0jIYcRt1rEyi3dqjuCjGslERR2llloF0n7F
sCDyiL4iDL6e3Ff30uuRnyRvJtBh46rHc5DDaWzJOnVBWh3t5TiUMOHE9DS2dHZLMWvck6ockJk9
9BEZ2mvatlurdIJFV2AEweSNZmMQW7Vzy+sA/DiFbawLgaABwCNrD3581NCY4rf9qghZu1R9+mx3
AZpD0r30llwXXgreEUfg+RV4x+Cw34SCAlUJQcrNQdoBll1HRSFX1pDvy6nv1qmati0jB8QW9YiT
50uL9G8iLE/oiK9omB8sO/vIgfVHMCMck7YAaYWKpfT7Q1NYBG7bs5FkqJ+RC34Xyulm6tMbz4YN
sVvYaSLGdlMEFJxb65ZaoHyO08HyxzAxXXft+eWRmzz2CTYV6qr7uskXVKCLy7P05NrlyQd9GLQ4
4D4KxqJEBFlcNWprzhM06tyFrJwSYMp6ZpB5ceHQEEjR5EQF4/D9Nut3MeTFMidyjLrONJOS22KJ
nKjmoLsiPWj4JkfUq1xEWRcLg2V8WYCopaQFqygijATbO8igID8zI3dXNq2CaER5GZGGXduUvqGS
duK6CXaGI8YYdGP4UDqSxaI34I+Nc2TtdSDkh24F3NUFM7uqbplsa3gJlNMJhUBdR74/7FVZFbHv
442V5rqZ2/SCl9tcqitoPnJY1Yc3nqufQjWITZvNsT/tfL2QGEtk25sJdxH6M3pduVQu2nTdhSC1
DYgTLf7IbHa1N8H2RZTO7J0HKa7dbFSlrw2N51Li5d1U44BsXciCIjZ51o7YvbGoDCJX4IpVWH1T
s1Q+LeLGpMC2AZFFRlrfhJOhUa1rchO64wTv0hDhRHYfIyMgj0xm73WVu2s+ij+SkK3R2a/QF6D9
y6ALM8IhGQKIHeDjd5tR78pz3hoOE/3B95aWDlZ5F4IrP5VLGoyga+cu35bSrBO3w7QlEJOIWqe7
U6N/4Lb9BlXszuP+otI+nL4y7EdNDrvjgbd4twKKGTNsDxmbxGIkeEDhPODwKisCZHUIsuJmTINb
AChFXNJ6TBxEhq55w98MN7jPJUCsbrBIDDAUWHmTLXs+o8sNZAOGrx+qnKyI5MgWVcWjrMukq+w3
X0x+nA/NO6EUQ3X4Jm8yL63ioBmNrZZNujEc+po2zSY3/Bd4HjnrxsjW8EYYFyH+BK2F0UPhkd62
FWCLgZlHOM0B+Emrj7Rs3vIW41zN0ihw8XhUPj2PocbgpgiSIoMHqsEh1HFT95lQP40mBrMbFJ0H
VWNtueO48SGJNkCRjX0jvBFq2Ax9uE0pUt2bCVmOnZOViOxAOLgtC5BB7R5ZKsNjyUKNtedc20hm
Rgpp/tfIyzTRoT3GBqvucyP/C8hExgKDgSR3wj0K6QRlZxZlbnarWsTUQ2nxgnLpOpDjfkjLdTVA
pCPxiKV7VSoSbvqgPaVl8cBM/W5Iep2X9VoF+ZUGTyIaM/9vBlV1U7cvYS0/XN6Xy6K2t4bNhkUz
WGiEauxctuhip0p3LUTU0DmuqM9ejJk/zwv8Bhe8WIYssyRgwaZr2m0pujV2yUf8oKSagSo39RZg
N/tXg8C/1NfZo0tBN4UM6ZXZ5WbKx3ApqnqMHA11U6qMRTPaeRSwBlZ2JWaCdxXWn2Hl2ETZHudW
5HfygCizvyBvelBTeUg2gNBsMUAjA8BX9Qt00YjTShE0nI/Y/TuaIafO79IFG6fHQBZ5MvhVtddu
se9UVa817HZ6qzr52JwWBSUsHmwwglO4w3uZTvo8fC6dblUBM48HD/hqzu8x0N/1SKbDqai3Tsmw
rQfGCvZ1y2Aol33LtrrM7yDgeILSa9nTKl01ubR3hqBI7eAQdNRm3LQeiaBVQJ6M2VQngxfBasgR
V2FMLWj3UFPgVjI42mR/wzAVkaigQKqVfOYu0Dzh0CkOnQwvyinvBxshJCYnp9oF8XXSh6KrbhHe
MGBElZ2kzXJs5u29M9ZLN5PvykrthZiG2HMZx+Ej/Hio6Tpv60Wui8fSIkubYK8LcnWfNwSREFot
w2l8ktns7VpXyDhR5CkcDOzkADeGirzBetOPxiFgSTlZiMPKNhmDgKYTGizaucntuPagp2jlIs98
FeM4eW9t2UYGCe4HbGKRsqmFvOEJvfBsEdlBYrVuDaRfhTgwwhE245P2j7kHaRAVMHThYbeyXLXo
MyvxZXZncAF2E2PIfbSNVSCMvcFQJyBD5Y6qYmfXwWYI3f2YIkp1yLL7pmnvG90evFItOeIYljjC
dmObrcKc/ClyNSUpmUwcaugTRub7+PHd0ebYi3PPiO0yq6NWWs+1JK/1ZCe6GVYBiS3b2DYOclCU
WvV9ugq5s9ehrufcmQS72J/aCu5YFUisSn8Tus2VGI11PUsxvRC7HRvNk2VlO00bjMlVd8gq78az
xj8ATJBaUpdOYufTW+/Ze8yCugia043waiNOkdSUUquMuTQeheQ6kQNWU+oVN8KYroPBPjosPwZp
8ESQjV1rderL7rapIaeig7kyRXcfFB2EL1291HANivB94KM13A9rypAdaOpbGP9XCTEg2FQSoGRj
7NywX5IOKwkDiax2EkRuPYR1HufC3FA+AFDXC6rgz2WkH6bSG+Q8712Z3uu2ScYJvEofI4NiOg1B
mNBGrIT9KrJygwL0Zii8tVeZC0SH8QhA+0o77RZ0GxM2XErTW0dnK2/Q99wZ1iBSrDTOKwRRLVLn
eSjHgxAiJi4s32wMKooayh5kmegH1P0vDr0j3IqtvF81OLyF0aLI9ZJi1CtBzC3cf6MWcyyL5DG4
3jsDbzfTwTUO4sShjx2o9F4AcRlsR2p+a0wM+c5FwjLvXdYZPs3Aivs0WDTtsII51bqiYE1JtUDe
TxSUH9kEiJ5+1MiOyhTfVy70tw3kBkxFzlyFQ8o5VuNWDSkEje/ck+vKxv2bdCFqc5EVY1xxa1nS
NO4gPxydLFaYcLA2ODhhHTnCl7FXNn6E/u2eunzTuCF2VSQuTZh25icb0UKyghW7a6OGeLIhZcho
RLz2jYCnMLOKSQcOSm0ltmlGMKWBKg25QoV+aJALPw0QG8hq0blyO4TTmlCyJCxdt9igSseOtKR/
Wj+FzEAvYVGZwAN7VWHq1HQ3U/VkpNkaY8mT6d5qVFH1BEWbJ5YpswVwmqPnHwCh4mirF4PfXLkB
klXBaOg7d98WFN0s1Axdlm1t0p0aVLIojlatzJNOk4VXWjFydfe5iRwlwvo9quETOGZzhNFKQtY3
tGXiwf+19WepLKptEzx47BXAOvde6kfm2K3ZPAgRaodGO5Iyje3Ru8t0uKiQMBTlNPQj3U5XPqWL
0sA2lkN3Ncq/ugKfnj3VkOYifyKitF4gMQybULuqiYI+0l9KF2za0E9C59kE98uEFK/ideJTHqsR
h4PEiVP/FWl9DHm/ph2JHSIS5NhH8IF5sy0Aw+W1xfsWTUJ/awwtTioBigRFx1RuynFYOaxChEzL
13Z9aCrUH3D7ltqUEc/qJSwmIn8iWJnySPEXM8HiwlNvpOXQs0FD0sL8HW9sbm4qbE990T0Ra4JM
BbNrkIE9ZcSDeWxUuvJzlaBGWnOrWfR2ClfdxzDL13mtVlU/JBZClMPeO4CChrmvSuo+P0wCTDeo
wGMJbWLRNjsMT2KCL7J1hgV0hc8cli6xi+0T4tNNrizk9nmgxI5rh7GTRFwX8jfWoaejNvDQ4XiJ
5uXayruoKaa1P8IXxqZR55evKUI94anxx+bDluVQItN+I53XqUcasIMa0PVPynsVrD4YrlxUjoon
Bis8UqVrUoZRMJixSSTqkHwZImwty4pkSr01ZMJPPuPvxMaYlattjSOtr4yFhDC55N0UtU0QZSMU
WQW+IP/Up3NGOnLJ0wcoi4Bv+SPEtm8mI9hoyVvq9x9FI1QEWHpf4K94aXldISCej+m65v3Wmx4a
iFdgX7wC3/TWgiF42tvLnFdLPZCV6WHnbsVVSzB/LEpYINankbUoZ9QeIYxJi90tKJMA41b0zujh
rcjuw6Uen/LRWMLQZ98EZNGwfG/Y+UL2aPq7AfocD1+3CYElufMMtmgsBkUFpILYSze8V0+WHyz9
VtqbMHDlsnBm1aVxrw3rzXNhydJBtxkPmr1kBr6eUVd3DBp0NOj9WzuPWyZ6VJV8K2xIX3xJHrRF
d8pz7gEo3Ck5yoiACbPEEVtD6ogpiAE+WOTRAObGttyBKQK4oajWnsQJJ7xp6fXmxhDW1s67axc5
lS1n7zrkV0rXmHuYXVJB6moTmuRNUaxNDyfwZLlHqzK2VpsGy1I6zxBz9dAvpMjHAbWHBsfaoOjR
MnDEUtMDGsPE3vVBijeC+r5CogsKvv4FnPm9YPikRICCXXDQcUSJz23WWC9KB92X9rEgQzWvWGc6
sgA9COK3T6jZrifPQ3tS3zoDIqsGKRNFvD+pUz2kPSAmKNieBzBaMxucgKyr1+BXrqze6BbMV899
jZNHt9nbyIo9IoaWgyGuSNYi8GuwV7oI73uJVt4f/EfuyDaW3Hul+YC09rSFfBCsGq6NEbCGlTC3
WreBZMlYjB92LvxdQfm9kdkPUxM8K2PEuMmwXmjqbtPG242Ds0Be0g6kCVTnvv0EkNbYM/BZVW4k
kopdXTl7uAbcKTauEdCDTZ8sgYbAQC0c8JVVx145S0D21wMD8cbGik7HYxVgw0lFLxdv2DlvCA1v
oIL0FrnRPQ4j3VZdY0Rm594VvLkasnDNJxzXdjrNBEInhEIcbgrKyDahEjtajM8oivOoney3wstf
WhXSpCm7tc4lkF5EA637nB+qml81lXhTHiqPse+eU8eVcdf4D5Kx4sAmgswkAx8NAv14ojUFENJP
1yFvGESD3hrKuho1OoUfEGsfU6vG0Z+zP57oXirh3dteVyQi40YkC+cRZ+bVoPgbGAki6oN8Y+uy
37rYSSPZOhtpOuMyTI1NXxhFBArNFSx5gGsoeGYo39g0msBlxlGvTWtgKGhNKMqgOV/12rnFhP3J
Ee0KwYHHpgba6/HsXtU+W4BK+QQQ6mCLwoThOXeDW4Ti6bjHOkhCyZ6cqfLgGyCLhZzwG2lRrCZu
vANicuNUSjcx5tg0p0w5vjm0fYXyR9AB6o/WF16sS4G2xLWmRVWXNzXxdqZdoiandKOgXizKdtuh
0/NGfHIjjCMSu1E4rzoX5p/0BgMhr9wymxxGz7022+mFlvBN6PULFbYfhyk/mOa0xoz9PZTuGoaZ
2ZUqQG7sKNkGvA2XaVdSzE2ViGVl7YM6WFmlPvo6D4FRTf1cHmGRc7hLhpmI0ry6KhgWQJNPr5Xm
O8DosK3OxUFTv1mMpvtHkP4jqPvbbDQYNv4KQ+JJV3HjwOKghsnQoulF8e8HVV/mgGdjx54UvAc5
uzwq5zU1rsT0/jvM+8PgAf8+XKUIhlWg3Z7h2AWzOozJjPxoTWRD6AhIy3ggMr8Az89Q8TcoOQB2
iCEu+c7shQ1b7nQqLY6k9z9Y1r9q75ID0493MluQw9MyAMXsbLIxOrI2WuS0HTvzOYfNZGYI5KbR
C/OTH+cMGNFg1ObALRQV3lfgv5AGZodOPrtaWtt83cFK2du7K5IMqzy5NNr76Z6Q1uLDMgazYIyl
vl6MhQzQjh/mR6jYHy1zvP0v0s5jOXJkSddPBDNosQVSUmZSszawktBa4+nnQ5070yQIS1ifu+oF
28ozEMrD/RfdODiGGW4vL4KvRDaaJ2hl4tdl0mHgI36OY/Vor8RKCaJWVVC2SPPxwAP5lz/W/VZy
x2AvhW57H7S8zNWQ+5Yan2wDebFuNTFNt7nemnslo8WTUz/fBpZXr6yfpX7L9LvQoZ1M65iAz7+w
1YFKhEUknLxUrSa5jbvgWatfhFY5qVL9exxkfV8U49GL+ltJpDFi+TylolpcWwBLUwLYH+80fWoR
zjHqvO+pfQkSD2TpfZK+Em4CYX95OpZD0JsTYWawzKa/f2hlmaFupplGiCRteEz6W68sX1SSxcth
psUz35P4NUgyYFBcG+Zk1TKk9YpocHBWFDwBtNcwtGyhfmj9ypaBeFwOtjSBKv1A4Kfa5MpjzYBX
QycpoSerwVmM5D+JWiIP6VcZMi5viewqdmD237Oxvm6oIBUNHYomNL8ZoXjTqOYaEHahxwu6VyFF
oJshf7EGrPDQkVP49ecWkp3yVt3pqLWgFWg5ww60IoCOY3GcdNGD1b7hNMr5N/8YekIhfZjasdNK
MQ794Oz5o74zKumPkAg3YmoeK8+7EsLwBh+vp7bg1Xr5+y+tKXgqEJUUmrL6X973h8BF2YvI2sTB
OVDbKzzpr1QvpciqrrTPl9YUjCjQ/xxLIDxm29QsjRKtjTA4d+pVTH6vFyoqNr9kMMaCsqLrt3Sn
fIwlf/6WAUJSUZFGwblJKKyb+sb1/e3lr7a8alUkmFBuxsJqLrWtyrjZGjVt3s7x7vwTykXQ6bRt
l9n/YWGuQeukxUGxH2UN2IgKwOLzoDpXFPMYiaczGjDm3tjlj/5O35TbdpucJCh8wSrxc3FlfIg4
W5KlWIlN7An+OZd4qT1qQmcb6uPKd1zCKXKQ/TOu2U1WmYFndR3jwsSqsStU7XZtC7RWUHldm60E
L3+CA0UFbyDsof3N4NNBLgwAaUVi/uwLUL2GR8HNEisnGMJbtnBtA3fnVZG+A6U/FBFdlzDXXuWu
+lGkkrA1yvbVNOrflDB/JJ5FHRzJ1nQQjvRE712f5gXFnUdRBW+kC5QJooySMc3nAithuEdSVfHG
9/DFoGwO9kq9FlMso3WpAWtJLma53qOcU5IyhGCTowUP3Fq4kaQS+Q0/e0waaRsX7TtAbGRmDVJM
P6UoUiWDdDYt94q+km6b6niQLZlnRyFCWEsLpLwGtXkRFEHemyOwYzAwzDqNF0ehuDtGxStstFMk
YDWZWo9eTw211IR0iwxRZ9eS+obgRW17ZZFvBJfnpZ+7OBuX4TNaYbdG67kHw9dfwPAcIym+dg16
CKFyp47grAufJ02OAbhN2v3qp+UvqrQ7j+YFTsiIVhUCpeymKqiP1tm20yhitR4nVe6m7oYuNBB+
r3gxKetLueeeBZhwbQkm2XCpgg1eADtFuSk08RSXbbqyUxf3Dc52JAlYpmhzZm3WGIqHQjx57EgB
Sx+6F1Tx6pUgC1sFJBLSJzKnm0Fa9nlzxvRX6OmL2dlAraTzzQ1STU7erPmCL4zlU5jp7x/O6rTK
rN6IEHDo2via++FnozX5yn28cBFx4ysSxxoJJqL0n2N4rVsUsqsKJ1l4HGjk611H9xGZOkCetI28
gfJdmB4uHwML34/5QW14ojJCEpsdArTX8tE3fO8MDtUZStVGCw3hrbWXwNLYPoaZQWUkwcIpJ+u8
sxQ2FA97W268TcqLvzQqeG8066KaOrq+8kmXsmiYrRpJNPcsMzj7pkOmUu1qDX8y0zkPe83Wr4xr
92jcRrf5tv4uOa4tH9Z40As3LkFxyZzyUfULGA+OehhLVeSemiZwEtAYnBWbFKIfVrV7wa32l6dw
ASb9Kdzs0oU9k/MUTtjZPcW2EHZLvc9FcaeW/eZypL8pySxXmvC2yuQ9ATLImH3OwgpTUhbdxXdU
pr0MpCtwlH39XXwKdqv37rR1LwWbjatM06S1lCA7R38sEEAbGaFPz6En+k5rXNtaHsATew20trhQ
J09MXDVMsuNpv3zY6L6nCT6Ky9G56y2Ip15wl5rhUzQiThPU4zmnh2FZyaPL7beSDi4cMROmmhUj
KiZgzumXfYg8VLLipnUZnT2Vcr8mFpve69c2xFKQietKzo+DsDx/kauBoQRo20bnUVVCx9fag1yu
afguxwAgavBMhsU+O1K6XjBrsurw3FhtslUV1OiMIFt5MSwsely4pImVjNXDlyxQoc6Wd6S1Zz3L
wE9RPSerHai/1SuE8sXRUL/gfWsCEJmjvgvRiKlXjSGS2LzAcrEYHdxXvl3eWAsnxiQQ8X9Bph/x
Ye5VeFUh5V73RIPWRmD5eej9g6Ap+6SwbI2+8eVwC4f+p3CzRZ7prVVKsAxOhfQEfi9BSrVatbla
2L4GghpgrQ1w7BCQP49JiOoxxgLTPVni73pUd6FQHwD2bKJQt2vN27mof9Zas61V9RFGGwg2Y2Ok
/8Ujy6DwRMIGyRHMzWwxQqNgufdonI6W/spRCXEvih7VQihWtu/SN1VVFaYv/BtIJNPn+DCFSRk2
tG5jULzTs7mi/SbVVOyN1F1ZK0uBDKQUQEIZXDHzwtCYZa7bQlM7SxRDDQj/eSAgBbc2noUXOcU0
6KDEAQn/V3/ow3jMuMXhAGvgs9GCfhgG6UcgxB5QCLNHArg6R70bbtQwWPUimeQXZ8c+rAdMHkkZ
Ne6a2YcU6SgZZsvO7sNBe4zG9q4L4NP1lv6WpaS8qtacokY1tsWAcmo4tua/3h2Aek0L8wXQ9OZX
ejMEalnAQuacjdYRBdxtn0pTUXvl2l4oW1Kq4u0/lTzAmc9zE7OuS7rann5qd9ldcI045zbpnGrj
3ivbfE9h/99u+incZFpDpYeMaLYT8lhufEPNdBSkn7F3R2KUBlq7or/19bSURBORDw06sSF9SRB6
ZP1HMEvKKUAAUQ6wEoyUf30gQz+Cea6hvTwVe2eHV1qLYj8WPTB2kT6JYl0Llr4GyV8YxqcYswd4
NLp1KnUsgVCgEyj0AXmxIm4vT8hakNmEdEVl1nJHsc8POsS+eZBxPK0ZiiytMoZiTYwlyJXi/MYv
2WBKUDKU+GYqXowHAzNJJEpsLL5Xa2lfDw3mBo8ANGU49Ck5fT4Ee6HKx7ShOJ5bFMZNrF16a+gP
ejkkjiRFPpjPaGsJw8qS+KofNVHSKABLnFakptpsTbiBh9POUAaoW+yC+lsXvwbdVWWeAAwFXrgp
BGhyPy/P3vKHnQqnrDFoU/LsnGr7tKE823BAogN81+2TfX6oLLvbWfsMz8pi5aG2UPdijPok5qow
nV+IWrLfjr0reCbewf1G2iCQjii63Tvjtt5bp/D2X5slTd9UN+BRIG+jS/MLbSjHWk1l4kVJ/9AJ
OiS0wtHMdOXEWPyOOp6XUM9F/OzU2XfEBqpS5EYwTsJB32u7Ym9u3F1yhCqLvsN/MSj4EcjZoGWD
ONS8lhfJXTwd+VwuRvFL1fINXammateUnL7qqpFykGSbiNFhESPPa7tyVQA7NNEj9Y/yVXJXH9tj
e69cx4/wgLc8HfAmKzaj0xzVa6gJyEmne+30r7Vmph8BD3l6hPIMVWcvijbNeND304+Ipdukp2al
vhZ4WnTVexlTMEOk8vKemLb356v7U0Btpqwse3qblB6NuK5v+n1rgQ2y0Off6KP6At4fqWzfe/r/
CznLMpVBi4oWGNNZaP2NHID5RIZAsbKtlgZ2HK4s1q+vw2mAdGZo0EoQQWdrFZEGL7AGSvb60Dhx
LO+SiYffO6LoHwrz3qv9rQtF4/IQtelf/fpZ/4k6XSQfUrEOBAxM2gJ3QOqcmzq0kBvvB0CncVY+
i7V1aAcF+Cyd1cmI1D3y+IpBLFSn0s28Hf22kFKfjsBqqBRbM0Z2IvPlHKhrojgFGFQoFrETNQaq
uHJhHJUo/V2h72RUwJdLDeGc6mbMrZ995H0bU5WsAaSPTS3pOUXn4rpUgZqqDXikOi6A9YaoX43x
rdeLYDGSalvL3g3/j7ElrdOujVZCEVR3jWsREwpAhnmzg7wOVNGXpWPpiuPG6gdKUEYnOaEP2/Ty
x1yo5jOFJoxstj+9y3mzWKorqdfjlHYILLj2WET75HfOTzrq9y7Gc/KhFf6sSvItbowPQWflr8Iv
m0oQEy5h5P+EVwBRcMHv8oN7UPbDJtuk52DXXPcqdliXh/v1mTyNliPI5HBlvc4uxr4xqpD2RXBW
O+mAv0Zge214aCT9lUb6/nKs6d/6skx5+kycV0XhQP+8TPWapD52E+uUMT7F9xwVTk5CCfxymL95
8YU4c48gTF96ISlk4+Q+TyKg6jajW9gVdvZbcMRf8GtAaN61f/Td1P7XH3Rp64krv+FvIjP/DSav
BJWPC0tpnoS6MB+kYgj+s4riX5Wj/RgP+rtyB61lz328yQ4gbQLfXltKSxNKgo1IAfVarrLZhNb0
0ZN+BFIRpO11NIRHkI8vut891JK/knEszacpy4BQeEHzdJjNp2v2eYlPYXC2Rnnbed6xrgJb6OqV
/uRCGix/CPPXJ/zD6QbtIkYov2ZEVvM9zCCEaUa/pvS2eHBTs4S7DKKCKtvntan5vR/hMsjBTYEl
KVKqEO4O+LdTmd8E7SfWDvvOa1fOmqW5ApOgTiUqi6f07G7q5TT3Y5VFYkzuEfKLmoKyLZqraE0X
d2mmPgaSP4+uBMlqocUbnKWmRxl/2LeddbTytZlaDMPWxtJAR2jk7z31YaYabFUw/eIjep2BCCaD
iV1HLqOVz7a2IGafDc20AX8bbCSjTt8Iqoh6/Zqm2HIITaXIK0G5/pIGuj1GOGEanl1Bfs/U4l4A
gICrEsIGfZllGxEBLET1hT9ebdzHuYo4V6w+QyiAAcgD9C4yyrVbfmmxmPI/P2n6+4eP6zZm6YkZ
o0YAFNtCkhfV27rD77aJN5cPUBpK/FtfTi8e0HR9gDFZ81IAyqWTfrM8qeXnELjcHD5D3L8KCC/k
QStdFyOCwzqIs1HEPlG2TlUrT4JZYXWbiCk6WYjrJXsAWe1VjEgF0OZwo+TWNQYK8G2otkFVM27G
tmvOaOGMDkil61GLI5vE6rcKePCgycEvqRjTne/mP/RAhlzcIWAtmMZ+1JUXrWsGuCfit8iq9hIk
ZBhhlWs3dTPYVjMcB1MYnFZMgDz7DwU4+6KpnC6yjl5OKVgpNzKWqhNJst20tJl3Jv4RTjsKP7o0
fLZy/coFWAX7TD/Wgv7sKc0f2bVEfKbrp0RyXQch/PqQ9Ca2RfpGTHwElIJY/56h0g7jo+icwBQy
mqjyAIo+OTRAmyFD1ePBy+WJvhA7WW+ZN80kSZUqRodclXnCLOlaM0iOrcpD71GRnQBxK5yAmkfP
bW59QXaRk6pCp2rGZzy5vN1oGPfdpC8TVDToA+mpreR3uegeAsl4DxN3FxfGs96M33RE+OICro2c
jt9lWt2wJzMNxeYiPOSW+JYPZo8a4IASsCTuhKD6FTWauzXUpHQ08hI4wBgjenryRw/QDmwETdiH
pfwkuil+XZX1ht/Ce9it3TCLax6tYF7sABC/PKFj1xpNvW70E43ik2kBq/bqttlmUOmdWGzXJNO/
VhYllEwB7U2FPd5ms+rEEAy9VtIqPLEE9532ZPZQQbEagw2Jq10Oi7zyNmbZ/jLIY1f23FIOjys1
jerpFqIE93l7w2OIqJdIyqmxAOtJXfAmhd51gHqG2t7m3SaGVfh9SAUYCa13got+K5bFuJa2LNRn
qE/TkddoMk11wM+/IvPgchVBr5yUZLIX6TQFSliBURQibn6dvOERdOMn8bNoCQ8WkoBik2zbvDmS
ud83urIPLONghc2tJVU/xrF7uPyRFjO7f34e3+nzz9Nr01eNnBKl9Ah99JQcqn14H9ymr4Znq5t6
W9zEDxPIJ7jvDtGrcBRWVsjiekRVn9uNCiNYu8/xmwFWhdKDX4zVyBm1BkjzN6rttjgUK1ZHixcQ
DTKJUjePkLnVkdiaSTLGnX6q0LmBELjVrWB7+Wv+zc++nPL/xPhbNPtwo4RlDlkDzs2p3ogYmNn+
r/b4F1YXbhAsRKgYtcLmWO/bZ1ym/r2l/dR0oUcMhHlSBP+LPvoQvVBgjEF5Ds5und3mVaTiUKC8
JT3k88vjXJo0i52jg6JTTKrPnycNIQfMeI3APGF2ZLsg6Ab1iHvYtsIs73KkpWsThUyDMqpCa2QO
eFVJINOmrfVTMH5XI0j/qXWUqjWoydJb8WOUWTLXJHg6ZpnmA5tJZRuTdIiccXST6t43QJjRbpAy
dS0fWjqdAEfoU1NY41k8Oxlrk+s16iXjVAbyrkq7W22yOpIFGaS/6/T6cFtpFWAtGDt2ZCqFLWRS
jfq0dh4syJCXP/PihP6tcVqibn6BT8RZzU3ZFHC7R2UD5f0sdhHkm3RXiPLK22Mt1Oxbp2GkJLkQ
6Sc1qw+IGtxYPXizvlEDONsUkC4PbGnTWwolY2xoJhzxNAsftgR0OCyhGlU7uY36WxfbrRuoKyfY
4hL9EGL6CR9CoP2f9Y0+KqdRqMmdj4Y8XGHIuZJBLi7RD1GmX/EhCsalVpUlnNNF6Z/iBH6bmaKM
Yuwtw90NZrgyS2uDmmbxQziv6V3TcBXjBHvUcZE7aA0cTz13ZVRLl6Ol8BggOVA1qkOfw8hiGuZj
mHP6Z+/uSEJVIcdEno+5E9TFozDoK22L5XH9E3C2+lQZjYpMLQnYRfi2xm9NEh+jOvp1edktgKA4
ij8MbLbutExRMSnm1jfg0vqbcZO+S+C8Nu6mwvvUNm3d3yBxSyrYOWv1iqVbiBbndKXyBP7Kl6CH
oBlmo/vngnoJhmpjv7FqDBNliQJJCY0VIKax7ckAt1qQPerqeI/+D5ZmKdQqyUJohazANprxV1tZ
vNtF/RGL5tjOcSlY2Z8L8/Hpp86qdJLRFIUFvvUUuB2whA5/UAxKq3/PIJkA3zz1KOKgDz6vHem5
HKmRBLo30ETksHwEeV8MSiuXZ32h4vEpymzT6H6J1kBi+ucoFfpj46OWHFTmfSBWP/1YUNB7iH6U
Ppsq7txsezn2X2XOWeoxCVozSMqPU6ng81bCoC9KR42tVFftrtCEP62m7tw4egq88XvHCYheMrPf
5d8TS3/pKk/FLjXtd+EgnXxxCA+qGv8SoJsPmnQXNbq2jyMXAuXYP1VILAmdei+mEO6FEgZfHV6h
N3AtjPE2kypUs9GSkPVeXzkelirHcBNQIYedAaJlzvyBalP/BypZhcjx1h3efDJA6J3WpAfkeIKr
RgpeBkv8Fanabw+KIJznR1dQEN0qJajx/9r3XZU+/Z7ZcgV5Iwl1UyknzTwESriRrNexjtceLkvr
CJwYyQESmxI9wc9TWY+VZ0ZYEZ3ATmq26HgP4jba9tf25OT1UN1aW23P3KIGvXVXltHSfpRVUjoY
UPAW1FlWwopIIqBf6sksS8c3bwvzj5tLK/tkMQgKj5PlKEn/vGXdFlrS50rKIWwi2aWVTodwSOuv
tca+Zhp/QR5U4am70L6dfcZYTjwewol8ggaJSomu4ONbGY4iFe++BM/28gZcaIiDIRYRiNVMsB4s
2M+zFnd022sJ+ZEIMGEYpTZQjDG5eQqoJjUgpVUlso1kTbD367dUJsgkLB6UgcjHZxNWwdZATznR
T4M2MW97OkXIGaB0cnl0C98S/Vn5PzqsVMFnr1gdlokbYjsP41hFXQjx8GgD6wzqwcorbWE803Nd
Bhit6ECuZuNJEbuNEp1AYR38sUZ1r0fmYez0P5fH8zUMVE9wMxNImXLx/FUe6J4k9uy/UzwWnJKN
LUFJV6oV3JjKlH8+k4miTNLXZPhgJWZLosiCKAqorJyS4lQVz0b4+78YBchVUJ9EAIXxecmVVdE0
g1Tqp75RzrpcbbIxvEuadCXDXR7GP2Gmv39IBmNXpKIrhVzSZXcVJtLZy7qV59A0rV++lAovS+at
x39mezV0w6orWx7ngioguldlvmMFmrCpyuoB91QwYUa+/S8+Hg6VdJQAEmHU8nlUAMEGcwjJqC1E
s0zoL8jUyFshqKOVW2zx8/0TyJyVWDjLS6U1efF4lXau6/hB17v95bEsf77/G8v8qBtFv2jSvNdO
Sl84deD9UL0wcPIy8rcC+jJt7Z0uB1zcPxNYkHI+Q5t35b0CGb2mYuWxvXbCpAREZx5VjpVe6nIY
ihnyJLWrf2l/tM1Y8jZmm8op1/+vvnmAs7Nyti1+PA7t/w0yW95FichXUiraSYYpL5We48Z3uoy+
i4GIhr+W8S6AijgUPoSbxvxhN1XyoJlJkWj4HtQvrq7ey0qf3ot9me5EHNIpMIPXUlEOQWhF2Sa6
Wl3rQnHtjuVB74rXy/P49Vz//GOmv3/4MZkoj2EWBZwgAnSp7sb3jE3KA6FR/rVdEQ1NkbuRppxF
nW9e7/BdTRJSQeMrC92NYXWPVaCu4fkXl8tfVBMIHMCss/MQxlzfyAIzKdYPUXebR69Z868fkAwD
WieX0wRImTcYzTAoAIhTP8/inA3dXilmdlZRT7s8L4tnBqYt1Na4COk9f54XUcuSsgqpeyEyinF2
swm6NVfgxY/1Twh9diyF2dgGeiWSryBMM3T6nZloL7GXnS+PZDEMMtkgwlG5gDb2eSRomKLI4nHM
oo/qyBTiMXxxJFhjl8MsLuQPYWYLudOKJFGGhmeOFKGg8qMsXmXzR4yA4eU4y8MB0ouBBlZ3c4he
aeIr7saFdjKz36mLCGyk22WxZiC2eCSxVf43yuxIwhcTxz49G06hXt4MRXmdCdbGKsCCZ8l5kq+7
PKjF1cYBSC5Ou8aam0jWZSYraYK0o1+h+aX66dls9V+XY3x1iZwOAAuUiiyC3vhiXS9VnWS2RTuc
GvJIW0uwxSmFyIfKqsNNQzkVhSCEXCIPrUwQEu1WKHqInxOt1JgkLs22H5FnUatNX2i/gkjT7Dz2
nmqpu+PFBLna+NX5ww9XHXd00/GnbdANuzyGpWnBg0sjFeII4OL7vJZ1XMsbTx7VU2CKu3ZMEXUd
8nPtd49l1m/H0F05bBb4wpANPgScrWrULD2U7bDS6X9qb/WTBRGaBpr6rj6Vf7yTuZNUuxk34/vl
YS6t8Y9Rp8/w4VKQ62HEnS9WT6L8HhgnfHgpU/8XIajKQlEFrwk69HOIWMacvhkIwX5yuuBxRHIU
5srKfE2n5Dyr5P38f1Fmn08avNSIRr0/KaN28ILarqLW0UHqufWPUUJ5LNlk7e7yyOY1C56AyMho
hiThujlhwGaXUNkIY53GoXyyUAEtD+2bepXvIP47aKYZ0jl68kC8/csC13+CgixgZfI5jTnkPG2b
3vKiQsQBKnVi17hB4W5jDeVKmj47KL6EkT9PW5RH7SBIfsNrE5U9XW/OfYTs3soXnJL9D9P2/6Iw
CDjM5kSd+xylCuVajESitKVxn8QhdGsle2jy4jYbM+idRv6uSl1t52L6pBsBbXwEoy//hmllfPkJ
tNFIcKcSzPzlBr/VzN22bDiAEe0Xgr1oPY8hWonVqiTI4mg/hJotUjWOYrMyMunU03KValQAU/pc
LlLKOVxWT/SPJfpT4EsPuDJTSWhWUg0wkSuDnX3voYhzDTnY5mTG8PPrPn4RPG1fIqsZWNpW0b0/
ZWCg8G2qnR1I2bVlIVmAK8nBi8p738uvAr3Z66N4641dgu7rcI9fmI8SnbXpWvQrK+Feq6XHzBSP
VjTsYxUJ6U6TD6gYXw19Hdqu7z2HWn+wkGEtteKO+qkD6/tKa7S7HHgBOubJA4bvaAz0OmZnOwTg
8Z3rkqsh8ra8UsaNHHmPRhd1NyQ1RwEIUdCF4jHTiy3Gvg9aZ37TUvEgm0A/o+ysh2AWjXD8VXbS
a5/Kh6gwNpE57EwfQVDfjx4ijMIQrTZ2fdBc65GkOVrt3XqD+WPgyDc7eGZSX1KXExCy7BKr3tVa
dkhl60kU+h+Fi38gWlhUfErptkcLTCiKdh/rCZeeUm1l/h9pFJ6bvDvllXZt1uImQpVNyJWjlnBc
0Asx/PFVlEAlmYJoEF1IrvzYdJ1crn+Ow+AigKsXjp8F6c5q6gEvQ8y7NCH86TZiv8Mb7r31oxvV
k3LkJHuEQv1xOwTqtheYJDwN3qzIP/tYhwA9uq1K7y7q603p+yg98BqyE5/l3nplRWkE3+wiP+bg
EK2+vU1b6XsbxEdD6m7FnF/qF4G46RPpW6IpDqim3AFVcQ0SautLpWrXiomIalnejSngh7GIk60M
7cbReiuzeRdsM1PZuFFgUpUXnsO0Qqs0zR9VQQRTo5qod5f5NsmMV9oSr6JASbTK+6feTc0D+fkx
DFzHKmWqBrV4dq3orCBwrmO7sTU9+djX/RvA5kc/9PdC1f3OtByEU/8U5h1IFLO/NtP+vajNP2oX
okCT1xt/UiQVk99WMga2KLDUEzk7JmX3jaV5lVHpsXMBm0oryGobXz+SEokbpkfCWkFbAoVBWy/R
o5ARQE2M4hwXEPYwWnhChDx0ws64i7v0ICrdO+pz38NeQ37NMB46ODpbIOM/vVISbLnucH4Yk2ep
bm5oHjwOvXmf9ug+K2iG2VXb/BhTZRu3wk3uCtdDPsnNtyolQNE1HcsIHs0ogHBkFLuk8G87Ppgi
oPGpmsI3cNFXQ1z/AMewc6mkO3VF37XW9cGJC/3BBPWFpXPqwAZ/kxPN3BRSNmxlWekQlzUCO2vz
0B4Ua8T6yovsTu0rJ6/F+9HSfoRtg7Jxzk+UM/k26jLUhKygpGNQd7vSaDxHcrFxwnbl0UIxz6l8
UbTj1jjppoAcfIW6JqpSSLO2O5R6zkHdoCtsXGEscExD9d4NlJ8UJ1U7qYL3Xqz3md4hAB8+sykw
90r73m4N4A7NWAMY69pnL2Q6+lFMN0McPnta/5Sa5Q12R3sjqa+lMh1uEvwUnbKqK6fpUIt1g8CR
BvEttupTLMEsQI/85Ou1vCmr9qXVU8XBRTJBwK/kKEJTNnGbAyXNJzeIbjVfv9ZL1alwe+iTakQL
MLxSUujYro+qxKh+z1v1WMrB3qii5y4YH0dM2WUPb+lM9+XtGIEXg6T2kMqBSwGg5zTB3Rdv+X1W
Zw+9i4SmXGohLdkUoFzzDf1H3fbFPkKSNcOO0CrwGinvhh5Zpw5lkkLUkThB7tQvcYXHLZE8GbHC
oC06O9WFPTQGrFos1DuZiFPhZc9ij0C726rNNrXw9NVSwTgWHrKtlZ/GVyLSKZh5wNPXqkSxXUH6
URTdZpBicZsnSbMpMvHsReObGgpOrEpvoaHLB6tXC9sw4sopBvW3SI3X0a2qcIDB3URikW97Uap3
XtR4yCO3KmLAsrUzrBqMaHGj5DQgIITnqBjqr5nbo5RTWN7WqCeFSjweE13fy3IjH8dIMU88Go6B
2L+AM/A2ouYdrUFhorqmP7RNAU4dEXpZTk5+p8aYFSB7laoPDLB1usbYSn3y23WNjRDoZB3+kOws
OfqtDEK0jzC6sUv3XOTltUefxPZ1YJGG191ZBcLFgYwsTB+O2ndNl/wrwSQvQhyytaErbWokeuyx
R8E364zfGnw+u4CwZPde/l5FPPH7PixtuKLaDsGcbK/y7CHX4Og2zO5HDigkKY0fuW/ojpg1ymZI
km6H39Veq/sjwpujk5b5H56lyOXE2S/Lyl6lKnzWOg2ZbLl6DFzlPgmKXQMG1zG66iWs3d9exoNq
CNmFYmUBvCqGd7kVeM66w6EuZQlJT7/eR2X9LEUcB1qIQ0RZZMdRRBZIk3uslcXy0Cf9e6gig5FL
ip1p40ttaP4mRtMVwVXzV1Tq39oMX+g4za4z2RreOK+tHci8fqeq1TeQjg++6aH7MC1i3fDUK4i0
mAcoker0ldnjNRUhwB23iBgqE5wy79VbC9Qcvk2YacgFx7VZ9480jq9RnkZ1CInYoRI5JCXjW9TL
FPG86DEbc0BlcTDJD8cZu204jkH9FGviLunqKwjrb5C7b3CiRf2vvw30btd206JAsM2OmpyjM+ue
da24QRD/eymk/a1ptqhgjem7Jja3TQm5TYSAU6fYzUipF21dQ7vOY3Ff+lSz6yjdV777KHOYbxWt
IwNyoU1peiHSFw4evazZe1n56Mtmt1FTHSaPid2NVOA4mN2mTXaSR+8YaUPqKCLy7akry46nugmf
wS93TW688C4BQ2NBr1NVD9dRxT1lsvnURKiAFlKHw4r17AdowJbVaO3kyLgypEDZVX3wMzAHdJvR
PpicPmTpqgQmbKgtEodh+whZ8BBJVYsCeXoV1S5aVLqApmt6SBIJ6ZP4HgOSQ+ol94PhXpUDytSU
Lu0+Rhza91AqcYfNqEckkrhx1iaq5Jb7SDJ+bfnj9zhob/wmPXbkHYOc4Sij+Ryh3TexdK+TTtil
Gi7FnqLcFjJXYqr332sp2fOi3IrdcIjKfNNowZ2E+HTV5huKq5vYQ5CaRniZaWiZZjdhl0qcPuVO
QuzP6Xr/SLPGxykEmalAL8pbveMmb9FTlnT3ynTltyI2b5ARvoMzdcf9fJ0U5Vsnl06pRGi3j8mm
lPG4MLLbrgJOWAICxon9PRDG60l1xy5DDs6mxaBybOr7QWvVOyqjJ+T+TKTjmSS/MVUMTp5oJ9+X
qKYLkrKjdPZSlu3OCGWWRT3e1H3t2lkImgBF5kiqj0btXuXQyYTAOkjDyHmR6QcBRftQ8/60VAmm
TAvh/NS/zvP6WPo5tm2aewfV8zk0JKdSqnNnyNdaK1/p/diAtGl+FkKyKyXkqTzUirl66p2AkRMa
YB1GvclIChzeIif/kDYjeU2e3+Se8KpEIm4vY/KY5f0ukZKBky4bQFwPx0pqbhFLB+IO99024+hN
N4qbNs9RwdPzY1Pnsl2H/n1YiRNKYXSiML1XJrHloH//H9KubLlSXAl+ERGAWF9ZzuoF73a/EHYv
7CBAIODrb+KeuX0sE4dozzzNTEd0HaFSqVRVmQkA4BUb285D0Ydh6o09Fd342ubVQzZFNyxvn+oK
xP+stJRt2IPT2wZZW6Uf9XaABGtf7Myq2/VJvZ0kCGDN7YhIDn/00niXKM2dlA4PwMn7iCLXFGrQ
KmkuihQvFxDL+oOaXdosJh5ghq8JJZWj6uWxkocfSDF+AL92jz7epiyzWwxWbvq0eokbFqQZ+JMs
tc1d/NdT2+qHIjFejZFcE1L4xMyOKq3uW9V+MY3yBkKqmVdpiV9pbNNLLYj7m+mXnWu/UEK612Id
wgpd4ycFv6KYNG9jtuM5MKQcDQnWxTWwnOMVr3iQkvguNtkerxB1blF0vtJNF5ItbwDE8ecbLoEq
hJqrW4xaE3eSIFRUQCot13NPGdt7OQJcDKUZkH9AagSCMR0Y8+1rtWYXo6X9jKPxUDTxMa4R6BWz
3E1q+VOdVTlQ+fweg83fyRWANKYIPORtDx0ty3qNtRhCDgzpXNrkR2olW4jrPHd6C5GnFghHDHw7
+YQmdQ9Uv6Y3txako5DJQ7QF+mprOFyh8vO7hHDyqBYGNSQtKUcly1SwJiU7ZWf7fGNsINqzPV8m
WKyHnJgRyvR91yiyXStdgMIStMHbKy1h/7EUIbYP5aaAsE2EpVDIxoGtPo5UAD78Koz884sRyn7/
fLOZPAtDROBCFgpXwIuiWD+gDGAYhVvK38FHAqWhlTLw8sb8MTJ/0ZPaIq01cJvOG6Nti1tIle35
ZrzID+3u/FrEyunvxQB//c5Qi36b0FDGGE8C3Wl9CsYDtN2afQdaQSfe0F3j0ysLWZlT3HFnjUBr
yR8U4DFnXgSA+ESCAs1EjajJlCnACiF7diVLD+fXtfT5UDAFlAIAt8+MBE3ZtgozpyngseoMbXgH
zv/IL4j1QJvhJ++Yq/TlQw8xxvN2F6uauIJm/D6q+Bhy+bhvZgY4CtLTDjNJyWv6A+hP3UuQjVJM
Mw6+7irZtsKMS7Rid8kn0V9Gkx6YTxlp/0ezkWFlfQ5e5iCHal7HmKc3UJqha/s2V7jEct+JGVH2
Wi+RHkCGiAUAEEZ+XJp3Zjpc4XchWTKA846k0jv/QZcKjKcWBf+s+GhERh5NQQHxNklO0dnp3TG7
1dQVj1n5gmQu/p0cuDLR00SB5ENQts9Z+81U79G1P7+WJa9/n6yUgXLBMJKwSSFXeEGtdAqakRyM
lN3X09p8yOIqZjaVGbkE2i4hNqF6gxRYhwm1+qmn1xq90YY1BprFLTmxIYSmdBhD6GXmUxAlqAH0
FcHzuUOShj6zG0PX4PxHm2+gTy53Ym1e8cm+6L2l0ga44oDTRxuyKnmZ7QfzWcHoVm5zSOytzCKt
fUGhzAxlgcY0rQwOpxgYB95wCC/I+V/Oib2HXTBp/n+fhFIyWnl2Zw0lA10URHOmC/CeBdWEucyy
889/v8XdAnLpXbsanUXBI5oUsqTcsMag6eJNWH0zjR4DrQcoLZ23Iw7W/l7SiSHBLeQMIr5FT+AW
5eRGyfNYQrHTCp1Bg8qCBmrN4RYxCkpAqBePeyWDOgZY68w6SOlTWFJPqzR3asxj1wJm10BVbIbl
ZADD1W7bdtsqfkPdCcWca4LnPjeznUSb/fk1LB7QkyUIvpZ2oVbyFHvf4vkgM8Xh7P6/WRC8y2hJ
WOUpzo4110OkueTTr03OLHrwySoE37JSZWpakuByhe41sDlODUAMH1aC2eJVYGPcSAaTHiSohWBm
g1VD5nU4grMrdW39JxAkTisDKhhdRzJbCQKLS/pjTBNmMFo+ybmUS6AN0eR7K2z9JGshCWStmBHh
CL99GJIG4CIDPuwTXT/KSf1A5rRhhLTdNnYVcNvvYw9czaOrqpCfdyoP+oqStzbIsLRAJAxo+s8C
2NCK+Bjl5JJBjAQNhIAWEPpJ73X1kA1rXfL5ChND6akRIdlPExDtUk6nYHjWfukXkQ9SijvjuQso
6IzWMsuluHNqTPAPNe9qaHxOLJhB47X+xPhFi7TH0P+SRvF9z04MiXm/REsdD2V8urpjDvQlEWjQ
UKjWoP/LOwQwNJhKUFkTO8d1Ek6jwZEfYPzSAebPydilhErf+fiwbAWMexpyOA3TvR/9AMonMSc2
IpDcPhralUl/qurrF0zMYhEyQaKoizOQEAHOeWtjY8YMU/k9VFSl4UHiWeGet7MUTN9FKf6xM3vj
ycU96s1oynmMUFfrBzNSd4a8lu2ICJ7fe3+yFuFyS+u2QONXZkHyWDbetBl9wy2vpx3byXsCUVWH
RQ60ocHXlaOHcpQ255e4mO2frlG48wwpLiGTCN8Lf3Y+pB9fIfQ67OS79HXwoY+mOfRyDbW06CFg
4gZAVwNCR5wIUSWjTpilNUFX/VDwphnBKhCtQQLWjAjXVNpLkGLkeJ8N/VHXLwz9oixW7o81E0LE
Q8VfanhhjoGCLqyN+kxP79S8/sKNjtEEUDICqQHC9/lXnDghtGkqpQvNFkCUWWBbL0enYHRtNmHR
1cGpJmMM45296aMVs9CYqhfqGIAWGV1h62DS+u68q62ZEDwt56DdjZsak27aL3lWfkNz77yFxQ05
WYT4qSIbhc+hG4OkQ4FqhJAm5Cm1NaDy8jpmqgHgTEHiJwS43MpTjjogrEzJxoKs20SjlUx06eYB
+6YF6iNIyFhigLMLiZWQOR8BH6v3eapB/jfKL+uiK5w2BKb9/GcT55TfYxCwOZhiAkG28omxJItp
PZix1gagrYaerTSrjBGUWVUdsmem9l0F1gXS4vUGv3hjQxrNVUEdFunGBYlIu/JrlrKy0x8jXvEs
Ma2oxqmC4PEuV9EmngzwVeSODAHTrPi7sfPfSwfsDJzgCgaqRF5windFSyZspm0yNE2hDdqnmFB4
Pv+FF/eTzNSZ4HokIKL5eLrUgoVjFxZjYKQ6gN5JE/RduOcw7DN5jQ1jyT8xq4/kb57AVGzBGDCv
MjAvWNLYNt4IlsBmeDm/nEULQK1hNlrGZKwIta7RnJwK6HoELL5FLcqI387//YsucPL3C5FC75Ra
H8x5JpYC3wcyD7RdDPxrEl9NmMk4b2x5MRDSICDKmul7P+5NbFIzlyFKHSQShD2LGF1JTr4Q+mZy
0X9siEWnyuYd1RtrCMoRuoMm5nFWvthi2n9qQSgyAZI21/bJgCIo3UNr5Zj5iV+4KDRtjGfpAPFx
L3R17/ynW96nP8tSP366PCVo5HNpCOT+odcvNPUpRqac58dc+n7e0uIBwkMN1YYZ7CyWADAQqDUK
OkQBkwenaxIwfxsbVWfgyL75b5YE36tGLVHmPldQsdtEv5GTb0Z6S9eYnNfWI5zRvpQh/mu0Y6Cz
LVR7HPBlubmKCoKcu/9tPfMvOUkf8ohNYaRkY1D0rxiNBYjcU81rCbyo5+0sFbnmKfZ/d0hIhsJ6
wIRbhRVhmm6jDxSTVkrpWE2xg8jQfda3zyiufSEBO7UpXBV5b00hkRAnwrJ51ph0b9k5evwYrvzC
2sBrNL9tEe5EVsu6aqjagTA9UPQWsx3PWrUFNYs7NxUBZzWGx/Pm3mV1xFeucWJPWBfSu14KZeyZ
ynBdcGIC3JKnfmRpd50U3qtZkfqGVGJahwFl2lrhs9Lpm86yb9BR1UGpgJ68zJX00OhFvLF6VX8b
iepXGUYeeuCVHqC1jeunbquHhE8W6LR0TNSMxM20Gt3JoYJ0eD0ORxPEAD7gtuWFwsIfUkkvY8PM
vbwp5uwN9CxWvQsb8qtLegMd8zxQQIe6xVjRXWY1DyYyFQgfy4ajZOZLaEM2sSSXZRhvqmi8zZr4
tYu00mnBioK5M+2RsoI5MYtu24occprvxyHXfEnHdkKNdpsa9mMbxVCu5VRyExLdk5H8qO3mAXeh
B4IVr0pTtDgb5c1sQGDWqNNlm+drhDiL1wXyJACCMH79icWojixOUw5fyApMFSngXnCMcq22uhhY
T4wIh5YqfR11dTIGJn+q1P0YNVC6CXj9orZrqjNzpPnsa3/WI5zbPMoZr7JxAHQaCO26dKmtu0xb
uQDXrAgenRm9PNWKPQRGghEvrllbBhEvN8khB3z+8KxZEq7zKDVHIEcABEj0+9q8KMxbtnabv0NU
z3wzsZYHrXGr7WR1QIes95Jd9Q0Mem6xH/fpYY1idmU5Ys1m5KlSyhNrA3OoLwsleYHIwE3cdV+p
uEJ681+3fh8cP7km0IqpQc4TAbIDKI1WgzitoQ4C+n/bnU+N50aaGk3C6dHU4hANeEVYOuQ3EXF+
nneDpWOKQpcNaAEwGp+oyIt0rChMITWJnucpNKau0estplwmlDTeOeM/4wNV1qnTAHcLGi977C+i
I7TCveEpuiRbxR/Rgt6hib8NV+7Zpczh/d0J5AkIKsSnxDBBSL0ceBvUJSaEE9zoyZVkpYe+MP3z
n1CEcb2/jXCh6xDrAM/YJwBcUeRVxDtsVgqGk0tom0sHGvsFhvWJKx8i8MdlW8hwjzbmI52w8cgv
Yl+ZIxLAXXs/r32tcCQSL3z6RUJyFnWFouf10AaYbdvl5gCed8yeO60UPkJPFeNGGS5opWNPWZff
sgpj7ec/ydJpPP0i85+fnBJwFdV4m7YDRH1aF+ScHouYq/drdUd1bgaIAebUjhD/U2mC5HKNbF7d
RrucOGblhImb+ZLfu7jacoz8gU272OSXdJuhwn+kl2vF76V8DohUnKBZXdoQaROgJaSaHag3gxDg
hKzhWzkOek42XY0R97DdJOX9F77t/w1CrOvjty0MUK/1NZI50j4n9BYx3DH6lcxqcf9UjDeCnlGF
aquwfxMJ7SpXEeUSe9jHSX+rqMU1Rq1X8tKFMwqqWQxuYDLEBvEE+biUDIDHMiI4OEwvPNpcZ2ED
8vcBSJi1bGQpCKH+bRA8iQwwKogEK4PMwryU8djvUTnOceg2xTfCHMnXPAMuAtyAXxlb1KlWwtDC
l/xgV7jQS2jAS5IV40uqyY5WIfR9i12qr7GKLpsBPAErnGuTwm2egVwFAHpzCIglbQZF26p1uZXk
aHve95Y2DM7+rxlb8L2ctBodI9wWCW3Ap/tdShVviJmbYXj3C5bmAiteEtasnfjRNaIEIg1pJA9z
7ZtFpW+wQzE8xs3fjwCAghVfDSUNcGCJ00m6pNdqM+pDYDNM5lpAzIBIkMa/zi9m4ZIFQBYg+VnF
Cu8GoegQpwONRxOfLbW67WBLV+DmWYEhLoShDybUj99r4AWXk462c6nJ7nu/jPttpNtO0rRbFVVJ
aMXvzy/q/cgIwRcmwVE67xFWJvic3BXgRp7rZ8PGODQ/yEV7U97F18m221R79aI59Jcg31mPuIu+
/seuiNInYCjRCqVsA4Jh9GnSHZTeNpFtroEA8cXOLE9EgJdJk9sFRypO09KxoWxWy89a/9Tm34ru
CdzVXwkUJ6sSNrAIJ1bEHWpE+RB7VjFgUNrySnlN3nXhxXS6aWJJ0gwhtMOUukW7p98kjb4h0GCZ
1N5VhtHrh5X6/LJX/t9FDDEPyROtrGgyBDNMQws5HqaFP1pl61s1ifbHqcpWOt+z033eNcNGwww+
ia7Zx3MwMsxpo+c/BEoT/kox923Ww61E+Fs2j7yTqXtkEC5wKhUk6ufPwzs7zjnTQqi3ZKgTQLNz
LpHHpltX26ln5Z7wWvIUakOcAfNFQPUjTemgiOElDHAYxaiuMoAmDiNTTKeNMIreADRpdoDyAzjm
qKQD1sKQdg1pAKo0pF+ymb3i8V8AB8gve6O+GWZu7hIldQwDlqOX9mbuEEaMDWJ17mtpOXlamz42
daM5UqF7ZaM8hmruNaB6d1lovYAnlOxoYuQPBreqzSAn12GZx04fYmySwn4x9va2bgrqkqSrHDYa
yQ4UTKFL9GYTprXpVFYFwYuiKDG/Y6rAeONEUr3oMLNFAygSPjbh8COHTstG18Cj2NZ65KRF9z2h
5qU2kZ8AkMdukWOcuo/aDAE4p548Tls7JcAxyc8jFKu3UxhWntWCxS7JGttLpOzn+R1cmpDFMwWv
IBWDpKjQCc5TK00NFBAuHVBU1o9ko8BRNCf0NGfCgIgLvezCS791b194q3ywK3jOkHFVy0yksUzF
MYns3KnG1FNt/hbJEB08v8rFO/xkkULYHibD5gXwsIGkNr6M7Y2UdGcYr8ATnzcEuq2lw/ivKUUW
U9UuDjsJ0AweWJz9yEMLQJ0hB3wpLlBzTxQFrTF2S5PsGZrumD5OIYHBEm/okMLUEEwbwpi4LSh4
EnlLmXlQ6xrU9v1lV1STW7ctGv6Qj2FRFcjA6DpqGx1SRT6oLLs2VPXWqtMXq0t/UKl8gLe+Zmx4
kaIcYoCJNyaQUseQh6s0VueUEG4f4rTflzEG1Dh6rrnJgMCD6rme4dxlhbKfOn5gdbcfwwzaRPUl
qo3HOI5+JBoaU0o4XkOTYJcakeoii22dLEw2tUn2UpaCzYEPj6WmHnSMHLmjZOVuniUAJpU5QPTT
EWoW+3ZqASJvDhy4Rl7n3/rJBoFU4ylyu7G64To0SxtloPwmphhKYdGkugNNj+C2vpA4BRgaEMc4
h660CTTa1BwT1fAjG9iXUBoyJ1Xp7cDtq5xF4NtPoe7aDNfQX/U5eJ3LpHdUYHr1/kdJyYYo7Cqq
sysgR32LlNuq5jcDKX0u5X4d95dZTPwqAUSrB81GobwC57MnfbivwnqjS/wZwXbTg7Ap7TCKkXU3
GXZutCjig03f+JABRBvvedZe2HLl55WCIlpylJRoEyv6M8nSvdzGvtxolwmVbkiWb/RouEn7cBMm
2Luu3CBe+i3YTEpNduKsBoE8Ygd+v9UBoFNhThVlmcZR8+TQI4Jy3YCHF57R3FtF6xladdEb5Klo
atwG8VVWqGAzAOXIHGqBRm/cCIB0DoDiALAwCyunMiB0xegG/fQbDQioAhi1AfhlubZ26C26s0xM
RYhXaBwQPd1nirQ1DQDardhPkuFYUm1nWThqwIx1zXjVJOm+Gn4qWupoteFSrT+GmD9M0seu0bw+
D/0kbhEjCViG0cSR7RCxMA7RnbykjeymXQeSmNYlkB21lZs4LTxZfWMpdY3Q3s5wLvgfEofJoVPm
DRV9UIw7gqAJbN0V7iFXmV6aSPXjKXX6ad/pmo+Z16POQw8X7WWnKV5bluDih9h1FPkoeTs24UCU
xU4OwtFeSg66Wvms0rwpt+9GlvpVyu6oERQAIEJ8DYjpSwao5BRXbqjFF1X5kqexSyvpNk01L+us
TaJPjqxY/mDKW0heBGwiLjS99y17buWfCl6BPb/Fr/KSKnR7iJxRlD9z+7JPvo/Sq579bMCMOct/
1RCNGOoWlfbnTLkcx6OKKSAeMlcuZafM3wr7p6X5RntpjtAcQ2sliqH7rrtGeUutXascp+iCDBeh
sVMz9AN4fAwLyVNjC3HhW1JdaaRycYZkcpNVBxXfVWnAtQN5xemC8mNt7Tl9sFMQM9ObsTTd3vZI
dGMpF8AjOJb1I2HxRo0hDaUrvs6Vh7Djx7bEzV5oHjfB3hpTwAWuevtH1HxnGUgCIoCKjlptw4e/
M22HV34k+1XhWd2hgGyZsgklt66hBG47UXFZKtsWj1ijBIV+ct+Ph0TztOQWijHUvEchbwKInaZ3
JnlBW8RN08EHfJoCm4A5bt2+yIuDUr4kebIZ61+NzRwLyPCaAvBlhT44JiNlY+iSLzVHNbzOh0vQ
WmQDdyaoCsv1BgOzY/sUKg8mvZ/Kh2y8MAElzRhx7PJbn+F463DU0BnHQ2n4RrHtlIcsflTiO1uC
gI2yZUbnTH3lQs5ko4cXUe6OfTCVpTdAcJxlEKxPa4cqv5SGeypGZ8Nik3a3KcrvIJr29RFsfpCF
Qy96wHveNBBZMfGhTpnDIMNlGYhODQgsleyWZ4AH949KDTIEHvkRoI064GPDsQEjYAt8LAdgtjK/
96N6HHvgsvOwBCt67+kmPdY296YIuEXjW60YrpJ3e8qeoeXJss6dzKsUkKCy3bLuUjIq0EQ3G7vk
rjYnV0VcQHSJ3Sd9uB2kcKuVyo2mmz8pwL9ZwWsvb7udmRIQhgxHe4QyoVkrxygbtINSlC+hXl0x
pXuuUgQ5rQWpRaoWm16mNcJemvgYuQM1SVu8yX0PzRI9fSPleOQK1Fsx7mo5hYT/nYPSzLH7+mhz
TDDaFjOc3i4fdI0fDZ55tDeuqGY+Fpl1NckKBoj75OekgYCEdU2A4gVGsON9PZmP5Rgq+KrGRRgD
KgRqeTfvQIKRVo+g5rpJqV24ejXsCcneZALykR6cQkUHRRo5627Bqe3HGtnnUulmVgpdlQz1QNL8
JfXrXPc0ZBnAGOgLo6j0npCc1B3J1BpdU/bIbchji6I8JTdS8QX02QcjQmlixDAbMLY1iiBANMlQ
l+1nWR800HRg6VdSqM8J1AdTcy53sp5ULvrWQN4SSPU9638WEeY67v6bCSHnVdDqSMKowTO3Jc9l
WT9oVfiYavLuvJmFVPDDSoQUV5OLvJ80nQdKjWpbb++GwdycN7FQF/hgQkhs2axuzVt06Ej4kOBN
pJMj71YqOQvP51MbYkcrizs1JDk2ZNBlUCZPv4iJIGOM4KQhanXbjvHD+UWtvWeFRfFYGmPQj+BJ
wvibmUgvoKdRvFiONnZKr0Ipgfi08QiW8+fzdhdfCeT/72hxEoebYKeRh/lj8mNWBA0H9cD4wC11
xcPX7AilsS4mbZLXE+p88suYP1lGcjCy2x4X2X9bj1BekcaOSnaMyDDZza0JzoSWDdtcIT4v9+ct
Lbjhh8ecEB5U3D5yx2AJCOGOUGcqwHoBJMx5K4vf7d+nFZ6q85+fRIZayoYS+AI0isfrPkGyh2eM
BPKHyv5Lesc5pv5ZDx5xwg41GICvCMUO9fGrkiuoO0A3tFprR59dD6wI+0PqMbJpiFZxS4O0uwvB
oiNHj+AWXPluC3FIh/AyRAFAMgKSXmF3yknlZd5idzKtvcQY4sao+u/nt2bNhLA1CR6kvWqZPKiV
6dWa0h4AczxVzhtZ9LKTdQhhW+3HGgIUHc6noVxptEd6aG4N4y8Von5vPoShbAsyn5jkIB/dzA6l
Uk5CxLtak2MHbDK9W7GmWwkCC1EVTaA/VuYveuLMkRR19jAAt9QkoDUwHSIzr7MfqvC7razJYS7u
zoktwQEau5visMSHi8d4U4zxTsV79/zerJkQHMCWwnzkCmJnHd+kzZ0llV/Z/JM1CJuvWYVs1hmc
OM4e+vYOz6amfji/hsXzeGJCuK+Lps8jamPj7QbIywwjLyF4IgF36O/PG1p05BNDwgVXqQVB1VHD
BQDEoDqkeASgE6N/YXr11MXeO+YnLpapiQYCVopRFBCGcft11F7/fh3oYc5yY+BOB7Lrow93smQ2
hKOsBkKuS1tlh5pHpSMP00pJfemsnNoRNoZEOhhQS9TUDEl3qhZ8G7ZDwbhG2YMUr90ya8aEzQHz
V58aBm4Zvbzule+FfsXklzy6jpHH/6fP997pP92fMmeYSEP85wCtDr3hUJRf8nEtbC5NDJwmcEQI
aFpRT6mc5W2gznyENqH7pB5e4rZ/UgoGdVF0vp0ybS50KTpokDLXi8kH28xmgEKS0+icgnEJz00y
Di+gzrqqiYzSEjrLeGNF9soxX8I8nf5YcaiJx2CWYTQF3mDL9v21LTudAYCtY3Anumw9ezteRG7m
Wbf8iXI/VPy1QZKFKPDhB6gfnRp6EJRMKAQGumpuhyi7JDnIoyrePmVgrzzvAULUBMPXTIYMelNM
7WB4VBykUMFJZEAOVg+IQjCiSN3CWMnMlPnnnnRoBBOfRidsOWdZkSlGUJMeVEvRG0g0wcVi2K7U
gc0zzOJvBQDTCR/uC9LsCqUvNlou/eVXff8Zc4qDyQooVHyarhhQGRsSg+uBpKCdw52qu0SJhqpr
s2rC6f1kR7iHYh3z9EVnQzgkeR0iBSyFowembmfi3APNmnd+/4RA/o81ArAhXuAzE7zgKxbrp4iA
N7/ItV3Tx8euBJcpJSvxT3DJT2aE+BeSiDdahZAUo8JS5496S1BqvGnzv3sA/bYDfC4owDC8iqD+
cTn5HJDsiGvB2FDqSCWIZ2mNygUqPM9FSFbgNWLr6ZM5Ya/QwCjN0HifZIoDza1vwGN6nbngAfwF
dkEn9kGAsEbVI85nfjIqbJnZ8XQaB5Ru2yhtLwAnAZ+cPqL2k4S9M9Zx7WZQdJIpzXFAAMWnVIV0
V73SaF/cUTCgzxLQmJAQVUfaAsAZEKPpgYJWSQ195gRUAgW70dammlYMifBh1pChheiuFtD4FvLE
TqOZboouQS6vHIU1Q8KTKUJinucAngestdxwtBwidR5Szhb8CF84dH++nSUEaFJzlsekhNaRSW9z
rX0ppXgnh9X2vJn5UImBE9n/v1skDmpFU1lJCmiEAxU8le30ksXjflATD4MtCNMGhDjXVLcWY5dq
gjMcKDBFFtVvIlUra2r2WoCuVUbQ8sghta1WW6l5YMnj+dUt3TyzQty/toSPiKdiAYLyBvObIGjs
My9dHRFdjI0nFoSsg9LGTroCLPkkyu+mEiy6GoPjddpKcFxbyfznJ1mUaoRaHTLYyYtkb2bKVSMZ
X/lYJwTyQswA617SqASTZnkLDpioQZHVkNdursXvNRdxFVSgQNIo5J1qTUCAnM8TtVPpKml6Q1CB
jtnKUpRFt/5jRhfG2UKJxiyhMCMfiqvhgl/1d9lh2JVv5HJy9QPxk016qVdudr0aepdXCAwxZunw
aHhP/U52KrUmLU0TyBiw5w6F8lt+pT/ZQKOAmfrRcugtPUDkPbzS11KgxdCElxDmQVAiB4RZ8JAa
2sd8BuWm+34vKS66zUH2YLuDS18B0YBuoVNvpL3d3Zw/Y4vrPbEreGbEqKxzGZ4pR73HyejGsuRA
rtA5b2YxbJyYmX/GyWfVp6QfTEvSQYFTbxojc1lEIUjyVCi5b67Nzi+6D6IDZKUNCN2JY32pAfiJ
3IV6IOPN0kqPcQ/Ab60hT2BenaLhNuV/rUGLTvSJRSFSxXllQr8aulkFWl1VDFl0brpawfzzX3Fx
s07MCE5SUNNumnxA8AWNLuEMVIscUlbaymoWo9WJGcEnTAkcj+WsgwP9BK/A4GWBAczzK1kzIfpD
aVZMTbFFYWg8RlG5szmKpF+xMRPc6QSQS3FQcECxr8EclxboDWRa8sFdr8Eup4fQvvzXhrDxYcKA
MdNxbMEUHbngad1NQ+T3Cvd5pAVSYV0YLHtA2/lbnaIKMHSZ7iG32w1zsxhjIYMEFevzyxaf0r+z
x5PfJHhJVdssxDQ6vMTtPesw+tnOBJw28/sn697+Vl+w13TXuOUDsLzxz7XB6sVAZlhgF4DMo4K0
8eNJz7ISnVoGlUe1Lb4NunGdgBJe5dWmS6uVlS470R9Tcxw4CSoWxi3KLoJMDx9BVNpFaJsSu1sx
snjmQI84wwjQc/s0e6ZyFUK5EANrpvqyLSq03bXv9rSGxllcy4kZYS1Tm7V5NMga5qobT8s0G22y
YY3DaXFvTowI17c1ZlyGoyIrtVq/12S3UrOrTq28Nq/fznvh8mfDiD2EjFF9Ew9fPzIzy9ioBzba
EnX6Y4hBhruajyxeK4Cq6grIeiB/IiyoBx+HQYpOCyyd3UdGgjnFrvve6HbvarQD2qSGxMD5hS2Z
xGgjCBeQliILEvybpD01uAz1LrXrkHJDAALU5LzW3VS9jtO1HVv6jKfWBLfIaa9CvAnW2lHb0S4o
ubIF9to/v6ZFKxr4X+fuPG7N+c9PDhJG12KKYX4In8WjX1jZbRX2D+04rczCL366EzOze56Y0cFs
ryXg6wzKIfc5WnC6/k3vXkcLQErJ/Mo+nRgT9klOFDYqWgaVNa5uUBy57otDOY5+VaE8O/UrUWJ5
aVDn1GxkcJ/wCnI0NGGWQWvNjPM79O18CfM/EQM7/uApmKD5yn4hFoG9YpZuF9weai4l9IjBRNMk
stsX2j2t0LiHyvJ5M+8KgeLzUoXK6T92RFhJ32AMNeOQ9rMemBduuy142HQX6TC6gOGPFuXWLd7Q
ruoA2w1ybb9rXXOvrXRtloLWfMBnHhkABkU4A2WUFlyHpOsYypsmRalsApU7R2YXldvzC14svJzY
EiEMRjUn5wYKL3VyqdUyBFZQhvTV9KizC1i09NJvtdcoXasoLx5AjFjjTTUT5oigSBMVFjnJLJRa
UDyLS8hfgAJYAQ31+fUtf8o/ZoQDCMWmJra7El6KYQ8lqz0JpXUEb6c1/pJk6D0JgYj9/1ckHL9K
V4vRKHFtAmXlj5K0K4x45VG99tGE2NgZVE+pjOJHI2mugXDCqkcurQkOLqZT4GgDzxegQlAeJB+j
lpl0JVF7WX9Pp9or6a0vnRTs+IFyU+1DR3WoC8EVV9qruxwyFk61EjUXlzmH5ZnnEWKeQtFq6qQx
jBUVMp5dfiVpxvWkRnudrQn4LUawEzNCJmtmOQibTGiCYxQbsoWpW/DLNtTcHlNzibFSVl02BoYI
GUSuukmENcltq01qjDNtA7zQTeAh0F9rYAfs/m3A2O4XvH6mo/jHmLAy8GlVjIYKUpG4+pUP9UZL
yB4jXNecDM/nTS3uFaRQQS+tQQ1ObAwNQHRlsQx1SkyAYEo49ySzRf9nDca7dI4hPA4wzcwajn8+
uiSppLKKdYSpTMfgMbtB/2sD7hLXjtcihoihfj/HeDsBejFzt0Fe7qMpquptHssgb5CADG+7DXhA
HSnjnk71PaljF9PXbpMjIIP0GnP510WXIl5KoNdIXTNiF52dbAcl8jrppSoxlF0Ud0Y9X43fi0Rz
TVBUruz2fOrFOwvlEwySACVrfuICo4AflCWFa/VQ/1CnhwlaNwDJhlEwVX5ZGivmlvJ2pJ4YxIAA
/Fy9+fh90nEiKcjvUEEcyiMUBndlutYeW3KqUxNC1K6stNLrBnFOp93BmHLUQYEG0M0vhNNTM8JO
63bZaMyeoaoRVC1wOWQQPlZS//wJWXRdwBIJrjp4kyhKzGOoBNUMlZJq1P2sK4H4AsJBh2ZquTtv
aSnGAFb8f0vCsf8fade1HDeubb+IVSCYwFeGzi21WtF6YcmyTTBHgOHr76JPnXGb7tus43n2jHYj
cGNjY4WxpMpoTyJcg/R0xScga+mTV5jZsLsiWAQyXA839RkobAkAF/59I6QVicfMwL03VlKw3cfy
HlLp3yGCcmJS9fRQWyjOru4KJE/scdVQ4SD9ezwaDHXAMnyYZjq6dgsXEFi1eKOwllo1Vz8okMAn
L1nTtOfJZiq/zIFixdq2SF1ScRAKyo0mVD+ytQTI6gZ+KcbflLgabH4xPpy9wG38PjwL9iV2AVXH
05i+K8OnEG+AwN7eINcGhqqSUJRc0x11tmIQwZGkqxP9BIKcmydJeki4ZN5gxrlPgsyGtV7Yr3It
bhaavdeWDjKV9k9uMwTbZoGLrCrjclC0k06eKn1v4Qm4a/qFxHQtyOXoptFfXLY68AatwsZDjSjG
42ACHJ5RaDHW8v32LF6Pg6NINXFRwEb8PY4ZK0mYteg2GeQuVENXDD/saEGP4GoMFeJ2lgkNK6D/
fo8RNpxngwX5uSiHQCm83MQDfJZXtwdyLTNBs++fIFOmv5gwNbPpqBa5jqu26VXRA1TU1iE994vK
rhA+xZ+an1EgwZo6uiPMxkH+e6g4GIjeUHTDjah56ixyiBkU9bN+1RLxmGo5g8+WOCaq9Thw7Rlt
829drG8UOTwU4MvIunlJKjyvw4P6nYIG00+i7rBg2/Mg2bek+xoZ4IUqfeYFrKIe5Dcf1axZSd1a
B0V/zki2hnvauxgSiLBIyGppr4UMd6oW2l6dxC9hINHpGs8hZ3cxKIF5SFel1DTH0MN7ElXnXGsj
J1DhtpZHDz1M3rRMglsV6q7C8Xw2Rl6pykNpyy01xTmgOQyNMg9kQn/s2Ubrw0MX0l06phs54s3N
LDIO8qF8L4Po3pAcNkeVdCyhPwPvjh0F8azOLl+bPM6g3lKBbyigbl8DMBGPW32gZ7UBTdGwe3Pd
CbNyYEBn7mVp/wiaDG4VmvnQQfQTPMT6uR66HQ17GJVXjw0ZD3YPFyOQcj+VwFprgfqUKYw6sDKC
rZG40+PeM6Nxozc9jBqNck+GbsWzHs8ynX7My+4MWYF12pXrykQWlKTfqxYsJokW7gJJ1lYMH5y8
yj/kkN1ZFM0iZkebrgaRKkpC1KClnxrKmz50aCXF4ybhDdzl2AgwbyQfRWl+J3APzMR4VI3ojdvj
q6lGX0lnYS7Y/Sj6xxFEFMCOAsOteFM6A+/R0x3th9oaDyyCqUEUfeOgkkPHfyhWZTAJsZgJWF5M
Q2cuOQ4lzANL0QwQaIW/WtG1np3HO1ACD0NkwjFFS9bagFswWL3rlsfQ5ph4W8HRTsG/tIAmgVsh
7sgiY67ZdqXLM945CpefMJb+xlvxXA24EwGvhJsz+D1tDHBUUVtw6DXfJLylAoO+W3XqouUZr6SF
OkqUW94mH2FXrtoONgYj9ZUMWrikYEeY1j7KTL3v6uwFCJHHAUPkfbUxabVR7cyHBCGMCaIYmhSg
9thwVBqtd8sYN9wwjiC73Ld9A/YMMAYaKx4y2cETsHqMGgprRiV7Mnm2tgjYcn18V0RwzoT+SbUm
2bgxWzK4cTp8i83ySScUg8k2gVX6tCn2Xcm/FDR4Lkn9gYU6BrC/y/roDIXEtayVgzW2b4aZgcPW
3PMoXNtDs6uI9Vq1w0FjMH2y9C9mGAH7Dh4RMMMnpYAmUg7DBdV4h4l2Cq8t8MTsVPXrTjxKAo4m
j45FYH5WsnlMatASBZyBYR3+0SrNQQQK2mvB3myVVxX0HhdKvLC4IOqWJu3GzoKtmBaFqv2el9Gx
SfK7Wq+5O+r2Ww7SUW8pqdOT3HBFysFms6vaqzMJzTwCO5uq1BlYSLB+oybfDnn2rbKkV/T0kEbp
2hC9LxV9R2V+jHprx2QLdlG5aXW0jRipuWeMNTx2Rb/Dqq7jVntKeW/BHrPZdlKeYVQJ7anmlcXy
rjb5OQAZKuPWo1lCjUYo8B5WWbSLCR4TSjVAHqirhzqptxSWpKGhYWEDDDwhu4gBrNibwceYkm1P
qswdJl1ApbY3xMjPQcRBRiH3MM40nFBGp9QKN/BwhfMXLA5F0R5i0W9zO9kag/oca5pv1NEhI/Jo
aM2LCDQV7DMw7DV9+GjT8SEX7F03y087CzVHKeWDnphHqeGlk2flCyEBiMqwz8mN8X/0Lfh5Q7s4
TOaMEByXll5WlX6K6y+0lQi+t+Awe/twvNoKvIwyq8fEWAiehy2iqGbtWDpEz9ppUsNa24IT3fik
Cd9goVC6aqM+DkI95MWALRIGaBU28sxG8cOIwdSnfaiDQjBWIIlrnR819g9eaNS1FXuhcXi1akAW
YEAwQgZlTpDAyWJhYVFC6hQuxdFkIgiCJG0XWr/XwuDB3rKhS2Crf1jA454RUKQHeiphaZWLF0q+
wbp4af6vRoEmE0S7waIz5lW4ElWmEeGGBpn7YUd3zcfgovZ+wlvRrlzFHjro6op2jrkFf9MffXLo
72ByuRcb01/YCdfqJBMVsw0sqAr7yemXXtRJmG1YJEBl76RAX+gFfqfJC92xneqlHl9FaMS5ZBsd
MQMJwAsqemP6CpvFXLXryLO9anP751ydF8DTTFy+Gd4vZqVhmeslPFlxmo1hMAC9w76PFBx3JVr/
uziz6rCvoZJRwxT8FFUv2aiubTU7ZC3/i0sdHED+Gc1sbrWy60RqlfqJ968wVoAuiA0sz5LDxbXy
8zLKtMIXK8itgeZoi+gnqSWuMoIGBZY+3E8c+LQWXe/R7F8u0vyOUGYQMI8iAPwCONtCnJGGkFCB
3MFfrBEYMdBCx5URtJXfx1VBBzsM7FiHH85BgBpBrdipuh+3g1zb/tBZ13DHn7xi5lkl7CEnq0Iq
/VS1AVjl3O8C2zVRtufhQmKZttT8loDHODpJh6mqPbf3yW3QC9vGxDVRJiia61VRBX+B9MCdDe0r
2JDAJGS231IttEJIegP9E+l3Gezqla54+Iv5olTFXIEeAe3r3xcFxSNAdp2mnYRATalD1jvMHzQf
5/rnvws0+0KVCoZ4g2pArIU9R8MGLr3bAOUpzJBux7mWcSywSYiFlqihzxGQSl1UkJqE5h41ovtm
1PdpK2Eyr7QL8Nvpo/hj+S/i0N8nroR+Zi0tVTspBJnmU7RGsysL7YVnwZ5GSbC6Payr+/oi3Gyd
ymgYx2BM9VMGR+DIwhPH6DQd9C/k3+ByLidwtlACvSreT+0PldaHkWqThox/ezBX506zcTqpJoOj
5mwwQMFnuOVijVIZfrLmXdd8IvM1oFOeWp1vx7q6Hy5izYZjW6XQ7I5qQMQyh8H7Hb7WuBktMWR+
/uY/9gPaLAx4WFCm5zahqDFEI0IL+27N1smmOxbP9b72R1f11edhry8M6+oUgjEFiD0S0B999NDW
CxTZOCTiqnNyqIzAqR0m9AT3RzhdS7Kw/a4mO/TJbaQhIFTmLR6jhCxplU+30nbXjjBoLseF0+Hq
Q54Fvz88zExl2hyZRElhpGmGfEp2zZ1RbtVNdrT9dpdso5O+al3App+jlb4J3+QxfFwqVK6SXC7D
T6fyxalLMpuVRoh2Y5nTFVQHHav7YQ0hNuShTggsrE/VmPtj+11Lt+qS5tNcZ/PnLeEy+uxspECX
6kqG6PFB/LDeko1InOLY7oNVti0hzbPq13Tf7fn6Lz6OX3M+v5yA/QxsPQ6Fkw7PAzLAsrt/rmpr
Icr1zfPPys6fE+H3XGe0x8qa9XcTZandtgvb8/rmmaDok4QGxdXk99UzrbLQk5jrJ+sx3Zbb6k7z
Krff0xPbRs+TVS/BDpK9m8Bi2lVW3u1pvDpAJDLdRHkNyMfs9mVlZmgNAwooRo+JfbTD7//u78/O
miDtqNVzfH0ijx4t3u2LFDovt2Nc/wAu2t6zD4DxyIrUqYSOVXC6tGOc3VNY5PYWbBbGJw29xqR2
sg5W7HUMraWll6efEOo/EuhF/NknoKalBhNOVCLJD/OBreWh36Llti6Q1vwz/2zW2RpO5gcTd1TP
3Nfr/GicyEJWvXrK/vMbtLnyWmZoiiXx8nkaIOSnYd9UOC/4i7CzhR0zl5r+zwd/EWm2ZWymqpIN
qFPbPtjX9kBdvQ8MT2s7D2l2lwQUktvGVhERurfKy+21vnomXgSf7aceLAHWKVhqTf9mFsKNB+EY
Y7cwxqUos29STwIzb/EOfArF16zNHVn+oNGX2yO5/uX9960Gz4m/f/cVHvHgzo7UIpnqajFaH0to
9aVRTP9+cS5oncL6CADmkz7c17R1MnLX8IVRXD3ML9Zj2pYXMUYR2UoNt4oTqIBflb56Ilrvpnq7
ocDe6TVb6LxcDzdJ1zOigkgxG1IVdXY4Siy/RZUVK6nHh9LLtdqL5I6Uqnt7iZaizQZn2OOYhOOU
VyryXFWkcKjsV7SHTGVVrWw+Lmy769/wr9FNv+diMiFlByRjO91mwbllxuOYPtYg/C4pvVwFowHy
A397tFtQF81mEcqDrcZybL0gWxuBAjktYMLQ1GwjnDHa904+UKh+2WjE8nyp33RtU17Gns1pn1ik
UnJkD1p/mmAYhtqLguvh7YVbCjKbSFnWla5WNXo39tdenkId4qNQ9Pp3QWanTpuNVaRNpw6e4p0E
ArBWcBJmuPqbKLB9B0pGt/54jVerxIYsO+YrMB/r+LHMdhAg+quR/IoxWxMzNIoAljLaqWaDwyT0
1Eowy9nCtfMq+Qo9lH+GMlsV3gEIBsgU7jPuuGK7/ik+KffWCo6eTpt6xgM/s1V9hAJAfKwWoG7q
tWx7GXu2WEWOVxDIzuHQ8gDacMtVyZ1kHbnCG322qZ/FZgnOfZXBwVS0jFDUmXiLnw1XVq0+MAup
EWog4wpdzBVU3Zjpcg8kJT861WdIWg6bJVQrnY7AeTXCoGcLCAe4Q9ocWKXbeQJRTRTkZDd6jQsP
8h6eCK9A1lrn8ADNRS/b5ndiq2+S+25jbc1zJFfGt7/Ythc/YjbfnSY7kSsSX2DbbmvI9pkJO8Jm
cPPvwswqr1RV0KDPcMSBo90Wb2aKzVMu7dur2YTCMFDHfR9IhNlC5lao8E6grVADqmy6xh6MzmLD
vNrnZ76nG6Nzobe+RNybZujPZfwVdTaD5RDkBgNB/NSYwcoyJ/nHH8UYuoBouxV0PM1xKaH9HMit
kLPZrEFYHZUBs9ntrPv2MPEji526lxs8w4VP/Dzd5UC8f4VAzO1lXIr885J0cfIFmWZ2JdoFp/SA
FNRAslB3ceQ+h+/JUceOBeog8qyX2PT4bmmir6aGX8s7B47hPtINAUOxV0DFV42B44r0hSR+PfVd
xJi+2YvxcYi4/GefJi/Nixo5xqo7jpUfIxWIlbHrX8TWDJzmPvG6TbHwjSyNb1bMkj7Rg6ZE6muq
HyYsro3H24u39Penf78YmxhsQ9EqrB2rBgeXZKelS9M3HUB/bExYQ7AJKYpzcLYxOzWKOxA50GBZ
k5391oC2q+6h0v0EoXCvOjX38YO9XZJ3v/oB4uln0kLDxXhuxhxXOaVZi33RqlDCJQBG7gDU3FpZ
5UBRbNeqtn97Iq+P8lfA6d8vJhIaPzVpIYR3UoHzsxruDhAe1tM1/5vG4k/UHd4Z0KGfo4SUqO36
tIhxiYIErBXuFS1yA/o/yo7/vCdeRJl3aAjJKpW3Lb7pWH0JDenTHEqxGUctpi36wl3N0ROQ8D9D
mvcxMlZr8DhQ6Klhb6bIXGq+qIsG7lffqi+HNPuMI0IBRJvE0cjOWBmvan6klWMmfvOu7jO3dYYV
9eQxu7c6P039JoeohTu8LiklLI119kHrYVjplUB1S4BuUtlnaAFMNCycele/6osJnX3V1C6IrCSC
REH0iWj7qq9fbu/3pRDTOC/2e63iNWzosQ1t6zvUVhxI83i3IyzN1OyLinQKwWUFEWRMfK2MV40S
3ud6sxDm+oXqYrJmFQLV2qKU4VRdZs+trayUKPIpfy17/aCENR6PJZS3IaBeQEqJLNlCLw1yVihE
1tgNGtw1TnigdAwIXRrdM2TbF47opcWapeAqHMyCR5hK0cJmXcXzQEMWrtvXq4Bf0zjXWmVpU+HC
ChMxsVNBH1pPnVBOznJvufC9HB3NHx75Q/EVbJjtv9ooc3pFbptZqxJcTQpwLq34TVpvsVw4h6cZ
+uMQuxjdLHkUTcJYXkAUJt4G63IlN9PJn+7+SmjiIknps/SgBQXLkeIhPuMPvupFPm4A4Y4BvwH7
BVcx3W7D/4pLdxl02j4X33IgKmBpowaNcjig9gr1oKHgNmnjFIuUtoWdqM/ShtJaTV2miXYyhtZn
RnhMgvDHv9sOs7yRaQFR4HGqnQCGFNEmNd5s5t8OsTSKecoQpJM9QOqnroTnRHu2xo/bAaY/cGu7
zdLCUIQqOgfAVRVmtOdm6TUUBscAlQb34m+gC5erP0sORZKHMXaABvq3terGeG2qYm8l0Z0pzNXt
YS3M21zBxahCJca9CM8jwbBnhPiW3iwcfQsJdf4emhSVLqoR7RBtfA1HiGAZX/ro8/YwlmLMkkGS
5XXWqxiGBcSruBvbs0gX8BFLIWZ5IIeKdFxNdXllp15pbAY0FS1Qa28P5GdldWOfGbMvvxAyKtMS
Sbtzidvc8drXC7TCPEijA2k54iGw22TJmj+ybbPqvNA1DA/GRPFzugtXlACv7MKksqcrEFRZeKif
bW8JyHi9+/Mr9c6RZX0nG5lwTAW6BHBh+ejW416BBXxtefEdXvD3qbtErlyqCYxZDsmLBLKTFGlq
kgIOA7KtexB20Fl9TXMO54kviXnoBtvji3L1Sws/Sy1RwoGBYSVKN6PyDUM4kXoqFmlC1z9Ee7LS
A3sV7IbfM74BaGVi9xQ0kL783lTtm9VFCx/i9RPznxBzljgsBhRbFXhX0/F+J8X3EDUUgzdbE2zg
UcCxmAH1b2/naVX+3M2/Qs4et/Ja2FprI/Nbgrxwq98Lk3rZUH+Pi/yvMtmvULMUoBZ9QEVH0Nk1
zGOQ1KcRBuC3R/P/XFh+xZjlgJJHds4jzOB4z472I1srjnaoH7dgdHhoWGf73oUClOpTyOQ4NqTL
v9z+Ade34q/4s+RQpXEkpIlbBAxqt3gkXQ0yWhfNuL4d5uoLMANwdPJbBD1zTnyy0iGuRoaahz40
P8JNvpqarHge7P3M44siqVdHdRFtdrQCjpYBBoKUZ4V3tB68BAKOg+7eHtPVIKZGYLZIwZ6es7MN
QL3DtEK5CG+OLS7MXqXFvsTZejvM9am7iDPbhlGljWVaQyc51SAsNfXGAc3a0ZPu9MlGNg4sRazt
7ZhXU8dFyNmubCmk98YY7RyDfQ2DH/qiVv71AEAFogOtQVxnlpt0O26gLo6OrQjCtTQy2C8tNUuv
L89/Qxjz93YiLegPtPAEweuP6pLsANGlCjZRS+ieq2Wc+SvOLCGBFTkWikQZp/BDb1BHrcDhCQFI
luD25dy/vTJX099FtPlmYKE1FtSip4i8w2nLE0JCOxsmA81S/bs0f7M9kPG6iYcAQLoReAwlLH2j
g+ne8FcPBBcDmiWgJsVbfgjd5lNYsZUJw52JPm6oycK8LY1m+veL64/MMhaXiYn2U5s4QyxcEcNk
Dm7Ut5fn2g0Z4kBQSASUm5h/kJxTPioWqMDkxA/hRzHeK/cgqPjaJtiaXqB6ANCxe/kiTnTPF4QV
rowQipkMYHgQW0Gxnn1SpVLlpWqW3WmoUqes6rtk0N+iCC2920OccufsAAZVkqo2RHhBC5mLsrQi
thIiI3gpwDfQisUXLW63eZHva1O50+362VLgb3Q75rWxgWgBXUYNjHq4Hf++ei1hehYYRJ6sLPbK
NtmCenyki3CCK1kJr3IamBYUPVdYUfweJgOlioKmo54SCcekfF3WxUJivfL5quD/MgP6kriezimz
oooDNqGLTxDJgpY6MkTbbIb0WTTJwrFxNRIkIqgGdUL4RMzG0oew22Jx3Z2oIbij6+N9F5cQ8c2L
U97y0b+9QFdnzgbKEMKwNt41ZwuUxDVNREFhKymfzbQ+KtlSqXltCwC4hNKBTKjeef+YDDEbYgj7
nYJy2MTUchQG31P4ct0eyE+9nfn2vowzS7B11+ctG1p6GvXQdFS4YOz7sgfKewjrYw/F3XXBIGAZ
S3vX6O0u1jUvV4NNWOFdigX8EKTW96zKz50kkVvXoXqsAa0+Wn0PFqeyTdN8w5Xy0Ob9NiNVCCef
ekkH4/pU6chAWAobvP3ft3HR9xPqp+tOUtRfUxL4nZW4rOMLaPgrlzY8fjJQv8F/Qgk0zzhm3pk9
s9FU6NzORwdV94fvMYyQnNaRfvTNqJxhY/3v6ceAV7xu4TkOEPw/Hu15TLt0qHn0QCwwzgxWeGGp
bfG/POmq9h6z4C2IFr3q//yYEBRcCextFRIvczwO9Ok7HsAg9CGJdmVDP80BLvV2EYI6u6TZjoFc
SbCAJVB8SQaF8v60vBdHVS1aQCVrIDLxGp98j0SlOykFNrIqu0eFwIY6GZu70OwaZxjLNdGSo1CS
2jcHyx1t+xRIyFbl2V1Iu7PIROAmYQKFvHjo3GwE0VGTm4yGJ60SsFYHtwk2q2Qy6atX8QAFiTKp
tV1ENNMho2W58BlZQfps02kQYTYH7nT1YK9ynT0hxfnVIDdRVvUOD22/tNPnnuenirJ1EZk+lOR2
Ggm+F8COdEG9kQE5h9qZ59UBPX+Y0EWVFxh94dRV8YVamtca4V1bq59SDLuEpB+FKo9cxKlHQxp6
jPf3vVEfOLHkQY3tlRUlnRuoTeUCplfBlVZ970lNXV6AAqo0z6kJgVkw4TNd+CZP7rXe+tAr/YEk
DAckVe7zAHRrS80gBG5D1kl2qp+O8UYf7cqJifgCysW9nrDPFA2RDkxi1FhfNbQz86K7T22o4bSE
n7S67x2ddYUH//NVSMqzaQ530HS8SwL5Bq4sPCtCcFrpTm+STU3JPgMgz8XusSG10n1UY2nDPZGB
OqoTKP3qyTpuMs0xa/hCZ/ikRgZiOIXT4pjRdTDG74pdrvIh/0ikeuCtfDDIVGmMw0rk5N0cksyJ
RuNbWysAPZnRQc9B+kexfYDGwR7Mq1M+gPdVt8JyBCsAu02LLfTen6KCCkfNuszpNKo7nMESsBTb
1ObHvgWrL9H8Os6+Qu0OZHPom8Db9T3JYRPat2WKrWiftYhgD9WGoyoQ4MljcQw7RjxDSR46IAFr
m6DqIqbDiuGZWHCJLHRoVbcS+6cussOQR9tEVIkbJyLxbJZ3cOUO/WaMX1u4MzhVoMG+tgfCoaxe
FCDpjY5Ib9Dptq7y4zAqR06AN83Sl9TiR423X3M24OmUgQ4m4nM69LmHnttKDdhnHo+fhV1/2L31
XRPA+BQELsGCHPOo981q9HPab8EjOAvYfII6Aw6EUn6KQduNVLhJYT7ZMXm0ZXDfxM3oRAPxa7Pw
h4yDCGpXG01p94WgX8YB3baoGj10eR4GVRF+AKvdIhue1dh4jQMinDAGw6JOu8I3SvYxEsi5WGEH
BFYIW+4RH5BTkvSZJNAzGMrwmcn8GwlDYAJVQXxoNeTewETrl2KsvIF0ngrP5ZwDNJhnRohSFz+v
SOMd49mKjPEPRY4HWikPCnQDu4LvcNPbJIn6rQy0fHLZ9GTWHCtRPuQw1nOEbO4HK38ulUR6ZUXX
bZYc0tbyIHK/biKoDaThnSUodNoDvARlZ7OlZ3hnHqmEeW0Ae120N+DGKH+A0ARHRmTmXo6P4IE3
ztjUL4Fav/Ww2oQR/drW222TJSutSvFmi344HKE/4cChZps+Nj9xp3+u4/E+gL+qGxnZl14AXgCu
vEMTuA9H4UpKGTpBPqzDhOILJ+E+zK0KDBZYAZKBrOuUfoXM23kohnMYVW+VlWwT6Ah4WZF7ncqO
aW4eiyo/0b7YQo/BV7sEbP7psTrldyVAWkVSbcdhWHNNXTUVfDuE2saObekZJFaM5wRyLkQ0XyHQ
Ezlj3VmbSi/W6YBqRdfzbkN5onp9Wz2UyNNpwvJ7WJuviiA8m6XMHEvWA6YnDSFjoTEwJeUqEXC4
TfT+SbQ8ckGChaVcDL+fUYeQQ9ptW73uIdkG0JpBYLOa1rzZM0s725DH9e2K3plcUTcpib7B5N7v
Gp7jm0qaVZVJ4TJJB4dkBkBuVHsrOl11mSig5pBk3zKt+pFQdW1WIXOsnDdeVY07Bd7YTjnwc5WF
/CiruNlLMq2AYb0PRX5GIcq2gmXpR1kDRgBVJGxtpQJhUnFpoZ/trCAwlw7OWVyvmF49VK0NAQM1
gjYF5DOBaDWPemHAE3xYNwn6NuCXn0OajDjkm8LROrmuwyg/yFxX4Bgc4ulMyIdaEbVThfQwgGs/
hOZ7Yogz77qVQsBvkbWarNU6+2oTPIzCGjtec0Jrz0pH22OhkR86a4C6kciHVSOt1O2g2+KwvNec
uFZUpybDa0LYd9WA922Y/ERPF9/VmJMdlCRMtx6UddBEuyAo9/BCxddGUBgUZYP9pp5rBZ9qlAzH
oEgfcSxrDicDakvrIwusVQxT77IfLU9q+feorw8KnoZLbt/3AHxAXefAtG4dpQB0xb3byOyuo13v
hn2w4kTbcFqytw5G6cVgnpEhj5mBvZ8qT2GXvhq5dc/6/KAyZWVktgaFdygS2JOP9dBCnhy6HZsQ
H75TmzGa62oQOjJtHuIgT4Bs7hQ3LsLnJFe+2TXGlJaAfNqNOBYEGMm20CK/5lD5YORFNZN3OXnI
24b0hGWfIerwYre57WgDx3+bdObWhBG11/X1VgvzI4rTp4zpK6gAPssKFOdmCO5iTfi8Yy6MwI+t
DnEUWR+6tFwL6G5CnGKX6fy5VdXMCXQJT18cjhRqJq6SV5u+oSsgcBPHDFW/F6OBRhyuPH0sBycg
0u8j+wjrD2iNQTmDMIWv8tYioAhrz3kWpZCmsGII2VGYBlPU7XG+46R77RjfG0O1bVmE5l7aIkmM
G3uoNjkeUEapbWAJj9oTrsuoVFewK3/tg+pLE6gvvICZsox5dp8KINI7kj6oSfQCDZ7UUWgGjRHa
rWuV7cIxwjdSSLxvpNpTT0jt4Pzza6s/Q5PmvtbDrxXlayIAxS0hfipTHy523hgg58Bqbs2lcU6L
6tAo42tXtj+gtHMwrAYGKvxbrcptlERbAIc3xhDiXIwZWPoN+6aQdpvlEIGW0KOQ0ijdijXbVhlh
CD3cK0I8Fray1yP5DkXDdapBpYeh+mhSupZmAQZJ4lJd9xs+7tBxWONcxLsStQ5UqA9pi1M95+QQ
xt33sDHXhOdrLStLPy/sD1hNhV5R8C0sRuHHpsFDHJ6pTIeNjgVREoWCe6pH6VMizAbGNsxyVNac
bDidOEav+TQFcw7XLDwvjKpxpjksoqVmfYgAKkplCKvmId0rLUzaO862RE0hpB2jFOMMhYQZPWoj
nAvL1t7muVjptv5gZ+1rCZEwN7LizyAGmCFrzjIBKSkscG9hDY5kggNkaIdtKntES7UfOBr5GnpD
xMl4kqOfGO6lSlDgwa4hiT6MOnlkfVF5bZY9ZTnZ8BAdiyJJPEsPfKDRIcZl2Gccrk9mk38bE6gT
JZVlunDiHc6KMiX/xt6PJXT3+6jA9xMmECZj0bPZiWCdxrnwkjEqUPlBXqPL+tYz81q9V6dLQdyU
1jFOsEfwBhu50Gpo0CAMohPAjXBl70nnE4aK2Jb0lZu8uYeWy0ay9qHHbZaU/Q+9w0QU8V6Owabo
4e+SiuJEW1P1SsugbhpCN55KBjitBhvxioYRNklnrmRbqG5h9P22HNoRXqSsdxrSmZBfhACHMQ5H
RRJ7BzPscMUM+iiVUHc6OoL+VUCJJc1QarR8ySJHm3ocf97lf92kpmvdxU3KsMOUB9JQT5JaH1Yg
v9GafBdcfERpuWVQgjZYbbnqpFtUa1CRFan93JXaN7U21sVQRK5mddRJtDHcwyBscFmhbKHrVaE2
C1emor/mtuZYVfFR9jWuZfjaoWXCkjtj6BP42Dd3NbdGPJv2dxzGxJ5KUMrjtlr8RXcMgwT0cnrH
0X9Ow8UwcTelQ4IbxEnID9DDnabZjOTtdl/kamPzMsisT8v6SgZBiv7L2BnrqrB38FfwrExANSpT
M6+XzUOlAqKIJ/NXywTOKVUTp2z1uz6hT5N8ICbWi0zdcP6PtC9rbpsHlv1FrAJ38pWbJMsL5S1x
XlhxFu4Ed5D89bfpU+dEgnmFSr43V1KlIbbBYGa6Gwp6/5DrOv827sVcN1NX1Aw1wQEkfjYuxNns
PLUavSk3PME8rPmfT3vqbLK5PaVN6aAxZBBBvhgHU2E5HQSXNLXuEFrgPihVfAC91dQsiCk9ItP8
1Nc4Dde/YjNFcPYRXIYnKfO4MeJqCudV/AmNybUiwGN8zngAwnVmgaugUUWPTTlZlHBSf5IaKjhr
vqqRfOitCWZ0M1t1ZonLWytdZMgxmxSoLABi158UY4KDers+YeuEXFk1vnGt0NlEazmDpPpiOzZc
FGHgca4fpsLEJi3df7GGJK8Fxh7kX7khZfpMJzbgQOKd4JrykzkMu4FK+7l9a6mgi2hzoQCat1Hi
X3Py3FZIG4VSs5rBljkX2n0CvIWjS/SnNCJM0g1LkPPbXKwza9y2KDQjiRsiszCt0a2GcnGTQ+Wy
F4AIRVa4+dOnyiraRWUhLdlXKe6+6SbdqTX9cn2Zts2gBgn6ypXlm0uR95JVamOEPCkZQB84Ikth
li+22v5DYQa9V6hxYTOgDsmNJqFxZ0kqYWEsG+i/j9iRNMWT3I3/Mmv6SmkKdiYQx63DPbsGiDRp
C+0rOYyrzonQjVnTJ4sK8uObnufMCOf+ooW0HTVbOdQTvKrLPn+QNOpfX5dtGwYhBvCjIGzg1oXY
XT7pSYIJW14M+E5J2A+8ufL6HwvrF5xN1ZTYRrQwWGi0G1BkmuDVmH5cH8RGdhwe1ICquGWAoh3O
4NJG3UqsRT8pQ5cn8w039S2wEIfqjnjtTXYCiM72wBjyT0ZRiCEYHdhHuT1A1dI0kY9j4RREOwYs
0r50p1PnrQoGQe4BRPetfL9uc2u1bNNANh71BgWlgMtxtmU8p4qdQ/2zwEUIfNdQ769b2HJx/2dB
JXwlv+hkKaMZU8JZutfjtx+gXOr/JYQ4t8GtltJaiWYzKEaVcY9AHlEKuMOl7/0SCe6Gq9OFwazx
xfnWy8jcoWyshfEEIsNZJz9oKuKiF00Yd4AsG5H/YBTo+JPaQ6Y0rtodm1w9FdV/WXsMhjtHwzKp
y9CgeK9Y9Q2ojSFMKiK/EY2F29FAvuRMkjsNFCkDElHfWjP1Tf0tF5L5iQyt/3+2MOiia0jXY9Jk
9T3JqgPtX5JODeJm/Hl9O4t2AHdj94uaDKxNprDsfqT5+9SIaLu3DdgmAPio/n6SjQAiWZqBZlg5
11CHk8DUPU94xf/DKCz8PJCNKDHyj468ILSdgK0NBxZ9LZPEcj5qU//NCLe/5txGthenJRzzR3nu
PWkQkQ9tBYYg8P+/YXDbq7HsGvnmBBpfRrtnxeswRTcoqHhGYntpJVLx29xjZ9a4PTbLWHpkHRCs
VcoO7WMOinZeiYyGbYg6C0WmuF2GW1rta7IwqNHLdwilqinbNfDQkRVcX6MtuhH5fAq5mHBpbDOx
+pUfR12CAYpSCAvW9KwMQZZMmg6kBzuWmSJ7iifLq1lFjcClitaQu4GQ5M/7toaQpabY+ywOpxYi
mrq5Wylr2/pFMFyBNf4p0bZRP8+opYWMtFAwiY0HlczeBGUiVtr7pic3RYl6oYFrpK4O9qQXTpMU
Xt7OjQMe7yDtsr3aNh41B8GnrXuVf+ScLQSPkTHtCd4yW4CRqaPvKJQjFT3Xt5E2CFZ8i07nfMU1
7g6TsrEE9fJKr7qL9woy08m+Kp7Zr3LXeKPfu8iRT7kHidZT9mI/Jz4qE/QhfcruRJepaMTcRddM
RocH+SxD+XafscTNjJXkWuRPtwD7CgE5GRjoIUzwiY6xtifAc4daRig3ecQv0LwaPYMrrxkeiOqM
R/TFQaRVcbraU7x6Zz1m1Jk7t1QFgdB6krgFPv8OfusxBGFtRxI5JIuxkxMz9ptOgW4rK1A0XSFt
Sy7rbl0MleCEbZ3xC8tceNSOEHvW9Al9S5V1kyVqSEB9WUu1F2NrG1rkUL130ejitf+Aw8AlBiIU
+GhwNPAsr+AcJlGjSyS0ldu2Tw4tYnWi7a4f6o0bE5LGYKoEvx5aefnmojmVixYNgdkJWjZuZz5K
6F25bmFjp66RK0DKaOrAs4ZzxyNtpWw28vyUoIxpFOp4SGzya8n6f8AoXxjivDFhjVS3k5GdmjIq
vFnVbuQevPZKIr8NKFhcH9UHcR63I8HfYGDaiA39O55CY5GhPM16VQKj/BJMMRCAfUQhg9uAMz9O
Xd341Uw0cvS8v5uyAjL2YP1Sx2ofR9Jtb9XPWQH6Z6X9VlfkUNbRXsnl3VQvB0Ui96B4CnpKTsXY
vStK/majSmjnsiCjsbH0GvhJZUAGZASwvOozPpdUfdHlJ2UYM6+j9B4NnKZgnrYYHKEQaOBFi/c5
mF255c9TZrEShaFQdyqACyGbsF+Zm1fHQX8q4Pi4vi4bu+3CHLcJQNjOKqOHuVS+K7sB+jAQbUAn
z3+zwt27YIZMtAHR5glKgb4EJ58UKCKZogBja4UQM63PdcD3UY27DMyXGRB1qSzyk77UvVNn9m2E
0olohVYPxu/kcyv8lEVJXqBxVQqTGjp8ymMEAWmpsm8a+WmS+kcD5aF+6QIFhRRdlGxdJ4q3bUMR
BKq54PT/xPAdVVLWt0qUnQa7f1eLsvO7OEtcu7IVv0yawWm74kutogtFKWXBwLe2CvRtVYxdtuAA
uSsU4BPkpsw2O1Vy+wI2As2j6O7xJFv68te7BQTNKnr3ZFB9fpK+0WY1m0jXZegFMvd6pB+jluy7
rhEkqLZYfWxos5pgNdbRgc1DydJeiqJ5ibOTKTvSvj6UPn3p94DVIU651V3qkSOayUQX5BrycEt4
YXUNx89ej+mSJchYwuoKsltZfWLf8roA3R1BGogIQzb2i21DXRcPL8R7mM1LY0ytJTvXVRiTo6+D
bA5u1HW5NzZpiu4M1CTUOY0cq4HgujHrtmDHbEQhtm1Afk6D11zvs0vriSqj6yXHQholrJSkj46k
s/2OyJ0jwYE6Cx7RhtGJhFY3iEyRPYUYIpi3VypOwm3VyCCMzXIWgSK9hbCkBfxQum8StMdFI9pO
M3CmZ6hPd07eD56Ncn0UvyxGtV+gyY3Ocr8kf69DifwktHxWRnAFRMCca4JKlT2grcIKNbC158u4
Nh14cS84OeuvXO4tnax5xJVchaCowE24lWtK0cRyelJAn+zMaFlBG5yCPh2jvdFZ8sVuQB11/bBu
gI4ubXL7mSRZU1JK0lOjSTt9/hX1z8v0K0lQ3ip+VU3Ihnu7nt0Ub9ieEcEO07YGDIUBBWzNSJnz
jMBFLE0xMA7pCS+73VQlL4ByPQoGuDWpuFTUFZCGZnw+5FOrsqc0Tayw8VGiPTToenktHvov1bEc
dvbitiAFtnCbudaj6Ph+drlwTAZYa5CgVUA9xq1noylJAkbX7DSOWTAn7FSjO0HP1KfrQ/x8TtGd
IGPDyIqGjgyek6dW6zoC73F2KkzLj0flSCLp2GfNIafoUoSnvm2qQhASbHhf2NNXMTALilqfUCha
ZzGcTJaeovbHpGuuqhVuiwbUOUdjyPhoGk89YmtLAueG9CTZ35M89qSc+kjEiFzyxgrLhi7ba8iA
JBGPtdCBYkOuRTLxapMDw2129Xts+dFecywn2aOuH8z7yAePIjphr8/8RrgH9vEz01wwga7wJWP1
YCPc+yCW8+Q0wHXgTX62p2gv8dAReN3kxp66sMjFYjLT59IksLiA5bl7aSDjU4oIUTdegRgWikvQ
hUYqReYxJa1kFMlQZempuG0Pw511iA/mTevWu25/fTQbxRMdSBycDQQkcHg8AdJoVF2Vy3Z6ogmg
4Hn3JZsVp5rQjms7YH51GMTQzShtnGaSEbA0AUhg0XMFoRFbEpTVVk/Hed/zT+FZknRNmtMksqA1
XENIDVs5nRJXzYk3gAJFMOz1BuNtgcgMvKmQu0N1lntm23OhLFIap6c+YL4alH4WSL4NBjJwE+/n
vQgCv7VprBWGpBgEyuQ8gKMshxF9cwwEBCMFGZLpa+gPtXMRZGPTKaAKBmFWxGWIzLjNGU0DNaRh
BPuOZ8peeT8d+ocqoLt1ZMVrc0hVT9mLcLMbg1PgiVAIUwDG+/Q0bbSeVSQaALJnJfAh9eimmbVD
504qWLWNDaIgGlJR4oVGNHwNFvUs9BupzdAaaVihuZCbvtBBl/8lh+SAlYrKe1tDOre03pvnltIx
U7Q5TU+sXPwY/R+O1YOBDIJfAm8iGtL6IWeGhs7smAW5rbDW0IguN642d16OXHWtCmKbz6Esismo
igPRtaKV+IcxM+NilOQ8O7UNe9YtuMeEatBRwIPVqoFOsEdyXxX2nUI0Eanqxv2orFR16DmScQ3z
FQyQ8OjKqChGONpI3o3o3TLvIijUoC25UtVAaZ+un+6NqGbVeMczAQ3EEHLiDjfNe9pVtFNCtQNG
qkqyt677eyVLQIbObCiXC6dCjbMFJE0JO8nYj1m513r6mCnlwRxrQeJkazOCSnzd85qF7ob1+j3b
IxRNLv9zqI3pjdLBqdWvKkBg1+dsy3Ws4jHIygHJhnCQP1wj3hdaUsJF+fYTcUH14+Fx6ptu51lO
HsYu2QuTNQRfznlh1LHRTAM0LQEdLrdQsUyHRl5StO8cjBt2V+56x4Ctfvf3aRqobBAb14uponWP
T9jDSGvJEwyVIyQkx3tDX98ughO2sU7gKPhYI0DXPrWFaAA2zEQFkc2gPufgfNHRkUkGEdp+Y3ND
MISAiBHxNP7idsPYDg26OzGUKXmUoFyZtKIMzeY4wIVtgnQOjyB+spCeJkPRYGs3AE2lmtfTp6EX
aXqLjHDnJ2YtRUMyqvNmIu0jMr1S0qMRQOsEvmCdDm6LqSux9/8OhtvWdpqiJ7hC9TQljZ9EcmBH
qocmfBdsvC9jLAmSIqJh8RdHLAEyCbxMqABkD5HQXQOeXMPeXT+sysa1sWbpLQCjUBH+FE+YE7AW
aa4ooSFJpbtUNvX0VH9jFkV9BOlcpzBAbpKxe7lv3BHwFp0tXrIULm5xN7FzX1L0h2gsBkg5ImhP
qi9xrGaOZqgPOoBxAEznB2rrjWv1alAVY+WBeeH79UFsrcxKIgwubw3PtA988Jlbm8xZBcYSXpqo
JxXtiLJe7PUq3psGIJ8dFSkifZ4y0BWviFZcgUA28xEfSUdwbss1hMugEFo10SGNjMNg9MDV5AIp
5c8jw7MM185aSkHA99HhezayyKiLuK/QSZGixWXQcaF3zxZ5n4GPg/ju384iWg9QK8PjFhY/9bxp
bZLFbVxhJwBP2GhfkqkEdib3xyx35Tl2r1v77HwurH28W85GJrEmyyBcuraQ/hobxSnGMvhvFrgr
gZQMoTlgqGGlRMdaX56BLvh7TnyMwgAjOEgOZDQkrof4bBSJLhlknCUZKkHsAJoHL5pWPO6SihjB
Pgc+l4bWPXlmiJZyVTLIbYd5I2d4/X7Vm6BH6TyPfhrkSzOJ5Fc+ex/Yg9dGjAyIh/rBgXRmDyrB
hVSukiAR+64DqWurx9KqRJHCxklS1slDKs7U5E/hnK2ChqdI0Jhd3E7ehyQlxAYP6wODeeCl3Geu
cSfmbla29p4G3mMLQJF15bi3TTzhnyRbhQTFgRQO0BzZM4KUoN+PumM8oxc9d9ODqTv0gMzzHk0Q
lqvcGX5yZ4aiwGVrnjUL5SXwcsCV8LGSWXRLkpYWgr9CcwsASGbZAGq29a6fhQ0/gvcOyNpQ0MIb
3eTOQqzZo5zVwHya7QCS5ekWh31yCJm8Zp59k/aiKuPmyp4Z5C7lac5qOuuzEsYEeHDZtfWvTHuf
RfH5Rn4ZzBtndvhLOcu0TIPodKg/9cNODoif+/ENm3bxQb2Z/OW7/KvdJd9ED9WNXOulXf52zkug
aSbYLVl9oNQ2gBEklgeaQzSnS/kr6/V7EGp4g9I8RhP5hbZ8VEJrAN+vL+yG0tXlh3AeyG4AEI3X
pv8xmAL2Gv3uQ/Y996H/ALUr5QFw3a+s88AG5Nm3w/HvCYcurXNuyeiWMtNLUwn7QfcKNt2aeJN1
QHFdH6Vo+67/f+aNlLSSVOgeKKGM1J8lRbuuB7PadELHkAvHLLC2eSbP9hSXCaxxccSkjeRQWoBa
Tr70rPHlfBCtnCqyw7khKGc0QLDhws27InKjhvw0EFVqVoIakelbxXywBjIFrT7coDX0fmlbaHEh
4ZNTxevyfnYjs/8elfmxWsaD3KiAkWd+RCCSN5F3VIK+lQWwvF1sApVpvhl2UntF1avQj62/Siy6
je30Rp6jgBD6lhbKExqBATUmyq6s9L2RLQ6ji0dk0M4aoJBM8t1izsd2hfYt4DTLG30nx4DN6hmE
W6sRyeJusqGyBjiyhx6XY0515CBal6bSfU/MYKq0oGWgJaMJ1O7LMZDKxEMLx7uStEE71i9FpB3R
YUFd1rDYyasE0uz1NzWSHmozq+41fbQceayPcqMdIC78gOLSczmiE28oaxO0IunDOEGimsU301hG
3lIUX6acHdWZnaoFmjuZ0n1XZfINX40ie7/TyhgEKNLsLkzaQRDbW5QOIMZuAqhZlRS/1uwACfPR
k6gOJQHQIkC3aNcr01eSm7WTGMM9lJOOcttBet0id01fhe00p+gQTlCcsAevbZYjCEoAwAMlTaso
d5M2AGRW2agTo0m+ygEQBxnqMWnIY0riIALkts+l/UDt33kJWUVZ2qFL7VA3+lEtWHYAhxOoqAtp
r0KQNaGFlxbN4rRW/GZnQA+2BZQC6FBH/mwAaDQqO5TCQHXQmw9o904co9TAh6PF/mhm7zaLXKIz
cOXCNdVTiUYQUEUDRzl+A9fwvs/j5yqVn63YiJ2izGC3X96TIbGd3mzfRqVUXUvvv2e2egLTD3VH
gqQTlJd36ig95Jn9nrb15DZmRH1Vo9TT2jE+aGrn5pbxksyt4aS0uzOTZldq6EQauvLYx+nBMsAm
auesdpNBf400tA7P2o2qAvCrdeRZk6w3yuq3ZlHvl2kK7XFZdnHJBgePAOBt13Mi3Rk9mCgirYod
sJXfkikDdHv51UbslUZR7zYEPEGDOgcq6e8UKFNgMz8kc/JVbqNvpLT2jZTdojHvFoQvGhg5+m9N
1/2UNZa6iPWheBd3nk6im5SWh6TWe6yA1XtTTNyMVA9mbu1JPVag0wAeYhoQgIJtR2oOJMKbKtV8
lUVjcN1Dbty3CNrxIkEUgTqzxTliqhhAr894Ahnl09zIj1V+g8Kf3ynl7rqhjdjpwhDniulSmSoo
xcHpZFYecAtwJ82Qi3zj9nDW7iQUy4H04a51oyykFtz4uFc8ZfZ7zQf283fXOmiN3OXH+VXzCw8N
Aj/UU/YduvXpKmYy/o5k9OYgg5sH/3LfY9h/Poi/7ytc7HWBYa+8SeQ1P1I38kYXNcfO6YW1lO1J
/mONu9Rb8Hlo/QBCK0lB1XwES5X0fH0ZN+4eVIRAzrYym8GJcXdPZrIaAPcaWEGrcOfsdZxLf6pF
Opwb97YGNiRsyFXMFK/Ly3vbmBpigegFN5xc7U2puYuj3EvyfjeP+j2VRDJoG+bOg0FrTRKehQm1
qrByGBAm1CC00RcTPD6xfDBqowZLxQR5e2qlgqqXyCQXWC8TcC7zhFiBSU/w0mCPfDeX1h0XxbUA
Ub6+aKKo0+KiakmiJqhF2XoscCs5HRBK1O1vutvKFz+TNuDDaMhRdLQJrmV96xO1npVIHSg88DZR
pG91I70DUA0qlQ4qAmnf4FZM+5sUXX43jdr8sguUZNOOQY2kisGNPxffC23UnBTMAnQAW0E1J0/X
p+NzHQLfpyqqBV5YpC34NkBcjDX0QYFrKw7xXj32+zkAQ8VRdPY3jspa7rDQ54XWA3TPXO4qKxrw
xLDKNS+CRwWYV4a0dkE8JdhJG2ZUlP7ttVMGIoK8woDU6xqIPEwSIuXzM13qvdp0rtFUglyZyAzv
yFRQl1ATGQtUCfw21dHlj9Rdvgiyl1sPM6TjkEL4UGlDD/blrCl4XieUIkkWv6o/gOr2yr18fHxE
GdiGky5DxSHCldpym3gMYrOuCYVPafMcmruInnAJSurvKnlr1a/XN9xGZWNNMMrIzKOZSdP4zF+f
SqQBfAr57N/MB2lX5/bKh95UpTvRw+LruZd6Cw2ErWrrk+My93xpmDv4amkYw9TBXc83QwGhqwoM
aU46OQMN1kIH8yiQLw4Bit+NA+prgnq6cOCcI4/YlI4pmCfCbA5asEickkBTnZI6xs/8JT5MPmjm
G7wxrdkTTPnnws46cqSLAS2FE+IrcLFtSnOkYk2ju3jPXvLd2n873it70VN2a/OcG+Km2AIjS9kX
rRZOgxlCDeFJpfKjYDDrNH1exj+D4abR6DI7RsEISU+vvS0fwQntL8ccLcUgw0JLschzbUdRf4JC
znN1eZXGsomghSjFY2d3r9NsHdtaeZa0+CAY2oZfwXkg6MgGrswEkPXyvNuSRHJAOXBZ+EbrQG+u
AHFL0KBfgAVt42aP9X0EqWbhsm1IApgXhjmHRuI0qy0FRyNZwHdsfInSrxZEVmXtJYu/VvQHywDj
7SqXdaN/fcyiIfPTq1aA7s+Y3mpq3FpvXSO5X+x/yEZgfCY0uNBbgmIqF3BH1lBNJMH1sxi/E4UB
6dbtTTA/XR/L1lY5t7I6oLPQKYbwkD2vyX9t0V0jjjxkvcGmc7+QcXfd0vas/RkPdzFU8CIZmWRk
znqIaAK1m9ejQ3pRp8DmgNCqZ60FFBUwlMsBacyoQXCJaYtq62bUvi7Fy8yGfV0IKjRbbgN3Nvpx
UOxGfMAtD8LeIcUjG55Zi705LkEBJsoUbZtArKPhzgEdG3e0JnTfkVFC1Jd9MG/1eDmTlYbq+rqs
E8L7JjQoo7fSQFvHp2ow5KY1GpWm/AEQG3b9vvXtm/afnjaIoUATgFKTBqHsy3WRhwzNSigFYPn1
ozHbj7Im4ojYWvpzE5xHwJOHSvJsg1ShfzSlBYnCKsgsNGXFoqrMRvSvnVviPIAt54pdSeBb7/Gn
U1AddSylmgGuoy9VF7WOqgyCGGRzM9gISNFEbsoIFS/nryqJXKExGrULMDbXYF/Je8FG2DqgeLGh
nApxSHTlcytkt2rUTiken3Veu2Wkum02BBkV0a5vD+SPGW6VEgMIkXac0SXS4J7Ql8xR7eTn9T29
uROwzSD3gIGgkHo5WUXPJBBtYbPZyctSEpcxhqZzBZR3xf66pc2dcGZp/ZIz/1koet/pESpZMohq
G5B5WFO3L8aXsZUcBRRS161tzB3a6kFUgW5rBeATzrnZcAl1IkNZrZrtl0TqQapn2CJGnI3JOzfC
v6ZbFAhr04DWTgk5+BnIDKVjSHq+5dHb9dFs1TAuLHGP6ILmi7qMEnyoO3rRbxlvA5Rx6B3ojzsG
RSHmtQ570PaIL/0RtByVI4qUNpbv4guUy+Vr5NpqpHX5uuIGdIZOBkDqhOyyAVRPdbg+XJEt7nzR
Ele9uuqot32kOiny9bGUH/NZqqHBkwVsLB+vG/x4CHOu/WJ03FHrVQqPC7Y0JK8mT3GRgT1FYdH4
0Nns7soX0+88JSj206+qRiOyK1Lb2HAoF+a5U4isjFmmdaaEVl2fwLeeIDM73KNfQ3QsRDuWO4Ra
u4AGmelQptTUmyydmY8WGo+WEmDsCjKV16dVNKx1nc+OfDTZRsNK7Fo8SZ0JsuPoNvD6TpTUEg2K
i8zA187SwYKZRgeJZhy7YCtcmt8DaED/23g4pzIVbE4mCQptkJjdaxkJNQoefSYCu25MGy4XyFsB
souCNF98X4qZ9iM4v0M0GLyo6RQQLX+o/4HBCWnjP2ZMLhdYFZKUAfGghtN41PVbQ7+tSkHoJxgJ
X1Tv0dpLxxS3f5opzmTdLWXqjJ0gX7PRVn85EM41JQyUzajjrVJwKIwkb9NT6k9flJ+AximOEfSx
a4dE4DE29tzF5HEuSqWDhCvGRvcHke6TAlutjtq7foKgsbb8/ba7sMU7p9IwZQkPHwTQk9sjUciY
DiLKSpCQ2l4sYw1qkLpBe/nlaU2GYaGGinyUbj729bDLJNQMmLDbez2NnKu1DWDGTfSGKgqi/0sz
6SBbSaxILMxp/aKBwyMi/Q3JbepoUeabVb3X2OgaoPMFZTo6XgyW/hosUCAUeRFKaNzwi2EJIwo1
eKMwwzZVbqXE8OsCbeoyuKfAZMGcWRp2KrNUh5py6jWGHdA++obE4t7KEQ6COrZ0sr47mbRFimFk
D3EUoV5edIFJu4PZGkGkgvTJWma/TkCADwUVlJ2nHJS16c/IYD3yjtYB5G0TmOaTW+y/U1XVoZzP
exubDvWe6JHFY3K07CUFjURb3dhD1rpJU8lOLzdUIFm3lUw8m1XM7+WsMrOnBltAXtF7xF0vsAoA
XzcJUtfcqT6aSqFgOxxFTBUbUdaFVS4s6WYtRxskGBv1Tn8totEF2/4/7Eq09snosloZ7XicNC2t
HuTn6RTm6ptUN04OYQM2/r7u2Lf6nWz8urKSs6Hhl2/0JVWN915ikLCSpwC5kAms5vK0R6X72zya
wGRahRUMYOV3Rpn6k6090E5HooiAjUSqg1bNAU9l8c5WtG9jZ0xOqpPfs93HTlwmp1EdTqkZ17t2
bovASBSBm5U3z9TZ53M3oExibDMKgjRtR++N1/luuFMXjyV7td2Vu9Edfd2N5lfIXkbaoXJFkvVb
yU8A0tDrvb6M0afFuY4lK41OLSkq5cAJQ6vClaRj1iKzpTlgkfbIuzrvdBoI7a6e/ZMvObPLjVuN
CUUMDrst0ucf3XGJE+8mV9oVNxYE393r22Sr3nMxTs53DZMNJ/Q/9pivYZxG/FTafhJABcBX3bL1
u9w1B4CxzVAEa9o6ayaglapGkLKBRs3lCY/zMRsxWHAeNUqQaSZzdB0Sn9dHuGUEOx2QdgQGJsA/
l0asFA/0fsxZONj2iZL4Bza/ILjfujltpHss4B/QIswXrkmvdGYsR2M4mrPTK+hlkajbJgfbFPK7
iExxF2cpG4OeEpAVJtSZgsnL9xF1Cw/KB0CLoiggu/NTDJ3SQAquT+PGAwYvXVB4gUQEYj4GFx0M
pdl0TC9wHvPia1xnx7Rhp3IsDpndvQxRfbpubnPVzsxx45xROKR1hXEaoHdIRpDWKyKG4M/BARAj
gIIRE5BwcLJyu28yEpC1FzMJwbd9rNUhd8ZUfxhNERPn5yW7tLOe+LMnQ27Ji2RJ0hISkvuKVjwk
coGY0YjRam+KmuZEg+KWSZqtOG8yawiHlt2bcXMa7SRx5R7vr+sLtGkIxdG1UIy9z9eJVVb00pBF
Q8hY4QCf7fTQDZlTEenw1uQpClJSBGw8JqKZy8mbJ5lMeWQM4dy2yAvkQZR2rqrm/jD9vD6gjZqC
BYHQD/QSAsZPHAFyFzGV5jVqsarxlNo2RqMGWVr5Wa8+s1Q5RRI0QYbeQfHhBQpnlf8fP4Bz/cYk
6bU85wSl7f4AAiLvh75jh9oFJFlg6vNhvhwq5/QLnPS0N7Al1f7LSkC7TD9U9qCDfDSR/55QCbZA
fYGeE3DdopvmcgU707Rj9AvAcbSyH6tFjm5DO1iiUrB+GwklGALvCdqhwEZr8XXaYq7wZmnNMYSq
1B6ELIniNndRqL2VOwkotPTZPIHgyFX2M5SdniHmJmrr/v98AVBwBhzKmq69HGqlyImSxsoSDln9
qnUDOiR7xHZ5PQcS1BTmtIY0VfM+gE0Kgj2YhAbEotD1npfUm2QDaiPzg7WSrsTAGdljULLmQKt0
FFCGf/at60T9+UzOt7KcaVVmWQuI8b5N1Sto6QW+YcsA0OCgjgH+HJVIbskNPY2lVdwuBN1I7Xa5
WbpA5wjeB1ueARCFj8IjGjT4jHVqzUnS5tkSVqQFmb3pllCo0SCNAJaV6wdzczhIiwOsAMFQQCkv
lzWmBKqkdbqAphPiaKMajPXjdQsb730w7pyZ4O4Io8wtKe1keFN0mjWdw3bRAcILgfVVC4hTu/GD
KPDbHpSFLh8DHShgurocVFZFemNp8xjm4KKZp3uVjIJp23IyKs7B/1pYF/Ds3tOZrFRmoQ3hwoqb
tNSOugEBsarpf6IF7WQly14wieuD8DJ0XmmLEE2iLQhQJv5KyrK2B/EUrqQ8KiwviZRfTRK9p03L
/BZ9rUUpD04JnXDHbJNnOhgCKNXWjaii8WVFUoFlhgfpp82sxG0uDSFQl55UQX2tL8ojgMrfBONc
3Qg/TjjSD9okGS1K3H5skDU2bRw70CxLsRen8u8KHSoOI3N1mM228LusagKmyp6agGawKSUgI8d0
OkBuiTmjVix/TZyO4FrBa9YG+BdPJc7vGYMMYcMOByRdUlfJX/W2DjQkOgTj3prglbh6ZRpH0xRf
EtXiCSV/PDzDsYXqFqsAMFnah1KxDzYdH0DsNAOFYT4WjbZDGTLGPdPJjmz0P/ocbc4GoM9IpnwV
fNTWYpx/1HrOznY5CuhFYqUomIDVEpRC+/4p9qFlJIEtYTyx3AWJvKgvZ+vo4i2D1wy2+dote2ky
0cC0TKuIAP5SHUDb+pL6jXk7/Fjc2ZPvxl9o4FdawWHesIkZxyLjfgVHOl/xbhVpaPShGcNWaZ8Z
aIo9Es0iEPnGAl8Y4QIgCtIowKK6MexkEJO2lj/YiUust+tLJrLCTZ8yx7U2TcMYWkqJU/LUZyg0
dSJvtHE9YXE0qBUgEkHoun7F2b7QlK5Z0LsN70ffALjzetSKFwUcZ1CR/PvxIOBAsgf8K7LKN0u1
6qBILTV1iLc9DvpTTcMuE0zZ1mDOTXDXk1w2hT3YrR5a8Z0FcfZ+zJyxvU8G8g/bzFCgyI0HGarE
n444PFvf9LER6uljqT5ZooF8VAA434mH+h8D3HGN5TZJlLo2kXi2nhLT7ANZjt+ZHg9esbTRnap1
Aa3bylGzCIKBKaWuPqBnhdBm9oa+nN241lVnGRe3Rsv/qz736sFiyOxKo/1tlKbpDvSEoMzL9QNE
OEqsOXvvi7FwlgW/GrfV4pi0GXeSjVsp7XJHH9XbrO+/42ff67R663p9eBhojbR/l7WrbOb9ILXP
BL3aRrncdnO+06PifoCoZEHVW5vE+yVtd6me7FDAB3/efGxs4HjaAZCWNu9qF4/pxrM6vNnldn6R
wD0B9SN6GP8faVeyHLcOJL+IEdwAglcuvUtq7ZYvDFvP5r6v4NdPUhHz3II5jXn2QVdVAywUClVZ
mQVYcKP5nFlQVEuJHmFso/Kn1jwOTXpsuk53zKaqdk1ftdBcje0NKoCN7NJeiZ+fPohwTuKqTQB0
6jkyn0g5hLv6kIGBCUO1abhN0J0MIdcqcbK1AHDpA0JiAuaAKqIJJ1B2fDark9E9ZOTx+pn8cNTf
/GwpGyJULjFTuKPTSB2gMmaQM0QYVZdDLPKkWZWys5LA72Y4xxgn96ZV7ecGFW1OG2/kkKKi5j+0
6STrXXuXAO/w68cIxxdUN01U4UkAbo7eh0bdEyr2WucwD55Qg4j5DrTQvurEngYSmXPkF274/fp+
rG45RinAlQTFe+CAP0fDaoLwbzTU9INAIySPBOh8tY8kC5VZEQ531rWU6DmszPHoVQroQZvbvJW8
nlYqpsDMaRRMIFgP6MqEtdRdSoK+s0CdaLbfe8Ped1Vwz9LiLgftsTMA4dQa/RcNHOszhJLxttYx
zpVibibtD7jWM7fqs2pjQV3TIYwHsoRkLVbjUYSqjIrHtiZyf0Edm6B72NEFk3lozvxm3uXb4thv
8sFBH9lVPHqL6eY/eE/gLWYZBA8k6OeIX5iAB0xr5hx7P73G4WMSS9a19m0v/7/wbWlPTSPXI3o2
DHqs2vGlw3iM1VqSV+WqGQDudGrj2P7WMeRgehkwJQOaB7wqe6X2kI66Fabsrp+HlbcRalm6jr6k
DUoeEai4oAfTolYAPSk1vx+hCniTUALF1Tc9k2zcWii6tCXyohldHmvhBIAE0JFuCkHJOkpetMi+
t7N3prpKDcHvzPU8I3yuaSU5+Ct5o47uE55D4LRhv6nANwMmdfFgMs5Kqrptkrtc1rZeq9vBBDTf
UYwkaJYue32RadUYoNBLfQIAZOYQsavCXVubGEuZ8zcF3cOQVLdzHd5oU2EsQuzEaSzy3x9An34C
+/wTNAIeqZHZxlmtfjb9z35+1EcZzmV9J38tU0hby0pVygYrOw/99C2EsGST5d4feCWYAnBZAOBo
i1SbfWeCHNcq0HENZg+l0EMcQxAR08QBoG1QWrluzVhd0YU54VqCAHoW6U0Hx8R8kVsOrHESMz+P
NdFPgd4+9EFROUNJ3uulxtxq81mx1XEbUSX3CmMuAI2ofFWvPdApFM5coKRHB3JSBq3d9KR8JBm0
gewkIpAcyKFYHZ+6kB8LVXtnEF4AkiJ9TEAOQmvNRhcbwKSWJdFjSeN0VxTt+/XVriwWL7ZF+5EB
aAuCrM8uMkVtHbGQLahRPMLtjN5pXP/vweuTjeU3XJyEMOeZqsVwkRK0aHXAnTALAZyTfLeV2PXJ
yhJCL6wAFDBDUHrCFOFMTpAz9Uw1u1H3HPPSxpBw5/q+rQTkT9aEZC3Qok7JQWJ0RovZmLnTRt+V
4Mff2RAiSJHAhNZhCoQWgdM2lh+SHxhy8v+zFR0DSv+eLsEDuh5P57HUjLNV9Qcel1vURI8Vr7d/
Z0ZwAtOY03BYDjGJn3VMaKuW4vbGt78zIvhAzmdjiCIYGbpim3TmduKhH44yAZOVQ6OrgG7juOAK
U8UmfIBuhKX1KTSlQJSiB++h9vgH67gwIATuGg24oUwzyGX03yBR7eRs8Hkly0tXToyOTiOuOUzf
YvRW2K22iMZuSuFfBACcMQSzLUkdXU38BIwzXIZgWf6b8PT4ZE04MWVipMpQAKFGSkibB8m+yfEc
1Kd0cq9v3gpGA23Ti3UJ52ZuqKUUCVTFpg3aZAaoATAE9FP38VI8LNR/ja9+qdt9/I9GnXwjI+Vb
gWh8Ni98vHJOqVI3WCg0shtghPrCy7zQT90J8unA7XhId79CIerh+rJXEuxPqxYu4rkM9Z6qyN3G
EMttIjDqUN+oH6Dnc93QmvdfbK8tAKBsNnfAP0GECjXXxzHhW2ghyrIKyWJs4Z06ay2nEFk2zxn0
EobuPoFyA3iD505SHJfZEe76uo2GKOUNYFUqBKijL8jIdkaF1KKVSXdJ3F98iOhNMBdzCKfM6spR
IKJtZtyfW1kRfvXjYJbFADkgsjtxyh1sMfqsZkj5Oo+828gdHLvFqIHz3vn5WQHNxYYmUlTS4tHi
0caYqw2mdQJgl0itqNKMBkOo8TPjxa5W+YNhhj95rYK5237HkDh0vKdR8t5dC16YrUUhE6V3vMCE
Q15bJu562vFzH3W7Or43Ou2uT0A/PA1oOcg4q9a+3jLegJHCpV4hhsoir5kRRygAGt0XC0wtAYG8
Rvr+3w8WWtJglf/4dLoQjyuAJ8eoxBO5AiMWhNtHjAy2b9dtrG2bASMq6MUxwiXOqQ/orXWsS+m5
BqdYgtG9Gqw5Fj9Van6YmExEbm3bkF1aGHcBEyLY8j/nZOg6ldAswbO1StTNwijWxg+Nnu6ur2mF
igBgLYJas4keFljFhGhRxvM4tGmyFOsmb/ZSP60dG+FW2eYb+41IEs21mIGGGuA5eIdjGlj4TKUF
TcHQVKZzSVufzeWeBLZfVE2+KYLSlhhb3UFKNRSe0Tr8jZOtKqGOYAAOeZ6S3knrZwLaF5Cn/Uk2
iwIYdDGQCOJP+E5tWyPbwWwSOBALauFR8zqFP65/pZXIhFbyLxvLtl7k55PRZgAUzKB9g4+7dKjP
SmN++QMbF68Z4eptyyTjwBhjeAcF8poW36c5fLpuYuWDfEr8hWuWF30ClhiULUjCXVIqm6Adj7H2
/FdWiHDHJkWrhCNQ1efAvrXs3pnYl26UrGQlFFyuRKwFA9JTzL2OO3bEFaFN3NWz3jXVwi+62SWD
xJFl1oSbdgpMBnK4peLCH7UJ6N5hAh8qmKvSxNET6l/fP5k1IfDoCxFfDIkbPGvR6bQTlLFrP+/6
PTpj6AUXMpKgVedGBo2zAyIbyMx9du5YTRsQMXXaGbozbpTarq5+v76idb/714I4AReDPJSQCB5R
JyBnHA5FCdrb+f66kfVt+2VECKR5osykMPDuiOw2d7SITA4Gb3rgVyZ/SsJTO8lGIWQWBbewdZ7R
pEeOGjSzM5WNX9jHOrxNq8bPK1nHYSVyw+N/LU/wCguyX8U4mtoZ6D0UZu41Gu+sKPbM6L/PLyFU
mwwxEyPfeCuKGwm4Y6/oCqC39j5WUjdNvqbzLHHyVacjALKAxAFNSVGgJLPighVaop1tDhRZ34YO
aAckCeXqll3YECJqOmlzlbFWOzcYuGzCZ4UGbpcf5liS+6yVSw3jwpBwgnS1N0weVSAvAtTIOGGu
aGf5IEXzzVeZOsjqUaI2yumghdeBDhEOa17qBFXX5aU07NuiQWdVPdq1Lam+rn0eTPtizAeyFcgU
lp9xceEBxlsNTQwYOafVYermozwJXvs6pmYRE+BnTPaJiXdbdSVees2IIUNU76Ic7e+QeXFue5Ei
gxGu7RpUB4AHW6bMf6sWBOk0Wqj1juc8CB5mtbnD8EYDMsHAux6DVrftwo6QJ1QaxuUhRDaeR/al
7t8MKZxjrfNggDDHXLjAgB0Xs9KQj0Ol6ZjhaDxtk1G/2Ay7ZbC3eIhyp3+MvT9oQgHgT6Bdh6ma
pfv12RPCecpTY87HM6GgWgnQ/euib9d3bdUTMK2AVBugJ1TJP5uYQuDScxA/n/Fs8DSeubT6FoTH
BEPm1w2tVVcQcPD0ggvgthSLXw2ZR2tkQNwPm3Bn+vyH8RqmHtu3EJlRDs0h30T3KB7ZXrqRueCq
a6DVAK0ZlKoBp/u8yDkKipZGC9i//IkpMzeTrm51G8EPh/Y4XvxwkM8WIp5zkrbYxky91ZpqW+X5
3ijpzmz/AIwK0oT/tQSdiM+W8mbU+iwE/ngGh7bRPVdjJvtS1xcDOffPJoxejcc0g9vZj1O2mcH5
Wzr6MySBMMbeDo6x8ER1k0ePyh95PAEcDj4PgM5v7Fc0S8NJJVhdg37lPIACp5E4/Fo4urQghomh
tyrSgtSy6A5ltGsqDMrnf1JKBHLp1zqW9OUihof5lDHQjyPoOcfRRz1lGjd3xvfchVSfq7nxWx97
dAf4/60q40BZA99+si1cvRwA5ViFvNKZ3fCXeNe66Ji7sRs81nukz8/yj7YaGC9XK3g/VziB1iFC
r06c+Jux6bfDLu/3+WlEzTL3+HdiSHx07URfWBTfOWaMSVhIDiNsKRk96kyNncYcZGWINaTJ5VaK
T53a0qlig68WyUXN3PjB3mRe9JjeNLsOgDGwBoNlvfesn3yPudhzU26M/fWouXYUL9cppLk98PeJ
kuAoNsZPC0qTGNjdpFD51hQZEeFqfL40JSS5Y1+mJdXgsvSmHb3Rnz3oEWrudIxvtAf7JriDEs0t
PXY/FOng3OKRQh3w0zYvX/vitEA2Va3SCaMOgXJbhfqWMlDTdlDCqF0j+afoQ0klWuawolarFUxK
H0/Y1g4LrSqnhIYwSOg6H/0ylEu86CDLHWUOK4SdwORaWwLoivnob5X5VEjZ7RZPuLaHQsRpAtLr
jfnhqhBFRv0W/Bj7ZbYYUKjvgX/dLVeGmRm+GN4OKJ1RzJoJOWqgaJlWhYiixBkwtKftRjyMFLfc
WqCTnf1AcbWb+LH9LsuI/g8v/WVY2MeMDmnY2Jp6jvt+D+r299DgXpST3ZTHd7jbT5HRb/pifrYV
49DW7AxB42M69x4GT/Y8sI4oJqmOYrbcmZTCdCT7shyS37/Cr58nfIWWQ1RM4ThEo6ttlopi5GHw
dNdv9E2+yZ5lU4yrXgX4JwrZyDwwPfL54KgJ4yw14ccm5l7qEMILMg0EmQXhMomLqCFliMSmrWan
Y7dho7iSPVtuh9/27GIRwu0x4p1r2QGOBrkDLsK8b/bFJt+aT4FHVCe/of8kL/qmc83Zq1InvtMf
JPZXv9kv+x+XwEX0gdg1s7oYmwiaHs98KUJvUT+cXOY0D50FlUlZOrqWgkAtAyhKIImAcBYOT1pO
tpX3OKp8zh2wIDn2D9WSUVKs7eqlEeGgtDkY6gDgw2StemvpzyXK9SNgKb1yA1pqoPjAqN7IGsNr
LUx0VH6tTPBHaAV3GJGC0dYPIL3qQBx6/LpQHIybXnf0UwLqHLdIpdRHssUKXjpwjAAOUE7/4H0z
dsNu3EBpVcpFuVpsuFyf4KqFFadxQbG+YcN9rC88MBBoL9WGmkkXJXETKmT6rU4gA9DATbLpsQIr
4/g15D+v+/7a6b5Yj/gwguoFuLFoCIaPyvATqwNh1WzI3hMfEE3xgF9aEZKYEnjyqWxhhTjI6g1H
+YffNydrk3j5NnmlihOcyhvq5ftFH3fYlo/FIdxU3vWlruFcL31TnPhGalMqkPRbXu8TjjkjHkJZ
aDrR4+AAzu6CI+5+jnZgtQ83fzBy98n28h0uQoxGMflBLISYJAvfqyj9Zpfp5vr61r2FgUoalMXs
t8phqbB6xtzOfE7HEzhboHr1kGkywSuZEeFLUmPQOfKC4Wznb039NnchxIc0yYWwRKbf3MUGvBA4
UnWhpPy8WTYkEot5KoYzyv3bsE58VP/9qQ52c44R1Ou7tpZ5MrA1QKsaZQlgxj/b6mlflrM2Y0Rn
LpyOa5tWUfYFhWZ7CIWQnm150ElQbatBchkw+6ADWBrun21WRO1tPcFxUA9kM6bQHnCSDXAKtVee
Jr9zZ6g13Nlvai5Z69phv7Qr3gjWMEeqhhHJELP0LOz3U85317dzNbG+tCFcAFPdNHpofARI8zCd
8ntyazr5Xtk2yKoxySGxt+Yql+aEuA92VL3iFGkoa5O93rPvEW+fs5Hu21jWGZKZEryyKiJgYlsc
YUvXnTCIvFiHXlKFGRjzWbKJ102ZYokHctdlmi6Rih8shzGwUrs2VMy9aKOex03BPFJsO1c/1q+y
5+Z1F4Gq2WfXbOIisLLlfA954UTTezPL0FwS78dg6WcT1qhYuKyxOJ0vBXsvvYfYXPxs7pcYbG/V
p9izFOksu9TskgReRGBUJc2ornDo9K8EIwt7w6vdYG/cskcoewcOVDncP6vf/nJPUxXCPmAZVtSP
WGtYHHh5P2Bi6rqryL6XEErCqkso5n+G89S8EfXGTiUPZdn/F0MGAB8hwYD9OQtnUHxUbqb8uL6C
NQyGcblHQsQw7aCI2wwfpvVHP3uL7xleTPme74fn0GOSq2W1NnZpTQgYrZU3BVtSkfmOblWXvWg7
vND88kR+ko9hElmuv5p2XFoU4kY7V6OhqPCB1g939ogCUgK8kRc8TQdAtAu/chVokIJ4F9kyZpj+
csGiRKXZUbuup6WhuClv24cMLQuldbQtHs1H8xh6ZuiUkqAscZqPJPriqBGjTlO2lI9rGr1PufVc
W4OsCi77kB9udWmEoqfETWT808bYZO9kl97HN7FLHe519zN1C1f2JZezJKYlFx/y4+q7sNi03K7U
Ea5jh7ccDHU1esFpJGVNWTzwmhkhZtTpWPV5gaxf3wYYYbwd9upNcgeS1eiVPs6YfncNv3HV79kP
+x++vX4YJRfPRxC9WGKCmnVZWHAWKybuFFmoi71iQv0hJEzS45QkCqCi+ByP+x5auCHHMgl7N9ra
qelrXBO3UG+67MXiOzNOtiQJHWNU3YEkzgiS9euLXQLLtY0WAk9XoN6ZLmUHiP89MA1Sg834tYac
HMRE3gfNmv7SnhB6wm7iUWage5i0fXNWB6K6xUQe7aj7J4kT0yGQeJXs8urL69JnheATmrE+pkt+
lEAuDaDOzIF+sVdjvAG3LXeGAyZFNmWIut3S21FBBJd9zTvM1P3ttS8WWUJQnsx5idMTnUwEXtWP
3OSx2ZlO70UPoYsk3/vLA6sLyYwF6Tjd7kyEvirzjJk9NWW3TfRQwl8g8SNdSGiGHIANsCagfATx
IA3zWBaGekg1OLwpD2YuQwzJzAmJTM6NkBUtDo4Wq+5kg+J5+t6NuDQJnhHd2/UzIol5H6SMFwGB
ARQMysVRPTfNU2ebnjbdGOxvVyQkMWVYKX2eofo/xV9tdNIRhlyFFdBhMTx7eLq+Ilng+dASv1iS
ovJxBJvGUsJp9mCmee5Nh3qNb0CpEBUA+wytQYnJxQOuRBqx822VEPSyltJ8sqfMzUMopgSe/W0C
v8VU/D9eRbJkVxdCDQUrddlAbBQD0sAaxk7/EKMQPaBVNXxTT6ELAh5PBgWVJXK/zYDyJjFyaB6i
jKq6s4e24yvxKXJrtuO7v8wxxCFQDaSjdbMUrjpUlFj3dZ5lJZuPzOjKVxOnBzNWVQUmzUEhrSYv
xhCYPpnyxFNxR+7Cut+NmgWp3PmhwZP3NiynXAJUl5w9Q4graWRqucEQuw3EktBA+3EOnSmWMYCv
tnIWSg/wmTGqWWINsJhiMwHCcjxXX6ZNehu9zfvMQ1xhJ/2uPGluhMLx47gb/iS0XJgVlpc0SdvG
FiovVqX7fRI71vhPTvSt5OythssLM0K47HlHrWxpTU/vyl19y5iXQ/fJ8jULpwGjG171tUm9+Qav
Tu+66eVu/c1/LiwLiZzeNL3aLbVwNYVC7c8MolPJTVPeEf4CJIxr/AmFIWTkwBUF/kL0FcQDaBs8
4CPHY9AKsz2d2R3Uqx8yq7i/vq7VIviFHfHs2QYmhtgAh6FZC8Xo22hWNr1xInEJAqMedIK3MXlh
u6F4+EvDwoVu16EKHipQS/No3OkT6PfqbpfqyXM3Wg/ULt2IqT/HdNoG4zsNQ8n3XH/J/dpf8UBS
jm7b0OfzuSkGp05vui465l13Gnh3EzfdXQKph9BOv4Icwa9LkCvG83vXt77SGxbUBhWv5f392MwS
F/+go/rd0f797uLoDrGiqdAIBrhyW39p+hzqhQSXWF0FqQM3Af91bN7bueUBGJuBh6jq/Zq2D4XK
fCs2T/WcGweaEPJYd+XsptS+1QogaTP1XBdW8gNXSfA00LHy8pLt0loznaCbbnSTKV5P7UNhTN0m
7gk4/qgJYTOb4RlWm5rbVtOwbSx0huMsOyQs0NxwGl9sLU5cJP8lhA34YzfXtxYvj1bE7o00VJyo
12/aoSrcfgCUGMrGuT8W4eOMJ5FDLZp4Rs62hdEeTaX6Xsw2gBhRDL7wnB6H9DgyorgpqfX7XDWg
ZdR0icerzPSjLAY9DMHaofIcQGrEavw60+9btX9DDTi5yafqlqLwjKEWzJxIPHc9Cv36REIsQJ+6
Jk3FhrNSONl+8oaneY/mZrklfu3x1tc3bFMdIr9/NZ6um169RS6cVkiu4i7C7BhHElyFXmoNOwic
HSwzkhxNmRXhNReVBUv0Qcf67O9Af3sxA4FqLxNzWX0aX6xl2eXL1K0C2xbU4PBmtJ6JvYtKYNHG
0BvNHxQVvFbWzF99DV+YE7IopRnHMJ1Af0kt7rVl7hSgpCfhPYKcLLTI9k94p3UqUUGcQwY8+qt9
faveGDt0xBIkpmCq9pLKbZ6z7R9w0V7eF6bQXxzqWDdVG30WJQhAJdc6us4dU8d1L+WYWSLzlRAl
4o27uOyU2gKDZpGVTm5kWzOkeyuyXzQl8DQoB/RR8VAP0St4PB2qygDvku01hVyD1nlYGDGOX4M2
LahwnIb2nm2+Xj9q62n3L4cRORHazmq1OPqotbHDfNKekOef45vuYG/NU/nY/Bil9P4SHzWFwILC
jB10S+NbS6COAH78xhsgK+oYYFmty1zy1JWuUIgmWpizuQ2XE+iMvrXpQUnUbhfQT++1e/IyPpYQ
8Jw9mbLR/5Gj/hs/TSG+dJzVU0ia+Vyn5hZjVMdcN4+R3v1MFAyd0exUse48wXdMAAGNBpqJAX1g
4fBShbFXzHj50ExSWV12VnRpkHSrlgqpVqgeCFuBq1THmUmHM+mszOms7vtcZJInwJqNi0zLFAKe
BQrYyMzQjumrfE+nChqQT9d9VmZBjHG00cBaj+vB4MCFVv+UCNzXLcjSJpEwOahSohYm0tLRLfb0
p5K77Rackm/hhL5/fepPPVRDJx1QWBk6SpapiihRo0oxoz2HeMLFg5ewzHABgNQ2WtJ3L7OlQ4Ir
o91pBvwICsLV3gS/jtNkSSvbgiW+iL5y8R1FGKk1m3WizwjvgPM/6Zha2yh2x7e8in8WIDj1AnV4
shrjGMzGW9pmiZsh08r6SjK0LgmDRAiDaY9SIB8AEQiHfF9HGganouxnX4NV4/o3l3iVOChhx2xu
zMlA5a1OnqLMPGkz3V03sd4AQAHPBmmoRcEC9jkZyAOMhRrLpFSz6X1jg3zqGKdefmO54Xk8kWcI
s+Mqu250NY27sCmEobIayFxNeNLRyfBB5eI0feey4GBpIRRHZLx+q+hjDEr8u0Th+NeY2+FWgorK
/Gg8miB6+sLQPYo8dhhv0vvyB6YF76x8O/JNiCbWofSKm2j7dysW4oPWT3Nf660Krujg0ZgaRy+3
lBIvVPL7Yiwl+7t+vywiJRYALBjMFl7rBWloyZYqMZplD6bbnfNDdLewnY9e+zQ8JKDyU2RwjNUr
9MLm4swXWeWCkUsHFWoX9iPbaqCOPFZ3EDW4i+/TLWiWnpTJawunP8qi0+oh0W0GVehl9lzstdsl
6Ss9QM5szqgb208gHPKuf7z1lf2yIJx3gOIiPcSb9TywxAn60imM+7I5xpYkrqyX/hZ9WjBBgahP
lEMrpyzTk/zjs2kQYfKau9JdvhpAr73//4DhLT/8t3hqgLIQ+MlFaFA4GMSMKWtGZK5gRkY/AyQO
ld9hsKLdpxsjkeI1V4/9hTnhEJhhkyNRHuczOG72bVJvGq69hll1sLXqW61YktC2Wji6MCc8BigZ
cmqie3G2IZNl9m9QBHQz6wnsC25tHyLzUPaDxFNWffGXSfEpYKh8ZkOEDW1A8Zzw1OvV1z/wRWDF
VWoT5EwiU8DSBW+DSQU/+0AfMJ2yo5P63BnRfWDYf2lKiNJ2Ozc6B50HVPMg9KaG1lNMeegFQKfu
lBocbNdXtrp3FysTnTEpuiwNBpTdevra2NMdwWTofzdxmWsKK1L6aCR2ilwTnOFO073ONpHc2Gup
AaD8OobXcIAtMdNUI7MOxkX+hBPixsZxtEyXVDIZSLyF1k7uxWYJR4nPikE5WDcw6cETcHkFGzCp
3pcKxpSsdperwa7Iw/csRzKWWY/IhxJv6FUANYx4yzl7t7J2r4NPLw+znRZ0h8TUWletglNj2q5N
QHmFgscPS62+FCD7UzsMB6RxZ3qDOtouzQZQ6BhgBuZViRkagkrV0EW3NKp/gClwG2bxY8/4sdfS
fWqwuxwkYDxrT8TInicl3aW8Go65or30VZc7tZJv+3GYt82UgGN2yhXXjHJggtts36vQOhjRQo7i
EtONKEH7UxARPE065oLI+FCSxmn1/NvAyteunvwESDYnC4fQGaZ4CzLdTcFHCLFnnaPnQKSq5gmI
yXOxYKVYH7sxFF15p+ytWj/VfNwFdnVAJfSOlfpmCtqXfmSP8aB+HdL0HBO+0YJpAy6VuyoER67R
DaEHZd7Z40bw1jTKz5p1X8ah8obO3ildeUoM8yupzRtIo+kQSqvqA+/HzQC9tSGpRkdTucs1stVL
w1dndqtq1TE1QHXcFqfB1GdntFTgqvTIy8MaxEHpLiwyv5mLQ2tPfqHZd0lXPqgsi6AynZ5JXT83
TXZLK/A72BFwHLrmD52+zxPDDVK0W3L+ZdaGTWGy+85SEieLUI7B3n/RE0yvJwYwvHz8ajbGptLJ
gxH3B4zYH7Vy3tO+28UDeUwHfT+N/TE22V1nsFPbWmDZsj3CQcvem25ejYmjRKRzrMliDqmID3mB
PSPJw/WzvHbSIOb+byAUonvBM1YSux/OM6/3mO72eE6etM6UPB1X7/5fZkTaBzXPedTntnpWc4Dq
sjeaxq7dZm4/hpLrSrIgkbJA65RwrlTSgyWKvndt9jJx7WcdZJKovl4DICrAzcwG6ZyowhL0DS3S
JIAKy4Edmr3uJxsHAO7YoY+Dr3vqDmwnZyapeKxu40L1SpmGA/aRsF4khyrnA0173CUaw43VurRr
jtQI/EqrJNu4nkRdmBKCfNDUCXRS0RCbteActaDU7oxtifMy1cPtmCn+PEGObQo6zUP3ByFAa782
JJRARla/5sWvEG6zXAtoUNkQpWBt3jlV1rxSM/csG/NSf3AOLgwJNwEFo4aixZaKgTjg0abIGWnr
VJ2EhmL1cmYm/IUivfltgh51d62FKpp61kbw01SD3/yBtjH+O8KJBTIFIMnFh2hMuymf5gTN9v57
EBTuOHduzEEFR3TJJb2+mF+WBA9peFI0A1h98G1wP2r8PlNkqmGr/n6xGOHzA6JUmXOeq+eyxMFK
J6/WfySV6caT7C0tW4zw/ctkjFnJkXKyNiBuGat+UdoyjRXZcoRgO9ilFZaQKzibreWECfGtZHLq
/GgWkmOzihbAtAKkL6CXiOC+nKuLQDFMUVqPAcMboTccZoJ6c5ntahvHZDcMMIUZ8vMDdSxFxnj4
gS8SH0OXlgWvSMMwSIq84mhTVE5ObwsTANMZZHYRnkRh9MKjYscwQTSgyI8J4qbAMDqkFILR2mWx
8jLyH2P1qmMI1jIgxGx6CQdvcSDtGi/dhGs/U/AsgKRoZJdQ8mvBdASSTSdkkAJXvytN5XXzE09q
OAF+tf12Pc6sFoqQ0yJ8Yxxfw8zq5y+TBVPXqBECjXkfqzvMZB5Rf9xiygnUqCcMNWIuQTootubc
lzaXB+yFN3ScFAw3LWidin6jad+DOJdcF6sWTIrCF/jGMb4iVEqSNOZ1HULgXBstYCci/Wc1tc/X
t27VBl4EC2cHercieaHB1WoOlAjBIA2cuaaQOJBkKTILgu9a03LPG7BQzcVWaZNtBT3J64tYu9Dw
5Px3EYLfBSwrCqajBqzQyEHRyWmG04Qw/XdWhGjW2bEJkVRY4aRyJ+0WlJ0enpvXjazvFuZFl+8N
HhohmkVdVE0gk1TPLA1uWEw2RUv86ybWd+tfE2LFvKajrWZFBRHR/DR3two7xr1kpmAtJtvgAYKM
M6TNwP35+WzUxjwPhEEW0uRfzQLvWQMnMMSwrfYn/WLICEHI64MC8QMde3EKaYfHxaRCsY2l5Rsd
cjStenY3sPTeqLVjx7u3Ji2+X99AY/nSv8W5C6PLR7wwCrLJXkdGoJ4TZWMVpIDaOTAK0L8Bdwqp
bejtwDPGADEv/IfOM9kBYJnvCIm3usl9rU36TRySu7geUn8o+sqb0+Td1uvI7ZPppSju46gZjhav
yDZLo5epQ/Sap9MUoRw9FyTGtBCovkduGiAQjnuvt1BetPR63xd169UJv6MNjzYGCxuv7A1ZCVe2
fOHrhi08iC17ngHqBN3El9mYD2ZTbOuh2kUsualN5dv1LV+tk19+ZyGKsJDn6qRwfOevo6/61hHd
86361hxNr/V8BpmQ7JDtGjfcYKZOhhNc4ofwvXHjmyCroYj4uP0/f++ZdFU8GshjUCu/AYDEqdT3
OdP8ota2USZ5jqyhV2HNgn+hyg75USHsB/pcJL2Ji0WrpmNuUH8m0xerogC96GHnR0pPjsC0Z+hn
1bljAQTjUQixum2p1HBCZkvcfSVefPo9grenYc/rUivVc4q6UQXx99YAnD+QvBXWGnkQIVzk4cBY
B6YDIYhrhQ6JthI1tmQPZKlTPCruO1pYm/ROhtpbiU5g3MJdZ+CjYkZTiLFtHjZaXyPHntTa1VTT
VUDSCkEqF9RbklX9ZmphZ8WorgHNZhMSYcKi2pQFSm5V4zm2z0Om+lOh7+IMj8xujmTTz799p8WW
rcEauKksInarh07t0TIH4Rv6V8dq7rwgSLdK0/vXj+LvH0qwIxzFrAsyu2xgx1TGeJdmKXPLYoIE
LHBcqGWz72obmKdM6dqDWcbfOjSuikI2tba6sReLFTZWtVolMzh+RGbn92Xdb8H35FllcF/a3aNk
wb+ltcKChYs/r2Y2Rnk7nlP9iYW1E6MNmMY/IzAE6s0dZU+opuNJKCNgWfueSPptCqUYTEqL9dpJ
0a0wnv6HtC/rjVxHuvxFwminOBjMg5SLl7Qt27XZL4LLVaWFWiiKWn/9HPl+3Z3JFFLj6gt0obvr
IkMkg2Qw4sQ5MCuqAa+ZEYCa6o/npivreRZxuIatO5YJSgeCO1R1G6/1OlCUouBJBvOXm8dV4PWd
trk8h2tGFJ+RfYFqOGiWQpTkfeK8gpBgJTpbcAgMAy1hBETccAzlCdCUjhuX3YxykIL7dQfpTA2n
IjR1yHVrtnzF3PKA/mPOPL0SpFUMbtoBbgSWz2SLJyNAf4m7xl694AK2jrKhDXpAsM6px0dm117f
uKgfRt3kVzL1U6jGzNI2l1fn7EKfXQDEtJg31PfOGMz7WNMIiTm6xs2bYYIQAqs26O4DGt0O7NZA
S8jNf2dQcYccCL+xQqY9LBnohcsiyOhr06OdBvmhhMSA8+grQzy7wl0g32flURM3CzCkyplv27Th
iKyxh9u3On0GU4Nvaq/69Auv9v/O1Iee41F02IFpRmodSvqp3gYDaZ4hb+KPgL0SdGhN07iSllhw
/PmBCP55AvluFN5OPRGqJvhNpBXDkVbXOaCx0qiQLu/y10hv2PfLC/fBAX8SCs3ziNvs41CCmuvs
sUeDs1wZkZoDjIZCwgaG3JvuS3pbPw5XCPbLnbOdK8JWYN9KKEJerTXoL+y6E+uK32QjFKfHFNbt
4a0cX8fssw9JZXTKXNZtm+GyBojH6AyoDvcTgIoMCk344/I8Lg4E2iqoxgHIj/DqdBq5lhej7ICe
0YpJBP1IQMxarb2Nlm5qDxpz/7Yyf8XRYlEjlt7E5uPjbtzy3XAVXdXXmT9DLNZIu9YGpPpFD3JY
0aH26zYiyFu72lVplO8+P2vEoOA/oWi0d9Qb0U6rujEpQkS9Ij5PiLFljWavGFnaT9CNcD9aZaCM
rVwkmpkXphk3XZiI8eA5YNyKXGhGcM950lvd21we0sIJ7x1bM0+XiE1CUDcpADEErdcUocZmm3uS
rFWXF81AQRpc0N5MLar42xT1k6gZXjDEYz4t7vIq89txLU+55AQEJwMkMwG2wRSeDqYdqZRTjho2
XgrkUYfazcbqh1Uzi4MBczKuKoh8nOmYeIDPkRxVm9By33NUFXSGfAz7+fmF8cB9N5N0G+e0a8gn
Wa0jkMucSlAWldQfDDPwuj9/YQVRiwsKHHDhqCnlqbBTXRRuC1L10XfoF4l1Sc2/OG0g6mFS5PhM
vCfVfWPxQqQCWtghsfs6GKr61XbW+pAXtg1suOCoMxFJnEkaNlqfT57AA90RL7qeX9fRQ9Z8rcw1
5MzC4p/YUYJxwsYhprHehkZM70Uctb7T9vteN1aOgfNaHXizdRydmDbohyNAOHXmIgW/OdR/WmBa
Z6JMCDU9yCtn7+6yLd+3V5/2g2Njak4OjxbRmrRvw7J+LLIWKrB4Lq549EIIRBHlmR54x03wICkD
MieSRDkRLd5t6UNm9s/m1A8gA+vBFDSRjcc1vV655pYWCwJy0Aw1gdjAM/h0Diu91IaUWBJyUOxh
iiMorSbhuCoUsGjGhmQlcGmQQFXL0zGDDErp1S34Zq46ghSwnfn1+PvyEi0cbtigWCW8rRGPqzRS
bt9zpJgTOHj9YkS2D33kz98FFDBzJAygvQ5hdGWBQASOV15DZFh17yNYS00WSO398iiWpsoydAvC
OrNiudql0XjCG0QpZRjnrt/G1x1y2QCqBJetLM0VjpoZ9IgDAaJFp+teQqMyLgzMlZkaA27qaeMZ
8crRueTOAAajDofwd5bbO7URdT2SpBFtQulAqg3NpbC5M5xiq5e/xvHX5QEtTRuOT8gn4/6EeoMy
IH1ilNstaUJiaUGZvNbC9lNQDvyNlY8gfhaFVacN4oSFdCe7CV00j2ry1tB+jJG5sieX1ob+81L4
MDIf5EdBYYlctSel0YRty3xZtwfdjVbC6DUTShhtFVYzjQXGMWpyZ6bprQfZzctTtbj6iNFsqJPi
VaeGGgME0Xsd2ZGw0YsHvQB+qO9/2Ajc/LyDLNyox2s8TIsucGRxHvTRvHWddM281OFv3Y9K/9GI
u5au0Qgs2kAWBlGNAfkoqkwcJYN0gMBuwgEaYiXaSTVab9O1xvqlqxpssgigrbmorL6FQXBZDFVe
NWHWphA4oUMWuK74ZvQe2YGIem1Q595gojRnzH+gjIkM+unEZcgVa1mWwdxU3RAdaDMJPqtPnzjz
70PsBJcNhZ6GMnNjyXQtziIRDuPvFgQvyDet1LTOPQ4WPvTXoKYCVUzlvBk5naoRgr9hbOSgVML+
H9+s9t5C+Qbb6etl9z53BBiz58gTsltAHCjDYf04UmDIRDiBgrzXhr0resS56ZfLZhaX5siMEkxx
brgTznARZgOyZI3ho1Xh02fB6UiUS200GzmWxBRh3ky7dvKCOh4fPz8K8CLb0H74AKgrK5OkroXO
UAMmTP7OxwrFWfSo/4UNqPwhjY9yNWLcUydGSzhLOxOkPplpB7w1N467hi9ZWnO0mREILqM4ASOn
JuyR1VkWSxGmFtvCx4PY+G3Wa63k5ygW18TFjwKLgdwD6qbzZxydYwTcfG2uTRJ8sLdVTl5G4V5N
zf04PbsTWmxt/Urq1hVd7exdGt4cDsCpwWB/VtmuxtQrRruVYRs/1DG/acbaR6H7+vI6LVpBZEN1
xO7nqUyZ9vjtCvFNxiHeEm1p9svS6pXDZtkIZPeQuiGEqq/pIkcsTcZShl4d74Yh9SdOA74GzViz
olw4pEFrskhyGTa2jaRvdTPG33JrTeJ56Vibnzc4BXAZ/IPmPnIHXle1NsZMojvwHgzEObryiTiU
DTBF9eYv1ubIlHnqebFkhSbyWCJnfpu45GD2tzFf619dnLUjI8phABnBMQdrjAwd7SGyKbJ4Nzld
4/k6v0FNXDG4DSzgAm1PlYIRCeSUZB41QB3QX02UbHPt3gT0Ky+9tZzKeW4eprAuOODA+IHQ4HTS
7LTOeiOympChhRoQvb2V6o3vSOQJPHnTCnnnaNn28kItDA9YGh0nBLIS50/fHIG1k0y4sQ1xLasf
fcX9FvzRzcqNumTGBikNJtLEiaSeqb3bWjKzmQjlkGxllPlO8aNwxKHPf1wej5q1dvU5MkAhxUUi
B7e3inIyac3GxLUnvOVF6qN07uya1yIOGAE3mvkSgUViMz6Xr0mNLnWf/E5Xa87KNjv7gnkujraZ
YXeiSQWIBrwq2Xt2fvDarvcbO7u1QKKSWOXvlSHPfn6UqD8zqNwmYxxNdd3DoL0fg+gP3cU3aaC/
0z2Sppvy61pNXdl2Z+aUSGJ0WquRgzWFmoZOaTBfukVQ0U/G4P9jBVAvJGex/9Qory8K2RlpjkFN
1n1e1ru+xS4fppWD6uOhpU4emPuhreoiqwD92NPV4obNeMZsOfczm+DT47NYwS+okbOAg8jDPFgV
kCbpWpFqaRKdWa7PQpsO8VTkB0jlSoD6kynMqvxGNN0XS68fbIuv3JFzrHI2uiMzysUycGiBl9yY
0DN4zUgW9Pl7R7nPIPqUFq+Fe2Pnn4vQPtYNAmQIZ5EiPE8M6y1vozHGwGrrxW3Axy7W2o7mb1bH
hBq55+g28g6G2lXqtNStR1MbwxJWKlq3flrbK8gc5bz6GAWyMyZKUEijA9d26hUx6Tl6RihQuODH
KRjxAQrfEDRdNO0nT/1/TOENaAJzZCDBoThgV6Lu21KcuLWJyq9Rsoe2qfJNbkAQLE8S6nMGYqbR
kiue/8H2dzqPHqbPgVDcRwefqhs5sVwzy9aZwpSgBNanRrk3ko4GUDUeAgkcJ/6/prg2p5puq3i8
9XojFKzL0Vyjb62pftbKdj9V9nuXVzVwmMPdABKn1HVrgJU5iITwnkE2OvYdtKrv9RKo08sH37kj
IIdmUDw6CModZ4G6JZlmtnUvQjNDWxOb0PCztjgq3BirAxszMBcagTouFWV1MkILOWSVCPub8trZ
yQfrtrtyr+uN3Gr77kl8NV4uD0rFhP1jcUa4orSC2FZN2yG/KiINaXyc5t5eRy2vu3ofgmE7bqCj
sMrztziHM74RGQIL708l5ugB2SmJdGukbefGKb+KPpkTmMdjw8nmAjJAbsisnW4loxOWxWxNhIV9
U6f35eoafRAunjryqQU12HSslDUZLGTX3aZ46vczBSooTGxfdzYm6ODAReuDWuyg77Q9Ei77uPWz
R/YcET999ozATiEPXvy8vI7nB/zpRynBaaWTfOLlPGy99XOb7iniOFqPK7tY7aP6mF4Xexgy7uhr
ctRcRQRMLK6PQYQJn65FP2Z+UX3pxzdZs8AQ5JvpPQngHqb2aQBKvxoMwJf4NvduDcjHRDxZgXss
Dfv4c2Z/Owp+rMGuIJiOPTklhywBWP6KDSv5wAWXtY9NKFvSdV0yxD0ezzZUb6Dj7BO+YuH81qQn
FtQITtCiN1CnCfHHnTtS8L+ii5VV7+jBP4xWEriO8IdVoJHKrfKxluhq8qCVaLnYKUogl4ypMFKe
4rBBHUqG8qH5OgFafEu28WGWsRf7Kt2N3/8/xGlU/MA/plGdRLXDsyFHqbir7UzUlEBLhvm1vKZo
q7ib2T6b6/xGQw/J/vLeWJhfBwUDxAdAoaEXQbld25bTpkvMOqzK4sdQQsYo+WNK5CfRa5U03i4z
ajA6rhXGF/wGkBkXZRdIP88gq1PXjFmtu1bJ6zDvpx33mi3N10gFF7z/xIQSGhcea+OyLmskPu64
+5q0B2stMlna8A6As7iQZu1iPKaUYZRNUVFW1GiclNcJ1Jgf2q/ZQ3rX7MbdeDAPKPZJn0IGeGXR
FiJlRONHhpVdQUSWl5OTY/4OSah/I1fpgMbaLVBIfrdt0d8IKFD/HSQHl51lXhbldD8xqyybpjtS
dyoGZ3FeTIG4vHmwcqANrF1frWXMFl3kaIjK+pW1FE1uZ3VYGNCCKrjvFmvkcEsugqLcDEyz8UJV
r0O8kStkr1NcuChbRE52Qxv21dK74PKsLY0EhT8wMyCKgEyv4iWGHQmrqew65HZ2ZfSaH0PE/bKJ
pYXBrWMDWg2agTPKrEbwYnCqqg57ER3SUdz2Wb+xHbwJPR4k1dtla4sDQkYRmQpUTM0P2syji0Xv
HJkPI7aWmC0Mb6L6etnAechPIYE4PwEh5uOeJS1l3ph9UsZ12LggrueGX2pQg54MP1kTyVi0hCFg
OyF9eYbB1GpX13ShcVCcuf4UfYnIN+re5yjQXB6RimuYD/X56WyRWQp6RgKcHhWkbnjWxVMV6vvi
vt/nz/RJD61H68bb6Vc2XTG34NkU9WzkfeEP4PxRrNHeqHLR2hwSdcmBZqMZaJb+JxOf5L1CnxHA
vygyQbLScYEumj3lyBOkrPo2apoitEpxwwccDE1xlTfdCtjybDgwg3IM8mJID2C1lOFUoIAuRtBS
hZYzi0mZHELTJP5eZeWaZOKZPyBfBRV6gBnAfuMA6HQ6oN7Uqw4XFwvxPgyY3fpW1G/thvsyXYMH
LQwKVVR4OCDg6DhR83AptJxIMU0szJ1vHRgsSvrMonh72e9WjKiMwgNINtpS6Czs+INBXq3hjTkr
pabFKUPvA0AaFDOnPporq6soFSMLW/21Hui2t356xZtrr116a3bmvz/yNchjFnoCzDzQLKCwNcFx
0r5oiMkS5/nynK0ZUm45Kx5oFkkMKDG/5Tn1NfNxskJuXF82s7Q0wA8jQQNWaXpWESoEepkL283C
uvpjZNQ32oPgawW0hbEASYdFQS8rTtOPWPNo0gCEjaPKi+FkI0h++dcYwMokGba5ra142rIlyOMh
rEPnhhrSecRhThXRDEcO2VCj2A9NFTii9XV9LV2yaIraSAMA5YKOTWWBmqKILdC2Z6HOnTfXAO+K
mLzvZdU/E3tyV67WNWNKHNIx0ClQJ8oAQPB+RFT7U1bphkb2s06Qc/20SyCJgjAcfVKISTwl8mc9
iyazd7LQisFRhT4Av7Kde8mb98t2zuNHC9GICfgOxSlHMYWne0lmesrcss5ClkLRxy2NdqOx9HvW
O9/RpXrlkDhBTxt9RFn2QRZuUEUCDNyMsI1pNX/Azc+3JWMrHrSwITBoAzESMnBY2/nvj3yV6GWZ
W2WfhZyBGw6ERbGUr8B7rfEjLNvBLYySqA5smTLLJoixkQSRGXBr1Xs7ej+bPJIIn7uVxOVZmIRJ
nnu7/2VHuRyH0ctdJxFYzaHZlcLeD2X5cnkhF4cCbAfQF66F61HZCU5fsrj0iizUslduvttR7gtg
si4bWdoB7pERZQcU1twDmnCMw2584YltUthBXzxU1dr7Qq2Sz/EEonGk2+YkIgrWymvU0IwqQ0U+
C1EQ3ceG1vkDkttB0xUQ2aigJV6PhbZx0x7Ys0prN1NXf7LZ4X8+AR8AXCOeWGoRwhQE/Us9phTK
CVfYOxsz6b5dntAlxyAIMQAEQKED/zl19HzS4gpsRWnoiT+W2wHSsra/5184eahhHo8tmKcWUhMR
OhOwAE7L9CrfJZto51LIsJh+uf+sAtHHlM35LnSyAaKDZtJTa0MXazWTZhZOEdlDfOJhrJ7N8Yah
gDmZMvfN9t2JvG1tdwc0ehygswouY1FtGFRBiaCfDxbJ8dcoY6+smDo917Owie/QpTg67z39cnkB
F7Yd8IgUdWiAIOfg7XTAKfCVEg2ZSSjRRNUyc2eYYGVfJXWbf+Z0FVGEAMAGZQ+CurC6Gzpt0jo6
WvPVk2xkJK5MPfY1afmlq29WO6CXrOFSRTYDbRj2WfFDgs0+a80RZ0nu+S0FX+/400Xu1kh/2M7j
5Qk83wEIefBicAEew4mvlteJIxtkinHUA6EErHfVrj2I54NCmTocI6jho15kI3+vnPGSUQfdsTiz
HORjN05iv9ZGC5KYhIGMedK9B9Cb7bOMvpcktoLLgzv3DtxfBB2ISKghtneUQ0w43qhlFg4xh0a6
TxywAdj5rsyqn39hB2054HtAzhmp1lMvnFz0R2h9loXUaa9AanCX8GQvzOjrZTPGfL6fzSU6MkwA
CZElVE/Ezuojs4xhx5Huc5s5fMOn/laLqsCd2J071Ftug3kBsiiWWd9WxPuKXZ+ALUEftoVDkYvi
07TLWIEngmfvElauHHdLE24BowGYI+q3eMefTkSWkTRNuigNrZyOgUbLV7QcTlu0Le1WpmL+JXUq
gONGEQqOha6/+UuOQpScomO3SmgKpevymoeg17oaruoNmMTeclSE1tq7VJU5nKwGmXHPhgdWAhP+
dGqvdzNum3mahUU0er7pisZPCQIi0HG9MJbfRJnT+5NHGARa+L3VOM2GJMYma6EEn3h4wXD3dyTk
q5nlB0fQn1Oeoq4JFnej790grYB1Z1ljbwZc61eX52pxUYDVAnwb/5wRDqcsriJ0yaWhkXe+wZ40
A+om3goJGXJcCyuCZl1ky4HWQRO+stl0wbhe6SNuulGDrnSXPrpWnO1Imza+jLVQGzskJ0W+rXWJ
LvWo9CfhVH5X1U8x700wXFZXNbFiv6DpS8zbeJMCb07t8Q3Z+Q0QtBsowGS+ZcsmaCj/CvWvL1Ft
o/TQiwA4oFBLrN7nE/mZTf0d1z2+w0lT+sWQ3kcTfzIyrvt1Xm8ilxAoEQr8luFpfp2BVUQm6Vs6
kCnIDPQikgYdAdB4+Z5ObRlUFX/mrL3tU/cqT+zbogPNGhiAK60o/KTRIQnUQXJpSA9sYKA5IcMN
vullIN0XbnZXbY1nUVdrPxJp/LIMVPpiZtyh97HwdUtsY3FFBEQT0vGHbmQ/+zIFn5ZhPuls3GEt
X0UXH8CgHN90bnMjBJJjli7fu9hoA1IZX/LJuI4A24nHLqiKfg99i1s8vb7E3gCq9fGPmSc86Mmc
2O+q+9Z2p9c2iX8MOfh2I1v4bTvcQEMd3N6IAwJRG+HAp98xKh9b4vIDgAY7Ommhm0Zf2lzegmID
RKUTagV6NP5penpgbXsliu4ptYTcZhRIJi2F0PFY3ERiQOhheKg1mtYdStZ3Y2Qg1He/swjUVNwy
/3QOOtRt5n7LXZRYZV3fo/3jmclmS0gk/JhML+04oAhbNF3ANB0L2LM3t85udQgzvYFbegzQ9kBv
9cb8Rms8OWkxWVvGnLWnysI9OYPQZmCAi5e1mvjqNJJUGsPRWzdQXyhZ4JprfAfnZXX427GNOfw/
OtNaG97VdUmGShegwm/karglkKyEssYOYu07SAVvL58MKq/afKqdWFQuLlMwdF/asMipP97w6/ae
bdMbcCOzm+qOPFmvIyyDKRn8rX61A+LCANV1s3I+LbyBT79iPlmOxl2nMk7dCl9Rb4dd/gUVRj/e
2tfs0KKXOrnKt/3tWrHt/CV1alI5rCTrPK2GJGnYdcj3JPcDzsRJ/CLtSgi8dGUfz7DKUcrQRWlC
RAtregN2+/LHQH15MDZsO9yaLxCi8J5RNS1diHMLSJKuXVsrXqsCGUTDyrmnOwvdIg+ruLsfUrlf
8aGF62XmsQcyHAxquBzVqYTqVg5IDB6lqTsceG26m7xGl60no4MuTCuwynwHatYoMHv33UTI95yT
5hYwKR5IvDtYViS+HU2oqXY3UR/dJVZz4xrw94k+Thnfcde67/uuC8bUsgLulWsiSIuzhEcmolQP
XSdqLGGBacQWBcJE1M13Nq3Br76WN1+KHzBL/7Gh7O08jScb2Q7ED6P9M9bTd+b15tbrGvS4Ne7z
WPHiV4O6RFAl0MrO2Gjf8Ak0xBru1KArkxJIkd67MXJWb83IaL8jUGlmDuNZeE+CFlZPU7+IBjds
h8S7i2j8dnmdF5f56ABUAqBJ65PKkNgxCX9w5L0jD729kr9eXIcjE/PfH50DFLzlGiMx3iLDOPqU
5yCghij05XEs7XyUYyx0GRAkY1WAVyzzOOqiMUGLETto0IAz0uuMardVyVZ2xtKMEfCyIa8HehlH
7ZmraR1pNXjIQlk9tOMLrd95vbIoCzEXPBYpStyeqGd9nKxHM2bRzmrwLklCvO8Obpy/iojdscn+
o0n+EDnsUYvEyoPxvH6GOwMZIUA08SKep/B0lXIaMdPOpiQ0I+1L4thu4Ikq2bSG3E+Gcd1nWrKt
jM7ysx60EVEqbonedX5RpJ+DT39cXjMGFtAFPJJRbT39EM+rSKIVbRLadOp9khehN/Tfp8m4rVGw
vOw1i2sJ8Qdn7uxGTkO5KBFApUafoHlXyn3afM3lQa7xni15PyjPkHJGhg/FacWEsGurLAqeIEwv
PETM0y9Hjz6f2cU7AHlQHHN4GZ/j6HpwA5MICSLkYzdCdoHBftRtuoJ3mj/19HE2W0HeCw1DqOqr
FQgJZqA4LZD4EQ0AkxFHq23p0u+YxIdxAuzc5uT35fUBYn7JJtSz0J+K4hf6VE+9gRTxIKHAlIEG
xuP+UDv3dcp/eUX0y6PtrR4Pj2PfgH9eS/8MJHnhU/4sC+sKf2kFMoM6Oo7Y0c62SeR8rSx7m034
t0fi/EokrrVWCOmXpvHcObi0a9aC86/47ZYNveWpxQPuJofIZU8yGe1N3oOFsMlKB0T8LqJ5dBsF
3QQi+FqzPTA1kNukz5wbsxi7Jw7kCuDAPIcOvc38NJqQhfzVGPYdEWk4pWD716MpR94/vonxngG2
3Km2aRm/RglkHnQAmXHT9l+qCv+lpLwKkLpN/MSOii2ys3cmmimrqHUCyds7YWs7mYg7WZRvg9E9
DWwCWsVzHzgZ7tKWQ7SxKys/1nSOK4jj3dYnhzHvIELqO1AX89yO+OWYUj+N8bJC1qbY6HnfXHfC
Ds2mrB6Bt3vmJWUBXj1ZAEDOVa2za91pHupyBKG+lx2mVkPvoJs/igbcFeg233Mk5zetbHXfrtgt
l9Fv22jcICvbh772HrAQ9b5IC7mpmgZz2hnfLPzyVkho7GnToZDGG9fHJNCa7t6U5lXLp8fERFG/
Byq1jwjm3Tu4mgHdgnT4WbUcQUcaP+uyf+LpZGxiJHD8ZpyAabfcNxaBUwGloTVg7vkRYuLemamX
QKsx0xWdOmiMKDdjDSo9I40CHcyFbfYK8oGV621p61k2bh2HgLcB++HUCjG5VY1Zg1jGaoHGlY4X
oNv0Z5wmv7kcdZ9r1mZl6y3tvGOT898fXUJM46DwaFDFabbDxg6aIN7SJ74F8/9df7VWq10eH9Lb
OF0QcKqsFJ0B4u7MKJECQ4VlqGy/hooB7UCr7tQPU7eWUV8xp/JStBpIMHqvykJcNVvbsDdMw1k2
mUE03U5i5TZf9JA5df/P2NSbtSlxijQ9jJlW9pO6PR7PuEY9vqYPv2ZHWbCujcwmpiiHoWkYWhSt
3xpIIOAyuOwY58EJHB6ZOZSg8TLATa34hWmDFZbmqN/06WaYhtqvevQdDclTHaHbNprDfqGt5ZuX
Boey97/vAeUxSeM6okg1ZyGCbOjCv1QuCIwEWxnb+WWNGw6oVBPvHlzYauE7bnvNSRjGpjvd1dAV
d6XFvn1++hBwOEinIXoE1uZ0+hpnSiGxgoCbaG3u17aXB1Gj76I2/RNxMNdPfDqIT3a+IabCmgHi
Y7uIKkEXpxwf3hjh7ouxvSoXgUhs3SDdfeOW3b5pyh+Xx7fwNIYtANcM9FqguU+Fq+AOBMLPwRz2
gbt3HvqtGZS75NmzfXaDYlmQ5H4MssQ/3k+HbKvvl60vLeCxceU9xj3W610F45C4AdNAAp6/laLz
kiNaBlpwUfcAJlWtrLh1EsVjpKVhWkHSgj6WSHXxeC0vtWgFZFOgAMEWwz479RKSkKLUDC8NC6+6
13L6hSUAtpsgBP2L+fqPHVs/tTPYhMeFJGlYj+DVT3Q/z6rt35iAAgmKbDpggPNQj+6R2IndvC1N
mPB+1Oa3rF/JxSwuOV5+FlpWQWOigiWHNDVryAKhpD2mN7jgr3MIp14ewuJqHJmYP+FoCLZw4tJE
wiXkcth5bRZ4utgW7lr3yOKtdBRKKG/xzilpaVioqUV9EvtpWm+7Qn8mqC8bUQBMyMraLzz5Tk9y
ZbOYUJUo6VxHmyH48w0PkDPb1xu6r3bQoFzrpVy09xHDgM4AWRm1ztWi+UurSiMNJYo7MuSlP1xR
6O8aQZH5+pX1cnnVztHjOPWO7Snj03GAA3tqp+EYRZC9H00OUSvEkhO9o1V546BTiwB+FADC9yay
8TomxVudtchhmb+NChQCo/G7RBP5X3gTKFtmxMdMiaA2PbE+M53aRUXFjL9U3bWIH+3u9+WhLzns
sQklFHBGJC/ibsKe01+nIfYt1gfWWryxtPFs1IVAm4mw9xx2nRNO3bhHZSgt/bF2/HGt+2VxGOA1
xb5GlRfv9NN9xyd3KmmMmWLmo8gf6fiQV0+XZ+oDcKo+agF6xUkOpCAAB8rV6HIny3jOUHE0m8yX
zsB8glqRh/ZA302bA9EgNiZHvGLwsNvjK9Mdp/2GmdOLrbcgfmkh5xTZf8xSbDTNu9a67MA18QAK
gMc61ZqVCGXRqZGWxSWHjOaspnA6J1EJHbp+1JAe2cdXdb0jP5u7+VptN/wep8Z0Jwafhmj42q5M
1NLpBHz9PFMUbcpqK6qeS1vkBOmepszqq9ET103nbQ3hXReed+MN9k/mDKHhJKOvDfGVwYqdFqE9
A6S3Ww6el4DW+cFg+m3dQh7eM+TgjzkDJ1zrPgJZjxdobYHOE1xBu6TQjQCYZGcDXtbmumrTlbLm
vPPPFh09ZDOsa25QUBZ9IrIXuQ74jtQ4kGmR+SfLzFuHs8e4Sr5fnrglJwbKBKYMYCWQ1jpdMMnB
ttfINg0rGzW8In1wMomURLmSZZ1/Rh0SmmSMmWl+Tt/Nn3F0RzUVNVuz0dMQhEGOz4rE8AmLrqFm
4VzRsXrTkM7zMxc0SHm6IoWyNMKZThJUjEBjwDtOTZetLoXbdxihG+0yyO35jsG+Dn291ki+tGyg
OgAoDP+gaq9M5TQYurAsJFDANdb6fASzgUbf09j4aXVs5WBYeubg1HHR46SjgqBeVo5ECVVz4e5T
p98OpHiact4HtTPtOt4GWe9uE3cYV66GxQHiDEFLno6mMTVWmhwraxmIN0JNQPFDAyo+bvd4kARG
lPiX3XLRFAhr8Cwgc85XOUdI1ZrJgJcpRI04kEim33lQKh5jP7ZWPHPpniBgy0N8NofN6gawWWNI
d4R7eIL5hlkELllDYa+YUMtxDtVMMMrLNIwdOJ5n3PRavdInuejk/xmFek9EZZFPndngtiPXND+k
w4/OWHk6rY1CubUhomd6fYRROEV8P7Xuk8XF9eVVX7w+jhZDBbxQe4oY9EYA5Wn9aZeWIADNNtF1
GnACIMbW2E+Bu+N7W96vrdGiw81vQihGgD1RfVvnA/DHxoDNC97W3+i4LzYJ7++QZthrMRcr3r10
WQGs8m9jSrogiaVTO3aN1YomJAuHF9sT7qbOi3wTD8mjEGSNE3R5eJYN5r4Pzi5lPwlQ3bsG4D9h
O27j3izBBGB+LU3vsR+ylcEtuiLOv3+Zmv3o6Kjv2xJYNx1H01Bm6AAYNimgKAm00i77ypIZD8xw
Do4iNO+pJ6AcONaxs3BCOPzJHcBBmA7jIRndb5ftLJy0oINDUI0mMcAwVAyGqUVpVBokCUlhBc30
NaaooEr0pHUpoFQT6Cj0zX9ncV7LowksvBblisZB2QeAay1n6KgCcncYgXHRNhPhCEz0lUNwYTJn
DOEcbszNTyom3mtS3pARlSbk8v1Ge/Ic1HXtfCU6XHDCEyuKZ+DB4lRxBCuZZgfuWPl9SzZtHHre
y+UZXBwObkU0JaGFG2Hh6QxG3hBncdqgWti5m6SG3HwzbqtijQJvcTxg9XTwwEBSTo0sSJukZK4n
hEntXBMuvowNnmei2yUoa3x+VwHdNndYzaM6axfqU4sOghQYUsnxBOx2BZHbHEf952cObRHAIyAi
BGxvPrmOfK+JwA7FJpaElma+9X3MoSZoPwH/9BenBPovwIoNhCBacNVEVTRWiZ2A0iuMhyHIUN7q
sn6XjGup9AV4E6iX0UmA9l70ICFbdTogB7zOhinSBDCfFoTS/T3E3iPA4Z19cy2DBryyq6z8C6f7
rEOMeNrDoxBaMqcmRS2SYWzHGJjE+6H5EtvoDDduyg4c8OXb5eX6qKwocTXySiAUnBWIzvO1aFPs
7AFZAIgNGDt7O4sNkL254UH6L1jP/3of/nf8uwr/+dXm//4f/O/3CmH//2PvS7oj1dFt/8pZZ855
dKJZ69Yd0ETjLtNddhOW03YKAUIgAUL8+rdxnVvlCPs5Kt/4zjKX7VAg1HzNbhgth6P//vcle5RC
iV/Df61/9q9fO/yj//7UPbe3g3x+Hi4fuuPfPPhDfP7f42cPw8PBf/J2wMVwPT5Lc/OsAPN7GQTf
dP3N//SHfzy/fMqd6Z7/8eejGNth/TTKRPvn3z/aP/3jz1XF+P+8/vi/f3b1wPFnN8/d+LNhj3+I
X38M5fMf8FWi4vjPnx/U8I8/negvtNIRr665BvSy1hNBP7/8xPkLMPRV5QdlRjTBCc6+Vsih/Mef
3l/oVNhgnOAlrtLKaw1AiXH9kUX+wk7Efl+xBkB64yP+/J/vefDC/v0C/2hH/lmwdlB4LnstmP57
uSCUJuhUQ+kBqgvrSXxc/ZaVbMEM7jam61UKv8CW66Quqyi8EMy3z8Hdm/LQa+YNSINiW/KW1Mg/
TUVv/VlKkjOnVyqVoo/SxUDhBLQE2JRlXucgc1usmcQgkqFUeREFg1IbyGrpe7sChfyq7OJ7ai36
wdUDP+vBlPY3E6SEf1pzVNc9gK9lXd9WRrA6t6KwoIkSDJ+eFIU30EvNa8Egd6SIv2ujpiEpUJwB
Sw0F2B4m77USWckta97BKNvL/VkrP4eB3PLdLcah3Sw27dC9cMxiJZrKDt51PQK73AFRLs48oNXq
G3f0nX4naGS32yooKr5ldGZ+iazAX+yMUVV/ajynuKhGb25kSoTnWpmWC7gsSxUQvSFTV+i9lFyz
bcdEZfJARZjStgHV81oaSsyu1+ESn1WLa2lwMZ22Y0HSR0FV3cwSasc3bjOxnqYFckn+mVatZ93T
xcCA3fdJ3Zybcen8W8asEP7BVQghySTwVK2fIlVaroPLuy1tP3HnUBdXUDJbZBZOVs9SZ3Q9Y6UF
1l8DKb5lKlftv0FyC6nC0nXnA6rj1uoEpKVjUiyNCVpOJUouKDVxp4OnRAJ2QVTnfeGPrEo7vkRg
8gQamqJzAmv4oi7z1u7h2JtEy1xPAmI7KC5MyTBNRFwRycPoU2R0WH+zA1lXuxaUP517Y0+XuwpW
LMNj7TnYM4nN6yZ2EoxAu2taR0AXJIABxG7aF4MtHv2gl/wx4oEcHuIZAeImZCWgTj6QSfyy1j0A
AQGi3VpsccYU3rZGLTY6I7Rqxk3f2Zb8PgVBU+U+Eto2iZvI4rc1am3NVkrj26lvAhcGVpTumLJ1
n4RhPYVnQBeAFFYsM3z43KhZ5K4Ubdum3sgKdbHIMrBz7gHLvTewexjzIR6r4KwPWiMuuLUo76kj
3C0fdQlK7pZMFm/ToYxLcwMZjZGfWx6p6su5tCwgfRVA1Htw6Ut+ZntjFO0jzcCKM11RwgHIFjLS
eVFFTrGVyvbUZumUlgBvW+GSe7qsHbzxcICnad+W0GLtvZ59Kz0wwpOxM7W/XcaitRIcZSgpGuhd
ymwMuQ95xKCKZLEHTDUAlsLEnpfZFQCdaYgOP9/UTVe4dyyCLEOT+NyYygLVoAmqnwvKaA46Ql6z
YBVafMoHb0HGDoj24OZzodoLPYHSBBUHHWRI7uG6IXW9fJHKuG0+haG2c9/rI9Qzi14mVrGsd7Wo
BjvRIP89cTfElolM1PlbPk7LN8Tlzk/0K6c73tAeBpEdSp5D0M3D1i4942wVaa2MuNpVD1Ec9dW2
WoKhS+OwJFEWNgPt2ruZYvNf0AFUi8042aPzZSCVrHOQrKBKZferk3YBCYRgxxfBcOI43eCDt1a3
8g7gH4A38cjxkurJhwkC4wDZ5E1bMJE2VUj6vaDDWKdhE/fDGdK+2t+xytNx5nPt95eurzk9s4cW
7AVuNZWXw4wRvTQ1qTn4VteeNUCIrnf71CxqcHK/AwV+V9clm4Hj5PP3FWbzqw8DPm/Khan5As2f
yc9Br0JBbYETuPPV4TFZdkIbjSbnEqGQ0vKR0XwsSc8vvWDRYzoFfd+XCWeDV1zKmnhOLi0bRtcD
yJqovvAOMaHPw9BGYlA5i05Zo2cmALVrZujchNrwvRUbKRPwGHy1LSu76VJSuThfODzAmvPSp1Gb
RhRhXxKbqVRJ47rD2dIrt9ghY6T9mYklOK3A8OmJfyki0/LcH4WIk1D3S7UHAGmBJFEzavXFGjiY
cMMYCgtV3r7uN4vVTvGuobwLLunkFkE2Fsh2zsvIqu78GXdDrssR39wshWJ7Ys+qSntGhNky7TfT
M6nnGNeODGp6zipBhh0IFxjQs3TdPeCeC/UnXrmBufAB8kElgjMQMubGqZzEpcZ1gH0yeGgAe5sh
jbo2+OU7A0pxwcJQk4eRRSS7tHFm3z+fhyBs6sSdoKHxJfBGN0Kl2Tfjl0la8J62CjjdZkrOUL1C
1FdCtK/3iuHSXwC1OXealn6TfTdj+ptC8/MKp5GzLyuiljMPkCOZFiPI33cjFG38tBkEJs8jjMtU
upU1bnEKUOeMqN4u8zmqGjvTOItAtHCExApaIGUWpzHmwZzNph/EVTV3uA+TyOrGOG1Q5qUJqC4z
NqnfrVKJwHWwsxraaiID9c01+36KZXdZiHKWVxNEqPvLEdghkREWjurSafxOhsngVeH9yAemMqML
8guS6yXNeS8dL6cehskdZXXsrnAsyfY6WKDfNhdeVe6Vw4h6dkbo6GVTaMU0176DU1abEevNLZ2h
u8ScFxThQC3FlioW1Ik9L4M+kyCyqwyJcOF8iSFWx3JnRl8F9KQOUEh8Z9hgpb1dOE2Jm2FymwzB
KaV9Zuyur2GrOTK43bIYV2GmTecHl4AX4nepHU+XTW2XnZMiAhB/8wr/N/7+c0Xv/7/j77wfHwYh
2UPzx3Zk7TNSpH9G9Wvovv7p37G38xfWHTqHIdwOUDBeq9P/jL3JX1CUDXHAI0dyEAxEyOP/HXtH
ETJ35NVo+gIChUzgf2JvfB6wxsiCY6TDEGRGivobsfdRIkoQRsbICmDRHIfrf44za1qCWd5MTwbE
KHDbxXYBonPr3UwpzkBi78HM/vGvnO0gZXsd8bvHAf86qgd8DQJ/2Ha8TMrrfD6KFsrq7sn7ZJuE
3bjooofnQMrl/qdqg7MrjZIiIfdz7ibiNty/ek1/px+vB1/z3NfJxvHYR3UsY8VFR/snfzvs1bbe
akg+nubxHLGJ/jmvr5/wqGIRKhNAVfFJp9NKdb9zU30JKCrNi0zmuOlybMbE3YnNBNnO5j8wkTo5
xUfF3GFq4rFRT5GMFS6zcbomwAEDZeY497qab7vS2hgBlbQq3roTTFIhPpGA1wC6KBlzSBmMmQ6Y
9Y2N8tnH/QPPZ/BNxF0n9SkXr1MvZP35q+LO4kWdqOSTgVqd2g679YXIk6Zah0Wxv9+HA6kZKDlA
QuHYIWiaw6gqy6fKuyhaICnGpz5yk8A/UUo8Qmu8Heaolji1NEB88lRBI9GHpUGGqDFfl7KdsM0p
3tZLd/L1Sl7bXTCICVZDWHTcjoX+UOqt+il61KmzaS6K7XhN8ygLsMBWlpy+tbLfLFuRVXX+YMSj
vdMVvR2K8NH/wR/c1E/7H/XzkICw9aW5ce7/g/HWiujBE4L0T4CbX0XqoFly3LcHiRd1PvJo0u7C
2yAyy8rMfLYuq12V04040ZF9aaa8GQ1xI3RugOGFStnhQizRKcb1/oh4GZQb0C9T71zcB5m3jRJr
C63YzfKFpt32FEjg5SkOxl3rLCDu4kyHk+Ab5Q0q44JYCoum0Dgslt16As6/6JOdwcP+9EsM1kX4
7/Gg6UVQUSeAo8Ic3IbY6lqnfrXhjO6NHAPYVIvZkESxMkrbwdYXYlhz+KUm17blmNrbk0q103m4
5gfX1mRP11bLKuYknMxLnZsaMq64HNTUC54Y2WmRlDatLryFIJ8DYxny8pXhKpnqALKzzlwWOZJI
98kfpb5WSuldwzgsczjwRvj9tr2cZel+DbUDKRWvHOK7Wdsg8itlPQy9Bvm30DC9aOb5sVzq+XLo
Yr5XsXr2bBlnY9/qs3HQA9kAJxxsfdcil3UnfNxuDcpBdon7T9+YMBpvcUDob1M30E/QXXB+RD6d
G2QbnfOrGiyzm5nXXHS+v9xicf4AnRkxbe+Uzjlh05DWoB2AmaKsDeSl62+qIROk4QNIwHQaZD9Q
p4ddME5DlyA/bB9LXfY/mplH5zRyIYM/hMIgjm2KcjVcglER5ofZfuYzVo1nlT8N06abm/imEbq/
rxGge5mnLFAWqhZWp1oBM6Og62krSN0AdrNAClx0502FCkNWgZhxY6HWBRMSAWpSTlCgQGbTUpCt
+37RBFSFQdRnAaQJMiSE3rcWvqNsS31mdl4di6upGOhTs8z6EZU4mPhOaCeF7VL3yTyIp9Gmbt4P
Q7sXQVtl/UjmVKtRpJrU0DVZmjapQ0PO+8VtLxQLCTgbbZkaHhQZ3CIfp9ZbYGsZVJno2HhRO/yn
kmWXjXN70XoQmO5lc1FL77yaRYmiJ0p9bCpNVjJr/FEAw7Nt0HDfuL2AvDaZoEVbTsvWrqHNv0By
YS9B8U9EAzjHYvX9JeuDMh1VaV+GXUeRaIZkHw+oTNt13z5CJtB6kFR4UA/qzSdLe6GLQpztABoU
0XJbFwGb04mHbQ4DloWlLglB+4CjePwJDs7xucWapAQUlKd+TcoqceNSqfzjgOWwcI/tijgRgRnk
8nFGRBjhcLuqyvRUqJWau3yqRnIJRXWsMetq4Ho3LcUJvtLhRfkyGkrB0QrrApb7jbudhNNUzFSE
C/+7ZX1qguvGu2zZiS7pUYNgHQUoSpynoMTB1Ar31+Ez2VW9OC1EOOwztqvzasPTR7KtduX1qcP1
sOe2DgTBSYJ7CwpmIMYdIxAcArq8Tf0UBrS5M5z7HbwN5lP6jO88zqpdjsFAw0CN+A3mrg1cgKNo
aslhXwGrjTUIbctxswTNQ8e6TcTr7aJQgAJzVwUncFlvjnMc5tC0fkFlxS66cYdzacrSr5BtJsyu
SOpWjroS1W8aUr0sCwyyto6g9wGpkaM7o4pr5ZcNTRcUnnmPGpvdpkZ8+3ilHza1XwbBSscAPrq9
ALui5fD6YpJA0DGwdBIT2N2Zw73mjhZedwY1tPJCBAHdaLTCG9RhdXhi5BcZt4M7EUIXENN/USOE
dcQxlwZV9N6MLdxRCHNhphBWuJFKVfTeVtuBeYKMRtcnXte1GweCc/mgqD8lshDqq1SYtEQtQVTm
AbeZu+l16RE4dlXyoQ0iC0QjZF8ZumWuTAxAZr9i3toBLNyW8LMB0G5b1IXzjfcwEplr0kPhc2EJ
QYfgZ2EHqK2Oxjr3ALLMSTiO5wylr+92MA4/266q5KXbBqrLCh3aX6zKESLnBQnu4hE3FaD2nr7E
/TOdO7Lx73qYFUCmJRrkt3mIpjYpRxrxRAGHbhK3icYgR3UfEJAdtfIpKqx910H77qoTMf3VAygn
Thw2R+nny/YEwQc+xASeU0AxHIVcTVPXoeBz2mXzZs6C1PsZX8VpmzjpvBW3qMudCtDfbhZk2xgK
GDUIFL3RkyprX1dou6cSlvVuWqaQyjnn6RrEmizayEvrROf67ZIOI/TXIOSM/hqar0f7ZhJzN1sy
TiOzn4Jqg2sqi+qbtvxExiEZ6bz5eAe9fTwY664MYKgGAzdxLL03QS2l80bgQOsABMK71pzgDbx9
HHz+qjyPeHUtQRw9TluSCasHyauLz4c0ybSYJAifnfJr6N/JxeQfP85RaLyujwitRiCfAPuGnO9x
ikNL0Fh7ggZLLi/oOWKG1N5PSJ4hC5CfVjY6St8wHFagAzsKHOMoiQCmfXgA9a0CFJUioDmLtl4G
EFTmJ94Zgv7/bVy/qn7hRn/1mtfG+EHnGo3Yh4Ed1Mte/uLvgln8F5DrgEa8IErwDwQofzerPZS+
cBSt8oeoGgG2+6+CmR/8hUgCPwWzDlkqlM7+VTDz3b+wgJyXBRSu+b/7O/Wyo/2F+wEMLQCTV29R
6AwcKybwrofC6wyKVAN54SRQ6DVzZLD7V/PxTonKOwrCXoZZYwnc6RCRenNKNdqFfnHh0zRkzngT
4OT98qIJnjC/lzfFLMZ7t5r0+UgEhJzaoZ3mZLJjSyZVNKOdypbQ/loiTkYTrZ0iO4F7OSzjYFpr
nZM24HdlbRp+XpNgVgluZHIVa4jtQAkKnPAEwncgNHkuwK2J7znWd144zq2G4teXqa7ncYtmaV+h
sT3Et0xAcS7xKbGzommr8752aiv1VY2e6ujF44nz+52JAXQK5w+2KK6NF8ui16lrUbekEU6VLsWS
yja+Cpfo1m/vKcF6+1cx951XcFiUglQF6GqvBzo66Ba0/R2tMFBPx6+mE1c99AcDj8M4wctxhCTR
PJ8N8hQW7TjWx7KGKDIWOeJvRPoR1vHrCIgyNk5eaxegYKMLizRD5+gOi3wswmLjo9+VQEQzPAHi
ehO+rqOiFovCsgsmFSh6h6PC9gL0VD0XyeKhkSLiieV1E7Ypumfu577mqk0U5Mc3GgQOANcGgVaN
32VAHUQnajAv3LnXcRjqEigLe3jDK+j5DUpJAduhKQc9cAgENP0mdAMvCSyP5oR5c+8lTNiIW4zy
46uIUg2StWr4Zc8qwnYUNU++sUGev4DK6VBAJl2ar0zo4saHTMG1NYoYyk7ScVCWXZXgEt8yltmi
3W4gkCaDoU+HyEIGO+pmSkspyJdm8dVP5Y3qgntVgK5nH5Kf62ljb2zuOBP6yH5gcglUxU1HJ6dN
Ea1z1LOJAVxFEORt4dRAczAmqvrRm9r+PSfNFdmPkhH07gFHJwjNjzMcEoQQ8DejlfAuAr4vCvov
oFqan93smhO776hC9s+xUIuLgMVcpWiP4XEcos8BvCmsZAycJu3iIYLiiRqHCw8Nsc9oiQ/pHAZW
qqAcemWBDZ/zppfXpBLLTk6ibVJLW+MF8Uo4mNpg7AoPWnbocsH66OP9e3RQvMwKxPkRe2EZQUBk
/fmrgwLig3NthKKpaS295chfkHktFkPVwe5u0OjTpyib702OD2kbWCm4NkjXxyjxsZRdPxjIFvXY
YzekCaPnwuXt9MN0ElYevLJA+0Zvs9lxg1Qk0UEN/Vl0DMcHT3r1/dB4hKaTVaBPubCaJ9BRrsFo
IHy6V6hyOdcfT9HRXbZOEbCAqAWiggwr3uCIxmqDtWcWHy9Td9VtF5kaJ/+0jvvxMG+ONFQaAXV8
MWMAXezl8Hn1JsyEWLRZIhwuvm8+DeM85LFxbwfRtdcGcJE0CqvoBHD4SLL5ZaFiSwCfhuzCRs3k
6PUTGgIpiqYrREGMs3pomKXakrgnIq0gevHd78yyJFpBZzUJ/bkBqdvYA66UwKvuPn7+d6YZNXMY
rSCEBcPIPvoqvpkWxBQCoBYqpnQeeQcg7sI2H4/yJpPC24Rdgw8B2zWJxQo7XPCcNKDqEaj91uDe
7JugFpD+02OZll4RooZGff/HpOdmX7hwfEnqaOY4BHn52KEOdyWaCFjaMSpmCA2W7gn697tTgMAN
ZSXkQcD5HX43I8baK70B+pJNOWRktK09Ihz6+6OsQPEAdQOEh7jLDkfp4MUg+hhukrRyhs+h0Dxx
O9f7+vFEH2dAmGds7rXUA4A/Qs6jFCGMBjAWZsyzAzbGxgoUyL+Dw3coFSxXM8AJO88f3XThYXEi
KnxnIyHstAPg/WO4dh+7ZrhsnsCCw0IydTky+HWjR2cNs7iEEKn1LTRaw862o9WJY+KozfSylyCJ
CqUk1AOxo47FTBXt7dGP1gsGcO+UWW2TyQploCWS5BMfmmDfyYFu1ehN+wJRBsQui25fO8GcLU04
QKdNm0sC/j8uVwVJn4/fx7p9jgIGbCu8FfhIBKuw8eFbHx3BxpZFqL2F0vlUBwHaYAqhQ9rEy3QB
AEp3yibsvRWAuw9FRYicQGvsaEPPLboDredQgEMJVNm4Ws59bYmfLY3BOXM8lTEv9C6Nisy3j5/1
vRUAmQhcaOhkujhTDp81pqPNAe+kgPb1CL+kh1XY6SmLqQ8r41oFBXolfXHiAHtnVKw6MBUhxrKW
n49WPDgscmrmEfca6DMJcIf0O4BQPaBYnoZENnHYyNJ5Wvj246d9UQE6erUoDQN6jAwqWrO+w8eV
M/AqYwDUKcM9FWHRCbVTVu862wA2EWe0FQXJKWqFVj4g9Drrxsqbzjw+Wr/MYEDG19xfwPedbPsX
c4uK7nhNYedIaw5C3QjcZZex2Cw/GfcWFzb3PRCUhE4dBzDO75scOdiiN04TRXcAiPEpUTOinZ3j
j8TsFajNKMTzRbWpgraVOFe1UQRddcZ3OOtjk/Uo0ty70eyNqWu54VWlAabaurAQE8nYVsGYhEOI
Ml3jK6dNwrlGp8bM6KjkI9fqROnmiMX2so+B8gbxHJsZHM34aN16sdWMxAbSmMPJ77ygWucVZJA9
hLDwoYYvHRiavAaieGr0hUV8cR6b2b6K48rfmboX+8iMHcrbXnzVD7b7CRLcyCxPvPO3uxkHN0qx
KJWtFlFHZ7hxCUXLsaSpa7fBU4UzLTVWP52omB8ld2vkAwwN7ggb0xFiaR8uLD+WaHyCi5NOZYcc
g0fg1UGQE8pe0WCzLCqEuXDQqg2yaIjmlNVwe/j/eE60e4HHR8keHZDDbzDoemTGBBZgrZbzzXFh
tVnFLj1RfHwvJEUOBWwA5OdwYB2rKCFz4zYSZtQROhJs/AYdWsceSQKnGL4xZJzQ6uZdvBeoYG4J
CCmbqJ+hsaCWeN+x2q0TbmT7pRQ4tit7sdPYAV4yMVXjnJiQt4cqdjoUzNfaDc4Y+2hCTGzXbKhx
rfI2xEXRegBtwy7hayc0aJ0mdvaGVl/nwQ5O3KpvSoyQMUCAukbsGBlkhqPjTVu05xbwjSigoLcA
mj7ZNS4ln0Sg9TbqLLoTy4oJNjOQkUGvHjil6mwA4Psi0CgCwZdjfvrd1YGvBPIWrrM1OH8pU74K
mcEDNQxqd4iXrAiGtUKrtGxB/f94lBdRyMPzFQAypHPgGMNpE+fs4SKsJykRIcL6T7qMbUbpqAwa
ncDJQ8i73VoKCpaW0TdoXw/fF8cuulRWukog0mAyxWzhbxrbayEFZsc8lVNf2hBvb67dcAm3bc/8
ZAIe/vvHX3o9899855fcEyxs6OweXYG6XgH5A+oDWoufVTgRHPXA1DJAJYcT8/P23vNR5YN8HPwg
Vke0o+mh3BeAQWB6FgDaP42LbFhaNd59b+zgngmOEIOY4OfHz/emBL0uR5hdANwHabxVyPTwpSiO
spucbQsChuV96Bc91MUJDmm3RsetMfUCUXHoFKQWciro5C/gOngqmsq0nlctQhJ0J3o07834SiN0
0RP2sEmObuHWE/OokU5BYQ6SW7SfUYSyOg0ct2ZzcSqNeeccgGJlBGUU1IHW3u3h43tlgLpAjEl3
W8u7GfVsIDFezT0ij9gu43onXMursw6Y5T63aduYvLBLd1XIQmMiBUNxbjJIr7BtGCzl/A0Wrp1K
m6Acqk8Q1Y3ZZlggv5oaEpTO7uN39+53x0pZgTxoIhy3L7lFnbBe91M4Ofp6qqpqJyITA40wwZhX
+s0lenpVSlGLUyfW6tsb7YXrGa4tH2BGj817AH2XqErEKMxEnrJTF+HYFyh5QnfStiZmXUN7TkEh
jRLybHt6uZsndCezjx//nRQUXwLQKdAOkCDhyjl8d4bUxdxNDr6E37I73VcE1RYaJnIm95GSCmgF
MCqZ7Q35CMbFN6By4IdQO6a677UC35LEiNFgOW2fCH3eeTFk7VhhY62F3eMuIzOd3QSU0lRRByr6
eqiCjRKuc8kmSy3bZrDjelPA1IbtO+QY3f3HE7PeXUdnFl7pWrRGZ8550zQzVoHqTcjQPC8ACsTa
aLPZ0FNpyTv7FCQpzD16ILC7Pz6u2siYIRI4ODRaWF1CoIyQCrcKeWKJYD5xXb/zSJDlRfCC2AKa
f/5RLFmJqbbHBvGL9AIQHtjgsMSvGHqavz11qGxizlYnFcDVjo4DtNoZcei6pdqi35ftOOU1JGhO
VJ3fuwkh0utCAhu0VRB/j4aBaPtk/HE94+KAJRJOMl/KcVLenjGhfgRgR7n7sHbjzDROky1o7YOB
bNEnV4+jTKaheYhGB5U0iCX/4owCH2EHbARXgcHDYxI4noQJ7eb29ydnhU8D+7FqbByjTlBOJJHx
JitpoN6RswFNfJAB/BOn2voqj1Yv6oOoFOJ9g+25UkRfV1Ib3qPgQTGK1Y5BqnCUbpmrnHtPlOEF
4thTdjZHyOU1T0Erzwb7FDqIwAYcZ7k93JAUgmEEZCXKpvBvtb66btln3qLGLZVQ5mIQd7+AN0Wd
0qaesqGelyph2gPDGNaB+1GTVUki4jvwHOmmj6SbAEnq74XlXfjx0EIsflDyRLD93pbwV9I9aLPA
c9hHa8hdxOx0YWElAskS0lLJdpaxT3XE3x0FdT7sdBz1MFQ7fBvlIK2RNMhtxaLImVwA6Q5BTsw/
XlnvnSVA26KUFq3I2+ObbKE183WBKEvBPDOTc9B5SRd7FZCGHNi43x8sQvyJ9bViFo57evNCbC4b
A0XIkpcXTDO5FwoFJV/Q+ESw/97sYYvDlgcHCm6Eo3ekvLrXoK0hpCMRRLYcCf/6ARzYjx/oncAR
0BLwOlZfqrUrc/iO6tKEcppxmkwshM9UDKN6scB7qlU3s4J0DJi0J97X2+dCUwbbJQISzF31jg9H
JIpJwD6Q51EktEntz6svgfV7ynLrxgS0CNJXUA94SVqPQlPHaR1UOHCPTaPdbGyIpwMLtjhhDh0S
uv14Dt97ohUeiFMf5wDSoMMnGitHlqBX0RThsp31cCgBNVotJ862I93Vl0cCVgYLAmhECMQdu3vW
pjRMFC2IzZOyHmUTzPB2BPVxCXq9G1cQmKoaCQMiWl1pXvbnBFJduyq0Bnh1BH3myPGx1jBJBumw
vQyRS193IWyukEAV8Ym78O2mxMuFBeUK+F9bG0dVi2YSHuMxlpUayjU1FOipQJMtRh+2cL9/PP1v
lzCqBZBbXOVykBQfn8E+nBFL7qBCouywg8cPWnwGwl5p68l5vfokvWURkNYnHvGdEPJw3KNnjIdi
nAXQu6lFUcwk0nuouq7Z4KtAT5BX0bbV9j1IqMQB8nkIPsVT/cDreBGJsWqwaQYOxEOtT3nLY4ax
3g5vQXwxtFhQPUN7Gg2bw/XIA4NecgwEcGCXfXcNhXTLurehnN+AucdJdbu04OSl4GY7vyKF/ZhK
VgDkHEpQeK9JN7VxKsFdvWqDriGbqhx7JAYejW4ZMDD+Di++QdasffvLetwiuSo8+DxNEwglCIlj
CHt3lTCpsBfHhcypKFc17KKy0iiqS8TOKpb12RQvC8nQyHJBDo88oNbJsjjQQ5hrD1mBDuznZlHB
DWrjSGYXrcdrFKlAqG+pbB8n4TB1PowEmgRoJUGCv5i9maT4loak/UqsvWhCVDxx164d20G4LRDo
fWW+ekHVlHksnZCltFiExDy53Tlqh71J3Tiy2gz6Lfpxdnvs5AgIEzBy+5hchEVNScYrlJ0SK4zL
L2HYwb1FjT3k4IMidr70UrfROdFdrHIEaehoMXu2p1y3YqmTbnScn4PltD9jVCdbBGjQGdjUmJMl
s8FZB5LBsvw7tH8pgpdJ0tyJdEhSHs/uCOQj7eDQ0bre97Bv/SelusbNZjL5Z3BGETQBtH/ath34
2pDR68ANtRn0s6kK6zAp1LA89t7YfQ0GoOEWzLAuWuJBL7UX15OLYBVMck/FKaCsId+QtirRkqrk
4CccsAEgup0iQnkFDR/kSBD22rIIrlepxcrS25aSNTfgbc/fFMAZ32bDr71+rPaSBdLJo4LLZ3CU
ncca9IuvsIBePi/QIa5TUw3kKdLz7KUWqlfiM6C6nUzBKeyqzOMleM5gj4dO2vvGzJkCvR+tcUqH
O2cCNT+BIZHzBSUPbzmrSBl5eRNWk5PxMqy7jLTQ84S/XqM3ujS6zEAVJkPKp879HGLvXtsyMMgH
YCb3dWAmeqw66S9JCzD9LSw9jJOaWckltQsNs5TV1eeHclAVT1Rr2fdNX/FL+DnCHoK78+zmtXQ8
fjb6IeQRw4hC3wrLnAbJRILi1mgwtZMG9m8XOghEk1SzPay03uYnfJT0VeOHw89aGlHtwSip9n2D
OHBp5wCL03HUragq6D32kjECs1sDTYDam51zI4QMQZsY3SbpPNGVm8CZ7SC3vYVWeQyeZpe2RQGx
dhOPZQsYJLPLDOIOxYM/LxauRO4DYLKYAswDe4phaQEnk+1szcBkxuFCbslk0QH13gCEhDEaFc38
OZLNdo7o/ARlDeBEevV/mTuzJKuRbF1P5Q7gqkx98yppt7F3tEBAvMggSNS3LpdcGtt5uxO7n8iy
qiLIAsu3Y2lGZkCyG8nlvta//sYgKg7jgCFqjQbwA3ir+1DVRdOSKIXihjAk3fkivVKDnUhOnoy6
FFl4JGrLdg+KWVCNVCRohh1+JEt9k+s9m0ofGGt91CYHMYffLtZzOeBngo/GYt3weU0oThh9fCsN
r3mHM4fvhdJ00OF7o5jPaFI9L15N+MRo4ev8jzYw5ir0dC356GJOc2mItJghSCXBi94200e79Svu
G+pmErAGNXtQUsnk5fnVDSfSA1nfaVXd2pGWmeM73bLWj3IDJ+TgGjh+2E0bRMuI4UScjev4Qe9n
q6EpIEBjNZxlCpPVMT95OIbc52zZmKKKXD4CA6yY3qaweBrIIehL+9VaDjATCJlPrIVgrd63845b
PmD1j9VJcNeItnodBe618QzTe+d0he3Gaa7ND+uQO1/6qRJ3OoGNWdjZk/5l7mXlxVowkxlQ6L1e
RIJjiuyfvPwmB0d/Xgqd7N3SFukDHC5cSTRoHm7Ecwy73e18fUUatLo2ihitepx9CzDRUDj1R0Uu
vLPq1nGI7d6W10pu8KZjTz25iJqsFbYXObx4a+79A9iW/c4wxzEFmC6LR93vsy/0ayDoSWL7n00w
/Od8kSMypkmtR92zsHPG6QWPFXhU47OeNcn3DQjl+Fz0t4iBJZmMmb6yPiwt+dYqZ3keYUmUT661
Vh/ZuQP/otv0yWHVde3r6OKvcvSkhtnKNC/VAnGreu9X/Vrve53DKvSnfHoadMZyO7pVZioQ7VPt
RuuXxAMHygx8bWeL+FAxyUHxaLao77pKTZc8GeeLRaLxVesT/bMwhJJhOlfL16VUKQ5ZHVDzKXCw
Uo5Ib8Za3A6y4KXUSUQJh2oebjIO7ersMK2MyqAw3NhsLPN2rAbOrdGxhHEkgpHwjMJKyjsG2MkQ
QyeCGBb0rT1iM+PhNrI07KVxYS5zG7cr5u8hZpBmS7yiKZif5F7wmTcgnGt0S5HtM2z42p03WNn7
2V8H85AI8zAUCfJFK83O6cwDt2gDY80S8wLBDpB3JtNzTTPiliW4HFN/1W6FG2RZJBw7fV1tRHTx
as/mrZEMBnYbwdAeBZlWnJlZM7/aK3I2gDSrbhkUBNtYUx+Uv0tSzcYSAxdHpoudjZ+3nUif/OSm
JmWyC4ZLkKKLKeu8YrDb19nHdZ3sLpKurVQ81Lb+YNYr4POazlZ2GEeLASWbQ+qeUHabL7i/oRfX
XA6OcMFg5l4ZBsNYpSe8ntb0GfrtxNMvA54QWozBTXuXLnaQ45nujPrBXIY5PUpjCj72qZ9CmsiF
QO3hEkFT9IO6sjXrQ5jY+ZrcVo1Rx7U51kFcV2R2hLio2HdqbpEw1kGHQ0wKCa6NzE4n+rIsV+nH
ieEgb0iDsU/2va3lBVHLIJ+7VPiVvCTcua/O4M2fgDLtiqlW4j0F/lpMYTUUFczvvq8/UxNWJtSH
QLDAJ1snNtaZrc9Mg2oogtR8WgRfEf8R19uq0kLz2XkTGZhd7AaFeesKGdxpxTg+YpGT3bprn95l
meEt50bw9JoLkYCUA4Z6HJoBobWaCruM/AkyY1QsYnmh+MNstsMZE89RHZVRiDytnMKuV4seUauI
h3SpzE8l6UJsWisuOnEpXe+2ElkTBbacmWxneiy7PvhWCFf7LE3mm/q6ZA4EyN7ChIkzNAn1Jm32
Zj7r097CpuaI38w87jJTg+LChMjceyqo+kdX6KqInZEc1keeDyJV1ZgSu9zyHG7KJ83/NMNQqc6o
U5rqprJtEs/8XC7FDUaBg/aAsUc1xCJDsHgqHd2+yqZujajz0BJGmgF8FprQDYarI/uk57iry3rX
O1VgxT0az/Fg4sXqHzyzybszPiEldYJeDCnO2bpTHIJpsKE+yWUMA02q9xXWJU9tbgZqNzBUqEKE
m7YTemkzvNdbq8RWaXUmg5qlxFG/H4OUQEocj5ZYTkH5DC/KNsMkaPUPTu2l7xwsts2z6ans3CrP
WGOn7Oo90d6b7RhL5X7wSkosK/GLI1ntc3H2JzlfGyCzDqAOWkEIhUM28Uws8BgiTK/kTrjC24ho
fTCdWO3q2JS+V8eYK7KuF0fziNPVjXrnVaL2LlWLeiGkrpKUL5g5p9E8i+DRqL3Z37fLlHydpjH1
9quq0ioaKsdsjqZ0IDM3rZ99m7wi4bNRrFyrZtFvcfJetzeH1BBns2++cnqqDzxMKDsteOIPrTU7
4CRdfd8ZWZaciJodPuld0NxB0C6TXa3P/aGdp7ILPbPeyurOmFSUaqO7GyTZMzFDAXGxbUmujkM8
VX0ZVqmluxU7k2FHPkR39PBdErE9UxSE+uKYKwmriyf2g1uXZtzCTHN4wmRZILQk7zcu6qWQuy5p
VDSAyLm4d8uKgDB7ztYPEOb7W5Qqs3XM1mVzhMZxpn4o8Z/qdr5eJVOcGlPfh4nR13UIpcFejo61
8Pf/b7oOpZVK6D2tQ3GFWjbro3TErCxi7CLM3w28tqHIj40l8AYJHJusAJ6L9wa6KSvSwSdz5jRY
HCyEi/GrzGz6vCWDOYWPFtfBx8aTiBZ0snI4Z/okzlWnkj9cV2W/wTD/CmJg+O7ZTB43Yugb5GqB
6tUMNUJG1kx2IIFS/OGVTRLljZ3+PS/tP6EXWO4bqwyilP2W6uFYCdU1JnoUroycayOliF6L/luj
mU5o6rX5+deQxl/w2JB8bSQxmFPA2G+hU6uHz9DZQEq2y6xYH6dmRCO8BmPoV+prktXzO9dp2AKN
Gtm15nd3/RKQt+yY9HH4ARbhDBYto0pT6oB2jwH3rz/hX4EuLmR2oF2oKcZbgg5ETb1FywdnOeVT
qinDsixQRRetk6/djx38C9m0y29W4HZPf1yAHNWkUeBBz9tiTfsjsuGlnI48Ubyr1cobbcv4Csux
COKiDda98MiMyn1LrlHfqvI3+NvP783i39iq2MVvVv9v8FgzJUDTb3jvYS2Wc1vO/lFMtfgkzOYz
VXFyr2qAAmzb/rbOgkRG0FJCDEAzTYaDP35plWuBRQIXOgttlqTG0mVaetLvVgDQjFi/6iMT8eI3
V/rnScqmq3bwveFCE1P6BtzSBiOo1vU7E7iwzihZaBRW6qDWybMLf1D9BkP9ixXPxrIJ2dCW+haI
y4/fUtNzqfoObiQRMu2+HYtql9pJFa2KapMzzU2M2FM2J6UZJOCVpSY5UuB2Zo+B3mNPCVX3bCjJ
nM/OgyyaTZuq+NeL/i8uCscgOyAkFCYAb0l+czH5XWaqlCKkc8O5BCyHWZMV1l7vja+/fq/trv64
1CFhb2ELBDjASnk7aVgoNTXReWw5tTPdBK03aMfC1gJkr5mHynAM7PRZrkpLD1bGTBiCeONov8Hq
f1bbbIbdAPUkisG+R27z412BZ+e46cYrQe2ceUetkNn7RquXlBJtNW8J7lOE/CSkZMYN544dL5ZJ
ZYXCwv+qaXrQ/uYO/AXouqV6MDfwLQ9Os7ndov+gG+UWBmrfhQtTMeDtgOQFIRAVRreW/kOdtcDc
ddbhDtX71OUrhkXS6ve9TKbjUBTTpwkwcCc7kcS/vl0/L43tczF/gg2FruUt1XowkS8vI0uj2Czo
1QqxwcsXFFGprx2rtf8d+fDn3QiSK0MHdCMQXpms/ngdRixOelbi5jox+88LsyoG2zi1UT5sPUG6
UF4XJWGfCFXN34VVbi/+49rkG7ITMWJhT2Tq9uObu9g9Wl2yQHadl+Ew9ORm4OHk/Wbx/cUlZenx
FCCNsTdt7Y/vQmtV4DbL85zRM77DE1cnwmc19qJZxQm/TGxafn0Pf64oOFKYhunMw0B13g4SSnAK
TXM402Q/pHdOjTNeg41JZI+z+M1y+Yu3wg2JMGuqiY3o+mZPn2pzMEYb/U1WyTVeR1HsFMSmcO0T
9bud9eedhHdgsVDgMqDmi/14HVMPxdmE2U2kVFbfuLLpnjO7rjoGi41/zaZUzWGizajGAk0/zqv5
zZzyNoZhqUfdCISMQ2R7tgcYlr3U1h2QTbJ3pd2hzCi9+VxBgv3NZ/7Ly4N1OvRfWKfMWn/8yFOg
IIKmPE2AV8UfjI8wBWhnY5/r63r69U3/eUdhMs29Rk7NXudRSr55L1RyZeVj+8KkWq/vBvJZcMJq
e/W1yIZGbK651afGhYN0LhTeO8ga82z63GMpOe5wLu7ryK/hgsUW8wvzocuCNPhN6fGdHfHDAwdn
wmcX3oY6MBTf+qFboy6SSl+zaGU2uDwTh5sa0YyKAytJoGsVp9q0VAfXaLL5MCozWN5DI8JqYSq9
JFaeo6sIRsQA14M9ft93/eYI2vVA1X7VwiRnDKTdptVoDvup7MeZ3MokN0MTXRKhzPjczufasYar
rHOBo0SVqp1I9UydtM0hNFbkrS63gjGF+ZsH5fs59+aroxHaBuBcAdt7u9ckSU2/SopyNFDXHYh9
0VRc6X75Avhg4Rrty7rYASB6ZVwudtXtOVQBv+AGLlf0PQRa9HmLZW47u96TkF5hvVRMHJ6svFhe
Pa8APSwITWkjd+TWh5Rf8qWoWxOMYbKXarcpqAWjxTx7+vXC+2kTBcCkp9giJvmHkcaP665Pk6qk
4CT+WKfTw7bVi7phmX/DiPy5roJAQINkOdTNlJGb2+N/HphcKSLQyZyJCpl0l6KWgTqIZhFZXNX2
cMhXX1vfL0PSgHXnTX0c/ELIKJddG08d401AOtJ34lSN6LGBOhJzN/mqWH9Da/r5aqB9gyXL0HIL
T33L3JnbgLoPXhJipA7vULucjnWTu7u/e8150NkGfcRd25P05uACFHEKHlZQpMxLAcVhD5DwXeTd
b1btT1sujH2TmFlU0XTJXPkfL7rG75uixlx97roMx1bXwOV3VbulHpv2UKTKvZm2cVEklC3Og5OX
zv7X3/Sn+oBPwPVEmA0TioSrN6tr1pvJ6lc+gW222l7Yeht6CM4uo6dSzMitUe1szcBPkUnh/a/f
+qdzm7cO4ETRKMGLZSD/45dXzN2lnmsMV7EcjmZkKDhbtckjm47xoJKyjn79fn+xdLY21NsEVRgd
+G8udsJT3hQVaMvYlfpJVXioobT/zR31fn6XTbpNK7RJNLeS/MdvldAKj9UyFVHu1s5zCU5d7rPA
Bs4fqBqyXSFKgiSFliG9yXXZTLsVBenSQQubAZdgY7TWdNfmQr5qtlGNob0wKvak3crj1DTVs+W5
6kuiZZJ9oBUA7MKc10fIbOZt5Xmjtzfn3MO9d20tXOr4pC+qMwJtJ8tysuOVZ8qNPEObE7RPoqY3
cogAu2sXsgrDCm4kA/9G054IUyuSP/zK6qcjEhqMiupZWcGOyWxShzNc4YqwbBgC8WjX47oDea7t
OCjT1N5z0Cv6L06qZzNBXR0PXWc+0JTM7bsW/Ge5UWa5wjVX09jvIF8r+hShKqJ+OrLrQwbb4uMK
N8uIs7RzVIzNJTrT3JWteSA0JaCiWK32TtMSb4ynRTC5EjwsDymsKyusVZW8K7Rh+iw6Yh1jXS9m
8aljAn1yvG6E1Zll6/DnlvG3PIN/mcbxQ4rHf033+N+Y2cES/5fNxE/OJ/Efdfs6YH7y+n9+H9/B
K/3piGIZ/6Caoi9gWsFmTozyvxxRzH+wE0H29bbmnmXEnvlPC2HnH1R57LV0c1B4qPl4gv9lIYyR
CgJGzEUoyuFXOX/PEuU7J//f5QQGA9BaQfp5RZzBeNU3x+HkNxM25kEWmnamdYyyIFy335i09N4N
iJ6mnT1I6K/ZqHpCEozeac5o5ILPaLAmHlRvpg/e5h4C9gECoVoXlFRzz4w475PctiNF2dVd/NEm
ANLRCby4rDmz1JfBaofisxpzKDGqcIT2bQspGJYIyak+XRZam/IoFE9EGm4kUcyvHHPcpoMkRLeT
CItU8/T7RFitfypbUDYVIrEwwYEnYdgqYmYMSHmoZ+gwJdu+MVpUPdh2Qysxx7m/VwwtmmeZmbOj
xVo+Md4dp9br5j9KtpDBD2e77As37Cbh18iwjAaiDKJ0rRkI0XJ6ywBV6VO3b8hB1SXRH72Semng
rr9uHBk+hU3vX4h01IOwqcwg/SyVU/dzqPVuXhB0UdWzydQ18Er7j4wMNf++mVW5Qnk1Mo0JNzpD
+rpw8hrRNKGu1DzfTrLL1FcHub/GB/bTJn3Mcj0gCqFrh8ZGrZhu9hVaY9tfMZDEmGzhUFtfp55a
Od8RHVD7L96kj92r0vxVih1Aup3sRrwQ2w92q8b1rsQrM7iUqdvOzzL3LIwFpL541mtNbLv2Sn6Z
57wKCKaI0HK31cTNirR6fEjkLCdG9YZsG+aArmmsu6DFa+MTTIK1QSGJJs37APM1EJe0scvxYz4I
SBRIFOsDhme+cR+0uOJjkQmWbNiXycwWeenKpfYOjGTzDAYbDpTcB1lierkSKmPd2NUq1yM0IyP4
OHNkMLu0O6uGT8bcUK8ONnKbttqVni/SY7Fk5B0IWRBaA7ek9BBBUSoeDQmWgh4cXPNhmTmRblKj
6swbwyWNhYxoGVj1zi+hIN+TQqGWY9IMc3XIVsn3j6egExmGnxPqMy23c8PlJvdte0qzxmowtOx7
ixq90AcsnTHWmL4NgV54H2ueSnFDFApi50ijLgnMUBIC119gRNjc9DTNneZdS8Xc413jrfKhD2pZ
0Je6DHlh/CRuaIpE5woz2j/AD5mGs1eWgfMyjpWv9jVkvwAIprFcc8cMf2P3ZHPl3WuUa+lTizqc
SOhMijKxo3aC3uDUytu5DXyFfhPOMjlNjDsHyo5zk9YQ53Wtrm/6phTFSQEeODFh5/goBchps13i
swbIKjDXhvZBH7UguDMG3EdhVeWqeK9bCcLQtkuGlk5Epu69kbYuNViRmmNyziqUSWc8bTwkrXZC
EMaOyJc+iFlrY3PJnTFodvmSGgEBz6nQkkhnYtk8LTloNO76zLAgZxV9r9XRjMpabw8mjbN3yCY9
ycaorXUnv9MJiJiPXYOKcscUGP2KPRKe8E2OK4ErJKoUqRGmiLkIG54nRAC7gocTesXc6a03RYam
WcSnrIXglPWNriYKIOOJxUq1k6bXvdZmV0MkqLDWQChsQ866GdekKx8Zw+qzFTGS6ep3K8rAtYyE
sfTCZgvSF/KFqzFz92PSL/NnTD7QaUday+bNOGGL5ITbMTvrcBusgiQXfhg7yp8ECND9MvTJIL/h
mtuXL5rVaIhIlPFnZM1cBvl7UWVefmkFqetBWBlO6ojYFdaqP8POdfFE7MbWJglmmlzeNzQzkbXb
dKc23S+ZZWxCUs/uUldEZG20NvEiZu7iuAwX24VNgeOQ4RUwe+p6LuNaknZSRta2VQxHIy0GbHn8
Zg1WFXbIEEHlxo7VBsNuIpkoZaoHketDUUJHbCFJLh2TJVl1TFMPeDXaTnU05nUWDOvTetxQVjMY
hg8FOOf0qdE3q/TAXCQz16FCPXyQA+kyegTzrwcyawypBJeDBaGnYV90S3B2u0Vfj7zUmD3jKaI7
B03vRPBHvQYEMYtkKv17zRQwTmBbdskDhe5UBuE468r7VJej3h+9ztoilDNPeg9yFA0TJz9ZzJ2j
kvyIB0GGO725dGWs2tQs3vtjkfoPI2j5RFxEpq3QVHr4X3uRKyhMkZswbCUcwscdgP1hDrJHEWCe
ae9FxYeqQs7vRNtYF2S7M7rXNBk38FSGXaZrve5EWT9owxAvtobFWAS5DY+V81zj9SNPiW+jx4B5
k42aOPtSucZN3puc5qFmjARncW7KuY2knnrlN2R8m4IDlFGVr6r3Mot62yq6c9OTF3NwKjHMkLG2
1DAeZm+eDp7DEAALoZSdcq90i8I6XMbUTo+LufoK3lfZ0CMY8GtBabLFGQ+ZY3icT8PiwLppskKz
UArmuZGe7IaCajgghdOHz4s2zuYlRTOSXYHr6vluJDxJu9dbtNDr5uzVQg9ZsDBbVipuXXQHv6p1
aYVGSiL3rlqrMulCOeEevbNKjJ7lK/fNKO6rVjrjK0pSgP2wTwur/wwbH5I+s+haww/a4xSVL3ke
cEbuRFk2+usSTHP2dTTzgml5MpJR1UZISwJ+CuAJ0sT6GlTNmTUc9Nl1cEywZD4dVN1TSxqJe4Uk
q+qnhnWq6pDh9DpG4RTExO8wX39P3dN9Jcaw6A9+z3HMgu/1IEp6LOWUlq3YSDtOiWqXmKw2v9Vn
bVN0DxWU0Dqsh7zXXwZSt4gPAUpOHkD55+GwTKjYjnqVTrBP1sX11vdJm5ZMixWs6eZiDww1Q90h
UAsddZWVBcRciE6UIB0BNy9LO3StEwJ5FVd3UoS1FLljWlENAdP+vLIlJdECBwtwGN0UjFflYtgU
yhJmdxPCwavbU7/0+vDCo6ToT0xXGM8tPnnUdQPKH9Kg6mW2/dupEzMeXGo2plM26F3z3KbO7Cmq
nwlqCgQ3aZDADpeqiGpVj4iaPbRzJ2VWZHiEhlmIIi6UB1MFAhO8qSd8EwxkI70PgHXjdE3q3OiZ
Vno3w2yqFtnFxn0pGqfP7rtubtgUC1jAwYOqB6e59TTT10gaWzpIunU1eH00242c7xO/NvWbsVFW
R10zD5v1PG7jzVMadKhcmWPV8sgeJHm+e6se+itctkq9ilYrij+xs7/VlP3XVuuHhuyXrdv/wqbM
3IaK/70re/f//megzvvjPwNcvv+VP9sv2/4HUh7X8WyIEYwXzH+1XyYRLh6OPJtRIOgF+pt/tV+4
TsJscIgLBEDZshmANv7ZflkOr0dSBA4u5p8v+HcMKb9jtf9uvlCCWdjkBZuVBUgNE+03oBTWOxQG
liujwQ/kQWKRhzDCO1eJ2+qhl+vjLu/IiRIOemQwCxKrxwkqXDhBe7QTPd2vhT492Vba3fF5T5X/
ng2B6dBwybtCnWl8WNmDocyzXhYYSerlF5OoKEIUpTwH43zTa9nXgb1yCA0xNxRH4DmTSronHcYn
HjhwrGFBhl41KrhR6XLFvCiPMM/L9hZDiUM2Og/f/zARfVjVgA0UH99wVmgfcq3imRvrIyY/xQ2N
2XRccE7cbXOxIB30a5A35l4rEmuf6vqXZi5/Ixz+p6fOj9cXbRq6YYKobRgxb2HHUgpzbHoo8ji5
4aCp4AzUpM3fDqZJkqGPCt3APn+nyflL7qTVrTG55vtsmr+MxhiNvVs9maNhxMNM2Gvni+Zg9iQB
ZEUC96AxaHxFWdWX1bx8/4uNZCzXp1dzaKz3yvzgd/V4g8y+2XVBbj3bmbrHrr9/6Ba4Y0ohruBi
mafvf/f7j3XQCORzoJO+esC/P91Vrdr+i615hR93U5X5GUZO/67sPsxuvSWm0QkYdpo/2V1Zn1L0
Cha+hXfOXiL4EYrRFq1dec3ShMyBpG4A0Yz2hLuSfgxGZ45NHJE+WEuW7xcgsD1xYe77tt4p4uAu
mVPtpWV5t64j/Fuo25BJG5vWKycTYq9PJslrQ/ERqboVt5zgePMH+ce8988m/M3McfNTUhaZChnJ
loe2H9p6P9sJ1jowZ1EPTM/OFh85MyE/f/+xTRTjplk9WJkN39xSDZC7rl17Zy2iIKvXF06xveP3
JWtNZMfMDsoT+BhhXM3h+5ddcQe6Ldzy1Pi0b9LLuK8MeRwhMtJybdZ50U9B1C85mQAy+1TQWhzJ
4nJ3Tplmn+jij5Qh+RI7SJKqvTnp1nUmj8VZxE2O+VsNJ2WOXdUcxerMt/bgJPd6n1H02/aVUcKn
zoL7bKEZ2RkQ3A/muDpiv9nLRbmZD3EDRnz+fitX2x1jT2/joE21P2hh3kNGP3m9UkeEh97V0izv
qgz1BLBpHtzEcW6+/7LqUxfVbrsw0VG3dgYPcxz69hpkqXOZ5d7pO/u25li8kFoaW50S0TxW464l
LeFKnZ3AXqeqOKJc+Ky05dJkNDJZHnjXUcscsi3xOVxUYT8yNNhD++/vvv+kVVNGs2f7tDlCHOxk
7GMd/kfYU4uEa6C6Tw59X+RBRL4OlXWbasGn1W+HWyuBf6+k9zQtWnU7gZMjrWznIlKvVmaKu7bC
uY8y+ip6daFU6a/SEPUxqKlwsgE6cDozy4fhaF/SzPk66cRLtG71vM61frWkPGIO1V16e3qChhY8
lWV3mqrhq4nB5SGnMYmqYXXuYMc9Irb63CuXxhdUO1TuMr2knv+E2BhNSttfwePHxw1QP62QmJvl
D28VH50+yJ5smD4kSnvuZZqC95MX0HdgCrAHws63KiLbTCqfmD9mT+bQvcfX6zEBP0q6qb362y8p
MoYbGy0BHMv2tgtQmshlKk+Yf1Qny8fah/LKu3cVrvLKcRlQyDQIha2OZuattMOtd8WFat7R9aNg
GVVy2xWDcUuaIgzM5Jaib1+Z+nQd3MS7l8Zixobqmt33FyR6sow3tGw/sIFQemfLSW+M9F3ncKEb
pjHR2uryolr14utpcD9V0tvENv4B2pN/z0ET3KMXG3b0ZGv8799LK9IRhYkPxPf/xWpyKNCza99M
SY8pk9VYh2BumncadM1TQqZIxHy8fhcYfFW7LPff/7BaluzQCg3aZC4xqJnL6gXzj3/+15+/pzQ9
WtFo3Tp6s5dOLr6NVk4wnud90tqR4rfpreOfO3IAKkWUg6l2ajblpxr/3dn150MwmMuewb/1nqgT
gyzSFRFIVWoIj4buEa9O2pBV1ofRgcvepih4gP+bKHX958zt1p3mpfrRqSa2EGUXZoy8Tbv//ouc
m09+MjpnlbvWTmrmgcCXxzH1bxev2s2B/V4Ds4hNv38/iRsyLwjy6taPovUf0Khe6ySIXJ98F2M8
I4C7EZa5y3Aay/oPvdE8wno6BDaeyR6/JVwy3gQuZWtYNfpxwsclx0jGM8GttPLcVy/jtF6VXj23
AThoE/j7rGhwuR6OUpn7AN0FVDPCf4azhggCGBdFG1iDsd9eykRs2NhsLLO3m/R050xqV1g2UkUX
kraBPwsJTrKPTQ1vIRAVRKh7s7I4sZyIDuvQtst55hjQ5xqhW/2QuHjMY8lQ50lMqC1MXi14QGZz
SshHBiUcZ+eO7XRvDd5BosPxZHKCmXClznmsmK6QQwkboz2SorrOaVyrft/lHuclg+yNZlrg35Qm
YUlcJ0jHBIJC/7GjczqMLVYkAJulL3bW1OyYREUymy94DN9sF3G7EKun3Vu0blLWR5mkN9Jzd/na
xoIEGm9njp+QAexN9RESQ+TmH3RLOzEuggEAozaHzd0TZm10jIYI08qSSLJxVbW/r0pjP5AcmljR
aMwXm8wbhGm7sbAPOcgDxPG4qvgzS92AdtLK9TvPSk/dYu0lk/w6sK+rsu8SrTsJJXZ6X35wUwMz
xvYqGJiWurqMGVPEpDmlSbEnmDU2+vmSSJ1zQ91oS/VhaOmiij7SVoJ5FzfKxYT1T7ND/RzDnNwL
knC9exM/SMi7O2DzFZKsa2U3vmpPMvlatclpYrkwb77ANIgquH1uMBxtq37IrWFHRCt7Hro3bMgm
CT/RD6t5PbSmuTeMHjLEeuhT7wGsH2s/AjQW6McwHV8y3k1nbelew7lhV6CvFXGlbtQbFQCGimr/
5Iz5LTLB/dissQVfl1M9Tj16Y32IVDbfWOl0Z/rNrurIS7NQH03+Yz+cwPD3FV/sc2a6MM78q+vX
e4IxoiDovtQphXWGvGZ7T/KDQml5x3LpYwKEjxbJv4QpscC+jZV4yf3kBBfgApQOghUQ+Ze62VH3
tFcEbLHftKFvEj/hDGe96w4aBMOcb5WZ/p6k8Ps8dT4UKeNdXiUnUqE4TIlEkfZopFQ8rJzK23a9
9EEKJ5SBczsP6jii3BCFHbe4WdMvR8E0xWVh7hEAPU3d1174x2wa9n0/xwmTx0Hkh20952K5NuP4
QejWDbP0+8oszhuLoa8iatxdSiR6nuCHwjGazOIwte5h+/1g8K6lD/QKGlG7YyRb/ZoFUHkkIlce
aNnhG68jX3CXOxvbdFON5+3fQvcvubK5eVujcq0b/2TZ2TUZ1Dlx8HtDvDrZfTRwK7d7LJxbvUPF
yMCh8pezIS7bTSbZ94QPOgegQNCcXaxqPJaudUdk7vcPB0c1Rkl37tYZpLX+sO2FdbDctjQW4mNm
mP+fsPPYjSVbsuyvNHrugGsx6Inr0MGg5sRB6Vpr//pa8XpS+Qp4BSSIvMi8ZNDFOXbM9l7bVahU
TRPjlYElgPP1KIvvNOtt2cfEyH1Yz7NBXSp56zr6q/R9X8+KA7vbg0pqbgcab5LLo2ZmrGKjw321
hVx7omhzBhWk4ppfJaAkor75HOv9WVaumlaSyGG9oWbaK0t22BiSLW+4fbx2y0/3uzAI2gP9TRcU
ZrCRVRZJ68myUhif1dukFRQXVKAzf61Wr0IiETLWCN9stMFcLe99HJ3xKN/ZLM9RSwCMJIYmAsUh
HS8sEk5ZYkCjby1svDiw6xZT8aWVVG5jumgsmHH1qRgx11+/LZpJKpgSnXHOufMUncZMeKrzgNZX
3qQEdM1Bza6H5XNXZCpdt3jfaFypcT1ly3xrDBNVi+JGdLubDv/0om4vmjhBg5UOijyHOE3CuNLe
tUk/YeZy5MGV+9mlDRLblDUJqAHxNbv7Loo2/dhGxK+bWLDMm968rs+W8kwD7SGKpkNhFRx1uZiz
MQTGUmQ2uSghAJuzmRqONoxcK/0tQ4QDX3w8pvHyPvD8Qgt9q9ZwTbG5NQ2Tyd5EwZQeZ6LVqvhD
6R+i2GK4obmmmVzAjJ66Vj8QsLZP9NZfreoQyfTwkzJ+L4XqWRQEF9Mac7VuCjSh4W+rn7UUv6mT
esrHrbT1/B7tBu5bVZ8EOWFFnMIiysPYCAFm0XlksgZK13huksKrVjVImFPZXYzVlmRmHlIZC2nq
AtfDGBNbv9T6x6iYfyx9+tDG1JvWCdgTZV0v8xYK20ea+QSThrEi6Fz+/OFXbq1jK+pfeHTxtEXN
Nyejo6AqfrMOQV9uD2qK5l2otkPVqjuzEtldHuQc3WuuNIMzG/rXvESP/XJeVHLvU+FJHfsrzbMb
1rK0159iM3m2EkxXTe5X3R1xJU5veifSX2+bWxc5UkmvPTO2Y7xWv00lf9Tb27pJL2KDFX7quo9h
jI9dIn6m9RTo6vyCihEJWVSfaLE9DbrpbwnZOWkTcswOup4oL00M11r5rI34k5z7Y7XUgRIDr077
YKuEPcF3Bg+VUwrKYTLaN5GH0M6NltfxTIMbXIf1jhZ2sFuh2qc/bZ0cukbzq4YoIna4jmN2rbzQ
bPY61brJc3YW6nMvmzdlLU7A1FwjyX6mfNuPXfRH+BxtWzbXOrtqOB+XudmnrIc15VkP4yCzRooU
ab+IT5rYP2TS+lUt5aWNocSz/uHH3WHLvb+d6SY+U+O6YFFcSxp+lJSjVCm9WAwvbYEOvKOc+0Z+
JVVAI4WBpLFtkbjXtfaOqiw2qp2cLa9p1ry15nTjmXkBs/4uCdTjM8G+dfEDuvqsCvHkMGoIdV78
ih1+qjhNq/ly4RgRpg3MuOwgRx8IhT9GS4cyVP/MRF7TM9rO4NpgQZir3bVkVc44Gis7bdQL8dwZ
91v4GagfbPVnUArZGXNJcFZTcLtC/K67saDZjUgWZRpph31QKNuTgP5mbZLjELGYSfFpjJWAwnGR
9vm6IN7tqkuaWSd1ZBicWkKYrkEtzKIb58pXahT7dGtsVe94WCfDj/GpU43lh0IW9huiNbJM6ktT
qqy0HMCCxmgchdDzYSBMuzHoi4+mJHjbMNi0aHmLBdAtatiQzIhI/HXLrBCzI8d2LWwIWXE3cfkq
RUZrOPeJL/eG3HzH0+zSxmZzrfd4Yz8tob8yanK1IXZbyq3OMAkG9yxslds0HojS8iZp9aRmCLJs
ca1peI5V6Tgt7SsjTCI2g7VQrlI5sPd+MAlxhggSsXgq26kK9bJm44KByIJzShfzhHFWdkepNV3a
f+EoWFOwLM1hqlg6N7HtbTSri9eWc0wzsHLwH/aI1lYWgozeBGunr8ftIzt75bSwA5CW6d+5xRQ0
yqrSzilMZlkOGFUGYK+dCCEhR3soOXEyYWNGuMAobQq2XDnJjfHQVUG9ZtetWx6WJaZsz8ePpXpU
Jy0gB/tSi2aolIzfopmQxm383vLtUCf1jhbHw2BUD8t9zlBlqWNM0vMk9V9myYsQVY6QMQLojPGA
8pJd5sZAbB/HwnnTaMecEFUyVuRmobD1JCH76zVcEmTFfGBOB2/MdL+dHbWg8cNaMQi5kwkG1uY2
5EkkECe+kZZ2kRiOdT2m8Vj24zH1WyGlIhB3TCidenyZRs3dovxozUbQlMZrG1ceh3A/wXpdy891
Y+2HPMIOqjF//RLYhMSVuPdCRjiiRSeLE080U5VSFtuyIPrNnO5U5Rl6jNfPyW5rvnCsu0qeelbG
XoSmoEymYKWgJ7vN6fXlsUA5vcgsP3RP3xDZOMLAsUrsD1IfVYHRyEuYg9p30rLajRtqDCvxGtZ2
D6zMZaIZYxNF8M4h9hGB73QcyHmxyUz1QOD662rcpoicZ0YXuZAddYhqETpeeemDGfcp2JU20Z7N
BQTHhAl8KhkfQ8gQG5mt5kZnjW0Wu7cQX6QI67+pP8bYvWnu+lnKlK60TuSgBItCil70p7Lvl+uP
SeAKo6s9r+7gtFV1FiXVQ6DiWxWTdXyj6qo/qAZRv00Hq7o/bpHwVzWR3+X1ibqTuV4tmC8LYSx9
Ge3buv8F9OGJk+LosNitMmYf0/dVR6onXWI/zbrMru6nL1E4ZmYdqGO+W0A9wEl8MpLZHwvNseST
sHQOgQXHpkm/BR39hSB5JbbuIoH/A26IsVx8sahNRWXYN2MSICQPNBi6aVS8AAdKv+YGtcQvGLB9
krFUaEqoWU2IPiC+LzTvatyHsyh7o6a5zK9PqxrtZhMRhtx42Nw7geb81FkBjJBbKot78iWB7mi0
+mYj/tJLODLDqHh1P/x1UnRby5S8XPO1mnL+3Oy0KPVgHl9RkLNo101QLyKnpLJzVupLtPiBufTh
IlqB1ZoM+0/6fTeKHNMg3bgXX/JsCa3GPNyH79mMmCRKLurQeLlya0Y9kBmmpJJ2Vrbp0G0i/eDa
V3GYZ5J2zXThEBWyP9XDVTPy53qtj3Qkr6Y5cEDihROxuomsjDID1qp+G6Zv8PG7BJLshvNGxCky
jRnNHNPpsvxr6mW3U0ty5lpU1Ia3qTHm1+LU4xvGM0ELg1VbalIPdfmrANWdGNZgs5ojONgplLb6
a7ofJycildXOR/DvR9nsfvbDekwwiyIYKQCq0A8pNLzJsSjBKSJZSi2j9yha/K63DllqwtQcm4sy
qU7BK1MoH7BhvheTtROAIT2PF2DpNrGxQcxatmo/PTPRJF4v+NcPWz25tbqw9ut/3EUuckn3cit2
VVd9zdqnsbw3IqnwhvpjCsOhJzW4vQsQtMgv1fVtmrPHHuud0QIWkgvVXzda9jHgcI2WGQSwtdUA
Jw2vdW+58cgxeYGTpMDgsYB+CvHmwBnxmSg/Caqxb4feXzqJJpYSuTxknjSFgzQ+WknaAbvRTg2K
Gatj8iho/hwr15nvatBc5k21cSo72KWxJjPEdcpWvo4Wx4HiKdI/K3nPP21ruEushvGGfXrWphct
K4NaQUk2W3tlDiugLXWZ7FZRDbc8DdZMkGxBJcRJ6oENbQ+6OLhdYoWpsO3TIToMxXzaClKjO+mj
nUwwQUr1F4lQXSh7D+pmgSLbXrYlQ1JPq5Etel8AUnJQHZi1tR+neykNVUUrONi2oDxMyhHIG718
zGHwQzawI/ytCc3TWW92rA+PGL4gZmh7k3eoriWWoGRPgmyYWpsNfYN4FCkwpmgvasWDWkuzjbrE
n0AjKrSfqlXzpYoUBmwUu7x3tc7ET1xb5zSpgEr4K5FH1lCQlr3I15xugCH1Z7QxNEMq1l6CR+Uv
hBJebsXyuVqeynvZZljrZzsuQB2U22YmB9rYT/P223JUVrPkfa4VZ40ij4Yrh/x+V7Z0d4tMAsqU
hbIKbUQL5rYPRhlB5BIAWX2KhzSglv+s5uioJcKZ4UgwrV/qrucgASwZgq+w3To18q2mOYtr5mX5
74jkKo5iz8g4jwuytzQcdOn2qJP5rJFrAFwnLOFQKxORCU6d5TEDGvE365VjirSa/RkAjsCvavK0
byqSHdMzJuFTnTj7qV3l6glcgMn6SEvC1YqdNEghcXRnYU4dxWB4Oal02UWrPfXdpd/M3UzUMzIc
7HjmY047EPUWV5eIth5P/wSCLBHXoBLjXQZbctRMJ83qQDcPqrhLatI7JNlP6AhoNDTJCEFQracI
YpYUAhRtLRYgZW58/EPh1iDDGgFv4BP3i8G6CrxaUkb0BRaQChzVqo97Truh2hMrMQtXWDEBjBXo
Lc1JNmrHwPPLbugJ4uaaDeAqNFPq4GLtcY3xJnZenh77rP+2otoDBEPWNSHjSX80ho9i3WczAaWM
3ertVEqaZ3zn9Y8+cvQQnWR+4ACPv4MGrxg5jbQz0TWYcShW74L0JCKVyz8RpTrGTyRb181KXIut
ALEU8G7Bs/CGZFIZmDu9W/csxZs40Go0oDUxk4KgJBqf82Y8ZgpavnbiNqi04mDtoaDU71ivoIkf
s0Ty5iXzOATq6aGPXspstavKOAFNwks/0fvbmNGGJWngX2Wf0Uoa9+a8F0C6ckqyh3JzlCr3EuON
ceVBRrIKFcDTYRzKg3yNq49BeFXbnRUdMlU9d9PmGsMv/KmZuMIhBDtzFo2dBRZHy//SLO5stX8z
TC/XDosZEcSm7FRRp6H1oU0RTC3hTDdXNvQ93KS3oly8JKVvj5eDDtJ4H1Xv70LOtN/prCIFJqZE
eO1U5chZjAoAdPgsCl8mSg5zO9J6G7vXaqVZFQkOSutzvmUM3MWgYKKYVZGdbpJDKI0/V31givkl
L4QHyCc7nKi2UdL9KyFi1M4gDzecA6udc/tB6TgzLbtVonZZbRGhkyMj1Esb897yUwPsw0dFjFf6
2TSX6mEvx/4U0ambJ80K1x7qEjqZxo9n8IBNrlwJOM+lVjomcSIdIdKFDKIhkI1y9JDcv3T0vWVt
fNBxYzvl1lhudacDddQMFKZdXPAorsalJLzrJhTdfmzScCw3NHE57cyagctx6fLkIJuZA4uD0kua
9VPOYGWHym9w26XTHkUpyb0650Tbq8IZ/aB4NJiUMBZZKQOVatcuc/Tbz8qRVuerhQQ5FNJcPSOB
kwLB6P8YW64HQVpXzurxevjXHxHjgRAv+4aqj//6ry9wBT/SUXvVO6l7yGatvBrCSzy1X0zxtEO1
yGhSLfPyry/pnBhQTszERYGoHUbSLUDGS6+FdKfdccK/jPmR9xuZNKKyowUpKDCjnLn9GkcJ2MVI
vEltSt+vgfprTqt4azr9Vq1rG+L9Ykto5fWj3xBRbBvPBtohzW6iLT4VK5uGVpuqrzagq8qmK87w
L7XHscoP8RzFoM2el5X+nGA0k61xxgVcBwJPlxisL9HAWb7vLwLqREdY0u7Lyn9UTZjpJy4FjUVT
90wDlOm//u1uTgtihK0UGswCSMZhxi2gqc/k8qkZLB38iNo7wzzNXiua8nPTHEZ51Mi9AciigyY6
pJvlV+KSvgnx8r8YgeQ7PfPfRRaImcBqaiTfmRgS/mGoaysjMYrJGB0BhqAzKil7rmYVL0Y2CL6q
wtPB8vIXN5H4RVMInGF+VBo9Pm6B0dUBMUAMGOXiWk4bRVEelV6GFJLebSI/4eiy/hcfmPzvoA5M
Dtgc7t7Re1QB465/flysPIMSizOeOiUu79gSbFnNdhYGaFXxGnuisFZXbU6jcz7eR9t611xyhdF4
EW3RQd8GTut3ReddMpHl2wO8ibhxdLX96eqJ/8EsogPiBHdWjRIfqcniWGXW5V9ftmz4LaXn/yZ4
uv7/K/1/qrG81ncx5f/7v/8jG4jfSL0nXSBxAviJquifv1FcySbRHQR4cGo3jz1ygEvX8zHrWjgv
EtMEpSbMMTdqeq16k+5x43VOpM/PeVnSizB07caNdWp1Xa7K0Fj/i3f5f4S03D8fsTBAGCxLhc74
b1d8ii2giXInOjk3m97vMnmVwtVWshktU77R/0gl+uaGKpjHZHraxLUNCq4ePi++xFPk/ecrJt+9
af94ZP+lBlMJNLzHUiPo+ucVQ3lrouanP6r10uyNkjC5wFlGWrHTdqyakMHe+JTBCuWct691QUbF
LyJphlhO0TI3u0rdd0pxjvV8OWkMd7uRJgYRhXCmWiBRRK0Yt//8me8X6b9/ZMzYmsU6TomHNw1Y
4z8/stz0xAHlGrjJ+IGxOgyszTG//vPPQOtsIIj758/h5KTfwzchGSCk+/e4BWNL7qgzpn6d/pmt
v6J2bRrPgNLVNDtB/+wG3hJoThum190C3e57Sm8m+UMTzNOnuj4j5Ib+043hon81y+MoeMn0KMTv
mEECZQoULZSGnTZC3tU/R91vh8JR0z3ThTb/0dp9JPWUbj7jgVHVb3Gpc0+YqMjBKvt5u0L4k4JO
vImFB68y6IojEw1HXZprqQRDfJXUz0HY3Ea4FCIv8ZsI6XZj8GRKLQcMg5EMQhz8f33dMaWFQtne
EpotTfs4dlfs/f28m3qdTTH0q/5B3QI/KwTP7I5s9WpzcKUxiJK3ojjOljdmnsAwogurmvctTJdP
PWMugNNSsPAH6QqTA81m1XX17SETnsmWo6VAVzotXibBzafvocU6MVTwimCnNd07qvFgjbEAEE8b
P+dz6qHPMPNrsR0y6yFJvXvryaRdKq3VAYqwLRQXdCVp6ws11EVGrRyutAtRg4jLPUp5LTFoDpU2
HRaq7emW9QyW2CVjIMGZ9luJ57ZPXdhmnO/oYMd9Yce1dN/U2eZ+kWWfi7y2c0orq/gUqPBZEGlV
N1lPI668agRGuxWRDtAzHS3TQGmWXRXGyJCyljrIiqy/dYH9aB66iinqyvl0viIQXIErcxhBLSyp
O/QTtP7ZHgE7GfUW3PMAfLU0HKMr/Er9XLqVk0HuVjUCxSL38kGhXwbqZshIMqJSazQ7GXZlE0zS
Kx8J1lFj2wpB1hAnQUKZy3tFGlIWH8zI8uruZc7POmy1AsnHximJN9ekYc02Llc/s6bBaQLfOj4K
JaYt86ETTnVOX07iALtwIIxUxr/favTaUlJG3SErpz1uVnnEN2O2yFTu0wBPI3WKix8tkh9V/E4t
sxJwBbG1nTe9eqg3BQYuws+lWJ5UYTvWmM8IZuQjxL6UfSQ8iONcekkhepFGAY+mpHXhHXkErpzj
TDyOw3AUhm2nNDRG8ydtvopyZUOJdhODfXR7Kmnv4qUluhZ7Guo/pM3oGMLcOkfM85PkU5vOYKlB
9F2a5SXrBMq4EJYISnOIw6Nc7luQqlOZuRan7M160mONRvy+EFtC1SKbZCHHTHYGypLIme4HcR4s
BBi7O5tgFN8XjCtjR2++fZLljz7/GdfVU4rW0cdTbVhIohnY8xl9ufuDpemV2amwgmJ8QHprx7kF
xWd0ovxppXvbPZXgW3k/mZDwrF6blkHRCCOwgg26Ppgd3QAGxXfgPEKPu5QkS9xcf127v0TuKMJp
/izX2Kh9cqdtf17hjs+gd9+WprP9aAt6gm9iKpVGgpTA43NHAav1jtF0rr7F9Y8QnRJObzOgzvgv
AfGoPsrawZJostPaVl7U9prDt21FencK6gxmoBZHpCyHg10UlPZ0FKFrcx7bJ7nqJS0XDtVkQ8N3
W1/A9Npa6i39jv3Ipp1Pj3K2wVO4Hb9LnZpOVCPjEJ8XsEaGodtVD9Yu/xUAPybJQZd2zLwoNIg7
EVT5AIjDXlZiv9t3gYSp1vje7kFLrgpvr6JCMT77LJCafZnB6lb3Zvuz5Edju1Zp7+TZIxN/N2lO
xvoqd+f1zmRfWVnEnMY3u7WxW/mR9LK6NpBKhDioiw5a4iJ0CZf8fWWNNvgod+ScoGLp1P3CUiF2
l55LYl/qbz1M5empYWqpqJOrU4Ek669ccFSbzwRDNnXI9HVErawKdagv53HZj9YRMaldbQxHOW2s
d8fU6C1rB7EFZQfyu6J6k+IDKC07QrgBCIgexmuZqg6WPndtfu4PCtY/Vn9Uq03z3up+ujSORRNK
JaIg0lQbtokzTje1/GtZ71bEcjImmPMMyKTqeJKuPsJAuh2WekXNz4Dz27KtHldJfYvHJ4neYtK+
MmcBrwxy8k6HlC+jIqMXyXxrfB5jUk5WkRZm7eTT6InNC/56r42uOa1Mcb7V48cw81rNrMbwL9Ls
xdCZvtYvtPFBiDZjoJovDa+ugOdS2aijvnL0cryCycpuIqPcOcrbm0ROtyq/bvmldUS95qJd+/G3
hqLJDE4nNzmNIEQV/iw+uamMZ5doOpb8tnjU5XdNy51iPFjzcWdqV7tIM09X051FAjiPWzwd5/g0
dTyaMlYS+KS54cTt9wJCuy5eDZKKN2OB9YSypt9HFEzR+Muy2m0Ku8RryrBTbg8Dj+OAtpElJM/3
ssZyubzlX/CFplNm+DWr13tyR+mYBSNwJlbgPYXktxpp88FKHpDIdeN6xFB/gHR72/RdtdJ+M4Er
nqvVt0RU0uchDTPxglA10Y9QXhy15TTfwOGKLZdY2X1iPlj9a5F8tcuz1b8JPMg9m0JJd3aDpYr9
J0bq0jtYkA36Aeutm3EWlQ9d+eyPA5sgRJhI2ZvCC6wBbtApWTnbNT8GHmchkEd2235gGq05Ojsw
30QLtZXbJm8HTRtcRNDOQFdQ5M4W1qNOU3a5S3rABTbTj9lewXQ7JjeLhBxbpD9dKMeh7tnRVHYJ
zR0H07bqwaajBwjPpWB00wyt2U/C9oft1CGNhQZzD6Rd9wqeKJMkzM2iTNndacizX6HtcFDRPkwj
L2JTqb+RZD0SDyztGaXfDKX5ELCONiYgOdUQH1VB45bf00JyPE+x/JIO2kHlg+Fe1ufcw7Q6SwYt
VBpMM04EnXoJCWiMIWlitgTRwNGnp3je6blXKlh4G+bLt40RLoujN1mFz2iTopTHCaBdAbPxiGSi
aT+6TLqJw3WRfvUpA/Xsq8J7J417Ges1clxyvwlAFC8Svdwqdo1o84BURciXiFJYtWyX9GHT7VSD
ssFKeamMZ4xbqZ0KYOcf4j7eJwJqkcSvy185i2y1tS4ZPT05LnpWWDQwYNlblXJFgH/tYO5mbJwc
pHgMO6x0Bg1MMy0DRAu+2yzZ6qir5CfdgJ4SseIWvRTCTYEocxwVyXNRefayLbbWu/XUh1qt3Uz+
jPySwZJYz/Y0BpO8ueVnfpal0KCXTZMx1p6Im3Cy+Nzm3pU2GeQf6TkRoYBrD2v6UGSWN2t1ABcV
K0VbAZ1fczsu3oT+opAK2RmCO893tHfHDlrZ43YSt/fVpMPKSNR0idw4+ymK4N6PmpdRP7SzEBSp
aAss9+V4nVGB1iPbYRuFnCRHxi5/U/E15u3iLKJbJ5ScSmHzk3PCtDhFHuTBJ6upQczXhkXzoWyD
J6TML+nADAyJgglFRUekOiPb7NTFeyne9/Mvs7/tZ/jOYfzKMLZfMRkK6g/qiL0uZrtVfl9LHOXC
B6fztSLSU9gBcTbtVu5Wkh6g/0blvZMXBSyOCApyzyxdf9FD8FN2GVFJc9QfbeW1qcJKpJX8Z3UH
v1YfG6zHi+AqbeN1+XTBj/a2MuhUp/eciUdiQqXux7sCYAcy/od1tWjYG0Bnw5THMvg7hHcqgFr/
oTwh54Z3Qhm1nUJV2be8HA37oOCLy0VkFZnil8raxaXqJNHndq8z9Gfmn3f0fxF7HfLjSKYjpoeD
+oYuw7at7GFKujAfJr6L8jRbbH0WwPT2Ua9Wl3RXaxOeiCYS4ebjWQlT7saqPxoziwNxm2eZgxTM
eWpPTPl3BF7dvSGGs8fFcKA+OUZk7fHVuPzydKTH0k3pii9GWGhHkM22or1E7XPpCBCbmzwYpquS
yg/M0xqHUohhzOAg2Om8qISgvlgRiv0seR4HxKGoCLNDnB9oIKK+xu6j909b6+D8YYjmm/VlhLVT
E9l3zQA80PwJc/FPmC9j8tySg4fXMW9ua5b+qLH2a2aKx7a3mx4Xei52Sq2Nc99pkE4Pyeiyj5RL
/ZUOfGKpMm3hInyVk0grOjs0Tf2YaPOjkCmucBPVsyn8FRod/ls3/Q5f9XP+0f4mj+BkEzM6qTlU
6u510TE6HfihbseKPzDYxswUFoD+OUetzOcKzLqDwixfK72tUu3KCPLyQI1pbkFCaVIZfmLc6+Fx
9AEs+jW0Nps7Y34pEuLxKmLShFhyOyqKjJtaO9coepJk8VGQPjEeNBpHHW+LhtoC7Xkrn5Siw+l5
k2rR0WVfTVly12MHkazDD9BjE8YrFGe+2CN3ZEc3ZM5TSCVWMXUsyAc1JwYzQSckWC4x7040sCCm
pNAwyo93Jc2fxVXiYGSSWBnfuhxIx/FWLzY1AyYpajJQPu2zbR3kF/mv3OpA0JH3rODcxyMD3lBv
bBFUvc2CylFDI7kl/egu83l9Ge9xCbe8oAs4QElgExs2v8x+kAp5NA6Bbp16aFAW0mot8VOqyujY
5n7Grtv/xYG+K0/5Psvb84x9Eneni3Z4xAfXPsQkTFjiGXwIm0icv2aW6SmAdH7kVvPmUqH+5KbK
vFqH6KXtzl33PuQ30kmCyZEvcpG5cAau+YNCHg3TurP2mFrXtX5cOh3Zg4+m1LHGOUePK9llsR/l
fRMHbGq6Jl16jt2WuGDJF5/0WUb/EGTml9xzON6Q3nYuqfeuNLwJ2bPxtr5MVePIlRdZhscUEita
kyH9zsTbbLKNVa4BCCW+m45znKRSr7hdLr3XavU4ct16o/lthFPBQPFYmO1uUMZzy6FeWLSjaa5s
XXMgchZtMwN1sqGdhG17zrtPVVs9dK5pouwgcz9GaJVXWfk2MXbbg5TsAKEdyjTbVfN2yXTzGY8z
UnDST4jKImp6YVd7MZtAvwcv/KbKBRWm3Q0rJ1y04xyV2Pt8sz/O+2WhEJ/3AFCo7EOE5piJ+vUh
WnbDSkhHfE5ZMLsTx5tFv6za0zzcIi4dzAmQ/2L7knQPVrTS1vbiyKtV8BkBC7Yi/0ksGJV87BQn
73zXrCmaGd09T/cXq3CIOWbFs7Zhl/Xhtl4jlLgmPYBjVt3akE9eKTe5CAEq2RtDOMVTYPxZMNs0
GT3jc5c/FzLevvHN3ML+JulM3ae3RL+VGZ6yY6sEZuO3MaeRsFYQjUH929P9dnDfVdK1Kz5K1BNl
/iBTEgOCyfGXnYmIut+ZXHkSGB4Ox4jzRL5rmxVf9kslPGMcdhH5On13LqydTyTAOwyNIfHy3s9X
D6p6EtkjRs7+QbJALriS7vmWFUjqH92bJvoaxFddvMRl2A4+BXghutb2zalJQl3PEln6qjPFZyNC
oOCRjk5naJZPdQ2YxkbnsawuAbtJFegrjgo3aO8Zgb5aHxfT1+BpkTezuoR1+Wv72bIqL/2rxAx7
WL+b6J0/3D0lkn6qJ7Sq9J8+jXq/Th7wjOWHtzCpfE56FFEyUzjsP2xkC+NXd7bY9w9T+bAuT/dD
sNUGfLQoDrFF8MOszbWXH1fpqBZd7mlfeTMKW8Fjatq9K6/9M1pyoAdK+8r0bGoDH/E4N5T5XJHe
ht5z7y+uw1GEoKe4OaJZkbMDwVu1dLDuUHYXTbuPk0prL3lzUHkLxFNM88R8jhE5V+qfkX+o22VR
edqvkfzeGwf8cjwFWHLn8Zg316Vj1Luvp2OLrGbD+e7S+xDUWzGidSHRIRTloOV7rYbJQQRhiM9p
sDTRs9jdO60Ofv4GffcuibJXShFtLyJbWi6JfDQuwDES1RkgpiS/UqjnWOSo0IOatKk1wLHB4Ejq
ibPbUfL2qr8Yn0r03YwMloKpf5spcbHB3GdTdga9Mj2gbJFyvPRPheVza6wv+ZNLJUm2iA1Uu6J5
lgz6US4n53pqQ80vLQ/pe6d4dCoZ52a9N2ehYj3T8FgiCiYcJMhruBssbet62f6LpPNabh07ougX
oQo5vBKJOYui9IJSuELOGV/vxXHZdzweaSQSBE53794B0q7pR9Ymko7ysNcRSqEfQ9BT+xYCB9nm
WjtcE9gCg+XH0cFazfzUu9WsIc+BWNT/ZPDJu5rDsDyhFtRRc8SOZ8wou7wGm8nFRvgiwOKcr3Lp
BgF0D3a6DDwr8ZIbH+DB3T8gXs6612k7MEuadnpMd/1EjbF1HTjP1yEMmUfNPA0F/TiH0q7MHI1v
rV4fLiwF+EcxzDliSUyULE7UQgX3SnFjoqMpXMLams7p2TNHVGoP7we4NXlx5r7RGraqJ2nwZWAu
0wUXIVMtSG80HxHJUUAH9KOcJd9l6vBBCIGvRai2XFn0k2nXB9yveKqkB3ICxtrufkV1Bc8WisRI
LpQMDsQPgGfiy4Cj1mESvESAuu7wrmH0IQoELchwR5htSPKpY7xcKQEFgTBsKfZUgj4Y4WHpjuQO
uWHh1PDpd/Mb14bHAzshLVwBTeYaXR40USQwGwS9CTCFeIkwu6FD6/3UdBIFubQ9Rrec4cpaCT+Z
4vIsE0i8MBm8D2ft2+JFMQWPHNE2tBwtcHgGW7gZSMgT+xUmBHVB8zCFLctV9C1BWkLtWrlZ5fBq
pDufRhLiqbHuOyA4m54+NM556rLcjtGs0VhA+AugDGlPBqOaA0HfBTyVsFrzrSr7bP+5b6N5nwMN
Bcc5Q6bhJSYZ4SgxXjeigflYbqNRLUHLTGeI9mO9L2o31856sZ/SS1NxcKIIOkae1tyCD0X7K0sb
tzE73snplsoHie1n0s+j5FYY1MA0lul0Bl7BNl85prHK/AyjMeRvTMb9utyhShq3HQezXccn8oRq
uhxctBJbMgxYrkPmNqZ+btow2bRYW9iJkeTHBmKvO4psPhqV2Qae2yivK2M/xT8xNA7SChlDc/Oq
YbGIOCJd1pdiKkw4RvxlJKjtqELdDtr4mCWB4KiLYcBJgOtWHyK1ZUKC9DF/JvOulOZ1SdBgt8UP
awWwLyJQ61l4J4WfknFaLiDIA9k3Qb/qqN6fM/qfwdY5pJMzpb0MXLFYC+N2iR/1ciVlJ+DeqxGd
XUR1j+OkI1GWkWoOt3B0+PTI4fPNWJ5WdadUa9wSzRtMrtIO2qvJXSgG56U65Pm/0Twm1teLTFY2
uu9Ayq0UX3uRZ4+ixvSzxtaxQISGZ6f6oYS2vgZW/BqDrSRegtrJN5pvqzcNX7cVhDM2DwMVF6bA
vbo0IbTFqyEgd3cSY99rh1RdO91BNKrjqApfyIwEl2iUyhGp90rJs+CIF4I6xY7jlg2R5eYBosxN
jwy88Qo/9nK+8r4Q5CGszXgD3X7UkPnvSRWUVY8zAG/zeFnPhs2201AcsvyAeaSbtHFqT76CDWVP
KLOkIBnn8jT8s36hfKSP7qfzw1PwpZ06RsibfM0y2/yEY7f8LLfkLVJX4lX55V7QCb35BBeGbroQ
B4AdUOzpV31nGwdeyrpCfMEFv2m/vCD1iKYzedN+x0vwqW+Xkwn51HA7JoB2BQ4TkLDUrUoWE62t
Q8MIHCVxIQw5wwhx1sFeSH9C3oYxX56R7/z24HGwJyxIvG5ZE2uJ+sUF+4eOhZsaCAC6vz7qMgYB
4RuHgnskaRfBzPe9ygAzQFkbJ3r2yBDw7+swlBHirRhOfwQ+rbSE4jkRZceeZOTMxlyNEwMx8dgc
x+5od9kjzY0toSu+QQCbbTgzSXjBaGFa9jCvTd66/UgUlho77YT5MalqnuwtBT4GrtYRTpHmfnQ2
lEegVjRQxQ2TwFUySHCyUT/0peSZsrUAQ6tvJZybXoArmATHfAmAuH5L49MUsgMseKwD0JC0wllq
UOap3aem/HOggdhpDQ3rpCg7KXVj8UejRDXqKpWutcC9ULlK3z5qU7hKvbTNFNPOgj9toqdOZRu7
PdZLncE4jXNhmQGGZZKL9d9FLmuIZhNIraDoO2uqcRfS35Bw2gvplxoKCSFu3aCasGbHzmOnQt+T
bKaP+csRbss5h3hFCtFJ6j5yaIUY6ySuvKyJ6ImvJDkhelUrdw5WwdP4C3+Q4KsJxPHyfclJurpq
1Z2GpUTxIHi68tnNxVs+zZt6eCD/8HYam646kpya65M+NRlHC+TIlfVXq35TDUel6Cix+R6RatwG
J0kJ7rFYXXS82co2ukCI3NaFdovoOUS1cWSUF+ZQ/5NCjR1sLf3DtuVfOpNlKdJ/D5P5246vLmCy
WGsp9X1RIw8KBvUzXw+W5eG4+tOa0qWyWBkjRhBxeNzG1PUGU/dD1E7jSoosxRtMLd2LHRwO/PZY
26sApBAgLPhjdoyx1kJ1NUPI67vIYO3ENKXfxRDICuMuwPmvSnzvSiTZFDg5Sx1Fr/y4OiZS4uEm
7Kh0b1j+rmF+Hdtc2zUK/G58ClAYfQRh9JkEEQx/a2NMlVuxpgxY1cikS7PvWS0pGwVJ/odJ371V
uiskRCae5k3pg4+ybW7pawM7LzXn8C6b612WCJt8BL+ZNHKnFKjQ1uLjMKCNGMgkRjqxXCkdRDV8
5ptlEj8sE8O7REUIIGCGAr/uk8VC0xc7UuIvQtczTi/OsOD6V7asYTUqVg2OjDcvXk7UkpnzZWOC
0cbdH5SwlQ4yuIDZdRZZb2BsRdLbdSXZQvH1+pLeRSsJ+hRe7d4oAVqjLh1jKHmuYR0CQOKlZoPS
mdtEavYZ7uIhE1LY/MgFmhJaIag6eHIytjFZiPx+jaXADMEiNO40iF1VYLyEcol45d2rvVWdTL6p
5bus36fABFVQw/rFHnXIsyt2TWf+5qxyx+ZqGrc2+6vZd6fUPBofI86h+pn8cPa2tUb2bp4AAE/n
dvwywRc0AoOCcVkRbcYvR4QkVSwolcgJLVolOC+rhiBqDa8Q/H5YMZlif42t6Y0SK2MFMiFUxsDP
eDN5E9CbuOloYZgx8yLZBEAmQf4P8Zksbc1WWY1NaQ/FYGw18hOJERYcdhTcdgzfWoMLTWFS3ngx
naN0EZ3fCMOV3XjIr5q070b6q15nKX+MDqVuaFnsRTk1w+JfLX2ky4bGBm8ZBaNSiLn9hhZ5oBWh
ULb+3LGmX7bh8BwbVDcTUBcdDsZsTh8fFqPck/hNdQJu78VvRX3HsnPVjw/9St0wCluer1RCPASP
OhPsqUe2pWcIWQVugTq5hzr3FdyDgRZ4ZAOrskqZ2ks3bNNmL6HTMrdG2f69gBs5/TXoY2d2gj0m
W5+NuvdECckUT/db3e37+bPXn6/2UL5YzWWaEbaadhkc1flTlS6meUQmoue7ElZCNh+r8Estf7MR
0wfju+/wF/iajDcDBfnSsqEpzjys+XyKaQCgs6vTaZzXeuZLv2nv6SPb9nMuddAIkWlDYR0uonKK
8ms9b/p8hywdGQj2PDlKPI3NkKx5kfoI860YyyeLWMrQd9L8Fiv3dog56UzuUQozBrPlryXtOSPg
gbtFwCj1GmjME6oRizWXvpebnZZfi+6k9n+S8t4rp0Q5cncr2rcufpBoQHv4if+BVt91gzPPIRC1
s3B7wl99oCWEn4xOXkx8fTmUpNbk1U86vEnhV6b/kDSccUqE4klcTmL5T8LRtfwt6MPmYw+cJny1
4TM0n5nxU+mUa2aTZm3SAtK5qfF7ofwEoO6a/DsCzLfTAsEEt3oeWsKnTjGXIsSnR4DH0j8S89Ei
FcSCE0ntc8q/kuiBuYAwHZNmQ0joh1GY64njS5tKpxpvBU4pPBkoRE4h1rHzkd1V2+2XBhSGtIf5
Tcve9OYYmufcqFmgXDL52LFdwUx9VfFNjghJxjI2ZM5LWAoWDV1xIa077dvU7+r4Q9OcYwp0QjAm
WjtLjjZBBWBuE8LnSuJfFqarJP8a0Y6UKh0S07ypfIbteOCspm0LH6ZEN4+dQ/uimMBHh6/DTum9
YhueUhvibT1io8QsO5+k5TwU05c4fDXgVhgR2oH4woZmyZfap65xwgnyvyTAyWV810R2K19J91FE
0q58DfRyDqOBF1GilUn1aje+1thQiRRtRiA72WRHeSkhjitshtEFWPgu6zpzKCHURoEXh8VoEoji
sc3q6EjTJ819s9qNmJpzkpGGPB8VHgIBaKUeli8SD5Up/GhqVNEcZm9SDXdK3U4j4q9zLTEyRiVj
nmHDsGSC0Z/i69p0+T0vi73YkOPYt9A44dydA6FDS272qK9UI/DlFL++NJYpDQb2E4IFFWAZzQvz
/yvqMiprdO7y/K+TMg2QCcKZjGHD/KOaPWcn+9QGhGSQV5iPxgC0Q5fbmPjFXJeARcLAZzdrrp77
fXmug3dV2PP4i/muyuzCuhbBulDPQXxX0u+YhMzJV5KjFvKcc89ggZt8pMUlrNeR6BvtIzWv2QB0
M15TjtDEHce+38i1+jLeOMYV+QBBRHpMBghTgpAE034q9HXNgqGvmxUaSm6LwVGZOhOsoc2ao5Bg
8hxKCsrOTctJVgWK6s5dprpyQP0iYYSb2ZB3RSBshC7zxewJDy9+himfUM+SjjRRGzEguA0FNc/d
ChkYse8M+6FTVu4gY/aiOl3PCImMASmuh43tKL6N1q4QNvgPw0dFQcqwxwNCUObEilTQ1Pilyaqp
n7IKH18kK6pvrwJ8A8Zn6xPB8qJ+mpJh4RQTfebYNy8aQG2G18gMGdvI2zV8kZSuKRQ0thvCQ22u
YbrAJGrupHm8jTbhzFdZtvCUDHq4U81OKHr8QCs7wKdA/Jz60okmGGMoNaHH607llChsVynfqSNy
F//igWYHIaj+Nl7agUm4VbbE0n5aE7KUoCScWm8/Yn61lmvHPovXcgjrY5IIFa5/q3z8VTp0V8pB
aU7wIH3Bi4U83WiqjCbB+FGI81kxOewbCV0UBSyT6ctpIzBWCrXqmzEGmAqGUjuEX5GJtwZBCGdZ
MT09Xbx++NV58uSIAScSgniDRuPDTKHMRQHjG0i12ZyDokDF86ss+gd2lCGh9yqrif5e4WrSLPAT
serbFcNFMR6D8QjbY2Keiqw/qhPq8kI/dJgImJp4Ye14GrAh79XnGOJvjR9CN5FMAmeZbhhtojig
ctLHCY1wt4Ae+uJCqsISy5tY7TdKLruvBb7alxCN6Iri9qCTH7vqZPlf3JbfWGNvir7e1Rjfrhqx
vpg4AQt1gj9EvFP5UFOhhQwhEJc9ekNWnmg5jyHZ5YMBkzFKbIfEGdZOETEfCMVWimhteStZIPyg
/W2hJQDZaC0koL5dFR2Jq7XyMtXKz00ZwfYZgUMGCxOljn/Xiu9tzcNZzkhn+La24oBtiOihdUIC
6Qht+Sk21buhr4tOdRdZOIwNBVVnzQcOanOmkAGaI7pZqq0B3aSZpH2JbURo5V7MH3whfZgzFtO4
KOgJLloWG6zWoGjJb3Gm3vREootvV6joK26y7k2vdSc2an8Ux3PdDrc+MokAWgGkYKrlZ/Wze0MF
cLLqfq3tPYWFKIl0foMe2WJVuRNn5vRNBdzByAG9b0Uu6tfIYDQZGx5/W2knL+nwjYhT1nIwlwgb
g7xfSuslbt5gw0822NuPTMHBPg9FaDR/CFj2OfWfngb4KIAMZn9Bxihqhrbwshhqk+dQYKcWSy7Z
uvzbcH50HbSXP239XYRIN0ieGLTlirvEVREucoQz7xxQk+Mmw38IZlRTORIDeUrfKjIEzGhaOtrP
Fk81Kbpm6SeQD8uORP5TeMorZhrMlVYR+36L54AeEFnhYHxLr7YoHpy86BxrrDmeOn+Bfajhe/ti
FObJqWvR1PJAh/NnKJPmyH6p6jaSIt6LWPOjmZK0mNl3kI9emtA4Rjo88hkQSl24UzHW//diz8mx
+tNCnJqxlZOi8QepPpCHMxvTVeg0dGblboYSyY9+/XOqrhxVmxw7FCx47BQJaTsLb2WdfE+Z+BZS
I+mccgMucMPsp6uMObLS/VatS0gSzwfbZ4u7ZOby4CqB0z4GeTxp/ZJeonmCkAutHxEG1MM3odU0
14qtYxWAmcxuKcc7pMZnyNY7PQVWq70gOMvluZreR9opRflrH/n4pY8cxMqjzt4H4wcUj3NV/utb
j+EDnHSZd6+YEG15BxLNIl+Q6FQ/62xttWvCGP+EbjstR7V6KPLDap5ON74r+Gs3nbKVOS3DVncE
Ttnsbx4/F75gIoZOvayPsPcT3tQiutJpnPHIfga0tVnEmFQm31WS7oTyXlgdNA4TyqWCg1f6vmCC
hfK3X8WQQB180MHHc+71xopML2z5u345Ve06KZWnnkYo0JDdAkr12EWmLdwQsH65QPpb3Kei2aL6
VQO5BshtvQK5bPcyH2tjkBzacWO4vSzZ0BJyOCGajViGwiVT3UJlNR2KtsgdIDfQGSbmiE4KbtF4
M5ToIXJoSuRMhHzYig7Yak6nobbeNCbfJGm/mtdADq1NrxrskojRMUw9eGBEJ68UPXi3xO5Tb+J1
NsH2uyW9n7MXNekzZM7gnI/1dWQtrft6lmgHcjIhAKYj2HvsRg0c+kZrJQfyoYihzfKnw1SJlJmN
zNej6iXgPwcYRwFz62rozCYmWsttHq4dKCFkBLgP7A24FgAQ0byrOtk12H/A3DqohJXhQ3SRFGg4
i34Ih/KnZ+KKePZ0zk8raO7FrCB6tyNjXSwgUhndxfgfChGn2Dz9ta55TbbFsuzlXXaod4vAnpkP
uNiz9dhbO5zkDrS+4yi9qikE9lKgv8rfpVR8tBhtErn5bPlibFi/cqMc25dvW219KxA5g7g+hQUq
ci2DGCt/TSYkFTkBHe68ph7f8wCqVwE4XHdk2NJqNvCjy6jx0aO1ziIv2KQnFbDkOZHwb1w47k0V
+S6lhLkm+IWW4GpQO4Ym9kumFWAOiuNEPwyk0kv7ZoSDkcbQDmOLyjJ+EmfR5v8QYzFMs7TlXwcl
8F+QA1FkztTARoswyxDg2OVujIei1Aq4dFluPJb+wALJonyGMZQz424NpcFtji3ouswQdjMSZZQG
iVs+sqIHhOnfuefX0gadW04VPnSzje28HLF2tzDzip1IB6hKwkMsBx6yXb+Y6000sN2OuKnSdZB1
uOj9GzhVexH/i5xHOTx21rRVXylh4uM1wmQyhA14mGX901cPZPRuWkBgo73LEDGb2V/a4ky5zyZW
dixo53mDvyGXwpwPyvCuMyvnSGIb3jPFNoHpaUK1QcNIIfrJWRBYOyHaYe+Xw4icYaVCr9CTi8UF
7z2lIw1v18SffflQitO4MM4z3mvXRKptmMzHWDimFuxI7ABGEGWxyNajadxj8znMtzTbvmYrVvmW
5AA4Zr3N/9jISSQdNfZxKS85DZPABn8zYVzf7SzrIZVgEyLn8giaHW4VFCECOuqDyXotudC4gNgF
WxW1q9pMbkAGVY0hVRq9iO1wF1M4qQUrJiYw4B2x+IvgV9fypUMOFl3VBSjEnUL0pjZbAA5KSXEW
fDahGo48tlsp8at0p8wggdSmqJD56hNxodGwBAzyZ4ExMK7E1MmYzKsEH9tY/YjZOAAxlR9asC3x
15BBsZFjOrBXq+a+yA54gS4dJu0xt7/cFtSnSz5eVWkDGctYvAYVZeiPrUc+z4xxSH0wILk4VYk6
9YYvmAF6IeyDxsDbRWdVReVsSB+BU48Dia92si0MCkkJy0nVR2KsOFh9jcaflUoNpYCVgPJU8G5q
fbgoL5CzeJOKN8HkbOMSinDTMxVngWNarFW0Cfl6gRw3QOVYvb4f3JRLO5/V4jiQXv9kSzLmfgWx
/NU8NEz3Pa41APDc8QZSlJ+63eu4TFoHitDrjmzIpxB98eWAdxlhfJIRzwG01+6S8Xj98hylCyJn
rAo759VBx0N1QIDo4vtiq9CyreR7ju/WuFWvU5xSt/Qj1pTxSijZyshhflDLwdVlEek8iQjIuucB
djoL6uXV+Nemv5tANaf8OqoHc9wv0F8zf9Y/rDmy0R37yRDd4i6BWQmJdC6ZkHraxBjeJqa7G+Zk
5DyIB+x54uYGea6QKqTVOwHRXqkb8FhGYOboZgJaowpqcNlO2myTWX8hCaMDLAU6vYvYqH6pSGdN
Lg6L2DrorvEewNAu5WaoumxjyhvZ2qXc31M8HMfkMjWhb7KXGphW0VJTZ4EzhnNS0aHBx0Dc02yL
rNh4JmyBAE8cAV6mSEIJLiErwWQ850zS4DFOlvVJ/NRu6AjNOUwVhhYUZVG6NOq16/yu3ojTFZu4
vdWeYqAINdgJ+l61nF9Bd1l2FZPXpd5MLjbVcJw+zeonA7+twd44gIDcdPUp1c9YfZZ8utBRqC9i
/tP2cG+BTI0oPSNkgslq8KDTFg7eQOIJ3gTwg6YG28juWDRmc53lnlNuKJ5E2wWoun96AhZoxuGp
CqNTzf0RukXR3sP0W0x+qtHTTWmXz9Y3ERt/mdysQ0nzTD5ADYY1cHSDi5VJN25g7xcP0qk2p4cQ
BDx03yqFfEqFlWNACxUlHDOYF1Ra9rjiMWhyV5eMD6xwcdYKx12Z5/dOlg5Zm6BNJkd1G2tpCary
ylfMWVDGoVxuK93EkjcGfhOD5lDj4mzr8/BPYlE29tfZCp+aBgoelH41DmyHmgi+X/MeNiZoslck
19LYCUB9EX/D8Ufhzv5y1QuL2ClzdlUiFaRFJK86SQPHLv4UxGg1ZNd0/AmUQ6RcR+tcM9eECt4O
NVZGLDrDEVbsSw2JmwPI3at9z1ge5Oi3NbJ25gICbPcZJKxN9BetboDDklT/UMF/hdPEeAj8AugH
I4VuMxC3uY7EHOoryzILlJ/WcBmUXVT2R/Sz234SQDCuIvLw6kWQ5DU2esI633oTSpHzDjmaUe4U
fGctjYnOkjAoZgvlUN01wzyUUX6e0vBcSrzlVmW0lLZqRcoPN7wxD/bUu+NA9E6M24Mk/SoCzcsQ
sQGio3PmMtK3WqXre6sSnIqwHk81MwfSQYqjTrciNgT6iSALGPMrPcuvAKE8qgGjKXxVBO/PkLck
iO6hZSSbStzVrGSGPPYJFNqXBT8Nr3A1ZkhhWw9xB7NFE+MxhCsx1l5l8ZtMyVNCRKrP00YK2axz
tI3sescRLUs5wrNBz8SJKZPRBYwecYAmSUbymj2CTEksiTRYpzpj/gvqt1g9wHcF2BreK4MzjouX
AbkD/zsmuviRkZ8qO486iDWdTsrZOWPBZLxI5B0wWEQTFizLVhRZtVMDTO6FMaw2aeEPyt9ImIZd
sZIrDFBvwM2RQa5TBV5e7s/YIS4DQFYo3sJguqomusSAtoZM9G1MC1ZBSCu0hS69XY3Bu/YyaBUJ
GamYSNuqehQj9hOGdOqlxltmbS1jMDRr8c6JhfKR8+7bATmRIvjjYNgDLqSi0btBp3g6PV7DokqP
7J6SGhZ/vfTxWrPAnRyXjRFdQwlqmpnug7z5jBivqgpfv1Q4FgGovOzyKo8Nkgs5euV3pC4GzBX7
Z8OB6mnUl5J1kCDve7YKBsIQ/h80f9O6wZJf6KhNfmdcQRhFxEAHkdIyBo0ns84pUedvE0gif2J3
1YxvIGELY76gxGal+Neln5kmUGvuYXXGoexFgMlubd45wYzOUvvJR5g/yr+QX9qUH6P+JDFVmnm2
XW32ZliokWvKH11wwj2XPchiWyvc7Mb81jR3NHMr8z8OHQMixyU7bb4FUs+P/Ad4WtIRcNFkxwxu
yeIFBtwtZtNd/2g23Wb+au4xmpNfNHKat+yrwU6YqOTVAYe7TfMb7jRvdptN4Bcb4ST+NWgXZNLx
VtZPcBFO8VHdSh7Ubbs/on11lfV4aA/SGunRIbpNa/PDPGNWcjaVVfMuuNMOBMgGYLHDHaRw8cEu
X7hhyf/RHtVHe2UmnL+kfbiTHNoudIbGrrUzL7+s2FutiJaAnzs58LGeUGq1pzf/deL5tUJFuVGX
u24v/kEVBp4u7tG5PFb3/IoxFw7l9Iph+c7QpeM9sQ3+jIptBSpvz2ru9RErbKd1oRLYWr4vCqaR
XUf4g/OAMsZ/QJKqjyT+KjRXiq+zW/M6vsdDOa3ZMfz/ZaEOx3XiT6kvonjIgtPkESNqk+LlyeBd
QNa9jdJ8FXNw//8notXl2SizNdrUPAcMhQ2U3Mbynce3SOndR2M1x92e3WWJXeIliPt9u9RobJNT
DLtkFNITLuwMefgc+lGsvut5v0OPcw1epKp0WwbnpvhYOi4cw04JgYS5DItnAOF239KIOfF8yiX4
zVeWR5VAw3ORabQkUNC4//M0wPYRWXTYhnu8a/+0Ovc6M4UjXR266p5oPxr0lKp9ht23IXSrIhc2
2OhDZj29JtohQ7dXUlTYaoZfqXQBOIwQQWEi1p3ldlekEJiQ7ZqxPRNMVoo/poXzipRNVyvLnqmA
w7uINDxrX3IikbMN19lY7XJywTQ2HC1btwFKnzQamZ1SqDxBi7+tpdwlScrjPY3JfoA2B+NeFV6G
iMCprD51v9YTZqoRB7IAT2p70DAnVZqooot8EbkLcVVbENokbC3muUMLe+VdI9zadPp+ko8tCpVs
ROhXUtan4C8txn6lu017Aka3xQ47WHDoviYmjGUFOjhgR6ih43RQXwcG/5A71hCPSrdBT8901Nbn
/EVJ5ejWsQQ1Ji8NPYgsqxYYKnPjZlfXN71sViZs9QBzRsuj6GydBONsAQCzKETOnWUjQiQZwqs8
oAlTRUdQhkfQXc0538+wqCZoCyHxbrXGnjrQMP1iZOq+JO1bWsRtJSKDHLODkGHmlmpXI4M/TcE+
QCTSK+C5fPiFxFiimByhFzD4M+jCNH15vHbnmG36MrxPmFGmEKxTOMFClz8U3TwUWuOq0HbyBswI
/zPy6MyLYWygk9cYRZnfUIDX+bzOsWWQCKBOYh4GQAv0MgxpTvy6FKKOrwrz9yukDgso1iAAzSI8
7IBik6OBSLvBiVn7SCJs5+7QaticWoLpBn5pmSs4rw1bEX3dq8FelU38lKJVCmtJQ/U3B8eyEr9m
sX8Xaj7Vtkm/Qm4ULhusM4nouvIHV3HomR3ePeq9UpmKVUy2lRmyOecuXmqwNVKIDakK6Pzi2SQ5
zLnErYfmUCAFTjEkh0QJkB/PSCFX0juM2ZRPgJ0OglSMn9nKxZvJuhrWFcvrQYC76kRI+Z+K4rZ/
6ZW7MdDPs/RUx2sourjFTZ1volNrlGveeMEXR8UkrEEgqwryO6RmJM10IxvQMrpc1lBAhMtgG7ju
89/Yg8o5IMR1IQTX7XGIzymEV4YS5afv3+TyGFZHrg1qJxJMLAW8RnOq7n3QNvp0kYHMyHZxW+5m
C08/uoEUktzkmoWDdlsd2Zz4Sf0RCpVtmsiuLHnlVdK5C77K8CDyfWC/7Sf0ta7+DNUD+08zeIeM
SP+ACPce5jjuvxFOuSLhhvbotigTU4C0juVtnt6g5rzWbspnnRAfg4Hv7yhvpeVY5J/4KISln6bv
Kd7/DWTIa7tg+g9LG9uGhmYMnT0Ibvyhp3SLwV0QPlpw8YLgr12LX0P5bw7lnaYuDhE4IjdAGF6A
N0sgGASPzV3ba7vhW6mDU9qwH/DGa/URTF9crKl5srF0KlyYkvqSYQshrSVtg+Vg0d6Sxm1ET15c
BCzpckiC+FwJZFfr9Ao81eV6bOzXbtnvAD0j4YCaVIKRJsqncL7qRHKw5YueeAwDfL04d9uOnkwC
1CvxR6sZE4CB92QY4J93ewXgdqvk6fGuG4oFxGqSjtiNYyMWUgHli2w4TeeS7DpZHrl+ddXupff+
0pZ+H7E36Vdi46WBW1c+ADbelJR6xckxU8f28uwJQCWoeZx+RovVbQyZYY7RHO+zYBejqudkhRgG
x6SJVxV0r85jNiGdDgT4M4asFviKytC9mtDJcPyxZ8WPFKBmntwQM8KAc+6vLTlMfal46jh3VRI7
Ineiq0DQKP4Wo6O03zUs1wD4kD4lyKXLhKKi3Q0tLjzjh66F5yLHEkJfS4WClQDmDAzTL6i2Sz6X
+dmYkdvHzVqWISjXboiazTQIfDnM+uyoChTpwNohO/V1KfDM+pErUGfvEvxHdDKJ56mLm3yUpoMM
4EVIIypOuukGb4WlbACAb+XQFfS3BjmrXv/W0qaaf9tY8RV9S2yVk2ETmDCehOInoy9m0NQE/Vy0
mect+knDqb64Dwr7iLuJZIEFrXECcgeylX50iB8du58wXJgqzexDqVmptBGbsK6DjfAnwV6aIsfs
v2cYLZ2Ee1/9GLvYUWb2gknki7mF9X8Hpx+X9hfKieYuRkkZpeD96GM4rC1IH63xhHCXIw7LvQJm
fYKDCy0icX42bTfUsSxYQzM1qs82pnIX624+1uYRsMQRDadS/0qd/UxHKqqJx3unASLtelDGSpnw
/Gn8WmucjMvFOIEPs7ZigFHarfGR536drPVSpsOrWHXT95QsuhFkZi8UqG+Hb9wKlk3dpn48Tn9Z
wJud8ZxZ1wIWpf8qzS6GjwkXZJhijJAixqAsNH5wS7+OKe5a7K7f2H2c/kfSeS03bmVR9ItQhRxe
SRDMWYwvKElUI+eMr58FT9XMlO2x2y0SuPeEvddW8bkcop6zhBgb5L9gE9WggIAcRSdfaU8jy2hJ
PJn+XoluCQ1dwwWt9D2ZLB8D0Q1jk5z33LpRVFvdlkazx/PwamioxWGtMT7v5COBaoy4vFnbbVoU
ycnLGxboZsDK4Ng1ug2tJRsmkV9ZUhBYfTFqZMKjmexlDzLBmeNJFZeBtAkYxErSP4tH0AxXQs/B
vu0Gm7KSr4FJWp8ehe6qas/EZ1ehLtrSRuHGRikb17HkJD6kj4OhfGL1X55DN8uP+QQipUFXVH0u
aHeLykNSJ/S8h9INv4nyiqtnzZ+F2odGT47WgXSUrQFyxarzHCNfm6R/lAlMmG3RYtRYthVayOVg
nJjIci+b+PU8gnov04hB4Wfu3r1/E/w3ehIGR3K811Q7/0NzyvkGBMKUVwwHMmi86ToN6YV3oX5C
yeNbxyB4BFxxuH+0Mv4UrWcsOfQKgVC1Q1jsRXcxJFTdX2DfLOoqlmYC7+szVu9QlJEyDcq5hL7C
DyNKe7dfwHWmoWOpxX5j2phICwrjXsBNdtTkh5btZZbu7TXQzwmMW/oB9XdqByF9QHox1uKbsR8D
PyY8eb+U+ALcBb8fNitIydDTae4qbM98x/cw3TH2HtR9EV7JxJkD12jZtIXFW+Gar7mEoO43a8n8
lnKegk+kbcr+6fVHA2O4Qu1qYjbfd9GGqBkTfQDeamqP2rsb5ZpjvaVP9BfjFa1egYWQTCwOdTvW
FpBPeAIwnDnwGkIRQcVSRE5N+SNtxOHSp5c+/tHzB/CdRdJApljhwSn1lcptMZxwkOBJhSFekdfh
Qcteah3tL4IpfrftNTaXSndN2hsKYkgv56J1XG3ZFIuwhY639Fx7qPM9FN4IWDNbhitxr1G01rND
kv6F+k8KppopprxK871lHC2FEcUyGukKFjkjEuJjrC2NflEsW39V4fLX632c++UiF9HK5LgpLbP6
gW3tRHem2ACQFXkOg7F9Sk/0Zw0KyX+QKH1vwd7MAMVCVimfDuCzb48VwDdNiSHZHWrOB9luEz07
jX5YHagpHfkTsUobHSArBj6AoDNTCM+nXT5XGhhmkHGWwDNPktChjjhEK8qPrPgJ3b3bvntKUl3c
sOxX1BPqu7RZUmLbdeYgnq2TY+M+kDvn5ndbrHnxG2Utg2ulUa9OovZWOryQ9/jtIZIVKLJ2cXZD
j4LTiN3OEW03Pm0s/qNsADaw7hjCWdmwYrVVuRptn5ap1PKSUVewz1jFhAgW/fxp6PhrGt6XUuWK
YyPYW7OOi6Ez2lXX6sssx6wXUOFZLaOVgBzaYoVPhnu/7ll4J9lK4n1t8hMMPIh9DD/KblVhTMJo
3wsIguZDxToullk2BbL3LRNhtEg1vSZmrnqm8B8p6120oAIj1MG0pK1n1ecmTLJtFmCf0QnAwtAn
s0kAiNBpTT/BJjxkx921VuHj1h4Pj/mS+5Gj7oK5di4PCwyupF2Q6whASgGwZBLGASWPKFxvPpoW
IOjcyQOcH0O4qtj7hXhEmSNbjbjRfCT/Ph7mKvGX0y/XlhJrNViexjDny8fZvgpl76VZzMjTsWGj
7zaMmZEwx0o7iU8LmEK0D0SccIMXpl1kwcIw+pXa4LBiLZ3v3P4vlwyn0BGHVA1XKXSTqJPWtcYX
shNxe+4GmhKYuDIC44ABUMQAKK2eElN3rIFegI2DcW/CZcAgkJpynCE3qJWLKJ69cSWgdjDiFMku
sh+XCA5k2gSFxdqPwrUD/IL+jSzvGO0YfKSAY7ojzyxYZ9B1C6lkvvZQ2PApDG4hqVvgLjk2eeSN
+kh6/JxHZNR/xF631eo3HQGWjCeY5ShZRSrq5uX7nyjB9FAfMvSAbdaQtmsPnblNVQFVYn3swmbX
Ro4hKCjWljXzEdOEj4mVpEkWEqJDLd3VslMQiBOOT4/6gbVL3+wD9a03n0DbWFW4SAK6yGbEyUUb
oBh/RCRo0QWVrA4XGKGMsh+0t8XdqhErSsAlTQiMiYgcatIPB/wxbR5eTMvd6a1sbFPLV6iRRw35
1rPLzY6Xfiny5N9ccsi7IjgZgKiFPcs4rea5vfXej8CDY+6pQz1/jYZ9r8OgxTfM/WJ0OPaMiy6g
j8sQHzZvz9+PDfJFk3EOqnnXuiqIQ7OUQcUMv2PfLGVgSUgSNXRkW3lYUQiwoBzCteYtpebZMuun
iKaWcfNZ0E5jHwB4sDhGc9/HF/oqTB4sGb2egd+wn569On3p7ZRv/kd0mJ0G90o/QxlXQtx7/UKu
cC5Kf934Yg2PaGwv8LknTPcVJo5Ue1wYiXgzhD9RZRybGdSVvAl37WtAZzh5DXLef0HEuhl3away
26iWlmTnrHqTTDIfVHO9UPyLLi1pV7pgL2Ah5+axGCLwNfnFMSalBzBdbB45E8dOn3dhTZAQ9D0e
RlPg2jfpmY6++YpYZPPl+x9RYmdONAc2dQOSh4CknH9sUkoFDdLiyjY6cVEX3RehEQuHWrY3V3hz
07zCtHHEzmkKJ754kb0jSrRa2Lj5iVmBnjzy+mpJ3krzX279btRZw/eHyAyYDszHUaMBIRhBv4z+
xSwcBfkahb5gbTzKLihItazTTNum+NJYLioftNQ5n6aR7cfhwCcAzTDhdETmaha7UviS6jO+7SS9
iuUtTOn8MZJ7f5Z2NLNvExoUxC9GtVlCrlF8gkBCNEKjMBNUdx3QfGbuM74JmouGSwiahryafh8V
k8KAGXeWP/rhKUrfrEPKhlUpCssE4oX+26H4ULIvjWWq1NdzCFuH0T+p1URw4YGK/2XpvY+ckgWU
5xJQ4zPXix5ER7DNX0pfxPumO4xBHqAta886T69v04io9W/8pdK3kbaMmJe/teEBtodqdUxEKh3o
NfUeZTbKUkgvp6b50dh6S0/ssrK7IJd1nn2TxE4X8Eux5lPAlPw3gw/u4Vr5j+wwCJhkVzRUDHSb
Q3M2AuLy5sVdhz8NuAaLTa3Q/LAy5xUaneJcnJu7dycNptp4h/CLYkf6NAgYsYbFhGCsQ4RARIn8
S1bJBlc77xLSQ12bxmnumwbUjjY5416sARvmxH69yHe2z2hb/leS8abMVWnZ/aumPmdtTLI7G7FR
oWywsSPdxwuCgBtv9tyjwF3lX4zZVYIPMGScxQG3N+26zSGKbZvBf6LPGFAeEQTu7NLOVqWdr+Nd
bg9z+l9mStGKL7ahy1Xv3TJaxadm3yLHnCf34rvaJA/vH/FvgKwIumXGHV1GR92X5SqD3Kc8e4Cg
GcRUMJDzdp9cGba2cAdJsT25gMWjRUNviTVtMtmp6NSXvKV8+Fa8EvKtrO7wqeTWvL0AXH5H5KLZ
vKuGt8xMZg13kmZTshu6s/yD44a9oO4QwOX0R25aJd+Pz6l8NlahdFJZD0jLOHb4mkROFyk5Tmo/
1klM0DLH+w1ormGsscRdWP/mGL6SdsmfogXpkSx2jMKW4oSOXOMxEronYH4+5pcfbJPm7gfwPDda
+9URHad4X50f/sRp561IWrS1XCpnewZOfJTyn4VKp5xHW6e6S1daNVbegWEHTIDd8MobrIo3VDM0
peN38Ftd01vAtrlyT6jE8/SmJUcWpZa6sHg8XVttwXluJMwLxiJnZgd0ajLGYL4pbKo7n7DYelmW
a7YybGhQdOTPkdPdd4gKwwrLVJZ/dvwtolVJPy3+M2ZH0FhLgISn8GtgL2GPwpLhT/cPcQeTOXfT
7oZFwO8cs76fXqJ0XfdL4cNCnw6lxuEfrD2kCpRJwzRxQ8zzgpY8Tw4sGT8qEqw7T661MxcMhUjU
KcI1LZLSX3UPTczaGhwQAjhREWvpRBRyfqmwkVj2zwBrOwq6NY0nfcHPH2QnbMpCYdNHxF/ls0LA
PRWbSyq+3FsHqIAlcJJrSqUohxS1oNGrxAthcWG3D6XtAFVG3lDrTkjAZl+3e0T3ZfNytbeabSxv
VSsHWpLhEj3yt/xDg+894qdy7M7qhaUmM1ScwqQz47S2Tuxda/MKbGpe1EbOCYE1ohQMfAEL+c3n
0TrZgiVpW1Mf4djbK2tCR3uy6wIa7Hn859GYMHDtZgZFw8FDNKfa7jzb2pOw5Uf7DGfmtDL7BZSh
y2qb/VQ/wsvdMlWpZ7dCADREOAlHoi8MLCmkdOHrzb400MIVpKGAf6aQG07cBcOAjBE5SDcbla33
aQ+8oYt/wE6A0dsqMyhL5ycyUh2fAnfPf38gFCnoBR999EjjPo7AdgI9uKHdU0BL6N8m+4ydWye/
GfeYFvQiIBUfjQnjb6TEMPxUHv0QwKknMAru4uJq8KJGXp7tuoktNM1BSKnhWxbVaGkq96QsTzJ1
KLjH5p+AJgohWsojzDedTGmCsYJOSPabs6VPlJG+jpZCR2UOgv1SfBWqIjmewk5cKqBkFx59gAI9
yGP9YgWVeigk4YMMfk1Cz0ZgrudL9ya9Z7WLNo04KMwIaQXFZ6whZqTIpd62zMql+inV4FtDC2Sa
81H51xbm3NxLqIrHauUV46JM3ll5yrU7K1SGTIl1TblWpO7OXKs0fonKgZCjjIcq/YuaCLPFTnGZ
FlKYqg76VYnhhgtT2lxFxX3ITq17NMt7bKzKYXolapF3q2OoUzG5Xan+ldnFACEl12jAdg1EJjgF
ZWJBxl0bZMT0ua3WF7YSWnQb6ssACcRhqTvyywsPneWwOy1uqOGj+jdnpNaYyVyOmbTF14Qalb5e
A70n8/URQ8qXRh9CNTZ6MFnYd6RIQ3pEP3pxL5lS5duqZV1u4F7bN8qGIxL7lTD1PubDmkS4dF9a
nS5SyvwqP7X9SQOGkhG/TMt+ElqCcLZY8Fkh7Yjzxnwx5c4At8CQpN/ycUfuralzGyBm7yGG4ldX
A1xSjJusr7EBF8vStiAXBj35vNGkWQGrtxAQIPvXaLgF0V/LSI3/jzAjp5o3lnALJZhHcV+8JAmy
gKtrZ8gwLKmV7MWYXOi2HcEq/ZuoWjRFug7dbcuQqzIfirELSCC66MTSxWctPFnjU5cWXi+08y5d
1MGNiee9pXpprCvWLUArJnj8VfCPoplFPtF6aZMuekcRnLp/ND7FhPQS/Bv/KqXjFbhh/CI5Lp2h
VEOg2JQOR+TwTjhSa+vGfEuB7aNve/Yv3Vw0naH5N6hb/ml00Kb/QBbFY808Co2b6O1DTL78w6Ah
GJIwCkzDN2SXIlkLwUET1vRTQ0GauFNAvPaXHXanYZG7R6+7gUB03YeEehwlBQoTnBH3ZAi2TQvY
FuVdYz5NpKAB2dea9+PWIJa7rckYjWhRT1nVzYxEgUNYH+X27pGXrUlXgTO/laG3xDR/tsHojtln
iGp60pp2It1C9CbRoKa3Kc+e/CUPe2oFldVie9Nx7QvmuhU2KCDzSfacHev8iFE5ldBtgheJ3vyk
GCvV8NpWRyPZRcIOmWgqoYLZRuMXblyytlSBWT4y0g0CxHVakG+3rvx9ppyhPbbVmZxjsVszEG4O
rcTRoK3J1kIFU7anSLj3a/KSax9r7QI0Vjs4NqObhEONnxY7Zop+zF1o9MdV+i/uHqL1cLUzFxXX
GQbWbVHuGrAsAhRgGEjMrkCztObNDy8VI9Zgkf6KhlPl89ZcMpxemD1Wfr6fq9UwPsT2zWFCIzmH
EIPGMkQVRxKlbGPT95bAmNQKKumII+HgJvtg3PEJzYEgULJY6k+FSTRdDxkQ3EMurwnKmEAM+2mA
upGlJXSnICUEYZHkG5Q7Lv6AUQMqspzkx3LdEGF+5O+Zck+UDx1V327M4NNhI+tXQftqvE8qbCGj
tPpx1N+IVWDsAtlBJc7k2AlQgwF0jl4V9IXNNKyGJBntWP0kIHX6K68YvkN4BB4IAOtaEx1Hj8SW
gjbH++Zh98UTslvLWJlYSAc0kAtxZN7nFOOX2pLms4WVI+Qv5jW8FlQdTO9kYQHqy0C9NrMYKn43
8UlQ11Z8joodhm6WaY4kHhjdYkdXl4IHpY+I9n9jea6kvaEtUiCi+RZZlC5t7MnRhDuBtFZgiRRr
+nj0y7259MQ9IpWqtUkxBkn4auJtD2IZG6DqhPpOADAJkUuy9WH6ibzsBCxGll/8CKN84n0rhe8s
Xhv1xkP0H/qXAOMWh0QCo6erTyqZ3NiGN9j6OEvQQhTtjfltNVA20Igf/WalmEzOgZ0jI+mdIiOR
YM2svQpelkgszAYUg5xi29swjorDHZaH+UhIi8W09spBH0TXhqKCoUPiPivPgZTT5hDy5qaOjBEj
DnY2uuEVVy7PohtuEM/xzrniEfNgABUSagHgCn0WYL0P17bP1DEk5Uf9dKhHcgP62UGMVvVTwSLP
elf9F2TbZliQRD5X/68Xwk6ewc1hzqAg5IYgxOGKeB5YTroc6dAaTBOBuDfTw9T0EUWPbkhbjLAA
vWdkbL1gDs2uh+XkLk1prQbzEiLeT/dNi0OrWKBqeEHzSgiONhcCLwM+GBzACJq9aNW2Ww0Nncg5
zb8JvW/sUE4qH+o6KMpt5lApIWqwipWEPNG3Lnp10vSFGy8pRWOLOtxB8cY93AcU4XiYqboWiGsI
gUK8I/pQs1hw7BuKP9GWxKMb05ktWlhKop7Q50D9efd/ISoWjVg179tEGoHGhD2ghtsJGeXO5tpB
zeAapKihhJljxZtX42c08WHI+daNkmyfxx7CAYOdXzZ8q/WPwx6N4TMpD9YmyU7wQsk0BcpQI+yR
9JsnngPXtX2hX218nwBdgCdbLqQq/9XZKQa0TVqNEIi7l98+0+8hFyhz2TEwmvBLJbDjsIXloEkQ
rOZi9V0h8O4WGpxs/lMzJmIlC4qcoLOL27ooibT8y4B0TP8k7utrzL3lLqv4YZIkOj4CvI3B0thZ
tDP6eBHhZ0kCK5qekaNk4RmvkESFPryAXaV/RbQRajunTPCGkgEAioStUl8z/WCieMz57nvmoE2o
rDVcF9ivcwabASX1GJDUFc06oFAANp36kyn7XMIk8Bm7j18fFPk7NF9eGMOtfvesoXMFYXLMXudX
EvFCvz0pWYish0XpaKAyQpkYyi5GjAZgMm0vzSQ6YH4PnUG+V2qtkgyxMn1HH4EpToEP0AukDc2d
DyFl+BbkiwUhzX9JPO1x+sbpNwtDC1QtYyEZbkXRz90J10bjSBAEhxt7GQP9OYIhf2AyACBTlTxb
VFWbkniOCnpGjQGSuU2Nyhbze0cB2LTfI6GHXR7dRdSJ5TjpdBikMHBly1UgtmUjVBc+l+IuJdpu
ClZwEXQVxZ3IGSUQ5yVREdKXTkhCd1H8bTpM6CO7qvDhwStlaaqNV1c45eKhrJ8VVzQjMbwH6XyK
e4A/wbAc0If8j1xr3JNMy8QTBRn/K1krnSFioZ0pYM3i2ygf4wCcfPgzUdtlvbqFElo+uHOTXoOR
ueQ75pyvYNpX0lOqr+XwL0l+ZU7CSSUjW6RsM9J5teq4UZRV5XPh+so8JkJHYxde4UcxdWTq2EBm
KK4lhQSl+8hLIXv5pkPpIdR/PR2vCymOR6cNjw0k1wTjRM6ERXb/utjaSw1sOO7hT40IK6ef1i1i
CI9ZTU2qP0TvmuawqPBsFqQshOXDVaqL6t19LHrAE7x8j9r01zGt3oEI47q/kXIQzT+B9t4nRAao
Z6keyehRkqeIqTkImDybLzd7S/2vR2cSVG9e0Znq/etlWAzaI67qucWmDKzQ4F6g14uqRJ450Iji
Ovi/0zaK5yWRkOGq1lwIrQ0SfetSoDlp+Dj7DzDq4qKzXFLxpaY88gOy9VD+7dRrhyKsrb4UmVeP
fXmOrMI3lvBgxIoquTv04GVr/ZjEq1jYK/JJJ4s0/m19304AD8QoL12SfiGi5E6t7QnZIQiVuYtp
rtxImIXo7imbRIV2dPDo5RCrQg3AvIYaAE8coB++BQPyTYmtW12XERnCsGQAsoW7keJ4bL+9ag2/
TabjoXQP3L9ayeaJS0ilyaNUYPcHMpEFS6HcydDGlA70on4QEXHLXrtSw8gpBJjOtUAoZTHvSO3g
1mPJnILRTVEpuP7ZiRC4w7oMd0m6HaxrSAJC9kxjkOYePK3dOKyzZm8AuWZCMmD2iWjI+EImMvPY
34eOEV/Mo3GanolgIorWvV3CkobVMRSp3co3idOD51wQf8aK0D8NKQtKfau/w253KYiVxZD9SGVo
1/KdyIO4Xpv07Tq5cMiYx2dQQbDr9gZADQvU35AnPB5/g3Jt4R0BuKnTVQuFIXBp7Jk4h9yAMY+D
eExx10R0Zl2pHI3oX6XfCvmqGiXa8mSvw8tSrYkYNSAYi9jNgUVEMwjRzXEj8ge7/ZhFa1Ef4Gmz
Nq9tjZekSn4aAWEhESH4h1r1N2Ti21D5ShovMS424mgk/V/JUWaQOgqFF1B8tUgtfGbhv9H9cTnE
/Ohbh5nhRh/f+CYJZC0OJvNAqHDiR09+mQEL0wILk72cLEo93UwZi4iehmYKct8WYPYiVl1IJ7mk
AzR/np0yx+OvxqtQ/x0mrV5rXXL/1BCpPVyU9IX2FHwskzzD3YTAGiKits9Vj5rlFSdOVjOqfYdY
6dCGEF9SunuFHRjYxObU+KtC/aIl4Phpu2unOz2KA+VMLA5x6DCNU440vz+VxiVIN7J7Hcu9Ih48
kM+QrqTuirwkQaUjnKG1LvDIaM0mMZhyrfuPa/LlQwGlJtzK5EMa3jYnIHVIHwKTLdeGJnXU6kVZ
F7QEJOPhqmPd5wJ1ZWbsAhrCErGD0U5zw+A5nQKmNdTewB+MuVne+pZh2Iq4cbhUIqtknU4R6DGT
7G2mr0QDacM9wyVXUEzenUS4mPI1RppMJFAByofGccX0Z4SQLV3AmCr9Isb/Ydki627keIq7FMFT
tcuSETO5gbJ5KjQnzcEuLIweVqljKZMgpRCXbv2HlnEGFYMPiMpYaphDLAT/XmlLT6Uh3sNXL+K1
R0kwAHxWi78mWJEjYmqHIHMGfVWKNzJ3x5iq9gD+LEIfrpNcpO914O0SXMhNg3QOC6u00cy9bVmf
bBAR7swSlYKTPY7O6cdTOfIDST9JBx/Pws4EUfjTass+QQ5x9iRbG5GibTs+6NJ3VNIg+HIbOkPj
XHSvgArbrcyNqzVrUTrL2FAKUbZDoLVCy4yXmXODGsyUVkPx59IEdesSYj8XqZk8pk2d3Oxifg85
e0RRfGsdaKya3ZbE3xCesoLetT7I/kcfeEq0t5n+pMlTUrAgeZg8oyWOl4LDfxC8mX+0kuIkpBUJ
qyRrl9osQ/RsBj+jN8xnKLri/p4T4NBCogxicow8xJXmMFdcCRoiN0IN2VYDmN4gqev/amPfW8pM
5eaNRjwm+w7bYa3LZH8wOIlfGY+WhzBEvobkHZdT1unaZzGmmSWt+28+/nURjaGGkH78tgze3MmB
wVA9ySdJMgt/ky8CTQ2Jazwsyng1LcS75om7JsXjEZyZnOXuuePcKqp72GtAcyhJ0ZFkoCP1Gp7u
ptmM+Oo9ncgTiWovpWODHs+wE5diSlqqVn5V6Ql3y7zxk+UQrHVxKfk3o/HxrrKtxVjk66A0ud7G
YwCgUFe+BjZVIW7bXP1I7IwbxMF5tUcSJakY2xr+PdBEPHGHYjGjKhOObCN6vKS485FS9Y7H8ihC
p6jR7eGokASIHMwEC8Q95B7b9FuItEyEEJh6+S1ioPc55y3aWh8+YJ8xmyQlaMjn0NmWImpB7P5o
Py8I3KY1LZp3an53DaWO9LGK9fBf2Vyh3jY+84uCJ5uBGCQ7Av9IDt1AkIzKdJZNMDRSjiKiiKle
TBYfU85OQ+hYQhZIwRYs+klqJIF4cC5N9KO5r2Y8N/2rqt5FsEnkrdyfM+ES5bguWd1wuYXAEEWX
WpWutfr2aUtbaNUCUsmEZAoR6lBpjAsrWxs5TmQtgJ+q0tfCqks+0c1gVIcWH0myCsGfIUy+7DHQ
UfTlO8Z7ivVixRp5HwPSFY5t627Rxns7I/nqRUfNncjAoDn5ML0qL22XuYlQ0rvHkrkMccwmQJuQ
Q5GivQUbF6y0lNVDZfsWeF/cJxswQDOSag12pwvP3BWkGDP8zcEadRVJ1M2yQBwmMr+gBqdaxH2p
Uool1GE9F2uFW0sX/yw84dgXPXelhB3UBScyQUrOunynw4WnwFSunje1oQ8JBEl4JFYsI+pYGX9z
tL9DySwCGTsaU9tWEVvkNCBy6KIm/VQiNMNwZ8Ci7EyFRA+iIGLkuRD2POKSWWkYrDYHeW+0xlvj
G3A7+n3SCTCXZLi79QraePEUc6CjVbER/emqxKfqUhwB48+FLdGYs6yk6E8vVovo6NRXjyr4CM1U
ZfIDD+AAWCP0AHUNynm7KcFbPdXshq2NfoXLmwVK4WPoBTpUkxP/CWJKR6QepnUpiQzC1MBKE2FN
d9ZJK9IsmY0jhjFzI7XLsFnV1iriVqDIE3+wCm3Sai8M22p8KXh3kNkSZDMdDiUadv5wJFeIAGcB
/C2vE41PwKb20kLOpJppwI+EdDkx3YfE+FmL33qyyctXQhoPEV2StWbK3xImG6/H7pDnK1Oa0rRe
g0ZjupE6xHo701tXAUNprpryPR2vbbI3QwJ/EX6HvwmrE6v/bTxy1jgg1egw1EeFPMJ660squ8/p
ZFC84AtWwyxigBshUagqjdm+u2hMxWZExLFcKb9JfmvzRz7GLFZRMoB1bkFGl2SDe17DbCWdsU7P
TqGZ34dTxlpV6d7Z8Aw83SafdyuW4rBBw/QzWgnqPtwznrFyW3TWfPQq9OLozPI+cmqw7WrQH1WB
82t8N8VrHuOw0xgCyvFcw6ismddIWLbQMLwa0jbvoCwAhO5ZThD3xYxyRFfk7WKqVgsLdUH72BGS
xhLMJXA4Q1H7zy+wLYe/LSSsbPjyhWbWQTbvVFZ9W0P/NuIdJsoBNfsAqbdGvQlhv8SskGYfHw6e
h6eRLih/gEVhRI4CjFFQ3/wVuJ4Heqk6OJrhfVYlG6staIKxfoIsGq4pMikpupWArANVXytVsEFI
zIAoZxPpJletowSmBI+7e1M0ZLkVjKpuSf4tKoxEuN5NfBHUWnyn/z35hNu2OqKEAFWU2dzC4NKo
rxEsNVMBIUYaO1WmJ7Hfc8xKxT7lBWP9J8BwFvETh+KJuTXpFBRp4vAN/1Kot2b8qY+l6zDImDE5
bot9Dm4RoBkF8FsKeQ+MWyog2F5O/mUa55bN5qFQXqYbzsXsbjJi9M5TBSj6V5hPdq/RPyNj4XXQ
KQ2LU5X/9Sh6VH0riy8pYEP87uLfMc2gKO5S84IQhTmEl2Fv3vSuE1Z7uqOKjla/aai+x2SKcn8o
4w/xMmn2Riq1VZpNYLE/ajeNdIyqnwngFUHgVv88HByCkk16sll2b+OWitRHrr/33RFKKTWesgth
uug/uKgkg0fIxl5rt73TIyQiXFzcd923gRpnGlitOw5j5ZppsHd53VLK1h35bXO2MBOmImUC6eYM
3g9s7ceW5Lg5EPjB0GZOOm7F9IroNMWMJ87xfRCK7QEsGE9YlCnl/JlQrjlLs/jacl+XwwSM+PIa
jCv7yeTWfSnsHsCICwuxuyCT6IJ/qNT9fDHzvR0DB7e6x7i2GsDHKDILScdryuwGTLC5cTLThNPw
jLNXLiHL775BX5D2wIHUCowNvC8rPqbqLox2BPV2zXcA+zAZ3nzWc52JZlO7dpXe44ZUAxWDNy5P
k6TRpOKw5f8uIElXrGwaqocM4YXCGmlwHxMVu8bvqiH1TOY9XlBc3gmTlXR45Dq0RBRG5PnU8bu0
bpX5NITiIFawA1hGT5JKidFn5X15xAt6pAuuyFSI8jPUEaVx6APApPk+c2pmtY2wqygpsHlAuIlt
AibtdFclnhNwcmQwN5T83BLDw6wyab8l9O989Ch32Tm50rlV7iYB89ZGSx2sE3itdewGkffEXED8
jSxu0TVhcHKmTsECblfuHAqZqtkBzGmvOkGi7bbjoUFQZCQnsdt0v1l2rDySfoxD7PLKbEpt7apX
vvlMWpNkqCY/I/z4+jyMC0eudgIxDT62Yxk3hdFffX41tYBYHEL/rjf/6R7QFnZc11yBSNVJkpfI
DsfVpkpfDNV5WbRFZRwy9Tyl6kw3b77iukq1f50I9sV8BuWJddT0DQ3GVoIxrdRfRkbxmzDZSklc
Sn7E9s3zuBXdAyWbp287lynJRiz4pHa6SuAIEkAIJ6qDwTbnTRIFuGcC5L5midHIOBqdvIRKew2x
pxtdOfPlfzpwS3eC1lTU+WkzU4n79AyXdANxTlqC1T1z/yKod0u+dB4PUyjPxcaGXkgGg7BvkGhi
2neSLFooqoVn110k8tFy6TN+4hx6uymdTFN28hLkZOsiBU/nXacs8vFamh9YNpsROELwleNxQRsR
m7eEBTHQFl89jSgzdPnbiimXNuK5cU+mDGoBjNVoXWSXr2QD0URnrEREHivzBvilf5o8nLX/K/sP
i5xU1a+2srALi6/YjZYl7E9hcKiYY8YEXCVsjw32kf5Y40r5FujJ+XVU6Qn8X+2Oikl/RXYtYiLa
BV0EoTlcOUh1GKFBsTSmUWqL6O6frCOz+amLRyc/85RMyqOFxF32rgX6r9TRupNekzYiLcwAbmPs
OfLg2RZUcZUUOFG/Oo0nreUm45ngPml+S/JoFM7YZDwTI4LAeBmTEbue7hjgQ3ZIUiVmBYOKTMKj
MtbnuEtsiVGPiME/2zTlIRvOBis5jI1YYKde+GCTqinBBHQ/8DBFUorBB80yP9iHZF3UhAKAdWhI
9lt5MpZqAnq1pjkYkTnrpYMBimhE7uWX5YKJ0jK2/GUTc+Jw2+P0/csNYybVYCGTyklyWmN93QV/
Juv0Dt5fUt1FpjV5+VXzdedfXfRQSZzVjW0okv3rGjMA0uRkMgFVP4mezBWgW15KZ4ogbGr2ZwXa
mJKYgIAGT2nIV0TSBoys5E7uKuKTyNSrkIt12vAltuEaWSc5VoJ71Bsepv9xdB7LjWNZEP0iRMCb
LQmAoLcSRW0QMiV47/H1fdCLieiZqepSkcB712SeLMa3THkpFFFlET8WteDYa94im0DBoATaurS+
0D4uKvdFnFCO4QFZW1K/68G62s3TgS1kGvAUMa5qcsyHuxIzRMgQ/itQtglqgxDf7dSRR1lc+70h
oTm+YuUTx5cek/4HJ1ZwQF8CQuRhPyIepI0byKzhi3MGRtZCfBORc5pHed7hrUt0jF9Uz9FV1tcK
BTSiudTJReIYPuvS42c3gm9S1ebZbep1L/008lFA/R0BPsD6nDsmxmZ/J1VeOYFNZW+Dy6Lq3kwR
4i4VF3zxA0Z3wvWikOQrHgqXkrzQ1oHylDJPG8+jtJms7RqpU8UymCM5lDas1Vh1CKqy2pZMbTTr
1ZZ2Wtlhv6sDCD34fb7Gj9I/RjE8JUb/Ilpd7DP0wT3KmIKfnwAdC4wOb1H3V/nv8vDQO6AlZrPR
sl9J27UlCB5PU/edbgLwIzuFMQ1CM2wmbzoSM+QXWfzeqyAbqrsgfEiY1cLTyNBgMN9D+Eggn5l6
cUgOygd+7yTeuENYkLP8PROEKrOun4nxKXUiwJ5NaNpyhjGipOdSEKdTaEow7RcUcz7+Wf0lm5GY
IGMNU8ZieyJKXYG+cFqwB8kAjU8hxwT+h4LAO5aOE309wJ+CN13etLiCNfIBAmB/Roh0mauh0H4i
lNnxZ2Ad+wqMZfTmE2EoyK+ieNXNzSIJqfF3bY0xgpm7eVeSP0G7gs8gcG6r5v6rlpRNAYKw02Gr
LY7CmCkEpsQ/HZ9/Jr+HKGbS6jvL33B+PxW+pSz40spnhtrZosIOWLoyUm4TbcURPqXKtiDsNh3c
AnELH76VX0rZ0zQSRZgfT0SkTI/R8rrpkZGAON/k3gm1o2btU5n8Q5+YV8aHjHY6tV1X6KSmZzft
/RlRq/mup18a5ClLTL2WEfwQvcE7H15KcxlBYpTvcnHOKKrKjRRts/padzepNlYVKegc3dJdCZ/C
eI5Vd6KyUntnEMYVDueaXaKJ9n0K3+fosUQW+sWbmH31sADa+i4bh5yFLZmEpwBvZj7+MwZWJx3j
JsCD/a7AVTmKz3r0nVVM5qmf/qRkn1RXlQ1q2KNeYny3pHEP5a2IFkHTBF6KZXSE6E678Iv6nrEV
y2V+ioscP6m2YHWgpieyCvEwW9MTVSgAAnymcUxp/mAchRCB2d2IwWC8C7xx1X7xNuOTF4izeNO0
f0lAdjVLonfDv/r5XQdV4X/13Hm6jIigx1FG8royPNXm1h+kZjuwFkAxDNNUTy02qLsoeLasTvPk
lvdMXbKfUPrmodeUtxolTmjArd514TNk5zz1Zz+4E2isMBEwkycWWVgwpUGAG+ShdlmiN+23jHTf
2nSgNnTZ1fRdnSeoav5E+clm0+0mRtoblekZhsZRO47Vk2hQKb/AXSebR9YvNBameRitV1B/BsKf
pJyTeD9NKEzcRREm0+brO7ZFy3ZDYqonFzereOkVC3lmYhPEudggkb1G0XJgq4sXE+BH38U2U99c
ow9yi+IOCWI1kgkiGghVwfvmMtiQ4J2A93Or8WKpW0NYh+Nv6GbjCkzP2U9OheihWKLlWfTNpYrf
kKbOaVBCJdheaptGEf3OjlU+5jY8DLRLdbvj5gNexlIQClQEicLpH2wJ0TmQOpG8sytAoQbamO8X
L3A6fgx/I5iDS8N2skeeynPTaCewoMhHkvktz4+RtccanbPoI8QgwKK+p5HNikPGMr9AXaQ8zfxJ
SyMXMK2PMtR8DpzMa5QNu/LlaD0H0B1DLon502iKg4SNItbQ1qkrC4o08dE+694q43WynL69tsmb
yFgi1c96fBniPU+/Oy9U1nUJolXj09G5+z5T8ca4boyvxQjI7FQEuyD0FFJR1MNieYesiXt0dRRK
bxicNL125oHyCoQ7sfILlUaHMJXum4EP95/GgRusqc+D1AnRJ+PjyXGgZCwFHXKVJ6bQ8t5Sz7l1
zeDSUsBx4CvlWZn2w7wbUkecSKGwkxAgsg2JlqRqBR8grhEUXugqQmZt1odM3HdhfWgAL/UM45ZJ
Qgu2gS0pW4h8ECr7/RdDAxdlJQPCrsC2uOnkbcNqsalAha6ywZusd4FWZWLI32h316h2RfiUoQ5p
JVcdvsq7EmDD5Wtq7Cx72ohOQJXhZKAc+ZXKs6UqdpQ9Q/miIMMKq2zdYUfMW6fqviR03eCFAoyW
gSzapvQYlX9iitOHqOgzeDWJQS/sTlwJ98k8ZCqzvuUuDQ587PpoJ3zein5L6+PAGB29O5mgfDyE
S7PVGQEc9496OvQs+swRtXeyZyRVamejvlfWgd4RrmGMO40an4ytwvjISElOf8b+JFmscOcGJCBw
R09n4qeeR9Z7TWzPHAR4WtPdDMBMLC71D3CWRbUXJZja9s3E0ImIJEePjgR7tDmmjzcpfWjNxhgp
2OtLPRB+2rpz9Yqm0u3qyxgiewKRh6CT/5Tqlu5PHwj6sF5cFQx66mVLycOrcPcQZGvIjosUA1RH
w1OrZfT9NPP+8nuZ/ikCcjLfU9tz070C/zbKW93HOcGz1rSYuZgPhu91cpWwLgrVs+uOGap4aYKw
5yj974hy0DJeQoCzdldl5wjWiwxdPI4UW8HkZHHgU+VMfFRGSYiY/0qqL2Bqqyj90fuXqGEU3dKx
D+LZUCjQOHiX0hCh8MgNINBVBX/QhdlTKpDSP4P5k0REcX4LwmcsndyJVZqGeSSRt1kzIxDFotKr
IP+OBV6c9prVl5aXRVIPdfOoaBfI7Snio8yNlPxULGMMOH39dtIvy1qpwdxhjjzS96Y9jxFOLBKu
ZYkPUcMMvUFJJFYwlz59eosp3Uko3aRnTgrGEBTkylObawB9hmP0mfOkm+jswENobx37FTHuXE37
1UOGUjbbI4cF9ypUz211T0QNmsu2tk4SNwjEUYZ9KYOvgueI313Dw225eMzgIVkoqjeWcZtNFj5M
fWsNPglqX0ZoAKPDpLDT0fCy7gyvQuxvRfm7cBND2Gi4pYqnhK+9iGaXbgd1mIT/KuLgz56z9F72
9xZhtbRdnPuedS5AjyQoEdK1XiyyU9BpPsd7mb1i9dYFIDKfebipcCsV/dKgagqqH9eeo72iH8Df
0A6qabmVYqbs8qtRsLcwXzN+BQy28poqyYwuRf7V6rts2oElGWT9NGpf6gj9hKxxtiTJLyGVyBdI
Skrlv5BHkvZ7WdQUOFBHgl+X4/Y2hiBwFcZQE/IfymXDTfNjyPaGzWkn7hPpaOqTx3IRlgZOdlSh
gKE4syz/aob3qvyuEtusP0vmmUnojQg2htzgqUDycCwIqqU50DubBnYSmd4MaBZ1wsFJN3b17ppI
+9oHJTXtKP8lwknZYaskWUa3Qt4smbUyvgPpIes4Cxh4tZZ8Sdi301do+PrMAOAJrSIKOAY/Evyn
7qRVOyvuEMafWxLROkdUrml9ZZxR0C532suXjnj8IzZ0WIzw/cmMrliG14cC7bXqf+TWMSjfS+ld
Il9MvKAzSrnXkg7ZNhqADXoSxdwFmt3ON6N3GeszWAOASIUj5ds0uSYAhrVNqwNTQQmhvMWLyiMu
bDHarMTR8xE9aHw1e66hSGQc7XaV28y7SRfJI4e0PPxBDDWMh96IqxK3Qtz/sn0u1XONCXG+Nf8Y
MtP8hsiBlYM4vrUqv4aJrqH+M3LRKfsPeQb785yyYS1HcA4FnKhM1abvlpC9xUJF7dSyw1lk6IJB
2kx+kLtHD6QePwUbWHpNOiE1OuXtZcq+EH8RFn9XMbTwBPWttS8xg/ZV5IZteEqns8ZOsl7WlNI9
NzCnb0NSROAGVcHXtMwoVfBgE3hkzOS3sIX3hwPc2vQMqAH3++/8tTidXAGHnSauS6w93BxoDKu1
LwMl4ny64iichwsbOVKUgoHthZt0MAG7gTeHuXQ3rvMhxGsSuo20NYxwB0FGDY6pzKGRP8vgc1I+
6spLCjqGbm9Y5CCy/IUcweGFko+wqycSmTLHpY17Co1az9JtxBhhcrwJpE8ywjATeIDUKip+TWFx
AaxQHnRI4BqDqVrAQkQESWsy4ceMw+ZSqmHPyC6VUQ8hT+IdaxikqRm+fGcW9zGLI7hBZLoFG3ZZ
xDFGitsq31mIBxxBUpTuhfl3WSuH3b240hzYlcUlLaOPNup9bRETF92U0lh1KH9mBg5ICPER0TgD
KSPUwnD14rvg+kYHRkL3QQyRE/c7PTQOKorNiOnuDE23VemMiPoqVBjFx2jaivB+s5AlDWaTmkYp
iRvEpyhHjetsobcLcy9lj5XqTiX8G3qKFYGhiBM0yrGO82ut/+NB7oRLjzYpZc7Kyioo/1QmL/3i
zipYF24D4kay6j0NOsJk2OLIndPWMNvOZuC7ofzVjA/Df6EnS+jlSKJtjUU+6kZ4S9iG8FMIyrav
SApobb0+Lz9pQp+k1MJaaPlnAhPD/7Mhtgp/AVmifqtPcexKFZls9NBFtSCGOgw60vSsjb9Mvdba
n8GCWg7OqjasqpuN5BbiHyTwMD+DDJNg5UVOiSUELgvzEZcpA42PzyC/7jCWzgDxoX+zSb0mCR8c
s3zJxhuqiK4VgYsmC2lkD4PgHYXMdJd8fKGG/6XiSIkhX0ipv4+bEN3tIhG1tuR1BfCrkUtrDMQN
02vNYxkcZPL4mn8axVXZ3Af/nSwzci4YWMQTZ6UMIkZf50sNpSJH00NqTda8rUlwIwtp8grHGY13
B3uKAT6mmYNY/vPp3ZMRqxH+RdblvrgeFN+tMGrqPMSNzCAAsA93sjAhAZ9+tA4nfIJyqFreGORc
NN7T9IrS00BHLy+nGWlk7JAQhp0z7RkuSxnxp6gh0vc290UvHmRSSrk8LLAvJMIK5bukh1eLgIlD
RUCaDYiUqSysUY1E3XGiS0vnMCL0G1GYqG2anThyIEcBoXuVypjBddMCkhOxGI3L/vklzjyh63AA
gDYgQgMylkMXyoUvBcZUdgnr19xXEEt/cv0fO5ZgspwcJuMs3nqDXE2K40HD+HAIdiNax4TPuOq3
0LMcI2R6k3thdqwk5uvaW1ihOUtgI3b47UdQh9K0NTkgSv51Vf9SMgnlyavsKaDIPchO3cjPW54m
LT2YIELI955uPY8zKKK+3Rva1pz5X7e4M7SOafSOK7IboW+4o+TU5A9aETjuTPb6+ilGBnqvxqm7
ixkg/UL3wIxESR51zafPvGorm910NCtzI6CN9kkhTfCc5ilbL+Sh2NZE5SKK+NW83iD5lwiCb4VD
cVHXkC6gqHuht4AIkFoD5JvOtb0I87fZHUuvxNklC9shXDQFC1b7pKTXzJDdhgpaI592mB9hcl4i
AnU+vCl4xuE3m0JluLQWQ0ooqIBNgpdB2Vzy7gadT/QsWEcWKTXkSRF/frLmz0RYkALnWkSbY+vg
par47KqTSs4wEXu8p8uycjZ2kcE9Uduc1BP/9ZySIW40q7SXnUzi8vOf7NCq6rdbpMOHoYM/IBwb
9VXP7+N8w2W1TYttX24xsS/fJ/5LenLpEyy3R3pZ3DFRcKipu5R0nzUm05KRRhpe5g57q/LoEVn1
Mk5Cp9fOjD/DefR0+bhQJqChJAR4/mOi6nei23AYq72HS/iVhtZa9L3OxAbd+mtTdCfM4AsWN95M
C0/pICYbpX521uil9QZWHIhqM2anbjmMOEyLHBZ9hy/E7K+L4gXRGjjyeF5IMZquvSScCMHXID/6
jhMfIvqDVo1N0kAvVG4VCQZJeiHxKLRQw5FAXR/T9iObI34o5Cf31MJgF9mGvi3tvtmV7S5X3uGV
4wDo+oNvgAuBkzFiz4B2aTFEInOExo5VHQMOk7lteUSbJKnHDAtblwHEOGOlAdhFGno4bPhFRQ6c
a74hSBEzhvsD4Pgr+l4DiybylLj9axuWvrA7nzUET4nNPW8kvAwY/Jw3PciiY4cnOoj36AtkFiwx
71oV8+TAIj/yZfj0DYrAwFNV3Bhr3Lig2KZf9KS01OSNjBgqzHTHNVYSVuRiBe52xF7rzc8wfI/K
ASKkRX2CaQv9dk2SKqFIA8pQGP+HVvpWFwHe6DWSV0YUYhSfE6TBkoRAwloUxBWnunR4rbXCczWZ
auar7vZ0UXENxOJuCHt93CSKy6eZ7PF3+gMzgtyrx9EeBuLJpo+io3smSkMNNSdCSTAW5Gu6CmFE
3bPukQ9+p4B3gpGy72OSf8tkF2GmjA4l7zBx70OT24ZxowjvxLOcejWuWj9WXKWEOctXkzHFXOVo
MQx6n9JEF/pRTadMgn/MHrzHnJPg+omz2QX/sVrmdFau7PTyluqbRcWccqMI1O0G0xbSgNX0skjB
qgkJvPkjgbLGL5JFx644gQ5ZKdFC2zrYQmiuSmE39+ba9vUPlDM8PRXCTqZMiHoSbBGBSWwIWRBm
vOtfVbtSzWvF7JCD2O/+8kNW+G6R8x90YqG+mTEpjDpYPsY9dD8douTHMLInHFkHR8iN2FYW4b0Y
vqUKFVMdsQoFjtAxH1O9Tj7jJaNask34Wz2WMbEeTjrdnq5QejNfqxZ4VJq4nfZZ+YGjSaLTBfg2
xfFZopKaglcLVWox+3HPspga0AmgpLX4fUy+5+IR44oaCEGZ54SxC38st0uNXCr77sOaNgleQcGo
muOOa5uY4mfWLoS3wdGx1Eo4EK0CZUjwFfGJSMZbxWcZ5wNkVzqVbCPKADXLICJvmiEEoJce2cBv
WiMvVYyNypJwXDxnZefhqmGSMnm1dVYa9TyPJ6HgsGFFL4XFTo+NI/Qp0z+YfvcYS5WfEVsKOVDO
3OV/ReyJCkKE2bNTEDIGyYAq+JdE1YnyxthS2aKxHtJ/S0gRpKdK/cCa2cAYFRddQriypZJt6jbA
/V1au2ZZoeB8h4s7oi8Uuai9Cctas7c6vC7OkHiLTx4GEOUZqyirIqMFogSu6nyHUV/tWVBGHPLe
DCGb+xCafnzX+58hPBUadkLNYIaGGL5N7Q69T9zzzAVbqWT2X6ylwevnCbTqidTvEUOrE0VuW7L3
BKnEI0o9rzyER4LPfQWJ6pvPgm2g2bkF6zWMlh031ZuG1VdoeXRd4rhL+DpA92Om1KeZ2npgFSX8
qzHfd/AW9yXvCHNOruRve2Ajm/ys23CXCCS8bkoOixgPaqJIzjhxOESzDD/mjVS5pHrqNRYWlG8l
OPWAkk8xtI2uX60YjS5HX8WDOBIYkv7B8R2+lLRwk4yJRMf8xc/WfcfIwSIGcOHbQ5djuB6TyAOR
ytanis4TeZ28yefxCMReiKNdsZfh6kiAZFOpIWarpOfI2JuRqEQxKFQl5F6RnZG0I0ckl+jCWWQu
JXTSsZHzbR3V38jMOopJgOI5XUQfJn7XZoSLIeq7clocMwXrCeOeQrOv+P97UoXgBzphIcKuW0Yp
pEBPaJXvVn70zQ+f9lUq2C7vRaLAoCAWJypjM79oHbWWXVafSUlrGCNzj58615SOPJu/PQYP2Daz
2rKQaJjTiSik/R+1+1WJG+iANZXd+BSB0wWx7kpUIPI1ij6INC0/ROeR0veNHv+SKV3ZOfoxlyu2
rGwtc4VvpVkjlltnw7Y8Q9AUvrsUL7jdePoxRZ+3Cr5IzlDc4TOySI9f8VEi/gQ9tgoPCmfpjqXZ
3WSTgLaDHTGGKgyIPyG+auJaxVt3QwwpA+/axAxYaaY5c9bMSQZbxoqY71gXmQBjqN7RBLrGLwY8
ZW/yYZ7qH2oCgeLZEd+ZkrK4pxyyJWYga1hD5q54b3/xkAR7c9O+RtKlVhh8fQpark1oaVy560Wv
DtZ1pxtO9OnCgZu2nGudzthrTTLuiN/Bmd4s080clg06TnNb/Coc+XuhWG9q8EHsyVfuwObdTX8g
vCRXQP0Nv/+aFXbzyZhVdRJulQsYamRHTHIcpm7KT79Nzw1sbvLaUCpqjhqs3fag4CndhRLaM7dY
HXFEyI6arMRdDg3K7f96r25s7LcEldvCe/RG1CVXfHHDUzt/iO9jvW04Z+kbafIoVz5YMlS4o76t
wlPfiI/IQwQEf6XHX/ZqnNpyzRbP6lcCjSJvib0K3lDvyEyL7Ewg6slm9S2OG4o16RtcDn+UinBC
3enZt2o63IjUb7PkwKTh6Yj0fVKfAHwlexn1DbpR7lRqp+RX6t2oA0TPEYsXWib3ZENN3+MhZmKA
T6aJj1V1iDAi1biz0MXazeDFCniwjT9uXH6IWD9K4i3Xt49UuvO+pcam16HMkfjhDgxgU31HT4xy
FwWPo1UjeI10PRDHAPTCFUlor4Llq6U0gWTWY5aw2JkqiUoEJfy2PuIWwvSFYF0HSKOFjlZD1FkS
qTX5omYQZjonJWZ7EgAMJW9a9CWELQFeDe/edLYaUHqgsCoq1YBD8GLWkM7kERoL3Cu+KxMW4Lek
4tzELqQSF8wGr8FMpfMJqcq+y05uj9sl4gPCJAXT+BQTVOwjlENntvwjY/yGFYTqo5E+pyqDASzs
cU73v9ivxsSLw0OdP+KPdjil2JDgFtTzrS12MGrG6DzXLzZyaY1ygrZ8piuS8wvLhSw10AEzIbrD
rmYoxHlN8ijWPDMBH8CujFFzpd1xBuOAsVr8LZzC/T8+tjT7mDS7Tl7zwDiKoqlmxGaEyGVU1ico
3oqu8pRQuA8YqLEW8NMUDCsypOZjTSBFYU8j3yIendobK8vtI/lOeKa9HFzq8Dklu4Zae8Jo4Udk
5vg9yyr/N0fpY/XaQ6+Eyc7aYUkakGP8quXSkXwsI1S+W3agermZdVBFtSTaJKW6sT88FKM6oqPG
Lb/g2zjbGJci5uz1P6yOJNNMOlm1W9xKiuZMOZR+hI0U/smK8xgZ2aJINdsf0dzzErdMKdCO+i/J
f/XNXZRRi6DGu7OI6UH2yvss5bXWv0YyWcyjyocbiI+ElBBzV1F9xrfeJBb5nFAzTtl7ZpDKwCit
21vZMVM2Q/IvSH/pzJn19qTCw+eqTkHHLMG8iMFfLUxvbsFiPeDrYYg+NW84B5FDAwlfZzM5tWz0
Qhe44Owh1liJFdZGpOnJNYd1MMCcx9GySGySSETHKUiFkxD9oIvKySot/RwY41aG+ibMmg5b06R+
40YbAIpvg0SpGKHkoNMmAKl9tYErys6fOV+fLljwhm+Qqi1bMtNLoUYSZkG00HBbRqW2x41hD/re
orka95wtjPAPuXFieNoJ+xEViCypG0W7m7H/Ae7TK1P9ocQdxxbrgpZZiT0KBUNU3AcMl9Ai6Cl1
Sgjjl2km3yMSJbMaKrzCKe7QwGnJSGIYh1LQ+oOs1l+RX076eT2TUSmuTWJKHRHt6t7WTbegnkb4
TB7ZT/0h0esRw2RT3Ubf2TslBb7v+iMQ1nTF+G0+gbU1jj1Kro5qDYc4NpFfLOjtj34rP8kPGo8l
UKfOyXH3MmSptixn5XemeoMMYYrqfM331/s3RA64pBuffQ1RURv8ij7Dgn/Bs/peK19IdxKo2T96
YY86VdxK3itLd7UGmSno6wpIPJ3nZBNcXbqU1BgRs3vl2wgikeXj4tjDWSo3QbXB48cxw3LOncFN
vYM0Saed+alCSAp/JQyPWAkp7+KN3ruhCc4e7f0q0o7YvSv0Rd15oifSwQ9ZonaslXUuuXL+y7sN
CZ3WjQp21mm6vqVxrWduj+1DZ09KpeFG2nmCRMkZPRgv4meo+7ZMYNEZe1ApyDBup51cbeLBKXzG
G9wa3clKEXHZsbGeenSGnjlDYnC72a6QDfkLfKSoCYFC9JMFVfUCEtfFBn1BiA2di0e99MKvZVAT
Y5HU3gIFtznq6Q76RINcNfUpCOrqQaAh+ys4Xlq9SdtsXy1qos7KgekCRiEXqQ4ubudTX5R8VQuZ
owdBKhBhzXg2s4AYBIhel30oR0SOy/w+i5NX6TxTrFwl1GoTAhXDIBa+hB7KIo4BHn994QTXJvhk
nmbC1xD4ZR1HfxxfZgW9Fy6eymLSKTPt5/oy9WfZjCw5BZ5suqrsfRqPEt3rAvIrm+5NbriZSruJ
SKg3HR+tnD6gPjgpPSnOjOOups4zxV6rZ9xc6bOndz2vE20KDzwYPrbBn2WH6IoikYgigAzpLaeA
SQQQe4BxBWWlTFspgiRCYlFSvJU8Z/KyAkZNJoZ/Y/StWMD1mBG3CekY/Q8WnhaNhtbcVRrTPKr2
Ylw4GX4kxX8A64Atc4gxxCUGepDSVByCvwH/vauS6tY8h31LzDTrG9EvDn5Skg45QXOYGQ8sG6dH
rMwONKdzL2YgmfCD4xINFAR89SkRsZWImXvLNb7DESCYj3+zZVRMf8AAi6OUfWS66yHQTtTeXI5N
j5yLSqykH+cVj1n3B3EAmYniP/6aAJNbpIh19XfN5TQgHZjHnG0/yi+g7X1irlnyUGv8UynvtIlP
8xEA7zdVSLCw7145iI3JbrVmXcRIotsyfG66Od92oQzqGM0YdmgRIjsGbinTnQAUY6QaO7HWeL+n
c7EYeainA3++hvyV6iH1mB/aTEMvoYbbooZUFPLlxcwMyuAo4zowicAoIaVJGvEATO/IOx7UZ2ne
SvMnYiZn5zWuxTTZWxOvBSrWLsBjUdYuI2WE1Qppyjk+UNQFHxbWhxKeXoDEqWApkY4qizr87gMu
6Jj6Mg52VZg4vNV7PYocbTH/yoiNQ2bmRPwU2m4cKepIpDCoGUzhNGNutpildzgyoX6h+OkdqeBt
T4WNnpQ4FAsJj/hGtZXyp1D+GhHV/ig9lIbAJI6/4M+MyEHAWKwww5o4ESPr3xwZgISXxgTKSXeP
jB5WyCvFxKnzgzKDR4ziDKn1EUDriJWvkMFoGTCZJcC8ij4IL1kJwRdPmV//JgpnVbakH1Bavbtw
JROTsz1mYbG0LQDQOPLQ2hIqsg7PHZbpXg9cAe8gA4+V2cgBYz1CN4x+Wy3FHZICUfLX8pzaQtWw
YtvXmAmF1HQt6RHBru3zj5D9V/Fd5cZaGP9U/vYNlwEHUMRVHs7zWqVGJ/mKpu6Vd/8EDXc8a52c
jjNuF6ykSdYUqlBtq5BzYcClKXDFChWQEETwiL8KPdyrrDeLmamKwObTgBmTGXYKvq4KtsGQHLXx
oOA0nyHnsgTZTlC0m2UJuFj0RbcubJrbMzWF0VS3INr3xU414av5bI2RPjoMvL2e1Xzd8MmOMz01
+ZXGz4TroTC1lcEjHKKnmlh7jz06p4GqXsa5PgehrUT0mU3hNlznEQWF2SdHIgoJv1x80l+kcDhg
6QpuqbRGMiIlhrqXI3GbVqH6LtNiDhxoZkJTIfa4SKR/AeU7OS1uCDVgaOWDoV2VSFgSyv2IQmDR
0s9eWLDMYktGp1Z+YUatNGPfos7AzBARD1UbmDxMtLwt5FixsG6aFGtrdASYPg2WbWVM+0geON8R
ezHVFZsPkUGXHl0wC448GP22y2+xuImJE14bbQRPBqm3nlx9VXs1KmSTtNY3XYtd2Rj+1ZqC1jgf
MWbI3WVaMAuEAdjhJJ6K2NJWVpu7ea1JAMVmN41REJK/DFaX9nDSql8hzLYsWZjeDVWzVjLkrLMv
JbYlCIndSkSCjCptTzV0GI94kFDH5sPELIGzrE27R8LCdKNXGHzJsFrBf+DDOhu3vsduqxniV9Qp
iLbUFCnZeWwSY5dVH81Y9kwzRtZjQrNXiPljPQkn16TSSiiPwzbOd8Xk3+Ux/MqD6k3WsPL4pQST
Q/CkxOIJCh0CjlkC9Na/UNA3U5FPdIQlIBoW0WK6vNGIoFo1tdOZWSVBji5xy5s26X/nykidNMS+
Jpvj7xiULGQSFv/obeQRGDgpA1JNkd9YgwUBMcDCWxpIWPAHiaIb1iOT3SvNEn4rimp9eiSsKYy2
XWvSdzycKkz6AqUlipO+JTSTGivF4IKskyBR6CwWuz1kAanxyfJqw5+sKGe/PxIQT7ZaqJAuYn6l
M2VghwcHeVuQqWs/Sj14WYNC+/KDcH+sj/Bvm/hOiCAbBbyHG33ATfeJJIvuiPwYoAgcEOjxwvKs
IRJUUpRm8XGcLpYMczAkUUf6U8VNy9K5YivZWvRZRN5C4k7Nd4000BZAf8G3+L95HaGHggldJua0
ugcMFFtcUm13RXQvXk1Q8XGnebG/q/JTPbpQQJXku14kRkPpLtGYthhfBIHIAi9HcmJxFYkSZtsE
Ppl1XC4j+W3pBpmVc6KH2teQs3g3UbcfNUF5q6gZcgRlpBtxm5Tip1ikCMFq3c16EzFLL3wzg8Ot
3JD0Q2xEDX/HwyOGnjEym9/W007srUqZId56yagetvjxCqbCHC4FMtxKfcbJhxDf4W/goKlWLsgP
rYKGjPabqZOuf4TlgxjuSX8s87oZeATxtSU1y0h6Z2Rl24aomZlDWmxuMdMtIw69GnCAEyBeN80C
uFCgHEVsWX5RYM9tIPK/YVeMwo8q+lfFl1HfDbTTFUYS44MLx4vT0FusV0mPICesbaHc1uMzRsA4
okTv5cPAfFZpP4h/WJGEU+vXxacZRJ6El7Vfu7j479l4zudLUv4wcW4Uxk3YxkUySmUoyseacMng
H/tgXRvONXo2djP63hwlhIHtp5Eof9NQv6xCRCI9eXr8m87wSvg3kGLzqHqmCoGH7s/nIjX7zp65
/tvhXS1u41LTL6rkGFduSGdW+NYN6y/QDf04NxEprR3kHUlg7SqOc3LThR+RX7Z4k5jr83dPdjOf
oTzHXH49mHtCRLwQ4Rgod5wcpIriIgDup2HOJ7zcKDu7GY9Ig0OltUegI1AwfCTf2pWi8BRb5yq9
J+CC22WCqDKPDIW3lkF2hRMQrKAFtgM9vSD+YJlLJcA+Jix+DtJhmQOq+L3Q9rQ3fPc5vPFx+guT
h5xcuuyezBF2Nc2W5Ue9KHn/dHwYwrkGIEDYe/YTp6/eegukhyrXNlxPXwO5NXlztUsNhDRMmIMZ
w08vnKrlYxK8dPjV609Vu8vlRVhys0ywdso6dquK7Xf8A9aFAt3YVZu6ecYdZnnhu8VGP4ciYTN7
nzQk+VeF49u9ctCgafLZc/SIyGpVRHUNHajyRjC4mxJB8x9T59XctrJm0V+EqgYajfAq5iCSyrJe
UJZDI+f862eBvjN3XljWObJFkQT6C3uvLeuXDt2Ax2wU8rCTnCJEAU7f5zDdTIAFhH+QeoRKGEvM
1L0OxRYSzQ57cZMyUz5gp6mEe8RK0HqvQXwxaEdZhImYdzlgjsB7aqXVNhcGAkYAbjCyUHSjhYoI
4GVdgz/VQKgR/SzwNwn8Fa2zZ9Y8F18etk2wiRUbyKMXHDIyYUiJrdkwry29MfAF+WsT7Xn2CPRk
i+nbRUGRMQzHX6rnA8w7whKSeM8fDPweiLrdSW+cYgvosZLbJYIs3bLQBgOGKrwNjn51qLK/Js0X
os30k9CrMXt0yT1KTqwZJ72tkkNC1VDvY2JURrY50v2ewS+0Z9086/73Osj3nRO9BPo4DD8SsXGq
m6TmU1x88InHLaYoRt9YWw1eq/HJnF+A4YTkV64t+1TyTi2rHpNJfcTxV/IpneuDB4rPAPDov9lI
w3J+xx6vI0HFhTxwv5+gqZu4WSQJB96KWmGVorfvOIShw4oR8jy/OeuNqbwkJlfPKeTltsp31/rT
NM/WMqne5NRN1j13wHiShr4+bGHLse1gRQRnvyiOS4+KHozuZg6wu++r6aDd12l8nsgNiVXz3Z3Y
YfCyhRF8TY3YjRgniLAGQHXd/R684smMrHM1oLiq1M2mDcPV5o2HLiZ1wFr34lmjShDxe+iwg6YY
hZOwQQY66588S+k/BpW5FxMe9REL+BvmodfyrfY2XnfKcSFIMgUxp3fdehBvAhaMg2qbXBlmq+Ko
2keje1USMNWh9Unm5c6Gjj78U8HyTnn3PQc3DcApatkh5tCc8RCkRfQU8bOM58JHwB2tCkFPjqKq
3LmCCu+wFKTBJAAXLKXnsuc5tgyKmNbV2VsJELptej5UZGO8+FBhjGQ7JD6xPhnlXUQ6Zsf+e9cQ
nZfV6fSQO4kALFyx8UvZVcyoylFo9BYAq0hTWw6+m6+LxdXnBvM2DM2BKHS73hqposI0212KD32w
OBBZGIh0Rt0PCdA3vhfGF5QmprUxGhYS5rmR74eYpME5RK9i7pFqW/H8p0j6F87rt3BQH6WceGHC
5nmHFAD/SPGkQUtSzcMcIDX8YvsP4d/sgKocFdmHODtkedSrvNgbHzSY6oMR4vii3/psTTUtwZPz
08fVllH0YO4wThA1iz2FVwTnnW/SIWx7Rm3WqrvvLxjrOf4GVBJXQbpejOA85yNoIbwKEkQV2+hx
je8WuTTRZiRT5DExg2s2SJA/w/JhqecgVSEeRAu1RuIexuvURE3yoD/kdnYZ3uAQOZX+AQlO+RYs
uPsNfhRqxYbn6j3UWzLfxJ+1UW9I/sV67+94cjlPkRvF0hWts7/VzxiOa0n26QpVYn0IIO5NmwmF
I6FID6R5j7+3SAE00YtvdrttvV1WW6cKGMEKyRirK/RlwFvic8Nw2L5J70F+GBcHMKKzwnTOZo17
GnGL4PlFSnTJg/XWWdv5tXtiFVP9wQYOxKKuEEo8xOwy+Jw+MKb2Gcyv+1/lq6qIq1wB22AB+ocn
tHQtAc3zUvikV0kke7Pa0oaavGjdKjmKm/wi/I1vZw8vfgwIfUwQJw8p0GjYpjgTV+hJ8X4QOO9i
3eh3oIDw1FTH+tskm954wPHFS0WBQ28fY4jK1vhlxg9uaKgLwe+usmQH9ET6DxOgQjh9SJChtvGx
mJYBCO0vMoRV228ZE1f2ouvyQArpvTs/L1RYb1MiMYcbU675a/6ylXxALrbUbIyVEbKxK4Qb6n6g
2VTz1nmn91XEOP6MHm2csL/ZhbbVBreQSzefcFGyAGO7xIEHJDR5qhB7dlumvtXR+UF5w44i++lu
EfaGbHqYqi4xl8n4YJOeBCiEPPXm2f2MP1nDAML4sVwWr9WXzUQZ3zoTgRhgLNYH4LJUGQRhIeVz
KdB4y9gXUDT/Lr54B8zuL0aAJbYxwpm3ozpPkTTgtEEW8gP9ffiZ/JEf+g3IZfuSEXD5UCLA4w6w
1LdLAHJ0jJ0NfQ5MYUhdFTvsHpLbqvCpbJjJLASDhhYO1jmmwGD1QNA3PRtvgEPLEv/ifGEhEX7S
wCBzhvQFUXY18MNJCkCavjHRTPKuwYRikGpiNOZzhPrkIYHmzEiTzyhhGp9IIVg7tupes/0eT0wa
2FKVv1nccsE/cygcfHuHybEot/TrrrlheT/EQIkflgHeit+c7JEHcMX8dyBvXL8+VxX9Y7cmfYPs
WA92PVpfIrYtEm83hr0nmNdJNih7RLllm14jspc/t4xzdLFZmILOLrQPPLutx5qi2ursIS6svaTh
IeHOXREYN/UoNG4sJpp+g895t7h4xhW2bj5n83wJLLTiNzP7BD+A/NAmyYo3hqOgl4dW7nV+Tmi3
2vEXdoa/2zoFJ83cnBN5lt9Ddozbl6h+K/wJmgo7wfcZI5CXta+CCN/VDC0PPSfim0nHx0bVF3m3
mE8m+FfUg5MdrqfS5kVu+dCwf7o1Ot32aPl6dlWuD/mKxeMYfCOG7GCEmRh9tnkeQK864mIwqqvX
fitiEyXhsXME4wieUb03l+zOhuEDSppOHyQ+S6f90ZlY58NX3QPhL1Em4zErD7G+uSXwZKyoCFQq
ysZ2fiFJh8nQQr3aJME5HP5GKNHG9pCYiA+ZAaqJaMuWMGzSZFyXKgynQVqgax1lyP6gZx5pxtUt
YJEqdYsGoUmbXSeoHFQLsn7a9n3HFTngcIOQIBu0Hljbi3ZYgzGIkEN2NGVpycAlvOTR1SRWA4q/
xQgp8t8dhyuRQULGxGniti/MFxxtHq0gvtuyUd/lHvijjbSBAXnjHhrGke30JeQvTKBM1Q3Ujmwr
vPZ1qDHlIR8bNCyy5Nns+rWwC9y4af+7zYkVDcbuMxxpiLVV7rO+/5E2SH6tDkmOinYZw/jEYEph
z/vaK/GxUAL4XA82KGWe1wIamIz4SdY4+iJf/kwmFCmSSL3GyM5hH17dSDICDcHc9IQqTrp4EoNz
qVCIOgX6+yYVi8OR00t+9dNvjxIki+uVnAGW1eG+xHOQlBwzRYs1KHbMdd024C0GkjSb8GzI7Mmt
xob6bsCfBE2jHlrQDxWDiTzee06MESmAsJzFcH7DAZpPGV/nIbjWhd+RVQqQKJ78jyIrOWYt2DQZ
25uEGgaRJuPBAOd9OxCdBWLZlcyt0so4Vr7N5kt1sMt0gv3Wp9SsklhcbSfDymFWFi0cfDnl5T9k
DZQCzVcquJ1nuJ36dEJ+zs67U6y2MYlmhzjGzTDUtf7hjRSUKApGJ0jgwjpgBwRaDVjnoUuHlAuR
HUaNjavO+DR0r9rh+utaFGi4QN6rKgI6KtvvQJd/8ig5NZX67EQ6HFukOVVsZocZK39uTSA2hLe3
UNPXA5FnpvPY2XIv/fRnXH3IKWBYYyxjL5JIvIrdrkYkyGhgeIiXSILc4oPtWlfHtL/YsDjbWpbY
GDFNx7XHSxTSANLM6412QEZXkbhVQUgRFIAUSef0BRn2oMy9Ry6J73Hw+Vy6ld9Um8QQV8JuA2B2
gLNLptWG6rEcsvGy8mKVuzwfnRqfHOpVIyT8RcoOO4i5gMcPrApfmlQ/X3ykyzcWy79YMNBMAzPe
+IzAMCVN30Gc/wqK4CuenObsZCSzRQA/cGdO9VCiJ6PiayCzrtx5vJpT9BvoLrymrkLypf2db6FY
8Ryz4eJABQ5rJx7aH8r0v4PRucXFPlnSGBg8+lReXGXlUP7uyD/Fw1Jp2SNkTj+saekaGjqigI1h
aj95pkMx1w03v6HOsAqkGJNeDmdIux4HR9G2tI54bDgjuZOhQWPIvkS6vbYt6rxlsVNGiG1bDONC
I9yo1RLSNpQXpxEj8cx4Bj2XXRa2jWcpiNJmNMDsojCZrtpOR5wmcBPTIhfY1xxXQQljKGBpFR6E
gq/dpsbv0VK0PQ7sEQ3NUKf8a12Ah0z6bNPz8lfQ+IRlSCSTvgFtwW9fe1MwFKxZm9nMHGQeOaT4
hLsYUewwI0rV9bIxK6BIDumvdnRXemo/+yn7tJrgQ1v2+1uV+X/SdKgvwnavZuN/Rm7ObnemAhqS
nmV+sJ1K79Fl30TwHhpJpoT7uAh+k53ylVcIgEk9tTt6W4uoPQclhKjKnO0rhNQo/8xUSb4de6/c
RNvmOONR5/NT1B2L0d0N7NFqxv9i0NU6WX7dzCEyxY7sU5tQ9U+sdmODIIHSfXHs+hj0q9Ghguwy
MW5VcdR2TWdtUurUtGFF6v8OwJi7XnkM/wa5ZW1mG9BCRYWa5QpijGImjx7Bjc4ZLtsH7APBCKQg
aqEi5B6LU08VW1UW1ITg+4PI+9X52EsOJvstbn5I4jy/+WsUgaagHGcIz0ReSJAdXlEBH/GqXdoV
jzk9p6DPE0A0Z+sttKvz2OmfMYFxvU1r6qFdAgWNls+pPmXNQof72pc/5etS9n+rHqm0Pouc+0eZ
/gEHmhm077WJxdWS+JLiLN3aJoW3duanUTPnGlqabtn9HC2L9XSZkxJLrFUEDlFHQ7FCdqEOCZN4
tJXjw82O1mQDU9p2v5ml7/2k/jkM+8CO36PS6gBNIExy7AZ5tRZw8REjhAIFZpKhxccSuUvZTZkt
h1OjPntf6zV3J+J72Ldh8ptgdizQt/BFtQGcDlVRDrICVQIrUIAHKjfJPVVoZZuWElc0IWN4A7Wi
+TeiRHXMFnNi7FzKjMWrYQNljGzuUQMHOSmO4Dhs8qdpCTzDXFGb2MRpeOgFww+hAD4XPbgHA9yl
zACl1w3R0bOdfvLuwA8OJlhTHJtieIvj+Udazc/eMPw1yeDKhuzchTZ6EG56ds2Rq830h58V5VMQ
ICadbRdYyDyvB2p+1xrf4szYdg67z9Smb3G1VI+O4hbucwFxwgULtBUziW0xFcRd5mXe+GAqZE4V
t8qR3c5aCGSDo85Ofo6ZJxGzelm+sv2eNqosxmOT2zWEUs0SADnBNHOAuxIfeNmgDTYC53eItczo
ZbYqRTDstN8tGaM8QL8r4kFeddnsCrczX4ehTq+daF/6SI0mKcZhc/X6STx7JgKxFNPpylf+vnei
8YdqkvdOe8XfSP2uK3PnZnyk+sILnnLutLs2ssXKwCAwtab/GBuZt3SkDtQ9bhosH//3wentxzLh
Vm75GYoAuwBrqNLv3l9Izq2vvxtv4ZVfK0Hz5yszeM5CbHmDquKfPczbagynD2KrH82G4adToTVw
hUCKWJSmf7Si6K3y+yvlS3GqbN+75jXxxlzLLElch4+mOcuDbmmn+pS8knCUmMGoqawywmHCmqXN
E/ic0tJPWjgoMfoSPGSpp6WOvo2Zz2GcwdXQfp0+ORnWsGgmSVTl/bfFpKsp/eCtbHDuTap00DoY
DPWKYSYiHB2VGdJqLE9gNhwT5Cs7gk3yFvv+9In4AHUZmXLm/BwlHMHKG8ZbNJnkpnXSOaGrsi9R
azGHnFKNu0eFLP4Dcp2oiVnDWG9N0LvPaeT+CWo32rcOZO+8b5lGtL34Th0neDZCfNuMdFEdUoE9
3d87IqlueRlIBqTun6mdAC7ZmWToTQMWt6O1mzPO8ipS/lVFr0WTg+IbE5E9zflovJkeSPDMsTZt
kkGsQMZyItLrGtpzfS7HqUHqhBdtaE3jfeYGxTK3zs+uLGC4Rx7BHESoiqaaVl2tx41RkjE0OAXT
3m5JNCiNPt15VUmGVorfugsCUnWS/DjO2Stj//S9qJNxCW2nPQ2N7DIVr1xR7mPstu5jm87MqWmd
6p5jsAxmjfqJB1csq9IkSbemWxcX6rhuhcpri8xBfHvkzwToVY5+GbEKFyTO8rSTrTOx225QVk6D
XRNK/mxhaX+pJRXhKOCflSvdRfWLDGiHS/v5/kXrkbKeNO5vPJVkT09oHb2BsU38PqTD9OkM8arx
THXywp632LGCZttwwB8bBqn3twcqlcX8s+iT/RR7Yl1ylZ3T6cvqHetNde27bOQmE+yDhC93sgur
52xnVBXVZhi3HBhkelulg+go0iZxOWNwyRUfKVXnx8bAA510FEheH4w+WdGwrYtYnaaGl5vAUmk4
8dWqh/iq66LFHbd85uTYFBtzyE4ZFmQ5dz5Ui+7Z8Yu/CBs4IoMM1Xg1TuFHlogbS+LpKY9cRiqG
770tzr9+bE1qa+Nyf1cjswe0bUSvvdHV567rva0xsxRvUD2d6wkhUJsfKD1+Ilif3+aWGIIE7ZrO
R/+z8L8pX/u3Lh9Pg1LxJuzH4DSg++vrMN3Y8OcZJyumV8sHJWReYU5mVqxC5ji6wUpQWuZjjdoj
ayx/F8y8MHHluwxnYLiHZf/dDlX2yw3Vh/YthGtjjPcVVynh0FQ3Q3OdQuoSNdIL9aU771H++Dtb
xDmfey3q82inH/6Iz6PJrWFFK+NssfIUzzFDsCFtXz3LLl8qCxeoHXrjLe9tmmJRsex344wkjtSf
ufUgvJbOeMtaBvZYUNtH/GLW2jW6dG+ljIPkIF3kdCa5PrZ1rsdavUzLT5jqkeWCbcG+adhHLA8t
Rda+UcaH6VoNyVktC/LlT4E1XZpE50wcNdpniY6ksEifmEcP/h2P68pjlDzUYXVOqZ48bjn7IfeA
jfUZJSyamtRX1CLT+KplVW189K3b2ED00DXcQrQtnha0YppLPITLQ6vIAesly/kIr+HVMfhp1eAT
s0P7LYewfDPGpNwoWe86+NTnSZiEAiPSc52cYPckmg+1w5Mb0Iy8VCGIm0Hmf4bgr+BO+MwCNz15
iEUeEonxupH1T0z6Kz9TkMm7UF68eWpgOtSvlVdC6HIa40fqaxa+7njrp/pnPMkaGSkR5bGrmTbG
inF0qOZ82xToFNKwLKA6BGzlZzffG1ZPZ+UydqrNWh3qiNifOSDjoqrL+MYpKJ54/u9WN5ls67to
V9ICP9FdkDs35JIWNbJ20qLJN5Q97VNCxxnapchNo4jAxrSl4EpIOXNi8zoDcH1KMqp2s42qvVdD
ppExsuAuCzSJGqJ/xEYTnOoK9aNrOvF28Fv3FpRFszMo4x/6uSLhZwoz4ijnDJNXLSHFtgSlxhqr
VuZmweX+kHQ4yWSHIjqrSRW8Xwtpyah5pjxVfnC6f5dhN6B0GMNUFtTN2WQOakqjeb4/YKCxWIss
hl/G7KGw3uJqkWIIRYAtQjijK95VTfGmUWgfYidkPxQlLDAFlZtlI6G3dWeCpoxRwcWwQibV0LaG
RGw4c7lVHk+ut8YGu+L4EpfedFZWfhR5NTwlNYPNqmifg1wWBzNEMJS0Psd5h8i0KzfAExoSJKPw
oGVqfgsHLZWO3qXj7rXyFbK9pNs7fTwetNPdqpY4qM6vf5pzhiCsOwBxDg5yhBOhoz+GZ+lDKUps
kwhPbqGf4p2Z+T0z1/uc+kcvMmv4Wsr+9+CN+ZNMWwBnIrJ3tIQ/BpfpuUMK/I8GC5VlGtP3PJGz
qZRa1W4vP+TCmpuLcjhntV+/98BSYS71os2OysKG4y4PesjewsiD+DvU/tGFT3C8/0m0wse4U6b7
KYB9rTuEj8wG/z3kY433NUnDv55vzRdPnDCb7U1ffMmxw8AKaZIrNjJOS6IJykiHFBIe6mlwzkze
GPsPy1ginWFr/t9NhRKYxLLUoRPO+wVeY4AzHE1x/HeYeICsYPHts2BGJuUFdXxydcLaRjPEguxA
YxZbvTxZgS1P4Dzl6f6lTuNoV1sps5G8PKvlQaRRyuwuQpEZZt2AfMd97MsCU9XS8AVCebjbmdIo
r/fOMYJEousFBjQHfDGiQmPcDTZ+OTBtaTETACPK8YzZYiRGw8eT42oPxU3d4WcmbKHndr0xAHO6
jmJSnxvukw0RffmC+U77HPZ9s690H69KezyUvtue78VnJWYHeR+SJy7nZRyfEUu5lMJFz4tbts+R
6RK3xfjJDRqYcXMBD2LM8PoUTvxReCmRCtTJOybnbYng0BFA1kqNwe3+pQHm+9A32bVseZLgL6kp
lneNnvL/P/z7b9j8nLZC+D4JUDcDRMhmTPfzjIPPHlrsjEvZNNMfPHJzo3pl5dNB34CtDQ4nk4AG
0Zhab5LxF08pRk+RNwfFsfxWjMNig1CnwuhuGjnbrs1K593N5HhKyck6axerRg+cU6Q+v3I6wYFO
sNb1XXT0Ok0VXAxMq+MoB3AYRL/56+VD4iFYzVzBAZM03JimkGgBoLkPRgrCf5T9vq3q5pp4AKZT
O7zEIRF/5LWIY6HQDvrtczVPQHwDq2aTXdc3q0ptYPjglPki4E5AUWR8VXnR7GfR8RlE+fajcJPz
XJXbuA0yfEO5fIsUga+O5T2hoGUSH7LL6RWAm7D1iHnKF7CVnP19aXh4wy0csUKm44twWBC6Tgy/
TONDU/FgX4cU24lur46fcoZ5KUe+BP/XJk73Gjndzsg96zZ0KCvMvi53/+48Zs+nDu9QG4aPiRbG
yq3aaN9nJhstg2mKqmrjMRhM49Fwh+AwpfWvtqFL8akjXruJAbxteunZUoaFC1JxHxLUG0moj3YE
6Tg4uskUP90rzkJCyWSyY2Izon0eeefuJ7YrZbNN+xEAQOktmHx+pa1l9s9MglimBBnd+eLBUhMW
B4s54GauAvTyotF6byp1ipICuWGdEgiJdjROXfOczxKWYWqTAziQ4lYuX3LuTY/+LN+CmvSbrgPd
lC6EauVkA4lHjr8Okz4Dh9ApdOECuEhrZxn8ZugQpDKw7TTnBG+FzfJOjH5agC0dv52GJWs7LVyJ
peKX7SygOae/rVzqq6jRZ9/f+Fi0v3KhrpbdGCcRhdTYDiKtYRGh430zQZomSYXV3yl4CcZpcf/d
f2HVTliklltr/3/3VyuQn70IkJdUlPiFhL8662Yxm3jwXkLzFJn60lWwl+71gLvAgFzm5Os2isyz
l05Y1n12m04vYrIF63rYGlF0ExiITenso6kpYFPQi1RV/hcBoN4b1F7MSBJ7p3WW8e6FZnHOm3Ez
FXBF8rn++99asEskBWHbvcc+/OicyeA5MGm6UquSa7u18Nh2LlvVgmIimO2AWHSRbXwHPpDV9iSy
hsj2olrTUtNh7Ro+zsfR9ry1wobgJgrPr51uPdXi9IjZOYR2D1ASGi9OKNHtomS+0mN2NzPFxVBk
vA0h4gFyMBWBzpZxDKfwCywqytMsqp/iKr34I9FXEQfwuhtBjWeLvbMZL7bJxTfmafsl2aL3UASo
sc1XHOzpU4zTZWGXBn6Nb72r4dPX8yGep01mBw4xH6Ymz0ix2YRIjAAzfIID9zOk+fSCCi0ma449
DM0BOBiSVtPX8q2EVE1NFfm7wiQyRDGOxSJOFAyzMRWZ1BlF4DDPziyuiMKexptBwR1nigs9oiJ5
kGbO+NOWBE1ZVKn3sYXJ8sgrzMfMlQhNWfccbG9hyjehdbIT2zx1rYV5qawSQuxnsZz+9Axh+zYH
4VUlGBP+/S2mEp9jkue3puL/zdxSudS6ysn3FaZerFI8bdNDi6s7ZV8YUa4SExnkwOhy9a+9KztU
fvcLfsb+cGQMdIga7qDKjpz1v499I8e1nHp1TBCA/2uoQZ/QfMbZ4X6mtLwwm2LBGtoPesQMVFrR
cKsjBGFW1H/GWaM4sKDrTaEJwNp6alKPHBUmg7TiI7LktB3JeIFP7iyNfygS8F5skmi8iCjR+eQe
Oo5H17bVxQ+b8OYideiMIL2Mk1tcTEMre4/2szySFDA+Oga5Tv9K3HpOPiJdv/27nGEkgMVpCK3t
S5t0PMt9QwROZiNH9b9j3YR6PMai3xmWQUBr6maQEVx7azIzI6C2bo6MTc4o3Yt901Ho3tvysX+b
U3CMY//EiVY/RXQjj+YUHO2GaLcps3+QixdCoh24RupGPaYKTWfa49LWNte4juqDO8zsZUyMkhog
grUcQZ7VE59KiEPa81HyiuQ4cL2x7A7khZZQcEdurKOOZvtDLS4AfzqUeZrBCDXMs9lFmK/AisJy
QceH/AA5Dn+ZmQJDZ7rjvk3b0725MLLg/O9ccgJKetyMm7Hqu+epRH56/97GHj+mPmZg4Qze08Ai
8n4u3x/83kHNM0Fm91P3/b81iDXZ7H9mhRO1tcVZB9w9Ag/Q7r+7+1ygLe7zcCLyjztR6JifYdj1
L06a3P69ddawu1et/61fZ1t0GzWqoj4rNrij3Ylzt/zj94d6cOhdlyBMx0nGMzIuqjoPjeUcltX2
/t+g8Mh9GKW3hPvylclHvYlbNrX3UYTsPJyTDB0WdRRPzhfsye2RHYGcKuuQudQfRumKnR1FGAy6
4lrnUfZkFTp51i0yXHplL+3zd+FQXoZZ20Kq7SmmHTbFDIggcYqPvEKM7nY5dj5Deu3BnVjYQM0C
uAhcY8pIdh21Pv0rsuMKMurER7ZWxqtRzM5RFFX6zk3fW2WjJim6stiV1MraB5odazPbP4JeYJnP
q0DAt8iSg5N0LF6r9jGuWDCkUy3PWYl6wmd1tEnM6jnU3XfKtu06WNhDGsfMvpoG8k7Nti2byLQu
RHWIlb8ge/yvHI8GK1B6ofuAkSKR3EZUdaeqaM73zr5DxXMvctiqDBsiU/TOxEewn5ntLGYV7pdZ
YjCw0VTejuovFUPgnSoMgkOXL4Ulb6qPp4tWXY+uTQJ5jhp5GeFhHXTe+LuxKBbfrFSn1oivRsTk
pNKF/5h7pvXsiOqltLyBTTHFO+OflFm2GC4NWPSIG9tZD/lzBIzrOYTPXM+hPBei14RQN7Bclk1B
U+GhjRZJi22H7kNUjQ64Eor8em6ZAK2LinSMNnTYmsBmI/Sq/Hn/hFO5jnAJFOy8FNFXtrihlgsn
7P/o0rBfjFKjbVaRh1bXR2DZsQJc34/z2QEaASEk2RSlj1JkMRfbWeBs7p9LS/l/WX3jQy7qYF8r
TKQFgaVXK3BODtgtONM1EnQP+bFrNyboOfJRjAlmn135bP1s1ROhSFmUq1kf7tezPdWoMZcg0jBN
04OCijPHOj/GGNjP4YRGpvSogwocNYcO+atvl+Hp31TadKd6W5iYo1U6soq3w6+4lOm7pVEnqRpf
gOWj9blPXQPEd9akl+Qab8kwQ/3Dncc/sqwgp0yyX6fkA3+mrW7FDHr8VNSPq9zCMNlqtZFTZ18M
XfyyqqniKOClgdN2nXNV7RAW1zuTfvx0SezevzCMoVnQNynU9GxjUWAVvniaWFGvSoU7zL7fRPNh
TjbGAHqeEfV4U82v0JD5vp1MRKcGErcanybRgSh922q6Zky8MObZNLymsD2C6K2EdITsi2Y+e/YM
8SNJRmOrMrc+ztDdYzcMHp1WHXQls9e8QdEVdC9sVZ9zSbALVyrYQLz6z0L7iDlDo38M6364sA1+
7h1zIpxs+VlZIFq0zcLblQlM1FaMyMNSBLfZEFAYznEWw3RDBT0vA51ume/c/+RZSLViy7npEX02
rTLGnN7CLKNrS26KEbHY7BF1QRvO0oH5NOcutzhXZnuR5P56GPHrNEt71cYjUQaMSVD2VktBaCwF
4dzyKxGfMw5gqMUyl2JWMTzcv1GlbnpLI0UwkfHl9jXXzMBoSGNW+88BVpdcEEPFlMMuQsKtAwen
JtL9chV1FfgIxczSLtnZleSqR1V4ZYiKHDiLppstXNBJRcupyZwZX60grtizEUr7gi7fEpteVgpD
G12HVXjY6P69aXnhba0JaVQofOscTfUysHu1Q6u5KkV+pKXTfl0ZjyGlzN/UK76DlsKCgtPbjV1G
ArXt41pqyLxqhvzgCwcENE/vQfcFG0eGo5vB9musVT03akESpAirUzkkJuyqKrwMNldNzK3Hamlf
3XxrkcP7OKcetoTJT9bw3tRLgPOLjdvD5Lm/PWxD1FcCHBEX8U64YXtkIwZOSFekDPtkXN8LjDiY
srPM//PCijYQf+wFJBDm5qnnvkIng2CWTWN3MPrm3Riy+duIs/q5KiRqi6UhyrxYHBt/W/RqWSMr
tESLbMSwcx/+QAC9nviGahrGi1+Nh57xAdB0glY8xjNrKvECXFun3tOEYr726QNduySBnCn+xgnI
cmXD0u+8koGDW0MSKvq4ep6i4KUfybuLRvYVHhHhedrXjLhxi/tVtseUP96w6ZeXLsj7l0HJnTNa
5t5cTj1EzN2hcdUxdnnTGaDJWzl0LIIsqn7ZDWsV3cMD3vq68nc5FBQS56DWoyJ4yLoiOmArrFjP
WmR5QEQv8ii6uhjgy6L26DWZ6dQu4d4ckMHB0z+59bab+z/VdIjI3IhQy6kW8YVfBD9p8WXNPdOu
hB+cc2IfI0t6tyYqe1LE3E8mvelbzWbFUHG87sKBbgHwIKUrEnoPOeR9FTK6KFnCIuz2Rkxihqg9
qOo28V54lQxtqFOVWsVlcsjCyCEAyz5rH+4vqeSjx0bc+VvVpknvzkIsI6iP7gzMXahIt/NbeFZs
h7DYZXF5gi35wzSYfHuVGM8EXnA/lfTGJaHleekwLyOrTeYZsAA7PYoQCaKZ4wjUcTe/dVNHAsZg
nwJlO1fT8Z9zxHFkPTfWJXfAgN6fU5G3wC89OgA6D/nopjhc/oez8+yNHM2y9F9p1OflDL0ZTDew
JMNHKIwiQuYLIaUkkkHvza/fh5G101nZ1ZWLRTcSJchRdO997z3nOeO0WVWmrIA+M+B/KKW0Vcg5
trR43BDbgMa1AjopRLMqRC6qUe0+1YAhSdbU1rFSqUsh1/mzsrInI56ky8KE5uI2iVo5liHUYEHl
FCtZ4i9vwEyWQYec/j4z9WslWtQ+G0W5MopDPH7vjt17YoandUuxe4z09jQ0QUNMKa3TzfShhN9q
zBScgX2PWquZ0KJl3gDyBMih5ywrWtdcC9rZk4DEWqE8Y12WJMEZEuAoCff0uqhQzlqy6K0KgT7L
tLXpOlhs7dhm6PvJaOORli9pUTPzb7UNy5lCQoQsrFQZM3YjM8YT6WRiSfB5mbCfUBTxIRdCUh2n
KUVOsY+xNqtg8aOp72jVo0Lwdq2HYJzQSBXoc4fYDXSaninqMptWuh7mqshkadMqvrzRdKPC4g2Z
OqoH1LDNKC1Zv5t9RXVxlQ1ebLWGKF1vguBBx2bbU1a7mgg+NIoz3jNohaXbR15oOHu0/rag9skI
Eq/iBRlXrF2VSbIKwtGFVI40CALk4aoXJeu0FNbtzUwO7SRTSQX1mzAqbCnF8cmUhXiZ4hblpeCR
AGbCkunN6IR5niRbky+SpgDOW50chkhedlEePxeNtigN3Yd4JVzwiCIvN4kE7sZ6y3uDTnrwDmeB
hgK1JuUDcj6PxJ1bhsurkNbwuOrNAPfY9VVUm0OtnIzMMxdpAnl8hNEbpflraAp7jw4ZDbPbYyqZ
wbtBroYqdq4ajeQxMDBEaf4xyVMWpeYRxib0j9i9xLWh5CcrQVUvZhfdDAF3W3q1NMgRcPtUy5ch
EYwkYqJ4n2YIviGL7x56DBxxXkEfjJpYKLplFCD2vhGNvrk/ZUXWB0t9GmXUSb9OE0ukzICiEhQa
+xTN8hdWkAk460kSU9pNqrLnrunAlT3Pj3eqpvlmlUmsoaJMfDkXZ5gu0+0mfgXTXO7+TyHXS7VF
xxCVxUuIahLaO3aXUVLpZcm9ytWXFSwYkGx1SjRTU1kNGgbMQy+9xqZAy8Mvh2dtCOAKm0bh3G+r
PE/FB9QSdEP5U4fCOAs87w9IrdajhiTITApwGLhuN8o0HCVHultTFDO2Mx5aLXHrtunow7XrtjWD
rdjmL/oYQMvqcmOmiDRG67rQZ9jYqt29uGvBTx8a0sVUqMaPGcTqZU/lMQ+HQt3dlxSVBNO5b3jo
JnL5jVM0K5AJNEUvPUo6Eu2OPSxqX4Fce+zms2qMyNeBF78t9d5DhhEBUUdEzXirIslBQVxUxu3w
2lpEXFU3dh+VYCybLJXWtagfInoTO6VDXnY/AVklGY/JwOJu+v3co//2jGY+06q9YWCoue/0VCRG
Wysuayan1Ddyd1U9JYeKGtZruTdp+1JXC8SXuwmyAacW6mrtVXj5tGzWyVb16mvMMnnJwPGLFXPn
J12z0FDNa4JHp+9e6Q1B76i0odx06tnTFyd4ZuoPxGEJn2Ka0UvxZ8eBlTzRLfkE00npuo5Xa5kN
3bqRg6M4BotOlEUAfB6h1WG2+d6kGPHDmL0APJ2umKgG1Utn+Vdx+FaWtxep1+FETXsHXuXeOolJ
a6M5hVxkHLSFInx0IqD2nnTf0aT4Sen9szk2yoVSgwjL4/zYxRHoGAQHTFcC1OWTguDWj/4GBiwd
3EkYKIRVdFbT8SkQsJCinyhBA3Rs+zuZ/c395drsLGzmKC2hfHmF8mSNtCS4QycYZcW4dyNZhoj2
cynEXvKGiA9RaEszXc/e8iic0Zk1bKso9mWf5k+TOkQyLHV3v34lUF5DIcx41HttoY4n0ap4O7JA
sz3kFdII4tw0Ru9QRZJxogPIj627bJFpuNJRhY2bjm7pIhrhwRRWDt+ixK9UxSFc1RHxrBog9Lyf
QlGifqf1TFMz9gp6oVinEKbC6qYCE9QISIyFmkAxkp6pBNFd8TACKm1G62D4CaOhDLxKW8vA58xs
NhhevooDAUxwAxToXldHpg+VZMDlJCheutbHb76gRN83elFRuIMqC+dAhUsqt5K5KIz2lBSZuQ9C
nWzdBDTN7b1MzW5nFQHA9BLNGA0fqjR00QBrh2Tu+yHG+casNkFOTZbRxTkUSMlaUQrOskxFh2ho
F2iZukTAhYo/FgmCK3i/mCpJCiWqzRN4/H5b+e07YOPOAd46bm7tTdgo4qpR5G7OMEvE28FJmbqA
Ql/HByLp+M3Y4tTGDacFtm3YjmdBFy/CSfPR4VYam1v/burPFEXmeTB8LoKn7UOP2ZMoCuUy71qu
K30EUkgB26WZge1oet4RZ5CfRv6Mp0VkGfnoDrTGXOgjWL6mE4e5ZyYSatCz3MS0jyM5wnoL+YEm
gKmbbsamGz4ABS/tH0wX902sb2JR1qXM2qeGRAy5Qt/K5+72E4uRxaRcD6BZbrqSVhhdWwb9kk9S
guaX1/CWjUuhIxwIxdqmHwpvEwbN4qZm6xbpkLqcJIyVzD3ejqO1F/us2zZRN2+mAYXm1+XMl1DE
W4VULzMhOqgRnsD706Lm7aGTun4jk607FzsRwp6K2SC49fOKVnTiPPkJDmitjvujr8c1UjnY1HEh
rvMue5c6P96HYCmnCOH7Hd0Q/7rRUma8JcjqDBXH0sims1Z1wJenqoomyIT5qVdF4Hfnpkp8t6za
V4M3gJtG/TUNwZUOspC4cX2b+K96ub7fyveFzJfjfN6yg7gvFhFdwPjenMJTeY0F82UcOy6Igkrs
GjMKnooWsUVtyzyBdJ9prczM27hV5GEj5aN1zYnTRDo2Lwe8StMk894go7v4dG82jlaguYmWYin3
bvikAymf0RDijdtKqEtJ/FmmuA1mUdTqTh7wor0PhdIIcZPZJ/Kiv1lwYFOBHxzQsq4aMEZ6DdJf
kDs20onMbZwNrxbtG7x28/vWRRjyzKkL6s77K50di7FXDeNUG2RWCebg3MTywUD/soIVVG6JaIHS
wsSgAJymwV66sF9EyDdtqKqam9Lqmn5zv9yVIscuAD3tUfi4xRqS3RQMuaTTayBqYG6IlbeUdbxT
8Y3QFkpf9mcW6NlaNgU3Di0SNrT6VSLMzTX7WHc9ubE2ovKqjDoZ1R6urphWxdoaMFSpMl4zrRIJ
g2Pc4WK/jpCMTf0IEViQdUMZP5DluY2QWxexAT0/CZfZJPsTLIvNtRGSKKJAyRtoBDLSaNONkNWl
3QQ6e+TU+r5N1UxDPtDOwIDjU3zjd/ZIszAEBIlLBr8ChAMky/SPexEguJlHhzwsORojq1c8l4Oj
av4jy18xFRHhptbGt06BfTxmQn4c+sB/UDJk19/bHmlTQiYWuuJx6LJ0HqCxuir0/W9SzlQxCMKt
2t523wc0kYpjVCA27iaa/TrwJA8qhUnXWFOKB2654rEqpWnEih9uulKSGHZ7JEQkF/p1tW294Svr
SIgY8OGfrF68aMkoPo26wCQeMXrbTELG2HvTKOzaXm93eWtquzAiFqGTUMAImvQQEzbQtecGdefz
2JK20iPWsu/iF67E2YKrxy/X6CP1ALBkSbqYDS0HRm6Y9yzUfbdQS8DaWATBKPmDBVQ4GkQ6bdMK
zIRvYcW3bt9VyYAetvfONA9QsHfkQ7PbSO6dP03CDh821vdigrmitYseRARFjx3PA9mH+XOnomXC
LUCxYchTKayU9SkBLyJHGNxuKfryphI0qAbWDeeyQsoA3fZ5pGItjgejXmc5rvz7konCEEqtEYDJ
EEUQfOSPeHA9Q+WJnVTDYhHhmteQMIR+Pi67uof7blrXUOieETLPUAUQu9SP5sa7f1WRFSqLHAUO
2QyPgdldfB/uAFwP7fEWxg6EFsZHTYxt16j6VZ8KL0rbMi+nAEFcwh/Uo4pbphUOVObgOCF0xOsF
sU/ZWBSQ6UVxZfY3pnt0V1BxR/u8whMfj8ZjjlGn7PvhNEjF1o+I5tQa1Ft53SnzexWckqCeIw0l
UY+uzJi9BX6wln0V0kOYQIhtzHZNDROzgV0JaKaH6a6uwSDAUSgmwVV1kx9Ev9JXhUrnSzeQfNxX
tTrWH4TOfwgZ0YI4ThBMT3VV6QfMWTplNk009mlFAY0c2XIF4SvWyWgKrbGCqdaB4NK9dRuj11FE
9T0rtHiV1iimlZvoP+dJQ4sCNpugWddCDca1B/gFkjSpJ3fhpEGN6bKp/IjNCe9FN/icKsJXx5BX
r2QdLB+w6WMlj9lT1gjROqiqS2lhj4xGWXlqchPdfl/jNBQVwDNTmXovG+7vR8FioDxmQTLTAlO4
RpVCJ18OFt8fbiUDqEH3f4enBD+rJ8IHmiY7hULxZ/kgIllvo6WpIvG7b3XINMOclZgScnr+vliG
IIdI0zJD7GYJcNq0MSJ38Mi7vG/9JDl5K/kbVikKoZTHU4qiwRX7sHix0MvaOxo22QlROaIkDavr
97IhiwXiUW+dfLpJ9aossYODTxvWPJXz0ezVbUplNr/fbGVpkA7SohMbiezqJBBTAJD2dRbdENWw
Dsl+N87HaTqehfrH/ezoJe3lGMnMSe2mFFCNIvCuj6W1k3/vBOmIbdHYk95zf19XN8Jkv3e8Mytk
cKHVygUVe2XfiIWk5SI9VL5grJDjtTQY8U3hyZv2LKjsEtzUIT0os7PmYgG1QJfjaNv3qbqUAfHt
kQMPM0BY4SbKD6UQaKcoYIpu1OaDJNfAI41vZSqTGtWDcE5KCCWdjhs4tEzXHHTiLJP6GDJ2WN4n
sQjWVmVxtIT+ACdueC3D4gqyakvFlb/IeY42M9KQbRcJOzXIMqUWeRc8h4z3iaSnf4gTqzOadTWk
KTVmVkI9ZexgEZOajFry7OEZE/14W1uocIrWwCaBl3KeN/nwilG+bBFQexHtjxv+wEU3tsLRv9G+
zPRZ1WjCLFc8k6knQSVjAhm0kUr10JUtfr28YBRFFeUf87NFLvcG3qRqt7rFOS0mR0z+qPhD8k1p
sMYibJms0eRW8SK9re+3wggyf6MrjOalsY/3Pe0CshDCbVEBi/p+v3djIKzpSBLo4CXtXKeH9PtS
jdIzcUYuawFFDkPfvXRg/U6QwyhogHJGyqVOTYR4h8kDqL7dCDtjLfoNsuow97BYwE69D0VoPmar
4Ca6ddBiwxX1Z32Mo1NuabcTMR3HqYeeDGEGwLHwVrUZcB5SibgbpX3yQUIOSXDwbkfBT8J9M+Lo
iyNw8aFaL8c8VxxTQU5jGUH7iEOkYgCFQy2WqLnvd/n31xsDYBTMSGZYRM6YsduDEPSrLlJvxyos
ZwqZhPv7PyGKytoguLKiNT5LhD6Y1+hx5/1YN2vTyLNVlxHiYuE+QjQ5bO/7jKzwlmkmFDumZey5
xIEqPfHVlVoyN2yrNrhIxPhJCFxaRc7oWVGxabJgEadU07kY0swNVS9e4HdU5BIGcSFinh9UBASt
0C5aAe15WEGJFY2CGWU3GU+SIEqegjQ7WE0QETFazUMJ1Xwe3pRLlEO98foYdSEsXB+r6hMugsQt
VCY4iWUeQ4sBz72jpFoWM1sfxRHKLDYGYMcU3xNXAyszPxGmbdpi+aRIFDYT2TYLg3PaShfVIFw9
DZHEOIhJk+FStr588E3tgCdEvEv3ESE9EHThRlKlnHokF0tGr7dlrXi0P9GI50y+ZmwCajeoBPPk
xzUJHVaHxAtTpR2YgDkGlQ5OowSpAyjFulZwWpop7a0y8otumdJOyxQFomloGOsu6o8SIKOHEtJm
LUg+ep8ACJVMm8+yADqXTJPp0LwPYY+FBq7EvceNMwoEWgp+fVBr+EodnaIgtIxdECr57vdtm2HI
66Eyr5bV+U+Vlvcuu0mW1YqAumEcIQfXFVtNHFWrhJc32wkExKXF+I24jVtB2GtRbKRI2mWKSJya
jJmTgKllN8Ki1EjtgZxtAdtOoHJOU4Qbu6nIwMulyfALDIhaNPbbM29MMHCNqLVbcYqCQ0ZDh90a
QtdC+8xDR2XZB3Hjqok8bL8/e3cZ0bKOmQhYTR4c4xZBZsp+0KE9P0ItUHDk5qJ46m9esE6b9ClK
x2DlFbd3/prgESlRbbc3CXaJbuRXg37zrBd6dO0ttYDY1IS7yjesJuagPerVIZ4qvpwAo7VgkpnX
leHJJAplWmu0VlS3iA2qoxEk5UxIwg8Tx+qJlZ/poCLGC/iGrKtp5m3qUB9cyFXMaTQyF6Q2Gdk9
VBDwq2LcIC+EuTMGz8FtTL6pVvbuhyqnQp+U3IPYkvlSJeWmKSJ1e6vFjdSRw4Cpr3w3GfUmQfyl
RIXxpKI60dKb/mkM4nWaOBBcZ0arJMyPMThy396htW/ZV3GiUpTmrlSyEuC0Ju0d8JwjTTNBrDUR
iWHjpA1tS5qyNcpUMVass1eQN6XkTC7HKtI3CLeKVV/G5lPbRQiWVT94FRshWVsShOq2kcgGaJtJ
r6RK4CLDbEcf/eYmIgN8noMbkaTl2ZxojG2ZSDO1l1tw7VIw11XSf0rQ3V4FuKuBgLAlUkRsQ/Qa
QUeb4ftNbBoGXF8pwRvktxeF6flGyfFBkAyLB7gudmHrtfu4CsF3pcL4e+lRCkhE7yM7fE90SQmx
W+BnBTJFp4n0pzBbNjJ60EaUw2e5M2lFxUm0s9pwfALDSpuTypntudtO7o/Ob7Z6nWuMzbGGRBHT
MkQ7j6KBPSRDSHo2LTFdlyr9rrr1VQQsmfGQ+jhSpo/aJEm3aYQbga2pds1Qkbq6ypRxyLoQUAya
IA9juWoawu9HrwfqNpu26nKImFORuDARG5Y0fBTDxnxUyaIMA/ZEaQn1T4v6XUDcaSjj6VACJs2+
Qp9faZpsmQTki5WpJ4Cj5IG4b59u5ChjgskAzSShv+9Fud+1TL7Il07K7fcmhBe/RXc5Ya0ZGXlg
8UZtEmWZ3cpmo5gLcWi6WTV1H3k/K8yKm+/tbQCIYChg1FQ95W3bLEOlEfeaal1HRqjXwDC7jYT3
AA9zvy+FpjlHqI3sLivGJz+yQDDwtYAy2Tv2voDis0J8Y/kpks1KmTPNl16ikHZsk4jbwa9fxkmH
2CkSMkAwi+veqNozDpa3GnnmzIgrzPhaI1z7Dho3A/dTSxADMnvsVWUtH1npwbdnMdP1pAqPAshG
DxcW93lTwmvL5JnHD231pke1k6yiu3xAskLoviWEDdmwbnsrKfG83OLn6oN+W7+LEWR878MoY4yt
Jcm0Hc0BAiLqTFhJDOTcqMODGKA3nluT+y8wtAyqSsuKFJUyvEXfP7EwvFOOYeSviv6g4/uKo5j4
K06fNnXhbnL0JUY4O7Kwk9w+Hk73QeVYh9ZDHGcvjF66rdAZDMvJSE40kJLtAIXTa/VVjFh3hQ8d
qta4pEkQX9Wc6XnZJu3i3kIeiZhoG5FJYBwBkar7dmHERu9kWQSOsk+zbx0kFq8MkqvXVM9ECYy2
1srR4WYK4Q7zm+6ACdbUdx+cTsryBqyfDBCzUIodgRdkkZfVIRArdLnTR7FIqKbSx2t1kIsZL8WY
RRqSnJCJj16fSRfkQPWiZp4XW1IyT0KQ3AEJYwPjZ2Jp+wvBUG+WPNGhUKpU7QWTEGP0xMmsjocT
uz4qn7hfCJBTFM+DbvQRY5LSbvMcyGljWUz/dsVtqRXPWeOdsv46jgqQr9ZprAcoya3H9J0sqh6K
pboUi4H8NjIL2Em5ZXCluanLPgFg0JWwwHcBgB4Xiwdr2eHmL3KIWQWUKf6zRcpBi3rX14I7SLvI
g9RRta6AANGzZiZxsXT3JkrDDFtJ9p6Qh1e+aQVt3ZsEK6YpSMbNW+2k0lia0bmhwdECiCjhv9WJ
CUjNwD0jJKDpHJ15mIwMLQc7nH6G2txIsVml1jzFQVuy+FbJcy0/J318ZDhY4i8BI6yVmf4wJnK7
kurmUbrRzehUE31GaTwVFgyDMiUXa6QFgNuYldZIFXjpHUxUMlF++9t//uO///Nb/1/+Z3bIYuAv
afWP/+bjb1k+lEBw6p8+/Mcu/MZ+MPuq79/2P1/2x2/6xzlL+P9ffsm//UHT4fzPz+XX/3547lv9
9ocPZmkd1sOx+SyH02fVxPX9GPhDpq/8f/3k3z7vP+U85J9//+0bEOp6+ml+mKW//f6p1cfff5Pk
+4n6fp6mH//75x7eEr7tfzdVXb7F4dvP3/KJ3I9v1qz/kFAVybLKOxQvrvnb37rP+2ck+T8sWmCi
qiqSpMmK+tvfUl5xwd9/E/gelhrmQ1i/FM1QZQ6hykDJ8DlV+Q9DFTXREhVFFhVJ1n77v3/7Hy7i
Py/q39ImOWR4cKu//zb9/vz7tZ7+Np3tNyZy9JkGLlTFMHSDz397O4Wpz1dL/2ts0TRZcSRdyGJw
wiV81UPrxofkyAz1A8bW2rfbpeo+SVvPbZ0b//kCBfIqrQl1duLl5fjYrMRls4x3qE9nP5zJ3w/2
x4Pj/Pzi6Kaj//HoBj/uJNpJl3G+rzbNl7BMVyQW2s3Me9W+1atmNrryFwn0s8G5SvPRTg+MOSAD
G/PaLc/J1ZobbrpC2uHWrjZH7mLXLi9nG+EIE9eFwM/C9mRPXz44rwAP5vqR0FK+BiioQ+Cina0Y
dLyuH0fCADqXvupVfPYaAuv3JL875Wz2hGnTrrbJFqWBTUcNCR8tMxt4FUxa0Elzfy6/A51f3hab
YEFY2Xsze72tGxvH5OqvT5jMPfMvV1O2dFkULY15j6b98XyVDAG0HKb1Ba1VeMVkJ82zUzovMK3a
3oehLsQDA0LEVoCwrF21NZdUHP6cFIgEqu7cCH9xBf/09lKYJXDHAiSSpJ8vICSJMPBU8WI06H2X
yVu9zU4KRgNO/G2luMIT2SE7tJ0MQe1hz8o1CxkmOt5cUDe0/BJkkCthMdKinw3vXunk2ZyJpVC5
TTO/qpX91ydQUf7kBCqaJCHzVzQZp/gfT2CbJd6tVUbx0n6bSpBreAVhu6Q0XCWfcDQf6pnxoJ28
ZS3aygJr2JosGCYHbrWNF7cTlSx4ftt66V+kD+nw18dmThfv50dV4Sya+Bt0HtXp2H94GIQW0cE4
HZseMw2hGJq3DJCxOxIAi2A5nIc0bFGmrWEle3S2yR5xmoK8LuJNVeLubH9NTmRNRu6semP7Q1hE
ucVP40AZR12SixibIKmSwbdmrd0JEMfXJ79c5ZuRB8R4esYVSFkB9S5j8qLOeyhv7GjMmTQFL8EG
2D0jaYTEGSFE2NAJ8XOMmXg4Nwg4s7fbQtpR03Tn4h0VsvYirLRPcWmdUVix+zNe8Lz+9QlT/+zt
8eMJm56WH05YHwRdo2qdeCmu6dw7ijNp389BSZ2VeT/3LQeT2mJYYyklzixZK9+UTXWpXm4b1bXm
2ia5+Lz8mDtsxVV7VV1iprnUcJMTLDgzjMzuGzlAr8WhfdBPf33k0p/ehj9c6p+e45B0aMxSg3gx
L9GbirjKxdQHsMoCGY/xjckDmZQf6i9+raz/4g6bPv/DCTMyXwVDIIoX/0pzxdiLX2hwbx8BHNQl
vKCtRGqq62/DdgnsXloQhwI+zNFBuG9E0b5dtDO4kL8+FdNS95d3/U8LlNkKUpGa3PXKt/CNcQAk
twGope0fhZNgI0CeJUdIebxGOgeSSTGPcTuQ/kpDwXL/+liUXx3LT28zWHUMOgYui7DUj8PVu0qp
jVgUHQCigWItwiJJ5mwXjvpBP0MtCU4deWHP7IKhGxDetAWDMeDbz8gcAiO3kB8iA6zRL+57rGY/
nTNdkURTUgzNMiyZ8mF6MH64juzyw6pucu3C+8HeBYcBbcTaHJ3gGZ+p5ITHc2jvw+XrqwvL0jla
qxQIAEpO3EUue8nD8do5G/I734IzYwegvTSgtoaNeMDWZ9ejsBo29HccsIE86P4Vdu5qfLnqFyxU
axA5D6TSAfM9om1ffvDzv8rFmonKYzhfbkg6ptBQ16IDM7d3sTjb83i/T2a7Yfb6XMxcZcXxoHVb
XIUlYchA/G22tW+yA+5zbJ0KnZzzatmb3cZtlstNQi3AjND9+Eh3JFs68aeG0vb9K79AgNl9fNCa
XMsLfsxWdMJTwVgHqm1drwBljLIzvJ6z12yXXaDcOHtxV9ji7DWz89XzJgZRZrOB5752rpzFHRbH
94yfoE74ZgfKwF4RbcyOmfOuf756a8GONtnxDCnqDJHQfg3OnXPUH66K7e7m+XxOruHpNj/T2nNf
5S/gf+7m2NnL0ne+Po6b5+fwRIQq7nQgrFeoswy7Q9r0tviZHGN0R7ZgrIuJfTvk8zFymku8h1Nl
31zufODO1aZqd4IT8b9PYv2+xsXiBAIcbPHjuJHcvfyFSMbez6tFuA7c+l1w8PaJDppTfPQFOhI7
tg/FzT6dUFfaZ5fQASfevu59O/k8gVIJSiqgReKcV9r8dbfbGMws7GfZmb9PX+KcFj7xjPai5Zth
ttbLb/wsGsT27Upd9Ohah+4d+rf9NrjtTH0MLRtAwxwh2AGDCQB2Rpbnzn0x1gBj5uvll5nYX8e1
49lbQrTnN+x3Dkhq98HEgsF/ERcz26a2oaFBfOhcRkmy7L6pqb3W36EyPa7T2QUT+YEXpb94aWeE
oq8ehsf6tXbelNheQ8aF3eTSp0Xieglmj9JO0W0m3Xu2jN2s2Kvbizqf8Z0v5Re1yuJl3ZPFxdl9
ZIzqrB+wBzjb7Hlr2rMHHhtiGucP5vMLWezBQ+Pa3hwE2NNhNosOD8EmepbtdP341S0/rsHqeRcC
ULY3182HtbodH5GjP0aPg/0Fs5zZaGrfPrn5wTk6y9j5Kj9Va57sKa5bFtwZ9DB8anCcbX35sO0Q
0Nr6drHlzDxkrjPYj/7jR5O5R37WY3nEpuoos9xZMjtcHIPC5pk4Mg6aS84Et1wNzwB6gHA+NKu3
+rgkJOU42B84kwALEydje+x62EP+YQv5Y0Gv/lzCfH8xGZKlGbi4zPvL/ocXUxp0ul4jx7oQkVq6
8XbTz6O3191cnRGQoNrR+sy98263Njf4zT4seudJ2L3AcxHnXIUdF54TnrmXhPPVLZfF5mM8KL9Y
caaN1x9WnPtBKiqvT53Nl65Pq8APB1kItMGzhIPMZtOuwDzqC8Ly4tXzfv7eXM6r0+dJXB3Ux/Rr
+xJy175JzqWYOwR1zYPLL07YzyvO92MxTEnSRUsXlZ/qUR1Qga6Ohsr2DBy4TbiNvduX4vwcu2fb
c0+f6nnWrsOtbi9mkOpz+62018vHYZlyM9S7r3Thu1+GWxBu+PCLQ5P+7DSp9LUVTTNkU5w+/8Np
amna5y1sjMu1mpXqbAM7ifckq4T76i0KbOL27eMVurMx55m1V+3mczgcAGA9M0gniZR4hoeXcfbG
k+rQmn8UfrEX+vPL+MPx/XwZiTJBRKioF/e6M3gdO82RACxW7JD/nYP5aXpfvXh7og7Xs3gG9CZx
g1no+q7lHmOHZu0vbix25n9yY+kSG21V1lVd/emM6WE7Zqo5qKyTm3nLShC74Wxlp+8Hf/G0GB1H
3K4d+udOZ1+t5V9fLsQrv/jtP50PzLFM+ADsXLhK6Wo/L477eXja7dJvjfPMllRlNXx/fdUxstvv
ils4Z8Vzz/PqeK4W5/O5lOz3sz0tDgo9FFt6p4/raMuAKE+aT06x8wEJO5lz+iTSfLHY8jbcVu6T
aYOEZMDizphJOXCybg+EsnzjfsWdY29bZ2ub9sNb9sJdC3oVlduMVTF5fLRuCxKhPrPc1d+JI3zs
CC1y48uRjUpnf3yYpw+UoB9LXm2B/cUVO1bfG17/9mX1b06YaeC/Msj6U34qwunNyFEcc8I23D87
Co9L5Wib88317dVCm4mPvEPtN1aPYflVf07lkHvMf1FyylNJ+eOm7/4C0P95ED+V5KLR0AYPxOme
cZ+Nb6+yAyV5to/n54O5JTCVBTI5Pzyw5qWL5WZI7M1f3zf/5qb95wH8VH9XBkCDvOAsZLPNbv96
xurhMPDNnNXpMNtq64eLzBuHpJHuV7/6Xza8P//tP5XbKpogU55+NSvRK9WG+EX5PHstc/tdsMfW
fj1rT9O7pV+9o9ym5ufB7muHD4hhArDPJsFWEvv0TXW3B8FwyItNttvFQ8rynaxS+8F3XhDeM6hw
vM0aA+JUExwtVzscH7GpPx59lwKOf3kkAbKbNhkMLv3gjw8EywDPKW0/9Nn/z/mmajdZJUULxcMf
X6tZh3WbwZV6ERfuM4nblXMO3NPBm8eb1pnZa97ry6Ox+sD7/It9gzEtJv9yr/3wq3863xhIOaqW
Xy09Xnc03Jyq58le2ephcVols3PEM76wDedpGzxsa9tyant8yJ4tZ3GybedyEe0vxscHZAo3+7oh
XeP1ebenEnbd5ZqbhB3DV2drB3/+4Ua/eLdqP++Yp3uFlih9L4mWqKj99G71m15gNQ/Vy7M79zev
zxtmqJr9PDg73vzSFNPg25/h7nTuFucbhc78E4Pj4VDPqJ0Gd2rc1U6/WA+2wySDfzb0chyj4zJ/
LTe/Otp7q+bnM/3j0f70LpZySbIkiBAX8jLsalY/b8SH8IkMg3WM0KVZ8qzJx/r5+Zkm4/625/Jv
WR+2tBqfeF0uSq7DuD5sow7qs/3tlO572wZPwqUh/m9LH/JhTco4dzAP5ccvblBL+7lAmnrGikF/
WlYMU8aG+Mdb1B/GVMoHuozlcy8xTWKsyUQcXLbTDNAoHO8L5dwUwGObH+V7dd1RC9BR+yAigmix
t/ixPN/2ySm7yF9eMsu+zAUtjqN8LQmj8exeO/Wu652sq3lS9unH/P8Qdp7NiSvp3/5EVKEAiLfd
rVZCCIlo3lDG2CKInCQ+/f/S7FNPzfhMjWt3z+4567FS9913+AXMoWgwjQAlVed+871CxU7gStsY
MoGzM8zoG6PdsPHWQwVu1UzNL+DlzffnBAHMEOHW4Wu2wDzbqU0gjBk+Xs2Fy5/prq6QbXEzFpfZ
ZsLVP3GECg6ja/82cCipfAw0G/jIu50ZHYdLr/oyEXq8e+d3h9FN4/2GooWJ3eL7efIYYdm0D5/v
LcC9eHyGx7PcQ5wBV6fyvhNuou5yOzummEFARdl3os2BnnTRayEUB0yVfL/uyuEU8xo2M+B1s0X6
mp00ukjL13Ljr1d4dQw7w2t46zWSTnLr3b8wuJpsR8A++89JnsF2PGb3/npwSLDbvawJf3FDHwUw
UmVxWhVCkPlcb9osBD97Jk9EQPyLtiC2mNUEvwy0UDdEtxtdspPCUypqe/DZxbLo0QzXzoPHXd3f
zy8WIxNFH7Q/jjWWLZs3jSNgudqHuf+Ur7erjypvurq7T15ZMWiHpmtK23VSsoW2tx3Yk46PuzEO
dLeg7V39bahebzjXeN3VjNeRxQ6d+os6svrb47OPzhaFEynZsO1vP3f67oMZ9NZuo1fMHc79zoAO
nMT6AE4pzvSuMtMizlUjCIv46Jr+USGAru6y8mdFbwb9TdoZpiP9Fmk9Rq6wxxUtUmH2+9eo4Wsr
sNOyB4NRNdwyErdpGaHc3RQDJ0Gs+UwEaSscfRiIPBXiZhS+kKQIjHSAxHyrUY+QO68V88L4MByI
Lq4iimWQUmpv8T7HV/TeJmfCGmOr0JeHVRqs1eddb7zeJi59ytUOFjDXuG2L60lf+0VgBYu4ox9q
6XV16WPYgN9alybIWWLpoB9MKmg3uWiqrqoE2eRZqQq9SbG48zoB1b2LDrILgrw338/bwS0AIQnj
sM+iSJGkHLJUJVpxwSXY+Mi34JT27L/Uqff6cGpqi2sMQWujny/8haRp038l1Ma0eN8I8IcZqLhH
HFbhwl3EyqFb8HSb7qVHA4Ces/WBza/3UHldEpw9c4x487jpftKqYFrTEGuEK/x27+Tn6XOM8BQS
EeFBNWUV2m52lR35CLAw8HKGJILpJ9vqIrpD0zvIcuB4uW4BDlFHvwhOMtrK8drrsKReenRTW49z
/B1URlT5K4xxg7bb9kp1D4EJN3qdwXFJw14PT6pFlL+pBevnpe0Jdl10bYDtR0eQb+PbnA67egYb
BbPYbQUShANr7ewjjyHXTG/4rXqj1wGtEffq8qej+3B7V4BAJvgIsIHZ4+WMXtNRJAfFQ/eewcNf
0/3hYRYuzIYeOnDKoC/Uyuge9nFk9G6q8YEpUZ+W00XFbFSkrV+zRtu/d+o/1k26HG5Mc+TSHNiQ
S7DEOqJvyvore9A/+bc1MyeIRntnd99nhh9W7nI9NEImBqCgZR4HG0H3jM/4ZbZgjzHw2g52YXtA
0LTYFfzwPq5nB29TZjQxIeIYAzDwOPCnd4UtRm8jhQti1IVdJptq6J5c2AgR/NIRZh51A+rkvuj0
OBKmYC2+jHUHGSNIYwIPkgECp2o379vy4V+lomXrVny6l9ryitDtYWUwFBom6+Qx7UadjxI3u5ey
fMfrRJZ/H1u6khZsfc/xG0HBij6S/dHl9Nte0zsEcfmBBGc2qWRjdvaurqGOHmpeLqhMb9NbYmQw
BD8WEptPAyO5DNHm8bZ8Povb+n+DQ8aHF7XLqG3gF5Hvcd9Pb5HSd+GmUBVz2ccBDUN+74OOVM7r
eWmk4KNSTB/sS+RXJHwkhgUIOerSDY2s6+EcoyDxBrZCYGJCZ9hMunLa79++xh2VX9W633WxUCfS
EGRsQWXB2FW0qS+68iGX18xu+iC6X1HLY/NwDbR4dKcv3tB2jpo0nKeLN5x21GNIdcAbPAxRL/Co
3zDc8SwOLkkVNoZzjjpyYGoU1f1KM6v85O8JaCdZeUhX6GJykJ2041bacgefCO3LrRIf+6CV3gO3
Q2vLVJj2uTdvwVbApZMj4zoghtKasdLt9IBMZkL4lIfBObUHi3D3vvNNGqPXOuJnYudafUO9fEtt
h8eM5iE2Ej28XlhfC9XlT1k+wyj2fTvM5620X2jOL1m6XSpNO9jT7mHEGyjTc7zlVmUwxFQ7vCXB
fkK7ge2772816Foihu09XXpKdOEMkXsHZcZRhMCqV7lYsOvmbBfagaFwEPN3qR2sh3BCs/0MsTps
41g8WGZEmEK7ZCnE40GR2IOttvqt9OIHtqwPRuJ3/5TcotI31EOd6G7Qdda0G2cwt/ubwOFFtdU+
yBZsPZyEQmyeomfYoX6B2ao2fZB0bLe9i0Yl7dk6+MBPCZ99M1zLDnEQUylC/Z0V3JnF2CJ6BKxd
MgOFwue9pgWxD/WCaMvmMQYmbHoBudBFUZn/XJSDmo42KGdoWrrndM29vaK8t/11YtyGxrSYbqhm
P7KFOnsbr/9RKZ5EdN2rcgJ0qCGzC7KQXqkeCe9e0vY2IkzaVnde4f1zreli+3lcerm7D8zASXby
GR/eduHibecV70gjp/TweCdwbfCoiqBuu++mYHxLmj1waHvwf4k6bd1J5w0l5Dg4k6FkmEKw6fCM
ZzJfKK7vPzghudE83HEWE0X5cK2sLaYtjyZ4a6OLhjqO9+H9E8HhfjOs3kGp4SD4AQzLbyS7DDqb
rhj7l8l6dJqtg10/L4ij1rAKu4nRI3S4O/8VYSXGuWvAKuG8mt9c8wDSRzbmjTr4PdzixFy/5eVe
w80ZR7OBLe8ZXAM8IHbso3aCGZQhb+NcHr7wkLv26dSrbQJTVl/88xjdDJIKlOtiDrE5Yn6XL9rE
2/rztFe3pOTVducL/YL0OXh+dvsY9dnB9n3nLW9+K11QorRHL2GrnJ3/2X2nOaq78jTYpNX4PLYD
RNSRvpIANILSn56mixVinQxtufYuxrUb4AZsFwpehneeQYjm3thaOT9Sh537B2ItvPgNgb8NfmIx
cnEwJTzvvfaqRB4EkWTmD6h03+j0IJF4Gp82urxiTzLgbxl9dfj8YCru6jRcX9wCoYAqctLHh9El
GhlJ/mUTm7HxwM7v+fKKD3Y9b+PF4NV0Pw1WAzpNBPnTgJGAZ/W2wDdIwb03DHppzu302m/Sbyfn
oHFvSe9zP36WEowKIHNvrVihDiMdcfFLH8y0d+NJbLo0O7HeJZxrIPvMUjCzuY/PofFRo0X2/iZs
6bWyOYLcuqkAgZsgXjAd5igNjqwGGq4czUZvdBUJqq/oXuitZoQczcgSePlxHuFpJTtY3uUG89Be
iYfwnZFeDuACWS724TE8BVWb5bxNCloUfsnOv8YLUkJbXuMO5zYeM4OT/6IF2Erjo0eLgsbEzV8P
CUyegBHI80sjuvhv5AES44CR4S16DRbintlrzlSkCnBcdTgsGMKqDoCptdqneXgT7w+XRD25Mak+
BueECozYyjAb0UO6cQ9OEbRPPVzx1AfOfQJapdpZMmcSZvUxU+LkIEHtAXcPn6IMGzEchTcQ6gt7
ir4IIALAABTVixbJejFYDDiBXTs81/63FwZWjJfSJ0APEs7dzmNLnOePYa7b3iXZeSA0RaMPgIZh
C08g0QmoeCULBQmjf9B2iH/S8k4wB017fUPI3i9UPm7LYnTiuHhFB5oKi7W8EOdCKJ4Sbmxn3n03
GeCR54l2+tKPHr6+xO/1G9khxQyfbBGis+iZtQdxna5RlKyprsHe8f6xSQ8WI5aYRt1V8r7ELVoE
uKiHW8AzizfLn5sPVaH9qOyLQMUuIHZFe9yeAfRVKifJxxSdVMdryZ22Bmt3jGiReqGdQlbJuJff
1g5yuF8yH3TDAwM+YT+l+baRHMrEtP1oas+c4SUr+WoX3cZKE9DGsNtF2tbtvh/WsojKvTDJWbe8
ztAGrounYyc0DPkwXdzQ4UohmoBPNwqUlJm43aHoZHG9hGpAkhyQecYYwJKjs03cra4oG6qXvKys
Hj/ZreuUlt64C2qCBmkOp7J7o813RCZ+5x74cnzZm18VwkmbaeuNP0nsyzUKMspJK5b1fQycaha1
sVtdHuU879dVIYl7QDznPXbdprSiTzhDwUt+9BhUdLKT+HyEJzE4iEEPrGWwFcgr8JQu4FxM5hrM
cx9wwRT9YvR44xbnkz2wPERbNMKiLgkYRzwzx6DGYpF/CnSEU8OtkwZkiS0M46QRNub753Rx4IV7
zbNvkT0jRERN0kyObMFKTz9v4rM5uDRFHjNP081BKRrv5DuUc/IRkgc5OJLFXfmWE1va6uLWUXMn
k45rSHOwl/boQQABFseWSgCV+q5bRG32EVOj6EUR/uCXbYKWu+0j6SUeYaW276h7HyI8X8mXb9F5
9pIt9+ZmPYOT5g6/B4vGpBqUoVHhHhZsENVDcwMMlbySeTSyCzXKVjqDS9TGS7ShbdyTEBTsb8/u
IsCI47DcQQV7M6mN+QInogo66P3joEMqis9JLc+Piyoc7IpoEFghVYTTe0334b50Ybxiwy5bPCtM
Q4WJ4FUQa8CLvTnCwZ0ufiaVRvk+qv1t/JythGHstIsh6XUI0yEP9/NLtEicmdtN28Nd8LoKyInM
B+Y5it9+G2ieaybViN6HivYnJACCXduDhHI26hYrfoEJilyFf1eXvTh/II3qrQFiB4MOtyzgMVhe
0SecMfMtTt626XKb0yc28DsvP/tFS/DXF1uYrBAXUvXAzIjTCS/aUbO3GeRvj2zBRo8PuXjFzegQ
b2MzK1GaHrQaohWY8aXS2ztqUIFxccund/kwm95u0voAQEgu5Hivj/NVLCYl+AFK3vcOXkeTxvDY
gqsv6mT3ATgM+5dP3HJ56LhIqvHGP9i9vRG/LgptQ5Bwh0qvO37VipC6246ZWd85wI7yEmMgp5oK
/gr8OrGftmkyAE64DToYbS6dm8CNxoirEe5e1KXFvEk74xncIxy+pe2/P5cllb+Lm+pgkT3oZdM0
E6uL93Ue7ocXuR6PG8Fe0Pq6bVaPe9K+YvoSVUu0KTUIghD6VA0WKaFY9I4HhRHAmQq76DXP8rCX
i5ePqgSOwkAxWsg5Th4UcDgZYLK4jZFyAON9Kb31NkKIoA0RArof0p+O2Lyh0srB/RAPt78hQlOe
RXt9H0B9TgEESLdi5gZChnx3aQE8eOjjCWCFsHu74XN0xXZu2pnsBpshmkP+btRmGLwVu4S6Iw13
6kjJn5wU2jNuu/9QHVWqrxNtne4Qwl8jOKAs4Z4XCliQrhSmLNFGL9wtYaKijHp4rSHYErdB6/fC
YmlnW/FmDpvATOELJVCAGOu240La6XW6FtYAMwNbV3sPMqwx2OI8u40ux97j+L5rk9mNKtLANhJl
vf0tujZtuXn0j4u3JuhKcbxOX+vPxR7DT9hYJyq1JynxzqVTC1QoAnSw3AwZNZyv0f7WbzX8571f
wKhHJljYD73dfbzyij3pd8q0hZ8LDtdq9FGG719jKH5jmGzqJrdYuLrbdxgGtLRzfdFbwgqzjXzk
6IfbkmEe7KlNrQv7qznbB++bEeSoianPPRg+ov3xIraVIeVEuAtQixztAge4gMMLZ7MoUjwf86AR
eWzajvpY0WiaAQInG33UHDZD9FLTIrSE7ZYUCU3yo1LFjouWIRiIvikWYGKWvS4NurO2o+aCiI0H
MPGa4tgnXnJbbbH29xqIRvRliqumkJYIm0b0E57Bgp4YrVyFSOb97J7W/mWnLiUurcL0CSf45g4R
VDhpA+89070XyXOFfv766DbW6ZpfgGVadt+4CLpa74fsZIWNr9b7Y++bewm5oDzSV7i8Qoho2Ka0
H3J/k81RmY/Ob4/YBAnE6byv+2Gdyb1nPNWlv1hCDf9omoRZdWb4Mdmd1WKJOdgpJFESrGv3Tn28
Ua1VG22aFCGEnKLeMweU0GFr0m65jSI8cFhU0B68YxkxxT86aN8LzERu8/taNeaIhxWU/L1n7t2d
wGrp+3b8mhTugRf7nOLyjbW67Gw9c3rgC1suzgwtsYacRUuZLOLj2VtHx7VohOYMh8J8tIdHV0iM
cfJB5+uRXi+hyQp8QUdoKTAuaKMeO6FjyP0b/q/2nY0sX3t3U2nqnouZngDrDAC0bYvAfE1tOKVW
WJjoAgjesNOQ/HWD3g77oxQE9c0HBME15UZDEYNxs12v8QQOFkeFiAlibW0gXFe01Pqntnx8PhP+
4HPtmS+NGg8v9nHVnFH7N2RcT/M9/qefzawZnt9t71RIIMS0v4aHGfBiuIjnxsCJG737xbs4Lga/
xg5qq7jkX0hqhAfP6TcGW//0Pn1h9AmyG/gPks0/TKL+A6JsM4QCFGGZtg2y3v4Fif4NF4F8f2Fc
jLY9rqFuUSfZE9BiMs3Ae2UD1sSOQsySkkm/Yoj37+GM898xGBfvNo0uGANAI9/HYKiJoZqy5eIT
dLlyHFhlNJvPX8Fo2/aC5Vk0ZnMOY7RFBK4uOc3frkPDZJtgQkIylAMpOVvDhntYdjt68BzYQqA3
y9QJxHtnLd9Kl71OU/5Ct/AovzgvhxtFxpLKIRSxeh7qS8WOHCNhUfCl3fQ+RVDWcNfjVQ2ouFZM
/uh4NcVPU6l6LPrnRO3PB/82UcNHxHnCW69nxfjIyRZtBEb2j8FolAXehyt6tzOvHKjAUKWTf790
679ImD+vXX+U37641XnkNzSgAArQZGLq1CTVns8pS7d6qxYMTz1nQ7OJjR0wtGgK/6traEAM+59m
9f+9EaNpmsD/66kc6P9vs+PTxj5szMe5BVpI6fo76yDzBp7sj8c8tv/Dc//Cq/z5zo2m08S2ouPY
rWbnO7jfLF8odZz2Ld55s1Dr4KHrZr/jJclVdB2R0MkLOv3MDj5O7l3btEPc01m+rbP3E+NiggLZ
3iFmYQD3lBf9769if59S/m8i3G7VWNi2ZX2H8t+bT1RhDgtrTG8T1sdDq5hupATeSTLNrrTosM9t
dxQc4yxYLz+MdNpzUYfs94lAYR9YnCuHZFmFl/7wnTp/+04we2zm1fzFaH1DlrSqPH/tmFePOdUf
wvRuH08afZjU02Fnxhbg3ckpvIF5Qrzr0+ogcxINMHIVo4wDIIcPB9UbMDpkuLoNPmCT06wJNl7X
hTjBUKjuGh/xD6TbthWtN+Yh62wtGLwf+Cevd2ZiUWuEFOiyiAkUjKN+gBL8+vTfl8bvT/gNttJt
Gwght3lClgZ9zHxejWkfCQ9qfRIO7/5d+KufIE7W3/ALTKsJfQjIwIr/NpcmKO9PiCYQ/Ai8+jGg
3E0ssEdivscJWySt3mhKpTbYluodPPJanIc7opdS/1555l9XXstpdpr4tAAT+gbaOz12xIN7UQOH
GP4kIxF8Djwxdd+k9P2vKP0p6pt1cPvP2+bxOphfQ/G3vwWgprM/LqzNr7cdzcDfxYn5yVWbgQdf
ZRKGuWYk+MPuN/+6iH+7aP0Wfot6QKbwVqhaFk/JxgJ0AyzqJlwgsf0bGwcI3eqHfWP/N8jDl2u2
jY5tmZ128xes4rdL3lsF5N+Haf06WkkbmGFh2cnQga6EnhtqPQMX9YroqfeLhdrTFsw9zIvYSQLL
5l4N9HnMt345uUwksN0D1cibKYbDtJmZ/R9u1vrLKjCabbvltBzHdKzv0fGFp1cLarY1Xvdah6SD
LMEH7VBair6jHn4x3HlVcr7S3GllOYaqMQABnJiRVdnKW460prcYvsC6liDtTz1UAzrM2XakPz+x
Pv62V40m/D/WKkvH/p4zNF+PJjoaOI0QI88TNqt7P0gayFQ/vaboBo67maoq+2GXGH99P79d9tuJ
/TTbuDVYR7R+NFrKIj6HQe7ZtNAM19G8iZ9CUr0Jvm0SHtOxzG4HPK1jfCNFoNK4rcwNj3llKl9D
xRYBeJlKUZjwjD9d7S9Yz9+vZn6LAZdjWdhtk6u9kmj39XQPKsmMuc0Y+BiMv358uL9ezqkpnO0u
OqTfQ06O7vAjL87WeGb11gudp+vpA7AHMxeKZHgR46e/9irv34HuL4kP+/G3q9Yh4rf9aOHT1EbJ
w4KmVOqSqVMzbHrlwCaPRF+mfw+3wbyKyYNgXDrKwPUAjT5aUt7u4Varw4QWH3sSiRqByc+/7+1v
wMk/7u378nrs76dLhzeCiOc7XRl5j89ey69cmjTJLsXWib5s16WtTWfd1mf9jI50S4xPFN9ohtP8
Gv/7joy/Rq/f3ta3KP3CmvJwOXNHTbzu3Q3TiluU01asZzUhgva/UAe5bvyQCP3tOPrjTXwL1DfM
pKp2frHG95Ds4Q2xSnXQNPbJERbJk/AISYTubCnd0qWtoq5Lnr7x9sPT14fv9+1ntLDHaJmm0/kf
Z+m3tXKvHkW+t9kQpa4y6kw509C3ZHsFIoVUa5EAD/wpDfm1y/510fqT/HbRU8OqnguHi9Zshgfe
vhhhiL1/0jsmCCOn13i3ExiTk6Oqlt2tmzNZ+yEQ/HgL35ISVFud+7bNLSBTr/f+66jOJP8DcBGH
d8fPhy1IiDbgOXcnTgplf3To3H+/+r/egmmCjKQ0IDw4324BcUPzVKCDPc733h3By0LEptxEl4NY
DJqrgQEiVuxghqULETqamea/r//XAwYamuE0TdRqO51vC/90vm6d5470pOlh9+UBekIWFxsTXMI+
kW+h739LSwzsaLDgrCm6o39fv/W3pWeCWWTlcbwhwPjnKrDMxxaBLKwFG/5kAnGPNiODkUMwP+lk
/lAxDmsXMeG/HO8SJJClggz5KbiFRwCvWSmyHRk4VPAaoXEN3t37sM98ASRbaOp+aAo5PMj0h+Px
P8xpyhfjt5v+Xr481o3bcVuS60Szjnju1ez10alRKvA/yLUMf2SMAoZaKgM00xPTPr0UcDk0sdY+
WNaXePfVDxnf3+q9P27pW7jfbHeNR35GDxYYTz6ZOekMOA/Y+FmsaW8EdN8hiwWZ0+uJduKyvIGh
+hs15BWFPn3Z1Q/ftV4333e31QWT3OKz0mv59l3zwt5jtd0yxyqOL6szdd2+P9drmfyqPJOl+T5i
mis+RRFNa+IQ6INTfBmD8bXGW/Euvd7C93puf+wPsZfjBu8/rPy/Jqy/3WHrWxZAT8LqdpGvYeVH
EeXIfNTeqQT+5WeXdcU4HkDDL/ocEK6t++H1Q+6ON1bI/OinX7fxF5jpIc6GArTHagFY+N+v0Pzb
mYQlhkFaRMPA+PUAvwXIBpJet8OrNMcnNVPxpRfPXyPN4HMPVOzjIXo9GS4imHzesM7nf7j4377f
7xf/Fpc65u553Fhc3JzXBEsd6P1ZZBnz+16vV7ruTbJsUuuHcGD99bKmAdAdIWJSpjqX+u2Zd/dD
61nmiN4+ZQOzDnoDNyaYpeogb1MzXwLv82yJwa436DF2L66C8DiVj5hdHv3YO/pb4obWx/+/mW+F
cse8HRF4u5ucUHYdiGDPHoVORhn4CNQtAZQeDPlp9T+gO+5G7tt91JfDoY9uOfh/hHT+/Uks0/h1
GnzfVdRXmP006WJSw/75eqxzcVt01o41tuMIPKk+KHYRaoAvUcWAcUrSt+YW+MCCvxntGKp3IiCa
nQQZMiuqeeLQgK4N3zgEYrRQAfCurkbfGcmMfQTODpAER93RLWYzRj4J1N80AVUMkKam1gSaJuUR
BOlsfRQToEBglTfQ82vym8ORIeJTEC9PUMqORBum9BSdZy/Z+wnEEDBTfdLNnaAGzOiYQEEF48C4
m0Ef9eGpN1uTdgD3oBMnZlsQwVwoiWE2IImItLQagZ2muwIsAbwAKppLxscCZEvN+lsrwshDZEGg
tYkxE79CL5G5J7E3GHdf7IDzQhbD0aZuOKj5U87ofWTp3Y+iVzKbtUONwJEf0BTLaqLtJ5i37Ark
pjM1+BN1kwJYL9weffSCDO+qNczeIAFPR5Jcy5bU/yNOipoCNO9+xCCa6bAHqYKyyeywoFP1uqmV
/wUfSSg/5ohPlk+S74Jn24ejI0g2gDINJu5i82B03nXBuYy0nj/deNYS8bWgN9tEc4nx3P591pkB
zjuLUfW5OevLWzmie4JxmAD35WZeG/5HIIJlMj++XDiJddC1omB9YFCM0nCrQ1IJ/pGrlWLEIOgI
l0tb9OjVZBY35byGeY5YPYzZMm9dz/CzRRCsZ6ckAAUFSJXksHvzrV5SB0mvIb1gHzMHlXcksu6Q
12t2j04aItaRGc/4knrvBjTOsrWjPytma4z4A2SLw9mkOV9tTrS4wO9+RJBOO9DfNMs6y0zwp8Cj
uJwFUGF5sID6gB2jf9Icg5M99mnbj5AW2CpwLKiYB2vtZRcoqqKmwL2WBe6QApQQX7IrM/CXwWgt
6fkcmLHW/0LZbFKFs3m83IjOchR0s8+L//HxtiWiiBsgHRFsk6P3ObAVTJSpB620fmEAbFjbn/aK
i6wdMRqxJ2KygNfhDZmbyCkFDa69KGecwyBnZuAPY9pMj2nGGyJlWYNsSnQ5pPvL1B1/R6/bL8n1
6kLsVbPT5/Nzm7e3HC1QwdKbEOz/Z2ID/cj92ezQu6mZAcn7wOPA57tw40k3WnZZFzsoAlHdsPWH
/lPcl6njomMDI6qjoKLcxNcKRnsTcTpxgL3HQcYPTVepA/ZKbOMOR+yEUDBp/Y+XH0eokGUxE4mR
Nd25NWd+lfsPUIeGRgoAdBgEoorUJwbGKKMqh+/XUGnEcf/0gAcyUsmMfsYm2Wfz5VoG2BeBV6ay
8xI0f8A5/xqix8sO2C5TGjqO+RxoAZT9be/2QWH4RWrlMKPktd40HUFvVY8PJpv+jd7wKGhIwXZO
aLBm6MeJbMRKOYfzPBcAsWsaKWssg+u4C4T3kRGKRuiIdfVyfuuRGh34z2yOkPznElBNzQsRfLBJ
Sym5U2MYukCTIhhSdS+i3p5TrrXz5+f+shtxSSpmvhGIpolhiFhpPdq4GxE0HH7cmtIyEkG7Xmz1
Em+PGb/fmXoQdUDS8Wm3M7x1QK3Vus8g9WQN6FnOmpJlNJkQSKdpFF9GsYqjxadVo10rgFjoH9Xp
5ZLAkAVd9pzQ2r7qxJaXRM/na7qJYjZ76Jz1x5briM17HZiL2aQj8IknqJ74PCTDqTHwHZpYdPaJ
+TEw+HkDwMyotQQe4ubcF5kP/zLdZYwAqeygyhI0wwXd6OGk7bbUCoTRQeKDBc97+rVLvvyuoo/h
7EVKE6wSzJVqWtYLgL8Jaq7nxPUTXGa8hYtu1eT69Cna/HRqxurXR7e6gqHQcIJeHjJt8snupCZ8
MQhgkSij51i6BNxLichmY2JH9I7SdLhLhvUA4E6SWyMEm67m4/B6slfmMTlgQTw9pCtmXDmKdYwn
hMDuG5gVlUOrJiASY5N5zEsjDp0ZOwtrGMXzxFrXIb/FW2wJK4mPJDpd9bWhC8ETo36xWh3dydnd
FFyYeJlU/bXUxaB+6bPYoefKauZLsdaJ0QCe2T3HPZhG+CW9thztgYrqpl2fe1nufdZr0/KBMtpu
gspVrM4uLfhWkFLpk2LaDa5a5NJ8qYep2bR41XtmhYKeWKVVNGS6Hl3iL9ZrXSQR4uZVH1hkyZk0
M73IkSpFEpfU1YzGd4PGek3JDVK7z8ev0hmZlXGncnkBzicJZgopNpEt55WrYnoBIsJI3ptZerY+
JTyr6VCB1e3kzCEsAoc/fX0A6844cPRyeX9vygWq8P0cGztvBsS0wxeErcjW6EOKGQYMnDhbdb1T
CkNQ5RZ0+qV+DEej/Sfwipggvaw/MSTrOpaiJFXrjSzcL1CIV/lVjFer6OhPWFLIyM/2FUtczXM/
frqdD5MBnztndoRuyf9O1SjLBuZoA1bs4mcZYWGLaoggeJAqsGuSWfzQ0ez2tiNh2zl6b8jVOo6e
KRGNdBNU/5X3Mb9PYGOLUcdPkrj+E5WsG/nkNRcYiwkrLkma7hIqNnG6S2f7E0gkks/1v0GqsJBF
dsN1g88dIFwkkmWid/3/JQmTchCh16GufhphqCUiTNpqHsbscPU5p2mPo2QojxdxKPt8r6Y8LuTK
92E1M6OEbw3+KF3lcAkCG65KS7JQIUYiuQhVCOV0FgvTBTIR3w+H8q3/Ts2nU/4RWwz2TlObMYJd
N4kGNNduzieO6w/3aliHcn77NXxKilvNYJovSzVZ1v/zF32K0Ew8ggEJnD4jUdn3F4AGrQntwgeY
RoRg2yG09TVYBlJlzus6CM0Z+zq2IDVAToaEp6azE4g3X7xPftu1P48hDjEBjOaMiDkLFx7rczJr
UKC9dHwWG36YTY0XRH3qL6t4juIJJI+AXgHkMEKUivxcgV8gD39tIyf7gvb6+AR/RWTU15f6ytUK
LFQxQ/qljo/WiFhy/Yqi6Mv2h8MCoZpqyrZbtQYcnKkful3Plf6JIfrgC9cEGd3lxGro7h3sH0G9
CM6GVwQdMaeBlJyGo2YuuzeRaJiLvLCm3AOhybrCUDeYVFAXSa2g4ow6UOZRXWOhkIQFG5tYhAZw
CaF4OEo2rDBqH56IGQqP2iv1i8MBc2hLbiZNuLMzIF+ND2SOwOMmwYiWGYlAvKE+YWSY3tTuoqv6
8VhDDFkCsGC1OBCkPi+CwLAe1IGijlDH8UgnHQ3ot95zF0MRK48A7snxAyNX0DtdmDugqrMXjgBc
l/uCAAuznzjvc0Mw91hc18SXaZmkvs3aRAGAEztWi5Sg3NXw4Qu1/6QNoXUUE9q2BHnaEnFwIPu9
78Qyoc/DjuNUkBXurXIbmvwWVI8OYyllD6kC4brh1h2iggT113tGkW+N/LTip9Tk9DH5VSyQqjht
scjl8qBHWEbTU0SB6AE0RaVA2BDeEE4UFr7hygOj/kscvua5lCRLEQbUIz/X3QAwyknKsi9Tfxv7
0kddXTAK39CC9NNW0F0V0oe2yKk5S0ir96Vgy5OkE0aHR5DLNWORE6JNwo9s9FakJ++rcMfHQekN
aRQ0p0P4WCFQZTncHdAAWYuw09Zjh5V3iBsqZOsheLPGX40wTSaS5lrW/OzhnQ6Xa8S5rHrvh4ca
g/DgEUq6W+6QM+E8TUOuE/bh/MujviabXIV2NOR8uKAzM+6bmnHDbuZjCLVT8pgr//9oOrMlxZEl
iH4RZgiQBK+Z2jcQYn/BKECA2CWEgK+/J3vs2tjMdHd1FZDKjIzwcPfgmGDLsCgtNlaXBbS0oYe/
U94hR+B1rRkG9iopbI8VOaQXY4lkCogLcfycoU3rNFb/PF8sKH8WC73m2vJkbuONreFPYwXPmg8A
UewgmcFNddxjeb3wvZxhTMk/O13ZSWScql3Xr1mri1wnedr28otLZsBzBQiaavZ0qo4jXik8+UZZ
A7GILT9/7/nMh2wHATPPHimMyY9sCzxb1Z9iE8DKk42y/GmvkMgjFZUp5UCHpCVsCWcxu4YenzFP
CbtFhKrIFFxSzvgc+w7n6DxeNQnlRjVboFKtSQw9VA6B3XKnktwaa6vSiZECx7OQQFOI4EeIIOzw
MUJSPZXHXjdQGtjq/ZLZlsKDlxO8kuNVTE8LGH+dOZxDGHQs0ydG6ywecEubOZ+74wVdOxl0guU0
Qar4FEGN75H3iNk17Fb7NbuJaSlYpwY4WlWWt1httvMf5hzA5P+8EGBPkRI0Xlq4eQuBfyESEQ3e
lvtGgb6sgCt+9vSoNLj6DMpbGXDgHm7GI8g6YZ4bY6w7BP6B3tnpzL08TWfcDoj72CbVj249mRYu
N31iFqTg6R/BXSOC97HznKzqBCydCjfVSQHuJBTrnLg9vsOJJ7Q/xZfrA/5vVEy4YdsVdhHz9Yx0
Kz6TuLbd2WL11z1ZJAek88qoa7Xq7wEQYgIPXgV0f7Kzk8GUc3bPv4PFOVI5DfEdRT2VT4pPCduI
rY+D1EHmTMzY8+/ZzvKDw4L0IbCJlN3zfDv5Zc+C562PKoeyxsPd+KuigPo9xCgV67ly3ToI086/
39seR1JZUuzwxnk6vJLHYDHCQcmcvo7P40bY4H5xNaaeNaPrnGz4Y4e814zV5XW5o2cenxHmdI6G
xUQJuojvmwXFfS0UiPd1F7XG7uHOJQNbNUTcT1dSTpbWz7kyhJqAbl7kIgxVAUPGhvidoeUy5iuq
Om5tGbeDYueKSohwOKPuIh8mVKEoPo/XbvF2NYfnNBB/jYutmIO+br+/rWk4kYUOSYYHGAZQLFCI
caZXrx1o19FyB1WyH4+hlLt1o6jCBwHtpSS7Og4nZTaQvRsK6wGCuTP5DTnPnR9HvQ8UAUtNQQZU
sau/iX8Q/eVE+xvzi9Eb9w+AVtLDtj2cqHT8pdlosREONIBrOIDv34y8DfbqS2BuvHgr2a9Pbu84
o6L/0rHBSpNXO9nMpUPAyCuHhRInidNKBx76QLx8WM7wrIuTV+O/D/VRdCFTDtzeDULy++Deb/bB
W/U+bLXWojdbnU9AM09ynUpHow8VHKPRikdliicEc7zbKpYd67krhuhiVgwEs0tflD5U2uTUGZay
wD34OhTcBNc5SuIlBXkczmYW4Rq2gSD9+Fd4tbyQVGf1z+iP5NuJQ3XkgB6gPkDEhTFNUMCuNMd8
OqdDTLgieg48DP6oCO8eoNDil4UqyVhcOElrN51OZT8kpD6UZ5q6WgaWCgtd7r9avpxFiEGB+GzR
Yp9UmRKsHqPqFrTPXGFkbe1YPSQfQIVEAmGd9wf0xmryPMdAnC4wnD8ZM/rImbTEEPt6UmNoHdzw
qvpRCe8BM21RZB/hEEX5bQ16Q9pscmdM6NJ0dtuvJtwxQcPdn3W8iPr+mKq6kr4/HkPAQ1KWRLb7
8FwftAqM9dkAxCmIqSXHN++FIVFwwdRkPAI4wTd9DBrDYABVrN5XFNzXmMeIpJZ3/7fi/DhDx8dT
F/Rq7Pi8h79HF84dEi2V+/OxHy/Az0NJBstlC9Lzf5olioGWGKHgKBk7SSVhyCGngnNXA/T1XXJS
teBK78MfUuP/rhJ0czL5CPeX7Edn/FgmMHJFqw3GOps4e2QXbZNxNdaenC/CWUlHXiLmD9v1SdAJ
tKBURsH6Ob5PJotppscCUz3uQQdO9tP94U1hIQdVra/xh5Xp+aPtzRu5IFTHTOzLcPAT8PiU2XEH
3IUaHqoNn1k90glnbLw3QNQ44WjDOCXeO+SBfEcdxjnUAqcglJRLlAqbpJsnLZ4oepwosJfV0Vom
xl0kjEBFQejq7rXv9ys7qp1DJ9LWth4zkK4n6gWmM/AFIPXKU08aizvCt2j5pondm2yv7/QQn4AJ
aa+aA4tzjMttIWoNkfTvYQ+S3t0ZY3PBsDxvAg5nCh6Ifzrb/CGhBLKwbFR6fH44n3DydK8xDiUg
Y/b9kD2lz4gcfI/qaeVq4bFw6v1JvG/xC13/k2hzzNCmW3p0LuLHyT7jYmAXP4ZEj+7JqW/9AASI
Wwy8Amzmf9xv3AE4MCMLbmEzZlPBnm92XCyLguefIYPl9lLQ1YLSjL/9iswSSpcysCCBHii1otFX
WIsSTDyK1azRBdlFK+PUlQqHwCuAnVSBmT/JcRDVMAxBwjPkZFK1AqnGyn5yTfmDwsr0yCwVvt5J
CUFrR/s4CHLcHU5Sd5Msm+mnw4PzX1Uym72sBqtCkKLFCkmdULacA9EL4sXHMTMagpRH8Y1UXOlS
2RYx+NJpjmuE+g7DhYgccY+/OUxixSBdUfoxgIKOXhR/ztZA1M1UCchJjX48Yujz9mWCi0ab0mdA
DGexedPIQ+CeI0NymlKEb+tGR5+P2SMZ4PZSn2lBpUFCED/Hq3/gNqeq8BfcOYsFpS9Q9786Tzl2
0rYssPHwgUV4XcxukYIEdKLl1asUSfrF0weKHbdHAhUbqPRwgICH12GuN68Ur5pY7Z/VsKGsLNUS
f3Om7KhnpGzvkA4CSUN3QXn53bljPPCaghtMBRzA4r9mfNsxhFu94Yd/qvD5UDDhB9id6MjVILhZ
Dx9xJcFZ+pObVY1LPC548HX+let4cKBzpZZGtU9oRRzwoD4AQE1Ub2Tfn3Aah9+VzgSsKXgiP+WI
7vcynJzt2q3SvzaBhywKgeyMtPulsFgyqOCv5KJxWnPaIDfLADc+W+reu8cKV/A1egkf/2/1IbEE
ZXgPdRRsuE/TtOMf532NMRy9itH1Il2q9v5ShSxUUPKXiLkhltH0TOmf4/hMAinR/q0vKEgCBqKh
OJsGL/ezL+zpdZs8r8i+jNLCSwHR24mDz+xN20TPXB0sjJDsbtDtyyOCyftkel1OH/I+JIV3zZag
0hmMbvuz1fYy3GOzCqcKnQD5okEOrRdpEZoGgaOSu3U7Pt6Xx46LPpZkjq9tPjneFxeBCmV8vTo4
jyMbyYKso8liT351uTsN1y/ukxllJIptqGrhYDa1Ez7J20awEVUoK0orqq0uwm1xYmg1RhHL9SKZ
noHJxviPDVzzFfW+zrKpmDZmMdDE7sBIELYBlPdPzyfaXasBQh2QNhkA0eOrWzg+dwWoLiGbcN1W
jt3Pt/eArIMp7PRsyPVovFeLvz3JyP0u5qNtZ3fYn1ztPXt59Qf/8jsNoSHPvR/wAO8Y445PKHFf
XrvPfG05PIV/zwDoYNzG5b9+CBOe/+qTnqRL04jka3z4LWiHHTympHXYe2OcoFFAW2PtHqwtOJf3
3nz8CZv75os2aW3a432r4uFz2x32SOsL3e0B/vER9yfYV+uwZZtryc5UVtsm0vSgJkcAbJn8YRYU
xHg1LRbFldwTWBs8i7gmVh+qSXB7m9jVP8QvfEQ7nH8mBJaAp1RZRDsgCXE8cja6Fe7AR19lRzw7
VWKsWkP8V7lcZz10XEfgFUYRVXbPxY3HYUzbOmWy2mLRj61FY18qjqUA+1PIz3OGSS9BScZ9N6ZP
PJlono8hIO+8kNyAZYhguC3JHVc9i80/ol2kPhpRhsMOBmtPbg7zl5O2rTs6TUSwK8aB0qoD76kB
1aIz9Y9o8LvFqCMippIA4AXj68P6CvLev4U9F3stZXjcQl0FkcW48Yn17cfpp+ZwdsrDN5AdbHcH
+xeWgEB5ghFxsS4W0MjK+eFG7b46OKroOKDUwQPPR7BvKwZK67BoVOjvf8knWsanfVRVwZd/Twko
Gs0x1dn0HZUqHVIBrHxmZ462etx2krXQ4JH58+tdRFji1j6GD9HLHtFI76GBejZQ7QYkC3KAE0E0
Ys7lX/8hxie1PP6aIIFi/PejpaPNnSe8HJqc+N2UPobIF8P+QHUX6+BBTvTcqLzoFj1LfNOAmT4k
uGSRxMonIZOxsxQCNOQKBYrTK6xcSDK0Ij0xQuftMqgTrGeOnBpvWRIi/jPWCknS1PFLuwb3I5lk
MFgSUVQgO5sOGcNHbObeJgtdxB13QXZ25nJo7ytBste1tLWLFvvJPciJGpDNzV50btu+Xtn9tf3b
3tYAnEAbuEtdZHfptWl2kqR/8YTA9H5A7m5iwSDDt/Kdma27zqxbUwi74bPrYz7X/uOvka9zF9/2
dXgl4PBAXiKlTMThlwjQF/URWy8QHYVj3GQ9b5ApmpaqGhkuybRixHWi5TwVfaRr8OuSqXoJZ2ER
48PEqv1CZxjWmBNzDxk5e2HYjSb3lFT9F54ZHGHxG1JPLqKYvjQGEeSQAi8IBPpCGZ+w/ZEgPCiL
NH1o0hXtHOTkh6ze6KmOqDOpkDfQFgG5nIxfbfHT5HVK0PjX9zUe4uX1yVLB5IanAE8BOoGShiCO
C3hQtGmpTLi/fthq4+gA22BerXo9QZe/7PPb3xwPkelIH29/bXu7/9QOdx8v+ZRf3oRK+zmL0S+f
RyjAR/Zy+RgrNeN6aEdI7FBcHFxSfaU2RzhRvkiIfx6pA520YEGF8RLz2hntJ/Xqjc6a5D9g0KjB
U3Z4D9Qn02rf0my/07P2LbsusKopWGY2e8n7Oh7pUHZVcXOwmTs9OadMzhTUN7DeaFxWDKW+BWvI
aMmxdh4hm/Hs+UMuaNzCqdwWC9Vnoy5YERNVk5lSVUzISvC8DAksb3Lsd2jSJem33AHFDx+cxAIW
Of32geznqB5a22vbOzWbUxI/tqC1n9IzBnPUOlr22AIdSK1Wpb/Ti3co4XbP+Xltpahn5QMp8rkW
WRPmhQ1Sb4zBCbOOKho/KyDEg3NfWzdyZoAjvgDkSi5rSuzevWb+pc78TLmF2cGDCX7uKbAYwlmq
/cZtcC5XpZQ7uX8ES4zabA5rzFfdzQn0dw5bDW7P3wY8eFoIif6eSTGCzqBYHh/4DL/wPacu3zFQ
uvQu6vpb4x/VGkOcoAQQbX+uiHpcxBAcnZui2yvxDCMBAtV7fE7VyWc3Y7vBA+LxjC9/J/cT+mdK
PJK2lA7h1+rADYYUcA1orvB3joXQlPfqa/KzrglO7SkJbYvJe2CJLmMJjLVtDJIuUYAZBPeweYyo
+9t9+elGn451ZSCyOLe91UC8FHNEuelbVdttSLxjwO8hHKhxiBsZWRg+E/ZqPSMffbbsV7Qylaj8
7Jlhb0/inL7aVsXKPP75GKsPcQ5YJ7Yif8hV65Wjx6T0G2ZWkJlQPUB4QA6HtTk3XS8dVCSuH7Tn
ff8INDFv48mQYTFnfRcUaBhwBZuONV3/ZfULjDbo0NQSnbfcGOw5lTm9sOp1GIyCHjosPyKvw3Qt
6dgqF0uwi48DiJSpvTBAd/7WLRPQ4/7HEHa0mCCodvAxxOYhTpP5IG4s6MZYnyOyPSClF8UKpz8L
TSH9o16o4N03CAPsXFqyRxsJt9BypJNs4sbC+CwKBoHh9CJwSGzdyexgQzL/Vxygq8k7qNpbnhbv
Fdgou/FCuIi1adDl76CwtQMWJ8BQ/w1F8R03D5jpoCeYvl7hXjwsXN9A6d1Gk/mbQa8cfQvfu1OG
+evAekyzxwqoRSmIXnH2ABvVWl5KYGd8AkI/L3htprjEU6L0xBX17+/pfDmSVjNkamKrtirdZxYy
tocfRZF4Ya/3FWUPrzGy4oc+ut7BeRHDXg6+h0S233d2x+lFfvhcbMJdYXjakza36NAM41qOzMq+
605fNcD7DDQhPygm5nHzjgZdWuvUlgNOlN3KXtYTi7jgulmndDIvzofK9Attn3QQNLB4Mcp62E8b
zb1Fb3YQN4NBeXXsUKiSBwS6Zg2wYKdpj4UEUjSMzkTvax/1XStb0MfBai/Svk4NIeVReR88cBoM
CBnl/m6553rfqx0gwMh4uHXIsLTqr/o7MA5ceE+ejm0AB1ydb9cu+qHOBKCDmF6dwcEvL2GWg1rW
GMqSAhKXFU367q2/3DrCnD51qV08enyW3rDk67AUv82md7Q2JeOjY3NfMiJO3FI8Ixk48xVTntpa
HH/8R7OvVnDEaNEyfhxfnscay1rxThOzcs5LpluvnU7UZjhfGXVUPGtassKvUGPoC3ajB7VF8Hl5
pVd2MZ0qoDCA0S8Ml5CBMhS85w0IGgzDGdW+QvQG9LIYtnl03437xh3dtC9YR7Xt7zcuTb8ry5+0
B09p28VTzjsH+9sf6k8HAOWF1FpoR2mI3oAZcpZdHe2lIq4vbz8b61FSmuvCRVfZUGnMDU3MwX9Y
CBnhG4Lth5Z3kPC3rXMhpPLr2lYdjvI6fK/sKtrY7/SV1CMIZ6Kw2fVxoXMMlf3tab6js3lJP3EH
6HBt3zWbPj89Mo+ep/d2PW+n+YubD1qY9Ty+Ib3PLa9IixhEsVFtoST5OqCNBr1NCAb7m1z3XC87
bLFWse3sEwdT9RzYBOz4nbbbeU8ERyOP5hnDQmaf5dOraa7wYAezIGMcgr5TyGam+iRRBCQUKeho
MzWA4p2cs0JfweOjANlfANhVf0KkLSc8WNmHLg+/UeSpnyZgzVG6tUVyHemc+zbAvho2kdDGKlLq
0nrkBWm7kLns/ZxkmnHqZdbuSIXw116aqT7hKGAQAYfYJpL0oDurJScgBaUhgreLVjq3AyMMEkS/
jFP6iuR5cwIsYDjRV1SZWfqsnZRGT4Hjz/S6m+bfNiFAX2Yv6WVHN33I3NOWg5PqHFqHIcNTnp5u
TQN07VdLJo/NJinJfwxcmhD8u43zrZm3LdxzjK5hBgT4QtqicnRrO+ImhP/ctqYQoDPCPCX1cmpu
EkpOcd/iLxbhMzVnXC2sUzkNWGma+RtJQry88Yb5fyIDtgsfRjkLM80Us3pn3ixJreTjKZPKDwLD
s6wKyDr1sgRK1I2hDaqtKO9/6Vdky8vMxG4/7PCwizgNmslR0B6rIaCwgPJr2fNbaBOZmSHVESkU
AqhPCs6x6ERgzY/afJmeswD5NE2YNIOS7EG5aSGvEiFOeHdaWJcDSALJNW3BLf2or+VuIXyM51EU
dA0xDdQAGkVHqmfAZ7NZClJeutcMww72byCZb8QFFU+XxRjjg8Sc8aNKF7Tbpb3I3QCTU2VkFvdJ
9oGr/fSjNw5FOeu3HqqRBtrsxFwfuawjmybi1ckwhKsnJQpDjzZi2vzlFd86gLKJW2VFv+mikgFd
WPltSgpFFMlVg6aUoUcHSh2fip90d5LbTy45QcH0Pux59OdkwMUaJHbjMPbBABJNJMfvOt+xEA/3
buHucfFvXffrG8pD95kF08r/tOwE49O0ppaQcmm6fexNjgyrcx4CJw+2fWtk0uuT7fADzsAvEGal
VBy5F7C1X5subd5mh9dG15B9wmbbOm1fTPXCJINjzF19JmwAjIQ3BF+0R+l1cwhdRj04IqoGwk2S
Ka/BTW//4ilXNSnFGoEa0fWAvx7d4+yYZtMAfyQ1x+LjciBK+5a2Q+YyOGV8W1W0qAN42DTPlrRz
bZ3yEvjCIiy0uHqZVwqKrFDivlxyHJflBn8ccQadJXSLwgsaRKCFEkpAVmJWihf0Q/nEAcW84Wmp
2iLeU5N0AFssAJ/Hee/pm06NOXfvGJ9M/tDG48LhDVwHTqD1BCtTwIAUG8bFgE1rbjkbqBfGDYyI
+3ExNeKR32t6FTx5fupLGpX7CMy75GNvNqQjNm1ucdm8bNz8l5GaiKHcTOiUqlh3/evCwZlnmI6Q
LpTuJZ3+YnaRfgyONt5JLeuGJ+6dlOEs8/uQ9jyOcoJzF6jdnTL6w2snA9Im8fgmXPNAIl0qfVBD
rwXjMX8QJ9lgifklEHPqq3B3mMNp+DjxqqswPnycJxe8SF20J30IeHYB4MJ44Sdh/0JFq2W0qIAK
DoyEx85y9nNAbH/2CiCxGTMvxX9DnMQKfKz6dc7f219hoATeYd85Sp9t+MteSw09ms45uJQeQ6vf
zqP0Fp9hTRHS8drEEdIsjkYzRwPx/NOW2ujE5UXVbdd9wrF69oqm0f/zPJMOaV/WsgubDe7M0QdD
7+G2M+keR9px9GBS2FH2Vt+U5I3GUhO9TPvWQMUI8G9UxrXYnxIEppB0+LFRerdxo2bD+mYGuOzN
woPz6Km2mZVNpQ1vyrku5nZA9ncQO6atZBnp0iboK4oK7TQTi8PPFp6Zeo/ZZ8+Qhi8Gr4TtUdjw
Y4h8eIghQGF4hCeXdnuLO9pacLMQP6T3L9wwuta0AIPULeslSX9rS5lbKuotWkOrHYThLA8IWTx1
dUe6Rxd+CO8GK2yIujzqZU6R9uX1Crcv4X4yBYEYDGRzSRKyjlQyf90J08O8lqe13TGshje+O2tE
lNlAEfehbKQ4zLAFYXsRaRtHU9ly/bB6c73H5AXnzmTAnl98MABS5ycLsJBNeP+4A9p3RRuG4WCK
XyGq+S4rDxBiYPJQha73u0IZdi/z9O7dtuRNJxraNfarqboz7pat5wnUgldM4rH7mgI2Ys7tkbbf
OHf37R30IaLJi2NW2Hmu4yZDpbGExIuPObJb2b665ZER09IonQdVH3oCRF4Rqe+qbXeoOJ+uv8ZT
eq5ayopn88M96r7RKO6eJm2JRy1/nehOwbHtXywdFlFJRYY+Q6MofNFXdDBxT4x20PTn+D/ZMKmK
qMfwzT+dxK//GeqYdNHgAbEjPC1ml+hMr6Zc1IEqkoi5pdQ2XIhyxzdhXMIrghvFVXAPj0yMZ4sM
cLg+DFn4h2w69u8jHx9hMtwuLJ+EOVtxLrNjmJzelEB3v933k6M3JZI+cDOScGXhGWt4PsaE9Iyt
26IWx5sZHHShRAcOeAuQPuxRhw0CxQGPqzO5Bn5Z63FPs5uQnY4nkgC9NrwpP+SYngg66nh0RzMq
/tQik9ocvbqMl9T+3FxJExHnuQa+3HQ36XVUxffOVZpgwyDCzisoPLKK5Vw1Tss5ROOElI5AG7Or
EtvYTiFWwDJ5pUGuSBEQGBvFT4RO58lpC34Vv+bUdKceeR6t8A7nNPVkgOlfjWKJeuH3EOyM3DPf
9nF1I4x8pniShRoVMsb1eJH1F8dxwaiuT8DcHUVpVFFDBSRsC6llZ7wSM0FIWE3oP3C6NiYZ1XdL
Miu93Ep7cBo51Jm+z67E96DQfPvuL8tSzPuCowWNKMvyXdjGeyT0Ao+iupRQ/p6wA8l3GEOWtC3a
ANxnYB3iuFmemeLyduHtnCF9kGct5/oq+uJ+deAyYQLWDbxR5XqPg7PpgDTm04zBTnlHTJdceDZ3
RglRhfdSZyr1112Sv+2JLnMUvW37IJNWanfT+StQ7oADa0SLY96+kzqwt/EovUpyA/JOG06KDU3/
M7zbva93Ri4qZrQ7IAgfsKVb3dzcakUW1NX7DGJXTeh8Zlg0yu+EOmh6S7mp2B+eTpsk1BQnZkBf
GhSIriJBfzHEx5fuWDM7jobFAmJh2EeHpQi2jkkzaoEJ3Yz5w2D/sxvlU6HQ3tmd8sO72JvLT1xO
kt2tuFvrtey8lYM/3VKrN4YuBeFvENIpUtAIEDINdSD8hujzj4peHdhAabfBPawGDi2dTmotqlnd
9oG8DfiGXDcft0OW8ElggOHCDk3VgX7DranRgV1Utqo+WxHASEaOWQrKAXPppWnzHTMrNQydczA0
pEP3jw/EFYfTURFrPevYE/0xh5liCvZd0nJhc1GMNPw0w8a2CiS2FSpS38FR5KwGh2qOrZtz8fOD
aDbKZgZBnoE30Ec+lg5DsmGVcrZKuQpgl8nZAuWj7hw8/ppPq/eaNAaZJX1SZiA3uUloATWe6xxQ
dq1HeVZwbnK2yy3G259LAaYZzUv7Hf3eED0UChWHOR6JgUH6Jnrzasj2guHG87nCJaHxsrrs6CYf
mfaFxeXm77bjmmUl/wOcjGkLDnAzT19qmhUAIJnawKr+VBG2G2DY17A4MxM/MOjZUO27VEV29XR5
fyz6hZoUIJv1QbvzxhOXZ8BAArbgBonAW+NBKlmNM3xDsEbToMTThp0Cn5yAYy77B20FJ5+RPQkk
DwOyGJ324RwHcZJ/zHNUp5iI8UJjBLb0sCsWRZVfOcU7l66irXN1QmpuuerNXSJtq6ZW8sbp37nw
s5J7Bzlpn0Pxj064m72ZYxcuNFxW22sJhEWGkGWgTV9LWR1liiDXEcm5R9QitQTG2Wz0/HIjEf1G
CTkoLEV0DgD/9T+gbp3yOS8q/1MFb9j5A29wjDuyiIZ1+kduVb1uUF0izOzO6D/EoYy+oATam+ic
ZB3m1yGnhErIogi2HlbYj4Fi8Hf8WO+3uIyOdcAsD9jTuwM0hov/nQ04LSQbEmo0RF4Qluv8teSB
bpmNwMzP/IF5IFnfpk3l9o6pVDzaFnGJaKL/crCTpY9lTNNd452GJBzgCab8xc1Lnrq2uYdbCRrb
OANDaiDjgjupXIEJSGaNBjQiSgtcyo0fTjd8wlam6XYcIf+zGV8B4ZFSUAUCRWE7cgVNYT6tsUnn
k2VnC3+bhp94HbKXd9/xAsFgp/DPKN/8C+gYO/JEqtmQ8p3/WlHB9E624s1te8FB4r2AAzmerDKy
sUai6j1BoGLMGOZcXoj6I+f1GtG+YW98vlszBStkctMBOgtadBZnv6CO3j2n+5AEfun17RZ4PiSq
Bm86KFOlc0gaCUnKo6wPwJ0+G2gpu+mBfrNABABoRpMLhs86/Sh6h9qtzaaLhAPDCvcFqxVx1ikk
lq1dcnfaj3CRdxA++xIEHyJ6BqlH3kdTVTyS73szqKFSYXC/gwV1iBPqQFTCFXOIerzwb6DrnZzc
J65mcUi1jp4LB9F0sTifKAsYx/jzXk4jL2uwhg+pg1+rUc4kn+SbDG/i1awZ5etizblrMzEGaLD9
YNyNtdAnJOcDnaxRPZp7iJAA/Yyn/Sui/+W/OTHwOd9hWUiq61ZL294AwHHF1548+Y1TzpbrjMvK
Bj8B0DlzG3mEjn/LpBQR7TzWlDO9pig0XTHjbLxIxk9Ohr8rZRZ0tP27EhS/A4kKgd2R8vZ0AUNk
kPELfFH+jDN/oDLg41VihIDdP0gsrFojwWd5BB7ZDmETOz2PxCwOLn0r0WfUc3pwJHnpe3b0vait
Qk5KYvWv5FaJXuF/5cEgaKqGKblrDn+U/U6s4IK69NS6tXxphAbgl5op9oAhaesjrSAkFirPxnQW
E99yzANeKAM5hhXhaoQAik+60Bdf2/kmiFKRtupvp5oqrkU9VkrZGSNzjjEAUXYaNl6+u/7tBmwq
uatoyVD3zRg4ShNJaewQFKrxrD6dzDYUO+hZHET4YPHKUrxYw43RzmNy/hE6R21fMBpgolg+qlpc
zDpvpJvagfs0TBk1F7Qjj6hpJJzIiO9WtxQcHQYDLVo97w36NIqVuAAuESoP2CFYtj643lpYzJIA
rBHBuIXEcRZtDJc93+iTOgPHQgzB5ciB46DoucPVmXxMPUTyKPJ91F//MpQnpUXpMNSFCI8PKn6Q
tFnHLAr8hhPaUCoR1aGcVLRsSnpHildDDRUeI8b9lNKY0mtZQFJUDRJ2EuniAwC7iM73pAvN2NAd
iFoqavBoLvTSb1ylPk6K9H7/lMhysJZ9+IUt85+cjSGJw/aNYfb16qX79R6mGS7QJxpNj3Vo2syf
ewXtKnhaL7H9x2CFclhYNJZ+EB9aYzpNMFLxIsAO6oEV/wj/6bHPl5n81eL3a8etQHZLTHixshqN
ynCv2/PvdsQkA3n5G0h+gXf5ifFw873S7p8lA2gDk8biE1PqSNWG12WSuDaE2j892a4dOyIBx+Qu
ljb+hEg7xqcV/33M96O3FFFvEfFO2ppgv1C/G7Rnj442H49H28gNbGbPJrRG3UNP9HRpfq0KoW8/
gjCCmIglhYJJ3xjq0O5kwMSDaBu/2oLJEJqNzUHPHx8zRaF9pgh73uLFa9CBPTRepyX0vtNK/GHj
0n1+i9GhRYsWSsue5rO7ZrzBWCncmAIy/EeGNCK1cphNW7SaEediSpy5UaR/8SFjrff3Hi5g56k+
sIzlwG6YGUSb+U2xp/0dgpPdJy3CP1jCYXmx8NAQVBuaEffBO4PswKhk2q7+/trI/ZhNpSgG9KZR
36Cipfs5B1ycrOFlNmAbKZzT89tr2RptEesUMQeBTuRozM82D6J6rqAaz/1h1xrSmKEINbeEzwUE
UogUczPejsZj5AGm98cH31fojP3J3/BFuK5ntHA/8DPgtKv386/F68DqYX1HkMKapHwzQI2BWvLN
SBv2dHyeMilKc/awrRU1TA3A6/dpff7Cn9fHb9ryv0XYvdNQhtajGvzP2xh9K5/ToIIGq+mx9u2M
S1HKPnvFhft58yIcayJ6YmJObdEtmSJwZfbfA04ou3raodX+mZtKg/aZj7fuyZ/3LByLWfJ1ZXVG
+wH5FGfn3xuZ9H1zbPJYefqC8Ji6PX4xAiOa0LbvckEj2LaOdFIoye7WY46bPbZoKMOd874lH+Fg
gyyQQC+UJh9CygffgcmEfBCVOpScyZWzt++RJjIeb6tTOkNPtuet/ejkukj56fMyTJsJbnb5j76x
LwiuB0mDv3fwJvBCYc4pSSUy/3WO+EsxlxVdtoWOGiyLB+peHpCbBqYYQ5W1bgTx+Qv1FNQYQC6E
RxQKMC8IT28mTDh4DKAITe8uzXr2K99+lf5fSziD7Wql+LMDpIsux/InPzM7GjHvr+Pv4ZGw4TQK
9Mu2Qs95gTLhKEk34RSmL8UzEv0jmQJNbMNvgEULHn7Rh63LHvT1ZM0X2j2iKf1hkma8IRloMZx0
w/ofeYG+MvXCWmntlcjOGPGmfnxOf4y7vO0SPCcHwVNiMYZQOe/5VVDfMLQWfIOTT+fDIg7C2MfG
6W3f5XV/UMUX23iImA/7bvvPgesxYaqcUmU0LlPLMGzYG01AiqeO2Amz+Sf7mq9UbsOPFRUrfWX4
HpbXOjllfaMkeUVl5b0iuJlulXRO9NSpxo6QgbjVOH33A6cQ7vF6YtpYMEzgtx2Y/QKfccP54qjy
OEJMNi1yyJe/YikY27OH3wx2zuiWiO+CV/Hxn2PTQYepYBHFDn6FiA+wr2CNIPCuvpvzv8+F5gGe
cAoZMkWaBf2X49K3fIMRLW/YpJZfMTiE4w3B9mlDNyVt0Z34Z9VjDP4c54fzMLDTcXuUvMOHbpPZ
5av7huzM/SxuP5Le41sJFqm8w3jB2og6eYzKiA4u4xYSZNJy3ZerG/uJau9khhCNuwfX6KQD+FKw
CxRX6fBBJtNhDg0XEzvbPaWXrLBqdxAqDjKpZLygEQZRTGHBKpvq5fRzmVZiWg9sok1LXd1qLiBZ
CK0Sfaj+V29wijjPakwV4icf4maTSa4USaI7nxwJT/8EwQzL3nwWF/88o6SEureGpnaLYLSdvgza
ir/5NTGPdhvCNcQPwrEIn7MPXygmeBjAdzUadPaocv4VoVCcfwwKNKFVnGAv3xjeJdYdhUdrsGAV
F/iusn0wYmaLNTeoPGq4R06z/W6z3Q8we8bV5jKqNhjX88MMlrOPUd3dLW6KzOH3vzxtY7aqNy3R
20D7UB4cvQuV9iZGYIwribeiVQ4jo1iShCNbvPA+78EQbwjekZKR8NRh1MJrXpBIKGdT5WaziC8j
5EY81u7/SDqzLWWxbQk/EWMoIMgtPYiCfXPDUDMTUVEEVODp61t/3Zx9du2sTIW1ZhMzIqYL5wM9
JgT8+ERTg+sCHJ0tCU1YoxyoGP9/E2cUfwjJ3bcHIRlPCMn6JiaWIU2iQN+jcYAmhWVHzBPIjuwA
38MKmt02uinVDrpQnqh5OvWCK8KRXxBU2dQWwBnN5/EDmyuelDm4WLR4u/j+QVBeW+3pioGLI5QH
EA17Bm3/KjFixu/4xxTXaErZs3tpKM1ZNy5IjohwIXSgmc8vFtYFA5I4n3a10ERm5f/h2lKwKULB
yTB8t5MouysbTRXapDUU/z1lM+aHV4BmUGeBDoLuPSgu5/QqxnmHRBORkpT4PyXgD8QDA0Ev67J8
YUlgkAuoEzDjEoqCQDzOjpvARYKijyT6h+TtrZBmuIiVWJ5qu4TWXJAEAao4K3IoWPxUMsjLgXCf
7AqwqV3fDC107CHs3YUFBLSGdwsz0B1xCCMkYv5qdZruNsOvN1oB5whpLrUugR1YdzP5GSKRhwbY
gDKx95IW6QWeMkHUtkQBLVSNAw/eDbRBgTnsqHYRyIJaOjTP5oim3fetgWmBoymK8+AE/YxntqiK
ZU8ogvQzx3wM7VXcRxTN4pbxJAI0PdjNrFRn9OEVdGv+C07LvDlyycfnKyKR4SWK+kQg3aI3Ad2B
qC2KX0AFxth//wCzIUY1nICaUtYKFnkYLMoBTxnDD07jpjpDZTAwr6kBWMrWlUj5vE8wFVqnJvrq
k0P89rJDQFEGZRfoDXK58FhGKr/DGUCoV15iE7AtbMDWiN5cBcgzcpZzqu0J94OeVuWbKqZMxtw1
lOiMCfgpTuK1cAuDU4vIXytBrAWc9e4tAeAAmImwFVfJCoODqVg3X/dcZFCeNuDc6lDzhTyGWwNl
jg/HUYb0yxnjt/Nvv5y5LWbzuQs0Mn85/5TfbPWxoZLiQoM882K1hLT7+cHdeyzRsOEgydJCyLfe
iv5C6IDgjRYUtlD7YqFq48yBYk5sXwYVgg4y3/xz/32tV4AZsTvNZkJ/bDOVmQNsneb+A0aC4Gq+
JsBvUz4ZpzVekE44nyJNU675K2xYjPN0SIp2tJW3gMZPeWggDCXMTOl/ryrjc++uYvxzOSx/dDaB
MDgBfiktNg5OfrrPBt7eHDgaesPLpTEUf5A7tlGnqDl2ZJAc0GE3EbxfXhxSanbevhYne3oNNhsx
VaR9syYTXigfE7xB2w4Ek4BZE2CTs64W4RKngCsCT6bc9o84VaRZwb1GyL87tNEBixG+oPDZ4B+z
hW9esmeX6807zBYHdhtahdB24cOTnBNQ9C3+R4u4GsL4fS84VLdwRVJ1GckUGJW8CFOC3rlYNIj7
OPTBVEV6GKyQJuCzIUZNenTxAAT5uNxSBrYCOmrct8bhxfSpOMKoJGCiOMBGjzVmwcogyx/ezNFz
Msqn5gRzgig34BXhCmQTUEsJCTyRBm3ySySRYYSIT+3Mw0Hb9DY1lHzn/MV0NAQhSmCc32Pti4dU
SxOXz7Xktg6S8YpWCtppGxZXGBmDiz0DM7Aq9kHUF2cYOrMSkP/oROfrKTH30NeOjkP/M3ISujhg
/OM/7PC4h6Yhtn5ZsK293KKcBMMKeALY3Qe3NXu+fJ227mFq8HlN9WVvHQAMMUcDwvWscBbR87Vb
4kgnuLafMY3N1S28sqEVwBuqobR/bD50k8oU5qO7cj+rGHs/DyqtFt/SWL/5xwtkDVNe0c9qELk5
rGKUJjwApzQUPtuq6SGpz4Ognger1lcpk3hhwwXqTCgZ9TTueF6rNKBWx4Odotgfr85nHk4HvhLy
QSGqOJHcusJ38RlE8OcYl3UTJhyWo3tMK1qi6J7paQXiI/DG5eDEUDZifrtV5irNlxfAGA7Ov8Pe
9PjHVghJyYyqAlborZwW8xUqBJML3TdQiAsr+b6x98I04fkijpJT+FZmIgphfKrwkb7AG4yGf9E5
g7PhsN/QIlb+eo152YivXPoI5yYLQnMcsKRv8VtMhWaHQTgpE6UhZ0kRmLWwTWNpMCdYmKmdMp8j
fhWeYlMMDQyTVEv1WfCIIGI8aDwZNRKNEYLHq+B6Gs7I7MY8Mj3RFH1MBZVrgYiRUCSCET86YZ4H
MZ90jfTmAtmYPpGccS3tFUYlwa/r1jWQ4gppa6CuJNomib10p1U7IaKNFr9JokxLZ7vAzYRWbhLg
b/SKIk+3qJLFR4cJehFJyKAdcvRZusoEemANKufTWYnJEQpOt4nLT0BKrl1lTlB+0JSXgp322cBD
QgZwR3GY8gSE1dr4eBj/DW38iUZMbzIhVxR/iTWFBoBJHm0DipEgCFL/F4rvokt4n++G423BkOme
5sWwZvC5af4XCJAoDIQoEPeOIBAUuGTk6ApCn2cV7I9Q0kJWiS3FPeTkpj/F1WtwMjsn+7fNub9s
+c6ZebpYKyp6wUl+8hQb/9yECY5MOrw14d0FQAO+UVjdnkcPNc9LpE0SFQF31Kp30iHad/bs6mvu
nsEdXJMvTA9pOG1hiOxZh2WVG57FbGitFSd8rRjBXTjRYu0O2lz2Iji4UbBfbVaFw7WV14wQ/kE/
3x1kqydbJ2dqxBffcTEWM0FzGTL6bY/HrHdlV+F3wCMhyYb9k2nWAzFVMntgCjCyjlDR0gnTyavs
QfW9WBEbZsFwC6c+F+DCinP7TkaKF7UWe35e4n9WWcBzM+gGEXO0f9st2lLDyTO/efhAW6NuwTY/
uCe/gu6us3HA7rdE1ZfHaBx7V5UdhPRRSmoNYcWva+lP9H206h2LwFhn6VDD/BvVUdQiP9/hIWeP
JvFB/huIUIt/Gf1/IEx7VvzXbHLfI+IOC9QGsUSzM11lB844F682zCvU3Jt5ztcqw2ZTBpheS7xL
Ft3xbwso8T3/BJSnWqjpbOcQRk3KiRyP95KQOVO7NzuG4r1dlSgNwBQETjr2yAyxqwm/qgBE4ETi
AgdkPCabjFNoW3R64xJvHotKVcg2Tx1+HaJSSx4BndKFDfGqV6nOPbpGKdxDfFeQWgqu7jXQDgXS
1gFpDSUxMZIygqIrXW8osEoQrgwLBJfadSoy0Omk8JSEsGkU8wEEdQxfrqY0wVSUmioQ2OHNJAVn
O1o+fPnMy4qEl/7iazPALYf4Ewbc2UVwwo1r5F9y93H6h9Vkay6sj2Cj2RKtkbSIeBRrm9PqOV29
5yfcFOFGvBeELqDKJGlCLzDdVxhTb7JepHOdc0L0t94UMPwEEQGpE2In9qpylxYwCfbVpCJapTaS
CCvhgA07TiiQD6MKAYreh2GkQQuq3AZgEo0YvJov5AAt+GxxnsQ8nIlZyk3kbPEQaqf+ws0Ye2D4
rZ0yhLM+0PsvzgeloLDYJ15SK+LyKGZAtdOeG9uAAT8f2cVtCgOZ1bvNGuIDM1e8bjCFVJYvp4Wy
PIz4v42bXsMMPtSy+9g3ffU2W0S1psIkrl9A0l53bFSEYAOjgzUW48UPou1viJkPnByI9minRgqT
GBTyzDr5Z6Dwl4Byp+WtiWUbz8nPg95hOqX6GTg7SE8fnCF5tRWAj4n3znyyk2+QZ+izdNMF2HYo
pt5oxYS1j3Cye4l2mE5M3jBOPwV6zY0QuNAimDIHPmDhL3RVsMvDFVIedROfELKa959/OANTtcJJ
18BTbzSktdOcpzs6Nogqu+m0TC7JbqrE9gHcwuLwuy/rxOmmfZ4+4T4p5LH3ES36/WGdDHNYB/8o
jFPhTsRXfVJa/vwbyAvaYNjU5pptg9DZxCKokJmfcMr4YnltdsHFZGUZ5iuLzAqX18MynN0S6CHh
n/9Defz2NwaUBpdfCA8XX4L5eDahVG/OqCfovN03G2NgSuIyTwkvWJo1HBKa+v3858NzhyzG3G4U
bKafQFSFYnSYcq0kc/KXxfMNy6PQHVN0d5SDU3uSXfiNl6GtIVmOi4JWFv9PHuIJ+ARWkhV7C9w3
hMwvOMiOuxIwMSMpXGtpoQkO3VeUOgKJS7GODng5xJUvghfS2hSyG9eTMk0l9YkDDypKnCT2CctJ
0acQAESMCsyEFRpQe68+1Rfp7MWm59v87bHuGoqFy/8KYrvmD8R99J7HtxDIGGfT1ThMvTdYEiBM
gLM5aLqDd8ridxAvAnVdkLoTLfBU2folPdOQgIPBwxNhEGs5/MCh++G/y4oqL4luH9Px8DCgfKLy
jjFgEBpvwSpAUO6won7JoCcG6aL2TFC58sMAjx3tN/hAydSTsYlgvAtvGwAvM8h/hYVgusFJthXf
3VUQxNJz9syR45rDlBON7PQPQkh+dwZTgNFOI5bmyOwsrBQ19Ar8sn904CN9ihgFQY7klVoU+NFO
OU8FCrAS2GEMcORuWLrQ2ABqdLcLmgIxweItp2vaLFfEcOTivDu3TOID9HrCKYLY+Oa4aZACtaCt
WQDmfXQS/YKtoncz4ZtWW5F4akrGdMMLUL+MRArWsWMsZ0xOqib6czybHkMbgIBnKtZ9gJ3I1nsG
r0XYjvIPd6LbrTV7VwnkDSBtegWMqfBdHjiKzVLw7enUfoCmENaLbcSSKUrvX2WRJCyyeZpbVpXy
x6s4AGRn6a+/JfxqtueymlgX47tgeOJY0QWzqfuXVhhLEbgwIEJpwMBPZuFq4S3SiCL0A2Y6mpn8
KqGbwmfMGTmA6r6nFxiu1qKmF16a2g+lu/hLnNwdGD3StSQam147VzzEdmd+bIR5pwBgxxHrzRqO
A3kOfxQhWJNI8aDd9dfMDZOBlQjmQQBIzz3Zx0SvRxy74JFijvw8ClQKyCZEACfC1+L3wjZkPgji
T94H/cqBmLOzxwfdLBmixCBb4hfRPaSrL4rOMIpuqxG1zdjcpr6a25EHS93rfnDa+JjARaASGp6i
nAukgQo32kMPAQfDFuOixW/+ZlxUWAwt/o0i8JelVVQ3p5z0Rgb0sOZdFEzcKP+mv9wUJmuUf2xw
GHPvKVyJl8xaUvNQYgXAgcPQePH72DK3ojkihSv/E9ohS7JBmRvCpFFYEONN854HxoB2lNEH3+jq
fvgbDIZYhBvJ8VatHXIip4B8SEO5rCqvpkcJHzELSBHpW19uytHA/RDdHE+IPust2msBjExFQ9AR
/d0eezqeKr9pu1VC+pZ/s0us+Om/cs9cxAfFpeQqhw49H5EvdqX4erHtyQcy3QCgbQ/DYwM2BjI3
pDJpl4hlt6I/iPYh03AAAQe17ZM8vfC8fWk6jSUMA2jPAYYWC88x68hMfmU4LEk2FcfgYh2EuPZ7
jE+4+hJzl9jZW1408kSHUXRM4JjJbdkjBoKyk+cFQEl8ChbaXkse9Aa8Do7XKj5NqQJEEOixZhb1
C/sNzCfsdixp9NUPQCTY9KFJeE3jPb9tQbX4MX+FJpv4ZAAebqq96AM5qzl/v/2LTExcsAGZukjB
Bdg0PYmClFnP7zhBv8kZXzAgeXtvD/Sb60B75HEFrgDoovH6HXrgBPRNI8drJvRNYMaHm0bRwivB
4WYRpO52WwRexFSSbk9gEZyhzloVIndz3C7JAayY0RqjLow8UXIANKuW+14jU+a3wLhqAvbK5nYb
0dExB+Lav/mYlAei52y4IUbtaJW5Q/v3osIw/Dn8THBHcxh/zsRADz8iF4OxOdczFpZsE2NZk1at
MSJ4VO+qJR/fM9xsAUB9G2bhEp0OXAUxSCGeTSDbiEcDUG7IhNqXdeDdjJl5Ou8vS539rdncsdTB
AQOQPMB58CP2mzFv5YjRMjp7B3d5ZxaRbVwt+P1FUM9NA1IT6U3Mh95jpxwzrxSvjZw2FePC5/m5
I5jQ3otZGkVP4YBC9haTCJGwtT17ttUlBwhCYUNyvT9MA3hCtMNCBcqqtJRpNUHtl13fnT0E0Tyl
YpD1tNT6IMtuPV29DKe7n0eT2lLsi1VU1p0YGPyj1xUWs5hsnvs3X/FfU2nW+NeHr1PmFtPh0Bqe
KpaIaFb2iZ8qUoToEY9tseq9neTzpzJ5atZ1mWmzMf95HrqC13DxGhaj3/wv0Va3tiXvu1gXYR+o
m+90mMO1W+bo26XcraEyHovF8yh6D1LsI1HwJyc3YliS+6JZ1encCM6ORE3C8mr+7jhBJbxlX+26
r7yHKzup90Hlj/LXfrhMINU/4FG8wfPphXlEFUCWIVm/2KYlWzILgetwPMtp8XoYsk9WeON1E1XL
9mI+O6wEBHgkIvzY1iKwHycPRaqAWcL+ejVoJ3eo4sQcjUkr3myK/QxXhXc/ZQeMG5h84ESpI/TG
QQnC6n0heaO5XlqP431ySe1quKaKeRPviKbW0MsYlsFQ5jAM+aqH21ysv664NGKiC0vBmN28kZAa
QFJpgWpLALs8xD4joslAR9JbFRtzb55GZQj7Il20z/AGHSUew8+8+E+6+7HZDtii/RHO+0KDnC+M
mB6uq1iMdYfdoDCEku92G4+hydXxsMS+lJ+Nb3xJysf90O1CaXKjdGSQYParOg9vGqaWs3xC6Tya
yM4T+0wjxjxz1rsvIeDUcIgS9Z0I45jZdea383UgHN4zHcx04DCWmoy9L3ODUlDn4F0H/e65oLx8
lKsyOAWjG09Ytr7O/TXNn7NB5yidq0oOzm5swESUQuoeB7/V8uMTayhchXiUos5lIl8fxoEafBMg
rY66lWqSznRzkQj9xiT9mhqr5vdyIMf/9oBPaogro8X1hDEoWQv8E/5nnpkGOnTthzVG3nhZOr9V
jFjAsJVZ5px6AH3WviCt8bBqZq88rgDU0blklgINbFOsAKAcMTVsp+54M3B6SjAN/HoiLWpy5s1/
L2h2smZRGFutOQ2cD2OPDl0pLFQletjCl0ZMlQ0HO4H7Naw6oj7mrclrxrNAI3B3QEFYJqytK23d
nJUd6C6a8NHgX9mOLvaB2R08J0t3/h0m7HiHpp47MLo4Wh8/DXWCK+DmleEBBRklXGMIQpAaxvX0
F1OOpc6PdtPPhLXeQeP2iMuxSOSKSk6VYEXxxsmatzsI7433/GNlOMXt5NkDYrMe9AvXp8Kih2UU
TvylVe8h/ylDAa9lPK7caam+IJssW/Nc261znzXCtQp/lDT8UJNAmKI7VniYBuBLOhQkGHY0D+3U
PmWLD5PouL3gEI8K/ZNkB8OqeOtDV5xvVk66w+XtNn3yZXu8ZS8NfiDCi7yaZOwZNltKxmKtEfGe
f1I8cpmPYoOAtROwEDLEG0P5S2VLMVD4uoMBgLssAudFBruaBp8eHSaVWW1kd2B/Fq13VdzPfCQh
l7CfcYeOHpY/sYCnCmuBfelcO23Zw0/Pc2x11pf2AMXjOfhLSn9bSzjpIPnnqFH86W/zgS2ssbnS
efAIrx93dJ/ebglgXqX44DWVLohVFZgolJR+MnoEtB485y+UfxLK/enfbrP6G7wu4ZduVrIVZG0X
T15DlXh/gzEvkELmhmzDzRS3Poyil2i1HmBBTNe60n3r0Niwj/0wDQqz3H+Ok772XgNmdXAD4DLI
T+9iAKe8Yp2asUZAHlzqqaas+o9ngCB3LlbGTeZhZj1i2/x1nR+fRIdyU/cBA25dvDTSXBOV4+BG
7EV/e5St5ueN+4CuWKVMAQlfk/4EbzUzzSFsIkK6TN/+fT1W42LEIvhb6VBoSiOrlRDg8JlhXcOS
Nhq7zPzJHfph6V2gr8CNYAr9/GOm/95QBsqZq6inqyFcL3BAwPEDTzTEAFZGaTLDmesTDd1LatqY
H2Dzq0thFZVMWqDFDhnxaM/NQEVK2ifpwJOIaqxm7v13+J1nA1P5BDBw4Y1Ez7fbYACdCuhF0YI3
yTDm+/CVh4iPZ+9Nk1DMTKkXP7AeCIq56AphP9z3PNtt68tHkm0FM8IaR81fih9GNqkEuRnyQ9jT
fm04syDtatL6bP1avQ1LwmaJuoK26E9/8DT0BG0nYZXJmaXH5V5Hk8AfZBPFNoPAMoaUge/x2C5F
phGlmsfjw9618wy/elgPtCWLDeU8fZ5slaAlyOuwjEm9snBvmTsSY9uRT/LH/bA7Zo8QGg8svjSq
D9T525JvUTg3XwuNGPLf+eJBcEwdkKrvvAuN516fZGEZP+ClOoRBtZ+W9dBkA/0Y6i4bQO4+HIp8
hgmQ/V6y4g/XngQ7sZ38VybKRJPMx1K5ut+bLQzpG5xAyARUSZOutz7JazrY976EtsSuPbwwXmuK
WUzmR7uWuDJyryty9hvvB6sdOWXqpV4xG8LqQBmFe935lgeICAfu4/y++vr5vhqM+ekvzkZTTpbW
rIu3+8g3+jtIR+FY3w+VmbFi8UsgbAkmF/n3dbEyY4ZCb+A9J0833RXYmIKXxbBL5BDOPYR1OCr7
XLfVFgwM8m+LvcRz7L6544p/mQ6TbJtv7jIMgSqw3xsuksQu+lDydeihk9oZ/LU2Poy4z1vD7dV9
jLySwdEE2yeWtSs2lvwcumV+zK7W6QMR+Lm9TpVn9D4pIBpEpiHzYmVXotKMhvYrrK1uLUzULmeE
YK5GwvQZM/Zuk9tUv7iSi3fUIfm0GuFa3C1ahXgUjSqffDE+0EhdPs4f+m81usVSMJhxSPF9K8d+
H5Wsm386HHFKEkZFCKfq8L4ayTZpFgEaT0AuvG+By5ZHs9P9DeMMsK2yr9W85cyjKd81E3lZwAeg
9Ji1fh/QH7DCc0PBFj/XTc4wMg8LH+esSQNPGxw7zA5pAoixvnmS9ZyKZJMmn6EDcn7FFOb3w0IA
nhdTwdZ54XYmdkpDEzWAeXr4JBWH2/3kJofxHvU/6kK3YTrjejSypIdVw55w2VHfIEEEiAP94Fmv
MJdPj8SMZ4FBeokvlE8BdUesaY+nmF+xbGqO6JfE8Dt2xqWn3h1phZKVW3rDdCZ1im1+28kUwHrn
AvmORk4VvAa+gZf/rz5hRwY0kTQY77+ABknN8SPFXL4TqQrJ2h2erMxrmd+uMJxSouLIC8BHDK+w
orBVY9kjHWuF8Xo+u65ex3FYYHF7fB36CdSp2wFnYu04aC267+LmyQwyyqiTNsrL0SCFTfLeEaaf
qxLrEtlh4oavEYaUcmDMBgirt/JKzWxxBxnDZ35N2K5U75V75aSEHjstvB6PJG0DHMWsGy0qug3O
P8E9uGD0BBdMm7GnHZsLRsZLwiWywuEPlfnw6uV0w7yFDh1KDsJkjbYXF55eP5FmBuI2ShLoCjAj
fFgNq8odgIMDdJ2vq2wisprSkIVFj5y2TssClkcwWuFFTs0vTwehoF0NI1kzaTgIXncvm0uzp9cs
qWXEY0XTwe4no6YMqJmi77JZ96e7p3HSxbJ2ylesa3iHz7026ZZMSZiAN+HHp/qJL+5NEnrt9X02
jlG3xfSN8ohOrHu6+ZP9ve1kNGXaXTn9rMA1Xln030gNykkPND57Xr3qnfCEmbQPPvN27NIFXOLe
R6k5aZRkTBymDmFSu1HvHnL0iyNQw8d5MMfTeEraJi6KTpkuxb1N7ujboL/D68OLZTpyul1n4yiw
bH4zFzWA1Vu5pSWwf4U3FaesuzriW3wSSbAbaQFYIkIYXt8OY6hl8Il/6L18UiJkAKb9MEjgzgC7
yy9XWarzGxX6BkydJ1r8jhYN9d4a3s7YNPQpf0Tfvrx0Dy6jtHStWQiOMrJBKNotv30wsmiBR/PW
qVe6RyMMk1nH1Q1jsrE3xrrkazNMgNEi7JBX4/3LU8we2UxOcKnYBCLNoDL7T0oq/wHgqVMJmcX0
9NpI+vrORC7z8kUlRNpUGeM/JmIj7E5/1FCjTgSIO5Loa5YzSO61n2G8RzpVaEd+0juLXM2a4Z1s
tVFGoUCieG0K2TOkuykRh9rJoHC+/5IUxFhr4DWCIUUjNMZw6mJ/mQ+9aLFGtI1eBXkQwmfGfkxN
UHs4uXYxBwz4Oq/w+fBex57BHpCC6vBsHYWuik7Mv3Fq/zUcfyRIdRg0F3oLO7/7eRGORdrLHQUU
TWXjepnkBgAzjMop5kWPgBuMRZTsSAbx/lFEfC1bFoZkT1RsOHl5l7242nQ3rsr2dEdx05H72N/m
7L1CRYyVYbe+rr5/RW8BaPeQCAp7pDr1w8ugngCy+B3LZddwZHstvI7ND7c+vGeUhpjjQSqtPiBg
w95mevpqLQFHwelGBPz7ygIJcsYnVj5Wk9pU+1qkzDvZzFZf9KzPsPXpM3o/n7OlKr8nTTEtbk6F
0xmTYXojw8nWwh8LNKE91cxTC17l/OHqFXr4sL3GtxtZrfn+vug13/Hw46blmk+nqnav+KOX91Xp
J5j0ypTciDRay8CKgEIE+a2esNtdw77bpi1nLxMH+NQGkEdxN73gDw6J6/oOFUh5WoF/+2TQ2tdd
tm63NfbmwjOyXEqsClv3wRO/Mg5fnNHlTtW10rs1lFw4AqUvHS+dc6XucKwsuFbmSEAOon9dI8MA
NAV3U8BLG3MQK16W+gA7GSTgbP99g21WW+IrJAisCPEEqiayYo9XAB7L9+yugsN/3tYrvLj0Encd
hYVewEI6KlaBKoRDRBsETxyLuJHL0t7tyDnLqMItXhJAcYXvKMV8qJEFY3WVRmNKrd4Xr8z80K9x
uHZdqGI5+zzSYtD/4nkp2h1KceYodLbMIQ+/qtPSl/SsS8avKBSs4ak2DPgX8nmFksrtbm6KDaue
OXo5N5h2/6Sb4eTBLjaO6e1Ae/kjMHbNl6bXycfRAAWRT0cJdEnv8jcK73AA982xWKlxHumG9XwA
yo0WgPFvtvUtWj5OazfLzCRnQJjgAYdXd4A/oOBq8UXZqf5PptB0cR8O3CMxmohiybuv2+C8gFf+
z6fDOYuxbqtbCnvn2ZYQyA9sX7sz7fyoI5SLuUlh6Qfp2BKivw6JH0v5Y8WN9BZAnFb+8wGhIQx4
NwfnZC9lpTsUhc0VKHWngvYZDoQA4i6TF5C5AXAUdhOIinaDvbS53vxRh4nV5GsX2L7u+rD7IU80
Pjbu5SkjnYCdlCAHYT5PHpz8zuNeNbC0Ac1fTp/Oq4f7NcBHcsWrDJrqi9OwhKQSJZ2i+YUY16hs
S1kbzcrwNd0FJag7ewxPmOYLSusYh4ToEjwrM/+jodEOBFx1XlW29vDw0fo+f41+9ux9bY1VD66P
fuUizwLJwxCjccN6ghr2Eei81QYMjTaLQ+E2lCTuZZWWloZuGhcoA5NZa4xHj1Vi/zD2RjsO8XPx
tNhjZOfWqZjBR6MIkW3i9+rFhkbqDeYSLjbMnkxR+/O18sUjlmbZ9EmjZZhZALO49y+7dvlmgE6V
5w7+qijbfB7uVTaVcwvrp+UypC4yDGxul8iQM2q4P3FsiJH7B7Oq/uu1TDGRkFxi2iF1yuBbbxgN
98EbiEqyh9Ax+4VmFrQZvPCNIts3QO83qgVSjeQ3AiVCXcwQATypBB7KosdGwTco9VcF6Jdd42qW
Dj2RtQqP0oGGQCzb8oWJThdirug2k2d4HVkbHZZJe8qnQPvRfSKfh2i7Z6n7lGDrPBbPGMMwATpD
72QS2YPHvDzDeu8uPTBQcE9KMfnACnc5Xg29W2GVHPK4P+5zlFWjRfGbh0PqVZUuIx7N6h1yKxOy
GP00I0giEuFoFBWb7HSHp3dWPbiFGQTghUZbRaoaVOc+KggT58vxIyW1nXms5vozYorqRx3o5zRk
7Gt998P5ewfDiW8MvzZzqHu8DwHQmFbEH7wvVROg5cw3jfQJxT3fSJ/SAOhUx15X2bCvJqpdPZNx
GuIzoOMuYY48fqG2w02vA2EQAycwZ/hFt6iG34uph1mOLdTShaOZzlPyLr2jg2/JTK4pccWlVp1v
5RuwNaBaQK6cNNidmwV9Cp0Hdsae5FEiOYOLqTMgrHe0XMeP5t6fTnv3v9Fr9cGRDnYFqKo9OBdR
FhFwFiknrFtTiiyuNgnYyS1MpXFedulXvRHku9mboyrDBJTN6/pv38V50AHus+PBVCmTtIELq4+t
sYB906tX4OV0vViXWVE7b/sz85Gym7eAaH3dst1hDzaf6UiMriWOmiEhTAlhViUXZ/4jsfnGKimu
D8xEWYr9ITe8j6erPY4Uby/NuwKb57P3PgA/76FNYrx50e07ox336g2/sL3srzH1LuzJ4fxPc7DB
8e/FHiyNKQ5Rv5oZkbJx/XxTSVjpcogSIiLJMDCmvryeJYs2jYR4Z4lju6gN7xV0GEgGKP0mNdj+
OxoyaqaaGsLmceWadtUbdmbxxI3HVOYVoqahaawfefDBkCHRC19+rx5gxvTPD//65tPAtpZ+lOH6
yfIqDkQbyV/GMuyZHZXOXY2bLbs1WsQGgCyD07iJv00MAoJmQgJdcRkmyBMaCkYMt5kn9QtZ8lNS
zn6UWojqBjvok6nIvSYxFk/fx33e0FCV7ebBlohbMmp/jJGnAMAdWIjw2zFI/6i+jtfTcCe9uKeS
WKnxBNxC8aOFb2d0xm4QgXof0N4TuC7wHLSjBufSw7WZN47n4T/Xapl88NlntB7ZQXj+olSiQR26
MPXZHONlExIAB90X6hwUn1DPQ2xG1zCMBNhKbgb8IJbaD+ayg+ngl08th6U7TvguF4lfSAJa0ETF
NMCkaK8oCVoCwefDE+G+wEYQx18zYeXiuGNYjkS8k2IwSRE2vIxTHnugyAV7TWdGa9ZgQonYyPn1
CKUmBdJzI3uvBd30Ked5ZpA7Pi87Z/dFNldkXzIEWqy+ITYyuWK7Lb83BhV7E4VLVKEU0zK3It9n
QaYw+xFpXjKv9JGV+66dfujVUc0yAXyai6C2cyyKkU6+ngLS/JyyLIDycl3WvzBQ4YBRCohPokmR
wmJJ2c6oICqzw2dZjAk+K3C27x+kPRmn06MGJOFcpTDTJkYa4oYTVgCKrIEN2Mb4c/XekIlge5Ar
MlsNGf+ogQ69qGXKOY5ZNoM/sC3m1C+PNH0/sR6XbM1gwjje1sMJMtKgiPb9H7Czmc1j1btHD3gm
ZW1rf/ef9icNzvH1aSPh8gaqrTJcrkf4wwavWSfE3iN2C34t1t8tBxHuoAjUF8MkPz0xFxgtcQRS
jxI6YYd6Nwu7B/dVUUlyWqI7pQ/BU9qoN2is/TDMM2/26ZyyTGQQmj/q75QZPcIp4mZts2WrLCB9
oiNMEOM2m/FbpI7aVotYRRCqL6V0x+//fkGli98Hs1CJC48OC7rhzD1V8Idan1fGlQ2/XvclhakI
FnWUxSw8AQUymUa6YMoBARm94PnlIdLdycHgE0CVYxG8rFE59JMhvEYIGFQJndn+XGMIQb/31H1N
F+dnooRdTPRKg0EwpoGAUjQIcoYXbE6G4N3FQxiefCZb1u3PkoUcQ4vRNXw15nKW5L+OowgA81Sy
M6GF0yfjm62ExQ/EJNjiPRYHkFxH7Fy+AJPqux6f3+5lQ52+BSJ29bX7+nhVOICrFb72HSyb3nph
6OIyLGUT1Ir67vIM0qD8uv3YfZxISY/PVUw0rmJUSx05vMSJ/jm/tYjKxbiGxror9lCCb3AS4FNX
6Oc/ceZQr9+PlPM8wd8MzkOLYerbugUMJPCAimG/lowyw3cOlZ7FAL0/4JC6Y2h2iMvwqp0WlLLf
lYb225OSx9PN7CeRaT+eFcvi3FhNj/Gna/CKiOLDBKeAkTy/3gJjroTc7HH8zM2q+NNIAW/J1Zr/
SDqzJUW1LAw/ERGMArcy44DzdEOkWaYCisoMT98fp6PjDNVRpzJTce+1/tEasAnqyCNlphxG9Rsr
TFX/5UcIK9O6jfTr2xvriD5XGA64plIYUyUKh8vpHpB3K4XMQdE7yFbJyjiV3BAMBYyI0CtaKP0p
fzxzn5/JKVlhfy4O99XwF2MJBJEOUSG/doT9dI4EHfZyP15ii+QTFotmISPOU0jYLIi/wEfsv11S
ZRav7SMUj1lExw+aPOP4Cd9RQlhi5vZHBVQZZC9zOYgD3Z44NJ3MyE9Y6oG5MlfPhbGhDy0lBAL3
CHlkeyJwauYjCiQTkvWSkZKQ3u5Hdj+ZXRoApO5TneUwjDq24qVEuLfbObyqRIy5CvrksOfGJSvw
CyaDtmOZceWrzqSGW3EbAhixIp/rs4TZ/T6Xt48/aa2suQRxVjiFI1yaEGHwc1b43LvlGeGyL/Op
Qo66k8/P0pLPQmHpm0lQHPWlelZXn7fdAOYAk88ncwoi5H8l6SWwoLolRnKkRtlcv2gU2iJGEPZd
OHrzTe+z/CxZN2n2mcfoj16BeDLX5fy/MQeNtkJaJHFau4evwoYNTj8fHJYoIguFQAuI2YCpJFrY
ezhlVHkvCLKH83aL9f1UreuouKgzdVYtsugefRbiTD6+tvm6CNV5s5R+Xmer2ADahkI4/JS74VBA
+J6M02cy7V42L1m2g4FeFc9QPvF6gsehpmOg76fpT3+SgUV/H4eEMcy04jmbx0LfgDB8mJ7llQDk
le25Ie5MTDd5xWGzxUnFVJ0fdWCIFXy7GjyP6fVxbfg1WocmHNa439G4DzxXPGsu3/K0IYzybYu2
EHJgym7y77V7bOr55GREEGOwWAeDjPjFczaxi1FOsVOWcjDWcODtDCau4T5m1XLimsxp5jr90VB7
SYSe8i4M6wx1OgPx4b1LON4ey3RJIieukAr3em8rVurvBbTwxMR5xeJzM1fpLeYzthf+PT2B0HPt
nzmXgudJ2j5PyV9++pxEz9gDz35O8V70Jgvw4fLvwcHwmx0S3Ir3g7RF58uCo4F01dPi1Px++M+e
p68/nPV/72uP4pCoycVjL7Pp4/QiJV1rx47s+/Z5u29zdQzTS6L+eidX7CogeZyZ52QMessBm671
8bnXV3rAvqbZMoWwr9mdcmQt6kMqOBhQ59mPEOW7yZ/8RbVBLwytDiUM1Hs9NhUlzoc+dtixckFo
SLn/GMyz+RalHqIxrHKIhVRyFJB77GCr1LCaaycWvlFyYHh50P7RUsHH6i8NksP90K+fpxynprhR
y3FyUoFDP1OZt3vzRugf2y1xVWMCyT1KPe38PZq2Rq4GpFXKHfdf2o4QJDYZIK/oFaEIfm3FmQC8
3Oh0PaeeGSQcJr1fX8c/giMDoDog3XMlIjmdyRsBmjo/FSe2X5kj8bcu50nOieG/tFATAoksUM5p
9W2recDLqUN2fhxNnH3LpWENuqMnuE2QEXotIxRzbT+NXw7Tnfoi7AZ2yTCdU8VW5BHOtx4NnEQJ
U95n1EseE95JDiwznwtucjVevsA3VPr/RKT45dgoSf7MwPEEa30l8iZ2UBx4wrkijrq2eXXM2K9F
bMyk7AipA2/NGma9wBoRHJE7CmLytvI16eIZNB2R2wEub15Pw1L2k4pJZNq3AENf92HOhM5utHXd
oPeLMvX6JdWDD4f75FUHy5cAyllYgD6E9RdADRilZvgonjY3URZkD1uYzASvDNgfJKf7umVQ2/Lp
iS23nL9iFrI6KMFtnGrZJjYtGITlwd2wKHOMDA4rSm0Pf3D5c4UAkMel5OjsUAo1LpG7d4sQXdNw
ij6s30FvTNuPb0K13yrSrgiLRI/jUBe/f+6L1xV2TT2Ssl7f74QHg74B6br8vZ8SsttkM5az5AJI
yuPbP3xJspLWuWs0W647hOOdBx5JwEtzpfEmjcrWH64PJPv0uCye5SyGMYHhaReDf19TEIdWoYGD
weVNqLtPpTD6DziHDV9k9BNwsiEFo7mhB0dEMQlEdIxpUxKj6sNGkOoh2kkRumfxegMusPmvJzW1
SNb36STZipWGJykGng5u2QILVR40jfvcImgpHyF0gFQvHxHhI1SkOuN5Ff9mqMF3yprQqX7VIT6b
QfxY1Uxs/IKd6OGTSMIPaHa/tJjF94NI8nsx/XIO6OtE99NDxj3e+y/SUdFPsBh4/Zgvg0TwVZ21
ZcozCcG+R9rQTRamGsEBE3+SJMumWsqSyzFeSrRBL5Vi++ARP0vi1BsI3JAdbAT1otv2vN0BPQtj
zx3YK1vdp5qi4kruDkqjCevIlelEf83YN19zwIQ8d3pxKduf8FPbNXmXG9I/IW3IFe7sl3g0YiJY
p5kw++xThxxulKucmFwIr+jbHbp9tfmgaTECE8Rj0b19AWbO16gTwhpGcG1vvXS/to8aH/6T0NhP
hCugPdHHj+ePI6iglZDq7zdIaLw2WSoPl6V21MkPU+qGMi+vlqLugMiAtDJvE3m35V2DwdMk590E
r8l8fM2CUTc2ykbcD0bEGJL8wtj7iTqkTcY/NRBY3GX3++8NGZVt+RTaSe2p9fQleI3q6bB+XDcg
7ZawhD6CbUcWss/fjH1AZJLDVWr+fTVLBY7WUFEQMP3XWEzGHUOzNmuQtwlPr+uDr/Kr74U0ZOgv
XuCd0sd7NVvAsLEkx3i7dCaNwqCHbTQ+z2vUfByX9b1heUdPx35L+q7HergRfx+sd+D8iqVCaxUH
5lver6x0vvirW/sj+lySD5sPNe0V0xsLCyumNi5AhT6Fh0kAvNYdalDYlH46eVq9ZBc9+LMlAsuy
VXESA3Wc6hS57iR6zfUFN78nBpNdvFNXamD8m6wmZ8h2SDXlWjzIfgLXB/FmuUOzfa1w4Z1lYl5s
4GDkk5gW+1WP1H4U+4EzMUNQewRNnODJdaVDyeQIfYJl8G6V/4rOLmVbKqb53z0YNjqewDNAs7yb
FIimB6JkJVtY6OuKSZKFONAuGjcKNnLaoUwoA/5uS5v0T40IcVs3YQM45iDkZP0sZsmibgDbYVZs
KBhhydPz4jTntcIo4n/VaSoAcg7jSfW+lTRYA1jvWJJ6Z+KpFLjBX3EZa34Wovv2YeL28QqdIUG2
R1MfGXSexfdeQj+acF3zX1/qD6fGHRLCAPgrUOz9Duv7vApz5qGPw65x4i0xf9DpTQ3ZeiJOEzDA
cjbb4GLjKOwJi8oxL0OISyA9PLn3QoFaPYO0EE/3yCs0aFEYU3C+80fO354vyBRKBdRf3ZOJGS1+
7isDdJCT+sBZgufzO6/nd+sHnw4kKsufudJWKdjOUkehsH/sJ8yzvhAU+1fEZAmmNMZnMnfJLqA9
0t4t/bhjRtrDS45gXWy9RLDi3jjrAVcgWwT3p75SdCdelkdj872Ws/SW7rVzensuOOFAXBiSLubb
RUwgM7KMNMK6ZejefegUmNgCyXBfqABtKqOLo7rr6fQh0ikSMR67F1oEkj51WBw+RIhsJxuzCUp2
fE4AHu5p8d6gtTGbRaJf8veGW+qth5+JVXGBP2Wr2KumK7GDA/FFrGARaqqrudNtmSuKlDhiX5ve
MyQLuDGzVUi5zGkI9fbvWEI3sgtyimAoUEAJcSjjzWQoL4H9UZrtDbYYlkGipBJ7IjsVMO7Dz/QF
P6BKpaHHS2l8Qi7fvjp2xU+G5uAxvb/XY3tFw618kl321vYXVojkr70x5cFXI0FcYHcQBr9LrH4r
+vlNI8ivC83V2x1rN+tATkjIFdYSQ6DmtrXHigDN0lyFsKK1kuhJu3U7wBf4FpgU5T1LdgYyGCfX
ZsPyvud40dSg5j6U3QwAiscElgfCN/VkXPeO+WNUyLF+9L0a9BSyrPWXp5M5yGZEJL2Xemhl1o9Q
70Px7Q+ZNwb/EarYXgmc35s8r/DYCT+LM4iYZEUZtSO/1vbNnTfRNgOVWZij/Wbwz0C9qC8PKN0T
ZmRmpDwwbzoBKg9lzbmtnHxpIFCZi6b3ky+zf+Kc/Sd3OPfUOUnR1ToGJ8YFsGAPedhPJ73xfrao
LiL9XBrUFxPv4JQwsbdatD+3iki93zvCs8LuwFSga2TDKvWZLrNIQSAOdiZ7HX9kYxEvM6qBA2Rp
zUomXexu9YtPgBro2R7RbJRh147tX2MY4hiU2EWmH+MAQk8K7SFPHwqHGmlBEh4L44INUdyY9U4X
Z0W8Qe8Azylv62u+75iAJstiQl4X+ANPIc81MJVzlp+U4nweVKcs+TKKMjWSNeojcC60s0yINbck
FgHMMNgRZG36uDtxufxUNhM+ahuRsCw+UB4yAGR7PWw9xAX5z5eKKXKj42krPMmJT88ftkb+jAB9
LS1hfju55Ijs0/WbpX+yBJEGNudTtu63r9Udm94OQm0ESV2ZcECL9FwVTvG5qZq56t7rcAKiqlhc
J+f4H2J8vOiclCA+8k5fKMaSYYNTJYQ7YLLg8/Lk3u9C6toYfZVm8638NuDjTkGa94+JaSFZFaqT
eaY5MjDrTlil1l23ec1Fv+mIo5lQZEZgaDn7v1QXoi4r3Q4CYYycoThL/FMQWCgEonmXJpAaLBXU
DPJ2MLfzcqVvtzwy4Kdh9d0oECPIp9BfcLDwkgcTELuv/zS8THWf87qP0naroymSw+/XqlB/wTfo
Qf9XHt7Lgdvhp1Rd3ok4C3X0U4pktwRKxg4tUZjN1nESIAGt9MBYs7Yg+ZTC8iCQoFZC+geFahFh
/OUtzR2J57Jw8+Cx6g/DfHgs+RDXjDyOUAR9CFT8OanrOvNFbvV6z1KLZvPSyLYorTk2lVNlBPyq
Gtz6ZXenxk1pT0Ra2LmctwSzBx8CuWz2BY7TqfDv9aWmhBaezJgKXVhpxD7z3RdkseD91A9Uwq+f
njiTTOueuR3awDl4VI7gkPADNtYveZjqx+EzsKI7a8O5XsOgLnlg818M06UTLxS8u0R195h0RcAX
qNDx9DIsbjNuruJAasbk7r3+SQuzncabWIl6grPaX2FuOOUR8RgyJp7XbKaBpZNjzI6sTvXOyznl
F9+IF+zwhkLk3H2s0z4kv974ernHeDp285UzjgGCfJbx9n7nBwc6AVkSQUly2ddohyITeXYbRyZO
B777e6gg+EsthVn/zc5JousxYyID9EKxMAH7HpMl7iEMAvljJDRAjmNoYCbRYZsetlm4iXLgmgbc
ApS5P8ZbGp+EvBuYvyjpQgwdADx/qZRFczB5XRTRl6Dnfl5bvZ2+r3dj+rf8bAgV4JclgZt9kD6d
575tDso9jLO1AAr+hXjAIGxwHIHgHz+3LGr22UlQwuGiMqCxhLcsvZsvlNOcEFG3/k2Y8TXSHuPN
89rmbgyrMUSvIOfdILItAaQRgk/t6hs1t7TlxFZ3Wcz1TV2VJec0LOxGGbS2VnfcEqNnR1E9A/UB
ANvdUbBay4f6V9QDCJ2tMaweog/fR/frqXHgaPVA6qOn4HxR66mHmsZKFH/6jLIjvqsvM8UqYSQH
57YYhI5fWxbWyfyeMBDVNsDya3AV4ZiTEvZEu4eVewQDJ/N7E/RRhdGJvi5y86SZskm8djUOnBZz
t7JEINH+Mt/2SJM9fqOJKuM06miAuZOg26QyVDYcRqlifGTNzK8qcI/q9p9F97HQ9E3sEef3sBtp
vq7t0cZAT6B0pwmJ0sDP20+q6CXOYCGrGRtbQwQtrw+nu1/i0tmWv4SBQuUaME8rflTGsWA49Fu1
8L61E9aZ9W499fru55nsNNpSPuYd83igiKd8oad2oofvTzh5Utz3zNy6mAkucc68/+L49pdcp2Ca
SnBP3EZdkhjba5FIZQI6wa8lz5+3Nrb7Y5M5WTS58vQxkPjxMbNf7lecxzBAsl+ju4utMnGfe+of
qDV2mYuGJBSp3qaxykGtaa5i2S/44WAO9IiLBB27pvs5VS6M5UKoZDxyc5FR5XsuGMCzLKiel3ht
0m0cUVbHFOZmaMNwJiDQe6NG7B9obVff2dBSujrlzn7VuIGoB6qPfJ0nUypTG99OfmMoy6Ia1Vhv
9UZIdv2YSe13DHeUTEbAqSy/FZBgBi9VrUUousPETZdqZJI+zoMBoz0dDtkJtRPiPdJoxyYB4wpM
TX8FvQAbxOwAFiSxI3dE3MH5XdhowgETkDAQIJ77Iroscj+fi5i94nshJv7dzZNypqkreaN+vDiG
U60XcQFkg9mdWbXLXP2xLCpPeWK6iO8LVAgZmZCIK7Yv1cvScLKXl+KplmyFqnRGNnh38Zcdr4No
YDaPpyJ7lOaQifJJrGTV2myBZemnSxld+nfB1P+tSTGpKYPB+t/jO9je88i84NaAMw+h3Mt5Ma66
daDs8xAahGSEGwCwS2KoxbGkRuVJh3SVjs3rX6w4H8SkEo4iPniLATn6Mv+RTyzomWb16opzo6If
Ecj4o+/ElVnMPnkgUfkFpLDkVbnwiMPqV9w38EZlgIxKOlS0/XKw4Cz7hCbMsmkzOGpG9Br87ND8
Cj5P7D/z3FILRDPYbZjQ4zutaGPLbIr4gF3NgDYg9wPmH6q0YHESXgSagogCiehX2KaZN4D9nACd
/1o4pHXj3J9zvgf5jo53x6hRwonAy0cKxOSiCOtdJUZ6Tj4TRVeCF/8OfynsGfNG7nbWubBAjdqQ
O4gnSuh3fCfTdqavSC4vU7+UQghoFeNKPgdFfHb/VdCobhvmvy8umOvATWMrrPZnVg9NtWnFKtLZ
9yqn1mP/oalT9AbaGBA1MLOA1CDd7j0+ACWQ54ZAco4IJ8Vh5xOaj3BaWbU+lzBYqjhlGmFeATtK
bIkAmBYrLuILBiMueoQQ2aUYIumvZTzUuUMGq6TzNtAP+g/9i8R73UpuZCozEkA6xCU5c7udXTPR
Q+tUD4vhaxN8FwMJo/KEgwZKQ130X0ehZKvFLEc+NkIT02bic2HMDEa1HZWAfwnI1byL5KWwM4Eb
IHqKNnyi0vqeGvZFhh37jsXrvWqNpy0CNGjfRRkv1fuCz0VZ4Hjpvn4axLHzqS1EnhlGjp6h7k5q
P1N1bxfAzVBNXdinEVUmH8HPY/ixQ9FiBJM0S1Y987XRILJav2lBRC35aiDB+k+jKMOLBI9AXMtf
V7PNeU1w7ZnJ8XF5aXsQynipaUQzBeWxS9GM250QvKoly8yMYaM98s6MLZGgzSZyMiV6JZGaLSg4
iN88yo6pOMpjSUqAPPbivJ0Zz4Bm/huNB8yT5tkfi6x0WPA9ohLcLngj0pBokqjFvRq8ZlTCnXnN
Fm9gTNg3AjkchvRX4aIKLP8gICSn99TLaLcD0paM/fePuqZkqQ0g3VP9OqYDjxW3/IZ1dybxifYu
rre7rQQU/BCAzgRwfGGlO6HQr86VgNDHgdsgfm9seEKQBgqv6zhNmleUDQtmRETzHKb7dD7Am0wc
xHA7iM89HknmUQ+v43Rmw2sQ5f4+VliP7AcCzZpD0kFhJs8LSoiUzTemg5slaWUgaZtg92PLQpdh
v9LwS+EhGXFTPQKjYZp/WPFFxorXElNg46lTX6s+X5ahfOleG1oTWGHy306zgO1F0ZGabW8sv9WP
CmhSunwI/fG9otCoZG0CGRkbaZgLa5a0Yi4M1vAz+T0qE9sApUQOljtgwMTJmNOK0aZ27tByx8n5
Zjotlw+aUXkFgJgs1H8k8I7z3qlA1NtdNKqHUCOzglgiNlrNQnwE+la6ciBY0kZbKC+PWCnALZZj
37RUkmFONLHMRVzOnKHKerItvzaEDD2n80S1n1eduqnUbuQgTZjspsh+Gkdg52dVBrxpZ29ScHo8
KKMlVH0s3yd9AWin9VYr2dhy0TIMm6ZaiZAOfFxJXHhSkHQeUl/CW2EE+cv2uj+Vw+p3UjrJTrJe
u+6Q/Et29bDSLtDt7UrDAwYa7nXb7/K1nBCUjUUGbzUvKUJkQOEuKhh2v/YQ0rr8fV4+f3eVcFL/
NTeRj/wHVbPAkTTNDDaNv3bbLTGDSul6HAYXWs37OrHFdjbEDj+L8rRLvmy/wsL7xkIxQxHIvMnL
WDrm/gW8lJ10xdM3TzTAlO+hhHilh7Khjso2UQOlcAdW3rNSb1hWZaQfW+bqifoPsITVISHrP3Hq
bMP1mXZ2O5dJ/SOkTKLH7UcIX8yEqpVVDP/jtPlTcre6JXFck+2b+jwXMQlsyABuEpcohO2aqdxk
ZOttls77StWv3eeQdDPAemXNFE2oNbV2eVi7UDIgqh90bv++7nhajwSYPEPfBoB2XwFJIk1EPKCe
BtiactoXYcLWZdgxS5YFguVxoVX7bhkrVrXppyb8IQut8LaAnGP0C+meE1mwy520oIUn3rCKfLeT
ZX5jB+ctF5b0CFFEV2yghxNQDedH9emRI77bffDwzCoPlBWrIwV3JIsgbtMO6QdTm1+Qzjw4SFte
L5ckwMXjT/OsykvQq15xTrEMitdxtdIPOdrK3d26W3WD/5FeVkCmDm2L5j8Recw+y1G4MLBuYakn
hpe5Cj3Uc9bSJYeNpeRzPKygsoj0QKzIEXZ++m/7vWXe3VL5tZbtnx/Fev4IF0KjpDWP8weHF3EO
LmquzHtZEjA2MYz8dX3OkNMjcHg8tkhCiYHqyId7d8htJsgL+cvH2p2fJ7yVnd2pB4Ign0FMos7g
mtsmxgADuBP/aTGwI7fotCI/K7PA+LUrYA8RSKRXfD7+B5DL7qgVCzvw+HRX3un5s59pBMnSE0fu
Nk2YIndD/79LNYfqD0a/V2cPxrUAmH3zqcLckazvLCERvh9qatsxuQWkvEOf0+xar4YMTOz+AiWm
yi5BIOTwaJr3vr3xfUyVDVtVKQRqsuQwEmMfAxT7TTI6RM4vKDEyZVBzG4jhmcSQrhF2Cp4HkYYM
vNji78JBMLL41/e6Qd4oXN+hHgcvHV+w9STzB+i+GOxed24qGq92LiS+TrrBx6qe+PXDB2oNdO+h
EnJJT43M+q7kMayBL1USsPzZV8wkY6QR2JiCPubh5L3LfYuAuVfP2glHiYgDHkj8J+MCMPAvEYEe
AryjOYKW04CZMUUDyS6kWbsh9asBmXmgBWdmYLcDFUWF05AICWvEMrrBwHarceu08zt5jCD6hu2p
uxonNQvwD4PAHOWLN4LYDyc0b2C0zNLxFgD0S2LR73cuvFecU8ymHXKMzOVzJgqoJkl2o//Lx1Lj
Qd1z0VDsR4+iuFNVSxCQE6FGSNQbEtsauvQecRu9KT8hkhPdjhh0VP8tGcRFyLxmCD6gQoccAf53
iVQkZ9+KQOkRlXGKEtu6FW0Hvoz8HRhE0H32HeIs6S+mYgskyUFIQwkMP8jN/GzgvwXFRnvjPjNb
JFtgshDu/v0d6Of6atRuR7pRI7klKNWSakAys4lJcR4fl2VOwiuczwESH/DD0wkM86nVF5PElT+h
rPjp6AC0zGSbItAplrlu5Zdib4Kn8Nl/n9+NR+H2uDAwjSayox7bSOKFchI+NsQdYU9TdjomsDdS
/yHMaEdCJDlFw8QZh2ap62wUK23w2fDjBOh/XHXqqA1lbWeJ7gxzP6I/egjgN3ahfS3gwuZlC8B2
zng6Q6W3KAlXfWWnqidVq1u8ysal2woINiL9C7X3FPHV9+4T8I86DjoXxnGV/tznX9JfrSFg1TKh
1wggELyR6R1dke0Kck+EmFJ++4gr/Cl6TWHNPygJJg46orycAfhwvYMAklcQwBoqGMkQaeIkQgq/
faLz48BWUXDzIVOp4MNO5OIfk8Zkk1i1W07kMVGoj5Zd5e4dM/zOEzzK942eHBG2gBhEWWehtkFm
/pdjhyK3zq6WBnoUB8B/L0bGTt11a9D3GHSNAL07RyIKMRGIH6aQ2/L0olaOuXYI2tNrnB342n4d
qGy8gCLfuWal2rT5GftFyBtqxzJ46mJN1F2/5kW/3KX595dMAXlXs+osv3DwrJWIu6HCrXRw+8Hp
EJPt3nJURc9n1D4d9P7ADmgHyV80AjT+UPB9O+2urzXm3ZGq65ncdq/Gh50dBxvd6chnm6lvF6cp
4Y0OcaahenvwvjD9Qf50sUd2/oQ0EfyGM+ETKrDKJF+gv/2E3wXnZe42gh0fiBMeEDlDy4+ZHaSB
rp6QjAjJ0XI/xUWLNvV0Z8geLOU/eowPYottjtUCzQtKQP3yNekH8qBml8hJdziodJ4WgixQRbLx
9v6oUkKH2J8FFB9katBJoocZjhYkPnjFntF3wOE4iqj80ZOD+rhGc89jC/Z9/wR6u3hzBl9jUBzF
FlAo8DoaLIBZlLlM2Wf0r3TFqS7y0RiLzGMzV1QXifeE4epqNCBNUGnMlcCuR7bp5iggvnBZ04QN
fH+2EDYK6gzaN/fcUSamrxkOd3rOCFTiOe/mpo68KmVA2E8iYc3ko9TXsj7BkgDgTnaMOL1wffom
mjuydEDjLI5OopacZK1S4EeGyEZYvB+OCrmMjEGdIBt7LeQ9dsZ2U/K1qBS55LhMGS7WHZ0jfN4A
nG3w0j7Cbx9y+g4OoIHpQdMY1PiYv59mbuAdk93X76TCIrFIN+dkN4UAwwILhfs40CAt8fEn7NHK
iAvm/c5XjjDePaAS2DSQLCg4Z79/jNsIve+8+pLHITUzHfnczArZkd5+veAA3Jm42WQHeQNi2SvF
Q7Ilgs0xnwDDLNGRjwkHH86MUC/QVRXbL3niX9IgJyNWKDYL7pSRg10YK4Ma2Rs3DJKXjqWX42WB
41Tn2UNfxI3P3kg+66hV0QqStJy8RDqK48/u9MV3rUK3lh4b8vZNwtMQKixedh6JrcNFTxHSByBJ
8huy4SWS2trWaT6BpO0xwwwoxB6z5BlMbuTx6pBmiJarYPIMEohbThmCmAj78JmqVLyj4FGRYCxr
nOjI737znxgn8o7h7/lZdtRFfmYlWwUo3xrbiDCn2Zc8hN1kiVLVBWpYLR8bwGfFmvcIT8DhdB+o
CEqcgYKaKpADHFcwOCeUR3hmKUxW0VlTU+YiVcPCtezz3Rs5Hzcva6p9LOcVqN/nD8k0+vfdY8Yj
Jy2adcG4h/fTGg6ShWgGdWvqmzfZ7u1sPvDUjIG67HxkxEPhonyBW1hjAOVBlrf5n05wsbaZrqCN
0aZU3iR22XV0QMpZntHZhIfscf3STMAajqtlNwnSPJgoyEJIKNuiKzli1NUVX1ZtpiCatiYqtrUx
kkqaVq17n24EZ0IM6H4sflGOmMbefLxmNVsbTAc6vWxVL/oLLQkxycsBrWu/csiaj9k2XvYkf4A9
k7xgjBL7xzbVLig4snanI14gNpWBtwtxKXr4J/0GIsO6PVxFi0rDyaPSKy1YC3CcXUWVhzbjSeWb
VkBYvOof5cZICSZAjxjmGNY51kKZVIdLdiHGRHfulJx0s/eeYF6KjwhneFuVNLUjoQxy7S8bBf/g
lAEdVobsKsfBRyaj+LpLwCxVCZqfVgSEp3Z5G6hOoYEH74iyhQ7mILgmXI+yW2UWFx57HQF6KPYZ
9m7y4Z7xsDqJMSvO0jjKYifNbhPBT01sqGRcZXbdsdg7POWEopCxRQBNFgoI7vwXWtsO7QfoXDmX
Xck4QVe8yqAn4YlD54SQbVUGce+a/KzTHwSfKc61lfZHd9X5CKooVh5+UUhSUpeA9Th17qslpVc4
7F721PnlTSfI0PkxXHrijWn3x0HbjAQxqxwPMeqzztZIW1gib4JSFbnM8Ac6PE7YbKwHvkILJUC/
CO/oh7lOM6QPKTrUI4/eUd42FtHurU1i8/wMJ4t00SnnsYpMFbLn/nRhqKcpaSuofGw+QW3pgJkW
yVGdevTR0irZH3sfXIzP0Aptcp962Bq8MXfHJrEkSusffjriUErCmpOAMVIzjzxdwsGgCNhvhQAa
P0YdKNm/rTxPQmLgGhv2D+BLAsMpHRDaP8wc2hRRPDECAZ/4sXcC72KLQrncxBcYgfA7dgXD4dgx
LRbM1HB0uCbIoikdVfSkSHw7rXUwFoXdfyySIJgFaOkjIjmbHvx+5LnXuj2biWtKcLoTeBR/VQDr
czpU3IAMvf58v62q6bFwkGG5jjdX7ZXp3LpjsGPlwO7R29dPJGH+rlaDrTReJo00Srf7/8NpfiLR
qSpeAAds8wGi4eCnj+Wx8Qg9WYYMdodaMGSoG/VT40e9+y/UfNOvVroW3qAAptM5MnqWEOTmFd6F
W+GzSUpWbDdHPvtWuy8tzHfUovBQnlfD2/GIjkNkhjKMP9R7E79OdhYJ/BuMQhSYbVj+kQNls4F8
vqIhBJYbgSCYrX3q7Ah+dOruSOQMApSHXKv7DYpc84jDLLvsojSdXsnBw5By3ZHEhH/f85ChjylQ
/HtARqprgpLRCeukqDwdc6tveX4YCG2oAlBR6fQ9sCSsGOCt605j6+AmfO9jzQrifwRwjuybjVOQ
i5UBuyFQjeTCG/QjJida6bjcO3/XDXRPoWBEBMglZPBtmsedMo+EKRch1RSY0BkGHOm4m1jRc0UM
2GPVOr11Wnwd8TJWWZ+Ios5Hq5LPt/31yBi9LzbSBnWdjFTNyX/4zDkEb4ZwTuQT/fxwTZz5Qrs5
am5kC3hRjkPIWaY6x/mx/k3/Gj51Hme7CSZkz5u/I+cDQbL2/Hmgx2mqPW3iSx20kMxmY7QnMWPk
9kg4YsyNqfCwVe2hmaGBxElNy+AoBeQIG51f4ONwstwKqn3G6ZBP9xMfpcw8juZzdboqzyvOoYUa
sa2/CZDI/u4HspJ7h6uM/+2it7fjT+T1c8fGgQo0MOPPfF92KPD+EfYYIHQlh2HXkLI9DSbQDQ5t
DcLbzieLAQyBsD/mpC//HkWkxWqnU3fiPbW+eLX4ik03I74KSgJXLdoAfi/Veb1K5AQTz3Or9lR1
mXP+z5CHqynWHXkfAQIVnHKEJQflksV5Duln9beMr9QTIMl2fa1Ui1TvZkWu0rRCmu08iCrunfvG
8OTeYZRZ8DVh7P+hnTW5IV8hc7gfvTei0zvCL9rOeFvg0bsMeCAxsJErMr4+0i8BS6duPEw4j2bJ
MbXW//RVO/urWAvJzpn+IYG3Po0Dm7AGN7Eh+UjIPgFH4JN42BT+XMmQuEwww/HyaoId7fRqCpNK
MwD3DK8qFldUwdyX1gQ16fjdT3qPXyGKEh2BQMXVK7d7NGEWH5YHqwBeQQLRs3lTkGQ6ZohXu4tJ
39DYvuSMMdskX4GOT3FZgzVD3By0oLwi6v6rj5CM0d8a+Tv1Iwv9dMGXLZcuewX+M3d0GFZAiJu7
PzGsR8VLQ0zWUPKWrytx9T2Uf9Ae3/+RdF5NiitJFP5FRODNaxmpkAMhJFC/EDS0AOGEN7/+fjU3
dmNjdqYbU6rKyjx58hwmchw4DjGPsz6smc0oQwTWK2UNsnf10xtjV0UvEVgMhh68UpcJcajzyREd
GqvfawmUICDD39eyyusFOV5EHsh4I1e5VeetRe6Ti50BOpIY53KV6MLClbbbELxo2McRC4Wji0SQ
9uL+jFBFef1cvnrQpLeDbBERHgE+jtBVLbzt+DuqrZmDQsd8XgcwRxjY+j3ti1YZOD7cAJTsbtmm
qwa/+x8w3LEVUbUzakBhsLaJwkAFDILvYlippXNlOHybuMdw722VJdZCmEYZGn7zFoYezYpGBVld
Vgen9ZC/c55PC9dTqgIsyTTR8D1sOccljVA+II0qRg29elHHxYGBLkhBqCZDq5z25hWZJ2IOq7pE
AguONGydASAQeifWemMX0Q1BXMzefqsWu7ptBwCeuJeWWCNrem2wHrYuzTIoRx1aCbB9vhA6XRhn
r4/C5PVzCz7FGZcF5h6bsl9c4HY2zJ4+AbHjF6uOFnfhRlM6Nphc+cPacp9aoBth/wmFSVCxCh0r
Q/AW8D+sihKU1Z57bDFkkHXaPnkoCB5XFEnnBsGhxZCKPeDRP4kgz1/mbqdknSPWtGrqAcj76ImC
LjcEdxF+h4+mD7PLvU/rxfc8Qq+9ybzmuJtdvsSMenEmWsF+wMc8ZPUjBgnHvaScPp/u8zbEau+L
2j7EGswK5iHjtoR/GGgDB4W7swdC2U7fQ673xtVsJlCk5vdhA3mwZ0u25hjhcH/B1Opoyr0vPVq2
5VWgvDCIaBUMqURqcrQYDslEa2fDPGG3chYYENodwwY/kXw2Xs7hYSzpfA/jgl1NsokfAgJOf5iX
LfIX7jF9fEk+8FSYUu05gxVk4isCJBvn4vVmENhRSP1Seig0+AAcYAzCxQTBdug+5/Chj6Ke0DWn
P4NRKYgkINsRPGMQNke1tid6PwsYWPLKPces2EdvEQCKAenrAzgLwzNSOC1b4vQH7hOptzlwM5Xe
2/nsflqoJUAa9wGcjyFeiIRnhIV043f7uwtAaniFDTM2Eg6PpXOs6Cd96aK5VXhCoUUefmqqQp05
biMHcwFGbM5KLSWj21A8HuNntu2KPQTOE/ILVGdLO+bAVLz1zCSR5BNuthMKIs5WI+aWejjbGu2Z
bbp/ec1tNDgyKBAuHDTnDPkDLBo5+B00yIo2up93/LP7eoGVU5jTwpl0k1qG6+EvXY4xolEvxIv+
uuiooynZgGn3nHXv9upnOzps33LUm70iVMpPJAaXaLtR9bfqegpPtkuG9mpOKG+SP1zJwkD8QFCR
wOv/gf4jFqUWyKVN294XZza40luI1dyM9ybCNEhIYn17h9SKoqmzT99IRKD3ypMR7DwHKqqY8OT3
Gp/PcvUh/sfozOw0urKj1wUtq70pbfn2CBFb4XcZvRhMoLlSUDWCG2Kw8HNpLPUEUPu1Jrtvgb3W
zW1d3R0L+jflrx249BRNjIk4/dXJABo+Z5gnInrMoTIdpr7M17zaYvqLGG80mrTClk8GQdV9JPIx
RTCigLtCpD4sNcVuD1QccXUSrGr2GYG3leTPTNr2OBjtMUKkO/zPZXOMquoAwfCqIRnAd4aIC8kK
3q/VpK0xCbl1MKuCsLQLORcpGe3YIaMY8JBFjcWz2AT4LVEMWIynSiX2BD0nczym7XG/C5mqgaLB
R00Aj9As50YNLggLuHBdrtqtr1uTHkqKaCKMjtweYgKQb5gOJygdU+B1lBuJCmCVklTFJeidHICM
11+nZy8gvgiD/O+TYeLH5U5irqWXiplla4JbNTw7cd7f+syafBAy4Di2Pqr7MLU/yCmUWVds6YJD
8Y1eNaz9SIoxnkKiR9IiKhhcbRG9whpaChXW0jxTjjqIqdcf35yv1Js1Lcc6rg0AAe0RlOSzCLZZ
/6py8Zh3vHfxlTNURSsr4Vj7keAU/bd1c+rB0ou5ySFVAkRQxdFi291owD2zDbTAmJlqdgkEIHq8
82vRXXH0Tlw88OaOsgNhaAMmv16s3lE9aF/VEvp4BBpKb6pGq5LxzAX8yGX1SY/jOkffwfnFJB8I
WFbKf3jwzsmrKeEn7VbXs7xAqRx2kH59DR9kHDbTEZXHRQ21O2gGVL/XGEpGiCeuWECGdLNu+i7F
oCXg5MPqajzN4y6yTi/YwUwHOkn7peSP5Z/9gwSP8VpPnfZewlsw05wm5Z/Hb6YHl/6cI1FElUyX
qs/vy2/C6Wr6sOHhZG4cSUdBMq64S5rYwrpI6dXQEiPTMowI07b05KsbSlrLKCXsnLrfRkoHV14I
lfKxZs5IbonwGQ3A+xceqlisyq6YYZkEMHqF+Xvz4P/UH/J8NVS00a6pevGCO7sMLgyGoGnTOmgs
r+orsH7gKlBDCK8b95291nX0NLbGUj9pSrNmszpzx2C1dLTFZ1bZvztrjO38Vv6hBmkNN8WDMvbg
HmcbBzqYnbjsRsjCxYc/mmRwgyoXDgR0ZmXl0Ae5j0F74ccDGkscd/eJPqEhWH98CR3EN/x6swfM
9TBwnnliLAwj4rSIWgyY2i7qbOsdYthNTO9uVrsRmO8h3o2Kfg9QTx9KDdHnj2fwEMnDQN+jdftK
jhtFfCZz2amKktpt/GHlN77nPQXwROShyfcH5wT9Deg2GPswRlihwiJ3Cnqm+zCQYeoxdObzEeuU
26wBG+OhEYZtvQQ6rXaasWRglBZHTgjsMU8zBBRnYmQzbooDmoYDZ588q8lu4bR2JvV4lCUzMfaT
NGkXf8I9QisovgxUn874wNRVY4Ou7ATm0ACcT9TVoNiDT9ML6SsGEqtL1PNaVcHNCWvTQ8bzqKqo
u7cTh3fwjwUyY4ay7zrdDH7fB69VtL6jXrUuo2eTRtLBe3QvoJa8m+5hBUvuQufcEj8ZbkTR4rit
44y337h3DYGh5Z4aec2CKPQ6iIEdjbI4nTykte4zW2nb1IKwxrZG4IZmkGL+u49AGM4YFG6fR9yJ
+mpyb2jkxydg+8e3C1AY/V2pSN8wWeOj/Gvm3QFIAP9KZ5bmLyUAtcaBxgTTt9PzH0X6E/gKoyp6
ODGmKgALYvZSuBpohtKQPETZaYJYT1nx/49yEBFp0ejWDX6cq7Al7nXntzcjU8ar/NcW/o2zqhgg
pYXxB6kBzPPt3kowbRCNGl/FxXiDWpnO+yV8bSd1iDjeq/lHiuO6tGMH8oJcKw51bUSZBNRYuj80
FSx0f/iGuyH9QJgGDwQXQU4pncd91eWLYRMT/w5BNFgfPmorokzAqLnEbsSKFBD2efuplaWpt9Rq
+8uwJoMNXB84aYy/UY+j+67jDRE06tjXc5IBj880cINOfYjQAiON3IqIht0B+Wrp1xb1fcyYuypY
vSlgRjPujW3Xh1rLtmL6fyFynv1JzDZAzRtdS5l53Prvyd+Th6fGPUugqR3Ne9JM3pavyyTT/n9Q
2llskHhAhQI6fA28rA50weCGeu8T8MGPmD1Q2m7CIN6zFkT+xeoRlFGfZC3Q+hwcmjG/9G/a8ToB
cbD/AaSAbtwW+XmIYBIN2Y7GihBLJTt2ztbmxzTWD6uaBD3g+UuZnCSjxUbKSkA0Zvj0I2dRf87g
lFfgA1sL1lsCwi8MNgBr+Dv3Sq50UAkvTcwAS4MVcMZ9If8YDxwHH1wR6e/lXx2R3n9EHkVp0/dO
MCgEvFt2/jjeKXginsfqWg+81Z2bWbiz0/KJNBs9FTrIXeaIPk8R9f3E7NThz3haBrU0CCzDP9KV
NAkBlcSR1HEnXSC6HFMPz6v7UuheyCJM86XF5q0ig55tMzc/TzUuk+v2JH6Zgs9SGj5gMGuUho9h
vekCXiXI6fbCvQKNfe5kTmOYt4OdcYRevFcL+Hoid+sjHG9aXs4FQlRBxovHgeyxOJij8lAtYrsv
BKuXgCXsVNwCl8EMaOgfRUak433vrIxcEosWc486/iV8gIgkWnI1WsO8ZZQ+RiytwqcX5N2/ytL3
aGO66YmQnUDYEAXK8B3h/zPusg64V5AK7uCmiE4R7JfLdMlHKaC1HWQeobdHnqFflI36NMHr1kuK
2tRyAesqQt5kFDBa7UH14qlY/Q08quLNnf+pqdjTOSe4RfeiFwYR775Rfmvse024PvCwIumZlyUZ
wI1MX4LHlAMZ66e+DKmBA09vmipnyAwFSIg/moIiTKL+KlpWXnLiF5hWf+bGeNGbA6L18iq8pJJx
VeqDNDLSutYDJhcacDtiTZJ6nV13oD3cDDijfF78us2bjN9SjPl/TEdAAf+IBGVa3xjcZPtpS4QN
J8RW6jS8Ujah/3MUR9+Pi3f6z7NTg3w/nICvkuwcI9PoMpSeV1PQW0u5Ll6YIl95ltLPsg7mdlDg
VAf0iKmq/pDMHRmAgzw7XgttnYvjGaBr2BPuXkjuqOhb7MZfme/HfVyvpxRFmEw2QkbgikPIx6s5
Ptg3QtB4SVmf20plxhj2Ka6REVwkT0OhhT8dD+K+oAc+8JbyoBMTW6fcN2PgAjPjnjpDY/Sl11ha
s5ssmytGqmBFnnRndRRzC02EPbbstGT0CKxR7hskc6L4CMNqbeNdBSeZdL4BLsGqDtieX8lsKwP3
WC3SQiP9uSCPC5S/0NR2kLApO8mG6CnspgSmuxfAb7E9jCDPbQcktwyt4yplwg2lDQtaJuyCLRLK
Jc7a1l340cfnuTYs2OVok8LATCSrdxlGJ77eDloMUzNHsj3pr29exsow+8TK2wWPDeyyVPcHjHKS
ZmaeDhj9DV6qIS2RSoBhrXuKwVOE21nhOGFLSRYSr9oJc+7fjpjlL7W8yyTm3Q2aY1fZGq8vDXmQ
HLkHGcnwJWImV2SRHnQUBcHCBK5mhxTl3p5XfOBoH5gEBtlrnRqSy4TMObk4y9s60gM371mnSnQj
3U1QQU5hcPa8skJqAV0XG8JaKDNZkqSOlk/XK/Agb/8iQIxnpjubzc5dhltcyDPRRqZ7lcSLiPfq
Ozz3MkSGeJYYrfH0zFsxwZxI9M5scF/2aEde1hHJ2R3VCdii6Xvp0be6qFIsv19Zu6Bco7ytzywd
V72f3FNcd5k9AgNE74DnQlLv3+lR6tp4x1GHhjrIe23LAAAmoDq128b+FOoO3uYhvP0oiVVGZEPN
CA4lzpG0V2rGj+N1nJwxdWavUFUSXOlaichLpFnjkdZ1T8GcvZ4Ra9ixSUT47RCi8YcQtL04+qx/
zE8ik4H93Xt0Q7k/srcH2DxLtPwI60qIkIfoQwssEXwNe+DmA6T58irTXpQglTFQ/pnYWA5f8t8f
WuMHuwd5dXaHoYP1DZtBfXqdlILNEeDMO8tvASP7jF8u0ael4Br26cBs0TEEIuAynm2B9DtMN+Rv
4H/o3M1/3scSN6kEiZFDbO+VvVOwv+9Y/yHVgaPR8Jk3X0EroV3O+uFS9BElDPa+IabVGm6km7TS
LPef6XW4Univ5rYVF3+ljLy+SW9D7vsDZ5+bUefbiYyAqQfjxOMOwfC1gzzUvOfmeusvcz0jmKO9
Mc3pm7tWoYAd1x3NJEarOVQa9zzMifl8LvKAAyqK/87Lg/RMeH3H433R7uX6jXbrCvtKFoKH1lui
vz9CVyVkKk1TLqLiI9rO8yt4Ia7OcMxmnEbPaJcvub0eKkee2J0RNaLWUb3o5c/6DT7HPSOI28vn
IxSHDvvPl0jSlOajtp/DcJGwND+oy0PLfmDs/ZxDqc5ecu0zrcfzMpGV+tBpKdh0cLWJl/T+jnb7
0SkU3HWmJLcotiKNIuo5LMA9LsGx8Tvq9i9wbLXxZPRgiVAAkqQGrKo1au4UpA8fRxyKWb6NpD7x
c5iQSpOd0fDjIiEi64iBlnISQXPle1eMXLSd5WPETq2Y0rO3qg4syxaun7b3P5ds1pysY56txDUX
ifnwZMbdKW1UneuIVzQfE5MdYEJ/YZRxVOIkQYoAhVKkRI+bilLkSUzETU5l5nGaiCyRxmw64Q4W
/s9m0pSOmquPq2Ks1E+yeouEFEAHs06c86ueZE0JhF0dF21/yYwjaSquiHojceyx15p+OBpRKIyA
ISkTVvoTk3g6yluuDvhXKnwp82VqTG0s2yayGW/DnWmmvMYpgpUebysL6VVedAsi7+nK/E1XOSIs
G5KUokwJvhhbd8m1uRTwv9abIaGAF/BMTHQhCdkznGkIpGSpXh6w9Amlbrr9MV3fs52uoNIsPucm
SUgZg9tca+sXzqqSnrTGLyR+SVX8rDWyl26HDANmp1NP2uxNThhlPQ32b0FWPzyPl5s1lbmuJtFB
U/sGvI6owRlhNzy2ioTuNQKi2Csl/Y9LSwWZa6Jaj/zNf3jIIQ/X5h56Em5b7rG54piiPjbm6XIm
P+QxPCSlbHKxY9CGyK4FpHz0SXfDgF5+xFM/K2IuWjzxVSYa4Ct/H4Tk95L6jJSgqLPP6a17aV3Z
3Wv2jsJeKc7wFCXr4IPU9PymMxI0VUhyqi1joMaw9Smb/HVRpUVshxqQiRww8yexxfOJdXAvYFzz
MmqXkb/nfsxn8EhR+UyHSOfIVXCC22gtNEXKpoz9mrFJK9rQvNDIJkxiYLKMybC+ZnKHk1v+cWsd
ZPJM09eI9G6ZV7bIvgRwBF5GJozgITd4HC/Z5oJvVuMjXGUKj6pbqeR50BseJHkD2YGXcOVw2I7O
HZ0GQgh+WGQSsyO7pu7wsa6TJSmqDCRxkzpGrdd1tEdm3SiOFwturYdRifk3Kys+v2ZdKb6m9ZBj
Cuca2KaJmLdGPvP4Tin56AATnfH17LT5UgpJJ2EG44I7YVCn2/dmksMuUpahyp98/JMbZ/42mNO6
fgYDvAxtywaTm5+BoE3X9uZ3Jp0C1PMJ6dcAiCa2zTrcESSms/XIzv80MH6FAroggfKYAH9VGmME
posGal+nsdPXDSQKgttAMZwztVcsx6Le0AAxr4vLjyw+k3WXBuCCaQ04T6e/YvtQ6/jDhYL8hEyM
WUyAXCDu9smwn/sIUUC3QXk8UNzpfD+CAnh9nEY8Z3tX2TTZYLcnoTzgpzKfIzTVCyhODuF659z/
CEBv4vlGegjyhRZqU+vO+vy7fv1Wf1zrjbTrnMeRGzSHhPl7hm93lHJsy/ew1IZ8DhYo/cT7gG0D
84oWjjPv6gyVS9KMD18hNllZaiS04ttvsR+RYyNu63d/zLqXm92opj4XXVShnVYjrtbclDtjDyom
2r82LCextcK9CVrCcz/r0dUbotQ1rhFJGAzsOroBJEWpBk9miZCdTChjJ3GzLgyllDhp7zC5TdOF
zyzcjNXB/olNIkyjclhs34uiBmJS2kPZIm1ALOZ2vOQQDqPK49ObSBLBoporgUD3RMsOlaDFmDyg
1/QxprepCiZASQQS/0wq1Ml50E4dlbXBcN3XJT6/ndEinZ+G+Fb+Pse26f2aOOEZ/9D3iKOZMOm0
Jm1b8dkKbj5zghwWdnVr2sCJZ2DWN8PeamFsksXrt90tjxk1GzOyohmtMVHiCZw1iT9ufDYbexCJ
kyZ1hQKg9ZVNjbP5PaAjf30gHoAf9wNOGn3u9whBNnOj8oTv2RcfTu4LPJIcLWNGlyKzZ32LsEKy
dJtbBsTHZkfLQi72pl04zexnDjPYNic5LV2yxCVtlGqDwmq7ON94K7jQTYqVD79Kyw6hGzTIGZyy
PcxqQcTZ2gPkHh4y+xDLD1zqdrrearQ8bAuUqBMi68IzBNnloos6BLHubwH6WzzTpChinHX8EFcn
gUmgmtvKWz2Vn3WUAnswhI/lZVxXS1biqRbuW4VcpKx5Y7xeL6IDI4iUAL0xUZiIvCQJtLqWRG2T
9qk5uSw8z58jm9+MoQSQfrxHNjLuMM+dE2Re9A+CjzVx4isWVzhY6oPoCPyD8qqeN/zcPudo8ZN1
w+7P4KKa7p4jjPf3ILjwVMZdmIRIS8n3Of2gbIVFBmH1EV78DSO+JZJz36dp1BBXr0BvsVYDmWGY
9MA9vLn7/bP63OQRIAYHcfj/lakjn8w6kSJaItYRN+QTApWXIQAFkt8w05C1yA9gIB8HbzbBvz8z
fbX34h81QyelwZHnEOK5FL1XsowAJyLZVI/xHk8pGe8mPj0gsewsDffEz1z5XBpjE/uLNzn5+uMn
DPjLeE6Y3FzFSCkbfOO4g8lQDRG5l49d+U+S3N1ltAFOAXvB2UCSsbBF8d8o/q1vpmLgjpLjh3QV
H7kOWcAeO6nij7tWpNsHvbwNyR7TZKc2iivK5x1f2T56k/wLdlIP2frLshxDcmLb8iDeDpSKm7OI
53vKynIInYBtBhOiOQGP8AHqL7+cKCgpcEUZefQN4ZfdEfvxGcRkw+IKI6+kIKWxcNqGBOgEOIBt
K2cEhYztkKo+rgUYhTPpaz+b7hSMTgGVUFIB9jzzi1kz3lBcXa+Byulyl0NtWxNDUivf6h0iKSmB
E4os2gQj9t6y6divTSTUad8n9tgES31iwAKSVfJ+MKqYjGqtQpidvIPDGX/jHGjWu5lJUuqw/giK
qkcFicDGxPcPQfjeiTC0o+E1ExOapXcbktNgnCQxPWD4bxagWU5oTzkLJraG1k/1fs/minKKnEdS
UGjOX6x2swyzsZ7az4gcSZIg98kRJXjFMFMawyskCMene99CtmTVfUGj4IJ0AA3/gJdHnNUQS+xq
lYWWKMGktgMZ8Hng/QgINDqlH9ZlqKj1YMtMSfHopxCs0LwhCKEErBbxnoE/zHKGXMrbseUEPjq+
P39pRa5kr6BHxnbKzpAJR5zaJ+jtEVl/gigdlKFhHjcG9/k3rAI2RUJi1v6cFKrvhVmbJbIhDuYT
j7cD10hYo2zKD/IpU3qJMj47rXLIxBH7Lp5OtrWPnmfPPfsSc2YPnHnYxxaqsko6ssodiEDs0j4v
c0e7TH70EEoGqPbPCNciyTKdxgPetCfCOeKrKUvTEZkNbcYU0dJCe8mH64RO6m9sC8q6uNO5lcAp
FqP1/ZKkp8sFTJG1tAEKli+GbIIVZEXduKABBPKyBlhh4Vs156G3TGQwsqk29MJaQdgs6rKe4SIT
oMbzDMLdklX+47LQrNdnRqhswg76WCHdjAIccuJthOgevLD+U+H7NRDrD8wUtR1w0yy6KgPCASEM
oa0jtOoPGAOP319YsPKNndBbJIjsxgX9q8Re+cwB0mN0LedA7hK6YSS5qxOnh4MHUtpaH2frNTes
SVgEgIb9jFx1K7NeQoZsB36/d0aMHwWJ+0bxGElxuJRW31GGeV3RG6oY2MxCSYyFk9hDvfHhmXL1
6QrhATWHvhN+cS5USKIQ49fIrInz5Hfbkb9IEzFaCvn7gQm67MZhLwF6XW0bKkPSy75mafmULS46
JsXZZ+swzD4UqWIRzv3NzLeRxPAswwXTJ1wbd+Xjc8lhBoNfZ0qFr+iHYQ1uwatqTRlmh+21cShp
k8foVNfAwBHRnHJ/mciCDXy6WTyzsAAMQ9DMsjFhwHYFErzI+ZEoGI6OOEHtmQ0f0imf0WCinWOm
qJCokdNy/ikJ2cPTzuj2ATLvrNpQs/jp3qBYb+hNwtfkg9q7/+AmW50sfJBXBmamjJg+l8t7Vnfg
gdCe+IcALkm3PPvMyB/A+l9oyvK44m6avQ+Sj5ZxBLz95DSGmbRDAoVQUEv4rA1uyFZQDtz31rrD
4nlkFxM3LOfmdRQwnTx4JKW2ao5jVGft2LU4rVrrD/5RFz2ff7TjQHmE0QoQVXtAZBb7+rQFlZwL
m+kT/MWgjKsjkRY3xRLBHzkgKsruZA18Thv9xxbhoh/i+2YPXwhV+IncMX/42fFWLfFDGnu2NLwP
ZKQX1F64I++tujExxrQIN803uoMQ4O/Yj5sv9QB6OnaAIgS6JxBKbVg5UKeDExqu7/oNeW6Hk7Cn
4iS19cm0RgYYsqDSNRvCn0pK7KjEOWF2kXhq9rQTaO5SdsnbOuXuIK5OgDvPXJEv0dvYdvNLbNOa
etTFmnrwZPpoGFnE8FkS7HrMbQEFVNxBsv+DTuWVOi7O9r9vBqcstsdY83jdSOhV/IsfsDtVuy8Z
5/eO/qcJWOQNMnsw91DqOaZHGAJgH7ct+TEUoav7Gnn6EeSzpwxWrQjFWAnYwD/QxnEaYcqeOImC
pnIth73b1J9KMSqEY5VHO/XoIGN+9T7ooonFrL9l+PFJ/UQvkOv/djdALiB/QBJUy9yi35yIzQpR
+VD7to/DhZXw22DrqiWqfMnWq6T3/vG6F71ndhFeJ2XDmtWtDW1Wi8TSy/EGXMnsaLtqFAfyaf/A
KGTvyQ1PzU2o+aBPCGC2vE+6OwHB6c3lIDdr0O0tLhKS/16cxaykQ9P427GKsKaeaGAjRc6blH9U
cjEWopgCuSf0GFBgUrz4ByqVd3eZoULCEXH/cjStc8rUJp4gEtpXrxqjoPTAidtSVAyIo1uEgnwN
v6S32LfFpF0TqLELdNn3TJggV9KdMpdeMRvbHk4m9RpuXGbiXl7S9nD3f7SFkYGyv8yE1ULV5O0l
uXitN/Y1gcd9/LMGtDh0eeefTQzh6quaz+GVUT2BY9bFnVbJV0wf4Q2S1O9PDVELuQU1gfT0QCD/
ggVQeytv+vwvCDW9kIE8MX2l0+HkGFaz7nC16lp+WVUw6UPyqivG+ehxm1v5ez5OYCe2d/4fapxi
gBCah9I8OEsDdejW7wnqHT7PlkbLdvNO1sbLDhudw2fDamD2CS+CickjhOp41FLlP4I6Y5KErSqd
lH0HcvCEwf4HOmG6Xnfa6q8T/THIgjrv0O1p2PWveZeUW3aT61Xsod2Nxp8BIN7rEl6LxSs5cJDn
p4Z3B/IU9ImbV3PXC9Ts3MVlWH4gS3XFIZvdP6RLKF8hYpOPg8aZSTzpHmDAqdkVXpo3q9BEwJ1K
S9oOngZcg18A6P26xExKxPQC+pIS2lbzGoBF78azSuc2bCzmiA3QVmk7UqakozGcUGlzzTnk2M0M
iXBaODVVNGeSLkspov04B9iEbgQCdrrSV809JnydLhkbKaftEb6ShJwFBBEwAlDh8lWmOI8KMon4
6PdGDedn549+5qhaz/0PVdze9ASipQs+sn46977b7qDwL7Cl5FoFROgl0KjgPDhXLopzwY+6T0rM
etSZ+guJkHZs3+zC/vA/kyymKWfT4G1cqPUONuZ4Hcd0enBdfv0228NTxTAzNQKUFM9iOjRGKNsq
WgTaLhDIepHAg6/cmhq0FSkm1TH9rDI8ccyvdEs2qP6gUdL+5aDJAZ2c7Djjxt1s5ZY8bX75gO00
kozUxfaYypCihFpxHsI5J9/S3HOWSd9rkhFkFBA3/qaz4qKu5tmNAtist3/kMg9Us8Fm1n2Jq7p4
uF+HiCptjpp9jgCSdQxrZO/sFLZhsru63IcLzE33RM+tRqrlMqBfu30PH7b3lmwefruL8t9ObJsm
RUGRvaYOldtEXoDRQPcEdFbi4EejCuNZr1mNlo+ni25SDTnBJlnKflot302P4bWb03uBfnTr4xrU
NPiHWCk2xQV2+epYTcsGkvTvFyVcx5/thndgNQY8mXv4qumOph1z7bBSRB9zqDYRAYoFY6xgS/j1
bD7jJ/xAnJZQdm04b3GqC4YztnyNEdNWYroRnRlE7kUGG1dYh/QSBSyoGOd0sodafHQ5dgolSepQ
mHxwERvQAI/t6O4zTTbAJEVMyVLe6H8YNGzrTCP/bRCvhW8rrgydoOcJKwXKSc95QwmRG5Q6Nink
CtTcUKW9HUfBY855xWsBRqzCFGUQvhEyAQG+6hvSIeJ4IFeV4z0TM0GvPf/g2emu3nUIMxoHVHy1
5WeXPXti3EtnOwQWGWqdQRneA0GXzHecYHXzl7d5W1heSS3lb04okixG3Hr0ZsNZdfbb9IqY1woQ
A/HKRtin/P86h21IOvy/ktS3uKGc1ebQPpcbJoMkCua3ITkLo6JN0cleN9UAHaV790GFMs8bTN0O
l1DLTn11ojsEi8b5ot4CK5rmxdv7MhJpv/S5odCzsgHtaYdPnhqQvQnkjHpWK7M74q3hZfCabTq1
jIt9MzQqXtAEn9LDwbwOG+mmSOyWuzFeWfkgzu+aXhobglmYir/Hr7Gm7YeifVmwP/jCJ5HjuPdR
JdcJE0gO89x3a9EF24k5+Ytqo3YOZ6S9xroBxuYpgD+CNWhX0Qwl7oWQFqEg447QhmtBOMxnjM9o
TZflH7Ug4fAc/mz0wOdH2PTeX8ePWUEx2ppmcfzwa1iISQYheuMYNjytZYDCRJFzHoiRFxClfjog
maLIJQOPOcRn+uZQQOjdUlAYi0gQ9Xpq13cYBLFFNxjRwdhAS3oF8TOXIOLP0F79qXmSw1wqYheg
8H62jkuQUhgdD3H8hafS92lboxkt+pbpYmt3Dc3LJW1KNiOaA2lTScBCKNSkAObAG4HY/oDnEEZs
+lX+gQ1Qd4Lzf1y0MckdIp9gP59XQUiZtaaXY6F9W8rSfrcgKxkPrigv+g2V8t+rNnDcdgoCACz1
YsXqP9nt4RjWBxjyRilDDkTBybQ1/X+UFxzF3oGmBcQiz6b44g4XrcFR2NayTLkZwFdggXqsS/cm
vW/oIWfEJNzba4VWPs0evHYy+AkYUL/S3AaKeFiZZdL01kmRllKmAn1bEMfAvAFCYbK3T2eXix4w
WZgdCeF+9L2I1yjFLggYoxnYFqlaY11Ozvai30Gbh8R2o2jzsB2SJ3f1r6XAkEwarEjEBm2YdUQT
HG20m+4i4ECaGOjZ0wPUfEAhxNGPO/oiZz04X3UkbeA1AFyRzDKHyPzvEiSRjZ6jbz/kxUnXI81T
l3ABXEjy7p3IbkgRNsMGTRsKZzARD1aqBJAiqZeU1bbf4gNUGOn1PCsvDbmiB0QP9QRQ/yFUeOFP
EDxD37z/8JW+Qti24IsPitCccdlhyMw4ti4kHbWYDktfXxE+wGJVrUlJIZhUXgEe1Mddpej7FPx/
mxVaplySp5gsWaUL4EY3ZxEacUA/l3xLpCljjkCmYDtg3lsTVDCLKCRwvsmA+1UY9lY/yqcM8hmV
oP9Bk0tmpXuPE3NwC3kHeu6x29kG7My4M7R4h30GJzDqgxsfR4brF3iV25Te615F+uvlT7qbNHPj
s4UrzqToxRpgSJkti8PvIQDkRd05XIqkMKXxADMikuwu1Cw4Diy7YqcDlthLVfqQTz3EENBWoD0b
BJ2f2awW2md8HuqCo0THOg+g3AX8IYreEa+pmdRkFpx8HWEPaE85PO/IS7HBpCnHB9JNaCxImYiv
1/vZUTsEs9tqhvfdLWD1YDlRaOQczobrEuOu2cx28K5FDjUFTMcmb+fANjifMItVlEu5RmbOckGo
kJb48I3H59WMl7cnvW/OuefRlt16KEUzwE+nbPkYMkw4iHk/JneDZTO4s6FydDEGLgIn6ttTQXuU
a2I32zQf98JZ+y5naF9YpO+jlpDi6GTsxXpd0MKlvcNTBp8z64tprBVP0Pdssx0QkXDGiKudYbOo
oFJtp8GjAecJCwNhrKt9aZZtx4uucRRBTbf8q6YtU2VMhCL+vbPbKPUSCHMwJmz39Ux09hY0YT4U
ZWxLHntylfTvlzI+ER54zILXBh2zXbTMh14DgYZ8l8uNQ2m7vm0G9/HmhYCnTeFbnplZJyfN7aE5
S4Zg5PcJX6j4sls6KMAI7zN8DTsD0t/Ejx89UWCOw6Ha/1o6B62zK4O+i2VWCzaWV3jijrI8kgPN
nwGqNARdXCC43CR1cMPBOG9i/mG+bE+a0y1NPenYxJmOjjF+tbqqbMvBB07+9yFTjUGRjHjluPiP
sDNbVh67lvWrOHy9FRv10omzzwXqe0QPNwQsGtEKIQGCpz+flm+2yxVVYTv8x+oAaWrOMTJzZEIF
8ujefgzOjV+e3lqjVkzImnAfU859a8+m1y1KZ2KN3hS/4DeRPmLb3h9H+J3WM1CuhHQCj/WTQ6uz
B8L2rC1UhORjsPJwN0kReIBy2B271xWi/Us3u4jIwXx03K9O8t8cFBP5jA3l0T0yEKnoIpw2TdPr
eI2Sj4r5w5YJbDKlBufB7bwa4UIAOWnJuYd7FgygEwwwIrnuXfQQhXqv/k63eHqcdYdU77nKYCNi
cJtPKY+/9pxHso/v4paInNGebXejMn2NbeEX8Ap6qXsnaEp4UPoVIoOu4XfvDMUG+85v8UUlYEvf
/rQDZJakES5hWsFhlVD4MftJb81IG4iKBlY3L2L6hz37Dz5IFkLWrloAjC6GHYzOx0NCxt52YxXZ
27axfy8jVCrHFq189IaTx0uxshHCkXaYXH22X7oagRkYF0SMoRRYQ64v+GcyF8F67A/k/hSeDA4a
lnxqL91kfHSybPPLjXW4zxzGpoOSO1/qLlS9hb0DGOvQwzexFGiMSO7oMM/rpztk91ihUeAjb/Nt
nBQ5H0gHJpUWSKlxP738Gf5r/pTlXPnNi14BQT+nuf/wVrMmb/DB7XcGQ0drjRC1JMaFIK3nVmty
arVv5d4Pfa4vnKt/Ad+5UYhQ6LMvVCjRTFeZYZYSMpU6PA+QA3U6l1g5UOsfsUQM2XdqBsb6bzZG
tmsk2WU8SzvZTxpa+628jX5lCL3+DQN14BfRgQnDKUkgP+4aiKGCqLTn4u/HoFmQKnHYyfYmN4x2
wYNaazQpXay37W7bYztR8KjtxgOoo0IUIItQYc+jBF1frp2AqACN6SNlf6JmNMAxhOkA2QYULTsJ
VDF/0Rpd2HQopDpNXLqG6kH+0/Ew+07WwN4yuPlxX/qJvdr1KNgOizVMLfRrKN74AUvp5i04LJEh
4FfMpgVETpeGayNqmwuLGiAfKobNHS3JlTVAJzzadx9mnYbQKo6DGLMOYoJfvaCNhvi2xJSo1lp2
eM5uiCByKYVcDesBXDxPOWeeOIE+orI8MZSyxygBTc2vNmg2q7pGBKUQvkb1iCe3tRDgLxz0NxNK
UTAne34AtKee8+2OM754NSUrbJLF+YoXnuaj8fT21KyYI50wRpD7LxdiA8sqEFE+F5qU/j4cnV7s
As7RFRanvADhLC0i7ygwwN/2l1P0jKpi8YTrxaJfZ1P8nuhZIeM54IERwpTPh3WEmy60H+pxWHjs
Zddw8f4jgZLORZSvHVyKuIRPmRdJDrUeioCcE0qHnMN7Hhle4vLoQfBEtFhwIcgNpsvkvgI5EvrP
FATIG5/u9phBfdgQRjz78w4p52TjIxQ5B8ToQ+li5ZHp29DlCd5FjKEDWR3emBgozhIzHAlwVxzD
ZXeQO3S32DE0CZOfSRkymQerDijutD/Q4cVA2/ecFRO6DBR4oFxd2ICAi05HRcsfcp4s0N25yNyz
yZVEAPRCXhpTrVoKLp39p09MB1KWLX76PfQY1qnlnECbBvdowewjY6KinDuTlzciZAvyz3t3Ku68
YKIW835+gwQNajeaO43byeLBG22HESU2Koxbtu3voYKK41dsud0q3/62Y71XNC+dFFyIAS0eaIg4
urYK7Ndmu4UcRtLy5n/qABAUqSkjZMA1q6U+ul1+3TRueJ++iAjrDDNgqXNj2anrjrW15a/L2NJZ
jLPIfJOCIOcJQJ2h1LwIHQgK1V+DEhOcBpun4E0iwuQTpLjIpZ2OBGj16PYaNl5zQHPBYr9wSjN2
syH5YvsdTM0HC1TOrng1dGYQAnaM1N8M2WIgZeNMKcWte2Q44AGQoDq4GtLeTCmoqSYtwGQ0KAd2
A44pSOMZAkqetu1WonK+7qeYFKodf0Z6ALccghcQklVJqP08oZ3JLQtRNlI9ykU8BOJFrJ6REALj
0o9R0J6wFoGrKjtCADzENpAJAWcul+gYWvuczvXMHH2JCuVlY5y0wI/i1wu6Zhu9fZQdrHEgciHs
VHurpF10Iqxof7QRM0k+MzDswI++dfv2G4aUQcgshNzEmv3MjmTb9TXRpgz8nerDTo+0DJdke2Ik
2gu1wYTCFQ+joy3FK8k2L2F1idewAG2iXqaYZlLI7p9wSSzRCCVt9et00vbz7WmXFzkEQCfQ8qYH
FsRsGglYSHnigkJKGBT5++HhluldsK0KL9geMNXAeB1DcvK7EwzRFtrbDxm2PegxrrZpkw13cH/j
/hSC058O22cRTzsxtgxy6h4hmfBMl6xvfB/0OGmbsduTvU1TeD3nQHgL7NCxm+QXRrTfDBoy+OOQ
uGWjukaYyPZxnVFdniZge5yFcLx+9enz/XfeMK92crZUsBGXWtpT9dAbQ0uiQ2fjkvuPXsSogBx0
o2uXCZ3myfJNv2t9oZuhT5NDxKPKRNZawpQEsdbHojDlziNk+w6e1ic/7imYEVYxekUqswWaJ6W0
XVw+C/UiRQ6TdxaGRYzCYOtNERMIrZdfnmgPVjZOggd3ZQHr06jew66BLxQojhaKo5tYLEiTsu5d
PutvC6Xe+9tTYuKLYMH+dydRVSLs+ZVZc/Swh/ePG/QoT/g/wb/rk9ubqk9iU5uKA2JlDn36dlwd
AQwP2c0D6pSIS8AVKLrt6KS5fQO4tunjxYHxXbA97fb77of6RkTgxZ6CvXtNEIWHC4DChHrCxY6n
W22YC4uugHgtIbf6I+RK3yEyuQrjyGPHPV5tI5o0LZLvC4T/S6N5bhNzR20m+aPzz0jagIN0uqeG
pQnQCpuFxBFOsgsR7IpDqhudTW3LfsqHnNLM6zhvDwjfpLCwL8tOK3k3KWW5Hv2Kqtc9uicoFnRT
bDL62rIt4hdHI6DuPV9CuQ520T2A1FUoijg2OOHcrjt/O5Pvt48YjammHb9rejz2SUwPgl6DvwuB
yY3DpZpnKQxVz5utXLjvxWBlP2YdcTB+ZOOVvVth3fhAnL9Mf5tVRmcSdMGL2LRuzAt5aTlGXgZs
EeIfZ48uk30d1byhqAjUfjuHgf+XMQV7KZp35zblWbfoDmyuBJGQ+Q3Bf2TuJhiSYePrsA2gJEmh
BhhBGXVX+oLM7NanKB8+/N3N92igKNXu6/XFDymtWAQXT17QAHIupyEntrMQVIatLP49UpiG5RN2
5zjitLgmmetEazCAsT1YSqepW6+eXb/MVvMbIgA+7PZs8hU+zEgCtHNTOqEN06ldg0dLQ41IM3wY
hN17xDqSa7lmhgGpsTCh9eBSgAhQkkNr6fu1Eqfab4FpxzFSWT4Va2C7heVjh4UBvo0v4xJi1rCm
PkyYz6h+f12KAANpr7DR/3O0LPfanUuLanVC8RTX7mfr9bHb6uhvULQ0ptOAEKBPvSX5s0+j0vtw
AzAX9WUoP5auwPMKZkVfQCnHpriNxKBFNWchmtQDkC9CPILmBUHAtn22Jyj+qYUxYowdBkmAfzjG
YE77W/vmnfIzZ2S+f3a+9fv8gjQhOaEqFyxISGqrTts6Qq/b3pyyZl9kYw+5bL7ayTL5btipdJEU
z1uTswoJkuIgL0GnZj49YlqvFg6rsUCpRJf3e5q5arz8lTfyuGi/VRszzXAFdO8rxwc26jpsSKBH
gQSy06JMurIeNALtbgd2IgJ4wf0fHp1QFRfg5SYrsMPu81aZRSE/cXx13KzL3nkCEOt2wxAFslGV
ZIpz1pvVMxNOanCZ44k64+DdWPGQhBGgNN0ryDNqvFsO36IPikQcrHaMQCX7O6vmDuFiOOwtcCjM
HMV1v8LpiGSVCKOj4cr+MpCqeXg9zghvH+DljsIVnRKstH2YGekt6flsUzrDJ0+2kLWcHIJV1FiX
vENLMUe1aKrZPac0CwJOpU1GTlpH757yGiQeaXfFZsVIKtsYNeQWOYw1f1vFqisY+ijTpjUFeg1Q
25niIjAZHeYsbIPGuHR/Ww26Yeo9JhEObCkV08wDVgAN9IFCobu2//zHf/+///vT/p/DrhyUl8+h
vP3j9rwOyuOtqf/nn5L+z3/c//XlYPs//9RUTRZFRZYkWe0Zsqz3uu//rIdUPPy0+F+C+P6sPue3
NImob8u+u1GsAMIB3qXIDrC3P31rMqlG8mTEp/mbFzeUP3txvdeTe7qpqrpi/PuLF630bM4nWZoI
vlbjzhs9daQkguw0bs8DFdQmxctvcNXvIT4vp6ZkC5mRfLdkKnyBXYBeSRzu7ZUwgZCOPjj6hGJn
YGW/E8xNnjYuqQmRktoxOiQCLtvv+PgOYUqxNIO3ANlZv41A4nnUiBV1ma2BecVtTi8ww7crnFF0
GxsnwsHcIvouH5DfYPOTp8+hwvC8O2+hS0ZiUNMCn3IFKtT/67sjdhfgP+6O0ZNlQxf1nin2/v0C
NYe7bJxeL2kC28ncH4+RbDczutT4HKwyFcHc4hSRz0pn0GZ//dqy+TevLf77a5vC6lAXZitNsELz
vnMUuvq8kPvz5/oRX2JtKPhyVkC0ubfFzTatGcN54vLVNyErhx5ZH+sLRqHE5A1CMkA2TYLwHjE4
w5B//T7/fAX/r2sk/fv7LO+f88v4cI3kDA8zHLtqsl5KjNravgdlNzgwsdERZDKjAiS2f/o6lQUy
KQLDSTj4uzv2Z8+TKhmK0j1Rumn+YUnLQvko3u+rNLm/+ksiY3ECVp3gG0lEOCF2LV2pZPor/utr
YHTr4I/rRJVFQzdkSdFk/Q/XQO8d6rN6LjCZ/fQvWt032VneZF0z84NmblIhGPzgLtQXyamFs/1a
7+EFM9iPd8f4hOEocufwf7fw4keLYOaAwJgVH0BOrKfgG7dYpsLbkBZQU19+7Quh5oTIFu737mDg
epq9SR78WN0YOKFUjCgQJPhgyiNvDrnmvvJ7Qtn0Ip1vK2tOBSFPPDn0neXTqHxOLr4QAlmSd/v2
8UiJvOQv7NuyPZwL6N538R399cUSpe5q/MfVUk1Z00RRleU/PlUn1bjLsqyIrEXG752GYcOs5r2T
FHTsm+aEjhz/t7axyja4SY5suD8YF7cj8WpdEV+WVhfAaxvT21ZAnPd8ZdhYS8EHd6rF/YzFuWV2
XqktFz053F0ZUKSH+uU8WS3uZSAQjbDTCTmBVcdwrMl0w39tr+H5bBtESjGM1KQHBjfb+KlaFcZP
lf10zeTThLRwBDIYYH+F83rbZ2Tyj/6FevBmX3+Kby4eRwqGcbh+FOEXl0dOImgc3T1rITogw3Cf
JImuUgpqfXe62e+tSJ8YKd/4gU4DR0TMd6tJdXRFlYC3OwIxv3BMFOADLFUUphivQ1SGWMIhiWVw
on4O2vffPMtat6f8x53RTE1XerJmKNIf9jvxKZeH6vPizuDml73mpyakL69oGMgCOOLra+EuFn5r
u1hw12SGmVX3tm3H3DfVPfrFj9yLT4t7VthHS9jJy9r+DD6LW/TJOAwwysDst/MnJYsvwPBK9Ywf
oUgeKNAxRJNJKe0/hlfYbwtn06FkX0JhwVX8njGpPzbp3y3DP/msmiRKoqwpimyqf9gpiqPxefbU
VpwQ1IqFZ+eLQY5J1FqLAsXW31xZVZH/ZI+QFIMT3uypoqQpKu/nf530YnlWbz3NECdGeE2UhZYb
4Skzh1//g+5OiFfMd+hk6OijY6o4ZYj5LxFEhxSlY1TRVZBsiX/7NeGcjs7ha3NYFqNzWg7l7HZy
yH4dnfcraJ6FOmh/jmTtrB6WHusDc3xnWAH8qcLZ8Ds4b0y3cS8hmZeIFBUUT3B39QGsgIDlQAm7
BBolwcY91zMtkXK0rt7DNXKeVI5iTALE4Dg10UF+hkWApwVaXpkB/C9soLGUnBL10ENCNUfZKwzu
E/Qu82rdxrfRyj0kWqgRftvEevBySbZZs/VwQmDHF7WRgjiV1mksxIpHFFimAyusJu1ASvRM9vFQ
CY2QFUMKMnlICMHwpLVV9xK8vTI9r8vpcw+c+83kAPFleB2Kc74wfE97OY1GKuXqnD8ccmwmhPgi
PslBq+ITH0x1K+ceSB4mlgH/Hr7h0R7uN7tMtKihqhB8FYxIKi2M3SXCGCrqVgpBIzchv4OWeiSQ
f86OEWMoNwHAn30X5rhhLOwV3Tl0LrNVLIH0K8l506m/jbCXnOzSOidi+vVlkonEQLUvI65Ek2lh
dCBypAUuq6NrpIWfkKM+ULFYw/x2+IpqqzQsafjNGOg3sxXhQzpGyM3HPaKjoEKRgEjQJnNb71t9
jtfBc8Ng2Fib4Am2YRyscEmnGhwjvSYOuF9KOUJXBftbrINO8dEvk/ekGFzXwg9ScGGOG+S3N5Co
Il4cY1aDl585Wn19yWCaR9tLHzY3W9D91QOVM8M+XUxnsZYIcKJUubiAqqRfAMnxx/hZ4YeX1PbH
tUyEEvFDyMVMHHRRDTYoGXgRPETnpLry0WQ0f8vj3hx/8se8hm5jnoYikNjv6R0m9ojGGdKlBzz9
6Os//MIbbQjJ2mAQoIp7jUkOUpM7T2DQRoBGvs1f8z95s5CGOF36QvjIiYVmfuU1fQbfdTV+JfX4
EuJrjCEzm3KV9TbaBkTjtmMnVzbViIpFGh6mq70ZqfPP1ByBpOHWMhO2snvOiTWNVcoKdcRgnwwg
3+FWSEkJIaI/Whipll5yIXjn4ugIlHOKOQ8SLWEE6opIavtMxE2VPxNZtoSfL86Jb57XST055jiz
D6iXTP7eQhickURtb7tmgZMQR/4OnQlYS7EEi24XoEPn0WNH91RMXrsyExesinKtoa/vAhY3GljY
C1tFMT7z7PJ76CfYWpX4NVTX5YjPrQ1vEwUnv+WN2Gw0IJc51csbS5K5NK2JnK/CEz7HwlAkzsSV
0X8SnQi5lN0wZK5SRjYAd4J78IXvAbLibR97m0bwUQcC6J4cvue9CKg7b41NFdUQyGthruyuE2y1
s2JE/bryzTlrRp3xwcmeYP1Xw/uod7WJBwX72n15mjjh2xlw+lYJr2GVG1OOeu1EPXBuOxvvAzsi
c48kNU2pilbbFe9pLM9QvBJGyCibis1I/8sLvMA9cnlDEM5UmJ13lWofQ95OoIeVa0QfjO6l3XWJ
Z+iVctYVVlZnojeplt0qH1WzZvcdXDfqgiNeGJ8Cc/aK1KGZtrPLaDW4Tk6j4+SRNUfo3K6TbBeM
mJDJlnGnxIEwVpafKVGbbZ+tZ4jOa1M7WHbuVzB5RsjEV4iXHZ/4PXl6xx2Xuxl/f0rHIFG2/97Q
mLOhoHttgLPEgZLgtr87Jb30vgO7B14TMxGgssJmvN+kT5ao0cafnK+pL78kSQW4G7geU9eE1nqq
+Rq10MnTt09Yd7R3ABTDanqecWjw39XdaWi0xw+8ynro3o392ZdAEw2fILgirtfkABs7Lblm7e5G
fd1jPfXAdklZ8Mv1Krz8EMLy4M2AVGalK++rEV18SfDk+sX62Tb0BId5qzuoXBi1+bl0gzn1yu7l
ZfbMgCGYCH0ToVHETMSaGS3fy9W3pc8KBXCMjtPDRmD/viTfjLMsfs3KUKV7RVbAqcVo/gSaRB6v
dpiHc0L09joaeqxWGX98P7EJJWnPb+L7D31sijNJ1WeOTr11VhdnknoYm52+smb+nDKQg9hh+9iK
bPk4PC6l7TdoEVPjMuE3P8/1fcTGjcVTjP3nybqqLgtcnrP3PffMGmBqogfntYZ9B+Eo6QmDU+7V
AxdILNs2X9LQqfMu8zvust2+gRzf+upO8+63P00Gi1VuwMF5RM0Fh/x1KLuXqPbuYwQfPwffSEzS
jinmuVdaqrApM9edY3IZXUN1W6OcjHtehRfBlTNqtcDZu050nwIgNXm4GEFynwlfLHfm1xZV7zES
N4/ZJfvGp0ENU7WRZ00mzj97Gk00f3r/Bjk2/yJP3d7iu2ThfNzVfEKKtaXbS6WwHdWc9Y8xVT1+
TIzy49ufFQTQtf0D/Jx/GzSjNyAPXn2n6Ez3gV8h+4gQgZ1LSTUUZ/fRY45b+AhjBOd5dFeTOhVn
n0nF7cEwrZuSfIbq5ruyO5dy/52sPNO/xcjmw5tLRNWknbEVHDlY4y/TjtFr83rtW9EqZ9cNvysH
4uZed9l2B2w2SWRk0d8drPdPQzVle9A335hKZiyAYuFCTJ5uNx/LyDdjVV9LyVeJEJx2TKLtudvc
MVAtlXmj09MWGLACeqVoz6p0zuE9EH+MITXTGgfMY94T+ueJ9u6sNMkEdO8jxX6tLAVfmOyYq9gW
nbBywJa9xzT4eXNM8d4+j3utt1o8sntQpvcBP+g/9+xdt0G9ZuCBf0mpluOZVxCDm/QgNiYELObM
5g7lBePo0/u4aay7YFUqjKsxbjdvMRBm4uyKmj2VZ+xuErgNaQe7i+IbTP1/QnP4Jor6FvDPupo8
D50hMD1qb3GMVwN8Na/de71FQmhEZlInveTACC/2I+VA9TEFvS0enEE8/5RDw8c9VFih5CkT3zZs
5lzEXRHLfslqDduZ1oZFzMd+v4L7yyUuRuRI0zsnQKif7gHHIJXb9MrMdqpLXcyJ3oTtuZMQn9df
svkA8qlLaHZHxF080YZQpp3s5/KhWBgNHu62zHjBko1ASh9gtLPvWI+xJkQh8s1aYitU60lwBG2f
hpYIdezBMthAeQCN37IDO7/lc1Ys7ozVC1Yr+zSNrLlHcK3xR8KtzzYufQBVga32FlwJp8+xSy2R
UF+c8+S9O+es+EL1cJDDMFa3VtvHTPWPE7rC0rrRAHEwpqT5eFyPZvP1imEbGvF7ThBGijrjgOMs
YEJfIvkt4upcnRfzHnYVkly2pBHzceVChukAgzJYAX55ts5Pu4chJmbumL24omdOjjjpU3ohEoHi
AaOpk4KHlr2QAKoXrubAcEb2pt1SPGncFi7vqZ6U3rn7Jk9D+YNYbnWMBcIuOY5QVj1cQnZViqrz
RG7iWx3rpkWmRJ2VXaV4mR/evtGGLyO/NZH+iUU9VNpcbjkG9UT6LFrJ0j4Ueofpq7ZrTr1qd298
ruPlK7D/8CnYdZ5TTUIpI5Pz2PNXRAXjC14xVdZ706Tj0tnrdO0thvpn5nTLLXPVd7L5MGtFRvvu
WPAC5QVbOc6Cn45oJA20BhRGyEwuIhOgP+e1fHa/rXsS+p02if0Ht4VOlvpltkOMdQIUJvIYapzz
kDLoOuX/wUE5Ni+gA8A7PbvCrYJZ5w2rTMQrqq8ioCB47f4IypunEfCBhveCAMqRSKWtLVm1msZu
8RseYPuJm5WPbfq5td77YvLZKNivvYhodkqoe2rBB0lMaKG4RQFTWwLKhOSSo0E4De4u55JKbRoL
8SMw3lgNWqr7IBSW2v82kHTrQYYaPnIsnfw6fuUMkyMwgmo0Jg3HJyF7I31rLOkQ6SSQFYErMdOv
+WTQjqVc0WkKGcgz5wBWxszIv0E1/IQItU5j+mKZUC20C90jaK1ScwsIcIrN8TUtQxlraWDy+Tn9
RmQq3Z1V/q2t9u7Irjh6vS0exfNMzsxMn6NLSNs5lQi2FdoGoqeuI2X2WDPFEN53TMJRYv5wBuxQ
tZpMKBluVXnUWkAlh54N6/ldt8T9uacrs3xVajhtQjkLF0CVc4pfVOAQNZQztAJk2nyt6xTtbJ1R
+C9xr+71RfznziNlU0sMmBZ5uZFSkdmAPckiBAezgu1yraIc4Wb9tMwSbnTiORan5WlYoK0dtftz
YWvZYYDK9D7V5qjvkEPf18ZcRkA5Os1Oe3xBzaTAuprhcE7/VygkQqhEZSympL1L2W1arHvx52zh
woSYQnN175SiW7zGt+HR6GPJdAOLQ+T7jJCXHtMnb/E8lTNtUm3ACdBrzxBOL0ruKlm2IQEmDlXd
KpHt+6Y3WD4/zOualH2nACZmBfuRVJPTWMbNn+VZMZKhu2ZMbaQtPyF1QcQI8Jj0gCMUqF+1FmbW
MTtqDYXPGOSi8XoRFHa7uM2NnI2bi+AxLo/2HNerhOmb1ZAj/OEWg+e09ElkHVxdcyqxcThXzMkq
yCXilDxtZo6/kwqlOsOykA5DNZPCe/ZymZTHRTNAEeSbuIVhvt9foaMPRZ8tJ1yxdtw2uBPMIqSH
3W3TROgHbpa4RZfhvr1v0ND3F941alwhvq7LPeUVE6pIlLx7LMx74BpEs8xO8FTXKWd6E5MRuuMR
T6rUdE8jEXZKGZBNRh4RG6198G8Bdj8bcVDEgOtp5Un7IuhhWgYG4AIt62b/NCcTc8Bl8BCZuUbQ
jm+Li30cXuxXr39NyehMPpV1GdwZjqBEY5IaF0Jz9EnPKULBsIruMTgOSxEvfjPFSmNI6VBFr6A3
uUYdisHZgYBu/KDGPw3OoYlwgllft+wCNyLgn0ABCfnQno2wR5uZgXq0FRISOuLNYVtGqfgDbKh2
TnW0aeUGmo3QUl9nfKlXeb2X+5Kw2HTfcH2y0+6AfsW385qoA9ouh6frnl86HQP+TFeqDPcWAkby
4Zm0/CqY6FplVCSCq5AhWTA3RAXBQGtCjboaSn3B07k0WlplnCvJPTfcFRmVPONgOUjSntR1FeSy
ppMrYHV52V+wWHI9x5x3jPGBg10m/MnHJzy+kDAVnpQyu8DeffsxR2pwc8xAJnscx5JFzylzcprK
COTrZINlscOyrR/ZRU8Bfx3sW4jV7It+ZH1nSHlH6hNCfqim1ld9cVbmBJpxr4uYVfEgW63ETcxR
x4onM4TZ+rp/XpJVh5wLNms1RlCyuHZB2lf8R/PCQyUVcLJT8k8OdEvIhNhziDpoZwKSmI8njgsL
30l+BnN6jvFByYHlkfTQQK8BvbRRlUp7ukoePjE6Rq/4mUAxDaocNsH7OFXCyahKNkBB5R9B/snt
gcg9LD+JwAO5MVh0hSdsoVMRxD13h+Uxp2Df6Hqfl6iT23gVankdmmN+BjiQUz9DcUujyLW8RnV4
AxoTBjwcMdOWGZXzQFvowxO4mIEapti2/mqwIreB5qaJP7guQbZRpwMRdgAViTXBlUCo8rf+PoaS
BfBx5Sk7OodcGL49fPssmG3YzXPKlujj1BN/QTLNjKH8HzG+bQ8QWWTfhdKQjla1odMoOhIhfSei
30tbojDv42NuRuXw7r7GJ0rsUPbPmzqh4FGc1v/Gzy5WPF0NObrErFoeOwTqkwtd0tBzeBmBFqaq
f12ffeyanSK50C9KKT6HQetqWGEvgZLaCw8TsdH0vcAasJvsH5x/vVBbyiMj5Z/Q5G/dlt1yyoT/
adzLDzNpT5+ctiN1VHk1eU5AfWcgjMaFwExuNnRznWsewUfZY8uIXhM8nVXI4p7Vkyb4MlqS8lHp
3n6uKVbjjIhaj7mSHtNHTIt6nEopZA1qv5On4usgJVf35J8iKTpn5KUiqfUFn+B5gKm8XH8S8rU7
1yun7suzynttaBR4ynhkxAHzT4X1GNM+ADai9vYVBpbBQmzRVfvVjNCs6cPmYaWxl4ZdIROwYehj
WgaFEI0nJlAUVq4wvmMFpnkXbN562ObSrisJogFfmnZbOGP6GbfyR82uDthfGxs4+NQ+aDMmEbzM
+rnn/vN3F4ZD76u6xqD2mF+eHMkHcamlaettYSy4/Cd7jB8DM2IQlHtShW10nNzo29xjeOGoGSiL
r4dmhzneFfGZmn1zTV7Qr93Cb6O7X9s9l63UZgQ9MEOyxoPT8IHVt24BvHfuEH4nrjuxV4u+GB+8
l3Mi1geTAEdzWvuQ1C4m0oQ2dt5wWqAPsfbfvEZG9nIeM2FI3KJ/G5kodDc9fmIqO+odW2Zje9nc
/RVpGwI3uvFl7N7uyJofzouvQiGlRrCKkTwRG3EflzURBRcmP1sIXPgVqijdB02+0i2MmtEhp+mi
gWjChkpKZhMj4JekBDUlwoEOyXu6eiqTv6LZRYpJtfN1xJBa5KegDcf5B/qFpuTrresMH+MaA9A+
nJbexo+Z7L0xZ8SxPwIne50safxwKM1pUw7Lw0RlYiF4egQ3DAs2KPu9wK4bw8e8DLD2ZkN6zcxU
H9Zu61/JA2SvwFCcrPKEgpVitHAb/9Vl0oPUYyYem4jNSwrs6BbRtoED23XMG2mib3ShNojL/ID0
d8jd3Rwmb+avHMjjChNRzal9CU9qHAZcHeEtJSBRIQcOXuccMqNKnE/NO04vSEm0UPeLrIE1Yj/o
3hKnBCy9OjzHp+y4e9NdWsSML0S/2AHtiItqhtrPICBHwWaNM83hDpPm4fVAZRfnkL38ERtkS1sF
1EOX6zQ7L1cDuDegE4cdXh3KQ3b7yYOckotrLN+hbJOiRdsu6P33usi0wS2r6LoibcC0P8E5vC++
C19CR8eMJWUV/Jh1wQEKy6akicShYq9iQjEdhvlTGu2k9K5YHzPgbmmLkuCyU4IyEoXafUYXjN4U
L7vxPTiNCnT1DL+45AlPyskram2EmmmZMJiNcat1TExg4fDOjDAfbky1O23t2qrSl136kqe6inPO
yx3YHPit5FGUkHhTexJf1aMVUo8OTrQbzANnLyRCVyAuFCofzXrh1qZyTY4sQ46k/WFfYoJ4zJDO
OOLmHbIHO+DhiOGIPBnxKqiSF3RCXjk7pl96PPBn/zO9DB7copeeS7oD33oIGOZvMSEScoID8+PE
iFG/XYMqO8fXuZiyjhWnHr6T14br+RqRTMkhzbb6GWq54nC5KT9Yv+cJ97W2eqGc6WMtgTkgGgUj
4nd0DiTcm/1PAi382txHDdYV9OAz2KS5mB2GnVVvaCyaTJmsQqrnWIzrRAphwxbGmLVAoy++WCaw
0JzL5e5KHjgIK6xPVqfSWvcP3YJTh+WE1wuOwyuZtlgVRMoQAO8w/Aa3ESw1wAZvt4J7A40Axa6H
9HOrJe80EwGEmG5bg1AoGALGxBFvD7s6OW1lyDWoke5UIeD57rEDi4s2kxf3gZmVM7C5D5aGLsLF
jcjhD+f9clZb4ldwyFec1fiCWphc7Y5TdF7ROSkFhyM47Zg2ccTUTQ0ic0MWZ/Cpn17Na5YpKg14
K2J1JzcwETBnRu2jnqNvTUBvRgZWk6dD3lKEjIfzs8CF24Em5Bpd+0xnNx8MKWBvQ2r2teKrA2FA
ZjGQ3Y4riZbhtNHxRz5PCIvrvR1SwAo0Z8c+v2iDrrFQeK4mNMmvoB08aZkpq0+MQoyktO4B6BQD
xEgynnFqhg0LqoHDVA9u1KTX9B1eAqqFURWuBo/NJZNnJNVDjyX6+KTgHgO7BtVuVfmXSSyYjrv9
DR4xFEeyauwLmav3/puz/D76hJygCkQkU0byVsGAcHoKmNMK2AdEG8S8A5tFFzSNHMtBOwOyiy4z
HSz0ERX7FWYVMwC/r6Oj4VwNChSQWHBs1aWw1C+2PHlMWb3JF/pTG51jXINU3iRl5NQYiKFGW3NY
8izjB21RyVEVCje/ZEuI9XMiId3MeBBteosAn1w14MB1igCDokjIVEKwwJQyyg5iNX0jJPqo1voV
b497o5XunTI+r8kjBwm0j5NNFf5/ws5raXEs29bvsu8VAfK6lRdIeH9DYCUQIGFk4OnPt7JPnNNd
u6IrqqO6qjL/BMQyc445DMDVtfaVweusHkhBVDikfymy8Ki4Bq99PgaDpWS6hEq/HpHh13tTv4HD
mSPOvjoGV08vTqWD76KYLzn4QQHZ4sSWD7pB6ZfHJwacT26nbtBJtgxbi4ESZ6cP8TT4AaqL9yAv
oYqxabnMDaol4m4HeayOiCXLo98Z+6L4fWj8bkb8zYVuaC2PAUIkjwNWDxrGSfAemaT7BEq8ImiW
OFIUgwZiIYGBHpxKh9gfeNVOkXRZz838NiP3HD7k9zooYOWWDjdK3f+NRWhVG6qeCYAPXDLbhua0
4jjkeyzI3zSHyjinKTYp+USvwd5eK6IIJTucjjJWQGbCcgHntu4h9C8qF7cj33w47zk+GiLb5wMC
TmorZiHivf1iy8eehXNaHtW97aJCOIsv0Ipe+EIbDooYZMcH9eZ99xwUG6KxIE+Nrgl9IUqSHhc3
S7d2mhZA6La+MsdWvUe/7qnuL9iG2SIlKlJJ+OTKm+RdsHLWM7dkHuth49Yh7a1v+XevGjS7nMEC
1D8eFraFtANbTp4LZMC7vXnbufd2ALFcpvX4SXUxhzIR3vSLhECOnuQplJwYCdKuk2xFvJOtjtrw
Mr76UAech484A4UchzueEhUTf7FPCFYPlOWlfxfHcaQx0eCWANe7bKiueKiTz/IRGom00Sg47jGb
KMG8Ks4Gld+4Bo12RgE1L5c5oaH3pDsxR+pIdml1k0+YRvJBH3KV9LGxGVvc2LRfqkveC9wECMAh
NY/CzxgT/ZgDy18Hj1B1H0sKS47GkhcWt3AZ/npvnzNs3ll3B+XSjHCJDl9LDtoU8iso+D7bd463
Mw6L3toK7oGK3tycyods8gmg71D8aQNr8Ohn8CRK+zq97VKutOseZ4oAS47vMIWC8DnopEeZU/Ld
rv0LhkSH79HiJV/7SuHLYrY5kDyKy9ElKtyu9z5IXuNpy3fKRWNM8ug216hU7e6ErUxpgl8Gvw32
kxwZSQYDF9Ek2jq/TVrP5HbEU+eZgkUyciEHD1IOuz0/fi6O0Wt7JTXlx3nG8rR92Xr8HZoIgwjW
JdrGIqGKOJKr4aaZR6xvS5y6b1ZY3SCxCEdW7eqAsoprzOtvVF3tJ6fLJboRx4P+hNpQi6kpuX4L
Ti5yXiJu8y0P7BIRBqxGUiK73V4FpYu99x4U/EoaU+6Dkovq8EFg/EeENz9g95Y94xnctOD0bXvg
96VXUyOuuUN1QCjTJsO5+gYWQBTDmNrftiws7wM363iV3B+rPSVazdkC1XKIz66j+5g5HUcoZSNV
QWQem9oTd2mXyZGgPXHK3P36KA2sJJ3jzcPSXz2Pt8ErhOUYp2HFvEXKvO8bV3DOJWVwj1UY/XnA
diUkML2LWUIJU4oBFgxa3F2DEgW4AD/cFydorADtF3aavPry7HoGZKCBKBp+maK8LF0mVfx5JdE/
pStwfArItgc4VLUOl5d1Gxesx4Rim23T6eszJWk5zVbg9uYBbTxYv7wi0Ln9hpYcWWRRS4Glu8p1
+X2F5IZZyGb6qC/0zHseX6ZrYNquxBf98H1HUKoZEp+kPEhX95GBHuSzqiEXVowrd3gWPQZyCMtE
DZjdWR9XOjcoM56edSDFmYBfd4uDROvgXnNFjmBFl3Wm+2oakERWwo/8ITNUV91x1g2eX/9G3Z/7
Zt1nnvA+cIvwKbZV1GF4c+S9FwzJjah89AmOLpk+zGrTIby9cphJ6ChHcFZcvJ+zjknaap/1qjSu
dn7f/QvUEFiEIMeo+RnYZH51S6qCG9F/Sk5KCJXufyOQ/Kx07tsgb9DZ/TYfWvsMR8g2+Jb247w1
AgKpvuhqBugDrriFcwMxAcsdY/NbdGon56oIxJwp816fOMt7GkDg2ZJI73G/jCacOveMom+C/GTk
EgHA5GNtjPzj0ctw2ImzANw6fi/UCXlmNUcRgNqRXynwhyERfUM2Y7HiUmkTCC0N5gQaWyFRqJSx
SfvMmUHIROcdJd0D89L3CpFdjKha5xs9VVilfuflNm2/olBTFluGiSOVDEdCUhgSsKLGmUYEV+pA
sC5/vS2Yfq+7KAfyoWs4BCAxd1p8o87qihGcNesiL5znI+PcPd8xk1LJO+qCfzF0ji0q5PgBQPDD
QYs1D/Aw4QfhJmUJjbKTx9nDS99h1uG7QMB95siD9y1tTM6kzLtmCV419aLgj10xkWtW5e5VDhqf
1IrHjkwtE8Mq7CoPnelzxfnUQUg0gnex+Xzi/B2l+Vy402Ce8+rVpxvgDSUIBAxq/KWMo9DcXGqL
LUZI5BFbgXGNSrn3QeBgBobWx9NLpboGdZ5R5VaHlC8U8wy2x/y2fOyfmsP2euzZlrdltsyjZ6TD
Oy8H2pgGHyf/T8LvCKCBjqHJj9B09mQU1XlcRMA8vXq9ndTJZdXuNHA+JAqz7SEb0FzjG1Av2qDe
lYsfL7fjUgrEsEAfWsFt8QUB64yz+HpS95/5e/jjBRVS5y9E+2n82HWjTp6Qu9tAPwBzoMxhRhJC
p9z9Fp9BnXx2n3GuOrfdFe8aMBAoUuCgZnARDkQeUz0df6bJNtJHXCavm9us2oXUy49N1NlnczDk
yy7dXRba8bkn+OTKLFQ6lkCwgEOSwzFAp3b+rvQZzoewwAbvqcFQWImgDiY3McMuD/dzyqgGHgV/
64w/HP34EDN/oID/ulBjtOGTetQrVyYkrgNsNIGJQQcpeb2m7EllFT2LSGlCdoFKz4e8MHXQerAI
t3sDXsks56hd4z5EUCKTmq77JlEZE1BEBovPqdhXDNsNr17/jkBpgn/1PlfMBWqs/vZdGnL2gMHk
yMZJRckNW2Zw3kR3UCQ9QLSOPWlDAyK2L4O//vUblZ2eiTqBLM+Kne4/a0dGt4O/EUfHkXWqNbg6
Le7lWjFJ+kqMerd9ji9Sb0s8NvzulEN8oeshJ5gxKfe3BbAiN48cKG+/YpoFUy5f3t5+1+AQdsg9
k7twmW4s4ZmxYTy8w3L4a0ZPM/qBRn69Nu99Jf+GHY5Ynw1aFZw+Wz9t+w95ZuTTrJ7foORlkxdT
ksyxdq/Mr9UAdvS2Car11bAly1M2Twg4jYiipT0DlMoY4/ctJodDE40tBC2t/22YQM8kOreb1m86
fS7tIvrGz+Gjcg3G6B1HZ9jTDVLTqb6OicXtJbg/IsyGburga4yZ/oH+0bgxTdgiGN4wR+Xo+YI9
QATFZQoQEOtXCpX5BWyo8C7LD0ksh5vhvdu42G93xpoyp11rM7qzyzLF9WRC+wdoXCihRSjs9rdn
RsWZx/fWcJCNfzs1ZugXvffWLINdnroKJdO0e9CmclKubjBR5bHYXkb84UFDMvP4969dEKL+O7zi
bPSCbygM4753749sGW9i0F+r9Tt3T8U71HD1c8WRAtEOhLxYYGV6Bk+my+Y9gjJpFBhrBi+QMIVa
+73k/5597chLDmE24iw0Uwf8PuXjwhxkUAt/ZyBvrGkba/H1UA/fuxLpDeG5i9/dua21A5hzz1hB
xNzcdzeC1bd+Z0gjkHUESvOZdjib9995NS7XJCyfUd12D7x5uJDgqyQidV0deFZ8JHOTn3GuQ/x1
h6eBvWnevx7ek2/r1kOtdFtAAv43LEcay/MI6LJ5lzHMe2sPQ3GV48dzhhJVPhOImeaY3U0MNgwr
qRtns987xG2PzyWjqz9uLUepPEVxn3L4kgKtCdoq0hS3oItjFn/fvwzvqRhI+Bhh1Q9WMYeLRbn5
e/CpmhoyCUrLsgoeGA4/tEH5DUzooroyN+/J7TvLNrnslUxxfrHMbOjSe10R3D2aocSD08uwBOwq
EusX6J/oKkcP3OjvfntfFrc4/4TfjGNdGrTKuO5scPC3vtRHw8+tl77G3FTXPNQlX7sHpEc31rCb
Tx/FqIEc+hia5rDL2OXeT+n1ANSbMWhUztFViUzjB+CHm35ccI5y/9nT0tCDMQyvQf+fmzthmK5M
SaBGFKkMD+olMI1UeIQwWmCe1AV0d7CSSo8K+0dw+L5YwZlHEBd/VyS6kkXzpXKSFjWuIqvb0ppw
DcW/iTxFRVKi5+NWxV15/Ogrkzf+DWNrp2z4JbXr/ho3Hcks+BcFkhyXg+7iPaqi7erGJQbHohDX
DKWJQ+4nu4m9ydnb8PeNSWfO9sA0C0uSzO0oDkl2JtxgxhVcvLBldtIv4h6rF08zVHl6k2pVMxkX
dQCht9bdpTCohtgzDzu4UfFDlG3fuBmicJ9KhVNNdYyTVBt6WGf5GFuc9pPW47cpntx/JTWMRZKL
uNG+LDbkIFtbeNY9XDxGZMndSpQ7lg7ibefr7SonCTPQh8TuZAzcqd0zr1r9tpTJHoWUNM4PdVDM
qpgOp8M+QSlkin/g9nxQcqAH7GU9aI1Y/9nfiFsG2snHdLg6P1/PnOrT6kDdMi3vrkx9tyU9Fns8
g5r0h/DDKSePydPnqTX9OmlicZU8bWgTLxh18OCm6lITHaSDR7+GO9kE7S363SLWVyT3GujwRtRt
FAoXK6AO5VsjGvV3zkcqCdggfbXzS169dkdO22eA0xFXy6Nxrw0uYo46e4BJALov+BmSamve4Ura
AFvM0vU3LlBu3NzPWQjsPINl0rh8LAhA6fq3KycGe5h2/u3nzFixkUy919aTjR2AvXpxrdZLSbdT
PbKSjU1xQ17jXTuR+kzYH68zNZ16AOg3Dx/Ju+LfhvtvAlApJzgQG/iS+oSfaIVPrC/XhphB524L
VUkZt7fl1wqKqreVxRf6HGlnCKYWwBcxrihIM+/2WnAvynDXNTEJuD2EbvN+5BtT+9uJ3nW68wyo
YazslNS5QDLikTfhrRERd7dxOWlPL4y1ZYfwcm3xnMHeKThectci15FgTdnGxPB+vM9eC5H1wNwk
AeDEr6gDPPo4tOvriWiFFGKoFeJFRUbePaYUqeBSabhw28XoM8k48ee87RZOx4CqP5/RCPuPnd5/
zUsAFG5xhi7rK/Ozaslh9t8lLdbfSUw0TVZ0WdPUrq7/RdLyaa/b7V3PunNteoV+8Ijz3RWltXRo
FuYZwg13CgYqjNg7iYWI5D1nPjIGD3ot5RGAOUDs6cKUaXsEkt8zW2BESw58KJGOeGHGc9sj4uSc
IbWn4OjB7faxeC3a8/YAy2hXjCDSj2rK/WZWTpoYYeQ4n1JeSaNq/1xWfVGJ79GEANcNOpMfiFz/
p2HBYcyAWLnZ30ttpESPwz9pApW/kbnKuiEj9tEVU9XUv6jz8rZU3uXj1Z0zCFr5m+tqWE6x/41O
GPksX2cT6KS0Ec6LXMLUJxHIIUUlHH/7/6C3VZT/+V/yKtmwZNPsGLJsqH+EcYf/L/ZtH+X2Zuaf
7lxEKxnC8qR2N0b4s/2ImR4aCMCmUec4IiVLxGemzg6HyhNOP5gh/vel8kdt9Bell2zKQuWldRVV
1f+iRvpkWq59irI7X60Y1lo2sC6I3rA5zZi1/csbGobihFUR3PpLjyowpu999PGZjoRBHo44+DPh
fIDf1oXBkhL1CfD5729S+Rsx53+8SZ3n+W/P66YrRdYUfHEUhC5OXbjw6r1NNXk6syJBzuJGwehQ
3u2lkaB9l/1d6szvPoqI8VnY/v7T99c1xVP5b0/tL2rt4lVb6e3OG8qipPEgUSPYh3nF89ueZWcb
XAYr3Fg2z8GmjHCm2CRDM++/HWgmjHk2hFaICdiKNItVx0Px58zeATNcRJ0cVUBx1Ag0/DjldqSJ
LNmY5qYJ6EfmlkU4C/gdsFb7EaKCPXxae9KCmqVXoiUZBWiFiyM4TNHZgew34XejrrY3fzfADQKt
yrnXc4i8HAT44WHBiZ82fUaGSx1ODbt6sXPAC+AZ2ybmRVPXxM1qqu9DJjb4JoMci2AHBXeZaknf
dkvxSbmKbAYEBrAyu85XCTGlaoh/gTE0Fo/+T72LpVGOMUq1JHaMetLGB+rp9a/BOCQEFpcZFO3/
tGT+cV3/5QiUX4+L1nmwrhcZ9fiNVcNofX8Ph8yuxvfgW3vd7rzVe5Ijr4PasUW4mI0dBpGvu/l0
O8DjeulMZSLBpinMpbs5Axxz/mH3/d1BoKiGwv7jNFLZhP+5sK/tJZVV9SvPV6rziop9Cw3O7FnY
tIEvDxgi6ghaWBTl8lAa0PqBqmVxo0rBi/vIBTzJ/1AEcURwsznetaX7D1vvb46q/3iHQp3+b1tP
MjrPt6r90FG7j9XHhcT69pjM4H9O3K5bR5njY+MUMvj3dSMs4UgZzg8/kGyixwiAHiH1Jb51F6y0
8Lf5rf/72/tzPP1lI/772zP+IlT9vrpKc6t4e7d2oK1gif9mlNA4DVOjbWMAtlHDcSrhiA3L/ebe
58pAj2vDyc7wzmn/qXwpUimbXDBycqCmBb73yK3ZekfGTT2K2T6IxucRPPC3A44CX4BRS95UdXHz
lagc6wTziwAyGOWtZRvThiQdf9Hh+uj6//Bp/+YC49PqOirVri7r5l++jPTZqs22+Mhzcw7XFtmc
ISZA0YWpze1t6+POOVEXIIoaooJGGG4rrnzG6pDJGI382yb4WO/l/R/pj0GagKNEzYhWADdoi2Z5
D9gWbanbQFyLd4RSntm5D8KC5ywufg9h7McV2XGXIvGAXZuef8d75x8UsvLfr7j/9yH/FDf/tuJ0
U06/94YPKRKJEKYE5OaNkDINO2ceL1ZxjJ/BNqCed1ZYyuzMkLHHPy17w/gbCTR3jmJ2VMS6MqYP
f1n4SmF+JOku7mh4UfbP9d9ONPstfzbnCMKXytkMkR3ZBuQ7rI5sJbywZelT4oSzn/cHxRBTJRxD
0CvR+R+P/Je+iyxxHh5v2PZUe5K7I2KLpOD+HjTjhZkw7EQbKtnIJ3BFN2VfvNhs1dc9pt3HY2XD
aneJ/TjrhXt+nR4JhTX+VMLeurOBqpZgl1vtkgR46eUsHodcJJJ93K/zXPgwl/Zk+HDliDwVufAw
hvn5/ETymM5IVoA6vQQO3QyrMSYe4ZNTGlkx8TgrWGN/XNVQgAqnYs0+vjjMcYe7BkdRvgjr1RX/
gkcWeDRGQaUrQehHZ8Uvbu8eL6jhsEl+DdPVqwsFHbRH2MQkBFl5A8I+aamwyMHpdNH0OgFfd8mV
UBK4F04tfggXK9LRHNQ5xJGsLCzX0B0lfRFSt+LS3Wzezqa7Wg0vCEaSGfxRxEX2Z1ghOiWSJ13m
duIr8WbTqAExvG5/9fP7uOmgOOdOk3t9YRo1Ds+PEwEA2AdZoTWtegtEAP0fNo6XofhcvIsxoPaP
qSCyXGx1GkZvJt6BOTRPh+f+/jorAq3EShFZcpgeo32S+fd/Pb+77W9KyjuYVigd4XAmEEZye7gN
jPiorMdnUtyI86Mg5O2gefpj/NgXCBYAFg8K8ZuN3Qq+2bdCuCLhsCpyffH2FSlqNnymM/Iqap3j
KhlKS9oQm2VwhheY2kdLLKAxmeagebgtj8ftaDzO/fECbRtA27jaT0EGqeIumEk1TA8aulUrEvZO
+tthvY0X4hsRQc69AU0qf+EG6Hvrz7nrDLw/FaBP2z3A/7F/w8+ydBZiiS9Yl73kMtnsmYh1ealQ
+9gzs/AjyLCdwRHk74VYyq0ZezJ/R6Z8PNIAQHdJ8JZ7+cK/bQUJMOpCGOuEQrzCYv4dOqUjbxiH
IXlQA7DjqwMoa+EFky6QPHli3YFqOOoiWw/3pT97z7cRQUfyqZpbzBl72cfBMCUjjE5NoFbq8z5O
gZuGUgxSFUFdi36Ie95tfoNbw+VPKKXW9j5o49nmIwAyVrPYB2zVoXJIElCGvk8Z1yNrEDOlJuGl
5szzIgI/QKrtGUwyvvHgt+Q/vB0MDvEV41cuJ/IM+kjaA6ZhdmyfKljn9nZ9mnQY4yq2faidkYd3
P0br8PYF6U4n/q9wkWKpo/fVA/RxiOtb5jT9dhXHy98AdzDgDhJTKRpsxeli/p997SAiQkGVghRP
DWd06wOHpdh8OIFHdPGdFEUPpNRfG8TqLMkoYV6xXGqelcQH1bUMHzgLUaa75ZHOTpOJOJXe9jCB
+353NpBc+aBICWboB3NbeKZ96Z8S0VTB0VgGWN+fdBFlM9kaMaXrCZNH9k3ArfOzJzyDYp6PlT6+
JPvidLEjH9VNGLVMKP6UxO5VmEUNf3YkjIB4nNk0klBsqTbJEyIpxr75N/dl9mapQNYIqhgKkZw9
3A8tMGVuwdnbdllQGmMnmngSPjabzBneCH5hLm9Hd6gKD1BzgmXyMdNp3mENkOpOLAfritHytiDQ
6ucBrsTr54r8Wa+KBvH6o9mjwIxI4yFgGMVUkAcYATJdFGk0skaGRDYtoOsgCCViR9lvR7Ou7Q9Z
pjY1ycbv2rPZrPQ3cJ02IKtDBusObQTspA1cMftbxhA4/M02SIazaOuKXiwa4riwsaMyHJluNIma
ObwLpA2yh4nX3m9dvgQtHMLNZ/kv+Izi02/d6OHuObK+42Q1jPgvgfKzR5OCPVBOm8TyE9+Ab+Rg
MQhb0E/2n+NrOpRMe2jI9v4z2lBoTFat3zc+HMUe/pobPB3t28FY/vaCZwc1BJmO/TNI9oioCLG4
pyli/14ynjg5ajgSQfyAD6z1937t4gj7TaoM0R1XhBlsEt3JHP7EmeISq4ZkPN1zKrHZBGCUco3q
XMIrRNSiwTJ4ed3BY2o4rGPxImPm4wVGflshrEIzQsJVV6DikPdRaxLKJXi4e721h80F25KLbru/
1IMqyNncpoFu8n7h9wyfuEnAdUJm5FZXvkqKKM5V2Dcf9wSPgggO3ZmkCfaFbB+VKGmrcb2lDa9t
psU+NHe8uvL+HgE8dtHsiJQdF7UozqB0EIkhGBlIxpPKspc8JQ3pkmj36r7kBFgdv11oI4Osz2DD
uw6CkeUEkzb8V1lRTeTFEDo3FYZW9ujScXdmYX/2wSU4fIcjDC96YK3LttdOghO4jSvBr+G7D3kb
r67Dd33lXddgvnZAbIkL0e3pxPFV9aU5WCZ+8+vdDr/3+3DahJ2uyGx2vABeCDc3SFo40u01lh+J
GoKvAoYKk9czPr6mjUthauIy3Ftjeh4u2RvxASaZk55IVAmWEIFqe6SPDssljL67u7usXg6SRnBr
QkWIFalcHF52O7M/rTFvI1Bw63xJzSIw+zHgj0TP2qGJFJs8sBzsFrVxDF+KW4AMgEMnGjG3V+mU
UQPBuwMY5ZStNKJlFHe/uU82Ssf9QmRK9mxg8Rcmk72LwDVE39wuRQyNOMrYeBHiUzSwkJUpmjwF
BvIMerG1Wq26kSJEqCCxSJWpbuiEF8lMPFyflEaXLwabm5vPcaOeN5yBF07H66EKlJBdCymux96M
CpSfUBM9jiLqgEisD3UNbgH1LPlNRYFSj6LJB1CQw4e9FM24Mt0V4cCJv49mncJHBDaFOzO5seUK
hzNu85hteLEoatYsFntA6gBrJvrtt2KtJjhJnaQFNf8v8/x2xvHypuRAtSZO7w2dQCLcbvZfRIz8
eaQm4n9LLTdYQfGqSPjaEe7lYOLF3x8cPkOIyHMaT3LD8vFrNJzBxh7CYYj37zFnmtjfIBtoXhoH
X7+OU0Yb0PVkNtxobH+S5GabTfQQHG7K54LCUv2yncUuJA/3InldX+G3wVGyeacVVVwTcSC3zo9r
kqCveo07azrAwk/yF9qoWl5c9v2RlJTveYXZltjMQy1EGEAVPt+nFrlVzQLBG1yaCHqaXYzhjxbj
9wlOGw727YxDSpinbJJLfwNCgIMRN/pviD7l9Y4IMh6LmGPht41RgoTbnIqXvDlvcBkWBQ2cX0r9
0UzrQ3Pj+5oJ8MZ9GrHcYmVjedBB5up0xCqTBD41uQS6e28A9g5cbKzS1MHrepOIUpyEY3RyoqDk
ZKOA6Djd2t534QlFfxa+2gaEt0HcFzgQIJy06Yr5fBCMuDo5fkcR7E+MMFaklck9aLPQs/jhfTGe
YK/SP8mzQgq2M3YKRlTONhx1x5ZzKEN9xtDFThC385PUMMPo6k/0qEWqeLdHnelBHuIQb/uznCez
nKX/d+3KXDI/iuwWF1A++ATSUuGNgtSeAdbbxWDjcyBmrgiKOjwPQYNadpXhFEMrOWKhXV1xH0Yg
XHlyT1oOMlToiJTNNBQP5j6fHD5wr+xLwnwD0+0tZmjupfHw/Juj2FpuhzFctOCEOFnZ0qbT7Ran
2X0jw6+a8YgulBXvtZawc/lO+YopT/jvH0qve9eXHHG7Y8vBzWiOoufVi9j8F4hm0RUQsUV5xAEZ
I8xcHybSJCfDY8QhFqh2xHunF+tQ20Hy5HCl8+vf3MnEeDmTWb54RfvWvU+YPELLRzSFkICAq3C4
ee421C6QtKgKXvuTMgjILiEFT7yInLnxSD7So/VM0DjZXsJTcT7kTpnRZDbb+36H1qIn0gbYFYjY
OJ8C0nIpNqjvHrt1HE+oX7gw+SYoPSL0RTnnUuHMcClJeWiopFmee6pYf6/Oueh82Ky+z25u7dZy
LW8yu/cmtkrA1c+5zILliZdABsHpzBDvy8WCiQuJv+/o59gsOIhuv/ANtb+DbkYjl497jm/rs3W0
MjiVexEzCC+VLL/vKMArNr7imlvaTj32vFFLJuGaupbK0KbE3Fk9LPupfrsplRS2fB9PPihBUKXu
aLnG+cyWK34jOIS79CrsYG1yvtHlOLefrfqDDtCEXNkjvBMEBMpCYA2+RhD8+vIa9Anw/EvUFQF7
hHIMstD72BMFzQzbEbw0x9y1ivORxwtPOC/tALw1PCDf5xUtgO3HzvEKkWKST+d3d6CcpbHW29q7
98XtMeiZf5J8CgtOou+y7/6rJ4ccaK8gfdiXIQkp8yys4i62/kvpRGgfTKP6R0xQQYC10ovvKPRc
pTfo7nbrx46vEowDCeA9KM/L79dnTGpa9hrz2Q8tGOER2ICcYSbCx7BpRYPxEblvhwi4SDRj32PG
xBiJRz4HGcFygTd0eoKLE62hi3PxBWbl0uPflqDE130FtZJvOcp7sPudCww6+0rMBFt4u55IXsDe
t+ke3n68VN3R3TFHFx5SvLzt+D5Q10zoSHrUf2NoOG9C0X/nyiW+lRa46auX2Lq55A7FhI/0zGU3
6emyy2T4NuCHCQXKcACfNCiz3K4D4ylS4jtiNP+9o1HeJlSX5sveyA6+f83P63j4f82uAl0hXQSr
wmWlx8g07te+zoUBfxcOJgUuh+/V3a6jl3AR46jkqKAWOwGJM2SlX6DNopiBkeLNOAukCXudhuTE
TfsdLYMvuaECUSo+brfyDwrJx6r/+A7f7iFvGJgTc3fE2cGrCNiCKOs9ttR08GWYQeJjh9e7e7OV
MeyTVTP6fV0G99nbuVLHV9/VRQq76bqbj/8FzZttb1Y49T5FQ/unCmFLW228nckSXgE7udOHiiud
tMLLsPNBjZEuSq8L0oWCwVWJdsMYCrnA3eNh1h6VEHQ8t2Eq3olwSr1e8BkIVbZrHjdQKvWOHacz
a9xag7eLi8KbDGlIvvB6oTZ0Rh+0iY9g+aAifIevOyzFJWeAbHe6rpqKV1PJ00GKyEkAA0mo06ML
eKkUw/Rrf2HN4LCcVV+2Ye1R3hU1dVnnO911UTPhpdi6NzJLXpP7qLsDWmcmw3SQPpPF/djl5ZCc
I+GkCOFAxlLAvh+kbkgSSGshoHJehfd5Y/Hl7LDNVwAdP87r0oNRv5GXX4YcTuk8TRurOjE90CL6
64evRBbBKcJZlMgOdH32BzuKi6M5zZB/JrKYutVoHBz55yS5VlJS877wCIf3oWaYAfhSN2Ka+yYO
hozlOUaE1imzgf/H45oUmnefUAYBoCBHToiXGv9Ru4/b03WMKbBCJYn/JOgJExF9K/wMtnc7lPci
LA3Z9DI0rgHWNp9mnVElPdUQpuajZXjyJMNpin0JAS78tOktAOZwhRBpBOCBfhFiVXzG0UCKSNwG
p7Opkf/EQ1QhOTVYyP95W+WYQK5+yN6Av9SXkz71iOlVIXTcd7+to1/hU7zK/t2Ej+yYWpBjBYN7
Em/C6aa9CoxNhv8C4oKhGFYTttrd6eiFix5MS8ckyBL1qYv2emGFCxxaXqFeOrlJo4VOBhKh4X7x
q8AMi6fXJbh00F2jWXUBABMcE/rQuKihlTXul2BUoHhtrPfgSvnkGAGYY8cvPNBQLjROd4oI5/im
mex6vzqS4AFhYsEMKZhuJ+QdKLUnpOywBV/4+oj0EXiDQHhgZgy1nNriz3k93bqaiXQI8RAfmZfu
UgMU8udLr5AY0xeuG6Ll/SK3v4f4lRmlrQ76LeHp1I/O+0wWO4GRKPZpJ3zqI7hIX3JDImJiIE8x
8eJIAgVqnBsJk14Dc4L459AQLwV/XOS2WKSlgaK+gQfp9p84qjua6kGMolrl8/v01fKZD000OIRZ
Z4v3Mpk/Y7XPoNw9483fTxIxHHxyStPJg07R0jI2Cxm05sPv/jymR84k3vaxqP2XikTrh34BAfL+
DN21VHylJN3HC63RKyCrhAyiFwtxbE6m028kxqOeMFa/BmntX0+kk9D6XU8XtyNIsj224A1zPLU/
deDmTZ3naItU+E1WYg8zfiJOztAyGY51RJjWe2m+6LzHUxYXIDARrtPydKZ4TvF3E54jEYW6cLXm
WMOTx2a7wG1uVXyIIWyBXF4DcgaeLMHfFC0i4AmleGegTo4v6ON4ViByuPnap1dqmFbwaEMrJkwP
kFEAf88b8U46SR+dAMsJ4LxjSvApmYl/cPGq179iQvnsUs9nsVDH2yHrAL/DZAE8sBIKSuXqvaCi
2F8c5AB+mLdzPtwPOCosSOB6MadU2crz3sDkal5AW2V9ObFDxzydPubnFxbxItmbk7n7sqsV5ukM
oCScXUd8RFC0pdbbEdZExhE8pR1b24WSsoNDRTt8d9nT7nvJfRqccfVisy3oarJR0l8o0VFbL45o
c5PbJyhb8FDT4BPTgBozMiOw8Hn330uOEJXiA1z4jPeJ5F7nR7IjhqDVHxwROEKop10UUtZUQNEk
9q5gNpw7GNUPPjvTJzrbIfXr5jmDeEnJh/+eFtwj6SWoXGiJmYx2CXrQdg8PKHojHP89T0GBoxi+
0SGL1Z4YtOai2KEHvdrMJ0gTybG7UO2Q14AObA/EY2XhnLcsuAoZs3ObUw7X3thMSRHEEY6ZspNw
8uUTOjLTWVVOn8isPo/Csoe3qz2knH+eV35Jy8vA4jtXQpY6ICRUHrvR3UUF+I/ATQc/Hxp0vaKx
x1NnTnEDkwzps2iWQODoNUB4Mh/+Kv7qXnXpNa2j9GcCDh5+vWxUu9sNsNLLPYJ/85FZFZz64w6P
OCS0+4wNGdW/y9/G+IjxXX5dWI9+zVnAWkhgHEroLAgnv0xF4tfiieWk2w+zzZa8O5mfYsGI0AKu
Yq5CQB8uLBLRRjKatFnR9cZnIkKvXj4d8xKNHar76dga3Rycg1TDViSgW7tZ9qYDKlhw+I5PwsCW
2ri013EtpEEP+3NnjcJYpw6jZqULpgL9P4Sd2ZKqWNut72WfG0HfnNKDIPZmemKk2SA2iKgoXv1+
5tp/7H8tKyOzKr6vqlbVShEms3nfMZ6xeUuTW36Nk+SLnAR1+CHiwhKeOnFORDmI7IrsGvXvww1v
2BI1imiUn9w8eBH8n5eXOw8HtzoxaTGxHdwgQgWUOdVy0fPgGAtiZL4BbJKy8BjuvfUVxu2AZkYx
Z7pr0qyeKogFsW5mLTOxyUaEvbWD8gfRsMUuJvq6QFNiQcRvHRZrXtf4Dwpf9kTmaRGwrnZOkXOL
vwrv2kxIBb3SnMBJs/VH6HrDgw2NfsAkyP5M9v/Pz3x+0e57ajQrlqEjlJFNUNV/FCF/dSWtra2t
zsZNml344gy65ZqBKM7+dInRxzgLimgir28XSPTiRYGsH/18Cca3Kpi/LuFJBXOHrW6sblyCyH4V
kRHGFxl2oAJfOj/g9MvGcjGd7qKjiZtbXBx73QNls9ZJEfdxhiEq8xpQy14QbsFGTHZ3Q8As9N1e
eLYFg5SJYFIv6QSh+axpMu3IfmS++fl7qN9+D1O2JUtWJNuWnyRHnblf3YrmLs2y+c2n4j2lDoQx
dJUEFPTjTw7AjpXSi/xMFvQwKFU3obXYujCGsJaSY7n/RS73XcdZAez//y/o6cbuz49HJWudNOtn
6zafPqhEOKUbctfchH1jR0OKjtj84+f7oH/T6OZjdVRXkq1Zii66/X8NqabtSYfLTZZmbNhFxXwp
+fQOK28at1RNObPx+HCYO5+s5j68htXEDDnvi+IlGdtjP0Sq9tX1AUUipfGKxZxc3dUft4/7iwBL
+0Z4gFpNQTgnaYouyU/N8MZabY7tnUfmsVND0HR6UHGiVJdTFhKlEEbfeExnaOf6C39BdDMpvInC
vLlJiE1yROTexiethuCMn2+iKjR7/3kv//fKnknll93BhrjPs2MQuTWBCKao653fuJlnV/EB5DB+
2JkCA3lbvROLMiOSCzUD2UakqfxyMUKu85+LsW3kGbYsG5b6pEbZSOWmfvRW4omye6MyHNxE3e5O
8cl2x7s9PSG6L0xyA9Z/lgiXZM6Yfcr6g3SbCPwRQb/HX2Yu/Zs7pJqypFi6yV+huf87zI5NhWyk
5aJOPptUNgBXd4eZx1ruw4aCUiiDrTkDyrrTNatf2uD4dcIeApzVhyTAAZomhVpwUFbA0MFM6wlv
id2IdR/06fiYHjmpMK0fqVdAjyKn/jy5fK4ATUQqwmb6T4NfXhzlmwlENS1blfkT3ZT0lIixrU+H
K0kq0gwPj0Prab1hc31O7qgS/qePdaa+8aiiglXoFmpGHKp+14fLKbgzOtEjv4ZffKMW+eeSxEP4
610+tvXhfCq5JBs732XRG5xmnLk89ltnJy7bWKMZS1E5MPonvNNF9Li50HT1+OcBKH/7rP+6M2LK
+esyKnXTtnbNZVyCvCuiS78i3JDS3arv4rW6qL+w87+bylWErKZGJIqt6PLTgL9virI5nxVp9gKN
9RpS5aS0IjuncUX3kzwXfGNRb3Ga3SnJMfxPuJFLZBlziQ0qAQYyUz026f59drHQ4wWKMmPjcFp0
q775SzTHn3fv6d3UVDF5abbCuHmWFW2b4rJTGutBDLyOjoVdZX7NDiNWzfHYeQ/9YliLENPkQnSn
Z4w58P/8bNRv5lBN03Td0mSV2f5ZvLWtjl3bM+6P2csyP7prNqkw2Gi5rPmnu/M+xJDutw4l55Bi
SkObjdjQguw4FES/CcSVb8bJ39fyfDMss5HPJ5trYeN2cmg1YWcC4IUO2UFUIj6+QY8D0ykmd/SX
5fa7KfufD396fU/HVuoO28djRvD4kleD4/Ga0voxdKDfhAvHZzNLiZHDBknzqFApGPzyKMSC/jwW
/noU9tPbau7ay1ZXuwfyXX0iJfeAwzqr2J3CoRVD+QnfbbQVpFC+6v47cFa6/xQgkF9xACO9DiMP
ZzW41pAYnZ8vTftmbvvn5jy9wQe5sHtHjUuTJ3IOpT8wc5ZbmjPjd83Zz+1MyzXn/V3sD0QjD8qt
f4hQYNASpFUxaHAriNJq61MccCb0TtNTtAl/uYHKN7vhf67yaU3ZHC56UZVc5ZxaLREOVI9LWs6P
Pog4FBGhn1Az3wVN2MCeFccb1g4O+j3vl+X/24Gs84eqqxJrnPq0l7zq1tGo7no3awDrehkNCRko
Bf2PMHxF53yFEPg1+rB+GcK/fuzTjvFwsP/nY/uBGLtMdkLPEtk01dMN2x2hGDvDsKSM8/P4kP8s
189jVzcNWZdlNo6a9rQVWx0fx1vbqN1sk96Fnfb0ZtPHNdnl3+n6GfBuaHgnhUGgwx2DTkOQTo4z
jxrdpYlrfQzdhuAo/l5KiNcJKK586S8XTvr+ESoRHV2vgumyFXlwLpwWX889NcdDglgEzdT7KoMy
i8VRPPZ90CLCqtE8tXGbb/M97eAyqnLck6/ymL2OoFPmZ5oM9oEm24rjWwTuDUad3mepMF4Pn+BQ
jHgrvMqbRXfFUuPo2dnDTEWtGaL28iqs7jUU1tQetYiV6l18eaM/u3JkfL1hl6p4jF7KYTFV8sX9
6wGqZeOqCdVfvw7vSIs+7rijtWg/kjPcTwuYGhFAjujMzvqlAyYiTczMHmm4FsfqyVUIAPZOwTV/
zK4TWHd39xAURijSBxGlhewwTlRL0DJTsKbACw2zmb81JCz2qDz/NlH+iV374VHrT6trcThftK2l
dZQGpVBnHrBRsLOllRdQeUlOIc0DPQGwazqO3hFdIX0JeGKf8jgcpjTY7sgxaqYESMeOVAaHnMDX
ZRvOvpD4eRIz/y8n1O80s5pOhByHKdm0LPXptSguR8PoOqmbHYkkJNuXEUn1HVH2xJod8YVjFCKv
xYgOVJkYkoBvaDUsLwGy9+wIfPM2AkNsQuZGN0uuIYQ15mVE2CHBDoLccXHoG1uv28kRUioC5pu7
oxyC/ChR8t5Sy6/BKnoMSteQnZWd0XpGut29qyParc0XTY/7gQBOu3O1d+UFO11QeD+/nYqYnf/7
xP73BojZ/a/9117ZW9vLQ+7YZEhwHG4JrRDa+nSb7xCx8DJO2PAkQjz0OvgSIbM/f/63q4fOuYPN
ry2b/6lSyNuNUq9UPv9COX9pR4Qp0pMZmeCrzImZr5ZKYgu12SclOzBTI4iFui/FhqehvfD1kZqd
3g02AYVg94R1dEnszM7M7OFKTOE4ZaNibbe/XLX8ZyD/57b9ddlP48Yuld6DtKkOVTu529pInzwm
FKIEKABVCilEy24EaJRwHpli1gjVCBE+bOPfu8698c3Kt9NXQ9kyV/NHkA+vQfdegRGWHYmyGdIf
8uBNX/dpCgBUaAFZUAbxDtBC3gtEhVj23XfYIPH15fSymZ88CxzSyiOPSGgD+op/n+oCjQSJEQ1n
dER1dUFuCrKpinWG9Ir51/LgyEyKaW8kw0Ci9IthTmddXl/SR7Aa7QZbxdviS8iLt918tTx/Idjw
hRf1LIyVx7TA7LhHKXGj0ZZfvuzlBgdFNW6FnfAUKOByzhwYQPFWPhU12ZmtfB03WC84Rx8kTwDe
Vn87S8jfnGa1vwfT02A+Wfjl5B0rDbbH9MKyYHny4D4uUmiUyQ7TD/A5h1YndKhtaKMTo27zusm3
E2Qr9DWPM9RDtEEA5qLKxVTfJ4PhGHVhsbgEBEbCJ3PKm7eHzuWMIcF8nQW6HqaZ9qG9lp+r4YkA
j31s58XgIvgT4JrplJBwQX8FxYTtNO+9SswjxhIXe4F8/h4EjGslPxc+9lS4BBZtvV4g+CDoCtqE
MbEBZULAA3Jb0C0CecNi5vZGJE3u366pqFTgVSZrZwOSiAokUhcUP1SWkaUdE4q3oLWFGZTjr/TL
Of1PpeL5JTAkSZEU25DIBnvayli340kvd48OjdEl2NItoesRZGxkhmZ2d8Uu9I32zW9Rb99OWX9/
7NO7VzbdZn/b87FKiAX/5KI4oW4Yf+rZMPVX+StxxCTauqNfpso/AYw/fd2n0WVoZ1Vdbfjc+Utm
BidH1JebtHOLORUmFFnU9qeftr/yhH7XXfMrNx9dQMzfaDxQUsuosIitHhqk8ee7eMPHY6QP2/we
ocgV5DFebep4qCPpDsbK+xl9MmzAaTmVAlzaQEgbgmopBPEuxduQVkrfjIXaG6/qrQ+2nzUe20Ex
EDLV/seIQsZvS7z633dMsSXbYEOnkxlJ9Oq/C4a+N6/nnnG5z2QmK0ifXaAcvNqMeDHMenoAS0Pk
GR5vbDmWX1qpvkWR8Bhvu9SCccZEtE3uoMCv4fER3ErvqJDQF5TgHIiZuhN+41qoDvXgUPrY4UGl
4I5WgCNffxm8fwbnv09TsdmPGpZEkh6u1qetym7btLVZGbdZMb8HbQpFMwIbmRFNF36iSAtUMKz1
gopmsyiyPYFozA7rTa7E+uieyAmW9HCXHOHNfn7u4mPsyCw4Bjs1o3+YKP0isJhSEHqbvkKO2pgG
w20Bq/qX/QtXyu3+z9fQZbzTsm6bmvF0NJVK3VSOtX6bAZQMqJVZ9ICBdQbeZvjSA/bMJjY8ztu0
jqvhPb2N7fjoa+HRJ/59LCVtvB+e+LcEmyUZsD+SpOT+Pidng0Jobg3R/t8jNTLxB/UY3/FjcZhp
IMDPjuyQQRej4gkv7iGEcDitIjWrIisV/cOH3xADbvQrvwl7Q452PsJip4wFMq2ZKy/NXHtBur8d
33CIvt3ibaR4Rn9DCEU5kRa3/ibe+4dA6rssIqh3t8lmJK2rWR0W+W29z+zfVg5F+W5YK+w/ZBn7
IubGp/u4auRjtS/2t9lZhOq5ag6RMxegFQSHsDjMidjNSskmtkiNPieIzuGQM2+TpoHAEzg4cRvv
22nXsKbvBlC7cbItSUYUTdywwMzeTE9vR9/og/n+gmvOT+hN6tmxP9GxdPSmTSrnxz5a3fvrI4cG
mfUmPco9oJNDabx/2aRUP9PDhOWzv3U9+6Mbty+yt6IWqg67rx4J8+3snKjvdDhzVpguKsiht1+1
jKG9vrqnhcbSG3Vje6KNykUXstFL6phxwRL//qDLRnbrhxAMTLfw7Vcofqv0zsc2lMqnl8AYKADI
qyF12H7bV9PjmGEF6RjtSmpF3ULrnyenfjGW85JQwxLO7TVrL8iz6tiMyXvAJ9oOeY/W5JfGxVsN
v1zPpWQ3FzPVy2oEEJWAqQpujTZ6EJHUpjuG6Baz0QPKKJxl3shTcomIHBjgFfAZ6xFbu4Gg+h+A
GBNvQIBAwZUpieSaQRFw+CkHLYa3I4axK+PbCldJnZaDKrz2z+sjwYYt23hC3/oGaHozPwwOAzlS
QxqtjnOnxx02i/tIRnFrBnVqvkA8Qaw26JgCaqj4j7g3aBZnAdwGWNAQyYiEsGTnXwmo68sq2Ux4
caA3Qh9ItaUxusT2QI2In+pTVOzrC7jN4+3EeG0jWQiBj9kugfYLhBQhpPV6+iRJGx7Sa0mNZ3Qi
iJe/SD5RoxH4bU977fxzP7q6PEm/XqwC1Keg5E2v16fPRpaWNK5TGz3+Ge7ZdlokJfmIKqKDM/zL
S4opwLWIZSKlBzhrmxKxgdPGHPTmaBfpNxfRIbOmQL/hTg0U6N8yKMhd2HtbRcYQUCRpFQaYZ+1V
Io9gDD3R1RK+K+hDKvLRAzYvgaRz4m/G20+o+vIQl0M409BF3kCLi8hJE8j4jasmdxtnfs+9IE2l
se0d+T4MA+8AIAj1b2J5DeUREJNI7mrYgkD5QziHIZBFRAaKe/jE7MNG+xYC2g/2E9jejO1eSkqb
SwTuaEM2Zy+vhuqfGwzlPd1hyOQFI4W64HlDRxJR3wjfGVhpMRbAZLIkPM+kHEHuJV8JziIjrk4J
AyWiqzcGLkvz786duDC47gt9UBABqo95clkPBfkl0lzIcvAtCQgMGbNRs9aAaezCZn2JeuN7v4Wr
L/C4hxADMhEe9QQEPwBy+D/eg808G4h9fhQPfjW89/cTap1C/xrVIOJP8FAklngjVINN0A3Pwcab
o1g6+Y2HzcsPqIfIEacKahuC7zoGCcxDlJNNn/o1p4jW4VdCJdBBscMKjTswM3B0Y9U3IWsb7CwQ
XKGhqyMlLoTrPki0wTkiQ4/+C4AXfxVcmNBXwTHdh9fo1N+Hp0hLQDEHpae7wBrpXPD7u8BwwHK6
r+gmelN4csSBRmZMeJhzZXUZQcLixS6Wj2g32wRV/x3bycQc3IbVwIyFQ3DnQRgKlVgJTMIyHkPE
he4+hcpP7p49lCI7tgYWzd4eMo1r9AHQarydXReo03rD7ejkrQIr73LuWGz7R7i9glVsDXcoUA3q
XmScDmE4h7e4zYq8YrkBUx6Uk32ivmqw+81cw+jYhIfhLdgOYFNi7nm9opkM2oxNPEO8mFkfzddm
JLvbuQIu5TBh921QpJBd8TfIJSmIU9+Y2ABYdkFqwDuAit5DJ/ZJi4rZRIJl+wjZ0y+t3Mp3Q+NF
CyC1LSWeNGNpdMkI6IFHvMp7M0KeSVxlK4+Qqwzw5mTHlNcp7fpGcHGLRSnCUF71D2Ww/dwmXQDo
3j9FN3gwwJ1h+lvpCegPqaEB4y85cySZmtlxKr3zKBPYxfmKNeSeML1NqTuU021UDZq33mjPEm4N
Vm/c/w+V2KhcH578+4udXnDwORBdJW6+jXQYbmVDO/hCTd7I0xX6RYJKnW7RgAa6LhTviEdSDbeL
PeGlZlhOoP0EREgOjQhFCmOwndth4y+kgOiDoZ1agx2hR1bUhHs2GWUM5c1Tw4rUU8YDVh1z1Bu+
QZGIV5MT2hR72b3sSUrYv13m20wZ15nBDyKTisd1pOal+8bHMWbgtdnJKzkW61kvExUyjilBF6q5
xbfs+tWoSsqcO8t9I1RxVvc1zED62JochmBSX7ZRlxpBQqAplKUqVD92CxkTLMaDkbqUkxDA32Lv
MzZiZXpPjjEiNx79hV9vgWxfEjMh4SBnLJ29giBdO7yHEqHGrEiensm8VGg64250o5R55Kvrbpnu
53ry8FcM4xPLGkGVmHqGbKITacKE+94mZlYNyqEcIsQb3XiNS5AcfunJuZZBIc05PCBq0l9ZExZS
pPWvZH/Ctu33BtW6TKvZcbFi59Zb3lJRYFvoryAh8968/tKzXcq3ZlYrsi2HeztUPMLRwj2cjF5Y
zwjujDSAGCWTRAt+eL/GsQVVQWGuWI3P+XFixPa4y1kCh0rfiIQGsMfftdEOy5ekOo+xna3A3EkL
snooL8S3QB9gJiPIRx1qLLavCtrQAfl72nj3BW5xTWDpL6Uc6xulgEI/8H93fk+tlW3da639dUNi
aQKyyRV1G7JCqINRu2GbAqdw0REeffbJ4U12CyM0RrJHkHNqDK79DfuNgtACLOuLM/+0HxoJJTvW
rvAwFm5bgkemujevSNE5h3af2BKvF2trDgOpOrmk6gt8/mVDt1cdPobY0NPK388ahkSRw7Onmr3L
G16T3vQcrfyW02Ybkl0VVek1vIY2rTa4VOEqrDNEnavw8qLnXdhQwbnH2xz++agEbpGSVJ/d4stM
6XeROeyoUuiEA52zs38F1UZA1rGP7xvxZuVZocY+gnSFuMhak2r9NYFj4AuLJNHZySWmUhGQoRsc
Mw4Ano6j6uRXwTYjp6jfsPlgd8Ly3PbtgMb8mgLXS00wNoo+E+HoNt3E4uIJox+SBR+vYuJIQ6K9
2CFuqI9ZBB4QlBtIPIR1CcBpl1oTBqdTjjlCrzhn9GYFgOduSDBPDiF7sJl2IWkDJo4uKLSRNIQY
SaGf7gbAaGXIAje0xzJpjGKZiOqUwvMCyxChJhLVHB2FMtmB9NOkUc9hH+CzE0Sej9foY0XcD79D
ZcVDx8l+B88nARMXvuOGH2PEqkg29Kz4TPERCVCCwJjcJomdfceYEP8dO+Uw/SzDzfoxMGcGu0aT
fgcPBmrVZcECULJZIC7oqxe1hMe0UMW3Ae5e4l0pXp3eDoMqrWL8pzSq2fJWJBgfPhuUiROxFR23
iZDxs7xlh3RDNaFjMzomQwkfT51CYiioRRShcLu0UHxVJqUHtjczwLLFwaKmRDcEkw0chTMGpx4w
JBDo7f41JFqKJCecurNVpI+r/iqqIOwcvF7oDnoJpcYPfbyaouBPi1hODnB9dv7nO9NU0vpGxK3G
x1LNLiFEubjOTsEGg6SVH716dAqOQMEZuYM6OGVm0oRVtF/Ig16opIf8tjBYhamRg9ljp8BuofQY
uWwje/x3+FyQBWKzjahcRnposib2qIhLnhU0/irtcc+NFJNB1EQNinnnPpNYTjfJcSL1WYjP3D72
WD63BIXyKr0GdWbGKpT/NqII5xm0sglM87ihzPWoz0OTSDVopBP2YOQDbxPcIsHmk32Xe0N+DMst
OHj70bm/8/TkSgzYYbQDi3sPEctogeQJEJvJQ7fcLxDI/mpw7lcuiQpN/wJBfsMR7baeCVKSFtO1
lcMH+zPS1PvQAcXebHBlC6MmVVZlLOhY6jFWhMespMODDJnfQjQncrlG5Na4cNCzhm2NwSlLhPmc
uSWYRdwdx3clVyKxTWE3x2R+99nspL2AAqG3n3UU+oc3ptmxAtHDGhAlOzCFGfP1MdD5xAHSmXiT
7XjDRd2aWA+Ov4QEaAEk8oGZmpMte22C1kjMgYTO+YFJ3MfB4RbxjoWh6j98thNiYmObSG+XMtUt
qmn3srPjOeHxNV2DYXpjN9smF9ShOHNCRw3F+JXE4w3sTEb2uaWCi3dowDDiJ1UArms24o1/ZjFS
qDSc0lOwm9xDMxELlskZoBeR6sIe4BLKSc0sUwzUuFuQzcnOBRhgxpkprmn7WuS9iLaH5Vaz1ZjN
F45eTCUvdszcHWsR0S9zPTcGdQYwyrv2FU+J9pkSUgqIkVIj9WfMVVnD+nhMleAUyzAxSy7hzERS
DIEX82il/m6gJTbzSBU2sK0YILRbD/2GEIXtkKNKeicK+ufuCiKRb8pDtqrZQPVsDeHeU++1u1ir
tu1KVCp5+Xadk3aMSKH2TnWAJVvecTRYZnccuxXEAiEnWJFOIEAPPfePL3G4ChxutOqCrnyrHd9h
YjqH9cW9THAdfO6Wwkw33CP+w740DqpcuNaJbfE4EH3WgCIcP6VTye9M0AyjpmZj/DXinvmwglF1
Xua183YfYJNxRxQwJhjHinwi2kwqXokSGocO56SY1BnvGzr/iTAbbO+kwqLDd9GOYwNKcRNqn4im
kt70Brxi5xFNeZhUZMFvfrmf/72bqiQa2BLde1P9f12hv5plZe9U31e3Rp7Boz0SGOzpRDVi8B91
3uk3wcJ/ZRV8FsAk3ZRNTYYB+G+d9SBdLppUWwDbcIzkyhsVZcl2p9elvgh9gE6Wd5seXhvsSMmb
y92BVBN//DJ85P92B7kIU7colSo09q2nknej9XaP1WklzzCUv9cY3qDyEoAr6ChTdEiHT17Sk9Mc
vfExDALTeZEL36Ts7QnzNisPs5UDXmEaCxkhtVSLeC/MkukteD2n7oBwTQdF/xsAtmjjIOa/j9/Z
ywuBOFhDNN7Rx8dLnzKVJ0Be3vzDE6rMpCqQ25zjwewURBG6blALXBd1JCXEktLzJvLO4bdav5SM
v9kp/ns3RA3xr8evFZueca25GxRdyCt9yboDDW68zw+o2g5YHdJ15rhs1+r6jzORoLf4/QDuRGhb
En1+nW47T5zWGlrc1yE1exo+UYJf6+u3be03TRJxrbaC+trW/yvsfKhq++h2tnhyL+UAClLUzeLP
aVqf3Fc3mU04GX58/DJeVFEk/bcYzYfa/M9CJC0p5tNwkeq7fS5vYOqspfpOEultXrI2HZOtHurH
5AbaadxT8DA7hyqH9G3c+mULBaYdHCflwzsaI/PkGZJvb1L54kqsydBoFYYYIO7fukjfaLrEtRqI
gvg/C0bXvw+zbi87bWPdZUSmaJnxk68Z0G1fuglb8hhVGWxj71VIy5j6FG/C5GXiBLroaP2b4OcX
TTVFq+z5zimyCiGN1w2x/tPQKqVLZW4vtTKby3mLxWeZsamaXsfBVFga6nzJywXHqQu9LMgDct9y
810k/AqP0vI8BpOldQ45gPDjwTltNRfeF6rnx7s1esmnZYLYKjg76+tbz1nC4MZv306FHloGAeB0
b0v2qghJyMzs3ftLo+4HNslv7v5KbVJec5oRtvd2osGMzVqCAONYJJCTkg7/uT8Vy8Dq5sQdNUox
/Ztr2gaUtLC+SGenHVK8Rf8hmC8lMzUiWOazK793m0/HPSS4Mj0xGUxZMNUXfzqwAe+SIB/yGGo/
XECDxrrfOq9nOwTabOPrdAFBuycWD/+1C7rAV9DwzoTCBW7yg9RDHls5xEUtrE9SMAB/sx+sIE6k
A0OYS6Cr38+OwveJNw9nMGuXA3/R4Ehivar4D2duhW3IPQ+T3RT/L8ZU4VbBl4IzcwbuKRzI8JyT
AWYjsUNKqqUbzdpx+frGpu5r0kIWyyb0srgkvQQu5VxcQFn9e5CN8D7eP+sQx/MFSY4wekae5Uau
m6xeXHd0dbwXAF8EJbn9KuvwciXXfHBLE9WfMUd+XReFNzkEyRZ3HJPn3XfSMh6yIHAL8OFxA2a3
GJurcEdpa6kPT6sgIHPrVhjTmCKRSrm3t5f5SXzCJsTygg3og1DmOR63L2UhfsIEt3g7Rk75S7fq
23dOQW4jVk9dts2nd+5U92xFut3kmY1O28ERAjsH5gZEECzQAEbOGcUjJJW4gNoTciemSax/GDnd
x+tvAuhvxAKqBMDSkAzV1ITc/N8JoJX357K2dGl2o0ejs3e53UZEzkkfhDy5dQJCixJeQsWPmhtv
/S9v/B9l0fMbT6cJd4KqWTqMxH8//vzolTdlY0ozugNsiTfZlOVVcnl1d+Pjw91sQvhh7cXfDVp8
M8mR0wmV/+ZVeoP9cgpjOyg2o03Xx3eOCI5E+ciyOIjfsGM0k/p180rjZNYw8qi1MhsAesCK+LHz
tZtLfhVrc7UNzOhS+luCL+M7dnr3vi55BprTYQE4OUEPhFBoMN9R7iQj+MBLDtQbN95H+7H1+DkN
KiE8uXiU4TnEtu2upqVffh50OtmH8Mxpem2SyYWroEjQ6gbyPqOsTR0bmMjq5taIKyDglH7PNzSv
+7QXW++TkiZefZnN9IZ9or8oQkg5I3JF/VaNCMzSHHV9X5taqBPMHNmZxav1ahCfSbedhNal6x+m
TA/dBx44I7AJZLzPgR+BTxsaKvPClRUFEeJHLUpqBXFj2ADIOfFWk/3g8caxlTiKoeqfU0lG3CIF
1/QaWxz/cKeBB0RT4lTjq9cNOX9DXjJd6pVbQs6FAFmLRm1of3UxLTonPfObz9Mwsd6LF7KDOncf
8bJzmrs6JmE55ZiSUYiGnPMqYsJlt77h8cN9AsqZao62Pr6ehfPd+fpqZqudS2kv2icQ9W4O/5nS
h6YQAaK9RkpmY2BG5+Hdah97GQEV+MGPuYUym7K2msy66SFX1vKsN2yyykRAsOHnUAnFZPp4vY02
jWeN5HdW3CvvgZGylTymugh+0C+5iDLhq/8JpiBQRP/EVMvWhRPUiJnitLjMsLBtnX1Gl4dg7TNO
viVudVEE2CM/sPzVLT9FF9N/TH5+gWT9u70p2j2FP2ST3fjTC2TtGlbYB+YyJksmtvmHoJhm7D5d
oIP9JZ6alzynTQO10M3zrO9V4WiEu6/14AgJmU8+3QQQS4ShFtMgvPkwpxOXsygi7jBEXpyYk4Rd
SCCSYjpkgFSO2RiGm39wx71BS+DOEJbVsETGKDgcC9YagSEZvE2QXEaTGbbchCd6IMlDYmW4LipK
slKkwLlbwSCgj+IMhHZ8Nhn1aYWOomjw+rrll/D5U8BA9rh3P1geyD52fhMif3fAMExJ0RWdHaJs
P92/zjhtK01rpVnxtnnVne2sl+9GddR+qIs74KE7JYbVaxuvPiRi0gc2GsXBkabY+Mp3fdNOyFJX
bz8/0//24FXp7yt62j5aSivppz2eLXC9pDCjnCShBkrXL3Pvd6e4vz/maa9l3va3R3nmY0Snj7wQ
eXx3+Xr72W8HBlloYZ7neJPRaSvwkmVDe7rF0n3V23Uac7w1wlJ/YW8zaxaPMQF0ZthD8UNi05jU
q8L5+T6q38gTVbyKJtEx/HTxeP9dXI6WeqtLiWd7txGweg9ktLIDAQrN82s1hTzRxiYAPFpUCSBC
rOnqhLxiZGLYqGAIuD0CmWZnD9sZ7AB6JMNKJqq9zs7JjvLVcJ/vulD6rGI1xsvX63eZNTcSBDQz
ZNnbtBmaa6v1VazhtHDfTI8ZrvaOb/vhY6pozhWTlRUUgmJSUhLfhcqbgqibjffs/FlQbV2jjiP0
kxdXDshqwBV+c3B8OUrZP2WblbOHYJJRpLjQvT8tj3Pt6Nt0L98pyEbmwzFathTWamjzxamtbJz7
9EFU8YPWKlKtAU/8Su1oUo4eWl6iUyP3FZ3g9Kg5FmARuv7UU7M7YBbC4GRXhcZQR6Ua3M8e6Xuo
wB/glHquZPmgycjaPMQNN250mjfTHhouMo6y26e1j9kz709JYToNJb57VpjuGbYLe7SDwGKTSVHO
egR85BZpclnvEylVhS/M216DE5MPTZ6V12hh71OC7bNKroTFESZfZ1eWmtq9sjNvwYm+n6r00C56
5NYX/pm3phr07rl59Lkqjbmoqnzitaa0+w4fHV7fvBoXL2fqPhRZZWcP6xBNAQf5viwLekWRm58n
ouzRFBQuoXjSw8P9VRMFHW2i3swOt/fo1gY67Iktp99QWcB3OSoe9Bl0LvfY1ryL0te69822r4rA
SRMGEGU2oUSBv2S4ZMPdlLcE/Kfxsic+crBdkjVBmfkYN0uU8dJaG5fvJSQI50ELGl3vFwTrGOoA
HDdEqrCC6NURpAGqIWD3/dCczRuqSL5JUbzub0yuzXxDyZsEQ6+IyWWmk7y4UQckIZVC9N6/0/me
dVWMu8xCn7tFKC95m7GKWK1OCiQrtQ+rQ9kRsSEYtSsOXdT8sHjv2GrMErSvFcElM84eFKGQuxhL
OlXAN8YF/z5dkWrGK/Hz+6x8dzq0FFnDOyj+sJ7ESbubeb3eT0eJw/zNzYIAOF+wBgwwdsZpmhCC
5CbgXX6pQP1ZQJ9nr78/9WmD3FyK06VSD9KM4yiUEjDIrI5x2LHT4hMfLnCAn7/nN443pq2/vqdY
8v8qsFyvlkx14c8nXlEN01giIPvuqUEV2yzZghaqevk4XQh8k+K9vqsQL/CEy37y9fOl/PEH//Tl
n2SOtXy1y5vOpbwsKWsh3IzHQw6flARwVcGU+fnjfv3mYgT89c3t7WZ3epx5wmxglrkQk/rLfB8H
64cThukbmlaqY5ByqX4Dnf75w+XvdgJ/3/an1cLeXzb1/sqHC3TjHnotWxl/VnGknUS/lIiIcvlm
TbR0fE8c9SybWJN/v+m908qdcV09Zo13/bq5gjethecvKxQkRfwVPOk6DgJaD05MU5HBPn53HhEN
xDnqOHaoDh2xE7JEY7hKL/1x8HIJlicKS7gWAjxUPhXpdfwZs3IEoOmmiGKOtJSsUQ3xhhoP7Wr+
JMfSnnHMHHCUfkWj4vKCT2bQ6VqXPRmuNTcdAKyzSLVlCXBntNrm1qQjcaFh6yvRy75hL7g6ljDC
B+DcYMByvP+idepkUNKdke+cPP/ri622+OkjgTkSVBOvL3wJPz/A7zY0NjVaxeDdwWj19PzOpVJJ
xbF6zBC9X7mjiIkiBGy74faXCqj8XYHPtmzTtqD5Mx09iWbVXquddfnwmN0QD8oLVs/j8v3/EnZe
S46q2bZ+IiLwSLd45G2mpBtCSgNICCuEefrzUfumu86KXrEvOnatrEoJfjPnmMPQrC+fuDk//qVO
+6ffJokaMS8G+QGYWPx1ADVJm+hGWMmI03WG6psLU1db/Iqv8olEnv/9DP8hfkP5r1/219kzSaa5
YUT8Mrm37ocmGymGhF1iOYcVxX2BZkK+DioeMhqFy6q/TB4eavMOdczdUvfxYFXXRpyTZljTF53u
H9n1WYy6h7dqivCYjnG8fNcuqalCd+jfq+HhcJkJQQjfCybp2cj+5Qv9E9jyX1/orxOs08puOqS1
fGzxHodXRIwC5sm76Un7ErBKb/GKtUnfnvSO/vGYGYwJD0LPN4IF9nTpPTFCwHbvdMdehnAxigLy
w/5lPcnjG/zrlJVEeg8NkxLkkH/UQf9x7IWTfNCmHQ+dCi5b4208RbSnf0iM6Eu7ec3UPSf85CvG
uA6UndByWPeehGvuWl396zX7T+X6f32av44m7YVhSRLxxCYiNWly0zF2omKx0JD8SSerdBr7+xF5
2P9ee9K4tv7XY/hrShdP3sldz7LxMchW9JwDpKrn9yw6TF5mG2LlU/wY73979uOV8j9+6d97uXmp
0qurSoJIghQkJnGTpw0kIHtUXVKLkOkJzRTREY738+dJIlWXhFl9/dbNTjN7WxmcqS1t/veT+KcJ
wn++gr9p2JIcplInsyCouwTQ9sAQzWGhA7340ucreFMFQyCsguRauCnsPmCmSxioG7VY5rVNYjQJ
f3FlGTC2mTWdyhsZm//7I/5TZQBJ3JAVJIMaDix/nYHpw6izodekIyyfJLHC3AMo0zct2r+L+nUf
THSYa6GzCjI+ANWZSS36z3/5DP8/61/5r8/wV0EYv+pno+V8hiixJlgO+0aNBRZMPDJKMQz/twLh
n9bnf37lcRv/xzY18qFVOoNfxyHynDW1eUdiFmMkRMY8FBKoE7qXdsG/fMl/uGwkTgXdoChE2vD3
BDQqFalrQlFCY0fMsa+qK7CIUxt5E8kaSjt7/dvXZODyT5viP3/nXxCEUBUPrZdz+ZhkG2lKDpD5
OihvFyI+CNu+frvDfaXs35VdTMhOUS8yzwJ+193Dhq250Xg8MNBSvhKs+EiApTtEtiXDwILR2pOG
ODpI6V752VrNB9wColjsRzKrW//p3xsrBjadIycsQ0cKuB2GH5ZR/0lfBXHk7tzHqFehIgteQLd2
feweXDc/+J3Ul3Sj2YRdkk3YCHBTyGSBrdSPzjriFuLUczX50D4Z2fQtBfTrBI+WcE7pz9wSEpKj
XYwdjbmGfeGc3FTZfuonGuiYqByiUdG7aeQo0CsKrlSThvrwFMXqyLzPMbR/I6NnKJyB5WeQqQa/
wW43m9+nnrB/6bcBkUJvxdHTHODSTLz00CQWI+QH2rlnuhc6Fzc8qRw1Fq+vurcLcR6/+Re3peop
yTwNcS97jVHpU3DHwzOHxSY8bPFTg7TigDY8cN7cPzQ7xNyXSXH3NcUjEcwIT2jcAdUV6hZaiQmj
hYr8yG2J52Lklh/o4UitYt9aZWm9ErO9DI35JqmBHO0lFzJDfeo+e7J8M0i6RiRnIH9A8FBbgq9A
jxi1XdUJucrE1Jmtgh10qKwh8Pe/uNgR3CxXNCyyM8Is+P8zcBtZYQMKgZWhWpoW1DvmLnhlLocS
/0VYYaGHAn5KNOpS4+3OUkZljvQ5LRzD0YGMV6bEdyetCj5uZnIoE6qRID72xdjPFMJWMYqZNYlf
wS/Nbx2wPjjJmdCBmLRaMMfjO1qkepBNfdbcC1LxImUPw8E9vtRj+mDUt0oeaA9ldxqeh3Kmt0tR
cbX0MOm3qfRVTjbPZPtoF0q6SBFxJbbRzO/Ygw+MHGVPHqwpGgvS46EI9xA0XqHZpEEdAxSLLDwi
EjtbI/fozN+R+200AB8lhpkgRvrtGeozkChXQzPLYSBedfJl1Zkk2JVwVAZXjZetfi4AEWIbs/AQ
tepkl2bWhHXwsA3IHqSPIG6KG4f9WuXrtnbz/iguy9ZJvx5I3QH8QQwAPeZlat6/68x+cIk/CVfQ
57XkZ8NnPbGnLPMet1GrhxuU/vEOaMgmAhezFPzFGkxHoPXXpuFepuaAyJc37ET3oM43AsM9EIl2
ar/B7AGDxv8HnS/awGtPxl2Q07gI/kd0Y//HiBeQTninZz5nRIub+R/HQ82Exih8Y/rzM9lpQehw
AbpExDD7IkkqXfxJOxxog7ZYtDK8L+zWwutg1KfjGBrTcihrBrjIBLcQzOFCXFrG6X5lv7/wG8VY
3tWtka1TSVAxXIbBhFjMcHPZn0i5OBDO957/QPnEahDe2M8PEgSBdgybJL4QZJzMUpeVfcKrimhN
YHE0jF/iNwi4vePYgJFDz4hJ9hlkzVSu2WqwDt2iC2TcmMbomvseTtAu+9xFJlj6CM7POyQB5v9Z
hU+8pWJjCcGRZ8b2D8rc0d/6cLgsL/FB9S46eDAIjpudURZWoSkOzuhlz0CbfzWgVfxMxjEt/vIB
9gKTWSasb1P3gCX5T+hP9t5mtzsQ1bEOZ8SImhcKHBW7CEvbo6UCW/yueKyPj/hAePIUncxrcWFm
BWnU2RF4QGZDsjAB/7EwI+YkIITgjNgr4KMZoy3nhJA2E37C/GSjxxk9Xl92iR0riw6mzMU9SH4A
ZzMyzVikIb0bTJmJAtM6hyoPKji+dtEm3tUBymJT5UGqGxz44dkS3zW69rs8sPwI1lRDDFQzRg2a
CN90fFfvOfGKwUBwCEmo/mhjnhx3u6nk3Bl60bvuCYQo+aucb8uWgK/bu/IQErVwec3pTRHs2xgf
gswot4wc1UmMp066f8xgGVVnKL+7fJdujIjMKFTjRaDWD5rvk/70WPu616IigeAHgyPl/Rgxh5Bp
qIt3UGGL4XAQQY5aqZaIvhChrEzzOy5MBDy6DatW+uJqAd/E+AChAeO9brxY3WkZcPRVOTJtny07
tHOEdvXHlAh7K/0eBzdousyBA91Kv/gePIQF78Ab3AGjt/thylnLkTQrMRMn6sAMP25iYnHmvms7
UZZLri1eYOIUh0u1YJ2xDtdMXgzTHhe7VtkxMO+O1099w0PSPGm0qzjgGZIxcLc5I8Mz2SijIflg
pqTUqB24slstLnOSzCytGfceznh/8iuYveYeNvDtiEngLnXL9vWxtBhkgk6UAnxu4VSaKg4Y48kP
+M7fHDPOOnf4aomkNwVtkfv+r7XKVlfRhiUQOluAhmUK0xB9Evahiy18p+EHp8/v3vsYXC6mD264
mKMKmgYjWzuo5pifaZX1IzhucOl4C9OIv56MkRaldblP/Hw1NfPdTbUylBHmGxsTqCU8zUXSk2Sj
Oylyk03oCAcU5mHmC/I+Wlv7WXuAxWD7Nu7CEg+kNUPne4bQ3L7P94XVzltz+yH4SzxWqN8ohMdr
VTvpqSk6EvbeHyVP/LGyNVPa9wzZ0Gv9giPsySLDX3kZbx6r8bxL4WayryA4w2M/ue5zdiiPKfxu
zrD7HW8IcmYIGWId1r/wWPnZiVXPJ3x151t3XmA0+M8yYOddjzpi5Mb2pb3CelmNHoABWDyPKXDB
3NhHlXlKA7kH00HNzfwrWLJKe0tYQ5s+uAQOv+f8tDE695PphU4K3iPxVxsRpVLo/4RBEDDwJqaH
85aEitH3MNjcP0k5IQMquJU6MmOks1RgAr2laLViQPXBdsIqV5r9+V0437JfugVNWc3QTQzq1Of1
yN79O6Gn2fXO/W09IheaD1ciljfWs9hwlV75+L1ln6hr2BbjpUfQ6WEyyjxFyhL85hycsPE6/aGk
2pfrB3ZHxXI7tbecxstyV5EqzaNdSuya2Fq+oB0ixAs+6tmYKfJNR3gT/dfoobzdfo/PkoAUrSeK
ZOCoQ/TKLWEcmnqVqXYJ7R56j8cM9AglHKh2LJmsiFS89d7Hj2bYbPEchZQ+OFfhdzapmWnDujX7
0Wn5+1sxkb+MV5ohjd6IY/3ElGRcLphSoHkdPagJsJvb9Wy+xXBY9ODhDYuRtDQGi3BUXFrvMErt
VQFfjOJTa1DXoacDPiDJ3NZu5HYQoTFq+HEPaGdbMvbYF0vYVgkHrr5lnbmld4DzcIhj86Aeb7J1
ya+YMFd8c9VLF++vD8Uk/hk+M1kHwrfxLWQubtweDxdqLcwfxnswn3EjGzN4KAjAAKvUguRP7Xi5
rB/+mpr7wKfYJX6ETJvzax5ebQKruPAUd8mteGIxi/h3TWHOOvrLjKbbnt3rY01MCjcZLzI/CSbh
1SFGjFoTdDAcrHE+NqOBrjiVoSVaJ1Uzhf2fM2N6IojNOjy2sK1u8Yi9YhRCm33hG6Z2to8wVGBt
H8YwAvI2YIAsOTOgn5hSOFuiVmHV4tUKDTjey3eeZjcfbyZKCrzYXO4tCCSQQmmb1utXgAsy2o10
czkJ8zlWvbk/b2eAB/BRQu8ysiVvB4FLEYobXsdHRBs8EA7uZXkVTO4mRGpbiBafZO+9X7xY0dHJ
AinZPwSUHGi7c2LNx7AlOlEO4/Xtos5O89d5DiPij23h3VSyxej/rq1P5cdF/8VfXeS3wwCILeqY
kXAyHs6pe+tXtPPM+sNgTFEbVsLRI00Fe1fc/H2qP4UsqwxlJFfbDQHmye63E2vOGWwRTLRUj2vM
POhSqAR1WDyk/Y2lDalFuDrnBDSZz/FkJZ49sUD8PBEZazUy7ljZs1s5qzsutNoME6rNyxipWYJs
ODBu8w/dg7GX+BfpIJk95dRJsQFD7Jwa7MADsVAWwb3ewT6Ir59y8BPaB9auqc6oqwlyroLLe584
xo37q4F6l9k5lQcSmXvCTZjDLY4TG3E/OUheCrFo7V7UCQtjnRkI/cvdYHMyEkG2ZBH1lnJi59Vm
rXjl7D3hHdlrblJqrWYJYjgx2SzQsVF4LFXnnlmKSr4DtgJTEoZe5l2DqHQYI13gV/AIAFBOCmTE
8WWsU/dQFbPOT7YBou1xr0c7qoBAHxPH/9gqu4p92L0+d6OHnGuPNRszxw2rkZ1OB9j5/AP2gVuM
Eo9Bwhv+xxO748jZ/TzxmbeMHQsbU5wlkVFcvxCVl2MQ5zoYQurNLPcxYdOwFbehWXHrL0Vu6c4q
NeSCpMLNe531in8Hc11ybXCvSgDHrPbt7HB54t7sDvxpss1xj+eF8H/OgYggCJFsEPPCmpO9/o/a
nSeI6hj/hNhVJm5WzHgqy5PoMWSKKH/Vc/TDTijHndBSs9Na3ADaid9oVWq058gMHQmdYygYclKs
OzOfoh4jhU/Cguh2Irfyc1b+rjMsb8wl2iEE/7Nw+RyXUYalekyK7ct63EXw94nXMD9VM8G6QV9s
eEqRkziNdyOx63SKrqOiPtlhuoi66I7Dw6GYczYEFMMXArb3IdYTZIXCppngq74SKFBJXxQV88s4
4ui96dc/RKuZBPThiKDOlmNSaHhcUpegIUC2daLeOy0vSmi6VJ6GMaYyuj/R+PUGPJU5fghGcuZc
KAZANIW6iUgJlQ6XffjDOX0ImKizSw9RQ0alHyaET+nn3e49j5zqRqgTBfOArdeMq5pHR+Mz3ij9
DB7QUqU0zo/6WRAdYPya4lEzJ7dhmfrgzSRr17LdhmuiLSlJTaBFyl73vaMQdCLyWreKU5mybFbX
xwEpQmXnwfneIftJr4Ml/SZPd2Ke80X8ZFoZTsFM77ti9fxW3fJpLZLp8QXzoBoCQk7IERJcpV+r
6k6rUGZPn05VbCYMG1xwD358RajIrNJtefFGA/o0r1O04OasiEji4AfGIsfKGN2Z6ttc1Qy2Utyk
iFPKV+mEhJTfWrHwlImBsaezAoF16vTfUzrguVIT3SThu47OTXOVEv4sPTsrjy7LPqa63a7hIqU7
fNlqPGgg1JnH1xaQUTTD+YrrGyKaCQhQ2t6bpwOpCToAoP0jiNCyT1bmvV5oS69tHAmh6fRbDXLD
aUO/hTVYMImjJzJgPCifUe4mWNcsqvyD3K1NNddfmFq1WOEBO0+JdwsSa1q6b9JAJ/BXRrxFIvWr
3SCVIvjJNCpzhQQ5OUzM4TqSddcOuUQSzWGKGw1mG29b6qkTjXQcF5YYeN/YmsufB1cPXZ67Jrpu
flovcQIgfMd/8Fnwn9lwsW45R2GloCJmf782D/NeBtDiIvM7RciPjQATvW090/ZsA9qccYA7yiPu
NhUpn2oAlOBrGNgHKH6LuirmeMD7Lkw2RbOZMBi0CmL3COL8rEDo+B0/u2y0S8khXbLl+DRjKCic
Bv8H8eWYwkMTHY5Fq4oNl3N/WNOMJDT5vfzTaJBo2Zk/WLx3HDE05mMIdMDezL0SatsbOIXPUx6L
CVmauPJ9Tj/BNY64SgXvgPZao7tiOTL6MgGq3jwpyPFvinRapbul75B/87+qHAhzoLA1ZOXRTp+G
ixw7/kHvQJGsn3mmkMlQ40AtolakrLjPuQNWGEoIzvjZbqQDjhGUeD48bEXmPCTGkBsFoh0/fOxM
jdPtHIxJz2QPpWvcNAhEWkLBoy4orbV+JYxgLfmc7xesislGmN4idV4hqmjWHeaGwkeCNEQ0TAoo
7av1GubFrS8Ajx7rZk1OXw5j9hQdpqtszd2kSZbO5QX7lQ+rBvo6W5UQ11O73HJbKV/D95u414dz
R3vN7Pj8ssEhANY6crcwzIFqL2/u7zl9TRpCXSFked1h3cQtHeVjjyxeeU/tccDq9JbEMxC3bC2n
gUIiWOwrEImiWbFvMCTlqsZ4DXYgPQs6YOa54iHH2qn/NDhpzsrc0Dz+nYrgIis95NuBCFdq8fYD
mi5zowli9c5w859sXe90GvNTe1WHI/iWrB2gY8lUUZCAhV1duHCZSngzmg2RFwt5GcQRx5Xvd2QW
PPMhIOCuXDI9fFzjtxWrPwqt0DUkouLhqYNX4s+wabFSmNMl3odVOOtMXXfi6Mq4pl9R9LzHW6Y/
8kwLwY7JCQ3dxCvoa718B9Yt//Tn7sbR2wuB0oCOzBVUCzbNVUaMe4tDpPQl9igGCoxDqBFcLrey
89pdTuDS5lU6fTpn/hr91LLbARJQ+H+1KpVngoZ6A6T4mLcamfYWPyTmFo/6MR3X+/unfcwFksVm
URoUil3Vdo7SezERL+WE3B+ABs6bNPZeGuwuezrxh5zi+r6ThOUjw7Oj2vbNLoYfJLnvOgjTT5Uu
DnKXGAM5JlbSEQ0mtrBWtB+t0cxaDN4KedETP3oi8SR16vmiS+ZbvJNdDEW77x5sBK72DPM8gwnH
FtPAqgPtDAVXSCBk6wgh1JgbaP+8Vo9FxzZS6buG+/ENves9sUWO7Bcv8LXoH/79CcGQv9bwh2VO
N/c6Teh6Yv3lxMpvrAnW8NZWYX1r+0ueb975ugGQzMmqHBg7gEYoKDYE9wHduekv0dM+FZNAVHu7
ek1dDXXdBNp0rzl9a6t54ca920a8ruyMSbETRUxspVkJqFuG3lv9ysPPtlLMHo+Vd+6IvQNcDOI5
ZQDBLIHkoTvzxr3MZReklG0vJ0J3XEN3X+lLmT6ERJAzqDI2hDhKaaZOLGlsNxCNOUrWLzQmk02x
GUTTFTnwNvfGm9z9ki4NDUjrA+XnZE/2juHibIQrS2TTQlZj/nL/dAqJHWoPZJgVzGmIG3uRjuGQ
EZUyesY1h5o/n00VxqFb8e1mkaWKuzftR+o8Ek/5JaFCu1adKcNKK2GVNcjAKkcVTR5yaovzfthl
iPULWyPSKrHhUj64fa9N5dyjz/6+fpzej82ztnKsOtTvJHiui8YmYyzg7MM49ocobxzdhn16CBvk
4RWzl8LM8JtiVnJkRBuPwTqAjP32tQDJMYpz/zvd5066zKHHASdtxFUL/kyZzJna4J4aISyOrazj
n8Sgx55ycH+XVvjbBU8ywsBwJ+SWMahgnnXrmRO0hGt6JDQJ1SxcPq+iV3hvfBLxPgpneOmsCOuT
t8apwjzlej8Pc8xx8cTVG/yT7HSvTc0Y993eqYL4C5wTXunu6dNLoF34kQqPjkGY4YEw18W5cexf
3t2WSaD6fcVOg601YgZg+CnI7HPVAshpzuiqE1uvE2RaDtbmmOkBWoU2menbCPiZONv4vS9CU2ks
9qHK0rgmHzr0PA+QtnUyhULCjhnMhWaEWAqlIbu1JoaNUmUcZ/EfkBtwh0wxeyEg5vjobLqjSPbL
S8nUS5/xqQfEy3586j/UXes0nZXy5XkRi1ozpwcICqGjEECG4PsSbY1bcsnmMR+XyGv6HXs4A140
mBC42uXtP2cUoJRvq+m8h5B5Uey7NqL5O+gn/Q/AVv0LIlm4GsCVT9YgEVcInbiaVyOXg1FKr+Nl
qczBUr8ayJW11cCtBWbjPIRHAIHOCErI6R9j+jgPiWOc82MD16NZ4o3MowU8mnHyTH446Dc9RxAG
uK6CbQu45dti0htGbnGgRk3n9I/dpxhoFwiA0VLxBcWa6G6F8RIPmOtUt0QChQBMiUpy6VxbDGQJ
ZZuJOqJ2MNQ3ZRK5Z/zH1wN9BtcsJpy1h8tu/vu8jglzWC/3hvOY6XatMonkrmx/Hrql+YB3vJjJ
yMJlZKC74dn4nO4Q6+SeAQmJK6I7cPo9Zqqyv2OIceYWnFMSPJz4gIxQ305+eUUAjoA+KaZPO5GF
xeg1sohWLhTSxvXKlUAW042AKmb1fHi9biundPNe9zQiJII8LBBlShB6vGJC7LyFd2gtAK/eG1M8
391mxQSTS5QAz4Xy9dj1qT2Aphso75FYUYVgv9dvwBd7p4BNTWsD4fl536SuElqJsXiB3XNSo31v
cYKRmzP3Z+jGH/mPvuVy1Bb18n2bvlxWphyo655zZky9YrcVH932GWjwuPP5ixwyWi2J1UO7enep
7mXelgzNd9nIC5qyKeXrGAwNY6Eq/H5q3Ul3sJXPBgN5ihLGloyD+dWtyaiBIZ5AazUvmIqeRXRk
59TtVwCFcmu3q+jSapteMcGBjF2SXSlTGTrUnPFbyS3O9bEToY6Upxcj5p8IiwA6a0Q1j5FmzRK7
n6g4ao/fpPj16skE0aVLn6mCyZSaOC6odorVUvmoVqEu0DVKAxGPpiTcsOVW6UfoM0p7Gs/vAdPT
zqqPREfoLRYO3WEaOWwqw+zAmjd8qGQkm7/gaDlQ142FiH2N7NMV36KEcM1iDQhcTpxyq89Uw3qs
Uls+EF8I0XMavDbEqicMYB9EdIBozJ9MxJY4jSxRfsubavRfSfs5Kq7YEmScrou5vo6W9F77O/MQ
wLXkCI08HewagM4y1rxN6UMkNlGLnB6hl5WCgF3eC9oNnVQ9rtY502t8B7yiZJTUUI0FY5FwLbgs
6aKwBL7TfNFw3qmQm6X+AdBD2pxSO7HH7UQE/ev8tutV6bWa9crGWWXup979wmQa1rO87cASB6s7
tXORWxfRJqM3xXptXhQGwZ3HDVg5XqtTC9slPBwmAYLmyoy/K85V1im2v2z52XsP+kynH+OQW9/u
CMHs97w5Mph+/0q4/jodUqNviBOSr2dU/NpXWtvdZ4Eic/2aUzaCFW6TB828k4pfKnqozbASNxAU
Fhwm0eo5f3z0dAFLzWWnVgSr76PlK3GlwlEY39PyrfrMHeZPHHcY2hOMiDc0uckw/XveJ4JThhr6
jrH7gtpbgBXEZ8QEEA/HVUPHxSiJEfsCm262IkP92nDYDCEuF03h1CQjLoAdH+jVTV7Ta83pChlJ
lVzWUzW2pRazBeir3uSbh7+mNeB02PSofQRANtkzvuRVPZrWMJZ7NS7laYYdS+7yXt37p3SH0cC4
1kafMMmtmCNxyZN7rWU4scBxaBgQf64bMudupVdswOSMYZMZR0W2NIVBccO20n/kUTzACaIyUFgJ
xedIaQCBogSZs4GkxYDhB1CA5hgUQtzcGCpkQSuZD+FbKxjNIgC2SsOwy25W4naiBC1+VwY+QMy1
remlVcxkGwI42A2mDChyAr1xitcKX9qVKDFeEM8VgTFuReeL/GoI9EN598Tpb61CmoTQslJ/aL/L
KVHwXbocrajfKOimM+XlPIGJdxr1wSUVzNfp4TdOElOjjIvsN+EnCwZVqKr8rKcR1qix1uK35LMH
qf94Avz1ebJKeKdXCbNYSu5r39jG52u0k/xil1E/3M2ImoE5Wm+HG2nO+KUQAM4ytiDs/se2vdsA
EUDe+VZkwdCEwkxxIhVh4muhhw7jOIjmApZHCtUcMsZwDwN0/njOKUHk3lH5syvVZXZIJVP87VoP
t0HFolLLr+pYjtIKdTX/uV21R03zOGfo9ZiogmPDNulX9Q8vRrjqm+e2qL3BmIXFrlKDrPay0i4S
oMcII8g3TJQZMIIkf7TC4g4j5FJYwwcKPdGVziUDIYQQjjFnBUojBCHDxvkdJIDWZCnva3hoZMQX
VnR8kiMAXwiSh8ql6leCzZIWOFCgU1HGzIqxCPA5bfIdrUoF14h5GSyH3pnIa5hIx7rEMoppUjk4
zZRBtIkuNYdBo1ngtIyEKdMK+lp/ehoVGVAn2YhgSLg13k02pf7d2BiPvGZMv3pTJtaynhH18J4E
yX0mp16x7m66Pd2GZ4pgTPG41eDnvEE3pJ1CgSwwtoFOVMiL1kN3WtImbWgRXyAUjB9wf5dwxeoF
nLC6Tz5WF9AUK7v0NzrWbUCDCmhPS1EgcVpETAywGGKgxbocH1XttSuOW2ss8C2ZUIkFX4GPxFag
ZsvKtRZToCoZHun1LJ+uhoDVOdxCNv3g0I0Oxf/RrnWbWTp7XsKHlHnk9f0Zk/LwRSJ8DzOr8GPh
LG7i/fQmyWa5JXQzRsLA9Oz0+np+RNSEnEZ4kM55Ys3ii5NrEtDPcd5zJ1q3hnN5QMtronmVZhV8
4ufpETkNFnML6guEUuVnjHGcGkj6MmyXL0AqmLNuvVLmMcon3HDmmqtnHo8tPHLdIwvGs0XEzRiz
uwEuFv9i6xCBhMNk+QuscICVM9eX8TLcKouEgcsSgOA1BnhgjeTqHziaIi+eDwBXvAnShOXRKXPf
MeKXWQLBdF7Sz0JMIkvUf/HctsUdA0og1WE30axQ8CE0CdMDlTy3OKdGe+z2z6URUm5q3OhgIoAd
MA/2Rukpod3kVnuJvwjokHwcikVLKT45vrrPTJiPQdfea38/vNp5/VrgbqCpFo22UuPv7gzoerY5
XLpA/Iio0BxkYRScBHFDkMLmreEtxI5ROxK2XpjK7CIuRDqarUoSd0bd9r6B+hamtA6dbGtsyB6D
hYjF3nQJlpU5/DP8mMhMcZkKlnxC1TR7H963++APTApTYgviXYNPG0MSwZw8r6Xg67xxvlvllBNK
ypEv+PjJfLobyOUvjLcIB3nCr8QuDwfBhmHanuh0qlFQtdQlzAyYEuHXKaap4pC262z9it3+jR23
39JJcNah0K4sBkfwvJfQnxTm3IyO5gmXjFUcoH0H0i9DBrGx9aDbvuaKfHxgVbp/cWpJQcYEh7pj
GClvmHz+ljN+MPyQXHUn7Tu79aqbMjq9XXnZnFDAHbB4QuhwWHCRecInWrarJENJZlbCASUdCjii
thR7yLnvx5J3LdMTaL4w4eiY8QqQvy/zrbTQdvVFoYJYZ28aLHhbn3KLu7JhVa2dMK8xJ8IswgWY
znnidfUuolpk+jn9ZUzSY/pooRAX718d3OVb+tzGXHpUB5IlkGpGrByMapBXg7kr/zZkSRxubryJ
Z7dk0XFlqD8Yu0wEJzHmD92kPYQEhsI+wjOSLorJPVAOl5Xu3M+UNdopJ/GTqhgKz9ZYYMF5CEeQ
r19x0tcfSOWmrRUvwXTu3xnhDBTi9nP9TZwk3BqXTq5dgsc5iIlpnOkquLdn8CgvmAjiV0yS+f5p
WDHk8M55ghvV2FBz4Io0ZzQmH+q1WODRdcWtdpsBZOI8ahn76usB9Olzu+Et677GPIQ3PvKUhwdW
t37pLemECd7MYHhKieFiNWmqNh531qmDn1LZ030aPB2oOaaOK7CxoqiG8gYoGQDLWMaycNrze54g
IaWsx2AOuDdxRcw0pwfx7UR5Z0kkxY8haZwFUzLcv9gWIesOGzZeFQYBjDcV9/nTqIxd1e/nEgin
oRNEPEq5FKn71lg0d/LpPyeKnei+mB8ywSFrZ2pnw40CSGDr0C9CFKc8mlUXAXoUccpYfcEKRDfq
aYkPOoZ20auD/FDRXj38B1MC3Af0+QMkKHNAZtg97eGlwQo8FVA2IFSJsqn1ZrkYZpI1+4Zpx4uB
QKGYs2P1gfHtDhs8p/gI1/eVKtufTACF7Dfz7n68Sws6d/95nt7HboTsb1wyOat1gF47C5lMlK9Z
V6wKVR17M+H3+po9y+Ubr7xi9co8HSokF3CENehvB8DUj03MFMXdpl4Yktfa4TqPrxJHLX3kdZC8
Tj8JVEgNimK3ni7F2hHy7whzvSSQ91RAYWYVN3qFULQ7qIxoLKfLTALcPAHeJndHx+HhU+9cysNe
MCuO/xrO6av5oDgqw91UnzUQcsGQYvcJRMNlv8uGQ4/bPSMJeGd4lWozrEOLu5O9/U7wS/KGNa8Z
FpKKdCEs/GZfsV8Axw5tc4r6+dAo8FlACW3lEja4wEUAqWR1q4580ucY5xedFfsAm+lCgecyoWRY
wzO/CXevDxB71t9R51arblmBd7MI3GopLade/yUu9NxHwxBW1ssajvTi9NsUhrJdlJYqYdSlXEXc
bOIdjxX0roLl99P7qb4pjrFh3UUSW/mxnuTeVa05byynp/vHRr1fH0TCzyTGZzIsUlv41QC1fo0P
tWYIZecHFRHxp4bKbNSrlxttpsjee2pN9lNP+lB+ef+PxOE/hYRnch7bOFRMvXe4Uighv17Uj3h/
YzmhmCH7gLtAcGWGl0nQs2xeCHKfQ2cqsMI116jcdjEgcn452pHPm3N9WJrkZk0g1ishcWqsYac/
NZKjnJzC92VyKmO7+5CWOlXBEW1EXtoqf/m3PYxx65TVSzWlrTxoEiH2k/Sk6aBGCRVvIJdunX+9
oK2ozgNyDrJ8EtJentJ6+a9Wl7b4C+iRtvNO/mnuPiAyeoh21jWOolndOdGB/OE1gZedwn6tZ3O9
D8i/EfMN7tRuxCo0pUPfO/ggrsPd2+VqAtfV3ShguckH2mKcMSgj3WENtgf6Y6PiFXK34GH84N+D
H09ZLVVumTd3ii3I55dYOpNiqcVWvOIPlYERmfn8rlNW9864ZvQ1iV8HaXsEQ2UpN/2++BAJOqhx
HRRjR17g7Oe3DG7Ob0p7w3ueOS2mnv55j6yJ39vAJw9XUO0qClDk9BhKR6YoWa8RMLo0EC9lVztT
BPFcC5Vp29hHhnCGwaqxXWVgxjUT+o1aWFMZUoF8lnGw1k8Y52PXMc/2/4+j89pt3VrC8BMRYC+3
YlWvW5J9Q1iyTIq9iRT19PkYHGAjyXFiiWXWzN+mlJfpErJG6+bCayESKxg5Jk8bSoEtHbMWpjNL
+as+XoXMwbKjzqvLSX//iXxwwZhmp/QZTSbkH7EYwTKYygc2mIvoAqopyoOvpQYmoDfLlayrcBRZ
mjTVhn+hcNV2EvV/UQF3KV50rC+5McvFU/cKmvIkHwDCwaenywoFf24OH9Nu9qwoNVKGh1mG2jPI
Hno+N8COSJPw02GnQqz91Lt2y2SXA0LsnyBJiM31WajYz9A3TJvbV6Tssex9QIVeOWD7VoR5u8BU
b452Z7DhNV4XD1l0a1xZY/DidYjIcM8dhI7AV+PSUl0U37q1YUZGiN627GRw235VIJNTFqJ6Cocb
XQfDoQnx+8MwI90nTATFSxx0gFkUx1I7RWgd/4dGJr23YywJfQY69J/Kgpi3Z7fi75T7AJRPpzPI
a4ijbJf/ZM0c4jp2CGBef8wV8DXGcIJaxmUFqphQvVCru0nzLXvpSvzKkB0hzeDZekwj/8B1mEUr
FanPz0hPkx9r6mJmy5HPXxQbeJ93HmiRTSLMYaBC5YfmNa/2b1TqRqA38zRkmtybN+OHeiXJCzVo
lwK4aeNN5EzmoDf/MO085P7MxveY7Rw+paQgdE/fmveQFceKW++4DYN6zpCNirw+c27S5+X0xL2Q
C85BaDjh1URo+49Ac9lkswmL2UI6bfJ6Ca3Nj6ICXyGv1Gt3TnFNEv3dTHWwI0Lgi2oS81A9kv37
+3OOdlHnKHsynjH8YTTsfZUo/sj5jJPggBV37c4aFyySYCv0pdpXh+5cGgHHm/rLe/haielBpUPP
XZOhlFm6uOT6SgFCHntXIvrhAwQpONoKEtsKZ9AB4Xx6Ikxmj8LRpF2DQd9kE8/3ILiZOQefjg4Y
B0itfy1zHA+JX4YPgenLI5zodUADxKJg4ZBd2No2VuuO9ymHtc9ddyR2FaFX165i1rpldhHuks+2
Y/Q80tRWHeh0kBO1/x0l7pskBs6bTyBoSyvzJZ5jyZkyi46IPRhrjSTQVVe/PoHHIB4zpwcKZAnX
tVJOdbQTxCCT/Uxkcdz7Al4joBBtlpX0o3yrSDhfXn+jW9IYnHbJuX/Ps3wZx/MKgwra72OfBxTV
9rOis8k10lJH7CpEe5AhYaIfOncoz0Be44UBDUDUa+HkX2+cH1yNuREC+gjfPAAoTAg942K8yGyt
7jRkxJ/XLultaBeyqfvBMQISMDNfjviev0nzQ4LG/kHJNhpWMwjmKSb5F38SKFO6fqGH4BgDZWHz
JBXq4yMDfC+ZCQSayvQuK0ehPkags9ktYRof7DJ1lVumuOSXTmn2Mf3PPDQ3Xezw7je/UPfpQrqr
CPxf/6rnlwrxi0YeXxBn0OjELJihvdUq+gWnbObytqBpNOQ5H53HuEP7o9sds89qFAONbTYLdJF6
vM50VyK8GAmgcmbTFFxKMRxr4s7neG+YJiGPE/s1LCRqQ8gz4byLP330jHVH5yZwKTjmpjFeGL8r
A/AP3I291GBSQPKZvECVY/JK4SyCKdeuoR68C/ZMLj+hK9aO3KJidz4vdE4tlc+TrZlu3EQUH1B2
IB4GA8fyJfj0JEl4TH9T3RXz6f9Jys17dAeeUA5b9YACB3xOgr7lv8SwyLS0B+FGq3MxVwQw1kTw
4j55IoqKHAWgGyeavGiQlyJ9Jztmlp84Nd6PlKnzrF9jw0mbQKPhFnb6clhqykxnFaLBOfjvecE5
8xwcq0XTi/jCkaUFZlpVd+BT+sFPrDUUCJX0TZJFfSRZI28OMkGPjY0dypKWH/aWJVDD2rZ4lMmp
Dqf4lxrtZMLiRBvqmYONJ7tOqG9eSadEIvjHTU8qoc7dojFBojxGZrNdvP/y34qO5fG0guabQ6Po
TzmJNJbNjFoh/+423VdzV1V/Ed6a1JXWkumMwPjXeMMVjU0yWFYSWBNH1Jb0yvfhBbCnLQd4VGRt
ACm6DC3AZ9fndNQN4ZDkFUduV/mF5KbvBUOmEA+AKTNM4Urum82cXlSgwdUPFOusxfnmITBLf9sW
4es5kda18IPHOEdIFvmSydkGw0MtoI4YBZKLTV2fGAloJbuaCGjUKOHBhMrSCdEhLpy09uZQVzQC
8/yGJhkX1Sr7AScnZT+zdbYE3rlfl/YYmYGwJgfx3XkqwlQzkH6sR7gRFCdi2emfYU2tRiocG/S3
rBUAwqTZ+GG5VL3pb4gwugvcmuoC/QnGPGb11xmaF/MG2I9dajOXDh6eoV/HEJjdlYYbU6yEAjH0
6ElppGLOUEBqHFgyvIifpE4nYEXwWnMD32N+R38wx2glI8Gl8aC8sPpzKUgPkV3BMboXhhQXbqgv
PFXbl6ytBEViBw3GiBfZfeC5iY1j4RMF5S1hohns912e2Ev4Ghg6WG7ZKb6AmxDCsDJGsbXM5qjs
yTQYr7rk1hI6ill7Yl8rz72erthziMWpd4bjpI8bHO7X+7tnJVLthr03kpxe2Jk0j9uHxorXEmFe
26xT/W/oZ4Oyelm3ksOEJFEVdRWegc9cJqe62veRExerPjtIz9WgLRvHQOWgbDXFFUXfYDur+a+5
ynmgwJMbAeQNFwLRAi+EZv4AUX224L5gyXG9543KIfpFlg9x66rqJEJfygAWe/6iY40xCNWEwm1f
bpP8M8FdI+eZHUXEIey0mnQ6JI60XhUTRtfxWV2zoeTFs15YcEfQgnDdS8kPUe7QKiSXnnhPVhMy
CrA3rZ7TQZo0mMDq8cAJPKG+Je+LgR7IQYz+uWp39AkCvtIfzs4UTFC4K8+Jizi0l6G4EuRcoyGn
G3qU0J+ti+WPXtb0k9zWhiWakHFhHsRVD+mGP8prDqZq015wXdPfnpZc3fLcl394IAanZrkFmkfV
7f/Ek8ZyHvjj4xhuu9d0I59GUJCnRlEVgHzjc1g7WrRm4ZzKdH6gd4lHp8XNTP8sbvrNiw9AAQT7
Krcd2BwPD4MQOSCMgjHeyrmUB3rqaax9Yh65hyhvnXBTsEvgaEXED6pXZg9al+zZOTCzzHaKwQnA
KkfpUaiz2jhab4/0pdJTWCVrTamkKZuHZVhdSgs7YdJVwkc5Cify+UY+tDCTfoZLzPuiXkMKGc8X
BATMusMoVt2tp8Mt6euT+S2WribMsQCXrBHKA8bzxJirpOrQQTQLs3jw8nbFFl2WWNl5uicBYLjR
E6TjnR9//o0wK6BlcDOk/8Ur8dYnOwbuHoiltfEDyv8/DMxsBHCteTqf9Gyo68OLjisa2o7AfhbQ
lWBhJcWJ9HkdUZBT3UOCsOijeJklI0BkIBEZxsflUrw4QotNSu6XecVWJcI/gsaRpX/uP5d3uirM
OeYh/DIcyCVX2QzyA6QomjWUi0TWVXaZH3M6Lw+4E5PnG6X4PlsttVqbDdlDEJw+uRn4lQVgRzoQ
DI7o0vZ4N4S79Nzwnbo71o55j7qY0y/yE2KP2KHOMuPGBtyVfqPQsVaKAjpic44VSA6w3qPZHfwc
bHHOS8D40lyHv5Q9iAydGEBNFtQMrKK4MkQwfiW7ipgL1nGTl8I8y0YNhAiN5kjtd7ud+rPTACer
bZT3bGx53dc5jEvj9/HiKd+s0a+UdYj/DLy5cfKTafn1k+68/uIm8RY9gScwtx6z2gMjiKNLQ1SK
qtpxvix/eyZdfpf/2r1/MpZkbC2f3MrnLo2nzoD2DR2lsifGpHVI/DuknW8d1FNyFvw3A9pFOeXj
zJRZjtBKbuabw6YUqRAkheq02x3vLTkjO/72DTr4/VyBVHoqz9C2Qq5HbguV1wWW4x+lXrgco03v
d/I6myTRdy6FwrvZuQZ/TpkkR53F9hoA/IJ3jy4oGw8j0ljJoCQ7z3WFwBg6jN/Jz8u2XgT1SLQ1
p8y8QVpHTwNt2K8S+D5uyRlvaMGGcNqfy8fNft7WseIIIdmcZDW2FbRsNjC87nmSJFfK9jH8ExVM
rH4UBGDfRTWHOHmrgRGt6n9Wun1my4SnjZGu3OvDUeUMNep7Rff/VwBSd4vkEMowQA68aicvACHg
SBthRe/3aQiYtjkHodDDCWE09hSqLLm0CMO0RYo1GMZnn3GAQceXTvb0tM9BxVlVMDaBZTSb8ILh
h7O+Xr7XyqLZjJDKt+bNR6Yd3FSPdHgolB8ibFG+U4yJaLjJwwqwTsbrPGOYGAEReNL6EELl3g8O
OCpsAnu3zu1XwnoS1UdlmeBJh7AzSzTguJqMk8GJMvEIv8IPlSk8SvK+NQM5/Em/OC2f2nrC/0j0
uwyTOAE1syeLrA2AdJ9hG/tnHlLJLWMPSCd5/tZqUDJ4xysqeHTH2FR39tAdJctVrTm1t0O5g77B
i13w0xHHITNzwuEyf+pgsyjzdDhRKjSdxfW9M4ZlIe766sTvp7DLWByGs4kzKt1pcHgJOVEt+EO8
0cSQSWZR11vG3aKkFcw8Q/HZuEuXpCE5l4+a4pfsOHgvhvLfgX9Kihzn7dd+VOaJjpnFB8Qh/HJ6
MdHAG3/vZse4ryGedst5/62Ksxdx1hdJ2HOqds9DuG9eaAVckLOk+hZEr3gvnk/vTVBecjaEPzU9
9SxLFDlBTWzxv0b6mwnsjaDsSc2fmRzST+uP7KOwblXzK4i5G9OYsaLIf1LIUvAnxHb5sZQUpya+
gPC7txN9vEY5kTb07BG+eRJpFJ9y2T5/ON6e4OOK4WiQDgYnneVrMPPUucK4itl3RXutK3+jYLrK
65AYyzHzCtQoK5mJWPmSQD9S/UBw6EwXd80kV6Xq57z+vZsVrgAgXq/FEapMv8poVIf3xfrMCYW3
h5CdeWQYRhJHSnszsT0NS7Ujt7jad6Eb4jLVUSf+LzLifY7OOBQSY5K4NDcYIDijY/2YXGKCe5oW
CyhUJpFgB786N+cR6qJg6wzqqJ9hx4THeuSF7smzPcQhq5OIryTca/mrr0cfuQ7MBoFSrjaPfcP5
W7g00I48ccvk5zo6BMy0f57f6GesWmqoVqlDOA7/K+x/5AAL5DywAufrzSIrfWf+Rv/SNU3JjH0F
apAfE7exV7i4peX4qDz0Cp7KerPmzJFMIwzztvnAyTPZfsC5sYWnDkYHmEnmPVhB++1rZKqw+I3O
DL0p1uVqkdLdhdcPCCHJ5hbZN929DpClaFjs6gifOtcKIdW5FDaWR30BBWk/V5knUt3AfNYPM/Ky
xhdhUlgHzvcQUNjilYTsfNK2MVayZdNkddjTaxtYVTQ2xRHgUbuVI6n9QX0wfxDpvLg6xH4KZzWy
u9h/T3pm+LbVmx5YRcqJvtF735AC8p3iz2qUPYhoBNksMoTWq1+OhAnh0O4RAA3VwcIFelP/sZHy
r/1BD35NthAO5T8EHL+s4nSlJScsZ/0ndqPGnhiymL55qryNGiiDJ+nTPx8B/va0mKmJUWsCDGkb
YSo/p1ig9JPXgd4sSE3o3AAjZP33jpgl3Kj14NQyza3GZdggl5RuiDPkchXiRVADETWjhmsbxIFL
GYuOrlzKfy9k84abqxxC3pOFlxVUu2+RKtfPaMSIb4kOeTbnp8GL2iX6kvobBxwhE5gHWyaedD3p
eghEfXyYDzVAe1cefYmlliJzpxsX3ls64ASc1QckMxrcFEHz3BnsVBH2F/0yFQJMHGVHW40c3Uum
DShYw3Dc+Ew1nGYSayZh9sj8/FFJkt5arC6kLmA32T//le/NO3QzwYUCqwpfAO6UZ695KWyN+qyw
jRr54KHXnBhP08SROC/0oZykcxR2C0V10q1B0tCP+X9H2ryDOJogZbkMrIe4EhuO4ovOSkaWF3Hd
IX/Wxl+qrpJNxD5AJ9mitP1lCDJ2Mo6fKKiGL6BuNi+zVpVLxPwhpQ5YCXH8OJ7E96U1gvy91Pbi
b0xms+xV3wBU46qp7Zjt0MA+9B58WM50VhJNRExDv32GK5PYybouEIWaQHYQNofmADjbraAILXr3
3q6an/HpjiuNo499TbhhML5jYF0qGLVyhza/zO3u7wndF9v4uVrOPxPUyCn+XrUD3sjXueWw4Byq
4BcOV1JAHz5jMhTAY+Xn9zNZJT8Tm5R5ueq+qzuve/fH92pYBpB+a6FrMKXxTvyStpZjAyPdspnr
/NkGfMZPvYNvUlCNzLSFlJKc85Nr/FpbZyaqcKEwePjDb/w5VQ8x9lp82e1Owr4G6eZZwtHKF8B7
obqVcMhPrEMcAXEB/MxkzBDf5v2TzLnFXMHxViGAtc7jBajX+KNhwXEwjDvufh7+Q5+u23nvMbK/
GHaegaZ4BtnqpCqgcL6DTDSaJ4g+yFFBG0AuImPyF1C/gZlQZAD3IJpqdmp8lvR1HE+TP4srgQ70
xyDS7aqQlVI7sekUJbJKG0i6XyJtYbLqAR0+gahPeb6igUg4KDC4uBlr3z6BiR5WBrOVgxZw5YJc
OFm+2m1vLaN+Lv6qyATM4co1H5gkk5V+fBs0Lm6d2c24RUjBsdl9vhUSudmISDPEE09s0iVBIdHZ
2r7pDqq5DbHDE3rR7sqXjSwlO9KsgpkU2UKQ1lXrmasOB9oeHrPLFmmPAsGz9vnozZRFjfGv2b+m
LZuO1ZyLmG0ZPzypLXgV3/Lp1sXis1HDuYIycvNRbflnwul38SPDwwIy8sBQpwNdz57xpn/aSWNn
6IA0OKJRn2OWj0AMu6DMkZLJi1fkAxdBpoa3pwwiuywxhD2K0icGyUhddjloYKeJ07A2FdyIqWK4
pLFbEZh5slBEfTy9DYQ9l4vJk0O7v0iHiO8MBLTTc7s8KWfRyXfWInottL30/VSd8q4kQfUJwML4
1/LrRGl8T0AZOqrQhUJ+a4vnSkKWOe4Ga9Ick2BscJXH48StzZkQrO+JiKXLxtM/OCXihD8qav/H
HZB439EnrWDf99VFR8VD+NR3Tq4PmUgsMWAW69wWc5ryxVqqnNlLPQvpZVAB0lw+Apy2BnWgW954
m1RJW3VZYM+w3HansZIYxw72yH2OtDA/ZN1Wr9yRA29wDdPNsFLEgVHaMulGmLM/dtXf8H0mSAKK
dP5Bn7uF1Y5AknIPCFT5A0Gh9Qjb4PXb/yv+4WQquMPzyb1crKLcH1GgDjcBkdNDUpZQb6yFG7Ch
LOrXZmCh/APUbZg+DF2WcJJZO6sg3vSk+2BdMJ7MVR6bjwOoRf9bkMEwCzfPG9ajOF70D2we3eDG
9LvmLD8q9C4x4dCetKbVeB2h1eI4GATbPOAbYQBIvtMrLWF0T1hnyPE7wIl5EWlS8jSlrcGmKBhN
val+ZDYIOPWFBRg6Gm4eyoDn3PpLXPS46rInDgt4fXKVxPJevnPDTRO5ADpEz5Tq2TM6oC6Si1UK
kxVOVspntdfCq/Bhg8sCjFQEnIEIQ2YMNnejtTCVY8Yqm7f/qS/ZjU0SYPYRHEni5thM1mrjp3dI
Q0DECQL+BxmI4hBMgcpEGTXxlbN74NZxggwzIOG6cpoFjtmssqdqTp4IcCR561vIkGY8oU6oOEFR
m6vbiaVdP78SsM4auxfCr1mOJnzPrRdR2eSeILiRzREVV8sx9nV6x9MEXoL7Mv3zGlmbMD4MoOQV
Mlsc7Uo+OWBfGkiaq+Ze2tttuP4A/oOhQnFpZ02ccwiX8oro7Dj7a6Uzqd4yozTR5zG9UqJs0WGY
1hldeJauY/PU5/MBSTx+2J5NLX7+r9iKGS3c+DwjK88fiOLetYu/bay8XHRDiDs1iHBsfBEH1f5o
PP6upWIroX8UVPd5S+YExgX0Ii+fpB+cSUBMWLnJpkuZthxkcx/tL/0RMMJsDYQomWcRNH7UpW2V
7UdeL5r+N1gsqV6uRaSQ7tDWNxfhXJyhROQd7RHJOeiIiZzLk0lNJX8lkl0TPcTIEC0iOCdOP/oS
Yh94xhb5ubiLhd/tJpF1iMoJgZi5wB2Ut1M8joQ0FikeUimiGi5UxLacIWFAUlb5YXaIikP6oE+y
DvVVhLy4KNMoDU4zxxKOE/HQbftuJh2e/8CtX9ScyGlY37jXFiEVxVr0BPMioUZ4zexKz1qnO5P1
8/olR2Wr2uqfwXqknMD0dX62Vrww8rfB1EVbB8sPd3zp7jHqt1UOC75DAYbFCsOguBfH7cQzZ0HT
npCfxfi8t3witIj4RuczjCu4AlcWLyDDONJM/7VmlPKQ/bYP/I/lOuuOQ8wLg9gt7+ZVCl1107cA
M1XjvdH4og0gPezjoYnJMxtr8dv5MsmfkhclC8kJJR+OcE2DtRiJPAawbcj8F+znnicrmboLzjPY
YAlR8OCNHSl9zPsMbUt6EFXaxXxKZDjjXTdmibREwGbQ9EDXH8JmnnGWq154AV/sMauUAeDWh2QV
y40bu4ogFOejtVfeNhHxaqDCMEZ2bR5M0mkgqfhJsBmmIYPCmrBCXJrg2dC8jdohBxIkJINRz+mr
fyHKNJ+W8UnX06Z2I161dPNKBOdj7FJzQZJudLUeGoX6dYNxR4sADASX1Gu2apAUwEhVRqu2xTYG
+c3iUG5Z5qcN+VuzvPkqtZWweHNkE7qULdQUfFMb/RgleGwSPW5thgyvEiECyNqTm/WPd5nWpHrO
m9wH/Q37k8JaVTQkMXEXTpEFyBmamibMBWspnw5clm4FOq7r0DPia/8Gm/Um6Wu3ohokIk7chfEQ
KwZ+B94hfgftr5UfJ/6fgyWZX8L6Wq+kyH5vOEj1OzRTbfndH8xeVt+MDccb7c+4Z15hQ3SO78vp
/E94HrYW3ZLgQt8/m6+h9z/xPOLYi4MP2kzZQ1aDiqW+VfcPc//EjpuoLFCAIeAB/c/9kE2to1Mm
2OtwKjyXHaJGhIRrbXJ6bYWP/3R09JXLInMBBZRnIAbJv+hmOe+PP4ge6E4K4QQmFQMJe500pwrH
pSs87d5yZTNIDo2AMt8HNISFvL9B3li+UwbqV7iSDgIBirscbmSm0WmBhh/eG3UpP73+jfKW4i1F
AUKgCLUyk0Qw6Ftg+7Ddl1vwaiU6lhY6R4LzBph1bB6YKCUvNPbmi/GYc/TOaGnwwiDS+MVWXAQM
o5G1kt8TsoyURkPvBIWAZskvN4Xi9CsmvBRLBGDEy8cnDl8EPHsuTlgptaNMlIuP5mKZvBdquAwj
Dd9z7oSsftAcsQoE3ZMeEQlivMgMjkuB8LrRrym3g9dWXMdF/avHrtr6gn4RoNrLrWFcyLqMOUtj
lFQZ1p6VXPJ0u8WDrOgGvTczdKBQq7GJZGi1UX6PL5soCU4V49+n3XxIkLqwlRwHGGavwjN/k+Yo
Fpi3vWe9fxUTKzGBM6iQ9ANdAWAkMGWJSwgZF9a1aD8NAZ/dM9y+klWVPwTt+kmCdwrP5wjMiAy6
C/SKiDMKSBfQgm9hDa75/EqvGawc/NGseLB+ob5NNgLKo3QEu6gXxjCjncFXCjHHt0NA8wQAYl5r
lh1VpvRCybVYHNTv3tn5/d0+0Uu7L1Yy5eyzaNoDcHX1U+ieeRO+LGZzCOF129F0wb/AZluij/yr
5NQyHLX4yunPP1sKmoR6REb0FzJ4BRYJNcPsiURhCBAjykYATv+xdcUe5b/PGbw7KdwG/uHpZPmG
Hkw65vXdymxhaaAEhNUFyLa84iESSs1sHAIdaWugzvcOvVnLSMA6iCOtYPO29XGVHnWWAw9e/E/5
/aCkkPg5BZU/JUibR6CgcMq/KPoK0R3qrzDzkADVLa37YkdzmYLbWJRINpVY0MjoYu0sqKlrDgyl
TH1n5yaUq9D/CNL+xU342LDfat46VrEzsRFo5ubJ3hN0cJD+xvRuzyPaOe58i8jAzcp7aP5lJhXw
ipojtpULaxuzkM4iY/dT6/eMGwf4YPCiESpbv0U6Ia2cPLIvopb7Jm3wRd8C/bAOPbr+gklLfSKl
gAhosReC2qcdS8zQvgGj8bp+i2fts4M6esu71rCxHE0s3KxemyqUMtf3od1e0eWZXHP98srcAajA
Ly7DV0sB3+m/ykXLZ7gL5RPqYPBq+coIClZY4/s5hF8W59ic7oaUQCF0FJM2hdXOBM4SZE3WoTqr
ApQXRuYrMWtw3QGHlp1M6gLnBcpDvOOw5tHA3dHizA5k0xVCv0SzYHm97hI0K3HtB/pbm0a1u+FN
izmIIKAIu8Q7jBW9GVdiwloaj2QhBcH43WR3+6k7asjhJkjeQemJQ+qNTgdAFrZEZyFa6orYW0ps
wMRgjCYymJmxHAhZQFRb+wmbWB7tGgwgoj3CV+1IaL3iQITDoKvrPf1tJyzZEaYGhwBNmi+LtqZE
0DErttWuZI7gFAmxnIQ91AcSA3sAqoON/LhErv4IN6Obrg0ToGU5/Lvl43Or9yMxDqxSQyqkgoiR
PfKGksBnzG8Dg2Qv1TAfHwg5sxchBzzAv9rFAFjQq5VmIfd1IsMW3uem3wFxqhBuyaYizzvZpfBV
NAE0NphP2BP5L108F5H71nyaFNRctJD8uinf6OnJUFO/TBSvkkCmBbL+aFjzMfTEDw1XpGtuba4i
ZAzmRj4Oy0G6GeZPPrRy48E0mU7JIDE84SHnX0hdeG1e45L5ExldhyoLQHAS4mxkcfkWiYybjzIi
YGWDJVFWNuG7mj2qdtkbM613wBHSltTVcjchF0kACJ2gUqXP5VBSsYfi6kMOxvPF+VYJR6ZeYa19
AxuaMR4Z9FSIMF/L5t6YZ6OfC70LrhbZwDEWhbSl7s504PKl0J+Y0phbmDRKK6iiK+qiTMSlPa2B
JzyEyxSuEtTh0r6JbbxyqeTR1fLni2DVOSANlgYF2Xu9hT1Y4lXGPUdhXIlTK1YcWNENWrrhm0ay
YyzMAIlhYnf76geNEOxjfgsR82Pw4r5BSkunz3XYg0803/kc3WJKtvX/X7N0rJ3B2Pn8l+aOvJFv
yPbOyppOW95BlH/WKgCAn3rSkR5sZMG7fkRGhwxdZi3cvLq3l2HeG071WpUsBv9Us38Zne3ULE8c
c9D9VBgoRlKXQPsmJO85p12XFtFdcNQNFfn5l1+yf82em8rXYzbBGsEwRwCeS9sY3kha/dbv771K
4GHiS0fSppQTZxDGLwOh67/CjeBDDdtYdhd0GFD1ILChFx46xFD3ZPfexkjEUXhMOUbvuek/F+Mu
OgHL9X/q0jxEt4passMem7vI+p47cZfOX6eQVoiW6USiaeIbq/5KCrRGrs5Cps3ys3/VHjKm2Rtf
cRD/IV58EDAR+7Scp8SfSKTfdis+PXNTXDscjF5nKwuFhMR5yqCB8W5OPTXdyu8QDbBly03Wxjb+
pYGrVpQoLJ5zzsPxpu3QFlgzdZ09TE8DCVoo595PL08PUcMXoypUzfq1YHSBebXjXbIabEefYgNw
w+MEOOsuN5VmmDfLF+7tUiBV5MIWsJ8OArFdZNeSGEoX1sj6UnbFy0a4jiRwjRCfN+ja/k4T0kD0
ipdue7f4gwXfqSuE6EiOh1VBXP8Nldaj9MrVB4vAtfRwL4MyeJVGgBO6KZYSLpXJcuqE/9S9cs++
kOFlbHKnPbsLDPYnJrHoAM4vbKOLcbXIY3XLvwjZvGLXlW2CeqSO9IODu9wCoYRud+2/CnJJ9p81
1L9n0FV/m3tA/DeSuqPpN1dyIBKgqFW4Li/p9hWt9AM5zPUSNCT8R8LqxtSBN4PYJZwj5Ygh+OXp
xWshMLajDxWzMS+vS/Q3aaj2xU7uHdQD9RLbA30Y9Lkwry/iNNW0O+Ar7AAWxpEnykdHduif3tTD
1yYJALKQpDSHZk9neGn03SRAwuyzTc01Oqljzcj1WdGKSEQmXLQvcBegq3qOdsQ6Yw+pj5ywmaeu
E9+sXQAihU8GgKJ6+bX6blJfiALsKsgEZ1DIBEgDoXN+nJNVux1O/GD2AM5Fx4UsZ/KoOyhuCDtw
4jUGIBbnfjcnmYSJc7yWru0SybB4U3Y4zRSCOJYKSx/fRFFA313laVECBG4xF8gl9+EMunomVBPi
VqBkJRhi/3GRRr05MlIn++ZH22WIbEmxo3aOgwNX9D8DKZDzBoCFrbaHW8vT/AW4Avx7Vi9qRbM3
zsA13ARjYbKqT/Xvi2ZPWlh+xlDOLAO/uzOXov8hMBUp9JQhB0a3kRfEwvj18tMjneIp7+/0d8mC
2o2g4gl05j5/EjKdcIqWUEeoq18L1DKnDrGikwZEIYT/UKo/J1l8ijlQB9JxC8L4o6l2JmvEDnib
1dzVTvV4wGtL00WuD+RkYFCoWL7SnDBNtOwL5rOdULFthJdNXlQ9OIa2klCpoEm2/KHHij4b5/m8
B7YQL9gSc6efIO1py9p7E221eUmy0lFYxuSJCZgcEJCnOwboH9JLCFqYhzdmMeYgUJ2CujzsVc7a
b+LkVIHBdUfDq6QLDsXoi/O7+YfoHJ0iQbe5TyxPsjA9nEzgeahqjwjs1Fvs8toymunEIoCd3eNv
UMax3eAhX43xTtuHQE20oAw8pHMHzRq8sVBsYQUoCUpd7wDRrcX7n1jMcy87f1xqy8Rqz8zlhfZq
8PjuOyh+iDzdK35I5iuC6NHjjyPqhvfj/joJu3ESx67qJfMQ2xXMQKl2SrUJkUDhHDZ9A/3mQcay
Pc9Wn5cfzzE4YN2I7qU6N6I5wgVOY3PL5M24PcwNHgBkbSgDl4g6NCIeeeiRS+1lDygRFRYJxPIf
ODdNrZv+Krxyh+67H77U25Q08Tvc0SVDA31glmxiGMn0mwu7dhkh0qNJA9WgziaMdefpJDaD5mDs
ikV3qOoJS2VmUm8ti+/MaWh8Y3Pd6ghDZ8NX+ciTVfkrB2y9WRnhgUkUF9QlRlOPKaa99ueaDaMm
264FZCF/8rY+If7j7+zhQSvkW+fON75ErtGIUNd+g40EH5TmD97MUd1+8LSJc8xxFl4GgXpjkIbL
AkZMDvhHfWldNDsNcxppcX8hJJIJEbTgXbOllx/+Se26LlwZwibkhZK+2sXbU//CtQSh/nK4bmQG
KRgKAKNpRgOSxCNp+pORGjUjMb9hxofytKmcFHzmaW0DxVonTHXOMw8YDdpO6zUnoTUQFwB1l9fx
yeyPfhIzvDvcs03i9nS9goekDrTtjKMA2uXBGEo8ChNYSCNBSoUngaj+QCEoi3fuc2p/QY5YWfD5
o8McPPNiLQASjsbNcJX/ODuvHcexLU2/SqOvRxh605iZC3ojyvsbQWFEirIkJVLU08/HbGA6TlRM
BtA4qFNZVRkpkdzce61//Wb8GHJeojHQB1D9lk1QMbUybd1/DKXVfflC6mvzwGiBWYHv4s6Am7ff
gmjDRV09P9PKphm01cl1hTKbgTd+J8we5D6nX3LytbEmzYjGQEHM+4E77wy8StjaWPMpFB5g2ZQw
LTtpeO1CEJXPw4ZJNkL5NU8sZ2McUH5BKuk8mzJqdjYCDELMPxG+1zfhMQI2OxfR60Qa5JiT4TFS
2AKmoDOY8oCGJOXdE8PH6DR+LGuZwtfOIEd6vWGOpcXDubIjdaMgFNlJM0Hxh7CJIGdGZYdB88R8
y78Ty0ArCBsxPC6kOZFNOPagn8INEAyM00f0u0OiHF2YjOGS2jg5DeAETZmfBnQ91eeTTaPwwI0v
KAlhv9D6izZOGE+2VKjR28EzjXuVm8sLGR14CQsW7HFZvegYjrC9bNVMtI7w5/dALup6+gJiQZkv
Q5F4Ro6MclpH/cnHency3OYMuDvPlSsTTpvVyrX6Ju+3Qa3H3dQ/uhs5Oy+Pdxue38lm6oCoARPC
bgOTAt7uE75I4ZFX7LVmw0fTtqMEPvfh8SdwBIuS6u3oVHiMWdiCKBMGbkK/k4O8mR+3AQbtb+ra
aC28BEIlQHzWvnFipe/NLYLRtP2DljTBk/nRqdNvKWmCwn+pJTTwDQ7BlWtyq6dH3tl+/n7YUbxu
3cqtEKAQWpDKLqZDBwd58oGkd7CnsQRfrOds97xkUmtTeRsc6A0qZ5qB1IErdmJuhNch7isha+c+
YC8PzNLJ59Cw8aANdAdtuq9hihHSoDIVRIMcHYb12oQegjs5HHVGwv5zdX3r1iW7FtZv1Nt371FM
H4bXih1bnz9f9SuDEQs/TiOxAkRZi6i4oz+s1oPhaV6HWYUZhpq4JTWEyWY7EEwbYsIwNf5oTNcP
WNhROW7eAN8HRaQgaMOxYwn0dnMxrDEpcrZsHDf89LmWHpHoOHGlpXcHfALJwehyKL6bH9JzWIAZ
ACLzBp5CSKBYc6DnrhFv5uHhQqnZiyv6wQCxOn8glb/qvDSbjRacvOv6nzH3tcDMTfZp0GmpgPBv
wzPenYPH093ulfktNIfylHTVu3fYUTnJwxpGVA+jH1fQ8B5+zE0PcsotrLnmdx23UO8wMHao7FtQ
o3KmHCPefHGIKYaGae0GLlx3tE21QdbHOO1GFtsErcbLzpPbhjNKwPLXOUmWMNfg085uU2mtfYKS
MHJp5rimdOpvQgc20qLuKsrt6HRDNgYM5hngwACiGKUB4XVtI2UJ9kQehCHcB8S4l/JEEOfER+xs
3qQ8zmh5UsalbAucewY1EsupwpkBEY71/Cg/VNM/H0NNihjyMNOTOQ5e2ONGuASZd/dxGzBX4vcI
LJyK9t24js71Du2WKXjytIm4CjT1x51chDrV2m1zR/DEZXQtqE3BjI0gTw+KUlDqIeabvE3dKUhZ
UJKkzq5WMBHn0HegzsFi7AsTEwcpyofDuh7nrjRIdzjylvPnO2ZfGAS+RumUPkHYaUntFL7R1z6Z
ir26fJ7t2RVc842ncsPWRbMPwY0TqGdXjAOwEUtLtOvKjsHOBZPBWaIW42xWh9wWr3EFuqxR4wKi
ggvZphE+lBk+kz2Dq7OJnPCP2wG6RUhylzp+nr2zPK7XgIFKUsv2hdvjHpOGkywuC7dzbXuAkaeM
9eEC4zwAc5iNvkcUPKodZoZlQlEnTKTx8d4Hx6dvEVEDrc+bOny+pxwgsCTbfoGoAXCn7V8kr4gF
KJ4LXPKul+kpe3ug3cFprpf2BUKFkIvyuSfue7cnbwOIwQUEVZJ6I3EiQAK69XvqUDP7B3n1MDrX
vM5W/uye6ceg8eDeySFfVLhPibPmE8OT3CvmLeCbjCyH+Sie9J3TA7lFNW4ztDN4DZYlFbrL0uUN
SGMdxn0vuZb9rBziEoQtj8JbdnmsGEA+qvfjyZErsuehgBzcmh0HAzrjiAIZYWw3rzttw0qI1Cop
L5u02ItlggHDeduxyi/ooFGvYdZ0RGzWZXRVAIJg9WK/vjv6YWQe3lLDril3tXZzZCZwgCnFP+RR
S5UCZMpWmqsTsl60OXpoJBqPBlitZftLhFfS0m6egzPS+iK83zbbw1jQuUDGVpF+9IozxB4zOr7d
6vCq+EcGhC3iROuImllTfJpDKaluy4bBd+YdAOMN//Ju9g2aTPoJAO4sOFcBBWlKfc8JhoYFvSYe
2YnwxlDG/Mj6OPXQ6QXPp99xcHZ0eveAKXQthkzTVIwcIS/KXVARUgGeVoM2yK+x3HzYKGdfDzIH
ct7T4/KqenXr3bleKBv0XxTbrU2qDvkGylqH44U4BBhiZuq+LoSNgO8yFlcDJJ+vJyOYG4iu4j+g
1jgX/NO5pZLq3+eABIUZnt+ZwB3rUT3Pm/5tI3SsyDNMUYblaQx9KX0/rxmnAUlhpoFHLFg4peK7
RBaJ1C8gWx3x5MQ9YGrKfiesuj92R8bEsFx1p9LfL4RNM6mlGZMwBhBnGcEcvEBPV9y6iNlqJMti
coIvKzmZtD4Yb7U5yJGFnPTKpqbTC5JG9PCBkW8bYJiQUSyIu7IGGW78utncOIp6lYbHE768FwYf
C/wJSQQ1qa3eiiegeXgUX7j1nTcsH8b4mtoHJ9SriYL5J3UgCBEQExT3jC1BDEXgc1rwByqv2Gi9
7cN/grN0HPipVPt5O1c1r4UP+0YlTeyD+YAoYAuXaJuZdnNdiEX46iGozeYmG34K97lCZido1rMI
zvLmhZIoW0pl7eT6QizRF3ftJ1hoil9xhkbCSDU8vwYFFPIVTPqulWvDPGhCUfbpfk7z89tzFIBW
Phy6q8dbDq4G4ggnGLfMfNfsjvXkVQWF6vGQOa/yyy7DkbIX45AaodWnKM7kAStyaMoDpCkH8uj8
Ldsg4u98evsT61q+X3WLL3G9j14QBGMy9QSsQp1222V5wxLoOefCeXbTY7ysN8e2/0DSKyvL2031
tm3/Sa7OiV4VHeujcBXSeQhdv4VNjgPb5e0JsPBieoDuAZao+nm5RGfBO5KDko7Ypu6gci/ycnwX
c8C0GD5x+3rYOZsZkno9hjz9xLfrFRxVxpVLuH4vjhymYFvMPLG5g7WbnF8+EaEA1TKk/Rtu3BH6
3EvrCI+ZgrqLqZA0b7FOW5bh+QLPVkHllE6QcArM3EP4JKfT8sG4Ypv0/NemhK7i4a2BN8XiuMae
64ND6u3I/IaEmJQ3yG2UgNEbHWi1lAYqFFDDfo56o8Os6rO+feTCPsjLq/IIcWXcYIGAlcljlk+a
s8ewHZIhTQ80154FbQ1H6QVCESqy3v65R6KKMcUBhezHKdHFqRqW3Ff7geMaxx6t0DhH0Qd2kpgR
TQWQLIJz0En6yxuDXOu6O3N3IPgx2ClCGn3sdTXvuDh9sKNc8ROjx6ZxhgeJrQXQ9hmPWZchUn7v
MgaBYQz8g+BkK42zRV7K9g/xxmchcMZ1Fh9H9jzDKdQgQ+w1bIOryBJBvUjr6WpL9hdUjdngJs6M
ob7ApduIJU8KU9iLBME4wkqP2AeFZaoEz4Rh29HWwiPeXuBJr09dtfPoNgA9A2a9IOYpIPedpECa
MnIXAjNMa7zNDvF2Qr59P52pTb+beeZg+8CoUCyygXa00T1dEtq32rr54DAZQRZvOK3brAr2JCiA
us8Je/GhGGVujTKOnAkM3dlzAvilGDh8vpLHmxI8+jxJ9h4q9MzKceJB7sdv7z1wFXxEee02HO1M
UzxGnSe4Sdcpne7dcLZnjNQweDgMBSKcNrxZyuQwhHdqoTU9Kghl+GL4txv+mYmsiykmyQXjJrxL
PgSTLTH3JRamruRR6/EKXGfPq0+VgTyt/Ow6Gxzf7PPFTmsWD2oMoXXorVFG0Ju55APTm8LZf2fE
AmMxEUfdlwcRi81NN7xwa/b5QA71NS64LhOAasYiyMF9YwmvwKgZguEXU06plm4zZmBe10xHGd87
2bNTdaRKcmCPuxFttbVEPIWgTYxeK8hzl76AadMHDkgCB9XrnfrJliZYINBSbzKQ3MPTOfXND21M
O6Pb2KXQ4iHvRAk+lgYK/smYjoXqH8syTreSd3RT7TCq5uVJucAnOHF4wDARxxKBBCIVk2OyRc74
ptvYYoh5fCZh6A5mOelgywn+UHVffZfGAvGUK1Y4k1NaHkIZu4wnDDQvCG+sKgBqwk4kUlJHHxfA
v7uOAxJVyzuTQ3Zp67EXpzRFyJMJ6cL/uA+GAw9YILRA9sC1jqb3hGU1Istl+ymZA7pYuD8BYkpY
BqoH1WSwnVdv/AhKr5OrDDQUenw6MUTwpKChgFZMcKYIoQn0xjnjoyEv1Qv2KY4GEfNb1p2UkEoI
0R/j8zsYltPzm9VL9ZBCX3Sw/x7q8QMmCAhGWGQWukHsE+YEByHaJHxECxi8SBbANky45uN+wm/I
3T6mTFmqtG/ErdN9SXwBsDwQ8fRzjhNKEjwBOGGzjxNz0kUTUeZxdPAl2MOLGF1QQwvxQRWkPDBs
CLFvgn4tf0LxYxOo7sFxJQV5gp9IcV2mwOrynmE4lFxYn2xTDb6S4RPZLBBqnjzZpLaxNj/nocrT
GVFLkk2zk8bKfa9XPsOlBJpuW3uHfEgTfp6yD9X2ZUxMYx5UES2i/tnEYM9E3lkwhpm3n2K45jKu
TXyvAIbKAcx066HK+3yd7H1FPprf2+7glgTFFPK4tFQmF9UGiO8tJb9gneMKGj0yNlb5U2HHIVHr
4CiIehhnqSMG77hBXIY9zviYPxofNcAgTx+17Dnl6gGvqttqPF4thMjShiwBhmnnNAG+ua9fZ6I3
2IEg9TBUo4sq7CbJ12106TRALppxckO3fVhCjBYeAX9aoaOeiKgDeSuoK1lIt8WrYsDDSlD3wvuV
UwItAOQsWDoM+h7Q+zoEiSan7POSYdi6U9ku2PzkGE781tYGOSyi4QW94PLQfDIRuDDiB2XTRzg3
pcMzOsSOrcl4QPGY0ebgPJXTwafoPxJtb7xQCLK0UFdHDL+ZrQFFzBmUMh85fNSfwrg31F5Y7yG+
Gxk3l/KFxh9zqm7shGvDpNibMmUbG8/VkzzMsFqGc4zCTm6HjNA9gwWEZhtew44WH20D3ntG48e5
ImOSHGjvtwFAGle8HRgZOiOBsHL8pzILES+ss3//t//5f/7X+/M/0s/r6D8Tuf/t8jiProfLvfrf
/y7/lIMsSZphCLKqi7r6LX05L4u8p/V6wvyB3hdT5vlp1qSk79QjMDP0KT1b4cQlSkicwEaW9+KC
WJgyMXCYA2NDFHGbt7OW7hqPDNOrgG0bywz+/iXFn4KTv37JLkL6fYftc8olif/DNGqxbc6pOC/M
wQnAb/AK0qQCPrt7kHx7CQfKZcMADt5Pr//LZ3e57N+TzL9+9rek+8O2FU9iy2efF8IeLtRnCX6A
f8oCbYT32sNyhGtHF4TtwUjvq+tfPv7H5yMLsqjJsiiIwrfM6MPVzITifuPjW4qWdtfgT/Gw0cJx
yE9Y44NfPq973v+43C+f9y2m/pUrgnkW+bxyhdesrrrQZdVBhpHTAtkv6xnWhffLZ/74eGWZxScL
iqHo3X//8nh7uimUh9tFnFeq90Q0iCukp8PKsg8zeT6/7aqpIdvHqf5rJPeP1/pfn6v96+eKmWZq
gnYV54KfUufAn4Pt3zmg4zjo3DYGVnM395dr/SntXCLd3TAk3dAMxfzXz7xJL/V15w7PD4YNEnga
IsVFABxjhROJiy0UM/CaXz5U/vmh/r8PVb+lyvdeWn05ibk4x2twwnwUc84uvOzkYNhic1ZObjhd
9yboYOKl4Akcand/TikaZOCiAgaBaBab/9ZLreiKqUmCIJrytxfrohk37XDShLk5BBPEJkN/B3o8
73RPH8gKOkKXbYUCWniDZfn3p6B1b833Vc4rJYmqpmum/P2tUm65qSgin106XerrK7h4MM6IgJDc
y8chQEuNGzpWOTE+WDapjxi/4tdJiQpna0PKjv1wUHZj9syoMUkjImuc0jV90BTfHOE4xzTi5kIy
TbYh/Z0PT5efbpnbHT19nc9BwM44YK+bJToBfI9/ubVyt4j+dnnfXuJMP2evXnd5uHjaEnR3HUvt
IzmQ+WgbEflIOBwmrknmERfrSFy2HG9DzaFLpbRT3qT4nuQUxfyvCJn29bdv1+H4749AFH5alIok
6bJgaKqhC9+/pHK7PZ7FQ2AYDA/SPi8YqFyuXm5SjnnNohxBSOuR8uBBFhS3To9C/LQrhxDcAN0z
2YXbpTUzpADPZgRcDCergaZ67Wuqjfj4SZNQ2bAbSQ0BS89aGCMI5LAlm2aXuB3xu6SRAfBFRM0J
NScuGZ11LhAK2FC5oJ7TWZVUfpzbl091XZ8nhQyXqGOLdNxv6BZMwTDnY1xDrm/nznBYPnH+pPXt
wZ+nG3LwzblsA+z4gOqeD8bH0FsA5BhxxxSETcdjPQwvY7w8cyxhSeOkhcVQ8uxdoNwU518Wvf7T
1qOosqYqGvusIH3bBU63TMqb1nixKogsC1Z5En90yVsb5lH9gtg6pIgJuIrfLf9RaiWLre0k3smB
lLEyY7huIZREBo8HO00OiW8N3HsyR9hcp9bIr9275ba4BMO3sNbrTpifu+Ms2TuIP+AwNL9czk9r
XJWpXCRBYgFp3cH55dA4mYV5uj0ycc5YGKOK6Nz1vXShKoSqX5bqT+fT14/qVvKXj2qal5i3aKHn
qByKY6AIwc0g4DX3DnNDD9Y5aTBIEauAgUv4y0d3z+T7m/z1o79VPvlVlYqrxkfD0qa5P1NHBnre
yd1eEYvX//vHSb9d6bc9WWrktujVHBSHgcT+RtYonDRkjwRuko/hko7k1XGGDQ3WEH1oMrbQLyec
DfHfv4f422V33/PLHT8azVHIWh7ua8o0a9hcSXdrh0+bKph6++8fpv9UYn29x9/KAOHwavLnlQ+T
9ZDGG0F3OqFzERRL2ckrynrNYGZqpcDm/fsjEnYFhFoewDrd0wwB8kF/bVVHmvdeg4s+YfxV6N7t
Q5mrExGMK3XVPOIVQZoG6GswNebMfYaHpBbh1zm9+X3/KMfsTWpvcDLdi+b01lkP0zv7tnk9ffPp
EyN1QRNBdU6CxAS9+kR9WiV6FLqq4DotMjf7pWKQfjogVW6KqRu6qFEH/esDOJ+yx12T2JyhVTt0
XDbeVrgNEFHvXfowACfos8yBnighBqfD6xAKWDEklCq+JdgB/LIsu5PgHy/Bly/Tfdkvq+F13+Zm
WfNlNJ8pYjlidNisNJKYfnvbftohVV2XqUkMA5Vvt+d8+SDp1RbF9Xrnqk0YZUXF/9XONfKPdr7D
BC6Lf7uyP6Xt90vTJJVtWZYkSZG+7WI3s21e3GscUg9BlyTOJoxDN9DHTIhWnBw9eRJvit0ms8XZ
jLjvs//EkcPqLUaV49Zuv1qNxAFpFZ8S8pq6s1s+Xz39QjNqT5gePK2J0e/7jTPAafoAlu2iZJ5n
VnQdzZspv4B45ATpkGmKoCV7PCmIewbaeNh/f8ekP9XcPy5UlmRJlTTTFJVvF3oqLs9cfhXCvBkv
2ki3tkhPHNPk+Ln0W3txwQgDCTNRtWDgaGOt80Syh4wPMX795LrpOVHPoQOkcrUF2AAYOmL35jDf
CTYb2SMO4T0HwQ2rPYW1nrqQQla3ULKf/Y3aHxabk3NNulxIsgsO7vUQ3bzT+zBR9oTZWTioVO7L
y2ZgN6sCkM2pwKis4+QyQxO/2EablmNw2M1qLSHZbPfdtKMKmV6yQ0h2jXLaxdsu2uArRZItWR7i
xXqbHaICSrs5mVCXvHyrX/VRitw6wz02clBDyVm3ndxk15ztIjT9KyKR7OJf+/3TKWLQBHqOia+1
ZpaOLL4PEwfz6PXWmtd+1rl50P0F1VQKehhaA7pPgyb+eOaosS1a8J61P04R9jZ2oEzA2ooAPJW/
72FZF5LL7AMGoSX1wVbCG8BFZEDoG2hIyaz5cVTulJWyAjOkSaid1AR4tx8zZNFnJDvW2jDhsdkA
JcMuHHUwv0VTaBGkY1r6GvnK28ffV4/c7Tb/WDy6rKqaqaqmanw7Dkw1u/dO995r3kBWWTxc3UqI
8Y42kEBXG9EaWqi+pocQcqzVb1cgUNa6dXZze99Y4yI4LP/+daQ/b+Xfvs+33VF7thfpoqfCXJh7
m8SRrbhYQju34tV5oK8Q6VhMZmMp+WjjOCBq0y5gpVBgZbNiV0AKSEQPR8uu9mJaYn1UASKgj9JZ
QLv2k+EQpLurcbsGbTJJE52i69gffWqjo/1nAxhKJHPPUmuy7YfWEIrshv3BmzzHfjgTl+GEAC6G
R+9+z9bA04Lup0/0H4+DtexQXfhTzl3wC0esHR2hdCBOlrAasC7YG0OxtdY5GOdciYthNGBpDqLc
YiURUj4ynXix4OabVhpgcllZ3mYRB8H07k/Hgj92ItGeZ7EdBRc/GL/WkKeXiy6SPiHGapicQpN7
sBmq/TdvpVsL3Rnbj7d9rLmvqTCO2dWmZ2t1KK143Bs11oc2GU+LIWn0jDYPTJvyXypI4JOf1pUh
KJJhCrImmd+qq6xV1FQQtdcchRjcMcwXXbxB+xDC6m5vSjZInE18BLBWfeLvbCv2c6ocnZm2E6iH
ErMMBfvptR1tDOeQLQHYcn+GcChl7o1mwibrPaPHBnB+wcXZJApmS/YqIVXa+rzErwGjYYTZwRKp
olaM0XivRS2+hrCLqx6ud7bS4pmDbYgrvAO7mL70YCuX91iJoDMmhM/exuzh0zIJzDUkDQr4oGJh
mU47+RUY+nMzvi96XVIFk2Jb5m/fbta2Vxfla3sS5hIzrBmEtTdMYcxyDJ8YA+sWhQSc4J2CrSwC
Ioy4o1vdKRlvH4ynlI4oJWLWD/Nlqdb4hdpKJ2r3Tr0hnBLxNjQWEH3KO8QUH9peRmWJjTd8V+ZS
tHqvLnKxB3g86mHwzX6KmvJwiXroBFJfGhsDlAJ6l53CU0OAR6TxBW028ehPdXND3/TAuCloEuKd
rkmOJYPulgiwYIKCWo8eki/i5Rge21luRE0niwzOvQX8khqiJWRQIc7huKVOgxvpiywWDwI7ckvs
Lhyc9NF4gBArVnGPmSY2SqfUa98uY3WOaPe+0Y3+dSjM0srR3oG0VM0pj0HdTSkdA5ahZN+lQIOO
j75yiLkGFEFUUw7UZ8Nl/KUYXt76PZ/RIVETPaJhgOfREhtA+fPXK0ErifMp6PTzGBf4uT6GYAuq
aKmOue5o6Uenblz0i8hLHne3h/D8T9QoWDb8t/qz87lflnDOHphWiLmbMUgiCyrAjVdRgkaeN+a4
fkUgu0C+HgGCpzmx1OMGQ7WOJX4qN/rll7dS0n+qPXVVo0GVJV5O4VsT0urVTXgepNecHbLYM/Yh
3tvrDuOnk6+VxYvzc337MD08CYTPxuefj5N0siKmgg0VNzu+HL88ha3NnqLeceTSh+niTNmh+au7
E28ad3PrO15lJVeL7jRJoFIA/6kxsHfIQoaDiGnkPk29lozHp6Ms2gXFYJOIweNpZaumk7Vb2k7s
a9FlxuGI+GBo+ARiDUq6lQyjoXXr3qeZDXWlQlDTp7FPWoAibCODQ3wd9LCFQqvHwMN6xZOe++yi
yF4DdaOTDDTE9qSXPEDdoQa5CEbRVhzgddu9DUTyc+gOuo7z3e2znUewGft9cXAJpNGov0SFzB6y
MzwGRIOB9q6PJYZafVRSvbHs6/5lh99IOoOHTmFBv4wRETEQVgUH4kSEIilArEzk677MAs3s8hW0
RJ0xXbOQSjy8cx9dP76hFCr12TFWxLWXY5SzCaf/dYrdpY/liJOP91WsMuXENPwNOMyp4tN86/Yc
5j/Oa8Pw9GyNsT1zHrE5Yko2rn2oVeMs4j3ZOvxURUV68nsxou5wUQUcIfFzbbysBUw2VDOdFASb
J7jNgyLeviCKItOt3tQQ0T5b4GOJV+gv/dB/IoL/2P10TZM1URcFTfgGnsiZehLOVUUJYstDTKld
PKmAUcTVYw+RqUYf7Nf93jt0RBaQ4WOVNGUntjt0kf3C6a1SfEfOgHHsjWiACA1HGM+Q6Y/vN6Zi
Ik+2Yt1sWrfAgNRSV5h7yd6250qLy4fs3UJ68DKENdx/0vk4RfSYPDakmkIWAd7bXEJxxYSCH3lj
RxuYFids6XDWeCEOdLU1mREy17gHN3OO43wKmlaMEYFWY9SVXjqGDGinMQAK4VxsxFcIvdPKb+db
BsbkT9H3OcWApFwXivgp7NRHGKnuC/x63Yfb2IrPGIRLJZc+48Mw5AxhrgRHWPqxab+YOs6Pc2Sh
iYgQDuPlYNvX7Zv7JHPAMRN5XLqMZ98rE+m6zerXk/Yddp5X7/OB4OnReSRifFf6xhLohSZGwjcD
O8+9VnfHIEkdlwmiF6/qK8BnTmmtEZGPBWblZ/tpn/sPD0aIf5whW2Rc001xZ3O7np+dNhT6x49y
QmxOCIvBg+G5fiZ5rMWFx2DXRuoTUq5Tms9EV+jTdfPDQmd2v13hT9iL6Djcx7AJVRJ/UBA951IQ
wYJw9S6BDPY2ix7BZ3DzbwkGPj59Bh7ZlyRCxgYnAdesD8gUiBXZ7sd5xFA2DJpgO9F5kz54lT6y
RB0h9Kb6CdqJGWB4GvBrZrP5bw1at6l+X9+GpOiyyZar6+q3TTc/KPe6J11e85j67oyRAxsiESbk
Fbrd84Q13mGTdPmj5xwNXQz7melgYTl/r621H78H0LzYzSIVGnG+55cW/MYcSK/S22uOHQyy1bxf
olOD41s4DQcm5C0TPd5AJP0SEd/VVTZweqH31Mil0YPjFG2VeJSc7OsOVAZz7E/lGb3IPGS/xmEi
jduFbqzvV1g+06e8uR69kxgdUCzBheYUfmCURlhpJ/CbXV5DiZxyeDQtXiEISaAuxz3SNDdki1fL
CwoirFA5htJAhFqOYKj+5aHIP8Fg4BCA5HQ9ii59eyjV1qyL87HXzjllSydeSdCxnOToevT1heP3
RXuwc83x8h3KWH8QTccf5196nR9HR1+/wrfWKy2uanGSstccXF6BHA4IVs5wdVSnrWAf9+I7jXK5
VpfF/JF+ltzyTb0Hy8pJpMIDQxvrG3OM7R48nycMYKx70ggFKqOP31aw+FMx//Wbfls59UGWrs/L
gWSm6LE4B4T9AmYsVZ+B/4kWev33hSp3F/6PF0Y1BZMnI4uK9u3jXtJVK+85z+b2juOtJaaOI8D9
SYZv4cnB8G/dbYQgVZ+KgyDR1qz+dTZA1RaNe864Cj5uv7w5yo9vzpcv9A0lS4Xj7aU0OrROy+ka
LdpIBvZvKYFvnDtpgFnBNTLWtbijwnwNZP9kueLevU3EBJHMMrjYAb071C8ng5GVBnBK35ira8Ht
HTvQF3rvXyq9/8/a+q9b+G0CpBf1sS6MbctAQu16511XwsnTVZJU9oytm5tqfZICZ1vu1gLjYCu1
onIS2OP/zrPUTEXQFU1hPvJtkefsOIUi593hDm8JJgQyDw9jPe/pbFBixoUdki0Xkm7Xc7U1qrcn
sFo38rtADrwNjJVsQ/o+uvvc//j7V/sRkTeAI03gSFVW/+BqX/bDzNDVTOrJLbiZCepDh5UMKysM
y/hTmXW78rGPhn05sO3xGELZ8Zdn9CNA+fXzv92a+iyJafZU23lG08+xLwFTqliYu1fsu+jm6ZZi
zv1DdCDqcgJKbp2TqhdgcdGz9RuOed5nh9RN6vizhhbkHrFexZJ2cjuHJwJExCXpfLRP53BU2/2H
49qGN6WS3MMsHbfWFIaf6Ywzv4rrNICxd8aSrEDHiSCKRsS8eFi1NbpXen+/7cZPPcjXy/72dld6
o6VawcsEw8SmTeCeD59vM6ScFvVdYQ3f5IBLBRe3vPsQVw14jMELp6+uwIfeSBR4AVHWGmZ2sikA
dp7eJUxYTPT+4YTAoZM9wvQ6P7tIQEcFKDsQW6gmfTeA8GTZ4+xTR00L5YmMG2x7R8yLwfJeNA6j
4OiB1BZLDp2aV7a8er8suh/nx1+v/ttWIgtVsZVNpQX9p/ZebcLJ4bOMn/psK3iG5rbUv86R1MN3
vjyEP2tn29PxdsIIH2M9+6MRZm0NHKY+MKkLFr1ZvN39/flI0k+775fX4tvWURx7hqHnfMPLSi3d
RTKc4d/MFnfw75cIpp41yK0odaA+OurHb7fnp63fhL4hmvAWDEP8hoQ0TXGVpSIT2Prv/fPTISeI
0kMiSVxMWhEUuAsqYlwiujVGep2hC+Ervj6uaoxNoaaWcC+34RnbNO/IrowkbHmfHM2wxSjkjQf9
93v1I8XLVKA6SKZIMaF/W8uHsjxsbzVz3zs1rdyZzl1mecjLfJMsTQgvIxFlWHz91HVcNaSnhysJ
3uwzaMhRtfXvcODAevcakbjw7bBKknASJF3ltynrT8UOrAuTOwocp8nfHmn12B7NtAFUxSjAOmGr
Eh8Typ4Bw8jp3++IImiQOf65gpgcCxyYsihT93bH6ZeN9b7Vq6bKzde8F5erE64xHVAboeg7cQip
U1wFo82Wnh596yRJFmqI/Ha8IoRJdEB4NX/jHeMhwz+I0pbzYPfFW94eL17ThTI+k41SE0IL2Gns
NvgtRsnKKb2YcTg8/lXMBeKWWPTc1Uq2xvv9VLKC6T7z49YHAW3cWuIPXVFuXfkW2ShZGZB0olif
knFCQHbPpd/kpBzGl672WKogzE++Nvm7qdNGLUO6ZIN0JIZQ7JQzL4PTa70hkyup6hGtWUlceuNH
MDYD2tUIiRv0gySW1+bso7HSYfBxdRekWrjs7o8BNf7q5gStRWNyQRoYTG8b8OCx7pQKr9fHx0Lw
V0hzcW2kAuJ796DS0BonG8YFwRB99d60hsPK9lChY29Kj1n48JSJPpsYzoQgyTXlbDYMQ9FJdGuV
w4Pl/iZpzHgFoz5uwnWHz1Cfx5JZi1XO4IXFi2Eg/x6FRX9DUYrkm5SVgw22kzggymOoIJZwh4SQ
TvdE5EGCZzrBv5XiYIxkhPDtvsOd9rL1VrPeCp/vxl/UHRvwahK8IT5kNuSdGcg6D/mdzxwAKkGJ
sxowEGRZDhicVQ02yJvo/Z1VHC/48xetH68wpbHEvsTvlVf8l9Y+IF0o6ZOh/jsIFTqgqooWSOia
mKTseHcbzO1uWlHjOWGjrBgvuks13I89pNgpUZvTcZ5MOQ/tAfR/W7KmTpxxQw4DtMpod+NxMJWc
eXpwds9NJARBygnqwv7/eASms/jQgBb8APaSPX+6drQnKdTFOgUBzA1g/7hkbVvY2N/HgrVPp2Px
EN+gZgPKO/tpG06n+EnEOOR4OBQgrGd94S0hEFmbrB7u3VkoOt9ides/eVQgF09iBiM4N/ZwViVg
CswKWAwoHYiJfvCMStPvpiQdx9ZFC/b0UDXCVOekwBnnMEXUH80zdu99tx5NB+r32ziIXLdvJi7z
L5ulGFyX15h6gpd2IfIcFSl6/V+Szq1JUSQKwr/ICAUFfC3uoCCCN14MbW+IV0QFf/1+NRuzMbvb
M90qFFXnZObJhARkopN3YsykVwwfDm7CHA1nDOkj6FuZBBimUBO7+WMZLrstN4Hp4n8PHPXytLuJ
e+KeI9zGiVx0ti9QFpiOcyb5nHrIbxhoYO1HFIBb3UVozD6rHY88ZhlxGvIkSUSIXhQ+0Z2HlocB
dtoVJtX+TmHg+uSD67JQRe2EQyvthgfGYKy5NntiOuy9bE0WvxVT+wBz87rywl4610+T8DRmfLOH
2cW3y3hF+jnTepfxM1VC2GErIe/c4i2c7QCroWgG8saMCF+unPlphG/VoeezxZhBMw9m5s08QBHi
eAPzgp7cmvEc73iOz2LutTzhNEwm62oJKYsrnh0yxc9X0D5gwJLj4lKpFJgDP/EQt9NQd0XAnb6L
zUnMaB+gbFCmWuCsiqvGRGmYVNGeF2xO040iGIzGisa7WkE9t2fvdKMfNooV0HX8Orywx9q0VXdl
iCh4JEGkBzb9SOjNKumTsAkOHStNkjZM784nmnXJDRK8hYM84NXJ3aaUDKx5atqrgXuONtHmk/CQ
nLgyEoVkAfE08JxU1vic/RjVxMeGgdiT/TqACR+nGLyBwBGWjcrlkOclO6caFgkUm5JNplczc+It
exO/3mLZNXPAWyzFGIxGLtJa8RnImVFomr8+u29lWcMRc5AQrCRBLMe4+lAxPllOuG7GRcDws+Oz
q44N7j0AXdzCo2yz0gPVw09ysr052ZkNU8SgGZrp3+Gzxf638LdxThTTUOSvSDEZq837sw4SMt67
kzOcwX7787OGQSHAvG212z6T7Zjx4zG7cbxcAkkSquVhx7x5dyGuMN/cjM83/t2cbFhH35g0Iut5
vk92+XI/jKBYBH5g2xeeVdiFYg1ha5gAma+kYCn/xDvRF0V+cbbf6MoDw0ogJqJghNZqRkOYWYay
NAZZJZxOZfEa3RhWr5wuTlZXEgfjC6HSlTeIX2dfc5smrQfMQDlSBchlGwTe2zu8Y4+9OuT5HrOJ
sR0+UFbKyBbc9sgoEvOzHEqlM81Y4+fxekrLcNknLGnIE1geU33iKsQNYbBQx5+UPUtO3pjkJJJu
aeFJtCLmgUFO855k2YfADLElklHbDC8jnZMfRPZuWPUjvnTGXbOIcC2uXWbiYMD0p4V9iOWxCIM2
CzzeUrLDQ/txZeUzHcgBmMcfbuI19zWTfYRDirPxZS+fF6Y0/S+f4C0Atd8iYY8/3EBv0EGa1dl6
PuxdwriFCE5heoDA/jGr8XU7TssGgaCxy3H2tOdX3FjZcR4XE6j3B9Y7iO+t4DbnXTu+OP706Aqf
U7h97MCaMX1gAYMPq+ajz7A0G45MjmE4/YdN9e7WhM3Lxrrn/Ex6tZzuyLoN2CnbfMC3dM33y6kg
3bqgA0wvOnciHcQP67DGOTMgwiGnpxx13OpbJygHTqtbungdcJ+AvCy9my/n9MWTdXvlzGZSukv+
hrXsxMuahVugT5Cs8jrh6FwCMRPjdQH3Iw8eaWV5Im9+wEbM0Xt1vzzpmvv4RQYeYpo7+GsV/p+/
Ta2ky7OWoxkig/Th6ujyZjCpYAmOQNhH43kDdM8V0uV8/4/RCsqV+XG+XBIFx5LGs5U/+tqMGoob
N0s2uLEy43dstgKQY/9OJ9c3c+SqpCX5ebXa3lIJs/RNrvqBrzyDrLAh6afdlT+9c/jhtzDqyO9v
BdtDZ4s+RJYTTny1tzzZ2cma4ohpF4KZiw5XIZc1zTC9sljynL9UiKeLhSFxX24jmSIskC1ldTU7
9NqF7cS/LM4yzAiRx+z72ujRH3fuJEWS6o1ndrm/S9PI7LTENIEIMdXBMsxco4XF78p6AWYzhE4K
Iwb5CvOH/J3Ci7tj+l3eLjhw184RWBwxQf24cUes5+haMlTj4rNwsjivR2wt5QG8xtlKaN25AxkX
wIGwWgyJohl7dMyKJOK9zv9Ize5g6GQYihcBCLpMT11P2NwWMdP7W7Y+LLhBM8pRv2M/N6eJVnos
nXXlHCHX2ZPIuRPPn8ec8OvQxRWWbuQHjezUWDSYTOxd5885PkwKKL7ozlv4YxdWhZHU1Xvq/Dpm
VrBhHe2ed4lh8WK0QJwV1vprIoO+GQKNIQXVbL8G1eW850lAFv3as7H/QuBjPCWxu6Cpb+jzcaw4
2lcsQx/MlplyDVBjXyd4b8LwUL3f8EDvdcYf8mKIi8mVHzqmWF8M7nwvV8r8ZASTA5ZwmSydt/xj
PVFHstww81pIc2aRUZNi5c91qjzwO3+ijt9/0OmYzWoWJsG1QFZe34Mp5bNXJHRkfa56b8H+8fXl
915Ly8cEQvT99eg7GeRIPzpgfoNEujCYePZzDLIM7EgCDofv4mGmhhddJ1DQYLvCe8bv2MRHj8lc
aMf+K1ico2jzy8/S0n/G73/tx4ygQfSDIS5Ib/DEVf40GijGuMan1u4UnmZ9YRdvDsHMp8UHGkiu
Ux528z1mPVhXl6I/0kakzVb2iLP/FkV3K+DtrKeUJl3x24MNVeKbQZCI72gzmH0zCg7FsW8/shMd
Fa4H08bOfkirCBduD4MoeMfEJOXVuOMf2FxRmHS94OmYZNkiDwcaGCRq0lwOakVGsN2QFBwxVe8q
MabvyX35d34xf2VPhtKOdOtq1mK06jrilxDzRj1P6AnGG/liRKESqTNji7uOHQ0Nc9NEAVNlAHI3
kRLF4JiKo/2R8UWZoGJpipFcpmDw+CGZzf51JnffQOWxeeCZpygw/tcMxc+B94A3D5NNmsU42B27
VPN1tmHjqTLNYg8Kw+4bTbhaWIvxWYy/DT57DLa26aZ+cZFuG0NoMdwiPTSqs+9D4PZN79S4JIog
h+/e4HAt1ILMMzBfOd2f4jrcr523g3dnNDBnVydgkmGEiLtJyJPuDO3O7K/6IuyGBV7wsuRg/Hhe
OBscdbjgbqNhQSavoCArJiwrNgDiqN2jWUfICyiY+QOFQFWm4D2sJMa/I/RKg1e9OSnM6ZSaI3Zy
9l5MUMTnT2X2xuQkY/tBee67ty5rlhcx0p77usXtGccWhjcHzoIxyJsYrVZFyb14KkhimjkNEPUi
och+JK8vv7BRYsPEZ51//myyTLDLcqrKmVzCCeoorEhnZH5hiDPX5pj20Qgw+Nkhe701a7YUdm6a
Gl1uzCcTdnP6CClGlo0T/tJyy5nmzY0xk1l9mwAHU0HYiMpr9/yR6UKH2Hf7vUBDxWCYJUAUKTc4
MDovgjuYaMY0Gfc+JLw3EykUfv/bnb4L6U1kkdAPctWKSdsQDaVinl83eHAO/jiwNneScUnykS8k
T62+2xtiru0YHI0999SmmG90+Ivsf4o5WJYULcfoVWHfOqbJYkD4Y71RSIpmWf8x4T9n8wzmdzs8
uYfjHTgR++xT39qpWGUfqctBF43oDIlifzp+/Y8gUFVB7wXkgFO4rHaXF6rJrx332ftPzlTHPflu
lW7RBMfh/GSdHWP1OgbIlWzeb88+BjT+oABP2XGTeuec0t9ibf0QoVi9EGMbQpp+Vqbs5VnyCx8f
HHnRf/6rTZ9u3J/1ZDgEUwkx58NLbJnyp0yjVnO4Vw6Drrx+/FslaASu22QgL/soXBYR24aJrtOM
URixu4pcivAYn6ahZfuxhilZRB9ZrI7zmL2a/s/Jj5S+OHfTtqIQla1l6yYID7QIFCUsqfOWucPg
teXUafcppmg9zzHlHrbJAeuFQ31f7jlxmJFlz3uk2Sfd5mNVLrO4pTy8JlmHKJSxT/1wmoBxMMtM
s6BC53/EcjyIP1Zv2ZYeo6YOnxYI2GNXBzmpRXY3cYj4d0j4Q9QQIZytDAWzetsaqz/dHugJ4DuJ
PvhEERpIK6hQQzxnBKQRmvF0L8RXAbysO67gbvgZZ3D8E+rHQV04oFXoH66bi29pMJ8Pc66WzlG3
tJy4AZuwBhZGspaduYQY6MEmROog2qhIjEIG2jIohZ2OWc0SdvEUW/oyTo94tnJy2OsffT224ZNd
sWjdUpZjSun1aIOonDL/CliAeEsqcmLWh+3TPPClJzBUMc3HsiDKsJlDLBhxlNqZ1Na8TP/s9EEw
uDyAOI782tSf/CLhYx9obstw2xYczFSYlKmtmW9JjKiFsWFaxHnNqYt/7NBlcAFRoW9W6Xov7nlG
/soMj0lr92Y3Bc4GIqMTyWPd21IhgWdIGeT2RWNwpPfijUn2g/dG4T1xV6/RavFFxXARi9gB8C3M
/IR/+1LBOrhFwdqQkmPLVgFHToxVz6YKrw+/y0lJJI4JdFCbdoC2nyNCmurNNh03oKdNv7TadxAb
ZTynSuxREHdqc1lR4fIL4Yfhyg1krtOC7r7eoXQwV4mD0c+cNMkCUcUoMiG7v/EFDUK9Z/ho9zgG
7I48NhPmlywEYrcYM27w4SOfukeY+p0/R2OjYVI9kRrfw8MMbvYGwfAsoLv+ihB0EjRFQiqU/Hi6
IfkE0CvdDOlIfJ3G32j7SPUQaG+KlTUxJAaQn7W29p2rmMoqWYJEeNAAFurASgh7MRsw69GDrSVs
/oYKTgc93V/e/Fyxs9LOijvTd0/2CpW1MmRfZQJHI+gZyq706KCxtfemV3ev+NyA0l903/RIHFWT
h/cxXdWdIJ2qwmnjZRRQ0781FqictYYqDGvynbij9xJPUKb2euLvODrS3I40q6FvULnDjQDQN9+z
Ip/yNvqrvj+Z9DlzJxT02/wycZxMj1BNjCaNuXhbo278sjg48TO9kJJ7Z+Oe97PedK9HR+QEBs8j
5eezRH5T2P9qYZ8OYtJO3HK0MDCVutqrdyGQ8K+wOYbyc5Vsjxb+chnv1+zIJu72DUEEKE1pLQdW
cfLr0yjLsWgQ+h9rfvCieaEv7EBjzbLrnjtJTSEr2bOD8qworVZeS/VBR0z//p06CjbIcpdi3CKP
HQYP5Ic2MmL2UBLrCQf4wBmNvrjMpsQOU1QGq8mjEovLXE2IZzO/k96VYbGWTHECEAYYk0s33fDv
taygBDG6GREtwH8sbpuvZW4ilDkPEWxA50CcMfdjdOzjUletLlTxMZ4+JJMYbi9Z82qiXbF0Mp4p
0Pdx9naz6b6/m/TyH7El9+ht1YcV4rnqs3mixhssSSpo4mIYX3EVQA+KFbpPQWrgJyY9h5X5FT3C
IOaBpK6pvBrTOt2qO8EHX97BUKjKSBfEp9farHXbi4QTdNb4c3PLQKjjrAzkxe+v9s3iTsUYc2rT
dLQ2p/CJmCZmtgcd54pm/fTyOKi5IP9k3/TBlDtvegg0x19iUebfkwMOdwfPoJwQyx7PBAb2R6F6
Epgu9xi+MIaj8WACPDGIZeYSIH9/rC0NaWV4+W1Vp7HEgS4TjNRXWXZL/e04PmV5Tk01k5sTSsmP
rU7ppSDX6+0POOrGrEO905m/1Ojkzc+PkKcYmABzImudMIzyYNBVYynU2TsitpMYdoQ1zErvttjR
0WrhlyuFIYh1MMijq/9YsAZAv2rIiQ7cz3hGES1P6FetQX9H7y0LI1lTMd6Nj5AwxljC6f6cuqR2
gOJwKK6AQGlR2dmG1AxP2qLzJK/97ZudIuuF/rF0GVfG6qEJ1HVYb6EP5NU5Kg5NBbJWKgauUE9s
AXc4xuWlvOccmNPblgNeF+7+szgKsOms5Vj5bl7TcY6AFDc2yiX67sbf9uil1rTmUd0193tmNsnV
sKUXgtWhAS9KmyAGhtRraJXwN3pxsEatfX1v8a4C66h8teGcuT8BI7TKGfxdsN4jV5sdmo5WfiIi
mg9Vl2dMwbDweCEhBGutSFVHtU/8mHzHVccadkwE3+Ozlekl2VrkEznIoKUWsDPEaSV9d8eUmbjL
cXZfmrRSdzjlweZwxGBkc3FIty82pD4L9kwssZ0fjQI2i6JI6CvZP/nJGJ9gQWNxyiLQfs38V4LA
ujvrPziUJ2+318H/498FrNAJWn0aa9pdnMZKV87k1fDgfTs3AhxwAFi6mDCy5L+GuewGSoJlNMYe
XLFbPIjn5WFe666ChShotBgNC284Q0BxEaNqvnpmQaB5FAtf8hlE+sJK19xh10GBITBwAqM33PxJ
o2rm4TJMrMJJwZyf0nYm9QCBh5YR9Sa7z0qzy1Ncdt05h9AdnIMbAAJ1LDlGjIG0FlcQ1QsKYPWN
MWqgap7CEN64dvoPk9dYwuwXdg87Qzfbszl3eE5YUXgEsgCO0n5FWalYQeFpOX5i71FMrkcM7on/
5hg9pDcmH8xdOyThjPQ4T139vvjwMPk7eWL4+vEJDDyNix8w32VfWJizeE+H+WE6W1yDedjxRtW8
yr4Ypr0465Y9GP/62OGIResgOjRXGM2sSTlDlEsbM6JTlBOh8X04ps1T/L/1DpuwPQdPpnHmk8Pi
Txg8l/08DlqK432x1VYZDOLa1cnFpsLoy8i7oAqiW2PBKhGa7qqzSEfSJaR6EU4SuS59AO5q3HTP
e/L0k2uKQdM17W4LCwVcKw7Uey74JXxMN6Idkk3TNcrDhhT05UM2Uf1S9CaGaVzsUsxfYXK47ZO1
TQtFSA+m9PERxGTO8TyiPydsi0mk1TpdDV2MXwtzgy1hxFjvdeDhoyM22MrR45X4D5rBJ9msRb1Z
tc5pM2Akk/aSnvhtrs4b+m6UmJtVHW3I4PtDX2nLjyuOlobhMCsl2ilTw6xRDND0MA2uy+lnIzmc
xoj5+UxNG+BHBD2/x+SfGvact9IRleEHTOLDinknG6eG9UJD48nMnhgOHLUlMN4qfaZpylz9WhIV
eUSYQ4NfnInGpbOEhDoJA7fPt5h1AtT7X4FNUn+kYFwkf8TQ7bHLBMMES09Hzznsm659v40Mjdt5
mWviM3BsfYzqwqOooBxQGQKRLzNfaOkTCPUm/ogkRwqBp0LNsj0hFuyYEwK85LVlZovvOJqzOvmM
peIU670D9fzbo63hiB63iwOzFLt7z76Y3oD743z2QUUgIUw8w0Qy1WRT/SNz5LAg9/IBDv6F+BIP
yeN1PuHThru8XDqC0fjbe3zcfikJVZcoSnRlkmi8IxHRogS+D9oYT1v4C3VEySF7Z0Ds25JwGxvt
GeytKqWVBw/qy/Naf0Pg700sijtt/yCIHkHQDUvSK4yQt9ZfkhjL9bCjOgLWYrBjxs5KgI9gc5i+
0RzSrvBW4L1TLK+ugEFyq/k0JgNMrahmB8bn1uaudtpkjqS8D+/GXwUXY6J1t95Lo8G5JIWd/dXN
tiAUslWT51dr0q3/a/eA3XJKWcA4oF/Qw56o1s6pZk7xRU1vvcGD1/PtgKglUOZmvflXML97wfu+
+3TydX6j1oCUwuJlU2XbBtvHCzMf1iUu7Vf+psc4mV9yo4Y0mO9E9qgPJusFZtfF0MqyryRnGkZW
Thxe1wAK62MqMse6b5ODmDklfBbirNoyVGvaCNDODFxTQpdqYQNMD0V7I26Rurtrb1/JZxIz/nBy
i5p788B1x772GpOT27ikx0ugJWC/t30n/YBNz4EyfhNqowEeXVQ2a6fjoBgst2ti3rY6ZDxu5j6S
gd8Ztpl43s+8nj9Hg8SI1YBYZATYa7FRRtHLD45maiLYrPZkmPGoFZYCaWgotgQEmQxCqliZCvFg
mxXwJQYMG6Ce/x/8IUySuI7O8xc9Fd5vfPlBLddK/30WDlE8txPORXjTsXXeeQwQfjBpgV3Bx2Zl
w/xODDFbMUdkR7P+TbCAmKFhh2yiTVcREd3XeUZqCTbUFSfSCcd90L/P2X70NTphH3LoBaAYNrKU
+H3Ti+5dHpmGt9lwfBw43wHahRdLrUYc1+OdkjZVbx4dGr8mHqiEekXdpJSMov0hQiFEWH/oAuEU
CA9KmONUSjBVfzdUxZG8y+3apvUKD+kF6Thn2vboPDGTHkHChmNJaXZtsi9FMWca8ARC3jjG+JeG
RNggrSscmj8+H/Sr9nZKTEatuYyTgLyd7zAATr1Q8qXICi7J/zwzsRtzYxZKcUspkiTlyqRHx0ul
7ItjjvaY1D+vOJl0pfIEAMvGIozHhFN1eR4l3tWJzPfo7W9MHsG51MxCuRxYVfwXoS+c9M8tQ4b0
tRiZzV8BXff27AKw1dZ4zGBd/rNy0BktkVeeThTL8XBOySxpbhpeXfSW1KoDOEte+hmIuCKNUsj6
hD59KnUK2i2CMbtgpGuDp0g6VlK8a7+FBfCvVMhPF4CpjdYBbBSlrwaNB6p3p8aPgIZkgw2Nde1n
yqGHqJFuO0dxPufdhCdS/8xHjXLC4lkdZ3RXWdMFjsflTryPzGicNR/DGFQ71l0+v5iLbF8uZ9ST
mQxYYVEzIkkGQp9nuNZoaxrzYn1SMMWL29cigusxYzPPKUlQIDcUoGTSuszsYLFqxVsFWuna0goQ
P/a0uvuYNu75C645QkTrbDXUqs225+G66hTis9uO+8BRLwuja+2YDKHCIIPsS5UNThhHY1eyVGkM
5S6Fb/bF8FoNnwMZT35Jr9/Zqzt+Qx3J+6e52LNyTYfxidKfS9aa40GFTS1UJofi5eh+bTn2yd2h
hqua8ApfYMALAU9/j+Nh32bc+4lY/NmXmqrjPVS/4bWectWJ7pTbSeX0u7YxQ3lOYOhS6/NqfUY1
Nq8NzuiKafB8jzD2vdlLaurnASWJ5jV/PN4sQeiVfJ3Ir88xHTygEWrg4nBZx3dQKoXuvN2rmGuU
K4L1KrVe3ygvUG1CUyHb6++rOBtI8MxWa3B/OCCWyNHO7rmB/vdtqR78O8kfVNAduTqQhna1sGug
A++9vNuE/tth6/26nUVfXnt+ym/LDi2Z9kfoyonl1ygiRjd7I8qAALMZ+Oooq1Wncm5zAt6pCHu/
8YUaqbXPmwHb9QJMW9/24cr7yogdrXrOmy5lIEOHTLvc5vjLtfmL1G6+s2Wn+zDoVa2jS10LbfnA
i/HwWaclycNfq+hGZzXoKtb1Ea/FaUgau3mZ1hcC+kxuxxl+7mudpr3vTOGpWl/IF6v88+/uVk+z
ejO+1ZfxGqZC9LIPv0HSfO2u8a4k9AkPdU5Fzm808EZ2euFTMVmtnj5bKCoWs5Viow1Mhe3SkzNw
h4FM/4FXwYpS02ZpuVfTBZKh67H3xzc/pPLcgT36BWJxC/eaD3pPRi9Bbhl18BpEZzLRdh9xlBrj
dnd+Oz3XXuEWIDbpFfzr4kWfDrVBL7gnbAlQgoygAqNzy9eYx0Z5XIZMV6WwpBzwS0JEgP/hP+kG
fL8Rf33wFstnU7lPiSMNFrrJKLaBJvxoT8FTmSHhKUex/qjSvewPj7lfMvz/ScEmj8BdiCgqPFdZ
jiws/hjN8Ha9nkKBWm7W//CJzw5PZ8BE4hhkwadF6SIqIxVDLq1CfPdXuYtVo97f2x7T0vq/MIvj
/OcM0n+MA/eBT1MP3Xz8dQG/CA3iY25j9jGJK3+gGYy8dWvuDqtstbuZ2AB0F5C8k/nQ49G8+afJ
dwOOphoes903q9+ILSrWU2V32DtAnUqXoGZ8KnFOINqv1Yi8BXhtx1tdEQhmMhrzKSpmWKRRdJ/g
PEm2u7kW0WuioGgQKsERf/SfcW3W+QyDI6RnBMKQNw/Maa9jeKUl3NnFHCIS33emgAfYV4QNU9TP
jl95rL7T2XSp4B8Uv8URfqqyUZOJ0ZtZ6H8anTOahw/qBmdg//X9KSCRLznqeJw5AmOz17IWE5p6
0MOfyKYMlGvWjQLcdKfX8SmWPAQym0kJnEj/l4AbZHWWa7TP2P58f2MCyHQEd1DoY0wpJB0hq2tq
TPG7W9xUw67Dvv8E4dHt6XkhQRbl49Et9l/xY/t72PvmjNukrT7c4Tk5cZcnx493xCGbFhDFY6ZM
3LOvxo+/OfBy/nWLod3gqaAvqrfIu5tH1oAA1dujwlviSGWHWy4/bJs6exf7XqqqNi7xy3oYF09U
5z50/P44Pm/5+Tp9rITG2YQs6fnl5PwI6x2EvVVoOaVX+wZirsNO9tvYDDUT7oPPlApncNiL1/nw
G34NOQcPA/rHCYrlLBJIlh5pevewHvUcKG7HYVObAqx8OM6e41OaZS9zC3Y2l3vjuua5U+aIZlk4
W0d/eVIMr5i+z6Eyi7PzEoACS4PJ9GbQssBMTDJQCec1fnEvXhFPaZPl1+iGjk6nrFBaClYpq6pW
cDlVN/pZa0B+uakj4LggFlkioQvRJkgGrY9hKnp0k0f6wbZ8x1kjOme3kSWFMxJg4MrxGJTRkiqD
2XaZ5Qm3EKvAjVD3DDlxPlQyisP+3iP4wLl8cYktPdD4qNbPoqb7Q9syLzt2iSqzgaC7iGW+Ja/M
2yqzLSQB2MOhwWWZkw4VVCOryHVjqzEbzodqi4gAq7eiD92tsXcnXtNMU9ozhi661i2YFR334zJ/
9kwfjQiGT2Gm3pqG+thHNLWD8OrrWM8ejk6CVS06KBrU8U7KIPlcgL9j3dmSgPPE3ZSyI9YBvHEA
R84PzIhKoeaU5vgCmx4AQLaSoaDYagilZkzSbKl321vIhZqzrye6JGmHn/DGYCtqAufYxESVH/u4
P2soIGAXUBGDMjCLxTtBgfultqsbN2H4ETAiYVBNTrQ5KIWZ+pFA8wmiRbznUmxZg4i+QX4SpLsp
Veh42T2wF3NBoccqudSBUBkuYB7ojaivTR5LwhKWGA5gZ8GHrZEvktfgJaxh+nfQi1YkO2xnSI36
o27E54KoA0kU3CY/XKtxnWDN0qVBCSHniDB9fSGXlmfBFl0bo9NYyWNRjlk++8a5J/yTtWcyaYga
KiYkQEYdj4fMbcMfNMKnZIBUUKkw6pHhkveDd3UKBpR40uvjDhFrPa+Yv2N6AefrhZ6pNrA6sglf
2wx3GrZRePqbMZvbH3QUV7wEXqosFZ0ukCiZY32bLmsjy+ZjK1DDXOdIeBBAHpiP/wAPXrTpGoGU
U0yRVw2x4v6D1aAExGr6LeZkQj0soo35UDnSp4ZUYrOcv81e1+HHUrwrAToqqS4H5ll7Rc9ugfTO
5hxmWn/zhrA10bC1gpc5nrDP49Gyk6qDb9A77H28M1kud3OXIFQDwnuRNkq6lo3CbU3rvbuGZygg
i+hiNy3u5EPvL99xxfNIC8tA+MmWC/5G+iUjHGZ6+H3RNjRvq2CoPCd1gp2b6ppOzjoXB2Oh4Bgh
SHmzG0ZrRZ8rkRlMt9Pc6fhkXDPmpM3GlSXHPQ1mdxVZwHloBgraXJuGqQbl8QJjcQ6eJX1llZhR
MbERKARKrLqr0XVAV4gZ72ZTavad5yX5QDSjKASxQbq0jAJ9oznBW7E2WNCZm7ffhzL82edp082P
O94BUBxTpVZNLQJGNkedEXWQolyt2ecpJTcYa0/Tr+irPMiATj3d/gL3k71qr3k+DFRP5L9ad/sK
vr58IqXQCZaTTvfjxwjlHpNnlH7YKF1YmuaNZwdQXT4E7P9K5Sh4fP5pvQArJIXiHG4RtyE5yW9J
DJ5O1WlOG+a4sTtpDHbVRlYJ6E76Dt9k8IxB+mGM0bM+66DqTz8d52nfOg5cXGiYBKCnPf+x9rpM
BeHUTlT142z38JRfvXgGwac5Whkdobgd2urV+UrzZxNThqvkB2IJ0DsOO7QvJ9TJysqzoeOM126+
zY5ojBcZuy70znqMgpW6LLvigG0ER9oJ5qU7bkWhyDbBrrk2wbTv61GjstMp8bmzbY/Lkqaj9kB8
ax5wZqyo2LVjUCszonKLs110D535tYNfMGkeY+M8qT5R7wjvTcIGzp8ofZqwwHGuHjHqds7a0r8A
MNF5fRwm4xvNHspH4b0HYKuxwRYDXYDAPoy009gtBe12OH2fyU8gIt663TzYeEW1hy2GGpPbIHgi
0VK+ou5SkmPWdffer5li2M07Alyv7t6nQ3AwnR0axa/bPVvH5HIa0UbwHni+rwmU6XAQ9B44nRNX
MnryQcgfLozSep7YVYFbP0mjZT/GFAWVaaU7V0JYVKzyL48RNPw7693cR5eYP6dfOo/OqKu792/Q
vj3e6wvNALvehY1oNz1xENOiplhnCZ2y3NR28HlwKMMQ62t+/D8e4TWI7rgH4JdKU0mQ+E1O//Hq
/85u9/Tw+tWso9gtBK8ghhmFqPWGIiKVh0kiaY2DSNGQRRdJCtC2VZqdnNN3fgMyB2ERF6J7a+st
FUvFULhfZ/TCFAuZ0Y2mWmA5/qjMDW1lOSHV74XHEVjMXwW8AWzvXtCc4al2nP7cc+FX/HMOzuzZ
oCO16w6S1RA1l8uAt+Ku1n998YcU7UEAgrtYEVW/ctUC/viINAnvHaBTcj9A6t8WsCsBecldJiF/
bIGZwX6CEQEEHUAfpYuPWGsGbiTU08rngzxVOjA+AGnbyMpPxK3QqyiTjpbQ9pQmi6db2X/0FKjz
nS6qL1mq/X6U/lQXec5e+0/Xsvw3jwpnJwnQak19y18YE6DOpCy/oceMcVyIfSnQvJu0fDXziGKq
T9mILFomYm7EXUrgVhEW5XaQQj6RNDsOIrxro8WiSUoTKdeCGws4qPdMfzo0uQDqeORGa8zYR4ix
Xs5kaNJnTSZi9PTtBX4NsLK2jQeuO8URczdAnGE3Cyp4lzrBzYm59CWTT4wVimWyM6i0EL4rwRW1
AoZJ2RVrCEfO+YB+SrqAqRZbRZ0om2qHkRxJXSpA0XIB+Qg3v7bvuj8XMNLsD9liz3OxdmS9faST
Ku2p/9fGg9yWajQaj7lNo8iZcbFKXHD0mevvs/g7lVNI8hXZAP+Jbbs/M2cGSugUwUoefuHVSFv6
HsjEeJokXr2mhOBlKGwkupoVYVypI30JsAFahcQIgk/OhhS0Cmi9uH6jy9lS/cEpPC74ifqKOugk
zlg2yepobV63igzu9WC606MZwOZHmgrPoYggLbBioXphEtB42JyqdwfvgcX8m5x8Tv2bS3v4oyEP
NPM7RbOj12FxcfXta/Y/P8xVkqiDJOwAHHAxxieXvuf+GWt9Vuh1/C4nOH5wNWmETiglPk9EWX69
MHwePPRawAzr+QfJRQpknCM0Wkwn06LFetB/hL9pPyVFiEQ8s6boO2G88huvn/6ZPAx4D6tFnKyc
oX6tQreNjqtx6hUxqPPQvg6ng/6bA2h0OvQre3KDLmGgziw6wfvo4ni1nqyH6AuaWIu/S5yuAnQF
BKxI27l6g+kNlEo1jDhT/yBLHtGm+YkN4sLlqDGNtOtDd4xL98HWZaGXbG/mRMl6CRZ13BRrtRmY
M/0p4Ep43TY+juj/zvQKd7HATAdw4SJgNnoc7U+mWmJF923+o19ZK+3vAq7SvEZ6/rxniu6SWHMd
3ZF00B3DfoDKKjiarNFXXaxhSDl5W6H8PW6loKV70JISfFoChuCw0phI+/mnyuqgC9AZowWYXMMN
2Euo4VN2+YjXHA0JLi4k/gJZLNYMZnSmxo7oeMSPXaaCzaqd3jmruV1DNGo3C9EM9blcfzeITuVA
v/USLOijV3bjOouhwl9jZOZgVbqHb4kwDi3oHuoOaNHXiIeyy8BQx+mtdixSSqOu2JUgXWtrVznI
o6iKn0GdPr5O926WSW/L/sPSYe0ZpI9/nKmUpbq9fPEfSWe2pCgSheEnIgIUBG/ZQdxwK70hyqUQ
QUGRRZ9+vuyJmOme6eqyFJLMc/7zL1xp+JX2LN//Ot8/ds4os8alw94Y3+judEwRDxBJcEUQLJRE
7JmCMTr73EwFN7SusE7j35pWYsqWLwLtg5whLIseGruLOZZ/RXJpf1qSx9jBa04N2UrRaVjfgmOc
YtjV0WUv+9InMoTlkIO1vAXCyhbS+2kW3sH6ZKeGl1pER6GWEZ3GZzkll3sObizy3CCA9nZPSHJM
mw91gor/1bkSGR3mPUX2gzwM0x5rnLn4N90GKL0FvYBpzbxdQ/xL8SebDYC1QxSP3S+1DuE4Tnqo
N9J7UjGX3bQjb2Q4RGP01hC2ggvOiWJBhWROTG6odI5RBpWVjzzYmEvBFsHFB7sozrulPgFLZYL+
twJ3bCZJNwvfGx+2NI3Akqe2son8xhCs+qwTxRp+wp6D1qnLYCCbTLpCUIzU/CUY7JcpIxyZIuxl
yo/gJcOWFfsl1N1wo29TyhNLv2yM9wQ5Ht5i8i657ldiB2OQZT135CkpjuEM9DspFhMmEXRu+fJe
TFVgYbvcJbKl6uuGA7vGfWczEUDr1L07AfAXbaWZb4i4AGm5+y3QBzOa2AhShw+phq+ITRU3Pjyq
bv6Qj4+QZDulwZ65HxgLX0yeMWx/egE2XENhiSDEGQIoPhMuDA86fNAq+OPFmaEEK8m+ax6hQqQW
/DU7+qzRI/hMistfLlmPSwmixWdavkrSQlY55Ldu3THXXjE/VCeljuZStodgXTSyZAhNzrcpLZBk
LgsPAd5QNVeMvwu+iE3dupwQAymAa2i+ookdhPmIQ+1wYLmNzTvMkhYlEoKawccS5xyTHvY/s6xW
b2GowBrIQUr0McgrGMYwM4npYUwgmHF0568pyq2YtlTafWHM2PSolat+PXXsqGyh6Ixgw2HkIfGM
FLd59dxlWCs8ozqhNeRhJcJ4uH2vn0bUaHZVxAkfubQowcaIgx8DB4+8jDpo7D4QglTapkxXpGc9
Gv+Z2/0bmkig4ehwQwm4KUtL7q1SJBhhixfeurMRlJR8RNcxEf06D4Jz6ogjql8Bo1DgXstglM9G
v4AttJ+fdpG1f4Zs9R0hupjzEXK6bhZUdWkCmQF+PFMRs87WSeOCd+SLL7A128C5JAoSjrigIKEn
+YTDNNTAWtT5OPee9dt6dAQno4wjWYY43of9kLyc+fqXZptvaDcG/AaUbEO3VUPtS1K1m/w0L+eD
Xg5JGcRGhTLMaonqvi1GRMH1gNI2HSc9KslwKqUtnh+tw/Gu3vz7ePV+exJhCZMrYShzovIyMT43
oNlYdUSZiWErpZ2fHSFCvOqfK/HkoJ30v7l1p/Qnv53uoHUG+VRWyJazVSWuFeIaow+gcYmMgGL2
Ie/pG3BqSxjGjJz7XH2taLgbn6Hyx6oR0sIx4iFgKvCejUhZTpCKJuy56ytBVpjqHonY7s0bI1Po
FCQ/6T9kYpUSWhbvRrldzPC3J0wPfgo3hBEepJmyWGlq/NLi/A6DfVTYg1tYcrBx5AHUf9UFU/QB
Q9mWEt1WxuGbOEd8u+DMMZKRiVAy7PpFJ7l4VP4DK0KqAehM804JRkogDTh+msfqWV09OVlBACDk
oZre3uErmROOOaStGNjpa5IjOeCcZvSRBPpAPA4DDQV+0TrXwx0Lve8YzYFtqG4LtvgCkLU5ZQdw
+QoCDZ+YQw3dbgB8wXYM7pKSCVYdeo31sWm7ZaJ5o+v+TdZvZZXnCqa5svgU6w+zch0G1RLKklrY
QEzX52HAOEm1O7/o12yhz6H9oB3UKB3sbxpUaHA2acno1zY+dgazn+aMXmoAJ1Kz2CkaOcz4JHf7
C8C0oncW7pwjm1FZGT7cGkpI7XYgHvLrb4Chyyj+fOciWoxbntbHlhLt6Y+fTFTsvNx2vXOndIRh
1u5JUEpKWy/jVA9hbOCNAu7CyBw+BxDgcrjYDrpIW+Og94h+sJYGJAwmz+PZR/s//RkoHkddH6mX
kokRTbrDjqQtKogFx098fYcUyEN33C7wiEu87+nGBoZ+ZPCrQB7f5wSv7gaHF1UAZXlnvwGZ2Mwh
xeuOzMm0u0YM6T542b1cI4a08/S7kFAwhUwueOE8qVA0WGzNUeJhqtF9VUQkIWEwn/uPP+yt6xJf
fxCQ3CJZlGdywDQw/ETtx8StmGsvrLwsI9bpyvn+oxzz/jK7DIbc9/kgIrKRaPgiLJGqd9ZIKMGv
kNB3jeyNz5+gy8QDkexKbOT8x7T3miiPRtR6Nbyb/vczUc4ENRzU+Bp8f2DYGSGu7z74gr74eGOC
jmH+v4D3Hgn5H2DRNOOB9HAfpztUgwqCmT1m0sGJsUbYNYTXtanhl5mvCWcA/naMalaK/2KEP2UR
f7wuNMIb7fKc4GuazCXKU+99xD3kbj2XRnj/e9Nz/xBNGo4COdBZl7PhAJ++LxrO2ky3lEL1nemt
TRz3sojKGU21EhFWhDR6nizboKNC2sqze0u/b0LIAtsZ/5CSWiPD6qj2tgCqSOgdyKXDCRo6W90X
jFUH3yCNK2aBqJDZBGBtNj44dfWYY0//VW11xoVgIfae4VC23vFUsx+uHH7JsSI5pPC1aLiTDLdS
zO9Pe3qLSVd2Aav6QynCccHYhRPMEFeo+2s8Gb7N8jr0Cy4Y0CqRgFZOY4URCNHtDO9V85YTt+m0
TBDnilv+GR6IDVLY1NRnWZQf5HM25a9IOznDC+apQm5sRKz8eF57FJiqaidDzA7Hc3nJEMHNhOen
8qPY/dgu03BQEdgBuNPOiFxV8UFM4LoQ0A7j19XkMIUGeM/dTLWVm/VWiDzDxN/UK5+9WvoeX1i3
FuA2N7RF4SCzcNq4D8KCxIxqimnAp/BvxEPD5ny51VrCwryKBg6NAloQMTBIp5W+MZavBULJZzyk
LQ6AJ+HebFv4BBTA0rGc1ZJTbhMGcMF3jc9ALmYU2BQIn1yHVHkCoh7RcMK9c+W/wc0fo87dtxRM
82KNCoojhXxCWDuTz1EhI8NQvWskreTfG3DMA74olz2mBvlWRGy69132pzHCIKGNxE+vXCbLOtTO
j58EpJKpboR8CGLU7qVMyEG5bvKEZIL0SA+CS6puXleks3yQT0xThBFQJG7rBvcunJ600v7q4RtI
9maPGt9Yv4+ytkvKiFVi/OFQ84wbD3r6N1+/hNFMwFoYI0lQhFtmiXXkPiW3GEJFZj97G76pNtwO
KspfZTHqEPHQbG3Hudu+PcDx8WMjH94/GdVK1VjZi1MXL0wuZ4JDEW8VGBNGaDV5tSBZTvb1DQOZ
nuA4aQQBepRT9Ywa7ksIxhPOYW2ByoKHcu4wKPWxoadJVogXFYk6X3t0s++dw+fQNYexyruyn2Gx
kFm3e0g8zmhgNfh644d9qXDXKK3PgQjqAds9OqYrTbCjfqwnlCbkQvAyoBpguTgFttVhcs5utcB7
X+vP0GtpZogQb8IRuzQjnfcCU0PI7B+SC603wzntKAUP3ZIW+S7l9YbWaHq9jAh3NIUMRoD17DvS
qajhKndLbfF2NRYI3DKH/d5h9TUM9kGxSAriiYVtAQJEBfJwSpRGMpbBVx9qT3KpVfSFngHvhemn
9WLkh//DbZMVPlf7CfV5mXQ2ZB3AKTBVxLqk3uRNjKT+PiRQxyImA0tUvvQmc9Lgdt1xHTaV2uIH
oGYdkfnt6uzvF/Xv+6N1K/0DhanF8Zd3iFUD3auXQ4oa49r98xUVKFcbDSrgN5R5YhXpDA1IKNIc
x9T3wBmkLgCroa1TBLu0FTRL35AmAtsYWFqePidCnjnLuXHG7luypKPiakzfQdYX7Zn1PFBtSAMt
BB644dWsWF8HM6lzofsPJVuhwaKZ3msTBGOvBZQhbJt3lDI1GmXI9ihoN8zQmx4wOgELep2oCqn7
e+KJjsSA3l8hQVfxeA4Xp6URz2wjId2wW6J2RwAZkW8nuGPKnKOSaJDip8RFuiBWyHzucgN8SQnG
HCBXWJy/4/lw/u54IKlXqO1UEKeQnmL0K9HuQGWeKgdc5St79CdWVymOhH5dzfOPdxuFIyKO5t8r
x0F2oWx5QkT4o28RekbxjBY5ZwQh42G+Gb//gLFpu2EjFccX9zlWhpv7FAcuOYl79EBAP3+jbnVn
SIQHtY2YTzbzfKIX00FN4GttacNgIAVEouFu7fba9MG4aqwG7e7eh9iNja4Tg6f1M9qUTEkeFrKv
IfVt+cvmnNyonJ10I90XV2NGlnbae2XmVd1poOw4JB+/dRM+ldzKz0Pskl9esksDNGjawpBMGWT8
OX+MzoyMK5n4NebkTE9nDygdOiuVR/YL8RBUGzkiZ63iAEZI3SljscpDpwJ4adwuDRMu7/uI4dtN
P7THK/XYAbLOeJMf3qtMZI1+abLPhMPAyHhHQ8WWp+jIXztQdFDSmyuhHcihDw5pk+cy6Bwn9QHF
XockRJ1lS3TgUFXhRZAhRmQ1IFrlNcIsrkL4k6tQBd2cJ4j42H0/dj5vJ1WtsRwoqSvKGdxxmE1L
Tgr+iiVFe1SID/ptBFCiTB9yMDI8JhfEYK00sBfwJ1djtQRVyQUpl1gdYrgj43hEe2/8ZrXd/7Xl
4pU4euEoL+txfLGL0wqW0e09aesVsgypP2dXstwZaQFUxgPCLY9lpKHeyRiWGsDmcUrn3+/iC8WT
JwcLFfpPozp9CHfsDFiEN/DFWMRccYDrrjMvsBc8VTEXg7e1G80jxi1QikyiHqhXzNHKgxDcY4B4
l9zWQscNxi7SQubulLJF+K4Af4HzFDYoMiwlXPrYn1FalVPePZfOKx9W5HydFJOZZvE7DGFtI9PK
os/LAUBS7arywLZgesx7YAf2hR7MlJKD9QBWnkQn4b/4dt53u9jy+aRF9HYusRusy/CF9t08TLP4
fXWIDcmAZDlXLDgpsC8KaGsw7+zxwEZ8JKHTASrQfdhhFEAYEoy8V2WD8AkB/+UzX+wef4uF7iyQ
OsYUaoD/6TLPbX5Ej2uAT1yToBVOp/ffH33en+zpYcoT6TOsjhk4XXrz9SVN4iWC44M+/0FvAgwj
wOH1eIfekuEKRxrDLyfm+cNcf3MiVGMvuFgpOzCnwQK/gWLyzN1TTAl0ybwLwwAHGbwVoie4AKOY
4T0xnfZvl37cF3vcejfzKg4TRAvkRIEo5T9tDkJhz8J8gUfyA3zCFne+LezFzmjMBSsE6XmESFi8
qLVcZkeEAk8ZyJzzHmWKafih9DdTr/bQ+qUiD2HPjbsNkMEdDQFBKbmg/u6MwkKoVjnmJQD9ZBYP
ond1Dgjggqe19gLNQQAI+owlPnSCHwT+2h8r4FabKNNwA6ZfXY/CHADaIENGGJsJWnRSLUqmrZxt
FLujkdCD81R+YQHyLNuajJzqS4l6NdffSXtsOggBAL7E8WIJ4eQOnKErARJdah3ZFQBqGcb+T399
iJG+NDkjG5l8PNkbIH1iHvuG0fDCMt1VP7i1JFxcvPyj3tbHXl74OdpkbnnMAn+I1c1UJvJy5Nw/
4+lCt04qNs0Uz8LBaATYb0AlYrF0YeJ6RFF5XjHx8F/rxfCSX/JpbvFIUlvotYmzPPTkq+M5p0Uc
FC48HvUJ10Uy+AVOG9hthgarZn29mNw7gZl72uxEHOuocYYzhpbmJbN2XkRiAHYBNw5rSwbldF6/
+Q9z/I830gLul7Mh79rMYYk1L5uw9x14PHD99j0fT3DsNz/suRMKCOkEv9UduzDpNGHBX28gMaGh
MDlOAckObwnJmqT7Agt05zQEaNERUR8Ef+Lx84OQDfvNoSVUpABwjL6/n1nt6L0rexqYT8Gxf/+D
34V2CrFfAXbcQ1/HQqgVbFPLsDR9LuELpLuMVVYCkTxUgaDIPB19vUyb2XXDOTzR1m8GleYZqDFt
zFCW7XSIbznKaBt6JqIfqxlxvkWvJ60a1kRlB75yDWoNx7g57bhs2S+XIg3OcLY4L1Fv2R3USVZ9
Jg5etCWoTwoOcIIPKDcubRq8cuD6a27+3V1C2czy/MsDwn40FZHlZECgW0Fs/RGSbV9NLKCBa+7o
eLP1ECweMKH5TS59Cbaw3ZmrErS3G01DTbOTN68MVoHpGMkXk/P56ZeTZz2bLOsdIhkHEzYo8bMi
dmZXhEPtlHf194Qx1gqTMJ1yxpNg4tKY/AzVf5pGA7oyX8I8VFxSvN6w8Jps/3klYZ5HQwMHGv7Z
dkgSvEC9ZYt5CeRFl3+xIBxEBEXiuf+e4vdNWv1SX5NiXzQW5WCyIQtADQbHz4oBEryQAjcdmls+
HqSzb0ARpzL1oYq9zdXbhBLzgxCS/a5EUG/ii995QkvcT47vgIIIegIqS6c1T7V9uuBPAB/wAXEu
CXrhPcAueVCYrPmtcFuBVmFCk7yd1A2JeZuxYeaTdqU6z7DnJRaf6XvxXtAJ7EvI/ExfvlEfpKzU
gBp0PIAhzB+s0xSbSfF/GRY86YSO2bzah4O0MjwsmBw4GOtb5uhu4tWM9VD5iwYhRtWDpHPaIxEN
xvF15DVVhCz93HC0oW8hNHtTr5b1xIg5jgkvw48NFZYjuRUXUvDpe2YeuK9xe+BsuOkfpgaI8jXE
6WAEb0Bpvk/0oR1fpyw2KaLZSrUfvHgJ1RA5XUPh9QdKJ/081oaXLGWSAqqAINdyRtNEcCqwt0rN
+1p/sRjinwh4+bZ4D7BGzOLUL9YZjJl1EShumwFFpHGGWd/fdfER2iyYcviCdH9F8GRM1sCsYwKe
+mQS2t9TEXzdYi36BlPdQll9B42TziqYLJDKezZ9OAFg0Xhgfv+RxAsYD2YVzNc6Xirzw3bbofgC
1GKT6F0oMwDlw5O6FHlNPVMpx2BqAOxnlZP2Bi1rbAv2GpNk/rjhmiS43fI0B6As8Ktw5AKJ2TeM
jfV5F8p4a6KSp2Rdj305fvo6BrAAqVhHZEc9UqcKwkZaUkKAvepHg0rzWQKFaRiXSWd1hhyf4r8g
MICf4+AqhsHf/joj8VHwqD6+7NPxmp9I5hm9IYOyV5b/V1ikBqS2eF5RXvKkbTsAkK/boCkG4mfq
5/xVFyGVHAeS/Z4Cs6NClFko7E3wwVgaVjPZQqvhG5jBKC43mKlXM9WPPCVowyejiwhJYX4FsgeB
0xWeF0zd12Kq+G+iKA62d0CKrk3gmpdzUAIyYyhgrulk/OtSCtiOJPvjv6aVByWIT/H7DGCfx+mC
3KnfFVaGENJe7s910cMZgJHP0WcsAZTyWTqjgsZSnpsr5BzaSvWgr/VQHFWviuq//Be5+xy5SAK6
idgf7uZHNPasI4Ag1FVyKIcwnH5opDrNZIPCmHgwIxVN5ZHG+RxxPxMjhVnOkOHRvtzVqB0lk9s/
XFDDToT0J/97wI1H1jKt/1AlTDtsI/By8BimGjRrwH7tSaMAowVuXm4v4SPehC3ve9oyCBMLB3NK
v7O+2Ka0bj/yjYOEKB4zQLY1XvaQbVUPu40rUQTT78iH8XeLGjh5Fn8tQwYEgfoJqIMWXZbD4oeJ
SDm28YcrRRaK6A7XYzSb3MuS88m/sc9BgiB2boePy6ba5HPwnom+EKj4nU8EdofGilCWiYhkMYZQ
FXXov4j3dJbRv7v1R51vrzK3fnNaiAmK1/m1/5wY+E2lvoyNSBkZ1LAYxKQhuNUAOLqCkAS6ZT3H
Syaa2qbY0nlQ2WohQ166AT18jpzB07leWoOH1E7y5UdfXyElEPeB2TqlyOVtZefvpsgXammnzzB9
TDNXg6wawHozwHKUY0KlwQJOsWSRQpVJwqUg8QhaSGK986185BvVhol2S62kLzmhKrzMvPFenYA4
8HHeucP77d6bAZC8bEEwRcbGLsFedXutU3/AsoeGB0jETkb1j4OTNZ6I3RZt8rRY4HSXeHgnk5v8
W2+HULXoTWsM26whngvVNi9n7F/3CT/qFuHYqKRe8rUAax77Gt4J52AIZpL6+kwZrWUwlXp+RbnJ
wMYIMSYb6ZGo3NjuJ0xUuktGB+ujTvpaHf/MarzebHUwYY/j/UEPK4lz/HpfX+8jhUoO8eXHfgVo
gYAjy5eVjlyEavfh8l0vv2MPIqBRuy+O8tqt+oky2FYlRKRsl+KtZ/enJ9Y0HNg6hhKWRFrcD0MN
Trcx/QDjo20NMLQdqttBb7/28AKSnL1EhNdAs9agGzyEjQ/w7dV63a3xF6hkInCEUx0PUINWfnbA
F2jKIfi4ejmOoUxES5YBlhVIoZi/o3Y4416E2Rq+AoqnTxLc0AEDOdso9l7TguloCETHp++ABh9O
N5pgjVy0HudoskWecz09zrwNMNUvR+MfFdY3gOuiQlZV/RqBlYh2xXuBJhnZfov2waPEGACEYXIZ
U96+WpfZCEgVHylFaPNd0NIrCurmAe2lKzeb+jEbvhxNgRYpLTNkxB8qrVcRGwNmEdZ9wus1hME2
pG+ZqRaA+3EygueABHBDIdDX8M/O3zMQGZ5wlzpGJII+DCRKutrXNQOFit24c3KfiREuVQiL4Cyq
ZjOYSMOg3+nUhhxgPAwAZ0djgduergUdgRvhi48Sgic1oQFeYjKa7RBO/D7loCfw++lLq8cZV8Od
Vjv5BE5eezSi18cCXqCpyTuzh0gZAJLDBsrwu9S8V7JmgdHmDIHGA6a/dDe3wabBR4nqoMO0zqrb
4FH6GplplWuc6bC0wqt/Kkb5EMuvFnQg4zWvG24uHiRYCqFeoARAVI2BoQIsAbXmOsMDglkZXh3s
oEu+cn3a3S+lee0NslPKnOvhp2/viu0yrZlmvSd0VCS1x0MKRtlqKbibgDmCfEYKAiQDAQmaInEg
F0MVTRrNGpiTUnm82bL19S4alRtod+PfHuvIkb3PNyk7CGAfJMOcgYDbPTeMLh6kL0KpKxJL0sKH
YjWNfSuD933KFPz+sJtZn25ublLEeR8y3lAUpCyQi5TDaKHtRr/PJTMeHUEhgM70IU1AWfg/do68
d/CRqFT/hutKZUsKFx/tcPOFtGOBrDHMMW8nzUdmO2VZWMl5ENCAYd5iwzGB/4d8AFuvRzAU9EDJ
fK0KGqUBVSPDJef4oaxefDD6TGcq8tTXDxvT3/2v/2HWlMb32RT7SFhhLvx/aX5wwRsSqFq17ny4
o1y9xk/W74mxNwLG+w559hMmBXR9IukJXfmut7zFJSfoPnUIBIKsx4hpRQoyCAWwGjRGVI9hv+rX
AyEvAu8CcUuoLQxPP6HhjJ4OvPw55HBodJ0wK+joCuTZZGpPA8Q6gUtwwieECAiqI9RAjKVBJPif
xquXPR1dZtezzD8q0N7gPUKehiICHcJBCBonUIvXXEnZ+WzJ02IDA70/N/E8aC5CIQ01cS2sqrtZ
O3+4TyHsmR1rL2fbh3jgYN4/ua1y/uPCcjRBL0cL1D1jCEletixgNEGJDR788V6AJtXuxtwP28vA
W5hWZUYReJri7TgIw+J3cBJ8KHhu1m1+m0tVGKyzi4GUYFa7d8TIwWde79U17Cf5PIILf7Uqn/yY
DzPOs44OgU8u0QnM3iE8uzZUlt1JXfU01TC8bdgdMGOvW+lQRmjyRuYQdeE7vFzwKIpjj54/4EcZ
EeK+abXTYfbyGJSXr/9wMRdlq0bl6I2HdDQs3QfALJSuO3nCNuyt8S8xFUKCB7MO+JX3TPN4myuG
G1/I4Lhhe4OJEkild8lVO53C2Y0hd9kpw9BozdXrzctQcLhOFY7d1qXaDZhscIk9YDir3ICm44ab
sJqekvAt+HhDjZWeezGWherCsOP7htDeJ5Ja+GJB7N2OFXyz6hgv1LW360OAJAwQRubeqW1ZcgUO
h+3hYjbAKh03xFMUYSCYR00dPg3vjncAqlqylAKe6S178ZaaXqMQd0Vw7GiFf5HwTmTz2u0SX0E/
Jij1t4DFKsQnOgfT1G2WR6h9hcg/Aek1u8tan4DBwOe+Ih31eaA7wxH815E1YIBksw/Qag2pqpm0
CY6r4JyqwmftHgundMzHxPSRR3oql+7lfcyZTtpJH8alsPWssCO138d2Iqmsn8xwYMNptppe1kMk
pSx3KEAtmY4cBgzs8qsvZr50uaBdJLNQCKxFPxkgdouUUFsunnbB0FO8sq76PCPBJQflhERrqSuM
KNzLVYCjsPZgB2C+Kts1TrJIyKYXiJz8nGkcBENQOVz+xJiKJ/PIMJRBpQ+Lu53AZGaxwtQSppUq
T84Nd9p8E2NJ9LQ0Bg+4iVlHsYfpoMCXYcz+Rx0AFDdfoNyDCoP6kM/zXDIL2s4PA2xbhJD8+SBY
75CEnJnwgpnqfU2GhE94r2zMtOa+IF4HwnN+3cjCRQx6J5YSqx8Ry7SOpfiOpFRA07CzL0YXSpYA
NjUr1mbdw7rEOqsbmXVnoT9NN8YjukA+53Q64pLkAYLd4Ai5z6E3eE7uDpbRaFwEf703+CUIRgvE
fpfKr5yF1/oXT7eiEXYUYUh9TarLzDHm6k/vkK68FVb2UYPO9GpHYJVebbM4T4N1H+uOmnmDPc5Z
4DxMCIi4FjuZYh9xrmZeLqzBggubBIZQqSPAWWWXmibc1wUs2JOM7pEC8Es4jbG4xKMzmB4dGhtU
TxiVw12M8wNuP1x/eNcCxzPn1eK4Xq/N2HzawsErYmBJpSTTJuvOOzVPXJcbN5/bxLeXHjtKAHM2
sTJroS2j/ZNXMRaA8rbunJx7ZC40APDSg2mc41kMO1I6ZoAWFDYeD/Lj+GbSYrGL6fOT92zZHZK9
2EmX4PRH0hw6hzsG/IOR1OHQxA9bYyyLa2995RlhMF+4NwTwDtUw4mYrCLKN54mDPQT9H9moK/ll
6u10nZRZQO7EXWReyTtXwLppSHFT+szmKN8x6h17GZsZXvD/vDymeExzcGB7bE2xrXtawXUVv44S
ZQu3ogUdZjkPFDddNh1Iee+DlLNBtwxmwNLqGY/UHb7Ox08h4U+oMbiTsIkm49+nzbYz+EGfACnT
+sVoZzlD+f3P7WaHfoyJgzHDULxhxAGGnRUuRNrrTKHCxulnG+1A2iFME8Hzb/ZAVbKmCh9IZuBx
E4YeRX3wFGhcIn5BEi0xxAr2+5n2+zu0CEOUpwZ3tzZpQShAjdBADHRnoCeNqeJSuMKWfupwE+bT
I4gfozKBEQS1nT1r/FPOptX+WB+OdBPcIsXg6DV+hxF0ZQu+EDR9c47FNAwxrhHcdcOuDB+OHEPk
ynpBhfYoTzKyI6uAHwWLMSMHoqsBD2CKodrUwBnYCtV8B5GlxghTpnYhVQr+OSQokxEcU6aHCvZW
lhFTqXIjQfTCiOuj4D8eIUWAEU1VDCV3ObKTSN6zQwmtwPVfBXLhPKJNzKcNw2zOlWu+1lArXe02
o9iJx07sNYSc3r0RZ7xV6HZtF3+NChBQLVlEkCjZxc3vLdgho6ltzSOmZycrtm7AWMYwvXb3UPXs
HX0tTtomkYIcSVGENHk/tL5bbPuGOAOF3zCL9A3erNtmj0g4m96ngkYMA5jBy46Gg3E4dl/iE9/m
1DiMVkm3HJpywv6NiI6G88Z5TGmhMKx5TBp6XlveS1YhliXzzPEaGRXydiHescoDOQCpqUF7FL8/
p2vsYGyGtN78ClQszL5hluTcJsCRaTuwNbTW9uFxHqAONi78yA1lYeDSalDtX2JmtXSlFF3/ruuK
JDRhMcQu1ejiAabxZSOaDCdQnYVhp2KOJ6iKK7bLYN1wwkOPRhLp1KnLgNJA+tvNOJLEXKnfMTp4
je2YrYwtDYIOExr2f+zOzpCEbMozWDQk6TB3wOcTQqaZLzksneuP5rM35ux9431uOP9O3zUiwSXW
klTOHLzC6rhgVsugLn4AiFt6nE3FBC9dCiGSNHsL/LT3Lpc0vNpP9EUc1OIhoLetVXcgL3kehChW
DOhgh9cxo5bPBl3FpN5Q23o46AFtrb/rb4SeHgmmEGXfVSCe+j750rcgli1B1Rw6X3rIA9sOSz+Z
qSGD4cbRgYU8Gs/p6G4fc5/jETNZ/n1aDK2ALNiYmP/wxBj2v2qjQY1oq2Q3xe/ohQc8juh2OhmA
KXMMIR42NR/JAMNDvlll20fQaQaCpW4rPr4m8xxdvwUyg3ssV9vFOST5O6JyfnLdbww1CWl7T5gy
i/uAwJUaIGc5GXgONly8gcaDdtuNYFRzQQ3hLr5eH3HgfTEju5LXWroYZ2PsViCjmC0u7/lRR80w
Y7m9BsKsmAN5qFrNH0btEOWcG/4tYpYCVPfPOYQxAYJeAd3OC2yktgT9/H2xSxaOvrWDvOan/GXy
Qhaz2cXUHRY6sXWKRJTTgJsRZr6osjBqAc2+kf4sVja67wOmv7+i+upd8WcbsG3Cb6LnVmLLO8i8
Gu0tjDKqMKo5Qi1nrwiBNnsU1CqGfp4GUgc9BBLLjHaa/Yl6hDgjTEEEsBzgck6d5d2EQ79/dTOk
DXdRTGERxyQ/DTlzeIebq8sxQqMsOobEvrpf3vfVTQIYawwS+MbrvOVUmfMIc8TlB76GPYSouhAu
mNQBt9WT/rLfXd1yk+zZFcFVV19f8Wk6qMYnxeo2v3vC7Ivay2EWjwbrOW059RT8cMwsFh+OdMqY
v0KMAMtnNtqL96GIE2/MaDSIaVE61xvznCSUmzAbnhRVpwWnUs3jZ3du4j7tC2YwcXoZEoW7f/vV
JPXEOVcc5X1LX8Q6WaCOvoywyFADlcLkOyP3zEXfRpG5kFcUh5Swm3HMlbDBvHSrZIBDCe5kPLTw
bpxWsH/uuKRwuXJcWu/0+GK7uRMblYZi2oHNvSt0dKIFVfdEdBxfO9EbsGs3OsfIvLD/tYA+TlYj
6+50PLN3PPgZJRnTgSdU7F93+CNIP9AabY4lLg5f53dqSmFWLW6SeZwOAUd+WYMA6B0lKHXYwfY3
YViRhrUZMYk6A5SKgde/hezxQSAl1nSfYoeCLE2DIxqbC4Mk1X5UTrFLvZf/2NElxZ9zGpwSly/V
NoW3rXO61C4CO/vUYjF/jxTPWGHytuuZsr+czpVPxvwO5vLLGeS2zufnRVmAxfDodEXVhJEq3HoT
i7e9MPtFy6hPd5RX1ghne2wWI/HfSkjRjIDx7UCa+IZ4whXbt3OdZXjWodshlZhelYfY+52h8UJJ
aX/GsBs48ngd3EPMpIG54ogF8UK2ZDV2mWC5x+qQT19e8cNf2SfM8WS6HQM8iIDMGclUw5kCr+89
19l0YN2iOwKdl6Hzbjv2TNkahTz443nO0KiNspjfl9J88PeK6q14+MYr5jNFAF97XUWwvfUf6KnW
ay0UhHRSIOawzaZCs9dZOHpzU69k28EeRXJokNQzK2BVcTSSNSWtmO26yfIVZb/DE6MGSpx544j+
riXNKp1h7TAnTgREH9uEepvFzOh/e1ZJG305wqhl2S6dZM/xZY2sOSAL48rWxR0koo21t10I4s+U
TWN8pq8YOJtnBsDV5m85AanBh5SGCONd1IE+Ji0dhpkib071+JpkTkkomsYXrsV0fEhFVc9jQsYk
mZciOOQNvVZ4NDOPg2DOwgMis6DviWptzg6J6IT5lRLIcSXw7InkihnVFv77bDshR5pxbr4Sfplr
NBQ4mG6kBd5AYHyXG+y5TbMrphravZ3SOolz8/Ar8UbxzdPPzBWE5rv0SatiWq4uxyvh/zECz+Mi
w7DdVsFBuE/f1mOepXmHKRInpm5u8dK78Y4nKNTYXsX0khHn8gkXhhHpv8cGW7I5U2/IDr3tUvZj
rN7gVaDsr546w6Wc+zpkRjeGast4eBioM1rryTAYOdnOII/B+o+kM9tS1IrC8BOxFqKA3jLPgrPe
uBxacVbEAZ8+366kk05SbZUC5+yzh3/YAoUfiGHOyUF/E+cZB6cpQFQWP2mCtkSOvBO1pX9MuuNn
1GYqwttxRh957W3adZHmd2i8xTXw4JlGvNxqWQMtyX0ypmUmlJeAHJkM0fljvrYrMZFj8BYCAR8P
hVh09vnHPqZ6+Ay0wfXIB2iFunOLt2XK7EjfKkln0M6fjFaYwU6Ki3NzLnxfz+EtEFnKjzQvmFLw
ibfbbw4YgZQDq6ITxCGmrwRPqtmPDL2veJbYLdQ63i62QMMtmmNseUEWGNltXfrmqB3SsAm64/Ps
FXUWD/cZGdQ1wEn6mECg60nggNGub07kIEt2jaT5dP6Yy3Yjsng8F67ee9sigrVRIrv2zdgMOq7I
sdcckQCuPSj96w+ytPWwJlOnTiIJylsJMPNMtIquKCjJyw+0XKuhtNgeWXcHDpMjiDphOT9EqPyL
zBMKSaLH/0tuA2W29I95J4LeD4CLb83QLWLGy/Gqe7pHqUYCBNyEo4x3c2hwOuhHu7eIgTqbkNiA
flILhDygUiRufmxRwj0wPNLRaBmOuJ5Cj0mA5Se0Y5ojh4LMhRs5Yj9jXYuKv9AZQTr7EJpQzqGl
sKaC9cuh/BlIPw5j8lBXDj8bG45eJpzqKtDyf9Lr4mASEeIv6Ra51oPPxPsiyB3+ZcKx04k6tGNp
GKXC0FwLwGBBPELGmc4GdGdYm9E51KIG2ISxkMPknnTYEfzizDoz0/64dCelju7Y6zUFIjZbJCeR
bKkRRQNZeJe8TQx1ymEX8+lWPDrTJGFK5R34Q4lWJIOMaymj0sdYPjBZJYnA4JYOaIdscjSZUJd3
8DvgCHrbeRVgHUMF/a9LV6WD2hWnLaL7D8SXSUo4men+jDlxpS4gxTxwMtMGAbUfANGVuwGUcHqd
nvyL33Wqdc9dJvdgn3IHu47hPN+kICglvYMDqQoAQssIO3NqtW54nVZrOhvkMKXzW5MikSb9/tBp
N58ihwvgn2d6KRDGjM7ey0cAD+UfA3jF3ZNB9J0ghPw595oRqLX+eW8PtYEZ2n1sLIUlQPvj4FLC
8+Toqbl76hCAcOu+NJq+pPLdCOujn9P2kJwIEIoJ6T7Rgz5ldQLbfgJAgqPiHNKoIKWks/5yMcGs
ve225+x2jKugHR76Z6awH1AXnJIM9iFz9kKn9J9BRVOX+NwCJgDqK7j3EKtpD5/8vD/QxawMj22b
TkQZ3lCBQdkJ70u1gDZSe71g28oRctm2aWtRwZGRSPVMwiudyT4ABgbMoerj2kvN4cjXr9B7kd2w
P7zq63X8mjUFcN5rkxGjEbOi9P8LANWINnpMo9wFi5iTDk2WPiLwmYGtlRGdR7LQ1op1HQmywrkM
3ghVS6gX9SM1bSc9jxE0S+RNuoYDAjKlPneVxlB8GA+El33jaULMpk8u5cUDJect4TlFPtUU9T2S
LxstA07Qxk7rBJQH8jw0XuEubUElYC+AY6RFj1VxWS5kgyw7CqU1gxHwR1zS0ucs7nlgIOVi9f7T
7RL5GLFYRiTvQfQDHZLgLqZzmgjQCpNLYFuBKNjqQ1FevwU1C2WJ+UNCr/ftob1CHFYb8DHiE/L1
gOXa1QaIXvbbGq7o9zCEywU4gS/a2AwZAP5BLwjF8BHcZtCjFf23Sr4e2GUeNDIe9p5TWQ5X8iMu
JzAWLM/deybkBfA7eAqLmhQDnBWxicWvuCN6sATVNpI+La8TkZERROTaBPtAfP8Db3BA8Jh/sxZ2
bRHqXOcQz5Mn6A9ss1Aw+xL4uU3eRMKJfBYu3qbVznoxSYnEQJFcCnO8b4I4JuVNBDUb+KIM+egp
n5kTUD1yZANCox6HbBLCC8AQ48gmA8vIJyJcb/UEGF6AyqK7vnBwQIeN9CndgS5ZvRQ8QgOHwUTN
pHuUrsy+CYr/fzIQHfB+SeBSZuXAUEQXitpJJgSBlEgyTiKtjuWnNumDVgdVKw1zjNmddyAxBCEb
kPmsL1lrxClW2Q2jKZlN8X/SKX/RKz4Sxo7eZSHYVhat/Bg0DjApP7B8aLTKtcsFr0XZkZBA1YSf
yHtK1sZ/MLMg6C5ooHwAQxnkspIbimIu338UqGSb/rZQ7OUURGvSWgOUQgrny0Nt0/44xC3CPnpz
P5xm2MV/WDeJUzIlkOaDPNg3iCWyYv84AiRmYfNGrCK++6G3mKBQzJ8AjzPwPDV5MU9Xvv+vvvuG
z4zYJfeOA+aMuST38QytYwYeH7DR3z6S/f9atb11x8bsCjQyKS7UmlCx1qP+Mx2te2JN9oEHj+8N
qQ+NaiTNev1jOFu3neXklcH247MSb3AsgMFmd9m5NVuqaxdQw2MTYB/bEKgYzS2GHLJCyvAw+Xrn
8IvylkRhOcvOFLDLnNqWaQ8KJtxBSPSqSxFl64kcd3yhTcUtUCSY0wSwt9dESywDZq2hwdxQxwMy
5JowaBBbZpRSAFFBgzsMZNJCEaBGyO2rDaOXPU08OhHJcXTMGT7+7WaTuU5DXdfj5n9c/P6oNiYT
0R3l14YwhPpZnRx1AZ7Rx0atpJW0nD2tJrsefsZXp5z1umj603jhOMZ/a36IDyA0SNcydgtz+vTG
yc8u4HRam8R0++rx15rBrBxVqiuIOm0nF9oO+lgSfXnsUhOQkfEkwVTBcmF4hfCUISOk16C55ycw
8VzrZ1K97cXX+ZVOfadiXKaqFrU8suwD4rLrj3vV3QWS9waI83ABT2n+S6Clud3JeX6fP4s+rtZO
zHuK9hvTKCoQwh1hH6+a3oxzYFNuO6x14Cm8hDU+uea8m3Pnh3Aca6RkvRnYGHCE5IGwkd4Jo9od
5Zlmd3dtjzOGCmq2FVFB6SuLMp+yub85dgTwR5eM3PPDP+WosUnSsyqswnvYoryIuhDOeOBwtP6W
bzcydi3vyvhmYPJjJvyQm9Bc2E4/dh8sLI82WgeoyoA1OwFvXyd1omz0mREdBjIYV6EL8mUgEGgI
yoJqk1WeMtQ0QKz1QGMKiJCwBRXo65CPTVoUkNGaMo2cyWUexCCZphqyDgcOppbXuKRncJKJDtza
RybbaelTJLKO5P0UOdCILPvCO2Ey0UroARPwWg4E+5yuVDl/JxdZVMtCPupzZQIrXyl9w68BSZJq
IIt3x7BRcMbcZQ5k5rJ0ECyeucIpC8qOvGTERBvm5q4HfRJNEi6n5KSQ+pRGJTR0RKus8/YQm/Ga
6R3HrpdKbkkrcwEe5JwbuIv/b067IIkM0xR37G1s02+YZ4hgl5ZTpO0ZYrlrNNqIHycrpiZGoHwG
IFgUkK2ZE8RRhLkbLYZ9mMw7Xtfa2y7NCDtwHMb6QbBqcBlcuSA1bCZjAxItQgxjKigNDFwj7Amy
RxiNA4oxnE0LRt+RWCOr1H6gewXD8rj9W6bSGcDerDol7T3WpRkEU6LEbwoA/HGJ2iTftE+68Q17
1HlnVZbxlbz34u33HkOJcx2oatDSXVAAJRzZm89mfBkCB6XkQUqVR/JVUtbuZ3LJIN1mfXJ0UtUa
+oUWbgYe53dM2kUzl9r+7rTRJaRef4jJpCOwVEjMs9dE3/t35KHZJLTUl/2lr/RPg1OZXmuXStmc
ndjFpcMqBKkkE03yfBY9b0sL/oZPQTuC6FdS1/Nw54B+/DUH5dRgqguPdXofftKSGSQ6iLQymPiD
VKNEEs+nxTvhPCKhVH1Bwd/ZKtL0aGwyiqHkgiZHda9FQNc39JzDJW/NIcMLJCYCS7Gl0BDQp3wo
mqhG8erarPAbOrYgenH3Po9Ak1KfS7OQJOLWNwpedyCXgdM/1CRD1fw32KKX9TND+dEpwt/LBfnH
fsIZ1QPV+kHPsFu0oOwjaQcyDtBiwc4l4kUwTJFPbvnn8wLa4OUUltsulXk7KbcgwPgWNgsTJEYW
b4eGJT3YxYKNy1liwgaZ3UdLPDjV4HSJNNg4tsrKn7dBNt7D0zdoMh42kw/QcAN2yuJyZZcy/xIl
+/3zLx6Vo+8GlttjB2jUKH4QKmng6Bailz+e/WXCDUDBGYr4cE+/iWsPuwsIlwIYxvMC4ZuuT96u
+QBMzSEE8D1y6fXGHJ6T/aRyKOda0bvJ/u9mLVP4Bk8Qw98N2pUiZ3oPLyiYAiL/J6MggfZIa1f0
Wm/2Tyd5PkT0j0/pZQwy6fCP3zT6DKC2A6owIv4/8p43vHHmntZyC8vWgJdHfYYm9LSadilQ2zJf
kbKtnqJFppGhzL/Mu//9iG/vuJoyIDmNdbKJcYcZc3d7S+tg/2+ZI6vMEAgdHdK4AwNdvG7+ckJ8
7YTxfSgGXYdJeOndIbmM8SwF93Ab19OHUNZgTb9J275rUAL4vrqQrkjUMPb8KyGlT061UHot+TNp
vXqek8Yxhgu0dMiEchrozoQiQdA/7Bj69EdsgUHQfKdU5aQtiJPEdMWtTe9vCkaC2X+r1oO2a4g+
Eu1i8AeVYPXhYAaAkZf7YHllFnyiqtW1MVkuwBhSw07+nfKDn2Pxw6xjJfvilxrRrUiVTJJBCto3
6bDU9PvivYbFt2Ty/A1Q0uBpodooMkX6LQCP8Rgvc+1G1X0rEJQftwUVBIgOqOIP61lwiRC0/wGQ
PNlLJjwMtEafAUBTKM634gudhgbJIwJk9URm4O4xgpF6vVX5DPNuSBmQ5mkePn6woYgNlCzULQs4
1Z0yAMWjUYPp9omJKo96sPy5nwEzlxrBsmuus1XQZKbIMIr2pgSLWkCiveCkysLm5ACnFXTnbXJJ
Om6D9uLyKvZmuGeCzHw0OK6hUfbNRamggwWXHihTj773TG075sN7QRg8u8jutb/u5xECpeshlmUd
QoANCG1VRDi4b/QjVR/hxroVIapXY+JN4TfD9PeXAtH5ijSffgifLdQ1xMH0SZ+1ttt3+zGrD+Gd
ZgndG4QvGY55d/c4PVbWvbK+amSOb3fsLQGCBgrE6SeSTZV30WhfX08Rb1ahdcFDuRdtn6E6Ai2M
crUzVE5bo844e+it70v3gb+Ihjzeatl/cQKXQatlM/vZZ0oV0p5+O7MJf9GqItpTV90mcMgPF6cq
AVqeMim3pf/cSbVCuo0TyXiOpAq/v+SVAGjwddR+ZZhQU0qCaHR7w1MLIhUYdwnKb8cggYOGTSX0
dDtFPWv38b3rq3DCzISGO9i6ngUYHGuAvXPaVTPaBN/Nt8fZ5VUztHg/9IfaPhUt3D9wsaU9mxzt
iQHYivKVXuVtcoU0fBvB1z5WATL9VI+E7nOT8ZNev9B80YhtoicY2OhzcTvwjXjZPeWdKyQGrgBa
3XqGSEyPgcRf7LvPAKU/eNy9SAGPyR2BhnSM+AAagpeXGLvzfQOKTRjlWK7Bowfz3klrEZIAINsU
Lwj3fQrh03GoqnaL3rm0UsoEiqwDNF/f/nVeX3Ev3DsqViA4nM4+4ddHd8HvobXA3AJJN7a8db04
Oj3w5BbCLcRULixjxcdY5D05X93l5gfAwTc8Dlrn1V/Gtzm6dar1TVs8Dt9EOM6uinNxjSofR59c
CUXSoYxuXauzPvWhXPvK6Nh1gRuKCVBDpxkqBVJvTF1Ua/z1o9Kq/Kuv5MXSvrmsL79nBGZfQ/3B
pviSdvORjtAxLV5A62kOQaEasnpA3tNJtsGwrvY2s04PDy28/DzFkdb7j9Y37JO/QuvIofpRQx2R
V3rEq33XaSZ1ckCOmvfiSBZSRBlqBe4jYGd/PUqY00pfRvxPKic58F/n7rcr8dOdXie9X1iDqwZV
bLWxyeKB7HT/49xGncY7Z43T8cQAoLMBn8pubCcfZn/g+/zO6O7u/WsAQFT6OpdUOdp6i0LfhBti
UtW8fETYQM4yiqTBaOsuvAHrxjAe7yoX9LlrWAK2+8LyvCHhUGJCOj/BSFlU/24IaCCO5d0+3h5/
CxNCon35eFfNO+rOWRMKwv2BFwTCH+4yMz/WmXC4dIyHr5NwrJeDB7BbRwmNTl9HmuLm7A6gdLnp
5/SKdktufjEuC87/1K53GKoB9B4ZePCHmneFN7NHiqo4plffBOZWW8Wh62kB67Pxnw/3EyPf+ICQ
t+jBQkbZGEZFj0ZOAyuVtuUeJTDaFf+O/9BGMZb2FU+VI82/29tDh0z+e+88pyj4hgxU8ieNQUrl
s98Gfcr9czDh/Ol2u3bumDTfImX7WH9vnm66xw4KN8jXvOLHWuGQh2knX4ZR+Jx2nvEVzRPAQf7N
uxaduE45ENPXEM0dNSkDKKMqbWZbj5TiDEgehkRp7ytH3ZxRSeifsD31UDBgKEi0VdK2/2WiJ6YU
vx1EDWKL6VRq2mBbHaLdAfiFqMpgD6AUwEkFLhBtrZqePGlzB1eq54wiJOz0rxO42D7AidDmiet+
O1oOf3aZzWWg+HaV9F4n58nbPWeap/jP0c3pdq0TXEkmP0O0pT1WfPDMNWunxhen/bUqOtPbYQCW
Bg5suArsoOsGdvTnMN3pJCDHmf1EK9GvM7wK4j3RITq7F+e5Re7GyhhrMhf98d1o/hzjizJWO3aX
ysfclqZ3mj9HJoElsUmsMRf/ub1TCN+988aZ3dORTK/dK/oKml+2+ueezfeeDoAdyURQ1XO+E/3p
7bcq2cGmxUizdJXK6m7Q9wnnPxMtq7TZ+/ht3MDQTpYzPTrkuJerpbsnNcQl/Bj8JkemTm6TKNEz
LEFeRDVtVRd5eOsRjhG5dVXniE6f00aRbdCC4ZwNKdQkSWJCRz+4LVJ3FXRktCQJSWiqoZmN6+7V
H548HPJoQv+jq0kAmtQfaGIVRFaZfr1JU0BqZ/BuWFqAU4AdC/yfFKktyEdp7SNAbA1O9sawIIBX
Hf/fgBSItO1t5X6WBUS7s72Lsum/ASUm4/9/TFsoc+NKATJk05hj0EDvD8olkCqQ4qe0k3eczdVa
dTxM46gi0Z2OMQXEVvzj+DTpfD+7ZtUh/YzGtU84gHBn5hApArbZJ0ZgGr/jEHQ6oy/CJOw4/+Cd
nCEXG43laasWKm7+DRt4xP32fUJAlCUUm364BipDs4+PRCvPrQBOzIQkyCwgwAOi8skAAWIggipp
nXSzxYlkk+dJ1ovug9McaThUTOYIKD7RWiB6sQmXAGX6OOqaPDukSlFZHnxGx0EZHAcIthANIZmT
/RhWB783XEiYqlkM7535mBibibG9iXCNz1a937NTbnYR/rWfHRs5sfk9a7UjE8Z72+XoDK+D/dM5
5bd9fJjfRupxwE1SL/aLv0eZmmQdRFM/CRIjk5XqsEwgLV3sNqJWtL4iiCchm7pyTqNeAeLbfyYg
A30DkBpNBEedMbIHtIbHJOX6Ffjhy8ncY5AB6dR9Mciad4kkpt+Ujg51MNMvyJrZJSO8meLj0XfY
Ng6nMaFGztxrhtStxWc42IdcIQFIsgRg4vyLcmtNEYxv19/Lj8xrHD3aY1Xm8erVZfRM9N0Fyg15
2o5srLvp+Y+RhjGeyeFk3ukV7LeQlyaGdxfrnPARIsy3E6Hf+ceZ6/Yn2c8vuYZAwBcsrQV8TqMa
dO7Zc1QNoBhes46nOifYUrnK3SoDBN51Hpv8rCYh3XSfW4mdj7wMXiAh79Zv9Rzx+gMbcaUmaoLE
PTQygKmT3mQJFs/VkibUx0aXXoYOINwvyaataE9+8rXVj6zNIMAHI215aeo4AVIG8CfQMgwaq0qH
dUo7z2lNVGesf62VXAvgnpjrX3U6k+zMKPqkZrfazVb0ZFyAIIZl+sfgykziFFSrRy98Xrz7Oay7
sp7MFXiq0ocZVlrCEh9Gtu0qRea23OocQnkKoiGzKKeIzYQcVe/PaOPKGNgcSm/IS0Hx0QimhTxL
JwHMwLsPp5FrcJiUKB7nVrA92ozY2X5Rln0cl/wn4Exn4bl2dPEituDZtdnOPzuKenMwKVpgZ3ha
KgaQkrM1J0NzIzu62kUQN4OAtfWzDyc4hEFyCJNsXgbZGRjLLZnmrQKRidqdkruQ+XLlqOsAiAVh
2emRVQiuH835cd6zX7qdK5PNtIVfplgwHtmpVdH5DsHGAO/PmoZHDOL3hdhy/R0bz7CmyXJ1Vqe2
FXV098xK7vBcuaj2yRp+xw0RFEyNa2eP0fzW8+edm5W1JlmGFeedVYtQFpIs9oMxSXBY4kDQDXo4
5aKEgYxgEsmG1XVyqGysve3jG+uz1/YGoBNbjABMzPeAyAdrmLbQz17dvyxYWYYRFuqa1cB3xQ/W
PqNwfHgPz1XyEzwf2EmHo/108F/qsNSC6HgGcBcRhYYY473t8mJl+g6f0PCQt1j0hwPbrSRPdA4g
tYDkOsYzoCTnSOPmUS4oHitUkgH0qpiy7B4UGfRrHYyUlcO0cv+8LFkcPrIMwG+txADixHAzxERb
IEeoplCDFaypS254hrfnTVsuO4LLhDfm1P6widU1lUBQjIkKAGYBGPX8hoWQbDhQTOborewA3gpe
jW1mkjCa9g8g7WfGAwxVr5owkwaR1KLZ5a5u29folqN1MBBBEZybx/DDQ0o1dvslfMKE2BxXqncL
L6GYVz3CV9I4z9HP7bLpe5MmRJ50cBmd8iVynIRAHAWDMtDYgOfg5vxZcqrWEOUyFr6e9/IlUJOe
w0Y9OMOjT2+Sh0uqPuHgJumIjtEZOIexPnk379E3YgQt5NLJdONPAI0Yxw02yjeteLaVTaYZvIsj
OT6iDdCgoWuCyOl9EGho4HizxxRneOZcfllRlBnWlPCTfCPdrVyCJ0cAkS66rr5uiyjHgc+PhP/o
8ntwGxKTbYW6gp4ZlRL0cs7lYt9vRMH3xVlIVwTnibOrEfTrLAK0/HFWyOIhJkHyxFHK66hy/ikh
chBUP/hOkr0e6Xd+orhg00hO+Eog1ACTBqRua+HUn+7zr/tMDJBpL2BsvcXdVUj+qOVt5Mh4p9/u
ETbOcTAn9Rq9J9WqB1tn2Vc9pF7DrsW9rLju+1gL4IRTBsndgz7oifgFcnswxTn8ye+AyFqFQGYO
/KLL550jTGddAi4P8JotZ3fC+odxAPfG9E/h/UKi+XGoGAhLqlNxHKEKwevPgYLFpOK3dwKrY+/+
MHZ0pP4SggYieAiSjChN5kQ2akby4R8cq6+rR+eMhi5rsEdyST4WS9aJrKgtRiMf1hXIHALDYKV5
pyenrxmp3nxK+2xDMz0qPpSzE9YRSYnTy+X5a6gUBydsHAEzzVUErLjhSBOPr+MPHTCDFqv/iRsu
9ZWTG2BBMDWsA56ZoP0Ttp/I84iGz8Vet4SGD47Uxt3+YOspL0SmdtS1VtzX0+wc3YubV9vVQNa5
JjI6IijAnMF/kw5tn7m+AuvrdQIpYUkY72nNMTbGzcSv/HPELrOXHPI1bKK8nujRqXZ/XRtZ9FXj
tf1KYj/PkYQ7iqJOMHzA5CIeLZd8Hwa+5ORBJx7umvhY3O2oCUkMqCiNLju0twc9qHmrdyG17xXu
Qon8g0Nsf4FUqhMDr1zvBN3aeznd4VSnILQNeJKW/3IoOViIz+Q1u7sPKvj0wngaFGUPkjDZKZh/
AZMOquBktxbNebU5kqXVpc3HVX4BRW8J3YInTE01Wa3eWUeUU45fC51oKrWgt520PpHhPgT2dYaW
+Ip5fOp02IG1buGTy2ZJ984X76sbSz+5YPRiaX1YOOwR1WM5ZrDNxzDznl5kToSevlqyaBo2/rDo
6TbV67VjDTvr4aePLPfRGiMlbLXGJwdye/T2M1LLVbYHCMvTz65uVFB/SpyIpAkyZsNrCFIcTnYQ
YYXLZbR2PSCPoHcYhVFCsd4LmhI3x40edEQwDua8NGJ6XewM2AmNs5xF7wH7ov5Hjt0vor0TIBxg
EusCIxiTiRDcu96YyIS2S2cNudED7hdgXZvZ7wzJCXycmISQ2nzQnmS6MJto6aSCu5TTgvr2r1cU
b0BAvCA+Y4dwACVtP29f67C+PhYXeDMD8B4PsBi/L4xq2DE5CLeDF9z6UCqlE4A5wm6HCvrk0oCc
AGr7gsJi7+8RYhxSwUglYxqubrj7F6Imb6LeMxKzE76ukMHaL1yIAd2IFdSe4Fp/Rw17y8YROJjc
RfZebYK31/32Z/vsAHzxugR+XuYO8B58Y363OZgPAitNpov7NcfQtJGaeBTmsO5Zk5/pgxaBtdHQ
YkM91KqAHH6sN1hslLIZfXWwGKLFdiNk0SSgN9p11VjaTNCoXwhHd4i8/ZPm7h5dgvmTplTkzklv
9qWDfH42rzJGcA1GtHSviCFsIuCHWwSNt10XOKfiBAEFkj8c8m7bzgBL855df+gWyXI1QVZ5gZwS
GTlBNr554yHiD3OFM+y6uNu7T1AjvmW381ZYz9Hlobf6Z8T6CCgskbpFOZ+l+qlF5Px9sgIEiXZ0
PrbSUdS+Lm5OtdXLAzUeIpxGMf0MsyFnJ10hr4jlcdIgNBx1sdUGGJO77TkEmfxlxdIau79sQV+b
QkBh1ShqEihHa7fTAqCb5eI+biwab6Sv6VDA1p+3tYoCOaV6c9aDyfZE8wB4zxENPLSNL4zrHZSV
t6+Wiw05zx9UqGhcDK/psDPFJ1xHpYCmMEdw27AjOTSyLlK0zuq3Iqs4fp15izS087ai1niorq/+
jk04PFq4dyO1TJ7jsiPZCRHp15hWCIPLewTPwR3/FlH2vEhciyhsom7AZ6/3tAjpy9AcZIcrefDk
nPa3vRC7TFqB1hUgEVeBmPIe9023w9lWlAUpp7VTwt32O6emt2iMfooG6OkWXZcPNHhrh/fhotWx
/vyrdjTClHlxLU7OqrappugvEMy6JE01cG87i+yAy2BoqaBRUxgtd9vOi8kEaVTshfcOykgnWFpM
8reIut/dbUFTOsLjbjLRoZww+nqbITu7ONqX6RHJEppuIeIsjSPri3YBVQAdd0rteXybFvS/6BvY
EzSZQDyXEKf594M8z9W3h2vIbsf7+eh/LDQ5WMAlKJHiiKLM8x/qiRA2aMn/U2FqYX/3aq2eN4cT
kXdQVZc7YbXmj3Wn4RsN0xq+DftOM3kxfBAnniwEukNIlludQFWcH+FlNuahNh4ScD/kmKE0NLc+
01IywTprG+SMBHqOubgg07I1xmdnQNsJDWreXzBznTdR7Zu/P9ZkSePOLtvTF+2VGEjLyy56wISR
bJfnW/+7p/QY1PhcaNPjAmsWI6KhV/p3natHKTG/jpeukXWyV8AlxCBzQX2dybMQP/D0nB4jEkQu
S/pEoxHnWt+IcXthckAmbcxgE0cnegzfCU6mJ+c0xIOevJLPMqux60CLZGuG4JHxc8AyAkNAUgv8
0qOfOz54qkWu1ZDgvt1saExL0MWFTPBfLkiIN6rbQod/rACYfCZwXSxwSQjYPfwlU23QkVfvc7CP
8ypX/xCkTGJyJn4MvFtelSCUgpEGC7ifAqvEH1D1mXg2FPf/alBuCSDtAWsklAt18J1ZVwucpvxm
3QNB6B8LdMq1dZc9URhx5+n8FsYnfwxVzDRYDFHTtZ53eHrWdfyKf7SonPP4bMeG/5zIyFrmz0CI
Jpg4LgvQPVplOcqQOSzm8e3hYbJfzR6CmBdkMN6GNUk0BKKsytvJo9AT5OFePDlk6GLkNT9jkMzs
58Vr/GXNw9/bY6xswj4E5wMcUp+tgXLQC8KCRKg39uiOtFLwKhBVSN9I/SHruhJczRoSN0RtQHfM
uX+z9qbNp5QBTwPbCGk5RryMg2R7MT2R4bhQmqGjLAQbJRRwMY/Rgcz9ETLbm4rhGW1/kN2F3mfw
oqk4WFlM05MmAkPezXRnBtjxiUK4wk8A1AG66kWMY0kf1oI9vfuX/m67BbfQLR64vekWk4cJ0EgG
EkqfkT5T+PSx+zLxv4YgZXyoa5OufwdyDY0qN/yuj4jeIUOuLBCTZdR+o49u8R78LXBCAcuAKCiq
nGaBCf5UnhBmMq8IRTnAYPRL8xdv3ADPOeYv0IjWa6Xt5GIfBbcRLtjqs1pGmCQH+54NvKcBt1ON
mFWA3O3DCNjsV2VYQv4q0OyGNMgk8CjCJohZdYBvC1OAMHr0tQzUPctuVHs1n1NDeg1Yz493rhxj
wfjrvenyG0O7boEIGmpQPnDFGQDGO0LpvPiKpDMYqxUUC4CMootRzgUofAIaLiwtoN9iUgOXZ1BP
4ZHDeWf2mSoDvsymsu/xC6B/hsSHwJ3NAahiuw29sOd2cwb1J79LezXcFyhm7EFBVwH9U3hMp/Tg
a5QICF6fqKgeTrt4A5xFZnPD0QzxhkLGJaNljpL7D2rml/cj30Y28+lom2bW6X+Z61Gj1K6eoqjr
3oh55/gEy9v3/TnFIvoTbaQdhaV5Z04xX85Rjn2Ita7M+PUutLMH42VNi0/fUBAm6lhgB2DmvVRS
O28mSKYephbA35CfAKwPNPA6Ejuvr8P5AWrsnVSJFqk0OYFZmWAywCZqkUG0kRkenIhM8W5IZ735
hVlltmQ5KkNZiGBPAL0DdxK/FIUUT0leCAnxZGlCIL3Wdf8g1DaJ2g+NkAXAhDWN+8icLeD9834A
xwDwgfGG3c8lQlJLzRhMoUP7GplWlMniKheT1tLz3mtm5y2uhvExIY69HiKA9wXwSZc7xFCsppba
W2CBCoFU9xCRhQLL374/XaK0MaXBTQhc38ajCx1wbjGjZiY+Hs3KDKx7UALpBVL/L+xDd3FibHuY
3NsjKpB/gxiFQ7CSyDCWBZLPMYcaeF2A333QhiMlQTlpqg26mTnHTiY49CvfmDKd8plOMRN6Lp3r
WMEF9uhKlUgaFVB00Inb9xlC2vtdzQ1WMwXHW7pGgBoFooIxHKgT6CGhMjQ3twuIkfCOLHAENA82
XCuAQygqJujyTHSsihpQjuJgqwyf9CX/IDpE1+szEAgQI0EAfyD+NgLWBWucYLWADSWi06DfOhMV
+Gj7AJCSjm2hNUh6OOLCK4oZWrGE1oTCVrynetkYY4S3SX+o8vm3PpL+AkDwZ8Bvs0U6qqeiR7Ou
hxBVA+QCnd4GvUBollXOh+4io4QFDZ7knIfFERogWvD983CPtC/iPA7Gzf4L5O9v3Y4Bi3in6Aht
5R+zRG8AV1gBHZNf/CVMFyYdX5pUYEf27MOLnTOw8v8nIMLjFDWOM8RYwdNhKjyo85YGmvfav3yQ
WuzM6xhmSL89bQfm9FmMLmDfmQj6OJTGiL/S44N7aZKdYLglOhdH5z6EFLhRT8DyXuJVDDLssTJk
Si6El7ezTIWVdg2P4XmEphjcekbioP4AmgrdwXAwxRbAO8ZiwpiVcEz0iySGnROFHABQR7cQMJ+Q
dESm8QfXDWxih6N8D40TlAon/DdEEyu5DJpJZwcpxUas5AAN0D52JZz9td5MYpGSXdJWQIvbW0aX
gVDyewLFzB589AcqxqeoGfdgl4y1MTjv5+AQHJDEEGI2/fyMkaMEOMrw26ad3oNlYDg9zLz2voaV
97/TPzic2BEAT2Trct7FwIRvg/XF5fbcDyKW/XMA6rGtS48QO7j4j3/AiP7J+YsYj78U5BMsolQY
lusuHQNkIuhkpGeHpZqLjvFjPOobOyMCdYfE5ECHySEo3MdCHUNn0sh23iGC5oAohUUjFwf6F7gG
2uz446x4KgzRnTVRZdAHM9lJObeJgEhGAZgHEkaI6wPpBfGQvRNA7K6xunumx7D0y0NHsckBG+Qi
Q2Dk37tr5CiTpIgTsUZ/8SM9LZ7+80u6BT3oD1hfDYWeJFynfdCQdFyytnfOtYkJwnWJdqgEvR5g
VkGHgM9xQYN4zAQIqpUjg5Wns+ekULebtk/3YXmjLetfPBku9ahSzkGdvX1yA/oCBmOWeY0jrS09
MfphEX7sqDY4b/QYm+CFbWaf7lOL3PUxnejWjPDIASAQQ1Doo3Qm9YucuqZDTd3fD89oaG51FAn/
9CKIIh8gxFrEhJfdP/tDFa9MGLIxcwE90koH76nZhdkLhVTl333BUZgEsQe9B4VKmRqXxHkEZMWd
BHtPOOICiW7cBzJPbaeRO3xxX4PP4Bd28INAaYBt0Z7CDI5RxZAB45cDYL8gJIwIwP+e/yo6KHRW
2BnIQmHY1u8l4GVoHUaUmulpeAbzgeXUNf0EvZCBh63M0fWcU+MsYf47wxvdlGEzbeiP1dwlNaYp
dxsOmRVxA48WNkPQbuiaiLKijPy5WJIrWFprwfNTikq8Y2HRgBwi00njyKYAIaQfPOnLMkPwutP7
X1Ua9ei0ouqOekeXKRlqIWTJNPgZZNIT/dAlZSBOQ/PZP1EN8bXg1MeWjV6S4uwYsNr/EXVey4pj
yRp+IiIQAiFukfcGAYIbArPxVoAwTz9fUn3iTMVUd1cBG0lr5UrzG19btFw+z1aifUCfnH4KbWb7
RaHxxLGZwc/MUoEgCG2RsZybdTzEeANKwcpuT0nv1uijwZEWnhDam6w4IcV2IXZqH3YETpib4GOd
YuEEtUBfM+oVeHoUlZGJnS9CeNS0eIGYFJU5KnNFO77RD1nXePZwFzY8azT+VOuxFHyU4JzUwT6E
DiUMUxlH7UPBpL7BpFbm3nsZKw4TEglUg6Lz8mn0EE/dh7U9CiBuwqsUimjPhdIDlaLn1ssgGyBQ
Ynaipse+mLRchhGMHQYT/BlrpN5jMCNG15sZg8E8pmOKLBbtvJ1Jo9Q04vE3dibcazoJVHErqm6e
WUbePDNgGcg3PqfYc6NFDdgUnJZGEJZc+xwxJNCsbMBsFyIbBHvqTmcy1xeY0969u0d9HvtcOTm6
dQE/3DFbZPAyOw9THBeg2tG45Q2KdTFllk0/DhMPYxs1VrrRjMksONdprNmylTgyqfImd7Z6eP9x
8O9UjmkjJso4s5ScQ0I+djT91mCMQg4jbycNcc/oz+e0aJqu3w8h6IsnLC60XfA5zoSPpA2BWlDa
MLPBhIHb7xVyJJCSkoK2imXPYiRmjBlZ6S3uDN0uVroG/aOpmchGLhroid6DUcNGF5fn34BOpYNz
6jJFUeRaboFaNGP9zVKjdjW/g6psZTCY7FM5Q4jZ/iDVg9CJZupmN0ckBZ788C56aAf4OT28Id/Q
2K2qP5TMgcUAo04IXF0P70MgKFJwm89xNqj64y59ZXrmRsu85u+ROmIaZjPdRnkU4zfjTE+4zYsc
i57rJ9glsh0v9qsAP46QtmpU8+uddzPKpyhhfEFlmygVqmrd7ESlDcTNfjtNICNvPrlCR2z2ibfx
dfQyaxTF4nrdtBtd8814srjOmWg7D+bvtxC5Hmj4AliLfQAczFNDFgPiq73gBghoovbbkME2c1ng
LV8tz4APX9KL4XrBwmm5xm+IqMHarvGtosPO1LHfcGZJI7rTfn7084IVYqMSw7C9w/CS4eeNxWcf
UqBL5iXd0ieayAxDk4GA83G7XPb4/Pdg5ud/3HUbuBOwptUHbytaVHQEMRIC+VZR5TT78kdeI20G
Lfcb0eE31OL9Mr4A+RSrBSga/N6kUaDkSMecwE7/RBct3wf7RESFJamWXAdJ9kPfPGBdBxYtvPu4
6EHsLpRBK0KRnQ6FcMoe5p6UpukcQQTScaGbQCHNmfOi40gPxO2FK/qodDvzs3FJcP4jxj0RR6bp
9vir6GrTH9uwkfbW+hgB2OvTdDfdvb9mlUw6aTt+tOmWAKu6j0WUnAo57XiX4EIdIgh6ot3Ru4wO
Md9e/uQKuz8gKjAlW+sGsyp6GPSnUC2kC+tbTkyn/2vEg2xFbMo+fdpmKwKyy1tG8JQS7g79ymN4
X0MYnQudUEiJunOYt0HsE2GE+tgxtaFwDBr26sAxcEI6wEKdpuXNVtdx5VaE5uI/4+Ol+mNdoB7V
cfZz5i+TduI8kdm4LJcamGbkr0wEo5DliduAezDIVZ1OdLe1omukwETsfo6LVuKJXsfG+ksdMB7j
2scTiNXNhJwpifOznhaCDbw3GHNkdDUxBb6BhzjJwUCmAD+OE/URlCYg/FYJQPbZ34yltENJkiN5
Y+kmsQE0GEOXTAWCogJ/YujKpIdWu9XlZ1GkvsJ2Seij6a11qWz6T3YJTcxjHKYp52DXYfDpzFz5
eaOx6B7ezHOAaabZSt5bpkEaFfZfx1KnM3cXqker9q+wwPOm1xy0Bl/USUjyoXnLsOyvCyBxy8mX
KlRwf0jhdY0ZQ8U9UVB1lldLDx8+WlyenjDjAvxpf+ze33v6cICuU3LtachWEIVA/CGH8Mm0CM9o
ei7w31Dzx8jPOZbdkKW2etDF5bRlgSAt0HU2iwtH1jZSOXuI/cXqpNv0/4jrIADd1xgYI0NnRn5P
qMJQOgWftTfoOXLMBHDS0HU2u5OdXSF0QHsZcJ3PweYj5mGQUcysbLT1RInkF3EnrwXnvnONztPn
gIYvHdOh//JEd+CwvNk9vzMCw/Keb4Mqbvg3kAPuLp3QDyRP3znLb66Zy0PYSj4JwY2xPVNb0Agq
iLo6+jXvztMLp2rADCN4T2E8u6RyDBt/P4DCruEJKIt0484gnz15nXbJ+AcKBh0wozds467H8t4t
3mkvrCHW0ShckNKSdnQSPfsYOpWRv5tTEz4NzUJ7+y49dDLNdiwNH9UrzcywrIk1OCUvliy34AUW
kp2oc0+awTs6lE+GsnsW2tP+kLAaX/asyVphvjg8mTgXyKz+ZPqAY24gCC6rL3/lKSNRTLt4t+Kt
cTLtA4xwNeNOS3JwxmCWSf2YA4NuSLr9uysGkM+dyRhHZ176iDQXNAcHQA5YgYLKw4LZ264RvwU6
CYaSmaWJiLu+aPY5BD7eD3rVBYOLi6uMIx8WrldhlzcJ1naH3zFygGDdVaadnCvXOQgs60DC2b8n
JxtXzgNhjsnSmQPxCNz07nYIrGWSFHYvAIrG4GROTd9XYTfP5tu9daNLV3CQMFPY2OuVBlAlV9JV
e6oOWtNruaURwxdJHnYr3oy1b5/ZKz17fH454wmJ2JkdIAGsuyXkN2grMvfbG7txi5ZqP4gknFEe
SNom7Y0u7tEkw/DhzwaJQoeG3tMYrWaIP8owY8apdh+jxk0eiweD8+FPnXfb3AKX5ONeOFIH2Y50
0tDtAX0TEtXBb31trZ39BB4wPMZY+8pwnaOUvjB5h0ryQqe4iatGZZuACdx2vAYE/E3PJMjAMZgj
cz4AruGwyGDcMa5jFM8HnqMZoGt+ofKeVw+T84vVKyIiUpvoFo9epUKYXjPFejB0ARhvBE/4Vtcw
cA0WWSe7hUxbG+aKM8ulLuCdxdY5LYQXzozfxdxLTjkSWWG0MwHR+Ignj+LZLysTpqQwdR+g1UOl
pGgDRCj4T8AVYXM5Rt1ZFFmJYxf0JtCq8/40Ok6odrrVuL6Y5wVsDHQMROBwcPqJR6F5Jh3BGrjh
xDr6TJgBLxj4ilZWYzizd4bDPGSivkyJrg1QhkxpCfzMr+WvGDw2SETf8afQaTuT98bHuOtcBSrI
XgNFhD5MI+yYaipJbMPbSm+qbG1BigMpqChmRNVfUORVNlRwxO2gcjnWCk6kltdiSEBKKcgu0jKz
S4c4U4CUP35KfQ45+d1urZjiB1s07ip3L/J+1UJI/0hbWnnKzCDWw9cE8+O0HoMzRySlJrG72115
JZoDFyQumm+nYeSpA66WWcjjCqTjUwoEGcJIY67EyMiyXFl362f5LHfeG6V01H2x2DI+ZScDuUej
rLyU34vFlJe+C3tSOrCKc7eV7G53rGsgSlrQze2ay+KEDpBHe+H9x+mLppOCuAueRopzCGsaYYPD
q0/D9vUaHBhSJ51sG3dopVtdXx3dU8ABrgA9rugCbs03R9TyBbpE/KWQg2wnGjTacDvajmp0Icu3
obfCWQJ8swGDHLvykChC027JtBKc11azn+EVLEqPsC8Qoc2y96cHeKIyJqfpQqPa/EYYBA+kBgU4
DuoaxzkQ1ocVwFUWwiYFdUB4IW/SrTaZDuUik2MetiqZ/URlmIk7D5UeHSyZ8pz9959PFvQG+deY
drPzaJsT8WwIm057CfBcoBage8yM5X8g86MMI08KRrTlCLIqidebbih1Q9iOgwtAww5aFwAwLPRA
yb2xuDfom8p8ie0jOZuSMH+fSj2Umcw5tjuhwj9K+v0vaHryUdhd9ZuLARd5SmqHUgK0ouFnPX7w
wR5aY/l2jWl7cF2Lcz30H/vuyXBYSkiFjvtXEmkF8cY2pEaIAMbVEiRxL5MLu5dUmA+rD6SqqXMm
K+Bf3Gz97+BWUz0Hi43EEvdHeCvMaHl5xwrFbQoKj93LXuV5HVpGxpQXWk43/CZX80IZacKKLGta
O1/6Q2ihBwrx0JeZMNfjSpyn9AklOL0C+hcg23Y1U041myFtInVKBRWz3KQwLgQJBPDfs1zQmyui
Zit4OA+Dx4RN1hglzuWD+nrQHrDEmiWYkA7Qad2WskKmDeEEWNIQWeQn7KzaGIeGMZAkQ+XuKskn
E6L8x9ejMzQU5i7CAdVu9scRexQGk8aEVlNI02NDub1ejToPkbyoUQWSRyRNhgMf1iEdaFEoCwAP
rWzmCBziQN+h6sRkHyhj4x81kfbVEZDVE7uQiTV2nK7150xCC9jR/AOIkDpNtYB9D9qAbEBOxo85
K3H9Ib7cTPDwoTX3DYlSZ/BfM57v02yTBaap4nfZ6jzgh8/hRoqrheNmMmYB+K+waYMREFsS0Ofg
gCDkTBr2SG49fXF2Afg+0DLrLbGwh0FSZ8shdmHicab4ekhTQ7ZJBgp/+0OvyTn9GsNfAUNJMcK+
vN1MqSTBYM+RX+MkmxlZo9EHkz9kSkCjBkr0w/kQm8H2AtN8k+6G8VCq+OHdO8PVYN7/4VHdyyU2
AKZGo/E03GXSLz04aq4VSgwo31MRuBBx4HDMKm32/Yme3E0rJBO6OkO/SUmqGgCADneS03Y+4wvy
/K7+XBlVb7PhX2Pw4Cwwl3vGEdqfvCPQnrQgSOCh9sIXM4/zl6khRSdATOrssaOC64Snump73Vi0
w0nBh11Or0iDD2Pp3hsLHVofCE7TATPbBcJ4izYYn9ptI+OFyAu9iR97qAm48EkWROHOj74A+EYg
R7qHnPZDsun8FJwWQItInM+GETftG5nffSWJHJ0gRmpv/xJu8Jf3dr+1RHhjhQmcsra6HDzs6Dvn
AquM/MwfrIky0LsONsUj+f8z/NJzmI9RwCMF6zq9TFDYPhvj2ceJp+1qgfrmVpEB02gjIYRAZAzP
FgMKgS9SEZ7RxGC16JaWUw2uOhNlchg3bHOFeCXTIAIFJkMIx/BvdwIfVs14GPmKsIjp7NeARnbI
UnDWym4zTvwr1EgACsGZbaYbpGuORE7YlUXXlK4lNQdibRUvr1G7BknYoOVSLWEpM5WN7z5eT7RV
aeoyAbjRyrNppdJuF70ksDlLkiVdhNUQ/Mv1fD/svR0oJBvWMAcGpfZ1+ODiUF2ghZ31kO0om8XF
Vq0zyqgtp23rJWZrP8iwtI5Qg4QrMubUkunmJ1XjJ5yNQIlnnJBF0/vUwX79zXpRZ8p5e1meXd7l
tZA+xJkP7IJouaEbS/oEFuns6DFWZHvHDAItkv7S3lmdnQtrdaiS7zg1WDZJ2k6kdgDTsE6221jv
vBO25nfwu6zLYh+R3AwuPwbY1geWkM648+1Yy9UruC1U77AiMbKLVducKKMAVA5pK27maJwkt5eJ
xt6gF75TqeUoZVIKt4j0xz4OpbHawD9nTykok/3aNBGCG92sJ6kiD0XYX/jB+L2QyLfeh+pARvNV
iLzZ/N8MYuNi9R3sJy/UUN/LUtSZjqlMOpGwAli3GzfCbSQ9wV7RMd/XfnDqmTzlWgx7bgvaaQGa
IE2mBLU5upZlBF+1t9R9pisiVbNDc0fkZBCUgaGN/jEtqWugTZiNvUknZb5ycq+EeIoEXyHzEz0K
EtLkNKoZ32KVlaKdzBAECxdiG/dT7X8hqW5Dltsp2Icth+KNOVbTmPZQ16kQcapNIBHCdm9n4o0F
XOSnmZG9xQJtUeyAlbSRA+qx/kAQWBBQO7RjHvaRtrAU1moyak2Ft5ocFf6omaOhRa/HZ2kH3E8e
9yYBUgSowzwwpUFmx4RoAa5h+uQ9O+p27tgGtPUVwoGcoiJehNQsu4TE/mrwP4XODUnEg4dlBcw4
4m3RGGiZFPRsuxVoQreVqUgCflkfB3O94nUmlhWofEUCycFRC4wbDlsXN6DnrX9gSlxQtLgz1KC4
l3oeul4HWGTGlMBkJ398M6LuZWB1+7sdLAmJ8aZNXOzEKGdhnISiLBABaJWQ6/eVw7AWVpsw9Rco
PutcOyofbxSQz7YGVgWhsgAbO5SAlg1YfU0Pw1+GviMNvg7K0d7zg91A/0UqSW8dZAohg8t5JxeE
1vZu84eReLqdmd0GCUROms7IeYtnFw7+3V31wJRf0OKPP3iY0O5dVM5u6VP17OFKq77gpwG9A/Lf
Rl0sz4HKUqz/SuM9MO3KaIDXgZco6WPPW8t8pcFkgtp7/ZS9tafjTQeXz0GW3Z7jOrwachSKGAgx
+GisaD5ShzbsNWB/akOGb8HqbFTOY3imzajnyNhMRZsKFSprSjWlARqjCcE99e7BlXYUhWobsKaG
wAjrVgZYTWczKldiosArmawAC90CK8XyKuwVvZAmQ9SOQWhJs90oMbbz7+y/minFxWLXHbkL+ScX
tOm5bbbjetKmQf+BuUw6ewuUFfUvNaDkR192jbhG1GAcLqPtFkXZig2EBM6d+CICmSDjWDztvGa8
OIb5GVCVTx7UGz2zCRqXMbL7oe//oISldtaZkrTNBvsOI+9XH/zgdWnbdxYHCm0PTwWLAxXRqcL3
1nxCNEQCZJtWiMwc4JjsULXZ5BqxeAmlXdRfwEaRoKKRinCNTED5DcUpuwD4sOjxNQXWw+sfIcgO
1lcH1WTILusWYk0EEZcDXbQF9+bM+3tDIELlD5XoO33CdPxYj5kl10zAC3k2syxK0G/gsbo+hUbH
P3m+S8uCW/UTmHrylG+uDjIHeg1tNqB3US/VuWLuPIdjhMY/DjZhE2ESWiDzU/41q5U+wlD3CT+F
xI1fzByFhT+b6vQ2eBu9CxXtI6+0y/I5Ry6EWRYiUL8pjhK+YjS60kdht0b71TltgBxTaArFvbIq
yNmovq85+FAZmj49uGoQf2kV7V3jU5yWCNCQ9b/CQ6ovez6o623edcaIbFoQau6l8/W3kDhUR832
cf+aC/uMnjv1kXGyb/aV5d7wEW1wtkHTFIocytXhrZhTdO2hUc0bGaNb6003yIl39AW+2BTX/Kqo
VrWkF339A0ZXCeUi1N5qRGISMWPwZsnBw+FkV+znX+M562NIxK5C2Qkq0gYmiGqR/N+xbVw2gaDM
sWhVO32kggHASkd2U1x2fVI5wOKThn+Ct/GlHproPcogHAXIFyFW+mcSDLJIykpSadW/hbPBAa4O
zw0PACFCjb5WwwGUONrP+cslI5N7/1Xc05cnt+BedEgazv5rBamuzoTA8lnMYuGu/h2YxiEQncC6
p1pgnvbHbaBjY5Lu7l0FBmd0zV7MZOshjb/3cAs2Pocsa7xBS4AHkeKCpn89lIEqLEnmOg+abijW
A3exB4Y/7Gh8x/tAiokzz4TpeIa0ufMqKBh2xTbf5xBdSIhv6SlV5wSuKU+Zxw5HPL+sNkbPv3j7
WOidTbOGtA93IoF35w/J5u1rVnFjmCmT/9GaE+UAgp5EIs4ge80Xo38L15yUkzZ4hkkrMUdH0paV
jsovYMdmX/0DJgJWCLgrW2wveUwvafuttSghi4gxmwHvdGYx+yGyBN4+q0jCTORt/AOMFlRhjKNF
VT8GogrUHD1LSiJIKuYt3BRI+y7vHpMg96oTbxVWCuunpvWI4ceQBj/pO4muhTK+cxgCjq3GxxqF
FuMx7pFNWS/adYwEFbogG0f+qSXQfCmdkLhjct11RDsAriFXoUQALZAyYBxs75Kt1XRxrz07xLDu
5OWeI2BNexwkFuAN4u+Ett8L7jOkmGamTzvoESBKlj040ClN6fKDFPuihyUjE9E9FMj3mx5A2s6F
E6C6lwXQ46DRMYiO3FtZTMMdXViMjZ0zk/PFs7Z7kyum7uYx4ufyGvAGA9ax+4b1Pm0tGpPNoLWg
qUHj/sW5c3Ro/lk8AE4BGnUNOxtFtOLJrSDBI8YI95vIji8NEZP4PAcGuXOZTqOJJck6Z8FIOqco
QZ/kwHhubSagzHesdtPQ91lnNcMtDzHm7+TmVop9WOigsdPt21fTus5OY4XXYhMH02EjUzgt70w4
rhrFhZRmVTdAfwlxrMIVxMevkhH/kGsCAdxSWE2vBXoBkAQ4q/4+KGm2TZh47gYn4enGZNTL3ajf
RvfvSPdzczWhCLFUGXg7SL7YnzHwCAh7H3Nw4giGX8AQl3mHINg66Oe8jGylD0Vysom3sgD2yhNC
ca01Lh/hJn6XX9CaIsK5Ju/Vh8hg1pPzcsekDWMv20R7NIjQ/th7u3WNoNi1/CBYicEvB2K16zMW
7PLrNK/MLQZhwGeReOlr8MmWAKRStTzNTzF56bZApqlDzyN7WTgeG5uvAVgMRi7sH0aNx6UyA2B4
iNkyaLodC4Et7oAfIj6FDuGy6ZPct7LTWpsqg9EMJgGJRlSKYougwNVEmhNQSlBpkJJLYKxyXCK9
18I4AGwEz3tDpshXyxC5Es1KOlI058C3npBJOYdbJGgsvhD201wV3WJqFplyPvvQYfb0ulG4ZpLE
cS/4DC1neUgSKXoQciw+jQDl5sHW42n5QGyYlez3tKPBJfQ80qNuqBtsGRWx6UC+IZBcpzsAemIn
TOsSu1FOe6QfXZrU/4lrgrRrTV+Z4m3puwvWZWSOkPQSfcVpoo/aFk4B2HUuG8npRBsfKT5eTZbo
XolF1mGBpunTXhGVGB0AwgUaT4YMIUVqRaFcAIKd3Bd7Z6RbwB0DAQQ0wpu7WXxFKbIZwz7vN39N
I0wtBGRJWkzfj4PIoCaiV03ptrM0oLhumxW4qgmChDMok1eLfdBdkV01SBkC7gN5EX+0w7lsjBcp
5RnpPDNUXkEh5NKktBsFoMIgoBQoS7U/OgUXcBQ4nlIt2eDsUNS5kLDvHVhFYwDrSEuBcQWw49CC
k+5hkGVQotwsW93J5eWTt6F4twaQKjxALS4qeG3ArVngutIl/bE2uCUdli1TAQPWN6hP2rN9ns+K
S+VT0Pe24UbQ9hdVdORXHQA4uWAXdAtmDdwaQRCtsAI33MGKck5mI3w+2CO+yR1Q7JbUCAqazDIM
GBnEKCpdxtaUyDh002cQ/MV672yHMnCgVSpsIOmbvowRX0cwtRchycTSuJdvIiMIbhcXw1AkY9LP
kjwRYujW3hxCiMasM1eAQ4PcHqoiv6BRKdOpGEPYKnqgV9XiQu/2xh7JAXUsESI6l3uwsoPZkfbt
BvmYioR7H4JgV5OGWy1Bciv4yTMEnremjUCPrpSa8FTJRAFyfOgVWcdQjzajPU3RDvU2JSddYLoY
RNTyGIIJc3bM4cklGZ1nAClcGhpvm9SPHJsDA2Rl+2Nt0w2E0LIJmm+kR4iU+qguc7XcFN4ADuEH
XH+YTL3Qd8k+2Wi1pjdNXUm3QAynxVheB4IQoaoZ9dj6CmG/t1TBs4Max/f6FJNGN9cCwAeANBpl
2Zry7qdFioObkUQRMJbwGnaSADUmGDbZbjz7o3vDkucqMDZAWAos56N8L7nu5xocJ1pQiMuB5iSF
L9vIdc3495Z/AIdZFfuJNtJH72KG4GYLDfSZo/sipdsr9+kx7ZVccM28keE5RQDkgJoDs+2bVXGb
I3z3GWEs66MO5qM6yM95hGpJkZidRoK3v4YNrBBq+xzK7tBpryDVRQtFinF5fLA8WoR8NqTZzjtm
PanImjKKKmpJdjfbRlpRdCyo8s+lNHih0TEtfKKpeCxqUCBiQckxbu7cQyCamJV3ixET/YYzUMly
E7vJDPy1cAbQqQ+lLpgCAEFrStSyzgBCzsRzvBl4J3cfjL+JOZer+Re2GAtdyEeg1s1oau8Y+Yto
7s7J+569SHL0SAQFQM3dDdBrRVzx5uOPlBwgexC9RY7eOSdXvAtOUknJu5OFwlvE5rHfR3OFWQj5
o07z00LKhqms/VkJdEtLezFOSVvqYaRsVSSCIFX/faJX/kQtZmecAMWOHt4XRCxlEOIQKw6vJxB0
FgHmJswfd5RpXxQ5aeOvH2wFsieUx+S8alkIxWbtv97iS0aK6QvOagim43nSd1LlY1BvPPpLh96v
Ixrt2oQhGXLJtFkpCPc24thHzGGwT4MPA30HHPQRCLK4MIh3veB1RbTpCU5ZNd90AXscnQBvd/1C
gadRJeB6XaT/MU17D+pEmwNtBfuGqJS3RU/2Gx5TLqsCtIygILKZwiV6oGy6i7mm+0jDZKBCYDja
AltOqK5ES1Ic7RmbM6G+rg4wXnCcWtfezKfnpIo4HmtOxLsFT/qxyLNAgas872PRKdUSX3AeuUDb
KWyheOywCpEDhYMSKLFgdNn5iFh/oDkRssyzecWUKklMEpTRiiWy/vCkpePUIy5LxGCvzLJNvsvb
viR0wH/5IBGeVrk5sHrkE06sFsH8MYKi8DciWcEIolqCx53RROU78sYzDiXITbI+5Z+iEcfKtXr9
TXDIsaMnHkgLjn2HVC4u9ut7fk7hX82ctoHavNy2L/L+QpbZ5XLnaJxhOITcd3iI+VK+RDdKcCoB
dLNVu+YW7Phg0cjtMk/p9uXWFF8UZwXzT71dIVffpO/3T0q5YHQsArCom4diKSCJbBRNwYgDtuY6
MhoGv95AZ9kiPki44wfEER0jQN94VfEtPQXEJ+I0PBf5/5P6GXwwmTDRCDSojkEjDK2PxPDT6E27
kOyDJ0n0Bh8sX5CG5mVEnCc1oiFF2vSBt4/+HR1O4sWLvKucAov+90NEXl4SkmMhXvN2o08CNmUK
yMmJTx/4df9aUPyPGslO4vC22MTEl4oA1BjoBE49k0cgAnyKrRH2PtZUJ2oe8me8O5utUc3Sm7/y
q70hjR8pxXvwQiMcXWbkMKQh3iKnRI+CrA8pZtG8PnsV0fgyp4nismAI2CO1FFOaY7j1th5nNcsQ
5XVuyPff6sEHbbPBB61nt4nWBxcnjOOqvcbgWqGD5z48bLeLJ9ytt7Q0hIqEJiYFjjSPpcpQ7a+p
gSZxeqxKWQi9JbdCVpzSf061i/Gh3+k+XjZ4+Iy4c01OPuhPoN60VFsjjbWOVcTXa6APMOiEzagx
XiwieexiqZZwQFU0zQ4i2c7avHMrcUZamiJ+zzHKb6OK52+DbRIMH/g94sSZyIHqCGRB/A6v/u0P
YU1pTO5BhQ0Rav+FWQSFi7z/l3qQa2AZHKwDwqDCLMRXiHj7GFQwImByRCerZxNxBUwPo5Vw1LGn
x3TjdkDDt1i+3IHwzs44prIcqF/QCj3jhykasHQlOEX+rUk0m1mmiy9RUlg+TYtTxRELAQlpbb8B
U+WCWVu+ZJLzZYo2dgDW7ZxzAOQdr4qulXtFQuNYAKyaZImF4IpBFLImQeKxMOWDKPFiOajIGH6x
puvy7XH84AThT7AgYBOwFag+kHOMpGSVeMrfGTafLNUD3Ve+CNMW4km9QnPR7boX/zqQ/xatcPFH
Ig2XQIG09u+/CMcK6vNv6lxML25MmxKVO8o907Db+EzxQiaUKy6WGLaE7S1i1XSOr3Yhzlf3fkJi
/3QK78+D1yUsBs5f911gJKhyGAjDC/tBWs6cG4zdvgw/TD3lqIluEXQF5xYhssqfiRUA9pumcFyQ
1ne2CTwxnFNMToAApS8EXHv4nHNcikEDZ61/mVYDVE6vkHSHJ59f7AECPzGTCUWp0rqWQPtPRV80
uFts0UWXBy+brUWkld9BnRO85TGQsNUY8hbFv5OcuyIPNEealVYG4JAc/9Rclp8SQPD5gRQFsfxg
7P7mOIdN8rPjEtkM+kg8EwhjuLEUIKYZZHAmkrGR6TGT6Bes2wJ2CYoy7CCOARaBpWE8K78v0NY2
5F2isS0EIbmGn+K2IWwYzlGLCOPuXAlfcgnTxQJLP/5ZRFNZ5lN0+fmd0ErvjTWxTbnCckrpVqLT
LKuMZpbcAGuKIWrTKPnroJz+/GwlLrMsZDOQvn7NhOdLnTdd4HErbC6+9+/+cAEIgMFU27BlAA4x
L9jbBU7KbHthNsqK5dp5uXgWcKFcbpEwG+Lv+Uje/v+/igKV7MJLikIosFz5wfr9DPb2wS/yAq4c
S4t4wM/28v9sa63832PCzpA4wZfBWcHquCQWEhPsgkX+e4L85IX9JR+Rl9tFUcjaEX+Ejc/DdLYk
NPI3/Ls82oJPxY2WPggbVvyAfl9EEi/x7fl9a2x4vOT/vvyfvOm/P+7G8tG5hws172a9/C1zOmx8
6SKJuIAP1sG/26L8vhkPesFNkXsnZMKtyUaA1YMNOjYncKYIgwxqxDGOpYXJxY+a9EZbrmABLQiP
v88iHhMx5UqP5iM5MLARshL99Qvv5Nq5DcnRLk7uiVQPlw0bJ4A7MYCoHS5givmfEU9aVpGsJRzo
plNJJxDjb/1WiDi5kDDKspBdU3siS/7gd3kD5wt7iAVTJjTf7ciOyl+bQ6eINdHea5I50zyZgj+L
plFCYBJjyh6H9Ytzc9olAe9wCojHGBi+2RCACnW2UPYFSEd5OmI+QuPO2KDHf4W60eOEuPlU5zDh
Nv4l6uUgl8ez8AZlF14Ew4CoSYcq3Qy/9E2Yskc6sxrnDlk0VvPjopmqbGJBDL/SrtXJ9aKz6Veu
Gu1hXHjfrG1e8flAaJDwT+/Y1V6oCvJDmE4VDau/GW6GrfQFE2ZYBbM6o28JOgw+rsrkh3yPuASb
Nz38wQ21m3MJextfn3T52RVIBGUKpC54LGh7ahNFsUS88I26Xb9eiPOi6sozPSGG/ydpuD7xCmwO
/85j8Vgu2tYnFioYAtDmrJiFmNHatf/wOxFYWmcJ3VQ8OKBHwyArA/JgIMNPX0YbaDZdmVI2wiPt
FJlU0g8waDdQFJC3sBklTnXtqvhgZI/iaSQ7iaxFtiyKv5ZkS0IMFCMEalSyVGg1zJupnHlwRBZ5
mHomeamsI2iceDE0SdU75BKsP7a9xJmPQdUkuwwvSAiRxiQEAsV4yXr4jfnZPYX6ABNb6MSiqfNw
9ZSd4Mlt2Cb8O+yTBsbkeGYlm+FxLH6M+uTARBn+IhrduN5zTvCSHCdLGJon44SywA1zl0uEAfwx
OWX3HEkf7xl3yUbgJWZbrvnkfrHs4KKgrD5wvnN6wSu+5bf8gNlTN7jaNUYcHeiScpiQa7mz9e3O
4blP5WZMn/BShbEq93oV0BBxP3AJRuJNIqe5LHM5YGRQL2Ak1N5JugnJ7YyZvZhUzCLJe9rOmzz8
zWswBtKnV/LqD94d0GPtQ3YewAMdnweIj5tH84r1gpQK8rEq5/4B+yRKVQq9Xdwpr+xZ/7WWFnbT
l+HUDtj2S/j03aRNtkryKpL29Bqac0He4/KCpHJ8GSnlLsYhdTeHjJXUJW2D3kBN5PSQBh+UqQ8t
kcqm0yooEYHr8lEUD+DWwHlktPNkUQiTC5Y2K4DFwgqSU0ZWVIPDTfIqApJ1h2JJXEP8EvkkNJAX
XcRJ4zubjTzWemztKwRz5sBwnCp2cwsC0mb4z+3rBc4Ed8vjAtl0YQuw5fVVLf7FSoy17IGzuGPd
0HGGrAjhgBd0Y91U4gob0W68cXpxAzilmhOz/94LOOrILuQ65EmWkAu2tR7PUoYQlLb+NwDnBPyV
U35yeHl7jpi/3HEshi8wNAZS6K1FZw0RMfvKiMb3rXkYOh7UKEE/yKFCItOHE0sqc7IWCYer3JNN
MJWkRDyo28TdBYnWDdl5EZOoYHiwP8go/zkmyM6itfzztGkRR0V/uelL6+S+hqSciZwij8ZiJkv5
OoXmK7xyurNnD5lgrk0xojNCYUxYKAeQhoQk3hZegUvDkJfZbPCGZWup0NI9z8bQLIxs0ys8z/Ec
ZIFNJ3XIfjwO4H/nlni9SeUvJ+Ef8ZVZTTVusP021vPPKxZ3Y9piXJqKM5zInhJWIAtxEhHOpIWA
hzYafJK8ifWsJHl3p6aZR1hYvJiwN60nmom1ceDGMCL+Bix+Es5fqwWjWezfyIx2AWmNFL6H6Iy+
Nn96ti/UJCer8MjQdjCtkctyHPxGbPHsJELBcxDYZyaNGzCzlly5nSfFlOPx268DuP9SOzYBMZxA
fJ7otD/odSuDzdd7+Rc2HUG0M2g63wEwFC2aTbVOf8vyc2gqKkssmKk1G2wFJAUQNwUBScTMtKwH
qqM3eCyrJQhLdAceD+ebPMrRnf5ihl1kRAoefoZNsIBAjwaf4XVwj2BLc29ctFIQ+r9EIhDRy6E3
h3ibGQf+P7PZJsFjXI/RieAEgQuOI4KeYgxhvShNIJccvLv9mkA0gWrB9npOlFjzKnkAgNzwFnA/
q8p9uI8AKrp9M/7+lmwEbsWuD4YP2KaTw7mhrpawdoiBPTjwIy3c55g4mnuGNEDLf2tNbKWgse9g
vkp+i7IDi14qFVZyjWzJvf9yFhIJcfCg3fMkbsBcBXbap2MYKyakaPFdxS01/1hU73QqWf8XOTRo
6CjFlzr3xYR4BZF6fS1+PkmCNmDosdH6kegJ0NEV9wwUIRwxX90AFG07m3k3kZ7vFNLK4Jucl6g/
hOdQpD4q+0q/Hxxcr+iGQIp+mKkG9Kt9iMb9oEV1w/kR1MEsRd4S8y/xqajG5Gd2tThRsFz+DnT5
J0BqZoCyiGtdF9GXzh1U1I2YbMNh4Op3qJATHuaCFoCUOhK9BpvcEost4Rt3k+daPP749rv5brQb
7XeCLq7KzZo5hVpsPTSU2hnHwYZZ7EBJ3giaRIrXyr/pBU4rph/YGHDH16wi+pBDhJTCR0lTl+ZW
O2PE9cUJYIZIw69jktFvJasiJ8CtEI+plwMhPHiS+0O3Z8CMQjeiHS65UA0BgbDbqwI13y8+tPVZ
WJ+JtpoV16CTt9I28UKW5TW5MSUdN//wBEeQXfigAZaKbH3wQ39SJEpHSlQLNOzWaXmS2fjYQhER
8iVxoL/JV1kQSEdjX2AVQZuGQ4WjQ6dXu13VtPXedPPY5zECDfRqJc+svE2OkgEd2lIpMdNFJnzQ
TWTatvcEHMb23HoN925BnmDcEazgGiNKhc84hNvwiVupDHgYtHiCC4dgmF6VAI5hZzKzViswXhcs
Tbch6EZLuv8/ySlgitZ3dSO7S78DwNJYoMq4FmDohtHaavU/ks5rSXElCKJfRATevMq0PAgh7Asx
MHg7ePj6PcnGRuzdO0ZIre4yWVlZEcgfmbd8JePAMNqEYeGWuYDUF/Cj+3iaCJfWRqB3Jdaf8jGV
7dYItDKRxQkBgfOvRmlp2YBR8RgCNMi5IxJgxlLKcR66pMosKPOmPf2k4FQwzbrNOOoZWUraguZ6
C6+GUnvygEp+pR0JNi9TKixg3L2FBSYzKXL06w5zrz1PEjDIgPJ1NCrQSN19R2W+LL3ILZ4jg1Zb
JG8izh8uvrza8pPACqTbPYllWx1fosaUMaa32S5ZOyXOOZE60U8x0UMw5BQXu3Y63hShCgj+F2I9
sJE3A6SpmkcoojBfO2jGO/lhAiCqhNRBSK0W2RwmLqXlzZf/UYI3XeUB1LQkJUr1QDNexMzFVqYb
oE0YAQGBZlyrPGdSA0Ou55tAvyFtesR/gwJ0lhXg1/JKf8WdPB0FDptfb34Jzwyz3inCNrNJbjzL
ow04rk0qkw9e8BPSWsgn8hOHZAWAAQ/n6+LBioA+kPBwtnD4kbZhgtuQaLH9bks54NlWoj5JHKAF
6hd/XyG5xBBsI0Duua7mkRcG9ApiNjvlrtBlzTZN2KAE1GTIiCQLWMMp4N547yvuMHXD+nBPv/4u
7QPBcWNpRqrpxXH7pxr/3KGjoLmK7Aj8eppxYsQazSs8w/LZg8Wp4sSGVJuoZK74gPmW7k2E9NFI
eTPRSdPqEZ5CkknYiIK3OhiooltOH+cMiSZoUkz/JIKk7TtX5rrFk594f02ndrAUrAEEskdwxMig
LFg3ht849yN9MguMX2eGfWAwH7GghuFunffiEM5m/xEO6ZuoViINdV0S90SAgqjHgUtCvSEe/liL
67jYe5GnHewcKhb6PN6dodUCzilmDqVz+vSpNEajKEk6RA94RCFeoAIdsAUDdQLmBQ2NSwiC4sHA
OXbeCG5KB55i33uFDYDsHL0Jd1V1hnBP9MCI0IGGeFOEY2SG5HC8NQXeMqw/Oom/31C72pqpTSrl
QyFsIl1Uxh5o9N0NpF2jmQqMDkfkzS1Sq5c9wE7EGkZCPJDV+3Co4fJN+x/qWxfnTa5Gp7DBOGG6
6vQPbxlfUjCIHpDJwfyEEPy0nrTCN10piEJnYwSERH3gUvckrovMAC3FzDt5e3qkU7QbnqJGPoXJ
vvWukf6IjCEVXCgsyd2fZvh1eOQvUnwkhhq/TREjsVpfu4jvrDMaUXckKuJ+Z5otG2lEStnhvYHF
rAD9C2EXA/fznWALxWYfV7vwo00d8RTtPlpqCIQgvK7j46joQaGFtSqbS3LhRyI53ACjKp0H/FzU
rD2SDYjSEiTRqqNVbtWB6BWwXSmIO9S/nV9YAEaoAZaY31Uztb6v/4tGxfY+HlCHd+t99M7UN00u
/NtFnlNpDJJjNm8a880vYrdsorhvgvSNP1Cd2AaISnFJJ0J4DAKHxVyEkzsYOaitCx2bJGqt45Ve
1HnOr6LxxemAe6vqkEo9wtrIL5n4Q5GlBeNZybH83EwQGygdLMhUyV/rG6PTh6TeRxEzJOPGzmAn
qcAgxL5JbWf9C2maitXUwxpF1QFYJjjdZKRqv+MYpKYatkfU/QUfFZopZseIM6p6D3KkKYOz/A4S
JZh8BnR+7hHgYr34+1vVLEXEnpPrjjHrqB4xbgV5q29Fq2gjzUf+NIIe+RyQ/8aPDvE5Cj9YVsAq
bkNOEIhPB7aFqaZvznkNt4oJrJxQtQCqi5MBlWGOb596pXsb3qISNgynAsbF0VcycsJEvChAHFzU
VXuo2zjEv8RhEkqrtcuBuGNEEH3p8O68Kew6EslyXiHRkyYvCzAv3+lYwu+dIZ4tCF3U6voLEglg
KZPL8LGGu8JFQLi10KomIJljB+N0r1SygEsT3psq2Ja+Gamkv+oiK+Qha8Xvzzf2aVT+vVGqxkLh
/xj4hR/oUOX10J4jpBY4CnAQCXmHaU2IjmyQf+xJ+k9ZOz1p1pmqDWOtozX43J0rV0gCDFVBhrFt
e6fJtsdY2qiOaEUah30ELiwX59NywTjqAdPGCNLbrvSrHXWZSpyl17QHCH40uXUGzS4Qc8eO4jqQ
ZWpE5cWGcdx15/+8nPGYMJ9/un2ERRUhvOmJpz2YVdYkXRKnJzHOAHGCXjHEE3CZSvziKNwxCapR
Psk7Mdtj4hDeGohtBAjJEjXTTZLOZakLboP+nBpKmTQKz+GOCp8Bi+auNvaKAGTDbN2Pr3dCfYe8
/mE/6ZFBfwMlOQQqLbJOrmKnmkcQQ0Y2f/gnfCKFfgmzqcvhhtGAYwJKDknkjuIIA3Hc17ic3Mb1
PkYDcgRtDk4ypV6YvQTU0PW9akMKW7bkD21UAI06zuQ3aNowhx46knBvxLZBLU4gVw9CB7yY+7CZ
1dI7/fNHGnBoy4BaWYVStU62/NmYaZvfYuTUBzcpF/Hh6MDp+4xpLY8IFSsBPDy8j3hJisovTtQ/
jdE/XqJjMfjfzNGQUJnYQAQy8LYYAz3tk7HAdUDEjBO9lFKhaBOovMBqEDXj6RUZAgvoCy70162Q
hGAsQOg0x1bOa5vU0sa42VY7LU0DuLIpDJ0vSCvrwnhYuzwoYPswuti5hjWbHc29T02fgJ2awqA1
UvBdhXcBgsfFyVnCWq/WOZJyESYMurS82b9q5T5j2WjWE/n/RpMeeXfwAOxChuVIOwqT6OinHCUP
DO+AZhvr0n9bdLrT4YBqeY92J94k/gk39pJf6xLKWwgdtOj2R/kIt6Su4Cbe6MJ7lHqQ2HLE3agt
Izo8EZMfxqK/npSeuK8ahNil+P2ozCZibhTo8a+SPfEq1vg6GIyQG1E5YtYKUuh8ioQWVmCav99s
tw0vE6FVxBXqKMzU0qa7AZRyyIdwOsMXLFsE8yDHHui0Iwfwi9ZScjWwrlfwr7llyLMS2SkEkkEp
BG8fPX3+JYmHLZttPVmHd8YSmcuiDhsSzV2tyT789H9QfXfRg+CXSEjEnZM+id4aAYmvnlh6EtSO
9heJmHYNIae1/3z2PP6ixRTlh9kM6HKBVA9e9HQhd5r1SBJ1wSfA0vRJLfxzWjOb6A91MUYlA29u
/AtkiV3UoHgVFDZUlGFfMAf2lD09OasXjIRSvGP4dkvW3KsgJlqLVxHsGsrHSl3u3Uf66u1UrwwB
f+C+KKq7MgOxERX7tZjiEaky42nvg9Z8olqFan2SaivhKyH/Q1jjKH/ZPjDo0EB7L6vskDZpNOwh
5kAAZPeeB28fk/ZVxDw85qd2GX4UtsX6oCv6ptDfoIG4JU7va1QoyTNqYC5oWFEXa3pMX2Unf6VM
CU7uaMySVg5oUdgN1qATABCyF2/3CL+i/OYzzvHuD79HpsxCIvJqzvA8oSsYgFNwipX/h44t1Ch0
NGAZUYVw6RzKq0mlBw1No+BpnaMh7stknTcIoqFYN3xqK7B2pn9Z+Zwyk5lBT069Zl5IPRIQ3UMY
Xw37hgpJ1b01/BryoOz5KjpIprFGOAAVc7dwwmlX7l6T7jSr+XRaa6faf9M8gLXaeReIVH/uFRmE
lf2g0xGliV7hMbiRHzed8iZ91BKK+bVbu3T8IkAHXHK1oHGfdj09zgDXnRaQUf33A2CYT/Pi+MX5
fyE92gwePpH+Y7juFbIXnfB0gk5Uxd11K9Ezqfn3pEEzJq4O5sCxR6Zo3wDzAmMNU28az8kCNJVz
Tj61IRYQSAushT+4UXfRDMwqbEKqdVRv6E0kdbsa9legnEI1vD87V2kRALcafNammoOFbckUCm18
crX37kiD4+Li3PbRphjdwJRB+EQpx7cdcfqo9benRhqpDdzQ1ZEQWns4l4KgdExre4++VrnBxR43
xFRh+UPorrrtZqASb0sV6PqTKAWN03F1691uIEEI75X8fEplZfz6ONQg+teE9d/izlvDC5x8LPV7
QbYEqQH16m88RkREFl1rq/6ndHntnOlbaXMXzLj/EUKn20LT5IBRQc2DLK7URYopvsdrhhMxmmAV
0ESePSyij6lT/W3AlK8kpQsTdywGr16tBS+2D3oINmh785QMf5WgKAvCU+VpKFcjzsNY1ynj7MuL
Z19ue0UaRYjG+rj38cauJJq2cQiG8+GQXhAE9jYpHR4/pTC9WUOQVjR6xlXSMwWZ3MjLomqKbalZ
pfU3kyM/hemPJtYRg77cIEQGP8Ir4W5QtwVDTTf98+w2pKI1lk6m4DSICG9cUircfmq2yyGW187+
J4RQBwhvFCOC+KtQxKw6rvfqfgAE6g7XXTTcT1ZFfAzOGujGUFkweg47b04g9TTDs//KVnGFzJe5
aT9/T6uA+ticdlBziK+OQJPCYuVthw33wK4B9I/n5YBxD9O8nrODP23LDamHeq4XdMDyqHCt2F/T
X8WoTUSRuKr7gPBDr/SZV1gmfFWM+04ZDz0q/NSSC6oZlWxq9jQ0Wy7rd4KsVGIQyLRDMIpE0uDm
MmPo4q7bD9S/9oIx6ClBH4Oe+fnHB+kXGvZymm9mCDD8laxjm2OmqMbcXTrwjoGav6CVvqnHKRNh
H6KxOZuZmagPAeVqinqozXbAXyWTCxfAfcA2QCHbKbu3Tk6mPOsQxxK2MC0Ir7/SMGvIJiGNCGRL
Mmz3JSAkGTAYZZWmXOichBNvEhzqHMQ4EtiiqQKZ3rqaxQBG38QZdRgMFVQnk4MvstoDBtcH40jf
lYO+Ai10/UqHvjWnRjDlAQnHkBoklEU3AbZ5QJam4XKDNU/lH6C7I3J78e94CJ5i4uhZxfEQn6Ge
UDsGdM3ZkjtejRAe7e8M65F/UQgV+uuBoLVX06JwQ+zuXZMjvW4cz3DXXZvSsDF1SrNSdEqO7Gbk
QvgOV9kjDntN9p0jxcFTF/1Xvob2IymUtm8rKvdpA6G2C2WohBMVA6YRiRQJO0CG5IUevc3/gKFY
wWLDyDqVRrBobXRXpo7qU4gsIx7goWviDREIRgCEdtpNnwP9RVSe6ZBc5Qg8BTUrjAGq6E5mJDPz
gR066L1q53FBEuvFfLarpAjmDQS4SlLIcH7QxgAjKvu3nfXVUbGbvuRU/hABAHRDT8diugjSkGGF
3zgER/ie9zZ7hltf8AEYApQBx3yP2aO9lneP0Qep92oEH+L3F4kkb2pIQEp82SR3KPdf8ZFqDlYz
K2Grir2HLf04bsalTEeNiSnpCcRBpfT7GIxgFHWnLigtgHcvIpYlKX8zuvcLLHCwcOIqFyhF/zbj
cmtQLVhN0CPyM9UwPIS9GO5C39EpRiyAdQIIfKKP9EGyzlysNsVnxL8QtWk6XpbeTUBFmAH1CSgC
25tN3gauB3iC0cgZmWxhCFaM6LVNdMs/nDhYWk2vBs7TQN3bIorYwIpMpl8yIhvwxM2+QEoec7Gd
Vz9gxKullBkl0yxoR9U9FYD5m0KQQJ4C7S+aeUBFgoiyq6QO0cieQKka/eai6hfiqMApk3hpq7eF
D1jj3xE/cI2UrFApcIrt/5KRovLTG+Yt1+75ZTMJ9mAgGK8M/0LkA9GupQCv081ykPVfYjis7jf+
77zM/4e4BUAcCpZgSrMyKurXqA+CTohNCU8tk6FJyi4R/T6ozf9bETHoLpQzKfvMAHPLyyK5Im8u
LH6RMgF1e+yIisQs68cRoWFClCZe94HrQcCiIv6fxQYv6cuHZY1IQEAiVViWpoC4oobUOZ99P0SI
Cwd+BKJPaqGcgOXvID4nEJGaL8h2OUV4DFdxRFCHMjFxDOCEO/8eKnCHEPeJIRBYeO/CYSSgBdo5
B0JuZoAiQSfhn3WLJ4Ig82dB2XxCllb7T8lAjnmDa0HapICVgDpFtDXzXtZ0+e5u1qAuCUbkAmi7
UNuKMiHyoNHf4HvXpH68OQBGdUc5zj4/ZGVbl0qIjk1yDuCr3bOr3QkekXg//7kYIDVCQ2cqikL/
wfnmYCMnL6Me62ZeFWtXTTkJ1P6SnBnqmfAYnBmlvSDTL1Gg4hfJvaNW1IIHKbtJosDfM/ga+q6I
SU2nQNkbfhtyl3XrtXyR0LOcFWuDp153PljGQ3cX7ianboN/X2Ea0zvdoIMJyLUJsU70SgLniDVD
vU+sngZzh2vBr0R2qhmxE+7XDGhpt58UqrHfcCPB2diNfjTg+QNiUrlVL5iIAU5VmHpyCyCj5b4f
meJwUfTFMl/bkxeMhskU7mzx5699TleRyTOv0cbxWq60T7gqIqwoxuDfMa2aJ9jtIrzCB6Jy9/qx
4hulh90CSkkTYsoqkODhxRU8UrcIwNz2ME4xw4r8KsydPyXg0k4HlqvSYipaV4pab7b85Bawp0cU
ipElY8tPJgkc/YSZ7Tihl9/K9N/cgKvBj4DLrcOwwqK8KHgxKaE24jkg5VDUyW4Rlm3tCDmfPGmv
eMW8IEoGQb7tQXY1VN0tNueu3bmlqphB5w5aYhVO8pMHCmigLQXwRf4ENKqc9qAKIOmBawMx7G9e
X2uRYNH+QF8HHWY0kYQvenq+lfOoiGiL39PoLuwFA6mU9q6rdFmqo505VlHUBRAn1QC2RVwXL17G
qZ8DHYxVpiyqNr/QCAXGWQT2EPytYthKQLByafJ5w5FlzAB0djnxLyBBjyU7k4p+XmizDmsbi8L8
QJZ8scDtIXTURiXWWkDEokTQLmQE3bgXluu5uPX+JgU246YrOHEPN67hQ63YRDMUJ5DCKJE2tig5
Areyvh+Q7OnPYB/T4lRGB3dHHQQ7CuesiJF+rNzbitDk7JSTCwgHZxsfkWBaSjNYikcy2o3VFI5L
RCNj0YDr/58PtKfWqkS8ytiNL7IiI6ZqANLqrDzK4BgR9NiK7sYn3z6O79kmyoEB2cp0LpAtbEei
fd4Yqv1LGEGezgCQT3wLrjRoWGeAN2I4NNRVacO54pxPSl2+HEbxucgGIZ3GDJYKnu1HD9cIUfta
5KTvx5pucMhk5mjAYGdMYNETx96734utXIgFVHY6RxXoNp5oMqJtYRZUx51NBEHL/a1FOhJFZTop
A/Izi5lnFPGfJiaLfFUV2yJTVC7xH1FFoIduLvGUmRZK1e9HhdbLbRmHH3WjX/Txemwqs7e7v/AB
7y59hiulVhxHTj1PCI+SW9VmWdHcwwnDh6x8OLuzEm+SHpmX/0FBdOHVXG+1qGXZMSKWYlqGe6ES
ufOO9JHpyRxSVMV9YJFUrKF1BpwiriFjRnsN5fFyH+7vihCZyr4P/QeCBiw0iEYz0NqNKdHgNpZd
atmKuNYoEHcbfQ0KnZS683nGvWYWPdvl0ba9yRXXtyUX/FPrN/0zAlEUXN5Wr2ZXwag1ZjSF4Kz/
KFB5m/qInnriF3BpZBkpFJK8MWGXOdrXeEyBD0Ewsga64RFUAJf1toMV2QLD+9xK0jo6TSZNBVU6
eEpeoft0EOqyS4xXfAzGH7tRQ97pHrg/gN4ntJ3eLYsw6Dws2HNS8HCO9F/dOfvkj4Sk5J9S0jsd
7VRcKxEioybELDelEjv1RXJlHdv82iucK44zs7cr33iOPvETQo3bvNJBs6L9ALHciPhJzJ2oBqyX
YzWouxDnrF0J2kjDBhEdVc6DMg7/5JbSJoiQzhwHjhBPleRVVhud0LD2xXIo/w9DrGpf9Nd6ShRn
HUkJp7zUfEYzjyk5yTrXfKclba/WLlD8+/Ck5YsrOrl01BEqlAeR0w17Wx/YGXguWYbX9IV1Wfv9
jUHEUb0YarbYue9k58/O+YQ2eVhEtBzaB24LAHOFHuOVcYPFeaG7H5CkIX34AOtj6mRUSbcuZex7
Z9c797d9vNyLVjiahgOSjnPTKmQ710A5JJSAeN5qd1CsI/B6c9A6xJ/47CzPE59yBijl7y9TSiRC
0e2j9d4dTUPFPr9dVMDrkOStI235iiNoqsA4w9ykYWAEIxfyCcOBhZd+zDplRTlt/xkLyWS24SOm
cfZwZjC9yNQJeb8DRmqWI07vyW6ocAO3Hx8OVwO7hisWv12nB0IAzU80zEDu7MwgW1JtmI1Y2aI3
SjhUsDKbwWaBjbY972rmDYKwupOSQCinZSQGjor4ioRzZQFQwvMkTjs9La+mN46dldsST5Uoix5I
KGwSu4fIVfkWlTT2opM47+637AcRjkCJsAe94eH2h7K+8ibxr/GZk1GrV2XL0CVWImSQ470ySgBn
MFLg8x9MluDKM2xObqbexy3tBiPyZWIhJ0DzWAWqnFSPiULbr/m9w8MoscsLNNIQHe7zpjftEgjM
RdVTaZE7npBGiMIBF9CXJ5NFnlXtBhcFv2eLXnn+XU2hpR60HJLpUDXNqVis/FmDsQ1fLhTzEZR/
FDoXXHg1nHaBNO+MU6IiR7JfDI9XmhifgNwcIZiYcKKkBBZ0B9GKfrHXaATnNvCGnPXFIphByOYV
PTkDxe4omQSdDDAHFkhQ6Kep5WWdgFWnWUhNa/SN/eC8qR3D8xx1yi63sUPNRUtWI/o6bezmgbDj
fjU32uK+K/mjpkwVRw8/FU2q+s+oe9sORYrvNhRIDcfVLinQKHrT/haCHSkTp8Nh+g6hD12VcSEB
H1R5FeFnqiJTu3tlvCEO5JOUk2pyclfLlj84xiT6oj4fqT6vgylj1N7U3VXPKNAiTmsy7eiVMYVj
ysfYjVYP9XNvDZnIqVHgj6lHP6hNUZAp43UqPV0KuFk8V+SWWjRmOwnhG4CUm3QCWMjt5taCpaf0
nVrnymWTzlBaGF567A5TX26yEh3hyED4xZgcWeLg67CAduwdY89cBnQhmtl+QTgq9P53x6DbnR1b
7Ws+RX0uROSSDA3N6A6qY0h+3CZr6y+voIWyG2tSwzNClPhi98dv0w7r/rNTs/kVjzGfKxuJkaJ5
aDa2e8HjXKEDG42YbaPuV0GZhZTvd0CKomRNGInbvUb3WYW1owJh9VGYvSA4JSkr1RN/1syl8An3
WsHG7IwGfu9rFpIN8EvMlCsyFVlankgjYlnHh0DDtyVhBDpW89xx/0fPznzA9Hmz/N69czJNFEC5
Kho01vJBTaX3Yp6tw1y2XitF552xE72e5DMvNUYmMNJ0DEmJQD0M+dLiWZBii0/7H43kdu8S6mOR
pOFil67btNJGAhOm5Nb5Ef74hfE0k7Tv4GljuYhw3tjZFjtK51N0jTcoFZNFJYoL94eKl/tHYVxo
mRpg7l3gBfMgllVLJJUOcr9kQts4vQgvCgMEH5Or7UAcoArLKEv0as7MIidecW72+WIzdX1BvDxe
h4yY86SeXEDLqxeCScRjVExOwSZ/UbVw3hKmclj8t7Xp3FBnueGkEB9EVWyPBJ9SR4ECIqJdEWqg
3HmhMGvKGUgYlbw9EspvbHS89row1lxSKs0wdurmh0V5mxcg4gX18nLvzkgvlcVPQXVvxu2f8Ai1
4uOumK679hHZypvmmh44Nwh9AaMLQUHkB11dKwUhn5NFFfNyjBANN8rz/lEl2JILUFx1cIfUeX+a
Ud18v8+Ma4S4NQuDN4UUV+/nJ+wzzZq3LYGa57AQbHrLLgM8BySMJCVf4kSNFCR6Qpx92uBAFfr8
zxRMETxAlAAJA2bgUaLT4OILo9NCUXfYUqbN9EWHeZtF8yRVA8QVMsag93EY/pSZbyJC1I2qHLub
WTQFJGOaK9Za42Co29IsT5zLl8XjLvpHlFbR86x7Z3BDw4MSORwtxNhUusWBoubA0pDCC6shp5dy
4ZuTwWwhzfBsms/gniOneVWWgmbrNOJQtjxgpx6X5wO6CD6Ii0kyUWb8QtVrTq5hJUDAOTiQaEZ/
JrxeuZhUdSocZN4hkN0lO6RVg5CmuRFt7MMyY4+PGoWOkkM92jmlKkO17I3RPqyNyXTfXil4Z3dK
DH3EPqj6Mn1neEaidDkYKN+kpZ0Amt3r2AysdIDilBD7yzWLVeTw82Jdipo6qRQ3exy5I0Nd0V5D
XdEGVKIsgYvqNGn4nWx5GaUFRbSmxWRIZsacbQq6axdaksq294hpx5LckmIu0qMMg664Mh9lwGXn
MfgMLix9n7nWa7+CHFSdmelswRDtVZBxdjJjbHwsqQ15lzGx2y6P4hf10nq+NtTG3JidfqFkWuRu
/1inH0wXTsnBqH33GzcLHlYI9h56T+xQ1C6e/vJNjxFhWYLyOg/7HcNz9HrMXfe5+3fEs6Mix65h
sigKHOjBI0+7t0NsnhuukTCFWYq0djdiYiCPNiCoBNelJNt0o2KG/2DZI+rUzrdzghls7GUaPyXA
gWifz+s62/ANJles+T0tJfdesYlMHQSIXr/ETPcXzS28XeSXakyHdw80Gpz4Uca0hpAaQyyEsnIP
HbryEK122e3wIkspGbzfw7CJJXhW/Ea67k/bf7PT1a4hOUrt+1rSd9DXxxIf5m80s3jpCEo9PCbO
v5m6e6Q0f/PqcH3sNWpVKNjHW9yJ6/7YjO2+2CCJEKkojMMK/wKVKuFDI+YgKIRml1i132Ib/Y7f
+3DVtBCeDsPefciJMz6HBC3ThEGdCKphthD4uNuMTaSMZ0gNoiU+4GavIGL1e3/mYv91wqYJEY8O
DziQV4Ly1koMSFczqqWHusACRQdEcHmtTW6BjOKpOSYc8j/En1DVl+NChZpD4x93eDNucrEOG6nI
M68aBvZ3xd1tkOiroq8YwAxkv0OSq42J4I8L9jhuEL4djhdMlXeNLEqAOgxEORBUNqhP3c9FN2nK
kiC3t/bWDI1EV6actOITklMFIyUb9betYxGIoYMOBuiv3rEhSOoDldsEJMAoEP++8HnM+FqbMJcu
DWcAWXA+UN1jxax0p1YGM6kmT7rj/vzuf2KEeAE8HYv8HDaCCud/UIg2Q+ePWeNoU1ndMrDwbvlQ
TRy7w8ax4V5rhibBwGdE0bwYXjbwl5tdwPaDZSYTAmWX3nPAHDrgH7QBNFBHUtIgZRkYfRhE5WtE
MIKjDxCxibsAJbp1AR+S2KQcxCzgGyUeR+J6N3H9mVMajFDqd6/Ll6l2yf25nUEp4CCtft5oFRCp
m/cyGVACaEdAJyIUVsM9Cm1tyN9ML0sAEhmf20H2VOq0Tfszrpx5IdrtGAbt5EK6VI/bstsV5e8P
8h/kmxTdwzZwH17WX4prweaBHwO5cPDHUVnNomLXgW+ytZHbpH2xGtZRaxoNbgaKTwsN1i6iP/Sp
M0TH49QT4JJTdGgPTsUxu7gWJV6aJuAUgVpLjRVzwBtyiVAh8YUKSZnP60aVDgkZc8xHsFMtuvY6
dZLbJBmIekJ6kxDpJ4ys9iNUIEYkDwBcoJEWStUWeQj1Z5XMO4bM2DHUpdVlRE5C3IzQAjsj2Kea
zUfybTPk4hxTS0FRFCsx/l0O+KUkya15kBnWGWmHQXnJz/JGYQS/Q6wrfTIYM/FmoA05+CnwfgaU
mhlRv/qH1UQ20mezYxBI4k+DGUModndGZwodBPeg40adx+A7yI0gYQFR0OF+0GaE/UzTNKAcBGqL
2MLlybkuxZeNnXlkiPLbVcvF4MbzNakjGMzWdCrxRI2EU49Ob7on6FFExIA6TLdhsZ2fTEdPBj53
DX7eJahlzdLM0HF423AT2wBRF4Rd+MnpxDHAUd4qU8fzYAAhSIC82LCSxAKdFurpwPJWMoheUSRM
ix0s0G7E+pS+y0o68g7F6RWN+oyejl7Umx0TdQtjXuKf2wT8rX45aqwIz2oMaRRbJ2F5/UFC14uX
I8/sjNhhO2uSzS10EpxfXr7pWNw7H/Mc0IOtUPURTK6DEhegg3YwqAQqIGxRLXvbnJ2Xhh8ZQ0UQ
hCgzTsJBfc1BKMmBPe9oMfOAD0dWWJpdkkYIPOLBm2V1II2KQ0ba1kbIy6UwYFEgdOn84oWo13Pj
l91OsAM/rrpSuFJbqPrWhJY1VbC7uwkdWmZCFAE5KApgP8yUI91Jqi/ExuxyNn6LkgI7X1aDIHmF
C4vWwQjOLHdg8I9/vpNEyewEN5WuMTIqUMoYvQDv41tDdj5c/BIsDUbjBtTRYY/Q45+lWaC2VAok
ayfvVJz8iG4ABVM46S09Z6fpiflNLQ6I3fmDdehheHJVgtdGHwQZHDzRs9ruz5wMLty4AaVNpM2J
Kh1AWLW1i1Hx8sEkYC3OVM9QMy8UlI4xtDZTmqCF3TVCSgrowyZAwXtjAcpZHrcBhb2vzq2AiXC9
HlXOLX11dTvnPw8qGtSdEKfmDOQWSvFxtnY4JYlyFBJkDch9zNaGMRWLjU3cfQuDFs1tHVqtGDsE
pn90Lj1qEElwXdDi6nFhSvb5ZBYILhVOuoYiYXKgBz6Ch2QVM6grPCl/DA8zSYhnnS4E+U2YZXGb
3N+yqz6jkoYWtQIj/HSRMWBy8vK/BXLAZfCdCb4pwt87kZmZRfZBp5zIwXb3luu7FsvBS8uGUpL3
jsOms+q33OvWqTMl0n1AB206VeCdAv1FD3/Tp+/Q44VMMXBYMFYrNxQOwb8lJNSKcpgXHHoMrexk
NiTosko0AdJohriSms1yJA8MJSrMCe8TrOkV7MenTJVXpvfU22AfxgAQ0R/fObTJ4MGGHKJXmmU+
vkFFi3EFBIwEs98xWl3hk51OZabmAxX5NaY1Y0od8keWJ+L0x5lJ0yS5xKusHAr1JoMMowZjSqKu
8jr5VBgHeyQIAc8GpZRpgWsAOWWj31R61QNMAGiXScAr3m0RxYOAqlPguW3Lgp73AmLkuDoRMciS
IpiZFKxcIhvAN15sMxz14IILQnDh0LtwA7Ign1GdxfDd7cFrLhJilAASPoZJtcu5pyYFaZadAfBD
Pwr+np/m61U3CNwYWIOFUeUTcgN22xmwr+HWuLxPEcRR4aCWCNOnbnkeW2GF16D8ka+6iD/1OJWg
M1wRzSIn8ns+5Z0XxwOePR7Y6Ub6RjRg5y1aLgUvOCgULtnI/PRaFX45MRJuzCHFO3VhywR8og2G
fkNp7Z4cezSmRorj/a93TCi7eDHDxbAa9IJz4CNONNomIkjIR7KdNmC1OzoSMU93EEzwaBwxe33G
+Z3xHkWNF/19prbFnQslAZtmWe4P4hX7DhBigBHI4WbzouhRrUBRVvljATQWzGaGvjozC9i6i4uP
nZ1cqVtBlndGv11sP0/koMCwcwEhKQKk+FoAPDPDh7ISrD6dB07DEhKmyhwm6gTIxauNiSDgenAv
LT4OuyqOzY1d6rNVJ3jtrGqlASURL4vJP2zSkSzgiaKATkl1tkDXdFCZsLgGHCyfw1P1QNI21mIO
IMQWMyxFo5PwXCoZs6wJRGfiXLqXMQcYtYQqlt5jl8BDi6TmW4ogU3be2GIFPDRerQBEkvI6lSKL
n+Ut4KIRhHn5qFxsHVTCLAyobiNGTLiCstmTrug1z0O3BkV7MBYKLdnCiq0Yqgt1ioA+NhEg4Qg2
McpDbT3eRA41JM0+PrUtGF30h4PvzyHtY4HRTQFZrtpsalAmi3UwwKf51ePlqvSVi1GA7cDfLCOH
RSTJ7SBRQX/wnMZWRoqza2vWyBCSsOcRNlnbycthX98idGcpeLHp0E7nmBAB1hFDdCY0MADUE6fx
euvYBxyTxcHpsIrFDIBQZBHp++AWRerHyJvJTdj7IDETFgxmEKvEfsnSgLez72EDiLG7IMzwZUN4
PURFTBbGw/TQDYFyto9gzNElx9PR5oQsZS8iXYl2bUHKVgxm6IHOBBManUZC4Cl+q3XE4qWZhD0q
LHwinRX8kSFMXWHVUw+HgF9UTByN9CQC+DuEa/xYlSo7ESxRbmLS4GiyYJGlcWwZVQQKvgPQjoj9
AJWcJOfVO6iA0ijOwck81+pjnvGuBoieG1KjG7h3uLI6kDQMLQtrI6/dCagYeZuE34pxSmx7NwVV
sodjvvLgUkxJhRLHQcjA2uHxZNTu+dcuPPZ29D2y4TmZSLup8q/wBZ9ZY+8kEQMVgIFRskQdV4fG
t/sa5wNZJfmNDO6R6dHafex9vhsqhe2R2btM1OlitrfBxMx4u2hwUFMXTO0QoEUiM2GieRgqFBuM
CAUjRXQP/dTKnXE/WAnMB9uIyFOnAm5ujgwKU1s4uYY1U6QgqzfjVSwC3gBblooHzTeKE66J4vcZ
1iD3Fu6QbyCEw0sC2LEvHjK9DrggCWZouzrZ7tiGgsWy/bgxbE663vH6LBNfwzQkCcaFmxB3g/2h
1rt0QQmJuMeBpcuHMVX7AvHX345mRbqQVLyVw2JjYlUDaicQ3/qURPvYWcloqCPcc3/0cjBRRIkv
3C3EwUnEYqMhmOQEXnApsF5e9hgSLfZnExB4fMwkwFSxo3LOBB4YQSniT/aLazPHCGeHzQpmMBvY
XGwmNiUr+31DGOCAm9FPUuzELLKBN132BLHxlMDtNZSlxzHRVCOqsUrmuJQrxovkqcNas/u+okrh
AuO+sRdMQbrYLmRQFkXp00HU3QJOyc4KNlSghZXB8UNRBLURvN8diQYOf/+QZFqBq3fo5n/h0+uU
KWqoQRwJAZ2cEn8mSF5x6BJEtHFTNqw5tiAGBzyZhYAPxL74wwhMggVE1JKdXoliPc4FcgtY5MBi
/5+tYYDPSJiYCVUG8cGAFelxkQ7vErfB8WSNiFPwBAY7r70mUgH5g5y3lKFkcK3MgFV3iI1R/Ew6
JBDE2GyOpmJSKFy8KUyJgEeuB5EGC4SnRglIMQYbVTODeBEOnoMZfzlL57HrCfXYTASIFN8vAYIp
swoCWjwZGwAbyqNzHpA34wOU8s9UgiU+0ZlA9aLCntTUymjQRQsYxBwnRADB3xjiEcGdsaD4fL0o
W0bMgCdHjlKTVwwVEeBk1lArkX16Ec3hSCEtoxPVYHkVc1RYGAVlOImcQj+RcxZgtWDLbHz4q5Rq
kwHlQkJBJYYMLqT/lKBhxEgGrAQLrtygY0Ym2NKWjpbnSvlSAm53jX4LLDfhSbjvKV4BAVzCTHCw
mmQQnBqOgSnQCJtDtFk7lBzd0M2aSrFcu+eHFrPCoXJmV8N1N556paEjeG8RiamcN3lhRz/jXltt
lTpZQ3znNCZ+yadpUBvORGnCn62syS0XMRfuw/qXPglSaiRfaDcQIbcasvm038RhIuYlC1VbYo0b
5IUKsl3ypLghUst7f8ZmcpylgC6qI2Agg6RM6T1yiBMKzE7DSpM89LA/6QMRdj2JTfEixIt7PBp0
SL50JuIvO5x37jqT6FdG1ggBdd502MtFY9Hb/OfQtrbw4vTFRUhkYgRZmAHrFXEyWECRHvAZWK16
nGJSOOBkRh67bHHz54v50CtMEK6lVlyEforbEjkW5j7lQToPXvwwYQBzIChP4DLpZIDuQwYpAi6y
f2EFy3o2lSYy2NgB2DTpbEbqhBbbrJM0Q55ZK9uI2J/JRPpnKuHSrP2JJw1/9semeyNedKMBRiKB
ZLWTv58Km2+CRoEGbXBgkFsl/ZbiKns11Ez6wlyat29IKwd8r/OLF2S7JysYRvBhdhktHBV+HwkL
R23AF+Q4+extnqACMvWgaquuS37F65ragAFU5zxtQKe7hKDZTf7a+iwCCSzBxbYdBIa7Rcshf0bC
AUa1OJc5J3dEVAHmQ2Nwuvyl2Ie3JlJKRpxAIrse5qmL7SZLECFJ/ajHVIoQddrwZiAIBH9iCzgz
ybF00Db9s4nXUeogO9LH4wCrqhmzu1GK6cwmBO6KPAX60RqVQF1r8cQ0oTkkIYR6yMlkGbEzdTxm
ad4DhqRD12WEIOEORgCrkijfScBQ/7F0ZsuJa0sQ/SIiAAGCV80SiEGM5oWwMAgxT2L6+rOSPuF7
T7vdmEHau3ZVVlZmQL3DvuKU5W2zZGcATnMRFIQcIfzGekO8K2ERqJCFm9CbcWzQ3IYWSI14txIi
nM8go48SDynkDlES0+OkZXNVUNtFgowwQNd5SMuXHjB/wQmPJNbhA1T9mCcT/QwRHHx0eGmDzx2i
7upxd3hflAXUqu2kl/YQOaRtiIwHBWrgHBg7O3JHCCgHzTwJW1EQHR0iLKsoWi+xgq2XpqNeCG1v
Tr5J1pzNqSpthIGeLvhRTN40kE2XNSAEK+cgbesp8gwCaMZzgK85MUHV8Wtj3al5dm4rFSVULLZS
F35cECYrNhl7LaHgTyppGHNxPcny8YSkMIQ6/q7jD1kynUGcvbP3gDD8pRsSYYi3abr7fziAtQRX
0De56TTpWJNiZDYiMedUcHDn416y+UI5ZM8eYKZIJh6n2mkMRMTPKN3Z1qR5hQOiAOzIaoKTwn2Y
wTOEnk9xz2A40e81hXqFJJdGwUB7q9HFdOo99FNyxthAh8UOaCLMjJET5aGGE0tWKtLf6gTRT6wu
CCnDT8DU0YUC/oV+k8q7FFyUxu5hvu0R21wR2dAk+JZmUnTReNKXhs/x8l1TQACjA5xRTaVBwP/Y
/oLbzonfZZ6bs5KNoGmdRrhssojBbqH2MPbyaL9QehLEUG9z42OqcJg1FWoVdKNWnSlpjMuMjgyV
ilhigjJXekzxVIXghKEouoGuZyA6w0Gys40m3kwJSR79nzF1Xr+/BPaV5qUUtKhfVd/MSNwx50bp
aAVVq1/iI2vOibEqwubGQb6KVKfSJXJC25ryOoJTd4MzoL/baFgLhLqbR3dxsZtrie2+J89J3nQY
7S6Yb1jA4eq+1wbI8Aa9/g9DGrvuAzjg9xgasxe0vrdVgyOx3CDE0z13Wr3N6DIpDVsYecn9AOHd
l1eBByNV7TecLglX4bjcZZwRhcIRg0IN54HbKQ6ZYc36AIcZA/Hc+ACMdouvt/Nr/XvAUE24XzjI
693TG14BVs69Pbvlzd/2weRQ6fe53P6+yQ/plVI8CM55fyEdNTHpnbl0bGJxKTKIhXLCoy1AH3ZM
k++nYxnMfNfdPcaSzaAGjsnMtiM6w2EknxHociJTaHCgySRB4ZiDK0nkv3GcmzMlveZLBpgPKa+Q
bB8REmSSPPNxDLc580F2iEpiUXIDWy7HvkKYUnLARvhs30yUWTtIT2OGn/wDEqkAeNKA5H6yUrWu
SQgABJHdasJBQgIX0jH/9JXBlQi3xLQ4hQlN+o6etZ/zOvp6tA9M2LFB79PkG3DpJzJy/VXuFmBK
fBTEw5hP9AlPDG1ekPVB5MRlL0SP9ARnzyUPvsRAu5p5kfwMVBd9m7vGVJ2HBTVN0iBn0RYUWVKV
RyImLkf6iA0AHsuxLCEwIKYvo5K3KZ1GHsbx0WvPAojENOAajE+rnbAe/p4t2o8qyiSSof6NuEG7
ifBqlucL3fkKhxHpLbzgynQv16zBGY/J01+nsl4sj93yTG2E+qDwCoYHpz9wU3BYHEfrYP238WlK
b2lRvq01baCAwirg2KLhpdD/LSjb7F64Ft1BYHOSLL8aJkCcHXc8/v1Vh1kt5XXtLh+lHhSBQNmU
NDRo4eCwlaGoAZUwPdKPPtu5d/Xv/tHdu3e4PHSSaZ9ecdMRDyHH22+zWnRvqQwxawfGMwpZdEh2
KFOaVgauFPtjAYi4Vr+qmOLxSH8KV8IADwY+iZ8zobRlAES9TE1Lt2BItGjPSBdE9oWaFH79bHyx
jdAOkYhGe9NBb2NZhkib+ZsiIjU5f7zD0d00CAj9yqgeXAAhiajUQiCy/2R5GXoiC1WvqcyILJUW
d0ABkV4BkU/iyAh2M9hejcAXhNDQHCXFmLzpqbyY+Lhz40BH5iRY+vnD4zL/TUz8ibDIgGf1hFMi
vzW1CTIcs3dsIfrFm4EsdMr0X3Eip/maeXseRJOYnmvLuaQbpru3sS6Y/k6H5XsJvKPPv2c8+cLl
sllcPSp+1pmoQ/gw4NfBNeQ3fgroCVuYNvJgXdOcFrklc5osR6n960tBg98UZKQ5NQyEfNkVPOhf
CqGDXkcV/WBsBn0cRMY1oI6zCSpkD28TNtCDudMvBb2p+vXhnQdesCSp0/VUFqZZEByIe/UehNLb
N1w2sGMomFXW79FkCl+eZvnriAQh5WhL1IsJ6P+J+rBQOhMewFsTf5Z5I05VQ2o18zlZVZ0vXkbL
YM94vDpcem8PuG4aFhcDT4gRhFa2Fc1MTheOfmjeKGNqM5yZ/GfSnhvI/3lmuZb8BVzINeP6au9I
C4KGFukDkCV9J1X9cejYgTNh93IUTEQIb/pSNVQ7GPAIBYKAu/FvYesC6CWo5WxHlQoCfSwtab2z
uYHzRgo6PeWAynN03jP4Bo1xlYAKGSiWiMkpIEifRF8mWVntu5OzYK7KuNWWb9sr5CnU1mEixkcc
t0E/5GJLCVTXSVfKw0MFzixXroU4JjkQ/H4nhXnPKysDRUaF6C3hQnj7ZIf7H2AnrA7UT4FHfwNU
ucEmRgN1gySoQadxNnGCl6+SuuIMzIY9lMxDFZGnnftCjpsytmJpJJhMBT1LJpWD2MM1EbGynlgA
Jm9LxGMkpmyADaTw6KVPqEMjhvUWxDOT9kWwJ3JcubsLG6kf2nnc0olT1TAXtCpE2rkwZI8trr40
O6hXTY+5gKf/IiNmeDoBfSQ3fVkGj/5BIoms26AlKntRtfzSYvweE+Rr5NNs6G8PidwoIDddiKaN
349WkhJ18v72GtaMGio4x7G4Jajz/QSUgqQ63EAKcFJdMEoCBs8hX1iyyc3CUq9amR5lSnt9j8/x
rXcYBkqjaPJS31D5a9SBi0SuL1ETOl5x0Aa4uHA2avpBoanwjSP/oaov/9YQTIPJD7yGYCxsatpa
kpdqMtpAQniKivhBTQhYRwvZZxbff3zHvWjf0yqiGkFlC/Nixoacefok7w/ov856o9xtTV+wjvkE
UrIKQZ3mLBattApHacUyBLtoNhFfgfDu0fBW5whsVrsF+RDuRMVzwPWgE9wo+d60Wcna+1RoorHC
CAbdjOIn1dgGOIx03np27ATR7EHK7blQWtEZggaiBdKltEtWKwtm9B/3gNxet4ry8+oBOZXE/257
2hJOe41bEINeZOGMsszn0PyBnwCgqTf4RfmUMKb5R7OeK8VwxShP5Gr0JUw07TYMKch64Ohlm3QB
jFjlCY0ntuw6iLhTQOCqs74/BHkACaP9Q6MwDqlPNScdqwLn1x4dCmms7tuAKDTbqzCGPSrUeUkF
g4hpO0jHWXs7UiXwcQy6QmxypfwoNLutGRnr/mdHDQDwmnJhSXNHN/wTDsppVVqU1cNvWenZS9UL
jMFTWXg0Yaj7dWJduhgSJMxqlah+5/mvtgyV+BPHrSa7l22yZjVyu2S4QEGOurGeR/xizXJdnRxZ
HAKo14g3YS2+yAeZuIqMF4oPg1LAPPR+tiFFhiLAkf4LSAMXoD35DA0eiQEt63/feTKYw6Gg0c8N
+ppEbipeUUT4blmFf4vjQ76uW9kEC7QlzymXnDe5Nd8h7O+ZyPMi9MzeeyK5d4Wsc3JFdkbpK7ro
PEAQke4Se7+OiRlCNxRZHNVamGjIcx+AnE/M+9B5JaRpfH+keWbkoqIvt7nCvPJhUL2wylMNGxUw
9fE7OyQZ2iFKvQ7uIdgu390HNyodUb7cKCw0QPjC74tr+v6G9dZs3pg8sIB4YQqAY2/3CWcez5pT
k3Ah/JlBJLJQtHch78s+CEFUZGY2/WqTy2TIRRRwJZo30bzS8C2yiixXjYLicuK819SbzNo9AaRT
dSfJeRtQsZxTTAZL2r1a5kzsKc3eOKWudKL3II+XcetuUSgSGsgx3JHioebRMUlRL6qbVicv3nIF
HZALY49cNumQVvhX1ltHYNG9r0OFjlPPmzOZ0GQkGYO9RAsM4oSdtR905aT9JTIFi9i71smZjhCJ
D1/JFX6EOehnVNXk2BarY6+5rsONGlVIjQBZupu/XSKXGZRIRu8JgFW/4mGjIlOU68jgcG5EjbdF
yla23+ssoTS7bjgg5I3HaS6bJWVoIFMgTGhlki9rNp4oqqA1yiJqBZD0RDL4NwS+GK8L35S495Gu
gMAHrB1QizcDTbDDyQB1xs2Voco5ui84SuArQYcsbSlXoJMB74t7+HHKk4zrKOydJWbXCfEpXfrG
6vsAzto8OP7p/V/DlsQ8t/1GxMdmtnqGdwqEH8IeB0YD3UGxSuZgiaHV44JITG0XsBi7qdEB/E0R
KaLF3XsmBmrYz+SZSHQ0TQktuuYAG2BOwqeIdL3W9B1nJgv2FMmPYKOIWe3Tv12BU3x1mtvKfPiq
t1EBiGqrZ9Lytlveu8B/DYRdojeH+IcFoRFNZUtI9zqPTg4hjc8iy7704BYDWlPodtPRJi9QC5YR
wdYUILLgKCozUvadAHVVwO1sNFWo8O5wbXlL4ClKvk4DnVGlad7u3Yca/zM9Tf5J0+DEeqgTCVEq
Dz6jO9C14q18M3bKHsATVJBt4YMQGOsdg1WLMe2fjk5NTTejbf/2C/WD6/3ArXf2VcADvqf215Su
Ui6u3tzUelcaIGgmJCwk2TiLJc1SQsdDFelVuiRhGbo7M3UCU5ZLF7a1GXVd6+fpmbF/5TS2llkI
vYX6CRDZLY236yWV9jQDCm9R3KqabQG/EXuAb3Gjdl4XF42FYrV3SumjyYcD7KpybgvueWDDq9Wr
ZdhYV9ctPposCqSCt/3Lk5xJRw89MjYffZmRETwhDuxLeF9nlDAtmjwAIv4pfpQtZGDC1eJHaEqz
f01LLkyUH/FT7swfB9Xw+HZuF6fmfAbG/OzuiLbLPdO+8T1qVNFU3UKMRfbk5+PnaHv5rfGCkr8c
Ggaic0b8SUqTzG92quFmCvAy4pjzSzcA8CYl/i7ejam+Ue8H/UjAurPOwltRXuJH4N8D8HUuZv+0
fCWNUZmBO/ACVOoAcFquQQtBl34FctCHW6OATcMipdU90mLSQspiM+mXWFsndO/ZFSq3w9UZQwnS
JR+VuaHSvK+svl0wS42DwI6rjowQ3PXxinjsJqtTzEWZIopBotrfT2lWXBHJRVcvj5shktPtOpgx
yDR9eFCbipuvyBu5kwny/H2GnJDMIfw+CQkjQmTDQiQeSzU83ArXMMDvnlDnOQ+RPCfZSlPxLcgr
eyiLrU+/cxr7e7UgLQEkRrxvW5vu0zuQZGJfgDhe/9J0N/v4Bs2sYt3fbmW8g+JHETe4mnD+w+Ri
h/T0nmQnXqW7SathwdQlEw7WtWKPHjuC0ggABgmK/oE18MLQJmeCi6N6DfrCTKz33jHx07K42qzs
GuyoOjkKvYGpVK8Izd07uAogGqCOczq7m41/oHi1n4PqgQSvNuITCCPB7QNqw3zh16l5rh51Re7t
YU5ji+wFA5VECP9y7NWpTVKs9kB1uRVsGZ9yAOEs7lPvwmtzJJJx6CmadgXVLwow09lQ7MIqhmmi
cTY6EtRBt28AkPrMheuPuM0xyL5zu4pAnPddXNTqG3kcNdhGpMbEqMylWcDcNkulTg2E1FivgVdn
YZFlNOPWsDl/8WNC4FwmQ28KwMoQVU6iXdVOERtDFCaA5qkZCE4mNAggRAISMTcD3rCVHTozwSdK
ADLc1Qb49bBq9g1OR6bDMaOiLG9xbZcLsEHQGGjn4AplqoYD//aYqVKt+Z9lY/CEPIXrWJOxcTlE
tSxSNyHv0trS7B5733l2OaxwSSMdF+gP/2aAO1AM9AUs1zdhJx9oIXM7p/lvjeyJTwNnmAF4Ujuk
NRHpqPn55EFDW4rMn84DI7KyyxGAPsKBz1a+WHfgjJdVr5K8/c1papSPdnV43e29Bboj1qlUJT8l
t5mQ5gK+WyxY75Z80OP54QF+AooHcybzDcSKF53tlIatTidxcK/hEUiYGjxBzaBuKw+Y5kn5My92
J9D/mRO/DwDvXri3UR7ZvTsVxuzrQa0GGsF4pZ1P714tu3egFOO71avnjAOqir5VOdaxolfNk1nV
JwDlaYYQ9GSfxZuoscf7wd2s8dfNwI4Zc08xLYGI6XyCvfOEupxbiwdGeCz2FvET4Sfg1zqxewNJ
rQLoyENIC0Mae4wXLSDvoJr5A2po0EqHNcDI8nRFf7OgDUqv/ltYGJ07W+SDnvRuTDHdwfHG6n9o
21BgqYKL/42/vzjzwAsJ47Vxk9xw+OjLt+YwqIM0qTwxZyp9kKPjHVM502H8Ry6jss+565yF9Hn3
JecQtXBIq6N5/qFf85ZMx73TQjmW8MrfQVk2iLtliZwe7+F2doqEZM2lb9KrrSiUq+7579XBKWRL
7dSItlBDVI0E+1GLN/LBTeSGKQtWOL8fYAR6e8asBnWKVOXZNWiqPUmv8zkKclg/uLvVC6RfxLE2
wX66IRVFsoMjloRkuRShpx8eVpsN7Ux+qKAOf+zjNzrE2hfa2Z/uIthPn/KfOW2tV/LYO/3pGfrl
oTM9IpIJsSO6hB8Etl7AJKYtJw2Y0g4hkSIBnSFuEVerVUG+u95OuXurxo6WApDGWB1Y0cJ0d8SE
QFvt55tWpJ8pJzTn8lD47gWFN+Uel/luLmjmQAmxdZ6oSA+vTeuRbiCoH2Sd85WQQ+HrfvEXf2Zy
LQNgCyb+F+D58KDSjUdwT98IOfm0wvb0dHdjNWNutJWlaIb2CL2QZCUonLcEX/SR6s3th7udlc2R
nY20aDgZRNuVKcW/s5DWwnI1hc/ydO5w0KaolPUve9gwcFqlhIJWEKf1zYNOgrvO6sDRZqpDeQyg
Ha3CF8/Ha3JIM+jOQQT9Xt4JzTCPXwu0ZCC28hvqJFFX5oMz8/uAKOLKbZctsi1l0AyGC4R6dAyO
beeIib1nkKJDz8AfICktW7KBJvhBR79q0LaYlHp1fmYW9mdPU1+VsExjHk59BqkLHE3aQZA1JFFh
VULU7TEhztNBY3xcavD3RjVJuQ48tLDX6OqDzmnaZNIaNTUjuFtLblkIxKF9i6rdd0K2Ja3UE/In
Je9JmTuBpIHXKiwqC5BccOGE2Tx+RzgUBmOYwOHNTWVwv5OXoi/hPvigoDGiQN30DekuVGruSOFf
YVBJXgbMbT4ypyY4AJxY8MlGLEQKjXgGXWg7ChvYqD2ptuZ5KHn7lPYqaSfUof608PpZiJaftK0Q
dZ8tQXrw3gJs04VmfBoJ5GDBcOajg+sCUZKhDc5E4cyAHjaGCvUh470caDrnIOPPIKTQh1XmfLFH
ypOQB0GS90INRIz/urem+LtZ5t164GeEohD0In2ps/b4DlLelleX/GJQny+8GyvM9Cv2mJnN+OoH
jN3b3RetIpRyiJU1th40BUc6YXXUEc22uFmsc7sPcanhbNeFt5mc3XpsnO0WmJtp12P0jW0Diaot
fazr+BE3p5de9dtmOrvGNqrPp3vrd8M42MFjwtR+oO5u+OXe2UW9xrSZ8UZkkZbrtDY04xo/6bPg
Q0hBvdv8QX1/gLlLvJlenFf07l2v1uJum/NiacaX2X793CMhWCNbJZC6BQOO7ErYSv2caf2637p6
ddTDfo2ovHy4rcFHklqSxzlOtl3OC/cuEWWemsiFVCTRZs+QCM1yRA7rST2z3kDhVp9Bw59T/+O2
IvvUfx48ZDDqH/uYvJ1WtO02DD5TZRc07tHDfTv36TkEICz1aiACS1rlRuFrwrrBSfZ3D99YBKxB
lViLm5/7iFhMHherTR3THNcdPiN9xzrJ2H7CEChS4zvaQOxHIIRO1TWDxUSqwqRBfAHOI+G7JamZ
iGQlgFt+sTf39CaXkwuqvEZMayEqgR5xB88H1z1YMEgZ12DLQhrs/tNw4sCR3vd3NucFcR8SXPDm
XMATGL3nR08WDnmiMrLqHjg8bpPyhDPF5wyGeY1QJJYZiPuykWAjt584CiMg4OGJC3z27h6YZpZX
LQYZnTNQk5osIECF/Xdra/ALCdqYhlS7RndDXhZk4XSAmt2iLBUm4skzwtQFlXWMNJiTuZPqNhAw
YL//VmanXwSqcFHhgJRyCxC+915fJs2Bum9l4s1tUqxRAz9yUUu9w++VSwveDmDALiIaD1nlX1RU
tSt8pbUSK4ECMuXKBofxxcf3h9ok5QhlU7za8Gvh8kGsfFLAmFN+e0j17N26qgL/WftCn/kFbHNl
EaI6GFcp7wW/AjIPEeR7dI0fWGXBIIe1tUONm5LySf1DM5zORjt3n2QYOkMQp3aPQcu9MzvKePDR
Ul1Gas8VzSBTHKzKk+jFomzkpDm0ISviwukhSFhcnFbcYJBGY18tVFKwPvkKj6NzOd5xXrRcauSv
g1WDwNWird3s4D4FhwmRUV/cLxVTOmPvyIlDn3aylVRqeIAehiw3xZ/Jvr4TSSoo/MFcrPs3x/Av
HXUDRHHYc+CB+KibCmFcp5FYG1xcLjAHIbQoOTCdVGizkzc6+PmvuAsq1A78nMTp+9rooIGCcTw+
vmqareTAm9TerVn0O+2i5hKsqNppaCO2askYqmBgvZNBPFSXhDKKzwyLXQSFsc7HKrqhMtn7oPhx
cW7ezWPaxflguffgZwtPQp2IYfIZyDz4FwI8gfLMtSR1I1+5W4WHhnsTnoS62tMnfdyXnYeF81zS
iL04F+en29lWcTKyL+G+C7vE4PJc3ToNf+QVwhp9nh8zXLiHNHOGarS+g+eUFiNtxk28YVZQ+8FB
0uroMwBsE0sd2Az2ORLkv6dFu9GAs3e27+PT8Oofvo1bjW8PbdqDDKiO316doXODvm6TmdS6XzgX
9GVOYXlmRAaBK/trogOgpzLU8fX3g6t/jaqM1aKu4NOFvAUt3hX6z3adpzz7W0ah967eB15qnar3
9ip2yz+FTYRrOHD4dPI4aUIhBWdZ5cCmTD2hU/mQNar7b3lBIORIeiD52Ojt4Nzt0DvVn2LRVfES
N7tSsKx05O+quY5X++TXg/MPkjJEG1b+BdzUaG971QtHXpl9p72CIYAH5uvOqZSJu0B9NGEgh8GL
IV2sWICz9JfcOSzpekC9uPNDA0YZbpO902CBimu9Ww7zTrEsxQf41+vmsDTPro7pN2YVrt4mKDO5
f+q8bNNnJkprzaokIQhFvdsoWZnSOggzeKDUQf0W2LsTXhlURUIdG4TTZEM4rNPIwwMt7EPXYIow
s1L1HEfQD42IE9p9DVhDJGAT7Fx6N+gcN65MASE2i8/tY5D7laTeRckYgIZ2ereOSZnscLgqg4/s
Shku6hCc6R3sugjyiQpX7zEpq3xDHAV1AE4YSRzk4kvVDm77wtuY6cBBq/cGr9rRocgRooU8AtkN
dMWvzt+J6TwhBOxoeDOYTWInBUZZStMddibrYMASLKe5x7INm91s2ExgbYbP9lqMgAnDR22TU6y+
6C2c8+/WmS65geRmyjCgZLCF/QLgR9MIV4hFgLwpptYUUGBH0DwGpWSLsaKaTPJrPflQa1TmKQmr
rcoCxY8VumkMzFEXAC6mRAxcSPkuoPaDJQUq5QtI/QfoCbjZeDty8pRmi/ofB5DxvV+LN6DgiNFv
7Uu7aLMbN9auxwi4f16hhh4X7Q0ic2ooV/poBWztY805TCv9EyQE/7x8nvG/euDvtBl9++i0oLjk
Uu/fh7vfPXoviAPB0MFA+gX+rd74eVnQPwHJqHMIBne06PdbjrvPXxmCHQ1F9UHFAU1PsrT+BDu4
cJWgkp7IAvOIzTE940nib6F6QQmXv9LoFOdRa7obEK7QhE53q8YPUdtCKE27bxcDNAKmQ7DxqeYo
f/feA3TUQ07r3IYR9KBx6X6Y7Ab7IdKWw3fPpJSQ7la1XzUY8zi2AQ6d4xQ4C/60pq5cTB62aQLm
liQXNF1Q4nbqCeUtPrFiHCvyyweTbdt0aqNtStweg2f6l6eNtPHSn96hyZ/Ctzd1i87T2U6QHYEL
c7QWw1rvPHl68t40BggiH0DUzrxuFjf6AJVootHvHmhUN+PEvkRQSLnmmabPmXTiRmdB6UgmV+03
HID1mY7Em2OibJxVNan8s58seo2loqIEah9uaU6qeHezh8w2Xgx0EqM8atjpx8/CXafW206uLigF
LWBrSYZoPaKMdJbxR/SoVvCO+xdn+ewT/XOOqj5prpV3PgMeXJr0S+N9u4HQyqQKu3h5JpD7HDTV
cKqjiqftSXD6zLGB+BS/nXNTCJgENhWbdAk1PM34EdNAXPQTQJE1qrSLjKNJUuMFkVEDGS97qjcN
NlxA5rPtMYIIv5hnXOcRGf/5G5tf9qXDFe52t+2yU3FR7SCYZyhX/Fadl/8MjapvRxevu/urNO3u
r7tH7uKDqEIVUtEJ0wjrt8tWGHYbPdFluVtu925HU5ePvrfob/ZgMp0ccdco9RFleGhg+mUfLXDQ
fFR49fgR5eECJtXMfNsk5IVhoxDHf1EDvr29TXcH8OFXPThWGco97oJt2nlx/noflz+6NiLjvp1w
22HSrzi+GdphwAGeLRMC6pCMWPPf7CEDnM4AsdHcszuQrAgDodB5QEFidkC3/Y7oM6MvFMkqR6wf
Nzq63RN4BG3X3hPRm9oMfaKO+wOrnBPDKyESSUIPoTU5xDQOVFcUjs9McrJalOjiMzdqrTpZ+PEp
DOkRMSTz84NQ3g+DFdPp2/voajRUq5wDEONrUFGldSa6F8K7keImN6CuB0eAfsa4WkicGqm4Gx1i
KYqugJATnWgj5jFZWxBNOonPxVD/uEcPHxdq0GMwAQ4rXv7i+LxsZ6ny1IeS0mSUDTlhxVORYlP6
QmpJ3cNUPujqJWmacLTl4AX9n+83dF8ZDDLAgmW1NYdzTT2s7hEug36iDU5sIb1bLvsSGXjYe67I
Am4al71/mtXYgqpLEfwjDPBYLu4PvrZiNZipqm9N06bpV+hRIdmk9laRA8EYkq7moZuh0BnUzRPu
rE5aPZH+FFNGEY5b3uvRVAHisjRuAkNYcxkN6F/AwPLzpuVk0zSmcbN3IFaQVaKRRRDh0reRelsp
NLKGaNX0einfA24TBJd3WJ++he9ozEwIcArCZAmjR2R8rACGoGgpY3GzSqZWx7KHjD+Rhb4Sc0xE
OAZyZis8oZmo7Gj5ZRBxH2xuMh4UDbXNQWyca2adg1qfiAKK5IKASkohI0SHwE0kLhpzYX3q0+pF
zYBbxpvJBoj7EgIFeOnPE+UDBQQnGxcJ/qSukqiYNE10yOKDQJa6MsvcJ+7LCks75xroX2QdQK1B
oCGWvLjbV3pdDMYwJUDqj/kNuTqCk4/hq0ETTiUoDAuN1DDbg3eVZjlmJErf+zabKUMQkiE+ggrO
bTjBvpLxFsoxK2WE4zLPycdh6XKCA3OpkmiCEOZwhAEW6L4peN48thxBSqpZv12UhZgvG37FoeF1
2cwrB2iLSVjr41ov14gQ9y4xbBTVffnJfXGNeBFQdXdoruANEBk0S+S6cERwX/Gg3xfo0Qj7q7q7
hRyBV+biCD7EgE2ihiF3vX+luPH3bbqEbF3c9pgyzMCRCTbsftrTnGm65ESahPvD/xJdRo0MVKYL
ikvBN2kP+Tn6nGUsRgBzVCtwe2TmXrI9+hMgTrwmNwuwvjk5s86qEdMEjAXBN4hEs6mD0NP7pL/N
AdApr0luo7kU9eR0Veqdq5ZJZ98CRhJjrohMBk36Jc+EaWmEqI+IdaW0BsRskHnI5vjiH6tMODkR
3XnpB8FBRnvm4DFdgyASJMW2rNn+Kn1JIYu0RQcFTqqEHf5Qq8P+HGgB7knngsiRjWclfZAi0nxP
04bEmQHxzZhdGAiSkG20uiWS8Jf9djGpEX7Z7jn9+VS5G65MOL4/+unNF4pgojAL0quv07yAsEO5
rV0bePgdRxWc1WFFXOZ0732xoo4lhqtEB0i5sCrNCAcQf+vTz7TGDb8gedk17O7Tebim9L/Yisi/
UaQYdulNqyRaEOo9gyOe8d2z0bvTTLG8YnIazGg/ZTDTnd2H3nMT7tV+9BqJUvCBeKEZ/+eOpL6R
Ydy9YUguxI/aXhIB+uDCmmZEFbYyHRFOwoR50rAbsZDHxfDUL/oUb9bl58m9ij+cfdAd1yQh9Lzg
wSCm8HZoabIgH1DbVPFk9uFlpV92IUGXBdZuPuMtWIVpn1qAsHnFnw3+BuT4qOEg+DE79gFs68uG
6WT7yFgeJnvugGP+vblHdXpyxVf45sD0dslTv44bLUmuQxOyKVhCiZaKzEonE6cdgxVxidYsRBIR
KieUKI5e2mo3Jw8CDorHre7LQBWz8DdDyhHqW+/O4nCKcc3dzu793SEqJvXM33Vbeybv6St6BaYQ
pNI1l/KEhhyNFNT+fRpqJtjWHtVI980jtWjefmMsgz1JsqM/FMIUlQrKk4WJLgoHRdkH9KKkifPv
xO2pa3rMAqke6MEwoSxinqnJjPLoVoL3Sx1GvxAw60jtowjFdrqiYAKLyzPe3nZUX6oKwtmHaYK8
qz+fFYZL0GPkPKHNCR0ZpjSCKky70HXcBSkO8lOdvisd20u1NaZkjAs8NfbpJt3SM4RoH77/+KO5
sToYp1DrrZYrDmKOHZB9gJ096OSRdbtlPT2Ge+giNTqQKG1yoEGoI8qQnqw4CjeelXSY+ECGFzyj
6ezTll1J4A4wmvzDGVOKjUHHylmKOrqwD83JlplHkkdLCTxFx3WTk2+THoO+At2OSgxIxqmuIMsF
eTvHIo1YRO+fgRjU6eRAgAJqw8KCpm43vYrbJaf8UTz+xw4/+zDOj9T8pHsahxNlQIMGkvObw+yC
ASYuqnBI+lXMVnPS+AlGNCDaJ6BCeKOqVGceU7ovRvj6y6/ijgdHhtFLRtOBMGm0Mv7EycONYG4L
pwMDaL1nJf6Ut4MYmfvT4cDUgCMeKURtEiJzoAG+hg5etuSUcUtehzYFkptkir2eekrb3ohCYfVN
DrS95kUDz2fNU4ui/FV+YLAVrm0JnOE9mcMe7pnADFcigTE7TXLknh7YLr3X507eBXRcoiDlZFi3
UWm7jy3KMeJlS4ZOWk/ivAvlQYARqb8h3gc+KlDIIZ7S7G6dpqfgDdsEirdg0BMabfU+cozeoV0K
Gox7oiSVXOQF3TdDZBe9XQ/a+eAsBwViPFa/yQnj37thfZqrU7BV2P678CeifaNGt4Q9p8jiqED3
adMrpJs0dM2wgtg2hHUcN5knbY0qBEf+FYcqJFH+8DmDcAWtJRAg9eboIkyENICNsE56XrGZBPjU
nO14u9qvCibD6liKoch09UoBZG8451uu53lUmlUJ0SJvM6IO5keeSe6mpZd+CaPc2QXHobic7y+D
HswBjrg2+JNIQE8db9L77EbEZsdn4AoUv/DcRTB9mk41eq6/Q/YcNWJKz7ln0ic+MY84J4H+Nzah
/5osnE/OdBqrSfStJ7dOxfbbhuRIR4aSPS7PAQPQXNVP7FaAKhJ66Ux1EQFgX4KfM5b39vMpiogj
rP2IlMUaaTIMPQ189WpMBQNSI2P6qz6PYovUpT7hPxn0C5krABM0U53ojagalaPGAN/awTsysG+W
n+hxef8pIafcJGaXuONaERv8UVsYkkoS9OXhAe57XBvICAUU3n2IABpRa8YxSEIcHZjf+oDfK6dT
LyVDxBfrJ6xjIDFRMLuHuAS2SQkSErZIPZWhgwF3KVKBd1V/VvtCR02MnnLSsho1bcN5Jc0O07Gj
fVuNmV3Y7D3cQ6iQp7z/5pBXLTrn9mqD0AmFd6iZ4qUy3hb/53SMG70ca6szdy3eddDjbnROsw0Z
35fp58l8DUY9CVhLjx68PRDGjsxbXhg0qlBFgtE5oUCLgX235Jv+ebLp3hx7yEBOhTmoXZX+zyGU
ocqhU+2Zcbl3m1FrYzFPmWj4H6aZX4kRvxKoT790kxYb6zOQ+fCVyls2xMfgTlcUmpFmk7DMCrCl
94Vqvvs3IGGcb0rf+kNpBp0RxWcB3aCMYNE5BVqj3+pqPF+jizCNhGpn5OQ0hBmdI/0L8giMW24e
tKoxF6a9LsRbPFCScVB5fJ7CJaFZTwgerv1CJqTdIlgUGgdNSL06U2acAAlvIz3wliG6PhjsZGXz
TNepnkVMm3zc7D8YddecV/UHHlQWY7w2xTu9Kxym5Jaf1h4MAwkhfNV8co3rlGRU9SYlEsZbYDxj
/Dq6+k5vNMeGRPNccAOYXsTnKUioBDmX1DH45+F1cRiaA77Er9M59Mm0PEQ0UQW9Jkh/B3f7mrz8
uz2mN+c3sfqRgifIl3/yjtHwFTNWaTGAK1CiapGnaqRGuarxfViOHfLdlqKodOkrIAHIi6AYH5Wi
qtetOncg6q5afRU/79xofrxohwrWPwa3H8FXeI78aLmfqdPpxHM7IEHSklDZK7OnOXxtrrWaW3Bx
YKrBcAAk0zXMxgmVJGk+nclwpINZJbf6zugUFy5FpxA7lY9Qw4R1LzxVeAu0zNDHD8GTaPPXLBA0
XSvdb+yn/yiegbL+xULd49wtcZCxG13O3fO6RlXIMQ5epXEx/6fr9j80UmWhrnYzDmdLWq178Pdd
KByeZi+vCPkCOgLdE2pcXmcJxpyHPpomyj6QkmABUTaK/rCLEJoiDjuqw5VoCDlJWGJw35pKcmhb
9vlXFJ1gcEHCEr+U7I16pAr5uEqrT/ZC4sQrwu9gW5FffY0vifec4QpQoqxDT49msM0Qg0N0sGnX
Ms4ZHTyaldLYT51KYxPXujIfUu738iSK9+/JXoRKvYQqygcx/ssZb3F2iH56hCLM1tCXenc7+GoC
MvT5BBBo82m7sFPIqkhgVU1rMX8Bk5hC5ftskChJLvRy5KDfA+NkUeOQfHBjdYeZ+pBkJr4b1iD3
8uExZmqLJokGwp5Bhqhtrv8zo/VvjEmK3hNlLzpmPk7RlbcFIIXe2ekLXvSeVDD6K8cieM5uwLB5
/G/H68NgO8usoxqHmFnyRS4rnrZqcGEx/8jMJK7Yj2FSfXagxtH7HUFU4VfebvoR2+PrRq8mSIsf
ihsLz+lLQvGXia6OYALRnsQiKgayxqG0J/fSCIhqet4+pH1OOW6ZKso8NRiHkmq8xoQW0XEkDomM
NtRCrjimdx+pm9qMBOjoQurDK58V3nbADfqN2EDXDM7eu1tjCkpfkJTYgl+6g4hymlIRRJB+mP9B
EIeJvgon5sG9+QYEYv1NuBFfxDvRGdm+PMNoNeJCooTFGQf5ppXieZ+/rGK8RQsjVdwkTXehmU5v
FxaAQqwAROyWCI8rjaKKYM1SAfHYrfSdDJMpJgPeSnt2cWUprE8j/l5x4VW5S7RuY+ikjzNvC0se
7aKRJD7Au1lmrL4vm0LjrIJxmeUZ3Hdwzo/g95Up3kS8VvEte2FUQ9YygyppJ3RB3Jc1mJoa0wew
y+SQwEXfPFjtZZqo0ElK6KoU8RsnuMP8wxs8cchghjKU3Q8mhNCfhfkLo1+BNC28mtMAVMLsGEDw
hWHanSNvinV0UMadMfMvjhHTMWb/S4DoG/UCXDS5TFqqCYoawjkr9muiVF+nPXhsCOe6TSers+Bo
Prom4FvQINj/PB23oO4+hD8GuG/h3ZkOvwa1cKXYJLyHGoCuOEO7Wvqcj0EZTHb+gmZOSxyGDjw0
OTyH0LLhqnxILe4kFDokG+HqwP3Fe3tnnzQvfomNlPuZEar1ufWWE/F7/iPpzJoU1YIg/IuIUFCE
V3YQUbRdXwiXRsQVN8RfP1/1xNy5s3Urwjl1qrKyMhGUw1qYLjv3i4uFaMZ53h3o8Z4GIdV4iTvk
K37OGs6TFul421U90goqBs6vSI584aUgapg5rdLRsS1wz79ws79kUVcQUrjyX6bhugzKcRZUSf31
n+zm4BuzIWh7lpPzqvDOU5r7SMBNWyS0kzOxWNwkwXwF/+V6OVqeGEh+CIax8fMdt0bE5ylI1UYI
wTTsi4MHJIhPEBJwgMStJSbiy+PfEHbhwfmaH7kwYsTf6pZzg9Pg3c9G1VQYk5sLS787r+wW+reM
jO2D2sUJjpF3S+Nopbdocj5yMkkcSBuIJKszjLU/Vh9MDtv4fe+u44PhIFvonH8rkY3c1ON2LPQJ
QQUBDPeMcJkkk7Lm2cT9HtEVGBwIhBW0jxjEoKXUZzPsUyZaDnv7Orgf0JU4D7gnZCsJWBlPC9Le
5oCf+J6jiunCfrtlvVbQB5hNk8K6g8Jkz1buNmdrOb8H+oisVmBfgX3Gv/GTnqobg9QSu/6QXz80
YoGaZZr8T2Vqct12XQHaP0Q1HzEEGcijYhfrUNh0PlS/kRFWZV/uqopcgcCRKMbAmeduYSHsXBr7
yh8rh4Odwf8jVEXWtlVcg+LmwCoF+OBiaGQ+rQcTfKLKgHDeI9XXciJdll9JXxt2UcszV3e3bZO0
wsOiQs2Cto+DAWtUnGsefNhAYxhyCUr70wUGWJIbAhLCy2SpMkWy7FIo7rhQoVLzr/jdkqIdob0J
t/2i2Adur16yiYhFK4N2KR+UrEEksj7WbVPmHQx0ULL7/a2XNP94Uxp9DBpA7cQ4QlRMwOvhJrP9
kZ736bRFGQTEDiFhu7yM4Zz8vZLoZOrg4rC2h2JvJZyRNjv5GyB7c/3YLBegaEk/wVuP9qt0GoC/
1ZNDkI0PAwZT1oI7VQ0aslE6e85vSXLsQy8DT3GfG9Jolpb0icUFEfAdC16A8tGvim8p91PSrKP/
3bDo5Eo3THCRVcvQRvh9kMuI19Snz13LRuZcxmQ4Gxles/Sfe3DBX3JE1yWLe1NyIuC/5kKRc6JF
5ZaQNkhjv5G0AQhddCT7+47T2pFBEqcz+92zXuBzvJHQRp7Q0UzCAQzjj13MNFkkHShrsmpYcvyJ
PWY/llzu0RoVmyx+ytWr4XWhrR5Xa0QHgN7hAjE9+dKv3QHHgCDBm2uDN59SPG4/N8yDn5TYKzyT
iOTDbEK4OuHFhEkD5DOWGIdYDu+N+Je8nJJE+OHASPFoU+6t+oV3yss7hOpWWf0VSeF9XSbivKT5
zfaUt14Wb9HsCjS8S5drAxjYyCdvu8xYXN9MY/bcffz1aWdcLIW+ae3Vi45cQLt2Dj+HUc05FJop
XBh6fbV3oAakgvePYTc1V4ypAIYxKKFM4QSfmfd52tW22+lTDnYrTx1CD7xbr23nxbf2UtZPfIEs
uX0xvrWgbaZvzfQYPl4cBjXjL4MrREgSB8hm6Z3vQye7cR9bhfbD6oQPz3QfH+KCxJh27dl93i26
i8pASI/65A49hvMdnQZEU9BhuDINSXrTtfS2U6szpePJ7/EFgMx+HdGT5BF9APLQMz47H1BkgHkm
zvCi3btaB167S0PnKCfLmSSv8rSP+9Yd7iPjOB/A+49bMExeOcq02UmXV9Q5Ltb0jETDej9yIdTQ
QVSQqHu78TjcSBYmExWS8bJdJG1BXtKGHnxlHmHNzTI4hcmydgCKNZxU02HhdFdfRiG5MKtaFLMT
zhTQNQfGCzuXqNLsRrPpjeBDq9l7iENAhVBcVRZJZwG1BUMa8oukHR2V6G1QUcEla142N/g2azfW
A9hXxaSLB/zNrw8Dj68HmsexfIweOv/FuBhXKmD7fql63egRv2cGeQLZwtftQhyypMvPBKFdh4m+
qELFPyzruBq9wdt0qxgfR3ikxPuOnS16EZYw8SW5f231aq3L4OO2c9VD6cV5zjrMbC+gYWaLW6J7
e0Bjp5dn+JJcnZYMdJ9HbCDYSk9we1pEqoNDQz0s+ubJMliRcZtu9gVnkuQ7u47wk9BZapZ7/fm6
OhYduoelLCL+e9vo38ani6MgsAKCOKfZPyI+194DZYKTVazpWp/WssdY6tDywgvdPQosKl7vmx9+
jiG3v/Hg+ITz2rn+dYnnvcGD32Lw5etDTJw9ne97Qm04zR7OPuYVDlSiLI6PraxYt48Fq5qFxm/r
/0gFa/i1/TY2W+ixMCYvjyg+4YuUcx+aLnvnwE6x2j37m2gr03RPrM8JcbIPe4juy8V+UjwxEON/
qfJNBGBLm7mvW3/PaB5MX4lVXSK8lrQ4bvSYQbOl7vD9Paa1C84dGrOlRbp869NFJBaY9Dhriuru
yX1jJWNloCFOZ9gZFvAk9m9ijzKdYzQG+t0Z9lb7FzVouTbZg9mQ9TtRBlKcC0eRtYdsTU5bfB/7
uEqXiquB9PmfqJvy/xyrk5AV203Zlq3FGXIJCNrfCiYIFMlVtfbc84rtF95mrNUrbY0BXwMPmBWb
DfkOw4rfF/bXB9MG0Oy2mupbXFi8keVVNrKilNBuXMVKGd5uul1Tn/LSiMMf13Q6EbW+4BXJ0L1L
X4K+gcjpisFVJ1K2jX1Yf5xnfF0f1y8eedLhOVErlOCKiJCOJTcaUmOK15M6Fj8fZj/FgowhcDHk
lPJORhov8Q0o+TGj0XAG0TAJaZayhUTm95AiN3wZ+5EyWmwH9h4dVezMKK5navSUVg+Wt+mNtqCU
ymJ2CzvUw2SL/tuNxometuDwL175KT7PztIrRObDacvFw7z/+0urA+mPHh1yMDPhr4KtXu9wwDLc
hFqEw0P43qLHsuoWGBvQsilLBzefgRbeBKstMZHojLVRJ8EUaaC7utteVnMw5P1m10Nwpju6la6m
x6X9rv3OWBerBxwH6BsC8+oksKg5zJw7qvVlDNwNzRwPhFQbStXVIR8kyoEO6wMN8X8g18OsJM/r
0oLsDETVxEjxJkbNQz73DYhBqEDZFEfftOWD3i6YSL/EXbzVhOsmvmePHAWMBe0+55GjaoKXVm/v
HAwsJmAMI5vSiMGa88oFf26lNKXi7/btlbh3of6I2hoCkQNKQnYjiAGyUxiWPlyNR7yDLEZbTThy
YligYVqKOtlWrAt4FAjziTsBONx40QMeOWNNSTg9r48wpWU93PjxdpQJuImoDNzxdO5tO1Fv0cwO
4y8GQry7cMd/fq35xVKxw/DEpA54cx5/OFcgo9MVtwtiE3M28ZVJm5dzo2rTiE6GlW0J09fYXM3B
gDYb1g+BCjxZTaW1IobRYn8BMYbRWoYsTj5PRZYZ4iGQDpHJ5bpOYclrWCBDDN/dUUqoqGwV0dKn
v5Ei2Ue3ELVBqNbf+BNXD+T7H0J+BkeRESc+MgW8lOIYCtBghHdn1xS87AOgGqlROHRQa36GNccQ
HM4DnssjGTV5uDjVUedD7LQ3HIx9pispVkk/l21AEIjsbZVGTQdy4OyYMOvMCAZPpysKiptztJGe
wHnMULTX3kr/XCCfBzULMp2u9AXkyaICBmrRIDrmF6Pu4pwY0W10Gj1j7EK3xeij8pLeYSyTyMwC
clGy3zJfzxvG/oRWT3tKiA4C+gssZg6FAnoJ5f0+fAvW0dITaLOhuXr4RwLh82ULnEpHR6RSfopR
BlwmVPXuwtzeGMf/gkqpjvjctV8yCcozO66P5PR/v71zJqZ6YfPrx2tn0RPyhX2claG2feSHk9XK
3O+TuUQZlKQReo+/C0KNcENp0FO3swipddPyHqqpQjLOX20vXfsD5Z7DqNVv+XjANHbvZd1K5961
3xD+a+ezbd38jDYcVfRjnDH22nMOF/9EVQ9XkYnUalApow96kuQdtXM07Munr56BRBgByqJK72Ot
4t9FTQQJBc3WtvsuPmD2xyRQdu7ES/M2+PYQj+CFF4RUNRIapX5CARbjL9mwfIYTvF3LeHBaugWM
REs5esbgevbpF+NsOOjTVLEN2aOU75zTCLkj+AuuMIZGSv1H3blS8JYRpB7sdXLmghJQbQbAaMeW
9gly3sOepL2atplYrjBesTnAhMVUDFcmDJnwNxK0rwMvPHR2ZsC11UaisC+cw92D2rmfqajfzN7b
WnwEGbVN3+34aVr9r+bOupNrbpTBNWfPVAs1behyE2FKzX523Os6I6DTwRe1iWEtnm+i0Cht4636
80SO42T7tWR1V8Nfqty3cH5avxHqE/K9bFog2dyUWPEzhtFSk2Od1tBsGJJJqCsAS+mPZ4hQjgUj
hhOPNzONNdDZ3k8VXAPCFdG55euD+0JDCeFgITEJtEYG0TGtevFJTSQI8e4aWfSKn+6k50M+9Ac/
yO9ShWMaAmsk7lo7UWV6QspsIibEWohWiX5Y48v2E5VdRqWgsFLd6Ttyq6T6o93zdEQRg4YLOnUH
JdzWrMcBzaS3PdeH7/yxKB9xc2DqcPtEc2VS5ndXHUp6bwxdDAVFl7ViS8GkpbXXRERUbSh8B9QC
F6hxeyz1i3gbwPnZ0ywXpP66eHj1aLuleWIfcvXjVmb/CwxNkYC2CAudlvA1BJGagAGjSQ8hRkU4
WCBpSFD72SPXOaWZs7VQE/l4WgzEOcTUdLGQYTk0V/lCVFkWb0BhCBKc2sMv0QQ16MpBpJs6D54J
KM2PNF+IhT497sEAeTUl3NPtFCRZ49TWsTqRIWM2Lp+NWJzhBvOlrATS/AL6UfEGtwfYEm6r1J7n
BTAM3RvQfvo5P1ANuhsFDA+KAFM8+wE9kABNtQuIr0CnzKXe58boO88gqzEkOAZ1fBzERx4hD7Sf
n0Od6SpmanC95AkyJV84N+p3GjbUaF2YEqzzF4XeTAGmzXtDbSvjOvvxeZ19QwZayVbMYZ0L1UIl
1hSO9hItR+RfiGBkXLe3pW1VyjrT2tOToZtqoLXaG95iXEIb+7nYQzC8W/u8XQVtgtLifHaznrhh
Is50nu2Tq8QHc1IRFXJJdRYlfy+RsCSAVHfJc0R1Rp4Gic4ZhkF7iLXnk77CHV9iW6VfL38trCbZ
iqxe5o852o+kHj1OUfuFC9FzacZgLwD/tLtv6O3cFt9le0TrmzzlZalJ4dMLt9sjpPx2mmVMe/F3
iTsumlMty/zZIfpmXzemkyXSMMgSajgcNSdTEZBjSp0VJo0Q8ok++RNxxKPAjbA2vw2U8GbnkxK/
t5s1gfWDURiDYLKbRJi6n3f604naN8Y3v3Bx0rvwDeZoiv0afHY1KKwptzkqr7Y4prsmTBpsLgGN
AAxA40bSjiGj64Bv8Nl45czGYFiYXaJRiULd9BQdh1nSDU1xbp1V/YvPJGc7xJ7Ku0+xMotwNjsP
D87NP0z0gIZteE+oFd2ka0+xvJOoCS3JUZZBntYo4V2mF65/ptPsNuw0naTNvINZIAZx0llhox3n
DzYBKCium1zpdYO9XnTDuxhD0Mb66vbtt5PsYDT0j0NC9Q2LtZuN8+Dq/ttAukAoL7Pvv3znbVBz
X2SgIZ/c6Rrnr01xxefOHB0NS0GhsexYxWpn2IghgIT0b9MTOgZClUCkmjslz+XFMqjEkjRzRalQ
C1ODUXFFyBS2Es8gwN//L/HGvjDMwXpfQCOA53Ig5FVBf7cfBtd5OUhLXx/L8hNzTDvH+C82A23U
Hb2CfkF3Zyz8h/QlL60m6qrPcPT6it79f4ozBlZAA8hxpdwBdP9mDNUvxPpstsM1ui/BgsoCbbcA
ct+kT8SreTnhtOy453mf68RdSgIajBJ6WqxKyBYI/QVom6lpm0sS5sokbYfnvhwDfAbLXtceJyKQ
p4byNSjQDbSceREPwjabjXr3LX3K8dstxrdoDcdcXajITJ4GmsZpesN3qhcfNnmRym28ewyjYGG/
h3eGDiRUC2Gd8C9iTsgW+4wYDRYy6ZXMeqbEWMTNa4z7viTkfXwG/ebm4g4YcV49+uWqDlginFYL
towOZtlmvT5puw+aIIrcaPp/JZjQIrvMXImWJc06YmHHefU5y4eHYcPbM1Tss8ajq5exS2mpqYgo
frfPRW/yYfc+SXX9Ux2ybMH6GNASNp2oCBpMYRJ6KMDiTkbCf54Z36DuMuvx10/8Imv38VpUAHrm
Ct/jvmBJaMNWuqf3O4QrVLPBSDjsds0TaVPpJFmCICKd0a5jUht1GTupAhw4kdQwHdbiKZVEhFEx
zCYNCHEBO/oxz1w4PKM9yQt0HdqV8e64qUhh2DHcLIksrw1JPa0bb9dzTBpKbjYV7fvWig20e0Hz
gTjEnqFgKB3MPjcPGcSUWeu0/JUoQChze0uWBjtipJOaX+PrXNxdxQBV+YFEtMEFeW+dGcQItb9w
ouxYToeuj4XduPS/mO+6ct/Ef07Ha7Lq93Y7k24pAmA0WInBAxMfWihNiQiTqlhtXhgc9RlBm3wS
bVr0m/CZZvOzc1mdJwWRgMpyb/d+jf4p6M6+KzobEDxzO4nXYst5g2FVkEgK96kcKM6NUdOKMXK2
1ViirIiKyKfK3FzGmQ+wmQip/s2OGq8KWw5z0wqhbvCmMjpaRCJibyHihdjCR8tvFEeonrhK2PRp
C3sqGqvkwQTdnE8dEEZYmHc76wuVgUCHIsoYyNS6Egnh83GhZ+8UdLwL4xltKjlGqtmgB0ftYyfI
sN3ezutNOtsRywPUgnE+VpwS5QYWIllUCVYhHqPG+IDKa4F/Kq3oYU18wb3ZP7BLDpMGVRrW7S+D
Sn/XpTp1QafuPPyj+nIgPG2QwlHOFKC9jIK0g2vCfxo3JYsnDj9ShAsvSRua7FHylooKunJ7kxcV
eHhCBc5EVRkhsnVGT6hA8+L9Q3vSZ7yV5hAsF+9WkNIYHKRQV4Fu2ZcMstCrmzDRFV1RFC5pVv/x
aPjCiBEmv5IGK609HxHyN11f5CnoDNJhYSKX6lFaach5fpHJ0ZlBgumOVhCzqwmsF/QnshF9CLoy
NOyOm65mVTOaSm/UUOl77F7T6vdOby45EjsTaF55udXAkEpbpYvZIW47GRigf/q5hZD6yLOSB0gn
LK87mE5vIQIJz7i6uCZYamJuP+KkR0GFauTLrWZvmsDII7xymKQ5yRIvIPrkl/C7ANiBR0zJ3P4r
D3t07KkWq70QSU87sZDX/SqpkA05BBlrZHwfcVfHDIzPYIKj+ALj9joWZYGWe9q1nXtYJRoYAHnj
mV76PmCMA64i2TYqZrD2ZgIZtSCGNQxgnyG2NmtpAQqZTjH/wJIzF0I+ScHgct0y1XfDp4c8F9xZ
ZEARO6c0RYqEPPMSk0nBtyWwiFE59c2kQr6XLB86nOQqMrLK9rW/I3aXf8hfUZ0+IubUoSdAKxDF
4i7cARR33Of26RWxtqeQBA7ZojNBz5aON28qjDnksWj7T3j0m8Ogxek6RiG8i3PtVIfP1KGYujrq
OzCWLC42EnPGX2E5DYSIJJ1IZEwqhpgLr705T2WN9TaMTa2uq4KyfK4gyExfH955PTXRjysXKLYD
Oaw6kQmssDpR+cOXYCUL5eQEtU40Qil+wAGU7WsN6gABfGxyep/RiQQdMcFn4ILCOAlgFx5Zli46
mw6aQ6r9/LncEFdjqhvSAxlsRCOGRCrb0HiOvwOdmmZ8XH7X90THSZg2t2591wZSPX2xTQczZ9T2
61bhC966lp/PYmUedRjhbXklyDkIu/1ZESjg0h/tCkYbcxzeedjZkO484A4ePAmIAWke52LDRO9t
YIamwx/0sUoWvGUY37zxECFxu0YiBFHC5I5EKSQTOuDNyjHkF3s7KwmOohdNsqKQTL1/r14nELFo
wzMCukTx+Ufx27YBSRe23SGUabDW9rEA8p50ByBOobV8ijkHMxrM/3bh52kJELGwCfjQ0TE2YC2j
CWFL+6bMr4sbTB6W4j3oraxT/rEfhGBBe+krPRF2CT+GfVs/QmNLcHQOu69bZ5Z9hqXcOFPgTMuM
7uNpEUA5w9v6iZIDFtsOIJHzCEUG4+IquRHcGTdrOXVIjyFuf8VR/uL3oN4GdixxZYREmHezVJLG
gM4IbIErf4yP9vIVi54NNC26YWtaLMSAaL9rHCVdAlg4H/cwkul4w6oLp6U62sMzTP+p+gWa0K9+
uw7JVCUZbvUBFuboFXc5EK/uTmjCuoxp9JYTTprS5jzYQ9bNkl744GlcCNhYEw9EAFpyl9PvweN8
Z1nJaSpeoXryXVZ4wsqGy9Z3pwfugwgDuRRor3/YlCTXqHefJ3IvphPxUcX6rCZtdpUfycXQeyYG
yI7lvBMt8L13+WUQHJ4HhxeFjzXZe8jPQtlwJG2S+ohXNOxgiiT9x41UsMgCYh/rEVVxnVUj2QdL
yn31uyXFRZac/E9JzLjjO6wOdjWLlIM15d1oi904/Nq402sMz6/nH6Gx/Rz8muXzscu1krbtZ9KE
XL24oZMvkopxCNOXhYtTM1hf4EnfXZI97aA0I0rlLFZSponW2XF2j40UIB6MuDc8zATn0EiqoDxz
OsvHJiSimuEglAotWgqzFnbXaL2TjpIbFdb0ZoG10nfiPI402N1vvyWXLGtBRrouwZZmrhBY3Wmb
Thg8pL9WMagEi9ykVXenD82XVM61hlqqjb/A1gHk/YhWIQCCo02/WDHPsQ3f9iiF6EFHr+GHnldX
i1SV5UZTrlVO9S2Yi1ugtzA2o05skCHwLaTcJDLM8qsBwgFYv1eb0zvVllmihLJ0cELnBwGUNQ+X
loaqNK4kd38KF8Rup0ym7pifCtXFba3lDUeBEbxirqzb0OTrRoefjsV4VknGgvVAC6UFaJ384SVU
oOjFql7xP0TnUbA3qDIVp5q0+vsJNuAXXyWNZwqpL4kRt/YvgJD9sDpwP3A1OOtKfO13NefarzY9
p71UHHbBd2CXgUDY9UJai2LBjlif9/YRnyG3mjRWM+dN5rdVe0rlh//8k0xeLLyZ7u6xrkig4JR+
B2pwdVjQREgODj7CkajKCv0M2gP1aL8pwBG1F9vyKUGTS+RW8nSJEmkzMWgI4UXe/W0PhDV0H0yb
gsmp7u97MEGHga9jnUhOmTaANqQyTn6zp0/UE/b8kDv0H4Q3iCiqp+DybniS2Gb9ekJXt28ErOq4
iV+knXubSOp1WV013RGN/P+ESj7lODuFPXIf4Nxt6exIsjbhwC7XOi1P7gS1gR1M5GOwIekUBQfs
JXjyA34H3LD3JCdVSO5rXA1k2QsPU5iMjACQd5uByK60EHES/Qnh4LPqSUkVdOrN8MVVYC3OT7ZK
2KYQkExUrAUowHC8Nx0c6dFhlvGcHvNiEAdZ4RZ3h7+kzBsXA/J96gpE/wmypLDEDx7UlCkOhkrS
Xkg9w3vI3JnCZttPZGqiiwu67EQCCGl812n8riNTaMJDFKSTER9fEHYTEET4hzLOIy2g/x10hS0t
wtWC6jQ2DYp+v8dfiQGKlJz8pMqXQkv0q1CY8aTclUElPLBJ3OggEBUEIJIIIrWy6XBuyp2TxLvk
zp3s21Q+xxW/hQE/fKkNDXKhijzoRVAV3iiVbtVX4i5yj85neOaCaG0xI9ebnGJQRh9si6+Xjp1A
SGRX3HC5DaKlJZRLgfCBZ9kiXMyMxdAXwIQ0KhQD7/aw4fuQYdS49CcTEW+PoBbI7BSSBHQe6H78
MRe7KBAKzx6+ILQrIaD+yayQ7mxQXq2xlJKmxCHZJ8gfhj1SRelKfoEc5e1fIHLA6TiSPz3dbYiQ
VwK44A2DDVrsdDel/UB3aIGngExnyCPoMoMlP8TJT9wXGHAU8PKOMDSy3rSCICWhsCkEapnku6FL
fBupiNYKv37DJaIBIxTVB9O9+/4rOQbfv+EtMXeXKY076glUr6lCLX/yKY+l1mMJ5W//O/ggT7Vm
VB8owBzdps2mtaH2egyN4ONfh2z8pD14+x1qx2p5iY6oqBje9EP03ZxLT+8b/ee0BVm7bZfRxX/0
vwS9kMdC4gucEVZBN3z0zyBUJ2ose5rBjLOiVv+J/j0B5D5VnJQAkOenX2pCKMKc23hwyGZuwNde
cxw5JqV/nRcwxuasJCZysvHrz/abHcA7vTjO6UJ0l9xrGc00R8VA9GNewEivuckG4tgZAANNv8h5
EQAk0BHkLXNmeK8flUQEwRhqvzLqgJvdp3du4kSds2KJCwBft+ltdWF7yoA/MpbubXBG+LcvWmGX
SA/gU5CPlvxqzHnR/AXx4+MeM1g5z3yLfCm99lNOe56mAAwR5/jT84sEGZUY+Znotn67x1E7ahzV
OyXZ9j67r+8VVARnDwWVk86ArsF94t0F8pOGysEDDctbVpRYPiIGgEXYvWOGkhfuewoCg/Qg30m4
uFeWHUFyWqMpH4aUwVNhG+ikYxmaC+4TOT8ZqHA74Zh2gijrkYJSR4jUIwK3UOYgsfm/Mg6gIqSy
heaBR6Sd267iN7D1ib8IFkr+9p+wAxWEgTORLryjWoN2gwhD3F1J8ZBUmEPvR/zIYR6/gRRCpUea
O0LkQaTE1gm6CcuYF+IPEdDZwd7OSSy/yIhdcL/2Yz+J7ADzs2xcpkw4WO20wyHL9D4dG4xIEWJI
tu8I3QDIjNGWpg0fZdQaPSCE6lTSX78Hl9NHdQDhoxrZGPi5FnQQZGpQbPwwTyPkrz3TwukyWR+9
9XRCivYK96MzLWLT52NVjA9IYtXyoO1m3EWWxrhkbwJJRIxjT5P27x2sKJBz7g3ociKLkGNQQJYn
5xQCcKv2gJ3G0hc7GTU4O4DOqRoAQ3ASZWPiI9AQjxhktwA2OYGxkAsAGRPaMUDB7o8zJK8MXGaQ
LqV0OTIv1+ofhqwAiYZIBu5OSLSYsdjNCCKN00Q0UTOSUrbk+MWxh/PHToklCj/bANiCNHOCLOUN
BMliJg/QiV27mUwm9q6AuLDjiKWbwz+bgKT8aASTRb6miFupMVBTEnNsJBsbcFFe5EpmnbnMAQjk
oyPTzkdi/5UWyYNk4XsnNVyw2/Q4b4ewPpIrx0EGvz3o7SRDP/kqk6cg2WhoEUP+nyPcE0SXzBDx
HDqNYPb8lNw2S/5OdDl0yT+lxKYnb7gmadHROXpHYpRkO+wgVt0HZ9omXqNiof/hRxDoSMKuE/Hy
aRhVOE2V0cEB3JZ0iwqQmULOJn1MMPsRLD7A3q2fElZC/U/FURA/3o4b8yPlxA345BO1xi8s5OKg
S3Jynxxa1qy9d7Sf08dv9eBiLKiA1a6HzQgnnqKHOoNvF7ua90qnTYyMUHMWBaUMp1a2wzQCWnRm
d2eWctKHpO88VIIiz5+CiEBguJ9R4+v4mLdWLV8Jasbk5J4yMnkCwychEkhXG918IoU+lj8c22Dz
Orjmg/O2INUN6vS57MUVJ/6dU17b3SiG3fOmlRw2zyUslWBmCDRcwVPJkho8ExiVWHuc0ImAYxeo
YLM+ACqhG9zt7TIhTyBCeicBOHtJGnl20AiktaLZh5HEMmIYECGz1jRxwYhfdjBTOelIEuhZ4ZV8
97huct/jsCZ9pYIc3Pi/1IOs01MoCQc5mJ//SS9xCFCBu5eP1dqQ+PPj4nZn56XqNAhFx+8ks6Lz
SIMAMWs5rzAhX5Z07mTPQP4bW9TfjzzsCPeM5T7QvD102aSSsZ9m1pnJVCOcJtC1DKQKEUOmOjjJ
oyIswnPHW1zdDiposJrsWTsUdZ2d00muc2BV8kN4NvYBEvTgxDBrQyPV2w/LX9L2kRJ3YH7X7FaF
XEaf6gPwtj17SnDeLkfgYy59I17F1XA4kjueCvwAfs0qs56/rJaj06MvxRJhFU8Un04V94+0dSeR
4U7lIbeb6fhlC2kzBgB/IMK+4ZShGYQUBPgthLsnfp/nH4hgp+QLO/ZN/8cTfv+8ihFdpS1K75kJ
YYt5NJXpBcpW4BvSb4mHpo+AzmfdzXWIZhDb+9HpyoC61Uyukhs8eezvVe9XAcNIXw8nOi8LkD7X
/nL2s3ACFZk4jg87xbz53BOLJcSDqcEFba75TPiUUmJwAyAGtIfSgWEQKqwQRkSJwfpMzywW+zz8
K2MQ3SW9LqayOTjPOywVFsVUkP5HNKMF2kmNk4MlLbyv4gcx862O3hSKj0xdwTWTFQWlRwaVBLLR
PepXr9StSHN1kluIra5tRtXu4xcW5RHRZdj002pDzmH1ws/FprARK7CSviZ4wejR18h+QO2pKkpg
6j24VBcROZ6xZy57o2quxMjPT/TBYaauWAIh4U6BTlKR4X49PPgmdzJtor6kTRzZHxednC6hDM0P
CCZust7zW1nsJwKthCwgBxweZUiMDUpa9F+gQiCKwgU2D9dfG9Iw6YF8m7LEkcs6TprNcajOm81p
bxfpHWIo0MFva16mnf7z9+mrm+PkQYn+ofNXRGogGdJtcGuoaWgyES6zcfGrE4NeIN4y0JxhTQON
gDYOXCFgzxO8vQoQQSU2CesLABj2VxOd8xYDT6x9lnt0gxM1ADznv+vF/y4+2+PsfIamV4rLVUne
I0PiRl8qamCkDqMoWlTHT45tuvizz+w8MrYHMaZVBlBIUaGrvXa0fCHyqKF00k5hMkPrvcaZOmvD
v1WYsNT7+t/rCeG2R9TN5m9EAuXnKe0EnwGf+nyx6JFuLsynQ9Okoefff/esD7kZkiGq0midshA2
dzQGW8TFeg548+i/olP89MTDA2pF30SHL/1wYq7h3KGH/llkq1eu+p2VvtIHMIxAyYcP6AFoQNTH
QBlCmKMq0OxWjtr7WnhOl5CZMZZrNmgvpE9mQOuT+sMcIpQLa7Ez6Ay+wzo65vsZLwhNk5bcI1fQ
GcLO5hFl0zr9MkR9WGcNZCKhaHKm3BifJvgTwOG2Dx89azY7wJPNpe+KqpSQqTQgXiAcGJcEa6mV
mO+GzSl1pTzNt7fgwrvbOl9gzbOAiYXzsltCnP7Ro05+TVY/lR2iBox9kQPgaCeTsxfZj7CbP2cq
L09G/fBaTD9ilEVapwMGLWHm0YP/wsy75/ufGpwNPgV812WSUNk7tiM2q9j3SHNYVvfFtm/pNHHp
qFIjn6IoIZ9OpoGdMhh+niPL7uQR0wxWtEZvK3/mBVkx010x3BkfUAcC7gRxTn3S9mMV4vCbjD5V
Yfo+POH0o9wNI4Z8Ebr3Mdz/NNti9mYcSsmPy09SLb+Dkwstmk+zP9utBfDPCM9JMLfklKDpJygv
pFsy76HGeTfUh8bkoFqw//mIkHcPsA4bxP/q+BQUwfXnFb7CZvIeP4YwGJLL+Dw6BSZQSC8qKMIE
hzkwvurfV/rGOGCtR1Yo1AhSRI+sLJAeoxTt8oPNBW6Nemwiv3twxK3ZcVJuq8lpIQiG+YP3ASYI
096Imu21oWu/qebZyxOogpqrGIicwmPDOxBp72S1hFyjjxDakOpkOe1QbTBXg2IDZyq8i5xqC5eq
NAhSiUhnZzKhXsnGZJ0Sx7Mev3B1dkB7OUh3u+/o2m+Ndfd/U5tLRvyaY12KR+wSAEh4wvYxvyy0
yWc4U+j0XoNZB6xyz+H4GYIULFuU0DxnAiUZ544F73Lk9hxp9lbAr5Mc9GWDjs8J1KsDziposvT+
7mjVTQqOJZp7f411EIkZFkzih/5xoNw0s4cJzVKMbhdkRl1nlwpCQzY2Y+kBkAy6eKDDMqg5U1BA
WBisj7VAJ62ZSuX+R2MSeWE4BzPN6u8QhEQvW2Q67gzuSi+H8v3n4sAepUofIGUv07ZDZfnK8WIS
X2RzAteP7pJkKTLYq0YLTgghTMnZZU4EPYCiNXAWA+miDTZoYx9IYHA7+ql6iFKVi5pCyBUdIZHc
hncmPliycaAGr0SGA/LwqM0wU0DmHZDAdhI1eS5fRIxzQ+dXzK2gsZyEllMFLXhZUmoiQhG9QfXo
dvj3wZtWB+lGCpFgufzYjIvI+EhI63d7CeL50rAYE4D0D+X9Q0HHCN4BOhlqrz7/tJTaFqnsJO5s
v3lnITvX/OXQ9S60MUlu7qs3T91RYymcijHVWLosxocflKweKBhR67oAfM+8kiGBxqM2GjWePuyC
/ArgPN9uSaOXVZwkrR+BienuPv2KqRaPiQxvv6gnvdn0O7g6z3HN5tPWT9JFwVAZHYjQdAna02h9
Hh1HGeMm0Hz41y+tFSp6zX8spDdzACKmfFw8TCbSb7UjbqWZlYikXcLMx2i9TgT0s6Ml0gsqlX4d
36D8yAjP2034AAm/Lt02AQwKsuGDIiuA4x8Gj7Jgzg10ZVQjKsdFsJ6KGNUTvvD6ThsLFLaJE4lt
sDhaDn+nuX8bUQkFNWyhmEszXKov/vbqBEACUrjlwXOqbi5TKXrYGK5IhYHYdyPXGCKGN68c5Bzn
cyYCGW/H4Vek+lA94wPxL27CXZEH9nbX67Ojz6VnxnYa3PZUSCUF750XLSNKXDwrqV7hknTDTnLu
+G3S+t0FfgHbSVA3sDPhyxZh439G7RH0P6RDYFvjlanSahRfNHI+Dv0J/JGkrw2bSIA2CpxQiRsh
3gr3izoNLtbwCHYu4jF7Pkw7yrYXstSSBgNdrBY6hULxRqZnLrJlhrXGHHj2j6Xz2lZUW8LwEzmG
AorekrMK5huHYZkxgGB4+v2VvU+f3aN79QoKkzmr/voDiyeZt1iRh7Tbp7ZlVbNgqNVWdyMYIn/t
uR9HAAO+jtGXLU19w2KbgcUFnAShzHm6wNtme7Jiq3v/NUMwIVuanPPgY12S1Y3qWuwHNH8TJS8q
lArZ2t3OobNwPS3YQvDS2OB89WVxfgh2EiHKsOxdnTYjRmJ/Vdb7E+SpZa9e24vN/k5LD47wp3jS
RkEk699dhZ/rjRWLdw8KF5OhPBVfCMUyQWsKwP/wYF8IumUGekecf2BGtCDlEQHkok5vTibocxNH
zLabJPApKLrxSEaBBe7QhBXDsbJ3ZFMWhoowu5acIDebuwkQOwzZpxZEArBRRbj01w4ZpsYEPhcz
sha3GebaN3ux50A87MCRuEHsJUWAZj224Lw3kK73Y/qwyaRthdD5wah1iQgHo24WlC+1Y0Eqwd8o
ZgzPNociISQJkZhRjZzHGeGOWFSKvl72XGILaQw8+WySx1IsErFNwli2iMheOZt8QGwMUORTTXUD
Yhit7PedHQOU1acZeMKHZ2EyOQs+wVE69yrYQ1kC8EQrL5ciBDxeInUREz9xhl/AQbWsMPMsfiwM
fHyS4o9JvyFWR3BA32Rf8XLCYWyhlXkFFEnw6tOHeC53C4PyCfi5f0xeuXXEP34mSYMCFP/rxTvs
ykcIwIDqQuiTpxdyVr89f4Uv+m1pYuXsA4TAAAjaycHntHIewyfNsqlzFNnitiw2A7AquKxfXkQY
QwxxiFUjHKwHqR9wGruggHyaBzgz8gBuygIJESh4Ayfk6wBSBoAyuRaDHp9XCOUOrKbydAuUno6M
5cnpnspYQqMLdLvJ4Q+m4eWPF0lDrk3xziO5CUwZqzkAQXnm6CaZK6HtsDilP8PXObhvZLwgLQ/Q
kFR1B5uI4Gw8ThDSsaUWhu+T1oplJeF2CLqFAo1dLFBgKXxmE/CR8nLMKfS1S1/mSQlK4gCDOyEk
aai/4Y/gNDThQb8drC9XMjp37TsMrjF0mDszceZ7bVwSuwYFTYB3j80kbferPjldqBTbw2+QHFZt
tx1U1iGZfsmnFkAVgr7dXp0EqfwSirRj6nkKBXYQa2zoWCZ1aeFm7E3fmEaQSWTCoRiMm14g/Vxu
jWX4dcKjzLAtMqtp+GD7O4lZuyUbNzgArySng2/xrpgaTq+wOuFxUOWAg+ErIhvu/e+E4RUbLi/d
NiVbWTq8SyCt8glW1jAHNAJCpA7zzGfs2WbE2oEFN4TCMG74wt3PdjKnEiLoGeqYZ8p+SH6q3BLL
A5w1vF25hgZ6oS48UIUxS7hRaMlahaz47p/gwdlDxAsIW7eYPkQqschKAI2Cw7P/hsaisyVIjcT6
FzqJuKKA6Vjx1VrwHC1tVpRYaLMmWaCzp4Okjb0DRynpLihh+n3J0/qYMUXOFXdIHpYgtKjMhiFF
loxUEGPwxQiX3U5AgRVTv8lfVasbnD3xxUhTiVdFjwO9nbkJPBac0B0k+MSWxFR/YraGjqa/Rmm6
KkaPVFInYDF9grhGZIqbv2Qy3Wd0rV1oUy0IX95hb+vcqTxU4gu+L/GJqSVTG55vTkVPPsdSCW9A
PZMb+8p5DdGQgPw1r0GbgXQBsdE9rt9gXMwLX1y7BzjmWozIkG7ujZdUtD3k1zzr1LTOxyvip/tk
YQN+sl9nEtwXzU0zY6BIszxE+m2OIywdooEshTPGYQ8OLSYXOfATB7C1IOCVYp3M9jHga3pxE5aT
kGOHlUeLDr1rKy0nZzCN/Z45NTvQ5U8czARflMiJD7OuT9DzZm+4PxLtx/bLNm4x7MzwRbwZawfT
PFwqMUUQtxz0JbRtbOPEQMlcDQOc3r/5l9FdKMPueNbl61VjMtzx3EPGAxbibsgUsM1MErN/vvSI
7ao1m1Dnt/3tJLbu2IrRc8LvVWyHBTTpIp2Dfo7EDd9Hj0Tb3WuIPwv3nzIcAnA8Q+8E8fdkQKZ+
IbgZdBJ1yx9Yv2Cm3znYcdTetkfdEumM8b0bzZTfcu7AKIRmXAUh/dXSpk7G9n/UaDoqhJ0vWyIw
X6PylFRLGxHpabU9KU8m35X9UktK73NwOor3AA5sGhA73if7x2MtWzZjZXZQ2Ipujx9EYfiOWg3v
BsgUXRiMjDOZa8EW4OhWSvqXIlbCOx7Ux6sgqjzcdtMjaf2TvTJAjWk33DOWDyv/AOnohdaYPvP5
QYD9HWqQAlN/0eNWHRfwCvF12kTsrme/cTffiIMh9TOuoc5j/6TmBjrfU8uwl7IZ7wEtl/YH0Ajk
S2iRZb+I2XkA3K4sQuKDIYZY5guk3y4CaWU7zo3qBG8/5gDChJFZMO/UXI0Z9AHU4SIAln+EeK/x
DbOd934ZKuN8xoVNJsijL9vFlQeO6C4+Dpp8ZU6Hnz5zPOIV6DcFcFa3fO6PK/2Cffj7dJV7+sFb
EYKWMH5fYWNwg/MP94P54pVhSwN+AVAWEqqHcEaZNHbTvSNAHToNmQVM5QW3Yg6nrF1Z9du49KLv
GfE6E3u7GDfXxV9NJXG2izeX/8n239i9/Hr44FpRUzPxehoturAGzORXKGwe8PoruKEwxE4oBBiL
0LiD2/ECwHGvBvMeSmVupMM/O3eKuM60cBn1SICFBFmML1B1aV2Znt7/zv1TwFvyKsramyn132Fx
ForrgiJ4KgV/nu2ZesAsesdClWp6yvoTSrN7Qigg2gfuIidzuwOwxleSffR0abRaf921zEuEBFLH
L/AWBbB380y/UDoCfVVtYVXQGwUMfjm7+fmwcJmn7NEfIV+vRjp9EQL0yo86zhmy1xcHj3wkHnWI
UqSyvtITndKb38GeEFey9u42au1wxZg3ne6m577tm69tsDY4rXL/AHBMOJOA1LkPUoKFPmd31CCs
QydIBd9QzS506w27xalbrjCrSFVnHic3+cxwBwyRev5jMbQDcGm7y+ydkydGm0XXOVZghLx8qdjv
qeIUq557SMsIcKjC6B6GHnJ+kts6VgfSbOEhfOoiqJoKm+ThA19Bf35ZZcTIkA4T+YbYunc8blyY
7YacmQ8bg+FuyiI4mYRpL43MUw0PuJ0eKUkOidDGEAQwrh4eXN2Su4KkYBdShsn8H1tgpBey2Str
IdwwzMowtWSE8Lu/5J3Uw9otmIrdsl3evwyzLLDxsceAlEEbtGwp6s+Ox3wdl/gQgAzL89p0o2Ly
ssZJbgl7kksjVMBznxcxYXv80dul7Ae+cakfYCfdZHXw0pKTBwtFgHHizDHhuPk4GNEBSo1xQB6O
9Iwf/eOcsSikp/iwLnN6JBpGBqUtenphVNXUlxc+71Pir69YGiVSQraBSRsLyMSbYStaQCjiKoHG
WlQ/tJRmziCcDYepbJtu+GtjWXwFhpMMl7P/DjTx2QCnNvgEIMyRtFJ2QlNzNfBAQX7H6pKVIQ0v
VFl6RDZ2J6NEa0EkOqVSXn5phOV3gPVqIKtC+EVP6Y087MzooZng8hS8iPJiKxh/x2+XRbSfAVRA
I4hu1mPQhaxepDJtebPMkBLiZiCQdJtOcvqymjMsFaz53pyDTZ/9Tg/w+sUnc8cEzK9jHj33GXN+
DyvlN7UE828M5dkRaPORlTyQlzOTSrjsXFz9Bsj2dCFsYOnAm/MhkMllDFn9bHgy1qRzi5nVUcBp
ySPkDOzaxAYLFUZYKRiQgiGXUKArezkkegONTGk3PHAoMHSz2DRQAhzXjEag12yWiHPBesmjfv1C
UL6O+CDXpKjTir8Rd+lYoGlJJynDD0UFtcIwlzHk7jKmq5Q+pW39BhoEJDTZjgO8qxj8CwJkBrKs
Zf5HW8MWerEpOVDpWJz9EhaeryaABiJ9AbDE85OditHJw0Z/ybh68mU8DfcmRoDhKwlDTxoVBtmV
p847OdUqHC92K1lDjINZIkK8ZIbMj+PJCrxtW7BwT+0X/F44S2yfmIO+AixVbTEthSoV6MZpJF0U
qd1EcncL/npOOigX0XKP6hqG+NJVURu6BJoRaiqfJJQe+X1N2brouHeFZgvmFX2nCLd1elGhpWvm
QuK48qSa/Isf74lLE6Jy0tEl9buNbwXgjEwl955YMFJQveL1WvTSRKcma3o2nEsv0Jf6+1DBVFpy
wumRcD0rKXslyfIDW0iU6EePyhYpAU2w0OnPSZcyCcce/muhuhat9h0QmwpaZO/LuCHGzmL0rHPb
8+SIPFxslyUkXdDLx6TlLEnxQUx4RX/4geAPDwoFIz+QQDRpQPUDCnAoU7smcKIjji2qJYHW72gZ
9NlgoVnBbVKEWsXPjxB3w+VHWGlDuKpptYE5qfjlRb7JK5f4dq4IX68hKVcCJOL+0m1xld9Es//i
FjGzoCvnH/kioqVHx+Tu46tOeCBTZXhi/1hXQoajjzVvRH/+7NErd4HwnoSDarKgXSan+3eRxFAA
30CbMLo3fUvXVZH4c6kkRomM0YsvxgZXCLPyDOF/gY3Ej8MFsytAXzAT41kEqBPmPDNRTH4YgzFO
nFem8rPLoNtAsya3SrwzxVmsZ9eYNY1QyUvXfhl9dgjXViJ5l8VQsmRggsnNkz7qNEJQL8S1Dl17
iUkhEXMLvHPR+7ManRuaBiz5eCvd4Ie13CWuVgvQ1LKY8G4TnffF6T1ZUK9xC42Bzmpqez1c9w6m
Nta9ChM6+d5cnAZ/WOsSYWe8R0TX2WgDuPwoJibQCxmJx6cR8Nzks8ODYfXFmKFpVuzDSPM/pPcR
AYe3MRlQrFQp/iVjffTP3pUwIt5611LTJwlqORweGEicp6akBLQ5X6zHUJLmSl6Uzu3qrATkVp3T
/AsEYO9D8unxuRTVApaF6l4CKt4srdb0TUqIvjfuJA6Ir2NrDbrBZ155BYRTdBGME0kVirnizSTf
GMtS6jm+DfbxFoG6w9v4ZEmvIg9IwbW+jxqVWWOU5usz1P0ISN4cZLJIeK8TOo6wv6jchztC24hR
+dEG0a8dpvoLyAYqre9J3EZYjQQefWwcCxgcfB20MzajT81VQb24x4zV9OxBeeZehe94xMGZsTBD
gA98xm+fkGAx3BTpkcYW2NZdBXzGPpHXZT0xF3dedGXdHrIS/APICn3gyt7/pMsVds3oTUlHvF7N
4mR8t+/Bcw6+qtIF3UJ2PbZBKnRz+UdsAVqzE0RDiwYWpxF2bvn1Seu5xoX1z9MmRsUmRAdSGN03
rpegENNSNzqootD+Co/nuG6mJw1OURv12oPOiP7qxiQ4Z5LQiJRUJHHyebewPtlaeogR/I4q47hG
4kf6tA4TdAC/c01XADNpXDLHas2R3NEKNqISuwT+/U0eadJNO8ljLd3E9qfJFeosqDCqOkZB9Ikc
PsyGhIOP1A6CoXy/77wEv6Jne0yBzU4I0vErkQNRxEhLV7YW9bd5K8HV36fiSMGjI3jY3S9XsmHL
HtsGWOAwgDvEHllOWrBS2Dtr7gAjWNxMZNvkmjD0VVyVSNIMsTYdbTfWM4a1lK3MxWGBsGXN4N0u
0Y7Qz14iBbdrTAGcwpEL34BKWpHYDhSIKBre8IsvAYP/5zv+QF685OEPlPiTTsRW5xqJ9/d9xoRs
3gVB5+xWhjMxxxH7Dpkd3WHUFiAgHcioMtLdp/ExOWK2orkkknDK2sCzV3JLHvYDcEeW7IGRcqvf
BBC4RgIKLBcnv9V/bkgh6D92Jx/fxH2S46vBfkcE5wQ3jeHbCRExcbe55MBRTJzlL0LsPflKIMNx
ae1BEtxmSqAtBF2V94LeiqKC8UAddQLMAiafIWsQwi8XDv0wR//BF5BISTF19Q9RI3wFDeb5cdWm
Bii4WEINllUi9N8qUPt6y+jtQQTwsvi9w4pO14Y0BYxNty9Vh6nOIdmEOv/BwHuFy0QgkcbAovPE
vX0M+vrTJzIopJraZfDohv+0xf9mo/R28l1El07xsd2J5+2FSRm8Hz50pKqHqySIZjP80bakGlJ/
FRFrgO5YSHGo36Gd812E5SMaANA1xht0BRgaUTFBUV0A4JyCWqi0JS0jGbKoCD4UtB0nE14rQybp
Z06UT09zJQwWKYkRLdjHUe5HzMk4qCU1bPe0CfAbSZ8DG9ICatx1mKscJ9wEYQuzAtoIQ4B5tjev
hy0RQ2XekimEcDjwI+EzyeP1a6hNeh2Un7nD+N6m3cppF570H4X58bEdoLVaGuNE+jtjfjJAsaG0
cBVosxH0S91KPR8rSBheFqV3E1+xFiObBP6hsF1h7FJuSwNyp1iT6lAJmTzyUboR0umw0e5sEsFB
dlseBUSzzqBjgQUHjC+E/zbcBWO4FNaHXwSn9YGSQWwnKnSeDx3IE87ooGld0t5uOWO6N3vbkKGu
YMc6MG/uqy7ZODOdtFAhKMAxQFSQ5tCgw+tQmxZnmSU+/8jdMc9zoXsqHokPerAaj6vtGxVCcu8Y
q3HZp1UGgkBVeswaYONjWr8GSilqM+6f5mlTpLgmdBs0Y7RuYABC/awQAlCzixuUTJKhg9ewv3Fr
8oGxdIpIKsMWWxZjC9lW2OwowjHBV0HhD24Tl6sTRTDYHXup30n/0ZXUgfz8cg1HDx14b3BSnH3W
A9rCS3TQ4/hzGi8K6BcuLmPwHT6GmxBz1f7hCCeDtyG9FiG/tMktF9/tHrzKMzadV5RntOIc+bR3
VH6uQbsMJydqBdIcNjfEt+GAcf99k0iPn5T5RpSKdy1OwmJkirE93vkio+emuJhpPo204x9Jn/8T
4RDxXxxVacGBjq+mGLkP/qY6Yvt2IEr7WmRQfBI2uBZD36XDN3hDcsYyc1hz9MTv8Lk+YsQQHJz0
b8A4cDD9y808blET9O/9x9sgaCcj94/RrPldI0Ii4FYHM65iwmyH2DKSzXQOKJeuzsNVp6Oif1vo
ayk0GlzItVgen4NO1/6M22sceBvr0SPG0Di3iVT0ShjcFBr5oozfCurNHEPrfPH5ewKhUawynyHO
phXCmuROUm40DW2O56df0dRNG9iT6Cl5s5CQcdXEsCfVkwe3yeRqNPufLeovuO6u+GH2VsqWVPRy
vnT0eLrBIMaFseSkhj0d00VmaK+JJGkPwTeOH0kFwCXys+lkXTgiFpGe/A5BG8aGU91Ejmjb3Uwf
Xhh7iMk6/PYp5BlR6jRikWSviD5h2M6zP5cZTDRvbi7sMR0+obXbb1/AiZdJNLd/jyvzVmIFMY4M
Ppt74Vw/BqsAL7qKVtjOZ7j24Y4neA8/q411IljMjPTP+AN5FZCn0+cFIIP8WPyoJ/cc0vm850YR
GjhSsYA2mN5k3awXt5id46kpZs5gQxcj6e1EJfpCITyoRgAksmOcHfbLVny1z7NTeID2ZGW0+exI
v9F6lv22KrYzM2HF77fwZgdIJiHpluwYt/mbIE64OQd4O024CcjUNWb7Pdz2Gztx7g+YI0OEdIIi
Pgxpxx2698I1V7vgMX8mILjCo8RLITyEB0/+dMvoo91OKLubqALHq/l8hZAswYYUDGB1HOiuakJG
Z3djglSItnKlcAdmDehwp7TpoIadvc2pDUPww8SbS7fApiolVKeks2jTZETtBQSnbr/b1zBEEeih
Fas2UAYTZDgWtWhr7wnxAecRjwF6jcmAZykaTPNos/fJgbKmxaTJoQHAcoF63+Uak2wBl95tBW/C
ItxvgI2gz8DMns4jXExH+WjZ56/nkR1t5OY5vSG+j/SZvNypi06gxR47le2DTB2GGh1P+A5jiA6u
DADP82BcLD7Z+MkpscSi1034Ny7lHxMNJiumEgnaDO2YPHDON9WtHJEk2G7TjwobR9afCKGzYa4X
CFYFMiQwtx0FnRD/7MnLH8N1x7VTvOIi2CUJmY0wM5Inhun2NeAsGyPF8DzY4RmIGjDXw7cT75d5
qsMHmp180AkG2HjeUwh8QoitUCa7PMJsRujWxqhkjAAEN9DZEsXc1BlrvOqgGnRCFTkARbit/7Xp
7DgNA14jZATwN6Hvg3UJt0rwsFtW4y+Tw4RU7So7hFAuCkTKiD1F7JePViqA/zNJ5m8bLAtWmZGw
F5MDMdFFCSJvro0SYHNKQc6sBi3csOYJ5GJ9jCl3MHpxKvKjdqfJO/gO2dQRQiXgnlYvPRO55kpu
B+McGnesnG+ShyDWyfhEbppzXHjZyP8kBJuPIRlhCx/oZtq1lv6gZ+5dzIlTqMcDtCcGwg+i93pw
ZxiU/2YTSEPeLJz5Df4maRg8i7xP0COpZFq2bFwKkyUeGg00zs2Iu6NVATs1va4TUClArUUf0rE9
WBBZV2QUdxgowjMHCctwB6Fgo6SgF1AHUnlUHgTjAu5ehnIGxo3vBSRPLzifrSF1pXiJbIXz3wA2
srwdpSLH8H4iLMg7FfB+IuL+83S7hSIA4q4trZqSB2KLC7Zfx9xnEHQGcWXWZTnL2FbsMw7GheoY
bePN4nHn4QMN/fhnFQ9Z6/J0NGa0V6sDN/BqVTBRqetHotv+orkpkvdE4ys10Q3x4EuhlG+hbo1K
+MIYZYwKzG9BNrFTAVxks2Qj76rp3n85L2DSJ4a6intnu27EIr/RZlgPTXSCoKiITqnEjURTdVhS
DbIWxOC7Yf7lGOb7qZogFEq62w5uEvhLTwXXFPUMJtQD9Duylf3bG9F3MbC6B12niXRBI87k4TyH
N6fVtuAWnzBl4W26RTeqoB/1BtVah0CMS0dLzFyEyAitlmsEhsuE4jnuTrMC4HXJBymw+wheRJgp
+KAg5T9OYQK4Z2Udj0nT8LjRPMbd7AnUkwDLGFcyx2Lobo+Zh42aVo2YFPAajs0DVmXHKUd1csLP
zNrPkaifvMrvOok8/C9fqQ2scOsV1PkqarMDbgjHww2YW6ZEq1UZHQfytj/RcnPpGKoSHHimlhu4
O7Co2GcaLupVjsBHBPNMTHxzmGBU2j9L4Ue0ulIWH7yT1+JmIeuHZWVzNsLN9gRDl7uK267A5vWQ
KS9r3WvC0+1Z2xCFJqpIg/7/boW9jKEXeNsCNMEskzJRHTz67HWDjzF3tNuOai2q1TE9DES12Bk+
LauzYGw9ISxOWbT8mzRNN/zsSAswhyi8qQNZ6FJECsOWXxP8yOwYXor8pBYZYVAbD1vRROi0y+Lw
oFugPpMrSzA5gjjS+rl7r8ljHrU32KIJZRjkAmbNmcdH0qmoYCC4TIQD9gXU0nYEf/c/IFQLSDm2
tmpjcmZJegDYi71eQEf5IaIy2RddJGUPhI5PvPxDgpqUQaNmEnuH75Aq6SNkxIoGaqqLS1C+bvsN
p5kAG6Pe7abEgAkcrEvHJ2lS/nv+oGHGMIPC+Ukq19P5pGfKIdACK2QaUhnfTB098BrgrNl9JLqK
t4BBA0zKFaYB4mjLe2FOzRDyhWBeASd8rBRIBWhJyNxTzPYNnHHRAwkQJBPtqfg64iNK3Y+n5LMF
S6Lm66F/CjMzbPMTC6e1BUvBQ/bhnVGP4DokAyVMC7zyZnVIPV8XUGjueHopELMhTDwN/oDlU4N3
DbSn4WAkgq/OzcItS2/973p0o9rnUbqZl7/dFtMu1O+YBTvwv9enh3Ed0xFczjaz5H0Gq2/eGFzG
eONc0DC+jKLDY4fDWHP6qR0ewOCAzOcef9bSHTTM1/SweGpGkzSfPz6VP37hqJyt5dG5vIErrNNQ
SPLnhiXcNUauMplwdzszYHSE13DA/5Q11HqFDu8yPC0YHBOdRRfwJh7b/+5NFarPH9Mg/l9mp6DB
D6ENbP99Kf2y1njcCJCemz3QSfei+BzdTzhVzhtTABzvdu0g0ZyENMmHfxzUnP4i+nP/0DVKgp8e
f4PDiuo3hqTmy55mexf6x2VqIhnbEGM6IEkoihgw2hFnl+KXTo/i+2/zDGpj8Dcigp1g8aXV9U+E
wRpqSqSJOPOzjZIQBkvUb1Ne+iKzYUsQtvfJS07pftAYfrFs5FgUbwSRPUbUSjhFwlz9BhWW1zKO
R4mS0nuu2sj6D57U2hS73g2yjLcMH1SV+gohFASPJSxPGNoYQjU57tfquF58/97umantkSVvV76C
FTZ2CVLUysSSkcjiwjb0mGO2cvav6eptUw9UlkaMwwYveQ6O+4SRZ1AHTzY2asbmjLoz928jajgG
Wz3pwSv/wt4og1Wxzr9ir6vJpzAfZUO9r55gEYThBfdEnTDrqe1TqtFBfm3Nea7Uya02L54wo9rM
KmlYs/cbfXHBqP8J9RcKAdoT4zS8BL0bbM73+GDTeJsUPxcbhytWhTpehjWSpH7OtVDCnBoTG4N8
zuEjHXn4ZEwqZzkHtlRWj7765mAqOTaEE9Ab1Fha5RQF4BJVOBTeugzPru65L5JLUVRiL7bmIUTD
shMpEhagIaTWVNCd3QWOsnxTftaI3xdVv+Jl4FABSVrYt4cFnnuM5RBAcpZPCoaOcHkp1h9Mtuh6
XdCOGuoZSevQL76YZjG15AZfV2pwpANaUdDyCeeBHCJfzi5q6AQLXkaJ+5Ea0GbBpjuPHgxRc04N
MdoomXhzY9oY4QgXWYWkeqVxyZ0WsmW4IJy0kP0Z0TWu5ovpMlNyB5u0QqPqFOxLZZtKQLGAoCys
Ttk3kZVJv1Stcc4aV8i6f9LRwQsBlDLlmxj6SI+68Mt2EBUeg3fSjPZzzCO6gOc0yKYyu7KMKO7s
L6MaqtOT6DLjCikesWYZwrW9U7F5oBzdW+weR8TfOgIAAZ+YTTcNlqu42jdro8SDngqcwghrehx8
GeeRm9c1axgU0hHufaar3GBrGoH4JKVP7Q319QjHAfWVpc7xLhHoE0Hki4VydJ7jktluxlNDdyGV
eAdQ31J3eRvFgsd3/mi895qMBRrJ66qH3fcGUo226Wo2jqxRL7eVDXkAnU1OzlhOk4KvT3O2r43W
x37uOvhiFz42JBRlpd3p70e0VbDIZvWOTlgVesPLwv8t6mbMhPs9fHZf1jKjK7/vVJqqOrc/syOJ
XLKHnAnDRXpBusPwOrlQpouP/MUodgReeGQoxLJ0DivJ53myDNrE833dxhhT6zNwCq0jrHQtyyOd
jnbpsLCwiCXkekD7NdgQshIX9tUj22ehCuLFd1dG+hhkxdfj5lZnJ3tY7AV8l0tyjpALENp9NCMB
ySQmMI+q2dLTstIRbv4yQirDa5oco8rZ6DY5b+aRy8TCnbaJONwQbRilbxJVRWDewVtF0mamJPx6
e/caagi6ulabEBWFcA2M+u1oNWW0Q3SctYxO5HDwSUuvw190m/wb5llpy3qYyomHSplr8xaVUarN
1bQJbJSgJrY7FtzrIjfUGEuZ67SVtlLN7xyJ88BUydyoeCRD8uhu9/Ed5tmdyJLuSE2UOd/5xrae
u2mHC9a2D+uOxRcnza0odQ9riYosvD9U5aQKSiiKNhLYJqxUo4bw51bzZdMhN2X9+9AJUt+djxY6
ESt0SmLFhXEwFadXA4alR5sq++i2Ekk2SQmQuYdH3mp3VHjHGHfihARDu/CaczHPP8Z/nENHcvM0
/n6MnxIx1Evl8GEK5ZDwK0a3JCclEup3XZMycyjNDwCTV4SvFoZgXZIoixCSeu+XPUVG417MxJ5r
ccbV4KoPCML7RQI9SLXHkI5v3YZ2F2KJzEhPDjmfMZl3XPArwDaDEERMxYiwYoa7Z/rsjJxTvxoe
PWx81+RDR4+E8XQClEkNiRnGwew5wjYGhsvoLlnbxIJp5iP9N2ApjWrIdI8BIKFGgWS+XZjgdfBo
rrfC5ySDnZ9+yW5jmSY/YlC7/j1rr3NbD1UCqBgv2m9v6atw7zBZ91ToMBaB8G4PN2tsEB6uBL0t
/SV5TOp0jyMfIdJMyc8h3525rHhriG2caBJAYNXo60NoZIKOd9zHvmgiDF4W1KjncN12pBDvyDzW
ZCIfcxWs8pfOJt4cTO75C+8Vzbd1S/kGjEcZw68YVRPBAgGcTm71rZi9XxiBoKLcHZPmTgzu+UwG
wF9LSnqCQBjCAhhyERZvq/+J5bvJTFeC+w7WH1YqGJg0mHZKqmpJIFsbFPNhXuCQmC2CNlu8Kc3O
PQIaGbNKtNvJYrXQ0cffkA6endDfDw/sen/kA633Q8Li9jaJZGtGskCU8GYhErzDA1//cLlMrIJ/
wXncJLEN3xMpJMllrAruWgM7VjoZrJNlWUoS1AMbcaKyiZc824eZmBZW44qPAS8ErVBlw8afWm6F
BP3x6XjWCWORyChJP3t78v6WAy4nxt+0F4zhfN/1cZfuy6ewKDrm0eApgpMpVRgWin8F5s/FWiCL
PaGSAl50SV+qp+ATVnfeSwgBTFkNpEgxOgaNttOTg/ZZBuUpmWHsKenoZvo+/wD4ccj+bi5PmeQJ
5mb6lR+WwnXgFtAxP8xUfi7hTi7BbVzcvXEmhY1WGthE3lcs9wqCsE2DHR5IvoOU3DJ43k4WRGSs
G0e5yXTaYbuTnLyRJO1JxhVyStKmuHv8QPL9GIk/TIISeWFXC/s82o7Fekn3JSY/d2z1P3aHeHFo
J9YyUOzWiHhfa+/BBjiY0JuP0EXkI4c5Alz3PtJnsBoqSB1A+tY7EiLF3mM8HS/wpCdmAIJnE1aK
qMj6GgwPhA6L7kRnk2EZsJDE71yWgozdJYWOs99c92VUTzA02jSZ+otpIlCSUWyRQfBL4zl+BH1l
xdMjsYZ9VuWLIGmvZa2FpbLAQXB9HazLlESDZB+W5GKXfP2bm91z+gy9t8gaIkjXZu3zNPCzZvKc
MkqHebJowTPpmPUIigncnRWT//DDa+6YI4nye7nnX4Dhhe2FHHauykiyJK8WGL9oDCDW8AIP5jPj
z7y4ii3pCwkI5vkvyaAachV5N4EDi+PtN1fCJcm9l1vhrmB+u0aT5xT5rFti320eNjkZehZe4o21
MtbGd6eSLSuT7a6DhSJEDoR6rZCZwy3gQ9QpMa+MxSMLqIxJuT8ySmC3Axbnla/ZsngMK3dEwhmu
Rbx0Ni6WDPibTF4Kj/Pjgd9aQXVJXPBMqgE1bnPCl8BgqZrWTFLIDWSPI1Zg0E7vgHeSEshhvXT2
nO84D1qntRyIhOKal+mVP5NbjHFMEX45IhvGZf302pTi8qRxpHglebJoQpK/gvOjYV5QVkz3NJHw
mn1OHRoiDsQxPjM8d6rRuttLeO0+NA3o2TwuveQ5ZfSxtPZsoVQtHOE8mXXIAQlg4uQ8RW0idvfQ
ThtmC6cHfoe2bZR0mFbRNV5/KsfBvf/M6gOOj0a/Y7bRvP/2Xd3LvSpVVo/0UUJAeo56M7F7IPSv
LWKeYY1iB1dq8ZmqzJ+KFt6cN5nUzoWROpjJA53qw36hSRheoPNItIqCrhon5hn20gRwYCYRaQe6
e9HviJRlmYh2QoQJH7PVQzGNhnt4GMGcI4oGYAM+T3Bus5M3bfpryDYPGTlNr0QKthnvqZCy7v7D
WE5OMxbOA63o18pLnkqyQ3l0VU4EMi18lYf/KvmZ7Jri79lLj2Bzb28fELDIdsNeJLGbR7sNf6cd
YQPmH723Zhbb01yx73MOW/QZxLZXGLk+j0aXfcM93hBydHL79fnxBIvNzXtT0KMHtbhfr5PVoeBg
YbjLUffOHluETNMouAZ37AWIeq695Xw5yP9I3itjiVps0R7CAxI9ElEn7GKQxwTzOHDpsPB1hcMn
CIlQzFQ2FTYPOdlzbLjN/rqBxYwt9q6czIEvBrrgXJq5fvYJBOAJyc1iracS1d30D0/Kmx69dydC
adfsbzTrhQ8iqU1qqvgVhF1mlxS3lLd9qUpLCPm5MWj6+AQREokwj/IVdTi/GWR2oShkdrQEcsVD
AfCHMpiPgyx2wzPoSTf9GJhlC7tbaNz4BZzAkrWQFFzUiG527MNgHZZ9OOfQNc17umJ4A6WZ5CtI
qcyu0STipTmd5r5Cjf4isway80o1Vw08N0qG6AFG8zj6oN0zhlb4tGZbcdDfMqT1tlvkUj3a2N24
AAERvLP0RcMq3GteIexBiMp3XvjHeoFaNi00R3ggoFAtiZ/uMUxB5Qp+KzGlvwHIURzzZGh/Tdvm
6g5WgLykZIAjXSV7AjRiBnPoPxsM6Y4+3wmA1WNdoP2BkyB8a83pkJsmY9m2q7rkTA8//Zb7ppll
EIEcy4Z6jOULdvZ88/ndpEtnLDO2edn2uAuzNRHJO9LFq5kBlWqO4jyvdgkwOhEDrSNNIKja5iNJ
dMqmBpSJmEv2GEN+Zo34HbxQz1YbaYi+VOxU5wMFJ9GE+tnVbYm0lfq58J6hJF4DyZAlBfJT2C3d
3Ed7ptVEiBjpGTvdlNjJcHMqDECgJcseEeEGjXM0dZfWYINw1yXAkVXzDpqbFtoxAW2A/u0H9gx8
cqd/3xEACATNHDWiFZ/zBcizPCTyOcviGmDxhM7qHkJPt+mvDOr5tDH5puhDn1w/dMD2foBmmA28
tgPRgXIbe2cXbE2DjOK3CR9Eg8vgEj7Tdod0kzEW8z+MrYTsbZrYoAhfGKdHASP2v9SAoTpCbYlp
EwiEGWJ1DxdF8qWlqTc9KBrbLh9uQn2SQncWwpxiAAv7Rmyd5J40kIq2gN+yDE9EsOHaATCVZ5kD
O55NxK1IQHoUFdkQLpHeDyfDDEPUlgl6I8A9bkKwNfA16kBEni1AMfu104TIgFJe3FbDPdwtrBx3
oBDCNZG/MPAB2j3i5ireiLoYXhFYcPjDcEM8ibx3A4Bcn4s57/WH8fJSkTM12nyVuECU0/YcnHNP
LI9ZIjlwMLL1lwm4DwaQOOPNIT8I8ebAaKE3gJg/BveUkcVevD+OzgfrAB7yDK1F9pkifRciDtd2
CAXkMLwLE0T0KTcLW4iBFh03Iu7DfyjFxY1bj68D897lTP7MSAcYjDFuNtzi4IVAAzoLARCMFu2p
nfE0PTyg1ob1XFzSK49M0+iuAa8KZpGMBjG050aa9xgdB5vNEcGIsP2ZNyJsEko+aE8gOfInA2SP
gVOQ/HzHmtD9UZIDcjREo+jN9eCZrO5JEyKMCKdl0sRai/AMns1fMj/kBYmHpswSmeQD7YMu3Y15
70MMIYR2hHzRfXJiMzgkuS/Wdi98tkQqfov2I9r5oJMxC65Nen1mSHSze8PVE4a4tLluz6b02PA0
UkjDuDD+wAByFIeuSzv7q4M59mM80inWKajlq85xSrObnl2GU+5/LJ1Xl6LaFoV/kWOIEV7JQUQQ
leLFYURMmEV//fmWfW7f013dZSFu9l5xzrk6JsczKQ3+4j0IeNAUoI5BjXYCE4I2DqVJ4aIFGS6F
PxDEEoZBOXbRXDPGE8hVyMqNafPFFAJfLKFUB//ptkFUxYZL0xV4Bij7MQvVNl5Tyzdo+MJIFlGE
LTV7PWCXfRggQLvaGGs8lSYN7C1iYcDykR82kQx7ootvIBvBTLrjhL1Da5AzNj7mJ7sTqLMv7eAe
bUyh3cAoeNB3Svwn/kahYEu7zmHBh2fGSyg+pNN/MrpK/Fb02WNbG4jqEewJO5VK0o5ek7STYMwy
GZI/6FrxvBbygClB0uo6mQbDIuXalMVQE4gn2P+35/MRaeTBnfnzOzPkpmSgS7CeTgHs6euKtuq2
FaBnhKehJSrF1Lbnjh/OD1sJOxSKHiaCjyZ92xauQyq+0v76GyxE1YFaitP3RT6vy8YX+utswO75
U9Dpflk4F5FrgNPBy9h4VDidDcwfADpzExtIR02UcF0AkJQC2bo+NFXXp4mNCgHCgCZ9MXPsixwe
ihF0EIXZgTIEj0zKof4E/oc8T1zfcDAUqBJ4lAmqLZgGC5gJHIRFlcrgVoG4CHnkrOtgSiBx0NSB
bKQ5XM3B1Qn7ZUE5d0xfXqgjvjzh3/ONTQO805PfC53LcOB8H5gH+DwWXN9SsDY4tGMs4iWU0S60
9FzuDi6bORGz62ugAJDwMowyhSKChEofLbDYYIqCQXeuC1G9r0+xDGwnkTSViTxgcnW6VNjvO1aT
yi21UvSm6WGzvUAEohaGZCaPCxA1BxyHCjtejPjW7xpPggWB0IHJc90pVt9qYt62hBNUcbcSjGHF
A6alZLw7v0B4v4k5w69NACco+F96JnC0rx01dJuepPxFRPWRKzHvCwYzogg0oHQBIBYvIBEekR7G
2ADC2rNElQZYGorq+B+seQPZwjWyoSYqLgkzaxD+2uMoesMn/SuIp3sdt8RpW0s9focutcxnmXLh
hst2RT6MhiIAT0G/MnMqENwvrsGF9uLS8EMr0OrgZ0YqsDiWllEc/b/dBsSnBaP5DtTAmScQriKk
3d86jbT9BLDwVYZIaJ6K/1n2gcArFh6AmO+ONGlj9LzDTaST9RHBu3/ShPMEaCNBN51+RguGQEZs
gf5QYw8vEDAQbGguBR5Kiw2mDkINO58vmsudhUff40X2cZODCTecZthXtWhmwJWx3zen5pCHx1y0
Ng57++wf4zOwQBuvIxQsoVrdiEwpvx/hBt6AEdEesZtopln3qDd7hSeb/kmRtdz7g13PDGMazdgA
4WqpQCppm5+t9xgY1De8MlmHplKZHd2jBbuPGMOcUy+gOD7dAT6hsH+nxs8Y+7SFZVEsaH9Peg/0
/3eBYlW2Pxm2CHsOI9HKbJoqhT6/v6WlDTQQNAIh9GnQjfeqQV37aV8JxAVFpDiiFlNh8x6ExIiN
oCVTQd6iA9Ym4v4x752uQ2/DuXugFii9O4jy2TD3DiNRI32bOCbhU0m41EUFDGwmfoHjeCEeFgaa
WNkjtLPy77qGGFfDftOPBJgMvrJbrAjh9mIxz8RRDodFepuKZFrfoeVFSK5GDWr/3BxNGlGTfGZA
ZxhKe2PEqxbe7eb4ah4GfBp7t+2Lb5OJ4O+LPqJFSXtHgn2U9pEdE7p/Obp79/SayipdhjtqjMiq
as4CnZkrkcLHXIhiuOb0MlnJ1xSdcf4V7bKaWFKGBFCp14HLvLGBoivCWGl6b3+LZ0ojjV+TnT55
49dwLpioeCrmA80uThoJHDD1X5VE2C1ytt+GUATaYH47QxVyc3tUECO5LSrB8L0hRR+QSfCg17b/
qlkHdM1ALnTFO04ag0LEBoifaDrDSQVLAw6ql6DLuxQctgj7CniY9AVDFHPg0eXXOBYlCB1R+BUA
NOlTc45rQaGA1eGcgPEpo33O3h27a6OBuo2KiwDETIsKbygUPFw1QWFcCbYHtVP6WmMgdYRAT7o5
CyBB9BQ/fDlRjL8JvoHoSd8zAkd4j1VaW2iOXQe0aRB6NZurAVX70azvzAYvX6PqwraBMg2ETOBJ
Mi9vNjt4KiOIALl1pZHBfn35V7OX0j+WfFIdK/7PC/+9EOB7u0SycSBuQhz23P0TZiQIIzQrjeqm
u+O/I3YYVcdxZzkZFAw+HiweTg2GyHkwogIQzNKIxZq+mI8p5QQcXxwDEPgsGXGw+aD44cA4CXYT
FcTGc6swAo5hn9VwDgF+pUTnAXKgtsDtRWHvYfesYnmDNUCQDYeA6LtrnoJuWvX1crZT7Ac+4mlD
22tJW5AJGKM3VgnDc44NNHbB8uC+iPGR4/iVExq/Ul+iQuql4TwPPuAjEH+ls+irs7bwEhvmlNHA
Ut++W+b2ZLYXPnvAbYGQIgUQTRd8AJj8KZPirBZSdxWAFj4Q5RJPc88eI2sHV/RcRVl1PyFe/7UH
RWYaiLwBQCLYT7owS0gG/vabfXgnUJGhv/AWWTbvFbWsrBNTci8t5utUxoaOjEp1vDL6c73fMvN8
vaVuc+JRuABRGF6n53YNVyjlvhC1kaqm3o6mYG6mnJUQQsGTzIUnQeY9nwADGcqcQUangsJzL7TZ
RLFJRns4GynLLe08YxpQuWAyZ0ynx0eGeUX0VhIWN6OnnTwtRWb87enND9mKwz6thUZ2HC17xsnP
T0O8PaHXkZxagoUnhxfj4xxpUY74VN/ZPQSLTJGIQZ+IMqDr7eHvUUX4zasxqm1tK9w3UjqQso5r
4CH+hRSNKazbpxVMmbS2RrBGEsCbZ3vHqA9EmpLnm/6F0I8DMjC3F8SaGVDwpelg2fhl06T9YXaz
Nq4+vUR1IPyXUIMdA/6FlgQ6Y1lETd/O4YqiryG1bCq2v/rTJqVzIRWu+qGnlHNECU3IL+WWqfV+
B6WxB0BKCFMMFJvnQpxCOfHKJGI1Zx0RdIBRWqAYXyzu1qPNi4VZ0wVFw4sz9CPH1OngiGe9uD9m
hOH4vp3ngjmCmEgF12T66SO7guE5Dm4MnRMWlqj4CLfzQ+UDxXhrRyHq6HXYQf/ELY5eKUQ23uLj
MxZWpCYe1ALlBQhWUP2W5LW2pZ5HkYyf7NhwS0Sa8bWq0bA8epQTv6tutEfpqukwJW0FjIpJl8dB
NxI+LTL6UW2XC6TcUKTPeg6ZNJxTlXPOBLSXzQxORqyxsDf98BagEJOXDxQqyN341Huvq3Bvv18M
U+a9GERFGs0qADbZvlbczNtvK/oH4cEjo5UhJsEayw4nKL7q5M0Q5ydaKr423rNPyeaYQ3Qz++OH
/VjJ9DXGQiNbedr2aZrTcbh6iD5FvfABRY0W9MlqstDAmOa5gsrLYaqGvZy5oS26c8xn3bYP9jxn
nPYWQcpqy3FhDofHz14KREF3XuU+kVjiQvyfj/dYlVNwTMwUYp4oBVEoPowvGF95x0ttd3KUKhkX
6T1BJbrN2DwWEHiQDULbo+EqDwBb3/ULOzTpIslhfsf9wWXVHyDNm8O39DsIeYwKnLx9Au5Gs21S
US1nhh5EuDs1i6v9IqDx54vHTyaxmWMV94jFQ7bOrprQ6uy73wSpavepsFq80TdSa71HXLzTv7S9
4eqFp+1uoE54K4QNxhCsw9vqE/NpWGKIUzHLAeUKqBHLy2AA974z9rCLx71Yzed5e7yj9ErteaWG
qEttX4ih1FnnYzC1k4UDHLZDV4xZoW2G/ljainbhYVgTkThKdp+eGULAeRN2lWgDFHbfE14ZsgOT
gR+DNiPwfvHpu3pId3UXRUT0UggSMYG7FVZGzlRbTrcgZJBFwgYT87vZ9E18OFjEGGrpphDnM/G5
42d1SiszL6iVBGFGBZprIiaiNz3qY/QO6BXPhGvGGIlSVBA/BpfloBGe52Il7vqPcul6RUBv5ICF
oGBPV5d8Iidkwr1Ir92zIzRkpiSVAEAGMtbvjWhhjapqhjNpkmf64y2KB/pGHyxQASMRcsGXEhIE
C4I+n741j0qcWR+4rnw2EhfayOhfuOpCJse6HQEUY1sN7hSI3slFgkhKkvaWf2ga59E9ZjqYzOg+
m/3Zi2qeoaS0Y3y6MLi/L20b9KTMno+mKs8RRW8obE0fgCI4QRmWzdZWc1UkXk+iiEb2vzOxNcxa
R9TAYGkYu0coyJj1XQrfswm8Y8oD5/XF9Lt62UxCFOf9WvW5f7TmBtp45x22/avZ2oGfrBmYnbUZ
ueM1AOpw8E9b7Af1Oqh1nB7ZWeyqltMdn5mbrMDSepsNiuUErdigjO3WH2MZQnjKHOMX3nJ6s9Hb
cbjXXt6MO/LjGDthKgo1EnO9FaVx6YYQZbxWgkRtxXx51khJi6/7ypqYHMDRMpz+ku0GZwiwopzm
txyN/N5v46MbN0sN+awP+0oK2KGFIntEYtD5RhJEWJKT/aDC8PO+XLw7/kYNd47jilsxlpMD9sSV
XUgUeWdMeVajESdERTWXNg3DgkyZnP3x5ZoNtxUKtw0KNtBTv+mUoNfwJnhXgbxiM/DoAv/s6iJ2
2QiApR4HvViY4reVKMz+wLLtMbcGx3JXwXQTJSNqk4ZBdcwAsUYhYeGPXTegAXT0MhlUAAJs6w4N
Ni11iqFPgk05JTMDUm1+zELZY0s8QemCYoVLSLiW6Uv/uOllkkf3eJnjHXhrDiHjaoicYL3yd445
9ae5kZmhNG3eFp3H14iNyaGiEbgfexf7HV6QAaU9yi8xDQLc7TjYHqYRlnz459FkZcttExshsv7M
oSFqh94wWCNdjRwASXFhb4V18CZf3m3GY6oK2pqBaAkDdSnfjwkLtmMNuiR3R7Jrtt8MChalrqkE
ZJwpBhWghxfyiXmpFG5l1cIwYoByaDMWWqjQ2TSe9qmPPfF9J3J7CxLF01/HcYxEgxTeBO58MzMu
nC89KRDaNk6/r4dTokReHCCJROIdTAljghA9J/LrGHo0fbSo0sOOFXHKguDw5Q5UAyCfiWIY/8vC
AC0n3YUwaIRmuASDQmFAz/L8NnoxVkWgzdCBzbVIKoo2UeyiVM2bSDkj55qoc9fc187jdbYy6DFQ
gPawW7jSd5boKTPjrWkEsH1/Y9Wj5TtM8yjMM0pVruj+GOglYY7AyF50GxlDCa+p8JyGAKoFWpIv
m5P3sMu3roQoKJil4J48dCQQu2o54dXow9E/2mkYguimHQ91/esm5+jqeOWETiD4AJ0MFeOaVCjd
8jfoUtIRHt0sB07GwQFtKq2LGd8CoiPt+5PjrTzHIje1+FmiQZs9SWgYJCB5IlRmbR4C4zaMoU6J
FrwDA8o9mHQ6CfpgoCdgF5LVgYIkNzoTap9K/GNrQ5j0fmSHl8GUUmzIm4HVeI9oOA0ATySX8T1+
D0tWCqG1ua/px5GWXRcAg/YjPIIIRrTNJfZ57iCJQduUQ9Yf491S3EPcl/Iuz/rOMPAgW1Ob3MZE
UHgDKlqsKUOYWT6qVmbIHmTNcTQJVLih4yDxZvPoMcOiLsaGYm+dRGIyk3IiGQBTkaSpEfDE2ORU
klGitLA7YOCDn/GprCklvXUQaLRxRTYCTxniW13S7iYl4RNCY4hVU0rTYf/K3Cn+KnuItSSXQp0S
cFfEsw1z5kogZxaGIk0X0KUJcK0INHrJw0945LKPyFS4Lc4CndMZlTVuE7m/mIxa9ofNnE9vZ+OA
Pa6BCrdJs1rWO7S7Qc+gEOHpqb3EUNMrFSxDmAuw/zRENwOyecbm5xAxZ0KA4aIj59JKki0Z5ilh
PHCUJUp68XqMChDfj2MOt8a+uzq8W3BhbXgnVCukBFgtNLYLXZypWGU+Fetu2kytpK9NnTCAa2l4
Df3lRSL+SV3RttO0PehY9HsbIMTeTm/68HDR05hHFtpL2wzlWCPMh0IfJgXVUbQ9C6bDaxHmgC3F
17IkxK9BuAxv3DanC80JIhNsIQ/16PHvojAoH8n2GkNZJUKaH5mWEACzoOuOXChFBpBLBaZqxa5t
FqiGhpyD0Es5bR8gMIacOVEXYcepBotP9GViRc0AHwVahECGByYGWpLapxWGbTF5mYnKIIeK8Ess
CfuuvWpSSG1a4AdCNOxs7zpJedikGjwO6bydPcUW1YEdGWHKBoOmH0YPhSMhT0vMFNtLoPTsmd/W
ZSVYFm8jGiJQPyQ8ie7YOJppv2RPQT8EcEVU6te4HaRoqH5Nm32EQCl3YKceuwTJJM9OIxxQ/sVU
8to2SLhQUmJQLkymBXhEE57AlF/SnIm8nLUHfXTXj2iKhnyYpaITDAKb5KGn6W58NbjgMhU43HHs
kZqfzcoHNV/IXKtc4RYo/ciTWYZ8kMxmu10NHgjNDJ6KPFzFDDEDHBsuT7UZ6JeDbLYVYoL2LKzc
npnbwMP0xLD4DZSg7WGBuDmEaAgwPqAK0mrC4oFOAp4uXVuiVj4q+3qKayJnp3JvyyPmUQiW6c3e
5jGxM4C5cqzYkRkyqVheEU+5A+JKEmdAMc4ZJEnq2XSTuxZt403D+AI9nh1oEs8xxXuzPXuyYwt3
GYLqEnAPuwQnJJubtwXPxLsllJwSvn2yUtZ1CB6P55HwKAWcyJsid2vrm77F0xFMUKJZGz6lPBni
IC40HwH44CqzhKdUm7YHTgc0CCAf7m/keIkX2bJCunPgc/F9z9FB7A+49z3gGfATgc5B4z7tOZjc
RHdm8kOCrgAOurJ18YCyxkDgeD7JQB9yYGSdon4QXScyg5idYonGyt05RqmeHInOvRLUGlbnA+iK
jXh21pS91jSf8bpY95RNA1AsBckVpc9JGuG5ybe4D/BaoL8+XI995KAYLvtN2IcvE0yYZnOxrWim
BaQhBBZEBy0r5+RqOBgahcZqpdMc4pPLz7GaacIfNjuIJyh1icqRw6bwCRyAHjNpTbLwiPEAWOPc
iMZKJhwgsiY74lcYNrDZZpCnCZ1HhmE5PH4Aa+0BWavPcnrQRtiuXgrUrRpmoYm/kxoF7okHBNyM
j2bbScPyIopDISHr/2c2w76IYmYo2k53h+XKRXO0u7qQLzATeY8ZwWCIzDzb8UUelwESbfoCn3mY
1bZYoBhC8HUjbpXyAg0OCfApfBg/VRO+ILug11PqNd5ThoxcLcL/GgGvz1a8Hu4U6S+uNZVASFKG
65aSSG2rMMbKKZPb8RI94kXRYu1iTEVzoKbMKOUaqYdILeMh0T+1FjVUSMMItambkBGJ9lLD/SIz
VgwP02p7hwzpqSFsR3XYI9cl3VFJ04upFA9iagG/xKnjqBQ4yKmOpjphikj2AiR1MV5g8MkvgF1p
Upy4aTq6N1/KIIPyIxkXyzVBVyRkGjNZipRBdoMPKdmN2JnSEGol5ZDW5Xd9o5RTr+4wtmEcYg4p
Ea16IMAoX5MD9cefuBfyCQYyObCHF+MGZ40z8tO+zIl9+2hkILcg6RWZz4zpNNAtxpTQySIuZgGY
mbFctEwVayzghS2UB3AP8+ErLOzJlaF48QPyqqwnTSzsuOilben70L1eTDgg2/4OfrWFoC/NPOFr
rDl80dlm4xDzRyl+tDbB3EbZlNLe2W7oaIxYEIkhyi6OqJpA92jS7FaZEi+drxb8wR3hAqE6xcSW
O14zm8+kwCZ1AerIUrzDPQZsyjo7LCR1uA5Vf+6r0wMYOWw7c8pLXap2UkEAB46tuZIR7zEWQMFG
HofAAHkMUJEdyymTUboCPaESPCoPIh9LAlNRxFYRsZHhN8gSZfAm0y7xPcxCEyIgyE7yafKajvXA
MdS2yOzc4+iBjBa+7kVymlCi5rg0fcYMcFSJfckdwfGd/HMkILM22IBVR7wPsNkTqP7KWdbomlHt
My6cVBIoAWeLre8K28vcNH5zF/hYgHQdATdeIR2MMJs15oJj/yaXrsmv8NjYolrf3JGSwinq09+J
4X0KNLd4PTpQkLW+oBsoAKfgG5KIO90PsNs7sz+8WKsyHNU+0xH4UtbpZNDEGdV6+AE0uxodPEga
NLwBPcSnyR2jCd4ebyD3miSQ7FlFXkgxy/xtglOceA6tcr6Nb8pDMEsMANaVnNcZlyVOKDjk78nb
ORXMpOgYH6byUBRkqps+dNdv6osoFGWePqKZdPJowfMuEXBXU5we+r2sCFIZFLSQDeIkBVJAyoAi
r4gQEPL6wXjFReH5qKeQSkl16QpjOHkZXvoAG95AbINcw0jsi/1B3Vx1ahMYDpA5FMSlyor2qftF
1lf/Ia2p05csyl3AHThnAZAUlkOi8DeCpiIIUxlpXhnvSUlEElGieDFppl0CXj6mqk/9vOu+UrTj
oMByAg1q6szCBCFPtBGL8Fhau/fJzubiPbCzn4O5wSPmnqenTys6sENu1PNcRT9GLPfOTMEuh0eK
TxLBMy6aNKFN4fLORB0iI3SrMH0fHxNP1iIDjzDn+RJZOCq4jiiScbrYHRf8voAzhUVw8UTb7n9H
JkX1V3oQKsXV74Np75kJsEzRXCdoAE/vwIrga9oPeLcn4UafwOaM85JKb5jam9olOiup2KMs4qWq
J+53T4q9s6WYL/MdN4Xf8mqDotxZYe9ec1mZA0p+dB7AWU5zhK9IXMDs8MR/FXyMUvYac+jNp8OF
Qab+iAHQ9CsuoKDr9LLbGDVe1rWP67b9AHLPXQRVQsWMd7AJjylcejdv91en4Ftd9vDc/OHV60Ab
KgDeVTORsSRy5nreKdzb0XxEEGL3E8+L8mU69/DDRLIAf4kvgHoau/EdYGtI6QMdqew8bhD7JD0Q
nRerD15fJsM0nZDA8QJWH+KWudzbnKlfeEFGyVABKnPeEvw8OYhmJXI1NqhxpYsiQnh7OCsIxgXI
qGyWEpDNCQF/YRlTMFEv1TG5o89fw2ggiNDzpC/YGTWsC2bwC0WGQGzSgSijw6JB6x7SDfIGvPIS
PGbzEUwa/QCFHrw1B7iE7gORxSQN3wn5wNuZ9w5BIr0pSotn8wXQXsFkNWkv0fkbVsg0ioI2g8tQ
6yQLwColF9frBoWOigLARO7/IKM6gVGzX4jl4GRAiTiEpw3rCBUEEpUULCtHcOOy/Tjr4OidU3gN
i0lFnPpj+MzKfE7gzdropwlWJcWvTAn6iUeNQ8g4F/CT7Jq/5gjMr3lDyc2EJHrb9mNV/3vB0hzT
kN070h1G5RCXKzhHBBCEXroPCqNeUO9fVyN4doyWpVocI1GdHt3P+Pr3ZVJ903yuC+PJrHnNqbxG
uJ+iNAC+s+xAkwemZned3dXoRCB3V3w5fFiNUNCWNXC07GJtLpYWPgtLyffbxqSF7BcLwg72zje9
ILLKlFibFF6H6mukTe52A1DM4JRdPgK1HDzoBIw0Cy7zW/DwDav5Nh6zVwD1pAs/QDb5WwYQWA08
JUFhGH7TZ0w1WPKiTHqXVH5uhlbqRwYWUjO+xuI0q81e1fdkvLLG3aRvdcF6p4/ZB8FXSGhYj7T1
12PLoq6EZgPDw7PH9IvRa4IG+KAOS7OHWtjO6sHKSYoGiGIkYFtBB5IM3cQxgwAeuMrK6C2/uIyd
rs4Y5G29hi1TbVmaANt6kJkL6Kl0B1rLzpJe+m9yGbBB1EmeEeTqC7Twi9HdEIEFJ4iSO1q6sEUn
4Dp6ICbQmDUfxgkZC9rqHxe5PbeZf+HPN1IZNCNoRIaKymwgAJC8oIioIEYye6+bEqg6NN7o16AW
iOV82OeBFp2mR6atiuIYmsJElIiPzbrrtsB8vD7EdpXWdRX01x9k/R56lyjgobdBcT/obuwmgBL6
XaNPnRGe7tM9h0yADMvxZ9niVDaByTS4Ez4vUJsYFZYqgsztsTR1ePMV8AggXFDiuhF6Mc7KRsgd
5YU26JD+tHHUNWa00ipGwuKoGU/s9d2sRvCVgeVNL/Qdnh6M1nlWrKEzAyXoAmz5mOrNvHsfWrmj
87BBCJz1MoYtNuLuFtENsOMrRgKLznVv9Zg+FvJQ0euYfreKz9fQdHsrzSnRyVFQ3ikYkfYrsKFc
I2MajlONZnio+B3sAUxQht9db+bxBNuTf3l9rJJSINK3QK37tBBoNNilx5Ecw3FHTqkaNKGZxuCi
P8BQULaOj9PzFpRDXlOE90Fzwzdv5z30zGEgdkMlfvh3+7ydsxnGc6b/AGuhtbQ6glEWWwOtddiG
DUI/vU1naIiTn/TMM/xMZz5qADvGdfEfLA3FTEaWP/QwtmQ1IyQpIyghPb5zcg7hzu4PIY4QP2KW
oC7tdO9M6xgivXOYQCDCj4kFbrv4QvMRzL3yaYLrb9L6JmP099Gdna/q2uy9qQoj/RJ8fGpDocjU
nT03B/8zuaNJHl6dy7hFvh9rQYvzwTPPuy6iWxf7yMaGkhA3Kq+PCOiTDhClyLy82u1AaRjdWYfy
LFgkCtH2G9dHbOB9UZ4wvoO2qc1O+RXVVBq87iU6jvFf9tGG8jIsNkWInQR4/nK7FszLpJ8Q0hkP
/N4epypktiVggx6xLTVNeIHQjtru3lQhtB2cnQnhobkp/efkOD5HtBnxD1/CAkfJL+6Jy2gJ6/6F
SfbWrxiRvqHkhfMGxQ9/w9Y+ZjlRz0ZHiJuNvq7+1RyAjl5tduP9AXf33pxYYSH0kWr2iaOuk/ZS
mZ3H0IvAANwnmmI07kZ9cd+1sVf0G2yN0W6lbj70cQjrMfpJPWAyKrzE3ehwts5EvikAgEVN951c
Lq5O5hnHFpMNgpgoh9J9ajwJhFv07j8fmu4keTSxyM/IH2mE8leSQtK/T/ywlTEd02/UHyh0BIA6
zqCGw8Pf06Wp/jHUwc25+1iO+m+wm3OclDbCOShnyxS8Z3CVud9glVTaF4WN7Tb2gyZsUF1bKfYh
aWfc6HOxA8i6MzvTmodZuMK+6RjARrzX+j6UB9x1u7MDeBBoRE5jht+ErlhTERkMGvGhpZ+YkYVq
Q/BNiBjmg26hw6Mlkyt0DUaLTbRGkQSGUzER77yL5sQdpB3LQ36fvCcVCSX3z+uD23gP8Bf3qqbn
YLQhZwg+jMo6LAlpcCNPp4rnFXf3DGE03Se9g8UP37mxg/GGvOfeAWdZcOiILVso+zIhAvIMyTFM
uPsQX0S5bs+ZVT3NoAiy+wspaqyR5pZiOKRU/bUk2jS1m3lOrwsYrVOC6XXf7g6AsNCQDuwMMQDa
WtIaFAUTTG+EzgnNztpujE/bvUdn6aJhwe/ICdDqL6cgEgbMe5wBKGLaH/fyMcoBxqb0mOFIswBg
7YIc92YqKwyb+/6QXAGnoF+nkPEDc1ghNEr9AMyHYDNQmfmHMgC34aPOwpuJ9OeR50o32f84CLj0
6C8rY1qPi4Z7odxQLN9xa6it6aCdgdG+/noytmrS9xoyviPRTMS6kimoDIDhccOebt9uz7qY39EO
vOxdgLDMj6e0ehgjiyIQyQbyXQz81NsLkW26rq8XIGhgOxmBh6iKcAEEPD43inEbTAzA09+8nSuR
5PK+PBGS4q/6yCxUF1rOOO4iQgMd3OhE0OVbdcj8CbvJUFXkFr3dZj95U3gadfdWb1hg9BgtPyhm
wB0GncoCy7CcM54EKPvyCCa1aTxpz45EXxixVioT4mq7a5RjUH78A5bHwKLROxBBl338IV2H3898
8okGe8+5z9AbJVZb42D7tO6gyY/OTDcqZH44GpVQ9hAdJZmPd7X+Abq6x8ujqvU0wLRLbagTakTe
XdA3yupB85qSNYkNMWR/xs4jZeMOqfVfiTGLTX0mKJ172rCF7p1XqNaL+TtjiNfCh91HUMUUt4IY
iuEPj6KgHHfFd4iJek+ONBsqcKEGFvksdWhsf2PWDW5s+t6mHh8Rh+mTCvUh9WDLIGaDOcTD/L0X
Dw/oht4ga8dyfQctCyXxgaY3VoWLio91YnSgUSTnE/K4UhtgoBiqzlJ5rz0Gy7yRNX/Tre2n9xlJ
P7lieiW74v2t3h9FPbIdOs57UBbUNDlkcHWNkqQhp0EL2AqtWgdsHEWcOJCKTx8QTTEkXExqqibX
nE9Onjc3L0sY+APos6zFE4X3Rvage1uWiH2r8dWiANSmG3CfapnYrNJ6Oi/ojXOHY7q3iddheVOT
2cDAxZk0oAK+NwrJrHBekxPdPSr1QjRFIAofKVF+M3w6CfVIspt+cLAU974RzvVlSaaJUyKPIEup
3SMDxTAhbnoIPmGbisQ7OZttmLjz6XP4GoEXSx7ebrSbY+tFHv82oF4jczTJRSIqFarfhVhMc8/5
MCbPVAanpGs/Rk2aT3wgcro9dd6IQrONqJV90tMDUUaafk3AFszOBeDGDb2+pIcny2OLwPAE0yR9
rB1VY6r6wvBvDGUZvzPI4mJupcVUu0940eNDXm2OYynuCIu6CuGk13oRq3D+Zlz1tayXWFEidRHX
TPCR5EuwYDfIJNnXSemTIfkvt4Yk312eI2KICzURiipuN7iMDzEgHL/FlPA2n7BNRt/kVKgxk54m
y0jTe0yjIHFuJMDeAvY0wqGXqPRv0QeeASXo9vIy5k2sW3QjmPfJxCDyNnkdXP3SbzMge1MdyFiF
Xjkn0T5GRazMXsv5CAot/mZn1xwzSPucI7vzB4uWwvbkFM7f0PPJFZacOr/IYWKub7MLJSdSwi/a
BGNo8vELgih6T/HJvwpM78RdHPLmpsfO3tsHv0s41CYGa3B9ch+ny04Qdj0+7sOoe8QoztTUkJGA
azkksfm8daH+lmkx0VjAb19/vyxJ04HQGufZ+68dttJrhkjkFslPBUGhavD199PC6z2Ms4sffein
rOVB2bxT1z2C/VajZgYrBC5o0ub1X19xLgBo3BKGcXuomteG/sGAInxlHNmPqaLaGsIgFG/GDwXL
coI7+zZOnIN6xiMeAz28MLgkVoI+UcSmyptXqMtGf/l02FDsqvADLfvxMBqzE5ZA6NwoHhnSNUEl
g98IjDwteI3BXCzOpdN62DsA5KOSzueyyhGKda/I065FFIG9ubzQ6lIGVdIzWhjUv5dXDUW1gTg3
3nEECetYumLSplH1fEsyWDPqBKFoqh5t457N2s6LajufuPTO7g4/iYF05nYTzs9T/6zeVMAtvn1f
qRirtr1S4ht0Lae8gafXeibu93Fy7igYmbXfGpeY5x0tKvRxmxHiKoPSePj7OdBVqa0JP6uAH3lz
D8YRCq+xOYW9URmKpohmyRz4HtF75++j2MSfxLYEl54oJ8zN069q+SVVFkV/ChqyT6hyvGaErkvk
AGYUMlk+vot+xJfCpghDIDaxvE+IsUTRA12PWZsofE/MqyzvoTJrVcYTRCk7E/YwkYhKvPoYfzZf
ROmZgWLdN0LhXwohmPlbG/lT5CQu9nzKqAHqLSQCKoeVbGzzZPOe7RY9gFHf1YI989DBy72M29+R
yjJxEKaabnFyTTrT7s7Ba1DfdktXGTT0ImBqIoUQqltDaQuJ8EbpPtKmdUsvWDEYLhZJfwscbXPa
gxq7Bl3cmqpYQhEdaFq7vw81g+aiZYj0gsyWaFHmRiIPKvQbDRxfgXjAK7Vsv37DdaBQ26GWvGAC
8aKqzTvqRhSO0v3okt7Qjlp3C+cxnzyVsINUO7pHLb1mYPbDOtQmUiTHk9H92DdQ7eC8AFHAWXoz
gaMISiz3kVi0QrlCxId39nVz8pWu9wn3uPQLH/mWnpJH2uWwTz/PQadh3Rc37z2thgfqsgmTWQ/D
+xSBCM4EAHm/zSRixpn0s8527jMDYVsmTVruRzPC8v1aWRyvHR1xmaN3Sl4DsOzrzrRKjg/3M6V8
/20PrrhzGW2R9QjXLwzr+JDJolYf5h7V2jTP6Z8zxq/tErMjG6PpMgKdxeqCfK5NVgD/2H4awCAb
1tkDTkscCyrSzpdhxGNehjlDSektVIkgc8phPciFh5/lzEoxev4heXklAyTk6w939sVBvUwZtqHS
YaCgsz0DOqTb9UJxUM9N1OkCUObg68gnuFLHuNgR3Tr6iDnqE9rqNaiGor5BH211nR7TcwpfXxmo
Wx7plYdL1nSG6+NRMWaLHFMQ5C1rvu1tGWx5RAt/SBYykDEen5Cc8wy66EkUr3Y4M1TwZt1lu4Xj
B8i4wmXgI2iBfFCRYK1EKKWwPOki09A9iFJOcAq1s1e+qXTiVyr3FdwClBrmJlk0J5Of5pr892Gy
TFCFKdVaAQLtTa1PwthjV8D5R+UFLRY9KSYPDrEGvXX2xTzQbuQihC2YWuIvory/flJOSIQuhM/Y
3VE1uYZk6SQ71lHVJZltUwp+RMXe6KhmH8aivR8RZ8l4kC78Z7vJKB1yszu/ZIYF5fTDsLGi/5ke
05C6M92KRqRkJfp3V2Jek4ijcfPq9nQeP62KrjRFNurLaHmwcyFZHVxy0zOSqdCBmNLUAeY9D3ut
dHcy6qczR5f7bhOy9m+0MzVafaunanzBNsYvEqV0z8/urEMVnL/DHY//6924MgOECCQRXeAMnKya
BoN9aRHmXQ9ucRldVK9VDRl1iwpEez/YFc6+DuYfo4HygEYk7ZZd+/Lw1Y+RtdCC+uj7KqrbRv+S
VqqxowoJ6JCnrfxxbfU+UN5BGz5fC2do37dsunMA9KlvqqHW917aApz8h2m0D+bW0vhEpZIUYHcz
50fBle5vJi1chtNcjO+KJmsbTR0g8fPwDQOZtsY8L6d37gAhsBy0KRDfFWMSHuRYX6Dp8/xBtYkR
SIL2BAkObHKecxXe6jjgT/7p4xdTIPYCVX9kr4zL8iNvUPpXXtL9j6WzWlYci8LwE6UKCBJu465A
gBvqoMFdwtPPt+ipnuk+EqI7ey/5paAhe1INfgm0nK85AMhTPEz4u0PpH3o8kWRHB2PKb2ntbkZ8
yS/5+wa8m0wTmARQ9ivasVZF9/j3CTbk02+fH2xr2QUfvsEKZ8L87ev3c9ndAdF/h+/oG7+porMh
VrtNcn6Buh9COSnaS79zka04uxE75j+OiZ+E/E1GBygTTlctXz/G+zX//P9rj5NqUcqSD6kFZ8Bn
2E5Opdb7LWO//lC8AHmMBAr56Otq8h8YWLxa+EKw4Y12UNfRYdyYftILQpzQ6/vW+2bcKfqSzyWf
i95/GY149vfighvGZt5cPiaf5AWXrWGQ+H2SRl47bPbe6K2ouUTOFGYY3FzVfOBAguIq5PSHeROH
Ddlj+iX4xfQFQLSjem1KEC/6WZ+0kTeozNIXJnH8aXywv7Nk0HQBiUjST3rArXL5LT5Jx9yW27KP
e0srP5aYusSfE77AKIWkn0lngBGqg19px+sN+mENBJf2dhMfsN7y3aYrcA16CAruHCw34Zm14Xh2
Y2XZjTvospNTirfxPdCsc6kMGj39S586pxYs25MKe/xJz2UVKdhP7GjGXUv5w4bdHBi/qwz6y57X
mczYWLOqqIru0EQxCxt2Jtf5bvjdmagNQzBNd0Ox2JB+3hvthHZOpSx+lnwqV9MdLjSAYL1e+sS2
5Fqqk2v5wcEv0vJr+cVyBUeGzkQuou+hUJhesb/F2RI/XA3Wlxb3TcUTKhp4WRMfZGQI/u1Lw+YT
Vhj1KKg8AfTqVC5iiUyr0UELzoR4gM4iOq5k7VvKxLEStmvzBqN10kwVm7Da6wCj/6atnl05Cv9D
oiUUDz9PrxHXeUUgDCGihhVLwX36WLTQZBBwnPhCP+lHik2WhEhogu2Z4iuwh4I0MQ6EVpAUkB0i
5yDhI0NB0qtJ3WlrocRVNstrdCYLklRlZ3uIrYH3tQ4JedIhOUeoWcHoodfoHJH5oNUl68KXpYVk
PaLmhc5aJCphSqylfEWzilaeZHLGy30Q+x5//bj98DhEaqw8DhVrlvJdhCQA1WTa5pCxUi3dR6iS
WfvowYf24Jc4HIkOKRp/IS20ocFSmUr8CiSYJCgUHA8J7n5KTEjII8eUpjiqpmHHasa3QKNgreb0
YdwXumCEtrgk3Kiuiih514S6qZFB4yYBhZNqbqR5M8J1olQzyclNuZMDOsjmEXGCR3l0RO5KaAvS
J/QwsaLJh9SdyMrJl9Kv3QoYYYMoDzmq1OTICfk46Am5daTWhwLgFz1WhURWfiB7lvskCbwEnFAN
2NtHFvRcyY8Iy6FXRUe7w0MhFEZESyrIBAB0EKmZByQ8HELE6zZ8TqortLPJ2jFfozbDTWLZJyoY
zAe5HIhSO6p3CLwRlpNOuhLKs8QisdMWHT+QxiTdHEi67790m/QJFSbSUpT1zCMPjD90ExWrBU3D
5pvhJ9gDTad/9uIWSx5xKzXgriJ3xq3i4Wrpo6Q49AoepH0kG9z7WahwW3LODFIKtyGQerq0NTc8
eY2UUzHSXqzw1BWeaY7LRS63fbuieuoxdLjIF7km2C9UrdhKbjF75cdSHOAB0PdspasVYzZafXS+
E1R0K+1Z6cahAweAT7LZC/8/ONbLZQ90PhkRN/mWXf8adSRJh3k92QID6/7GVYPkEAfeNKXlHq+6
HsJDnOwpeF0cRC7q9HYLGghO93S6p5eyR42Yi8AghD9fmPR52yP5lQ7BLeA+0SM/lV3vFnx2nE6X
Ob2Un7a9B40VoIxiCHIjuZdz20ZQUZwv4o5v0AXuhdxtT9YPCoZfy0byZ4NaF/tiGA+k4Sw/QjMr
5g2mtMhnend9MbPls9tIsvDg4lI7HDTBLgAli1G6zKk+2GpEHwi5J1vENNUvgHQ52L87xDlwFl9+
SQY7s49NU53KyzOz73ad1AnHI9SMr4umwzJsSEPWI3FtI0NMT4HLrNOv0y126xukA4b8It329Rmw
BCIYCGKLfT/6OuTHsKlRx3HkBBtPaeoex2wOwt2TLHdxHLe3Jjs9EoDzukMMS64Ldsl/J9ggFMNA
uwHFhhCxfOi7NV/XKVJnDlfWReiFEvfJ5Bg8vJ5+n7APbgJbV3NcKqacD99yt/b0wOUuAu9w8EhQ
I0oWF0Q2L24TTMLX2a0biXzNk3c5oefkGyujOuXhMYLCOlGnnPmVJPy6QIpUpDxkaMudbOOboEbc
mY8/g3wLtserRk3yc21A3G5vPEw4PhDPtY99pDH8NimTVAcplijT3eg57tL0o9zeLdpszf97JKT5
/WH9MWrWmMUxPIYw2Ln0jtUuvhmqTD5Pgh76065Gd3sfNp0m9IGM29mcNrNvtlt32bpd8BjaOh+J
2WDKpgvOH/YMpyR74Tk1kuYUGaRkt954nPbXaRdNxsRufVjXCXWHh14nOLU+DG4jN+2bKX0qDxeX
8yR0Am+2Me8q6KXjWFlx07gxMd/L73kM/JLHAOJgL/URnpYy4sWYUZKgXhfXaZt5+8s7yDij0Ix4
7db890ifEx5nm8KFNBxl1kDuk9dCEDI394lGfvr8oEjTtwaCQQIY4ihGL89ZcEDb9Cwqst6Mt4bZ
hsmbtcLIgS24nuYNZJugO/HofiKEyhIjK15KVUR4cMxdaGCyKIAiSWi20dcMSGMl7f+YgrgcLTHh
w+lieDH8PxFpRj1mXP+oJ9wKlmQg08SiEHtYPiydC7A7cZt5RuRxQfO/3MvcQ9KqBNif59SPwJjJ
+r0XIBPKaGSOzPGe15p4LI5SvaTCKV+yWqOUyRybU86qTG8GdC+pbKCvrB5UpSQflEwTKyK2ZM0g
+NzrNCjv/PhAp/Nb5ruEzQG8Uq4BKSxrEXkoRWVZb7wnUOo5a7A0bgF2iRyr4OVy8Nh8JSsjKSLL
HVX8wcB7oo14sM+ZJ5tTnx7QOpPl8mAnnP6tuCTv3/d1dDIfSJ1SlGSxG7TRywMFLzKRSXLP94Fg
ASnI2/MmpY4G9p+oQpp7d4pz5YOq28whOydfB+VYW1UawcH4AkcD32UzzzhdH4CyNY6kbwaxIYra
PmBvcps7UoC1AeoIttGH4g9ilFSWKyOZS/tWAqqzfwEtL5fKK83jOhEcUPOk3qs7gy8FJ04CwJ4c
mtEGR6Tm5MZ2dB8F09+hoi5oOnqDzEM9SwBjogJ64Fb87CnRv7OkYCb4MQllQBJJ6f7tAOyh96zn
ng7QUJJm6S3vWKtXnB9SiTLtU9pHLaFvtcEmGn9wJclCePnDBjZmerk1ViDfwB+C8mZJBAc4HGKG
rLd0+FcPJOAuENvSNDZcn8+nFjp0wgsZAiQ2trga6RZGaoaowBnbFI08w0CSw6typBXQK0PhCgug
TRo20C0Kw3OIEIJVIlWhFXxF0vnEYQowTnJYX6w2Ahboy3FmNFX7w4YHtAq/IrAFtjP4MS0HoLJ+
9waZKEBdTmrhtNFOOla59Zyn/QJzdTevaL59439SU2gTOqwiv1maN4arREw2lyb9loKe1KmuBmjM
BwJUf+gDrsTrcx8RUvIsczvnhbsRcuSX0iNSECEPmWqYG6iS8gqyhi1Y6LsI5dMoSiaojQPlLF+G
KDFZ6G32DMzJLLHyYNEwQIZbZVyKjrb/x03mW+svJMFDcanghvrxn4pI3DMUwSLMQ8LY4nbH/Ojt
idcRqoHGx/lDN12zN4boWvGIoMAOdxZ6MA6TiOIBtVqzzFkAfTBywlUZDRMN+6kNkoDyNWuKU5ys
4mxWNDDtoRwZZTG618FfDXplY6CVjpiKCvaI6YhfsUkXtLIdH8RvGykkkU7RLXYFa1E8qHUYt75q
ybnYaKbreJCjK8jlxjoXgF27gYMeOmF8NAS1MglxsnqaqIVZ8u3Lmpz+Jp+1hp66km3RX2Lg3EZH
j0FiQS6wQu7bRL5CMJydigII3ePtgD32HCVD8i+0MKJbWPzgGlrbAXvuZ9bhT8kmGvdd9dFPceJa
tPBvo9/5xDiRhShLWQzLzWBioZo1+e0VQ/bt4B5y8NZYFPTE6W7CGYUTNKouemiFIrUfTvSYLy3O
BcUS22JLDnL2eJyiMaP6Fl5Tp1HPMRBqcf4c7gIUFuSukPCifh1+rIkYHKE41XPYqewXkNDXkFuy
i0sNszVOkANw3RYH5/MlN4LvdghX/X7F8Tkt3UBZi59zGXKSeOpxCnvvbU762e6Pu9D05TRj52Vp
CbopsaPpTnxEzEauRksOoy/VE+Tqqz96LAv6MbyPWvJ4mwAbaFGIp1tlzDZmL9t6ataEJ5y0Evza
tCIsZ+7LsNTpN3+U1dk7EGU/TBUAxNl+wJYvexQNgEVs4Tzb949zxvjoFKs9oyrRSH8ZM3exIoFL
eTd7wx5UUAofTEvSS5BMRYDRJCV53nTzHN4NKy+S1l4nb50IkImdwRezzrBakMWaqMzu9G1bp1bZ
BbZPxYJ59+rQykMO3IVwtM1ElZzmwYX3WnIiMOHxauZ5BP7ewPMQjyfDIG9wz9G3BPdocAjJFFh2
EbCGVMM0+7yyHt2SJ1PEZnowbyd9jvIoqycrotka1tOzr7qyptHqcJUYxA1tQ6bsW8I6Lk3hSJgl
NKfhUU6P0Oyg3P4IV1tm7S/IX5DaxLCkXPPakmaTDdAiil4vlF5ljcEBmTmdjFhymIi7mHOSzD2I
zjPFhY7HSrILA0ANwQg+HCSTVc70fjUv61ZSTozC0IlKSwaq4uywK/JbIlbp/52XfO8+06fXGTUG
eNadnQPTdwMFUnpEFt5FG6agQ1xKzL5IYa9AbHvZ41vYWqNOy3q4ycGgeMJdudOnhViXLxqFCPkT
NGLv3gUhyqSlh3DKAPaOoYNTErOqAcwSypZkF/Z1a0whNEBLSsWFIJw0rXjiWF7enB/suUjAU/el
xS7yJ3t9GaxPWLCCXqe/TIme1TB+kFUiM/Nev0hY4weldSnOg61k6a7B/rxsSPXirAsMyV5mYu+q
5W3Gq0Ezn3Y8mzchCYIYZ4H50tc+0X3OYQPBL+vrCVHRIAERr9h08GFUcoNhzIFeCdD3AfDqshch
6IKc5SLBcIMcJsbMV9w1PFeZTS0GvO4YKAMyP2CDEDL/i4CoYOQondOuYiA6i607jqZJNZaRDaS+
r4PSFt/uAZX5BCh6wjHMm2dCFYS4J9Aeqb7AUiDuCd40DhTQVwjtjKdETNxsdfHjG9nCjRNhEzoB
uQJcYaowIOUL1YbL2Ha4Ilj0UCohO3zZWpSFqf0asCtpe0kXBPhmEFEUJ0CFBUWcA9Cdi4aG4SDZ
Mh4FUEeRPUDl4csub6HYgZNiwdbXptsm9JuaERN9U40KBPR98EugCqukP+gtP0hU7jB07qHq9qZO
4XwfZrvja5YGAyjerWZGNWyy50AZYN0J+I+2PbhPHr7RBgMjYVEF1AkFiE38QmKCF8DLru7tJBUz
T0FErqLUYiyDsTmFYCiUYKgv+zaknndWwyYhFB8jhVT4f+jzwZUZmi78v3oIpQFgQhAJUQ609DzP
00UOIhrm3sqzYcKaRQt8cwZ1S5jGuIm4hFWG/rRDY7/YBQgCBELMPQhjEIZhazqC0QvLkBqffx12
pG1fXpJdoj4gjaVWzr1OBK3VYWr7lls/B7ElE5ao5EPmhnYNu4wzSOaEzasXSAep2JxJQrZv9zGn
ZsSsCsh4KDkLtqkO82bupKtb0+gQv/56uRS6UrrWKdjNJ10D7oMpI0jFLJlp9Em5jlaSbU/N7t4V
e/MdNWP9CSRsQ/tMWHcMjCqlCUfDs1dZgqSh4yke8Fv3Sd8LdrL9joVHoC8I5K74SaqEDLEIPlrD
Ievd8GGw7H1Gf7sAZVtjKLGGKPyiT0zbkYXnEH/XPZCDG+ez7vb18rJ3e1l35veyG0FouZAyycZp
Dc7jn/AW0qvxF6FcMKzh2+5FgMH5sH2xHnTK+9EZk0vbQmwY7jQoJV53Ynzo10HXEhU0kSwApo48
t/Ow0c1ANdDEL/uG6XbFhMG4ZutxcLYClBPoFzzss2VmvPOsro+1iP1+fBC2ANKsI8Xn6HtheUtT
qQxsyXBTROs4u/PPIEXBERLgkpuSj/Mf+bSaXdp22Y/KHrkr7J6F00HC9MAie7O2JOJ8zFqQprbJ
/RcCN7zbW0MqRXSTvT4QJxGuVuOtQ9NNhYiPZLBOHW0/zFdAoDzRu07TdrJIQbNoYd+iq7830vRl
UKhY3Fi78HmhbENKmeaSl3mOh5po2jPUeEWhKF2lsC65mJvUJbtem7pIsOfSxMehE/dRmCDfvliN
5L3gwltJ52IcDsAPmhejz6RNYevirkSotQxzTou6EPSqSO2B5GTYCTRACrjwKmTihziJWUlCoN5N
lViQv56eU6wD53Jvm6emJbCoyiQ9p/aralJEZA6U8qXmPeZgCUqWUSk46qvFJmzxMBy5Kt4REcWH
gwRZqtRZ2nXGDa/cFj3wttlIP/lu/oXJ5UJyZdUHFKNNWIweeson2KnzQPrG6AQgYpAFJY5gmac/
Ao7YaQI7EOmNj6Zf/U/RsEh052oobXaUGNAzBDTTpyIRQP9JbDG4m/kN3iomVAhyQp5sJky/8KY8
D/JIuIlUUnnJsgGPRn1WKNb77uBQKjDm7nrL01iWoAA5qcNtPZRUIoKfwgLlU4/TJeGjzYOSJfWG
TA1A616zo3tLpRRO/4uQiMYgw8ZV3UZ0wZ/uBnkDvF7XiTy0/yusd6iE9owOE1DMX3cS0qrkOVO8
vJRCRV5RlqfmS4lXS1f8RQOFSm1nfvZJe405cvp0+EFCHY0vsQu1srG2vnkXzx7kF/CFcdW0Ugp9
vL9ejj2G46QhK6Ye4iTrMAz1tF3MXKlGpXe7xHq2JIUQNWFoMwDVBSwfo5lcu08VldkJ677uScka
mBeWIlcDFrD549EOmgEeDZQv5pRdfMoTuCbUNLxE3oE8MoEFaL9x0BZAwcu8hKi2TGX+JSG3meba
PxRDM/DyNHUcVAHTNqdAjHrRH6R+1L4JCmVZ0Cj17hErbqT4I8SCj1nwyghfObWMGKdSQi+EYUjq
LKOy/CFJgLDacD36FYfmcGu2viDtbBvArkl0FVFp51beCUv6zFYHJEYkfqyMKXiDGZgEIsPaQL2P
1AsdhEY2G7aj1xMrZ0CxHXMEyhZYKyE1Savsjq8cYjbkVrpONZAw6oJyCSRuLiHqxYI64p3GyJPI
fAXMJ7wFDC+oSTkXIuBAZ9XWVy2EamPMh6hpeZunQMqEQyVotQ3sKbxBCd13gOGwG7gUohDwlVfi
673PFjxOMA6VAXHpRpHqbu5zwIAtCmEXAQ0OdoNZ01HHp0ELXTyobAeA9LyDkDVylbsAHGlXknQj
Vay6Le98gQYv0eKWkhNgDdRaug7ddNR3Wb/H4+gBWZHkPgeeR+uEF5U+QgtHbSSve8D7jqTwAPPx
1hYaw8y+mi1M46FxqfGB4X8LwJXlLKCD7qDhLcSIvM+EJ4XBnlFPKAE4XW+RyiJE24h0BWQgaBpj
tpTWgMyN2+HL7WPO3Z3IgW6l0Mql2zOgvSSdDEkpXhQGo/30uPHOGe1xBts+oBXn2fhFrpoB8Vwy
vaTPXLWvVLVm691kz8sYv+MmoYQkOCJCuj4SAXJ+Ug90OG4kcaB3XjEN8IoSJwjfH4w3cWzXkLFK
AK6GqCYQysJdonwkBULp4A14UyxZBKF3MvxAwFAfobpFjSwZ5Kw/D3o8iN/PqZ/QT9lxVwUoQnXw
OLwKW/1jzpn50Ir4/GRJALm+bNFGHBMvkiiRnASIkQBbgPDOKKbjOJ/KWYAmIF5DLAl95PWTnumI
yNAajWhFkxl4RxGNL6Sbmo06S94iMloRTCaXlhpLsT7IPg1eBfSVdmBwpUZni2qLtFVFwFqgPz2C
kTnlV5Kr2WTjc7qCetHSqoChK+sDZVEgsywMi7Q9kSoxsFOKTBrBOZVNR9qjpI6IPAYY+/BkgOBK
sdM++0AGaZ1+QdjWCNDc48fytmxbqoYuSW0kvZcOEvoAJzL50VEJtxO8PWqC8wGtNPguR6I45nCd
hVWoNURwjLZcEDi8Tc8Y5RziNme/arfNV9CACSiB8LzNSyhyNT/dm6lNBZIZ652fQUVljehRqHhe
NXWWFBQcUmEGq0Trybw330HoB9xD1IVA/LQN2LzNOZjf6dkWJ0QUa4CPB31v28bdr4q6cZdW/mSG
AJso3EynwE9l7vSukccIRYqIB2uOIfgVT8oKQ3hjqxta/7Byphe/BXNoiYCwdcgesHw1CGzHgiOG
N4SLK/89vwHQQ1l5N0ThHw2zrCCCJhlgETYPQyRIw7u7w9/gOsd0NGOcMKo2c4L+6Q3Fg4bfyPgX
DvHVamfHt0iu2aCsfQWWMpCEDzh+WvdzHFu4aTpd+9UT6ABSKclpJd32NS6mFxzFTw6EeWNt+EbR
pl+FG+DRrHUwFGmBMWBUQzVRUsSwfnU2kO89VM/PtozK9c1g2OK5gLJLkJAW9Oz3X7eWEAZXdOhc
FsIalH074weSmY902jCIpYUczIuR1H93pCXBBDVQcgS9tPOE4W4CdXuZM8LUP4DDIopGTs3oSXiv
qhTdC8RjADETnMmAXKUh+QYBkcxFNHuJ0pjtST6FHHXWrK0PutJ6PHj7V1SUsRVqRKSJf+pvUErS
OI+YdG/he90DnBRvEGC6jgSaxmoD4ieu10f8Gfosm4JnA6f006M1NTmtsWqDNsI7GHscWaKkzEFS
Rjp0CFvi1Pu2hK/aAIaAlJr5D/eO8h16rzw1GPWgCUU/TlY8h4iUgcp+0LY4GG35YHuKJMMnEb9N
dNeggqgiPTkRo2LYgj+BT5D4DJfPpHJqB/nWEHQNGH3AfR+mSZvQwAN8jqIMa+D4yb7O7uwP/bdR
y5G54Qo65Fqi8fMuu3yoFOFuOIER4lxX3aBQimCjMWyYLbxISeVuXIKA+EkJSDkZ93ImwZi+SUQi
nzClmhAfGcPnYJkhnUSRzmCAVMRKaHN3y+HwS8XahTdxMyW1WI5UOClLdKFo86GHnDVIJhnjJvrs
oxGPfT6lQEJMwsGiK5wpMzPwcLcqNz6HE+TtY32xmA22DpD9VZ7ym7hyqXPG4h6PXAQ5yz9dt8uU
HMtf97zRY3ICFWqpSb+IDl5zDED0iL0cybrVb4FR7IODVd0rtOCrowb1GXFG1HqaDd3b4ju7FyYH
lbYHjqof/zVvnjwVTjmp5ak/2OHwuTNr+t7eqQeANLshqfhxNvsYEpIddJaUIGwNDCZqZhfzcCtv
N+dDf6ZTaIf0NvPef1oz2SBNnO3BSZ/dque3cQS4+tuD9bkyuGcv/pqDAFUFDEvFp0mHEIuOHhj0
8kiB72bdqcJ9weJuXWpoX51KMbbp2UlHHwgUO/M6Ksch6NiZA2J3pAFW7WvOcwTrz3609AoHy5dR
DcDubf4uYxYgtQgo2FzpbP8Z93Xz5vXwHzuMlSmWrBUl+9p23lezHp9b5l4B+RXXLWP71JvU3jdG
t7xkp2EddONWfnIANSEYay23Sav8RNq8vzW2inMAyraDMwfq5wG+fx90qBt0zHXTi8ba15o2ogZi
xfSDG4j95BQFt/k9nu+etEF5E1uApeZtfcKhK9Y41lDl49x2TOJWIygaD6OLnAjr3ljlx2/3fTeW
L5SkEJnXX6z9UNf1T/xleOoK2KVRnXcwhQXRQT43ffsRCqNIBLTPi7Fowpy7dgdNxVEC5wTfT8p7
f28reF8snJr7b2bNU8d8z599u8IYmlj57Z6Jk/G9St86WtabpnHoGqMesQWOC7ugPqKU1AjUwfkd
dqdtv8aCCVHPP0XXYLNhZCf4bHfVG+KnYz00UNL6EfmD89fPQaO3qEP5bYDy2J3rl/Csz6463T3M
3PwpExkvsw+M7gJ3zn/PgvUVEVmGgJep0OgKvz+hzJQBN3wauBr9EVe2deOa3qroph9c9WKfNX23
ahEADbKNpiMeyMb+9aXHL5AKRXfeGAh9nZI1fslw2ayq4fbfw9PfhyugnhufwZ4grsBceTRxPTYm
Padh3/46tf4hQ11jVns4wct2T3d7lrTgpllU39mRT/un7xz+OghJd0SaRO+wlu39r095O9GS5s3+
UmxAftyhiXD0GHk99wP3ZdCPHjQ/Wgs0Y17r3Yma/9ts2dJ3a9gtO3TywcsTblCOlEGK65S19e4m
PEa6FAgfkZroeGB8cbOw7Fyn2/DH4/o7xKFvuYxrHZVKdwzAtO0Epm/opwOdOke3mbinU5sGMZ1z
6492xct3SHriSvfRS0SCzY0tOjSX0SzhEs9cD1UgmjKUOOqkpNlHFunoq3BxHWPdQrPCGN4Mn5YG
ddMOJk6zoj+VfhoOtDQwaVZKVUWlWC8JKDafqEZ86NBV85VG9VSKaKhxWeSRK6kteIvVrz4vgoef
DC7zzSKPDCe+W6GoPezaRhFklZM9RV48akKxB9mP8IGtvA14b1ijky9ZJ7IsMU1SgPWtRdNz56yL
LhC9AmLcIVq3ADVIaQmVSWSJ7MKtkJg33L5XQ0Jfw+TLMgTaqR2TEyX7RJx+1sv3r4LJkgOVPVqv
GxQRL2amDGaWIAohKU6Wy3OAIhCuy2/9ccbv6Ao7cQek8AySIXX7HWM33NhbaLF3GHmsV6w7HQ8R
WLCNu6hLPZXDPcs3LbkNdHJliVivDtkfHDdiQi13S4zzcnZWPe+8CbsJYrhE2jS8uQ5vBhe8/in5
16wkfe+tV9MNriUVsTerlEJIuETPeTRCnhzCo4j3s+A08nWGzs8zEH1AQq4GbvFM0HBwAyrDBOW9
tEMkpcB7YHPsW5BUdFW5i3h+3Ll9d2ws4HFmPU+zhCuXsf8Mn5eM4zuIEvfCAEOS5QjtBVw/mFfK
c8A/HFixFfdma+RIfqNBuEpwzHAl6Ti7iq3q7eloyXIL0/SyeDX1LcqylaeiKSuaqyj1GoSNyA2M
NjX6U6zPdgOLbwV6IwljIhqyy9HMwsaHQs2vPnU00pyCBfmxXvI+hdJZJ6HXvZBKAWL5VGMoN0mz
pPbPTMvum71q1rdgN/1lhqM8Im6g3ynnSl1yNKIGNNLgYCLy3zOJa13uRoCrwR18ax+tqE3ynl9W
pwhJVv9jKX7lXgdtW8HN5mD9sy36tHAYOV2xmSFb6r956kUhYTYyrPzcOCfrd7DmvuPwBX+TUbWk
iH6/WKjAi9HW42W18+Yb4G47/6bL4OAcy296tZaagc38iKVr9w8bjJKr86RM3kf/cmYdjNrl4UQM
X4KpbI0Dw8lA9EoxL9NrckGposbWSn8NMRbhlaKHTYDFq4yNHWNE+K7IdXLTXRBZDguEiNxmDFgT
bC5hUEbiJ2KyjIXlzsg6wHBXpxVCUoyG9aY44H4lUrRPoMv0ZmTrq8vAdtlYqiM7ywX++8bBy53F
63PZN7NKdsj3hGjmmhMtsuUyqIm5RnIe/bQLLjgYUe3N+EQlS6N5ihiv67VJmnqJimWG/L/Hw9pF
iHnytEx36Eo3jxmiuLsNhivK3wzQzgCkhNz6AG3MUbYmP31nKqshFSF/hoVKIaEf86Rg91EM10d0
degWJuZUFBfpwgSqRzgY/OTj+AXj1kqooQgdTSkYid5Pq498DLG5X6oAKH8/QhXXDChxkwUbEoga
nB5BK+GXFIPg0jxMal8oa6KljuynjHB6poTDGC1YHZTTiWN5VwnjpUoQgKtekuBcqYhTVXogQgiF
CmV++bXIIh31m/AA4ExMFbilGWL2CIq+Wbz8Y96GP3eBs3knh5ZmnvQxO7TXOiSo96iPpRmj9kGN
knqAMKJq/C5VHI7PPnpENHYikKZSCYYF6hIASCVJnCO7voYSLGSOPjMX5TvKmRtyJwHYSD7OMKJ7
I0DXD1UMFPQuJIrn+FiTbDyt1/iMhjXlCdSvIBFgN9BwWNbJKfDulMdQoU0vEvM7ZghIAwgLacjD
L2C+v83zn5Js8i4WuFw1Ivx0n77jHZCyvwaLY0/6adaOGg5Zqo9Pw8Hbj2rIu9sYzD/pA0K0oqHe
8NvsHf7Ifa0u6KHJoZFSbf46ow2jM3619M5PxnAOFptS15y+HCZK5AQPqhn4DyBKjPze9u+EGm4b
Pi/hD6qVuDTAi+AQUdcglnSJ5kn0pv0F5KqWARdXnsHdsXucJTd6fKcHEUKvp2RsMzxOKcpNzxHI
J06HpljtmAxkCoUgaT26oIqOYSp3mcwQmbzYFK8F06QpqIEV1J9rEkRTQaGeOJHC0dNi35xSxJUA
t8Ko1G77kplhWvCTgsietcHNvR9xO5AiDR3YHPYU1Ra0uMSagayxENlAng2VQ5kbWeSQ87XH9mtG
65fqUffNCZhwc3pJ5UmtlJiLvtTN7K4fsI3HopI2nXf/GtbbwrZ4VGNoWFvX+IikEmNDpv5deFsg
uj+swm8x67PyE8vBuST4C3re251RdBAhWwXB6E7xeylE+BUBabMxBQdg0LvsLHcvq7ekb8nXIPks
jamUNeg4Z2riWvHGW0k1BZEcDeGBvtlAbf+ta0QpT7OvEH4TTZi7acO9fHRSxkfUCjRX8Y24499G
t5H+9QVnRegk6JYJsCur/BibrU6KSZAe7nTiNRArb/uKO07PCHXAPzWUBdc3JnS/ABTNyg4RDzgc
3MRQgsThCS+4GelN1k/Jd511h9x1/SbBdWWFx6HG6lo8lHPOwENsaFo7LjMdEq1LpjfmO3AhYvqD
WSLRAsq3mrGkf0LcIKYC7RL/HfyfBOVl7SgptXPkeTB8UdE2MLAjWuzZ8qcU5BUcjvXE2JprMTY1
KWzLdNNBzYKEWqYl7hOmeebBYq1EF5Scuc/aQLSF/8C2cI+FcZqCpIx1IDtgaQgVU8I8a0jnwLDE
kW5IECtFxArBBki/rAfilSgoKLdgucWTJhtxLbV7E1klMcX7I9H+1PqEVqTx88QT97omTlYdgFh+
A8jUkFC248T0FakehbHi3z1sr0wfINWfL56mten7shj+JLEODr5rxdplJs3WhT8UpQhZo9drimIU
nFgM1wUrC9J867UINrXkDCVIo1kd0CpaLoE88M9eLzJWE5YVWdaofy5RV5cYzKznymRf7E0UILmA
DvdKLpTQiSPfccSI/mL8ZCf02cqSIH1iUTGY8Kx36PPgYhqjb+QCCGMF5+wujEIJ/Wr9OV929KXL
KpoVR/Nq//kF0g/MlyyHPGi3M/zQXB3WrLCKxyEpPVjcvAk3SVRajiZL+8b0X9nB3QWzra6sN0YP
VOE+FTvTtw0n0lwAogoFbWaBEqE7vaI/R7N7EgIawo1wWHAVW+7R0X5kBQu+KmPqF6i+GVYErE6B
S1mxZtl/YhAokv2oHYvqPLeXDRlbLP2EjO662DGLZISCbyZ7eJw8eS5EKiZrfjwi2uSkLxEBBvFQ
NZQyqywOhDcBv5JBtJSaTZ8nQ+2PaiCOqxLNUBIxBTY3eZtf421X8aZlNsaCCDPYdyGuPCMkTjIo
eVhAtCDOjpli4Ucx1zLYE5RMe8Cvoi7K1fSegxOI/Y05WmbVStRDKZ4/qWdDn+LMkbFfIq+m9weE
8WzQH3R4GZdMNa7iSZVUVn9iGCmHd/g5dfEHclY3oQsxGzmjEYf+sIZrh982UndHrnX+/BWUz6xS
NwyiZTUF4ipiZw26/jBsD+knnFO6Hkh1WgqQgjmdSzgC4uNgK2gZEnSzY9roSlFjieI08bAQkdjT
3T9biKYSaYgkK10GKQ8Kl7ptoB9hYcudYQ1EA6xp/gNMUV+U4mBNx15MESKR4niB852z+vz0NkJ+
WLPqy9KZ3Nftt06f+OuXtN8WtEo19DYF2PANnivEkqkdQRSi/2726f8Qn1P3N/aZEFSEw0o/4yd2
gzo2fUKUS+ZqgIIIKhMU1mMNwck9iqQQ/LktovIm/0rFU+S1IXhzAxC33/615FRZyRvW4E5Lj/m9
2HaN7RRhQTquXXo5P9Aa3FgY/zRPveOKapfoPArEoxeo5mFySp+xatJM+CHQqNYX0gnvAN/eZlf6
3XRmuSyaEy+Q8eJCgpghPpSodxyQP0VqGhr91XlGAmJCto9N2yYw2i9oMfAYtOulWoyAH40OVDBF
dI46Db0HqsqRht37lhy7Hx9QYfX2q9u8tQPzPvNmdM9imn8Ii9j6CrFXERPJ+a6CJuw1UZ280Hbo
l2hTgCk3iPkIPp751rURRpACG88WLBLV7RqUGJofHft8MwASodWMnmDN3WT1ly4hIiBzynQQ2i+D
PizTdOajwPZFTpLIY44w19kXgYqmec330Lan8NClH0PzbIfmQL2S3kplbBg8Oo9VmjgAr3RLNN1c
sQ9lkmMen6B6vcXkGTaLIAOktoQ4YgTmhgrJzMbKwKZ4wF4RvYZOTbtOMARdb1Ul3tZH3uAI34ib
8AlWQLV4InQ7uemDATLWuvZHqZ+GLsAx7j+xPP1bRgWi0JGwuDbIP6P+3PVFLRWsuOajbJI+vGSM
77xJG5ozl+o+CaXIzwpChbEOWp2l+BQS/TRNwjUbn6aW/3Oa+cBHI0iUeMgx9/HX/vAHtFNEyIb0
OQch9nIknOf4e6tHv5x7zLNgN9TFR/hG92nDqYV5Js0Db+W7aIkJt0awq8xhIofH3ZM1XwBSTOpY
nhrIIxvEktFPMJ0ckrmpilzDD582DqrWn5QeKkt7sNJl6C57yPThiqflMqUyBXAKAv0Az5hBI2DQ
SM/RHjH9YZEhBjZ2lPR4lIM8BTvX1XsZoGon3SDuja7GzJ/CGZcrHrfwsyP5g9qFZachAv/402Ih
Lkss6lOEYW8duDJrYtue4Oq6CXVrgsBeYbLiIgzmEOUCEjIiTc6LOrswJo+UDlg79yglEjbYmTEK
gAXBsXZOg2YHG3oNwg2OTKZCXkL6Qpy++4+l81pSHFnC8BMRIYfRrbxDeHtDYBqBMEKAEPD0+yWz
sXHO7PR20yCVqjJ/lyNPMutZo9C4tDUkFYmaarXIe2pQLk+DN4fj094gB+PzoQHxoGBZYhmstL45
DlhU4FqsOsg1ycAbsk39bckzoiIk4+iDQkIb6YTRMtGG6C0lAgS97PWR5jNndeULy/GUjVVu7LOP
hOBImP1vWgZjkP5oQuF80c4UNV8ekvH+ZP6S6hBNgkaTSDcK6seUtNs+j94xKIe3HV4M+QCsH9pO
iTgQZgsok6pKn1rcO1qKY9wOeh5d6ce9fIMpwjyOauxW/tOwlE3NkOwJQ41ZMjf/2j1E5cho2Pad
qajUn2e3FRe9R88ICk+Oyas/Ws0oHO7+fXnvKjOQKp1i5DGyqz6BlS71noBY/KTGsM46tG9Ihft3
u2SO+oEZ8mBKCvf96FEp7G2edbiYIGYwLE8GCcy2AbrVC7nom8aWLucGCcPYCp4LgGKfZ4XHBNBS
noAzyAVxTgzlBZyAx0FdzxsO6lGKat2eUEXY6dqlFmQiNEU4dbll+s0ogvGJkHYiIqcOterkNF7N
08UjOfU1OhMA97ROPkkn0JKJrQNsbkBGeNe83mgEAfvs5sy0Ctp9e3/xAskG+8TAX/b+6DD+EHSn
psI68VAxyzJiOuagBmEQMMdGf7i/PGxz7OwxI7ugEG1Hjnv6RGaMcehLXYDK50diMUZNtJkQWR26
yDoymD9GIxYR7EZhioSLBm+ec8Dekmyt7OmQCSQRAckBqL38TRSCA1MJ/NIGt2Qez2tKG1bfyQKD
Y94SJDIKleP+Er95yV09UPuCJ9oLqw8+bO9/fcY0+O6Y28Y3UKbQGOtWYCZ4oZlk+PQwrA8PgM1z
WHW2yq7gINwTp7lD/UkWmpGS4+YEjGfj+ZaPRp4H20as9gWSOW0um87wm9F7CXbF5vaJ+Z2CfGUM
LhrTeqWUlICd8N0n7xyMuGY2a4upzqzNEYXunQ6KivTdffvNqTk9uFoCNK2w+vBmEBaK1gRYEzEx
gfQ0PIP9YCeIay0F78GXSFQShJzBg3n0Jyz/lKda8vZvbem5koIJ2bnLir307raGgB/mnKV82irW
pL1ezfQphjVvxdR25r8iahkBFNmjl89w0+SLiWEScJNHN1+elEkuBpK15ti26TObuL8odrr9xB8r
u6AFCNTBS94Oj5gHeUesae+DD11dALIidnNa6Hgcoub0RZuB0AxjlUGq4MlvRlzfbNWw6M+iVGXQ
NoTXmYxUSO+gxsavh0eAZYJ05WBhA5p2p49ICtEyAIelQzNtgK+OrQq0VwU7x0yUYccG7KXJogYV
kHbHw3cNu7zJG6/3ouHvg+kxWI65ywz5JAVzCGcGGhiRWs87BmIraWd4MuRd0hnSvX98gaRi0Zuw
iZNe+JMrE77CcpT/vRY358DXXKIJJpTYlLwgJGy+1J4TYg+hvcWTB4IzbXpl9EF9SLlhmSsO1CVY
GTgbDj5O6gsQFAH3sMpoH8gF3eXEXxNfZs9JwxFm8Z2Y5LUtnTYIjSAYBfz+jbGMhBrKGKqlTE7B
mNBjBooX3ggAdE9EtnFwL0WrLpSwFMZiEls6cxmCWsYlz6BDyoP/XBhoTshUyJ5WDFcBjuw0FldW
dHyFdvXx/BN+EQqS1JIoFJCZbrfjA4bMPQJ7eDcdRsd0+E2CkWFgw3G31P5KGLMrBeYX6TCyotlr
0xiiSZ800jtGR9SW2PtUfA2Vb8bUlt9Y/op/isJXp1AHkZNChX/4GGOOCylN3xvocHArMWeYqXi9
pRLW0blwQgfUQ+SPb0wSQ/8N4Mx+GRztURUxcoLm4BNNHXQ+kFzAxXcLmmimEfcss+2xC03YL2mm
ByQfgiB0hjAVI55bn9bvd/R4EBC/U4JKg4W7XlG7kK1E409eKJtnUNyce9eY/cacE8kQH/6cAQtY
LBdUXJSAq5p/Eb/d1blgo6yGlOKga6iURpOXT1/OAHeWoBxEO54cwRPkCzRQjKtt9qF7aL/xdQZ4
p+gqoYMsRg9LD8p4cH4oH7RZg8gLWP8VXTQTkpgSIgOM5aVGdtrwkVk430knQBdNIZVA9Z+DJxsS
E+qrUOZFfzl10BCG/bA39n2+qz/ru3g7oGH234Gy03SrAwEjXD5lOspdQKkkw6wuhT5CUT9Z3KxP
eJw/iOYu2IsolpD9MAfd3olAEJ3qb+iBvEPZNxVQB2qlaXvEc0qNRUIzs+A6ww6Qm98mVUO5kN5c
sYwNojitmhDX5kgHHaZlDaZVdKeZ5KytmRDsXdvujenUzK+eXMHzm0xOXF3iF5x2EwGLo9YWkJuJ
MS53iw3keYqiA6CBSL74PidLRuaRFO5lczp6b9WrSr9EtTP8AtCQs2RXVK9dSkFz3Bqe/caCR6Wd
W4xQ5/w8kYyxaUBJIybO++9XoBECOgZbZOioendvWzNBcka2ScEEdCa2kmqq+dry6eXEsJJb/e5r
w1vbzXmKY3PXHn+NfkF2dGP4OMCk5xzDvDj7aaAxPJLet45WDy4gcZ299giHCZHF31bUIIU/Pl9C
nflAX7z4WRa1c5s28Jx7d8TFzITBvvtH7pLGyEbFomispjXTLi5/qJw+PPgnL5uah0SXGS8fWoOH
y5hIZoJmftGUlgnwvSrSL3uyipuO+MoM7rSJLt5kQAEA4QnCbnighpU4oieiD1Th+p18vltnrKHw
6Lhvxbrg+yHQIL0RFjEoK4c+VoG2bzpnMzpmZJMxrBk/SQd7TYiEQR0VeVRHzhXR7zn8mO6DHLba
q9gne8ZaQ6Z4dRv1qGBbGF6QX45vmsXPovX50iIwMEVCY5yWfw+fL/sIdn0ZoPq4HywVfrXV/77s
jPFNpLhhU8vpy91Xa9wiIPzOMqeESLO3/fAppIHCc78xRPzLAk/RsbDFXZieAp0wQh7VIv+DJGnR
2WFaq6tFToXWSi55fERLHq+Ic3Jzv+BYINyVwFL2R+aJfxhj3kHrBCOdXk+u0ex9NudTv80gTFvN
U253hwSbK+Bsct2C5BAila1Xn0BlEy8lIOggppXKCMyXm/WUGQqJN9vFq7RGUivnBKdBhZAY6I3O
UYHg6BZUo1ZgEKv6DJSEXPb65lzJnnWzCtZ2cnuwswgRtxoKJ3vvIrU733yDOIclYfAlYRKqe3mm
JiGcTL7cnS7hExQn40luVR4o7QcfKo2NRsyJe3U7HuU0W1onLkq3E5yDA0q6fKIX/cvZS57u64m7
UvOeFPvPeQPzv43V122+2cw+oHsPPPjk3LxAXyiNxpRmTZtqQyMmesa1mLEdU1bUZPYb0Ha7ByMO
FLSdA9jspD54cyW9zQlRBEArwpu7Oromz3rhruroWCQvw0dZ9GgEJltNERBXUfer+aFlvdKyd/Sg
rA9/5PnYx02ncJU2K7rXUbbvU//Sa5+3YlYtChIR0/bfreXkfIKV1cLZxOiJU/BgMpHpL+6ojsFx
9t+pNu+UDsHql1W3+aYn2FbesYGxmJOoSe5W7ZyHBZz7I76+vQcVBgHTPOlMuynd73d8AWMLGmga
S89gOKkdaXe/IpmCIv7oPJtOk/IW+VKNj1i1P19HVASF7gL5w4hejFA/cD5xomd21u5qdDR18AIc
+oSoSsAXi9GrcqpvclK35PJ/og6ZjExUABYhSenI0HPDe1V22Yy1bnVzS+ZL1lF79InqT69xTFZt
+7ZFraOCuaJ7PPkfksR1q3gEK3Pd6F7CV9NLLmOuULEie3/zppKk42Ch3TneLg37g3JD805OebXo
6LWZEqAuKjzEWKC/0Qj+QjBjstHAWchlY4GCfYOKQlDgdu4An19QrGAirp0XltsT+hP0VmROIG3B
Hr2C3+Be4WR++mJ2blIXf9cC8wp2C9zPscCBCSUNz3zuMs6oTfEKFU1CMxMQJlmvLUKCVZr1oBU8
3jLvR9adxDKt+Gl5R3DBtFNENftajKaCk+9KOXty5Pt/HMo6lTtQxU30jiAcHDl0F7DK8jmoHQT/
4JyCiRIdYCc1OKhIgJaPKoqJ3NVmN9SD10mDZKi8qy+ILuHcF6weYogKF41Gn+0pIRGKWrYRkhTF
95tgJ2RK9R8zEJR2yB8O52kZPAIJvdLDlV3GjUTKwUN3BTGzk1qDDpAtgB+UH13If+CdUWqe+CrD
SeUt/jBihiO0eQUj7UDolO4hUQaHhOhrt+3YnWE+Of9lo+tfRczsxmxY2Shfotb6zOgA7uTrQkk1
uP6NUPld52yUEYUfIpRpUbh3P7PGgm/kE/tXAgbIqJVHkoaUPPYeOltK+U8MIk8DSn1qwpRIISa8
Btc7oiBiUwqMWAu46xPWd/c2uEVV/3GD0zoElwWLwEFa17/0CYuxv111YgStjRFHWH03QqEceJnr
AD1L/AQn2O+Ba6SauQAcUIO17U5M5vaa1opObslRHZXeWTYufXLn93xC/sshLm9WoXjlLlJdBjg4
q3md3NJP8mGExk3zv2cgMMUT6zfrNlLmB4ITdL/2tr9ZS6yAHxiOdpzgF+dpzQxLAg4IXOHQfSNe
Ok8pcMMjOqsm8OsWUId0B6rNFkk6oNJSJwM5Ytw2f9Ueqa3dioeEfYqUdFT+FlRfBalAJK4zu4TY
6GQKBw43qeEye83nBqfqBF8w0D4b3dfNnuFpp2PDsu/pqU8D5n5dA13asAw17zJuRjdSKD2oLeob
1GErjizSdVtENhxFtNb+4GBv9Zp+Nr6QC0NgBJ8jSRYGdN7bviRbzFPuTHQvM5dqwv+5DF9Wfyu5
N/g01n+gWGM6AgZ7k1isGWCnhC44sAW28ScdgjglGMDE1VLwvB3RL3dwJ2DwuM4Ym+CuxrixMnJh
Og4+IX34RmMQtLHzEeDFhAkPe9Pv4oiB3iXOhrKXLQjxEqJdegbaZA2J49XN3SdaJjyat+iKTkQq
cRpsdLM4ECGTWCTsLp4Cvvdr7IX3g8hxHkm6pumFD4rx9aKEkJU2QhDuNHaicLkOBFrkzwkMR0yV
T/8tiJFwSgW0NdOzMb3CnwuQBNo5E9xGlDc8DcR2sAMde/TWt+TWRQ2GYGGAFhJl2AYiq/uB0mlt
eDxcIRnLft5xGDBi81vYYS+jiZYYic1TMHuMeFB6k3qnrquxyDndxr5JLkjIjTd9G67vhKn74yhe
7Yif+0rzwL1mMX+4j2VIAkLlfBincwmbPusZd+EqOEL+EOgjOVgGviZug7HTu6vglJyg6Cz8JmT5
oKNrdF/umx6E658qLFViNd2UJ5DrRI7FJNiJnF6iEcj7X3DBobKT2cJdcx8m0MIcLFY9l2W9wMwF
dIVO8GoJa/glTCQPUlg0/h7J3WR/PHkjDlOuA7kSBrh9mgphPFqD0HDrBs6gy33Cv4W5V0Zrg/KD
KE35d3eRLia4xdi42c53EHAEt8ZTm3NWbie6PdlJ99McTLUNdtAEeR+/454KLg5A5pu04jdvs9mM
2ScIeaWJn0+nzDTKPBYHnKBDT8gRDbPLKcSoXzkehL4WfnaP+VeENSLYkc7eA6ViSUg6nwxH5yui
kRciSeyAbVCsFRhzPP8NeXSm0ngBmQLHINUCKRkEHLIAWqxWacUq+EA+Neg3uoSd4OWgX6xVfknt
8i5IsAEW58Xh4n5wx89380CVI6m28ytkCn/AnWE+QFQi8+qRi9taeprJb+ZQc3E2yPiNKYfKFwc+
vjPAuGUX4oWX5YenDZQzc9w8QoPV/gbYYuWLvAJFDiD+J9KxN9LPE0p4otZTgAYr0IBY3x2LCGwS
lThDFAFLcmd649ff43NNvKG+o5K885YouJ9OoFKIXwPlA6g3dR58Ypc+MXa+OtGQp81R7+Wvwafe
lsHnmSFGZDSS6mlDfpGZvGoCWukNOVVxgbh3AhLbY51WjXEWlfdFCu1/m3bBQ0pgWWP+arsUplTx
xYzutImkbLxS6Cb5dh3Q4eXSCqzA6wyfJrNk6Fj4ATQEUUqRqMWEKCMSuVmP2KQxQyZAHuCMLuKq
xuLZCWgN+ZsMRKyCQ7e50ImQLCVosg8sB9xZOIVqH3FZ0T86HLBm2GSNUiFQ0jjmgk67ATDhTP8t
MemsWQDcY32EKZk2lSvP4r7DIInczOiuJnPhMgxfoo/hnjR4zC44+IulQm8P0tSQYfVvohw8Lf1p
+Vht9+5tskf06p+7fOY7zRU1EsUQmAS1mOrSQwhXpKPHLaQuAPI0RfQB+UPnjEq1cBAuVoG64OIb
pvDOfGn1pSzRx5QmIHUidxPOmFGnkl9UDTgZyKyizyOiA6SN44HROfcYWo54EBvdrrpkKI2XzzSQ
YajIB+Dk7AtPki1Nun2nhKKAmyM5tW+S9UeKSCjpHQxDx5bJ6FshmSROgZRloWpjM5gKhWtaPUye
cCQMLQd0ezuoTXiCcnZyuPhQQCEx/h8cSGP+/+HDDA79t42xDiKErYBTybl7REAMwFnZUkYiMmSo
iqhENRuFHZvRSOpJOMcfs+7Ev93JEX/5nJ/CJMLxJHdVgBcp4KbxDqwDaSs3kvhdRyauijSK+4f0
baPwScEQCwyNErssnC3WBtBIIPLf7DHZRuZsHbokM/DgEzPCq6L+038gOSA6zy07RjDl145qdlbB
gkXs8MYgKfQ8uxtQKjN5XFJ+MYwKjsrjgkJOlhwsnnOasYsJNsviJ0pDEK4TTdFlFCH0jIKnr3CE
wfgNpuLEkp+SC8WvFvn4annjxUQKJ0tAZa6GYK86MnKYSInnkIm4JlNcePuwFBJmysMLKijEes39
Y5eB85Up3OxqSAFgHT6yEU6LQHyAaKZrDmINTJqNT+QIP9pYY/IzV3FkEofaGjzcmBsgF2y5XBKl
ADzCP1xdJlHybuRxkV8mA265APwIGPBlfUlbfgsyRd4LHRQTilnLFB3okVfosomL5UJnookaSX0w
2DPflPUBJ8IGatKInRmgW05fjsF4jO+RBXcNX8yJEPGbyboLZSc+Myjp6YnoQS7Zb4oig3cPfYXP
AUrAhyCGB7crt1soFrmIbL/A0M5D5JEoDzHHMugctlnuNBdPHJ1yCAFMi2iymkr4GG2dvWnHm56o
GQ4LAurFSN8jKScCwhXCBQ0oml4mfqKQk6UkFIudzWB2/NOKXVrW64442/ifwFv4kxxp8dFDi6T2
8W0yRhaZLD/9iLLZI7rBJ5lM/KusZ+ZKDANaOUgoQezn3EOZoWsM5CajXRHlSU8+jwqEeVqKyoSM
N8Hs5ZL8iw9hFxpzgcMDK7NAJfLtyX0XOeuTIJiO/+/6nEluf3mrrsp/FTYgfjn1/iljp+CYUIw7
nMM6hNPHF/JLhCnyrEk8H8uR9YiWtuHxNP7mCE/lqyKFUb3LkJXHGGUy4OfGgDOQv75JkJf32LYa
Iz624sfzF3d+zrOHfkdeXa4kBjdHsmlk+ovoCF9J7T4TaDhus+xJWSDh/6JbJcpeMvalOBDSTZYr
11QycN7coB4Je/gviZ+PJO9e5o9yw7EsWTHMpoNiDAEdr11zt2UMFM+XvIrQFVC5WKQRs4iWhBC/
jMC6ZtCT8HpkpCLQEFaEqQMYASE2GNzyTORQR5shUDjhwIzmUYOmFew/sK001tSq0rs/7RTJHbUb
g+7sj4R8fYAY+2lqr8/B5O3DY6Hot3ny+BWUWIDNPCyXq7V3dvP4HDZ1nNz/FyONkRKhlmIYlOF/
4bm1Aw823kah4efLzYZrLkXVNKZLH0zl7nM7UCHrveO01X158ujoI/ZwknK4l7JbyfbCiSdVnGyE
rl6Rn43+M8TwhRQUuhNJrwOQwm3iNm9BKK8PgmW4LK4a1itotENtDw4I8lgKtT1l86vpGUYrkGZw
FFdjV1uBB+AURSaR/woHYGmn0XIPyJqOkwu/C2JwASuIvYnC7kqp9GT3b1JCIRJdKig4G/ZopKJW
9au+uja8OyzyJ/Mzej2i4kxXCc5NJOkMq/qVG09ABxjxlJHKM630m8R0M4rb/kJxNpADj82jROac
60CDyuleegdmanncljbqBQyrX/scRMrNOd6c1x8kNyqfnbGpNvkr1J/dzrIk810ZZOtyygiJ2r0Q
R8HCbbJBbmv3qjlNwsVursYjqpHoYkA3k5JV2p+Ld1eCMmkS6Fo1PEOn3Ssp6dtNmhqc8yxmlD04
Nw9ML3my47MLvTzSZ76rmJFQeLVoQ26e+YiBoZW/9sNplAv0QsXRzrerPijgmeKDDn9QQEgRjD75
w5eotN0r6eFEhDSplmDUcBhaWuHdUDzR9vAonP7U8RfV1MkKzQ26KUIOQL1JUQKnJKP9bT1A/Rbv
IQG77aE+NJz2RCI36IPkD6RUDWKhme9KdkVrp9+oL9oy6dV+2U+c6Ycp02pu0xS7V0nM2oMPDHvT
9Ku5LvMVB2fLL51jkiihNjbG/QZ9P78BEKwxMdcZMcFvui+8YfRvixpxZNY/9vN0XYUPYkaANQB3
RcJkLjBOZL1n99FDuYrg1gZIvuDj9ip63Xp0BtJt7JmMik2Lxk/dr+l+g/Ze80oCviSirkje+4+j
uoTNncEfwLYcPEuIWyOcYVAlpFLDN6ED8A9/ECgdcG21X0EQZaM9WNDNfnafDNsc0UHDd7+XnzHe
1pOFycNeYCEr+pmtuzz17howMXuB/n1tZav7x6TuH2vb3z6jrdLn01uFafWVfps6b0s/aT8/vDte
4gvSAuP8nZ4DzXtj0jscbcUjE8jwjMJyCw+HISNH/QedGttXoPoPR7CWZKsxl9H2lR4X1t0OfUgW
5YZvn9qN/7/OGM3b5UJnk2HpGL3aS1xETkqPX+8fNoZzd7Ut9IPdHJ7+ThNWgZrbIVFxVFshQQ6g
NsQ/4aX+6/eTh3MJ0WVPmVHLWIKEZBirHZ1TwKR+7fBWWQv0y9quzevV2+bS6J2SdrdlVXNCECPN
StdvevDaE/jCAghmHZzJQD7Hq0ShV8hg6oYiSnttwmKCGIi8EEJmT0RO8t/ucdbl7emCk8Bm3a1+
DSyy7Z/8PjF9/tY/4w0+kq4y8xm4JyDsGlEKyMH2G5ndt62zrcyLo3UDnHrum75MCm0OlG2j2/TR
rxKuCHOk+qwgiAqv7ZsDAb868yKsjqwWUTu/ESKs07VmRcip/vifasvqWuA8vE8V77X+0t9L0hzD
JH11WoZPLlPIghTg4DxMoWcphxeWj0sbvV1iLRaolIGaVH43/kRxOI5t98uw1A7Vkt8KJvZzqAPj
3Oi4EYwzGNW/u3y+hTol75A4yFO/HLfmetNzNU8yHTmPABqcNEpTnA5AH9wif8FCYqruCXBLMGm0
T3DNH+9szb4Rqc4EeH9nh96TfWQr0kjikiTqsz8juIVPxyTYnLGbJDUT6CESPXmKCQ/dNnl6majz
y4ynNJ9kEb6TzaHXCQ2ZnHbyRXQpwfXIwVABXKJ20CROQ/LujTDfPBb94R95On9/Pr/sRGVPgqvz
R+J3LLw5o8l6WGIzxAFuA7miHcpUpptC/A+TpXn8IXmHEo7PbD0y4BltDsXVzXlzM8ky6jh/z+A2
85+xobOJuR2HLO6W86itNo1Ubh/2BDORg61mhHblIHPkKw3Z9drppYu1nLATwmr4sw8f4x05V65O
pVtH/7dfPTylN6vmksCd0B/N3FUPOsFteQ3/vSYwCvraRUZ/BbM79pnlfGdNdXo5PDcPywLURxbY
dXoYoo4CtuKLqNEJOMXl4M+2CRmfqOylUhs4iPaoMIAz2SFtwJ/Mw8mAJgVjPaZOWU6u4iC7z5wL
qLwRXHkXZF1aKXsVtVjsDPbRiG2q6k+CFwIud9YnOAXnqaTz2IK4JWzLwyRp+x0WTgajgV7UR1/1
CEuAtA6FjRuJNAtsRmxr2BxIydXZO+kE7EnNeEsWmQBjHcteMFWZZLMUtbutWSMEQYDIgLLDAgz8
YL2GbbRUUWtzW9ov1DYlZKAY3zA6sA32zzRSrdkZ1YICvs4ZHthlSIfF0EghG+g0mOlcOLdhPQZ5
GyFIwhu5j9hsSbIgim5Euhg6gjcEoaA5EvL68lE23RDaDRpJYC8qTx4RkHJkaH9MbJ5ovKtBgOsM
uCPC8oe2lyYfkTiqHUR1YB25i6RpcMf0gFARVkV08BCYrt1eCEHgiQpD2axs7pbUuhJmwHOO0RB1
04z6T6I1Mm9HsSTiHROlmKi/pJGRb/YA8DAbi+Kg4d09Wg4XWY8VZ3REbw9JEUHJlSsTlShFMGpN
QIpypDGSGIKPEJHU4YfvjiCMJvTlgIT40gfUZ3wEpnVQzAcDel4AYby5VdzoC0N0Z3gsLVvQohLi
AmBL7AVotmAwHPxG7RDg6Y7olgnfeLf4FzoQOmA0SjAYGAHo/fcG1IbcuimDVAav7YNqfLPp0cog
k5vz09Iww9rYXGEe4p/ghEYl6V7SUyDlPX2G9I+SXZGHd4eoC2tHoCCnK2XilUgOkcZ+PUyASEnp
VVEwYuF6O1jMxNl0S1oYTWl5ezRLv1kc4B8y0Uq8dIc5mT/WNwHj+OWPPFwl+vJpCDRdLF8MHP5i
yNuo3itUZKaEuyTv7u3FHdDPI535oX+x8rEkdSD/Cw1uLGw9ouHdmckmOpIjcba9PZnuXWHOCpx9
MMIag8v6SITeTnoyp4veSHT73DM+PI0t0gTqfBqWjUCsZHbxiQh/ZZ+jjzWmjyGZXSnDO6K/Tn8s
zTnhQiIjYkf8I9eItr34N8ZrxZXWiJuk3utxb+bzbHgLl+e+sRcz4YepJ2Ijo19uWq0lqjP+BizZ
6jK2SGS0gC3f3t0zpK1lCNGdgpmJOJVis7C0oTHUUjg45wXmAIMV6P3BZdZKDUa8qA2rlVZkO5hO
a4jCmCTxlGaG+TVYM9D8mQ7ekRRHBqDu2YfEw1nFlzO+z6WQGmdOEwqwmP1EeBh8N+rbNx0DDURt
gbQhxZGh5xUDaM3QfDrtxWrILJm/1pDfR3QpPxHo7+j8VwBJps0Fck8gwiFJBToxL3TiDTT7FEYM
z5sd5fk//wYj83ehSAc/zSgubrMvikUCITLv5ssX5QmK6vg4UuD1D5GGVh7mLL26APcXT/4iRJzi
NPwFpWlgReybi0uIic3HlMYg6OHxYj8IDpw3p5gjmUPjKA6ZBlHZn6wrSlR2yRNRJJL3pEgsxOtP
MnYgiFtePjwEGpsRm2APECm2YQdvvnMdjALhcDqzR69pm3/r6sJRwqkBW2D62Y7ABSJqYcGE8oMm
+dd7UuUSwOCxEL9siJBajIIcflFIQn1AS2CFosESQ9ERx/xjhuy03wbC+LXpV5rOA2rd3mdYuIBK
WHl/3bf0fAIyNGKe76COPkCEL08MKG2rnKK780lS/eeGoeOUacbS2svOBqAG2oF2KUs7XbCe99bk
1Bt8/Gz69C7xt79XYanb4zYuITSvKn4B7IVYwn6Gr1hmbN23VYSMj2dGwKlb2BzhbY+1jP06twJn
12R9ijmyCErQBRkCDTpAIq+DzRfIW4YRybrDz+iyQFmNMT60FybA0R61/d0Rr5Dw6XXwiPlvREB5
tLe7dihCS0C+UdFDRudw9kE+MQSZwzN6cZeQjbDLcroJ6y58NDjo2cX45u/5LaxVF3HngMRdCBGB
x+Qw3dNa0MHwN0Km2Oo+tNy1zYYA6DHuIsUEnSLgvyAjlYE26FtGyOft1+gLagFjPCWsBuE5fhei
d5De91rRcXhJQTZQWI4JTkRtHxJUigdFphAcXTaf2r96d5BkXlmgXqTugnwVuNLP+HV64Cio59eS
JCKoJCgB2sklbsRm75iKr1fAGiYAg8Bh/UQUCrj44S/l/gEV6ccIgmxj0P4hRx98xdxX7pSIopm/
hihlrff4lqg1OGNSZaV0WV+rP5YPwASnUsLti9Fx7Sv3CQbBbvZwS6ZWx6tJE749qBiW3iMVqpuH
dQTfA7oqprQr16OwMuQTmYtzlRTHjti1Zop75nnEfZzzcavBi+eOh0OMOi28G766qbqtgjzKVx+Q
jcSnO5C6TRRQBhpwHOaVr29PKJiybonsKQ/Kbzd7DN9lqCh+xqS+55q5VK1rZK6Cjha0Dh60l7oQ
xdE1zP3DpAVBwjQ/l3VAFccbnB+9C8RK7rYXjQL5kftdnJCHYwvPmIMdXp+9jltWXtlGUI6VNyNt
knl5KMMUB2FdNiTFucXJx3zlUHZzE4Rw/qFLHpkP98rYiZP3QC1tUgXHpw0irTuE5c1tTVZ5pCDC
oWoGea75E0kfjmk822c0Z4anfaxyXZmEBVYE3gH1ECP6dMuHV0+JqGhZnTw8GyQjEOC1GhRc7ixl
QN9qoK0v69f2bFrXrU44n503ttqne9q/n/4jn715t+CbyFnZqi/kbehQNQjgWs1lXWBNZyYKAUHw
vKNzx32e3HqFHZhhWmjUVVzxyAzE/Ml2mi00NlCBJdzkDOs6XSPSgr4uk9pwc7KNHvgcaMFNSqDa
zg5EKJ9JHEVO0D0xBMeq+ne/aNgqR/0i5+gv2fRUu7ygkSRBnw8qxUg+oLZkyPo3fDt30rKjJr5c
hqDfnUbvyWgHxsc6zAd8k4YL8Klb31GxNnwtqsBP8XWb/qH/yyjX599Rk6e7jaQT7JNEtrXBZKzk
nPxcf2JPfYw4qsIXmxHtHJb4Jo5GXuKcHJjMjubORm/ZJJHw27Br3OD9F0/G3VUb4Zu9ljApUD2y
yZDg5H8Gx+ogz6gOAVo/5HlA1CH+1K7BlwFthQOR8YBYLGTXM3n/Pl9+txJlmVP9LL+LjNQq5DMH
m5topPBaNt+wgulOkQm0+iueYPIs0Pi5pKn4oH5cWv8kXo8O55/kGYtk6D4pNVeh31rWvUv/gs4A
XQVCxZuVQ3lEnziHQ/HVP1EU7a7zOg8udXL3MLy3kN+cqG/13uHWLYEJ7oSh3dHydNJWs0stUPK8
ENyWQyBoy4e7vH883nobu3fD0sGoiqiNVNZwDiSVNuJMcVAW6uyjzZ6pxs8jbA2wF2gBUW+v7gpk
AVkJ8wzAcxrsarSvA+a40gUCzJlMrK7Se0jBh9uROJGtOfqavS/w3P3gNjP/Febzq2fmvTb7Vukw
cIXxD+3ueYvLqT0v1gfGY6ctJkpyZwiHZO9u4Aupv93myTPaGOfvVdBCz8d+y7RbNALq09npu+J5
sFaPlDXFuHmcGIV9I9Sn90o7B/dFSUlcn8Lh2hpchG/5HX0MicWaxLPadEvkHePKVVvB4ZjyHfzT
q1PlJNPNokecLzVkr9jPEQaUIdJk62o4pTr5MtUVzrB2zRdi7JW7P7FqTl3yt2qGpb+8Sznaqa9x
44iM1KYsbATP7cN9m9aTqXgKcRwt63Ca4LZifPnTfSOnDkiqUE2vOsUnJH6bC3gJD/noCWZM7m/D
LkkFfEK++kf2/T9l8hwphFhIKl+vmbzHTCom89u7jkjsLci5IOmCWrhKv0kTUSbH4IN8UM2+9i/D
enodi2Vro1q9jcD0N+7ZG1S/pDWQMxNvIbkaVwIhNGxq2r4DX9VCsW5fOpxJuW5/e+jLIEikwADX
BvGWiD6FIZ430/qe4KqEdHtEraWQdi+UCE1r+u6pYRHkrUQf7yhxB8pM4vdbqbp4iuKdR63FMUSH
U5MPyFPamjxo3DKeKyjgVtuDRC4K54EAbqwJi68NubQVAQOzw2QHcydx+pIDe8KA1ory8Z1QU3x1
BN1OmeZKd3G04GywsQyOaX5wOAn4DiD7EqcRgaqFZfA8cdRifyCor3uFRAD67+UJpybMDda+u1Uw
OPVOyM9nULFQVIuDtR58K3KBjK4O4TI4MlibrIl6oPgtIF1KKGo6qxv2yNCUMV9/GQbR4VhSGGvV
z8P3ln2SXWItCgeDdD4cHj6zmG1qLThy8Xob/mlKm5rmuw9q1fE71JMX4WlPQGGr7lbLJiLnGmaa
iz55+A9Lc18hwXYfAnAxAHvtirRPs9egAKlcIQZJLUEmXQKWB2ofvDo44yIeUe+viMZHrVAS2iAM
u9AY5lYGPlYcY6uIENLrQlu/dpop86SkYuJTUH9wpFHODCSORJrOFmIC4RQr95jy3NHwCeUkbhTT
+02t4gyrqBCeLpHO/j3J0l9rNWyR1DPlIkoaolDn2NWRMJD1QMiw+DchBHReVgQkEK4114IM1U+3
ZppTM7lix+t1l3Pi2GPq0k6bNomiwzXJHfqXAgFLiC3k24sdM7ijQciYeFm4TzZ+w+9w4e9U1m9K
Ms1vLdmfQgz10SGpIS+/GM9wxJxIBRUDP4oU3saR/vDtwG5ovA+VzUzqom7mfkktvnrk5PLEIUkn
0BU9uEulRF428y1wPZ8G5URGLMvMBfTx2bJ5ZDbjyX0x6dXVJhuYM6HHlPUZ6V4kfLO07GxS+7d3
oKVYtRxWXLYXllEM7G/chmwnjL+gg639htX2LkQvvnqn+NV/jq4Opa5L4Vr72rRO7/1/7CKccWIQ
PyNtBxZQ26QuBGYgF/gOWSf0sOAuBuaVNgXxT8AU6pS33EXeHPg10UKGXSK4EFNOD1aVy8JCcGGM
qYyZTP4YYrnFMY/v2f1VkA82FtmWMP446ib31Fk1ac9Uhk1+NyWQARckEtf+x6UZEtJcGn1INlmI
iIbEPSoDJ4cSae2dYolLl1XVEMPQ5jYab6i1X3eHsk7B30CRJyIWAIYfPYg6wQ7mvAjefyANIYf5
bgCHZq+zzKadSbY/QPI+UbUI5ScVeseXXY2gS2b+QrdTfg/fSAbk+sljLRkxiitUv3gav96HCkfG
WJQYw174P5/olMz/aDqv5cS5JQo/EVUCFG+VAyAyhhvK2IxEEAgJJODpz9f4P+Uaj8eDwSjs3b16
hYHpyOz7wVIgwipxsmHbRNEFNEBomIBVgBnIhROMTZM3S8fHqIR2UUhTW4JscxZJan/YPWBdkHtF
z4bchMFSlNEo1QzZoEnQFonblVi04YH7+XyhE6c69C/Dctj5aOwOPv+CSSxmUnw94+fx5zqTPyvf
EcsN6czbCNLRCMIss9ge3bUaNgH4JG02oyPKGq/DC8P25amEC51Dg6xAtDMHgjePUmydmc8327gN
7Xo2+4dfKO5eYAf4pwhxVzinwJ3ySGAyALUqKD+/lLRx8H/4LI+X8DAJgxLBE6/JH+h7gtjLc+D9
y7OMtngZPqCBU1fKtIBvLURZSXU7Gq23Ke29PLzZ4/kSC77494oCGciTCDlccdEN8VExjHjBb+z5
Gmk2Qi23Jq0fiIuB5ZQMSU5CLmVUeGDqwzwPcMdlGMfowuRVM/DRk4t/B28B+OXIFJdqL9CZd5nw
Fvr4api8NaAcT/Ab7DbBZGQMBoopH8cY7NNGYwa6vRSGsJg9Zs4C2uKH9m1RccnR/qOHw/MamBBo
TK/j695hVdAZQ4Pr+KbXj67IzTUAsxeMF7kSlaD6ka9E1AdE9bky2ZagT0DLkfsKKsxOQoHmZ18D
wFPQMIPyMcF/cl0DORy4BQ1y7YqRxS5fDhpoV/QzKNvFT0xgBLnh5bMsJcKJMBEHGzMhewg7Q3ph
kRBJnIvgmAIYCj8SqQ9/GGE459nRR30VkLDE93DugN8rxBIx/OLOrrnDd0I00PwsrHCEpeTYBmVk
8KTylNJSCxtCbt0tFBBZLnwcASACe+QCezLS+EvEtPibMFRmKDK5sKan4LCQdEb6i4Q5CYoeEVAt
Org06Gt6OELuhRyF9tAVM++nTFA+/h/y+TqElPyhTiF0rGqHnyI3NvdJFF4UxPDJyA0LjfAPbsy8
Jzm4xCXKqOcqUxmXvEMoWMT7EGpMnPEnzRacguhf7508P5ksEsMrDszQvNlYeE4v8zr0usTsgmES
tVjQhouBBpbqhOEWzifaeJG78LqEbjYmFTnAppb+3Z3mPvm4K+F6FTxiz1RQHUMlwMPkGeJmH1if
zGP+F+Zch7fM3IhImeuC3/IG75ohFSYSUrjIIS7lLxVOBRjsHeBWzvIQnwgUnUKiezNoklAZah0y
tphV8azyvDKAkgMjj5jfHAl75Gm5dgncleMiPBKQZ1nZwWk/sUbsNMTnwMgS+hHVpRQbsmx+uf6H
y8a2MMXmZyyhFfy05EjKzzMxdYBbceptlyDWu11ObIBncOHtCIIP+URUktgRfB3nwpJ5siWw11DF
srzzXqDJQXXMx7IDbwO5aOE4iTMCryxXm5QhT7oJcbn5EvaRuNxyNQIjw4ulebQ3vACWY0Mx0sPq
D5md7Ki/oVgBgGQtfyW9SHS2tdeTu/MLh31+PZ8jvATr/oJiJ68mGzHSzjtMMURVC80FKwfrkm2C
eRtyfOiGUCAB6tRh8vtb+UtIvuJqhVT6N1wKEUWIY3xB5vdM6EnCKeoFFQFacifLH6E2sQ3BWvwQ
8SAcuy6FkZ48WU9linSEnefhNyjCiFgNZwqGV3EMastINGeUBALbso7JCi6TG3nD4JshlmiUS/Ly
L+cLihOQE9goYnwKYlgQ2UTOOQ4VzO/FN4V/XIeUE2J6I9cR0EMw50SknK3+J04agx1EiFwl3Ahc
Q5jgSAqjJLjJj0FR4c9HV4wy4kBlgl8gjzv7kL9A+Vhq5K6j+gAGJOGU4JTw8sEEKUz+u3J5aeSu
iaQn8QgS2spPkhIPpLvi14qRwiJXvgAcnl1mKPxqsl5piYFxzsnTEmm7CnhwPUYg1fgdNePugJos
fAQ5doUtnwn+3O2EKjekLpNgBujOcoHtZMrCy1OeyAIJs46C0T1A5JLlWC4p4VzhTgxkCJGTtuJv
3bXQdW426QtWo6zdx7VGdoksslKrCUuPgQ3/x8ggkK+lUNwocLPk2aAye7x85+cScblLK6jGUnA+
iW6Q20LKHqiBvBjQNwwmPEtYfLfBi5yzMur9G/JTwvF60guW5L/IyzHpoYxkmkJ9LveSFJYlWRr5
/L/andqJe04GLjvhIx5GnVTmcc3n9WhGQrkVD/gCQnQ8A9XVeNrTPPvC5ZIPmTw9aSrPaOKlz3h+
KRW3oQL3nF1tcBkAQ32do+YLLwj5aeGhQhYFyGD2BAQgFDB+B+BRRIE8s9TzUvECWnEfiu28+LeU
ENmB3sQ2YCZcATbqVYf9veUyz3xKsLHs9FLcHAPRLWLF50LPHvxaA0jkQjA30UaZfKbBnCPBT3r0
XHO6EkqBOuwyM+fntbGUeL0MxBvtFTMdqp9APGypD9x6lbk3hgp4GexBchj+bPm9MRVDaiUlFeWD
0HVEbhJ/f4uc0rS/vxd3BhnQ5JgQIoBjUhLzbws9BSVG31mM4gs6cpWh7zkWwfkFl10pjj6Wa7y4
rCswdMH8pcrl5LN0XmhmHsNHAL2a4r3F/QeFyGebZjFNXshpd1htO9pAbGwIc+LUyhVhALp20h5j
woxWUOoDORXSIP4hsL3gjI1/Rc3AaETOlLQQGDixjsuOUBEWAn8iapICNkLnL8gIuvbkj0izXbPl
0XIhtkepK3toNpGdWbY+dl1oD+zZoTgPyOLA7jk5smV+RFNA+YeJFCA4ikqeAbAJn1krEhiJiXho
sQBMTvI3PpfkDnM/9t0LzYn0O7JWoEfGCEbaGcFJdI4GNxTSbIA8PmgIMTTSMFj6QC+0ZQ8+zv7n
CGIAZvjbuP3OyTeS+/TTQPqnUBA01XvOnhEqCJY8fAN63k4yhPoun+WDmQXRT9zHsu+w82wErRHH
ozc3p0wShKkpN5XsUH+FWTWw0rtrzejmsDsVLKeR6AF6Rel0aM9RHWMcBX7Fy0ivyMvwItAbIeh9
/dWBb7ect0shfbbfWaiSWixri0E/I0at0u0oDEhP/2RrqfxnKiI95Oq/0i0jL2D8hFfcEI+HnIpn
/1noqQbY+J/oYSBFMRxMqAoS+mOir+WEdRUG0HWgkT5dT/46x1twZlhDQxrKQX67qfR+WXhHmC7H
Wf506EmlP2Xo+3RllVJjTMFY1zqcHlnx5OQ00WspB6vLMtnnJD1hpQpVtqHhYK8n31nqVOHcyrIg
NNv/17iqDLVlWYR47QNs8V//VaDcKwpwvRDFxYlPEjiEAfxXFpMywaYr9anwvhkhIHBv6boFzJDH
CromR1thHboz1WaeDYv28tmaLwOKA+lHBYiRFVIeQj6h+4EJDvb0ZyxihY5o83GcE5852YealHaf
HUiaZJX7ko3q7O+kQLo6NMA78hM4In8HTJp8zOWwcFI5Ul2Kaim05PhJeSOSHfnu9Y/6y8H8JzvI
lsDrZmDGTSRHvmaDO3jTA6/MskBikuxQwjkQDqzM48A0uFkkHEfKeZBXt4zugy62JxKfrA3kDFNl
sqHimkfek0ErIo9kis9uK/5s+Mg5yuIWf2I8yWraAZFwqWr+A9fRyTtFvYIb8J5Ndta++Sl/8/bv
PqPMF6SW8GDa1r5egfr+3qFcdFMMTRQQQJgqB7lfC6f6FegszX9yfBwm5h5DP1w6jKRqELzc4HMZ
XoNryY2eLikOzp2b8gtjYq+D4tiHc72kKIC8MDTj6shBs7io3e6qHjLbBymmCc4hmPvNsmZxpAFl
pqDtkYdSOg7yq9dQs2r26uWP7piQIistVibsSfv01Uy6ABaLy0a542t1nlTT29a+T87790yfGAMi
b57oI3G42TFJQ/KNMdCZVR29CDYAJcbzMlA9Ly58Rh9Ly6vxGAXS5tXtE/BcwHBCaOF3ImtsrB+J
sTbE+X0BoWBKDOE43yNEYl97JDU2tmLYDUUmahMLykuW8hnrS2wIgAUg7+BB6lbO1Re1rern4WVk
xIYJ3ehNbnCfCIEng6Oeb8Q4BEVt1ARl3F3cJ+XklqpJGff3JorOsJrIn2rzmNWpHmJ2FNez693Z
rh45Fl7mSh7cDHX+rmfvDNOus8duZji95LK5iYgEKzBMcRBgmhiT4/mDOVNnjG3Lqj5xcHMGKpkr
02l5H0TypNsRHyxmACVXKAOMLgKozPehElYYg9+H7+ExtAIJSrh7fSKW4Rdy6AI8C5BZyttHqM3T
vLBEHF/gs3bGHO+FsoOHjbC53YG+zDqRcC8QbZIO0yb9MZr/v8PZQam/eIS35Dhk898DrjCpXWNh
bqyzmSqsDyCelXiU87FAOJ1yyrmieFiGjhXofExdElkIVUV9baxxY8r3/AW1aHZecH6oWnIZFH4Q
Gyjl8JtEDCiQjJx3+BoIjnCNyNIDsmtBlySA4LHDHxRZPBQRJOiwCmAWQGCp8bZApAIHSh3RLrBv
Y75BuU9bJNsNrh98XFncJR5NGr75/BT20RbtprL6o0tjd+a7Kd2cu/yFGAWYJNQACMjtB+D4hxkt
LqTyK06OgQAd7CLsMMacA1w+HYNfX3P00rFmUjMeqUifvwDgTE4e7M7Y9nTCHLkP+YRO/eD1CpJN
pcemFwfEaRAiqxF8yJDErNVhItv7m697jVfhwIBkEVE6pRN2AmtrpKA+W58Wh73KvLiwxdMHAfmu
7HklTAe8VshHzEi3sU8bvsGONezutIaqoWUMZVJfXHnMrD0lt+DF3IwLePE6BY/MeSwA7KuLzQbH
zary/ZZqHlgI/m+Kp5OCxiK5gTfzvzfbuMv/Meh6LWpSF3fa7rrhi8einL04IrubWDBNlKEWGitM
RpX9a2GteHi7eAwvaTWTb1yZFDA0sFYXRDyzFuj1usGkqrNqh9fJa1HysOuEh8/wFo0elDy0TbQj
UgrR7fABj4odpfDgd7VDgyTKawxEE2vE411jjZaJ2jClkvJrEjUk8yfuSmm4KEh0ZD5IMWTw92uY
MwVs95e0iF+LdlhTTGSJuP9ZOHISNCkoFK1TylYPkl4DDNXDx74O+qFsEuKReKHDB2CnETmPPwbk
7EcNVYCGHShb3v4+YwMaWbRkTDiDayxwOO1ZWHgcn/COXE8ZWkkpmZrK8DXqrAweWlB+GWGT8lDe
f/7VjF9DBpoB87hE/m4D+X5B5XhP+VEjbEcGKVikX4JFFzBJcPvyjKTF4KrdlH47Lf3HBhYFwkSo
5EBZfZdYmZD/CbbLE487/xRhwe9zwq2Vqi8q+L+uy7MV4Ru47LzQq/ERDlfnxNvOeInkRVN4dqr1
mVn5aZp36CXTrTpJX3hZ0BPDoRy97j9lG1yn5cFVl72D87yTEhxVjEOb+HaD702Ny9hsU4+2yiZL
Ns8b90O9bM/hASYxDbfpvugwTbds4i7y7dou2d/Mn5MB7sIuqIRHdbA9RRb4Numtb197JU2WmPAx
0XTenTt+OJRgnWGF19TB62VzQrWjk+VorKmn6ABBD6N5dX3TqSCGqhJeGZAw+LrTnALuO8XeoiIz
suBxG+kgfKhXadqyRKcfCCwVK1j8z+PiNr4WcQFvURkhbeoY4bkJ+hVCOFq8JTM4rAhfNu31Y3SN
q9kZ+JOi9QEcivUF/hXIMECKHBMq/IIp7xLaBjQXg2u8kO77HpEN9frXRFx8Dn5FWSyBn4w6c+/2
fe+5N4lnwkXMTSg6LtCVnHfXbqovXXcv4GuQG8h5jPGkFd4g5VvVoaemxKMUwicPWZ2Uhif8Wmsf
XsoDBsagprCEqxIy8qyoKs+/xldPBiLBpUubwr1EzKllOCsDwO/sl/57UGLjx+LwKMdHvB0p1GRW
216CQkFtCcUohvkXYneD14lPfYUaNqwi+IliCNJjDJhHNaUDnCWIFhenO6i/VUfJnOb3BMDCPBpu
9HN2Ksf6fXpbHucWrZzSi09kuJ83+da+luMLkFLNQGOLQAmv2mFvYlSQVZjmPmA8uOLu0oVDcmSG
QptLgjaCUNrqsWE/GAsx2aSX5+anaNyjP7jzzqGavyntKHHZS5blWHRUEt54HGTW7Au0reKYOg0g
8YyhbAZpZcStilK3O7qfXQvQCO7SpM8BK5LzQP/eBib8zVPI+KltWMXeKNTeIXERjw09GEScNlag
y3E9HBcmbI8d8/sXQMFFdU4gb77xtWWJq6d0R0sAgjRb1s+0o7jwlq4Jfx9b5wakdHT17cDQ8UXJ
dijDcwBRn0Hz/acxvvUiIQSLJmvQnfUxk4WPfEOSToBOUoDfUd1kbq+AqqvefY3qN2IujeM1Fld1
Z/DuuorhMnW/9cF2qTJvSwHVW1gfsyPpRXhza5IBALj4ZXyhUE2NVHv6X72t91ZJQ4Dj3GBzBeah
Gvy8YVcRV2c2fSPLZYLfB+OAYsMlpcJ1Q5ElIaoA/j2CVvrOkzsS2WsPipbXYTp4jA7fxtm/Qf4Y
F830gUNz41wtWK6bjJK3B/ryAJqBSKAwwB4eB0K2wLGCjAR6LKamNwe16gk3kgrHJAb82c74jJ3w
VetHeKJNgFAbv+PD6sLeQHWzLd0kXRhA6jOh2nfMRcXyx0rRzNhu6OTZjjtTBcLx66uAEFGu9aVE
BMNzBdZAaOKqkCeZI4bamsgxUkh1iKyMsS6Ts295Zbj1OyeEUoKJt8GdQqUO9L79pFUyMSgCTc9x
Vhpa7fjyXG7HFpfSBBghNlZWMWfppyu6DJAWDh/xk5EVqqL45bGw+5f00HpPOFIk1IBM5mVUgNlw
weGN6XVwWGPJwyplDL+BmKIzoxoadNp4WWamzTXOU7BJDNxueyQf91kdGFj65TElwA07X5k0MC/Z
nNePZfcL8tFjCX/wX34P+swEV5erj2UmPOUt3PYqC8iAzH+V+JU79XJLtvQZHyr69VMI66S7tYsL
/Y+RcNNHLb3b5DbZ9Ojp6fFbu5nNf5QHJdOORcqMe5QDD+aUnFR4Nn4H83fcyX0darl4ohEZT0OE
SkqP37iD9aNaLFadF3kW36ur5mzx4gMRgtiCPg+Fyx5LmhxBBzqO4ErsMIlP6WnOKoeQTH+PnqOO
+wjhzr5YW908uh7D18MHOHsGwlSQeb1YH+El2v2u8L7i+vCLAX0eKkxk9tFlqp8dnt4ClhtYQ/UD
hcEFGKvm7om0kKgmFCd+/XWgg61s/acykq0R5t8Kp2LJQkBfXdtwya5wnwR8/VYKyGycaWmPDZuL
WX95bHI3u8SEEG6g80KiC422Hpcbctkmg/6kG9dErytpUyFNyxX7Hp+Yb7gaiz9+FPtuB4K94a2y
8RksxDtjCaTb1lAC1Dqo4DEsc3/EZ74DJgfxhZHax1wEnEMADcSdwLMq8TXQh2QMbQpVhCY/ha4n
1G9tDFPnTsXs6zSIjB8IC8043IkFAywvYxKEGwoww2cH0MI+F9lGgefMIHWAH6rznBs/zwhEHIRm
fGR2DhrNFGrHpraj0dLWMEeUqWCmkFqDfHZcWWzhd7cTbi/usO9mEMInz+k7VE62tbvhH4Uv3HnI
8NOIVIQFJdxoAIaI4uU2zaYYSFd2h8VdsIajGb4mNLstaxQoLfvPe9ADXIaBwI4ld9WbdY+xkqQ3
XycHpCUXX11wCtfES1LYcfWG2cOt2dLO6dZ0j3dHXXQHh25YGP4JHKUzy0LD+BGkWjnH0sO/q9Lu
wET4Zrc5i4yexgYhmRnpOJdAIz35twKe3lh5CVeqXTavmbJs0gu4HdHjSmQ8vW1I54kwKp91hKkK
S33Q39pUO82gmNbL47iM2N1YiSEnMbIxY2rSpJ3iGXCAYiNkj85MEDkBjkTMoH58JZiLUIlA8ZxC
TGNJJ4oIUxla9OH1seAUz+vS+0fPWwaoLGkMNdRSexwtSWGS8Uv3N8eWs2aK3HOruZU8pbGgPxuh
69Ie/nVYBNUdPWoXsO1JDTdnZThMYTS/QWQNVlzj5Ru0fNkQnmbj6qfwuN5OXpMKwFr3TiP2LTlC
3MLY8rJxwPmcc71xOWYjtilwFp4ApwTkHvSnD8mAwiy9tRWWfwx2GhA+CoGIGV8Vm7xcF/ztCr2w
SP5BXI11DxqpT0zF1r9yIH/x3NvBqj2BxgjrLSMVoLfJpn3f/O55FLstLgBbVni60PCw6SZH075A
hWgG9Qigz8T6XtkMCUMcwCfqve0HOz3cfkSViKP+ZYcIgmEn2WSTG2OKm4DZjzhUEDSROQmqizW6
1BzzjfgVW/b8tCd+CeC6CDvgXXUoMLYyMXgLhN7qDJOyve5sHl5v0yUwKmMvtJLespiCak2umysk
pJ6vHL0S7wd4nAf/TUcZNGid8uhheqiO6ROja5wlFGXwKME6fXMCnbaMMnKYCtA5sTK4M/AB84Mo
hsXADENNruTco6bYUjuG6XMAV7Zmp+Nqy2c9ptB9t3dNLOw3lllyYTZ5dCgtGiBJ6hwaK6Jyva8O
IRYMn7D2QS/9+rfNnGJ6RLXI1sXoFg5ya3mX9GLaZwSrDTuqpXgXLdYfMlPH140uln55c3OqN0xp
O4e15NFgN3g+YAijuV3QVeJUr8jVvduExhmSccI9e2l/74pd4xDB7gw9Hf3R6vBwbwR6qvajs+9v
HVw2MQOblUCn+khrqF/7YDNMe/s+LUj9fckDw4wuhX/95k4G2AXtwLl5dB6bL/uxnWkaO9W4ADCB
KtenN3h62uoQE0PP2BPHT2glJWgEwjxYb56Rhy0MYhTUnUDHvgJ2alrDGX9HnWHPv/2yR2qQQXA+
gzjDsFRNDi6oHe6WCGWzee0iyU7o88l4R2ScRUxqRpqDGjJPawa57BjOyfTaHEE5ubU0fG+87Tw2
/QNEz8y7NZF1CC0ONrLM1/iu+tqwXYMXZoPL7uFbk5IIcIj3sNs54nEGj7vEsTndDt6j8jLuHuNT
dI36Hvaj087vb8e9zqyRUXrQW7AU9wWzE/OtWwTOuoVTyKtbI+Ixnc7eGh5HTVQOhp07tMc/kcHV
kziyw3cDXnzyqq7DC15ocMgR2/dHWVChXvLNOjhXuO08Yz2tIXcC/d16dkZqzXc5v0TUtEzyj+PH
933OnHtk/YAUp+0x5qKbNhD0nHymjh9Ht9fS/Wjc6ge5TRDV5qbdgTCH6eq+zxHlegjVq/8iwlPr
h2eGZG/EpNCJ427pcVBxvb3hXAzFBRptFnNZ3hjXQV1lA8exDLYPZdw/bWn629UZWuVJMl7KVbEw
XdNlux7Ljry62+Ms8kbxgrInZf4v06q/8YBMYfD92vl64x1K/8wgKaOCmWzHbTO8amN9bcDXgfzP
CipEE365lpWJ50i5CzWWENJlMluoa8wCJBndzQjbviUnguFPS3K9yiYyuv4ZUyUqH9DCUz0rOVHq
6NmKDXKtu6xItIQFb3NUcLp2WRE9o9PmyFYKv9DLnvP8mL4RSCFaGpYzvVpUDboshoCmGNcrR5/A
H46l3zAGeLs4W7eri+jLti/3t0DxhEJPx2yFc8x69tx1GG4AJcCiQk5XgbvslH0bpI+b0Km+K5Sm
Jq5vwPzIkk9OCXwl2v8j8wV4lXik/atZ5rvrI5ZsalLd/GeWiq32PzI9MhtHLUy34KEa88sFE5qG
Cfg1j8CDwNmSdlmtXye33r+xgWUg8H0F8RtvR3RZTgl07heT64LYX7AvTsZQqZ0K85z9ZaOpdmV5
b9ql+6xbQn4DMH2vb+gDLrhQ9wAgdryAFvYWG1pYzElPuwceT4CoqdFiIJayxZZHr+a4cQ7KDq59
uNPjz2UxCaOUwwDJgCmKc83N06EjbN7c/ewrhxAtxRmpCmbDzn0BpfXFWA23MCpkKFSN2yN2jhQL
3avhkBWRCs+pEzTNnNoKNnsPA9jFK7mzSnDNXRDgMHmAjAFNe4g5V2/ywgEFPNvP4R1SO72OcLmx
SH58H78OoHq52x9W8G1xvfNuKctdTH3Ss1eozJMcFiCEJdJ9ThMQuelpSglNIQwmaJ+xH3gQ6QFI
QzeqBFZYrOC+L8hcniqPIINOandFffNIvnuE1BIq22Kf9HZoM7I37envrIEcmR6Z0HUdhG40hHNG
N9QoxrCC4LZS9soZ/qtl98nKRk7UB18zM3yggftyouJvDJ6go2Xhic3woY3LWif0BE5TrwnNBzS/
58+x/T1w3T7YPY35cZvoPY7Zcd5nWMDNd+469wRUV7tkSWWtKXVMVjvDu2WxdVt1z18v4Nf7Y5Tx
otbyyOxGH/e0Vd6ZF6WDR0iHfbwI+g/aETreWvc1nBzONgWNybmebd/RBSY2/bUuhCUoIIPzmBsR
pxOaaDyI7eEBnlzfURnAXuaJKkM+yYfRX3wip1WNLdsv18y7gr6QTh6Ciz9lkfpAru4lTc1vqhgA
0B1bwjWeb9tod4N+TsolgoDXO96Bu5ybuMDods44rgdcYsxyaXVlQnhbFucYGQXA1cHe3BuGn1Wk
IyZk8SleNIeWDcIJ5qe5u+68HsG8kC67Z1BcJjeB9b+qAXRX9BC7OccKhdwfYYRGdgxafLDnOY4E
+4JUSntKPY+G3j4tMJaYzlVcDfiWgQ2LvSXWiPWbV4LFfaHcBlIkGLWSCSGWPE5deK+JdvGRzcrA
sOHXA/XQY5qLbxqs+QYKLjUH9IH4As0sOzhDxtI6jRkyGScDlYVnrQ2uBCBwL9qcoy0km6AowA5o
33xc6oAVeAiOOaAfpCcjvUTHADTM292+7G7F2dpkGSquDS3z1/ALM3O7LPzLNtClD94RDhUD5tL9
WEDB0JDLNWCuN7/tM/u+Mw2mr+mGDQ3m4ZNUB6N2/DvH55KCMLrTpyE0uGgOLMBy/LTH+D7s76uT
Y3jdytmr6MrFH+K4Ux4eTfFeXetub244t5+MHDv8mWTgGkGYUqNxjrVDcF9dus50uw1xtebQMz6f
nza3BTIlaCeRVjn6wW3i58sZYzKBFOBo74nYalbGtLGfnBWnYzl7y4uuAWQoKrl4B+zm+a9lzzlC
Nf/lwnxH86hQofztLmvdmTOq39/wAnIxMmmwsQjOS2TDZGjL8PkM8dW2UGJA39qOOeEl75cTz+5z
HVKyXRh3miDFrjABYSq+7WIz51J720Pa50vfPd15g6gIaXa6oZAC+AmsKSBYpO+ea2Lmaafy7XvC
/g+KxwS7Ru4yf2Pfx+zkYEMR0Qn+BnuwFx6x3ZHQNPxooA3tKTvqfLeDVfe13QxRglztdCeaz9cQ
UYYxetqo4ctxFj5nMr7K/rqu8w/pGpA+AORLe4cRRlSupixgCi1oul3uwG3T3W46jc72YJuOAtiH
EXOat11t3X3HGVeF/XN82auAFl5nzNoE7WxLvoAiPM8ZmJOBE+6TklBRGRuTwxCMj0owVdeIBLXh
dPoyl6ZLnQu2goVGZpdsttBZELHeev6VO9V78OkN9ZNdi/OEWK8f6uedzN3UB7LQUEUtiCXUoKQ4
xN0hVBlgdzE31CNOD/8YwQsdnJzOt4FJq+Hp7ta/JIfgxOs1Ycc7DI2pNrJwKNLdvTW6J9WOYuW0
KCDCnmLshoNnmG0EDRO+BoRXj0r9emWudQMSYvSN0gH/JJZurgrKeIY24g1HbBjTIBIxQpWRCcAL
456d5fcHLA3OnNPiMgdpuevkgUJP0J1UlFjcnxDkCnBwaIFwQFgBWS2hANr1kBUMZghCZcWD9SA8
4ROcOUkERLoyrBfM0bhmSVq5IofBjszeMcOJ8cAR7iDwDaxTyHxMaFiivO6KKwXmAdfZ1Iye/MJC
qpCLYkcyrte1p9gy4/FCRYj/Om7DY9NlfaOss5xA/v0a773VgP8E1iFrDKF4669WB6c/0kZ7dY4j
Py16UCY9sKL539GeHtOCdyFExfOM3EDmEKD+IaIQ4KrhMzwtzIix5pP3dGC1U4aslV67lxg/yFho
dRbAhVfcqDnajN66ST/REgaJ10kxAWSQDBKNYd8tAJPoMl07cwtBbfT7CTEIUDZuZCtQFfHkMoLp
oWmwoGWo3inBb4HAZGKUhSbFQZACy4MPRiecFDEcsI8+RBggjOuEW8KIbpDzewqHZE7oI6AY1EYK
eGEpgUByHM01T+jMhbYM05Iz2S6E8QEs8SsP2L2JbjRgQsmUT448o2MMxDGB+BJWIwxJ7lIh8eza
kayn8ogPtxNIlAtMLrGdjN3khbusGbjXsArLx4dyLb8zSwfkXdhA8ouzxpQzpmL88oylcyfipGeU
V2SoceD4JTMuBrmtqkTO1n0l0TOksgO/820hUws8dwjuIUOMLpuqc8eg+6da2VXp0f9q8vNCCKc+
367lZpEr8sO4+Vxct6C741bikMD05haH4c3dpuLdAHeblT3bUI9N2TZ2QqI25100c4w6bi6IvsMi
j1uVeBi8HR03a3LJPMN5rbtTA4a7hLRM4V8H48/VuudLyNwZTfdUjj1BlXJOSBpE7g4qKQxnqMy+
jZkUtk+YB/1ArBY7LfmjpDdsrdbifoRQQTxhunyI75FGAr2OAQ8+y1ALXjbmCYXreU+kEaW9FlVI
LJbYuFKLlAPui9j6w08ZwjhE/lGgNIGegBfEY1APtvyMPDnEYzWhewEd7tE7itKiH/e+unE2z0fe
dZDh+oUL/qTAdEkFeRooqSSTvOOM7AfV1QcsZo7GwTAwS++NVfF6e0P4jPojg0NW8XzbFBUaX93c
7oYBvF+G1cttMrvloA8B/n/ASQJ24vH4Z0VgYBTJJridq9GbAohKFCL2ltmTdnWhDDS73CcJRKem
XmDgZO84mBpr2k58yjn8A9X+ELVyn6sBTYlGzWQQaoSqJJrK+RHBwlRc0sciDhAWIw9DvMB+b3jE
cy7kbAY/+30RmBien+01IJ/N0xqOEh137VoHvwE65O08/BZzrJcPahdw0PBPOk9FcyyWWa3fsPew
2g/MAe5xuNG9iMuRsuHEYWHFAsag4/3Bq4rSxv7JIhUrp7BMdOxwdcOrdk3S7DpUAbIjNQTPRELZ
uy36q5LYELgrlDIxC82VSUK1hgMPjQB6xAR+SWziK4Z1PcunXEYdD6ALCpkQlZu0SlP6d3aO86y7
E+JUEVe5bT5cinqj55EhA350ZriTbm9knNjHrxMACEoEmi9m+wB12PIiK0EydoCxdT+4veWFzE8h
LRYj6F5U8M/CURgromupyekqpsMKZ0tha8oqDxPcbqesfkBzsqMZ0wMWWi+/G5ffj4PdGQIL4eSE
A/ro7S1u0QvHNSbaQCh3rzMp5mLe9DrYTIb8u9d+UZv2nfN3zzcxm/s2eb+mnWM3Ir4iaPMxFKvd
QYki34YT1YI2rcb41nHoG69c4g71rfuVpADf/4nziOY8A417gUwN3AD73HEtaqXTOJ+aP5fvhsDq
tdz943qtRP2NOgN2DvrBadDr2hWT0qj9Ar/CzM3i0jsMWZOeCJp5sdJGqQXzit8dj5O7R8CAc+T+
A1WM76ytweNhK9F7inHk0JJChAucq6U3ZoVxOsuWNpGlL86QxMHcOHv9YZ+dgwJR/9jDPwYSPnDC
40688XT0U1Byd087ONFIJtx4AevY4j3tTtVImypRvqIKCZkbmY1jXdw3T13/XMI+QLidIYnqO9ev
Gy5pXW7ird9Llaj4uiTteuuz1qYHnB14iywDfaR2/woaIU47VE78eCb5qMv6UUSyhtTksuTO/R9u
CMWgvQdqemHI5BxQB8bvCW0i70Th5lcjRjaX3Wdp5942vC0l85tyEKUtA/UYps7sb/PUGSzSENy7
9mOar19L0ikS0oJinWyQPmI7IqTcJ3khyP1JpLwvyqCCQTw8T0i6SMWb+7jIhyAA6giPz8GTuB0k
qUfsmCq3N1E35uZDsK09+iAw9Sy4o76EZyozXTW+D4oRWC3Gf9K6M9tnruhJpbtEAC061sYnhX1o
sOeJMFy2MlmiGNTAMzfGS2T8gTJtnS820MBcP1E4PGLTKxQ86DW3nz6ZjajcSGR82uYmp3ILH3Gf
7ZPJluEUFSQEx8IU5ebyi8MBUGum6J2kN3oyf6pfzuHf9eVqRlp+NZnb/7F+wJdjvInRESornats
hqOvhfcA+AbCCd3NqDAedkMQyc01mZzuepvPQUGNDTsC8BnahSDavY99iRhnob6b/Aoi1/zAM34t
dmIGrOpuhTqJLU0Y7Clflu72iWEOPAuvC+sM/QDPUgFALvtfzDsseMus2hssUrBapkjYCJ1YuLB4
QpkTYeQiTAAoAW9DDVtGx19mcMyfbO0nn79/ejizED01wMyFofuPMjGHGprGiZHSwoohTDG9R1hU
CGmFYTcuBxomCTp2yhQcTup/TRBhL8svbQaM0jLoR+bwwKjFHUoXj+lPDmsYhGd4w/31q2aSx7PT
Q9n3H0xhgjt9MsgC7bj7K7534ggp0sYTmlCYZyncUCqFPtv7YYzBPALGOwuH4pq+CTN01oJQXZPf
Fk1BGIMlvCGqoth0J1C39X/F6ILqT53wPmHzF0wLmH6PSSwsRpnFYABw4ZcBeW1v/13RiYyfWLCb
dPEytvzqQ05ol7k8XMeDhnghSleGBIhwa85Dz+VoAMxX2Eaau849Pmpe+48abrtSpr0hUNpzfVoB
qz0M1P9o/lUYG0Gx071OWGK3pK0hV4LNmZCvRXmESRqsStznUWLCUExzN8XoGjUInuMUaQCtOIU4
yzYm+AwQQoSMRGQxLoMfg+TCEn78FzeRXYfGIA8wpHf4LcZ9iFx4PR+WWtpPH7H8QC8Tmb4+uoUw
kUYwNsYm53mtj/BCn8Kv1IMzfnwlolBzegkeNik4SDt45kkTvLDnQkLi/EroRI3CS/euySuAPIHh
VweNSX2J9Ck30zOtRSVxx5G7577+R9KZLSmKBWH4iYxQQcVb9kVEERW5McQVVwT3p+8vq6MiZnp6
qiyFwzmZf/7LTvVFg6P64ih05MCZNZAdXKySP2LCWVvnQbM0muO+ywXru0u42QjdVQgZV341ySIH
B0DX+wGDg27Snrifm91b3OEeuh/cS4BDySgQ2XwH+5i0HWLbIB7Hv0jigpckyz/99/gzkrR37Mmy
tyti5FHDO0WygkBuf9gK3Bn5YN9zd8+AicCfG7YJMBhILgwHn2wsCNWO6Ht4VMg5QYnKEY4zhQzW
/9NJv5aEtSLuz54zDUMBNnOq+tfguer65wR6F0bCV285fu6ONEyse2wdkMFfcCC5jhgxCC27Z2fM
y9doImYKBS6bpGLSaeg5LoIYawJYMQpt25xpyw0pfm/wC4LaYEM8NjhnmDhnsBVgYQJLqrcGsd8O
ODY4oTmnG9Zr3gfqgKKt8mIAFsuBNAJA8NPjZG/V8AK1FVIDi6UuSgRUi0QBKhMVT5/TSmQCINsM
LY+LtnUb89igfZcyRNqYtwMgSMclrQoJysNrUsSPQXPXWz81pAAtCia4gEIqfIYgj5Rf8o2ystW9
0XPpZtfVopU8h+qsZZ6CPu2GkO/5ZuLs+AM1mnArW+4DH0mYhV+KLZHN/dzio9+m4NouENZ5Qq69
RfccMsUPmKWKzhRFKA0LBFXhxuUw/4cKAzT7sFDgxXHNFMwYoN460pmNHIhNJ+/aY6d52y2Hk/Zp
H2YkMSgh5bbV3HQsig1KzR5Dc82r8saSme2yIdf05b7cYkusIUO5G5NAoRK4D+gFfLv8GxaKCG4Z
FJY1qt6uVyPqsr4jbgPQgCMxlYXTiTsxDRk6IursxSXkJ3OaOxor7zC5b5kN23thQXhLgEx1VLmq
11yoXsNoo//tMOslvJReDxnSnBq/kokHPAjEhUmuGkcKSaTJuITV+HLk0sAfMV9xGJ/95nsf6REe
YnicZwlDE9YIAtyfCQwXnMIylzaxMP7cfvGWm0mz1HEotQsDTMaiVbWVuTSto4Imb30HwHn40Ej8
wmuu52s8iQuaY3GtkJ1BLBxEOnUafpmjtzFiEvs2yG3jlP5ju90D62hkqGqAFYVznoP9OeTQWVQ6
T3tA0X+m+ejidKxStX3tk4cdLrnezF66PFWCBHPyem9G80TVlOb+ixE4+0HTSW1POlcoJNCBr3Zv
3sgv1o1oEIeCSLkKsxBnHmr8KrnE8gzw3F6GpXfiiEpn2GyxWcsOjAQJswWxx2I3xhAf8FzMJrp4
0otKRdSUHfs8Omy67H299JxwWC8vzCFV57NmUo1TnfA4NB/mQtcX1S5TESvLwEwBVNelFSewPLDR
EGYFqMF9JYx1rNJgoYsxPuLXmbKYkcEi1mhi1sCX2NhzV0XtRTPXR+7D+e7cZpjz7SB7leiqrh5k
hyvEuK/RWtfoZBEd4mpFuTF47hTYez678k0ApyQT/FoENTlCUt6XYAa056wQBxGbHmE8pQfnEPK7
Gm/+OzJUjviBEgGx52CSDfkpRNNzWvs19aONqDdtRIekGtxwI6N9Z5Dog1rixuOfB/0JAQe2xPtU
uFxgC+XzIY8Yqh5l1s+pKBkIJWkBvDF8MMFQBeoQefZ/p2AKTMtLbgJ5uGCoNkDCyZGyUQnysIub
RQrhv+bqCEqyt1oB09OpAHgAUj+cnjouo1e2D/c5PU/uoYwxQNeAPNpToMBURLNKzm4bCqIIWEuq
ulx34428Ep9ZHBH25oZKjRhuOTh5wwgzKcAkPRbTSyxkuSACV4CVCZYhUCR7lA4hggwAQ+NQNTZB
xlYvGBAXGBU55wk3VC4TDyete0VXW7nahm0EneAhasQNq28BcbcZCiJaepgqHStYDKMBDEqa4ceL
zuQNelE/aDz05FsOYD2ZFQf9h+0yWeLOPPkOCRZpQJej0CP0vCZ1EWrJmaNpqb9WioEFJgUBioxW
G5rAF02Dof3M44kwSH3ynNwXPjbVzYuBEsiffHFB5J4temY7bkOtsCq8xEfqE68HZqXasJHIpZBw
lI5uJ3J2YEADbx95/fE/qNM27C4wYcYCQ6kng44sRz3FBWM0MdrOYcxZA2cE3B4zwiGr2nxTAyDZ
4+qmbSOcbYgHJfmQOJ40zEUDIJApBBgvC/kusesQTMdvm4iJEBydnd0G4auHhENchOSmsbDlG28A
RuKAJrGFb/fB9BerNdGTMDjlA+7tU1RO8TljrA1RjqcQSkzS2zwZO4POYSd8x60EQA1qMMJRSNTC
lmeeD9MkUUiClRR64lLx9u0poljllmsOfrSDJZNr6ZXYKFlJR6dYURZoYypnqNJdpxFdhj9aHGGw
dibLjJmKfZo1JrKznHZ3ACh8DuTYnrVDeiX5RFnIJBN4EpcGQWE7bhXB28HMOn4kPbhDLrUrsEJT
VNwy9QHUlFnTDX4OjRqqvFyxQw8M9GDa6LgZC1qw8/jqQ9G9MfWSsA3BJq/mawLPJhYNn/hhlBPg
WvQqWCswjWJfhAD1M/H/7aOEhAiLgLvJY4QvwwxXJei4NMJeWluXHYcZZMG2D+eGJkYkgPBqFbZX
KYta5itqsFF9IDgSK+PB+5d9F51l2CLXV5WwC/miKD5wOyESH9gMJfwrFzgd+wMBU2HnT/vQQf7A
0jjHWhcNYTp+s4Wp88LEOxZWEtLiuB1LY4kw9IlMELblQpj67Gwg0lGeplIA3lgyM5Oix8BqcQCh
+ou5p8qQ+7VowjsdaU4uaJwdewyS2FUhcWHvBFmcT8HTx/9k1nUyKjhV7ASg83u93irIQtornBBp
iyGHH0boLECbv5ZYMp54u4eRNu6NDsNTckv6QAKzvoZeTQWqm6mBhnjrTkNyZQ5G+/CEz9ggGLdh
TqyVuMdgSHMxh/WL54nJmCOgqRop4yeJAnAHrD87dsal65rvRaLAU/bWfdyzwX6m0JOwMSUQi8X2
5OPvXJpvo2Ud3Y7xTZDrAcQSlQU4tBBYh1E4/V0fxLQkbKFrT8UPuxAbIKecTi5mb1X+5Rg2bVLz
NPu/4A+cI7hHN3OK4Q2xktZpcsK8Zsthnp3aNEsC0HbnAB4YBO1tSfDCoA37cA3mAIBjAOAM8FPm
mnky5p1wDX9pRLIt52tvCBw6+MWF4fR9seLpOFCsnGq2jB6zrv3C+JeYUeyLivyHP+6XAPIRbadb
pMcAW/f1eaWx9Q+q4Tv5DBHWAcCsipEWPUhl7K4/u32CkS+wMACyPSyY6h1W6po66AtuxYGCTfyt
0Pt0ddHTZuqmhA//ZSji0P8eaDBMra+ppt21xla14urTSuBBfLVa1nW4HxEnAMUl+IDqtZEXeEf3
Y7QjsfKnKCPms4IYtaJ9N/s4Ay1ug3vljtZgtScnrmuCERvo1zAI8FelYH9m1+7PXgjuQZD0a/YI
D/5kcrfbgza7wZ/Z0JDTgC9YFTaHwtsEIRe9pGarnJc2OriJCPCIK2eJ7L6uuGngWE6rBbfEnExJ
vrUmIj1cxqTV393H4u52SFyXe9+gC9tHJRuGuDbvgEDdz8c4+kR7wvPZnfGRd5p5YZ84X3nL7uPt
IfOjH8WqnW32AOtXKF5BN8a/OsA7fAIl+4HC8htMxInp6xLaMS3D69uj1vGr8DJR83a+ZCRRMYCk
RuFdYk6ALDTH+h2fg7sLJscvePOFI7QrjkaPade926cjBkwHdiS84GGHbR9ON0CCIWcJzpgGHDdj
JQmvBMcuSIo9sbjpN739jccOEviCPrN2X/i1DT+LJdQ+LgIxtPwq1Oc8WjV6QlLl7PO4m8Nc5Ckt
Q94x7Xg3ELupPRrGvrd7kfaCA8KFAN+7XW9uZpvOBvIPWtmbjS87TEP4CngSWm55XH914pbJtnnm
e3vXUTkptYNdw+jS+5vNEepBiTXiF0+Iq+P6/uKJ2zQERsQrzsVr4RagK+M2ns9H922+zT3CW+yQ
CHgBhRR1ldnyu2vmGm/UIJxlqXhes6iI2AQslqzYy6ABNXx3c+XE78hvH7JE/IkFjxWYebDgnXdK
/TBFSApdbKdxKcVq/7KWZIOOj9i479fRy+FVa2+oDjCE6PhVYdxeaHS76WX0fOnsXzdSF2r49QEL
5nkzK6g+G9hbzy7wzgA5wKIg8qVn30ogl+XTbr0sCF6tY9BQJqytkmT3QRO3MIIKPs7qniysIll0
UAHpF2YYBGus8AIGeK5xCJue3ck5myC97Ur6TGk8f+Zu120CPJWGoWEU/XL8HVwtHpdgKXvTMRu3
FSy0dg2kmibf6Vcw5UmhMbiag8HgTLAhJqR7c2ARRzsU+3hykfuCCBXmdKnpX8VkXQFrS3x2YwEK
Q1c8JYDVf8QIp6dN1//9dJ6ZdgDKRvQvVFRNxywNTawLx3IYkEMJMAFmcd6IXwoWAAAaWFRSGuD2
2LHfRvAhSwA0ZNowXUE6wu6bAiBUyJNAgqf/qJwtDAV7ulJbtBK3ll/M6Bp+iIawrZJZtQ0TVogU
2OclGft+ZWL14HknqoazmecceCs50TWKR6jnTrG7kn0Oy//XnAFx7ufBBYzst+hsEOmeQ1kmdKVE
63Dh+x+zc3Pe+HBPrif5YM9gc8cEHG7M/Ddp981GwTl07Q2aNxOQp2UXNY+LMBGfpkpeieSNi4Hc
PtrbxP1xG/6ybx/ONWNXOFk7qHyE1VIWllnBQ0guJqjpFTuib45+d7frjTbjmxu8jfMNbnXgnqfj
oOWZn9rvYLGUUT4Lzz9YZsEHGoB+5zIRV5oEjeA2RxeTtqIUb/OmgZrUTmraiyQMTakz9iZ3Jg1R
rB7NKM/SFFwoxQ9wGeI+BD1K9GRfulODm3Fckm0KDWkszi0n3TyiNgsDcgfawWQ8OwxmZJtmYSux
aVRx41vwKSyxccJhOzwNs1pP5G50FRp+j2k1oaX8rjAocoril512nZCODKI4E2Sm7eKYSSu5xhGK
SRj+n5qTnmbYu9vqDKq4jltgZWuVsXmwVxqY11DF2DSKrAFvWyle4UAtOAGHMIAUWICXHOcfmj6p
vdK0lgvHvNsEahDiOxJXm36HSoWqFeAfwIgJbxwf8piGKceCAK6mAcBGlYWSbsl6TsXrQ8iA8dL0
Es23bQ+2CJE6Sz8B7YoxLQ1JW0Anhuvmjtw4UJKtI8vzGds6LJHYs/dEb2yvLnOmy2AE7RE+SRMO
JIzardeh0IW2noVJbXgNDCRtD5v15yyMyBsUoyXIi0PqZBC+2WXFc9Eoxx9aewiiYBw4hWaRbQv6
lGUVKKbOBIRo3gbp6nDGlrjVKDSDlWfnhfiKdBGFM9H/5Qy3s8swwoCTRSLedGEI38fzvMYw1jbE
efLt4qIZNMXw40DiIUIUwN9dCGIcwhuC3OHh2iqsAB/TNG0T96k/dRhtXFF4SVm96gv2Ju5M1YU3
lpcjG6qXsCFgbCFCgboFiwVxrToTtxa5Q/zdw90SYmWMwL+XbgOQCfHQllY7/uTgVHOxnlua/Cpp
1NCuiKGHmDXhe0ete+v8BYEiVNVxfkQnxaktyYRpCPkywxolZhCMqmTGlgp8kSQHm7SxrkdEElOG
tOzLazDdsGjweS/SKomUqLa6d5v5Ce+PeAxuGGtLqax9J9C+XmrnQlmuQDpNLnMY8gDX/4WczAdk
zhtlILbLLQ+X8OdyPjR0Hi6fhzuP4TiH+ajwRk1v7cTFtBODfnDxowfuqfK68G22KAM4fd46nm82
8xtaL57b0E7E5473GSekSe53gs8woRl38XNG/o9Y6B0nyW0Km8RNYuHgMC8ceWLERZgitFE+hxOV
kUAYhFHDv4lj3lBtIBoBOUsfa54eroZcKc8DhLS4s3eujs976MnWnoK3LCmeISvAhUXDKql7OB4o
NMiXmHY7WZrCohCM6G2pTGnStDcB3OoiXsWP+8Hx6EEXAJr7c//UH6xBFTgKDujk0zLDG6WYPv5N
GC78cAC9WcK2bSDfVRmuWV8/JTFZkWsZRTykSGNu7EV312SNsldm3HTZvKQwYDlIoePyYAch46tI
FlwCQ2wP5AsKEt3ElHdnpkfCN4nHkWEJFHA+FFsWExJFZx+V1I7d0Zm9xzOEJRTUjPUAF4s4e1Ep
6Le2PEM4P825J/ATyIAa2V7CrvwuDYZFPKvlSC6f5LRqXMSUXpYuGNzrsIZSdI5+Lrcnf13oXz/o
OYvhknPMEcrnSxhBSpC0pwUyJ961EAlPDhII4jpqwFh+PUyZWGMeTteGquMPnQWGsZNEnIGeN0et
7XdhFGXw6oL2xJ2zvRRC6APOn9Ed4/TPdA318fiwdOGE8vm/xMWeIPJyOiOZPdAfczBZEMEYuKF2
WjrSJdY8T7xJOuCz/VGMU48H5r37iBgw46YIl5DHIgJjQT/UgloLvWWDfRLbC5v9B4zyDf+WPhmq
DiimoJFd7BT0B0Ows0XGwA1XpR5D+W/YbVQ2I9MuZm7K8Ic6m32cCjog4vJxMhVKP0pU87H9tiSo
ntDMk+FDqDHO9JHLmMQmqDWQxynxibJSCVwi2WVCpaQYBnd2bDwYBzbhaZgKjQ1SWZLpe9u90eFp
UcxjB8aOVcZ7g8LXpYzcMcuilMddlFWchlApTkPMA6k1Jh/sCZK33kWGMaceo5XkpabHgMb1R6JV
DyIYIy/wM8ZcChrDxe4S7SgjdrQ664m4xlzu1gTLGNMXYJK/Rld49KlsFd4oYxm6mDb7n/HbgM3y
NHqAShQFYyKZvnMSaH6LDZjS7s23nMGzrf6G8oWhFPFBz1xAK6Z2yXOv92va6utfugF7ZUCAADQj
aa0qO+DcaMIZ/HHTbbuasNOXD11MhaMiFn4KEAeUNvA9LwoJBRIADEWyRKPuJoX5nPe8kqPjz2Bc
DPmYxBD+jrmhzAjksRTRvXegzMeAEN0/+8lrHrPrZiE/hlMsO8EbEekFDPbucwBXXh5F9TTPe+zA
jFK9ND3cAKvNGQ7btl07yd/56WGKjeU1ZIwmss80U8wsU+xU6NMcaLCj2c7ZPvGTpABJLu4B/jdo
y/o6yjKOtvQ8uAuUrSvguDycnASfQChOjWHZhL/reuyCbOU9mma8Uh+4XWM8+IfyXKwXKgKmKETc
Ma6Luwvyo6MLRs7wmYTUA+mWkkhMWPFNNR8/M95SKC1xUT05xxbW3xyguLVxtrE3obENoPiIgQH8
c4A5p/2nP2esfaTaelD79TZiq4tdHnoA7jRFKRefgJmxZHvBIAdCA0k0bHbxszcTkK/95Uy854g4
ZLl0dIbpYkkrj+LHpAIqJzIRvs3Y22d99wzYQJDYjvVHq0wSd9tJ+d/qjtv33BF/u7vMDhKkfNJV
YCnW4Zpz3k7iBkcKR6GUDj2oEZWZfnDxlPqicvUkyiRfWn7KnDUGAdih+A7CP+amycyZggaSCRVZ
1MOkgbvMnRZLfUkFfjdGd4g39mEkBnotjihm/eDX4je29BlLpvxdyd46Y20AfvECNtUbB2qWhszV
MWcE5PtzFWEmIdwDaVXAf39G2JyB1fkhoJqMjrI+WB9zVzBTjzgaXgtbYuwXQQ1ZurUfjHvemCK1
wJ8EZ3OcYlncqFcT1mdGMvcGPGe82Ui2GWNzYnI/SQblvsTFkhtIdjEmd0Di4iSGRofNnfVGjd9z
c7bNftrgqE1KVjJVFzEWDMLLwYf3c4OKlfUYreHhyTwNsz+zO7qW0Brhr/xMVAafp12VTgHrft0P
FdTTOumovximEkzHy1QqmxMVm3qV6duWt0xZ87fIKef4z1hwWebGPiHIyWXM50qivtjcPubEJcbJ
meMyJlh1cIe08Ie2LVbNwXD4271NHUbTWde63gg1yEbztkrskCTLtJHYGap0VaVEivZ7KTw8auOl
6UQdN/E0kS5DDiQoLbsPmVnhIcaSBfldU6TXuucINQe2KN9G/R50koCSihAUvRiKugDiu2fzvCUe
s+2o/SHb6kr5tkW1SAUFjdhI2KTCNp/J9jBk47TkHW2RkD/sdSzxAxRifSYBF3207AyWg+ppNwl1
YRrVJLidS/sgKteAY8jEdCgbxzPMtRnQcIzkPC1ieC7wjLzjCJ6clXxy1v+nBe3o4siOBlVZqu4Y
++BJ4pG36yJ9vQ1Vje0SfgvfHEOpq9fzvcO9CmK6Fan82DxAxNmDQ9jKf0RiOfb71vEGhRUtHqNb
CnXYgHeYP1b7PHz/nPps1Vh+XYYIYh53V/t4+6N/UQNlP4P1S5QGu1ErEK5uGyJr/UyWwCnwRL3F
Wfh0J6HhETMaH1gX9B7Tl9M4WUusKRGg4hoGBvUh07cyaggdgENw97s47N6ttqsGFxsHGnPZGr6x
yCOU8tp2MDq5caba/d2XOUgbIOMEXlZixDct7Ol7Qo7uqxV+rs4dRdaBsGKIaqP+al0GW/bWwo7L
85ibzviuy/nycxoVBkzNaXdv26Q+0A7T5bxXxU/0/w//B65KRg/06r1bLihbGehLQVsE5ej1sKqD
k7UvZv8WvQZMnAurwhgUOjhuqksWWf61liVqn3rIEKMxVwKeSTiJo3gfNkdtr0UozmDbAI5xuh9n
+wACY2oTvdLZOd3fHZk94a8HPe1A4fYlWscnNoXqyRhv3DNo8tHCDAQ8lPbfmcDNEkrba9Ga9CqL
GR4WwV+byr1HbsTPziqvHtYiOevvh0Wb5d3r7l4kEsM+Ckpt05fKYp+UhdX50cPemAZ0aLrwY2FJ
A79gNNRIO/YT97SFqvhL+C8HPtl3VV8Z3zIkvsGM2Gky/PkacOdw6nnqs6+BsAnbZ1sda2Pxuu0g
TyjMe9eGbMEj6yVKwGPU+mJazlFKE/Vo6cfKOlPGrBtAemQRgy8gDeLkuZzdb2E02NTYwKiV0/R1
EJV5h96AnQ3Uz6aigCzMSdGiPBAMgrYJQZ/MKmZiqysuoIe3TpNKg4KHGdsV/GwUATKD7wglJoQA
Bh2NKuCVct5Rq7CR/gUQGMeHxR5SzNh/qcZKDimVQI5j0vXxFdVW4i/a3hHKJTs7E+oZgEVPZ+tH
gWbb3W0Lo89ZTtXR5Gi27x/DJi8N1eQG4Rd52KTjKDhBdCq33+IqzI7tPWeN2Fsek+LslnC4orQ7
7kCHIrHF6iMTvUPxmbm9P1nkc2l8GPhYrQnjKCrnESCFNst6Kf1AkhBuy0lSsxezF6gQkPuQeEVC
8bebmQnWVUbynMYJtm3NRcyw7NQ1vOjDROwWAz/Sgjyn3icXg6RCL15m8twe7TZUzD3ajptD496J
kWfA3M4boBvcoPC3ptviNixRl6Qh5MoOMzGxT8r6PAZmucj7utqgHDug32xzNsFjeIGnsC72PGHP
MSgGxpJejgioh7mggfK2ZaJ0mO3d2xDUB/MDmxAyqVA4z99WBr4hrHtfe3mQVZyEYgwrMxw7qFq6
fnOH1q24mOTHP2nE3h+rzW4fYn9x1ws6OFku4T4GNjTD8D20M/u+4pSV9hNG1dsXt/GWHeYnfMSS
HupBPYGczSUV+jI1GpPvGhcZ70GgPOQ4aOFvrHC77OZACwFKomY5bfRYnJBX7FLjXwgNpbl7xq0B
nCz9zeAaRknTw/GKqxSp+HchdzRb1EpUxV+kHDhdylFht0QjqCDvas1FZqEcKDvRKvZ4FZSD1EJ+
E4x0wnKl2AN35QKb0U3D3JNBp82FAdXKSklI4SX0Ei4tzwDPzqgTn4wP9BmOmQfeO1hVXIzuhqlc
2/uVlJudk94dFA0ZRTUVTjbkCzU5wmvlpzOhgiqzHtUNiPJPSNKQty4I35cCu59u+nytFeaoOrol
2IQEoi3OHXv+8efOt4KgtG4zYGMNHX5mj0jkb9p6IBzqyYhTe7PsejeTa7nExqnJXy3hRS2fybrD
/gWXZqHaUKktw0LFF/PxcrzlwPukBij87QlCdddcq/hGMWJ50M4OVe4pt8mGkLN6zXq7a6yKyRqT
r+YDBL/YHFk3VbjAb+AAR9dWVLvsz9f11f629PfbKUnf3HLAmoPXjiOQj1kGMbvJnz6Mfg8dFuqi
d5j0YdNTHl5QnHDU6u23vgUhaunNqYB8aTdLbY5iAsq/SI3gUd0MQg0MpAADDd2H/2ZSfJ8Nh40r
yd2v2RHbGvl1YIB6VMG+JvTAc2rTIoW5tWp9TAMw3WWSNQasczEgHS7KVZ+oJV392ovK+j6cz9ns
ktTBxPak4upGr7CnvsBmTxPgkrotpOpEh7BH8KAxKsJuCWsBchfPCTVwd3xkn+7x/Cglw5jxO/8g
Xtb03c7d9T0YJLWLC1f76x1YjROYMevvDvy3z8P9oBAwK4ikMvz+mMdKKmyMyHjI9m7GvuhB/AJ8
sigMKexbzHR/TsbZ4mK9cTIL+JMgKJQM/iUg0fiIKs88TP8yv/62vIonSbjG5DiR727gnlRatPOU
2Nh5CllSjfEX30DFdPsbyFDBrGqZCpZ2UZv1+mdrzj6sQYJhXzRuGlmTDpV5f49IF5HvE48uTtLG
U066Iwbr/Ok8AFcvU6V8Q7dsgFXod2FSNFvTzuOmb+6vgyjzl9A8jY63gdvJtwGgU5W/4/xz4tk/
98Bj79jjQ3HBZMS0ry9x56v17NfWBXVv6dRtODn3wevWNY/bS6ZbziXdnucNsDpt5KFLZOEehEGl
DCLFzvgAhEX9zSs6FWxX7v8SU3euDX5mWFlDDIYd8Rt2fezXoneMHETpU9t0aYJZBbyegOEIX8ve
uH91NW/JZTK2wu6Jse5x4PB9hAEvAlFRjmEb0tJfG96t7Cbnpzgg24m3H8dbBLFShp+EqlYbt4z9
+WhqmFDj+dld4GgBCdETJSvKQPraJyUFNsFPSBGeiE+Aowye9BMCuKv52ajG8sdRf072MeQKjuem
8WjLuSgRnZLUcEP/PqMtR0yPE588/dR6QKxbdQPMikRB767ADj+UhrZYHvdqQcuUoMUO+xrtgz4M
Hg7O9uw7BCIIARdkEkBldGCrNhvoeGGlDJH28qL4n1446UK2m6fT0i89eczHiPdkW9avtdOA2Gnm
3x88IHm/ggDsY2kBIwSxf7LdeKtCQxhtK94iLb7UZvqfRGnQcdjJRt6yIbffK3GgWvRQSYJa99hm
SkZCY5B96lhAGv2R92OuInNf01GGDNkzh9T6MmdDX2y3PTSTf2/4QBGre6PnW/d4DTgxVpQg5wVB
eIyiBFRPj9cfmAWNqeOwEcdrtFL6YXXV0abVimSud9OFPt97o/cIHStFhNEBRGeqZ1Hasy3N2dZO
GIdzdSxvW849uaio/ADmb37Eo3yg3FeeFNNXoDpgEY7cQWbDW+TkQlfKCbr3E5C9CrRdMZM33FSa
LsY+nELPhh4/cnqsyu00DbJY5OOzoPacUd7PlR+L7is7ElSzKsmpwAT3oHutHldlOUqwIhTBs+c0
F/xTQTPLEgSfFibWXo80h0oY1/RkOYIwyCd4uWDAIEDXSaLNIuoIuVJMDJmvOcuN3Ks7oYEdB/Np
Pr0c6k0gVSTLTWznzPKBWfoXMX9yMXhqeWbRoMc58NYSewmr+YJTtCdp8GOWtXlAxnQYXtwHzMmi
a7d/Rlsz+wfniB3TJevV42qfnxvTXhnVik8vQujJd3JrRhqJr0VYQ6a4WiWEy4O1d8/foH8w7/Ef
J7TWUYf1UY5KtVAzx+6Vfzno4PrFjA2KZwj6K8jtshz9qlDdtTSsfUBuqNMubQjjvnrbNvoY1bxX
zfY4u2NlW3m/z7zHZgzAMev+vBcy0YulQpNodQXhfdFeQ8VPfmYmQDp3Fq29PGRSS/JEfwl7QU6D
e6L+FcTm0mIRnONTFSy3/JUPxQy7cool6mkaJxyBmiPBw5hBhk+rMZF3vR9CFxR8HzAZjhg5Dhw2
KVuoLAkuMj6bI6YKzN5YatAIOG/YchkZRXYS5TA0MaXBHVfBbs1ECgzCNoZGjAI/w2nw7vAismcR
0nTbftxtBX04RB1I5SXOYOIU1kYU+/Benh1C+o73cXhISOCLMKxofG0mVErpdmFgYIqNeg5C+G18
JdLgL1qAQAIsILWZLa8TlSX1GoRbSTOoh4X7Xj08uw/NSvPxkBKaLf8SxcfXwuZVgj40X/P7aZ/C
tGJ0eF8Jfa30wjbGn9w4/+28qIKp54S5dxhhvma9LyabJEaEEPXBjPCTFdsp7Dt9TuSvdRg9SJqC
jMYIflANTsM3PmMSKaHwHfw5FkK82PY/rewFVtLenYbcM86YeiYpJKTzIrMpvTPqeZw2yJr1ywHY
PlZG4uwmHv0fW2i+6ImQRMjc4+A06FzIaCXpWtiPMuohd4dAQG0cYvwFrV75u1rwx1gETcPE2CMH
Q0J3YeUN5Iey4Ypl8o9h5wUqGlWmcxwdRhD6djieGUesNoePgRhsPAa4dUom7gw4WqaYpNP1BuOU
SQsTAVuIlUlpNtAbCHhZ6TgER/S/lCzp7DsGdQvM787mjEkPA/Kc6TPEbf/OP9Vxmw0uBc3pmqzN
njBnZQID7ZqHH8/o0O6wJcZs2sws6DGTIpDAmO9M/PiF9/xIqaZ+d7ObMX8Km8Nqb5rFrkKe0vGO
Bq22hDyYJErwsnvMa5l3qDCbMRXVjJJmsdcyGWADDPMVMC0Ir5uaC/bfN+kNjVS6pFEdvoh7EOEC
Zzy1dA/t7UVOF6KBHkEnvELmuOrrAaT4xkxVzPOu2dIHvXHLGXSywviN9w7jU23Qs7ZXmPKSFwIw
+NCVytD7WPWz+yHOoBDlFDhQ93qvO1oGwjqmaLrWKgTxXoR/bMjOAtVSv2OlXQLlhjNSMSEIhH09
JEfRQ4VOkIK6yiRQMJWtQz6LRFA1JiELdoD/pclRtE14ttOvDzcglJWA5wGWmNgzEAKUsYgqenha
EBexurBSGWrRz2/Gh+1rbcqT8ER1u2Jgmaamu7vA0OoGlMybDa6l9nMnYisMXkZPhCFZj87fPCed
tR02V2CooObqjvMqtL/EHC09CiJ2fsoN+2k/B83ByrKgKDCW7sLQrKD8RfiLjg82RMRl9DaP5LDD
AAa4pGz6TnFQejI1bqFZJ02Bsab8FEYVpy1HJv1cA3Hsj6gFPmCrqWNY0Ib2iYFsNaomp47JyPeR
ly+7mIokXvUotWBg0tQf8/aRQ29bbO+Y7wl2gkE1NesRgJctksvXsnOGAX9YNHNfg/wdnRFJkwaX
A4wxOJOTlpHYqWm6z3xsBnAQbrhO4g3bJpuNsQXcFEzeleBEKiUe3xZH3wA9At12yFFdgqwydLDg
vU7vYAkvMjj5pOI/jlMEW0QxVCTijsn1d9pE1CP6Y6lz6GQc7y85CrgKScB50ZyRH6zOcEHAk7xg
ZoM0SdPb23KyPI1wYoFnB/rF5olFHfRwaWdAYalc2IoZV0pdKceQvCZvPD5ExfgaqareQVqaUNH2
DSpavIrBMaFZCW7xNmBxZPjoJmw0RsTloHUHNCfw1B0XEwZgEAIANgClGOXI1OU0LsZ2CD1iDg8e
ZoDQd9lKWLhX/NdkCJIA1/pcesgMyECorqhcaNvxQAGeoPajtH9xxZKCi8kb++T36XPbyqnH25wE
hw3zS5jSdOMw/A6hFLqzzCQvoKOzQZrMDmhnOOSYQ3GBmZ3KqYdYyThGPJhKXuEFxTyTCg23CmZj
JGspbnt7NfNMPnKPH5YZd5BmzLBRlyCm4QRxlHlvjt3FfnziGLxt9+MaoD/jEa9DJcgl5uo9Y/8f
iTqHkfK4w44KSokXvk/k2fq3Z8M/o2SEOoD7nEIJQDzXM26SbvRm5txgcrL0f2xJTistCafFUdU/
oHv8pODx43dQ2EzGFW8MbZJT5otZBtM0dtm9vdl0x4zSVAozdDtfhDUJrTaz8a3K7SefVo5+vJFF
vpW/t+K00fyw+oHgELXYDaKCaCq49sSkBA26by9iegI6aedyZxoGan3sJiQTqeAJv+GKKEE9NiFI
zqi0tmD2zmjwNKUZX9Se5g4XWA06b8TEg9L90APG++wVFFNt0R1tR7rTcXSuYxzrg5/Rc74mE5Ta
Hj0sdf3lADA0KLzHISS6TsV/nWeFB7Rg39ZK+BvezcK7DCDDDq6rPsJNveF87Y6zYMAMNQ8xQP0y
qJ9GQiU8eUgmsAXzMGnAqfvFRs+862se2B/xhTJUs4P9DHYVfOiedZyrG8YTZ2gYMjDEPtRTIRxT
+neogLAPqK/IvcQXQcrdY86mPy+23YU60kwt4aextqGLoxt85BwH6PHChnXNkXkMquCGC9ucenmq
hBUMAHiUWZ/xLAwjjG46VglEuTvulPA4b05UfBS+qHEm0In1Eb8suGM1BF+qa/zmn5/J9o5H4cs6
FjbgyPRzc4HUvnjK7nUUI8sRQjC3A8v+IjkN1wlFl0xVunzdzcHD6jlwKdsAHMZ7cOfVZyosP0Ad
qglsBUb39DN++YNLUg0PCPsIJr0Ob1g7IdCilXI+4+9oPwAwtxtbbQB0winZM667fokT5df+e5V9
0nNa/gXEpDWG9ZxqkQaZVNmdKbqNB0Erbb1VGM+RBPyVznX6dS+RisQNluw96tDQjgtbMkB6izNt
rJTP6FEpiboINpQFDNOw4PfmhVlh0hAUj7/gF5mrYE0AFfsFSdx5mz2fnAKEhmZj9xzgk+B9sBPp
GZik4B2FIxJfEuLa8Z+sQvkBGvzhd/DZvSz0ItadBcTERu3rx380nddy4toShp+IKiQEQrfKgZzh
RkUyElEJJHj68/XsOtvbMx5jk7RWrw5/GCEdidj/MLePaA84MDBxfRxsR/vCAvAAYB5mk9+xtvzC
arBdNsOLhYICLx81W09n/SHHM7wEbT40aiUKEuSgTKAxD4LmbiEH+Nchsl5dQh9vaRcpDdE8Ec0G
h+4DIk5fkMEXsokx6sqzfF2jmZjsLvNyrW8TCPz9URnhyMrQ2UC27wb9YFhNwZmC0KBdVEzVAep5
bh607dxtL67+5YjkMj9b+vxnOl3kSnrU8xMzBM4RjxJzj8LH02xCjg6W+AWMrJhkETMytyO6PLRa
brRgEkZdIrxEn2rZYy23x5k/mSih6JzAv9z/wL1rFM3GUB9q5gvWYWlfBgXYotJJA2NoLNE/SJlL
8GoRtPCffjO9vMGl9WwVq5R+oDFAOnVVXzqWIuu5pX16TazMbwdVqA9z+nxTJlppQE8usVl9l0Xj
0P68WPm2x0sHgh5+/bffw0bGCEQFJlziWudo8DjHV6daJmRwE9yHgquXoyUo+XekMw2+7PXxba+G
MfG3DluYimGrh3OOYV/G2TBlLsCipZSw0m3iK1Y5aABDj1rTbQ9++0REUMQX+Mri4AM8r8oFzJYp
KHX6EsNkqU+gHdnftVgfK+jaKEhx/fD29QbSi+SEEa0WEe280HmxdYierFe0KdCQGbd2lZPCegWn
8LDFhrgcJDPlPyWN1jSZyaBYMNy4IKfYAy9HW5aSMWysrGsee2MkOnY0VHkjR9fUKisnG3VW1QgF
M/Dp58QpxET5a4tuSI8W5d1Uj52wTuytwrJGL/3hpgBw2Z42Up2kiVdRAxWmFHDWA3CyCqUOXBeM
gRJcQQ56CgMNROtiq3CrbeGS4MfM5ulTQ/DunPRTC5AFOO67B6rogeXOWUtdNYLUHd3cAsAQzASO
a5WxJscpZB6YiohagqmJMru/7NGG7U+jjeFPHzE0g7mzXmdOTZsSAzJS0WeXTaiALoFOaLzCeNsc
Oj6NIPYwxHNRTAE1iBoBWw6MDAwNZljEAq9Fd5rj379cbdYad/Vi2sloztJ33WGDungHpVptC+jE
f5zp3BkjY3Y+TwbYc9ACR8aIHAY9PZhdwN4AitpycIqPHI2Vz+B8P2TRP4JoM5PD7RcawzcJy9uD
dIK2OKeoiYmVt8XQhEDtljwJdRz7pZsGT1bW3001RaClJTQhnTC6z3GJAuwfVo4xvA1+IYfoVDRw
v64IGI24eLV9H0HnUV0F0SP5BJENsQBSELuIOCNEujZ0kXRb9czbojVtu3Kmq2NtnkMDlpOyz5ZE
SccR0TH5mxkX7ojM7yEyRghrefIvcd1NQOSgk/yvA0pbF1466nt0mVIEvR5IZJNp0C/FXTEQ+iS3
2NI5FSgrJoDkgjDrqXgk5ZTkTbqECBFebR2ZKxnyc9+iJyZ2qGRzkDyXwJzireTayPwgx8IVRW8o
9n+e7CEExUN4DHC/KXZAevGqhHr82rzd50qEb9gHSgirKdhTb9gC+b+GanRHjOLuM0hwUNU86fwA
vB5b926BEKEYdztEs+B7FCUneRgRxEqgyTT/Hr5BRh/a+QNBnC40DDljLgtjesUZQNvE5uW0/y1f
7gfXr65VBmIbUIyesxayST335xTQhHo+yAKiVOE9oIUAmeew9ID245hm0EOHienQxLJBm+FihVE3
Ui94i0GhSsK2r0Z52/5MtUERdhxtUE7eQeLzlJx6YCAZ3fIaPkt0pXMkmr+IYPFTGKTp4W9VjJqV
PCO5XeGnOiwLzW2FdaDaD1GTCb9Ytbft70B+IhuRRyxUGE/ivFYGIUQ8bpQ1JR/i+/aaKAQZDD3c
OpDvd+C81EHBigNMCb0dzhJML6wUPDD+B85TnOS+jCrEI/6CZO6TVAD38lEPjNC2tSixLPt3g2tA
sRCzUyHm9q0SEkQFzZJpOfIbEtBfB+CDI/EQq3FL48oStNVIg2Jzd/qHgnSx574md3G2K9FECUVV
rL152/DoKtMjm0XryppPfSgK0XQ+n7/cynKcq/w8L5jI2zMHHnS0lsPKZE6Dnc8gxUiBCkmGR1Li
ZKSCsxyJypIFDqiIwhy6IRp7IjqFb68IROMjytgYUVzYlSFqbGgD0IkcoxoNSGUu/WNyjkgfYR9G
FhcvUgSCehDqW04HXDQ3VBHwt6FswwtQ7g9G44wal5LIyh4VJnUPJD8jJJvMDbGExNr9AxFIUYQM
LE056e26Dwi2Hf9GF6FEjULsRF47hLAYRUwpl2BUU+k8UWFEOHYtNl2diJ+jfHqOyyFlOUatiIYj
acc3kMajgw3Rmq0shsg/Ki2UGzyxcWXMii3ZY8fY37tN5Z1Q/DfjFEaEIu7Q462S4jj2pPtmoAIk
HTTkRQJB2yP2vXr9id37fVAjOlBBP0mZeCHwTVeXH4PbIIAf+ViAhEOOT/RB0dT7ry8tYZgrwwDy
vyckzHHpnr1I6qVO5+SlxpEPLgXoEqIOv24BBnMe+IEi+cAnPUzUJHMGTVDQ+dEHuZDI3glDUSKj
JH4fjmyy9/a2PzjyzpMWfMLc/lgpCWHhSDL6tjl9yKpJslhC3AUnElIImDGQkf1mP5Su1AW1O0nT
jfjxQlVH1PaEk7XtQ8tsu/H4g8Gh3I8cYWsCOtWU6koi0RedNtrr5hJ1agLYFSKh8BEl/LMHUWVj
CropVnCoyNu/aIq9bTlnWkvU/ciTmWbAHC1dTOvsY4/nzWlF1kMO+0//j6nbGiAaTwbHKrsOWtA+
yazgs1HfOrJPrpGYPVYQvSRmvklUGn7pCNv/P+HEH1dd5A/FzZ7jggaJEEhkHwCf41Q9rlF7nc3o
gwBwl/IaMrAUsjI83dGloHcto2Rp5ctOk6JMQFvoVBOIIWB9bTIi1IRMgMHzv6/pCwWwQHy88qqh
VA8t+P1iTihsPeiJ0K1uNpgu0SoaMYlz3gFTUCBVHSIYoi6cn3z8e29BwZjwyGDSWx0OXDkLRFdN
QRTxR+6rIC4mF01OTwHwyU/Ie8WtrAMYsKY6ZzxlzGv6sJg7QR2PxfxjRJ8YE+nWPOWrxhUnXene
SruexgIzBNrTLD9e9sOh/abSze6DEEeS2LqKkiR9pZ8PqoXzlMXK+yGfIqXY51hSwoR8gms2mUxq
dyLf5hJK0ikCIFsvRmgnlBKutBEvI2GfItL25fl3qOHaxy6HmKSaIub3CuKxLENGBHRXFwc69BjK
YjwkWCezc5RGdzvE8yUU0ah2qAEThh0/le/p44buhmBbUbnGZBudqT/8vAS7Lq9UekCCamF2yL4U
xDPLBZFKLJfAMl7nmCFRkNMg+nlQWDeCqpD3WkPrVNYXG2XQ2nVo3dJR4PtvZvWy235eBpvWJlLr
DgjZ7Eo5gXay95v1KdO4h5DCMKQmRSymYCeVrNiGN0Y2Uv6vs8Hm4HrKtaxtdfP5k1Jjch213RRZ
SLTv2UW947Z2B4P+vN48yK7Jwf9lC5XzXMnuRKIcGUR5llTzAWtgvJ7whAgV1hG9ZclWAEsRDuSJ
01aR+BEPKNsXyVpjE4pUrkQXEfsRWRlR1JN/S2uvT7vw4fF99gX1AifNf4cP5SQHhoQX+iayg1XA
TiIAgh/puvLlHOmOkjXJ3b/VIndtoMrbcnpbkapBAodQh+Mhn2KjmP67NqoD6miv8WcKtpt5GrQ3
Qaor6FPItEnwW0IRxDxY7AZUFi1xkyMF/QaOC1EQaI2Em2XMQIEIqJ1fEuRPzrEiEr5Mp8gBWfMy
k5Z7pm9Am1msl5V/UxjBat8nX5BPzSAOL4wKRVA1W3zpSv3s3l+BIXzfaxnL7gXfaRnh8dfuXjmM
Cxv7vdfgiSHXhIYkY5LrRCyF/3/HIq3yc8UaWT6zARJ3AJczAOdU5cyokp6DoMwqBYz0B6RZZhAb
Ril+RuF0czV/DjbjZhsZX3Z/HhbA1zAfZ9ZcIc2BSi6+59Z/geblWtR9VPhORixHDKNA0TTkb+Vv
NOI7GRkg5OnnmaxufUWfghwPfjXsBC7IRIRQrhaSXQ4pkH0illm+TzcWUAMwFKbACAUghyEqF/0Z
xMcvnFkxiu+CZTcG4gTPr/lXfFZr0QOAX0rWNMzXDcOe9UtxbO6jPer8k9mgc2mKAsFvcirsDlFL
Wq42D16biPJoKOv+gNrpC/Ae2Ga10H5hIBlQvvoGiQuYXgnpDX01spYgO4D6Ra7Ep80/bM2gnEUv
kQ+njOKfrdFZKiWgN6K12xV/dJKlRyhSyyAT1pKbPN1sLkfHv7oiFOKUQZo0vuyAIJgS+kSOFxTc
CU0iGvOMsMmI6Fh4/QmBBPQIKQ8/8R4GlA0cPBDqaCijRAUEZYH5gIwwLiaN+iuZD1Nyur8ZOBB+
a9ld4wFBdtQAQyf5sTCbsAK8Tr0xekFPhhIA1TVJn9guWIUwNGVhMbMEDMlJBOGMtu/XkSHmqB+q
q9YGo0BkQLqCzmSxW9UbqYnUxX8KlgtNPST0zBUTunloOevYr8x17TqGNJceg4HzCrblostlQE3C
yROqE7psHFhTEWcyxmj+rIYba5RmZhpzQ734zrPwte37YIvdGGuvf+jidRw1tZMRlObvrocbIbTq
i72KhlT00tpxHvDO3AI4CK+hYtCrS5e8Az+GxbHZ0U3mcss5Szcs1GLzQ7XydH77K2g79x5ed49x
dk7n38NtXuBNe26vi+Ubfxo2M7gwClDaNIq1RKAyVNe3uf+N7pKq0xaEUgZoliakKzIfwo0inKxk
TVL/I9VyEW27oZQRUPQpFVpM1tizKejWD7X0n3KE6UpLbN4OfxtAuOkej4Yj9g5ArtyMruexOKo7
OKiiL5f/JbQZsyCZxNPO8U0NyKTuvcLZCKcYdQ8SWF39yPD+XmDsFsAM9A2I9HZBvE3s7ojzBb8Z
mvp0rf/ijZaa6iblXWGMTBtolaDxCAjOEJcYA4sHmn10en8zbfEb/cDea5BaY2k034ZdxNcryudL
yGDxbaeYNRmHLsVCa/0LEAKEnhboQO9oi8bTgg15BARLH9zXpsr49icCgT3wnCByPCPQt8ZEul9Q
jlofyEyviG4M2/UBKQxSxBNLsAsvFZG2/NBsO9vuJD2os++Ftk2i2RRUKcnG18RNQsgZX2SgbGa0
oBrmQL3QzLwTaQvgAS0XwwO4mo+ocdvMX8GZA20exOSRiK4x++Jt2aTRC3NjAsyQnkgRPTnWLugV
LdQJYMfLEHZOFb0xs8Jn/qysIftwcO2SltWstW2BL15tqgj+QRyYlFdbO6G96uNYtMEfpu1eKiz/
UFBykPZ5dXyN+JZh/zKqMwceG7ZwOlMfZPwaT5s9FKtbWzeg5xSMyJ1s38CRGgegcX8H2YVR+Gdz
WRXHMsy/luphWcGLxYetZDsWoNxK57JC7AGszLyb2/BzWlSaOEWL5YbYdOR4b43Kv/aoO1GC+Mxi
5QE6C+g+AziAPEL+94GHAuyQwuMP/w8EXwYdhIBgjN9gn3wmeUikGl4GDULp5QyUzGOFnmd3DDpw
lSUOVh9AOvaAvQuaTABqBjGDQEigaDjA4/MaZFfj2YvaSYyBMBlG/zMLfuzaebrXB51x5241kM9E
y4vJZxwYM0xLaEj3rpSQvVNm2D2cBaHP0XPMPbpbd4hnM64S16YfKEg10j+6eQXsRdwFj/cF1xe4
+/QrtMTWOKVM6Fs9xeuiTcvInJamuB+joxMAbq1gwADDHibvEF+lGYPNWgaxzXpW6+hhAbYDscKo
F+DS+ND0nI79PbOnzzNkqO/RpD9XO5ax2SFiCn1lHiF2aqkz3lSsyzCKuc3n/UNixhH6VREubt6D
gTlEmr5F7O0MOgOm1sDYU9AMH/wIpj1mTHiyHusQxc3BBWzuvtwXA6T86yVebVF/S2nPJMa5R7im
jYoByz0lIUGxlVQWJEhmXSlPCwIjNDW0txTbcG8kK7dQmQG7OmoYvVZb2GwMBI35lZjAwTUp9836
4lQYpL3Revo6hpv3gH/dVtyqhhl2Kc/JbQb5mkn+zWaU041iWBTcX2euBLDRalD1qGASUWgrZKIE
wf9yH6dyxHl4tWsQQ0PeSkbo3UjfpPseCihYqrGQKsMsE+v9ZxwNl0nEFwdythr5HOA5tLRBcqpW
gm1hJ0J6ZNhju7EoRKyStitq3ZxmA3X/mjIJjicgKACW9YL7mqnZkpn9qHtS8VGi68M5n5hGh01n
lhQrPs+6PSvDzgJ25a82STWu0vO5h3HuYHW/KzzkYD1OoitDx1Pfum+Ia9UmHf0MiUDEoS9q2ci2
HglY7LyGw27XmmeMMd7RdZnTCKbfwnPsWiQl+uJ2iKkNIdBwGcaNYb77NFaFy9E/l8Dhjr9FCg/y
Z35oUPAqNhpCQYkTc3jz+KpbeQruFm/bqP3X1eW8Kg+/LSHz15l9chvl4Iyk6U+BoEJg7IO65/W0
3BroZeXpF6eLwh5ZPl1XHKkzGGlIUwD7JdM+/4bdVY8wylCJyfjmCQA1AyxiVciwn57nN8Yupso+
OH/D+o8rpatWjLcKnjF7FI+7tKVRpMEtEYBhZmENeU1sslQNBaf9rWHk6WCosmT63yG+5YCfgHRy
OWFtfebfHWD5kpn4qmB9lSuNXrd7ieASoA/ZZa9AWT30LwiZ/0q74v/Kb+97JLqUI2SrCLChTcNR
CqgTs1QmggSgB+zdafGwQDbX+8+pABPMPBOe64mbXoSsMkJEV7T7ON8KYhnYHJT20A3q2j0YR3BS
OM0CTNAxiyin9y2eEGtArqLeLtZhU+PQxCKvSD17fIe/+a+DJ3K5+qK4wmNPP0HvL189KQLqGcLI
//x5gP1xUAMCI0wUKiw2hB1IApiX6Oh9gBkCpgJ3kToCdCXiNBgSsMLQ8oVmArPX7DJQWsPWzpDW
tjoYB5769JzO2rJEEXGhjVVGj38gzvBTYAJKK2X1RXSMYrp0u4nDJWelfX9WO7d0KNu3oJVPEVlB
k6+Hqnb6R/GLe+q4TzGJSvpIn5fhjdYl4aoHV/Ky7yNgxP5IPNR+WaPOZVbvAWXU4CynyBs2C6SW
biLaeq4QatzVwy9IsWzxziGKK29LWLh7cdJg89/HrxAQXn+lqHg5feDPsW2flrYF0axekeKEMenU
tMNiu81pfKrpTMyadeogMT5kk+NnZ/PQybE9/JywYixBDdP5ekH9USBNXnxt9Rlolr4mOw8RNp0/
7evpDg2oYtR5QtQtsQUoV+bkGv+mk67fMeEoQXla5T4g5S/HLk857LPZGTJbGJAZyENe/OegOeJz
POngoA0J5tBDzg0Ov+ZkE8X/whDBJcVX0NBqWeU5je4nUHg6EPVxlxfOwI03Y0i6g2/i6jlAYBM8
z/DCGKn2iaBTLgAYPD9xnmF/pCLne9lDU7ojF40P8hyEtQvHDVifqYMIwWn40OJL632kTIcIRUQc
MJpryO+YvvhX1BQPfZsxvzbnhulbMDWgx+EGabS9kJzCt9EsJtWppn75Fxl07mL0I0nJgSKiWPD1
utvHQYVDiSv7ktyHjqpaomFM8UvmDTiWk+vy8r4oOKWwUmyiS89LTiri0+wCOYA1CH5vj5ywR5HB
oBpOhP1h2MzNSLMRREufr3PyZ/TLmMQVcPQ475QxcfP9tW/a0DgB1LSy3Y1LVfrgK7CL1KI7S21H
8/2xrtxqoMMMNQZl+MFWE8vjkANvZsxv+/a02rxWTaRtDecZ5aR/JEwkBv3pZ8D1giMWUU6MLrO+
l9DnQ2MguCBQe3xjeK/4RXSP4kUbiyrTAL/vVweQDmMiKwIGRxCgtjLLETecVHjFYq7g4/Lr1yvt
zwAgWlGw5yM6FLTBf9gPiBJca1Sh8slZRWBDgSiCi0I2Ba+nQ1MNqWY7HSqzwn+uyXGUSPe/wzSq
d1cEd9tcrai3bUSruMdBYF63rY1UZxmpFPBf3U8hF2Vg3Jccm/EWGtAPMQW7nhi75/67SVYvKMiO
djIcRGhIrG7nay8UaDviRus2zCmMFQ+LFC6nmdIWSKnFzJQp/2PaXX+Q1cRgp+aBD7Q2h+mOsxSA
HIaUmCoxbowH5RbLq+JwWRpYETA49C5HmVKVg0dg7BreqkHJdAb5PjAtsV1QRfQsOAY8V2Eo6P5r
R1G7u+0+HPVk0GI1lGBMbvcobWlpmgQWA8R47PLmZR3UnmOyJNBAQO0HQEtZWAq9GurVb2lWH+tC
KYEmdN9X2qO3gqorwOu732miDxOWJiKfUaBRgeMppl9UlxfkuHTj7WfloL1eS/XqI5EhaXQ8/KDl
JAgs1EWqUzYRopbJyaMSzkiOPjbQWASsAXu2rTsoMISrRN1y90PSwAD59cbwj+BCVRmyRAXOvRvP
zrDc4btjhwbUPx2iG5yKzso45zJ8Fs+TeLPu2Oid2+6fgD6ZmuZJcPhNlHnUtUHCvskso6jnoWvw
sXfPEwc9gYgBIOp8iEH5hCRBEaZsS2QtJlBfec70aTefhbYcqysuMtgInV4RKXL4LgeIpec/NIQN
TOePlxWHem/3gCTICYok0wbpsD/aN9Gmq/vs9Z17YwWY6YyjhI5rezgmoILBHKKKwmU4PKGYHB4z
AJNjoiLCz2Y5w9rKP3RBjr/pQOfWDozy7hoAEkVrop6BNwH+igEz3DBMlwSHL+RVOAm8EQblPgMd
4c8d7rxWTQnqB+iw9h61BLJTy8Cg4un0AZB0rEzlGXOa4asekGJdA1K2iPqzw/HwtTZQQdEiiPrL
FcoPVYBaFgdsBLbMYF2BPtsMQVtGbzhKpCorAstvLGR+cKlITgAuJnFfvfdoXOXhuHsAFwmfIUJc
h1aASGx9/1QPhB2yV/QMryRZk8de37A2hUDJZbAfI1DN6Ho+EBYAdfLPt4JQiVDKmNygjyGLycKD
m9vQ27oC/6CP9eRc4InwW3DcVzrH9OaJJIGsNB5FJg5QRwyB/PX+dlweRn3QhNmt8ial/m6IbKik
aQRAOEYrHhpUPtYY5Upg1FWgrRrDd+miMNZ2H/shj4X5A8Bnv79DUmOlD64W5qAsACX4eoizFEdW
yluEp8C5j0VrgenBgl6A1re/KOzTX+oxwzLWWGwIFYfI9aLZhZo3CnJbGSApd1sc+Y7PNTEJCqf4
O8HTWUpbTWnZeNwoZrwil0vzSHX0rpOA21I9JlFUUNadXgsbjb3a5MMqg19l7H/i046IAYEeufZ9
3UVjId8DoRfx7E2kl15bF2apPteg7X3HRRugTTbsxUh53JMZ1LnC7ej+20lzS/0iFY3JeW+YIFdJ
DqYzD3gae4Rkazv/U+lnofbQPTHLnfVi5B2vYHRXrB4uh7a6nz4D47jDqR26hd0iLD//yUe86FdS
pkPCeIdT7Mn5FSS4YPZSdAUHTEwZWFoRcno7Otugr5TD4rBzJfrE3YjWT5evnwPaRG8JOVwku8Me
QqFjZd/aQhwhiyEcwNCyQKq68KSHG5H4oSpFXOwfHhZ/Ly4ZHeKvFbkHoKygoQVMz15I+9aG1Jjd
1ENh94AXuwcdBGX7H9B4cjqo10A6H6wmAkP+NeF0/XhCux0pwaEIdhIPE4Ljpr759KE/QOrcYbGR
vTFEsUtYrRwxu0XXB/XMYESTniob+nC7hzzLeMnRLSBZF4zrb50vF99lBzswiKWKI+BrcYLbNTAd
khNpR4PeIWTaSzRWb+aBbLA9pEM/2qEvtJHthUoaSVuEzkV+xu2NHucVqTkxX3uCz6+CXUMuaI0Z
lgo5T5xrFgdeeW6xdmXlsMwMItlnPha94qRES/gx2lE17QyTIJvvcanv2MoCjQ/b3rAYYue04i2h
hsJiG32ZFiJnViaChYTR5igSQcCQSHGkC0rDLIdJd9+CdeWgZSJRbFPdalNfdITNzSHDuQayGv4a
tkE2Ma1jcAW4b2LM50iZL+xHYMF7GXRdFzw3sMF0TtpOL9TNV8lLeK109B9AO18XshOaf/LG6Jxx
2EDmdLFTmcZO1AmALfWmsNhRbBOgAO9NgjidtEhS9pMcj2w1GtAjYKKay0xbjru4HNxuYZwd6w84
A+3zz/N+TVfen0bfWTRNkascMlmg9y9UjCE5IRlfRGGFiPccuVPGEH+nU2ZHBMcxKBxRrBl25/z5
b5wKWYgiXlwJ0NdydyTarKZNcaT23qDVZw8RK7kU1hA7doq/8uUoi6fbPSDH8AHIg6gWXaOgJtRU
zSGGin/6kDNDxkSjKz//453jMAi9mgDejb4soddOJwUgnOOiML+P88bCwcCAusHZrzvpGXI3wN1i
xpFmdJ37ffDpwrmp4xH0Ha4JNZ4hNFmiMJwuVnBAahzh60l5D7mIPTLOR1B7eIwJLOkVpzAUmJkg
7EcHGiOsweUit4px0adTQjAk66slZ+qO9HKSvE+karP+FifRNWzHX9g6tO8ObPGOLFKdgN9ZL25L
79yeHztTwFJBTNgzayoToEAEWmCind310KWP1mVAdz88NhqDVCR87ZvhFTI/NsJ92nb5YjtYQ9J2
kT6ADIw8gKxpW0NHKwBJgles8FlIvRH6PyEjknufp3VCfgj5AHysEQfPOXBpp6ZIt3PpX38PrLtE
gWJHYd1olFkubzhtHcAMCIavyVy3uysm76C+E2JXcqSAbU4keLpLCZsyVvyuf7dBw2nOxshKe0fv
jJgFULNL1ay1h0MNA6AXDjY01+kYdBw0BIINsugEZFHl9hYZ/mtA0G8RHbNdPJVAN/yitwEihFEg
XposnXq54KBKIAeaCc1HqzU7X0srTr1HG4cIji7oCMJGANAMquTnP7C2unHMZW6ryxyyWdxPHdwi
26sdhz8sbGFSX/z+X+oDq6cLh2SWaokIglicsO/BrxjAchxK54PMgXILtDwzTk7SzEUj57WkwQgA
Yf5ABYAhpTizueT6FHKv8OF3cQeVefQP21tyyNsuG4vW4uzDCqGt4XD7qJjQ9aBdQkm064WQJiBb
89S4euYmiqYC14pOykQyVDYpSjkBMj+9UwvWxdhFlBKsw8woAR3GoEAR7wjo2zCALaelN0ZI01jL
OJTKuUSHgYR6gr0copVwQzA9c7KFTEkOxfywsSNfcFHi34REVDpKJtlg04Mq1XxdysCfm108WwQd
mczvJUBKcrhAqyMb4N7FDfIzXORiwFfPoFY8cg9xcnitsMv4a83/SdWR9/9p3s9N9xXtcZc/6KhQ
0UGcAXCHyqgq8wEOmzsK9+KkGg19m5FhBDHMBb+Q886jGuS6NgNMdNV8dO0QHpF/xpbvRhKiSMT4
i2NKFE/ivjUmbeWqEgKG5PR0kgUeAtsEWbghCp8ucoj8VlQ6ttuyRMWE7EoEJndjRM4Ws2CmW2cu
eQ+Sw/kcLBZDZB4FGwoegl4fqRKHNJeXRPfCRJLeiCB7jrBs0bXA4yVjg21AxDCj742BTzDh0afN
w+l4yapDihnANQi0ueI9/erBYJ9kGno0Rrb6DIgWARE9U42hN7wh4XrLiPEjtjNJzuplFo7fpnnu
Lwx02/GtAx6d/Bn7Rw0SgHugocey3AH/f85F7EI65IdOVMwFKJHNxSuVk5lMhobfk/QfoUMi1a9P
BfwSaJWlnmle0c6nCSg4S1czPS8gO4Srxjiee83ccqgc4Mfe4dIjy7eWirScJmB6TzRHqSGBWlio
gNkRy1VcB0T7zP6LVuBYTJg9l6l5Pcx43wFlRa6bWmfRLvixDF0qFlZuhNKNSx40Mx3s9TC8FNeb
m0dlVhwAL0TpTgcDlTvaudjiaUBTnZ4axRZh6UJnksEmC9Fu7x+QIr9LmSuny/vV0touUIi289Bs
+B1HjR4lVZuLokUCIslk0OTKDhPp5OLuVgVLf+fCg39sPhaY32sfXIZOLKTrg8qKb3jNw/4B4/2W
wHpQwh6kD2vQ6ZrZwytblDZWGwqWgy+hINONhw9Y/TQTSr0jo2q8Vt0P7XBOwBOzZIYW2fc/vPV2
nzN6rUajDJjwHshUNVWpty1El6xvVIJ6233NeRFajwm9VLuDZD2bE34C7ntfN25GyVecDlHvUHvO
9RGc08/0+vRTqxf7wGIA2IIdJvkxdUJF0iXnqoeKP0tpUYKZPzZWDqKVM3Kxb7V9DeypgaSZo/b9
nxO3wmJ/mUCeyN+8Cx1Axqvtd1AHBnwR4Go529Bqwb3zOsNbGT6y6cBAS4EWgxUvKh4ZYbT29hmV
7hrTJaZHNh0fRnaf2GprE6EKYNVT08ggGZnXoA7e0Sn7LPrWKnf6w4KXqe2u1lXABXLWofW8r6eG
z4gNwczy74JTBkmWaKoeKEReeHcWAZ7hVE6QeICpSYZ3eYhfrxjTzygc6TSLJMWGi2t2J7SvukC5
D7y/yw74tvVgb4UKEg80OSxwFrV5HZZRFfs3MKsnhqWtxSvCbeje81t92jwfTtUXPcI3er85VeEH
fEtPSqC+ZyCwMAZQ+Q/zGW+1mox6cY05POBag/T1322fUkWFcUSaW8Ht+jfYQIiiZLREV62BGWa9
YBFC2EOJubKf1wPEl7tzr7ycSdzr70cjNKV2l8SSEvSAxXXgdZ3Xc9y6O0c0Cyg+Lqv+B9Kwqrnd
sQ4TWw1b6TKpwu97nwSoZqXUyXGOcAthLjM/MF+3UETAIgFmQ6tf8xvvh2P4zUVr3+q7HVC5L/HO
8B+rnPahCB039rVy2tTP9V5Tww6jQBDhuq1CHnt6VWcgPoFcaIZS/cDIp2k8R61pxMyLVsylOnD8
XH7WDZUjfBRBNyGyeNt1jwXQK4hgWEJqgA2kI05R+AyAhdUGl/+COZ3VmtcALIyH6hblph07bR6p
xG4EkNF1fa8QKnyUh3Y5uGJj8vhTyvBSHvI/7Quq5aU6rVJhZOGnzKDBq14+bis37IrQcn9SkAA9
qFCLfC109nY/T63ba8WaU/E9hTx1qyrv2rm77fZUMZAAYKmQsigFDZkYHnozesa76ua+0qBLR02Z
y63X76SpMueBXv0LgS81/9j9AjJeMik5F/T42FuWCmLnl2XxDrrxsZvoTtOi9lBHWj1QLsef3uBa
Rsf4AVUsBapWgpBrga9nIpN63V6gYFDx+dK2ULvVoPtsu9wDjWB13L3PXlyhe7Kio5u3Nr328sfR
VIMd7yYu5HCKy1bt9UtzGlVMphEJ+dDvf/v8Q6/DN4lDsvhU23tyTDMI3ejdakX0yOd3aqw0Q7Wi
M/rAnyzobrSYjc9idZx8/LpicNIQKvEnebs1VDLzdg2x3cw118g5xmueLIpRJCDMNymvGGv0AN3Z
H8o47HDoFEtKT2S1IOYjOd8ZIAomyn6Bl1o0dcNyMIoZ1Vn9zVasaDFS5licUVxUE5JydGJ6ZsKo
OB/Bblx1H4DGtCW9YkzSGMiR5ZNikzu1jr0/Xggwhk0XxQmiNemdlSOx/mXmnpAm71ozusCSfoKQ
AR0AUCH34i8klqeUOXhp4tI0UL6z94WT47Ltp16HM1nF/fJ7+JFuKKASGf0kHT8jQa4b7/vxW9Sk
Q/4uLozFQMHpgxqBbkI1U9X84xs92PjJijnrV0HBTfX12w+UY3tyawUaPH44AI8gTpCLAvulBmpB
GGlmWXuRP5e/R1B0w9+b2MLEKrau5SgpogKwl2Hz5y9ZPyMWXevl1FKLvHVHZzRqqYD/es6FHkdh
rvX7372GMYPDGlMBt/PwcI0w6HrEw7d++IXfzS92Hga4Aa7nsUPVdtGXmp2D77yiZmzl91lW7T+3
v9SqYduUo5vi3p77GFiHZv6wBn/695dfY32NapVfgdFrwj5ex3SYjb6rAwb3jBHVwM1CzEQftRgU
xumEufT58XI18CBAxGIO+zfcPMXRqnHLYorFHSyVrgc46xaSsaClc3UF+8hwYB0wtouvHrkMuRUV
n7J+waoS6cMLBu9Q2m0o81rYOu5EkI3+CzK0Dw8BqAoWk2UwRybjtJsZswiuN8ACxfrFFjwiaP5Z
VEL+Z2UiQk4F0fC08T9et6C4PQzYdFPmuGtjmGfTDiEcKOrgMtnucSOX+vwLix5A13I7uA2g0eTu
uq+Yk7xDlmklhNKe77X2MGgqmHfi5lNwXx5q+Dk62eGGUJqOdtQCgdcwK2R4DOYIoC55iQ3pDO4v
qffdbkAiQ00waMdSfc62aBo0XXNwz611zyR7Vez1P0NJ/XEmlZ2wd2cokL/Yb2jmPKOBPOGwsnxA
gTg4cGJbcMz+aW0J3chbi7XymmdWk0O2A5R4MPY7c0j6k2T1ZCwl2PMwd4E2+pPGTM9gdo90Ke1B
Gw2L3TYZ3ds+v84cmWaX5lY0SHFg95/EUN1S2s4ROO1gYDKlCTydxj+t2F1JYdy3tusvE7g+rKA2
8PS1qtgxXUrdmrQDKieVKTdECUvU2hyIFyt4bko4WHeGnteAMMm7gPmbaHYmQfEQQju/GKQ/8SSf
KN7P2o7QTBtsgeLWuf3BbXs04bdoTHQQ09nYJD1kFCp/1lMM4gI76sx7S/Rxj6tLgroEtEGiCUR+
apuMSEi0Uf+YvSOFiZUoXUB6iWy3QMSS8U62Nx0sl1N4r/qSMZdgvSnDOFWisegZUzH4YJ5YG1Jf
Lh5EJ9IsIQhkmAqZKj1zU11wVrFfaGC8rGqtsLT6rhCXLy2TlCtbN+hWQpazmJwhhECLAYU+it7/
sXRmy4oqWRh+IiNUUPQ2k0lEFHC+MRy2gAOoiIJP31/W6TjR5+yuqr1LMYe1/vUPM2WLcJFvMvB6
Utv5Q239NZy8zwUra0N+EW7HPgvr07NvOWKhxm5BH6cGQMEHjdS/vkaPYvYkfrV4rb8cFf1ivnMv
LJHnaBA/GFDqGEuAu7VmuuE+evajP+5BlSHW7Gbfu8t+6XUuLuuUAILf5pKNsssBSlwJQUibddvj
P8xvsZ3zLYEfNsisaUfG+++oxAc32KSUzeBwDGwmieEn18OlHHPYZhPoDnRWzcXRh0sdkT0CjgUD
sB+7lHnsfTKEJmo+22vjc/5gN5DgwQZT1xqS5Z5uusMlbR/VKhzUUdY4cGEaMu7p7i+0VOXXqn8+
hje11Ii4hKJCHI/E/QFzCC4NNa3lUqqCltVtCR44BwQv8IXg5gW+GH4YbVvQPYZKCoEoAPGW+J1v
2ORBE1SpTF17yBU3iFc0mkzvYHXDoC7ge18dPlXYP2Rp8ckx+EtjklTrnnNjuIyu5ma2EfS/+MTk
BzJpn4dFk1a97UFiV2B2eAUrikta2xV0CLhpkD88fi1d0w8n3gNelxiSxUNbyJXH44aKS/Mn6cjw
tZolTfDqeB0dGQjBl/Zfdza7AHhC0RftozrA0ILPc5evzo8lkVkVQuOHuJ8W9DCANX0l2YScP724
wfXYzMvRTqRRGtA8n/tTtTaYKTQgYzQWiQZBXdkFt8mjQACCLASAZs40VOXlMtXAGOIiZ5+XPF4H
zg5nNci2BSNEPFOwsxZaFNkHewJhNjsMXe5hBZ5SYsOFxtVIBQ6cvy6Chp3J4GqTw4W+YdsCRJqR
44wI2c6+5mDSQoaSOK2Y0h5PahUNALgUZW7P/8yv7H+6agMMTeFDJSOyalsF+Yx6q2b8s+/gSEoC
A1TIzpXqHuHnGb6VSLnAYOejF0bo6LfcK2K6MWLiOZNGLmiIxf/cbbULYVIXSVoIjf3ovlD9Pf37
HJ4wpvpyqgJfCZ/wKjo2UNCbu35qc9gRCgGHeoY23lJpbKAr5EMwQ1MoOhND0Oym41x7NuTij874
pcNcLS9HdCRgvdNqcg0xxWKDXIFIbm8J02LwsNOBx9+vFFCfA4xUlvQfINzhYvZ0l5eVucYYp7d0
yhX/Wc2LBFnbpRLGGAj0RMDEqHWbD4Z+sR3d/7jJMlT3SKeNWTI9jXszrTKTjuhM3rLirJ1Cmv+7
dxQv/vm1EepgvdFIjCkAMcBMrrAFmi2t3c57j7oI1mZKXIDTKzYCi+ASUVGB3x/vNDwIfGoYi86F
+IEHH5Fs5h4ED0r1pAX/zNB5PDdo3qK/utolOghbb0EyTvvywfhT6Pqiw4XUPfQqJRTHS2IUoA5+
iBqNo9kllehF22NqmCUQXtmDwAMbdGD+aJ7FBrkHz9cahnzHvWsOGnt/Pe17NNhhCm2EHh/PfzlA
Uw2VyUaUdSOhYxBlVztDeoz2FXrUziGSDflV2yIkjwCyRiRxXH8mPDnzc7HwaurN4DyJbpQfYcO9
TerohPmuw7Sd4aSaWVRMNFnNrdnrxaihSypqPWWimVJHUpFjhcOHa52Lp/VwBprrvpgatAZWXku3
OiQmv52YFdfOigSuHyTsqznQIYScQ/YJpkpuPHAXfXpoHaMds3x4Lchj5qvw+4VXPRjo08fugpuM
r8AmrDYeai67hwvwPupzNGBoQw1Puzifltvuba+/qHzF2cfulmMDqsQl0Idmt+uWAEN07fQ/tBfM
ppEr3N2BGjWXwftfzhSsYv1mDpPobUJ+6xXgcYOHoLPcoXcA4fgNhf6QScvXt7C8DThbH0glv1n9
cjODELIOJw53seEal22B2NsYDbjIi6nK4EkwryNktvsxx2o/smSfTKg/HDgUG70WVH75tsnJwL7n
vU93nkFDbSQ0MuCdfQcu/61rYrCrxChkgtyDyXowaaTCK6lGR4I7bbV5Ut04WKoftqSGqkBOiwKP
xa1mbAfd+kwxoRz+M+xpi/mrRxnyN9AEh/Lfa/VXR85xEJNqNtqwAn0UTMaEPMaP5fszKlffmKBD
wg6BGnQVWLieWgPhH40FMyY5mCshvJLV8eA5VS8DMTocOsp1dTqKssUf48cPFsmOEURY40znqrjD
8nD8n3CtdeMeeGCfKX2oi5tNckITt95cu3RkOojore0AxyHd642VBUz1EKvL8ltaHTjUIhn5zsP9
+4yFwzOAsI3tVvRe1cJRxVpxdHwVYvkQ1kr545JW2IadNMO7HM4NJoQtJDGbjofQu+++rNm8i5Na
hRj1xrInamlwhoI4pFr7IeLUYcUxl26PaNGBCmi/+a/8HXcEScDq23m1mvG3eyqD447KlD5UpRwQ
vdUnEBY4XQ2l/7ElaA4mW6U9MAfbO/UZo4xd2AWG0/g1Znb/5mc5iSK6BGt+m+N21JmOOWJB7BlY
XogYRRtSEZdDtRvxXR07PakhIuwV2t3PC3ERKBZZLEx6YCIPnAmmaAdonErQyk9kWPtgplxeXZpk
cAoWKI2+vDAkQv7jlJiLKDrOoAGSmqi0F/3qKqZMAv0a9cQlPunRQD6OpBguWcTL1MGaKRwnh9I9
DZHUF/Y9s+M2O9O+/IXP8XAOwhF+ZXYTjM/Hp35g3nQKCHF5ilBpCkDIxEml/EDLeIzsLc5gbx+H
dp5yt6HCLXlE2EavebSHRvn61SbMQ1HBHOPXGVfB3LiLJbkqMgybQ0hQ3H+WTeu1RvqSiyk4FrxU
vR5eZcolkfk+aQnr9Yu5huvJgGUReHc7XK5h1MCAB0HQhIt2k7GU07zlIthvKhR4b8uyYg6u8TBm
XL88t0Yg6GaABb9v+UcHLwNmlzBKCm8UOTOLb7eGiL77U2vvetDQwEqEHgFJFgfs5B/kGgKSy0sY
v7bfGKKyDCv3pM3OiR1frJhZbGeGHIpQI1xHuLK/8q2J7wcIAFrnPy4LcqC3j3mjh0KCuw87dRJc
vuWs1w2eJBB67WzUvY+hGOgX936GLUZc5G4Mw4OrA9lzEuh4QspfEunbTrrtQedXJ8tLzYsrKyU4
1oZ/BLdmKNTYY0gE3XRLf3ug8sNrHwaoP/1q3hQHRUXEY878HIC3tKas+Q7+DMWU7cFSzrOos5ui
M6BJZskR3xo2knXI+iMTioqLO+aB9oV/uoQbqX2juAkwjZiswjI43j4C5gYkp95jfmEKaQ+gnpu/
dT+ZpM2qviyMJ+7WxZTPjmgJ7cPMEOe0chFRgKIA6xXe2/3lbmqEGUI+wsjoVyLHoTbmmGjRc/a6
nGVMa61IydyZ3vw+psPpZUT9LwUtlQvOszdTR75oU9lQPCIrYMjMECRjpKYEWBDZ7nEKhAqX1c5T
szzTnuGtBev8jYsYWHxIrpFDvmYLWpIKk2LISvug0noaZT54fTEJuUd3LSzgXMAmAvPRMQJ4QUw0
KgxU8S61+nr4fMknd09/WTSjgvAIyHWjIvxOlDesR+GEMB2l7h/O+3nBROjvPZgPZvoHy0TP2FGJ
D1OybfSP29sh9CfzotTNPNmA59/WLQuM/R+qg3IiAoP6OimS68ak4nK+X5Fw5Fdv5hA5h21hqiGP
Ef09XEtsSGf6YgOg1O/0/BEwC1SyUjxzGsYe/QBDhW7cR0sHzVSu7oDBaIL/qZyv8/3XD2gNv+Zm
sN6J+2zvtUWcxOz9uE28LzOORJI+wXTfCmgpwwGjDPbWRonX79TMZs6Q8bncpFF2svq2R10lm6F9
bq+qVbPDaxqyjwFBzjy/rlZqfXG791TqphtTpOxkNxHLwm0cjjjegv84skM1ehdmJSZQ5RcXLBKc
8j+GdwgTMGakWxNP2wtUImhe2qiheaOjvfGTgVGb79DrH15blUTFgIugnYP3YQ/vbEZAi0cIdh3W
A9x08sJZ5JxfJ+KWrx/4h0LuqK7F7mXq2LZYeF4UTG0a6PF2cD/t9UJsiP5ViS1+B8ne17zftpcS
hXAfLpdV0r5gUPh3uXKjGeG9q3KEERtgoqFGVlp/DMZ59QYJTibULwzeEtNpLR2nx5h69zZrI9wp
6+iMtpDdgXInUtrGaE5HmlG7s+Racj6tQsPmnGZkjC8rUqnxOV98OXkh9zqMGLbrG4wTuDGa+S0Y
H//8xxxG4Yvq3CSAWwEWHNY/brkJ5biSuv3LFWQCweSU0LI7/cSag0TN2pWZJxyC4PDcMpaz5qld
iyhz2iPH2njoXuP8z/1NPGJl4Uc4yELVuP02hTBcQBzKOO2Zu3tgapYz8NVk7tJgkoXLyq3ld8I7
BwzPhR5tMKoysarsZnobp4cbtGtIFrStCDVdBpw4bAzNDFWgZbhzZaK8G4nb0ylp9WSn9gfmt4X8
zfoZjAxbytGNVo6GHk7cKVOJ6EpTiyEUPmNt5lGyGN+H5m/2BZExw97HOl0/S9h55ThsVsqdiA2o
mTEWJS7jPOwccFcJlH8J7O63OIfKqKX5Fx/Vm382+TrFARB5//I2g7kt11QZ2nPUq+08n76HHqIS
DQtbhh70kCqjY6JbgNWgOyANIio+Lrsfpx3F5+WCROlaLu4WgoAb2WMdfikTSsSqwft8z1XuBAF9
dKHWNnMBAXCPxBi4XNKRdiEYrVXIxqyGu48KyD3wp15w+t6arN+OhnlSSQ0FfiQ6MwDeDlsq3X6f
3HNchiFEhu5keV1SQ53beO5CEzgBwG8zChU2qFQvegeVvFx1ulb3iowNIROSXdJyeCny9/Km9Rzx
tIUZaUetMZUPT9HOaEDNAaiZYn4A4nt1PKrICKDJeRlqPAUm4DCVMoGGbAvfhPHwaav5ZajjmEqF
hSsy8Vf9peqdFXsH+EdZTkA9VyQjs1Qx9vA3ufcJ4+WaYmZ74a/B20NACDvwdz5slFDjLQWVCr+x
qCAbVZhn6ucXmjNteIztNmqv3nHdrxb/iKHbLbxDdp1ya/nLHGf29hzxBzlhfoC/kPuky2JQas9R
vKJvP0w1hg6kV1DlkHox2m1G02+A/Ti8zp+YUjlCcxjdgaJkhAU4xuFvhvy5+ZlNqbiIyWS/sLfm
4KNDwAia8p+ZWa0nJid33lnJVYIfxNWawnTUbOam3Nxq5G9BWXkq9lMRTh8bkCKMUpX3YwaWAg1z
MbWHa0jZCvPY5pv3qfgpAnjbAh1TdVZ6mkz1BfiWCdupYYKuXPLnvxVJm2iU3BZqJquMcFeVDGQB
P3OmCNZLzTyx0KZ4Lgzzi/ZgDWmEvlXxD7sTpk639bJLgdE7YoK6VJbwSt3Fb1IaVMH0jb28qfeh
OO24g1EKEQoNR/gasFjUXQw7URE8sB0mS5b1mAWUP7Xhoid6O21PsfFeXTROiDIfpftlkoZICQIJ
ahN6AQZjCKCYBqEcUdMnwJ4ArHT2xJavgLlm4zwyJY3BZuqjtuD084FYRTrBHxuEIcEULOAKF+MK
Lyiz2g8buxz8ZNQjVa66UCS3GaQ1JQgCt7izjHYOk2Io3AX9NM/gXyBRT+zuzq+xwYn2/4ZlDJuV
bfPp/y9Tg/KqUhiYmf0jYkGNJloW9IYFNuW/W34oEjQccOkaKFI0iO8ZWyQ3wZp/Npva3O1mlOdX
d71uXZW9ARFpI8pxVapTCfHc+nwEt533sVOssTM6YIUhKdiliLgj/rHuoY6Pn1bRyPsZWk7JNhiC
lqCYrDhvFL+yVvp2lf2K4ytMyMm7Y9JWG/ESthpXmCaS1b+PFY+HUdTDgOxQz+CKdyll1a9PYKaj
4do/iK9p+Dx2oT35OpTJAmCdN45Mcsssly8VCxQy4/kUVoTpvLDWxhzrOKYGGDdt69tgcvB+UvkP
5yc11x/n8L/agpnnc3yqVPLyeAi122W674UYZpk95cONfnD4EOf22B0v19xllLQ/+2I9SJY8Z1Ml
PpaV+pbE3UXnxyKGt3GzKBVy79aYv0TmOKTZ++CRyeBJoPvA9foPczdeDL082HC/D2htMVzbDDsO
6C8ci0HFmKjP3Eb10rBUCp0muX3cMBmxVgXVqO3r603Q9kHG+PvKtjgp1nGNQ4l8oZMCRWaniTbw
kEof2QVuvHtY2TTlkJ562Sn4ptY+tzi50fOnuJw5fcBdM58UsXcZml5ABUabdGvECmLTCs83gX3s
aVbZG7wFcL7KLc/j6dCBjMcwQW/+svT6Vhinobtk1nuRMb4EX1NiNBieaoqsN2cPsOoFS09Y+ZP4
Mm78gPFR43oLuIQCdzx1hZepFUA6IKlTWwAnKX/EXA5VovclbM3OO0Mgf3hS6uW1g+x6nE/OiXnS
aVXwGpGnuDVzya3O18vfZnxBJNYTnSPKdAgaNMnOVzYdDzTnIYBtMl3ZUeQ22lj3RLhsPvkylhCl
Oxyd6XTohVFYmaySwYVuFJ14YeW6mRzQpR3o6JCsliuMxyFqAL07uwAM+TUBiAtpqXtgyE8UJ8oT
8nw1zzxn+2ScTifKWPwLU9g9i9SlI1BKT4wBAqstJO/vbvN2vrwGDXyLHwwr6eqytmGJV54b1n/4
stOSSxrSBdBdFOzjlokSReV748ANgExTZvYD2tEQe0vl8EQYjvTcc29EKbB4LB6yC+5Z5QKMtNgk
co9cm6Y5eNoxn9Sy07Zp/s/hxcLuSL73gVdvgwp3txg/pKvEwwTgjqP7D4KoSI7wePgEFVTYmYDB
pNGms3zvX/v0Z1WpGUjr7cQZ+M/PjFMxGAeG5xX2AqcSmuNlc4d6TytaLIcxvPyWmzqn28TlcbGe
cXCwKoWPX1chGzN+TEIYrsOerJgKz1PH0GY9cwdUiXiaznMc9innOKjNqvbb13W7MV/ZTFOaX4re
jge2MOy7u8mTMYuAY7K9zUDVKFbvUXraTrMxZsuLO7bZ3PSv+KBR+my5X8hUgHOg30gF4uSC1hNe
Rm8bpequFGPoL0LfzZ5Xl6YXiaigU6ddJs2WjwOx1D+FOe3+crDto5xLLJX4xp9aArIDUYHOcy8i
dilFx/93i04gtH+URQpaCMAaRSFqTUFxlI3T12kvAOKewat0aaKJ3aM8enstsKZg+xl14SBz6K7X
U9jdnILM0+ipyFeVpHW2oLwong1JFFg9GyNMMJC/vKC77vri0GGKTfYmtzh3qTIb+fCTDmTU4GKw
UiPzuUazJBEsyRRmEDQ9UuQwf+J136j85LaiB8otyFZ0ul1tjrKXVwUHC/qoYcI5nlBY0mXkWAQC
TAgMn4CirvhVwiB/meA2nhxUMoBSwbL+xqyU81fQW2toEWhMGG+g0RpF9ghyK8XF5DYaGx0BrN2a
dgekt2vIhu5T+O4t+y54B1eG33Qgg3/IBM4G9jajUIQIIjqKyH8j+2/6iusxQ0JsgmgCYMZR6cF+
gfr9XXwrcHyrgkFodVbPPwZ4d6ehh7oz5vg3boIpbY1gKwMoYl8hmY7hT/FwHebOx4v602/NjWi9
DoyeykVHfPpUNTYJirj5XcW0RkGP1UGqrMYvUBWBpEdTyg5tbQLZNN5Si9+4zpBJcaM+p0xHcWJN
rldXO3YGDlA3ISSJ26X6Ht97FHcVGOXT+pvDtd+N/rqYoHz9wZwQHLP9ITzFRZMuilweByc8Ssgm
iKI7DHeWM5pNrja4kNDEFSRHtweP7Iv21D2/JgRJmRlUyRVdc0S8tyZO485XhkY10hsTVL+H+Qq3
Zot1aB5YCZ+4XVPdowM+fNlY/dzqKK3bh/LITGeMBilTKnV5TxRmysJ/o9bFf8JCYvCNHgdYArdx
0rJTlbhOZBAWPQlMazu6O6M/6BVkILbho0aw3kBFHHt+ONhUJy3/xPWr/I+A2tilLkcwl9lZvfBT
DRXdxEtxFF1pK+n45pBS0fao04JrkkdA9ja47Kkf9XrydNKDU6ON4FrQMU8/sPYUK/61gX5dUkF/
r3hP/Kj18DbAJh8G713CWFFddrM5QnaB3M9rzyZwWb5yHiHhrOkj+JeiglP842CUjogi7Gx4mkqd
wXHFBa5zx6norRN45zdUYRoTczrFUX4+tA+1z8uAggIiWR9Gd+9BhfAvhQ71XM+kRnEHiCsmqcWX
8OTME9Z1YtHNVdqlmhOd31AYUTq5mm6eY6oUnF1gAUMqjdtuW9zNhDRlnHsbji8KAOiNn5xmr6Tl
p3tUvRIbAuuip0r4G3P/cP7fLE/bo34VXtEy4weqOvAGqaQ3/Xx0c3gfiv3w9bBpEDk9yNsMX2/z
dnHQXYFYMnOZ4BZy9bJ9J7HG+GSAE+oer2o+FD1NahTwDUtn2DVfoyHBaOsKEruPrJM/Q2gQe5jJ
jyJxcpxXuxnwXMkXSB/EZBcORVYBC8ML1s/ZbVX9prAw1fENGAEkcckYtGH8TM2M43UA269ihil2
qX1ruaVbMSU1GyyDcM1wn40k4Pppa0SQv9BCNOs2+fGV/cS+9G0i037Vzr03ITctTC0IWInNn6K+
aWIvzFUt0PKXLZcG5eNP1nzhtjaN8N4RU7OhPzTjV80t2h5z57v5wCKrynRDTjM0B9O1qovHuygs
vyw+w4t3iCHAqhZYws4h580Q3v1lNjgWpl9DrNVKGQ9eTvUJVAgcgec8/2nNC0KnIfYDN1dq4Lu0
OGFHC75p6zY4LWU2owNHrYJ6i230qfo4GfhrJn80Lg/sP+QPv9cfPhxieMYn6uMYOOUSBnRb/aw0
sZ+Z2VfVG5i65m2GBmaxQcfKrQWlGwbWfAEiyPQttTbvZUBDdxd4r2OugvKeyahyQ76xsSP6fohL
M4dFO355ZFVQSmg1dBqciDW58N5hYO2mMJg6oeNviAVY/CbQQDaWv6ttJq75FVdk5eT+j5htFKdP
I6B4K3PF39eEnwSFCs4CmcjHOjyuNmVq+oNH+L5zMQArvczVCyfZ4g9C7TzY9+Re3y3q6+hrthgJ
4bsbNLpsQcW43zF27DBPOUNkGmK9KLRU+pZ3s3DZVbPYocqRV29cWpuV7ziEck2iY+I4m24lfd9Z
/f0NlNTA4a3hDT4fOpsbDq7WvypsJ/YXFxKqXFit8Cd9EoBjSqUOI2COMQ4LTLsZf7rehpLtqfn+
Ptso4LFtBl3Nb4Ma8g/8WZHNN7X1e8rgYqwDCjllnRV7XSxtF9WMc4EpNg7D5v4lMLO0Vg846IF0
bwtXd2/bxZ36/ydfy/1ubZz3MfqL2POCZIatox77loLsXBmOqYLGYbjoUL5bTP2Y06VMf02LvoHK
EUBk6t3NwPKfayIkRn5/HSz2bmsWLzweKQtRwjjzLX7q5odDMWDwj2drBQsZ74JYfavvqyBMH6bb
psQ8X95NharpPqblji5msMpn2sSxgqprblZdRow1n+6dc3bS30Dooe2u+VdvPKVpV/4k9ekwrzCc
kZe1AmyQZ87UTUR8rYEC1972cGOZEYs2L5XpEGhqJ7rCdVFekZDrK7vLfKFj6kcw8gujdXyag0wT
wbC9LVLnETV+eUKq30zwBGV+yu4x4XvSfjEqMTlz1gDFEZ6jdxEM1m1uTTDv5IPIi/r/IRYpHwYL
1QfGFGl7qp0Jg9aWmmfNhovVapPNodWlkrRLJlycy9NLeF4SCrTuergMys7mxMcX81EIp41zxMIR
m/sINUHk1Y66BUw1bFqu/yFq47etqq4chhEjVU2yrOSYStmMa0duho7V+GouDDUwmdVWg5bUegzM
f+voicPtJL6aXUGP6CMbHnP38ehbhCP9YHiKQHKbuNwA9EX0Tq6Unloc7GGuntPnK0+JbT4kx5i/
mSkv2duBcFRF2vHBR/csZWFVzHvxTIWRg/+orwz0OX48+sInvwzD8Dj4SL/2fOvSdukxF14uWyOO
3eJp7r1HsOfkUk0k/6uDBVvr2TXRTGDGgMrt/NbC4IEbi2DU0EAkjmftlq11PA2aX59cVbjboPMI
Q8TtN9m5x/4cFJi5sSKKYb8MG4nrvhfw2uHH+5Afd3x6bzhjkgEbgXWimAWbFRvqPhuseyCFLB0c
PocTPmXrC2lvOIGeP1OB7/wMXwSJ5FJlviAHmZCBT6rCCJBQ8DsW76kLwdIX/JXAaWOGkeQzqi9m
zexImqlijob0UjT4ql9jqgnxCsYobKxkEhEuWC1I0ZkJS+p8Ehi8UsX8EPrMo+tCR4Igjn+SHSS9
+DWJ6RX5yC2iWSgXq9aoobof2ENwMHhfBCea90l2te78f9mdHZ2d6xCFQcbQ2ihmjhauyESM+mgc
eVb9WQTP7Vb9DR4iUqUwEC8oPmZEcpQR934VM6c/uxMZDXr2p58G/h92kF1aQKZc7g+02ml/lYKu
DcWFAILDFcMwhl1UVP9kV31ikcG0EsirHhqYnOxFvvroWNQOKD7EhXyJHwGljE+Gk24xx+O09FY6
jHnH4rM/br7Ygxgqk7bwPzDhrrZfw5dIUUCzjH+cisE72CNVWePrqk7UTzJBoTm4+LdlHzPmHiTz
FZk/rMc+A5gnzA7hcIxzXyFXoHbhzOu9MHUt0oeExottrN9ibC+gdyiCei6sfosXW78OH5n5fR8f
5dtOQqZY3ZZAf1tDtuMEcDtqNE66bEH9y8r6BzQ2SqbGU1PxmvoIEuGP/dFlCqfB4027Idu6AtY1
h8inu2ayuSfjH+BRE7fu5n4hF7wilajSjNNtRuMH35vuHUCM8ceICfxQetn6EYITgTHsf0uQok3F
b7DAvaQjvJcX5ARUpM6+ML3MvsaQA3Sxs1onoivMz1e8wGrkDa2I3RjihC62ZfbmVOkU5dyQHzez
v1wVYYvOHLX4GC4R0EDb7O07XLzlvObq+TFtb6e45CKuGl496Czvs/8027ED/Wcoc6WtylcEBps6
8IzZi47HX8C6ekPVG+nTck2hEECNRnwPnsh4JMpdsbqOhBo69vjI0qurqgaMd4HgxZMBEkwpp0Ty
YWBGNp3BklX82e4sgglsWLPSRCjRj0tAzFr2GrnaNIzytNaMDY5lYDEGybnOOx45L0iXs8RZdXpi
yORZUQ0UfZhR6PVpMghsnRkPDkrTuxTOAzUfNq8ovoqGEI1faSO+wlu/95Mad4P8FBiCmgaNXNvM
8DRE6EFUmqwDL48CkoPFvTd6UO0n6jnG8R5SmkcwACkdQfHh+Nj/AGbOz4M6hH8W5ZfB8Cf04Cb0
g9tf7FFJGGfuqMvPqhmq2pu+Ji2uc0xGrlMPbhr1KYU+QSkFfwPsIMe9ufucPBBP6v5AjWfj9pte
wr1i6F1ErxrrKalwp8QOcQLMZQexnQoS1ugfv/PrQ8FAqcdjbgj1oMvnSqA/AK+ysOSD2rcenxST
7dSNlszWrpfwCs/+ccO6MVHY3BcNg+yA3r1r+9rQ43cn+GAJQ8MOa9l2oF9pGE46gDCb8Aoi5tRf
TFLXkEDIMqutMZDKTqdLUEr4zmipR6fSY3JAOKKoPAOrDlEfl7u/YgySjVyaGRneNOYkJ3fGkEBV
JY7JGvGg9N6nS4JncPR4uXViwYbRRic0WskUC73Ew27iCyYY8vl57+PFx5dg2YGuJK90HUQT8tZW
jJMJZlcWCchD6HPUaAUmAQM+g3qJLRR+RRKf4/cCFkmIOy9dHMAOrx7Av0C+1ouTO6+Ynwh6Q7Qk
Xivj8e+kMt7psPtfoOtzacCaGukwLio5+EH+QShC7jq1z90Yw0po4/mEMZKyiABlNJMIlIhunTaO
88napmiWrenlOBz3WjIlEhz6Jq5THRXsqQC012ODbFJ9Cw0ZkxbFt7ovMdqAilJMK8rhGHMT9CEA
9uWSCSoiuTPv+Acyl51BoZizMPxeViTM06+Am0H9wSPBzY/jj90TH7iq8JXIOrvDtKiZAsllyyZW
hsfKbzOMUBRWKFDjd74YZC4upiSQn4zMYVkkm29n30YbAgbLkcQ6aZwxbSazInos1xi1zBPhPW0u
bcNWowRIVd2Lx/Agdb5Cawlt0w/uBzryz5E86k3LrwDSCzwATV7j8o3CHSrb+QQaQrVzQC4ABv98
jRlmPIYe7KqWa5CN9LJSRPBQu74ygVmB8um2f4CjEZ4hSnRY4wYo5WLVhhVWh7jdBcMAK97JMGHr
XGTzUgu+HwDiR+dUbZyBCmjKF3HBXoKK9LHaMNbN+o/4v1xUpwt4LAZhEftUBaWpgslb9UrqiY21
X6jTV2B5kgJv2aF+gMxazXoy6PYADO1n6YLDf9cUoYIJhhu39VH3Yyt04ov5MyiCeq+w6NftGwQR
midoyhYhh6raZsIIJQtVnDUvJn9/qgqFebKKuB8dFY68QTnLz6VFcGYjvSWiku14a6FNgWgs+7Mb
cUh45bcF+cEjwX/hEX2AbFDMUrLHqI5/+O2tmNUiblb2JxC6qTAB6sPlErsVe0r+BCDr4S/FD/65
YkjKDHUBa/E1nZfQJ8Vg9loVGNVzmysFTWkj5Ww70E+VyJc7/m6m0Q4qSP8Ii+dF7VlfqG8ygtjQ
jOJXhREPnor2Q9zn/1pYKlT1fdAQnyOeHsTfDoTEcqTb3hcpKRNFPMuh0968+LFgPIBRDbOBXNZf
B4zrK9LFLmqNqnEWcxK6p34DOxGiHI847HEydiNCJt42GmY+/SFCOhYGQqMLWc++HpUDm2/gWOh5
+D6k2fGbu8U7uGqk3QFjXMNuYbY1Aq52H8bdrRNwXWJq1UbHaOTCTtK3xbh/CbH1zabl+FZ7qFpX
l8L+NYA2vI57z3m33G/GpgWjgM7f56YZjsIe3b57m3B3Q6g+8/SvbWFgK4FVOLFN4ErZlAWLPNao
5vff4ZOgyTB8w+SHlTz3JO4U/vkCzdveBSeAl4F1qjiNoXSyIU7AIwsGCRrLnJuxmNEYDf8KfDhQ
MYo3RAXd31UeoAbje9Fwh1cmBFJcSu+82aXWJobJWllXf1DbqAY+iJ2AAfTpKl9SkJU+hdcGAVPQ
t/d5M6pKaKgjdJTXzxihMwG3WXyz6kl5IYCr0yXx1HvgNX0KuV2eFoQ2s+IR4HJO6/tQN8FA0tGw
CZG7nDMb+h957ShlDYdycNUhlIXU18KsIDWL3dxpps6qMjeWxMPabY0AjRgY5tlyaLZ68NNDRMjG
7A6aLB8Xs6LpdDRGel/R1P679p4f+NiwWczvKqFha0T9R96OyJke0AYAZQlI1T9EV6LFLc+vLo2b
2IMOdGqZ1hal25mcoAS6MnI/IIGbp84R/QDqhLsxi5vG9CW0RZ+R24Ur/MzKkdrXS57OKUW2RAvN
MuxsDAQSd9QnPz9P3WRok8ulcpHiklVCdZHI28dPxzDwAGnNft/JhrBfDB22mewDCWWMt/7ZlChp
RfEbJcvH22lCDrwlemdaOK6zH74VRLNAd7gBfSjys8KYNeVYokiSXG0GFw2fBSc2F7PW8Y1UDOtZ
hZx78OJfoVZwzBEGNuCHDpls/2zIC6DrwMXkEzNZCPG471u4QbQA/PoTxTjVuWgcbvIl4+/pi6ul
5THX4V5m/DNktj/lhTH4RUENYWrgvP17ybRZBdZTKCj+gsRsegDncsE1PNWdvoO0gEFsVMGsl6f8
+On43CNmEnQba7dlsv+3VIlFCU75vRgdM4WMqlaW9YYNzuPJcOiH9BbmMj4nVKsy5FGDz/PalG9x
rsqALQZHpJKJA+A9E3sD/Ae3aFBTqBgNQ22xOxfRz6w+5vTNMJHxCUA8EUZUvP/N0THqOv/7GVz1
mPYtyikbbYHoiJ0oM3OsBB4UI8UlLIAITAQzuPYaDlvCdSkV8/GDG75G7R/BDgz6ZrVpQzh9B8nk
eF8/1z8PNeM8KOf7KjPvGzQk0xhGdAiIzGuzeiNGqi8sNL+yb1En1H45fr6DGzbAHCvDe4Qzym93
pl5qjrfkLyWN630JEvL/EsSH7AXuMjPdDYl1At5WCoOKW2o44lnhykQJ8ZW/G5cgPq3CmOH9ALhk
QW1OvWfGtZbY5eB/LJ3XsqrYFoafyCozekvOIKIiN5YREXNCffr+xtpdXed07+61DMCcc4x//GFE
eNNLNAttiExs2VHTfm6v+C5coiYgOlcCkQl2whRQ6wXEPSIy9Q51fdPsuUN2InCbST0gHnGBvfs1
ebxVXOdduMCDGZtFQx0feP4hnU+GP603mWCOA7lMX8jiu3MoCbYG45A5OfejwTPb8A9i/4lS4qm5
x74aIp7lVmAKchNoRQDBG2ZRm0YTOqHR4OHmplIUQkmg7vpq0MPwhRKjT416ET/b8bThd1h0UgGN
QRSYyxDp5sJKhlLE3uWgVYaCOweY+XqnJiW6AW4zItsQDrVZYtf5spp4K3R0yNyy8CBpSygLlA7s
0T44b+FRwLxx2mON4vq6BPLmZIYhfdBO3hSSUydDwsAQ4yTCXMI+VIzrCEOHRgJwdNOxdzxiFAQP
GkEHZd6ayD71z++QUa3xYIyH+orHlkIZvnw14TxTcLsGxUJt+UQaxc7dLSMEJ5yQ0Vm71LuRMq8p
ov92FNV8ntWUtVBQzOawkClTyyWoqeXpo7H9FCgIbgVYAcD08uUU2nDK8c3V4Xn6qaNB2HkbtESv
0uSVL+wGe0MigQZPr92ZIN/5CRW15HZgD9o6hkWHCQdzUwNm0oe/tabkdYQ8NUAEtOo3tORAlZpf
Av4yRLkL/FaMKe0O7ONLnzMLzO2l3mFbVSYVNVjxaZKoM6sxApibV0+whZM/ayULcwbZdCqKXFai
RkPNhxGyOea5GVE6Ch4ApJ/JftucdbQynoO2c2L8/RW6Ezr3oX6c4OI68CZd2llUhvTHlqBKpY4n
GfUoKC3Ir998WpIV1BgNMi3cq+9Kd2GAGIs1JrCDixq2JSGyisYa0LkgKN31cLm9r6Dm7ccJepET
P7aAR3wgdjRFlXLdAdSoZ0Tz6i176PsTgC40zs/X8OujeVgiKP4alwfH9wdEZt7SJpSsOM3yPYF7
OfQfQha+G3wu0R5Tn/l+86X6Jdfzpi2ZW4QPBwAUmJYJFBBsR2GSQOtOxvgwURJFZozJBZbp4A3J
Gdt6oDBFKxyjEfRGjaCG3sfwD3IDyOFS7iB/NDojCDFk9uzhs2qHcMB/BfTT2GwuBnPq/BznTDc9
pBEilrKxTuFnFqZqLA1IPr7r2vaxod6iMaMrKpubo1BSghirQFAzdI4HfJXuKmLWWDyBOFXA/EA1
8/QwptQOlXD9mMfnXYUymgsHwaLRDB4va1AY912/0M874qVAwEmP7KL5Ufs9rU2PgY0AGNIHEdgM
rGp3xUBDJfWIMphTHJ9Y5lo96hWkqohuCmYs/egCR0291N4dIvcRGDVkanCfCjA2ezPvQGczRFME
zCHjGyjIwt2ZX5kzMbQw9ruuXCSJh5xJVs1pzsggvtE96z43yniHy8NHN+5HJ5Q0LV5otp/SJSGR
SlWrD89OEXBmXvsgTHBoQRSYeSy/OlONYk+9jZadewme4YVQpznM7uacJF7GQU19b8Nvkie2flp1
9tydd8ace18xa6YwL7SSJdYD8QAZfjjG/LNTFvFLB7UxGl9+AJ2UjBQQuI/7K6xPiD11v2PCeMDr
j/TKhdX/w9aAV3y1lVtGTwGlup+NEI4FY331t+TH+SiQ6BFLMl+9ndXd6eLAnSmsA1mg0GYJWRqA
C3GJZz3XYNLRXw1oxBYeD7fg7rgyxNs9KR9YMy7i7VbRxDdHf8hoIGNqwMWoN3cmzxb6PIYiDGd+
06rHr8Ix9y84KwBIj1iQX/V64f8g/FCW9qa3vUU3E8+xoFrjP7e9Grz/0J0zuYu562lyN6x5N5NH
vmX0IY9SVXIqFfpuo+jdvbkbOsC1bLDsG5uR/QPT1bHx55zSwsWaSQJ7Aj1pI2bYCqNtIkymfiEG
7hNK7Kc6kiZeFCElDmfe3h91EwDZp9bbEPPKZ9RO87E2ptsoxhxxMIHeE9hNDV2AEJTaHRtMqSI2
k8qpib2+9zpZGVQYnM1lsPun5Qqe+FLiHGHStkRNKDIinTr7iGrUKZBLRAUs7bWt6H+mKCOb/CVQ
sN3OA3+4IiMa2psX4mr1CxYxhLirelADv9aAU2wP4CFsIQXzMx37BA2cpuWcF8mvBz2tKE2qc04M
BaJJ8OkCsNljRI1IS8EJ7dH4A63jsnysCtpKOiDqfVRTX/t2daEqlOM3iuvK+FZp7z2/DM39JXkI
KFuPWhVqH4vg5m9pfmkTJfOSv3vjXYPsYfK3Txyi+pCm/DhSHnmD4cp9K1/yNjSbX785K5H+eHu3
cYj7uGug/zCvErFD4kAZnb8WrIGC3UrpjrnXENMwOOvHQv74tb3n131W3j0Y9IjnQZ1kC3nvunfL
9grSwd16H0OKk8sLrLKa0/ThH8VOINXRMQw5IH61wVMIbhTVGyjwspWwv7TZqBlwQvhRoXWNhyX/
0L7qE/qWi/4l9qoBhk2eOCodftJv7ZZh7QBnzHF+mJXoninKtIs+GdM231Yo0/g2JGHRourX4Mky
hDH8NPdNAphBpWA8wX81a72/ni3YJDkO0CRexYqidxXEPS5INeJMkmOCU1FaFF5rN6ahsiYHe9ku
KfoouUfQ988QExeoSneiBqMw9Gvz/QvkC6N6WUT1LQDRBVbu3kH8F0/tkb05v/0nbEy2KWjrvOsP
tKGf3AkaeTjlz+y4SDvg/ZhEijNenhuMwtg7ZYCQx2tJmY+Zt2PBJnT3SwDwv0jjNcWuWoM4sPnw
ik3nbfiPoerPr3Ic4lw5ZWc09l6T6IUE/l1GOhS88yuxWxQpsu+/tfVjEbDP3jncvj5lCucPk+Rr
6NKLumzMGgfb2dpcVnhkoVnTBOkNvt4LoZS+azVUxalkGEjq8piJMfP99fp5JWdP4fFSf0Qgb2VC
hPol/Aj0DMmR02HGaeEblD1sT5RR3LNo16UtPK0fQ3CrrpAJmL8dQhnxfqPtp2BSZDwhzlYpzzly
6azPcSPnilGn1wSFt9k/ch4sT3HXrAY2/yVchgOPDpaiTB8rDv5FCuZRnHqMV8ktv8AYYK/Uln2b
cRuHeidIkmOF6R78KdWK/beBgDuEKbHwzuzOHysEFl9Ew3wWMi2fHLlAkzbz9HuyeKtLmeUoWpwo
F+Ze5xWndxcJCs/ZKQ0ZROJYRYwCKJZU7tRmNg0P2x3VKTTgR8rsyeaRE7oEuybl2254MV9tlo3C
0aeiJRkehAHxuZldJq1Po7cPzo2wbbYpyp/Ze1psTgiAmJW8GDgoevjrU8PGOJ921UlvAmLCacQ8
86V1dg33bfUx/T3rq9L7QJG5njSzJmbzDcG/pTrFyHJ60AFuZAb22uq+Yczhf2jdXgJB+KRf4ev4
J8L0jNeQ4uvCdPkWn8M9lqUtArr1xzlqfnCD4Hea6XmorxdpwimmRgXjIEi2OFt+YMJ/sNsZwMY7
wpKyWolcbjV8BjBwvKUsfP+RzZ6M8ocGt0StJgex0kDRgKmqU8d4v1BG7Ufa+IBui1KCgppRBy3W
uBqoY/gxIYdvO5u/MVFH524+fvEbKn8sWYgL5/z1sQ5qaK2X+VNUZjt7aiG1+sDxVeFz8XGDJyQ5
6mp5WcREcyRXBTZyjKDqu836ZR7IpYDw8je5wX1DY/4oG4rag/fYsk5g4ydtQsMHVWFWst1obP+7
igBF4Ug9vObNGh/of+9HAw9u2W3YvefsxjamE9a4p7G79TlNQyY8haZxOlPqNCxt8oRtDr95GI9P
JsWLT28ow+dHWorNwd0lJ+05uVoV6rqntnzzHEBOis48repcLdl3jfnkdNOxuMPbb4kuT57HMiJc
fcWxSIOKJo8tblb4MUmemrZ7zEiXO2OKDLDzrbR6/HXcYmNI4xDtqKM6Wjgm914qhJH7tCZ7ZlCL
k2oDLImSNpycIQHDRLLDebujzQGjn4zC2K5GPBql5kNe5jMIqM7lGPwYA3JGzMXTsJuFrgu1Scjf
mAjS63MxOXm03XEy+h2MV8ug5Z+AqtLI9613X3uCWx0VOVEEo2Jg7ey08LcTFgDkp08uRsd06RwZ
9q5NIQG1iK/suu+pMdHshwfKRq9v04r90efcvc2XrUxebV+Rl/gjE5fOId5xhx7ReMzHYLCANwaX
6Jh/ekTTHz9Oyd/4QthYtPcmvmEzLONL6Oj8vGXTSrnY5VDqUw+DOQC/I0vRRWBBOoFNSiNTOo44
No5S7aoksoZLaqMSxMTlY42Pgdc6+288ibEHYRyGHeCuaUPwviYfi1RvwAYuyWV1w2xBEy77fQtu
coF3/6Sb5xa1cdVUIQl22WmA90Yyz2h4vH2WnZYwYJjS8EfAGAogbkq9xk0CFcOHDOUK5B4ilHpH
ryPe6HcwXcEqHuiKBB36bfgtAHNEwCjHMB0fqgFe2FBrXm49ooIC4UVlIcJpnv3yxZ1k0i4wIqeA
2mUzBsu7ceZeXeASe8eZ49na+N+2aRf09Ruwaa3leEF2iPMBbjsJlqEhk5xxpcKzE+iCl4BU31Pd
pv+kPBhrO6+BlN5sA1XE0IHzp950ZVrWRY4q5Dq7L1eCi/Kwpwo14u3Lv205MLhyF8h+SHz63tKp
/FrmmZ2T5Y2DoPp2Xskxpv8prIB4iW+wyvsiAludO2oeVEvJCOxad+GD99DU909x/2K87t6gkT3O
9ge44mbVrcl+OD00kvLr424hVNXdUSsHfJPFM+yeHRkW2CN4hWPGtcM5MHsXWp1WDNPdaLwD1YLJ
+ZqNzxfO6MY52bGJxDtGQd1XWEXwSRddRwK0JnAD9+7e6PeDy9O7V9YVasbqDpusxyPLNNCrmEQP
zHF31QS8nbCNftACLdhCvlTwWnfVIEBxj8vIbvwLtKXy/TfioDlYGm/rqRVPTYTz14Rta8dJBaJF
tlRXHSN3AZuHDmQMpy6vBX4w9E9i/QFRkU6LEgXGPwFabIu7KST5m/1XD1PgNj0ZS9Hz3YwSLuDN
KWr1Cj3CLikx2ctOdGndG2nUAHtQhuan+K+HoY11aexwdJAG9cH/YNbQkaD9D1zUCeRg+8ynTcwj
2Fm/OgcXR3y1dsMnpQk4XhOpgnme2BOXbkb8vkJOcHe8Z9vFOICmMYSPBzrPZkVJ3Qc26QP7gd2c
gdUeMCPg+GPWym5f6sNYeJx6jqw+gDZrj15NdXSZjXZ8kgvIACthY+/OI26sDW0dxn7+xUYF23I1
m05HsKzY6dghILQiaAo8j76KDZBt3mLQMMIOUFDuZz0ake8mhcLNRoYqAiaAG1sMLMQrCOYDVlR7
Ha1frk8HdCfsBYCufEgssGQKi3GIWsh89kMuDWE5TyQ9WHkGeJPpknhACJZz9n8FkR42ml6jyYIh
uAE5DelVKla+V31InvVeI3YM36IRdhBHjd3XHxiHnjbF3Od5oJu68MsQ87suBvOcs05ypUtivueQ
q0C+UW8diJjO+dnbBaR/gtYZ2q345t4geGOXtM/v67d5kWgs7QGamyJqQ6JITQGr1wveFKgMzvsj
gc657Hz5nJeje3OhSaJM2zu8OVsS5H4zx46JyUIrvevT95yBCNIpFEQKc3MuBJoU2RmqUM9ugJR6
1+qs30MG0E+mx8nQ1rMqJNIlxdgOGNzGo/o5xr7YOQUJLPOorZ1j9KEioEDkwEgSwHGoVmHgkUTJ
j0UOOdUHFevyE0bAzmC+/dbqNrlgF4XuBHMnkmSyetTjw1RNC/CxF4sK5q4fSnWK3IpHbQOTZgJi
DPA0to/WqB9uugH0fRrhi4qVuDeym/Y+Z1S7UhzFYSC3ty5GHzOwo96JGITwXo/c1L1K5hYwLvLV
njZdM5039sx/kSwX3CFhxKlThcsbNI00HYK3qo9gP3ZS6JRBRvP+F4nynGPv3LXwU88/KX6adOIC
9J7sKCnU/Z+rgAQLwanE1w4zGwf8zzJNxA4EtnEXVvicn4kYQ7MAd612AMo9AoBnH/wtkau7hZtQ
RDpmQ628I/7dOCtSrkpQ6P0pV7EcoTyHV6aE8X63xo6GEvmqOsRIm+Y+xn4kOphJ8sC7FOizxfo8
2Dc93kJlS53j2hFZdJIQ+d1JnL2ZOrWVBWIxiqscdGTkITCuJDGYFB1l9UVc/Jgc0eo+ozrhpidM
91qKeew4UO2cW/AweKgLeBgFKmSTYdray8/iM55DyMhyxV4xPALZRiXr5BAvRJvaHAUBaQMFXyo1
P06EpRksRQNxSSr2bSh08lzkjAAVNxURGjM1VjZ+8LQqaV4mUZCeW1xxZxBzWaDWzWZ0gtaWy78a
mm9Iy1BDzTNBdzgIMjIzupZujz/BeCelgPnn3BS8SzWvEu4qb6AAHBCVypwaYjwEeAN3EdlVYWpI
xo1ykQVlVtsjfkUf4pkRKaChbqA2rUkMgt35Y+D2iA4fhFnfD79dcw7md+40kMnl4OJ2djE2HYgN
HLuzM62k0ODpqeiyhIXUqKmkIXFK89llWkN5NRnhu6kqLeqU2hiC4VdnHd/wu4/viFzDYpmZZprg
Evqnya0tViccSlF7iBj8wV9/EcHUOEInOTpUDeBRjMH0ckVhBBRzFbFfi/HzAaSK2sqjmMDjxKr0
MTJSDy0WwTUvbQOaRVIGLCEyWlGAonpt4aSuB9UsYwt/MYDrrV+7wHxZpp4pPhGvWAlAVsnk2Tg+
HKYzS25ey44Q+dYG0wRVEqhgG1+0ZHtfaI4TvFHMpjgkfA9q0vmpMY/WJHl7249iHtr2uhvzzDqk
t+IuhYsLGNtXzSRuGBIQa5VB5Te85dA0e7rTRThoBIxj4GxwXvQpGRu+zq3kGeUtuaBfZkJwqibU
Hzu6E2Rnc0y5kXJMLxwKHmJ42S3135p9Iy/sH0umfdEi3Ic3q5P7P6tifsKckQ/l/BwTw5CrXWOh
6SQ/ET+DY57BJXFp6WKw2qUPobr16a9rnRbh5OBLtXXg6NX/Iih+xMxg+tTX49nJLxEEWMlHRcYc
ffbAem/KL5lyRi2u0X0vhiqLEQ8AvI29waUI5FMiPUpLIZ1+aX94MTq8gr8Y+rS1vLFa5XknayN6
f/pnAL06TI8mYTiVgb+QeqHg2zBHYsaGKWBj05Xbd4LnLjXgUDUxHb1YqfVg03b4w8rMu5j1wWod
aqv7fPXRazjFxjPt+RxArNvpbfV3xHJ6HCgw2W0XyOEptbMDq7dQ89rIWHceqFqZTZgOBDgvm7xb
A4MclU1fBtCSp6bYOd/t+kKCKCv5mnImYc/Jf+m1dUIC8GkAlmEuw//Ra/PUb6uryfK0BqTjyXZw
0NmX4Tkliongr5Uy88fL4G90/JJkKO6QtfbhXTL+ckOUC4xFGJo9SGjQupKpcnWGGYp9Of1aXsp5
fY0r20zP41Vjdh4fzBoIgbdOo1PgPFXrpfuKOzcauR87DocGCreQEfrkKvIl4tirUQRAmx8xvaDC
5mJicaC3OYkORlKDjmhdHdY7hZjYgaQOxwt30f2oZDHtNbJ+FiNkn8PwS9Ws9UvJFssHVi6LCad9
ln66GnK9u6OzE/Q1YmAqjbqTvYjdR4mRWvFP3FN+gRiQUr4/ZxyeI4DPhNBpP/tmtdTGCv/M+Yp7
2cOlC58UZlQIVfgKuLIR3INbD/iwqJfeSNSxDmLI6D7UDhI9C9JhMc0yMz/ZPFzV6DbBTzT901Hl
356JFd/46AfkbgycvzVGBaw+Y24ch0GZc76ws+QDF7901JO5qTy4zU2BtsUUg6zep7nRbPf3YL5s
UE5SwjAJ3bDWswDDppwNIr0FF42lA62wT14UojHpy6Lj2tyXxsKtlQwDKBRqHT0aIIitwiwTvaXj
4CuRYgUB5aFIpqJR27WbNOJo1dSph9gJ8wvYDxxe7EBnXCQABxl88vlojmS7kKOOOomBtB4NwaMj
9rfPzIlFK2A5K6e/XZX5aUIwp9rx/8iIK6nVeKo+UFFNrAHIrF5ouysw9q5ebX7z3dECu9d6zJx0
2G6QqYQSCeljijCaS98r1f0br5HCfsc8TYyVv9r0biJaBn8TLuyfGo7LNBq93GkWdLg7pFJQKq0a
89FUzqhgYAWYMbWNLmu5LcESOTkYf25jH2wtm/SwwPEMwxnghHkGYCL7J+QU+JE6XmQmqXSXu9oa
g4ZDr6a/3nXDTQNXT1751ie6j0Z19AzsGuqhfiENaDWct2nNba+W7yDjWiisCnPXP7bd3znDDrCH
XWkS5NupzLp0OgXJlzTTPR2Jf7OvX9dCWc2IoPplkGHwPuSlOuKaEpQg3icDlkdPHSh8waxMTuqo
GI+mJ8TWeAzzCDJIYwtIebxMnGx/nplivMgvY+tDjgu+/vx6BkGUkwZwwG7FEGS+ivY0qYnx8HpJ
lupX2x/zF2MobBhoIfSg3uXnlD9MkXiioC7V8j7tNUhZauAxm/zd767BE0SPycybbYkRcTG51PgP
J8YMe3jwX+uE8AbVNQ4Gqn/DkqbLlN4ycOFYbgUWlNSfxHlkPWNLSYkbx89OyTAJbmQFEYrd7OrJ
o68RrxW8lspL5MpsmGm2Z8ejrIzYG3CSaLuBBOug4KWYTFtnFhz34EUHY7dtG7k/ivq8spFfcuSK
J9ET/2RLNEUcafwW9jEm/jXhB49bHhf4BT0TlTTEwjMLtbDNmlo7RSV804gYkforG+KFxN8pvflE
1IJYCMpK/83OUYt/AviZyJ9xgGFJEz21kAQqINRzobegMZ7y34rnQb0FaZ8huiysCx8IKYmMCGjZ
/tJ2KEX+AiFwa8QT5kI10TAcZ0V0I9XAd0fiClTIORE3bKOMNaVxuIT1hwXcghCpfnwaGDLlGszO
TQRb4l40weV0SatP2QhAJEq040XbbV4oinI8UCI6zYHuSF5e1uDRaOuDHc6dKrtkEDS/lKxmCQ6s
7k20vA8VU5IDogm1uHMiR39l3P1NcJkldoC3JGffAYVgdynwdCWntkE0kUsT+sBSqkPyWMKGjMNM
iolbumoaf+kZlCoVS6hIsCeRczOjK+QR53XZ14WyQuvTMYkF+05oYEhWn7J4xWgpQChPic7HWVC7
ewenTRz1BcF1mO3J8EGuT1WHsH3a1XrgCjxUe5W6HLdkkZmDRgGm/92zCWXH6snZ+qNU4DeoU87Z
l+OEFUiQAfN4i4hQrlZajUjRm5fqdxvRFj122LdTXECwuWkJpye3KU8RLrTwl6mNIKLnSgP5cFln
ze56ZXEF3RE3KWeFeSK0Zp0Nto0nMmEo8QR459gSQeN+OBIKElX2Kr1NiLISx0Xus7T17AeSl67I
iPPu35b/TGF4U0oniCV0SGpE+5Tfnwa5HlyltpF+Lxom11gT3Tg2zDIRGtBlSjVNESolZRK0dHFB
RqCSLPztni3Febc4MB8TB2u5BG+co/H9qE9ZPSyLlD1BPMXSwmhTQxbwicWmioaGM5wGIxWnFQnY
pO7PaeYoLrfWDNf2/hgVJ4UxYbFqTeNN5m6TpVbQkQ+NkuAkMAQqgMpNi5Gj9oKHvmXV0p0+Be1n
BKF25wsaphRJlzyU2+MKL1NuSwnopNKPbZ8rfvszZp4Jxw87CK85WVReKXEB+5qiHxdWWnxLrGZg
o39HIAzEHlJUCeQCs6JESyK1J95JR3MxXX3YH1hqaZZ9TG9IPd5v2yUee0Shimkoo0q8DTJd8ekr
uKgqTJIVHmWlUaC3wuuPLYdtqEtst3D15MIHfxqG+OECImN9IwsQcxIZZaTpnUCjny6d+JHfklLl
Z7KBy0z7q51ZJfhW5EHGg8GHkgl5o9BvB2cBkeu012CrywKqwq+xqrzod9VBabC0UhEiw5liweNX
kAUDDYbXfsJmMABOxloEGB0v5/hPw95gnxsrKMaN69OAo0hcJaeT4j4InWB/k3SEfs0FetvPmXQR
Cf4OBJUiTVu/TAazLnwK0N8GMZDwbxhG+p0RQkziadhngA6siyaRhHzpWOQ5PQz/4b77iN/Khmh9
++KBz1QU/pHeSHoMEQEYEFTqmvVa9zhHPvBpWMhUdFxbXmRbaq18f9709+rsbnySWDRkMMMh5shI
u9HlUxlDigl3WWWhQePydhFrLpXp8r0Mj4YGU2EHzrmj4pj6ECnEEQIBknvKpblPfon15zWWWD7D
lfdy6b8KptmItvK1H/azOb/AU8gj7SQzAxWkv3z54ce6nc2lC/coNFoPduEirvVFw7yTZa0YxWTb
L4hXAslT7wNOGWnDuefrvvZpaPhHHvQCJxL1PIsTcbkkaHHPivwj1s9jcfnnPyblJNkW1nrGokKs
A2/ZD5nVGpa1153zuIVBxilg5IyidNbrwVgx4o+iIrfCu33NiBYb39e6cCxHAsriVrimdeWtKOdP
GkO3W4Y1PELE1Iw+PAnXzarOuf/gK+Vov1dJlIgF0TmNCrXL0YMI/DVinWOAlgx00i54UbatiF3M
cRZxQwO7mRcqEkUrqQLYTvHxbP8dfpdKv/Q5Z1dBQeV5TAOKUEn8eHHMEC/Lmt8CMyWYKNgY08qx
mD3uKllxxFN0n1psOeSOa6tHKA5q9LCWsQyh3cBgWi4nJbVv7DLpxUU5TPYzy2D8pwEqazxxCR97
P2bzf+Voh1sl323VnqSkrPLGB81Bze+YyTemgEjTymuBHL1XzqpL1XKzmErW86GR/OQ6Y798mmDh
6CcXTW0sY0IO404gSXZHkx3U6Fkg4FpZIwmNYyIRKmqmt/2dO4mMSGOkggzgkzRdSYJxsPoC40pb
IUWskewfGn6puEPpSp8Z7XDItZTtVorwB9BcaVUH68ljgiaTzA6RwPkdfCAytJMIFFtoeHqSZiC/
k5Y2XQWdeBCt0kNkJQ8zhqdA2yejcpVHJ4kuPPgJV4VnDritYo1DCW46swcoEjgH97WhRhmxUBRG
WXAy2HbZvrYO57qTNKZAdSKTfPgz30kwxqNE4851+BFtC3+pNtsD60PSE1yDuqVCRrG3DEN0yg2t
CKk3zibKe2qNgMPUBI4c0cwGMr8BLNv2jDU6v5pGGX/p7vzDJ6SEXHGE4I6C9Nb3e67PQVhQ9IeX
4LEVw+GFQ51V4iClxoRqDdw8elk/rtd9xmN+QC8Y7w+zhw6VhEcf6W1a2a9lS6+tC6mRSNHZBdgG
YqvyYUSTnxZeYeqwsGm1f7Mk6aoqDxUWYZikUuz6R7JWMIcSHs0jMvg3s6Nnwc6UcU0fag/EgQYE
//Aoot2bzpP9XLGhqt1UsJP/GZI+1WE1EbPX/epsMyLRxLkAGky7iywRJ1HkLsxmf+1R2zSYhwoC
AVsY39looDGJYeZKXPVJ9+dD9nv0utewTK/Tkw8Z4okisj/pL8zGh26ojN4Lry6BS6xtq2Us4L3V
5VUfOL0WALIDCoPB4XVPk1H2wttnhP4ILmYTySlblQUzAKZ/8NqSbv9uG2dzCOHrO3pztLyj4kjK
Fr6rE+qv6MCwm0eGDuXsMAsgFwx0btSnOuJGo02jofV56H/abQFb+Psw89VBiLHc9xYFEobpBW+k
rB5Y+bX8H95H04EbSaPVwfNEoXlze2rFgbawe3f32pABxkD7xcWunAIENmi7SMv8useONviSym4P
hrjKoXWMCGpZT9sBpySDCSgkCEbkbEXZB3WWPFZil5wRzCJUgNEiKfAdp6FGE3itXVRBirFpcv5+
GiajFvEzzFEsMA3A4dY/Hgzsv+TA/9BGvAG+ENeQSWBi2tOgEMlLKfuCYDrog/HD+8bmSApAHI9u
S9YDvvu46SwkMpl2bCXotTKj3V5FeXNHD5S2eIzpYZnFDOii2yT5OtQ8lOx5TsQU9Wul6ASvfeGt
DjRqafzOSSzOrgILL5BhtZy+0cH2QPPwpe448P4eP51vh1YSey/WN6sFcDA5kuYKOE+rQjnQ116j
1WGMDPbH6mN1wTOPItYvBvvWvm8r/g+pzYF4dNAyPoR565sNjMN7fnoGVTAbsy6mVNHvR9OFk6hx
NXlcWuqBur5ntm987g/MBY1C6a5/ZXzFfk8RtOug6PSmoyKyubGZtxgNggynYO0Ieo0f62aqnGWG
lGPQzjkh0TxYVOa8qC8tWH/7q+P7MK8RL+JGDs7OhlJJHck59Y6PevQdEMczBqNuaxFNbnrabmHQ
qJwvIF5a/mYiQNi4oEwQKNWoIfOCG66auhMBYm+l4cOIlGnNzbhRJ+tR+tlczQNvztB0oCYR4AyP
lNSHn5vBDGNoHNkN/U5p4uw5Yu7Fq+FqST+4l4p3v/6TzB1eEgAqhxKhHQd+lHqSLianEwWSFjfc
PqU9/kh5RjmPM7znBVS6tJgntg9KqGHISuWEBfoDxWTnd1QHCqmSz0rNSuT4b4H4KgnyhmkzAurt
aNXDqKm8aEQEHX+3eajpdGSo+JL02w816v1K/cphgq6KBaSbnKFRVuxo3Wh8bls5bTAnRY5Nu3Fo
g6Ikj7DnP1RJCKbGF+ISzc3BBBU0vZ/EydGyLeXY6/krBn4Fm+/bu8+ktwDqAyREfjoMlDF9D5w7
H42EqHQ3MHsU5qiI7kbdgFApukcw8M1Q33RSxi+7fpPZdc10ZHOzISeM+zNEXCPbq3Y8n1ef9HU8
VestHyMKvLuZ6XSbsFyJ2j3LZNQDBaLSdwN9s/nySvBp7tbX/qqb/XaEXIh1okSAMlXIJCZqdixw
6kMKmq31VmgJ9ABo4sRADkXHX3lDfosK47VNSU9IpjZFM13bDWyA0PrM0FB7gGNiZRRvNh3mtLQU
0ZerMuQFmEdjx2TBtTiOhKGKslRjxJQh9oi+YZ/NlacevuzFnu4gV3IhwJQYd/g5i8mTicFmhyQJ
as85F4JODWDCkIQzt/LeY1BTZtkGv2P3ExL/tO9bn274cCILX7QJL3kGYtchsSG0Lkypex6PMv3R
2WHhB5WQT7B8xCjpT4fSSEFkXu5PvOR5F1InR0xHg0D2pWwKplbAhOCVCDjA9HfBfQ9yHYW7DR2s
4ch3Q43I2+NU+WZaLb9B6CZauB6MG9gNfPgeVC4NoryLGx2gUJ4/HbCc1Q2Yj334IeRhNgF2YqSK
w4MB10Qdxne2L7IShjY9EyjoT2+VatYwp0xSroFu84E82Z4jejjGPSs2Z8gdkCiaYvThAdoecthL
RiMuIPR8GfRn+YepxpXPMTTSO4X6x5Zm52oPfAvi4gwLHOIOE+u0JXmODbN1M1jcLHaLuogCTIwN
0JW4V0oYUJezn+swAFiwVvtOE8lKoj0V/PhK9DAVtWOmFwuzDSlMUsEGGjxaovVhxdMjJMUTU3GD
34qCvIuimFkXRTgGZggG1Y9nRvVJ5wse/QxNtZCuuwYgiiajcKCO9LtZJ9Jb4f8bDAFKGN4htWcm
zjUx0yc8hJjPo9hA5uGfrqiLvLKfP476VH4QFPft53B99+rq+w+RXag/hmbov5iH0zXjeDFnVwF/
uPofABfsIfbcCqY1AylH1Gl2dCSzBbyacoGZS9sq7ubh5gCjev0PZyaO6gBKDFUWPdUjA/T8dHtC
JTjTdENdYksiDXgtZo1XGJJa2bbyx4DRY3fXHmg8bsfNjWYLROinHscgEZgH5iDhR6q4eD+0e79x
ewmGoN1GWEcrinsbnYwnnGCwbrasU2C1Gxbxzc4DzO+QnVwHe3Nn3d7E/Q7zkxfNETDd26a2N6SP
P5vP8WcDSeCJVh/widkF8xnNKUenrpr8G33jogJs0mGcpB7G75nakuZzEcP5pUmiO0xrNpbyx+GG
jH3GQ0RqQp+71JQDDOwApTUAEMXah8QArcIn0EqjtrEayAMQ/f6aHGCpwmYfbdztQGy+p55mw2dS
DzlMrdH0ArrMblYbPC+lWtPlDJhfdLmnVCdZ8FtEJ6a9bT1oZXIMqg4t5J1HHak8tWPy9LaUIwA6
Rw6olkpXgTWyJXSQFihG8OUZ4+abK4EQUno3hkPAE+AbPVmpcJgZ7zL6z4ly54yjgeriGTbr6vSO
SVLC3KgTHOxplyjH2w6DAg5bvbR4qy5ch53Cgbgcqv1de9pcSoXCsEqvrDWwgqxGAV9f2/1ANVPQ
1jMKXb6jMyS/EHY3J12S0DWTBc9iYDRnArf9yP61aYYe2pOJDhjdbSLo6/YGDYAIF1II6GAwEhpC
PkcmCc6qYi1ztfu6tB/QDIKKW51XHg68JC50DdISLeWvDfog2DCMQzJRwDOW8/dU6LNK3pjGtEnA
JIx/Sld1ZtYcE4AC+DSDMdU0h2jU6RwmnaHB4BTrNFDdFjQ8IY52fRfJUjdjw1GCz4gjVjEW8MdV
aItwYF9kSUrXPwDT7uoNTbkaF8yN6KkF51J+OsA11c8HR9W7bMUMTSysITmsub1JJ1xXBWGQNqUe
++vVNAkNJhFMz6+IofiunRnsxho0I22coDTw7A/Di1WBiJYJY1veSFw56ZO5bvGJvQdx1Zb7KvO+
OnD+Y+ncmlTFkij8i4gQRZFX7oiIIl5fjMLy4F0REPHXz5fVEydm+nS1pQh7585cudbKjzQxAScO
O4Zi3jcxRXPSRUuem8B/pFWCnUPqxamSJW4nQY8xX7ROaQL/bAc/ijmAeCpZ9HJn2aPLHhsr2FB4
MRKL6NePzl3ghAsG5L7+8lKwFfMIqRf7TUwfDZ6VxIBjZeFTwDemUHZhhL99euP2FMu0xXzkEL8N
a2CjepteFkKMATSh/UzOING3MzAHy5vfG5qk9DTnTkIYYddwBpFc0NekBh0ESgmI4QPz5BAWhU99
tbeks7su9GHYlTesLmbkb9ixW4PDq6GjqIaga1zGNJk+WS8/bzTaOuWBM8YQjx2nNUG60+wea0Cx
Lrn1VNiJZRQTReJHIifGOvxMewQAGiZyJfSZKcRckfCEBHR4YiNBYgvg4p7bsXDZgNTxSw4URb0j
Iy95D2DV0jNUPCPwxU1q5mrys5q9w61SvvyT4oPGQce6TjPx96evwa7gDw7rwVrE0tEVoenxzH2i
e3lsTJrtUUgCJmQWwd5+mTogRm6c/+DdLbMP0O0Q3itCCeQI3c1O0jBRVzdwggFDUt7SYMJyzoGs
wF1qJhe/68Do9bS+LRZx/YG3W5LLkGpv3/SwE8Vh0dAu9kHSBWpO+o5U7MdwArdasBR1HGCx4VxN
uBAlGqRMstDrnp6ul4jnnyB/LMflzxgA0gPqgkHwnFLOBGr4IRinncPVLhcP60aIgOADIZ3FAz9+
fLII32kvvHYtYBJ+Lqy+UjNTUEMPMa+Dbs2whCjBfSaF+wa8mBAHm8JItE1fB+bDRuwH7zyTX+H2
BrcZx/9FMDgC4UFDKXtmYA77ZPNlzdKohfO+GTVpZWHh59H+StLHjDa2Re3lcmyNoWLqIwz7mOIx
FS5WSrvg5BN2gYcAinGpSDMe4wEkL9kzD2xsTim9r/MUMBFKVzwYucE5TirQPKiA3CEGnZmeoIX8
RwgmqfGyIXqkLmFv7HTHzGo9mLCimFwgYw23VAUSRtjcdAAT9r4bw0ckc1AY3YazigkrrQqohngZ
wOiDU+7E0DIwbxqCJEB3++6aPBVOWcRAKzNx3SwiN9q60HcEmsN8lcUUnVBCQizivsv5Q75KibLf
bl+QmNkJtNYGv4cAXkw1pRUliTJ+glHMiSQ1I2CfdOE5vTM7snsoyZYUAuQ1jPa2dnYy1RcHidbc
cczdzro5bda0PQlTtzf1RLntr472hVOdrixhcBt1PbIpzcncEqB4aCeiGSW1CyBwEVDxAE7l1Gwm
fEI+S0rmIANFpQFUAo8zn54IQOvRTaDgM2hzia6dQ4tb5GLDw+aV8uBOrea6MmvlkKiTA/OBFBK6
RDt7Ao0Va89zOxGADuwSKAI0iTjgz39l4uhKLfZH7vjLGuGrB35jhlqE+ERgAIpflmfCIsUnl2l2
kk8+LO/rta4ZMCMM6A/Ach0D86StuMucWOGSCzyAbEx3PVzYa77GJyCnZgf0dJO6m0EMLpyudWOF
v5j3Q/+UupJ+3pawvc0KejpqRnkI8XPMnL1k+JsEOoOeqFZMWP/k5Kgq/v365P42I1Xw1EWaguJc
lIo038iw5Bq4xYnOzoZb7N1/xubdTw7ca+abaSNOh8eIQhbs+QZfEXTxxYmgWBXL39MtE7n9ZlPa
G8VDW8NCRRPOAGpJQc52jztqiQX00SLYs3rm9PPplFDUW9tOtDbSpQ13GyAIpgGVpsxwRG9/JdUm
BnHfack5b0n35J1yS1FCBl672R/tA+Tnb+2ihhTEPeztEKhYlUZGSfvDef5dDCf3aw658TFLA4x8
gHkTdTs2ImW26SCsQcuG+oRv98Wxbu2sci9/w68kp+SZeNJ8pheOszHtgY0zUkAvJ9CmSR9qd3pp
AEVf/lAJDgMS0Mc6Sc5z7uQxdismmnx88lwONOeKqtR6hWUDfO3RquD4ocNG4kycILo07sfalDij
I9e1rv+YZZV2gMVX42rpvCZ4aYq0TFvXFAtWCcl4DhjMhElIKdajjtRXaLTsgk5j6eRbIUuG/rn1
zvJRX6aiCLkj0O9Bmvdtjm4WndPPzhUThiBbkxRtyV1yjStzjF7QkqvekRMGb/+dAem0Ckg9ffrS
ekSvN4TehrjM0uRWPjmtMdziu5xyCzJe2Xp9EHiyPigd8iG4HcEh6ELUm9zxEHgwEn70MlwdhTyq
yzcmIaNB1+2/vN3Fu3wiMqMaNmvpXePuhed+YZgIbR9twdPvf/FBeVg1zx93IO3i7aA8oUzE2qBx
enV45y+kwcWIJ90BLVJmDRNjhrRr9e70rswG1r1nf74uvl7ZSTfP9ZxXMcOSHpL7fVvD3CqOqzfN
yPNoAOZrnqilf3Pc+zn4e652sTO9Aw8ce3WrTF6DoGLexzC53uKqWT+Hv9/XpinC88XlUwYPr0C6
/HK0Q9aiMnUqBk9qlDG9z5QX3VoYy3CycYhMWhDLHQNeTtHNCMFw70hpBvhDzYfLvOPwb998yl8e
hjVk5LAyueRu5510ILzlYTEMS5q3OP8H2+fA6eL494SOhDU98fll95uwuM7L7swwz1OZFgRFe93O
4JGy2w+B9IPBwiC7VeMtIYCBLxGHdcxGZEiKLyRqhQrgRlnCiaDQ6CQGZJzXoO+/U2JaAs+LchjJ
ObFaXzXs3lcgxUUEePrEeAbg9wy9citR5i8spkGgExv+8D7qBOEXkA790/c6mC//A5mA0iSchrAa
v23KP8ClZYhPHw53wtWMoO0/03j4w+FL+U5eldD4a3+nHcB+8gScNeUIFILxY2CfQrgXPEsY+MKR
zbCCg+6U3d22gDmnOayPzzDCxl378GA9ox61yPuL8vf+e8pdvZIm9BD07onwxPAodnkDw1RrT9lv
u6/fuxJfGLLr9/LsefQ6Bsti97Xqj32r6EF6xw1stGhYLM/lE7NuFHf6WoHLieFUVPQ2wwGmdWXA
46+oJgh5eOydx+Vj2r6ytU46qhAe3CeMM7TGzLHwIevMKOEjwt26Pz+h6pApGF1owxUgGIppBOu6
g6amzeAbb9AK06f+hW1FJSlAQvaO7+5wCRhaL8FHumb5772n4bBlggtqzSUiJiti/idF8NchTWUE
qNA4u6jWvM7LpaeOxIY5Hf+EX/xoyQE4piCo0ICkIUIZktUzykF6y6AkiwwifZzgdsZKhWWIuRWF
vyQcTGSTQQ7DEt4DOQ51EQSmlLzzQNjZ70gKjAcPUX27uUSd4Bq7eLJa94zsjLjFjKkK2tStGPNA
+24c0SNpli4+dsClBvnldxXc34TaYdB9LLrQiwXYPcZUiduzrSEmJ5ob9BikLCFME+Jr+4llAXHU
UjnMqJcYxfh0r4O4X5lt41AGdBYZFL96+xlSftvKiplWk5w1wzeNj3fmVcAd97pWfAnvkEu+kDjo
Hcaw0rfR8Ofu3rYAVKpOsUdeT0WVfub9lZBLzzBz+KX4Oa9Qa5oVqW1ZhAUJMYuWicLQPWT4Ok2L
ePCvD+QfyciOCOYRCCl46WV2nvN2D47/dhKBzdE4OFLu0fMvCuJ/veAmHXHbMZ85CVcB2eELJvGu
PZqRNCYBj/sIpojraoeycpo9JrSd0L3tvOMO3fv4lYf6ZdyIM7Lf3uwT5E9RgYWUtIOkeU6rHtxE
nKSQrxi0bmRE5wvmBcoVIVGnSsLQMit2sR+TXo5ekBx2t3QfRBr8CL8d98zsmdzGpP0fmOt6raIk
SD84byy15Tu4JfCdjvaZvFHmKEEIjHvzB5NMWZojIRg3ljoHvP7XhL876wHxG+c2sBpEKH+gPzUl
a3vfeVoF2hDvLDhea0VsrlpBZKObMmFjDcZFQwgjFvgm63YEo3UlLTBIKFZHULW+qxjBwKJmJZmR
2rrBqtbMsvu0BiyYvLv2dr3DdYvUS7K/KOfyIulJw/hOVQjRayXWufhBBMJeRbN/4a/hkypGjx8Y
WrhuMpXiBycb8Fzzd7mE6dt5kV5XCBMwGJq1oiic/f7Jp6ShT8JE0x9Ki3qlDN3GVIs4LDA2lzxu
LYOpRIFUjVEJgYyTSRrobVxkyWxUfgkq4zbKAvdDMcJOonFDvGTVs8SQ9gs8IZPdcdZmiENOxUjR
FwCoZXGR9F3QjvJHe05fN/rD8Eit6kNpTHsBIgwCANDPt0iRmJ/IaF/2HG+boTK5COFtmwnvt12c
oS3CH07h3waZG9VU+0xJAFp2ZYgXbMZr/PjvxGFKOcgKb6zP18wl5ljpOCTTJ6bBMsekz1ZXwfWo
Ezsyu5MM/gYroBemN5xHqPYyJBIpWh7XCOtF1kCwl1KRVAwkOell9OJaL7j4ACL/2CpAOG4y3CQp
QwkE9Ei8wS/v4qaMnOOrAHrEkM+Ti87qh54v66LLtsp4xglgxYH1YOwNNiWrXgodgT12qvt4jE/A
NgKvlVv4CbSlAGUORmneswPwhgze4EF02Oa7wNtPHegwOFkLXg0DxDltVYhZMeVfMhyTifVs5Jex
wA/orX5o8VyZ/gUOyDC7P5og3RnpfrLYEJHNZE22DrUhlffO1p6gkCJKEmQxunAiO6diUqO8PUXl
hK7eMPoGPY3TxH3q3kODGEYgiTliBVslUAIK9nHgco9ui4+Z4pH49h2mW19xGd4sWhcB96KgoXFz
3wdmc+A6MPawuylPYfu7UhZajIPNfcjIHBfgCP2iuA7zvICVh9KUY0VaiawQKa6O3L2+FQQUNEAw
HzdicN/JZERJkLzCgDKKl2ET/vTx/GbYvTM+GIkH1+cAEEsKI1QcsguGYlMiUaqfkKOyVABgOPgD
SEV8n+TkmIdqNP3/1/vjrNc/vB52EkCbZgpeJXKJzhaCu9t4MRZ0vzGssHvc39kQj2gW8ja91iYH
B42jChpjHG1OwA0CAeJI0Eleqcut25qkBxkU+xX9UOC9oBNOgDywCE2ujH4hQXG3UT+OyMzAYEAy
AFhdHtO6cCCVkmRXYcIAc4+tWAsTddv9d6U1FIX9OUkRuX168bh51MZAYGxY3g01zl/WxVemBgPK
ArTQ0UD9BUU0gCHsOhRWJPOwZpGTfG0mMG5PE6J3xNH+ogKD6CNHEFP0ome65cZVKNcVJtl+kLVP
uhROwGsaXJWEY9PPR9RnUBmROrjvKV2KEbywBXVzw276TqZj6nBYZ12apmfYDDRxBoVPPXc290c8
hdFi84ges79MTfcDhgBz/rNjqPXRjCHfNv+aS9rKt38ZFBEN/9Gt4OKkRONAD4JyGwOZetC6hqZM
gHC8FQgP6yuuP1bPzxCk0VMeofQZRPDPac0RHonvXTOWThiDgCnToN043vg0BQjWYm+qAbbmB/Q9
wwdQADM8e1CbqMFS9tlfu6BvMn+K4F5y7DHc/IyjRPpmYPhBxTrHRMpusBv/BJ0wGHCd4WQ6/5Ir
0mZc05IfehEblOrrm+B0AsQUxK9frqaNKMsKKyuSTLLVXsYmVEzP+1IsxkQAIdimpwGdsjutBGAS
2Fl2cvjMAHgYvZ7FoM/moQ+MyrOB4E+YOaSSaMniBlmNXelTS5KRJonBXjyudv7dVwinAq3Q1XjZ
KPTsIsLs0C7dkgiJjqOmZ8/R6uhE3I+M0yIk6dZlVAUwiGg+dj3siX18zlANkgq5mifzqwHRJx+/
8rG3HTUeDFN/OCp+8qT9Z8SDmWtcrceA+anX6e7fJblMvuvzGKPqVBkr41v2EKMBNoR3jQr/OP5u
tNnLZjatp41y34g7DMi7BXjJ+X00mkieDICRruStW4bYeFeXk3uCw6z1HFOFMhL3TnGkMz5y4NWQ
R672AJdnpNfWUWaM408573HfaZegfOvyTwwmnYiugqt7b377G+rMuBX9E6wBTDtsSFsQuHKGjnwd
nkbO0XS2XyCjFHv2h7mbWB3/qxEl54lqNyg7TuL2hbsysK3zb/Hi8rsOU3/NqUzIWtXBj8FQqNy5
i+/gWFvU0Y0jvMf5qNKUO7tqqIf5zLAqqxtuhnaPjPPjf3wORIDdHixhjno6ZRCpl3rcacmvK6RH
jm77H6oZ3Fump3+9oOsp9K0mTO10r6CJL1sNTssOSturFIhn3wBsfnoDr+ucZopDmczc9uHoyel4
nX/Ch9c6HxcPSrrkUmbgvhretp95xZeNYGDQsUU0StHZo1QI0FyTdOfBQfAfXFpwvkA0y/4SkowK
eIvUhS9XjSsWEyIidixw14l8rBldljuuAcydBrqPnge2/vTtv0KV7y9Tor8ehmB2PmLdhgowMqAA
K+80A9jj5SZEP6bAwheAGIlFBMe8SmkhoQm+Mm0LTlj8Vy5MtIKR77HJ7YrTswNAvv9wuhtEF/pA
jGqypKUEpcyGk+r3oVDKaQWMzc/xyJPup+dVDudMl5WhcLgN+a2cd1bxXH7wzp+QYOjl3mZgY2gU
lNQYl1EJs+4OGM+1DL2v/Q5VYKGHB104hH49akAqawdpHO/TsSTBI6PnCm/OxddmXQhaN28vK0X1
ry4TByyD/QnuKMNvLYBVZtraOq/puS9Rnz0m1biYDP8Z1mXMlMygdk9wJUsqDTU0LH1xnDyCYtxi
1cQVxo+g5u+r59K8TPHhcXsISHk9JOjJndWbY7NMlmoZ3oNpSNwh5+mdPZwBzIsHb7W1q8ULInI/
+o7EaQ03MKtPZCbSTOYwHSw9frvLPu7b99HT04MbrAPmcuG1UNgD2+khrANUczD7DvksG+8mWxwY
aI5bHbe1j3gaGN4tgGPs6LPvyIi0+BR8mG4iesqcP6pXgTGOalfsr/dpRovClucLJsZUBdYePara
/mFypbvhhvBnhGfLYgPXlz8Nz7l08wD/BW5RzWeTs9qGdY6PxBMeHqmByMrPPA3B2c72vuczmpPF
lctkoBWVLD1mtg01PrZhHfjVtA5puIAFYdvNksg5ROVXqTVBUUt7sf/RgMSTh0XTja5NAYcMqIUE
y97xKdxXa6qYacUBbOE34PBibv/XOiCJBXjBWpyAvPoZtW7r0ts0V4VXMrx52SeeX3nDt3UAAadw
JrqXFPC0o9gYCku6clYl3wlza6pMblABREA6Zk0JgTywl5MUlMZQxG9/92kKVwMLG3I4qKsFPkkG
35kP85CMcUtE+FM6A74pbUQUYj1z+XGRJFppP74GMuMRYrS9riHglDAvND5BNi6gM78oVS0kKN4G
MNiWCq3hp+uw684p1kgt6bkDrvNfC+9uY6Hp7qYXb8CW76IKfzrDOQMl4DaK+qPkzLtwqxoCyZnn
KGDw/hTRZJqW9nV5XjbYW1JDYCT8dXOHBjwAnZ3GxHUa8oEH5dfO0iFsb1oJL+eHJ9IhTKAohR5y
YT0zJbbBc+pviYhN0qLDWlB4y529hw5jTnkG1mHIkiXh4YAZ/zBI71CZ+ws5IJxFQvPfa+nOsa9W
F9IzPllGJJ/++65fO5PDBE88E770Zi6SMFm7jGbZHwhTZD9ScXyE8Qg/hr9QvQEJyzZVUQrImyms
8ob1e7OnoB8YWsGsN39g4fPXD3dH8DJ+jSl01JCox/j0HdGdQZtgSowYZGlJ0YmU9AumwVtq/JJY
ZA7AhamQAel4HnySR6V3ct6+WLmSGYCNaGwAObukhGNAIg+BjQJXiWaiI7NisbMl9rAOR7dIJZCK
wLeghwIrBS4ItdfRBQgxGy8f7YKKxWYQZzhZuIAnRtaA39ZeeEYvHJLpw7HE5AbtMW39+ccgl78v
fnMbtp9qPYLK+YyqUT7uBsO0P+klWo8SbJe+wt1vR0EpY0yoIM9sA/8S3aJvqIbmbav6lB2zwuMh
jJ6gNOWix9D0UbloGqdePCE8vOI2eoza6AnrjphAUL+7/bD0cGwI8xAz6uTiv4NXekty/5mSiUz6
EIne43eg+tIP3U2r1YAadHOJ9Em+6EMfv69241fYmWpThWSiOxJLIkoYa4qLnbm4eBwjHF+1V9Ba
k8fI5IDQmMiYmKvNMUOr3Mz+eE4cdjcClcFi4zgTGGHIiriRCovmkJ0CFaK1flmbrN6TJYkNbTC6
tgy/gyxy8Sg+YYNyaNs9Ozs5+42Ig6H5EvnnCju864heq3WWcFt4bCV3QICAF9APMDmfIG+M3EBA
AaZfZIXHmcoFDKwDauH9D+Y7XP/Pi4FwXBqAJqEWZZl98pG7ca5BMOH6SVjbCMIdx0/Dg4YYxa+d
ydso1Tr2WJZsepAiR7xwOOYF2rgIV8Xb7MkHKCyBPJeYb2BcIhsPjBGPLlbWgpXILzHkgEsdl5w4
Oi8AW+IPuqfZdv82M1ngVI6EKAphrr3LGiOlRp8pEVhAB7b04ZAKRvlmpY2O5pjn5spy0PBWEUsW
CWnUMWJJu2c40h/ThOpRG7GZAtJpbjRVCg2mv5AgEjpudsOOJQuiEe5/8E2UU7QmbaK1TkdUdlJB
anD85XNQv+u84uuoFnPmWvuCX5oEcvhTHCyUPpTInZh5VjdyyTbuzo+rKjyRjAyIZAjGZrVHXulD
e/H6rCtZT3dXXw2QreHPjt88k9jxaSWhY6cNeSKS5gh7IUbJTMWq2r9KcOH6TgxuyGWSA98b9axd
wGggCoz+tGKjK8Q/iVa70SnSHaw2zR+MFNeoJEngXBx6XPJ67jY9Q4f1x8M+OkC3EARDOQo17wxg
IpF8Q8qI5JXNQbVHgHePrKgi0lg9L55RwbvAYnCHmx0PmEP37Q4tpvSaL1ebUKA49PGIIVgz2xdm
0lCfs+Q/1tDVJ8Pg6V9JhvZZ6fRA3xW4lAXBbMBAWUQUHHQEOFbeO+xsqtXxYvWQzhOfjyOjFEpM
yykf97JyoZMZxvwfPa+aCMpytK7MWTdbQrBmdqnHBMimqUhtx2bp2M1CeCAfZo855ce60PvSGr+/
6rDK4dINJjSgCwdQ4uS0fU7W09NSONwU/trFFg6c4T0Z9O3WUDFj31zvs94FmcgOIYSIao183H69
QX1xv8HtFuYQ/41m0qvnJxbLaf0GONZ3tNPcxzVQdiS9vLF2Otyfwe5iP5tJUyRng35WPW8j0LSv
h9BgmAdK9urY+XemvWNX16Pdd9TsxjdKsWt4x07h4w+/aTOpnyQEzM5gMqv1on4kRzumvZ3bKWnn
NdLJMiDy5+l1sBzgCPr63V391y44v0f1wL29x+eT3dxGAzVQis31V+2aBkM5ikmhTNSj06+95u7k
/hW0ug21gVuRRnSZ6B6CWatylrbbcvtNkVZdNUvNOY5oOYUQ1NqIsqNHU9P+snH7nH1636mH6yHl
lRp/7fLqXxLezW0uwaATPJ4MeZu86KvWd+ehAgUpMc0cxFzUV/RLnsFLy+lXBjtE6t953z13mDND
KcG9PT7jxrkN12c9UdtQr0dPKP1KDMPnSg5meNfKH+I+ZlYXdsjx7qqlR4+yxTK1IVBdF2Vv9LVf
ZbrdDa1ugdOxvq7Uaa9/UBE8FKD1V7T/lw+R7jW79KlX7h2n6Y6MYjZ4TDqqV3bT3iv4dkEorruR
qrhXI64Ut8qduoLV+1l3YCS9gyfza5E8//tCjmLhml2oxUe8nTE+I6w+PHGuxS8eLpK3gIZl9/D1
w+5C8MZ1+LRtnzCDvTHDVunVWiUuitZoPv9V0t/CWaK89yni4lfaJ3kzXbqhUFvIvTCQcmdQhhdz
H/AbAS4pBnrqEHrra60MfJkkIVllSesLrmq8ZnYEdCyQrAgrmLBnhuLHzIfCwU4AoX2woZBILzAt
kLEar4GMOSCmV3qioCHMHFkEFy9AChbG4oeEQFy8gaLYFUj6vCcW+ycGt5iXES4gCHEipj4ZQG0v
+9emNMDf4OGs7c/RhkRxxDPMmuGDRnfSdp8uTxEFGSArfYCaWwNfk3ZFQyYshjrk3us7So+XO+v1
+NlyuAgjrJYCc+d7kvmDN6KJbbzuod0KayTxNNPDENsha4QJkwKPY4A0BUyMcCLC/ULaHPdUnJIA
NXmlu+IwSuBF2VnXeopzygXe+erxIYMHe8Y8iP8ISog2TLESLAm+L2sP9AZaVED0JARJu5Sc7Wfb
TEgrb5MlTxbP/vmss6WWgD5PE7gYCcjEzacIp0O7fW2uGxB+ueF/XRxYJw7svnsqAjXwJQ0zKuhB
8EgArtiMPReoX7J9bQYQOo+g0a6FYQ1dO0atL1l+O1siIgb7dERysYc1QaJPF3Bno08zOs4BwCuH
5QNdMaYNuEVME245i9ygq3Hif2kPc6M4mm9rPpxmHwArJXBhrWk4Iscz+PT7FGeuM2SpkP4MuEe4
huMnZCiUDZHtgr278PMER8u9x1rGWifTPhw0ZbYamMpidTVlzCHIjbLU0r2nxeNNFxv8nf+8mUjT
xv0JQycRzZLbqjMcXbEKJwsTGttwDjluCknR62a4Qpt4Bjuc4uhTSSCauTU5353d3Fu10ynMDq2P
vAByO5O17zdouCqDQqziAWoA7AkM8XZfQi4MLrJqyTM6Z4TDuOeDrVIY0npM+aHWWO8aRHW3YQ3I
4Q39GdPTxqwygggTR+gAvr82fjrA2jqFqdBnTjMYnpy6qJgr1YIAxk03hYf6UkmDQEYdhZdKCorS
x3m9aNxwCtaLR58ZQh6g89X9/5Fmwuanl9q2HQsuBDw6TvoGxoJV3GgJfqLbTKnC+/x6dpXv+BmD
IKW6Yr0UmywQwrODsw1148t5tUTZwqVtz4/RHmngCoXzgT8PaApbAiXbKeuoQd8IaNhp1r2A0Hwb
7ZANm723tT1fx6dheN0Mft4vp07Om/IUbWs0pAht7kdqGP1tFSdfoYT+6WMenPEez52n5bOuMlcZ
uGn3IAoYQZm73ScZ/l2ddOgtmvrRuQ9+lXoNI6ChXjZ7uk+5+M/Aj+opReYJvrXeo8rWkWLIkLfH
ESYqmo3a/T1HDQxpEyJu7oa/+OmoPUsTIyVkYtEXAsIpfBA7GfDDnvjS/elBGYWwAcwaZPBAaW7z
kEpTxn4oLahRIV2jCF0dXGirkWEpz3FECyODXg7k/7cgtsMW5hj0Vxcouryhvcko47YusiMy7uG0
/LDfLl2qsGB6IgF2xnXXXB3/TQ8yEP67A29j2QE1Qqhnl6qS/0DqlDiTpgyOrwFe8+AyOsfdTzps
YGDV1+mtcElOut8RtJ5LfMIcuPipPQQDqvlEb3hF3tbB8N/wb2j98Ag7puoOASys2T2Una7Tx1zz
YoSPanmug+Ngabw2zyF1fr1vP7ZyApNRY6OISSQMVi3OvO+k+s6fpT14hpzVX9zrnS4O5DqHEDr8
7nKopTnpbRG/xz333Xs6aj2682/stmJS9mYV5dLQz5/h9e3tOHqtYx8vWpXpMtX6VFAQu+9TQpMq
OKdEx1PSv5WWViw1yB1rZb6LzvRE5u/9YykKRjQG1D1oRfCEip6E4F3Ux5fr6iuM8mrNcrke4rtn
a9Tf0lOgu3oWVGQwq3eo+6JyCe14CXECPk9Km+W9r+yw2nQm1UaLqmf0NKKyHzJqBgUKrYj6H7pm
BqGoNmTBd+0NEO0DwOiwBNUMSLVnt2TVzue3P/7w8yogvSjqRAQyYoClU8IPCCNQu2ayuJpJdoHu
I15Af2MQH2guK6hCEAwZ8yVCJ9pGnIp0H8+rdrQ2RIKzpVzakUM5sEiEhUKvg6KBrqxwijhUEXnM
enM4iJb9dVmb9I0FqvXhfKItzkjbzrS5DIEe6N32J5zQdGLZ6pCcMRGgsFglqVRPqKKVMJUEmaXv
Sg9aCLCi+nyvCAzz3hByGw+AwD/01jWNh7d9TqvxEyBw3aeCIJwwwhhpEMhRwavKSXx7Whl91kQa
pqK06Pl9oiHNuQ6dT+mi0B2g2/FiMsuhndCZ1dgJpA0UezNOYJ4CeQXg12ipdy38mC4Tej7NKKKZ
vY52i2Vn9B8U0BVDqdohV4DZ24zB71GvXbEu6SN/nUFFYOnQMBEWqihVdB8K7tc2GB7rZJg2xtFu
1lrMR4CVw3rcZjFFBViEL9+lv9eJI40KWPzog8P1YlKWJYmRsEniDpYwm4KXcjZWXU57GFybTHRZ
YlfQ24FBBilVCuMX5GBhuBaLSExc/rvlH+gxbHfgEmS6lA1AIaAAlHzt8gVfCrWbfMYVbhjwPYU6
fKizZh1FZqTgI5CRdYigKDPCOKtSmL1xb8VZhXmidTkAwZh6JkZsXUCtOL6wMkFxhe1AYgHShZJo
y1kF74xsZ1v+0MUfdcBaI7pWZvvDRq6/zO8k9uL9MzCj/Ge53h0w+CA666K0hDo/4cvSvvyEBSMo
6Hrae2iX8/2Qma5ytErucWKtUVByIFDXipGIxpg8WGr4mmEIiiE8vf7KZGR0TkXH+UfyWi9h27kk
Whyhu+kfRYcL6x404bGCH4t3Wow8AJpkRQ1gClNDhH0nv530Sr7O9YSodfBF94lf7pmb/QTsRBVC
Jou+n9RJlmSGVoJ9gRO7RTjrWm4DERhDKizzcCPDkOAYG5ANduyYo8rv0QknrGXcLGI6tsmrQ9qB
eowSlWQ6Ll7gKSf/RoWOyc3k2WDY1bG4dVsUWISL6/zkUPbhNiOtbfpNKtWbMxB1g0EaeqKjmeEh
0zo5SdhR1GI5Pprwqzn+6GeJRwSShL/jQQ1d1jBNTRd+jXAv0MjQn+iOYJCUstfg6CGWY52xMKTJ
SbRQWHLwEy8FK+Y2K6GL2leIGZcDj4ruLOZBLHrCcdoZ0IQe/mTa1+J6ejbZwd1lY4KiuSy6q09S
S5lJ3vwJOFJkvwIVBN0+a10hUTzPQRI4uhz2umDzPIDvSYQcKhhr+s5ImjF1k3/V2GXW+1cUTryb
OH7Iu+KSjce7Nfxh7b/e7DO3SfgrZ0e97Lt9dBo/1PSQpZCaygLi9sutIv2AaSGOucG+8+fgwe3L
yGIFzzrBH9vpBEZJvwovgJEGtp+gqmAboAOLYNCE7Gv2PzQaZT24e9u+m10/Llx19BR28xynw00N
jBnRzUuO7g4Mhd456+k910Cq5CmI4UBJaFgPtoBLL7exPhRaMgFtK2k8WjnJrIlAWfYK6MbDs+py
SukAxBHfJhUuJ9zIreECJnHlWZCi0CDb/GAHk79lQitzSKTV0rthnnGNEpjdDK+GIUY+Cp24OVRz
mqCcsdZWh0nfRyoMZSwkaeEDRIMGwCzOgV2Y+AF3f8BV3/yuxUkF0oSD65rXgQfy1cgSxdW2zLHG
gax+rUjIXNBNwEEdPVzfSYBbPdMahMz1ocvSjfcneBvCTYXPvhpfEIPTzFKVcT7GScdTtIi0uquw
lp/v5U3Gffr6B3LPoGESDt8WuuKHvHYI5d/Uvmt0MuiAKETIpNuj/6EDqY+CZ8fuEr52LmULF3eR
RUsj0MEWWXfVnZg12LrbDFwYwX3FjlFU4iKgklfB3c4dYzhj+OxpC1PiWk8Umrlf+6n5PTCwi1cs
ru0vYTss2WaHKks6m4PxgwMfDWZ611a9rwU+fztqB6uf7z9EdMzSiK760zRAC+GZ5twgw7qvEADS
X/WVydtH/+D1V9nwYAhqexuQjquK9STjhrJjXrOB/cDd9my38XRlROPjz5n2RG3lN7ce6+fA+c6m
hwvp5J1zmLMYZ5tpG+9vJSKDk7U/MmQDGSlgGApYSzssS2fXWt/9+kV/6Plxbwyc/r1lA5mPCDWY
JbGFr4Tp2g0UjpySa6Cb9mVMq5cPHZwn/8joq7f4nJwVC17RgwVCRTNSVznsTx1OGxzUdjDFPU8e
DpsOayvAUL7OZdIc/XrINrfuSNzP/aCbB9UT2uPJurudw/k4VnfuibZUX8g/T24lYy8AA3fL568c
tR1qJnYgZ7ky/7if9aOEbEhq8+8/r0J6aejqRtrofHIga58RKHrfMWGtOVBEQSPI2qi/AlmUr8Wu
hc9KLA76Pp+Us1udTwoRkhSWH+vQbsvo/J7qE/Vt9ybn+CInHQ/fcHTCyYI6mYiC1Ryg85G8ASKv
e/19B5+Awbk0S7ILs0zcz0o6x3nBu7U/J58DGppgVsPheHOqkCgDTDdRyp0qt4NDbyw3H78lcnX3
4t9yl0PxPTT7PR/c89tfDKG/zjmrV0/GSnq76VML8GQoRufSfk/zYzC8TjuRRoh9zBQlrZoJsZkQ
PMQgoYRaBdBXpR91qisxKF9//2jN79zouA9nuOh4+VLFlMR6j4HUxvf55XB/hQTtLh1VkN+2CIyP
icc1RTQmK+z2rBhpH3u4rOANvO16xpGrHk1kToKKv1ekeODpyAzQLRznvRAM2qlCAtJueookA+VI
1Nm9O396eFL6nhY5DRHh1VpGiMkj6TL1G4GGfu7m7BqTwYaH9KFtdHEM98mzSCEXEKZhUBisC7wG
f1T68IRTd/k/ks5rOXFlC8NPRJUCCtwqJ3K0b1QYGyRAAiWEePr99ew6ac5smyC1utdaf5o4DfJh
gbZB7KU649jgX5S+gpNZgsgVAuNiCE4lNB2tdFgP4oOljg4kpPFYFnxEdgIsqWef4IbgoVnyDZNP
IuGDLRyLwDQpK+AKi80d2R+bDl/+W94zjWbPYawMTURDx5adePEIxtA/hvz3TmjLypBmCJEhqxIv
Z5pC2xdjkAusHR0p6N++8wAJcgAaPKDenBDCi2pkb3DeZs5O98kHmzB1YEJg6+y/P0j2kx2eAz2I
M1tlIJihdA7/j8TosWka+MoCzVS56GKPbUUyVvQnJgw8kNb9dwJoXMETyWzhiiyS0HraaCMBVgJO
c8rNffMBGtgwmHW4fQItAqR4wglvfPi9viLaaQpIeyUASnFgCzMdiiKOxLkwNqBys//A/H0V/Woa
MgjiA2HAy0iDnZpDi+GawBepDlobjvvob5zzsUcPCCv4mHgoi1ZooaIcW+cyLoMLO4E9MWz8QVAr
954OoCo70lz1h0O6vs76xPReK8XJUKFuurCbqxBZE4mxDdzSUGVkdDbnGqdaWB1G2yL5oPjvrOGQ
h2hc/NGud4YEFN6v9jdPAfVAPYdEEqYFtJM3pIg9jJuXvRJ0vxf9ELACV01EC3Ca0p/aG9gJtv88
tu5JR4vNPdvlcKJecJdUj9aQnwcss9O1TIgiaU/Ox6/pznj3iilT57bOy7sm8zfOECYIi2CjYmMD
1dzLErCfU3Uujh1elh1xfkw+uU/57K2SZvLk2T5oh8fsxc1h0CBgGJZLBUmM8EBCiJzLlrkWZ1y1
VWO0Fj+NPxEwDJyeZTZHa8RD9vgDaOeXQ5P58JKVRzUKACfI8g8Bh3FTzOTjP/i4mHy9IkGpMXmw
xG3v8RPZIVH8wVMPVecft2mqnzjwM9zDSNKpUnLJxvPs+NxJXhMiDfAVT1BYAAk1V45ukDAA4il7
fnBZRT1hMAp/EKC0AhVLLkF/HiKFto1BDcZ33iuUdhOP1me8+yT623mHQsu0x8/gbwwjy7/OMXym
LOpJ2r39Po8f1wyukRLjSAVEVmOKIBwbxViWWTOwGBVklOILz8BgzHoUAWkv4r7sAVrePdRh+wCz
GuIp81BmBWWc2238jF/x+8rTyC7SC9UxfGTGLg2T39ylZuGUONCu9/7fh3oulsI0uG/GtXXAfomI
C0RaEPkupUOhAr8rhf3zcCcHrIp6f0iTe4kWd3iH0vZi2BMzutzdB59sLvTWxuaSx5/BGXhH2WPA
wtyx+gMH+7Q40oYGIsCgR5XAe99hulTTzBPwoIhOwusiFPylf121bzL5vE0Buv8A1XJ8lJkMcphf
PW1/n9frHEYkMpT3vmSPQMnhjDj2Fkx9XATAYLUc14La7mtTaQ71IfosXyw3YNw2kmdtoId1IKD1
P/Fzc3Z6K4HUo/knPsRc0IBOLe6LkAN8jBWhAgEZwjazP/BABjgVpKjBinhDWHrARSwJzz0KJhIV
l7F8RWDHccfWR5XMC+AFKSwEJlAiRgLehaVS+NWU5cV2Rzko3MwFPHlaUHOB+C6ewoev88jEZDe4
hAvYR84LrXBtf6EsW3B8chWo5IHdTYcIVGLvYqwDBLXmCmlVYK5/06eDm1dY7DgLmQYCkSW6cOsi
4o0sEoQUlC6r+0YQEzXAC8omayfTMI3Yf5kqsFOKmppUEgt2a8G01WbbYLTKTVk0nFPMf5eigRIh
Yv4PF5r1A30QBlIBDMIGe6LPRa20HCK6kqRM7uETLuLgUyLN2Nihv5hQeGRBMpO+XgY0MvZa2HzZ
mn4W/yAYLEQV2UNszl69Ja1aT5tfzpoz2TBhmeXf73js5qsex1zZUWoPK6/6ZNqMt/3l2xMBMBy6
HD+CykKyLo8v8i9fguiBg0hMcej9CL73n2ioeIgFfEEWBHw6gpQ4AmWOSlT9kEcBlAG8Bb9HZbzt
FBGkrA9rEf4dB1Vmtz+GC1KAE6zB+noGTxmihNiVKJ98I8Z6CJ4efVXlvhwULkG5aBP1lM/gsVJM
EIF5vifgs9K36aYr0y72z6m4QRBdLESS9u972hNuZgXXmDmqU4G7X2HACOrmNQJTgkeHry+GTOWW
GLZoWXMJdEzZBmIebzLRhk08cpTZJJngcz2eGZuBcz6EJhNgeTat/VG0RqzGhQa0KKcPj3wIL/ML
h3w2sIsnb3C1dE/w7i6kWlCl22lsAvttRwS6FcnWBM04Ko5KrAS9DmSEu2vybMjTLKjt7eBcg8IZ
nEjeSs4bEp/uwZrCyTpRvCapIOlcNtlKZcdlD+bdyDaCaiQ5jNz9xjtBNiSHbfsIX37u3RiWA2WS
XiG++n36xNfMfoZlKEWv05shOeirvTPho9BInFtcixr3eZDDbNpegQkfEHnmI0dbXAluTQsrX0s/
12gIbnNCtWNCZbiS2TTzJ6FwKs+W9fT+V/89eeP3X+7dXdW9ko89QmYHD5UP0BL0mLpc2wC9J0/g
lnSapco88sRvYgNxJfJ8QEcHJKyC9sMPOFEG/3Tf4227uMRaICfDLI3KxSsUG+JjpkdmZByMA0b4
DCp5vD0jAcNhljq4z9/xkQn5J8wDPLkRk0A9zGzOFb3CtDePx7v7qV2zJ8+Y5TJTrxeCYUsdZCvH
jv1gIwGeXkM890LjIO06gsrcLLpG4wDar51Ftf2ZtrPKg/M5iurI+BtnmKYMm3L5jJSkeCJzIDvu
dnjP6qhd3QMA4m6dxhpxDNY1GHuXxWc3iibnK/c2s16zq3vULVaCB6z88utpxBLR16eKDbeDCUlr
v2T3jtTgvSxjUS2l1v2IjcsjadkbZkoCcIKNVRXK03pZLl/f7bcePB+2wsF6+5Kh+LIflgcTAIqO
hbDnoF5mgMScmazCH+MS3umkEQATcfRHgjiRUjqmNMz0fra509AfkUdKioxTT5+XUPlpt+Xyg+kj
OcKDMzrT8C9U1/wpL7ZOZ4y8Ee7A8jEvp6ka9ExoHoiKHXnRMZpYSasquPoNQDmf5jABMx/5T9t0
H8EEm/zLiqgZUMmfkVe56Xe+Q7osJmhazLwJwghta1OJer3f0l4qf3hJyj/1YrIHGUMl/fgepU6H
Ow/jRIjMBJliXvNdMEl7h5Px9tPuH8OXiXgxS5QrWmniJSFMZ4zet8CB0vbOMj1cTz3cCSs7VBHG
U/rfwIwhQTbNgTwfM2jheeaEA9qyLsA0m265MW9OYZBQaOsXm+G7eWT5EpXAmk6tATYpweFUTk9r
BHtLQunU+3z48V92yk68avet0woQt3ajbeTX+XFM8nWm4haL0Tym2I3O6CUVyO5c2wtxLI40felh
V3kMlG+x1FgUTvzvlgVNH02pBveZs1+E8TqgPgpM00O6UxNeuv19b2iVe8ymXmt+c5hNeFuUykdz
Z2CMM2HKqSYAguUv0rk282k+X+H44/LK/PMGwpwohG5B4zM9wJOCnSdjomWYlqDPLN+x7typkAhY
nxnb0QB1iKmSVsAvTJg2/YTwgZgJxWjvRUM4cZ+xsb2F1glyIQSs6W1KvUUFBjRqwUehfKQ6qVFe
3LbwJQNEEPAvfzb0PmML6D9f7LEoSSjQBKETrBF4YZUGHJfWsYTmJYjMguTElPcFJEflPO6xJ7z8
UXBRpWxx4IPmmDo0at7CtE44ilIPILJ16yCfKrjyGq62ogb3F6K61GimaYAYhZkOJAEImM5CChWO
+dSDAGXYd3YwsrrcEX7jgjC7WDCXp8zGCwFanWiS/+pAKjnNx7ghwCKkGKEgn/FcuxOXWkfnLUeQ
FW/4506o81TO+i3nvHfzhZVQ/MBJpN5j3htwhuKyKHouil58kfZibPEiLUBQtm5Yi9Ecix5A9A36
FwMr2FlmWO/rnzfFLy0z/gXxn+6kHmEFzv5tK6fOyYDuogoMv95lK4mExI0aFZuB4mRXH2kCaL96
50uxot7pQnESYZLgMupyW7/2a9yQobVoHEkppr3X4yMZTfGLGkNnJrshICLzxS9MPtQYrc/IN77A
vYUuq8Uy0wz34RQeka54GnrZ9Jxzu5w7Km77vW2nbCffLa2rX0Z4MlhDOMG2a5MFDFziIcTOwn8Q
IfUgOJP3GEJGH44G40ZBmEIaFiwi68skwplScauQ5lt4N3qn3UAd4/CdzLk+vxAywGdyxnOZtAzK
sFHyWeld0F8tgtJRMZoOk6fbdKziGMzENN+O1FAibaSdYeRR+LQRPyPmvtt/k7NJ7qkxzLXaBH4l
9FXY9Vygxu15WCrfBPTm3kBxJRN7fhMdHYN8hNndJai1bybAk8oHYBqjYRmHF7FW4bRgE/XmaiDP
Dd57ATGUjX9t2foZ2VCY9550+71D0Xs62A1M5WR0mFy3z43+PE8oT2u7oddh9Gg6o48HzF9UM4gC
nfJ9nwSm7imjmaYsapVwFesuQIJbPH7GzLEKGDBdwn9PYgAGaRTi/5F0E7EWJG/2nMmjNY7FfTKh
FFWBIylSw0Emufo19hg7XTHruDp/WAv1o+BGmY3QSIlTbXGv/U/uZQVtqzIKuKwpwhDIut9jvFdI
0UCEnNDkfVN2yV5PSItOKPsjwGPWnF04N5GcPSOSM0mkzyCQV7+MB7RoVMasW4USHlce1U6JGaFe
mqfwM3dN7TzP2pM+fX/rrQx2c9A4rHcAruTBOOrwWRbdcnLUwOFJMv2eTF8Qr/2SIcGF8W5IEjTs
V0Ym26a0rvHl9/52MEcZOpvBaAc1xPTLUdTtzDOXEJbw1WDWwnUT0u6OpC+kMzWQiYOBWArNSA5w
2mKUGdwCmU31WFU0BEONWNzq2EeWlw4umqVUnvk9JuIRBTwsTSySPjzkb9iS6kKe9Vf3PaHspnua
zN6ye9X88eJF5qvhfiS7++ow4H3PSzm6mrZuhObFeUF4h7puhGlnMX4ZfhvN1gbHIHuMom+IJMXr
phDQkCwJRdVcjeFSPtfdlCPyAYgKvhVJg5cebqQb7Bqq193HVdgqnnNNj/ONwV4/WPhDhw3+/R8X
S8rkhsoide+DjZVcb/5JsEWz+WiWOk+IzTLmMzgeDMLHuSv9TvYr0742ARFGdbWZIN5hWNQEVenf
N3kFs881oBIwDWvCEZnuRznhuFYEFw1QoFneote+DvovPXfue6MI7/sb3IYygtAgrVM9fBghoxqe
8ap29l/F4D04R/j8VeK2lymyk5UgFN82EyIxmU3nwjl1QgwuTX6xmuarOhkvyVGEgZIje2POgdBR
PkxM/zIDZebGZaE8V67rPA9xL2ar6Ek1Ce640KjO6+tCTZ6uyr8rdFirmDdzctF5+L8KPAWK6AM+
oDgi5b53Xkbc3JLXI75SQe4gU2SIT5JL65bpTKlxxlhzcd8zXWJrcYj4nWyuIoQJ/bc1FLH2nkFi
ZM18vKx1ca2o7lFDSneoEVLYoLzOcGEy4PTDr1XsdgGyqQA34rvZM8OfZWMnLZ2CSl9iujdyhqD9
U4Jq/qGJcwOzDIloDTTa18xK9ejuv68W0y3lezcx52XyPtyUSBnsW+lrsqMj6qpXBc2DFpWcvhjT
jOkQDL9HE/NTyfbzLzdxU4WXBdgBbMPxmbG72Fz196EgfB3TXIOQZCKnhK9TDsV0Biv2DdbfTPMl
nIjAKNCh1q8dx7qU/T62nJdBgb4QXYWxwkQMwkcO1AQPHxpDdGtmcgjbubCwRCBr/ZF7+AjcGePW
fh83PxmxaS/vifPOyNK+7rhiPKMuKJi/BD3Q1SKtbc3pl7vqrDAlYowlO6zRK2As02LuMmVN5cic
Uny0u2PCOl8ICYLSUxcKyztZSiY/yNAULx/IhVpQ04J6eQwoCKz4w+Mcsge2pkTxXTzCMC8OJx9e
w1p4vbkAUtn0EUvL+pCFH1y16H1UpJsgsfpo1+VRTXILxj8gIwzuVQ77dPGYIoAZh2AeXC3NAaAC
ysBUy9X2YtBd+Yri+V7+x/Z+iTKn+ZODIprA3wIm7nbp8h7edr0Wj78/yEwCQ7Zqhr9m2BI4BLGL
7ukuOZXf/qirVUWi8+HjK+vx+qHa+jo7y9/yKmutMVAENQYDHCBJJWpRV5TuZzvekwH8vvqf0m6/
Wo5jUgEhEi376MUMYf5E1s5Iz8ePvrcKLWz9Y0SQN1XqVwtODURx1E8qUrN/mjRHYRs+vW39NDLE
sQ6ih72lEg8/Pek6PS35eK9ixvJ9UVyjR58eXLAsoWljoM4QEzIvLUNF7ywSgz9THq6gWvOAlYyQ
vnlgNngo/YyTccBfpLTOT0RhPG0+ak8bredmhHzVGce8hU69QzW9bsHH5cMgQdY3Z7/KNAuN+U23
HiO3TQC9WTU8ooacwOc1kjHF9YYFSQM+stWn9/ke2uAO44N0mYbsaW9gQmkpzqzVlnX/0/++s3BU
L7L4rXvP2UBdNCs6Jl/q8YJAA6BNjVrdq1K/b22ZLiK5/RYvvx8nHVZbz7i7xI8UANDiRCvz6GZM
81fGrqRI1ghGozabtPMXhoCa3/I8vo0Eshz+9Y7WOvRztIXaA5XrZzzT2AHLPkzdLrX56/szUTWe
c3ywpqa+VCHrp7DjX2DMrgL8u3ovxvmy+0e/eiafxxeW3s/RFPcgCRN/GxT4asyFnffonw7h7U6i
ArjCDG6LhuFPnOOv0dkfIvtU8lrQdkixtlKv8M5cE8p6DNu7/s6n927RAC2jnaK6D9mPHm6VsWHL
gpvhvO7TDj9qp6Ve7iHkWc0fJErk/tIrGEl2+vsZ+xn21Uxyli0mHuuKqM5vkz3kFrAox0stT8Ti
5MbXPx9wWChs+aoNWyTMBrKQJ/35xCFFdeJMVKv/rEoj6eKmfltL++G1zG06b4wOs8IylYU6sR9I
hRdvaFcUn3zxp1eYlpk6ErRHTk7E8HfQMThlyUW3ZHgZpEkxah4iLbnBwlmVoVyHMHcxvt2w218+
MD1dhNboM0ybPPY2qTf1l4LhtVMvcnA0PEFSa1wT7A4K4UJJgstC9TY6Zb+y1xx715gztacUGUdK
JI6403gqlgGAIyTkKyLGKUwIPJcxhNE2JL4We3Whw4yxtVANtS8xjnnz6ll42eU/d/85LbcVTh5/
Q6BeHWY+JcLW1LBYKRO6UYB7574dmJVly/t0tBDTzPKvi40vGgJjISNCo7xaXX2NARwTAjBMzf58
6di2l4csSf/6ZUPv7CnIsltv3TioD3u7F4c24ywhu2Qw6wK1EYWMVAS/9y7YxeMINrVzt9HM7345
AfyKEU8HS9tA3828yrtvaUBwCSST3WYq4lexytGHyb7HZ3q5GcBC0AVX5L19UPrZnz67woa1Hj9i
wtGzNWg8+X3QQM5HLgIU14ZMfikq17cjlDKGzcyumqPkXmba/IO918dDeX9mJndMfdih600bjk7I
EuDTIcj2lUWaMPbT7C33xs5We3xIq5UJ8Zb6HOv18J2Q+bUANogvKN7TCKbbKg+UHZq6+RXnrg9d
gXIUxnoNuLWNhAMhamD6LXO1jPJTqLvJbfIGV+WVbsE70Zl0g3VA3GTbVkkJLMAUH5Ag80B2yBdG
KaAQGMGUiiEHM3qIvSICUA7xJ2Xiz65EjK9GrC6DTikYRErUlhIcAeLbvQYMBcSo9GodiUsktt4f
Yt09f5WBGiFjjKv5Hb3EPWjCesUY7XOUz0zQkknUo393Ko9y2nnNngw4Ij2Wktsi34ymkic5ZWR6
NTkl/ea6oq+HuRppkWyvKIhAdwQYeuKs9XQ0U5geF85tAdTbWKevN9qrgW8oZHoIUego2t2AHnWh
xDfy6IlA/GUJirkmTOXNYz8gW2A5cbQKeR6Md6HCuzEC5Yw/68zaRiHGYF4RyiQ6vWdmnC0VcR2c
nq6dwaL8CowFw7dmDphGAst4P47lXbu8RgYxGr9UcwCE0k59WbXuThCsIXrjcArTHWQ/WBCr95pb
ryXt4gFTF/OEFc3eGAl3UC8urO5GCIgYLLEK+Dn42ipzmutX+QVHkkzFgJ+m2yu/IHIvupnmsRAk
qMm4nKEAYBJ0B16+/l5iPkC70Xe8ZMXp+wGH1ncpVwlbBUiLX+XCjDCuQDqJ+LUEXBbwsbS7/453
/fHBxghXA/RgJTuCfap5yo4/zS7xcFRcaVetRodboHodBrzACjPeED0owBszX0y5kkEs8JX47GJl
MpKCKiBS0A6YF9g36JNwB/AumH2SDm4zb9AivxWcrZoJnEtYXm5feSjoZ36/xbunPkJ//u+3fubl
AXWxBbSF+h/vNSYcPHsYK9j1Pz1jMqDjxPgHZszutkp91EAbAKCj0PdWR+bPvGId8rRCb4qKmRml
gIyyl69InuE3m122uIJi8DnxF+OZZ8s8qJ5g2UXZIl8ZpzpB4NG5eGFEeHIssdlqMZ+4htCAkiHK
SOIhNYD4iF/1S4hkvmH+CYKdmGrfcYQAmXlCUVG2QDYzA4+J0YHKF4KtC+WcmVFJKBpowNuWxwGz
UUo95APPNVSVIiJ8E3b5oioCvZqxvuih+ok9GfE81fMPUAvq3FwiNibkkNGQkEH2qeeFMjdNByHa
a1O/7F7x7yr7wz3EAvDNA/tlpNsxyE/rQvsfEKHZCo2t6fStNzGDTvG5CBDHNUHsFRqvkrd7PkSr
BYJ/C0dtdLsH5YeDMz/emDle5cUAilDg33fCLOsFiqj4sLHZPGUuJi3s5TBikurebuAbnfsau5N5
PpvMiyO6Mx5dLEF3H2lWY6fHO4OOiG9lWGYePcxYZkRaw5jGhrTBW3WFB/TgAF7BMcvjm7GutaR+
kfRj3S+OBqBorjCtxT8PN0l4ZpJHnrIKWsg2lcWj0by8HYvxkiqAKQrcbv3j6oxW7vCkosfDL3nz
1htlTvbm2GPpPBHXQyz7eKzbgnftxpv/J7f0Y90tFA5rR/4R81cMFb9Mke/4jntC/q44cJU/cA5f
TM3gEyFkEXJ25okWDewQZDsGGpPLNH18KdW0GNZvV2qCT4osvqMqRMzipqeCESZGK6B+pW9OBJ5w
HrGkEuDm4K2y092ZzPesSgJG0FjExQ/lXRPLvyrFHmIvDsIRPCYr+37TO9280fnKQ3D3JqXP7qZ4
7JskeTBEx8CIXTy6YH7iI36QIAMzGuFkRg5exKdFGQwLXYoZahRpgLZbT1qZfRh+7jsuJ55cwmWH
TE1b1Vv5FLnPY+xkewmDSb4IEzNPAdFGk7dWwnKv9zY5O/DC1NjYM/Jm6bGG7785g69DM7svhvNQ
uP8aNponxt0OTZC8f++BWadYV22rqSCV5ZHGaAapZiUQ9v/Fqd9IrUtcnv9xgWcFjNUT0dhg895F
ERnnanyLgcQMi7mlkPDjrLNsU3HGs4lT5r4T+sVtvZ54I+7/1UH3QUFRxKKOosy79mHVxpOvbAuI
Kz8tCVXpF4HCj3PJK8j+y5N8UKkR1QwlIKQDEUSF5gwTDs3TDQd6IDBplbpPWC8kSI1jiYoj91W4
PuSzIPymexSugKr2cytcCQzX/twx8LMmJ/jo/e65ASSYGyDUrx9Ewqanh9AdGTM/gowsgMrtLqE5
+AUKf0vj7O2WyuJpegPNGyTd1ZWaFzCHVCzKxjnRBEQ6FFuyErAq6HHNjdsYep35EpwKtFUolHFS
NW11caajLmKCcUex8QuMdyK9agr0CkmLve75peE0QIwh/tMwljikUHZSkvQQibeGY5Src+piequF
zc/IueEKBGeWCwgz42KRTjalqYSrJfl0WU0k/5qz+9TMvReMVDgHf0w1+PsFYJ5Dgdrv82fAmmXq
GNLmcNYbuI86kgF66Nc3p19TMxQ8ZZHmPoPGcOFoUuuXjafzWAf9HAgtZG4wpPGHj+SAxpteC1UA
qh5l6AXlD86OC/ZAEoI5PfRHTKhFdnwPe9jdjL+Y0zMsrFC5FC61PhX8ozlJZ3YBOXlEBp9w2n0/
IIpxaL2dyZx9DruHht/CUdOMBvLOYX0hm4fmAjvGlR2qshIlCyOFkTg31jAkhVscJ/gZ9Y56gAzH
ylpyfcjyuJqh6E75girqs38rFiMnwuiFYjoqYRrxAS008oD2IDJuLrnZFycl3ezbETHLO/bZcaR2
GHlRWwDVRQ9XWr1BHom6cwxOsHHUQ2qAaVNA93/IoZw50mA9dq9RNNB+jj3SWdLvdFmH3UzfPb0f
5HhQl7jsK51uLiNdnhbtH3s4ulwshjzlJeZLMOdpUT9/Jv6LGGA0G5e41txyIyEC5jMKa7F7Q/Fc
O4ouOY/qT6p/pffxcmcyEqI1qJqrZZSkpDW4DdMI/hRwOwvFH3bsxkih5dwpc0bzHw9n1vJl57VN
cLry+rm3GyIs0OWMoQ2rFbadFhJlCJbNCuNc4+VzrnI8SEVUU73hXQXDbvV++W9QGerjFybqvs7h
1QadHDKff70sqSRndiYOjuNExhV51vJ81rtXyigaCXaQjzfZJUbDaijOi/QzHrR7UDxj5RY+h7hF
pgUV9jhhispGAY3m32HMGuKGm5r3NAMxBFT8cemzb9Ai8jXvXfSGJdlw9nptE3Iv5c5usZFBoAAP
zbRNw0G8x3k+Rowg0XA6xS2sGg8xVDNyGdG1mXvBJiI91mpyy6b9I24I4GsCdE/0m+ohhWjLukit
W24/jnSrGS1Q6bPQmSZ9sNlih8wIOXVZQt2Zl2K2prQrVGBGtXwQ53dUYctQsk/80cWtgd2zJsgp
m6gyYJ08gRRo7Gmo7XftTEbeuEfc7zY7OhV0xTwiGJF9pw863suesSxTZqbNYCf22XkuM3d58ej/
vAobR8YcPUU+wRLo6y16SxEr85vPq5i5caSwb4qZD+bCTvdjujh7R/D9QgJyyR+Q4bmInxBKZuHw
MEE7Cf9AYR8fOA949uCXQsJi6M40ZMyBDtpKrWjSmL7nGb3nL7sNpgWQEirboEVeAej5HwzrFbc7
gt1OixWzgHPG5eYH1uSUievCNM67hzkz+J3yXV3tlgMzkUNxfks2UQccYkvI9O6NezgnX6mcvU/9
WWdg/VtROX/oAC/CwRmMaUIimE96GpIRKNx3LLSu3v0ZFUs4mu4zyRS4298/dAgBwAZGWXRme4jR
sIYMD9XG22shv+B/BqHRPGd6KOv/uGhAvjy8qBvR8Cx6t8tsZou6+1p3JtYwN8R2eLT80BclpLfk
2CK7aUJQRLbOo9Fs4o435IvDRvgSAl2B7ELV2r3tp4vRhYb7LG5SxFa0aCnJBHUE5zAoiMUTCZN8
QmhKTggDi8Dbq62AyWrTnKgheDSa/abDp8CNNIyzvj8zSuDVM8Ymbl2FWaDuHgvJqynY8Q3yT1IP
TCuvuCH7xsedCkrU25vj5wJBC6mBUy2oEPgsggFMXDiOWACygNhw/wkqJfXZOqYxDA5ehcvGauJ7
A00r4QBVLK+dY7vkkD70DhUaE8RjDs1t5K4wVVujl8K0jAbl8NzhOWaPE9nFXxMy9MgFG83YklNY
ty9+kX3dfoB2kscZQob1uEhPW0HMAE+PD1iC4M410YNHHx96ZPMnXru5OHgQ4xhwjS5zpQzBqWMp
neIbtU49eaY7f7DQ2IcZ4PuOsG0RwGQF0A0G5rxWr1ltX5xibyzoFJjWPXcU1iYOQ7Vf8QUtyCae
fpJOglpIyi1Vk7iRuGaC5kb6qTx/ILESt87Vf1nJ152PUXgXu4SHvGqo9DRLfdrdAfvVL93qAQld
sIMIRw7Es14bmYm8Kn8YNb/hLW9wuIPhB9+vIC5Z2KbhEAbhel4duMmN0+MSEp5I3gLDt66zGzxM
Z9wELxesPrlbSetifAOxpqOOvdtl4fad1XcuhOa+RRnqT1af+6F5JEwO6bGU666a8CaICNFOlDiJ
Q5fgqGjAUIDdG+8WvrhToODax80If6OBYIVg1gMDbX7DbMmFTtNAJjenUmurcFNK8YcRZG4eblGl
vGZjTz53juZnq9vi3lhpOh/1Wxk22wFwA32AbfimEJdg1E/WpTchlhN/P3yPTHsYr8b//jxGQ5JO
89ZVTSaoTrlSeYZWLUxrnVmKzNjt4t2IBSttZfV0OPpccCeQOmj1sPhozu1+Vod0/Utt3Z1TOOuX
2cv74DM5YPX5nZ8ZJVJxECzrqCcs093sF2ozu/gSLavfRyI/j1JA7EscpFZY2Ku50EotZ+c4YDFb
zynIVDvt2UABCJ52u2xn/Vresgys9fOvhsOdwzaOrqt881iMD41ipRM4F/jhtEfJ44v5txDokU1k
4A7wwNnAwQVToI/LwCwYkgcD83r2Jly8nk0iio3QjBkluqULGwngNyq3WTQKxUwKQh7REu9znzDd
jiWvxz1uEk0izX44kyhfSJDyLgsjSk/m4U6AdzrvPA1GH2j5QvFui/TuaYNFf5UrzmSpI0w+sp5a
BrI4zp2HRlBhzTVoLFXzDZCK2byrz8fz/sRo24BCovrqUkHmenFq2HsaNhfK1zMewDOh/uMHQPuP
2RJYNOMycjFQDakzalEME97R5HumnseHI+4fOhygGaNfH/7a2DrfmUoKBuWHCnDGdJoJPTIl72pt
cSMUloF8nFfEgsePtvu6/qi4TN1jBCVsH6w7r46fe2mhhNJcYzf5sL3A9zgCK3v8x+nxVzKijrFe
s+CkX9yPhn+fCQz+67K4Q7DZqUts8Uguv9l7ICKv2xS/YxRRWqQc4JpwTctVrzjGmRs3xiIKaJwN
bMDtxiqPZEvr7Hzi6mYPX4ZnKU9f38QlP2earQcUQ0cIkTPFM60I3h7TXoB+JrDrhwcdO2zCfv2a
dnMo2N7jq141CdthhrBWU1xYcJzcAxwielPnJRyauM4QmqEDsbPjp5YYvgT5jhJT2C8FZnzzBCVy
tBh9XSGA7huM1Bs7rX3lGWhj60GxjVVTyft2L5u4tc/DH521nQS9CzLgolxdV9Dp04MMjQ/xUO1c
6bbuQYvnnRLJbQJ/QX+vJ0uxDOQl8Lk0ZzXU1MrsbUu1d4qQ9X1ZaNFlcZ0ZPHnSlFa+ZjBymRZh
oVgjCpCxCxQ2qHbC/1zgHQ52R8d/bM9PiD9m2HV2bTjK6XpkpsoIwAW4BOE/VDjTDR4t3XX3gj7Q
Mxf4LKV1/yWFUkWchNLaxnfe4bRklTVX55m6yprvqDvat0bEY09CO9XuCaaIWs5ql0MLZWEtZg2X
ic+HfdG2k8iI7guqd+HzT/lDZQT8AXQeet+hPfd4YQKdXlg9BtLFd5zWYb4RC+2hIdl2tUitdlX4
QYQCbi4AQaO2uCbQimeEDIbtICIxiwTeQwufdo6rNDRG2QdA0k9F5lac6VHr1thN4pQJ5wPbzHvj
ycO/mzxZAlKDtZB2LR3ux9GSPeWJ0eGF/J/y+NSty0KNmia4CeptOngsWDFk5sYwVmkyl+/zOsNv
Mhx+gse/3HXOv7/jz+25BWTYQcIA9zplJqe1jAqX0bkr9bHw5qyc5nTh+9tXyZdA6VDQL3ojgWPE
v2/caEv7YbhHPrAIbYCKzlMudF4FxCcipzWYIyHLRfW5mpeNfM4XWVAshjH0rCHs52xpB1iqwjCu
T/4j6cyWVcWyNfxERNAJcis9Iir268aw2QoooqgIPH19MyvqdFUnM/dyCXOO8bf8+NOBb02u3OkX
yv7Cl0GkoOJzQsM9iMIoiXQBsYOJMQ/lHn+eSFN5LJSxmHepl78RK2vYP1Zw/EWEyEnje+UUt40J
KAXTxXGf8k3CMGO3EeYsVPFBfyQSjAkhEglrOblwyhhtIdJzy/vOoWuCz7RW7R4lHxpI8aeA1PCX
OfeFstGCKoKrOJAychbi9G5FaMrN6XHANOgaPHNvE7/BquiaSb5ijK6PObYXVP8foExnkCAORYe4
gf3+OohyNIkpnNgTMM59VKWgumLZBYFiQsHOwO+RF8+a4JBgQeY/e5BTMr+j26sD000nlOV+HA1k
FyM5egw7n6DwumINO+008ov/cePP0iu1ibuKHjfcJjU5g8PpfsqTR/HR7MXjWyQtqKYtrTjtH3u3
VUPDaXGcBWl75MeQSb3PpqhfUTdMCKAJcK0pRwYOzLykoh6Rp1FM9DzqZJh88DjEJGNFw1NuhZk5
1rH1+/uFBIKEx4ugTyFK3IjDTXTasWHTa6njFi9X+50FbCKJSjE9H2tlyEntf25L5aij08V0QK+b
QndreMXshSlFqBOV4EOJ37FfsvJ3a1AIA3SddZMFe1ITCf9iyMKksLL4GmTyJHNsUx+Xy7Bev7CO
CdvWhwDKB1YcqoM2wkSPwZwn5R+wnAclcABG6zUsa1ivt+ixHEAgjANMzqn4wM9xr4/7Oi0QXWgj
wEWJ0sgvKajoyU/Kzft4P9B6bFnPrw3LZi3ezD/7KbskPHQXKQSJ6ugD6CFmZ6jGmZHKKAoI7l3s
DyoEli7G2vC1Qaj+o8z5gawNV6Tb9NGqIJSkm+xB+ezSK0i7em+kGGPmkAC6kWGOrIf93hgJcvxZ
ZUaXx/yl2t9FnepxYSEnv5zX7FLqelIC6DVkYPN/3EbBfUWfYfavmLwBfEao8G0o0Mz/Qlz20/Hk
OHTuR9AD3JmVzRiN/GpdrumMgqVFZz1/2EiiRgs22m+gzSBnAV3WpGx7z8lt+vE10QQFNltH/BQU
t35s1h9EdL4wLaBnAP8k7Ai96IUFmxyWngM4ojiJfIqKnGcO8YF7N9InY83tr3p7rHGZC0IWDcEo
uRLGT0YkoDzlrOw+VDlDkD7sL4ZqrPmu0dlVH4jNVYfhAGNgc8VzF0EABbgbMYLu/e/hvYa4ZDsI
7+crgNXptb6tXy7CbSKRU25LULhvaMmBAuMLWoC7LXh9UX+iop62/5dnCHMKA+toPRZJBthQEALX
JAMhrxt1aO8bdOxSWNvNHNERzxqGBz5iwGvmynhAvtHdLuba6r9AzREmNjIJjIPQ60FZHdqYEBIS
s0AregZQ+0MkvLI1/DdXoAW2GxsdtFCGm2GN9gQ2TFBFcMB+E+KLYVbjIng3I+6Z0zPoYejqpQ6E
xnm/0KlocjVS07EdAEVU0FHPuFqjp0CdJDLWqmCYgFJoM4n4ZKf5u/xstjQ+aRFVDEeDeW/X0K7k
Tfu/zYCwye4CYlUdTDgdmys3er3Y4Hje2f19IWKxFgYpssKNipaHkEm0qkJGG6h7G8kTmF6Lwkkk
M6kRUHX/HAFtsibwx1szwXC2YJ5Gwn+ONSOlIZh/hv+0jpqIcUMMM8/56vrpC5t6ED1Zg2dXf5N0
I8PlUxAtErYwW1PJ7mbg+2l63FK3TZo+QifyNOldQqBGJpAQiJMXIo4RUQpb+ksAB/AK4DjgBMH4
qdGVPwg1EM/ltAj1+biFVOsiMgW33R5DAQJKSnKmWfx2ETraa9NZi7+bUwUblnAddTy/SAG5Tlqv
8QaiKnzoE9xAaaJfkbvAi0TzO2/sfg6X6dXx7XBERAKwjU2R1xEtOzwMDl5utKn3Nx6fF1hmZvB3
N4D3mhigAiVBvvgC+58RDYzWkw7RoCtH5aGOnyHZHhxr5EMYpL/8ER9BVRXkhNfE3Ro5JxjR338p
PcBpcNgkIpABbaNtQCPlHqeKPFoSBcPvzYL7VO3xGfSZGluhteLLY32dlgn+Zaypql/j+yWsh49K
69SRundeEe6Cm2+5jFYn8zbSJtpkgKb9Ai7QFBE9vNwcizduvj/Vl+f9meoGCrtRh6FV4x0jrnCs
sdv1i3zzn/NYiEgEEmS4IrVnnfkDMrVSkYzqEMp1JByp8LXR+oHFS748G0ScJO2IU3p6zOdLMNWl
sWtpVuQz3rEZAbzwGoq98ZiPRJkluObxis1MhLxcU8w9yPwzr7RNbrU2mBmUwggEGmCNknGayMDL
i1Dkd1gLkbqZoehv7BZQci79yfiOEUqenuTvp4o9YO7lf+FnDbP1FT1+KAHLAOOOap7geEYjBjFQ
M/ee3GbtOoksZ2VMf545wYasbrMDU5dfajZmgIaHBS3wUIQ8A/msQGD4VY3ve7vYwB1UCJhx9d3I
hERP2zlIFbBNpjgB0FlDiMHw2do8t2UZ6QVyMZrckLQl+YVJEL00urM9OnnTYdDj19R7bNMDgkZc
A1cdMOfjlMVPB7WgVwUEcqJg+MtCjaKoHjxjDpkPhvOnSd6eZenuwR494qzB3Nc4xz8geCjKd8KX
sl4YQRT80MJcYabbU38SBnH+lTwI5VCwSx95KcSByznKcyTqHTpi60jL3VzxlOrUM4ARsb3h/+TM
M/8ImB1FubNI4huxF5B1DEmII7dVaMGR4UoQrNuDsygEmVpeV+SKz5gJJETxKMkLnzS+dmNgJ8FM
3tq194zRn7zWBBCBkqKD4ncKwAdZYeFQ4w883r36MarmL0L1yTZHueVWkJpX781eeFA18VEpxODv
kzCXQYH85BBWTecal2cDeSa/T4WSNMNzIfnFVkEKZBP12i6gFuvdp8Z3YhlTcmszzdUJhwqw+D5F
FFf2DX+ouvBrt27/mffQCIKOwYKrBSI67IbHseVtNlIIi25j4Zggdrd8IZWMPkDMGfT7a9lxeua8
/9cDtV7sZ0KRs33dEHJocT3N20kGAHlzBvJCB7K7u8j48QPcZHcwFNh38Fs9Fs3AJ77nP8hSaIMY
plfoz0W6TRMWM9lFbzxBEfwW5SvFkruL4/xASBS3fJ6UyReyifQbtN8CaoYdQuCLmxRibTyYdx7S
WlZTpBgrhU8OcTkHZqMbHeVF+ppVSGzU8f3m343NJ4vu84+vU35J9jB5yFpopPdaH0kSUgYVQfI3
MB/eVStHn13Hz4X28U9ZtNsPqHPDcY17Nh485wMQXSSz7WhcIEs3ucp+lTNYEpGxwxvqDmAHYi6L
UIlIDoifETd5UkDkJO/zjrW7wSlyKJfS5ZGw1hHQ59z/ajyepOylQy8/yTHqyGp5d9VN9ofJBZRS
OZRnBM98qVzMD6ChIR2FzBw0M8Bz4WuTN79xtUE2Bv/Hj6DpTr6RAlp+oRRW7X59hZ6cqgFw8+98
fYihq07eDXyK81F9sg4UFnUAx8ypD6/eY8HM0o8csFY2689aRQatEY1LB2uzvoKDwdHUGHPIEkvv
hxckXjcS1Q4CSZHmSvTEu4RB4zsTMDFgX3954i5l9V/jalA5FP4vbOVoBmTNd02Se0OkhB6JtpPC
fU9LD9StHmnolrAHRK37Bg/lSHN2B0SJKOJcgRqhmsMAVNsrsNIGidfV1gPDywLVU9z/JuIRgEyR
yKIkA6zTjD7JUIszRkjinK5ONuY3yLcCOt4xfZXTwW/0DcCmdreO080MhZu0cG/Ym5kDuEAs5hHV
f8QqTuki/s3vW9m0v5EU1N4amnH3HRUTPTHoyzAm6lwKlIVOzO0Q5e03Uhbk+u4yeHe+D2gnQrWJ
EqPsiGs2vOz586SxMdF9+DRHcBhZaEwYI3wIlmpdM+DtOTzbkzJ9Rzxd/TlDS+TA4PP5YebLC/cg
15E4JTFTB/ofKQDLs+ScOVtYBQS1Qo9LzZ4VkYyGokbiKruH75J+Vv4ewe3X3v4f0sTRezxw+oU2
FfT44Nz538igAAvJ5USMb9uWyZRlyLnVozWilYs5vSacCFQDYSomXgHE9U6e8XAuIwVNhn5LyImr
bPMERoxGSBUVHtAowk5pAfmmbNGR8+8uxZKX+3epERvMSbciqyKLX6RUZMv8IJM/1p8pRqZ5p0wk
2irk6HURTvUf8c6y2yxFveNtjiWzQ9zpVOCRtc96OkcyQuipyKWg++jvsXjgL3ki5CIei6CizPsc
6T8iXhWGeTHA7wyO8MM7xz8EK//VtsgOa6ZCyhZ3lWugBDMB5Dwltoh0wxi6qVCnEJlDDFEzrXe8
j3PETwH/gYonBuyX2wgxjeHdZ21oaIJNJpeCmYKPCh4thKHfA3Dbto5ZbKQpPN2VKELkcgmm4HjP
M/dxhhMmyEj8tb0HA8iIQoIjajR4NJV4sVuieNlyiyD4Ca9PtdCdq5HYgDzRKBBKPmGeljCt4Dtm
wAfh0GRkpVbjNteZ3u7hfv6A8S6ZVDRxtc6f8fXAV1mtRR7HANIQsTSQBtBacptoY/btDSl2/A4J
/CFQTf/H4xXpaLlAUEiBuoseL0SmYINpnqB0uYcihxq7Qzcai5qO3iP3kK+N8JA7QRB1KDIu2uBN
vxtbjpCXOfUSqRtPhMpzzRxHtOrrQMKNz+OFUmKcYY/+7F70zxBnEoLnMHx0vp60M3pg5+biiaT0
xH2VEpnCoYwmVk/wTpTj52+k8qGyCW/QfsUbEpsx/+cLw/0gZKdoNKjPnLeNkFyOFbwTHsjLEEQP
EQeSanz7TMv8coi1CZFPCN5U46/GbM8AOfC0zEHtZ1xY/NgEMv4SvlX5Ii3u8XBSwjiuyCLjhv0h
DEAq7HyjMdYsBIsD8oDkFwJr+cJ0zQXMvsbkSKLRCbThP5U/gbqROZW4d6btdOiaceVWPAoCKGZF
5bcs/jkE52H+ooRC7FG49zA5AWY1nPIkJJAIKP+7jduluhYBi4cX2i5ew3LNq0+2KcExMUR2ekv5
wx+xAjdCDQJvKy9bSYzQ99LZ68tK9SKRfWlQ8tXiOmPm43OuqdOtcckYPLDk/EBgXJ0eJxyJTCJG
Q5CSAE4jeQbtMMtEbyMOAT5h5VIRJibqzJnCE1cTCDQ7NuAspYQIERKbBl6Z9gTA7tkXoKIIARSf
7B/nd4B0xSNEI8USOBIUq+bsZ+VKRLGkZBjLk2OVYmJGhOSAOjMbLoksET+FPuKRLWYwzkGDNFJl
vkW3guCYPUwwquPcc0RTp4JJFlkbw5VYPcMnzzEiGtYosYouc3tTgvHoFx3R5ZCwjCJkHUEybRAJ
PzgJyeUAtjJCC2J6+kEEP2X/6VTpqOI8FkJlsZi8/W5lAWN+sdlLbETbNS8pqZaAmmRqY+18o7A8
LkVrSMuuQTzJaHuxFRcN1GjN3exM8jGWHThfCzLaH2CnFv/oPamNHinPoq7ytjp2lxIB6LEMlvzJ
7vFv/eXXLhKpxC1QL7G+2MYfBIJrkv3xcsUei6conIpcQ7HHCDmUHInaNcLULutLx+sg4ouBS6h6
Aw3gmOIk+s+Ysm2cs8i2eNjnL8qE/69AIk9IeKVy9+9ojsikx2vP7wSt6Og+uXKPSNMng6DIbTwK
ju+PpZKICJfd5kNv4RKpYqJN/3qaEPuwD5T0tAF3XpZUYb59CiC145FckGc89Ccix5OHkRN2I1NM
IVpQqHGz5ZmvRBuE6u6yskPy5qcimtFyEFUYbNl5wBvI08b7NSYVbDTlDHHMRUuoAzik14GxVJvG
ee4s7+Gk1LkvWB1arEq8YnCsUkIcfOcRv4UWbXSiSK1xU1LBK8ibGCp84NMtQsZiGyDw86j1BgHj
LCI8FFRGZ4Dn90zcini6UNmCqdkzFjZw2xjrO9n6vbPlrTqo9rZ22gffAml/5I79Q/SMMYkHI3No
c/a40rd330ghEH3QHEAg1tLwC6w9DH8zARfDb9iKP6QLh0uRN6n0WTLgTCk5pvWGzFT3Ndb9Zqty
YHCVTR7HFwQbIT1MtFM1zEOE6419I9LneyD8gEKSPflkV54yYQLNXfFG4cKHNhtClBC47r55FDjx
NYKr77yJA5HegXysD77A1RR8oB94BmjNQjMa7AooEuvGKNnig6wYKK/xLTQnmzdllmQz8oNeIxP0
trEHKbkv6ddnoRlB3iIEkOxmSSnFDkkVYKpXTRAVYBgYeDlqEhZbQteRZhRLBBokwCh46bOpwleJ
MQdXbiaaeLMp0rJtx7xo2v8oDOKkJgHclXidC8pnsQK7tGzwMa+TKwo0A98lp3YgesLoFWvCh/hT
NfZ/UGxUsUDu7cZKxB/GPx7jPaGlXKdiQ2S7Vs+Ezs5/Qv9ppeoP2OW5+QJ3N/brzUcsktcZjsd+
L8oQQDVofAvmWR9/pzWgOd5eV3jZuwDDO1A8w/g4Ucd4iaBAa0zrRTAMdr/tJ4ONeh7eznvSB+/5
no671v0kHa8FNLJFOmOongYTaJfHGNIFd4cxlubit88/G1EVny6PIUxcsdTyp3wx2JkiJWCBvjYm
ka+cfIIP5wNfyZBnq6GLkTUAuCJQF7gN2biF6aHa/rwviR338UaF8EE7mx1e2+JgzT/kNe3PUHA8
BcOQVKw1Iz+gPNsTqSJsFsb0DaWdL8EspRC3YajN8eivyZshD0hEPS3LJYlLUFlIHKQ5ed25O2Cd
oerJCAc+eRlp+Y/MLTqZsBCzRkf8+Wh6qdmZiAgjTg/y2UWRBQ4eofh3vtA9pveaCJHNX88ZyT2n
cmQ8ZSidvTPYkyZa2dM/8D6OYGI5eBcrm/bBMRZ10FAGOmw7YgYTsMTxR+UU/OEIwdwHp8A13V69
MUJ98sZYdkMIXxaKh4j1EL0BNnTjhjfMXpLuyiDB5M5tAKf+DNLS/frT7RhYnUMBb6zoLeTim/6j
d2xJg60ChiYimrFoj04/JAMoUPhZ2c5GI2k+Y3vjn7QPapodkbyDhBn8fyGqNAEC8+tIyaEXB3zv
TNOTq2976CFYYQIFydwYhSYPAwwJX20OlZVzAItbHF848xKrArVH5N+LWgCKuAiE45sXZclLIdFp
0bYIkPffzI2QJPKf6HxUSCMGlmPrMOlIi4b36zWaTpERIewRZL3gU5kG/H3cEmRBmUzDHcyTa387
sKSJqOwQjaIPPu7MnKMmcclbgMzm/OGTh2/+Xko3RGn1RI9gKLmlEewhU60ZHcQJvL46Z+xR10S9
iKF5y8DCRAGKzsMusgUzD24MRAWzA4mOfPznMS08YjT00e7wnYFFA+JRbwiNib7oG7Ioe1cApfvo
MISsJxXHXV3udjQUvYMJ7YMtQ+XVjmMOIYun6t8pPhBYyirbjVaK3V9Emk7tZ+7d5469u2j27MWC
Pdi+B73LAHXaCO0WKWsv8kL4x9YjkdUk0g9zgh8/QLIfSpn5rZDC+OCr4EAi90OnNFGLSsRYRGeg
cB1FREGR9c0pG6/EnMuRwVf0XbZra77DvGTH4utRl9JaDns7uswL9Lkvd9wCCBMYqSwq8LiHTS3l
VwQjmlEDjQ3faPK8vZFcZx5xZyjjyLNIEBD8V7axQ6rHmWtOEJtSEbkfaWvV0ePoB+UBq2WvhLSF
F/YBE2EXB/XEkXQY+DUHS3EpLl94kzNKbzXsU6EA5l41OPpJp6Jq7D3rOQ15zGx98cMrMSES5zGS
zwLJHKQPtrsNWS+uzjmEaeSkzNvox5o8EQ+mNDfn+czYDuz9VgVK+p6faZtkgbh9tOQz5mTOV3d+
6VHOji3SYXijKAh9s9YKoQYLbQ5+XiNxpA5HjJC8LmhkImQmE+5whBvG9hWje9BFlCGMO0mTCNIT
ffsKi6S58J1g140hSd/U7rF5hdBJu95tkgyqWGRsJai8nCF/OSfhcj/lOfBQEISfyx0ia75H84Rq
wkDQFl/9F5Z/ljlOUl5ybDZiTOBmHLOgLD9k6z2x/iO0sP7Q3/FlIDqIKTdCJkTE16bblvEOPQC5
dsA03PcvJ4focD6CRaYJp593J3pWo8Hd52poXFRNwp6YCBebEM/clnwYlODkZ4bqriUAtUK9MbKO
7OKrT2C5D5qMX9xBhAojW9vuA1QKwObijCLBg7CJ/d/1sJ+XCVpiDtFEmcLmtbM9x+mlEvZ5CUqR
uK70Eb7WTVwmKMg90BEWYx04X41YxChjXbN3GlF3IR5gxpjAuTy85AEnVSwTv0ANAy/WRIyzXWKO
Md3y9wjKvR1nuAqRBjJ0D8kTlRIZLzG6r4+Dl/fxwuUjssW7VUsTeeNyPcXSH2JA0HdwN1a9acHr
CTLmsTQirUJ+8jrJCxPgLxNCUHWnaqKfoFopzAzmlvkn4UwZ13xh4MPcZ352sTiTcdQiTcGy5WUs
H/Q3y1hLOxdf3NBXFvUpX+/ZCiNwJaotLPYSfHV8/p3F/LRHSleNf8w0m8x/oMMDnKwOIC8PagQO
IAcnWp2Hc3AlOi4WXTo471FeQX7KI4XXPLHO5tki62E0/mEvLDDIj3LmgiUOiYzznorYiz7HzXDV
0d7VivMAWhJbaUEvPK8AxA7kGQkJ22vyJ/IQSVSY3NRRHn930MZk584+Y2NnYkpl4T5KV9GGU5Ow
lcJczQt0Zfn4udNBnUgN+2un4ke6Tvcu67kZKjt+Gvy+RjpA+7jTCv+xurwWMmE+Rtpzfhz7Jtin
5IhJ+DFMkNCg+GsYwlfPv8f8TejIF5lduUPWqSMWCD//qUa5qblbnrP6HbK0vsnBEHsvQHOl+NVF
9fPMlpGwvcc6rZxza/faIFbEL8WuG6hRTTsyT9jqNqmD786q3ILPw0TKRt1GzdPtmkDWSVrFXD76
NS6f+vpvr3jcfVYqF2x4dw45DJGJyl0KH820RHQqMhLCDxmGFbckvukG92236ORIzGrt6l/+c1tp
zP+HFBtCbd6outmOAbAGznVAXlsPsELoKJmj8E7CfaEBQwIGxTlLP7fq5Tr+b2dFzFYT4tgjIBdT
hdgZLG7G1iNIBMaa1meOAPpJazc2HKF0GfLvrXmBgkuCLlSFsUgD5zJoqJDdYis634nyYIL70bNU
805z5LdBtSJEAkaM2/vC+wpWAd/kZi4xEysxdUEPbwsGjTJmIGSQf4s9M4JZZO6eLb/OLjs0SKWs
P67WQxulrzUOySUk+J4VnLxZ+x2Tpza5YiYmkQrJD9NMgNZ/4Jm0Nn8iFHA8mgr6cPBXT9+RuZ6P
TvouBa1Z5JjyvkhLmHXi51GmxfrmqqDkSQHj0HOesJwcjG6kXoAqoUU4P8A6LiSDgLVuNLI3mu1+
DpmZGGw8nRgImRnhs7mmbRLqsSRNdWQ8OZl6GV5pNi0GfwbeL7Ib7eFy8ToDBmAIccAzQtm87NDD
hOoEZukF75mI97+htryN7zT18uZ0BFw8ve7mNsR0Z4sCN5YZvTBtfQj069YgmAhm7pJtIDYknAnR
C56nmcr+qU6r+EV+IyW7rxN0IQc/90iPHwASrGJRRN92Pe9xrUcty/BF5uNzgWl+uW25UxFi42dq
rqBgDWBRTUyWRyXoesjcmdBUlJcYgUb3THj3QSONTwweSIImOIAVGOQCYMoXQCaGzzOsBUC5qLG0
lgbk94OisP2Ek89D/oF2Gy+vjfzLzdBjEdOBUuvuPJ+BzJ5JaiKV57AQgTmm3ohMu/g/7PQJixi+
DhhSsjMJjCOJMwVy6srci/wa2Oos9EbgvVdcaja/vPbpdCuiHnuESfCrdCZzRATZDtBGlsP/fnrD
B1nVukSmpBtQ4oJHZ4iuFgsxoVloj0RAqcUfkIc4sWqmzysrqeSSSpJtAYt1zAXviUb01tBReej5
QI9ZReoxMVz9WOUiePHf/OI5a0n5+jqoJsX0TyCy/6BRZUKucpD775zaWYYYDiBKGsaYkSJ+rQIy
FvCvfuCiw316j3+R/FcFrwBlLccVVARrt+G8WHm3xZIXwoR5jx4EgSiPKS85ab0g5EQ4QEizR4Jc
3cPBwoyxpdQejD86BS7WCXhz6VYdeC3ZJafnzAwGAW3uyR3BqQiraAEBN/JCnjJcMGMkNZnOOc84
JofcZquM0CA3YG8U/UHtK/OCLpKQ3y9WF0aNn9MeuF0BGaCoXRLqr3/tptOT+j+hbxO9t8ZUpkO1
QtILsD/WGHLHFA75yNT6YiG/wu5cbGrRtAujPH0sDGwjjPGkxes+WMS6HIohJyzIo+AA0tbtxQRH
B+Ba3wFcnkt5+0AXunxBK5LxNhv6/C6B9drn9Jthd2mXfBG9ar/nWvChvBhx7apSPV6r2z9jZqZ3
rIp0BTebkpXCJ6ELoZFI2QcY2pPGPHr0oSb7+yt+Bxl13JCFlAufBpO5ir28TIvSowHzzv68Jvhx
rrCfDSj6rOnC9F68/xPaQeRdN5Nr11haSUMYj8N/VUxhcZVCsKAWWb8jE4cYKhyQN1g78LkWgamz
Eo3w7whORhrrd/9xshateraM4HZ5nIbwFZv2R3hM9o+AIZ1GCto1WXD5rhD6waahNPzrBoQIMEeA
odZcC40HwyCud3OhLe4fgkr+26u0bbG6r9CngLZnxdi4jt7EQoXSbFgFKi/0VB2TXDbF+zXTOJHT
l/eaFnDwe6JctSfS25GJvBls1zeEAOhF0R9oObVqNYASDM+MOiW65DroAQL39ADl5gOuvQoJ9tG/
06uyRZv46xiNIZtI9gelt3/taPiKh1gtoSYwklK78ExJ68SsglwwG30LnLXIOihoJsyuu7yysEbu
87FFIqYV3bqw3n0rtyFTwGAE+uAWkhfq0KHEbgj7RWsN/U/X5KdFxuH+Cj6L/Yycto2WdDt1uZHY
zfRlnWouSjfE5gzdSC3s4U4PWQ/LBZFP+fRBHG2b/EjsUUf8z4JZk5S8Jclmmkx91aIDdgHrGuLg
clBkA8AwSiHXFxvnqYk0YCg6cEPS7dDlWmPsXhYgxV8/LlF8oMdHzPsj/+GN91wOoDp1jz8ox+KJ
O4fEIJRUO5Fk2K6HpyIxpoygCBdiY8npyBveHj9H1p/fz8bzmKNa/wFJi8zGQ2Y537OF9Fufvq1R
1nEvXygbTIZftoJu+7xIK342pKqEAiy+p4pHevIYY9gFDmsCUFCWk8nnmE+uk99ONVw/2TM1gT4p
TIy3WNdc3nsWFCTTGdyvNb+jjhsQ2y7Ea7Z+DvVocHrEA8kTPBUewuHQ3vdsEOy9UKn9jrB7DkRS
Ezi/AGG4sOG7QTfvpPFcCYab3kBPSGA3Hdx7N2kmw19Bg2hLPXlvTEdE8+NozpZ1/H17KhIXZPLf
LQ2pSKYyCHyW3qE/zGwGRgnV2zsgCfjuvUyHEle9WpeAhwhMsaNP+1NJtjhy98sbMwzhU9Y+1Kmz
XhhgRSw+MOGNy1jbzsxsJDKmuQTjAeXLANpN2MxkguqxaJbRD8npmTbG9EXCA8GkBOLg+ibzBypg
mBSTR0d+L4tN+pTCcmOkaOi5agfgGh2BxFMdD9Ycr8rcOhOehJvZ1X1lizmzlyYGASbVuMIOPKAI
l+Q/vxV22Zpv01Omkgcxrs1kHykdlFdni1Q0FTPR0uxm9Wmw5G0v5jJDVTYKrmhxuXRcKxtdH+Ot
NlpUJKWyJir8KIKvQpEoSuNwITLPwJifMewi44mX08IbwgXiYWLwDEhAIUXjnb4PVwg4kJlvqliw
jsrWvHnfNQnKpKjDn5C0AdcJavcJmUJFpxP2HzpLX66aaIo3XBHijQTeBZEthXTv9kchC+IB+LAh
SqO/KxjR1x4UsQKx/uUbz6Gp+YXa2IrsT6gLk+JgYXACvhdMC8zZkIDsox0PoIb67up/T1cf4xPc
C36r+EM4G8AfP5AwSaO7Y0FFbzPe72ZcxKc9mATIDTyUA/CG8RAkkNt1bdG/24Rodt4TLpghGiNR
qQjU9gzAmomOfpylE8TgFQK2m7JGcGUyKgh8ZLOHVrnyFdTzXnVIeYTHwDxJYyqoEEAFsSX+kA0z
eUfP+DdByARPLk+uY2n6oyzNJgSthsZDp+lITDhEDkNB0jM8LVfD5c/0m8z7zao432ZptiZjDfF5
iFsIPI9V9vXPoLCqHn9zvyNlZ6cEv5awubAnJFRKc2Yi2lBkw/5q49fNvxFKtB9blfNaLalXpJt7
80Co4fJoNyGVA/VENTAtmhs+KKJzxsOn8xSd679raLxiecIF/xzdlBAPuvmfSPszrrRE0cJ34Rj4
4RWvQPHC8U0Acm3f9bBAoE3MJEaqz2EYIKdBGfNB0FH8KxcsX6Ex3Q1ZGr6EBUabBnAg4h3Hpc2S
9Ix5zCHmo3aZMl3YUjmrIEjRZAqjS05ijsXJUg0hZvc+uRqwc0D/0/Z0K7m9Q4OQxmQoHK6iP+FN
L8ztH5xAHzxVl1wJuTj11lKF4RwEzdMRNgqUglvGuXxE8I0BMRQVtHz4TJv8MOWFy30vEhd1cnfv
SdVxz1qx8U0+cBTw0RHhXeVCQbr7pefdQFnMdM+hxjB6ourbZ1es8PGCYJR8d9eo5OHAzcB30Du8
WDUkmLQzJV6jB82eE3y5EQxDhbeT2/vAqYathmSn+1Smx4QX8+ZLQwGVEBmVwq9sJeBkCgWwlINw
uuqVmRYL0qzljX8f+G30ws5tbQURPfwJKJ0XEqn3j3iezsXuCThBzUmzfCzatz3A9oBsTqLQknNg
xZMxqsbWTJs1J2sqIqv4/qk35+euUGwo+3kx/HsOo1vjZHVUInLLycNFk0C1BxelEDH8/OvNZSYw
8XXU7p4hDBusQk77hzkcRclOoi72lQwyMOw/YjZJlYsl7BAn/V8xFMOxtOHl5DlVsuO9IkHmOlP2
x/3bI+C7W8nu3Tw/sOn/sm1rgG1pTvUEAWLWp8a+dAwY4upQnKkal/YlZk/vfQvfXNU6HXw5CXr8
GLunFv9kEf6BDoCGOmQa/UeE9nxNTPCEw8iBSKvJTTb3O3LOgzoYA2EhbUQuSvYSLsWro+FtVYKB
6lCyjnzQ2pI4stZJIoSEAX/ntUJTylOFO+JD/9NrTtIfFiSS1olUsiSnwjiN0ZpH7+0UNCBaImiR
nWD6wVZ5tzXk6xdBh5MUUZnjtk/wx79zW0gXccR9QDqAaa/IE9+j24fGsoZsOZdP/H5QtlKfrYHb
fiOtW3BdKzIAC75O0+PzgWxp9VLCvV/Pm/2hzVIdOQi6Pe5nYQTvYYIC+e6/mWqRLfKCPBufAt6s
G1voIEkn7cRUChRxu3rFlieNp4uHCJl0S5ByqFNxo7iM1FDg2n+zTHrTE52m5mug6+KYKVhRXTN9
UlZzw2SLuhfElHrd2gWJ5iESvsfhd0q1W5kFjyoof4FSBR8kSpTr5gHZxy+7YSuV1yjQyzZgwYQD
cfLVPh9/saAYhGHfJjfMVUTwHSsIQVDG4hlAkyiPYJCi8oTXQ3fJCEHaCvArwCp21CL6nYZ8I2yH
BoJwI5Be3qNzXgwHRGqlhkOIeJijKKPRhQt96H2C+igXM4kqYJUUkjLVFDfzvsxixMxDyUl/X69N
swvbKicLps88xsRsXrTL7bzbAT9ACLZokGlGUdn/emj7ajTZ/h3fE3WJ6NurUuSgAvGBQIGONtzo
NtoyMcGtPuhMYA6/RipmZjLjQOfhTVCnHE3U0YUtA5OWbgZcizkZnKvgK6lOTSlsYsy295SmAlIY
CX3Gr9Db999KmI6pWPJ30qqJCv4SDuIee2EzJ79HwfOdz54kk3DmHQnd1TO0XCT9YtTrEv0VaNgR
8zy+E9AocuGVw+Az45idkPYllO880VKbdI/17TFWOGgmQDvsyqDDN2RZpdDjc6WbofE2CS1eUOHb
L2TLodL3lJH/ylR+IZ3jOWuQSSPzBTmj/5pFI/eyoajV5CYv54Pgyp7Ov96J6r4S9rzJ16A8eCsR
VNG7N32pSNE1FeXRgxO/bWnvndkVqRVK8TbbnUnnKNlvRB90VvLI3J7w8AVTC2/eLSG/y0RJYb3d
Ia5LxDzPWfH1nxqSfPzgcu0hcoCEpJAbn/Ynve03DpkVaj8p1zhFCjVW0YVRbn28FbZQN95jVGfI
GtKHRTykQJu/5I31odr+7YvFoPXoO26NoGCiuTLc3DBPIWfm7/ML/6lT7zLWUw0uWB1XvdjtKCXh
ykYQu1NoJXA6n5mDgb3xiLcavR6BxA0gNG83i5ysFxIHxb8J18Tw7iNj+13K3i33SWMGOcL507ce
IdBASsAw7lXSglPoIbI9SqynUsQdheDKIOjt9iBfCHkWP3+ZTG6GZ4HrA25y70x4uTfKNRJjakeY
9m4/5fwbmQc6MI7aYTjtZoMkB5XIAEqxmmJNbZDKLOoS7qzPJnvQfiDw3O8xRcObFShYn/73O3uQ
MclsNCGut2NXFO0aIM0/H1kyom3005izh9RVT9HZqiBwdyrmHlCvh3u5sXh6um7cWEQY7obSRJWT
NyYnuDXrWH6j8h0SjHDo7/8j6cyWVUWyMPxERCig6C0zKI443hi6VSZREBTw6evLU3G6q7pP7O0A
ZOZa//oHlLFv7MxwNBmZdHBDpIYQEpKtdAXqli/DndzYz6c/UHEAsumF0QSrIzvHm+EzeWVkaZ8J
0vgqRGLoPc2Pq42qHcHQu2hKeAZlYIy/+yX5mcO+VXTOkFO58V6jpcbkAqpr0ui1tAIfUF8YZKJw
nAhViXxXN4giIW5NmsJuspkkbwbIZYrVDzCBr4IfEjwJMsoKr2PM3LOIpcLCLRshGSbZulyNq6Cr
txkY43iiCOsaNnfcNg9kxn+e6zTfJPXfm6xcGOKgo69Vrh6G0PiKu6atmnMNU4LOukQDhXAuWg6U
afc7DpJVuuCY7Z2gWgi1FB0ab9jzlTlsdpc76JYM0Hdy0FvmGG+4DfyDP9UhvXfWC2CCYnTz8F9D
u55SDwo8t2IsE1llQCpv5EJJZLhaL3Dxw8OKNUTkNwsM7Pn9N/RpUhipboUy5LGoOCl17WF8m4kk
T/vYVro/LEGExep4gZgKN2pm2WBt94b5PsD38TkfRu6gL0yK5MMt+K26Q3Irb18ynusphFGIJKL8
VWPAYxiT9V6VrJG8lOmMyU+n4llhrqUxFNpTJrCKBlhkrscyTn99ezDtg689LOBGNvFkxfsysdvS
8wHFG6eVWQki2zckxeRL3MUD3M6ERA7LYAFB2T1R0+UQmGC6UZc4w4YYzDEaK/qhR8hIyJYvQo8j
6J74GSxHjZDBMqv+mdFsuNkHdBiCT4EcZs+tQJAxLQDTwenx6RtOxvwFQPxymHBHsukJG+1iRm5t
LJu9e9d36NOkZvJWrw0WJEDtz1v7IfFSmWImNPzNn7QjVO4QMstCuPapoP9/GuI0xI90N+Re5+8/
JHKj3NH+2EAltjY2m4hbTLFVLhE3ZfUFDBkX+A+jcjwAQMUFnaPqBWzAKNgqPLWxPVMqKzt/7j8C
fGiEwRLfFEFej3n6yS0L48Tg3ieRTx9eURa7bMTfYvmB+zrwT7GdMnil8w1woi1xqBPt+Ypf+v31
ZmTJ42de4USy7kje8z6w326xE+0GQmHz0aFUYSJu9OecXgo8tBNntPqHURh8YdWKgQ9cjpHta0tB
bhMIAxV0KcRH3+njCoaZtHqvFT7D7dPlpuCjBt9k17rygQDdTKHm7CFCZYZqUxIxiGq9C70BTkuz
Pt1aAWeLrCt3iKcevvsHBuyRDrfss0krPJ7IaTC7GQ/mB5v51paYJs4Sjr0NPJRpeaUewCTza8RA
49QtPhbRxXaEm/fbVmtjMIMPBV9giE6Ymer204jIlEsfG1d00M0Kwc0HovuFeuwnHAmCols1C2XJ
/Lv56P1OzE7fXMPWetzxtfig5Y/NvuEP7VT24g6WguYwRdu+rQJ1Z38b3wfVmYptdFcfqwav05XS
CV00BVMe42sO2In5dICUmSc3/Xt204igX+YlUeejD2bYx8V+PpY/+I1Q4WDhvWYirp0sJ1dEQmeY
oDEWFZngQlteXCkjdgw5H2NbkWHlvugI+bWROdjBTZrkxSbC91dxeUllHEafeUWbqmxKLNeh9MOv
Y0ChXLDNzGo0VkjlWC8yVp9vj/pD3g5Q4iPK/sEUKsd8RTJv7D56OxqW1Qt8kI9FdcuuHX4vxBi1
O0TXG0yORq3TocApvMhnsxkt8BWCpCKfYLMcpK+Z9aeUbX8kkJRI686ceOBvCR7tsPHh0EBLeViD
npUE0sfuQy13+/PaXprLxNQYwE6TwnqNyXa60CL3FbaVwfqteeBwNTtAp3/3zawS6SPdy/6CyPSz
5ed1RihPjiUXm+qWqu4T+R/VZGwac4y8TK3AWPTeq9heCyC6gac2rqa6bwCbUxdW+bYMmMQgy9pB
jsEcaH+6jAiWALuHDYLBDgjw7XUkpfyIRODLuXhklMFAB+bKiOvqgCnhV0q4UCXbJbp/QI7Y7dGZ
Y9LHtK6n15f6aycZTOOOI0FhVMOTh8dCifcTO0qi44eoYmq2fP+BEPcXPXZOAMk+GVheMn/1Dez9
mSS6KuSojQrY+dQTLDs4yGW7d3mX+jqzC1hkE34Irr48wxQcNlmkYbA8xCqJwcW4u2aPSX9EuMmu
VWDiwhvEx/25HBGEzL7Qsvgrwr4Wz5Dea8zwSl5VpDIOABXwxEGQZvO8xtchkCQiTrRipNFbMmpe
Mp4kPFbQRsDwo935DagRjBIrp9Khn3pg5vKCFy9v0jyQX2es/LPWUiqIagJmBHseXaH+MF9zhlPN
SnfMsF83EmhU+Fz/MC3lMyMsHViIGBIRrW19liMfh8PpmkKFM9o+gWY68IfEFHxfOUSbTxirT/rj
iXzAgxHXrXaepZY08H8vs19Y6fCYgdxYNQ7RsKe/B25dBnn0Ml5J7LA88QsmJXW+L06HIetCxQp0
NDj5vcZ7kh8ymMV5UAKdRe2yqCdpafE/KtJZmb91vjQONVo0pMHZhHk7xXzkV/19jmu01YdISQ4i
nlux6ODAPABXdml6eMtWRzGEW0GGdwC4l7bI8blIs0OU3Gvl0nH2Vgu2SRyUIdXV9iBdSdhISJsn
nM1oQafxw/yoIUHC4AlkWf4LVZoxGuQLyrsElwrV1AB/sETtfJpMB4qtOaRZJI4Xg6EO768Zcq7O
Hjif2iEyRZK9Cr4BfD1cM68MFwGmKSRgA1bWC3rX2MlUgzL1eQLjk9hj0CTQyVM7DHlF2BA4mo8t
nAY8im1ABToY9HgZvDFYF8bjbVWlXZOOMgPyzJHIvc5Pr91XPJlvr8TZbfvYp0C09Sy5wBkBsmWC
bBJuJ7LVUTV0uvRGBY0mHMclBumYGPO+TFXZYmPJeKMRz+HrYR1QuOljDnrDVStIBtxCz5HXXAo4
JCzn3+QfIFlP4gKbxgEedC6IJGFanSBfpJeIpJZBDxaPM8ZPCXoWVXqsMyN6s/QDvq1uNFf6Tobh
+KVyjoA5QXwQ2ll2igriF3zKC8wNKPvQu6wIJSVdgLgvH3WGM+yi/JNH54+G8QuUZSrxs/IzLHiI
H4ju0HVqMMMKl7rNmFw1SBKwYiM3bqdjbNSwzthJnfnGBfb7W7HkwDOfp0kU8CwNYdZvRl8vTuzi
RU8tLEbeCiu9mpwW48+C1fS74GZsK7vRglfFSBZeN84462e1G+R7pEzRY8anH1/ecwxKmVlPMjdu
dMKpOTUQt0416OQr9Tpu/nJwGnjMFKaHIUEM8AGKc8tZnoATESdhvOJ7leGruMZQWCNnxcnIZuVO
DfHgKGM/5whxEUWpgLjNUM+yazRgfgVPYESvvTuNpw8EyYYEVRiSDol433UESx/UUvbK96Jgz0J4
/j4UQL70AS/5o9cKPPQRkN5j9/gyjFLCDl0MA/pzurebGzGhX8aRk9GBuw0wQgWGOxsWBOkOpxFQ
xE0liDShJjSwPTSOgI5JiXVjS+66thzxBPU30mkC+yb57bkYLcaUqx/JvvjRlK3TW8QXxrVjJjUp
zkFm0iyT5+pBoflJt/0PdD26rdcqXdcvQsaOUeONDkI9Wq7V2qzquTKyqydWnEDug0WGX7H9YMqu
enKzTNX5O51/x4ck9jkHqb6al51t2EOxY5mjNsZrBdR4KRGttOZXOV0MWpMTYTUANJxDuBEATpIl
zHxsrZA2sX6RSdbYoWwJFZgAaBK4XVwEcH36KzemI/nL3fFlCHePcLF34WfqWlPFjjcc6unf6BBt
WFEnDFlIiFr+XCwPXvBWfm7piCxtJlnMVjmLXUxfUDPwB8SFeAAopkA4M/6sRlNMjx3NaJcIjrh/
EPa5IAgNcErBU8anUiZQGUr3ob99rtSTXiyFY75itcG4mGJZIjZp97dtrklYzGLNaMKI4chwMmwm
PXglJ0txDl+k8jWsw+exBWokeg2xO4QjJpI4rG2qHlNd6xEku4FijbiGu5J02u7pqsmczr9EgAp3
NuDc7e26bP4dzk5Ug88wTvAfu/exysKuSjE1HjvcPXqSny0k4e4EbRUZaqcX2n6AmZWFhxIsP7Sl
YybNtEkbgRUsfjPF11r4Poyd3VGJqwTcj4XGMwtvsoSJUcEr9HOcQjl5HKqItHfWsIih0qNapUAa
Pm3mLKPkohJ4Bn/R4Vz8wtfm6fZOV5l5z4YxKlQtA5ZfwOobo7Ha5fvKhC8PrJoxmLOyaY6G8P5D
3/KHzUj6sIaQYMTQRERHMNRH9sGBgJS9j5zXuOKQ8TcMPux6D4wfXrBvAzCc7NIjE42ZFrjH7OG8
LiSo4mFk/csr4VnZtIWhALNDEIAn6/+TxUuMrdRCx7nhcWlXrw2ZgzDg+j2LXHD6DoB4JBcUw7g7
20UPTccHcRIyynw2aP6e0r6V3eFwOvRw3S5Vs6P0SOl8MqSaMcsym2EXNK+pD7+YDSWTGrI/3b/y
/ctxAM+gM4yNUUglz86OkqWdMh9svocfkmQ8nScyiWpNaqYvsOrZt/AbaXWS3A/9MsysZmjUic1Q
j9ilp9EkQkugCG8ujVBC9MVf/CxgHj6W49hNnkbabfAyJ1KV1ntBKUSrX3kgRVrQXbmbFfYY9DrV
5M0UD+saPdmT81NiGwBRBNLBY5HD2P1MImLUMXeGZgVKf4CRUA5nuDBSPyiT8cl8r6V6IlR9SEP0
z6E/mLTtiqC1ncRu8I+VTruUXjQuau4BY9ftlPVWXGT2w92ooQRwir7RPadRkEIM6elxEpbqYkSI
ojxn0E+1wgfdCW+aMcPK0VuYchf4Qp7g5EIrRBwEx61FaLMQcn20xOCbCCi97oDkH9+bRP9i+HJv
V/jBNwi6hMsgkLm24mgm5gO31ZEP/OzRguJesGNTIcvoLMWr90LZ9c75WXkY2RlUPnNh3sDd98aX
ECysujG0UlwGURNSMXD9kNwG8lLhPRafVdSZvQ2nHKTs7+Up8OXRlSeBS4iDZ+kkS7BjaNGImt67
MQSAiXg+aXFdPiv/eb5MWjoADBBjat+fpt8w8ABABNOGgbVXkX915PCGvz1MYSgOqBvkQLt+v1b2
Q8fMtFGXBQ7W4aaFFSl6FRd3JqcT/0o3jf7aQSW7T75F8IZ/tpEmkXZgJKcG+ckaBjSZKs40mYZb
JuZFwghGqN+EIWtot65ne0MV4QEJKS8CAVwaUiTKPxhjVMHo18LUpAgVhiOcAYE391gjN6xlOahU
/kwZHzzxpWV4dzrAGtDbCz1MeVQXjAqO4ScI+UsXqwSsJIEpcNPibAlpF7EVEcJTcXRg9vHF91CP
cUEkWQO6QGnhOjbHJPofYR/EERRtklMC87CZagYZljNsX/F13tPjE37f5bsOGTOWBrdRaEW0wvwy
+28nCV8ycUud0XqOzp7xHNRnaKfpQd3yGNofR6aBJvVGv8f+GsOox5EbpequPz7clyolJJVXahH2
c3197MnVpHlNRYhPgB8J6aYgnfyshMU9nCgjAzWhnZI3vgvgKolcz8Io1zXrDFoQ1lnx0CTpzC42
64fTQRvXl6A1+nIA5hIEl8FkHgTYxaAVgRUHxsu9EADeXTJFJHPtDFqCK1w6I+NF98baXlO9P/V7
bj8tH8chhlPQeQzru0zAO4wzXiSIaBkwWv65GV8weS+NVP/AkRheerpBlrPFIU/vxHDPbih+TL/G
j9h4HrnmmgfBGz7HgIh2RP6I4CPSJtSHC8a5r1JRoje9+evhlj1vgIWj03S6qbBrgUEeavsDsyH4
LbhCzvL+NJZs3jBJgje5M7vCUFW3MF40QiOyHMkTIxOa6TLfhZyy1zxqdLKa3y3eTpKp0IWRnPal
BcPf/9J+se87YDXB12cDJQ+PqfSGhwNqCAZmA346/kth8wyXj6/7SyBNeZwuWFqfXPhefSvZPVvn
oVnJG1LIssTxZ8osO7/gnDQbozVxeidjkK+KFOtNo6UybYziOU2xvWARzj7wvlh1T3ZFGPApMKL1
yoJBbUSIP9HgU/eNp/VplTwBXJ22fxs2OBdLf6/+JsWipI+Ki2+vOHK1yEZYL/GEkRWHnBBuTUkE
zjKVESh4sHigt+Jw/zBT+FZE+UU5LBGcABfZRt4AUuVmHzx6gZU8KGMBdPma/+DKt1hCwXZmhlNr
rjRnKuk1gMVPeJ0G78Gcv/+wu219Qq94ksB1SXPgpPZ4UnJbovfjAdJMguVGGuYWeW8xAtrN8axj
ryUE0K4/0EohHMmQtLK3K0fm+7mQeyQg4Q9BwZ0mRP2534p5YudVJ3dw2ktp0PJsiCqwbf5amDdY
38HVijWx56joAFvnxSPII6ceAeIK5qGP0SGm7IzcWnEZiNaTNpm3CoYpzHHIqp3lz1VFK5w/Lio3
pj+h9uUA1L43JEhfL5cQrlLNsJxVT8vZdrJyMyw270cgiJvk78BLGqGIIV8LUTAlcI5UdM0uuKNO
0rVB8Biy1UiT122ujyKXLocuDGPI04KGYGSH7GNH9TWNfO4NRO9HFoYf6S78CWll+NHGZadkCirq
Zo4mvLAwHmMTXSfHeG7b3ul9ZDNcYJEId9gDUwDxp1bYkuiB1bLteVwkFO/h6RCKTABulNjMaPx5
xdPCRnkXiM0WwrFgiFK9I2i3qdZDWoQI90LwV1r6sHX7uOHMkyM8V/BDA0bv+7v4UPXynTEDfABD
kNCaYufMq+Epyfb9m3DOoc+dPMmG6KZ90uNo4/waEdnyjZd5avYvFAg4VjyW/d3g5T6AbzkMmcA8
1rQRSxqD0vAUN18i1+XAJo8HnI1kjGk6hyuOAkeIs3+TMuD/izdjfp0KHEb4M0bWY83s48YPTVh9
Pd3jU9shKCaf2epPIGYLMJhrEoZ4F/A/eSNxIfiHduGwQQ17BJ4IeL2XMeZLO/CeWbp8boo3cGq+
nz5PsYP4AV5xJAkXy2LED2NSxG9mcFHEj1UBWyXfRpyEpaF87Qac5ViobhLfE4uFBBlOvOTjX/ax
j9McEMrL+ArHpEIQHnJrbKvbH1bExjybXPAhgoYGHEsJzOHbzdK/irck79gbYWNoe6H4YIMLKslg
NeY4FXdYMXEyE65evA/jyEtQCGGDrbkczND2wUpRMHDR/PCCCQEPhw/vx2a9xPZq3oaXhylv5hFR
4VNK/0WOGSkUlkk4SoxLiK7Iu40aPwrES+QbUIHZKvOVyYdD5sZJ4kS+x3EtHqdSkLCoBSr9ONi/
9Dn3F5Fq3ugLlMeQQFFWfrgj7T8uaOQ0iz/iZxfd9a87dI2uzVCiSJAxMfxJ7BVxGkPuRnYMIdBC
7uGfgsHA63vVBjyWlfMKcuPifS8hK5IythHjHUobOsnCup1M/o55ALXL3Ms33CCXX4bURNiyx4Lh
93iRkMXPs6DqK/mFsp1nSOD7EaR8JCsIhb88xHj9J03IF7mtYImBgO8up+0lcY8MrC4aopR0LeS3
Hq/izcGsxSvOYRr8e1+PBzlmDUXHPrEtpCoyN+8zu4ORchOFDqtcxbpOf176EETcdtXNMT99Q4gA
WFfG5vPyZN+9CUElW1giNmMeX/Hcc+UpvcKTanrIxGJ9xYcIqIThH7P08LNS+Oz8EHx/ce95nDhT
keV0Pn4pO9ARHGe5oWgggMncGuHbHxMUZ2oBvBroaPg4idF7Iwmhev6I6cVJfx3OQ+Yk+lgzaT4b
qORR0PUhxWwA30fSy6BuNcoM798lCcOfeHF6QTprUZi8rBinDG1b5JOoN9HKyeeQ8/fyx31iAEVz
+dDCfFCa/SQENuFa/MArDjnMf1c9VJJL6zUgGpi8NKPHghocY5P5T7/cfd0hBldejwKJkE5w7izo
fcIxKHKHWLKevd5HJq56N1gAunWvqZbMwWffJ2ZVBHsYIZsGd11UgzEKa55enlU8aah5EedP9MuJ
1dvu4DMKWXxqSwi4jQobR3Bd1uqKfdnjSAJPshY9b7cD1rdnFvb+ekGk4PyzTjAapRqEvaQTWipG
TWwAXEImQ9rkXODb+V31CLRdA6VSz7kuZw4QbR+aPFboqC8oOpWFciUrYQOFdRLjfrq8R2uX7Zmh
lMiPou69Corrybivf9+gegQ/6NdX3C7+AS5EZRzraQDNlEVorJo+iMCqsj/mAmNA0SJDqeXLQo7D
5q7U9/t0usXgkzKIhNPXhQbjqqnmGns6LfLg7KJFPBZOQXk7PiyXyQVEhdRHjIn5pI1uGIZFO15J
unpVXtbfxyZfyyqns5nfzt7HDvEwWMYrh6U2qSqzJr7u5YhRgDJ9rs5D90XsYT5Ho7ycYBkijHck
PFosXyPRCbb4hixBiudusibp3LxrjX4dLF4nk1qL04f+3E3p0BUPxaAWCzbQE4o1ilEkvVCx8OWJ
Ek/8C42subwO6Uu34wTZV+ne7+7McuRrs/gx9hNhX9KHtNUa/eDAh7tJE18cFzzW+CG0BopRo0C/
wcB22l8ChRkLaTwBEzlJ3pPMTlI/ny5z3VV6MmVs6oFKiJ4ChrsgDacnBbg+jBFjMegJdp5nj/WA
WpVCgJ2brbOZzT8bHsUvP+55GIuwNZZW+FinNn4erthxc070griBkiYcE2LJCL0BdQk1jP6g5+6z
V9KSsemLORz8EvYvVk4P+6aC36XCJBW6r88r50MJINLzOAs5ZgH2fGwogNNgY+I7OF9lN49qIiKr
CxI0F5+uUBCJYGzy03Z1i2BtVjA5ewIQLH0mupkFobe8VYR28i1yNl2mmVAug73wM1CEx42ISBpq
ZttOcP8OS10kKwenoICX8JdAVPIVHsSYOfkRJiTXBN8i2J4It+DIm5BcGdl3lT4PesSDjnqOQvQK
SSrzPY0IRw+KN1mf2yoncIShR8iZIOqJUGx5id44NpZX+xIeBNY3Ib42MMOYX4DKBH1tSYXInvvG
W/HwvazaCbdBFEz9S8lOAcjDg81/ueIzb062Ro7zgrfiwOByUYOZ4SuzuD0QM8Gn3TSakjAztkHo
1dsHUbsnhl0YI5nMGWAcYeBMa0CLG7mXzL2gW+V077vhqdS9GziAWKKcWQ0HDFs+KizKsXW0DD2q
F2cltiAeQgZE2EYTDcb8DJZuCXSBHBlomYvW6ZAcGM0ruyjmW+JKHUZ6KMw0KZ9LtPiRtaIe40i1
eTbUhi1iFK4G1vTAIXA3nta5nuVIgfYS0yGMYyriSuAPQIPMrSHmERB5O5uklpjapnZK1crVVS+z
+x/uRGuNHodhtGXHf8e2pBwhYmH5em1HdoasxnS4nDyXIHBMsAX/GvorTxe1TILpDE4XTBn103kf
QLOm2hVV9NPm+HsZN3S7Rd9wVhTNMO6ZaM/F9xe2cicnILkrmdkPOn7FxISR64bqkAHfSrLA3r4o
oyLM0MyQChvvUmy4SQvswciLd/gTod7k2C1wbWr6dk8SUmDKLKxZSiMUUtTop0v6XJuwuJwx7hji
DonmAR9jGHaxXRBXvePwC4TsaolxaD2F/b/fEwVEhBFHf0jQB0Vs0M+9t8uvBTcxIq6QtQqQBEX+
9GPLc20jwVsY+GIj5TFQPHVB9wNtbMWugoUhb0j5rcPNQRQLJW4Fi/a1qoR3VWqvvrsbz6gXnxD4
ADZJCD+V4OujVoOMYKofw2q354SDdstpv8A83/nYnWT3kiliVQUKpvmbPUiqe/olgdIQBSGhqQv1
u1ROE9Rfn3oujU32RWXV4+Dp2dUh6d8+OM1E08F40S/tL/1RtdB6mz6uXg0M7U1EB6ahiY3N05ea
7N+hS7VFzToSZesECYYekgd/GZ3nyI8e+jHD5OuHgEZaYxj8W+Mlu/qA7PQcc+RUP+M4x3Lr37pY
tToWGJlBes+or08ZK8rhExMkGYbKejqttyMMJkz/n7xL09eE0BKHwQntn98zRo0Df0TepaUIcTBa
ky1cZEggsFAJIST3+IZmiOWCgX9UHscDfyivn/L5B4/NYF8RJXjY35HV5AHWNeRy4Tm3vIRhu2Mo
twFGv33hpaOehsyFgxP6+nZHUwKi6FUU7/ntsQ4vsoWTD4lhQ/+I+YvCQoXYVaxF5xJKxk0zKrvZ
v3G3PGgPfdaYu9+SXJ6+oftGG/i0sdgfmh05ffm606M5XRBoCdiUvFv75eGMvqij5iDWBkvSkX3+
bc8wALHBpL57I+kb6lZvn5EXseztKwyh8CJ62NOWOh9DeCROIjSoqvE+0rDn5OOwBKiNOatASkx1
LW1q65RshgJYaMw+H2/gNCQyVT7WhbbM3qxtEA2Tl1VZAwK8M1dbtuScQUnqZk0KGera82KsJSt9
5TwHfneAAiPl3ugTvHdMp2h9BgxLjBun76KwErzfoOt5DZG741ll5i9I6N5D/8qkltjgBzz6rOvI
wom3CWTGMa58FlpxermfaXfsL8h6MB08Ye5CY7s6LQqEhdTZDttThibacXR8PMv1my/kYGFEop9Q
wz1m7y1ownS4Fv5T5K2zcFWTvd8Te5etGt12PpjOMeaw2NSAfd3vhY7Nw6mJiD9GWOCd5iJCIfDv
jreY27F34TM3FkTxoy0qNOGb5Qih9oLRHFacmqG1VgKnDaYaEwH3tgKOoLynDKX9NC5zvgrnI3GJ
ui3zjakVJHxrN4nV3ZgV4DEFUAeb80Y4rkLJ6ICAwhExOAXyDbDuaUE2hEQeAyfBRnx9xOoKujxi
hMhaSEgXxT9ppS9mZypAd/0YWZ2+tg76n8M0QXh4lOZfZVqKgfMGDmvLTtM/uru2LAetxuLn70Q9
/ETrps/ycCbsT/FRSmpjjcLVjODkrq7rx5LSY7821g/DjQN3Qno4+Ki5wbFVGKDgpDIt7tNDFoIf
TmJd3a3FeyG+1As4ZUf3s8NjBDcVKijj6VCbHtd3yYNUObJkHI0Mhqsgst8NYV6KMSMcG9jplra6
/7AIklLuFp3M9G0Njn+/NFgMyRc3CEoZLBk5MWHrGxYzu8mGmXtmrJvdXc51ktFBaM17s3OjvkEU
QqUv7ygCdTKUpgcGvbsHT4o4L2cV7hOTs7JhsYGnEuv9xASDND2C9oAqhXcsThL9wwj3uwUsKk4O
qEpXrg4ocQXDyBy/bDe3/RT38gPr9WcVsw/ebMwu9Nn4TtJPwdXFaNa415vh7t7TAYLZLMfm0vDB
Ivkxrq75pPsDZu5Nkljn8r3MDQjw7z7bGO51Wz/tmqmf8RK2r19cm96Whm2aJcxgl4/bGvUt87bC
3HY++lci759XUbPgDjgKJs8/WqPFUgaS+1pg0ku2IDhwin4HJvVdHH+JmcAWRCRFA52EFJNCbifo
0GOhnjpCTKOkE7xwyJIwCSiCB3pgz+c072EYzBsYKhTI6QIF7Q9TycID4AiYneHHUduP/TvV0S0q
+SpiZVBuC1oWh5Lxxm6DQL4eHolDtgMbuQgcqUl3eW6kBezi9aBY9SMuS71ZFwgViyNdAVf9c1ky
RNlWGnj7868wc4S4cBxrW6uc6GVef+LII+dwiFQ4Dpi3XgSeL5lyzb/60pZXcmS3olPlgscW+VGt
UQcDlMIbOI0wrUTg0mkHlIW5z8fKD8VKcn7YjI2JGN02IrsnfuJTJgWf/W6Ip5nwDUsN+tcMYDfd
LVTzs4ffePLIa1Kc+g7ly4FcTY/1cGfriAwai1h5x60NY0aTcvBT1+fdSHl4GuMDLF5Nr0THJgSe
/TleoAhEOFhL1+WhZGVam1npTQ9figMGIn8RvMVsmgILpBYK7K7WQeCft1gXy9a+Q8ZdctEQdEO6
ws6DcaYh5gFX2sG+wSi8MHKRQb8p6Xrh+EYzmGn0wDWIkYo53ND+Id2kvdq3li+cHpBIoC99Qzwx
+trk4DcjdyibEtxXGO5nQOTf0+KH8Edwex8MquJlPvr7Pq0HM6uf1UC/ja0BDB2IxPypkfMbVUNn
vjs8hScTe0np0+FQRUY3yIeiAATeAxWNDMwTkAIKSCvEYf3/0rAFWID2A2sHAScVtrbO94DXmpjq
4lKooZzsHR5jc0FczvpvAa6GVxdpZVO8oAi0YqkxTGG6qkd7GDdMd/SPbEGoZbMaL5YkA00Zg9A5
Y4Kt31/sslD1mfk8ndPqZEFtX6+Z4LlsWQ7sApHxZbXgBtkCRUdsPNmrcDWxkAz4bkp1CoGXPIrv
QWPzD7fcmEZf8yszJGKzT0g870yGtezM/I3o6EWOgBSOF/cejyOnHRtGZGxm8ILnxKMupzS1xl80
XUxnU5+nCc28M5vRig//uI67k307XW89jwKyb8xG9qbnipUQMYtFyM4f/3wQSQEWKbAIcedLZjj4
Qm/vnwnfKrKJutQZfsn4XsBZwXgzDtIbQx0GgU7sf4O38QoVfwetFkiSEGVh1HWawwB7b40ZOhuR
59Ct137nNu4yNe73WJ8xJOfDbM7/5zyAUFQAQ4cSZ27yXO73hoAOXtzSUsqlhhWR2S6H0qya8oCc
8JomATp4eZrjY0nGNo0L4uwzua85KTg6CDbXuXGPG4Ok0Yy5axrwK2KXRJ7Lp5VdeXVlwIdFGhpW
A40K0z0ki9RaeIvloRUTajSt9rueGMdLW9H9//xpxFeJ3YeLOGWZzNlKvGFh3TP7brzmUqn77fnM
MVTM3ue2vP4qW+t5j968fVo1W5+cbfokKlZ/ihjP9ISRGYGI334A526knx8r1U4W/BIJcewyA6Zr
4u8qV6X2/lxO7yV6/ii3NewFJqoUnPbvc+wy2XmjBMT0vT4Pn2wV/WDmS+CAiJH7JFo746eTLwZx
oHFeSNbAL1jCuErhAGnHq+haeVX4rnQfOjzmPjaIIcX1W0/CgbNjETbmm4lwumqt/OuokfMaogTS
Fb4W+raMKLHrELSmN5vBZiu4BFsWfZJTDPA2w9+MioSiPVmgc8eJnRs+ZqnjKCBBqPIKLFgaGCdy
5IxheYw0LlHlSvVFek2yj199/Fo5nAakH+sp547Jv0mqRgBTzMbUGkPBuOJ51SZPDdcIGg6s0NiM
aREQOLwQhY25/JTTww97rvzVZ+WBiMEDjJvdaN6OCqMbXU4JjVeoycs3c0J81rCyaus3EXLrKlkp
p/XpNccw/6T74+2sELE32sPckVgJ+PX70KlOI7RcNSYcNcKsup6+RhdeqVBQfeL6b0nfj3F46Jby
WA+cutkwf/vhDRNbIxBMTFiazoZTluNdIBO3F+uG2E/wMrCsxOsgYy/RJNV7RT5IVPgqA3qu0Qyu
imLETDr072pdNvb9meGns20uy0w39wWH93giIlwv2ghoH19Jzgw8Waix2GQgk4UEfON/hObRGMfB
efyzSDwgBpwuYwTlqr4o0oKsTdIPe0HPLiuP7fqk/7YSkxBueEbec4WrXLfOMA8u7SEbJ6qzGuGk
0dNfrIrilttr0Mc2s6SRReVHxzPiJNYrDG/GUwbZHY8+Nb7h+7FPbdW+bCm1yDLG2eJpcGat+Z7L
H0nrErgCDSV+BD3C9bD+Bczr7LidfCrAAB2eEbkPit9tx6BTiPHnTbYGnHsAqDCwRl/RuegMhyYy
k3S8Qo3UcwbfSf8ZYlR/kFewl4jl0JZK65+MN+T/GAswmUrQHqIvxTeI9+DYcOw+aBHGEwaRueZY
GBRl9RQPB8JtGDLrz7EL9ZlZEFxDN1Z0BMSY/ICWwuPFdcQYc7W+UGvQB4M90GBOYSnChH2H6RuZ
HTZBVOiUJ0QC6JRGS1XTr5RiJqNaHqDPnXdCboM6sbxUmv3mBJLCJRX0Zg0Km9vkGtxpticaUEzf
pEoj9sI6Zi4IllmTqG5UqdmS8bneSpMRl9eNX/bAyzUehx5Me++H5S0bHGwKk9EJELxtGcC3iPXY
69mLv5tNM2eLXY7Du/tavEWJ4rvLqDKWkukb1lQOH/puSp4o7V4KzVeHP0Y4of+a4iEFo0f/7Bmj
nxl2rSAoCkBrFIKWiqY50OYByEgIWASJBCUqxkALD5NGSPrMWhxAcOwm59ZBJUUGV9Hd0JijXGZE
5eW3G5MGpmDMZ1LbW/1pqr+Dmm4O9QRYLIud/0g6r2VVkTYMX5FVShA8JYuYUJfhhDISTEgQ8Orn
6T01f9izVzBB99dvJNr1sPmsNj0Cew2PRDSCPJ69oN9N8cSQbOHCW+O59Ij16znD1csIaFEs2LPV
/jzGiGYkb1vWJ1QwEtpI/OOFe+W+2/wwI+HDHo2/yBVRzj3NLnZ1Cit/0JSmnhxGJMybA4l4Wo7l
pL+CJhuyyDb+zeCHtH372/cR6pE6OPLbcDHSsPsxiwSt4hSsYCxdyXDyiV3uPcxKrFcUTWIVQBvY
GfsPFxcQyG72/ftSj2HS8Wj0NIEXoTwcR6jiRBrYIsbX1xC4+0scmUcleuFduWf0S8k2315Zb4u3
tSDIh9Mhpwjz/JUPeF/QRpzSawopF0EocsjtQYmpJJJa10ykPzgh/L4cEghpKO91beHpwEZeWEFA
iCHWCYJUwGhShfvC8Jkz0r3AbUas9z37+Fmn+Rx3JE6eOIXWOkECJyBK+mbX3bC61S5gKzskxWGJ
eyp/RsN8xrEYMwgJtY44xlBEbuSUvWXerj9wpd9YMxousDGH63kPU4MFMSupZNcjPiCmj+nSqt8T
jE9nzgg1aHTxBXkUqo3+WCJ2EcfVilp3BPJ/pAm8hF4tB4+GvOV4zyBtrKc7ETKOq18BEXd+QfQX
/XG/biDQW4MovkxfIwyAVRzoQEHF6jdxBoZjTdo5OpLEvSkRZ7wJuiDWJ6Jhdoo/nc6f4N2C5lTf
1ntD+ZWIOp9Krmr8yevL84TgecHQM1mtlvX2Mgxx2AbRFTfIAaZF7wDY/6ERaApwcn3MqULNHFXA
Cu+WbBF5lh5ALmG1ehC6mbFg7CSfU828R0k7jJ8zGWAhNeIsUOYdZzrzMdzFbEjMY2U4qI9umutI
m3BF3f0HhVAqO6HdV+y3PlaRtGCpLXdYtgqGvPhp1hZJ0PsBzjfiO0k7wxF39zWSqwpHAgoaQVUn
/XFX7vIa5MeWznyh6A5aGaTKpS5tWeWdwct6bYc5hiyv9T8SI26fGDQFMmKw1BXGcor85m0rWTkb
sISQMh/s30Rwjhbb/sDSBgg3rk2zukf+8E0uAu5j6M0Y/wZ9kFc08gL9pM1KOUUy2UVWPuJmrJTd
guUl1mzeJL0yR0fOSwR17xPgLs68RCZEQw8Ll3l9yWNuCugdYJq1EDzWSw7G5tjNvS05lcQGEdlk
9gUkzJ04waONh37YM36R2f/awxosFRIUviKf0MJOmb0Jcapk9vXFN/QdEMtrfkJQCai0rglR9K7q
TLqcwzfKOCF7uV7PmrkF+tsSlnbmbt9ilMFdRTDA5hpPR2blS/NF5BDuQEyKGV7jQOh7gl9HVFkF
9rNA6EmiJA/3+XpZF0aU0e5/yRZJrqdwFGDANrW37QLgAfdDPkLQJq/xyO4Wuff1C0LC7X7pZxzB
u7FKp1AR/qrNcxDEEVFlowi70yMkJSdulr18+9rywRcjZJAWW8/Q6oZB0eOi/a5bHO5ScjeuiP8W
X4Sb0qppQCc/mauCCKJc5PhsaU1QIFFD98B63tvAOeIrO6LC67zlDfpyGYWgJytwEZZssC9wz6er
cNQy63ovfT3tsRvW+/YFPjaJhMQMvmddNuP2OcUQj53PgRGD94Fi0r7Omkjlg646h/nHB2wTHrfo
ZeYE5GDbSx5LMjWxW2j5VusDDkOZBrZdmSBspIO5DIHtGf63snprGW1EA6R2w6jZCIDj4Xqmv1AP
LiA7lKIycHr2VSfb5ZIUKyFbapZ37CTI2IxyulZQLsYx6OJowtOID2FkQZ5UUBRP1frg8ksdTErc
1oqVAJX0Td6rFyYOAnawHXyFkMIYsyJVutNp9if2oeIrUncpScxsHkemo02sWLpC9ue84pobtKH8
Y39VDzDMoZByQrd9oS6MOdQYZQQgY8hoSm70/AasnPyRbkG2LHpl3MlTQohLY9a6EMzfqWnXAXzT
nmyljdhHyMcMtlhZDFKe9xvZNsEKvUteWZfbsu9xmNTZT/xN8bIAHKNdXPv0voPZfo0920cUg7Nw
T6We32e8iR1JHjPx3NAJihl2GRPUZimDU0d8PnOm4X9n/Br9beBlnT5mkdGx/P9iIqnPEEZDXDxU
MLoEnHSxo2ASKswMMV4rOMbG/urAT9ZL8fD/gOejJnbxvsHZjNhGPhzRmB7JTBhFKBVh6MfEHlLg
ZTYb9CGiWeRpIgg5B2QA0ZEA7ayBQmQpRlY+VxQmpy8JOAeRAvgxEMmmrTVlAiQTdxFTSKhZ0/YM
fLX7w9OLFralvCsmAP7+h5+69AAbYxczMmUqxJCzfhPAYHSJuXtJVgvAQt7LSDeoMf4ZjKYwiAA6
hfcbWJCrh/mLsZXDFVyzoHzXU+uxA3MA80P1hZID2cKtuD6ut9zMfDOabOAPARZW6fyGqN+ask8e
3pVz6AGqt3A/XbtUHrKxLlb4U2NTVsfp/TLHd8PeUBEERHQVrtL6Zf/D7cXNFC3ChWpnd/gFFbk1
HJ6Z6c6bcZtYNf9pusPak0iRjUjJsLGrs1n0rudAepjbz04zR4o/LPxfOl70jp1Kze9nXPUCue8v
xulSqHLoJL9QNO02oykzp470H8vGxzDC/mWxbXYKFzfbANhioOLfBgvgeswNbgAK5z/NJOicO2lm
Bq0DTwGS15nNbcBnhuAcpRp+igWcH/J04yD507k6GYfyLAy2mCl1oasE2XFt/+WvmtPtM7CXsbX6
bTakCV/MJDX3H+3EnaPuutF0Vtkxpm+ybzrjox9/mZc/XbXvlt3s+xuXzURWJ0UZtmbUOyTkLtyV
ECwlGyx7fT/BrPW1PgOanuwqBUusqHvNWWzikfHpYb5hbSmqa03nPeqH/kaFJ6v5yDHTLn/k6Wi0
kBFUzWcOHRmZxNmwClx/YXkWQzdarMS6Okggh+aY0ZvNcv5vSVqvu++0/3bQLuANKFSXVRE5JJHW
/CoCWFqRYModAxciSI63K29Doa7yB6JggBxhwa2z8AodIFJCyxHiMqF5xGApqPp/wp3KIPCEtxxO
/m1C/aM6EwYhsei5Y3LE/peCtRNnfL9i0c0sIdZEfYFDpp3M8e9BNxN2rNJEtSizSSe8DlxZj7cH
94paFM/1c7PWG1EXMGb5P9DgkftxzGMJOUR7+pg808GkbqaiwlSe9KFo/TFNCIyCK1h8THyZw1/G
9ngNV8TmyGsVCqRMaBEn3FxF5nRTeHtivPKvfyD204oASpjRBInMUOWlOK8YEcNR4qCCApvNZj3O
WUN5NQ6ZMsdo+njb4XjQkLTMALGPhv/nwWQjZHjh13UYRFn7WW0k4kvcBo0rP4NzD5Umhxq8eXxx
xtzMPDzszF0cjox7GCOUJ9PgpWPjpwyL4zCTNrkDNfl7RYCQhYxjMSdKl7zkBuPw6pbZDNb4KRKn
uVjQq/S8cByNny5BUnbvyTPhqUjK7MOOhLvViunXI/FiromaJMqH1pEVDsVRjJi7+TWFH9OfYi7A
B5xiZ7rC4IlrDhpeYuTQAuQ3o9joP2DfKIThfUJVG+0FyMtldSDOPJsnrBooggu4MmWmYfZ8HUcx
YMAHE+2sz2l7EImnyx6XqK6+f5r/Ll4gYeBX5ANfVj8WIvo0xQPztfQKwjS79sKQd1DYCyC478jW
LXH9xWwJ7JKpIWR3OqHYVDANLM4hDbnRNNFZb/spYhTIMjX6SLUFM4J5f8EuEU8a4p6NDq0fF/5p
jU50emhjVxb76YC6SedEchjXyOLQ0Uhr7H5CQPSDi45bC8IFgQ8mHiYE3TqLuafcuS+ocpWnGYs1
TVwlUeuLN2gBFG5DLjAcHaqH0ZfNz8MZFmOIcfyL9wFfyP46J5q/GZhhyWkpfaxSNSS2trFyGi5j
wkzxFY0OP5OZlYRQwnTQn4eUm1taZEvauDX3LPqBQASLFwv4eCAtAQ9n3yMhzxzwAo6/EQ9KQSTe
m2PvaSudg4HpZcxYVH/0g3IcXUhwSGPuPJoxHCG6MVhNwcnwMDnRcFyfRZs7GZ1YGkQPQzF0njLj
QI4aHfi7hkIzB7dZoOyqP4x/LkcGQQsoGAoWv5erpGFE9gh7foCVbLCssm3aEdFqjgB7SIwSmpw+
10PP1mYJbR59eaEsCB7G6EpJ8Jnxnv8AU5h7fZdeHg8PzoIsOQfu9SRAaZi3xDvC4690MizAs/cV
x+89qOzP8AvfxONAXq632viDIZj+UrNuK9ox1Ke1fxz34C3T5kOVzb+U/w+EKK+VjEDXMIFcODd1
Dnq7aBvQaAPUh6LkhjiHWUTAJRbqiNFSQUhBVhII/vA8LKy9wbkBzSWjPzvWaz5q5+XQ++Xm9ls4
d9ncBvT1GC8e5Ya5YiZogebcDP5oFlBdiiofDGMfQn/N3pTUYk5rAOn53d9Sco/vwWzOPbht0JMV
DqygFJ2bbvArwl6LTNcMxK/YCxVkO9MnJBcdKtP/2ft0zdN1zkhgJI5phTjhUJSDc0BvWxoyw3JX
3Fozlqx3gPIJO7m11Vc8AXSZABVDENVZ8Lpt+cGOq2U75IxMqhODTWTXjtx5yU2CFyRSAnyjtFT3
R9EB0Hx+kwg2oQW2MQA6Rq+/0YNI85MmFITk2TUMHclJtZ93h0yH7sTBKnUGH1axFvPFhguj6YkD
g4jfrl+OPC2drcmWLmZVabfVDljJOHwZixFjj7F9MwDPHvaR16+52y9c4d+vcAZuJiY+e89V4yd2
YZr7JAyCAbNDBdrCA5DQ4BEgf4wR4qDz0I8DIkg4y0gir+SL3gSn24L72PZNfzlRLWh7wQA2ExKU
Y8ssoMD3xlbbcJjjV884ze23ttl4KwhDLrjh7H4iGDbsH/pu7f9FJrxEcfAfHsLOX7iQ5p+zKJWw
DcSqfznHXM2YeIXrzxBsGDymt0xlNJYtOtPRIiL+42H+eV4J6czFD8WFO3TxmI7GQBEctt6mjySF
27Vztk/C3+aBby4ltgSq4c1ywqDOTzmod46QBn97gAVuxeA5tk2/gOov3KPNhXhA5cM7qq/2PwSo
/rKepJZwBc221W0/827a+oK9fJo6l9LTFkvPr6YJvOTtIoXcadAy7/EM4tP0/tqFCj7HMGsV1Lj+
yXwAzGGTJVoBPNzGc1EdqyPM5Ld0PmPkcOt+EF/49w5cyNKeFp8+ea1AkUawAB2j6ZCLcT/LZyS+
aIgLrO35LD+988A1xicsGmF4XrBY2PD4KK+D1mcxMiFaH5tbNyGPcWIt354FiA3/BlUgT137aHo3
aWSVp+VqdoQNW8TBF9e35cLNzu0jJ8Vbvb35M9NecDdYYX4SOyZftw17tapP5Da6yw+RA2hnoc7t
HlSYb4O4IGgraQ3TTPEYEIm5GOrRZKDqTYzN7DELgm7Oe6/M7ZlncibF2WStTOhCdA4oGlBtbLSP
Yc5mwTMI7CPMC585b2vHx4EJzV+ShWheJEizh7l6WqwrOFWl9z4dhpHCMc1G6sFu8/PrEUsoRSU2
rQN78gLhvtHjATZACCGiChHksOOHC2buLYbiLz+irBI6TRjd9TUK15FMvKFCrK6LoG3Ng8wFgJvN
zBlDLnz1xGNRnfEhVeweDKk+MjyULq2BJvyKFtwK654RaiZ65mY+o0nMoIGIdVI1NTqwheovHEPo
B87YyJ5jziLM39Z2SDG1AeDFmnZf237BcT7jjrDTtYka5bdSVz0WS5v4mdzgSrx5yNLQZkEkbQP8
vSwKiGfX3JfdBZGTa6NNUNcT0/+MN54H9pdbEQCUPVjxrpt7qokQmeSGeeGj5DC7/FNgP8ZIyLlT
WeVBjXyaejbeyHqfnshb0QX0Pb+zjv7G+w35TCtYW4OzNf1EDxvpf+IZQbYN7K9tgkX4q8xcNlv0
PjXcSe6yivAJ6fOXwSe7WT3nJEVzTk5hZQzbdN3hJewutbPVjRk3U2P4G5ubeuTSKGVyCT/M4oXO
egQHTUMPhNTRt/eLdsnPHlem93DVMSJ3Wx9BV6Qft9aAR7Hem5OSHiyAXODu8+61RuI75LA6LIS6
W6X8Z8WnCdkMzStNno3z3aRW5d642ZHAgVBQmVwmQroDM2cIXnYIicufJP7viaDn39k/6nNsLSel
hlYk22DoV83ba4Pc3eYoSPg4XZbPySJDTuOwvc2IguzjpSNqEX5fZSZfay/3SEQPBFT4UW1YWK3v
jW7ax3zN7ouH5A5+hxH6bwvKVLByr4EC+QUv3ATye5IWRJPP5eqkEvcmVO4DGx5tdKNDCj0hYL3C
Nt234n16qeoQHlNtNu37VhbrnJM5o37/vlEQVHNzBBCqkgP3WfTHd1IgCSInF8qv/phC6KE2NnBo
EDxIc0CPIe9MNcJeWMeYZscteBpRxOtE0FZoCfTwXsGR+k8cdXw06Yk1FCXQy7RYEaLZv9LoRnET
F1i3MZfvnPLUml1ErGOsyRgcDNdV3f1M4V7MHxa66YzTcHtfElux0AMVKH4f4foWdAsHIyzD8XTB
nq1QBHgEZGUb7i7unSWO91zzjwqbmOHp4cr0WYW+tk1U/cyud8isUrAZB/XxnSROaA5CU0oUJiSl
qXQWooUHTmWtfi5m0dxmcbmP2SmfVkEeykzCxnLcjgB8GiZcdtduNsIkUDNabeNC3NSQTykEsWYZ
DLKo5xJkGXOJXLbHofr8dYSTk9Wyf8j7Mt/HBR8wV8b3yPiHeR1PJHSxi+R2gA+fwsSyP9N74MlE
Ws+7clwde27DyyemaEDcp9kFku5FMrfuMOXyImnjZc3uWHc/mEoBqHWyOtbQHoMq4IkzMyeuCvu2
jlBsvAVh/+4IZjL22t0b7mDOIPWHISyXoLvDkf9mqUo5zY8rbaK+MUTCxVNlOH4H+hyM68OMZZhC
GMyH2HegQJnu4m7b10+MFxJ1P4CjP8LtT6/BtH6R5ezOygXUFu9Aa3c18V1rfUTCiSElxxdMvvyG
GpaGZrro4J/Elf3Z+69ZTzWQocjvK5R7NDw/tN1wlz28gohDisV43b3hZKZxEhJENbGTcsAzuyu3
6Nwemab4Uy7vE8QMDLAQ9ypN4vyLjnr3cxnl5MZYtQLN9PCqfFHyp1c0CwghsmdHJiuQmgIVA2y1
TCMmvT80y7yhhnORkjjAJmjyVEh0qgJeB5FY7C52E+RD1lT3cWQCEYOmLnN+ZDplrIcKJrgEbWj+
ctE2yBwmUAXcn2YW79As9vmtnRNs4bOoo2S2B0LEK+zKDa1EH8mISjsmMJLoZE5WPOBjFcRpGOxh
6KKChrXsZdfg7PJwInVOR7CfCEEqbeadvtPnaRdIBuhQvaHBMB/9MR8PG2n2M91CdRTZ1FwuSe4E
ZAPkrZYe61evxJrAd92jeaFxGpI7Izr3liTSsdwE2n3bi6f5XyBkkYioklmNyD8NMYIxYtk4flH/
aFZlD4aTZ+xuG2s4Mh5EvY55eTaf3Y/sR77JqHmmD+dbhfx8Mtu2vBHPaK4yvnEsfFPHVOKrPxd3
74vAzkJ3LGekKhMIMS4QNxd4RShAiaYEEPd38D98TwCos0ZH8oYYLbxBY3GTpyTQ8uL4UxNN++Uu
1ceZtKRbRSEG8HM/PIYTcLXKBs+u3Re8nPi4CLVdJORqqmy4CMMC6t+4w+l0aDlAyaKYl/MOx16N
EpJ1DHaPOQYyZjTdA94P6fSYEIF875ym5seD12tScliuUVTbsRr2KLWYsznzvHW3QDcQJ+GeHyEi
lwJl8h8liQVNXcaJ/ekcYgg/WcAhrYP94h3puBwAaLNAqtiw71vOq7xWqdw19BCTkwY4Eb6YzDqq
vsnd2Y7KQHBw8GojXDx/Ax5Pbg/ta5LF3HAMeBmltfFx+70xmACjU7nJwhJPK6L8rPZHFVrABAUV
U0roQCcFgmCEDfRrNdX0/AHrBLK4vbkOhztUlc5qNULC8PbkFU8sVm01FNYms4Isz1aaNO9fZAo7
lLvTPt07jRQjH/23puzq0ofqxo0I1Ujubun/GvLgrYQAn46I+a3swtg154qEHDrWCmfUeaCT/RaE
EN0FN7A9woNPrKfikKfE33BC7YgR+IrnCgbaIy8XmW5BvJaJCRErYz0IuthisCnvzvtMvC07S+/h
8hdJ5nXzpxyW0uwnjfuNO5QthG7NPsUf1pg/7DN8Tp70wiRLVY5J4x6ZWEo6aSoLegyOAyfDj6xM
oDC4msyNvksI7AGscSUU4Y8THOm7dRkhh73xiFD/BVlaeAT/ZTpWXqTCj8mJw3waX2M8B98Q9w0Z
b/NsGdM7FJkxuVqpc+e2HrMoUz/Ruq1syJRs77V16tSTbFo0poy5xvjt423nDhbDWT9M8kPDsscc
y/4eTbrIfEw7FG8ch1Y52Bm3z+4byteWeSZElJ3yC1MhJSaDRrtWh2qq40IcWcm0zzZLHPFeWwA2
TO+GNlfX+qakfE5dpdtuaGkBgrf4RNM8BwUOIn0MhfbQ4cBlBJvOuKnWMmbkAk62npOPR3CDtVzF
4kAqukB389TWnJcDZ0n2TnQBeOwjGv3L3Ph0P6FYUdcVr7RZcg/wQnu0dVFX3z90RBtzhu1jb5QO
/bCwqjOkrFP7BNRMsh74mtNS1br6XboQCfRavuSZ3Sy/+yTQ1kQ30MRn9y56ixr4jg7zVL2Z2fis
zWpfPEwN5bfT3MiC10Cd+ovmVpEDoo2T9f1PmcrjEhROSpw3onqc3rKXzovpJL8i1quooNy8F+mi
Bi2RXajx/u6zrpFYcpRVygUDOrLkN1JQFDyK04oEXkdh2vAJtSEMon/7/JFgS+3Gipw/L77V/ijl
jRtS2IAOGwKn2vfGDfbhVTfJ3OdEE3KcgdMGHJnN+89tQGoRexG1CCLxE16+2gUvn8ST96yElJ+R
+D/9EcuYksSAckLEV3BdjfDSEj0I0k0E7kIj33HAADthV9F65C3xtL878hdQlhWY1rqfQVw0QGF0
yeRxAco7mqUY2vfJfA0Y3zg1scCpDoSvnV+MghfEv1QuMYeXA7NgPNYNfjNitG1sLQf7J8VybjQj
nuYA6NVcqEseliiBNunYhfpKtthLOjejPiV8pjPoBxl/lcjMg/kn9szmkbDTQG+9nHvP0DnO3H5/
mfebPg73dJ8dcjGrZsvhidO0fycm3yDxMiGIy+iCkcpgoy47h0WG4Hcp48hBPRtGCHQrxO5Ha5Wa
7DLD0IRtCslRMosXhNaFGh+axH6LXpHt8DFLZhxYh3NtqqeBtOrmLDJw1jDiOSmQnk4YHu/Xq2d+
piSvbwdCSRFSAPTX20U+PDfL7rIWSWbcms0yz23p0p8PRXzmRPZ/2CgZ2IR0iDkCe484H77+KnYv
gBLRk5pyIBe2LqI+EZISfg5EhthUIy9cWVXkAhu/ZbkDeaNiwhtxjIHN3XJ0hp9gcyYGGdtcbIca
FsDPlT4BK51qoTpj3ODYAxjQ7YdrhTIzfD9ris6mtcP+x+GHKvTamqHLEWZxFg/F6QL574cus8Ws
y18ZIRIg/DC6XywGiJlIVTDeIUFQFlfKVWEAz2ZAhOgz+QfKFgwycdwrg5R91mEKpIWohsfhFAiq
Bq8Kz31okdc2vm/oKJ20/C1E9kSxnjv2lR17DCfzkZ1mdhyUDrowu6J1ZP3YDjlv4rywCNJ0ujNH
G493BWhSucTu4MksJMK6lIseYMwy5gfdPZTGeEFEouzfx9szD7+ha/V7ilhVJ0PWdXQbhEmsITHX
SM8UajHgKH6eRjtzZd6XAmtPp6+tBl7JmBIoa+KyUW8oqxepWwXdecIquIg8zaaCgaQBGtyI3oQt
u5NnkBLYgHYipyUaXeCdchLiC+GNc1xF3Ktb2oL8D6ETpUEM9Gi1YxgVlj8CL1hRRVjH9/SeCruR
qIiO7cjqzQQhxq+ZvKGi6g2/xBNJXQIQijyCEui6wFTKN3D+csNzGM47e4zLlJivgTf4RzUJzohl
zzyd2rXmIA1iERCJAiKha9d3d63zJ1KT4IxiCGPibcxqXh8+y2QH7o7eNKA/1fytB0G1Jv4GNH8N
j3X4Ua/dWj/nkBDyBEkCizWJrPiqLIiCOInLsCTbyq0mOm8RgS+k7/ZROXqKSJQkmPDrqSxPHgZf
zM09LI/cwbgJLfzpGKOgN6jcNql25c2dCoEC303KAf2m4qmTKWHDFpk0NkKW8FS49hlhSELozR5z
nHfQbsJm/HUODpI12fpZkt8Iyy6sC2Q+aaBOSp0g5lA0CSqxFRlqNphjL+YdvV/bE28X3lMMo8zw
xulFCYj4V0EMEt6QzQnMmII7kXDy4KMVpYdozShu52LCm1xS+sAjYYQUehK8v+go3LFz2HGpnXhp
NpmViukI9y/4O+QZh2YsWfB5Of7BiugJSCk7vJ5OOMdcwkDgd4iR4foiQo08HydykwVCGFO8XR9/
wCuvN4Qxkh7CHSpszsKJLBqQB7jKNAcbbPCiJbW2RbU0n7yJ8uDLRn7gBVETN+ZCnI8XjXMGiTRB
xKl5Uq7dhvpV0TXxWmhsI5rxt+yAcUgWNFqM/UPe3z/AYc2YD/9i70DDofUJCTIxdkMbbQRvAH06
4chIFgpSTlbmu90dBwFRm6R/MbpbEn8dchEYV+GQBJRjjnCYwjASiW/4v/2aR5bQMN824B3Ica2n
kEskY6rXeR4ogf8VYnLXssKIVQoOeXEV1e2QniBPoBDoIHhneZ320z6xnUK99ngZXNgWL7vkH+Ih
fES1hsYVx0CzGmzxkogbligfIn00hwPQqmcXp6+xCFSfkxSUNPcYD2pvELOKpWsDlS1b5NT41FcR
grL+YGUWomsSryMnFOwh4DErJ0V1jNYbiFvczeI659KdcxX//zbo3Bx4LXdD49zyNWJbGANsirdd
UFHCnSiUYjWn9ptUO3HLi2uQ6EOanhU8yWSnul9+qQ8Lb7+4/FSHhH5cysKnzJIn856exH0i7qyf
V/O+cNQHdKVkxCYGfRBekboinVJW+B1NhdC6gQPDKJZwFAMMgXRl2IXV96dc5yL/YKzNtgPffWyL
LUIJmf32HApdMqH/oElIP3g05zoc09ob1js2PxQW6xKVNAQ5IXoKRG3uMpT3Sev6XnJG5xL1v7Aa
598/ZY8Jq2FKecJhbftfD3o4nVblBM8jyhCYZ4UfU90+f18oc7ZBHGTukL70h5k8IRba8JygrmhA
2ISwN+4dnni2B0H+G6MLpB2HUwgS1Uib97Vjoa0qUol5R1oiHRajY4pFtITQ2ea6ueVMY29zANtM
QMV3VWzGQRaxuqHtM1wRHAKM4q5iKugoBTXe8FKD6Qg2jNSLj0MW69Z76052BU9f/VqzRrVxSEgO
QWUTI6O+LYdvgPx8CrjfW6PHSCegzN/GxV1zhlgORsFwZF0A3kn/XmabHxieLfOQ+wRNAuin1wtI
vQgf0CbpfJX5T0fx7sMT2m0F9IFe3NkI4StCb3aO/hwQ7fu0n8F7ZCxIJk5IMTbzZK5friWtx1Rm
b1FTxMuQMQPCPWXiNpg1srOjsV01LmnNhCuJmCfEFlwbm/H8u8Acx00ZI+aw+KJD9+qdBY7V5m7M
9eMUfy15bVxHCbe9qEan+mc2pzELIJet+7Os0eE9vQNVUUiUysOJd4AlAk91H4BjSsoT8n0OERmX
b4JWbwkFWDRGfpaWzcBHREsrOYcTW5WgsjmaKCgy2Lhai/QUwGfncuufVk31b6iMWR1BkQtuUvS2
+9ECEUtp3lA+/dXmlMquhBVdRXrQAkOLF3CiL1QInBAzIPkn0IEcclTrIoDqwLjnVbgbvyzpo8aJ
QUnH+X7+OazFKoEJsjdjZSJeKCL5C+Y7slDXIMFKl9TKuvUVqcnzMP+uxEBXY8ExEYU6p7WwkUPr
syfp+5AUispw6uXIkURYMZrAiX4lyIpYD50iTXaYOPFFVBArD8sZu7Hg11OaO6l1Zsd8i8jU9Mot
w8KDrB6T8QhMvTIVIWsj3ps1nevFF2KXcpOL/HF02BxFEMWwXVp3cDVmjK5BB0FjOBu1c+JPP5/o
MhEtJUKS1g/4aTQ6fIpYSk9kLTHXDIyGsHs+cz7sr2TJzpMtEW1liz7tk7MXieiH6hL5I05Twlfx
dSBjI7Ru8TFPcQKUNubS4HMkc8SNJ2hdcDdf68NoUi3ySzzREru504wodhO2msorxEX4A1ntrIds
E7EgGyKhxKm4Jl+EVqdOiyHFFAIjP1nx1twJgXF+2wFBWsR71YeYFoK7eWruVrn5N6EQL+XieETZ
XUxQiYS8wZlDxtaW+Z4AFKb/hHug9aC1CHpI+aFoMZicnjYYvC+x4PHq+RBQdxc/AhPwizj5ol2V
Jrs8904P3JzUMfFQkOWCGPt56MhxMNYMkaTbzZETkV5BKAR2xwzbI0PEnOZlISV6cXlqlcGMkidk
MNhiStiILK9hR2cwuwQaGPK7mKj4IEL9jxB8bp9lZkX7D1/+MPBpfTF1uQ8EuSLx2f1MU9H9IZ9Q
8W/xnmdzsruh09EmUU18pQ3xjMz0HHmsHkEKYZcFgKb5D7UIaNh1qJwB8/Q5mgVqDTFiExVQEcXw
F82TsLFeM0m1427S1mGNUWoYDjmAwQ/AaJNa6yfScg+XOHqsvhJ6ThIOKA3aAO0rtGQqQJp75YxI
4QOah7z7N9ZzchEIrFTPPYA0YoJ0k0a6/rh/BpLLwSk7B8TShr3NVadlAISDpxP5NQFH/Pn9wtN7
TicOkRViLun2Uc7VfZUP1i0qx/x1SUbbb73RaKNb94rwTmPaUz++Mg8kq+stfzR9gTGPZLfsjZVq
WnBapZX9vVH61IqpI1qliy/7fs9Nv8uIFLaNrLFJbrWQjgoVHeF3jApd41u0+lZ/7Sajg9rSF+wp
kYkwYTD04Qy+k37vqvSoqDBU7E2oscPviZGf/yJMogKy5ap8Xj8JMyyyOtZklhz8sMTNORkZelXB
B/1wGq4bgvrEtMi6sezoEjtUPZPEc+5sxK71A6WsmXZmtWovLLw2VL3EMAvYQReS9PcA4jRbZ/eq
/Mp61OYuY1ZkOv5aSIndL55wmQXlNV0/WSNKIRi/X6V9OZh8EHSRSiLCzymCEKfYd+oiY9wS/BCv
MeHtYBHiC36yFBHRe42tT49gYR73cXsD0+b48r5iRii5fziyI7DtYPy7ndaZ9yz41rlFOhcFLEb8
dipQ/f1VIzPCHOLmwcvJoJPgunJogUiJujTRsnNmZbSzwsJDXML9JZQ1Rm8J77nxc1IMNhdMZoN3
sMQ26h9x4IdxjVGxLEXvcWsmR8BNmue2ra0b0W6PJAbRlJvpgo8iFP5GMMwt7zB0Of3YZpR038E2
xdIAQB+QvzM03kFBnjbblPXW+Vc8PaCGcwI20s+yGixLC9kSFiA9eJyu6YYy5u+JcUw3QoLejPMW
bBq2BkYQ5tDI8A1PhyiBP8aqP1lt9Ik/64I9cAN48aAzSws902IYjEyp5xa0wrvgyYBXKyi+p/ce
oNL5Y1DyK9sFREY2cwc2sQezD5kh2/y2tcm2fya2KDs3BEAxQFnU5MZi0CHhF46fgduCYPDSVFpe
zKNs48Y3MxaQx5LqIooI+H2OwiRAHI7R0fWQuJmXMI4p65xMeGAyTaKk0u4x/MyUlPZi8ASemwU5
+r5vUr4V5Xa0e0ZUv4YvBGHGUPeaoLWjbDOk6k4huBFz2RrrJyF3/A8WoN1dspSdxFuv/L1UQPCf
kMRBSOQMJDXKMoWvAw5SpWLlfAGnBJ+iBLgXjLgO90D8erHM+54E7UUzbkL2nGCzMJymVq/ieqOq
cskVmR+How0qsGwwfa5Z2+jhgqb9qnRf5WgXhjImX8CdaN6wDshYbw2KC2Q3O0q71380ndeWqtgW
hp+IMQRE8JYcBHO8cVhWCRgwoaBPf765e5xTp6p727UNsNZcM/yhSFtlpB5gzjoCn6qD193bbzHU
gExFV9nM+WuFFiCAgx5/Zpgu0ya4Mjf2xcUNwNNUHmPiDwMURjO8eWPOjB7KwUBJWxo+3CG4ZqGx
eT7ceL0ruLrHgaHF1nNlDc87+KZB10c8Jtl6Vz36wnbSqYDuaAOP6+soFwyM+vCZ6zAyykc5Y1Jn
wMxG/5Lay2jrrHiMe6zcY3JyeXqPA3+FNdD/OIzUmJYBPbwyxLbFE6S7ytfdwTcFGemRcCuf0ESZ
Fkq8xtwXIRgThQYU8xZMcUzRR7/iH3i5p2dgww//fVDRx2DuBfITIVLnayTV4uGBYLPurgZCzAzK
rtepg4cwk+KXFXTvkc4YonGND6PZ+WlwPqBVeb/N4Dodd3DlNOhnf02IxN5OG6u6a6U1NKbVtQqK
NxBueAhl9IUJQilDTkKR0km0SXdied2Mrj7b7UGEYOuWkb4hfW6h0xFG2bmNf8xOs2MIBw8JdggO
Jqo0eGMhr1ABr0W3M/ow16Wp4faWa2R+DY+BGMYN6AMYcz1geMOqehkFYJfjZQp3AsqwmaobRovg
q7ARYyqSdFfrXRd3lfw81IABX4YnIH6W+940PxjPabT+SYz1iCrEw7eh2lv0StInzgVuO6CdfKT8
OzOboB8LdnnOuOpi5+DZ+qlBfD4FnEAvmchpq46/Bkr+zp0rQBcjplc5tgZSd0WPS4Qb6vMKAcK5
jGkTfNHe6jpl6917bmXFxaoJmMDN3gZgiEDJgwJ6bA/Bb1jyKWF71eDcFfViOuHPAx7ee3NviB/6
NpCyWQcZit8uU7wXgu9YBUuvXbDUJ48MlUS052hXXL2jdqqTtWp/3T/TJ1+nbP/LMUShvrwAYgLK
Gt881FDGbzVgvbJCi4qh1j+GGoJIHG32dU8bkYNUT056cv8jNGLse3PrH9KdnwfYpSZ+d+LPsIO0
G5NcUK7CYOJo+yJo6TzX3wAm0rR5hJXhx90zJk/eu5N+9mXUxhhOUWfx0sA7B2JIGHg5mKoMjGyN
/x0sOsJIRbgC9XC/M4SaMAQ94/MSEb8Z0DFgRmB4UNOnR/EDh506aBn5PyHbfPS/SzF5ksvQJjlN
lQ3h/s4QlRk6wfDpqWM+LDS0fsqQct3SzST3KJaYaX9HNDAOHbzJ1dia0lH1mSk65bxUouueqd5x
ATGWl7+7zYjpnY2fWsks2/8QlZ82oDj6E8OnT9dDOhW0URgYbsNmhKx8yslAexYBYhSGMYODgWaK
VH508ejNazNzQtVDU9XI8s0TcjHaPkcIOQLWhmSBB8Uj0V7r7hZqoVP/0AHmwOrQ9hnCq3A49sLu
CP06e/m4eASJ74fQzGZGu04FOQZMq/V6+xu0Uua4axXwbEXx3VYuGBWa202Eh9/SRN0QNWLUJCjT
3W5Ivf7BQDS9DvWXexkWcT49/snYdW5NwMuk92WRUjQKmA9J9eQxaaITii/oI2Ttrs9NBD1DI+b3
llVZD/EFpvj8XyX5ZcpFFYlQLgUzheOOT8HNAXm6Uw/8wwDV0+LwMLvMOq5FIAXpdITNtKAXRLvy
TqvmZcenFWocjJAMW1D8JjAxxNTYmZSY27jCMLKOWjpq9OGq+DlqM/yynXp+QxcE6frBopeZrjHT
Z51N+XPEUfT89/yxPCzMHPrq29mndrFkrxw+3+83+wzzAD6OHBmd4V58clmWalxk5awf9FYaGRdR
CcjvUMUaW+ATPoZ4iYgXtdQ48W2OZSkvArseiY4TqnXTx/zk03OAjYBqkiA6q3nBDIQ/HD1srP3r
CBUMNNC6YUgnURT6H+kFB3f0Asb9CLHxJkGOpJofNxYmEWNQYv0187rn0pow4bLAPS07PyZGOCA6
VAetAdAeqoOjaUmGnpv79wJky6CEFXWM9KA/bjjXaS+R3B9nD+4LK+jFaMvt9/YXwkPrwojYt/Rk
2aVY/KU0PoohDpVcsetAQwse7QpW5fL0D4U/Kb0nor5XJx+/k2pKDyUjzlEJX8Y6GTkDmahA77EN
URakGEtuU5wdWO1IulbunUHCI6HZhHK1cEa+P/SVYW7cIbHQCs/R+b2m9TIfF8M3iP9mXYV4zIGy
BO8XLDuIK4kSdy0UCGYOSL2FJpktlT3WmeWkF98Gd3j6h04MvnL/oTfL9YplXV0tiuVqcPdwLpWO
MEGZbL9BqJs9as7R2B9itMN8DRrAICd5JksvZxRO26m2FxTVJZJUPE9R4w2sfXe/HX493aEZE/Rd
wIsdn0ou+Hr333L9gIBXO7tnZIE+6NkDdFA8THDaTInOwfiXaaazA2ANsvE+ZCQQgBY+4zErTgqg
GU+/O4xAgltcLYCEVYHxl+PAdXFPVpjnCdY5p1ltrmqPmMhKfaFMbUV3tCx3ZsCftX1ruqeIaA/6
pWeG6jd8frP2ADUeI/B9+/D7Y6tJELH17v3h9h713lOIV/V1AU1YF40B4BoYahST3snHmvDUHaHF
CNQeukkJEqPj9FGkhJMDBfMFRNWwvylHvUG/nCOCgWqZaKdUjQBQfz8ZygX+8Z5q7GpIEbL8kC64
g17YgP+pez8NvPN4ZY37w/6+dU3aeTq5h2vcU1xYz6Bm3KRZJP39wvhmJZp//PUODTzb1HJUC1zE
B/FR07dcBRKsodbjoHOek228PXx2Mqqs1l2vnVbwSWgJSHCmiwwr6p4We9wH3Kd/H5c4FCDj69Ot
mT0XGDVk59lxBIdc9+spDhpxnhURmYm+IuZOr3+6tCUu4zLWf/BCg9JL64IL5GDAFXXj18I6NF4v
EMMTDKZ33xUq54wkd8xS6JssSwZhNGyiO6XAEP8yCLPRaZFnyrAYfVCZ7XiPCPLiNdbDPrnMEdHf
wNqUliMXbkgqhSyHzN7PIy4W8ZDdvLiTu0908am9ZBjvggdyO1jBvLw8ex5ug1tB53qLTu3z410/
NkUs2VERoXePhBavnlHSWswtGO4QnPgU36EW3NAEgTA8IcSUPhGnv7Z4ZycQAVRuWTlRDU8li128
UY22nDzTcCCkbg/yTKBDmQgEvOj31yGgFJbiqmTMCXLHrWhaNXPGl4iZEM+8a9IftMyFrsFpQ08K
3ZCk3KjJZVz5NPQ2ddiLrN/toDd4/aMqIpIZWQMw0xy5IFannMJU4xw4fQEDFSzdBRzpQ25hMeVR
tHXBkucuzBHgNxypzG4xL8WSJEX6yqA0pUtGQ2KmQ0PmdE63vxa65DS2+gkABU9fMg+2VdfwtcUF
z65/6IS4xF5GGFLENDQLGDvRnSOzlXfGUf/4sfAuK8ew3L4J5XcPATTmGfCPcfNiaMGsDfuUiQH/
EVRR7e2WW3fPzhmWA7yV4GCYCIP/qVmzZovd/bvb+cVwlNxzpPybeFuDVhLR/gQMw5eg/MMLKFnZ
ioEi7cz38NsZvAK6ywz8cGRDIxHMD7rAd7yaWVePyNwckXF5hez0q+KbUDK6kTHpAvfJPSvCkJMW
PwOHMR59oIHMelS+Z0iaM3PQiv12pr2iainCFyCqAJfDkgsUnGSr8I3RHtph3KaoxprT9BDE+nmE
yg2HQu8rDR9SJLly0PvOy0J4OexhQaauLLec0wTkXC708PkWGtw2gh3P5Djoze4KEgIBktEQ59Bw
xfuS9tElxXrnByvJhoHQlSY+XW0Pqwfa0E9eeK1eHP2JDVLcUC6CXPsk/HyBsFy07jtq6Pvd5//M
ERkwKX/b1q++0WeLdl0b0xf7dryGbjBTA3Pz3nq0bKjaSL/KYrLsAzDp2kegGDJ/IgLmkHdyIHGf
EUi0thotEZiAsgN9p9l/1L/8QbblHJGkmmorJm5J+8OyeYON4OcVOxKWBLq+jOmPHlev+rFQ+HZh
6mog9AGlTWH5fPB/I/p9RsefbtT9JRqjzYrmJ7zPk3NeGMETysQNFeB3iAJMTO8cfueXqbDiKRm+
Ez7GV9yPHnq83XU5r5O+R/saPU7RkSeeZ5cU0Mdc6Jx0QzlO1XDIpmJXThiu0UyioUSVTGMPhQM1
uAN/KGiuMnPztlGfRuYOBT3a49AWUxl9d13CwziPaPUA0VXGrQd2B+t3bfCJamzU+JkhqjnZAsTI
sc7MHhykAO6tFflr1zfAruoH/YBs7QrdyOgzuFNNo7BCX0eekFQMuCpV6BjgM82uk7P1v+PlyyVZ
w/mY8pqywJpqw9cK8pg+NsbcQbDSlEZpsfjs6Vy6ZWRNCQ2nATULRcFCHZeRUmVgp6VXVCyOBLA9
FC0iywVV2GmXQqjn3ld3RunBdYXTKC2SII8YJcG2Ru70LWIXMle7fZz7niILj0dgLcoip07AAU2b
WQPuYU2f/98Ureqm5x8gN9qoDvtQRvJg+4tCBHA7K6JiQPybaiA5BUxGG4wFAjARP3TuaWLrANzd
CuEUlcm7DGcYXozvMY3XN+xPxt717+PX8OtZh9/QB1jVfrIyMcOKie5tem+ReiZ9w2flMm9/LnMK
W6qOJcRWEADgiLiFoAgdwH81AzHeQAAUhUklq/7BXQKtAw/yh5WGF+FRderXiFhHb5E+rvRtl1jb
SuanhKjQ0/E9gernUYjJUvto3hOkBwnmNsJ5tgHY9pRap1ckXJ/3VNkBpjBcxp9ohBz7/laxyULR
fTg6txIhKmAqvDDYj1r6It0L22NJfxtpoeszpvtI7kOvDICrpTu0Lbeqy8aFRVf0ILsSYgyDXP51
cbr7fqog6uJo6uHLiX7kznOU9uGK0dvL1A5uJy61r/TIAagzf6e7WXKqdNy6jw3hTQK5stDHvA7I
W3peasaY4HSHxAw+kkn701NQO26dpfp2C1q3ZMFLKLZYMeBck9waH8GGv0K1RdMbmzI0LioGYAh6
g5tEgrP0P29v+4sYCd1vWNBMvNALB3pyz1rEZOen8QkD0MwQFy+37oDLx6ZhoJ7HsL+R9kb8jjHa
eGCtelNAVyvcpb0yj861U2mw3BTnAk5SLiFpkQq3pws62UEkZNtJOnAn4EV63ww4MbpFMA5BwiP+
jhj8UoeJSMlUJt2XdwcJI+1QBcRoQ354kaCkLFouMZuA9I2Z2Ow6gwdBROi5CGh8HSZv4W1zTi+u
ky3PiTShO+6byT4iPTBgMarDCkzkoPlE7logBwy8PdEBfynoQfXp3enU6WEPOcjbIr/PaA4+jtH2
lubVmuEGOGQ4EP0N3F6QtG1/aZFb9+s5PCXF9PM5o/JTC1s2m2BDzRBX5Vzy8du1FrReejRs5EEF
XBfidHSROF/xR4DkfPUQeRKOrGQTNDcQk7+4QKH7qXSHUawyPASj3e30XQ/M7TIftTTmKXb5xF5v
auLsPKYApPkMoJdVAeVU2d3ohB6qxeDImt21dNV4q2r6vNlN1L1cnGbwXZzeAXSAbnehKt5rwGdt
KFEuCI4HRvy4Hu6dUW+PUyXA9jcJGHpz5Fz6AjB+Fykpw3+AbYP7ZLcLqoZe3diA6uFLaO20j+Qx
RUUFZ58uNnk9hXodg15n64hq1RuWBSDniHGUhvPF2quQ6nOt/bFHfxQOF1g+6zsqzjGkhdvTv53C
spx0tQVtf3rQ2v6NZNA3otnPJgNn+I1go9yRjITIuwe9X388fsNiqC/wdS4oF6WrDRDDAi/fWV0G
j8MnBxTN2DOGH3NlZAJtalx84euaQTExUXjPPjo9YhgYdBwIhYfjdspfLvsBP19cE97Bx2sPPCdN
H62YdD4ZkeIC/BCZNCixT/usRpcZ0wtMAqiXPyBZZ0chlvIhWb5QEuAiyJgDkb0J+5wu73Z4mj0W
5x2OYM7r7DOgoybUsPoQZsFHJoAIt/K2y8GdSSESlF2XNKDmFtz4on5DjfuYcTgBg+RCbzgP2Kdw
mIdQCg06xHHnh4z7vDk716SBBxzoQ5WpFKumcDVqJcN+fuzehnIEMEDb4Md29YwpJW81KB7ki/Rf
fWvcxJ9xN/2MrTnSBAnA4apy3msV1c/4AZQ1+GpZ0Thn2iBQ72rRGdbzEFe6nKGSNcZS+IRuGRTl
m3tkwj4/zS8kx3DQzEExfWrJl62D7RcHAalgZxte+3/0HRqZnZRoFa/pl2lRfy52ABIQbp8wj/QY
mDWkC2BDy/3ffk+H8OWfONgQh7t6PYgKwTdoPxzq2v78dY6ZNaTXdVx8mQnBn8xTXSbFjNdAzMWn
zXX8mF65cgcNIbmVdqPh7CthP+SzCixODVvGhwzF0FO5tDE9S0ITTMyrQnA3uwmHOIcFpwdb+YOE
bIiI6v97iQho9YaNiv5jQK8dagX5/w3ejfs40FJNrR4gd8Hxv+W80ciyc6+/eRCjegOVRgiYTeL1
VZAOe3Izqunaq8jQGmmKytKIvh8HJgF8BmnTU/uAYgEPLW8AQzNYlgGTin5Mz5UuIyQH1FzMsFn1
hqzyAo+XirGqjQjZlkY9k5gCfgI6Zz78TnSCCp/yQYfWzaens4GmPCLiL++WdIGmkvfrm+01NUAa
y477b7vz+kbXR7L9/EWKKL5xWLKnD0CGtNb/gseEQ/oAQeiUqeAF78GsTshT0F1PahyYboKbIrL3
A0HXPvcQMIyr9wUnH0pb3ZgAqAEMVTgaQDRwJAIhPAWca+aE90hZpMlNQsFC/CR4T6gb2iPB4zFa
ZdZ7HAINCC9zS7EZBrOtE7KfhhcEYEq6sjyXPukAOSf14Mc10IlSJrdlznniFeQviP2FXXuJLG6s
oNkgbGFQawJYBfx4CoSgz9I9J82agUpEVtEZmWRi6qRkW/yzY3h4cJWhitBuuoU5RrMO9xEkVWdP
p9kMSDJoc96xK5wQOWDfEAPgD10oxvUbRftCUweFhmcx7odGghTAgLwC2M3MorAmtjy84gD6GZnU
EPpSIg1mpkHdoTpmT1RLkoPT3xZ98QQErv+OGd6v4GMAWRaCZwvUieqys8bhGPPW7E1Cf8S+h8zq
ZvmPZduDmZY8/8A6HGl8Iby4da94ineYhBucsJvrpvsekoS8TqzxmAYFOBExKU++mDKgnWeIBiVQ
l8kVf1/UH8bIH8qU++qX7YyaDtN0MEmBvDvyODI1Srj+xGLuQ31xQ59KtbvvhM0yen+QcX2dnYZp
zkrbM1GrPep2uvZIWs7ARkjtPaJYxZ1PTQzowiD1LuBoSUNxs0pOaZnmQWfYgchLS3l1Gj0HACWY
U9L1AmOlD5CCfb8nSlxPtmi2VG6RD2lVxzXTFKgK500xuS0Y6UJB1Aksjz0DhxPcnLhm9+coKk26
+U55z4+nMKe/5nJw6QEnPG+ceR8lRfsNDSYU3BgNHufTxKuUgWanj5gqQ1EcrAF90IYrI4zQ4Ead
F13oVEwvzHHfSPTgHZ8TcN4PipIX+YNtbpo9Ea6cIRRCl5F0Qo9hhT0Z67OhzVTbFxkHEZLJH/eY
cabxyxybcBDfh+7KiK8z48DhQ/LAJJelV6BqQpNH8at+dtZmcMPgPMMEU3zAIOSdVHXvuXmimdnf
kOfyvh/PH/JmVAeZ1T55wyRjH1K7OcFBUxff/pL2wKcXIuN5a4cPfKaX+oQobI0KHBmbP9xpcIfz
SwM4VmN5ClDLgCPBVv++ZIpJ+/cOMAGNOXO7eziI38N5h1rFN9SAFiM1he0GUxsuo/JAriXU9pzc
gFkwKC+vQzYRd5Zk/bG4RszW4DPRSBg1XfgmgX7oAohbcfkhI6qHFl6rXWXfRcsU3grr4Dp8/7Vg
iKanPQvEM6GdcrqXzPBHBaKawKM9Uw1OT/c02iJpFsE9RYEd9vM5Iy/YrmpRPzln+dY2eQ/0zPDu
LSFhgWycWUP1FDIFYJK0R9LB7AQN8E5lnH+ZgOrf4ZWMdFAw5iCKa4hBhm9lpNOxVpbHjGDB+ADU
izpr2qk5Jh+abaccCZ8Vn1dJhYMJIIEiFQV1jkf5Y+Mz3TouHp4U+ZI/jqEy6EFnfxkUakBGxEMM
eyB7lFFv+o7NlPXyspdy7mjDmkSE0MX4UgHheqN2p+2EiR0YWwLQDIl+yAmAYej5QInrT1BqpKYT
OSYwUlT3T1DSAqauIi1GYs8VrU0w3mNcpeibt6ByqA7B/bL3P7/AtN6ATujgg8wFPwVWDNddcpjs
KRDlAKmJjCboUOFUWEpUrXYIzdkiifJy74PO/uZ9YKSgR0/WnwfaaASvL9Qn/a9NvUUfEFiwh4JN
hg5ZPr7P6RZKH5bBAaetgNpoCC0vDCIujsknsNan+TtE54+EnlSJqcIRhPMR1zhBI/LenQkJbnz2
TzwFEqdD6utEgbkMQo4as0ylRWLRdANBw7nVBDALmL8y5oRHAHdHeAsYAMkTwoKGp4BtFv57l5Tm
Vc3J+AivJpSc/ouqA/KcW0slDXhWcRR6KtBH6MH0yQ8RjNm/bVqlAsX+Q+yXjgYMZQeglOKMui5r
LZT+53Uvd3P5B9b5IihkfuNiy0imN5LzrASN/SB6IOKg+SA5/s3aH4EGqQ/7jA/iGcqoGJMM/JQ+
GgH+OWU6XjmoXIicPA7MXdzDglt6mp5cak+7CfOpcKBOyBJ0Q/yTpjLwYqyFfAnzLEZWYjZnwL26
h8/QytDkD6v0MvzOm1/GFS1bYKfEJroN76DO8sYuQpNoNlliFGOxv4ShOVdcxroUenQ/eow6jzH2
AVAIQAnx7Fd6DRRdWckPFIxM2/jVfwvM4CZYWLCYJiBircnx6uCiE2hJNdd+lNEtqP46SWM/w++a
FBep1hCc6O8dbXz0F0mwkYwE9gRtOugixwBdYfRIn5ykrWP5l9E1Mg6UljraFY9FvUO4l+IH0b0U
xrQ6Pybf9Bjn7jXBdzywAPyS0Uyv0Ovmaum2Yu5uBTK/tLILSQpAfQCH2BzRQ37uakY1C1El4xv0
A7wKOsiedIiO/m34hmu10byvT75fB7VP6/1iF+MOh7TfX7zoftEsNgEj0fwHVrH90+EvHkBK840i
wPyGfP93jpAeJe0CXpNvTZeEi8adN6hTvPcQVsDgOb+cfHx0uJVATodbUtUKSS8rqCgjXjau3L8I
2iEqUboL5jq5S7VwTczoOG74y+q+ia0NzS0ofAzSDvnifuBGIDOU7+6L24woHGlBtcqXOqzP0fOn
ACzs5YDMXHxLKsM9ASNCI/ThNRD9EBSbYqNp14xekyLM1lJZSigQ1Wc+blQthNkNmdSJHzYf8MZi
pexxryxWsYRR3BzP6l/udcIcHVEIi5/35PfANPkRMEktbOSosj5CXY//tD94TJidx0B8ROgwQbdA
cHzwdoGyuJt80oC5bTza3hBt6AH7HcdYNV7jrUAHupxFbu3fvU/A+sB1xojEdsaIoPP9CgnxBfcU
im9wxiGowcJevkSjRqa+8tZRdfn3xikvPZkCP5xzfPTe6cnt2N1wyiTJm8sPsVkR0aELIKUugJri
gcU5Ep0MB+njx3dfUCnbhFYWnVMouXxfXY49/gmQy6dMdZRYHq8d3ZPfkd/CjzMCVeoatE6Ug+bv
Wg9lIvQXgBLc7PmchgsX8lcm0U3I5hdHDtiq99DCpx0zHzZ8n8vd2FBd8YOHCk1AKbzCw1kzLFhR
H+RoyQWZsdcBffYox3sKIRCyYjNem/F3IQ9w+9eI3OA2tFOdTFh3a8EgLtcI4gPtu0dAr5zGHeAS
MBqsM67JgevH1SORTslZuWZ0e+irqF7HNZFVuM5QevYqbniPUxrAJoQZWQ2V98X7Z4GnJDLHcErJ
JoZm7qrDa3hZimsJ9qZEudxvwi03Leffcrc/UtZym2jfYW9kjnjErQL5sKUwFALxxSGPZv8xhuSN
ILqrJYUnV4tQyJpg/UHUUUKktT2s4WU98n1jQx3R7P9Fzp7LWPqP+XUqDjsnN5b7zaL2iK1y8VgG
Ry+M+a/8d5Gc+j2cWT1bvkR76LrsZiG3gBtiugvYzS43BIUb+eVHwHry4vluN5+ivCmLLMRTCeKE
bqcL8Ksne8Vx4VJ3Qod5+IzA2NEL3mYAepgJNjJISemTn/5bOdA3iLAuqgjOugD7oK1aZ1SjCBVz
U5wYraQd4kmsm+lvsrjYafJ7sl8o9lQBb34axt85/gmhBVBCHII+7OPvgTKKm4qFC18fe4rNEoGm
5+GQ6pw5CY5xb/lG6EUWuIbMzGlkOLujDUqiF2ouvXZvi5QHhPaVePrOVTpb4qchaNTX4ON6mj8Q
jMzSC7lGCWHGvtguZwnnCRkq5CuUZ3350F00YPian4MifSZGVAT6qK0c1L9+wGimEKc3j2D7cy9s
DQer5/Q1tPz76OpeXJTeuH+F4XJ/ZP/R0YESKiAd0RQ6O7+0C/1W5ICK4PrDVuLRi487LFv56NUp
jH6Uj4IzEkvN7OLOOyHPN8QHJmERxJy6IX2XT6hxXKsgvTht5SoqpLI+prw14JFqw5JhY11GBZAD
eoxFgo25Z8btQvpZGMKwq6MjiRUWaIKmKibvxQcFF/PQK9l/2gCpQ59NNnjTS6WfxaeQlUws9eHV
RP3Bne3D+w7YeRJS0Alz5gAVxmxsNNiArQT4AXslnP9qoyWEmG+aZWI5tgTTRALzNwO64ZMLkglC
a/u6EGfItkbeGkcyb0RlXzp7FDnW62x3deU5iWs+15mOE8sZ0M9EIRTxAj1HrotcI1mV8Q6F68Ea
DgZPgw0Qe54WiNOf9bx29ItYHEY/4XgrDm0SdSUOvaYgbJkk4djwe0zaoBnexm1wRwCqpv9M3A2P
8Wl4w3NK+zm0+PagliZrj7zbk2vGtQRgai/RIxNS7AOkCU0UWHa8fVGw2h1DjSNGAjtbzvIIoNMp
ZxWfFNYt6/IhOY09R6cMSx50s3ZGvJsiyybscsBVJGISPb1uQo0OwAVIkUSYM7uDcOwmKSgw5vaL
xXgcTqcdO77gM1IH1VjWYQe00XEs0oyiV4bqW+xxeQNSxoDrwx2zaeP1o/6o+eEE7o+mB3kMKr8n
GRyxj3D+WqKYFKhHO2HhuuzjxkHJ04EjLHiGp/eJjeGLEnURxrnsxY6NoJebJG7qp8jCJ4pIZENU
fLhn4IwoACjhcQA8nZ3XjujXFvaiiPDZ6A9EcIGIRV8y1nkViY2IGydKgoYIC80voprD+OV1YtMG
ew+c4Rap/tfvD8/RMToPRAAagK1nBedZl1IEfEam0W5ZFTOuEs9sRF+mp07xJ5/omUg84tEFuczA
2pChmENIN1kV0aSOi1HncIs+HvI70caHKtBWvmgASuDFEsIjogZ45ClR7pdc6eOGBzkjkbJiYZAR
Bh+XY/gMaJ5uHqkyZLrYWra4hMiCFkDQ/B0gaMX93xIhVKBvkN8vaJD1x7QeqPHo+otmzYtsvYXa
aMGKv6AyyVSZZ+OAi0AgRWZ6O9D+kyknvcM2Vg2RZq4S8QiVbSDuPtyUzCMeH8LwNxz/jt1mqNvv
0YKDZjoV3TPHdVhIjcfF+JX0KV6rAaqbNmpYLiZwB41FcfTirs3/2ECuixnKNNbIAVR4WVDbjiEj
Sz4UQeDkc4Ek8z+gAqeBwRk9wzGBgVOQJYhidod4AnHgvenyl2SHcajZ9YYgh2GVFtboc7Tz2+ax
uU8JbSDk3gGgAnfXITPJHVCG9juYk6YwJJbVDJOROtF0EMtEvh89QvnEcJb+wYElUdgips60hKgA
EOsVzWngu2ePYb93DsGso/YmN4gTnbOt4KCVE/1FtfIMi4DUxku4Knfv5ur2goNyzA6pQV3x2efT
GIk5M+C823V5weNE1odonIHwchAAlMhPKxthre1UEIP/lLkO5hite//F3XG8cEoWQSgqCU28sd3u
xnmaEQ44QCU71di3Wba+LZgIXSJEFsGoUgrWAHfzqOaGvETRh1vuo/OJnCmnr43W/nzueGuypq+z
HQoqbjBSMTQpU2pwKkIUuVwLXQshpg+FJ4V9L4qqTo+qBFqy3SJ0jGs1ya2CcgnTEVf5R/YunB8j
5DCBZC0065LahNg9iybBSCp1Xkkqdf6ViWBBtJePL4ljNq+8ae/niGjeWpI4EHQUHf2xEdQ43pxk
SYOxhc6xN7xA6tsCAgqdXKnjL86fGIaCd/H2+5bBvqzpN1GTI9Dd7UCFsjRpgUIS/XAG/BfSZYuh
cC/ZMymx9ybr4dpCH+NsQ7CvidCcQDy368vxqLFwCY7kQXI8H6gWvN6kSF8hqXp2TK2M7I+6VXFB
5aVVF1BlQSPBtbK+5FWkXwLi5Aj1/lXPkvb6UnOU1M5mpDJM+FFmRWDO1Ih0jMpC3i7SfUh4yoqX
kN+PeFHn9/f3AJ+Sclo+DNtHsjP5ZJJ1nolWptub6JKH8C1sb1mnlH/5sEollaMkJwxJ6ijlOEuK
t4FnBwmHEV1/eplUHZJaSiQCZv6vgmB5eRfZY8GJ5PacvhJeKi3+JLOvUmWtjPLTv9dhZu991xQz
RM+cJ6d24kCkjCbzrdJz0EeGx8qK1IiOAbouJLY6DPK7V/taAIxMCyiExxV0qH8YNP800X1ErzKM
T9w+1bCyB3S6DY6zelBOGPoN3iAUYSpiipMVyD3UcK6Az4dmyfJEq4Ul2XiQ7OPGowz7eB9AZbeo
Wej+M8uTMtQ8g3/rslB/BAz8mF0zAyOaPJRfRbiJ+po1j4K0ytLeAv8UAr/BgZSIS6e8dcNVo1fc
kKN3MlSAqAMb5+0bYHXlhCKNtY2R1Dpye85QS7ZkhnJ8/UfPR8bTXpVMXYBXQaaFLos/8IL5t8ck
CabY1++h7IOceAq/RM7xOWqnN/seKcEzevwrXjQqubtqx8jk/YviiMDSDXnQjQk/I+CJTj8V6UDG
rE+Ws+QQEh8li77ZFMm1J2ify8AY47T5r0De0b6NHtn1t4kQHPUBv0hxSYl599kTXfJp+aq8J5kP
hYYvqwl9u0RKaOkFsMGSKkVrCftcNNr9TiJeg2RGXZJV+XX56iQsqOF5vIVFKthmv2OTs7znFUXs
9mc+p0SftymMHNxqiXe4bv77sI8J/kxkiVKzydd/H+VhwyUknlaTri9N2GdkxppP+/XCWXlB1u8b
68HdzSOMucHJ6Rk2uQw4RBeAliNjKJkGAKsKLisJMKZXBnlqIhaD4TMRWPrdEkXEyZInppwHemQh
U+uAuqClegKXRLRFhBVRA/mjMSaw3RYSUDN2ZkIiL19bx3DRDLOVEE1hirlLoqXX8Boabj/8BEoo
mgDoyDu1X/vSFKC1gBynMZIcBMNoooQxwstlZMFNkaqDpbR+LmV5bemcKUhYPlyNZk8xYGJHZYIC
t4u5AI/KYr16z1he9c1zg+6NTgcDqfX3voc5UhN3GU8MH4iJblNUIWIFhaGp/qLMAavKgm+p8LrB
e9UN1L2sWXI63d/Q9kf/4u3meKJ9AGzeyNaeHuxKNgnr+uMwlgC8WQ06wHVbn4fcxWJBOk62TeyK
KNpK6uQqhT7e/LyWOYfbFK1WjrT0wE+iDikxq4MoJCWuxKvHv3xcAktB6jmV/EHq175r0kAxXSMy
CJ9nKjIh81vOOJnyegvd/l1IF096LGdJUgGjdiem+wzp8PwehKnwryqWIkshxvYy+ba8X/nLLzbx
EwJDkXYzXIn/u7QwPOSZeL7+QJ6HUBZILSz5KONhrhrALP4iNjc8TsORG9wJoBtzk+Wr9iVaGC7P
LudD7h4OU2eQxdk0TJIEh5GHu5Ln0ocSKeQe1NxMufYktwSHfb06DjpjeN1Bw0WX73zRS2HlgShJ
O1m+3O4oT+3OBPs1r0bH2P2OLonl1Wt99kL1+EgTgLrSMwf1GnKD/atzfZRQ/4UmwRW4/jwRw6IX
QQdKIc3Jp9sJrUIX9QPGX58ReR/gdD/Z3n9uyuZ+KUm7yRVTllzuCmmKlcbasjYaH7/2e9jCWXy/
/YUs/rcvubssQ/xf7p46lIvTxEUEvDtqYtkBcpHevizA46AGad9D7qQTdwNqmPFtgPLtiwQfVhf6
JLLeGMO4uNEE9N78B7gJluU5IplHeiMlYb0NoEmNewF4ZGQ/fGXYH6qrHBCgp67o81BYkBuhQCYj
iQ2j4pmPPsrXf3nN4RydI8bqQZlJ8YBMUgBZNzhHq8UiTKrI91fyG2DT4u644mVeh87Fwz7NoLc/
SCuoJ1cPZPeJd3xJ3iS/QRdm3Cet+ahKeD1Iz7ClZNGHnUuA5k1jxjm9UjVkMl0hPCPCAqJEcvP/
O+kYT5O85ZDyYcR5Ovvxu2eNsEMJHgb77RiBraDnLcuw8Y4DdV/ujCEyAGxFztE8bN0LkMTo2Lcv
CQPzMabOLACg4YCA0IgwaDmML7wvOrQOZ1vP/Q6Z53EXipmcfiKJd3NboNCEDjwv+uGiXrX7V4wy
MzbgBSEIMHaiDOgzSS8V2RjmARvdhspa+kKp2/6PpvPaUhxbgugXaS28eZW3gBC2XlhQeO/d188O
Vc+t29NdDmSO8mRGRkQ6D9x0K2yYRoTPOFAuTrzsHCDv2FFQQSIdVo5wZiZE4+fFYyI0odp5AB4f
hlVhyjEWkunT3nXBzd0PI4d4Ui7OIdpW7NMQbVyCEQhG2yEBBhguB9lIkX3o/P4jKuN4N6xMLNv4
C569BmKYGn7ryZMoMSMc7PvNSuuIuJHEiW8wb4tWClgtwZoHNli1V67izyN7g7gekQqBY7FnCV8U
dNMUT4ZdHqKusDqwnD2/u/dobBAx/lDQeRQlCX5HTTLqt4v0k6ugJ/bEQ3rxFTn0OSxkc0AgikbJ
CCdd7xhwvXiMrlwE5ReKWxSqCR1mrrfemWwDb0QSLR9Yyvpm8znJGDPJDaJnaQZk9AYUxx96wxD2
SZcZlDCblARumWlDZf+I2GmwPFRlwwDX/JCwrWaT4diJVgKutb8ojgtgmTg0TCxlmsrldEA6ZZht
PO36XB9yIXq6b/eNiuFu62FqZtoRmu11b9VqYkU8XfeMrDgqkPGMQBb1MhtGmLOg9KE0SxA7EwfZ
wYAZhYSeHB0Na11Ll+Oh7BqNkp9Z3YdYbc5ucgbCHQNO8UOeWO3kBLBop2TWS20fwJnLlUvunNIn
wujaMzAwUVIujFTZLzgLyFqrj55dn3CN2jrjOQCKsnjov+RGKgmm0+lYBaVs7lFVuTeXBzeq2J3Y
aTFLYJ6mDGNtjWO4921xFIeOsoKSL5QlWy4HAzw/LQRpuuWCP5kDaMkZiBQWPIQN8zJkjBnrrkEZ
uMxUC3AAoL0Ca8qOY5rBChv4X6hQlHSt/rQe7rvQfkFbX7bAOwAyHla7I02BeNdKa2jsNWiifbDj
Ve1PL43j35v0DsV/7jBFhbkVpDFUyRo3QvmsweggQJRPG+pwymGlZcBWwnCXGeNmqUWpigWY6UFW
gUGR0Id8EBxmE6eoR++vn7Fc7tjp5wKheRQcJcUqP7grCyps7g0wCEnjHz6u6pjCWVeK9UqhxS3g
kZpr10990GFQCkx8Xjh1qxC7AT6BmPvFQOmQNhxEuFSoNe8aoy9itCxbhLYNQVPqxnxphIFpa79W
ZYvCiK1DP1/zVNMWqC1y3nNuFKKq90NuXhQOyU6RjOwUf/s+5qF5PkpKbvVpeZITA4r9Qf8sUjud
gy9y7HWSkwto8gozvhZ4UA7wbJgKcJkplShmefnAntUImTQD86zi3FrwEoNjr+FpF/uOOBk2T2L3
u/NJ2VbbLzoVI4UJigj6MQjBYhjJUwkCC1FttjantVF/eZupk8GeTkS58UJG+0HEQQdEzremkoYk
RCLxbdccvD8Ilx4BecuiLwmHYS52r1KWel+OCSVuP/eKVJ+SFPa4fRkqHtKUK8xAegmr/AsNj7IS
pTiTq24wer6Z9qRPeAPIYkZgu07lT/Oz1K3ac6PzmNUD0igqcIrqVx07VWdY6VWCEwkegllksTT6
3NoDl4VqWsS8AU4fek218tTEQDJMvdpvsnBDyK8fG4YGfF88LsrQuNELyAj8RntcYlp4jeFnBO+n
DRNC9LCd98Zpv1N6mRXCN8wBTt26YuGHg+Hd3/QhIzPziFa8gAb4DesbNIXSGAzXYfBZu+5NfguQ
SFwhR8yfQ4b6pYPAjbFqUWO2d+5dweL0dmb7pHTCFsOtd+pjSOQGY0/GzTF1OdRG3N/pPjyJQGUc
CpkdtqiDtxo2Dv0Yq2zPrJctXR1BAhi35hHqQyuDASlnWi6N1glhJ9eeVg5+d5upWpJFqgW2n7N1
/+Ey3SJCnIxNiXJcsfL8OyZrRc7IHEt+54DDFUkgT6oSw+PvC5jg94MnbaTUsRn7863HI+fElD6Q
hPijwPFB5IipgWbuQNBVDTmONUgeYwEzjjtex4vj1rjFUBLSLbpx4wLw6CWgzAwdxikymjvDKnep
xHtHPObDB5rAYznsW9lSjTMKhoz/LbFTVct1qR8mChBAIp/+1jK1sjCz+FFZAueQhKcwzq7LyetH
ie9wW21QC0ISRAX+cpuBvqT5h/y7s1xDTyPyrOwtiBY/l/oMCFBOTtOXC8xfjm+lqTZo3nrPxVQq
ow0w72XyuhteimyDB2OfgLVYZ4YvKB8wwFaU9BhxwyHPoEV0o6W0sm8zAUY0JTAr0+7MHv0HLuZ3
lmuigoeKXzA7NxDEyl8uMRzY4iBIuAJdIGFh4xP4OLG4Llwm+25HA/ZItV91h9P5QBmeR1o4uDg1
htloeZCKO0rQ9VHwDkuYvAP20jWNbFrQ+V4Lxs4LzFVaErWtHMoYjB6k2vznr+p7OBSbtMQ0lIIt
m3Yg7Ww1A9WypMrgbaKSx7728aJBFA3SJXerjNqdHRAibMhUa8YnQ2ptWmicKpAUyymo4J5FIzhQ
bblpv8V4DJaTCvCzOSxaY4ICL8COJn4nI9CwxTR4TBvQdDqLRT6oswPOCAXmt/MM4yFiCr1ih9kH
DrualixdvRp+5UwGSfQthzkNoHUuIcWhpeiElpWlmJhpV+HsgdPYa4jZSnP2VsR2DpzHlseSEhyn
D5WU6tAJnOPWaM9WysplZY2yWFL+UtN1yTaQKqnRYt+zwc3/b0iLMrPiuSbp8FvMH1L7J2XBK6iF
2bSVg9Uac+XQM81YP2k0Vx+SQtIeRYMk4b6TcZOokUK3l6xFPraJMkGmqLMd42zzitSnZr/15qxv
+MAtys/UpxjXe5EG0kbFo0b7eZiPK6HH5Fuh1S+T2jI6gD5Zi6Emls+W6yckryNOVAl+ngUShJPb
bNvfgojqOcrDU+YwggqMtwb6LTCWOS1h6AvwBwhg0WjHfdpCDG6O6pcH/ZwBF6xOniHoNFVosHnO
Uxa0wM6UlWRT0aGAIMqRHo1GpEse63PAY6arveVqNwPtbO6AbvKAO6d7tlxybea8NKkyzR1TL7ik
+2QPIn+5chVMeBEeK+EBXIvUp3nRdl1KyJIqz5ymMcgTYVBb3X9aGFvayPRyxFro989kQPjtkFjC
zPDUHuuzfEkAw+WyDnKrB4oT0HPaaOmx0pUb8IgJu9DtIuvhmdeHIrzSPEUntPvtx4wbCCPKsHnj
DHycdowCIU8maTq39ZG/mNanEAvdkK2lvJLEg9urCEoI5FISwAWDgDbwWjrNLCO+qBej27VckeHu
+Yn8IpaDhgKJ1gy5AEey4WVIarwlG4iOTi3Th89CtAc37hv2olxm3k65Mfg3/0k+0YtfxeiJJZHT
ZVJCF1cij1cCRYnBeeeV3AhXd5u7cIh2M0ojwsyIu5OmLMmCafOAfT6/L1/ra53U8JC5RDC5duim
2LNbl4hbij0aa2+N9il/YXhbE/uMAwSfk4gKsWf1d7ce4z8Jl74gas4vXb5IaBnsQ7SvdZs99mSX
YEi2zZvMCbXgWIivAMRMcnMliz8/M3cDFyvAX9GcBTNEvdYadhYT3uC8so7XAdGOkVF2ejAnfThN
okco8JKa6oLa9JxphVwISUgCPr93khAjiSEzqFvEY0ryTLkB5sgiQsqQ0MQisbx6lCDcDL+CdgGU
me2w5J8iegZ/YQjMimeeIuzjNeMSpAB0GB1WnHoTwsPIsLlIdXODzzJwbk6Bog4s4oFMeUg2zTCc
sEYD6xSRNyilwj9tbMTsOA3nCt7IdByKxPmaudS4Ft5A8LYpIO46kFNFgXWfbQz72edfpdkEEH/l
fxE52djjyH7C2/efuLpfnOZrXOLOoL/FXR3ZBKNGgzvL8DMDCcSMWov10p5ERazPEZjBa0MZVkEP
iDHnl/0OP93fOj6MR5OG/uHqLTfIDZxrsk0nLY4D73PahRVoTPtk0n0M3xXzCV/MMuID7U+mtoGB
Z1jhHPGxopOrtOeR1Yp4lzG42+6X+wdRqGiaXWGEIHRaTxEiMfAEIjSjG164FFgVpirM0SngrHGy
KqRtDj4UNDbrZvHgowl7RqvUO2aTlauh9ZO3t2GsB1RT9LkbCJ974EY01JoZi0fOCnNcpG0h2iVS
/pLof01W9o9mqAZGC3EyE2JqMhyoVS3GBOOWiESEOsXE4KKBhyaDZK3VD2MsD6uwWvYn2HP3EVQ4
NO4uiAIshlJPiJ4Yz84uT+dSd258xq6JdBiCLVaFqJd1AF+p5hadDo1BxgoNh97ZIdFTesfUF/4U
IcQIH2/yuygeHHptsERrcYn4wsGv8YUzWqi93fVgPXxVLfzoz9Eklhi1hqSANt0bk0asa2pszxj+
yfDXwr9DnyCJoH7tSP2G/hBSR5NWnrz2wnKEZsTsdYOck9r1IKU2f+pJlUSibnUXC0yhqe5vibwf
u92OimDyh20Liv0D8J7BRQN1PxnQ/rHWs/0METRqvGL36Jdoh/jF1jEim9jntmyqBl5iO5IW3Gx9
VXXxG1vlJ6vh5tatb+sKr6FTR9J3jQznjujjPhQ3pSdp/3H8DNyg21nh7Wf+xnVGqTKn5ukgsgsY
56iJTAyaoQH7wJSIjswjKC7FsbkPcFYk56G1Yakvgys/LU+pGcXfrrRraKFoTayAEFj3pD07C2ov
ozqss4+AW0IpqvVyqnaORlzCMhnHLXrfavcgSQS9SA/Bx1Un5ER3Gca6V0KlDJlbb6IOUN4j+v3i
D2Ri+y67LK8wwibNZEhAfU+lr154Jfo8XStm7NsJfxV4yjhvml0uXz2hUTLCOaxGerxHy3S9moe7
x2fXg/dFuCrh5d1E8B15QAwkYjjzm5fRxEfpFA9/r7xfn7Nx0DnjE4nhGtkaqaEXm+Lgtw4ZtMC+
eAQlahzu619sPPehVYFDiE1gn5NJdOgUeszDpL2l+os/NvOUTBiCf9wufAUt/PVaHxvefG3EuCx7
epYodQ2fh04ULS7xevb+2+uzx+bbmxJpsjo/JRkiMfJBQmiTYy7J+WDuN8S4+UY3WyTTQzChZf3k
6TmSLzHDEH4RaSZvClm/yJ2FTgdcVHOn9Pw1OBE3thQbZzr/aiiBIPGLpHg7K44Z5wVnAN6CCqfY
9Lyu6bCWHEEhzO7LqBvYUagHyTrAYvp34t3avLSf/RrkzTtn89cUzh4ESfZZUkasbbNdW4zBLb3E
tcO2R9WpXVHlFfzDdZpt3OVStQZZCNkN9ALi8pJhFbAyLvwI/IsUkhLkIQBtyjWMnmzQMKFjSGZd
XStlwertThxSLn1r5WbictKhBKxhExbgU0AARt7jR2QxZCYZTJAlCWRIRnIgxdlTcUE5UUq04oCY
WeGm5LTk3RCWQFjWpp8xh08H6i+V8M1Xyoy4uK0S+1qWKuHemRFwY0LlQe5uRyQoVI8wTCCwRMko
ASWfMnFkSavl70MlzCfUfxlbzs5d5/epXgotwxXN0SbdLVjkrFUzwkWZbfLGZvlur2aYygg1WvF4
I6gGI3H1y/zkQD8sREcvug1kn6ycnRGIpJnrQIA7bjUiKJHG8vO80M1JyHD5d/KgkRblOYcKPVDP
+dme25kNY8OhIvqGDgtHH3rcMd9BRKRwobob4K5TMal7qLxZQFa/n7Mrpq0prpYAfqwohycby4Tp
oXM2tQKbCb8vEkzjBOVBX6NEYvLEHjNGrXj+F3SDtiunlYuZ/Dyck+m67aC36BKS6X1CsOYJGMPm
4NUp4vRE8Ptn1hDj6SgCtL5ha7J0oOoWLYZt6SuKVIAzLTgo46EeA8ideBbBRB9AxcEACAvHKqja
hXgkLmIdpTKzwvDx+2CQtOq9CaX4rtjEMd69aE25NnenIqTH3g7WU5VMyItTJtHE62nVE4akScHI
3mDCCLwAqagggeFoKU5aTIb0yVZJsWEHejFFJHK/KqNlxVnRk92ErvVH2IFoxbMN6YbajCEqI15I
pBUTWarckPB1w9KakiLBrZPxvDKJa2QEyhFaBaSfb3rSz1CzPm5NrO/AZF0m2OAxWgjQcvuNHoMx
cBFEsYaK5pCwUSeY1OLcDjDFzmNYqE78Xq/dhp7QxpW5SE4ht2qcW3C/R7fo/G2yV0x0EX3gXorL
higyC1z35MIhZQvOHp21zaSLCZnGIgDmDacheRFzKQmbE0Wx/MLE43jYyf89jqFkXc09VPJtnp8u
M5+S0LLCFtK238Xi6XfJIbi047M5Hqodztxrop/qeWYQwhWVVSd84C/3HfJb/LfpPfhygX8bHt/E
Ew1+pt6H0bOmZgMLIBCcroxYyTECQ/G9tUV3dJ7/tC6iPrzZCrX6RAjHxqkFJhfWfsvLXe/E8tEy
ekH1grwKOieawdW7w+0hJvZFfd+L70K0gg4ZbsPnQsVYyc9jrRo+a/gJ4q6qJS1CGixeFC0wciHh
8yuk1eJdIvWlBvqr5cQ0ItUGixWFH9CIkmjlNlorm2KsThAkZFKMMeiKAkuFCFW/qi2V7tRblDIq
5snFnSoAxFxfVn3DB/iSAq4aLvQk1AdnaFEOOxQ7DK2Cyipzynn68ImGZcLOSziOH7GN+SofpbhR
10YgEuWW6u+BoFTa2bBNIPnwigKNVbHiEG8JiMrBOtB2mmgrjp2knlqFCZVUkNpxeHjQ6NtLiD4c
Y8Mh5AoR+uiNBZ1dqFgV+JEMcVIff99XdcrpUQpQ4fpsGGxUhOyPBRFUUzAUUG07mv9tLToQ9oi8
Ujb74bTPLtAqW332U/ZrwBQu8YMFwikuMybLMgPWQ1QGBjkckhk6DoOV826OgBI+lsDWnMDEWgIV
EHWZteCKdyOyqtrPAhnUKPiR5ydNARhABZoCGh1SC8s0ZF9EafUfBWMo1gvvbnBFG2xyF2Qhg6sN
gsBuxwckI4aymCVHfdyvew4IogO9vsQhqy7WIAR6MFgoIMjMeTFctkFICnz8veWbxkAdVcyZMSRG
u3Jlp3ksq6yAQHRW2mt83Dl6tdvEF/j7N8AQFf0EYsFS/TLdbbiKfzyFbVAXq1XNRE6Zbria2/qQ
M9g9PgfX+OVQ1bKd6ezOOboMpsLNEfmjSTNEbXK1qsDPed8QWkJQZrXiD1aGNkGkYOwmXXWaDX+/
DR5DTZpl8zlgI0y3BxgIRT59JIVSMsOOONLqZFksBdIFwA1EMfZfQ/QAxzjv/xWzL8sJXEakCnqL
XIVYjOFPuI0Zm0HXp5E+nDVW1V4dVhZkrmOAnogrj44fTvI+OEzVOlYb8u3SlhyJfFDO1lj66UnQ
9dxgQ6b10DRnFep77v3yGKw7Ry73Pmhmp4H6R1DVGJpguj9teJK9tjvTxWjPiKm0IEUba5r7zjXY
dlg8JUaBwpBkvIO/78CK5ndH71Elxekt3SJ9osleSv9YHnV6+w1Pd/7l7Fq60JjYmjckgwdHdvVb
2RJgXI+OnXMqWYfWS2S3ZSO/gV888Mq/e55FNP9u8bcO3wGrNLcUikbxdrW21Ew1fPW96IzqJYRt
6NOLw6oU1IEhOU+f1Ep3Omn6FuuArlcJnhrETvSY0nPeg0OXB2H6thvEOs6JS0qz7OcaI3la/tBC
cy6mVFC6BdseFnPvDQ8aBAoypEjIHPjqnEyrRNLFwhJRW5dVx6BH0kwZlE58JEEEv4BnxsOd53qk
7ogrezS8YH0dCQEYUfMVNmml4nfG4H5RuJEWOGGLL2lfeLjKTG523GEMuL5oOSE5L8kp4ItaKuoL
+xiYmwQW0kzBskL02A8I44pwhxwGI8QprkOHzFUcQmeyTJDuygW4dCHJtyHBMfL7vDhi3nn0MEoJ
YcrTM2YuAlCRpAoUVflb9OkwtGLP9CxJtkR32iNDYk9hJyFpvi8qCmegHOq77tN70hckRoeE9D//
cY6P7QeBB6KfgysNGG3t/O24Trlyy+JakaYw0JL9vDXFXZwmLbuNTpntKWUTs86hKgeWKB6vRrj2
b5AMDeYoXzCgrobyWjkEh2BHGVn2UBeTRhVDobq0gKHMKhvPOGOe2Kb9mQn0E1a4fkOl+AwPgMBM
oWb32ACuqLSQ7KxBnaV3ExHe8JohPUtxGlWW6W8xdvsceMHFuvyPBEgxh9OlSifessBPKa94MmEb
vWXeJRZerpMigWNvp2vsk6ExeBaFEWnoEHifZNQjuqA20kWlqrgCeKpsYX2x/XKzyTHYI0R+JRlg
VeQ3n5SBd3i5Q15o/HTGwsQ5BgoXtatf5mWmQCXmrFqjmU4y/xayENHVdfOeSSXi9bXZ55kDzGOx
GvFQR2YnlYgSr9w9/wDJkuOv5qxHwQI1McVJhap61yn+n3ky1SKbCt6kL+RfxMpt4mcIW0iyrfDQ
c+gbGDadMagGsYQaZyjp/BA7tuJvicGNGcke36ZeIv6SEgAHL/m8z5sUbIQAceyhCej3N788DHpj
5Jtun+ubrVxMXrYw/uePoQBiQYVCdavBRSPa7+MTe5+6byD9KRhq2TzbkYDfQYpYkgOYAzYOmpC+
GlaEzIYqssooqIXIA8oIeJREHODGcEHn2OZBG64HS8BkkHJo1Y1utVMNgFIZZTrWLvGYcfEXe/gD
qExhHJMjIGVDsAxkkBfIOVNed7Xgf4Ck0cnsa+z6ZEanyHDn6u+QPqWDyQKXGgr+rcWXYDl11mhZ
6bAUs1pS+XmFj5B9B1v2VG2H0g+QIqwjsxQOSszWocZD5862QAx3rxAyb359DB3JWidY49QDoeIc
lMpx9JAguWvyHxYISKHJk8IDY5WpZTiLBrwe53F28CWtz7+QzyFzQa1oMnQVx1IuPakbycZ1xIAS
v9z7npmNqeYizeQt0jkyy+CI/Pr4o77ioUD7seYUforZh2b72iuPGwXhoZFMOS8zstD4ge8tvuzN
Mm2hYlBK1hC5Gy0Ip/RRVoNSOvmpwVgTy5HMD5XTcbFPkLPImdgjAc4kkDjDO07ei+/i4lbcgtjC
jJnlrIzx6axkb3E+cebNoNblyNm0xRV9w2masN7YEjc+E667x07VYCaSpsOs7aZzxLV35xndRhVz
bcnxL9YrKds4h1Ys5UH4kHTOsCqVsRVCBpEfHCM74pz6ZWs8hWvrSQZDIkWzEhSfHgw5wD0okKC8
R3VqpqDm/VTdAhv6x+JOoqeZF7NidnFKaT37YCqfNjA6tZ4rR7nFDXcf5galzUwes1ssgvfzAvlZ
chqsWnwHalPC+kBwTTYlErdhMk4GyxJMLc4ug+zglZSYYmu9H5Y8CJm+kpynqiRV7MC1T88g8hIg
oGAfdsoJvpZWNX1QtBMGnLIzfVPpT9pNjzqdWrRMBJZB+3rQYQ62e4kv8aZ3yKvtIoGVIsdVoKSl
vl3AJOg0ZRuf0HJZtRuto7fLHrMld22JUpJgyh5RAAIkonPnDvhLqXJhk0gB7cX6uTNH99Q+omsr
2U2muL/QoMMRL/SqnEwNr8QqFfmdIl5Vv2JnZYg4ESiqgfJRmNP9ZD3xTp/pgDYESND/Yh+Bmn/s
GwEkhKIBW54ZtURjcnjBPURBasTglQHKR9qeJR4odgy32TvNqpABRSTkIaGPxEJXf8VwxaRCykfm
qPigJm7eik1GVMq99oxMZKQMDyK2OxgUPFLTXz3q6MlIjT+sTPW1xcZ7WSk927z7XWj9dcRfJgHl
YyIBR2MO9YkIojpCEezvb7WDtZ/QZJWkVkfUROugwkVlkqKRuF9bdhjgKm12V7Y7CZbOmM0wMQK0
hmirnVRbc56R+GxV039sCEoVNpertSSWA4xpK9Vr0q+G35D3tFRR1vGoNUU4kJxD8VFNwRXsaAge
qteA0ZTOsOQiSbY4RxWYFIQtdjIigqI56JWwK5qylCMI1POWqmoape11ooj40NLi0bGTXN6p0VAT
HfE2VNTm+JQ/XbWHkRzp7fNAzbVRJz3nQMbqVhmReli8PLzjOo2nNdvKZcioa84IZUpHV3euckWM
4L82sW7f37HVUvHK+Yycc+JJkMSMSpLmK4+5ZB0ab6jvD7hNNDjzHA5eORimdmeuHKtSaVNeevN5
iYPlamsbUQk+6bKMWF0ErZx0xzVDAmTzYZI56JaixtGpkfPRVVX+V++oCodohfpGp0Uw/bK6xKvC
STA23M0MN0uH3wJpRcNLZkjH90BGAGF1pESsD4ykzFUgxouE9czwD4Frfyo9tGutPqskT+jUU29p
Gf0JpvgFyIisULgnpBwCUXViVLl6oIAOeC4I+vN3h2qKlu0fGUQ3gb5kdnCzP/odF0ori5RLH7f2
05MMThop6TSU6ymuS8aoTFPrSURRVa24OgR0VMlXBXRziJoh+Rsry+Aw2GX5ORYMz57wAEEPajPm
Nb1Wuz60orG6IREtxTz9ej76Ib4FgC76IspRPPfJ+5QqtabjF6FRWT9pbZ9QR69dybFgZMEEnL17
RpIl4EUsGyUsIvTPgT9Y9uDW3NdNnnLM//rotDv1+Opm6YR4fvn4K8m3VrFzGpa5dsJIeNBZoqL9
aLGAa+sTPUN6QHQl7tD0Ls4FEpwA4L86X2BBJdx0tx2DhQoWQCWlgXWFHBMQ1iG0QWBCQqmFyl4v
poukAKN7SNA0TyOSb3C0tY/NkF0mdd53J2Z9KWhy3UUp7O79Mtz8MjCYyp1HcJsb4QeADc/HoIS0
kvXrwuhz1VkmDafpUUwyxh34CLP982LvXRGRrD0mBqSn9qmt+QPrEB1A55xc+zBP36Kf4q4iJIu1
FdUNBs07PCiaLI3KkzSXju/uG2/x0B2Wotf8Fe9rqOjemPL1KzNylHW/8oFS/GUmMD99XfCCO5Ov
3+jUjB9YGT+DPdMZcAFjjCJQEVJeezdcajc5m8xtB6snidj520vn7ay/zpliOykMmww5obqkcXh2
vvMbfCc2WQNU5LB8kyOhFfbW/eLTWaEoD48XRskUShKt2zVNpyAHLXePM+bhPM3wdg8LdnNxymCE
PTFe7F6plul/Mor7FK/sEjGSBxky37VNVMRTC3nEDLMzWqXRk05T03o9WbI1dPdGj5EMrNpquirS
xWNoJfOh9/0H8pO4AtMgvkd10MeDexdLg+uIxaGNpLSvvUTp6zaabjpbpvcwkghkG9ZYKbqi6mzm
EDgNbjyCoDx9pFDykLc3FUf7N7pu6GGWb08OCH1t/kevckPpeHCn4zoVxdYcrwJGcMHsHPdr0RSk
FKi4EvAITblIFvvQa4aXAEtbRLyzV2TUHSOZOQq86ygGsZeznlsLs6XKnkEHF/vdvYd4uFq7BTOk
uswmxX67+y46tU5jvvOYw8ixllt72u7AzxrpWLN6b9rRtFbDHXT5uo0LYSUzBk/h48sqhqXmZRKW
QPUAzRvZ/WreRvul8XPECAwK48Eztn4ju2FoWAPeovoblBluad2hXrhrvMZQvWf4RabVnyfJFuSx
yOh/00obkyse3M7XWnESF5p1avBiIg6T1/CYzcTUdqeBlyxWngThJWNNAroOQMqDV1xwNwxz2PTu
y0tcDJswUzea5oD56oNRMfzb5ojgxcUPV+PVC7QqjprKhPT1Y2KlxoluQMAbqATZgmlT4MaDX5pO
ycTCJ9gEdSAmZois8mp7Qxv+wB+84HAwYx508LKfDE1guF6r4Tb869M+OrmMeHoZP3pFS0o/x4J6
9Oxi4BKi2jlPsdZl9YxpzWhPGR6QOR88zKqBYywcq0FHaZbTNYsZcw4V/OGqM3vHfnNDF5YO0ZgD
ANXX995pxfbiDvyIFD9ztLZIqv9EcK9fdZK1dWHyQSr5VVmObwuPrIklKZmO+rLqoEykl3jfzGv3
NN+3xopdb34M80OMHaYcvG/DGYpSRBIjQCGcWMDhUfidNzJixqzNSGg5LY2kiMfZbVRoF71SG4kw
LIIXU1dWvSr2WI1gx4nhqx6uu4/4PcBJau0r9J3odZ1wR7KOebfmRQucjrhb+8XVya//lFCI15PL
L26KGIc+nQOSPmTIpBk5MEE3d4Vf4CMuucxPI0F9xecWPrlWE9lh05vwJmWrBJnkFhy7MI9dVO++
QV+FkzdrSBX513LT08+i9UFKWcmf27dTRdZYDydArxYtO9GHP/Hef6DGbODWQ/xmK35779YXR/Xk
rmFw+GVIWEur3eWqoKQ8h5X4lZWxDDjZ0IlWrk/HghEOydF5pk98BMj8/K0jf4rKbEsrucgxkaUv
nj93koZCVBmKe3ZeQENK8JboVCLJo0kl+oT0Fwx7hixIbhgjyAmw9UW1f4vWC5xXYgNUuQzP9eJ/
O/X4m52pK9fU0+WOtHbS09X5LtUf6VR9jPy5V2s94MOSqLZEu4L3HR3aQqDeLdos/vbHCJrjZbOj
XebINx9D+tjRhwIUfE3SnBUFzIeD1DeN8d5T6rVrG0gBa903MqLxixaDEXxmKn5om8BZ11lRGi9Q
qZHsl9nreXXSM2BpKg5EWRZYAknwwyr9fCiCqx3ETCs6Fye/1jpE5d7JkdRSQHoZS4cmLLlCqxwQ
HjN0heAfeW1Ozoi1ofUeF4Nb+EJhhZ+QMPZqG3UbmmTBBkwXGDSSNRnW2XtvWvdNVL61jaN7HYnO
V3NeKUlxS4T91ABHgWoHwVs9o2pHDRqjV4XCfPYuwwYmNJKBKn8vjsudi4+JWqj70+xxDO377wFa
GRXPg0E9YqTF6xj1QPdLVr72dBcaKI5UVdXoTs+NqAa7TppThjfhDCUaSX8+etttRpVBYTaANu5j
ttNasg8aP0wE4WPTQnsnkZkE3AVK8XMs0JmRIOUmVTbQgSUTj0qKkLT7oF1RgSFibuPjaEdKpbFG
JNFTQPDj72FYc64uTQOJQx7Bkl/ZdfGaBXUaAO3/qkjPUFQiNitQL5Y7xU6pmzPeKl/Qi91QJUkx
qCSI6cBo0n18HlF0uy9gFY4cfD7bx89fNAgPmgUfVIfK0qtnE5QGAf/KfTecQyb/IYiV0TqBK+jT
4Y/wNKWmOvmF1i0stBh/Za/jUqvpH5AIMqWELkO6DqTj28eyWvn+AghsaAhyCKjBukX6s7NPzXzG
WINZdSZSQd8doRT/wHHjmEp42upom1yCP28w9fmeCaiqHhvBHFdU8vX2axuoACKD1rxBEhrvlXKs
cpIjfYZxx6MpgOVuT1IaMm5ZZTIlxz6uIXPL511zWpDe7hhZ7Pv18YOpXLwc9yRstukpAfnUENJU
x0ZcAJjqVzvGvNFd9ymCuFOkJzxu/prYcWWYAg4y1E3VoMhzchzBryvQwbgxunw3eP8+3WL73S4G
cO42w0OE197NfKmurP1s4yY1xO/VRZrsi6rIo3Pza93i+BLths/xgSU+sSrI71qnoV6+iPKkW0YN
bcyp9D2UvsgXsFiyWImNgvPN8h9gllj0YYEdhh+8FC7+blbRfZTa5hZtEMgsJq1a9zAE8wJKREwN
UUXea+Tt2DfhswcHdE7pSY1j4UJGlxPordq5gC8C1y2aTIY8UtyvCDLwKHeob7wLY8tnIBjjPfjI
x+dXuaxA6t9pf/50K8s3jZC1M8U1VPMpLsEHksOHnvgbIhH2/RbEA6ZKukVH7KCN3TJjfHeaoK/a
w31wiBENMKkF1aYpuqoX3GQU+VhgCwAXel509JICiWh3qFa8L0V4R5FBslnLmknZg1hn/lZg1ik7
6yzOEPzGHcejN4pTLvwxBmI5HRJ7eU1L5/I2fyEHBZ6DHYosMJjVZpan8kRhI1ZvgyJTHQ11w7Vv
HSiWzHN4DlXzA2kqmnJRCcmCVo34nOsK9tZhJi6qiiVhtv9y3Wag8lTo7wp3CVrk7GkrFz6y7NCW
6iWL/F3vELiB5VUwA4+QH1wTucWo9yBcVVA7Wxc/UeRPyX80KFBR6UWSjVf8CngWXrLnEAtH95Gd
sNJSSQmT4ERqUQJ2U4HZ51r2yk7/2TrxHT4G5OpA8Prsk60j9f5FsCqzWwuRAyKMS/Yr6FOUf+zd
nNu474p/JkMvbeLTEj//wa0h59EDl+nN8r360gZ8d0IRoyAdtAWU5DiAe7ZOLqY3JPLycAKPIK2l
lhd8rSuhqzQnNkF8PkUUtNoscKHgC1v+xbbWRVIdgAznGLEqUJkLnGnAGv6f6hzF7RBMRWXqg19R
Uf6y7qN9zO40qmfvUZVh0CZYqqZJnQjdNCmb2W5QSYu/k6SZ8U0i3jZgpCOS7E+IyJsmMegqQX8b
XJbqqUqd/cARUWI7Jh+GF/6rNrH664KVAGVo86ve1br+makvK9eL13JSNQ0A1iet5EmiF5Rm9Bg/
T0TVZlvCsnr7iGb64TRRsW2DVUvdWr0fNFn3IBK2QtDL4vCsY8ALovwuWOXfp93gXyX2pr/WuA4C
ucaTUKm2JWE8LrA9Iy9PK4zc2qL7vgEjNKzv7/lhTX4mP5+Q8pJ3+FLtDGRoVfL4Ze0i9NBlm3Dd
s+E+aBMcMUug592kTWD4FYT5m+Wkb/jHkdBqhXIjUodANg9cX1mJcMN4VpR7CCyq9550ayARfLqk
H4dhqeV/ABGYwWfemY5hF+fFoMlt3cYVMvbk4+GYBeB3iQrIOkrd68vkJ9fegaHJVvQRYnHgdWU3
CVTDxl2AxVB0V/4ZIkIFVf0RtuctfvOkP9oXAsupdyRv/PAMF8jv8JLqkyll9fEeURoIX7LvF2av
IYLQLe2+LZ2bbVqCuItWAREbjb8VRf21ZsEwbJKl9J983l//7DIEyCt4jwRJYA845J0ClTeMcfis
+f8Ls4YUFKusNrELVQ90GmsZSIuL1/DKRNaThc4QByYo2vw+KlFhRvKp5Plap9fFmTEmSA15B7Bk
xt/YL3xfM7AFskUQ5rJBmpeH7Nrs+jaLiOmTSxtVXUTPlQboxW1EJNDtVdPcjEpxcwBhBRw3o7lA
7bfBsLkcqr5SGXOEeYIWkinKJbe+XM0pp30RxN78eQ7wB4d6hvPrsaU0H/ItXVRRoW6MmThOt3w0
00m7wOS9g4YUwCia7oJJVviFHDz6YAO9npZ+1RhgaJ6Nf5hsVYine56GwVK93BNO+tI/bUIDG2bW
SLJ2J5Cn4dq1mSeYUVAHNGrxWqR/AOftwkhjxiBQEHLM9gL2l8lsjibynLq35SA3nQM1ic5rMz91
CrYRltjDziGt4S4WvD97H6zY4c5lXF3rzpE9f54pTWPY/0sBB1Yj2o0YH1kSTfQcZh+W6cu6DNYd
43c9Xncm6QFid7v6e453F2JDjdSMzBTTCfwF1qSS5WzSnywKP6SoaMKHbOgnwC/ki+yLwxVpIe6x
BFUyDYSqyUgqVk3u/MZFxrgwfwAHt83UyB5LkrxjcFtef18pGPWcTV4afmGO6xhU7OG+rf5rBu7k
sYjRygON+gzKQKkA3ty/DS8zbAY67DjA0zGqONJLkr83g6TopjD+myZFs4f4pMZUgs5qWPKMrPlg
yomJlPZtz+keeXxe5hLV2s2fHXMTGF9oVT/WOFyRj5XHlTro4/jgvbeahXj0FyUmveNCM+m96+bl
ZTWY0sa4iXG1e541zjSd7AoPfasw3iTMmF08o8l40rlWNXCrYZ7e1i6tkFO2avNSwAQMXMQZVbRu
FUbnQZ2+TgtA4EtPtxqep6teqV3+6XzoRlStJzMOvkwmNjdgYMGrbL7TIlIAglb7wkyqy++n/fh9
kqnDy7/JVXskxIlpASMQo8no7exYJ2+nhLa27BUYq9L7BBXM0a7erV3x9/xdTGrDWlThINnR3v3G
7Ls4pzhPerx5gvdgtrPLi5Jf8s+4Q5BL4GZaGd7BxDFeAYdnmGwFPFsiJkRWakJhQsU+CZZFQ3vt
hHsUQmNBZAd4HAYNBKncYCrF+P+xyUAVdaDul8ldLDjfYivcwYIfQ/q/4TG8hkdyiZKXFtjDy849
PWWbNsGIjVaYuTTVegpIq53CbPsfS2fWnLiWBOFfRAT78qp9ASR2mxfCuLEQQohVCH79fMmd8Nzp
btuAdHSWqsysLLu/2qz64JlXU+l1ewUGq+xo3abt+GHS91o79hRcIRflorwY3dWNk7vC7t5stGW7
hThb7DTNWSFQ2ZLq2+5qHxBTL+BTRylo/wplm3q1nkdnNliawK4Ssh5CXrwxwASj3vcLvNZ8BOzt
T5WeArWE3X+HFZ8CfQjBx6+xRv3jgi15hDWXTwZH0ASlOJbxBGXChAnifAi0do8VwSqE+kSfksww
L1PhPmamcISxMEjl1al4+P0COBF5Q+qQDMyVZiubptZbRp9aL71vcniMwPmKSB2I0Z5IB3lsPJIa
MkJZSlD8+KA8H46EI7B0Xk+O9Re4bhFjXjhkG2U4sUuD6z8jtDyRjbGCFmL+B5LZMEGIEJm35Ody
iEEkYHtnt88V8k0PPzIGcOAXK1BeLJDIcNCT5lwmWpgF5g0hOOYT77cMUgl3WiT0mJmhh8ePaobO
g8672Es7ly1FVEEJ4iKBO7CwJmczRAmK7Sa0olc5LXTlh+GEOc0HpHFzmHyfuLgml32YyPQTHAhM
5bl6wa6RIVF8Tf+L2QN0uIaigp5f0DKniQy08oiAEFHTnQeuznUYbHnaUfMZlYooXwgfoWC/JDS6
MtUeUYMuv+egzq9QPDRWpcLJ7oIbNwB4mIrBc/aEi5dhYevj3FY4vBnMbUbFN9n+EMcWDGH2foGp
LO3KEOcS39P1OSd4HQTq5dzefly8QFM24xvzTxp8YpRpd6oiRPHH+x2mVJCqMt9QLPfXh/DhcU0f
2wEpMnOIp9jRGh0V9JajrPhcDAWhF0GPhKvf8qsqYEpg0kkxOvWoDZ7Y7rZldGMSAn5d7p30Mz/N
c2PGEHz/2LS+ooLCQd41/pkF0L2xxXbAzvDYKs8gClZErHoCrFtiQUPRH4Ie6rCRjc1rQ4l74PxE
7SlxIDQARLJmErDSjhSIHx0a/B1/7yDZI24ILysMTbH4kwRWCSe3t2LR8H58mDiZSyjYZT9CLqLK
UdS1tJYFhrnIJAatJDpFdC3Kgfqm9yD8CG8e40HmaRHJifi6E3hMH8aSmJG8VoV8A6upH8FFkSQp
4p+JPOWCUxxr0HEwmKt/R7cLdMJa1ENQXDb4J5dSUgNfhZxUcXpd3kXWhHyaPl7Pnj1vp9HgkGOw
MYZlh0lYENzyHxkFa4gNg2jrhBIKh8MFUtx/LHBsK3YcQORGCyKpj2k/S8gRT4QaIDOhCll7FZkW
gq/M4Z8wNFg+uce1yjrkT6xz9l2Ys0+6SFpjXYgQ4baCapfTyb65YmEDp2ijJFdj3aGPcrrbPkWC
NFYgb2G51FiULNo+6mIyS++x5ZFBwSITCMO7I/mzrFjEE4o4ZxYwfmJvj66ERdR7MklE2HW+u1PU
RPzGRT4/cgFADvX3z5PHK1XE/CpbGAnWR0lN9Mdz3rIREUvvgPZgf3hndDgJcxf0BVAE2p39EE+j
pwdaIduc9ugfA2gsGBKqQJ9woQy/fB6x0IFEYw/Eu42BErt9+9THokEDExVHiToIbc1rhWCcw0Di
i/0EBV2Ilocz4rFBOl37TiIE06yU7gFHFiE47N27fo9HnEScAICo9dV58UKFyFR9AZH8jfG965lU
OYxnn28pC5jM/hY/ugqKd0hwRSP3MUTlaCDsp0jD86S+nO3tLmJ/njjH3qLFP/rhjT1PFqng6a/h
C/AbY24ShxpxrmygpZVErymeHPtimp9Q60dDBn4mELxJx7mXBfMSHH5ohQNvQjPE5WDSCwRF8wIo
CkhAZc40EOIJT5DHVGadOjf6+vgQFtRZcZyDc4BtwEIN6KFdQeO8cb4drC/Ug9R/9z8vAmuUgdhR
XO0N5X93u+XieuuKXsLpi6ASHkXWHS9Kr9TEAbtYgA7quNVMG9ajT1XfwcmCtt20t3NFy11qbSAw
IaYeTm39/HrSWa42Ku0r76QqOtrijFQBdqEERRYGL6c2ekEDnCDl9NoWap1WUPh1gP+EJILecp/i
wCZ0bnNoQlUAWMS9P8wX464j88V+SEKCRwZ24WjDWEgoh9yudDmTO5H3MbjMWjAyo/sCx/bFdXck
DmhzQNZ4Xoga2CB6kHbN8DAheeiqKpvNbwRde87Ydh/AJBkrlMiD6UzyJhvpGqAY/qULJEMdZrmU
+Wwa6qVxYusHjck5Mh9AQ1ZxQTDGwnqt0On80N6W5X+gi2xAJN0snRpdnaD9Acfo6wobzF/I9Ahi
khnFC1REUP9LsEVik8KtlfbYK1DSgc3vJ+jE6l7At8ZoxEmsaRfNm0BOb6GeKWGjgHkSUGo0/Jmx
rxOoSbZLog4tcLTrVPCTK+3XvD9HOTA25x5w/7+9zVb3MRtkO/wsfmKD1wrCVTgzCP9gDkth31tG
HeRffnT46vwlY7Dsq9Wk4dQY89HXyyjxdyEv3hh3/0J325sxilpfJ9yf20E3SKaV30JiJKsMjOXA
ONQlhaqLCT5zyTjDhuPqXH9hflH0UZHNUK0TgB2kA4XdXoMJV3Ef/dwNW7WLTe24JHJgM1DYA2MN
pvAF/N1ocNpcrTp8BFH/7OPc+EsD7vIXYMHqI2bfYM2GwxvQyBO9ODVdlHD+iIDAZnXYAUN50lQc
KAMfU/zjuDTYytx6/A1mJ0wc9/PjHCkC+L0KE+hYRSfwNarlQH24EdjYPRrVHK3X4jF67DJ7rqqj
A8q8YoHeHor37PlvYhs3WR+oVrLWDhn5giIjpCPOxc29U5waqTFlc4c+9umbY3dChtGaXLFYyYz1
xpXUvWEUk9uEZoq5eRtjYG/WaXhy9U/x6yefZm9j1Fz2g9Q7/RsACJpYvr6tQ/xGMOKTFPJrbZ5O
3LRpSBI8YKn9xLv624s5BeWMJJhHZwQAhgaRao5ifPc7TuWzRpx8cjNUzYv0/g89Oz3UB18b3Jca
zpPatPgQ8/Rbzq1rFCrm6ADIoka8je/zjXtb3jGPff6UQyk75pnrj746VkgbF/q+DOtPnAYbHPbA
a/11gWFjHvaGmOSvEjzz5z3ElsttfURFilthtjzKZ+gp8qi/6ofJhaCxcMpPXtXZwfQFJa2u1VPa
uHIqA6TQr9Td4JmGFiO8gW8rRJdhZUNNVwrKM8ateXolBLw7IO/nLxipzqwcGDJlIykHoptkdGK/
5mZB2/f7vAl6TJem0iwSo5q91i1rA3yMkPE+O/52d/WbcY/RrdjXeRKeGZVsnP80qCOi6zU6qqDh
1E3ShB5WkFRURMhp5LdAtCj2omV0B1ZvniP8qjPBD1aHNQ4m9tHRwTPApH1zmNYbNhTPIGYf4ZSK
MafbAgbV0NNg/0SHgxOFAbLqZOmjQsEoiYwAG9q4SUj9hgiUJJ7QhhC21M73wI6WAGET9h16hb82
RhGjX6TlFQfUH7YCJLQ/NEsdsuOSxtNApmPT5iABhYhVIFwtTmvifCL1JzvaTLYc9MkjYiK1EHgN
bH0z2XTowEA7EzU0uS4k1ydfXOSz5rbcleCunK1QixNxhndnswbPZ8487fRHxSQX1iV2eMm0DkP2
xI7rClhKGUfXfSyvsGz1gEIXomMaVMKyUmbLxOOzuStM1hkPauK/kai6e2PCv8wZiAxOVkHdutHD
bpzFeQzJjU+F//AHQc1N/m1QWf08hydU7Z1l3zsFqFCwcCBxbcq4atLdEnrF9VW5a24rwsc75rMy
fhjUGHIlPHubAwjeYhO+aJdGzcKd/OpsvlaZxWcDWpMA4loqwU9fIXDOqxEeoweewMn93oBwcQNk
6dL02qM169t4/lz9FAPmPlguwJsJVIRLG4bQsh1Hdb0+0eZz1oJGJBbH6pHGG+vHFieISJZxd0L8
LGqvHrPTmnNqC3QTH3ZEwYThjbi7d4jd8U3tj55mijCbWtuu7f1NoFUJBMkmX4ac9/dhg3iGRjN2
jsUe9egGatfUGCOfgq71G7mdLbJpPr3PSwop495XB+3vEJ/zxMi8hnGe3aPu0qc8Nnd9Y3cM1ZN0
flVbyANeY8lI/c/7Vg/MDvmKeZzRNGyElUQSXMxmZcqzMM1ohd63HgeEMogqhN+BCf7UnZIWdvJ5
A5Ebg6FMSxel0RVlhLzkn87F6pmXlpG6DRAvu4OdhnlcNf2UNo59TLptPrOLlbWfBMcoCe6E9MEh
Qm49aXHdb/9BJ4ZuZbx2Le+2e4xqdZqiZZVZrRrYnBxn+fpECcqstW15rZWapbW8JxWXlGRMXrub
Wc76S/bC1EvCTdDF1MSofOqm8K8DnuMR+iVoXSM3m0uVYfWw937ZW3q6bd9YaPR9IC56jk4RnVit
ifofPywacJ+Xqs6twY6iujnSS4PKE2men18Jzip2Rin07/7vjtdEis/GYLynkdrNbW3z0cVMbXq6
VcaG4/xBi/M0SCd4YlwJTnLjvS1DcDS1XVsdZpu4z3oLaf5WGZdRw7gxCKMBoC/5DJUZUA/LYzzA
JW+5CUqOiteybudew8pxKB84NOSmvuv4jxsd0nbLav9xAnRhf43q32N9R8kZpevDrIfmb8f1HOj5
dnDoocnFvFd+QvXKEwuP/sHFFYT/NZ/m6Ya2yWh/N3pGk+Yw7IU8cOSDVKeT5rAC3Mdv+wPx0oAc
9OQ6zn/L9Z5wcdsjIlwjuqanwM0iRC9Q/1WIUN7scllc0cAY7C4CEhNIjCCJyuSOcf57/GKNd7Td
InXrIEoljThoOBwPpu27VacJvFezN9YeYWgE6AjphkiVeYh7B7C9UxrTiIK1YJvZGU5qtNS9AgmG
9bbx3HW8p3vLjPkVICQahIffzbI+4qF3QibULscOhFXxilklE4RPk4o6b7xN4vQfEqmULqFsv2/7
Ma/94QPxTwTbiWbY/7C4vNtIZa7jH8FZL1I5D6vCN1E3mi6AeXX4eVootQmXhdzIPTMhr1ggRaIw
2Fil2IeAzFrfOfXuaOUpnPDbznN4H6PosZq8Jek72dvwGK6UAd9N+kyVyG2BcOZnqudF/ulz2sAS
bSeNMR84or88kyYTEZ9BL8+APeJkedHfooMGU4G/qlMXA5e8/erMuJpx3LZWalcWTBhWm5Xdgzag
lr0g8g/q1OsCdWaQHYT9CFiIcUmTZwCV7KqCI9AWuqp2ea0oZiJyXtUNzj2EubKmRfPD+1SL2V/u
kL1xq5/S6wt3WvgcBqQiJXREK2j/SstGs2zp2FQ+R+kcpDF5mb1C/MbMB+RVe6LurDl7OtcrKDqa
NbWFSxEC0tZeVkb0G6U87OEclkQnhdzc8FCZPX9brv6E2UDbjUIMONTv426Jqs9oTPqzwfr121vX
+bXSPL2s2t3JvxK3t9jQm96qDcw7Ich0/1chWqIZpN3+xtr9sn2+ZoNB3TxcGMkejiv0QgbcB+pF
35hZsz8Y5NSCmnfzGtXSDFDYZgaDu65eK1ik18V+kJphouOlTED/OX/NFuz3tn2xGuNh8jT4xy3y
JrXhzwuPFnqlItdkVI5A6n9t6vlJp3nMJ5oVWbeB4Y4XJN4GXoer/RLZs7HbR+zwbPVyysHdph5d
kVMstb/dDYBAzYyH1UZg1pvw1igByGk1pMyFu/kR4rGzIg+AtVcRCKPsox+xK7JpTBbY78+8mblI
5squpRCkEyB7pQogNwZNHlcyFKFM75uMFm0mKj6lqg0GUQYjS4xeOGxwK+CFboEBRCtgzZCB2zw3
FadIgf7Nq+yf/ybt2LCHPLv45uCKwFugmuRiX05SoverCGxwjhmRlnEAJeSYOc5NZC9tV313pApC
1EwkY1MRDQGJ5iXqu+tRgxAHoIH/qPdE+Iy3/Ggf8xeIZUiiDb8tSw7ZDkYUbqjliLNufX3acUXT
7ZpuYZKff1GAi8ynp25DI4p6HmQtX8t/fXPZDJARLuUWR/3HnK0da3p+T/XA1PHsYYhPeHPIdJj1
/jB7Ri2SPEueHp1PfpChbVKtksp5RoqbRWJTFBylkktw6Ud3CR/NzZMvqXkFEh+PE68byEe2iWF5
323SUALukSzo6Fwm26hn9Ce6oGouFXg7yAe0sCCc4GS4TOiGS8q0+U6DIrPLO/bfByelpQ2iZdAZ
uwOoOsMUYsEenCTmPEMCsmqEnMfwZnRbpuIIAma3p8Nox9Ebjlphsr7sKu/tnaLbouGddSLliZmv
j86ZyYZS72a+uuZj97oYrRWn1eRgnWaQdO6d075YN+jlrd/m9I9OyJA9TkkzDy6J+VDz7MtC3hQ5
2hK/k5n0Wt6S1E3o5xsdI10kzbOnA5yP3J2fGmueesuKkklJdEH4jKCwixMFHUzHgymuFzeiorcX
kUS/kAaMtrRUUnzQWE137CKr3VTOWEo3+VMmRF65JdUMML5wilES5H07mSRQN1a22HzTz5XoKiWw
OloZOA6tn9HzLW6Lk/NfkVmBoQYjbMy3dR4QvVkpPdubB6sy3LggFDs4J+eBQ9bGz0cJ4QSGGxT/
ehD3Fg6IL+aa2eW9L+7N7ZoDUsjj98m5BC3r7PS8Ms7timgWpIAuI106lGxbcO5vi3ZRvsrBVFeu
SIipNJ9ipoTJ1ZhsxkKIQg3YUFHi3Yh/GXG8C9g+QZPkaiXZkHqkY2YErISrCeu055o/eFei9l3F
O4xfvrHQkIeKPJ3kbEab99cXFc+ymHpaMmFt4fcicyo1vKMGie88fAxiKtyhOi5BFqAWtiasd/Te
fjtOF2WYkfARxGCJnE2LsbLi198gui1zUsY6ubA6rciIXzU4lIbjIHAftv9UcKdnqY6YD9QmL6ry
39aV3iqCIVQu/za2IWVEbAxv8un53kLYIQBlM9F6Z0mrTh/Hfxmb/luW1Pa9yMdlvE/5nb0GwyDd
lMJk9DKt9VqmKBVijzZoR93djHBLCCpH7QPuKFPYe5abiZRUG/aBL2qb2F9K1RZFL3NLRmwhGsHY
oEQJIqaEzWUAwP/CIHl9M9YD47nUZ6Mh4e3QzIDOlJQxQkI7Kou/8QYEflyu8FNBxeDUyBv3lFVg
LQSIItuB7qRnRDle/Ko7lG1EB65cnR600TG35cNN92RsBAqqlzYSaNJPT4AFySL5odrCyHpVng3N
gHEIYLyX7aCJgOVLexVw0VzAC1IywANj6vJeRwaux/Cr0gRfAMbsy5LOWtaQlsmEMYHiwWBwzTQR
56hsRc2aa7ODP4g2E+j2YYsmaU0+qx2Q8I9r0cZt01KHPrQo2eN02gUhapE9g5rUlz2UTsvWsMeO
lNj0f8av4K5kw8YZx6FSll7LaZAHj9EpOs9ehdna3kZqE93x8oDezvwKXbK9m5uwAaBzQGnOuaSR
mXLlqpppDVu0dy9G+WLPhihnnDsR/d4sTI5X1tMpemNy1/2mF/WUCglvMD6viKj5Y9uhQAAFFGWO
fuaSCazy0cbny/oFrMYoBxiELS0FPf6cgotg6LJVpx7NrQC5MHf/VlEU/XE+bN7eJgeWUA65LGSx
jGEKa3bhp22AXLJfSvspgG+TYaNtcSANQB2p0AqqUTnd95zeEvUYZfd9r2HT3xiR2BVQHQoP87PG
zz58+vtQGvK3fZo+UJV3HcJP1OH6rQYFC+SeKniVBV07KIepBzaFMIIhopm9nXhtquHS8DYVCpaQ
tjRt5ul0Q31sxyEBa9ptcLKW1SD8+m4NO8OGlYVPtzCn+P6c2IpQg7jwP7RvpuehSlle1ve3zPHa
RtPHGG+CzmV6pU7/bLhzjo0JuAn5J6nLgCKQQ3Rz6wvXpXtua1kfDgJ12lLcLJXc02/BXOoWaSWb
i4jw6sM2FcSiMAk7nWp5Yld6EKGjoLsxSLAMQBpIEv097SdvvtrQNmzSct5T/kF0kWQS3SkBlNNG
NdQme59Xw9fPhW2q5Vxo8pRz88W008Gd4hCX4H5CHwZghzqmG6ARDRxfMmqS6QYV6hS19OgfmLE/
x09eLyVm4mVez2mjWsMlPgDE8N+EBSTQdKDiUwwdKAwzk7hwj06LD7gEA2fPKVD/oeaYxlSvJQNt
Z3Ya3Nxioq1jy97HiU118828RrdPB+iPKYexbeD7SOk7+Ue8j2TgWIOT2N2NX/1NXon2tGfupv52
u3USg5OUfHE37+IMdXE5sMMeoyMXSnVMGyfG7tclvBvOtWdhcsIuu804JguTEoyQc8+ak+tfdALi
Dnm7EEWoKzqtBjirojZnJEk2v9fwdDwfCDsuhbmfvVcc9g5ekKxGVKw2l0c58nfDvP/chgaR25oW
ch1HQY/OCOalza3TYE5rvP9UZIGBFU3SCzNf+KzNUcXhTIooeYvUTsAmdtc6h32rkZCUtuPMbdOf
GEus84o1fV4d4TBotTxux+fwtNUJ2vWvngwrU/e0eqA9tnapeQxTrk+OWJn5a/+KnmmyUh+UH4jB
BCCV5BIU7w/NKXga6k7KMl/OdwdnxpslNa1qG+VZePuu+xRNWb898xxycfMrF2bst0/azOtaExdT
zGHbv/LDq9chb7XwwKQE0kwWLXDImtH101FnnLru7y89Z+PEvRu7NphN6iYu5vRc4pSAW2U1Z9p4
UchnO1Flre/+dg3GpMBrYA+YDLyMghejMe1ahy3x1jThDVJzVcJ79UZcowrFDLeNRogqHnQxF+vs
/QqOSs0eX1Rz+e1ITOHZ22/P3il8u6yQqAAEGx9XKdd19mpvCsRKmFT2UsmUNNKnLZe6OK/SRfs7
XWz8vVNjFvA4y1XpleFgWkuMcst3YjiACmiGWYhchTjaKz1AG+4Qd0hbxUVdtGvgXF89XCNx89TN
qxBr43SHV6/r372BjYnowJ5qqlbooEovd/mAad8n+rOxCHDyxaBn7B1NnH20YbGgipMrmovmrTce
jMuQSNGcUkEV16bF6O2B9zPTG96N2diCLtCOudW6nWteTtnt45a7mbUjxIwMk7oPlOTHSprelH+9
3VfUGiXD5sw4/J08ktbeSABWMgSloZQIthBah5KqzK9I09RyLadD53+GcjkkUjs4zHtRL2oGUq1u
RpRR3HBipxJgOIjEIsm3/Y7NVJM8BANdT6YUrQbfbtNwSe7UiMZYP1p6A5x7XG7FzdnTkxDYzLzO
G/QjD/ff2A/Ab7yNHZOF9A4URNiwfE1g4N6TDm4L7Rk6L1qZkSOWwIT5jiCdP/Chq7B4NTYY2LZx
Oz4SPV+I0lM7W99G2BsEbGKM+X6W0qz3iitpMoIHkkttyfTMTWYND9HffOeLO2uASeN3SAk6HMz5
KHclabuCU/bIFHhyvG9n+14VfE7Du1Sc4yRA7JHsSIT8e3YJnjiBDXWGmELo+jb+PSQLsKd7R0a6
iNq4mrkGhNc0tns+uzDPEYDgKLU1Up0VmAJ718O98Z18cWEydUjPrcuocJni9sOt0wqAoD71mgzk
jZF7QoCQSxxRavFLhZvaAyYb/rQhAUxURicCrNzFopWx4ImMj7+3XSvcN4ycXGgDd3yjOcwxfMYV
OwSmEC9VFHtvul+lf9jpm9g5ccbiFEE2YRYBGcukZAs5bGvETn1zT12JctBrxMfAwV3WZ6ez0g3T
jC2flLO33+BRw5RaPSoriXM8Km3sN8uxQFTy4hOOZ6M1LKZNzp2SQ1431uAAuE1vYz7VxIA3NeM5
mui3c6MgkdSl4aw7Xssq/cu0HO7PxmOsMOPuR7fRiSwMPQsZv8pOBxTaVYRL8Bi0fnBrkKyYQbET
kxQs6V7IMXniA2/jnPXWNsv5bXwzPpGGfQTdz71LUP17z89Yzjr95em7wWQV9eQTAXIGMbNZiMrU
js58g29ZH7kPrjLyUS85TF9jYhtUOOvOcP/V8+pkecYl6P9cgue44RXYEpdBffZ2cU9DmP0FSQqt
SgaewDM+pwV1JkSUaVgfvUnMEO9hIMJQGkjgrbe38Yla+eiMwSyH1HYgK0PVQaqAjvoUX+eME6fs
29sCUpTMv2gJoUwgj6GznXmP6Z0aD+fwCxwelLOOR+5sH8nM24ucXLak1IKDMtmVq/6w6++hZBv+
fqiu8cpNSAfGN7O3ukwuqGRmeXAbNcIBePzbO0dZEOPJzT+KhYKPrQ7rbQVVyxyftMLXAv6UBDzI
3da4ttgYu4JFw6ED9Qm97PdIjN5DcNbg4eI6nU+qK6c6Mbh7xbq4Ms5RHvTI+hrcn8J04AGFxadV
1A2K4BR1toweW08YQXWwPAqcJ5EUsK7uRJ+MCbUYYRJkFe7PAqfGcWK3LeANPKFjtghOe23OhTnq
GMseSTVgCmw8TkLAMbk6/civDuKIFcueELa8fA1fERUCmS+7I0stm2TBm361c9mx8w0Dlg/chA2d
xc4ihaEfoeNg305NYJcnQdn26ZYzAQAn1lEegCaQKDVIOyVsnjJyHvyxVQTFmp2NA3XPO79skRct
i08hNDvz0ox5+XR5mEGP/07wVzDb+G4T+oz9r6/C6xlsQFqHkocVxhaSeuMqpjx+X+NTLByg5zSG
ggaYcERaLQ/YSonjcf627n4x7gflhtIJFU9QfsfDZZPjNirzt+Ik6oO28N5Q+I4Gjk9BvrCUW5sq
KUi5wZyUJleWGMZ1MZY3RpvcuwnIBbrCTi5v7Q0QCmgSB+1aNSRAZirKuiEV0PJtkCbi3kZ23zSz
aTrFRI43xgvP7h8/QdzgC3obsrLxRXdW8rIzPeY2LoQY/7C5Z1njI9CidYZc9ajvkGUeX48lr/vr
/La5ORIr2/l6krreuP/DXJUdV9TdVGJQw0dOq15NJN49LkuJeMhz/FONoTDCPPt0Ekz/8O7rGM3R
Ozr/PilJabrUqJyH12EfYROdXPuBBrTjbAJpBYYYOsJHNYZPt/Kz8O0PnMzO7e6uCK5RxzsiA8iC
fAJexmlaTDLC1BMxPHV+bh50wmKSk7kKpjs4PGSv2B2ijAAYM3tsDPBWBytZQLb14/53P8apvfSS
HYEETd8VYSNiorky3wMJX2S7LnlSYlzriodIYXmRj38rT+XzX9jXAcfJUvDv0usUhDLZKBsxFbBb
hSbk1xNSHJbSxlLITBDG0lJfU0zmwTNt4qYwHbXRCxNAXT0U5ae7GKUuFCPHMI7TioVPW2AefrSF
jyGgtDld3T4lBgMM0ztjEu/WuGf354RAHEm/HO+h/tEgcJUn+etfG5i7axGl/WvG9bhrQZ8TrMso
G3d3bBFwAsa4Bpet2cIG6a5MtGEUETAYilJIdjiVx1KSMKQsRBnc6oRObB3LUDWZeSKEPntNnAUa
U1WydeFmXnF3mKMoAsOKbk5n9KY7lELdBrHXjfbZD0cQ9xuX7m70/Pzr8pX43dmVuEzeyeWnL8nm
68Ak/Hce38f4CWCEd/B+mhRDqMhLVrdY9ijF/9iPyFn2vkT4/smEa67cBykvt7EKOLA4Casqu49S
Xv2gBq7+PP9U9hP99Fi15KI/hGSQF931fQtCChO72iSJYeYO4wLDvcHk8KPDFGU/5Aq17Aikyj/1
sgXgR66wzoZVUNLdm1jUqzcMuTGUAYp9sHyAQcgCZSn66k30N90sFfIzBmdyY0CqScm70zv+ZfB2
17/NrI9S0KnMOx/5cJoPA0m5riq+WDZ/vUO76kfY2vMgutbGg634+cFMTxAA6hryoAbkjagJ1azI
fF3lbzVEcexg/JuyOrL6vYeOdHE1bdRbH3JujHBMmOYm4oTk64VBCQJ/XkKje8yn5XmndOxgMGe6
+FTf8GSQb7SIPgoR8KWOhNiJUN4yV/hyf+We/m0P4xgsp2QmKW9UEtEjS/ovLdXqmzJN6MhH5gfd
QWrAhP5kIFChjjK8X8SG3Jja+pGW8JEft+FfuuO1yaKyYdnh+wzxlywGmFkMvSjrlWJ8PBaWXVlw
g526mvoP8FW1Xv/vXXCcJh1rANxy8NvX5QkpOX9KR8hHX7kMymv428PR4E6j9ZZF2leGqVf9st5j
mEuAYQXXNahznCoMrkxG+1xvpJmhV6oxwC80eTaErvoYCK1QEDDlnhbtkeedoEM1k6azuhvLJf+F
q4wAYqDj8Y+eA5WKmEuwCsz7OBWdKcoTWgxFDGXYy9fw4avFAJgxTFgD7TuQn1FrQ4yNBTo/rdoE
WJmUVZ9zt+MdmBpbKBsna5wa01/WAeP70UvKxkZC4wQVx/h75Ve4nArAJO7i0INs+0+H/COvOcqG
wNHQ9YGlofelVkFeP/ILUMEoJRVI+/ilnFJPxEDCr7D517XKx5Eqrb+9t/fSuJgDe0cweG4PeIDN
jpEEHCCcLUC/WW9U645RMTq1WM3LcWqmPghTARTAMvU6Spkcy7Nw1g3rYFTYbZg12kZeHHh3xkpW
bhpNsExCdyqsTQWVT/fsZOBwEkSAo/BFVuOQJimNWSGDSNndtaNvYRwgFm6EpqjPaF4uaFpGrm1I
pcopMF1QhS1FzwSzKAVAlp/KI2KhVx2HE7pu35CktIYOgZpGcx+BlfLfhWCOoFiJscNB4RJ8gpwi
EbEPM0QQpGTCYTiqOPf0upb3HzhE2vNJ/p4LUFyEe5QtwSGl9sn5NMH5/Iw8sSHGykYo4OSg7D7v
ShT9SRoJ5YnMOPGji+xd5VzMwb4FL7RzsJ6DQ2sJUOF0wrkbPtCgHPl0IjXnSb4hm/M0iLaKH9bR
NOMGhNOCVfE6fkamhTvuCSRTsBcD98Hd7lQnRMfZ2ztw6KBcJNhxJWeo2CzSCccLR+3eEvv030Gr
+34TPx5JOhQY1ZS/kljiXsNRrDORk/Gzkeid/mOeiCAjlCeEfzqsNiB+lVe4BAOgD37JhwFTfQOL
mMlO9u3ZCLBkxAnMj8yCx84IMWAamxP4NcGk0/2RBFKjumfaoH78ZFOiQyJWRg9snhzom4BjuolJ
nhU7qB3JZp64V+8c1r/pWMsXvQ7Z59S3hd3vcxR3h0K4yaWIL5Q+wyo658IjfeGeNcJlLFyTicnn
Hy1mJPnEh5LYR2+vFabGB/3kqWWQJOtp6fnaGRODueewj07xIeJo42A/gh0wIlwfDC3Ddvfu+El6
IEnmKx7QREZxAzgJQBcqp2OoWHsw1uTPmGbyeoRKY7IUDFGFEb4Sfe3Tmfl2f3PSmBSaL7p0WT6a
ans2lQ0z+GLO529fy+rGZQuJpkOLoBHFumUovKECLTlpByIVY7IxUw8zcDTiqx5VG8wIPmingEvp
IYEBIwNeBO5FMJUSiw14VEItkl1N0zYkAAR82DMba9PdnhyM1IeRhMf5zC9lZaqtV6gtTdLNnNNr
B0ySCSykjNUeJGQxacBo8TtvD8LVeQsLhdPMJ0cA066ZMbf1TvpA/gNppWUPCRCL7+E+AXwcGgnp
RsFiue02HC3XnnuCIwEGIUZ46kJ1lI3VeLEAMyW3Gg09fIpfQvDnD+bGk4m1AXdIzkCMfner1fDe
p3GEbUwbxhfEH0rON72vYbiJ8FNmStu8+gOkwpDfjvSKmGsCT0HHwzgAlh9ieM5i3IPkxzqbBLRu
fq6+x40wE3mANfNNtDouFunkAQEnopYnzBQKHjRNmHVWiM4AOkhGwxOMa2pX7Eqs4EnJkiIOBufl
Jp3DHggMadVx1iOrts9irP+L3vnLBbwv65r9+LpqY579nY0GAAikVqAoTLiVzgVZHFM9iwTotzJv
X6B3jXVjfUcltac1TRmc/s7/l01xtm68zqiiloFqhpt9+0UIwy9uCFGG4LB++5s9AI0dYmnSBdDI
+6qlmk+rTlX09nAckQYD0k4f8P3zs1ePOvZ+hcRrv6omCTjAmKa9J+jXzbC3SEBevntUZbbWNJa4
DIwbfkU4ghGmtoKn01v31gm/SOA93olNz1hX6QgxWb7ImBVsESQk59VV5lt8RGtcUFdEAEcVRjZ/
WPvlO6hDgRAP0o8IQ6ff9vw9TthR6EFFhkJ2/Paeo17YovlR9MiMYs14viHOQLG7PrfF2qnQfePy
CVAq6UvNHkz54vRWAQZM9N8mojsJCBmCMpaxclht4BAI1mNxJAPTiv0PwEM5YM2F3AA4eLUp+RSr
k8YVyoQ+XrA8WYh2KBPk6caSgnpHpp0vczRnxlBLi+YRfF64Nn2OuNsrAsF2rAwrW8CibHzu6cTl
stHo3DlyguhEzHhZ8audCV0l8+oeNr/v4TUkPFTqZE1hJsCfwTjGAje1iHuft5hf2KklVH3a2wvx
Jnv6ntyQmQfK0ObrMW4oRkXnOSGBW+iY0Q3rgHuzOegA1vLXrq2wszE+e//tiR0mku4a/JTHwMt0
rQSwSq+OoXsPMjZ0rnfMXsIi5wO0oNQzRPfDffAf4WPF5eKbywfsdOD3PwEWigblXzovKXxjTer6
6+YWkoiwGnnMEzNN6DAmcQUGrF0XhxBGnT2MI49DT5QP2y9wEpEDYnD0GoJbaygxAW0mhD7cojiw
ioFn1LGL5AAV3sC8OYcthpF+VswpT2TNf5uPjlJxRKAe0FOAT1JYEva4OvkddbZ/A1vKDB99KsgQ
UwiSucOcYq/USm7bWPCzwQvp1xVAaoExVN4UJE248ACSowweOLMJoT+Sjtw5w4ZgV8ySDE1IxpnD
Bm6AyMDKWzJ4EGWFTBnoB9aZw08NmsHwoA1FoQ0APFAU8f8UDnzkSgQ4giuEOKGa8B+uxnRgnOEY
S4uaixLDaFoHPG2mr6h2GePIMUPIJPz7BfQWa2mOYVlkKAhIQ0hFNtt1STgoxQMlEq4IuuNMcQer
aIZ4RVA3xyfKF+KoN2cJchr2Z3ZMIukPhvk59uYtsDIGxn4gd4XVFinH24+YxoQxGi4mCxNWkv+5
QjCVusi2EpWMV/rrUQXeeNHPAeUgDsnfmeRgQ+2AsRBIPAB2uVJOoi4adcJThAkSOqgriaydwhGI
Fo9oTRgYotzgGvAU4YxUGKN9QVFjigwXLhTA+A1FyQES0V4GDhJ8nOVwJ8zJyIdoXs5CBEVV0tNn
7jBBBQcmniaJwDPenSYeV7+P/iz/ERxHD1Ehc2jSEHW0UP7uIQrbsQ4SqVrpSHf5IBhaV+wRTob1
ofap4+w0Q1fwOc/bLCHfn6Pj2GoW7i037lG3RNtZpjHCVkBP0eDJosNmnIy4MRMCC3wUwRxcIByf
KRs98sR7MFQGghT0YpEzitgNNQm1EShnJE8iRILLxIuUIaKXoGRhrGhP7Eoy2in2yIj8tMgVvOvM
0eX6U/BkMCWUDpVRfyK0ygUdKaxlS1BiNeANcnOOkC6s0MCylVo8W4heQi2g3wc+Z0i08GlTear8
xOVYUmBP1vCBbC9ee/rGKepjOuaV/6PpvLYUx5ol/ESshTe3skggIYRAwA0L770rePr5QvScOv90
d1UB0tbeaSIjI9GaAdQBRmSauXdjxo1ZitTueG9JUIte1HjnorWAhkZ6nCH4iyaV1FU37ZuTj9/4
EbtEd6Y0oej9RpNJPaw55+N2B+dUDeworNmDqougp5pImGtJb5UGNoq3Isk6tdtKIw25luXTb9E9
AUPowrGUGnDZTmR+sZJwmA+a4U608wPV2D1aEUVIRHTZQVn7wpKP7HXZIbIqbM6Dd/pifyqI6ZSp
umGQnGCmgK/K74iP9AGHlfjrhnEiDGFxhnVfAsQCZyH8wMgAz/w6E4aT3DEsVKO5F3q2EOUsaAQA
1BE6RZFvl+4rgsFN3s1QCy9PZcBy06nWrFmLMxIy3CI91tKqzWW6Ma27LylfpGQ4b3/M+oAj4wj7
1UCXS5uEEVwWrR2uR5egaTLUauxNovkzShsb2M19i8rJq1fNjpzoEyXn7w7UrSykON228BPkJxiy
YQ4lM6vqFynwVJwZSi8cfL1naZ7rfVm5UCrM3K056V68GlJod+M5EDBdGBYcBYp190GbVM35hNDi
QOaHe/JpKQMfkOcBW7EIFAu8t6gSqhvNsLJWiaqV4mq+wGO3OH+ci8yw0hU94QIeVjFxgrlyaVaK
ioRKfB3A2zHQyT48JCDTEImAtaGneTVCU6XVX/51Y60KzkxdXesmfLb2hmGfdJ99rfdANu3rncA+
YmXxDT5cllJFBiUaxT+uLscHwfK014QP4QmGGLVZ8zrV5/8lJLyA7/5uJCiAiJk1FUNEWVapWWlS
pzxYJ5zXL4VMYLD0ds5f60qJAS4laRf8y06OGnWfMBj+hUBT7Wv6z/xSk8phpfkMaD3Zm3/EA0Xn
Oq41c2mRNoUtmHnw6Pwt6kvonHiwzrd9rFvl1b0Kl40tgo2n+jBElriDp7mwmJRK/WP/NlOYcEk3
eaPApg8rMeHl4v7nFyvmhFYh99J5vr1LHdMyieSF4ZYUmYe6fNMarQDvXLYaN+IjYGJ5MvuBjCBE
I7IlaFkeVeJ2fpEH96OHCxmlu/k3Mb8T4tVGeEvhd+Txl+ExyBgre2x7l0LSZUO5CTbsXuWtoNTe
zClwmiUYW83G1/l6+bN5qhtH2Lw+c1iDwuwIy6nmHO332XxnLwcPgJz7tq/9V6c4LVP6PdK0G1Dz
it7jHEHdYg11rKyWwqN9i87xX3KLdotHcvPU9EP9YMhMG7bgF2W3Bn0Pr4p9Ry1pa+7K9BVukASd
PwdvCOnxITpEUIPmz3PrBe7F1F3gzY1VYsgZ2dM1qDbCOkWaD61u7mtjXbxTUl+pxv+0c/MKnSWU
2nHGcqv7cD9dxzfvPcgN84NHcoSa9AfBUkUcpZ3E9E607xfgbamcew5zc66I49veLXgFlIaCEV3o
LWggQUQrsn/3jlHFR5YVlDVcj2gNsctDAGa6lCuMptPAOsDmwQRCRr0z6ZXQysKXQ41GNnU14RAO
C2id3mjVzdPYO0Mcip6qzhkt09L40CKWg1ifgyIBGgA8jmytMAB2ybr5HDy/NiVTixFavqArDI1f
omeeTfdoVq1iB0r/JyrD29v26cN2a3eJ1FQX9UUtxpE90kn0l256B1U2H/D/tt1Tj6r8ieLo1T8b
MEnf9AR/sr51uiiwKSRLCk/6bw2cTZXsHkVY6ByhL89IlpjxCggBAVCgkBxvDC+oTd+HgH24/4Dz
ezRjptU5tzP9OI3uPgHvP0wnHTHn3zTVEarAqvwYNejD4SYkj+K7NE48nyZtFYgTcWQhrZAx9uir
CKhQ+GReu0FbdL8PI2KvcMmHJa1YCWUe1KJfK960QKO9esb564MWC1DkrVdyRyNx+3kqLiT/9AJ2
DISPYEgVNYiKQUdA79hGabjOH+tk0llHpZWwzAJFDEYLibgokS/EvgDl+2fJGVBHx4kiuHn3rugS
llwmQKoxBsaAfxlwpevkxSg9CHjuiRrFtV2lHgcD2cgNigBAQv6VNxd7Z/YF0DkTdIGyeWrUj2p2
RF67Ukmm3GEccRPdJBseUtn6hhqQ2DD/4CqdUjLWfnUEm41iVIt8oFlfQOkkG1p7xaRi71L1UmzS
fMlY3lIwDBN6ErYH6yNKFdHMUvwgYZjkKtCOtssqoVwRMyOEigs60wGhkEo1DMpeLkywdWQyFXSl
EYajkQHluk07R9sFFotStz0H0IIcTnBLZteWn6DlegDGvHd6XUbV7ZlWt447yQ9lomJoj+t1s0hA
52Hu7Vrz0ru6mx6FbnaVqhNUp7E+YoCXYddj8QhIBF3eDQgqIJFkRDTgQQcmkeB42IU26tf2lyrx
LcK6kE6u0ftaB9QHW0cVjQlQMEwTl/NtPSgdQCTt74Ea4MzQCBdAgAUEEeDRgKhVoZFsNEnq3ulr
bfs3TDQFfYBuUPnuvX9292OaDEqgTgTRHWWvguCOTcZYa9q5e3XXXbJP64lnpaYuwbEIlr9zcTjN
DpFEkUAfj6TTA+UM3KLCc/1SvFgHp9Zu9kDRMwIzC7f9ysXecY0vxm9mLdpF+6/3tyHXuPOusBXQ
vI/AcHBLVknsVeXJYDd49xqdh3dE4HAjQLqgfrmYudPhJBFFnedO5+KlV1KPA5wERXcA6jzE1hci
wjk49DZ7c9c5dy97EwoLTrdTRJJiLNh1YxIfTkiqYenAa6n1Hz5Ao+LjLbUtvFmW/EIEweGsW8Dq
1pas61fRJp5SjiJeKEERNDIRCISMg5CzDQpwPi8R/sp692stbI997UIKOYzgvcCo2R+NHLU/inIe
cVKDfHHbFOBLdZ/Of0ByrCYVd7W7Ryw1ILgKv5ScoVJDfgh/KAnQCXcx8Y+/fOnb5o1wSMxbE9fg
QIviPlRAOHEf8ELVwn9w1uNS6+xf78YON0zdQAAMDKv7xz0ADAhAP7JmjQLkbKIR+q/Zry9M7ql3
7qqd5Zs3br33uFE3XnBFCqzJB+fFTETsPW4Ru2jNQUwfVn207wJfCP2i3BPdZgdUPoCFUkicHsSv
3PSvZt5Hh7SK1MGOU7JzLkAheT5va996T/BB5TfVqDg60Um7DXgbUHBwXDZmjWLLjG01LhN9gLTW
jTPtLjkWH3pNizBiQy0Sw1ACVn0wPevsbDo03fa5U0IJxYu0xvQOrCfT0Hvw0FmFgqjlWcCw7j6a
h1lxAdkJfEbYT82sBGB/L2LP8ZegaB1M2pfmG0BpVo6quGEq/kKyYfREzH+HWy6iRVamI6vCRgHH
x0B/QSnmyti8kei15wB4uL8NqP6H+wBQk/+Co7EAvljuO+BDgiHmwm4hah4zI81EcIiiDWqUjJKl
a+zQpEPPWEJgY7fKrrwYPngdHBJtT+iPoPUc3Caz+Nq34QQgYRsDTNENQ9Tsf+Hfr8f0Bcl+lC/O
EejiYmM/voAjLGkG7GFLGiFBHnFdw4SWW46KJaO8uJHTQsykYbkSguvcUobL9ybetitCRKwqLH2t
3gbVqEC9gmnZP7wk2SeiVak9q2BjMuCB0kgthvUrs3UkXqA+QYEDGEuBKGgdho8/wMoWj1SoIDAT
QCFEWKLoVgemc0tbNHiCi6gwhAk0G60GeI3oiUD2JOGAT1RcAIGAEr7uRE+DxcfTwmumzA6GvJNN
YbmEKRNxACln5ZVZkeF6PFOqBXwmp6NPRemb9R+Qbvcwp3gsipRk7lXrkMrJbM3niP5FaDuCtEpN
9QBpfKji/iunU6gPPKcF9r5iBONERVG4qW40jxWJjJU6jDnjZPKqiQgSoeVrDYyNr/H3PrxavmLC
mL+U8ggh1oYENpsPr8o8gwPgGwgeMVg/5an0X5E7o48V06Xj76Lxw3u9lI4YSzlDitWyc4kI8Gxh
h0QH1CUrUgKHNVpkD3BKt+AqyluUTdPinuRhGc1ElcMdcXFLDgrmEqMpo2tvx7rwjXPAFarsIt4M
dr2F8b1TCS9w1mpppdV5g5S++zL0oFV0QnIecTn9XYeKDcOPYYeQhqSK+p9urVlf1jA2ROlOpdkg
MX/Ba8RRwAzgkjeRklngsTG5wAW+ZAmK1r51GB1GGuGKIgWKZsxQY46tBhdp8c/GuAyvi7ZEYAp0
wf5NoG2K1T9hoR7eMWx0RLat2o0FmpEIzKW5EdoUl6p5WTbo2T6TjyNFA3NheUKNeN3Z91BDY/5M
sYkYRXpjkuO1U00f3WcnvPGFgugq525HT+8C1QH9VU9K+2hEWdsODSRItxUliI+OHEJbmejCroqg
wsSsoWKVRzgAuaitQBUEfgskwZ0CghGlZL1CA9jfQCl+DW/Si/kuijfzCWKimbyS2UYLk7L4y61k
ndJq7sjBZak3vzxUei4QKbAkOYh0H6j6sYVAN0LE9CVLHrddpscrPyiRS4+Zb5qerE9wj4HPiW2o
a5/9d3yPYW1Cr7oloCb879VGLUcdEUIPbqpUKRCvmo8F7H820bJB6pj1F4BdwuDuEZXsl1eO8Nf7
kKQ9ohJbheCnQt2n0iLddr0xqAry+EzcWf7kwBsIg2nUZgOJuSo6+C+McQ5oCV04iULTQlWx/kbA
Km2aNW9ot9fQ3kGXt9KRiu8b6hfk6u2AllVAHL/UKfXgr0oX/TVEQEcDqAQl6cxKLxhlHtR+Idj6
1QClc+exsdR5hfKwJaByMijSWVIkS8/b73Bc9e+DbcjkuLcFoftsVJEhLgyPyK2cEuBgJqxegIIo
qmmJVE7TQNWyKXbpC94Sy1BoN5zJQFHYBVd4BC+ozSjF2kLlqXkCeRy7xX7DeZLahPQTEVVUSDin
70EdraKEZLTKBIIViL67pmtrG6+hJ9aMhfCWB12qwka39LPgETT0lfL81xqr3+uAyMuWDv6LQxMp
wL5YZkmCLzXyVCR9OM834oRrINi9xkGUDZDhxaPyZOX0XmmS3EHaHNIspLg+HXWAV9xcQGriZXoP
yr403OUO64ZmIqrUpXhfthT6AwJ8RvWkFGaNoaXwlKql4teiNW/YBAUH2BEMOEwTBB9odL2wE4l3
eI8rVDTyDzykgcbhLrwznQqZ2pfJYlFUNd/wNwr2exTdPpbq40tnuF9JPmk9QKGmc2c+ybzazYYG
U6UhzAyp8dLW3septos+Q4cdBKEYtevyvFaPIzPzoNrzn81is7UqGM2vN5sguNzIBO22TgHos1Wl
GsuYmb6EbBDk4ChXgKMYWLOz7xQiR2Vmojin4QaNhv4B4ohHTzPG+AY2Vf4YuwWR2mVxRu57UCJX
GH3UNOwhbYQbcEqAexfM2+yG8J8D3p3D0CKWW5ecBbjQjTY7Au7P+BOSXkTXVmF09z9d2gi6damF
xZuA7y1yODUEAsaXeZWLmR/a60FNkt9FlKfmz1UJIje7HbNC82MdoA6q59Ncx5cXzYjf4a1d9XNQ
sqgLAPQViIMLCRLF+ANY7O6+taUZjaQjzq+O4GqYaJYWoj2IMuN/wP9QakHvTlwbpnZZteWNoWpg
yghZE9pCgAYZAOBkYh8Tm9cDZhg7tx0XgN7526927yumYdOff7OusPHU6An2Om3MOQVVig5ufvAO
16CYudlhfhvlUlKOP5IFldtZo2/Z24+fBIR/7GAlNldRONTmcO4WUfYJyvarc3HuUF7wyKQeMDiD
Up464XdnFnf2NiA6grjzRUgzIu2oknTlyq44AjQe+0ScDNuhVvIJeBP3iFobmqVs2hsMFc5sxiq2
KVuzn1vP4Ojr944ErVRFqOJSI88NDhyi8ggQZN0Xf+LHENuKFkEDRZ0yISLCC5E8K3aR7EudT5Ok
RBYGCKeSQ1KnFek+qi62BNNlS8jBaSUuYWE8ad6dd8TYpHQLP0Z5uGIlFUP27iOteqTClDMUFykR
0uHGqxJibu0Sp019f1+DBAoiA5YC+gsP9gjOZSz1kjphCSJEZO3r/o0CT3mUNfNQWiHOoXQIokPq
FrtpxEgC8v9fmKZilioap/TWov4xhzUyceYp9RDYb5SRCVhUTlE8TRQkHCCm+dSIYxLyJNEQUSVg
sIOwkDQOyCSRFNJykyQJ+Tanouk1SLr5HFgGCln1TZUMCVbIQc4UfYQv04rBY0s6CbUiBT4bnBHh
Iok8Fw/3hz70mIjRpRgEj5zPUz2ZKJqKtngKGRmKLVWa0RpiE+QpzItjpdcwR7LyNz9sccG8WvgA
Zsvcdr+tOPbmSy+OKVrER3YAqTOFH/bkfqkmKi4YypoCYd26qrNwt3hiG5qf9AiyUrdXjR5o3ay7
3msmfjC1H5grrCvNU3Xap1T1KKkVS32wdR5Djjqy/jUhI2TdVSUiLsToXmbiUq5d9bXN53cHFVcH
PcWbjQoE6oowSu9WellBnWijQY1JrwXPYS2gRY5K2sOfyyZvEaIQuVH8ILgobaBl3hI6FAxlYF9A
nWdGujou4Ruc+0QCNAOWQerqb7E6EKLvKaZkMdid0IWQPtfCAIbw4CjeLSA5cckChZQAXQMVM+Fh
Q3zm+MD5Ik2Zly2oobCioRRR9hMaqIet3xPmIRo1CY5+VWXzS0u8nz9jSV1OBMst7KMd2Bm3QZmQ
t9M78r94PGwtBovWsEUDeqfDvuVQGiA1XBgXAz+okKrKqKTiaEKEVJ9c+c3ey5nsRRIKSna6DpJu
6uXADNxBvIyr7ZhLgc8hZo6IrNhSOsMFf+kQraGQ4Hh4UBQda3RXCHcvcOCpY1PJhgZCulhtn5oR
dX/xXvliD+TIh39LAgHN5B5oHp04peCJuLIvSgrlyIAVAiTTFuGVJc4q+JHWWWWyWsiGJz8zl0sq
Dlkhkm/k7Bp8jx9ZXTQrfaAaANUGXAv1xGocN/2eVh5GdypKkor+YEVhnvOtv+sLo8HruXWWvULc
wE2AzFQ9+jt1QdqJh1T/3fdz5KF8kj5L/y17tHjOQW/bKVIItybXx71HEaeIM549lcxIrHXWZolW
1/ijdRRTWcUabPv0x4H+zgEnDFFsufvITdFBaWds5ztM6jK51fz37CNKs3ClfYwSuKKvnxBsGeko
Y7dnzXW7EEK4AZ+W2eE7JoqhqDKCIAsh5mGLgp69NBq1RzX/jyEMRQeVHv7HkEdrn0B0Rrhd2O6d
S4CeHyLjzgz01/SSsWzp3yOqhPGtD5R0jP7ULxbMs8dfoUJ/bei04Mu8/m2N6saJXlyNJrh603x7
Cq1W88Qnhg/B/WZymXjbKOeqViDu6gQNmHYjGOl9fcTRmFaPOixvq/Hq4Ka2ffYkcirCuG2jkkSY
gFhX3fBDfuEDebvn+/z+NOyfbIaZaKb6B40L/aSftYyXqHyGjLuZu20mtKPghrQ3I3vAV9FRyrji
hHBqf4WJLvBbT9MeodWK6pEGlvs27ZR0GdslczriL8KiUYx12npNw60b87Rmugy8CcN+r9dD13+H
1suKy2LO+YbL6K6QkG6alO6fljma8iAQalXfP2tFWz/3OkpdWItLLtC2Ucal6mzqniRne/VE888e
jbR70gg7p8RfZG1Y8hDRWTi48jeD5WT9GRuR81kHn1X8s0dFZ9Q2XIiGrmvo/pnfjgJ9s++HUz2D
bVSH685DC6cHxsixgox16zHllKuf1nz6CVQIGI3aOPgoRZPHt3vMiOn1TJ9l4XpCs++z1PZqRSYk
tShW4GT3uivUppAoZk6rhmcwHxK5XZZ+1WzqAfum39OsGeSlEVlk6pNZQXKery4vn6IQhJOOonYa
IkKHSAGFg5MNBpdx9Xs0FZhreqkizZ61kEnkcaLU3Ov1p1NfD0gbX4Uh9T5IM6CILjGalojb6lov
6FF8jEV38TStrqWFtkcafyuOPcMbLBG29ZV+GahxbbfT+YvF5sQSY2BXm4lKrYEqsUKFKFRh3akH
0hjXGTs0ZjHAu+jWUQqhVRZqiNg1UtKAhsL/01LYGgZBp+MkXoKHvqT82QHMB4qRqAa9UMYQTSJE
Qawhxf/ASWKQPEx8c0lwZGNNZCHlS5T2iGTTweFvMo8U0xIeYUrFbsGSx5gxSK3ibMlLwbX1PNd1
MVxVET74/1Tt5mLu89fYiGlGXmKcVOmQw3kQL1H/8SEu5YKU/VO3XPeAbozJdnDTqkGXjYbjftAl
06n+ZLZin2g7VnRO0YBhZCGmadqvtv6CnSj2IqxP++xPCBVMCVjRWsPz4CGEbdvFiJJ0ua7dts2Q
c7C1mj2/Pw1Ns6exCcypFuM9Mzo8HyFPasVRoEYJaBnHc/ij/C7dYN1mk3fkOtPYxTDjXjGy3Eg7
xMCseiI9dHlv7Gbbbbsxt8vxQJur16Mjn4yKwYZ9pLaYYIK1ke6XdpVaay5IXc8jAqcOD86LDZdT
GDMNNryrAzSjKt/sfx9EVwl3DPlrNGLoJIdIsH87HaVYYi2cGgD4IUbKDo8eIyKHasGfAmbQOf1r
j8iEqr/oZtl+z1yxWs1mz2Qy8VSmY8dby1a3kZt7ycynkvgaobj5W6TQhs/HSMgqMp19Jtj0fXU2
oJduZvOLucsLZSkuUTfJhbLOWFMkOotN5vWiMsJASMifMT7x1nySV3ulgv1NJ+QLYMunlvHbjHh3
dbLg/w0Pwmy2j9hmNiuK+ya0Y+HltRB624W78Nel8qdX+Mqe0R0jnlM/ey0oEOY9qVbmuttIRl+t
OOXsIX9jul30DVlCuS/ulD3JeaCspFBGjxgomZLdHP9OAKIeM/lsolWCYI7uPKILQWHh3sz4jus+
QSg86zoMekUtkN36glvPlHmIWskuVFW7EQ3EEJiIvD+0FCt8ljAFFLF3DJHBKWw4hSKH1P3N4orY
EI0P9IA3FZWJQqWr0g79WeyXoagjolVPEZolMJlvKESYR2kUEe/wqZCu3JjjyYqytoTlS+hiF1vT
cCtUB1SLFEihvR+xqExWzZbp6WQE4jKhZEzEx9IossYeEOjrphtmFOuKKE+ZHHOa46GEXVgREj0+
f+suxWWdR2K5FSmewjLBlFyoXhMsmehT+QqpFJbmCYEqdOspfhWpjCypSGylCIoXUjEg9ANUJVVj
tToz8T7vMFzURQWcoodF7tAIYwjDwsrXvuxVpNvNseZ040mFAROn0JkGT77UVkFCQjvWyZqhnDAO
tuHYgWqJOVSToR40tQwY6zwi2ihllmUWT2LAH03CLEXWlTDH7yk+FtW2TqwK3k56x2LYPI9tf91X
8CeSgJZLsZmCbOHNygHBvwMuGdoxr9BKXK15jp9PSMfFxyMWpSOT2qcIhiqb6BGLAiYYG0YK9Dhy
E/oOuSB2RRQpgNDkCTrY+NKgOcZI5DUanVG0/EQxD3XyHz8Pc5FyxhW8qi9L7y2PdIPxp0vTjlX4
q52m0JInOf+9+ylej+T4NK6d+Qc4wp2h8Un69+5PFiGTE5baLoNpLA2woFSPVQYLjomSIDgw4Y4B
Ctk3PwZWpI/0Id9m+rmm4knjX1PQJww40SD7YgtDtdasHFQoF4O6OSA2mODuD31+BXGiJwQ8ZPXe
TJMCfmHIQFB5G6U3UdvJZWoMIz4yvyCZyczZEycwR4mOrAOgtOZkbHH5DasOm29iLi5WyYCiNgHf
AX+lwxsKMOIqlM8/7oJxFgLJu/R6i+uGUq5dhz/IG6HsqLFdjJ3MPqZ/dRBRYukVKShGuDDxRc1d
m+yx8IljplrYL/fkX0G3tRyam4AoPYyHv4CmfYdJLjxEod6M0mBaRBFD3mTShe4B0l0kliKzMfs7
PAw1/pyVZ8gIN8U/5QYVKip2RReGtUJfsydk+f/G0J2xHR5sHtun9dEOwZ77vZWGTiBzXbfRQzDQ
KgbhnK2ZMEHLmK6waEw1XVDCpAqfRGXkofHcL67mXLCsitgyj8CPLnpEfHjPp5BK0Hyl4ewIqef3
Jb1RzVzW9AFC3RtZRjvfSbHD6DSqY1IOTTKSaWiH/WlPI5QkkK3pHxWm86iDTrOwNI0RRhKbihkC
/Gzt8IncUNaHyRACPNVPAuqPyJ+5Q5QdtycUV0chUYcsA3xcHZwCH5hHxKlEZFjMdiFNeaiZ6r25
afXTZpkAA2bYKgyYeTJe+J4yFTJmGCdlinqoqQNr6xCsiqypBpxIVvsyRtiUxwFpJRvLeQfH1IZp
MFD+wLSLe/PKVAFCjEK0qEXahXVa2s+q+YiHytg6NlTzDpPZQs2buXQMR+AJs335DuebmSv60u3r
uGXLwSBQhgkAASo3GfeUKPVXKyS/2YVvo840HapJBvxMnjLw8ZO5qyJxZyRWThbSBkyZ1Y959gxa
YpCRl0e5WzuB8Snsdc4cF8ksGR1nbpmX6JwoSYIYZWvjsR/XDrAoRNdM3buXJWIhc77fHBKtCMeT
C84+htvRpuUWXEXl0iVTY2c2VUNvxoY3FxWO+sH82QLOnjYpL3JXXXi7iwXfRxiuy0BgjbuRLsNi
sHMHXGGXR9js5RBTZ9JR78SLatny6fOyo2Fm5mfDyCRtKI1F5TMZtbXnePASzWrpZc+ek+3b/ZC8
yzZts2+Sy5ACEQLyAlKYC2fIX2HiSLi4FmwG96opP01CSOB0rp5z2lvxZg+GciFYhXXWask+8E2Z
ip+J0GAPvgWdwLl3qk0sJM9vpeUFVTeuI60Jlq+5CY50rVEZ1EAXXbrUn9j9lm+PaDamIAlkh66E
KpoYd77gtqjSe6OTITPz1PcJVXBuPxe3xSnTHkGEz+tAeb7NBGeoDGFHPRS1GdW6CeYhzYjE7cbL
ZQy43FELpaqkEELxmnKjy7miKZzvPIpeZiQfQ2ggcFB4XxyBiT4dTqBSMy9J0NpiRJ4VNCjwwFPE
xY8RBlSGwyxWylniUIvL/DFrRiCuMGqADyvAaXfIQxxnLL2FAOZTRljiw1RdzqK1lro70NRDPI8O
RkIxrm1LlKTaL5dFrC7Sgsg5tDaySKKy02LZ+8FvXCA3KARUPR9baj9rL0LnCopNRAA5Qos+bGNJ
YlZDwJTiGRKxtTCoLT5d+rnqi0/nc6kN1FAtIjjSp4Oogj4L/tTyi5+rOCNDt6qWyw8FtSrbiuWh
uUwh2aycAiOlZLpa6X5m9gsJpCFWU6iOpuP+qukob6ipXOi66PtgVwR7ClR4K2TKVLzMwFfdm2Jd
YXFcPZdDk+EvCNaOoc2AXxc+KSSToI33IK+a6G2K3pLOw19UBL4YgSyYlJElTf+h4pyl8j8PQOK+
i9VZjYWXhO+HB9bNXcz3cE8D+osgg3QDN6DUQWHK29mie7BDPiBYezVkqzQd+LZqBJJd1sr+H7Pq
zaRQQFijIDZbDomI/uFwNpkKIfxVtKOrCFQX6e9HfxYEJA/z801qcOERAmHIgDJ5hsPNdebpUGvQ
F3pu1xGPTufpSArDFeWo+qAqF456vUAkoCplTPIdyqCQwSYdlUpCnWzqQ088mF76wEwo/aT8c0an
hD9+E2Vr6AtrO+tP9C/P0jGC4KDGHXSFBw/iEAZQYJUpC0s4JRuGyjekx3hNrxhifAiRCcVvXIEM
Mx7H9CN2a8z20h5TG/CRtEkJPSkLe+e3lxTzE7/PpQqtFEmSWjV3m6jpXxatbwP3IakESfLEUzVc
8toa37haBWShBJHXAoiHAFzAsJFwxHyvTF3ylalA8CR0EIw0RcnBGtkhRhQNImZzkowWHT/sg4Nh
qhXFKXpbrWRwcdPHuWyt38fuavoZfyWx/QPRmuoFJ3PBHCoelmZubeybW2Roo+Y3YBhlWQF7+gfa
2fsl4B0MbFexSgYWyek/MK24z+DoHJ1rp8yYZc3fKqcH4s8jhl1ORv5yzRti/Pk3Wa4+lsIrwR/2
HNltvJvGuMq7a2vrQjQTCBXSgYX0tvzxBuxrdCELviGuzV6vZxAD6J8ZTrmRvtmXnuTR6vV7ioN3
foYKCo3Y2MUW4zfcnr+6uU1pEggsPBiIVCZim5RaFEiB3sTfRGiMXvMMeacso9QE64zGkoTNaFDY
UvMBBGJPPSygoBkdcIBLydOVmZExkzFWGkb6RkVBuNPYCaxWhrPhr1pW4CAHvjWKyye0eRF6VEAE
8adPi3YdvEkV5hjMN6mk1VGmu82oFKCSh2iLigayCQgmkEEox+TrBeic7YuyB3B6Ylp4tyuBXFZO
PpgHqwXH4Rc4ftMRJ04MXQ4OQ06Ya21OQ/J/uK0om8H6QxiWjrqc6v7i9pAV/oplWf2PxE+2OwZZ
20KnwY1xKyjrWYkYPVCu4G/oQMjjddDjIE4CVBvjVVQKSbB/MsjKNVk28SxFvg7GuJcznKs+9CHq
n+LqqW1Nv4oac6DZEdK4HXeq6gyDGcojeEOW/COF1NcWzeTYSyrpjI9UZ4kmrat5UYmsWBhIgoz5
kLF0eRv03cnFCfNDIVj8JhEtoPvwvxktEWP1OxaRDa2uPvYFqseHd/o6VVdsKcnl5vGYsiDynUPM
h87ZQH17AhAlx0vfiFrV6GNLEmXQeqZKLfH93JxcHilgZyOeGJkwtCaXFn5Eg9YEAz61Ifq2Wci+
KstyS/IlKgpJxErPQqVDcsoRlSSW+cBbSoFOBVhl4foNeMiqPibJxvyEM48gxEsQSAfzyCgRxCuq
jXkgL6TkilXUHSqnGpG2CjL/AFTwV0FFWH7KX+Zc+0yeQP9F0V/06bUnmgbOgzyAbLZsGR5g6o5x
U5IvvFlnO1sWOnpo1GQQq6ZLPQg5TvT1yD7r74whsho9tT4h7Y5BrjEg/m6f2prBvaFvXJqncJW7
suy5njqo9M5DjeemEcWoBneU4d/oJYrA0gJLRDEEmBxzoDwFRRCCOaYogl3LJE6IXvXVrfNRChoX
Cz1ALP/i7g+GRDoizkriD8IDZcesvi984xfE6bBSvdP2hb63bx7h9fDrbET0FC0JQanlFFYTu24C
lUZNh/mgBtmvDBtXA0PWzVcbuk9Y9surN6oJLavVtFoB1WQ6LGkOakPZoc0pj8RH1b9OHxlz98qb
bkwUltcxm/MInUj9Qw8UrW5tuhiRwf6DbFShVemDlqxoWfvwBUNdvV7bcB2rE/XDqfnzRLFWA1wx
g7pRLX9Y27AGP+IOU1c7u0ijyIdGVglsiQGkxjCdITh0KNiV+Agoi3MpxYH3UCLNypXdXU6GgN0L
10eR1gydisG6WaTpa9gK8MpHg4hziM1QDV3rp4AnF7P7Rc5l/nQsmymZKlnPaJkic6qyGifnV6u/
QwaEUqBYCRONFqMOPaaHGE5W15lJF6GDsvW/yin2gV/gqOnocSZQp8NA6w10zVt7xmWABf60UCae
5C90QtVEdsVGyYbpSoQtzSO3HTK4Qwk508uLRDng1cCgarh42Cl7bY0LxANTnCkOy725apYEfn6l
qVvl+mzZe5qIMmE4KZNsshv4w+tkOcSSJmc2ECS4DEDT5yvKvrVgsrMmsvcZ4VPXJBY7lGEOr8qh
wv1ENAZVyo6p6lLy8wTOba5DFKr5T/lj/lPAVaG0QZWkTCW+ZudHYIAwiWVi9Ch5dDC+GkoD7rZM
N0zUOI5qZtu1CR5VuFRtUZGN9Jcq9l9cfzGFC+oFeFlygwWj1vLf7VJ8GTsJguOSYQqRlA9tYjbN
9SGSx4qko6Nn267H72PP9GhxwNI88ZIlBglKl4RYGnEWxRP2wyvZQvJOMiIImUUyy/ZARtngxVpp
3ksPjR9+6YKTzGSJLrfDyEF6TrP4ho2sZvNGbKaGJVezH/adxuQr9oOKz5C2NEZxBVyGzrUUTmno
vZusyjjIZlXgQ6gICaWWuKZYNnvgQxEZJBck/SelCPq3S5V1RM2UMHhqt2E7iIVLI5W+Q7zjPSOk
xQQ9KTSisGbDAGCT3cB/+j/y5RRn/nHoBsK6etIY3vJBGGxA2wrMYJsPyCOYrUhMT0URpmI6AT8l
+nauPKEarwDqlFgNJfwHwxVIO+htSA4kt5aelFNl2TdO3DbaIW9khwbj5JW0zOc3ggt4BDoKtDtz
XFROC2iUVmNauauuRq1die5WunbRwN9426n87g2PMYcTJ7+N7WizERichDtu4K2zShyOjKFNEKtk
QtVTg4Y7CtqFtprKH5n4dubbcWozrIk40ttYTeebrLVBjZdYRTo1L564k2pehD1H6+3NC1qWanIM
6MBbowfKF81vGEg5+AakTl2XXGEi6jaFO4viIkEZWjGYdTonCXhmnZkA8GA8vJNrYRtzdPdJcb8G
lU3Nndqm1BUCNh1fM/X+b2MJqwo517bJFIpw1GrMUFuoAkua6uEOadFRl8x8sn7/OSBigCGI85Hh
DsYzweg671oj/XZMypHMZgrIssWDzEKjTvaTaG7EDotLnZK3Vi/q7yUyXh70JnWjy+od4eqLZZQp
Y/KdXxkSr0ZYixICLaiy/GgjMsmhTsqkr21TKgPMf8TPKryBFq1GUz1JlUlZRoZ3l32c+2N4YKA0
oLnzC4NYXaADl5NPmkbum9LLTkWbIjRdPtS+TgbVymw3xyS6SzFa6JFXs5DMHqn+ktVBuMbuBKzK
JhrPZgXeUp88DBzPU6alMEo9VMQ7Uu8lZOesZg+WKCMYDl+O5The7CKTxmcowdeG0+p4S8g0nZ/x
0Mr8rBWSOpDDMKQEt+Mi4phagrE8vXqy2LbWJarw7BX9y33+QpG9DgTRqEtj1XTfKmReGN4f2w1+
oy1V+CKD4eRYf63n6+Y9HLM1FfuoR1vhY8sakkmMuUeFdppPouyDCgk2jmeIYhVPVSHzubu1OwAx
gnLaVcbrsuIaG6GHoV2tVSKwxixCxsLbdsZjYiOejxW0yHWBya2dvT/auY2/piu7QIn3RKPSwbpU
w9r4AHUFCOZgl7EcRp0OuDlP4gdPiD236yFOhPdUlIk0zxi77BY5r2AWIELmvGLnBrLtci4UNRrm
ISVfgIaF2oHKNKL2AJCplUJZlXy9UCSWHeNO9sPy10c/bOaJlDTtA1Db+BUJUyqhEklLkmQQ5yio
E92CiRGC1VqyI7BLSVx+j4sgg7qfjsqLRZAPLhAdiDdO/COvIU4yP2bf6HASJnMpugn5VBnzPJIC
lpqVJ2iNQ+wMVVrjCPELwriq9ILQswLTTF5A3S3HAOPhsVsdh16SuVumfIyDU73vz2S3E1m3jTWi
fimsRdUAlbyqWD36WBSZFUVQ3wXR5f/kXAmwq/Aa9Q6ABDQQm2up4/mQXrolIJnNQLZZLqHIYSh6
kWpYQh5gVOpBGEsHa6gtgTA8BkRly7r0JCZO2TrMlt65/2sYgeXZ4L5oxXQkMVSzIVxn96moA2Yd
Wtp6beYPLvakKb4e/TgsgySpRLZT+RaOJkEc9D0sDfJbBGWan6Ng6pfeKu3Rd7RztOJKD7WnZeh+
f6MVm4I0VUjPgxHLodY2YxfLXeh5af/Lmik/lcPADRjMseC/yJfUB38e/d5oWK9bmq7T4B3UmQip
qyp7iyliBLTK0SOIQUyfpmuWpU/LnUJX6oKsEO/zW5A2ZdrfQ1PFnt9aJ+08k+TqhshNIn6lhHl4
dsAS4JFVhoKvQI3oH1EewXRTVItVuKJQwEDQD6WyHThIPsNJqsz9ONlAK/OD/XD1vTPjMamjKK78
c6/OyVa9iNEVJnUW6iICbVQdkfwl0dfVYWRGVnM4g7DQFqKQTGSuPFPcVPJ5W6JcjSjQu7A+3qg7
jqaMyNad1Ikl6CGA4jDl7m+wSbQRBQVIsVJtvnsvN/59T+XMN72PkBVEH9TpnkfazSmReSkQBa8o
KSrwUGFcH2dU7qBSyRcrluGFL7balv3EFEp0LEt0kv/YK2U++ffZNab83eEds8tVL50jFFscqV5+
sa/D9/wF5SA7IdN6E2yrTskq47EQSolMhXAINS8BjU/CIDptuMOUyYW/ihP3ChxZZ98qEhRtVxtN
bfzaPLLsRROHSjqnoPPFto31iz/XrOYEaKrsZ7q4Iqg5WB8I1ZFcrvyHdiVAkY0iUYEOLsELwg+G
rdaCx808WrCqtdW8gGMxQWfojNmEAB/AO2zpjtMakBANFoO3GVhIE+0sTmfiOdZwsKgBP6rEIqew
6DZ980c0TNt0Jg/kK0DDgLZ63W7zY1hMSOYy/KRDkgxaRJs7rqQDNNMJglajOQgCT8QiU0Rv1AAD
SOAtBOc57d6lVYyEW0+cPIElUOL8SQtP/zq8wxqdNzIrUMDsilIhxEmY45ZO3jtKuhdK6kXvQuW9
6ikN4SkjhgYpW9/ADkHo1KeK2Elx4EitnuI335Ctl6GFhSnx3rkUbrRV2EDsy81AAKcGu9PyD9Wk
rXZw2Un1mr/Am/WQC+DLaxORAga86M8izTfuFArTzTg0wYdRK42ZjMOUGI763Rsxly4c2ZCoUmwo
kTeowMUQa/JmNKgNa4JjmVFYGaVGCV5GQtRekgXQLpXxfsHpYShks+wg7NmmSbOrn/5lrSr6uf7F
0WDeu9Rdhe1mSrHsPVjM+IckmOHvFSTxR+C4MqEqIsBfMw4MreSqVZAT4eoXx6ecOoEuYHpM9uPb
GbgpaJNKchnpXL4DLYt/0hexIW1oeA3atABxVcM6iFq56v1KqlZXMcaLEuQQ9EdloDfoicTUS8bC
NG0wHric2qlbKlxwA/v9aR4Twn+KDC76j6cz61JU25bwL3IMUUB8pRUR+658caRmpood9sivv1+Y
+9xTp3ZVmZkKi9XMGTMi5q33AWypfqpMJmbC7+CRfP+OVAHmAbDKtK+QHi9dSuCqqC6Jyu6UJ07p
OaRtD1tGn6U3QRSZ5OqrYEM1h7wNM6mkGKl2DkEpJ0aOV0EATsz3oDHAno05Q1zQZHkmyIVVSdMC
BYNtAQX0VgS9PpjOh6SH6wnnjxIw7AE5VyFXXj5U1M14M27SQET7mayT9yz130a0HbJnQr0icxqa
uOadY3OtSeGRjXJ2KG15e8C0YRzNBIbV2zxu30rrqbV3G4v9zn33NkRwaSXdjbHMe7o2vjYYcAwb
v8VXGbyIh9CJ31t1ju7vNxsGT/Tl185u/tVgrn7ZvWxax3R3i0r3GDfTyuL6izPEPWgOtl83qPK1
h2uOjO7rXzkso6JdXt0nc3axIy4Y2aM3ArVxY7AZv3bchyWX2XaevgHe5TsrFmq1o6PljoKwQb8x
mhkyNaiIW/ElOUAQ6QLeIfugYIa1RwaR2Go/p9bvvn+m9yPVGTqCmjw+C5cHAyJFtXWiNp4FF1oh
WxSXlwE+TzNq9MlllqXIG3s5tMofh+nezlKz2+z83oMjKa/TwW5vBWKRVbFYtBry2UPtHB2Y1bq8
6+T+c6AAM8naz4v7TGHAhcfv8zeX8o8yE6GY5BiH3mWCWRU+Eadk2dK6LHHS2DPyjQg/ihdmJc3c
swm+33Ap7X9G081qdPNWx2z+v8eI8hVluV+hyUi9W6MzDcKJLWKohSwVwP2xUCCgQXVFVwGk+Z33
DtmdTaFsR+y+61ZG27gyohec7dY4JZPniLYfg3P7Rn8cYIPQQiC+w930ji6AqpCZoyZBwj5nttGu
+Djekp/4lNuOEH5z78zWZo83MJV1/uEyABBBo5dK6z28hoi8erej//rN0UbH2fjOwujm8LjYeQkc
xsa8TkI0zsZoUNdLfD1IRGs00NwNc3pPIIRFApK3LIJEe0yjM6pnmXt2pN5GmNTslsObvxvbjBlH
fu2frEZrP9f+8hcfgK9sXe/sh3OE2J1yTKqx8TDwfUxeqdO+DbN/e0R9iD3jIrT8+r9Lq9ly0gM4
bR3/JCX9U9xrbuqskPtL4HzDpSo6/DS1eIRrZkYP0j98qjKh0EBOxGpWCUOx5V86uuO06yqSkWBE
81NuIpuYxfaYWym7Jmia2v2BnkGfwpeTr37Sa+EsRpvl5NmtL2d+jiupPSrfXsGqlcYEA07cKxve
9kyUC65MbvRyN7PDnI6AiwKLFUoZNAW4cC0ggDyNxrr2m48P33JlKvGPRSg/WfZlgfAj5IpEgC0C
T04cqV5dHDVxDV+jF0eHgt8v4TAOJonTecMKH55W2BFwhJJxYrBg9jJC8NytfGGic5mzmpGoGevm
w93GRu/SsocfOfGuB82K43F1mVkv90gkAnFlugUfGFyFkJ+TemwPLb9Ka4O7T28gvEc8iOK07YMo
nSSyRZSfskVlE5e0vfvtBLcWq98/JkkCnNRZxNRtpERRQSbszadqcCzei9X/UE2ghSdTjqsFyfaP
ED1s/sioLXzOkimxSdOnNaBsCo+flcZg2IO3l/g+7A8ugC9t0Svemy45OAAiKBPb9Ru0WSl8wX/n
c9otirGhyBhG+gVqCXySF4GPpLasqvmVmoAczDBPg6hwD6dOWhvISU0Hmol9n+zKVOJVIr3HMG6a
8xPPUHZqtyDzdj3xUQYXbNL27mADnfse5vy1zuk3pQfFHAaJeGrQ3ULidSJ2pMFbLOpUOdUBaaaq
D4t/JKs6xNKx023E4gZx4bIVRz/A9vqtS34P9VC20aW1jeyuFVc6W5TjiJKh2qn0IJ14rwLl7OWq
c7M4cOKt6KMglvJLGD+mLrTVkWe1OKqH/hFxrnB9gVhqvoFrYTvvX+Sr62f/5B6Q9fXfLdZSKHcZ
lOZouTh1Nl9ZvExPHat34LjsZSxZYVjyYKPEtdKjp23Rx7cbpZEwdnHOBfCBQXs1UAvV1FRIEkKm
VQe0QmzMcbwLWNrz6Tm4hxfGWS1H7kB/25hyindOsKpkVHSPOY69nBRwB6ctxCHMjLQ3XlEDJATE
2EXvVE+OC3kuo3gECD9x2zcyPXkYg60RoF/HAvWlJJcIihIJMTtBTJpMKx2ZD15a8jtvjO3glijl
kj2hw+sHuFWay0tWDSosAh95Zt5lXooVi6wMVPKjHcoO67kGDnlZTEdRdrAqVZUC2xKV+45TOeNZ
+NkoW5DSu0Dn2+Bvt2DzJbs/rS1NkLp4Xg2WXEO7Qgw8qrWH7x5r89Xec8EQ0FWTYyjH1RRPOepB
VDASk7R133pid0BvnnjZlucKPY6UiWrBaGJffQ7uK5UuzfQ3mHwtcha4EMfvgWad0kwCIDCy91eJ
aRiVT//8dcJ9kO4seLxshpuhWphmvFLQ20+TqPBR6MaVnoOiWReKTLb9bl9wIdTvR1trCTdtzA12
s3f0aJ+DrLOcYCeAzP6Mx6NuWIjvO9IKqUbvwYWruvpsMwY9UrXGjF6ivz7QIGPqNTjMC8g3+EQW
/QqK5veg7JkLtjLecvkFcLx482FOIF/JB44EDty9x0q586NFTPt7hfj3yzzCs6CL+sRvYhG57TTp
fSbImV4xRLcilrKim70Td2ZHZlTSh/X6cSiw2ydskVQC086j526EF5uOrw4FOpkP0qi5k3Oe1o64
GB67H7PEnZuNHWxUOnLvQ0uN9YPhy16upCb2Zw6oZfLXOkjlwuuW3BI1fph9g/CxZlgmIKbAeqYs
dAvWFZ/4q7YzLAJmwxZwUv6CLaQJQwAVmF9wrZjb7IN7ggGVKNA0J7XUDtjAxcmj463Isfz9ewOd
DkpECL+UNMArJjWwo124DaqkndtgAyVP1EGnC+GA3MD/huGXecfE6H/8J/0KZ8h+Jd+LRh+G2yNk
K2K1aDPMIoLElhOYXcw+W0cuYPmF80NQYCmhvbcSwk9kY/5Del9UyJ8ftwP4NHE1MnrVKJ/n60qy
w2YgZ66oVn73N12ZK9RwVijWD4u9Imf16O2wge1r09SiVRmkmtRWu54oC4fATgz65UV3zvWzvyHK
FZXo6JPhAJP4Nu5l9WDUhp7JGaJq794HMQFMUXakV8RCUUrEZrB1lw3YfJWxmD1sDd4Wd9A6nNBt
+jfvbi2jjylV94qRTRdjU0aj0WGkGWoVjB+EzfxivWmUGgymNm7K20eKPfgysSkWRHI65LRQdcxV
5vj2sXc2qVPsKL76CywwI5UiVKmw+P43BWA1NIJtdwvsdDqFVclHcC5xhM6pcRNquTq+bbjQ9Q9N
aRvLMB2xfpR1mCRtJ9U2THr399m01GQ/yzu3XzonMQE13T+WUextwMM3IPV4HMWwptwIEmNsQOU4
E9AANAO2rYS1LRZUysCNOcylvOIkFJTldJs+Z9er9Tfrti4X+b9ienMMQZzv0dBqbADDZt+DKYOT
zFX0YREQpYJqU/5FTl1+LHb/sAAI+mDXMO7RcVARocsW3wRK+CHccEDhKP3Hr2oMDfUQ3IFEUW/D
wptcYnfhfBKkSDcmpObnnxL7/XJWzorVdkR3R76/DyK0DFUEo6km6k8Hdmb1JXcetAW0/a0giyC+
WdIWDA4i5t6SIGPz3brOlICqoZKk9A0SeUAMwb98H28bgcZWaUwHRxDYA82HqmzKXzEIl7yY5ayi
qiRdHLZUz7DpkSE1qestCh+f1oNKfXELgne0w+ssw88D20N2jmNQpZc4Zs80jNNJLE4S1uAqtkdD
3cDHH5wjQuM1psVcb6EqCSVbdarWPEiV61foIqnzADscNx8LohJupWOep8zpK6GZasYfCJ6QQMn1
/wpOoi4BztOhShg/v/kkvsaz0QxZwYISswFfCZEF9IhVWNPGqg2UY1Ubq3ZSlSnUBky/qh6d4qot
dsK3a7adCHe8Y1cmMnabSmEey5MsZ59WdYUixiOi+XPw7OdhFa80zFCC078sg8JQ0qRLbjGvhdBg
4XG6skt64QYZzb94pgBSUI432obHlHkCigBwjxH6pzDPUxRarZqzohrdXcHICGP+lE6IMlbcwlzU
IUZWwRlXpDIQ2RxFMYUTLCV+f9YMPptU0D51Fw2xKCANnhykIwEJSiJoE/wBHvUoL8TS3KRGTIcD
7rnj0z/5KJkU4DbUPksaj2oAq4EK6Pr4JxbDJk3YtJ45NmI5HqyFD7kU/4ZuMBMpsvP0oPx+VgvI
GwcKtCNVeGPxsKiHUQPSjVBn5UZx2af3npgTG+wHIir01PXBzALvCzVY9BkWtDdKzpoeNCN8BrB0
EykL45mU61qp3aw+jEoaHqn41WowtHbBa6irDLVgJN9Bhd3Xwcb/DvFxSr7z+K2MztPHrz0o5kc2
CbZR7RUNBmSxWJ1UXAcRRVQqKBeFtNA5Wgf59Ke64Vq8PoPniY677q8pTmkZYFiYbgYZPb7xR+O2
P1P2A7fCrqJkhMSL3WG3j3CoXxirbERee8FAAHXVZjAOGZcjCUnaS0WlYiUq4lUEXiff1WoSYHtM
ZFGNLzY5eleO7EZs472spvDf3y0PNiNKxoE2y28fzkupHOeozbvsKyy2fFvW2f5uVgm3kcUBJJz3
wbQMif/JzRJBuiK4wyUjZp3PVbBjq0etEJt84HlW+SYTtGLlE9pnR9AhneSCZrZjTZbJyG/50yTj
eMiwaaEBBRHtebpH8OomdHFPbsmLBCZnkYRXd/uTpYdPAvP75oQUPVAlhhrNkW6xNbVDEFRAT8R9
5rwR5dMzOTgNxGpYnCKe/gfGtHVHvwNyNvVk1FHFyVay/jHB/XV4rso98WixoN3QgA9z61RHnPYm
k1F9syRWK5mcwEQKXtFjQFefYYkJGt4otJXAZuWOXnvp46vG9sj+g/fXnmeNtxo0kDOGF8dPTz3E
bfuoT+WL8hqC0hZOMQypzqEsbcQPJB5SDO1Cu/SPBAKzfS8bQOJJ9xX/EpaTSZdZ3yVmEH1U9RO0
tXAZRWoHOdn9cDY55JC40O3Tw1KdOpw+vAnT8hxBPBWPvj3mv11kdBu4cLnO2P7G2W5lDG8QYrAm
dMa5APcCu9VhtX9DaMTh3a0PmzeQAZUXVbPbRE8MucCl1ApXh8wRqISNC4B1oWYwwFOgNDABJxxy
M17+c7KQduCP/y80zHafv0I4t13phK+/225z0G23QXY5rx0E2NvBPkfQQT0qqcRkZltk8TdvM0JC
dvbeKyQoo/eqQtDJN5wm/CM5pZV/8v5CvB0SVaZVt1hs5sdw75utyeaDS6vY1Ewf64PbCSBzC9YW
Amt+igXS3JVAr+sfihA/jo/Nhv8RBPwdJXQtpRDP2Su1gvwS8sAY4CO85R8qwdJuJBRoo4MVDtZa
9GrEfME1IRCgTNnFEEq7i7Z/VXZ0EKiWE8udQ04defKz1g6moGHdZ894052+4Oz5XCM0qX//3NmP
Tu7+PQAxPcef4p7pvv6pEtrkCB/CQWCvAwamSBhpiiGhp3pAezQqgrO/EoHITSbGyZL+iqj+r/AY
CfhNiVjdgp6PMZC0yhfFpwYpxS8EZlorq5xGGYSOtIEEOcjaWNNMuBjTI0R0BOYEg9R1XL8b9BFz
ADP38bUdor6owwrF8VAFFVbD8Oki00gXaRwO4/WaofhB3EsRFZGKhCOcOOLgKjYVZAMVb5GijQf7
oWyt0RuLHsteBzwgrgO7OYcbSf8Nlq1OJbEX/qi1nPxwoRb0X0CnIvRIEAF4YtRcCv3TcUIwqT10
TA9UHg7FVepbKr/ReILu0HyAbFx1LOoEXOHJt+CEEqVi0eN049p/hvyXmIktXBFHb7USBZGWpW1C
Dh3KF65hpWAFcQsch//SNp8e6IppPgIR2rtIM6H5iHaxZUIq1DGWhTHaf3iXbM5+GP8wr2gMQ7EP
y4Ru8AX9irpGe1Kk7UBeA2rNrVoPow/lGvGtN5s5uG2oKHskJZlQXFXpBuk7NUoa0rGR6PkawRel
2Y84T94QxfQRl3TGw97Zl4ThPqXpN1w4PVJ5r6gxvfPdDFRmi34QqWaEK3fAUorrw+sMzSpXSVt0
FpB4COLqfc7eI0IZRPH4GQNzilCjiprmlW4bFTY3TPWOn9AbS4bCLfz0iQ2ITj9n54+WVR+VPKsk
BdxEkk2hjIK+6qEbjlj08/CKiDAbLqAeFUWqdyr/Cbjl4vXewKEBf8UtEnD24dbp6sFxdoQdpDzP
DpTdJ6g+QYDg4wyV5H48E9I5pyOwG2AcaCBtXUF4RAVnHgCZwKVYQMOBh654SxeDzCLQn1qUPcg9
CcdPC+2iTjDEAbhVTLzRF2YGX6SHnE+tAd0RPiXV78EAPJNLc5Pvl0su+Ps94ALrbi1S33RUUMCC
SkcRhnCc6Y0F7cxfOP0VGEVMqxH5mLQkujrFuSDeU9V9NR3FpnXaBGowt1ZH+DlAnXqXxgcJTcOQ
OJ95GbtRNOuLNrL/kz2N8ZQn4NfbaE5voS0IF9p6PWa5kjcKXEQCS4hIDMdOLAaEHx2cBLTNqKaJ
yxRoHlaB7ZCvn1gsAs5Wi5KrUksFQpCb8LoQGJcLEPwGHNtjPV0IeQEiRAzvpT2CDdRfiOiSASW8
D4AHXOmTyHGEk3ZitsYgqTwtFEFRSQkY8GpXWlPkkKhDkk8KqrSXQIrCNuGcUNvtWDvOJwpK6Pyd
tJTLTj8SR4U5LEFhXIoAbwBQD+CtKqASSKJb6YAA87n6dH2+npxEejW3vaQS+XEOwRiUX6pL65So
TPaQzepRPxoSbDrMI+IfN/3s3JFrDGAHzCBvaHmIBLHm3wppsKPnVfkNXihHL8NlS+VwiGodzwMC
17TQ3QsOFsIkEpViLInlxOHa0tpEGF/Ro6ENqI3lwrS6wccSYnb1N9NtjO0mKTpR3lSQqVr9gJOw
nQoE+BB0kCCInIT3M0mAfml/06Ri+gv7/eR/zKEjhg3kFxDKt6gptNhk0CiYSfDKna4g02OyWUk9
yungJmmYxm4YrZcdk4ZiHEYyThOdCy2LpANwjidj1tJfvZOxuvsYVi00JT2DEOyREuKTRbCHi0xL
rjmsvegYhQ6/QjUbOhX7yMfQuL1Fdqh8Er08XdXk+ybWIQeAPJXkgovBupRwkADG9ol/wSqi0yIE
AXZ77SLoIcQOgBPFlo4iR8mEkk9RvjaMhjzOkUfq0v9qFnwRntSMqB7W0O2H7lLwgnsrDh4FFviz
cXTgifsX/V8mh55kEn/sbnA6jqEnxXc8Ko/BOz1hHIvF3uQ+GmssgGmqHqelUtG/RyFqprwKV2qP
pRbRdzwllOjJt100MxFH/37pX2KFNmYcTvomho6ANh/pyTGq/PtPpjGO+Vi66nx6l3A86itwN/QH
/6CupRbT+mUw9hoODORYtErdyLHaxIYQ0T40Oshneg6Ex4HSIZWgiAqImhnSnkro+qVzmsRKj/I0
+ozK54OU9PIamZ2o+59PB5Rg6IkLytV/LCz9Wz+q4js3Ts6rt6GpoCdYG0tEeF57Cgm6Mk2vMyiI
OGDyGSZIhS8njOUvtJXRh1CSe4KDBMZi1CgxFUQZyS0wC4Y/99aPxKV3eqDZ/cZQTtUV1WWZbZtJ
o6usHWRCHOjk2dpA23d8GRRiU0d2T3Wfz8HhfvjnFEzVkfy/Ri4H+RnPB4RU8lprimhI/DT8m0tg
MhO4ZQPuh4cmae5tIkzhjx6k8jDVCsZd46+nrEf4RyfSd3HfTC3i80/CqZGSFKpOe1FBXRp3vabj
i1btwQ/rQGOjBShqHffNLh4K+P0+gKJRTppyZMQ8Kz0C7ptUYKTDXj/HyOIKorEgR2Ekf/ByZgXp
+Q2JvBj2UIOj1aTGcjox1SKDdcQrAD28AQ/I4xq4IrIKeHr8V7jOR13Bvd9QSejuWAjc6d/fNCMl
jdA4jPlwtAJ8NF7lehaMDqMv+xM9OEUqIqhjqvFpPI5xOdfz/0xPrkCDOKQcIEL0fx8L/sfPK9DX
HGnyfoox8IhMaGclIsyOF0Uh/SB6Df6KO6dCI35jfQeKx/fIU4575gXdNfHM5w35MgQuTRVNOyYL
0RBf5801pGf+ZBqwH/HB+Ns5ffujLfhMWr7Ej5CjARES4gzh0HMrz5memqK2Ix+qG9OQAj2swKB4
7pdI1FOqbkTdmiNaxQzr31Ti6XzGjm0QfosYzzIGUQim+OzUUpfmPBDTU4ZhEO0G9siAwCxl7A4+
0sc2Ea5mw9vjZcyxZ9Id4zivp3Qg/LxsoxNFU8Ybakg0aJ/B89bCQG9hMbhB//z7Vjn7bT6kUYxE
GVtOUG5WMCij7W0/HE8PcQO/HR6gDFN0x9w7Re6yNYQZQ0iJV6+Uq1IaUI2nCXtfVjcibhGfNKIG
3JIGmdU7NLx626B9iPqHqye5FW3GyozOHNoP6v1XScjEA9Mv8SKkgFVH8Eb0grFw5C2egdEWh0fq
YJiASqke/g0qTgiZJ9RbXmjA8tceXTH7vzetVBqRiJ+b8eGrGlq4qCmgf6HJFWdStnoGLVrU3vwY
K6yCTOif42XPeJOt6WUH9tcFFpn84CRTJmSAybjs6Y11W2rKXnJjEFAGp6nZhEL5Ct9zK3J6lVR8
zD9q4o2ARbwGRfhDC93pk0gdTXN0pHt7I3WAFun3ovZvnwEgCtnE9ZR4hM4uYWVS60l8p5/R04O0
w6OvL4ohbMfk1W9+ld2TDI63MwsJfIMHuG7wRG2ahsK/hK1X7Wcr2AgmL+RJnulrIA1HnjVPPLKw
VBbHcznWIz7T/OMPQ5O3KAiIev1q79OBmoUGjq4iWpMbSj/FcQgeWg9LP6OpBEyQ+SNYDmh0RG5X
I+EDM8QtXpi2tJqbpICrsOs6UXpjB/uoxdhTtIuKQH8g/jWgzdemJdU2zld+i8qrbO+Csk7ladHj
dRaJLC5TeI7KMfMS+s6TM0UYg343uhnr9C+AYJ9MZbBWJM8ZbUE4JXcL7ddqLf1IyUfVs1ANf/cs
bOiejAg94MRXJ4UU/RF/IBRF0qZpg6LtqydXU1YLY5vDoazFJVIbuvjQ1EaWkOIDwmL08UU94WrQ
9LKZ9rSKpyrCk2UO9/E0IxPbxRaTCeiGfKrKD0Dv5sHqs/j5HeQX+FPspY0uTUw5IrUhKdAa6kHl
gT5Gz/rGlNx2X2EZwVkXBCNHvYLlaJLNKeDVrFUfE5F2N1w3ZQ0fC0N5n4HOMFXICdmAeWXz4eNo
dtwTi2O3xiwhrWPPYsfHMxXTXrjv6pFNWeNzohw59GiowqAKqOMU+gRiN563AlgYC2Qhi32bI4n7
JwVRtMGGKDp+NZC4sdecaYukmdm03qLwr56aHXNyoiHJJ9hrL/+VM8jqdDgo3cpKokM5uNqcaReC
L9uTCIBzUicZfRfxYdYpC2PlQtypcWN/5U4uiOov7PFPCk2ykbK1pcUIStR9jynJvmb71d6pVUWh
IDOHJk9LUcyT3kONAK8yXBLMMUgN/T4aGCSXG7fWv29cva5t9JmIsggYSNMKulHwM+LK1/o8EqAx
K6j2+id8Qd50qbSGNeADntTsyZtUYDtumF10ccbm9zzY472+Q0fSoA2JmqjQ4AYF9Lg5w7hQ9WUr
fFIaBRvhUEHx8roQbh5bOc097vGpb+EOf49vQ6tzc2O6yKnYBsqN3uIObtm3ugYcYFTDAOZZzxGY
xLoAVOUEoXMJdN4aRX0ykElW8QyOmzMQtUdlZetX6NTURQzRKQe3W5DjxiT0szC8LQEnhuvn9nJM
1+1x2VrPHjD/jt5pVOA+LSPaeoTTmU6Pjh0G600KeACq/2Rn7z/WR0gZ1d/GOTiAJnv1YVENTnjw
wzzz8+njwKbbtFzn2jrPK5HTosdYDQOCzi18+ZPtYPnxeMEZBkMlWI43tC6b/tLNWttBs78MaFVw
iIqJA9OXngBAbBa+pRNMxD+YNwabG6zIYY5H1x96hI3U/OrVMlu4RQ2h4lKRrg2/1UrA6L9nS2rr
J3zZMfrBKaj5jw9HzpJOCgCIxyyfVBmSuLY6TGpHt23OOc+8U3RbZYHDJ1v9rI2DFZhqJx+8k2v0
nMjF5gcMFluZemiDUa8ud/eVHBP+OPzQTeLFn3n4SrbQSfEJ2vdOiydM415njwdCMS3q6jtWq+K+
VwTbzaAoe7W57W679vrMqT++baJzk9x12TXp8rQcWWXFvZLZ0TzT/D7AJTxv3bLSfyydoAprFAkw
XE+cYunQhveAeW876225OFVjQ14exen3zste+Xbrbzz0zfWt0r6rDZkam10GEd81O9ZxAr/X3aYx
qMDR+AKmQJUIb/Xt7S8p5Mxs3zrdOwWsqQ2hY3wi6j73Lh33svV5j8rWdqvX1v3lXwGCr7HtRMa7
V4UZQKmKSrm1zghCreCCsrxTlmkzPZLCWcC6JtZqeJ5Nr1Z43upqcUSoD4gsoDiUfQP62yasJkaa
d5e9GiXtl195t2rGjL7K8cbxRL6rXkK74W2Wwe7g1tdQ9klzzpSEMYqEJXMebKlra5ha/Dyih7d3
P/zmvxZy9HUx3GktOI3geO7k6AyPbu3lvR7/aKhFEibX6oMzPjnhg2Z02DJiWpm+Xt59RpvsvCpK
7OXlgWqzcwH6ROefE6OGNd2AliXnCR2Skv1LHqDoIiAs/1aw7I+KYd8Zb+jDkXWHW99+z1GxPB0C
o/5ah0zRcNdnRKYPtxgYXfaZN5Z1sKRp7VZDd22AZWHU9XKvpHMkltyQItZV/Cz9DeFZ1W1eIvMZ
U/24JgeCDw6PHWEpg1xd49HiWaWbcycwZmf7ARTT6+y06737+P4aQVb1vM0/4+taiwpMAQgz+tiL
es22+uHhqznhXTdZVGLiUpncyN02ExvSBRth68emnDU+vIMtPcTz0Y0g2QepgYgKyZZGVUG7OcXm
rNraXwdmrxw+YTpWI/YKK2Bzorj3TPAPp0zKkWxgaNqot8/fX7RUKRt+znNW4FXt1dNmE4nsrXPs
m8fQqfgP+mn1Dp7/OLXs7rfTcD18ql4z73D2Bq/ZY/VONlZ8aJ9ufWNyrnYsy7//PMz4TEcCx323
rqb7hsRa0D/Hv0YF6i2TaJqSWlADJOkdKJakhyIevd1WvqjXQuPdrj3D6z56vMLNxt+fUDNMzvAK
26/O7epXBl/Qwmtu3vVOBAeOVzqj5cY/wpciHOaow2CXAMB2nZofnK3gvOy9s04TW4CHV+Mohfdy
nefBCyuN2XO1pZyM3SHGoNXRJkaP/LVbPzqN6PjwmC7Vf9XvzcOjk17/BXNvvh1iCdLWkz75VR7T
j3TdiCTCFxLknEkDul0lcSM5w4AN+iuZxfLbofa8H8M1Dg/tZR7sqSViIHMffL16lMrAk+6om5Zs
vuwebjdwufw65OreoW3Odn7l5e7RZpluiYZylT/w2isYMpD838PNza5Tcody8TyO7vVxBsmmbXyd
mIfJCfpH+9K/fhV2sonHtWBx+cpqyL3HzW6TbkunGeZGWatAsHGjftvJz8oVHhSKaHhZ82vzvb2u
vsNt96FWp112m0uG4R59d9iW7HV+75RGtC+SxmV9u6Tva3xepnatc7ITp2c2VtDNn/dhdW0cg82R
5t11z6GnTbNbfZIF3NvmqcensufdrLW9bN9ugIfNUa3Ze577J474mssPkqYYAyvaVvrWwDx4l462
mGN0/c2zmQVkebwM3nda1hqRla9PDX8Dqx0ZyrraVN+UBcoZyK6nN4P3dI1bg5Jr+DL8jFpnvUwN
VEHGwLkgm3o7Xwca4Xj1wb3OWt5Nbua6bM6sYx6aoxOK1maaVf/V4XHm6/wmVdfGXDdPO58kBJfy
07gK4vfq77lBys+TanyDRLv0qo/gTfpxoExFEr4bnCExxOXQGSMVAj/rkkXCrKHZ7gre9awBJYp2
ZH2zf6MgjPkoDVuU0f+wYRFpKccs0GSqVYJQFinwr//qvhroWS2CHODPOB4CgGMtjFdimxNUdK8R
sPBoAkeMQ74eUDiJaqgg2ri8UczBWPGvwD1CsdI+BDKBa6OhQYHfUg1TPdI4bqaU7WRfK5WHNEfI
BMlbncBHgjUaYLyLM3KOYxCHuouxeJfywib0cSejWPJPbDOV7Ua/LWD0aTKgiP+mCA1pKhDrVx48
sP5HMhGUXgdfI1UswjsmlupsogvkHqTeEWltqWqiPk4yDnNOkttpIl3SKa9s9Pj8L3Pl8K23y18W
Fa4+vHqdZhR9AUWD7bBKsuxw7Lr2/MYQn4ICJOLgqtFUlbU3PbS6z+7j+z7MQaqmD6QtO++Izfu0
NFpNWClZaMFvonNRMyxfLYKUjIRi7xMxvN1skHvFxd3A0re9fLIBhmeGEiKSpvEEN5zErmV5VULO
LLoZ2EKxG5o8CyAs3nT1BulIDdb8jAAG/43OncVz8fKnm1nBkSohnFcMFHt550AjRL5Gv5nU2rrn
N5/pX9dLHF/4ubzpbshx0K0jg766jX34qEa8QuMmRJaocbIYCYUdPX572dP1T83ImmM2hKbI7tQx
SsByh/thBc4uJxTnyRtmRGKJ9rsJ7rSqnO8owkC+ObgPxysgHP3S4WZ5Hxr7TtMabvsY2JTQiK/u
fnhlY7zQsxY4KS0bbt1Eafdc0ULpXQmgNjkpHdL7W3Lbf/uZNV5OCGv896K5I0feDS88mTn2NmyS
7nelc29E1WRyH9ohZupEmW8ScIxvwubYIisAYze8xi66PICjW0sjSLJ0T4+Yb2t8bp3JCnYxY2RC
jjpSRPlFjONemE8dNoT7ArXqZrRNT0Vkv/0zsWYLU7MqdICnSC0OBYs9shwLpx4YJBiUdW7cO+Z3
bRB47/hl71tmVINWgdTntTL+HeY76jHsautiDdVje4/qD1pkbW8t23KRVOBFQO5sAR5PqFfAAQUU
u7fviKnGzc7BdJ33h1TIvu/gAooyodmzWSDwg9zdqLA9wuUKoWTdNf4tg4KziBZaCA0bHo8E6bv5
m/dfw8cE/xRK9hTmLkf/vmyX8313iZjWW9XDK6dUWG/dTIA+AumoMn/jr3BiA5zmoA6hGRRmy8r9
MnF7+x9Mgb+fDbcCjdR0Q9oQw+oUx4dwoN4vQLKYTfCy6qyBrlAKEi8qht+HCYfXa7Wst95V12tk
kbcRu8LFqY/8AaJI8AutdLiNGju/yN0XxdGfRrzN/Ibp28MyC+qVuGgEWdqMG/3vG5EXfkj0PEJS
Jdrrgz0Mns8q23j31KLymhR0r/vxHrTGIqmZtd6r4yWoJhB9UVCHRyJu0MMI7iwMvlfwnJ24mpBa
CQ0RIYvt6ImdBwRsNkCXmp6ae/+WUuK5u+FztSIWNM7+CVaHd83JOEOj6FUmNgEDUtuaayKnOrKL
PHkCG/9CoHHzX6iPDrNDLTp+X8vA+LXeNMPknKUtcM9YBrVlWp4RASM27tEKGaHpbY349NvuNIsA
3xhH8fimfwHSouXFtstJWkZvg7249ogyKP/g2et8al58aBZ2YuNv7j0w4oAkcvFqNR+/QcfbfD9v
kIHbb/fY2wb1vQvlBXdPg3FjcbzZ5R/AvpE5OyFIn7C1FUBDLg9pA9E4Q4nZakBtVue/cvzsLKEd
hsaoEi4pBJ198+iabz+D5DswmflaH3DAKz0jfNIGpXOFYIOkJhu/2zk9Eg06b5WspO6S9HEIL5++
4beoWBljq+aWOFCsncULFc62Y0+aMGvu8t21oSGbLs/OnL1bCRM/adz9JQrvtKhL8cnwB2zCSdt2
wjZpoQM6Gx7pfDVwKD9T0YZSVl1cmxTpt3eQF3taqLVrp1H3zsMXzO39Bb/U52T0HLxis2Mm5pM4
CGtmjBmBmuGrNtxe0cKGFMw1R6ZIk1yHs+1M+X7d4NygdwZKQ8sYP+Y5gqXBvhIBu+8u7k8NQAP7
cLDvagEGUCvcR+FWmUZUG0ag/yihTq3OPt6NhZa85D9JF+n2fWJ2vg70vVjikfEm1veaJyalAXhV
by8f3r/K4H1t1QcGbHZ0a55TV2MW4+q9qMPe+nv0xrguweiInjNjZhlBznGH0oHG8/0LIrEXfYPb
zS9owo+QQ4mMgMCgIXWJf/2uTpfRrXSv8fZf8S3PvWovs92c05LntS7wzUSJdY/sImwurBIN5yfu
AnKNwJfr7SrUzYjJS0OWa0nPe6/Ay7rayqpx1KZsDER8GNlzcxPl3ROiFkg7TL5Da8eh/OhYNgd8
t6hFBwQRt8Gr7hfpa7QldGNtNb1TGeRd66dECzl8ftHzDJ83VtyPfSF4KBaeJ+lep4rAjNGgR/do
OaznbrN/GRloZzCTqOxb2fDsN8BwTu727FFSquIAybefeziK+8Tmux5b/s/jOxvmxBPXN5HDDdw3
3t9aBL/4f7Dvtc1Otrin9QlRA/lG1q01Wu9le3uKwLgb6jnLIrdAKK3AwFg8TzngmZiiyU/MFTse
KMAOGTDGa6Q6W7JwJjTitm27TmxJ50S4Qb7xbzvh7kav1RPns4p7mBx73zdayLdeIKBorBB03f3L
dDMsxiUyo9rwFNVORE7Gv51vzrjG7iZ3mT/S1gYQdzIMUl9ubcMRQqadcq+jc9Uvb27769/1q/Rq
8y0l4AoFAPwQul0zzDZwdh4weXCHJBMB26DfpE92cXX5knN2u9brK/+qUsnfd84PfEudJUEH0ySs
XPfuUgxwQAtcmngs7EW3ePL6PvpEpjv8nHczFPr3cJlCIxxw/4vNvm0uNtfwAi0vvABWZqyh6HH2
S6wfjMCAVeJeEMie4VQgWIBk4LY4TY4cpY323QmyWjjACZNblNw/K9BsLIff2BRnXhWQQMco480A
uoBagFg/MPlCwnReGO3C1+pEDdGtUJ9JzZJdwK747RrwEs0qfhSEXnpvJufEApkbjaqzPcEc2+Rv
xW8l31A9oJetxCMRYA9fbN6At6vLyQLUGY2fyYM9+ecRLyFzs2PAekDV6N4L4DITzmlBgHvBuyBb
8CFDBHEaGqoFCW/zkecp/t0QxkPVDBs/PLo83YT055G2CxlMhJBXrJLkklS+IWIe3QFA28Ntnhd3
yysxMF2SMfIIL+TZ5Tv6bfantxY+LpNt/H80ndmSotgWhp+ICMUBvWUexXm6MTSdBUUUAZ++v2VF
R53T3VWVaSps9l7rX/9AOQguSOzmDXU+WA/WHU+bzWfFIlZS/LIq0HA1Fs5e6wsQXK+It6IfGX71
si2BlcxYSaS6A8czt57GH7yjxuJl835BUoY2eI5o08X9IjvKECeH/rpu1ca5Z3DKffyuTuu52sT3
LUUnJ9ZRNVmrCgJ648Lq+2v20Nq/NfrnQS2q9Nb0O4db1gukUWjs3DI4ivU6FXZ3kC6wxr8a98ou
jQtBqHhxUed+wUcJE1VAtO9TqtYmsBbk/JIsU2Tq/Az9tJhTkqPRokcy0oe5V/ajK1Wrce9wAlHF
jyaXuGLXlycAv3s2nVuMCasN9CJe6z3uMTyT+Djp7jD6vkYE5pLcfjORb2eGurhB2BUW8eR6SPAf
VThOYVRBUEEOk6BG0POPgdJt5wFu3UZixdSAXKO/p+v28T5EpgDhg69tOx3JnBQG88eEM84/ECQ/
kPbvn19dZaSqN/oSnSzEqRJGMZLy8EW7FQatrtBsjmdcPkT1zatNUD2i7cXJYNvXs2nEj++TJCom
c8LM7znXaROJxLLZMta1tfu+qVM93i28qUfTycI3/I5sQBewrJbmLdfnZ8e9HmBFNXQqbtxeLnyh
qGnLQVxErQWFFvWEiUysCa8b+VrHK9ClqtGcVoaCgLsw738w9zFhN80mT0q8I9b+zP9mjR528Bcz
R85Vvo3Z1br6klkgj+WEmstvBxP37E/OBS2p21fYWdFpQYkiKAaHoBCgj4X4nv8evo+VzdGWr75H
4B7KIjdQbLBnrx93kBt9f4+BEmtIs6w3JZf0loozeO2fQDjf1GTgKdQqlNM+FEoiAV/QChhVE1Lf
EL6CPa1FAcAQ7w3PWzSRmZgmeOOTQ79/FuPv0wEXkkYCb+1HWztc3iZPizLoKvBFCJSDcEknIOf9
UJ2Wq5d4ItWFQffmnXNmLGUWwfaXrK+/lV9VZvnGqPg8zkkzkaCtGyE7JwPnd8dw8cexrHw+wBPE
BzSXHCvVHPCw/TUHVEqMbPRV53iZhhtYZVGHmcNtmoJJvngQAdlw/ZgSCAHm9GRoTp9OwYgynpAC
gf/ZPa3Px+poYR1AMfz2rAwak1mBlh7uCWkS37XiK5rZh+ZrbQtP3JVpU032OTY8eXponDmLE6Ni
hIozltlDkVxCV3zwuOpWe1mp/oozdptjdI+5y75nPNymvzgRYNOn0FLW1Be/r30ACArxWDVv1EjH
svCTr7W6rHAmeXAxvnN/22Vp4FYvIr4Po6YqJCBgx+MKtjADyHU4UoIcxntvuQIFw1sn0Rt/FYc9
BUBI20hdk5qFR0v758swZNLlmLGa1GUD+skc2ZSiB2rP7gnFnuL4JwpcEnu7fOrNsGGtyyPPym3Q
4qFA7ye7jgaPD+iUJJBjBo1rSCOa9ayz/1Xtdy8ETygga7OZGQ9yri/L2VY5NlT9OWyJicmk3uWH
DYQ3VxkqQ1FTE07btDoSQsZDCER8cdTBw+0T4TylT5SMhdFmQP9cObMVM1pAJc4rYoCtawxfxmPC
BDUB7BOtJKTfZscHpnpcLScFvzffmQUdbRxPGTkypmSylp/ZLGjtM83pIt0g4R33HB5iqBJtCOgp
XmYyAr4CPxgXfAQMnDn+8mOXzDqprKhWiKpX8YHC4EF/f60zSBY8k7NTekzVMKMppgMRNbpcAmff
Gm5yZCDHyfZCidgC0KIs9N83vb17wt03AJPZEpwbjMQ7Ib4BZdSklOiFDoEo1JWni/mhA7MKmgEK
nLLvWK/hjCUhdRRtSwt+JduReAsVOjq++7wzcqh2678OrXWfKkZdktXGN1PiR3L4vEmWOvuvi/00
Gx7cmA8AHB9+4A2hSK5afqsHWmk+pu/PeMVT0FJp4R7ID3rmoBhOVPczehuDs9s5ijP8CT8S7inC
+SMMhNqkOKVw847n9SMmjIHndnCC5DBnDdIAPPJIAdfUtfeux47vYMoDfwUc4qOvnkokvvBZz8Tx
4DOe3EeT9oudFGDJuXZ51VLCWuJjyXrY74PNKW4V1hxhZ3+6r3v2Y9eRK31lOt0W8f78u1/WFBZC
gGVBDuU5BMm4BIh9CoifsoK7tDZ3DxMA8n2tUc/ookTVK4EFRJg7AfC+0ecTqSBxd5BHyCm11Mb4
fUKwWnPgLTup/8GgzKAdoFLPRt9Z62b5qsLWc9bTybHYdccb67aohsBdneBjN/x03sdMo2RTpI+s
VpWzFdzyPado0W4wYSrcGPQLHlQoHe875rUPmbLL8iwOnK+gEiej5MDHwkPIkWha9LLUaXrRyRFm
+4ZFcfFTeqjpxis/3NgPrG9xabvBiXycUOb0jsXdWj++enRdtswvfrMhCujwhD+matlCtHzA5BTq
d+dhMYshwxPlAMXZNEe1wETMbCPs6RjO3V2UyzDhLB2dB+xkPf2MCsAetMEVnqbTgaMiZlvwNW0h
l1xXcC2nL2cK6UoeTb2rOAqRwUK9gkJAngUltQZDvHRgMNclTibd0q9kfoz9Rqp7TU6s6VsQ5efJ
Z6hGouhfY9gNcUwlMhDwN76adjkTUt9lxAx7ep+Q7/XV0zWlAY4f+v0DH7ecZ4W/hvTpTZ8Rh7r9
DsECPyZ2AJQUd6v8EoveOvP74oK0XIjaPYCo5fMoxObbYB3XA+QGvGNAsC7kQv8BNMENaZnx+glZ
X3CrAPeDXWuRTZJJAoKYTXgXhFoIu/KrQB9DODzhsL15fUCGYWm1aruv5/ieYZ2N40CC+lpgKQSF
Y8qrYgQGgQhYNbOX2Wcw2NXXHSmV+oH9OBk7PJKpRPiMJiCWHntImwCF9OgXZih0YnFJZX2KnK8x
4w5AFuyxHUIZMMoZqwl3J94Nmk2mJbzsz5daiB/wTA/jKhjvZH01db5yKrpWPspvKSamPWZaeIBG
iPb1xwgC1zKymLW2TslWbu6YKklAOabyTjrKyBjoIpNvNeAGfYix1e8Qpt78+7MXLSj+MUwKjQfG
A+gly9TfHKklLxYmNhimuI0vzvosnfoK56NXGrZnV0xzEzvj7sevQ+NhlJXelusq9CSXYXSU7YTL
J0xNrG+Cvs6NXTNLSibseGNZmYn5YXUA2372XzS1DRxAjDeySoQEIi1oTTtmjvmBuDU0/Ms2OVvn
jkW1tT6vGuzOOdym3pbhymsMTPnh3W8q8zFWGAR9nA3mM28rbvF8Xf8UIMmGCRAJPxKuLjUlDQjo
RcKfU2QbGdwJ/Q0GBHDHu9nJuoF6YT6vHGQPRupQR2GE0rRUYxJV2CJaAKeqcekYh7bXXkEjiiWG
pDzsrn+7x1p42+S4lwYjaox1cC6GPCcUOb/Ca/BzUBecg9GMycHgF6U6TJcgMZpVFTZvQuHx/cgE
W4bED/ru4Lobnw79PKBW1DYGtGwAVfG0L0gDYIjA0cetxysV8gbtnaEyOBCpIH/sPf0d3qYn93bS
uUhmqVhrZZl7wNBZ3+lTZ7SJr+Kn6Roeu+g3EF35OxWKzKwY4VKyUvT46avsLRatzfDBnXGEa79m
L9vSOdCIrKdxuhYuWYPH/6caPgkhFxMvBcUQcLUotl8PVloFljphnkqromGNwWfhasPrNdPDC3vS
Wx+90Rg6zfByshoTOJR7ZLlU4fATYXPlZngavudWHV71/hwfA+VhbHaXxGhBezQfdnkBe1NhTbGk
Rz27Ed6GONfp2ZzxehTq2wkHSV/AR1pg1ISINWmmR4N030yIf+y5kxeenF2ju7uZ/qbHOOu2pP8H
jKRwvTsf0r04um9d55e/dLFvMQPTE5iBAS6ElM+hMzBvy5lGxddmENY61qRRUGBSOrwkKaJSrAEG
GIM+dXXh9ahvMwzZsKr27w3rM3rFbbdAh2K0YVECQB333xVAPdo1xUtvnMHEb1izb+RrX+PyMrFP
P4lLXxMeQYsPDghRe9uaLOltPuicln0U0i0GvXedDpkDv7ZPw9Ow9ycxZdApawoqLcVFUhuJe+SH
IWTEnHh5V7hk4rvHeVtShZuL7DVmyyFNkGKmaXSX9ddmmFZ7vvt0R+7bASOmkbZwzjD/0V2+xxTV
JLhQE06uBRGFoqaVMkGkpn/ImFDmcQBlX+M8xm8MlAf2CgoAEZJo/mm1+Xt4gEOiL7xBJ2sLq46f
0RsgxQrq4elqtcmS4A02YR81ncuQ+pt1STl0y7gRp+WkgTzkQL6ZDMvE/+TGQ7VoMc9A+4ubCn4C
+g27G9V4ZRS5nuI2vc60s2/ejfnLBxihwT5eth9zaTfDmLT5C1KidZSHWcjw+diZ4CPaXQ6a8+3b
6MwmuUPLKZXRE3BEXWdIr+4eBxWWASh3RsFokjJUvZIJTMUZMHazaS622lZ0cS+p4572hKLdfzAB
1vuwE5nCI683ZnfGq9opZozIMPGx8vvHJgj9RacAnJn7sjYLTSdTa/dY0D5Tu5t9twYfU0dPb3Dd
WgPywx5MvAnpk8gYPDRpFX5bCwn1lCswkHDJhGiNMg3UuT1MdlfSZT7WsBy+7FBZh/UD7oO5Or/Q
ZsKHYZq+YFkzylX8LbG4j3CwQsvM3QRD3b7oMl5up8fSZ5BAujKJCmBWg2y8gSrnlpSZNTtBxypg
lWHFpsNc+WQGU3ny7YEb9IJsJUI8hVCdlroEXSF1lIQtaYijqIm7BiOaMcLCE+aGTTAXeOKQ/NhB
ppdUn96ssaNcl4iCoVH7YSjy0Qs1MEPfF979UODE+relmSHk0otRKChiS9CmlWX5P2TteMrMY+I3
o7fRmr8hXNv+Z31b+k3QJvMzsmbJuIAmQpOxb83TFjmVfCgJq70mZk2Th2K91TW+cGvwztqlZi7S
uYQGx1/BQ2Aja/Fx0aWuWDZ9sLmbLUgPmA03idpSxhTH5tVKIpfuJIVB2eCpJpeMNa2XzNrtm0+F
NWJ3jzn0YPd4FXDJaVvgkW/dp7W1hs5IqB/kvkO3b9QvvUZeod8eVo0s7+F8vHz68V5dW9HteoBa
4DZquRDPUVIvhIQEsG8fhpzWOLdfNMjC7O+tadJzlb8LHobzxtNQcnwnknpSNrx2aap4ZKGH6+V2
kptq08cphbmFVbBdIFjMSqr+gN5BDMk+wDBU+EsNl6y+WzmgyseXuz9lFlgcIKuDGcAcgeB3mfOQ
1Qyh/WWHLUOnNP60+Xd1cjoUUx+gpLYvTn61sUYjyFUYsoIr1+sPpnJ4JwyybZjUlILbZYTQre9G
MQ4XVieMo/uUa4c9EO7RybFNA5slwi5tGC0E5Zqtphj198LndffFE0QvCv1+bOa6Mlr5LxSpTWOA
ZjklC62YiWySw8nSt6KMrHUeVSIDW/4qt2CSIZ4YjymbxzjCmjlj1wO1PMT/G7SNUB+M/NSU6GHh
iuPqsBqq+4KlSZQQ2X3026OJMYBDH4rfb+VSfSBCTpHnCFp0srCfSJBPMCbfVV7LteXTWJYyQo2X
J2Y1WjB3gam8fppsjsIuxhxPRxCDso0+h29Tlpcxet1XZrBSIoXj0n7yLJoXjS3CUAfpTiMdyUCg
mGLm/9lTAOva8jUXNDGnThMZ17oB0Rvbv5xqTwjI5ThWdJB8SmU6HMTFUwrRBxA1XDO2O2b5U75E
auH+8rqPwBnNkZuaLu5mc4rkpG1chw1KjN1O5FDN4HYTx3FwUyLpCBtuAhYaH55nV2uET/3LiqC0
4LjH8eSc2rAd1mta7ijuBBIb9RnuUmSblyAuZ1SjwZuCrxXG2vL0FYnfHWeFD4wEW4ubyAybOdk6
sutrhJKxfEJNV+Iqh4C/qVlutYH3awCG3zO3m4Bc99LddwcN1OQPnxRWBYe6xqCXOGpilpxIfMcH
7m+PB6Xs6nAekmkLnxqwuGnP7xXjVk0pDBJlNwwN8McJurP9iMxtOdpdYMwgquRCayip8Ch7QvyO
78joIGaLLGB3Y9vHbxiberEv7EyKs9GJC6uNfdqZ8vwolyKf1oMdUAumHF6cTG4YGn+GsUrY9KCY
F/N1wi397LmuB6jMYh2nw9nTAWxgtd1GUrFhfGX2N0h6UuA/QXts2q3phuzDCwakROwiDXh8vDZ8
5wTBR0s80ovSaQzBhNi33aexKSAsnyKogxw1cer27pb2ctd5SC3vBATAuX4PzsxFAtAmrjvqTNgu
ahcAC88El/Q1X1X1AQPN42rgTkboQjXwGCKLcvM3P7npuK7JSvzsyXMEoX6ic+zgpvJFLXTznx8z
jkhS6MQ9Z/3EA1DChOi9LpXsEaa2uK1pbDdEEzCeoLK1SfIx2qxoHmzsQyBimXkn5hpyMQSBFh3h
eclOw9Q/+CJF/IVAIDjR3xt7jRsQFBqTDYlPetHvWqRReV1p80jV5ge2wQT1lFkiDqm/hvDWM9ct
2k6+h0gfBszyS7P5DTtatd/tWLG/7QzOLA/b0hSzGbzwsYXhfmTxrsBGoKnX0Y7XC+1d7EGe92zM
kKO5ylLgl2kuWUwmHgYoH01ZP3ELmzzJZesEU1FS0Xvtxql0Ejxv3DdfArJRz/WNIe2bQ/SPKLEO
94WoS5lR8cm4zshFeGcYagAviGyB9XWjq0ICMpHv4hv6fBeMVPpWhti4FtjxxufJluwemj9+7q63
3clriSgQwzc0Lc2drLHftcbeuYxwBgVQeMIgAj2Rm/KswUbYYpCh2lNaab4WTYAdFYYZmchWMiyg
RN2HotU4IAUQnYDIuj5YR1j1UolgYA6TwIsaPsL4ZWVHrIoXFz2Wy8wYFmcjhnDnP3ENqkKYSgD7
ogPmka4ZM6yv05xdHVsWOXtoQddrzhT2GJpkihRQJUv1I3I1YnAcph21gWY6xl8SozucaOmvkOKs
o2Qasevw0vRkDJVQ7ojeOBnKf2v8f5ki3JZ4rmWEewRRFxiPS7DaOsaW6stVVwZSFo09UX0iuxvL
OSTwwIvumivK2YYULxqOnbc/BskRkaTcJtas603JamBgj9FEbUVx4YiDKOvqcfxnGvD7sVwV/Ht1
TkpoVo7AZf1JcbyHm8R8M/PjhOgZOA5BKfvCnL7ojzmX6e88bNoXKFz/DDFqw1xiZmqSXAbDS3LF
tMkZqzvoP4nHq4ivY4thZ2UrTBsnH/uExMae76kD5q0JnLAoC0XszlWOeIvU3OzPvfXZKyA8683J
NXyeDcWt4suREVJLrxksEy4GWRHfSKT3gAA0rfLZA/n0PbO3B4bOd7+cd0YpSFUvkZijtXZcD1+K
4Vbw8EUdg+RFj+GsjWHNsQV+Fk/FbSvu5mMlBB/t+g3W7B23HSlK8xB9CAZkZzPfvXfnuFo8Z8/1
Z6oAgq3eew0CYQZyogU8BG+Cz5ruK0JFgmb5yXJtRF+P0yxoINQSARZZtbvN6sqmjfa1CkoYbTv2
mkU6Skc5uwqnKxowWSWYTv6RvbkjPIaYw8kzmkLFGhOXNlyvsaHEq0fncz2N6Ib7wHzJszLGCBGO
nzQ/DBLqQV8PxAzxa8c/vhewxzkuffZX/IiBNpBwJ4ynXnZnkNF8dai2JU+xGbwwHSfoIyCRForp
+DmbIsPCQeYg+EfrpGeuXFT6eXj3ZONc/DuNF2EgDITRghVOf7yh1EEGROXdmAhPt3n8+qgywcdc
jKjDlOAsHt6mc909adKPyqgRgJfQP46/XDjwG8zCacpAJMjUaQxKIyOArYuyr2luVql/Cpq77+4x
64PYsn1o1nlX7/NdiQSnwyg6O35H33Hlv1A8oYuKc2aMGCNhdYmTx05lcgWiWaxqZtwh47SF7IfJ
cwLTuz9Q2U1AgmfwuwlRNVujj3/enjx+0/Uapf468AafGNDTCKKPwofJwHUfH/DaKP/eiam2zAze
wL6FaRtE1F16UDWroXgYCVhfGHorLhWaouvDu9TOaY219gM9MAYlf92lxuOBggpC6eq2hCTx3bb/
MOnWRn3eBLJlNrAZI6dx33/zN2l4gqB6PE1f4ef4YXq2TOYZ5NTb8H08AQj6lylTO6u7r8iFhWVR
kObJI8LwrKJxr6yw41iM/jLdeHoKoEaF5XxltfEpJ/lClKLiilSiK/0LGeEnu+EwbOD4Pxh0bajW
hqozF6uIhk/Wn8Nzkpq9BQNFssqNF3FllLjbjKhR8gRhuON81bDpZqHQ0/HCQmdL4S+pxWnmxUue
gb0wgc9WFk2omSUv7gzbePYa0m2J1RQUNqacPbapGj/fkjgpdssBA3fc4sBuOX0gg7IgscTFpk8I
0PjwtI3ck1qqBewtOwU7vuRVynlMUBkMOavNiRyz13/MniNMB0jIb+z2SmttUmamLgcOtSxnGvAV
9GrOL0qEJifr02GOQBWR8ic7fITldXdiy3MZcOrg9/y0mvHbFpdZMcGQzNw3Xp9AC6gR8ULndBFb
hIxmrmGch5SMpEcVc/Hy2/BOMFBtLTOOH+Ab3FbhwTtiGY3CwVUCcTjt6LUvtewShI7TEniQKpJ8
tRuotzgOyWfg8GG6CAtA4JB5Qn6BuGy8ID7IB5YGiVQZRKCxeLmDwiMplGvyr1xh/wCPz8n95b/4
DsgQMPT+uSHL2Jr3yTeVA3ww5YSnnafykSPW8jC8jjj2/h10AL10F9B+OGziX+FPTigQsHEbpAN5
efHok8MWxiA2hxIwKqVjLbdkVJmXwXUqqYzCVoDsxukrfmny9dCbjZ/RDMU1FinGXKxFvvYycoO+
uQ/kXkbsnMsIVnlNYzoy8c6BiSPJ5+JjSj8i/jUBztUCEAJxucaErJBCJxb9ZPZBUmBs/4jngIjA
cke4WY8dGBvuJkvuJXcQGLvAwRe2IXwCqD4BMzGm1Px9sHcnpFNiTTcxjiPs7SbuxGcsSHANVW3m
MCijZTVL4BzTNbYGMenuhKmdcQRhKiQ02S74Of9cU4PC2H+HZ4e++eXvu7BQxGn4wR93+BiXxZxP
VjBVC6B+iPEKwziGa+IyjKVe4uwfi3RX6prXGvI7OE8K7qw44mIc7tCdicbryCWSa3COJJ+gxDmL
qJWak4LXF2+FI+glFyTnMiAj1NtuTqRGfw4+BtdIfIRABV3xs9ljpHLF5pUvVjzctxgs6e2R2J8X
ulj/wWB2VQdWUWWrEsKFWuxrUp+u8dqBznQN98dRS7df43+PKsh9yN/8PEO0IKaK1pZSR6tUZGBW
c2HtyML5RY6RLyeLuC3Zc3gBcxOksPBiegd+HsRSyQpdR1fA7QiCIjX0WHccpC4M76biuAIncojK
nKkTQxOzj/Pki6UtDh1sIBQa8dI0g8dulBk4IkENxfkQwGoZuJPZAFNBBs3HSW6w71XWyjcYq+oT
axUO33qoW3j+yWYgt4kCX2y8cDUa065T/0XRdBfRKvO+YmzApi99M9+xt1CjSDdDYYxFSHnAbIMZ
kFR6wyH2qQdptr9MKsRfzb/7gIwezKzCfLJZrrarJsTEZ1hZlQX3AcrGqgdGbYUOwx2ZNNHtpM7h
bwHWt3F5ESkun/zNIdFhjJzY58OxNw5Dhs8e4gvfCodIBXELbP+u0I5Sf/Dz3zm5YrIef37VcdTy
KO3edvVHg636BQ8ue+p+CVctYi3tXRD8zJj4hrufoyz63bx6nv6qY9kqPsvHXIZpCrcs3skOK/sK
qnofuIp395AxE8J38eOYMvAMdlIup0xlxUREAlEowmgNOJ5J/p0wxiuRy3+Y6aBBl/qYorrFnk0D
xrYo032ZY/PIBf0VEwCbzQHf57OOHeWIeTuUEIhEYq7Me//9XRGUIKwQ1mVecDcSpC4adulXyCfi
xTWfL10XvEMicaAHKrhNipu6JFTKE4FpPnTiFhJH2CZiRYkD+XRKLbOQBl1CoCGW04NTp4l1iWLc
d6cDpPLU6a74AMHGA9JNmVWJ/LgpA2sJeZXOkc1aRpkxkir+TEFJnUk1w4zZrfj0QsugFXRw+/Qr
XS6Mwg45GzPl21BAS2QiExsfg0Qca3kFenpJTv66/2arMhS70OTRk3Bx5W/OtG20ypIVJqchnZVd
8fYkhkZC68RtTWxJ5L/EuKtnDhseJN2FjKsR/q965mnWw8ADL0hupkzRxPujS2uuWk2zGLz3PAGe
vrUYqm3wApBiEWkYFZl4m4rdBQXrmpgt+aN//g4dqxciJGWUPZ5Ct9R1y3dCejm+t49bZJteKncv
OMZ9EZ8Ta6EO+ScxeX007Yp8l23vbFt3YEVZzt/wwEL/oMrqWz8pPPaTJ9wMwPGogv+Ps7v9+/aV
YmlYyPRBqq804CBx8ou2gjk+H/LnEkGAKB8VoLBvjLXBJWqltCxgklgKYI3AF2njS3SanW3slwNp
r08Y/AnXDp46/4cjtI7bhk2k7J9FatBCAEqxWIYs5bSlqiQyCdflfMHSGPTHfbpmMbAje2sn7kJj
sc256FOO5pQDUxJ67KlcI8vhJ11wVf8lqEtW0MkaSyPwdaV1kmb9OklnrFBWgzhanMXjJxCHHlZE
xJIq0QZJLCBbaJOtm/6dBpbnkz5eBt3cR4gUiNAkVbYTtq2UX1+PxAY2QcKR6ValFAIR2VGRLMGZ
rxQ2nV81xnkuQwH5JVWNlGIvXk1sg2W/AtNhmmhl4AQIiqwOZhpyAiDeoOaobDFO/XF2sNIjuEKs
vaibaIiWrVgdffocLhuap6WcnnMeXikuKJp+BrIBKMy/MgP+Fq+jUgBV9mlQ0I9IyRIFe5PyigTU
JWuGQ0ZKD66o5ww5QKzHmv4Sz7gxbvVXk/gGCY9uWNjICaVgKki2eD9IxSWOZWcjkjzTiiCCLtUN
DzNcFojP+MEJDbKQOyZ4LBgXV4mMssJYrklAm4IHtU0ndJwx1Ive/D2UFQML3aYoXFI6jqQqWsY2
pxeQmUAIWEZhEMUWYY2nNrgFta4cOsAsXdCgM0tFgCw5ZQ44KorP5mLIOpJd4bY+T24so8Qe//4e
kFA8KuVOi8nJbydeU4ezvwJUGC+nFYhttphhSsvJZo+XNU83K4KX89kvVmIjxXezi0hyJ/sI9TVL
8CDWI7IpyGYjNkt0aGxB7PBrMZySI1kMwXdtdjuObdnXp//IEbKTiReTeH79y8UQmzBZYoB2UpQK
wSQ3a+zf5XbjiswqbMgsnCJD7siUe0VpLD4p/BDBpbgkglXf5X0LhiV+ciis+YxSeIsvNI04f0fP
xf/5TvEBZV4BKAAOU4ylqBbmBSEIVGFsSHaTyyAopICBffIU1pKukEwLC0lbaeX8GFInuG/cfHGR
3xjd8cOipH2IITwUG8nz5obJhAJ/SSlCGz6QDMikoFryquudLARvOqYY52zo8zZ3Esw7nXoWHKJQ
1+HJEA4FOihXR1Ylz+2vjufclTuCb7rJp+GxFORMRKZjsUHkJhke+U3cqX+5292LUbMd6gAKSPJQ
Cmy7qdlhvs14mdFBc6osgXOvwyqUJz4v9M4GVLa7vQ9r64uGJmyPuqNk2gGG925z1v3p2PLqu/te
0QR9w/eHz5Vs0MThalLtoAE9HAgb6LAYmPifxSnU1iVR34/D9Y9RQFwOmnTkxLSZ3cObORgU5g9s
TOvUNXKk5XfOJuKM5spcwaV1wdy7BfMZqKrPLJKduwcksAIuhvaSwmSAp/iw74szYaLfY8PrYVEK
no/q/Gp4TcZoYLNBQdYWDj4at9rS3OfhHNsaHjNvtnU8EECtGvYFz77MzviqyqyPm6hOnee8H0zZ
aUl2auhTxUoWOdMIY8yhsYd9FqcawNQjgsEFFNI2VzJWrIcM2hWjAmRqcuxnq5N7RePLHHSSrlGt
8UeKCQR16RpvQTmaGmnV91b8yY0TaS/Rdc6gt5mafb8jlJQ7elr8jEHiPw46f3TomES8TF19G6So
QbnRZpDv9YuKk0p4/RobWi7VbFqD/uECuRPr7a+DZEKlXJokAMoHyJWwVPs48MQXk0n3NUBj8gr/
tFl2x/4kfHrZKLWhrGawWr8doySuQilZOdP3jVCUR4Did32bdBcFRiTZVju+NYMRrNFevi3sq0gB
G95Zml5C4q4kLp6Gq8JjYIdXQvpxIDZiGtX3UP5DNTCS7SabPpe3Zohef7gqYYXGGcwzhpZt66OZ
FRkDMayMt4GXCJwZI5m9Dx1YwowBUy/tO3xNB78IZZjNYXmiZr9CPnn7iJV4YewyvveDRnZWf5DM
sUC+6MrG6jJhyojEMZt+8YzeXzHkuFEEqMfm11O/wy5kdsRZlzMS7+bqWbOQvhAIuedNp3cXL4Jn
uMlGH2yjkskmXxZXiL4IcAede/C8hk2a6JZxK5wSzQJT3Wt4BiW6A/7ED06zN1adPeP8GFSMn/QE
W5L7qnyx5TSnPYgDnU5AhFqTXj7B44Pvf+d62I5rm2Rcp+lUgFPLyn+Tl17YlZ9Ace1H3bgfvS0c
QTBSE/fPt0XtxT8hksArEVvoHGpJN+7FEuTIeI0wxy8cOT9FKZwdO6POaDOR5N2mk9dAUvKDLjiX
KdHLpJEobXE8Y/ZpqBB/49ao8kuMweQVCfZjvWrR1wfI8srlxctZAzDzohb5ZedtqGmJ2W3O1Zff
gG/SyXeKgsgDa2tFM7IasX9qPJnzUK2YSXoszAuoSqwq9vfqQm+ew5znPV5u5qmcXDdWyg55CZN8
139tG5t1zl4Ld5LJwgMOO7+Y6RLq3K6H18borrrfQcp217TVjVsKWRPGZk3UVtMQph6Ri0+UfKQf
SlfSJb8bb5MB5IIW1FMRBk7uW6xijtimgS86z79H12UE3SqhLb3tx9u59hev5/IvgwnTDFENdlt/
yX14gu9WFfveaZ60GoQa33M97UcJDhfnWcYm5rW4z00Tx5fO19tMuA3ve/BafosZr79pUIzmgXea
bewujlVkApxC7A2pVkHaSWV4uVppbuIuDM2jWDuoIw3N1nX7qBZFjq7VSXgQNDNtDLXHvtsesxar
1Hr3J212T9RcDc375HYfGbbY0WWPQa+vowR8/nWz0RXkIDkuvk7VCdRrBXdBEgk+pNz8tRxxn0HP
oC8gUK8rSPMj9WRpUW6haLjJo2QMZkcs+Gmo6KktaxO/QozC87NxIf3xZfKsFga0D3GaGwqBAB1P
CMCAQOo2z7GJ5TIBFV295UdKr/VUrMoovC6c/F9MFvD3W6txIo5eTvHHRcUQzhXzrouxeIGCYl7w
hMgz2IJlSr40i9HGgmKDSQWPBE9NF9aZMhN3llZUoHvE58rSZqfwCRSBIheKOxKTi9GsPVRe7OUX
k1qdwxeNwilcyNpbOgdWG/8rh0PYjdPvqPkL+F2QGgCbMvqDI9+BNdideg7tkPjZZcdw2JhIQF9r
kOx6e8SOAklTpwevg/cFdqaB4OFy1Ydd7TCaxOPl2TZb1G0cCtD9Tax1wLn7A/F07HE+MoB2VMqH
1Wn2cxq1UK1gBjpTgR5K/Yt1XoHy1WlnOgNkvCiwcGRUvuD35F4nxrsT9J8Bgdrsp9w5pDqKk7lk
ZNexhpGrBdPnw8dgGmbku7+hPkzDTdzTNXjvHZ9/O29oM3V87RnlsgkIvU6X5CC71zlqIkKFUUvz
q2nQF0kCS4rB2qLyxU0ORx1HtiNxutwIk8LrTWBKhyh0mEmwLQP99Jw2/8Xd5iHQEKy9iEps201L
pZUnzMGF5GfnxhsGH7NozX9hG9EfXaYZCs5tiy1OVJsPkhTViTJrm+1Je5IdlRkg+/Ovjlscu0hK
B/3tiQEYBgIr6QNRvmbwFJ6j0snjSjHxvR3BDfffk0Z0CS4BIZS4P23Vu2VT+t/gKjPUBwEqraTv
vTtWybxtjaAqfcEfIH+M1p4lC3lVM4VexTHF5Xga0LDqnosk4G5+sFE/vfgXi3VDz2WU09R+2Cqu
XEWcj77RadkL7v53lo3gPR1USFujbvCa5OvOoZg0D1U0e9jydd3g7aDr1LcARs6Hgsy7oYkq7HZ8
CXFUbOJWSR77sj05hQ1P2Yq359hZ9DiYMfQyL0Nx3bhNa7u2O/6DENSeXTk9u/Qew/dY8Ytp/oIc
Kb9Vw20dngM1LDwV9QwW79Nz0HUTK7Xf0CQVQhftdvCppMSwRLrSAz1rYDz+NpLKyr8jbaji/hyQ
mtkhvxVuPwh3dnHRd78ZMKxWUAvDzQm9MuCmiJJQgfavekIqGkSeDt5nIxTqNHbSJB6pl3DV3CJv
8JN1Hl1HjUU+w02BfFgnGd3idHJeN8SqQKIw8gg5SVwHapBCD71N8sMF6R+Ajgvfi0MZ6zMD9YL4
qHA0TDsHRDmqe8IAa6G6/OVIDbBiQsAgo47UbjFBmfGp3G1lDXy31EcCSk3c2QwYcQTiCn8bfUri
pitNZLcVgxuesxe6yYa9QXoqn1AAa1xXAOqGDbA6Da2YYui4OYk/Z6aLwOWX0iwjIPmjLXXbqO8B
QhE+ti9HBbCIqRGITNKH2WYex3aLVTpPsejcIPdxTVGOAVEbRrhw/iPpvJYcVbYg+kWKkDeveBAg
QF4vCkkt7735+lnJxNxzz5wx3QiKqr1zpwEJAf6IX162BIT5kiS7mR0GVAFfAxO74Yty4YONJ/xj
pkJEx5dMNCeHDKac7c0wEbIuQdM5jp+9ny1lGqtNMfFcJfMo2cuMY4ZGbwtIUxvvf+9x+aXe7JLL
zrz2sQDK70HVwHPy53IRLoMmjNBygWrTGFKDsBm7D6xKxkG8JwoibHaHYTA1796Tm2zODHucABEp
fqplAobED64WRhZUaUoYjlC+GaXQw6afYWNgKw+bTL+mBjHwQwxQpLMD7Z2xk8DMhIwKNRB6pNMX
yUvsWg6VhTsex30e2H8rHKGzPKl2nyOFD5nb0X8CrHkge4KMCqYdXuxhyAs1Bsf92eyyLlIYDyWy
BhJfAzS2kAvDsMhhmV1MqIVa36Snv4ElD66AxTqpY+CW7sW9RZvg1D8sC8lq5zbjCuoMr0V8m3BJ
cu7Mv3sgsdp1eHDR2xEdiBCdCMHhNH4D6d+B8/H0937JJ1FyT8EBRkHwI67+LmxG1bRdM+oRLnAw
UgfpL+EdnQOPjwreeraOy8F1IGAbLxb83msGRvjT+AkZTLBGKjT85rRPaLcaunafAcLUJGyHxOQl
U5yaz1dKUW8DoqbYBIGzI4RxY/7hMQXcnqbDquQWdFNYhnfmFoi7+TC84MP/maO4Q0ADfw9bY/GE
keURs+aTBoQK1+M31rzDW4fZBrqnHf3QyfVIcDGenKZNp5DcIKawV+jdplnBgejTf0XQdVNaHd6e
M6t4DUn2lULBvZh/GtcQpWne24UThnfGNP623/M332GTHjtlLBiVfXozT8Er/voK5qt7ODpAq4G5
+3DPRDLcTHLEZxdEbEitVzwjMvWmbF1cS0SnRqAMyr6T22QUxrG1RUK+RS3YoY/DUwgDk1O/PFTi
OJ4ItvaYi0uTd7WliL25zfYnRrLpnDvo2dni1vDdGXXhmfKlNx5fWC1TulDqana9nX3vHB04q9p9
6fMYmyXNbKsVN2lgMoLr47FzL5jcoxOS5h1WqcNa1ZLvBxTpeYFZU+uCBv1v08fYBonWwa1RxSRP
D3MakrT7++6FYey4ytkwPyzh129svtu+84puKVT/J1A0cum/Cvz4Q9QquIc3D49Cd34AayoYN3xS
19yFN04+ICSwUXFSWe3wmOMplJKaz5OALeNvxZkuOK+xEhhKb+ZZ+AtgW3Dk7k1jJcYgTmO1y2tm
+jMe45tTnVxwoNIV10E/3V3VWs9fb75Wiez3q93e9Bt/ONH0mzb5i1GLF2mDi1MftW+kNEgk+jAZ
fNA7UBuWMePBtaNVtOO3Ny7MaQ2EdQ5hMfCXNrPGxSj0Kgn5lUhW218ZU0xteOoJtEOEoL+kTK5i
Patm6exk2Bwqbir64cdi9jnQxAJl4P1hrLYON2ztXJb9WbDCmWXdWXPE9GEyYwBYhCEO244XHDKA
WnWeJP4A3AuG7faK5+Fc+l+P/8Jmq11anq0aukPtUSHeYLEqcflo1Rfr3vAYlhfa3ipuQf0hW/0d
78gxky427If5cPdOQGSLIqmbRo3MdHvnNR1eLMY/sCoH7YF2LgIpmJDw4ubZ6uaVsQZ6BGYI2ccA
HC8wHABoBOii6HO1R5OFUIvhjdT9Jf7mWEURcJ/tzfe4EteB/m/eYkggFTOubLlxhKDDi81xeVB3
SVWJbqnj1PqumRTCR74cTvnsAXRpcuVV/IIP3J/DpOAMQI8Sb/W+/bloOfP5VVAdQQYB+CzDanBg
5x3DLHDwd2IqPanBNKgHVUAe/kCh+/6itLvbXxDYMzjXjyRhBebWOhHcKFw5CADH8IEReIsiVRkW
P3/eEYp5DmTOvJ/ko78UC1/QLNqW83LKEKiZHM1FBlscJBd6Djb2S0w0AUroZCqRKh7Sa5YcV4lt
eh75MZ5lYq+k/TFNra7JsmDYxUv/Vxmjn4eD7LUrhsdxsGOD1V5qgS7fbWaoWAi020z+OG0hi2Cv
YIdvBysXbNA51jTc0V0GonXIBuJJabjmOOQVpzxW4rHML4Jubch1eF01hpu+j+r3YwByMXJIIarD
26plF2Bfl6nQXxmfePGx67D2T21jUYnW/tR5OlSbYAuEvsszAIJdx1jI573Rf8DwYctDbkL75zJM
bcL1BYbPFEykFaEsqzLaHBLCNuBibpWJEzZ4Ac4BHCdFoztj8XJ8hw1ayKmKjoDN7mLGXc9kmXJW
jBlHp55No8iohEm4Fxi0MLS4VEcVH7c1eKxwMkRjwxmIh32FGM8QnDG8pt7s96NfoJMcV1xsHKmS
MRHw8QgzhqRngewtBL8YrnIMGMx8nGa08el2ya8RT8OKBOA/bWWS6rPPWZwMfC/enTbwgYQHxrcw
OjM0K2hkmea4vhSaG9NwDGwN+D7sy9aYOgOvA6qRLIMFZ8wZkn+sjvNm/A6X0EUbYdoBhvJjRA7E
4hHR5PSL7B0bBteI+THnXHXx7WMya+V8he5pCXaXvDnQchBR9fCK4pETq3u0VitOuYhJpo1xjrPj
kI8KFodbVydW2SNrPgwx69Z06dBZg9Qzn2ISbxctOw/tOmD0u3Y4QFcDbuZfuqJ6pl7L2QwtC95C
tOsjaacs6EDDimtQajlW2EvXHc8MsPCmihvPzGDvdG8sWpe4DOPFy0XrYsh6yUiMAE8Jhw6NWgwj
D1bD26hn/+kWTRuK4Q9+onCDA/NsvrH3MHXx2ACVdX5afdvGfc0YsoMwSEEviIQTCXCULRrkNrAx
LVzotCbW4Ez4cD5pCULfQB3ij/WyK+MU8V7RqLq7zjE4Tphhm1nyMG23p0EK09Z+069lhk213cx9
CbxVlyytjcNGqNUjWRmPCe+mtJAeZqfBFasoVIX2ELVCQkUNE9mlOWZL+Jgs7y2vruCMkklnXMM9
v84zn8GuKpkztWgEQK221kql4x+VJheipBDtkLC7dduYOpT4UWSUwXSJSdeyYSJsX/LhGQNV5roH
CtuiWa+ScfUAKrlhp16hOWflhS+MEui+3BYyC5qV7DZoBJhRjGc6zZBuMXpPdy4nGRvQ3uFSBCt/
UZXsLboNVr1hBHb38THM9UjeOpAJUt7AAKdXXf2Zs+XmdkFulWSpXl9GmJrX9DQSmcxhcrQ3Jq4k
BCbubWSy3RbSeQYoWQ6osG9FbBxOT5Mujht+/HztymWzkTflvY9VYfXDbWX3P/WmN9gncK9eBBJt
4x+Bw1jJwMzSfLHqXu2Wd2L7u5nPovlNNzhWROBQyi+CCfsZ7TBthgvWdAm2xvofLgu2YesadFCt
iQsWOZjKMSZUPErviTFYdOpeGL3uGW4dYbMs5a9zcshj6W0Zo12j3xy5KwqMIHNt4IzuZm+Y/bfF
4gfzcMd99mK0eymNG7Q6el/DJhN3n5LP29N8rgyf7udkCbRGQ1NC/OEZ872YUGpwSfgco0enVxpC
C4DbifB5yV7I16HQvJndtWVSioPT5fqYMgxA6IPPMOaNVbpxEFA1JOyZ3NZAmndIJDgyGwFmI8DJ
7OTswVKQndjAAQ2ZfnKToH+cGJkyeqIyjY5+YjBhZcDEuA++KZop5E6oyyedC+8ROyLMHXt4NH1g
QWXO5M7yj7Z2/AXgtB0Ol0s+sVnn9JTj/toGwErGFLm2za02ZZwaNWGLdRxN9wn4UFHQIRIx/I7e
o8tAcVkLF2Hv0TrZqrIgf2itsnyNGeQaMgm1neetNY5E5rf39o9O0K87lwDXYT6qnRhqdI0Z1nIk
cCOuAxUxPahIf21OrXZgYqt04WVRzaTnNB5irUZvX3eaDn9pvDHq85tpcoaUIVMaVspp2DLmEQ1K
GS8vd+j2tN/b/IGXTUa141xnJQcOnMaUPsP+UH/z/z+gdny7Q3z0IVfuE9rvkr3x4lk36AoUsRAx
0vwnLtF+BZd00JalHZBkv4VNkKNi4q4O/31gGVzcbtDfYRQWu/DYN2YHxoAPC12s84nP9q5J+M9y
jlATO1FBactWJ1uGIXGo6vPph/WvslNIyw4fQ0VjKPTmiW/rNUSFaPN5msbXCnczTFuInKyxvxfD
898n3nlA6ThvYRjDFnKi9d1FKQaLw0bS+uOQyO7txlj5462kLs8rinjZocTkeao1Yj8HVsZBg2Nu
RUMH8CJrP5mHcVLxf1C6OP/YExGIz++efkdWorTF3rlteTsdS7iP4CFZS6D2SBqYl+Awg1j6HIM4
E52iVW5ks3M5OpH+kOeXtvluK70f13ZKW9yGg8fppqoBf06j2mG1uf42qotQY/HwGLr6FL38LONw
yTddmB+s0n1feweqdAbpvP7SdVAwLxJumCi97AA4vrV6JXCKw3Dd39rz70CWBcgaenwFNkrYKk0S
TzLoBKJzQ0D2IKCY/A4kIqV6FKG3UC67/sbK4Id3dh24Y9gRMI6HeAtDSGcDe9EUaR6hD+0WJXc9
aZFI1bQyUQQg2E+ZJlN/J8sdCjcTCktgdvUMQmwIjRulvgrwjXPsc/nwgchVgFByYCXBGHfmmAbE
00DJDpAcMAwKX1DyL/5zcMxeocisFaicPoaR/iY5EoUtSlqDgXRz5Wy9NcW5ODQ6u8RuhUR4h2/G
8Ab9R5nJ9Nfe/SEv8q+x/laVCXyns283nC3/zH8bzpBDF/Yv/9/jL8Np8TnsCNHgeJnk83im8S6d
hs937PhJCMh28OpAVxjKPM3x2uQExk7KTgoMKHiw7H72iWJNSfKQdczhUBLeh/twV882RSmS28FQ
iJ2gxsB+2TIIn/KW3gZ1I7k73NpmTlhK9pziH8jnwwUAO5k6T9Sn4wAKIlEGxgKuO/tq1cFuhiHG
ye3a9rBuDdll+vgnCyChm4RNBaaWYeOrU4/jEiUFJXiYOycbdFpi2+2cE/ID9kiXlESz1CZQ44TZ
hKgQ6xRKHlQNXBTwMGNf1WOEPGTMMQQDtO6RRp2nFOUxQKeBqgLk3yl9yj6/Y2p/xFX4z80Q13iA
QR2QiIIwRwe/GHD+xr1seWk/PFwpM6r6v4tX7AL6AYd7iorfI2JXtWLyC9j2s7XjSSv8U1wxF3LM
zUu49ZwR3kL/Vg2cZcuM9O6TMR4atH+ULihGAl4uXgB1nGtuBjwm6HDM8w0OpgiZFVcEyWe5OLUL
VGhkKZMbDsCXUcp+YGXabswUwTbHgJhqlflRpYTzzPTr/q36ZTYbSmrsA24A7PL0gVdpxsGYCKRQ
ttue2FgEmAU8hSRhIjYMk4udYHzZCd3QEFCZcZKSVBWQJeLQ5XDRUmFRtUDBk4LqDWE9f3UZiDDB
+uGgN+1oHbDPK93DHruQXVm5OtOZJ3PQ/ie+A57Qb7A/T1rwWhXxCdaxAx9sU/iuDoAjmNN1KeID
+M2cEB+L4wcWlfMFdH9DRmfeFou+I70YXSEWJuwLDrsKPB2IWZg6TyZVxmyJgjqZjDIkUQgrExSe
2X8VuChmBLpso1Z8Rk7ClRQ66F+g7fYoiznARQf6GLA+DB8+GVREvh27VkZDlGU/1HDNlM8wz2+B
GiUiXkMAeNNmYqjw83GM4NC2Q24YzvssfnHpAvZok7aOlUIHROOMl7OTNMxPpkKbGR/v6sVwyUZb
EmZbCVhVIfpcNqolPfAB5iBbIyuegoICIR8TFp3xBxbtjHPZTgjOO/KcsPqBaLjUytpPoIWR1Gcs
EK1xWUqloppm4xbskHd4djy7OrN4LJR5HJpBYHIOYaRG/o0BMvhFLxFIWjwOFwuO2hM5xQAHbsfn
wTrzK4l+InNxnyYTzTjEriao2JnAIPtCwYKe5ABkWTrSOVCBhYz06u1c2MkjNDbSoE5+LPo8jH0C
cY26iv2hQ3QsZ5pAyrLV7yL+QBTNeohGpOtw3kNSq/HjHYyip30Kv0jCXnCkOW46vrqa/Ikw+rXD
UI53od4rCq9RxIpE0pYfcCWRc6PrAAzFM+/ULKhG+tIP4+/FFqP61aMpf1hUyDCySUCF5AfpXkoL
KLppu02tCkcOHEP9Kqc0T5ehmBeIcs/monVex3FInw5YBxJfZF1zovJEvcJFbEIPqrXpzNnQgXc4
fTkW1FTQ6yRZ1Vr6me/AHD4DOkYwsl8eRTN0RJ2TMLrfqO6y/OZ3IFu+gfvoIRVqyhtDIrZawUJO
qGNIaCxdFgr1E7V0zF1h78JIRh0X+VoYS1jsEmpO05GFSRFyOB6kcHSaXVj2cP6hG1ODezyD6Gfx
x9OL66nihnoD2gduU3TM2PO4AniPkoWMorTtrVYrBBBg7h4KMc9a6QscRooUvqHe++JNeAlRsbAP
FKFEsoZsSIfUOugWoHKjehSNbkJAL9VDVsCpJhpZ4PgHfrQH7a+567EU+G0IwzgPQC7mZyj2ODdM
1VkgL2JPp396GpJJlsjdhQsazikXsge7+NqFucy0lhHWkQAsZMd8Iz+SHVt7ap9ZDjv3jB4bizGx
MdWHoczkQvRmV2I6AQiB4qjVkAkz8qdzWS6uVkJil77uIgy3PboCzoZML4sOjrzAwSXbW2Ydjq5J
rt5pw1P38HFVlYbUMeXSuQ3W4Gmv4y83SwOKFnedj/awBvgqpn9/BcpnFB7MC1iXmBKgp4XTSBwr
JOl1/8bu2OuUTXJVeWPYqnoJ74LOCqE3PRURNDfRUo4XmeHaY3VJeGJQftyBhVKJ6VOLR8nfHoiN
7qzSgvOXwyPpH4MSbmrU6X2g584VJMaGgDESwodRzeJ5ImRQ4CmHoSLzFqy3jEWrpQ0bLQHVRTgQ
2pBYYbGW0EhYVld9XRsTTI5AJQ7DMYrebc19uCWEE3ssvfmckv9qHoMOteUeDZSDi79ooNrotRNB
m6Ya5MNmTYv9ah2L5a+TX6HoF+eain3J3pfm1AzGLryBBJd5leGhA+ecKpdAPJBGhY9JDIBuibIL
ES7sy1HZnstOq8dLi554m/48Mk3g4ioIS56NZ7/lFlLMcRy6VFIuHDl/koJDiuH46BcdXkAscq0P
bUQfUPpjH2KKuJ8dgztpBgPFH7iQvor4ck53caCgIsDQ46HlBT8jFKNrMj6eGuEimYa0uOBON6M7
aPFiYfNgo/UgOqGO/zXoo9WOBBRIpSJdQH9K98xXHb8CXiTxdz+OFU167BSuOFcLTga/R2ca5xsI
nEGhruyTqpkqmMXWrHN7AA/57hK1zkPlRDI4uoQxSs1CE+H04FSBw+Tjxpgj0Q6MkJeB0hQHlmRs
s3KRKsVnf0Zbslp1g3jM28GLMsTFJLZ1NiWZ0QPqRojOgavXpfO2mwEdOS8tRFO6Aw6IBm8jV8mv
8os6ydRTiHXxSUEjFxVyFT9pFca+prJKguRBcA6zGLnwISXPz9xlzEDD6ugnM/y3Bd0HXxaApDGk
KQqrF/XjF7vFL4NvQhtfFJStiLcEzJab8HKYrWhbZNwX0TlmtEXAAS4Q625AQz22Y9jSfJpOxFGI
3gbwk7uCJRpL4um4Cex+oLglM2+clyh9mO7gftgAFztFX0b3qwvjjUv66X+bxq9/mlzSa+cRjV3u
EKCeVWvjh1EygBqlHcIzvQvtFXkib7Vej4onh9u5eiceFaPpOwqdsU557ii+rVbNBvvGqpC7r7RR
aSiIUoxVXwiNgUsNdZy8WuPQBtA2FXb54nbIdBbmOaOTBZzteDuSfofp96l9g86kShkwCZ6GuENQ
ZhmVLJl2X7Kdh4ktTDz9iYvASZ9TVScdq3tvYqAYNvokUXFpFMr7HvCQucDC+uIXVy227rJ7V3b3
JlTOOJK3AzPolCYWJBs5Ckot2MPw1YGytdEP1laDQzkHyzUQPoPtcqREqOCQ0UjLVuPAm8y/6KN0
CEWDBn8h1QFqYSlsCViT68zgxnn9NotukVmaXiH4Cky3LBUjsMn4hSZuMxxtKHKsH0OBF5r0u43k
nr/8RHb/oWi9EaHIedFrihQ1/TtyIJMX3d6DLaHoR0A9elnUAwU2PQgmeKKM4D53nInFkc6rqy9a
nxQnEjFR4aiaEI2e4pdG6s76LyNZbsLlL1HiTCJslx0MacgEl2MfviWctSVfVQHCKM1/yjZ606CO
5pThHAeXMoRVHkwpoFkw7PVUVyJ/c65KUflAH1jj/Meas0N0Oo7q9h8nYW6ZvictCwBJD+Lh3LEM
kSL/LQI57CpGOx/aWA7x9sMacTio5mGW6EhLx2cZjTghMKUlTBwSCb2u1WbmilvJaDJi18JIrnfG
84BjGMcCphISQp6ZS5S8OVI2qctzVIr2e1iM2EBa9sNg7GPQPf1XgirsxWwRiLh8aHjHHIdwJQIk
jeGsP7P1ri+SOhtiGRQtJpNe5wevr/aLYQMUkSlBfwzCGNMwMWaiGiZ4tuKqW1K6UNmL7QIWZ8ML
mzWVf5gQroz4hj2bvYSN55MW/xYtgrRVV/So7Yg07X6GZEkaKnLPERekKRT5S1Tt7AYQXR7tJsjw
xkJIz0eGE09RXWObUXHIdnwbcrjT+lxNbh0r5WuPAB/cIx6Wsva72PTia/fuLEU1YpwQPI0fT42f
mS2JIvkZEfLnwSGyPdMCfxu00ZwERcpxKp0Afk7RxS6i/QxwHPd0fycDVk0RNOPmf6bGu86CE1jJ
uMGnXMVCYMPqoXff5NiL9kBK184Ioeh5eDBRqUV1KBxSqzJoih6EAgACX284eOLV96CGxU03YKT0
7VZDTLTLYTnEVzIuzXZgXuphmRW0qQRZvXnVfWDSo8KDRXpki5sDLbH79+rc0KvbY1FpOk+1hBM+
iDNtwOLpJPmxxspWjfw0cW7lqxFvWzWlC/aHtShho+7NFTWK7KXAF29wz3EGQJ2r+yhBcMmpYzcu
Kx8twxp1eq9HoimTCzKwkcPl7/zNUZWpauOUOB0AqIbtynhb5XhvO6GjpPyTa/Yn75opiDjK9Aqz
hyE+lrgbA/Sa0/FBn/9XNK0s69WoeHZWpm/EwIa/oMXBl310tUcTnsE5TYuoPpMya9ljcUxdYKf1
EbQJsAW/ncxdaGTDbDqP8ob92b07VybrSmJkjo04G+lTgHvHHjbNi90sbyAYAR8MowRb+wIXu+QS
PcE3mXaBg0hvPKzDuz2apsdZOcBPHx16xSjG/0t7Xm88HJmDRFfhNshIh8Y1DJdL5KTS3+GzmXc6
Eg5yMtKeDt0lbwGfxE8SKNLcJfJYSz+jCCMbEmswhM0tgpgaNc14msaBGqsIxC2CVxmgWQSvTfsT
Ha3qHFT1bWyocMSxAtV6+2J8lSnBZt1j90JlAhDC0WS/LYOaVC+/ykiQJ7ClVxvqLlCd0Jfo1kau
QdXxQA6Bo4eQAHRNFJry+3q0G9o7gR1pPCQhUg2q/O2H1wRXxXLSQmJC4036TckodpRCDPcEDK0J
Fl2EmXPIeRZ9EhA5+UDsQAbeFrRUyNxDTRflycjZqchgJMR3/DwX/xl32jPUv2GnBP4BcMWB7h3a
5S5s1i+E4JJLllfnOXo6+DUc7av1hm4vVvHbQWdw53WAbSpuW6Gv9FeIxWb5j+hjOK53q0F8Cluk
7h5Jl+6btfJzGzkHQ/Lea+8bQqn0MKMr2S+4Pn2RAjV1bQImWjez0scyk/y2mEeEIgJiM0WOmI2C
QBLyMnHGwE1HMsoaLaiJbQV5NjzyB8TrhtvCJ+La082BdcZACSKke+4wDl2DMJEIYR77jA3NRWjH
xbAIZ/ALho8HxAd1AJ4TK6ynwS+wvqM3fftPnxs5BeSShvMG9N9cUPM1pT+OIbNStmMzTr2nav1B
ohovRYXSH5r/jRdJKjzUeGk50IBuyhxNUqoL9IHgPbv5FRWhtx7YLzOhd1wGHD5uzXPduM8Of5de
awQWpcOvOZjfzcbwSmrVlf2jxdd6AgZ8g6IGdvX0yHvFmdvgD7N9OLWhxlJTqoT85NhYgmKbVOqq
z9TDqJPSfgujsGjWgNPVvFL+8sTuoVqr4ZJdTRpe7hORQ5FIksxhNUoqYmLIuDo/dfoFuw7wLq1t
p4LSzRT4jecCwjFeh5S3lx8vr4lkpcAWszefD75VvuVp0PGC42Lc2Vm5sqSGzBmWUQLhDWZdoHzf
6trgfyqfJMvfhA/nhV6yijkaYA1BIqzg9otg5GZw83dEJJcwucALlnuFWxRTYSB+38BHmioIg4pj
DNpbcchPhlqwPBK+XAqFtN9tcAcof3laX7l9YrmIRScfQAAMDD3MO9dBvdguT86e2phqXEAK9Es4
97iqN53Q5sVGzwQ1+PJY6i7+FZBqyjeqif2gSmE5qKeFrvZGRUu9+AgP6rFbWEURpx2/El6SWyI3
K92yHx6LIEZ1bpSGEljowxN5QZ55O9pB744PanFXZ6XvlBddsqjQad+k8GMhRLKoUJfD8YnOlJXn
ftG/zy9jmd4Ja9OxVA0Ki11SYjC+heKz9ppc/TErwueOmSc3VxUHF+v37BqvvTkj1p91wySIcpPx
GYUXa8ju1YZP9+2+I+x02rheTe7mM8NuBlG8lI1vKO0XurG62XLm94mmxgessZgYdxD9EuX+w5Ww
MLu0Qas4+TvIg8IaCldUxNqcWDEtyvsh+n742gcMDYEfXJqwmk0fJoj+NtAYUdFjl8EQ9ZV99rFs
t/CHdM7819fCvcXetaftg31NHhjevhnkwflns5y9APs/ZrML12XLllrii5fc1oROo+iUaem0L8Cj
SNbmM0SOgwnM3QdyoMHZmC+/Fp5A3lncXORmKDSnDKGAhuTnTj0pQxTwXoWCI/J/hYt+QXV4Bdoq
aVd41+A+eyAiRzqTQ3jFDknsnFNYdSuL7ext/mhH7gSVXe1mf0D4n32hnVDTWDOeUBN8/JgBMXh1
7OfqReNB7UwzUqeKLnTlHviG10UmyDsHz7feS6akdfOSrFnKXP7Lf8+2XsnilrOMZG2uMdPeK/Kr
FQBHB/zmZgYwVkUFFOWkZb3x5KjGz7wSGrRx+mh5Nw5tkFTzsxDY9qWVQhqALJQlX6Plr+ChX+/L
nQPjWx/yFh3Uk/e54gOEHtx1RyYiVHpNCJRj7PjLa4JXLAwP2nSy7XadL4AXJy3B638HkvcBFImo
vo+0+Vrok94VdkpzTC0E0gTbBrZkohHr23sOIbgCi/gQbmGnkL8KTfi1U21GF02/RuQg03Q1grKM
KXQQItvaRiiJVYgRIED7pbm0BnF1eimlwpXK3EdIcBoHMZww/zcvl7CFX9hnPGjrbZNgll4asFg8
se+YMzdeLPEzFSTSm7zC++zBSLBBzXh7moUuu4e2dA0LVSyXnAdgBE4hNZR4B5CqBxZw55hTo8gA
o0ZRfnMKbD2gogJDiwxFADv1uBsU9CXMzcI30eHBPm4g0sWvjG7y+TUgf9zgf+Wg6Dl+zo5xHaP3
onkfsFewEeBARDkJVoX2t9disrjFRJnPLnBVqUPqjCR0n7q52p/5JiQI7x4M2MomWxz9O+yvHys3
XrNlBiA6Yq/E1I1SVYc1kMDa/qBd1fFIHwaH9f92xc3Mu1hMuPNFhLcgwY43sGTqc8BScg/YLs7R
PmqSdODMJ7R5CFTxDKP9xR/ggwnUeDF02dk347WHJaf1CR+9S8J8lG6UpEHr2q8MgRs/JehcpTmZ
T8yUYfI1KG22ghBMCqNajDKvYau6KHCxgJMIuJnnwFIaYiAN7wXak3PtM0By9inDOXH3qhaABPYY
OlkjuZ9g/NWwdlX4GTvkW+QkNqdO9eCtI8J44SWt22hqrtkpuWZnfhTydqDhNBzpr0sAhFQOaNE5
P3UYyLgiF6frblK9C5Khd9eVqPmGhSMTRs55oaXyRRBd7dStDc/pu4/C+Ij7/gYX0e4xxWKvnjct
uNMB13fwnJzcEftUJTvfJcdsl9SwdNzT42v3D27Ea/ZKzj6ujQ69Q2/qclitrizcqdsYrZEQDb4E
7eHGm+2zQ/LwNf/+vKhc+D3OFFaJw05+zop8fYobdwPhWem/ONNjd6YbNTmniM+pVA5A7xeu7kFL
tW3fus8+4NNczQqlT5NfBlTwG05xgG2qGMWSxDcoHCiGLkkTMypdSRlTyQuQFp40+YT8GX9nZfNw
t5qrr11hnNl7z3bJ8yiwJa2zjX5ZzSUaZTIg9PQ2lo+hxpn+zF33UHQyi0M41zxQ2xVqLLEK03Ox
Gpi2Moo99hsxVr280U1/+nca7oZuluzwvcZy2VhkNfRWO5FtkqK/aMh97XUx62Hxr2rtQVOTS7sS
T3sIn5EG2Q+SL9jQmuMGABR8YqRrMgYUewFLXao1j1n2pkuj3GVgs0T5jR8K4nK+s2zgXiV8747R
lDZjR3FFFh8ZJCwDFsnVPgAI3c0HlfKTRhHYsyb0M3zh6aV7WGb4NZ2AV3mcLB3st+xt3VhnN3B0
9c3TlMduViC1ctyD8WWcOfKigQFi1dizftY0YJCFS/7RrWXzPRNRyAN0XJT24dYuMnbagw5/qVs2
FB7f1WS+UJmdNOhhb+HLmp8J6AXavDJCGyZzKiiXgCGYoZpq0zyB+GWdygh71ALEwqfTDEtxwZzX
6FIV6MpgG2JNUv3j19HsPuynI0xDHGYsV9lvAHC0BZ+gFpjA58k+2rtJktwt/L4vNYMYdS4NZDGh
ykXZGtEEI3y0XQhONFt1H8iXRo8kxl6Mg3dHEzAQ9nrnhZ133FewIFPGu08dS2+BHx0M9EI0FvpA
NBNxjPBsdi7wT3dN+QzPhepiAXj7AAnUYkrUX9Ki9QPidOhwQCaJBiMAAC8kScERbDCEhwEpGtTV
B27+GsPK0YZNLKbkmzIIU+XwS+feZPQcXPtsr34ZE5tSxjpsgtTe+XOLPfp0cFvQIpZusQ/k3V5U
zMUek9UmK+oyhGFeIM63CCr5V/9r2Zs5kuG6P1QFA0tjsWQLzmQDc7UWN9TUV9jXVrmTnIBtkWku
CzH3OQEhflvJgj2KflBN0rl3JZRl+AoICYVJNaMJw8PLTi+wyzDlqra5nRv6KFolZSyWR2DfpWCD
Pz+6bujL7wWgAVsi3/Z7pX8t18ljehbcI0qBCh+Pi4QyfRrSvrjkxOz7vE/wLLZcDJ/0ru6GN3Qf
XaPa8Ns/OHcWLq63bDjvfBfXsH5vYsW6NXktpfVGctAj029QdT444Dm1FRn120SaglIDGe8Btff+
zgKnLJXnPILQ6qiUi7+e1i/4BNXuK7hbpRSsjw6RFhYKkThpRGxSU2qyAdcUUS4qa9JygcTDbfh0
ELpvYohmuBs2YFr88oqx5taoZYuk+xJ4dsKZcJvcaUZxidvnNT7GCsnbrqcARByTUWfC4AtUTkWi
2MDQvsHODqLMOugALYRhJS1Sp+SOMeguBbDDu+lfPm0eHcL1bPAEn107e7jRQVBbkhLmgXXOis4h
5tnkHW/IMP8K2a1GliHuf6x68+vADWA6ENuM+oOrU7RiE9Zyf8a0KDbJVdj+gVn0psamTcodWg1q
9BgZR9kQ4ygEKI35AoX+K3jSmVDPLD6BOw5rAdDSyYAvGA636DSbxra3TiTiQIf2QVo87X7ARdhg
cRe3q9Yl/4fcqqFNiuudl9dN4P8v2CBCAt1rlO/BxibxpN9/Jh8uzoZ26hocRM7jDyzb9pc+i1aG
SAX75S1h8lywS9coQr6QPHEWdz6busw2mZikaOFoEEbNxWMABbB3oytmImTAbhLD+cyT2mV8G7Gi
WsFnBjcSzBdbcDqTL42Vgc8BqMy2R/ooikJe6C3ivXhWQY3INsG7E+K6f5qpJ2ekpH4Emw2mtXXH
TGv4lVeZ8xBwbKdTKBJsyykFusfbxMy6DubMBJvPixAaNQWDeO/IHXQu7AJI6AoWCqpt99BHYOfg
EIE6x3uXzH0TLlfpCiuXYd+dJ3anuXqGZ//RBA6EYnL1xYn+mVhOaLsc3qieps474fZzxxbDtxWC
he8sAeELNk6IXfyAdIZR/giAuWXC1QR1YeAZ83CHlQib+LKTGJnjlJyRhoqT3EbPEWqsAUXL2OCE
pzHsf9U8pSZeSPwWBc9ymbSgqxQGLzwVb+aWqlv7zs+tk3uNc/7i7lzsGtAFbxff7bPimeS5a/1p
e+e1lmhggTOqGzSjMLT1hGoK/72zl1Jk2D9bYR6F1dd6oIOrYDpqx7G8R3lawklYYkR6ynCBNhLx
icAudK4NTyhjC2gbBOwHf/aS1ZYVt8EgEQ+o+pLKhwIFCELVnqq//9ZZwPUtAyf9E4ly+vdPJu07
uksaeEYhzs1Sh6gR1TStu1P4qUW8mCCmxDX0PUX79PezaFKC4tEiegH+F7yGiNFJYUMp/pyh/KIf
x+yXefUTD26kMAvkABqgG/5yQX+Kqt90HcOiLlc3pEkULAp2kCYGyrRgCGP0JRkcMHwDDeCsZjbJ
f+YtBbGrdAaj++pHf8EM/222fwtYGkX61jtYeufBhqSETHoXq/KhrRXo/bAOfoGQLb4nwzjLs00G
C0+zOsFJKspH7zf89SFLTRyGU0+GUpS6jC4NeQjT8OWMaKfH5NjpjKKIYn8DwLDp3CM2RAp8IATo
bgtGpSDSzMssbgnkBDQiGGPhcoD1e9crGwFzKI95N99xBIYlldMy6wGwUGUAoE3f2PgAxTivuQQP
7CsndDXIlWzEsiyokjRM8ERWSp6BTBXyDdd2ac4F4Dbu4G30YrQ14eoEVoLx0nsId+11uIc5Ug41
h0+AAdaarkJV5mmYZeqX+L5gidAG+1Sn/pkgrrXxXEMg6TjNpeZ+xyxae8f4DnYhn+hZ0y10n3bU
6hw2VqPzDercb5a0PY1KhFQ6hJc775Ws6h/IuiYjhuDTyTbW8qLp/uJtqK50csWgnugiCmoWJX8D
RGj2w6nrThOJ1Yt/2dKtqnwkw4G4ikWD1nkb72eNzjaup43OOr6EiA1Qk2n5Vl0t4GpaDHQBl/C9
KkCJGuDCycyR9k0u5NuZZEkva9Mj9qA0qlTM96qZ3sIbmhhrAHWFzBZOtF9X9MZiIBzt45wYt95C
MQQ7Glbj7ee7cot7Wravh1/xqJSsC2ELk+LgDJ1WY9EnciUHOh4riHs+4QMS2jCGsPuzfoTREV1S
D2ho/jQ27JSwtqb9z9SWVgmsugasxDJzxQHTVY1TYZThd4dmjHqOYoRJv0iCpL90bt3G/K2AVIf2
s2ghABA3DbJExmFpzrqUBeaF0nAFzcgUB0DLmfgV99y/uj2YFEJrkNoZ1zybjidVYl6H0MGh6s8B
Vy3po7E9SOcHisuF+MYCgqBWx2T3NwWw4La7YH3BuWlWU6hdBe8os3LsXeCuvnHc/ZUYkc6ZLXmo
ZGBv55hSc/LDFsR9LVRIbPx7cLNI84HK9SaKXmKXMkcRY4Ui1jovrDthpkiSh/UsqI3+zo2AhPVM
DcR+S6Bga76ldXmw0dmXIfUlIzXMH4E4t5NChtn9x/uVzM1C7ey2AWZAOoNA0QaP5NGbBs9Yw7Zt
9l1NAWje9il50PXyegErMHOFK4y4nV3WvMWHDIT/Z8IL/lr4ZKAtCZNMBA/mn7y/dG8+o60ySQNK
dB27YXI2/9F0ZluKassafiLHUEDFW/pGBGxTbxy2YIeIDerTry+svc86u1atqkxTYTJnxB9/U810
q9O/HK3e/9ooaecFNmjLM4lR5A4bQOGtMlYT48kXlwvGcdQTSdXdEH66MGkgX3b4/S7GCgMP4hkk
dKvE3SMq6WIoY7sTQtr6ghdspKiQY/1NYdu2d3UbFmdvRezxALwIYjNzoHGLuc9sN2QmK1NZmayA
dwIfuklznrlCRccVxQN6ACDJbBVpjcMcR8ZjbPEpmJgQKeRvG8PjiN/IMJmXIpkXB8gDnSmTaqGY
7NzkQLnUZLwj6gW5KMQSUXfK7c3GHJ3XvvLXf+yldP041LsckXPm2MvMUjZ0L1ibAYHQsnL+QyOG
H2iIe6vBkUIxv8SAGzkJ6lo7IW8BM3fcBod4wX6pqMSgcvhGdwaHhNOH+QOQMqcpuyTcFjmzYari
h3Cz7AmpWClVDIIIySszAyqUG6Errh6L9ZOMzD9iYPPge0mmY24RXWBQy438jcZhzWA0w8N34VMz
K6M4RaRhVu5EznLsZeH0MNx4MgPl/fqZy3vy6T49OHqcNIyIPUACsfRTwxuNFhmyzPfUAQZtcvwT
cAVHqfTUYcYgUrBrtvaa446BuVQx3IxmQof25u5wcxmedCkZELrZtQ8qPUCOfEbYnzl8kg3L0eLH
ioPgWLYzlPjBoOsK02dkYi9E2co24nJxepHM07CIQQ5iIw7tLhKmHqRgsL8lfXsUiNQQVtfOd6n8
jZm8sQcQiSO6IUz0ezbN3AE/+y78/g+odwFMPcDYPsahg+HPLqEU3I+WAwaijD3PQcWGBSkSdyD8
GkxuLLWcMNOOAwra9x5pVss6T1FxMELsFszonnMNeEToJsIOo8jhYvZYjq5G7fYdPOiY6JcRdk5w
UXEIbn7Z+fCWoDoygPe/GAXnqyeVVmW3U4rKWQeBRA83MZT3joQKNXZf95HhSSS2pzNj1jEYTyo9
vr67oMV/srtTp9ysfCpGH4TIvQL4ldeMthgAgkjTI+wjvPA13ISvDuQiSqFQG1HOUc/lmGwckHQv
BPqRubv81PeZyUNx9G7WC76D04zfQavNBIGfo4zUiPpzqA6bWx5259Rf8lUBpjzEEnTtJ+Ytgzfn
u6EuRCn8oTzl6l//io91fTv01B6rAm+/3FhimgJq/C0ZHmSYA6XJzWIE/Gmx2lig7/T1QVzbrHlf
ubTgDTwRmg6gJeMETHaKQEGNezS6NSZTVu+YnmdUFa9Nid8KK7ZJNxSdm/TPjOMqb6lanfGyX8w0
H/xTB68uQzAK3TeArA3WoY9zWF1gPNjxDzttriTyaFywxlNZ8sBcCJhnxaw97A3YBnCI3WXo43il
JAsI/SlGdxckEgdHytUMStvYcBjatwIobgY7mVYbqDJ6XVkhcRdPw28IxPu2qDYddgdnDBbNLDLC
G9YWR2EXUrzcOphfMFLnh0n5W9cxxrMS2Dh0v67BnlyBBESIWrvATSJRsynN0F+iXmEJywBT1OmI
EhaIfXyJQmfzhpXBa7B7Dck3j5GA/Vnm/hNeRh568b+IMxjcOoaUAGsXkkqkJwz7/SHgyQW6kD7W
OBaSDffv7nRGT24v905dYCkFly1scLyIdvITyeiMHw0noGriP4ZlMtdAa0MX0AgU5JJk0XKsbBsr
Ruoh90vtWWVp5xDq4eu6Sb40uejV0WwPswn0grbZ5Nsl/Ihbum3O1cwgNEI8jHt2m5gz9jL+W4h4
Gl2L6j72TKVSnWDpm9OG+CTOw3yBgkHlBXgoHyGNAqKiQ2R5ZThbyTDrhXantq5jRmr9j9XZHMb0
NnirTRnL6SaWjcyN93SxGsgvXBh87fxe0LiZH/C581A1byIuvySVjnlONyDJ/mzmg3tl8aw2VZPf
tAJtg68Q2QvntIkviO60J238vrAcaeL19EonABgZWYUfik/egkBuqv0YXvCkx7uejgE2qnj0UtEB
hEwhtJ5TMZc54n2Bf1aI5JTuWVyK8Ir0v6tWVBPofhKbKVxNYMIR5WD36OLs1+IB66B9A5nDsDzD
z4MG4QRgZXYg/oRkbhnmK1JCGni0eQ+ogTQ35jcOp2mqD9BpMz/+SOR1CLth3gP79F6rO5l8mXlz
0AZUYHoKl6NlfyA06lQqtX872I9Bc2ngPzXocRR3K65obdV9kiwKG9+vCD8XBzsUSAlVEJz4YOcd
rAmrSPX1g4oE6gR0U+8Y5EFPs+5fNIbqHKRYNVo8vdjW5AuOzod59Crjhkah9kmcX2hYW2FjiQBr
hSPGrgKXU+2l+LJwCrC3k4LzCZsAyKRYAE2+MvO1yDYvrEsNdVcuRkpIKrmACpeYKyl8i/JN/DVs
U1P3TvPWSt3zwrdY4M8b1l8v7tpAJbzQK2mCjDaWUnTfMmrt/JUAbccB5YXyd3nYx2F3f0qehMGO
Oa05sm++cjCqwf3ifPrtr9ns19xtcKXVHNBlyOnCQMRoMtzArvhr6cFjzByIb19BCt+chu8+bcJh
KJOJfdvRp+etEJ3uUyTTTpUcvEe/EXdSelIolfRSgNANowtKY5xCYUxQ4bNb2XOzBwpdIXeCr/wC
vf7yFQz0/86cf86RMSwFLNYGGET/reEgSh3JNJUwYHDt61SHBfAl7Qk+ufsjR0D6k1qDRlxaRZm1
QRtRHXoGqTaI32brYDtiRO8sajtPbkYsmkg5/kGHABph53JQZpgkchfBT2kTQNweK/hBvKOprf9p
eA1iUc7zZ+IZBHyCuSiFMR2W1UuR2ePiB94rcifruF2rZJVoZrkVCoW/dpwFm570W/RQi7uto4IR
A2mDTsMF/jXYsjUABuie0C8lHLnoHxkaNYzP5McypOc+Eo6IoTcPJt0KjVtFj1n51zsiq7d1GvYc
1ItUUSuhlV5sDfoogVu45tPSsY0jd3qBvSF4+robJvNzPazcx+Qm4A1gFZqUQOgovhvz+lAN2t4p
vUdkoHjlCB9e2nlmqHvps0Xyu4bS8K/llg14Ixz5YqVh8ZfJwp+UEKJ4bjVHFwCoBL6GXGidvcL+
Llo8ehN+Fk0PkKTrcm7i05aCi4F94hnm1SMBGXmqyeVT+jpayDkyc/uLo194c4jvbOyLoToF/ILS
rFhgUEaDg2m4ZJG54nuWV+CqZWE1++2O0RFjRu5sjVId7TFMqIZ79w/b3INVCiI45yexdTEWyL2M
Wpbh+cG6zTshz6YK+ywqFmxQhNhPzukSE4EYA4PRBNyN+TfKPuGwnYNrfCAmHopqjR0i87P15Huy
ynTf9L7R2ebbmmEVNUOdDotvii7xZ4bFXFwBncyeHRenOGVWIEYmpcE5BnfMo3SnaWDf94Z+Tu7t
NT7yM45Ba6J0Kfd3RRE8t0w/SyPHjJBBdNOqkt4SN1QYlcoFAoy20zvm9Y0jJLM8iOqzo4KLpvGs
7c/kuujNarcH+Mc/iCjkEYKemLY8NeRrRAvZ9nCr4JTD7+oh4VjQ2YlvM28RctCgGBFxHgnTnSY7
bVPPX+zxM6Kgp9LGbsG7BmLDTQ+V3qAuqeEbyJSWj6685dG7IN/AvephPtM77OdrKvBCe3Y3l3Aq
76RssensH+MPO0qTkaVm8mkYfS738lx1gFCG0Ln2nSDHYVkIBRpP1V+Irc3U+UO8xlfcmFT/C1Yk
WsDPj7CbHh0b7+rnsGY/ginG8y/7EqagJImLk/3dWEOEYoZqR4uWRej2+NS0D2EWXrz3gwk00ZcX
+xp8OVC8Rwz95ilb5Cvhm2ppzb9WOS6XvKAgawyO6Dt2wweI+i5h8nYwmzzqoH6EFyKsacyIMnSp
xfAhEJAN1aQMJak7GSKhXkiA2vuYuFx9FmRAQe81DQ5CCM63/qRI84ATlPvk5NFlxlCEvsd0bToB
dUB1atIDdXgmwC9h7w5gUdurD74pTNF0sG4mb9aNKYBuTHp+bkzaH9yeMEWHOYhbAYSeFxpkdr8J
Aw3BLqfTd6zbwOAYRnEqXYofoS9Y2dDz3P5GKN94ooCj0AYhIBHfW057KRD3T46+ESZvnUFaz55r
oNzhMOnauzcKcDZ8wjveHhMC3krbvPOR4PVjA0IIxA4f30gqQhA7lzrYLUIKP+Znn4f7pvjSMzoZ
po87uvrNrO8OUAxmIyB7GRxo+AVZm+fmgNhEhHFilkirddQ4uuE9equfJPQ3hJDho8yC7qwu9ng2
kEq8GLRZMfGCCWNChjA4RkAfFkb1xayWnCLST9w4L6BnknTPMJXBKts7Qj2F1dpZCU8YXs3wAnRA
l+h1+qU4zHK7vzMeRjLFZSVALTkmyv7IGoYKA/9GQqGI22NINtT2L4Qhw5yCbwl/AAWn09i0FKbN
p2GBRLquxBopgipCjU3e5cAX13d2Wlj9hW9dgI2eSHTVeMlJ83JKegn+iRaKWWx5vnjuQZ/rvYPS
Nr4SbFVgSgM8scAfPrqgxwW9il79ZaCvXj40gcW3gcnVrel1Atw1e0+OYMVsbPijKepT/k/yn5B8
Goz9bXidMtN7D5vxhgKcxdxKuUtCcqQtEH4CHGqWAdPMYEJH/UMXCbsTjL0BOi7My8+iG0r0ljaH
+Wvusqg5//IscbqjeEJ49JItT3qFiF9Ef656z3oooYsxwwA88qF8/QF8O2xlnFYxBS3CPQy+/e3e
G0nhKiYUq1WAJyiueLV3dkcjlsgpZrWKL01IfrB/YMiH1hQSkCO8HyEBysMrRPwWwaECPIsU+6f8
BKSAOAQgTy7xjyePac5iUQ/BrCNESnCNuD3YgFFN/SQDZ/hkf18raiHUIeIOcCVeCN4/bVNYWBwE
Mm9E8ZmKasSa/qNqRljH/i54FlxNyhYuKBIgRGNzaUiUeCOoDY3nhtbzACyx3Cq1AbnCLPkk/mHS
lZ50pw6T1pBthuAhQFJcaxwUj32R47CBptt01LC+vCdMMwmtrj190OTbfhLMJpR+S3GnyEOO2OrN
nlybkPcmmpCmuW5gEg9fTiDUzDu/QIDPyXMlNmBDgyMY8ZNFseX38OmnvMFPEvNdIm6PRB+IKEIZ
elfvGx+mNeA5PSwPO0y8v4gNVoiSGrt07+fCwNbJ7iFSfR4kMs7L2cGta2LjQzFjylx1oG8pKcH+
fq4SyNG5tpYoZyfeCDZeEzGSe3QBzYVo97YUWw0dDpC2xTqhTRfyD3gAvPNzvBRQUvZtdEww7brJ
8jd5WYAm01yzrCzvvGNsuN0yGcxoJXL7MjqNZBn9bEdDbxpKStcSnawEVFG7UUiRkyocHmOd14ay
QymEt43v2jOKNLr2dr90Yio9Pjj8JZTIntonVIJAKKHkrGNlVQ+b+I3hSclVQckx/TIVIcGLdCGk
PJzodxdYlzV1dRvAlgN+4V8Q+hirIIx9r687oghHYAUHCFAjyTxoAd5WoTrscU6RXOgCy2BKzJig
ZM9j9NfE4vm+OfQzLkvQwhyDAtjpoCzY3DeNk8H/Y0iXG1/seuV7WiXHUEUJ6rNNPlz+poSDLH9T
5KzRb8dqL079816JW6noAGHKXzT7SScLq3zy1jADG+X3/rkdPgJ+JN//CCjQP3wEAw/2zHqWMp9s
jum9D30Mz/l3BqgRtF7WnVa8Y93nRyzYING/INbro+NUzYEnXWdNVEb0XmdBpzaGZzhDsBYkGWg5
1n1YMgnksjUIg3lvhfibdBIggDeg1rzVNXwAdshFWUAIxIRcQOOamYdAeHgy6VYwCYo64we4EXWP
qyRfMHt4dsNkl2i8kxPnEn8+RM1gE7uLcjaCd8f8Y8tYEEcgBcKp3D9wk5aBvEqsVchMojk6kUUr
LJcKchOBYDZrm7MPPb3DSgejxGZpkp84Tq8mlcQI6fFcvpgHHsDCHnb8Ww1obZ94SARMAj0xeVye
tYm7ouY3k2sbhO3C2ti/zPwrNxojPP5IGxdhvqakcJf9ymtyxbmu7yFW55x6D7Fz/7aN1geGBXkN
0KvjVvAmnMAQrhfavhKID2gxPTHYvXJnUULSrsDeg+x1cLt2D347VF7aPvLSzeNMvRud8YG/gtE1
JFcJ0288SAd8vggjb+8My5mNyBfnElaw+YSgb3bXkOAW3AKPNQ45H/5sSLZq9J3BLkx7wKA0sRSw
bB1hOYf+IlcISPhtAMSJ3gsLS+HaXCFNYYCPKCLdin6OdBKza2FLh0eqGWh9CMutfTdYxoCYnRi6
iXPov4f5bHdwyQbhSG+gGZO+1uhTUQgcxxNHGSjEbXlIvxYN8DEp/RcKozejd4k8W4+lAirYSiQA
TIegpTNrp5bkGaqd1/7k40gsP+2dgjcyHf/5b2ZIzBTjs+ktbvQz+96i3CswibkpcC5y8w2ZjImU
oaKWmyy93uRGBoK7VEwCEfADbC8uPCYGT8wG4C9DTxzxw5KT/OFnq5OOw7KiuBl+4tvf0nunVQk3
hHhV9zvg364yOgM+/X3iNlMd1EigavAs8KXP+iJlVbbAMGwXyvgT/7aK14dHQyC9g1uFxzX0hq5B
8sp3UHovxoqDO6ZaMIRpYa98doBWwf15hkpkrEW4y9wPNB1xwBlDwnqCI9htmLsY0lt0Jc7D2JFw
ZnMIZpNyTQBtqMzvkH2HCjKEjxjZK3OA1JOrDpUE+K9jnZcmL/DuGvpYBhxoEuWoJHhtttx2rKYK
tEdMjPniPdk4j6pDMmDOwLkd61qb+Vobv5EZmM3RPznuoU9lA0Eix5wS1tPSKbzLX+ElsOoLj7so
KCEW/mNZcKr34sE+tvgNrRdyEadE0hb1nCvvZ9xZ1ayVgTZ9+2XyHt9gbAzKbU+xiqTc5vMmXOIy
ERs+rAEMxDKtFagPVBnj6Xeca1KP72MsiPzn+DFQV7pz9N4DPXdvtVsG70ERPNJlxz0GKmH0Lwzf
lzN1gosE8vdr3BQR7UQxrvSbD1cxHnS6USk9Bw4mN+CrFv7ry3URHMMH+uE27S5wl7GCjtWw6DwE
+sMk/IBrZG2MJjhLCA38Y1LJnIwtzn4I6k3xGdwr4MUCG4pD2gOD7AqAwLw/7G4rpcC/MdKfHXAn
o/CHQOcx+oroK9yEqSTkEZJB8IVDFk6D+ycskQLsFd4edNCA+QO4qkKsu5n5nRGKK4H4u2YrZZ5E
5+PVsOserKkO9JkLbjPguexwN3h+kBiZY8VCTV8zwvs/iFvSbii+Dnm5h2TkSXYIRCkOEyYOIOWW
KNHkTJUYNGkMmBF9SfWsQ2918YMXarjJ2R5lOL0LaXE5oHnas833PGLJxCPvMhMZszjKYc4XDJhf
vLCUw0iAvc931aZZkluE2ysFneLTzIhacTbb+eMW7xP7izWcHZnrAfIRJMxb0rHmF3nbT8Nh0PG9
jJn4PXycRKh0cIu83krjsZbhHcAsxVgzxuj/J4CDTDesuKncYtv7kPY5oQtkaDO70WTJqBKHdSBj
N6f/BMoRaRiMspe4y8Pb5EPA2Ci5+dj9Tva110jo/eQ+rzSHcczlZ+rSxpe+zyHI4S9MVLi+c7HS
BIrCUYe0DLq6BwQvOGxLyJ9Mq9gg0+Pw3q+mF1/srcCtAOKccoCJHf5YbVNwEVDaA7Ys+JbL2y7o
Ya9iiYxhh4gpRPnMVguzGklGCwq1lJXC/hHphCj8JZxR7CdprkcrBqQrPg0gansqU0DF8z4z6Fxi
2uZJbQxT64/SV/V7KCtEiy3KhibiWso+/JY1pF4zm5EjB257KKfzqccdIYRj8GD2SR2BaxRTb/dL
a3OCtgTUgLAsTxq0fqLd3SQQetns4QEuf6NYuW+Yiio+K0G2UFyH0JFFWDwwBx2w5nAKQCN5wtPk
QUO9k7iLp1VN+SQCkIOae+L6p3O7ackY6sp1P03cjQuzTiUvmjHeAM7fQl1oMiKGtevmwztMKThy
MqR+VUzqMMwtIGudxk1HcPbHUCDmt3g18BLMjQMS4+BlyziemSHocoBJ3+A0Fnoq4s65/HjV1UdK
fPDbkWZdN6XdmHRY092hiDvhebDMNx2YtmeeOibZ9ouAOKavaoGA/h1Scr3DG2YLDfM2+VK9tbA6
oXZGF01vKkepBlytgliJ6kuYPagszQwSSI72XJ4Y+SqBa2ts4AlDStiapB9eA/mo3AwOWXQ8jKWZ
JjGpxRxF+ovNFajYJb/na86Ed8hYM2FgkiWdTZYcC1uhg4YBzMhW6MiyiX6wP05RvyGFaaCPQezj
Yoxcsu9SpMo2aNOAiu8sIELyDHGsEPjYFXlkxWbYIhkFKvQTaPbHG3CohUW+ziPCEwKGhNZDyNw4
56EHPnEs59PZeQpZ1gTWB7K2Gi4O8wA/gJPilyE2F73glIgNMbxgFvkox+O8ppuTd3dFE8S/h6xm
bGwkuXeKiRPN2BTg5w+qmOznLR/fI1G50T9jIy3bWc2HgerFWMecIAe1vG2DjF/8nhFWC+sF8pqF
J842hScqYlQ5F9RE3dbhLbytKS35cTr9XUxOKkaKEKFMbcbcCJt6LVS8F7lc4iuxJ9rLhauEQXPD
BzOdVBHiVjHMk3CM9+qa8CtbwHLWNNClAhrwQkQmuW1Yn9BEqcMoHZw5X6yahrh8H0fxHWiPRbED
9cVFlrjnVIjTBfLWEdhRgKEjgJmJQRKJ5gE7yQjLvL4xgc1psTthymXpMNRUYHJ7NSonAbkOQLtc
kH3aG2OYZvZ5yOAZsAN+vNHD5Yi8MOOvTG9awFSqXOucVpPRfosyk61WdskPiNcF3FdWyP4cjBo+
y2UZMt+aSHTIaQS7FCQAc0v2IdW/e/yaKMO2f3Q7cJX81pz+vI0yqzfHGpl+3++W5Nvq9CHoxDK2
OdgcM0YFTGRQ9gd06+8/dXOa9kbibtvBRYLAnNquxvlckNGvL8pX5jaGuhEbjZJS+O5tVYAWF2Pv
9AGXqbSeIjrlKGPrlRgByYh+MItjUaxIiW7B7dScARPMbIu/gFegkTgniumc51COtgwq/Adlr0DC
5BFxKrAHNP3bn1RVFHta0qTy5+jtoD/HslREA5KfAGX6juWOGsDlxrnowSA1X4lyXqP7bAswuJEK
4Q6qv6GFDTVjV8w6/gnthNCNMjr6x+wwoWLPdtVMiO3VGkXDWvMrfBmhrlOqsQPZ7aHuF/jQ2nT/
s+PovqtIA6GJwAFmdr1x4osTogysZJv52ebKpzk7rfVtIpTEJzGph4Cd3rvtcA+lSHi6CuYcYhXj
3SJRYMi7kdegn0dAyGmAxAQ6KzvSL4ZxDAINx7WM1ZBdiJcgmN6hcuZMi0Rj8zMvEWsxqUHEFxg6
A0iGWAht0Bb4/hrrKaOOABZoetgSAcMwoCKRvfD5i2TTn212VThGiydAw/23XS5hu5AxSjmDw4Fg
W7s56/wBJf3m9xMG+mOIUEIkPohh4gvVPrat9BQ+8/2WEYFSsn26Y/5a5Jw7WiuT7146PiS+AyFk
Jk1WZYgpJeOfyQoixdnAOmkHTsCpQbm0z43BvLJxMe3bmw1voGGKcyOsJnztKHmMOSU7IOLYh1XF
yJ8iKY9BCG0SF7ucx9w4sWGYCZZ+Y9xMea32b03zsyBe8aLCNri5tNCAIDd8Yc59ELnh1z+zWyY0
BLR9t5w/V3CDOfqa297gGofSuFSMHM0eM0UIAFl0McEcEXpv8Qf8cq5Kgp6kIoCFzxIIbnSY3I2D
N8ZYAVB1TfOOFqtC4aelD4xp6kBznzAyo9Zf2X/ulT1AKvAOrEa4Q9C1xMkPZawwkiu0Aun7rwPf
84ulwvg+ffBekgKgGDQXLiInG6qr3y2G+ceFL50sPQibTlgyn3mPqoF7dp1AqYDCQF/DiZJxUv/4
YvDxmEu0bXUBiI7uBKqXmWw2mV/sv5QeYjPw4i/VlJMQWljQSzUmy+jvmNMtvWdh0rFnPtE5EoH2
k81gKCBW9aQGRKAvBJ6Rxo1j03JUA32iTAGfXgAO79+plJUXCkJqglRSBc/TGX5Pyp90t/588PRn
sD+DPO5x1jFsxE/4AP2MmCuGK1/cWmZiLToDDb666wWAOQ9jFsDlox3bfhJG7NMncBxw5aP/8iuG
My3n1RetHHvBFZyE6ybwH7zZu/FXm0xiWe7JULSAkmrNuIECawjA4PAd6RkziqcLaAra66ghNxlv
d08SvA/pEspOKZaW+lxgoN0vhHv9NsqZqB5PAdA6iAM7C7DQvRBe0XWjjTpEa92dxpTWHS3OSBlx
Idyu+5q+VgUz0MP2iVEGiAsVQbnKtq19DVzWMQ7bdqDhQYRlhE4wx2Hc2usUaoSfUTe2gm76peB7
+vhBKDKcJOFrcO8Hoxr7SI1o96efmRoDVDkaBfDQf/tztWpQ3VAAH8aDNo0Gt4//lvipJQcoVhWW
4hxDHjx5sAGqW6jXS0SXlyZPmVOOcVaolkbcjNaK3V2zdQQ4GdmkjV+iYxzru2K+PkDDZK+SygVd
kaj+IO0A0L49/MVx82TuleSozIRtKNVyB+4MjULP5AtsVHuCKsAG3lBhZokYWdBY+MeBvrlxHqy+
iznDFeGp3ygb2YNcLdZGs/nqbFMURBOqo9VlXFuNtB2o5jNW+lKuAak5jH1/4U68c2S67MgoRxym
kGsEFAxdxFgA5jXuw0z12YuvZjcEkC3R5vIYM5E/4EMATZtluX5BlmgwGlgUTlxhTtxkU39OHAis
DDAxq4DkLEabd4xS2Wb5fLuuDQ99gWr65jE0QPQcMbw38cfkzGYUkJtiBtmwJhOzG0waPqxBc4tU
y/3DrMJtEC2vczgXZPHBI78MqGZFICyF8uhKLmBJSZFCr0RfiSfjgxPwtd6RbGMv50OORGkRT2nO
+Zs7fE7Aa0fmHpeZV0TUf9QBPFrErVB9X5ljidnKFb5+PpgliR9HEldBdrexpktHP8lix2yFxmfQ
s5WWs6NAJSi1ilt+yVRg8KKj8ModEUbWcrgkhpASkPQd+xnuG9QVgRLWM6oW/MIIutKHaRcLC7IJ
1KTh0KBt06t9rYxo3BucIDQ4i+2JsqlHQo4yuM6qI5WIeJnm7mG9rcmesHIKuZvXGiF+hE+BmI2v
oC63p82gJ7G9iivB3tLAhd4EXtDK80rLY2uT8eGzT4U3LTbodY19IxGiO46PudtAIw7UR/tIkFv6
+hPzI5w44jb5AiBZbDCWN9mT02eAkGDJQln38aYV7UBNQ6r+vrpMFqH3Sj1EQM6WuSodoDLB6sOw
zgQOYPf4pLQyATBI1usHqT0gGJfGO9Upu8XUwLImqEtPgOW898p/+2P2LhyjetaTVbA4kKDdgOIC
M/hgRCGeA2ExlpcP4XgpCAODAuV+zwdnjhqSPNJfXIMfiztMOx4twMNhCRIDU5shY2JmGKLsOAzO
lCNNrmKbglIy+ZQUpwL7MkBJgkQ7OMbdrrHDxYiHGha6RVhkWF2t5lw8HTjT+gCSV4S4psu4FUGX
0OA6oOFdlyxRvAvFWXlH77ziS3QjEalGlDtGfyMNDyWQ1Zk+fKTQvb+33xrj3WJCgB8XaMBVzN7A
VPtsP4hwV53gxjEA7O+IyZns7qhJUrRcNylTLW91G5s0PmG4+EKkdqrt+rZAD1yzU446JrYOiHBe
kM4x7eB7p2nQY/u9QbDWvSpVvEd0Gu2t6Z9Iennps3nHzPCEfi8HmoR6Qf9nPsyL9dpVrgZJTsLb
CsIH21YLI4nbXgkKv+G1PkD91+kyqvfvfif4N9ZS7AV0f0ZGvblIB4+8+Q76DiE38FFwpBJ+AqzM
6IVdgVz8zIN+pUOKh3rdCIA6IbfcEomlyxwiJ2KJo2Es058wd+Aqq2m/+MbPgzHjLHYGN8x6XjZE
414EgURm9F6NCpzrpFxIrLH4VWNQoNKrIsCP3rWR3dze9smaJpv15NSYSWiDD/o3z1JjngtfZpmq
cQv3bZ/MZ4btgfQdHaJxWKl3Ox+zXujAdTQuBgQmJh9WhsEN5ebbQmqFBQcGtEysjWvY8qe1Eeb9
MA0kpvpB2UJhblWhnQ+g7BXu5GM1eZ4BOCDZJaLDfPb72qbtdjZi9VkO+Jz0CTH41F6wGfxvhpjP
syWEqvjSqUkbfQlkg9q4r7v+Fh0Lsjf25mMy3QNzsWKk9xTHC22obtmYVL+VqD47QFoSofey2iMG
DX/FJvdzv7VpxPDhhN1GPUZvxu32e14zDb+oCZ5GzUmzqGCx5WPYnARVj//AItbiiNMjfJFBM7Fk
b247c88Puh6dGRnHx2X4sTX0+H8h6gsYF/8SD6SX7rGg3vHNbrovB4xVQm+pKsGhziAQB5pWem98
OgZ1SM6bpxFGRxt+igF5Ka+FHSVuLoJaAAHTXGfxfV1M2I90m3fQDNgtrjYKrmmqc3+IDNvCSgoK
5uARQz0XrpjTxFSIqDl+EIljZH8fuB9kiQIJgD2w7bE60idwXOmGOJBwZA3vIJ/L1cctkbOIgyTB
2GwjVNzqGdOOXowMSg7Sl9WL4Q7yoVV+dGb1SEGGjlG4d5r0qAYG1Yy0Ma+97pxT5A4d6dOXZEdr
C84HOw1l0bItXufrMZ2PYGaJ1BT8N764VCuGb2EOkc9bMBg/trJXyGBlJtWvMGJjRqMHh2EDMl2T
m/TBv6Qnr4kfghac/aP/QoIl7inXPUMlUVJ+PjyI4vdI64WwBXR/XeWGGl4WxPxYFIm0UgdjAdSE
UUDVpyEfvZ2PeWfi3cHSQcMyRGxRYpo2Mjz50oifwNuiWhBKEsWud3PbFJGgflRfbbs5l/wACmKa
ECwlZoTJGw8a3CoUayNmGZSsMpeUmoMm8QbUiDG/CiYjFlciBBr712jMO3ojI5Pe4eHHOT0o89wY
Ypb4WUMLWGDm/f4j40a+C6cT3jk3CpuRUailb3BUnJ5kzYnSjTk+jmVsh2Jw22JqjT9UPv7DsbMy
Dh+Ma+7BM2Mf2HJwZLPvtjO5c+My4yIIVFWYr3nPOzFEMNMG4WUdqJfWYZ8zK/OXC54ZAScgmUw/
HG+4r2DQorjszJBmzReLntKCQSZhj8tBfiKvEMv0uLkmqNXLCmPPuiwQ6Ioz7GF0ymWjI+0OUAUy
LtCP2aQqbgKbnZGOCFsK3q/DcyJhduA2o4AEFk7+zNqKLcuxj41jkO0vmlP8veMOple+uOCIqRXv
vDsW2nIJNkLlJmNcqRv0iKeTK/fD/PfbBjsyCIx77hNWfbmxWCvsazLv4OllCCjhvEf6ND8aFh3L
uO08YQKFNyH6TL8+u78vfh/Pq4nfCHDAcfNi6uS9R0eGEScL5qey+0THTf6HEYigCaMjQFcP7NSj
QvNfXsVhARNV3KnriAaTxfnPolkc+6np2y9j0QlkECJjUtYkM3EcJ5BbSckLvgGIYlFkvvv1qofJ
VZf2+MzDjDPoVP/lcPLEOl748179mFH4GYNoMgPgdKyCLj6fJGnd4jzg1GxC+D5zTuwjxL1QE4XX
8PXqySGoYNaRmAz4BHeWM/lqn/A4Y1aOS03XuE2Lg3FanThVatZm5Vd4pZRjEQ1ex2TkwCY9h+A+
vr490OhdXN2/uOVa929c5Yj5OVIzSt/hCW4Zj9GEy9OZI+OSL+0OX3RtvzaWrOzTBK+15NEyrxQn
gDU2KSgMqcnrE2xDDEJuXKj4HP/kP+gO1DAfkSi44LXwHaQqZuRJ5N0zgoNL0c+Fk/ZANhyMXxgD
Q56l+j8snvSqkAARN8JaojDggetxGOX0AQIdSU8OWeIXdS1OfX2SvGLJ82pEBx+9jKuNpIWfyW9m
TLm6UbL01KiAvVF4B8hqit8all7haVCQKI5E4sOrOZuunVT2hohymN58SVcGXd6uscqEmk7r1fQ1
/7iu50fAav6GIZQMzADNWoMHK7vPXGOoDr54Dj+dViqzJjH9YqjU5zVQO4hXyGY5vsJfbpvaNnOT
VlrsZWjbxN0rc0kw4QgmEALTYm/XsbIIKgKUDAGMemYiNG6yGGkkGmZX5rvctQ6jFBd0z3VldNv0
i3ApLzZ4Z5Cckk1zVISFl68RAaqZoZVGXeNxXHmld3DFwYMsQuE7PLyTC2bEhEFWgbSL4n15cnX8
O2EbODrNkZ7AuxCWhs1SYELhgRMmjA257b+OivUgfdMhQOPhvKm6xeS3gJxE1wS/hqEFACDFK/2R
APZC/ZPeGbYAAh8MFoXmidsHkRR4IzCBZlsnSqcBN4ReC0Pz+0+e3GCtDUlj2hMXjD5MBjRCs9YA
XQ6mCzCdkJnhuH062dFeGMniw/aAmih4DP/Q4wmzAsoPFDqsMeR/N3AzmV9yc9r2OWzz1QK0Cn7T
wy9nA0+kChWcgLs49orp3wnTUHYN8A16C1nb8s8Jixw5goTUJ003MAzYGAQNfhAXQOp+CaRm5AqV
iNmQtWnGMvGRpcpSxOmghKxPfDf3AS0/i/VDxotAr7SPbROsACxgl8g6QSgFZsdNY1JLm4EYkecC
VBPeC1BrKEis2DeBxIKmEpjGgE2w3t/b5YNVvxSZ7AcqCOiwk3VZElwvbx9zeV4G4sVMOg0Z4+6E
Kf/PRldoC7TpfA/P4O8AxrZlwI6x9Akx5ENLcJ/wneE9M3kSmylw7bG4COiQmLQ+Dcb488WH8rla
BvfMeQHUPXny385hhsyNXREmpwLP8OrVUOtVp3T8c5jZFfGotX0K2gAPN/zKkIMYy52Wtv4AhUvz
9obpXYNCn/gkh74QSyFkYynYskpxKJOQVwBKv06BCegjMu+xfWMeOmvQTcbimQc5Y95C3j/r1OZt
d/Je6ERgLd8hC6HzQ7iKSZM2kmuXSUJJ/B4hBHjbvcp9rGGPaPSYnEJYYdlHTHd47D9GRzHm8Lho
4Co5cb5UInNGtKwA3bpOqGYSlCRcSOR7kR5XsJQ3lDTe8LiRCUB3qLM1QtlgxAHLYtRdv7cdkw/Y
nkFqf9LbUbXBiFrzMGP/gh0O4+67ZevoFz9CHmFn6IL/XWFlvSo4Uu3ZqWdpb+t4t7KDib3WoPfg
WIO7ye4KksHqb3I6KnNlnPHgDyEFNKC/vUyGzo+OUeEaY6P8s04JKtJk80Xd6DHvNsuhRhONVqb9
H03n1Zy6tgThX6QqEEHwqiwhBAgwhhfKYFnkJPKvv1+zzy2fHQ7bJkhrzZrp6e4ZAF0GRtZe+cDt
+PuwK0Hr8H52zIJ+Ek3qu/1+y8z0u3TtbVISyr/5cO8Uk8TqbDfvEKPueIutT3CFMcj2cPUdXbwi
uEzWAyM1P8AbqKnHzLN7eiAG8/dWb9+24dO94YMcfGpqlKHvo8dNeUxP9HsZu4PEvQVufvKqME5R
Grbt3aGDxrFoBSgj1/V+ax422KTOs+qdKHoMOLlDfNB5CPPReQ2qOvmDwZTd1ASknSHNQ7lOXwDG
4XmcFd5pOgOqZpl8gZXQJsbGiDfS5mzBUpcxAXe7QMUaYvw1oAHO52j9Hrjiv5bzIsmg1zoEAwh3
izvgZaayTpHC5EyQ3SPnVhfkmahRd98ZVxXCxpbwAr0q5LctW1Z+5Ch8xIRlzpwNlRgbqo8+Wqxe
TT6dJFvxcngnOa0Dg3VcOfBbIyVPhkni9AkChIFEwzDMaRPQWi0gkmna6UQWwrj0DCjoaWcSf+la
yAtTBy5v0TeJ4Dk4PVBvDstnTYTivCOwQ1KSQbFvpDpMLNY6bjqcojjydw7k6oYKWU7Le7xNis9T
MXYQ8YtCoeB6/h1OrNAkIo9a/byKLIZ3UNH4g6MbiE0HTwb9b82naDtB30vo/VaAdwA4G3h1ypPo
xPmu0FkndF7wP1boJJv5nHx6g1BaoeQuTQyeuURX+IjmlA9AlqGQzcXJxbFTT99dR+uoGqNJBk4m
3XgygFdzqLhdJKQjM8KooZEeOju+EBUVEV8JxEE0DHeLs63oXhjYpftG96e/7POWSKrCUwX+Amds
nw+M29q0ILEtqXhgCFLx1DpNfNIuQK47emlHB/yR2S7qeelcAWl3xD+5IT54B2yHR/+ZVdM7lKNp
I811bjM0OSLbhdoVGSl3vJ1+pogQ13kK+O24bOEmLTDfSO8dHd5iVWLIzUH+DDk/OFloTepxekv6
hcDOpbEyQzg7oysB1xTGIeR+TL80DA3OAXpPjg1uj55Gv0Ou1Rmkw1MP09UbVKnGqMrI9Zg8EH7U
NFgcEgK0pJXs5co/iRuhQbqg/EFJg1ajEkeT/p4GA0O3pnV/9Iq/W3wGANaMhJJkmNkLs3di2PtQ
ejdeCYtsyjnWi446sQuXZ/yUlAKoYSrDoTpf5EzsjAZrthgr0bpMOE+YoIsZMWku6ZF45J/zX8eu
mp7/vM/nMfIy1PzyWdQwgxoNS52IK76LfKNNQqEzmrAA+XJBNarPw8ckkuiE1cFLU+TfL+S3LQ4V
rO/4UcP5KIHZfRCYpSuW1z54svIFKWw/oynQtv5ACgqWvJAIfOpumX1VyXp9LvYHY6eRhleF2qzQ
7MnAhQoidKHC/nc59ch/DpGUzR0SToAjbg5pm676yllopIUGDmo8heQFlCB8wZLkWT6cMeoirCUK
MVs4/JgqJ5qmcuUTMCcWeuyVHtWEE+T6h4msji7wyNAxM8b8+ODztNmpnLUoRJTf191d54XhugLK
UkypA5uo6bZGZGlegWmn2WeThg04RQwchlNppXBwsvkv0m2SHJmkw6Shg44jekptwyOnRTOqT3n6
qNknQHMCkGzDi5zC9vbYwJbYJUTf1Vete/x+k9OvecRylrwL/kEkFJQu3du3Ygti7O97vPvTY2Lh
NekjMVmpCStWJgNWsEff/HCZUQjbG4sq06ezBJUBszMYZVp4ItF9whrZ+xyqdqX36r2JWTCDvhve
e0A/slv6aJ2zDByDLyXnxI1RnjON9t84eD6G8h4OiN1E14xV8G9I4ud7+YDoIThF+lALxo29vR7L
Ifk0qRg2oUek7CvZEMMnJ3RGCQik3axrgTafBDETlXjt7eMbSbwBfwy4F9HYQtz6WwCiIrkcFPs1
e+1Mr4ukY0KlwNeJ0vw0PA3R0bELlVTyxB1sRP1HoAIQXIOQRgWGjzPCVXaGPiD1CItYUyvWJNsA
Xvy9iZCYLF/0bDw0uq0DVUqb47LtHVA7bMlsMayEx1hLlc0TaRGBKInfTaopYZsTEHr+8IP9Qp6v
BY9v+q9P2MRkbECqgKrMzGB23YN0ryWyX52FeJtWMCTYLbJLKONDixTHovJsQ/teQzdS3r5ZWLxX
DjL+5cLhpyOK+c+fo40qbjeh4Kv0X9PWCII1tQRQPgg5LYEmJ329X+9ryLQKMMwj+cyQveqE7Wbf
+BejaATqbzr91FD6sNVxiuob2TxqPZzTkVml+ND17ejB3TJSrP3Rr+sUuU8OQxOGNKVhXIVqAb1a
xbYMUy0fVRZ2TbgtJcevNaMMCKW4owU9+gduMPGSn+OvFzG55tIbySiVA9YckeA5E2MApzZBxYqI
ldkINS8WoQfikzxdqjgPcpW5GnvuMzwMilNiO+b+9DcIrVDyU87JPfcjOLV8oAenwolrEKUomwh2
W4dEnOKV+PbxZNj4VfJ/Xey+nfvZEQAEdicOlc/4Hq9ekIznPpUzn5qAcsB9Bj/zxX6s1XCusbGa
kGWUkOmI3k0ofz/PLIcjOt482eZ3H0ZRQN/Uh3TKW+GUfELKJOArUt8CcCtwQmyvDlAWaEa5XWwg
fFE+6nE3GuXBBFIgIvyvBukIG89WPYrRP4EASnSFPJHDgaOcrTLDoRRk04O8z6iwDTx48ws8x450
KoHKXDtkRZ3arDq4IQLPi7EYMTR4/9HcyI0Jmggc0L0gZidPkvEHiQvfNWhOpQKwA2bA/DBfIZ0n
x0NSBBWa6lSyKcRv1APPa2qibxnTkBoeKZnrNr/XOiZOoohJW6CId7/JWBXMMShl4RcoueB6hiAK
QNMj7OhCc3orQnKUWunc++uYcNPwqgRGKlwwG4QEx+68iClCO7zNr0ayHz821PIgqatT3JySEoA6
vEGDdHCqrKlO2jSEqU6R4cOLxCknbIE/KeWghLV3cGzW8cj0mF4mHx5RXEhnMOoa18Ibqkk1x1ug
ng97/fD4PFssh7chxP7k8l1nLoq15NPI8oaE3W3ePX/GpMiX48v7ZlKQLAZ2Fm2G5wDwl4Mt7uVk
o6wDXCpIwxDquhuuNgFKmDlnH04DmGb/7Llen9Y0Mvcqexf3DfFVLmGd1s8Q3hNJDtn4CJ3XZDI9
/TDEjEuZV7mdF4zoaMDBjpEj3e/4DmdbHu6N7lL1fypzOOB5TPR4cDrdwqO+faI3waXb+uXOkBEu
Zvia+cmE5qDSAZihc854JTo4ehXQtGl7s7TIbJMlNGgBTJYnBQlxWr9q7i0lMlPbd56AGs/wVDrI
AtiMLGFxkgSsXOhKSnmBTy0lRJvzHPFuF0ZaXIkkKEIY1LlXnBZj1yEsoGvYTEBPHmxnmf40R4qB
OmQ5hpn3zTkthxUyQSIdrvwIgu/kIrCygChafSWXylJKh/bmZ0UQfpWBm8QOY4xHT7CFnX1jI29Z
HFg4y68cjZ1SItlBtXAdEA2fiXekEzoqRGVXfbD1GqGgKIGf81+SOt7XATXFFTcs+XEeg52vtG3n
QgTLNEdJwQ2iD11EE+MiTeDQK8OkJzUwvmRoQ4nCyhOueQUxm7M12iQgQkiNVEmwkTWnnKy4L4+f
HdFi7tw9hklzuFJ5aDEKHiHd8jSXqYa4H6UxlkAvn+FlcCUL1wCs13juI8H16T2/TnSq5I12gQKK
4pjf8O4Qm7mKdRB+mnTosMH3/4b73rO79oth4e+6DP+mJzBnctscANCyV1243rAmmIsik4MH4Biu
QwScg8Vf8R/YZDXnRQ17eUG8TowBXTG6cSHBtFyaQzQvLMrSxT70Q86xAjFt9kLSyPdAUcPVX2Nm
jSn0UCnp1jInw+5DyMVOu3/E3LWF4suJSHfL8ROMFw5Rk2QZWwiv2wQ5Wmi6/ZPwlhPfKBiDM6MZ
5hzRmL9wZiDE+W4m0t7U8K/VEc2CtbzlcZzf9Q3UQOis9hzsCIKK0ebr9X274P4BfHPCLQQHt+/t
r2l0LWPS3kPa9+Lh3HFC/rYDTCxRP5DAEPzgWXJkVIOH/3x5uHRrwno7oJ0NqrPqWPhDh7u4foo3
+QvazMU24ireIJi2GrER1OnkMZh9+20aowO7cwEMQW/lgJfoeXzeZ8cnlci8lQCIAuFQ7HjX4Q2K
GVwsIJ4OlgXqdLF5Oai3IZNPPu2L3m546JV0g2o2QBN/af6UgypOadGeWd+Nb8zw5nu3yObBAVK7
r+bQaocf45X+HFQ5q22fD97DHBzg0YnQCqTuq5sFU8dnQHh8vTLKkF4GM2lHI19WeEyV/dsl1vdp
5c0Z5c18SICspIGj7Nc5LgY4VxY5Nb9qbmW/hDc6ZXD76CSKDsTGPAPdi3PwcJoDGsUunlYxoXti
/dZhvEzvdFDHF6ZWdNu/c7AwGIdQD2jyb7/WKSMPrjfH6q1GdBabsPffjnmCjsH69c6AIjU+lb17
xsxZeO6cGke8emariGdwvmlp/1Z9RtafGFEnfLG65KakT2zCCa0j4vNErCNsHqioGa9Ms3vIQIjI
SmhJWYkGa1WI98TLDw91zTJWxo3yqunCv4RTSBT7Dw4nydVspjoO+yuqIGkYxFTUJ9dNaAaawlKS
PzNHPmqiCRNErIKXjECHCORLAKHmL3LLX+JKh/qj6VbT1aKaNdJayv/+E2OatAZDDnBKG0h1iluI
MgFYFOMosjpV2hKYKwHqI/rSVysSiMFP1JHRiBnaSEFAGIRFgZPSXCNF67amTTh69HvSZkQ7IapM
QcKEGDD4fvrEeF0IPK/SX7n3BUahQ/XOyEMpg0GG6KbSsGGk49p7ddH4o5tXfq/mrLInkhwAAQaa
DoDJtxzW8Ahp+aYCBJShvcFl0/mUbIiCQKO7cZegvCfZZ0/zvnNOWt7lP6RdPTkM/qmrq1SosvuC
TqpRaWoOwxT60mgwYQEgk4kx/OiYIa5InC5Niow8VbbK2BZlAxkHTnZElY9bMi6Ey0OLIuBJxpPL
Gl8APrAYJx+6HtWisuRRzgLjTtUqYgK3SnWnSS9wEFn8gnRoTCE7FMC2VCjii0jKc/KNuLpqcpWO
Ew0hx5uE46od1OJqjPeVvwW8ZZrqAgkI0fyBiKJF9trgAOagHVX6JXfxt5a+KBeKLsZceM1/DNWs
FEkr1Ro3prPZOiNuD4ecyggsgQeqYOgVsG4AF7CMFMOwyb9hAXDUEGEm2EbMo4RzBo8lgJgBMUuX
aKFIhHyAIPD231xFNs0COMpXsFqwWyw2iJr8Ajmo4nJAAqekANW6pFL5lPykax/RjEUUlZO8oIiz
A6yhMqr1D5CCPcjCU1rLfEJWERA8biN1RCuCWLQsaSbBQWTMAAGRrjwNpjdTcLXiKcmjCccXLwPR
PaavAt3zGd+A425LOfHpWgpN/PeKQiSFOM5JjZSOUjeCAdp9rPc4hFXdVrE7edFVN2GRSJauSVYZ
FOtkxXAgnf91Ni5wChUSHSPUpUQ8gZDCOcE4WTqSVgvU6GuiiGCXKhxpaIEiqimiaIKNRVxArzaz
M8DWz7vU7C/VC0piZBipMY1374QVNvXLcI1zfU/QiT7iHqRBWZga1+BX5BvKrgRQkYCyF5VCoYKC
Li5DrSND3C74iKAP4M/b8BBfyDKwMiWLMN2qd4vO0TmhQKsv5zd7dXYQ1z5QElY54yWM2nfZtsAe
jCn4Q86OKvZ791fpVXrmqD6ah+WS4XfQzlHcsQPqDN8r6L4z9mbY7N1Q4jDIb6pSEHkBnZ0Onn5L
oJT0bPD23wGVNSg6BuYJ34U7C/HQZZUDkqJlXXdVp6TKqv+poCrDSg/sHI39o+rua86+9Iyu1G83
zNwtaMJbcjNjtsVN8wZRy6ssd5ZrzuN215ghWKosa4M5ICDCR5y8j1v/dgtLaGgcDbzDH2F+/C/G
iDVwgWu3ley/T+Xf5RQ8amgkK0gwmXJhXzeDEryEOOsZFQ98FcI3rnmNi8PDx4cDLI2NxOjJkceJ
5/Lnw4jyCycszU6HLIgsAmLo4N0lW9hB3Jo7TXR3v6hesLcoXDicjPOESXQJYAQ80Sx7zbAcVrum
i3nbbfTG+L3BrR1hFskIkXaw7W/oH16goDZxinzHtVm5tMY0syj3C944zGWDEIOXZ1DijMRC1k+9
PeyZwmcbttgr2i8tOMH3bjmsL/TCewbal6hyIH3N/jES9iQZjLjSuzj399N7uvP2fnOxH17xaKsv
riiempPbCjMoHg5NNDyGe5vcFgVk1TI001VQ/l8sCBFiM3p+Bsb+Vjq44KwxnTP5iK3OGLNPLOuS
68/6d8N+m6xwgg8mlWXj7/pD4lXrFgABFtwJ01unKlU1rarBeMsXHT3Mjl6OybyyV2wG+Igp6TAY
kvbNvK8LwZ4DQMdAzd/1CWWz3kyeIxiGknKNIoxcqb4jjfvoswHRKiFZcvqgHeqZGF8gcfd4SYc9
Eg9TnpVqZZPr0OXaxuXZ3g8ai1uwHxgIeVe2cWcCmfILq1Mf49WMZ3swAmnAwgm3GTqc3qx3h73i
g6mOOImYMg6DXDqVrDfC64LdgXyx14MSuIBcgXcbqCvQzIiB36BlLtKRf610nZVrr+fD7HrDIqNb
4FO/QE6pjvahhXYUHtaHl41lO0Y4EJSOdpG2hzB3oqffBcTgTby8b19z/7CrwRkOiEhGNhWCub77
hRmDHNZgYWCpBXmxK/Nlcew6ZjAfQwDiGzoHhByijBVwRKGsxaIBi1ulaw4A/7tPvw8YgmOKg7Eb
rm5dLK71PS2n24383PexuGnb0Gz5hiCzZxHvdGRosrl0PaQFeA8LwZJ2BEZ7WDKmXmNyeuiMOQ2A
Ej4tARAHpvHNLKQvd7K1l/EJ/fugPi2oOIERLzCb1Hp4h7Q+gZXifbdR672AM12yoXU+/0XZjkmE
ufHW+achON9n9CSxxGg8k4uI9HVysynsGfew2ELIVaYgEHPxprVdgKqi38EU8GvFCWhCWQEKfy62
A8AzLwEhe3axNdUE3pgGWgsgFRLiSLpRcsVIMDAd2YXxs5nU+2Q/qkvX4wou/hwZCKfaR83jMYk0
lKsrHz+o1XCEHCtc53yyOlEV5R/hRR0Eo45qndIKCtrfG/1PZUHitZ6dAMtSk45D2zFxcvUJpU+M
aY5f4i2J0Ae8UV3e6JgjTDQnR5OyZQ0x/VeTPERW7fx2yvBw9DGCgJw/6JYet23Uy6LADuw+8EV2
vIPFZ5lSwA+RhAOTgo4ehSZHgYZCqyvi6JyvfKnEIhhZ+RazicBqZY0FDC7qQ/tysaP7qeaXJAwG
Av8deABisRoH/zvcua0fRtHCJHgwngRnxO+Bxgh88eZEzYMdVqStrgUJ8hBYR8NtFk6lC6UIsr4T
cIMBzySt0Btk/CSsGujhHKix2g7bbjOq7e2c/DyoPOy83s9z7HRkuY7h6xPMmvhJG31U7iosMeZt
fDEkipxk3ieZXvduBw+bFCrtI/ju7RE+WyHXYzOC1BDDbjM0fW1/y7el/YJm9Qdybd2CqpW8N8/o
3YKrimGKW976EOws906TbIVe8+9qkQFvV+P337xE3mlVu6JQ1R/MUD38vX53dJbB0TZR0uqhUxlc
4/PGPi/XpBwbu3ji/ZOdNy7rmA/akJc2RlHClOlDkrKwlYr4MpEAr0UeAyhCGSzJNa0kOp8+qfVC
2045mlxIxM8xvAMLrp9L4oMFOZeGbDk3cQ+ekC/dF60N2V1+sGMb3gt0eroCBTnnp+uEMhWTWuhz
Uml9V28ExCtqEM5D6qZniMKJ16KUwo4mOg1x+IWDQi+CHVyAF8KOwatAL6fmhryf8bZQPxyklfqI
NQc+ltG4IPgo4GkgZStW6L8kILlyaUTq3ZcoG9NesYQ2aABItbHo2vangt+Ux6vJgz0C83ZOf6e/
5rAybKBc2ZC1GINXcvlptEAEdlnze/UFd6G1PP3ssCWgs4OoC9sRg8kQdBEcruISbd4phDxBI55B
3MGECk2FBIuHNJmW66hFwob3yoOMS6iDUvS9g4kVBWYRZ6pP9947ejOr6zgWH+fdAfd3ec60NhCv
TOpwwA8wsllVpiaWMlCck7Bcp+jjVKGvDdSIrQBtBH4FjcHdWWpA2B1QLloHO8vGldoNcqaP9eTu
IHeaEjoSWSADy1CNcoGQvC+X4LybvzN56v5bDuMafqz2lQY2JwHpt/4X3E+I33i5jvp0P6iJSLKL
MZwGJGoK2HxqPqDS+gNMQdXQvMsMuf96fF/QvlBhTKBHockOVSEjFA/5JWV2j+YSN7ZBhXKNGKIA
nO6TyAfJkeSvaX+gMI5OsdZ7PlqKkllH9pLxME6v92RyPSblfdsnMusGGYO+j3Bwjl/5Y22TROER
wL7xkTcj7pNX+cfUGNCJ0i/d06EBjJfVBLMnvwz0nc9EOKUoPGJpVdg8DQ9qBO2QeJy2gyqh/vQl
WwnBVEhBQPMIkIT5eBlBpqMRgS5kug2C5WSChcOzhYaN2juAnvNOLB8cdE+gZK2oUf6Jkrr578nb
tir2IwfepbsMcu3gesU+geKDZhVdHk2cikM5Qv3BGclUvA8di6ezQDqY3Tpb/T6YR9noRZgYgbQ7
c8qVLELQxxMLBIYGCi6lSpvpL3jlCWXdp08QAHrp+sQRN0+k2zPBX0kEXsYkKuKYafT0coIAVqzp
QnwTGsHLDD+aDKEURWAJO2Fp9tpjvI/m4cTq4rvwcldh1bvEF/uerdDqP9HsvxILJM3D/mLSlHVF
6MQ/Yw15Qs3AINaE8PRv8jQp7lXGHmhSMIL0QPOFB2cnj4CHoIsy2PHG3nQbtZg4c/Y6f4xA6zT9
N5MlVGWbNypz3BKh1sHbnDCfGQdeeQJdqdniypAKehdQINho7AbiWb7DbFnF/zKrMeXcxqoJV5vd
5EQG9HvqcLbcSHEJjlMtdxb9gjDNXnffcD8m9ah/ZSXsE4pJt9SMIjNiftnHocja5deXrFlgDhUJ
LkTUU+E6OQDQCVKnlmD6IYoKWDZgPWsWZ//TqC4i3rewT0UtBMzE73n4DjRsbomHFwXae8DlqbuP
/unCFVnOkypiEXqZefnAnMxZLqm6xKHyQfnnhI02vjI7CkCv/Y5otEEng6vlrm8OmqU1pkbUYJu/
WpeCsDpTF+DVn6+9Os1H9GrU2J/+O/XqBMTpCT/Rn4+YABdxaVoGmwhXoRsIGF8Yoh6wBaHn+ZhC
6YeFTNczOj/pg4llOV/TMCiCNz3Sk+qp1mjJufYeGDMwXZIokBEGC+DqBBHh25pVYzBrvvbuM63T
YUcDwzcxMwBU/TqI394qvDGeVx35N5vw4SdTL+YAwK/dkd+MHFaq3AmGfU6SKbJ6+BQqe4bh31cj
QmY4NB7I8thnw0qoH5OZJ85J0R/2icOYF2DggsM9TTg2mVXxg/dtvvcv8Y8R7K+eETRYz/vR9vdI
yV3/rnGjozIpE6ZeHVjmctVEIydFCdPULjg0NP2firvvE5sONgveQMdaiz3srZ8BrdYkSGgiJ6Kr
lr4sVTWmjFULOkXDmMYGK2Upf7UqbUKIIsvjt6E2Cc2dIRNspj9oXcgVAyw6JihWcLK0j3hgXek7
tF1rWnbmTpVoGOKp0N0g2EK54mje4GMxxBZCdal+Vbtlb+eN/2EMLzeZ8oJmrxrwglaquwe/Wm8T
vlfYYOG+ppsFb3E1AQtospTMUUnCsvnafemdWeMqYxZbQ+Y7MJ9t86OpmBT0erAGvZupdpyFwOI/
d0vGyt+rtdPE8+DhQizUfLwqFbB+UrdSoytO9viIkkHC1oNjUfPmmiGDusZ/99CIVgFw7MP3Krow
btvw9VnPkxa6NWR/fOYVe15yCbIyZLEMrcP/glVhupS5z3F9shlcc4klsDXCMCM0Fxgd41eOvwSX
s+yUuIPcp+++QLUGc262WBQTl6mTkMpRMXCof7gQ226bngOZ54piAZLzxyX44OMOvPeeUcPXyFwK
VQ0pu3L0UI99VIcvQH3dn/VCnhO4XEzRTTnGqMSRBCAj1R1DcjY4PZ1KSKFOz6gSasAGVvV8GtL8
rt78EwcjDO43wS+LmIWlK4URvM1Quk16ZHlumDmp82sJSScMEmbnTfEJXTs/VY/1MwaYwGKl7l8y
nItxgX6FFwfbi+74NdxRO+CD1DWiTa7LiKVJ5w5WsMJSqaLddcIo54iSmj0TQDzE3FdzOtupgQHm
06WE76Al6XQQhoDSuF1Gtx1giiygIYWMoO8dQBzovF0XgtNHUONe6WGKzTcwHmojWij78NqHI4td
GOak/L/OKlmlIzGKNHHYxKJzBlr8/5GGjQjB2ad78NCB9yaB9OnXW3hADG85oqAaN0Mw5MEvOX1h
hlJLbtwtFtH7WWOxo74pZsLSi7HBOAucJTN2gKjBur10CUechsyVYHgKV5EIU/V+ql20kVhfy3Ll
CjY3HA50L3X/tPguCG+ONACNGH8zLWodfSIgtsfckiJYTbYO9Yr4jJQ3ANfvjkUsaTq37oEhwsfZ
tXcd7llBlwjBCPgBOBzDkGiJUgDI3IC3dQlBpxQ/nnhUBrShCSg4UDJfovSXbc4ZfZu+VNDB89OL
vEPuxt6ruRXulLUUGWz9dcCfntLRa+NY/4R4zaQrJMVFqsfp4Ly4+HRZK1z1NnUaDrCgABzBMLLr
zgwli5R2pyNb5fiyGWz/ivX1boPmE+HjIoUgzmuwj6j5rqjiZIVKA8mvUtNlmIV3K8HVXyU32/A3
+MJcAIg0LspKzMzwnzUeZuNrzxj+hddWl+gS0V2jDpcc5eBD+WV4MC4l3RU3TWdUNeUiqwVhcA24
exz42DYxCpbzVDx8PbzNVz2q0uE6/lx0Vsg+NNHV8cZH7SXquwHju3vylbGGq6gSVIIHF+sVg6fO
6rPPp4RJd3X56IfkgjYbG9E/fWaSFS4TaxRE5gsre+x7a3aHB8Qx1KvAhv9t+AwYwJPAO9F5K8Ia
CE6Dst7EwUT7Rr0Rjaw2eDOoZ6NZb7TBfKR3jaTrJY+WPN/08PuouthFdV4AVjTG8NLVRfh3GSDW
ZCPVa8KEup0vAKFY91U/juJW8YyWCjrAAjbg7IMq0WofANl3y/GuRSa/OrnoFGhMTNc5YAo14rFK
EcmG0JgR4h8gh4WLBOj/gm6WEdGwwp3NQ7ayKh2KmyfecHCbQBbuNYofkqGiDqHgdYte03IK/+AF
Ql5rftIaRBV0k909KjgozsRVUJERLyC1SsE1Otvrs71pyD8MllTlKO4vSH/VqV1tsIYmvCBsZVUw
VP7a9oJcctm01YEW6k5bhyaAbCNLeoqz24MhPe+0SlHg1d68C6RF6WMe4pV3iO+NGEoYiDtyW8Z+
Z6RyIgjswY3W/IKMAZ2GOct9+EYvcl6EWKKIolCb3GHXhOttCrGlwJGUHei8jGiP/p4k7wQn+dRR
mkd1FBQ4mtI3pF8iTu9R+i284zhxvl50dzE8gZLg4rNB/tXm+l0mVooVG48BhehnSbWmKkBzODUk
l6z2gLItsJM0/blF08QGh4RZbjoLgkeeNzJyzQ+724TZiUBqwWcCThCZFtTE6euf+dj0VmDs0UcU
LwKwB4pEf4NhvlgexE9CsWYBMmD9SGeJLslpivU+q/ofCVBBXKxaUYWhf8eY/+pHtMLbkA+1uZgt
GOBTDE2Jue4gmCJLa764uIeqRLR6xYsRxiFme627Jjl54Lby4W9ykWgHkQ+j+6J4gAVcRP2l/DoV
CvlWWjwksYgr1nRtVVGLx3qYmP3ay2WVUuVypZa7yTyxPL3GXuADYUN9pUx1OtVPZHOgUSHz7Es9
4VJkGK4714bmxj5HznEe6/NR7G7tkdYh6Q4ol1BKsaihA0etqW5pkyrtvqAkxioJ5GBMFOb71FpV
f5SeqX+ELweWA50SpjUQIM9Cx48vXQzwwkwO2dxC1WX4cGuqr9BsTf2j79aDBQSpVF/tjZOjAKgA
QF4WosJDs6RZDGkNIDHUl9plBSf1Hvv47CnKkzpRFLTXTp1+Mje9o060an/WB7k8vDvUXFyjHBR2
QaEPxRyXEz6hlITIC4QT0RQmRLiZOM7hc9EuEcPaL0pnqDnsFZ7tBdl1TZWAC+qhE2REY/xmaeGx
DDtL8Io6w0abbm7nhqP/oACLWIhjZpZngvRy+LGY0eTXMI/ynC3g5kB89X5EiDmRR/AP+nYig2C/
trZJH5YcLUBs1q+4LvGoPNZ5MuR3dsZNIKp9KHj0BEBqSsBAzpMDsXSh1qgIraDS7CB+p+2AHloL
W31M3QaYBKrh1x6oNv+b6Q+B+mwILffP0FM8AMDUA45YT5bfvp5hMz2DbFXwemh/i2rwj5KNRWaC
/0oFFydJ8dUWYYQkr938KKdX7C6glc9q2fSYS1XY/YwTTf3KJf3Sf51LuX1KLQf6BxWPipri4wnL
SEq6KQgJdZIKV6puYRp9LWmEhNT5qES5plwZ0AOu2BoeTyyvf2JLqNAfgdAJYrxP/gHDSp30Zv5J
xvS5gYQggCIVIdNglXJIAAHteKdcWxqRapBU7QgO+nKhA+0yepNmVP3nihyEPjWxQCEKVIXnETmD
H+MCFOGL63RM1+ElmtHeoNWiF1twYyBh7OM3wCPYEoytOxQtUNwPuZ93oKVDx7wjqhZ4SEd0/YXu
rOWfOPIaHMSb/oyOzjs5Z8wRG+16h+EW9FK9aTHMtA2E4v2TkP+TCrADPdJAHmQPan6n9u6/EBWg
B9mRjUF6g68IByljs0jdQ91U4GmpRdwn5qrnuvoSIQqXSRbm0vLQyqAuod5fkkSjuYJncJosRrTK
iRj0p5DjEasXlSZB4z4xOHM5YH+LfD0WGb5qcRDAGcDGlO3boBPCVmcXW1rq1sm7bnoXBm1Ndzgb
bjs8ED1Y+J1KEW9Nf817fDo77DvDyleT+b+w7YLVAtBs41kMm8JXnhR1UcLpGdCWuZL0h6/xSEeF
Gh5nGD6z68q57D0awCALnK21gcnI2EbnSJCnbNjbzCNbB8eqf0Ss8AsQWx6SZqXTxiDy6D4M0XVx
x7zAf+cwxU6lzujKK3IvacK759ktB6gKTL5PB4q6KO/Frfs+eysmh3PmbiakCo/pa4oiilyhjauL
s6txXbgRRlQBzoHn0fLFfEEbm+Cl+/dQzRnhIXJEAAATj2RYKp0rm2lCsIRYfbU5wgF/+k00W6sJ
jWEQIhrBH9mt2QchIlpCrJGXENhd1c685jd6wsGDdOK6iRvQ4PFnBvhByke6s5kg5ckY4YaU4R4C
4IPoI0ftVGihA0ZcGU8Aw8sluZGG5zKBF4+xWqdxlEF4c7prBIeys86tlg/Nf04wJ/WpVqXO6q+G
Iveg1jE5LghC6EqWpfv6po9+TESLB1nu1pAz1+2AvU1SnVMWUHoPtxhHfTgeN/iAVtD6ftHyPT0w
fMmfw74Vbn8O16BXt/C5JZZcx61wGY9hUbjN5L63l1UMr8V7ggbPkSolwnxKwrMlwaKMY+G/F/sB
LGLnzjizyPh+0Q9HkXnGTKRz7jJ5FDJQOdjH/B1qI/g59wwaMDeQnjzIOsfVZxgyfR+gy5DWmGgw
bxTvEqoqO9BxTDcBzBoZcr5EXJbfSTtJXkjNuIRyL0vvdDnoaPAbNwruB0NdR0xdYszsc3gLMCsf
igvG+vpcxpzrvc7BudnX1xUttyfDj+zd0JqMMva0tPRcPQzDVzi+JRj79SGU4huOX7jb+gX7Q8ZG
kyOgH6A/+vlEkXnJOlqDbNsRhyNnicZI00amPLh8MAGMp2a0N56RciRGeW3wxasR+j/xboEYA7qV
kp01TdnhHLXxc2D2SrAQJGzQfFeYpq/2rmDvr8tfqzfHzuxvBf5yZwzUH9x9IMDofHEvTC4AQ1tR
rAKqBMxqCgzizb8CiTjZ28YYbZF90EUAGKQfFB/+UGYnB/qQvfKbPQ/uyHYzvgSZNzLWdx/Auf6L
hTh7/RAWkTFGdBNMuEicKQ6dwAMTEW4+weB2ds9LaIakckUiybTxc5ui2LJh6jKcl/uRmriDnZwW
nABxEJgjVOBCvEO80ImsI90p7ijRfOe3O82fWyYPMmr894epyFFERsC2IsPtEEzuk/pU8XEzd5HW
kOKwwrjDvQ0jJljNne3g1EOz8rPnTnNTSuc1Fj/tSK7bhK3lagYH/gmd2tHVTzKulUyvzEELOHeY
IpRfQHgGlfw11tEvRhOefiugCtV2J5z6H2MkxmS83g6V+4pzkjNqUl2oF6ovBqON7pFB034ezBmS
82DeAH6TFHqMwf2nTieL4mxRU8n4As7+N6X04d7of+AzHlWdTXoRychbj16YlkSoXo7JgTmM0CWG
4sYpMV4tLKeIzNEFnjCJggmD0bzyiFwnS4fnFx28/YPGEYGMSEqyGyWXgIeFuwHZ7Dq2oGmsIlTi
gwZOWr6qdrxOqtELEzMmRl/wXPFvWKlioYphyLP3yr7ucO4vzI1Z/z1Q9LU+UyEojNu97Q+GF5AJ
TFA5CHtJvcVA7yYzwCsItANMXKkzmTxtdGojMzWSZlrJrOiB89Qw3ruAVoc30wjPUSN+QKUumfV4
/8Kb+YO8glCdguvNxSO2dxo/wsPYcLHVwZaWtuwmPgxOg1ZYkkKB1rQqOO874VHb4DJeeWBsYxyB
ugXjbFd5Y1pOVpgY4UJrphdwZAnQgaSzdv8Rwq3ZIpjBDIwR0vLtFXpq0J9eAMsF296h6eADDOyP
oxQm8Xile40+c3eOk1YjvtMBWGwX507z4tRGwJYdGLO3uJIydhvmywMkDm7333X5wp0fOByk49mH
Ifsw5b+U1UZ1fo7DFLHk6RszGnPw5kWGByzA8azptatQZc14NVqNTLRREEBic7DFI47DBOsZRqIf
7fUPAojy4daZPDK70Tbr1oAgZ+uv6wk73Vb3gRNfJYUv0PKaWTPdBLgebbwCVra/mwFn9bZ4YXFl
bZn1NbPiav/WsCD/kl8O+EKXntKCwUe/GKfgHieH5rnzdwWodm52O6Hxip3vBtu5xohlNAHNGW26
AHfyoTtBaRA38XtGyzm7LKBn0IgCkCME+91u2PIs5N8Z2Gkz/cVZ9RCfAtBu9w8TPotTAtLcLjYn
MB7ESZ5nMqNi7FD4mXv0xnAKIHjRmJ4nd3RfWYM2PTBrUGn5aypv4itP1U7KsI4UY4xDQS26gSbz
pldBnSO82+Yzjw/Ayoyco2c+bEdYYQO3Nlk8FeBiOUmvhzCpGqh9Cd5UcJyNN/fWwVcHwRUmw20m
8NqXGoDXEZwPw6C0QuE7fk4ZPmTJTME5vpxmLUAFS+cWiMd0X1/79FYNcInhPt1wx0Ks9OjcjGTL
gDne3cXb/x25EbhnOY2wjmHK5m8HhM78UYSsXzSTEPkULa+Anj93S4iJgBMoKCEfp49jshoWjETc
DPczFXJr+mUQh1tMe90tONRe4AF3NppTr3Tmv0qjPiP1YIRQbDaBqPPWFJYhYoBauO08ozm95ZBs
yj4OSmekgwumAeKRcuN9Zvnewxr+QsTCfDNkyHuhofYkqhv2oekdhmuoAwsAr1VfppGIxdh70IM0
eG/buQ6tECrbFM8bSjUK7t4CmidnRUAOFvUW1BcagYKNjdPSz6gEK8IKuL3tzoPNqP51y46ZhXLx
HPRmC4Dog9sA0TwGlGsUew/w5/0n39chsx9sY97WfnxdqGymdpwnJBngAlCWOADW9oOeK1AFHwbU
Q843KhSiESzUe9JrNp3Rllp/O7sMyRRpAtJvA/kRGkaSBvys4VLitYnqz77xe/9j6cyWVDeCIPpF
RABifdWKhJCEEAh4IYBh3/fl632Sa499HR7PgJC6q6uyMrMAn5lDxzAx8oLYaH060DYgZDOvkmpy
VrYa3qzE7zKtDPho04Hfwq3RBpGAiAFnr7cFga1Zsnic8fvLCC61vdGq2LUEIfcPvJEKPuNuYlad
PGAS3f82VA8Ec+ZqElnRyrXr7Vf6iaBly07MYl7bM3z/ileqHaZ8TpWVqC4GhwMalCxbainSGqq6
fzVvk4ey96VNGINdIgrheOWLBKcG8Eh6x1eHt2MW/U/a84CIw80QoFQnHP28pmbNNrUKaKhqwDfg
5Nd94umtkrFgPsmThBxRvH0ArFE+ylzq6X/t9YgxXckKaBXmyPDjyIOywkCCCqIE/VukOGh184YH
BQEDAJoVdMhxuITmL2ovdWFY4RDmbnPscRZFzfnZF+/8iSNphbQvOw1+srRYfpvi11Xw74JS4NwJ
Xa/gBoH9Tcf9aW+mh0ENq+O3K/XhHmOUvQ8VO1BUBmdnShdcrkYX26xpJSgNv8y5q3L6ffF/XCfC
xj+/+3GGciTuO4gwHycp8b8FmxUpmN9w9e5hkRsh9bbUkC/WGEvn0JXbg3omyjRm3HgRlxteA+RN
XljYYpCACk4QW0PUHag943sP1g45lV2bUtvWgmEM4CHqUClXAM52bd151qBSGOWwMpQ1uDTdUiyf
2mc0FPq+slvIO1M9sLett2y69ZYaOGyz1gEmIHsPrgMvrQSn8mPmCzybkQKz2EDKXYp8BJFH+XjN
Zh3yYCRvMiWAIa1f5wMdOHRuvDcmAYAzqsKBjIDGdPz82m3jGYgcpt0uUeLBMwVceILg+v7sxqQa
Fi+QDzMOO7pAcdM1GnbHrn905F+AdVWV7gOCUZuPwC3Uj5/6mX6DrpJICv/I5Er+mAeOGR/NQcGh
2qSgzinMamr80OMq/qGm3Esnw9ichTJ4mB3uIvgExkqMdQPIW2Be7rLIq3BJBfSle+KcVBrXGSgW
3EquX5iq8BmGGbI1XNppwmsQzILU/cwfVHtYC2ICAe4HUUkJjvxDQCosBvmd/ZNrizWiPF8lzQL3
D5yTSBYlDpMKi0qDvFNietkESQySMRoQbIAWlOSwso8Q6LxWCQaXqZZBGqJepd5C1qKcdZEUuPh/
v8t7AAypIFBthm4wESAOZL2OVcPRovnVNoBLejeVc7B3GY8Szl8jBmKGUW+JMWmbHj6kJUlrRzW6
w2LaU9LOAdSpjpCNU28DLULSkPsK08lRCwCqQFmxqXGk9hAgxq9jpuqQH2A5hdMIVOp+P0JFWmZ2
zM0ujNV8ZjwGQ0JQRdGWRlVljmiN45QCv6eKV9c7gPE5P6GZUzupxm0jbaYUyyEzSEgMIxOtgWC5
Sg8xWy4yVsmTErOEwFg9/XJsdHd+vXseQGBx8aIeyuNlh05SyscEY2PuHFAR8PXBzEeRJo+2+iPm
aDGIyrmNRBZJtUa0dWXvtPBDEx59A0etqMRlFt0mhvNHWoywDMTASrmx4qWdYUkC6UAZBNuDE0mc
oLv0cSbEw0Mk/ZgEUxxr8dpmWwpekv6EE1AnD7AcYJsk1jREpHLSjRy9UHRWKbnVxaBwZLkwbhBA
GZi88avgFYiIGfiKeNjm5SmwKZfOTtaGrDqJ6O0100whc0tJnVLGa8vIOYzT35uMuBoWMybYWpeJ
N+mNoq0TQdTAZkYL+EDz7+VVJfyDgmLTNaHT/8Zb9en0q6qP+BmG1l5zbONgzmIFhotCh22HbImF
SakryIBX4vveHDiaiou7Cn2XdIC7i+0Cj3fnUz9xfKvSg1DqpnMZljGOY0S9hBaWQw8anmbCAUmk
GwpJ6Ue0adMwpw3vHVsOXeO+5iMhUZ0zlbCFSx09E3wEfsoWuJyEh9n4mMGdpscLZU/9C+5GyXx5
AhuBkDbkGRsO4RSbDFypQDSQaIANlLoeAO8LasDKMqyoB3sAxmI+ZwuoiT04zeeaCZYCcPpEvyxJ
3xj0vaxxBnOe3A5kXkeyojKMPoS/WRE+Je+egtMQHVs8AjaqN4IZY1gjtg/jgLhpYj7IGtCx+pr1
DCFzOj2bkF4YEqhzg8eMZgcveR5oqnwNn/8Y1zkaTRiDAGWYbnz2XXo0QNU+yUQKrC+QdATwxDtJ
zlq1MPhW+CLdoZ3BmfGHMQ7x/ucqcW8v7kGSynsF+yITXQbdds4sfRjkjamg8JMPf3PdbkJNQ4UL
06XGilCwaQKsGJ1qh6UMmsR3+npihOMkeVsJdgDc3R/ySCTBXghVnt0gKZ47yFV43VIgniCTWzT5
qxxOw6QK3KZwMGcXbMGfmeY2BvUeF6X1T+9mGUdxeh50ltCJmiE4vDDhHIv6GldZdEM2fn4JR0C2
5qgUUM77IQDfNp4NpYrgsBP4tULSt0iOZjQtm0yWmTJ2gt+7tgjKGVIGJ/PnDBqhLyargV1HlPcv
tGE+spRO6t3KNI/9BNGHlYozE5f2ZexYkuqIa5N8strUseIz8KLQ1UQ92oM3EKmyMExZgzIIIlSB
wesOcQCzx+idrmfsBbbQ1SrwZmmd/yAe3GfNFFhe8agWsuRbH44I2T5AOWPfgdxzaYtFgnHHnpuk
gOOKSOoTG/D1gJu14gCF8sjlKvf4cqxzM+T1uuaD5CF3tIq9stbMKHQSXZJsk6B3RvJRgs4Hs4oD
jq6Iz/VzhK+HN5jITF4QGZEgXwO8RsiNtnqk3wfbh7bq4+ph9msMgHr+KLKG+qtiEyjeiwpMqA4B
Ae44CUeToUMk52Cav6DjHcJ6R7rqr1eDkjvnUNE8A/0fXl3LTEEQry+0hRJ8nftQs9btMgRJ1M+M
jwBhJ+oZrfRnUOiRzvcx6PJEE3/B73in3JoGPJxpw9X5FmJNMIcZTPN8SDfnQP+W2w36WPJ4P3j7
DhZYwMOTlmDIpqsxjXtWA+sNni1xjcF04lUzGcbiiOZkfiXbuol3Di4fo7RAQBIMmTDb7Y1xpqzA
gIzkMMVHOcN2Vd4j8SI4t5kDyvS2kLdqLkEBWNiGNASri1fT4MXFQko+4azKq1If+Y4Z/sZE8YRy
z8vSlHCTprCZrTSj0PFJeiA++GmVw5phRRzlNhH+gI0Za4ONtOpwcM75ABincTaP8jxlLHf4c/ai
7pq4jdDjaJHQU+Q6bQTewv9VWwvZ/Cudq1D4qqc1gxXuYYmY8pjlFnR1pIFcR6us2TUCJufhwkfE
IrjS9eE4pIEpnaJuEeGMfPVmAjKnXpo7I/kF8ZmS+bXNz+s0rkFmUa0YuwNtadm4YObs+nC1yw+T
h6q9jFekQ08b5Fi5EwLWjL3KKC9f46vrpiZuMgAHBxM2ppIihzmsvCwsLzO6O8yozj0eq6IMoeoO
WbZEIC27DYiKrDLzZRKoNSqiTtoA545XOIAln02WOeeIjI1YryMlQC/X8N4YG0AO70AkDb2iYcMz
qAEZFmMRyhHt9zALpPUoEaT8BW72HNMKnFPp72KzU/IuZJUbFs16WbHBgckcGLUJBiwLTUjz3bI/
v8Ptly5zQeNGUUskB53MclQ64mFCt4lfxIgDFZ16EneSD30PnwivllV8fqnOrAZsVaMVxhZyouM9
MZVB68eqZcftfpvu0afuIYU9ddjezGMh+rEmiklR4nB0JJxQPxvR9UyuGJB0VaDQfUC5pYaxOA5l
pPZ6xvQTORvJi3X2II5O7/lmsXmoIflzTeO31CzfecQ5Ps+O6Y/lFwlHusASLcKA0SosnlcSXkVB
7/OXsuGVzsBCy1W4K7yqO0F9wOwlId/gDbR5Us+JYPEGazzUryYpH0FHKS27hYAmawrDztKE+QNk
G4KodraFPwLJMjwzoQIcAUStcNpbtqIQdrAmHdC4mM6hmagAEMdCcZgtxW2VQh2EjDKA6PGllTQa
4VipZa9USRN5m1EZJjxlBuGWKMHqkJdfGeslOokIsngyqgyoAzpKPA21LMUE2OeaRKohVeYGLhsA
vXvhJ8goAAu2vwNGOn+dQeJC/CtCEKp7tJA0woPL/tfvUY9V5JG376dsYy4D8gotWB0p85yPoZ2n
ko2NxTGl7Jzlh72RE1n9HsRYvLFH6DtIq4Ee/ZTJRw5JVI9pd72eVXbfDuT0KlZgEHcXnJBrS+9j
Qjb32KuK5TNqv6crWXURuYKfkjmRsZ5byejJzoqmxPaNS+6HmTzPTPxJ7PqnUxxDkFrglIl9orxS
SJPINKCCa/HThObrly4DSSB9DwSFyMnoS/Uo7RplsulFCB8ilsCTg3PYMEMFSmrWWLwIpo7yf5wI
K2mUnSt72dvZZUlZbgTEXzx6YvrAJyCUEfEdJ+q1WoNuNyJqJHyPGJjqblHJvGggNEK565WKjBOC
msQv0SbKdKHyv8XBIqTJS48h+yTQyl35NJ/b9D/VT2eVWHOiO7T5u5NXegzcHWtHyx0Nd0da4P/y
cP0pmzhlosIv+Ihe4umItaBNe3PSnLZKSc4Z1vG/nr/KWx45Vlx0EDcMokbjToNfVEUQdwaO/fJQ
jqfFgtzSEXuz70y3B5uVwQHIMYxM+8fFpLyGeSAY4wMJkPydRJw14+XaFAo4ioxi7J/Jl0y4Exht
jphQU4TfRuu5g3zjS03GsR3RvwJYOXiUStiSrj7eDvuQxW5n3xZo+nBLuvWbs/VQMGAZqUYjWJNN
LNY5l4mgaIEspAbdpmeszfffJYWSMtZFQV7LaMRjklj21Gs52xXClk31YXGajAt8VIoIOcOeUX7q
qHiYVdoQJ6ZxMNIClIKXgGASn5ZFdLh1TLsxxNXgl030wvhj4okYSGLFQ30GSlbmMl3GX5aERl00
wY068Q37nvhp0uwqUKjWf40KfdJpeeVhTaODGMVCeX6gKxRUAzTb8FI+zLuzK0P8XcDlmd2IytK5
+GV3ZU37+wCbazW1DnBU9ikWCvgMYsqNY9EkZBHBQtKxCZCJ2AWqdfcIb4xZ8lAS1laG9IbLUj6h
HQj7j88glIa+8CIp0+/akNHUIEnktHjhmPAB9/yJ4xNDR4VDkM+YHoiB3PdYI78UTTPowJtEAhGy
QolIVVhwMpeeGL7+aw+Wr1tLufFDuIYwUVlLK6kUSTha+IANa7FBldAbHUhrxT8H6GbEpFkZXsK8
ZlLewdhn8rmUV6LyaI9cbDJ3rJbEQqH+YO/C8P77+9tafzim0EzhKEIBU2YWanmDOmKE0sSFnlDJ
SBPagmzSZD6KpsGyW4ka0N+D6ZvNA+WhbNb3NrqLjlrIKmRJXr3XirBcSZSOwYij6AnnamEX75Rb
e4FO9xZxAKWPEp2nCQ0I/0UZfAPQY4vEUGJo1U9Au7VF0BH2y6BkbkijO56hcV1hmwbUeeI7cqcQ
qBnjgKvTAEIaaSavfYeqvJ0+7Lk/A8JN4nTlpQVOINx3P+Za9yZH7LGyyHHqIDjUAy7b9Zeyq+KN
SC+rDPXcWi1r9LKZ3xda1tJxMARUNpIjglEOpwOSdFnqEWzTxqv+xL70SzaVBimeIAIu9YSMmSkk
wxuYYBUQm7HuLCKsv0K8Cfw5wBr9AutIts8zjI0qJdEu1Igf8qY+Hak/5ovCrze3kdAC3jWoOoqS
slnPxqfp2E/MRqyUh4NGE9t2UaXboLTXlpL2R0PkNJ2Ywz7xZD6JNZS7SBUJyUnriAH9WVNwZOrN
9QZnsrM535u5KLQ8Pn1TRakXAv54aEMtYidolvIgWCuz4uh157xWxdX4g+rHgwU9cCZ/TUIVhypB
4ExPGiyIkQqpNBmkISmvIG2M/qyYzWlzqnEEE+zpZMROJVHCpztWMSrnRYGeBMcZlCtWxA5XC8Gb
ddwjD84dPURzKLRVSSu1S2wEt9CjcXPTMfaw6xwPqd8ZM+bQYfSqtpzM+OVD8kU3YOUc0JksTl/T
RiDMv8LBRZ4TNUxGNkKS/xU9c1puSMOQ40OeU3Ul7r2XzhaAfMKZsqdpjmeIxJyEkQA2zRya/HCX
e6C+pykNo9v0hSeMkn+ZDGZZGsKamCBOYio06TF3NisLCK1zNMcdJe8AbBUsP6W8rEPxN7xVZniw
gVAujo15EZ/DJg9vle7SZzhbBTPAYvqlPaHjFLVmioV47zffdlAHdf4BhZz91GsyThHPAZSff2L0
nRQ115wRn6B5mR/zQpBwYcHw2PRKxD+ItQYnEEGAYYd8btosVhrPUh9HBJjHxBQ5DDLamA30wP+y
wC4Rd/QNUBwjt/Vm6UIQLHAjFpXxaerC/iXgqe9fdCiK7iZPWFVI3Om8rEGxgShDnRhaWMTbczuN
EaKzzz8WR7BwO9WNPFkZyjDKD1bJW5R0OPyAItxm/GUgHNPgrbNisiQnIYED42aKDYlyY7w7k4X4
iiov5v6OJxAS9ahllY5TIYmLcm0j9n62PC9BToX7L0BIVc0G2iTqHU06ku9UzdVAIWiWXmzpkhTS
U+jRbC0I428b/52UlWkDDtx4KrIvFn0cczt6jTStzrbNosr8xK+b7W5bT0T4muBMQMFfKwFul9M0
8bWIZzTFDq0ZN6rKvKhxnUdTsWSppWP5zGHWrto9e4jZFbOttv4jKLTq5vjpctfG2bO1QBarQh+I
LKjwNt4UPTf6DroMMBnRrlsgIG93OJtxlQ0glfUMIR8bK8xHeBjNsRHHlQJwT5Ee4usTHBLlCnFi
/rTWA83S4DHunMWGeGz6Miz0eQhDm4/Bs6UKb0ABImdmn3MW9e+/KMrhAL6uDIgn+cHBENuN+QKA
C1cePh5dCXS6wHgUvD53pOS6UghS8qTkDDSB3PFQE3bYDU8GF3E7ysi7gRZZJgjHwXviTs1TRxQj
jTQRZAYORFzWtyYeZ8mNNp2S25vFPdGY3RXAKh8g3Zh+kvqZl6gcTUQ36FpaxBUWXhg5qPGAQykE
qa6e7LHQsYIJ+IRFfr4jSFTM+hjZ5MOFDoj3EIdfGzdFzjHap2B2HKukl/0dpwZsWNl8U9ftyO5S
4im4PGLu8Wrv1j/WuqEcqGlu6/aZjd854VxGevVhsb0D3KGCIsoycgzmxWUUm/QrSGf3xGhlTqUl
D/1qXzC0koQfryoRvnCPZ8OWfZhmTauOBg28GAxy0tIZebNfQ0FkFNp2rSdRN88IuLvOyXPyp44y
j7jQZ0YqA8slJz0Mt0h1rcPeWi+vzA1HCbjm0wL1ML+ER3u1DsPXw7wiPH5573QVouw7tu/mB+Ou
NeLW9YeEw8AHnd6Ki9NxpOuQg9xlSHOlGCOILXUNTo3i8GsVuk3vDCRT4x2rABoc3HLSXFO/fFDN
iPDR6NahQd0iyQDU6se7Kz/VrHvJAmOEvNVMV/0KNj2wBA3zhfqM9JLop0pJCpAXKR0sL/iCGZ3x
CU0Lqm1kPQxAIKdBx3qyjzma2UkG+b/SMdYu+EtZPmlEvAhVqzkBnuo3oya02i9dX96u8GHW3xN5
KDJ7Up2cBx79G9XRMZ9FckzKDYnaobDwLogLvDKp2V852c945bROOdU64wZSAP4FBCg+O7v+BiY6
DDaoZCvy1OAM7OsanCOVRrhxXuf0ScrD1D4dm5PBqj37OG97xXlxiWAocy4/0eps2Dfnh7VpWGsW
Ccow5EiTzmFQ/jjVhndkWJ41juGxIaXgDPhfaIQ8ASdwtyX1ZPfUIkFbjk/R7JLGJCGACe65B9ym
Nc7WqfcZw36nqINHrikIbBg5ci2aILQ/YzcktmEVD4aEmo+SHNo/aMr5iDfDx+kw2HdIUDxoDKg6
TqY/rHXQ/rmLCgRLCv0F/ZGk9goKTc72x/yLTLTJeIQfMXJscAAfKOMzoHOCvxzuigzQS2t/80qW
l+EKHuLHw1yAQuZ+ZrRJTjnVDkO4GQn1SM5dL3JknwvWY1GjkAeQ5GQn0XyZlxXKZOvUvdCwxjfX
2r1aO7rNPyN9yi1qubZR5+fXvd+3XzvnOVtAA2yQwGqKq1ojHwCwjZvty1Z2OHMcUDE+7YqKxENr
/Dk6H3qBGjNRWxy3WMrY31D8RDxlcHKpIw5rr5An1mETwWLqDk6tqw2dZ3ggYvpFgx6eCzugXWgN
0f7R+8ZBaGxDW9w7g6eGpyoA0g5PFfKKCYONiLduB0dH5Hs06jOhu1gITnwYqA+X/O88MEE/b0fL
q8VgiaaLWA6mu083iG1aiSEiDehoBmfzS6cgAzfIDwY4epFAa9aX5FT4aybVDlJx63QCJGMpfOL8
jvKVhBcW4mQYFbqnMMeNm+YNfqqgcHb4mcN3nOYOKuKGDJl93yB3NBcpUzpoEhqy+l3bxkHJilPK
swZBYFbFqwHqRUa4Pxo+xsd+CTYfsC25hn/s+TDqCzr+OGQvNOexcEZYxhDo/ZkDCoo9oN+J9JIn
ujEPhONMNAdKhN6p65/PONywU9OD9YkTBMj4gea4W9xGahLLeQ1AqvKbNY3QbdFUAEwW9Yg7qszM
YhoJrSaOUGr9mBcRBg60AwGZQgwTA+RUpjEzONuqGCCDqvurRkgeJlQhfvtkHZ89dAJg5X9NzEOB
lMcVQvM8oMtiFg25+5XzxETClRL46nhjVW0D79TOZfGvJ7emhiccggYIEbmOUP0oFBASJh/LKLj3
m4OqElFkd721/zp4ZWCIbA+NEiPuNO0ugiCxjcnreOBqA3Efj72sxvELi0ZMjdJ865e9crdk2KsB
nlCnAex9IvgSliCLrBQ3KJjDjzdgeKbX6nTGeEaahwXgvRwVNuC7+LieLd8trq3hOOOTLha3qrWd
YThb6XGafZcM7Dk4OUcimVu9v5gc3eTzd12TSNAGxLwSjm6z5ACbb8ziP27KjkJgdmhde6yLDWbk
GAvvR8VBmd59+oLQxh24wWYRUa4SFOFhYmYfrDdjdtnFhlVKFoOdafLy4k4RxuEfrL39xcQaafBA
vjm8DIYMbVQqUojhXwGDFE62b8Ba585QYj0G+JPs6G7RZ7ET/AHMqOZGJvuPOAbkxx0wChZD1E37
GHZmTZeFsHiMcsOjTCX8EeUdGCPX3kdZPomUIls8/qlny90hhRDGX0w8ZQkTgIDZNHoFIQBHCQtP
yhJMFdr68Q623n+X/I9LFubv+x/gMpOlwhvSfCbLp1Vy6qRpAXyLbJCwbBEfDy2krMAhAGGDeNee
1YKGx4RjUnK+5N2z9dv1tbiX1UrCTCKwpOLZ2jZ5/Oa4sjdj0jWgD9Z8mWhfu3cKr1CJEZzuPMQq
h77CmSdf6IRGHaPMvHGXIATTnGIPHGWh2DtT1sdI1BnjzO1tgtqYTPu1/M51TMy4tSTZ59aVm1t0
Tz7ZF1pKyucZyYWXcsBiGnVPxp1VOmx0bh+rzUp1IWXxzL4u7mrcowMZmTYOAp0dwQYDP0pf1iEE
KVe4Jmdxivk9U1Zb6MMW6DogPkNhs2Ai8hSZaA68XGL7k16MaK/UWxX81tqXj3W19yEwEul4zFiu
jDzefnU7zPfLoMFM8JUSmPmhOMhpElwxdwSMzIhkza9Nv3PTT1fjjGYsi44BppSsTZOdNDCSnTmo
Y/BnK88n6UZfuvBfF4IauZ01//FT5lwxIghQJvyMCgfIsLjmqaOJ/Jv4eS5ZSOjdmvVKaUNEYwrM
DpA0uw5xCGasMecx2dvYwD7Lis+UTU9KjjVLEu/f7d9pY63/QKsVQgZ7IJslfMar2WYnFdxTa4Ii
kwGZe7/NefVXXmHF6xt46A+HBxTC12zcFCykT7stkdezEJF3QfkMmOWLlVwBOy9ebHhi1Owfww7h
aVWZ3+sODbfjl1rp/ug3tmRmb2B8mcZygp6RZB19hoBf7cHrgOybc3F/sIadQuuOgUOK0py+bQw7
0OvcKxY1yhXGuXG3/9ofVjQEwI9TYlpvb3ByiumHrb61jsPtxhwwVVZU9QHCOhgtkgOtGKttf49U
FkR6CK77tniUfvxlW9H+q1pQdYxuKfC82kiSf3IgICgeDGc0ivIn+kTfnW1HnfF1BW/fcGHKwWD1
BxVqJ5bKjYOWRKRdIEtffKPTsPSx4OOCYhUpFLa5NgQChjFhA0jsyh+XgVwlxjMfNY84DZI6UYA2
Z49/uYVIJMxP4cyBDfqLN0wzLQcdF8PhOfyRucriNR0ZaogFCIiODAhpp6/TGXx7L6vNzdNNfdSJ
le1DND7e7HG1RY+CKoYDmXgRuzE1VvuMo8YH2WGL6AiPmxJc2V2pPd/moL/4YxW8qcWU0JXdWmO/
leMzcPGhGFA0mK9NBJx5GxKKsplh8+o4KFCEZ7L7/Qd1je3n3XsOeYhlbBEJj6YHMZjPi/9oCI1o
b+dJCimvs82Y0lDvX5D8mLiI/X7UHR6xh7TcmVqPkocXkZVgA/Mg1amC5dBRpuav0lrDpa7ts7Vh
APPORzvO3gwgY8rGY5RI9DX3KEbAzfDtT4p/tNNlZwKnq4R2dT+KMWNIf4MhsZN52Ln3SRY4/fev
FnYYf4fZksHSzC8MHLlTRdHVgvu9c7cmRJCm96JyE5qB1Im3QM8StBA6tPq3OGgMz+boeMEUk4su
denw1LKUjHrnkNLVQicsWcxFCxic6kiu0Du5gdMYMrBVDigre9+/3axlr8h/Rvh3GIOfycfb8T4x
QzkAIEbheelEPB5s4yGitys7RsFjGRt0Xy22w35v2a2Ne+xfeJnWfnz37n3425DovY/Zf3aZi1Cx
qkevccn2uIxWr7CAPiytkao18fjIi2kQTdyEavpoBtba6XUx8e4eMShZBhc3ekGxOQFw+A1QVnyZ
DlS1WK3SRNjTOmqU5EMyvIWfsmnINATSHZM956uxBGN9mSHpfT7SyNM0u9mOMzFfFcu5D6hf53nV
8dM1AQ5mFIsLczlm7DHvKYf1Qda1sZzy8LLmECozCjypl/z3lAS2yWxBe4Vl9xf6x1rw9WHohFa/
v3P7ZfOcNr3KJz9987pXfLdHzyWsvyodCzAUgjoI2WsouAzVlQdecB1cfCfoV2Yg0VOIBxpCjlF9
3jDX6a9rVrdPbsS6Kk2owYGZYWEBC5dNy9KKabT6zuVpjtYXC3cWJ2BgySV2WBP5ZQXW6xhLAJo1
qa53BCllS3kcUBvsAmE7TGEAtoIry21FSTQ3SsEDijbGkta1wrTMy9uVq7TapdAOfHj3PnUs3rys
4zp+qI51or25SWBuBai0vBZOJQEPIDgH5dZKswfe9hqMGKMGq9ndDx5DgJDq3v7sIT5AWvy0QrSC
lYtdbMQQFO7H5AkdEurhyinXMLkyDqg5wyd1J5b3H7MEu2fLUHi/WKYX1YiM8WX+iY8bv44KOq4y
1fjNQAsQhsfKLl5ad8aGQhO5W0UUqNdgd/G/xYC/6/1KzTlug9vbNTDbpeUIzXplUwDuIPXdkl3B
Q5eJ7GzfLr2dd/eDHxD87b3DO5yBx0o2psgVjCVu7sPlQRWww2UlDj9D+qSHbN36dj7tUperbfbZ
sNXxAwtVQP/BJD7zz5ufhdqCL2h2M6zbEPYRn/Ayv+DUb16g/9uG8woLbKOrd2YgAfKgGocfJAKQ
T8yLOsV8/2AYYVzqrkChvlhFv3EdhEbBwt5Hz6VMlnf+cVAN5CosPdEmKXgsEQIL7w1fIxKnSL20
YrsIM6mIMV2xtQ6KyKGazLCv+o10E2MI1Lq1VjaJG3ZAtdbTu3v42PY3vVfrjFtPsUXt5uJI1dnZ
T6gCuK38vrZOn2ulgUDnSdbbUJBoTUPnDNfpFq8kTV2lNUteFJa87bTqnfwm1sOaYHH+ZwyU1JN9
v7FiSPWeLJHYZhYo7RCY9s4c6X1iDqOkNSwaAXy35hWDSafSJTKGJEB7i7pTjXAUwv1jB2t87xHf
vb2DOXHv6K1i6gyLMesMrG9iPiQl1cSach81MtbQzC63OF9lGCJrgh8IqXqUQGIg2mxmt0GHEY9s
WEdXGmB0vGEf/RnwuYG7+KdqN5yJc+zIVGkfnFx8kf9ukMNr5hbDqydGXY258TGv1PzDqgyxEVIa
FQbL3ODqvp1cdSmwOTTDEuJtJNwdHCbHrLKAcYrEoJ7mnhRLUAxoFbFLH9h3XZ38zZhEbJ67tzlQ
2hVxmY80mrTizT2k5Q0JzgNU7AN8TZjg+I0eoyuI/ZNNCMfL0inwMa2cdFy8SnKEGChXro2icSsY
auziCowT50ijs10iBWTBn6sk1iNOn8H51C4y7Au54H1P7f8cNLt0Z3FwYgCJs8tqw8keHlCI8TbO
XVWTApms/zwjDecYFzBXXpRaZlr0MW3zGIYaTKf71uZoRbcMrXgYTafPLq4TyOmauwjTFNRXqMba
uHfvl2Q55L5FLLfNhyyu3OPi02KAOScSD2gb9C8XO3rWWOVwB5xLRCOKPtqILIgGzLpn3H95/sLg
rMSxxQNerX7IP9gEkGlklsFPbGgB0lu/8qrmCwXLa8qmRDiN2h/6/smZXWgrPcOSW31YAI/DWv+v
lJw7a+cFzwM/3K2HIIs6sQBEdsFrr6dx8di+3i5WfVgLlIyhzw7eoRxJsVT5SDYSSJEhVUsFVLT7
oU1TQtFZHRbiEyDG0ED36pSaoDSVunVCdoGypFPqIfULXt1K58I0+Le7WdbGvCHeR0E9lJLk7pbi
NVGGpWsO/gaYIPEl+7AX+6lCi5IhRb9mqtyvMEOyi0gCC2RtA6VIMizTl/BVzb1Soqmu7G5aDnZT
/dfVfs8ZlCtvSFJClIHUoACx5Ogk79og+tUyWG5AW9lTp5tE3N2G5e5l+UHQ+bGOoT5srctxndYB
Wv6+fg34smadqUPQ56Tn5Bvu/7DtYVYZ3VRS1z3l2BZjnvHv5tEvaroUgBhwAaVSP0hMD31O5CfJ
miRTWID0cSyR1MqVgaydgpjWO/Nqcs/Fj0PPVcqiV2dvZzP8RaVLeXj62sAF4h+03f//Ik3Dq7/N
ttk15I4MdtPS8I54ZG2pyXsHYMWkDQkTDYh3b0WLyOX1/lGvJiMk5Ic+Ryvzu/mxXbo62tTuM7YE
LC+KwXIFbAc7az4mViwQLCRBukTr0TM8I0o6uwXwTTN0TJIWskv6BzLzoYCSC4foBk02sDi5+zUs
GvoOTHs64zeGW8ri/fQ+qZ6e2CzMicFlp0rhBwPWff5teF9QyEDDooUXrFAYuqQNgmVpXXo75xor
+VZf/gW3Q8yO8RcgEVxEnuJfV1osylCcSJCY4Z4lizbVmbzuALIQARJvPJlI71yOHqYOGFAJdFYw
uZf4WgRURs6JCnMSIY/Farrpf1ocSXwpuJ7lW0d6vMZMrsCuf+XEdiJ7jSmfMiO/OOBedsUrB5to
N62w6dTbRoNAZQgBHnMa+BTU50waxVzm1D/1GTcy2vaAFP95iyB1ujiI1vKKgz4oeKXVUMYtm/aD
28/CBClg65J3WM34NHgtV9Nqr+LtzPvcQLHc1jofdmSlnn2h551vFqrvSPMkm86dqm5GaH7+5gQY
uB0Qrb/pimED4E5Vq3S1TvQO0Es9Wrg8KJRDbqkSiT8GXR1NEpiEZablApnwHWlk3tUAEjJlCQOn
XkfrVHe2mBTlTEw/oV+pZJetg4IRZvzGe9xtUuKN98Z7CeZnI2Pm3oU1fE/gsJwRQucY89jktI8X
zWWbX4NvDcX72t7PGAVDPDpaN5pM9E0mbdwIqiv9XXzhyIPzBP8uHfnABj031HLRnTz3N2O+CUbo
gHaK9PcGSyDwpAY3AINlsBggW7G+mdeIi/M9rxSwt5pQwdFGgGLPJNkj+OTBaYI84VDW8HighZ5U
dcgt5cPtwavbDqgQEUFVgiPbSSs5K9RZuSV66iWboc2rFsRKIUNU21gikwmJIoBlEeISkBAUCB93
l20jmhChKO4Vplph0EQrn+0Ed9FL/F0/XUBGnYNCpZKLQtKdJ9jDajwXwoRyb54ki+sMBoWHiYpU
TGTSapSdYd9CP/tx4aCn+D6jbyLtrMwIaU2CLwNgsZqC9hCg3h66nQzY4MdBs1Bv0JdlVsAJ3mEp
KvoepcEkLg5HIOyY8Exi6iZqIErDZt/oICqhg4WB0jtnndP0uvQ3Djjy7Nq7Mshbohto8/CfKMHR
WEDPIDVxDCbzlWbV/DEW6wKmGVFhLAyYVAnDuQ6buqj28z+FhS82PX/5KO98gg/nJ4N5IC7vYLHI
0Qao1RnfLEDiAdJj4oQAxZ0YGW6GF38FWdCbcNEZzyRKE31OQoXvkgQC+kDO5Lw+5JybTIBdJ89p
PeAhJEWcAXSHFTiTDg5v81W1gTLwHiTy4bsH15dpxTQweYATKF7QE9BZ9xWmADa4v26JnsY6KwHi
FR2F+H86RDg0mEUvxMqllWadyKWp1G4Qs+VwHYb6oPyssCifcYf4puZMp829J6k3+M0iES+yM64E
Tz420LdA5gxsAQhSqD5FNUNJeb1XAh0WOVaD9qmSdSeweo/Wi/lslrxmnTAE+JunyFRgKtspyCsB
F9y1Rs8MuuULhnLoFG0RsxIIK+UXCRrtLijZEMc3/lG9Wl6kBJG2xqnQMHFOtkbIiGQolaXsby08
dLoxHPQOTyuFKU6wxkiKnjm0ThQ7flLyUPyIewo/WIiPJJVKUOru944sEzZFDJ5jcHLQHfJxL9H9
frgJbF3uGk8PnIs/oyk2A5SIWMVcwQ+K9oRNEOZiRKndokMXeuhP9tW6qPvUsNkjpmf+zMog4Gil
we6NGjaod3p7oSRwEF8hz4LxAWecetvqNqyG0+21JLTLk8JgNN1SSb8y2fzW4tuGXlUFao5o7DQb
oaidl6I24X3bgZxcAkDgcm9QEUdQ06eGJDwUTM3Kr2Kp23/LbivAmN40nGdEzf1Bk/WynRqtcbnJ
ns0X0NXJ/y4Nq7/Fw2DZ67b+Wq1Wz9q3+hN+MdjjLnG1Wj0utG7r1RjTZTmwhwsc0qWIGwYyvTQ8
yBWjCWOB8xBd1jd9jRDMzHMItrD8nzzJencFEoYTJMvRY68Z0B7yLTJHEhtrIa4CKwcHkqkUJz9h
oeRaK2sP6DagDtRy45R1AwusBnfjVmsCxXtpBcUKZXphGZVlYBxshtMvxIaQy9fsl1q+767NV7yy
RreyeU1mjUVjx2Syo/2J3llpAi8ju3kffNjM45XpvrMZnYN2BYYW0wvwwwKM7jGjA0VCivW7VqE8
+Zou1KbhjscyGOP2WSPLLTDl29TUkJNzxYkhOuR/D3gWh7zhYEHbHgxhQV5+U9pgnZJU7khglzVI
QvwG2SkONBzET1fZLInII4LE6Z2Q0hAxt1CWeFfUiFXSJWm5r/4mpcfg4RzLRuWyVIyIRiz63Pza
WmGh5OjQI2MnNAFUOj5sYf8sIsvKa2LgI4oEoKv4yQyGEJWRU0zKD+EkSucJgLMYg05sL3/qP/b0
P6q4xJ+Ea4tsxyGuqPFKJmCG5D6OmUiVQluX0VJ3mMxsBmDKzJ11aL1Lkoukh78mPSQ5jieRKHI2
qrZzvoVDgy/hjBkUZfErpYARn1TrA4O9Fkh/w6+9GBzwzE+4XLJS3PWFrHjb48vdF6wLQmtK6Jjp
i2Wnmn8WSvLoDlb60n+XkTnX/qPpzJYUxbYw/ERGCKLCLfPggOKU3hiOIIgog4hPf75dHSeqo7u6
stJUYO+91r/+wbgHkslYYIkxoIstqN1uSg9xp5PNhNIE6bmo4H1l0fmH/ZOGC4eQ1INSoE4fDU6t
zBbZRvAmqu2RNbJuEKptbFXQGtipj9UwNCluELMXPLOge0ENpD+EfA0dm1qWZUuzTBSznYzNDvr1
ngVuDhwIk8/bz4cHsn2zwAU1c0BsZXv+r32Hb4cwtuEvCp7XmKsLywgrOdg2nCgUZZAsxHF4hl3L
KZqw/z+JsuIc8BGn+KBSL0A3lScaQ2pBFOMGLBn3hGy6giUCiXwZX1EVcHdEfcuzMqfg/Tf/9IT5
vZCeWrAOUHPxeuKE5GBgWiHUTRmwPYy77ZLHqbJ76/RGCrXHtrRJZq19gAcztLawtSaC08t3/xdP
8c/yu2CuLgCL0irY5W5cGsiuA9rsWBaBXSK9M/bOIRNlJWSHYD6SQ2sWzTYLkXGOQQkTbkMQD/gz
yzN7OKocwCzG2NySI4yhdWz4/6z9RhQWgpruvKip6ZK3PL9UTjadkqCdcYJ73lWw44Q8WWFxQKu2
OUCoC8SAbuU9kaPS3Ac8+X8IBnyBXUeAnWsrWQoi6hiihti+cK8Xp7fA7/llsa0Jkh5vlP2NAwMs
evqefnBjsYQbqCBvCeZqtsHYJcDwamcznrZ5M0vI/KjThJ56zNmLWmpZQKcyrtsvERfhFQqPE0Ne
QWwravr+0Rahvx37eYxH2SEQWz7HiMhDA520jzC8xIHyx5EhcK3ktuV8E1ir8DuEyFCZQ2CLmWUs
bpeLa8w4X1BGTNg1OY0nZ97+f3oHaM2wvq7K6jd7gRcBIYsVrNTimuKsRtVIxCuIDAxjcZxRkPBc
Cj0MRRFFyY4MO3O4AMgT1DKeCdR04NlCFRriO+OSBf8niSRHb0AUTYhyBVTB45gwpdO/DUkYUYhG
LagsAVcxKbUZJF51Rq2/RegISQhVcIisT6wWiz0KML7kKbBYRcZ3WQ14L3KEVIHEpyjdyHPx5s4h
nQIOmwTnWqTSeQPsoslhhV0LXeRlsXTY8jA2G0y3DqD61jEWBKv+WejIHIBpisXMCjaqsQnMXTyb
2rYu1IWcbyfhQSKWiXq5/niAFFM42sOgn1hHN3LBkPHuBSW7UwTBs+FScje42VDAKYZ1Hp//dF1C
bf+17jZOQZRyISo/ncq58cAs7ytmzBN4vWy2Qlcmwifs5DS02NdhgfESjlBlAqEZzdCgBhnO1Is6
mmROeTqYwwO6jNp9bWmjLnUwgBxauwhgcUyVaeD+adRXDxpfIRYSr5huNdTAXIt4EopFJBM2MPli
U5ZjAiDM8mBpn59MC8TFk5z+HA9EPhR15nk4LYdIu4g1J4EmoMWqzVIL1LsFwkw+pOzCU7lj8hme
xxbdY42WFY4d2oXJnb6snQj3Agx3+JAhkCAp9AMkNE4MBafJl8KztmfwxWcze22hp/XeUU+Z0tc9
oNgQRncPBw3N5odQqt1Q/YOr/8YuKJWPg6f7eOwYrpSkYL33H9X+fTblk9AiIR/vlk/JYBTuxjo2
ayhHp6pkJ3Ay2DfxUQqZw/u2JyV/y9UBtcq1fEwx1EvoUuDfgDkMHVXBgRBlBQBaGuZSbIwUs5OC
A/PRepbHoqd91ybjoLM6nIT4RE4YR/zR7j9cQD/tZ33QDokxhLJ7omUGgmx3lHrxZa1MMPB6udXI
E0huAfxrpKDL5NtV0I7G+Mpih4+d131eqxb7Vb1/fQ21t8J26Ot1MBr16F6zPl7Mztd9SFm0Kpjo
53Bao07/XsGrX9dIoj3RvwgpPnY8hw1Y4fjV0oncA3ls1z2soQaNmxVmDO47qQpzseF/K6PVqx8v
d2BfWcayfb/2DHloNAz78QNXnN4xeUVo27oU+RzqlfzjcqMKZfYshBTOUD94HHJ5h7AVX4JEeOgJ
h6GEpFcFuh/ci4YDDoohBUXK5tIRRWenGwqO1RyYRNjE/DCRGTkAjAAncy3QTgTYvVKs0BMDzr1Z
AZjXVpI4HMSMz9vE2GWzPRoGqG54ShMupfFMqZOqcUMySyhN80l63GbsPPtPHgyn4ig75mZXOinB
cRnSUcB4LLDMoq8v2r5+azW7dAYwERLmFNySRL+RrIFFFiNSA4JPxRJhfJeiUcNUniX+92LhvDZx
YzxkCh4XZmHNiH45WjE0e5jj3qRu2b+tX3/KUTdCk5CJ8x62am9zhvys3gNh4wzikmxVcKlPlPJZ
YXcQm+tmtCwMEdFsgjBZCrQDYzKS2PfflZsd9FlKatqSYayYYPSYKxwMGXAjiET9zGKxD7u/dDaB
xJK0ZkaSsPHhB16gTXEbcB6FejGuqHbKoE9GLZsKlWxJh8Bw6v0AjmZAhaSaXdRm6JjR8c7PgBDD
RW/64hqiRnOU+3LY90oR+uPUm3bSn8Q85xxaHHjfxfU6HuuEfAlBUHJE512aVEXM4hDBlu4SL62D
2amzjndNdlqmGk1nNTDHLRiGsIyr851kGr51lW/Kymqo1ZnQTYe41AHrfmcf2urmVtzuvCK2WbA6
PPaQyzB8H4zLYGSNB1Ym5GJjLz8QI6IsxxcRzaZQf79Nghwo2f650d+HADTYtQH1DibVbJrjJf+r
fUmY8Ywj2GMg65cMaAoPuSJ45nNIRj0alNTNDxbaZ+xhS7c1/gV4vF/OE5je6q3ed7tx1WVvxbBn
8narGDbbICq1afydQ5XsjGnqjee7b2mOccuUVqdq1m14rumL+AXm8RMhEutq/cNeVMh2Bpo7JLtR
FCEDGN+TSiAlfIQ9pHzAqT0MB2IZm+lY1dt187CeQkfWzWKmMfQ8/ZvsE577n1WhkW/A4w7WOPrZ
TAQ0chgr1WDZPSajRXPTWFtIhXCIGAfpay7BjRybWaVD/OOmK1Z7U6ebFF5VwI8Vog9hkvTtc/3G
8WRMLwGEndqdTJvxmGex16pWI+iDPZSX3Kffucg2bLY4dMZCPZhGcWu91zFPGGb5PuOREev5/Zog
Zn6ZuJb9qF9bTwICY1NCq485LETk6vpFdqgIJ1W+NY0eePuvCzyPyrclUUtxrJLoAHV3LZ0E/E4H
AuYznPNfgG7ZxtaV+UrCKVGok9Rs6Ce3EkJUdfET7MS2dQk57C/f6/HPHBRu1RIp9Wr522veSWo3
73UJ64q3hkHJCXoj9Oc+ToSW5LLNddnsoER9GC78VPJR2XDyxT+rVu27ebEA+RyxVb+tUrO7LJQU
F1PNWJt07bQsvPq5a5k9DElZ+75cOt0OiRcGmSSaqEwCmtj4sjU1WFm9cfBzeT/gTUyzmulI+OgM
GVsBYGZAHWvGLrEBOVvOrFoGFZ31VYshFD8N5eZPcfnYlbg3fUyoUEhBNbSKoVns74sGB6HO+eHV
O8IuUNW/6gK/Kvq9l4/5Xcpo4wUl3Mwo3IVvxEj4eGR49GKPxwlTWBW1ArQrHH/6NiD7hrEUB9sN
xFycetJrXcEdCT6wpF72AdOvgxlJaNkYfJltAdXDKRvzHqX04ugSZCtZvDgj2LfIsq2C7BOWqvVM
AOULHjiAdxjCsCM7h98PlFkcpZhwN4yR26cen4m85610pATVavhgpt4wAagUjBbvKlPi7xseiiaU
xIc4/P6cN3GKhCP1zLxnZuYTQGORWhzNTfYX003WRkbODPsFMRF+x5yVo/x3rdctp7DJ+zS01Ply
Mbnvs4w5eWyUTsGqfPmk9CBowisxkLmgmT4bGrPiZ79XzPLNwYbDdmSBjRzV2hvAanuaL6YgxotX
xNNXNsYgzNvHXi5cZvE5sWvCuRGywTYnXpmdx2nY9Z+eFgpbT2zq2TD1Knz2jcbL76aCvLIK17Wj
uCXH8gAZfedytD0NYz2b4XGwFUBxKNYTcywyEu97hrofy7P3v8ZBRvNZzXMWxyh2cZjIaCQE0ZGp
6wOwFKo96CHSpnvQJ2s5FAEOyyWhEdeDNxzrJJoiUwDyYB4U0ja29pbxrNDYFeX0d/veABFvyYjU
eF5yknJgHskYfpGjNtnKpTVA3DR0PjhkCEeo7kMq8sJ//ID6hsZvSrlUgzCVjjY0Xh9vcZ+3gfQ2
DrsEFrVmrFX9dYQi/XNeVNhlQP88FmR8pgG1ZOEGCeQiUr+YYgsdKYLT+m4vmVY50rIBQm9ZqAy3
HQiQj0jsYoGYCOANCZlXbMxsPKwJCW8jLAAEeC6aRk+x3gz43GyZLx90kFAroaHGT4vjhXgJZnuM
Ftx9e8wRAMIqsBMmL6pZLIcMphnUW4OSpmnwnkql++1m90e0M3t4+SFgG6KTYijYC0c0zjMwAFRn
K+iAQgaJauXt9XjAPyY9ylJg1jjtL+e8akkEzofkE5cB4W/Wz9G4Du3MBTmiTaVMN87avra+pU5V
IzCLJ8lBtOzLmJD1/3wiePpwmaT3A05DKOl9T0vIw+h0VAhd/KZk167Na4LboyAX5mkAG1ioU0KZ
O/mPGAAa3Ms9qfAzR/lTL5nxocJhqEM3W8JQsKDsKz2wR0SoGCzxNfiFwRvSEs9kn1OCUo/dDaAm
z8zB9gHpH+7+tVUnBAviva/PVz/qWK6JAxOzsJcpBSqNDmZsT8VL5uWJ05DNAAngD2LazwSLeQUh
lCJWmeELQBfqHUYa+nsP8k5+yYEHhYd3eWjZ42qqQ3SN65qZla0cT+qIFDrjMDQPUCEHOrMO+Uov
J7kgFEvKjJWUgHoZ9huHZeMz/1IJg/YxWZZwFAVxYv+MaH44x2g7xJy/bCztgHKgI0kNiiwpinzi
hXASbZz+m5lNRYDWGq2RmPB5p/1eawxcLKl9N5QAu13nkJSWfWwtvGETezEbP9fJPsLGTwjLx1uu
EN/Kbs/HjfiJpHf+cUVA8wmKCX+MDq6qV/BDT62QmzLdd5B0Obsf4eT67g5TGdE+X5qP8ehEXhmc
pmkoHqk3asLWuAkn7iFvUY9obaIGA1BdZuOZfNlv9E/idtsUQM++jzAdBrh+XBc08csUs4G7WQRw
Ne9b7fJw2EPxvl3UUwWIkE0igRivJ9boROGFqy17yTRAhI0UgHoGWkSDXx6EfXfM7KT0x6rfsXnp
nJvY+HwthTGF3lDOL+qwB19ghvWlI2K2yDp/OESEZ7sGG4l6ihUw/A03UGEcPKD+3pf7PXSTllup
4RQTvCs9k7y8tk+VjDjjQwzRwBxjQEOTTrttlC/0joeTLE/fsxyDuBlru84Bq6Rs0hzz90UZ75Kw
tR5juE2VVQHSQ9m1Dqqx185PzflUXoMEDfYSwHr4+jhFbReEQ8p6TLQEdMB0KWdYzx+a5YeJefCa
g5wa0qQ6UqvWkwGL5J9BLPFOVfCcCpOE9w05tktnvMsI7BMm06b0s+vc7u00GSt/I1++fnZyN0tu
0s9WbiqV3t3IkH/8JvlSA7qmyEwvo1u3UQlaQWp5yWBDwLlm13pcBrtHyF8YYUoNEjhT/IKYcayg
+94dM53wg58nGLqAX4Uz5V5Yf6p+gTOD6h9kv928PCxZoTtjuM74nssxcrSz0jGUPDjU4YzkAXJx
EMVPfFbANj2nwAmQHvJjDbUB3SmkKN7NRqqs7MijmhjqIiUn0u5BISs9ZVHcOspSSf+c36V+WMMi
DRa3iGYAiNV8IQ5f8twte30bpIG5Hs/EgnPJWBzQNFEHAVk1ZNwJp2eeOwdjlagw/YhlzTFPDyCK
FTfGd+3vadwIXlRtLgbqqHVz4g/o54Q7keW7s47IPkzsGNLAfsI4av+WdPiFBWSYvme4iwW8Hf2S
CYHL10z/uKaqI1Pqo19d8JTip+wt3Gj9tNbEPPoRXC3Z/vNn+K8QuKDfgsU0EHxtRv8DE7c9F5gS
gru+QQ3RuKPlGHbbZSE+CqwawibwEMWhmie9QLU7FsagF9jxlFZ7wXArXCysuU4toZL3eeLXhiUm
UJBxWXtDM94WgbxUZpdFZBR2O5emqv3inazBxxZmEEz3NgdLgiHx94J4kpNOaFaQV5s7dS1FhGeu
hcks7G1GMubU5EW5Lw/+xfWHErSAWhG4MBlABfZ8V8dqNeHv7wI3NVzXiNYG3NHaiA61TuliYEEA
Fi/A82wy3Gv7DxQftJliHikmkn7EtHOz2PHyVrwRRCF1mhKXQlp8tIMyIuLn78f77A6Z4smGAl2P
6lZ/kCeB2XnQWlzHnjvQYWbou5ZxNLpAi3dXIB8QQWj5sSMY0F3AD+FxJICTyZFWe6apuUEAzTVi
JLlc1xAaAcmDtdgjb0FgUg7grJVhJiCLWfGBdQp13IIo9l7mLorJwpdWI8YgQgiWsgJUnPXJOLMb
/C33YuhEdWPCSWiFJ7SERXAxG8DeEneeNDdS7asb0BzbD+2lKSjrvHOxyhBOjHyaIMKrNLbQ9jbY
yUhp0pDoASG7L3zhminezcHXaAT/fWQw7ny9gn3ORhfhNyXsQd46ytFFtqAAouHiPBDeNncx/j6t
BiYliUD8VwyxqTFWgm2NBuQkgouX5LzLMiM6OEl3KsqE+CWkHigc95hZozK0bWYXSsihv8S3Wszy
4BKCFkBOlFHlgTBq1p1JE+lhYo6F3SQho3RVoyGOJZz2l4+gHgnLEQHiC2g/s8Rr5Nd/plaIXAXQ
+ltIjrYucW/BR54nByBXTNcAb0ygL2H7VGDygdneKMRlU3EobuC7EFMC7EUDNMKmxhC+Ic6zdJ7o
X1WSNahVBlthhnNFXEkFAdpDbGA+Hfzrud6tRflywGk+cekeNSbsEHdhW52JCMex2lA2GuovRoft
VKhe5g9m90duBXG3Z+X2NfNjL+r8GtIwxautjMWUq7IO+6GQ37OixPIXvDQhreCWi1AgOB5njg9c
tBiv4W7Bo/OCyLXnZuEDAE+MTBnvs9v1OeplTkqAOw/jhKd3P/IoMRFfcUMF5WqM/z4TzBuCmR9e
zYyFPbpdOw2F7p2nTKwHYetwgrAQ62FRBC/E0qqLLpAjyJY4qnDPAFxnr68Z5gl6wH3Z5ERH1ZcH
IsDpHZ8b66RYjOgx/cmm8HTgujh/WcJAiowtYRS8j1EPwRsQVS9KFzwAGWiH3wPyh0rMgUACGRi5
MdPuzynm1gsjLcjIDIHVDS7T0IWLoARVg4xBAf+iose4ncfuaSe7VcFlodSj+qfTTOmlRYYGCpe5
ehR8hGK/OiUpVeaTextbZYBYXwxW3x4Ka/vPGeNdBHW/3owdvoIVw/q0glO3vIIJCgEKbkpI/8Ah
/jVZCLiWPUoEWoZ8/dOBDcSsZgzdhjAtmEtLWDN/sSUytiW9f61fqMzLeUfJT1UBVMRFx9waUs+K
ILzlwQXvHHfGCwQ3geI/WyLNET7osEzEbNeXpjOjE6idbDe5PbuHSGNxLWHaqj9wih8YMOPzcvc2
26/94nUkH/AfuexG5NCVha8JJlj1hz6nMfvp+s4KPY8PFlCuHLFwxoCRYjFq0vHHnnC3c0b5IIz/
GCAwuhzWi/zx7sxUwaOJPsnXmPUwI87WbeogHBm1Ro9OrF0caMNqISJMgHQg/Q2OLC0U0ckfVMos
eIx9IIof3htUVqcx7nACfKmGZuXUNASsXOs9bVtvsC2ACP4/CiDQEdhGWNLnwu4+RUHHftUHb3f7
ij6nqH3iX8dvWG4nXsHJVbaMBxgWhbO7V+Fm6fRkj8aXKZr2aasXFO14zs/zp3+Kx8ZpdOy+5mjz
9YRRebv+AESUDmAUhBbyFaaHFRnS7CYEabEIWNw4NjqEdHs8tJ0RviC/oo77qjbNKaTHw5hUgq/b
dkT6PJ86XvjSCSu4NJBe/gdXUBoKIcUjbwp9fCXezNhO/753k3fGtJLH0++TNvODlFV/bOTifGjB
oBAruTnuG8GKWrY94YDEP19+iVZAmGgCQVI8x8bpezm9Fz8X4iZTPQyTvotaFxHIDGzbxqhvJEd3
9jgxRnMmHKXkFIhQNgS6LuujdOvX/l+fOWK1I8t1CekPjh200DFjaPaZy7kPH38h8Pjnz2hjpxjC
N5Gwea52Eh03IoZtTIXniwkVodRuvaCpJTExoZg2o0cM5PIwCLoYF3ZUfg3Ii3bZp4vLKGXHAZyj
17wvi2QZRDp8Ggyq4K7hK3rQ45cOmz44APbos/r4lk1VTx9upTDZu3NGU7FJV4qqEyxDL4i3aCm+
Nko8hB5me4p+mdPXeSfveb0osGmOKQMfVvMyoyeDAEQDqdkPFJfeauofgSgOvelBL6kN9PhvYPSg
t38xAO5/9OMHDyBGsRuEYg+9z/66ePWsP6XQj92k1LsoN8nceC6iHjMZMliMZIoSCmpcybAGksol
UehfjP5ytB4xPXBUK1k3pNqZxSkIRONHZiujaP17JmUDWvUd/weUghQ19IjkgzSSJbE84Y8Ts2O8
rsoWd6ovs6WK+pC0UsqU8m1XTQAutn2PfYqtiEucc32iKBewUTxflIXtusopo4HjOozelrKtp4Wk
o+zIbO0vQYAHw2d4zWBg7phww53VMYY9jPXbYx+tFfp87kMQlcYtWcQ23WF0e6zvNijfLZt3qPX0
6DWVg4jlCsGEDlnvPfwftIUbbP30bWfnhOnHy8jJfDNBUQGR/TjqB19KZfJa3cOunXQmypP1fZ6u
q6A3QS1BrFFplKk1uMhk/oBOkQM3MLtlu/g21rsDnff407Y00smmYuTbLd+CuWSX5PCM1pX13pDw
41Rustf+2LFmREpHj33nJguCuNneuTh7LuBrX9jf6TvKZePp37EgWRTEhz2CHI4Rs2w61tjgimZP
+/OkSZYnYxKw/nBWGehPTTwid4jVDrsp8TyQUPxjfGHT83Izj36ozLg/fjUfuUmpN4k+4OS4th6i
E3892KT6W6UJp6GVTx2MZZHo3CPynR+IwI3ga0PbDKyOee+x9zaO+mdksy74edmlnHWTMY/m5n43
weCU3NZ8za9ClaHD8QWEB3Hz4CQMCKhUL8+nqb0N2WxWrLyD+O8osfIPf8u68+pvQ5HND7+vzAKP
lsuLCoRA2KfZrpow/9MgIvxsFkUeSiN4bR3kC/E/KOCeS56ZBIhvNn6SPk+jJE+k4xvo/qXnA3PA
3CHsJtqtWrHIkiAHtTQasF1Ua0rQ9vjR+ki2cnLsrXbeAy1a84hKxxgUcvPVjHb1cFX7ICySJesF
L5QjTs9S/Xcc2c3dfJAnZqoYuzBTdZ8khjOsje62yuCabQq1XW0Q8ZWy7eAOCNDLaDZCQLGtTsOw
FXOoZpvNNSh8rf5thUwf0PuhTV6LQzaPBxYrRMHICweXI3f6Xrt9xEhHNqznj9LQeveOMpa9evt5
623lyqo3GO3kgXFQELbE+ByWi8dMpYPTa2wAkeRp/25fB6uOI73E8/97wxF8wZ7XW7T45N146eHb
GCUmfJOltpn9aCAhfQCv/idWP0pYDuif/QBCllm1Do8bZaQ+3nBbYKQsIT3YSXDMLy0A6V/itpc1
dD4UL/2Aa7GouU9Ps4fnv9g/2W9soqo8ldzwLhhyamAbx6bvveimEWxdSjccQXaGRDVAscBUs9qd
yS3mF6O8KSkEjV7R298U9F/AKkKA+GlNWTLjxBr+3GSk/35zrRdqxTVnFco++2jzsP8OuDLGy8a2
Xpsh4pTSnlRtoMFiwyDIkjPSEPolwwXUjKN5y2ZKXPVv+hyb98RkUMoXnG2MZ0iPOXE2MCadYj0z
X5uSLTgRcqQ6qIMlZQkGAuQ8f5doAnsbVilWSuRWMuATvEc6jkbQu+A2XIvdFtFvjJipgff6HAa1
XnYm4Dmjz+t/WTuYKEAdoWuCaAVbd3K/zAZACLqM9zNHHOQLqFqFCR0/BvQGIr4NZBdbZ2ryGFAQ
uvZ5NNkOHBWXEo6Yy9/A/8O47QynJG+h54UxjLSDy2UXbDY1knzBI5XnEDjgYsvCNr/3skZ/FJQd
fBPIU8RT4p/++U6u6QlE/+WkB0N8SCA8QUYOMBX76kDmlNmHC2+DJDkA1UY4K9ynISOfM/pwJHYH
1el23Mb+DjeqOeaQLjxGa6UBUYwrj8qPY5nWcLhdMVyiUxSOl7zl98h1INqh6JI7G365mBL8blbB
8yqo82P47fSXDD9Vf7j7lOZTNoVyXWSnqMji8S1axw1YRtyaX0nfmFO6SaAWLA+gZY7MCnuCnKCU
OChmJUnoqIV6b6/9eb0Rx3TpMo+uSzcrTw9uaDn2+KPfeB0rAuNfIDCilwdCpORdPCV2iQXGReKL
tdmL3i100FfsDARo+uRF3kb/YHEkOm0fuONzxvWGhqqz3pKjONLAgI/C2fz+TcVZ3Xv8g8DA9IHM
InnRElvh4YPiTYeVJbMeowqDJBB8UB4VYepKJrFqlnisq8R435QcdKIHMswI3ZI6gtdsEDLYFAfk
TdkT1CK95LNBz8d2VwJI+FCoY1bWp05QGbb3dt+VABGQgPHmmajn+g4wj6ZuKUiFPztoEmP63rBf
Dq2OXz97sGtuWBiQBcI8v0OYotyAActysR/d3n1XJbHNPOTWvt/3DvWkOETlfdnDkL5Zqtk2ht6H
JqZCJW/0oeBl7hBPGP1QTt6JsSEiTpvcT7Fqazy3jKoZAZvJx3ri0WC8x6jfzF84lI0qdbXaCDAs
2H8m9mkcCGJtEn1OL6pldmF4qBlstBDBCPmsinZ9t9QoQl04Wmn3Ra1hQpbvnriG0sBJt9fBKg+C
LmPJX/uXugqHaeq93ufXz6tI06LfyNPJc9N09qPba88LG0QuT9hAktSTkDlb6QbAaaBG32fw5laX
blrF1qcT/mk/jOf4ZlII2VIyCrYfyso2+ErIpH5i7vHsMd/M/GHnfqrlXb4lnSWjxE39dxul4CYH
iIWaUOJ/h0xJHSgd0qKo/E/qtsOT1DbsM+usje69fQ8Bs4rnGDflYf0OQD0DoxhlkNXinp18Ucjy
Ch9C4UvjHi+LtzcuJ2oO0VzSk1s+PKnj+S+/9Adm2V9lzaLsOyOSSfPwK3sdTIbH8fe1Hh+cb9Rp
PwetlygU3m7ec4rG60dK9U/GnEME6GPsUE+HimyU8vxHVtlohMqamjAcVmDp6en1QSoswPCZjGFK
z3N+stcn6rT6K7Tls7c79/rrwyRRnA6i4dOvFTo2sclWs0KjS6Yyo5DCtkNNNhLL7YkU4p3jxXQ/
Z9mpHMzT77n/Rcb0cSVl/8GlvbG/2RSBUV34X2UaT1UkWMl52C2Lz6pMcXgRU6vq60g1o7Jkftdu
HyIJ09x7ZNOR2QIvGe+7M3xFcc8bQCo3NPDr83C/ZW4GpgUKDeAUpsvKo9xZDymKO8NnAHzLbLmG
YuSS/VNsh60+6LkdpK7GvDEJqY0RI5ME84EH5NA9lV2TGdFXtiviWs3y+qMP+Bp+at0OorNgDPxd
r1WUFiKIkGmnfrDwu1n0O4Oc7SpzRx2pozx00atDKu4m6WQEucfrLxQEhT5EldZ4Uktn6eIAL6XP
UF8e4uNnvwu/P9Z/Qo456swMpIqgYOvb82RglQf18nMyXomyWLIrNrM/cv3OY/7o0eqLhfa3MFX2
tArstD9DkbwkUpEbBIELWecludLBOAJu5/mI+1gq2MPD5dvjK0zfDZX+HJ7TchAOvP5sZA29Rm8l
q3I/pC7ADTEOS0ZFvDpphg7LOWRUsy6hnpwSDCbApZ3FQN8oi9aofPaI4DATdF+yU4RNMXYW7kLz
FmPzMeVQ/BoumZdRCo0C4Arn6XxRv8S1poJDDgR7Q0jHle3LGGamKlvN3I9qRo4m4op1YR+RCz4I
FnDgUAgqA00XP0q63qKHs7gwgqusnTI28zFDfmwt7+4cEKG6zoFx88KS8MIxNMLcgG3H59rUJAYG
RsxZT65jwuRJ68L27mX6F2edlnYusf7NGEztkn7QGVb+pgONIZwNqhe6uBmxnpc+ukUw68pI02DI
qUu25IGDe7xpxrSuCpQLT9FM/C0yWCTjyYij7UN5NoCkyTM3jSFaSIA6QUTnwg6KJD5qA/w08Pk2
BzgqpzNaxm38sgKe0fFLXzTb6BYhiHY/rSGeaniuotXTvAPZjRklkoTIvW4NtCzyts9FuttjrrwB
E+vBFOWW85N4wxTP9EAN/b1i++3qqAqzNn9gGdTaNynl9ehJgc0Ve2D4Q81ILbph5ittwLIwhsaR
ojj3es4amB1mCe0suxgjCrIwn9Oc/vEp4ncJLaX1rXxwfCEZvS8BPROPGQgzTdLPmr1i3VFq3Jf3
Wed/7X0169l0fXjl57SrQ4MAllBE0OLigUPC7G2vb72QZpX2sHiYmwo2KleH0qUy7lFdsOAdf5aF
lCzdJHU/M5h2QdQ/ceXEo5tO6X7TKw9jHgToNffoO/VVhWmPYs33u6c3Hcx33KnECKg2YG2ae5hd
d3hRH5c49HCMkhhhPQP/1YusodX4DMpLGcC63NQmllKvyXOFBVhtmjKzfU5MZlq9P+EXyox+ebjw
AK7OMAnji7yLvb6XnoZY0z0AJI5WxMgHn46XdVlAWkmsnveudeG8wC5FDwppxco8YZGnEYBnbiER
+/7DuoF74PHCauO4dmCr51S8/7LB8B49g67/qG3HRDscI2asZnNKro/pDdDB+DozfyKQHqGJYgGa
vsBfOl3+mb2Wx3BE7jk1JicvVBTUaYKNT3rqK5z3p5hbYYahIOLpO8IJozf9gOfvMzQKo9g5+v1V
p1eZGFo9nMtI7C/WiItxek4FfsRj9XKj/pavXl0gFn4jdrHvnBUYDc/45w5Q7vTh8FKXiRH6mCex
sLOdeF5zuuS/w1lINzG1/RitcNj76hkEwXWVkLk3AkE0QHpFaPc/polI8nDEQ0QvghZt6dmK5dE+
MNb45zr9m8wxBqC+BseznHyi4AwD/E4NjYaF8TuVF4j/ZH93U3z6WkB0KF4geoBPqq6B8ujX4Sys
O1OMP3jIREmN5dhSRkPyB2mXIQngO9UQzNwDmU/CSmU7XPzEqExf6QxECNC7pgDFtLU2Vf5cQ/qF
HhSDz3+Q6Q+UmlYV1YAa/YEcz2Kjvfi4esQrQGdh9P1FviHbRz/era0xDXFYEjQUFAxaeURiMKE3
vkJnXQhL9wJVVd94pw/E4KhdMw+hfLsjudZcGBC5xacjilPgmMtQnSimHAELcrUVTYdrRGu0RaIZ
G2vRgSbI3ZALWOHHJ/ipcKrrUgMsIkRliRvLlw0ANJkGFcENFnSWFEDw2wLsO8MAlhBpVMLRGRN3
OPfI4wQZCLdqpiedmYx8+U/DqwUHmyk9IwIPxVSJgwCbvsXC6am1AZ91LqM6h6C0kXnsEfMqdrGq
UFsK43RKEz/FhEbw7IWoBftd2Pj6Fg/9aKLOf/4Z4Q85NBw7Z6HnZa77Q7773mnT1lY1/XH8WNuQ
u3ahh4bJHxKCSDv2DDIaOmC88xhWVb4e/aW20FsANQceyhKnN1XmofCIC1lXdhz662TRC19GFQ7X
Rwsvjn+iiffujuMM/BwkIiJGQASGSS5aNIbeNKY5NAeMtJF5CSWBSuvFiAKr+zFt6dAKu/P5Kp4X
YbY/NiZ/cahhfEIKyHYrwiVwsxkS8MoF7THQSefSCcKJubyeIQQPgAV+y8MEBdNqjq4G5SrS0PAc
ipynu7UkKQfpgHB0z4wuDIfO9yZ8XFDIoAQPqmC8gjuCCNOfEQUjXk5gySkSfqbVBzGTwche6JD+
ULOgx8GhqnZpWcG6Ad+5UiUrZ66A8S6vHUIW/H3jECcknGVgZoLVxUaOgwt2UDqeIP3JF0SzRzoC
0E8RjniQSwo23Y1k8wfYhrvnWox3kdHwTD78Zh5BJ/Jbr51XUTkFseOU5yFc90JQO+Ayvw1eTmG/
/sfSmS2pii5R+ImMEFCRW2YQERHHG0PdDogjCqJPf76sPtHnRFd3165ShD8zV66B0tv2mylAp3t0
T+HNezAsmrd9MTmjgbnbccwRS2JRl+7yIZKSJRZdfivAHseZbrCcqjm4xc4T7S5HYB8bVEllyIkN
15IvWQngAniBudcAQImnVhf3+80t7kKxcLreEgTJmhb2eXUyw/jMshxM5sKdBSoQe6k87Zzmpv4D
alIszPp21D9lyJtkouCcpeUdOc6071uvSIxXGIQd57JBHHaePQ609NzVNz+Zz7n1R7UDudLp8lnx
4Mq7sJ8UTXg52SfDAmkoF7Dkt7Vd3hZRHfJWNoBPkCrhgcC050NGg4zUhFUyMpdMYdn5Yt3ILlEc
H3hM8a5Hzu6QFurtsK8NtJBRzXzDC7jMvu4r4mpQw1R3PXoT/SaxX0xUGlb9CiJc8YAAGeKRBvMC
8tQcnuPqTzONorkzeIDyHb7mP2qI1cMPqDIHMDNYVdj0oVxDXjy3YrmRK/GXNJJIAk6C+xixd0ky
j6zwvQpZDcP8CueM2BdslE7EH2Z3fGuvAfIA6gO8UdnSvf59bfAOSc5jXsVdCJ01kruc/McKTyCk
+CbkV36pEKm+5mb6ZS9jMXQiF+G61Zucxx7dbz0USI40NkAAs8QiSJ1f3yJvuJAVSn8dkAUQTtnc
9HCf6m17rBWH6wnM/spa73IjuNwHHFrn+fUzb13seu14KtZWhBEVtXM/E3ulG9yBRYT6TxRRhUhp
nvsHWQcO+8y1RB3tOT0SkJ0XsaewG5pXSg3sYc2Uo0XHVFV2Dbdxj5fbcXmYNwS/SWxp++vqWMS4
3fHrFTIkAqwY9ofwsbWlra3jx39vW390y/W/JxpTnhdYAYXIvh6HL5jT6RK2MQutwI+MIlz2J3Ok
F5yY0B8/OAlr7bCDZZcQHmvk2YzEyio/O3Lyx/fGu4GCca4aG0/EivJaoYSDfXKo/Bw+kuWd/1+D
vtlmH9oikvyOXyGpbVBoO8Q+BcU4yzrO8AzIv7i+4KqNCj9gfXwmnPBu1fMrbDGsQpV491o4fKRg
mmyigG8ZLUD98T/L1m/vrALXvRn8EyVNEFQ+h1l3sFU3urueaf72+LWB06wC+7iB5JIryA2btCEk
rue8Q+88my9rVObGlcWreWHizh5P3l96uw0ibpXe6LZxqONQdyY362MqyxnB7UaT/NgDUFnY0Uxf
92D9gC6PcBa2NMsc9Lt28XEN74nS8jqFxz9peG4G+QpSh3In1bh+D9ZYaXB2YyybwyjBGJkAaR5N
Aumu0ChFrAOC15tB/KpmPzKl89mrdC9qVL+c2oYki/BiAfmnhc7qz2lUX+iGoFKIJYzw2vZOGMCw
L8XB8Dg5lMOJ9Z1M+3QUxMiUbafxJowJ7MYGvwlEVJKP9dKvnKIdVDgCIuLuI/p9q3TWeObeDze8
PV+6ebm7vfg0NT4MDQDbZwezwSnXTbNAjD7cDAyA1uRojxk0hRfW7BY31ezDYDY7RbBuB/SKV9Cy
a/wTieg5+Fiz0r079BPItdzXXNGdkzbv2gBYs/UentWoq0+btzeAyWOeqCsHZmr3S9cAE4pRt28Z
+MiCHHbFXrVZ/PqBfo5qG7zvXBJG/ZrhxwxRB16nZLavurC9wCr2a7wEYLAxKTO5d0E/1tYflY3R
QsP1zWar6YdaI49dS9hrbPNGR7dlj6/b2Xu5UDnnwpPu99G2Y4EHriopSqttPcqyHJ9ihxiQP7Lq
yyoRqYhjEaQC0MIvw/8XJ2IlMKJ//djI+L34sH4wpdFHrZH6SESujS0rY4nqgaF+LWDAtsWk8jzM
mH07Q6CCJ1D6Ei//wvkpg7w7PA1LWq5uqNtfmo/BAxdOYKqAvvXlaMRhvJzb0etWCrI15nZeuuST
F5tThpoMXlNtX2OhD4J3FmkTQWfRIlgfaJKJWxpcRuhOVvdP8EQ0Tv7a1QpoPI/w7blXh5/0voNu
HRV+mduvlPQXzo86JHsRD316U/CnfHx7+meERkx/2EoodK64EYgNTBuWlgGrqxdqkB7Xf2nlEmze
sbj1+V4Rx7jQFoYNexcFrr2OeElIJS+c+DO28MAESBhcwEivtFk+R5XJghdnE4iL/8afwREmLJBH
6f6xt7jr8E/Bb6bj3BEZS3czqaY17OihNhcDqd+WsDokGtBizB7bCAgbgFm84aPDzl/YrE/8hjmW
Buhg13gMviGm7OmoUzJz2oGYirAcoN4Kk4bPygn2DYYglYs4HptQgxA4npSAIiWBzevRevL7UufY
NVBSVg/m+Lju0yboKqXuZbdJ/WQ5cA2KDOCB2SH/Z/D9VrxpYXgH1EuBO0qjtNmwKUoqOruAQD80
dOvJ/E1X2HCpRNZztnmvqWF5c+oqMvSup4XzZJ4ewa7NL6jcblE5PJF1ZOug2pjpHs6rr3l0xwNu
RRE60RTmiMzasD9OFpwKosHfoxNJUKgO+eDLoO77v6hFilLP2tJncPZgPlUGmBKwVwDODDKxv+UY
8NQVuDl6cMnKLZwO3CqYVpjXEirC9V5RxJcs3OZQQJhEkEPxgVAqyCOU2SpJdNzpKWFrRPhPxmtj
JVLi60IMHzh/OJNYwNxGL/zBtCglSXtDhaC6s80FuRrANKWDWtOCLQnLWlsvjBT96QY7jyJQGS1i
qNDuM2ItiBcNDyJ7CZxVmHNZgZiZdPj8xT0umyUi53AcZ29tV1OZKjT/whv6eB3rlp0TBCVYLnws
PbpjuiacWhU7JZC/s4rzWnd3CXreJZDtwpFMNq5WpOyK2SXgP784xKM1P0d1yslLfMk54RH1Zmt+
m2LfQ0pb2NpdEglfufGQaANVaD5nF0oQV2qpkXKdFyZp66+9uOy0JJsAC7vFbQ3tkEVaJAlAf7eI
kfKgYnfAtU8gZvl7QuwkEuRI+KayEuE2DeFyiSIck19xY2ORwsuR47hymv8/eU8Ht48BeAzIaeka
/slTHqb9d2bnSCngLPk64BkEc/MVPuznoJcqy77Fye/3nLV1Q9vfjqbT21g0Ol8mhY/p/4Orx7MN
Kc9wxfZIaHQwAwlVuM8ekUQBtyiRveVj22UxBldRt1KxFcGNQ/zbYSbiEm7EfcAFjKuQ3uKhGGpx
QcyWMtcgfWVbOHWk5l2xESsnQnT6bfkQ7RPf10qzImzMFGcQgVYUezv6+TAxWWvuKhxgft7uCHLA
5Tjyy6S+SD4xmdZbZYsaUYIHDBwiZEaA2479W6ajlxBapyslG3cjhT8rpwQkUcxbOTlopVDEiMEc
ghRiHoYsbIYSKMQ2f3gkOw2Cm/+e4Af1dG4TzddJZ9mXuN31ceOhzEC03suBCX+QBK+/zNutPGDX
VR4G+92Pi/OX/zbVY1LOQ14PlHMLuQPqKIh6e/Vfeu/AzLHScpteh0HW9fXBiP0mkMfT4+E/m/iz
BXsVahADaj/B2YmQcebHyAgTWjqx1CYQwd9W6Yu3QlTmhZxK8fJFqy//DKBKxwlhdBh0NDPfp0RA
7UxnMgEc5uHsb4vFNO4emErBMr5iqm8uW95yjis0azixD2HJGFzeazMB3sDplXCBx3GoXWk++2TX
cHJEnwWWIKYWwrj6Yc4Mt6JQ7TfGl3KqFBnkgEt6zRhugB3Fk/WaAYbaPwcv5KTNzMCy34pDuDRh
mTbx1b6NsTpmhsYVfSbY7Gl8wbv03EFiZ4KatjILzvpvhnKvtphC+yPhgJuAKJ5JzugGMYF/t+8j
mWGVs91NXv5z26cHty+rOn1OHt7k5iA1m6p+e35j95z2Yi25zlu5Jx6P6HPxq+ylL2FW4wsDKw2Z
Mto+1OmVX83zUdsvh1//bSESY2DATYGjQ3T1+NRqIY4hOM7a59yiXoBMqr5qVqMndJhmRcyLVyze
Xt9n8HafFGoTV9SJOn9M/c9oWs3P+Aa/BoxrP4upElmKrVn4x4r5xjuGVoTzrGpuOi4034UTI46j
AbYZRkNg5gtDVbFQfYyhODewvYBVYnHsJMBAWGhj1qRYOzPlrrjvCcwknrXx5V7cbsUJ6BX3OFO5
m/DZOnp77A8Qau5pkCGi4oUIAiw+ZnceaBRLL1wUe4kEFiATOZuXLS5BJiFm638EGmLK9+84PAt1
T5x3Gu7bR5sAGKCqBv+LoBWjpvVBr3iyyawzTwBqJIcyNIvYXtoF6tJl9JjwuD6SrRiiyYL8L6WW
pgGHLQEMJZPsiJsbYl2bMyHhoydkbSRDMhiYmiXJx227F8g42c/ZfOB/AJqx/ToN1owxAFk4meGR
g//KF5AfK148UR0HlBCmnq05bZc5lfGYHhYocQ1+c6aIofJJJt///gFWgN8fTEOyDLL2tEI1Ba8c
k75z7ZaSXbVm1vWbLZo8S/uj/v6X7su2DqIJI/mceNwryjhxUcftYNoZnTZgcrzEnsvC9eKoTMHP
7JXhr72cX2b4aoEL1Bxx+BVKUrP4jBz3atKSQxZSJbmEglRH0R4GB5tn2d1/aNjRlh8n//SMv+vL
AQKJIT36UNJGpDU4/esyQeLdnvE5NGjVLpwmdIF49Tz4+r5S4P5k1axzKFL0fa2LuLoe09p+za4b
FJ2jY3yGaEPuWxsEj1IhHqiyqn/zS8T2M6pd2W7I72pkakIXrlKvtwyif/X7ZG6J7dlWoOcSp/zL
RNUk1pvPsEevupLlh6hzmmjVC6Xd/6vNq1v2yFqIgFCChesQwFYf4NjJnl1FwdOecQGXurvtDkDw
XindvDDjOmEuggZ6KSoAAy8psKnn5YLxo0mkUgjNpHPGJaacA387LBguVmeCD8TNX7tiJom9CyWc
VZxYF4MbwVICtPOJdoTNCswJs0AWObh6LFkt04o1lFAUDKo0fI/SrsleaON3EovJrJjK9qYz7Oba
By7qfcNqVEo87eFoi0ODW6WV9xl+hvLJgKX9OMKsG6QJ63EPsa48zYlAa2M60xFpLOjtzZyWYag4
MR53XQckhPdq7z8fuLEwP7OjVxPFocW9ZckT0kF+S5HodOw2/0Ov0Qpge4GvVm7v7Dwhi7Y8HmLZ
AlzRh0uppg+x9w+0qqme1mDVTzjc+naUYq0h6wH0paMAq79yDvGbKYnTBSY2faBEHxzDTG+jzJzv
tQ4R3eq/Xs+R0AdAVPwmBFN7X+0qwrjTrFlkvQVd4xJaEMqc624K5Q/qnXalJ3SLnxv3kJ7BqmtT
wMIDy+oHGk82J7iuszVcx8+fzSenS8G4Wc/JxXkl/nQaLx0BYdhJpPxdVDinzSkGyWoceLmgZMWC
VjacTDnNXwETu2iUc78Ee8slmVP74HAhweinzXkGMiWYHDbUbFk6WP3ge67oUILj0AHZ/GDJJ9LT
h9+edAFDc1C0ymYYuZKmxsIAux/OqS6Q6/J7xlGj9C9zFW7W25zPrwGZyTBVOW9AX0c5NFd1ICvJ
qZxiP8uLwK/VpA92BwsNKwycLXa9Bf/nq+L/8qLv6LXowA/rjAA9kR+NWU10bHAgLFH2eY8z1Uif
g25iBIKw3LfXuaRSnIMzE+xv94hg2I+IKDpCHdIVNk8/BmnFJS2kO8LckXgbtumzEoaaxcZ9MePA
gf/jEpmIpxZSfkZkZ7uVLhhdRDETr+Q25fUzRtUFO9tmt362xkyN62HfK4nastbj/4QbfYR1eD64
/MCeh2ktCqAR3HB3i/aDzKkLTT7fLMHLmG29k3zwQpdsPsOH+74NV28UrvBAB1gx9pM6eXYmLRlq
rkgYvADpiddmZ3m2f1uRLihiCcE2B3MuCOVInHDxLVjlp8PPy/1cAWzv8YqmJkNJmyk0k1Ly4KFh
u8mQ/KAgqlRNQKa5HP3k4zEnywqnmVfixUAoDfEfsPqZmntWndxTmtA3uggqV5+8sHXFI4B/aYuB
l3WKWUDZYrP5C/jE5mwlz5JAgdN69HAS76E4EpgQxbRVG2qznFoFRu07KbHvwdHB5WI0bHKTqfKY
dhcyOBc+nayZrWdQ50jWuVHIEXaJq3K5XPUPXXjou9WWgXLOMi4d9cOaFnq3Gr4TGTeekERqUrY1
V4u2AVEQkOW5UhgCQ7dGJIDwYQ5vrjvIrkPpq6WPJwaE7vk3EC69DuTHMuyCD00R9Mz8at1myOUT
7D/xgGMm5vkyy4linuHc82nwaWFwTade2iMmBEoMIjTRklyS1o5/4W8DEUBTPGkabE6YtySWnNw9
/Jm/OJasGwkREFUKsz5OSilOceJs5Zh7nAV3cuqzrwXasJD9PdncOkEFlWGa5YX8ODYh+1HFmXYM
YfrY9ejNXtUqWCVwmEE4kOGBl41GmtdusoDKneewYjM1phFZ8W7U/bdj/mDHout12B8icT9xP+A1
kEPtU9VJDieltJ4S0Ibowm7FmULjJM0WCyGMperBq8vKBInQhIBUuePgRvkZ205EEMGXescx/w/W
JTtBHl8QbSD4uOUkCdOiFT8rM3bKWQWl7vBCr25LTmfmDoueOXwgvhMWgTykbuDtyZDSVzu6CL7F
rQOXIz09hpdRm2MqpQ/j7FWpXQvFYMBkzStHw6Oy6gW1rHHJODdqq8DlgCq2OKaaW8VVzAOq4zzp
IANK5BL9WFHJFS/C49jN7iEEzbS95K0ktC3Y3afwmtpQI0pEHFc9+jAFt0wGy30zl49Rtn4YNKPN
8/e8d+XktvLsxQK1Nh/zNp7OneBxAyXq19gAKHNSoAxSFkxWZ/9JRrJMPQ/QtPBZqkgGgzbTVOvm
9xJSvVj8kWaK13UzYI+sKRTwqmWWa7ye902Kb6vGagQiM0ktMJ/1M3fSHechxF5y6Fe7jgkvN1ac
dzpdcmMXiSwtDCdssyn6UUkoFocHbfymJOUT4kD/ZZEEY52AdeBrowKgNGOP1UruEPh38T0p0/hG
Nflbr9Cdzt8ny/ulu47wYCHw0h1lxzFoUk0QMbMgk2N1c9OOOuHdccmeQJE2j6YYM7XI20ItVoQX
t4+wwtS2bC2vgGdfdlZsamlpijJglLtsZDlmFD7LAvuHd/LNKV/mZtkl67vDB2j1WScKrwtSdRlv
qsjQMQ5brhdHnECeWRUx45HC7HFlIqckb2VzZWph7KnwlWH0Uw5rctNLbH1FJ7z+YbM66c39A/Rz
PRiUGhUAKktpTdmrJ/CD2ejhr6BrHuecE3EpVVcL6dJPM+ppsve4CWQKfg/29xb92Z4YRuRBg6cH
NJpxW/Dgizd0KTLQI3nSZ054vHLe8+uQbYCt+f0DOvHc/2VX/Oc5hYGaZbg4u9iokRAnN05j0iR5
XOXdz3uffdotyIXF2UFE1sMILZTX8kcZAaP2mg0fdr9lswWLaAxpf7KiMTEmosrbeL5iBhQE62Vn
WeF6aXIY4LBOpeLZEq4VZ97aXF3jtnXSIjS0H7uq0s9zpvxhdlpuroo3zQ4AobbAasocALffPuQ8
EOB3ijB4pHMErbi5ozRIv0uOwOav+mRbyh+H92rU/Bs10U/y4HLzo9u9rzkcPdN61J8Bc1kv7rfC
/8zgyLIV4aQtBvqgP+PhL1TveZF/AaH5Of7G/btFZbwrvi5uDVegEsY9IOeIO6V2eB4AAJBGHbEO
eAaQ+FqYbTIHA2I9NiCnpTVpwZdiiA3zJA6Npzl1lku44ElTuSnXukuoBmTXeWs1F1I2rsYteGwx
Tp/ebpcGRNlO0FRScbYcDjp9eZK0pvhhUNdx7H4NKacfJltYkGfSUEx+FBh+8rILnz0bLkqY2LgN
DQUc5jU1HYvnP5D/HHXJLyQgfNdGRQ+89oQmTL/TGmEx9WBGfojQf6XnIKtCnV58QMcg3UjUA/xj
2QU9b97zal/gBskVbS20OoSbA2qGYPTwutrDr9URZRAbi5+bpy9AD0S0MdI0FhvImC+JYXYOILzy
Qtsw6FiqTL5Yv0dvW+GlPaQzeqKNU8knd1ARciOFGNWpeGLsjpyui7p1RKxvdVj3Xuzm63Q+g9aV
PWOk8Ea+AQsumP402ddg1wUWNtXRnAghlDLmxqiimByn44Onli0z4U4Nx12cX0Fq1idaWQ6BNdoa
VDspsv4FEaQ+gajvgbcjfat+JMvuFfRBmuod6yhOHsA9qL3e+Wv+UNmj4ojBzmNjLE0y5xWQknEd
MHDhf4dyFrCdQ8gUJ2AeXG/t8vVh+Yo4DpdIFM2eZp1izyFTNZWMWQoIE4esIBj31t6zR6yfGcgS
EgSKN2WmALAOmbFg5RTrcbA9Dmg/+cTFW/20hONNJ2F+4xGfwZZNC/FWMu3Sr7RN6j/Im7Q9HfEd
uyFB4WrRkeAw1qUpM0Xs/uSg5UMDpeiZx/uBB6dHLwjyvq43rQ9/u75A+rOvEau3wfoXNB0GujwG
RubHMnnk9kgi5iEDC8WPjI+Oa0xwmeMBhPVjfg/gj/fv3xBIWHfPAv9k8dHFjf+23T38XRfAfXiD
yxoR8MxetyIRgb0Iye30D58WcakYbCx3dPprmJMsoCS3mg8DWhwmgOL4++vHrdXyanjvTcNaRNlM
S0LeWGbEtJlezm5nJAlpgs+dBtSuUPRZkAoPRtQpIRYYtu+XluyFI2caYjG1h8txczYbts7A+RkP
r1Ue1iN+NmIxp7dYOnv8iZxApKDtI6fzC1iT9muF57U6RmPL6uw1GPTEy+Bpurrvpq00vc3X//Yq
2hT086cJn6vmS+bIjQ7WBBlKRenx9gFAj4q959hrfEzTCLKwujToXi+3a+sMJrisZ237/u+LMTL8
dKdPgpRV9iyItFULjh9rY8WaqBS4b8YLPj8TNuh2haNovMw73MA8OacU80D7PNiwa/1ZuheXB33c
JqQQb0Vip2BKIPAmAkth8IJ3uNvRkHCHZsWg8tL7Hl2wNTLc1ojQE5dJgNQ9zR4uoEPeffw89OQ7
uEz/DVo0VLRnBDhxfGjRzc6YKoBupeu8TTh7Ryh7Gxu5xBrbYauOjr6Bdw5ee9YWUB1ZzFeKVxpc
x7h45z44B1ECSPUF94a6OkYi/zdgkUACqXSEdwEOeCd8RgbSv/Iam39ELMIpZLdrouRmYIA8taQx
2oPtE9d5FXNGet7TX8SA3cwBAelUmfIv9mf/GsLdo8K51CG0tFYuu3RqaxHeAezW+LouHfpwEp1Q
ML3Q17gOghkxIub7eAMPJH78hY0bayTmI1nT02oXg9XqnMhOaNG0XG2nm0fcobjmuy42YYyPWOIg
f2VVrT99yThBVyqLHVbod1ZLVg8rLBamdXBa/qUFadYHA3BzZbBtZgwXBxym2v4YWKlBbo/zdZo8
xSEqbZ+9Nm5SR7MH5Mwu7MnrXCcQHUj8KDA754Nl4GMmOg6TPmMPhM+7y71qd3XzBgdoxD0wcinz
jI+s3Ji3jywFuvOrc16sj9aPVlDDoBoQpUOeXwdqISvae+MrXf+7z/IVu1cuHy6DEGVx0V7dh/yI
fM8LggcHVxJbOqYBEkh/PrDKEQc/7MoZObGQ/TJP0gewldsyD2k8MRkLPYXSeXJVGMdEWASnNg6E
lmFYzCRcdo4S5AGwppwqAiuFvU8qXpyf4+/yBrGXk0WsAEBhcb06caHgkPDMzRWZd2XihRpKIjbs
A15pK069jk1sCNwf4/DX0zoG653sPLvN5tUCSgqSNaekqf2b61EKYghDhugJLNnC+/LnfiiII+JW
CUY2zIXq1bsFq2RgMUmpONGBfBsgvB8HMhPsluvCrR+wNEnTfJUGzFI9iC5dBXwZ84s2lx5dPfjs
E7pyf/bNrdFlh4stD5ayvTNy0ls8cW2o6cgsTZzI0xREDBhljrU47Wd/ciFfhC+4VBh+Wa0NroXM
TT+f0Rf0mV+zPW+ZdoEE5/BXU1pAxUpkgQQYMPgy/ysD2VZ2nO2X8wtlHWcEOAyzn2xmrFfL/5yB
An6xNzfGvREhBywTWMVg6oo4MZXAzRcGIbAU+czTHmbi4nzggFIvv4TKyfYlqhZG48x/ISGLVGoA
TyK5zNaYJLLy5YaMJ9aVo458OydEvNrBrch/NDasSNrslzNflqwkgs/ifVDxkScx8KKz3Jabv5lf
abOpj3/WZUQrn1hx65CqSLOzHKUxp0sFLo+CUkQ7WN3Z9E+ILTz63gBA/W/Li5X8TmB0wigmYXzl
i7sNQ/YGu09nWrTYeBRvf8nbuB3IcaN7k+Zmrhqo7R4MIreryZLY8QrFvvb8pPySTkMrWQpf7G5L
dsiTZTxtiPGb7ghKHEf8USqR02pkFwA/6zwHQPnFsD/ZhbRdDQ7g0sFnHirpnhUdVnZWV9jCyjj/
DIq3170l6iuEQPyG4fV8Ob2Wqz7Gl+te8Qo68J5//GLqUfURzVo5LxPG+MU+8TT+huDFrdnrY6l4
vJNLx53+qvx0v5btSk1GCHAqMAsI/gn+AGGLzOsGZ6HgN7qLe7zhsLb/HujD20NMOgKTbnZeIzXF
xCPRn4NdwcerLpTDxy5vjhUbOezQvq31ASyZphi2Dr0YIcQbG0W50KyBOmj3laGG8T1wAtPSxcVF
kRvUBIQoLfroFj0GRv74vitWpHl9dkj74/RvZiFZSfhtZ94FvHY2kYybsvPliGIKOA7hrZWGrYE+
+Dsg6nYwr61IH0c/Wl+zvtjJl8Mdp/DLnPzV3E7yoHTUinATxFnQufim94VtOExl4YMmETyDhl5C
OwftBawwoK676dCx3mbLDzczdFiDO7s3mXN87QCrAQaozBfoozSZidB+GbQCvo7YPdKdtiM2KNeg
WjNfRlUz+Pu2b+IRLXCWWY50WWO24ZVkS6h8vKffnAMgOG/7jO0RiKzPz2vMJ5YvSf2wuM/08Zw/
CQ2lzZ2afHZgwwQ6ogpHWKFYyP+BzYfqPHfPXfsxRDNgojxWefIogRemJRs58PzBu0UkavYWv6ew
uAx68n/0vPgv6IcTvbSnwrLH0zY3GdXRm0Lgrs2lhsyO/DY6apEuGB8bPJlGGwOHYX9SnOzyKv3b
RrUtOHLwgwcTbO/QoH8hIONgsP+Y37vdWVsHlo7Wd2tNq3+Qi6ukr5rTKjkusOu0zuOWfR0dDHpl
c1Jj3I33AR5g+OHBHuhOHjZdew0Z7BUOYbCNZOMDPMS4aL7A0Iki/LQtfAxEsfBh2nKbgP+mBCdL
YKF7uG0ozSsdWxdz0R31oYeJNpwd0YmDGNiQ3Ept+U9jQR8Q0nsa065dOFIvycnpIM/CYd1r9men
PTjgsQFRrIOjQ1iON+94TVpCbh1lfumJCF3jpkDTkcLNfFq/vrVsNuud8YXDQxMMyIG08Efz2ncn
k3/n/eEcfuaIs/RlEeDriXgarOlIqYHWEvxgId3j8xL+3JpxsCsDPJ7VJejXhnNDdKdDRYBVxAk3
5/hiav/Zrx+DnVcG3aPX2K2TLQbKPcyL0lcKbE4wN13FvXDuR/w2xDKFOg2+SIEFE1XoFXs9S9uK
Yz4ZK4VFeb/j+04LRusr5OVrxLC0LP6JWavhLU8xdyWADht0JCzjcOqwqOBmiDEmKM17FhnjuiT6
p/20NXjhVBCi1cCuhimvWYFi7SAI4trwEIJWdq19iV4NeI6yamlUHiEUBHyYeCyRRgSiCUrJKytJ
Y3GRe7APEiJIgW0W6KhHgO7HpBmmr6OLa/7k0FTs7baH4olGmFaPFfOpj9GH86kdeuUsIzKnSvXa
2upuPfkNgsYP9rQq+z2ZZybOUftMnepbYXD8MglG2L1czwHija1pZxDCYHac5FGau/hxCSOw8W+S
0hGlxSpHZG+fFHPbgmcHVMS0kBH2xNJihkHaYYBvyV8+nc6gQeNWZ1c/e3rEdWcjRrJFf8h3tkYa
GKrM4gY9lVuE2X2KD9JZqruLY+ojE6Z33gNH0Eey7qyj1eqdjAImUeFnwc0IPknirJ8MJqebE1O3
K+ye7OXH5UgwhkzsrKabv+SN28tEVU7sKqGerH3NhBTSmz1065NDXcCCykn3WttKSmepfdn5smwS
EbqqIZhK1hmHIIk3QNl0LPD+Di5EfcfWcYRDq/N1T5kOoNGtPIauLh45wQKR+EysDjXBOti9fNm4
FiAczMzdxeoduGWyXRPlhYYDe8clo3CM8xQfiXmDEMbiFQomgcUmYcYYiz24ZevSY6x4w/KkqZI2
H8tV1oT3UD5QCg5GeKBzcqe0QTSs+o7YBR82Zgd61KxdZ4g71oMbD/U/Jq8+/qaMGG+Un/B20Ml2
U+W4pNNqtscwJ5KcgR+I4Dpt6FiIy2AdyQNzXLJ+rHLmRAjUj2L4wWRj3xXfBxC9RFFwcTL+7bDx
hRB+Guw42qXjk8pFE4LbgsTefQr3l9MMCi3Z7GG14njfyulFPZvuCKF2TzIB+Y04prk78fbraLah
QkZRNWD6y9yj917l0a3j5lYnp9B1/kFPr9ky9SKd/alV6kRxf5eUkyYtLH4ohIFY1Wc/ffmGdm1Y
4OO4vPn5x3oy4leaYfJUYsMiLm9GWqhuoH5MEID34Fv7oMHgoXTrmIUxvbCFZ53woPQyuID84tBj
YbS/q0sr6WeYYVosMHfeY0v7n5H03KRX3YGT/GEbzqKFnv7Yd4SLOUSndXIRqyc/vDBaU8rQGDh8
eZa660nPRvf1I2lGi2lx5MR6eTBmQGQ4zCAjmj+FTpf3ezUTdGTLIovQcyT72xwB1ByIA/0Ld63w
E7tt/vTf8YfyqGBzY6dwWk8T7MIKYF9WXg2kOQ53euPzw6E5UVL60bW/roXq/yOD5mbvDKt7HuNb
fHf34IVeU7r/9QlmSUIS9KkLttP8FDqA5MrvlSK0+mXG/PmAxedd+oI3ZuwUmHlb8Vt0WvU56zDd
MmwH9D68x+AtHl57TSOZsNNiF/O3f4AOGKR5X1I1mZzvHIQ3zd8f75ZXNV6nF8FlvIXE6+aUGJbx
JMcOaOhT5F17FvaN2RUL6Ibd9YNbp4VVJQAEahi5S5AT8DmRm+Cv166n6xaAGh+C84Ht1kwqEoAr
eC13GeVoi5QlPiJfCLOdSoguxgGH6iq6BnhVz+b4tTjLuPgH/md9s5hePjrNiAj5WvMKfggTplXS
dgqsT+ogLarUGh7mgHqybA5k/+C3lawlViK9TlPT291b4HeODhVJEF6VowzDlwcK2Y6Lk5cDWKRu
xcb2Qn4Iuk1dHaB3/vM5P9z2KG8Rn0ISf5pjC2aaSazEzjFDFAAl//HDys5UEsDdj7UGlfIFd7qN
66G2R5KexEYYP7vAo84jhc+jDE+IpCc+f87vEyDgPkElPzABTqsHP/yFpOgRYm50QjDuoz6Il8/v
hBlGdZ8ZT9xRoKsjHk3mfQTkD26+qSegKmxpnRY9rHWyVkcfGJiUaftHfcN6m+iM8QnxPPM6k+wE
oh2Fek9hZaj9l3gBSSIYjkbfGIpyl8wFngR8Ap3RGgbWAFLTcSwbvvcN6cJa7jGRlcL95jE4MpTL
Cgh+I4Ix3qT5OjIL4C34FvIUuSaMFdkIrmnF0MeemawFPNwycsoYx+FowJeaB6CHyRqItBzwLDh5
4tDyxdCaAG2EpE8jPz+SFIK7iyj94ipqc3bF3fDxiFUQ+SvcEhSGELK2sHEYyhE07ViNMJJbODYy
qy+AuWn1ulTCKmX3jL+uslhoRJMjnLgjYTbMewppWcPCaNf/OBkei1jdYd7X54qR/Nw23RF0H/zF
F5xUrK+Rk/6V0Ys1Qd40fvqVWS+b0WwwfFSexJ2egCRMCjNfEY0IeLAyzK/qCcL66DpD0IFopRLY
yI6FrlLl4ryT7LsfgddCu4be35Vix84S6auN4y8W5fzbb9f9uTB+wdY3wGcnLFkC6KE8mIo56h/I
toYp18U2kvIPacpaXfvAgGarComaYJk9Oufe9q1aR6gLBMsUEF/pc1TQlhRwhlMxu2EZZivQDH22
1fmYDiKHz3pzP0PKK9lKH/dLqjbwsyAbnJwZm4LmHziS67FVJ4nyPypDfjW3oy9WwAQxoektJ4/R
h1VtNmIPgfk27CcJGeaUogYKGz277CDvRreTh4mjjaL1ZV61P0xSCAq1/fEMdN3IAGoI3nCPLtgm
QcDv4ZqNG4WVnZ94L+tz6e/OLe7f1zA9jfbYAnZZwZ/sek7JBWhxjrT3TfadPvfkVL9HbfReENk+
VgMvrOc0ypTqltVE77h3RQDUavd+eDnmWJnmrUfd1fkVd0ZovthWaMN2PXh8ZEqCPI4NBFYRykEz
WO1UUfHyha/Pwb4+konam4DNdClPZ/8YdOGqt9GB3hcihKUHPpFmTqGiVP08jWdZTk6mzI+NU0pr
9f1MGA9ZWbz60xf++STj3C/uqevmULasB46cCOv6Qa7axi/4upisw1xthZvlKUW7ThPq0W8k4ibV
nyDJsuNN3/fZbR768ZiBgvHR46wpFV+z4iPP307W9mjlS5kmm3DOHwGSgHPEyLLpRJhATMQ64uh2
lzTxX9eKp+9h2N3AA2FIH5BihoCNh5Ymg47J2UOOhKXlpb3gfySd2bKiWBaGn8gIxQlv2QybQQQR
EW8MhwPOOKHi09e3s7qiOzorM4+Ke1jrX/+A3aWjVGEcvMinwPxfRlFiObB7buIROOQEQzraVWek
2w0ecJw5pUXZfogBJY5QjdEeMzxlLgqRgSVZ4R55g/ml0E4T8oX10Cy4y+7fnUByoSgDDD3Bab1J
vyeoAGGqMSrsqIEXEgpaXfwDwfAUrcSoIc3Z9ymX7UZDLDFX7L49jxIrA24BeV65+sXDa5ZDBri1
phigiFyRF+hC7t48l+3SHahkDUZHHh15d8OiJDCk2xEXPbCVdvsQKzgtfi6fKfzULmyd/sFuVVIB
LkcHx0kClD8nS29JLmgCnZUXKFQ0vsyjquy4KGcXuP1dl6X3NHsAH+hQxqCf2n4Lw8bp95wfMe3w
jUD7SXQYmZREN5/KpU0YYd7uC0DVJhoogQlk5TWQuHdNVmhEzH7YvhI8k7R3jN6ZejFp6Uz58u6t
nSIi9NBoqc3df0V1N7yt1GZhmQ66lr5ycfNqTw6YPnNuoW+BZMnUKsbWcnixmo5JeBEE7Kt1Grmv
tvsaLvQm+QERkPP5s8/oJCbXs9Xpm+/ld4nFTj/F+S/vBTWN3uw9EkeU2zqmjs/oOaM85rw3NJz+
0d5BQEIE2ya4AwSAUJMGOIC7E9Yy+/EJqeFiv8YDdClxqmkCjh3g020JXeMvhlyunOb4I5OjDHVu
KZ4ha/JYOS+gDBt84mp5n4FzGxGEwfZKMMKDa/ByNdbCtmY4Dav51ZHsuL+30/MfJ6zbvroFOE2H
qrfomGpAfOutJKFvvD27dfCzqt09SkdtKWBf9yv/dJha1f2NdOcBeRrxnsErXrZHuS4pThCfXnCL
EXCsBo+4HPG1iN+Qs6bE648yKOocPVhg9qNB5f6FFq10HipDfmQZ27vpBL8ip8LJHwgV27O7jaBs
Fg49EM99mGdvDD7/OYzdTYIJMa5XlRvU6Jxb3FnJiGHcdbJCHKawHX0EsOPRx5526zMHhaEA1WOY
ZShvoNDN+dOgQ9zB53XfO8rnSCLsWsBP043kqfG5Bhm0kq6xfgw4nL5wgCAtQS0mpVOFWlE0kzJO
R8gJvVRxcriT3p0uEsR2ZVExVri34GLo+BDuxriMAK5f7RYqEPnA+U10KVa5Fi6PiMv7k3azhx6T
ztP8/Rg8ttHBNClQPrw6bAdQ4VAYvQ0mXP1JiaLaGBHEbo7a9l1ilVWuzLjh3AJE/OcT04eTzM3a
mkO/VUkh3HRcsNbYZxq6BFjyFx1ItccZ0/WvuWyT+MIfwvGb5trsbJnIK6fn1hbXKia63PhHOtMD
6r1f/Bs4faATsoRI/BYAK7OK/yv2iF7+aIrTDQdWTzAMoBo4z154sNJp8+JUrlTBOibx9RRSXMlH
37THk6WupsJMouaKTLWx9zhlFk/mn/B9VcGCQfToH4fiZlc3AGFzc7F4PI1qebhWmB6fJJEM0AY5
QUvVKc9IXzpgho1LiPLLmExLBab8w3wAj5I+o6Ev1A20eJhxj1jglZz1dRu5CNNq8IseJSgIRYdf
9Plj16QeP1rwG9VbRoDKq9KLQ7eWR3R5drN8JZczVEmO33YBCYxDObDP1LmoHkXd9ahg57riJNxm
D9jlsyq8uUiXZp0HEXQu/BFyIrpeh4I2IKeCvXODe0pCWH2PSt0/3P162oYP9nLbLeuWt+f7kXOe
9fvW5yfeu2sEuaWX4jmuz78cLghBdPPK2rhbX3eveBrfp9Np/UuTUtkpePzyofpPcaMRqVy0SME7
umpYQfs4Dp9QbkHju5k2zC86XPblAfzxmcy6mP2bwz5RvWfkVPK+vGOoPgqHjUkq4/kUY569YRlw
g+GSDuLQ6cpel+pP/OJmq2sBc6ofePHdBeL/eafS+eFxqPqpDt/ixTw8ZHvb8XDzPwTPHByjnYwg
wl3NEn8zqX9p6PaIanf6MNDeUndHQyJC3u6D1AJSkb5qGnXk4oKEuSJMRmEhx2/ArcEoFeG4dogG
75j++Jp10P6hxfZ1zA1wsQAaIXFnDGJcLVYHi5aRBhfg/KMo4YOg2/cpZdZPzTj0xG9dEVCiZdgz
YZlLKUaLW1JLHDYj3kwzbmAzoVIsDW9IapGHNerFeDi0SK7unyb0Zpfk4Q2Cm68HGEirsfILJ/Kw
l3wi6KqI5Zvd45h8QXf39mqHP1lLk4Rdvn5YJMrbw7mkMPwQ5xuH9R3Zf9tqvooPybTvxGTdZN9U
jGTSewy81vLJ1hwy8p66Tgffk4PP7gMw/MkVdp4zZi3ZO9voR7O5Tt9v7IC9i/PLatwRfs4VO+FH
2rpbNBFsEiwbFPmSWDpkyACMXZuouUp0ZoN1n2q+XTQXq7N4rnXvu4PRSfxNdzE8i87K22vs/2ra
83iqwEIetynlcblslHrhsbf0xgWUHs36uLnSd4cEXPUAojCaoFmHv2ro2y9iSsKh7UvQgqaKwgls
uuWeyXPYz74TrTFxOB6EHbzNKntQGmeSze4Y/WY/4F1gyWU3OpLSlz8OeP5+5jU8UFxPcBODxQ5S
r/tXZwV2qfccefe9fXqmtpi1fJ9Hzhh/ZK8cIlj6jI8uqi5iX3TutJY/eUJZJkiMIretXQPSYTi/
POmWXcZskes77OHwbwDFIpvm0Fh9rKayzsq1jsryk56gA/DXb9KFJd3um72TyQ9tMc3mgd+9fe13
Bk7TBpCnWAIFZpDsDTmm3rZWSl7iJsFaedvwYjl92bZlDIpDV8osc6lm1uxx+hYyLnkEjHswzObM
wjU2OcwAZSC2tKZICNQBfM7ZRJp5mOKhPO58/Rpf32Lk34n/RUfXgyPSuXpUTD2Mm9rG7fNX7WWP
5ikGNP/cUxioGhUgZjzLW0Jt+9AZusfdqzvpUH9uWLpvY8IAjLe3Kr3Ju21MLjCMeHx0jFBYUbBr
x4ipPlbwNkl/XfApwt3Mb+U2g6hOv89Evc1+tqone/v1cFjvWOL/JDNfB3j/MxCPh2M/TgJZ053t
gGIM4nnMwxm2xCNvLS5hvxaabnYY5rpXpN/qr9w92JtfLDGsI4AA32+EFyWdzJ1B8snX3pMeb9BT
vLD142ne120tpiWsYcgzoOiKh1tBNdbN3hoLZw7E2h/xnBD3Zt2fSe7ePb1wEQK+H8nn+OMmWu4X
zBv4eSAaoFDgDGJkn2fAHZOzP9RDvC86J++zWj8X7dJk3EwOl2Ye1wO+YxqDBleTG1E1kKO6xmtg
f3/WhwycpzzNWswd0Mqhl5oMEsRyzVZVMej+aoEP0ew8ve8t5lqdvq0vOL8O1hefEwT4watvP99G
vWv+5TUxW6P2plpChvQxtWCQ4YgMTuhquH45h7518ygnn12zZx/JhHyY3zkGy9HHb4x3fKscfVEq
uH3INxAwVWuNwXErN0QLuKkmz90KFvqYZmKHUJmuhMyvoXOdDgds8df8hTRnlHwJXmS+iy0Eao5T
jfMPr4JGeEgxv7IRZo4rWIMv71DiMNtm9sFYjtkbR3cGa95GASZZ3jAoPxzqHo3FBYieMuHufDdg
tohh0hPEUWK9T3/nbL9RQXaUucf5Pqs/oILEn59K/2z1QDvkwyt3R7+VQ2pmi4FNo73b7JJPRs/X
opj+FdToGddvZeGSHVTorxDyYrAZXU7WhuUPUQLwt9kyGztxCI7CNslu/f8nlADZI5PO+/KQEDkR
GR7cZgLx5Y29wRpFzkRRnGHmFrf51xqumS93h2aLES4tAqUkn3kIOwb+0sNv7xjJNE+LWWboiAEk
PPngZIrOVAP4B+PEdYAeqaBAnC3Y+IMdg9029lOH2XG6l8ew9fcotB+i1u8qPHbGmn2jnhrQfZzI
YvyhyO/BIIABiVk8TjHWa3FD/V2kGok5RrHHMAUoySQEkXHp/LQrf3Zzth9HV+tNCYjTnWFj3TAe
WnHLzx9rDkEGtL3J/TIZjUFAoVaCBpDzAbhGqDho+nIFDE6OpXluzK8u7m/jSXiy5lw153UX6QEh
g3OJVhD6SDtbid9utWw9rSVMd7Mpek6FfbnoLjTl0/EiuTX8GNzRdxp+/BLvN9EKRtFt/HVOu6ul
HhEGhAyKeFDjkq4Q0T0VS3vCSq5VdMB28JT1nqEPEaD4X+BlEOL0bjBMZtDM56xmBxQQjIXBVq84
QuKAijqkTc2MF6ZTrB4OK+ccj/IvsD9a256R9PMfuFvPK9nMi9d2kFIvtDOtbba3Or1THfW4kCq1
xi72Pw1UomzFeiBAsOsYzES/v864Z7PDyqCLRdf7xjzCLpf2Wza7XoLQS1zU2JZCB5pNVidf52OU
WTd/2PcGj45djf2AaOLbWXziQdiKejgVtleulh2piTp2Sa4Fzn803x+oAWaf4e64tynmEOcWXNmd
SZfN0TcBAWfvA0xc1Id38wX+ID4ZOt7b16mZazES/RiD6epvuGsNrXdL7nEvgvGFmhWmy2973ssn
dMK994bxiZXAK6tv7mFRT7Bib13hI8iGcHNIGKOx8vjetYrDkZNdOKcZlkUbfttGmPXTk5Jfl3a1
0aAJreQI/T62VSYe5UOc8hFwvL37irSPAGLDkbNN+Yv3nQtmCpXxegUvoN63opY0kxa433IV9fJh
2i3u0RE73jkta48KUE0LOBkhVJDEzFH7tIa0nwdIIhnsFaXBZ8yLoljg5IHl0sup0eNgCRy44LWe
S61despmDivCMDhAYXoxsRtZOe8cHzF90pv0PdrLTsmtxNMuMN8kwiHu0uQh0/72QM47HqGoKjSx
CrgFelLnkhzfZ9rZ7ji/8DE0PvlVwt1YlLP99I5HupGe5df7Wk/cQ5b4F8AEMimO2iF+zm3YWPYh
I5HV1KROAJUKWcD28R2f+DBYXxsHcPUFvArjsO2LA3Agq03DZ+w7pd5lZiAZaJ/GnHBf5ulMzRHZ
Au8QeVpoiTY7HHym7kA1rwc7ppl0nCeoHmwzkt9x9+iKnIwGHtfH/RUv0foYe+uxbPxR1Jp9DjMc
9FWmkvU5xYwrruNedkXF3ZmP5oetvrlhCWw+VbvC9Wi1YVkQaKA5tPi3oVm6V0Zz4GST1WxwCfgg
Jf1Vjzt4fMctTJxSSigqGaJJN4D4FaIArhaOoZvcT7oZw1FoAoSNPoouj46KdOihOIcnYhBF4ONK
HdeV8aAShDq7Ka0N/c+KI3h7qQUhC6Q1KPXhXGMZnyFPndPL5htpUHO9TzyaEQZAZC0Iz6Vta3sL
46cDT2X9EgxrPsRvoANJoI5VUY0PypyfBJxlsh1uMXMUrtNu/AlAkaIXfvBGneCZpXPr5/DDK+wJ
n4t6awXhTTexc5Meh/bBjo9OnMQe1JP1eRoilAHp/xgtF9qZFf9ynw2JXw+4v0oQBznYAKbit5sk
SaGevFO8sclz310j9pNbasr5fOwfcUrGhgeZsy52928QowFt++cY27v9kMEPH6Q4kAF59NK0Y61h
gyEAXdczPllNhcKjhKSYX6ESeKN56nEux+r0wC19vCOMjl8eY62Se/AoXXrrxrScrAvn6/NyHMhT
r/X66ySY/d1Jpwi9Okk95QIQDB3u7iDaRjB7YEgawrrka4Z1aPzmWUcofp6vssE53GtMCIjA88eX
NbKreigWJiroxYLORLSnu1gfYi/Y3sDxeD5FfLI5tOHHJBTXIM6NjH1dzOHAwpFFqb2Z+/jZNTIp
bWyKceQdSaquAK6mPy+aDfAdNDz+u6LZFlBmPGBjmEJ8JxQVTgl4Vqm7D9tCllkeKM3T+mYopt5o
OQBP15VaQz2MvaWe6pWBXdsnhUEIExs64vFuATCOPzeT14n36LGZAEez9BvC/0tXyksnvK1DUO81
a6CLs6AygQwtveaH41pALgSsFDKhQsht5n4c41JCLiI+FO6R4wE3ZdkGp4QHdwtz7u7gAhfi/pCB
JdbESeQB2brWS3jPqyFeQ5EmfKFm3MfPyjfxDUvS189I/58JUr0bP4oFo4/OVjsYXkMmItOp2slg
BCiqmPLp+wRhf44jLaQbhYWCrnOB0zAZTxUCeKg86MmcuT+TeBiuM1qIpTo7120zgM2RvRpopX0P
t+MpC+Xr8Nrq6WFiRoSj8hNs9ihkvBzdw40xeZ7zwEss93i5NaFA4fpqIZpDSbWyyA5kmUDHb7CH
ZYMHO5lA5efbGWzpRXi//YEPAY6L4DfvcVc/PIhpqZce8Yi2cNxAhwZSLJmM8k4Ff5HJ+dMgdHbN
WmhkwZuHkTLmWjG+45TJAc/u2RGsfVnqRiFWBO+k950UZteNUQFI4R+Fmdx5jo1xSAqv5akNW7t8
sgQZgXw5Cd6FQWix3HWZnmy56ICSYo/GLNLKv/BJBU4YxonAyu46fbOqLzdTAIiqmf3FDTGXbJOl
yXck5DOT3mkriju0a0udB1DUPrEfe7ihQQX6l0BJhipzYuqL2pC8tNq1ZhIXuzbps3EhRZeBseBZ
hnFRYcqcMCXmYQ6uLsbJBb9A9/i26fnF/e5oV1k+ffXvSkwsVUoQxs6JyR7kt7NdgYPwQ1whqoFF
eXyfMbUKp05DocrJ6YachpSapISoLXMz8Ka0xGvOx2JvcU5y3kjWANQ60Jq4uvEaV2f+alELxVeO
SX3jVXnYgvqYZSfdyTihvNSLD7bEmViKXcdla1z//tkk7+ZAFi3ZvoaLn82skzHpIN7P8GDXHERj
/8RGA6fVsv8nXPPbT2s0aRgLYaeDt1KEXGU+sdWgcfra4ALCgHm89NuNWIzLg8AXrz8ZmwQ0LZaX
6Xjx3s6VJRs/FlMz481PHU7+DYeZqyp3YMRW8I1+EmD26iB+WSwrUHReCmpV26sYfnFGP+ybOUix
CugyjsEV+w5RQaUqkIp0JYezqryEPQYUauJipEmAI7PLZEZZXIP1va1RdBx/Kr6bFfNc2LLiXHH+
P4WkpG4ZB3PX55pQqyHlMk8vNmr9DwId43djZ3yXLEblF844krWi6nLhD8KdkOshCLrw2Mxnzg6x
bhiaP8QAy0qPIueGdobN/WKei0toMth4cVHEJWQ+qAeJ93ZEmXOWGN9QbaEmKbf0BpPkwUYfepyr
7/CNzBAPa7VKi7iSpkzhfgIqEUtkWrdQIOhl6x8WXgc5gCGG6/VeDlneauqjiM99TswvOAxFXa/v
shQ0M7y7WMR4+Jjylrj2rhbDCYVU3e+mt1rQG4QqsQQPAuaE+SliXhlANecEYJsmQxp+5pWfSSmw
TQ4MSrotx54lBAwOvoJ/XwI6zs2x5+v6Eu/kEyMfozMwPMrZvUFEPS4UwGPzNV4N5cDqYMzMm0I7
SpXyg91KriL0JDUQUp4LEDaVIwtRE1cEA1BhNQNL8DC9eunggk1CnuNsYMBOz79Pm2OzcsLVFjaC
dXjK0LpUiGXR5BL9AGliTLC9Nnsxgk4eVqcRauBLXc21UJVONjCc/QWLYwvdah4EDr6dDGOujfmP
K2yFHBzynJYTnCNAmDkIEhzWw5eVA01AwV7ZMDCY4NvMH774NE42TCg7wiWbE30E9EkmViLZW9L/
tvjr6p+bI1JYunnQWlpQ4fmggoVAOhhXGSI3D1WSWB+nPGcnY6LkThHQzFAJMWyilmbmE3S8YMsL
OyQ0Cvbj31909rkZ5pYT7DdMkq33PNz7Hs0zhJe0Pw+ZrHg57uP4ylqcd5aXUxozWTriwkYILms7
n5ttD4P5nW6pcsPnQBgvu8FkvDB9nPsK/G+ExHtJGTb4PjUPpxKE8kJeOKOGToa5chR1oXH9COCx
SBWFgnkOWR7S7I35ER7PbH6jwEmkHNDdKumn4lf6Q8OvS17PrCl1pPQ8bFU9+od54+DUFksh1Hpj
IcJEFezQJJY1/aAPo52Lq/j45srytXAukaAZnoUdlUongrUKQMN/PxNqj5fDoRz33Z3a6PBxjkZx
E3Le3cVxI7ETkaxgLspms4v3jj+mHSeA19x9jAQ7NG4Cju35YhX/bHto22P/vNiZfHwqQT5M5cvE
ohbia2GfCeVeoVvcfngB0o1iwck1po5wEyMmq+9xPCeHSbGrsp0q55QQcGHujmnM5z814rYgZ/c6
MxdmJXddqprEEyJQrsAIiedZSK4AO9gkk6JPFWhSDFbG2B/ujV03wmKxTPDUk/iXc0JcZt8iyxgz
RsTCHvd2lHGZUCPHsf+Lduoj9U10e1SHxYovBA9RmXosOkrd4TLDFlk33vAjWMC885B7LCGXIvyu
Kf0/3OVJsRtS5MDZkubDNsekDHtjv3HmfuFjzjnvUnD/u0h4gw0ri9+B/fBg1SmTKka9KcfqqGuo
xVDarEni37jICPqi1pT+mQKxa/RNlposJMNm756XELPeVpR9YwfXqnBgrxF4MJmWAgi8Qz3moRMS
uUBUzxOwRo6qDCi1LaAwHXNpvslnthMUGMInzEAmfO2SdWbynflzZVowRjiN1wQ5FR5MBSpUqlN2
u7YIPfMp/Rv+POyR2loMS3Mxv6AzUwUDJ7A1ZC9zHoavcP3FrTwcIE8QsV97c+aA5JtAiecHjuQ8
YSDPKzBeUe5RlKLYB6EJFEbEhIkNgq+XKpTKSTF/Mnbg5YDylwtzXks2LEQ0PgtHHGtJGTU4vCSd
GHuQOVDXq2ZU3d41Lbzh3IPrL8hopP5hRAFfak991WMXNTYk6G8c0eSE4rD1rKDvUB532k40CJw/
NvFJRIFjUc6r+C11zLPoYv+VS9RFGpQtN2clFde0xJVSC3kEjeQhsB/CHFQqpw1HDL9EcEpoptWa
g5iPWNQQJ7FjL3HRjz45h9kUFpZgvjs1/gYmxwWlTjx0Jdp/R8VYhL1FYDkYoeAuwpjag1ttTzns
IJS4roO1DhVSGK49DoT4kLFRrlOK3MBxpkyDo8hg1+RsHsm+j+lE0/caSr/HYiJ8WPox71oQwJlT
MtGFqWvsoNaBWraK/qyIagxwabAopvlsJV0QWICV1m5JO8emqHIwpvcUkas9gg1lnJd6pqJVVMDN
yGRlg8YFzhXQwvuhYp5O3c2kC249BbpVXK9mzFWhKNDvDCEVrGjl2oeGXd2vMAvObDvfyznqre2+
cIyAm5G1rpJOYh+YzCfxQngoc2LcXzwc4h4O307EQ38r9u7LsBydXo2Tqc/H4y9Sgsznyp/Hb1D8
f+2PmL9rtZhNU22zX8uQsXcimMc46BzNZsVZImhmcxoxUbRy6WttiiFgNCIbe4HHuNaEIIqhwxLv
bu4zwTmRJo8xdkt/rLd2x9oRG849MsaOyFi2hc0Geg45aWvAd6CbmjlufPOIkoT8oQHUmEClYI4m
nFyAfqA5zkJuEiBavLwFqb+w5PFGR7x1gHyMvpex2QvgxHARL8J5hBWnhuVPZH22YRj5v92SErcZ
ilMEBeIgQsNBfmDAsDNm72h5iz6OPb2bkRUwzwWUQHPOXnQjJ7sV+GVTZcAchWjisT44pXwfy98T
mBQHpzrP2RrOuQiCth1a0sM8MPH4yrj12Gl8xn1Mv3NDlEwcCj0G57Lyx6ewdwbBdvqS/xQMF95t
Ses5eYpZJ1NLnd8lxA4/RvqV9c1jznH7F+JiFpQP6kZAzAMhvVNAEXCp+NdqeyI4JtQdkEspc9qb
5EXpeZYej4Cu3SPskyYv5VogPdXg/eYiPNUWfwCHdb5xhM8p6CvYgD9Wxss8eOrwoXE9GPfCnzfT
ZzutVmJ3wbPP7FR0pkzvMNI92LQyRdPhf0+T25I2DGm1iVjIYhUINP9pP4p3w2DuK3RBNWIE1ezO
rBGpNGgKBLla6XvcT5UZ39AJguHbJLMl4KxKk9OEjas0ozT7/IJolF33ZuywsacsOBprBjrrO6c5
QjSjymIUP7Rz6wGZ1jSPzFsNSleWvaYKt3LS3hxM7xqDK6lpDgcV/hz9ODiGCLtf6lcWiL0haXH9
3eqP0gPoouB+N+Pkkgzk7weVhynQGn/HgkhH8XvApCFKjYFby4aKCJ6j3PAf8xwsgPQrnMrQ60bY
qb5jVguTfgcUuWWySgYb8n/FO349jTv+akqIrlEl35aJiocYOhSXjbLbXyXY7SsXspajDqvP7s5y
t6kMSKgatpwGmgwUNgpHevAYT8kNbKwTpVraX7+mJax3nvDb4e7mbCt2rdkO11s0ibWli8OGyIzd
MwNVq0zaDAq5kqsuZ2mg1OU0DtUPZScDDFiBngCdJHylcSenCvw86Ii6ERe4OzIpd+KbCbjUqjHC
wJ18zilR/Ps0B3MwVXlLbPY2M9PJswlqZR0z2FBYQYvi3OC++BU65c2tQKYdcPzZOWI5VKkJJUlR
ckdzC3OIjDfHxV6MYfmMKUAhxNJODcJv1DpwfmkXSTsYD5jXCq3nnIiWwqicJYdJEcUDuHMBSP0l
r7fbM7yf2iM3DjVzVbI0ZJwwXeCDTI/OkGJsaLFKqZBGZpFomw/OzwMHkKq0dzoScFH7Z6ehm+dW
IOYBaQgYGCR4K6wjcCPneQd7Im75zoSF77QzZuFwUgNFtujeqSkfy3d4oAG8w5wwf2OOQAUQsML4
cS9GSeI9pem4J9yD1aTDZFrAOVfZrmwJMlN5lTNdYtvn3+lS+dGddlQbDBXZ6LfG9Y6MaPCVEvDt
9wQxKgrd68s7Wb3kvRuBp3IwNObDu5KFN+SH8oLksWIfSDpg+B0zq1VBx0TXrlmWSKhSbSRL9DwP
Szwv9lFhveuupWDTlseADTJeAeLLxBGEeMWYg1QtRVVrTDJxD9D7GIjhUEDLj+7tQPdFX3af07y1
uD1aJ7rW5wPFndAWP9Gh8xuaX8GYoyZi0Fghz+yY3b3Yr7+itp+LIwQmAEvGq/tif8HP8Jlve+62
IvkTvnHnwuLHxYoYBwRbqwidLD4xAP0uQ27wXyQfzCHLynB6E2agZUTs1VHi+Lo3Ymp1gL9jKlAI
pEVlVwoz67MyOa6H43sTweZWip8SyQuHeF8VyoqPCHaMPwyCAwAmhY4jf6a8HM5gc7L7jTlhc2if
loSsPYuhgXU3FnpGherxBEWaP/BB8JTXROI96QH3RivncHgtzx6l+ufGSfovO5zKfhITOL2y+jhc
jU8/8glEXZmnbzDvcM4KJi7HP/qFEaAnAk54wrjk1SZaB8DnE+rNhMWYaMG6A7KtosM/L9iCv5cN
iPbGOJDv//lWJwxf9dXujF9hTzP4qjXS7oNnj0Fqs3cY2GKMaIf/SJukPpDErJM1gG80DxsqlHce
0cxWI07yzlm++HMOV+5ab62rHtMof+gRFgzB4+Wu7/T2MGJ03gRLgOkFOkxmpsAf8giwg7bdapsa
4xwQH/vSYjJkfVFDaM4HC0b1au1gDXDLPuoKfeG9KHCAmLkb16wgDGtowgXl2mVW9cSt43bE42oN
OYZibFMfZ69yWz+pzBvpDHCQrI/TkS5+1MOowTXnhuPYuP31h5i8eG8sEz41WdR81dSPgPNwFR7r
p7LBwRxngFqAhVKdAjgJLRqpTlT2XkJ/SvGb5wMsnGryySa3S3ILAY3WLB1e+sdzwkdWMzuci9Gn
v6O4vEWto9sahXskXbnW4/LnvXKzdywtyR7UcT/+XjNBDwp5Bqr0y6HqLNUksEd7ODq4QxKUOiyY
3xhdk7FKyhMVvtIAGpcR3PYVtgFRH03HHoGBqjpXRGjx619lDntjdJvmcfI1upsperO/IYNDxv7A
DfxNtPMK6ED7GuhXAkN2utl8oJnDfRkPIC/BBvNHfa9lUXnDj6nEH/tx+M/pe0SVRvljH3rGFIGU
UX5VMY+R6oGyvp38KxzpKWjcDSvjhyuk2XlY2RcTneTfi/IWoBfhsaEoqspt8UO+l/jKAWNC0pBY
Ikwm2ZxcJGxOGGbCQY/21z2KP3hkBF+tULgdKc8rJmlIDXSKawajDMmsr3HAJeWPmnHK24ZwKs5d
qZTvAFFUk8iGma8pfiwqnQmD1wDbDmzc79C/FcFtu99Ui/JlIrd84eyrStMaBTsWZEqY+jMgWaN8
MAZz1LsmdVSF+RgxafBL52QM/NNxKDfvOy2RjfvDl5Gs0r1Rnt7H7hSCbhDkIR1MY3hpSNX2AFZx
7lCNHS2H0a9kiHzPYJUOLmiuSmP7Q8/D08sDOjS0gA4dBcNx9IwCKiQnD5ZvqCER7V2zP1opbFkx
VYZCO7kQ6+x2p85USX9mF4sVonza+b7456HzYabYPP5Nf9iXQAwCOn7b0EWBiNUjcaeKKz8UGdWl
idvENLJVOKBrTH8Y75BcMXVqBoJ+hHiOyhv/iyplkfwNbnxkWMdHvuPh9LzBVTaLaAM5qRQH8ZMV
iWcJ509l1f1bSOX4D8YHnxurAzYvfbMSTNwkHQERWPjucgtzhiZx56iytsjfMgJc+1BnmVRfHfGW
f0bg5Kw3QSlTMicW09bI/ONRQIamfWIKwgBFF+BC/zCu0iywTuDQwjgWc/wxVY2Hjy7f+DaaTvUP
D0blYk+ZL0d8Q6CF/0aJ1D6eAOY5OoVgIquyPSVzbHIIALThrCsGdMsHU6byYEZmYH5HTsv8S4Sm
vqQ53ZG/iL+SGYuQzKyPDZq151yX/tCUlJIpLbxqwAHhVHxJHMv1PQo7yKWAOjiMFIJATSFKhns0
vwwDQRRchilwpDD4oiBkljA0TxsAtm4yf+cxFnwpF/FqkntrEJ0CiUoiVXfzJjGLEFoWW5CDpzwo
F7zkmYGjswsznHbm2hjX6I/wfRMg3CJikEgtEE3BwAZjqJmPW6ImTji6qmTDgp4SFhC5lDGEf65W
JUynq01oH0CmQPZWI1AakQri0IjIA1xXk7SdryM+4Z4c7XYxZalFihoIb+7Ae1Gll5odg8VTbidg
dQ1ZpHPGLYwU/B4qPNuk6ecrl0BfCtmkgKRYlf4zY3L7w7hASr43il25A7aqLcb5mDAqxNN7x0zo
zrI+mOvTLl91Ff6BxIEJWTHK1W0dJQl4egvqHh4YpvfCtvCH6QZy73UKx6bhL94oxLlguwMbO44R
bTPmZ58XsBr5ZkjAtmgyHSSqL2qarpPtDwAN1ymzgvBbvCzqlC2ypYEiEwPkbSOlKVJL/g3GmcFT
s0D6vTCjZFpEgAz4t0+/bC9irK4biqGUzciOEnSOrSDmHQsBNKDQe4fFKgCjRibz34KVGPOsYmlZ
iq2VQYET64QBksIWY6DfEC+B0AP6tgyyAv5OjICMyABYThMAukR6ImzFahyAS0QsPC98M1A4Gmai
sn73jslL92GlEOZibsmKB8OmF2UxsUyIoeX6JpBFwxHqX8sPL9VE4X7B/FNkKAwhsxBZfyENNEJJ
yfmBjHkY4rfjqoMWTvxAyZojTjzBf/ju6o3CvKQa76+tTI1MH0b+UhCTJ89/CfUC55EaEO7uKFKM
ZkqPJ4XHKDbY3vzeThnwZuAOoIisixiYTyHWSTVJwEvl7rIhkgiffehmQYZ/NDM6c15mMRO3UOSr
s7Bo9fn5HtXcy/GsEMNKyMDOVIELeKxw2HJN0YIzpLaoz0EZKxuw6O+SIiDGGNXA3kWE5LIWUIpp
nBb0Snmu4vKIWAJZjEgAPDgtCluO6NhFkfR39hllZNrCciKiqyMuzG/GzYZewG8JZcFPBWUAp20P
bmBMCfWaGpaRw3PsjD0SnQEOmLXiMr2IIiYgSGN57Bn1OBOR4NZ2sFAcHcdPKOK/aUt8uV1RJL8y
JRKD0ooXxoxZEk+So4IrxHWjq29MFUDTUfketTPDhhT/FHIgUZZRnAXqrSj9CXcpt1bGd2wEd87Q
c2OxCiDYY4cNwGeBeKvj6uLT2tVkM9Epj0nUcrV4/rDnHKAe991dOf1xXqjvd3fnjCxEiC0hUmVI
FF5hFn1TfTmW46AKcI4ZOKeSAJ6xeIfvrsxbh+MTR855L65FdnwSEoDpfwh0/2/Zp215BdKJy4lk
3m5FSPSmjgIuuVmAb8vAotLiST0kKvasxhIWpBD+BbxFPdiOrIGb5ZxlR0AkVhQGZ/Qkyk2mixY+
5SofzP7dn8b4cwaChrPtcnMzdycUzXVrPDHOXMh/2OOOkB2aFGNgsqBMDyOVkopfpgrW4d9hzMeH
pNJS1nr27A/jMsux7i5etcxVXoIQZLJl/yPpzLYUZZYo/ESupSiKtyQzoiIOpTcuFUVxBMXp6fsL
+6/Tvep0WQpJZgw7duxIMY60vh4daqr2VFaL1uq+4ELNOjEl7YtocDLHZTgEQsMyekLIiYPEtsl9
wIk5F+i9gl7YBMMUC5DUeWPym1NK/XnkMXQCK1FZ3LIcDH34ATDY8w642z/oRTgn5ivAFJkwe56z
waQFwHAB8+fukAZ9H2WOpUXbvw+AOV/1qRQ8ogS2CicW7szHWmE9epTX8NnmyAD0Y66Sh0rIQUJN
SLrhzZsVf3SjDeAO8D/CeiyN/XsgG/Bk9+gLUwXshxOo8Dm3zdHM0FlVjSbbC/ej5uaFxuUrT/BD
/R74g+eGaacyARGOJI/dmZcmVS9KO9P3zYQAAFKC2pm6ieBNrsM4hZG0x8IWDm36VL6AsHDJtTnY
SG0MouTYCkF+iO49NrqNXyZtZJ/TQQSQRTWEbZ1Tgb3pmOqCLlBr2FxsGHhJkc8tw6fp021GFrzi
NAHVr4KlDSTZ51mwO3D1QQz4xldCjZKGrLDl/8f7laK1w/MgqnkYFtveQHAdbXWsOtgkAANBBiwr
AoIJD5Fa8gxi8gwvLYP3mJs9SP5bSSAiGe3hjr79YdE1hxCNSVf6hCnQZ5SUSNlWeOyHEu+q0Bfg
KQSUwaSG+B6EiPOxC8mNIeESFx1nFPjp+rqZdMqoer9rVetEg7WPE2ZGFqaQSk+Pg9UjLZTQgjqh
DZCKfmjN4TlJ7BV45MHANwyTo7IVFvZ3GFLbgkfiqR+qJeJMkE47fXSqLopLpk+XMimxEeDgjySD
0+U+DojVMuyE+RCKyQfbLtHpkw/+kO/JdnoGEl/3cVlXuMl1YN4X7JfSLRx8O2IKvd6MMpQrYh8j
5Fbg4NIVDtJPuz8PAcM9m0FMRyczQUFTZKCAONnoshcQyiAgxpwHBd3X4xFzuIZo4lKwh9qGPYko
tGhe1jDBX4jOlgO3oZsz/P6BmRVE1kFnndHF44lGdo6IF+RwrgSvg/R6y8/c4dF3Z2wdf80ELSoS
nHAXdiNmMhuTTu0J8xChGZHpQshBWM01Hb9poZi+ofN6A6WdvcVWoBhCGBcIYnWm4bnfF9xWkrXN
qA7Qao6bXAZ5w2zUtd39Xg3F0XjghJY8NojUWBIpDAs3KXN2F0axe+rT09VEh2AKakXJX/Tp3gBE
0O7Y+gh6CoPTgQI+PLiGRSLhI3azTxwc4FMkx8bXhQjrGf4IdeXBISPBoof/b7GmVR9Af7CGBT2M
MHv0Dy4a/8XANuDg2BISPSkZMexD8CFLwl6hoYFrM2QIjg077bfVWok5h43QPzu7+D7bwQSYYCxl
5y8TmSwLI3c03BrDJjk2j90qInoqyVzbPiOfdJtM3J1TG/zpZ6+OSB5PjBnVq+6QZbQm1ZgCxRTD
ZN/3MlOVnJ4gqGHOQOvZ4BxjVOvQliMZEJ84Ia6gO9QeZj41f9J1uQtmOHw77HIajsXpkNfQDGih
aGsiaDeCP6yGz8DtXaZoC+Exu+6M+JKcSe288Jqr0LNWc+TEBHmgypskgoTvmfmgue8/3Yz2PdSl
O5suAl1mJ6F+9Jjr1kuDVk14iWecYPHdz3yIDEiTWejs6fbfucfZfDHvGkMZ5v7BUDT8u1LbPf0B
6yo1kTILsWibUwqfD0rCKjj1+33IhiHRaEMxN440aIZJpya0QTbHnVEmkjJKdyGMDwkRFEF/HOtj
yHtODD0ojCirQ1+C2/R2ounV9tIf/bHFJxvsgnOIQ3tSZqR0kJKcMKjmvdGpftw2TNyjuE9RmxL7
3pym3RTsDRyOSg4lFIoquBIJTzao27RvkcY0KRA9t1k6PZZufrcuu95sjrOlFuIp8GupyON2X4IH
xtCQ4CiBAvOmByeBSycb7QaC/4yCybxisQgqDzKKCJUu7e/qkz4qFNjpj8BXZsOeOXM/MrZ+PvzG
M1aadBSqQdJaY4eEyfECoMaKUnIhoA2U+2b7loT9uzgNpyVMrD/DpY1WB0ffD/+oBnL6cM7Y25Ls
hkIWPPyAZe29SBGIngxnwi1AII2/ODnVmV8IPGAwUSuoO3AFGvjTwt9QDjJnhlC+MYBU50zBTdDo
Gf1Ku+yxXCQZGypQ14HcCXrOgms/IgirMC/H6e4SCQcitP5eux9VV4hZXiLpzc6jGg68jc2g1gF1
68OFnJQBAy9u+J8RCnPQUhYwgiXn7PTqi8IuKUDGcCnQHEAmlMfeJu8Ge73DvJP5OhJI3qylEk4c
xYsD5f/OxZwSZTJ5hFE7tG8CZC3HJBhSLJQW4B/swSQcM1sVu2dmT2vM5Rv81Zww3lF4SDN45bnd
Gk2voOvWW2rJDNgrw0fNJWNIX2FyeZu7yzYOoIdmTvMJ1GruIMcajHF5ge+odyF5+4/3pRLgYG2d
YOz3FLOAafsnxNchPBUGJIhsab4p/9VbBFodITExi/GOo56LNg5VQrNYx9QPft/jh2HKARWUYPgs
QukYeGUsMbYP5IQxLgf/5+JJx/D80xovfToXOg5kZcjssHp3S5BF2nisHliwYovBGPrcVHiQ6a+Q
FGh0/kxfdsQvJDdixsyCmT36C99ssSs8WdSKUKiv92HYmJMA89ZKgLfIavAdVMcLKjXBjJKvAeQ7
D2yINUK+iIyY5jX48DweJvmi1oEhoBjMKTMJqQhWGD27eKnH396fQieOKWdiVCgTcp/yAz4SQQn2
OqQG8yCTKXJ4NrvSyn1QmIc1NSbh3WYrbG4Wmn37HqQWUIFOz4qF4QOQG0JxhQAHhbYFz5nYmHkE
oBXMOXgxWexuUaHHKUj/Uv8GPgK4Av8zFn4JdA+4Eqb1UY/Nw2LUxgOq9hSmtdlNl/AMVXf4ovZq
LC0SUVAEUuTKoKmgjqtbUD46xWUEbTRoh5ph1jUSynxxsHZiSuJwWkEAbzgLlCm+4X0k/Xm0Dw7K
eaMnvfIlVtwVaeTjKurSiUmjfGfD0ClcPJM9SUNKUvdnDcvACIdWb0IxkpCBpaZoCjflDcSRbW6t
kEIQeM3UOJgrGamu0QShOYWjkjymrwp3xC4F3CIJyazuw+r4jQ6DQonVMyc/Wl6WNK/OhW3I7TFa
kpJYQmwKFg+8f2YjnTjptLrxkQVSmzRqBvnJrhn2Y3JNni97T1juvLelOhT0fFooNdStBj1hSIl8
3ECnlOBAzX4XvSIJqlRyNUGFfmMiHDJbcCVNmAYTL0VioJLRgU8kHuw9/JnKmrcSV+JCWnNzYTmt
ULpkyFuLX0KvHP0n7QBdeEIkQF1I6tBvDowJHANJYKSh44SEW38D3GrTbKjerpDpd9DnqBsLVeoM
X1Fh1UssWDXcF+Gkalr5Ffzo3W+BqN7NCShQIakjhLXtFth3DGaLZBqJKUAcWJ7bSn6o4n6EVoWa
vLxU95sgYOJsH8q+wAbDKxA+0VZAQPW1ebbUYVA8M8GeYMejT9xd4CR6ihjylZbCgG7/cBLoEsie
bAlVqAwCG9VhDQo7eoJp2kdHFMwsC9wTB8nCYOtFIUvkPitgpFY/TSsyHk5FKXXrK+zSkna3Kea/
tBDSJHqpFJLFNONQgCat4uvuM8uxBzjZwbsLYRABnvMYr7Dv8suf3uTt3mLyvF1FbYv+vwJDQFHO
x2Hu8reCYVBeFfXbm8vx8PLgsc33tCSc6WLFjUgIad64+ITOETSMQqrA/Vb/Bg/2Bv4EssXSUcw1
9as9rBwOcMdFt4Cb4wJCOlfgq24+sHLsh3uuQpIOq0nBMHu594ePWgp7tk12gy86D4TvUAcNatJy
SEZ3a5mtBmmKzrxA2LyAgbBqqZV23lRa2dWry4hncuuq6mGv+nvMkaUxXYuasJlV9pHSEc2IF6tu
Ldspya5GVv9tA9KOkupmTWCMzE4d62QwLOk2zcFwoENigUidJgx0eNjYTHN2Z1CGN9T74Iv9kU5+
8zhLUkjkhAIq2S8y0EBzpE27K8DYDk8f9D8W9AfYvuXNJbYk7CWBArqTpWtktE+ACHemDWlp48Mk
uSuEoCPRCMcqYUiNFYcku5LJBrh8jYlzRzo2gzrkO/KxFekJwijqyyiMnq1LxaoWHZhke4OXaUok
irrdyM8HY0B4AnqS+NEIIfgZgHABV+cxNXvbD2ac9lap7pztGtJIZtWiLZt0dcYhlxiEnprdcwJ8
znVHCUBGgGn5Kt1164OObG7jBdjFggjgKfg+iFpbEcnJBAPyecARoNa7g90gUpptPikphugPM4Nu
qEvcrzO9zfDezLTRKgVmQHJ38baSWkneAdo2g1MshbpJfIuSb9QXj4aGp/NUj3OIINDTZKSsMub+
+LuutgcaqD+LMQkSw2iaohQIKre9Oxt5ax4H5TwEDDV/D95Gd54AdejJAwlBsERwNEJCPti2KHBT
rSLW7yry9jrZeRsmUmm7QK59gA5JsTgWtDXsElATeHFYlB6J4ufibKgGzjR/44+kvMNENvN9Mddf
82LgQ2gMVTWsscg+maPbTEpTHsQkbATFF2Qmhp3FkGAP9+IbPArGH3LNMDeASEgbdcC6uJNLdEGi
1wO53hCT2ApYATYFkTZRGE0/tH+Yc7Zften1532tJ6xQlAeDgA6KXTGj8RT6R4AWHbGAYIKCBELS
698hHkA4I9pBqNZ1MZmZLXW6MpRb8Ruez0Wh+tgjGGUfAdklB6oSk9V32jfdoe/LbMnGeDAms3Vh
uUMfnEwgZhDYL7ioXfwXlhYJFHUtI5palJNhzjvzB8NnAem5DY/KUDh9BX80VoAnwmGxlwP4V94l
gvJK3tEkvUQvx1mgqCJziCWWJD0Q0RtCFa3vpcLWmfCLiJuT8AKWxO2MU/RwicnCej+Ud1VA4bbN
FX1MKwYtIXLcJt49pN0tyseMBFF/4T0gVEmXSG0BzHxwgoSOjK6AZCQ0geVoh4+mWHUe8yiI/dFG
Igb6BNOw64VFmN4DQmBINeeRpn6FvBKSNqE4Sb32DUuFU0d3cRLGV6Z9Idl8alhIAUH1dSHk1Oib
8OHM/kVCeV/cZQrFf8YYEVUud3wPrt57Tgrlp7BoDkl9DeknpHJ1WglcDnywSGL6eC0Ycl2NgVIa
hRJxH82AwwO53eUY2eIYR6KP5/oIjEJ+Dw4MJXgD6QK2oIgLP9TYs42oG5RT1Z9MvJrvea0+tXfs
FJ8CazW8/FFscwoc1n3NkgZBbzjTkdRQF498nd4iL36LY9tvT2oK6xpIgjNDfefIqwm1amPZsyKD
y+iMNXMiLBrYDGqYKHKuCXIb7Ane+xrszri5L4/gNbuoI37iOXm6HbznddjdvVEZGvWGJ+GMcY8B
/k6lS9vKrpbkonJs4a7WE0AgW0lKWgVaRJBHmQ4SlByZtreqfJDx3pAu1pmrbNr3qBCQmJGqHtl7
sWp7zPICtSYHYDcTJkw7B+Ieww5x4BCAhFt9mAflqr2Zu9qAuH5OYEOlFdZUrr7Dbg8WvWybvbfK
AcbQBqe7ercPIJYMZTFOEZQvabvkCikMTesji4AbyuNuPrkPKP/14N/3XGo70Fd48DQ7kXwzPpwd
e+xDUnIi6xWnD1nvEh09aP5g9RAa8WvMLoSwQUdUmuZo4pLK6lZK9iEUBgFgQfa7S2o68ogV5UzM
FQRbmp3IAs8ttzJhw1XkVy4AtM2+X9F+C9A5YZVJ/nPG63Ug/moumoModTOl0qH8uduVLtk+qFVD
pVR6jjDbiwEtEwSJEEN4eDwnUlQecQZsKh0BwDTAZLQloBIOWBnf6WnGD1J1as84GzRqNaDFER4n
wDoJVeAkaTv8Gl8cRJhBKU0HP0zde8RBWHVMtk9G7zBfjJjmtgWFTrvjeM+b0IDO6cbHZoqced57
IUwFdm/CyVNJfJ1NodTC96JF0aLjaB7ivnf47joianwgx07kAh6RNBoRZ2u4hA/ZRYJAC2VDlDxh
B/eYgNAjGaOkDIuUPTeVLlEau/1pt0c7fJ/QfvhfLohimAcGYr8Ggn2WLpxPd5cZ0lCUZAMMEs6S
RhefjBzzYYxkqNvBKre7HQSlBLra1fluSazyLXG7JILPPnlIj9SP7kKPzR6XTovN78WXKEnQX6Bd
mGAleYlDuawkYHvQrcFkJP+2rXNfyeElyRd6IXNo7LY+okKqCK3AqulyYe+YwxIrZFfzFl0kb+x1
4FFL8OKU+zycXe4ynUJgrFjklxko7IrmXH3WWEQi76KhZ15h4hKo/uj08sloxrFu3x2FdgJXKcuB
SuPIZgefleCN6AiIaDvjImBfSgMjSYmGGH0QtGdCaKDwPcMBiZNGVo+COhugtXdoaeEe4h9ck+zu
hLnCf7SWdzOVAilDuRQWnu1OOyXIhg6KE03Li2rKrEXyTISKzKt9nKV7iPkgDNxnF+My1RY6trpi
87LPnI+ZkoECvrftK8V5WmCk8kl0jx2R2ngHY8/pmJJnTH8H90InBq4NZAmK5Mmt4SUoWO4D6pak
pFJJpXTLUyTcDCayihieBJ6EOHX+mXCMCQc/Ohs/4zmu+hSepaeOnhoBGj7cwLTi6FacHRkJmPIf
e2AaOdEaxszAGaD/ikv+C+Hk7qAJ0Oxs85o45lzHKexlKwkCITn/OtG4T5x0CNK1oNJ/xUvBiybg
VcSu1KO4Twj0EOHBC0gJeWX098fLGK2FsKt8TMT/W0ShBfEfNsGOddABimImqFkpVycLke64kAkj
3uCvTZag27Rx0HlgCsVJmhRGI4FWZvS0rtRkwm6BhTelAiLbT8VAG4AD3I5n7QizWSw4K7ATdhDw
g5M3ITSAvyXD1/jq9yfsfYnl5GVUaCZ9NvxKMlaKY6wlUAkpjzAIuahJQsowWZFkY9y5hJ4LKgz6
SxRKnZFa+sZ1sfo8DrKrlJWY4n0oeGGu8ZVpeqVXF+sekwrsdmw1zyJwcnvghxw7ylOcG0rf1DBR
Lz7CD2o9rO2Q9jPkuyOqtQTkFps5TdkF/CFASaVPKc0xzxw4DC5bgG0NKxuzfPfAQZh4xSu5DmZd
sSgSizQcYGawuFQeLnlGDAgEYyPihx+7a7YDiTooGvU/6rC6gE8LrCnwltSQ0ukJ0ywNLzwp4Glz
uhMzikO8kNRmLNT/bs4rXW4l11ZaD0HrHCGxyLuw81KtjwIip253AKYVu8wtTdMvsBDdqLbshtTa
xQHvymPj4tOQDaujL/B0kFaPK1uo89JHwjOWvZlwjNnvsE+4C4J4YcGzjfcuYDMILPfVNRGNtqRP
hk0r0wdDTmiI14wWjiMq+rTa0ujGE5Ot84K/SVORHJL/T4+NpkiK4yRk9TF97BTZM8JLIMj7ZQ80
oPHvCTmwwpyKLeBxs6pYkmjB0IPI4p7oV4YLsxJ6jbwjLxMyEifCYUbxYrCIIjravP5kJXdOwBjJ
NcufaNAxLf7jeBM+gNh6cgDlMf7VXf7im/CPi9X9pbp7exdWkAUiz3mK8YlWyFl31ownK1g4WQ1Z
PlaBLrIK87B3C0/3Ddqy+oZt8Kvyy3J45eyLR5PtRr+1nGiWlG8Jh8Sg3AOcGNtAglVuVaejCyI8
pZsP81ZLWNyUeHgQoDbsz+lUB3KWrcmZx4axXLzgwmmYTmVrStMHpgaa0hekTBw92wmTyO6QL3lT
8bkCT5NRULLjvAhPHKoIzNGVWHNCIqFaJbgntpT8FkwFZrNTbRGgiYRUnNkq4HtQR2z1iwMD4M4e
gphMo1NaY1dzcdxCwiZi+VI6TKC8JPISGAtYGkrJQSK3FcdIgrKduWNsjKwTDCgJFOF2UamB2An5
CKK/DbDOaS/C3E25LqhuNj0fYptlxbC09Biw3PJxF9aMj5aVkcvDb3Alsg4nJV3w4mD4YFn6IjTU
dQb50rp7vC+xAddLHPH7B1B6S/f30T00+ku7y4GCVM96/sazd9gjv2Vl+/HhTWTv7AYq73u3MWzb
Z5xWK7raBRql0rL3UXf75Fd2Y/N2aNziYBx3wP8/iyCWQbzZkoGbHdrQXxzMJRmZDOLUkFC7+fth
2cvHT0t+2nA4fSI1KhNbfkexziGrjt7FL9F0P/Yv448txudlX/xjv/nXLsVefVTuG1GBNs3dlkC3
w5+HdentfdBejijy9CqVxlY5j8mOOyJmo8yhKQa1yh6f/vFfaVV2ZT8sLagNtEC2v7hzzqd8yRVr
O8OV66T2VgV1t7CRZ2EB6kHLrQfhG8PTimnmwnXVFdWdhUDPclcXjb9otHcZZMZRHaAhzkB2ihzc
rLOmf58ON96TG7WRZ632LCd7feG0lIMpkhWQH8m6PrCvJU2rlBHsKY6SH3+RX+WG/1+lrLQW/55L
IvFjG4sqNnXvi519OJWSSJWzq1vZWre6vT3bah/Jgkjd5UGskkrBgi2YcvCZ9/N7nAQj2GIZMnkn
iGETuku7gy3UKHXb+rAyNYKTcAlHU4eE6nf9UyTHMnMu7KKMaAXtYEvcWUiHdcDWhYVhpeIIeDpU
YLBXnHQOK5uXP3wIJTrdlw3aHLb6e5dPscRUa32JiZsIqbMFS5aBNJBbvNti9wv71PsEd55gPaCR
GvLa9PlzBctYCy6+hpDkxX+iC4vy9QY1t+nH5hE1Ga+oqfUCpdc1UQePb9p2v44RC0H43bQMgHuq
2XC8atTSu/bRFZ42pCtK3XBx1wOWX1RvZaASQrfrNZ7iB3Jk4CGC5vCaBXvacizMAWYAl0VRgx4H
1HL4doLJEIODhAsIFu7C47yx8gibLzQ3Qmd3ETVb6vWdfIrww4A48Kt312E+Xp4wC1KUFuG/Dr6h
1JnfXk0osaI5blD2drdLZ7h9wLeQij38MyAzSh1Mh5Ti+IE51DI5XQi0WSBT0DI75+8mkyOPtu5p
25uD4u1wr26whL0ODuiFxP66ctH2o57P4i0GrAwc5gWCEtqZPV72WHtluDgR1C8tNGU7e051Q3TL
yorTc3z0Tj7uEykks+QRkcP/teo2UsevOt3nSDtk1vMZ3b0uXWZwSIgONjxotF/4VWxaN7cxhITP
bGSsOtl34pEgH6yTGFc4IFRzGso4OGyyeDmTCFlar25b2VoJOg91Nh+vhntmxjdJydl4pwmBEr1x
mM4Lea9DxJ/jUnb6cPptimA2LSdOi8E4dA8BHrF3jX7aJgRJEemlR346RamkY8HR2t3cJJAxF2Ke
qdh2rEfDSd/0sjAex/qyguZyJBdwJsnVbHT8Rfr91qt71OaOgxzpF7oNSavRD5EgH8OcR0vbYFSU
fcE2iAJGffFwzqWYpwbDa9mezlXqaNFnV1cPiDUYzvPXXLwYPZC5US1hoS3ZSwi1Cvi3nHwHqJFR
RQdcSq8t/77OKwtJLNKmeLnk2prPiBKhlfyvLO1yzeHq4usJPlOzZWlLtZ8YdonmsllDKnjoJeSc
3+HVe8Lb7ueqoHi5vFgwsLhYBkpJya/E+Lnfo9NhArdZS07+80TWsdfMjEPOKA8/m75xb3/P+d59
dcw3fmxJBAEK0YmXlXNS5SvuMCqUTpLwxfRzF6HeEUaHWWbUkqPPcohbQRa2163cdvArvbHlJEZr
kyCxMf8Y4S2d+lg5PWkhGfWrml4EUlu2+QtK1JBurh8Qg3W7Dtqz7O0cGZlNIyVMVThkKmeCxcuR
vnGUkhp0AfLDm3qyeO0BPhjJJsokB7ikdk1Xz6eNH79yyfnnb8kEB7N2n+v7cNp5oD/7d54y97ph
/uXjP6Sdn+oFZMiUlIdXjglEUQzu52OZmHonAFHnPb9y5SuvwYyHL8tR4Clsl+oHuHSsF+2XlZMf
hmmra8lADvCxP03q7C0qf0DyTJKBYShPuDnkZLVZ1YsXtxrsrFeDhkik9iiHgzRUzu8thVFnYJud
3TMCjnKlsn7XcOkhSn3giqBrZn4fLJd/ettuR4xmvcW10s4ReFyutFKlGaSvDyq5YfkO8AGv6T4D
3CNqI5a4UzXnFIqyEpNim48B0Uc273ZsAbuOtmw2ipWMkdvtzjX6oRwqUfyEI0sp8Ukx2ANi4uUE
YyI1VvBeBJFwOziy7GMJn+oVhxdaIbnHJbfq6N9bKfq9vOprEfRdGlDsLozKc2HTijQidUmaGJGy
kCaDlxx+wiewRF6mM7GBSWjo/dq5+ozoPg6ZdbOYviRHe0yITv97rMMVZWdqx9Bu1u0HBgBmHfXT
AMaBQMIcppqloaBoHzaXmDP+bKs3Rs2RZtcCOn8nQCGafxdDtROhfpBnfGPyWnuJ153vmlAOnITf
qllAVRfZaZnzs1vcUM0nLEakKNTnhwYgzmfvXD2egwYaYb5OMDpUrvVaNKSplvvJPcINvWt+N3eC
uHb0bpDqXWe0i+sUs9WLq3wLDSKmgjapS3XvGdPSSKX6oK5jmjhomlQMptY6HoWXPZWPV0bJo62p
hwyAgriJwOrs1wE1f+uOPWewwGtAmXIAkdoBDSNZBltJDjSgUb8LycqqS4ACtZdiNV4El01G/E7Z
c4a6r8+M5qJY37Hva/pkPwz+Zmm6jZCiJBfbHe4Q6phynNBRxQNaz++M4TElXgcJ9DOdAyuEIgvV
ePh6r4r36jOpEJnv4dn8wrAinDuCflBGYSsxuMu0HjxgBhZ/wGsCyZxbI2C0jP2gQTDZ51ZO+1iv
28QWP+U0IgknGCT2lJAFCkVOXPTJ1Q7BSiAlFAMxYrUeqncl1IOoogF57CzWF6iyzdl4jYTxZVxD
ENU2puvXN9j/MVfKZ1pQAWdiySB1QULqAcOQNRWJlP/6+hvdWMGNNY2YmFUCPCl5MAWNsJpB1NeV
BJpnUd5/+w1rEWWjrhk14SQslkw7/Arr6EovFSGGmT7mZ/OwgxFxJKXBpLyDXHIqB5byhKywmYL5
xegddK2jTI74ZkHl6Q9cWZsjQQZRvuTcgd1dMoTPMIK5dA2xg3HkdGQj3cfXc4IdZYvicYsmZ1bt
RKHgFXb8fIuGxRacEFOAYIPVodFaNVPw8jdmL7+a7E/R8me0dPUx9U3ZO42LlaYQU15X/WO4ZwAd
a4X+JkWlg8VMs4tVLLpS0xscmWsQr5tPfKS5gJwRrj9vtX7QSNakFZUWK6IQUfkF+CUAOtjIwyZ1
KsaxztD58qHKhBflA0p0H5gGfhGNB9WI2sJq8bozzaeBsjdz93Ap3ZbdOtttt9IdyG60l0Yvm9Ri
UQ4XUW0D4eJDqNpoTwSdQPNBnBKrlnuIYKC4ijdEcNWv7xhYpalBs8cOpT0ByeHgRLvdm7sg9iwi
DTdj+rW+IcMvCdXi3Gl4DYY8spFov9gTT9DXR6GGwULvkB6GjIFVRKAxEeixw2Ck8wI5YeYQmQ3T
b/YOdCVQMBL+2RTQ3iCFiJ5/zFQse1m/xvZwHmxDhnyHsnF5KgSlJLKPPxI7B+dAtb9amimOOta5
H0CAD/NyibSwB5DAvK6PoXuA0qHHhsHuzvd0WNxcY91al5Mcz4f1QjqdSqxZ7n1dtK0gMUCzChrT
0sxF8OMUfyHBeLzmpjQPM/SeBA94CEIpmZR1tOucG2WDV5jqUg+hNYDgK7f1jGnS6G9LWlGDYNCq
BXQ1v6w7XJLVwYdT16M9BGiusnSUEpsuMgIPYS/T0JlZMDI1wnl+Q3WOvjRVN2xmemj9DHukq6Jp
U+FZQRCYSn/QzTyMhZlFR/UO8a+7f6oPmoxkga3wAi4OHk23eLmdt4miJdjcdbxavdIJ7IQVrbp9
vm9roIwaAyW4ZQDFshM2LjZUn8Mj1ixUM9p0fy1FWK+uKXyDsJSGeJkb3PH2mkBz1a/Oan5DA7nr
o/v8R8PtHE3ka6/6Dt/wF6W4cDErutLR97jRH8JUhNnkFi8pvU+u6ZcKHmWxNmlkoe69lgFHHCG8
l1XVqCjRtTpEW8UqHAQbjlYZgb0I3wIfhwbGLqupRIoO6EEZrQEjdT+YfhrLsXtU7KbZLHyQpqIj
B5hkBINzqTKPrPhj74dPi7gHLTqE507mtEs3w9XWyb7RXXf1Zr/D26hKjzQine/IIO/DEXstpOpt
2Iw1b+l3+4zUaDi3dbZ9PZ/m7RgbVvmA0HBmmGWc0XKYT2FAUOEWRlhZtwObm8xhb+arWvSNN3S5
yti1+ryewxGnBUYO1RlQ7GbhIJklR7oMbje4m1h8Eiaq3NYRfjItvGg18kVrDqurhUhwHBOmE1D/
pgJOYvX1ikl9e3x7xwwzdHX5d/qmluQR1nh5+81S5FzeMT3loGG+k1f/ZTD5wsIFjRj79bZaQbep
shHQBiIRl7DtakGXg9pFRt9eBhg7okLzkTStxfmgnGfK3PLO2pc7GJfQtczf54pZ6H1UdFwJGLL8
Rozj6HiXjtcx95qFcP3bYjTKowrkHZ/DtVi7xmxcMxhN1lwPsEM1k8G4oBVfpMj7j2FL1f6YWoLv
qi1lrkCGD5fJMlzavKWOYSHj9hYdRr+Nssxs70ra0t9W+U0Wr74mg1NOaCCkzbNq6Da3MtUyZ5B5
OKq39bEH+Xyfk7e0d12zcVb4vDe5fYl4vqaMgrfMh9ru+VRk5DpzqJV+VHf1TOtG2FJMipjXsH/u
adgylNEhvX9hiWsJAyfqUWU3mZppnwt1qg81qmOAmU7mGVNy2BiDGHxpGQdFP7p0aulrhr7Q3Er2
2lCvrU9j+c06aUo7htXNYcjVmDEM6xzCEuQypry1Eb9AXkL3mfvE3ocjkVQTjZfllnR403LwmwZG
13H5dJpNL7dEp+6+LSJefnIK97i43HgO5nd93mLWMfY8vy4yCgxZkFmU1Y1RjjBlmEWGkUGn48Ef
ve43A/beankwn6M8FGnXAxkh+RX1wAcshAhGVJIRDxb5gEyO+KTp7USYwUqaADD5zc0UI5aXV+wB
NdwxRV9hdDBAmbnp5JJ7RULi1LtmQZbmtDnEhj+/P81+7e4wrpwO3WuStG5wRbQZklZv71z/tWR+
OJS5o7+pgmPRECZAw/z4x1rh55Bm6NLf1n/3vX0xerhfnRtylyF0c4h+1Fzgm1DIEjVVirt9mHSj
/gwFYJKKE+VJdWdO927+3FGolAGXyJxfrFkj5mcPGrMe3giX15zJ+qHPtzYs/j9rDW7DAcaHb7V0
y7AzYDIasYE5WPTMrtlsUnzx948yypCmTfhQZchpPJvbWkUHx9If0fJo5G6Nz2CcjYPKtXlmqF4m
PfDHqKa6QG/qhv/OmcRubRtda/NJcTHQwpCnaMKCMBhF9V5N2nAcw0nNhWtvooAozXJQsuEDTJqU
VGHB0YO2af/NqaK1qPtDJpzbW+Q9axx2xzd97tjldZgA87liIph6LyAJ4RgInaBXwl6ZfJtMYec3
aztqT3WnLHhjlND5u5KONRGr5nagLZ15OxS1lXaDwkQOK90bmxK6k72lFxsyj3eCdmY2OubWPTGr
jlm6wjR6vnvLFzawhA0CRXJDv9vGzpROny1ku6OLoCWfhcBE/0a/HENPvFYZHZ4KJ5ehaKhQkEDn
h6yL9rGZUVj5VF/iFi9TW2gXkItePvwFpMtq0rpQi8UJi/k2nrjyrOMGz9GJR3qi4hl0jrZUHuDr
gvMLqr4kilK3TO3uBwd5akHQn2SU3ys5EsGpwJY6MaoIzJPaFUnBfDkXKF67eGR4NDe2IlI6gIIu
wQ8jlkx9b2NrsxhtDuRSniC5d3sZwUjkpJBYd3FWJA3RoBsOyh7MYrKHWsO8vpDWovasPkxo6/9q
QfU1yu7EmOZ38RFCB2h9Us3IWCFZEf1QaCgGn+TdPzBkUHiF9/HHgkbKs4mXLXvWCBC7uPeYbMEQ
ejhYtECf3tZeY7avldc9hsLOapGew8lhFkbLZIDCwa93oPmddvVkc6vDgKTGvieocfQM56Zf5peT
owstqrLxBUB3n5PJ7INlE+ihwlAyJexJgijyKOZ78wEkLzUmBgYSzGYPol7wQNomoa2Jb/QzUXcB
dgRaFH+XmZeEchfmfj24JWOZtrs1UqPyULNAvOXlzGDxwaAsxi/ipu7ZnvU53tlZTvjSXL5DCVWI
n2iTh4K1HMzMZ9Cxhy6EwGLxReN7qAE3gHE2r9bSYt5hzWb6r3ucYGBPTxpuuB6OOrzDp/1eZ2bT
u4O6w09V2PWMxl6EHo4g2YxjcZ6Vvb45l5zUCPBseZw1nPvqlK6N6eA2wO9sMRRtNWpl6dm9ye0N
98noGG1bBJwy8xpaI1zBSuYSQm5oNThjzK18S99uNd80PpyxZseED8pRGkmf9Hj8ip7pnmdrvhk+
3gzXHTBWicObSGzzDdHTgdSBDUXBoEVJQbsMNbfYURfFk58Y3o5woqCAUnnocBTQVnJfNkwE+d1L
uuhumNWnOs6zad9VsWA5FiPmdm+ZNzDUKhM73yqiR8eaFZWM2bwjfS/i0oyHHn4JwjS/bX271oEG
x7bfwnTTPyW+7DRYDkeG9Xqw5g8PE0lfMV11JNJEGgUPnTmPmrO02k/P/x9OgX1nNydPngdnnOPr
GuajZp1EYm88MmrY2s6dGWwEm6L4T5JTTGQUyzX+4s1MFF846QtcM6RUnuEpMvztbUYjIM0IRN2q
V9Dy+Bq6zBwftTrY8Qro+jDMnp6OHzWcNjzEKuoy2oB2Rks/0wrYmhsXNaJjdc9kcJG8uF57xwlo
Plb9k20ZUfnfA9PfTnduVGyZUEmiRfSIH8idBzgUyirIhWTxpTu+PZ1t82NJ09+eVIM7G39lTCwb
rz0/tPo8qdy9ntZblF2eXju3hcoZMUpmc+r8nPqmW3ZM7R9LZ7atqJas4SdyDEQQvWXSSaMiKuKN
w9Qlir3YP3194a7Kc/auylxpA5M5I/74m8HwgjMzY9Xx8zF9n0K/jfWe12yxwcACRbiGU4hla8PR
8Hr2+N3OkHjQD5xD1GQg/V2SA9T5O2u2gt3V3r/SY9XnAoiNiaWhF6wUcU8tz3TbzqNy/QpfLqIK
hFYjLvHnHrLh4xjr3ov9MthW+QX9I+AIvsKVeFMGmNr4fYcxS3WqmmcOhSpfSEB2SQ0Fn4sv6Y6Q
ob+D+zlYFM9/o3dTnRO60YpSlpb0e3EonS5dLDq6CwfCLQ8j1NYmjXqz9l+0kThKvxAqyUDDGfN9
to525o4chOFKUN8aS8yME58CmZAx1d0qM2y/o5q6o9+4UZ48yBuBSc+jdwNnPueQUVnuj0ZwABA0
uDyfczz6owgf/43PEzaHZ3Dbp/egO8JhxuFJNjBCIqSdkpPva2BQTCjDTXzu9/cQ9wOjdNsNgoWs
JF6hpNRLB5sZun8IOKzHLvfIOe1ICbR7bTFTue8Gu8mL2NFnoD2Do9+45o0+zXZA+sUuJGONJzJs
5VuHCNX9323nLXq3f1QmyhwNSeTBKmHDdZfImGL/yV4OG+RisNhN3spMzQsi5MOmBizEYYn3DU5d
5xJ8CljaZ8u95PpJ/S34/5LvwGnkHpNzier/yhjEwb7YfHoHhNqs169NkhYuN6olSUeNNvsEK3zh
HJ7sUq3gTnILMl02mrxFQ1cZvUXFPeJvvEEjbF6ZlOgt+bO8ytkf7/d+Kz/hfCTJyts2A6FHIum0
DzG/oUISI5uGGdIW72jRqo7XOU06ZtxYmk8cgZ4fddnkNwtSfSXnH7RRIE4ZJZoFs2lIuVK7kB4B
E7VT2fvkHvgUQ1QOhThWbNG3pk236b6lgaairTBdbLnXoYaPmyxpIXgZgca0nDhjT4v2sLLYM4NP
BB0Foi7jSv+RH3xQaNfsEdsT8NZvo6+feqUHe04IZzvnLDMdquebOllqv/NDfJB3MEwrFH63vhYT
hWN38kVDbWtpsy2m1S2n7RG4VRh1UOtYLn2Vq68oDOXJeqsVYw1I0v/94vlzRPNJ2+EURT5cQfAe
IvclhVhYmdul+HFw75Ea320krm3KMTZDOgPa+7sUUTaFOv+UvwJeKgXyw7Pm73DXqwmr4tX4Ow3o
7EJpx4EBQh5mY71m+vvhPznHOjS4KJbZS093+w8o29mS6ikIGTsiv+TfZ/ZjFnLzX+WNm/QzMjPk
p/i5N6+Amrnt/PdaQykst7zabiLuUfeIUlnq2d4Ap6PemIXEDnYP7tE9MgpRyupFmZjMKZlUxu14
m3eeSustqD3R3H7JiiAeOnmGFz413D07L2L0rNC1waRS/BZiVgRfuoBC2YfNhXYfaT82dVgSvcF6
RDzR5lJiz9EMcWT2cWviOeTXyBeX0oJwFySlcgfkIvIT/90WtML//VW5ZR+0lrsxBYkIXzuS5fyU
EDDAEuqYB5Z5ps/JDxMREab8LSnBqXRxk3w5PM5fPkcur97HLqfAKUk+q/DRCnhifIF8NWz6Tchm
cHtQlAJh0NvwfyxzWPJISKG3sTDkBv/38eRtZSHJ7zw8PnHNCwufVL6GfP6vwmgEoItXQ2vFu2Br
80urlX++aUEwlAxxAVUIF+7hEJkA/+HnhUoGNfuO3Yf4Ttp8YchnKP029pDFFXOZxWiAH0YKKOQV
GlDGIABBDLQZab/hujLchuO5R7l6dlruG6I96b59pFYiox72XRo8CHZnG9cEnpamC8u06Me8u9Sx
XN88r50nMb8G56Vo/ykReStYc8KTQ9mATzUdMM0BVgD856dC7sPrE+uIvsSC8y3kHtv4nYDxdRMI
cmw1fCP05SyDHBF71/VX4moOlw77MTVarZCSiFYCQjdsEVYVTmjYF/agFI7+hnDH89j27Z4HH4zt
nkoCK2fcOTCTZR1B4nWZ6kPqCiDqBRu8MFPIRTLHhXOUTtfQGi2qtBn8pxAznwUkLWaIwIR9/PDI
WqJrQfMDejr5iuOMyY4BKroffM8KYhFQFqbzB5vnXDrHgmt+F45SCZkshZAkTsJMq+ALch+eBlAh
uQhBNYHEmqXM/lw3R78OKAZVUowkuD1EGBWWc6ngcqRM0jC/JF9gEhbXXoGIWtpTFHzZBIxLMY/L
uKmYS215ShDx0MXAEdEsu/yybWLobjjrtDmgNm1D7WRwz41ApLiYLVFayCyrCvdEiMLtNtEPy3T8
AWKSZMC6wJrzLNABgJmtgu6W1Gbyb7wb12jsYVamzFwYPqfZxAg+PeutbvzKmBI6cJqYiZPDwMhK
7WUiz/w/mJyHLfjpBDJBAuCt3+qCngxm4Da4WuFtDyI75gPAZ6NYObFkn3u3LaI3PDlgVbGXRhsu
IWDyRTEU5otb7eERvBkDXFnhz4vXuvBh39LV7Wf1EBuGbAs++8ix+yoDkBfY3ZHODeyiKxA1IklZ
jPq9D1muPCSSLNHcE0RMYN/WbeLiS1nmgdCciHeBWPAjYd0NTsFFH/p5g3Vk0LDwrIMpMj8e1Fyd
C5yz34hJyJLCMmvC+VnMF0B9EKP8S6/RAuuije3Sz0INAA6c7afTBdQXdfNglD0rLh5De7S3gG9u
A6UV5+XmYLff3urJw/IoRu16MBzdaHyeeOECPjVSsH9Dkcr9ls3P/d7s/Gt4VrJjuwaIzY2CowOf
SOapQIltSnsqi9EtEDNw/ODpvsdQ7fazdlBxc9rP/mQ/494TGti0ty0PCEn7xkbQAcqVrvnu31Bv
YE/zx4zgpuqFd/cb2/Cw7e2gvbifl2dd4HpUIHB/2iW4vSnumLEiU9x8/zAK60Yhsv6NljM0CJu1
Tahk0HjgMop0gOBL0rkJVgHp7F25FL52SrZQh5gEvLxytau5TVjX3vaOEX2vNncnWzMphs1IyDRk
xZRb+cBNOXlwFGBOUixm2GIeCcT1v1Zfa7I9Af+3TTj3fODyQRIHO6UskoApe2dUOgGioQ14OVQG
yJHwcbmkHHYWRzTWsrRhWkO2pi6bvBwdHfsRf+7cKZ/umDzOycJafad3IBn7gTGQiIm/7rKiDg77
9dMHeKGNPhal+mTi+YtSYIs6VviDstF0/sEMQP+rPdVnG3WwCq1Zvd5ddZu9b7N3wz1xjN/npQ/w
Yn0B51o79YAA8/d5zPD8NF1WgSBc7O08BzwlPywK1r2MEuGCjHgYeq0er4TPUWtA/COkXBBWWxhA
+kVF7IfX5XzwHAJBM20SOLn1hDsENU7oVNEMhbtwvRcjBr4FziuIRvEPxrphLZZxOIsVX4R/25Hu
4RzKwizYDrcEiwPWTrdqoCuPAbCudsG79++VUO3mFC/Uu6ORb6lVzhHuKgmVMlV3w9AaIUMfAzIA
zzjuar4EAKGc5AleEvm+b9E5WWq090cLEf/5L54c9dfGwvM4wbySHnkr0Bolqm32MZ/BkWWvc9Oe
4fDwiq9y6vxEmXEOnAEocg/ecLh4IbADSctgv2RX1f7hM9vpX8lf4EJyr3hOEESgkn4ccMRyn2+R
aZXrL94DiEfRSOB60kpwLAWB2Bku0ZkZ1QfDfWUyK8cO4vHFEeLcq/rVMj/hFYGdEE/3KfJ51IrR
UT3/QQ6zOARhoWFSwXi2i96UG8iCgbRPmIKIgkR47X9Hfk8qQxpe4tRxdRGbG3+0ilHjvPsER0Cv
TEHaGmPOwR23iL+8HyLJT8m+AeVb+SNGKfi+S7J6j8j0s9qzVQjuaudyMIHs8aAJZN2QbKANTz5s
EDErf9jtm4IoAC8SOGHQS4D2HRRE0bPRM50pRMKdUD0bY2Gplv8iLmV2V3wkEWPRUfRwjMGM6DSB
+y/UVLKPeOIYe8MOJ0+OQwhdC3UFm1ohdrLUIPs4x/8ppi3LpeDBSUrOTKGGEJDJOc/4m8/pIW4m
Cg9KSkbb0VeuJDa00i8XmoZlRIf09wccXb/CFQExtnwbnn+WIfIajhqFSqOPFVcSwwmE8iyOEdRS
KEKWrjvUqONB8qgXRbKRBWQAUFAhFIAxTQILjRJXmygFiD7z91DT8F1YoBbj3GIul+qlzbGZsTu4
rDF4HJr9x4cQd3zm7j5c6BLSGk6dtRw5XQb08ojpEGX5IsTVVEtuyafn9g/TgkoR6QcuGlBpX1RH
i0gqQrwtz+4HfBFoUaQv9KFQCbRSDL1vXJD1Aj5Svtm+AmGVMAPekBF6I9XsRUJTJ6wHDwJrlzx8
J/DhG3XJmZ4OhtUc5SmRdnhRxHkN0iNm6OHkNKc4WONUshY5Cfe1/572USdxMvMHUs6gF2BPPoWv
LCQH5PO0X/Ed0MCv8ZgvyADG9Zd6wT1tSPUxbCZRMCIv/550k/4LJxwui5B5yKWYuHnt+eynYbZz
ukWZcX3W62tEYvjUGFFlBJIeZiGctkYaiIP96voLLJPAnpz+dw5xH7Igj1Lpff5xl43n8EJyKqc7
WDUvhyl75ber9PGcmkwRYUrBMomQugRZEzks9p9roUEcRWFwc7YPeAI6CcHsOY7eTLtNm7mp2Plz
cOvwYy2nZQrrp7SN9libm85MeD73H9njxflv7Sg8uxwwYsSTognhnEszSkPexl7PKvRFwtBMhPP6
6G85HCHSHDoBQ73gOurax36SmAOo6C3KLJie9lpuNmSZxmA+h2qiI62E4WubjPecc2lbWnyk2eZr
AT5o6nSFzr19uDgqU4PaJmTknaKVHrfVgiNZptB9AuKVCWWRXsCEKzo6bqMTAbUHt3mNmJ18dPr5
DnFV/XNPOi4xZ1q9U45G9+8UrLAUoBtqdUjvIx1A7M8//O+nNNg0OjUSsqvzfTqY9ew/wHgupHus
myDedsqo5VIXHBlV+keUXky32+RVwzl4s9G5GWlle5bU3qFSvahbsujKfcfyAlScCSNsl6eyaMFw
4ALNRoFDANhXCSeKlWaIO4kU0jpC2biVkhrBIuPUZWajHkJYy7KS0hzjRDRG/zG6AhMz2DDDgZ61
Uk1+hmoogGci823GXbsczRPd/TfWgHudrZrD5zFCmUgIK53VglqiUih9pgwsGIbi7KAiaQ6mMJ+v
V8WAdfVwk4QbzaUfJnPNwn34OgcjeiQmmL4V6EvGvB+WHMRJCVnro9hHMv2cVBxHJgCaj8R/igt3
B0+2bUlb+XZNSBbdbxDv2S8xsMzxxHutuPTdNM7pq8Da/FE7XmGSQ6/twtsNKIUyPDeXYYEbaweb
oHBfA1dF5BnXY6qSg6UwHKkQMTCM+DL20pkAqmNzaHjbXUI9sgy/8wlaGkizbCxSQuLzlFPc/Nuw
5Sk+t3SFJ0B6jm3LLZnE964TiSgZ7ZBgBT4MEFlGLrIsXIzZaXENWMY5OmduJS2qMCclw8hv2yvg
829a0jXLrE5zPhl+jz1+XxwuO/xW2Jyg4IBkCCxvZii0OFbQniLnhqu5v7iiK+MsIfAY3Qc6yysS
EGZ8AYx6yhmqeYVi0WGHoDViIORxmjYRohyfYsmF6pTD/h3e3A9TJ4V3JjbgsTZcjClGcFs7+2Iw
JrBvl8LxbufnODfsnz9yD9e5OEYVBtz1612QwVw5zIvXitfsqxMKTdv9Q5oGTmP0fOYzpv+zkc0o
PkqbMzzjWOTth+aXeoeThE+NBpIiGDr7EelbUAfrdDc4cYSwswjzNGk5CSR72TxgGUWw+SIFh2Wy
fC9Z5lLSGPaGU4oXxkNAPM/FoYE7QqUBt3DHoa1TUdKH3xwodSuO6cihyFRufKPea4XgAKFqOMyZ
ORNDRUrP1v5xLjk/5DEi7wT3oK0rmWdFQUBMBNgh4s1g/RlNpZWENGRr1PJplaQd+BEYHIOEuIWb
rzr4ie78JkGfrpJPu+E5Lu21cjBRfKpfhBdZL3CaetBpp+WGGqSiG/19NozhyBcjqgqN0lsKYZum
DromFDqR1hDFoTLMOQWnAS9Edoqx59RB3qW5CWS+aIr1ZIkTrsZ6ZjLOCl5Kq80THTgTJVQkvrBo
oddkfBDYthHZiMhUoKhjlsDR516zyWYHYVYa1d2KfuNVq4w3pcyAAkNchJxCW77439pcf04UajDy
ymxzznario5Zz+lEBxWgDvNNulRHHQvqIc1z/bjaAL6ZNg+ExeSdyVGBgQwHOm7Sy5U+JMP44a0s
PDDYvZAod8Bc6a+BQIAiJsuiHGL373/hUyMP/vX6VFEcqI8S0ESPqPS6QHqLJU8zyp1IEtrgwn5y
Pm4Lq0puMh00TmQiJISpLkUhay9qjY92kw1Oyo8tOieyZzf77MKWVcrfKD1LqjZuGWvzhZ7vcUBU
Q/GHkMYhOAtwmF2Y8mHxAcpoNpBxwttEIs6sVseFDwU6+1WWpWDBVAdBVeLRdfIvzLv5RDT35Npw
rV/0lOZ0V8PhHdOOGQpTp0xODHkDI0ADBIDqHuFcUV1D9f7tI+e1aHSL37h3G5wRFdgTt9Yd9zgk
a9bsKPw35EgUgIED1ZnQDHxkH+QdWg4j5h+Vmm3jZ4LJyjgoyKcB42XWnQFG4Is5NsEzXGLonltK
z0imzjrcgbb/ykQYi5C6w23B5XUJBwMYpgDbZhuN+L4cJuxfyMYW/XWrx7kylVS42Z1kBmTK6JQ+
7t07k6SZEJF8hCMt5GmdQaWC/Y0K+nsaQS0PMrPBZ7u1FTjHUZLOuY82cdyyENv/mDJKA9nsEIuC
Cg/UJRHVOkUucy6kd5tXLkh798UaZ02kDSjnLnsTX2f7t5Us3BSP6xTNBlA9X44ngP6XTSSkNMT0
JLOEi98+o/yjg6/gTUiX8rAJLf5m05fhMWyLrTQ/M+wBJHxhy2UzFBqNynB8DqEqhpJ30OXc+LPh
gRmg3rBCsExm4JtTuLNDL1vTJmerFnBg1tz+9hMeRi3Hwh+WREzmvCpsfcIWAxEYjrVdr/FFWt93
ahvQvX96fP+3O8EEeoGREYkz4x2zEo8AKaDxjjTXpJL/Ujte67NzCEGiPDJSAuwurjlKLE21dqiI
rbf4elD4C3kyPBbPdEJBW3O00EVV9/k2ff3jQeDm8OuTRkaFI2TDoyonecdzkbcjksaJ52ZvI867
yeslqoc5twq2tmYjndcZbHD8bQP4gsv+SXO/TZy8yDoQUk4B5g0oi+5DAAFXjmdRKAJA0Viwl9CP
Td4YKwGF4UQGGwm3Hu6pOPAZwWVJUaavcHk5ZKxHyACHZvKIuya0xdX2cVNFXC0hmjvtgweazlkq
qOlhSosOf9Jtz67jbrg0iO0VYimyjDM7zKVFTQAppL44+jeG5jJrJnBT+t+Ehq+aA4HobgVpig1w
QCYm2zUW46f0CuV1ZsqT+aZZ4i4tf8gRcJMddh+QTsgWY3De5TvVUiQAadKMQIqAduDeHqPXTqLT
OoR++A00NzYTHKaTR3f1RlKqbjcPMYXXWDa6oOxUEG9FtpN4ydJkLmG4LMHF+x2ONoIdwfpkI17e
qFWLLnMl3ia8MF3kVmwD3Cr7+FfJJ2XTABO6SHGpUVK8ctEoCah772MABb9I/M6wbkY3a8avMSr2
7AyB8zAh8K/Oy0HD0XJq3j9FsBxO7QZ8ERnGkSa05ItymtS6i59D8Bosibcva0dsoZfFDUeIZdsj
WbQDlkRU3WQBe2kLNNsdlo7OXgR+odzLEhRFSZ4zFaoHSoxCEgPcRj74la/nKT44FE3sl3j3cWt+
rDVi9mq0z3rCz8OpTubCVSxHQmhskHRsn6dQuJVwctrJ4k8kc2s6T3g1FX3LmYPtlZciPCRr9JzB
eOUgLR2o/GnGvsNJx8MF0NwLa0wjFoL5QNs4RcPqn4GwXmosOeLwZ4UKt4pdyFziH/tZ414WdyEn
vWZsvp4kRtLCgh0wdhLsfYLztrfntYYXE+8lgLtB3jIYzgFV3nBRYir1EPLxzfTeBCrlq2+fBAXM
ApgVYcMYYxTOQenHly1/GhdLXDlg/G44bFzmwnHcmHC+HjEl9v8kqOTGK8ITP05Gw0Vs26rNipfH
XfD5IOtE4jfC4YQzaacvJyfxW3S1mFRx5KGRWXNUwuxFj47dHH7UDsuL26jTe3CVMl6AIw7wJFv8
Y3N1Tqh2hA3+wpCMf7S5kafA6q15fDZMQqldUAX8lHROo4DmD9yPFRUnKenOoZEjsNmkRh/96Ris
nq2bpweno/C4gizWt3jWl09XsCaZWV5X2KyoHXJgx391bZyC8ewhdotZSEUeYshyou7iczZ6GH3z
NUAt2t4k2PwUfKUjItI1KyrcAdRxKvfACQZSlbPRzTAiO5LPjG2Uv+HHaLyxHJdNzI0Fsc9+Zz2y
wUzwR2TUZ4oyOhbeDffHtSwt0VKvwX04XzYhoIxL4i+rgDC/TcfiL4khBOD6Rmx7OJfFHk+uDsUk
37/+UKNusfJxKtXs4W/rUZ4wxVn8iThg9nLn23XLawwIiZw27yrS00czFK31jXA3pjXIgD4BQ407
IfC7wd4zaEaadEI8OhePJAzjn066qSs+Ol3FReYW/N6CSvp6UVM51EWZsViescBgD5Y1I4d+tvM2
1KnTurSnlFLmUKDqPBPqvYzBMVPcbBw5MRpA8vwXLApDE5qe7hUQ10FLxNH358glA8MAHYx4TQQW
Lng0ZNTIcdNnnklsmaSGpywVlAfjtfOCwPhHqU0Ruwb3XAPBXHxcw2RbzOLi/aOAmj7N04kzlUeE
x3eDZXLbFY9d+meqzDWLOsywxWISZNdhSg+YpdWElzxmGXmFyElZnxsh3Ol0MPRDFN8dAuwgCOJA
hPS2O5Q1Ixfm5sGuIrQlRoWidobPTkPZc7bnZQA9UHob6bdFXIXZgZTSLxw7/UZ8eqZctCfaMK3j
fS6uvCGHW8a/wcWexbQF3tLw1ig4Nzhhw+xXWvhsKbOJHarud+bcoCcOjc4U2KncguiO+wW1mRnG
ucBWflHHSygSGmX3EtYBy43nkqdRvWC/+Vn7H1/OYdHTnaSt4fo9oPdKkrkYoc0tey4bpqahzV9M
dER/zjKs4bmIMbDovLhVHyR2273L/ttlsbKRPijZh9liV3Qe/c89OpS9rGYkdgleLxnstXBDJJut
9oFETlRmTG0WDQpTah6pfPdOeXP5gv4nQ8FwwnTaheMo1Z60Gtmeo5dhy83vyml99a4Mr73v8tnA
YMWd/BI8WttAfvTTW+6fv2NMwgrQQVhSUfKXmc+I6xrWxb+jZfpRzdWMp0q/qSMObaxUXX2Bq74F
Cq6SS9ViuXudJkVpACQJNsfLTESSuzkeqfUcjCxleAcZ6DidXDSlM78Gm6LI6B+dpzg5AWyyUJ0A
CBO5mGPZD8s59D6CtACreN7oDbIPP8uD4R7Nv57xj7dQD2CJRYStukzhj71436vKBHyEubFYbr2c
85js5at3ZLumct+EkxZQAYkplKTfm1gWxRRYFOtAIbjwmYQGM8w+RIZjaB4m9aZpA7bQC8MoOBEC
nnKaaeT3rogvh60jPEyrz9iDEXLLz/naYONf16WjCAByr3wLAF45M8R5jh6UbQ/HcOxHf/5/jEDI
CFWgXDxqwlxxSaoA3KLUAcCmocMIlueFop0OIwK3FLlQlNJT432Zd7Y/hymGKeLFA2rNnlvLA2FS
iK4DPEtgEYDT8B0lRoAH93d84Xwi6UoSksGRf3Wk0f34Ee0JUxo8KTdQIbhGQBgg0934XEG5pQm8
0xG/Qqad1yMSJ9B+rEro7qm8CRvsw1onvbMXZWL55gInkhZQHd2h+NYK3LuBJMwzYd8gKIusCCgY
KoGlvhoNcFOx3YnkPCFwE7sEmJLMv1WX8B4q2hBD4vzJRBR8JeQogACQboFdMXg6On32svi2AWKY
sDNykNoACpziL8564D8kkmeeG0p7nmaGguLuK27iKuI7LNLrElEZUqyfUdI7Bkedz+8xvtpYdm82
8oQwSeWpx5aKPG2+OwmyEDzHeCrtAysfIIdjHJY8nRlNMHAKSYY4jLLrTxrEBkApl8DPyg3wWO86
+MuB5TTsLIqwjtNomTXQPUI/HfpxWSIHVzrmjVmQIwvYBrE965JnFcMa3slcRW4TQLH4MSbMBdKo
RBnGfo8nM1YbIlRs2M/xXLpwtlWk0Z7DFYIKctmJ9wonuhg0mdnRfntfg5v/+9DgNkFm0Jm8/ZaS
WMPlz7vr5GPj85OnMbKzncMWXwj2ZlgJCEnoXVTZF4cMMM3Xlxnjwz+2vKbdXjJsBPynRKFVeay3
JAxP2l3vmYAp1sNP/JzCxmIei0fY6i3hx7WDkz6PFoGFxSdWEnuLzRunTL84ItaizpcF3OxDcfO/
CwnMQ/1xVaM/IdfY8P4Vea7QQtpYUCrAP8W6IrmZWAunhb3+iTyUG4N2XhyohYT1PBYyjzSx7E04
H6whltCwu3gs49MpFhppiq8gRPN1B0QIkgE7g+s3qeKVLy8SsmmxyZYeDvocUDwmtFh7pik+MT85
A30SjCeKWy3AHbp7NlIx8RIuDrtvgB0W6HxA6YAbZsF4G+wO19ks4w8gSIjmDvshfL1xFSRWOuLE
3jTxHvDovpU8oL6Z+OBhjP76/QOfJmW4wsknOybyU4ap6B6jaBpsIIr0T9JtgIjS/jL6Y98hrAW+
kHxe+D0X2gzZ+NrM8gBV08Dhhgtln41KsUWf+hR/jOectLnmwRFvIY75JtbPO4Q+Hu1sRE1L6auK
zmqBczM1O2/AQI3lPEG34GotZW1VXvbYC2DdpTuy+yAuAHm6/rXEIf1v1Kv98WhRvO32cPRjIPIs
s/bpjfQIpChkbbh+V416Vdb6xyA6w45MimkYDBntG+O8uw1K+4boiuQYOAHSEGSaywjDMD471chv
v332+YqcSAz2PjQt5Nj1Dzg3C0hM189TNMWCNJ4lnuUNuPwY2SBEDxSdrV33MHCVoC/ZT5v8A/9F
NhoKOvGhmXHJsLHsifk9XVKE7wwnFhYeFtPYfToedD32lOMyoQhxHDZpHoswuwKXbNjYqdBh4ZeJ
BBXRJEiluN7/W/8ybBRcO9LgizPNkO6wh0mljIoYbwEmi0kG6ujGULkwDpbAKSa+fz3ytTAKXlrT
LDtigwH42kcY4C473qQCV2P34xDs5PJKJ/Ba3C5ZNe2DPbhl3r/EuXtRsGE1Aq/4y/aWSBTsfVzw
6PDVyyS9B+y2sD72ssneSPTf9CZUQQaXR0BCMompN7BbSyi1ocb05nfEutMo45CY9Blp9BcR1tbc
EwfjBfF1qVCke5aO48nR9cjW4jgeDmm/ZJxNUgF3ojGY7SgTry659sFEo1wIFKM2YmjBbrHc46TE
Le5mCyIVgBgfLWpHWi6Gs+0VjEOY1dDaGaRzp3U8EOgz5JT8Bz6ft7OcIZJy4P53QcSNG00DZH1M
vd58OjH4oIwP6P1UyA4t3ltX6SumV7c5+OXdStIC3l8UcwD3UeQlIkA/pj9467N3r2psuJQubySP
kTNd63giMSctKJGzgEnvhsRrcbTFq68R4dY/m11Kn1Wz1MJDPCPlOcVAH8ol/Wnt+GbItslzj1ev
EyTRIoX8iDUUm/IUfwVmp6CS0kRaF5sxiViERiYIr41uZrPRJc/ZRapHzma87UCaLIfAEKjW7Cyk
fYLORsEvdsQP6I53DMEnbRY8vUOW8urPgpP4ZrPBWanwIIVOfOO8TYlISZPEQI2KARm2C9ITC4C8
JxIkwMyWBcqWKDny8lac3RBlOP0+qdQSWkij63O0rgMuAs69jEIFCD31ZvP7eO7NLHtq0euSZMvL
f4dTiZSJPriKVL3Zdly70TeDcLURefTzj4hIn4wP6jy+udgyRbOFjNvkJq01BA42pUVAyyB8ys8/
1KV7MD/AWBd4aMSXboAew6ikY8Ep3ETphCUKXcU0iRCTw/+V7mSBeg26FH9Y/xPA7y7bQMRTKxAL
39uCKEAVwgFGqMKyM5sAycOM8JLojKadvz+X0YJ4VF37CZqWdQN5+naoPbhdUjlgUEeeDtOYJfyf
CawKEFXOA3HXGzx7c0oG5cykExM8XigJwjmaPEd9qCjwLX04leO9a4+GkCiLFvUkdrdM0ABmsUqR
MgeE6OFatjMFtqW2yrJFH3DrRyGrh0QTug1usOCNiq3Mcab1R2FZJeMqOXwKenE6egxVN8F6WqJ9
c5iJyk2V2y7+jzNcAHsD3HApUpigx9pIqAvTT3if8ZOMydccjD7NB/XtpPAbbHwK91h62oiBOTbV
XgoEIJVdw6FQwgViCvWCazPpu1R60LJvFPoy7ZRmzMIyVzwol4anDu4GrWNoQ5+VFSedMg8X/iLi
QLYPeA7Z1vHaZMOSLC5JnWbKIC06WxtlEiHlgB8pOVt4CETJSXc4hl2e2WaB14TX8DotH6oCTgp4
vR2fHvk4/AEijeG0vtkOX605NCnHNFpGZQ432gJcZ1021QYcBT9/mLd2B5dyLKDJKhJS+oLpLKDu
h1HweyqsDOHFmEkOfLn3YT8Mb//QeA2Z4BlNilnKHE4hABbh0FoT3+VJXbqIyIPdgBKgO95MeXu2
wb1DseW6F/ET2ZnoBsV4v174mgN7rdHhyGfYAdGwGn0InQaYxmMqfaNsA19rcUxDC1myOTnSt2xD
qeeZpNOReo9XdoVE1h1ArYQ68vYpuKRHpJ6fHiPK1AOdvWmX+MBxLkTNgj0TTyHyvMnteflXCvxq
ssFghLGDgF523XQPfi3UnRI3IrXZgz+odsT8hbj1HDaNWjvXgAkIk0eJyJGC9+fRwvSKlS8qT9U3
Zjy39BiK4g1kCN9+jn0+enpaiREpMIv/4VIR0X4ZmR++Xc68l57oTc9VFn3lD1cNOEVdRfrtA/Sx
cLmC6RoDa5mIpKCPQUY4+PLl3K9qMdj28y0lpi9VCuRaSUWJ8Fd/fNijbh7RtRT8GZEpqEUPlFqU
NAuKQn8oBF9zwhzGEexVFnTzAw/HjbWVhKuXQy76DXPj4IVcgSaHmh6TkTmq7gM9gjaKZgZANUZ0
+MeNOW2TtayGFuXbd8rDJEUkqbXAErfefN9HchmB42Cw7hLpvSS4hvuEUU/NkvQytkkepwFNHm1j
TwpUHm4yaEBmKbX8kTkiJ871tZmQUSXlV2he6QZCEFhzQL+BPRzeuy9OItzv4UkJ0yUZtCL8Q+bY
zjJGNVuOmN/NjsuOz0/PsGfHiHH9YA66OUNYZt1C5Y9b7O7Cq0OZmrSlv5PUpJtHx2HZ27FMYS8r
Kqq3swj//62mGrwwVgQ0oAu0kkOKh/QGBhfHC50+9apBdXNnWRC8CEOOqR93VZhmbMmKC03e1tA8
OaubK11xw+eUysjYTZ3pVEJ5mGCCBcITe7sYS3SY/rr0AAcBvz5gj1MwPs0CY4unP8IbEtXdL/cL
g/iru7/ZZa4R0MEEGt09dAt6q8mbkYikpUBVYBCT/mJrf0QkLNm5et8hN0YFbn9oZHm+BELZpA5w
PkYPoldEg7WAZXRcYq/6Xr2kADFGKsVTaPvx4Uef/pibX8RUH9MXOGSoF3VW64S7RjITFQHllAcQ
zRF1ogPm3FbxgsBVdg5KSn4IlyRnl3OvTi2+5WEmKWE//Afzt42sRKlbk/ln2eVjnMQKLUqovjit
1NJk6OtUwX1EZUcNDW1teuRBAKYYp2tcp/CK5mx+20RuhNRnkKhnnM2RA+7OGcJ/5UhME2wHHfpt
ShjZGkonMvp0QpwhWBWc7WkdAjFmZEZxxAA3YjG5/6qH+8QHI7oXvFfvnIPyHnDTYLr3Fq5+t8DF
nAkFCx17REVt/0I15zmzm0do8uKCn84BDPPB0Uir8YHrR9oVLTQByhyUVHtp1/gB/IzweaSvclBQ
OcjY7xWRzoKhnIMxeAbDmFl7l06A8nSjQqA26Q7pKDZ1jnoAtzmIfTAJAacqL9u8H04LPdDV7Yy6
cWUF9bRzcusEH4pM71vFBXN214iOU3jL39kCr/xuDLaJ4xXTp3zb5AzqXUq8X6sYo/5HrTrncKt7
HeC9yqfmWlx8yObH6e3rWaZ7aDnm4BG2Bu3kScQUvJf+d9ZJjITmdtpkb5WUBXDsnSGGuEBG3WNM
MVbemWY7+Up7sXddZztIrYjaC9SoC/Zp5iJv/nn0dTyZELCbI7QG4GLfcHd32wMdRumgvvXK4XW9
0CEdBQYGZQenpbkNy+sMvzuv3gbv/Ash7RyWydfwmye0c71nyOAOEWT7BEEpfOad+IKMe1r30Lfv
W9AUGsWBHmfvN3WvVQb7DIsQ0Fn96n+eXjVpVP6NxbPzrGevPgfdZ1BxhuoeIRLNRrADCyXiLYYn
vf8GjUgfVRPcG44ME3XcAnC9M5JmrzG8JWcjeLF9zC+TbvwI36AZw+PWawxrvtGj1/HulmqdaIxb
qTZ8QWp4+8eyd7r55VzD+rvyHrp3Jxzt5baufgcmYVSzVS9fMXRxXbV33r7rWZWPmgH/v5PuPSlP
Ou4TndPD+e79kgRB3UVTUf3dse7V3TMGgkCjhs3cmhnE1Qiar6BV+UwndKXlXXrehAvSbauOBpl7
37G/F8/6+KbuffIHjcqkBpN8uRhIMTssLh/fCNq6i0niDXkzn5Wr73yxY3ur/SXASL8mFvyNnJQf
UV30G8gNRNihdEPd58bTA4pAGgCS+sLFJ+OT8pLHwfnBaHzfcIwu9mDubd7GZENjhOK0eu2kwqFS
Z2qL34zXfKgFu3b8Hhg1PguqnVbj+875zvitptP1zLtddbBx2Y65VQYnXU9c5hpB221ET6+bXafm
4MNE4JHDU1q6qza5j5fp/UNidmuEavaZs6TApbC7jrfAEHxoXGSmWwvZkzaG5N8edHTFGLYxbI15
8tjNbr0WdDtlTVsv9/ryvnjpMtsLKMusKRr0kGyOyS41UDZevAdrKv+gMk+hexuDE0KT04TB+Lnh
PE1YPfaF5YGu4eq+Gg4WSxWMxy43oVxdDu7XdL7boGs6GNSZe3cHQLdDQvAanObct9ueTuSF1iNE
SWmqR9z2Lgwgi1tyzGWulGO5gNBK2Lcd79pwqqfTxhjkfyydWZeqWhKEf5FrKQ7AK/OoIOL04tKj
goizOP36/rJu9+muvreOVQrsnTszMiJSMRuuB1kguwHDQZh0hHnMGVXutkVzAA+Jt2JecVLF3lWM
F63iZvEjK2RDd/us22VtH+hdvmAxWhfo9A/r0hWRZfdjnUESC6u8OVUV1O1g1TM7MHsb+/eTTsPX
YsCfXax/ONAdzOcE8PTQtrGT6U1PYxCFw/jgVUk16dbO6eEAGSqV98I15hhUGBt3rF5tV5jK4vPq
3U5+F7Tt0ydWGheIVdu6R80hZg4ktMkLoYc7ABOtll6+YrUYnc3FfKItNt40Nt0Wpo7oLJ9XW/Pr
zemNMYul06CbnWAeEBTwPl3ZFQ4O+PRUnpa15/WwPb/9HNQdlQctoPOx2nBbe4AElW4WiHRuZutk
d/ZnLHY0/AXtBxMTFOuOJGTgVE/nOnBeZ7uNAFyxTjRQNBgLLt/ptr2B7h4ZfFXML7rb0BEa3cnt
fs4ZbeDR75B5WxfNYzBT07fbtbPK7mf3gjZ02oP+YzFP+WsXkyNNqYcz+Nf+OuqPwKOo3rXP3Dnv
8PBeP1/nkjvBF6+Jr9PqOYfG1VpOoXqro9OpPIYeNk/3enLPh9mb1fpxrj3n0waKs5WBzazZvuId
O87x4x6LQL8EWsd5v70rtpv2abzcnL5WgbWxWb6NZzY5C6Im9g4dUVozexs/t5EolHH2NI6x9jZ2
B5eWDKU6Nsux4zt4HjxovNNPNiXJ/jEdxrZJnwU4o/lED5iaTXxrQJHsdZNwJ1OmZhsJZFZmLzHE
9weEd+XIASv8BeDEIPB/WUwKfJP1AfwOEwj/Q9Cs/L0FQqUHAEbczpJIdSPjX7NIFjK2+2cPWbmG
DmWdCoAJm7k0zq60P+/DXJ8OIX7AokXeUqJRHTIYBo4FGdrix9jDBURC8sdX2mcW1zfiY7IhqYJa
MSZns5kQTZg70FvwhXHwsFBsnT1n6Plux6AyJWE8MaZao76H/ZHcvYlzsjcFou5x/2SMkQ3T/6Gg
GElrle55hq5oQluo3u33vc0V2swe+qRmY/6K+D2k5mSWTE3OAtWH4aTDvrtg9pV5hWGDSy+lt7jn
7us0Y6S44LlNw41o5QCudE4IuqdwBi3fnTH+mTbr6AYNQLQXN6pE0uM1dJdgKMm4+5i7n7G7+yAu
R9qQ4JAEUgSTrsPrhv/NCeT74+9i974a/5hfLIU4pFGST3C1A+5uCWaZaqRjYkmj6zhjP6/Gotyj
HuOvBSMADLfoyxVPm3UvLkl/c2EpgfB6NSB4tPIeImwX3sUJ9f4AYPiLWbUDJ1fbiuR5XKSFsemH
dBWNCRLS/viMo6XVwIa6wjWeRSUYCowtKc8CqK+BuQ9lILNQZgBXot0OmlkRH82Vh+SWqevoVDxQ
Ua5BsHx3vGuN/d2Mn+Q/xxFjp0j9HMF5yP6paucWwOXRo0lPk91SF+m2PQa/AI/AbT/cZ5cRNxPO
yL9k9/GgvOg2/BPQdvoLKAeBTCTlylBcegA705Btg+QNJBAogO8gOYlxpq9za6qZVNRUUF9pEmHC
CJy4WtBz7Bg0y6fbx+ztUS97OQcJ2Md9pyH9NA+j/epEuSaqzb9dI07kaToto3D+cQBzGnJ8etpQ
dZlLIUfqFXlCuFWO8XS72lHK/4f7lWyvNsSXnzm0cyjXwM6XmWZTfJ2QSECuheErAhGmaXchri5M
8nyRumyfjAxKgYnpytFkBVsz6X29JZD3oC3t6b3oLsPJYBd6N7LOTEb4wB/0GJoyHxw9zClpwik1
dGcycq7ApqmcvXZSE10ZeJLRERd2IzM4LQ2JLYTFKY2WZP/nDy0I8Dx+T3HDMA7hkvt05PPC9miC
bboNikK6YQIOXDYIhpjCMabcm7eMeIJd5QR/HSfegjJCzBHlEr7tMWK6UcvoEBBv7ghzOFJ1IU5N
v2OuBgnvnnuDyzt1+df4Oe2g8uMpqQ333gSOkpWjJzpu0+KAK8bvFIlTDhwxlkEJ4ITAYWpCFUfN
wiBiIFlTEEoWLW0PkZwtXrJibHqBonpJjxu4MXtQfRv+TgRgCVzTHnGfTZgkHuxL7cFCPbTxlFzM
w5oRIlfrl4GrqoBpSjxNm/AygepdvOCLQFIdMlhBODsZBBTKJPqSlHUevar7cOiK2s42COSsF4Zj
RF1aqqLWklnKUD2EnkObe0+BpIwhnhutG1jUXqhg0FQfAsJ+EaoJSsBzEH+neeWDDp1s7TRswOmf
VtE2ThsWzY2yygAq6yfYJx8cCE0Hp4cXtJWRadK0cr4Z65Hizq2xw8LU8YOd5ROzQZqN1uIF56uD
LlCtLXFC0nBgWaxpZ+cXbODAERH5esFacHQZzjlDAsUsD+gAYWn/ERWaNvcMU2yarUL4rnbKhSVC
AS/dottshXsKjeueccK2bqeMuaj313sdndXNObec+ukqN+fSc29YPiPkVG317JTYyqw87eTfX96v
8ChYyOcfPUAYbWWeLt5jgOlm0O762vjW9ahAiowvrY9bfd3721cvpryfhjG7+6S383W5Q6tLoFNu
vBzYQDgGw32thxUE71bU9bujFjK5AYYSk1VUJI8Xjhy6d5l+okGqhFStZ/u3O2bPly0V4WD48M9T
fH2yJqgmxzHi5W5SMMuVlPeQPWankHStjaVr8vwCCJdplx86ZPhQT3spWXm1g4hSptReVKYfJC49
7+WqzLzSZq9db/NEw3iDkWLyufkv9NzjaEXphM3ty+GOv3KSYBLiTnzObyGkqBV8hPlBN9XCHaSU
DM4NK/cDapi1kCDagDltS2iwR3rvBl1L6ff8KcypeXbcCECD+xEfZ8RhDq0cIFqcP4wG8IuohCF2
LLbBBJtH+KysLcxFNubhH3VIuldR2O/7QkGHeNYyQD2heAOIfWDLQ4gpbVB9EtKj6NKX6xeRS4bn
AFIAuXLkyYS1bsIJ7KbeaRRgF4c/H1YpxEwH/h9psiEZ+xBNHsbM1h/3G0eTMDPJ4HeQFQrNYFJb
hlhSqFvVDs5UqEqzNcUO0NGQomLggNLH0BairgXWB/KEig67RJKoHQO3UNgwq5c5ahlBtvXXtVyF
edpf7OnG2cJuZPTnYtd/kHagnxot5JinSSgSXFOYB+EUOgV8AtVSAK7oC+RPpC3pYyZdSHBMxEdA
mLTRRHYlY8sUb384Q3DhF9CBXdPwEJ6PxFYKKjv6dwQFHyFMrEwXpBSbiz2fjMjGIIEMaYrKwcBb
SzfSS9vDdEsPC7iPpo8PimjNWWHQ5KZlywACm/5GOIP/6UqJnuD23CWmc2NzAYkkQ4u6gHaou/TW
6Z/mdFA8ICv1yvQAaRQJLonBsYWIldFaD6AuD3xYMW6Tdf7DeZWgu532J3S+8w7TLpnZUzNZgEDA
iMwrKl3yQLIIlo6F9O/3p4NgAzbooc45eJUCj/PO84brdR9L71vmg4dTLmALIAU+y0Q6wttpAxMy
CJLb2fyHWGnB2OI7v9fDwiL90Q4keQOMI5PFF2VGxQLT5egvBN4HJcvkQOei3W34BLPZZ41v7lnQ
tGA84K+Qk0Mc+zoFOO7fzAWmT5IZOASHG9OJ4TJmqzFAxiB9+ZVUacW4lZUro07wK31RcG4HyFum
WlzsV6rTlM5qTASCo8B7cPa+2DaB7Pzz9oq9UknzKH45b1MZWCj+yO8Jt+RxWIX5lC20Et49EnSE
GhWGPdO2/5yd8rrvVi9HwbmLJc1EXUowzOqiiwMnoQOSDJ5xd48Dt3VEisOZ2YFe8S/P7uRlZJBX
u/PyPx2H+Cpzy74esjk6A5wzHLKwZnDl4EGYwXMcPGNJLiGF0CUFD0UGtm01tnRAyTbIs4Wqm9W8
BTCdUw1ndgXT/U+vLgzpfdq3upNtCJ22LekY4DAqFXHZBGneWyosIPvbRg7jhcIF5K3wQ6FlcwHW
RVrFYpa86smmh32V/r2TiI8leWQ5bGnkFWsoHatdycBRXson1ICSJbFU2nxhRcP2CIKPsFMkeUh1
OijAepKeHiwBQJfPj39HsYJk/48nrFtv9ERP8pnnx12BpS30iMEByKc7sP+MQd/RWniXf+ar5QFJ
CbXAvABdZ1BquWu8NlCRdcNj3dNjNVWDJ7Uu9hrI3aD0nBwdXS/gHhkEdlcK5lk+FmLYxPVMHi8V
8e1gv5FY63k9e+Jz2wIt8CklFbCnt9eADaRFvmJEM+jQZURYVcJqeQXK1AVTuqcgLEVjnBFv0O4R
Q2omtEtGSxw172MSRW2+mkM9NgtWv/SO04G9ZdMhl55B9XIz0hbI/KwX7PQdSfdPFrjUFmga8ZKH
LZTDwyNYCnmLW97ndIChZYmgC3Y2PZPjAaNNqHoZe4hjw2YsCY/L0sEbvJzKMFlfFnSBYIqzZP6U
VJLkYsO8MtslRA1Svp4BHQj1H7IySOC0ISDdQT9rnESZNEyVpufERsg1egzyq0va2+GL9H3OZyLK
/8Hxts1uZ/w0u5i0mIQwApelSfkbkTypRgf0s0XdTymrcMLxnNQHmdCFg7/Xt7sP55AxJjG8xu+g
++/Wd55gbGMdzrKneMj3zljWaM7D5/ye/OYgMlHxNPqq/cItMGTeCJkL0yuC9xd6fXuuBq1kkL6j
AcyQoF6XHmkAArdzcIKyEZIuRDe8GcPHZqDK2JOK/ILwgCuc+Wamh/fwW+mjMVspMGpEUHi58ooG
qrd3KdyC98EwIe34p3V3dJlekPSDgYxJZ3oHkC/yXzUrbuYr0mKFNQl7CKSkBgRXR41bA4Wbdd6C
+Yu0elpFrYxPcJwSlk5irk4HCwkyJN4+KaIYp6hxOVwUCS1NWDav4Fs7eIArYZ0Hx6jxz/kT0Hv4
g5IacGyVHkgpe6EeDei4nqe1V8wBwM5eMS6zK0ggCdWC/GWQaoEAW5rzAtH0yhT3GyDWHHIJBTta
8FvLbq+rvByTjR23L1cJ90+GOkD47icXOJxcstm4xbgLUj48D9WUFlj5M5/xt4RqrgZl2kQ3hxQe
IKyVVTlviCerd/mQ8Jol3UQ8Gbxyfhg/gn5ytjuYamNgEnTm36yVXKd1oI2lP3Cp/BvPCwfSHnyl
nqOEg+EgXfEzPE7yK6bmtCKwzckhqsnCGqjJY8V/zyCGrjGKibXp08cDJumzYK7M1ppW+ZXRJYwc
xlaEIWJxz7uRYg4AZG/ba6zFekSBp0f90a8xdYxz62HjHyYDp4nIID3gd9bGwygi5ikOi0wFEniY
fL14jK2JGCuCsopzKKQRQtQngeuO6kl/VIPD1PKhU92rA36k63+hIYascHxlk8EQCyAYbqiUPQY8
e+rbbAYBAUW9OB/OFz6OwMW9nnuFSI45VQShYZD+MJTRzYbp9D9bL9wVBuqd2qk0j7WkO6QAHZJj
nvDL5xeeTcYyNEErW92NG3DF2e0C/KnO2evx8VhSFYZ06ydSFIXb8t3iczzoGgVOQDM6AEatOYrf
UTmvoAAoXbPTcQ8J0KHmCOwI/XGLOwPUbs0i0T2M6qDxkaupwS0+Fv4xH7AeV7iWjU7Bs211wmMF
tmJjFFk1zsrrEw0OUJdAQNjjWKV9XdZ132K31goYo4s9FMXHAeXNhWkSPt0F2OGdq/PEKfRts9ZI
9tlFqxgY4CEzW8iRgscWnOJXgs7w/938MnrPVje3fXNRfA1utlj1jfChoUObUwV430wPXimf4VhJ
v+WrOe8ZnQqaAawL5nd0HCoe6hkaGDUM1sIEqSi6uIcjkeHnKY9zaixCFQA1csXfrr465ATHUZsj
xalS1IeYVwzMAyVmUqYvJjI/Cfv3+Oq2Q/Tz5OjFiBI7p55zIHFhpU0gRSAn427aorATEbvw/CSK
U8tdcxRjCGx3TI2S8eIksIXFsChsYj3SipUKRsDLvh7HM4ku/3gc6W/jvSHNZURs67/j95rXO5jK
I7Q2LrvVGoQKPlTtDUbhOyk727PehqAIAz+7Ll+7k3NNH6IhanvtGYeWxWHIkfiF7goRKcX/flfZ
Sogc5gir4uHJEBQ6m/bL+fzDFwKyXeHwgwGvRnJnVh/rOhR7RPoj5hUdkEhy6ThTy2hjJEVUr/lz
B+2+Dk4EBl1UoSha5Q8fIuXm5Vza2eWxneFebupliWSPu8IJLOoXoRZRKSmzY8YhJxiNZB1iIanD
iAxprjKexOVt+C1fT01AyXgBSX/AP8m7Q2W47kQx1Q7FUJu3IH48KQ8HuJsPZgScx4iRCZvXjpHi
4T3+e19+wTXmOePgBg6KQgtrj80Zo5rzrmXJ9zkiwzbogG51kmL2CDCdmTa2sv9EDxvXzpgeiJhK
rmarsCEIyZPBiGqfM/9iWGIsSpmEvlcWh6UNP8iqmLLCaBm06U5vdsf5IMQLOTxYFVTgenlwXoXP
5bjIWze8N7dTQc93gmtBm8Xl+6yGpF7eTZRIPDkGOFntsORW8hftjTzZO3eILvsV2Qbri6XEzru7
JeQzeRR83bFi+Cf5UX4DvTRENwxtKZdQXXZX97oUHqcyU0Iuq7c5ghXhhWqdc6Eslv7T+ga9JdU2
7k3Q0igrYemOujuspSdInBERaXNxS6M33qM2KSzm/gwYJ1bGrUheXVhXCiHKF2pq1AYjwGcHXb68
sg4GIdonj/KjJuVkXBc60Y5ZklmThvACWXG61doK+42f43tAuKCsNx/RlNHjRvEqeUWE89rsmd74
7fTdXe4Y1qBMaCOMiDgSH1WYxXxGxdLm36hPRnVNa9Zfjwd9uPJOzQxVG4k+tiG6zxtntXveUZmz
HSRPxgQeoLDrs+Y+ssE2tVvFBQOw2ITcXAF7CN2T05Zr4EbL56pl/htyCqhbzHDAcYUb6SrDJ6ED
UvTDaubiFyseViyW4MO3f1PI7Oyme9xKCA+sjWOmMecHmGDJly7WTBRi2uaFoU4xYu8CvZGJmdjx
m7ICRE1wN9/+xWqy1YzIt+QyCER41Y5FG3HZ6Fxpa1vlB4LYI3kNT9u3D5vARrVsqltGCG2olTJh
TmI1R9HJAS6P768A3TYT5vMA6a3+CbFMalGyHvvsPmAFmKxxbhwhrAJfBxPrbQiVFnMeIp4W6XBp
P+NnTh7J06K1TCJ6NVd0HI9Yul4I1uTGK+aZySxKUSsqwN1X8mc03jD8CTg86u8MfhZFSeHwTDYD
gD0mohNlYszqR4UDUm516JePi0wuWCn48JpZzEQMQjYNYQftPe799AiGJVU1DoPM7+omrYmeXGOJ
3DxXIrgyo0rgz3XJ4DyC27KEUcwjJkQ7z1xskHYERDxn+Gvyvh6hn+jTIbT2KNpr0v/V+MK7dv0P
4ly5ddyDsM0CIsni4gBlPI4VeVKj96jmLtEAcJjhxHrRfQKiLB9WG0SilfFZr9vGI8OOAHSSeRfW
dfKMxAhQxhuWsTZkwJPcLhizLXjkCELcRwak5bE3icLEy7CVyKBfdgV3QU1WQ94B4FEXne/oNuss
yMwMISQ29n1CB1cMvvxRDBwiy0BUChrj1OAb/jctCLJ7D2BabIQa82YL+vGrHbAVCDP15I4AH8at
QwbSpdtq0wYn3L/4ooyKAy0f1YRLLibwmCjneJHFpTXwSeuxuMWjjmpGd1HWTx8odv+JTy7JEiL/
sQZRUWUUN+HVfCGTAJWVJ5ozeTHthT08nThQrBLzwC1LoLugGBe9j61chJfN5uQJ0T8RvYCR7F5e
kohxm8cu9dam67rjE/gXvUQ4ndTCrOLAy22D75fO2EjwWwWVhqEFRzWwk387mJJn+n1DKMqYdGLj
iHfKj8kD8LlXeUnjOW4AcoQpyZmG8gGlibjYum0fR7G/xhcyYViAfKg0wyMUIdliRvMP1wjaHQ0c
aWlJmtvpxUN5l71NeHbbP5J7Run3MX9fQSnxPKMRxGvxZjLHJS7A7viF2+rFHwbgf4JSeSxagkSH
/k2HcNGhMYp2KYKF2zoCox0nEY0wxA2A+zDv8YLJAb+EjYXuDmmiKdApwseHB9JEzQr3ESIVyEww
ZfSYUIcDbcaW5q8nrGx6LVXwIqvhsojgxO6t6sPUhvhzEx72vTaJBL3osEDvglkDrTI9nuHwZVN/
Q6fHEVZHDe4IlQ4dy56p32eHlkYiONedtiys1JaOwZcl1EpaiqxwyFJeP0nLC58zTa+5gLB8Gmx6
yNX/7EfkzAQGpC7fAJqh/8uGw2jWWSIOG3LLQVVM2v7XOO9ja7cQa86tILucnwzxIyigrGEA1PCj
WnY5XgwRnfBdiEJ305MlJsPrnzIdqFcxu0SWUHDBfGffkh3645fhscaf8HqgD6RHkOcEHbjyOy3x
OUWJhHO7EBMAHkEOvCH2cbWBLzqjSBbEAZEd1LG4seGdSF9Iqy3upMNp3BiZxblrDwdzjN8pwWgp
vWdMgBNVDAuftwENzU1hNZfTBYtWQpwH1k2fFUNcjDBWZ+d5MtwErgn8W6zaZCar4EomTgsSpJHq
QtJGQBuPOhYGj8wpp3aScewMPz8M58Lma0y4ZDAGif05/wvMZiKE4JOlQ02H7p5noniihWnxAURs
8wtkjYJn3RYmsGU4hTb+tZ1ysYQOsqYfaV3CbzQ8negMglo+Y7Q0ZA7oY4A+sIG6uJXFoAF/TAv0
r0PFAcUZStJNNvD3uKlkYxbCNkTjYDh119i0DMQ3JqRYaSTcFrKb5SSRjn/RsuhP2fYX1T4LE0OT
eAhlg3/4ITLLUR7hPPfXxt1Jn5KtT6LOIkkhzVMo8odZv6V5PDH17++mxI81tgg0CmHAe7CoaKGi
uwpVtrtJGMbvTroBLOr9K2etHEYpSKC8/cdEiMhjaAVrrbTWwg1tkwZiL0dGTCp5x5IFIip9uIEH
vX1qf4Io+SIsIBiAMxGjSI/o9DgEQTFzZCHTg+QGXoULuUdjhYyDE1Q2tGCGsoJZPv8WNm1/ITVK
LKN5S5yzDbv8Evqk906fUtRkHrorohkcBuBkdBIeKQvmzxxNZAqQK8GtoLKaIhsT3x2mt3soUU1T
vI/I0VEFSX9wT5JFQwAAHpiXMYr425FwQIrc7lsJ/F/8CGQSGQaF0DiwuVLODspXWMw0DB48ju/B
QpBObyGBFjg+mNK8lNv5/7v6H+Blm9oI9jQMYOl7n8WOE0ASXf/ZAdVhZ4a5ecRoBlq8m92xRbPx
RzZpNHxFfiZ2qBLUUpwrQeqh6ua2TfGNom1IpDxagw07g2jpAsV7d3i0rQGBmuiKb6XYc0VaNoOA
sKa/QiP+DzLH94lYfHLfZqERQdVR+E0fIPCnu/SdUATrTAYQo15Y2oHYLaxMBqCe7WBtQz5xafW/
wvG42ogFPBWzezYuCsfqkPIsYEUCVtAVh8POdAwwk+mcyYsiB9uqSAlMPv/sbt+/2K+LKdxWGqes
xpBPTNAmqebpipacSIHLvSuOYfRiZl30OMKoyc4mCYCG1EGNGkbcca/VhVRrHBZMp+Nj2MbVHrvM
UoJQIYZsBjJLaOZit5Xu2fRAXeZQ8aTNIRUty1PSpAtFCLkfjd43UXcKdiranEewHYgHA6+AgUxf
hKHv8ykfOILqCZ3S16DDKJBkFqqLQ25hwvSlughy0p/GXNcYFqyz4Dja1ztpsVMSihK5jhia8zIw
Up5zdMEbt2yEw+K1/sOJvMDZHNMm4MRF5MK95xI7cgvEbpDjW86UEO41SQ9njAtFiG2D6jBCu0Yl
zQHE4uXp82HWQ3Fzf1s/ml8DfDimacvrpXfrM1cZ5xcwdcJFKMTccy4XvYyeKE/OS903ycDTc7z3
ahs3M0RSczTLqNkQO5owhL3tuzA8sHsoiWi58RTei68wrbbPWozj64EcmX2zpoEhPXpmDq/yl2Mt
NVeUb0xv9pYkzxAIxEngc7M4kLfcYWkwsYKajpHv91iDyDsEmhcck1zj+BTFIUYY8Gsxo0KDh3gI
oQZ3RrXflOcLbOQJjFd8Edno/Dr8kG+quKchUcAjDx72fO7gKicT2jkjStdKTRKNrl15d8RLtG++
sK/++PEZUQ40AiKBhoKp84DmzZHOMkjZfoEcKCYeucIE+exJdl3OTx4uNhoUBUwjhlHxxW8rIMFH
X78Xyf0NlTAGPMgWwDukOgKk5tx9W9jDk0QWBoSuGQqNFacU2VJ42yC8gqIwiGETdHlelsWhlR4s
AgTzzk4JElT2naqa0MA4Q+PchlmEtVyyalv/xE9K9uM6ox5Lp+ok9PbIRyT5JP2wSKrozszraHoR
yk2ofJFcwDQn3DH0oD3haEyR9zxERRbqtGc5SsEvNJIXjKfptGbZY0T+cXjRYXXVWLwRe5CjE0wQ
0bd/GTsSuZi5LaIHroEksbIupXsptLgFKdZagdsVcAigJrs79C4RTIiPGvoBqVpgegp0dd9ltKVw
qKAMx1FqWDPyEgbWDZwVKMfQl7eOdbU/6cPZqTb2fzNqhR5ybUO0hbHTwM8rHc3/MPPQ7PkyCGbl
zNr/bgd+mCdDByIAnUJEzRTiiGqAzOm6Gf9zXxyA9XBReXlGo03yTBEFTKc8CZ6FgxlDLL0xaT2T
55Be4VXAcNw5zKYt3qv0yXiQ0Q+KBrwvRANcDFjECosQlVFTNqk4pTtojXRSBs5nbea0jJg7sqZB
BaOLJrhuyGg3nGxZP1g/u/TsIgJNQVLtFwEsKx/RF84JaIdJaXDXw/6/9w/yojkU28U1FP8Mv+2M
tnou9ENsIGDgvTSqmgtz3KkumK3Mcjkkor6DdyEN5ZwPSUagjGnUYAtDvSaz2NYL+zyNFtVYM7pf
QvD7X5S0donIdDmtEcqyKKSaq81rH6qH1beeNK5pLbNjecZrODf3qYkG+2pf7V3CSCVj/KHGxmcS
BXTPB+F3RJwSISAKcguPOFqNzK0TJ9SjjwCUpI0bWHH0C0kowmaX6TKziY+VGoNyPFjpfGsF/Upk
0CSNJHFkwtLG/4crEvUSjWZBTIhlrG6P+JUSIjMKUxtzZYTE40Q1k1PkclToNpZrcPE8LJV4hhAl
KWukOu6X/DDYHDsb4cDXja1YMUd+F1reuBrBeNwsY5wUIJyhIfTQEwjE0Ri/0XQ7GG+3ku3TIp2l
CCzJYK/+nPsUljn5+DSeQykmNxTZ9jN9jQFDxCEn49RBbhhj0zqyaLJzLmaQMvKMBblNaacdEUki
xoFI0EtJU1XWZjxYwwGrJ70Abpc/qTO8cYH60YGgWqTwcNMtgu2QDPp1t2jLVQpo0ArZH0VW2qZ2
QaIMBCB4LkatnLRgIEOUdlKTt5erfB737vj2kWpKKQeFgiJLVhfWMyKMQXyZUwJqIwwu/np7chse
cpSYyNSAcfceukEIDwF6p5sdpqSQWzz3oJUQEmmrreaSGgp34itAiWb2HlIAivHbGa4CLy2jYj+N
j8PryVxy0RfvwGn7IOtqpffpgNR4YAzYPIco+adZRYx81cIkPXFnnIP0LEHr2pqhsiXb1lBd02yB
cHrCeEioXWIN2YcVwXWT8PwZuTWkAueYBvwFL0u4H0x4wZ3hZX5HzMyhy+WI0JxmoVV7pMmL7l7A
ABud0Z6rIE1WF7UrQIsEtdJoErymyapIrWsMevhSTXuk9sMFvlIMLqSShHOGOQqFVkbGp4y3KZ5G
IAVDoBcuFBcq+DwTbrv1FPXz3gPPxXnTpR6RrY8lV5+8+03EBR4iLRg+7ZnQ2JCb0WiHWjHOMuEU
0yoOkEyLdTgXy1iRp4NxGkfF1RR/HbxJ8JdGFw9bhDovjJU9OjtLtKSly8kKOlm5D68V8a+696Og
j2ps+WUI9Cr9mkdOS2HiUayLEhmUfo+1Fww1QtKAGupcQIXu4Ek70aDkRYvZwHJ3WuKjhHehGIsN
M5TWTszVkvxCyPDCsMTtX+SGlfkiX0Om/nJf4ye8Ac5L/F5tCnE8KW4WzglAKi+DGUAcSmRMVNXo
d0tJHsj0gRXfcEE5ZzjqxPgDBRuGLZqDdyCQbh1XO5Pk6e5yVp5tvAAlmetR759GX77iQ0OnyHUX
PIksI6NHHCxzblwD7FQwPTWQTIsE4TRZSPQkYZiCx4Qvi8OBGKBafbIKsl3qF+HrYuHzwD8YspfU
PMLJECK0IKlhr7Y4E6mOKI1OI4zeBcbfcxl/2YVCRCP5IWYlxFNjXM/gHtk2y5ckiRY6b8z6IBvd
b/dy1/6cdHBuUcXKBp1/K9lyO/hsb5OxFfZ/ptwVtEAhaCJyfBFlYAnuMuwe+U3UThzODW71W3y/
yB46o+kTkkeXqZfczT2FTZ1qQI6salpixnkp3p/lGxzHesUYaeLM9ldZDDIOX5Y6eaIXyKYgLMXb
7Z8b+gETRwwDWoJ5CNIr9pqnkErdBCcCoBGhM1t2OOsjKgRxtUzsE3TzDz4LoMjAldAXaXojo44V
Ygzr1QvBrv+oZjmpf2UPcKaiEpB2U7HZnpDth7yKcDR/syUJbCBNYqm11OcUfsPNEjODObcrzRDO
CUuC9InbIRwWDlNyQsjBZx+Zz3zOFoIyI26vsiJJjVopWTBrgAoK8I09SwNDiGdAmNgLoDAmkgSq
ebWVCXz1BvMXwpi7IILO2g5neCbRh+qcozQLMhAynJoYBTlMEuBCPNLQRcN2/5eIGcbJVGWI38ls
J8npbCZylspHDaFh4qFKzGB9B0yDhZ3toSQJ/u0GW7dvu1RZOIXAwyC68uhbwD8Wx60Ac+ygpH12
WNuim+X0kKQYYBgjuRiOGjZjbPCwCeEDXwztzhlGVj1l1XB6ZKBdAEomJ66pOYXZB0YGM+eaWMZs
6j2gjaSeH4csFP1FxAKC7M82lnlbMq6AxJZSjo8inSMgNwsUjRvvpmnLOf+bgvBlpDY4BnlTklQK
iQCSCXPA2zWZ/hXPDeSJAVWVvb6zz/hVLiopvD65j1wwUYXVW/3xALlN1GzYQVhRJG7+D2DIzhgP
xwYeu7kIuI5MqnAIYsgS7PV5uF5/gYzsGbjljBSXQGJnFfjj+k2DAdiBKgCjxKkn7hpYBIxG/s8z
nBuSfNyCkSHa1FusucZeAjqMSB9OOSkEWHfPxvUAk8o4LKac6FXSNjluCSCtM1c2hPotZgE1Fga3
AZkfcbqm7O/7ROJtseetZML3h7mfmmthYET5hb/Rdc3Zx0tBVKZtSII4QEWo3bAi6ZbGZulIUJgq
sdC1FRc5m3y0GCIFj5OnbAqvUIwlMM9Eke6h8zUHa5gNqklV2jd+fss4b+Nli1+IMrjTsc5yFKyv
fvwwNk0+GcVonoz5zZ5T/v05NsUIqHRjc/JGy5e1VDMukd76ycRLYYqynD255SP8nNuK8duQqEEn
RKgMeOZwuyZiMhOjFQARbo+3U5nDIUaeH53+YBdPCpaMYQEMsMQAeu+8bj7t+HgZALldUHOzz1/i
g48nJOPNN13H6QVPOqS3+F2S1R11pgowUFwxl52eyQwD7PI/oATBM9K+tgycN6sJBPg9d7k2Nu8h
vq3BF4dds82r9flliIC5bR4ezip9Q1wzfrpxpuD/NLxgQHltNOvHtBeU3ahHMAIy8t+Qmm5DxWRY
eQFDA+pq7+48fl7VxUXK7g+8t6k/zTrCFguuG7+P8Uwr5rWdIYxqKgjO1WJyC2mQ1ZSjiwoMWjDh
0jjPwdo5Nkn3rFbNQ+gpQcGxKO2R3/z9tk6q9TnkV2V3podzyKsa4vqUG1t5X7OBnuN3u9vfO+yO
yvPi/Vk2d+c1/wb9ljNv7HZwhWCUNq0E0oA65/crgdqx5Oa0RhVs6JsaNj/e9HHDAOTyzt921QTI
+99WH8aM8bWVs/0quHstXG73XwohJo48PFII2o5b9LO0b8yXj70W0wYOMrV2ySM5J8RlmwqMHPTN
uxV9+jsMk7BJaudK5X9Wo4/mk4OcrJYSnTW/4tdwM5mpa77mnVF3RCOsZeHb/mXs7RUWGL66AKUg
avbzxXMDlLhBmfnMq7v/cVg+ZTmekyjPtZK/06ThpevG4OcNXK5M/7uUn62Yj/HgFHSiJ20ySKb+
S2e0svf7wbpDN2NcV4Fy3/SNWys60onFkZQ4l77mzdvi7w/fUenXfq35/Iue8RnVnNciNH8wzyBq
u89DdEDK1wvAjir7sKHdenY+2v4DSyt6LpQqZvWptCfein9oRbR4Vb/PvLyCzJ/6Lm1svbvD4qNt
1k9bvVsqZK16AL8EMdiAbVARir5s7zb2Y6TDZsdhafYZf4ZDug1JKF7W/urLEnZZ2x9LfXiXs625
B3wXND6dpY5eBPLf8HYZdujOkQ8eSuQVewaOUDBwNiyXt6Euyn7GCDWmzHD6OAfNZL2/re5IZawv
oBT78s4j7Wou8aaG4stj6q6Wl9pSavteJr2mhaVI0D8QRZvPCPeB3zN+PIbVOxh057fP6C1cO+1E
qaHCwbGk29PFRO6nur1+erXa7+jXKjm2IT6ikDRvx/hKsy9a4e1A16BugfzqOLmo/t269sbty7Qu
7HegncJjaZ6qoFWGrXvQ8uh7oDdFkvWv37EEx1ulCiv7bR/GbfNa2qu085mVh/HlBo/sNgj1wn50
0pNmskz7d6ao6WxqzVf7Y52dydzmknY4ijBHYan842bHxQDrFvaTqBLAcuVCaG5iiYSRO1VZuPpw
evIhyLIP4iiqwvo+9+3bdXjt20/NI4oxEHqsmE/0R0679H8VUsbPlv9Vzo/2pvFMiFWIVnVR8vC5
VsvXv75IkIFj9IkGSKHQUiclzsirSExpxXi0Yo7vHSkaacl5rI0Rqv6PpDNbUlXL1vATEaGgArdM
WrHHJvXGSNNeUQQR8On3N9aOijp1atdamQqzGeMff2NUqmdE0qzJFEgHTvxynxAkjeMPvtjBrmUE
6IIBap3oYTnR7eUQmpvH2y3Itp7o2PAR+vx1aFVbi2xdILWEdk5QgGdYIQPmbaCrCo1fcGWa7Hbe
s4IJ/W/6i2Lv37d2OPAzl7z0ziAjpQdl4il3BylynwzSqLaynB47NKhQKYRmj5rZPiz6xZZyxV2L
xbp5oQyX1hR3V5qUaY8R4/r9tpzT1nWbs0+lVuwq5/bP1vSzuEPEONHQiCy437g2Oas4ef8yKtn6
EwTZOEthe2NiqNz2ZoebBD9bT//kPMhM+qCIRB7pfOCROPOI//ETkwppgRS7vbV1dQ6RvVUzx/Qm
A/1HJz/eWWN0/sBukqQsIZ6LCVVdU1O1Df9toJ1Rv9CSz2GmB+t/aHGH2hprQSyNMIAXo1O6Tf1O
KKYgWrdoYGTq5VIGpT+GEXTPcwo8cfjMjoBN6EJBMqdkxEMLFBXWb3n2yhNcbazS3V4evU0XF11m
gXqNj0nQDfDngt+3HlBcnSBarNvU1G/PoAdwblr/yViNCdY/+3x7nRNtVxbO+dR/rc7V3KC8oJMx
OiMcNwgYS6n3bdPT3yN4LXgCZgFu9Lf3qN1VtlU75XdHqq7pneE9IEBZf9+U03tC5hawqGBn0m8w
yIT/Bp7YJrCI1OHIug31mXwih8OyFy3TrUfR2htqFBjtCfgC7JOXSDQvY2Gm5ZB7P4C4rANmx/BF
EtscsPaFfcPYS+Qx3QNG75I6+PsGmeMFYOj6ttVv2fIZjUjzA4EL8AIwu66gKbArvhT7ub/95QLy
ZH/Vfrvx4Q5jVYTA0WmQKaEw+DEgHpjul1bPa44fd8iNrXdIRPBfj/3y1agqV19EVgZOMIUR3ekf
6mtgYnB4vPZURueg7HWaU59rTEIo0pMMgO80uE/zDK7SbZwHx48evzKXPwuF3LrCqDKq6MYE7YyO
gis4gtUhIpcW30KIV8TUa0QWQUBKsoXg7i1mPTdV1EsdSpT3rinytSpsdUKGz1C4MPg/alcPUn8O
HUOMnwvIRI4rtm1c3+7u4nTjF4PpfIue/QzYnrlnqDlO/ZASqqNaSy7VxgFBq6k7X7TkNj/txdBm
djz3GzFV4SUd6PIwoKMD+9Il2nNjXvJK3z5jLAsfgRN1pEmmDHrtJMumZ21jwABz7DHXVMDEwS+c
qnbG1CZOjwMb9Ax0Yko9hMzOirZT6i90F3A/Cge+7M6MH26eObvHhCv9rbsf0DYz/FDH5b4JKN+i
BKx+N73a2ekHvevamuqp8rt422G2voGqNa4Zjk/hJh/8vH+kX8Y+a92VXLxidxoLN4f5DXGhTBqP
F6iTuxBX/G/4JE3b6rjRfE5MBFgphyZHyuFNDvvqTf8iBomjdA3Rr1aPXAw6APZb3vvp5TgNO282
jO7VAOIj+7i+6gFXbB9tfp07thhS9y+TEbmLbdKtnxUgNGfIbZ8DyJSn4FEt2NanOfO8raiGvjd6
HzHnBcRlxwOAI3fJw8bGKkU/PCkpsbHIVJkNKU2H+tyYWW6PulvxmZmND+WrvPAk2WF5CSth8nG+
M4l3Whe6s0YpcGUWZ4ULOqysVsemraAIce3gCIE+EAgBohxzi/dslOPpjtgPlwwONcLdh3/fPkQV
bIY4D40Osk30UN8ezO9s1LHC29fXOIhu1FTuE6419U47JQeKgG/k61CoHK/M51sc+6PbaUL0K0Ne
qCwkdZJ5CjnZ0yA2ahEbOoeeNLllMEwXOee5xUFwvN9Gx4RNgS4JaK8CU2AHmoOapuNqJHdlrDXs
5Mkq135eYU3bH9wv8aec90i6cCoKT5Z5j9u28bD66w1vjcpbsX4ev85Cxn5l3vY2vEJATq5BWtDy
Gaf+EXbud4ZLUL5ARVTWyy9t2Mvj/2qniO2YwTJAGw+X78vBZk7Midizg6F+ndYo93P/mQZZHlJm
3vGT8SpyHUdle32OdEtKtq8ZYfH2jR6XzcceUjfabbS1A6s9pSi7OJvm623sM460TtFjFxkuaQEn
5zS0Sg/06QMwDe2nIXkl/MTEf8tNdyHePS/4U2l/XkfjzWM+pJykbofRb92ZPfc2hWeyNb9yRHxS
P30IqH7rOdRNNHRjGpii/4DJBH7auDpqH9O7PCg2el7ZUvyIZf5j0+856TbRW8MWi8XJcDhxcrqt
7d3VLgNqdIbZzjefttjM8+8paPWQoGugNxgYQFLtt22nRQ2+TbhvJG0NiuQylbbltXW3SMUrF6/t
VsQ89q5jM9M3UeKNL3iqt+whXFmy4W79+viBfB0VdmAcyR5Locv/rbqB3fE7VpB/x1BPuqnbEXcM
Gi+6m8bLPQ0dW8eDnTowyz3Hyza2ygh76JdbtN1ews52MF84UaogHYwvf320xcSXceHW6sWADdps
Cu75PraY+8CxgSXGOc2UOuCKuA6RZ34PRJP4bHpIwCWcWiaQmfo9f0WeI75Z07id0Az7X4svRlvT
guim+RTyFNBasjyX6nbtv7WobNwefdGVivlKg7Nefh+qG7346PXfs4jNKPtESOn0k3OFj0yRuHit
gWbMyT8XejDjLqwK+oChKB1BDjMH54Aj15dQIS1mDw/W38TqQDnM9ehZhpq3Xd+T6xgeXKsi68Ru
qW0PY3QtOOQrDhZCTw+taNA9E8oHH6Oe/fX2bTqK0ILQgOUH28OJ6h1zv4hE0+CTEQZIriKfL/M6
ZVS0yfJx9ZNbq6LjPRiwe93vsEWX3sUg5TS86vMPy+bJLjGj9yXiT1pU8O6p8Mh60w9wG7+hnR6e
hVfwyaft4P3aFQ//pQEcdU/OzRz0ooY0gWc4uxxq5+7O2yv+sacV5Bh/43aY1qqswqKLpNCp0+lL
4RmzKTvsLfWmOK88nA8iLieoiB1uAORLjvWZftGbUAigcN6/9XF3Uxb90u9u7gS30NtirIhCybew
pQ3eLdXBMMx207bfe7uPD1PQmdZSJ85QhAYY7zsN/zsft0Dv0R021xhnlA6602GW9eepnN3+aZou
TPwZ1hcUhy6bffrPB4WPfPZfKroQu9hVUOmvJBm9MIR6qiLzv+E5C8vhfLssMIcN8/UOzRmeIJyj
8XuHOBxlhxHOjYFGvmpvrnsEOjboQrzbjNGtzeYdnmwohcmFPEgClF373Tfr+JmKGuXSFVHFeBtk
5l+1RGP+9oiNfLWj7RctuGqGNj5OqqX7V7863DYvhSgvrZ1Xw6+/UcElrIAx5TdX0pA6XOZ20nu8
Fs+hOE0UyDHfSNyiXro7EXFxkG/NaqJ/cU+14lve3O/qeVLoTANUW1efvGjIuUyHeEWrCzf3vLub
X6DCN/2n2moSEswkxKJT9zkkIaoyhs4at03jxvG0Kbd4ABrXqNT6OaqvbXJqTzABf99CoVNwuX5U
+TexHnjMNHBSt9TVUFQ1OFUeW2CGITgBastByR6o8Cf5dALcwjOCcM/J/eWdIFrkydy6qJyBlXT5
daRBN/tSdrq2TlG2panvUoOlm26hni8+7vmmsHAxoSbgtUYajjZLDQph53Btq4z5wyPK8HVgphfe
GeY2dfCRPXcd41F+ci5aqF9i+4tdDGLutt9smcPoayt6F3H3FZTYnJWQ/BStDjHTuxMOH3o1tz7R
A0Ydz5FJRHdouXeurTIyvbI3yNJIq2hXeuE2LAhsmjc10V/tZRf8Lo0bfVS31IsWoYdPavxARTQz
eKGQ1IeHDz/FZTPed3UxOqUzq+el5VTvdd0bWDT0l/Nfu+U9X5wGFE82XjHNewhyft5Z9r6bhoaZ
lPooKybda9I5zZo2/aLB+PyO4pd4xuBukYU1M2BJSzaT+QYQNMO2nTy+Y0aQd7WGkfOMOncfoZSe
T7c/6BLQwr24qNGied3jCXsbi8F0ihNT1+t0ljl+SV3/42HvYOd+4+f0W1WCNEzpdr99dzsnRgZw
FwSi8Rj20Lm5mR0/ilGqBekrEqsj79wDyuAoYnzidVvzNoZZ1cnr9cKeuXgQiPN6twk4HVntg8U8
rO3m6YGyZ+tdMCB1NHt0Zh1e0TOQnpg/PNOgRU5vi6o1sV9/nxPBpERRXVM3vyefCkwWAFkn8KzJ
5lxrX4X/jmWPYczaU8v+bXy9O7uOPoR5EKDSntx7wIsmy+21Tq8z0uc6804RXs2Ya80vSAH/elxO
d5MAwFZE+8q1WR+vjzNBd4HV8TrvfvWa05S2aJlyh0ildz87E1435pjm15c66mz6nlJ9On5jXBCn
nR8BJ60VbKu4KLzG4E7VT96ZV+jCUZEkdAkr045QUI3+eYQEzO7GaR4NbHouiM8Poh/waPhODJMT
08+Rsr3732ZcIxK1hznYTBVr1+QNpvQYW+3BuR302rjQtrozC2pKdfHvvyOepzWGdVHn/oWjNI1K
TIn47dAvHvewNmP67udHPs3YWz2kNCCyxaQ6NBS16ui2Z1oNRRCvNrQ9QHZMucFw+5XudABOubUc
bUMjCgubehl8te1a41OqEJ9iXRt8j+um48HR5pTfc9534Oi83Ym2KP3C/fbf+P6IaqacX0ODYdUF
cpZPKS49RHN8mKNrFuhQjzsvcdTj/EXqM30g4AJZ61AjYbaFeqGQaT+Gq4xUNJpssOigoo+9g9V+
Ji/uDTwC735zUtFjPea4dEBRL/xHo5p+bwNg/53sGaatrVT4dw90FLz0wzTGaxgHzZaSKUnBkY3B
0MO/OMMN8LH6YY5ZryuKjvLrQlxDrho+sYr3GAJSqaNRsSeMQJ8re55f6SlEZwCHCy76scUMSnQ+
R20w1ZhiUaGIdqAWXhjdZ6XuP2SA7QGD0mYAEfT4OJESI99xkaC0zAQNa4AsqGFO/k0q9H1B158w
JAYAoDWHfqeHC7tWSQ/tBnI9SQmCUGXSxKsPVS3zH6xhVoXpnAoFSxY+O7KfuAgLRpIU8k14rbBr
wK4jU/bkTAKOwBU7TB5kFIPCnfE0w77jc3KdbctglC0JHYCprfI4VfSOT0qKG6Z7HMs9Lfx3jaXg
BGdntnXf4RYbuYNtRAZJES/wr5PXgbSB00Afp9gc+xZnJhMp3AnnbcvpYLLtz3pM57+OEUezymAO
Gcxuiw5/VXH+t50ofUppw7nR/0DQCrgWy5Lb04ae5VhvXDOpcPuTAeoL77ycgDzjo0aZwfV4dtv8
mtsBvubh8vF0jZ/JP+bj/x8NP9vuta9wftLhybtt6hWfhlscWmcnkswT8DscSqb1od/zPQLuW2Nq
8hiyVwDCxgdeIe+YzCZA+5GwjEgIFKez2TZz++jSvKQWZvlbXeM3lNvPb3UKZF6WTka0hP3Rad/z
f9uL/jMBBQIN0jBtxsAQ1UrsrSVrL53/CqsONBNREPGccO7whRAaauOb0yf80N9iP/JIOa5T+B2m
CqInK9kCJgSZoqrsjHXmS+pM7HHnD3Yb+Z8KFnCyYEi+Lv+kOr3/Fu4lekl6iJ+hyEg5ODhteZhI
VKAx4V2wBQAYw2+hOwHFA70blVA2/x0rAHpB3vFPmnPojihDsJqzXDi8qwH9zXp1b5wVrlf9RRJS
lkPuIDscykoCv1J6D4ai2kaumhsCmEM6fCo/7d/dq3vmX5ZrQqnrtZ3HWX1oNKacqujlK8y8HR3c
NVNckDeeislwG0sVSv6QQQwEncev5bz5Chj18xe4bFiJByti9pChXZD8k5WWKTzEVdN2ukMq9VIR
RsI4mEHsa4c7v+oP1pzk2jQDH+Cf4wQm77G/fkHlT1X9C4H6E4haVPjTyBYwNb9uQw2WvTjBc+jC
0Ksb9QRBciorooQ4PgfYKaFT5+HSePWc87LH0x2okcja/0kjREm1h4p1bK4+KSo8HQjkpVCm149/
PJSRWoSwR+GeCsvKJQ5dzpZGmFf/Ul62oIeIEKqdUB88TjuWILR7QPXtQWD0MsbYjlsV+ij0IThw
2sZyrqNF7hCchCjlb3I5wGvh47MsRWcAVXOr0tURm2vCcJNcoTclzQIRYPiMvr3YksuGEbgS6+rl
JcUf/rI0nfzCEcqYg2E59B04LwCAnbBLlKs6CSlIjCYQecUSE5vuO83qQYjsQkfn84ECw04Cjh5Z
0B1QcIHe8ApoUGHLLLDM3j+YV86Jdidx7gXf1UlzYUpEQB6PAf3hZwrYdP+qYiARtM0cZh0BvBzn
Jg7HlUItk9y9CkbUaT5gyn36U4AtyZL5DISOYyuGsanWYmWC8cnvNZRfrMNsh0nadc7EwjvthJwE
zv58QUu8/6x59sIvcyRjVGxMLsDH3AXwGS5A/+YSK3xmY7CU3LriYVRCxWuiCWEkH68/EvbKrI85
i8MMCdto+ArAhiR0sAgXayxzcKS3uBwQv8J1APImiJcJhDZMIxH4QRGDpZ/8a7zhNMEFTger8wxu
Lrpmn7FsDJGUp7/4hU6mw72C5mDDEaCdQ38DUip7ndcNRUHhrJC8ErTCQfJA8VlgVwK7DKp0gi5F
mDQIHwGyYfs8PW6aJkDHA//5X2rqaPTSXRjO5xiPe3464sEH36DNTS+fHm6RQJIwoAiYxvlgd2NU
HaLqvGLnduQ4ePl904JOsAjhaP6LvbIcLGzEvYdJBbsQ01sJEQyxMmkGhqWyUZ8kYlFlMnITpRZg
zQcrHT4cxJ5/hjAictQ58Bq32pLhqhY1UCC4HerMM+pB+fomox+vgCPuXiDfTtf5cjSyUalBX9OA
woVnifkf5IaEDyC7uu5jxsQqjiiwsG5b88F/MTYlXtiFMUQg8YdogccU39qMY+NY7UjUHmm+jNBf
HlPhHL4F/v2oP6tdUrA5WUjihy64cgc2Yg/pwRTHnOQKxYWFjK/mdYSuBCXV859LD55uXLgLrKkQ
qLAvvC4nuWLb85UWsMN+dQbETGgwkBYXFCLkrmjfAbs9ZtpL4VbqX4YWQIXM+IbyKpcFFKQFld+C
i+UX0nnO/QJt8DHj386qZrqDcw9rXKhaUNxIvQJtYeQ6hJFDxJzKNoQLDImqAULGlIUMKFQywJ5d
VDPWk/QLKYiWBta6MyzhGjJuWOxJj/y6EOCfF8LZQPzBbxp5wRtf1PFsBi6hVljqOa8JizYfQu0J
RaMimjKGKCd/X6ohXGx/R2dCGTJ+9Ulx4X2d/GM/nzKGgMuv7VnrzCyeO2IH+Qzs1j2J5KgDQOo3
RrjreFyOrnyN5V74N3DwJMhIaL4kdlG3QROhBE6V/BEIMqeEwzMxUODwJC7j5IV1AhGdh5qKMlNI
hTiYM82RNNG+eZA0WWQOjw+Gt0qq15rDf4gnEjx7OQAXEocmJ0KKx8MWctzTE8iMfBRqtz2aKR4j
dK+EbHbkngJWn6ELEr47UryddgCPi4jRx1DMlbgqoJjPbCqhv46rj3H8noCWrrhV8R0s3Mrv4S8V
4K4dZjEm5Ny9lqgBMAKCzocamh0LGaT2c0jJVArGnQ8fLve539vwbIjxQJWS4OkuQ1gQtRi39+k/
8eM/nyY7/JEnRd3YgxmHPSJedTzPCh1xHYy0oOX/LlgFUOhg7JG62mPWNOUv/RtyuOcIEs9wc4nh
MEFJqtQSvUYivg5srn+BgzDOQ6iNrFbYMIXTMPAn04s/O4RBymqCTwybc8ndw4K3D6P7jKNBcH/y
MvfCJZZ5t01Qyx7Vx/nfYb3W/2DtIiUTiVdXksJKagd3j2c8f1fuPkkdkPR56meNjz6tVtiRCiDP
dbovMtjvAZo3qL3wOGejRXehSszpOCcSTvLlT8pmg3YEg7q3kTZgz50wrddPOsyVDvuSQbYhpqQ5
WdhDvGenZFU5sd92YX9bCpL3uSOExRzeBSCOB3jtV8H4qqudDdPrSuGhsa2F8T1/uGPrdwP/slF4
aiq68N3QQofGL7+Rd8E22TSbAkY3BkU8hGV4/EqvRYLIlA8mWl4SgNAlkmYT/6CUggp92rm3hG2K
kN91x2e1u7pjforHFaVJIxHzipf4edJm/Ra//vjuMnfG63W82xg/QzI5Zy+SDbpnrJeCPVQ1oD7h
Z43Bj1iRs97kCYW8PjvRHGjnwMi6dZjTA+TgqnPRWSDARLTBULPkr+KSqhjW8RrYeqCVEgze6sON
YFtymv38FEv/ExVgoRgXgrrN5zQNr6E8FxuAXmqkeO+iW5KE0+G4UGPM7x17NB/7P8bfE8Mf6D0b
29cXQslEockiJoz0/jf03Zi7GDUmypQ9arPC05KvAImS0uSDwbltd3z1o1MQOZrDKO72+yIAhpMW
Ptq4CsChauf6DK2Wd8K65uXzxgYYzS2vMCt6AdwVpIGfnyGUo20w3kX0oD6U/ZMnasvKUuny58Ow
LNjYIA78Umh7PPgYjDzrkqe66Yy2WBrhZul1HkD/WvT4gzDNLTinA1wSfNWjKhKmzXOZEQhkh2Qx
8BD8frdmhSP3fzsPvMuszqY9sexY0yhsiEHYsob88j5s2iBQTKlhmLPeMNLi+QMdhvlV1kB7caPS
IpTGw+cGGzlcZaoV7cWCya94COhep61w1T/qK245/uKOYZXptdeStTg+is+F9fLkP3LiIziryTmv
A6bQq+rrkuXNhMzhnV9gQrD/SFLmEGVAfx31utQR9YmIgLjY4QjKesVmprXDm7RmcvRioosWdaEB
EEA5YUrPUJlZvl3NKW1sN7n1Nhzw1PrFljQ+BvtU6QvJ2qBBL2Wks22cTbsMTEcG5pWQ/IghYE0M
2mtMX7U5PG9Tyg7ijDrja9dv/VQUvk1smC6ckI73NENQum3HQ1pTRCiMLgpZr9gXQE4lCRKnwR97
3B0bfxwAdrg3tAjK6IoxityH1Y2pI9+F6PYrrhGEw/NkG9yuBi7KL94F9h0nYpbwXNBbzlbO1eum
s6PkJyAFzSntSO0k9UlhFkoRd/JNBnIm2Wj8cilrKp4sI2xFcW0zzOmNmhl33c/PrfA7IHKwpeIb
cy/nycRc0tugHW1Zjve5QBipy1Tx1TAVZczHKtYxcFVXSGEnLHuaMMM1rEvxr72VPEqGXfZ4e3ab
i8NkqZdgH1/8gDWWOEA6BgXaX7vrDHTIkSXdCDnmgm/xx59Sd9QUSeBk/9SfJmRCMpV7TJyyFkz5
nh20XFZ8uOA1bkdv6j8Gw08XKK10uC6/AsqUWC+Mj90PbqalAx37vIBMTjGRKw0YWx5bLQVuRwTK
/7wBeaUpTl/mnsrhPgxbgFaqklcCDSSncno7x3MJORh/vc7F59C2PHNSvJ09i6iQyHE7akD61VNs
TxMSE4h/0Lie7geKhn/kE21uiW6wxoLiFZ2BLBu1TGGyfQuPc6WUx5/S7lKduTqS0Z0cerx0nEZu
0PFZ5BEL7w+wuOeIodsSKI+ekqfMtNS57NEndgbmgdTt2jnWVXT1jhcqN5gaBoKSuHwydKaUYAVl
2QDfMnwoMHpqP5UYtXapWQmE6jb986aKk1695et6fAD8eV16xmEZ/V5+FpirwTRkdeabL1gFvQFe
vu1b8L1R9/NtgbMakLB9e537MEVLRTTFj/031H/HVa0MTvhn4AdUs/As/k2u2g6eXNYS6I6YToRu
8G+gsskxhsmgAQ2Pe67TYl7Gq5XLvICYtqxV7p3RdpSaA06fM8+fwDc//6J/OVLCjfIZJR8F0/Ax
hDoy/af73TC8o7C+G0F7KcVl5Uqi/X25Mjet9qD6yaDJKNbeemQDJMy5yeWepBA/Kajz5xGNeOGa
tZeyGZawv9GvY07b7lHasF6CJzwi2tuQfyeYG1HhUbsW/9wd6d6NdsAbmgyeE5TYFXIBMUVaHIG7
pwQYzqbL8iSSJ3AGAT1ryhS4Qm/RhXadt8zUM/HCxP7nME3YyE9/1L/hi4vVUGcAF55mA9VFuOTc
L6keOE/V8u1zAWOKCu5C2lm1owFTX5SzqvMKOmTGRK2Wwk8VIUBDsZWUE/4Pv5T+KWYsvkT2LupY
dL9IJ/bSRPzAeIGvHcT73ogNs6MvArVN+vwBPjqsGdq7asAkv4Jfyhj3JmbQ0gOdMRh68JiMhXRL
khOYSKoQrYx4XSOuJztV3V+Sb0APw0YSmTRllkkNmEIRNw36JjxaMGcaEhvgvm1WBx25W5x9ybSi
8CEh0xBQ5M1DU12kQp3gnvPfrMcIsnPTf3k2rRBpUlT6lK7JB0oI12jszJipvVRKssCZVsK7wWK7
YL/a78Jd2EI/w5Z0NGp7v5cJOimLw4V+1ETmKBr2SU65+/SuuXPN/b8LyPHLNaZAXhk5sHdwWnAc
jidWJ5Liz6jfPmKr8RTa4xTHE8OpXxFHbZuhNbwMTrDOU1KiUEc5XKCc7DfyTUZH640jUtjJ3OLh
cKZ/NtsV+Qq/ZGuMcqKwXdo0WHIDPPQi8+FiPYPjh24zuAWALcO8wSml8fFMQAF0VU2LVoPmUTG4
VwNh7RlNBGlmxDW0/wALMQUg1TUAqtaSHxeJzJ7r1D8z/wV4iMHqT3/VvjV4EiPT/+Vg7/0xomJY
2VsjclEDgIRjKQEBHkuoHrcTyLoYD7nwuQA+dOdSOWJiwYN0dHGhQPkpDefbaW8ml0BreTafitZH
HTuUbeb8lkY9PFqSGLqdW+yIzWmc7yaDGpf+Jds3/Mr+OSYonLgG1i5HNBwVkHTplszf/jntP5HO
44MYwv/Bnw1mBvPanwX5Qz/rmtfxy2klu7ekkz2SDyS+bOyA7v7NOglDOjA7QEGnSAHlrSqFkv/O
0ouv0Ix7Z/UYvAX0o10HeEuI5brDqEEr0Atu5BHQ2Z8pqUxeKIIluUMoQ16i4pBNRRKeoKForuJ9
BlOZoo8CFXE9iw5zdQ/glNsNX2NUL0QQ0PuKDRVfGOHupLfvdEFNNfXXBsFerUejBAPC/4GD0eh/
sR+x0CQfBq21KU08Elye3YmaDRAqOV47Dk1Vr6XaQr4w5txvNHcSCAfTCGczOjg0LRoojzbHOiHC
zB7HYZ8gvrU3eeFKsDqPbtFqzTqSsI/eT4ZeJbieRVqD4CzkEqA0WYX875LXAAjGLhdPAwNdB0aU
0nxh6cusBC/f3Q1YaopFkBaUqF/q44WBAy5Cwcd0/r5YGPFn+3gYk4gxWSIXXRbw12v/6SHjbCHz
FscenuhDGZzvB1IkMI1cEsVQr7F1QmGKSBaxICUBPuZwQjB3fqopyFXa5vT5cIgCKDEwMwiVAOaW
zPgVzAsIbWylVvTXtV0CkQ7tEVGFoqhEP8XPsEqfrlBq4m4ExPr2P/ysil9XnLjYBVrBFUgOOCtM
JwK9AxvDaA0YIV7vOFRYfwLgz7usnKbgfJzG+iYW58T9HvdWFhoLBB3WZGYxoCdCxAjAJJEqh0AC
DJNFr8uxjoHgtCRiRPT0NI54sxCpEWM/v3p23QjfkbHe//mxaq9RZ51jszvmwVA/g75pAXn0Jp8f
o0YpYUjzEno9GlqfzGVPxjTj3XhD48AtyI8HK5C43RHDZ5AwYGkAyDu7Wkxf9rqJYKsebw98DHEE
ZNyGk4rwZnGd5vYwkYHhyT68+Im1W0gWNDkxaBOhBGI10I3fqPC+Rwu5ODMUCyP6S+lghI29xBNG
VIWlJoB9x72oc1v9BaS6UnsEfTn+gMkPd6BWb4VBvBgFobUFeksWatUezd6rmXOPA8BSTwd4BUAU
25Yp35UOnXE+NxKOf6QCxMdjooAcshFle8dZcaoPRMK2Fl8X0CPhrRsGHfGSlrrX32SlN64H+BB2
aLQBu8U2Q1i4W4bz/GBpO8kXZAfTPt44H2lz0Du2qBYR9lcrkAjPEArtZfyFqpyEFcgrMXgUj2yd
lVGBJFM/AlzdCLUB5CkH2ZIFw+lJR8PVdThKLsN7ph6W+/sEYk7uQ6rcvSDPOH3m8PYUOCzmO8v9
P1H5sBkN/+ml4uVevQCrY54SNTBY2dSY7A3n8Scwz8tST+xVQKK/yRSnd7qxI3fTfoiHZNCuOBBY
Bzrt/j8zV75fKAb+S2vhAoyf/KU++vE7ajN/qQtRH2MraFiASNIFXcfOgFyMfABPGgYkaze8HqaA
OD82qi7KqidMByVlCYs/5Irmp7OF8K0fxlAbeNhf/6ces7kR43UCFuq/lFuAipLjlP/4sv1BU478
V273k+XQ93HuBiCt9AqXNVaA2ICpzxR0SGwS1R1vs7XRMAgzcv98C7nJSjeoj9gB5fxNyfkOxcrB
PI5OFbs1+jAaOM0DNvBt8CzwkSUeCuwNMooB8ySny+ewbKm/WQcOhknCT4Ah8UO0tH9RdIUQc/lH
nImwFsE7gMDgucw4PtxRlwf/z831gsk5gZAMODI7Yz6hAhCp9aLcLwBhYwzg8NSbYhtANUuNtGPK
c/VaN9UXOXX0dLb9baD9mSy/KTViNUAoLAwE7i4EBHg2uPEP+jRu99NSWrsdSZjs/4y1/dxxlPHD
qQLFEYXsHcA7G7tnby0S6E4bgwbcrJqI+g2IFHtXvC85FDLKxQlAkqx+ZHQPdw7TJ0r72Xhci+Cw
RzetXbCM+tnjkyTXyJgvzMcXB0s2wlH8TEWrOxUBP1YXoDE3hy0Dk5DR5w5YgEOHPgxOM0XrPl5u
/OYLxsXvnFLJJA1FNych738fZ4zIoYr8K5vPgyGVIZsV6NkrePDPqQ+2hBETqdg/ZCGQWTHtElrB
1WBCFaOtRx7I3Y6EzwQGSGfgjbjty9geGeAYTvj5wG1+Co8m1fADjTOANOd7vsFy5UWNJM5d3oNL
vcLVYxkT5r1Dp7hBcBjj2Ha8D/dADJLHDXYJ1wXZObuD+HZRSFPr/3NPGG7ag/HPWUPY3QkagfGg
JOC85cLuHb7UczPfSf7ysjWjFJ9isAQdR2PywcHDV22pjf8dCBjodp2q4y+xguDcBfMWwm5LDvu9
2AXpO34y9TgAJiMUdgloAJA2DxxRtvhdedYgADamSVobCkA0CZetIKWAZEiBGAXrF5oVsJ4Xr8hZ
9G22C1kqrODjUdvHJDocgRf/sTc4qgK04qMuJhv9hGNGjkqIsrYzLAP4u2eocm1m8ruOGLVw+/GO
sW2QXlTs1Ow9oaFybxNOu2h0h6hkaA9SSZkgI/xL9PfUT3FWsPxdqbkY2chJzkDDM4NV6TMWI9ie
Xg0jP9414g6Z2XF/gPeXNGkMxRNsdin7OD9I7eAnMuQbcsbtMeQQX6ce1VvSrKjEF/fUwbmln/6R
UIKPAo0J75RQXa5d7H8gxbVjEsqGRC6hX6Y6eLOoaJSyDRiyDNDo8+KQOngtuT84/5VwLqT3fc/B
HHXmGAS0AmN/GMDWPXFSwJNmvRCNM3U1aut4+f0TWTRQwojOjbcLTsh7b9DMbZa62HVs/FsoFEe2
3LJNWUknxVdGenGUVYAUmzxMyvt5DNVZwjxCDJvD4x77QRk2MoYSQN5vRuNbf144GzZkKuNJHmu1
EiX8F/wAfCPafycsYwbRAS78+vCy460p5NgjHtZ+z7wGQKX/9luAeswKbSZqDPxwzH0qkgrodS7C
bjkmPepNkHXIORhu/8MZidmCiL7n65nO9NwPmd/+xHjPvfq42ywYnHFQJglVzBkeHyAHw2vzFVfv
YMDVPejjnYA/M6BiQWI4ZwwZjf+ugWHSPggmcJSGFS9F/P3sPTCnY9EzKKoqXDWYaB5J+YkBXVaw
kNjTDweeTUsYUnxCKsiKL8/647tWcWv3OBQvAoPf4giZtFmRG9o2GkmsdvGJ/wcgkP2Ls7qoX/in
tQ7V4yECGzhCrQyKCSx7d38+kLuV0u6CS1nOgpG3oZhfM8Wlwrur5StTIT22rAt+cYkG6V73CRkr
FZYwU3MibUsCOYnknTdtEh04nOfwPmS23WHzHtOd7NwK2TJv4vv0xa6TeYz8gbLtMdCWqWSuMYDE
8L7LHzUS2UlYJ+C7Gn2o6qXPwCXP6PPJfiXaD78SDwO/Fo3XB43EiwS+rHZwQP7NZqM7J/1brbOX
WlPQv6diiAYi5YhNZsEW5N2iAsR9zF1piwEhe1DuGMgwj6EaSYQ2g0+VBMcAbpF2mDtMeLYGFSXv
/YqhqE3QYY8BmBdE28FFBRBSyDvp441M0SnzOYZ5Ie5yVCevUEZz8ftvSgPlCVbD9M6nSsIEQp7t
V0PqT3LgZwPCOJh1vcsQBou3HiWAFDBVXnsuXqJSsBhpDUbG0cP2ksnyCkYI3cHqvAv+IAcS0giv
TCU0JLPpMfwwE2TkT40kuxxfoH/qfubQfOKnguE7s9ZwU+akhMzFi+A3pWwFlZaSKPd/TkStLenT
7QhuEN6DjPTV6PYnpcwRd0OiveoAziWUI49beUQoY47dHQB5axZzynCME5+xMGiAnexw88E3+cl0
dILpcInj2yIzQC9xMRDC+odAF5h/fRAqjszkn6dzQIAiMAmdAc97xCM+3IYmxqQd38NbZU1YulRQ
pMvLuP9oASzIDc5wNqe+wo/2z/uPpDNrUhVbovAvIgIRRF6ZBWecyhdDjyUgDiCK6K/vL6vj9L3d
XV1lMeydO3PlWiv395eNrQ0he3/xmMIl30APITwaC3wgojFOufzCMXFZAJ81vYgTh7FYZjn2+fBL
8jOQfk67XnRjXzqb+EIBby55mycTOMgWbtUM07N14rAQUsxrf8bShj1ZIPQkkbg5DGAEj8P9EOiu
gXPmkQiN+W0n4jx35pK7rC4D4YRgyvKtwaWWtAwzQiqsERaQVHb4OYzF9GdNKxaLOrsT2E7hx+IC
ykmB8RMEq+m0M58KW4xlHid6iDcGeyeQ3lH0nkTBtDv/hfE9kFclaArtDM6W+CmAJhYosyO4FD9N
rYdB1IdSNhjSN6fXz5fJ4uj2gjVNxXIIbtpgLj62N2zwOBywnvElSNJUhiMJ7rbGEIlZgmxLHmzi
cGDIoYErC2zHOF/HKIAniwGcfWRUcMUO/oiMHH7k1FRIZu7UDz1vhUyQRuLIJVaQQ7fLc1QG7AXO
EXIA20VkjHye3B76BvoD+os0zejzhTvyuIuc3TNwIwxI6dS/wjr8JivZkTwsmVUBYfFDWOUhpKRs
LgfL26Fd1osui3sM+YoxUXO+EcYir5L94/Y8chm38Jk6RA8/PWFsy3A1prVhxHl8nO2jcDPpVzuQ
rryfvcwDc8Rv6VjcKdvo22Jr9wfQCAFO3iLeyZzz0hbmRgGWXLoCBBxlANICC3L1RkpExyuYAYPM
KGTfNlkDGA+ouzlKFZ+FiMJNjH8UDKfJfErotlBqsAh7sMVQvzx9fUSzboOWHM5EIELD3EXKKEwq
HSAWAyjOJdxexZcnJn4LaQIFBpeHWcq+m2SDPxoV5/AGjxqqhIhRj5j3zYoDVCW8GaGG8QeO6SyS
IauUIzDfxN+JWyVXmEnkQflH/c3vZ+6pdH83cXp6R5eRyGLVNetC56j3F6096dAd1mbisQGaAtFp
9Cc15RDJGLFNA4QUrKbWUiZk5jI1kYBK4xrzIGfJ1E/INC2TBHGRO7BNBe1Z6thKIyT8uxZxRsMK
RxAzEmrR6vzP0lFoaIETLgsBM1S4acsjXAgeWEiREDnENnEdgjRGj4G72ndXssGI7ySJ3BoWzrEO
K4pNRk9fvhc+BB6zwJrBZ3qJic2EF9EuCbuSngeHpkHPiwM1rZ141UnE7nfbRTO68JGJOKuVOUhk
YNvyjS1louOaRrVPFb+Rpiv4W9/kw4CXJOF6ezpWXDLZ4coqZl26nxnOFRqGONRQUtN5UNIlFmLV
OwECIWHC25l+HlmqSruedj/wYpyAmXBFswTPnWULHRtRLK7+mOvw6lGsTHRvZNnAOr3t5pYxF/gD
7aAcJcxYgzRIbtzl/e5IcxD4MYIOVR8nGtBdx6PVS1VF9hphk2P/BG0kyZGKmRe/gY5DzDk8K9gO
FPeIqxYrNgTtaJHQiFpGqMrC0ToeZRZprH8JlbQh4Sd1clhlCc65ApOg+G5TW1uIzzfDpgm7K87M
dIpZjVgyki44K/pZs85P8zODDP5d4VqYELRPK2guKOzw3NTmPW+0OS82tC4YpsUxpmBCioAPwvhp
hVgXWAKuD/0BZ0KKwitZVX+N0+PMlGeP+9B7sNT8GyFRsjRGIQQ4UcL2+f5DEkgfBMwWvZufYI1u
r7Uk8LDCdmacIq/QOIJKcPjzyniZBFFm95WwMB4DzYFfyYgWLpBfKaZPqxeD967u+COP0Q+lP0Hy
TkTH7YokgqSY3AMU2fl69QABUyBtpiH9IpYm0dOC7TbLD9CLRjwPTonPAEhzLW6GnI8J1r14yJBR
a4IdrWInofI+EejHY5gmVNk8DlvcZmpoXWwIjKz7+LB1vTGA7NnGorSLQxhFTRjCLmfzOu2Uylao
XjfDwSnXHukEdcA86BiEPytk7ySiwiWZoVZ7EIMUbJ7S6AyP+x8aPJC5nwiKocPgAZp5hBIZlgBO
i19vArzLQePAjLbP60AsJTk+gTFcCetENFDuckZuwNwL0j7Mne33Ad9ehbXcuLfBlhHotnno2HLE
c4xckR91wolPQXUkDvNirwhOBR02h/fTaFPdAmn9FMBEG4vkNF/TYgIeIrWZARbMsOoBZacnnMNk
uklNvelBAIX8AHxEaQ9ZHce6fwVFiPePbh6ZC0MrouvQCMrvgAwOQ8avRzZ7xz60jFqp55NyBOH2
xmYuYegI+xQ0PDQnITSprxM5bsgKPjsSvCNGM3kRkY6E2g6zEZPYPQb9wbp40ceEYD8DHf4A1lJ7
2UfyiGqTY30OqvdDBfpKxuX8Ccf6b+ih4ssCuHEE7H5jYOrnkhFQAltDomQcqqwyum4PkmrJp076
/H6DY7MyJykWfei9KBtAWSiSzil7EobZzmUs8EtqII4MwD5CMLIjzNk4tY+c01BkT2XEq5sdO5z/
DMx68kGLuGYmjOALPHK6/JLouTh4ktaOIIn/fPwz6KwHW5qChyLqDlEkIW4zQlMnhTHpS9jUYhEp
BP/B23MecCqrJMSMEgKug7yAmNH6uAwlaG1M5X9vIa6mb3L5Lmda1XV2SSU9Ih2YMwDnItYbrjr7
Fn4tXcE3GZIzZuoWsLavb8ZwZYVj6h6tYawkCH3DSIhsYFXE2myQjm8Da5J9fQx8gGk3plsnUJ8x
Fb+6XJrACk/+p8a9tSaLl3YJTLcjDZ0MUZYYsYygYEFSQ3Hfn6vBbUhLOhdTO+iyrO46Ukva3Uca
EoabnqjMJORonEAZqG03UHoyYTkWwDRyvKecbVcX/sKIyDC7e5UHpS4UfI9yoWv8eVsS5+Gdsmyn
/+ZF0MPGo3BQpyJNICRAwePpggQGOHXR1NO23D7ycSpBa1CHR6CwGPfMcQUtzQFqmx37XIRvvRY0
K5zHnghCf5bzleIFZBz4ONhlNLOOFhgR7VyDNqGrb3INfj3WFKyjhptMJRcIoyVm6kP09r9nhi3Z
U2WVyhZCyu88ApCX2TsGxVnRs+62fn/Zl54jBxGMn1A0w0xNbk+Vy0TLkpkUBGNolKOnzG0THCqd
POmRCXbSUmOzmTCyIPXqoygwozHG9OEKg7LJahaeIlxBNT/VgTc9kP58NPXGrHuk9c9MxioAwBMM
SDwsC7P92CUDhTg3PIV70hZNGsHWQOMYpDKBNWyvlRW5NYVR5BIbT287Y2fCnlZ5CfbwgyHgGG2D
8Gv3iRSV1wMHGNEJJMIFoyTbIQ8an9FjT1SfRh3Ceh7Z+qz5T5pNBEgb37vfWxUoToA5p4xZ4JEx
3EKZ8rLSNbRvx+GcJpbyWcACddRJRi7UMhcuBDnZnJYQmWrpHDtd/OtbBJn+8kRAOdL4JyhAlvYa
fCOFiB5A/6xpsg94UTQwpLasKLgB+ASnlKPuhAyEGar47roOVRcQw4mx6/QKNtc9mOcqxI/6wvAJ
+VGZhkJmbweX+BuwaZDuTGhHn/YPWwzvwpgLqNEX4Y/Hmavj1Cno7Mndgy7Y2JgyGSQgR15bM4MC
ahkaEFvK4A6qcgswPCZYj0b+N55MIMABkW2wph1hGxfrY5P2OJFoNXqRYs+qxXh43mMaeGLRjANt
YNvkYZydl9EpYgSEhwwGHdKOd0e9xZOA4JJwyFKwcd6JZ5PLnopmvXE7hdEw6oO4qeOUKyeugUQB
s73X9PfHfUcqwOKgDMH62XBQlIHmxQbxF49ESKJUAGKDyJDlGYdnIq6GD8/mhfLAnLNCUtCnsSrm
SjSyQzoNBD+pC89Dij46Zudg9ZcyjlbypAAxBbVWgxVNEKzEkWinHkqrZOBvJ7wMfgYJ1/pMnwp/
TUpz4ogY0Z2O1k8i5QvI6B4wk9wXDxDb2gcMEhgLx+G0ZO2qycMTGJT3DDDxOswwzSHhw+pXchv6
/kZCf3SwmaB5xnKEqvA7nc0MzJjeMmhBLi1vh7gMS64O1d3rBCY0eAErsCwJdrMYuIIEi345IlN6
ddhwIGuQ/VthBRBzU2+eBZwTcFePTjD7ObMD8VTmvJQ0awftFX44xARnmPPTgl0kl2V3ilNSv5aZ
DGgYCVRAG+4fkFr+E+gVMIz4JJ15HGilHZE0bAda8tFzTBGJVKYXrCyGe7wld6dIZDyCJWcJAFWY
9OXWjvc1B0QLAXhOZPRC/XCit4HBwA/+dngLkh47SmmrOzRPAGdYJDZ4qYLCSAVW0PvKGVsyPQGj
fGwxG+UJER5tlk2ALymqCOHhS1opOoWH+z49YerS9JLrfB94lbCmQocYg+XCOu86a+ItjX6+Pk1A
iiVseGqyRnHjYdFlh/fQsOMKdh2PFM94h9OywOgWcP00u5IVqVuhlUGUcK5jjML4vtpDkmMKdxTW
8mx2+8VQNQkBbXhjYAieEdFDlRxeCWSmDutUYEeaiSdy+GEw/FWc52GeO0P87IaREzJJnW6SoMpZ
NOPWdxAk3c1lQcUbr1gwoEEmzIcdd/kPIBgjRU4CTrlZ4VOK9OwHaRrhD9N61zVxn3QIM1jTC3AA
Uw+ZjvjqAId3XT/3sLFyfXvyl0gdZfDKaoXhDYoniiWaFrQIOvhI8GhrkG1lKHxAUZzosVSgHjFn
yDkLjEAn5OkzBJvFk43i/y8IUkrITJ9wZcB2EeoU011mBIwxdLC/gQgxoBkgBcW690PNkFBvDZR4
5Gve1qU6oL2ij4+S+L9oaRJbZToitrxSNvLIG8FdZrQLaDT1vc/8yZLlz+LskF+58m69/kSfmNvu
306IZxUO1kryV/n0l6v+DvYzzBD7bHrWcCUYj8OqyQ9kcQNcTsHr2wCzZjmJ1kcepHT3N/cry2vT
R7RAhWu4EI3uMRkd2L7CysTJ9ae3JKmUkjuBievS3nhNSKVQpdLPi+lEe0Nj+wOy8P0BKnM81J+V
u3Yc3PpkdkMiBBUxmL2Fa891jmxOXu1lxNc9ncMEAtCH3IndG3a9j8wK+AdbBehYH0obiS0DNUIl
CV11ftKnHbMxASUBeXmbhHFEUbBfXq4cG+G7diiM9eSRAnmRZBObWV7j1yEJn0tJWUbZEpM2mdgF
StuPl/ufyx7kltNW+E1cJnsHso1L9J+eBFboQOjwPY5yGcxEWuQDDnC8sTurtUyPd7G9BpFLaFd5
DBOyJQ20GGXGxb0YyoAmVKBsGIlzmhtrSmephFnSKNht3JRIZHc/mfvbnZvwESnGwAcIuCgV7d5S
WF7HE0xmDlZAxCejeMjlwcEEkqDcoh3ofOZ8OuknFMC9eVqi0DCmVdybv2K4AQnHf1fm+wJPUqRK
WfzypEE5WgHV8SB3m5fbiYZ7mSx/X3AUiW/L8Sp92pMIz+SIolxkErSwsV4HBtnJYJIa7xLLlekh
o3KQf2Gcp/ONzJIhc1UoAPneExfCwApyJfck/Q0uueGxMR2M9+Td9vq/ITQoJyYhdmeRuMjiuntk
9Dnnqn9C4gBqRfQd23ewdVYQf46dQb6W0zEdf5h2y0LYY6+RO3twxxFQ00bDmwU4nSMbyoDglGfx
Rj52CHtImCZHTlGaUb8cnJ2f+yEL2AFY6bAWnKsP9iC3St39F6iJPEQXAbyogzdbQoxUEzwXMnsq
RsgzVM1MkJaThAALhCdNOKYJkUDzvmW1sqm2rxXbqj9aFXv40nYMhkxVH7aEFQCC0XlIjLEW9GXn
6L+5WUJlWOJDj/yQjfmZG5w7HQLAsQpBAOWwZH1e/+8ecKIwQCWg/3wUtJD9E/1VUsgUJdtAuhf2
WEX0eOVXHwW7INsi0J8HXIkgyd0fjjHSQGdnEkCNJzfHsvjTSx5Rk2BLDUNZhlZSGjhHTrS/V9j3
6AA5R3Nhuiz83I0hSaNyzEGvsyCkwm7hMQtVlbpFNHgNfQ6RdjXW8LvsnX2ZSBUeBauG1F3bpMIz
2izmDFHuNeDWTBrD3t3gHuqBB3nFOYudNs+eJlR3rBpRZ5qhaj9+YEne3fTz79Os2FbMRJI2OiMS
YRoHNF4v6FsAl0WoRTQDIuJfhX4spSe9g0z6myopW9cDGQvd7mLF7ZC3/hEpVejL3hfHA3bGislm
DnGfVSPthkeAmxBtKRpH7e9SXcAoYu7MUGeiLr/P/jdv7TYeBL0hM5GWIvrNqat/aYQT/cWEFNNl
ZpzKi8Sm0AuZiC3T0poVSTdeTXBJnKDfOFPP3kdAIaQMTBhqTY+nnQ1vG8gK8HobD9B9QwKMZIUt
JtkeCiAy2oygx1hF3j/FOZfzex7d1+QqEzQvnxO+lW+PxwI+VTFV2QCgeT7dGV1FDM6gcgCTQiem
NakMOJXBMBEhVt4nuiAoOuNDKk5eDNScSMMHNZHoMvxHwPMGCuKA2MpgO5Dynbd68ZPYZiESensv
j00jyUu9BgkAAC/5EZXhuwoFtUY/iJiHlOEgo2U/B3Ib1vLs/qCAx+4MdGhzgVEj44weDqHxE4LM
Vszb9JVBl6aol43IamEp1miKAVx5DIxnBXu6SZ8UYlOPb2Xx1+ET6reoP1HDQEWGE3AmbrCuEKQo
A+YIzHj1Zes0v3e8bzAuYXbxZdvcHRguOAz62VLOs6d/Hnz9XuA3LrwZ22LojKN5H/58fZml+QhU
WIzCPeFquHF8tkYwi/mZh2ZbZtiSeFzd/vNw/XoNiiTa7mbcxfTJryq8moPH4npLILXaBRa+ydc9
YwF881oX8zYs4Lks8HTuHw6XfUE40EKOfzyCenRx363dsb+Lij7+a9UPUAO1G1yRv8Y801wN1y+U
TWBZZlgOsVxmZLnzrL1rZ2ZMdANW2yeCOcNjx/8Zr0C/dXCW0SCSapyJxUDbReZ38GG67XP+PQ8q
aZ96N0/Gf4qwwVDwh3hqPuOXDbeBa+/0wpL0wDa/MiTOgNwoqIASKJcoLdE+EDa7Ts5oyty70SfW
OlMOKUPxbmZMi5gJRmiB+876vbnZxhtSM/68IdxhBJswpUUGbqIZmxQbyBVPB+L9kgo+TRhLDsBl
wEzERESVjp0FfZ3325/TPMcfD//9lo4wjZXSqRMZ5dyBs0q6d/UZvxuwtmS1sGE1bkfevBhWZt67
T9y4eN/tjSyNm0OB5FD6yex5xAvgDfDu+GD+P3dRFPVqBERM1IkrJhOxMzr8toJ1z9dzevx/ep2C
0uXfbq1Lxx9ywHeuKUF5UFSicuO/DPdzWT2bqU5D83aon9uu5hkQwFEsZ4nBtR3qT9Co8x7MCDx0
LP8J5QQPqnVeBOonuOtAJciUsyowseic6L/n5A3z5xHgoqG1YYHe8kDZlr7DThWcJxgi9aDize4v
9wzhGHieqTNm1M0xDrmrbouRzSPAxvGjMSnMbTA7nKRgwMayGUEW6IW088tP8FjieoJlO14rEQQJ
hliMzsovCRhtV5z/1zreQPG7PysmAIgdaOtMaS9W/ISlJ2bJRHaGQobVM24RljQT4+2pja/dNq/G
rzSvxNDYHL0tP21IjM181Nsxb7aI32aU6svq7D9HKZ2SKtK/7v2LEvbrGsW/j2naZkPajzFYvgNH
ZA0p7Uz7Dtsi0LAFoE5pB5/S5RLexuBJlHngmuOldyzl4rL0m9Kv9VD9DHEa/Wp+TqLZj96qa7QD
lgzZ8YSgQS96h3taeDOnrCzQJJIZbIqRCfQFV+WtPLFBCTkrSd0UGWgFweNMGzZKyEnbl6sfOpj/
vdy8GSscXmqN1iogh5op3YSXXdA6rwWMZe5iHqqvuBeX2wdbnwCgeZetWLQAgolkCOyDXN8Nu3jE
RF1CBsKbCXSUB2+oFXbkiWvikChiLGTepftnpdpjUjCM92X1w+ixLsc1C1sqIp6hkFBe3MV9cH9P
m9+iGZ9ybtS5TvTKw1zaWpSdkm/W1/c+sY8XaKQDJYsa5p/zuMVCU8NaBKWfSteFoOwQ09/POAXh
Luk3vhTH0GK5N9hb7AP+U91Mv+/R9e2f66VSDjPcqb0iqS3/8xr/OcVaRfy9TO/9KPsGcheKA6OG
n2UVPpa8gxIXObdQcF6C7dTgt5ZFUVkNb3l4az2r9JnGfSg1n5XbsszQv6UDIAo20IF9nQ5wlv2j
omewSx0WCEPmDQiIvFKs6oe65iWX1tP6vIze+QfYFz4cuTpZQY7cmeGoyC9izFyUVZsOUF+cPeUy
La1h9R2qIb+TrlsfnZlkI7ceHFHyIdoQiKTH3XYhJfzuLtl8MeFn3+z610Rfq6GC2Zf37nrvJyhW
t3BfveCCzUy3sykMNFoDlhE+eWXICiYafWUwYWLixPBYXrKoMCOjmF662O+JH2t+/ulb/jcLLVwR
VberscSX+TMpzj+dNzoz+9Ub5fry3pk/molu+bsWp46FptI81q9xu+ndgiuefpb3xNruEt9uM6NO
npdFTSmTRQ8K8m6saJ6149wc7wrvXgS3/KcEWi+K1bfytCzcrW69wKpRbQ5efbfMvdfNzR7e5+2V
uBqDoLTHnbrpfQJC245Q332PG2PYqd2eNkpxYMceHw9xYHRzXJTz1xcHtKhhVzISWecEV9389u+B
c/xuZlhhhmyU9lY+0krIaa+b1/XxRq8cwwroWlbHp4F/0dOrtKCHb+zT07EUuaIoxoCxI75o0adG
uNtPZyk+ojUl1Bs/RmR7EQ0RrLI0mzEGGtbnnOtfjGEcfPz719+bTsPEHVUPiuQutVznqLUUspxg
nA5LtQ/HBp1/7qOXw+CY/Zso08yDkJWSQHs9ka2QZte5fyTZKR9b64VG2zWPCKXOCHbFifxHM/0y
+9e+BlZ4xfToo3qodWieWlQ5WPrDmF8j8FE7mf3vZsX3Ph6PStCarHJcG5za+sWSsWGSIg08DiZ8
mJyeuDW1Ia6QLDiIyza0YksPmS2gxKndfN0HCuDasSB5IciLunPxKP3JnQ9o+Kl5+O+uY20JzNWK
BIGkGlG3onu0maiXXNrXbvT1Hle3xlof4y3F+6rMVEgIE1ixfffmzetco8+w1YKs52s+3iVYdyiY
2tEzYT4Aoi/Y+Nbg3Lp5OTEiiyTqXONHbu/LZvhKZShf9hqCnu9vc7paiyeTaJyycTltb6/twxrW
PVj06WdVir1uj1z1c988u37bjeWAvmKAQ+rBPJHnQCO6nYmD2MKMn05VoHTqD79vj8PwvD2Xvhzm
qqvD9ujdBwkn0Y7TinPKEurSk/nnuB8buBr5Bl6bTOV9h8Q8Jft9lPtPvX5yznOSC81/nGtztTPX
485lnHbmUPwVOQxH/d0sT6f4aVWX7UfZP3t+QT23uRQDI/33Jb7jCPD2ah52a9cE3/+Vv4SGUhKN
56iDSFKY0leV0FEQNyTYZlGNQ/0EZ7VyBrLj3rlrrvfu1iChUPH6MGOg2jR8JOgQMXTUzIzUqZ/O
G2VtkmsOFlUv1B3MxRkxgrZwKhHIAGpClugiEMQuybMuVDRZWE1JIJ5fu/pptzIbq9vajxky4++v
wUuZwfsakVid20F/zenWIX7R2+3Y9YS39Rxxh38iCH5vL25GKjFV/k79IEcsAODc4DOvrubeeVp/
Q7Pa5QXIS+P0dC/IbgGOSCOZmOWDg9KlBlGvfPI9ZFABWnSfq/jjmZGf4Qo1It7yFzeDSEw/ZBGJ
3HnGCUZRQ+8eJIqu4aLj7DYkjXxYB2tgZKz84qtrOO/kxQlKJumTzzFvpBd/yQeZKoI3V0XJAW/6
KquwmvBoYd/f0RNSX3C08gu19S2gnAozSAjigqO5fUxZvkhKn5Bje2GHJc6Zz5vhE6QFd9c4BTjf
YVMw8b2Ud8YEsq3OVAHeGIlUby1JauZlETnCdUKCcAsyfNs4zRCLB33m6nxh0C5Rzki3tHtqcJNl
U5psvj6TyIY5/HInE8F0F2K0PGN+xyvhptDpsXjgMiNBaEcGuF5symJQOfpM4MPa0wM9EAqFQbqN
a6JXDdJjn4CJucWpL9s8gwNBE7sd/amp7r6sIr8lwb6ItFhfF3jks652taMdmE96+Bze692cmh/B
6c992AMB3U0u+IQI/eU+JcXH8UGezWvCWXFnJY86Sy5K7csXqSS4UrIlRiiQ1EjCymgGSKlMx3Oo
JdocS2OxTsn/KdiEvOx2SyIEja6P5UkM24HuXF9WSMAyu/o34K12+wwksMzOf5t9C7EByQBnqs6S
ewYl4FE1SUHnGb21+LjFVHWf2JAM+r7B6+WaNF7imbLjgR8MV5e7JGfkyFfKXNyHXDNAUIZdoqdf
mbe3o9nqdrxLKFURizUFnQQ8ICCiJNYcQxb/GfB21GPLqv4fLdHS7V5fOHMEBq568mgd80XhTYUT
3BmBq0W0WDGcvI3NWTot6eu1SOYq3cl/3ovPwnA6YH66X0/vP3AC8HC7eVfkp1+7xC5WnjcDHeSf
viPUFltKMJdF+t12PVZuZ1RNtJDfTLQg2/mroUFh+nMTuItFJ9pLJaiGyAEXdQOa5uS6Y5wakEPN
3cWPGatMs3mTPH06jdwRylEsmTr7Ho7tOcEqp0k6bXH+tpz6eAmpyjSbvzp0e7pexbBBxpNT8Drs
oXbMgAxjb60uDCSxn5yQAwWdCldrQSwqGafHK50R7MgkP+vdmFkNuU2VkB6rnX1l5NKqWzn8VRzx
hmcyI0sEFwlZVawzXpCPrcCXp4FHQMUFvJ/h13txrV4TyLezd4YcHSrWcQv+DlVk3Pd5RlmKDJvH
yD5T4cbIHQxZIqkDrZfr1IZ9n0vUhp39Y26tcK7q+Z9BLwtUl6XkfAYs2699DlU0L3yfPAqnGfNt
b7n8S/hOmpEB55FLK37k0dE9C2v53IZPZbOkAF0hO/0uoQYeyYMdyNf48C9Lk+/syjXJVz+LEpFc
ZhE9sxBPv69NVD/H/ZDZI+/BhS9pOwp7dShPXqdydgGAofDKEtKYLOHojJVFwAjJycLVNVKwWpvq
wwb+CpZPbMNmzAc+5qzyTJb5Fc+94fXHurEA/54tj6rn8+a7q86+sRx+/rOzEdyzb7Wr867FLUOe
5D9iOuc9VZQKmPT8LaPXQJv0jsrvg/Qai2Tm2YD29t26Ce5X/3wPzn3XYFJ5PdPYj9nsg5uzRarq
NJfw+gxVDBEXFlGbseokfEyFQHEI5HF19AyHZ/vCvac+a6oY3JVJ/xU8erb13WoPl89VOZpekUYT
DQrPQC0n30uk+e2K4fWFNbhOS7t973sXvwMWJMNVXsUw/cQGC+6lEcOhiFkFcR8n1HT2eO/b8nhN
6XE1+5pHzM10yG4qHHDpVjRFqNeb5vSTXh0cc88VheqieAUvJmIxgQSLDFhNL6dmRE0QjC/VKoP7
ZVScdleva9ErfEOytG9QZwZ3xtxckPN6n7Jx1OLKhay4n26x1s7wR5Hf9x6uRuH6T1PHmi6nhAXg
jRk2tgvbi8fhLm1I9UFh76n3UEmja7EA9DvesVpR7FQfiHeRPkY3IQyULz+/kI5qD417kvqQDzga
du6x1F3UIBp6sfuHs3yhznVtUGhh244BLgWy7uB434meHTcvsFNTMKJ6fcL8curCPqoZIq4GYEFP
/JcnqxX2Sc9/LSXrddrALrEcSxs3DIzPg/OZFPVenPJ6nN/d3fOXWU1c1g8AQvF1zZ/ZVxEhFP/M
VcHnvIUGwH5hCteemSrLav3gUhia4xDYaJLf7v4RBi3GIU5VO4/7MPWNFFwaf7ErHVRAKJ0Ni+QX
3sCviCSBdu9D+hFA10g1oLPkCbklcXr9WOI88kZyRh4DRzykcBXI5eVSL6NtOj2yiEm1JxNr99GR
DuWD/AxNK1py3ONd+igYMVbBTXet/sqik3yPUy4RisEMIB/0E8rdD2xI1JnXNb0ZC1olTpL0jeym
ngCRpqUHz4hmCnFkKnqw9Q2mitPt4VZjZ9j9IP0ouRjnhXtLzj/ShD29nXaiwoQw8iAlSN9j2gx4
PKhCTjrevY0WqJGoixknCmad4dXstPWPyDNT6Cw4Xgj9ru24cdajZ40GubrwgjqT/pZmyoMybVB7
565TmC5q7c/ULEfY4J9uF0DZK/prt/+ZGKn3uPgmvCW8hyFNPR8DAKk0UBS/C7WHMo2Twc6s5TkD
oc57dl0hgbu5Zdee9KM7cdnZYdaOUnz/fTOFAukFdsN2bfcLFHWd8EujCjtqINj2QHSN7oEJlFy6
uXd2K1h3zoLpciREhXOZsJVfH8HcatJ1zkNvVw47uLqHZVIv56Bt+ZYsD9R9xqQTHIydzBwpj6Ds
euqoKANShr2O3ZubotJ7iWl6l7PMN3SK053KRKorI88a0Rxa8Py9Buz3MjXEvomRfIzy2vZPuDpo
7nYXFeGhwjketiTjyBF6HXo6zrXuGa9Z7ko5QMp/Wj5osW1wK/bhrjrnfxMLlWsj8PY+o3uU855t
X3MacUcalfhMoYzE4Idpaf+YNPU3XqexGN/AvDKucMK4md4LsnRBsmxfgdbsFIuiLCyAIJDv+dVy
8Uiq0WuJiz3fWHidHs66i3fqvOaZc8WDf39lViDehPZnRMuNzeNkdHB2iNdg5VGKvRhLslIpdjeQ
994lntnu++aNik7ImJ/Mw4RnMTGGlbMQqJzPzknp/QEPwl980Kq3a6oCpGnrSgZlPThDyFLdLB3h
q17XHnb4QiOrLn7LsqE5dbkdGbV2n+FWGyGcX6OR6vgFQ0BAmMGdWe+gHrSbXuHVgMtw7UX1+ni9
Rww8ZcNDVHv8wpBIKuQGnN7Lyzw/pj/Yw94b0h/YZU7CPqP94T4IBGRwFCJ9xTlfYgDKHn4dXsPh
jPGIw9ErYmyUT+QgtKWktSdWQteE7q05RaT0C/7zCCgQlsgjGNrVern+axhY6fv9j4+vvxQy+I2f
rgPt3+ffmjPAoMy2/yx8oZXu+5O1ZcJ8NZegaP/O+N5M8fwly1ndYmvPinYfSLE6pIiugVvE8LH6
WefOP4sljmdy/o5wtqe9kU9z2jRl8HhOyzNUqOeOyI3Wf37V3Q+yMSDKHT64nsnbIN0CcLjCR0Rr
6FWNVwTdKihGPKBlZ92CP6SfwJr3ec5O9Zu/3AXvkZ+ZG42f9fliHlFzvX/xfj6k+H95fDF9exfS
eEpBLImUOTMt2lDZ/amqL/Avgh2G+N52C/zTOz3QZJsgwbAHscqVTWRihrZ6eR1LuBlK6pUpjteM
YzwPz6AsHQYQ3TxQJuycveIejL5KtGXAkmnLKMLGzyGJbO57dJ5mYx92wbsb6ai9OsG2KZaMkxuA
jKjO07UoOWTijRBGUUDjRocHdW7f/PRhT7bFvLIzx1+ks8ngGjIr6kIcuO83t+HXF52vttpOiF6V
e6ihYtmf1e45RG+jew8u9s28IXg/q03adzDh4hYYmkDWJ2MuLTBy5/KzbYbEjo9nwAO+OltsbaEP
stsi8vkBKa27ZZermKnU8mMTk2bjBzpRPqaPyKw65+V9N71evJsxdJM5iYwekBmMWmByXGZyt5vW
/xgIBYx/TM0QcpHw1VSnWt2IV73VlseoMYQRUA0uEFZa7YRx8H9zG8kPcXSxU+YPvp0Y69AgaZk8
jT8xNDa0ixwuBzEXcFe97ZtMwbOSeLeHMAcfhpggfdHnv03333XVQ3D6QqXUPLDovNvV/s6oz9sR
wj5una0r0yju84bqwe+BpPLvLAJRGKcfrMur7YERQ5t8vq3n4iaAoIlpmoTXK6/mI/5vW4bP8mdB
fARR5OXTW/PrSBjH3ckf7UIIG8lxtoKsz8tJxBCwFdYNo4FpXAMXw2qE1GVMuwNtvFLC8p2s3tiD
0uxFxZ7awhjtLgDKcz4p1NgtFFSesIbeWMpsyn+mfV68vE1suCIHhrW1orf+wvHy625jSJHZ8k2f
CmILNH+Ptj+q9Ye8jBUsiuNlY+JsO6Txx9Ftq7OnCJ2YSwRTBItHmvsDvuukgddD3sp9fgG6hITe
+VnKkOccRsfNgVvcBRcRpBwqSokZMjUHSI0SgPphKPSDj8ZefKp6h3ci8ATdWZfuLJVI0Fs+XL2E
jKRGI787nIgVhO4dtv0ORxtb6jP6Dg44NhUkEI7sLlzc6Xm/yCFX0PkRoqTzy0JzcsvRuGdmWRli
+fDh+PUKvv2Rua9dYmRuNw0ezLjwFAsElJNLz6gIBkrvkC2eWA7cdkh7nQqDMMCE7og5UL19F7TL
3Rq5rZ7K4erhqqr3slj7tmraILh0Vvp0zB9ORMMzolB1IdT2XCbLEbAsJ8c3fLj+DOHnNjOnQb2y
hdJ06I2PzOP7MLaw59wv7rfkAHdRMehdpOtkn2YedJEeQf2YFut7qAacryMLk3PZQqbd/nPVbeNv
Td+svE4xafF62h6e045mMzgKQtdu1nKzV4fj+80yXC5ypICIUN/O96DS2wWaYhIhSPTka2c3e3Hd
fn47oUJ9SsO142h8y69VgzsHxa9COx3rtZu/aJLbz1ezaxATjvTM2UXlwPDrAEes65LCMKzER/8+
ukzaWPt5Rjqm7P2p4nUxB3T+I+nMlhRFojD8RESIyOIt+yIq7npDlGUJigu7y9PPlz3RMd09M1WW
QpJ5zn/+RfbzJS4Mtzl5n2DydLw8lMcsrMJnyETbBHZHq8MrZ37hPy44ZarudXU9jdicCvJacUlJ
yApkd+bgJufqOMJX4vihUjUfSx00NpSmSAgekYbwsbLqoDH7eckW1ph3zxDCASd3ud2uvOXduyPv
bbNhhjzlwpTlavfHp/feYvXriDd2441f3f6ozTlO/GZNrJ3YpJyvTbLGXAuF/jD7UTqrJ9r6tht5
JIyeU288k/iFsXjIvuXDtiLZ/QWf0qexuf49j5KtbS+znD0K9uEVtG8ATEH9+LTOZazybIEeWcbx
Yuvwt0VN/o9omAcvWC9k53HadFMjfNjXVRuMj9eZ9iLLKPMunhEYAEpxteZNL2W/sWR78MOeemhM
7g/bOHmSQT0ZOgYXu3CG4oOY/XY0r4+ELjqP6DLB476yh1D3iKd1Wrb5+QAmZUFdC8lhoiYwPoMy
ygnPSOeXWM7M3K4jyWE6ydMqOQt0nSnV8nihT8mt2orLPT6u7n9X9x0pfj9vCZt976Tflsstrr1C
0tLjVO8hRRgmKyf++h2pflZlSZwImnVxer/2v97YuXsXw2G2c0ttAyF63PqPY7nVKQjpnGhkFkwR
ndq/e/my9VVHt1K7Z9QFLBfX/iMi2WbOVVr3LEMEBp4aNwiXvubvIHhjQYLy1rxccOC3GHMnhklt
Qy1euCVk4ePNvroi5uO7mmlnjEAACAKotHoGys0a3mTH91ywkeOcgOZqky1i1ZVS81JabhUrEda6
Q+pQCojcbsXBG33+uf1gW8nJf61tCotRSETt25Vkuzr3JIxfaV5Rs4UcHqyfJ0JKqrz502GY4qMg
FuZJCc1UBxNye40FIy8F0yU52BK7O8YNQjGE5irn6BBjRj+cWjT4ZhE47M6IhyO29H8vBhPxbIVw
x7BEhX5GnjzqypptPFzD0aItTaB8JxFfwCGRsBSx1EPWmLkNnCSG1wj4zR8qrwBxRAh18J9ozs7D
i41+8yzeAT46cF2RoEeIKXTEo8fDAWFpbw9zi9Dc4d25TG+YnxGtnk4zey8UD4I9v58yLwaWkEMD
qSw3aNs7+VQJhxBCAGMFYmGY+7EnvLd9Xnu34xKKPfJl7XYHnkNhl6ub1AC0oDioIq1Bs4GZTYQT
8CbiP0LZhInIO6RSXrbeGozIo7QW7uO04gNYfUhQ/3nBxHGUREkoeGuFO0CCyaz4/VdzLeGt8pVh
E2B8CNWWo4+jvCcVEbCH0xb+lcVByeuoQj8kaNXAfd4wHtBICxEmt3Dg9a6GEDTUSA59z/D0ng1j
+u7pJtq83QgHG/xragxQBp7GaGINrYr11oXvuQ2/6ESpgMKmclpXWQri76ZyNkO0ZJjaZ9xjyR/7
39mGQpVf4hzFO0a2x6zHKObCkRyLWE/ojQAeZkJNk9nyHgjUkeeSK02ENT6DPUiVEBwb/hGEL0Hy
5MBX0CxaP5AFStYKbhWM9sViu/GpC0hheA4l55LRtshLfXiQhDxRuLGisG0D77bO5xPOqQgCDIfa
lB8EbgBfSvzA2pWXKirup/NJBowO4aXjqBrcmTuT8k2QI/GozgfaUda4HGtsD8UPk5NXhHdj3Yt4
9QHpUO8I7Tgt/+frZ8lHse7rV7u4vNbya4ln0zDqd4rwDbpaJ2zLJZ/Q+QBBgbXh8VH2+EzBWXs6
J3kORwy2eut2YVVzpXdUSXBCtSRnV+QMwe02uP/8K/mAQEAUfuoJSN1yEPa2sitxuh1hsVLa3/kG
ggY7/oPLvFwi41HJNGEy4SnA1qwf+LYJ7tHyXAgVMSlDLwHLFssGoj+gpQoW8dVDrUsYJ8UYz9YV
m46zz4pOWfVsRb5DH2e/cfubcs251qfkJAjAY9Y5qxwOln2m2vKX06lwyeDRfXsaacHwBfmaD88b
zCx2QbTZIjKGuZvQY0PuF8uCmhLe91oDXDdIgvjYvWPwIu253Mjhnf0//rj5FH9Ya6vG2pKcGLNz
FQ9nTMwi75PGZfrPHguvaD7ZdvZ9MpoxpsIAcrjUuOcu3J5fkQGVT0eQKFWP7o9hW80PAq3qmdWA
nl/2T7JgmY4QWkUGdbZKZyJTirmwlDxX8rn+Ge3S2XOS/6h3j3CyPMu5vD9TYHESpYr9NRrYP8iP
jO2XEUXh4qsAEzN94v8ozTPh6IP/x9/17+OPg87Plhqcsf0LBcvLx4IGBzYcYtCqHmGUTaEf8mwK
gv0TUaAlhg+Gq2x+aotnH4hePBH3pU+0w9MaGuYtrLEHtGUgdGdEEcAk82nnYF0jjBcYuxQgJicx
K6ESIM2BCWu/uPrv6f3kOOVPlXl7ZhKXE+DzK1A2LzHnkiFR+kyctK8gu9Aj8HRq1bZ9Tt5XW+UO
74VF7Bj5i06AtXdR3fFM1I70QDAK4TLc9rAP43FnSXQz9e9bmVznupsCxi8HFGRooGcXU5loX5Bi
60E1PzIbKJjMVGq7JO8J8qCf+YY4vR6B8ouU9gn269W/OhOKG8kOeYAUG1nCA9aldTlSNFP/oKLE
4mfoZVOxG6rz0aLCOG6ulIBqQuXQESy5ytctyhfs8043SJt0GQ/gVojIQk07SLR1us5ytzgb69Hh
O5cww4G+AL0KIqdLvMt3yQa4rbZdlK9lmsh5BfrCAyDjvnzjS5f/e6Gx5wAEYpnCuBnSKh0JU3kU
RJhVSZOxTXDELRlGqjHh8jJ0htRZirhbbJI/R0g8in83EihCeIYwh4WtfhrPVdm9YZqFCcYKBT/I
MWgOWMmHJF/yru0EXqs77XLbWnOzEL2AGxz9E6kAdeh0qDuE1SuCLRsaByYVePIxHD5KHH3aXJp/
GP0exHBWOjN9QamwFhnF9dvqloMeNTjK84R5oPaIU1y8sWZvAyaCj5tXXuMBk70+bOo9Akj5D7KU
4IDhEwzW6RArwvRykvuPga/tHIaqawv8/pGsw2Y+ZfZ1gVcJNzNfaL/QQQvDI7zwiboT0TEWg/fV
yA3TiHn6dfq6rojGvbfToRpK6ILvweC7b2EBDWnVrk4B0sax1BGdyGT0Q7LtB+67Gg5GXs3//dpl
AQHIRWdkDH80JRghU37AfQKGD74j+8aqpA2G7pFWkdH86QNuA9KQT5yCwXwe84aNrArGlE79ujeO
Bt7B384rFv1KcR+BWKAPp/gpJzUAgWxecWVUvJYIJ1IueGTYqWlKWCTEwxtJnoe3j5dii4BZKITz
mujSX1q1tJ5ccusVNkDV422XE3w9tL6kTv1+T/orrK/2TZ9gJw49/QuPTmWM9ijXjbG6kdXWJ5K8
HOBBke6+z1iv/JJ8Y6BuBlCk3ULPvUjOC/X7rMP9e6nW4bfz2wJQNsdun9b88wGwpOVoc3vIKQdG
7UpE66TGpP780eiBGOHCTa8kzd6tY0Ano/LkHc5oXXDhxovYkEP8EDZfl6Xfw6WZptKkH6MxbGm0
gYqgiA9GBMPPRzGHcD5973kyo2v8Gq713s9f/pD8VpqtGZ/tXjlQZVVmHr3kF/BhzzcgHbULyVFt
X97g5pfuUWbc+8UYobMgR7XMoXLge6i+3vNYaKGiOyNyWJxX5fHYpUM/Ye4Av4lwOq0/FCOvv4J/
lN7omqCL0BZYR/owDS82MXvlGu3yO4b54KmbsNcQ03o4937tezdVZFbCoTJcaoD7Exsyv8XkvcR/
g/6LR7SaVU08HAf9QtvC7qai+/4NWobz/R84LWTTtrOZ1lwgfqLAQFztMwlZtb9E8mC9rtZBRo8K
SUN1wNcAGYbPKUHWlRxiRf6EOMZ/en79m4KRezSiXK2aCeOq4UEfIrsm0RqkzCAYzghImRp3FdiC
Ok6hglr6rB85+tttVG66iYlGTh4MhFTV4/Hqs/DfOCkFAXjFz5drDBY1vas6vahBzWAOY3BtSp3I
2wSYl2vbOJenC2fo6fPzGcw6wau3pKNsEl0KzQ6UcUYezpMOkAUPX+APn/vebcEf3230+gCZAwko
9TIo6Bj8etYvPwjPzeeXKvIxmrxVGlLGAVC56NzQKxahOmvT0EDQCfpyzgybWNzLzR/Akfm42J0A
QoqZz1s4vWtf89Szx/dJ0c0/78ldZaTH5q+fHpLJ2t8oBXOdCsMGjCG030YG7craSckE9L7RzRdt
J3y9znySimHEl84VewjM+xTes9iQ/7kewOJ5HLK3RsABCYQYeoyIRkyuazAWhn/ZVl7mE529S7bf
u2G7+IhRMSCtB0UeeJMPMiSEaWx2NfCk5lU/bj+ybhz6ihtw9RolquC/SNZXshin5DBgj6tAOn5X
x9vFPryHdtEzqWY4+WIVW9hRXIrwUfvDhHP5ft3dR+5QYbSNW8Hd1mX71uNYWtF1UBmgjvGN6LHR
3rjFhRIVbxu+yVxdv43pjXD0Gqc5KyPC+umQ3EdMnOR0MOSXo8LVMR9j7MUaBO6SqOauoABz47iG
w62W7v27eefBuDh1nfNgczmb3S/N7kixt9RoXVvZBE9nz9kblhCnKev4O+Mv15etxDfdrFDPSVD8
PMl5mwQAr7JwMHSLd/AtfU2zVvwLApgV7XdmFuurEFpY0A+HivO9R7pucUHCnpoSXL/hUhMjVG5Q
GOBQx0A6RvuiNojQ5VHcls5nZOvtVBdop2I+ZEf5mqMlX1q9ohoTVnzLAXa/7iWL0PQzTx+BapfJ
pP36z8nwd6q87F4iVYOZPWTTnmPqsxSu3pZSrq8vJxv545HNXwSi3H1+wfI6iZN0myFxIYlE0PpN
/30JuxQn63LRfLfX1r3RpG1ut0DyNFBL5Ldcm7tCIQuqkMV655I5z6ZfWEqkQ7YropwH9bnoBLIh
P4Oaqals9eOVpJsyZLmHLyMQedod1RBihNwaztRkot6Wj+eZ2f53vJQHMcuv+7i3DYbHv6QMMuoh
dUQLbvB3sFPEF2UETzZo0rjCG0WLqiqW0vkQEZdRrkavaNg4rUMA47SiArTmr924COXcUkF8xgIA
GZLGWiBdR5Koh1IJLZOA6r6xqjiH/Al3/EFLZcHavWCRGBQpp63ifQ6jyhTDirFOyIZ508Ixj/T4
PeHOB2wdeokUN6j+gnvSE7Raj6x6fw9lvtJe9adAiZ4x0I46Nm9KkB9v2J0UKWMPDDK2CvGHxqa7
2q+R/bpGOvft6jQvgdgMlxNKn5/sVIqWgL2gvjkloDBoKQG2FzznrYYC3LA4WePUHQZfFCEPfyC7
KiNn7oFnFM7qWZkt2O22eWLU2iGNWL+TucYQVE4Ye32xp6+RCJyVg1yKMMkOZLta0VXoiTQSYch6
7eJokuk+v79pPGCNNNKsG1m4t2VAo4K0jgbic91rg0VGyGIOJEzd74YZJJ6cIImXjWJDZLZrFw6s
GE7GV7Ov3Xo8tjLoospMaUzvi9hw057f/Q9rDI8InOSbiXzZytewxyCHquO6g8/bieLZ/8w1Cu95
BlEu2+cNZ/1lLo288uKyrRd/SCF6nsg/DZxQWb6JkntZZGjXCESeNriYehher1aVxnRzilhOXvP7
/K0zvisHOQZ3u04buj4CE4AsgscR3hkSfShLTLvJja0O5bG8xXIaPQy3IXZ3tX1jXAheOIVlMypn
WjG5zFNm8P3FuXReOZ6+6ROsAg9i1hjC65ke18D6sj1aNSj+MsiVAzgsoF+axPidqeAoHA9pyiBp
KL76DId9wK1Ng3e0ElncINqPoKedG8VVCiZYA+WM7IamjUgQifHitFDnL/QR/FSFIMrhaggzexy2
5W9FDfQangkNNTwwQS4ut2V0UheXeFHFJfxeqGxh5lyXTyp+HTg7hQ6H3y56iz6aEPww+h0YgcrN
n0NrlsHwvnMk/Y37afxL733LqEu9tJopm++mxDsR3rMBOdai8ut6GDSQiwjfvnSh9HHEzji5A1RT
7TXOYFY0IWaXPL7GjgdEr+fa3ZXuCLLYDi32ILZBuDzdlxrRzBe3BYMIzZdyhi/t36s17cr/6C5h
NylIYeeOqUiVedRZ79ohsxh+B8clJTeRLvchU2P4bTCZnLcXQvSE4IpMEhX5c9uEUbvjVNptomX9
ly4EiZRWksfOghAyP7ywtH05u34Xq/Av8Ibo9YBqiRsM0wyTbojxHGlykhIO3fiAgJ8iyDlMVyU9
u6nvetr0xWr1WLILjeYa4awouF5WwIs1nK/2R59WEGw/NOyI2+y4ndyGSC5dZlb3dmLc7DFkW6uX
iGxl15bmxRKC75kylWGaf14zdR9ggfPdU1bpwhgLCH0CzYmh5G5HsWX3+/ccIWwu0Y3K8+9jkg6s
mwQTbGrg4CvZxtBB+CLkuQinC9Wj1DB0UceUO6myqQfLNK5pc4JxmTAxptrNpVhunNEXF7kJzUfv
FlNiacDqbhQUoV2C+KPMVFfY3C/bPyP6TLiZ9Fu3KUXD6+a+6oCtpnrODEY0MEKHbuVatz+pmSW3
P7KfLZI/gM/e+5Hi1e7Yz84D3aLBBnXEsLl2xuuL5A41PEZAUy146LRE0SeoDVvL7dy36g0+OQRG
Li6kB0/Y0Jk/XSYcJSWcveVjgy1TFaSK0+wmiAHvH7dGeER3UkKAxoHV4jLjtUvGVTRioAjl4vRA
9iMCrbFwfou8KHSg5USYVfuvGfJMcGcJPYEfKQFJB3hp0FhqZXjXYjR2+My8LdQPzCk5dp0hZG2h
XF+XIFDFDGHeo4AlDbubSO41/eno+Pz8FXjhw3uyr2//mgf9GvPdQQkM2RiHConM12vLhZ779QHj
UU1d69fzVdnliJr3XzQhxp1ajvQgF34khu2YIaJFVCAejWf6eMrJOzA8Qw8u72gw/hkBE7AzDMLr
mUslmHuT64YMV+e+d9JZvRVZxr3lObgZPm1LO958R0omRYdyYbQz+EBDCMj21pi9yPc8Z5i5Kpbp
PV9mxbgBFfkDLzo8RvKvSFUP6bYnX0zEsL24zB1lMxpwSvjQJV4zfoL53G2hNeBvgMaRWSIkI5zu
46MbsF+5hMPFIIno716R8sCFKblLVp8FMIzz0h010WVGiBUrS+d7k6FPXAm+XBSPE+sHlJFvGdvN
lp3j8/k/9IkkPFa7bUHXL5gVgNfA5Vv6S8wHp0McOnwUK8jYiFlZ11gZomz1sNrk5cHcl7Cu0QxY
LZJJSDY6qtM/XXO/mjv+sucH5SMcMHCBTZQD9X3hQN22arrk4ox03KWJq69gu1raQg541mjGGAss
Blv45wl7NJhmWB7WfMFnch2zjwowtcRe53O8Hy+5O5jKCAtarFp4xEVTstNCCIPG5lvax/dyVq7u
WJazf/4igF9iSpqMV7zpL+aPLzPaxW59Gu8YuvKdQy9CoKw50X0TR8MFS57BCtcNIjas123mRjgh
T+yYASx28Rzc5G3BXAr5seFziyeBDY2j3UKhhusBdGJm2yG9Wmx/l0yhhzzB9Ajm9J4zf8Nh68di
8GPEOb0P0P3LJnEugz0kwVdEPoYEZ/L4lZcGIk6AxgZUJIJxeFWxugVoGiSjWDiXj65Mx3QHraVk
MnREcUl/E5MTgSnuy2pffndE2Fx4LWNfqSBP6Fiz+azRUJ4hF/K9JFk21pJNNEyPOBMb5pKMeQyy
535JtPQ4OFuZjtXf7Q87kwjMQrUq/PmjYsAzSGP5IleiRWmJ7QJ+gDPGQAA4vGyQ+MNjTqgrglLE
sXlCA34mhjp13myvUZW7wwVn9P70xP6OCAlG/WBCoIgviCN4JB3FnMtnqoNDGCZ3lMOFhUaRD8et
x4Jmj69qaLHdn3JsqPCyAHb38oOB7N8sFRdtiV44d8hvaBiz5RlG0gKPpCUQyfJS4ReGT3uks4gW
WKl4J32PMyZDGWjzSee8gdAFX3K5PHewMnBUFa7RIn70ceHtfMZubZ1DZDz4Zai+TjCbvd5TJrC6
//lrnNCILW6sHDI4xAmNUpSe9N3/c1nFeKr0LqB21jgAsffx/kipWjxjcY1BlBgZHXmXS8BqlMvT
FPY6zNAAZ2yIIP8koMAcb8zQkDGgPJ0VNo9mANFR2oh7gIkmaPf5mnRjF9O4U76umPMtWfD8nLOx
SIRXwEB4vOMELm4gpSwvQfgiQxG8LzKGgcJ+GBD7zB/CFx7fUHhUFNbCGKFMGKNBgkMME0I6I/fF
tpB/ClXLixQAzFrFhBBYdByI4ZeOIzy+L0RB/jsyJB0LGTisfA1TrWisMdFUEeYDwxefCZbH0sPV
7buxGvN9+Z+wfOQSjQMu/AHNZ+Fl42R4fM7GIv02B5s/P+kAHDCFUY0N6UnjE/BmUEWOjuhBtCOK
qZhB1G3NoJMhV22pK204w/zk2sVgTgaqNPPdk02T6CObzHTqADTkmBSzuP+l1y2v66QBRobKgYNf
7qLKA7IyrGKwpuVl7zZqxHym/o/fy1Afd0ghQUEjz73glxj/s/Iv9meL+rddIxAbMbItsgnP2N1g
2TIkBOyxE/kdfl8EpzD0QtxF32/77dU+UYNi9jnA36U214XKE6mu9M2aKxIiKoGmA8MKmJmJJnna
S74T9g0LtSdbBrib9SXB0+YWq1SAPEFmpq7l+ic1zAHM91AdWy/er4mTZTY7seYxVvv3ac40xryH
WaLsc8wWBHUJgHxJq/TmUy31Fwab7hdBIsNa1dfoyGYhw+EXcL8vTP1GPiqHzhmkPBFtMoZavmT6
gZKOxg1HSnoowYjCQh0DDJGY/UKEp6I6gG6fuWRno91gwiWun0i35vovlmLnY70iPrVvQp4/lKzy
QK6l4EsRXwcH+3M8i6Q8iuO1EH3gLghXs+xI4ABKQupwDYeVg6gJ1A3IgjEd3stQr8mCgmf2DJmD
XmB91zxmRdzoq4bKV3NwnEk2DxWjOUdZ4Wiic6w+W6geL66b36neuYlOSkBdms/xPVt8wPSvguhz
jW/ia0IBMYRiNxO+oKpN9Sk2eGczOCBjUphKnDjhxaxYDPWVB1/GoN8xYJZcXDba3BHqbDbXT/TC
SuSCkR0Lfb15phAGNtUT/xgCrRIb72k/ZEP311OL9mKP2MfxGdj6pxRsE9K4+LkdALM0AZ/7yhAe
WcePx+TZzg3nmWKCpgywxOO5U/vgteXRZyMRImMGH/gAqvTpvNlEVeeZPRQbVZ2d1LkMvDvy1KCK
QPDFJyAntpWhBgBp4s2Zci551XivBBft3w6DWSgTE8CXJSYJsMMYUXB9ELRzg+gGW3gXwdAnU25Q
BgrKOeMbKT8qmAkUWpqWAQcoXmtC/Zzge/uPIgY0wLd5t58HwTbTy/4HQ6cU0o3FJp6oSGSfXFNS
EObCbjL2SVkkkL6o4XoiKn3wgqQlfanBKA63zhxoCjNN2bIQ9J1Vic2TNcmzIEPDF2kBtSdQx+Z4
ZlZBncQFerBSb/yTSDaNCb68iCstYVVj2iwNyBy4VTIYrDh/UWPyyJXDAL1dGig/t+/PGAXsa4Eo
6NFPriRFWuvWWjIltJLbWuxZ7TQp2Cd8Y4vGH2gNAsc49y+duZYVL1eZEevQBJl7CC0oE3oc/Qk1
/yxqTJydwSF6RnmftERnGNVyIK+ZHOLpvu3MTY0traWiF4j/cQJfuOoOsXcmZCqdC9spQ4V1J8/F
6MwuUw5rgHb6S5qPHgvehouQsSMwH804lZ9qUB6exZ7tAQi2PGA8oKK716a5PLAyph5w/A37PkfU
GDN4BT4g7ImDgxDSZtnI5qhHO+RWCNWAqaBH37cj5DgT5qbSh8FrGWrR41BVYPtGxGv1FByXGccM
TiAfAnfjy1EPHp7VDIRgswEORZs7YVcZe7TiuAeRCIj8ELPC29pYqHs+SmG47HbDKdlRXAMQawgU
g6CY3lYo5OEFsLFndo/P/Yms5GkbGJ4whSrCyw82MImRkHSbwzm8O5BcSP17bu4/l8V90Uz7U6XB
L/1cEKWzPzp98ICmcUFiYoLYMH2pGKrjhburGrNsnWuL1QD+BiQ70zfD9QfTf1VWhoEPFDcMkHf6
yCkk54LqR7EedXBNY1ibLHqzParT/KitjMkACkznFhwtP4AtxrJDfQ0lLPyG/J+RaPQ2OpcgjWha
YFCjuXtsMOuMrke5BsZRkb2T92Ffj/l2bH1OYzBYFEtIfmCeCPl35oGuPP7hgPns5pYoRUnHzvzn
T/Gj0ExDlKL6sbVFCUvXx3do1p3vvGcNrmyjR0/8/ZB2wI6iyL47XK4bSqZVcx59sU7WZyMSqhS7
nMl+H42J5ITwDtmelQ3Br4i7q/PCe5hPvM5QLf+ByHO2LS+HYDCyF6P5bwfXawN3bbaVDo+NkpQb
PalsTcBf6N3NLwyjAgbcxft9BnhQ+B11+G0BTuvQmAVQBmew2ezsAHCZOUIuwEd7m9UajDfACX6Q
hTDvUPAzJDI2fwsCpc0LghGkEo89ZjxK+G2dx1xxX7RFpBDDL4b/DNsb3s6Jo4XTIrV0+yG7sHqV
lidoOKVmjNUe1tA/p7EK4jJJpRO0HHMGG4z+CFK2X7CwyAraGZtjA5mZqN+zID3nAZSn7IhblDiD
GgxjoGpRlnP6DsyEMpGaSmLz4bghU8bDp+lmM8oEiPh9TB5VIvjdILIrYBTL2MzINwcgORzSDS2K
VY6sx/zgNskKOjrPchzMdcvr3P5MXoaBbx85jfPP6W+M5BaokYuV2kEPluyyZAFdEXkkUBKOK4ZO
F/MTQ81d7mzBXz/GB3J8BS2NAwnSGUymXTzrAzf+l1AUASScRCrS7UBrRoVsU6CeTwRRR8VGEISM
IoSVx0hWiHuGyYNje/U8njgnqY3Fb5RB4rjFbxEXjSVn8yNm/5cmxtdMaKBfmUlSBAckBcQ24ifB
q2n3vBs6rRNVPvSa6sxveGL5JEuQx2GdNs8PLlfxToZ7hrKJtPTohL8DVSYT5Q0Z9iIInEkzG4V7
ey0RA4BZoeSBkbqAjMFlLi5Ij0bOKocvMrBXwsXpkjA7CXI7Jd0eI542kqwPSbKcqHZ3nf6bLABR
HNleVP898vlzxwVZfdHL4R4JeIuVLpzG1nreo03BVMEEEdMW1S1O6aEjDKXZ3LPzDgiMMVOzOXBD
+3kRwXIP3qYZCOuxxV9/JHquikHzaVNB47B6kKzBy2Liw8Xc97gDuLcIQNJeME5gU7mZmv178UiF
3kqWtFgE6TwD52/i5m2uvryGcUUWogW1//c5fSFKONfObc2JIcAPNCa2bo2tBQNmqMYwrWMR5BKo
QLliZdxWh8PdYWNZrvTeXTE+KPzKPECHpjIzbwi+GDN6XN/xzHjZGFuxCoDkgDkRe1kbd8dFbxYH
GclQChfrEzLoZtLKuNeuiXgwX8lGOWHqCvOE8pq6JkKu3ByZShOSpQjFF2eetwKE46YANvPJBubi
7VP1b59xzrznXfJ+38xMnpZ+nb1li52B2WlqBcGtm8pbdmNI1nwrc4fMcWePPdxEHAt5xLHdw7rG
RWoSACtPD7L9DFeKDL8awM8R1FF0CSi2IKByOxp2F/FrLH4gWWj1/HEi+c3wuPHpgQFr7PIKM55P
k7uom3/wsZlLcyfVB+8J9rR48A5HJoxMbSGb2pt84gOVyNZmMIVGyQYEA5odYH4weOaPOfZSjPnN
LpmxcHfEaklYN5vxUY+Qp7HxSLzDFCzJ5GFdudhuAjWZTGEz55dlIpk3uB1+m1oLkAp+tuIbGn80
f19zdvdnsb4TNsIwaD88uDl/GRySyk9wx7IbhKAUGZHdOYc4DWerexKsdDQRPoxvuhL7Zg/Wx/xF
GgnHB6aWCD+5Auj6elso+lZVDJY+vYJLdCZiybeHV+RlF8J+EQVigkbypJ9gBV3/oPHQLmLtQTN4
PsG8Z0LMdkHlRNlENfr4y/FDsbARs1o2e0vks5yJgKKiUGGUERCq/TqvHWOiycD9WdPi0JjagOrh
udteYMRi/+Ci0s6s6bRt3J9xuMZRwSUHkP8UMslKce3FyRRJBL0bvaRL/eifQOcMIZJlbcKmFaYO
KgoyZPV0ZZSUWWEtrUam/Lx6SDxLUVKfTunDPlHRVbIDqfcsBchKS0i6/zJfGltBC4urdu8I1hyY
NcjjFNdRKjUEGcK6lprpBNjCk8XzIPKYB59AuUzgC/8TlFxxPTEvR3IEBzxx6oyDzL5Tkt+4xo0f
0QQsgHdhguEzydSFAFTkJeCJ0ttLTg0AVoMJiXMei0SxlFOpFIwpnOkZT/z7Uu95ceHVuQWozJwd
+k4xmpZL6sxu9Y/gSg+OlOgBx5LqFv9eUJZQXWGyOyF5DJkxr0Xb00FWXeYHSm/0xu17tXzOmGw4
j6lwieZdnM/VkV3+RXJAH4/fHqq82bKMk7Etk9dA0ptQJftnEWPxAd3hCIF7+f85ev37R+0FGhEt
KC0K66NMeM2bJ0KzuqdNqY/LMj/ube33a1yWRcJjWJvWpMEjmPYUwuDyPsPtFnpne7OheX7mr9/t
/goxUxjO7J+BuaU5otpVrd+LtSUKgHDj4M8I7h7TpwVAqv/L2cvsj03U4dKsSww7acA5DEjz0kTK
5JLkmTtWJdh0sohjGvCxaChxGvkCDVCsgyVmTP4wuHugF8QSA+CoFv5Y6Oj/eZv8yD8/a7Ac/CDx
QkXF3XJk7s8MF4YOGIBJQ83vaHy62U+3MkC8kDBy0bFTyHbjDaYJHIHgM1hlMVkz83IB1MEQBRhG
tLXki2v9HCojHDcIeLBkO9RQKT0MXgJ06i/eV7fVgLbQfYjMuOFW4/NAbgN4Ua82Z7qGLwbFD8kz
cvQCGOHjQ72+LAGVPuQycDmqwhpG7+mAggFmCFBMnmBYsQZqJ+QiE2BUH3csovnQZdDLVLDmtkES
NgdMuD5bZf+JjMVzyxQACsBtmk+NGUh5hnNT54+m8lIP8CM6NASiXBNyIbi8T5plQOFXAJ2gOUFV
whybLZxL8py/ZsMo27XWGwvtT6CHxbxcDHrzudLDevEJLr2F2VZvlQrmZjDcpc0Ygtw+dVPZdIqg
ml91bJHGXvo7cB9fq8idwS8TaKOzbj/tOZ3pCbW9jt6f2oJ6mhNkhqZVW/bnEgSWUaObM9NuqD0g
soHbsXXjyc9Gjqy2nX/hdrCT6CZ6nhwhtfnAM6W1y6PGsXjxvnRNnJls0Zpf1H5PRUjcgGY3LbMw
79NHhDO0Y7vEPmfEqQOpaf/YMo7lbwZTDigiWSAfORwvH0/nuMIDAbjkGd5kS8VuZN4ytzuiejU/
bm/l57ffHvXps7Vfe/QpMHl5olC7sF3ksFzGqFV3/Vc0gJhGR/eZgUX8tuR5bbm/9RuaIs855qvC
Pgju51GVo2zosFLA8j7HbMYOoeJEALU30YizazBKGcF2mkD7YK9XcBaFDKiF+lx90fqxMFA12++r
AxWF6nLA6XtEzjNBB9ZF6PUjhbmym0/GEyYV1E5+vgbmA96j/VX2tCy8CkYCTGm+7oAIALjswjLl
Pe0ZCLcLjp50m6LiYta1xC6KAuR+pCjlPT5+KSTbz1S7+v0D5ybv84hoLHPAcBhFb0eG/fFA92q9
obrS/PLDK+/99rrKq9X5kDm/4X5pktIoayHZtxLWF5TI+ccthxN1WSNLRpuGCNwv4HeYTCxfHHsY
UFfMbB3aMqQaTG4rulin3N1zF4Pgp9PzOdBxBBAvGY8Uizct7A9aVp7jBXN4U3ahKAHxotvFQqzm
ZqAAY/gB/w2xx91/LS5+97WaTT5XdhUUdzrfH2mn8gZWFRXpc2xBbWjsa29VPx/d7pkk5vYd49OL
Kaxo0etN0oTJTRu8g8HfIJbZcwb/kXRmS4qiWxh9IiJQJrmVUURxnm4IzTQBAZkE0afvRXWc093V
1ZUT/MMevm9tr972HDenLHGe5wwuw9ca5Ua9mhw+1+raHKrUlfA/RObTH4E3pdfd4cxo6bN8sAwG
wlaDX6ZPUWF+TymK9b9an75+ENTh8Fo2t3HEqSDMux9hG6/wrapoQWoTQ3CQ0Qn/U9fjtxkt1XV+
zcKBK1BcO8ng8eRLHRNRK0+Vm8RFu+qAuvYm31nyNMF8+CGOs6WwzYd5FeFFD/DukRwP/hgajvww
Q2Zc+49fPKq/Tzt3GkqoVpT4Y3VGUEWoTqnDCd34qCwRPKDQ6I6jueZ+lviDeTH5gXIPd/HbuKGj
sPRdQx00o9hodYeBjIyY1WpdYGjjZeON1wjrWt7vGNSG7KhApqPb64yLWjbLeUhIT/UNQx7pFlgH
hBCUx5y+nj4P0U5aI86avebq+UEmYLfLzh97+XJMN9vSti/MLxv23zQAOOYUXsPIQBhmVExfvR2T
XPiQMZS2Y5fEq2YqUIQ0W48+Gx8XDRuobVeIgnv9gBRbAud1odtbetWux2FoMXAQNxfHb/qvXsjJ
BlhxaPEuGxXbJIHG/KmsGlQQS/w5ZNw12QGn0DJF+ojF+t51Lhhubin0eB+7OPSn14mQJ71xvnvi
EX8mvCeVymG3J0irghFYIiefodp5EUqhF6tt/RKijNGgqaIQbBcNw1O337/oNz1x04wxV7T24y+O
bWZkbaRVNVh3FArllYnhl14AYf0OoZxAM513fCr/8IfgtEUQhd56iI9M8nfpjD7Zo2eX411MrdeF
nzfzJOOxlBScWDg498JMlSm4wYorHDFyyqlOvQ7u79fgrijA82i0zoEA+EJ4/IIu2PZQcEYmQYaG
7hCH+6BC66wKf0VYmbqTruq1eoPB/HauT3A2AK32/uhPYHGOdzSyadQ+yxWSKxa4I62ReAAc7LEK
qMMKTSVIg9PoY0vrcJbN78Ael1g3e9bsMbXehwRdaTmZtvv3sqZytJTsjGpJZ1bLyrgns8eyYFTY
W7G4JtWT5tEjgEiFsB0qNKrdnkxvAOg+cRzp3PbnCuMYMoPU0t8ocfdCwfD2rhkITBVBJAvWfMy5
pxf0NKmKlqjaNjxMgddKzPz2QXKan3kV5AMJkL+28JQK84tD8IcWR4vbvzdkcQsRCGoTk4vgZ2kY
3idGQnkf4xONZeqsmduMkVqTB92Ze/Wwft80Igg4gA5+v4gFTXGCcNeID5EP6Jyhrjm+Nt4jJBdL
+P0db4q5Zk4IkCcWGmdiTLBG9f7BBVUyqDXzUjoXTIARZg+CJ41UQxuTKf5Tnw+hazGy6JKOJkyt
cN5bfaVuPkgMne6uyQOda1fZwpmgl/zG/1AEoDjK2gxpDSmHhH7a2AmJyXE6F1Mpmz6QQSOih2N2
FbnmNRw9QIKupYX8NCY17unay4toYo2jX2pqMrs1mUuQI1Ht8E20dr5onptoP2LQCDfovA6yoOuo
EhoRsLfe6ZB+v7HtvmL75cFcIo8ObWWRz9JV/iNDvRAhzI9mLa4RSrJ8eZP7ZoZM3aV2+zEeB83R
Pf2QmvAz73jA3HD6WCJdAVXonYdSDRoyeilrSg2sQas+KHQp2CnVbHJqfSq/pN/rspnGIPZeDleS
XTJcYog1wivp3gKTwXv2xeYwPg3bKwr2AK0vw+yqxOZKJ14glM0Z9EIKLDP7FAsGRCrdS3Y1WdrD
AlOIvGnNExmvqGkjp+oWyUlKMbf1p/QIkE+6U369smUprCf0tp7r5Ee2NUfif4oXuwIkOOirBNKN
z8m3EZb6RmKj30IO/p6DRZ8lAVN9hPUeTN5U8UpHRHNSMCPrzdyAjKjpf6AFDABtNZylZy7ps4iU
yiI2dl5W5etoYwknrDYCVkMpAVjWiqCcJiS7hLo9m6d/mig4Rpk7OvSW5DTnBCUm78J+04tEhC9z
XCUWxG+IawVyW33GJqjZKPyft4CXGL7MPF+oM9mU1o+nU3A70XLn5xpyQdEZUWrfk77iNBzG10Un
xBy2inbDFs3tY9FxRZiT+XuneJ2R+PmJuNZqZwPTn+8RBv21//t6sKSNF+ZjBHaLMdJBjG28QO6Q
1uMi/eUKh5Tijl24kunPaCGDWHtt4miaAhJrbClcvphuLCxemdeEgZBTfp/F7UYugnERaB9rpNh4
WRhT/foGCQBZoiKkPR8bHbD+hWptjsQF2qgUmkY2/Y5gOVsoufIxfV6rU+cJALTQ+pI5am5EX55+
ts9jkMjckB09IXyZw08l7qR+qpOU0WA/MlO1uSXb3tE8iIKOcnnb18mydQnwmaHJxXNWSf2XRIuE
lYg7/zXqiW4+0IDN4u2LG21G84k+FeeEL3DE0enaNzfVig7lIGzglOCM9vESDU43YDYi9+IGWjGP
KQqY6oObsDqXA4iOaK+bIrSJfvMZJx6QWbILrHbPa9pNddwnh88M+h9qB9xSNBJKHrc38kg9kJqJ
tpjQISPOpj9r5rsOX+jY5Gk9ruKp5ribIIM3NNz5OHUQvQzC0JEylX/kU7nsDyNKRLHhZ1ewZkls
CugIKfn+cNnoC8bOYQBsOKuxamMq9pMZgjn+PRpPk50a8IBmyRqJlqNYJZkU5MHZZ1dvOMclq993
GxKydTGDeem1t9iDeeW9MRkuX9dq9rYrM130qG4Yxjb4nZAaUauaZ5sniqPrc1lwrGho83Ujd0bu
HUY4MdfYlP4kq7DT4IMOmHOSSipBEXRl2pFniXkihfF9BeHHLG5E+6To4Qa/Ez41yk9pM6d41D2c
NDRldLvFMFWX3NWseQc44R4ByfhxhPX74fE4y3uIo5ghmeaD/ouMBpEJW/Tnn/cJbvXjZFPe+aqT
TTJEsByiqD7aZhvyXHO/JTflgpncyiGcSm3y1B3P7Dl8ORR6ze3toh5rbs2NnLt30I8MqczIeOP5
o3qFeu+mrUY4SbXBO0U1jS4naQhJQq5No78YsyYZMP4taIA5GqABlDQXp2ewQlwWpk9XZSs8fVoU
SC6w+FFe6kh6EJiFRjVPbpnPNE7wv+SsVAWgOywkBtaeQqfcPVcqR+zAFbCiK35CitA4FmCr/L1g
Nz7N165cCejsCORRXe0+B1GdNksKrF8jTxAerpKv1fdzILrlkvphrlAle6GLh+J5oI/Cp8wyO87s
LhmoOw/JbwSLryjVsBbc+hQRnNQA84xCse14RwFuBYMmrDffatY8tiU5OEmF5iCB7TK75YD6ebyc
eOJ8VRcjF5+D38tGZkxGEtIhGKAf1M0E1JG1ZvHYOjKApvcbnqxmE3+S103qeautsSuiPehfw82D
/MeLthyXwmow4CwqqkmIhvKp9z4mNqJPprHNhXN94c+Ol3pijfsNBTvkC6poqKw+hn/oJmkiKy+X
Z56ORHouPRhOAZHyZVJ9VKSlyoquyn5IhAWzZM4HKdO6QZJCTM4Z/w9DHD5sNLYjS3GEazj7YIhX
HWWuQKIYZrH89U+I+Iu2IVyMV0dUHs+F+aLWBmAvWxTMNmgnkH6Gih3jwlT0Ea2yoJyn9HBVvA9Z
d0tcI1JbIJRXfQZiFfYn2WUn8tIXdGeqQRHoO8S9SrTPmdYFTN9GHFK3bsVMII0EeVc9ZyTwxS2X
najEPY/bNKfyLNuvjpwOB84Yc5Tbvbx56asfY/xwK9GRgu5EPpbCzcy9DL5vYn7NPvzglnP73MDZ
YLwdumVeXtuThVa7WJzy51wjrZLtCGUa2jGUQPmtqQiyCR+dkeYjqqNwJo6GKdNMGBFAXQOpVtxm
mwAofOEchgkek+LcVcllI3LYo36XTGxxLwyOGp9jpgmX5uvGxblnzud8NHFoB+tBV61F4+mTKz/F
ldpdxWI+HkemlEzr1YDZgCFXMKJ1yrYo99R5PvISp0pmS4Tjm/FvuqDFMOmsEg0LoQYdxXnYU3EX
gYCMjCDGLXpvxgDjp73bvhcR3VYnaJm0grCKvEskHLLTyhahbb1no6/5DKCIZ/miBqJD0kQH459z
MQHwnfokx4GpOq/WOEHCEGrrkfgjDT5t4z0UA2NmyvuOwSC1plq4JH1UF3C8ao9VeY+2HsKoHKkj
4jii1BebNpDeLsVzpFmoAMcJ+nkvKc3BKZs6tbbKu2W+rT5+/cCrtq5ey+qGfkLIyLEew2BwAc6a
kRzI1zXd6wbcYPj3+E2X8hsbncyJv8tZYitduttz6FbpyGnkDkUYijWK5gjQyVh1wX6rcy2w5zak
qd5WAhZCCV70xWojrvqjp5+l/kRc9EUwz8eeFF2pr8g048f3XFyw7LrQa6UPQzcs7UfnQnJen1Wb
zIZ2FRNQx25NtPoT8/ptSkDY2KIJhffnSX4MqXJIjYYM+pUchPwqfDFqLDNho6DHpihA5UrfjAbP
Hf2BvroMiMsRGChfwWHc04G3xRt7+YEMO7UM2Eae+dV8qb5wESmzPFsMWUYJzBn4rezE8urdb0ZU
7VRUbvkmQ3qS+zXwMNaOQxuNS+9hgSmMBkUigjvIu1/U8PNX4nXA58B4uOjOusx5ZgNhuXiu09hH
Yizq60zZuu3jXCeMbvLTjtZmIWEjBcb3dnRwkKKpI9i/C7SXrAc5a2RQ0UWvjHaL8ITx1WsytvXk
2IKCrSww69/MSmovpcqtn56bWDfA7on6LMLD+LWiznnXi4m47LtN1Z3C50WMMegjDQ340eIFaugA
kPh78M6NFt0VPq2J7ZoIUokCZGtVY4YDY6BdvepVSPCTcNcjspXXSO0HYO61H12azNfJ+LRBdI4E
pRoPqNrqaes9eaNRsTW31AObLeKzB1Hf9ok08XsPFZfv+0k/SQtwZ4SA3dchFylM2q9V6ZDAcCcY
+h2IdBwd5WO7KgbKcAdosZi9b1saWzyXNmS0rCYv9xqHJrD92wTRjEPhXbQpMx26i3oswD7S6oM9
+14QpGCbbCGbELEk6FeBM2+qLSJvjSn2/R9SLDU1+kWFjzR3Mxp4wFnj5XeE4IkuwkEQ3Teg7Zz4
beLgQuxCK6tvkjNS59RJSE+WKNzDz1zcadkhqj2MtwCII31acM0mMb3JyYUml/5eTBSnvHwv2O1c
l4FMH2nI/aNzOVq8elMOg0jdSNlWo1gm0QqR0/0b+Q3RaG3oGMhcuUTNufkWc1nyScKIyXBQPQVL
vzzQhX5sfIE9k+fMic1xSyMIVfwQ1iDFLS0Ubd6kcgrlImFDwwCFrx1vNbjWmpqX4kRmdqFaW677
Eo8PQzVZDmVmGdRzxjRC4AxFwNVjU/SLFWB9WiO1TIq/zVA80985t+aR3PuMMJjMu0avDE6DRAnW
hzodbJggiLQ9Q1MXGXOFNuCIUswVgzGp1ImtR5vI74zjMHA9HZtsJSIFhXoUc1kBYxispGFOUcq0
tX5aO4wsZDwXCrXIFj8/OhK9t5sm9r+SNIOv3q5b3VI6WIjgutb8i3jSww8ccEvWC+DxW2wZ+L/Q
DKPpGopunMwMDvjjt12Mbm4N7J9jPltF0CPQV0PvhkowYPW3KKwhAjLUHSic8Ec6D+MdnD3lgc81
XxXh9Mr7+kIjaQiMrS/1Wuuq9DTyTNGMHtMBP3BFVK5arWx4CFOp/XPV9BBUJva+GpxTkA66ZYRP
fjwrmJ4xKMmuGkn8BkHOb6zZ1aqkcUEWSvRoM3TgEk//UMImAxuJ6HoA2oAdIAPVSLHJPH8Jcngy
cDt6jhdhhoAxTajfHB+4dvBVYynF7LkO79rO1AC07TouiuUDcjuvJzXpbL6zdcNA+EdrhB//WW7C
F4wT5h0zWsv4PHDAs/CGIW1MN0u9cSsz0uD3CTlGnFaFq3Idi0+3Ftzqa6L55QQCoaswHEVcx6N7
Si3yhS6E/6ytJ+laejj0KqKAwbcU8tG5fJm+buidq0duGEKcpalSbAqqMh8itefEkmGrFBu6sAMv
4s0JeB29zx99XamLJwgIkJLDaAyOaymdM3UmpnqdWNEZRyEYuJehgmljpEzz8UVil1aqjec/aTJf
8Zv8cK+KT7ANsxEkw5cZJsF3ZI9++e5T9mTfeM1jJkHaAa+z0vstIVTbblqc2W9KQ3Xqf2uz+Xvp
MFcpLmvsWOiCQOxsTBqwLDkdwvVT5jDBs4N6GCqHK4GFaQy5/WO/cudkTOApfczxYr7QPvRALBX9
RezK0r7+eFW7HCYWNZdCnhHrquG8RbRdB9JOINOkWivPvprVsZYlcf1+UERzNrnTYZEwo73zpD2W
OESgrFT+gVht5pCuLilBbkhq5Oluw09xQes02w0aBZsml0pF2thgov9yuIGoQ/g0hMYavNpiT9Hh
El0eZosiCBYwnLlYmXF6ja02diXFeXNBGHE7x3wIqu8ZngnbKKplC7mwNylqmpRALTR+EMLlJyFz
VsfHgSFaNZ8N01FDL4WyxVv5ZYyMfOBERicOVbwgFKHqzUH506TDcaw/nW+8IKNLEEKbjd/082Ez
TzuvMsuP8VPPpzNbsQN7s4kezOjxPnCr5ySOPsTXzbSb3++yOYyYv24hdCLthkA0CXJ6srmrmuPV
ncpAEtxLclqwiNxWhOHo52hufXy2q0sH2c4NwqjyyNUo3BlSsb+PC/uFVYdAfV+9Ap5ruJoJlROa
97b3pHY1SG1q3S5kBDk3PTT6adYYO2rLa0l1oK91WwXRqD0yGyQyEooTfWwJ8hX7JEy2VLIJSIEY
zB+8GEGmg9LeU49QNfF2X4wTDhTaAphe4ukUbVGzWDrCRexTw5xw0iD2jQURCCWRJxbXHoWbqb7R
3KQTC5GLFfJe0h2E2o/my6+g7RaqME33fDQMB/R+D4tFMZFNPiD+fRNpmC+Jje/fkVZ2U8XSe45H
LOLH1U8V/XwgYoGcnLYnBKIU4I+8mAVisWa/C1eTVWjSY2WqR2ndnbfmb3RLxc1dNktYmLTB3O+S
pFoyaksjzJqOdfB2XyAgOGr8J5EtOiO/kH9Ki9KTxjg6Z5ULzo9COGzgzr4jt0ILNVXc3Q42RLAZ
a5aA2rFO7H76Om42ODSLe7giMaDmsd5Ru9nlVmOIvcFC3vaVVVyAPCdeQ7rzcBiNCXSQR4rZdt4j
Q+DF8BCoa1vf0iqot8w/mvWdnFPSEslthen9BaTFzNjrKE9B3/IjUCw7ppSsQ9mqnARN1jx4808e
f2wPKjVUaZN2xk4trVZAUSZM2PIGvCCcgtyMzCoy20WkW+0+L+1dUFIXvvTxkmb5vrqwC3eY7AbY
donSGIrJglfHDBHyS6ZprGj1VNA4pg3Kgf0NJmZOeZy67UHv7CC4MCCJBY52MkKIZ6TjxaVrZsCq
KdMjOLO+fntF9FvP+s9Rx7Y14BlFyXmSuINDlExUzdfLMOaK7pmmOuQTlSUw4a4zm5TqKVkWeTj1
ZMYfWrUyY/zfLkwPO+SutBtZ0MKIMSIclczCs3ezATjQHfF+U1E/b3ZqZ202mGuj6W5y7hH6GIrG
wp0UtmDJb34VjuZ6uub7L0y0YrxNlUi9X6VPs1ctuiMTc8yInOkXTrLx0GdK6xB4qQ6aMYbQMtgY
hj+iBpTxpvuPG3dC5o1W1zydWhq4phIAjjC+8YNkhAExGu0RTvtcsVXGwdNNFXlw4pMvBNhjjsrv
YYrMl52+UzYn2HDmXaRBkR6i9+I7XD3cDRE6A2Fynozs+mtySH+IsMjHkeTe+uP7Xr9AMNB1Ffdj
Hduhya5nCgaxhu5QzOlfnJmG/fGeMRvC1CHFlcuEWmbS3gBT1juRWbSEnOu24NxlnTa4NvDNjs24
mb1FoLGbBpwQu8wa+d1vTlOF0D1HewoLw+01ryLlISzHf7LvaDaxD4TIHxMtRky14oYxo8Sd9FQv
yJuM7+6N24YpBNaXUiu8rVnDdCZqoovoGHNS/HHWwDHiMcnhMU427yf3pDOBK8Y0UjqRCi7npSjZ
D/w2X6f4OnnG7ednbNySQXtMSBtNGxiSpQvzHR3zx7ELJwtEnEAPu9kjzAPFCh6bE0xXFnHQH78u
CmdOWq6eN7NunqghGLjxQwP7FTuF5KX0unID1mX3hM77XJW/vWR+/WqpzOn1V57K2iDDoEQaUARS
FGc0B3/PwaqNLRnO0zZZSzcFMDsNzFZntoL1oJQvmS/YPLCOABcip+sEgRrNefw89qJZIBI9KoDQ
7QL3Y2iXQaNbiopvmaLWtCFi+NJzHh8EWpbM4thSq4PlvBHvuJzBQznJkYKfqpnpBtbOM3Y+qL+j
FbrsujMenOuiyV4UM0fiHvgstIYflIDbfP3KzAAQDZHrmHyVRngXxL09mniUNMYUaVTwOYtPv5Ag
s47BL6WBfgu1lZSvH40TQUTsAo1ZRlQ8B6nCc+JpuCUpe1jP80i9l51DXVLL8TfgNLB5I+/h4glX
2rI947V+r2JphoDyu8lP74ShMb/ZfEIxr2oCvVnCUc+GIGxkQNgPVzpgPndCDm59GSU3XI8PRmsd
WYroWN8Y1Kxsy+sOKTjTZWA8xyKkxkfj4a0BUO10UwxdadlGHAw1u/X5MaPeqyiJcBm/2ZmTs/i0
uw9e5JkOcQUWWKoxzBW5QwxcPtti2JVl6/W5dHBdaIhk72vGvqGWLlC6ZSoGBxX53figX0aXhDN2
Xrp0zRlQgCD3A89k1XtPWkWyJdEJpcH8ZfAdDc6By6CgRqGQRp/15YjBQHIVrR6kQTnNF5ztySV3
RPyqCtzxOdGHFNu04SlhPQoXPkXKBuJ2Ruj5WEWteX+NuLjG4/mIiqHPnqgrK1eNXXe75QuQI/nC
Seght8v3ewE7XiOGSpej2xAc8KXW/M0eOgKpE+INAH8MhYnU5DHdDX/FpckEPeAok8jlzRBGfgru
S+RO6g61VcG6Bu2wEpzM/QxOfJnqGFtmmNWJI5Qt6aBaq1WDkXLI+iKCQrtcMIGUMWEzkinhXN6B
YAnnRgly+iLKMYsB2WzpKfYMfwWbwHQjtMuMo5C26OTgdHkI55DU1XuyaGoVdOgYlZczTQJcgeOM
Ud0kqPXUU/ZlLkD/sSb6dNw62t+3NxvJrDqY/JZxNNT+WNMD4t0uSTXbfkukHBvTM8mipT3vBZXI
rxfSjkntiJJjCm9eN9Vd19qFdGzRC0HEQ+99AyfVM4SLf+vcZDyHpjVNoHAxO09x8i4Y+WlvEr7C
bfPjCrR1iWTEJvR6F7aMFu1MHZGiLtXA92BCeUBymRM6oV3P4Tih//6p1J9xxPgAzicGBo9WjBPK
INip05Tg9kApAqV9ZGXDYqQvLNpLbK6R4X8AQ+yz+Qv100yhSQfDAYdvYWmDhKEFa09DUZkKd2nT
k0Gy3Jz04cjk4+nsu8xhyG1QJyGpIvh52PSzSVVHeHNQa6KR8YAIoYQM3X6uIyTiUZHJ57MImSxV
LY6dPtAyZ0w48qaWG3yFk4gxSEPOiC50ULwwmpuy6tA2r0lUjmm6RJJOUJzcIzgVhd/ShQGtxJt+
BVXhP4BpTWA2eFL/Uz2WSu+L1O+EjzmSgI+cpaerK5TEENKC3+x+BXw+grabxPSnyIU0RFlCe3hh
nWUNjp7eI5+pit9wViW1xmCn2avZJM9AT2bxoaDdyPuWms2n8Ugd1NArNDcbnQfKZ9LBnCRrUgOQ
Q0wl6ieGilC6K1dPwrinhdJR9OnsbnTM1eSpaHBXn+mSlwOzhaNMxhVnYhhYAtl5EZhRR0UOgoNp
gpjgEIXTohtoGSVtHjQLtmR8zEmAApLo9gnnn3Qzd6C80GBtOSowxYD9RctLwV0y3uc3LVQ0xQzV
Q4pAE+2zKW9FYZNxSHCQECPjk0E0C4xQQCVnqTSS30bVuYSnWJ7A6Ezo0Fns7+42oj40KkwZKg6x
MibTu8hvc2J8nJLTBXgXwBt85//0kHxSbtYGpDfhKKcSgXGDhI85bvQ2aNaZRUwrH2UB2dADH1Iy
pJOUb0H0yCZHcQl/q7UjqHaT4ZtlgSAMTu/lsY3cfJ8uWJ1blWwr37NeOIRESgKxnSmQhpyYcFic
flFHCrPPL5gf/Am0ov6EwztxRkgOxGnA4zXBglnJQrCmHMdMQza/bLTS5AqXwMepFgWMEMUu8s3Q
JDlKGDAYe+QyVFXQkRcAWVwpNEYI7MlasVLDImLmZGEzbuVz7krnRU8DDClLG3gRBf8jKfFaX5LO
CiAahOHb5BEn+9guoBaZxT2yOANCKgVYsKavreYyWGMyMbmGiZDjf0NmOJEV0N9Phleo/ACEATnq
xSHCGvELYpfguaXCku95mpMzTz3bgg0nqV8Jm3zP981uheNj9d7nJ/sr3clv3kE9Z/vrmSWOpuJv
xQVDHQShIXPrrPhDAXoKlkxZyNvvMvxVLPhJ9P5ZlxoOcmrxX84dG+aT2LDh8LG67AGUEWjJ+HuK
wY/Nc0K0q1BqgdWI9EqxOZeY4sW/Wo8rmKj2FF+FzITe1VU/PYjwq7ZWBxyU/lx9aRm+rvKY5PDp
tLKlkObRsP70BKOOsM8nDpp/NLp1bKBUQmmuXTjc4F7+JZNw+hrvqMl+fsqRpzG7iSoUfxKlwB55
sBxIA5eqMt+2yFaxkXehlYG7qzvFwOXwuR+uTGu1xifmp2zDyuW/E2AepeV4plwoyMwYyTJPF5GD
uMIrVq3u0O3nmYA6ktEk0kEhvh9012zXml4ZR0g9DYPWLzfdpd0x5Q1iVJAdkBUG4ilHAQZ9eYdW
ZVqhxqZHz9H7hbvCh39Q57QzHLh7qrEYujWBceXocuAlTfl8vVk39tuHijpjfvVFRn20bW76rqPq
0yCIoXvIx8X74gYSafcNxuvqTwhCR7SaNVA7RkC58h9ZwGPoXxL3ULGe0XBOl3AL3dCZrOW1iAya
I9PVfU07pARsK6QY5Y86gaQGdvRL3DT/8EOi117jUQzPdNjSBff+ogwmCKYxl696P10+ZnjH5ury
6aTBmLiR/pLHYObnXjnHCwoKi/Eag9P3h/pixPSl0yjIcWaDyBU3XyZlfe3ysamelnwBGIFerHME
r2LtqzbQVX5JDTSyaSd251x0ouPk6YW5O9pKwfdUoUn+Gdc20lf1ou6h0I5LB0tb1p55Kr/q5rGP
1+2tuuVAbZ8gMWks0VqNAmaMz9kWPzUlX847Czo8umtejuYcNykVneNygCqXxvVjN/aTBg36quTi
j5AvPxjgbr1/IL7NZFtwCAD85ueLtwHg+vbb7jm3Ix8aVwUkEe2ybOepzYePt5qlLFVmPVC0RxT/
tBB/02JsiAGYvGa/cb7TRUPJMQBjWvT5KK/KtQTCOjonZ0YozmtmwNwRViDdpi+s7dIjaByGkvCn
lKHB87gMfgJymPmz8vE1UJ/9+OmWnGvdziZEDicRdbSJv2YhUHUYxjzQk0fujyJKWCXblNH2dIbh
SdzRpqEYofvzXQyqGujj2JFUO2lMIUMpN01XsdsG5WV4vMUN+zOF9yc4ekSPaJTmD0bWD8JWFZUI
VWYJENTIYiQhX5wz9dbxJ9BtrZ4ehpVA4xsqhm/+0gY9kSAXachGo6pk5p1HCX7NFFAD4TqMjRUM
DLRwfCFclTyK0kFNBr/TChUrhr/+mo0Wz3W9J9Y8Ug7/wEFw68h9CJsJ1VBhTs8wW79/89+asACY
N+TT0KG4TVerXQmMKh8tmh0zFLcYNcCcMKseArIL7yUY3WuvoBR3ei1V3anAeiOumhivAwMDJy5S
IiIDPBK0hadEYl/rL/qayrm4UQ9HFN9nm6iew8RtZfv9oRKHqWAQsT+wsndn4ZdGRYiFx6VvoDC5
F2vvGDFeuajXtcd0FGOyZN1SvX84owXatOXvMLwmWzM/kgIEA8IgUNZmf81htiwp5oHSgr53GsBG
bMcxa73y0xlS/BVG1+8mmSW77g+nBTzkK2tCtFNUQ6KdbVAjWg90ulPINqtiLuxqDN/O+JbRoNuy
HHg579wIAahOTD2mTLgYMQUWJgjCVEBYwDWYm/ayStxrPExcZQVTgsNNEUhW9xcva+6B+lqsmlWC
pjSxoFkxbXcl2igb7BouH6Ws1GhTcDeMmAU0OYV9TjJPBdlEB6T8ss4MEutZjSCa8saU2EwOzjC+
BmkR9pPG/MxeTn78ZeInXlNh+WLAx1rmWTHsvFhGsEqpNSPa0Ex93VO3dj6YnCofXY4VX1DMosXt
NuFJS93hQkzdoQC9kw50qZbNCr7V/nMcACQNvBq6qKeYuP+JysUkuRz9pb9jn+/FRI8G4uj9T8ch
g8x8Dzqq+o7fw3v76Y41g7gNyc+MisHz0B0YmOsWN7ROhrIen2pros4Qk5FiSs5S3WQOIX6C/hPx
V0vzLd/2+w8aWoS0za2GpTshfqW9bzwEVyWmgp3ArwEHkI3tybtkTNWcf0fEn7iDaaInCmoGDBYM
jWMHsCHa0oxGEIXp2A4KQ9rNXEXdISZURFL8cl8bPTKAGsgIrX6JD5gHinHo7/2y4gi1Ebve4Rfh
qdlJVEVAa7+xFHEloNIfqPXikW7XWTEHT1J1forwVNBpflwBlf9oxoCR5KoEsV+5MofCTbyRF5YI
Mii7lCZJIHcKva7HHYWZIuCVQqmzflxUDl67XjCA+bWg3dVnEJOn+t9r0zB2kuxUmsBZoMf5SnDL
1HdeABY24T176NZr8ZKn8rz2tEO3fDFu6LeIGb5gkVZWO+C/aApRhCH8qo0tWsxb6VTn3vqJ1k83
9/t1byjcSHvwsEZx0q1hsLxRIjoksfaQVy5VozG6eX4n1tU28q62WGA77fqgD2EkkZMxsNMZ5g3Q
Z5j4b9xRrUlKdizd3kMqhbIYCKPNFitRH0x1SzfEGZpyMPmbdM9EQnLS+lhDwkGiGs1IV1bFrLFJ
thlr8d1U0lwgDMU0t0/n6bzfUsrjN4jWb6QClAEKzNJAMNs7Q4iANCNnS+f5pbjEQRxMVvWRWDp5
GwnxI00PRlbr84KS+cgm/0vuHWuGPgIk82kZUBSknkmlIbm8jipp6+w7bxywl7D6R+OpLR+yHyF2
mk2H/JU3u2RaVQEDATEWo0OQ/VHKEIdPlQ3oS/N9r/btvp+F4BWCojcK0NyDIEcHCYg9hzG1jDOS
/Nfv5O/1S/2sPg+815Dk5f6lgXcUblLJ7FUQD7Z+ZETTRrJFD/sS5h31jyraxEvnCaX+BxW6AXDg
a2i6h/q0h6QNw/BiFqNrcJoFGT+udrbQZODI6jzu33IXbYpl6tZbQnlK0ljL9XwYRIW7BAbD2Opu
WVCs38vX7sWXJCyEfEGgxdRa6rkf7D7/XkR8em0pDhDBU3ioRsycImeLgC9Qo/pXvqW4gqvla1Cy
ZoABAzJVe4SqjSI001Aes+9PeMlmY6NB0OLx6tBDoYOiH0iLxGQIUU5BPvJIFxJa6m4x0HmxHUP5
2nYr8TrBK8K1xSwGM/ObyggpdnPESNh+XrMa1G1ymcz0TbQGPD1nON0024kerlkEn+yFaq7sUDsv
vnZ8xix1EpEO2+EBtv1uRMRsUW3M3XKVE2CKaOKH+XhJ6798YfvC/UpX1cy2/5F0XkuKI1sU/SIi
EMLpNVMpLyEHAl4IoPBGePf1s7InZuLenu7qKkBpztlnmydzogmZS315HZ3yPXa4ZC7hRgG8wB66
tkF4xCw4zdsZg2vItR/bjKxFUz8PPmvSMI8DvsWnPP6hBHZA2T8S5TlgDPOB8E0kFzsu7I7q/NhG
cGSEdJhAk1YEfPO86GlEm5DzwqweXmNej3ETvqgPR/UQ9NG/5vy4ljqEnfC6MgkkQ7iFpKwzJnYP
dsIfQzlalJ/9HGF6wnwXCLG/3poC37SBxiR3Di/lxnmT9nai43SiPmdQtec3vLPHE1Hd1a14rzrV
NbC2inTFEfqou+iue87HO6G8jOvgizuy7EQWfYD3z8zYJjsq/FS7jGgz/YCyeggOaiANnd7jTvjz
X/4hZ8x8OJK1eMo+un9laW2C/eDEYAL1VPDyt7jwFjBDVvXqHl+ch48D+rkEAAufw7MWsnTCXXh8
BUb0dhl79elILce8BowHaPcvBW+7ftlvWkZvo5jD6HC0vXMikYtMLnpHv062aRs/wC1rBfq4IuQ4
sGCw90mMk2hcYhCG7uTO5D8/crhVED8YLR++zD0dzJv1nrs4HZRt0ak/vuZweijG5SYkEGy+uSO3
P5GcgXi7eKq2hCyQNFQJzwgwuJse4l91d58JAZEtdXepGiUog0uaWwVeRlv1D8EDa66HfaDmnfpy
xNwTZvU3om7M4kuwFdUmgy1JkCuHmenNPvYh0Omp/its5IYHS5mckXvMkKs8eGiHtPxnW+AbARwC
BA7wgB6VOSBAx6PaFkwJSITjEPzQ2qT7SX+NOEh9EZ/NUh33tYnqcRMPp9DCn6JBPlBzaHgz7e/y
qj6VWTH5OBeXoq0wMPGtAXaKOqXtmDKnjI0FJtRMSnU+3Cs82huNByMhNMPezwY1r+NdbCb1cl8d
F+3JIdb8as62GzFsdcJwgaia8Zb3WLsNfLthUztdaOIExkEEf4U/hlZAq/Y2JYxzm758C7okqWnV
aWggHhm+vB42ErvsbNc5YcL7goHcJzQ8fB/kZthMLbV36gxlFlDo3z3rMKJ5eMz89qz+UTPuVfXB
vQMovTFD9r50kh+vdXAPx4TwljYSf1xdcgDDPkcOEFTBeiCNN3+rRvFjxHgeHFQHKqqog10AHLJ3
LOdRPufm+D4CNORZE3AQNSmP11/OgC6Og5IJD9M/S7aHGDh3B5uP3wbqumGdJi4NaKSXnep/PJY3
CBHoFrma8JdBJripmLt1FEJRv+OdzGCTdIqjf/Ef/jP53HAFt5uUdAVMUj5g7ce5yek9sED1mNJc
HNKWtWAYboo4EXTM/ObNeL4PEKxTzsX2yaWzH//ghy23y4OlNl37NsFghg/wxJ3xAc7MOEY7HB9Q
ArlCYi6GZ1/CAQ/Pkxsv5BLtZ0EX3+d4i+eyC5G4O63XxhJ3l/nGuwb9EYc4YcUIIY9Oc/VNHil0
UJKI3X5sLsH6Md8+JS8HBWErgLiNYBUqOtXL6IwdPhLa8oIlEggCbY7YD1pc/wH8S5AMCib3FFxX
jQQmkI9CT+J+4n3KpzZm4UDfcMmC6cEehZlKRvPJ3SjTPvtnv6WgMTyK9upY/MJeXrvACL/oRUDh
kefIntxTv4OmMdS2G0tI8K1hU7X11b1jj3FLmQ8ysJnsJK8Blof+y2twY9cZZtwkF2Scxuf0MD90
Q4uYh6db5xhv26C5QED4SbnUketHWkvAWAdH4c3Lf6SmvaGCg6hjSg1inu0VknZJc2s3Vs20hWkU
wZnEvie1y3zG3kWA9jROjfjp/DhrBfoBh9s3u08g8ChANb/1pnJDeU3xx4qbTW59TN1nUfOwsE5+
e5eeahi2prd7e+ArmvnhITWBBaprl8aiV/UWjNQ22W7KfUARD4VkSfgxcyibxMDhfTXTgdADrszL
gv2ePwroBicOv0NgwdLm3NJQPbMG6kFyJGvgB5q1pQHmABz911jgU/+x+7QonI6tkSFWZrBicznw
R2KKO77JP9PwesjmBmFM+0RszVC5M3BBMgLPjXV/kNuCs/JTGdSaIAVPbugva4o7eDelIrpPj8Vs
0kvMpDfskxwRIZrKjQCa+bRvb+LlC4s+QXJ3zTf1jPDkXuA9wFhXNckp4jTtrimTyo9+Y/u/L+9o
bRWnrnOc/BCG/ZwWRIGDi+u6A9+S+K+Nz4mHPRkoAZ/hiNEKUDyYMx9SbWp/bhhLXVBPYqeOHG/n
VrpTYHODpkP2N2/sxtieqpFd258Y1aFrN6l95WXRyLlPGBc6jWSTvRnZZoegmyJYpzUYXF2oL+jd
elLrve7+Y/RQLar9N0q4c079Ttc/bHlWcBuhWKXWot3kTix3sT64f5gvp4Slc3Iy2xKkjBNkqWNY
mXGiV7bEtuy7bW40k8coU9O1ZDfVf5Epf0fHjW6dHZMc0+253aU2TDDxdn47INh5Qx3t7sraQaK4
MrkL3uN63P776Q6aP2n/JH/UnhMCRIvhUzXCEsJoP+raDU6fg5qNNh/B5oGjx61GQIFOMdWuPAzm
grfLvPwFc2NmN32L0+1HzVTLZb/YJps/kNJ7CgzzjigOAxg8HHdshQVUsgcOwqUxZAqy2Qluvz0k
ckQ2tKtDugXxGlwc+vyKoWu6yTrefmyF52KDy1kn2ahFU2JcQTkDWAYxqM8rhQzgMOhLrvPmsP2K
boPzYF+8KhIr4LbcCjgzrED/4eGnb9ctwUTwHnUHh6hVfkBA0DHzCEH5N6KXoC6gmIfe9GwnfX76
0e6FbRaFJkoSq3Ki7j8FD8v5LV4VlJL005SoGGl+QCZv8cbZYJvAfF5o7+wtMwkz2Q2p61GNert4
Fm2BLGnVZlE7tfJ6WGviui4UKRwn+p5J2vLV5vLd8YiRBbptXDvO8xepElZyWu3iZnpRJnYgV8rX
PyAcZ66TCwkeY1P1HbAUJh/Fyb/7H1WTUgcNjw2LAgF/GyqH+KF3nWwSbc/owb3kb4hwjwCnPjzW
W97wTYC4M3ug3AQV4V9j5xOVRft3gycOvyEwXIwzugz5lucR42ySFr74xT8u9v7mNK7OkywaAklP
0ffsXLCiQ5t/xv9v2nrYu1U9nNl80MfXqj/5x1GDscZEmouDpXyV8YaY3LOjg3ZPw32xL2gGbEvB
W4Q+4V3di0MowkYNUMbiFDZzKTOy8+DM9m8T5IsVf3eEhERhxhV/slba938eg1dGtTiYc3Nbpjzk
po2gGj5ag42CEYviqiJlO31hsWCU2+Upo4c6uEZuxq3B3X6PGx/iXeR2K/s7bGXIEpIIgZhX7RdE
w9gkq4Zo9uKD26MuBdnkXdwK2mnTo9QJMTL86yUkLXDk0LA01eyk3mz3ncQ+asMYMKfykikJkH/X
CCeTM2pa/Kc+kpkBS0Tz+uhIicU9YtLFetHHb8s381vVTbfjGes/pokhVZZOlb2YwA16ZoD9kM1g
ueJ6WFPC9NGp4qRBS8OEvz8iZeetX+fXZV53+PcN9wuG0ngximMKEQ1+HDcfMnlSNWz4WKPtvJf/
Fg+vxwgF7qWq2n+bmAGdItyFuwdtEeuUFAbuyKdzCZl4gUOwyJJz2B7MvPdk1hv1qDj3/GTGbhlX
l3iTYH6ntry7VLFi570RyzMd4+Hw4smpoAOg0X+kTKdA9i57cvkOo3qEZ0ZwtHnhe2znOhTJkAVt
5uTxS/4CUhWZwfNt9A84p6gNmNpKONCU7/S6rBLuRAYJHvxPa66JVgsOPeeJGURzjcsD3oDEAqUE
E4/fI+oMHhVeKvZjAa+BzxOasNSb5RN8At4jakmwGHXf260JlZ1uQujWKXY44zCt2/K20CNwjZ3k
8gVdcQb5rMWrIdJNbDV5s+csKKRQZm5tTNgoO/Ryag070Y5fQc3QqJA+V5Z4vHpg3z/ZH7w5vVC3
CP3zmxOmNXz6+vZnVK+fNyZ7CKC4ynY4+XcHd/81OqU3YUg0zQwcmK2j86xLcFW+MQFhPOZeYMjL
fIM3I19CW0rnftDuh/ySr3gChO5Dc/RiSeitdwhq2WXm6iBhhvkKusWPpA2H9j+AuNiBDQDr46vu
FPLyPWL4zSH9HoFQ8GH82BxUcj5M+SF13wVgd9rxHgX+j+CMwqDxws0LAxZ9Jeifx3yJGxpym9ys
aNb0u9IUFc2SxBTJ12+dm53HSntRwGdgdsvHH3Yqgx7z5J74qoOE7czb+PH/WAEZjRDACfwcTwrZ
h83HuENdeEXbGTt6j9jKfue0RjnbBg0dlQg/sh+5ArkDsaS9ERN/wz2GHDBgBd0ItAD0aArKxakG
KxTvQ2xGXMD7QSQsuYJXXSIaJwcYTq6fu3cn7YvX2o1EauRnL3It983oD66LycffLdpiCcmi4cGD
bBBhf39ENfRwMT08nFPDh9t2XGK7CiXviBTXtDsVD4oy5DnYBXD8LrZfWnlDtlNNSd465dX1Ua27
KS9JvRRajc8ctgCKGRGhI169xMrIK/emKvhNUKZF+mzzJozFnlkQBCBasRaDao4qcfv9oz5T9WNt
arDC8lUtfYf5Rzjwuf39fEVhzLBSbtzoprRvttr+m2By7N3sKLr0E2u+QhoAsk/zzxbWnEIRH+Zx
TKHIvvEbfPifgDPihocIxHmPH2Uz/udhcswckTF3UJX5+gXxIq/sErigbLeTfpHlpwKIfCtNBQTw
YnF0J6s9LQaCcvlaaITCaC1A9+J85qcQvisRvUhq5l2Doj/5BTVKEnDQiDXi4a+4xUFLJE8Kvrvz
GqK0APK+xRjvITZDTw6eztQgoGRGrjS/lnPy2IizqOEDFt6QycidAuEbGDEzKVgGcg6TRWPmCdqp
fU5eSaVoHHpqo8pGZWKZuTq4LPBl1UVaPKY9pHdlsHUR1dJd+hRgMDHtHBM19xeoX+0OXyQuJIeX
TPRh4HLbwXICjTGAUwlKn3zacsFWg37PDilNCiE2CO3spb3qtJTzBgWXdGp51+9izClWPM7PM+l5
wDOCAnvq0Nkt+FgxQBX5d5DSk5ByUWB8uVqdq1VPLZ/Ocxw1LcQ+EOKsv+c5uoWX3aCD/TWGxm8F
VYecVWxLBH6MpoRTRTVh7xtuH9cyuFcaWZhNcIC5slLsHV3l2X5pfjJ1igvfAa6OBmHxBwIN1Fxz
epEZnom9Cs4IderPnuLb2bIt0Q0wD3Eck91ArlL3Pmk+vW7T2c1Wup6UOaeyyNmG6C8lb2kXwMWA
a7hpJzcsKPR/nAc8ABgpMJ+2u9Lskg1JUHPLm5XbvrNDU8vxDfepqcPk4XzXckXVBtL6pNfpBjov
qQSHDO/boPkbW01hzpzdLlswyYCfwfaA9dFTr2N8gkn/8k9yxZYC4YT6Hq4OaOzd7c9eoc6P5GTv
/dQhzsu7W27Eh0C2LeNed3+t8h1WdFh1Yt/pD6YOrOXxYABLusWlvZiey2uO5xf9szbq5LcJrtcb
90fjgl5pzwn0xvCa6n4wRTwem/aLo190KPo6lG6DgRnCfhTliztww3B/kxH1A6/bkicPYB+ejOlx
iJeL6a2cnjVH3HSmiHGjDjZNU+MZcIRHC4NQaqg8crABaRXXhFfUl51dToSJDyOPMWLHbixgOH9K
qxoYNm0YmrEXHupyQRNFottVDcDWhIVURU4xTeNJqC9gHKGNlpwOoPVwdRjCgRLrnP9MKJws2QMf
2THsvEjiwZf2qcssRpP6FRo2uO8dT7i4RSkJziumH32mJrUIUa+fxPg6xy/LGAA+66VvabfSf2/v
lP9mgBEWxg84Cw0G55Q/p1fiQms31HjvawPHG7Erdk9cMHpScBqwbgUgodPDEcN5EPMyj7dw+pLr
2f33emp+wvT8YPFeTs7Lh/aP91nFcObM+wHr5vOkPfdrMSUM8GPT1e0ezhQLMQPLZhvlEnbGpCze
CUSfLrDeUqWeMZWaeUWlt9K2zVQc5NzRdvOx7Lfux240gnbA6+l5T2Uu3B7sUjyzdz0E4Dfaxajn
Jgplq+7AbQYCCNhfSB3EQ77y4NcV8yFLHHUZELMOKABZVEMkiVbSh4DfFRssyEe3Y4ErU+9NmOAI
ZpymVAVRXwvz7ApuzEdOZhaOGv2nm8w+FarBqodsvc812UZEQD7WzamPDigbjCJkOFYQmJgG8bPQ
azEZTk/+27Df/JMkLbRxrgIwraroDBND4D+Utv2lGafoUBE1c8YFLmHRku+OUWi0vFm2dYsgZMEN
glUuT64uypo4nokHoWc67Jt2mC6R8siKNz5w+vrE9Kvr3ycodYInrI6Hmjk0C1MraaVXrH7pYTDh
cw5pd9wc9PIHRn2VmfP1svYP6UeP6eRjcalm0aXqJbgIdW1YEroI63H7Ae7T8fgQ+F5XQKbNVDf8
T0yiUAN6jwWym321JzL1FX//LCxT/1GvGZZQKr+TQ1NqNDV9DC6DTXbjr2fPoSE4b2sXQx2/U0GE
n3ZTUPkuepUmOxxmDlRQjIGSi/8+2VB4LrC3Skxv8XGDPd5j6FwibW/PqWK68/aQCwL9S/tg9zU7
DzGb+9Vt6ptahVQ7CbzMKMBEzr5zaCkoz+7MemC4iWZP0anx4dD8Q/KbPPBrxHQS/768le6rNh5S
NDkw9bA9WmO/QiLqq0DKFn88mt0bA1QaT+LD2uPH2hpC4wImg5YDWlwyT+Qw54PnLtfDkcaCowEw
z4OpldOYtlFUNVSK5IHSl+zT5WnjfseHu8eg3DYqOHfKkAUhpJAbbonlnke9abPYEO0O3ZNmr4Bn
uU9aSwLksUy5kia2ieCLwXklE9e5jrfVO30yhwUFVjfVHHcHnWlj1KfeXpEvHoD+uZYC9u8oM2N1
9zChwbkcdCnY/BmjQ/pEl3GiR6/TV75DbX+3exR80MrQTBMrW5hUL8wPBr3VFuUNEP0dd83HqLXc
zq9fZ9/X/jodl2xpp2fhucNSZ82SaIp8vZMho8UDEwXKcovR3lcemA5b2cz514QBlftGQpIMliiW
5BpCv3SuWiX0yfuS3tZ6ODtrq1ml8NFrKKt72yRs9anZ9DXVk9aCZXsDXJfG2sI6IoTDaX4i1t4s
hVSKS/Tl5n5Xu75qnAQG9pAHCBzgQeMMp170MS31/bq/Bv6JO1A6KoNvgNKlt9hf7VtBG8Cwgjrd
knp6diGOWgCZ91uZxp43XjtoZ3C7tPtew8Ok4LU069gYdAD2WPaUC4M6Yc7qM1+cuR//zBz555xG
nyXOf1v7QxuSI3+iv2yNv9Pm/OfrDFvmI6/igvd/boG0PjKtjhhyAV22IbKG9sgEQzm7+DSQR4Bj
PYg9hLfvfIP51xXnOsblw+2YKcr7Y7/+bqR0rrho1qc5MaUTK2ol7fgwagW/qD96MZKDl6x5qJ0E
EjBkJofDoXqEuGmVv5os5vBDd38Rxta5mV77GW877rmNdIV/Z6guEN1xXoAvbBc8o+MCyi4Zx6gF
OVfw8e6/xcZEIuqwCfpRL+n//bolniiG9h/6dxzWgCIvG5r4dt3dJiAYgKHGpYKM3fy47cmroiyy
8pu3aQgzAyPqZRCh/u4O8DDuO8MT1BsaI8uB90vjumOQwfm2Ey1a4qjD1Bz8HWFbYuJbhlaITbPg
Kw24c9RTL4fBOQcCpzl2Td7eVE+XsZTJq6d8utg8eIP6PDq0A1bwkGEabme35Etx+weRdd1aM1vG
hYKUXEVuezKFZdiWs2D6ZaJiD36o+jDaotuhC7YXMO/1C2DIoau06QGUEvhkz8TrG9NSotP5CNzb
boUmLLMGkMWsSHnFqop1/Y+/7FEqwxJmzk8OwsZnbKqR3+ZVLL709RPKK9r4/sHjFL75nTse5Bd8
SC3UHP5T9SgOKCC26vSMvuo9Z5ory3pFFd5YXAZljXzQ3c7UjV6xWjHXQgNAB0Mp+dD3t8HLAc3h
B0J3dd9TrSzU/1ByR7+7lrOa37gJtvDLIzH5rCctxwwmVWPI4OY6PopkXjvDD2copoWEQDyNqNmb
t/FchEI5k+6yMVqyl1FCIINc7W2t+aU7T7qIkyT7/MWNg2CdDm/7THPYKszT/MHrb3AKKJ+PmLe3
eaocuUB3XWqcwTUfWIIhqEaPKdaBS/7Nhb+rkhFTLQeUm36J4rJP90KB0gvNatGV8WWr2jzUzlZN
z293E54xWwEUaXAv0tWBDwCagRN4TRyLJlj//w8I6Q4zv9Otcz7JnKYJdJ65MxQ4eYHRGtQUv/WF
SpcC6znq4lvGFHcLKg6vQvczTTybIxAhlyUROnrYO225oxv4u/rbFBnEEyye1jrda3Sxww5j4Ie9
AetlEVPf8T7j7vxnN+WHYzzvbFxKt3LrsFeR+rXBOU5Ulzhz6TEhkVuiPaLiLmEXPN0S+1gW6MVG
C3JSJ28BFUH6jOTpoXpqJzuxGeMwT0WdA1/w+eK7jySbdizkCT15Dnhm57cwJTz2tAtvTJ0wPdRq
LGfR34Gb0CgMpjrjbzp9lSjaFu35+Y+pDvaaphg0Ksx4yVkARi2gnoBvn/1jI3zW0bcN1OtyiDQw
Z2IHMWYE3NJr8aJHDA3JJPtN91rpJnx1iunDXZptmoZvohsqt+W/tLoLdTQtNlQIGPkiz5cojV9g
RUyDEdVu+HJQVdU6w0dh2EJgIbQMsDEIPtjrniGiywf+8R91/UA891hD+67/zIEVLMHqo3HAd4Si
nDbvp3NWW4pymhpc62YD8Hz3FbibkhoQfIh1gWqdsA+d9cGjMW0ErvpBgINogBZr0+QHpzZ/Oscw
XTX4ao2biHdaQfmLlCaOg+GyQ3J6zlPA/+TuDGgtSpBkoF2eJF9QggkjtR447Tx3nwBj9CbyHpeL
j2/oVhVuA9OTIZ1bwMS0RNSOLcYEpTmvT4diXPkgaW55xCfXZ/RxFwsLwOpTGOWmh02118XvZy8G
1mJgQE+CEH52tBHx3caqqSkvn/T4cRAor17F+5QOegv81/XkulP7zTdDBiBOXJpDI9S96ntYns8c
YDDADc8RQB3UBSpACSBai9Yr7WARjvta60YiyUW2ujE8bY/UCrrsj4/bzMFU/WaEV+3pmDesKCAT
lPqYggi7Zyuo67JJWdXJ3tpge8bFjHLObhWvAHMZ54O3NcAw1sjaZe+CLWvUkzyF1l/fcKc3f8Bp
pk8Ujdbg2X0Gu6STw7GBAVK814ZO0HTAFpn03wyOGwE/BnmKBo3Q1e2im60TTagJx/HUuUwM5vpz
KmPwphhd8avAOQza+8/mXmrLqTVurlkUByZ7+BfciLvvfvwjmK99mHLBcuq+9Po1oHTpYHN9P0D8
AVMsAav1g/p3FFPgPScbULWmIivYcVgsd+zvX8KFB7F3UDhIhvZ0mb2x4YzP0Xh6FxofW/VL32fl
X+jtRheaHn2AYqn8L81ieFLlpi3y5oWF0UuO1fK5TLmmU/9V0b7Tr3Bu0ukzr7hthBslQd+TCed8
T7pcKZwOHNqrvZObOScP0+bqI3z/pAYADe4V7O08Z2NL8rFxEKOODI5V3xTXtwYx4H1olIEz199E
6Yrf3/KiKIS4rnCvHeacs3eWtfJX+ivYNoScYGLQuP0DNxc9jzeW4+5P4ZWzyZCgOS4oJvMIjgRN
D3pT0cnW5Dn5ZTs/+q2VqChjoubgIVLgFnYFORc+yCiZzbiqBRMBBlrqYw9ULHeNbBNFJ786yJUm
xrEhXTWJUj5T3wdGJYUcvNpn0sPEhXejr3pU8OAeoe8KJWQAY/OKn82hYNUrSWOamDLAWjQ0Kp8j
OPf9PVMAvtty51cEo81RDEv1mlojLGOglsrn4ijX0hsqZWXJRibouMTG59Xn/7Ag4edtIVRdknl6
t8FY5/eUOSdBdnbu3wpIEmLHjSNLgH3BOc466HkLqDAqX3WSVcn64qj7rpHeD8pGknN/8PlzzfDX
UOty+C1K7j4g3Oo4BwxcrXa8PSCklt8sKnVMVMpLWJg2bx3vhK3jMzaooCebKpg8oyTCc18sRXNc
PZ17lB71F3HTbO2yvJJJwhHXLWli7hOQR04p1kQ5yI+2n6eRCtba6DKxOCOSZMKy0tuCMysuhd/y
q7sNWu1SD8OAgLaQ+1T1+go4L/SaYkzXiRbvlZ8vPwGdr5vMsRtWwk05BXVNNiC1B/yaY0rPltxr
5BrukiL0JNsTWAbV26EnniSfOQ2jN9xM+iLyQYr3CEVG0Eyi60nyHQNDKeWu9FmtZ65Gliqewb9w
wLXGZJXI6zhfKVi353kCpittz/RHhTzZSdSIzS/neoesi8e6LyYtO/DWNsqhg/jrTDpxVOPTYB3Y
dAjQ7OHJ9vRftokNvkbqpxLPsz+DLHmzJ41h8CWz4TbEnCg8Y77VrPBK+q2wZ5JERsBNZ93u/Oby
eZRRzlLF7jTxqQ19VgtLNTn+BKAKq8j9ZJWYWIEUOfW2pgxR/ZCpxMakrg2Y/vGffGBK75jkOVAs
yAdepUoF5yCYRNAAuibzo16eHgCr0iW78iKilAGEjq2psxIiAFuuJ9VkHz5k0QrXm0KywHflJOh6
HC2b0oXYrJ1PaAbhIPBMLiHLGfiNwqTygSqrj4yihMVurCLeS8mknZkRhSLTN2rXvSNW5zBlxg5C
c1PmlJoy5nxq/S0FDHvmrxPeNeHoHNkD1izr23SFW3LSvlJNw31e4Snl3L1Czd/+JGKHYr46YNAg
QMYDlqVyXVar77SUL9z3mKLUZ29PWCW+UTp+vuMjko+cZwtFwjWDRHk2iSyj0W3cl2Gm8ABmLiEm
Q6KHOSHWDD0KEinFEIdu1BTELRpSiVSUZVsOwCJZ1aXLDTCzy9dWcD7i0ZHzovzHIk+3nFB5xRLl
Y6U8yJKgM1fRLFJiNu4jz00RwzAtkPZBjEJCZzz5A1krNkVRIGoiO/umZSfkenmIsclSik2HZmYA
HHey11lIQpQd2kVtJ62dSB6cQ6bajPGXerA7WtHQy/o1KpV1Nhqfyx29n731a6fwblTJ4RTvC3Gf
35OvYNXrn/FHNHR8h46ZbOU1oZg+sbF2YkoH/RLTd068l7OAuec9V6QcxV8Zn0BMQZzDT7p3n6Es
mqLrBY8hcenrbk6a0G31WvHygp19Q5Ukebdz/V7fWQZdKyc6D1///DwkExO0HfOqpjYRS4bSs68L
z0sCJMxz/fFoC2Uba+CNvCTzjyvX6/DUw7zKJM26Kbn74w5fM0so2Q9OYPKshixbMsuTWxZ4KKyF
+YeIAxq1LXnyOsQJaaae3/JZyaL4Lo7ujNZZ/Vl7IdezBNVItmbbVL+AVb28VMRXOol8kMvsANvf
RfZ3jL2iX91cQo0n22B9coJX8sRr9zUNdo7XTxA17CF3CpBLjpeMNN0wjvvudPqew1kf/5zQDot+
OHzPRIApnRc+xTh84qBEJlGM2cgwaUaBbYetKUltPbv39xYeQTMkatBuH+Q6bCenixqRzzaexeMW
Sc7/Qpw874gWKNDJuMFz4KFPKzhkrEwmxlCeBpn3d+Xhj7H/El93hCkt3nGyuDEbBN3dyEOqei7V
GSTxAVBB1csirIi1IxtY/3ou9Z7Qaeg8lQmzZ3EcVVBV0T7GDI30ZLUxAoRNMGUC2+qLCm0ODbYT
KT46XlMGzRp0nfGa/xl/A5RvMtuRWsKVwrLVI2kcABij4q5QvdQ8kNlb1NXRXd/c4JFg5zxhjvha
W/jHTYyvUGyevys1ofikGSk9nkQbdV7i0guYD3KOo81WjuPOEnzfGeDX4Tn7ASIDlyFM/FZNGbay
zxIRiud5J1tS0Cec5kjdwl0FaqW+erjw8UrDntod+4/QoTD8gvbHtP5x+JQZv5Xt5TiMSfubxnbj
LEY9PjyJcmv+VO/foLHhm9BX1gnNpsKr+zSHF+iM8MlmVXZViIRaJ52Nm9xnTznaNV2S+IJvWRQZ
cA8ut1+eFHlQHXas6cQY04zOS9MnpZsHvUahV9ymxRebUCIYD5hUIfHgoIkUTSf5uI29OLre6Cnt
sNbjEZCb0onjWdaDO/GXWSkBtU+i2rrs5lkGY47hxlSbOMrviOn/Vo1HFiR12QL1Y4Fm6y2Z6dgc
CXyPpWfZf10FTK8IrfK/IGw/PZG4lUwy0g2wnB5cJOa4JxgAYfeEy724B6O9/LP8jI56TNqNC6dq
2hGEYLF81tf1qOHY2TnOyAlgoYzf64eNTYx3DTOiEZse27MJ+2TVsN8kkLUWxlUEQWf0U5NGNqGf
2EruFmYODIii6gXom7t9ipa2zfC5+yQhmBJR5w+6IqnTQG4zHrviEyOgnq84RCA8/uSMD4IYSvbE
JRieiqARPHJim/8AF71RDBB7gyeoZjP1sD+6aiexhj3VTDrdqK/qxVtsEdDAKBdPVCvEsn1WV54f
DQuj3rDY75knb3HBH1mbjCAVpK4SzRZhaV9bAvPiPBwEiqlH1Ry4ro5KBENHTVeew8pwFQkGYD/Q
HobMFgkB13+2OoYMNtgcFFOT4WfFhxClynKToTnUzoyafyY90oETQQm1fFC5sEhQEDPLltIbGQ9J
xllR4DgKvSv29mTcOkV7IbGgaXLtNe15jcu1vP6h22PuxCbd8vqwi3wSLXCeHwkQwbTcP6s+VlWg
Jtdi2BuBp0dXm5hsU7iV2ubJLJyjfbOxF/r/OniGGcCqGOGydRRxU28TlBMJvzrxqbLqndDjSrlO
yBpbZRlRiNPvyACnsUd/nBjTblMM7wMS60dG8QxMkX0XTe/O6bjUSdtcknjd6VS5VlUMcbBJUFdK
SbyEl5miHd/sXmEAIiwhpjXV5S2zRkcab3S/CG7XxBB3QCCgc+TPRcZQv2O/D7LYDRrpie223/hr
wHlvjSU1e+LHmIkTES3uupF6w9+wXaG7Gd/E/BYM74wkRG8UPEEAJj/YKerw94762pZu8rXb4wkf
M9l6NddFnc7Qhid7MVxfXC/oOkSnvUbXqIoO0VGwtxOy97havyG62mTrfe3JpD84jx6qF5+F4H5C
MUZleqfsk9x7PfwDnIxYdRmotO4PouCWUBfndBSpGVcRlvBEQ59jsuFwuQr0JsHdSYF6fO2As/WL
qznwl7uPC/S9ulD/ycqgd5GRmigq30Al1XLVy1d6llVx5FNu7iklstb2/5/LCusEroIgkDPV7tGW
qGEXR2jqhL336FEBsxq2Uz65/oLLUCYNVjL8v4C6nLaJKozBZEUNMbwI3ltjWFHjv23NfuLe/Ezn
CXwNfEa9ddYouQ850t4chk1v2OLKMjGFpnm8jBJlpB5LgRVeXFm9qGdtlUQfXj+/uxu8Mej+vcXf
Zbgu+nR1CA9rbpffQcyTXYoIVFYVmXbuZNK0ucoKoueHMlpelJ9zczopRoFHnlVw4UPbOZy6BMYj
hRXk4VH0cO5E7nuSRxNDctfDcpKUnH8kqxPsnXl8ztW+rTO+cUmN1DnEeo7OxRA5ffuHDvZ+pc4V
y0jdyHjM+BFMYY/UNQSW9+zsHX5F9sQBriIHls+QABRs06lSMNrOjEn45m6Vh2NsmuJZrdfFgYRG
7nwAzpomlrNfxwH9WQQH8dfWWEU+H2KN6zrnNGksVBCeHTblW2motBZjbqk90iP+oTK5c3FKQhyG
yR72pYDhYoHQcoI9y/9IOq9lVbEtDD+RVQoiektOEsR8Y7kMKCqSFPXp+5u7q/qiT5+911KYYYx/
/EGmZDWkt5466fFYmWscNL0pCcrM7EMsgzoQ1PXd7Wi8AJD2UGNNj4v3OJkj1JrwX7+OeOs4A47g
uu0/ofeIzgl1OtfnRFt3HtdKAzsUrpWFI0CQ8Ly9oTVaL9jhqc4CmYV8yzGC6DiLjkcA3HX+0KN2
vh3b04Zbt6b4oP55kQdJ/SCeRH3oWWOT8xuVPHlDaUbdSdVJGodC6R8C2YX7h7EQZ2T6dXH8RUkN
QdYk+bC0z1yy3A3M9OuB4b83PluKDYKamQG19lvgR0HHd7zbY3PpU6Fw5G0/7t80n8OU8WBhuMk5
5egVpHfYeUwHmzkVPamd54R3sKTQzYmMbfnj9zk8j9Z6+kdRqWLr81dxflNRQFBisT1dRp6UAJvs
uO8HOpXLv7flTYfc72M+IBE6Ay7faWkkGOi2H83Bt30S4wigq0pcnnoblu7b1s2PycJtgZfE0eL1
+SXHbEUlMn3uVW055g0r2vWPsxI5rdE3QnVf6wXrs+/U05vRFxut1M/E12Ta2cwTOpqU7A0iM7lz
KmM5No3zAtdLxMqgV5K2/y1hTKVET3Y+p9x4NtwK6fX1WNw9AohmIDS3gzfQwQ65ao2rriY7rU1a
ckK71ftjK8g8K1PGZJjBmfnhSrLKsxRBSmQqGajYnxQO6gQ79xl/WxnveuDWFiAna5GXkIywBiB3
RYJhGE/ir694rfeFcE+nigxcQZ+NCw9VMiTEqUgbmyQPlNZk0Tkok6Z9Qj0StMirnqW6L39s8q0F
UvLEl4TZq3vp69+AGbjLPWCCMNJY/MAP8HCaIq4PMFFyeFImjU3PGdoK5bEKqcUVfgYjksuysCZD
FMOJ0z28U5GMUIfzzqjaxxyYgoskokAwlqRLYhjo3Rf37eVUrfCJ3uJW7SKWYVyWB6JX61b1i7RM
trD3tnpW43f+M3onQ6uCC4ckYN24vQRP6CWWYdFvOnZ+p3pRnh5YYnhvIk8m2CJoSNT13LulXAyl
1oc2iia6WBC48PKvqKhL77b+gk/b9wRaXJ4gQMfZXKUZg2EMNXQrrZ49o5WsFwp0ZMrUD7UGMJXB
mi39oLKuL23kXzyimxZw7zDp0KoYSDrN8dLvwzOIL0zhLBkaSmZV+APCSMliNZHW2Fo43c7KDvX2
ehgTKYndwRiFOf4VQY9+6su8A/zRqHZs7Rsop1F75FBt5aEhWH4liCzUOnCLnkHFGd8anvPLRbaA
Sdgr6vv0e2YXET6oLfH5B3I+EnFnZXPVBq15bMiRJImLGFAGTcnd+1Bp8vOnPaFsN/YQYcYprUsW
DznJ7Duu0Ed1T6DX/Wdf+wb/3CIsK4Y7AmVpCfa46dyvegODmXKWxgyuj4d3JirtTeOudgCk7xl4
1PIGgXd0fKw/nnR4LydeF8EcUOzhYdUyUwVKg27MmnvaP//jDOPh/I2NrbDmRq1vwW6a3ekulXhn
kuGYblimeknIKnLNANQAsrDIjq6n+xuXLz0jr73I9PofUehuX5gBm5gt6MWq+IOf21g/9mutn59/
k3iRQYM0e9OQwbg4CEZhqeP7gLIR70odk3qm1VR7ItbJHWtCXkVZO/A/IEW83iIZW3uoo84YGjUs
ftrQDtj6J0RDOmZ/GHaXmI7czc7BIo6PguOJ2M6gt3OgRlxblBiL8VNmyPPbeQxYySHGCW/+pvK+
d55wiL8YRjm5c3e6SBjpvElV/QYcZ5gnDLifGpKRc9Jbh9bP7GEsz1CE6ZhFBNaix7/xRY4qXqDQ
PjFrmdHwo7HA0C9m07v4SXKKd6x2DEKYo0LhuLM6EGYgge17R4bzpG2ZGbge/nVFgjmG/ULTfMEs
9ccomywUXgL3TbIzJ8GFT/G+EdLXcVYSJkQ2bamTYEWsHLeg8WJJHslT2X8senv8FWrvZ47XuTOY
QkDtbaTVEGALVzR996LNkfVFxRk42KjHly/hwgURmOnzBheXEd4FO0HluGALEGZTxFK0OMEQW9WX
V5By2GKaZuYz3DtICrrqj/kNye3Lo1KiE/3BsaT1v4fSOg8bnCxeQQcBSyW7RGNhwTHr24/zl6Ly
SzQZwPpydxifUIzakGjONVwVXDigEUCOQl4FAWx2oxIsNRvUZhRUa2XLRO5Kek0k18QgfdeQGFrC
s1gV+PPs4S6S+zU+XESs0XBgwHaoIYRMG2DLGcXi6EDnwyGn2PnDuE60vgiT/UbdBn47nsPfWDCO
yFHKjLdZuQNzbLFKmWgyPDeK8HUkWaElcvmzH62xaOvRGoR95JhaL6ENGq1xbAIkZSuwl7cXo3Sg
PugqqmAKLSf3CNIlpohfg1dOM8/DXSp7XJP+Na6JcBty5LW6yCmkOVvfhPcrrCI5kTDhgt6+kGfo
fP5+Prwr64kJ1SjeObWJ0QlBfJ3DwfW2n2PWbV/bDzx5+kUtsXOv0wF1ibtizYj2AFifIwoOkk2V
w8YeWSNrzIp/GNzvQE15AJJmcvN9RG8gorqobnQ5vnh4V6Yq4LzCj6MS7AGSiLoZK2/ruswDHJYA
GoaziYuZ/mKSZPGTuYuFJ5I2nD1WT1MikbNn8en8/h+iT3sU0b9S/XKSw3TronPGJUCMYePy+uvl
lUO3j957mW3QJ1rf+W9JQiCbiYxEOcj5VHshzXuw8IeEEauGDFJLCYTBnS5T1WPIZ8KKStmP3Nvu
nYYBM0uzgmlEBUSuDbDFz2qpHilX7IxLGyO1bQF6xxc9s5uvFkEM3L3eYQTDEZoVEVlODchckCb2
JEb0xzBvB6YnW6qWZMA5d7xYlKXaYlmC4m+HLkTCLkoYswl96abVr+mEO9D9zlR29Q10GksyIg/e
pjhuG1QEFCcOv5kfQNidVnNcau89aew2Kgh7F5LVblL0HDDCCmACOrIIejX9awRGd2DFGVdaVJyk
bEibiwlP5WKGnfVL3ibnN5GnO0BWbJW2T4N9BVh/nTfG6ZnA3oEcIp5PFpU2562K9yTDabMg60so
1xSXR5cudqueO9blufdhE9Ovnmtjh2xsSwR95d7AreUetXFxY6Bsjje7ucSlVFNq9TZfeHZ3Fdbn
3eFcoa3m+PpgQuX2hPGPoeCPNeDO6M8JcPjr8dg+zAe+HBsmWSi2GkgJ8V+6HJBo9Vzm8wmiNW0Q
320I+VA2z9Ja1vsBOQk5syPrbk/mX22Bmheco4mF08wO87Ei+EHhQMXNJ6KAKE937z0TzNTM3h0P
EFRt7lpbwh3WwsoCBOerah2xI5y6CibBonzpiCrGsJJV3yWNCafNEHeJqPK+eBRxMy0HIGM0QNwS
OJ0ZZ8MHeGO8DckEnoi1xK7RrMHBGOEQ0PEz97lPtrffrXDNxCUNd1o+f5aSquCoxroH7PeLaUkc
TPc8bNkQqezMkQCerInTOA13JxtGjQcbsWC4zF32MT44R6jS/F3w8PxmJI3PXoDeFrOA9DeGJ8Rf
gU2bXuMTQ8mCHkVcq0eG+PYB6giI0mfWj3YplTbfjk9IvTsJgNjxfRrN1HmKh/7bexn8/S/JwSNT
YXWIGEOgQQsG4pvkWhG2jlnZTMF0s9Ou6WuFnRGOon0QIQ4fnhg71GTDonPmW70w+2iA529GSvpE
9OFLf4kvZw1QQXKpG7UheWP7/2dOz8JzwsvByTFlg1eZFutKhEnd/vBukzDlWuC/pl9mE7sNCZqx
Xw4OU4ESXcnuzZzrqpc54DUUmJmF4pRw1hcHE950hy/87Tgba7lXEJCDPIxVgn1twnFFT8avJSAd
bxrMBJCgEWTHtdQu+U14GCkGZAbYfa/kgoToWlPRgukhuLUmLrCgmTBvl6y3/V4UJroMpk8eROf7
smEsNpMpkS5bZVOtqLn0nV8zmcutHzO91t9ZyLYOKngJ/ovmHa38D2LQkLmgmLVco8oCZLzbz7+B
qyC9Cf2vf2xMNWpMQibxGOvZ/ETWat/7Ui2owKlJYcpsGxaHTcO7wPeUc9xGpM7JD09DTSZ2rR1a
Hxsi3tS/mHlbdhukWZIpzW4RmyQku5T7RBawHzCOZEh+LzcmHYX++0MemPZNLwwIjXxbWUOLITFZ
dek9gmc9o1ExK+jNQpfMDr84JFiJfkWvCbDmI/tDX+HPf8B9Mk6yMrmrPODSY9sdv16HJRR/iOII
1fEnGHAyO2Kp/6KXp7AfgR3uNKTyvz+SDE4/HBcL1hJFHO3jwJTFtAl8HqJi4bIF+8GL9HrpL08q
C3k2q1gl6xXktwmwPrCuabEgIYGcF0Tky7140ewBYZWGrParAamYzX53hlH2ml39R19HDv2y5RXy
Mx9FME+4WlU9eGNjezRNPliMaw8LJ7TxqpwCBWBaBswi/gV+LvUUDumTNIGMeaz46S88PSTSutYi
9hAvMY9mATGsDDaKO5zZi3KXREteEelDM8A31eudf1v82jlpBCcNdh43DEQ4hXuvSABDP6cbpYca
T3BJYqgn6m6aNzDi7cPCM5eu0r9xpOFrxbXWHotjgzWt2SYYKX/Ch0VcqdHxX7D+AlOiWe478klk
VPcCxRUr9+KXs1LcoGyBMpDOinbE2c7pByOnmCnLjy2tXv6N7tvIzUCZDuxdNKCX+uEQRS3ivlYg
wWWpNRRLgmZn0GqBwk9/mPR9AzKCqd+tIiS00+gdQYvIpCcEjFOKITuYLceaxh9NEY6z0l9/XOD+
F7mjAlVcXLLk5Ood3RBks1W/ofNG0nM7tPaQRXSlgDWLgvQcjYVbz2jlOrzSMXvAth3xKz8tltZS
Y1J0jqPPuR+UwKayQoKWlv2NvkRavziR+WAGMBTCx41itt5kIREIALdmSJypsMyqdg7/Q9ZaKGWQ
YaF+qHpl9BCeog++2SQmCCEjcRD6QkU6OlxeEHLC5EL/iBGR/TDgnw/0hbh82+lX83Pgsp4rTBWx
EBAA9AhsY0TW8GrfM3oUToxe4cNAFNW+YM4/j2odKg6kImsHRG2B8+lOayrJJcTzHiBrp783lOqU
VY+4C9jfSo0wWrRlQ+4XuBNUSJTajcUYJun7m9pEBiF6SZubPH3AAzlwor2/GKxiu3HaGRVHnQzR
8zcnbwS5WBbLJvinz9OneeWDUWF3HFP0CzicYWFZ6MnN4lbEYw/zqKH9hU/7YfpAzyuwjSE4NPvS
wvCX9OfSe7piGxLJFaxFudNh1TOwuOYWxYHbkWmiakOoB2Mv7RGBcCyMu6uImtQvbK5xfWhPMI6s
p6SCmtYRHzr6YJnjUJznYiO1jGInNi/HACahehid2Ve96MF19bUn6SDtzyaqKXf6IB7DNKW9XOCN
qwEHIuUwuKFQwGpQxgMKmJAUQGxYBEVtF8rato7RUvB7GnNgdcvC7Xv3mANEtdADGzUOChyP8yE1
S+NNiM2A0oufGM4STG+p4Pr8VrsXXHoz8GauU9prv02EX57kEGXWsAVicBmVxHX8Ue08KWmmB8su
ei/KBW33zuTKlMIL9No1WcN3u8GfdZhRA7KzVR7k6nOSgJam5Max+e+eKLL5JMYjYguB3ej32U1G
BQoRqAs+YUOQhgle4e30iodLI8k1QBDt6ZVeDwQ+E++3v1yn1yOXJjQLUUNiCSGXIvF2Mr3OH/Ft
84Ansyuc+zRPhk6uoqbBKhMAdi+tsddF/6jCG2SyvC73k+QHiIzf6O0gL9qQCVS5v7SzXYoNQYSn
+Yua7J3grQHoiXzuISHcqMjTHZh3hx8B5XM7WDDxor8bOSOY71rHJJu8AWjoZOeKeVwWI8fE2wju
1MUf0mwIoC0zK6QpwWNTelymq8Y5j5AcfYRUF7eHkfVia3THc+M/qTq/f90q1yUgK3F+/6L2oEby
enLo+Og0ezYS9I/Vt/PMoVBqEdr2qBqMMetD1UiofS/eyQSJuWiV7o5IUwW25jLn1uBYNnIbv2no
oczIHjts7zWFSxWYj6+Cywv+rcmIN07S0GdHiKPWh6f+l0HV9V8+CFizwrCTWKgq5e0X2xGJUAoy
CL3/V2DgxcAL9JbziCwIhJHhxZaoA+eYmr0DYYyHpwD9JnBZ6VzJ5vhoHcg+hoz8R6pdj00WSdT+
s4Gh/HG8axP+aIBdS+vAgV+Okz5WIlbjgDJRgSOcpoW9paSpezgL4QRHYN7E4Thy6PQ/U0R3Ogb8
hjobbQqrWVba6RdKkXTAPI4Kr0oRl1pArLw1nkeut9ia51R3x5zWZkVi8fwWc7JXNFYXd7KkuOgR
B4g9IMnhqKVSfD251T9Mn8YRwaKT7Vs1ho2JZ0EgHbA9RZ18Oo0ODSnd3Lb2w8X6cnRgreidd10q
ETI/tCcXN1seFz+dvIhJAvLhFiD/xXT00EQaNQVXeGGXES4+Z5c856zY0XoX1cvGqv1++uWM+1L1
V/4uBH3mqON2gkdhkErGwhPOAjQt2nUtGhwlvhrmFx96UDggIhnLW3RMe2xm9Z470EmzB68WRwGV
Oa3GPdlDM5PJ8ZtQxd8MsKsYY9YZxpynHwZNxnc+DO4cVqB/Au68MJe6GruQ4gJu7ygdeDwZbETa
5BbtdLygXSVWXaSr1m+abfDDBPjEarXx6Kz8l8O5PKVlZTCRL8hR53Lq9O+Yyo0z674op+8TFSj5
PAFYmFv9saSJaTPhCTDQSkGGOIlqLjiK8yLoJ/f1aMvxx7D2tueIMcZXsRN+rPb4krBISbJ0+ttB
+h4YMhQGFt2yhRge8fcQys0Habv+TWC7fGxgn8ztk8YCI/v4xKwK5GewVPCwqAyZY8yZzNqL0KJl
JNSABb6CvkVPvhgHV7v+G+LomTynDORR+0Etxy8lcz9eDr8Mo33wmTUZmoybxQS8YLSKBA4rqKf7
sdsplQskAMqRYDzgQgQ0474OSxtAVKFBxRdXeLHIXoUNCYw+niN9CMSz4sn7ZF4OVRMX9VhhTWTu
XiD/GKFOeylchJ+sC0SSnhnG4aaBF3sBWn1zarBzAXCcMTeaajzNCurJCzOqmAH34GY8U3rZ+2II
0YXw3DkHQrX6gg3Q0JBmL4cZ49ELuUyy3lP49eJcva/uq34RFKval/GMqZBmYcGo0dboQ7cxFA/p
GeJkUSnUXBC7GdV0XLJCKVHsRW+JkRwFHCGiU5ojVnHDCUmYm8NexQZQNFyAb4BNW3UqBi34M0Oa
HK9Q+wGG/Ey8fW2wYbMPjbzwNdX5YMf94nIHM2KvRAU8xcLbfIAt6oXkQ4dLLqvSR+ntqdh6UZAI
01SaG1pCfGLRnNAEUhle7esiszN34K2EF8/bqUAasqQHoj2wgQUxztepTjBmNRTiYkDZahT8VE1m
Rm2xo37m5zFLeq3U+eX0NEdTFSLJCjSVkGxLFpHiSlw9xfOgo4/74fsgTRUX63CKeHcIysCBjcka
jE2mZn8XvClWXBtPnZB1sn7vpejwxojSWSY+uAQ4WX9WLx4uwAcOjfSb1tXF6KQwB5vdiWuA0vSU
reXlhwtKB+A3+G/f1RgnxjNu+7cYAazPLcnNh88OTVFtvQ+7xRPEazGO9p1WOejc6HkyvTVfZD6j
KeKWtkEDwnwpbz+858//OLhPwf45wGsa0mNscdPV3yTL6JXzizmDh7M7IEjfYR7GPDv+RKNeMIQG
HZbTKiJiVcK4hEP0b8d8Ibm1/jN9pkwWhOejQeGPqXO7fU8h4vSJaTjhvQ1h83oxCsXaY5KAgBE/
rODnSdaN/auP1+89u42t2Tq3xQSN0ZBzEzUb0b0avPiH/Zy20dO+iXesLx7WhQvmCipBhoWhc4qQ
KP5y+iGNZISB6rQXNH/csML3dWTKcX6iLPoyoZ3sB3ZJdfDz5AQx59uE3Vs5KtERJ/CDBrhkx37h
s1LgpkiJow+blFklAQPxxyYhdtVOaTwtFKR80ix5LKiUp2NDMTmPaDPpZSauehKDtHIqED+QNc5t
mjLUnnEp3IwzS46vyMJWn7crby65PUIg1OkgLYNNBR1TJcz9H2kwi6SrdT9xqINq1Bysq+ZfPjf1
ar54rFiZVas9/6hhGVK415ubM+NiP4Fm5oi39eHTG7yd+4nQ1AfibmGLqNF+YTAFKGHs3Kf91g7A
sBSqQMst5kAZtYSJj/zDvepjF/GnKPppAcx2S22vwQoWoAIUY0JRJaZJwc4QjiqIluwxbY8oZCcu
2e/sqNYomM8WCBM3kL2oMhci91wrFwUpvXR9dxMsAicJR1hrgc6ff7A7Ga64v3i47YMY5rqwKq+c
lz+IlRhLg+DC/8cEcCbNAJRsIrltzMLBXFWPs54G6bX+Mt/KjAzBE2L3Jv4yb3ryy8mUN0Y+lSgH
1tcN4eOQ0CC8u+7+i/JPmHNzrN6MsMJ+6LYYcxCOgdhwdaXe2NFisbn5jLdYIsEVM8DOeM0/dk03
JQNWIUc3fpvGG9qSt5u2Aaw4MAtU1QhsBdysP5kAo9GW7OKAz7xBM54+N6JVV4zbkggS/v7rn5n+
m7BFkShVLjmLzyiRWNg8yZd2TEpbPCd5YF/d0hSWTKibv2tRMX1MgHOnN1chrkO4tGgUbdJX/lTE
C9gK+meqfPBFFjCYwTx3Uji8XjJ2FLfUN5Mt3ahH4UrV+pv2zt/gebwvqyMeGUTYcPDEDTbqjGPe
U5IH+EfOvPJFHsE3fUZZxA3I2YJ0XgnLvzFEamA1vriDFFLBGPuxHgpXMjb7THhkKzrwksSJhDTE
aH3FbA59Aj2dPo7hWvmH48n8k1wDBbvst47D/bQ0H/aH6WFj9RZoooOh9TFTyIVYuhLQpnGVUrhM
23864imokbYHBXsdbvFvCaLCHC6QonF0m5MAxXq7J9malGngbsTUw/XFyfBxiVAxwF7+ezlfP2Mw
iMvkfBe1+1vMYMtiL4FvCriMNRzQxlqtzcJyUUad3/haMeXgpy8HyyEXNTUCb4kRr7KASicFUsDL
cKhcd6QPe0WtD5afsJ7SGXy2u0OfAbwvn8uJXs37rKmMGi+bd+vLrNyPLXErXU7qpgRKsGHthT/m
3mhdBnD2XkckZFC22fzNX894T2jiMSaeVe77fAvk6f3vhuAEQ+F3lPOgV5iMB8qCz8jmPGXgTbTV
VEhvhyBZ2h5Fvx5UbDswYgwvewWLAiUkQ2r0cj81xkNCUwd4SOKKoG1Ui9ahXoi+cUsmMefMn8zp
gKIOfhtK1eUruKOoewCkiDIBeTTUCFYNIxr4PJ3DMO5VomUx8b/yZKLYIdcwi71ThTEudhpjLw6Q
5x/FD7xVq0QumV78wY9vDukyJLSXLAGGkBfG5iPU8UxmTNFetWHHksHLAKBDFDKNhR8WkyIQH2/i
7T9UaIA9FHXQC7Rz5SvgDtQycxiAr1QEPVV+KpoU2UMu7q36ICg50OEXkOUnpiiwLGqr02UXh2Ny
ToogC186Td8g7h3rAn4NlJ8jqzO8JOWJrixLeTkAqpBJOex6BontG2z0dKTQsEW+MDQpp2dj8Izd
4k6pBKcC1AvnUyFfpejWLzijBm/7jNGE/TLXTJEf2gczDVQbIY72yfuEPduMrA8uBNzUGU2C4UV0
IO5oAfvAG4ffFSNtZNcCyKZZoY2AJEWf0wPkSGnsWYs91j/T9p9x9ypCqdvwm5Z4aN3OtVXxfW8M
jFAVaqIsZiJNshgLL9820WBZxXdvCEkeODVUDQ4oCF2KMXHvJ9xg/MwoFqoruwwUPdzC15h8I/m7
gNxgFelu+U7wlsXkTejArwyQohHR8g/gwBuH5GN525cBGS+df0vhDCvo74v141yvC1n/pWAc3fpz
5jB7uky2X7Jg9hDEVwWvNRTiGwXQ4QdeWFJpiglIF1UuXmEp1Yp5Pd7Dd5IveREvASqheld0WWEK
XCQSdgB+C7hEKwvjF1JLkGPbd9MVQ16DSzNvfbF4KOZamzvFgFML9yhnhsgIheEMH5JTaaerQY6w
8d/MXx6Z2BpEg3XDCCJSD5LXecQ/J4UkcIOkgAhWB9eJfp3d3b7dc+4u3DozW4Ht/IHuub8jgxmC
MH4CmMHbZ8qoFbjsiw0sS4VECqqzLzeA2Jw0prCXXvok7duFuwNRo2EPRjjFoGlHPtsweeouGPPn
HIye4qox2O4/aP3i3pbfhLjU+OX3YoYymODYzMy0XvCTcZyHeEjKaTRYCEG1ivICe7mp5DNl4/S/
eM8IKm8FwHUznxtmiczxhD2lsh14Y/pKBp+YGjirT3JjXCiGGZWTAzt30eNIGtWDMsFB4Gm003Ix
iZ+r3lzZFLI1IjDTlZOne591/D188izMzPBpmY2D/kZ4bQo+yX4MK2/E0LqKGA/s3/bN2o9Z6sJL
k+eRoTmgQp2J+ooZKAgPuVl4N/Ox+PSqkbakqDA69FLOMv8yhU1r9oxmRZN1LoNi/ja40nky0Cxc
PLC29Ck0dadmpRpqcKs12b1MZRc/TEDMqMTZR5NTYP/NL1bw5AfIhrykT1xI7zXTDQYfc74lRxpt
x8RZPANsGUwGOGIAZ15YVxCi38TIGlSoTh+S01IMYIFbnQE0bhQRNI0laGzQmzercWmOQzGaYkvD
ze+RgcbcCgdsvUW5txjf9C5lktN01pcCpyRrRRdwCtv977WhSVYS+o+XnsHQes0mnJg77UPC29WU
C0PakWkI4I0YArcnEi/tRx9Tk4gLJIfJSdXPp82iN/NifC2rmig4HdxdBbrW8qfJGFf6R3zi5LnP
JFgAWBsGFxUpsCaxtQjD8Hk6kxPHJTX81RyS8PMwyC4yxBBY+ywmQw0MB8eXF8Fze8TgFT9veVle
Vl8OW5V5FAJ3F2ttyrWSdSDoSDj6HIbWy+XkpEmEz9sCfjRuhcsMcUWyucL2L4aNSmXD1X+Z1aHK
nTLUrvbtNDEF0D1YvhEEsZsN5h4Npm4MrydBvoAzi9UElANaMZrZm0s6ACNg2ixGXw4Wkrg/184O
8A9v6M9sGD0DmCUUpXMhzcpxL96BBm/fJ8ri2XA2DJu/LAVajiqGW2IU+luPbGLmnSv1hoz3v8C3
xkBt2npn9xBpoSHmdP1tStbjc4+N1rMwq7CIv1TtGGutGYfd5989hkDXcGhfcCvpnFyvD6pRnB7W
0B9yLoWqWyDeZQYwZZrcygxAoYdjRjl7D41JrB57HR4lDJEeh0eUb1/+hNHSCUCBcm762441uNtf
wbXDTDXtHR9/3FeszInLedxzSX+hUWBJYo+/s2LuOmA5onsBSdVDY677Ic0VXY/FBIjKRokp3t0n
5zZEj8nmGolZ5o7riUvqyoP+2u1aCismZ4ylgHyBslRDmhV2ldbwHylOzCJ4M/2gqePs5TT5Gdm6
DlGUcGGMZ+B/06995NYNJkel02q8aeIf14uK9+Wwtrm+AOlHQDafM54bekUVGn6W17lkqUvJeri7
9NoKHtWhDVm/5D4N1xPvFUNphLENMi6aeRqGAzUEnn5UO2j13kk5u65f7DajD6D+gDEiLv4vHnKa
+MpwsuG4k4C2oGCOQCH5bneznd2sC75MLHyomp+QT9t2WgPGFcIfn/YdUZuIx4Aha4IvML5dYZif
lM0XQkbUWh1XKWgax6yJB2o6MhsHtxLCWcFRrfdAG8OgWignifYIcdiXuVkLyFtxZzAmMN/+25eI
IeFye6SIJzgy+T0kPoGVQyBuIqE+eViC8jTZoA1kci/zZR4wN0uRU+UmQj9UB8sr/RX19b/pbLWs
AbdvUQ+m/279DWqv3cLb/yyeFu4YT/u6zbHYtEfugVbSoY+aZimDRWMwFbAbHYLRpSW8gd6UTEca
tTF7duTLp89TfwKo0FBBRZL1iZMoXI0yM/L37GEx1ai35an7+5dQMQbbxWP2PHKe8Ow4rynjUQnB
SFCXAjZh9eu9FFvF1lARAbZwkJ/pZykx3Kz+YBp3PIl2+mbukptfX97Im8IOO2B3gxKRIRa9G4yj
O0xN2M0Uz1wgP4Pu/KttrsKBQ8C94uwWXNIgCza5aQ7haVDYwdMggmJBEiq3Icd14WwEubKiZ7Uf
B9j/cyTHjJdB8yN1w891oZ4lE2oN/Jb93ZLxMQOPLzjzZcqBkW5GEAMvvgQywST2veD1Unyb8Ih0
JVLWuMYlnakcsAIfJxfq/aRetzwSZeGQcDsbnfu6kpbGuU6eaXEqt52PupPJGb4GIakBaxRsq3yx
JkzbLSFABhweytxrjIuA+1R4B3ez+eM4bNf9WWM2/p14R41HyUSSKFc6W84RRhoAH7yfJKfLNA8Z
BqW1qA1YUB9ThGoNrf4TMsEAyhKgFdNvF9q2B21DSSqDufGCiZjVI7EMXOj9d93iGunfCNO1Wbwc
vuBThCVG+BZT0bHGOlzjcaLiorDbcwUODJzu9ty7t+nolMbWmz9T+4fhYUeVIPlVWkzzU/4vEZbz
qQc1aRhy53KWPFelaj7+3mqw2/nSbIjXLPzLWisOnw3bDsnR5cQceRIzeslYzifUINDhm/mLZtt9
KTOCcik4cl+ygAOA+ahdzYHMvBUGJLwwwTYSEyghwsQzOAVLBFxid21HXAZ3e18FnYtuk0qtB3zx
Ca+bLoIERoPH1UvLQ++lrj4k4mo9sZvFAtU/9secnHn4EHEG7lCoS8UAViWUrEP1AdAHexR5EN30
iIiuHYSLgtcNXUClwDwzaZ/lzhmrc1eeQ7FLhth8PrXRebz9wORntrq+bh7RZSFxfIcSNoItKhUz
4+CmE+hv8VinyPFHsxbLEr6LQBsFcFpb2X6wzmOZucjD+81/UqCkOHECZjL9zvVOJTTV6o9g78Eu
+9jw2BmQdf7rrzjBQn/bI2AYm/oD7tx9UduSQd0OilR69D0beMzFAqQejIdrGpJ2E0gc2rlDH8to
17p4L7SoFMiAyM5lKoEtMGoB6k17V6IJ2TZ9ZkMpTTzjaf3lVedsX9UcqTeiy/JAhXuP7KIPYSuS
7PZiSGfJU8gr2Nl18DIH6XOJV9B3iTFh2lq/+P21Ou+pkCj0950xsA6aOaUFwRzrZv81X5zaajAJ
hPoBcA5CbQfhxpcj0wGAOPYNhswTNKxCGU2XRQ8ySDn2UCDpECRNXU8cn76zYDIDWj2cIVdBAIuO
/J9IIyXVfNVpZ6ZjZ3XTaYg/6VTgK3Xesq8KbVlS2Gk6OKGFI3mRFUDNro1p2JzJBmlcQIorvZWW
yEfERzAjCYK2Lj1Lnj8xqpeNI+rwB9q9jx2GDHZR0fzTTkHspVO+IHE4TfTZ7NPos/nQHDI8MrCA
cObzq4nvxRUrdnvXN8jB63zojTochWrscFVo9Z0pF1T9sdbUU0q+YCUnsT10saR3ka2h7ZchCZdI
xq5A+BhFXI3Uy+Hh6V65TVHf6EBewT+l3ZC5//Lih5t2KSRpk6kAK3WviW5rL0HosX6ZBuorTSjZ
SHqEQy4E2qmfTH+Rbxg6YjZ8BALAX1iIt/ljjrYP3A9FnF6jAksl+NVc/I4zcA0jHa0WF/91gTs4
dlKqIiPBE2Cax6gdjfXx+Nppur/sOUiN39AhYkGi8XvcPHHvYyfcARdJsChOAzQUQtPJy/X9qaoZ
66WDkl0i549nwrzyChKN0NxPdG+/33TsG0guwPZD9CywwBbnr/YWaoz94ilQkrGWbbIDF2ulLRh7
4KGBYCLcO+LTYSZpGzCGfUfnFDbRMyDEQ6fv+Eh3W/BVIjbNNwLbnbZQ9ntRUHeN81asDqpluBAi
coCs5Ai4eBA89zODyQT2B3+9L4jtI8oXGsfUmYxZtGgRDGAANPIwQxxufR3KGNK00lhKNv03ZGko
Q7m+FLrp6y94AI4xF0d+j4ZMtQkxetz1wyrYpYW2wlBEfZpcBHoHT95cwYhnq2M2NS9xh4Fm7KH3
ylU/RHREoYz33kJo9QWZYgzuAKMmGEcjjeYiG9sBNurrTanxlOmlHdhnT75CcreTlKksaaYz/EMm
MfwQh1GVewl/TM500Ac+G8jZS3vwYNh4ZoofmXbmYzNkDseSALUDqQfwODnLHsPGReHs09RxSPqc
nfn+5f4Jz/PYLsf4rP3H0ZktK6psa/iJjLABhVv6XhDbeWPYg4gdKMjT15cVO07sFfusqpqlkDnG
34q0U3vga6dJBF3Z01aMa5GjO9IQOyY/FuwZ2RgNPCqxCCJ1ouWhQUuNSJuEFGYNgjlu+yvaQ/5b
w4pomdqX5W26XWFije5RRDADarjUixjwsKOq4Yr3ZMPTv4uymcnckiZJf2YkAprSFuItJKuBjT+l
cZdOopBvkKQUj/BU3eBLz1zmeW2Jq/wDnoQ8VVuu2VTckEyL4/GuY/ym11JJBpxfgA/E/n5c9Xjj
QbkvzphxX0M0OQ6eKTzs6OcQ4YLmagOFr2eHJiB9/nGu682emX2aEiYR1EiK77g6eUg9B8iOP1WY
HKsVZ1euaM75lUoFq8qZL4vzjRC4JuEhn6QZykS6j6z120r8pA6jCINoPl9JNBl7XR8hfasHeHlR
BTI2e4tHiiWA5+Fh6GbwJKrAJMshIkFF+GtJ7bwug0g5mPw4bxR4OgNISwwYnUOPByE8M7J3yPNZ
UOgyNjTbJATGiTRbCcQ5YuIS5YcXE+woTlTX0Ye8uOAIJupp3kARWbYSeq04rrUTVREEePxPm4Ir
dV8N6TEUWUG28JQ3U90UEWkwMmRXEq000/IAyP6lMjIFHsGBJNhKvKTYBqJAI02nR+M4VSgUgkMc
7+/+ljLKtjGQolOo6DDhasQmjMxXE4/xeVpvJO6BaC5FoPKe1Zzx/crhQadpRU5EnEx/RC1AdEOB
TBTxzetki9wI9W39EB1HGN2zkjBad4wk2RKQzZtatK+eEQuI30oVvw3VogDYF0MGZT6qu48Fe8R4
WGkT9thjOW/eSFJR8Vw7PYveZ8idaUdOxRY/AUkHDl01FD+8fZgn9PAX/Yv+4xMQprpruNSFjVHc
pJjpTDDPHkY5BZhDo6iUpSL5ztode/YFvWBU/zTpYsRC3zqYFaLJilqWIeIheHA0/8TronC5nQEJ
Phx+WNbI/+Gv+jBeyB8LIbxOclLF4Ppx02d+xxHw1r/d9If340D6HsewTAvpjgIVQwYtoPfd4/JL
CXK8+aNZEX7xAfqU4NTEuvZI7bz5gu1gZobmFWQQWEJYoImYNcBxmy2IZalRW4/El6BgBbL/Roag
3iVj44dxOJaJISImYUXZ5yaHeXe+qJHbFU1oVpa2hEn3RX4mRZk9HYIsEIUpMqT5CbU9moksyt1y
fSf8uLfso0jmNRseM7zo0Xd5n4FC94jeQEmTz7mtfj0CaWGJBuS5IIbzbxZRiOefOaK1YQJ2CWaN
jA8RtUlpCByKbiiUqSdsSjodaFdLIXOKkg1gWuoFNmokRzUiIrcgsrkz41IvoPFvvpTi0IHCmcK9
NC6PFfFjDPrwd/bH2kC6jPUrPgArui1RZhC1XpyUeCDyWZ8+THjflxz7jvRAoyTVqR1cPZBCtBz/
dwXRxcMGAYkcLCqHESclp9T6L/MQZCbGLBeVInsbI7oejR0FaeSF60goOnGt+Q0RAgGNWSlICkMe
o+Pi5Y/mTIjr30+X/j56GhU4RHkdAUr4WYkPZi/8r7pFIRvX0M28TS7ilpo5KGg2fOc8P0KjIBZE
QYYU6G3vIFNxeddXAsev4ERH7nZHGOMMeeIB78ziITxUTVyIxBdhooFBMW/ezq6dMRvpV+8lu8JF
dAC88TW5J0LIu7uDIiI3KHl7g1vz69lrvEgKkLTrgNyQyqfXHCfA3wNLKASpBC3tesWczlit28Me
o7gQjaITEQdFhdD0wPLlfhC8DP0K95VYvIc/Q+UvBP+N11Oop6K4m1XGiudAl12gkqMQtGJ/CCdG
cdUdvF5i1hMf55BqFNl7xCJGoEZLiuxu+7e8RpeSCpW3dhxNl1yEf8oKUblTgql9NE6KgcfmvcIK
bOaAXcQpYHH42cLvo9g9jtMfCbT8Xh72QP7gN0sZIhBImIe5DR/L13Kol4Avy466aaietaKfZf0K
09L4WBQx5cABoaZ4huJp6ff1mgfsXJ0r84gux9zAbKIjFMEtF0yruEnjPj8B/9I1PAfc35OwhFNB
2xyVez75p0ktBn4zoLUbGjbIRrOHZ/OajCOsZu06XzbmWG8WsjUhKBN4T+TJV8sPzyzWKRNhhhB2
AanxTOwE2C3EDC+ScHohbb0A62CTFsx9yHbEzyBY3snfM2LIQrXzhq+tLZ0UuS9zI4mSJvBoDXX+
cXK+EFY6eXOzS7/FLIBTHZvmDQUeh6bO0Yx6ws+xsswG9nXZJ25miT0PHJhpHnOe2EvSHnqvwgLj
JmuE0E2EJ6jc+QfeoLkyAGDCvsPuch7oj0Awl5OEvTh581HRmayIn5dkqDZmqO3NW4aM/SOzvAA7
1+9Y7/rO59CV/BYgY0yjQYWmh5P2thN6LnqJHCmSN6xY4M3TLePAABW6w+2wGCRC3wRBt8p4CjAU
GROmmX5C6y2xkt603A3tK22dCAQvwEb5CsFOZqOZczOTxMMPlnAoTcZFpGP2hBJ2OcFCgboJVWzp
clt+UA4+0EfxhMNIwyvYX5Ybs9sg4jKlRLKBUBh4aQUjx6AveIgMUF3lD+At4XGTfHSHuHMkFPk2
pWvEjaBrrhcZegdMe/DUE9QQPWfovXY1oWAARfgH0WI54/C8u++GRnf+ngV8fWdcBFziQcb49dnz
fzgvCpofMWOljO2hBE10oUO6j8YTMg6HAi/IbSqcS/1ZF48X0t+I3l97vBjaeTQiZNclUH5ktW+j
tx5I+v14exu3zByty12NCJNR5mYBMqlpp3qDYy+4nR6GROmLgKPMnnf1Gp8vYswq6z/wyWdzCnym
bMndsdiPNtDdNruKUAggGfAuh26Tyijj2T/jl6/MEFY5ElcHURlXJxOWyZIr+LUfnGGA+GifaNCE
0htiAu0cWpWHLrfA3A9wuwC7tr/6gYZjQkl4yqjUdscWawgIhPUO3sRrlh4NL8R84pKA1zsBlitk
C2nVfLii2Q40VOCGSquxt1s3tzftY6c73FwJB8gNqaSvvLTlkqvQL5kGVE514Xu+WiXYVX+K4MSn
K5hprbEJcuZl0RliaOOTdtd17j/TIvmm9+PF/yRkRstc/0+jsbvgsXsjyV+3hw9rPDGpwdge/qFI
RmaNRm26vNm1pLGO5ukkbjeX/cQtkR4KQw5QH1r6XqzMBHEwpM3jY5dJgz9hP/CpsiYVrk27eRkN
1u26DiTUmS/78sddPKBdtCfaeilitFvjyYQ4e7sX8naxIfXhKgZoxsyPqBCoaSFB+goe5X+JPiT7
2VRJJ6cZTT2gbxSKJDWqkPQDICUgiN0hB43Ng+eapUD6A1BDad0HDGmnmVuTV7P+rlk6GqOPTQgu
F6ikPVazO89zXA3sR2MgKRpCIUdl382X0tt6IBh/0h5YbwB8B+ltpA/xSrH9qP1lJpnI74d/HF7V
z2lfDq/ifTTQjOdhwCqiguPJfVmrgYBpPF2xUbBxdcha4RDRlHHfzcl+u6P6wRwi+cXTGe4JrmJi
WqBkrEzwpgwh0o3lYj0mkHeyBSQhooDYAU7cPO0kTdlXYBYnbDW+rOr305euCLdyuum2BQoo9xCs
76/7mxDgTsE8+4Q+QaYI8LM1wKQu00l8Heu35BnCsqxqxP8VzkW+V9TBnCOLyxR5GKfIRzXk3ACf
A5V87VFRkeGhmN00C55XM2fFuiA1oBycvyJ/IhfSIL6j3BA6Yxnl17G2+VrcH9gQfyEohDciFSzW
KRAotr+7ifIc6TW6DYi6KOVkW+MooI5iOnEn7tv4rukZ568FZ3wcg/TBmP2SZlV5D6brm3eDn5PN
AY+Fh5Cefk4q7N5Wx0jIyMEfOTElgpCpzflaKOh7E5PjzH8eft6rNChWJlxBGwD2g7pzLS3u9oOQ
INgqIcytSTIAoW84CxCYERHB3cYrDukcvhcFGzPPaNRyyQh2WMifQefwhZD85Sm8RXeo7E/6jcac
OvMWFSUSsBOGooliPGuKl+zBTvFZaWDkKkJE6UrDa+RmI3dAoUg84dsi8qNPW/MoImp3jDirw172
A7q8xGppKtOMe/lnIW+jqk0hpVXVBzu6HZ5et8Nbhe6DR3M6gvhQQxWpPG8yJ9djyvUvDfdPfmc+
SV6bc191K+pwIFoQZgEuUHGLIBrfj0JdxNahRctuvW2KGGK4fk+M/jrb/VQsgcN1HuOYeIrmH6fD
qny6nkabL66X+OPRcWN2ufHAquypU8mWbgbgtgTmV2k1NyYsItouwJ5QvIt7fCFOk14dEUzApy6k
OisV5T8MhTN6wZ5DXmEkH2Hhw/I23kvoYo0qRmC4Xd8cCCCDPLbbrCJ/ACEp4p0QOQXrWrG+U9cQ
9M4NQoMnl+3LYWj8zbpNFioRVynYusa7dLcHG5Snl6EhljdkXeAfVH66Ym4droA64UkBGZDaGZC5
6GIYZnpBk7QX48NJD8pvEhjBkrt5oRz04KW3az5OOde5HTrxgWJEQOLMMwVhUPmEPqzJNTxP0Cbf
EqglF9wJcx2lttuzcBjxLSECCH7e1p5Yn+SJpRCfb89qY85Ni5Z0Wno0QjVaKsb/e4X4Ra5iV1F/
2ZIz+qVunbY7oK8BamyeSZwWUN7Ut1Mi1KJxfBqoNhwRmtIQND/x0UtyAk9FMQJAokE/ZPKcDjCN
UUlURFVlCXvH20Uont+NQdCmo2AI9sKSuP6gr8xMQrOXuC+9sSndnc8PEk2ObyHkE8rkHidcnbQL
8PojvmGMt10MLE8ZCD7Oq0/zIMdH0GJbEaD1gKpm47PvryQfTQPLUkfuUYfiIZH2fGNWaykielTp
O2jmtfFm+uSHIEXn3B26Q8OZXIrfmts1VpeP6Q2RXUbjdWNe7sZ4N7Igqz5onwgpbQ0qKVaN/e2F
5Uu/skxlOq0hRWlycuPDGV6dIsKC89VlC5aZZQBmk7Xpw8GKxZ6Gd7rIPpZsCMB8YtaN3oC/1Mwl
IknmgbIbWK8F1XP55xcAdx49R9FP9mQY8J7DM/WTQhkVKETQy0YAM444Y3K+Tr5a/FyDHYNCh841
jycAY818S3s55XqCyh1dzbITqRHXE3wSUn0OXnImJ2/nHgCNCWIGoQv+lm1pAUzcxjqa4JKHV+Jz
VvyOnJ3WHiMG6pApowr+zTF2mGPmRsYMymes8RzbE6ZGNijM1Bv2pgoHbIpM0BwKfRDo3WyBpw/I
wolWN3/wl7uI0LDg8bUalx0JMYQ5elsa4Wf3nRi10F3MrjaQxButb4963oqmxDp6bO6J4OIf87H1
g4VX8IGSxAer6AySZjomKQGV9pZ1XmgKe5DDyL574tAYmZ3XzsiOT74IGwtmatIoEcs+diR8grmy
p4LG9Of1X3dq/yTnJlwwVw+PHR4P2Cw2Cv7DUtILzshYPSEWbMMy7Ya8qUI/OGYZxHTBFoWSIWL5
J0pZKP7EMwz/eIRMr7AilOh3L3Gz/pqM/xi+JiaGEbJ1hCQVMi0Vf8h2hiZWRg2CdAk9A5cs03nA
Q8aYgd2BrxAQ5zNVxVFrDWYk/3sqMmEEf5vMb6bYYFy2QjDu94n9mpMLS9xckvTqKJ9/8Hdoc26e
OIIWPdorOT+HE23RWGqSx6/NaIRjWnZv+u4W4efOzUea/DAlsza/5jQIIrK8ORB20DSYg5aDBZo8
ZJa4KgNp34Vwq3j467CwPhwIggzOTJYW/rFBsUnUjPmOyvjhbqdEtSDzZoj2mG5JbhLizB08Xfhd
ZF+DX1gLrr2/vyao93Eb2WMeKcrJOWWx5k8RXAkD62SXbwqUAF4WEdagu1jISogf8oMAH3hMyYLy
1FznYryhFwfgdApG1GYv+eBHBCrjOBX1RyJxCd7pOHGvJ8RuAHITwqcoU+M7QhRAUGOfQMikABJG
G6MLChUpbg+UfWQz9bbaNX37wxRDELL0l7b1r+YbbeJTBGltQArYg43mQHE3ov7Xpl0QfdT/Hbcm
xwP9VIyDYoh7n8qU5IvhHqHWD81jbiFafYaP6Zv2KhuAqvh7PPTR6qeYr1OL6B5RIGjSvjixgDcY
H7B/vLGmSP6vgrHMTuKXo3Oq9A9WP/R5Kx7g4ItD+wXALqCDYfKhPaekHkOfrIZkjv4xNnG8EwXI
3gi1iY/2hr4d3db4awlMQ8tZJfABnJI+794Qh+cEs+/LIX51PTAmTnkSubDSDF+1gsHwaxSci815
yCE5wBJeLPuJ37Meex7jgVGuRFzU85CnGHn2qOWwlZ5II1szg2FYYDCDk7wYuXCWjuDDb4lwA02Y
BMxxZ2E60XNGMChZX9ojyXHJQxCnyqGCBAArn+iR5JQHoqamQ4fEVSrcuohdCLxmL4E8ODeOLFQd
3KrIA/k9+ZdkWOsL/lm7KHXg4ReyBvRwi2LKeQ7itXqehOdGG73NPNOHNIZiUdl/uCmxBngMegAB
ER8PclAh0pQXLeBAM69SwiIYeyDnJxvGtAhLyoyFBeGg8BgiijVwZeP5AIECMOrzljMsiwwHNAZo
o8fkv2cwU8zI0QP2/1iYMMUIl3Lw33ytcMOxFiPz3X885e+ZTI7I+RD0/KBnqGLP2WVZRYRzGumJ
1+4As+EaJ9zrapC8AB4RMsB68sZGXoFuEscLNAa1czz0Y/TmWCxtwE76kNm/9S1BHDvM787jVC0y
OFSRojVYNPOX9SWk7ONA2h16ZiwUlV/9sijsVTWXUNsgADicj0TIzf/IivRJouN2uBgijiGPxh6j
rVe7QxPFKLkYaF4YEkhfwmw6dJL+FoJx67Nn1GEW9vwvUYSw/er5Zg5pex3wdJkdizz619La8LIz
VoSjpH+Q5ggNeziQgUURxdfo9nJ9yAyNZW3D/ULr2rEMSDASgpcwszlaLnwR2V4cyegi+I76K+Gf
uy7VkLh+Fqoecd1oAqzh/O6MbGw4c5iOFZ59v0q7P/HWoZoiE0wlWRIzN8Wu/AVxo2JJw2XKIE+z
+rxc5WhsR4CpV221E+7wa0heBKE0oqHZ5GkYEXio+CK6p0Cb9rC2RE6NV+2UN+eKJoFoMPx1Qt9D
wMsCdl1HgrNsOZO+kUTUKQFl6CFSvCv/IV/K2EnV0O/JxRojw8XqOVkg2XNuJPXYaCFTdfnZv9jp
8JDMLnvlrStR76gGqEJBjivrKvps9TFHsAgKHgBv4RGH3qCw9cmP2l8hZQbbeZkVIU0dU0uj3w/4
2LTcGeKpR6lj37zRXR/AepN7zRk7e7Dh8Q4iQ8uDC8ZsXDQ06JFUwN3WR7GVmUNUnCyBFhu4BsXp
Av+xGi52bLgh4wYoMl2KvPlHhPHJTaiL8pko12yNipSQ76pvTkSQiTrNZ9+55BWcAfMtDxcjASpN
3NzuC0NVGw57OpP9M0E9hvafqBhAKVdiN87NW3yJimUJmJFPR61WHJ6EcJTTLcipTISm6nyWMhM2
R46xfEDxjrl6UP6bv7mKqGYQwnZXwQhLQQOkVgWQrfr39LAA5vAgohHv8NUJBW8GhEMUUrF8mQ7u
AYvPQeQ+4oOJx0R8g1cypi1Lfkd+yQckSQTz56s8BSwFrcr+2Ba8yp3YOfUWmd/3mTzQ0fecu4uw
g9vbzILqzD8wsKIpJivgFtzd8bnnp9xOUAMEdJv/A5yTms+oRX9CckBSEigJ8o34AwTosuep0Hpj
g6ZAck9qmwt8moGMc1rZj5/5Rj+FHcB7zeig8asQDq/T6+BLwPeRD3YQv8GL6cexaMmFMZvWQe4o
dr5j4PYJ0GSt+Zg1TXq/mLVvRrDklLY7+kgpxDIoNHo5xBwEI9JfgNWM0kQtFD2pFNgmfW8ypZLH
6Hzy0Qk4kZIv4CDrXHI/SKH0h8cQQcAwAYoB8Xh/3BF1fPic7qR3lUtwsGpWp9slYSdkwkjy5kPv
F2A3sxAXJKQgBlpgN/IY2iFVyFrDPFQgXFI0FSU3RhWBsvKVdpQYtfYWkB59Fr/nFhX8ZYY2Hikm
44LN74PS1iHcbn3RFU4kYMqGXG308Nx6eNm0ZTZXwMEtv6NSXVljqxjtnmC2c2S6PLzcqTdgR/Im
4cmETpBjnKoovot3hyYTYs+oZ0hp7He8hv+zkRa9piMVv0a9/DISHbkLOv0HFU1pg2w0LKESOYMl
HIT9Rd9YxgOnYEQAH1X5nYBLqWoduABaa3orkBUzwP3mPS9H9kCXl1dXWvogrnrZzMEcv6UHKMDz
bZ8vzNeViMy8hg9E4zseAYIwLxaC/h6b+nBFXRAhcAgHJrikGHJZK4QzzmCsBw1itXFUbX25sTuv
JWDKuwVWwkv7ZiIkbo2+t1jgdTlJxPKCWbYh6KZZthY6+s+x5ynWsBLg688DzQ4nh0YnhxJO5MNe
8zxl4X9BGn8OKRI64+d2Jh+/G043mVwOUL6cv7hl/FZqDNskkBBYKOxOHqPtECyNxEGkq7/pSKZ3
BCc4VxwVxB/DKv8uya2GypOJZhW8UWtPbJHswPIyOwMk/KHaZrDAJdLOZFMmki8ju4qU8QXU5XZT
2vT7zCcgDYsshWCGORUVEzxAcb/G3YnqmwSBnj1ZIpe1i3VN/sSm1fHH8T6wS1DHsjUkU7W+0zef
LE9DYVKHbb03103hfNMJQe/o1QsYKhlg/sdgIvyhm5HNJSSdmCaprqLlqqDrl0pMjTBxQmUttEbE
JPAQ42iJUWDvoP+IqtVHKMp9DjHTfdmnS8PfEpDO2bHCAyEEW3RgINxoWIVjpI8Nh/ekxskOFwN7
HXRRu8/xkT29AdnFy3aJWKhb3ncHyHcyApW5bEle35QFcHH6GNcZyw3CV77C6TOkrcBnaV6PiSXp
sw3aFUWNz/3XL8I7uXMRswXJmwhcJW211bgEKxPzvyZyB48/hz/wynVYxpxhTGEIGT/EfburNmpP
EjpvZG49UtcGxhBk5GWD0CINh24CMMs8yW3crSlFFwOcZkN9xBHTjus35jtGjK6TEyCoOUZATKaE
23Btza/6JcpcqDPYK022VOY2dC1fLFtippPOLUmjOHKQJEnilidvVngQ+uaxm7Zs3ZhSjH7Ut59B
i+LlLPwrMohkR4INsSpTNWaBw4ohfHjQlE4H2un244rR9Pj2lVilXwMNA92zpFHONgXXhVVHSJop
5bAGDi7B+Rf9cuU2xivIzTr+oUsnjwfjEV/+xXrPxMeoYJbeOqRBecO1eCxzM6MeLpt2vopChLJN
IoDERYILZ4CxryrAuClaJwTBeu9qkDardAS7c4H5R4ywuqaYHtzXF8cunwTlbwjWH5nfIpOkTpxV
ucfo7b/wlAoHeDd7+lt3PN9yu36j7tQna5Wl2wLIHl0sZmeKch9zyJQMvMWQnU9BUZaAQSujgN+/
JFRvXnkSSKrQn1D+4zms/Ys8FjZgd8mNGLKNgaiQTjgDefbZ8da8Iv4gglc/ijFrwyirKUta6SVo
oacjgnMrcidHnGolw78SidONT5ZPW6ypkq9Ewv8u2wHZqbQttQ4Asyb+fmT9TQd2tT5M9OtuwGS5
KqhqfJo4kzHXyzbpu8IgBFBvwfMgRSeAQ38lFadDIaJucJLxR34AKSWnjwdkbP+WR/zWqET2KMFP
j72QGTfTT65J89y9Otj1ZqSu9MFqqiDzOfGo6mOBFGcs1zxP6MVoieqcsRUB0op/H8xFcW8cje7T
4Xp4uOzZ8WD3c3NLoANjx5T5TqfjKd8lQOXzdD8RvYEf0nhYce2UYXaGH7YwnHK2c2pikkC8r6Pr
2EBFsFimXyqNxswC/ZClHWC4o1CwJ5IU4i3RoATgEre8DQU2hyv0G/KrLlMqRZlUKrwMsPqd9YgU
shsZsIjdNlXaYuEo6RHSlYRK6mW1u/AXJNJrJ3vVsQ6PIxewkETYzprk+lE4K38uIWowGOaK/kuC
pjAyQlEwOKHVMSokAc4TXvcXEwnAEkTYodaJFL/y/+gnJbmvcp+/uUdpBwaOJNiINytHO1Lv+G9c
XFlYkrEPdIa2gxA6HVuU3mX6gYOP351uBg+b8RILEEmXItsC06fFgouPAT00amSHfNspTkom6HIJ
93Vzl2+7R3J34l3WpSEiefw+9gUs+gzfzfniFP4IQPfi/3YDizRBi7O45wgp/d09lim4at+gd0cU
in93hHOVm1JYFCtHNsb2EjfOiVlydRN7EXcVhClwHLAovhjJvs+nJE2ISgU2opep+JdVf0dwOavp
hYNcJeGuxrCBKRGEjeEQcO8ofrQrIosfeTLFECh7yxODKy4lLNHG+cqi3DBdAarH21n213+hC7lf
tFXx0N/7R9AQve6hTIRIyWiLmBxLmRNI9i4MIPMPgwD4qn6+syx/HAVWUNT5EoQHDomVBC4JloZP
lJUMRykACg8+v8SVkR1xghHGylwXvxdtSGoqVh9yFLlQ/qtrRGiTkJRIqPODfjxTLcQCfPUSGX9Y
6Xbs3KhEArRIeHCAJYySpOq+L24j/rRyQMaAKjIrBGKHKXIEnE+pg5DNDLEnXEOk1pwz3sfHscCK
+aZvjpOG1+FAajqhngnBTTMRTY0sPujwGS1Bdy5MUYNjUiG2wFuDDMNtYeEfDnMIUWRxR87UvHML
suHl/0w6gvrz1aXDHXsU+4lwD5Ot7PzMGjA2eTGAvi1+rX5hCRHg/rLxtndMx0KRngPPLrbpLWLY
SETOzseZaNL5xXQtSBRqTH6rRGa4GO7gEkyhWJogTANsw3i9Vs4X3o2EgK8EuwzBVMYo4MOBLiPX
bdraVSqthn5NipILswOz9nIaEk4r6sDEroi5AGaPcPQtFplyqqxIxnF4UQHUaptXdLD8Acp+Z0/C
IYXQV3DLMnqKlq1wi3ef79nOFtzYpCZSLQSIiafxZvcJJefLE5A38yRJhEQ4xncr/6sINRcfGYQd
8XCkp8bDSGFb508Ma0JmemhvVXKV7od09eB84e7Ba7WAJ1M3MkbeixZ+QmRmBGDw12bXBQPAcLDM
7hArywZZUEHO0QscinvtWK4G8wGBUQmKof8PDyPV87gkEtxrVjgrjSESn2U5o7E0KRi6ps90u2HG
FdjmQLvPJ+vLmQcP5DXmA0XCxGd2vofbWQFCZzXe2P5EDUyYTf4aRpxNg6lvV2urlwjtQw3lD1kL
hFg7Iy3zTX7zc0YOqw55TraKLkskQ5IJaGz3vNmvlPmDNpzjF3OGbH1safmd013EGcgDyVEFbWR9
c6N/h29/EJdcHJTVKx3uS/B5zEkAAmo69B7OaHoLrvoiE8HMmPURyly0zFgJO5/wR5UwepzGIs6I
cHIfwA26X2USA34FAAKInMTs7QSkUq72ZI18syOCPBMQV2nZWkbUALrJerDA3m3RmQQyvO7+XtMS
NZJwPGEmMMLG5ht5oUbRjrgFvoT/gWLyb2/tMVps5wE1ZHLEcsUgNqsBs8S53iwVm/i9OHlMoebZ
c3COm/K6dgvaQUdG/3w/4I6zKvgjDBVGihqEDIfWhswVbyZB16Bd+8g+nDYkTNisRzyyex4t93qU
9F5m3jZi4AKgX0qoqGKJVrO+p3jDWd2jtYCoHqZVKDi8+dmGC4exCOO4i9POHc6qFQrTuDQkBt4t
3xyuekFz9sDNWu5HnnHs0cfqPMDeyTmMXfHu1pSKZ4FYYQxWUO5vAgmWClNpLLPSYtb/bzHFu6R9
/yqqB5R1bRKE42dMS5c481UCqXLDE8OEKmYRzIpGQpYcEatd+LRvi0Kb8J8EoHnAE/fWVm+ndW5Q
aK2WhyI98mfJy8w5AxXa/CpSFHls0WE3qEv4wenOmHNHW9BZFEX2SUD6WpeZwoaKrsx5AJBtLgbb
/RJ6EBST1FoeDP5qIjvT+tk3F5rz4l/jqztMetOqE/cB5+jti5eYNURIn/QxkdTxRazav4nuqw5u
T1ixOS8z0DU4rTRDVcn7dIEKv1M0ourX2viBMlb2r29JbnE1Hldzi/9Kv+/LiQkWeO44DpFCNlwc
6F/vfseFOBQ6PFPZy8QEdslvzd6rkUoCly6kxYRQFe4kkRMEhXHPCyazC/otqExyIPR8IUEzkFei
10TFs0aKhg5+G6AzM1uAmk6jibnBSAYABprrCg0XOf01aTAcPkwNvPOIk4WFcl6RIsbVJQ6A3Kp1
6gwsUtyIQmjsp/UziSIO/5vicdIPQkFvDTUOP7IHMCa+ag1BYv4HaPvY1xaInkZoh/+yJZ7CSdpN
kbwQNMS20PijOEMRsRDOxq8xwW2BykgnWIERaQgir8kpQmiCLcb8GNWq73fgSqgC9TvR1ZxAzA2E
TaVX5CmdfR0bSoyPjuewcap949d/NY5Mof6guAg7CWQyyjXKwCvmao3pEgKQWKKcI+U/UGu9Vk+d
hKeRjR4zAoB67npUt7wswvwwbohtG1zIyvVRROIwczAR7nMWO2vxNq8r4Np1Ebyd2heW8i5E361V
SG2YwTtm8i/dZGwEHGBPryZcy1RMogOsHWEx/kphU6zta1IOiaVSoOxaQDR4NcJ+SaLBWPpfEIoQ
TtiXYQ9saC2e5d+ZqcpkfuAHt0ltxNW2FOqIY0HMjYD+CFowyAlFmpAz6hJKbfbEwLuH38H4dqFJ
RQRFUYdq3IAGxItVA1x9AUwRzvQEFyvStHiguPBzeHTVrqPM73kZUxU3BeJsEinfFgo4icHyww+K
5hJzNBwiE4JqKQisXaYLvjE+zpxPlARVdO641PkWvSsqUrPm4IPZnTFsNbBYztXnT0JzgyyDBMBi
KmgoRCdEZfXnv4BY99Hm+tcLCt5Z0izgvslXtaktNZSDyLEXIwvPDdEGvakU+cZ6sC61pcrD+7Y9
nu3I/Ca7746OZxwZ8Znr6oyjimZTP7Rog/sLaZwylvciZtigEepiJEsRf8wkAb38ty2JIK1c1d7k
+QyTDnSzyCXAnC7qJ+98a2970eD+ENllNZ5kTKtIoEDnzBzFvYjnV43RSMMStxqFlHiZHsDCtta8
MzAD4NOs7xBChhYOxYjFsAMDLXJitOAkz77aaUuxJfWh58Y50lIpsCZ+eJ7EG9E00IKaubpgeNUC
HqANFdJcV1cYSGFnZrZ11zhjhYlsvfTPoPQaSp63zjR5RgOQODoFvhSKquacW9tlt7A2OpADxHbK
DLSLMJdwYvpObfVwQXEE6L5fG2uIO0wxN2/rE62ZW8mTiGTEYMlAqIegdzdbZxMtUmqZGD90qEbK
vxfvRbpQLP4mTJXMuST20TFz99SYXi3M7+KHupoLkcWG3a/VwAdBCPfnMzpZU18Fs7kowY1xEZmE
yWN6ysciRQLapeXzzgJETSZ/xRf9DE6aCM1Cofmdtaa+1Uiedkor4vlIj+aRWBn8LAQ7pz6WYW5j
HlSrzKFhBKWGHKiDP+hivJAAezOuAZnY3uxhIcJAJvFkBu20IzhA7TUo4fj+jndy/+a31digm1w1
Z1uokC6yZ7RieOWJPhO3Bfzg/0dEt4Y2Pp7NXlixiS1zczLOJMsMVB2DzCOkRTKuLNw4AmgJgmpg
rIJLjHPkgO4+WE0K7RAX9ukQ2DjBImHa6jCxDKeoyc1dxa0/pY1lwT/wtfARpt7ONO1xoFFk/AVp
qKYQjIPC/grvmyFWDCh1cgDukDOf1RHt7k+7n3hMRE+WrKeo3GnK4p+bKdZJStqwEOLRhzc0UxxR
/DcP1ISeaUdgbSkjHfp9r9WDgc3XtIEcYyjxu1DQhFeLeBEIFAnvuf35e1OcRwQAPQ56ytr+w4OH
wtUVnb2Jcy552imcM5yRFq5v88ZssMq9Z8AgPhkokAlNpqXYzY68wK3xB0Th8zXzl4bpGAljIct5
4qV0dvAWbM9wGLyl9PjtyvnPeMUDUuGaqcHk1jf/wnDN2KQldPh6w5yKUKYbzzGWgHuSt15Tx504
dAm+vR2YAxwNx56HDm+wU5e8OQUTtte3l77waI60YxiGkmkNrD9fBBNp/K9peudwd7IkLY0UQaRY
j18vO5nEPILv8Fz1tWSrO2fu0nNDe2yUnyT0AFsjS2fQKZDiZutzd8mz00TPYwRl4mIazGoWC8Ai
vAaUM0Bx8dr+6ALhmksY+Al6FaV25fGCT91N1Q3hEnbqmWz1A6rBIXNIATYvm7sp505Kmx0f6NOD
KWiQlABOxRf3YKLPr6Y1dosCjLZJFdVBAgXgG+XFAsOAAQ75cb0m9XhhOQ5PHOuCB0K98ZmbkYxk
hpaPHiO59VqP7NsuHs/t1YoG3h02T6p66Zw79iw24MQ/9wxRhcyZWvS02OTR8fjsjg0yCS6+m0+K
0hfFDvoMvOsl+XGfCTrRymdV4Y5ClERsNvz2V1uHS1KhkIeeHa/FRCeDL/+3475cTl2FGQSpU3pm
rkySYx+BMtZnoDIisMO+STY+4whL3loGxlASSo8fQJhvA2UCmy03HA7C+Qezln1UGZvP90V/D1vK
9bw589TSFX+A/TWeYoftTtwKrxh6RMVDRMUMYDSzce/vylBAQOY8ALjT3Ic+s2teF+aFdEx4Agux
eRFe/G+PCvpB6Dmft30WGavwCMbPdhCP8/H8Y+m8uhXHsiT8i1gLJwSv8t4gZF9YOAHCG10Qv76/
k9VTMz1VXZkkVzpnm9ixI6AQ/GrPSdm7nKpsqpJeYuhK/DSCwnxZyUrYBtVHL/6MrFWzfTLtK3Wi
xTNv6zLNVWPNzfpEc86o6ohmS7rw9fAR0xhbcbV4H38pMhrLoD6RfESwgJPMj5xAjmQ6dcCD000Y
9c8kLanRfRQrBLHbN13WOX2uzZ0LERMoUoypMUONXkndmVJ4E+5yVC/JKZLVg3FxHiwKPrPpZuAc
gb+aNYb0epomCZsCHztlDk2xLgBImFbznsZ5cTuHtWMLLDw5vVXrjn5bp6T0obwWchDXjDVRrcRB
nfY/C1TKgAzGieODJGlUWiwSC5954c2JvaXiZteiJXgQ2sBHHac+OImIa3ogm6UaYE9kAWJhBovz
HPCQlo74fa0XnP/txdqBxTXWtlPV9ZeVK6oejQORWGedN0QgzJWA7E3yzF6IILESXVtfGiI3YY2b
zhREdaAnFKVDQMUgRqaEjeriDOjsGC+mCzwppWpY/ysh0qjCERFVDBIbyh3gkihse67FSf+E7Nqy
6Zw8d/BxLdZ3qY9h4gVs8YISwixzfQwdWWx2NZEfrVqzRPkD+iNmEZVVc8KgLZM+SZ1bUiD01CcC
rySAo6ZijsqN42FRpDFX5QoKQ1F00CxwXSl1WHC3LMwSYkhLgrFy9uODKW3xfrZBn/92iXAORY/n
Y8Vb0gvxO6T0I3x8WJibquONpz+ZdouNMCyBqkGjkkQxEEYLxnH4YVA5h7YdYQP6VJ1/Rqd7cxj9
sBFQbH6hzm9XWKFWuZLuiBTAwGXJexYJCK7E/91eyaggC3nJ/rjFXcEjAxN0nK4lLY4BpEaIpJun
6Amrlxnr4K5sa757qpJ3P5Gps2lvxQ/KB0yxE7xpDCq044IdZZKA2NT1zN9T3czfOYrTixE3qhGb
zDWl5AWyAKgRb16lpnIQgGN5ltkYMz8xHTZht8Nnc155i7faH6vPuJrwiDhF2+wTw4M4qxxslrzl
L/+15Q55qcTGD0ctdoviGFDscmzimCtLyI3PKWLbcYJQIWv6FHS5mU+AkOJjAWJOaqRywv6P8qrm
heNiFFksquBxV0zRyl23IaMqyFvNiK5U5FLK2znCf1COFl9j0okAO1L+SjQiiA64Hdqy4ImiQcC2
oVhW5BFfFcoT9O5wRwqd+mpaGVIF/shgXGaIE1jXcNjYhdn2DwaHRsCIFj0hUYeJiDLejHmaFDrq
vIGoAgkrMimJVvjSWgfiXcL9XQqpgVLlQTGac8hbD4y2XZZ1TipeRGM3DQidFDMcaGR3RyyE2Htn
X9nKfLf0NiLa4n/ssK2gkntRiYhxUaIIDEljB/O54cbo9LCrTsXBGRUa7UyIOCAZDuFcJ7YVQ55D
MfSFufmReHyg0awcKpKjhqBewhGHFwiN/xehMN8Pxoju9YgNuAsVsFiJjbKesXtGrUMU6+eWpW25
/+whcH6HaP425JlMKx4rXu0E8s7QkE1p19eYyge6GZnDEXNXI8q9q6XML+b8Ab5GqfDHvIZ+85RC
adRnTxcjNwRR++rmkJ3dGTuAHBTMzTZnd/dczxkwRP82x6/0rjqVOPW6GnhHdXfPd7vIUy7cfS48
5qzK3H7xoUttNwpgSuoYm2spwB/H0WpSi91RHRfu3NODdhGUfQNbdNiMrIG78nyCb7G4x90CBDek
CdIjk6RnmxtdQeImUDyPnkglk9F08C6nFh2TrdwvyjX/Okx/NHvXW6GpERDsh8wxVqAIr8Wq1AGJ
5oyVDYpieLwzDnaforG+86YJTUhcK6peQpozbfOU9tTdjqZ3Ednzk4PPsU4YIGaiT44kxCBB7YH3
KAQziP0zY7Qb05+xWL/BI/m459vOPfIStcP7ZHYUi60ynG+F4gGb8nhko5hA47hccxR0tOsOyAKT
iVc/BOOU8G9RXRePgEKzgKQb8+cA6WIomiC7pSxBhIlS7JwTDK64FGNL10eFp59seDmUAWCBqVUz
vKHWU7YZN53tt49eLZ3qNDdOrihgiWQEUsMHEDN8N4sf+S8RPBqZGCdaNd4VPSy5THfodSxiX+F/
9LBplArvMESbCNctH9+j3SN0BfBImLFcIuHd+Cu36IGIrU4/E9+dy+xDMVQKicoBOYbfiUb2424p
JHzwXd9/zSvIF647ROnWbZhGswbmTZOJCAqBQ9VnSehFfngC5BDG4oGH8Th05XIIkIUEB5XJRy0+
NcINU9rXPdVSTowMAkrfJ6EWtqQmFnxWFEzk5jFZk4NrgThoflVRu2WZZtVgxa8FKZjpMRKBizuD
kpEoCoVQBRWBxpYtcz7xRfkHjRK4wbse33M0Rx7WVljCY6k8KQJd+Ah9w28BTYm6ir8604WjBoJA
AeIMqROWxYqBGE8hSVet55AnxJ/AO+kEahiD9oI1Q9HeQqnjhDEbA2P64suQ5OaHm+wdrAk8brCl
pIY4i2gQ1fzEk+bQJ9EibiRGPLTtnEj4e3AdlWQ8pA5mXCrB/4A54aKeofIu0qXLj4C4CZ3Ik8MS
E9moySDyuzQxFP9l/iigZV3A1TB/0C96eFNcoA8trol8HEksZb4tp5LlMt/SavHe/SLjNmmx7MUc
lISKO7YS2srv3DMD+pYJ5qRUYUKtp0lri07b3U5fVAqaikxvya2lcxR1ZoFkKhWYq1o3IqX4mixJ
0W7rPjitzwAos/71g1CeXWot1WE0jwKInOasCDQzmvlyHNRxm8fbQclKel2/x0q9ZQuNgytK02ZX
0+MQtdTgYdPD5CS/VdDZqVp33EyiVc0okfNK+a9JNplH/LytwjLGFE93m8zCClucDDDSVF9QnjSV
I+vpEbFsrhjwdQZVg8y7JQh1kO0EpnjFYpN40FoWfNHf7lcHOodBJHB9tjhgmqDieH/OIFc4wT58
WWecfpx7QCDhEbD3WYOKtEh6vvI4aUgGqO1i5qcLVR3u80upxF2/KeuqsXvah+26Jh4kLakfkQul
XVOs4gyVWGoelBw8HugBoR4Ku6Fa+Mcs8w8LggPFKdb1vCXEqQbUcRLx4JuCbq+o+1l3cOQa9xcF
8o53z/THRikJQgFnW2Q0gx/m37cVmjGQMHS62YT2IElIw5ueqdPiJ++TjrQBnhvipMeM6/rrT4II
8LQz7kyBIIHgqDNUG2vfaGST3l6ZR0cPJoSK7rRWJ2JOxX/wRwZYT4Lw8Memjn5dUYHza+gOoRNF
aBpS4fAecc7DrAz5FCETDF8OSl2U/UpaBtqTUGgl6ZBqxlO7HBu07HQeisavY9WSA19xLRkEam82
4D3WlcHDhJ14womsbzRJHWCkSvlOM/2l1mT2ZUEDi1020bd7/j8tTiHzOXe00KDwnT0J5tIfrbAO
hZA9Je1kWAG4GsvhnMCPho6a+ncV9Qv6KUnnxpAo3eIPAtvXQGzJzXB2imeLfy/VcX0g7qNaFDJR
xxjSDqM0S12uHCE2PIlhY/7+pkERWYHw/aixkDdR0okI8WI5VNRkSntnv0PoM2JzheIUESLkhWNI
xsbshC0M9nCQsREiUKiT8Wxad0vJK23lxQgiaHNmHIljodLWxaPuDbyx0DySEjaXYcSqB8GLp/pC
bjaatlsx1QYPHtCnoxejn+7OEskHvgn2Z72I8jWTErrnW5O38DCM3jcguPfCpz1lZPYhQ529Am4E
eR08667Qo6so48QSPd9RTGEJN2jOHyC6W2wkxI1pufhTsf2w51/OxLXHYegfumfRqmJMmogzSA+3
dNP7CxEecVqsT94pzhBwwgT8xG4PNglYUTXiqR30P3bVlZZapoM+Usvadg8E3PFPCG2hIUvcPfU1
Ksvz7rl7cVDIRWxDObSKdUw5R8PLiycxoytl1hhNUMdDnoRDBaMT+OeYJPTM4vV81gkVfnB40REL
91Q+maA9hRx9mDtBYskRzMav6VjuxRX9opgFiJqZZMvkXZH+qRkRQ3li6BTxhjSOUfWAowXApqU4
CZeqSKH1cq59KSVb9TXNR4eAcPxj6HyH4Esf5ohMH/PjMe+ue6hD1tIN8LNBNxRGEGipzC4OPwyg
XvyiIoXLHlsMjnaAZD2IRF+PkWNxsgwg943v763KlwjujqxUcKkpQGgABWKckTtA5nwN0FVaAMiP
wgJk/sadYTNBN1Bgsgi0nTvY/s2UH/KLKnfirxDcjPuGH9/3e8raL7SX7nZmv3JZEIYCGv8DGNAH
7vggYds2MkLjqn3z5/qRspGOeyRzpY8jjfQxm9vxCDryzPwgPd3UI5/GC4NdqBFQ3MUkX3QPyccO
nivgKu+HLCacaqgk9Wb5dEbVjYEjlqsFngqLyYsKjUKEqiXBMecHw9eH1DIG4LzPp4Dw2tli2M0S
29d5n4kdlOfIsO03jnrFU7VYPYz3Dvis4Cf1oOkOmCNTjL/20M8GqpqmNRJSDBzUIMBthcDHpRcR
kSrU5MMI1cGDAdZqlDUuyyggpfDAC/wlq/BF8b/XeQ50+D3gWzbueWSxK0Vc7D0Sy9SpjSgCKDmT
L+q1rLD9qs9QB8wAOf5BeFLKL0ngnCGfC28m2tFWHDQb6wBnAXw9Z8BApUPPJCI/iVH13mcKYrLr
U01b+F/A+q0FJszZAFUSslswNm3tjzIEAzxBYI///O+PdRo9/5m5SXzWT+Q7AR242cHLRMvOZ9MC
JvV9h2AaOmVUM6xwARpQ81jPCtKgupIfBLzu665WLPggj1uWLBjyJOFH0Xp6JUtdd/VcsQKiYCcZ
rKSaHL5f5L27yoBTZK8vOYs2s1U9sy1pPsZnw8NeUDEZO/cUZfcWelggP0OoP6xvi2urqrwFJQLc
518lYF/8KQ66rlEMx4WIkJ39sfGB/sOom/jTVOLKU3dYbo/A/nIE65OTD9XM6LFfQIH8hXgXP8gW
r6dSDOwspuZUeR08R1eiIqMAwJn3vJ0pw5rax7/pWXygqnbHlcgxAACg5Y0Odk7dqK6CX7ZyRDke
kLjMQ6fThPeNQOVfatzpm0UV4DMOofTnc9hBR0bNzTg9MwRqWSxmHaIPcoHPTiKq3LHvVktTXFUh
3oC7JBygi0vdBSCIiCg8Quogc0uBL9E6oVjGn7Imh4C9tvQvLHOydEOJLIYHIA0Dexr7FR3DkNmY
UjzhQLACgBiLpFd/DDG0GZT8CX/eUOSdB75AEhf77InS5YZKIZtfpOCJhtoVmzkbhl1eGTQWG3hT
pY96/yYvl2HwQEpHLPAx50spSCdMdpM9wdeSuQQaoXeoYMXH9rHNgZcdtE/4UYS0YCErfpbRuVtA
G/zDqCh43pzidFvX/CZ2QNCQsnnhMegFMLPnFzNLrDWULWR/PnLxVL4zjhsEcutiUK5YPF1/Yvo+
izjsMKtPD26un6goXC8pOBI2DK1MXkwZR1mxcGdRVO4mCiZQE49Gu4XfBqFbLPiIWUzyBhZalTe7
BJOBKzZljvTms+ilsqySDb8SvaVrJW8/GTB+R0fpRterY3bD2FIliIAnUR3FWT+IqeZB6Ewagq+f
co5cS0IU7+7JSraveTtgYv908tC/h77q6Q5qi7V7l9Qtd19gHdM8YencQY2fbxBvs7eYvfBjTOaD
FDGXVkP/FHrYT3jtIGelIkiJuhxRk6vOgjtYo8jI1K+nnIHcDh0GEEV/EEdnxCWCu/WBz0DJvXk7
G/BT5n0r5lIgyRdq6NtFDRhxfSlqaKVQmzJj7YfCEv3vDeexi4LnOljkTeNXgT9RE39cy3oiRXpa
EL1JyAwraGKZotJ82L9YJzU49I91Y8biLQgVuqVl7nrBFzIfTGALGyevlJzVGOOzyaYU9S4FLnKk
qAMTA3n9UF2EtwZfp97u10A3jc2mAypzm5kiD5UKscE7J+LDY5ziDAF4TdFlsbGnrtB5Zz7RAiWC
NgdjIxhhpIkYtaDEP9WA4bXOTGRun5yw+ymhYoOVXCdGMzGC1fWmEyERXRYVoRoglh1Ag4XrU7xQ
+hRjbMmOLVJUQt9uukIPAKIgPACNKdX6oD5OSggBO/xqvhC4jEGkG4cfgmzh7il6iFsPXThmcz6m
Kt0ZWxmr34rCUZSxNLzOkO+rE2PYAQSvFGqibHyLK/6FinBfsfpxWQQOHZeKESFx+PIHECR69S0g
QseCNXc867kZQRYMj6LqmeUfowS7d3APcTo4hvareNFTi8ENS8lydHF9l0rDOFkhnSkYROvGND5M
DumMzew8NfcDhF+e2gMyETBecVoRSekuNb7ngfaCwhzDQ4/LBDLM0MJTU3EfxaSDXMXvIoFS8K6I
ViIYUaM4qc6yL0mDJ8kpZ0uSqac9CAno9AAUZwNozcyHzguY2f+iloxOsSz6f+BZNBuQp1vNimrd
BUflwNKfGlZLzNLxvOA3A6oiXSMXNwSD3LvgNjag6DCFtwC6FGpw/o5s/yBK7lh4pajsK3PXMCgb
XPRDyFrndoeo8u6wVKOhvbnr1z6NKrzq8HiEVCVwZg4p03hO/tB11FfEWtFBf1zYLjbA3vX8fVA5
gD00eBR2jDoNgQwPKkEEyYGEeqEF33uRDcpovqhrlZ0MTYGLMQr4e/q4TYP4BrTy8LIze9lcsWdr
G9BsHt0tfjvHex+RZIeh563gGNlBqXhoQCrX5A0A/iOvYsCuAKbryuYfLrgh/dKI8pXp3MBL1B8j
MPdtUOqi3eLCWeB9BJcFVAE1vRIH0kurU8f/+L9Ei3ljfbUaZ/6A+tQHSWKyQ5GpqCrDX8R5xFWJ
t02jj3RmnR5mRjkUlzKFMbr6ALiJLoH2VdN1YCmVn1QRipiBnn4SzgUIDJ2nIdinNw9/INNW7Jei
2OzBeIybgEH/qJXshS0G4H+Zx4eMKhNdlWFhm9EYIUUIZn0lknRKhVHsBQg0dtqqA870FIDpuR2+
+qphz4ErNz/TnCSCyu8doBdtdDphRrIEBHNu2/CsrZdi2z/gTQIUasIsXyL++1GGJBjR2o1zminG
iCs6T0dMPMj3Pnts/2FesMfpnl2aXlBVMdH7ZiuMy3UV6OUcJ0uwSVxMtLsdfhnqY2pKmfBgzv4G
MMSay3AeNKzK7Y1OAJ2TmNzvcyq9AxBQ8g5WvDfR8aDigwyTVz2Ch8D+qf8TwcpDE2SoPW1kdugs
3SJmrpxofBteHYimbxzn4tdAxhMlE3LV/HrAecofTeMUcK+56ZjsMAfDPYG4KuZCOrMOh4D/THlH
fCddvwiJZUKkvMCmU0dwjwkFxpWeN05Q0wWSwcSxTIMRSMiVGAobBxjJslJR6glanGl6eU71D4fg
7TcupDvivbhO5UcDl/2EnFovx2ubcQX1uyOy2yO3ajSAHoQa8gyjfep6Bt7OKgEFe7l1TSmpm32+
BF9NtWj54mxITqZIAk3kRHLWb/yYTCiF+m3FKIXlF+GcakzYH+W4w7tRZ1eVsACkJodvbciZJ3Hy
cItBq9A+9ZJ/8U4EPArAOQUROu2pbNM3P/CHsA6AEwMzgsF0BuBXydTwNJ9PA/VYBHVB8FRaJsWL
IsWmBdih4xqxLzpVnFXKrNPavmT4+OyYlGRYBw4Ge8zkPIvZwckmWb75NBD/HyuNwXhTErwphQWS
lHCMX3ZjXllSXoi9RHJXigHI76E4AS0T7X+HMqzN7kH5BYC6gy+BwRpB6UFHyHk4gZN+phB8FjIQ
CKFnaM/pV7iokl7yiBOrBmFTs25OSnD0kmxSvgqP0J0fqYaGhq6/dRIAmsUPmmG2c2OPyy8kvVP1
VCRnpwZ8LrQegQPSEEMy0AW6VBJecA5WmjUM6LvO5pZ046LVQ7HL/qChQ3Wi3usZGTUN4l1ieN6y
HRSmPCA6tyPEKr5LQItPIWok3I3ARGp3p+Yk/RUHA3G5jDjlMLThlYlK0GJOUuYvIyIk6X8ArUwN
0fdcTYV2ITVIAhmHUNgowZ4xmBYfKWNnkE/RP0WSpR4bJ49gYtgHgokpi1FJ7j0ZBbNDRQ2kciTL
/cIbxDmIvAWqMgmgARDzTPN9UXb5MMGJ5K6iQxeAVQBw9uFwl6KTOSmUtTgsA92x0qQeJ4oQ/74w
8QYZdnnVfBwjAuK1j7P62SC/YbegZwdK/CEjO9WBDSdKjVoDMqFYGCT9gqM+SUywNvGb3X51npF3
gX91r88X0fk3nIeVqE0sXf0J01msZsx3xsWSeFyu4PKx2g3azhQi5q1ZbvGAgRHeuLAkWbC/bUwd
OOMbU4xYePedlFlMK44kXt98e1iL2WP6NorBPyH+Wa6sQdrZMLYdUnJBJJIpCobxi+W+m8u3Hi0u
BmmoBDH4wRt/ORN0KfDx3Pwi3IiZPyPS4bvUECSh8GyE4LjwD8S+u8BxGJKsAPp+m29xWNzqidnb
MPMbM6HD7YOiR3+ytLPnae+ZzaE+N9sybMNlY2g5JcmIlaAnM28U0mmNhSATZpoYW7QO6yKxRLWs
Edt6sFEjqRJyqw0yDgyq6Udndpyg76BeYalwp51O8H4AgQ5+Y3I409kuKJetgnz6/qChDN1ThZ/O
sxYi3AHdDbf4qsT/QAk+IJdikwxYVb4xVu1wbnOo8wPlBoeW90KlNYrzklYtUcHpeetwc+nmyTsM
hc4a0224KFaf23Wzg8YNXrbkeIoOGQ7gYf4jrx7VNxF3HApOCHR5lUKMB+DoIrx73hN8hz8IGgBp
Dj2vApF4Fn/4H3HEsuwXQuCRCU5CRuGUEGdI0azuvpE7a88sUdkcK3Rjwbe5+a68iOEN0yMYAaWe
eNLThKpP5bLxVEKdeyaYEdY2aZCo1w9ZzoEFr+SgXlHO2PypJqnfEFl5HglKj8c4j5IRvXuKGAGc
TFycuEnOLdER1VJlKPBRNENYsxsR2Ln2iVpebIUzSEYH+sbzkePP+D7iSULvRjGsQC8pFLUqhSgL
ELB4Akpz8grEiCnrdjp/I8BOwRASpZc4KXS+6vYIMVQFnwGJ+xbZy8lYR7JhZRi0UgunBJZx+JWw
2oJliMCHLnH9vCNFSU+fkww9b3kWOckba2O78zcM1RmtXmwhFq5jGFjSPemseDJAjpC/nm/Er/WY
XhL6exHZwekMCDExLxjqvDZwhaYRaDZF4qAy8UPwJljUoXOlMHwsLwtPRzXZ/JdqSet49jFiYe/O
IcBv4XZC62IhdZZ6qOMAM8RDrsvVYvqRWBgp55MFbPynshHpgflfxH+0LO898ATWeCCisQ7KnDrz
xj0Sn2mRLXWVcE3yAun695mjfxGPEtpcVpgqkuPqhKHwxSY9MrKktHjhZ4O4HJi+muoIbOec/IC0
uqNwfPgLc/7dQ2PJS35pSstbA0qQQhPdgS8hXsw7IOJ3Y44YWDNlGMxV3qcLJYJIJuZlMAZeumjH
YcjZseDdFv5l5ZPlMxDgoXmCLngwiPRr36c2O9YggAIwBkgFDJyaxnrAcbxIXCmjkoqK188Gq1Lt
5wWs4DGlA8GsJbg55xJdEX4nuyvx9KJ3mKRDkRGtn+4mh2qvUaChgOpqvhg0Gxd9rzThl+0H3Q6v
goP5d9DYPiTO0Xz11/XZ5EcAFC9mWA6pTI+BnpievIRIznZgCxwF8YcFJcY8DA2ShQ9jG6R4S4rl
yljbcTCd99xp3FfbVThRF6znsjKHV0WHnLSPstqokIzFNTH40mKKy2LIDJ6V//Ve2URlPXwfL4xw
qIfVE5YT0RdwKnswD6X/1ZCrN476Ygz/Ez7GZd3z3CvRmuUsZBNYpzeIiFSgi1fwygo8fslgmFbh
/kj+5FWSadziZ1ThQ12HDEkl5Va/9HHFlUTx8qC45L6n3WEAhbp2Y/8gwwjM62csO/FklZNMETup
CE5nkNLGBnR6PSh5XfGyZTwHMATo+GdK5zOVivKGOWjN0BoRn997m/2L+SGhxUDzpDR+njAMFwPL
DgUWNDX/4yoCMmr+es+KjrdnGU28m66W8KakM1pW6B48rO9t0bNenSbBAJSNRlIfPYjU8AzvM8Im
+MLVyLZXhJr6UO5fX7azMtLakP3JoYQm6ZJt04ZRqoyc5xhkB5SNVQIW21QIg6Jm2E7EesB+4py7
AkjhmM/QGIWvD1zDw0YTBdzQuVxMxJIgkLZ8JMZgLWypkbJHnlrFF61FieYLZM5fn7uejRa/M+Kr
LxaBPnhbQVZjpEkFioIeo3JVYsezrz5EEeEW8HfDL/1Zt1dDyQPw4OjMaM0n5p8mEgMaDlhOKS8m
4QovcWC0L0VikrG8q19kJTYNy5r4nTB4MwQjqH0aHf/LuhrCTj0rY2ohKaf6giCvsg8KpERlHvFS
lBDajwGZzVrR5Ye7lQAH7nQ7HwTnlOlRrarxhf2jZWb08pMLAPqFYl339ow/Xp26PDI8YXHuPdXZ
YGEiDdr0h8/lnjk788nOPDDX6VSaoA79ApmS372saAAMWqyL+kdjj2cpdRkgBAAqRdZdkPPbMYuh
mYtSJhVPcIcObEzSjI0vAfIiBoJgCqIKfM2xeS74s246P89+fuHUrC5somf9q3k5O1hU8DH0eWy7
MAuItu7sj9byH3VAuPTEx1AMi7bifgA4Cy0T4gb18lGLyUrOx/4GiPZY9XSp1mzoswhEI3pg65PV
yTibzPTzaH6s9/NP9o7C3lp48Sx7Srj4NsaiSb7ssqtHNr74+x/sQfWhLmQXepcasr9bQ4dw1+gV
HBGd+Cnnt7peT1/GEzkNhR9APY/ZZMNOh6oKDNR/o8ePyFVFvcgkXSqnCCcQhqHKErxzHEyZQWZ9
7nQ2rURUxKB0FnYHru8xYLzBYrSi/YmASdylzox/Y267AuHWRZs084u2fu7NPiurYPirl0kMq/z9
nFDEQhnf6GpXVwHv42LGHrsub/p0buJywUHrcfuo1iNMYUZQ7dCdBX+VoTcNdDp2GJw013oa9ES7
IPpKRgYFlFE+S3wfzm8rKSOMBDiZF9Q41M/YKMZxcR7ynTuJ8fcE5zUBUCHwffUIbtfNDbaJMPyB
YkcnDFoO9gKjN74RlO9aIRfNYoJb/T4hQPMBZ2+I6RSiVZSEbIJ/mJEq7Gr37NtUcPnHWs+jQLlZ
pC8eEDYUWI++DuHFfSM7txhtLj0hsytt+h+NwbAcgqFNZGrxc/HmbP4h4sRKSF3317e9B1VCrAMw
/8D3KQGdOFS1w8C2F90/utgpwL/nZR2X6vaG3TumWMqWD5nqDDJ/YW+0gYRHIkmPT/dy8u8U1sv7
+oO8g+QgoHlFUpPRhdQjMcPR4XePwqkOgQau1qgwwk8geU9isMOhUl7pYj7FalriuaqcS8hhDg7I
N7X7AutdS+nGorLVR9Wf3gT8CoCcAVY8bQ2Wzmr+BEHwAZ+orvGRVVC6OeXZ19Mnb9v6oebtvv0b
YXTTz5lvf6wWXVWMcRzhWC1KEpQUR+WHc2KwOKFIhGAl56vZVOYXDR3+Vkw5puvnBBSYztb/qmUZ
TKCGCYGYpBakAMCwZKUjw1Lo1K4OtjWQ5YB8ia+IVc/PLJsx3RHYjSBYCNp5tu2wsJQUOAFv4waT
4FzxLsjjonY8ale/phN0EGwJRC850yhnj+strGRm240LlJALvFXMZZBI58Plko1f3lX89e++vMWp
2pmlyMu47E8xlGlMlHdY/Ee9gtn0PzUeJKLZRXSpX1Fb7vFHsPRvHJNhALVk/Y1wUEyP+bgaIKR0
9fpzpiMdzCl+CGRP4IcffH5XJEczr2P8L8d4GPg9S6iQzewG30N2Wp2p2OUcRSfjFN0YE/btvf8L
/til+qxf+cg4+Wy1sbeBGuHVPsUH+wAu5QuH4LMu4QRxpQ2nuXEx4MSz7ajx5Z23MZkvAxwwkudm
EMrhI5tY92zM00G+l+7ZuwdoxJlP0fs2q1nVC5YoLf0CuRLKafL2GP58gCw0ImXE16bBJJa3tzUS
B9EyOcybahB1a4QfGV2/gf68cXDwzihCfTyammU48s/W0x9aPTT7W5ooHGvQEVzLqH1+1kMGBXz/
Jt0HR1fKGdl9C4mAl3Cb9/XkpXxLUoB0V+TtKb8WU+dbXvKD/ct7/BRYCHuj8OOc5v3VLERAmQiw
ukK1Bq7jg4Qi9Bk1gAkzYdajK9m874is/TnWPcxewxf0x2wQ3X20UW0o3012XnXahOUjzIjvuyFo
5H5xx2UZhvjUes9P22b+xN/niJ8emgiouLbIp/rTpCtxxvryc8VH/IoRKrF/WHF+IvQyPGRA0mM0
chDvBBVnPBs3bJ2NPBTbWFRHBhYO2ng90d8eT9TB4dhBPJQ1JO+FoN9KhoueYLreKlN8Zu40Rj+n
K14LfKhtzI/JQfkYP8Eheykyx2QQI6vlB1/rxCjU/eLb3doYXeJic+fBsxjG8tYxelOs/bBrVb6b
STwK2Wv1b1iZH5GFPiGTdkPHpnVvxgSetBiWt+4wfxtX+vNr8DBm3tABU+k7h8VBP0aTQqpZIMeD
OR+UZCX3AgL73TE2X4/Yw9vxnBA1bIueP9Z++ZVNofTFDPw97+BXw4pBqMc7ur+1HFx5NDAwsqH7
ZMQhM6el9sGKYBa+5mMdOXxznL99tJgeLNh3pHBcmSbJHQypXQzdQzWKYM8h5OR/fCqt+Z709bFv
4Sh9IsA6TZGcjh86Orb2B0uLC17rGFKzwPR2EK7DfxpBZPeMC7iUsJpKfc9/JYcdvjyNCZXiC5ui
Xtbn7Xn7miDIQiHclLf4lzcessz15yzsHiWsEjdU+RhpsxIJgDjiEK6e1dv8DHl2X71fDDGtwYsW
Wbx5R6QkLMu4tcOIeG/qSTgpsK5lJzYi5Iq6iE6P4MeasH3JCQrsfJPdHu44vLNFsn1SzKE5vlcO
B3XGkwQT2VwWB6dz7+7Y/jMZz6AF4T15sRNWiOCYgDqUe16jr8kLxOw3XfwrBz1ltKWqPaTf9LJ4
QMr+KAMWBHfP7JnK5kiMWn7z3/yEXJD7WB83x1DUgjCNezHGKA5AdedeY74x8Xs7MU5r7vgp7M/b
ZFyMi+9qGTTzPwRLmlXr/9b3DF3EamR/gBWZx6LihvckIrBHe4xNCM6l9sff+0/0DvruB5XPpSXU
++6cjD+/XUwOGmoe+S0nv3c5Atyo3OLtuVwhUDKe9+xPjiWIwcQNLZ6rjfkmShjfsnXoxpBlcMWa
Z+PKNh7wdueO84ZFiEnAPTQO1XTexX/R1xsgR9zj1/yzhcUHmPVsKuCBfV/0V51/jRDxhpzUcrLe
Zmcdg6mKzJbLFh8LzkMhViTZQnb85bLfnD/y6+YbQT+zOwHWsZ739PHFCD4M10RRMpwjz8OV9Nge
dq7VF03d7+7AGGHGLdqHPFuOxsX9RV/w9V743kiLZTqcP0K2HdgnQU0afr09cgjQJY+AfWyUSSVU
BfDmiGchUtwQsIdUCH0SxmdxTmFe9efsAPsnu1s3LK5vwY0beyDEX6SIN5g/i5Z4MM5RS0iJ5qdw
VOKEbYIDfbNvyqTZfBBVdwRQqpeJ/9tICS4W1PzT+LKi2uy5lFgSuROX4vnAH6RHNG2ZrxrTI4q5
nMmjcXebOaSYdBTOXEKMg95ZcPdeEz7uXQ6rfUY79kP1ZPOJuXeTACXGXc/6FYQUADK2d1EXDVuP
BI1pT19j9XnEqrnP9xHVXYbNLGvbPQ8rKTi7SW/xlxJNw6vfJTejxWChT1F/jkZryZhWEqF06r4g
OjNLZ/d/tJE3txWZ/c6S0E3sBl1TIWjL1hnKHyP7Hn3RU1u6L+Y4LEjbLXoPl2jsHdCnwBznYcM6
DFhSAeRZ47BqStYl7hivwi62WGWZALt0CKygLmi18Z5o+Yqn5AFo0/50zWmmKU1b4dBHRmd0dKRy
EFcWKyinYSvjCDozix7rcdCu2VNp8/GcY3RK8I2EBuMc/KkjuYJMLmmoviN5yj4i4hwfJI+HJn/B
P4d0ZknROGDFmCQ1ZGGBz59Fs2QWAts6/ZiCtbeQt+eit+3PT7k0IhjOvNZ6s5jBPoDfOT3rvmAb
xR8gNyOX3Ryu5lwuH3BD0DJYnWPqKlhPNIvfaIoCldZfDVFGeCq0ghTZM8Z3F+3JKiPNG8n6oPGf
bd3WvxAaRIcXhdYDxeDfTBRKkrb4EFdPjoSwAmEUoGqwwhbpb4VYOMwlCv3FN/yFl6jJ5PQ7J3wd
WD7ZHFY9f+ZK7j2flk1yXTf5O3kg/f/ZTcvDGhyz22C/BA3gl0HMH9UyR4hJ/xRK4IIB60k7YTSJ
FS7rtl+fy4YNCU7F4n6+wg/9Aw/9FZ5KnHT55cfifySdWZOi2haEf5ERjoivpSLzjNOL4YwIKDKJ
v/58u0/EvX2quqqtEjZ7r5WZK/NroYaJ3pvq1jG9yopbvI2nN9gMvMauXYxxSU8mWNnlqzYdWvBZ
H5YDd7Yb2g16HEx8x/5o2/Ag3u27nVup1z8NDWLkrZk7OWMLcpypaShiQhjp9AslQ0fVngqnWQ9u
MSdGJCxgInkx2aTBZPnYfiLphE+UizI/jwYch3kwVV9YQmNH41VEBZP+tq34OIZquPIHwR9BeSqd
zuRqHPjJsj3Dj+ru0JHolcl39DipExF5jc/DcBNHspH60hkLuCcNlQWWnBx5DEn+Ea+Q+pM1GiRV
2kpYOq7JrsB22Kk3wcGZLLnoZThZs3pwOEIwjB82uFIER/la99gZ7Z/ZbuTTY4uTsDu+VeEYJaDZ
kQKCZDegQ4lIrtflzctIw7v9o6Xa1vJipNzF49oLP5zO/MoSZr2c/DNzbN2Dn4WhQh1IJ76DaJK/
mf/elE6yT/eQZKk3CSeh5PWjdvz3xJVrdH7gADQ7F35nFbfs9qN/xWYZM3/yzWgb8HNzc/+1S4zJ
tQ1mrAz2fSQ4frN/7nBOusT+4XzYYshdhq/dY1u4+Gx5I11yXu7MjekoR+49GNsJg5OtQz71Bf+s
6+NY+yUFb/AARfAHAX2uXl4m0fNcXX8R0pUUNQsjzEGzP2yw6+PxewR9DI5k1jGHHxdSbfUZqFEd
dGEF6oyxXBW2dqsWThXV+ifMd7MT+Rbr0hLbPOuAR1/0OIyb7evNhLf82QqhrbxkB5J9bkvBJCTY
ckshkVzzbXqZbBHybut17MVsUk5C6f6iuQ2AZ2rvR6HsZX6yS9yn11m1/Vjf/d45tUqHQSCtxIOu
8Pq3bJ1uM3CxWm+c3O1tpejrdP4MkBcD/cpHOYA5lgY8PFy//M/u43ZR4fdx4ZtpfT+5JLsGZ9Zz
eUQsmO+6z1++LZDREZlyk6El1j9iW4VMi6iOvlhQn0vtPe5/7PYyyhyi47M/FMU/DrsppJb9DMZ+
eXxSQelc+Yp32Jzb9xxc/5Cpsl1AvqgJwDfdc3maAJv5VVh6bxFk/fmL9e++ohmu9vn+XtOQ1mJv
EG6a7Pb6wUq0eJdqskFYPLv46UlkU3/FDXv5Lwd5ZrGcvv7YoU/fqKBX4pC9DJGpU/xRUPU31Z7O
Z7J7BkMzR1eJE739JDLd48aMdl2AbYpb6oczltBqX5npPXYlf6z/rj13TDQtWJx2P0+Y/c6vvOfs
KN/k24iZjVol2wUfKaO6Ylm5Q8Irqonod+zpMFPs5+zQd35CuSlv7/B1PBh1yEg+CtN3BMdvj/Fd
RBfnEZB+wXmKORB24qlZa8063YPEfLakr1nFZhDk14/XbX5WdntshiDLiKIpRQL5JBGDIkrHFS71
bObaZDvCuIHNog45UbQSrTqv+TzCd34YYMz3tGXrOuQ564UYMdsxxyZYrjc0KNu2Na5u4023qbYT
depMt40JB1vN/j5nECHKB0tWZprEh6Y4jV8qdULi3j/zyqlcNpcxAu4btcvh+B1RDauTf9MHsBqf
c97CfY6t520Yz7k9h1Wyy9TklgQN8hngyuuBWhk6zH2W8/5+hBdbZfGQ5tidf06Y4g4qgiBeWxjs
H1MXt8kxCxiN+SQLNpH7b4FDPAoK0ptGP8a6Fvii9rCAwB52sgCeacYg0Yth9de85gQjPGXxKZgC
oo4J3oysyde8pFeU/zqclNgasA0tlMH11RNTD6jKJ9dxvWKx8Kge0DNc+AZOC0Y2WoT1/MPHkj+J
VsK4cCTxdeJ9ZGoEZAgMi2IUgu4Dj9Qd9m18+Sspk998hD4MwOkc+xWhswztxPPRb15eXqDyFC/f
P2QR2NXQEU4mc/7XjBf4u0xyU/4JjL1XLCjtalo7bMamc8B9GQp7sMAXM8VTLCPQdv6JF1I8528+
CHvO0sQrdkja88e8HC6k+g/tBgnmSK0LugEcu4v5p5hLVBk1iYskO6Vo2Wd/+FaiQfhxaqSLGDwY
e0pKSj6FVN/1uDoYgvpTr49x5emDj9g1ZTaGRJ8pcbuLCaxHf568FxNqXeaUAONxO+WR4LLd518m
4MZ/Sf3v5n7/JFIxubd4BvNaFQGR85ovbe4I8hlsYSyG3+f0iwAY+LwKsFwenye35vg5siQm64+H
L+Zo/dpKo7/4xO9zL/6a23KAlcZREg17HwIEN4juj/fewNRy3gG33QbynINWrucJGQtA8JfXmXbw
fZvFc8ojRGTZ++++684MF5ERxURoZdE1JfvE+11bHOG7rUTUew+V/LVW3/uPPtsjcv2ulyVRWU4R
fLx3FFtDO7XIwFm1IcaXWBbRl6llULoZXUEc3tWXg+PpRhhDJtbYTnXRVGUBSdQWJ+3IHWmYCNoH
pTVTe7aXnB+BtTjzBvnxR6LvGP+4l1XuxBPS3+Y25YXRet2qUrCJPk+s4ty6w4AI1hVmhiQSzACp
qiXRvtbdxB+MJEOihI08KKOBJzzDXgRBjYhplpye915/VyS4R4QewunL21YbmqSr4DZZ2qLqfgEq
/NS7G6sH9RXmPhkrKiEDFa70vR35TqeI0tj+ebLDihmWy3bLraByefscURZWOPqXPM8ZmNYXNzRA
EBfcNEIBux9ghfVycq+5AlgwTUvkh/2xuKBsVz8Gd94RRdRVskdh6hb+w6ajRcIi4MGxPcaRLjMn
+u7pUMhs6X12BZCySPqsSdci4pnuuW+WLo858xI6WxpyIVJ+I1CmdXuLd+Pl/cj+HmJQuMmMDJkm
xrXu3cShiqqrBAjLdbrGnFbzY1Ue2+p8uHlH3eZhP9Ue+Sc9I9dFzVvi9+xRGjA+kOAgE4cPOyX/
TPbHHtzC81jexn56ZbcjCKKnYKdxywzcIh08x5mcoLBIrjTAWuLTnZwGeH9iXuvLysdr9skyxlsp
96bHoUmCGMrDHNPLiTvVaiKCxFMTjh1Qr3OzLsJm/STamu7xxaJjoMm/h/edzHphEZr5Mber41uv
OTze1kDP1fGitSbG1yA/Va0Jbrrrj9XLzL08QtZaa3jF0aaTpuDNLOA04xGxtl3J/fp3K7uO3cPu
oExspKYGf0fvNmRHsb5eva3W6ToREWoparpzhVz3fIfFdJ/Xu0H7ash0HJL5uHbW7JQ6OSa1kdz+
fU/16q3Ku8p47DK3Wt/D2G+OYFAMtEcxo7ZCMStMqr7UcpPdQxmt3pvDJUFVelBeXm29qahckS+5
qRiyJYu853VYeh0c0lG0QiFEzKmtelU5mUVEHHlBwoGnwlsnIRY3ph9tiF0aOtMlJZ+BAk/PwScP
+wn12MfC3IwAhofZYxnky+9a9K59fRaW+st/GiVH5f0fUtmpzb7xpiRGPHb4We8ZoDefbhGUWgpw
LfsIm2EbDGo18A0kRE5/NdvOtimOBJlTqHdfAg3OQvCAVOyGBaxRvuf/dK6OtIo5rqkag6lWmd3x
46aP1XQzOrUEQk80DpTGAnjOvSLIveEJqNvobSE3XvBysnWHFPQ/YYvJK65liMRT/SOSoAwC1UNS
CL1KSS6xmx3zEIwucX+KrI7WRL8AdW8TX172V4jcz8IsmhybgHSZKAsa64XX9s8YkSz/s1rxyKzi
1dP/msJMtMcJjxec+qQSlW8P4+mnBBOw3xbLl4JFHF5Ps3VjTTXhl9tTYlfg82NkYR8X8EBJlw01
f8u0fhtS12EiK+MqeVcgSu0agkdmj6NFs/rqhYl3RToOdXlFQpw5uHIFEBAFaTQNH/5DzfQnsyUU
6MKelit8LtftemC2q74xuh6wnx9vmTUP6IqO3yj2KJ0gGwBQgE7njfo9/VhoNQAA88MRK0MkLTls
fQAdRHma2M2HmMuSzfdQL2/kQ/iqEi5cIE0kbsQdmcjF/GKd7gq9jqT5AwPSZN83vmbuyHyHRJMF
tL38KpinUXx97DQqNgVrGOw/oCRp4CsehIJN7aHGoFrPq2nhSzwB7zwowhe83eSWPvPhO8yfjuaU
W0KUCSZL/NfC7k3YzkDqOj/QndGRppx+/HcVwbT1sQrl9Yd7WTuUMMIkkj0bEwyJVDaKcmbC4suB
naxZFejlmu3s3Dz+PsO/JuxTku+f8EYDEzLi2kZpb/HaT5S3JVX0icAzWZBeG/N7qfcdM8zBIDzw
XphwsvpR4xLdQkoNXR3w0B7wWm2JIb/7RAirb5fdedXpZIQ0fxhRmwf9x/t9EMHZhMOoW72jAXnq
iVgMgeD5cWz1PkF1qdynP5zPgKfzS+En2+kGcP/lx6GIkOzhmo31IQUJOZM5Rrefajkxu+disDng
qonFWaP0HCqrkYMXOSXgA9vTFIvmysyZsny6VIa5h5cvfHK9fpuVnfs14CVa3DldtV/aqBksSgEs
XR/GeN3aeTgk0JIWjZB3J9dpYP9gXJVs1WPUPQZKNXDUdsZevX4scyXRHmTOf0zl6T+M0m+jRvua
0q7R7iqbWuwMNqU1XIu0h4E5JV5ZsjpYq6/5ghR7k+bzjT4ey5s7NrxNGKAYr/BjXme7xqtpBmn2
NkhIjIfxvXzDeIeDuPW1H+f79n6GolhPFYKuGZ4Tseg5Xcx739crbP8Z3nz4H8hmYTY/NrH5g9Fg
N7qfQfwE2Avmr5G07BZ7jo9iztZBd4nCZNfZ4+s3TBCB2MPVK2BvWKUmohaYB1DPx987TLXJerLu
MUgl26SN7ehu2mPhDaMhDTyIWNBZmU21pFceGgBahRKdCpvclYaMnk5gwqR5APL7Y7tV5EvHzzoD
xMIb7V8nYEnwOHpDxoSVzqDmYk4J5ullAldFFHPlhsO9haMrFikej9J2JnBlC61k33/BBBVa/1Rs
7htsaF0sQTyyieY42F4knwezxM95hIoTpckF6RCFesus/mA1HPxx6lGtjrcfzC97wZ1j4kIx9AgL
su2mDB5KC4mkhl1yStf43Bnt5q1Pwze/z2yBlorAPgja0+hyp/s70c4Z75PkAskBvyMR3TwWdAaL
dJVYkWQeWBjriV5v4mtPI+8Uf9fY7jODANWdb+SwD+uIqa/LJHMEZb/l9p16yswlZHI1UGfOTEDM
gugrTtBXYBzUH1h8qh+ux08co/lm5NcaFYrsS/6d4/6uYYy9QybgtAaIM7Ha7G5ARztcq5S3MD4n
OK4zMvTbQxWsrtbHyHVA1zYBzrNG62JAB9nCzybUlNgn9ihmoXJiY+/BgV1mrNL4Jla9SDZTS9jO
4g8NyxFzXGMf7SPwQrbccyfuzyV45wap4hZrOuzRubVfdne7rwH3BUYIA/8BWuib/XO3gXbzx+Zb
zxbRzP8ycowx7O3gNJSyb3xgsdmN4KWNz/m1LtYTV16+nIkDwW42R94mNZdZbKip3NKZwtJvUrNV
SZxdglNM3Z4qzw/2bCfgVQyDuICORIEFL2P14P2wNycqeKjGa8l9CsOU73yERJv3At+Ep3l6q2Fd
2eXhguI9pbXh6chr9MM8dXmSAGM+4cPok7kyvc1wWBiTWNIuAHv5ZPvxy8ub4wBFtC6tczd2a/58
OxIkYO/c2V+srDud3RRrcQT8nV/rzOgyWTBdPAGbegtMwlffLe+wWPdIc+Yyh1PA+0TviJNo7Nla
hvt5BaloUTJQTwgfiGV+xGVkljZhHOj76qiMUgf8B4NoTs7hhu+tjZrTvjseUAd87eLycsFd3ft2
aGCJQEZtHkEVOzUZVKigl99FteCRVArjbcpzamlZlTYNyRMvnMs/Ltdm9Xb614khgbJCiK1fs/mM
rCMn078YLpCKG0hHrtT7Mh2KrSWlLTuivgPD2/DXpZ/ZH3SBwKvb8bLvwRqBaWMHSSF8lbeoSXPx
nvHuEmhuxlbdaY0PDrrqSMQTvQjw0ooqfDnGDF/EfUmo+99iDOiFEIdg440oCnvUyd8V/vZURc+A
ARBFd2WarAnkaup/9FqFyFUKUxg740HJXa/wkW41aHBjSIHSFWgmSWBfV/jCv/TxHAUQnVaqPrH3
/5oERzBE+iB/geZ99V5Bemrj5VTNHSKVgh5LZEjRIZIdD5CFE5IC5NVIefPVO2Xf+AYes3qoH2f0
+JNuLbLN4Wpq8jIB2Sxolotlu+5t7z6LgDtDvJnSt3uMZCZ0PTggk0kFOFqS40dnY03sHtldrd/b
tHayq8Lc7fP0tavZqbjiObWvNLw2fMzwzZbDrD3WVhMQ3xaQh7YbssQl/8mpL52IS4RL/b/SHuqg
TLnbrjGzwE9qusYleZsAp2W8odcyXmZBO6d9cHO3W8lLUC0scV4UkiId7WB0xA721MyfKqVNPBkq
W9woPJmIwZErqWhCfhFFsdoBej19UMWROTA/It0w+O6/dOMJNvjM9iPifLtjSSHcmCMnqJxvgDc8
ATc/80uBmrtT6MXMz9SZ/9FiDpzbb/slQVh2U+e1jt2EULTYS/WHPYZbOlIkpWbPhY/ioXka2XKi
IpUm/2+yOOivqOa5hepEQ4BoEZN5YhKsHGEuXCnBe+R0O6jufaA4NdmV9seleG8WRAPtEj1dET20
+2n9daG3UPgzowkb7UNaWqw3i8Rtj/3o5SVOs+Hr1pAfz+9sHNDpcMDBdcCH2S+1sRrrYTfaT3sz
Rtqs7spImVGZCmTwa07OyB7sKR20pBZGZjfhyMzBxONtHdX7gui96vLyf2Eh2pq/6XZ8yy9c2slw
8WAaff2hIANTpusoF/Wxw4EZ+jFoSUXqW5TF8PtCrNgH2TnzlfrWIpTIqXNmjK1ssKw261N+hbqD
2ftEJeD/+NxtK0A5YOxjYxNjsKGsbbwcIHwKsB/Sqkw9SOJkDQAxNN/+4DiIwBzoG7fAGs5bzBf7
DQxQDcXyvn6iKrrTTB3I0n378YqYFZAasRv69EtBs8Kx3ESRGWYSXhx/Azg14M6DRQlMaIRTGK91
Fb4IcCJcTMCkeyb/HcDp3za7fd04yrfVeXYZXZ4AosBkGKqwbc/4RsmDGyGzuTf6Q+DPiSW0uMli
0EL3IfbaMkly8GHnOJEpSwGccYkBGawEPsi/BEj95nMhDSLFSla+GMgwkAVihls+orD+H+YrfDBD
f0oYNXFRuNag+CWuJ5kPUEoQAseLM6zscRbj6xXFYeISmjn+y/fPM1DZhO69Bp6DB6LggvwgKO0+
oOgjsheQHwnc4dTsAVPl05Safi++ac+mSk0ZZc4HNAOregRmDXjNkJs4LkUwNeLLEQEHuxfCOUav
N6STQHP+aPdkLR8u2kIAmcNswfQtqk1QZKmbM8gjA+SttggN9OG5Zn4QsY88z6A1mCbYURXCcmG0
1Rxf//C/r3dgUGONXua+G+Kvt2NoFiWdODDfc1CJGIiRihzwETfr0yNMjm0POd8fALSEG+11RPmw
GxP8iRiIIhX2/WMX5yHxLK/FAwpUvHzuJwbQKZ9SKp/5SHIqfbCStnSCIPHEQLNEES4k62z7waX2
NAAPVQesfuOuV8bUzrShA3bzsB5EYz60bocVsD/QY7VbiPkVoCCeT/zDlFaZ0XUDcy3fywGCHnKh
EbOPED7FUd9mkHA79AAo1AQ11sRjDIO8B36/Nf0NVtc8hwq+upjvP+grX2RJPBR5S5APmT2I1awf
k1P9BaJSRfbfq27R06r5PeIXKxWOZ4VaTAGPVAckbzN9ZJNEQOEzNFDalji3hQ/CJ9DyDL1ZUN5Q
A2yZU41BWrhuBbIuYkZNciQXKE69vkmD7FM3hEOr5/ZMDCv9ybUj9i4z76tuO2UTlElSiY1uMThR
gNqt1plolf41bo8Fd/BxqUNaMJbmj1vSRBmmGoeIN7Zqz70oXmcaPxQaGvNjwvlGS3ggsIJMmehY
jxTKQ5kGB0v2RlsqK/wZSBlGjd+tSgqkjmSuFB+EZs5LWG8dQ9MNUZW0ztQo6gPykk5wj6FkOAlS
E7VN+O9GA2S0Th08zx/uDOckOAqhD/oUlSBhSE5+fLmp+ghLMh5LM7lJ4edUXzPrg5aAnAid88p9
UDknar4WgC/k8NebiAGNwqsMkdI91R/L8TIFbbmvMAZ5oYADjlu2uwPTsFl0QO+Y2LPVYHnQ6hVt
wKLT8iWqA6HVWhMoT5wH4cULkD3SJAqHNsY76CPza45vSZibwNRkUwzWaBW41CP8trH8sHiD6NqY
jmLkFImc/dVfYTWnJ9EeLsnsCkMJHIdE1plvjUwDkLFSZQt1UCwaj3VlikCinANkePswpgC5x9DU
AI9Wskgs5gTMuzZWRwHqiRU0++oT9gFLhqrsSfrMkW7stf7Bk2y0hP7d5ba/jx/4lOPP4kK7YmWF
T4W2WrhVUU+RRG0OFj2F3D7e2FNNXDheNDQzcFmGzKeLA/4etTYgVw/i0e6jQkrdePfmp5AoxTJ7
Xd5kedZH+mqlsDk2V0joqLA84aDA9YNm4x7ueEbQ5YiY90SbyVqvU6SJMtlSW28A3Oy8mAOO2xXF
4czs60J/v8SDleoD2xCkk4tcv69aFGIPQE3OoWVMnCx0HxPLk80rIlXykiAlaoMxOFDhoVz+sXJr
d2wMHIJRcS972gNTHN/TBXCEy+9pFLu3l6jA2igv4PAzhSOwYvRujmFWRH6cyiMSvM2B2izKE8kw
ERoL+keEkPWpJb9s6oyUfJutIf9/5vBWwID2EFomZnvCtyEKZCXxkjB2P4+/vfG0E8AZ+L9CfxrI
eubV6kBwC1UqiEWOkodiOqgvQuVSct9buwZThUfkLs8CiMkcNkDDKUEbKbyjeq6Q3fkklBXV1PGJ
4EXQ8o3Cgb0G5IaoAf0c9JaPy+fYolJrQBiex4evfMIPIcBPxnsY90myeXzhKOZ1iqPslYxg51cw
U7bg7/G7/qwzGIs5M2jkli8noIo9l1XEwGtKfm+hkZ2a+jmKKiJknOxIV03eNU74DImnhEAxe0jp
9iFWKUMzWTjgbIh5klB0NY2WuDIqnJ7ByK47Zon4RKYe5e3HlhBeIluzAC0oKg/bZiUzLsgwDE3c
yMz2cOGWOB3JCbGnJrKyn5vdXna2Rk2A2OGnP8Jj9k/q/F71VAATkjtGIL94t6hvKuif8nFeZOcS
A4ydMSj0nLLMJClRFe7wwxVEryZakqFOGO9SQv31WXf4v/lCrYO4pmGLpbTXkY0rP4oofOUsUono
EGNttH0I4NacoZvJiIg8t6a8fbpkzJLUPKLXqaFJfhcKfRbjcC3rXIf510JMQbOIcFnHP1eZnmO3
PGb2W+szj0mGLn16DaVV0sBMnTsQLrA5PeTbRFkGrgRDrdBaU1r5rclA0zI1GZ1wmaol5RplDdpl
akQdxPFI8hL4fBbO9JgXEfMYrGKg3JpndayOmd8hcigOJ+CaDWnCHFBsTKlV8eiXBsMKPEClT4+p
D6F46lu8jP2OwGtSaxciTK4L+kplyGywI9AuwO95ojw4sIeOCMssMPWknlKwIHIQ9ql9nmzhWU++
jpUghhzrWcApsxPSkoQIj5ysWmTeHs2OKhsDaus+46IJ1E7uTebyokRtCiwhWk1Aj9x7haMlzedu
YI1Ar1lABN5R2/uV0+1h3gFHf9YIlPZgjKIDLTk67Sva0ZNkoxYbnA9wuDdYdx4UHy9Sxq8Sl2Gh
bRYSTKSC4oZ3UOEDlxuLWa1FqjtTSWHzerxLouZk9Sk224yb3Wkpgd4fjDeysA4fbgM7OGTfJ65a
lTcYR5hvkz3UvNuZ3TvnPOW5/di9j/3z8Iwk7WNztntjTs4pu0l3RD1IihT6KZ+mHpAf1yzctzD4
wUuNCeaWpKhsdfcG9gDXZHccZqYQPCN4cTOHieDOAEj6K0/EB+qxxtCAeA/zUrsH7ZI2BynSS2U1
Wz2t1n8OxwAta8rQsRqx9BhcGeqwBrfXMdVeSrPOLjP0UXaz7u2/+vf0DL9LYpZt2ajN5PiBchoz
sUKfjuH8BJoUre7ieR1qP71k97+z/3P3VgSeUksRKYh/KFJpHZXTYqzMPNYU5xHy8zl+SehZUO3p
Aw5lW1Z6FGCE+gBDYmtuTV3SeMyCAZoAsJac9No4kj2K7ccdAvmpTWxIzPmIHwqHq+QsD6DTv4Yy
gckADCRGnMOTec0O0lPGy8ZAVqA1ykFvmKFsrQFMBFIVc+y9FjzC7I9UITifGEyIrgi5GOuF/e/x
M+hABWuFnfgc3TYKswUJxIsZmyFVXXGkmV2BWwiPvXtYUkqH+XHGHDSRwWMVm80lzRknNVpxI17W
bAGM8lkZ5h5fDX6Gx0SEBTFO2Pnv89SU9vm273W3H1mdX2VybveJCa5I/BKnMNwWqHqp/szXP7HK
AxQbUJGmDPxJjMkQ8kZy/EQDkVDoW2x5eziRCE3aUHPFUV9PVhlVQbIHMEHq2lcP/hBwfqKRywbC
R62LGBl9Zji79MxU44KhfAb2vDv0eIvEmi2mbommtKNXSSJaJ/HUot2OrTTC3tnCTliQjLAVJHAs
JVbYB9JlIoj96IUH2tRkfHMKrYW9hJkvnlSU7YYhINRFpXHAqQEqChERnpNOLASEfEISaEQXBsSr
yPoAdrCXLJHljqZLeraWuI/3XwV87RNVzaprz308k2XKotLpm2yUt/G2oOhCZLpis2TRN8sYdvnn
1VS6aVQqEKeLPl1uomcait597I2RxL4xmCGh1XrvBYU1XfVWFS72xJk7PE7UC3k0RVEGfofVALQ0
MqYxkOB7fdjimLikw6r0j1EzojRaDQxpkWnTZarUUUHgdroAzXAH9n01QkWQmb/VI0JVujlojJDO
salb0BTdRYP0vRExQk7xT+vNOxLUCQnUBsCwSfAySwRgpFnxOI0As1M/6K1kQ8L0ONcIutdEpiAA
JQetSPKOeaizcx1y/qhEaDMd8Q0POsUwYsLffiYy2nj4UpvydsGejdICQdmcJw4SnYw90I+WsUfE
5rIFhraZqE8PKsubqn3roPcc5H4nXBv9wj2cKyC9jyUqDzxo/X97JNGZvDh2Wqwe7Nla5XtrtTfR
g7JK4nEAiOWPAVeyNQF3ZgyfCXDtZWHi8waUDnLh7iCZx48EHybi76i+tzLC8C8FJFNCq2Dm9azJ
fHYZi/jHAUSAyCVt1oQHrUgGRfvwCmEfUceTAYKMOV7C3tDzMKC1fzkBPXrmlKxv0slw2mQ+2BpD
TNIQLjpruDww5czwLvzpdyWO7tgQBShc6qkTlZr/U+Il2T06VIMpfKUFdgYawgwuugI2uQ/zHy/0
TsSTkRNO37EaArVlq5+KBAtq++ngiGHFiwniV67J/IH5mFByMLisD5zUwrrYnIGTvS1yWNGPMGOF
Di6Dv8LhjxGGKsJrVRUdDGSdTqYrINbEyJVmOUKSi8489/B1DQ4bZizQ5YKnDZFuT0icfcx/YLNi
ef9LLfRKFD0wv/ASbkV0q6RKAfR+8IoIM9bvPNDixUtsBvoLdwDtcyehr7BiJ13wMxXx+wj8u8Lo
tubqDykTh9pQmcy/y1iBoFJ7GMCN5gK3g2X2Hl4dyfDElBRkHjEwFkpGxm/AJBManN+yz++IxynT
n0wwQRC32FWSl43hHkHH9gtLhQE7omzAV+rYCFJudKDTT/bGmMxpvNZstjwrXX3JjB/YM/sRkeqs
EhiAL2aljjVegx7ZSJ0xmXXDDXuiIW7AEHs8/KwIho2QovEBuyr+b0ioOwMtWhU9Eja7/iaNmOpd
9s18TzVCxTE28n2yz68H/z6/W4fdnQtBoqdwCd3OnLf2UvMIopzeD8nWprqiFiMZzWbCyUXc2N0G
qGUxYQqmu1HwxDb74DOLDBlnYIr94y6CMzvjE0G+TDAOdYr5gds/IV1mnIW293Iwfzcef+gcmCQm
qzK/tVNgQbAr6JL3+O8tfiIkMBXJ04Bl7kdwJgV91e4Jx8K+qbOzXWu0AEghZptZRQNDTvkVATVS
6n3xnNMP4bXKZjdxH+svrhDs/vGXr7Zg/oi4GFEZGeMridmzjWQVx7dLHLx6QIXa33y4kCnpyd2x
+KGslplRK92EuY2zdHoEt49CIcxE82Uo5LcdVLu0fMNt0MX2bhKPU6d/KZ8YzohSmjp4cYbwnRbn
A3hqBO/dCoyUMbFoyCy5IVvNbrSF0wl7yHd1qjIZ+dHbmjn5Tro2QXltjAeVVLMZUH40YbJ7uw2a
sdGp2YzsT9CgUqnczBsgUUO+xFYeDtnMDoi7mRdivKKwp+pYr8KZ8VSBClbkxVttJGg1MTaYBhLN
8dM4mDFya9qvWAMP0g6Qw/2I0TQVEu7pN8C3Pb+0+sf4QnOXZmB4fx3C669Z61BjnCnf+WcvtI+C
UHoGgytIDdqMSqvcqfo1qQgNQMlCzK+84YVz84twXdRMU2i1LGCxdRsxqkvo7mHTUtD/oMnZmwUL
RtnGZKEQF0ugAQIJwOWuz9RRE8nLD4gFB91KwlJTXhV/BoNexL+ODAB6pYS/wYTAq8zJlhrdZXpY
IfyOjYiKAiJmvOnD6wEM2E86ZAYq7cqdaI/twWg84s8jkbqJ32k00mJXWi1aWqLSnSFDgxjX8YCc
qA1/L2/oBGBXcg0npqjDhR4bVbaEmnKH0X1g8cJro77l9JcwJ1YXgQKIggETLh1vQmb/mFjR491L
nzKdMwsz4WkZawev9OHAtpNiEQtPgrb7QziOLOmggzFT5vybfYlkOpXROQdKZmsW00eHSPYP0SBI
t8zKDf3D/oHk+XD97XoXHl5g8CHVHt+4/YYnSDtUL28xvMj8A+JZ8djDJMDWjgCkuUa1AhpNuffE
Se0fMg2aDSbN3M8fH3134/1zzcP/24IFoOQjRe0LNs++wQhhE6H2oyYQxQltJIUbPaw3IiYOt5DZ
VhImEPPDnmnwDTUS6PgHeQAA9f4LCxaxqniEx1NG/uaifEG9VwlJL9z/CFmsOV0/duiA3977Na9p
kMfi6y1GkiTQoGr3s+4PiKKdIGouKeJOzyCCYVD7bASbjoFvBNsdKlJSabDDRHYr/ckzInYWgBR1
vBr25rXb0r+ukauO6I3jeIku9QeOnM95cmU3UQSovGXYOGIOj/tBhEATTaLhiQvFxAmmtPwq1X0O
n9zTe1bqxNsyyjieN/xDNJdwkElEk4h92d/UL7YIXAkmY+aqCCeMsrYrKq8FSSPKFXhlMdxNrWbd
MsMiIvJeWrrucYgyBR0go2S6cOYylzLvyBp/aTOPouzgpOtcfeAxCVo6JxJxN/GTY8WAd25L6m/V
3P/idbmQFFwWOGzf3lxiBy9czlVxtpJFuHlztN/h3t4hhiRo2XqAsdWRb3JSakyGod0KtdVnIWFC
UkCQdbrojiok3mLgeaTnJ/BipYLVowNDkDfTGYxCaZlE7APs/6IyDgZbDD5mDqzUVmKr30MpPI7s
Lz/IAaFyQI45HwcvPKKwSjj/bu81qQDK5JIB1bBhsf73s0COOlwWAgwWhvpX6wVvhDdYp9xvsjWe
AyW6ENebN5QfJL94klBwbKYE6ypPTSoWGOil+G6z+xXz5jbc8jlReS8TfeNs325H3gvoV6CdMRPe
pQlXgIoBxvfHlMHQkprFff3w/yPpvJYc1YIs+kVESDiJV7yQ9+aFKGRABhBCwn39XadvzI3pmTZV
Kjgmc+c2Pw9U48ZEuibzQOjf+7bOyfPbvUacwVhi5WN2Vrhq99CuJ4NJdYx338NXiHeKWb66r4y1
YM8jevTKSbKSJxXD6ZcjqEjaFrmlrc+Tv/ukPgyWHaOG36RH9yTxlI2lNlXXVWBAEqaRWSrLGpSb
ktHihaPTj7ECezlJEI+kWbbXZu0CJ2AYGDhTHIpJtns7PUL0YNJM9Zc9+JkoJ5BVGKPEK614yWCL
4blxZPueNfseZQc8qMNT74TcAQESNKY5vjlCP5AsusOQqhyZ5Qpp0fZ71qc18urhtkNrAqkArEDb
dOT50VEfBfCVOP+ACZCTO2O31E4nzbK/1OfGFgYFgQ29vcBXkqUETS3bJ/vHjJnelGLtpMyG3CRj
EANKacR6b6ECFTrldFzfjDV+Qe3qDsGTXThjArhvFsWtvZF+zBQkYJZ3X/ELwCFaAnTu6K7AXaAA
DLBLQPAw3KKeiP84KNNZHmUnpEf3C1cbFYRyrTfDPcoD5lPVCrT2xKyqWnIQsc1hhBGrLVSWCcAl
fXFgnJs10+LHQZIR1rxRGZ8ffQLQswtuJahVkpF9yJmNow34Ug4gvtjw2UFR0RlsGBFCZCbCr4RO
KZOghwhiz4HIABGtAwcsUgqUXJfH9GJbiFw5wKny5jyZpLQanCg7TlCzj1cDZQ7OH2jPMeC5DLal
gQqdwdn3RuefYU+DTJtAdWRY4Z5rVtkSMVZcyIRDpF0Bu+aX54W/Uy6GERYaVH2BeiEAVT0MIYUt
pNtjdT8SvZk4jHF+9GjVlrkK1imC2J+Qa1xxda2RFLCpZM5YkNUSaT/YJdLDS70pLoMbArkw9gBd
E2bMoBvklUBjAp5ILRo7/neKRPJnFQcDjjr7Mj8w8uOnG0Aiih0ZdOWO/xznqmL+RoDWk5b1gZqh
M3vcVicU2Cs5+p6Ii0G/xDSGGEjuDh6kcEiikRCs9N4qo/nooS3FcUGU9jkMLDkCzuUg53Rn+3Jt
00cPxzkY9v1MU4tA+S+9iJ9nxrQIqVK9/Jy7YyMY9Oty30DpC1ffZbmopt8rED10ogV3RbnnfaHI
joarkvKBrylPGG3Tq7drSuNDe+g4Z/mgwylmOACdyro79xnp3WePTaiZLOEGWi3yTyxlOPS46zYo
pVgB1MC9CMPEfTNXV+mG4dtGOyB/ZTD1pQd9Rs08qUT4SsSMulHtx1ZUOHg6MNmWKBrwjqd2pqKL
qei+bxfuD8zn0fOPkeTivdT58qhLnxZ8PZqwbspA5LtKGIyuc5FMp2x5Fsrufoapq1Iuq1HGxCdj
krw1jojcaGOQ0/4bk4eQIYhd/C5JcJ3iU8N873G6085jxQIFizEc/HZt2d2Ky3vFAOH1h2FHuIZb
eCRDdfI7KJjdzLrWxNMEdh6Dto9QgTxQg9JXoNxDpU8Ncaqi7z6JBitl318pyx410EqhSjyyWhKq
GioP/ttzHXazePNccKYc1H1IdEgYMUsio2WA5UW1Es+kEbtcj5iXU50kuiXYiBh1MXbObQ4feq5m
V190yRIZfYw80IbyeKCt2JxwacSZxJKkeMAggKJAszJVvK+ksZprzg8FIoC0GrNclYMCfK5CimPd
IelAoYQisJf7ZvpPboqaih9X60x2+RsXy3//pVtp9t0xoJYP+lmDf3FS4XWHE/6OtOTMUI64HNzR
lT7XfOJ2BRYF1y+5fpe1aumHiqRrrmXUZHhbYme1h988q+aDKF19D6/pYKfsUPr62vq5q8f3je4q
0y/NbB7xL87KXMPrbgCaztTOCtfy/HvjI9QT7fhPyTmRV7k/xC0BN5h9DbdO4aKGfmpAUSOSbzNg
lT3MJ0hVdgJhD1QGHOg/as5D7hqQFxQIZxl5IRpBHAc3KGrhMlW3919FywBriEk3Knur2Uucg2Sa
jAbLAl4J2NbbC/+MBTYoSByG65KuAnYu+3saj1o4walEjI7ZYary2wtYcxkzpBp9zy3yEXXFE0v3
OLGES3ZZtpB3/VEdKQt5NjSsdi9PuSegZ3FkTKXzY/1GRfvcp4TrnH/4Ui+pU1G1nbL5d86Imsqq
BSdBI3/Ld2jx4pmCsR7lTnZgKw5nlI3Noo0Gk4bKgOqdNr3CDHzURyFFSk4CfZyiHCE63dAaG7E3
hxKn6aluLQgpYCGxyceVT1xgPEueaLPo1n3sl+C3StPf+ceBivnWMcMI+pINOJJrmvkzLNYPPmmJ
qH+eFcrsPsyMA6N9/i6Cn8v9yFZGLcOx51MnPsncNXP+nogxSclvf13Z5wj1+RFO0rm36u05TmFT
Qsw9clzq/MYdW7hTuRjUtjgvQUIY3U+kk35mJANkh94+2cKnZA4DwDIfwlxTE/uDlz8ESn7IVYlH
gRw1BCr+syTCn2T9QvzDMD2xhi8LghCbrb/L3+YHJ0x8OuBkoK6qnM9fC9G0duOFEVSrCpirb6pE
QY0IAvYQ36C58xGmum+zf0NLNc3tYhSzGNkOUE2qmfxw6xGz6a8DSRhEjWt4zy2g4yDR449b3I+G
a0yWuahdRmErnWc5q0u/2AxdjKUcoRr9xJYCJ4kk31EB6QOVFCUZRoeDOfbyjHVffr0hYkIFc6BF
hjC5wCSJHSIssJimnCWmA5AuRqKlzwh2wmjUgYfm0Qkx+3sxQnpNmZx5EjGDCmUQEhHyRalTLoJB
Wu7jOdwbltYf2Q85QzPD1mzdeUHhFPz5VLVC8lz/FQD0I3y1wQh3kdmdURSYJx4EqCGQHDJLgWwD
7iVo4gwlXWXZMm7VXe75oQs0K0Mw5yAu/ufx4Eya7WV80ixm/dywHI4vQfKdc4r+fBlo/mkLymDh
cybav0XLQ3Vlt3V78wbULLf7+GKp8y8Dw4AzG/iu57916+crgFOga6ww2CjcuM5nWwOyDqA5fAiu
eTkvx4A5gEaGo+1UvLExGvAYsea2Tn17d3c5o2VOIIpCCw4YWN9dBDFh4ddbgdqy3V78ZST1CDCp
kqAc2mwSH7O2DVSZHbowT993WwHyft2ve3tuNFgUEOxMvEkD6aDgOsEXK5k4GYGwrAJ4ascfeB4g
ycuGVQTrwo5R9xL/xUTJkj2BVOBMEDzgOyMl4AN+iEHINyI8B1I3GREtycuPzUD8MasE00Cr3em7
F5qDxC6ZPn6hTcEWLZmyIuLI/0rdhHXZYMjB9NnR/wpT/Fs0PA65R/S5Pmeio4y0db1MNbMvNBvY
iUGZwbmXv8a39dgDvErZ3V4Yf8yIQYNP6FIZ++vY7tDwP9BV/IP2CqgXh919HfMFCLMlNQvLp6OO
k21ofWy0A/0DHNCdCOHsYXfZc57BIPrCUd/h6wOFDZB9mk1LXPMwsgTo0XgmjU00GslR0vj/O0ok
3Fx5kNDm0LCFBNaQzQRo8babpwNUCBVNMOlNzVFHygzFYe3+3W38FdfEO69rF6qL06MfJNNYC1Ls
3p9QpLm6nTMlk4sCZf83wYaZooYpEPpcS/BDTHWxGDIex5sEo6gr/RLGQmIltIxFKqISAPgBHntY
h8h7sQBqC01AOSeQe80xLOT3P7buJbOENtnaD0cdZwZA+pstT1r2K2iZNVFcVgw0GvNDfUnhQ2Uh
CdzywSrkyoE0x9QObKXixIiZUMn2C/e5Jxl8sALNCwiWfxGOEa2Dn0YqOyicOCN5OzaQwbZaM6bF
SQX14ugFSwMUuSOLlGxyHIKmGo7+vxVeEw6aW/veQ6ckTAsNc8DztnlDoUMSsgV5iMm3UH4BOWNo
c6V84TupzMq9dpQSSysikZMpQwWHsw5+QOJw+jNANVXnqduDsQYhZgzzthrVOL2lsHcWsUBJYvfj
ZR8rQQBd0FBhfofsmzyvOyA2aDi6bygp2IFj1MpHJAWbLmutxTjq7WMHmN/Zc9VCjWbgxoxW97CH
mJQfK8YTyC2mEBJb9Ocsux3RwOuaTAQW4YWxmkvfwtsbGwuJzKyS+RNX3NCv7WSHRxVvnALHVRya
KSjg3Gurn+phZyjZlGJg8i0QWGur9lF0p9QhNmZzAUuS/zr8Mz6OTIiflSz65L/A5uvPcYFxQK9X
XE0tk6J88YPDwrnB0tfsCgXTvTPhESaX7PJbJWcJh0Y8yJy+Gz8sjB0Swkq3DQUtZSMXO7xXSGvX
jMaHXy9gvgMXmrL4R/yTDjh0uJSDfEa32TowB3ZQVOvlffe2mRajIJmiqn+cQgb1ELrWaHH+eruE
VQud8tKDKQ2O82/BUGxbnE1jZAIsv9SRrc7Og0Phn7TKOo2/no5FohqRAf/jCG3G2BJ8UQuM+uYJ
g1YHA9AgBtJU4UIz419KE1QVZOkwbUEPKFQx+b5weoixgPNHQgDx40DmQuz+jIzXHV6lSQ0dg8D1
lQIzieWykN0GXhy2NKvcvv07plVm2yLwp9rFlwTE+W2nO02xEs4SjD2dAalhEicKKoHKHrghDJPe
Mpt8Jo/j0Gudal3Z8rJeqitBnEbydPoRbUO117GfXxgtCW+kz/TdWGzMtwhkaZ3vrXE0ju5uDbz6
byeKgcuHLfKaiODWGmvxPwLlIAvC08DxUblxd5T4vzxdcZr0bHUiBdDfDBTs9p1TjRumYVdeUAGs
uBZD+3HlIkdhxRbEBYtwR+AkvJ8hNCKITH2+00gRJw/7xUyYEt8FO9xrJylBlV5GbT30UnMJC4Ux
FbI9nF9qyWK/DksrY1gzdGS4cA/YR8ByrHSaIM5FDcHLx65HJbJ1aMgoi77mB2ATCDIAfMWr4m5T
vVnajNZMJ82a0wokGUoIhiL256av+wFQ2rjy46WEu4xq78WLxsthAEjEqQdC5VS+5MCIjmJH8CnR
U7GD79bH+aOqwrRU+Gh2ng7YQ0vD96b6Y5aBpWYxAZKDX6Oaf0Ka/SHAa6uTm0ljXdvXbpx7D4wK
zCP32xIGELG1YKLsQ+hUx5CAbrsy91tddB4CKOWx7eNpf1a6ECJXjbM3n8FvWVjn0OfEJ3zn7Yhh
Mj5FOC2YwC5iuHwGtYXD/oS0QTgffln1XLH2EnSi3DuDo/74V/QStrJPp0P77VA8G+QnUgmFo37f
SmvstT9+Oi2mscNNw+PrT5HiTb7+yy1Pg6gxJ48xvHB+Sv34cL9vs1ymyybKSuuzR7MlaIDgyEtc
E3Y9t0+zU0EDp4LEGGCVenSzoDtvyqb/6wZpROFmFy51EBlGnJNmOGIke3zss3FvDmc7EAeQAQCA
W1+CwWltzhjpTw0QpPz8JJEgvRSoBnltcFcQY1D/U7fyIp2fC9nYBn8qS6vcfx/Oa+CQdDbPnd3N
gPab7c5wHxfC5H3/d8darhQmisLT63EVIz+0Jz3z8uaGqZ0dSWs+nH0E2xyuiNjBmFEPQVNG8oBP
PPNu7jpmAxLjA8TZvIgUY3f1/109+Zm4KaIC42FiX4MTPL0zAfNMag84SaLyfdiv+cNdMHgMZs3S
ANCEBw8uJqw1ag9M3jUsMemxFsPFAP4DH4P2E/YIFdJfRfUqbERTysIbGPTh44c2zIjpe42NhbtA
hQlYbcVXhO5AFsU1nbIMS4lFMoAxQawQdv/sxstwYcw0RzuBXbvX9zz3DKeb6ZRXQ/45FCla9IKg
iG1s04LejvVCFIo6VlfDGYJI7ecASNFu9aE+cSiCodxt8k/MgYchpc20+6g5MCf5n+PZiM0zYo1g
IVn6KPa6oGFnQm6yMptpJjYhbLDPWPrLfEEGBkOzeJokZEIeA3wY8j25mJPln2rfR2ItMZWnQVGc
O3SEx2hJhM8tc4BtAB5bzg1gLfo0eFDUv8mitW5DH+DC5TO2S9p3TeFwW7eTnKMD43WygaA6W7N7
bWFA9h6wmBoidTCyAC0aC0O2msLPMLm5oXDQKYt6EKc8tmM7Z7//K+oMVCuaHeOYp7ncmtlCRWlb
jR9cUY29G3DHl9AtmOWh7QFUfRH4oNC/DQLSrVZ0QuoEVb75HYXBgCKFMwweFtqUkvNtx2kN5gi7
14HAQz1xySHeIK4Y5tTsoGsxvYSCpK50SI/korj17RfWohYDR/YCJ3TLP4r6YxZjEC4jyUHysZSt
zE0Q3FL7Om7jA/VOituPSC8mMxLNCukJdGYQDFFz79UocfRZCaVDGh1kR9K91N9xwz1NDSFBhFm9
TV1lydcMI756NqBSjN1/Nzowj/lyhdCIGRNCpAM3QGzv0OUyXKY6+PH/vZcc71gGQTvC6Brq4mvE
s+aFwT+zD8xAbeKXgtDp1qpHUchrpdh2MH6p1lIUIhVTzfxaUR5iOVJO461em3PCOqDymPlMtX4e
E/XsaeHnAsSoB0ymA9x63Y6197RSi2hq904JijQI6hhIt0hYhGdPimbCVPdtlzuRiWfQmInJdUND
m9Hw4stlFhbUV4htB2DkDTNm1lv0cOeoT/ouWIiruXe/msiOWArhiObASihsQbBSt4+oUYYb/xk9
V0idRjuVyHVGirBszdTHEWcdirKDeu8VXMTDVdwKu9dm83Zjhw0913h2sLxMw7kyIYE+uiktyZI3
X7/x62vqkwcgpEI4ZlscpWiPWF9R59MNs5JzzBW/W9G2oQQYaaDVBtfgnB1PuLgowUthRuDXXm7h
Xe08uNxhsfFSZR+2D1yF6RuUMMJzZk6PFeGWzt7jqYxh6H3syC0Qnp9eBCPgJoivGCgo9XACVFxE
0iUZGesLOmE0E8I7j9Gl/zpx4g+Rtf/47hBzrwwHKErewXYvbsQjYyEfKLkaOOqKccmaXpI8EM6J
1xK3bGZB/S36V8y9c3s9oy/0nqhvDTLdKgv9FcHjGPdxvW4la8+JROnoaSqC5ITIuzd2HD9YWwU9
cCY8tanNiSNbGeYF9hEsIYi+Ddvie4YsB8+Df50jjcGzxhTkOkziY/dAkOEys6GT3d9+jr6tMfvQ
AK60dCsFiS/VCzpbfukQTqgjavLH00tqv6MI2f7G7+trqmBAXXMJgXZcGaC0UBypoaAvZRY3Gsef
dmnmIatxmlsb1gPGbrRj6Lr8cGDJM32KpA9C1VDUyla9Tel2LIY6tK3YbEAVwOySK4w5CkGXg2UN
/xLz5CWgcRtR5mBVzED0N0a2Mwd55MMIS9KHR90HXKaxdY79xesgQjXOD+o8Hgec9a2oZjKIW8mW
LtvNqXamQHIYe3EbHOHA18z0FKi3QLi4UcK1CIV2rKpNRg4p2RaH1jPQpdnhGNzEZIwTZr52/EDB
UFc5tbKE4RMSLLOJpBUrUSRC5E6HEBzW+bJGo05uSGWrRDUgtI4UrvvGTiwMhBoM/uMlxT8kdoCl
cMaYgH9OQ0dug925pfhzpxlxMqRbY5YiWcOf+WHnpjoVm6rqmWTQR1+74hlu3/ZBHOOon8aKyjZA
cYFm9ucVAWeoi4sihhoM76lUhqj1RKX7RSDydF5A719zkJqbzkW7FyCGY83Nww0GYeaz5Jz72GHH
3uhcw32eHk9ryNGMf+zRcCJOl5sI2ziwxWehTSwwB4DkDjb4MB142bBpB5wUv2lxjQPAlDm9uAvv
szZvbI8/2l0OG9IFAMic55Lj0Vid4MNjt8VX4YUU4/76a8PYCRcMJT7Y/jYsF+4gNqV0kVetJzGe
RvXCE707haUAchwf+DBwapO/wavhpdLGh8j1yQA2n04JMY1LgEdTeon1nEWkRHj6Ald9GuY5ALhI
MEFnXVvdkegQwADcvPBE/dpYcTjFlL8BdIrDf8/jFKWgp9Lv76tIxj1IpQKwqHN4Q2DRVAezl/PY
krI5Sm8gHDB/AG3QSvOcSAFdNYhmN4YZbrFd4rEQsgw1hR0QceQvC6pqURQbbhrgwT3v+08v6rvw
QE6dWxGyK/kNS0mgnC3H7vPvR8smaGNAdhzB6U7md18QhB+TkpN+D3ato7zBsjg8PWfh8oX+AAgU
MAQFJjav4Jho48oxB43KgDtcPUMbdgYT9wXqwh3fk+OVjnumbZAdm3EQibUG4gGFGgCVTEThN6UL
JQy3pF9GIO7aCBSKK5Hq7BmFf5i0OoY7vBHDWP9BWICkwOx6XGMd+8FrqqZwZDymk8bD8m1cAjqw
PLUQcAbdmsEdrV7vAwqBcQtDO4vE5ACozXqesHCzqjGtuqilN3w5ckTWONRDVsR+xEQbT29Aeo84
S2noCEsGiOXM+fJtBqAIPwLI6VMsQDJx1WjQXVsCaPAxgWlIDU0M0WUcu+MMcXFl77Z3ZM5kExMB
p89yp7zBdZ5DibJa7F8uH6x1TfH1hz9bYSFwoyzrp9DwzziCYE+2PvU/7kLWG8CYyh5iztemYcHU
97fNuMjhi8c+PlmCOw8EPa9OkKHJPtkbo6cM6E/SD/e7MYYORXyCZH3Wig0tS+5brxOT1b20wIXX
Dy2+DdcAtn9YKzGjrSM4SuDKEg6D9HGW6kWFdT99UB7vM76K4B+fapNml1FSwUwZxIjX8SJfZCt2
bAfItP3SDDJ0A6TFhShG0gDFguIpc7vxy85Git9x3IkDAYRzNMYClqUENuZASDGHV8R2h7uvbt/r
woMvYlNv7pmL8L6/nrh7kmDIA73QhiJBuWMHVsANxWWDLUhggai2KNB42uQ2veAocgei9OV0Zdi7
0LkybW3SjZ9bHLM8NOMD83rkVb1NmF9vSr7XOg7iZTrtOBt23RHPf+smOiuuMcAdznVpgxG8R9TM
lNsF7BospCOetHGRm0UU6VYc9KjJyM1llzNVhKb6sAtA2WRtzOQFk3an72f2hzryMLTAafjM8Qxk
Y7s0Fvme7/DySCvWdQuLHbBX2sAttfep5aQV5w6ghaKghhdrSfFTBx9KuzsSxynslxjvXvmY4ezC
RqAinCJfoxmGZorJgcvRO7sHhgvvJHgG3QgrKNoH5tEG7wO2wPjLKb+mClj2rpxhS+b/yZozm13V
UfqCNLDLYFlDLMvsYmqshov7qdrnQTlNWJ78PS8GhHiSRCA57VFyGPR4LFAcIAg1p4otnRO0d36E
nOKncNiTpYVC9MAjpJZPwb/t3OtTORn4LJyegLVcDENOR25SV3eK/YDtKA5G/ihZY2v2GPN/9few
vvoYv5BAfl9lE5wemHuBMvoCWFOtAaj4wAdCc1mHmsXG/40RkFoHdgfmvPN8CnLN5VyyWLg+XDxp
0MuhfttnLk/bIAimx355b9+oQ3eJ4cJ7S9wsyq2oc++3fytgzPcvWeXo07iPcMsC97efJ55gBRiD
VyXV6+lhZ/auHN9pyQU8yPiSmAHct9gOPDjGmHv9bWYcp3YEhSGgcrYLut8p4X6Yn3FFvSycilDB
oT1bJpwaVu1gHZnh88fJS+Ueo5W59y3uQ8WUXOB7eOg/NAbpFNTkR5PALqCKR1RhUfSSOcV7fM1J
GO2iCF/KCRUMZ3PIvOblnlronkIwVnpfDnmPh25S2UIrw1DmimqVpl1cWpp5wmaJ3QLdRg12b1GO
EvmCBBjPkQCIEDc5TK/Mvp9eB1G+jXUr9VAJfNweVd0zUKKScFfkhfm8BzU1AbJlXYxInNkI0wcx
nQGrg+z4hkP1cV+TLwWKOBfztWELbxsD6ZXGsX4ff+YadRt1kGr2YMbYEReLSjvo8rOhkaeeDCkb
T8lBtsafgllen7FWDf8NPJSJHe4f5qlvSjN3V9FGQSvnAfU80V7VUPiFEH+dnSWmUY8p053RkPc9
v58kGivmWNSWNkCMypcVhc3P6TmhdyARTLDoW+KyKJ8g6sJRGYvO5IBDK7/J6cGZR5ZA36YAW/Oq
fHzFyOKEq9ADr6W07Y2hMcAQ4ajpmxmoIPWIJkCSzJyTT/JhMMT1iNs3MjEoeVQPF3lKYB5gJG/i
h0gn235ANyP4m//mD/vOvoSzlsJ/ESJ6gija0slxxAJBj3/RkEZ3AjLw8HqMgcSEfABmxLHtapM0
eK2lmVjQSLF8bMRi6ppRbG8FkrWu/Qffrhaz6sGIGdYWzHdDSobFHY2gKmVYyBfnfW3xJjE/vN9L
xWt/zocrijDOLZUZIbcaL6kmIUGMrNifVLigDnQOKFAz8euOdB5mYt9rG9Uk0pDOUDhUpVSfC83/
XaErNQGeO4MNTAb7BthKu0UfomHF9rUxfR6E5phVTnGMnR8lFlxJPtVb+Ep0Cra00OlFr6/QmYIK
k82UwHNrV3wVGkQbqZv5ppCULVwM2fPPxjpdwtUvtL8071BoHY311scAnxOP6zHKI7A1TjKMElR0
WA2sFidDs8J5DuLPxxnx4ZhXUw9UjBTo9BV/gOW8htnTHYPpPMCjUdtLuFZMVdlV9lokDj3/MVfw
+1Bcas5FMebaXnSwrpbc8Pk6PrBbmBC4fWgcaOjGiQfKQuulG/arGg0WKQUS76D0ojuLKbP7EOYz
aJ/pP1eHLVRcUFXOTMK6bAyEVdxtUbICNRAmuxgQ2S5qOmWMzfn6HsB8S7dwEMRVzYgkX8U+D9Bm
Mg9cHoDviiSo042Vyc+3YsnkjkAGerw1sexfglKXF/ifgb6l5A5RSvL8X/Z3jwcvtyfYH5eCRf4e
D5QADgom6BSJmW+5z/mo4v5lPdkGZwPMRGzhFMCBljkuQVVzFO7OPfjnVCEamA4ooKBR4pyNg3TK
78QP71Rx0lNKQ5hllDvTVgmXDKbBcyiBtCs94cH7YFKLeKm2vkP367cL/fKDRmSLn5soOXDqEKXr
caigzEm39y0KQyZyvrai0GCGjFGU+EhvzGC6oflZP+ZcmQT14TzeUBJgLWTi7Nnj2mHGZIN/zArr
xKbwqkPtyA6WhzQlDWd7Yabee/zaUxMGOfV7M2qvA5w4ggonWC4m5ohCzny/ZXSMtHZXWcyopx+0
vXUhHuvIoI36ZKIr7Ef5NN0CbdPCz58nvn0LRtZ5w53G9Bmbkb4sZowBR/Rvx8jDr65gXLz7CiET
JYCnHxMXmpbZm33tEwUG1k13awD+Hi8fnImsaSgIbCoFOJoXjGaIXij1+F9DRgbxVD1SiTi/WaEL
+6mUcJEHv2BvYiO5sHHG+GE3SrEtyJlm0XGF84aZ/eNXQaw9cxsgTpfyptAXVCMjfcNTAeQhNozo
SxXwQEFYES9LdquoB8sciIzKKkHzt38yTB33N1+GpiJ4UTTpIIsQOaXVnSsnd+QV59KomctcAUx+
z1RSPaagiNlIk0NXhyziwaWBzRS1lcqaTabtihKHOzt4cGqFXrV+uEOmEu9xymVyn2FXB1rJNQR8
BEXDxDaI7xOuBFLW4ZnDTYJHFeW4++XuCzrMIiq0v1/8y2qnb79d0GUqIJ1ULvFdQUdgWPLTe9KK
C4+nmnTiVimuWEctHkw/brluVvA+YWRzE3VWwVgWy0S8epdEdQrkTw3Kv2LVOjkU6xA/rZT6EPnN
b8doXEUjh3EQV2Fn9W4i8A01zNM3iB1sxjE2LEyJl80aM1VqFlbWOnV6f6K8jRksjMrj0E4hSe/7
G0lzfie2gxBlvy4KYzD6qgxSuIelzeMxfyHFK+wSMUbjyIzTGVgD4qiutP20VppZOWd4T1BuYRG2
86Sc1W8zp/fGa4EDt7baBy4zoxwncNLneIGJq6heRwQ2hBxCNEi7bA45JaHqFV/78ZwquTOULdha
2lJJLIh0z9BUmWrS1bPM7AFk+oS8QEsn/5f17NUunoEVgWo8mIGDf/erb+lN8AR4Cwovnep2s6qQ
jNJcOdA3f1zIKZUMNB/NI+CPTLxWnceSleOJRZCjYLhi8WGmIxB3LPTROL6Wd3r+moEeKjcIue6b
fBtUuQw823FSMWjiO65nuHj8m9AcUZoSyDFYvL0PQ7Rww03PJOeBsZ9gvCJMJDjVfM3ISBtJVDpB
IyYRCZaCcGYIxFOxX3d/2L615n2BHQ8MJABgaO8oVGE9BpqT0aOnpnJSlkJKfsdecejjkK5Z2OCi
cdQI6sNmbKTdFKdgowGIbuJN/4bsQ1vGDEawHS5dIrlCjgM4SjifUa8ibEx8RJN+s6uceCRmkoMR
nE1ZVAU9/3nQ0Z0KLtKLBBwKGGb+zDgBGxTACWFTxRzQ1gih/iCNZMBhQt4EHoIthJCdgQY5bKie
O4Y7JSwTjPMXTyxmsKnBUWcBVQ06EcFSvFEAlmIqc5t/r0O3T+gzOwuQhukeRNisdHlcwv8detas
dUvXmLaH+4Lf7BAg77DTcvgQ+PlANbU16nvDgRwdDOev2XDe3AbdqJYncEiTzm/AtjEZB0r11JF6
lFGs7IcqQw2c1W2WqR/jPnCmYWR3PC1t+mGBu6RULSUO0eKQ7StYe+QGRTGDjEu1lF1BqWH/oqvu
2QUjMBLiL3xofBnxXyjoZGcs5t9zEn8d/jMVNLDkT7ZmBXTxj+adI2vsCy/E3sD/FdPi5daK1eQL
5Ue+ihUP/Hu36HB9QrgwGLg5/Kp5A8FqPrQf86//O2Z7qJ5j+tKXbNVPbIxDO4viLV2Ezp2YM0bj
6LzotgRROXF72H1GNL4w5PDxKWD6O1+0d3fDUuwrJ9OoXZTu4/ZrXEnx2mMNaXfPlR5fP3SEFaUC
FxQiUTpmYlu3+iahJQoDbEHA9O8Ozw1VBB5JI1FK8PNs8+uLmgyaCC5ubz2IVey7bF0Stx0VF6Bf
4UG6XoW3L5X+gVsZZb3Eh3rMqQSaMQDaWDRklBDMQo9c/tqKue8r4l43HlYGCQCSRGeDh+Zt8DZc
JeIZMAVdDxeQVnrHDJh5rXU2vz/NYClfc0CMdsvXc4dolSxlJTkdM5AWZKMZDaL+0NQmDMXazkku
/8Zt5Z2UNwoGKqTQjq98/IZrumjM4h8CUHr9DdZwRO7+DXDRxXuIK4LevOGRZOvOZ0U68lxDQATN
08XJgMyCEo7Tzdhq/CAcAxnuR9oWSywXN/PRhn2JCqW6xL7CqRBAbP1pqDOqlxuv2h0JvThPviGR
qFNtlGyplqnhMWIhXYiqdlYCVL5Bp4GihtNk1N6wBOTm5FabKti4Qhs6AY/TFotIxJp6GGogQ2o4
fYInyWp5TcJlTYyx6KiwS8H3CnMtL49+jGIwOcHsI6awY0Arejyw1qPBgQlB2IJjA53yO0WYu68j
+BPUuOvGhUGCKGjAr52rrT/guszwpxdqbB3AzZFnmUUgL4fqVgUPE+3szLj0ZgIhwrqfIgVU59pu
Wfl/DB+56vASXnGVU7+ARswgbr1cJLe9oIVgDaK8ARIQlk6eiBAFG3XebklO+dO75pY2Kb0OZdjd
E4qz4eY7jsFhOLi4s4O+zyog0LBAxHh3sBQhvLd3Y9ah/rtz21s9ZJU8d2qge/qJ9AcQrPjK2YCT
w9spsBHgSMW3T4NlSvKs6uYMRBicctG6Q3DOBb6zyxSHgrG80DVA4m78pgO8AIKi7YShzux12yE8
D+3PnnoFuAR0hg6PMc2sRDPcd9udKEHyuyXqdFCEHJUdkCdEninUIiufkbStTGR63j19VX23WiwC
uEd/AZS6/pnGwhWWnPhPuo/5Z/ymcB4Pj/IC9ioSOzgxN91cRQ2s3s3pc3wfS1QqXuNiWwJ82RIb
jItd6H03POZJwWRCb02OIGj7FuTeOhDP5DdTXBlm2cdu6H/XQ8bwmUtYN+Toa0s+GQToBe0HY5MR
xG0gCb+GVUhwHsN/tPdkUrrVEmKdbWzEYBbiHjpXWEsMYp5+HiCanMR/4ZQvrlJ1pTQUzNn/2aIS
dy7hCctAFrnfOvyLtaCD+lQ5Kp0lBuylT19GVCffr47AZMVQvzFl5I6qSD1iQgfZUju+BbCQHWSP
ClcpHQnYCMrn+8jU+3FABIu3Fh0OtMInFhLG+DMirOvGGHLQJ1W9B64KKemgQUeCOImhHZsdRbVh
GkSOStiZExiBBTRJ9OR7WyEjnYeNFyKtbuZVq3fPksf0jQ+v47hBIiKRhEcB84D2SRak9xL50Uy0
jWvfASUkJRKWROsBoEEgA32hihFoR0xeVz3+8Xeo0KjGBmYMVU+oNHlePYpkunsDNjaAgkDfiF/u
LpLfo4cOPly3MkyEH5tpSDIWsNliyKIaMRgAAvkNzE5oHiDe2jHzbhBCi/gglHy9oDkzgQ6kNXC/
EdsCTINAgXCHRfJc3fHoZRLArRGDjzUfG5pneIPxOWA0HnrKpHd9UP5O3owSe0496wlWF1PFjkOZ
Ds1g7KUJzW1MolygTwksBWZV6R4G+3AH5ka+eQLmwbmNRPLW+xv+qYaldlaLnw7Pn3IFnQhQNHx5
JBV41MJGocc5YsArokLzZXhMl49yGSrHNy6wvVMoB4Z2GfBB2dFo+F7YzfEF6H8w/uLzf/mTz+jx
sVl8Ob9PNrdhJlRmeBb3Tdai0TcNTGeZ3PyVqK31qU7m7p1ICsAIGnjD/j5sECWa+Rc2NNviWBHf
1onwW4VSjSEhIIlIAsRyN9Lm/NzKmSdLQ7DCHXkEui2v6lu2CHflDDbjj+lsYaGR4vvHBGKFAH1g
40c5omvaMhZFd5EKtSafsnfiTQIoVQf+8hP/SVqhiD+XIcxc+pALzgVpF3Dd8EFC8NYK9dUQHB1F
3MdkLMW+ZQ0zcwU5gKqsn1BmfI99WH0L8BYGxwptEZO8AydrmFnF9vfHrP5+0zhoN60qZGyf0oJe
ll/j/1i6qyXF0iwKwE9EBC63uLslNwSSuENiTz/fqZ6Inp6qrK6EPPyy99pLEF62Wd5nHq3b7kPh
hOazjGgn5q/OeRUixxyDIrYqELu04dtGV39+MxGcEPwCIg8KCP3SRmg900H3pf08/GVD85hXLx27
n2OeUeAytvguYqNHS6CZU3pynymYrhMPhJJ1hqdQZzErkY+dgEFHaIwizvKtrS1P1dwuoik962sn
/JP5Zk/zXcvjCfX+Grverr/rafQor/xkpm1tYCfa3GPE/Xj2YNtg3ouj5KRXu6Rqf93H6Iq/O4gO
3v3AeCM6eDXA5duOv/eYZ7p+2PjvZqnnZn09CPrJwJv6T7lGNU2vQ1xv6t5+c068tA/9Z/87wog7
JVq3XnzgtWLzAIgxp2s4pm7z+w9yXYurAjB4+NfZiGIK+CyPeWS07fKBqD97ibmXuA/iw8z4dAwu
u2CQay2ThA6jk0jgFzDMzD+Ng1golZDBI/79tnlpbUb/vScQGhTEEzj+3pwzkMr5Xyj7+bmHsi9z
QOUepByCosoIhijQmziPkm9disIfCNr/XZb6WDhfP8Jkb5lmbjoMiXFM/rwmb0hsePbEpQGsT336
+D3yEQoe2K83oEOfk/chBU1CqYCUtqGhZzs8iJ2y33509li+ZBokh7d2nN0PxGf4GKUGSWe1MZ07
yoDI5jWXJA7r6mIzg3g/3IvTXROWXa659GKn3QgUQi732C2rn1r3txor5T7vIsEiDYK4/LahEgh8
ORfqLuOIr6Qqhl9sQ/0b/oD1FguY7TEn2j/4JMoKq+9D2S0evShfgN/j5PzOSpF5BeWOjZOA/QBs
5ufJI52Nud1RfACw8QBPN04//4YA0r++aonefyVEfCbhQXK2X+u28/GZjCRsynUha8YXgoR4MGIl
SKbwdp7RrCveucY0MW76E8gJa8dtzj8Rf9e82agXW07DZdZ4KtyQPMGL67y7dUuoTlNklLw6vLJo
GeYTe82v5vaVO72LUSx7l+FdsAk8/NpRtZMxrXV42SidViobGtotwJFgAI/C+Q1ErDFn0Spj5Dby
VaE8v89Wov76TTyCB7LVJ3Pd/cVCD/sO88No48y5qKcec2fIZvgav9qH+fYXH2La/wgvrvXVRuUr
xng2Mf/2dxEhXG+97e/fOhca2QKfwVsQ8+zjLimsy/IGe1sLc37Qure30B4Iigf7GtwCnPc4cVJA
VMkR1QD6Lnsx+QPxteC9w89gyhjEuo0Ow3CH/WD/C9rcC6X+m0SeOUz34A/0WcHAMVL+zHZLcTkd
8vfa3+Q7AvSsWGsVt7MzBK6dCda/vb8F8KAbOqlsmtl6NNzlUubXvmQkximSVOHSCaJOlpHZF6QU
8PzIwXjpTwwJVBN8vRzUMw5SBNzR+ovTi4wBdpgXs7tQ/b4CRXV34xtTRAS53+jAafnXcWcqdJYe
jFNZmZlcRV1nKFvSuJHXnM6LOPkw7pme/pCDRFlvj9bfwLO/AAecUgoElaeZ2yt7BK/5hfsAY/qv
4Lc3nYrffoPP/fNzHd8S2d3qpJntfZahSbznY/VtbsHn6huF258Bl6fhXzN1/rdcNznW02fXHB3w
ys3tUryKP5Mi6vHR9PhKl5l1Pn9u3meBu+inf+TdgndL5bHJxWgUexFWo8MUu4gxUd9zRQ14dcFD
7gKbZKXV7Vet5J93Iucefh5ySrpbLOdGjBKhOt6UTniRK9O1TSYQIB5cmFhHdBVGbUaJxtv/bvhE
qmDec01nX0TK/f3PmpAC8PwNlN27bc6rEyBGKfEm0/GWl44x0vI8zd6ponTUYK9laoYmepukR2Zj
yabSO01QiBR9yJ0VatRv0rLJKu1FbkjyMBchV2VOkaBgS3Dw+/dnm2fOmlmXk9X9THlyfuUVCRuM
44+bPZfhjGzsV/k7Zknyb/DtT/7pY8NHOyvg2Zfi4ebPsC45Jdo1rdtvFI00nE1wQ8E7oFf4jRER
jrys0yJNNEBiv8nDqkOmu+INMHGX32PuskwPxaE47J+tP9VWYmT/mMo/59uJWe35d4fp/LtFUMtt
O7q8uyp5sokVMvN3b2rm8pr8dXZYXEML1FDWQlmyK9LiYCHtv9kLvFcbf80p79SCLLjVfP69zuRA
rgqkjB85VbN3tmYTSXMRAMUjmNYmZzDgV8FNK7Vrfm94W5lTxZnpTDAH8Y/bGyf930DaCo8a5d5y
FnkcGcBMT/9wKlut0SWN6WcZmZxfwQwEPvH5AV6vf7//7qW+ccUBy97acXSAHi8wSN/aQeKEMYGw
nqjAqbLA0B6vqmF09so/r3s2yq8JJEEtA/CDFinHrjmHtx/lNg22aqDCK+yWp58HAuqepRfAoDje
l99sTo/y1ch/IHjDDJiinZ6pHWBr5jDv3r2bqFEC0D1LBeirgqvnDnJZMKCuSWEtbMsJPkrTzvhb
D5v+15LDJ5vhzCISVMHhlX8p3Lh2mgk4EqxDR5S4uFJsTN2XtMsasfGxaiV+ViwoGsxAR8zrgkaD
A7G9lc4pqF2Qlk44lXfSBDXnMZeK5b6x4HslSZwA5TbKRIXtYDyvLgtEu6AfDepJLDI18SrefP5s
V6nl2emzvGMdmeIqRzSHi73VysBvmz+wDPUtzC+i2RevSwS+p9anEEsUHpUoOiVDsy+8ufAgLTnl
H/2w7iVaZYpxSJfS5uK38nX4UbbzZYqVbJjzrnwIFZ8PbPB1+9AVYrVK9yNdsrvIxIYGZMMrbysy
5GOwwVO8f1zvDtNFNBIESL6BCcgiuqNNfj2l5+XEnVrFF2vsq1piuM5kfUHARydGUM8vIa2U6F/M
YmaAzxP9zx+vqva0dRn+0UNOSG7++vTwPzcI5sxLwJcmfyImR3B1sMQfHZXe2ClCir8ufsxXZ05i
b9dggMq/t+0LkCt5p5mZN/qwhJQK8WLEkMyH8skmLthRgXHMg3HMNrcxUFHTGMLDsHBhGWcM/Rh+
l9A9gAWNqmK5O2TGIuFkAWB1XqZlemZjaZPX7Ie14Sb/Uix9cymONP+kzK+pO+3xzV5/3pO4vTLe
Is0G/59CCg7lv4MIRdU7mwr8+n1pu9iOz4Rbo6iP2xX48yHsArG5rKbZcODl8VbCLIXFDK/txNAt
ubaDcZbHLJv2zshAvP2OZ5PqF2YdkRw1HhMPHdk2nY2biiMJoPMoZI2EkDChM4mAGovPoffV/+BY
ntksX0pprfQ0p9HK9D9dtgFtXdvy2+ZPJT472YqZW2czy8guv/NqbFP+2TcRC9HSaw3C5rGEsM+B
MOQtJcr5hzNg48n7cVrf/zOEf9X3mMSX6h3QfPerXVngi2xDE5X+ZrbhhMC3vX2WoZjq7NsuuAxT
Xs4i76HnkZhRY/346RPDaaYsKKX5KGEbxGuh6qnDtrScnJ+DGONng+HK3MuOD9kSy6RCtcepVqDv
IR60fIRVyZH6wns2/FYV6VVSWddEsuZBcefEh0L7afG0pM+60Fee27fOGv2H/LP0bqMEbkFLEhNc
6sNUJnvj6bFIG567aV02eMkeSD0NzumY/7/IOikBAJP9aDeaD7c33VP3EUgghV+MYEqHcWzJF9A8
pZQMKj8dQZ4mBiFw8TdWaAiyEkekF9rldK78+Th/03EYo6hV2tPxxoYT0DIdhXEvkIU1pf5NeWVt
8FxjcLEJEsAj/z7psJmYaTwSqBMllRXnm9Z19O0Tbwl6/+jSkzc/sLMg7l2HYcvEJvtMdq2RcFoA
yJSv05xrI738hgunlY2xmyl7EynThhzfFvWtPmk3ugwpyznWTALZFaxf6pabe2xPR3tarvPvFIUD
KsRKYwSxvY7ZRNjeH5S+udtFq9Z6tStaJtaCihnOBIiD9vst52fXLn8xllJwytyBBTdiTiSnGAsF
L/855ZLLl0HlcueLyjmtQySnm9uN2oca7U3p27xscnFQTSJ7DCCQ7AlpjMlaPtOLkAMMQ3iUruC6
kstR4Vm8+l+09j77Eg2cmyvj3LkvrpQQP6EVP7KPElBJdO7vjLeHDHp4gJgAfqI88F5yzQ/ibBW9
Px868Ul6/jGsm79/025WNTxqHXeH+RMzamTHvgfbHxucKdkIGRLK1uFqimI4eZp0BNRKFdlusjLJ
suk4407Zk+BRzSM/294ZAZ/DdOkwSLRdHoA1DqC5t0gwtQ8HWQEpicqSXd480Z/ObkTclPmqCBTw
hhyBhfIoBKldOgCFh5be8lkcF3/h3NOa8t6b3wHjl0/W5+ksDI+O3oRC0YzUklIlqiP0oEHAFVT+
sfgn+lhgOjp8Qkvr0s5yOBHuKsL2gWuTZg5ic7eGXSsduwCkflelNP65MDijV5nOaajJwn/4fRUd
J/xE08V00cysfJG/eZk8S8f2nsPMo/lFIZyIDXbR9FNohqvAZ2J2VTd3Eg4lN1GkkY4H49jwIgNN
axDMu1Qu9Ivr7B/iX1DZ6PC3E0XO9Cc00wStHVxa5/DSptO9PSK52Dw6iP/qwVr7QQT27TjuTJfP
+XqiY4h00r3pAl+fJeK6/VxFe+6maC9UspG+phk1q0L0yWnFWek2dwntRpvVYfh1IOjLYe1uQROQ
o/kb3/fdXRXrLonbkPDLmQhB3jvoS+8c1Pfl7YV9AKO30np0nyPkcNQYqxOvw3wDxKFRV2fvNoW3
IptBAP3rmnPvc3HRCUdzEC+OJHvyRRJtMAZqZ8/nofSAp/lsdAHM3uB8FlnaKgA8uIFHPssrmss+
l9GmDiJyFps5oaWT5wIs3SM96/AkV/rrNpn8GoQEgeuvDiSo5NtZkmzL+5/JrWfcdf89lorqNHO0
wr75atjs90YiiEysvtvb1bN/6IdVGLPvQtn0bL8AR6osqbyC6/EZ+unZtZkZwSpgfO+F2+/K3FZ0
V+vU/qrD0M+c8gEcp9RJ3nJoWzhKH1eiUwdGgYv3MqoxM6pFOgoE97gfcR+k1bybuq790lfeg8uE
muM5SY78NaQloScTilW+zc5VUKefdPdrn4Z+XCCxH3dktLYSoFVlZj7fDL6gPcdl7dH9NuDzkYHc
ow4xtd0wRz61s/GB5tpafXjvQvigGl49G6GflbS8nhxE/iGnRWzpWmY/UJc2Gvif2VSv+b2fnH/b
4U5CsuuZ3ZRB156A6PL7nh26Vvh++ey+f58Nh0ZMydDZ1v6Gr05qmWkneomxHrnxrSQ7svF+bcww
A4919WM6OmI9jEK2zFTADLVPN9wx6QjpjNW3+ChOBPcWGqQ0ck/AJ5pK5P7U+v9un/3oNo43HC2T
wzr3jRZ5Uh2BY/+cuAS1OkYDM49tK/EbaawXUpuDSjAy3LJ1qYn0HYcaj8K9FzBjT1Uk8hgmkCM9
7bA597j/08MrmpfPHxC069U5Eu6CajWwXItqcT5gNgGwM9l5VpKz1/D1yQKxLWgH4GniDPPHjiet
ZnJAahUNfgMTiLSeykJwPpa3LfZj1bgib4Y7rnCTPU87FcwOvGTqhxOIWdv8PEqMY+XzIDVKLXZS
ERZfrm4XJU+s/QgCeDJjPoKw3sYBgQ1YJ0E7XUt3X9XUeDt0HNphGGt3DBGdgfPy0jh0HoNtz1yg
E6USUOLOv6HctCOvDF6eeJTWtyIYW6DnEJb1ZScRL24FWsHcDjn/vKHX/OZrf+aIPLBkOqHkuk+R
zeQccKZBPHqidGq3g6LwFqkBWUjCvAcfvnkKw44fKaKGqMdhBuxrh6ZG+E0A6tfgNdlWY+VEWb8b
uZZ0hQbgUQw2PLrRcWA43b66ZQnCz3kneNLH88DbzGmznU+Rho/95Wf99/kzDXam3DPFgO2fyroH
7ZDoPAKv6vGmcQ3czgGZeJ9W0ebvVJa0rvrJUPZ7yjmikgiDvfA/XBTSBOKRZM/zQqHjk+3uGjIb
trnTzF6+H3NCECaJ2TSaT4/0GIchBOWpHxpeBo/fcJ17beXDfFOxEi/b0/eg71Jo6dhO/X3Xd753
rl2HjlUEUH5fA8lTSDyRu3uau1tULzAg4lFQalky23m8yxOHZXxwkvpiDmT04N9DXbrN33GO0H2s
W2nX2FiYWm2WfccfJUOU84r2hgnJOpvR7mvOtZ/H3E4D5RLA28To1Ao5Q6+57+wDxwaOOK4INMac
PGup1W0YHV+aidWmpto4dJUvkWZ8eZizby+/V/tlID4bRH5fPZYU9/5nfC9Wp2UAwjxYgpGCWjBg
965ze4Uf4vcinc6mfrVy721OC8KyKXOlvedGE4aObvLPVczOMbHE78sED/W9AjB7yKgB3ti7u/PH
k/tYmMM44EVp2xbvlf7KHc35/tp+KIG9IjPqke4h7WF2Ir+WSIySQwMZDtz7jPyAtLHKP6/r/w4y
lfZ5HiySX/q8J/PaNW9ZROZ30GXFt4W9hkrf5CJ9NPdsEYaZ4a0ZxGdsl8LchXKtPstoRXBUzWs9
AHPSEkgTOVxjTLWanAh6GNLlKV6iN/D4XS9evSgb0HnsrXwLo/ucyqEBYuboLmKV4ScF0wrOztDK
J8pAQIcYhZO7582M1etT/a4oms50EWR9bfisxqW53McbiemP7rmdNGj65lQA0Z9vJzSYLuOIPJEO
LYpY7NDPu5GYJcfvlYqT4ciEXU1NeafUrv/1n91gxhiTDyG21eOJKzcaAmL7MkQESkIpG+vlZXjs
a019Mu+u2ltNnGZjfhYKsVFlbn5TP4y7ViHajJzby4kIhYx2M//6vJsVMXmu4nO7z63gzH91NBNe
fj36QDZIchGtKLT/dSnn+VRkfQBOMRi2U90JNtO39/hxfgLdSG3jc2bokRzxIzKxs/1lnK2MuZX2
LYWIA0AtFiQ8b38+/Rs7l8V5DBgo3PupV/5ZIn2cs3n0sXT+lsef7zC+eHq2KqXHTN8yHa+Xtkd6
sX+CSKXFte6LdWDocRtGVuJ4O8q46T1/CZINuZW21vXN8FhJiQ24C1QL4jzS9u0oBR9b3oUDsd1t
onPcBsflZRZUZs8AhjBxCU1gANf2JpX7WzKJqX9ngQW16CnKoWtfnAyv/EEary5WCzf+utLGOuGZ
JwNrvvqxUwHslvRw+AZs2yiAALcUW6hN8bqIt175ZC8j3jwyvLZcNers+mke/rkuQpRPEsjrFx74
4cVroeuomw+PNWCRLjek9W9sYh3jl+3rt9G3FMsZ6gQmYLfVs/qsflrPlM7r0zy1biM4dYYmDw2m
ilFVudTSrb98UgrPiZNDeIEx9fs9lXcj8b+GCLl1x7LZjJJupcal9Kj6hT2uRTytghragLVeHfDZ
FnbxrkaplwUokRmvSzI6irv5t+u/zgQuoLthBBoNI/pYZFb1i9HtH3erb5VTr6SBsGTXSE4jJVmv
iorIj2zdiefvlXRL+MOQTVsLLQ48kSmjOWDu4kRmL+VM40yxFmR+TRvSSOrCAvAdLyWW/0J3SIWq
R7YALsFGVLzsnVvvSQblsb7vnzVMa2b2gpAn5zIWLysthlqlUL6QYyXIayrZjAexodiVcRyl82w/
VJWqGuB77Dz/CppGb2PC66+3HnLFbKx7GeDHldmwkfRfIqtCeSHtMf0jH8jSL9gydIduXAeQ07MC
c1qxw2mbbXTD4133gxUFmfn21iusKQ+qNDR8cOudg1mBfYhyodtC/7A+/tSeS8WJo9JVehWDd+mo
zdeBCBlRcwvlnhwXF719hrFKYoIIyNnw2PrOwCruGacKMBB56T1x2Ds5IyxUzNEh9ZJ7NcArw8LB
yEy4yU5DzxwNbLh9Qqh9zF0NRlwnr+w2YMkddHj/RluggGRFsiQPS4jDSIxejSyR/iJVmiKz0nIQ
l0dHDgD2yvlDNT7yvKum6w3Ti95hEPQKeLxMJwwC1LcMHxipHIPg1Tb+zSDSCZw+LsNo/VNx3rVk
FI4UXoNMOaLTkJZjMU0n66bjx7dy7twErLzq4fo6dx/z2a6+h4KWZHAdxEPdCZgurEoyjI9f0jek
tM/WtUc/1XMShCcOPX2povc6ot7rbfpwecOJ5IAi1TXtRM3qaS+TqCq6ZtPWb4PzKKRILb86SV7p
/qP3z+Nf36T0uf0C6+IjHVMT9PCqpPgqT5Hrpt2dBCwgbomHE4XmU0RfGsftI3Iu2YTxfRtcWRkq
hwNoihqN8rIZq3j5XXlfv4yeSN9hmw9pDZE2zKnvUOBLNsk05VWWw6MdKgw1TfmFnLpvycGZrPM9
GSid3WrbeJKQJ/vbxru7F2oDWuV3dOiEioTz5SsPQ/b71XV5akM+uCL4dSva1bYreiKU7KdOeHSq
HltS1oY7xUay9i49BVhEJZzZooUrK8KnMKBz+dz6lNZdNh1LzlKVUwMhHR0dtZy6ONZas+mILDaF
ewUhSMblOXi7FXTjigw8BkGvEeG/4FfNrHQCrkzFsPwOLKuOWFy5WKeBPmwzSHDCoO4qveaBCVPG
XOC92BeP/XuFa2mFd3P1Oto15Ouxa1fXCMLLlHuZ0rO0lwmXbATi6YStL7+l9Ml21vnlK1v+yy4D
W7NdI1UJnFDtRcyMZ/0oysmcdvKtkNkLYN82T/1UKyJXSvcWhHSXnRDh1YdoINOzdYO/kRzSTMMD
es+6mWzA2xt+W595MH/+PQ3Ck3dbhOfiOluXo5PbmED5rhUhMdVrPQvmWMqjGHPEbwCa2COW6Nvq
VIctMmNy8yNPVswoFXiCxlNXOZK8NAfcAa+UamZ1oMGlVtR1e3nnnCF8e+htHwkDBQsTjHKUPgqR
juSs6Pc7h9VDg6UPSAed2OmNplNgeff93Y6TNfur79hIt26rXZN3671PxVvezQWtMdGKdL/VuBD6
zCTe3oxSVTOD+xj2y9ThM1//nHEap21+fy0F3yGRi6iMIqu1wrdFyOF/4XY0L2RIwh6UBJFLO0dv
3z8vRMMut2CgTVOFoBwd//A7KNP9OqFfrr9Urv3Ijr6yU6IBY4+r1KPAwLSd7iZaj7r4Qgo0jEMO
77ifrUfuKvJOdlU+zVuKd2VrX9k5pF6cVQYv6yzWPNUM8enOxKbVxASti3/FjSw9s0YX3V8xXjRg
cMjsW7jVhdIrz4CIFfyx5ywoxirreYx5VhDj9Jknfp4/Gy9ysGNcUnKuQn1i0Hq8FkgPBUvVd+Uw
hvieJ1JwDd5y6WKs7RRzjnCkLSYaiPS7YaID2G8EmyMI/dnVvz2bBkMK5U4lOT40L82prFB89NK2
FZTRpT9oe5yZriMj3g3VWKbrlRea4/U82lRwc/MUtlDJNASm5iPt/7u0c4MVGCRCh4wgQTe/qV2a
wbF5GOxH0W5gU3iRtRUoSxJ5VrtKYtfbvQaR9LA5qdTw8OTWoqYK64tXGUZ2d31SijzqkbPhj1cl
30N63l1DqED5PnwU7yN1bzvdXDe33WhpPwqXnUelwGHQkLGQXlCV1oUKDhMyf560ffthQmJioqdU
A6nwjb+NowGjKwJYlrogirVDbedh/NVtTCsAs7bKDiGo9vajx/gsiSRcXstuB5uvy4nWcfUcq2AT
i1fpUgernMbpgfNC7iQqYucKxAPnroyz7eM14j/5zcwNjwcxczG8FUT1RGs73899KDC0FjjgNfjO
9c6qP5UXxGszV/B/2jh7v9dBYnRprbvJwXrIw9TYUWXhFTa/Cdu7n9HeSOqoyYZUyC6CyHa5A4xx
rpNHX84DV45quPbpnTqpn2vNBdh+jQJspCskGFDL/zjFEnA9B7COAWXUwQOxVT8yeeZQleJFGkFs
FbJmxOx5ICK065vOswR7cpu1HwtOoPiBuP2kyBNPBfiQWTx7qXmsjo2EGqlAQUJz02KdrmcKBPPA
OUhJgRPUJlqKkuELPyZAtx5jt88n8CKR/XVs803XpOsxu6z4gZ/HLKgHIaUqNtwQMBSqekMboWKg
3HNezN0gslzPk91HQ7zP5NPbiMeQHcpe8zOPZn9Y29QfVYZzL15jZDPiy7hyzVy3xVK6Ml3eyoFT
bbweOBgnfrCcGMD73KFCWQpH1eTfPObLEZqNc/v0zW5O+XBd/lzneCuB5KvJfIYHXAAPFk5sJ4Ws
TmJwh0I0yOjKaUJOw229joeeW7cj1VgTDvAtfcDV78Gz8al/ovmCvuxzKJ7rD2IgY+dYYQ/Xqe8B
JZeAb+JvqKbiSJtBYknKxI68rLQtTcv3fDrLQa4R7k2juczEKParIEoWd9Tb027sR7ko/2GyLiKm
n0dg+a1gQMoHlKRg0gB3v8/vAUn2+c9G8GAzMqwwmJl9udDe6sHCPlSiVQPFwqezqyOrZq9l+Gay
Gaq92AGjgHScnabAvekg3rkO76s4rERoR31avVWSDFHONUcLL41/j4OmISQs4k9M3r19xsr7Nq/3
yvEpEXqdSzsmMfAENfYCFzlWyZECMZPsHpqbhOMRmuAcv/8A4KumhcyZd4VQ5S8IRx48Fx/D8da7
/qjsmw+8Acvun1tCddN+yrpk6tVN9cNdvF7lQYLWbVeJryR61FKopwAjo355DSD1qJVMG7HvXqbZ
mxu/cix8mgkDvURveerAnMRw/crmca7ornquirxu865LCtcjq/Q4dG03b1051cCAwOg6U7aDO3GN
wiegDjD3oI67iPv8FMBTKeGKFyIlVQvHwvGzG8FWY1aHYUL3TVaV1Jiwh2MjNS3IoYM6L47HQryz
b+5n2nIM1FeuA88NXEEHU88hKCMA/b1I71AnuqVa2Ts++auUAKGv3HFOCtXKkFcyoTHQYmKrBbrk
FTy9G6O6jTdsNF6Bmx0q8c73L4sBiwws1CSWP478tc4yrbKzkDYgGY0RE91ACLCuk4+vZic3zWkW
xPvxbSGkmE6CkzBHdlbWjD9nEYEIp6qqYtubdg0ONC6PnzN2HWs3tgEfbNvprJa/VwNGVuHbnv6i
9KxHsf6n5NDKFx5kWdTRcvWI1rsPPs5slEubDanh8KQs2UltC9VFjNlMvKE5BDsvl2bbpzHafRu+
ytydHf8nG+7ES2Z638UaBz13IDvxhzLouq7pgC104QQsUHtXjhNiRdHU2ExyAslfxR3YKeuRiWPj
J9PYViLVUJWfaSnxS1hW/teMucv1UFtGhqaIJ3NpASgT9k/e83X00OHMDms5f2HNJV9G8e7HfqzK
mqa3rxNUeVykHoPDv0gi722XR2OS1fLIIYfYeLexxlFt3HwwNO9FMvCbyoVkj+Hpl0aHRWQBKYly
YvillkXG40zTvPRDC9Q7yczcWlG2/K1q4GHBB+ztf6l8uHOov+mf5Ti/9JjGRaGeDPsEgcR9Zk/9
cdrwl91bs1SisF5nD+1tdzttxng9cZVtHYcqjuKj/sw/aCsU9MHnxpfKY/3+KLvR0020MGmq5y4d
R6IexoHbF87EIPHBOfegQ/LGww1ONd012qzYyossw3WZqwbxcic2/ysxI8nfFJytCcsB05pEheFs
LgCNm6tvbpYcYaaB8LhBmODbvT/Tgi2r1NGtpV7Zq/mOQ5WbWDLHmMrlcxmAE6pRxCLcdUcV351k
99/wZt17qP7BA28/x/2cH/45emUqt+OTICHpRL74E2ub7lTcpMPAlPgvm/mB4fsum8a7FVM7/MMl
ZTT8M7gzTqgfuR09xy7PcBWiFmulA4EP5nM/xltw/5tSn10KSe7p69KjzMLL9KtE3yUMaZPPLIIw
ZUoEj5CblyzY5rf+Keg8IfrFWB4Lwc6P8A0h2r3rFU5t9LAIlbfpeWAGQ7GsLa0fxBad54Fketrd
tgKjkJs7gh85hlNKcppIoNUFx6X60Omayzsu19xhN7W4IPM9m23UCAZCmjyYIxT2VT7Ow83pb1yG
WWTMHMeoOMdOqSBCLx+rp3GC6+zDSyLGabPIjI6ML7hg5B258kn3VOfSypvvyrXEdZZxVsqwuPSt
G3iUM00KvwFW86sd0IyK7yFz2vJllHYpnot6pa8Jg8FBR0ZokRT5PvubBTLi6qnuuSAluwXcTxly
jJShj1FJ5ZrKUyZHq0ZC92a4cesf2RnSTQoxPs/sIs1CNcPpel+OmjZ7D+ix51KCkeFDlVa+dz6B
J/W2c+VasK2d+LqEuoluokCAagxWCbOi35PS1K6/ybbUxyxTvuw7d8YvZ8vcuI32TDpHHM5LU1h/
fR3LrZ2C7ekyZcCWynKdrez13u/auXEepNv3XR5g8h6d/HjE4CdsSd/7ONkA4g2I5lo11FM1ayla
0UnFJjHxk4duFDMMRVkXjYz9yMXmqXJ09oznDj9oKqQmkpkTS+MKWS5Mvi799/JZnygfm5Es6VlO
Sf0Sk/n2vZKteO9j0lGl9XQ9C7Y8zNe/LIdiAbFc5qSBN94GLALdG+cbJzjO+g0ApgZMlpSiWMSP
utMkMACLNqOlVC88iYmsS3DF35HFH/J3ljqRIpSfJ8k7j7832U6wmo+TpHn2nz/eLP5kI+5aDBR4
q0D5mDDlr5OnbO99M1pNFPPxjqT7n1RxXVb78ofeBlWA828R7Tz4gZmJsk8hGa8e8k6V1z278Rwf
pPvGkKVIN9VEIwl1catPvV0PjeRq1oT932MkFEjV3jBR2kSTYxbPj3qsvi0f+qnFa5Yu3YP9ty5c
cBRq9LpMYaWOts2k+QjGivcmg1HUzXfFcWzZIYL0Gjw3uNxU7M4HNFSl6oo75ve2RbzBw85IuPUo
flvAgW8rVItpew4NZiDqmH33/hs4IfwVnjKJvq3tKAAOK8fWqSAmnGeMGy8vLHCY7rzx5dOeA6mg
mmrNpyfM1/SPXcxJ4JvAPiKBttPB4HbKE+GzIsBpC6qOM3Ncqw4ZIK6bu/ptoQCI9d2gKS09WI0L
Jj8/H5TZaIINhiIEPv8sP0Wozl/BuP58zh0InJ6gQgbu7LB+YOvHxrpBR1wqxWrbyYaa8l2Nt5Pt
VxtdQjFL/PwqJvO/RLgM0oQESV7d9PbsCGhdmolyRNj7/pfGJvmT7p/KhnPR3lV4/V9FPoaZj7Ij
Jin2/Q/O7/MMrp0HXMQCs290Ju6+HZRovXM8cI03gbkNkwuBAtvcvQ3dlSf+nV0rxwpSBh2yc+ne
nHLYbW2rG1rwS+H5ycqAbSCnZc32edR+mtM/LaqKMWBslxP1c5UjSLDSRcjEFVCH5cfUoxlIrf4p
q2LEzAKQ6Z453u/yH/7Rz9G6c+vdWo5T5SFuW/aGRbgu1PR6a2T/R9E16OBPc6AzTXYDD/cuQ1h5
McO5hT37CtFBlwyUUCAEfrbbWWzM1aJAM7QtJGqJokvh/uUHItOieEoUIi76hWPxVjnO9rP3AsVn
XRKqmQ8uAxRB80C+ALyDylsD8olrgNbQ3XAavEZRztg/AJCgnnfRVeKw8U12Fjdg3NWe3SDc7tAx
4tc83eEWyKln9aWEQZTKX292mLzmot9cwK1HdQ7lwVxB9ztIPYuXUC7Fpqa2nsTK4UH4d8tZWf+/
ZV6VT957j1chnShdQzkxIDIrDM/HuPDNqGM4lfvuc85jqpJIjcPt32BaSZjktNQRqDuZ8vGTf/S2
bOwm9nMmXfwrpcpTw6i2m8GRIYhpFm7e8vESFi9LFw/uWA03EMdzUg7/GHVey1dgAYTvB8JgWDVx
i0S1Wto83NeBZ5PTM6w+vUjjHkydjvc83ue9rXvO7g14cWBn3y8/UxmXn8of9tCpQPfO/woTB9h7
qn4uZSzPeBEnDKw0ZJLvB2tBpQMSaeE73P9keFy0U6tL9TGQTN9JGDv1zZR+7hyx2seKgzmB3Wx6
m9EaGi/W2+/5bcTnGkb2qIaXz0Bov6/ovA0G1RZ3OSa2Sz3JPn9s/nmtf+VE+7kql/KzGoOqVb0A
QD4IbgX6CTMrAvj3y1j1M450or1P+8nRpn7Cny2k8+/akczL9YzcYXq8rpwXYEVgHXwVgkdJ9Gl/
lvu6sLrAc5zfK3cfnDy3gAcNGioTJ1ccpIkxn2VE32OOEHMkx6S5JgwXHzPORJlzUj4HvNsA8osw
h83Hx/dK6vddiI+l37yoDexSam4l3qc2jbKTVcpXVS08ofatXVmVlwee06bfhodhgOHxP+cKBY/B
g4sUKEr/CU8Dw0Ix7YBYjKAAoRYCm2mLcHfTQlYRaceP4qXe2Jdp4fMZqsMOl38ldfu1+hafdd7C
GZvvWE7PbpUtc2fuLQ5pc+2PYYbT6itXusg9rpRBk5mj4gJnT6+ymactaHi6qR7zg9cy8fuYfGPF
L+yZZkqV09sVzLP3i1BAEYbVfmrLcOm4OlVO/fvsq9LPRTufDnKerKHu5hfz1C5tgJ/U+x4b6MvP
kmwyBx988jfTjnObqrBE9kwR4kpK9QRtlr49U//SoYCqjuxc1CXmao8ijgdKmh6WjE6pyoQEOtIy
AROopAYDIuUjRPImuNuWXWuzHjjsCnbAS6FGtVDGmz7JdW7aPI7AlqrG/H4BwWETcK3fpReJHLm2
vgXn8hbJLvR7qSVPDIq+83QeNQV7PCU6KJ29DABGIFIcXwnxFaSWOILHJxj/O7oiKNQDNLPyp3bh
QaDf2hYPv+d5z5zrUzQArkM0q8Zg6UhgAEICh1GNUzBI/UYoHc1sqme8ABhh+d+7qxouYxAwedfv
QqGPLJtKz6Yhmk5zxJ65eO1zKjEfwgnicnIucrVmhv3c5mIzDX0hjPS/irFHZ15vZBWovwlzdfMm
5Oer3RDLfYpkXAGabhzFg50tOiGuorXHMDX3ml+w8CyK0wDDbxqXPx6vnzK51DH/+B9JZ7akKLaF
4ScyQmWSW5mRQcX5hkjTVBRRBAXk6fvb1XEi+uJ0VWequPda/7gZy5ayEFi3ePuf7K1UNMPnEowN
ThcOztcTt9Za5V/eLZ470TaOs60GEFdMlD5qRIvL16kwTo1+78FQyPHo25H2nxlpQdpURglIXpdL
Pdii8t+A10MbjShZm6RZeNjabU4xURVHyhvB6vgiyFjnWJOP/2JmfBZz4hG/R6HuIecTYeGAxqgh
tvxuoUBF1zFA8wpwmYmeqhkTOQvdycBvHBNjm582q0VRV0qYwtAcoLg+IpJZtdzk9vuPUgqM4Xcy
jgiOY+dHh3eFsiCYactTEbFAh3yJiTXHCY1gDqwRhRFt624ffkU0Y0AGM9Va2o8A/0TGEmItDg8e
DZrv/9gj3wTOw6MRWkPELRHVhzdfO/RHbPGV2QTADWQ4o6EbzLp5PUP6PuaowHaG1vlPWP8BNXUP
xZxL6gQZpAQJzekjMJ6u+Nts3w7kLx0mImVzEFRA03Hr92YZjL8MZgQPk8zxXHSuSu/FyJX4Pt3s
7PdO0MmpmQ/XwNCr3tNLksyHxon+OzLBF/VWpImjmXVx4TCJ3zCxfUMtN3K/zAln1WY6G0vxV2JA
P3Lj1rQ3syE+vDGfFGY88iIqbs4L/Bye/fVtR6ctMktvvFENFAIxpvTRgaGEZJAXqYb36ZFEssrK
dgJHu1Tibm8gThav9SvEYQwUgrYePxD4We2g1nRanL9xH+h2urntgRIYItfPFcgQEwSf5YBiLuE8
ISLPFj0E6Pueq3IawWgz5zCxEqJFK8CQZ4xXrJkEfDrYfVcTMrtMpInw36rx/qt8cFTGXqIcfE6e
Dv0OKuxGYLrhMMhrs9mAMLOYsUtkTmmyqdwMGBdEx8BKr1hao+LAopGhhKyPPIeFgXArBH4BKWhn
E5TG70j6q+NxQATS4Rk/1to8IQA3RMlo6k9D2AjyBNoMdSOC7hG1ueHdr0IGio6xEWS+5uNgZGH7
gZGfs3abaghXsNaY1UukkuCL63lFBs4oeou8dbN3tkOzeZgp6TowYPz9yazvpsDmSPYZJ5J9Bez2
2r/IAuEN0Pz+R9ItdVugHxCqT4Uv2ExUOE+2XD88p+0ALBTaPWheSCDqkUNjsAPMeyUX7Ea4Hy1R
e+j2KSKKZCi0rCK4siIkY8yNJoP4oFI3Mmg4JPhhYwE/0Zku5BqvLQhM7X54nDSbD+zfeTMxaJ9J
I3IVoSLnaoR1ZpNPT/IMmRfVbxGazYSc8UQPCBQQ32F+Q05jtSbqHLEuTh4Uxom0F8pjlhOCr31s
BNY1xlvBudgeC/SGfIfmImOF2IAvALButJsnSp5fKA6WJVoQRL7fdX6deC98vBYCqLdx6mweq+kY
TrtBrfLakj6xvxyhwEZF8GWX1qflrtndPZyWLiGcaH1M0VRwsXoX8/JlOoweJA/3sbp+7BB3Pq0F
kVruqwdM1VbFEUAIWozQ/7Zk9sJPZpYDdqXZiKxZrtxu94I6IvsF3qSc49KHq9+P+AIAhENC+LeQ
yTPmzzzPNbQKugwcc/smAF7j/LTApJhKJlbpiJay83vBSclXOWfumRyvuy7ExOzV9MzUtgYevuj8
4W4SE99xY/4ZWQVJrhx8CQw28ip6W25hWtGKdLdUO91VGzBMFOkVx2YmOl8QTF+Pw6VGpwu/9M8Y
GoPqrOm+W4pmAUS9gjnGdLKXcYZgghwIkXFxvB5vWNE13KSzr+LzLyiczuwL+EyiA2iwvSGu4gqk
umkE+osR7k2wgmZ+zyQ9+i+LjZZOjppQvI/1CJ7nG8oPIbIR6TsS8YADQyLymJTgxcf5LIkuYfdh
MKY6RAbBQ2lNFYdy4oSdREyabm0R8uZ9+Co5rFduy8lDqd7fw+nCtygrGKC0aYDxImlVi+q6/sR6
4I+JOicV0EW3i/lh3pCjRvcSioXiWImjfewocW9/iPjge2EJjupPmoOwgD1eQCBPFcGxsL5MZmEe
odkV4DQ3lJ9GXJ8ilkQEtolpFH6UV0wXB0dRjio9XGThaI4U9IfEc2oR662PW85Ak8nwmoWXiV3M
xLnx3YJ0XhLFIxMuaFJ/VLnam0w+o9BMSba+1bRBkmm/fnhwcDUWClm+/B4E8BUPC8ru9SP9olWg
TowEFL6+ig0yQYheGXz4pMAWC5FdxLQEI45EI/dvSYrHA6mk+Yj1rSxPn4c2vM6wrWa8GyKoObdA
nDwdSEAyMc2SMeOI4hQ0fdYQ3vzYT4mwBCS6eePDdYt45IZYa+KMzN59b58hSrL5KJsCivGWiHBE
vLclp/iJHAWEfQ4IJ8Cu/Z4DWUVADBNfCUYueqPLARY76FfEFLIVc90S+mfeVzdAnDfUwigeJPVU
czso1n71Jj6dT43LaGSC9sAKwsYikvM/5BEwDCTdVgQ7MteSWlg4923NmOI81wPwuiV/VAQQEhpm
IYajoApTH6VA7V5HxC8iJwbxyEwFYgMHCpCKgc6AGIX/ZqfAdAxsKurFx37PqO3DqP4LfDSK34aR
hf8dwKx57lPnE32chi6WwY7JULSrjKk3NBqYNvAah60zymljSD2BTYyBCepFe5AtwhaxNYGPIUhh
toBWt8kep73mKTImDb4uhACRxE203MS72YoIQruEGDenNGi4BCQsVY9jjgCkimQkiaRlLW6CQZIu
+FUFca8Q0XizWVoWhKUGouOvWz32dxs5IzwEIUsgYOz1IoQKQJ4EMay3jQB4NVuzJzwDT5eLAlo9
+DL9k256XayobC2MA0jUXHLtBr3ktliUnC0mg4e+a6iHZJxR+a+bN4LAMEeXHvhJRnnSSt6khKKM
yX57+th/A3XkDOJuN+jsyQKlHL0snP84cuk/QuCZcT58CdJq+SfMiCpECXt8ilbp3bx8I96rwr3i
kCINHP2Jg8dXLEaEcY5pyLGEJJbmg9oVtQoDEclFKRVwZ2YybVBrIPpfo3SJYIZoIp5ibVcsW0Bx
UepYO0ST4EN+rJTf+gxMboJdZHvushi4Nw97ItffHo9syhOkJ7JfRFiUOdFeP0xd/KDPhgsjXw54
JCaMo5g8XAhYC6B8m4W4OQXdiQCQNdDKd8htUKkLFpHMf3xDbUKEI/QHIjLplBoPZqY1WmmAFrxT
T7sGpRA3A3eLDdXBncO8/HUfjhohJDFwsrLqsCN6XcAv8w4wSA9qgYqSoui1P+9V+7JHK3Cx3gMG
3fYzZdYkXG0jFAtfq/JK0jtA8jRSMXiEHvNvCBRUxk0sMqmhmzedx2q9G5A2zycGuJIga0JlUNnF
djAD3QXDvJOYyvnFLA0T6paYVj4Gob6ApKDs7mM05X+B9iv2Ts6hqI0IECNVacjpE5EBq5N7DNIG
YybiTunbQMsTghvJ3jD5MND0wukOVFK635h1NyWK9wrEwdECSr2V/2QcOtRZEg+1a8ze5Cu55quv
BPe5vpMZa4P0AhRNiird414ZDMEtWNO7XQ4XDM5BqXRc/n5hEOhbct46X40q+JL4WiyUYzOTlvW+
AYSJZLgAziPzJYIUsa2h339zbwMiF9bLy1zNURYfIWemITYzS8xj3BrngWakvPxFunocryGx6TN+
t8cbE4PxUs1+IoBvBXYbEQlTnC/D1aFPKZZqR33Ul1CZlARfUDWuUiXQyFjgAhiZbagjcEkX+VLh
rDqLjiP4Zpv9/g43lfA2v0FkJgZ4LbqBJ0gITZImCyw3rBrRqMUXkdUGMQ9Hxbz9EUMUaRiLNBQK
FL5Z6AFIK5RiWu1/UqddMo0bFRInHhtuzTeDjj+psdlTHfckTiA/Tkin8EtTQaf087qbk5fNFNF3
dn6GWKMlmk37Y6gL+HZw1Sc8q84bryU5LBpRb151cZ4bKMnmAp8OiZr/3Ffi1UvcFxSZLDOwG2VH
4HfOwgOW7X2pqWanIA1CSV7W5nIEOCLH3ycdPeDFKnatGYMjeW58T/MfLdYSTkkpHoeiHEWwYzU6
Q3V9pRQBMzGS5K1CDzIo10MQ0Yw0w/NTN0hJwmZo8KcJFCgcVTMm4TsQ2CQE/LLkfs7PXJUSv87Q
qnmy3zEkqqMts+P4lJnh18h0oQu7ofFSZ5ffOs5EVlx7pJIavS0WnD2tUAXqTS6iIUWTN5aCgSnt
czPHRoG+2dyoa5qQ5x9MKuBDfNlh3GfSHlXTGpkZ8pFD/otUNzXhA29TQfRLqzPkmNP5yGT+F29E
GT3RXfhB+57vmK1JiSwxdOOFQOYGZrMDXPp4cvBqDGAS7PcbPLR1Ydcr9CAf3ZHZH85FjFuaL78e
38amdqFThYAv+l1EZpqq2B1+fFz93M7t8sno0pOGoU6ZbFikMezCnEB8kEABJtQSmpgFJ9HhklSh
mNueCHru1jNuEzYh/U92wbrJTnsRQ0KIAb/gAPLKwSI65j1Y0CjtAKBhiNGQC4RXNKz4lt0yt94h
XdrkChFQktyj2ss7IKAx28pkCiYAcPOdIYPykDsyz3B2W9JSNj+2yM2r/HSLkO+Mhh2xALBsoPs9
xzNFVPgCbPzbmd8DMbARom3lhzyDoS0HpNFCz6nxCCV95fKIGc+9cpaw87w84oK9J0LFb8JSDezM
+bMmVYR5k9uKJtppQ7PmJcGUBT77QrGSuVgVKLgkivjLEGNrVLO2CfjZFcivRn6ONNhELP1wUNUE
DQ9Vuy3XNB+LTGHXH9tDlMH6GcDsB6sPEHaxIhDQa39ZsaLKl7GrHaU/CtQpi/2X4TfFZRBmrKxY
XQRnMDw+/pWJ8F0KO+dJU71sk8IgfhbdaVxFN2y9+uYNAd2rUw3H+5xEiAUWMtF/nf4gkv06DZpD
lowyt8nf3+LUCmG1WdjJEh7ylAJmWuUSjzXPPbuPDxrn41iSzsMdRygVYnj6aa8beHk8Ctt/GubT
FQKVwEZ22TE1ZRlb0oVQZ559RCDg4GkiJ5pToRah5ogq1vynpV2GtlaXP2aAj5EdqZ2Y+UQBpve0
sRZxsZsl0C8ShRBVp0MpqvH+ZSdApTI4tzwUrY1ke0coxuwz70bey3sGCoxuCiz6spUcmOrj5sfP
sT5yt6N7CqG5OQNECOkEtJUoar9lxaXDy+MWIm/80PpIw+znQhytjc0yi3IEZlEknYriWAruSULO
LETBCEDEMSQvdDARnvMb/0GJgnT0ehn6rdLPeaXg42+TWBmU/qIRJuOE/1r3+WXWcQVw7DgTAB7v
6n6cEUGxFeRz0h9vJjMaxMtoCwVzpz2qcOlccpUjMBDv24hU88y+kfBOQzS/OzL7QIyNnatFk/nT
Kf8V/nZmtW/i3hvsNHcE7+99NxpUV70s9+9VRuAQ+O7h4uLv5OTF21zuig31bS75kc7njKDc6K+b
nGQb5NoCiMMvAibfUKD4WAPg0L3Qn9724RbTBWvmM+pLRDbRldylWyCdsGqKLloHY1V8C0be9Tg+
0KqcfDbyQvar1d1M5+gExjBof/er3biPGYFa43klJmqAOGnbrq8+3H1FbVhuEYgnmzgkDD0qBMv8
iFumVdbHSrgIKhvGFUwBL4XxnmU2uxcvu4ZrnoRo6n7xgBO9ns/e3oixgdnihXpHiJ4gjDvkztmB
TVDnDnuAn//rEQH2RRVYIgITH+7TQi5ugzSwESz5yEc25MXjbVUgidiBKXRiJrHxMPbJa0YuvMma
KNJzz9wSHhqO68fuSEvfqvkC02hqQQwr9JjPicJwecjbI9eN7lUOQkMq82gU5yvkSADMlIjMIGee
E+iJK7DSB55xiNMGzSHSACgJu7O/Z2R8yDWaoEKPFqJCweNJikY7VRq3RX++bULVJWPce3KQEyEK
To1l5Ja53dNQ3TLC0ucCFk1Ynf07zAt/RaR4lAcF3193xinE+wmRvwC+s0n9BLjnUiF0+A+cBrgE
S+b07j6szOekh6UCznradyAdykwhWhcI16hdHPsTkBmeJ33OQc/5OOlNBKdUF9RxeQAK+Yh3YbwE
JQ21mCY7YAehaaYpaDEO4VC52HhNtdseHxw8Laol4k2r3PqK3/tiP/768BXDeLzprB8Iwf2IfwcY
J+dGOoO5QZqaRmOA9gE/d0DpyDjqeRv+2NkF7RFd7S+SaZpagBJ080M0CPwHqB/oXu0vUD7QxSuh
66Xygfadl8sti0lX6H8U6momVkYH4HhJTy3wtfiaYzgmKQCl3oi/a1x/bqtBTCaSL82l6W2FrCt1
joTc2+h/iJagArT9oq1jVtIJk2yCljrwg87NCiMQDf/IZoQ/b06gMCgkCF3qjXo5vDsSmlYeNi7M
JTKNrkCNpqc+mGR6yACpryyww00nAFtSizYq4yiMlXg75TAnLu02r4JdbY2xqJR/9XZCAyq4Am9+
cSSch3YDcaqMwaTCO8dN6kA0kmaIUxg5w5yFfcwhOaJ0Rl2qOkK/1n0Y6fZrPjbAVhjYhFBSiyUM
K//mK3LMHodHZTTqdGLzsRPgECKpIsIeMSiLoCielnkRyHvUpDpjQMwrj8iK85iZ+UVdicefkuOv
LSRCb5jUQYi36spn++B+ZztCA8YugR6Q/nBBsd3QKAAn2QrVYEicPEWgYCXHMpJWE5ba7xDekWdQ
bHVU6TdsJxzfooLXALelokmCC9GDEvETy6Po7+OMmZ6+zuRQnLtfasnnWaCRILn5oF49oAAY3PeY
2OEqoCRW1+WAkU3Eeo444bZZgunYnDiyAvnMmyuIH6zKLg7TiS0fMd7Mnu7jF5FwSQIOkHFYU7db
sg2B9gUg92xsPI3g/Y+/sQt7EaKqXWL64D/OlkkfndFuRdU8UY3rlM2TPeKJK6Ep4VxqmNQgO91X
acj2hJ5m8T3f52+YcEf/2kh3ybzgoUNwcAYbABiCwTuzZ7wpkd18cWhjAx8MPRBghbtJpM8RItT/
XEBdGZs2H6YQfcPk45WtCWvdYlARKCgkKDMYaleZfUifXuDdkcD8PgjkZvbZ9Ato+CuSRbbSoLyb
+cVS0Iuz/CNSZXgMUOYhE64h3GlOolRl3SwHjuRLhoUlrw8f0CekvIHXS0Czd0v8MJ6Ikc8jg431
Aw2BmC4qud2YNYiaRpBa/VQ/32BYI6A3VcGMiTIc5iLjQ14vzwqHfQcswAMhSuRbOv3Qd0w4g/3u
8LKB83Yfr4Ng4+pAGz5mekHVASBaIND4e8Wft4HxG69zW1n4Rm5hC3uMGuGEy4auGLj1dDb6a9bZ
YRLdfLzVkihTZGd3Lvtir9YLZrayIzjP0s9iVeCTn91452xEEAfkr63F2Tl2JQxeTKhksluyO0Z2
ywUGq4cgHR/o2JQYQFpz+EulBA8H+SPOYPVMjYoDz7kdIOeSTzJujMuv8lfsld7IVHsA4yBys/qL
3Yfj47c3uaPgUH3omcLUOKavfO06YSinPr36g/fDhAfR0UF1OZj1+LwIC9oW8VC3+b8xn62IyTEv
O4VIM7thbwZk3DCPXmpXGzlfet9dGeV95lf+wNGRf3C73H048jXrL+zmOBn+shMwSXMo+hBQIw5Z
CH8AccTtfrobZsiAwdtHBvmDy/KvvzGRRr8cExAb0SX4mLoz8KvlfZkShzXib0g+ksiltkxP2Zb8
GDkmMeunc0gwY/DtNs9BWI+n6EO8bvniqqPtYzlYP4FZvnA2ClOf2dGSzW22yrbMVFQlqeYYsd/5
Z38FPGNtwVsTSF9Tno8Vo1UMRbPVVb/QDnD0LDerO1c5vpKTgjhKC9tfEgT+RaN1eBpsyUEFMrQV
h8MMB/HryBaWH4kuFy0c7Yz7UTANsKTzsSvzFNiX1QSn95DsL0wI5j3kQirXDM7+xLoeL1uuDtrF
L1hK/0huMXr+Ks833tLKGLK0HGEfPnxlWBf3Dy5PRNRLeUkYOQqTPIFrZ7wnYIKspDW6i/savy3x
Jq8rGULfpEe7wAX/99w3cPQ00uDaF5Fv0s1jaXtopopzvEMyg8xE8CYIpUoYNRd4H7edzO0Q1kdm
myK+Ux5ZEDoD1MEUEtUji9xSH7vOc3MPXiWIJ6tG8rTgPYYRi/zL7XDyMVUlvQr/TMfWjYLeyoSq
OObbgU1zo3CjpNzrNx4uIV7mtWr7q40N0GcotQpE+lDm0L5r0mIuJ53wUeNRCrMvUpurOQ5IvFgT
hEawx6o4dZu7OzRvEZBSD6NJmsSN4ynBg3slz4ltt46HLhPFWwRmSmxrwWv2OrID7Asb94IHxATo
/6fdhLvU5aR2fpj1Qkj+HKKZ3yVsnBdfVxwMREJwfo3xpWvWkCSD+wzZ0IC66MG0OjbbWwIS7RCZ
a2g/bcKwo/OWktppbGHmwAX+tJdIsLxYc3jVu60odKtQCvNTLt8/QAb8pwfoVBB+pMtkm56A7NeI
bnyVHMZTvSzoGyPeYwVaCmqKnM3JVnR4gHdn5l9ttkhPCKLDviHPRtYz4ARHVagcvjats/hTuo28
KwifawWupnOuG3y96ARnSkgGm2zb0x40/be588hnUCi/ue5omIizGcE9TICQlGI0/BfJ/2a15ez+
Bt1BVAyyT0jJmxK6MQ5igAstueI0LpnlSLaAqCKz7dFY75HdSlyDGHimFmzOUoquznv7Pj6OJcLi
jzeF+HRutswwztmGzghULJjEA+fNgb5hN2Qj5KIk6SKLQA/JZvPqVqDLAPKcLcd0M0JtOf+EIouc
MH7MhDxViQZZQDBBh8ifcPtNYWXm2KMYxGnD0Sx3htQdclncZiA6U9W8rCcmgfcO7+a0+euckfEr
e5f1ePX5VeP3BgEK/MLHocrpr3dIpXTJh+n4xKMWMIJf5HvoV6OVRpYq/lLqdKjH9T5hf/ys3yea
Gj6d2UY3uP2csq6GSZ6NY6V6yG1JN3g2EEVUra2VmYYZYEt+jTVGojUjPjqDs6hhAnuXudsf2YSN
mq/1J6wdoXBumbjcAokpou1HbxIlNyaU7whv0SDk3XZuljxDuhINzc01o4yFjpXQsdS7LD48pOsv
Ej1L4f/Ay+Ghv07L6Y0it5GQbMzuMdAybzT9XISS8wak5vXAr0jnPAMoNNFn3cJt/9BhbSFgl3gt
djXPXUw3EtHlL5Tf9br3UFOj2wA5b1YPAac/CF/9YW1rD31wIyXqA7H2Hluj7ZceaSV4LeulNEMX
XaPKrTz+g0yeJLP81JtBrCSUiC6fPlV/Ir8WzfQvxdEf93iZPX/a1lSSHD5SQhD+mt01a+RldN0U
yx4CAN8N1z8EGIzQ4F/Q39tUSRPACpUQaorRlauyZc8diVcX5Muhz/lGTjlszgy7Sb4sXG32SApH
iUaRFDI1aUi+3miN4ho1UHOuzs/d7dzan5OAk4KrhxwYgi56b5tZ57ZhamqUE0wb9PMjXGwhjwGf
PxFtY8/pFvVOyH0ZRnmcJqtRpBzaHYgWsw2ye1K0+UHZsZbQlBUemkiZFi3ZS022aCM3KImI7jMi
UbzvSVcWlVAyina521mzviA40XDeUaIImj726DppTH1dnbUQLA/hJE1MKIgnu5sgZFEXe7wtiOFp
oxqUFnNyTXDUnAlnw+SJJhXnxcfqAqru+EbpRm2Od2pcWu2+MbKNMAG9SJYg697Y6hbPmmZpyNEI
VFlm3IMzccmWlr7A6+roIK3PX+5XZ0LEKXmrIOXHakYxHajp00KRHmI1FrSGTUAN33USqXiWL2CP
T2GyIK0jTfAmM/UBGRqffeP3fs8RmWid6CxTVetDae9+EnC7p+wYs8EfkYyy94Y0bY5aJEVKpBkM
Agb9Ulgg3rOhVwHExpNEni4HBkL6d3yhE1vnGZBsbKEY7gAAAoLvaXJqXLmltZD+A9kr+D6yFsEM
XyyE43D6BPLRd9ZwNaiQ96YcX7wxP1nUOvOfMRFZ+5V7Xcc8CtPlNeDbN2F+6UgLeZk6cNkkQIW/
QPPt6Et5tRXmHiEctdOkp844fiHp1gUUqyYKBTe90QK0YRexeTDf/LlEDbRlhUMNleNwxy35/U05
shblDLRmTWOibMqnS0Cmw2b4iwtINOFc6Vh/+v17zneBs4RPTzYb6xfcxrpv39VMlkx1lWPmPGVH
GIyM+Usz5ItZnhXa0zurem70A4/Zg4QNh0YsGS+5mjCmzxEukVmKHneOxvX+Q0TQT3dOQRKBJHhG
AA9ZF5ek+ZBv0VEfO39HFHQFOPCYtu/OdSuuAN1HGjsBRfx45KpGZN4OY0ZB63KYeN99M8OTMm/c
9PRgfFrnvoYLA058M7YAoFzFkhzGyCwiaiDgozh97PEv30UHEWJYWvL88odQU79w7NJQG9Ub1Sew
D55/YjYGoZ8e7x7fwX45wiuIypk7g++J7FVYtXEm5essm66KbpolqVfisy1WzQYC1Wg4zmtKK++U
G0rMNWHzNfPUvSKM28neIBpYLHDTNSb7dSq5o6dNmlAvs6OYWPfQbYwPX+IqCEIotnVmM8hcUJs/
XKBOdBMLECGfVKsah+Xk2EXKz2uuPzCiFgkJdKgW72sEtowW0LcoNcWWsFcj3etC0SPL1FcfB3ty
D1TyLL6ij5d9QfeQajC9oaQHcjdKn0HNlcWH1NITgRgXi+cSuJq4PGnFCet8jo/cyktk82AHz4q9
gBfj10jEVTAozGi8CKhFZrZyiaxGiLgHh6H9JLSKLEIat4oVikyhvuqtZkGsKHquwUrH3/VdYlsf
JVjD72aLuWChrosZyuUnws/WZU4r4olLKnEfqkdiOhllCZW6OQqXFicyi55IZxuxlTzIDIBJ+AYv
xmPADVNlPMpJIinJrs2TAXGRZqQm5abAuPjyIBlR9WNYYvB3EXu9jsB3vPUkpeCIi1sBPtdAsgcc
9vh55zk6AQuk6IFUGPhR2HYYprxGh/TFQgQYIWFpQ5hRoZn4MMdvb8gvUzx6SGuwFjK7Ou2WzxO7
jtndOTFN3KXuBeQfCPn/0vnWu637vbInQcYV9gQ4IGZdM2cL9bB0gjfwsrMptqzaZMmykeMSzWaj
Q0S/OCNnKriuJOc+uxDGkonIDHXFSp/aHQZHpzpmSCWipy6087MBC9K01wgfusKlPGzizq4C4mG2
VEYOc+QHsOKgBven+Wmn1zUBo+m+ml01q32bQzRH/CIxXqqvYl4WfKMqkBSmrdUAKQpXyymjEo49
bXkJtEPDfoIF11F5w+hNj9JYKzndvkRQB/gOHkvFYbh3OVv4scFlz3rvaBpnWgRDt9MXcqzxBQaa
XjRWI8K2hzu2Ns25b+odN0tG/9fVA8G4BiCofMcAJl80T4o3GnvKnMX3E0Adhd3fhZLq43BWsHGN
j2/n611PrL/D3Yu1UeVNffK4yDG7htERFQme01loqB3yN5zeGpP+fCF7JofYevjwDNE3eNOSarII
D0L9AMpwJfCeMRxFLgAySqmYEPLRorqbSqRidOAtZ2zrSz9D7XqP+211vDhD74kUxnm29Kujf0XV
EeJSONCDy9hB1R8HzzW8yibhe1BoqdnfDM51xXruPnuCs95iSj7WjMUdItoyufjVw2P4s57+wySK
sakcnexCQwDwyA3oWHw5+d3SZfcuWbTZrNs/3Cn/qofRLX0cYSyL/xVTaO6XgAtwNv5t7n+7BXYY
AhAImfKI/wf0TH3K2dRzdepW7VI7imkZh4GTI7zknd9SgIg3cQZ2CTtAm71D0QBJPd32XRsYsb7U
8VgXlnOvF+mdYE7jmOduklxla4SZcohqmbmWCAECc5gYvCuOW7wKBx69F7EkS74W7V6l/jGkCBBe
QjgIL4uShqeLqHNTZVPct8HkBL9R7O5bksowaK5gvsNyc1sizsYCjZSfNAR/dJCWtCkChrFmwW1l
Bp00pVBZZDGzGrUP01y2+Ix5yoxqW7r85ACrL+KooPXIO1gyltPG3p61+PUV9k0U5esHZKh+GpKg
xFSLlcQkBHnCUZOQRu6TyMY0xpMeFsFwBwT7gWftjfv5zTN3d8GyRh+zwqUG5c0AG13mLEaCfaVR
AxVwpFYuOz5xDqDQv91PPQfkZadtuG85olmhKeKpAeWviVA16CbUkcPynpvreyQtehbZJ2w0pGeK
v8nlVxVJmmCbBIxN6Myxhv/U4TMohZsDeVp4RKWlZFBM/h2ZpDkPTZIu2yPg80wMZ8MAO9CC8/lO
6EBLxgpiV47mh6OvLiCEkIVmTnDvhQvPlqvcyCTgjBRlNzlPYAkl+3G37mXc7FDdGfIfmmFxkxAt
v0UtLZwUBts0Lfd0rGF7yQ63cPj0wVhqCA7GVtDdgTthj3whnKQt/fx1C1uyfiIGlX+xjsxR1yCj
LqcleuZ9fvw8NhgSvnZ/ZkO/YuWDq7lg9h3AIkiQ6GA2GCI0P9+rzBRMoO57QyxnGXUErF0RhBpI
uAV1i1pp2/w9k+9xeCRxiN+7+rsvxOX8FX2KcJQHehZm6LCMsdCPq8eHz7WJRyCED6oxLSEy7nfq
4satenP5dAEDLka1AD7VNgW4SsGINvzlaCGyZ7zj2UEByk8AehbQP1Mai5Qtxw8Spyk/DYoTeQC+
FKLhtrRNs9R8GRQTowBPRk7c3Ceu8VhiD0T2yBVwc5BhaR8LDTH8BSg9KoEEpquLxT0G6IFUFwkh
E671srjk7MZGEX1bXxJZmB5kUVr7MRqic8fRxUYceo253WfYt+yK0s13ZbwXrZehXr1B5yCSnyQE
mdgN5a4kDXNN23hhRA+wfZ0DzcAo3ZC6Qy92iMQEeQDeEdXnDFwTFXM/11doqxvVULc4THJD6sQE
wjur2rAYJqQJ0UHBM2iRTQDzjt0OA8OxdmsNdx9aXhlImg98kxHkwM/YpSFinBfLN1OKZo6If9AM
qCPUyowDRF7w/hASDHmn7QcraYUQOD9zy6NJGQHgj80mEx4YoZXi5M9FYUVGIxYSkd7rf0uvM1Oy
SRpqFBwMkCxZGAZWpPEQLiS4gqJEtA/NINbWBm9EKYx9z4UU3E+3k+p3wZVxNWU7o8Zj/kKe+op6
1tLdbZ5Pk94YbTg5eoszyEGIX4UVHmBTexkSkZ7BxKUuYDsCRo5nM/r0fnsy0dKDHms72cf/idMS
1TuSXiWjF3rKa8Fs/ivzkCDNYavCzoZ6ZNYgUz6+LIJrkTePvBEmfvxPwy2+sDBzXlZDBl3KLA8h
6Z559REeG76tKIpP7bQD9sNCtIIVRU/D+cX3DvFKj2JjjFDvueUZE5KrDBAdfHItSCTGMlyFNuMh
oTBIEj1cFokK0o4eeIXG/ogMwiD6MvzG46T9zUDHiJD9eR/AMrc1TGN/uO6wHBQjIkeJlxCYnkcu
4DRnad2PvcaIxrOUmeht4XWiLhlHBEtYSLADUTU55MUXo2HFMnljQ4rgBUAysd6AJnFe7vMQ7J1A
Lp4O9BmlxfYWXQ7pXvWoAmbMWRFj6Y/8L1wZUYTFKvLv/pv5XMTBCVQ2JaySAc5DnlsyIPKHA3kw
De/BFx5rJp06yC1uEMRadK+Rt7OWjsAtLlo4Fgyv2o690YLhrti1tuIXROVEmDKxo1H2x2t6Orlf
h4PoGjqawXJyDYURmTkPMpmDg5BExBufnYg4e4tievx/2hbhQ4gonUfwZSnDqZ3T2zgyCpAsEXB+
OzIhAtw1D/f614MDEAXLjyP9w779QY18QYUNQKjkBdKOWMFqjAffRoZ2ozAmdB+1Bj5q0FTYpRdO
Umx+Ypt8f7HpWQ8C93oXlD5DL7hggmQdC74MGFtQDcYlCuX+7+qhQuw+mjbz9woZMkj3CkvOdfme
fw/KdmAJ6aH820KpYur32btYmWuS8LaP7ZAQ6ePE05f3WNsOEf7rxg2hKI/5jHJDgtd9CaHLC/et
nAtd9C2WRhZLMmPWdz9MQAuIPM7xknd241cMsw4YKmdNBpABMHBn4YnIOyAdi8jafz17Fdupyt6p
kZtGezFgxnj/CvWjtr0c3tuKAd2EZWOQuUyCF0hwFT9BAHSgU/iRmOnwr19hUtJ2B3TBhJfMQMom
Pj2oSOkqL58N/9qI9pwmuHkfa8yZ3P+2SECQnRIwh/3C6H4RAaMPrg89++CWRr7OzTFys6VGCC7R
SzlCMKkcnwsKdxGLP7YD1lhwVTAB3jPYXPzn0xrwp3M/f7xXxeJ6aGY6cQbux9xTlmzWJIhaw3kv
1OUpRHs3rdcVgTReuymQhkW5MtU5CGnf4GgWbzHto7l/Fe7mfsbbTkNiBHYOVctnomylWZV8FuW8
3jzIxlfQXIs8s0hDdP3z6i3ROTzZ1AsF2LyaPyiYfnauskVeOQGYGbnp5oUb+nGSAmyuV+HAF1YA
mtIshLAtUyT/BKVcACCDH29r5xlefbbqiJn7EwKa7uV5RRZlM0UOS2iBLWwBRCADll4P/LZvMrzv
opyqxHkHcY3h/8gn/sYrtHlFpafFD48cOST6frrvgXpFOgC4f+1J/5F0Xl2qImsY/kWshQSBW3IW
s/aNyxwRAyjy6+epPRdn1pk9u7ttQtVXb8TbJGwbzBTQZUQlYSQYnLFnsRYS9zvuGwFgDro7TkHf
BkYQNBAg4sE9EGT9dWHOH8PLzSMQk8m8dmTkTZk27bOK7qoRSnC3IvaWlib2bt6or6siy/H/2IRk
DukQ5zhgILA5k1touwegV/seOw7EBYXhJNbQUHUE3GfDQKAH8Yw8faetb/7JBVq6/j0GBvN6Utk7
MpfIMg9V0oXRj6FKET7L9wRS+rhsCnqpx8JIRPHp4BJhPxrM/qT5iqKiBe6/Y7BCZZGCCb+wNv0R
k/NJjJxMs4Taofi5lj0FPpnFqQW8FdEqp20VV0D5RGVfeQZ/aAgpqQGX4bE7YZlKNfLRAK8K6+ea
eN7Qfg30Ee8iECTIF9556vRI3pm+M44kQNlfAvfthxpOFgzqLi3OnNrGVDNgFHlN0EP77QZQiSsD
gzA8zYC8KFz5gio9OYUo69+UHi6KkBlySB96NQH1FNa2jj6D76gjAGjC9YYa2crer4PtMDyiaHlB
8RAIDPUawCHckmtK8rHIEy8XdzC6z6abN1k7FnYBnyyB4SeBPCHkxdq0YqeRXZbSkC42vImOlbyn
vUSjMPE5oxej2+qQ+1lvQLaWuq3RjL8zuAsX/QuBUjy6Hk4RurJvJIgx+RB6ucaf4YH30JklVFtm
buZKJg8Zsm4LIhVdqHBigT0QpuknkCKcs/17qCIux5ndeDwuBA6gJAeQZ7NmNFIn18PxcDl6EvPW
QR4xROpA/obzAx0C0bvR/OdxCMYlc42xz7DlLoXRny2JHMFjDDAOhH0Tsjzhy0dd5l8RLIfA0d3m
SvqyOjr57ynY/JQgUL+OjYDh2iHeHEZsiwT+spGX128IutorOv5J+qArKKPqT3V5ovHCkr1yh9jC
DRv/pv39L/tOeQ5A8J599qX4DH8vb87DampBiw54rY9ibWo34l9Ptr4R7QBXRqQppSol6kNO0aAN
Y0FbgILgV6mBgy2sI4THKIisThldnfWNNsluUc1OkXDPUOpFnqJK5+Rz3vfqRTf4DkWU6w/j98qj
0sKd3YIfxLrhKpnCOHUlQ0z954Tndk2EbPsKpawMn8hXxv0AK1+meF9PqBg1px60hJluNA0fe3jh
0ZeZWrqhINDYSK2TDzZTwozMq6FR2xsoFcTeXBxKRny0Ms/1m7gt1RdOGwWhlewA5PRJJTDIhjle
PUCjMWW7gbJvkLDDBGFheZPOZnPWJqrH/yBXJw+JTaY/q8AHBiRFkobfBuyM05b+KM4Gztc/s1Og
CK6IXHdX4QgcH5/jmJzRSMOHGJE95u8HX4IBeLzWr90q+B2uuUaFiwOyHmnuaXaG4AA0kISXMWim
CKyTR6js9JEpqgIBoj4JeBNTToo4yXvuV9E5gxHglX/ByZSwEspyFb0zimnDDsqMx00wb2PA+vw0
6+O4DChR0+PjRB323f+xcbkQHVAaZ2qPyAUiUU+5UEJzqKWEGngKbQJjXACQIbCKKdPSM6s3WgFG
5t+givh9QZ+c1e5teLCwgRosDaLCic0CE4YkpncbsyacL3I1JejTAsB73KUUXDDE+RpwspUzUU60
sZqZkyNRi+1Q2Rlo6enzBVDDxh72UDBbMf3Ng1+hZt8CrAPK+uGd8rd7mes5bJ/hvd1TTqbF1Q5w
KTy85ZOVNGsJeZhXeFGX6vKsB6gTdIrPWf5F0+lTZH6wVBALStsu52eBh//GsvtOEYf9rwqjR819
zY9DZLM+ay/oseHr+Yt9kjOvv8FGdpCHlFuCtvNawVM6TG08nn6V3Vxl/YwtDLWAvIQ/Me8PoUuS
Ww/opxtSIYZYhSPENyEmNxQsLgAQmHDAGByZMxZ0cnheIMqKm29fG4J5uNHG6FcweQuF1N3jLA/s
58IzXw7NAlRwL1SFwDuMd7AxwSri3fF1LBxMkYY/ILvjQKu9z/GWH9POr55Opgc6MKySgLpBCT7O
OIoUH4TC8pmgrsMybjJeql+OcfyFWFSMCQoMFr3zc7AjueC5MyfahF7bmoNTlxn3/GI6q8ausAey
K89a6v3yHiCpenPvaCYRtWdmiqUPbyegGFlCZsF5lsktO/kV1gikPxFZ76iTBueckY/t/Zgrhyee
TNolPbRk+A3u0RdgafG+MwISzuD1J59YARGEZOP9uB+AUsnA5wPDrJPbD7BNXK8aqMRzKmQHK74V
wOQMm3MgD6Q/pvQG5JtdRmS5KOQ9eqS3ZJZAF9YXTA458MgKQmp4Iw/kaFuo1ujf0GffgdUnekOU
xv2iH+xpplas3i2Rb8ScTJW3k/M4vsHbllAELMVzOrEZyj1IZKKVT/P7hv+Ju0920pPtNO6CboSV
Y8r6LUyN5z91I7qBN6xx2iU5Z2R9nVwmNuKnXpNHCp4fvk9xxQcl2SXACeqdBkxwSDo7MTg+6WfZ
vx0zUEW5pnYN+riJNtf4NqiTEjeSVpgaVOnJ1fnyTCfXADAW5b5jNu53b1miQJTDOgXJnw23+rnn
bch6uQy1yFjrwTvORRTUJ2Q40Yq3T5R1yADlailHHqj55B6saWNx10hmaQBQWL+mFhIdHP5oWQpO
w2hqiKNUEnidq0kZpE1iwBRgWmRw3mOqmCgPROl/I9KxzwDE7yo5//9F4kdghQzsnwhykmNPBGKX
KOT4PROyRAADvRcBstyyatf352Xw3FMPWpgcTAXNSE2rw3T1aFNMqtdpN39nCiMJ5148lhUVuy0V
OaCEyEngB8Ubfwb1qkLk4rQZ5T9+2+tLCA8b14Zy9o6EQYD0YOgKLFqaLacPJt+iX5qe8lPJ+q5m
dVxpHpgVs2sApca006JB81euis2TbUDnHPUAfaXZY8xBxHLFzja9uVRoFkz0OaLT4uEPkEwgWeY4
EpSpNmBo8NqEN7cPqx6cI0owo0hnNWb4I37IjACeoRLiJi3IbJoTaRojoMsNkkIrTm690WXekD8E
vsaTfQTNmMECBJxY0FbNyL/1S7eZ4KpR1/KE/AKRXR+VZnAntX6M1zwqGV2f2Wr5md9UrKwb8omx
vp6gld/wURD8Nrwl3oMBhyIFZToSmr/Xv0dK+ZKo0UZqciaiZl9SYHRmwY0YCOekYmxOHx8xiEYp
4CuhuoAv58Gm84hiX1zdqUEhDt/aIj7rKRjqhOMmcz2/Ka/T4vvijGAbpHqU3r30ji/EYfGXuXyp
FLxXHfO+Gpp8wD3fl50S6zSVvMLozB+qK5c7fvzjz+u59OMg6xojDICFUoCssnA4L5L2JXct/ZUY
rMheGSM7ZNwh9NQnlI708dL9Yf0RUS/IdAcWIgE1gMyOKlY5Pioqv4HlrYrjVPe+BZP+4LauvRVh
u7fwPV5rAlYoCKPCxOq8+mwSLakIo2cI2SwEb1d3idJjoIPXMKTAchOteRuyLcUoCO0++TRcrKz+
4CL4CcwYaHy8ckSUTev2Jj+ERB0Oai3ubS/pL0ABuNEQ2pieVKMzvfwp/wLnS8UzRQwZIr3wPrWK
N+1d36E+NgYvxe4W8uE8+if95uxLkhmIHY30wm++lNkjSB38LPo4Bt6sf7EI5tSLVc6AtSKb22kh
8ijRWxqzen39OH2C97YdbsWJSQy0hXeNi+VL8Sqh3W1PNSiSQza1KVVsCOGe3DseLoB/9lSI1WN4
/KVEOfyq+A1lvel0Ea5vLCkfO44hymg5GJcMt646A0NE52q5RIfqO3LL/57Jl2KIaiC5xk6d/ECK
3fOsiQFGcf4bE0ISriTpUQQTtwPTQ2DXdy5k93ZjfSclgk1dsm5RMsyUg4HUngLRvosPUuXGhad2
pQnRazygfBw+v4OE0iqEpBFwV7244sYRc2+ysrD6JlJyftl8OFY3q+BPmotD6glaQ1PkOcAUwwhk
WDpE2KeU3rJycw92GopGhtqLB+LLNGG5UOxfCIDO7bMmwmVzZEbSuOKkSfHJLSNLwdqdNExPRkGN
BNERalznbB8/8CwqSaYnuDjMyO0XdXA3FraaPqaER4rbjycI0dPQFJjosNlwS7i6EjafDVd/lUti
tpJ8XIyAmSRKwc/Ax0i7M/62jtgt4vxlUs9l1lLYfdxAKEfRzAESI8DjOoCc48NaeZL7Hr+h3jbV
sooMVqLzGGrTKyEeucTyX2/JRZ2Y2MS0RN1Pjw7ScB/yBHangXlC5DUldagAIycGxT7NpSkHXXlb
MiEdhOj3Fl6G1G0wNjF7j5tBKTT+FG/y6Y900KieEWwt0D+vz2jmFNi7pyonIQwwxKewByKBRKyR
3dlR8ElHFZbnq8ch/kkWFsutPpLHn5g6qLSaCL7lhrWsJh+AQ0Bt4qxUZ/pBQRMMSc+yz3bD/sRC
tkBTheTxcpAHUDba9prC5MyVZV2x9lynT2ylfQK4VgLmjIRLgZcDJx+dg6w8ygil+JHo2BOLQHDm
QIkG48wpe7Wz8ov/8H97eWqugcacVahnj9AwYFrr0maWrucomlk7DRTn5LaP2QJeIyV90P8iuVqO
zJpkkXr29aHVP94thL/BofFFbun+Aild5TG9WDpSET3WY3SZkyPzzTcnwS8WOeRkc7CfvSh2xZH4
OvwswUWnsOPWHxwyWAuNDIQNE3Xwd/NRoqYnVEc/D5qi49AJQfziNUKvG39ZpIM66XKFENRP3B9L
2XVCtRDRZkedmCJxLWhnofPhGp2jcyFlFeg08J7HQWna3sPfsstVAzAayONeud2oXMjFOdNY8+bK
roMhAr74LftifzgiH2LC70eGt+2790TkX7I5GSwdAodhFLe8H6PEd//rOwrCwZDNm3RaCl4ihrDh
nViOW3FZNFgwidRjdyITBTyBxZCue43pmbkQqRgb+PbDML9m3Fqow8JEWxuZUQd66fRn6HEcyznb
GIxHTNslJEUbwPG2Q1RROdkW0GLESV6KinwEfHvuKmXnsicqu05UJ2e4biL70lalD88FUPlh0aEW
4YZvRqboA5vFVtr2yQflBxBQiqRRETHV+EKscUe0yrDbEiHfErD3pFpCbG3vA/tqgWeK1FoNgchl
0g8E1iQ80QYnxbD/w+rPAAB7T7mXfxRhyNjHFEKaFQIHVUffUtCEAOVsU8IuAeek98LwH2Ohzas5
jBxJM31FVvIlXFlAEUfvGpDIO8Gfh0pDjjQaglNdiayW1mHwK2u6Cl+Mk16VjTjxLO/zjtnmVYkD
LmgHcxFbOSeNm+SUjSuNQMrBS+NPgtgbw84rJW9e4U0h2ct/EsGNWZDdaAeYr4p35D5fsWcipcTH
Oz5P1Xy1Q1EIZOwg2qCoSLMjafvhQHv8u3/8IyUs9AhpAkm5glp/0tYneHrApSZwIiSsmC81xy1y
WIyC4E6yw1Oxipq9BDfPYqBM0HQhtSFRTmA6Vn6mwkmcn15zA5Xf20XZJ1ZCkX8XcGw6DVSykVcx
LZRRh7Pz5L+SOobPKY5xBWhieXWMcnhPZx1Bb7w1NseZS2LFOm7ml5P+tlpPaOscRBYQHOAjRLeg
Kxy1RLRyrEUMSHGHrybd/AGZym6LclvhiUHgoGMTlXK5djXRzavyfE75zU9jE/GS8/mnu/tigMUo
KAG7OX1eMbRuvJzFLUeOANd9c6FKlKLuoVt7AG5x4P+4UCe/4rWhkYrJOhUVEP2wZZyxAwZxMOe4
GZGNTKI2sdQIjiei9giSPISgxEGBRJb/o6LlbUPmtWhbx+eUQJXlY2MxrN5DJIeuWHIdYTnjaMgL
DRz5dZUJHE8L0CpG10FLDBthPbNzvgoeBd6afZuQ4DCvFldMY6zbGxOuuGj4zTgebkQKbjtapdpE
/RPaJJfrv78gZg6bLYkVR1IjOPTf6KJBLOrQiFkwvsPaYHrIJTYIMk8+Qq6ckRHBwVSa1Q8ULA4K
ye+C24mVLzg69M/YS7CWsEQX9fJYNho3uIOEsXiTKgr167f23Z0Q7FR8Yg7cYM//EqxRpdDXmUB7
cD748uhiNnXeC2nImkyjgYT0Qdgq1jrNKVBMtHSwwa1QcXZDUCMUPnE9w3DE0+ZWQz7joPTMWE0J
5E3aCVFz4F/Gzfs1Ihqi//KeW5i7Y6YteSRWbp0okXCeiG67hkHKnzcmB6Sr5D/CJzoUlEUnFCaX
NbIsFTik4NTQDbfaztz9li+2FWap5XepjKvFe4mcHKFxP1Xa/BGaOxDoWFYdCyUN2alsmcLxhRJS
ZuUpnQ0XFWaGntkyhntiVdDG/J6G88by/w8qfyWrVEQFpP1dH1Uz2+/LW7lI2fW8WaoZ8Q/uiVgf
DXQUhHzwhMAyRv8/2VfMoB2api7gEl0OYl79pkgTQJiHAmf4EUTEjafPoptUfB/T/Q26YJXy8Vc+
2tIHKFAdErwVvxLk1fpoj0yfE1wHwMBTs0S8ix6bE17A8b/BJcGLrbnGH0rUifHi1CZUPirNDjgT
7Pv848C2UNpBKgmjkio+gihMEG8ZG43MOYPdq8oMAlAqPN6k+jsaKJgnD76cjFOOWIiZyQtAvPaa
AfpZGb8Yxzi0wQKa+rnnQo8fM2N4Ti8zjCMsqU4XPgZQAcKuCfvFJn9yNVfmKQgeiQ54QmUmYZkX
jxsCI1UGhnhE+hFysAE3uiRvm9E4JBs6MOYCYMZxHcsBUA2n4Hp+8k8LKA33JYFr8FeShpGCpP+I
Z8vrAZvjaI/0bbtAUM+KXgYwW5zNRu2oC+TteQKGh5rnmvb5WCJWUUQxC9wL+OUJq3vzPkKS31Kl
u0DmQBPIeW083esBHkmBXSAWCqUmEwHHO86YRGiREaLjgcZeWR4oGWBwK9QxsSY/gAVsKQChHPIV
pCOac4zBcZuev1JdDsDfJaucDIn5gE5l60blRd3ETjgumDA4GW8Aqq7gyXRXj/gSPn9E4cxtzh9o
1BHM+WYCykJYyp5FQMLDeyVd469AZMmN6kg3IBf65pjTHu8XwGTaYojE4HyNq4xFnV3wvIf395+u
BFJQJxrFVcfJltsStBvWRcIPpuqoRI4ESfNmD3pzBPtjNGT5FgAZW/nd4YUc35EObKURq3w750CM
chbY0DRThH01wjrTq8hJHlZDfOAo8xpGwvAc1lwT3qOltXijMihoEg8wtf1LyioDBOU2g9bg6qBE
DnE8IGGny9w14p9P3D2YdgklYR4MOujER+/lLY9gH7ly+bUNzC6Qa+jHAL7+Jd90hAXAqJ2HEjwz
L6un2cvOaSxQZJ4p2Y4At1RyKZFmMTqd7NLBDWxP8w/b8mO+hc3f9xM5FRGPbLos1e8ofbq4Rj6e
0KRurCVerrVn6bYB8ysH7631h/J0xWz5IX+Yoz0vNtHpi4aNWpn0WBU4nrDngbCbYzAADw1LrhaC
7egGL2Rn1AyibJ7W/OZIWiXVb53l3ZmS2wz3jfuwdM8TQHZoK5FWcplhPebe9Q40qYrQD1x1tJ/4
hH0W5Q7cJl8hFVmNj0RHPwGyFbccAAojxGhjaYiQRlSyoHFB90kl5mPb2FNAnwfCu/oAO8ABEjGX
7qT/w3jrK00T+v6H01ddyrUNls0qKZEiBXzEcZGaJhztFa3fIsL2IPKddRgsFMxMlqzcKql4ouVJ
Gn4OLKyICZGTTKdgUrQyBALjuEKm8QTQoiwySN2i9c67646iK+9MT5LknwLgDS7N6aDm8o75O9jS
okD7ix4Q7vITxXZXcjtevkxy0z2CJQkezgcNLfJsZFLQFBw0MBcNUTQUz/CSwreL4DB4WgyIfc6/
+JNwSlO7gCdnII847YwfU7JPhaIfBczHu4c6rCzOaO4jpA42H04VSgLGMECq6z0X8ArRyz5cyGTD
AYveV0a0TY4wgb7YYrzzhCgd1mWK85zxCbssAphhl1fMCjhc/ZpyDj2CsOO7Yimd4tzkPoATcCQF
PsdE0bCoUkMrk9x/ZrtXhz+eqWqAjTv6bSX6sUUF1tnFRzn5DmeiQEWmC5GMtRMBCRI50ITWLIVj
FXIEtJD7AU0eHLgVoisIAAAp0i+REQCdndWky6GXQKsql/zTHSm/245HHxEeiMmkiVc38lQwXnug
g7f1b7E+9D0t5zFGrfS4Rvf157BG9U0dHRJ1V3hy4DGbZYOFExQjKEZewQzrm3ToIpMjweOGGA4h
DL5pzb+gzxpdRnQWOcc5GYs0PTX2GDtgxME9EkGxZfFcXryGhAtElyYPft8z0vWxIAE7foxMcLGb
A4dIGRy24T5YioQileR+ii4qLxx33mtmxfx4VAcEHmDo+iQfeyTkSdLQouseWiO2CvpUcGr/7DgG
28d8DWjt9oOvlzxnlwn52RdhYOFbE6flzYCDSBjAk0UVGaqF+SkUscStTTDEy/aaCWky/1SFJXGP
n/Tn7MjLgDIlAXmnk/mhOBjS3XEf26VMvjnZAdHb23E3AqwigdQjbUmLCZ77HeCqpyRBACqDEhGJ
lwuZXcvLJ/E1BCkSkcPexPDLlvVci7oPEblJ5RMKfQJkIgAK5/SBq0J8FJN05nAWgfK+TcgeQMX8
JcOEc9mpAONYE5S4MDFNIwZAmSgfjJcr3USXzYpGVHFsbOAFCVGmcAILW+33Cn45CB9XGIC9Lwyq
sSAKSg6um19oFbT3Bfq4N6DXID/U9AEL/uVnzzi2sf3B2aAUcWZwPwfiyHqLmmSTL2rRVWANFguS
LfihziK5b9sl0MPXdpK3sOkq7yQcrpjTeQMfxG824dBBsxRKGjgWTPbQom6vCtUe7GPiJnIe2t9/
Vcw8INgybyHJBlnJbaOize5LolLzfM+O5KDI7pkLz24fhickzIwprL6sd7awpug84E+AksgMeU3I
GMcPT4L8JaiSw5v+YCK9AI7IKOLj3OKK693Z31NgHEA8VacGzyrpE+4jR6a+NHqLrYaP/cDa4aEX
ED7hS/iZdTOctUNtjkKXM9TbfRbAVrFCrsQcB7IcAmhephKy7Dns57rkx5OfI1KYmkQL+2/erTNG
fR6p5PfP+84LSqpGN96dYonzH0rE+xYRlXwTbo47NtuffURpxeIU7vpkNnXLjrgNJKxC+WoRmwTs
T/UtQPGm8uUVKLsa4FH7umt8U+4Zb5mZNQS4sy+gh+BdBgtef2eIuj4FZq7MWj9Aeag9Wn+in2DA
rmhBMPeDKhCWmLcFQoCCDE4C0SnKW1KN+sbFYLl0xZCFjEo/WDxEjTOKI/jNlqyFRvR5+cpOxH8y
in+QRFXOkV0FUSYKlwnAu7R8ZdyAloV45d23cDdEp/3GxKRRH5ijKmfShcNZtT4UQXeOEKqbNhM8
BgS7InufE8+UzDCaz7OnbyLFWx6XWDmm1v7CGM/UyEnOR+Z8Sl6m2xFWBVQzkXkg7jHuFs6spA9U
hULAplgwCJE4Yt74zL7pa9QMzHkLV3j2X5rdMwlaoLs6wfG0+0afv0sCKq4jwO0Fd3Yr4VoRJwyh
N8zn6AhJA0Ck9yFeTBreSNXyMbdDa60GjxlCeaeORdoJp2r2STkSZLM1lIJVTbJson0C+ezVf5ic
yLoBWed6r7Tghp8sVBCp6ihcQdWbDW2tqEF1qph5gAFqn772sZkV5MWDTsemMCBH8DNOCawEkceK
8iOgnjuKb/5kaxxKhk7oYM2KdCKz5TOIAey5+0SAS5Zxe7ACzX/lBK9l+pAdkkvHHQnQmAPhXUIK
p2m5QK7wQhURV7BRJL4858RxBxfbxl6OLQQctCKKBc0pf1pRL4yq/EnB+wfe6+kTFQFgMay4aJfR
edKQNUqYyAEp8WNECwXbecbmLP4uOmjqr9CRl+x8PYwxX3CG7Ddp0tXgB1+H24/dfs6iAuQnrOpw
jFPCwxgLfzt1KDQK4wahII+T6ZwjzpEoVVy0qBob/+KUf7d4LWjpoGclxFKojEvd+TCqJJdZ4xse
YlNFEgmX8ocKTA4J9w1Zl8xYSHXiLkHJg8gFdGZeTdGrfvuOfl7Cx66KMoOox45iYgjHggd/+8tI
6JUx2mI98cBClNjAXgkVJTJooTNX7lF3W+hG9hcGq4dr7rXaL7upWjrP0Wvyl5lQZW/x8ppDkDyW
/Wr95gHwqV9ngh22zPLkTULorWzSEWk3sPsUKLW4t/IGaZ1/RsRJF8LkPXzGH6AjnP5smOwhR+j6
l2twsFgA/bGHPIlrJRIMmc7b7dEkd7dfA1WgKpzvQrKNKSMjVit84LbuJieSiAK+7jHRYoKivaft
6/aCX/BACDehWZ+FaPZYLFjBkJQ5ZFDUbE6BOuZTU3vlE40zVBAO0n0RXMN6ctl1TXAFW8vx1SsH
Ptk5/AKoAuMlBNDunzHHS7wZEKIoaIHNUU+qQE+vcTmkXSqUgaAFXSeP37QqQc2RNfEBt+WLghpA
JNOcLm2Cb3DkHJhjDoqBiMnmvY17Gz08oW3ZGZjTySJDyc41xNP+DZ6ci2jMemM7R9MasU3zHS8D
co6Hr6gmTPi4B2xCxrTDm/QaNEMkqGrNmcuuhjfymBGe6CFAJiiwGbWJuQax0ARmV3JIRA2qeZic
8mptspxe6cSGSqXCwOXJu5LApJLUQYLR3wkWdfFdtzs94S9wH/cm71ZAhVpw3/GznkP0TyTQjx4I
2FoOXOCcktD5gkZqPV8orLwrQqycuVXHnMrcVtt2C83N1QRUSOVlvQEH5984kP2s2YODhe6UwfsP
XbI077G6s76T8uCxkM2M+IYs/ZSUky5eDVBYTFE8jRXSCWpn9XHA7J61W7UBsQt8I0SxHmrc1v0j
EC/iKE1y75UnhicAjOCclKNr2F/f8fNhZAOfRTrCGHTzub/CUU/4ufDcsXbOOXI7A5KaJ5Drdn9P
QJSjTLrRC2qvdprxQ8QZ2tIM7ybcc8EIUDz9e6aur/57wxWf8Mv/iY6fijReKBaYIcUhl5kq5Z49
2hOncaXBEluM/4KvQVEh7Tnssn3LIZQVu9VzTiH2knBEcvV7zpxorH0/pf617/SwHvz7oFR7EQuB
xAZVOeSRNuhhScVCHTxmuuE8DoKsIe8JY7lVrDlvuDUqdXCbRsgTyZDFUMxZar5WwjUbKfj6inLe
VQThNKjdieXxK2BNF55sEojZOElXT6QUYBEUl3PtgloFSuVda5njveWncFxGjzS4DGMa3NQc9Ycr
HAKKS3hbMYQLPcUUL3jV5L42hpxz+ILEB8ghWhApQxsCSuErXQBVzoV4omPulwInduLSP49lpul3
mrLNcpcKCX/+vA7neAKmjz9cP8heeWiMoWg9asTeTpIVQzh7sCm4VwcOsgp7GJrws9I6mPeorag8
KbnBa0opnR//ou/r5Yctf08IZkyjTSbtdARZYP9fIRbrv+2EI/MJWd+fNAbLTQTOfMyx77w9jA3B
13ZDjh84Eb8eQZXNS4yXA6ZKKm2ImPp09gmtKvWvZWz0sidKQCC7JnjhnACXYV/qnCODFVQSWIbk
/bArKK76mBFvVaUV2ZuAv6w1Z/RbsgeEfZ+LQEYRG4inn70NnJHNkiiiCzlWj1xZwHhamTR9LzDR
kgGlwS7mn7gmEfjlATB3HO6RC3xx9bo9A66h3PNi3wblcALGkwGjBGiTVpOXGvYNzzKQcPCWlMPS
m8ieBV4GTQOPWZx2V8+AhSDDPWWNpvsqhAH2q/iK2JfxF88ligD+wxhYKvsGakK49E5PUcJ+0b28
3f3xD/iVJ+GXd/ZjfhqUKFzZoGiej04+ya7EO7fARAS5oHbF8Oia2HDRlEGnCNKjcgpEYbzKR+8L
0s3DgxIM4Q6GTIR3UzY89EnIkshe4iSKWtlhWKR8K1/BU5m7Vdgfnw58dYaqh7M9MB0thywdoBJW
bvIFBYyvgyIs1+Frisr5I+iRn7q3MmWw5eDwZ41KD/h+/9mU+zvNhqBSwXl4jAUbTAhKcc04rgBk
XfwIucl1ryy5f7eEdRmyxZzAA3Cochiv4RwvJoSQQK6ouL/jKdSgvQGlcLasSWhz7qMvqD1yG5qK
9OE1wnveHS4j1KblsrDYqVqcIiR00Br+o2YKOT7iAcjwenhGaXWG4H6HL5555cJ3ff/LyeMnnbx2
eahRzqBJMBhB4h6CtscekRZHdx+HNZu7t7225LQ5MAZLNdBHFoGtHBwGlV8xZ9+mLBUYa1k8p0e/
Sca1HZojdcn7dw+W54gyNGb3pQnPTE7AJRu3HrCawx6nO3v6VzwTSSPTgrOXWW0tYbYhFgSsgLIp
qjmnOG3xZV7TMrI34GH+++/JfZmwMophBy7KNVjOm4B0l3/t1Z33HhPINkKBxTEoZWcAZ2KJohWN
s/bFZkSGVZ4+xlVQzCkFJvL1FjaTdoYFJydeDtOPFDVMsin6EZ5BF3Q3RuyBdZ0ei5OH2a60x2ij
IuQaQ0RXxZmdYy2HOXMgzyLBqiDe/XR+sp9JXE1ERiTFRhnpHhblJQhGYypJuV4/O+WO88s3EXEr
YEDCAuW+GYT+PxjixdmyQ/1hHgGzBPDExcK95wi5IaF3cCUrSsyAhFS7e3qG+CbCmtRExg8s6mIj
vr5C6bYDDRBEha8CokKbguBFHFrjb1QWR7e3JKKBta/akEfYkQR28cxNub2FCoMMhxzMmoQAK5yV
y7GXH+3i6vyDtK6Ke7ymRhcxXrfxMRLAnmSfHp4YU6CzFIB3hpwy0Irr/n72j/trhqUFRmKp7N4M
vxIYNNfOfdduzSkTJdo3nYPsLzGvBGcKR4H02UJ2ltecEyjC+1w1fEDd0mfvpIYIo8+fNhGhVabN
1gSA2SROKq05AVLZ69AEZ+sTodk4IzWrQMEpLwuZPqDf9PwBuAdnR3gzT0IgIbxTtmyXRPYtV+HS
Uu2xcP6Qn2SgypO8/Yo6vdajTDCuBuvg5HIX7SU2ZtCkC9v29j4+jeFn3NqLjuDfFzBryOPkg4rj
s6FrPdFHfaCE9g8RlDUDVhAd66zAGyERgaH21vO1OLT89edLHGEZ81dP8crWkTO570SDk/MNyhCj
EoOkS04+GkK2reQS3sErnz4iDOJy7CflaitCqpVUCvhPvLmsUDEieptyTSQeYFpzFrjgzBQt1lZm
d8DyJ/USbEFU4q1f3phH4Wt7xpQrDY0YE2ySGrvGGS7vvJdQZ/xF0b0gKgBTsVefQuqyhau8ReJ1
z6bzOr+J0FIPeHWBibPnmcB/CzA7T5+MWQZQX/lUu/Dkrnatkz+cKaIw0qENfNjzuIz+oWFJ3vhg
qi8q2TcX0nH+QeO06QC8Ga4VXjJ27hw4cBPTYuFhZXsk95AoNtaw90bdPYBjsehwaaiGI97Za1F7
c3jrxUtK/MSh+fB0tw+OWbyvsLgQlY1PuxVyUqm4DNdMIVAIvM7p+L4f95wYlfBcQFi5eeLljI+u
ursQbX3L7qjqrSG1UNh6QC+wIP78t9tw1BMKDsSN/F7Oiq8xMkRDdTIXkTFg/N6B1w4sVaATxMOY
eYXV2QqV0UkES+bTIZObi/SL+rvinYqRWBAVW55+pqt+9JmT2oNKfM8bxPZx23PXCB25uig9uV48
1TmCGGD708PngZLALJbXYPuBtunsonFvuRR/ArEGARVgObl7LJgOw+AEk1DwYB1nkcBtGLIMdvsU
3Secpj9ij6JGhHMa1mUB+dH1KXlb1j4qaZHKXAOqswUnnH83PIU28CervRo8/+WWLWRxyoE8TVjn
kIPZMRqyuLgncyLgYoRobPOg37kEO9px8q2TD7GKsvuc/AoDNYQOrXix13j3lrDmPsduTtUnf48o
vrbnChzDmtWUJWL9src9fojMA45iOrzyAcSuv6chjU/S2eyjW64f95i3AWyUwJxwxYrcOUvH0R48
KLpT6DgVMlTAgkQMECnyrkN7AG/Z50F+deZE7YhsPow0XEcQanvEX+sc8R5eo2LTjh/kMZGRxL8/
HA9lJUJmMGW7eLJRbXtOui8xpx4JUzrjrt2rsUJUe060s0dkeiBPXlMiKnnbimi0RwaOgV9l2+yx
zv34gAgWOFckDwTWnBGQjSMs2BxZiOz8UA2wv9qFaY8Ydni1Fb+G/34vu8AD7n+j6lriKEUZteRA
n/w2WvIhl53IdoeQhU/GbIa8UAH7YrR2vul3Ys1O8TcUPdGPI26OckYCNmVd/woKSTgBhcdlxjX7
jKCebXP+maLxS0xcRBy78SG4QgxuuQeY1oIUeU4Hc9LWPLEFnYRHOaakevuODdYRHkQflwqv/O48
u67fT0d0bCFWxVhMayEIfncAjcR8X81Pcd7lqHHAhYg9BF0DK+fJPNxzJC6eWHGecNS/2VuiwwVV
HFqengvehPOGT/UAefFMoMfbno4CBgkLEQlgMqTSv3IFK7KK30YEyaPS1KOHS8UIUb1QyT7Iw0+k
fZMqSYWjEvTGptOnPwrluWdEvM/Zyqu8enn0kUx31JYMzsWXO0SWDan3eBr+9YCSYQgdQcYS3IVR
IKcMNEzXrDmc0iLCL9Lf5OJ1mLL5RFrgdlSxhs8ZIqzojTrxxMahOtJSTpDK/2nzd6pjWEYuSREo
WZ2E4XMmJs1F4aGVXPY8tMmXvjPDRNFz+ySCPTn5n8P+7ByS5Rz/R9KZLSuKLlH4iYwQRMFbZkEU
Z903hCMoDggi6tP3l9XRZ+jTp6q2wj9krlxDuoQYxmxsD4eZISmBbldiJbMFJwiDmqs1+5GlO3/i
YPCiHuMx85EmV/9DVFfCz22vuBIiTGCt1iyz/npBf0wKkFfa+HlHNS8FLq6fhNVMw+yDX/Vy7Sjx
gIhwWwTgQB/5JcvkPiBwkXdFf2QRUfohtCODiYq9/v63V8a96I3mnMlic3jTcvUcAjdPYp1MzcZj
xSE+rpfp9PV/zHYgDgH4blj0Yw7pIV8aeXNCy2Oep/X2uSRKKIdIJGpM4pBG7YluYhjjCa2cHLil
AT8VCRysONh8ZCYH5DtB7LrPSxpo5hOvOellYwIJiBVu5virH/95glytJSNn/i3BH8z2QGayw2fY
GgOQhZ0QHhOgNWZab3tJgOEUwNUl2IO/KPC9L7/+PleApKY0fpBLeRBb1n/QOzGNmb1ISjuHcGlw
N61np/A8/bjvuRG0HVLZGfsfTpI+TsInX/nn3rGaRghrI451Un4XIKqTbh9Lgc2gJi6LYa/rPkb1
9IUgBaACUQcaT/9rMYaCsgc7zjy0MXG4eMpAyOOvGKYeOiKiTpbYOfhPkHavXBvRfZBiVY90D3+R
n+TQ8px17A6LTRqqC5LYGFYRgDV5M7JrB8vGX9JIYCCORRnKLpwQRQ+deMw/ALsJcqJTT3dc2J2D
zEHrwwMn7H1qL1XvAL3egjDki6FXl2Ed0PJ2e0AgajccxApX+x1MN4OWXTl8443h9TyRd9YQX3oT
BSzyh4P5OjndJO7HTbb57sJmeeN/RG0swe3E32b+JSTRkEIYo1oXl1UiU3RSRoXN/Zj+7OXh0Di8
KIQkBmNkzAnRZuhY5WuStkMWIDvlpHo/svYcfZ1BkPHO29de/WfunbAnVO++789zHbOP2wqEAtyg
TSHX4WBbMH6ZtYPc5Hjl7JpggUuPAala+G2w48LGXGJMNEDMbJwICXJEFao7R2o6aJP3oRjxNORK
aT6uvMwT0r5p4EovOZ71sgXnwTroJumg/OEAghpLQwzDT4g7zG1G8c/YlRmrFHTrLCYt1DqQrR3s
UJMNecoY2ZR7OcEa/je/FjeFeW8BvkFblNowvWA9KZAHXeHRu8miC9I8z3ft0YTMvTPlEQpoRn0g
iX6uWJVuYsrWHzJrqcNmlzJ/+F7xp1l27UMYEiWMAS7ZAIx6DUvByoSHVYcYnd2jDwxHUJ3Vc0c2
OFJ1IkxWN7av92UweWetYH82I//XQBo/KIkT/gbfxL7QIkGm67stSALa6FzA3GHND869qN02X7V9
p2SiRX8MDMXh56SPwUN10osLBRFro9c3INxAq8TkJ/nZZW53VZdRym2sgMwVbgemBc0GF/WbmDKb
Gt/IiXpy2vM+asy206FCQtUFFgAH8/FGaW+9yQZm7MZZDH+XY2B/RjGCFPhj3v6wLKVC+SFPwioT
adpWKB8ZFSYOO252Z+F3xDy6xBqiP5UK+kkLRg8IwTrq4TBcgZTBIhFLklPi1pt/NG/ILzOsJCxS
svwCIsYehh8EQya38hdGGryjicB+3Pw4BH1NINeWswoK+vqnIyuLooqQBt49iiM7e5rwZ1pw06no
zBcFdMc6oanmpmGl/ew/xqqzDtdsNknHDFkGxLWYrDUuACIxYLBg5FcTwFeTDtyb6nHN5QBjzrlT
5oiGok9SzUQBlpgXeGwslPix68oycwh5gqKMOZstp1OCqPgHusytDhCAioq4STioB9rZgpF7z0/6
zoU+hxRLRtLUV1/x3vmhL4guiY8bzA9z7H//0l9RDSI24PTRz/Y78S+vzQOR2mtZ6bMzeOXm/rLL
3vDCmIcAIegmmq0gCUOWtSHxuGmbFyQSNNbaoCPRJhnHmQbD8zMoe06P/D7nCt3d2CQvGzyNLBZm
T6hnjynL/DUpps2wc3rGIIa4tz/HBYb0AHkp8191WI6+qs0l3MXE5qTth5Tc33k1UJAqZMgqmMmK
IIgnz2i4mgmHJMeXSg+g9YnjZtfL8HO/UVewBYbMVLg06xlXlkM55pJPb9JO3bmqIcAz1+chc3Vo
fpVLhC7ellSanW11yAki4oN5JTUdL1liv+jd+ZxAveaBsuY+KGDfmZOHDdpCfAKQ6fqC+TcSCFTG
tJbFHuYQA/WA2RvHPxNXo28dyFshwXYluMfTpaTY3cbfyjpfXDUcAhRQBFFY003Nfw4uCRplaxHc
4sy/VbQybftzfB+3OGdCS/NSFn4zU2AOOZDo/gr7hCcsjKol5joUhugOTLTsJ+IeSaj4cgPDe3qi
VYeG89fAXbmL7hCpGQIqlVenOh1fBy6x1xSEzSR1W/h9vyYlHllC6RJ6AMgM/0mlR+vUXquuAs0h
A5vEtVRlIgwGvsEhw6n99vSx68s+FmbYx/pMr+z2lF0MJYLAp7bN14o48BozWeOsIX63KScCv1yi
iVGQ4HJHdcPD424JPvt8eyHA4SKcn3ItiN/rJGAxBRI1/WUCuMOMnVjP+OPKlyFt9D6cyJ3Vl+xr
W1t+fxZGKzovvDV7cYvWALuXeb5sB3Kd61hh5Ltu3OxucedEmpRL0Ls9AVCEQV4sdCYKJHeVEZab
+R57tAh/GV58355hKzWic7UPauDPmJ5ra7mzW7Yhcim62rB2KDqtA257y/PhPWU0S+1rfTyDfEOE
RkEfOP33x+SX059LQgYr7z8laCUO4Kh1Y2CwQlbDox69wxhwl+MUcU/ms8pokPj5qu7jVYQzWsLK
ivcqfsb9yVQP52TzTdPNa9oedrjfgWQASViL8FQw3TJJbkDHlQhx7oyeGFdf/zlQbYUTnDkWpiCM
O9rmqgiHt/3DzYIeBZ5uXul36EsLgMyulKPi3rS9oBkjmNwucZuoTamgslgcr2DcuESMTuE6Y32o
rCiXWafQdIhcQs4xTfHjI8bp42r4s9DiivrvtbZ9h2+Cb/dDgYiHVBjaUgfB+VAYIIlFWEJrg6iJ
KMlpvSoimiedyo9igJVdUvKeDogNmJZzRqAD6wyw0QAFdjF+IheImDDAVWUixAE6Bnz/b7hICXZ0
/ntxJQDzoMljzrRW1+ga0e1cPMzQQ8IpgRC0f2wCnhB8TnpygGJcpJ5fD1nyW/B3wSSFjXhj+2q0
0wGlTqDL4ha/1BqmYvnvrEf7YD+dgvJ6DJW1M6bcQb48OtRQZZktMwZwiSVkKAA8yPPEnNCvdzmO
RGF7Ql/mLolVBAIVgg1IN+2neHdR9zjFsLum1ciE7L5FioQSbIw9vP+doZxzD0J2aUPb0e0SBZtc
slvhviDtG12GxoIGI6CtsbcF9nteSjwfcfUL8iUe1pdT6D29m53oDXDVomfuT4AJoMry0MAaKkZb
4t0EUC1kcxw4ETVgvcUSSscXYu+zgGLrxMB9Utqnr62cznMaP4ZvOPmjUqP9NFHtpsiGf2B37RAa
jIPBmxF1+iKO749xiDpIr3GAUnUfIKvJgXqXOF8ASwKI4pMCK+yCgh3Lud60oujanWe8KHwayaA6
/LNFgS8OidTGLQt0lpmn1cOmZ2QwcaUixAQcEBbWkTyOOjgvewQb1oRyE6nrnqBz7Tm3EF0pCMvB
zs8o5R6YsZQPkqrqZYgjHpeZCRBoKzPNKwZCemMZLnDv5f2JdJayLJ1dIzKvKd85BwbFCuK0q7na
cKOiU9bWP+dKN99pzBNRSOjFUxe3IypwwqnlxkP+7LX2DSTojysFMcLiEKdzG8S7XnU22ohCbwiP
Lp++YZDTUnk6g2ZOoPhLo48ks+M8MbtHo/7Grr99IZKiPL4WiEUHZMqyTZIpPFgItsJrB9RCzUjI
F2nLi9JL95dJRhVgqqur84yVRbJq9SC+YOYSYG9OnMuYBQB+1yWQQJL2zmAU9hnTeOCVWyHOvZuz
3XDLGhymaHAn+hyToVW9w5U4/AEy0gNZJWhdsmcCDvnIqgs7Y0h+RKb5pUyacM1TA329Hu87SFcN
bZlOEENG4glXM13Ob88d4UGxctANesWi5arRk0QfTJfqMZyzFoUohKWJXD6kNJJ6D9DdkY2Jq3Y6
TCMhqBw+QIisQoFY+EU8269/HmPVx74aJYp4M8GG6dnnBVETrjLMYK4iJgL66HurH1YFKRPBM5Um
RojIk+CaBO9dDLNG9RmLwJJH7hiUjlzemCoQt96a1zv6EKpTYRJgC8dEENzTbJnN8jPA2AmKDN7T
o1q0gTpl6AsjEEzTYQGmnANPN3dRhWLqxMWMbRKoA/VhfwCnS4XagY44Bn0kvIwWggg0tgsBfDgi
OJ1MxCCXE9qJ3gCjlRIySJ+qNWCOnwc54xfV9SQD9OcfDfMD5Lh6WJ/Z8SXaUbIwOGHBYkmDSEhj
ECNIA5AHE0OzDQkKLkIL3nnuvcGgiyklO/3ZnkAR9kSKzybdQb6G8/B3d/rBd2i4qg/VFbqRdSUk
6DO6jrLtmfQiUoTN9MjBC+auUym7D469Zk8AhjwsJhe9oTZrUsZt/GOoUXbfuS10R6UMvIw+TgP8
+JrkNjc29pR5jO/nmdFGwanLa29QC/Sd1bBHzI8Bs6C71JAKlSPmVS4tEd7CTxcVWUAXI0NF8h2v
njblBsRZfEJxSZG6XTALcPp8TUBV+PoosvbCJZDAE83HtaAMs1HJUGMNDasb3KcS80YSDJ4QsQr4
iNp3+DxcnSJimg41kD1pBZ9gw2CYAZL/nbdDig6VkTV5gVhoT2lKgeN7cGQ54y2Oig5zrrkMId42
Jl1ort0fKhDVqq2uCLwbrghtZDinBt7tLdSi50mbNOR2MWFHWAm0s5ZcAkKdg5Lg8pbfHTfMGN+S
TF3QLMIdvgCFk9IHyKlOP/ELQzU7XbVod6SOQTiLH8CTaMRme2WvM6lsAwecTy+XI7EZUtUN4dTv
AF2p1OVgR+PotDBqoQOGL89M38QhiAu8E1dk852XqMzJpp3j64VAjRJpkULYQEDkKHy3pIHFJGwg
ipQZUc7zGoCkwaO0QL38mdcUNh6s8FjB9z+LcwzqTaZj9BPDetLgefVHB7tSHSi+QpMB3gcWAB+7
jbr4+FQLDIjuM25ezJLBPXuLdFsySn7ivK7u+vYLIRcxucWag2vXj9u7a/T0W/55mcKwBRKF0QJY
2g9z2PrQKXTTeDj47t515w7wpjh4kldAisAhnL5M2dFbI61eJSDKc51xC7woCfi7LNZjkVPxDozN
z1RWf9VOx3Gfzfv1YYWDxfNq+SQ8ajjeWCTcp500wI8eovCjPQUNoM1PC7JizbQM2mzev8eMc/d9
LI94+C5uEAoUBz37jXJfdcujiKwZe5L4s/3ywCYEi3HJwaWArOg9aaXw32a29N7ouChgDKtE5ztZ
YpTv1aDPo+Qlch9tU7GVOdP2jgxkr7AfIX9ko3T+mGuq2Tmp9mdx44Xa7N4u3U9/cgfIRtxtCzES
J5E5pFXA/veooYvZptBUQpq6/ACbFL4o4Y6J1efJixfvpLerx7ieKBEi8fGLcHW80eM8MdNNCyom
n6PEh26J1e6gs9BCdPqab4hvgaUwAXX5gdWgnJY9uwNlAoO3aZdSYo5FMPScGEdbRupQmVtBcNsA
3zvsPoTiiAzex8Ijaee9wKkF0syxS3M7uUEOaJ2u02asEYg+fk1PWfCOgOan0D+p0jExVnA8Kx1G
v+UV4lRjpxsDI+Ea6nYdlB3L4PlSofpkKgQGZw6rBGJBOmvN7xHShYqDNYKiXyP5x6V50vhoaZzP
KRtJUKDMAJh4c7XJtBKO8bg1fjgfUtwVToJcYMaXHV1pZdpsz/ElQouBCGr4A2XgM8RVrDGSu/CF
zTbxkc+wzcWCs6tQ0VoDSTC7Bu3VlymYffExqYf4gH8RSDIoHM3x18eEgsfMwcbizHHhONvcPL3R
v3BNKHsvu+rZ703/8AZAoDgfJfiOHG7xByJYDS86w0Hcfi2YFzvlTgR/QDlYikfU1ySxncffVW9X
elCL3p6GgzSHytvr7b6rhKFEy2+5CUeAGkomFWz2VcIjxXkFO2dqn9QCiQJFwq7eb/vq6uU1B6yG
ib3LKtY5ecBgisJDASKxpaZhvDd+DMTl+HxAYmAzsUut443znUknrCtePADUhnpo9lwZDN19fXgf
6mNwYgjnF4B83uKHmBSuWC5mSltMI63KJ1drXrrJHwbSPnbb9+PVo1PGZjXFvYvnUYl/bhc5+tsG
OCxspkBddty2WH4pTnNIhCYPyFhDd+Hp1LApNFcdqu51+4Gth6ZopOHDI2Kk/iaZ0q3/seQJuruN
38yjGNpEiOMXBodvMfiDoXqff8E0ZAqlB2lcjCBMh/JquxtBPK/xO+5hs+13pfQcs/NaWJswMAeK
FgyBv8PS1+keZWID9omfB4ujD1BxCalbV5/ja6K5YBHCaHwF6oELnLMEfBvCyWaBB5YQl1ZdPi5U
auj7L/N9kniQx+LTx7CSW5vNCRr9cF8LmMpwU64TIfdUoDMSQ9aJU/gQHBA8Rc4MgrMg7EAW39Yo
D9R/SdXKnzLpOpiKLkRljWEb088lKmt2bspdhHGL0zoA2A31GZ2YCjjcJ2wP6AasGzXb/D7tBzUH
m1Msf2Qh53ELk2AUAds+I1LM28slvbjUDzjrYSUVc+1fgag0F5ZSdwJTfEzqyL+BTeE9Z+1dssNj
nEY/kSrIaW0MCm62VhK+J885yN2q82FIT1EHRwcVEULZWLNR8mGtrVZYSHSxMr+jw2GEzQiammt1
9lBL1Xax278dSu01qx1FzYAOG2PNHlDNba3iMRVfoVugUaY9/dfblk/aYQbyds9/LQr/SFIABdaL
odGhtmOUuCqQOXoSPNshNLUiEsa8zuJpw0J1f8si+BrAMmQvAnwyK2GQmCC008IyaMEA2nKR+M9Z
5mw5fs2POSepZqHT7QAUOeXxnytM5dOYP50r06+zD71abN7jHJXYbYCYCutMrAKZnN4dljBtQLHA
Uc0VmydYplL5dpjW3/CRV115hp4+ZMwwLGwkHFDAWHRM8ibpLB+LGeaikQ6LL597QpwQXRsvIWQ+
WB45M/sbSvwrysSvjZATNihd+7QfvZzLaPN1twiLASPQ/Ik/+44m1VGWPVACTJlaU/mMPbedmWUE
UP76sEULL8PRjgHdsUGvlK7ozVNmS8SJayvqO1BffVNEXEdQeoiw5GTnLgEZttTJDQ9OXaDmi4l+
Pp8DiLo8yY2EvTiKJ2SKXH7Ye8GpAp7wXffFvnglr/KJLuDmlvAQuoyNX9blj2DziMb9wySeMoZP
/At/qJD16d2HunbF2In7i4lPgI8jvbOrbXT8dOAXfVHabWFE5owL+R38IH43gtpqUYwNoQ/zPlE1
Ss4HxtF4tFTzX5TRXyEOQ0mBcobDQgI2Q9QFtKYfomt1xHhoBRHEcfgTAM5Mi6uMg0kEdBc0IZC7
HD0SGqYoD1QX4wf+gXWZsS5pu8Hp78j9f0zcZVpPtxBqIc0n8gQvgL7N0P+Hs2MOesw4eHVdgLry
/HERGdDCWSSC5J46OGIqz3mCHqRcXKN6xXwWQ36oDz+73jGgevgY26D785kjTx9uuVA5s1JIin1C
LDAG5Aisd+VCObYGfTFEoiZPEmsBF2oI7YRZExIRJvpoSI4JeKF4c9gl8y7NNsjdO35hiMCQYGK5
6HL9HWv8zwxXw1PBsF+J3R8l+CdAaOQkaY2IRGK5w8O28Etk/RkJ8zJqJZJIPS4dpqfw2W1Zuh+h
RkQ8TxaptJ9zPkkafMjwRv97DjIXz4vzB+vGGDd6l7fUC+lifMwYeTr6HIAXZyGeEqW9CByhbaCh
0mPaEXBGcVPPvWOFKSAHkE7DRxr8CJyGF8b+ATK/e8As7lZiKns0SN0NI3ufCwzrI0y1xK7piQ6s
4vn1rWnfYT3BzO46b0hlcjYKOtSK23Q3x2R6j9RpzyGO8EbORb0De7KK6PJ3hpTY43hPOTWFbnCd
MFzrbEgWzemwxFeSdTdvOKBBT0ZlkO6FWXGZoiF3KIN5eHsioBySina90ZvC+49xekhUww5eI7gs
DQVzYlQ2yaxwvpjpsJy6sOzgfELmxDimZ/EBXwBVMOnU+B1iZF4du6tbVK5knNS2jZ2OjmjNaSX4
pzFlc4H2QlIDv8TKEJslahrYygFPy3+i43l5VSzq136ctwjiRQ6uc2ZwnHQcJkYR1laXReZghFGt
bwC3eEczxRBKJXY3EQiABBruK7uqqNPwGNpIno1Ck+GBVgUop7BNo7eCwLLHeQGrmGKnyfHG/UTg
95GmZVcyiQSZuYyIQOcS/jjygmQM93VbE9RLRC6AjsE1kzmF1ES00bxsLqy/6xHV8X3Hacrd2DY7
XO1R4wOmVRssQMZkA7gbvPSjznS/qYi2ylUnHzt77OsbzFXTCXEmLC2YgAHiRUbKcRZ9No/di0/j
wZe9DV4BUfZkIhl+x8PMxpMdfvZSWO7AizkILarg2pyokJgwYWVTk1eb0/OnwwRmacuj2/Th9Fbg
DwUqXeA8FnLit7bnAXeSA6sXOrrwbVHX0bxzY7KyWbXsTt1ksKVjpxm/FqANzFw5K3lU9mfy4IGD
DoYtwAVg+rAKEOAO+7xPwrZ8bQe11EIOv+9HHWt03hPwbGFoCSBcUrAAniejBV4muFXwxE2emU8Q
stmsuBIA26HTL2AOHXN7RUgb+arROYpH6BH8z9tpVvnMAZRKQao1jrJyB1mVc601uCx6U1pJAkWf
e1EfCy0RNQBEJQs+2TVUmDsDsbY8fXumVbMbnNHF54Lv/gDikCtGXXGiWDSfB6hMjhIoXgnd7jb8
rt8cqT3i3HWb2xozJD4uMLxw1woWawCx+x+lV5TczzFCtlU1EPCSwfWQWlWB8MIN80UhV6Cb8Kjw
AJb52PiBfnDQMjAJhI0+FM8s3iNmQAalMzJpD1wR7iPor1efJhqjPO3B3OIiYwwuHXw/uO50vp5c
6oghiUmQ0hwmwMXcG/ZnJ3eWbHiA35TRU+FjgfD2jyw5t1jAeDxTjGywBWHXUbcJWXbTD37Oiu8d
CUGdFBNQJ3ZlHr136QJaqzUiA+ZjHYSVwDT+8Jxh3olW5A0/kWE7c4DEVTweuBnfMB6wpl1nw7jz
qPkctdyVhXmA+jq+R1SbnJcoLfQhDEZ5/vEn6sTdwSX6xKg3sgVEZwZH9AFf1PoKvrb5SCbAuPgS
QlbD9YAbpbifQZdh13WAzAwNNywWJkk6eOF3USF76o8Ri/UmH5e+EYldja1Id6Ux3sO3KWamwHSh
CkgDAUK+Y+7Sn/5WV7vky8lE4jz62e1F373xcrjyxg30huaLZth7XgbCmdCx9eiaxNh/mOEU85IX
Ghs62SjnbU574XTXXcXGgdcmGn0KQQRqUVQMi3kSXNY/V/NS5OXijg22Y4NoPifVtGF+UTK96KEB
hxzzBFfH6HDU3nYYg9Rf05BCs5lqBCdAxpo+YdkkXl5a6+8UmMZRhoi6eavxe3DdN1vUaK+5vk6Z
Jvg1YQMaBZD1nFz3XwIa0NnBaGN1PQDTRSGG4Humh82foPWY9aGpD1uwmrCRo56LwDJ5WdYuHymm
sWmNLvYzSND8NaPkJCKN+c88oj5d/wIdvIYsQtOIcFX5ga3tW/43JRCPBJ3YWPF0rRSi1KY7bKYq
7/HK9s1plA3rcLo4OfOZZGRgv9e28AT3quMOptQUpzDgV3ikw17wHF03zRJwj999G/XwICFDhtDE
JWb2B9Va01qBUIGCee0ppZxLCS6QO4iFfT3wySIKgx/TRGErqBOw8rg5Pc5Wc7pNeecv+/qmk83w
7MEOXyREIEy00QonWIXFIUXHFROK6U+z+4dn2IVRCAvN8G5TbGSogMethrgFMSm9OSHEp+sfJQk0
I6C9c5jBMeC28lCrYJwyleyyXvxbYRbo5HRx6KBNymTd/k56kTCw3nzljp+H+roeXZnVqn+decqc
6VDcKfe5vqBR1CuhsF+g5HXMOyGnLzhD/Q2UhIWM1mTt393vhxJSHMp6PLd2cBkYC3xAC5APiDkc
4gDjPnSXOy6RhLs7uMWx9MJs0YKkKy6T+uGExnLbc2m6BHvBqgMTfhVco3b6bEazmN1Yxz1yBH5x
d1bCb3vO6FFxCYb7szpTb9Sk+17s9ki3kUXDuc7Hyag/f4pFpFgItK2z3yFGSAvusXCJVsvWDJMn
tq+HmMh+g+njZ8LcM53pgzPOaSO8B/g7Md/wilPXI2uP/Op39Dq2V22mCMre8NiD/BpCeRaACxkt
urh+n4fbpgVCQQoHT+b2R0wrVMmnzKUutiR9lRdm6C/3jsdMRWAMxrDVQoMh2DUP/DFo2iBSrfRN
tYM2ycnUsXF/uwUy4MVdFRadIeUB639EYBROeD2EqDAiYCvS5dVbzVtCrXC/BO7RLUHYOGFKCvhz
5WQQe+7vRMgVct3wk5e9iU40AX/isTVP7bYpYBvUUQHCMUzm2O3GHVAOOGL4aj5gGL6I7NAV+wL9
qxPjXHroDLhyYVkhR/r5xgavMhDuBvLQIKthoyDZYJcSWmg9l9Upf+IdTQ4kqDoArH7oQw/geMtH
P8ZvfEarOqkBO2+QBM2UGAPS984TTN3d2ntjMH4OVaI+8BMNCDz5kqb3imH6BTjmDfAurKc3RK7w
MNhryAkYubMDO1ad+5puN4xLEDD3Z+kIE//r/AeTY/OZYcP/rrz6DzxdXTyDFPowmRDvuQpHeP4b
3K5kG5lXLD5+CC9lFiorBss43hY71VEzS4MppNu9i89JB5NI5Vjls6RhshxDSGSoTHNDnzMo9+nu
N2MDIRQail8uZYYvMV3tQIsyyD7Q5tlYfI3Mrdk0I9hsT/83xi5xXQXUHjdwcFToHAF/+OnLvBL5
8QlnzKCPfIcx6UilLR5mgzOyJ2APtwm0iTG5aE4SQUWFSvCGCvl0DqHeAjIsENZgr26pIxiLTCc+
DuhSawjg6KZ72sre6ktj4t0XxogtARZKqOpCj5ciEKyXb7x/gSJZFqzEKxUWibSyCWCUsCda/JWO
8u3HPRReNctnF2pIKdsYEjO25ye4Mkln2ByrkDMupKAxRwcpbk00QJHw/s86mEON+uQv3Z/ei3T9
XmR/fbsJDhCKWNCoxEg9g1qJKhWi7J+ULw94SGS6s2lrkNAn2R2cDtLHYpy9vM3/0ZqgflGzMQUa
PeFHcXTyLOE1Myh5M17B2NjN/KRj6SIP7QbaHrqbNMjY7QWtiBjUzt/bucU1xGicQrlF4NDuNcqN
FmOmAXgXcrZsehll02L0iLsLXqpH4JYLdA9dwaURB15RAHrQmXappsTX92ZvBC750BIC+PM4vNJt
JkQHz+7UjjDOk6lMtX8zI6pOLOuXferx4OEKXqm0vpwbWXwXGog7UcYtVHnaLmEmRbrcRFSkKEbf
H3N4DytkdhV2Ql8uQwgIHrU4LZLVWbTtNO54j30DX4gPNRNYnHXGcQbqupL2iDSK1ctcgfnMOIuY
UmCJIN4k3Y006gCHtGAGG7hjPnBS/P7prs6FfBn0vHLOnMJNx4ZFFsfa8Diqvs73rx6VsGICcbG5
DG4j+M/FgPSVAGk/bJYBmwRWktuByYdPCVS/CrLne29MSMTTMLz5HNN1O8yCmbI4Ub92TehF1FB8
0/ULI7ihtuybOU2F/FQV/ubV0khOIzRkglewjWqQZpRSr8GqKTdPWDQMiVscGbz7GYRKK8MKn4/A
7gWa1RgjwBBPJklEZMrst0YjPXzvS6glw98GvjDUNfp15vDPA7Q2Z9VhVveJftt7AFXH1MfF8LZU
IX3/TDTvFBI469AFVJl1X3NZYRnzc+gEZVx6Hwl3BdjdFwEXDobVkJHtIL7YY2yw/gH/kOSTCEgC
thsl3a5iYdzC16YLwbdaKutP3PLJrxnCSUBvW4YphWftiNDhzwD0iGVm/2B43Lg/shVT9xlCyTIZ
yxFX4yDMQJSQExB8HgO7wATQG5OyWngv31UXPoAWQbf2CWHcYD+aQVLWhymt0wv/CllyUoqew9fw
NYSzK77GONyaty02rUbUTCagECChANkOlxiPU9/rbuVdBGQVWbxit4Ns8PB/cY8B7aCkFLuNOrW1
A+X9d1By2AYQLtZNl1JLI/eGnwA3g2BsXjduvyMCr4n02C5WwOEDj/EequqC9PKaHC9UkqBp4ovf
Mq9EWVQev2dAWT7pAa9eIJGgqcBiATo667AJDDwkcAIzItwo2vyMCv+K2lQT0v9uy4QJ53WPI2/c
IW7utZIotdugHj7sIZf1A+mZpch40662VPoXvlTLx9/Y+Ssg3rej56RLJoukth9hID7Qo/aQUHUx
ym2NaRVckGHqAjwM7H3mFhxQvOo/lF6x4vcZ1TacVcRK2mu+iauIjJl6j4B6NEV19KWi3z2WuxYs
tj74/3WGm2oBQZP7YpGG5fgXgnrxgMdtym/OaTIP8MRiWIuOmkAwBMdPr+t3VmBZcBP8Fz6VhL8E
6EsHRhNIDohBOUNcbYj3IbYXfCQJ1kFHqAI34JTKP9YWFf56Gn48L7paMYGTia79QivGVV4v8rBg
bvzjmKsSS4Fs46gRjPZpMUcvQMGg2MVYwVCAYcFnrMLipdd+nl1ds89oUbEopPoYcJkyzib0dU5m
75CfDBzqa5zJwIwIG3HBkLiJjk9/NZgax3rBL4PkgYAU45OuTUYVAXMO0XU0bdcxphWMNUVVBnzP
kCRUcOBTdvzSbJZLkFEZ1zjEvvm6+Uh3Ewz20DUwDfeKP+gy1rq//i5rMlngtjAytnvHM/oQbhQ2
EJRGi9m/9Aa/XQZRpQMEBSucxNIZf3t9DJ4ar7LtlEgYsS9+bqWkohqAIqKJtawg/6lhLjHHXZCu
Jgr3wR7s2iLHVwnpIy1CdLeIYz0DSAUtHbVTcMenRAj/8jjICWB38t+eEaOj5zsnS9HE/sxdf8YM
c6ottQVpfpzetxH/t506nyGrwOcqH2MyMfyptl7aXWF9Qf4cpislRpVEfO2X1O4TavJNTfA6ch2a
yretYFb6gx9K6QmxATIW/CLIRRxef41H/NKdjdljaTCSAJiPOugqXCw/Y2TvYfchz79Dj87licAK
skWk/lEgh+wEtgXJh8GVPAsDWoNObd1HjbPsEkRoaiMYGhUNLb42gEv2l2EFAgb3n0vzC8JFaWcU
3dhFhlij3jwpLBvOovOu7bHB4fz0qF/ZI9S4HNRUcUtM/qKvdx3WJyqsbJ78Zbjvp04N5jKjpPzY
eNf4V+gHc9pXTKDxaQYCxi0fSFbEundq2GpL3mmbopOaGdgtw2CJi8XFhmIMeKZw7LMLV8X68TXr
m6PPWhjk8e793qha3Rc3Ek5ZjtCbcivpesJPAYneXQq3WbUOAEYzEsyth0u47REiUpvn9ker9YX+
0Z4wsqEPMSZv2tWrV4O7SfvmrDuUjseUpUxnyS1QIGfgJaEHp63gHG9b614gJrFECRyzltVZieam
3j622CFTuvlUeg1o3HtzjZrVxXsS/we/G4Ypfx6odmtAYcVOhYZXrfoDEXGgZQgzOiKpWrtsnL5U
CGPaEXpwtkLXf0yLQTaXtISiyxS3TzMCtcBwXxOYLAAyhO3yqhJG3yqxMggGzvxQ8AzC8HD3gaRy
Z5V2w/tMHGoCFSfufGtEbBwuaFRT9FckIN7NRzNA6uzXyw+7485twOnI/A2/Uf6IDPPqLobjjGXn
1egLIQSG/fIaZzHqGCCZr3VdJzBoSRvtz7pjRQwYuVChGCVTHvy1a/OSmKPJf3IYqQ6tKA8WfQeD
aA14kKJjeuhTHYvU5xPlsztKl67NMpBi5I5mTefcIc8SN2y+zypPZ1VPvMDtGtMeFHDYCRmB4aFE
Atei7VQwCA+pwHjqHAbY23rviOKd/8HV3Wf2BzTHa/2YdYJzk8kWbMFVFNLk5dAFAznVS5QiXkIA
hgWRCTpS9o+U9JKDr8ODejFz70Uc7xPsk5i4MOeiZQJLCMkze/zV3gunqH+HV2ScHtMbQ/blsyf3
fh/fTYyD3DvbF28mSf/tfXkK5jeDZFpt7zGyPiRmQv10y8o5Gxak0mze34tmi6edWR1FcnWRdXTJ
gS4spXQonITwXnF+7jIKCqbXDj4ByNafsx7FPAb3sCoWGLFJWgq0dIbkhJewMbqxOgVoiDsNQ52L
r0g2BCIr7v7nsoGq3axoaqgzGvym7CWaHZEIIT4AgvBZf/+MXoyA8EugC9Yo9F9UWGTOXtefce9P
H2rTS1Qc1VVFdACR27Ic2FIzXsbFkejfeqXw8A/17r4AnSBqImcqA1oepnMYzgiMRaOOUJwOiWET
NBXEiMybkmnjF4LfM4F/itgpGbV38E/eyLk+pgbg6pSBIlPfYZd8KZEDcxbAncshCd6BeWv/BsxL
XtKit2oNwPtm/Xl3IAzRrcwkPiOs4jgs2e1m95gj3BgL+VPkWGBObDEt+iEI/AzkLpbxM+SGCJ0c
Ckyq/Q8QaUQim/Nw0RoinUGGxw4ivB5v8Acriic2fc2a6IYcoE1nD33WSUDwhjAK/rpu/ffw2K+/
1cdPI3LDkLrO3xxQu5R5GvD66LF8gtURFThpudw3kQz2ieRmSyNcyOZ0vDcEH6ckwDucP4dz72Mi
suZSxeisJmydW3bS0JO3gzWBkOO+Wc6eVEXnI7fOjv/3MjPgDnzoTF9hTo466mx41xbV0g3GDcPm
mQoDZ6jRROjDN3BGOVbQyXPsx5UH0f7pvN5uPoF4j0WqSk36xnsYfgz16ZkmeaaEScxAkqQZRlMh
tS52NczA2UaoQP9S9H9YQyKF6zhGz9IWSfAfSWe2pKi2RdEvMkIFBF9tUHrp0RdCTQVsQWz5+jN2
nYg6FfdWZWap7GatuWYj7DM5kAa7G2IGge6KekmY56DHNlX9DRxsMB7WPvP2POvzBnL95rU+aVOc
YuGZIh8/R5geVG/v2TgdoDRGgs2/OM2RfP0M/noM49K/brpmPlBNuTSfuDqEerfTcB0++6RNcAHt
eIm8tI97Yr+A5uBbLUIHgDKk/QewgZqWNUcGm33SjAqP+a9eJd2eLuxCaBx4C0V+Tx+ET86YPuAQ
xTYXJAclibYqs/jlD20mheleBSF6eOcXYQezqr/90XtlKoN3G3SXG5HLEEzkDXgApR53N8ZtdpXm
8fUo2pzH6u0pFkl4sJ79/qGwBjp4Cyz2ShWvzMZO6XhZXlw0cBcmDvW03N4g4t8Y/jERBOgUE9GK
GTrnAXQ8uGiQvM7GKHyU059Xpm9udvSFCDCoDNlpE+U1Y7cIli9VFnJBWqS3uA1rqhcz3509uiMc
BmVkwqUIGarCK4yBvKRKYehY2IOFxjwJghzGJCAFW8h/eNxejYtLIKrVD8cOg6EpdCg4BtQ1aZv+
dn1IWdK8RTjItz6dG1VjLKRQLZXuUUYyQTYaIIw5ThpjTA5rmfxoZL8L8Ju2DwVAzELPu2b3Q2Do
fEFIIO0hXLgdngeEXXjx3MF6e+3sR1GzLBnSCYZRh/mXYj5JzCV7ZKkcP9FXcC9M5lUMrgfwubnV
zUEGiIjG6bl5H5Kry14ke54S4iKuOqLl3hPkzAkb6d8V/jFz6hKOQ131Ce6NVDSF65P/QgLviLDf
3lJi53gPfK/wQoUThyzFkSNWLv165X120Gp3zLtpGFroeS910sfTF38+mjmSXc3HShICY4h3XHin
uL6Th/4xpT2nOEBdl33ExTOYIeg0vzjMjhYjn874mvz+wYPydFdsaz5jqC+Btii4gSkWCZdzS1t4
WWq+su8yUT5+rRH02/ibbnLnybqntMariKsCL9+V1lD5ou6wO48AeSlrXDzLYdnpb6M2Ph+Sd6kj
JmAAfTJ8R0f0s8J4d7i4ZJJ3JXeFf534V4V50xi2DviaWZLkoyMPxk8Pu0HA6ib8LVsKcGBwkqPJ
pvda4CWT4wb104x9+jboib4ou08GpCtP/vCen2swSPtCxhRgBa7yH7sAG4dOhtcNlwXMIyB6hKgL
QmcDgJ+CZCwLOGqGdJVFBC+sv+OhalQeAskWqWB9xDpIQo8yPT2XU46rDZlHIern3YtUPZRdCuB4
3Z+n+85CalBCQocWaJwCgRYehTvT04S1hslJNVlIc+kwPmDPBzSFUB/JuBR9zKKhCb9DUwDu6K1v
8ZfF6rOAkFyB/9xiBsU6bacF8xlEub8n3zMgjni6JqslZQ4JdEWxgrO25D+BWcbmMzgbfDevg2+l
YScgSm/nuBpvHrpqK8Zg3YtaKEj/hh4+ZwOzYg4g5+Ez5h5Zz4CA+iFejPbDfHmPSYr7Dxy69u8X
rgT7jYLkMR0KSfWHkdIP0eNrSQaaD6MCRyY4TlRPGBdO+zbe1AwgZb+2h74YBXGv4tkCKiyQt8uB
MRXwz8OUcez7HkZLWKK4dfCpUtogmk2ai8AGp+caFdTggGOggUciyNzJIkndQL7oAJWlZH6ZI9xg
HkJkoSsgU3CHcuvqwaCccliDxUNzRLbSiySj74/5AC6LK4NWkHQxbSU9jyk0HyCEjRnY7PvQB3tG
fQnhZHaHkHrzb5snskOAQ2STFsLy5Ctc4S1fZfoJah1KygwSjM1wD3Oj1htA8JnmxGELwS8KZm7E
2aZcCKaxIwy2hW0/ghaYAw8A45sw3MeTRloIKaP4NFIhRGbESwcPlWYJUVhwJgHaftNe9hEZxmLx
VN5dg+oCd8YVqRGydWNViUlvN2NSu8SqcdlgleScXcljPLTr6afoZPRp1Sv9nQKMOASb4GR12WDP
RZmDtEm/LovNe7IXJPqv0cPq6O7eDNBLSw7KmGBYcBqIQIQHwL3DIkuUldVMTmVru9hzXui5ZctE
Jbww0ke/sRNaV9xpF0dtuha462n+Y9HdcZqFUwq7BstlRlG8MJtu8LzFjRM3PyK6b0IKomAPE7/8
n0tInUtEsWC38eDSv3Jeb264NSi4YLRbgCu9wt2CJqwHgjJEZz65EPdBYBI4drn8/J2wxifUkt+/
7snsreEmLOD6WmBsnJE0EOmAMGsEg2SuDVZSdJlOK/uLXGwwabOBD6VNzuAAuAjHBWsRerTR+/sF
j706Wt6ZBzN+pSe3zxEzEB8DGlYhPCwPQiWbgFgVA6vT2S/F5WF1crq/nk1p3+5wRLP6EbwViGLp
yRJbHH0LBAIW5aKjkj1tToANryUohF1wFtiDsPtTor5wap3wS0MUE6lrvNrA5X68hgQ9UUHD7/MH
KEzQMjmQsMcqG/A9uwZfJqzY5qyeCOy2WKhiJKsBV3LyJlLY3wyDGtcoSkN8nn44pL8Zxp1d9K36
HbhesJD6Ohe3XxndtET185q9UU7plYErHeb6MIFEfjfgam/JwG7RMEpEVvWjQFaX6q5hLnPbS4bF
GLtmLGNXyXjAgImJMfJfTqfvGrSerpFCD10QWRnw26g0uQ+OlaVYv/gRvg1Gf2axfWajmGEvYviM
qxz7ARp1muaFWP3FVt0zlOf7cmwvGbHCe4aqDuvVFiEVYogj5LRvXYHbziNmWADGK8/V/YPcvgsK
vgpl4Qeefcbrqx9GBojNlV2oM+bw9Gstxg4EpERNMy0oBchL6Yz7sYeoPxqZoF8EyQ2IXKHCN5kE
gvP19p3d8DcaF+U4HLlMtWCrCnY9Nlu7zYvStYeK5IRcm21zUJZd9LTHHgXDHrdeIKGHwRyBGSlj
nvfhlf71BVBHLql+nyQCdVNhJNDYa8mFMhvd0I5pfz5V11ZlvTocJWuvRlTlAKq7wq7nsRoSnnOe
9g8q48kaUVluwGj82+OcENYhRL/NxRbnAcjupLf7oWrB4/7vCcKfx+MlNNg/+j9QqMZ6zCgVZhej
2J7d01/O/BDJTyb8n+gtsHjECW512a32FJca/m4Dgm/hQACj4K+Cn6KEBQcjpb+RO3QZU+CwWs5U
lhRCFF4h4xKdqv3u9NyRIXBaLBhWFbBYjyyb9/Li9Xb1+sf2PxnjfZ+mrLfkXHShO+A7PNa1xZ0G
BoDxgvb8j6gvzKUxoJTp4JhWaaAiPF79bNIEc41xZArxDihLC9qL8woGv7AKliLvrKKg2VBNzCvz
wRmJNg3vXdwpgZOR7FUbAgEM1WPmy1AIH8ultoIA41UEJVQxppw8+P5Rnp7NjqIalu9iEH0+8xdX
Q0usEujycHsN+HThL5wW18G0J0Bk++09Q4lMVzhJmHsC28ygWumM6wOWNTW3WXq7C4MIkqU2dySC
7+WmcIe8/m55PgA4IrhKeMh1s7yqgnuTj1B/Q2Z5r25oga8UbC2upCNeWs68gzKR8I3FG6gxN8eE
lD2XinvCsVUs5XsCPDK9+hLT9VfSzIXhFNij6E4v1HtgVFgdnwlhRsEYNs7dJJRWYIscNzRChOo8
bYG/aNyz1fwdllMGTqolUsR6hMgR1Tsbe6+jgBlbwovgMk/keW0AimLwHJ0FDgnDBxrqG6rBeck6
A1NA/TqtsEmAO4AajmIcf9W7+zaYi8s/6sR/YzkcVcljxQSFbYQPzIyOcqGG5ysePbjNHDWnSIot
U25G1MUSz+0fVWWJgPyb5ZjzvNw8gdLCDLvZ8po5JCCfwPongULic2IlYAdcWG/+FSXb3Lc5FGJT
5YG0scrRJdxYx1aZnXqzMRCpih5Fb4DpeQTVXB4zsp+8NTr1HGhylffmrZi+z19Qt+8WlfwPN2sw
MOaI10VxXz3ZaAiC4ZJjQnWZfS847Ia9Zkb3yDGVgzMRZQkDjKIPNhCgF/nN8HCXXBHIwYIhHrj4
oZSpFtUpqWQtlkj6h8oRPcDkazIrZJ6L+ZnQWsOntUrUBo/5Zfva98MuuKXYjrU1VOkXrTGUdaQI
Brbo57iHfS6DXya+onQRrOwBZro4AJB3glKGDouef1mtuCvIboaHyDhYSOQll4TljpjOqbJpGAEC
ggLl7iUSlyGtIixWzUcCTXSBcy+hbrlCXhJqcTpL6OXZ5GaN/tBclzNSoyBqFgsiC+HmsCchoywl
C6SFQDhqUPU36yMzmaNMVVKYe5xIhBq2oJGQmlBcv2Yl8cGPhbIDvGknjCbO2N+1kxEbaEHU9LI6
kFCfvXCuHON1Lln9+ARLB1c0DvnrtlyNkUYpuCW2BFKIQ02NvuuvpzC2gQoy74jvoC2c07EIYxAs
kRbIKeA6URiCHUxpS/YkLhvX3SUTWJSkJ9SbDGxvdm8CKFEsAbEZ/Qkt37xyr+4zovnnalswIIPK
V7Cw2riyGF6gWL9aQxdEHe8N+By5GK0L0gvyFDkA59tBM1fnA2q6YvJFS85525hE06BJ5hT/cr2c
FvzxvJcBNIFJAfuR5Lfp+3gIiBppJ7rQ6xzcCRIA4ADN0A+Nz4UqTE6ExqhHmo+KtuFhAsaSPo6N
BgN6mGDc/LhEs2k+02I3/IkMX9CEinDJcHCf9tkETqF/6ar0HK4Q2IGO4rihS69wlNtCO/inFKMi
BEX+mCx39QvlELx71/uTXQTljx6D+PdekAs1ZxRT89yZ1C6he59BPyi26P6pakiqnQFLwV+irbCf
yX0l9HS/5YM8X0bgaG9qjAKRzUNb/QYsGRnipE4hTn9klgcBbRqidoCuhtCc7hGQhdv3Ma8zUPN3
Y5x/kxIjv0VxndPsKOpCA2HL52zcho+x0dvLTMHBqTIahmoD++M3P+NGjaImT0q7clXDqlUnBdqD
d0J3WsZo9OhC6xg3J5QI9QLIBd4ukgsBdwAlG381JFZ4tHhMtAb+W9BahVEQNJYz3R9zd13hrJQy
KdMAFzFNoz8Vz763Ei68ghFcT5+UUP88KwFExYdxj0S4CwRAc2haBHQQmJLD0vlNqwDW1QPOPNHS
sxL3jrkIiSoRZgAXwX/HNC+fDjdYss0T4YiDyRoZO+hx6P3JJ+Cw7iB6qcuCkNBV6w+sytQwF55K
jKi4GJ/haS8zKeOSOLwnuwsplYxQQ/brEN/Ks0SAXwOvHApGIFN7abPbapjcSbj7mW+G5K/JDW33
VqWoRLLyEsNCxtuDWZVQ2jOX9iEzKCHl+os3PZ78qIgp5pDZKpNn9qOVWII2G+O/MZU9gNwvKHYs
VPSzyqzzFCqrZQ9Ady5BpGAwRItBO/jHQj0N9NFvdr3PCvIJCZr82mNICc8ZbCYCoBh7dYjdpAm/
IOoMebzt9E2GuqYX4Gr4kw10AO+GCyNSQxLfdOoFB+cWOuQx4Raq+L2AzBy3YXeQwckKOKD9tApf
OzUC3TvvsAEDNwRrRn3CyxXYP3Eu0HfBt3lJ7A12CKMMCFHjGV+Tj4VmGLkuvMHhfcbXAzcx9R/M
AfvQEApfHziULMChy1nVi/B0pzv+KxeMF6wia8OHX36nULAvWH/xCw919jCZvtQEyGHkiRjn9ScP
olKgCtUCTGRAJFFnAr0wEeAPGXAzH2C48ndiJElRzsx1j+D+SnQcGzHIUVx8k+54SkbRcE05M6bd
UBcv+20BEZPw2CU46cywE1m9Z3hb3ALaEKqOhmwvKaE3sSXr7tyhWuIB68JL0H/G5LyixceQZIRO
aORz30ODCJiayKm2wybAwxUfleU9JI7Ma9CstF7xl1uyzeY6bT9GbqGOpOxSFprep8f9HqGvwMm+
OX2XM5Ujj+eEETFXX8xbu66rdZ8V+XdHqX/EOp5IXlyTUWv8rMogPxL9feXBBvVKq+d87FGWhxdr
uG6yzkcm4Q+9/hpcVg1IRfUkwHlqPaIviY9avLkaNbuaa/6ZjLKBj77KIL0UW0WItgSlvc1h2Ivp
4WaX5JIMlz2/txlvznSMYekwfSdwDkwItGToSJiAwTOFPpfHnddDOViDH+FjzjZ/Le/WSRDe5ABR
XMCo53kYHDCj/GO2K/8LhyEbtES1sh4aTSavGeQbinuOyc6NcruIyJD3ni4GQmBYdws+bXDytX1J
mnZ1IJU4xDTMuBLhfDr21yDcm1Y8/fXZLDYKCtIyUOv5aP1FSn5bFubTojVNL0hWlPnYQYaKQBB4
yshXXKENBQms/23fGhgjF0kVwRrMlUe7MxF1sgtFzFQyhuiqDduXQwM8FPfieGjz+MtosMIR2mZ7
PiHp0dX/sREQfWkW73d/TT473DqDZ1wE40w2tV3j3XxmZ+yRftCD9vfwocqYj8M7aKJPBj+HqF7M
h6MXQti+TY4O8ReftPWkI4KrzXshMePpmRgkpQ9TOv72xUHd4LlkSeuBN0yxPY8gShUrsfiGluac
vRJr2XL7IhenDMDX8O1CZHNxga5NahJirUXQLjXUdfV0bz70qLAHE2y01/ajkJxFD2JfopoYWCwu
ZgOnbhyT6KtL8Rs/lpOvrCEUZ51d0XI27jV8YVvbslDu4RirY02vnDZ+gpvUfrsa2p9Uc9+ZysJ9
J7J3s0TciBqNcbzkzcXg6lEVPxk6BARvPikB+SG5yzrymV5ad6+LEdugjQ6+1kmYkKAYbfX7YRxQ
rOGpx6WS5my/vv12TsaPj+S7BhBH41UzYxIqoBrnDnx3XKDEueRRoTDKvy2qCDkwY/TXCmGRasD9
dZ5QlzYwPXQTTs3qpWOWgqEHBhI9g203v7jj+Xd3OwqXD4NoQJYNw2ZHCfFCxfjmYpJXuj3hXoBj
mCAknv6uQW7CxcFDr95BDnbGpDe8U/odtxGAx6ZIyWJlAuIT+mcNFwyQ+mBmZYAq3Xhvh7P1+IhH
5x6xK50K6dAGn4rZMutF0d1Ht64uWTj6y0M4k7uDTEYgitlPevIHRs8a4TjymXXJ01Eh4XzcdqtB
HAcXh+7sPhxEk3Dd0dVTS129jkh6bn8fZM3qebQo+1N0D+huILJ7T33s0fXggIQ22H66sl+58vGr
w/veVnQy+fTJ5isCTn4ccIBnoAwRqMm0+TdLfCl8kC53hVj+YDLj3YDUX7y45sjAdfXeMkQK61n2
zvJA46Csfca6lhxCh/Wk9ROqfR9dHsZnx58nL3/oyKr4ukJxBvY7RIVZJg935BURHnVQ1UPVowmC
7p37l1hJNIwEbsFw6SMx4+4budx+1ZGTF0VPvYVH0cLwW6t4qMZtSoQgiVvdBveVIGeCyX0uB4r/
2b+M36483C2KxFv8zr7GlbzhAU6sQGFqONwgr/BHRyh6/66o0lcyrE9P6+u2jh/+3eJmvhGSl3uU
9ZkgTbwolSEjl4cXdzPkVkwuMI+0UOf4pIwGL7c5nkOhKNeWgzA3uxAv4uXHU1aAnhRe0vynk01N
SW8BY5UbhmuUFnjZqSsEfXbjyubb5v8z6w1vh5Ka8SJSPH2MClaAnpX79cCDnwSZ95ZdhvEtXPVq
poa3/eCPOQg64xQ+BMUBZMoq4kjgxMIqezVyP/YJJB8HYEjjVHH+d17vzhHSyCVG1/YwvCVvFPME
sOEvyPicH0SUTXSOvo6YvisgkOtByPzyZ42y2mzDL2ojRgeMAXiOTAR2IwvDO4e6EK+4dbOjxOFZ
aeS13RFX5sHdqravdLjrTNRjeJpxgej5oZxfQ9W+Hina+zuoQf4gUEVYGBTqrFpfxIzAXRGBEdrz
kiFHuz9HdTzcX+byRoU6q+i9NZ542pI1cWf0eP8bWie4+bjscaYyXvikkJSqpId9RAXnlQmVX8+W
6P8w3YB1jC8vtd8grFkFTSrxszF2WJ7DkpKhW98irHfpXHaQN8b7hqNaoTSIX9TYcCqO8Gnn+idp
oRBRil7gExS+hnv8GS8pTHDgU+Rb4QWGUkL1OFLwvNEJ9DOZ+9vqP5D9M6u3glV9winugSs0DJYV
7Z4Ufr1yAUuC0IDfEsPnAuCX77E1v6A/wrgNKTSzT+tjMlWDBCW0oAqj4y8oztVRglLvB7KLkg6e
35vYmXwB+SYioKdP4CVfCDbXYr+BeYiw+3IdIRsixtrsB1A5mPo6R4lE769xnnPPMUKGkzmlLyHJ
6ITQUPZPq37CPM6G3IZgoUBheH7gLSCtr+l9PuQghB+ZnK3cv5Y6JeptPJH9EbZxq1P4O+Io69VO
j/gX0p99xbqaA0v18g1uO3Z/UZKNpz/1K2mGdyiblalYD1tafU/WP8MMzB7oVtstvELhzg35gTnd
NYFhg1/5EcyvSYBgq6DFf+1BSfFZXnfq6rnWIObyH4PDFjtvnH8AbPP4luGJ555TGDjf1XkHIJ1J
VmOCBx2uaYNvJfbZlDscOQWyYt7YdfvvfoAmUEY347tEF0WffuKDl+fkNW65K8Cis0fGv87JYN+T
ayIf4YXhFfQzgfU5yL6rIURlNsix2g5EMsySL23E7EszG0oLHI+hq1SzynuZHR8xB1UH8NcEt0id
cIy3ydAvICj2ZjB8WqtKT3YFxXGMZQE+EHOn2n6OMhQ0vzg+sm4vlqZBj3aZnI8KuDadbz0d0pkK
G/Nie01GKzA7KNZnhCQfn/DwuE5P5Nr3NoXxpNV0+4nmP/B0L9JmcQnp8HafaTKadx8w48ofAu9c
dBnnsVrwAhnnoNUzhgBRmDSd7HPy3sHFImCs1FXMvbWtkqm0h1Wgme/ovH0lndHHwF7JHl4ZUTHa
b7vxof7zrvdAgT1LWffsPOZYPXY0/RoSsM4e7IcBPRlyrTUASso0lc1t3Y9twreoISvGImA7ZjgP
w1cl7Pg9pUilJiDdyRpGsqG62H/5lV3ZhzGxBu1BShv/a3e4/Z7+kOxHvFF47hbcTHgoIL5/jKAR
m7RHybusSBMPCx8W8go4BYMKiHtnwe6ERsY3fOKLft8IVidMlSbhu0bHlgkfAyq2bqLAhGBM3iRS
NWHBvkCtK5izYnQw1ER6LH/CQL0sZ8zec1TsfA2G81m9P4cPR3OGzi+QvK8Hphu8+mJWIW/I5moS
jMzXIDc43uzKuPuDQL7nIW9qo3UK50d+RM58p1oWRNxDF4whCwXyqjO04zdS9/TTSggLxx4HZ1MK
xi6UN1cCyI2uWF/gxAbC/911u3FQ74D7XdgqFo2ssHIhlIwLkeOW2ceS0G5SBqZnj+HSJyX0emJx
gnyS/hGZUkq1AriyGWFincd8fd+tTWoNdwTxsx+M4p8PSY4V24WDv+aI0Knb53Cwfd5aOsJRIIXZ
mEd8zJKtHSlw+GxKm2a+St5cKii3hhsUP0VSDydtUh3PMFDPyfXYHFmVvKwwX7f+V4SSihO8w2pp
4Fw2UB256G08ECPmQGM733SZtmHrMYyIZbL0oubQ+l3UbNlElIilXWet+1wp+wHUK+ZqXHgrgNl+
8jQIUyy2bP4ZpCKkFvyQO9beeCWC68i7kyUdG/0DlJTy/8drWchXExZtrOiYo63ZxUzLdGa+Llgd
7Bn0JBhTIRy5TItjR6IpwUx8DBl8h1HQsyES1ov3FpYJBtKu8vd0pOMF7RMPgxd18yA91dE4Pfvw
w5+eHN/+erzzGe56F08hrRojNEwBlOtECAYcEssyFCI0yu1lIggfBFrtGYL9zBlvlEV6d09rHNpj
dDSlr82nmEqf6G5vcQ0jjSeRNvshE0mmooxBV5/BFKABZG7UTa5oTVj+wB/MrAvBNeIdALdAgLhR
O9KKAWmAjqg9yuMm4i9ZWIjb+ykF84VBdJ6pPBeqkCqE+cL7a8XhpUQ8ezgjDg/0Ah3qryPrSatA
t7/cq7n7CrnOH1tcKCsucNksh5Msq0Ywjye/6xxKVTFc8LMe5o/UoqQfiDN7RVXNg4NncPOxPAz5
FIbc8aPN6CiFjEs/6SCpaTlfNriBz6mdM3/Y3ighGEQMMhbAxwJb4CfxgWFunBC2WLC0H7FmvSg5
toQj+YAp952s4oZ5i8sICcFn+09bPM4u614mUWvA8aEppIGmBLbRzmxvf1yffxwY4/AXoFi7zXiW
L0fA0wOqBYXq8X97JUgiIL49Urj+gDCVv1bTB4hr6KY/UwBG/kYseP4HEoVSLw/4s8LQoAU+HQCP
+F5YtuWB8u10AB0ClwIR4PWOAFPiTzrF/Y0mGpea8RsmJmbsO0pNnnW3LvnJf5qLL6aP49Yh3308
dnsNkZbVd+BHnD3I9ebxgZnSZJTiYtNtlAP9oQL5m77oBtCL1nEyPhCvUsK4fE3UA55upGu1NJEQ
+GjCGQxm49Hkg9HMmDDAelJgrAhdEnUMntx/b4KWAJPXmMCBjsHTZxoA4s1DwR7jNZV+OsKdCrk3
tr0EjUDHRGeFMhF3l2qqP+DFYfLJhUbG3b95DaKSM7QRSppuCmVwtH0wPyHcfPdklZMKg+0R65rI
C0o0TJAP/fMMiSjjCfiRBEFJKXUJVpeKNukRKAuai+UA9yZz2YNKKsllytRoGDPNHR5QAoB3MrzF
b20nWeihWQBbiIKXGB3aE99gZCH3KbJqGRoTPt+wg+BlQs1nyNiDvIAj4ATb5UYx3lD2+fCgioYd
f7+pJD4SPp/qHwlG2Z4AQ5i9weDi46Jpf4tpD65mUN42wysttWyTCf3jmBUfN49gTPUgT4W73XWK
oJhCfzNoCJbkoYDwAfthbnzCfxuwdiCQQhqCE6GhYkExOexkODbq9rym79FoH97HUyA5/ayxwSPY
fja0Cr03g70VQeFx8PBGb/hI8jl6dNyZmgQ27vps/RLqQLcXXfUnGgYO3p+4ApS9tJenNSUkdvVc
Fq8j+S8lFOcClxamDM89gS2URGBfK+Sc7pPD9cuV7EgZB/RnwUQ4kYNX2qTjpRLSYB7VtBdwr79T
EmeFSZvmKiA1bTK21TWiP4B1ttoewtwKphGDpkzDaBXmG8qfC5kb/WxsasHIf2ZXj4Zel0LsBGDA
UflzKlxW3HLWGz8GWBIAS2NjkCF495k4iwq27wClLejXzCI476Ce3fxz9gbJ+dll/NqhNgFG5L6H
mi1FvTWCBUjunO8bcQ580/7xaQ/+3g558o7mlssxtRPDVZ1V1K1q85WKoZXdRG+uobPH0+EE+PjM
NgZreOlkAWeXcLgG0wOXJ2nrTAFTh/KKWwEiZYHDUg9HupDfSIfF3I3HqUw4p8b7VwA4YncZpf7H
Fz9q/4iGDgUCz/e+lUKsL2iuNDrvzrq71Nsdu3XbZRw3sD1dkRgr/SER1uJzclrlm2ZLfSAej0bY
wjkeLqge/OtBW0FN6xuIeDJo7V022lDSjv+kPwi86QgvKLR/ux9VcJswloZZSfmlv7O7M9jLmzEb
jI33zzhtOWJMB9sb41uCjTCl/mWwXGNldT6e3do7GbwwZVW4d/ASNSqdE/6pLT+3gm9erbCr+cxQ
Rq9gNZEidDG+tojIuYloBfwRQSkrj4mmI4IfR4EUavHAEGds2ls28RUqyIp6lWt96J6S/h5abfyi
QmCRfdEjMnuaT2lRSWbwuJwKJsbUtrR46/daCpsftJAy0UKGrNklKYMLDMCPfccqB+3rZaFuujk3
LH7AG7K/aWJ5iobi/NaIZ3DeHa+/sAbVzZvMEl7CH1Ew0AkT1ke9pxNGuPDcf71WpKbH7f6VgW96
V/DLC5ZtHzjOu18w3rfHIr16sGwBVbkRx3/lgTtDI1v7HMhYMx3PeLhaXyC3WR3hUewjtEY0gWYC
NUYRyinYN9qGy+aKo4ccjy3J5mg2UMzzMT5WxBu/oxp6v5qMrNEOIWZI7JxRx5Bo+gI7qVY4ARzA
fWl+PwAVFFRADRz1FOEQplCOTodeAcYSDinRH+lg0QdLHHoD/xLcTJT/uzxlnyKlgEzo86Q7WAUL
xn3YwPEhdH/80emg/sFRux47T5pYL1Mma+qjKzjwYU7RR9rS7N4L3vUoQO6SXnfS6pxK4XPNt1Y7
FT6ir1p3UwlfZo+43/eG69+92J8Eir1/Cp+pyjNyPvEY1RpECbEnuLYQt39c+poRFB8JicQRsa13
3j7CPp84wcgWcljjGlwtygDVGh5GJkJpkiWPWLrsSrv1zzECMzVrj1kfBX5ynuiLHSGGDiFuLpwn
0ARs3lIwhenNk5YfRzTXPZulSeElDkcqV6NbdssKZKW/yF2q1CK8L0c+ZghgDaUBFVon/nbZWY9Q
nr+cq3MmsZno8yXO5JD7Lg6XFLmWTXzDE4xrQIwxVQDEatse1ey+Pa0qL99foy/mGMUKa1aUz1WC
LDoc7KukziCjecw0RM7F2wFujFFJG+Cnq5vf8F8do3whDgpR7dB8GG+bjYSKqbAad6wLASqz9Jm2
rkxyeIzc/ZlstSUTLJjZD4dCpbfCmz1QPJgjDN0hWR9QgYLQtdtuhTWIfiMXuHM0ko2eLgEWcNvI
WSC48ONxuT7RwIhI1vn/YQUM4bA4ws1Y+OrijC9okScT6ukSK5IYlhF4AZzJ2qh1npzz3V3ji/dx
tBXPedF5BSlnfL4IDPHPuIeXxR16Dp/s7G002OcBiswVlMCFeXZEMjoyTw8UBVfyG7Vpoz8dPnHW
4IP5whA+J5x3g67RsJ66SHcAN4Qnjxvdy6qBIXrcW2IBkMdpcVhtH3a9Ou2/BtAVpG51toSvsCwn
MHZlBybA1+Ms7ryOaEVglDw4p4RXBdKKqvC1wylYWkPkPp7s2rgfqmbyTUlsp/yE8A7jkStqSeO7
GCNSBNlAyc8JfHxmgOZkbF5NeBmn8H5Q3acl4DJoPKLQqTOuhJf5wzLgeP1xEfxQSlcJNSu8wktU
RgoUZomj+B4qfp20xpCjGdxiBskU3uQcV0YHV61NvqmOPV32e9x3Pb+lntA2pH8AeEQ5fIV7CrTl
PDJOiyEKJ7Z7jlE/w2OzdarNdT6OYOJz0eLiDg7J9BJlG5bjWvguhXrAvyI1ZzrjoHOnII2uO5mY
R+rh+LuHYwgrg7idCRNoOwfn+wWovocbAEMO8s+ULYVmnM5KgxUKCONVUR/7BA0L2q8nXpDbd+lO
i4C3bT52X2qac0qXzA9z7zONOdCYad+QEYtijva12DuH72psQwz9rvEot8vf5LPu/C5AizAdrNm/
0FI4pHsRR+TgjxMNw7Pgts9jWKCyj6AdTPuzABaVQjD+PU5HqN+ZBPN1o9tSYYUjd8cgqiSvs4/N
JvX8iUsSXinyvW7NzcRUjEZCNGz7KrjGdNn3+IO30GUlpWUEDMl1S326G0fvvbSG+lftrLul/L3h
3rstp0ahx/QeINbSn/ht1a3PxwuwBCN4nvjudugHmPX7yNOi5+qe3nfY467oJIuU+1wNx/sOEg4w
uNcL0PqkD4/jwjzpOlp1xAJdSF1ACRdT/tgqeF2xqRBlwSw72Tzd91r78sqliDeclAYMjeVj8WJS
w98BviOQqg1B1INLkQ7dq6/qLJhn1lty89SL14S5T+XXhiLeOxXbNX6jR0zHUAdhSGDQRtvLzoxo
qfvx6Aim9WU2JXndnodSCluIHHe8NcOXDS13h58K2463xQ1MXUTUnpwUeNQo2PO0aZv8mDxLBDxB
jqMJ4I4ISL8AitzSsN519XinkgGsvGFr6dDmlYBmJ5t6hTmARCgYN/0HD1LoLaWJ/7BXrZ/J99gw
tC2Msw0/zOZmXkKWBnXHT4G5RFKsmHZvcg6zHs4h56jnP48fQyZ58uqRye5gYrHzKZE5WW8H7pDe
H30mbddgHT4AT0cB6wdSTn0ARh2sWYT8gqKZb6tjfgAXwZrpucjD356BwPqCN+kj6aeQJuhTOwhS
ghPD0cPsAQkh7OVADGwBETBxb1yKUhXZlBIO/YdNR//ObphpyhG5pVgi+QqQBXspITJLijReQ0aR
I273bLhggYd3/374ORDlHqIYIzwRiTq6fZ4HkAGsKaS8fNQxk2VSq/hUP7v3YWgzFo3rGKCb3fKO
eh4TpX0N4LxVve8+50bq9io4Vx8zJWjI2DRD3tjBuYWtX26uFkNpXbJ/zBBxUNs7Mk0AG77zYKej
pZHjx6qbyWDzEIrCK8718Ctj2Dz7l0YkFs5BEfwXztCXg2uWYp3hSaM0Xkhg6M2h9sCbUQ2eVqAh
jJCdEePen0WY7P4W9bIfAn95Pk5bBzjWUWhuuuiDKXZ4wskNoyQkdGCp2qIvjl3rFdzse9pDC43I
Y9V3+tvCkmPFBszAO2QA1rLub3MM/QAfvgKgBbeyry4YJoqfLeSBWA5qv/Fo/Uu/3pwEtYlq4Br9
R9KZNauKLFH4FxnhPLxWUYBMiggiL4bKxnnAAdRf31+djnvj3j599nYoqrIyV6618kLmAgMn2FNS
c0/WRQ97lw54Wme7W3eWzcWRG1gb271Jqb6zGwMFuuixy8kjbKHC+J2s3nKlnWKCNmGe4QRh6VTT
QTS0uu4NfJTWv32cYm9Hnkc32H2Nn0k5QznnNCkIfuMzgzh3EapMp027hXkyGDgfgsfkPKbtOu0t
+84tLEO8/bF2Jt9EG0v+geoLRvkH613aS2HX6hf1uud9tkgKFrst9eqyndKwn2OQOlrCNyMy4F6A
PIIpVRJadfgvr8eC+k5lds6GmIoN3M0PfTtNzgXC8PQ6JwHddJbtsCajOnpX5KdFA6eyMmLQLBIR
hORTbE4mqAI8XOCCJzQnTK19qNszJhb4SHrJDYmMySeprHN2jYmm9DCDHy7RTEwl6FZe16W1lWmP
t05Ev2pCRPgAxH5oE16M2xxfeB7406XYLdoMRW+mA0fjekl3+wO1+c4wuyJ+USFsGaOFGq+qjQEx
rThw116YAdnGTB/7bIbgvbEuglNPy3gwGaECw1gI6tnDuhgn70mbuvLwUwvKpB3QtnZoS57mkHQm
+wJJ4yj7ABA8kUqQemwhHRSHeTnebd+ensSB8RM/iFhs/E5xMQZ5nj2x0GyGGCbIDtrBtz3MOPmf
tA+LF0MaGACaSaujgdY+lJJS9jjtWjLH6t9tTbnumOvRNcncd3StydrAeKlrOS4MvqfAxxIFkkp/
srKvE2ZKQgx4ZkyOSMCpSXKjT0i+bDeTwwy0lFCA4/GWNwUz6o9HsyNp247ieMAU0gdYOqQEBpN4
HaOyGV+5Psyqyck9T3b+eBSco5OLzpwWwGf+mr/SAyZ4+Jif7VuCKPg8bccUvbx0F3dGZIhYktm/
v1YySlZwVJ4LrAohH3KhwuBEWRiWyTOuYYveo6dV/g1IDG8z9HavOag2Gu9lx4Njw9wBvhmd46yx
YTiQtfNfc0Zx5GRlHsyZgltvQ0oDCgWH5UXas5vB1G879eLoH6fP7Bno7jlqzQBaa3DOa/8zbyfV
5EpnbgW2SXrrQAWwhhFD5WB4VD5ZyZTS/l1Qp9P7fyRHPIXYbtGB3hJSD5wXwOunZ88g8NEsmrTw
UABfu83KGLI78W7FPb+XCBOgNiAJn/XS06yxva3Bc+iqTIZfQKGKEDXdRwz05r+HuFpcF1CiWHyt
0gC5w5XyBXVlsGhtS6u5xIkw/4w7s2qBBKFEClC5GJaEu7+mKpMR3IGJ1hzcmIwEygvGy3XN1dow
dMHPaR9Md2nfHSKBbfukequMuZZzngeWSikICJ07Ei1Ck3v1aMosH86FYwctaT2c0WfHGWROZ2zc
iRBuISa4Ynn0ALRoJO/lHuOm1waPFY2U1RuIEaCJ888W9ugUSHh+XAJ8f4sT9gRaE1pzbFn4jKm0
M03e/Xgt4zMBq6GPAFWSfwC5opmLjGXWmg8C2OG4OdG8gPaE09pksKiT+5ydrZV+xzmOtnosL51b
or32RgKVpT58YqzEJa0HBaetl6WtizppU1JVImvorsACsMRQ9Uc9u+nbSX348kMGdMAeN78cslrY
QwXA3+341ZIWMRzha8VQFdiH55fRGRvvTcH87YaEdQUN/OZp2Es7reC9iCYOV0+Zpuc57lMX3DdI
vcjh6YnA/aXUa6EINz5AaiCSHxHJ5qaLNBxrxoYsqM8Q2nHzGMyAnGEF/JWXcRA1plH0EHKpFvV2
oWoj+HoBSLDJAKEP2nMHHREsJE6bDYlOSruymMUZRkzDC8BD1wQMO6BTqjipTnBk/g+TrcCS5VlY
WDBGV2kfbcmMWn7tJYqc3K+mSVDkZyymEcIY5T8+9XUF6JMPxhE8cYXf7Nhxoq8I0cltXOTlCdIn
m8kOY3dAazUFS1D+Rg+Zp463fP9lsEnHPjIvnxKcSkqEvMmiAARl3MaugI4aXhI3TcJVgHuol3Qz
95O6tcQ6sTNlbRmmzTODI9vrj0lNXd+v5qafkr9S0VPZFclhk+c4Kqw23UVjasCupQRjYt4eIyzw
5ANiRfoKCpcTZn0zfhso6SbSQVTiVMlsU2yF7Ly2QzJtamrsGA2bj0PricrVsMMDszcwHY0AqRmR
fZTI0ZiFhjTUpjJGLsoq5hcXfS6WcJRQb4EqAnrDnC4LSicjPP6FjL390pLS3492QRCGURTrhXdh
KEFY99IDMKY87g30IxwELFVnYJctuBqp24mM9ON9FQMHNazpD+gryKytJuYtHs8ZnQXirljklCbH
SSBk9vnVAVPlkHlg3kTdhKoFPwEsWaq2UeP/aozSl+dzGJNVNhAdbgCax7Tc+ziWyz1GOVf1rxHJ
fdMYkkfSaPugJ0DkQcVBj0eSAjCuqO9kiBwdPqfAMBaupZjwVKg9dUcesfiXj3ZKyDUEqOshwVg6
zL939f54O1LJ9xMjGFoCA5AsbF7kAYAEpIy2L36B8vqa3PDa/uF6WN6cLxQ7eT5ah8Okg1Oq/0Fq
DuEViI10uWM8atEkH7do774AAHSp1uh7967R30+GEE7YAvBcKDGu9gfx2sre+52PldNlrHG6GeTt
owyxvcCcccZ0PkoEJsquDGoFznQZDeXTXTHFvLJLgBeEhGilSkjvnxctBfcJQtAjySgpk2gglloP
NzKvR+u1y9ut+EcdD3OWBaA6xOzoxrS8Bybx1XjUndJ7LUmxGp1FdWX7fEeye0rbdFxWXxTLLzBK
UH1qkhtpsaLo4avv5K5BeYe/TfFE1/dP+qDdvWHiNHWpw5QFZtiK5s0Ihw83pL6Egy3Y+NTMA8a0
Gu1gMM9/D4UA4GH0M7pBsko5DzQFjTbKp58x6Xlzbpp5eXIP6svuEfijdX4G8B331Q74HQ+mJj1R
3CMw2N1PdqsZEp27+qzkfdNQ9c4ZTvsUXOiTHj0L85rxfIyr0ZkWU7jD5UJeJN99CfmDvTFCEoMh
3d9OXOKfGHMBNrUa7Xuynnv7IMatzXEoeGsgSHzRdmrer+fkfROswTBZExMQSchrd4Vh8fji/9w+
wlHBQuMzKlsI0SFI11RM3HeiovEBlq3wWkf2K0d7czhtQtW098ajMmeMhqd6pe08Ho+RXonZeNw8
Tvc4xXVKatmweTTQ3sxe6L2ZIPbjR6+MTkMpG7ePxtBgFgn/HQU/tm2fr27NVkaXBevSsjThZE+O
xnywAbpa4OvzJp+tzL/xvSn+9uaMpqg7sy4MxWKp0KLJIQ2CwxRZCqj8QB1xUadHiu44q9k0oocJ
E506dnaNVuTkNcdVZ3yEd4cN3mB5RIN8YhFeQMFGg2jBtBPmXJ6CuYlapCm7MvONjkiYDIvIw+5h
QUlIdl3/ZPuG37ApgykNzFs4fwoTgMjETWr+GuM8wxR2wtyPQFi62DsTvImulQ6nBDHuVddPh9YE
A1R8R+FKic6mIs0mFsPi4R/YSTzWe9MgbwXnuPyxIjzWcKNFtjzKx2TeYYGemEkgwPvdjRovJmZ1
6MVm1TEik72WuvI95ceFiE/+pHkCeuv88fRfm1mbWXGiXtkDZc0GYEs8BqS7PHlXr/B5shqPLb2S
glbNR/xBy5fs9PHs9zVGcqRuWPCK6dbri4UQ4zHMBPIzNgL7eHOSMz6my3NtTi2AmcUfvgd/Yn5Q
Yx6uMevMKO7nz4w/zQGhN3Owx2OTdzmjEsDcfzZ6iql+16PJj/CXs5OaoSVtL8e4Im54QidJjsc7
fuyZmD6P4m/2WoDBwHFz/7Y9ZVnzgzObHfCjY4PMhiAAxvfIPsWsJjw4rOTlr4+LHZAnNJMMq5+4
5eKor65MHoxufnfdWFTzPUpThvtos61bx7pgGYCP+M58wBXqGa3b+MrgVz4fe+fgf0QDJ07zo7/k
jDy9ywOcV5BRw1dpYwt87hh9+EA49OJFtkHo6k74c4PJbAKCEv6+mGfgjfFcY+yNFw0WPZToyPhx
xaeogSu3H457IL9cd+cnHotfGlev2bflYC0wtO5t4zqnwd0esf10f3zEk51Cn+SSpDVMkF8JotN+
0mrC0MC67oQJC0bGiD/UHHYJ+nnm/Zg8hQpLS3cz2MzPbDCDegIGtclu+41hmxyN8bghK0HrbtrV
ir4tOj8m7Ux/HzA40QQFHho8rp0Q5soZLJj1YV1da/FQHmlYPYZ1/BV7UQDG2HZMLwZvSB6FNS+t
k2IjjEzoOghf2E8r7+T1T+YUqjFv2IE8yjrLKU5SM3iZbl2p4ZSZ7tydzKpF4kdAUreBxKOuVHTe
D6oZo/S8ov/MvmtWEsQYbR2Hur8GDRgaTbVZJfoLMgCQ4PQ0MvYhh+rp7yOOGzMq6i7jlcC45/Pu
X/dlHoD+rvjP4zWVZBdmzMgHCAH+fwN6RNjV8ybUGMEI0pNxzDcdY2x+FmjKoTnL+f1EgscRnP39
rbztfmMRKrnO49KiPR8fxCaD36MLRu2/NsABh0GS2DgM//jAPw/4izQEWkz2avjYJvzLa7DvWDd7
5o0yVZdUCN0Rqt4cni7vjQ/DvGXPwXF5mz2RTaFGJVqXWEShkmSLnXMSIE49lmjNUg40xYmRW/xA
s1Y9t0UCtMG/8dPDnbSDo9QNjWY17WruBEbW/Yb6NqLBS1U5cqQhGuxfJUdtg1zqDAftsG7gziTL
D5oyWuUDqjncqyCPocoOSgHfkgg0NGYfdwyU9TOyEj/ITSnI4LqgFVQjPVpn/N/PTCeTAwmXyFqV
yO684QXLyGZB2kydclmTToPMJxeqUL7LSzIFGkE3e5LFewd7IIbadsOmlab7qY8ZWuoSdNM0L2kB
53fDSP2duwFfDnaTwnDTgfBxycdk9SsTXP0I+AR9DBuxpMb8J8+ZJxW635kbQoy7iiJEmJLntebW
XGWR42Ar0aw/WfPKRprVkjkVmkVL2E2aYJUA0Dj7vVWWcSXhGPNy33StujiZtE0e22OyuXdogMoL
TU/3DdD4MvZIkAfUHmesTuDPXwxoVLstBtht9dx5B+P+RynTh0ye+Gey2+wbvK2Ri+yK2jXB1bDE
WIuN6E8qb4XGM4XfNSL6mNnLM1Z3qSs/0FeByVBaS5rGCbm6DeBdMFXkw5eiMVrsfeZWIISCLQQD
vWvs9DxlBv3CHbmQr8chH+ktnOL6p8/2LnXsgvSL2vBIVy0Ce9MFH96OH/FvHsuG+W0XMzr+FStI
j7iRou/kmKKx1yY51Fj4Yojq5/ROeL2Y+wxfHzzxuCRnZ586yhna63sQ3x2bMgTbLtxs9jwOkKFp
TkvR0G+2W/CkCDM4dQi17qGtlr21A09pdTeipq0NjMnypxHPMKriGJsWbJx5nCFuJOKC7RCYPY8O
E4+weP0VLHFyTplnQNCqLLDJiG1xxsxDhqFNs+0ZRVFoh273KVzbDvDzoSINycKmKoiYywPkVsg8
vOqPf3X4ANiFC0LhGjNmdUMiI5QTtRe8aHsgQjuSDtNpcCVZtuR19h1Hd6t4L1YqxMhG8kNhZxza
DgZ5dyHbgvVC0yfQjawWjs1f1zbNGTr1xSuORkZjzjoN3QtuNE1RPqymiNrCUU7QPog1M8bkXoV9
5sKumuotCl78/q9UGxlhmAM/uVSVxRlz9eFntkJlqEvxncG+Z7VZ+Iy343q2ii6aRVFcJp2/Jk+Z
X4awQ4Gah5zO3MXmUttitkmuFFtYu6rEL7+eOJ/1eo9TN5JJ7Ghox93u9vWqloGzhk3WpAOLYQvE
1DwsziyZreV5KKjYDqAH4mHFVeg8e3mDXxwvd7K/EqollfdQS6didcqc3krNCjmOUspb9CPPa5qB
ZJnOfyHluVQwKajy32LRs7xR1sssrIrWGJlJTpvVaJv6K5d3AaiALzlbOeqcjMju3hUdfWADxi2m
S8cJC0Z7RneJlA95RgBjNOZ4NF3IVPhRR4EnzmL225AOnd0tn2IoJCTCGBm5NW0Fnvoohe+ap4Kh
UMxtgnQwwkwGlzHBJ4mYWLkzI6ctAuY+MrTnNzTWVcLX87zF9ICPHfdr4Q0s5RRFmHxaJKsjjkEk
+3a8LldijdzuZLRFHDCXT0a0M/SRrfM4unOAMVR/4b1grl6KcU8Gy0wf33hZTswu/hXLoJMEy35H
LluKSUQOO9j/ikI2RXCaBvF7ep2xk6NiZ7JVUDacGVW1aGRnvsSxxDvoAZoSOBT9RBJC59DMR//2
DH0mPwzhNRajccFiOc4de6ql1/AXjZBn5xAi9gqegFwhwwwXy/u6V0r1wxgD54Mg+I75oCAjzNHA
pjzsLN8uRwhQyqAJCdSg4h9rGl8mPD8zvs8CfZgwQv/JD85kjNRitUuiEMLS5oLxFBmP78owbehz
s9po76zaQH154+fbZkARIZ1zWND8Kq4WE2DPcUHTA+Mtfhtt9o5gAhajbwJMU08GobnpPtGj/O2/
0nk+jXIeoLs895FiHabLe6BfcR03h+LDlqpFPnzICi7S/yHjqjpxTIxbryOwesEaH0Vks+WruLJO
A+tC+ESRe1Qj5pyeuBNAyvaoojFnwmipjQa8d5Odv/6iwNMMJz0dtPUVogWJillYbT55c0OHmdB5
tG7oJ/QpweNVfCq/4OHyqIhV1yxuc9x6P5ZyJJFZGQEAGXxPjg2STRB9ptX/FKcAzWwE/y0H4aIX
fCpajEDnRrRKl/lQPB73Zx060vN4bhQkYr18e3r3grRdxYI+gf7iIwYWhbupVI7Dx3Ouiv1wmK6Z
6dtgQ1AFTxXqUaQVWtk/vnKzT5ng4qwxVEQ89/Ltr1voL6QhI+TbECHOku8f7Qy4xoXdBoEXQwT6
ZrhDNEKw0d1MLK6IKM4lKmpce+5cQ+9FSAwuesxvkIVepL2qagaXRbjRMyGVvNK43WyDb8sIHEbp
wkVkrHPuFiwYLbKv5txqIhKH7IZs/1/2kHPJ4XMUcIe1oNpy8yx55s1HVIQ38hPW/tHn3kOxq/Rn
5VJiZ8UdsnUGbJ4mvDQ/s+HIhqd3UHBBNpleCgmViZj6XpCvrpG3h8Abz6OMuXQfTqSD1FA/UbDL
Dy9XELP1zYEjMuH46SSUojgtMzTFCGu7kLwWQ3ihozJFbKKDR4l8gpZnDZVmMbzatw1ADwr6N257
mCOkTKazrvij28+7Yvpcj9xmtMRYuOpNn5e0We3Em8TRaLdkpK3uIto6sFq749tt/O8TwXSt7uYd
e6O7ag/hLTKWSPE++ZXcXnxZHfy0vlv8kF8Maz3krdZmNu0KxUQ/h+sjJsh2Ge0s7iAEfcFm+kZB
w1mJQ5eYCh+Muw0XdSc4VRKyEXcO1xxnA4D4CumAFkwc2eR1eqgLl9KgMQa6fw/AHgtMccEpa60s
u8NhhwVQje0SDJN4RgtUadC7swQhKzf8Tgt/EI5nKQpGLjOJcXL2cx4Hm5AgVL1ZyNrNeYfSfdqF
nsXAkHLhQggAndADWsN227ZDBuGwv/jZAfB4krj+N8FISjwZ5AfioKvAEZMx+KJrhflcAxN+oZur
BMxk/bka6CVJOTwPL7yeWEyfxo6Wkr49T1RQ4tDmDy34d+jqvuZzzwhBD6pB0n8o2hVYQXA3HZn5
pcrtwqsewruNpXQ0xIvjighD0ha2HuNeRVFwlmVzIHI8hyNHMsUeNssvW38p2ac6XipvW0+3FhYx
L/evNwMe+M2U9ZFCQSmeHmdDETfnRHbJ4Vbcdda5eBp8RsxDPTVFLG71vcUTTJ8M6i2XCwxRxTHo
p22Pm1Hf1DTduJRwQhAfVXeA89XICZwzydtekYjhqSHvgrshaJvEW6ZiQ/9OAy50aRulbROpAu+7
JYj8JMFsR/p0dV5WRPQnt97i4wxrhLNCyaAjWVK1SAUTkOJWjqe/OHNwdosEiNEdMMyNfFinpsU1
w3VizN3FR9sT5u4CaiM1tlO+8dgBAYDoOKfZ4wSdh1iSXxDYWV86OFq/gsmuAdkWY1KN0VPNA/Gm
ANsDkb4eNr7TnUnSEZg45GBGSXhpCqbcJy0mTT/V/3Wn74Ii0y6jh5OeGeQiUG1Zxg27J/os89vC
zZsWgBXFvTk2G3JsmoBTEGKuvMYPqzJQ/Yn+7dN6QIkCaE6HCYM+aqGKdX5hT05DAZjdcn8MR4OQ
DVXxLBNqDr0Kp8rModXKX/QwXikqK4eQov3Vyemf7n4no4tx2ZLRxzH3sUJkS9q7bvkOtp7f8YMk
lIaycMj34gCmm+eR+uJjO+IRHY9jqK0HnBZv264BAnozpt8JSu0RuwDfIW/BqD2gY7F9qN/ZOHjM
7V1Ou5MFG8XzAqK7TW1B1rFj4XRviJHfkhvBzjXVjw9IMlxPMBrdRC2ffI2LB/Q3fsj1UmH5GVjE
G7yR+OeBmg3H5CEKmrq1oH5vWd4jKecwfkMiXGCNskVtXEbjXg/2DefiG3HhquhC1ngjkYRGXDyp
qoqVOlIlnU6SkgWfeLQaFoNFoasswztCGTYUA7AUCzjEwvZuPLZJV/dV6MLchDk5AMCYme/uvQfO
aFj74ZtIoaZNyBkihifQQWDiBnB4VK/NClgQ+BliQD2C5XRTuOPJbui+e/xLSlGG2mQdIzPp7SQh
SUz0ySgI8a6kqLmp1MhAS7rxbzz5edlxWqsBuyJNBkzhFkDgqQ8OQunYFj72R2n6VOAgD+/wU34G
JMAWVj7XS9IhLWDCeMJHY6QCDS+2lmaa+5OTPZkfTYpW33Bh6bGpzyk/SkeSVx/uZVqu6ZhsNCtm
wrSNGY3/NmyMD14EWu3+Fdm14iPBfwb0t0OeBA3dMbpWkSBEpoWS7oK36n2i5pARfx22f88z55um
v+kD3oO8aaEZJnRzjhxGZXpNeoZBbVjYdLAQG5Pl6TkXtXSxaBJpm4zp5r7wzAKYgNNIizan9KG0
lWcaJjn++ogDEcfWsgV9iSHWPMKnAzkRTkumZ89sSsaFoXiKgS3BxZlvYTLyoy/D56Jo6vq3eG92
BjXLv5o5iq6h07oakKm+dr0p7jK6qoAK4xPEkqTgKl0UNzxXvIwS+PB65C7UZOSHegCdOzCSO0uB
QxWzVUkroqFOgaL3YgShCe78mQFZRXdThC60aM1VTJGLqf14mKU8NnpuFzN2cMTE4EUgW9DnJsxv
OvjHanH+ErCvQfB6inWw2gYBB0FQb9I42wtdQiibQ5b4GK21n2LTjAH45mDdPqi4TPJiN6GOrOJe
iSNSVpAN8SEarptfYyPsidRHDnIfT3AO32BFBCmcp8MzctL0ZpPjjXQRv78I5yEj/dRXG8d5dqVT
hfEvqfHpWP+ytrARtJRDMiCdxhWM5RLuCxIb7UsEnROar32LEPfyzAyyBpK4Dfhn1hA0XXMDllc9
kVF3w3XdWdJgO1LSnmM76sQSX3pKNgvv3pWHvaPFbbLaYldmrGhKs8L1IuJto7Bh5CGRJ+clbCeW
ajGIt8qqqE2DtgEVhKr3zK0aUYQexgvudEUiq4GkkHH0IyNv6VYDqrucNPMvDHlKqZ+NzNdk4usI
GzHQ4V/Gi/QGzv0FfWZ6YAAAaoRa3r76d/nKj2MQ2bzDF1oepY2g9PSehrqv2UhEvwdhbz+QDrbA
kIxIkq7Y7GCZTP1KRqLn31DqG+F1m5BQ8y9GOb1YUAPoRoyhfs3Wy6VFc1wxIW3IZ8dVnJTn7eaA
YiExy0147+52KJYBxSiBtDSEooDnTegEK3kMgvWDSxmfc57iLKqolwHijjHetvR/pa3xDa/lKGs6
HSlaF7yVWq9cm+NJ5x6EJsFhWJz/eTC+hRHtGZi1Cgp6La5PA30ymZzouM4zs3UTTGnJfKKSrxHD
HZBhCAT4MJm1gq03P51NAH+tCbw+I2sX+jD0BNf/xXX/PUGddtLvZhfl3zCh4zvOMg27AmuqkUha
EUl8Y2lH/Y1TTtfBuy3WZw6Fpo593dGUhjkDM+FKgKXZUbTuKHI27ql0gZBDPah/j8oujn9neSAv
FTAYH6ykbHNeLkCb6DOILdAjCEREKV2CUffR8XKWeAhH0tCxNq30JBeINi423kf7PLT24/cVagA8
Arm3Qi6jmOf8nkvCfZh37iyWKrB+Qp0AUtaKHVRneH4EXnerWHnKJ/bt0upGnrX8Gl9DldChwBM0
eu+6KBnsnH1RRGzcdal9fCxlPflG3dTzfo7X1MI4ozbf3OoDR8Wl6Xhy2oVRil8jDXSxKg1dA+72
ZK90FGajGd1cD3WedyxaYAici6UuDQVmIC11QWkq+Rimxzh4tHnCA+wBbJEREAIE+QD2F/Xooynj
MiLbLpqkFTy1GKsfIlOwvK4DxUenVAMMkauUHrdBUfo2F8HnHxrAHPmHCA4VqS0pJVcBpFhNm3Cz
fs8EJ9eCw595CL6yRwOaYatcin2apca9EtyHbCJIRdyneHpo6sZhkTNfHT2ZrcsJ974Nw6/GCylH
sFfGtYw9BuQMw8mnL0j7ABKMiXIznvBa9zF09l8K7DiyR15H37l+9lw3LwZ9AudaAYNnw5MN6wdP
C6FdcEn8UAkw4AidHYo31WQEgXdeadISEjswHjgNB67R1c6vDObvaW/Dr4ViOnCB7CJ9puh0um5f
JwiNh0ouX+zN894Ypw3/kACIn9OhqkHl335+U6DTTBHtWv3LuAtkuum9x28Y0UhJNpzNf9DCb4b6
ZWdgZ0PhwJV151GwsAg9/4ZYinEHhb+pTg96zC3RAXmEexnf7zUn9sOLhQZG22HWmNEDP6qVQdv6
EGIJSA/0aJ6yUnbRfYo3aDR9yfs7wKuA7Id+7ofZcozHErRl30G2n/LckPAO9AIdgr5+Rm3ZTLqw
/ljGD/8x0hfjQSoYW52oJluhfSb3yDBuSYrYBSvjn3HAq8tymgZl18UIBk6wfDEccXFMeBTWg9Qp
1f+wTzwwKqCsNeZWy1ZfPD78xu0C0svFDUTFqGhITA+msNEiuP9dwYcJ+UdfIygrCbJY3UzUGUWB
MzK1Fh6as7ssQB6iG5F39McMvicQJdDy0aacuK95o1ECMtQhirTNcrynIWT9QCYrToTB4akpMESw
vizj4NdQ6719q2T/Jpzg5yMl7QEg435GFltHGkfWUIHenCgXwAgIQMkuSSHzrb7khG9pA7RoTLiI
o7Wj+tuftA7eVjDuasaNKLxVBHyxU556JEvZFiDjGnFIulrXMjC4FAuKSf6iCtdrtZsvOZAfDRbh
WOUEkEBXEDhXaVdYOJRVWqKzm0LzmnNXAQdyyKFqnVZU/MeXWf3Uus+QeXzRpj+nPVls6+V2Sl1J
7bi+TYNa5+AOu+xkkApE8SBpIPLePr3FiH8pvhPMEKanWkwHPtUKXpLElrZg4v36zhvcG0oFjxCb
AhTFgkUGlOPag7BhBc1KELW9xQ6OkVgQQjrOUj+NF5ByRLznWZkAAEVo51AAUuOC2SE5oyTLIV1h
BWTcW9uRDqJueksqw185mZ4imPpM/WZ3Hufot8hvJRlwL00hDPA6fVXausnByGjyEPwe8zWVLuAt
QBgh8kc9RP1OuMX1Cch6/e6pjqT54RggPm7IXR7S7oIN1THTjJfkfrYlxc6BGNlsy3XXDOoJkGMB
sB8XVCncCdhUUtu+DwrM3MWtJM+HdL+6PraLEYpRNoiLKb88+5h2soXiOOgUd7GO2/86Kv+wJ4hA
IqTNQkCFWcOn4ONTE3KSOioGkfmKksq9nkAAdrHU9pHPuDzqN5wvcdwJoNIhuO7zJEFTwR+fb/Y5
ivGA2oeLx9UFuO6KvCG1Eak5rORz/oiYCNMiIXjCxWstE7czfxDdNIcHRw2K+9AecFvbtIkIfN2S
sFRcTwrUI3R7D7hXIWsjnH9YwxLcPHbIuQiECd96QmLA4XV6MhhgFSC5zKPDJLqBNYfvBVt+zQZZ
gyweBRtItV0OcEh9wDPsCR8bLoY2qhGURwQO8jfv06FW2YDPa+n6Gun9DksFi7hpQP2u0e1oil7e
4NexVmPMZNriHAAQVUYGD5WsIGS+GQQxOp7ZiZSE3qDQ3re3bH6ys4zMwc929mRShkTVboJVuwkB
4ubPW2LC31zJXxoNZ7RivCOavAQh94ROMFsSWAjmjyj75vs0/qreb1EeGIQHTa5Zr1vmgPm01v9V
Q8n54Nboh2z3C6p+XpKWMvQFiFI0cWHtbV9m0v2Xx68y14VNF5IZuyG3Co8MS0fNv4PpwP9QPTLx
WKsiGNth4alg7joW34+YrKA2QA6GcFNNzDnkAZI72BJ5my81ErSHh8WGYe7oyGl0BtzEmCqTx434
aHBvgNRQog8ZQ6XKB5L0GyX2wWqctI3Hnve5k7C02tHpOAfaQwyF5+YA6OVahav7QgPL50oX250A
1A4SKJBoLeDhMzIm/kJGHZoY6NLFsgoM03CS03NyYKjWxqvUh0uDHYq4O3Qjeg1o64H2RwyBgC5N
oHoQoTpxk2lbO11AnSa2Te2Z0qDG5OjJ4HoIQgxOLWebjjd/U0z5mU8yeFPUJRaUStrTU0MnqtAq
1pfpE8N8UFDqsuHTwO/QuKzEErx0piM/lFiPLDqmxaLT0i+iQzAkkcIjEKuCLnJ9FtmIXvGFEbsi
a0LSzVvjHO0Mnb0OM+I577ph8KRgo4ok2AHpxJgJ7MXHlw6eg3xJmwIir7i1ubplQbvsHH5i+0Co
p0IfjPNrTUuUthnRkGABtAuBl15VfdCfU/NvdYNSPhzGRYTarpW8mfyV9gv2xB2+Z3GagM73wXB1
6EFYgSkpYjC+YrWWJTRJngh8oPWKl3dkcZaUJLgKtzR8cU7zXVPQqi+Ay51f9qZovaNqoNyyStwD
ZNyKIy7dCQh37v4iDIkQEJrYddAGb5JKOiARwqHlwC8GrUIjjB8qKnzK1vWE2ulf25+A3eITyZBk
aM/wjgHV1Z2CK3rS0FHnJyDubrk+KlkvQklOGCjy4nKre5TLNX0SRZMKCwmFtFDpbgcUZcol3hos
sQC+bBuOHV2twuixK+8GiYs8agwOmixUSTJQCqnwXzfh6Py6jGI0vk9JlIq6jHd556w2ryWdf00m
DWvnaN34qOFe0W3daamUHX1IK1g/OyQTPn5YRid+AQcXIERUUD0iIeAUpQX4iyZCH63kCPEC9Kp4
Y8VpFgQw4uYZsOJEmI3raH2a0nbGKRH2H9QicsE2K3kx6pwzkF3vctQan64y6LLCxmn5nR+w4+Vm
Yf/Q1Cgjvc3wzc2ow/VNE/BHxlVLsswaSoeGsS7beP1LjmINSKBBvveG2yZQAIORlqRYJAh3kGJO
yv/oPx9cZ0B8E2Ib15Zj7ziglq5kwTBGdmr0LR/8JgNb/Zkt4tU/ysQbQsuwmAzXcIsvs8krbwgT
xaKgKIDAPVx3kJ+DrUDfabk8+tWArwDowUfi5O3t+LIlWjxJVjZR3PTi34/P5HDr8gC6sxAFaYZz
AAt7VoE8zsg/hsDmKPDp73PybCpX2vMIFgweDSL2luJUDbCE7VHVoO0s7Id0aBgz4oNNwoFtaAyo
8ukFU3DziHcmhWi/iw84+9wGipUeLQOweJ3TXB/C8nRmqesgykCWS6naZCrYEjSoD0WBvLWWxSOm
tQ65Sye8D54LxSV3OefwIbsueOd3g7f080oPs7SdcgJCA+LB3Hapw0eC91gneirs/MEtcHo6Yf8i
ce5nRABsacIOnHUNVKZZVuLh2RDZb29QdFMlFCP+YAAOTg6MfEB5qcmwcLzRZQJkIxO9aEQ8LRNe
6DWdIAWTo4OJn958DE9TX0hAQKM5owwh9oTNgASLH08HW63lbMvNnuh3R37wgj9WB0i5LyZzrCQz
3LwWo5pg5EkaM6hD/uVm3SfveZQfztDIeLsFMVAelv2rcPp3m3yGxrNGhkKjDn0D2LWb4IuhP9f8
4nQWZAHMibQRK/3M/TS7w6QS1xdX8XnZlhm5AvH3a/1H2Hk1qc5ka/qvnOjrIUbeTMyZC6Uswnu4
IaAACW+EQPDr58nqiTn11amoit29o3s7hJTKXOtdr7GC9MVRL2gP6AwqYkPlZGaF6TVvHfJGgEDZ
sNBRYqN9vXkj8GRI/ZfAoWbvB4HTBjqpP3pxfxOTq502DT7hE7xoY61FGwq06odmSLckaVU3jmRf
oxhF0JjGcv/GtOcYoi9xeKek2rebD+/IK8FRrJ1gTbE9kJ4tzwg5fkRo7It+2aflYyNQGb35temm
f6gzRYttWGfQN5jbwp/h9etapFbS7j5ehFJhOu+b9CUYd2+Xo9Gu8UmwazarxgyFMCXQqJaO9qRC
A0DslxzK2JlIhelnYX2oy8r7PuT/2LC18Z3aHJpOD1tGSCPeLqVs5lJva7YEzWdW2KJbYhfRmBRg
uO+veLFOEQI3IKd8NG6ADwAI3HpMmYAM6JL9LhVvunfEBNRZrLQebultmLwuYFMBwy4LYESzEts1
bzmpWB0TOW2tNWiZuiRwpJDWrm8wZ4oq75h5S9m709nz1CTAfktCxKugAY2mQWYFU6QwOYD6P1s4
3+A84ylXD5akzLGw6b0h7+k+vhMDI5htMaTGh4TEEDra14jcjAbkZayAJKiAOVcH8QGPe96V2D3Y
Vds8sXwTPgoQdJc0IYrqLriYQ7OiEPjWeY1qJStid2Tixw6oIzcKSfxhxUARFBiaEcrOILVxqoU3
X01SkGa8UZoUc2yRJ3RZlIAVXM7T9Oq9inCGvRLzVIEpq12lQPL7Gn8AOx1JczxR1nvMG8iCA7Mb
HIXnyQYrAAqitQwvYRtgRL3Bt+a9e0sGsCzwyGgEOWGzTdgMmjosSciybCRk+NK93wDlSBcOwC82
JM7KHlusmGpIBISJy4gyWbQnyL9yvqFImVw9MgCRAq+HDegpF7fVCF62bl6zCkc5eqXigpxlP+4y
Me/HVcV8Zw4Lee+jY9/7DA5Jf2Njo9nBeyFjO5BHMAS1m/9EPTAxOS1tpmyvzdHjInjMRvCa2ekS
4Z0SyydJ0bt8BYpwP6jFkLNjtgW4iagllA9rOb+KpdkAGrljo/EKyiKEJASCvDDeghK2xg/tLWa7
AZvbFtsNUHOcGprhcov6g2XmejfNb9rwmfmf5YHFwCAm53ser6vXHmCPIQmEtNCQihqzD3geVB2W
Nx3wm4MmljamiEASuqdaXIKAabywIWaCHfwV/dXmwnP2IPlBLeIHO2uwcuOUjFCeRzgDb/m8zTd/
RJZmUVfx+pcQZ1GX0NbN4/4jshhRo9u4J81mzXbIUuK9mki5N13FG5y+Vyxcb2kJNA2SHH6P1wnS
JjkHCmfzjP2fQ4O/dGhws5H9d32ACknXY7NKdcS/thea7LLIelBYs9tyn8G6sIMzz0MTfbR4s0dE
T68m/7c6Rd/1hgpD/BILPVLGe05gOawEIKxFmXglcBBLNlkf4G/bm2WMUWaTW+PuN3nppYCens03
PdRKCIGQMOM2lUiRPaXOBRohQ2kKdsnScBDMZctV2t1sNg8cWphsoGK7jwJoO49hvw9MID0pJujb
LTBd6yJgePd1T12NIJo02QPtIIUHymqJn7hS53UqJQpNoq690YglXUAEJPYAcvhblMkeCUPnueu9
UeKP91i3j2meS7pL2oix5J8w++k7cR2+dh9aIwUz5iduhKBB+xwNf2jShZS4911MOs8ETft5MWvb
KXNlf4faUxKt35qXT3kcPHdcRLkfjFW4I6MuHFwsXN+Eb7Iw9nIRYzMD2/2z18hi+VcciL34syfz
bcJEuhYc8MkOtbqsEuhlWUf4KDYOLq0nwGaWzmD0fnZ3GEP0OciwhGVWjJllj7jae7A9R/ue9BjD
gtLEOxXHiTLUmfYOW3ZEvYNjFaDMarWD0RmSDJvqvH+XPLjNF4ejyDWff1IehIz1uOUYVvByOcwE
50Jil3caryvioDOOty7+QsRI+/59O+qezSiGf8kcEVgAM/PdEeB8O+H0wS9aHkyykjMh3VIXAkhS
lEaSLngYKsvuZsXYhykvAo0JryM0YM4AYmY06tnkIqkhvAftxwDMqDkhsWTefHBcK51HHjDa1Lvs
DhjFTM5PDiCmlfKe1XacB7cHbz1Ns0ubizI63PYQOTcnRuTMACZ05kvHYlS0ZEcND14hFn2JvmRw
jAkRpRPBcySoaR6v0G7rt8veQCK0R1gxmkjeCWCCHre3rAKs8YBh7xMmlt3uyGkyPLo6IWSB91Rr
sRSv+B5BvVHS+al+1dvXebrKtmF2aLpE8GZsHltYdNTK1BFDzYfkQqgssz5SHTVR3zM9iA32/5Cv
sCRrNpOoKNMTaG9OcKK+hAR5D1MA9KW69Wczn6nyni5k3I2hMAB9zwBCsEqYjLReysgENjbJMOJ8
jAuPdCAoISw2sY1nFeP2gdSf3/yX5ctxkITjgfC6ZSyLCJGh3vboidgxihiGd0qx1tQWzj20Rrsn
jTMV1mnAA1hMDFvwb+D4eomObgd3d7NxO4kH2T0YL9pM79MSwhVOXCVKcdR5VHL6QA5p6XDl9kVV
T/6QHrmNwuAUYtuAtA39NwZupKfeWlFJQFh0K32UqdAL+Bk4/zB8oyGgtKMKtKXRyHF5ufsqu3oG
i/t88Te7Zpd9m4Ju7foYdZDq62XLC353Xln0GHuPFLmVnpknsVnXQRm4+A6NURFf6DZhktJiprcQ
MEVuuCOo7lgw3Rovwu8wnyekxJuv50NmKLg7oR7cjq9xSZ8GiYyO1bQC7cCoU5onNVVyQB9dvG5k
SwJTr2ZCi1idx1JxtQRCgHJ8b+ND+ia3y+zQRm0gcFFVnlCcYirRtMbYJGo1wA4jfVCA4pj3uZpK
PDDNhAuPOd/lqbp0V5+wBXxOOH442Rm+c4ZIz02IzKfkoDN+X9kngZT58Qjg+dGSuUm/u9roBkFQ
6aYL4SuvPM57pkwSCnGYTckTQ8VeHVQD4382JO5Cnb2TCsDi+7ItdLHY2WAq33+y/4s5ScoSvOQj
kTzQSzNmpoUuzYiGWFKKIM+9efgnOGNdqyeZRnhFOkvSqAi134XOmDfRDa7zEET0BT1sbe2QsolN
6XjQSrwMFEOLhzlOCah5wzdkJzqykyzNZTeS5nIX6hOtfpY4inzehAgp1M4RSDxJ05J5rC23Pg0d
X2hK45n16W9qjdWqTzjDkfH1hgcHhSXn7PRfKW8uQOr7E6LBp4iP6JtbXtwz/QAfAUgLv+45FxlH
GSWfOPZBF1rKEamjn6eSX3rxaiSIQXbdM5GETZjPaFi5V5bPaADEmPjjj3gx1wG8rVCDWfUGIXXk
ZOW8Au7y3AIWH1Oqpx8dNW88voHIB1DGmEWcaC0nML3bpW/BV3kneavUBR44eBY27GPuNZ7n9jNU
aqF1i9W6TdX/RGkCrxyyHBxWsrGZ6xwlRphYNMgKlPFKtLIO49DnwAihcEPNYwB54E8lcLgPi5b0
s5fe/bzj3liZRJ2L7XX0ZjB+c2ASo0EQADg9VwYc8dLYUZRUti9DOuyX/164kL7JR2c7hPzrMUf3
tHYjQBhNU87wdEmT8p6dw1hi1SyqOY2YhBusnqKy3kgQJV5X/Os//uf/+d8f1f/K1mfccV7Z+fQf
pxLrq+3pXvznvzTjX/9x+fcvJ6v//JdlWrquqZaj67bqOIalmPz+x6K3PWX8afV/XPdF7aQ9tNdQ
kbiv2Pl38g0itUWQjSDOgPifG/67d3EC5Lc73e0YZRv2xr9fha78cRXWP68iM2t2ZpdchdZk24H8
xkAfZzt8pmoyRa6rZAh2UTJZkcPuFdqiwB5ysE33zXlY1S8b7cPGVe0RwQi1Wr9fm2b/dG22Yxmm
qriu/fn7X+7Q3CxL191ybWk4u01V7+CfSaNbV54rorukLyD1kO+bD1tGVsmjPz7/xyf05fOdf96b
+71mzc0Ln7/PRSbNtM+tfIW2kJTSbO8/ECbDpOSAKUTWhPOJ9/Gt/qjEgZRkmbUmXzvIWL9flP7X
Rbn/vCjVPmUvw1FfoDKTcPBI5dyBqjWlViiQ+iW9aAs5ZM54362LOls9kr7w92vQflw0/3VjPhfV
lwfz0nb3x8v8vAadig6/HXiQiFmj4AJLVGVw58e/f6Quv9b3t8U0LM01dFUxFVP/59fOnqfqXVVF
NZRkuUeiBe9G0asaOmbgQPr42hPZePVNEneJyFpsNjZCAt72DTISqkTcl4dQJ0Mwwbj7+5VZ9k/L
9OulySf25W7cL8enOb/cquGTMbfRJQ+2fyD/J3TwpVc5Jy3i104cYHki+Q9w82C4EVq5ufthb907
R7DYKCWp9GdLya9RaJiJ6KRxvPmSsCWNRBzqcqYvsvkxvZGQnA8UJcHFm2aD8qNic53uG3fEPvBm
p2hy+rCKSr9Fy0PRqAPPAh2PUtSujbkRWvOOSTFUxMXR189tGn/GQJB6lLxZm5QjQ9waBWUhjdQ+
xrfBPoQ1O9Y2mu1r+1hHZiryju2grtUZf7zDZ9lwasE82hbsph10uIUxzcg8zUKbgtPFAKe0QpND
shjUak26ZIejDVi0U44cTH0Qj7oT2arfMO94+0RPvvaJsSHXDsTEoffxuQb95gNk4sOFSCDMetW+
YW3wkskFuX7hshDLGngPUz/SvzHH6DLdk9TIK7m8L+k5QYnNzOvlEGwe3LYkV+46/DW04cwMH4kS
bEF/K8IkpQmBagiKc+x8Ckzn8STIJWxosUUbggAyoJKKmdo2no92+Ienj3Y5G0Cp6HTG49LX6ydv
eg8KDVKv98z9EtDrRJqoBQEX35dBtsJerlXwbNzYImQUD8DVeesrA81nEiFIj65XekQRznQraPQ6
YGBM5ZxRZofPaBtk9ZqQFDG02PzyHh9MZ3FZGaKiXB9TeIOD7Do7cOMu2b3J0/G1CsMmrLH4Hk+6
mWcgMYzmYB0Z6ERI3ZVJPXhZGe3y4430GU+TlyB97haXIVoEf/wKxxiVp4dq9jy1LQqAO0k9EIo9
uwkZ4+k/ZXIqK44zdsq4BQISCmthGHQTTnR4DqkXIMu9QrImIcvrtl/AKqII2xI3pYtsZderwI0W
d8YnRaICr58CMpDi2+wxJHrooYdzfNjm9K7eE9//lpMHtZdnniCvf9YDZH+NqPwmJStYoP3bKwi7
/T0uOZe24sMT2a5s2sFOzqxvcAN+34oX7hnBNTF5P95BhYKXfo7F5EaXik5T5K8hl7HFawZkNrA0
OLkR7X3WuuETpYRAOq2zFaCNOzFup59fyVkoo1t+YF6AyQ3iOHlHxr1Ob80JJeBpF539sVGpaEjk
VOQaMskU9Q3ID3oAXklmtytZXShMDg3KehykicGpQl7RArKttKRUP0rej4cvoUMm1ZDM6c7ZCGhz
sEXZtiaEfpLYO5IoFCgb/bUD7mtEMHCHTCxiEEBvkHjwMpg7YDnEGPXCkM4zCXHlV/TozsCQL8xd
lM/vGc7J0KOUYpuBbkgVQon0UdXl03Ukh2AaRQkoYjvpfRQ+pj7BS2fYQWlAXK7BX7T45tH64X10
Kpj8AQOPaWuIDo0JXOFPHQ9O+ZRnIOTgj8p3lf6+I+ua9sdh8a20cvfq7XCr7hVnpNSAS7008MUc
0XMDFOw0gBJbAloyIsdemVzbTuVnMVmbPX6DTvUp43LY5iAmPmj3tz0a+RH5xziqJ0cshuG7sBMz
mcc2DcFHB17YqxYUi4KEh4V5w81E/ubIdRKAxbysXy8tpNiQozc6ROyakzAfR5R+6JwG94ax2TOP
cTB34cKeGLuD5ej1wpkYtT4uCdqxPqek0CjBDGwQiD/EiwJTifVe2ALsrGlGT8nbabVaFe9uPkIo
4fRVXpEFXgULSRA8NopnPzuEuyMl+oWNZRE0Ku+Dd9I/a2szeqm+AnJUz/DMCnkxWMYM/yW2D3tl
5bfGlNzAFWHAx0xrRCWeIqed89xrgYO1a/gW1wYkWIcz6cGRJE2inI/tPZDtxNGff7hgZnhJ8MLN
JzuX4Lr55AndEOVaSVDrAjIiI3YMuv13sMd+rlrw2nJb43dQJtCHdsT9ufX87RGYxTytV3Ftc9I0
vBL5JsRp+TdfjV2PSHKcivn1Y+fQ269yvKyhImLrvjj1jJARsRpAPoLLhL6VuCjoPAJPG9BH/JZx
fyd0hSOVQ3VhigeLHC7CBbJv0st9Xp+gFr18lU+qCx+frnMMxHdMS5GN8ZmthRkeWBzi8fPCtueV
KKk61xS0V1r56FOzo3eYjaFbmgcuBKOGZLP/vuatn8pC03BtXdEcQzdU+Up8KULOZXl4zGvvagjo
sqvBPlEqvzgHhnQ0eCKv8F5WuCdEnqQjEIFYGzF8I6zw2NiBwXptDz2GOytgNqMtIlyNFZ1oMBCM
tEKC2b93mZXPeYb7oum+g+PKMDZzcItW69G7w3ui9a2rTcRL4cGCnDGEVwBV3v/jO8p6+7/VgKau
WpZmOqqjfKsBne25uJ/NqqK2ksNMZBJsvOe1fL0BO9XBkqgZdmKpQchh9fgA80w7mZrwntc5S+tR
z0hUUvGYlEjXjYPXeG+IuJyoAlHr64HabWEffVaJkNMtmnxmV7seEi6Qx7DPcPP3L6Q7srv67Rt9
Kx1fhnY/XIxXNSzrN3+ifuhGwE5uUI4ETLyc9+xxG4C5PrfimA2WexPzZR80jBeWyS4DjJVaAzbA
Xu7YMg2xYy0/hKHX5VSCfagJtt+TKpvnvW5GHqMtTRRb4ZxTplLzU3R/h4WdEuLxwHFNQ4uRkdj4
RgzWBXHWmbu8AkhOLsAkYQprl5KqdRq/kbxO37bnwFESWCzxvg0HJ+noIYdSuwIRihyX6XLi8LjF
Nlus9Ntg7hJTZY5rAF04aNzGT1J7etnd79xBFpBA8Bw+TA4a1zNqTQ3eIrzhG5LHeHMATgJUISs3
7cOfSxRCtNhLsEwNW7XNdLrX0OEZ4bPdCsjuw+D+UyaGRnlBfir0Cp9xriRdQknxUlA0+gIpcIZe
XvPVoeYgmkeQgTOq/0lmG02a7kezbDEAn3dLlUq8bYk2Pjeq327uWzuYC5Pq30x1ouXnXkgZPJmM
PqGgebp4EYT7Du88tFeq4bNiTB+Ozy+e4TsAf+DuAQRrL0oO3P0AnWHUe49zrG46tuC4HDsw+AJu
xmUznrJrqkJys1HlMfmV1Iv6FDUWB6o4zKAHBRUaw9b1wn74SV2EyvKA/tF4JgZMcHFRY/w2mabB
wAhrMGKdFlxjH+81MkuwcCRqLjo7/oyl8qaAoUwMVb71c4H3rQ45u2ni8RFLcwV29YXcE2Hx2Gyb
4eaqekOAM8KTIZMEDzKylrnpDd8UmW58F9W8Qci4OTLx+z8Kvd6oFQjROC1ORTiVykhMBt8Uy7rS
RLpIzAUal00XduHvL5j9YyHwZcf4VggU5+s8e5QP+X5NmqcBNIeChBeBTe1dkBffwKqmmSH9Yo7F
q3EltJtoeVZw1QcAwXJpF4I2KJ3OPHQQNLZrM0lufZZRsODRDvcTUEEGErlEiS2oMbqHr6ziDW1o
OcCReffcFrVMALfFaD+KWP9j17edH3vPL1/wG3zzUk/nqqbwBUEg2fZsupPLQLqxOnWsKjvH1oMa
dkLFooPSEww5mUeMPup6m1CH+CnC3Ilnsreg0fAiyv3IFusjhPATcrUqeQzeDV4b3uEbnHiotFNE
/HAhPUfBlYvoKPaI66WjlMSpM3VnDgCvR3eWt8EryEkTrZ8ubVq5FdKz7YtWarpcPuahi7aZ2YYS
wFzAP2huhvR0hA3sqHIZob6C19Fnfp9F1SG8QUl3MOJLH77GYHOWr9gLkZ7wJ65NOC7I12gkWkaE
No/YR97wbYvhqyKeGyZNxwA6YhG+0KC3uRGyIzRGJUU47j5LLN6kk0+yRXVXZ4jO4NsNybXzZhaL
JYWrsYpxJpAcHH8o2WhQ/4ro3iN5KRNOKjYwH+pDK1yg1n0iyaV8zsXdESZSVO92X+a9lxuZtUDB
462nC6NWx/yGDcHxHy6Kdpi309uR9jBvXUYtlTaBbYEsiaA+f6Ut0sSGuc5IhNeor4vdCe1k/TzN
0zw933FUhRFCbdYlcR0BWBiz+WiAmS9fo130DCehikNRxNpjE6XUCQI76OD5RSJf5tnjwV31wn19
0Ou5gvPgwU/3OOpheeZJESG+a5LluR9JVQM+oocIS/emUWfGHS5tKZ2c+5kXSfT2GWofJzDct+mN
qTzHwZTmDpeHLV3tMVzUlRPswhMMuK7RwsuUIik7oddwB0yHu4wlUGhyqx0B7QPCwrw2LsveE9s5
tOrpZd843RCVua/xC69/zsP6JY808VLanImACs9t87nQxE3tGBszY1lCLDt7PuPvc5ACs0NhTkGL
TI3p6K5zSfQyqpWRPm8rZU9u4M8r8/hIz/g35xbwS5UsL3y5A84E3pXnmJwUZjH+Ne+rr01JSm5w
+CAOMTlNta1g+H+ZctyyHm06zfi1eC1wJKtNboX/buCrxOt2JLhFI1mNo2OLliJ+nthzjic/l0jJ
CQzi2jLDKqFIq45Md536bgp3V1nADFaCojXfXAaAE9jXNR6D5kzWORfeLIfQkXay7WZB4mLIdsDJ
D1MqAQbDz3Nf5YkN9lFNkCfewj3gNZ2TRCkFt3Zwie3z2CYYan09CSPZMtFq2CgNILc/OUThibyp
rsnIoFt70SSiMNbCouFMdEe2hlT3O6mIwLGcFXYe3N/iNuLESkDSW9sOZRR/HIl5eB5w/pDjwD+D
cIvojVqkhaXmb1cPOvZaxMlGpAiyC29Ri1QU73PUAKqwN1T4Naxa8lTx7zjHSiHANUENnMCVo1fA
zkPwRzT/gr91kRw7Zl0daY1TQLJDYDJK8G2M0PQgjwkOn8wn1agWye907JT/ThR/LFBe1bTu8R7Y
cwhgt48M5OEFJb7kK9zpES+SXnyUrDPYsql/gwN3SC4SijO0gbob7lumQ0IIjgnvlmalJ0bnbx6M
JEswEedHV7IvpcqKSzaqtCyVFJXFQ4H+cdA8UCBTXHVeZyVLF8AJ/rO/J8NQVJFyF28XgMA9C5Ul
DGOTjsXk2vXgOY/M+0etvtV9VWmrh7qdTQ7VwoVVYR77xSOiOF/sUg1+Ll+Q6smTj5Pm3q8CI5Tq
fCasAiyBeyN/xjUowZyF4CB8Hlb2VRC3y5yLykRyDx2AjgOPTvGLVTa1wmsHggmX+B5u/jiffzy+
LN2wDdV2LVf9VtFfjEeVZWca9TMTYTg2E5RauRhcxQDYqjkjl3D0Ej4GkOEBgNnr9LROIofjFP4X
fz5jIE966mUwI5K+1udVLz7fXJI/xpxnNkvWBsX0ikJGIR964G70fSPJxBQMDtiU0tVfR7L2YyP2
5St9K+kPWlV7q/OyGo6IEYJWHiyxVXQDWxj+FbEodxkyCbpb6CSMU6Pfb+ifn/6t4LneD1fjID89
zXUxmdmSotAuo5C3H90gQA8Ted5SAV829n//7J9rkS/f/Fstorwz7eVcgeh1WjPwa0LirXo5sidQ
Pht5h03tRXkF0Yo078tgt0Ih0UK9TkKpT15yDOG3d+xh+V1XgvmR/ROXumUT2QS7p+prIyTFkfeo
l+HV56w18C7Q63nvnGjAFg2lcSzYMVjfgrO0YpGrweItieH4IuJQ6m2nO7oqHD/q+yl5RpA3IT00
6NB/vwmGvMH/raOzWMqKauqm9vn7X/pwa16c3w/tKh8/5KuAcTIiDzaHKzBS1gNm4QDeswG7AUMk
79DH5HMNFEPF4BFxNpR7HDDbFN8VdmzmxhzsUonwB0Rm/vTiWa6hGKrqmIZjfhttFff7/PhyuUyp
NJHEOPejJstEzhaeEMSXT0LrA5I2K6g1j2q8mWHYA1aiQ7ksahQV9dIft6h2odpHjQD5lBroGJIl
skSeTnHP6a5+v7faTzMgRzdc1VJVjfb/26tlWYV5vF2cN8UulwwgKqWHhQdEn4tl0ut93L2PMWhU
otaZR+NNzhu2E+fg98twf4Ihvl7Gt3eMR3y7lQf3PbxBW5V8Ux5zy02NxakzrxNiQZW9A9jTQd3P
ELfOrftgmcjk7m1951+HW+w1n5GdXsWBKmobrHHwTc1m1SvDLCkpCEnYBQ5T2MaRvISVcGe70TFp
WB9g4GjkA86VZ1sDOnM5OjWf1KvoSDlPqFM37r+b0hoDXlBajCFQEe6U+dAFtojFgKV0gr/MP5b8
j03W1/vx7b2/FEZ2Phx4LCP5VO586SZ2qBuGM6Ete35vIClMWX0AeayJC2j4jvnOEr0s/QeWzFUa
RVkENyAAz9Mk8CaNpsEZI1nBNWHzyGMVcv7Q+iDAy4dVVB8if9PZTCNYYWjX/1hpxk8DTldnlem6
o2iaLX//y1usWy/DLozTe3gG+cEZmlCFUubk5AQ6ggpPa4Wgi6lt8VwKz2sccTNbbAO7VTy9feTO
cQzGTHpHvinaJ08bXIIzVkAmLhWVZ+E9ZDKomRlFdIOa4vpV5/cFqqk/7EGuqdq6q2m6Zqry979c
vZG7t7P+zN7DimTxLBMkdIedCBMXgW7h6eHSA10qtLDR+v2D1R8Hw18/+RsKeVB2Tm6aOUuhCEpp
JfoS0h5nRmd1YTpFQhG0PjGCdMfif8dMuNgKLSyI8ahuz7BmjrxxhDoAVCnEl/kaeZ31gJIc+XHl
YXO8Dw4hf1rqFA5+J2CGMRyjyMg9J2Z8Jvq0RVu/KyD9vUB15FgIE00Q57s0ykHXW5c2F3fRgOAW
Y6iAdmzLkARlkuSN/n4zNLnsv58EruW4qqu4GpDsty3WODqOebjzFIhOQ0gum08Km8wLvST62LL6
we2x89uHPJK/6SU/bFI8ekNVDFdTHP77zzVQaVquba/ma1gCapgwSwygb0zcn/HvX1N1flht//ik
76utfKnvquST5K7cpJeW4QElm2JObtNsKZ/loJd40Q2Y5CpYE6lkL1dghKZL2bw8ctQoZAqwQQz4
0wWakvauvZQClCYSExCJHg9/x3roRS/syZgyNqxVLdg3jYv3cZxE/G6UGB569SjqZImS7EXSWyYJ
Aw52z1coHQJFI1onY+8yugdWG4nNC8YTe2d9WolAVsaCpYC1ZWtHp44jHywon0K6tWCSGbJmJHx2
GEKJQuAn/dpqfg4rRwZZwcQ0embiCCyu8MBIIUGncDSlmg21LC50/8+/4Pe7bv5QZvzjpn970dzX
K8+PD2760QtfrUIMlpjxtI9QIU7hO9kHS2SpB1/lPdNjms60TUMmGY6flLVDHR+FB9y0/hC4AScJ
ACqYZfznJqRtk1SI/X69qvrD26Azm2AtmnAlFONbpX/PD1T65eUFfyMZkEmXbpvHYS14LBnMYv02
uPaUS2d7b8y340LpItkIL054Zsbs6K2T2dwpXtXNFRzRMVoDfB508nlwZyBDl7JNn8fexy3D7iLD
ti3a5V64m4Y9K3losaH3tvMmpmxHvA5vsW6L46s1ZWKsINxHn304CxRlez2e602ihUwn9zEhPJGg
03S6Wt3VPLIK7ifhX4bdaotsm/AUxpysQXEIuiu8MsfdbFlKizrK3mv/bNV30UV6EB7OjRwakJQs
xcT7JPkaL5b2HyeV+tNC+HpfjX++59b54N6q1+k15Njl9QsfncF2zSTOaDBbDf6kZP20reiqq8NY
03Sb0vGfH3e6njXrVp0hrWGi88TRQAoBwHKxfVgOkjlm9iTNJLfAgUjWbiy4DXjtln/AnuqPV6Fp
DtuqazMM+r7lFNq+qDK+dC1GAc6CP4T79Xo37uBr2HAg7bs7/48V/BMZDcLef33mtzfu8swedzVn
AWMrHentJqDVqElJPA+jpEprwvIf9Xn4McUpDXFiVPujYtd/+M60yUC9tmlBFnS/8b52lWLdDidI
FVCDYVpjQScSWolmzxm8b6IHtXzfTY64uWudSG5tEOMC8gwxaA5TZpRkmvzd68rv/O2I+3JNlvLt
kMmN51V57Limd/tBcy2abd0PE/PtXeJ52AkaYC1DHyrW6PfdxPyhEfjH5357/lfbdA8Pd//kWSjd
4wYKmrKRLmTseldKzZy6+toc3PqDHgrglg5NkHzHPvNM6aQRbZOHOMUfR7E2nl6kJVHJYZB13KiB
igTuEOnGBiDyX1fNWvnjdn1bQsYh1yrDOD6HCB3IUZ2VQVOCqe+UGZpwdpxvMi/jbAdErWE1L+FY
qE0YjMtX+/T5EwNOICDv4XjLXJx7bVkY7eEG7PfB9UrK6KDy1sbU6lQIQEVvfVg+vEFYzDCHS3rb
CEtIDKQs1xsHEevVe8TQCHhS9+A02jaSNfEhpEE099GD8kT5ALToXcZRbU1pzrR8uIMxI9HwegEo
/mmS2bH861NIIm5jUY9rU44XpLWNc0mJdYHT8xxwik6Dj3s9Wl/G+icyCdiswmJ6CzeqM6UVjyZe
qXsJiXS6Ghq71gkWN54bKJMRfEGHv00mzsNP73jxIKZqw2OLcQWgaqvnWw8Bow4j/bqEP83IJUMx
ucFr1VOnENXZn+D+twkWkCMBtAsjU8qYdjOSsMTqanu0DleF1sJq/f1y/HDiGWxOzOQNCQQo317Y
Yn66bl2HRaqhq2OFiuYlHOTc9W307Dg00g1oTzHeF0/P1zGShd/++2ui/3A2cAWmq+t8uqrY3xrV
a013rUe5ew6lqKrJFNMdE0SReWUT/sgphkmG9SNWafUSoV0dpmQtWvS5HFmPZsvfL0aVe8F/2yu+
XIy8XV+aEutpvJ6XAxdzDU4NJ4Ks1pzHVnuXvv7YKTVZSvz2SRL7+PJJ6t1R3s89n4Qa7tbA1ZGQ
BIpQPQ5pov2oge8tLtt5nfrs9+/40xnxjxsuN4Avn5zph4d+zflk0jmZxpWgYLMZw2MSGta9SzyG
ZCdfJWnhjcUzAv8/Pv/HDebLPf625I7O/HK5uXw+4hwCo5mGhbN2eOhnnpP01ls+3OmP3ailYm/e
RZrX+OsC/rj1zrcDYavM37udwZq/BiXiY+T+svP3Hp676IAdYUsRxHRnJiLXP776H2v9s0v5cuu3
kF8KXT70WoyjDNa2dThcs5AcE7E2W1EDS9Et4BqbF8gBng5/fPwPeNrXJ+9829rnNft4eu354qdJ
iiIPDR5NLOeznOx7L9ihcCwl+kt10L+sqYi6f1zAz7vN/3/XnW/1dX48G7tzxgWMcIdqy0Goivxc
tLn58fqSwnZpwLxr1d/NPsLsP567/tfX/1YWPotredtr3H3CxA5wlpm3HXkBTg2tLhHoPSfcI8Vh
NBh3oMlyHUHLhroAP3S8gziG7Z503/iLmm38hIT847F82wFV/XVWLjbXhSXZdTNpNplekiTrX4El
MmaAGXMcMDoxY/O9yOCLUVzrdD9hp/NCGgaEy+WshoUcLgXoMaVimew8ggpa9bItZTtlzCmUpFVY
k0d6USdZ8DPUZNXHYMJrjaVERW6xuICP8YigyeS1i6Hub7FLnYFOB5CvZpXmI5xLes7UYjKIfpl/
CbOaZzQo1u/44CMD9Pz5upk+R2jgUbBiZMh11+BYAbVLkwYpy1PwGJOh0CbcK25mfQgJucVxnQc4
UnCXT5532EhKJ6CtLMx7NjMIJ1B6pcRJhyiMnWa6bc0lA7UZMmXhyO4BHw1OO7FOkiUTYGlkYDNi
n4VakOyWPVJnQGM87EWJAWyaVzSSLDsjGPRqomMWkFsYmibr487fCxOgmSwlZpS9waPPSbjeRj08
qqNp3gvqQ6IfkGO1P4VzTvgKI+aUe+HeRKSsGt4Upgljm4y7it8b3lh53Jo2Gg2nwdiaoc8l9zjY
5p2C7KhzdBRMRh1pkk+rLy3I9M3TPxSUefcAnBHoEULsLLwkT4AZKYV1P8i6H7xj1BzU1NRmxGq1
+Iezei9akzMxxrJpi/aJZUpsN24nUkQ0rllgEQELWcjoDayGCQiJW61gLCtMi7AEmNJSI1x2LOzA
+PstutgCgRJc7zJekQPfW8ViwbAQU0O5Nv56Lznjfz8LPwloX7bFh1sVZ1e+mClDtAmSWnW6at4a
7faJGlnGJhmdde7DgYDPW4yaBau8CifYdr69XrZOztgwSMF8wqx5Pcf/v7fDcyOEaicZIx1qZ6JV
mF4LsxnAdmZzw1QIbxrICFQ26+7u/3J2XrutY9u2/SIBzOGVmRRJUTm8CJYti4qkcvj626buvThe
KsMCDjb2ro2qVfZkmnOEPloPVxkRmTZk7gL6ayFUCyvGGs8wm3kfeUDcwNztQmsBXfE+BnsTdDxb
Vj8uf2PZ55sttuU9/UV4pXz+z4g/FScRMuw2K3mzEYut7o/ow3qJAczlXatOF+44LkB+C9wCzUze
pLBwYBGB+XU5f4g+q+jN7xU5z1+/9+Xslx/1WdbFASiSw5aoA5EThpthqrrP4pbY1/Q3SbEtjrU/
fqn9ct7r+7q63BriYjHuE/m/E8BVaHHwIVIpenoEwaPzyAsmJJjxBDW5x/jOujrxp/h0UlxBaMby
DhQOr+C9T4egh68hshzECUOUvx9wTrvdzeQuwuQmk3i4hG+dU/CF3tGx2ntfzLJGkeIgWWVrbWJG
xNii01ZIDgakD++e7m9jSD8PFPsl87wdy/teeT5ddKaoyIEghuK0v31tfRk7x85uKGzbrHhu+qmT
oiWgfhidNNH0pfPbRMqDwUbdF/CvN9GnbLx5259P68fbPj1LV/NQkY6rjsZQbCYlpkB0lQsaKCMB
KgFSAoOsyd+lVDTha+/tM/b5kdUnGBUWXhnwASr1DAsgjUH6BgpI4AlLRs2QcBJGnyIMCdburRMa
hRFfC3JP05e+KLsaNGRJBDUGBNiZzX6KMvyjAftFJJqCMCFK9uhqiEtGdlccXxBIKBfYflFhXOXI
7fEV8POHdvBg+u9capGiTd/tQsTfwfNtfwPOZrSUI85BGCSo9G7+ZEtxrgLYoB+EJ4db9z0mq5eH
Nzf3Wdj6601/ia8OjdNlsdV405ffeuuBlSpG3NBIUH4gNbZbN4+eF1fX5lxDemB8gcaQfASdhDhV
mpZ5mCPHB5KwGpT5sLTcECtjVJ3sinbttJlLAxVxpWPyNgt8l5TYL7GZfqzr87lmD/SyTA8MqkZt
Tmfkt4t5sQhpCx1okpQJdq8YI1OuxJ7tzZ6oipvz1817CcMk/bqrliIRBdsj2s3ECFCoYNOix0du
5/YA03KYpMuYB8sgDwV75K5gZgQO4M2eJYuN8K/FiEj6x1dyOhyrcluzGAx4AYIKykLnE1dFEYbQ
NKZc9uY3vn0CLwmpZp/3VbXjCQBAGzFfggoRFFbAdnlqsmV0sNjEe4OZBrCxXXq37XcZ8Zvk6NnR
/nHJU+10umzFrjWA1CWOf4BVAVazHTxFhj5eI6L8j0vvu4RYfXMovRYtq8Z9oRoVv5jZ4bMjiOHB
TOkTgoO7iINUF18I00CVwBUyNPdAYUyE0Hx3Tv329eqSoVmGKquKxeTqv8/8eD7vzudT49KHJbDO
IZmhe0Y22kBXcvUw7ptu/RrISk/+lO7ItII9fOrzKdUxVAyIDh0AmXEYrlNVd1YDiXlApuEad7d8
MAgsUG81jb3CMiMIWOfSqz+AaW8+tLPLaf/mZdJ+eX0NVTdMenq2rsv6S6ZZ7+4bY39AfVD5WXPT
Q/QEl9QK2VM5+IMGvbZD5DynSlefZH/rfngvMGwfbpm59/MdMFh6FcJ+ByUm4vhdWwihoES8+eaN
Xx69oRqmxNy2bEqK8fLNLw4N/Xg93GkFL79Fk2DaZhBlMOnJ+G7IWKE4KOqv6M2cI4OImY5lsEbQ
KY6IbCJ7PUdsTageFgiAqVcCQuYuowUUTOO+sXtOjtG7kaaeKQAI+ImBSFx4kskc+AHo2Zvbrv6S
X/9zOS9vkH24mtr+dntQzYMekzGdpy5AejyHTLCkmODtQZUFlsh4nUkrjsgpDioF74vQFZKIMZiI
5dvKeQiykz1mq/87/jN+CcUM1TQ1SZdVS1fNl/eibKj6fWfJjz4puPCivHibdIN5jUoQtNwhPZ/e
2HkFjty+oqbmdQeep6DBJsu8z2VJpFBr+ofK2mltvB7e0CdngZhHG90a/vgELamVajDlvJqi4Wc6
3AmF4aZB5oZYkXTyfyX3+eeKXo7c23khXc83roiz9oi2093id6rT4ZptAqDk3GMYjU4xJq5mUgxr
w3mfwnT3nVZK+yWH+mcd2r+bx0k+XqbXm/R4JhFgEIXUc9kRE1WUFg+q14CXsU8xae33eJcpuMx6
60zM6SKohdmR6Kjd14GOsPL8QJ/2cQH6eaTfLJiOTTxQ/34RflNJGSrtOdOULEORpZc3VSlrY7rV
eFO1zJtQBBtlJeUYPquRsIhWxpshGS11QBgeeI2gHW/gLfH3GvRfItF/1vBy4tlrSb5saj5+3JiI
jKDrf8BJQNFjMdSeZa0DsEm8TAdozZ3d7DAM52wCI6aD6QvkDE0DI8cel4E75tCE/xg1avBHU3c5
O27fRHa/lYtRadiGyWAZmhnpJWE7LRfXranRTBxQUVHdFhExjsmBAm9CjC4DmQCI2qYjAbrmza6i
/HIw//O7X5K2U/mopvqB3y30r7AZ5YM3IUcN9mGMsz1aNqoGegIfnz49q/jfvCo/Lv1Zs/8RF1RL
5dSwlC3NYyncQ+rjaETiz2HXuUThyaEvNESpkjrJOe5fMmoeb65f/u00syRTM2mUyKr9n9PMvkpb
vfEwwTp4DJthY4TYis3HZSRkMhoQxg8EvkkMNk+Uo7ON0NTnaEOqMEAmgn0z1LkrU4mHwJgMYAVC
bek1hZkJSE63d4mWWUxUrlCGcdQZ+7W7Gyo95l5Thk+RLUKRKuaFng3HqKRdhrHmnVsUaqJHwBQt
ZTsryMVwWoiSPTcC178y+iI0ef7YCvpPHS/DF0mJWc0pE16q0KXaZTxgnoHp8PMMawroOhFMzXdf
+W86U26cpciKbJmmLr9uSuptp2xVHaGvBBeB8cer740uY+yRu8LdyGNyA4OgVq9urfAa7xya8+28
cp1HyIjrWAqWiAgByFKzepeGKr9tQJZkyYRbfFC69VoL3z4u9+nCVpDAMqMpkBVXSA74JqRZaTNN
h3oDbjuoLnfNH8Cd7e5u+fRIBHhkeHJRiboyuCkknVs3aDVaZ38By4fheBiJS0cwGVCCQUPAGM+h
ys6oyhNkZzSpObPdgUgn2oS6pdx8I/P0T1PsfmRp4vSbbvzRkUFApiKZG/qY3l2ZQUVyW/JSUUFc
h3NTcuWVGxOsAtryWmI3ODlX9HNUfT98sOOe2tGWHkOkUquAt3HxYRuMqWYQDW7t8JnKYq+oYtJC
RXMZEFsL2bcUDU/PvPAY6AaFQTuz28Pzhp6MjhdlePYOgBE8YwSMOt9DBF2ECyprY53F2uFYNC6o
kFt+V0z68HKxJQ2UrC2s9xolkdG2YKugktZscrFgt0lN2XHTJgQAnwEOZggFchW25tebwhOC4f8m
VJYs25qmWqZq2q80mMVWV6rDbcPzVjBFQN5TBnEryMDsPpxBpuGio7UFA/NseAgloZ8cBYeCJ8f9
DucnVNDfn2tK2TjCOOmiQPA1fzg7hATxHI9feRIKcQMhicVPFZbn148JRQuKEUS2RaeRh59hWnaK
IgzkZufTSXV601vVPfjDHLzd1rshAiPoYlJWzCS3qcN0d5mNEcAZ1jPDSIvyTeyr/ff4g1Aj29wO
TZcsyXg5Uir5fttYu+OjvyFMpBlDewDTcIXjDiS/ivINsziKZElc6P4Qcw47k6itmqDWsa49Msv+
ccgZMUPBIyCU1OiPEc3qv8/oXxeJkMSEqyQOv1eFoLHZ7e3t+nAnKx0ICzZoE+e7Tz50vzv7gQZn
lEmLuLOZYcgSHoNPlZLSnp1zQaoWfPiiIH/pryIQ4Sh2v1HFvbmLv6CpyNl+LPCl1nY3b1dlv2OB
A0uQaeFCsqXpQSsO6+hz/mgK0hFFE8aUxhpEYZoaqDf+vkm/7GX/ruElqjZuq3JnHjghReHCE9tW
lgWTHi9fXBhpYXTH4zGjQnyQEOecN5+WJjbxf0sVumRKvEgSyausmy+b/H5vnBuytQCANWhmuigd
tFqz3lLMsjuF9tVhFmYYi4N6/OQTYPwB4NBry5R6cbwDVSAYhH/fkV9EBWJNKEsNiY/dVl/WdN8p
+lSRG7e+1qZ3EjVo0oCfF8ZLR1BMn0bLhJSQOzWDW+zse6dTENtdmEQSxBXGrKlFPnTyhbcZ2n+3
IRYmo7oxbUs3rKdS7kcws5NXFbXZ6Y1ag+J+jyZncoW1j1QYocMUsTEqFg5GRvVIHKrs6OHTy9CF
1HRr4fjQvAKu+PoofeWNKNqyRZ7y71NUoRVofGeqyWTIUxb0Y2H1ebmrLhdmLbB+ep6I2i5UdAqq
Ezpl+IIwSpaaQgoLR4TiaJNwHR/pbbgGmVfnI6N9IAce7IQbqei+CTtH4Q3y6DbSRo+Kp2f49wT3
01HT8L/gQboDkpSTN6KUSEg0OC4495i8BuQrgbuMvD6ABgIExDQCa/RYhKJVjeCaSi8RwyoIJvJo
m3Mmqh4q2oYbzDBswjfSbXwyTCQ8H+Vsya5d7POW3UTTXGUx5axdAW7adm8RNOcg5iQVCqbKDQ5j
zDS93mw3RgchxgEI+td5dglEDZgh8z2MogYYIkSEF+RNEBweDAoBtRUsB/Nzcs0ntfACWDGADI6W
Tu45+SIWbw6yKWO/+ifc7RF/Lxsxxpnoo0MPa1aOoN66SdvqEcWc7Wy8bB70e2HUwoqgjckPg0gA
GHk0EgB3CigY2vgeQzsQrdBtAMGlVtQ8Mtnowmnk7KTCIAZViS8OKTHD1cUmron1qPC2kSif6fEX
VnxifpfmHlvixqcXdqUX1uzS9Arl2JyCrahgYjvHO1XOQOSR3PrWnHBjiwuJ6MBdEUMb7oQ4hyoI
tRyNsRa6JiE44O2HHMxAmXNs0jTmkEcnn7Wu+YyrQc7K/Gg5Ftk8XZYq6wjr3Jyukzg7iZVBr3qc
nLSGQIMjx+dvrDA5owqw6bGKdQT6eRNjRxJPQ5IQ8OENVrJ9iC/bywbC1gT7hLBdzc4wtg59HIx4
FTEPcDNvQNulze24eI0WAFjipYbPf7nPs9YmgNk6MvFWABoMr12M6KqlA7KO+woJ9NgcXGg+c7n8
Gkb/mA92ekjh4paAbRHUikFkDYY4d2zvNpgOd0+fPJj94BYQ5dGYMMKJlaBtmkF3R1zPpWmnznEX
Svj74PwL74fr23mtjsbo4NFtNfzSI5roOHPaDouz+ylVbXnjaXuPUhNH8YfEzOpKVCXvzOIw2oSW
0ZufuYL8xu9V+WDoQKhqWHBw47volX2mKuhvLugIy5hgxeknP6L2UTY4GmYB7bWHKaHvP74N5wg3
c9oaEuhgHEnchu4wJjiDufIBG8JhRUNQ1Tv8mVWqB41Q8spO2gC2Zd59bbTb8y/o4ebDcmQXzQQ+
UpbbFhHe85/IEP/8NdpBZvyY4t1xpQyTGZ+LgnE4qg5i1KANNXvXZ7BVj6OIYjv4TgBfF3edjnf5
x6UDpJoHI+xeM+wg299uH7YXM7/5x6mT+BvwOJSpozFon+M51E4JhEocwnLbci/E6PG0hZ2R7aSa
4Ip+wJD5qHqiK4x1QGJFBhGqMCi7kTrdABY0mKvfYvpyjJ9zxcqCazY+TfYlR70756frcB+3mTOe
dG7zC+sFDEoEhQacthh5ZxbYSRRPJGJ4AXL+00r6NGgoHtPyg2lHqrA03g8DVq1ODhyajARY3XTZ
s87OmLb9fcQFEWAjQKdrHVxHfhUfIDkzyGyt08UYzLTwvWGqbeoYjO7CNer6dG0IvaVEDPt63X7u
K6PrSPl8uEcxbnL4OMZldPeoUCYal2sazsLG9YCQyWYUa0wygE8XhpF/n8q/BHOi6EfMScXVkjTz
pZBgboyNYjQOiA3b0wmN0YHqLdpKWPn3qE5P7FhsoeGjeRnS8yez5VZd/DWuursMm7hATnDd848j
s12ldV6lXEnMtNjfa3xGBq/n4I81Wi/N4qpe3q4nhTXWsRGuikUurNzsVhks+5WLYtdlShbhSyOa
WUzeOwpGdDV2rlJQxVuGvaVm3b4Pr7PdXI3/XtmzFv2flRmKYWkaQTvK9n8rfPfVY7fYHmgPTGsg
f3rTbF77i3yVlROjY/jLoGbQY5XJ8SZBVto6ftuR0jajKtt17WDXncaP8NQ9FMf2PHww8Ga4ZaD7
9fcjX8zvLT1Zpkar/Bie3GZ/NWGwM9ZDe7AvbBzWpdSIrtEdUm31JnJ9DlT8dU0vcdrldj3vd7sl
YuO0EUkRd3sgiwhS5DxVvot3+KWgPG5u28v2EV9oMYy48mz3HIB726bLgmrcumfl+1gbMYlRyNkh
vzdN8pg93Kfzm1BXZmbhlzAJuaxOJqKYTN29hPsns2ycqulRCNyXnXVuTZY5h3m6h74up2VWf66H
emH37sNVMm1Vw8vITBeDBwWZDjvwgVwX/NZ3ideG3uT43OdmytsP7eJrMVvzM6jYTs4DVVSStx/T
yYXYAocWPG8cCQd4pXMDPE45or0HBgCnjZiLUrOnLsGnWOG9Az5+bPLrofDt/Q2sSRGueNfBppiu
nOWc/zGHdXDsb1oSI78kurfgUYDuG7MIv/FZdU7FrnWe2x0Ot7KFxWi8hpm+igkDq+GO0EuoCRLm
R8NH6wD3Eip9cGgSz0TYg2DRnay+NBBqJJNa+/htJY+84d5GjW6V7/NDt/o4Dh6je2JNtoiLRvjO
IxdXu8bEmpQ9hY3Abumxhh9w5a8HVfM8ROKeYE5DFKZR9GBKKNbjRk9ZYHRcx49I/wSRkK+ZVd1m
j8/HCJ2DlpnpPj+lj0Lq7IdmeszMZqOrF9N+NZA6FkFm79Yqi8un3cJbxv5SOmq37NVx3WukSlv/
NEy3TAOPX9hetLTmrl/isdc8hKuoCg7ZEdeOXWub7JggoCWUrb6WUZWc+1qC5UHfyL/3Tb1gnEYv
GgSLCET8Klu0HzMK6t6WbQNoOvqLXcyDamK3l13iBfIC+GdQ3vF6pM3RCbhK3ncTtk3Z1cHP2MG0
bSX3b3FHph0afRHkd7j2NvPaG/40CPvmmRrjOqm7cGz8fSjj0XBnBPHeF3tEa4nhe7Zu77zt4Boa
vD9Z1d50pw3nNrvngTU+tG7DSuRqx3A7eUjOsb3q8hcbMM95bjWcemipzqFrD82mOlw29dYhCKw+
LfhVir1Do1u2GGVazBf98gKMpeaN7GI4Y+nE0KB8uFObYBqYnXWb6xqVqUxhipmntGIvX4ZaIQNr
rYNTekqtAhJOvk+qzM6v4T1R2kZ4aVpo4wgBo1X30NzxynllrHbr0QLvEm/dl66OvoA0dm0vouV8
0Xx8AoeuPS2zcHfBzWiR3JJ1SOhaS87m5CjM1BEbdbii6dd5vBtcm2Wkt6+BFGij5afRs7z5CVsY
SmDlySlnlH3wAWzucUI2OpilWZ1Nx24bLRpNu/xYnEdqyGDCItViJJFAR2MrVTv3oMw4x7VeYzAF
0kJV7/ta7LCw7K8kTmis2J1yCGl2uBpOu1fwJ7vmIbK+9p+NPn/4kT8G508FEBOBXhvTwE2CykUH
u9mV21Us9Fl7jwJxYLelQOpybxjS7Zjt3ZApM6238c3syrhZ1+7XoYIpVWr0tO61MI+O0bsWcqec
KTGDG/tUi7SxMr6G0/EyWfdVdxssXcVpEBis+nJipPzVl+IVAKVryOtDmeUwq+gc9e+gtZWxugBw
bfs030Kl4CFJY57FI7y5XKSKWkPu3NoIFc8NZ0pODfiIQ34R6pRIuAlf3GIVKGhbge3ydRyfKU3j
ZqIKSvUF/8Avs7/Ky3Y93/gGwxbBJTk0jZV3zM7j05AHvhvaHXtihmZm897StVrP8XMRR4ORNXIm
8DaSQ38T+YjUVJqbyaFTtdbdaYRr8AJyuPAM5M6eebRcxrbNUIoSLyZ102SbcRca3Ibd/Dy0uoeZ
Mj7OjdTssMJHzpswuhfL/poOH7/3Khh9+9EhOVIDI//hWfWvBdelMkhRKF2gtYvY5BxYtfetbWF1
BVfDytXint6ovF6H+wA0Wh3tmnpn0aP7OdF6dz7QvtzRO9d4uROUmUJHykq6RS0iP/K58gd4TcHS
YS5c9zGFsIKS6arT8FQ6jxnLOmRXiSLGNrYZbKay3zsTHKI6pb3N3xhzT2gAnwOu3746Swq11I3j
RY/QMODt8BxYunwoODehAT64hyH3hN9pZzWF4SsKqXpopChgmcgs52zL0sqd8jDHja8bNjyXOaZQ
zMRkK/8x3iUW3PXjaCooGDyrw7cOLq+a8UutSGldYUEz+xpuIjuvo3Whdm6Sc6e/7mrRFddCABju
uc/tB6xjjMHs3BxGQBjEGWtjblYbe0m24z4jNawBghRU1Lb1pWGKVGhjLv7mDI0u+F8PfGJbmTGu
PxeIn49GdiKC1PNTtAw3+cGvgrLf+NoHi+KD54jgcof0hcpBhp9FwLXhRzwMl/17Cr9g6S3czrR4
zI59lRT24sRWce6zbiWu+hrI4VxprtonXwlKrCc5A74atdN1VW4bNP9Z3d/M162uMqtSNk278+jf
Z2i5F/SosbRO7Jxdh7siOavmrf9NLRgONlLq/dCOGOvFpYJbd8R4rX1AcrjvHvmBdabMbvNGCIUn
PjVl3yRMu3al9FrUrEL2fS53cOH6z0Ne0HV3H/CTbkBd7Z6FhxRqhSMia+nzEV5gG+EZeJ9hLLCb
8N3ZuquuPJ33gLG5dO8t3bKz7+7mXNpxdkyZViNJa1/CMTweGHNSvhEIo6Gd7MGSge30lU+luM1O
s9Ng2tS/ldQYHuZl5xKu4hoenxnyaUZSLKX34aJThnaXyDU77sSGduJHL4dECOch0TQNiq7VwTab
q2UtdkvKicDbaKPU3qJ7mF+HlwwU0Lw/bIyx3JB5r7vwlWOlqRab9N6/xOBtm+uA6axjsoL3IhFC
AJ++zarEjmTOcC3fDhlYHBvJOi/P7jnhaCM1T9Se1DlGegGYQh4r7X1kF/bXKjPHZfs4k9pmz/Y2
82tTSk/fWlPEccUuMQsp37fs3iHT2P/w15hzAbxQ5eQ8XPACj63+NC9DJRNOUuQR6lD2ts264OSb
H4XykDf6ECwjYlhiScM/8vFOGl3580KMPMUTC8wSRYHhijrUdniisNLbD7lmvHYi80tnE03WuJ73
boN1t9GzwkuwDNS21HwUu9E0e7Q2ICMpQ2U0jh6afy1d0oRkN6i82+AaP9oHpJEYBPf+zl6egfFr
pE+3XWHqUVFlcsB/s5fduqIVp9qXvtE+xYfeOdPAmvX4TMG98mZJgR7eSveUmz25qGa8fbytj/Hf
i9CebfI/VvHaTjhtrNX9NmUVp723Kqbt5UfVfkSY/OLJXLeq/JydYXoQ+oVy80L8tc8sYrQjSelt
uPav+abQPwltfcb2MI01uudAMEsW+Z33SImEmckxsiM8WQMVmz4Yyt41OecgHMdlsUrRLxZ1IkUw
5uPVZMs3UmZ2RJWo94jFn1oMtAyQWtlftm6hFRB/3px998Cz2zZvn2QR/IieQVdoO7ByO1rnmD4F
9yGkjAQMHPCozIqOcRU1or1/HNif5AD8P/uz/FrmXNvHtkOB8T4oxyQtLcLKeBmW7jYpg1XrGpJe
RcQhhFkPyPO7Vu1Lo1WkfQJcP1CUxXKMWgRygxkHqxpJfTk12YQrLJMGRnqaNTKOSKXgf6aFmdud
Q3eaLJuPSCTGi8RqMU1IJTu2YvRSRzDxchv36YDZicCAbX9iH4XyV8j+mft4Cc1EBDeN/BESzGhd
Dt2k6vCQINdUodHKqU/Jod1u+GpkxCZtdLN1Sll58khuzWl70wPXiEgrZFelciSH53RFjohB89K5
cSDfkkus+UYMEy5dB9dYZcD2ElnJ2tezdSyHItI6NE9EQXVE7WlFwjH1OUYzgGhBFXCae8eWeECb
hIYuIIJlF6+dZo3r7R2KDY9t014lSlOULa6BxYVqLT0E2RZsY6jS/iqBe5bkSBdEIAB1O10IPg5F
nSquw1NYMvz2gat7qxHr7pJmxQnazKOgxHs23dvY7BHeWv3lbD28tc4UeehDy8Tb13ndveIjv8/t
4B5e5od53dfHZbjpqTivoRqwA0wEygKrtd7x4zwoC+Mu+OI1hoi8LtnZfWT74kqTpLcdT0d3emd5
VSy/tPTG/j7N5QIZcNU6trRo/ya1Vn9NrDUkAuBDJbaJl8Ta1tXjY3mTLozGrbp65xbcWsthGeNI
Ftgj+hBNFUgSem6Zys+SZJNetMDAw4eHi6Fh7b5KOOEAKv69ZfwmqXt6u/z/dYl1/+iLKNcrTaal
fIElsEAgl1JTCxa+2VnS5Ftny8yIFyFdgLzzuURSL9r909RI761zuuFb1IZ2weYc6z27OA7fCr7f
ru6lJnSRbvfpdM/q1O40kz18laDx8n8P1EZ3rPMxU9xLZPAP5sIRwYrBLWbTLjWrEAI3apEdb92G
ZPIewNF7U9355ZnqEkO9AH4UCxLWf5pdZ2tt7xdToY3TkqMj5HAV2NZ9uPAvcJQ68/mNtpftPxL4
hLChIh9yIRaQHiX34T38+0n+ouL5dzUvkjNtYe1vexVN6j18dgWyusBMvN3SZ72y2+lcG0x+rfuE
dJ0F41ku3f0uNJcORjXpMcYNVhSFV4+w9Ksu0cUSHacd29ShMcvE1vhNHdIUq/n3pGK1sqrqlmIg
nnnSBX68d+fpZanWV3hVRp/B7O6zDQXAkdtFC1P24t7y5i7wBsGmD01kbOfkIku6WYepJ8nBQ/Zv
+EzqgKuklb/IDiti1QUJAoib2kfK7OfXGFHGjY8HsefK6Sfbr2kzEU1ylJ/eF+5lX1iYA//L9riy
8YpcGTlzv+2izCgRL3vbNy+L+V8B4z8X/Jwb+XHBy8quz3bNyyJ3kd5IuBjgioDeBhx2FTXBs34z
8YjDrztpbdvobi69W9yK1Wa8rhjbkVbe1rXd+TQYDqHtBRiDhMzzkB4CrX6EQ0DbZpKG4W4WciTg
8uv2DarzSe2Wi5jA/tteOV/a26ECTRQw/3iMTwHyj6tanYz1w9xxVQMtFD4PT38HvBT3dJCq9tKp
sucoBvkwe1qn+LwwcW/RjnPO3cRXFA/ETyI14XvVXslInlkwD/6OFfd2kS973P2xOTTOJxZJU/fq
2q2R0DZD3m2w4A2o3ZnWtz4aa5e+aBN6x/zz1sEa/DkEUTtmQh9n626/QHJyFn6T47jfAuFmv3EB
0/57RIg3xDBtat86au2XZe6tEkBnVUpCskUPWGieGj484B5LDE4XRlR7vTgO470XTrvCu+ExSPpd
0N/0FAXnaPDuxv2y/bIiFZ8nS8bwSXudWnkcjnpVqfqjP1r7ENkzZL/MJYmnGoc2moMCJpMWkIQW
ekgDtgkDZAPn/OpsvU32TvTwiwSY1ZiyadgWYnb7ORb2411bV0traZ0ujz5IAQlRmuLTrUVoNju3
15GW0F5u9npbUQ27OdOY1L0Pb8MU21u6efg4MtVJnwSTkgDOgAxDkusQ3L7T3Cu/fhL/s8xnl+jH
MleYzlkLlWUKb5i7kCnD7r/UCCo9xhdSP1+4H3L2mNQYbb4VYPBUfvkikcvIYjBBGGK9SP6V7W4H
AUFBIz9p4sI9qj5GgwGILA98NFNkG3frKMIOGVK5aOSewZYcA0S3whtb9K5l3IC9dXOfT/hHCn5G
DeGT2oJpwuR4kd6DoZ4Vti+OEASyznVcrChqOSY0FyqeeB4iwqMDGCI2eTQIKrnaFYYg/p7RYcfA
U/LufGAI2K+TqsUG1b3NMQU0HfzYV4kBoU7clW/Em3+fjr9MP6EG+3FbXk7Ho26u6tNBZaN6tAai
X33Dc5x6cgttxc3RcyS2hFwpljj5h9BjL4NIKFj/XsVzFPN1u/wpj3lZxf66WDeYh731xcA6Wgr/
FCxzlTluDSjrBY8o8NSZOdSjta+5GkR1CureItnCrZS9uodXciiBdpuGBl/fNiwZ3KOsFeq+SutU
T6iaQl5euBR1/GFv66O8SQTz9pbcA3IBctD7px42sKvZ43xA0Tc4uddWRaJWBdtAadbhvfnV3oWb
ED/TfEUhHo/n6BD8fRee0zF/3YUXYfrRqs16d0Q2S9vFyfZi32X8pSv0CVi907S5u3A7qdShD3Lo
JeO1XULWxuwZ2SVZmjMXpyHmXuKCSEBuSJpstLZ3DFbRfdAT5n1CTvT3smXltyP859MT4qcfX/ZJ
3pg744y4qU6PuLwaZJYY0/o779DaoqrYQwSgrB9qhKT3BKcylEICsXhjwhtJhY9Tp3Pu8+TaWNbc
QEIcWafC1Vd0OW7RpPKlZIEj+Kpbo7i49x8zjDmDy4xnD04A4pW77Vu9nt1ZZNRdUWgefJ1m/d3D
vtg/seWhVPdAaocb2uMg6zHQxuqGjM4umMphq6YshNSSCM8IxO3TIhy2wKhtg7NXJ0cA4XJ/2Z36
ikeFUFRmfOEnhbGCHl8xxpW5y4e36EL915uqGQbyc/g8/7ek8eOmXuqrfDZNYGYYqY8y5btyBvd2
E5kQSR/4POQknTKwdAHXQh8Vi429R1S0dZ0Qikt/LzvYkywJcIpvhjlyFwWF0CKghmm/ef7qu6W+
1HjuWqOa3vZ7oUMcNXlC/hlhAdZUctRSqGRg5P7NSd2TEV+VWBgnD6dlo3sSX2scFwAP3GEHq4Ok
J2TzJ7RirYlEQYZNaAXrialgWqYC7pBlp1gC2HjMYHF2TN/wOnB/F81bimS114PdkIbjXM4ayYdF
427XBi2RQFwenr79POkikIra1K9X0QcnHgO9DAsJ9cjDhzGI+s6YCqnkdfYdaQgqveWOcWi1Cven
GFoGrsB/37Ynxfg/X/v/PGD5RXGgbffV43CC2YabPOn5BJ1Tb9PwFhsEVFuEUZSZZ51e7zLsICee
CQnCfqLuEBtzehdF7rtydplUAKXq5BuH5xov1q66dghtV5BbryeeegJdt/kmYzd+y1DM/yeVkE35
Nbu7y+vrfqNsxNNeE1uJrep5XggpPw3rFoq3SavXk5s9oWEj9cvioNG5OJ1HJ2REOtBsZwlRDN9d
VGD1w0miZOMyLT/IEL6jjgeEhRBwZSBZpVbtvnlbf39Zfyz/5agx5J28KHeIZlGtZszXTthS4TDF
gn5KzQ8UwjhBko145pomef9pf7z0ALL+/fhRV/4SkJhQ5UFxUwAlvv1317yWC6s+7JhEINiGDEeZ
MeSb4Fcz7xjiZEmQgdKN/XOENzOTLxqmMCM6JZwFEBxpFG8COVonExP1HDkf8VvpNykHIaXDHJh/
T6Bnl8HOVWY4bzcb3NibUAXw1xNWkocupox8nBcvUmkArkVFk140Akb2s37NOm5eg1lgxe2QQAYl
R83enYt5Dg4l7PY+02dMxFCeGJreuMydugOJ0WG84JBICsSPCntAYaNnbCYoQavYqO6OXOzKAyxN
t43/CIM/jFIAuDHSLzs7NmBh/0jBjx/LlTnDjcdopn9k1lWgWx8BZNaAHxlCVUz4sYHhnb3xneF8
rH9Qc8E76c2w+aQxvqQpvoHcKn51g0MBpS8fkYCcDW1kwRdkaA83RMZ3o6tP79eJhD3szS22vArj
79oJAb56n4xzev5wKLt3j6kM0N0L1noJVX4ZAFb+DbJo2o6cNYoX0sBwCtQbJCoe2xkcPB3xini6
F652RzvUov5y9/BxYw6Tz5OcGynb3Rm4yYPcFNnYDuzvhn7kEsvC8cEZwgzF3uCDjB01GRsVT1AY
UvQ/KEAGTEZyIQvu38ldswesPfRzS0+MdoimVoPzn8V5LstMkDQ+t1E+LyxHGfdkjwuEA3eDeobF
wQ0ituH5JMTfopjJ0uBdf6kO7LWFZ3p/v/+/Bw0/Xv+XoKHarKu1vJAI+ZzsTqIm3kUhjhYwZTh/
iHN5FejicXc/Et5kwCQ7980e/KuC/uc3+HJyqVvlsT7sMaYTd+bqINKVXBhV8EJvqBlj9JotsK3/
h7M3W1Icy9Z1n0hm6oVu1Yu+B+dGBrgjOgmQQEg8/f6mr2NnRZBu4du2VVVaVmZEuJqpOcf4x99Q
rVNQebMIRefsl0v4xjfej4EWQI+KClnRdP0NAL3YTzZZq6asST1EKMISkO7DvydriMjPx7jxySZQ
5694cw7g1UruETOTh5ByShz9R2Z37jVxX+MSXw3HXi3SYsShhtz7MNUaJ9n229AYZXCFV69t8lXO
C4T8s3x1Jc6+ZNDpYkry2fLPy3+/3x+70pZttWiTLRWt59ujPVZpgxKcfbbTwL9t9XLhBeXBt1WE
ugpSTNxbWWwHMXIFToev1BJ+uYJo+gi6yMH77fuo3eeKGa6IjJDodwGFof+wBf9xjdrbEVwlt6Oe
ZOIaD/Cg5K4xOYAx1PBx79HXNFgBk3O6deYjzn/o09Sxc8jVvQ3k4/bFBT38evUt95j5KnoeI1xU
RvBBpBgt/yT65dj9vpb/rJP/fZ7a2zopjEy1yjPXejhGwjFlhb9rPI2Z/B9m4WtMzrJwCv0fLcNa
HPyj42+fi/lfsQCKoT+u4Q2JyU5mgZc21yCCZ0DrUAycgesAnb/f52YDd2WwwacTgLkKOecPrt4u
ui9o6cLI7OAgTGGdlkzYu5VbtxeVL6SOahK0+0bOFBm1TFY5H2xthXuninEZuv4mm/k2OXp/kjYa
QHTIBHab+lsFcK4b6arniEQKTxxdouCEr8drP4zRbJa+iGV8xdVEEbsRRwaBawMGl7FD8w5vHaey
hb1egFggywSxW/dFUjD7rzuCbb489ZciHPseeC5QXpeCB2gDji05eBzsbN0f0u5299drNlfqnl/K
mx+YlQZ2moYMAKKrQFNv2+rhibeBdeEVCfy4Ch47yyHX1cECAPg4moKLYgQErZrCzAEEgmAEmcsK
hkjToBCj2GtLwg/IHWn0Nifn884QzP/31vANfv7nBfxxjW9bQ3VX7ulNOzZ0++imlPbJwg7gMn8F
q8wPnPFNQ+oaDzarlbRdlawaMT5grysitolzZ1jLYX1sd49Q0Uk0E7G/5pKMpXaEt+rIqwtfiz9H
11kaACORav4bZKIoP/U7//uMDflt27AOh1qX5ZP4DAyUGKBHkRSYs3mDq6QlbO8wmDxGJWNtkZip
6H5J3AxxIKIqkk+RsiyQ0i2pdokP47MQwjshFj7H89NuDqePNmdVsVWWO3KvkbbgVE8UoRhNaAuY
SrOMPb916I/t3Hs+fK0nD0LT5Oe1MNL3a8K/qB9qt0SV6jyuI1kjRBuBYfTKiH++qKzEmgAPEqcd
OCmzoq2Rpuy02GiRh+iLXTr5tLwnhKIb0IE+ljRs2Urbu8MKgY7E4KOmcmFC8O9FYf1Xbf7nwmUB
/10Oq2lzeSomD3WOWsZy9kIu22O3TUbEE9sFkX5CfD4NIFR48Vi4PA11J6Gp30mrhZ1w3yQR42oH
xvZVRGgzwxKJBG1Ge3Kd4dc02UVPJNCUv85h07nz1mBiIK6KvJ2ogYTTrT7+da38eAz+uVbetsx9
Wu/Ve8Jt8ciK4GxFjQIUgia8aS8rUSi+thLR4lCfoUO03DNZZ9etVQd33tryRYosOYLc+KY5+9Ns
xM1T04sFQGpmuNWopoUDSU05eze9rhDuYpnDcF+lnBUpRI8tFWm0RRbyfNKB4TXKYJyIZcttPofd
0DfaHzPmC+lkQlnrU9+8Rgt+13IRXjtbeTK0e/By2PJ0tontHWHfSyRtN1SyIk/71IXpiP+hsmtR
IeE40aN0n+QEpToLiELY2EFlil5fhIY1TgH8kGK4rUFPY7I0I/sbX8tfysrvruk/ewuy85aqcVL9
jx74D9jkdLuXj1qoEuXwQDt5maeYsdXf6G57vmeoJFIgZTorJjJV5gpV/9mL0WLVTmO4X9/Ow2qL
JyeELdeMYTNx06nHcIa46A++nwsbJVOlPsELE2/0+pxL02YfMCkbnYJfJZ7KtxHz2/1oNtyZlsY8
EBXzW5dIZMEhr6XmgQkDR66BvdwNlmG4hxnu5lMrwBsIrQnE3+YVQTTXbp456nHyivEqRxeh4vQ2
/gZq17bmEEZAhcYiBdzdY/93hyD1ClRIBMBGLTzide+L3olv7ggnAJAOObmFIfb2JVJ96UyHqB/0
GL2R7VYLyxeifVGvUSzPr3mYbO0d7K4Bu5A9Iuh3ehsmCAOpnuctwW4SLLqXq40AXN1TIHkQp86r
NIAY+aucQ/1hj8Z+HyK/peBHZH//+z/WQVIYT5ku/zF7usb3taMdhILKYxMtrmvBCIaPpooCD4p0
+KKR/EAIONVoMFkuangPXgNroDEPkMM7e8aeBG3+WQC5hT6SpCCiSxoDIpeFijP1bqRlPtxCdzFJ
33j1ACjsRVtZLRIPGmW+qCPB2QZc36rufSiEYzKDwTmCMHdzC6e6m+AyR9vRucrOk8nm9BU85jca
5vvw1dkHWgPrWYv2R9Ed9aaAaQlWojfqJD8pvK1WQGyUxraMmy0R7Y4ZPl25zdmAWosA38dHMswj
JGHHnH2yDCT3vthvL2lQDdSH9xhbGMLpkXT1Tj4mLMNm8EHJ3XjlEuQUS1J4BLENXXBYRcLW5gZu
nq/zqAEgy2Pt7GM95FxKvybNDL4kNL1vrykLRYCrL2VyRu2+UjgVvTCWc9v+jXCoJwFS7So8j7Sv
Y08VEcBP8IFYhXbtWuQl8kfDw2wQyMOl2WJgKoKUEDsGcthaCeDp0/iAbM819Gvd1/fuee+TgpTt
WmCMody/s9Ybv6AVf/LbnsLWs1acVu0/3EuHbieEZVtYLnVq7ZkGd3sI1oX/DKg8U3rh1ljYtPNr
d1JHHidf/BGODtuTBXyDmqMv6tDXJ6i94FAePPiMofGZ40FCWmnh3y1Pw8T76gpRP4rLgRYaI1zj
RvIYuqflvSY3ROwQTomGD9ai92Wi4JJSsGVSzP8+EZVN0ez9dhhZP5TvuqJ/EwtUVTffDc8emZ0f
9rV5ZwJnDJ5tY8sGuJp/TsxF5qWBxXFfsDUygie0Qtk7N55WiGFyeGLJHIUzrUnlqDgWAkG8/19Q
maSZSfTUCtJxaLcNk6y7yjdoYdvCHoeC3tuhB9DwVOhEwFOsLaAoEUt2G5PFzIuhFeTg4uH+hq6J
Y/Vt2/zjVq33Eq1Sn3etKVp3UQR/2h1qeKCvBpMjhKOCNFWzqIGACPlqgnycTa0wX2tsTpxRc6Lx
EI3OleG/KxzjhwqHMTa9PkJrYu2st9JcqSRZ3dfaHa9DEyjOYutZQaML8ItgKBJsBgy03FY87ZFn
u0nirxJkq4IkI1Iv74A/eMCxTNNB6rldAWDdBaofHliuWQfYvUct8+8r/gkr1VVbpYG3VI3R6Vun
VB6avVVesjuT5XPcClE0t7z8s45zT2BaCUjaobufiznboXeNrkxyTkPVE6mh6fLo567p0wh5anun
bwS6+BtZ5ofMCoMxPL55JlwZ23zf5In3kHGKSCBlD8wRaeiNq+6Ejlf39yzPokPWUt5Jp08VMrdI
ZUy6D0BlxmXP+ILURXLKXwaZ6g+Iwl9X9PaOVbnSjmfbLmdSBz0wpE5Lp46lIyDrPLy0k/gUyihe
d3S51wZQDsJf3T8tH1RZs19eniiY3z8BgbsI6xPZUBVxqX+cgHWyT8paykro0seYacz8kvl4eSOa
mR14UWFtezkUyRdplC13v0AZJDz4jbYeyVAcs1hQExW/m8Lq+KXW/+kpGTLkCcuWmcTDdvr70tKn
ZlS5XRYkn184AqlXrOC2enWSuOU1n/rkajjWSgttfn7RS4NHB6XL1DB/6UN/Yob9dRlvT0i731XY
yc9iVt3iJXHiHPEhTHxkSp303Nd9Y5t/WoG90F0bBs+wof+KbuFllvXufH3E6lTH73zqVggdVtsz
UXx6iI2VuQyBPa5Gxeowodw9HmHe12EaFOB1JrNHSOXxv1+2WFZv7/qvOxFbzx/v+nTM1Oxu1wUd
qQnmbfkhdWv475/xE1Xgrx/ythtYhlTJp5THdV626NBUvrO2GZYNiOWhU/awdcwVjoiKNN+QLO97
dKdvP0MM7pan7umzaF97iGv6R+YTn4+X9xvL+3s3+tdDeCuVq+qYnxrpXsyuddA6e2Z4is5UOsNj
TArm1e3V4KdZu7pgFu69+s/tngn7nTx393HwnoOi9wsU800q/9f1vO0Fl+etNM97rsdGopP6OqYj
fc3LB+bHq08Yk7V6MLOAwu0CGaKXl4J/v6+fYAqIQS2MRRFeC7+9vxdFS5GPtWoUfGU7NIZRHkh9
SXYLGQ3RAqrJxSsnaWAiIz/+9n3/cPqCZWMAJgxPdA67v39y3iJy4iqbN5peXLA1sA0KBofPJrIS
6Bm0GimTkuu66Wr+Kch7+vi3w1b58RIEg1KkDGoEU/19CU2eHe/H5nmbmSEIWLem4QnyDnTXroo4
D4n/4P/haWMp9v//wLe33bSqRiotfmAzQvbbFvbR1l2oLtEEbazQjBrS0Bl5YVzp/bbSfrvZN0Dt
aEontUiU2+weYE4y1S8uyHrveIHYX49NSPPXPru6xNjHjlt9sB0Y3VSdv3CJFLGg3hf8H4/g+4P4
YxeyjpKaV+IRSDmeMFk0OPmy7inAB4KuPdMjBEveb0XKjz8VDhMMOB22sfwO4t+ay03O08ONTq9x
X3sPPw2MxVdmrIP/vJ7e+hKw2/xWTP/EATT+v6GNYVF9vD3zR52kh6ukXWe0il62TvsP5ojfOV+C
07mtmN99kdCgDzDN8uwwd2bwWEcjHgbogUCcErqZX9bgDxXmH9dkv1e9tVVfm8tZv/Ldyd+HPhWO
M61AayxIXKi18l9e+U8DNEsFuNNNxRZ2um9fuipfDnx8VU6djXlxRlFLneH0psgqJPjHw3One4r7
EKmFj0i/TZKC41m/EER/KlO5CAsfIxASy9LeTr+bjc/f6fDIuW1QNUFiFTwoAGPGwU8yS9BjpVUs
N0sFsZPRy1ywsJMrx+FCmF+4I0XpgNK5JGM7eRXvYRgfOaPt7m97xE8YpwX/0BQmuCboxFvdU8iS
bSjmJZ/xnKDtQ2XViCjBDuhxcZNYPaI4RDQDEqV7e6+oAvPoG7j9HDsXgj7QWO4/jxDBGKKn7aMe
W/W2igr55Hzx67++rtEQbTUGcx9MpmfPTeqpreB66Rb7T7PuHvRYfW20OszOPZPwG3te3uDmbM6u
fqH5O0pfRGvhnqOXbtSigsdk49+L0/gBkcFjSlGpRcXsxXoDePc382Rox1M+0ybfRlOgVZljyu3s
Fe8LjwPy7hWiXVAUhqCycFNU2M1W8nrT9KYvhgANSdPu6+I9nmLiqbwYtCOeIaUH9HrbeA9lmLDO
n63441nh5ULHbcJh7IEdRDs73jEV+OWOxOJ+2+9symtLJ0kXBYsttuU/9jtYyeYrJdVqdrWxKXAy
HBqEg3fV1SB1n9x9Ah4SNSc/Y13qTsa2i+aWvylcDWpo6VpkuXwaoEIYLHxmiZDrHjBL6p7x4Yls
tOYS+6fbujuy6oOiFT3p09w8Mbwwjl51cZ8wdhcV6o4Lji7RY1GjOtsUGAskv3zl5jfF+u87hYem
6/QRCj4uxve7/eNOn7VpFGdI2DMlQHjQIgh8+vg6QcPmy4nzoA5KFDj8u8gKcPwKTYqZ5MgU23Tv
8Wta7WGZ5DXzAyiBmARtGIa00IUzEcZ/Yv916hfTU3SN+UYhj3ypbcYmcTHAS6zG/rJ7mBjTZ7vq
ppewKr2bEimgm7p7/Sh7ac/cFlFy8swTdNBTJG3PWxS2Wod3gVc0FT0Hgebcvo5leB6AnTet7p3Z
QZewXyUi6P7iXBGa5b7cM3FqZRsQ//+FrhigTfZOta9eA5Ttl1GF+lLjbnTapE7FW8HKB5VEEj9f
7oPoCcUtYbFEpx4T+eMkW8kXV6HZwk0gcc41X1PS07r8QgqRNMVT/DLLp/ut7t3Xr03zScnO6BSl
ujVWbAd/iXY6exyc+w4w7gvxR/JRo5U5xWRltYVNSuGopmv4iact6TEPq6Jjc7c3/tEFZAMfsZkt
NHijYiptid1sn3GojjXvZjp4LhuUAujXdXdfoKQ77oqBzY+anGZ78kIr9owIawtGKb1H05axZjt/
FScP3Wz3HtdsJeBCiMEfQ3t3D7EvGgJY1kQtYTjNu03mSH/XTBeExAZBeRYWcdpJZlVwCZuPZGDs
zLicYTSyPMTKKg9a4UkwPq2ROU2GN/TiHSpE/TMtnGJaAdEZ4ZOGWdsY/azHczOvzn1QtfcwhZhr
fGpdzePH8yzqDnv6fYPiT3NPsBz6p5X8cfWLtYIDBZnDbgGG4jMsR42oX53FI7gu0lF2Zts9gBiu
y0C1Ee2xCZMcm/r05nlEKtrozrvneQdQaafyQoNAqm6N/vnlqksEkg9IVaH5oeF7Qouh0jxDKsI1
FX0a3hWAanaYGX4VPi0HCulQxxPq4LQ0V2tcjCrJfHqtlF0yOCExpDZVu5ipSrtzW0XSCa3UwDdG
dqWRPjgsiz5OTdfCvWAPiOFd7rbgXZWu3CkxUp0dGbswWuxacbJ3Uxoy/9lRewWhBWe3ejgptfaS
JkRuH6hNuJ219mHdvcvuAQotO0UTYvyGDRoLTSPjSiCdyvC4Ah+xPMxVHpjOtFGIPxd3rmidM0ju
WVjC4pXaOAJTa0vD4xcXInNowsIiszLHt9RJlzQ2iAlPAV2phaY95RrxkYv4/KXgwt68qten0Nid
tsnmTgQ4Ah28s+RuGZkjQFzacYaVfWVd9TTAZaf1gvzUsbpZYAZokq5NWG5QJHbZOcvSS7PgOr6f
HAwFIJFQjmyrayDtih4dDrzd1wlQF9DXYnwFBMgXm7sKA0E6sqSJbCRVeFkcXe75enIUX41AK0vq
x4ObqE4RSu1i1MSPiswv5z4+xYePGhLItmGvmZ0w6EkH15U00/x8VA+PU6S9PT5fTAQK5PrJF1Y3
o9c2X15jHqfav62vaHqHHBnGUtrzrqtZ1pEjGgUoUK6KNcWiwTTM3PBOykHqVv2yQzHw8u7hsV99
WalXRtdeirNBH7cC2bsBth4RlmsYhujeCVwCf+GFNWwd3dJqa/TpN//Z5SGU8bkvtbly3qba2XfU
uyA+cwr9YisJiPOfo/GbuAx4CHzY+s8095am1cUk4G6WfDU+DQfTzH3lZKtsdOprSNnax955lPQb
aBci6O5UOJxppw0Qvrl6yogAjJi/v3+cP1D1hjIs7rAaltGhz/7DsFTutIJjWx9dp89xbbO7gvBr
LNxOvWtFWYtKJgMovW45j1XGfx85ohiDw3eVs6d0pcD+MK6ONGj6yqDQvWu3roB+9HndwU1DDhu+
IP6wNjK0ZwRoI0WX9SkqUBb0mkESQ86thiYqZ+jsEnz0+56PHhO8IKWuAVMwg4rUnYXRH6rDa0eS
3Gz8mpb45M6e4Z6dqFMfgkcPAxx9cGpr3SpgNVKiMlrC6aLPIaVQ62z3E80rdzBDoWj6jFmz3rOf
jrXufqAIB8T5NagukeUfurbP9l1FjHgNI7z06yHKXik4LhkAxndwRd1lmKcxV848c11fBkxKkBHz
i+S+hqx3fullY8OKWMNL+lNlW4Dm4mjQ2Q+0Xtou4mZkDVrrOkpjnmBZsuNpspO+HOq3upuzfIfX
7qH/ypnL15H8gcyozMl4cHhepemCOeSejJPOZ/HyLjWQWXBgnsRhUbn6zYVhlUhs/O291NaVsEIa
buIXdExDfBU1PBvkEFUOc8/j3if6xGZoNcrZLjfpw8vYEtTAbEJJ9W0Y25FU4fQzVl5ersfa2MBE
6RANn6S5MyEHDL4g9c/ZdZiy9JpPiyqMTL/hfqxvW3u4Z16y2feqXqO7Rcsz5Eg/dVtIxq/9Vt3J
8N1MnAd7djE/a20lHdXZ5Gx1DmWccWGnSHt6e+CmIpBjc5gHKmMkycm+DE6UG4MO4MLSLSb60807
rc8HGuaLh+AkNgNOiee26abLasTGoy5YC8osJ6ZrovjZQoq0rRILfULp3k7ua2XtnnFLde43l7GJ
uZCGwioANshx9MLSAxdy+ExPCkpSNfjDeKeb+uk+N69nJKlsRdLDu8jeQXGaMlTuwRFLnYP7+Cy7
t0De4I84f3aZ4sAe4Ki65S445lXYftw+H5+k1VfOfiThIXTwBFkrce4QSAG3w7v72qme3TjqYE/k
CYRFJFEWa93fRyUcercxQmW9b+MQsq3bYWvL3vqcZFhGrfCslzvy9BpaHzc26PvqtDyqYcUMiss4
eDXMWbiqA4phY91aWB8XLzPC4ulYT/fcO+wOFw+ZanFxpYj7585l1BoJY1ec8X4p9v/bvmBUAalA
Uw0ii5Vvi4k/SuBSuqr2LX+wo43I1cSEwYoL/KsUlOFpJK/rLttJOwmnWtSKMS9kQnzpVW4Zm14Z
2L1XiOQ/R7Fgxkbv1aa4iOX4iTHAPjqAwlntIrx6x/iOHrrlX+MyqgIFS4Ay+uUu/gsUC7sNRmOy
bui2or61yiellclVcb8wn1D36OfRW3WTFTWn6hlsfX2Tw2/baj97hzZ2CMJUlApICRS4APghePtA
QhqDkBuHrjJIp7eua7nYSGTrc/AICvZNV8f14KOM6x5GU5scywN1iYMoLjF51/6lpVSwmf7vOWPI
GIsotqwYtm68YZzp85qat5Z8mc2DK3s4HeUyXy49BVIDxG7+H2UOdBj+zcXZDB4hkm/EosmwhkVj
xvtBjGzEOW6n5VfTl5z9Rwr5AYFeICV4w/uWU1GZC5fZC7l1HFu+CY4MmjmvvFYRvKBxeXXpUwMV
TVD6dK43y2vpsMKMU7AvImquJ04P04sF2Nax4wlpgRO04yEhkxC5hNd04u57nzCOB+flA/a/FR8G
E3tIbqBsBS33qgRlZMX8BwbqM9qhC7T2hHGi95iI6uTrtLy6RW+HnXTlMzmPTb9++B3Lw4IfztMx
qjHngaiSIuFOXGL0BItkqS0xqCGz1WcoPjB7PXARlKMwQVaHSKTUh4JXT7DAQocj7qKxo8Vg7kv/
4MCIPk4h8apkOPucrpClgTJo3Bgbc5PxXMLYmQhfTfPnGjpS8tDDpchYkaBUDoj5xLhVKOnwGoom
k0cH3gwOPRDohHCoF+j+BhmQBo6WjRmKvoQ9shKQZud0PqG9j0efL7ITYM5ZTqfjZp5fzdFMInQh
NtnwuC1ruxTwgtm2nfPnAPoDZoszMWFd0t8lgu0h8GBq5jj5qvHUFvw9aMnXGCeUgaDeec04Zwd7
BA/XjmBSCOFSHSmOSH7wltzuKFuMrKEYZlI9f/KUezJUgRHGeLj6dJbXriA18WS4qx6/mb4nYL4F
iRix6Qg2JcyTzpIYFxS5GbXAGO6JE58QoGyIQH0yN4/5vQ+f37OxEy5f6zBycqfBwGZ4bTmDTYAx
JtHN+DRd/XPiPY/QlzSsk5fWFj5uCb3bX+FDP46vVx+d9CWMAyA3LRdO0RBZ2CRzJMuy3/OwFfcm
BjtpOJoTYxT0RBv4cghA26jMyRHyIOw5ew+MAjzBPrRJZscTi4hVZ7AnIkd1N0I4ceH3Zaix8SuK
09kYep7iCAoBahZkHC87hGLROFUBMPDYQWmDSCQswPd73xpQ5J1ObQzK0KTIRxx0akU81xtsD6pD
h+KrcXScjLx0sOMYpGAnI6EIidtZI2NQjg7rK51/x9MMEB/F1d2B6Cq7KyaIsJqcZnxyDlhouWng
5rNJlIxTVBLZhD03GnFMnl28szGggm6BVGoE9bDDEsfJmmBUaUzdGkG5G4yDzaqnQYRVmS7jvOfe
sCHGSYlltBSsE/xB5kvBXn3MBLlWUGy/zCEAKIuHT6tnqO7DaMu3gOfuEhPB1uQtR94kC6CVn1lT
j86uc/XmLdowpzPH6ns36nxbP3jKdDrOO3H8CAfjr6TLJb3ILUXzR5GIdA6+BR4249pJR7Gwh5P8
Q8u3cFcaox+D2Aau+PmtY6jgOmt8O3K/AX5wSWGNs6940FuxHyjx3BKrpocyHP1vA/kNK88OT2Ry
8aLIO3GHPfxY6Ce79MRo1SCztrmxfaw8HKjTyz1Em/3Hhv2VpRqDVjhk6CmOzJrh7FgFnWe719sg
7xvHCjI+HjOzOEHrJf07jgc4rI9JWhwQiiPkObJGvu8F/YciEo9xL6Uefvq81+vHgG8qHcOwNgbC
oz0oprWHkT4b1oASmOksKvz71dmAwMFDj2O85MB/gOP8MIP6+Nr5uTCPKdYfWZxjIfvRfq36TvcM
X6DyFg8csIFIBL0RSepSv3m3JeNMHKlQBSRuzcHnfO2DLx40dia9wZ4QbkdIM7Eox5gUAVnlQLTq
OloR7Of7nRxLa0xiCmHGwZs7Tm6UoALKDCv4J7Ax/bvviz6/5awNAlk8uYtJJEZe5EgzEpS9vtGm
j4SICEsooKwqsKLpn+J7gfskW0MPd2zLGSfxmCgaoP5NPK6cEvsGLDGujXe2plTsN89eH8Ii0uiJ
hZW7+FixKZgNL5rro5wSzPUPIBHFwN+7jGd3dyINqeUkF8iO5pBvL0AW2YkmI02KonaUWA5t+rW3
u67cx1DFRMA52m49r+TIJpbwPLnt1wAkW7p3TWmXVnQDxSMO4DI/vYbZw5Vmt6WQAVCBn1yVtQK0
Q7bebcRG0qONOVEkCx0IvF6s6Wbu5NmZgCa4H4xOXnu3VQfFMbKgXPlP7stom5+nMJ1BYbuFIKjk
lI9bXolbPIXLkRPUPSPq4me8GMZNFZnh0BQO49BeY1pZevoD5w24+fz5/XMf8e/D6XbZsvy+q83a
/XT4cYoFCSeRgtKDwnYsNq/w8mQj7HA6fpk8YZBA5+q0oc63MRg5Q6N49ZENPIkJlvlEcwIOpEDr
4Z/O0MFwUdTDAKEAplvHFgdqTwrfq8QyVfJfvuZWa+PclqXedZ1i+1o4RHmf+AnP74g+jPvb/W6+
7nZRptUFhI26DeDhL3Qu218XTttlP9nNak7hSTETkdbC4wDxVKuD2pK9EEvwZgnFf8cGQsSlyFuy
2i7cbzxgRMo9Y6lnGzVY3DjyBq8/0AL4wfCjM0znN3nvjBpsMrosjLz7YD8ePVAPWRQnyA0x3Nil
gbrJXWAX/EEX3GKfOCqiNDE/IHBuvTY7hbs7BJ/RXXJGKSq0UdROZGeW+2tgGyB7IpX3zs6KR+dl
x9tVIdFq3px54smRpr85Z/wwvTL/qh7fhsT3an+oUwOUQoqQVrp8zyJc7BQO8RsV1psHvlPxlfLs
qb/SAQ+TJqs3/3dR/j2hfEPXIVZoumramkUN+6YnOLaU0yvVbpfZa8DR1zgcJQCcwZS5wZGD/O4s
HGSDrOL5CwGKW4czjq/fZDH/w+b612W8DWia5nhpHY90ONAkYccbHSqjVthbvaab8zXe3IelUyXO
wHp10qO74eRYyy6tOhKOF9GxWX9ldwba4jioOwd/bB9dI+lwHCM60RCs3jiUj1NES3HMstujYr34
pkz762yNUSMFxMnhgbbup3hOQhtzWgdnZiD7I0S5vRexzWib2o2CKRxo+CR37LB/+ZhdVzQt07bU
NnZsnt45QrzC+rl/sR4pbNJDsNtRaiZ9HXmFyz5CPAR2TnY8umiEK4H5Jet/v0yGnz+0JJrSgi5n
mQZtyRsRYG+W+8MrMbLZHspcTgWV4W6u+6ewnJUntPoxbhb9x4ZSEO3UQg9LNtN7T1bcaPnwq+55
iNfFCij8Si94i2ANsUvlDPGX/nmsMDXR4owMEnhuRVwHVmxzbGTDo0+MkwarsKCrHhi4VLtVJ5sd
1xBSIyByTizGAkWM2EnfQZcFdSvxhcncJKo3dwrW2aUnLU6jwxf2hTu4yCBHrw6936mXifzN1HSP
yLmfaxywCU8X7md2Lwl0PP9ekeZpfDQWnSHVJpauwTNS2a/uPvrNmYETZmfL/AH1bOmVMzRH7n51
h0db+xe8TSguMK3jJmO8NfyUtpe6ECPtBn88s3/FJlYLSSxLREC1f+tV0SGWRocQI2NSXGxcT1vR
vn3HHJGHNzSCwpOGpz2qg8fgweaFkDZOuDhlgeM1YjPDT7vG6DqWQokV6V1m+8FlmsCL51T09itp
CKQxzIIT3tXZ9DwuRte+ENlfe4xEO/swWRueHrx8TGzclk/t5mtDHYOKyyYZwSgETJ0deyYk4yMM
8mPv5f9fzFH/O3WEUKMyQNZQBZitd5bFgUHdK9OYo5YJA42xOcufrsZAJ9KR0PKOC++0prdPRk/L
A0S77AowFo5N/lHBeeKVuXfrBRkebBT2GeNn4BKwl6ESom1QPzVG+LFCPAeEdj24U8bzgeOQFnft
1wBqs8TMDsuaNKiplF6IHzkm2Mz//RXZP6AtUDvFf1uWSBR+Y1eQ8KSkUsVNWjeveLjGEky2adzG
cq+SI8NEJqAPC/x4vwGCJXF1Aa3pYbivhda5D+x+IntFdNAZ/LXu3sHwEss36HmFgKlbPAKKDA7v
W+9oxOYcyFcjU4LVRGDy50GMrpir6Y7Jkfn6Uhkm0ZwcsZqWNhfGC6TEsKYeXUYXmAZfXYYa5Lld
XzEEQLvlaV/KTNajnHWQbjLFvV095atgHI+eLp8VXA+zS++Olt0KcOy7osBj+I4wiAkH0M+RgSTC
u9+e5w9URxN6rEwGr8HWRGYXm9Yf6JVkpdoxyZQchhB2EyJgyA42uvARuODQx7QUOPYlaqPb6oAR
/EnHWo4iMgyRjLEKVpmGtgwPkcuwrYNFDxAO0+6Ty24P6RLUxXl0DcHFfpmwKz8wRU1T0+CRGVhc
4XD1dkKn9/qwL1IjF4HSdNFIJR50m1R5otKrSc5UMJHCKASiwHFqoEnNkDpi8Vp5FMTT+NVx6ACQ
hA0/+gih237/w/S2rWwsyeRt1gsyjD6hqtBOMRjrpMjkKPYBt9wmxZRmgesRcWFMjYVUM7Jl8F53
nnXoUgdgLMg5x2esPx+y8yl9fhrw9s/h5Dja8VcqKtPpFjw9n5OKKi+anENgGpqv/d2rPv79uag/
wGB/Paa3M6eqlMaSMhWjZE+EKBNcRfMTjIkqWdBOxQSZ+xT6M06T0QkD9N/4AT8ceX/9+Levtank
V4Z8KZ917jRloD3Fp+wz8sGqZsD5n8T85Rok882ZVAABE7TiEifWIY1Vn5EaEadQ1BCcCFHVjl3V
jVJSbmirhaGzI7ec6DDIJtEl8XZ7f7L7VTT7Ayr6x/X/Ry3wUp7WEx5T/l2AIVR/jnqd/5EsbzYE
WtXO192CFgwuJty/RR9ur4do1Jl5RB/2CDHcMgNwcnQq7NrHgUXcwzFs9gPj85dPQvtp+yfeDg6G
bdo68Xt/f8mlppnXUnnlMz3UR8ZWGtxJSyFtAWSZYBS8IStX0CsrRjG2+wyuLqfuRYitorJT+/YQ
kQ7gssox+e81aP4w8oO89L8X9rYIrvdDS01M1uALH65nCImFYjbKseZi48Bs9IYdBxbbdKRR/aF4
kr+xgtMoQzggJGf3oO6WIec7srJTnHaFnzkzPsD0wwh/czx+mEUtdIQm9zCdoBAKUSb55/7/4eu8
eltXsiz8iwhIFOPrkZizsv1C2D42c1KWfv185X6YmYvGBbp9fWxLIllVO669VrGhDV5HBFCfAij+
7/f060v/GRL/7z3Js3+YTUPTy/L24J5oCsJF9vyGu+TiwtDrPHzBryV5zaqxGcxwTit5/e8fPtf+
y6lWmdNRVNSfaTr8E3Vj6u1Z6bQLnt6vPWnTr16BAXW0Zo1CgyW4/+SZBgfK3br7C1t14Uh+f7jM
PYQ9DWLDmuJ+hbX0r9FoN/CnTVH+VqPbIVpRAXoICtU09xK84srq7cpqohdiYtsrXMUIDnh6XDkv
tIXbnwkxg9FH+0JiXJAWU3BGIuLpKH69rex2bdCIpPJ8cvI18G+P5fSefx/+GE9QQOs0nwONjbdA
D7NyFYYSteUZZu0zBb+5qwNVYzJsefPrWIRgdhkukg+Y8O3WGg73EM7EC6eKagYpuI6WJTgMaJFn
buncwZ63UR0pGfKlHjVryn8kLLIPkY8lAc3xFinTMUd6HG6LlIxJ+2H6NEAq/fsyKf/FePy/VfrH
gSwei+ZyLUEfMuNR7C8h9HIIreBFhZaLfQbnVycDCJXPLtKRQBmtaWs6Cu1rKTU9TuKfPhIV/i4Q
DN94nIVvZi8KQ1SNoFtmdIO2fekvvH+/bOybOJD/3Nzgs9H4ns1Aa/9z4lox9aa4ad2wq0lU4C13
iwzslOarQZ+0mJUhaMMWWJC05sdTVG4kCrDOFXzbEJ+QWuriZ3RmluoVSkc86pdiLM0vAA43mi37
c4tS0etLZYLylcqxQh1pcz9oEWKuexOO0NJRUzxpWASCIZ3uPTo0pD6xAdu05FYfij9SOu/psF15
ppPz8Kr47jf7Ks6dYn0LscfO9GNulAxwhQ6XvRbdvujOPL6qfcOFbJp9LTRp+CK+p1nd7Ju9iZrB
fmD4MKvoKG6gwteh/OB7asib7kd8Las/cjZPlPdZVsI8REk4p1l2paj/9G+rs3Wyf3de2CHlXVtj
VHoX7+7P4i6QuKmWocYZlNkLb4EmWLdpkhlk4bVzd1uLJrMj9BufNAwr5HwujGjkS3rXoKBylCwa
hHNQ23Jp62+nAPfxWWboIPD6Fir4Ouo2sttHT/Syeofz6GgB84irV5g77VILhhV9CGAPnV17d1dx
GS90n+7DHtOZK/2drIppa4lTypwmqCk9GPweSWKUnlx5ZzKuerIfcKPr7tVB/QxbYtpdTE88Om07
twkat3GroBFXvkZWIW7QR2vi3mGezoecMjX8zj8lp5ChVvfizgNgDd7dmRzd6YDliW5A455JEc/O
KRx8iAg8evFQ1mvRuLqEmpP7TVCvDIBxC1AEeThEuS8dWWa2ZeUijRKgFvSMXgGd/QCl9UAlWR0a
pGGm79dh2D0Iq4dVhbVJ87A9PBNl04TnY7k3NnU8fjz2ZHNx/6F9nfZ1jC5FIicG8j2L2NgWUXvo
P+XUfK6UdPwcD3p8+ux2GMjH4fVaPT6n7yqbf7YJ/99gS+H9C1Bo2pUApnaTf4F6fW78mfwTtSFf
eTAIBDwEcEj6Ite/rsVXDTA8Mwjbiufy2M7DdiFGEmD/F3+mB/fomi1CKEd4iXhpFTy2fTpu67/P
/bgljgLmsjd+hnWfGj/N+rQFAHnfaz9PBL7AUKDyhTryx/WjTqcP+Uf+qTiM0/oeN/Q/4mtcBAh8
bU9Qvw+xfnwBPdreqRsyxfnR8JY0ehQx7228Dz/FR7ef/dRbfjkT1kykjgyVf/VIcd6QJjshVP5B
J62nzCy6FcMHX1TRP7zuASWqx/EG3Yj+RYvn+TN88KPhgx8NH8MHfzN8mF80F9TjfV//7blF7YfQ
pfrTb0dxS2BK9wvgiUeVYhLYX9DkhsdbTB8A0+7/eRLXvXrkItSv2Y9CG+lDP/IK/aiShDXeBLf9
AK9F+n4rEULgpeYXn64eQejwbnzL198LVo/gXwyDCfp+q/zc9926fGvT856LXBzrVKGkD3HuntsY
9oxhr8/76kPgXY4C7vbzOC4Ui+ciA4djBPKDLzXv/fzTiG/5Hz1hfs3f/uc3C/E8+Fa8pLP+8yfd
nv9iKSn0NB90mXmooMZgAvw4++dACnQsm+GbCQMbkWz1CaBvf8LcUA+C1+Tsq0m3lzbRarI0R0SC
XfwI1aPmU5Dbsv5HsEsPT3Zk/xzh3j0o7iwzZODdzyPZ1/yFO6dJvkhKrySyUIgfZKsN50kfClGy
C2PWNxvQIuYXiYsN2m2OESEWxweNngw6V/DPEXt4cibZBdGlDFK0YWJZ8hirJ9RrEXtAbDcQfK2M
etlR82FEi6T7EffFc6gBSbDXgHIZSJOg4ArO0r369RJN6DzCIWWUcsI5EIunoyYS0IghnrumBUST
FKK1mfEIH0ycqtnZ1qhCAsQAzpt7OZyifSCUeqboHKmHMRmTc4bEBqKJQ9xu0Tuw67/6sd+y1Opx
Ejta7M7iZQ0f7Ci06iRL/xKNuC/zi23+/NG/7vxkcYwWxxLlREoFx+6Dpe8QtUOppsOtDNwWI6jv
88R4VzJzc/6puXY2Bg5NBRZy9xX8xB0WUzzqFguMHvE5ppvExCU24IXBVIPRLtPTlhqbM24oTm6F
MIeRiSXUgzNkmEo2xIM/D3PfxDH3oTC6eoLCnXjsLi7IqdbJw7sARJkfseKJiiReu33+sIKuHPP4
PWVNfubOAHWZJA5Gph+xn9Fs36foJa8bd8qQREnVsPHzVECOh+i06ZBJqaJbgFlrkJC7O6/wGV3t
WzAhlYkYX3wJbp8UCscLBD2nQ+VVzNyObhe2HyR1iMLGfQwTRGhGj2zmPdM+cJjJUEUCPx5OAPve
8jcwbu2m3Zy/qcdtNMgKkII4XCO0EpM2rdPZfhE8PqvsFdDqO+9ewdXpdvzaHbhm463ctMlzQD/v
Hr1jga15MKFx0rLuwpTeUkKH4JIWwe/c+iu8bc/x/WPcNmuFIuoD4QT7JISF7R4Uw90SVSUFoHfu
d+tH+Ainde6feI+RZ6T9sIN+pj3t6+oPS3sctzn6ewtX/PHN64C/D5y9Yl1ugdl2iK+ckoZjfI7P
cYOw5YtW6xTMMpNnXyS18whr2EfmIcc8ee77LUlOMItMWzpCzvHwntGExKIeQKu7h/nUAiGJmp64
z4HeTci9+/d9sVa/urimakxlGfGg617bD77uFu4rhIcjEBtqyPj6oOSDT3BPPIohNo+GXwS38Lnn
DtI7bnrcFCz7i3Wt3qdoiMZEZF6vw/zwOJjAr6/wT+jBDUdeBToe+LYRmoiqewI6ARCbSz/T2gxO
2wmf8/Cm9SuU91P8Cu/V8rQdYoWHh9Vl/+/LvzzT7Qly4Bhmu7BnhWcaekZ9Wr6d4z6VMcizfcdL
evGS7uPX6bTioT6Rv5wflY7hXDxSub3/gAYZ9guhHsqhZp4+xdo/yhW/nR9R7cEIQ+wLwcPHsAd2
C7cHX7s9goWYoQnZUY4ypByQVRzBJePw4AIjFEQAk2myr2b/QDOS1WHVzz/5++PIsQfx87T4DrFO
ETn+hpLVHiEefUMMSuD4SvqjEknBbwCpYfcuiGEaWfcx7UVwpUMiAq2Hd83UoMvO3yKsOMPVLsZo
1/OwCp5xnww7nSNA5N1uBv8/UcHzo2ftrrsmegQIeiYvT+EBt3/btFtrPyYoT54BhkXeX3mIz49h
3a1/owe+XNE+BsrNJpvxmiKo36a4WeOGU+GKr8LzjdtO/IBY4xnDtk2Iw/XEN+Kb3+uoMqEs2SfN
e83Kz5vl5N82kz/5I9IEAtibQbbyPSb6px6IX1ERDc9r9K3iyiRGMX76dNEtz2JzbOsFUxQ0JF6h
WGhxzQxdcX6GTFpX6JBeDhIwiw2pCSMFGIgClOOOXAR02qHfMFz8OtDRKKIuVIIy6/0pnSEKK71X
oRrp70oygEB8LuuPItUSbduEN99AaO/iy5scxN1kV+nlR42MEERLFcERTtt9DpaoC/EmoezNYzPG
ggSFZ0aLSPHgOkkYjfARVwvytxaJJx3pOjNecAEv/3rM3cW68Bj/DsGGWshB+ZPXbBc0VcuAmYcM
wUgEgwybBvNHGZexJjSLwHJLaZtp7tUjME2U5P6lRxc/53KH8Hp8OZWHOKWXo/i4sKpt7l5hMt8x
zhZLWRM+uRQID8QHOtqGD08avpd8FO4sHcXAE93+YxEaCTKE+9Id0py5CUR/USu+e6ovRfdU9mSv
JGe/0qkhX98XqZmdftp9vlG+hPIikpQOMm0pKpcAVck9MsOWsvFnlnD9B8x+wAwWEIddgcbwkOo+
DRZ7COfIUsESb220oI9PkNyfvZPPPaLGXdOoeUVXtCZvcetW6Z37MyMqUqFMgOmO67s3xsVfPavC
+foFcvDMgHC1+vtXX/XRZF+3VATixU+3vXw0qeTnx2arZ7Ov3h1dKXv5N3+WGul593BVS06utiCY
hQrzKNsj1Q0gqVEL9Q1UJV5BPwP2OOfplRGSbCrBx/0TyT2y84FK2ckHt2DTcGop/Z4cUL31EiS/
iwhqKK9PeNIynAJKT4woJOCVjRWdkOaGjNntI78u2wdR5opvJEyLsXyWlgLIHbEqosC1fFqdPkoo
ZyH76hkKX4108zBb63m36raDvJpDH3MXbZYrdotOUm+dS+v2SmYMTQGlJdQuxd8YZ0sy45e+qkqr
K1cL/p5o8rSaE2F+FKUlIXaoL1tAjGTHSa8zUia9F2ET5dsZD/300zCHkinFSoLhqV3NoDCioI1M
aTJ/f2Xz92fyiq9vSIfGNyQjUp7sX3MNFgcH5BY0CaS4/0S6dXf6lNb6Ov9b7YAd0SaU30pitGs0
ixDa8y7kPLorvhf+gDIUlojA7B6pYeei8fyZp0paTH+Mt8fh/G2i+XRGuJoWDiJLl896Qw4JaYYa
53+1lMOKOluwAA8181pGgmZpS94mpwLJEOdb/gPqm32/myLxaaZ9+VTXzW7cdBG/U96qnQhSDpfD
WVmdPo07VkRI+tIFSabdABvpHdN48QjqkAFe39FN65Pn95AV7wu6AthDE2Hd7p2d7yOGlm9HYaXy
t5NoPt0+S9h9Dzf35sJ+4OWhshJKIFrafU/RPBh2l4BwJ1DS5hvY+fzAUFn1fZ/+jLTLxTBAnRhv
A0A//hQFJ2YEsiIULxmDQsj28vwVwFz4wiVglwxJpajeo522VjZycimXNxBREdqvwdwtN7L4+E0R
tgHT3wmkbNgLqpVLGSnZF3AxMyZeK0IQRMpGteaYspeThzlUzAVCZBobH1U84Fbg9JMp5GxTnrq7
TaKhxa5HjFdVW4YdcEI5yfgr0LARMnDmZ6JHYtC9jHN3HlcRYnAczAJrJmMZEbH3UbCjG1uEjwBs
LLaz/Zi8KdQ2jeAPguxDoVUsyquhBtzpylyL+HXnGSBj3Tm9AYXLgWsoK7w5NCUqpE6ABIPngVpo
cIpzbN0dS2s6NLJgQ51naOJ+GcnCt9r9gmeASYbU3whJEBC8a60eA6esMLrgxhgDwkoQqtK+NiPZ
m6LGN1JmyALmCjMjNUL4dBGRKLMFRRS0/DxKP45kV1Spn+EzvIfFX0aPfqTMzG57cYmNN6xAv5yJ
f/6c9hxaRk/28hHE+7gf0XOKKuqslXMJVDIBShHo+vL0kgK/k/7Ro4fPHSBkbCAuDEUmkCXZHig2
UwFCzXQK797CIv+JoBNkweY+uDAqPcNWuLzH8vANkwouQt5U4YV34mJ4vY5s2eBgNRzm32AJQdVq
Wa9k/JsQge/Cazhs6cPH86wLcTF0A3EhM288cNARCy4iQfeDTIY/SxglctuYjrGSLDI1QoE4oIRC
s60iJCRAcF+8B9e7UdxrKH9pvBe5XpK7s6QKhyMMe3vp3dgYG1x1vsk3FfFYwjxeG+i7WTJL1Hcj
LELpXWUt2kPB1/qgr5G7Wp7h9RjTBlE7Ke4oMVU4beYqeWQwjREjo8wCreHCx5W6RdQHDTu4iSAa
R3eazRqqABDqgNlF5+HcHOF8dTbKM+WvvW67cIyEx2grX/lmkXHN+UZLWvxzFXKZifSeX2DzUpLS
wKoyuAvh5BzKO3O3iHT+3wb1oYqMFAUMh1mjRYjAYlS8EzdREZ4wbZTQfH1tCFK3DRLALhK+Qk6R
5Xl+aZzP/ofHmc2SPpD75YDQbcBkoPgX9294T4RLsOPR/agSmJi7IpyOi0xOdCy7WCfctfdazxAx
FPnS+Xse3J3Kvy1VR2WXM4ns56s5T4wh6gCRaEbPIUZ3VQ7tiH99WMgexieyN/FOhadHvSvCDuLc
cArFCTKxOkMIAsI/cRU8HSW5/OhcsPnOiY4fB3WdhzP2nB5djx07r0C5sfHP7OMiw6IHi9WNw2ak
4kMe1EChtecU8HfO2UZE17qQexbOnYiAEMa6enNBL/ji7hkkRTu4IdIAB4Tao4/98J4IzoIQQSxr
RKp9jn6HhhzjwkF2PJo7sFMigCoxbsEAvS0inoqrkdbCCj9ZTy0x4SlbYP5mHrKpPnOdB8xgqkFZ
8LRvVrg8HBBKIzbirlw2/ke5V52FU6+JDDJtc+baZ8nAXY6UJTVO6YJZTxVpcDMrfXFO63j21YRV
+MjEMhIjRmos0ltxK5hcHrPsMc+dFFvc+vOoZuW+DcaAtRVHW4R9KAHpKSqTgq51TRhnm3QESG00
v0C6VixavTb9eq2gN8Uf+NcVRso7uT29ktJlljdiABDbWmfP4LFU1yMjY/OMp4/lgGnARZ+8XDP+
HJwA65gOvFihFM2OxMgJisEhes1BH0nbKqkSeGTCyevSwZ4dik2xaTDbN7/dE7wBQFrwHoileIY9
JJdoSFQWqQ0oHLgLuj5Q4PJxmleF0NBGVLGg24HQbDUlslu77VqiXfTYlxCxacdraHxx0LJOXpXr
8YM4MdHfjLjdUXb8UxCLjq5GQN+FRDUQnFDwhVQL2S1a964eqyzXIhv5ccXj10LGjR1y1YChX/Fc
9EhijJrT7Ok8CwJDTLpqNTvF43Jj488QGhsR9XIEAo6CW4OPYPiemoKyYibAU1ANPXswnpEfPAJp
/aIm3v02MV/rkSMtApSBfQ7ELbkFJ2ziSDC6AColp7l9EoUei5HjTMG1GSKmju4HmY6ZlgCf4j6+
b27uIQ7HP+kxUmYrAJELvJUaF/4Ldwoq1CH7s8hmwGHRznBePHWifhRreyGJsHpxsECCCTGbVY+T
vAhyNnCjFXBzum3RiQ+adkw627/0itGVtoEQky3dgsYURfRE9fS3NhIBP6wxuAcR6udCvxUHwU5c
AxSNJkuhszu3SHfQGNNQcHy6EKvi5qVA9boVroS24TMc+MxrcD0wB2RrXFd5mDHGKmRSaWxkdLZc
lMAtonk+v0lrOKIebNlzOGPCQIr1teqUGUOuyZUFyjnEJEHWLBm598uBjUBAsPCrVAacC2gWKwaZ
qDOxE1Wn4De1qwVtdA8euEkCezwBUFTUsm8Ret20VUqLk8YEG20KjzlsUqPeMuxHdGcbFE7BflW8
JkSzFhPxJLegQ8ZISdZ9V4CE/k7h1Zto8LApt5dDsWsPOlMSyOOyTogaq9RJNRyaxgM0UlyTVSVX
9wo26GmfHMZXPflNjZVU2y5iNV5glwxg/nQJ4dU9ETfUsDTfcWaCPkali5/bOojURphfi/IMeeaF
ZviZsE2nn2iyYYi/lrA2ewdywoS27RLTB6L4HsyceyD+fLDH2PR7//V99gSDr8skFGLHZ5wDV4Mn
AxvHAWJQjz1O5sp3l+hh4TK2Aw5AZLQQariabQRoRfvnRA5eEFrQR6miU4CenN+RDxFdY+Bggl29
fLY7u1e3xPbnUjPF7q056dWJLFVZtTG7zr6thXYHkEC7S8boGYy7a5DHHai7Ky2wKpH52u6govZO
0Y0wp1wDiheBloJqsRoxrwrFgcTNDYnM+OHp8+SCKTxUCarrbJf+oKXVrndZqGR2QPvR0nCA909R
kZUD3J5zIqWGCvSjpV1EOnRFqrciBSdy9h+fqGhSpXmR8uuMS7rjHrrPSN/25O8tlWbNq/dnwlQx
6wutT3K2yZx8jnGYggWR7ZyEHMbVNdvJUdLzCrXfjUSfu3ZqSwlkrNuIqPsCqWRUl7FHtMFZL/cW
nQnwNFdPwaihnT7DAxN5kTz3FBGMREtmXwVmqsFenAIss10igzx47Z64B2NDbBFQoEAgZgxqKh63
iJPPKSjjbnsNy5gkHndYJjIsf1XS4F8wQ7jPPupI8sW/TEoZzCAIBXozHOF8ZMp11XstCyTUk3Wv
DZu49uZpkbTgt690OwVMUmgZM/GYqbT01QxQnX+H/ofwIyjoA17IjnJKBPhKBEklepiIVCF3TD8/
0KzSEYLtC286KC4jwdRIf/ufEbBM+xnU2cnBAW1rhKJxTyQqE+eEAB64ANnA6voHCRXk2sgcWhwx
gDYc37Dqkmsw0UlH8DaqsxnjdCZa8ukz0HmwICI9KdSQ7xb3JdGznQE6UelnFGsQXuxxUgZMj9hd
CHGuOioEFA8wrQzweoB3cckDEp1aLNMhyR0wGL6G/E0R3xgrZ+AJpRh0U2laL2yKxEBgPhOepXei
n8FvXYnube7fgMecIswkPWShKVt7gkrqliDigdG/hAs6xBPzg0+eyswFgEHccxGZgCs7dD9wdt8R
82FgHyx4AsBo0MD5/WpEJ7CsVx4tTWshUy95yH08eau7K4YN5wwMls7glpgaA1HgKhGI45fFzIDH
wycXkhC6qWh99zSTaMiBumns2R+cqA3lfdR76sqIX7a6ogPBkI+MjTG9cltQdKbh5OUxuBh8f2ct
Vlen8XVQPrLT7kpnRHtd+CsdQIYGgemZZrrsqqmc9d45mNuqzRx50IPqPaNlfua+7rDR3jzDYiH4
XMTD4suyxvvQuPIuPA4F0t+7VXLHC/sC9ScNFKAg7EDkAPGctuzP8Q20suCWKP12R+uafICv1pP0
sYPDt2PSGDRmVIZFPKKmrcEQXYIplh3d68PSY+IxuCNQXMQnDy4NWDNp1lL8dvuEkoYjMfYWdnt1
NQsmdMGlt5Z+ncQ9GDS9dRpjqEgz8z07YD7eFl4R0/6Z0Ruix7os1qJLo76Z7jMTBAVlpG7uXPCA
qHuePX2cbDYFU0AZiOSzSxR75i7epHAWgxRgnuruGkz+a1kd6luxqCM8a61fbFj+VY+rneADWXh6
OhzqyICHN6i+Zpx1/DI/ZpgDuIIBsKhbXaIJ9o2ZM1iQgEdtNFvPPTMcPs1UT+cpB3wDCYWo1IVF
Sqbil+7TO2HmhCY6MURQUjy7UQE8+XeP7OrABcTieWPothrq2NYzBEW61TEuMkPHMobrvG1ozrdr
ncxdtk9/2rVGJQsrhW/2NSp4MrmIFJ2FzZey/KtcF+nlY3Zdal9lTARBcD8whmn67XqyW3/i+zE6
7cjiNlVC0yt+Ar8wbPYlYbBCvDmlVwTg53vDvsTIhwevZUW23pECvESeRsptkuM2ifsEkQQ3JGgK
wm/CVAJiMkAz0qMChXigjcb+RDG4ADZf868GClMhy9N9lxuaTv4NKfnfeiyhIZUGas+aR8WG6swD
RJsUXxCxl6ILVdNLoNiTcOv2EjOMjgOO9SSIRebLMjt9Y/miulmV2fhdJAbDA1js5MLvn59M9ppv
IFEoRZw8hZYOqI5V7rdseYOeLFN7K+a3JheIyQpdcOhB2f/sRaEqr2+1WIuHT2Nd7+AqEUH97JNt
kYEtscf9AhChjstQebDQmTq3iCWOrivT+q0iLIU2JoaW4Sp/rVGs0TC8A+zYF7AsgAdEAGuxWQiy
0CegrtrCD6wvWVTQLhDjMIeprEjHCUfRxPJbknFGo70TGpLtUtgc4CvPoNpcljcqt2yNVeXxhAAz
ksIw9GAuc/JQtlHwxAXQkIR1CFKFjoAtXwnhSCIZ2NUnghC2DiUUbOITpZbOa4HgzHA1zz9vOVh9
BrBIXzSb4rktkDbcQVAndUJt0z3bBVcqThx6XyK7ZJlksDx39i1YNN6K7jecx6DmyFgLvB3bjkkH
MkE24Rjlax2zgV+zaO8uxxCBZCJ/7ZgDLYLIpsNxaas8PVOgwXEKADhvwGmh9iZi+wfzHsPqzGNT
ifLNjA8ijOmw1BpEJLwqI79iLwGLJ9KrKATx8CN0syWWXA+pZGOwpxVwO6hpRVfiymCDYLcZmVoe
OZQdeS7UFS6V7NJX05a2J6PtTHjJQERFvG7yUJvVwrrjGpvkHMAKHE2Qt9fZPZB/nVaRdIQuZBvk
cl3SR8DZ0OTUUcfENIH7o+wE1zePFpL3C3pTEsKfQb0ciIZ1pkW6ZQmVE4kw8ApwiWoMJJh71Qjc
JhLx3lbIKs60Ux4+bF9bkm5APzQ3SZpqzjKpHMXlyu0cYOzW3M3JmOpVEQ3YJ0h8OPNKzJJ44x7m
ZY8Whz8QTJxDekbkM+2+4pOGhLF4eBpn9lud5dA0nIh7GRc95MR0PWaiDhQMSM8t80Tx0/LqgT/u
d2Z6ippt55HL0ckg4nEr8v9uO7Jd6fysT4h0NHDukPpgIA2cbPsb/E5ULSS7C1Qwjdhz2IWAyUbD
YaA3T4/YXp0IC+bHIn7+qPZjBWKCzsGWHy6vHqQQdB4km7CQUrDKppZBSDAt47U7XAxoDtY0UnFY
Ah+aZ2dfJERk0GtjnceoAeIXoPCNQGoEOdtr5tDfZKTa9LSYzWaxCVhCUGiWWKy/IvDRbPCYxISt
/4gAYttyiLf2QfMxt3Tb1RlUTnksqH0lWw8hy+HYMtKEC38xA4z7s06h2Cyy3+JcTJyguMucEnu5
vQIl7WPTg0EKb6WS5xfJAGoOnDJmm5mWdQ50BATIhmfjkmvguRJjXZBz6hvgJ9QnnsHCqvFVGtag
Rd6emZwl43pizRTC6Jt1ox5JAo2eOmsWEerYHc0q0y8DBoCozWN8eRugGAQCSBAA5UUKD5N4PagA
FQBpPvD/nIDw4hiUcqPnQaXCDMFVvys2/XePBx0Z6uLSkUpAOKCJAS14psdn+aUvgbGriBCmSFpf
QKWo7hXsXPUBN8QinQhrJS5rIcJoexZcibMUp4ppM2GfiLksA5hrd2bAGKASMST8O6+Qvi7xVEVl
gOENpLIhgKeErEM+hwfzGwqw55hev3Oirww2wQM8/FmmfZoDjliEIqhEmdW0rxRP5/yjIOcj/7Ny
8cEVzfT5EXgDxEB7cy4oGaUNzfJu/9szNzfSZvoxxuX0A7fY4wv4ZTb8KNkiuX2ZG/FvfWO8y5kB
GrMMaX1vyvDsPxJYDYLnegjm3iudgjJEOGMDPqrbP7HJWnR2RcaGqWt9WMDOB8KfVH0Tz2X4LKk/
jVRr517hQnoHjJCLzlrqvBUxLMvpomUIuLJiKJDTUTAuDJHl7hmUrDh0YgGe5hc1TbkjebIDtFgn
Z7kf+qhAPZnzSQhwDhas2SmstyMDXpc9hCWEDwYxf78zmAh5EPpp6zs72UwvDmcoG9CFVtPGpoQV
SOn1U0/r6OmAbEROUYJlV4R4j2MTy37zUcVSImCsN08FytMBcjecdktg+VsWw1Nh5l7cVAWau09q
5rNETPla6auc4GmwGJ7mnBMyOxLnSlyFjNUABCZYBY+Fi4aUwG9SHDxjsnuLQBXUFRSH0GcICU5k
HIgDcA/chU54TVLJHr9D4UGA7eReuSSb+JbSknwGKk6XgaoVsyQOazGS8sF6uET4aVPa+9rJreqg
WQNBuQZmBqTW8rqEWwIfSVmdim1lIyIawhsITQwDW6jAGV4FU2GeVs4nY/YAzxRygxey3hd8fJGw
ONQOJUBiCD1TkS6TM0mNCSK9BZwG/tnSYVEaCWpn7slWMHcCIHYC0FbzEIA2OU9HTzRHdhYbHQCb
2CuEGGuR15irDMkcnuPVXSTQUDhC0IKCe6CAh63WZE/WmdWnlSOc7m9ToM2kVEqhTxUlT2LtGks5
uYAMQGnPCeX1P5w3OS7BIwMQwjdqLjXMzEzNdBJ7NRXVCqoW5R/sYdgR7Au6n4v/yKhKgAA3GErS
Y4nKzYUiVPuHmiDOh+8onUAKHBTHy+7k3Ah9zwxcM3M42Qa7m63IRlAwlZR0PaKE33S7SMrs6dLH
dsXGB58fPMjF+J6nWrDZEbLY1BghIl9f8gpI5e5sDpGm6gSKbDGXyS82lDhXHeWq+bEH8FemJ7YF
gSQXzETpis1mzSw6gpYA+M1cDUZSwtM7z23MROA/ZnKgBBNFXSLEneZqlI9xsKIas0Rpzm+cBWRp
sxWoZEun9X5hKArNl4RyG+WGEVcsMttnoFLLF/Gh5F0Ynm/4qAbWm3FlMrHC7cOIGj6AYIOEgt+n
BPyvWbhr/vx5KJI8Ngi2Wlzb4Co46RxXAi9eVHzlsfTXiKdPFacCkY6earFE6IsPxP8OFFRwcPQQ
STd3hAzg8pn2oA4B4pt5znMwo4iJZ3ijRkHc9CNHQLPdCyxb6QuGxC3hAJ0wShoWF4uYnosG0PwT
jVX7CcspR5DYqLegQ1U9kk8ul0u47GRGX9ENX0mpWrMkbZjDdUBAQ6GWtr+FHdaZjHiiP8X4Dg6R
riMsNXOKHBT9KSUyRwPH6hraU0ZeW8IrAjMSiI6RYQZTsQRogi5RmnVNd064LwUVdk38VibWZlf7
lPTRz9Gi3dyvP57UPVnGyLC07EJQT8aGsIhKiYbWjHcipuwFo3CirGdOyzG42DrqvuT4jupOkeaD
Pv27IGYpHcw8u+lxLMOBoEOUKKaDScf06bH4sUEscSfwODkKVWJ+x/i2S7ccJbreMZbAHX0w51bz
qSKmgC73crnZLXeXqMxE8YN2kdsmaARTTlHZEHUG+5n0RkWPVIiwOSuwcOQw+JJmJR7+lfX6jYtw
EX2Ui6wYHw+9xk6ipU3gtyItTYnYgEWI9oTucCUkik/eKydRMCx1RY1pCRllQEKGZT0Hlc0ut8Yd
P3Fn+JBHysRyBIlXUlNorlmannevKUBRZnauv6+SCdhJpimlaLbJVwn+oDmVp9MSTl+PkF4UT7DK
jB3HfC5d3pqq74LMg0IFNlt0usXkek4+xTFuUB3CJFG5F4MwMCVioERi0hLaTLhAToaFk+XlLW2o
msqp4p8tnVs2ga3oWBBMv6tu9NAksRVgI4rN/vUzX2s0lZSYdBKjlFvF/uwzqfEt0h+J9XzS83tQ
u5XBeI744zMFC8h1tHXBzqVgRGvKTA2SGhmzY4CToUdD4/wVdM4gum08xTsdFDkYyfVadPmw3GcC
12dAOTEFss225Ko/dKz8eNSBI8+/qMQcpWAI6u/pME8h/CEgoyH278MwjE3/l1mY/zu0/4850/pV
zMurqXS7PJpey5vNvMqVgyQA4ICV8TKLr4lJdYg4QvF0W2f+1f3I8BcuL39puHgADF9fIAZRBMtb
CwKFGyP4VLCgoopaT343wwf0H8BEYHNc09QULbccuCR47Bf4xhrmKxCwc2u2AZrRTtbioJnL4bRU
STUAdJH3nf/cz3/KL50p82FZfPfPlWnCbbN60r8gQ58LQumGmZnSh2Xgfzg7s922tS2L/ks9lwD2
zUO9sFXf9y+CJVtsJVEiKTZfX4O5QN0cXyMBCjjICRLHoilq773WmnPMgoo6JABHb5l6if1ygnBH
ZQUyrPsMwwJxSJ/daBjgOSJx9nqWdvZrzioNYV7WA+iWcx8bAFnENVfv3o7JVzerLIaybvc+wBlq
a0V2HqrdM0lMRVqjMitrWFpNRzzZweRteE9xJLz7gBBFQly4CNUvmBm5OAlo7UELyaw8ApEM7cEi
ii9sPSAJdCag3w3reTjPdyQZjILNnRMANh1ICnCZz/y4hHc8vxjVOtpVG9LqOMSemtsPv+i3e4ls
cNB11GDM3JD2Lda6TRKXMGP8OSZyJ5dtQbTC0iOSDSuJr480tLlwkIodTNaVNkxcGJwxU+wbTf+m
hC9pIxc5S2zHYNEYvwxxWtKOVTY6Z1UgFuDP/MR/D2X0JoLsmrnVC70mduSHYy6FeT1MSgIdrRyL
Pv8Am0hgh3tYCeygaJ6huoBPUNbcpeqDwuCBUdK41pwWXu5rhC79GE2qA5pjahjOcdfHUYGnrMWo
7uCe9k+iQ0GC5GVKg5ooyNyW0dDgj5+rCCWX6hKT+6mybzwSWPGU0mYshYVrr1VWfEaHgi5yy2Dc
E7eY+8oBp94P3e/hTi7ofb/2FOwXhnKkoeOhmMToog2nZl6qnJNPAaBFaQvwM7ybZAVEU5M8qjk3
9v7CRuxRgvFgkBUuI9lWNecNIXnFzJbsLxjIM9E3PxSMDASVrxUPLr9bwFtCGsbps4L1MqvOEIcR
143eX+aQ/WGF6OiBSMjwUMGBW35e7ut0hZtwKuyDtQIxGGuFw7yye+yRklQofe4J/I/ui9Vh4xFd
WVxFPqTsv/Wrs7RfX8e838aWBA8knpw2uW41uPkZH4Qk8WV2RmMsRJfnk4+0uBv2ydLcdFJsOfmY
1m3RuOaq7BddpIc8uF1DnxdiPDDjTmYfPVc+82I9PyIpcUj9AUJTpkla9QHq0Id/Txh/7oSlTmLg
yrhCkOQgzVpDRVRVNvYZvqlXw+5+zTGthId6jUK+GOBrE7iR+LjIK+VU+5nyDrjS2yuWLM1kE+ZD
iV1eALvN9H8oz4sLgF2OkQpJa2N1ENcEXr2+BDrNeNZNBJClDQsE88smgcPqPg9FhzTLiT6KUdfS
eG3sO5+UHsYx+jvobm3k1DjqWpmAcQtC9PZVzhKzYwEEACWPNJGPckL9DY4Z17xPU1FonfIsUSnk
u3rQHkALUTmobEHPLYrK7Q386EjhLMNxilf6ZD7hPWOvWSk7YMjFxvwqu4ePZyMFJwmMQfHgG2mb
zK7WRGoBmAwnVFKZhSMVpAlEPbQ/3fr83OFxwuAz5CSFSjueVxPQ34xj17UX++B9qUGRUu6QXkoO
VwId0H8d7uuky690Gd3DajooX8/cev666w2tdXUGZLTxiwEDXk+dQdHNRfuR2z3QqzgJ9+K6I2rQ
4kHQX5sdryInC2/wPt4SDn+n7kLhgvokvd4vbOLiZ3KN/YxC5jaVjoSicqbEzHyf5OQFzTE3M37J
Xe4QKyDRh+CPcQwSFjxoN4HB6cZgxKPvqS5R4Q6RnPuPw63riNICDUFLf+m0uSusXHbGon0gfulp
od3oMwCinieVxxzooZWjgEFVvxMWcKI5mUZnngvSqymcHWFwKbaddICJQeFjTwTJahs7Yfz6kEYc
QGkGfxZH8UsFTUhf7HTUB28HVTeYa0rTAtkxz1NvIG9axP3H5ACphXK8vshkSnvBKmQIxIchO8Km
A1TLrGEkoJGLbB0y6SxCxcmEkB4BVN9RjujwC4XWocD88e7nwAS9FjwUB9V14iE6WeU8nAgrOxrY
+kF3TF/ptC1rwBHcekZfw/eWUQPvFHgxkoIn4YbLiFavL+abfz5NEIjww2kCT7BO/qypieKv3LrL
B3jxIP+f/xL/u3rVZS7fA6gVVzke3wnC801GWCUTOoxW25IhheqldISeTgFsXrJ4Wm70Byi8wE7O
sDkUuSst4sIpSkvGy8yo5DE16HddXxgAthiV3sVQe17yW0frKz9aHHR6z0msNKWDrC0iBrhw2hvI
X+S9JUOpnQTi8Alth+xspq0xR2x4NRr20/e1iji0nEb68/hS7cYcYZHoTdne68aJyZqox6IyMx8E
JJOLYCLybYuVdD/r5iIPV/c2t15UvAmE568C2F/mPJiaMjm72+ZZv00iNElwWO7nl4RqH/OH6kRQ
oFVfF92H/VB3ijFO8GZr0B7UwYMOOY0pZpqRp7aOKvdr0ZZJ2byD9BfYtt7eQwwI+8ys0JTs6kEC
drw1H0MFnKexNk+jJ4PIyo6iS/Q8aui1QOAxMsA9d8L/QhCFLtrSBrNC4gKO+Vd+6qpktJA78YjV
GlxLtO4Ztm44AJ9TzhD0NnwZlz9j8SsLFWU6iuFHH0WJm6xNUKw9i9xGbGjSXglpjMtUy5dH3jc1
K9jz+OpPm7j30x5BTYf8t6S39dJ4n6wcX+QcRpGATuWuUpvRK3EE008hO/HxRbbQMkVR8ManU4HN
baeBi7FeZ3WnvkD12y07TYNrWvTDZfJZXAEya8D2DyV7ZzTjYw+aBxT6nQ7+4L54L+u6e/ANsJJs
XSeXUrXE80Zl5xLSq2WH6NDsboeMhlP0QQ0AezpmQsHGrLFafEVOZtrPcUTWCr2GX52GeZXb5exh
wMe3hMJNlHG55tWK9zJpVyFCGCS/oZs9OMjiDjI3CnknSJUJixgEi6q2T2N6Xavb10m26rN5xnA8
0enrxyA2qsnNf3OWWSOLdl7X192V2R3xXI0hPX42iGZQIrNzgYLxcYzBfz4j8QRvSIjKsGNSt4iG
bfQSNwc9hUAWi0iFGxyIEnnaJB6gEOhre1H1OIoD/0aANBDW/Gz5juO+NOkpbtWwjGEP9XEmvJZK
5TWIuQ1LObdfhAsg5D3XR5UU5EmTg4FR1+aK/Sr7UsbyyrAVAEIcvSBsEXliuNCZVM6HryNmlS8K
gzvurK22obQCnPCmuwfTiBCXp+g+yVlPPI23/3A62eyd4ry63g9cCU3pxnts3/tSodH3oIePiwmL
TWHLuMjfjik7vXWauBW6hNgqKT2oTdNjUXdVB8tw5JnrHPhMDQytXMnzdh/tFLi+XoMFD9w2R/7A
FuAnjLX9248aNB9sa699PXvhpRqT4MF3ZQpBxoxqaaiwKGc4OI2jXXqzOcCbnf1KGEI6xSd7+uBL
b0+6f1nsiHF3ZRxD2Xd6y3vs5OmkpPIO0WMAQZP5jnQKgbHxJY++LHqJMqjf7kP/BcUXLe31F1yN
8hNC5ffl+RuppFWfuRiG7W1jbDjPpCXzCNa8eh8tsXaVHPVCmxUXkm6Aey2CesccVz4K1OAU4Gd4
jpHi9BpQtZj3bx8K2iaRORyuRg1UdGBLpLgmdnThA6d+dFB3xPark+L/eZeROxzfd3yDqqgkKQmy
SYZmx2P5bZOpwyQOpLq6bVQoTCsTV7q8e25kXnmIUEk8kzHjm0dm2Rv1SLeJ2YRXYVi1FcMy181S
GPOePHZPnY5V/PXnawPS9dPFEY+mGibFNtypf17cvfeSg0YoGKGuMfdvOKDxoDA8abEWmFS4oUUc
Ukm8+qW4dHvc3X53Vj1MYpzfv0iIOctYwxrONDenvoiJ9yb0QnN08l5I6AiGDc3xD9o+u+bNLuFS
Z5fq8N6zJE66UAEGJmJRMD4vFGMiZzXa4Qdh2luVxfi+hm4n9zXVCZa3aTGnHG6t3i7epwSAEGGf
OfkCDygAO1DgPU6MPBPhPAT3PAlUR284FcGe2XNA8Q3qvF1N7d7694N2ZdtOB+3MvAjTYIp1zrSi
ZTGXXH58GnSoYZ/YkRAKNLJlYgEENjXToNnygBwo+pF71wJZmUCoRPDwD7uLi0go3evxC12qMXod
TkewtvpKcl/9FmtHfW429Vrfcf5riQQYkce0MCfvX8j2lxu9aL7Sbq6H78jLogNWlRC+OeN79UiN
GCMTeruvHShT8lb7weaWuOoSxZQbz7KdPI23ldNAMYXh+pjLOHLBLnrGmigFnCvJUfdum6xjIoUE
t+KkkTKLGq8CL42OALfwowOvYZIBnKaN5YkY2kBK5WW4ovmOeCJh+1pkyUoSSeHmnrvJsVri7867
ivvBxrjOidC4j3KFopAqB8jIVKWY2MhnOhnaWuMN1UmYmGTMzAcYakCTUEQT+CYgj1+2gm2sgb8y
JkJAIZC+2aX4CLN22VtgL6DQ4B1EHk3C+Ez5VKdA3XIFZrvVay0VTt6suYg0zO8Ox5xl3LNxs1LY
ryJuE52CaTIhWnCLqEA/ckYySR3ep9uSOvpYkkCg2eJO+nhM7tv2SPGS3hzFgR/8Kq9cchLzknqG
jlO59Gj0dba8pgs88uWJ9mtPL8mW6r83beOTJTPVfQmK4Yewjhe9ddwDAGwHHyzTvWtI063b0a1y
Lk6UpIOv6mMO9MkOtKWGLHcdQVTaUXpEn4B5+6dJe1Bah22lpYYVQo/du2Fk0BYovXtXA5hHi916
ER5Dqmi+uTnWMicblvjQg+7gLCnsnA3JNGqPKA4rL/ETKY7CrJ/LYkx+m2P1ST2RYg/sw+G11M69
tZxZd9rN6ebmIKvDVoTVi+jjReSBi7WL/V64BtMUvdA0pg/mnFiGQf/S8jcgF7oJKpSwLx7Csbky
cEsb5ON4rzcH3vBT5duIRBdbRjC5ad0JmoMyXbmPavum0zFXsaFSrgitnRZusWbUPMXjvC4osh4Y
4OoRoSINp3DAFzQ6TiAU/RODnNhXFP+NR5ftDpAct3f0hJw9IEsnOrO1GXaE0PyrN4h2MB9OC7oU
90GEz6+cvBh9p6Z1h++CGwNjxZOPDwHB1lNg+XWJycJlwpkOdRNb9vJ+UWETonOhI8s7Gvu8o+mE
sbBxIwmj3fTmj3k7AcNoZE7v8Oy/aanQG7jPoTU2DHnhjsP+QD5zvQ/qwOHhYIdtAMn4VPwm9O+F
eMi+CAQJx70VoQYBmkXiNM43pS+SAEQwwvldD4tqcWvGNaIaNub+6Us//HkrEH/aCaBUGpJqmjDg
VPmfO0Es9+L3K8pum8quvWKQHcwzesDE4VwHk+49zYZBYaMFp3b5yz4v/bTP//7S3d//tkO+xVQJ
1OxxowY8HR8GzPCgxdOdft69TsrLkYPqcyQdMEgyyFkmNpPeg/rxZuDqvN/9v9yIn1rMv19NVzT+
djWGkb+I5LjfNgwrl9GHhvQxm+GFcZR9betw8IyRPAzo8j//9so/gZ44JCiKaIDShDP8z1d+pXGa
pmHKeYeu9tXERxpbBv1d2VFLL7zSCRT6wlE+KF0Dhy5x7KsH5S+RUGL3Pn8/rvx+Ed+eAzmVTb0y
Ejrs8KYAa9Bu7VkVaYUMm7eRR/cH/crfEGo/FeK/v+i3JyC/iSfxXvGib87vvsjYGaMHsHFYZn7K
PIcxOPsfVswdn7v6b9RNWfrbD/3tPS8D8SFC3ewefoAsGapRUCAtFQY9MGZ5lRMBVkKlmg61eMDh
xFg8oX8DSj5NOGYnIT0i5gYo5EluDcd0T/uszJ0mQGE1LOacV0BAXDky98U+AF8UrZhYUcfQ+1Jx
Z4rL/BCfaWbSwX25gY+1iHAxgEnvET38ZCNyEpvFjFKxGyzDyK2maj/7TJblkaSmFvCYLWyjUQaM
A5RQ+aRTaDC6+DQ9YZIsM+9uoLJLOtEVW1yFLI/ZNvIM/qHJOCBz421vy8mYc/RYRhTJAAW29IHG
fDOvl8mYi3o6yhq33yejN4STG+gua9RqpR1u62UJIX5irJp54Wb4RMPtfQtfzuvVNgZ73kA0MIaN
t5INI54qGGakQycUbfnOT0clBIJ4ytQznJQGboPXLdhw1kHd33wWQw4IssnJod3BQJVcZhD5tuUI
FTNbhMi0g3xBfpdS4pCUfVq6tW1Oqf9mJfhcqBWEPLgwhqfpsEedk1npkUnfJ4ZvwZOs9zHuM95G
H+OkW2aIe3odNtKcXdQJ0Ohl09AyIE0Mc9SW4jy/5jhkulbfLCPqbULHYBEuqzX2904zxtEGxhMK
MSBWuYXqboADlcLfa4nVi4mq7FL3NJ2mjMO8SeWveKCXtJqic6ezMnwYKVOIF70+YTUHvpaOI1/B
5DG2GHOFkNNee9ReI1qi3dxcc5Ew7ThZSPRuOM6hqyao9CDqbqoQI/LsMgMzSLXkExy0DcojAUZa
OKbm7dSLf14yf1y3FEXTZVUSNZpp/1y3FNXI5OpWpBtd99PSDRMqUTpCb0egmn1+NI/hn1/vxw2D
mNP/e8FvC6X2apXbXc7TTbVIx9ybcE5Twv5KxvT/8z2+PrftQ5oRRwGiyc6t0kXN7Z47/W+Jxj/V
doYikGetQ+f7D1xvkNZG8XiWrNh+bz8JFZue37ZK8JPCFjSsyxcm8HUzfzKAW1ZeSggigsTP55pf
dxLrG6JxAIt2/pedRFF+WlANneJZUCWS3Y1vC5pYxKmWPQ3ekhUMvQ9peF8bE8RJTXcAE6b6J4so
D5Buv81uSnDfI9qQjlVAd98XV3TZ60vLdKHjhbWePM7IFAVNtDFXFIcN6qDSAr8KQ1DveRV4i8YC
6YekZpG0dlH6PSiBwxudYn38CtyO3tdMWwI/vY7gh11fW4BGjzieSs5Ev+RX5vKMKgk9IVD4WuYe
nDR+K03Ml9sTnJL+fOoQ49I6Mkf0Gfkzz62ybD9vof04p6Ij5+5j1FvfYb4YjVtuYahwRRwCaQ0g
p19zBBPeDgB8MKxjc1wN9XVOOCeHV7e4tBcUBtPs0sN9y+RkUOzbOZscn8BH5prvgXauBuLhvtHw
6HAS76phi60hZcTxsln0GXjDmylC56Z6uWbR5s35kF2lDybA5SbeUzoyx61qJ/1k6hBAPioAilGT
gPCD9pn01dcgKMZm2QXhgLrpEZshWTxKzUczxWS7AOsQwxVAEXGoz3xT8awE/bvqM2piQBhhPW66
oGymjaAdEGZdH/QvKa+vtwYdu7QOudUE65Gv0bPVG1luJ9w98pQolfQcDHuMB/BDsoh3JSPWbcyd
8y4SlbpOtxWC0jfNgX9GFt5j80LNN9Up/vAJGWvK4HpkMuhCHKbDcJuYiP6jtUBybx/fwPS0wlG0
ksYnyaJlZy6MsYHF5TWNyc/A2/7evJD4AmtlV8lg59wIHh6Rytsli/BzLZ5H5qyMCW+gawh1MVYv
AjroP4g2M1Rx+qx9OXPBjyx7U3EK3v7FZ+wJ8jemE2YZGsmO7A7n+KzjoVKZMYQ2eFSdkSRl3Q1T
KHVoTvFAuEWK1KlJkW6nZ5FB8fAOh7BChVHOsPMxpJu9VeeeETDqUPyYpBcn/brnii3z0RcNAfoO
Hz2V+KGq0/TdOgb7AzUdXcpDvqfeejklfspl27hvhIIX5rHGrL5KWNbXDdCDDvUbjPOLCScmJGE3
+LpNVKC8Pr91n6nHsQ8bwjp6Mwc2r4jbED4znqRXB/lhVjYe+xldZNE+UIZRHYOy79qkBD0bkwqt
kD423Ob82rDSoOLCGENASI68k4oq2wPD/hLOz8qLRKtmD47sJ9FboYPG18fQzlM9+9uiKQo/nbZM
RTY1QRAUSfhOxg+bt6arz5ZiE5BhjOQFIDiVGSKB1NExrNM2wSRLCwUZAAQRtmH/CcOUJgSZkbnP
ockMHHEEfvVllxOmreA/JjdqJUYHcHpgNJyzc8GjzlgAJfJnCxDr3KJ3+IrZtW80MS2CLWi80LVA
RLaGA3NiiL3OmDylNB22jzmxv+CCQqvkY4BahIBRxGU0q0Lw5e/QMb2UID5uMjamr3oqIRi69Oab
ZiDDSprXX9qe4RslNOFfK+WoKs7p4TDYeF2kYzwOzvHkzxviv/IAv5/auxGWbBq6LBvatwO0GAlZ
8xJE3JcTacEabbJ4s4qs1VWw7DnoIRecHUAYckSaUTLXDNKjDwrjmr7NRxs6wAsn5HYyM1b3DzRb
zE/vrrrvgTBUvc7/1LDg99XLSaUyobtF50+w8Wo/Mb+KVqU4pObUIxlq8Blh4Ih1I/xACswW4cWa
FUGrELfa5U6oL3MpWGcSRAk268RLP15bYd9cOtUZ1v0FkYwHExtuDBclXqqT8Bw8LBzfTtavxgqq
Q6ryunLevrJMpy1IheiThNwh8Zhpl5CbcTr8Knx5kJ9FFObmHGPNDEXV8E5McJ8bY/yldJH1nwrn
32/9t632/nqcnommcOsXHEXqC/Fn9718USqHYImVSaKtcnzv70xY8JLiEBu/+QmIMZhSWTwrh2Rb
0pNTT74kSNo/u+kbFFe6ZxlQHQD5I1az9yqF9qfvYFqJVvz5QmaKoeCqIbCYyj27t6s5ouceHf6w
C8/2G+TSaAw15nm+qfef8aDB30VnWfT5EzYfmuXyJWqZgJPozgdFtIUPcVQuoiN0m8o1Rbv6Ci/G
No1cylCIZVAW94/ja63wPekIrNODsQ0aO2R6EtietGl3JzCVO4hfWesgvzLgJdQoW4DtPOqu5ScQ
q4BOlkQ8li5SRB64jN803Cc0EmknasiWO4hLgsefFqAxM/B1m0t+q30GgzAidCbdipBhaWC2rkCX
C80ONmB6wXuN37Jh4adosIzLZMZK+4dDGNTm/YFe4V0itMUTco7Qjmr9YCUeOrGctlPwBp1KS1mf
1uUFb/oFwhPP0XMv7eXGpoTIVFBWyl5FBJ+xsmfbak8c+xpPUNpXWRUSr/nsbCcswNBVuv0l3D5J
RE628ua+TciqWkefMYqPYs++EszV4/2DYPUZAIjRo2QTyuBrZVO2DQgeO71PbRVOwd1emGZZ3ZrT
eNRNCafKca9yXlsMK2Sg9+PpG98KhITjA7AIQgvDfk3JsaQh99EVkFcDjANK8O2TMcf11dqkkUHY
eTnxgq6BScmpkb59WzOJ13YI6AHNQnZfCTCiA1uTyKO9d3iK2nCr1jEPqDQgL00iqB/NUp1HM/Mz
2/OQv0lUKOenDSaD9uWE694e5cTkRQT9ip4mJxcP7kiOScx9YEprkMif0MnJ8Pu0SbFv8Ii+Uq9A
FNsBAMn/66OyaQOHkyErjEQb97WnlXYnVFkemOKoyYbVY/CcvzlgrYlqB1Ym7YIDt3gGNXadzP6y
pIo/VTWmYRDHoWkc8X9huX/rA/Fn9ziNX+nmiTR9H65ZuIE4ihf6pg6iGEq1FeInpO0KfL8rf6O4
xR77PnJEcVYcAvBQxjxFPcW6M273oByXsSfy/xThikEbBYyzAOSjIE3sDjQVt4SNwKpLN8E1gmrP
j+zErQHwi9QOne3iF15odpuw7uKFwfzYs8HgOAwG5523SfAKcPvApXi7h3xOya0lgtJn/pqhL2jQ
/puONOv4QqnbQj1gOIrXoBz0hm/wEAwTZ/IclU4/25BqH1t/vp8/ViS/3U7lG6K/kMK0ip9P/LyM
8jgRLmHKJkvYv4hcmqtREXPffprrEkM30r+1OJJBkheDaHPqm8dknu6kFUcTkFt9fiAS6SBlNZco
9VgiTOwGF6YRvWGMmIqJbs/788VLv+Zg3/ZXTiv8uagSXyv9+ul+exiiVtXeiRDdNsU+ZresHBZr
ts0o70oqfgh0pWjzd7UjDIuxyi4KanhOIQDFOTtZxWczoSJh4c/dDKGC7FA7hAgeS68qMTLjcWG6
hMWQBSCfmYV9IoR4jDiE6XbFSObCPkx3G9/S89olhG8LxKQX3VNxBaX0y6u+SkS2hRt3i/TA3NWI
uq4Qlqu3U37JjrRlbTl30xc+r+qcQYlmv06WgqYLX2hi/1qhfXq991lVw7EE0h2xitZNhyt7BSzB
DKVKTsYM8yh+ZtUM8geHoIkAwoy1PfClfBiU9knr8BEE9iyIT28m1AchBwZbQIVGQO04ZiCbofKj
2/JZ28InJ1qB5Wp4+zSZcVkBvILQqX+d1JuLhMbjgmZDhGqQdRklpPpsiqI7VgvgKVAoPtcszBLH
dnjOiOYNq0BKMZW7XL3bIVnJrHychLseu2Z1AqPbirLuxjRq07s+xyhLNTq6xRRr2jEQ8bDT1le3
dHvYsdAPCDT6f+kzNmKINFX9QFNicEYxseQYE+qB4fNTOfHPyuFjVBCgOn3saK100js6+Rv6TbXf
fhkXnb0g7ickIhwZUmR2aE1rll8sJHd8/X9+TH8KqNOY5ep0IlTDIGv5n42YoAzFVFfupCzrCKBR
nVmTo2gN8FkOSbwMJpRuPliEYR/uYz1dEWr8+Zn/rTnTRTl//6iQvS2auqaYqmh+a84Y7zYXm4dC
8MlkMpsQMtrpiux65JNFNh8f4LushB0Rb31zXqGO+8st+GGWoP3+6t/b10Gv9850ImJG3tGLrHV9
plZ3MgLv1j7Y+deI3E8OQtYBkoe1GdpXbCjnglDmr4B2gOr8+XJ+rWp/uhnfzuWCkuWCWXAztvqK
4p7g4mqK29uZDRIYb5dePIls62C/p/K2q+uGiz5NulG03fa6IGW6jaTdYvH881UZP94k1jPNVE1d
EvRu6/ttNXsYifJouhydLbAES7eOgksEEKXABHW5NZsow8k+vNnHCTnPjyOLEmGoy2WXUVTNQbx7
Yw4nB8XyvzrSIWGyRNzO5wRWAs7MLJcQJdKNThPVcq4MStJ+eU43gVNai9MXTi/cZ25myVdQMl1i
E2FU0l/KIbk7cv/HXf/3z/c9RSuUT4moRfx81WKLyGxqouaEwnvmeQidNRXGcg5/zVdotu/4uLMj
Ygne9LFsYNHBv/CXz6Xafe7+dD3fGqRJKL4KLSB3ydg4yLmnooPY6mnhDYUrKeILDwJ7jTqgW+oG
74zIK2n+1fos9+OP3pAO9qjqMdQ97TKb9E8bVSnzV8UBAdJYwWxF+iJAPvsvgSnS3+7itw/y4y0J
cmh2H6VtY9M1pOy2crKAydbtfcAT2HVLMYGqm9AyD1dMin9+SpUf2gSa9Nu7+O2jXNdNGL8z7lr7
crf7ibf2br6BkOELrZRCttjTJhRv9XWzoVrO79Z4SgIYRiLB+uAskFlTu98n91SYipn1t0RS7Yei
7x/X9u1z3QslKX9FBA5xYbUzec/OR2P4tEJ7wFWVEBzkgnRq94wB3mlD96jYN2zAeHitLyqYm/0+
r7uQ4sHy4o+nxoguEh4hmv1DinaaBtu8tGrMUuSHsizhB7+iNjvjm+ov/h+hpv/4Sbqn4Le1QI40
Iwqf3GVpsudMixhmSnbzDCUHb/WA4Fwgwu4umHNDZXvDlo7zCo0ptre/PG/aD830f1xJt7H8diVK
8tRuxOLxqbUfFgR5lpU3bCQkI2u6j4OZ7p0J+XtYR9nxBstlYToUjnN9+fXekfx1OXnzHdFkCO1K
Z3gawb278qn4+kT03l9cg4IQXNMJfR3zJrGP8eTzz4+r+FPAENcvq120Fk0v9dudTNq2FnrdM9Eb
4dkCoE6d+HkEekBuoQszvNMZ8fEnhpsBO1GH9v4+QHpglcu19MWRcSwxuDvmW5NQ73jAaAhpXbva
vj2ncidQKQZIdob69EsrMXgo8zpzBSKkpwzHw9MIza9WwPNCdHEocTO0pE7vrLEtWcP+qrI+X5VN
DHB/0b85Qzfo5A21XQXk/R7U4fRDnMCVIDYYnQkrClbUFY3tm2UfKkebMUOZduUva8+RB7J/ZRaL
jXuWMQNfNLiguLMFp6XdgmkTuxb/nPNF4FypOrBp//k2Sz+vCv++y9+ekkwIpOSUsCoVHiHtxhC2
/bpmdxKXFIZO7UIeYT28+xXh9LH9lxf/+WP/7xfv/v63R7TO5DoNQl78iQU6Wj6tqD8D07uct8t5
Ag33wOu/7M01mFEFfiaW+ZfBjvnzmvzvC+jEC79dgP5OT+Wr+4yMMApaj5Z1+Wh6hO/wafWR8o7W
+YZsd046PTuJfbRnXcw9kgl65qybhdzn8J9Zy3R0YedLW3u8wy1lo6eigTaal979V0h245Tz4eq+
iI8dbwQZEqnRSIH8zDbnvMMPw2NEe7c/T/Y2c0b7dEC66MOVIFSLvyaYC6IV0wkbEz7kBZCTP78N
P55fVEFAzkh0L+X5t/301D4KLRNetw0fFibBjGaH5lqcRdMA4QwdWHr2C7UfDFWP2TToK8zIG1T2
buRyY+AEboHmkYlbEHyC1DwZhlioCWtAdVE6N0Ao2bF2iVToIzvi1t5pVeUgzf91uoe6VoBWF7w7
cVHaQnfULYNjRn7uHQQoncihsoPfASuuHCBVx+7MsKyB0UiM2F+eBr17t7+fK1RRkWWReyCKwren
oRfIpRHXVKW9mQJCi16Lr3+2tCUSng0m3tvmg6F4hE2BNQi3FaLSp13hV2HEwuIaW1AdWhcnSJW6
Cubx5wTNP44ahkLy+b7Ge76jEndI3ByDjnbREFJsH6PYMv32o1kbfeb7Ip30m00Vjtodns+gWatd
Ch/VpVXN0M7HbNSKLeJCB1fFzIMlPLKZ038h4c8mzMX//GyIsvbT5swCLBoGTlGOt8K3hdiUm0p8
hNJjUw3pgDnSFGYX3CG4oJDWkSOAIuuycTBVejLpc/ifOis6RvrARw4B96TwIDt46MvGxHvg+0ED
1AXwGTR0XjvMkrYGU1pZQjwDoqIRopjNGuJOOrdzsggdqtgdBHWGqQNx3I7jQ0UFykF5++yia3gv
1EugYaCxkLbxK/+pZvdrdeUPHsWY39YNDWE8mNVVvtDIly/Iy7v/qRea9vIlyD4f0qLAW0KfjcSI
Cogd4UQMFE04BXo/1533a1DQOQ8dOlXt3gTz9EETqksxagAJrfld9KF3f8ovtDRI4os+SD1KPihT
oo9e9zdkTHVxG7ctX0yzGvHyit/Ve3PF90SnhZmq3bd7Xoyv6xI3+J8JeKR7FYAhpN/UBHMgamgv
7z3j2ODjdKQLHTCwIck5dSKg+NsHwVsZQwuJgJWAwLeQoc+iApNORofwK+DtXzFvL9PSAJZk+y5C
LtvnQ4UpIOgiLBBg8UJ3eBiTNo1HGYzNACQzHCNwEnBHyn4+BLTRvwE2JPASeARvr/sikq32lY5q
6uOegIQbdIo8+HLYbobJqp+yvmOk8uIFsj9cUyHsNtHV3QoUFF/Yz7EcuyN4FTCyXMmhCeHIxGGb
gxQsV4z7uvWxk5w1/lHqdniplH6lhD39uVI6CAPkOTCj5wc0vmAZkgiWLCN42brXggrAAwHekHme
g+d4Xg+g8A/l3W2Yg6xueUSTLd0liNV37znVPWMYQ4QSwAvhPewnS234Hr9h44kQYjsiQLcZ5kiI
XFhYsCzArlGVDR8rHGy7J6szvLsF3aXpfVBhECeSGb93F4rzGNZgUNJ5bwYvj6vrWD7apFqYDGJE
lGf02g4qkIbnOYfioB869CPMK5qJzGIgYcg2Uwzs/BLMQhyYkAuw8NnxkO6d9wCtapLizZiRyrdL
eCC6AiMYSAAPZprfO8AThTz7hmIXjnp+Pbwz/IEgBNBUwOH+4D3rCLVQI1cEcPCq7wneajfmb2Js
6x3BIJkDZB2+YH305sEq552/rXv+q1uiAcOgy7Frv+MSsc+xx72hF4THYFaQ+pKTYKfje4h9acf1
QqnLIFUE007pzdt7X0Rsb9WuB2wvByYSTmC84E4MlhJwLnN+WvbW2M+hR+L5HJc8Rx2fouRZ1Tso
ST+C7yD48fh0PE0Qu19DUoGgDbvwt4kViJblx/NX0EoF8yma5jx92Pq8krc1gFoE85JYn8S9g125
AxR78MODFcNMFB6jFTyYrwjYLQ/0DFLluaNf5bsUCi2fE9x2n0xSppGnuSJ4etzPcy4bsFgPBqQI
WAYfLfHuUOjoE/Ec+wXnKB64fBoBctfZ9hV4ZN1eV/VhFXbQQdgUYBM9hLq+4XdhkKxrIF9CIBjG
4LaBojMiE4JA0WzQEXFiIDXgzfEUApqEsczf2grZp3dHGUYQeBJkcRr1Rfcg3CHQdWflqsvEBSOk
Qz/C1cVogb41H4+Xfx9D6yH7iWtD4Sa5AWQuRMH9Gn5rDTsNk11HgcPLWow7JIWCDUSkXvVkUi0w
YDBqw0LLAu4lI44Sw//l6cyWVEWiKPpFRAiIwKvggAODs74QzoIikwjy9b2yuqOjb99bg2UpZJ48
efLstfUPDprJVVrQ9ChzxZXRHXBMxO/DcGBA4A/CESd3uEc86AmlFR9rVB1w5R2laUW5JIIaJfhM
H0isvaCevGfJEczl0JjrXD1sp2gpxjB3gJklV5SDA97PcyIBbcFREmReBl3j7tIPhoGYeUKXgI2Y
DAqqxm1KrFkUKEA2NiOWTzDNJS3hzSj1wERgz4kY/9hi71QDldLpBjSH1QjsIU5imrhuGHnQbIIb
lYlBI7YJ43TxdcS0znjfFWDu3I5tWucZ+HcY8ckg82nigj5Q4EP5DPh8iKck9SGT2nMXaA93Ev7B
fYKiYU0PlpNuFPzTCry4KkKHNn5xJOwUHkBkG1rjWHhaNZgmQRYaA18d8RVgnNUoCUIncb6uaHlg
7YQnDV7JxrVRH5vs45kaJw0ma7HK+51BPfrgC/Ja0gHvoxChMZPJ8lwgaeL0C8cqYaoY+71byjhS
bsYEdhBGVCxI+Pit/syj2t38b91KNiyzQNx2HIfKHO/QzJTi1MeaKQzvujSQwYNdxPcRNfXg76F1
bdekewYHPuOGHsLaLp/jPwexvyXvPx5XvonFc9EaGtAzv7gv+KTkazQMSOf/P883/Np49fAVJj9H
9JjRrDq3ckNvAduK44vvlMfvjPPfiMOQx0o9657kRQvSsbNscgafc+xwYFR5353mxWJBmNGJqnr3
TTV5cYjE/l0WTIxwTV9VgY/lKmGQoLKkv2EPILS2ZJ8eKo5C4UteNF+/iHgu/f2NAGHRdVGbmbPk
pPrPkznTZ5xY6DN1Zagjmg/XoFe3uMW6dDhES6jP11BgevZwQQIBVhS44A5+wuD0iLSU2KGNAiGa
Z2vT+awFezBhlwieyn05PIXkcCo9Bw8KWg0FJTMB/tCExj3GOEJbmlBqWCSo8llKNJZpFi1Orrpu
PqgH8jTBLgj0q/2Y48wDboZROMlBs+Gz5XRxcoXEy24sHH1Z8ruj0sphSyF3I1vFOIUs8IOo3+SM
GIdTXAwJgESYzM/wK8SiwosBWum+jpMQJ32TkD2FbHeAWEGuGdfw1OD7uzU9fB/YkRWBUxvmHMTc
x8ytQQS/it3DHOACjq3C3fnF86rMxwRWfesodP5Fgm4zVZjxKIaZDhpYcm1sYjP4deRzC+gXJs24
ZrZJY3UoUVRixvJqo6WKVP3riOf70iiMJ2Xh6ILW5Xx54tfI3EnDdCpQWun6CQ1IGTRs/kjqK2E1
sQXNNInA56JqVpj++uDOSxQvoPA05icWOsNmHC8Bcfko5wacxoHPkbkQglSj8WIaj8zFNaDfIaxA
6AT2DiviFjybykuKJs3wTeAQ7og0N0wT2MDxRKB90OWI30P441/+JuvgOQCv9QurZdWhGwIYUDk2
MC1WLPiKEPQIvNZzEgnLBkAQCsGn4GbtvvZzkLJveQ3pE4ZZBUZq/BkI2guGGXDPvnhTCnpbNIX3
PMrZ23XQoLvUWcGoKKB9oDfwAOG3IULkk2BHSOMGdwciDIqboEJIphsNXm1EZiZuahfrQSTcw/YK
nwB44nv/YaGn9oIvmuD9QWoRv9qBQMIVRGiPgS8t2zCY0IoDnTaIfORtI/zqCbdl/0RlkJ2pApKe
BaoatdvYM91qnU6whsRD6Q3ctSI70uEqA2oE7NFa4nw4HuZ4giRpf3aHMNr1NDRhrF1gXrmXmIlG
XC+BMi9AeXcxqymH5FlWjY8OMrjpz+cxWDe1+POi8lOJqSFsh602peCPA4o5TShWsi9mTZzmfYX+
4x4O3sgEGalJEGH00izu8O86c2EHF+PP1J0UrMXpIsdF8bFPFqVr0JZh2PrO3CnCGfbPNJaez3pT
b2S2O+yHCu42rlk4JeDkgUqYBspbKpw9af+Sdxyzsz0aBtCwyDTSaXrieJhIB8MCljLzK0hHkouN
mF0Kiuoo2vRAFOp0eNKK4LNrY5iSE7ghJtV3VraeBT0KlnMJuA4w3Fhye3YFZA3GnFuDd+zhuQrH
e5tS0+0uVNDXuO8MNTIDc/heynD/G56DJJD3Gy/Fhq/d3ReleJUE4uEXHujfZolNEDkVJ6RLXdAT
haP138aJXZFgKf5ZEgoWY4ox9n+L0XMD/UI8kB6l5+Z7pmt3k9wI6elNCYR5turpSxSkOMgii8TD
VHz1e9aWSpDcOjwYgZPeDHMsps40zFaTqcyDUDlCaANune1a7/XiQ2X+3ilzhe/osx4138b/7JPH
UFm0Pr2tCbFoIfvqRfaTbfOhfvf89OGdbmXqPRc9+/tYpfx3NfeiChi81lJMSqiP0MYzvw1Qnmwx
KMNloFPI3WE+8xUL+QEOPh3sTpLh3dP2uJVMZLBukV8sYlr2cv+NLZR8awjyRK6Z5qN/N9limLwS
GhjX8QzKDta50i7DBJFuweRoLnuHHvjt8oaR6pnBucQtmCHzXJRzTLP/DFH/llRhIwmefKAvJSjd
LQn+b4QeG7nVmGYrD0WJhB3GawTkA2gdDc1AU8V2QXDElBFEDzaVKTWAF3mSPAawCNVRdgTr+TMH
LIqPq75TiOYfCMMQLB7AUzMQWsWVItApEsIAhXUav1lPGpu8dSxVTkAAZwWptuq8fGWiBOIUGf9e
Pm880G5s40w2c8aEvR0sPc8E2yX5b34hKSJgTJGlp0s4pGjSfmMYenOksCyXvHBo7z16ELD4nhgc
btOuQ4RFQcACyLK2Um0Z81FiEi3zGtuINzzsdHIiBA5ITlz0e4faQsg2bfZ0g6zrk/LvLYUh2JtW
bB3SFcEI957SScGiKtP48GOLhJmEE9E7AnZWsoCyLeIrpO+95Fx0+3ky6B6iaDAL510Sgxg5sOrL
yx7v+g6PuRre0VvAZgJalrL6m46K04AyllYCYIfIC/SRRF/Nn6/fUPTSPOaNZ8xZeY9YLg8VOKEa
z4fhjo2jqvue9i4asUkG5w0ecUZNMiY4qF4X0/bHFWapw66VoyNU4TTlvUFeYkQHaa2h3INaxvvM
FMjqsqOQkXNXBGBRbAmjIAlQmjsRtcXfHN0Okh6BKmzPLCKs2OUclTEpW7OrJgUU4piqkqCoqg4O
7JiWJbxigfcRpQlxSxVcfE028LRbOtXpBzEqW9Iu6d3heX3EvopNdjoFTQNpZKZhk/f225n8Z9Za
bfTzH8AXcPAXX1Ykle0emAvdD6vYl84agwj6LElIfmxmNMyiLJyzuyL/6JBw8kax+xQ/SFs/W2AI
uE5EwBf/i4gvdgT5FVw1+wVSAWREWOYS6dOJWLBZBA8v7+Wl13bKNmpwn3TxBeGipAG9SRhfsl0v
uZDa+JmyajenbJpNfzT3YT+IPeZri/3YQl8o+7t4NAIeYQZ4XyucyYYrw+nsVVfxsQSkFa7F0UUe
KQ7srurPMGLm07VhYw0/qOwfX5GtY+LTCAr9EKI0zhv03wkQlfcgHShnUqAwwB7jdrDXKcd8QESF
Y8XROlbHr/conl20z5hw0J27oiu4u+/usR68r+/r38fWFnzzvja69ncLLH5k7Hviuz2MBPlHpSWd
0n9v/zl9aQ3Zf0+0zTQnOiBxXTzwcXJthHdhr2vThEwdfkuHcrNlQ7z+nvgwxAHoAyotOtAXSXl6
LZbfU3Oix0X8Y9K68hy0WwyyyScbC0vVdsuH0eG/f+RtDqLlAJssOvDjnCbjAEznZbnm+VistnxJ
3qrin2fwPFTX95JvPf4e/fewv59MxHNgr5gP8jW/AqVCO6UQ8V5q5EI1AbdlM5dgUlzfHisjUHca
C+KbAdTM9F2ERdiTTOOLTJphM2YZxXlYxX6EpIHtpDr+CVgxJivRoDORCLvvWY/0O4aQ+cYcPHRe
w/vkjWvFy+nhoU6nIDsHzWZHJJ6LZVel7PrhVPU+FoBchhQOcjjJ8b0vP/uF2p/PYIMzPPBQsV+A
fO+L9/B7ksA/3dneClQeNM4ZlHanmrV9wHQK4rsMarxKNeQ3oohK7SIP5OmDZIv22As6Zqh0EICV
voAu455EzocohqNDrpWbQ0V5jg8lPpMtZsrVNcMy+bepad548evoUxd736l6SgJ+C5UGFxU9GfF7
qYoQsibl8FEhYDGwVCfYDQCNaZHwJ4MOEUVy72jrniTi6vQZyNg9Po5vrHdaTJ6koSrY2niPymv2
/Fwo+sXGxlTHkeZ3VrGhBH2BIZ986K4eW9ntzep9B1fQx0leqAvarrPt+8MIh3uHVORz0nVGKM24
DE4+N9HlIxxYKP4K0Nao3Ih1Ir+WPSv2UkElbNAj81M9oQVBoWfFw4iNT7VpCGFi5LVbxpP4x0z6
+qLzZuJTx8CCQz9/GSwZRcx0Uq8zLwn0bT3XT5lXePmhiIcF1u984JWH37yel4c0KLwwpX+ss6ZO
MZG29DxLW9r/1x3MjqvDu+pXh+f0N3/szCn/nQpP2hZeGmQPph6H565xAbH3+ltvNPze2/MDx+58
odonbjQ9/UFOaX6lilrESjzRd8nzBiZuyM3SnGKHulRn5rS3UbnBvU3rvPaVq86aZRLAa4yYKcma
cyR0JpTTXoi2IZWtXphif1fRtOF/dfb1zemTZ69ZLipGTDT9sKtiVgxPYoUAvGqLulW1Sd1s9Ruc
hJF5Csdi0jjflUy1jfQ4J4muAJsIN2m2mPxdrIxb5qeLDh+L5CDDApoHPr5WFz4xrtDhDQPv+5Cz
Bs55+Fq2omNbZN6RYYsfL7oWvYnikYjz8yOrCC2DR5CK4rNsFe/VWXdDiMeMvebSVwFABfzGtWmC
Sbk6jH04RPT5sgAIN3Wmksl8S1x5hjyahqaGSUQwGhGO5jzCaxnQwjFAdzFco8CpsBfp+biFYcmI
o4YrhHpi+QC1jecMno90u+NkuJRHqLPQrVajng83iA1c1xJ28Y8lKi7nid29tJCDevZzPq46qvm9
nYqWLrcaRk5nlzsSdWYKpkssOoZPgK8wn6lNV05zu69Q00Q+JeWg4iDvDkbp6X82BqAg/Td4HZ9/
HAiUsI9NvBEolmW5Y4eFxdSB9ureMr71lr9dSAoX0+PY1+mGppxBQfmoaphvTcBRbnX3xdqlF/Tw
aIv4pLr1m9UGW0FXY10zLve1vkBbe1//zSQiArYYCxaUbPvDkGtbbFXIINvevoOOEyzpvjhBiyxO
aL1CzHdhfjZMt5JwTor7JLYT7lkSRNTP1/KWbokeVru/PYQS4fT73T7XTF9WsKT/5FoW29cJ88RZ
V5iZLcTD3lM5wJaMjmF5EmEK+Z4i1OJV8kLe46prP1r7UVogO/jgS189LeQo0gyihk3Gt+04eBbj
endVagsYF4wJYGW8gsf2NVXnMfbdqLhNupwrWzlvia1//pvCphiDYHAOCxGi8M1kYR/F2xZnjnjx
5qSiXJnCONqPfKCCIVcdiFRv2VtymontcaBhfiz+DxWr4xmcLtBDhWXca0rzA6oqQiHdwi+kJfUZ
T6vJtrvUsYP5vPrfTdK1UJbcHtOfI8+bUTYpFqClPWlN/jGuoWOUu4f7hTeAG7mHjI2WY3xUEa/1
sIDMNtXuA4n5vXlteGNaoNGHL5zWWmzocNDdiUaeBCMGDHixjMFVlbwV8iQ13/uS5ES4to3EVcA2
xLJGX1r/QxYyzEyH3eVn8pxpXAFjyaB7oMl+3Wjzn7+OmFxME0pXYkWtJxBOXDI8DtCOlDTZJh8T
VwjNxcxgI0+kMZHYCBMrgKRb/EdGAu6NzRKoPg426eHxGCbCEEndttOVRgNa7LEUYMhMg9dzA95O
sRGTsDUVRU626aKUzKjFy1QoxSHDEHXE/JBxANcWnM2MO3ijkAXQlsVbggSfOabXgadHORjGNH5O
C2NOBnHouiVeQ9I423Xn3blBr0x3Li+7c3pdSmDC1BbxbNP9bF1cYTULrQZ7ttfsNaM9fAe+0jXP
VLEJp+3sufh6nFRLsiVvq2uzFcP8VHDispXc5yj5eK/Q/tabN3w6Y9hVl1V81pW1no8euFZnwxbQ
Fu4pqKLtJDk9lEGJpgAaf3RJFBrn748x386Uwbc7TmratncJzkrFqAdK2Ax+gDFwlw9HGD18UeYd
aMrpfIMQXSV7Lc3XcHk24QFaGHcKoG3d/9VkaJSo5zVmWIuGFQjzw2T3prEvXxv5OpMXVTaTiKRA
w+9jORu0aIQ5ysL1VRq/o3383jWaI/JLaLWc+aTjO7eKUj9jSZ7Sxo2w8Ilcbf0+wstjGUbd+H1Y
FTpE3DWwbkHq+OEoRBi24Y5FI9ALziMUzqMW4Dg9opWa20pDt9onPzbo+iJFQd1J5LUoPBE6sHdF
pI+q5IUahY7s5avEHwAPsH7PVeadoDmHXSEz0pat91ugjTVol4ZCBNmfyugc3wnZZs8++nGUwFat
sqMrQTO2Pz/AbVYuLdKPV3FyVQlckKSvnvdx9R0Q/dq3Y8arWhpreAJ+B+AGuzClKn5wloebez2I
u2PJCBLeDoiDcFPTxvEcpRzJmYH8Wqmal/9gEQ1+jRVTzMep6Gl95IXRs3ov3/h6H/DgyLNxF6bq
iign5dzqddKDfPfm2JQ+GUgJhwfWU4Yj45TsPI+ZfvpK4ujdxHgztJITIEjOyLBNwrgKU+gnbRZu
2U5QZ+n5pKSUrY6kx+h1VtgSPTc9edp+XLIkrTvPu3jMr/5AxC1OZ7A0B5G0UKlcq54crfLviqgb
oq1Shs13qGYTPRqWd+eTD+6cW8gnKNTJb/TEoLPZ8HcWrmocqDnvZkuUr7/hinfKy1CoAeNiqvsG
uWoxefbsOpqk5uCFgZ0+N0uAXRbfelIc3X6Rg8Auov8fJXWBcND6ITjAPlI+Pir30fW6QIPfY/Ey
KQdC8cQ8huYCrnqzCrsuoYT5laT4gw3b75D+7/Kq9ebPZv7BKKVrf8J9lg8ieZdgnUcZQrJq3MVV
4aHKOcN3zK03Of1tRuVew6R++ebUKXUqeDj1/KNOO8BZ8wnQAx1dEkjvzC7DYa6PTI6m6GKii7Ls
A0FsYaDSMnEs3vZd90pCk9qnAQUhTPOyf2eNh25euBlv1Nv7OVaifnJuj/F9F94HYeMWyvi+IiUu
IIB1fGhZaemFl3TT5LY40MGdYkYJ7RIdn4jXDlB+VS8exkx5rH4f3zHbEApHiyd1f783T04cyV/u
R/OLxQe9Vp1liDtCTo/fEHmFYi6IE8gnEg4+Wfx/CIegnKCAA91E6o5E5njHU5qeizMqHxBSHwSa
FqIJL0EbeEj0UXSWqLPeOvEMvwneZgGxf4DSecKMBoMIlTVGQTnSWuvhMoUNzoh42ecO1As6d8p9
78L4Y3s1L53725KvWceSwY0fe8lQfWHh/KoWr3bQcvoVOYk0qmVacblF6Os/sX1JObim3QxYSoDZ
H50e09hJ5mrpNkFLsdVcGJLzpeSEID/FU/KrjDJ8KLngUT+C/gi810t0ztvwk+5SyHDDGVfhOX9j
M2x43dl3XXkyyTFJ6uUDcvFW3HDOZI9PajDrrD40TqOcQiyFLAqsJQB23AHQV5R9HeYq6qKZfog3
ZHlbKlarNigm0aWgdk4uVxLwhCoViyEI59g1sxZ0LSSm968F0jNUrZzgnlhujehHtYjkHXFPrBTY
ZGIDAuua/eRh/0yB+CT+smzz9+tW+8iP0113yXP7Jt7t3PR4yyR6nei+++0JK+zICCv3K4IWYvUH
tg0Wq8CVKB33uz5A+ELIPR99To1G1f6xxZDXB9Vm9fzFE3sSSEiIatIuS0+5djp0H322lCugrxJ2
fZSE36mxMvCCJZnlVSmOeuAl8Xuf6/J6D17bloMNse7rk9JRdmagwEZDHYYbOKbpG6r70wYT0ruf
Hf8ysK738wzve2tvyq7h7HGpBWgNcy6F2R8VtHsBgGTQUv4srVV6NRe0aL+X2G7DFYdIDBr2UkAy
pSHk1v76qCdlkVHDB56BDgAQIydI1Pq6YZmGlZgOQNAu+mx0hZGlPGwdyB36RUjXKmJDsayRx3O/
+EGu8Ba8Dijzc3HjdtRCsd3nZ+g04/5/c+tNWm8pSh/Cawwm+muZuQVetBeBYUCtY6nMCrZmAMhM
q0QWpdgyLFjSH5I1hCs8GINmiIMHgw5e4K2VlX4GSJXaxC7KIcOi17rNoEcjEOUOCIKF/WMkoK1+
WL+qH7cW14th8+N5OQ8pHX4i7oB570sQspH406KFIkjtf0G4MrrgAVKv41roNsOsxwATUq0+Qe3X
6YMobfRZdjAA059UUF0MA0YaZ+eOuggvUPFR3JoY/5Wc4WBTfGX1CveyG58wRI5Z9ZbZHkYiu0Da
yUBysA9swLHiVsUxIG7QvX4MTZQODWYRfWU/UH2CS4HiDJUh9O5f33hZuMzbRKgcJdsGSVEMeKYV
TMGObGdEBPTEtAbf5BFKEbSt8oFP26NM5xhP53YujHhlWdOUf3WoueU6B0mJail3O/xYggfELAGL
Soc5+q2fmDm14DfW6zS1qiumCbEMNq3/czFSUHYaOSoNJxwe0qxFZyqsKvR/SLDOPBJB3qP/eff1
rTqjOpAEgv2Z9WWKIW8ghfUClmR5qNdAloyLdPxoGD2I2ULgNY85cfRC2ywhlCdu9H5+RYqdHNj9
EJ64fd8J1ZYFkzdc8Q58ac4uNN3F4Jov5R4OM4lUq/dBV6g6LI0+4Ir8SicM837L+9ZjPr03MN9h
RPchPJULzvxSK7lbLTACDu0N4G99nd+++LmkmTTuTTSUNxZoNmy/uGWrbN9curcs6zdLbUteT9VR
27bIrN18zTv/ntieVf3X7XFKJ9IBoVztYHcI1ZiOX9rxvtanxZrCAnbA4hLBpoTGeersEsYCGvXc
4u9/P0DY86KvluEbQqQErWLT9ilDYCXwYV+l2xINIFgD4JOjYXPRxz2AeYkZgOpyvZuA0aJcfl7B
4qaKOKEfuH5caGkTQnKXNvlZa7kFxYnbjqCQG8Qt+fns9ngFS9llTPXYTXNRCSa1H5+4He9TDaaF
rJqtTC0i2x1Kb2xhge5kpSWKogbt8eTZtPR0BclU4yhrTUnOAN4m2fEOlNaOO8offfuCSbgKNwVt
EyuKIjp4qKV50kOBP2W+9DaMlA8H4eHG2MCaPYZBtdanEPg396mx18YSG6f3KnH1LcW02Htem4WB
BLEN2C6Tsv/WEu0enrJnDG1/Pu9c7O4Un3cZn8oz7pqHaBUfCDoqGzoCHGJRUoeXXYSDBlzJi2hl
k1GEODuHrEljcI49/uzrBYxPaMDrj9esykMHfT1tHwdqyfcDYxzMwJROGgaYco0lW1yEBfoTk3bl
P8qKtKH8V19FWfhuNeBEAXh3Ljw8OyEyRjdOBCJMm0fuIrXsIh+kO+TmLHYFGwFCFpWA0/vXVwEA
0dg7R1z+Iwy/N1mQUoRDqY35wO19/QT77u4bPECDssAg/Mzm+ckUsFl0GQqjIgiPJcsTcggvR3p5
jTk6M/ehCxH59+ijnv9BSapHJfrRl/OlIE1NhYJSOPq8bZgbrP58UHKGlI5kDq7V/qPDNs2qKY2h
iPha5INCJPrtt40tQ6GMBM3lF/b5+/9PSRtCEsZsWpKmhSOztequxcc8SY/T6Eb8IuTxgD+jXYXj
2kGbNJNiI1sfF3sPchCJth8ODYFg/D2KiM3HkCNZVDp2tO/g0CF46FbbiuWID/SEEo+I/o08T+gW
xWbiCFwGJDZ/SLjM1iufMyP1zIoai+RH3ZtEXbVAzD+XBZweBcjEgH4k7ibLJZVRpB/kppvihnS3
oVR7oCKDllYGsQLyhRn788GklLXVkxyxQYS4RmMtplDEIYXuqp9YsGSQQWo/5OAHuATmlY9xVA+N
cspS9UnHdXlQi9FDAnpQ7FEiS9uvX76cgh7ZxCpNFz38QxuAoYMOAa41ky1iM5AdGY1taFdwe6bh
EcF04Re71mFCQsNALkVl6wPsZVAwq5l0IER9/tUudKGeSg6SgSfpFhkS0zxmSx9bxht5tU0SRRBo
IMoy2zsWxbaI9rjCUhkAsQUHmOUmvXKw8VurJ620qFyRmpgUqWoBiKFarFJuY47KW0poz4DIq81q
jrWtLrEltFj1QE6OWORIXohDP1kELla7xBTzKCZ7QWsDK3AllqzD4/bYJrWluSpUIsVJdsmuDcxD
cRPOyRGUeGnw3dxRPLNqJT4kg9ekxATHsJoWRPtJ9NGXkNwH6HnyeNR0Bs2CD5mlHxaRt81b4oZS
QmCZ+WlcYYvteJjbOV5RzyGhIpVtgHYleFMDgh4ZJ9sMIkVIsMCZigNNqf/Ykjw4jjkQqxD9f8i/
WxYtVMIHSijEApMDA+7H6I3s6469H5Gcw0mOL6/dXeRI696yGFx7No0K7jwSUb9f3owHz96H5RCW
/Yojm3V1SA75mpgrnbiuaMGJxiQRVGMA+kPpm7PlfzC1t3T30Q03k3cVvZnJgRMQIr0UaCOSJ8IR
GO8Xi+ffoosOlTNSTgWCfMEiiY+zOG9L1w0F1zS2UWFw3RdP2ufZ4yx1PLnyC8j9zftGWZaSseJ8
N/TJzpRLd/W7kDR8bzyY6tuS9a/Y/C02rO09KkAEqvemTzGLjECFbXYlaMHsCGEQQbzlqJAshUb5
WqC39ND6eIRHhkqGkg/rN8I3jRgvmywngx5BuCRGr5RzZ0ls5eSFmi95DS+Z29GcyOUrzQLErFJb
xV6EPmYOAWUKBXZzij0gyt/QRgivl3BTxEnga8koTQ6I9eOdcf25eBHxNtCPVRtgaisgPY8/xgzY
mUvLlpdFdFMdU9Jk8D3ua5/DUznWx/JY77tLc9Gjwqeznb0HvAPtoG0o154YB7HX2XQ94uP3EBKc
19Kat8yWCXMhUvz3yoRkLh2aoIJUem4CLiXDN9tm/gOjqMszIBnkqpGpkxUbZzYJXMj41v6t15Da
F9HAaYJ0x+aaicQykwI4fVkVNCBlRzbyOBLQajSn5/jE12tfXJVYAAmYbu+bqL5O0vP9ki/f42aB
OTOnVOgQ4LBoiO/xhWXh3xZ/VVpAx6vYZb+ZvIbUyNobt4SXS1SU1vGNbZoubmglsTXrXuJtQ8M2
4tsz04dkBcUCsLdLemhJS048SGOI0FGfWqQOnLXQt1SsSDkh/20AF3vvZUa5uXfOd8WNzQr10kCf
K2yqAHwK6nciVk6GRecC5/0ascWjQOKVq865eFjkay2mRiIFsLgeSGuMMy/ze2MPz5PBqyk2LbKR
G1lC74x/TLEpjgg6Fm9qUag1DEuok34+YzkVACsy9vem55GKAb6i/MWhEC6kpsiYu6vPTSzxZCac
EWERtWdmEvTymrdJ5hpv2eWNwnNeCHjauzeVaW9D2E0PMsdNJHxbQqBy+ZwMXw1i15zzTG/aPLHo
WHIYFFT7+4wqhXQQeWArrq44RX+Jw3KS8Wha0BigBSA4xe9nglMOY0ubLbsbep6nyU50eta2BZeN
s5pDZdPd/76V+wfEui0LHm0YUzYFQbjP57/5a8lZuMfPc4ZK7aAcZSuNHe7HiwLemobCQp06hLsM
LdODfoHvwKXjGXvpzJXmlZfPEizeQ3q4wyFd+KN40eOMFgd5Kgf3lTnfUttyuktgqLOUwPDmJEle
lLsf/hayy/sG4L8Ug/+Yru4rbX6/cKjLdW0tTpTYCppBR+yaiSWxYX0ZdUfW5uiaT8JZ51zPDJ7y
sWDbKig/ZNYftrumGMnvWriXlb0xE0TEFcYlM9AUexIqJ2xT3g8WaLEaZey6CAwclQMZ2fOW7xL8
db97YcvD72JtYuihCn1jUy4MVcRJDQYsYtUnQZDEMfDz+tcFuCef1HuAbsGciLpEl+oFhfe7lfcs
lnO2GeCiKtZT0NXDF+5DAPKJehTfts2bZEBsuThGlXamVyw54x2FF8mFkLk0cBZM7e7ss9ZuDL/0
LC+0g7GS3YKhoAafTe5TwWQDRml5DWwA/0JzHc165++mmXMMvqh3UpA7lETpFjeGIMDo7ID7TRIJ
LiEeVzSoRkskjKcOigE6uLb6CjNEuvCRqGwlJ1sbp3Ca7EtfmbGhfq4Ur+RMR538Zs9l5rL7J2O9
73+UNaA+fY73fXQhI+eh+o18Ldz1zi1iCyYqc34Dh4jJI83r4WNDgwsduDh6OV0/cji2AYT0cRtI
6V5n24Hp952go96/tk+ntLXBkwbTpXTosKRywHkdqHM2XuEyWpkHcRQXbR+Drqd4bIo/m+ZmeNKB
Gtmu3HXOsZvOaDWZZs4DPlqLEvG5MjAwf/rxhjmPEx89NuigklkRdKbxFGNHJ9sWY9ERE2Lj+poA
pbp0d9nmPkNbHeSr3q43xGdk81rk/m/22YhS4YbC/0Gdd1A3pLNk9Tqa82jf3VbQtdIVzCzCs+AI
iZ4tk9xGCiT01jiyjkL351QryhfGju1AOTPn9xF7iXGPj56+YreULBU6FMATDgFMAT7qIhL60cnz
GzK/aekh4u0xl/oe2uN78phzRLMNF2TY42JseHRwoDi7Zcf2xiTp7ijiVTRZPjj2sKnN6MmAfSdV
aykcVJUVPWwtHIiU9+1RZiGIMpu0l21g5kTw+mHi0qd4Vd4HpKcmOfHdVnFujK0O9RJ0n6dmS2L5
IL1E7v6XYdJV8C6ZMjbbK+ZGe0pH6taccsKeUMHFpoyGq63zYtWkhUVfopZw7sfMpxuWHsFwkhw5
Tncb5+F3BkYQuWgYPMnKlhRq/BLDrCfOiNGCJXXz4NS43NHXFE47w1E2BiObjUk6yIg4/iSKaNSE
fwOyFIpSSxbWZhFddZSwPMUYr4eVscrXvRmRgai0hi89Cr33lP1/svpuevvQY32dlbOu//PeYxZ0
KuBH7oIt37o7hZhOEYsNDVkLmZ//JXVVZpFj+CjNO0tSGELQDu6nGdSidkpK1FmyzCgr1q7eUl8T
h9gd8of6KC+X4N4TDzEX9+vrhG59EQW0zg4VjnZDr4t6q7kxu120ohRhP0fpFq2UpR5kt3D823Gq
OGelRnjK2W1z5LDapdDHRmthbB/HeHyU/NKH2oYdRFIOqCDxJ4Ky9AAdKtLjzoW1lLfCzi5m+c4s
PKIUQ1gNcaogz+V5CzHwbVN++zE12UkCDqUoQhExt1SI33AgkXqkfZ6fAUUop6BJiBWp4svaNt0h
V/W5B7lKEkRxEvQxhwm9c3c4+Pn8ZjJyblqL7LQWSyy7E3YRBGBawAJaL/+Oaevr86ChsH73qyu9
298TY4vF0vCjGcA5YZEwaCfMzFl3l1weR0Lnb09BhWiwAEk3f3tc6s+N5YZdOBOIOzzmWjFDwh3V
UwrgyurD/Cau8T6Y3yzdv73Y/YzBrp4pv5Kk8bopoYbj2X1l7Izx0+f9Ms5IIDiuARVA9RkO4C0+
9ng3096MFEsthky9jM4HkZhQKJBQI3wnBdFCmiPqiHz1BgyVQPC81Er/tTBvlUIe1tmRAbGqMTRq
P9tQvocrf2GPHI+pgGqj+0qfPPk/HKiTvxNInUOL3ElWFQZc0jydFRvxUbTSqFwXfKeZyMFzppzN
4L5qbjFeHKlD8Wv4m2DNhEFXweUT/+EqqgUsLmL82hnV/97yfZODn5fvOt5rqqxe03hLyZz+DZ0O
xTRAUoZG6Tk3NjSLoU380D4uOt7oTPRTVBXJWkVYQIfP/OXBkyXGfqY9u5nkQPlwrhpoA41uL6r1
7nP2G5KYzLMpNcwBvkmTevicF+Oujdi6r3nS9EfzfDYM/efoTb9+Q/8cJOU+kDdAbQwacAp0tNkf
bLh1vKYjnlN2/0r1WJS/R8KA2HDBbQ6zaYSJ/IdzXW3CkMeiGr0SHdUUVUj9LM2RcSyMx2Gfs8mA
dWtszkUUppMXDg7aNKceZhtaKGmp08mDMuB9OT0J9OjOxTA0A3XCFX5YJqROYchc0figDwCNe2AZ
cTXE0MaivQCZbDlT0eMqdmpzQM+1W0/cBv/XJ6bgOGTZHbs5Aq0FYG5jnWHRc4agEXd5fCFF8+8H
82YaQOi7uBMlig2WZj6qUpeNs/1ytUAegZKfkA/MSH0HnfF3UO45uR2T5PYNtqa4s4zIckGrfxHy
fKZ3h2EwivYKPUfhUCzbbHIQ1oALmQidLd7BTmY/kYqnQoNia5idV07kw3TEdpyVc4xnGzpWjgJQ
qz4RFXHO4vXE3CPdQ16RjWmbWRXjcNVzim2CqdNzQKhnOz5GMgUqGD3GohfQozgUepdoAgWZK6Zb
BXesBwdYvJcIfSrTZ4T4iT7Wapb9Q9i5LSnKbVn4VTr6nmgRRejo7gsVFeTsOW8IzUpFEBFREZ++
v5nVV390xI7Yu6r+qsxUYbHWPIz5jRHxjp27tM14Jio7izOfUJWng9qThfN1Gpf8Y77EZi0ykUhd
gudE5R/bCdEISlmFrQHcsIYgl8fTonvicH+4NxwgRJvodic4TA/79gkoIMOEzm2m/FChs5lfZv20
fF7KfaxlCi3M3TJ0NaYO4FxpDmEUzL9gD2P1vy48dAPudm9IXMIIxdlDN4LJXjsWG4QTwnjxvlaY
de5im3FhuhQXHgYnu0hlmDed9Ec3Gd6C8al4Hyf3UIyCN0QIY8s+5YvBuekV9oMbk+E7fwo1JnkI
B6wUqZfmIMpxTSedI9lAAFbb6ayxcSdfV5Y5VqbgmG0EIJMCCajBEEzF32XkKYziPnl9LtSESdjZ
CQ2N7mmBEd3ddNmLxEfbmFw9BnqXlUxTENbReXcrHOoYTLPaKeaUzLox4ewnKPKfeHgj/uFn6BEv
PWMYgIm6M3EqKUaEGzeP2Bn7dybXI2W2Fo094kFU3pl3nzDPgtE6XpdMrJTEf5jAuuiGdkbM9MAm
izBGPjyQ//cOl8jY3FCcqd6NcYsXjYcsJiDN4vOfGy67ySxxP1NF7g2XpssMXmM3dh22djrvH0F7
++qxWJ52xhaLXPm2NFaPZZjGJ/7PGDazcszhhZn/3L7AmRaEhDJdfOMGy3RVZZsRajjvvk6CE+E6
ZFKv3p6QJ+E0HWIX6CNF2eh211ZiuOawmAdOZ2L6KqTMLGIpBB8HK9wh4xX1pjPGRTESr/LapkNs
GcGZoBLP3+nDw0Bi+nDYWSa8JNUiiH2MNN+ZD0l8Ptc4ZfdLJsMcmcp92nHhTqC+Qj0VpYQS3QAL
UvvjD+L3XImTyWeDKHFSLjULiDPzqiIlfE6MIdnmSAbANQYCMLmfcF2Z5b6tGKywe/wtIgSmh2sH
qKMNqGscIJ3/VoM2Oh26sX4aJnHfjnD/6DIRWcxNt+v3QVgOllAtqk21wcG12tCeu6wy5+29GPxN
V2CYeZkkZnDE6s7JO3BTva/EFlhZsPcwHKEgfmK4d9La7yluviHbr1OFWMRy/mPP7r7ZgCklsjNd
4h1OG3brsmGAMihY2617tdq5EvbtJ4PyoJgd+XyoY2yZglR+WZPMt6xSRjDbTercpxdfA1bAljrq
TRq3i1C6tRkusXMKJrVLxZ6sYCqz++cxZlU8Vs3MiK/TQQ8cIm+P73lTBjcWKT3QjLOWEyUqQxkG
YlBQfHKwAlatlCF+eS5bW169Mz8F7aYr/kYln7R2C6JROcQTyiaKh6EAm1dta6yLh1+OaYD2HRZE
VLDXKWxM1CHcDynBOWQLj/LxiiDjFJYoBlFhQfUlNWT0lI0aagOLicvf49X5CSHAjsl9hQSKbJFD
mpdRwB3QZJmYLCrMPZyKkZo0wm+Lj5xOudmI08VWWWbeK1uz1H139oQk3N9lnsIqyQhTAIOADiR+
ZkPnKJ4+R6BsOaiRgMh/odrOnMxjgBIU+2A84CKqjOTcxqlLL2GGQTVfXc3v075dzOECTPvDdTLC
MA9kA8B7fCQ7LNScqUMmOi0SGh/KhFfiuGpnDNTqk9MSFRL3+Tl/jEqJkqa8KxvHEDbXggnSzLtM
Ozjx0nhmwujODyx8lE7jjs+AqNdhS34HtQMbnpm0wcJYyShwTr6nWahjp3gfeP2g66m2yg6lsFEW
a1HkAcV13+AfZKyrZrj4w6x51+qszr62UAPjSw3UoNgzHcUEusypPr2cWRLj5x5QInj/yRlGkUlQ
hk6YIgWd3RgY6ryJodGM53CYUXTUkyLOGZqpna6DxjF6hwob450Z12JtLrrtiHn8r9TNGJGSbfd5
7Af4RX9ny0wAJ7w9GPjy1ym+n+d1ys+pNpo9CNpjtgTNmi2r9fOoLFJ+T8NSZu8gCbmiVXxBKe4H
zyPIhfjpCCLmccZG7LJ8MQTAaIHLhDET/uZMYwKbyZvg/Z25Gt+gQEn5fMvEnhp0pgLjMbm6JhCS
jq8wx6uGT9xergH6DEeuDf1DRnhKrhMe92sl6AecBk41q2etk/slwuoeIaTGqGzhV/tTfGPEkCIi
46+9qQHGnTX0O84ne5Ay7/iPXQeTZibO3GT/CT9h/08vrii7xAz0IQtcqru+jPEN/s7y0XvTdr87
lbY7JeMPnfbMojFXcSZTJpJCfr3B/yyJuzAkHnhRM4U5+8NINF/DTBhHoPM8mOigrzxlxz8JyMJ2
Xs81nrQ7CJL5i6PtDe5xh220b7oNZzTgpNkFGaLCIlYmF5uBZTg8JTdGtTWE2sUkiXlOGHgzbcPv
xSZ/YhftkzhtnhsTn4uFsqNVqOzK8yRnlOb8CgcIIn9asTbobG6rM925FRzY26q7efzcpqlVLB6r
10+5KCnnRtBYWyTfX2/v7T0XZWDMn4u7g4Ve+J7SOpSNF7ezbT7G+pqxs3W2U7GjRA1b7lH+sdXs
X9tWcDbFUUO6eudIUGbjuSgceySb23J/T62kng+i9/Ec5qI5J+mB0bM2v+gLUE9NY+OblnnznVaj
hz5Efvxteki9HEJ4F72R8X0KabJTp+hxrJ4du14JZ0Gn1AkFd96HRX63rJ8KBm9FgNz7Jv+xDZSJ
eDfRWJAE5ewRVmJQTj5xmfPDHZOwsLKpFLExnwI2Pu8BIiudLDlkA8GmXKOScO2EnB7xM6WxD4PH
Gj2UkjBJtpwH7meUlphfM22a3D6BkyvQlh7f25k1m0GYeiAE0DqfqYKR9PycvdsMiTABLM1C2OZk
y87LeTIe2iXoQvQjQeGY0ALeDZlAbjGRTFScgg/BKIQvGIQy9N+JIPjMNR4lg/jsgms7gli7djQZ
4CF46kxlOD8Fh0LfdyqHWs2MIxMVa6bVLX2eeab7AiqN98t9UjHPWE66nERX1NmciG5KpMUUJyJl
w7tvDXY4lLaBvtJp3gI5UMMuWn7vsRuwyzx2CiPuJ/46xxPqE54PXb8b454LQpizfgBZf2T4faJi
Dr9y0/Agd2H/kLv5gk36rvvD2/ZMSRdCRekjomWsmg2sx0CjTOt32OMwrP8SbbS+wifS1f6osBlq
fvChwyvxenE3zg+9mJlciTLKTSEPaa/A2aDeZD88IocMpuCBp7JhhBaODqWCzXUFpu/3z+2m2fB8
NJvm8PsMKbvHc3xfoSQsFvoBeYiTbAA3zNUVNvBzTCvpjHrZvONSmHPTubpuXeLG1B9E2R4fE+e5
pUoeoaeMCOMIP3MSMBRFVsOwAWx6AmRqm2MZ97qRvl38IpS52Q8yyad9ixv3Qs2wZZKghrZVICQX
DX1GDJcyhQtUSLAVG7nVJnAJ3Tf8lp+ju7dZ7sk4yWeaM4Vq/mjcZg4LrxMwbMWfaXTaJw+z74kx
k/j1FTPcMH2RqDJVNesQkZxGzDXZJycJ7/ztY2ZaCj72NWFHO8ltoKy/4/s3awrsbDBVIuY3HbrD
Hipg0iYG+6EN3LDMbGeQJ4hPHtAQ2cXGz1k7dGBjMY9mOH9o0i8eVKULQE+cvNvGMaLTPl83Tgvn
BYcjV7UHS/lcHEwhDV+YNcpsgO+3KVT20YtAHn4Na5X0zMaqnKjhar2nfQb5K65vCshKHeNsSvTH
0PFEgkXsYXAky0hSzot2SISZk7tRw+NRhcNEaHQj4CHQtSgo8gMr68J80d2uQdQIKAGBBESGDBpS
ywcl5eBHJ4AiTjiPXlnHGgNqGvZxcgQJVKMh52E/JHXADgUCneKm5NJg8EeA94D4ALeYMU7AbdBG
BoiPZn5aEHZCw+pwgPSZ1LlwGUnkWCp4k/Gh5KvvI0J/fVICKWrF3py5CQAHYP9JySzwWSQ1kpAq
bBAGrHTE7FbmMdntwB6yMEllyqrcG1G6xB4m983tZUmytUziFxJXosppRbAEGI53W2/wqSJYah0o
F4x3391zzJVgNjzFrAPIjaND+kOY59xtYEwEhaaLFYoNOWXWBQx3nTAgPGdejmFhNpHoOZoj4RtX
C6Jw5keho3Q3xQROP65y1FEGrJQHkWMxUdhbKSNETy4PzSUYQ1wKICpnyE0EIc6N4cscLEXptJRG
ap9qMhHAncjrCUGKLYYRsOuyx+T6xUPbO06irsM0/gfHE43YkVfGqL6HOUpnfgHNdCa/Ne08uHgt
g4PKFNcBi3XAJDm6hlEVPDwDTgvJQszocSRqsyfBKEGOU8aY7WyzsIhlCo03skSoYbMz2gS1DBYr
35fwsjQ8+F+OEnamFwKhBiIYhwH5M1wpG32PZ3jVWmgfhFs2YUeGZweJ9PhIZWuISpDbJtlxl3w6
I62/M5aMyIRqT19KiCDJ5h8iDNMmnpZeA3vDI2rsM5HDGcxbf0fFz8PCesovg7F/+qPuz/BelKNU
uwR3dcGCgr4QJYoHe8ww3JicOnx2hxzlu6TR2M6pAzGy/XQIo6b3Scph0To4l/CuSrgldybFAVbx
Fc2sOzdtwDsjuZnkog5gLcj/wH7Zlh52DVZbmRVr3KXjChiN8fOBvJJAWRHiCVCiPQAHZl8EaaGD
mTB8hUYVZ9u3AdaCptVMKg4m9RKFAJ6P7mSsK8XFUDIirPeIRn09zlwiNVBcCGdd2HPWKcBRa6pb
2RIKBQtFJ41AobViY2DelnHDMfc/kMnaLCTdgIfXTjtR5hq4cRAleyfAGgSpse4rLsEg64Rc1D4v
cG2jOka6wnPBzOHkbd/sXiTfoS0yV65WS/UEGuK8meeB3NQzRhPPoRjFotcbfyYNEx/E9k4FW4V3
za3sUMMEmDNjOIANFLnvLgFyXB2iWj66JMNsIrplzrKpYj9kdVPOYC+cprBABszUY0DP6CWMewb1
s2keSN2CIQv2hvuIoq8yTqwU8lw9A4zFF9RSrRuVUBQy/kv6rOjHnAE7mExwcp/GOIHxsi92NEA7
gJb6E/49fLIndQF/IogcFpRrGP+Xnc7Bfw4uA8ED9/lJPYsHkbnoypdVfpchposl0bgyl1+5PRsD
jdBOJwDGJNmjC+fXwNPS1WCHsAJHX37FWGBEsYaFZUxS8qn+jr5lJGC95nArRybfV87zjU4JJf0q
yJlz7mEyWlDUtokUx2jiZl2KUKD12JLlwiqzFlYTo8dQcO52iWNMYsPUYqya3IWBVW37oEB53uMm
B/0M/A3F7s+cAbE5Kc/6xm0rmItmYMEfMLBzW/YcxJDnmTTW3/N+PPA56KdXXIry2TUcTITWg8Op
TwiMAEX7Jvr6RTh+AvRdZ0Yq3ZJx1xSZFDtVD9ZVtjz7nwnOVCAKSl8ha1O3XToJa2XREB5VcQIZ
sTlmKLGPkpeKrdWCytqxBxayItGqjuBODCGhAISEcqJZqZuserguPWiIb3nN13O4rp13WPMEVf2h
ulDm8p9PB7iDRzbmnNdoRSYDQi5Z/MkKX2hJhPMNextVQJK9w8DFGrDtjG7kQwfTHp3Y3BOgVKXF
3Qc1w3P2O5XXXwgMT8FlhU6oyWvIbn1jyXSidiqv1OEAQb/E0XJbnmLSSRADzFqDeub5S111YWL/
LcAIAr2ID/X1JukmnfMliZMwc/CH4A9a1tKI0596bhA/SI6dohkj4b5/a4tOlB/VoPcl8bIaJkDh
BxDtX6xNBswtFRqnXD0Bx6i4q+hfcjnauODc0uOK9N+cqTjDgUB1gLgxZ5/vDVa0XOIKVE2OukiS
5dvfTLiCNpc4OdU00AJi57PMyfOfQBIf9hNomlDL+GJmr7Owg05WSHYPNiLJz+GtHdXLKAGJMVgQ
bfCK+jRbKgtcYSQELo/UIXhZ3NC34KRwe+sxk38NDd6YYNQuS65fRsVmz0jOt7kgjwcAlwhFVcA6
ZGj3cbmWV1EWSgDljiLCgIOHQ41GC4UHCv2yvd4YeueufRYDbv8VquhnkZIQnNqh8Dk+4A45DWVh
MKUYyPIZuOeN4IeMVcdvyEvUsE+IKt+dWOWMOaD+Ej/NN1w14GmbHoi04tDzoW/3/PLQQVSIeink
Yj9IZhXU54d0dU7GyOU2WjbE4bIPdOVtrs0X8Du7f40/RKjJaNAbk/deVubutOAP19X//dYeEIUu
0nyshIKuJGMOqY5zy5vDaYzFEF+HtwwoFmZS2cRoAolXO/lwS951CviaOclCsWgP58l11R5OQMAR
Xh+UHdPNsF8+4+u0U87Oi84hBQbdkykVXv0c3H/yIA86hyJ4I0jHNOYri3qbi/PwOHAAd5aLIsip
1fc2efBB1B5cv+Cieo+fLLpEvUMCHmNCzCEkzvw57M4lH9Axg6PYS8Olckk1yNNuAGxoCHr0NNjO
jRX/5QwoDzKEtEx9xBDLmpYFFX+aQxCaiQmBezLSW4LEMtzHHK8gsuDB9I5cpDcx/BepYkHup8cc
/GSASgg6x6fCTgn2NQUGKg6V9n1tBJf1CT2QKB8GXm/xATxGRZm2HOnz7L6WkqWOwiDUvw0m2U0a
FGS0AEoBj4qb77ghkWdMilSEcuNo/eSxlqC6A7q2pDPNmSuA3Ic5LOiDUkwDZrN+MV3CfgEiLHqP
T/De7hM9Ak+D2twMcj8NmWyFMEpNnc8gPMtqrQJhKPdCfmSt2xnotQs0Wgy7plfKyr/1bDCsfD6O
LHiHYH8MEATv399BEgCKK/GYPFns8FSaINWtHwA63lBGmdbikRSiY9cp4VEmXs3zBXDuxK7+t+Sl
sFfcKd/AQv7J8CN+HgGARimIyu74PuZSQ3E8AbYkQ7Ae2GBJNDQAgXea8XOIPBXOig5Iy4JzpD/t
T5HjTYRbJF2YLo+5RuTw2SbRKYbAyD6RhYLqgGZmJUcwn5aAUHsceB2imoT4NuEM1sbaHITORIXV
hoOWh5f4nKlpfi7215DEPpPeiAIMbjSGXUTm98dF4NSPK+8R3PKRzbTACx7a4FA53fU1yFc9esKD
uP75bN6bByCMl4Ne0ut7XUaryi1CrutRi4zF7YgPodtdoISvtn34ahcEqSCIcCZA3lyueqG+NONi
xWwA813xm3EMQCEUKJcV72kBRjGmKM2CrwC3XlfpD3t4RAyCKCAd1qv+ASqbo9GVPq+kN53scope
Kz28oBNRfWWtu8WWejyDDKg+LvN0U6JXifml3emfWQovsh1pAfRmDofUvW01fmXmNu6xrWNWwLHS
k4OlTyUwXdF2ColHD3pshlVg0Bp+Q9AlPUVb5/5+XdevOJ9hSHMs9/z3DubZPvtzmsNLWeMJaJsL
cGPsi12i1JrthIpc91CAPX6veilU8NY+71qX1n3IY0lBVA26Efzp233cMFXyzR/z/XnfQVn9rX3j
FVYf31uI0YxIqiqznOOc3LeweHougJr6gTxABGtBdyonuwSl9+19C113daeIK0PmNXu9tlTtd0h4
yxxVTDgmb0/evPx6hnCZoxZrspFwjSm9kskqkwIWDQ6VsMy0sPzt9x2p53sZWOD7pM9fdVl8Xb+g
GyCdOi4QjZXVGyEyRbbHiOx0jHjc5pyhCERxanyhxnQj1hGGLTRJj4SBZrBwt6Qzz08D4JewpC/E
uxBeUAkpUjceYpSjAKN9ua01oEx89jNxqB+SvdnVVCOcKnwO1oLj9EaF4UNNPvUU8kQOevfkNJzN
gyDfP3jl6xK6GAU0wrA1aXFQrql823emMGcSv0g2x1G57GERb/KEnX0VV7+WuAB98OLviabZxK7U
qXgiXTLeOXxR0ucpu4TgwNWA7CjKll2LQ5+b0QeQmUS3yd1+uy9G5GDcKpMebWAiA76rE8uVZwmA
ki42cmCaf4oD9wH3XbZpwJtLAd2dCiBBcuxyWC87s3oDJZCAgcJ8XHOFGEB1SJJISsWmj6CwpEeF
1MHueawb9DsE/DeonQyrz68kL/UxhwlYkP6TxE86MbGgqxHYMPSBHWrCjqd8V/4jMCe131CTL/Z3
oD+DUcKmQRcDm8waDbqAMgEtAIzh44Wn+SVEhZ1xYUFxgpVFD+SkDJ8c6URoAeRzApU+o2sL9usl
ED8of9sPCimYf0lENMMNQmYUJKxofaTOTl7LQHQJHazyi1j6AxSgE3woZfAe+HpBKGcukq/P92kv
XZDTWp5qUAqcMQ+ecKjMW3MmoUmHCyhpibQ/3mEJ5/AdEg0Fny17fCQhDQEK6zCXqSY6KAM+r9Dg
So6o3K/RAYIWH5GVzTOX/hR3TKdsQIOZCpZs56REkdwZIbVpPIGJZ24NTpoG8jMYkdlp9WD7zKFG
Fk4JYwxPbeepTlXFKii4ExTQ8tSp9NVzZSc8ftOuD+3mTItYC9+Ev/Ac+fkDV57YN0Q0aoI8q3Rb
QZ3w8Jp/aJL/IduLB8wz/G5d1cHwIfERBAXZj2kD2yO9O7AVMVUCD5u2789p8VsQJdpRdjkRFCxD
Cl4HGvk/OJusqFFSFiFIophHs9Omv0dHQ7N7MS0Bana83zHpHF0aIya6H+F44FyEbzfVp8dFF2b0
KCIKo1RAPAaChgALKWhuYCCcRgROG0Kpx4rACZ0L9HGJigieVox1PlZv3iT/9aLyRggEPRdWO5FS
Odb61Np7Nx6hFiaBI9EW86W4uL3Btl8tqXTqc75tvmBuFMY8x4d1i14g3x8EZXevVxOIUYwKrhFY
XoofhlXAJDd8MIIh8n76ntKOTvnEiqvQ9UzihoxUoRhAbLkjugRNr9hko9QUg3s5Op6DHCU3MSZN
op2w0J8HfFYXhJFcXcJVadno4oeXrujgGP75NcHNSBrnlxWuolxpIIkZIAisZbD/ozQ9sCuLc8xB
68P1IHTMImGB3FYPnTd/+fol9TeT7KsI6OlyPA3QJ7ziZH5DCSaaVAPps433qcsM3RsIv+EyXkME
WbkN0o0kyJdonKgPMwG4TMPelN2AnYXiyoiwGV8/FAYw6mPNQRsLg7/jZgxBU7amrXrzbyis0DzR
ZC+oU2ErQWmpmty5Gp1ZzhtCXE0QeiX2q+w9sEEMBXhm2KY/9PUoP4Ry4bhHQOilCviiwJX+DAL0
lhyEtMI5ZBr3tDNtLIqA1iFPWf+WGVayn6sUED470RlciITr2WkP55T2xHWqyb30++yiZPzM4MMq
h46M2IAn/bekRIeDQiwrlSONLg3e4RQ2lSUJSA+gOTVOakocaVRH6CuPQVOSJDzZKEq6MHRBqWfT
2gauTPmNrujZf1KYZrlQPaMTbSkUrsVhoeYBqcHCs50TGVZS2aGWXGEt0lA1bdCy5rYpCg4qRNS/
OLXgXZAWStQI9oXNRZl1oj4JW72u9/SCGTVxQUENe1ZF51iQvLnVksGcg09IkWxW7LE7oBvNqR9I
UW0QwARn94O7ChIU1ifTcESpHUBkePJuKTB8E1IzroGIdj8I+I2TwBjhdHGdGvkQqHdBeAvtfq3L
jsk1hKA/f87odNEBg5a8A8A7q/gTrK2oIh0u1nR+A/JEjbqnRMRXt5m+oR1DYh7TYKcIkHw9nW5c
sRi07ZWo+LNVAprhxE9s6TQCain22PJVFH/IBAzn4wLPx0VYDuyGeVr4ojU9ZzQs9I2vi2zxgg7X
epp7nqnw5dsjSfT2Q0f6RZtS2+K8UVok33x3y2BVvle/qXPPH08Sj3dIJE/YRtHPBbnC+pBV+kHY
QmmQUUyqePI+qeL84tugN+Avcaf6yFWkj3WTcpwLAB9U6W+FAXBkQw1Rp1/OSuIzsIEj+3nY2lYn
0b5SZjIi7I/57t/qYlRhmd4n46+sJ7c0mRbUZxJJMPjqlkOGGNDJh5UljCMa8kveP8bDHL9A7WmC
U6DisOTn1usuPGRiTiIOvK25YQOupvptEHt87I5F3gC9kGpn/N6+twM0s45KNNmn9Y++YNs5Xpa4
J/W3adgQCCE42IsIAGj4ukc/5I5gWwmoPS0bClUKjYtpZ3SXkgJV3bimYHWOTcoQHNZbqX+V2Bfn
8zeBlRTMznHnCJqaW5aG1LCAC1Ps2OqogZnCQSKQLll55vc5bgicjegjRHc9upM16TwTLeHAm3UK
wZOO87rgjXUMjK6ov+9Pfh8D4QdUz9ZpSOmQuPI8Uo0S6cWoMyJQ7NAPudDXquAam99EePssrPzO
scD+pTqe12pw5ZLpnroVrvxn24EkfqFnBJ+KJg8lGD54feQd8RjNqoPCU6nxOBEUraluzaSST10M
ewPhUHWdbDngvvCJpzrSBFmASmA4LfcJ5PJcqG45x742fgJpz2fI4KP2KI8OTyGxLbFHBodZ6jPI
7pBGEu2C0JbqkVwX/Te6J13+kvBUlDjnmDhwQlpB+XQA72+NcX00vnLySu6qwRqk9UGtqIzPCEdK
StrUkudEv37/m5c8+S+54zxzGpHYDNecZCohMesvYqx7hnMtYQw0HcQWtafOLsHrUHqfQ726LfJZ
5WQL0H80A1/OaYoEvO/jVk616xLkYOi60Nio79cUV8+QIwcgvZVFtsTsZ081tMDKBUQmtZCI4STs
4LTfB7a/BWXzBZfrPRoQGf2CXSEX0pKDU0o3j65qD4g6gTi1i+fw+GE/JuCVpiN51nmvMgZEP1EJ
WFqT86oNP/BvP/5tIIjJAPmeozNmUnk0NIXqDts8oDovXSEp05js3KwpUii5s+/fClcTdWgu9xg6
BaAH2D6dN3BUNQSmDWdhYb/RJZ8pwUDe3Peof2T7bI8aF8wZiVg6Jkptjn/vL84mWHnzSMrv7McL
9fvmXmypyRHFVkd+oXJ3LI/JFyH+AIQOGeWJ3/SIZYaypUjgA9Jx+vU9JoQ+r+8mjgb37ftbo375
Dt+BBKQNuiAJ5VOXJ43ESgd4LboAbLhR75ArsXkrLs162vYCEn8H7xBLA4R6HbDXz7m5a5CwXH+U
XbuR6npDGJPE5k5HD0Hl68xhmH11NlIBS79ocSzu71GxKILsK+M/KbwR7vwQI0HeIAUktCQQJcjh
V4lMaQIqlAUzoNmo4i8rZScCNGy2fa6dT2d2RXMecQw1aoRX7XSwkINdhc/9CaR0bC5J1nGb6mED
g9UwDzF5BPVvIOPsJVrAOSH5xpltyeS5frAR99EglevfTOHX5qJc49IkBfM1eQb6AtEymSTdN/Jj
9Vu26Ip9SNI5Jg0BSLdcQh4NNncW2ayNoSATgz+lIxmkthwpKdKEDxexYZti09oLAh901A2rkhvc
/F9p03fB2YHJCDWd3+xE8i6q/bF0HWA/+QP2JnEzUHnHF5ZxNWL5fKiFXxqaLaaLTwV6uHJjSpq5
JD8mpSMk2Rio1lTyAHP2wPtCWWjfJMD7l/umPvwmzVQ5YAsfH5SpOWmA1wo6Gc+TdQZJcPmeVshW
XtP8O0Pdm86lvoFIkt41kol5tTHDPFB3BpULKrVGTHsOZAiCC6nnSr23cd5biLJjqtXopXNGA9GS
2zePuglBtLbTwnoDEMwcVxs0Gf2duRswIEzXCeLvSSY9pXz7ozDhQYEFo7YhDTFsNVCJoR7FV2NK
E5QSDva08RV1wxnNKnzm6O6xumR9kqmw/lZicr3AHennsbpEiJpKQmNSiOhKHTZfEJTnfFHv8CrB
qkE7m/K/gsQBShOm8DrjexYsrQQFIaiwfHRDOK2MWi4S1gWbl0dsffhNSb5K/kTYHemoj0kgDq/b
pAiK4PUjX8ITED1+kFZ519+4XN98gP58gdSY9sgyiM8XOqD3j2fgUpOiRxWDJ3wzCE9YgJ/JlWjn
vpXauZRh8CNh7J9MgUtFykHJg4/L1RJLI/7r9nMnA+ADgCQIMbBi4H34R50YtAmV8UaREQMSHRHT
0ljMJVf4vRhF0FLrJeV6S/4gb6ukT8qHoQv4WiFbGnrMAqGT3ogrl/wLolEMd6/Oa9WbSzmbnEw0
HHSXNyX5oME/qqDk8hHqVYaJTiofuRi/vDuyyycKhoFXIhG5oTCgzjmt4aOyxGlEoPw90BnFQixn
KiKdXaL+amCzA38BhKdg3qOt/eZSZU5L0Vw2GmS4QZ/xuNS5obyA7IUItbVPI9+H38cOroFHJ65c
SrdZJCMYKdCp5rgj420PV2Qn0h8gpTtgq7LB42pGFojmXvb+zry3OWHFTH+Z7r/MYEgfNuNVUN4i
pmdAQ2RS1HJ7bs9luSHaqMjgELZZOmYJdFRJFtk1VyKx1ZECn7codYMuTfYX+l3kDAESFNQnpyCJ
2WPtq4e4jX6sKA7QP2NOJWm6iK1B/gUvpMALsQUgN52jmiHhrYL39Oow+unopMHPxS9olW4BdUS8
2vjLkXg88dJCQf558tXgQW5Oa/Mb+eAN52nc3RhcZ1yb5vDHa+1k/qbML7/+/fMFtDJfM1NpP8jf
yTw1eXUZiCTiY8G2YDhBcEfpWj7Sle4qaguEdGcmL8jS0L5iROaTpnvpFx/hSo+DTP3JPLdoCHuu
zluoAx3N45NPhE52oc/uEYtr+vo6jc4oh2SO4c14RXsgkZTOjMhleOLlKsinY3vCBG01elsvpHEc
vySXtXuz7jNUdGO6xdaTQzoZNQiEgQhQg0FBKbXWqQqPH8EWlhoyYEy7pN0idJp/8EQ7hxricHZC
RMuiz0GovaixlUH36l6WN8Qn0kEcY/OyRPlHb+lGMSL/VUrJ1OZ9uGe6j8ooQQ1ebRfk1YhyJhUC
6PMk4Y28hg9E/rTrfx93wzKZL2l4Nhq+5/JGfIYaA//3OwEYqld0eAWfXcwhGBOZy/hPl6wLzwXS
JnZJEktKiJJI+gpJ6pPFD9qXK9x1sxmDYtTIac88eDcUF+0+egrIj2L8AlMcmzF6dDU9ekT+ZK+N
NLIiNlWkaVLGLeZ/5QYiNNDxMEIFwpq98ix3cZh7kFrnIXUASgyd2W2FMsVvxlyv6BwgeZVDP2gO
g1DMQhg18TSaTfx8hghUysMgHMf5cHaTIMprMdFJ2HByvA0SUmb8hqiqId7jAxOZ9dFl9KL7pJ5d
PdQwnEi4kS+e5EOm3Q5xO+KFmBW5MkHNZoFmvRtj7MDV0xmdUmnMyAyDyHeoN0+kDoDIhtEvvHFs
tN98LW9wmfKa5eaJYQQ3mI+P1gwFDe4JpJsdaoDIsOn0N2yHF4KRltEpzJglSFxxIEqdm5Tjih/S
ZdWe/oVvZ18V0/l/mJkOVNXs6Fqnr2tG7x+une/T56QNtNuFqhj9mqQ37rSjQffPAK4AMDjSYOAE
mLOigdtnzFDPOUIGiN+K0RPqC/KJ5/LmGWyT6M5A4RRTHQJIPsnus9dgWmRRXwsTbfq8ztpkpGMB
xaMwcE/aZfhIZ7eP8LxKuGRguA4Asq5fxmdMcImCACjgh6p7U48+gZKOXw9mjpEbdbAqc7LeWNua
YKwA9rgyJrw9IQa41GP0v9fv8+J+lxo2ZfGG84EbRsyq9KzOMbGrLZP3ZISoJOGR+fDOex/rlQRt
Yn3Unx43+W01IJYqXwdzUVunlu7952Gl78mtnby3DW1Iqj81MW0L7eDtFtqsui/KCizjlJCF0GaN
hrnlkg0fpzE5otfs21t4IQPTx6Y+QkR2Escd7xMQzg7731BK4b4OEwBGWAq8AYxNssdYUybd9W1r
APi9TT8YGHEHYMB9guvJeqInwiVvoShfSTvqYG1YTJt8SN9qccPGLAVoOS4HYySvuJrRaP/cxznc
xykW3jRmEpIjlChif42kmsBpi1NBn2mGmrc1funWmS2lnb1f8zvuj4wysuw0jt/x+0RL2m+pu1Pk
IivfarX1UMdXcI3H52nUy8eQOSCQPFCVOzrsh+6qou2CFEoZUY94ARizLzgBHukFMFexUKHiURJi
pvfmZ0EhXsEGLPAgVxwoIR333X4xPNsMb48Ymt0Ji6WP3z5AffeYJpgCzbttQC61y3MyYwAaGmS/
GCcLqOdgC5FxmgIsUYHK5wvttq66kwY5JssOCpg+PTWjJMTWgyHz4IrCNCwWNWuGQX7Gq/FywAcv
BXg40ZOJcgdIJPcGlcP5Pi6U2RmKi9OwhywBbGSLS99KqVDUw/f8w2z4z4VpoMtEH9gWs9pXmhR0
zVbgHwDxGT1L2Vder5Kj8oTzFM7H20KdJ4sCqUs7Ua9zSIwaNqdd4G2A3JH1P0dvfW6Expo/PSAp
clGenwlQCSIiwFcFoQJ3+Qj+ss9AKYH8YJS9xwBZ24O2vipWE9wvI+W27tTjyzwPmcXvMYq7evgq
DbbWop3e5dEoA7CHcAS74ekxQ+OEFTzDMbhLQ5SBkkd/FXRKImzO9DN6mkNw5ot3rBo80uMBsurX
pKFN06EPUEOHhK4XXtUhybBuTJtihLIehozydUJhP695SlLrE5/zsQ5pYzngX67jMyvpQCYP70ID
WhlmLODdRRXSVLcaM0PdbE3OvZelMCGxSVmpLGzg2PWI6wror/UYjr2v2xOB6jD5HhCFMNcNMKqd
aD9P93m3WSz3/R1Qmw9ypmMzZE4l4Q7xcAWkkWF0ULOYeOHlzeg4qDaEaO5nr2+ayzgH6eUxhc40
dbNkihvaTadDHtCkFkCQFpxfOQV0VtaQAcbgLBI/T9HCouDuY2g4vJymbGinm5UwjX0dA/SDJJL+
XHN0p/dn3Cwh+31W//5v//E///X9/s/TTxn+3b7/7foswvJ8fdT//e+9/29X7/a1jq53NL3T7f7D
ovqunB+K3vbzlfFFZSDruhpRAaaP+4rjndmROH8Pb90V1o/U1nEegnJ0s2AwQfLvURXXsbxY9lk9
vGVoD9v0ABQaqIkqAEL9NWSI4uXfqiFbmIqulV4QPChi16/B2b2aw47f391/mn91WHXFZP6fZ1VX
142OaWqqNuj8w4D8/Oqe+q+umq+KaqRs9ZY+HUUduhbM0HOiJMScQF/f6f8SdmZLymrbtn6hQwR1
cUslYK2paXpjmJqiIIjU+PT7Y56bddbasU7EXnPP+ReZJMIYffTe2td8iFdlANwi5MTFGSi2q49/
51yILQME3eaeeP/9fivjLvkfV2awkRqmJpum+G+7qFYn7dCoFdD/P8MiUhDw1uc0vQMqCoAbqtw8
ev7XSpicKizeGb52XqfixgoXwm8jNSedMrrRvnjcLMmmxcbEK5Jn+R+ehrfx/9n0Fe1/vVzTUGXN
MFSFPHd+nMt588hjHibp/0inVHhpQ0Eb7WmrJpugc/8aBnDXfn5sKb/F6Yf8PxgisxMxdKge8GTo
0xNdH8s1rpbq4mQSaGnk8BISJ/1FNHCvPP4Zc6vjMXgazTXDvXZPDCE8g3YMupahzDIDxAEAwCV3
ahioB7FwaFSvRHKhRH8ME2VbsDDcy25PeE4ayZ8gH6ZvpMw4aH1ZngiXVHQ+8WTAew7WjdVGiASA
nSLc/cyVJBbvEInCg1BDaICVbUlOAb0RJ5OXlo4JPEexm96W4+2ncOHMJdk8f66B6ohg4XbmVToC
s5Q4JP5qmWOxvDBKPp5MGiwaqxYwBtmVZA/EPZYf/eFw4WU2N4cJ2FMTB4AY0BXSaeiozsBAKIae
GMAUV0/B+3HhwXwjzpW/FGZ6J++NvtMY6RUduZGcgJ5RDL9Pu5y0zYO8NoAFIvsK4JR5S/IX+s8K
KPVvR3o6EaHzD36Ida5OYtnnvYVBobHsmmCaIYkIZ0Ai0IlistNmxb4qXG2HSrxnPXe6D/yNGGH/
WhfskOyLz+AMuaOq7unhij+PqPspNu1OJ/4zdQBZvHCzQ2kxQ1ZtoQ3uR4lgHFwb71V2uaee9VPQ
lYM9BQ0ekg8xGbv7Ylgh5mJRnsHFIE9bcgTVxenC3BWhF2aFD5BD+73iaYADPNByMJ1773bNBFhT
ivjvwiL5vKlf8SxBpskVybX7/suIjxJGXqGowUkc+VRf3Vb9hYoDnuPBh2w4nAWtzqlW2r6SHdZz
ofdAVsmIRvIRT9aaYCedEkClZVs8G0dWAxDXxdNrCY5v7DaZGF/3eBKfnPHU/U1DRy0mKj6ZCsKf
w9hR8AbNHzG+hONceOZIGzB1V3rNX4j8ElDJzuMiY6mjOEpCFIkCHi1CR2RmrnoeifgloLUB7uXE
5JYxTV5IAZCpDTrU8Dr0aY/tP8oBDL9d/ILqIiFNFRsguTo0aYAo3IbYbbXoIuy0M/jheJs7+q4r
vNQY/9Z/X9TkcTn9j0XNEk1dMlRTVqR/W26rU1vrlnlPd/Sqr52nsf9lLq9VQo/bpaqzMXPL7JJZ
yFlQ8UbH01f3DTPzv1+H8r8u+/9yHfL/u1qpiSHompCkOxp1AKYH737VcXsypmT2lFyNKQkEMBbh
3iRAHG1xBX7yeXue4+vwlcPgTneNy+pvXkZOEY0YXoSeFgJiAiH875dqqP/LLdMkQx83XUnV9PH3
/2VhFcq6lQYzSXYovijGfH1XYSkGkOy9IMIhsyfJy4L1saxI1OqdCvZS7GQTLlhaGx54TP0KOcgn
RAU/ob4E7QD6hiP2zKRNZHpDZpdwKgpWbRqo6iZ3qhC0ChXlA4kpdAmVRpzGXFm5kvabcohlGus/
qBZvOB2QX44oKfiVjJ3uE1wfR3nx32+ArI5bx78/NAqHScmQLDZCeaxM/uUOaP3DEKvsQeWB1CH2
8qfTq5eMuQnhTphqcbvxk2OXPAFtdLtu2S4rMEKvUYYmr++0ITWnNSfSm3XJV+JJWkzfgsfBjlNO
lk/r91oGk1C6vInPKuAolxULXfBMfWQ3666+laE7zsmJgmLNwCQOMlr5ifMsAhXTHHG29AqPijAS
Hbt0mhPfBX4ENxQSEUZTH1e2HJWpHGwX+uJY5+/effC7JMQ7rXbzBDLiB5gc+0sIgGlk8mL8f/qq
ZYNkgrQvKBOowa33WgFthbYDKO7+/UaGbHhl6wPmJPVlDRUOPDXpGvVzXY3x3jKyHMrklyP9pgRA
/ObU9oUHOvxeBPdl2nlg3nRwZxyEinwC+ogo4CU2QnrprKOXcnX/FnZ3bJ5H+QpcFX5WCQkqGHnM
XMXiM78vOA1xzFgC9kXP8E9/l1WIBWgtH7XOflyo22HcJgyCuIvpDGjDJvuDfQd6UrzCsAHrTneT
/HEoerOTMBWxALXh/eW3oJP4eflWalCvxa8BZQxLf0JGhFPQqhdnjQkV76cD9UHQQIo+T1fo/7W7
XPZ12PQrBEL94vlH93g0Dd1VO0M2FNbElxYzGpKGw0WbkHN0m7WysoEbaWsVZyNbHt0dposwzY3g
flbQCC7ITdCSMNcPH9pQpV9C0XyQBjMrSgp0t7P8+r3rEahkm1qc/vdnXzIVa1yK/uPpN0XJMkTd
sEzp3wor7W4+rW74PHcawymJ2Cz6NlHpQgjG5lKgyK9IeAf6dAWgNn0RocBJD9FueRmnPDV5bZ+Q
BeFROOoZlbKN5NNTo3SjQVD2SxepgIglHlfJRhpH4Uv16RpLjtHycyzRipYx0stjpIEcRXs6xMmN
Iyqm3lLJsmlbB4W6s6Vue3DaIwmbzeWzEviD4GY616q8xweBs8Wkalgj2GQb7IwfA21r673HPWad
JFM2G5Fd/BvbnPPZ0y6lJ2cwvVXJHILOuW2u/a7AJoGD+8ZNMLYCBHxuA8ROaqki9y2B8F+mIHts
LQQLuhZoK5/R1IUIGy71vhIOZev0X+kGqW66qa8FOdaiJ1xyWmsi3ooB9Q9uosnrxqspEIBQOOK6
pOQcuzc97ZvUgN/uPnDfi07K8RXJJm6e0XLOlon0Z23i6Xj8jiAY+MmMrz4+C5Kr/N3R1WhhTVly
TB62TgpPaXMRbyLhqoV+zjb/mDAwKCw7w8enrF2Na7LLcfClMJ3RGMGmCEbRNDw5v3bZrkJ+OmGp
3oyHLfL3OxIO6OPOKg/d7Y6Cg4IQ7eKwf0yzgD8D064itDReZ3PWL4Thj2dASeO3MMVdFrsiFKFW
jy0X9Zae+2R2p0c7OCnHoSUfMNV3yVAspxkP94tqnEWFhpkYgh9TIUGDNlJ93vrqOmYAqxc4qywM
rsEkQvSqjIv14tP0VXjGNQa8PH2QFt8vpBjNlOBWwfYsjmEg1p63mDdXD7R9Yt8GpyLsAWjRjVW8
Z39e9wd+asp+QxqVxfwWP7ZA04DD5AlmuC2jj2sdYv9cg90NtAaza2aW46Lbu29o39ylDXDLnpRe
lBQc8GEHEbfW2HU6qoMRUz5GczI93AcyexPhFScmNhv2WBpKPET0aHjemn3Dgw2QjZlTmBzIkJz1
vjyR53TFCtciLb6bU3nhCxoyt0cIwpXuGdEusiiRHZPsyzOZDHeStZ4Exkx0WtAosuDYshi5p9tj
w+OhDh5OqftVnEu+Pnl7KB+29d0VtjF7BrIz0KKxpx5Fw8nrCT8EvUH6CTmoEMEu6EV6vGc8o7nh
USdKDKxx1tZO+iPbdKodBmXTEdJFCxBJ9bo8/KNs4tCNrq03kIAykz+gEmGY1ELZsxOVzE5jqvmq
4XIPUsIXVafzTAxPfFN0wNLsRUpm6cmb9mfUlAwAyntkvG+8Hleuh/I3obk2OtynLtf6ZsWfimv8
EoyK+VS1i3hj4JxCm963JMgqDoc2Wm40F5t9tmkWylShoYO6n2ZyfzALpz9Ih96VDjwJymXsnZ21
C42fejRr0Pl+ePetALHb4EiDw+NC7484g+GiN7YBvVVZf58C+KkquQ4gqDDGkEHfEUfBJND7WP4r
djrNFd+oMHj6cItxJpyl+Am2JE6eepd/HSqbXkHmvqHC9u6dTYCN5GTT2+TTfELHPHDWzfZMl30O
sGWYEcbxhYKYlPDlibBzGPfjIoExLd7zdIk3+UYN920w3GaHhvYPPhvZS/nVeThO3tOaTj5PHOuh
q9ijSJDjrFtUQYb6gC4oBcHTbwYPzZKPv5Ag5cQnwRHJM0GRiMMaB/fkL8OEUWCsu/Gi5tUaMdK2
fuvO6tm//7BpCBeMV/BLgEiPMfdFUJI5OPKJORknI2A9IxqWVYOTsQrgffv1/lNcg92ApMWfQfel
mRRI03rbERfP5tHBpXn/Nbv3rqRoirAiRu20+YvXY6INs1UKyI5om/ecOy0F2RxJL2TxMPFJraeL
/S3/9V8S1H6ckM+Iy5PiCa865RtLA7HYLP3yjYrtU0cWJUz4diZM0qY9QqXBef6ZXmq37nO86XLm
JVUAx54e+YBhBLA5tQePTjzBcaN5ApY1zBl9Dw7T5VHye9HpebcgnlVLQJknRpESxwBnUOwXJ8Hd
s4oeFanaNVI0IttZIdCAI19QvFZyGSkM6xhz5ziAenqfPTd2pRM58q17+PPDDh0fZodJNmW/CV7b
W4aag0EdAaPDjgmBfm6X4rnbo5iMcbZBnPnp8Iej/OrdYlVcpRb7sTpaKU/QqngmeL6QxQ9cIEMp
eBTlgXYB7YonPho+a35UqAoco3hnRxX/aZeTn156sKxChWO9bf2Wq7rlWO616AUpilHvHKhRB/yb
t9MOveMU3W/OZOqzLA+oyQTSUlnmvOqGwxnrmQGro/FQIpBrnPAEtzNuuhF7ykU26CQ72J5uw0B6
g8sNYwelh4eNcclYz7bwt2a/Mcj6hcqZ2TWoXF6RiM1RXIvHhtADDMD0uRwMI9xmjAEsxe7n7b4Y
WtJUpyWLnN2w098UgBLIl1+Tc9iPOKJwcOkZtnIteHMqMMwEFjnipiHHkMcAL+dZXMe37u6PjnZh
q094xQZk2c40/pZ+Pqvsu/25w0Ua4DnxKZDrzIw++0XPUlzevJFCwBTCHaBNMQop7f8LgUhm9H/g
lvSISLGExgtkN1RJ6985F3/4HMhnWzGP+CJcgZ+TD4CSCnN157CizgdwkrQkbGjdGLxBqtkPfH/j
MBOKtMOm2KClNGZsByhs2WFdlgAkaXze2EW/WN9wex24xwfxyJfE3stu6yHGi0A24RdXtkzTwsQB
bUvJgU5HPUqALoAM0FGYgT15Jq71lf42hYdg7L47bZK5k89vBIWhDkaRgJSD2Vw4CuDRDvejfRAN
qYuKJccfjtBzy6nz6wxPLwiCae3uBbdwIk70qo0pG9yEj8LCEX0KBHhtuu0V9o7jvjv4DKGfnjPY
a2C/9rZ0fqhYfNu5eYYzgt1K0Fs7bbJgyo0em1JLWzHk8JDeZiC3RlqD4h6eDj+7wM0jbSPkAMO/
TZsNTwZP1ZW4FGdKUIsz75wjvqOAP2bPj/PcOcAaDn4Pp92wYfzGEvfN2H2Gh5OK4AbTsqQyvB1E
520fM66Pg1Qo/eR/qdtMC3QqEV/Zu7lzf67ZV1LEWWeH73JSg7HL3OBwnAeBo/pR7CPjX9AQhT7D
V7jbN1ZW98quOL9t167sHGqfwaB7va/pe/NcR2zKh2OFY+Ro2V9+iLHTJuTPOcyJ6nWEl+2TH4F6
q56JDiFn4+XNK1a88b+4IRxUES2Hmm/Ye3puY9HvZIHkmrfxoau8e6gta5/aeGDOYFOW4myHXFZA
v9oLs2aaOAqO/8Zey/ZtzQZtw6zgSSfuEX/Oe2piAmx99/aCc9HY1z0RcbwAtXu1wKRZ4XR6KENw
UKNimwph/E2+msJVzP9RNm4QDMGVCSE0O/6BRAQeZP/4sf1jER7pauFYbFiesPtQutiWLXsp+kt2
Nqw7HZfROdmt9fcnQAQg8v1RB1tFa9EO9nsNsJCM3hSKClslxxZ4EgrfnpxOxvfJPyHPz3ANKQW1
EI0zfsbCCXgJ9+ChQfsgaA4h6jCg52rB7rPYKDxC/DLQqzvKsJMT5MwyaBQvaDGi7aeCwXnLquvc
9pUH52JduEEE6z6GtslHycwJdu3DPZt2FEwVtnCiMFC7bGEbu9ufnPPnesrH4GJPCajrA7wm40/V
+jiCJqjlUYp/8QwkvuD9UnGvmfM4L4cN0sucLwLhz0XIGu7fIbgzL2TpbsC+8FlSllIjvce7h60p
i972fMTPdZDm9qeJQWon/zWvvwhT9FQYN297eew4caE+2n1i13q7Kat/EbufLtLC9icrvF6wr6Nv
4fX7+pUY4fPAx0y1HHMDRe+XjAZrZTDX1B2BLA3msZiB+F+YeDtrwpOER3zHaxKdPbu3bag9dhiG
eTA7bxNwZCUWmwRzV8RpbK9PxmfZ4pl3WFtCn+rbjiN+Srey59cryghM1nwwhs2LuEec71Se5DMU
cdRozkP/pM5N3Yf7htRzctZE5ETKpfGsLYOQeF9cREAm6bdwpcVw32m4/IARgnSEgkDMQkxjlCaG
hg34SJN8qnWeQb2z5niC55G5+sgRQQgC7gRhjFMuRHcbI/8Zu665HW1R4QclorYtXhBvzRblRdZE
tLe3qPa06LwNrokT3NYGj9fbhkEBqwu4rh+xTCNDnww0gGaKPbIBWUPcA4eK43zcYelFIZu8R+v1
+BjhNfCOG14j5MLjJjSCB/HPEo93NGa5E+X299jd4/2iPGBtc16LJ8//Z5mBSfhppvTsR21IOcr8
kj6kp1K2LmPW7CIw6AUz2uI8mDKXk2dMbE0rNABB4gxjIAa0+KoS6kFvnhPlvlqhkno09Lb7P3xN
TyzfqcMdi59OynWvyg0j0Bp/cOlIe+PtkNUE7p+JbEZf+rV9Tu67UhgPLEA7Lq/Mq+C539Cz8vbS
jnHA5D7sJ9zRzGvQS0Qy8Xg8i6yksDW+BSz7qeq3qEvaaceLhLMBO/Jgy6Ta0DDinM468/LTflbS
L+vo8oc6J36kezTkq2VJ64gNEmATKghYMda8+cxjkHiZtC66b9QIHXf1tX5rNuqHsXgm0pxBGv05
UJt19Lm8O1dXEae4ldcxQxeYxEMupvyx5jpeMpD21rYdFiKKCmCRRLBKE3TfaaT3RxVA6rCoT5Hw
djlMJaQEsHWglTHP47pG4apSy/L5ssJwr1fyyWsr7418/dZUG4yzqGJOGGIMt7XO1rDgSGe+VtSz
ehqVn4Uaz+s6OoEnk+kEPYTvx+vvVc8GSpD3V1dv0s9STiPJ+DWlNS6+Ij0i9tCziZAch+xGALCC
L4+GwINDtH5gCNYBf8mnbwAwyg0DRCqG7+dWFOf1KA7hOBIrUY9iBrcr8QA95eVaBilN+jzLlRG9
/lKYdOgtu8AAQtnNLTBQyVJpV2nPTMwn5/cD7KRxE+gyImzvSUP3Eo4C/dOUmYalLRmTGQgsNLc1
ibQ/MU+BAcQROZ1aj5/n6StTmPWr5053ROyOmNvoxRpRo7lfTPUtqs4iegKsensd8R4c1JtFfI9I
b06IztRXtbYkzFbTGcxvS0C4RfDoQ4lU5955PIKWxhMU4oJDcGAxAo5nAoYmY0UQLgc25TfugwLo
NSCNxi1kpxZnSuJ/cOkXLkHTpuyfoFt1vt4uW9JNoKkSIBa77cl/nGbqZ9Jujfqb+rkoCOCNatGN
Ob6UXk5Dhw6NMjXvkWFEuuzzjZ86tgODBOrnoi9cAqz5Bgo6YMEpt6eEDkDqkS8tVd+VscqKzaDx
+ayyPnzp39xBhX2cfs1zJWM3H/vDkvAjp267/ZBwXE8JPK715QAo/uQP1kzj6/LtapLrvNTy6FY/
3jPzeSEQu+Ebm0gQpnE/51PoMBX3c77NE7r6I1I1zkKkCfxZ+pxrlmTaxBj11YDvlaBM7UO64/yQ
ueDmMCBKL6WYe0cGEcJcaR/IKsz6iKtR/wQkvqkrqkSARuSVjVdIw490xc/sXjvd40/hM9DQX3hq
4wpYI/XFUPjiX1JN1M57PSI+wZTVjc9GpwOT/z68FHF/ttD5+BQ6EjKJQfxPa6b3MsqGn8cjtjnO
1FpQUR29La9cFrQUE5+numJk+OEQ6uell/ABajTMZ0NPY2xvyN6jdRPFE3dy7Oh/2Rv9zfxj4Cdx
H7TADR4lm2SVk2o/BqfbFEz82FR654mxAKHlOzDPimnzkw26A5onPN1eMVFbDqdu7jT3NTkITDfR
W/RBwgTEeTCAXNI4IVXveFdsGUfH8Nu/vk/GfhLPdGRz9G/8JlsWZGlgY7P5cl/Wob97bzbZZUJy
fRtJTNofo1ESUC4No4qjtoMWmqk6GvHXtqfWp3r6AHCl9DtthB+zclLIDIimeUroAyV+XkyGh1uu
+YVRh0QsKTOzGYKYVp53HOKvZO6N8XnEkf6IOuRdcUZew/4VEu0rtza7SW85GYKgD83A6tqSHrBv
11nsnr8hkiwznO9ZMPAN3fLLvPEMu8lPvbxfEFF1R0by/OZOgcUAWnVTyjSmadmwXkWHjy0A71fp
He7Vy5sEn698IxOSic+Smf8xTn32PHaqqvEUThUUz/PiibjGM/60McKw3ZTrci3wuq7LYzXeFBuJ
VbtueZorVEcz6Mm57pJpSA80oeMEHFOzM9RjhAzwsZrdykKHSd2gT9gcy+c0vvBfLzBt8OpJPmej
sUVqSc0dh/lhs+XvJrpb1Q6T9xffcI3sX4eOSru2cU+//LWW4Jbp3UCtPNAVvFlIHIDJEzFVXdoC
7YDdD+5LDwZ0kI0DlvRF7pnmKzfjRlZu/HN62KWwKJXojgLjn7SLnsX16Yo4hBW2GSebaWQfEAsN
s55cIhxB3D5ankhtjUnKDAF5JFqLiGQOkwcTaNsboRfpWKBGD8PFhMJIbgVDHZwNlv1ZowZgmKvx
+BGFIIe6HiZ0X/jili0l20KbxvmyeO1N0ly0aV76MSrAIahAqB9RA29JU/Q/mzjU8SdVNK7c1B1b
DnT70Hxsddr0+YFxE4r6KiRpUR/85NxH1s5c3jfIdIoFcT90wGjCrrkZcfi0f3qQeUTOjD89ogbF
qXgzaL37GrhnQoKps9+OuD/er3S/85VO7AKNh44OwPt3D1ZqQoNKdcpZimdNdH6Bfvn8uMPlNTst
ezqDCFZca01M5t66oUMXYQlUfEbDgzqKMsIb5JHmX35GOUH68RWDNnFU3d36RpFD6o3Inyq+Unbz
raC7JDNn/B+Nl27ZcJpJbFIJRQV1FcEexU6qF092Nk6USkD0t5l4+Weja47cemkXwEEhq3KHKI3a
hOybYoyuJsModkt6/NWYrqKJkwIFFokvekBTnztiIfAG1M3shOxgKj/orVxuPrHWaCLlg34oIcOh
Ta+R54zqLZHg5GGBAIIvK0Ml4tTW2ynRKBj3obNRBHLKCzi5zLR/PjoQJj7CMYBTyvTze/oZCRW9
81M7+i8PDmK2EIWH8/ex2y/13Eyw7gUPQjRePn56kwYCyslvC0WWya2zhcWTUjZxZSrdD5nf9gDs
gsUSTsjLTYgm2NBtVFdoo1QhzGtGaM5gzGqSiNQwK3w5XQjDjHojPfa4WE1vnMoSLPGatHQbNQ9N
MKMGWZwP1lYHxbixDlAcPJHS9GJsE87zSARIPlNm6cdLgKBxp5iIETGh2/eMQ3ZgHHJ5fFbvV/r8
D8vRxVClnSZEBhkOVGlwFiGWGEFGWA2BSbUQaeKKx7Dl1IAbpQqMfkqjWTedj77Rb7HpvuUJepGP
SknD0zthFq+zYOLVODP+00BpPYMGpxwmzcGnLDNJEsr/KPIKea8Y4eNpywW9oeOSGxx8CVvzyZgc
Nhp8Dh7zYU2uyKguJ+xjTAsRQ4P+h+aQgbnUJjvL5fixx1i2cWB7IENAltyjRZM8g1C3xm1TL9VC
I/U0qrSeatdm/cv8hB3qlwnhRDJ2VLh43pgdYbuk+b3XZo+3HwMKUUpbqAK66Fh3nRPvJAUkq1oV
fvb6w0Zpe1oaa8JZyR6BhLfSPw4fEDeV5JYgXtMOdebaISU9b5neDIBpKvV2OHwCC/I5gY87uhAE
0Bj5n84vN0SLEkHVemdE1a6IKbZ1taffmYR8+wYhVcm3gD9VO4is/s/3PB2OSvGlgNnqv58mTxKF
AngbReXpdml31vfNAwXx4Ffw7MtQiF1OCKU8k0lx5gL6fGmhYT9FVPmFhPTZu9OGpovPD5iEZK1a
3bThjwpj49S6VJAHBt+sKXDodNF/Eef5jFabQ+9/ZSB7rvxGiOQnJ59IHvu/vjbJSL6Lr/mZaK0X
HP78jPw9KRYvJCIQMNjjPG66hoG0jsrH5g4UC19jbf4eVH0qmaGA2s7AsKvfBAQhpfusvUJ244dD
2z1+TcYhmuY/acswocmwjhMs3oMalCb0jrwY0/TA9T28nKzsO6HdPWklBJQQWMr+RCcSF+Xdaz4I
A5ckjXKbX5p/Z6CHciOyuH2cqPQDugymxi/SnMDhck58Bko8VZmvfTyTJfnjoNC5036kpMCDxq+8
Fxas07Nc2cvhzLuaUdD0XSiZ1EI2NVvz9JrWPe2TS0yrtXXfvSfxeXCifYYakBhC4BX/JXq8SQZI
KIYhjRxy4MjbqUFiqOUSyX16OAyYSZB+FU7Vez5fgz+hI/wEeArT+vOF8iS13M/DlSqUoST+eQKi
BGomBka0YHqyrlmqHTF2DDaTv4pYd2s8HqixQ4FIfUnVj4Bk4CY9db55NTmhQqdtq7nUg7IF28ql
8i5lJ4fbSe3wnFIB1yT5opfN5wWivnVhRqV04ahFiVutu9390j1X1JZJ6b31rRXPqHfF8RvcZ+/W
/RThU2GVc/gT8ifqaWTiI+p8PkMVSR3nHtq7Jz/DIyS6DRdYelIRvhglcD1/Ji3HY3u1vuMpX/HN
fte6fAStjLMeObVtxn5O9AxoWFrGlZvnvn4eb2fCKcK9I1WJEY/bgurwZ/XzvQlaju9Rr3sKv8Rr
L6+UasJNTRpPq4Mc7XQ7Ya4bGz5WB1QrP3njmb3bf8m889VGw/yECpsIHNiV3YY/kytuoXt1xWlg
rWZRFftajaCErdhBrdxWNNy16svCJvdTVq74mDMDJ9QSZDmscXKoIa2uKiSFBQfLjOdm9sl87eMn
VqBgOK39zHKQBrfxonzO+AJ19dXQ1aZ0GKYFwsXKZX1uzm0Mk2+ZPJgTiCzZ4iKWAhlUgWznLUog
90Om1tvJsgiG531SMhd+ePgmVCWqQXk8vBg8JneDIDKkZjkSfSaIprs0iMZ58yRtGrSrd7f5eKnu
98gvv7TpI6q/qRBO95XZeKza94o0RPLGt9IQstdXxs5kio0z4c7k+c0J07asFTGlNVHTpf39MoIe
BsMD1TMo+eZi1jygi1Pqm5LdkXYhzT7IuSma8wWmBgssRL4QsMiTjQT7u7EnL35PW78pAp6EfYD3
vn833cTEi4AnFmxWOi/U+Qs3Cs2KxZupTO5kDB4M/z5sjNJpYQcBs+gIQHVItqyGg0y/FVhfwhx/
IjJKgl+LJ9f4Qu30FG2l3X9op758g79+9wfDU187fv2uR6cr/5903pfk8/uvZIJFRGK1eQGQ9yjZ
JkWIQtjJYB0w4bYfc8aRmICoDMmzcuRtd5BpN6FwmaOjHGCxPscQOvkqnwIGlaT8WtAXH8usDZ54
kLorib+COjkR1wHhUJtUcP+6K8WGWrvjZWUbcDYo3rvThp9wgPLaho82pIx5JNMK6CEhnpS0tYvq
cKiWzWlTg28pHdD/jB0Ry6S/Bq1mgTkzajLHvCacQzL4ecmKLyz1JOnNSWQ2DU8AMFd4Xb55EO76
budcmEosMe5G7ViiHVeCGgX1KBiNuCUyb2i9qvqo/gDrcomW1tRJW3jvZCEb9GqcDM120qy6FnHc
+IVe1GNKgL5wccLdLHj3ZTXnYXnaUGbzLXnG0CqeRASStK26GyKzfEDD9l/ug1eY5t/YJEZCM9xu
mfjYKSIjJ/8lpXVPultQgZUR1pWLNmOtL9uo8gcSUTKo8sxO7Jqj4FGd4X31+135h1gNEk5Q4tWM
cH6O5bW1poDVOBMnoUbHLPkuPiEGg+dpFcNBk2an11wHs9wvFI4qii1BFT2hPCZwPMTzVY83asLb
8wL4UC2J5hbxLCvbdxy8SAxAV003UXNAUToKnkIT2e0XBxJt8plQX3cNCVcTHmltrqzNi77U5s/p
aTZisyr/SchSNSNz9MCrUB0+pK5BIHyEqovSd5KyDY6oQexl6+bnfTDQp1Gdk/Gy57rlL9UdLvFE
1RCp210LLWhUgs1G1cuIdvFOruHoWzP2NATrB0qhAPFGjAMELxvFJbc4qJfJksekB/3QNKxEc0Wa
yJh2blrnItPDv0N11WW+idyrgtnEobjsAzQ5z9StfnPyAFDZIM0tbMT5JH2rukMj7l6Ewx9Hbwwp
P/p78XzOWPZAqBAbls0RPqI5bPnnMDPyMC+izzcmK0YdkDvpfD8iIspPKFx+9J8E7wsdWd4LmjCV
rSx6FH8F8cley2w4mXx+n0ywvEr0kLHRvLLYT9hele/24cPv/6V3N9MOaxYGye++b8gE3ySPMgaV
HQ7bQoOfzSkQwE1FhhTjLIsGO0gIKInqRBNC0lRQGOeSf/rYaGtrmJOdvdY5MIloiUJEr4902REF
ZXHuBKRzTqtxBQcQMkFKCZDjjhKgt0Navy5+dUhICuM5nHweABMmYO9b7X9+FMGOsbUSAchIgzoF
zQuv5YJyxCx8nQMhosyMeeUWCQgi3s+3Kdg+ZzpXjUaoB1/gJ30FCCH5ISqOQIyxTIghNADpOvsq
gyf6PhtmLuz/3xodLfyv77t9RmmZB6kedP5oM8b8zlnnbje0zlUWXJ5XfZZzOgsUtFDxOPZv/fS7
7RyJaFQG6fzTG2fdzRlNE9M0YzV8g52P7WtnQ8FNVPv1qyAT4s6j85xrDF89Gcwilphjta03hEww
kIENSqF+uhHECHPPMuzHH4skohJWyPzknmpXGDb6ysqDO7zPz69MHGseZMnUUsKcQI52/iaNLl0r
aMniSM/PT23OFxiwy0NT45ll7S3lc52HL0Rzc1mampiKUT49f/tmxb+Lr7Mi7zSVYOmVBWEAKI1y
zhpXRgPSkBCdLHI1JCm5FX9PYcVxxUocHZ4k/kriZISbacxeqsbp+yLIZ03yLGPdd3sV7545U5rV
57PRCJSkRYlOCTBhjiGIdWi4FK0f050Fqa4uTiylNYfihgZb0/7I7Vxs5xYqyA7jSfholgpr4in+
y3RGuMDkUvp7i976ylBNZXQPE1gej4KG4N1J4J1oE6wtNFUPJyIPq2nMoO/hv/QV/fMPj/1d2elc
ccyz8qkcfrHnd//eINpA7rPDwofCx5xMG3X7BLcGxHAU3NqWR7qkTTJWOWlNT/3FsnAoNjKBkNpc
XGHgY0XUFgadAd7VjbW5L9kn2FQGPnBYwGwQgl3Rj8HGQ3PoHdAKMGcNkQCT7oduQPuKihexu8Ql
Yez4uA1kwtTTpSlwiwBPi4Jl6BTImtOo2ABZmWkveuYV0x6bId9dBs+OEpZKwh9KhyFOTgXxXRE4
QRjd4NKlbUIe/mcyqdmxWo+3WHxPOJ5KwNFVG/JE4hwkt9xqszt1JbpZvEoDvF6QYTiDFFZ3wa8G
eqBeOZ6W0Hn0K4V54+g3eSOtczIYe+hHVbSsProHBpxA8yF/MLg9Vqg4WNGviCo+yzcj6iM+cGgi
4vd7yUhsjMOhUeSUyE5pAlu/Yup1JjI90n1QX2tLPtNeDYs3kwXNfb82jb7K0ktVEGfPM9H9D0ln
tqQqtq3hJyICBQRv6Xuxb26M1DTBFgQV5Onrm6vi7Ki9T9Wq1ITZjPGPv6G9r2sORt2AL1ecOgKQ
qp8vp32Z3PbbgfLzBLSs90CFVQgD/Tp0kUQ+W9l607PpUIpeWH+90wcY+5u/n3z54C/kpYceyogq
uzHsiVf0aU8l509v39jRV5bP/T351Ov95Y3nNUM9RhkXyJAo5Io9UDk9JODbO7snQ2k2UrDOjQf1
3LjYKsGB7an+xsMLxybixBLqAsLL7aidvt4pf9VfFPHsiW98xnx8tLtS1T06Bnas3nvCVOb8Jai5
rlFEbs/yZqihY0Mn/6Ay7zfXUaa2nGGsskvG5skxb7lMcnVe1WtdS+rbVFbX3zvqgDKuFBTln6S7
TGo2+13ejPLT/pJJ76zQJoyE6nd6/nodqiJHq+fqZ/sq/Q/3lnzI908wtSznOTa7Xoo+UsR24ycw
yRqpvNJulXc0d+4HHzgAXR7XC71RCa3JYQ+zKbX2VAAXlQ1z1lXu3FvDbKETN0bcPpc6gwCNXCm1
NZ+nVryKe3K9Rtdu+oaodpHgQ1xRMdncDX3UDiOUYZKEaaL60++3I6aovcbhrCzl/WqEVPTMTJyD
43m1yuux4vV9OCtuHQZCnNA6rbyyfN4PD/7XuCSPuD+eUfnm3fRz33AY5Jo9VvyRlhmYKH/jMj8V
7/TFu/xw7TiqMlfgS9e74rrg3NpjhyEhEraHVM1I1tGtckxeeMKabo4ZTHAMGi2797h/zL6I84ye
AgTGCFJ77fP3qNe8Nh2h+9D9MAd+T87dgiBeMNXuZvc16AGEf5kn8q7YwtejwUjlgY9Kx+8EasgE
T71CDsAuURJH4Z3F1a72pVsPHf4MMyJGYxqDis56wJti8KfveI43tIBAVSh3MLSEJUQLwQhh+cbj
0uACTpDLsHIhJcL6AIh/bD4GJywfyPL3+rVy0A7K4XniNL2xZz8ZcyaCvJIR8kWM0oqLy+8PYV41
B3CNS1qlqMRQ7AnE/1cbTDI4iRW/4ewgXImR5CjMT4uSWU9hhA1xXdyGn+h+asiTJJ+jnSk+IQF0
2Mtqop4+TAcfpsZtiNUPFIXHpqSMKjk32UIOsmqufGLTGBCsWjg9hKKIVJrbEplZg/nh2V2iNw+u
+I483Sfc9NJqIGOTrOJC1PFEuiFOmoCr6py0MUayFpY/U/6UMAcRdBZULwP4VQ+v2MHHIkc4btzR
HBCOzCIR08HsP1Z16wbvQRjXuD9oWqxz8kam+URFo02/drdjYk2gocz/5PpYEHVjMVmADvYERJe3
AxhMvxpgMEFW/D64Dkzq3WdHIaoxXgFXJh5FcQdkvT0H+Nszn0ChYLco5s16+oaDsbzaqUi5fqD/
AHyJUGrj4LxSsV9mo0Gg95kfR0C21ngOV/gP4u7lF4C3+FXvdvODdcFfrVg2GCmmzYDk1shUElUU
zjtEUajObym6yiWo/ufnipYemNzCUwyayn6HXZkDNeAJLw6bC2xKRRTQfg1BxjwNzItNrwTOTj4w
GcBe7aQXR1+1ExlTHlxi4AVVG5RNxnI8CvA9HiXX2tUhXUGCW44c7Ve+o/kFYYej9p3h7zZ5OvKs
a6FOiq8pecVM8zAtcQC6uSk/+yjH9CcY/1z+2JlP5E86s4/hfIjJERcQjURGD8QAYPUisxsFPDgV
wM16eJBl8yL8gUoHdzKbaArcIjFzIt+phIMyyGCIQWFSCLuCEDQmZI+GdG81jTWiGjypj4CIg+vY
far+GWcgjMbJOaGOjmMDjiAnWGd+JasirBQtGYsXlOxkgxdLOYJcWy+4uAJdW7fy7PsyFXW957td
CPhtHFcYrw8OYPanYoNQFlKOvWIuVpzOLnyXWwSSQzCmxgguHFOcHmgCkBWNqTAuLufyqPbGQ5cf
33NoUd10Vl+5l++2I3oMxA2rK3K/kApVPu5aRKm9K1vt7acBMghvjhl+WttMkUn90Ll84Oszvw4V
ooSnGHeH0pHcR80sex9WBoEY8hQB+3DXNMSoMB6xa84PmIeqrXIDle0fprsjtvJ+wZz1CsbGw38B
i8KqiN8YQOKv04EpBxRyesekcIhylsqCgWvn96opV3ZzwWmng9ULGB+NdPNWUsBwwFEB2RJ8zuWg
JTMEM0rdxDArHEQY57utJVQPE6yGDrQRNRnlu1qkK+JZBGLJiSSZLOArL3NWuzQdcbX4LParctpH
p4JQYg8bMkghARM7SA8+1iol0dz7sJm1pDTvGCjvzo6QGcHlpEFE5Uvc0hW7MsqNVEcgB21g5NQI
3ga+dgZgZcD5wsqnOYyFQwIHFUP8KU6PC8iWxY5H8trlx3IfvHY9LEjw8QDTw89sFNAOY8J/aeZc
WZTonyai+Kd+AB6qONWbSL14KkUI1SNqWP56FhhGfgEC0seMWPnwr9cLynl+kmY55z38skLUMuKu
HTqvK2AvpP/39DG570oixb7p+2EbK3l1T4d/lwBnCR7nYExkix7fWixZYREHr+xBSPH1VB3e0NmI
1hzPvr9AODS3xoL/llUbKCYfEQWpyWghzDNZidMXO4LPnmiSpXD5m9LMyPaxxjQnFeUe58vpTK4i
/wIB9fJpuKwYqjVmiY+5ziCY4llKn6chVkiGWTHWH/IaXTVQEnluxC8fPGfM5B/uGvx11YTl8jx9
9jYfxEwdyPfqX7bqX4kX8hl/1PH85SrbZj34vXlnwXFDi5Pmlv/ZnNO25nU3U339XgoHzZzpN5bs
yIp0J8dJAy8K3VQXwwXlv/rLVx/TL3gf1Iuh0DFPOpiz4NxD8HGn7yyWHqBOtxwZ9EV2lxr+F2VX
xO2TGpsubQPY3Y1dLgZPq1m0kz6pdgO83OTDg5BtTMxxIGarQkiGIl8yzpzj+sN+lVofX7EOFEBa
fJDkUuv+W9z5xf1cbeEYxzaHtcA8f5BwdVAOVbNr4elkY9dm93e7+qPNSAE5sGrdrA8a6qUZvcs1
eZ6kFFDocUDmjyEEDxVk9UDZSzwcFjJwi2tLJlysRmLt0Fw07xj8ZbzJx1Z1pzcTU8GWIQvAnChy
30uN0CgIusuBGkBLogOjWHmf2uUYy1WhEGN88LTA4cm54LpO1OU4eqaAbeON+GEzEF3PgCTZme+k
2UF7skQC/Hibs54Q0oNXgbfgtgGXRqKatMpSlDcUTEzb0ieN2sDtuFeQpJt6ymtEqtnrJl/qvBTY
IDXSBTAcFNExtsXkcXbzUBIxVxgqmD1eDpLFxuGv7VI9KTETU6IL0FgwiHksuFWZN4nvf+ZEwZP5
MAITnVByVZCo2G+cdUKxbFIYtSdqpIb7yXDapMM3fAj+4zJ6GP1QIL+nlyO0JjRSA+jlTP0Lp1It
/bpsmBWjxtRAzb0RJFzAcjQtRPju8YDwLplw3+cxS6mGGIAOUMB3fBMAFqI71iO0QNx1boW9Frgq
6GY7LagG34JqhNeLxH3GDcJc+cwghDk5LC/+Bgy1NrlBi46b2Z4C4LEdIqD7WJft98ag1aFuL2eN
YVe/jA6YK/FPFQxdKhNyFlUb7dICVP85Q0goocQkmskpuWe7KTXd+wTrTD+UuzGLaw1/BGztNacC
v6Y1AxmAIeHhI8EDqogs6BZjwXIamAoOmT2+FThcFYn8dyZaELpnBvd6hUDUPodYXmGt2zqfBcER
BNF8nR56uAouipkh6aN9Jk/xkSLVrQGiGzEM1SafI7LDkQlDvNtgRZrsfygAmRJfAbpJJSMghJ3z
tKvaHxy1Tb3AoZVYZHWX/0GJZFUQWdjhMSrNcXYkcCvBAWkOzkRpp/w9OLrQ18JQgfJMsSVqGVpp
9+1g3kTIqDLjXAbJdMaOmpUeFJkVVF3YSh0J5aNYBThlvrQgXDwAE4WtEg68ywHY3uV8wvdQ8b4Z
R5OJkYWDtytGe9KUce95gYkFImvSXc7YIssWIwnj4WppnhijWGiq0fqsLy+hdqqZHrAPps3uNils
/h4RCFwDLCh3uB0DbLfpFXiMh/tZ0wtwArBdBDyypIfIl2PnQ1T9eycvPzT7yhr6siMHfFMeN78J
dsq+GNPeJpf52NKXsGkQ6gfSDIT9nAAnv6LXQZ/hIFWYV09uWcPXkNmZDdYcwWLgPuCWgBSLKusc
Hj5kz9wQBKh41ezt4e9oq88YUTkocEM8H8zhFmuri/XFyOhlD7f7+CuBxufJ3n9vBuFl9g4GDjl+
ELM/63KJKkaA+xwAmfE7DM7Q/8zOl2ZiAJA9/NxDzug1Se5wdiizV8SWugK6UcOhFSgd9H+kN+Jh
jA4P02gM1HX/mXR+ixuBGLQoMyV5RLJiXkobaZg1mgxwRIQDjc0gwabmd6PBF2f9BCCb5P5St+7n
ZEASZ2jjgbMieGbNCUASsxbyYpOvjbOjm5YxIy0TSy6aIjc9sts/Vh9K02d8DiAXOwOfAQWjCIyV
MWu74TYBpm6XMUe+TuWsOXr68PfxAxgPQtAtBXWg2jizovioo8JAgq5Km17+nhsIU8INhY87IyKg
FKa4xK3Ib9bP6Ml3RvnC8Nzhx7nadHS8B0DnMUBYH9JNEiT1Ed6wyG2AlBsfUAnH89XVBTWICgma
oYl5gIuHDUh5P9cWzzU8XNGc1WYTY+PAFT/jJHDbIy4qikdXnZyp0wuHrAizZNJv9pYUft0PwprK
as0rWSyCoP49ij+M7eescOLKN+LGBkykVxkyZqH/iilGgtvqihNCafZibQ1xSuk9nA2sWWPnWfVD
BTGT7O19cyZbt1t1Kyav4MMFUjZu3mAQYppo3kgoI8PxgNUpbV3tfF2Swp0y0EPaH+IS4eW7hvk/
K0xQ4knaDe4L7EaRTziAA97AGpxoTFFCJowI5sXq9tOHxTpPtFnl0+MwfBmfri5OJXwaeqIJW5uD
nSZVRJoMiPd4oCfguVh7/3IwzhwPSgiLvLUFAQ5ufzlvUVVRPBwA5cG5izBG081iThnxMYPheajI
lfCBjDUaWVxdoZ5I3nVOULBFHqpDbUx06wNXyXt2ofF6hYOZaFtzDBeBLlnW4xncHNhrYgf2hBGf
LdUeBtQOtMJw0urZyLXwd5B2t/TNHYLb5s2qN0i9+T2IAJmNvc46sokxmT0jf2DqRKfgozS1kfJO
aNCkAH8/lvjlUECWtr7ufWh+UH6bxVTnN3K28mTEv6F4OYLHSZWOQ5hhUwh+q/GS99tmlVNBSiJM
+BLdJz/b92b/scbLe1ykZxTXk3N2SVnncHL2kzsMkOwefCw1QFVqPezOPI4TXCCsLE8GswFxaZp3
DfRE/sVcyBySVl2EWLeF/QrY2OMMSl/QxDYs3kGo/EnCyxVP1pU01UKR5Do6Qg/P9tHAMTY4wN0h
Y+CW3mbiRM4UMSwAmfUPlBFpb0sH4i0RvuNyEe5t/D8AmxNYj9TLWJlE97jmYF280hGafkZ7KT6c
HtPkQI5JaufAeDkfizN0zdCRmUtQ/HRY52KdTL9qGzNC7iAxwcAtzOe2iNT4ilVhDH+vReba2Rjh
yZw9P1vYexrDcyYCqqPOaewVLhEUpTfrth5OHpGSKilciCn8xXAf731p9wn3vhpozjkQx03xx5+Z
Ml8v1lU0Ch4+5+pSt+BYTQv/4jOwWI+Z+PTZi3ERPqzCdnkIMyquVyyb+mtWzm29/335twPFXOUz
dOeiRtfuoSXICLiz9kd1ky/a7N/xrWZ5vF9w/hfrQixOlXwVqlpmh9Rg/L+ZGiwaeuwCBFQNvtk3
24bGLLfTT2iwx2BK/eNr1o6cQU5z1wC0DuIlZxRX0Svau0zJgTnA7v0i5bg0vz6iSHfA12gC6LYu
bbUF3dS/hh2/ZxXxT8JrbEy24yh3+EiEgGASjR2OOebnnG427A8HOU5pk24shoI1dwRIE29sb8Lk
whzXu1k/SlitemswE1d/9vH5rcWRx0HC9DDEPKV1ic7xhB0J4kO44gBcleezpTk3YIBClTr/NjGL
s0AembxoXmz5OKbkdLu/1+Oka6hps+vXpWhQzvRTuHbN9r+UCfrs6dUTCbdQLs3CAjx16EjFk++R
fw0Z9UEucQZZTnQiYBdzfG12M2np/x3KKOVwh7hZy/X4h0Py94LYBXQHnRjjGWtdW7SWJjZjNxN/
xPIjvqqK0LQJKui53GY4B5iQLnHilRtsRj2dsp9q7O4wBFckJ9X/IMxhgTUYepCw297Fa6UjTx03
27sNGxazrrbGACHCe/EhfKoArRC2PCINTAfCac4ERzoHb9XpyY9SYgmME7PfCrjR7JhgDEzj6cs5
zH3v9Uhv8rar0Mm7H/SSnAgfH383NPtq2JgNIVvd79k5YV7MyTe2KH/o0s9L8mmXnwMf3K9FK5pD
62MJbcsEM5WDSJMBPKYYklsrTzLyIeZcDdwIKGHhOhJqxpCDggVS0DSf0kKNAswwzTaIDfL5GKE4
hn1eVr48R+nfz+BMeth9gsBgZEZpJZv57rpDqr2CDSNNuvgZlswl+UjM8twBbcrHH7IJBFdhb3qo
79Z4apJ5dZs8SW8pyPOSTKwfgpHKEJexaPBcryjofcMjvIQfApkXTFbnBlSsTjAWrT54JqQzwrfH
19Fj6RGBeEUWr0ff0zv9/uArOu8DaS00qwZScWzYfBFJjkAzQP1sgjiyVZiwxSMil1nzHLgwNNl1
SCes6/K8lKzbpDNw+7i5tDEvDpveT2QsEXT3wjnjsoycq3eZ03sNlwOXKCP7PD29nOuCYntsFT9g
5tGe84JeHkwaH8vT3QOAgARBzQaDzWmwQQZiYpCjBrpjMBUBmq55WwDbhy+odki/j1Jeerv4AFqw
gsiehUnri2JMWBfeJggMfNIceR5CimrdW0eyhJaxnCIziFUbestosXjZQtD4ingHWz29kh3BjVPG
8gZyNxunviAcD3vraas2dCvuwrKn5mJPULtRY4oJZsP9v6xD/NdTxojmZcrWyvCctdoY5pcw3k6V
FZTdnxxnNfpWCqrBtMWMaSPbON3j+gXYOzNMk7x3nNO4OPipPvTx1cACD8crrge59s8B883g+Abw
xcTOKlYyROr4xhzX5qJ0B+t9Bqrm3iZ7cucKa++h7ab5eUWTBorrmQWC57hicQMRv1SCzVdhZ8kc
AsSS0Odg75dUVPRbmCIsJShauvPyz8kD+7YIdYCYqfGcBbgMUMzBKVzdyc8QBSZCAUua5sElvWZ9
mMEtixtLdljMbJwRvZEKFj0O4Y5Rm0jWdfqw25ViQ293Mi5tLk3m5HyXq7AGt7Z88MCiIDlTHTOs
jdTFC0WjGAxTUN9obF6RQan9ccZe8aMnb2i1UEl4cZDyPAEZpBn1gpTihkU10dh3605V8+DB5N4n
BJLloM7nPwhlmQsEYM7ew9o29nv7gHaVGQHRoDjRuBcqStxKhP0Kv3TutW4ZoDiwT2RWeg8IRTBu
dJMZKO7oHq/F1r2fP8Pp5wxRKa2pk8NlZyEp4xYaLfZgVXlSbmraHyb3FrIJUneK4DwnZwtN8ANj
Myg/pkzgeLGU+JK853TMBa4vP2EtDomtkug7ffogi/4eYF4C5gLPEYoSQbkhGkX/ZnGP3TDeJjeA
cx6TVpIARBUydgSZ6hW9L/Y3G8XrPZX8fYJU2Vsb3KH5HPdJXio1u/nLuALi/tZIagLP8fc0qZuJ
c9cD3vmxwgp+ZIpRzmL98EcLjYKTGy4h362Yxux7liOF4fxIpUp6exFKv6D2I2fOvDGCkuu2Qb+r
sfhRI+KEg3L+xVIcfoCJ1zz5mX/oeb8mthGobUkoboCtD8j/RZmJloJ4nJxJmtCCvJxwNKP8XT4s
1KK7G4MRQpqXFBIu0K3h1xgGiKfji0X18EZ4SxCU7POPFs2WtoZZEGVXpMDOwcgpoL59cuaLamLN
wZ8067MdP9Yc9D6XagRqTHrILaHOgkRG1TmMit3eoRRjdgW5zH67FGlsLdoI/o9qHZMKX4ZrBCSU
AeAgZ6a9o2iH2mxflxm0B4i8/77YndnDFvucklkRXIhobM/BEyKAAPfseSAJLiW4hs98PjnTzEAG
Yh/ozr89akkBNpR3AycI3SbjFLsJBpW4yaOjMBVXdnQWFrH3WQ8jiHiIm4rNQ89bRmI+5NSlPsPI
hyyDwtGDfgu3h6hRpKQEJl1XZK/rAEGEUO9T4pvn+3Qo3DlwIGRpaYvx75PfHGcfJZB+W6LiGtYT
QQeABRnDjDfIwQTUFWuS5XXyYuaDi/0bkGs9jJoAhHVZL4udCDRROPX5bvuZlsn8YGwtTiP8hmlk
Z1AqMJcgcQ4uEk0aMXj+xxuCugxdUfeUhD3CnxLEIRHdyIJhX9uXRGN3GXBYMVwxabwQEZENkL8Z
x+lZfYKKPsaVEtzl9B559VI+iAfMHzrowrSSZsuDwcjw8YfG06EesIW50YV0juuRR13tiIVwxqHi
LfPJeCv7/RKW36qdMzdE2HXdPKEAWmrjXx6O4tEkFz9NUKfvuP+rDAsXbjh3WlL5DFd81kHB8OFB
J5pd7LtuYQrt5mb8jff8fr9IEii3iKMm0mlMb9OK0OrfC6P4HUKu5y8cunbencr5e16x9NFHlD7B
9FvhfyT5mO/E7Q+6Ij4BJhcr3sAY1NZ+aUOZhYLTEY4HHiamlTLqIhza/pi52ZqIahSOb6o3cKWN
TDxvu4pesw6LsDckFSGAZzBFMjIYHYkftwR3A//BQN2qdjyEM28EqLSzH1Au4PqB0BKMTSlisQg5
poHZQdvvblgnj6UhRflcjI3PrtxQ2CHmsR6M34FFd2LKCts7fgflAtVZzMljD3BHcxCrcoAqJ4Y4
MB3zmB7lnEBR5/c8u9q2SoZ2lRJBgmNbmuP1H4MfsG10GLdcpOmNmEJqdc4Q7l+HGa3wjMITYKr6
z+y5uKUjTBNjpOTPBe0os1fK2BoVAQ5g+IdjFiG0TMPfHJzxNceHBvwFYeOMWsgVmGPnwKs3pRCj
ho/L5+FNGG5HttiywryS5Qki8A5g/wLJPNh87eLFVPpjGo3zfVuAIvLNgltCvyUH0hJKE4wNCgN6
DJRtXzesRtaSio+OChJfmYy5msQ1hXe3X/njJWK4l0NCCk06PYBinZlfI37omBxungc0sDth3oa6
e4UHmU/GFMmWoFqPBDdc78Z0HxILThZjZr3jVctr5gCGAOhA/wtlNEfcChKRjSRKegRP7wwcKiTC
Wx4+4LiHVyMiOooDto3EVnaMCHc5cjYX5e9oo09p3ANirsH92K/c1phgcUM+gVHHXFLo8vjCeJf4
XBM/wPdcImMKlzyGdzqhciqPH+5yij+LFmnKfUJgLm3PIyk42eh5VMVS8dg79oBuO8HQncrHJh4j
ofKoc2C+9qHs1imABxwnD1USdZy40pUZoDh8wpZ2EM5wjFAW4qxzpgtbg5EAT2lYNfGVOdVgX/TR
xxdh3f+AX9Yc3kKubo9IPq2XTxebgsVrpTGMIkeC+tnB3pYBz/VplieEz9SjOH7beEy7+8kpNzFS
cXvukOEvfWkOXsJkmduJcZlJM2z1Hnb+OkX4m6QU4RLDUfRY0nqy0AiMT+DRRmdAQNKNrHFWY4NB
MKRFniq1BJ00ABVaECr4z4pZjlUDRpCGYbXzwi8DJEp8x7f7+mviU2ldjsxZ/TGlf/dHfxufvSPp
AxQ2eZDuLaBBqDXmALkvH6VtaXXJYeXzuA6pVOijqUrL4JpBRtnQDSW1bh/HTsMIdPWkpH5hiBjs
fU4Xt1twLDEyia4JgHNOu/T0jACiKvK8p/ddIkhIbnRdIvdmzZgIsype74NAIxGgtd+oMbS5LZaB
lmZYtx89lELCfrJqilKC3fgK32MRZUf3UvhNBoclfm4AYajcI0H8ZpHwThFGROhRWPBiAYFPgh/B
1/d/8LG2m8UIg2Ba1hQy6/TLia/GsDNxrQYyGk1o+hagWn80qYAhSgKhGnVcXPwMNyKXB4+KR/iz
rtl/8DIiI2Kmg00uIjCqOUviw3BBtYbks4q3AzrlPamwGv+MrSPFKEBps7hxVqkuaudoiUMpgk5W
A579wkYToNbBaobWg2km72JPupKgZkCAxcYIYKPPeD4AFDfKn1gQdh5TGesPsZIFo1x27wvOZ/zN
V5D6YggcAJBXu09EGlBuN//Kohl1ggFYSAfCTJmbVd/CpxFumKR7k7Xyp8VtQv7ARIuGZG1iA0Ms
pE4GvMBL+mzzsJngzRBv24YH1bfeJEyAOGux8cW03NbJNiPHJiNN7VCghyZrRlAFSD/mciKzMaXW
EMY1L56PB9jJ29dtAXJUpCA9CP7VMjiz5BZV/MR8znZp1l+SgD9UEwxwnJR1u3isGztWLOyz7Yo+
Dp8Ajq4vXsLYeQBqimenU8p8Z0r2xk9JD0j9CYdM9Cz29FwB6mFpl8HgB7V6k11R8zbMzk+wvxe3
pEpKd89uRWW7JYfAHgJQb5d/NUmTbI2vr4meAuiNxv5fw+GOKHlFSBynRGJgujXRQUAEaCSShYAS
tRCNpy1CTiCz9XaD+QAtDUa5d8owu0c3VJsDvhqvs7Pf+INT12LHomBNbMmYzq2AbyDX58/JCB12
jxuZD5R412dCHY/b+yCr+fewdeZcvIUGqAxF4xAWDOao1ETj9AspV6tWlea2JXyGzZNMMjm6JNgE
bZDsQT5VsgbYbDbOYEtiR/oh+LedjE9IORZ4lTlfLjZWLWpBc/dMmT3jo4mVa23/1VjMlJhecM8i
dZ/C1MRVxX64rwymaeOVCfgqbw5nPfSnrvWdyzFZSthzYXu0lFbozOn5INFTukEGAZidfiIuWxiJ
tdVNH5yAvAKc1smqM8cP+8nskxNGiy+FK78d4CT17RQsMcmry/B+ZkUzu8GbIikG5nXar5nAlicj
a+ncovb0BSEIDRQTe7flaBPCS+uxJq5H3LJMt67eywfNJC8oAG4MGArcUaiAnzMSHsDpQ5NAk3xb
Ab+yxC4w3nD7wZfIW2J1wuHzD2/TrWq9d8FnZ02g/EAotj+iyz2bxezFTXi3BuYruFBKgsDEHT8A
mWrHAfwi49luaA5y7Kre03tYuIYtY3CUDWj3GfFBISi5t52e5eJVEYhtAqPsvXms6LS5lzV7tDOs
v3LBycdhIe/21lz3bqsLw9RAobBtj+d4gN3qyP1MCU52tzgBmo2wX+bmlGmoixSFtNd5iK+WYvzB
J9L3gaAOhWnVGiV2TIEK0WhuuAjjv3uqnH+tF5A9wr4TpAiDck2dNEdcsaPOf8zFLwHQvGLISA1F
24OpEpQ3Tw7q6IxLJYaQfsZbpRoASfWuy37dsjUmwHMDR92Cc4W4K1F7gE4+/u4g3zBPoQ7b9Ofl
ETEar+U2j1jxECKeCdDNixJwwCTlyiRTCIe6EFj9hH+kX2ePDFRoopsJSTomYIJmhdcAqqsHukSH
PYcpuc8GL1NkcIEirpm6tg6BPiv4fZRqtxW1R4YXjX+nFDTM2ScTF5y4fdQJbaxHUSmwOtjFq5t7
Ohbp5ad2yiMKIgR9wE1rfMvCfYAbpt4wRhzXFsAj/6mjYfBi1jcaAsSDu0H1gbEmVgOSJCg6/Zq/
NdzWfg02UlvkGloMhfgVP+s6qtBQ3eZcuzZ6EDpRBrHLcoL2lbViiMlW4Q/t51y2t2gRPuaaTAuy
0jqqusoB5Czcx6QDEMILZAiEZcRMG/fZiFkNZGbg94pLW57UQJ1Q0o4ngQGOJifMLHcX9yRu85o8
OwGxnxPiGmy0j7F4CUhmWAx3Yp7M0ZpjiD/wjWqQNOCvKYFbfq6aJ1bZCbnyweO7+hpUEwor6KNR
CULdAcxSXvBPKHiA+3W2p0J4uxiz8mhsBlGOk8fi6zenYpKl5F4SKEfscQyqAxjYWQvsFSFA0XIy
LDImDX2fwnTstpPNrZIyRYORR1WkzKgB6kgXIw/Aq7snajikIfEeSIAZDXfsfBysWue10M0VRxi2
9kTW4pHGDfYEz3tFFLR1MubuUayM9/lhDd7d4UE95O7bXxomWGjnZ4iGeSJMfAl3JLCTWTU3wWdZ
e1cWqwnujSKYAwXOuGT94H9ior6RsuIEE9gDy06XDa/vbj29lxmLywVXKhG3UE6M1JgxMJ2TGYkb
Nz8jVAAZ4bSlKBwAPJlSSFPGb8IW16rvNv95/Um7ign1wJYnZBd7Z0zcqOGoGjVPjDiEdr8LNeFf
X+Os6o4CHJttYHj8EdwBN7GIrjNIDSS8wEaXDQ3DAF4bWmTcGYwiiU4mSPM9oZ3dXBHjU/9rbvWE
shIOQaU1dzQ2r0Nkeg8uytamEZObzfMJfeI2P+dewTvsIvy69m1UUWbqB5XVX62G2PltdJowLpwI
2RUXLbkVJYjHL97XeAg5uIcOaYmfB/p9Sci4Wl9N5RlGXkqG1ILgxcrCA2zoMIT0dZD+CwU5679c
DvwXcyNhJsstycT9TrAjQ991i8GlBfEH1kTuwJrYB/vfPTue/dILCaoRcy/paNf/7mSx7Iwne6ek
5+8i4/dzGKzpapzTj0IRnd3cm8shAxfCglHFzMGwb/P9VtTmRqbjYJEgHKq8LY1BCBrvQhehSQmU
CW7APPoJjP6JGNnzNKP/i0SetD8HVUgcAkXt7cvMOA0mvCUxmQf/mRGnZGPJ5WQiM7Jjlr5sgSJ5
LJuPZl4Ka3APoDbdEaHlkeDF9sFnftl8l1DKuZk47ZQoOzLGMY+CehADuU60w5dA7LcHYCpUTuLE
vUQYPAVDMGZgfhPqGQfmYJZjtnCPRYu8x+AQzwoLfyEqcP5genFJR0HRSluN31X6Q7qzDZWLQoFi
FVANuNyB3RAQskc/C1HTVzlWhIMn00yKyK1oxxUK5vzAJFH0TPz+zGMx3UBPyZWOEAf1iYNfk3f2
y2kepk/3w5kJ3zxkt+mzi32gTIJ3KjuiaYy/9hGaR3pfKvzqJ3R4FrvzwnCBmsvcXuY8/FTQtbcy
qI7QG1FOMA/hesE9fxjcY7xlOFcHjOuHHE/QCearCL45OKFs/b2mRagHwxQHWW4ZK2xd3dle+LIF
iDwsKJ9ZT5rx0ml9iRkw9XXBX7PeYaqiBusiyhjdODRrnGVKgtiVoenI/JG5gW/m+rkcZuTTmMfe
wScRZekfBqM8zc7KqMd8sF16drbm29e2uJiwqPoZhwJsm4CwMorx5VajrXmkwQEPFEY+h8+dBhYN
tnfkz3GOMpOmWL6R8KqHY+8oLgj4IWdLXwHoUN/Olu+YcCgMLXHNI0W2mL1Fq8Yd38GshkPGkLPO
nrO7BYsJGyXkFxBMZgwCrHwhBixb7DkEq8SGVIC96vWA0Z7D88y0NKYW8HFwRkdwDwSuXU6weOEI
umO0+caOEFx+Lm68N+EjAL4jdwEp1luDIZtiMN3ZNOlWRdEOJUEM0zhBexJvx3buFs6LaBs6kDtl
P5cPDwb2/08MTmQixhgD3FVR7ZD+c5mVzIj2zCTilz2HObjtZ1spbCZbSjmW4HmiID0/VEvmt9T/
PANkkueJkBQ0vuzRIzAX6NyBSyAzkDKj1Mr8G1iQCPlqAy+tPJgEN1b0ntBSLI9C5ntmv/0lpseB
MkcA9tPJGUfj8ofEjkwxmmHBliDc0SWSL3uv4UzD3/z7J7jQmTZR+pspN5jiMZ8HjUTi4TQYz2KR
txpO4JJo/nu5t7NU0EOfbGT4QF+S4lFSBKg+BbvCmMiuFGJ74qB79bFQtqEihjQtX5DKLQhqdCQj
M11zLWBeAbAuLjd83ehIYUpYHU0EBsoz8OaINFTm6jUb8iAF+K/N9VOX4hT5NrH+ahdDbs3ZkCgr
PtgbhMXKmPTeMDhCtgJJyJeesbZuhzo6ijuSetQZ+hXTLOs4nokTiARbg1UPg7XlNqJdIRYqHsXi
rNRXNHw+qWaMJEgqpyeWwv0GLpNzvDmjqGXCc15QYA43AE96CGZ3DYQblq2BwRn2K2S+p85fPgSf
hl2rBki/qUjRANnybzftp7cV1gXSiX9K/KKKjejAxHyowPdezB3Fo3nApBPYvipm4Mcr1RbFGa0/
UxvxngYh8Nf0am1L8mXp5u0rR52vBSIvFjgMjFvhyzRIvf9hWfCuohFoFsR/iFKIP7guanNJ3wIM
BWFCX2K7Y4+QCuswmix9qkFUG2WD3XhZOSHcZyjXlur9KpQvD7revROC6G4v64a2GNULvc338EIO
YJfZO6h+uj+UERgaIBj9azb6joeD/QPA2TkWRb10qrhXgLUZpW0ua+ySGtwNfrhVzfMMK+H0soYb
wCH6H0nn1a0osobhX8RaisRbchQw643LsBVEzIr46+epnjV95vR07+BGqPrqjeDd4DxJj7US8CMB
/Ia/tQepmRLTGd29sw/uP35E5HCJgx5SRfcCJwjGy08A5jZEKuoPhnPi5UTZ4jOI5sqEZYbV4O7R
vQXIx8wMhvbYvBOAmctQkG1CMSE5QvrHmYFhiCGLgdg7D+/IEgwFWQjDq3WBcif1wAMVpoiCyxbI
sJvAXAYX+kM0mECObjNWPd7YgacctjuOX0KdxRzwjW4MXaBJZBbbBktjxbAkVFwaAw3AtjrUh+Ri
7zBQA0upgAL+B55+qoUqlBD03Xop59RPhHIihGlInUAFLxHpED+StIQ2T8yI0lKYndoQHuwgi+Yy
zvAj7KVUa1qAPXAvBVIVlrJrdgS47EEWazafgjxLoCMlAb6l9VtJTjNReR51Z0Z0zawKnqy8kUxK
750y5o+Pq3gO30Uz93Xe0etk/wA2cXPbUsJl5+rVoHiUl2Zn++aUJEjrrMFtcPPV5XFcE98BuQ0k
hnCQ+Bz2PHNJy/dWdlBzHT7D9fbrgg86n9U5oJ49/6KA44lj67lWRH9y5EaiA4w7YZQggoicNfvs
44pimCHwjinnDepdBx9qUk6cwh9+gT0l+iXENdj68jS6jAxPRvOKFOvk3xyyLw8zcJCnqPNtmRbz
z4vwGqg3MDDx4RvWM9WaK8uPPQReA+IBlfw3mB2MMdecLfTGcsMOQzt0UM/46QB+vpsHD8navv2d
0jtlFPis/CswHlJ6TD7kHXslcigy+uENlbf33HLoiA3aHvPjFisnR5X8vEUjRWtc9pxf5zcyrLmc
Pi9TAFCnAvCM2VaZs1zSB59cl7ch07+GjnCBCGaqp82iRjJVsx0SYuF1yJ5JuYAbWcf3peGRXMZ+
9c5oanzxE3Fwh14kRO8StC3KjhZ6YMHq4ZXFenjd3l2D36OUam2Iuj6a/qW0R/wP2Qmo1fGK591S
C6sUSa+QRjBwTcXTRIPysl/g9HPZS5fXrU6M/Dksc1JWvcUb+vEUibJtOW22ZmDiyvDOOaHzCSop
QsfjN9sHrlvnRZTXGNXl/OqeFwzqXDxW6gNPOTYejIVJN0ItuV0PH8h5RkqhwWCZ3qqNlJG07+fV
doAKm2MxOALHZMjRVHN7N/uKWuLv3fA9wLjmaogNe3w/6NllMcgURPzsSxv0mZPfUr+JAjyKyXz6
MLhpgIXs15QdfAQj5UNUkZQBkks9YnzlFhJKbdvci5e//41FTD1+cRZ/jmzOy6fNr4fmjDPRlpjv
9OweYaADhRnsC2FgIMPt54d32PNE8S/biN9MBItHTQ89SfJIe+BhouXHxhVxE00Jw7dhtwcT/di4
prUg7e8hT5DjFEB2LrEH4GxPH7lUZmalv1Cmb1cuII7za6Cl9y1sjkgORALIs8pgBJsAnVt5XySp
0Tk4syDxNjG7QFkV15vTOByUuAc57PP4YuXwvmG7ooabBYWfNOKGAgxiwYS8mPP5/OfDe/M1Sp8p
3Q7AsJzNAeuf1zLGYXW8kb5/j3kb1NzMzaTa6uF5iis+1HMx69DGwKNTuH07KbmzNGtaaEVLwAaG
SJseHfez4EmI3/b+Ye9/Xq/QYfgcoktOk2ZG11BKhdcGIPpCBbhDezrXSrWqeUNKwMmVS48H+shg
d5sh23XpL3A1j/V1fgFSw1yUU1NBGTTPNzkXyIqDLlL3/Hd3shnO1lMQbL4bZkVL9iMz3ZDmA+Dc
H+tZi9KRHzyY3nNmHs4oL9SEMuKKavh1CDezgn2HPy59jj9DymDZBXRQulP0js9/H3x1y0F+pDPY
uqLpW9zCBSvEH+8Nqms4zYSc+N7oHsgrMyhDwHF7WbNjQjpHJbpfWkHYPcFWvHvOLeZzq6bnqe40
Y5XSK9omKLoADbPODSm91oKlk4Rl9oLKHn1x05DPyjumL2trhYuA6O9rcA+eVIvEDzI5WM25GTlN
7amLJ+pEY5q6JaIF5k7gNVCc6fSJU+SxwId856A+ghBU+7T7kNcQXJjj+u4AY9X2jHEXnjaVjkHF
vymikEbl0V7/Rk/Vl7gbjsEb6gaEnbyQ7JqhskYc/Q5MZ/Ozb4hADzdnnXITcE/qy94czMI+CoEB
ZxF28JiQaXCdtBd/OVeiIl2C+xe3v7NP0rYrblIc4KxRguVcu1NYE7fJyCZhixeQ5j/tlzXkfec4
Vkb4xCZvx/zCsbZcWWpV3XvClA29WABfB+xKoZjyOx538UihFPQgL5lT3snd62Di0f3cSWyPr1lJ
Zhr8mZ4jE8HYCisQA8LQ5hob8xZx0Ik/Oo7fnGk/6Bqe6GWeFOulzHpgeoQJvuOHrc7EDk22Snjc
Er9Oq4L4gJ5VTu8xUREWXEdAKVM6WLKnRXMh7BbDvYTP1RxzWAC6J3SCrk6qUAxfdVRrQbeap2Ys
p0HJPQOe5JeTARuVHAHPROeclEUs469Qyp4HY6WsZMS4Lrr5OukLnsZu8GSzQBF71cPGs06VqBkS
OJHh2ub7QsIgIBB9JrfdIBQFZBR4IZFDG5NxvLQRp6IYsaoxc4kvnnACUhItfQM7YYu21CUBSJGe
6Szss8HyRv+cqLgQdhTJHmkg+nd727i3yS9Jv9RWnGRSvHEyi6qTvlMH5+WFd5hyEzLwg4vTnxs5
ile3S8ldnGJeovihgstnzmtGhO80P/dDVefZO/6y15sEsfBLCwgXjh3PP4f3jahWOkFA/bNjHGc6
SrnKWhf3DX1F5BtiurRWezbrmIXKlXmKFL8rKrrPhRxD4nx4nb2DF9QHJ7PG2n7mhpM+I9Tr1tmb
DFZNOunHNE5irLIuCHqkrBIefe9HPJpFLveMpkels9+gQFVyZ/Xm8QRAQkoProkukRRX9L7pOSFv
85bcEpY9YisVXN/k9B8eu38GBgsdHcIgg4IMYu64Mvh3IBZfKRQVK7EU0KTsb0nZYtldlmOiK/1u
Zu7M8W0hLoQUv3YdHAX0A7qBypmRlFf0rREeKrSkRBztuA+Cej4IrzG7OycC6xcOPMqUqJSiQg6J
S19cj4av+ZypO4PUTv7rcNldYxwlqXZ2VNJWhOB18CbWxXoeBtb+RSjqIHstZlCiDoq7zq+o7UDl
kIoc+x2RKt+seCbT4vmwIMNvKbTm5Bl1/gc9qmK/Mn1Lcgs6CWSvC4KVGFLmOJDCipFEZEcJKdHV
bWa4zL3XGD0+FVsyiD1iQjQRV8vZhl8G3B4tO/9a28iPgItOKVN29d2X54hyE64Kh+9uyU1FF0Im
1nx0ylzmS7LXl8SA3m3caiGpk2ROfeFN2R2Aus9MiDqX7jzGjOAoCIDNMTtWEH18CDmuMbH1cLPQ
jR97c7O5Ck7FAVIPzAwNswP37yAiiR48s/QTSF4b3+PnvEXxo8PV3gAXQY3cycDTomampD9yGxvr
XdJu7KF3rQjC4je4OPmy8yszHRwYY0E3MqZdxL3mNkPKbBBms4kpQzx9ZdLMjsMj+c84MEdEg5G7
cA+U9LjB3RPQEOY0uCkudBaRu5jdkmaoc4xaArmPzs5ncnxifXQIpX3OiLjFUPlKRCdZPbtDSTyg
FUFjbT17YqBkRber4XFD6Zn2TAwOsRkpsuMK1DxHns71ROnqkriXPFuHfslj4/YZ+Qb+B3gUkQWG
2SsrX7XlB6aN4eb0uNnFTRNdwpK6WudDHwOaazZkfn4b/w3poNjDWHuDzWcG2OgY4hUSNm2hZnJ7
Njtz5z9YL7Gna2RDJD/IkaE0XqdtcQOiH/Ks3xYlRnUuJSMnUiOK8hQgARC6qbDR+4Geqw6v3vMw
tIo4x9krUYpL0l9wT5WJhkC4Zw8Ypr8Rb88LKVSfcgmWKHaNbTkQcMl0gLToD3PyDf0pXRiPMtI+
HiUBYNpNiuXk2hTVa6zKnvadKch0al89+X3EuIhe2V7Z5v6dXFqMZEDmJ7sS+rmC8uiOMxT5f9e+
q+7RAxJDPu5FrOyu4sJzAGJgHtNWH+RJkneBWUJs1CPJ27ujKqGKMmWRCMslco8+0IooiAQNjiUS
Gq0GlT2EQfacvrIvP/8zuKWPaRtTtLFlYtYTc4IONvzA7I/PgVDQQUv0rsRhoCN2SdlOviT1kXpk
ivzvHySwFja4lUYqXuntBRoQPcKTUzz4DQqL34Zzkd1mr9UjDaBDJA4vp1hCXD4I3ogMsRKgQTPB
h5iHGUmMot12fYI+I1OhQnvcqyfX3kh+D6+fXDaKhzDfvuLrc9zA4/SIx7rXBJGvj8Mvmvo1nM8A
dcqToOvLosdP28dL8wLU/tqPr92ZBO7iQk6+V6K/AhNfEqSwRnE2DRyuJMcfZjuD0FvxayB7PSX4
1bFuJPJW3j5QQwA2goux+bWuogSkSejQHPeIgIcBODOYKOdi0lmGYHsntw2eAHYMEYr1a11j3tV2
p0x/mH+iOydNDfF7U6xZVzQfrVgLWYiG85PVa48vs75HJRQ2oltjZWKsf/qngUe8gkow64kqQFj2
2pYp2EQxSTwtkBrD/zfg1b9q54b+syZniaAKv9FTBB/lx3mszlXU/xtwEqmdklPUiv83bsGJPibS
V77pBein9e4c4S9Y2DiAKfVyrfkmpizC9HWM696P3kvObdxENNR8fOlAPtC+BpjFqvKm1UQYu9SC
NMR55UuzKjnNQONyIwHYAtN9/uELANs0BGedIBZFXwcbDZcw+mzBmSNpOvDxakFFcJQW7kzSqtjV
U7FbTrvkBfFFuQc6IBVDRnRHznjFxoef1cgFfioz4HscdTki3udq3s/Z/3hqVKIqqozYTvs1AyD2
P+SyMA+xVL7pdToiruwFz6zeQZ3z60qu3qR13snatMi+8QH7omXJ2YVzjAj3+2vAr0+zQdQmFG8A
SpcRS/HrAtpwKpp/b4iS/IQy8Rpq3svneA7IIGQuT7jAHU06KriwGvAbs4pKHqUmOF68AaL5Z2py
gifvzv+e6eEJm1dgLLCk9rFEHxPcd7idMKQi5kIqhfPwZ/8ZzhytbQa9Qr/xD+6dWJDsmn5QIODC
tr9TQN+IoyC99SwmpCCywTI7eM+kzivcbMeQnvCJsAfAJsIb84OH086rQt4EX0GDcN8ymfe2mK2Y
xBUSd+gsYN4cuL+UOcU72Xd3XMK6kCsDLiSspwISrTx2s9pDiTs7mbZ6GEQPobPpz2oO4iPQJJhK
pA6ISEOcZUj8kPYJT245PA+JaJjVi+8fa0VLmDsUT4rmfoH5UcZlxq+d0cZPmvgOLeWtC6g9kj2J
qbumdEXQ530aixps07v/GSFQ5vgNPhZ9cKEKRb8SmkNcKhVPGryGXohkbXwUVYbsvwQCpuR0PCgA
HAGpPj4pM2Qn3WiPi8UdKUX0dnM++L8LCqUG8O9M82e8/eC8SxXF0cGwy+SAlB4HVv6GFiHfFenJ
cW8W2NsiRJI4vv7p1zS8augueY4dYX8XKpJf3BTCm81cgSbSFyTkEx8SQxI+iKuvjzCf4/gEyn2G
V4Z6NPAILxr8N2pMr8r2DBmCcQccG0MeYBMObmqBSQvFAWUPRvNTxqEaDpZcWggxpAER6iWgERkE
i6ii8OyPUSf40Hhw19UexDn/cOWI7wLbW7utrfkcVaz91SuQG2kwHXvdEY0NDwivH2A0GSzoCugA
/AfnwrDlDFUFOygwr5LQ8RKT/8EJXVT4fRx9zGGeAaeEU+FFLIDI6pz3gjGYLYzRQzDxFEUjE+eM
mD+GJmZk7h1yy/LOab0WMo7Bhxpfdx2JzjSCV1mE/N/swvBwQ4OBvo/gVZ9EJm5ugWB3EJmC4zgg
uh6KgCWlGBtC7I3IuE0esPForhjOe+LYPRGawLQZPwrSJz8bg+oI2eL7f+AKUA0v+G2PP0OkzDYn
EXBmHRenuI+OhstvBF/824hSKDVluqCvjkwl4D0UrD96X1Qaz+5pjs8TycFzgpiHaQc3oXsacT1/
uqOQ59RllHbgS1T0kCKHC0BhQ+QcNc0njAhwFGQJoBhGfwtjhuCPL21gJ0KexG1jTNbLyYUBuITc
RiLg4oFE/XqFaLoCFDNGmc467M/r6D6VMLyxYVMX10Or6slM7RmyDb4dzGkm+7QIE7VBhxySWCHg
UvLzlh2/WhF+CilfjvUhghGesGYyqixtdi/63Lp4dPnWkNLsUEUvMGL2jC6REKNcOM0L/U8VPTj/
yNDoVUHobapN6MBAM4pg8jsc9bFPLQ0WW5H1RdeKnSC89pMIqUoOQr2/Anet3X74DupxL9gkjB/X
FO4JkhczRxOv2TJIdRrB8rGOUeyGlopwBYSDUQnXBCTAE6vz32i+QjNq8temDLgZ7MkrvCCUGQzX
fmX9GVl/xOfZUzPkWfhF2pgzHxuR5ACEEDiN6nv0cHs8krAL5CkgFIC9YKHgiuj2elL9ydifcHkJ
EBAY8LcgEVfQx/ZzsfZOW5yRBUyuT3PJ94BNIBVLMD0jOIWU+FWQoVOP6XN22wYJGWlo3GqcRm4+
c+zN/rlNyB6K2oHP9LEOI7xB5EL0Ww7miUC1v+Rxis5TMBR4KOBPOD90b+fhcdK/xN2uy9C+QFNh
DUDlL3yV8kRYxNfj0TNFGz157kBXIPFU/5grINDKtsmuDqmKbJ1qeNkB4cMbGVnD11SpniZANzwv
IPp5kesFY2M/UjKqBn1UFULDJLG7kKzsYVHps95+I/Yl4Sg1Ryq5i4TrDvw+7rIW/qcMBAj79i4x
vWH4ih9jThITEkp9MzWLC563QYQAuDzIITc2r1bIzNGDaOLFwAnPfwhdhCUJDXVKXxzLiYgmEPcN
/ZegdrUDn8unLITyvhL6yonQ3bbhN33YGyPDQM0uzv34Gl6iHrcZa9md7ajEwCAIdWTRtprx+sEW
6UnFkaNiDwkQEIxa1jkbqDnts6KiPH56vyFXNRMEEvo9oUa6TNUlu0+kFafE4LQ6EkcRAmWu1gKz
QErWGlwQtFaPuefm7zuSoKuRCZwA6tdG51A+/Dj63/8YHd3BTmEIRmj7dI2iJ05d13g9rLLX9Fx0
sTBCYSnKP+GPI3pyBGQjywVA9pTQlL65c1zUM476ElgbEN+OqCtz0pIrKBP8Nnx4/d33DXx95WH7
5hyLeLX9UErICUa4Ju63FoBo1ouqIelXQ1iVzXWozBYtRbacWzhPtPSLxFwUEGODDmNe5lweDiaX
ZMDRXt9Vm99O5Uty2gPKXZAZAxaikZtjeqQr0pj4ZQYShbZ4EOlyJxsXBQVBXU+rB0hkknahE0BN
NHVefliTX0MYuTP45cupkUlfPVU6vL97g4jzKwmx47KOn6Rhdv6pHt7J9Oz8gTnrl/sX5LrO2Mgs
hOzjGOCnArp8ElI4hkMKvjmK2j/aVRCCczkBW1zAXx/c7E2YcliWAfarG8EeBsQ3NkTLoDHRmooK
XUROt78jGjJ+dCa7zXvznNVIragz7a049B4vIW49c68uKSSET8qu+PVYAYgOEKZqBBUeGEeiEZvG
AAF7cffw+LGt/uNNQ1Y8wGd9hYmBFqc6bJkNHoycAp/+LeWUmEt2mcEfjHvBCYsXjjA0B2ykSZ69
ICPOBc0On2G92AO0wyt5k0t5ht7waGsQKDVN1JyLs2ssjwgHarZSwmdGvCOctvFebdeuPD9NtdFt
+oyJdgseC5Tf2AhkuI3U5LdozkaI2ZnBZWgtqJfgs6zXDFfkYaR9BgGwIQpmRVokQ6VVT4wMjjal
ZQlamckJuJfZPyXXGD8MyATf/xyuizYi6CwGEs94EvnzdfHba640Fjq3DvhfAGv3grh0f005CPs2
f/YE17kXn4zgpt5MPnTEApgM/raE7pfaWMp5iSiq468jYP91pK5BJEnkcnt/K8yd1irjQ7fPtBJN
eXVcIuJBz9vYBnQDOBxEB3YiSiuEVUtYtj48ro+kGvWdTI9fYYs4O+82evajrqVxP7u2kEfKUEei
QyKWbncqMbnBeopjDBzIXFNfrYcidebh0SYdUUbhKTRrAt0g12KJSKQEOkR6uxLdC6Slcf0TEfZZ
b2WAuf6iw/0x6m36k0+IaDZGJxGBbtRIjpnguI1A9ejjmhmwORuj5zaYAL4+/Ae0DKmL4rBsscjb
vz236XWu0X9wm4NWmL34dfVIIy3ZbVEsQRsZiDXxFIJLhsbwHvRD2hP8jkbhj/fv1s24PPjSh9/8
l4lW8VP6ywkSj8CpT+HDK1Ncp03fbtkWOCGzg28NF3gFlP5KOLPCqWV7+4OWCaGqpOQg2CsRCXNO
6YoFHBt4RkS/D647UNhfpk0fixaWLtUnEIHzirMXvxw953nlEhZdRF/QkBmI9JCfWNRUFC+Y6myQ
zh0Kg71M2jQ6ydrFH/f6kwhyR3clu/27hVn26xjiji1AoLNbut6SWEfAp8TryX4YLLacUkXY6pJN
WpqwMjNV3SiFR5Vil/43hzjGa9Dbjq9sN6K4GIach43bh2+v0rQzZodg0SASshdLORcGj6XG61Cd
PnEEuETVjV4GpOB9SINU0HmAbwAOyFRZCgBgfx54LccnzT+Zbu8eAQBoynRQ/T3Y2UQ8zno4gOyr
ACS2zwDQhzDG0YljaZ+0YUfvL2qZo6NJEirzUp2RqSk4HcxWUpveCrxOeNHk7ZHdBzQE+yFzdR9N
U1kc8QJO8YG0MV8bqyc0LGc4DewPfQJ54VgSiA6GPd1za/UE5UiWE8wTitpxydrxBCoVBifyQHvb
cwT08GW+IlSkTJSbA3bDRVkz7FKfYOQfI7/2kkr3r2R7SjYfbKDYgUUiokgffmizPDpnHFPn+AJY
O/D4qx7CKYk02S/hXSsJ+Yo+lEsOa1a9W8MYZQAhXzQuqaEGbVZzjqYP8zWFzWpVxIr24OLwbw4B
YLGozXGpas6Hqh3AFMQw2Nr04RfCVrbVMjyfmTS+QM0Y81DfS0XPGBmNfWqCO88nPieILI7pnA0O
lDNcDGd99tY7qXiDx8FTJxqeNnxeZLeEDWDGkceHdojwCkm/ahnDd8q2mwNFasI8bTqoTLxm2Mp+
c3EudN+g3GXcmzWYHzlcc3YmI3CmsV9A5ZtWfwfurx4Bq6XdBffKjiUQoF86uvq4jY5zIkSbA8VV
n7dN9NuRKBEcLvZxeGLU64jCw+tj9Q5wCMeRHEEawNPHzBOvRHbfQ2lhvrGuNptq1G74DBDmX+fd
nrCR9hrvtohWhTGgJhCp6mX/oILNeksIdx0WK/DnHiQBLTcEgXEGDz5EQaP5bafG0TYQEI7KxYnT
4ZL+qgEC2ATweSTNz86EZIu9lh+jy5iQlL/HEqcMJ8K3g1fndAblsiuC9Q7nDVEw7TrSSJxj8E8G
/wKQmodzO7B9vnFkbY6+jNwAOOkz+RikWcc1mNv0vnpP+zyISEfIsyBjGKOgYj1X/cljSf0GlJdm
XzKpbyuqI0+VGYCyKD57ja9Ry5VgDyJQNnwPv4nGThF2s+um3gA4u7/kk2iMkNwElfXAd4MLFakb
FzVlVyB+yP3uwe3b2ffta+hmfd6JcqIuILqINqmC+1Ai4RTT8Z3Q0kfyWdxnii9Ha79sRPl7vTnn
feyaET59R91V5AVymY9DzWfNZOOXiL+Skt6oOQA0B9Xs6g5yjt9k7yRdBGuFS/4aX11h7vIZA/vh
YNknsMFvqY9bmsH6wyb+jI8c5Hg+ZBjUGic0xteoJe7iAhPFLYow+Y+DEnIitORLDWq0IlnJ4V5m
XeEDBgZhrI5a5+uP15LadklZgGRNPNVKzyFKioK2G7rByr3uf1+sybVn5mhj4s9K834zDocC4RVr
hcJxMeUUkuthN5JTeGZXn9CDgapXGlN+thrtWnEmGbHsZFBaUAf0ncmrweSInAL6iWrBkVYMMj2h
KuRIX8KPgFlq+IITV6Pvyu3sLcWYpRnT3limMUFISx7B0zdoQGso0kn7/ICDXKZGnUPXhVE6kItn
JMM3lUwcOJhp9lYn1+3xFuGWX+Pk+nivGsGOkEr0oXegmnWakbZw/qJLjsEctMVY9dnjQa5m1byN
mMn3vGB9wijumAEEUWfDf3bR+k/nwJeomQL1t55+d+vNw1mV3rYXEeZYIgtMGkIVkOZjCN8agCzk
xWKwfMzLr2V8vNNlSyWs8Ryj9WBzhZJieQHW66wD63+GZ4KDTW/bIzmCfYsENQSnTO2s94K4Gx8R
4dxY/Q+Hi9/iMEdtzHc7Q+l1aCCFCqNYVIpwyERGgMIPHfY3nWJRc1RQQ+pvVg2zq/q3jh+Rkpxi
QuVAh7E72DgKyLz2LxECVf6fXHMXuH6qzJWteGHy9oYrmn8IRGAXL058HKnd0SmqOea9cEw1WU2a
MtFr7s0HHyd/HeS2jPi04JEKM6PweYi/7MX4YP5gN1H5lRgxkb6S7aAja0NsQkQ6SZb87+HMDBsh
NXM3DA5bm7sH0CXG2+GhvS1eHmwozJbPoW2j+ZCZ7PFdpDOenCYmikB4ubzP+YfI4+FqYuUM8PO+
vcQ2vidlj7C3JarGH7oUtOMjX8QLWf7O54w+qpLd2pMn5WGei8wew/kbcRdaYealqeEvFipHNSQm
4wXNTtbi5+k72c5CginBEO3JZEUkhF3DETtA+xYtYkxLHo3H/HO3Vn1ntSKxOeRPDYJs2FPgjtzr
YcaW/bZiIZXniX84goPUVr9MkOc0XaESMoMiGEdHO2KGKlgwhDLnHpfoQ2ALYn3Sp8Mq/wrBhMnx
jxPWfQuf9twy23Ja85kcJKGkNJctowQGb//CQrUlkIDRDdfQ7eaVKwi1BzMMYJl4n0+RPK8k50Xx
pc3ygS9SlKWTKC5WFWV7H19W8vaFZbuMmBz463Px/QO9yMaMbKQBktHzx+IDeSO14Qf1hmCnuFu4
22FMgb9jeY6AAzJoSjwOZ96rPSBuRRtCjWGP5Zu0BjJGOe5TxOGQaQHlw4wJp+4hfDm5ypyvRfI4
NRk2Kfc+fwjRxJ8HDfmlJC0UyvYzhWniRRtzqCeGWTwABhQGgkaUVvBGvrlyl/fs7B961mG/Fxcb
stl9809j7fctL5jz0upmn3lAJMOlh9O9Z9zvUOZ/JiZJKjotLdaCK2fGaMmR0nUDJ26sOOa25gbH
MP3l2HslGAIrN2dd9MwprzFGLsUr/R7//YWuIcYHMVPBhlf4c3EordZoNyPBi2tbWA5bY91e9E5g
nhYHg7ESIJQsnjJPbcfP0ub1w22BqQg+v4UXVKyma8B4nenZDtYcdWvcVItK9Fq90eGhZuvDMA3V
ENjLDJjo139gK/1lb4QQMWy2As2jXNVtHIJYbqnQ/NmnTMR4KPaIxJuiomoKdUciTcnkE1rlTgWM
++F5QIYcmrPfRoIhIXHk4/dJxqJOGnarzSoyIN/B+gjJdMxJUKgXGpFYuMQXaLpWmhHVKCK4oky3
4tW7NEOz5UDCwY9JBJ0ynuKFvziNGcFhgFdBnkyYDKu3eyaM9kP5rlsvjVfwGP1WlFFjcK4vHiyQ
trb6A1/qh1eWeYwiiCFgTSvHAO8GrYe9hofvuaDLDJHq14FsHhw9/vCNkfYNm+SeOlv/uxL/QDwd
u2ctDgQU2HA/giHeVhxS6sxoijfuyzuWv6dhHXtJWYYmDTW4OpSATfRCOAyhj2+nG0w/9Yxt6awO
q2tI2vwFRJ0EDHamlgAkFnWKCU0paE2gIQbZNQHkn2Wp4Lb6oNfC/z/YSKB7x+jUW1QEgwLBghmv
tehU7fXz9kmCW+2umwWgCQ1cHBcOjxuNZ7BZ1VJB6UjtB/W9n2GLRcJkzCqJbsD9Vmc8rDCgP/Ho
nimt+ud3vVGuDE8f8lRRPcCDWsGukLCEPJj4hlo8BACO/K14QHnBaISP4rHkln7+68loUG8SH8i6
UcNkxjDvPZkYjgHpxDgej5ahEEPhmdSd9mwTtm1W4gzX4y+u6YcQRbO4HWTmK+JKqHw8e/Iz+Dy9
Sw+tmdPVSQPRco1fd8q33aYhjkn0bWiuzOFTSr5L8TCjU0D1C0T0nnP2RhttI6X5IBMTdE5A6Dqe
YiRyN3YicnE4WBGfb15YCiXkIv7D8LQXETdgrI9YsGmfrapbQPj4EKBkSNf8EFKi5SUlfbgnCOIr
t9Jfj9Yf1pkXJAADJmDkI/zxwA1O2Fnjap1qYygLg8MGQi2CQ5pFt5xgb7S/EEiPgPitAruO2+2U
8TFswQ9n/ZE++syPq3ZKmhvpDfZfP9a3VVSn1A4qvLd/5/ENU6RDCBkYOF+Dk/ERH7FGmrxk0WzJ
vMTPBQos+rp7cIcB2cPCO4tpbXqMaviM5+Y+oqu1YiAclot2evJeASSarZNvwQnhhilK+DuV5Bt0
wDRG/k6BZ0B4+SuaKO0eRik4K7yhaqSWaPqPy4tFtOTuHg5mdCyzx4GTQuiiZxjhmUI6iBKVDxfh
Vs8YF4GOskGQcIeTvxeRvRfTFpDxwP1iEXtxEn6RTHTNT8FrdEHxr42GtC1hPyaYLse3H3WTd2bM
T5GUv6Zr5IaUQLD8rWN2MCLoybTgSA2TD43FmbJ4+U/ctEjJl3fvjW8YjpJV6xLx8K8V+53J7GVf
oS1EOyyYbQFsc19508tMVKnTcbUHdsAgN1P9J/Y8tsNRPcY0jsMCSQeGAoVJjA5TEHmExgw+jUer
WygGpDWD/MDtc+I3bHCCPYmfhZRi02VvkLEzXYMHLureDs+yUyNmx0VFixmAMPNDNuiwHEo+GCBh
nrU1FsFxGhMkQLr/Dyv/oHJ1gtOGyAEcHEZWT37wPCcom5LEPF4P2RTwhb6w52ApGmJT5g04olx+
TqDhfUIl0J5CnTlUFvKRawbM6QMe4sCwxs+DtiJgHOdnQjoE4C9AS7STjYsW783HQAS4dEoVgPG+
sTAPbSLO3T1iYpF33YRCyUPdO2RTMooyFJAmLhOOC6pbopZ0iWnzxpCgkIlok0Wdtoi+iVgNB64R
l3ELS4uXAC22ZwDjwrJg+6AzzpFnjVWwocLInCIh5/6Cg7e+ibDdFzQPixzFbBwmXDgrgjQQGRQC
gj7ORVMM4N/hBVWJNMw2EIadEDbTEJtR0YIwColYUm8FXkjLQ/IKP8COoCoWKUvlSg9pRpMxgMJy
1cERKQdD7SPRDhUsMQMffiNQnDICWRi/AXtfiE87DpPse8GXpZMAQzCqLeewtNx1M8TLhGEyW8U9
nwTLoIXMqDfgn4XC6VKYq0wi92IqmQYBcARFz7zcc3J+26CPd07evNkEobHcmfFgf1GcG8ZelA0E
g+jugKQDgFHq4bRIeeeXNuiBr9NkxX5FsnkLwwX29FTDfldQNkEByZeUBIzAJC3iXvmmKkdKFRsL
Sz0jiBEM/S57O03ekdv1zN+TZnLamEWVD2Ya06QwTHTObYZ+m/VWsNmf4uYLp98zaoHaLKapq0fq
JBSz+i8Y6vixXiRxoynNDW7gx+wUgBSJfZqoNuGzrGaAtAxAoqSIJ/RS4BWh1FpEZwcI4aaM+TsT
0YBQMRsiECBAaAEfT/w1N2ZH+jRznQvAru4oEJ/AKUJq9vx1ehDhD/KCctIJWhMx4J1XPLUcLi42
BRwo3mMMVOM605cGEN/pT/KgekS109GJWFeEBKFFHsIIC8zGWwesTL6Wd+AJLQi/wZNE4V1BFmD0
m3aBTsYd2hgU6Q15y+bklFStMyPWYmVkxDvzePOsAHegeIFkZxQWx+Cr+9rxFzOYf9K2Ko+nFTUz
XTpZ55DI5zVM6haN57QYPJLnQV7dwEFAlgwe7ImCKJYfNQAEw4bf23597keir4SgB1Qbyp1qXzUm
fJRFgjmQkgHTAlr/vu3BQsXZdEC2f0oggRG+7OH+WDRQ6YBh9+CwsfLoWQPSISUD+tZh3Ki0p11e
EFac1Ifsv2TF2CQzWvmDz+3m6vI6F5LY5h+qBYo/rGMSES1ldJqWrjYHI14PMalUDFk4QKpNOWmG
l3xyj4hj2fwWJ6KhdCKSfKBSLicxRQRE0lUDU1v69CPMmplE1Mt6aiY4GzriVv/ec8B0nEsjFVdV
ZkDl7pqDVry4SnceMeY8snPE+yLsxZurQVAIRSc9EFC0fJQQTt5RFz0SaC1nD2WUnEdYesmiEhy4
nEOWQ8iemPcLusW/IhBq2aJbZnEXQWD1uBsEajvp0z3cztA3Dq6eoYOvCkD8SPoDckcq69gOx3cO
DFQSEqbzRbkv5CRC8iJiy7AR4cWoxwxcCLqydnKdfGZlIKIBgH7bmMUkvwyxKdF/heCz+EyBcBmi
P1OskQshrkFwFWjTai62r4bCcsQd7PvOYFm6twLgip+e0CvOiqX/8O7uvuKdNaKe4XQEXUugHHpO
+hBYEEAq9QOd1yVz0/3amF9R8guz8DPo52Y47lDqEFDG06rma/eMUGXNSvhDbN/3cPAkgrYDgPOO
80v6DCiJgrL1Tfe9aD386uCevH+4g2YywnuFxJD/CDuP5daxbE2/SkWNm9HwpqNvDwhD741ITRCU
RMIQIAhvnr4/ZE0ys06cnFTVvZnnSKKAvdf6LVwZquqN8SmD55z0pUDgPGlCWF0e1KjSoTFRvxGk
T6R9sXituAMWOi0u1NZtR4odkHDAcfOTDKrtH94a+K0ZyD8uYzq6wG04cNUV/+mtwZCIB+tMOyOE
KVpRkzmcOOCthEn0g6wGj2DGkxuCr0R88iA0WJtLTHsALySHNLgYwdJg3RSwxbJ0jHkDSZZN0y8R
+wvq8cH/In/XNOra4Jtu+ZMfmwmZiQ6H+hthfLg2El7K0j57n/1P+PEejZH6tldePNSo7SA3Wzdv
iuet6gOySPiDMZrCSSOuYV6mp8rY52RL4m7iy7Z8+kNoJIbgKTLGFTPu6AhF8GSfPpHY2U2TA9Q4
FQPNAu92fOcd4WjZvU/+wVz2h4JhilHKjdbDU4ytyx2CPMEWnngciCkhHV+fS8t+JU2Bzit+m5AN
LaY6smhx0qCCqZBowBLayZmnFpkHYiNXWUSLegXohFmFwjysWCdpiqrlrD6So0mIB6KKs87pE+MK
64nqHaJ3sy3qfv5JPpcWhLuMuw824Vm6aYZmXX4YNM4xFvNuwq4J2OiY2+RL/UG6/L5AFH03r4Gy
DCGJuR3Wr2OFA5CGc2wbBtjT4ICA6o6vElHDnyMwpPZirFiMF9LkyW6hAexgwXre0oexGh2KIQRb
BLUXLN935WXwDfjEqbfmdOLgjrGBH766W8jGgNVgPnzVGxdCRfCYCOLI95HYoPxCx6SKwJzWRhIS
IAvRtlePFCrKLtZ4E1AGncotsdcXcxPNIFOX+c2/5vsXH4HwlW6ihXz2f0Di6wcquJKjFcCGuIQd
K4bH2Ay360SP7if6oieQ6LwRjqih8UBDUQ2eO9E+hX4lD2qGUTats5kHp0NY2VcBuhSuVb71wO1o
lE7dLBvwaV4okYH4texFF1bfN4/wSiS/Hf6IbRmCzFr0U/kw2HqndAozKK3wr5GK+D00nh318cbD
FCIA5VbYw4gu+IATpcoSIXczQ8isND+quJDbeRq6ZKea8qEhNob6TZzFdwS9sDfspSQ17krGLB4U
7rad4ZoT1q1BHdqfiDvBIqzOhDUqwxVWwnOsMNb9QODvBqdKQX8Q16LLb4mBqgc8FL8Hltpb96M/
an1QKvxofPOIXfWhXmeurJB+WDJ2nRHqBMAqRlgqC1a6XXeoBzRSolSXlhQbOJinkDzBIyTp4XnW
PmF92DY5mj94XJfed3h8zgalIaaQxQGRAXrZ0bLf+Gf/0bq4MvBoDOYCpANstLRrdYOHy4cN+Pe/
/vf/+7/f7f/x7+k2jTs/ff3rVSXbNHyVxf/82xT+/a/3f/7fs5//+bemarKmK6KiqpqBZFtVTP75
920fvnz+bfF/leEr796vMjqZCME2BtUcKCuIiBpRoQWTfAbHxyGFoOhbpeKX2wCXK/4Af5/h6Ec/
HE9VNHWcNweix8QPYSXdjG+mdOTrCGO9ZT0sfM6b6Y+maSA2eMn9iFR0qieE7ejOg9oyq+JDpFxg
X/y8sBYDUMx04hlkjheVKYqX5RjvMTgfOZFYW6zX/b1m5BkASRaS+RMGjkEo+oRI5jyTvrw9F4I6
K1fpx+8/LVlWf/VxqapuGIopyabwt4/rWY8aoe2b6MT7So5Z6gPbDV3kBW8UrlGOmDLdrFLDFoGJ
VI6rqqF2rCG4P7HqYPIO7YuO/hRtInXxZyJqMcjaWjynEF0ni7WwdcVRedSij5bHM6Mlz6QSeB29
No00i/jr3kQxeqYFkhDBYKBZKeYx2jAMUXD71RpFTryvvlKwCJyINcr1hQIB0F1yDLQkRdCfp85N
eJ+R21/4jkGqWCAX+cg1+lUsLyXVrYtZQUAXejvDSckAcLTnBGlUvRSP/cKMLD9FUjXJGCmZWjHY
h/y6HZWMX+9hJjPNOPsDpJA0U7k4iJnzRE5K0BZqE9EGZlR28dFn2EBevAuXaTUEX/OXSg1l2vg3
LGM0lis3ey2lBgYZveTQiafvaUz8SEaTdFmftQXdHPl0yFUSxwU8Kxa4wJZvrAzCD1ClcswUx/dY
+RuEncQVJFziTnKhM5PgHioBgH53z8sIBTxWnhBtt/dN/917Xj6QM9M29AOQ1CWWVKCw7gInh1YF
oKRq5X3qZt6FdDcS0XiLOR5X/on67W2bWYQJkSt/aGGRSNQEc4dsZDE+S99Gu37yK+fS1FlgAeHC
DbePtCKyKZsCQca7Zgdan7DG2SLzGuANnMMWs0f80D0mEifG4oTMD0zwUR1emFsZoGYC7CZpPhDz
tCmo46e/IKeYLKghqdMynq4G/GZMAE0b+006qwMZq/yoOyISkYoNNA+iSLUZBp52rQx5WVU4qKpA
0KD4+6kXW699feIv9NcQFoRkwmFZsGzg8RvGeKTTA3chPukf3lXm0PnKM9ntk2jKSYI/C0R5nknL
CF72wuouIK5nF72A95nXQZjQjBNWHnEbkGX5iT+WJILG4dutYxyzbkU4vNuuOculaW4ODqM/qJ5v
rp13af/+rValX73Upi5IgqgbimyIfz0DzfIdRdIoZt2YlUvZnFTQBVOYdRWcbKG7YrkIBwSazro/
mstIdtTX+kf+Vc9bsvSGSsPk6ch7cR7vWM+4mXlicmQG+v35k4TuaPb+RFURf3b4D0/BKX1NI4wL
3F45si3mlGz6+x9IEn91qquyKOumKXKwC8Mx9qdTPddyudYKPeQnUnJEUepGPgrUUCKe52gnIeah
olaMrfDGNZ/tOFCAG/gJUTJ0K5/Abdinx3tGLx92lf49NJnOGFaTOVlp8x5SmQ/jAqLhn4fy9oh0
ok1txxzYO2Kn4pLSywmRYuR4sNQCMZMMBv97zDdJi4UgZ43ZmtUkF7ZpudfRrDoy6IO3CGpXwmN9
Td4EkeARLHAS0EXvKsMKR9yU9kaSmZPzjFB0roAMHbWDsI11O6KRj51yzhNr8L472oHyT34t0UEm
HM1hfOxcxcbfvFF8WuKkGYdORbIPAp/RA5C53DHwBliKLdC2i3hLD4UyfQOZgMkTs9nZGMtiapio
brjzLNMNAds1jAnI84zPeKVxUce2RgMtEY/YL2aeRuma4kLEpv5EBWlYG98vh39BsrXNCx0YUeVW
5j75P+5M88YnlvtTsGPfwNNUKuT5/FFsVd/Nc7jNSP+GTX6vmiPb9o5ZpCaxfDrEVIcj8Cv5Bs6i
wn6MAwA70NNl+O0dzAdfcP37B8uQjV+8KpogCKYpm7Iqa397sEzRNFMxzZ6nXLZG3fqtOFCyHtko
6uItcm1NM8hyZV8JK0NHJWPH6HXY359T6TnXcwQ/c2NFP7OULzJq6hjTSTQspvwP+QjszvxpYjgg
+2vTv1wkZjKeM2BSKrHIi/sMkYjU01hYiK/B+9s9oqvYbKUn82S2p1MyJwHy4b1+8DW/iToiDzMO
9GEkeMM9eAtEBxW29c7S8MCOtg2FBAhJUC52WO5zO2MLE68RFiUqO0zaVZcFl8PICugWwd+K9090
TG/xBIOh2yK0xWzTEc5CJBsizjcouOd4BAQLKxW/5LQZuXBkOe7xo7GVyOIs7LZzI0rAToJmBSQG
kxmhuzqYAFc/eXHBOOoPJgVXsTQeKYTNox7QjVNW7puVp2zDT4VYPRLBTVdOQeAefGEiLTHbdMGs
5o+pbnKulwUSFptCxXxb0IB+03qq5fkUxiXNCH/ELwUX7+yfMXZ6WG4JCf/o1hDW3cl4cFB07BwD
aY76VyZ9Z5zc4TCUWbqWGnv0IeuEPSff5TQouSOgv7gkeVzjvdk5tHMj1GCuYH9hdAOz27xJ6dnK
X/06PIWZS45gSYwTGni+RskcMzZ+MmAeR0Zl3jnZsWc1Im8EVB4itJi1u7xHYrwoml2prCKU46io
CLbKZlI5UTCvnGOD6xXRPi9czS3/SNDcEEfNpzSam6xACemANK8hpNsmfKQtoF0cDAUWoP9kQ4ZD
M5TEiL/OCidfi/gGkE71Y659s5vpFAoBEvIYx27dTwktak/ZUSIeHYYL1JHwjWQSkY+Tu5Vkidm2
XrFPRWeBYiNoVhQXRPpRYWOStP3mrexQgrg0YvqrbjRrKAnyFtL1BRxb2qTIPDIiXx/Z90gnsYbf
Cy5y0mVA5NN5APae7omeCYhWJReYXK3ehbDIyPgr3e65ac8eZJI+w/DUcCwzKJApR7Zsj1f0lpPa
FPLBURUZjHWCSSubkTUVLm06S8FYOI9jstN6ppBwYsiHzD/EoUvcoxpfxNc8MznadkFqQxAGH1xr
/Np0ww1B4tExG7hQ/fdODWcJpEG4KIp5jvCImCoNUNgSSdIC3c6OfnTKaUxv51618sUFTCUqeRH+
YMR+rS54EGuEi+BQ9kuelrLzLg4e8piBO7PgO4vAFspVxcYF3l1Yam8LBD8DUZJPh6Mj3JYQF/KP
bpKViVBxi8GHHzl/BMkc5ruAi1KZoMYvYoJRL5i7TiTnsH/bL96SlJwrDdB4Vt4ScmopJKSxFwEp
Jjy0ric6ZRlyW3n6Cq853UjPnX55X9rjU7XfwthE7PaD4il6PLfRZw3XcCZ3WpkajJWdo7LZXZsf
eV3uYYHf+rLF0h+Q2lPMh7t2yYMaZy6MZqACghiBS9eEeo9wfuFzwLSCXNkt+VHog1swLNWf0NM6
aM1RPoUPWJO+GXQ23HH+JYAL7wib4K4ST21iq2s+41xbBKSBmURY6rpV79/g4+DG0qSFGbsFH6TT
VG59ZsN/YNdEk1gSnStx7a3fD/EkpA76WsRQ4Eitm/E24BQtcS21e5nZW9u9TrwrLPeQNQYlnuAs
sIxung+xrS9gHYB1XgII/ZGr6WjqWslusELCQ9LhMJM/3tunbsfN+HUXtzowq+FokIEf6RfUDGRv
TZ4UBPMCFkIGRC6XmDdemxS3GjMAflHPSiBAQicWF4NB+IcBmp0vIMxGWtYmTPNY9O4Aq08i3eqZ
0q1MvGuie3j7B0QE+amOtpwEIAeDkFaZII4R8EPGixJzHnwZuRq6zficmfzIVMcRSMSzNcECLTa2
wGd957atLhWVCcQY77Lji7AB8oNqxLxWBUipWdCU3eTFIvUlUr1Vb4HICz6dxVkErEW3x9y8rWGw
IIfhP4V1+Zx2AtYhQmkz1SEm+KpHKEsCJCwQLIojLVEXQwTzZ/hifQaCX31RoJyy+8yrgrF46V18
jthVtTLXRTknU53nJyEeYjY6su34Jt4YJyGmK5tU3Gn7tr5l2/RDoZAzswvs8pkdlktRI2+BbxAl
a6QOFnJcogaRMKT08R59ytcW2DWal/7N/IpADc8KzwEJ12Q5iqzEsIAQ6+8D1bf3lz6A0Xj30Jv0
lWPqXyXyLP73yFVzPl7qyZcv/mU4EnOiI6yhObxzzODmkzXIK4rB3GJpVaIVssxWGVJAaspOkaDC
5OhnhYJv0CUAGXlQMb0ILtA/NJHd8p4Ru83Vj/ek9Xkei/GTVA6sH9vRlmcOyIgOZmoOWlsEt6a6
9yeSnSeADAeTlP505sEHNK+PeOaVdXlRDwRsGa9Zi3vFfAjeoLtOJGvIG3suR+wyxJPXO36eF/Pi
T3lBOsANWnkLnMu/H8AYsX41gMm6YaqioILcDP/8T5O9VzSjt95J0UlRUKggw6bk2iqDSdms6345
wj7G8YpHopuX5k7gjKHclGtWdIrPOnQaA/thvZAFR/7ol2U1ib65rhHrthBcJy1cYGBWkAqSvgyP
iSp50SAT7McpHDgZUwsqMLlYMIZ115rNEAn5h0Sz+lq+dM85h5KHZgkNBVkWFn+BuTQoLkdHu8tZ
7OeJtOMTh0yKrzXLKV55Wh2gbA9NYL14+UPuUQcLJJuvqbgqgW7b7oeyacq3kt3TsBP+hWV4wgzS
kuRJwPHYoJ8qQL06NlKru0VHbCb1LLkXwwztdlzkPoeFVc46nQ/EGkln4QY50+5oZgQFyHhL9pwU
3DRgOK/Jc9dci9OLdDjedcaQxYDUoOrmORzAHbQSGXD7mgmxJwNv1tyNjnbHSbXj2m6BqpgsPlVi
LBaB+34YyiPjYAompgEKlneORgEiMk1yoKd0/l1qlbjIJkJ9RFQl0YOIBgl39yxqZH3EFDCISGQl
TmW7+NbIZ1nqSLe5mc4eVPs2AKSzQxIqR2PtW4MNZfX4kggKAOcczUVk5NGsf/Qx5naUIfIKLY3/
g7y+XcFoHsyOnLZx+E0TEAqTQ1JNhHJSEmuj2N2Ofc37lFif1iwaiJWxhDHZB6LLc5/1UxEyNrOM
L59wSbJ0eQJJWXohfppFgS3tXncUVVxq5YMrV0D+QXIIoOuCqSa9dtAqC11d1A8fIxF9V4P8iK9w
7E+k4IXxKlPcfhtK+N+ZO5GMd7hF7wRJtIdqk36ErNUIzXSXn6H5KIBk83lOJ+vn6IGuEWGYSraK
aT3rOVSPT7KOeNVLaqcZsidvtCs8yd2ivaHQis+veRw5BX/hMXkP0NkbwvDrtZKWOnMq6nP6qKCJ
rkPKyAY5mPlDrsSAK40Qs6183e726CjlHwWsUf2JL2QxEQRIuR7w4zLGb1BZvWbxfZJP4aXO7w8B
aQAZ/47Zaoqia7qgyor4d7wiSZ+9oXZVdCrm79cVUK30nSqzpDujixct3sj266Os03jhPu+kwHqO
ok/rc3IYXV901jRj9lrhSOeCSUMuYFwZ/QOiIv5qTTRlzZAUQzJVVRrwiT+dUq9XGbTPyAtOYAQK
SkgCulY9CPYm+ggyQEmSwnWshvjAQtSVOnlcvDziP3xOiv6Lz+nP38XfcB3FC8REqU2+C2MSEMbC
9mxY2mfwkxNv93h1i3qjEU/B7FJNRqxaycE7JyfF8lFHoNglecYpHwopO+lqFNvMNnW7SQuHgmeM
JB42iweDms5hcUboFqDtYh8TEFL2zzWidjiTsHaVYvz737723z+VwbEvqJqpSpJsaMNn/6fPVgri
3hPqCIKBY4tP0v28lPbl09VuRBDc52SdQ1rX1vZJ/0gyacf7yRaPX2K5X8fNbOy8x+v11RjzX4fd
YrWwpyhl36RNPB4FlDfsPFzEzviHe+s/z+Rfn9m/ftd/A86lt9b5ch0HJ+GzRE3xXA/mwXTi+t0E
YfzYYP2qFtXJb4ekhjmsmYQs9tun40tzON2xTBK9kVoT6agSNwVp3pF2+xEByeDO+vQwjivkf0wS
iGgD8ya5ALRz7rCF8EtH8gUOKwcYViqUAQIRgUBXgFaE5UHSEunzB5kNLgs9hFttivJrOAUCwk7M
K0oR/MQlubBw4hPE58tghl+KbkZxg9sNZ3KOpPZJxqaBMFuYY/IYo1tEEEUs3BjPINF9DbBPsswQ
yG2poJjfDgEMFJ95bE1XLqWI483nmU99vwiWu8MuGa+y8WXx04xxHe+m1s632zsViEt/n64hErH1
J9MLtj5cAX9UHLHb4eLkQ0ERQxjpMor+4VUyfgGRGoJsmoIiKIoGtPjXh843nmLU+s/41CtOpdvt
aDOMSvGU9+fdu8xrGmIRftqBpdVxcCCEIQthym3LyOrndreR971/FYhRaIbdLyEnexFtQmRDyc0g
RvCuO923RxzjEqlY4DxJeebOYt3swIhcTt42poSEqVsjCJaX7KQw/KcOiwvi5/QK/V36s4D8Gy7f
iT4rua/m/TU+RVPckJGNOyPFP5NsgWjHVWzLvoOng3BHmKP9719Q8VcgmSEomq6rJiSR9Hf0NcsT
s+zNgFRKvip8FtFsUjCFIFbigfqRdBxcsavSx0Qb5DzfSFwSk9Ghv/YXvk90Op6x1MDTMY9+CPNC
Gzf3jBGrJNj1HDFDYHJU18iuRcNqBxp3dOKsynq3QvvS2qho81srbEJz0t4iLNHFDilVynAQjLdC
addcD7t35fQoNQFLngtTGZqdG7T1kUOfWMsqpdgj0SHmzwTuImFszwunodkNyBFivc76A1kzb+KK
OddH8yFFh3HiR+jXJICDwZQvRyUvcvV8TeN77FvVgaRmXI0ICkO3B1xoJyUjM6pVaImXpQmn92jy
UhyzctpvaU90Lc9RtM0AfZhtZ+IgcIyjwfyRfUAMMn2HmxbE/Q57VR1wFkQnXbU6AQPs73+Viqb8
9xUCL6rLpmgwiyvK8M//dNj6fdu9VEV7ngRujmHtBqn4GSFBdkeQtuSzIoyS5ni3d9m5892I1BmD
I9ncdICcu34rfRhTkYAq0XqSIaG7HGbMzQewP9K+LPSc4rd30qjPhpy+5kv2o+CH444h+dW7AZvv
OSUVGIGQt6hQYD4vUMS3HBcYtWNLZe8xfPF5ohtnCzqEByx12EMif4FKARNfM3KeU0IVg2KaRTNt
1QBLANK4BD9FyOUhBBLbhg1kT0m+2KV8CjbIHkH584Gp1OA1QxYHBcTtjIcejJxozdR0SQZOrfQA
/B3C1I0RKQpraSdfGXmY6A/aJFmQUrx8bSr0yHe87q9NdlNRCeEmJ5MAgusIAIClskdff2MhVFZ4
tyqS0ELrdRSxg1NXaQX0JQBZEazADPHE9j4YwZFg8GRTRxDawJbKGQ0mqOpSvkgvh5QCaZBnCPQ0
HJWTWQLsjhOM2/hrEQ2kU8hBuAkfGQ6f4AbUQdvxG40u/ReIVwTYtACnil8zk8GXiKBFTWr5D9Ds
JWmHtg6QaPYg8NK5NojvxwLVKM8h8g0ht78VnV31cTPp30AWY6UrUR/vE2WsECWH1gLv9pUd1J+A
uGG2hNM4BqwdN+AlgrnmmZ2a1kjdqFzMhIsJOC+s7M73LrNXLMpjcasx2TEjrcVpG7j9R7Uz0fYn
YwmUyTEU20BgZIMkx9okvlIOH9nRgb2o5P6k2oRHiRcYHTdYK5z1vC3QWU5QtIOuQM+idoDKXWff
L7JxIA9RgawU1Lt0kGMpoL7s7ajV+o3OFrjNqg+vbXOvuYZI7Gxxorym4duV8wNwbroz8dz5s45T
YzbgIpSE+vE2KBcwxUUzNQmCzzkdSMAairip1rXzaSlOXuDHrV3VE1rM1MLteHSRZcNF0yYV2IZg
C4nbk5f/o9/en/1neYc9yHf8TRkMFYqzHYfR88e8905zecfDVgnKJT6qrW/OOLUKktilSYRGS94b
Xyll6iSlxhYqknhaa0S1RvunuhfBz/LowwDzeaJvxGeLZHcYqicFLyKx7nRN3J+rgCkBxzooN61M
uY22rXUig64ni1y4EPk1Gp68WZn16vlmR7MKAsapV0M17YK8UHGD5fx9x0oBVFHfw6v0nsH4iO3U
PI8QQUwbz85PqQx39h23U2hX/v2qcav27uvz4ktSVgUn3VKhpSd0wbMAsRAOxvMI8ZLhKP9wBIq/
vPlNUVEgeyTusr8xPplsRn3V5fEJBQshRpjlnitpi1kYzXVO2sTvT9xf7TaG8Kcvp/31wK2quk5f
I74cShzQMaDzGZESVrqXgD+nOsAEl+VsSEAaFjmsjq6c0a6HjxUR5sxctcj0wQf/4duSf3UPiLou
K5JpGiKfw1+/rTaIWs1g8Tq1LsxpOavOHpUhRw+94y3bASW3REC8h05gw9J7NgIsMb75H4XSejuk
jTk3gKgJZzjqzOgfxutf7AS6IJqKpJqaIshsXX/99vq+l0NRCMITM1jznFYP0BrvnsibQoVOGZKD
j9LTqYn7uMqksYGfcyaqa3lRCA7SE2FVYN40oGQI5QG6f3I/rJ9XjG7h9QWENuaYqkCV6buQp42y
VgDcADmVMcPHO7NGn9qyu4ho4wJbfySbPkK+Ohh+etIJ+XUBgqDlsLHiax+giVz/OjULAP4YWJa/
f34U478BMl3QNMU0DJ5VU5P+NqlGpdTkkV76JwTwKvleK6Y/dtwcRT+GMAJAcyqzaVoqrvSA6+SY
jVyRJJLsqIwcMoQbVAu4S4xJ4xP84GY35lyy1lFveo6abMxpTaKKBn81YRypLynOoW+g/xHZ6tKp
rTY6jYmmi5pxoDNlWzYmEQ4DD0WwA7mXYCW8yFuQ0udXA7X2/CgAhBigCXCieGEiEdtIyvIm7t2R
4ngjxwAXQjCJVPOjSezqlpGOTUBhukCvZmKve9sF6S3yErXCW7SNbIGNWQTMMSZJuUe30b82PVAr
qCoIvzjXulUULsyfnpR7H4z7FAQOYkUPN81gfNcQ33cOjlP5hz8FoEM+prGpnlMDdAHZDAqbFarI
akcKQltPWpNCBV7QYhfuILJ85dC/pj2Y8PpFpYMyi5OdgjAba4+yYe2PvSsSGTS9x5ZCCRVqJyV5
A5adZh/ui4biie5Nmp4K34JUiXw/dYLRqkH1pIC4K1hywbsiw32X61Kdtzs9WXRbNDssdAAusC3V
5AmRhvp4qX+y50FTYZgm9QNTkErgykwXJ1q/Lek8o/QDx79BnI9JNa00Ng4C/DE2VcKeV83LNRoQ
bffNM+rmysrD2kIZVlE7AS5H0ufv4Q5Icgixxv7x4Z1lQvbZ+kSuHa5+Lk6f/oYWWQgoIm8Y2b/9
Ikf8NyQoKqhip/xaEOInmJxn9czfkTNmE33gBkxTpPQhesP7zGYqT2EoERTV1Vq5knI3WqWFDWg5
JcJ7732834h0yAcb0jed5w8HDql8NLmsM6wkKajoWD8Df6GrxF7RUPLAtPMadmDGdUwOLomi5SdS
KeRCfHdvZjAyp1PMnjoMOZkJe5g+CIqEe3GFclpV3dEqixxh038CFQx5n80yXVZEr2x0xiDTZi4U
LyLcLggdmlZqlhDIIZ5BwAmepkaLpFqT9fJCqa7a+ALp1oxtkS86lDYM2jnsBhZ3WuYvE+ye/KrZ
QRjXePZ8bMRBbJuGU5BTcCrrW/5Img/Fd7JviNFCJ5bfGU0U5EQqyKIbEHQ+YxBQzI3I7xXvabd9
vw9Qs9m3QVw76Mmx1F0hXPae08GvYATh8fBt+VMonLIcYLz32Vs+Mf5TJ4cnsIHe2IidrZONS007
LNMFPlRA9szH+qDn+d7xxIXMcbSrE0E75hhFBxQS3TzpS3cEX01+J02nS1hynkD5Ht9oP+KA9Cdy
b7XQq8TYf5JBuEp4yVhobH5w2hmH0QNIeDX4MbdYr8nXIXV2r6IynQJPvufoheVvCVQeNWXl6LJT
v9zMX9U01rAuRSSvhQqRK1MCEVi/Yjj06PL7c9c0/vuGREAlGZpowk5ohvm3c1cK1Fx49XJw0sij
olA7mnGaBt2B7U2UHUYXzbsATvg37qce75fuiGRYJVONYCHQ7RcW1mmgT7tHJU0AM/VuXRJv8nZJ
BkGb8y0kk1rdv2hqLb9YFsLnvE13tUSMG4lOxc37RJpWgfCa6yfQjL9qRVv2hllqEEFirYgmZbUq
u4kenwVhSeECiRK0HDZ2z0to5qTLMr9aGkyforrP0n2xi2J72Y1wqQMzNzCR86JYskmpgZMA6mcM
lFRkMUBiZQhZwNYCplQOczglu63mbCHCWWexRkGZs+/JOxkCSrd7glW8sYpRhqOXRhvC4uKTaeJe
wGxTJAedBiDS/7+ztfpholsI3YJGb4B0FzwljNa9R/0ru/QE9qXBubBsMWoFc7+dJcw+GwFJmTbP
6fIkP0udxmxYcOnFuKkHxW5l2BA6FXtFDaHlUProzUKCy2iqmhnpultLPVldVouofwYlBJdUGAt+
QEWc+YhhFIebrDRnQe/Gyp2UtRETsr9KghbXMrH88M0IL0RSSwKaICSbvamjHRVKnz8G0105tTEu
t2TxWgrJpYDr3Mj+xDtXwMAkjtZfNaQvK8XxHdh2YMy6fmMQqEJXQDFmg5WpnOTNOAGRlKwIwy5S
iDOsBVBv8SeU7ql9X/kLB2Bfcyg2UPl4qDtL1/BkJOMAqvhDHBhXHjrbgkXEn7xCx4wHlRqrYHgW
ZfY6iMA/YrxSzcUOlRBygB3iy2+tat1Qz4DZjtrDB08YkplsbXRWOgT0CI+Qui/fGWQ+z6UUf4xw
5UNk4oLdeZ5TzmC82qVCKvz+xT6+EzKrKb4qRE7NhGYDQoPa1k1MOw8IzDuHI6cX1tVDJBr01BeL
KF55FYI8lnllg/62bh61YCfwFJzPeJ9le0Rc2yXlnK+dcvhDEEYmhEa6DF6zbDL65nDQG3riuHJZ
b50Yf0a5bN+oHedpi+RzH+PUUT9jkhTqebgLQvT+7giKqBpwIk6n8iZPEKJUzbFUbiLeApp7RioC
rcaCHmMkqOjCkGz1PWVZhuz3d01jidSmYb1Ed2wsIRKVOfIsoK2bAVPSzRkkka9WV1lZjfDGrYsD
R/mAz5J3lLNTWrJmG6IdnFlks9Prytb9xlFYEGvEibiudYvblJzPjXA0MWgh+uVOQco18Hs2D8sy
p/GZyQ+8X7Q50JkNXlRCkAMdzeCDqi18Dp2rAGdSRSBgQf45kxvCkLdjHOtH0JA8Tzo9hlfx5Qg4
oKd5PJFYs0N+G5bZ2PxV9Un8SQ6SQjQLwvkTuRlX/p7MlSkHMfaEWQzJ9sSAZhuZB4Co58WwDsK6
UBhtjLk7PATugo1O4OCDBuDFnTMpe5uyn+riir136xlTYgsq1gkm6MCOgDpoUwDCTOldwRsmTLns
R4ji2Sj7M3QgrEoA2kKgCyvSWsdf2oN8uPmN7b4VJ/mHmVupRmwxqPliyIYHD7jnaBWST+EoLIhc
0Nb5RCAnnAxgMic/QwJzLQWh07w2sTlAFOa1jTKRlojV80zwFHuuCi/qaN/Vsf3ssMFzHEdLHGTT
wJ8g1osm+QnbJ7krZAVg5ZTMiQxu3lshcwaw6NE8+9vix/gIEQITeYhgsx5mGMaAAs251SInNFBA
jTk4dCLsT9SATsKrtwxJrgd+KViQrZT5IaFpCne5BEu/SWcGEnECGg+jIXcvOcAxoU+RC1dcefvR
nEoaTMBbtbFDzv1lmjs4KgObGeJZTa7Mj3w9L3eqfEaZHlvMjPRsxaLRhuhShIVLIldyCNpi6EuS
duYy3qHUAY3jIVJcBoRhhrrFiK8YENYKcYt7bU/qpcfbNPeylQ7AiS4WfCI9wiFH4NxHg8D3Sz/P
+YUltn4ChRhhwS7QtmC6cEGzj/WN4sgSpNZiWBleSxq/WFd4TEi0aF3OYY5taQsxvcxPzxlh5Xz6
U2Ufk+DO4UYPtR+7RkRGKRk42o+5GnLlH/1N+BKODIZIP3BGMlB9IUjSqbANbEqB4LKO731+N4B3
cL+ENlkxoHCUhnhzBG8ZZMrZ7IgBG9csvodenyQb9b0lVeO1I6oD1Ht0fBLK8GHA21QOcI22MJcC
RxJHBRY75t73WE6GVDoC8HqSJuZlaGHqy0knuCmPKqG/ShhE+438E6+FhXdBDDXEM3C8goEtnmu0
l1xRdjwXt9xMjJveZ0ltpAocbXWEAAJgXis0VfE8JQfHLs+IbG/6vDx7Id4z3Cye047IB7G1a7ZM
DwGuVsNGYKNMn8fnd7PMyHCYoRyQsc9Ocegp2xyhwlrzLSq4eWxRxtn5Q7jACZKigQKtpbCXu3ny
tL5D570Ij7QFXGuc3p/tvODbu3pTtG0Kv5bZqLa9pTEHAk2QUk6ySbgMj/DYuycEIzbq5gOMjqRG
Ns2amGqZsHsJARq/Kiww9zRykY3pU9GpSrZPxIu0qC/06BAEGw9LJL9Mpt4EBQNQMRH++S1+jG5E
YPvitoCoeu9G1c0jVCkfxqHJK7HbfOh35M0BNUjv1VV9dIdAmNX9TOe3WcFxPz/qBCmFt/W4V3LU
Bu9vLHqivJOUc476tHFVeZHpE8Ff+hc+yBgQ3BubaBv+P2FntqSotq3hJzICsAFu6XtQxO7G0DQF
+xZRn/58M8+JOLWyMipjxd6rqSoTYTLnGP/4m214QaI494V94tx6czJQ3x0Zc9jssRoWbgiutsK3
Z1e6yC86XftMiLT8yxhV+XtETb0KqK93dAjNuizGrH8g+42idDbXTqssTgyyAuoLwGd1fL7nMhcS
ctiTkQyNNbijrWCIq+LFxgnDYbs6QgYSIL4i22gwW/onFWS35TYv65ea+seS+o9L/IbqnKqOdITG
VBYCx3BLTybHDJsaiL6oFn0quxjy2EI2mOKgz2P3Lc2xthq3A5TCXmcqTTlhpu1By2wmSP/Se1rh
ZiInxMmYTxOihI963JSd1dbdWE/0c21bD5hqhESAkeEGP8rcZltfc9GYoIm+xividVvo28GwACRq
M7yQNqPmmN9FGJkTdpKzArOLL9Kub2H3l9uh/HY7vo+Q7w+5c7/Ny+Kw2Nf56QlFezinG+2a9fR8
CggrgGYjv+w5tVjYm4fCF5PIMVIAmqgrOboPPatFasnq34+pLf8NkYqlpEptSW8zKVK/YZa9Q/1u
N12tLCgqhnp6IJGL8ACR0whtDe56KqfYgNkVftsDhYz2ecE7U2Vt5z7Er5zIgFZSLTsGKSfBkZDI
coEcFUs7fSzZb4+Jb8Ko8r16TrAhHGzYH2qknVSkY8nfr2EJSz6qGbzWpVx/2lCjXxmhDTWA/92C
Qw3lmvPgFLwtanOmI3f/GTJRZA2gREUZ2ePxssXDxXV7sGscRtWOZhF5Y+9IdNgEkN1Vos0OI8l8
+HquRh337leWlHFwb2IMzG9096Qa1CRkAkKNW6yrtv0y5nnXBrEAruAwxhtCKPR70lc8GMyvvJfs
XSFtROcjzOkUZx7qM+CHpgu7Dkt9CO4pzZ2Ip1VW1/HGBwchh8NqA9DgDkN8zQkT8yOSMfxJ0BZZ
FITXQoex6B+cR/9oTzE/52jFi5J7bdfLBV08w4e1EJAdvVZMqZUdwzLAMwoJ2Du+LXcOsFyBrQ/O
XkDsV1NkK3PSp52Mi0BK3/TXoApM1rAEoWuftohvh18Ak1ZiF4W0Stfg018KRYa1ywE0mJ01aNHJ
BH6JEbS86gqnXqp9QWjk5X2bL/uKk53QQ1NfMO5/p1CZIzydqVrdF05y3cnBWF8cAj2J/4SpTjIb
tQc2jNbZKunAdMzkWE7gjKRFPbOWRYFT4hh3n7wpGG3MJMfEJHJkvWGMIsfmmz0Vgr8r95fXoPvb
a/BtR901e+ldbTtlQbBYtmHWd7OXMME8bo95wd+cTGcZjwiO6/mMk1+e6PBAcTG4O1tCs7lVZP9M
7uhKclSvLolD9nPytmh4RJ+l52hewloYovb66AWYQsxxRIDItNbzLhsShFj7JmYTcICXc6fFrG95
DMcbu+vR3NWwsXx90jPr+ORqFvFJC4h2Nsx66+FJ091ne271eBE+VLzC3g5YPjbDefPZtsjOW+As
R9XoUdJaiDSZmu1JueRTia64G5+8eT4su2HDuUFOrFsWPVLkNZdiPcM/yWdQD7wLB0QebOIq7aFt
4PV9hN3B3EOEdyHPGkVsxGYNCkAUrS64wrwqDYgsZiH49XQDFA5UbcJbQfkQpYcMhSF5k77Rm1wX
mKoM333CRSwaHiTdvJipGpyc6JVhhGt113cWaoTSO2tyTP/UrIasR659mTW+DFEoYOSI5AKzkaJO
WUA4zmDVacEZR1Ytm7JL007+MhSL5Dg4kzdRlP9npISLgNkr1hpv5D6kYOUloL6xWfVMhx7udaQ4
XXdLitywG+987YP6sxiMoRriGUDKe3fawcCy9iabsO20cmEZBLE7PFlXOq45pkvabLOgKCIjldnd
Cr4D0LYJvhO0PIx++2whzpEcvyZ4pxvMVjZfBJ1jRJaKWSE3xzNn8BVKPAH+sfS0mxJbfOadg+vo
McaZXLwqrsMCbZDgVasB9AZ6DUw2UgDyCRFi1ScwfsqJF4Eh9dFfe/9+a358adodTUN42FN0Vf92
dhxltXs7nMuqUG+CQAvWAj72dB7Kek9FLLB7xuxt1EzN5IhTxcdpH7wEcwOlCxLCHpuPfyidHZRp
wY+djzq0qne79/B20GPRgsAd3VXoQFSDCUx5p7WM6mmngjiBCdQu0udjNJaVhMLBfLDZgFAenqEg
5iUnxT620Ez4//7GPQEE/pcJpkodBRYRIxq1renimP+j8Lof683pcmjKgqBh/+p3I6noLVAWBjdU
vrf+dfrMu9F1KnsHwjEU/wxsDrREX2XTtg3eLvCARiySGmgbuuyzqWZ4UEAhROBAQFKs4FyuhISQ
XVGVkrVJLSKFiMeBHjCwYWus+rfwPW1hn/nvLyb3fho9dTpaV5G/vuF3Zl6vftdAYceyECYk56hy
kTrZTErInD6nbPeM5TIMgyMdeTx5hz1bZzJFgFZD/t8RThl1GKA3yQf4cRI9dJmdMxhERLnh43PE
6h5vfgawTcK8aAQQdMVm6o2LPibTJX+E+fwjfyylTDC6V+fwCk3GrTCFQUqZvvuvjFKBKDwP7aqJ
5MxlEflX7NYk3LUWL+eASypuWBgoEbiRKZ4c4OBifaDnpJbkTCzNiPGh9zQfNtrWEIWW2UX0iviK
VOEXJXyAf5OFogwV8JS0EGAPeG8hiHSwG2KGOOMs7w1OIWPkE3kViG13VsunhBYfk+zIpSEHZNlL
MFbCkEW4XW047nBftGTGa86/n9UPvB4eUU9HIdvtqIoqf0Ory+dup99vp7LAcRajLo1YAWw2cP8o
l3dhGfay0ya5p20PGouFNV58XUJV8F9Y5JETZ5/Xc39P1SWAFOGDXQs/Zoa7oPw5ydpi4E+CAMdF
47AR+zRD9jy/RXqAuVQxbRwYiaX5GtfUz//+YrIs5vF/vV5/fDNxSv/xej23p91p/jpzCLnlAGdM
op6uDn79BAFo9BB7B4vLCfggGUGd/EG/eXDf+GCTMuuiENTNu30eXe3BEosT1ajcyexgMwnl0UKE
8T435j28xFp2DaW8VVDsdft31sTL4tiOG05HNnYN2tCDyOkdbnkXjzrUZUjmEWFJ8E8Hh8F5TBZj
riVqBg3CwjnFfYqYG0dCAC9eUcwcnTI5+7J1zF/2aG4TpzvbDfc46/C2DFiWwz2RWf++cZ2ftiWG
5/CF8XWQZenbirjXvb1WXqSyIDw0fXKsYPTNoXEjLkUQEPCKN6+hhv1qXHfg8egzDgxC3xrYoxCY
YDD79bSe4Pfk3j/BqnyspjgGVeMsh+RQ6h7Mr18umYv6mwusSmpPlvVuW6H1UMRi+ONh98p93chH
dhwNjNg+4vkIBTaek9BxBUJcPz/OIlO3mm6nt0X7gwr0yg6Y3Fo2DDDskrDa2RYo93u8ZxXp1HY5
koDOrxY6DrA4PApPDC+fwuj84cseHF2kFkgvLwVveYmh0T6az1p+TZEMMENlZkt7GkJA8/plvbEi
NeHst9Ld3mN0jHC7QhFOmXc2doOGyCY+DWtQp3pgLMboWdMSjZvdtq87h5ewo/h6G3DCPZ2C0xlX
wOB0cfVH/3yKINtfxtDO9mLKixWV7j1TZeM84gO9gCeNr4nwmasnlw8YC0E5d8lDxDeNvKFSZsKG
e+Dy8IFl0LIzxpyQ0QDyFFNvYZi4FYHDp67DcH6z7rm0XNV0Z+sJbsFA4VXWGKS8KIkU7AY1W3yP
HCCGBmjV9ZQ0Dwn1jHjz94lecGVRMyZtZ9IKy35FgkbPJfA2xAlnO0PuBHxZD8k3RG3DSY3cBBQC
67NPGrEQkEyNthGD/B6grKuvUEntIM0CQOy/xvIxP0zv+Zrkdg7u/YN/a1Afv+y2R6sI7zDFn75M
7h9a0Yq05PiJgWFyWIK1kB2StnNUDzh7FRRQ/p3ZN/7oygCqaWlwca+AT5sTUg8QP8FEzEWHt8Ps
pzYAiGriBHFxmDX2ZbZPN/HDB976bPFvp5txRQAC9Q9FWfCk5d377QnxLA6VrM42ireCg+UFEGTb
OaaEFYPtrtsrQivSTrDRqXUfsgGO5Nyj80RidvZ2wO2WJInE52EH231SUZjIxs8MZgbt0zyQhRYb
Y8VhN2xbQH5wy+8cn3csQYJt9uigFtoRrsWR2sfiR5lVTGwlG0OvGzIz67Tc4oT9eY+fxKjiNYHQ
hwlMAmuljtr2EX+vwc7pYlcFvGbeP964SJYBU/I74b/kCcD+BogmnCw4DaqcsA9IeUTF4qFh3mBx
nz97g15wiaWRkh2XG68esQG3Tebid3iP8GNsjP4GG5ZMjMpVQDvd8XZyXjGYzruc3yo+G+cJ4r/2
EOUEIhrGXoM7tTUERDzkg15chhf3ET6XFYR9IFeCBhwFx1Bn7rYPpjS6DR5pm1TCHcAA6Hmh4f7R
fJAYioVOgmJTQvhGNtwLFRK7WLuJ9qdgDnugw6QDPf5A1oYojitEi+Z9vJmdwxdgARmI6C+ZS8zm
kVLw6/dzUHX8XekTROp3PW0KfoCmKZ2PdvGyBxvefi8lPpLieYlsHU4HZ0wnPY7lJR99gAP4DpRM
D7Xp0YKzqA9eT/MZoVfXw1fQdkrMVt25y60C1YeVWlT4nseoQM9jPdynvSGDufLz6ovRPE66sexs
03OqYsczOcMu72WtwRUI4xpiJ1HOIEyaVaKD8t0SbSoV2OUC4JqYtnjH/CpD3LjTzdB6+Ze2sWs5
Gy6ooPZ8wl9YSTBP0luMPA1UbMpiQ2eIyul68K+jZrnva5MKPGGtzoCWpY/iGKpFJ1Wymx5f99Zx
3R1Ua8ilEueEdcUIV0L+LP75+LK0HNoAA4C4C9Yu9Aonv5Miq2exEc9gPYXm6PZOkBR3mEydrpO7
zlbd/thKREXkx+dgs0n0k/1meR8gx+nsw91LjrS5g50gbTa7N1vO5LqxO6O3WyMW85lsMFxAAtoK
lLQzZQrbptNuL5kMMmzf9PUlBoa7GVf7HtNOk3F+jrqE8Ro4ePTfEZ80PX3qA7gUj3E10UORJ763
9s7Zx7ZucoCMbpX4pbNJ9sxeQ49iHuJquHV4Ms8BBI+snUvrR47uQ3i6wXgBMcMD0YZHymHTtjhf
kpfTWj+DNnuSyJDUJnjzuWfU/rGWXlbAV7EcbtxuADbjyUvGcTkyrWP8nDBAA/6Jt+4lbw8qnMhv
aUBcDVbf1h3HX95xlyAhDm6r+SAonVjUhlEwPpcSDt2EZHY/KWd4I2ZMklQXI4E6p/l+Nla1APHa
kymL8AwWeKgOWnjlk1EtOEwSjmOt6cvDsfS5xnxkQ671snavQt+6bQmWEJZp/GQB+x8wNfEAwluY
oQy2y9InawcecR+pIzeIVXIjTscQUbLIp7vGeVANaHWYD/ZMVsrOIRZp1Fj3+D3V4JOQcxMpwWWM
jUV+j1vR1r7bzOVwsbGUjDtHe3fvX8Y9+xk3WJRNXt5mydH5YFNwNQSGq+tCjs8LHbd3oN3kGNZx
15YmzRROMGQd91Dcok2EAQInPKgvw7RQj/fhLtdoRZbyJ7JnDesHiDZhmyHF09hk2B3t2LJ8EoFO
K2Z9tUxq31bJ2c5IkIi6cLsHPa+cKsve8hHsMmJAobjc2Xkgxp5n+OoLz00JEgIshYsFw0aPjwl+
hbyb+Jpo4XEmPbBp3q+fzHXSly9043fE9ppKQp2QMR6s3XAL+RvULsA3BQMbarZsG7LmI9y3UVHH
6qzOJNRC7wJIkcksvkqScRObr+rTSt5ytCbbkBqujbfpEase4Cel3woZ227O1nnWUOaSXSMZmzFH
fMacspdwvj0590V82B0vy47LR18JmD9m1wh9Kl5xz517Gp+BLBj10tfsiaaiAGhImXelwVY3qlj3
z/GN9LZV08dTz2/lXX9bbIGeSExoD+W5d9BItDc0VFAnizB0uPedvs4hxxIykL5fllzwA5hbxXLY
aGdd94jZDIFJkZ7dQr3P/5dGd/rv6vmr0PzWdciKpGqqrCuKrCnfquez+qjrXvOeI8EFfX9AIWwA
MfCff1RLrfW524zuohwm3rVDIdPlODti0nCaPKR+7wYRpoRDjVfhkycsb6zOvdgcE7271O6j13v5
72uVle4PZTM8pZ4udQHslb9qfWnfPuidrbYvTnZIhY4JDGQdtF84I6nQdpMr9O+joFKia0KNhUUV
TpEE2YIqVZAxrdHOIAY1LNfccSfm4cSPaIYXtM/JNUxjHdPSGXkv0cVupKAN2TTfjVcvPgnYsFno
GN0NcCzB6LPr8XZmgheChcrHZSGpVvwS2YXYVvb7rPjVakSqDIwg675Hs9Ac7MlEpbSK9w9gXFKu
jS5r/OGK+trfZiygHdFC++j+cdrm5fqKYmpM+N15osp8gXpNfCTNHkmpUQp9AwQTgXbLRHFyM9vR
8vpwcTe6GTEcF24MwSOo9LB7RUWAgxfajNbJiCFngVOSa+4T8aNaKPbPkdZYV4XplE7unQkPanYh
89ZqEcfKhRFLwfhXynDMtkC/rxQ+SIIJdFik2CYXfm9rcZ4C9L6N9BIsWzQughKLIKJ2b4srbWsN
+I1rJB9/06ynRYNCCZDBrgtpJ/x0qTpp62MzgKV7hGn7UWPdxTFCZDZJhjerTlIJwpShEwCD/zjm
bvYsvQtkRhnhoqMFT2s/jHHIMyfqx6SRvHmgPtBmAAevmFq6lKTW84PbEfF2GccV8E3KF30Zs2Pb
4HJfozc2DdwUvGUfxhLGgTA4aWFhcDGWaphujAFjBoMT9WIwjONfhunzYXKw8rxwHOb3p4A3bwrL
Zzgc7gpYLr1s8Aj9k8msjkZrA/5LIdYRDO5ndPV1cTWWRNodjUPLiR+W49xizuebWfc3xvBCS//0
+F/IiJa/cx4FJ5xl8T7WDMrlIRsXJaNxAJunqHwlzuxhnSN0zWjmjRirHOM2WNJ6fC6Vgst3z+Gg
nHF5QOAUSJqPVQ9m4NCKHHXMVYLVAauj7rUO/Hisz/cWhAZ+7Jas4y1QFqRvvvmT6pmaZzvCty6w
i8Cjm6KduI33pj5dc5aZJr7hiWaMXc7ZvWELmWpNWCfEbTo708ubkD+jZx5QcYGDf0Keimmfcfdy
SWdfQmv33xt/HGHD8toYNmb1AXbLOU5bha64ELkBKO4xU3Mn2WT8/NrrbxwvuAayvXiv7SiTZwgY
6XSMrBcNOKqJ/jHuPUzEe1hBA284QRXKdDrg0FK4poG4LI9u7iWGq5oZSiBobOGHPhO/F0P9m0wo
cKK702wfZpGdJDBeQSxJLpWcSCZQd2oXXIoOFDevjQhVLmwDR3OS6bgaYWhhRN0gebpm/jK0ZJ4Q
B2W846LxF1P9aiTgcxjvH+NgqzrXQZI06NjR/aLGi8av2sgaB5dEYdM7NbuL2k+2YurHGMpDsXI0
jGai96cE7V2ND7u2EnvvmSJ/yuqzB/q5yA2/9hXLTJhL4Haxcz5qh9uQRmWmGQnRUQeHX3PlizNu
u1MmX42FRUnbZN7wVq15StCMHRDtC6m3yKsABMTnk+VshcnaIpHXeOzLXat6YkPOk+wuOigJxGcQ
ygTHx9j4dnsdGfdgu8xu0w/KIDth1GHbdiCgRq8IuOf1FNIM7BnnZlH0QI6yjQH7wyBjFm4eF9OW
W053WcJM2+yL3VwzLS/PT1bwsKd8l4ul7M3oZc2NQjry+ZFdup9v1fjkWTKzYJwiD1zun71A21PY
shldmUbeogSH9QqcgWuwS3bf0ZFI5aDIj2Zez6318XN1GL/PAAUmMYJGhwQfVCsOG5NbDhtLM6Z8
BQ+rYI7/2INNJCjZzGGYSOHOYVwZl5GiuDhl89B8CTwtzdc52c+5V5jTSBW69M6Q+nAtwTUkXHqh
WIvp/WJGQZAjgBWrhLD5inAu2F8tVnxQTpNrf7GINMOINqbLQMqvcnYGw/2U/IzvZAckw+eSYdrV
wOZburhPtVysKD7voftx9MZv80aqB96SpvcakKrx6QXmVLwxgpYVU/p8TJOFUrk00tMINXfk2tFB
sVjRB4vEB49Hr2+sUW+weo1zHkdCffjAE8PoTZLFPXlZ04cdRbROrSsq6WeAAWMFn9wYj+9Qewgx
EeFKglaHq/vFNI0zlJ9ouhnyX6D0RXfjA/EiyTgGp43vcgUouqJddH7H5zXz2n6iils7hRvPFA7r
+eBqFCQRGV4SsIglkKnRnGw9rOFSvIiS5MwQASrS1vDW84E38nhWfYnT+EhlZ7IT3SLumliUj5Fm
LEr2mfXR7OPE4HlEr+WrvbmSpXB1wm14Z5DXlh+sdeOdxn3uRZGYUds1kqLISQxwNz5Tc0FabHGQ
sjWYJ6fgCfJpK8+SDNt9BFC4LF5jOzhYLASKepGcd8cerh7iMkdeu6GuMPDO+TmlGWBr1kRJoIWB
2C5H/y6etL/hZXT8HUlT1Q5Ombr2nYTRmu/1200vi3AyoRf++itN42FpM4gnbuZiDsVclGNxprkt
Y5kOMXEcpDNrNvR96FADF1482PPTyAz2EV4F0+RlfII7i/vwdQcwlK+MfK1j7E9eFCPsrbuu7DVQ
olUFUK3FufHvr6XIYs723wL2P9/ryyf5DyT1Itf7+a0Dh0ME0QFuLuDRG7oxazs3NJM0fhYuOBx5
lYOjAmcZdjTmJ4vOFl9ZnLAptpNmxRBaspdOaQyOhssp7PvOMF7OfMdxZo7hDwb+cBZTRPHPw9RJ
+Y3OwXB4I4f+IDuYA98f+q7r2l7AIg0CCBLTyI0+P6PMdX0qHcLm3IhfZwdLAs4F07RBZFvm58C1
pwQ5soBgNPpFURmBCgZ/NRRLsYpA8dhBuG2sTDQp/CW+XLwcDtPl8mTMRLTvqGudUKYJ0wIybfCt
x+49fBn52cwro3i4SXHzk4WZr1dbcyXCK//9CH5YWSpqLZZWV5OUjiSJ6dofT+C83dTba68livLR
RDL3w1RyabRaTIOOk/uEvD1Y8icEUobTuEN06TgUqcZ8NSC8yjjMRK0jRgnMyg34IoLU0sNvASMM
2vZxdByN8cIxaDoi0z7abNbrO4kcfh9aBdNtfAJMDimxxHIM3CzaqrHY44OWv/bYyX8Z0yg/dSBK
R+6qENAEbejba9Q+HK7K7bI9sNzgSOM2YWEfAtpMH1EnQ7E3l0bWtSP4mH6N4GAom0mR/3IVnR8Y
G70/rqLzTdW42RwO+6bhKiZ4JxIcQ8EKgQlzjmv0bMNHZSp2EiyhmUMRa7A85w5DRSguNxRzmDFL
FDNbHTY0Cw+vhrbNYSMKiNfg32vjS17537eTtdHROviUdxh4dL5Nyc+3bVt/dPR9sRm9fXm5n15m
uxly7hMNxgB8QMAuLg3mXBVWwbBXO8mWILbftLB/b35cBm1jD88HVC7qt6d21G+P7uXJZTSuPKbG
ieaZjOZ3dgwpyOoVAdiDZgnV7N/fXvthsahCd9oVFgSa0v42Md+et+eWtNsditHDYSRqN8wsXxD3
ntYhKUW4UIC3lGiz6NCY8GUddqF9tuVUocHEcc8nB4z4qkk9O/XV8dYauC4nnGy/hoJ61TYXV6Px
JSqFhWQJEiGumYIFwYGPBm9ASWKQndlzIIuQTUUgO0zDty1Z/G4cd3vQsAjnYduhMDPqX3aFjvTD
PVfbWDAoXb56V/oi3/2xLUjK7qHdFNaoSPzEsN9C/VQRqgMnCJA8JZTEPSSHhHk4/+UufIlpjS+L
y+hc2eUApzwHWgWt8mlxxdObvof0RtjyxIRi3+A/rWtUeni5mfwq3W0zahbHbD9tMwE+JXKEESu+
RchvAP140nbLhDdHtPHc0yL6X/AWhUm1nkp2E1eTXdiIzisc4oxg7PpU+1wjFCL39QmN7uQKMtJp
dugzVqYr26JIwHXtKBgztIYtMVLDUdTbzHafVd5Kusj7qRHfhOnRD2qWBrlaBcY/jvEUniGeMd/e
czxc+tkbxif2BTAIO1MN7NqVT5aEKmMAKM+FJw8yaB6hfMFyGS919sb3+H6njTu4/NwqZcaPU8GO
Sc6uOMT8ypxE0+kCRHNd0sVkHcgvjwFKD1g5k1Ubsh4KKgcfeqokts6GvDAIaMYLIzfQQRgllMd9
ye3niPzhFDxnW+I4yHUTPD2Hhm/j7EONH5Fo3jOus4f7Al8rOsvrDFMt0mY/t7M9Gn+QSotX3Jip
lLRUlrTv1j7GNYRTaU4VCg/IfAWwpJjrwd3FURk+0KcUPj9F4lRzF30M7j/GgUxSTHyKMoVtcS46
HnmkceUiObVrMg52a0HVPPWsXcAEABKUWBgOebIwI1DzMxR1Xh50Sxsk84zbpTPdLhLFMCriaRpH
g8gO+ZF7obp0aHwoUeulVdM29Zh3A4dGMLDMS4gqjh20Y0SJ5DBCMyHnYq0tnDPPydPk7Bbhu08X
5+AQBl8NDO9sOcP9vBOWZr4vqhkZV4Ip6XWwtOEnkXN4Nq/xYybuLxpjQyfunnsX6xlObWP2vyou
8YMH+r15m7H0y2bYFbvOtz35Py/mt/N692i/nvW5OhSAYBaDHv/tH7wzLjL2K1E9bSFxL4gV/5TA
YeGECHGZfQnwrHgaeEWCZ7GNdEgN0oOtB3vax7vDxId38WDUtXrGm492iYoFUuYnDgfn2SvcUxcL
DT0sgV92mZ/oIP/5Lt922H1Xr0qt3hyKWmwuUnD2Sw860mrnoZZ25qN71rgnAhLlcTvsMi06s+bc
efYOt/k7PMWHuDXYFXDhLZWeBsL+sNXvOI+EhloE59KJ4YZDwBmP60B/L4JrHvFxxlqk9mAIz7NE
w5LPbUGo/vfh8eXP8N/HpCmKsCFqdwXk+b3SeFblrtafOHbjvQKjYYPLCuIhzKko+dA4OlguwbR8
AV+JwOQqk2xsxHSIwD1cpcxPql03G8MzMz6Yg3UgtCAaydsM5Y02blt0P5SauL5A/vEQcxXd4S/X
/zcvgxOvq/YkIS8VxdJ/y8Lyrd3L1rO9pVLCSqUPoYEx0xU/+jnE5a9zMFJg5exCEUCJJ7MjWLml
ixwjEVsinSOcPsFGKiCnYMVFRmOoeejiiJUjhfErm5ESt/n16PqB6MaVC58+TWQL9NRvRcthv1f0
TUvewjES5R2CRbSVfAmAMWhcjGhEnyQ6KBxfGYSxyZtLn5gQNgnREGV8hw/+3orHeyPSCxpOICF0
YEAIuCPShhZeaa1xAKOJAl+xyD4z/33zgcr/esnx8Ot1cLxQoBphNvjfu7+9PqTubt/aFKjAYI68
1lLwdLBwH0E6m/f1nMklwDPfJzhGl5E8Yfj4WpeL++TVJ9qP81aEF8nhPt/RJulhTd10Kp64Wae7
ArCco66PTZBbfRw81WmTlwJNyC/de6DbJ/c0w0SJqubp6MYAKrbgirm9HIQLBhaEqm2CsytaNY4j
SCOAeB1IrozKwJJQcc3T2mnPBIAKRMRKuNFDY+ELYxax1y4TNUw9JD+mwMoCzTWBoQ2no/VMYUIM
9EjN1OkcujoxM2bLWv9m2fFVt3x/L6loYUBKXVHWflsd1+2j1Tu2pU1B4hI4aWu8czNgjQXOd3NT
+W2z/lvtoikqL7+KbaCu/bUWlY22vT2a24a1CB/dnHGqirtyc4HYsbwjnXzSNsK9/7Am/NKF7tTN
PpjFU+587EyYNrxIYlHi60aP3uYcKpLFE4ob4BmHKo0TneUJkvcvC1D67cJFbfxH+ac298upu+PC
aQUtMYuYx50+cxU0KKgojRB5lyNolrWNXsVYbmjSASCGAzJywYTdT3p0HyTbiScjQZ88W12R0D1h
UMiOR0aPyR8ZVuS3V2wc1FhAuNk4isiT5TUTYNFUgIkabx2Ipjn++NyZ2cN0BwMEX7hX88VFqDkb
SEGVLF5Q2QyYlBKX+puHYu/vNkBr03WgVVKgmNK3/fdWVN32fXd8HjeFFcdzphKzl73xxP4hXkKd
VcQ4BZM86kKU1OHDyFzb7JsrouPZ/fgiYybp7C7jI6gBLoMjD7g3F6iliHM9UkblQRJ43i8JU50f
LhvTQE2ma+pKCovvv5d94uHtzypeoBYrC3oBpbSE+zX8SfNJwjqhIoBHvqva7ljLj8YUvyZebHjn
CQNaw8Q7gWOJxOECnWxpLrhmAq1BlImjNipMKfzRv9ec8jeNV6MN6ejiVqu62v52nxu5+5Q3Uk8Y
bMazR6RSqvuDz3diQJa1QVuLPvvB6Ld66usg/rYh/OfHimb9j5W+u6mdy7PLj62DEH06DQpy9TmI
hLHsmcOhjy5w0LE+OAw+6rPhMi9IFCcJegRfdXiSOO2hGfnl4f2gkuNeqBjptHW4kX+dvlflcLnL
93fFvvEmliw9rtrWI+0ub6ZvZBEcmKB+GAsISwC9aDgcgT6v+79cxQ/QkLgKndWDM5TWlr/13Y+L
pMqtK1fRmaHipeWqMhwymcMp2AYAp50MYm95p3EniAW4JSU7oy/mzZT4q200EkNHfUJTRvpmmOJ/
xhwOkRooF4Hj1q1lQCL5IFqBDe9lZjK2Mq1+hhg4hY1D7XNqjAgcJjnaBWmfkhGc+/m6mt3jNRDy
kTBVRtpkwW6GbdBeZf6LpZEsiSf/18r4/6//hY78sTKe76p8Xo6vSmCTINpKhPsFnKC9MQEOE68+
Jt8dghGc2QwC2smYTBpGvNiYGMsbtAUXgHIJrqhNiRUYPARr9eaULedqXw/uh77YmZ8VlRNe2YwI
OS2tgZgKtING2BijnK+sqh2chgFHEwA3r6yTEzsgoPjAFsIno9sXYyaC5jN6xpfPpKDPCW+sm3DV
s8OnM1HicH9yVj3d/uVV/fHOYPLEi8oK+V8nzj/ujProPY77Y10Vuod1uDG5jGbp0kfjOBZOYNPF
Ijd/Q8Dlv/sekGLeBdJvOFHhEfz3PVVePR6GdMBV2CLRkwP0VCgZ48cFDDJ8+2hOftsavtgT3xfA
Hz/y+wI4Pt5d/V2d8FaJyQtZw+smsqWFimXvMMHBZgYFPUt1gwkhgWYkLlsQVf59q2HG/7AKZdKk
lG5PQev4pWT5414/52r9UE7ca5F+w0v25IUDAYHuYbZJh4+BWY5DjqMbO9fJgICqudgmCh4mnEFp
tJFSYm6OPnIe4OZOAC4BDQe9kA8v4RierdGD4th5fMC87vObqJi7ecd9WHHKTOH2AljR6hQrED15
b00xw1Jtkj/kyukNP08bBrAH4Hn4fNnGN3ZzfIwYC1cLwJUDpzL2p9Pex9FIeun4gDIQrIAp9LPr
TC/+IQMgSgrvAuRO551h4bN4s6c1aQ0uAWWfZnzfF0fkts/bj1YdA6kabCCAxLcCaNct3V9BKeu/
819uuvLjYlPoHmREypr69et/3PRGvquP7gvbZDIuLfVohKOXqRqTOJWt9G3NgxkhXegSwC8M52RS
ojEBM6aL8gvXi14OaINlRCcGGLtwY/hzy5c5UBTzAeqVcoZoxucwVWw/hUeAR7T/+WD4frOMXUT3
AeDLTvnxNm17sQBHsQ6OMs77DBK8sBYh64xFX1aQr3A7slf8rpfTsKt0bZuBaytievNrUyX/IJj6
r5H0t3KibOTXpi53VRE2GDBDz3fmMU3tHdJvN32ZD2vGUKWFBE2zen7HH+ziFm1rFJ0NYzAEnWDP
d0Xjxe/a5s8Ql32ECbClQeyYIDLlYY7F/D6G79jHVpGh1tZ6ek/+IEMfJo0ZS+8ZHhhgIR9kKJNh
1TFN7DHnxJR5p/yFmzJUCKVliyOxdLy8yJkOMlIPkoWYcC3yFXhSkAcBY3lmfknBJsuc5m4mUPBh
QxQMaqDqod2YDwRbeYsYcotGFPnjY3pCpPIb/tH+Qbr037v6rcy+NnLZ6mxYZ6HTMZ1w1V/FM0Yu
AtrR3KNfDcUhC4AZPLzSGOytXTHYmAMS7KGtf8mcFJhDsFl4a2tz9TK82oDAHZKOxHIVq+pzOKOJ
YzkNHRe+AzsXOQGuH0X2WObGDwYYvXG0M9z5H9LOa8lRbdu2X6QIvHnFIwl5/0JIykxh5AABkr7+
NupE3FMrq6Ly4cTesU2ttRKlgDnHHKP31nM3tRjWo2fn25jCdfSxE1io81sq/u4jRQUaGjzpWy28
D+6Hz+LIXq3bIzan0RBxJfvZ7Gl/fgIZskZd5ns3D+Y/2eG8MROO8Bp61O/2sbFmyKFzn7tPSfDp
v8BT0Z0yJlcQSAhcHgHvxLLh5iO0trzyYISIkujRwiA5RUqoTU4ReXVewwO3Ul3mTgPGI7b/wuj9
Glcej508656e7pdNeOCOrv2FYBC+J1Us6i6TfZShbtdMF+14bIy39z7LC5Dd+ZyYcAtAO0ex2Fns
nNz6mAcXen7UV3zJnF1Q6jT0EmC/d82ElnHlYDOwXZU2pLMddV2CERqUYO6cf72HF15ZkmyYLLeA
RHAaE5JcW8qoCHCq+B2yXJ8T9mOtnOlXsOJc5ThTsxvm9IjEBYnwIeNEoMP49dE9jN27XZFgzXLE
B4hsBtxzZuWYjXpc7+xXATHS1sWbf519kSa23R5a+HOMIH/al7rt9o+98X8H0ua3ar05tZlpxFLn
5Bqgnqf0Eb7wxfFMxQhWWAIFsvTQ/s6+/r02S+pfjqaKKhqGrKgaGInv5wTRTG5qnRan5XuehHWf
7pR/sUTWV9ITezTD+OJQ7jFbsXsWIqkTqnW2qG0c8sT5aXSxkbL77yBB7owri4g6+vKoyxFLI017
Ww8GmnX0pGGvhbOCBvMLzZPf8PJ0w8Hc5oSKHoIN7+QPl8hP758XNPB8/3S5SxreX9pImsmTzP7S
SQnY8ue4Y3sOahh3BA+cz8O6t+y5GTSdKB5qjrJF23X7pIfWTVRlABzueQ7IEJacDX0Nr7w+g8Lf
vRoI92Mnt7XQZCTIoQQhNyKpZPRaoP2KeD4Za/Lo4TK3gBXBBqgm2DFBj5zptxVh6kzJjfRH3cH6
TXsOi+BQXzYcThFKpb8UAkdzVq41fGZdZ1/2Tdtg3c3dV3T1RIrUwmZePumWW38WwsrFWLYIrSHq
o+166I/Yx+evwTKokAqYYdc2FiAxI6apD6+gDWImCfHInBRrwy69qo8cfSqPmyNAFaZM9K1pUePH
vA30BfAhgOe4lJFj2/n6pwYHE6y/PL+/P0Xfjn268UzL57s6LQWk8ADW7MMNXjalUGjyUsfTQ4M+
lFBgTvocBjHq+QohzDTj2PM8zgDJQj0SGVi7ErOxp9MVBYld8gPSfv7EMoE2r7t7NA6hfljxRNte
SBGDZfZZgaE+GKtqdx9rwKAGKpYKTIBLQG2UA+IA0i897a59xiy6cRXMnZjbGUXFIV0Q1Pr+Y0Ao
mi1N8J3x5x/KBE+h9TadB1m0FuKzBzWeZ3DOD/IIXE4gMz5xSt2aqRcLK2GnqJjd14njs3Zj/rbu
CPfn911TdCRIniT3vsyiwqVdHXUKZ9lPS0tdFMF7+8wcWOSx6EJ/rwCM764USEsw6wQQLV5DmUXV
1jAKA7lsVm8XRUk2akbDjCelcxQ0L2CWVEud1ugTAxr5pBb48KMOMaHi133wdbVOD/Lb6MIM3pzC
UMI0USJWcrPKMokM8SUvn7TjM/nr+Tid1xX5V9CXq7W+aFRbnDwn+cHwSWlQ2bZ4zlGj+sKu7StT
otVKWyIpD1ty3xjvu/WZ0CQ2SuolWrp3/98r1a8x/vcl8vdH7Nuk5paeHkLTYnaNKNk5H7MLtDz3
N9bvKPKQzLERhgdUB5+zY8ktGuJLoeGFyDE425m/qm1eox/mEn/tLPz+obrK97fK9nJW3zfV4ENt
xgsaQIvFolvNPqnSQt917YAY9pPTDr5+MNwTQvO3Fw5NuKCpIsc35duFjbbuiUp6OS0p7OB1dnXz
zoi65mKL/55WfOYtzHVL2hOpDJ2CFyk031inBxLHnTjyo2skAqm0+SpRrgYGmhnVetmDr//pw3cS
m5I+MnUa/wyDeZcqXbIpBHBGp6iBKBdwUjdWuCu+GirOC29CdwX2cqYqCIJkKnwhqmnUfjDyJPG7
G11A9rNWT56TDxb4zN7lfdNakcM3hbSBuHXI88w7A9UX7X/IPVPHBIKwSa8QilkaRxyWzdQFUTgo
upiVmz87+ei+0QyPhX6EKkCjDAbNwleyW4A0c8q56h0IEgdHhV1tXICnYSXqK/0H1twL/XxxTQs/
sU0MfDo0tE5RTfDkAN0wJRyz58UC3qF9oKYKch98NOsPeD6atY3TiaVRhsGLdvUlHIvhmf58PC+G
ynG7xb+AWDefnMk0xLPuvuBaVEPJu87guztiX2YPhJSOCablrQpuHHu74SsFdNfJbIOkj8iz9EfX
VWl96U4SDphO8aYfL8vY8SXwahVZItCqOuVZNmJGTQODnN/hr/K85zOoHcpT6ltWYodWcjBDiZyN
0PFjdBaOok8di5nZQ3mkQ8fotGudppNG0MlZklzW73B/Z6IT5pAvmepOSwvmAP5wlzLpCxHhF5gy
iiTCXb6oBDPaKjf0gVYvjN2vu09Tif+9+Pci8GtO9scioGiyxDRN0/44voul8ige19NpCVEuiIx9
zfyZUrs/JmvzEt0FtAaI8K3FyTeG625wj4L6FbKs6q0NI19XRkDUDAwRP/Rw/jYIYf5BU0+RBf5t
fNsAc8NQi+TW6y2AriIV/2S4g9mKOW9t/zR0kf/W2lX55RklUs9hWPnvomMUraFXz7i3OIeYBG6z
+gwUJmvslBRf+D3UFVODpXGd8kTWHqlZJKFfwjNWWAeLHuQDWyJspB7cI0ENYBMbox8Lgu78+sd9
+u0jdsvXb+vim+5/ftP5iOacpLtCA/XhEjBMEhpUr6FwtyOar5+YJaVT8Ah0dha4iKRVJsqWybnE
lPy0/vejo/ztW9Nks/PG883J31FpvSSOS/HGRyIUeCQ7N9o9yfA8FxlYYhY5JVPNnjXrenkJnvgf
ntZ5IE9FEeFqLDj15m2PXnBsDaTKBqYVHG4zIyg1Mj3scnn3z58v2BeNqyL/nv77g//6YN+/y98/
+Lfvso7fup5WZm8BayabvD19XlmzmuMI/Z++5PT7135r/XBN8S8jUyamtMtR94k6b9x/b+BJLpV3
79X0FgOH5TxiqH5nrNaN2qlcIwZRAqvlwHt6erf74pnAijGL/Y3jBAg+MSy6wYdqVaso2u1wDoZo
DeqI5C7TZrkEfhYxo/JNV5lAxbOHrr8lKNFz3eHaXbv2lb1o3t8HgT3HH+ET4pEAdOuUWR0laxns
YXc4j9FobtuB89NR7Ffr84/vW2XaDVRPZkj17VVOU117ncuaB4UC4wot4+ngbxkxbezUBpvB6uEJ
U+jYnOo3KzoF1or6IkJ3yjxv80bPtht7nJUpdw/FCJcki++s6+yxVPc16F2VA4kLefmvSTgFHlUa
VbDFQV4dfT6DYpnv3tbhwLdNwiB9ycP4s77iDzjSnIEx7R45nPsEn/hMLkS21WeU9VOPynMJr4vO
deLOsTJawrDw4MoF85pGyE9jvL9IP0H9EKYlqTKsCV34JmhAxSi8WuXWW4zBDtMUmMmjGcJ8zTre
3S07SIKw6UHVuDI4pXCk/vfz+SsK4vs90iVDkQzUIGgKv/XPxIfa3p4nEUoXNjLNx6S+v4bOJtZg
H8Dibg0bu9uVB3c8QBKK2pL8VesSEXEB9mx2w8xwJgUKtLYzwj28McTh6+Qom9hiHGCuHuSUIRu+
HYhx+mmj+IviyBS6L05m3EMWk/ntzWrqZ/1493RtQfRZw0kNuKjqys671y8XGTMfCo0quE9e7ovR
xfJVjV4zjuP3yNTcq+gZowLo1GVQHYiAhYFlS2g2bbBjxP7N9KE6xi5Zv1BqnciQd9iBB3RoODaO
augSWSSGUMuzDxmTO3AvlZaRtH+QrWg9aRaxge+Mt60fJRfEPEciKjLMVCjLsnnuv2EodPkGL/Bj
K6zsbDFvwzqTbkCPW7DFXckoe4rl+nooIq21MXIh+ZPC9PO8ztCf0XrdIHJVHD2f344xLh+6YhC4
w4aWStcoqDxSOvz7qpiYXcAZLRjOh0RsIi34bFzDy2hqBdf9tV+HCmAvhOEp9hrlPo3lL8OE1U54
ym1MNDCxmJ+Nn9xsYXA5yppd9pPp5adH8I8FEkSSqYgmgy6ytUTl2wDlFevv6ixoykLZXT3gwLN/
P+F/bKD//fG/Dty/baDi43K/KRd+fPWVUrvdkH56/77CnyOgb5f41nN6PF66cDK4BGKJTki/mH1+
uqY/p4b795X+aG79uhC6Gw35q4IG6ttecpZR36SisnhwrIdeacvYkE7217+v0v2U/ywJ367ybZu8
aOUjucSSskhnatAMbgu6Hf1/X+KnX+TbPb8QrKP0kHgv0v0lYIRsqTv9S5+oP5wqf/hNxG9ra6qm
zyLrCTxafSgb8J9rANT/p99E/HbvM/EcN5eMW5J3FBtOQQSawE3Nfrjz3cvw/bbAISLPR8Vl0/FF
v+PE7mnb6GeIcYBRnJhO+tveyVX4Smz1WL7mhA9DQdGf83Oy19jrTZ9MgfpLQQfbDjiXpjhRDPfx
kcxl2B9Eb22uiHcmd/qTtNn9QsdJKt095WlnZJ0YHU1fFpzCIBnHbz5MpFCvT1AjF9ApQDkS3c8H
Oe1JlhrUpLTAG+dRjTNWNG16w8v+pHWRDUs8uXORRBNkC8cbbcL5myoeZZgqIXqTEDjSDMxCthfA
QCnJK8wMpS/9NMuu4yuimTQwkwk/LqGQlMF7Lg11fM9XYto3aMfVcErc3hdhDYaVMuBBRjp6I1GC
4cUxWfJ6UASuLjv37rqLR+rHad6j2UeGbzpqmOyYBPMlkwuC23z4WDTGQRfJn/UbRrZk1twc2qRv
0n+3pSfhxicKwWkJ6apHMai4gkYX5O4K4j6TiYoRIB0wrumca+e+UGktBqe9gG3t8y6NqNjKxL+k
02KpekzkRXNZdb/tKcUqYbVkKTAxTBxjpbTWvWffH2Setl/SlhNXl79Y+C8gWEcFUgpKTPSyhOEc
CnAOq97+2e1xtoqqXHLr01TY43kT+VsW1/Bh+PxCkClj/IEN5pUbAAlHodlMBvtSR6jMjOa5TBYp
RivJSQGTc7NkOFFw2ENJRT2xv0pDIV6DIkyYKIAJIJyxGog0B5cAE4CGqF4GJ58cDg2zOp++RDmP
FdTlr8X7Ul++voCzgBPRDzp5MkTSxnSUM1chDk3rp31tdeaVPNnpJztYwV/Pu+fwVS5FKDNjA0r6
2JCdV/YguKfLsKA13chjOLYcJHR6CRKYfaZIJvQeBQOEbj2J/0K/ljsNpKg3tjhiA6KSfe3sVPAj
oarMuxQjwRcwlXJWEhZlj65KcXZa/mzGHJvX6akebhe3IpxRIA1iEC9TNLyoMY0RakZRWp0/jGWN
kPd1dzMwJZV3R+l+n5AvWCKv7scrvOwJoxQh0uzbi+AVN112pgF5WC9BbiiAGOjk765MxM15PpB1
WzAtnf5SinBA+TSGEMXPq+fdhWAsx25OlGUTFTBacSrmo/fgHaLkiH8xtMh05A2VVFJRQPvSxakg
pdwZp1Oi3Wz++aeK+akZZ+PX3UoaD6hQ7JA2cz/c6VJF8Hf483yZEmRUeRimp+pQy36FTAU5LY9E
JNThFzZSt29nT0RLsDnnoUSbBhwwH3qH0RdyCQUNr/W+3kr44LfFyQFAL9MCI9b8Aov0eY5UqMAo
4DkLcpJHKYfBH9Ausch+2XPUCqqt8qlpJHs41/GDvikOzHXndDiF4iJG9lRYNd0hupCm3cLQCu8f
MUrY2RP2+jBGNR88kMAOjU/6zPmwCZIj8Y36gdyJ9ESsH+HpTjU9TY2HwzlCtgU86zi69s8NRLG2
tAHwQlQw8JItb/B1GKJQYvnPmTAm0FHUBu1CZcRfceroLcl9ElLfmBMoSEBSxnY/enyRPbvFHlte
3Hj8jE7wHFPP4MCyL4XA2CgSQHzn3S9I5xjQ826HJIt3QUrJ7IF5nJyfT/IhZ0VnVm32SBGYCbon
fNYL1WQdttrtNemYDE/TE+F0DXTDa5l3nly1XcqQze6OxLU8li6QrF/i/n+QN/s72PzUoe4zSr+9
hScguLS5r675DmoGT6TLaK4AX/Q16AnRzVGvBHCRLaaHr6t3HTxxWZxnGSOk2/7UrwirhRdq2gKa
yD3PhWlYL4WvsDi7cuuZDcZ/0MXZ+DRsE6ei8ffR0/zHRzXN0NqygNcDoiuVbYtj9ksrg97FFbCv
QPB04w0KP/PrusLuq9DYoJcGPpA24HOab0qg+V58297hbbxcVfT13lDmYFZ5GkuM4UscJU/Rg+BS
rxGC7ObqTKOi5OYmO3NlskambgVGmSeEyY4QqitQOPpjdj3PuSiiYO3oFhwN5kY8bijQy+hUOS8j
0J4oA8pIIkgrtaVsaX7xOJ8b57Y9jcVNNWu/oCtBd4NPIo1aeMPOg5bYVlj0tr3cRYVI0zULWDSu
NNMyzzC89GGz8fTYUiLtYKKRosE5vr99okfoJjPhyBWXUKpebMORvARxL9CJGkPNit+1517xRleu
+grVithR51yRwur0lqdP3vXq1WVU8CDlEyq1t0325EniR9qlMihodA5A2Ny8uLKNUU1mLzFAoGjU
Y8oi1eeNFq8OMVDt+DVgPnJxrnSrvYZebsEzzNz5Bm8zyqbcG6Rdb/qvDJZDffwyrML0ijnpHU/k
wvPMv8t2MiQk5DlAbHOdCfTOemPoBpsOFeLLxESPHxgOYq7xPmpMZIcqziEZyitnN+lLBjSf9xvW
U8w8/bxYCV9Iht5JR7EDyKLRd2NCsYoZ1YFsAslN2VO5ymWAxa/nmU8PtRBBgretDpWKbYRQsR2G
8Sa1H2TMWWeYKtB2GCShEIUFVY8ua2SjanhWbZ3Ez83NgftXbA1qpvllbvJoD7uBw73/gsMteYVX
pTOD7jIzqntQj8kzuEmOMi9H3OzSR1PE24aF5T4jLCVjtQJGbz3a6A7ofNoeqnmB1wcUOnqP1fXm
kjalnmzlIG+zoD4ovjY6MXGfJoCx4U73HO3wHBOXZSzvfQX6IuO8B/h66zJW6JL0BUTG5Go4wvA0
VzbiipvAE3ATPCh+5wVWXHIaUWJvzhDJ2B2uNtZ61mwASAKaSEzKPLucN89hsqTyYrWIL165a6Yx
lpvNo3byzZ2kCzorL1+7Os2jL0GlKxxRcd8ZdSDfY+2WN0+5kd/iqPsnmeNJH4BUefcehXfd8w7m
h3OY+S9CCsmY6vDTjHkx6M11xdUduXb0jx+q8F+H/f8cWrrq2FS7GQ6mSNH4Vupr6lNW416pLc4b
0ezSE2UCEQxSkHl6Sk7yX8XLgQ0t+okJ7don3aGgTi+jguDE9+T2hcTkwUQPUr7iZbgucKt7cua8
pvx/yoe88p4nt3oHBewZqV+WU7JI4UeD16HcKQi4JLOMhLugdz70moCUa32L0CHpk9RzmjOJx0XO
fxwuQA2XBZy5p6/CG/RjSu8PPXPrOZ7VXPOft5n8Cz71RuVsujpgYt6Iui9uun1LtfAqYu9Urea+
6LoMvEy3DoLDxyvfHsAbNe5fpH7db/FHePzq6A1ORzGOwEEx//efj032ca4tdXhimWCKLjJH7ReP
4W30JE51cduT28QFcyE06Cm+xuJzUGheTnheu7yByrkyYXX02E9ssfGUFT+qLthmCJyyUqrQoURg
WLbUuhBKV1bGlTS4qc5rea8t9kPjIwZnSfOBuevhSbDUA4r5pCD4AzE90KLaN86OyrDBjBi5p69D
1R7fYwp15triuCjsmmYJxH1UtyvzIPCafZpsAxnFwp2JzUQh8NVcnm4zVbRJEzOxAlvq+pL7QuY2
apTN+UfeC5DZ1wq4GBFbvniJTk9b+uylll7bzXukqZ6Qr9WCnpvoAKTPIa1gQFsTNfgSgGpF6Rpu
Y/zZkNJAuADrf6SPayqumcwaiHebxB3I+mSD2pCvoN6TykZpN8uKQLisKqwdvwqgM2xM8DQ2NL6C
sZE5PeNjw4nv3z7fWJUMK6aY3qpRxf73KUGDZE5Hdth9eB3Ac1XnaeumdglIfXI3vZQguBtqktcn
UiWAZAEFl95419eQLbrOw8fi8ZFeITKxVzhalO+L0SNxSuo+/DLUtDVxaeQiEw5AcPpzUI/SNLgj
k4HPAhTT/3QJVTS2CSWbX7Yex8WnuqJYkrhFn3TPpaW61u2coqf/1DfKGGALsZuXRwfZoyvGlLPu
s4TFG4ooCWYRsXpnu5BRcZzv1E5XxeuxMlFj3OyxRPN3mQ+0CS7YM0sOGhBa1XNhzFN2eXQsC7Gf
RjKQYOrftTS+4YyVZwWHkLkwV5i+XlyZJJsODr57BjIdvcwyd/eemw5PjSv6fATQy4SgEE2L5Pv1
AX//6ZxcauIEqUQL3q57rXyKbkb8ZUfPofBtmJbCqf0ibOt+cXq7Zn2XrPv8GjzgXWGz9drKKfck
9Oxqirq1MBSRVM9bdGT2+0SqUPMgreKowuSOQYpUDqSxvJwWC2Im1acrHJOvS+OmGhFgAQcHSmST
V4nIVAr+sDczAeTbZmyX1YAEVAJTqfP1Wcn4xHmDiZnzpDeBAT28sE+KLT8dKgoN6MZ7ki9A8PTN
JUdAkql1hApRfKWkoBry4DGpw/c5Uj74ce/RCeVtACBzSdAYeQggRkLt0SeOQKm7e2V+XQhIvIMP
I7aH87OsDXkNIHqew9Rt2CLH4iQZAp2XPzT2Uf4udAPEWqD1GD9YgD11wiESrTnK+K4geW7iEeGg
j08pw/975/gTgI6hSCnGvSfx30EqukbhabrT5jDvekN2EWH9ZuLGrHiiVRa21oDDMxFGIsXAi+a+
xrSepiinuYtzo9MpE+Zln+bss5DFjZ79XJGAy/dKJQAUyM2AT42uS/lNNMqmQG5XwfnF0mY6z10d
XFihOSR4qXNZs5M3U1XzYI+fLXPB/JkXVrbIxhnzPOr7a0TVTDzfnCRTYY2Fk65HfuC6UmY3WzwI
bILFHV3I3XQfowuJL5GSegnKmFWv9DBNgbumfU0WLJnArGVd8XI5JA+nlsP6hebh3Of50mSyvylm
3lEKgIyhxFqrS0BMQ+3jRnN4znHiPY0nRupyXO5xq5mKy2GP7wV1b9mFuVLfCczooCNwjvOyke5e
v8hoIlLMmPDlvwiM98k/o3ohQWygAagcZBgm1YjNjPlcJTg5Ge0htQ43LK7Cx5IaPA2TxKY/ke1v
2PKmxMTHQXzU7Wr66L8JsyCewetpgzsqcG5SPswXylwQHU7ArPFM0PtQlXY3PhkKAAz6VdAINm9C
67cEu9KCCjLu3OKJyC2AZL+HG05f5wB8VuYUG1Tqgdc0rtxzN/t3WjDLM9x8r0214FVIeUk1K6H5
/1GVoXByerOHzntLNvGl7VJwntNs3oRsTOZAjJ3kKB6Iq9cPoD/F0a3LGqbUI9oSJRQN+8orOMdN
1JnK4GNtEgjI3xtlV7JcHepF5Vh4lMgwK5NfNelQwxWpd8sHd5Tkd+ltnZ8kPNqcSlCNp6vMP7V+
jyReXncOcYj2IVQEnBDUPTuNgmCKkGGe0XMkDDWOIwvePXT9jA9GBIAStsajz+Pztgs6SjPtmH/Q
a+C5OAocz0ECdAiKbR7q/GyTBdnVaTqgL11JZagz/sQEW2CfNBrmHkwAyeJoycf2OWOr0zashjJn
+7n20fL6H+OeBwDrssygxGKB5q6UpAZVRI2kiSPDnuLkzEa2aWvfnBW7lnkKmjPcD8s380UqloCo
pXfav6DIkB3hUHgINS7bxG1BUxw4RBVu6Z17loCLE4nx04vBjbVgvK/L0wH7I9rXqYaIMLHZqkyG
7XQTeF2eljlkrkdy8Pz9KX50EQJWvqYgz/fQgjf8KPn4q+O3hik9I0Jmdv8sxuflv0tPAm3/bMxK
AGpM1SA8AG/Ut345js6LoL5kdYFgiHSsyks+nq13nvf4JVclZA2UP1/arEExTVpcSG0lfZGAKpsW
CX+rcpvMaWy91Q76xnFlLRMF65Cshnh0QCshDlR6Zy/MDKcuCGSYIYepbZr/Oq0AwA0ozMepiyuN
tu60mTDsXMJXfK14Z+Lg1FenCukzdB3SIHOMod5YTdCjv7m7OujxeK5blv8DaNn7XnGq3TV8rs03
kGIrPtSDS4m67vYiJSMbqJhvHWEmH2uGkvUiPoKYOn9mxKNb+M9OibvkTMbW0mcgRXHNcrQixEgI
UMRFdVBOkZx6ZOjZ+bhYi8tiKx3YVsgS1LZPEA7J/sKgE9H3+BpdQjqKQcw5wyd6GQvRgGGb3NEd
Bmf8dgTWefHuvcw43m34PuFIemw3stspwwuUTkmfMOQlo1yeZZZX8qboNhvEBFQDgBLMgg/npeHV
EhfjqSoZ7fUgiP8osZGUbr797UyiG12Kiy7hSBLkb9KyS8aRRLzm0oInV4Jyi4ywD0KTINvCrVfs
i8buaXBOpMt8fHUMJlI9NjFf8Xmc89qeHeHrQULnWGLAeWSL6QWY7nABLHWqS1RJoDvsBKwrG3Ii
/koKz51ib3B079mk8ZU0+PHUzGlxn3atrx8z2kqQKEmbPuqbVo7OSqBuBEK4cL4JlgbRlFN1EVQH
PuThcSI93Yaebp72BUSfC8zZ9zhfn1a1OdIHTFSkvmIgY0s+yDUDpnm5Orc9c1fijLtekTiWUH5d
XfrTp8IuEY6TQ0PJ3ptQcGBUK9HEAWhTu4wzMqHBQSA73rUd7VL6KJbSeVa0kPluYUbDc079QqNR
Qs5G8d/6zb3fAqKZHKiUtMUN6wV30xFeDg/F41Pm6LwmoU81RhR8kNzKdxBDPbXoahTAMEoHxT5P
aLV9EVBCdKtVHbqmXYlrKtCnJGxiHyHXQE+nPXWjnWbtIicSry8jPubg0+WxJjvxHYBt4LG5fnbZ
r1mIHzWJ58KQc56INLVBDVpMhMQtYbGHfCTcQiat0pYWe0kZeItyfCOedtR3Il1aCqDpdV285vFt
mh6TNshF7p4DDgVSsyx55cWpGV7THft81n4qOBnZIcUMXVYVmhhSDJccXIMMSJYH3RUqp5IQaTn6
wxEfBk33H3QD4h/P9n+HhL/++m9jVVls1PiVM/e6Tq4LwjlQ0TK3QNzddX/kn6Zff58R///Bp/ht
1J9XD1VILlxtdbF2uzHC0Mlk28dZ/UMf4a8DQ4QqIIsFPNXyNzXEOU2funJ9KYvyIx/g5UCtGRg/
mO9/ukb313/75lT9fpLfMteoXV7Ss9ObqvufVCV/na/+9nt825Ku2fVZvtUn11jJCcsx+Ou601ol
/dfhp+3v+yKnGJpgaB0QwiCdSutu3W+/TtlmwjvXb91MukR6X3btEXZ70a69HHS42M/n4vbsVuGJ
UFfP3P778n8MRb9d/dsNexqiXMnvOzcMDD3DMNAeJdaof1/kbwP+//yO325Z3egQx5pCWfSgOkt9
uE4KoxYRegSErM9sIMBI+uEp+csTrwmmpkroImT0Od+eeOGByk4wKy55TLyE0/YPP9/4k0eioJlB
TSkbBMbo3MT/3rhrWkix2itRZzEXvQ9bl1EryI6si5mgt+M3HjG9Me0NAwKwAs1QsEkZrAMCsyEg
3ztsarkXkJOlRNSpE8qv5XtrLk4HkWA1+QgMhDKE8ejU2BWswvQdTrPbXmEUPNf68fQ2ouMd3ZnM
gJBhWWRktWHg4hZTsmVgW5O6Z2ssuk1QkqwU5gjyz6RbtRGoP0DFGFDEaY9smxrCYjtqo2wMn7d/
Ady9IZMFNJyHLjr5FCfy5AXoBszFtHFET/buY3owMSsWVDQiIMj/C02QWJWdBs/w1j/1tQnNCJuN
xGHlh48h2LF/CW5Tpt/BY3zzaVRUy2Ka7k59Y5t55fp+SJf5so46fkSxEr2YtL+MPZ6JYUBJ7xju
y2+nlwH0kEWPjHWrWLd9JrRhGnBiC58QhAg27Kc+AV2OBI+64tgyKUYNv6aAcBvQivumJGR6MCiQ
fnIO8jpDx3OQRr2RPtNnZA56jatHhC8d5ODWT9HyVwF75ghLvEd+WGKpA3Ft2nr0nEpYyJCSRowl
/WJIks3oCe25dWGuDF5LKOQzwGETxpLh21dChooI338xkNyEUIcYIOzb0fovKMT+aXAdd37nakM+
MP54jxCT2Wt1n7Rvi/S2LiqH/lRwCdTBZZdD0iZV1CGI2DtF8igNa+8xSMadZ5U1w+9tsm3TdXr4
aFYyj0N9dl23FEeDAxkQuEbi8D14BFcOoYJnDNZNQK3Q8F+x00Z6cF5culSpUB2hhOoTVoL6vIru
c3QfSz3IA1pK2bgc8KDlO7yAE05jHkML7xaR49EXkXD7nG9H+Ugn24VmGE/WKWgmVM58Zt51L3YI
mZUHsa/g+TMJyiqWBW5vdRCeXDHoxNM0+bs2SngPiuO7y5HkreHJ9DphLqH1JFS0HhZ90rZExJs4
YaDDhYBw+Nfbl0LUXgzDpz03Hj7Wlyh3r17lJx6/No203ugxMAkqYZ47AC/lqy4JimGCDh8Q9xp+
2uS+5lWC1kfp4tbogubyRB9S8y5jYomY07mPiJd1LE8Yj/mlf3Pekbq8TwnAHreDKugNb0GPt5sD
u89A5+y/gqtbhDdYxMpQ8c6Yt15g7guEkVd+FEhoMiVz6vX7skOqEUTRIR8fvjQoAardo4yKhOTX
kPQ9RgzYq+4+GYPhaxDPSCEdXMbNjGAd9xXkkGqz/skh3QB5TklSxyvs9TWQ0jkeRZSZkgdWGdKZ
MDQCea/7NceIFO5A1r+60sAI8m0VaptqjMAV7uPt4xJbDFPJj92+tvkyGXcn/BkxfCtGg/vXJh8+
af2N9d1p+KIV4V5XxlH8ysOCpYgmIcRdBvqh/pUNFIRJGKU4Ng9yD8PY/vEFcY0MqXLKieM8VQYC
cLeHVx7lST4n4QLF3DM695d7YFmh4Zb4jYyx6V8YognBY8swz2WmyJ/Pca/CNom0seiLNv3/wUfV
r+AmvrAIXzENNyPEupDQQcuhAfVJ5l5DJAqbVRsSnDNiLyXqvuej7CvdzlZcePUwn5SznIYRKuqp
xqQ4egWGdwl7fscaKwZSxFhSi85DPG5UNWkCxO48S8PLMA8vC6REIV0qztzpmPjJhT5MD/Jc6rKS
bgN1zodgXOA9I0LqBzV4BQlxhFUl9nuujJJIHyKZDMXu7nJMOW9kxj/viFvH4EMXrXKD67G0EmaF
k9TrSHVJv0ACrWAmLgmNqqwPOtAkHp48w+UBDdKDNDJDeh+Da3QmvPPm1sQYnFkCFcg+9ONR3b/8
p5ewzF6HRFwdGeDE0SrmHKuhU3UR7vrF4P1Dfah1R7b/HOlgjgo6rE9ZkU0V1ex/N83mUcFWK7V4
QdSW/8AgO06GMCjxmRdfZSihSvavPjmOpBYWQW23fRwSqwfSoTZ88BycbDpQL5oxLNGMk5k80hkG
TKT7yYgXF5WTC75BBdZ9BioOkQqvMuOXCV9cub/vaTDxdM+TqGSmGxgogw2XhK33obf4scD/s7JS
dMZoGomckq5pv/BDv9V198fj9Hzdr/GC3hXLFUsYnmX5ULBdnq2R1LVQOy9lzBD139XWL1n4t+/4
P1f+9h3f9ES69B5cWfEx4LEAIliApnkKEk/0wSvxUnUZipw4x9CfB+b2FvzwCf5ylwGMauhRSe8U
uNf/vcvxrarb14VPgIkXGyWfgm2MooSl++Tjtb0HvLMQTx4r/B/deutzKnf//SH+PCb8P9LOazlx
LVrXT0SVcrhVQASRRbyhAIMIIgmBEE+/v0mfqmVjytTep73cq7vdbU3NOOYYf9DAZUsYkhiMAVJd
P9uQXEvQmOWrjYN41uLInD+W9v8eT/rzGS89XTqeTHmzu2EsQ47B2X7pTbMjkchUPlEB3nbot5d5
wXse89hG84mXKZYXND3hQHAs35soMrR1ygAT0p0Ktb34U+AuYtjXqfRfJ5Kk+9mJ8SF/2KUstyn6
Obh7LCnHQWgCzLZ2kPTo/z1iTzjp69NUbkGKJWJq9ckQ/7ZkrDi2zZtxtiOtcfgy66VZabLtYnED
nPzvJ4lbza8HqZapaYrQa7Zf7lxXRKqyx/5Ad9bOfaMHuKj99wPeLX712wNerlXqYXtbbw88wGis
q4Asu0ldKmsfZoX++46D3p3GZVviAmLDP/g5OrekSPV0vbWjdESAVudG1doDHDDnyuBcI8wXzDc4
58flZqLP+f2xnQX3+XlpjU/RuUY8B3zFP4MyAfrSMiqJX6Kols2gITeM8qlmjNb1a+/cSjpmWOod
V3f+OdnhrJEEf/fWE+T7azz+exHzZZpluxTbzWJtR7v6+Qzg0QV2tp7vvhSOWNLRFL2k/33+RTMN
NJDF9c2UmQc/+84yz5tjohdWlIWPajo2avjR+mcPcGFX4t7zycz43W5kQJFDuxLil/WkkXyb2geu
l+Y5zy2Y5ocqemvlXQdl4n5aVxsHHIUPjgnNNHfU8XH4d9+KOfDatd8f/DJHssPuYR6SuxWl1a0H
zg9r7qRSVD4dOh8e88oSMO5mfD/FPIZrZ7CrHPtnHNygRoz/fhv53cJCR45tFyKaJWkvM+V405Jt
ab+1os1gM0BAlpQ+UlvBoQ6kDj1LmfiZinrlWP54nr/bgr8/+QWovple1lqqbiy4jhb3w31TiN8s
hYXJuXoua8jzfHjVd1Pm+wNfZuhuW2zszZ4HYnTWpkbGLdIuA/sqm/4YkFGEt08dS8MPzAL13aaC
0CqWDuijy5Akfi4MTbmXpOPNNEmvwS1uTNt212ZMj1g0POq7CUApZGvOgTqMqzOrfiyvocNxaeHe
sW5MuynguIK7Dy7i5fWnbeJt01S4tgSRRFTKyxBY58y6FtOpGa2rSk3w2TBJ8gTdfhiinI2WR1z+
ewzeDsG3B74MwVFWTtruHlsRqQsUGjCxLavVvx/xm98oFG2/PeMlUbWPZW16iEtmpCD9UrhcmclK
ZEMJFvYtUNtovNQ/Ta1nTvF1U+D0I9vIzgdl7uWZlnwulDi5IK3gnRHjAT+KxRT3FPyxSrADZxmX
27EY5lpSPjeKBrhc5EmE5I4dkM9wFV8kCzEpKoNVKe9bQg+EKj+KvLnTFzrjVF8ghAsKOal7TJXy
Or9CfbxUufgQt4Acfkxxi8H/651eYs7HQb+d1lZqRjQC6Q/Q7r3lUHFujdj7e8RUMeovT0ID2jKE
2IFpWeZL1Gc99sVtJ2VGpJa1ZVbNofwlEWb0IxsIDTr1p+gWoT9j4LwWgsS+r4A5xKP9olQ7NLOm
XcOGeJj17fG2M+3+3TRFDNyvpuEjgzC1ISizLyskuZrZxVAvBmQtNN/WnPOXASmYCjYGPa5K2rho
oNa2Gx2xnZ0AYqinQVJFhb2ofGjIm9FgE/mvIS8rJ9Hy002505BpAxvfKunKQOh6q038HEnnnAbF
aHwjrYLH+6KoPT4F5u9WFUrLlJWpeaiKpoqV/e28PR439k66H40IycWxuKm3D5KnDtXw0ZyOtpV1
PSMcQgb+79e23r72t8e+TI3sLNn33fpsRN5ohMtHudVCDgJ3ZsRkkb7A9aNari4xpWElCWGOYLmA
q+r7TZ9jxHebbq3idvA8qsB/cvs6osCCV9w5sHY8+MVsBN7Xhxa/Obh/dJT4+reO0k5nLU8VOmpU
b/CDFrcimtmalD0SB55Xb4wakzKu9Y1WNG/xBljzVB1HmEIhAzbGhY1kQY27LG1H7bZScWuujxeR
H/jCB8ut1Dq5U+nUO3+3+9MAvwYC1jW+7dXjyYgALAWP6rlmDy99jWxAtK6fQ7txIQPNFfPy6VR+
t8JwK+FSxMYJifDleNTV83ZztBMjknvr9i3a9tJ5Vit1pkTRxZAk4IcT6O1mo8mmwd1LsmwqDT/H
Byn6NNubmh7VMRhiDiFeO2cuGe5kwQb8HIVxkx/MmD5aZkKO7FP5RnlzXYLgjDiXbFOfAqXxsw3b
/eVQWisPnduMEIwTkkkKuj7TalpBW7x+LU/LUnuP9pZVXVf2LQOFIa6igBL69qfT8t10FcGfDE5E
UqXnFfLbdOUo26rFFRLf08cCSyUXHcbuncKV6QZDPH1Wgw8TTQzo65bKVUHSZR3hdlDSP19eXW/N
TXqFJX0IpcG+8qjc3BxCO8ybD1PrzeZt0L+KASFbknTuCT+fZCUlZWehEB/drnhMw0m6dq0Vpp1F
UBT+PivL+1FpsMHpF/jww99kPgnjG6KlyFq5JQt7e9jYf7+89ns/g9SuMb3I4ojuftnGS+mOsHdt
PaLMDC5kOEC/LBQMOCB64WmAuk0a7JASPXqbo7un1CR0q8YWha2TbwF5wrQbZsARLCr1PiAjULtB
O/c2X7ABdl9WJenEiA+g5KO7l/l2wpqdSv7fr/BbH4DBM1GX1UybFau93rymqX1Zb2LzFsGbSm9u
vAQEBuS5wInav66s2gPDba23bhUcjz1O6vXgQY64hNiGswXtMle6ZCOWHxr1e0WZhm2whWiGKSso
W/wc6ty4yrfHJr1FqZegn4iiRWjVDpGFFpCBSA58UMCEUFBrKqlNO9i1gZOKJD5b8t8t+S2TTffY
NEIjnLH48TLp1oWl7JI1LYG8t/E3XXyzQVjLzr1XLAHFUDs8Q0eAjsoILnVc4LWvO2FgH1/y6NbM
OqeJzFdgaC73LSrU0hwQ2ZrSEHiYk19qXyr9j5Ge2G5+rkiajGMe/Gbkgmn5z8677hMjP0w3tyhT
XaTakHW5o7HWU5DFBerO1OTMn+mD0tenrI78JlHBo21ESNj40Ul+3X5O58felM7WlbDiVj5hFG5g
/pE7XwhwpAg2EQE/P4WbRson+gbluKKXFepYBjqEOz6kaU/rnnUL2JKfHzs6vetugp2roL7JKwgV
EgiqoAQNT2oj58TGRlrCBZBClkB8SFRvZPYgPj29ZjkyKkqz5qzW78/IgaP+50KacYdtrNr0Ds7j
wF0r0KWSxiZurpf4Pe6AK5JXRxJjgCiGMGUQ6vri8+NQ/b5Aif6yxOaBruMvbYLS425nxel8ixTK
4UZDDg9j0k5xDU7nct1kJYJfm0MXvvc/JSSe99SXWWKxn2o8Vcda7HkH+nZS3O8PXb7Ht3t09A/V
PbYZlIVXp9AI4oqN7RcOLeVroGi4hZgVFLlq59DoHeoLUmHVaURplCooSMTCKdrb2XZItah6Q0g/
jkBeNVQwyKJMZ7dL41PfbqflM2hLuXWsK00dJFnlXD9/iKifEevv9+G6YRLQojv1smVsd7v7VE7O
vA8SVyi043QNdQXKFDWvwjFtYad97Oy71HQT4BTotCyIvqNkRZXEACPb16JivB+pqcMNIK8m3ayD
2B9FE0yO+Q93+k1ZOn66K/0+QKj1aCxX/AqEStbL9pKe7tfzRsvuUaK6MjhjG0oUgHcqs7d5HldS
cr16O9/6KVpClDy18gHYy24ud7bdvPeACy37F5I9aKv3j/uGHFfUrX+6VfabKLt+6GH9bVvNJ1yE
AE96HobfZoyZTvNSatLD1kTrSLVSBShfPfN2Fbbkqo4kvcIc2vs3x2rt3TtLXS9D/gP8EPetCA0X
/KBPPhRLCpR3/wZ+Z+vD2UQd89AAbRuAvKygSgzAK0PM5O9tXP6tnspV1PzW+JeTOrGNTN+W6Ght
kt6Aq/sxJrNQON3b3i0aFjv50PrKxyrls4l1cqCMwCW6LLGhRgAI0DQlQ/AiuXPH7xKQ3FgwIzt4
mW+gHYOAgneySi04WN4VsT7C7CXhSUAhIkVrN7LhQyOKAOvfvT3nHmBpeJiQHB6O1uYJjyYYUvza
Tq3d8jjKBinWHgMQhPpK79+aVBPWPi5dal+f7ce7sb7aty84DCMXuds6GaJwq8sXJbxbJ5sQWMIL
SDUHgSsKowQlB2zQYJVkAq53Lzl7sZ9YExCSN+KOHkSgnebky/tIB6Ua7YZ33jFK28B/zaHSVwEd
NkASI1d468uLDSTltt06duXWdGY1FTwPMkceT7sJkCzITw1YZiZNWpz6gAVRMTiAaGhrksuRd5zD
+ZNRqkVQUNw97prz9yAb7ycowiWgjghllJe7QHpQzdxcJ/dI73m8NdjtByDf9gbGyDJrXWdAljd4
e+2d7fDUAvVfN7xTfVfLevdh0jZbKIUMc9AlOIkRAF3hxS9ATe/bUrQZcUW+IM1m1s49q24Gj4G+
jL+m9UsVRs4u0vu7BRxbOpYeUVVHw45+gUfA/O8XBNr7+2jn3SSJ0Mhi336tN60t7Vg87ncpYntT
YZPoC8ax1AOQDUTbPQpR/GlV6W0aQD8ruIqt0jCug889X9w8dQwMwJBPPPo60qpDZXVGUJ7QFI4I
Hm7LpJqWH+UCEPvjawvMSuskIyw6KT3rmadMSvRPGl5q6PDjsYcpYzmuXxhdTx3pV+ooemh1VOe+
QfUCkyUotZBCvi6rY/fUgmYLejwLN4NiCT4r7yZfp5Ycbjqb/qGllpVG3Lx2H4BwSkCu22jGhnhA
YDmJwVdwPLkEXPevW0jVHYDUpW8hH9Q7nD0N2SJcQkrYR+If7yhCmzbnxZFDOuKwgefvl+Rem3Id
bEZH89NIrd/mUJ5BwbjTxrqtV/ZLzNeCM9x2ZLdrMlyWHPrWtnVxmPaXjr6FXgWyY+OWmurwNpcn
mVGzrh0ZY21SnR7UZWy9y2rtVCEuvs2S2TWEcYi8WBLkGLGhJdl4jA6chg9X6UkjuFGggM8jKXy4
vbSOkiwTB22PaXezyD17pi0EPqRgq7zXkzmqkWGpdkLWu3KAPi/DOvIOjW3lcCmjrCsDRVl3INsH
eRv+BelGTJvZTY5e0pnWt3E5ht0GsGoEoRK8MNCKrbudFD1taFUu4bYCfMPGIHH4WBYRehgNJjYM
i+qhs6+eoSBNfWWCeVxbqcBBndzKrPKMoNGuQfJ5LNNmNshATjMNuQYgAYdO7t8z3RLb8c/T3JJZ
xrK4AHAymiLV/e2suR02J/l8Vq6UOq8HL+bykxkVpL9RQMKgC8QANjVQqlAsuUW7BgzE3byAc3C2
a3t8yQqaRQW2aAHr7iVQ4Rdze1/fKwPbdBf/vKWE4C7qmnw8oAAIT1HVP4uVAFNheSVwrmzKZl5P
SSXk9TWiBsQLMNduMphzmFDNWS9Dz9W7x0zLEIHdG7ssSILqIO88Lt4NDF788ab9rBK99AoVOa5p
hk6UA0DkZ6/s7fSCtd4DMaDmrmK2pv3dKhvtBseVvIhxHEfIHi1UvBZqeS0N1UrcAGLW3PsHjwtU
/TB8dO2m0Zn2lQYyN9D7cj8LzTIAyHocQN0n90y5oK3AQYr7pyHK5p2iozWQGSc8x/o0JETtp6FV
ldpZTW3KMQSSfTMdbVbACNvb1j4sNSls1fArbN0Xj69zRW+vI/Rpqudu3khaMXah01BvnobTsTUu
NXfLjS+3TpC86kiV44CwbsdNub2fa115vBvcQmmmth6jbagiHB437NahvW1fg13/HqJJ2OR1NxV4
LPVDT+7GjbifVIua1bihz5HWcRbtY3sKJimvYRaJ29vJk8f7OiqXbQPsXRbKoVyJJ1MEi64dbnFm
91bL6gaFk22IDkDj0ZpO0OcuglL9NrImGULvWSRXlGpSVxaUBFrnpVZTW4dq3gWHVTbLvDU6tXZT
AVaoVa9e3Mjb+3YeXkd6bd08+XpNqijojxEO1U6YAmlVSrkb38YxAshgUTtWLhBPHuGptRcg1M6t
ntVPAHSOARTpKpTQuYArJvMDHufRstvtBl0wgq6DhR8ELRJfQgUd2OyJKsOtLPJQ1KKQhMCnBJJP
yAaFoh4VuZa42cAPcZE7Fbbag8lkItwpxF9bYllwdoS6vxAaG/FfiSmFOK/QRgT9jGLyw4m2Xqs1
glLgYZTAt0CDPzK9x3gdrAMDp0d0FPg8jOg68H5k/3FRI3rgTmF08M/w4IOwXROa8G0xOi8/+Hnj
wDlAZf1IEQXiuC8cROZztBTKwj3ERkxYuA9InEWZNyBBz9uNbBKtRxeNRQJKXg27jOoOlXthgkoR
zo1Bk6LOiD2RkL6Ev1yVnnYO4l9LXd0zsWbjRoBw/mEBkIqDYPBUjZxMRCY6ujhRxLvGeHFt3CUI
yUnL5JXFHTBHWnJEB5jOeQDIysEzAVlF0dlxg09nlHkC3yyMkwWuFrES94Juscw7n92l6GfqHXQk
8DZhXC92NGGpMCFNh24630bYXovRAkbb49ND9Z660z83pdLzxYBso3ou/gx/OO6uKIunvvg/ZDk+
TnjRkBvh8ovMcHl8cIYw/fiWQ3xfMaME/Cd5qRPGTnRxIy68aCUJh+AjeFHGhZEQqvvCzlI8AWUH
0LGMjLcMUFFn/8QSbNlFQxuSxKI9DMhzD8czjEUE08pB3fYJOEV71en+e0mRFF8uF4vlqYJNXNhG
fdlwMlL6tEw4lChl3JwrJ2c8bC/bYXOWkC4XDcS7pPBgXvIhu7OpM5uBlESaGmaKGwJmZsi9DV2+
JxewFKMuGkoXL4RSpxD7b+Iwh1JyQfh8CoSjDrpkVfRFqnp16srjM0rbQg0dX/tasznGbUV8LCBb
8orCf0/4X6Je5UAF6dUqB6B3wtZg1Vs7/aPX7wsX3NlsbDk3TnjhlCn+jR5ozrBdjWQHwWnRj2JU
nYB5evLb3ZIzYd6KrsYDi4bjuckTh+KiKQywz23eHPXUg/slGgZsaerb3sZDLtnZVmJX4qviA3yj
f6CMHENl3HJbMiMw4CzsKnIs1WtFmAiLL5awZ9iUheTov9+LPzsEG2EwTIdglwC0M+kIixC+oTND
nlqfiBEUn2hOhHBswclOK49aXD1UrJbB1B2UOrvqNdx2kuWjY3Zs0L3cOdTIJlgoIQiJZrPSlUhv
A4A9LrAjBpxL4LNBmeTY1uqHLiSNmhIlzTxMZ3kkAQLW6nCLkEVZTwQwV6nLjXNv17KaBEK1W5fz
NumghMBxMj62inJcLcJtd93d1q3Wro16TA1d3y6K++iXpBQa1oO0dugrROkZHDUuxgVEfqkHtS+U
G9nSbtNR8PIuQ5C0FTD8IGhOtTVCCHP+lNbLY+Lkzi3Y4n/C925sl6fltAuwBywiQqntNQbCZsDs
6SkVAUq9DNXxbo6DZzgdXuuVR1vpZuO/w6FnBeGvg/8lpZdn5jQ+WLlQAdw7gxEYJjaNI1AZ8X8S
/GwdYq1RdBa79IJZxadwUEBW4LkvyAHhsSOMgTpTd0XJiY/KqqBgv1pdna/dh/hNFpHIa4NtGdCV
BJqV+uJLg5P7/rh7JBCEVOgdmxne5gJw3t8jc60wGUu1c7v0ofahfHrmSwZIT/OSfBXPPK5uI7m1
ad5HUEBq2NGn/qmu1qntTvaRUcFYykuaKoLR55CU7CdgpfY7/2pptq6osF+oiVAZ+BmlHTZSaZNd
thpYpr1T3zuNR5mwtV64/Br6KF6BoyjacuRySInaDDsqSn7Vu8u9YDwOn1tWb9Xp/D2HtLfd861Z
L7XXXJfjrZ7TrNGEIibMAI58sQlxnotpI3Yji/myaLOb+80aNlIdYbHzNcBsSzhrCW+GDhY9fzdL
/V0w/NlbL5f2bWyd7neFZg2ERjO+YnMRDkTPny9sn2JCE5ngsoQYc18gKfpYXLOFbXDK/dCW39fr
H215TV9fklO8vd9oixCUFtEAsUALixRxdItDbO0RdrXHw5t/9caUFWlOr7da4Z/19QlPZfxOZvxs
i/j6txvQJc+lTDnRFmwf+CAdwweaknzAT+x2xZhVo7XLQZPgcUUU0K+JXVyYx+P8hS9Nu82hyN8j
jIk4pE9OjR+VXkcfi7Pl6++++81Sx13426x/LYXtLrfN+bAX45gRpIlgTXh42cRNouc4Bito5wXd
jYM890R8EZcXcdy2RaAg5uIeDBXDXYs7G9wnAtFu4lExLcUxaTA1g4ByOjVM6rj0OuTMLybmQOxl
nJCgahB/c6GB59y7yddwUP87q5t9fDSxFvk/zVzqkbppqlSpFLEPfBuh7faxU+yjpUYj4Vsmwm+W
e86bRcvlsr1gx+12d27XxjOotiJHCN6v1/nQ7e83m2+NeL0SXhJZOuMqG7WIVUVHwid6/n/ZpmgS
LLkkKJzrIS5FFMGbvT4t+aoQQ9dF+Psl4t972/6QKn6WmH5t/99a9bL9p5ftIdns6Bp2PLS9J635
QwwnLtucVmLmdlnSRLXLLtFSECi98YyFhNsXaylnp0lA/eOlitGJ97FaLzaU322D/MigIaqgvgyb
Gqen4jZVGTaTydkiyqcxWWXvhiFrWvjldb46deypcTD79HDx3i/PRl+XA5EqtiQwmj+nDCnL63V6
3+hRsXZLi7QuobRQ/nshvnsEp65hCtVr0gQvXZ+cbzvTuJc0SkqPUKqecU/8/3vAy/Gmlwr1Ll15
gFa7VafcM0rtvx/wpopI27+9wstJFaeGGiuSeAWuM9zE1M6xarSO4QZe0ScDjDez4cezXo4ffT9N
ivi01oH65T70TW8fcvVwPya03gz8t1d6xf/G6Tm5Fg9eqagVq21vEy22tYf/od9Eseh1dtm4jVBL
VBUcEV6KSVlyv+t3XdcikvmeOTrWjssU7plV+RRqvQvv8GjGTh4HFdADz13p29YHOlYunZl8EXdm
3Zl3xcYTcIvhstUbfHirN4fyj2e97HBJWpxlACYinJqAsOLUW3LjnPVXq0+gKfV9B/73Wi9r51Hc
9dtuO+W1RJIEt1nSDlh48IOrbzAMQl/cKfu1HnitTwe+8ibl+eM9X9aVlD6upezMw0kucKKI434y
Fyd9MByPuV3P+h8W8rMe8nu+/Pe6L+vsvLN3yuHAE7Vg9MWRIMIvMFQc2M8zmwOakMvHeYH/ePFe
78MJ+gQk/9WAl8X3SI9TthKGVgQKyIrwCeqvG+A1PuPKvfo/gJXYWf6bt6/LMLvll6y0s7UoCRG/
aqTkRUyX66j3if7+Boj/80kv4VsR7/ZKTnob3KCIg1pRlwVCasY/Obidflgib0L7H68lpta35SgZ
t5tyyHkYz2rg/oi76A3bxRr1HefDs97dsn486+UIs485GLNCPIsUPIsR0TUiDiLNZYitXm9VH9TH
xMWf3vHtsab95+LwMlft4ni43THC4UKJqOEhKhWuNfq7G5U3z/ihifASGej7YyGbm+y5q4kFOMGt
7Bn383LiEsJqOOEGM4N9+0wmOV+f9ro3A/mjBS97nUpYsindUGUQ+Vcxb8T9/o7LYokEIjHU6eHa
n54pZuLLIvzxTNEr3ybP/ra7XnXx1sZKHcLOI/MMkqlxLglFUUSI/+7kT338sstBWinuj4I3lAb3
OuCdGjJafz/h3a7y44Vepoo8XR9yyeQRKACVr6Syub+JlGa3LTJ73LGVMhlB/OKdD135afRetjPT
lHZJSefB+5mBepDzSQvlw/d/3b3kk7K7X0p8/9JCGp9mn0RuP3XcEwDybSZMs5JZHPfMBO4xkzmX
cDKYO5LrmROyooH6sKo/p4qeUiMvExBne5l6liwCB+Vl2Z0U+4DUjI26dYXy8U1xjWDax25z3TiE
KIX2ptvgiA2ggplrE+6bSu2nCJA21gCNpOUUAfOBHAE1k9wERQCQ+6Rj20jsX03XmKQXH+Qe8rTx
fL00x4dOqZZHVkUfSPV8bkfrvjJcT87zvMPfMibxPKO6PJJSRxH63W4KQf/oyOAvto4xk0BVwLWj
SLx1DcQVKDvM75Hq6eh/McHIOgOdJIm7cTekEdfO6eoowOhJA/EnG1cjRUyC3UJr3t2TYsbb/Vq9
S+5Fdzclodl0wVEx966IEF6DtenZ7Dmxc0DibnREhZDE/lxBogmV0wv1yGoM/jFdFCh6mqTk0RG/
usi0libXsr73M6BjikMFGPVpEEwXycF3guTm3lOAeRrOpZ0ujzLwjFrxiRSrPouzvwbUMlQZhjfh
qPyyo9ySrXXaShtZhFHiQ2xkFHPOzmTE/bg+mpAOA/1/cVpzxRX5gejciKgnCFw9TIAJSXISFyIR
X41aLf7u1ef87C6pxCzaSw7TBRdscc8VCTQRepI+cDp7UbaJ1uUqN7r7v9xCABsn5o/JvmFn/q8p
LcQ/Yifg3/MV8jsRxZsIK/o7VnJl+o9v2+X0FMUS6ibdZ/KJv4n/r7jIb0hFdAO0Fr0gCAMICvyF
aPn8JRf9JTfaxdUL28QV3FvEnZdYihfskhI4exu2IP7+EvURGp45S7ZYFyOx7r8UB+L0DonbgKJK
Aj8gJIGA+Gu1aGu9G5fkRbAY/ivvEA0SHnHG4uhKNhcZ2FoNepmoCji1vur2+dpqtVr7mxb+jrnY
6TpkSnRv8LX64pbNPbvCn11JfV6dDq7nX18dkI4qGQyVD/7sKy53RO5v1RMRfa+zomjiXetmFYd4
HSq6jZQ+/xpdtqpowhdhBpmYgag75g5O872tz5oRDyZHw9N7J3dF7tn2cmA0AoP/tep8Cu7eJTgF
yxepKOFnKL9OuwtYul0u9pHHAtXqElqkqNnj8ovcxai0UEO0JwVQlxV5BGuHzK1blJw92X+QSmBJ
QAQibKYLQVMW4gYtEbqsVlSRC6lvO3vKcqAwcpdyAcWIgsQ6ynpLmXyFUHqnO6h5fDjI3pyVFlB3
SRcKWBbS4z9P5iK+ZjvZ4IViwNi1AjCtgfTVNbggRrRpWNG9Y/c3YanRlsqXalJb14RKgN22kfr4
uyXvkrQ/WvKyRcuFYU61PS05jS6rfFA0LxMzE4qAV3DtsXvClOjiIpla5O4U2WrJTXFsxwLjC+07
bZR2TpqDiU5+cRHU1U5+rgfrnY+iNYh2uhTN7Q/tfXNSQkDhagoTUgbm+tJzj9SWj9YU/5UHFfpN
dx2VRnlTr2MMu4w7VO7H05NzkBy1oaNt/4WiLZsxeIZD5Q4YRF7uesnRxV4B2JTQqZ0r1LS4j0En
GP/dULKEv6MvoQJhw2dA3RPIy88xvutrrXQ+yHK0juyRHF4beZBG+24xA/ceoHFOJU+NbgvMarDj
5oyyKwbeAoDV5lb3MdaaaZR3LxPEj7DfWcocKTtPY1b375XHPG5sQqOlLaYtBbgYh8QFQOEmMlrT
CsnWGlRK0BNM/bQudy+L9QDr0S56zq5dh2eOlNAlBMjdNuZY1OKbkgcqakyWp2FNWoQcI/pqXUn9
bVn8RSBxwX2FcGEJMcgRxTKK6rUisCZXQBIX3/KTCv5KjVIFxajAaprjy/wyMGrbqtUsVYs5XatG
f3ftG+Q++CFFwj+U8Ue2/2XObkx1ujtfDrJwTRMf4gCaU3GfU/OOoq6o7AdtCELj8azfz9g6/30Q
5IgffzfmSXt6ORJpDEelCjGXBODrkZg+YvVm0hjwCLRnpAQjoT4yj46uw34fcKp0Rc14h2MyJw/6
oX3wsKLecXA/Jo1lS7z7r+aQukGEBH4AhOGfsy4p1heyhCl9M99VSo4ckliJ5g3JrZscAuID/3kO
DKCCZIkTd9VD7ozStygc1ElOkKGYTBoCKSFjSbTzOeI43fn9BCFnF+sdCLDko/np/4Ec5gLHEfMo
UHsbphEQWaQ148kRW2B0dgEntEAG3km54JGICC8PouzPtgfhIqXejRdK6m5kD+F05JPR6QT9Kmlu
BRnspCYz98FnfsmDreHIhXtaEf5wQVRX0s3Zs2pRyG+dltR6Y28KXsXknTgFfHyzy/qz0iP8tBmW
hshCmEBg7CfqRHikHzBTJRzu0AMow1D4xwPD38Da4RdPWq9XQPHtYbJM9SFgLjNgJzxONhx1nHzC
yvvvqaTo4hrxe/A0vAx1C6UE6eWSuL7ZaazsLnK0H+CgN1pjsQQbgpDi7NJjefMxZz/e6ThrYLx2
bJzmm8YeOPKmaU024OEXm6Fd3be2SJUMd2DjREHmQaKrpUALZgTV8sObT2uMGBicFpHU2WsDNmLp
iH5hyJ//MbDg34Rn9bLbbhOwUMUMgEI0wwC6AhO7wFB8TkS386tE1qT9CfMekNH437WReAePL7ZE
8IeZYffBNwPMI9YkJQFCncAPgzDzh8+6Nuibs8t0EjFge2m6gSMyDAQmDMe/ewm/qqVkPEJy+H0q
RLWeQEkofFDySl2+nLoQQJrjMbm0Zg0cCf+w3+vzSwERIaPXW/ur3kxATQQeRSnbAfjGsjB/xcih
GrcFToWwK3X65/apg9a4UDDnkgLwOeFyAY05dm93B/GuyeUjb1ZW3iRBBSASDRDIDaCbxTHy7Wq2
Ns1SEut3sX8As/Ykfw2mSCCocGerp60dsoYtYmcFJJHwbEeTPRS/EgmEfx8o1lPqEekEgb96Mm5Z
mgwLxHYfugmf2x7e6wjubsFNdUNuyeLdARJRO3zGwguBBxJAoo0btEn2Ws4F7TYIahBtkICtir8+
Iwck9izWAyrOzkWEjOwfU2Cx+fOPxeqg9xytAiXeS5F523noWGNjg9eFx6gQM4rK3t+LRn8XEAjJ
BgzboCqyA//sP2l9POdbYypRZRa5Ru4jzKfYL3M1aLAdH9l+qb4Pg3aV2R0F4TAUGc+QmvystmL9
Z1691+nN/EpHbIMfWgdy+82SJmwVvFmUYX8t6URXjsUlIV7xdPZecHcT8rAjYm+wZI3CbYhKFRBn
xg4cXCiXC18UVtmzIxbM3WHk8QHx5ywpcdKRI787w2EYyuSsSaeKC4u47gjwFX8KfMdj+KTRs4Td
ROstASfzDxhCVbVwemLAwzEhugABdHrNXbXZWXXY+rnQiWN00OEMmNBxU7ejIp3ZYYGF4SLku/q9
1Yfe+W1MqdEp3zrn5exM1uckfUxNibSEGLn6gN6Z8Ook5QNxIRLyMBS3qQp3kKX8e+LI0pv0mMXD
MYjVDaFk+nJUxvnpepbOCSQOHM1W21E6TDI3gYlpuFjMwCPagrHbeSe8GSGpsXlwHy8bLNLMkQYx
VDPGAjpMRVwkn2ivfyA9LpfjZ7lxCvRLwN9mlyr0tJjLXMrPuCj4p+bDnx26qYMtIUA4AeWbCcBy
rc/PIf4PLCA+ECmTKpR4zCf4S2DaLE5t8bM461QOWuCA/LItlxwdIdWN5GByVv3QT8/LyI9TCbU6
0ji4TJNfVwhmf66w7EBRNWEcI3NXNpWQk0htXSkqmB5eBIoQGIApYTrI/UnY1CGZMsGlCwdFs3Kb
S248PA4k/47NXxspT+Q2WijYa0b5Ai5Gc7eqI4FfwvAEyHcfT577Ql0kEeyijmG6aZQi3T0wgnUV
kiG2yGGyzIfZ+LyiEbuiciTkQDrbyTTXAFxag72Z9vTmYaY5al3xTceqyjnOZJQCMrIuNBmwJrJ3
bBT9QgkxhrOnUAG2VSjFWL0RduxSDEkdhVchtZTVcnuWDjY5jpeeXbvGQXELNDt4nJvo6RFzJ3lF
Nv39XMctb/h3t7/JtQiRQAmhHzoelSvpJeeoGpJ0WeuqEgGHvl+dfdK7SNUckz+IDGvg6UADEZdI
yydk6G++CoQQ+Prg3qKPUeXtxAO4ynt+nw+1h6OTa3MPI8KJLQJC0wMqgARUuOnIVVJe9IrNM+hv
FGoluSE/mhcUsq7upTltbHW/MN0cZs+pYZbTokygh+V3eIv0bQjNChfFYl/BtFpL25R1MVti0Cyj
rs1QVl5tLxUTbHAImww3JMw5sHNw1rqPXkh8cuNZSfLikn/FCivBvxN9XgMHaxU6j+ZkRH4zYVYR
O1ssE9FgD/Yd/AyU8ePo46jzONZTFsPa2ZtoH4Y7IHtTl7Dz+AiwEd014GfLxD342yFerTkb28/V
sj5UBmZWJSQFOM66RTrVTsopauhoJkK2WSk4zNUzuryuRHilwvLC0/ZaOEdisFS4rJE4J/+4jqYz
JfGU1W0xPeAC5MR3by/hbemdlToX5IT85UnY790JK9eOQRyBeYYBUJjT0PS3qKjqHj2QW2FJRuGy
lw13qPQfnHTqpZy5a/yPvDzgX99DCEtaX2tjI4Sq4D3A8VNvWrG7O3NzLJ8K5xwBipGn/mlW2tfP
Ckw2X7MdysMkpiKRbtWb29gVYczazfarg3DnSR6+TgYl9iTwCmcMaB0dGcytKzeuiqdCu4Gog/e3
4h3bycE3mTdARxvp6sJXIb3s3W3hkiqRicFXUljM90yvxtrwWCEKeeXVFTu6euqr/WxsIWLJmoq9
RxcBffhhWVfFkQtTqS9c886l8v8Qdl7LqWPdFn4iVSkicWujSLBxtm8oJ7JAZMTTn28s9X+627tr
76JsY4K0wlwzjJku26RNj/op5VkuZWdPfFAdR7fHdZfKbdNnPjhZJosg9ja34Su95/r073Bwl9D4
rk7Re6lUv5lf+5kHy5nSRoJQ22+X8tL0XqJnGipcSX/NDvk2J5HVNd1SaLl3QjV+Wh0+IqqA0uYT
RhpBJ9fLczp5BVMOXukRefKu+Ur1vT4woutWd3ru7IlcL+Ptm/s5C3Pbj9UNhcRjux/Y+dIbHg+d
4KTaGyymE93sWz249J4CsyFw5f2ZDqkX7nI1o3/GfQtwyr8eEQQcXc1B1S5X23HdvmJvnPqqDdsi
BHoBqf1B7hmF8gc7pwgpJTUovAaHaf3gK/N5dGxfcM8+2AWNMRNl3TuUiz58zxMvU93gZbJKqCBM
5e6Sx6qzSyuadNLFtbtLV4mTLfkMzed4rnJY+m9N/WNl7a/iU0Q01CKZvy0SO6N9wveGSPWUUOC3
MnGpszeP9Zc4zWT0rP+oIxtTfLeo0kP2ewb6H/I9CGwfxYtJeo646L/l1mpxIAt63j6aiqv2dTSk
5dRgcrfK/WKblzEFnhj2nKbDVT7N1zF9fN+2iZWss23ipnt+oj6JHywGLSQpGg730XLw/yYd5YuU
lAR+Fn0tVpAo8T1IguRI8X8ahamnakY/WH1UL5AS+25jelhpiE/ai6MsfA+ueTzNY6fvdlQcOLhe
xuvE++Z3Z8UzrY36K85jNyPY+09FxX5FLsIQy4NKAp5D5hEhU/9en+12czoEu/LwsHg6DGia7b3U
7zTvDtSL+PS0S+EvNGZAvSSP9mX9VfcAWIMuENKQ3g13/v2Z3oPHOxK5PsJciaxD2nbOrsv72ctw
/n15/f12Au/8okpTtJB4PKA0x6Uey89uOdFsG52nh/r8sE8OhZsuX6oXOz2BRVGDFA3B5XlE0cl5
bhd+ShpliwTDHs/I/JkNrPuK7J/JYEsCOR+pi1WPxhv4oVpDP50MKHFSjPrLnCSxGuxqNghvljk1
hnsVVxDl2IV+yKEfVL0odQv9PxrOBmRLH67sIjJX0Rds3kJi14VGZKfL3ogkyHlOtl1ePs259Zzr
kqXVO41DIpmjIa35zJc0bv0ck+Zu7XvdQ89pQkRV+P2nzywpZdybQq/nz7kZMna+m25fNmNdUpee
DcgJps9qUT5VPdxdc6ZfUf9YF1r1NJRRv6Yisl0snjbj9s2or2lp1HMKei2R6CwQrEHT6LXvV726
4B6axjyn7gMF8Zf81jTcVIvDwJI5gxKMPdVz3iFF16dQ/6hPG9rEH+orFAMFL9wn+tCyF3JdXYb8
Uv2pCz5mJsdLDF3zcFONjLuQkDmo2VEN+qD56F0qA/acGyUhnQqHQHQOb+oO7RTW7Q+tbJrzb0oj
GV4O7jU8m5wljUG3OhUak1ZRNOOZT/F8OM2trPUGBfWivi6qT+4TKrdtmYZI68C/dkofVbyTTCXl
g4/6XX2ikDzy3puYh53ugUjpJ6OcKQfO0qY4EvdPnLz1aCWjdyujon+2jvevVnYotp+tN0pQIwPp
e19z9X1SEqJEpXWqqvM9fT963HI7mvmkXIMcLJvSOE0+VtklKwsIIInoX5ytuZ5ytA7Frhi9a87b
ZDIOe604yKeppcS93OIqFmUb1l0roXGnGB4Jgs14keKTjzV1DHmVatxUMyJ7ItOkUWf4oAocHV/1
zbKr2e04fa1Y9d/JC/u0Eos7kY7JmMRJlTW27nqMWJ+3mIHmYPGe278gcblLyIzL7q5gmbJpr+zu
E3y0Az5kddaZ1kzznqtx7JX2VA/nnhp6DxqLrjtNQwqG76hKLicW6z3HBtLC0Q2PFw6ZUoLa1Iff
ZVM+dshI9v7YUaRCO2gxU1rd8Vc30pw3PAt7q08t9Lq7jvGhzjWLTPfA3NpRGIHX+PPXw6N0uW6m
WXIDquErUUfr7XHLbeKRlBjFZFW34vpOU9J9WuY+2gqNkQaw+eJZ44vutEG4mxgSH9om/mCX+QMN
63T9ZLHkGqcWe55aFGPfZG0ImwaOmIjLF71HeX4WTPPiPsxFewg9QpkQAp38uMCpi1LXOyVqokDJ
cI/lvTrTn7yKKVuDmpJX8SS39bgP4iX15IsVnRNO9B0gzXSWtr6cuy0lvQ+vp4oG4+SX5n7HetLf
FS/bXxMcBvZ9FW8Re4ucVrm59zVNgy+aUNKRgf0VxYk0KBaSbWkdxpQvr5qxkbwcIVKOmKKG34op
kS/6bmfVi4j5BHmLWifPe/NxO53SxEvHQafSYn15hWOu3+IUNCKB/SHF/WKB7NezfU+y2qOfR8iP
G+/zIDnTf6ZKvF4Z+/HpcZkQq17Q+SnXgxz0BcKcP2Ua3kkToOBX95LRRQNLgf4Y0oXW1AA7Z8ds
kWr98N/H9FXIj9QFO2eUhFikIauLbwwVSGoP5YxSEeWJ1LMqRU+i0P/lsUXR/V0epufiINcLxcVG
WZV5OypPu/mF3FM/P71Kl9AOjRItN9clzsDvkJsaaxP22aVUXXjam7Ro8rDN9pk2KySL3M9bD9vM
16tdhkmW3Taj2ykXC3i3yijhHXuDIN5mM4Y/48qtfMbntuTO4kfzuVgr33ePXFKPWeqB2gyk5yy4
LW/xV7/9W4r6pJN+GPu0sxglW364utGKeK2z6o4SaOROo6L0D6PT/S933ClrfVVc2L09zK/ILqu6
Aek9x9LcG9LiwxS8zebPq+6kt8pIoO9cGCqDj6OeLkXjMTqnZ5pRSJ8NDZV2F3faCOo+gIFKZ818
OqjMBhgS0Im4gI7u7FnsRAS4f23RMcDj+HKICVzReWsYn5VJ+k3RHURxUhDnOaJR4kqCShfkA8Pj
J4QII4Nl6bs6g+3Mpf2vWPeaMOdW7PbFgnWs1zDUA8lsyAZ9WPJCL8Ji4L+c5oYjwSd4C6fboxRT
5N+b1B6pQQisR33Nxx2n0a8zuh9kk2dOCtJw+aL5GcnEuaD53bsa2mh+++T4idI7bqS3eH2bx5ri
AGgTSQdGwlzAdaiRSa0nm6TzVkF3E2MPyDIgbTw59wD/iwgimbErEyi/IaRU/GCWjzIn9dLdJ0Xy
oIAgnrJthkOwURfKgjskVFfKT89FETQcY9dWXfgBn/c7m88J/MnjohOqEc3yc7Egw8zwqxJfUkHz
C94jCv6zfaFRYQB1iP63HJhtNn3e8nvfFRHOqNNnjkJXB0GEoXOk93UEROYiUJdZiPB1OHRodGxE
inRkYb9R4cIOewwsZDQPQr15nNlom+pODVVoJe0UUT9l6yRa9LOFg2nh2XiaDWEuJpfuGpNgC2PQ
WdnDMihl32FID+GjzoVOquwHEsSTC/1KZj2SNCHwQ9I82n2tyyEpgYBpR1J4aTgMWGeth14PhmIO
tMPUqnMS9JA1smJNg3hDDEhypHXqhMsG8bHQ2wdYDRcoYNYFXWZuvLQaa3ElIA5Urti9hrGG4N62
GDQsob//OMIHRvmRNC7qAopb8oIa5MDx8MUxgypbfrRgSg4cwjeLqz4Q4hOTvrZp+9HS5eAVep/3
KOmvLREd0D6tV3VzN1/PqdrhvGlGDOPlCF9s9+sXL1336sTqe8y7zOuEnM1iS4Yr/zhk/ll9J531
VJCofNGCrroM5QvSepjQiwfoqTPCWg3SkM8rV9DvrNVTut3fxiVykdzTvOThFBUYFUGwZDkVZS9I
Z/mCByZ62St73Jkf+t6ydHoWwLV1Da+m/BFN/GgkpN/tN23LhP8q1vBYMA3W/1iEfW3WReTd0+Tm
Y31KG6dN19i96tob7hLtsV7Q21W8L7Sn+oImsksmPV1Or8yYCucjv9CKsJjlAda4V9ifJxpfVPGZ
+2rxzsWs5zM9J6URbNG6OZL9Sw8XKnwdPv2bSe4MpzhmGf6Z7p9anEV+3JLvq89H95po/QnhFbjN
HtasMxAuVNOi+ygLc0rqT87n1aLnDb3hmRvM8vkTE6GsCv3c2TWdWu2gRir6LblxdHOii5fWzgWC
ZEy6qdW3+hdeKntmrVhDxqVFkbQ6mJ1nvgxjo8Gw+uI0jqiCu+iLFC1zKdGoinHFJm8PbWikzNe9
kvsF3CAk03nRO71IC2qzFTOWfspY25COU+goLPLVkzZdRLXpuZ8hV/eGzRbB7FCOxLOkGYnadbaC
twtjmPV2LyMWvdnyZsyzHNxv8teNtDvhsHVzxhlgOBzrUqOFaQEZGH81sWYQUtMCSGyRB8PzlDRz
0QAzH8748IVxrp50VEVoOqx8EB5pmhHpJn06Q93bkJ5UBo3MRaGrYJQiCnOiEql49Y1aWZ5exSUa
ma+svFUnosPOMqfMn0Scbx52HCS7YYQ43Uo0o97B4DucBqfQSll9/a7pEB2kl3FzOjU2fewE/WoU
WpdDEr7taC90flrGtHmN6cb0Ni2s3EWxRnlGDx604pC/OyTbFFk57dOkEsNCElFmlHT2DdowSWTY
IOjcaP4T+iZJqZIZcELPRydWKS2ab0uBl65NjyFMqtH774EJE5v7K572NyzxA09zDsd64mwCalMp
xygWfrZBKfKBhKU9ZasP6UNUIpRihkOCzMd08k22dOKgC66wX4iYwZqIEPhSEDAlsSQai43pGi3x
xAxpqsWrvx+8iZz7OfgI7yQF74GAAhNO8g/v84bwhNG0suqHNbH301HfL+PJhLb18YignnW+3Ty3
18/ubODO39qrdLPP5153uq07fxjGL+k5QDtRaGqthgH1bwT9/GMY29Nl75e0tnyg5ur1fEoJTQv1
f3XqtgCpzzjeImvU92Zj6zRJ/3Dr/0KV/nnrHz5I1z64Xhm06ge/vLXc8WzxfCI6PnIoPVtYLoWq
DofOafYYTvqb3dCnaurmcb76Aw2ZFNqf29D2PAqRtojdCSK5Kv8x/1OwCJcunYMeJiHdyW01oSfm
2Buu/FVi7RbFao3nb/cxcumJ6L/XwR+iAKl9zw1+DKCNq4lQ7UjQ2s+wuqN9Cpbb/YEKgI9+WuVe
MuL3vucXrQJPTfhCUR7+ARIr3OKc9P20BdDU4FMUcQV4kqJI4T0XTVHGlltczG/VeNX3VrmAM11u
Ig8PYUQS9eghsBwKCaIYSOxI7aGAGYfGm9BCfQ03R8uBb4QIa/xu8YUTc0KzEsyFv6oxEWXj12DK
HCY+4CaLEcX6qd7mFeexo7pWUm7szzW8UbICowEJUSFwJVeP17AmFS/gN1LTKdxkFZedRVJRTWNa
rL5Pmcw0cRRs7uT3xOf+F/P417r/8K365eJ8njis+xworU+ZJlZqQV0lF37bSnFISf2uQCEF0Am9
EjBWg37KPBCvEPwklV1IV2Pysg8GzgSEFKaprwpJI4weHHtzTSHQ+lpXwzRu37RALCcD4ZYNqia9
FpvmiJGxMoChgdrM7gr13LKFM6odL9DatGHoJ7m7pMSB2LxekCJEFCiaRpi2bqY0nG9UpDOaJUoF
mykREaZSsqRHSHWzKbSGV/ETl4ykNJJX/RUWqDYAEk+YcyjLYqBliq89k7UtKB5fBNxWHNdFsSYW
HtlkxzSSTfRT4TCeZGWsbxhNlb+yXXWlRRp92UARmXQSbbvDIGfokTEtlUHo26lPKQs3WT8Ir3dh
1HYy+dJfPfPGbrLJfbD8EZ8OUC/c5EwNqDVQB+/jxffA74XcV5j28zc7q2DitLIA1QGOWqZIKoFW
gmJkCwog/D1V/RpzEvhtCgmGRMSQqe3+LNEx9VfHo7+lnGeDxqqFqcimATObUk5CX2oIq0WIn7w5
WqX2YPkxMSqWlIxT0h5Sp475c5iSdQ+N203qbH799PvR/hr09mO0PwJ4gkt7Akfcnh+wTNMRvTw3
d6ocrN08DWw6ae7etznl+VLZ7Ur6ETAPtl/DSugklFqPIjtpWkKdpGOs86AgpmsQXJedMtlfbwdt
NvX8NPu6xE5sdwjoiBe01l6iYPx+Mo79H5LsX2v/I+p375bHyN9SjbQBaQVX2uDk54Regxxc7YPg
/hWwuvDz4NMHnhIgRafU2KNm8rnnxk4nwNZ2Y5sfGrb+ReMu1L7qrNAyRPlr1M5DUrM7lyepEm4i
9ijqXeerd4/z5xT78ejmOKZhTn6M97H4W4AaKy4njqcla7+hfsII4K3rDo64+NSVumQ0kXgHePH7
9WlKJ/wiaP5Bmz+1pd2iau+CnWgTtB48Y5LRyshY2vssuqXQXndGKLzTiQoJoZERNA0L1IqxcjLC
3TS8kbPBM5iwIEHBf7K7l4mOPC1xKbUoUO6SOR+Qd3dSENAu/+Wevqey7gVttSh33MrXcBOQIZpQ
S26tAD50J8E6hOWntKrNToNZ5nTEXdilJ41K/FluROBDzHPpwhInIkMRoyxpSZSLUYuNCUEuk2GP
2GiYptoI2B19GTlUlF3+FHlabIKbiLO008mXvIUbypLuemtY03kcpjZ85xyHcJrlQMZZIxz190iz
bEVq88mOlZ65iq7jUvzwHOs74kk0iLr24Epz+qYKoBYKBN6TCupZgqGecMx496eiZXwpQjb0Tn2k
/pvgWot6SNbXjvrOHrHpAqb+RBv/cXbUfSmkbSQFxttUHPmhBUZlOD2dp/Xi4cSppwZfckpDGA79
X/sWhdfWAzc+0HJ3Rq2JdTG/lf/62LVvZ7fLO8R9/bq88TL3teyHVCSaxMHH7vFMdtTN7i56tx+3
94SQkBBynF4dBuccry39x7xB63ZPNP0oYVm/Igq29faA+P5wDroe5sfH+SbxFp2Wc01x90l0FQwJ
zYJzzO79zGpdtalSH32qM+2OzqZEf0i76QcKF/HgLiSl9afD7fe0aP9JYW76uPx6kHwnClpEwMND
/60yHlz/sN4cDJPX1lH31BCuyJaKfAB7eN2Q4DShhtnIUecW3qeUgUabkKIRDZuDdUl2pLcNJwOp
dNLUpBeAahm9TUqePibn+YKOw7gZq3xJqlmPOrDygbo6NFQXtwuiZqZknEtNUCjNwLrRu/RpldYw
aP5Ob83B6RHjxQj0qhREsnq2KDpweCo48//kjuZ0FBbj6SilNP8AufAZpeVgBoRvfepL2x6/6dV7
4yIatr3RUIpTPRYz5fs7CsxWSA2/sMe6pV70C+tm/a7bTW/rMaeXYelK5cA30kUKL4uSLgYRscI8
MRrUhDWZsyasAlAIk5NmJG1XqhW6Mt2rUypdSqPSIjUrIdeDvjIZYD3rjdlAi68vMpaexm7XrN6W
b6iUvqqzu6ZfqMXSNx5madj4rDfXFDmXLqY7C2lG813j1FjlrP+MofOfdEWbGS1YTnzYN3Isy/Ft
fL65dUNAlvepzdU1m/vhTYW9adSaYIh3WnQyGp7G+pq835oLzFbN08mXFL1o8Fo+LafWXBqhNsIt
DnxLI5SiyXLwFc1In7ZI04EYGGQEM+V1rqLvVVyvxTfqsa647VlLSo2L32rzVznpohL45SBK3xwT
XCE4Ql+UUaKH3tYw9HVNSausn/aNBrLM/1okn03jf00dfo6XXpsipZqOwCy1pql3ZwM0YZ43/iLG
rxmIsrVKnA59RlNj87Xhelfz1A0RGOZNogaW+Lf+3yegFcYncCt/0/qdm1H20NCX5sFdy1iXZLAM
XfeRFYWqxprpyB3GrCL3aG47GkJnePYZuRZXYzcHOL0kWmJItRfeGHJtpVoAhThIxdCuyOXP7dLW
UMq9WiE37nW70FnmTlREZDxRAD3qkxSw0QV0a6IkiL80MQya2JIRTqENKZQSGo2gnBLbIN4TvWm8
50R0plAKXYssoL5EDNEKPNN9MS405YgYBBkse/wTe8kZMzD5GSKkK1WkIRSdd+nydjyDt3odu3+4
c4uJ8qeQuxO63vudBr8medbvTMFZJrSJx0OHfRLiWxKw73cawSxsdItaK4NE+KN7f/lL1ZWZscIj
Ie+TXAQ+qLX5C6a3pfG6cRnwXNCsxLw+D4oG/idkXeifTB9J9AXwlKZjYSpuUZwxD/QqolqwniwN
vSJbQ2i9RgZKB14ZpIcX6a3ymIR9fQ7M2UGDa6fR56GHBkAJYr4jwPgM2ks5Xtp/c3dcYEKCIxwv
go2DobQ4V0Xw8DHaVDmkRV1yfqTJAONZva2RWmVnHh8xTE60wlwk686U7C0L1cKjqGiNKjIj+wv9
sEazREERmidsbwPGJ/x0Q4i5U0RU7BFCKs9DjVazHwv7q1nhi0FO9Y1TMh1Q5h5oU6MVKgtcDE7Y
GIkXVNMpLYO1OtNBnbQ+p6g0m978Xch7kC75G3JX2f1U4aZze23Mc1D28ZG7oeqQ49CzGbDWSH8F
OjJiYbd8h+s2Dw/D04FRguOT9WEMTmI5uckxNnPQ50+J1psviTi0ZQKuBUrPBzJI2+mutxysBlZa
dy5PG/rar3ParBTtNKQSALvME6N266MyA9sUAAKpGOg2wpC1hpqJ5sY8DNhQf4oKhTtr58uXBva3
noTrC08GY2sBL+up/BVyy/IiZDpKThSyhg7B2VHf8QEYVdDDR44uL+LCbTFl/ZjVtkO61P+8GRpp
ibG6yXeYr8H12lCCRfSEtDvV+BX0KoNU/qowr1IaC2hBGM/yWcOY4XeQ0aAR78BwD5+UoBzL96Az
5rBw23ELPF/zkguCcuSD0Y1+pmyOUBh0YAxmGSkEgPPXZUf00AbK6JZ9Ns1aiYXq6/Ibi7NjjLfm
0DKlHkSltZRZyg/BdMTtPtidFgqvE/sYQYceBvyLyGLBRpU5SyDiWkFEeEQ4qCImSPTUsTHnaWGa
n3qNwiwF/MI1Zl82HYe4r/ZaZBmm88F5Cdm00yUvy75s9txOZrcijzIXMUIm75qpQA6oDspqqEsn
g7H0juPmNMk4k+LfUI1FDSw9hJtrLXRlr2hhEpCxybWDglLR1GVV4d9aEIn/QksqbqfZjG50MVGz
VwQ8W+femGVTRXmFGQCXkSK3jBVeaHdWgzO13XW21gaxb/iTzUnd6ersz47XhYkIqpF58T/6hPPQ
FcNssn0v1iXmKaZD/zPcuee7C6/JNSViaRyW7ccDzFesldAHfhR0sO/u/7L0hObsu2fydoXmCDGn
THHmZUp38uM2oRlHeLwwAFnDi0y2b4NUKKgB8Im00pTARCEy04xOHNg4WDh3e8ha9fRLQiqWb/4H
NROLGc9XaQ3DE9sjr53yuofuCShml83B9wTKtA0eI59647T18uBL3ga5Fw6YP4T/4FeQ+UPgFLAb
UTeP1MALCOv5vYXsOL9WzTCACE2enJZj0yniR1xm+zybBQd7JRN52lOkGjo9kndyhwZVRCjExLHw
vyQyzZsfMJUAwGTCCsihOEY66fK5oaIi9V3F3EWP+u3dKF6SgIA3hRFIfsvwk3u7Ltr3cyR7o4mg
qQiD3Pf2SGO0aLQu6cDSW6Ure8n0KyB0RijNsSerWRDwmgjEJpRO0j2gTvxcij9alT1G/9yjaQSf
iO87VCxJcOdlNPQIvj1mG7qsMvhhmOBe+JJ+rHDBJsZQaqIifSwKxCn6R1GBUmqktUUptd5pZSQH
+gxTH8yAu0m13PcW0JIeAbqjxlwZU0Pfk0IlRUShoUybKQuV9oiDDpLLgxBFyn4Q0+yZOGfFQR9A
DRbFjqVdF8FHGZ/uqAkPKhOCUaGHcA++k0hVlXpEjMaF0LYaA5rQDtCUTeOAwnae99tfy7QkXPbw
YeXggNtvP5NwFoXSTw7EsASEKYn8leCex4c8oLFz3RHL0Zl3YZp+T2K97tZQ8pyo6WVKhQL9EUwt
Elfc9Yr4a55B5LuPZZ+k7WUK/iin2FykDEGv8Zq1gQClcLUJBUH/R+GT2YC2OxtgymHwtfgVEGW5
TagpqYCVdUbeyepFcSZq9CT/nF4GhIZKSPcYQCGXa1Eq5iGaqIBsackRxqVsHWPkGftANoZUzKoH
PWCF8XHz1CNBt7DupbNrMDIwpC2D5qJWig5FO9AEAVvCLCPCmfZ4I6WGKQaqQkoK2VHkxhZuQ1y6
PAliGQKSpcWVL4I3xcykO0neAgQBC9N72AR+jAjZIqjl+5hRcWSRVh9NzFP0NekrbCPKS1RMwsII
eYDmoBIHOisLIXOEhr9hIifut2LjFSi2J5qk6rbfjwW88q9wDIl6OXJ3iEzFp8jpShMl2nkrcGsm
BbYrH+sRAGsDHYpDOvx2uJsO+e7xkq3Jcu4zBDJyCb8QMj4B8Cr71mBvvhvldGLILcpeMwWVDTAQ
GO1Q4vMX9RmeFfEPsiiEbbx63d96HXFbn/B2+rRxHvXM6+y/9pwl7HIYiU6kTk6zA7K3XEg7IPIQ
4uu7mejXzQ73Qr0hO8X2QRk6EYa4OK3y/Oh0CbNfJRXXd+H0GhNnCxxa2QSa5YzQOz1m9GCmiQDQ
HR2VmF62Tpsorr6mvmSF6UzxfTHrA/JSOM+E5X+PFOCWCc6XeEXNOdA6pYVe0ECjRvUbS/cihC4j
PiDdxmitJspi0VOEgLBQPznkLj2cD/drwvI9BOnuNkJbLjsb3EMKzZeOvQcvVch+mayT7fCc2h2B
bhaHVZJ8Rj81ADy0IgWBSKWUnqSgCbRAPnlmRGdCBdFV0QglShGdPZuwFxOihGtMBLJAf9zG57Gi
JkxUD0J1D1QfljgwRFEo1VziCOaH30oDg5cQja/x6Z/9ULJf4xIk2OIh90SZICT5WcaoCkn1qAQM
8Y5pYXdNNCJQGf/UmQ2fqdLWh/uBPDXX19SPaBiSspr8bHm9TvZpw8iaD825A5ZGUg33EEVzt9MN
68Un3c7mNiD1YXMrHF4jkmayBqCkkTnC+zjgfwp1SvejsQajvsSbW4GkLjqddCPp1TV6W/Mf64sb
yf2UxuK+uJ8yXQS8SlPVQbuw+nwXYpBeo+gDs6ZvR9R7HUJMRy2z2IG+MK/RrfVPYx3KvpMPXwGg
HCkOJSC1UUDEURTXZCIr2SsaRBi2oKYe4M7dS1dBoUSKwqSUE7I1vKUJRGsYFK8YhxQBapn/4Obu
A+oSFt2t9bQDr4Fidon7IAtW49GoZRkeWJuS3JodwYjCwRU326D1ipT10OA3HL0DksDKKaStXWxk
i80+SqoojGDZP2SU9g/zyY3UIAVFH/ToLpEi09hZSOmWLn55kmY9edV2K3FHF1gkx8dtukdg6aHL
4jegRE3VX6FGgXpKweqbK/dD6ul0KZ2Qrb5XKR0yCfKwbqcEfNhdN9sj6Si8A7EckXvLbH+9v4vw
oDmQAgcvcbslGOwho3DXH3QsX27VX8HTv1WsH/720YZeeOe6OlMtsgImEfowzUHxxOLEroTugIb1
abAV3NfFbLzHwSqVaaJgmGpLoTJCiDsOW13SdGqPIkaDPvia0xmZSGDpuZJBIpoZvM2Pq4TC8ITi
tIjcVeQMxPhAdFn92dgL2MDyo04HVn+DMr56ksEg0zGEbGUSy4TgN6yiTbV7jLBPRY+hdRshhuRD
Bs7S+bNklO4M7FAs2TBydiGKhixEGsHDikjqdbZ43qAGrD63kM+FhhmKkqcPIt+QGwgVAkWhSUH4
w+L/Wr7lh36rWIR/BDtUVrWqRiscfgKAmsyOBmySmFFqzjER9GTSSxAbguX0qkJebcK8L/d/+b1R
DMHgaM1DCtq3ktDMWeO0SRk4EHfaxEhajxzvFxuuKklvs2TEFMIZxPOlAegEoz7iR1QMnSQDrIDt
a+PaUXTjElG1Qywh4DuVEVecaB4z+LEQE9y7qYi4SWWT+OPQxTYcWCqczohOjha1wgxRGIF+FPFD
GuAGzbZJydAzRe3/frW9/wzsaP1N6T+S4JYrK7wsZiy2UDb6l/XmPWKK4/7BYHRS5nHAIYgXRF1i
hYOJtAm9W43FfUgMgCKJfQjz348q0l1/d/5+hD2059v2aVNy/up0MRYjUwD0hrQY9Mls+SJvlIgD
sLAcG3AQ0BaQt/BMUiJKOapWhapy+m7SEqUoHNJDuoilIqE0EJzagqcSFnxjI3WF/ZxBFqROqy/Y
Ja57U7J6+Bchn5/fhfpo6xW22AQFrJm5tHGdg9/P3nPEXn5On4baIXUjqf/1Sw+08Didj9rRmhPw
hnETz7HCsMVQcgV+BgQwiOoFyjaIfyu1buzxbiz4WV6A6kUHmsQRCknJrIX3Gq3fsHaMWylfIiel
gsgGVBaa1DexMJk90sh11kaPUwPz6hVZkdRfRI0aEeS/6LdJYBCVK9JDKrah+e4WjFWSrwmSbsFo
9HySul/SnaVwm/f7R6IiCexJ5s8B0jS4oKscOUxrjlHrWgQn+zFiqivctSXcSl+XIGwu4OeKDlIg
vyBREwAbXHlvDcoEIyRudELoKXn87FphNpVlQIxhk4ir0TiHOEBjApnFqb5PMoV4vwmtk++5xhSW
w1jPTQpW5txrwbyHiJQVK1+gS9HfL/bB+9GcjDSkhFjdEY+Qm5f4S8NFCLDFrlhl9tfOaA3SPBpM
uP1IfBG6ZWNjSItQPon0A8qVEYYyypcYkDbZ8TbiocIEbcxPB1NCSJFcwGFhmaRRh3t78fFO+qj0
zi1cRnJ2nip3Rp76EVn+5DoJxLu8YoPKxSs/LXXFYiF6SjD7k882+q9wh39ScuvfvHxJaT537UHJ
ojRRa11soFMdaN2zMQJIs3jRUuuVRpDKnJDXUjTZBB5VPacDesFDORtnk09SfYj+RvkUwSljT6j+
CKuNsAdCkpenzjZ2PwXpCsjT7zY/wsAEc6I+ovjKkmYn/3CCnV8rlyDD/jnvn0Er02Dub6IFCgSG
qPKF9HMRfJWeHpsgDXFVZRlFqQcIISNWJpPMIdgwLG70KKMZS9lkI+35LZeW7GWdUxzxxF8IM6Ct
z/z7wCZqqbDHab2L9faoOFMBPheeK36HRBdAYZKuQAOlLoqL6cAoS0Y91QW8S5/Q+0fMDgDSFynZ
xBx0DJCaCFds8SO7SYZJ9CKDRlnKy9gnW1uagQSYsLMVNt6fEpKdX0IxKZ8WUuoiaFNdNGpHP/z/
vrNcHmZV5dxXFGen6yH9hC5XFqUG7ttvMxyCdGj8LN0rl2pFm6voTz1ijMf8X1xZt3eptUE5GBp/
mBjJf+glgbfbB2d/QcCO3126vR3ZI/vCJa8/yhyraFW3ntdbAhRWg6M98CfJGUM/6gXt5Li4OYZF
m3yYY79l3Z297LIkZvRqzia3892ku5r2j24xxfJr52s8JeubgGS88Pjobug0HLepUbnuXPhNL1X4
0n6wOPeO+5vdst+iPu6p93v5Q73E/5I/NNN2PNvz6VD+Y6FrwkDto0U73RoQYJkI8RAngjGjDQCf
4fQzSccoYcjhldGQ3XQ3Jgtm+wLy+OmmB9q4FiTEyBcot6aBCdDalPcC5kj2NSLsVChFW5qH1DmJ
cgM/wgRImswsXPeKiprm2xeR/OVLQSXi4JuuGJdybYTWNY7qC2nRBktEeElsjR6bdNIFRUNQz9ug
WcsXcZzwa/ZMAiRfFEih1OB9IgWeFF56WzfBV40vU6wfIFfc8VFZs0osJGwL4Kkej3AVh8yuLgJQ
U8HCEg8CvmRtcS6xs4jUZnEm2SQbmZOLa/ld+dujvpKlTea5Qgbkb8bCULY58xEiKqe3cEqGZw59
ORCwKx+nYqFwXXLqLE6rzEbwUWKTXHBwE//FmV915p8VqImDMiTF54z4UbyeIi7JT8H4VR7PIt+9
qGSwgjRR5OiVqnflhNFDwUiNS3GSrz+lGJ9ew/hK+XkSwwjl/hmIaEFgJVAQHI4KHMAzax4TUr4s
tANpBvPn8x21++SlMh4AzGXxmxDVuQSpWhn8PgDXdYiukvdeeyeLY2oUlxrNUgIBLy/ovgei2rqm
NANQYXDTepQjSqnM7lDBXYJTyRUO2BNVMbRIzp2ms+dG2Ftf6v1H/gAlGyBGVpZBg5V9r7/3FHSi
faRsbfcVRaNbv5JtxRAvdytUDmn/ylMCiAN609ypqYcU2nIigPOGZRwA70m7PMFwgYKBrxag7SVl
fvNI7NrgkVuwcd841KmJQyj/AfObYEl8D5qjoj0l+ghiit6gQKa6ohLNLp1z9qJ8Et81carygAjK
tx+l3KrcxGYI3meWXZCCNKh1Oss83m28I0FyIFqy8Y3MjS7VoIEhGyQIYsenRWNRIUx7zY5ItUQs
dTZDeVvOKMraSvltjL6VtGAGi28la8kRLoLwvwAmyPdQWtp5eJHL9r1x5cnBJt+aZEaFxarMlV1v
4+IpWw2CArFiXGhy0hCgRdQh9Edwb4TTSs4rWorzMj60BwltC2+wnskPrTBsfaLERxgULQxzAJ+Q
F3YYKPJzKWhXnjnu2Hh25UGUxqSBSZkXqctBJU/pFnNbuNASF2Djwda7SBTRPYl3nDKFB2gW+qLU
OhLXOB/SKYJCMXfOWM/lviXRjLQc/PW6ZiMsL2PNEAehJtw482TDC3aSBHXiCNhEBuAcyFBapRPv
8skraiVRa8AdctfJfvRpWYg9ok8aEA5rnHopQGE+IJkP9j95FTRZ3QGdGWCsMTsFv2FscomNcevq
YgfnSjjf/hq0Ej+v0Dmhb+0WpfgaZ6DLjfURkm+kSKIxt79oeWiAIBkXUj5M/g2MjowcKDrMhS8K
Mtzc6l4a9oFnciXr4nqXyrZNqvvvRdZ/BgnjKft/ifVDz9xtL/Nyu0ffsrLRozxfEg4SGnK4EKho
wmztVE6nOWmt0izFchXGMuHQKMFRdFGDCjQ+bIf/V+NTsmejCTN/FN8jEfBTOdFyXIoI8Mgy7T+p
OdF/S99WiyBt6gP7P/upLaN6abmukb5IphqGhhjpKCVbCZCjhMavAQfvfFfF6xdo2OQvz763aMNn
8s3kfBgRtCq8Awgc1+muv+rsTRiQ7Pkl8SBwMygcVzHE51GhV2S0jKvUp+AqOpzyGZxXmYkqniCM
TaDd+kNFC+TzVJkKsdY/mQuOr/Dnf+lY0pv9v+f+A444Ou3W4TzCtynLF9b/JofeKr9Qn12BPgpt
roz1LueKZI2TVSi8bry7O+Psk9tHdbJh7kNp3IBrRrE9wR4ga5gudYdAMRTCUcUbVk+Z5bLHhNWa
NH6CixVSLal9JLoNEpFirqQJ2YT1nRKvJNwVimXHAfniYXL+KhGEslUVDkTIC0EMl3jVupq/N3Ql
MSulGy+5eCJshiCLi/FJ+4YH6EzqMY8v/dNNtejIViemdMlutEHeTOaayTKZ9oUHNWYd2NAfAkdb
bcWF/rIDAZRHE0vXo0L1vy220XzdPs3X0/MDqhegZUkLbYkV7Hsl80oVXCMAicEyISGbjGoUpnRG
l1LZDWwl+EoaWkMru+7/PvGX4R0A5DTJ6lLhtuhezj2236e0LcK9TTTa+omgRIR0m70VMCqcTaaM
xNJ6qJJTIDwmzH3VWb9JFEoay9mGmoBeghTm+emR4qZoI8ePEoxCKSK4RL6ErkuqN641FWAokdwK
JfBISWpwFW26RLfHVYNn/Gh8MwSpENVIhdqO5R8SuKoMSb8DrNr1X0np0+ETHAJkD1gvyRHic5SU
5DdMRA5GORAEK1pPF6hFAD4OG9QLKnOnEwoW9zHZGNHp8ZAKc2m/KPyfUHKUI+LjSHkAa0QRcmNR
fsi4SyJJm4hLpemIsx3BcVCCC+nsWJd4VhUBLJ23fvc6tokHUJKVlIcF8LPcY5M350N6vmpXCCGT
W1ur7HX29w10PcvcJyVc1NTvdnDtN/G50pllekqzlQWrVuzKP1JpginmIGX/TTWLHSTRYsf1U8OZ
VZBA7uHgYUYDZBNX0WjsO96QZSGYXQy6qVskeoserWxFW3iRi5KddDPCimH3tQlRlVKNfgeEtSTY
V1HB8pBqR7QH1pPUumbzq4xiF/Nraaj8fGijxAH83KJIXGy9jxKqxYlShF7Vc56S0UodVdRtc7FH
oqqoqQ4bbghJbiBQKVLX9Vd6UOMvkpioYqUQE6P1prx6mAACxUkb3EqhUOS1kTCMfuxcXcyb2n9R
o8KT/4+zM2tu21q28C9CFebhFSBFiRJt0TblmC8ox5EwzzN+/f2ayrlHYVRW1SnFiWINADb27mH1
6tUNO5eh8pe0XIKa6UY6erH8dxrONAbn6SG5SAEAPh0mRQom4vzFm2FtpCwo4Y7EYEKRk9BJ2wPh
svPkzmhjvAgpAJXNpAXSOS8cPYtqmXwGEwhkNPxs/4JZJAGXQXfBJViTX2mRUEiiINGStDMIp8vh
o+PeJHwYbaAxYSfIxysTb926f5hUdRBS3eoXtyMUw5mIRyIHGe5aXkqCHQpigs6IPZRyIQ6KCEm9
FV6DFK96k3GnkHXSS1evy/AJYAfhL3R/pieCk/u08aXTV/zXK3UtPUQ30qvHj92Lhyufo8+CCPKt
ENu6W5HjEeid+ETc3XCPVv0d1ImYzZsCoxHt3JtSE5OStvXY3QpDIt7VCkCaMB34mux1PQ3kN2Lz
JAsUMlAMo0Mu8BpAofSDvhDPIFZdKBkKBQKpobZSFKAip/5ZPi/3EDEOcj8pVpR89xbwTh7j91GT
LSjU72z9VY+A4alDbo+JVFrAl6VxRj4k4xKKuRgd6ZYT6Km9u3BsEcT8Jhg74QiWVdBe2UQy/F3o
XvVW0kfGQlIblD8ahbpTH1wqzjynFH+hnxIDE9Jftkz8iQLu5rVA+ftHM94NJP7rxq7F68ZaS9vc
wo0JiCZhgRgzcRKSNUlmbAFliDGTz9tbORtCGKSkSQQdIeaLM5ZStlQ0OWcEwR/B/M57RUbtzS1e
FRmNUhumvuYWwRTEahLr0GIDiMUbWPbMKd++8ipEV8Y8e2gXCewnIS0Q4YLelSD3DIYQ+1c+wMgi
sOtwSKL9I7VqIX5K4CG2xjtLouOcpYf2NaBlxo5oOqnwnOejxZcFIJCMxQpoS/xgp70ntkhg9+Zh
r4p6eqGPbRUrE3UmCSvgvxBYCB1bXDt/AL0rRIlQDsHAMiBAvDJjRdxHE9yBggNJuFRL5/v5z4ig
NiG0qzCNkqBD434Q+yyVzguF53b4QekNhqOkN1KpVC6FbFrFDYWISg63/Bsxsk+X0y4UPk4nEym8
SwcmAgEX+p/8oJgK6TFPOX8XAR08Fl34qJbJ6bc+KHwR4b93JG3DRQ6c8o9+kYN/AzJG9YzUcpXK
pkDFiy6j8HnZRS8TFWgBmcTjiZejg0h6NUIs/Ofp5ZV9J70NkLNa6QmBb3eh0eFApUshQq9QdAol
Onj9k96hlfdaVpUykjhx+QIcvuoioSdQsvD0RY9PYgm5MLkUxD3RDnztHnitw3pfpe4ksckr/UcH
8xKHDD4GZ7C53FyOUxZFv//ECgCD8iOvtyWldPkA+xn9iEYL+elLcU8uJ1+Vm5fAkGd6rXJp5HES
dVB/l75VxIZ/SQApxQwpJCAFR8QurMLLP6/3bn2WiQ+vXQcCGgIr/V1PywA6MjIJ4svvNWbBILaR
5iAB4AQjdD5LddGktUQiwvououXUurESvxW5sLuCWK+Bb5t+EkrxBWDAFMqHiOqgOQVcVN9LWSK7
A2UTeOCmv+AFQluB3AzV+1WPRbi6lyr+pZYvFUep8id3OYKvhBDtizDnX125nNQU82mAlAjQIfiF
/DAKKwQLJDTqV67+TfhuIkEiwa5Uzf5DLaHHGZ5aBk9KICZhVkmtQGA843Y6Cc+KxPEA2+qevz+C
KUlcs4kIRKY/oCr91HnSmfRYI3WWEp4YEkGD1i/yuTwPNwW+kX9q4s1Ff4eMswBR2ek8rQQMEP6P
4gsu5SviA6GDS5zAfy8p+GtQIeIgEvbIr0D3BYMlTf+U7vl7+V5JqiTGkmcWS6D+kDB/vFdQDUCF
hCeXmLu7Uc7rXqd2UdwBrei/BEviAqyZRPTiwyS6b8oArTASfJ2Qi37nyJdMWlIeif4lV5TapmQS
Im8k9Sbh40hsBoRKifiVpS3lFQm7JiIieQihcsiLlcCpYtFEv43vZzjD5Y5F8mgWdh65Vfgo5CG5
awEaRUCWi0EckrhS3l/PVwSYkOrNupdivHDPRQBBVlwuJ9vgP8itrMgFgo0ugSrIpRRS700M6Xib
IkO1S44RjbCSJCU7FdjzP5JTpDvINY38gICfQpeQe5W1kccVIr+Q5V5p+XJFiSn/s29FdkbIVN0v
wY+FlSJR5+sys6NfKFkC4QmSJudAQk5RvEHe56v8dkTkT1LCu7yzp0umxA6WmNkifhcLz+7AI+jf
1K/S2iBvX1ptkBKcfNGvkVuVpxTAVBNaOPlR/02nHZpMX7YLlxZHr9+0X6QfQHy8TQouEBxk+ONr
SbDe6ZdkW4I0QlKYS4yQ8cCiY+oSgjZT4sBd24d58O2TfZLERSoMQk+Qtn2h0Xi3hh7IpxIfSrnd
+EtQXuFECoIAuYMYkr8GSviExOOD1GjJjSlRC7wgmbFkxHJJA4srn1/k3LbCcpF47ZL44CCqW2sj
P6fd4aQQ4/wh4YR8LPwKwdJFqU7ycYkm+S/4gfzqV0E577YRDVZ1h0SpZGFddJHdVI/xw6VSg88T
ahB/+AUC+Em+NsC1ie+KF1HZhS1+kMe75HpI/sslBACQn8i+E7MezC+ExvLU4jL5NmJpuQci20ft
UZaNghrqk92+cEDtm2170zh+/+O1MC0JojyBVAQ0pDKr+4Rgurr3HqTtWNzw7+NGKPTvOWBHdUBA
dAsOxlVUVhRj7hirIYEK/u4sfg1+xdf6QdroJJhcoAWIBg8rvxX2PRJ7vJPqwoCWmo/cqryCS3s0
7w3BUPIRyQ0oc7FeUluiEgQrGD7YsFMPPdNXfIHlJVFFNFEohMlzD1uXgvF+gEfmNpAipOFdgtbi
krdL9k4MDrlcyhktZV/5dcJrae/rW+Ewd39cAr+TIJpiII0dI14FZRcAQ07ta7IWevQo0eIvBkqO
hlAn3T9QoeaI6JBVhdqAyeSIeHuVXG3dQoqR2F5KvzbqCQIsCxd2PVxkqUnVmq/pWUhBH+UrFNA/
eDlXUeToKmqJpMVEdCRqu80WNT1qJvBUaBUkJhCBTz4jfJbYmH5L2aivjQwSkFyKbg/FyyvrWCIH
fUfAnf8hCdyFrA7IYH2ztzVKn68WXkyht2WoK/SV2/LPvz0pwI/YJomkZwT1GCiA4SEBuh1mTJGA
O/Y3MWG6dAE6UEbxTZA8oZF9eZXOTL9jTYkQxFsKbVcgSFHRk1f16j3l7cjqSxSbkk4L4i/8O+Gp
CIej4ECKsXi1KaIdC5SGhuTvzwMzPN5dcofBQ9S8VerffP1NQDr2cdbWoylLzt6megur7gwYI6Vd
WW4aN88iPS3tolIJ/g+NSIIuSWjEWvIOCKdWfMqrE+JJIz//vvyw79I/zdqXAptoLkLEv5/KQE1R
9OxvNY4C/ZUX3O5ePpM0QNgfUPbXNBB+bPQsR0VwbyGwy/kRtyWuX/4tQc6Ia43BD9FhlVwDP3sB
jiXYk3gnperVUcbMN9+s768YooQ+whdE6v64QpaXOmaMBnIghH+NULHYLp80YEkDJY7miwVH3uBP
/DhupKb92slMOU3bgJdtOZdEjNKkIHGj8OgEt5Z4QsAXts6XZgNh82AibHepQNzML6+0ziL0hX8h
H4KdvIZ94jkRRnsRXovkrDCBBXEBUI6ZhSOfSJCx4mUl3MgRifpD2Gz9zwuR42Z+omPskuh6u09a
IIwYeBy/3F/jk8aRFlRGdGmENCYpEXgIWIaYLxe/1TJdQtzXt1hhSJx+lqL4RZCMPSiaa9pfY+1b
38S0y2l6LRwst5L2M4RNpNfYLuonY6R5UGoK//34GztJkXGTv3z9snyLBbvkTnXIvQRLEccpfmZh
FhH/kQSsEfnjv3XfGv7bgOMIrPj7U3BRlngDlLiaUPE8xhSbQj0xrxVzhkwdwooaEwyO8V5zX2p0
xGf3kJT5bdLxqqtzQSoytE9uXAZzbPtKrQWm+dhptt+aZ7U5hLH9tUvzTbqe2hVxGpArg0F1g32u
Wtv//e1e8wcvt4tmPwPDLP5heNg/z+xcKckSjXP6gADCclbnoByDKd12v2b9oGNwHhjk8cElr4pW
r5e0EW5RmVTm6cbVJd05jQw97cFmtZdEPUeRdte5j9O8j81l0+sycfUctsc8pXfEOv/+4lcw1r+u
fUVX0afB00K9SR8G46gnR50iNCP+xij48EpX/udfV7oqM2qJErLuXGnSdn39OdQ4c9V+YXKQut5M
0X2efbTzPrqiPPsb8+tpHhS6pGNd5+bOUDLfixhNuGZBs7Y3uh5+oYLoD8hwp3pG/jxvFOK4MTEO
+XpwYM6rfxrGbhmWwCmnwxgzRsVrfWt2gryfg6Y9KHUbxAyXV6ZDHz856YcB1RXK9a8lu6onuUXY
5WtTpw/KsOPlDLZ535ifws0alOGnsB42jvKYpnsDLq8SvyhQUf6XzeFZqm0wavVfAy+VVMlNb+SV
zWjuD7a/xDsPGfPfX+RaJ/H1KR3dM1HT8izXk+Px5jVFrZqFq8b2z6MvKfNa89C4j7qTNS++plGN
pJWICNA9MVlll0Rq0Js/enV9fJrnfPP7W7kMFL22VegE2i6BkInNumoPddssXuaEB+68T3WUb5TR
8uOy+2IzhmS6yaP6rtuUd55HnsJ8Do2xn0GeHpuFICV7No3ed0omqfd/Gg3DyaKXJT7LUVLak2se
fn+r2hVI+7pqb271KtZOjEJZtaKCcm6nQUMnsvc1dW696Wh2L3Drml6/X+fnyvM2hXdynDpwUi/I
UucmtX4YTFpTwo8AuGs+/OsteSrjeil+EvFcvcgwQkqnLvP0QesDtYFbsp6G6mV1ke5onD/tJt1b
0bCr4mqXpu13zTpYZrhJnGJjer+8DlhiQc9/DNQCZ1U/mxZESX3Z9iaAhHmASGa0QfmroqIUd0AD
reO3Hrslnx4/WFqxef/aBQxls1xd022m1/1zQ7aJ2U+jkrLt2200JIEjt6ieu3Lf2gezOevxJ918
bqqjOztMytoVxXFMPzBe15Ph/l7M/78J/WorVrlV2OGYMAZjYcbXzGgunbCWfltUiOuIDQfHfmVq
TD0dMmRGprr3J1P76C7eXwoq3Ygh2SYzYv65FHW6pG4YxZdX6rB5lmo6uKN142TBaPBeB3paE/XW
1TazutyEy7M+Gi9GnAQfH85rIc+/V+S/93JlDdNQHZxcCRN5LVW+N/VDzfFMTWbU1b4770LjIQqp
+5WHwvkfvCRTczhuRDBMyLk6bEOZVw0VEV4GKGJ3aGBRG4cy39up9YE1fM8f66aleg4jLWV26T8X
vFA1q1oNLXlIafIv1+1c7ydV383VTrU+MCHicK+3+dtLybt/Y3erzh6NuONS2Wj4oX4/eXtKKn42
PX9wnt7zw28vdOX5x7XUtaHnQrZ+rBAmqh/TDjPJAFPjEG5G47ZJGKwJXMYAMQQclW3c7Gr18xI9
mNVHaqxXEMVlE729l6sNbWuRUiUj99JHP6t251hfVIJLOjSexjYIky8ahDhV/eClvneK0J71TMsw
PeoSV9snyxV71FYCEV4qZg+vPdUfPdh7/uDtNa6Mrxf2rtu4eFGzPxmlC4f7ux2GQROvm37duCv1
nCbaNmq3GU1mNHrLZgk3Ub5uivk8hRtjPsxJ9VFke5UAX1ab+WAI3xo6N3dNx7JiO0xaVWf2TpB6
n01KSEn+NCAlY1S3rHeqMFAejQSSoqTZutrpf9h4TDIHi9JBpYxLDffNDreX0WuKeUwfkg5hGl+r
ANWzaaOV6lbvThXQbUEA2CqfM+W5ZYbiOmi3FvRpCB0Zw2mmO2fugvrDsOrdiOftfV1Zsr5pvLLW
F8KM/qcS/bRce68Oc+CZBzV2N47BLDAGNXLm8zzcOqW9UfVTztyOOnsqhpcPFum9IJNBbppu6Yw8
x3n/0wzYMfmOXbFx1GK/NKcBYla0S4ej82kFZ98P2QkP7FfKZh0PprH7/dUvv/3aCL29+hVEYhdj
XavpRHa42pupX3yOiL4wCVzGXTKYPKESZeXRp8hFomLej5Htfxmz9H4pvG1nPYs3DF0mL6hM14lO
9rrezc1H2+iqrvi6i9+s0JVNjgezTENjQAxYPyqlsrWareNtVpUehsyf+h2pgK59NEP3PUdgGA4z
BDWNAab21cLQXmBZ3chFJXEpYBMbB4PWwem5Tz79/h1Y757SN5e6er6y0lSX9oz0odA4i/kxnuiS
sizfqQ+z1t95GuN6eyUJxmgOFPOUauaX3samOGSJhrJVGEvKfm3XYpvKQJ+ovK/jY8nwzJVJp2b0
tE3nF3c4rMu5Xhe/W05Gz7gkciiPnT5MO4u5nKrOwN958psx/abFeyLIJfuq6X9ZRsOWcIPZgYhr
xcHEPTieepe15S5UNkP/Sc5HNyTffr8o78Zfhinvnh4Onez8n8didhbPypOSRYFMhuJpfjSdp475
oAqYQwqzkK7O4ifxdlys/qgcf3/5y+Dff50LGzQA6ERm1l+5DKP3ssIy3OTBcTP/MKyMj/D0W9e0
N2s0H7ICfcghvkmqdKeM0cFay50W/0yTblu2x74vA1O1D9oEZXIe7nrjlEz70ZyBV1AbXA8d4eQ4
nlRaarouyG33prYOvbM+TCS7ElTqcbqxiOKU+KhbB/KykrRv0bFARX47McpXSx9ztXtoG3NjK5Qj
1+Fu6liUqAlcppdmZhIsibdZKOuVHznT98IJ5Nz/f2muDJbiRPYQTkTGHbU8b9c2THc3i8CAQqgm
TGF1kwMy84HnGAwRlrGjbpAv7lZQpq6E85g9dRaqLfM5NX4YJZOG22ebRZb8KJqRhV/9OddvrSyo
3Sqwya1nSHbuwo9s+3m+K8qzmkybDKTUYW9aP+zyIFmxrNc8bEE3WjRTo9k3GEegKJ3fh02gji92
x8RZJ8DRKrV1o1gB/6PCOSB1cGEdfBzqvGu2aLfydJdgEunXf+5gb3ETbdDxfqgC3+gm01bp/VIR
xVMP3nBu7T9wm0FjfxAqvxvrvLnqdbCXVqU6RBh0V3nMmXvhnYrmg1hHf28HmDaMGJWh8I526Zx8
49czfXBGyzCSh0E72w7FS2V8SBkn3tUhc4jVbbfkGy1bgplJ2XGy0/tzMlpfwrAC4QE70QCXSz/0
ciaPQyctrU2cFvvJeXbClyyL9xHG3MHzkiFPc7PXcy34/ek23ns1JjfuyPEGZrgKAGq1d+cqWomI
vf6mRgh3yYuNZy53Vk9JEYpOlgdh5G50F9HmlmG13qkiQoommHnTbrYrpqgf+3KvOicyUddqbgrv
zzb6IyzrXWgnB7dpS99umTMdUxgc2V0f4Ya67J5rA2WpDC+3XIstdunifPMOpmiZsmjNCBs0D96E
dlbTpy6ONs00baq+2JlOumnMaLM8Ne1JzmOsr0FYLZupqIO4ZLB7Bonbt7NmY0wZw4NnPzZoPyQr
D/Lk6fcL/t6GeXuz8vU3N7t6jbVqNvkb8GocnaJ4z/gjB5uZHJPysE4fvN/3F0fzaLeUrkvVvnq/
WV+VQ5movF+ItHA2120yH2L3iwEDZPpcMfg+uWmST2zcu4XuMXXalTRhE1AoW5VCwnI0zd4flD+j
UGFVmg8s6LuZtOUSWjAVhLnzl1Lhm+UItSlZNIXbqyFbwFOqdg5GUtNPHnKxCPSyp9py39EHDXz0
+zfxrl99c+3L5Nw31y7selqikmtX2lHL4O6YsHrqnUDBYesr2qnBZGZud+PGYO/d2Zo+sB7XrbCX
cM7yaHfRcO624169HHNW1jCXFDvKqPHgSa3IDbxx/Bxz7ufhKen2MTpR0ATlvBX2TO+o+2Rkv8Kx
/+BervtiL/diqzqvQPXAo6+Bhdhtll5T+uRB646F4/HC62BMxhuPeedl2u1apf1WDtmOXCVv0Fu0
j9UIHo0QGKffBY5u8tUv4mljpfuZeghGItSjoFKbwKClEDYidI7v3i+1/jTMjG8PcuVecfNNMhzH
fNx44IJz9JJb+nbKj2p1jqmrxKLeEKX+OjHMe5ssiJoW9maEATP/+fvN8C7e+vbxr1x5lmSjkxjy
+M6pmlE1+2X2xV2LsFLvbfI77r86uAZRoUWx13ugCBKJQSteavMgz4Mx7F205cZDVbwoGrTvZqst
3/Km/F+2LfmrQ0uvTqHmOkvS9diJ53FmxlfZBgnDuI0DVgQkUDZu9EIya0QHVhVz4ijPv1+md2tS
by9+lQvMel62/cTFW/cUEleXyilnGCsWl+sm+Vlleg44M8HoBxd+z27a8DxcNOMBL+yrEGIx49Eq
yxHITTkbpFreGOjlSz/tvOk5sSLCmgOvIKOhXFKhpTlo1tEAE6UG3O44uQ0Q+Qe3JPHDtd+hkZ3Z
G/hOm3z1n6ZcmQ03XnP9ggLm4K+d5gRtz5j4TcZbt4djnhzWaGEI/SHr95H70hmMtMfI1uZHWJ0Y
in/diuERXamSIVzfSjrPUzKmGJKOFibnOxkMi1GZILW+QoT5+wd/92KWo4qzJU+/xpDGWFMz1xYQ
DRPhDMWGa7lu6mdt6zvWj+KjAsN7cRzu6/+vd7XOQ6aZ4yTX0+cTpoQtFjXb3z/SeykuxWGbweO2
iTe6MsRuUbVWY06cKf2wLLsufLajnWTSifPBRn5307y50pX/H3O1baxh4UpQu+h1hmnVHursAzDj
3Vf0/1eBBfXPrdnnYxUlPVEdGEaNOEmGX/U2XKnIo8Bxlw+ijHddqUN8z6R5ZlsxZf6f1yvsVU+8
psYsxNsBQzAfmpbpCN2BNIaEr6VybBDv5LuM2t2HG0R7LwJkXLzKSDEVeO/ak1dKUcVZTRSeQLXL
0iA18hvJVnFla+pssnnXK1HQGqe02kf5+Gh2B+tD0yjb8PoMuhTOgcyZsGarV6YxqsZ68No0eXDX
Q+OYvo7G/XwQz8j5wBSZyXbOPpmL5TfTy++376UP4urarkZhhK0LP/9fUkOlqTpuXUTZQzsElGdz
pfS1L128BZcIwx9dD1jygRu6vNLfXVI2+pvoieJb2NlunD3ovbFt12cXJiZ2zdJiP1RvySD8c5oV
QRRBr0xqP82bm3R8HuajogYWXB6SoqkitMQ8xfPnVPvSJ8qm8V6m7i+LliSGZE1VkKQRUHgd9No+
Cp9m2lttX7M/hd+zlNE/88at7wb9c7sCmMenAqE17N+sb8Lk2FVZoNSP+qpskvG5adZgqb+GlsOk
t/BhUQMnjvyyP8XU/nEdFFAKbd40yU99PM412fDdHB3zfDsrZeCFX9saELb+QKHjHaPDSyO11T3b
MtV/0VHq2Ji0WEkfHKTLrWTrlkG9ntmbavOBOXgPV+NoMphMdw3T8q4PiBqmup0PYfoQr48eMivW
H2t5cpSgpD3QqYIVtRJl8CNlmxvpZum/eOt3u32Y85Mb/aEtkz8N6qYpdwW9leWXvN6Xzh8Nw5j1
Y+rkt412SDjZSryxkM2tP6vdjmm9Wvh1aTw/Z53VEgnn+nY0jjGvzVpX310/cU/Mi/ilsFU766Vp
Rt+O5hszfMzjv1r9oBX6R0bqnVT3H4twZaRQYbadqPZYb8+3sQp0hYH+EbcsQ9D9pdmWHw03HxxM
+Z3/OiVvFv7Kd2VF7a0hjyoHcywCLH5pnGCo415sZcMIQj3caPMHr/vdjfXmoleWKF3XmlIoD6rT
qrWe8/Bumfd9l/kwNH7/fO9eyUNEx2aaINXIq6hMAeFawxhGFWhbvD4Thzb0v5VH5aP471ouW9IT
Zhb+90oSJLwxN+sw1gujE6XuOfh6wnG9Xbv9bDxV/delvR/a2Dfzu3X5GiPwaEVgbIc53JfRJ0Pr
/Vp5SNAZqvUvbfijrz512SaZgln/AxwxykmKdX+g5zPaDkxxX5H2s9KN3hFE7/TyCIFCsfeK+1Wb
GKHVnVWqzUrxv9gCT9ge5OkAGbLQbx7PUdrRM1wez0T2BDWHekcZuchO7fRBqfVaFPPvhfzvla5C
nWyuusULQcXqhdm07HgnPK8KvZw07IJZeooXJNa5CNsb8NsUCERMqh0HYXfuIjiN0Yuj5JulDQPX
HDZJ8bNKkyC2iv1KwUgKIDnEuQoUctQzP6QsXgSxV/oSmYP3zv1Lg8UnElH1bOPxo4l+mAaKScWm
j/4aIVRmT7/fo39vw+tTqKuorEOjsum8ujr5xlTACBx55oLpKcQGvfficD8xeQSpgY4VAOfBmmWL
6Yf2aSJGh++wsbF4WEeCisklAx3cQCnGL2H+SnOKfiYAfiuCTuLj7fBcoqhqQsKqJmQd3KOTvUzt
2SkP2EcL7NbJIc97WkB6K0wuSgu2c8z7/dodBbStUqJndd6O/UFZsU7Un6d03U4pCggu+WX1Ivle
VmR+17p7W3nOzKO8QhvKRV0uKNg9y/M4fXrBtIwq+tZN5l1tRoG8RT06KeBh5IV4F96sNe9QoA9s
75SFx4JZsGdV/dnVT0Ub1CRwVhczLiMOYJpA4aHgr84nDjhr1FXjJuR+83UNHMog/Iysjtosfjgd
C1raXOLLdIIUq5dYu2cTbEOlKxou5apSXA/KZVOYW41RAYAcHg3aMyjwTmuqzz0jiLgNp8v3uQN3
F0CmAeYv3ee031MLxTe6yMn0yd4wTB9gqBmBRRJnk8M60kl3cjoFSUe76hguf+n2vYduDPoPirXe
DLVJdgYzufs1xpVvNzQrL4/wvXwbfqqSFJw7J4iQIdLXrc2LWBCq03+Mdu8r0y9HSW8Lvm7Y3c3S
vOiT6QPgOXN9IAUtLd1fgcmWufW7PNqG45GD9alkd0eZunUnBohMDPoeXQKLZ8U8ZA0qfl0V9Gqg
h859Nh2G7jxNBpnUPXWduWIOi+lPX0pMz1e2bDScUmtbmd/y5XtWP5Yh99ROvoS4su4EnCV8wrZT
A1mymLC7OykALxzWJaHC7Kr3Nue6owVSyix2ubWzlzFWL8huVaMP1iO/s4cLso2gjinVTVx8kSxb
ValU8MLLjuAIwJrdPEnT6gA3k6a2koNDfWVwqGnrz6H9GBnNdlDvYvM27r6mHfWfbUGSmCpD0ChP
szoJtGfWR9WFDNadM4j96jk0rU1Z1vfFqlF8V30NJckoYZCQc5TyXDJvO/urAp4MJJfmqOE06zal
eG7AwKOEVw0I/Cvof7ots40Xn+JxNR0HIj45N3GNtaF6a3NwIF3ecPpW2/Sd4WDVx9BjrI0139eU
GC2+AdGWYOpf5H9DVPrzfe3EQcaqyCGTk255J05KQn9NWPWPSnJv94+kPGo9+Jnp96Xn90pglqic
h87GplDM7yijvdGdgL278rlDz06MaWcfgZYariMHheOocKEV0hT0RptHTEtBM+pmDxqljbtJcTaG
EQcKm99guiswKekjpfiM5tbiqHM+OZmxzmy6ciuvgcCMM98UJ/xVVL6kGKgY6lg/L4HZnXLEamOq
DEtg9O5GqXekbIJAjh4t+iaj0ub+IR2RQumUR71ZdrVJH6XyrKYd5mUPyPzZXn6wt8rsIdKjzaS1
gb4ABbDPeapwcvZR8qKn0w08rtvJrjfzYPnJeuJWlSI+VXW0a5SVEmC41SrvqxS11GjbozsIIbt0
zp5XbJaB4cKR/UNF9byH9NYRqlOipc4VDgdIhN9057EFTykWmhfjxR+nM/BTnyKGPO8ijmeqwCMf
kg3QVB3TBT7GwaAzyUN7lpoZRVQllJ2RsRcBOpUfGQfDyZAxp9RMbdLwmmAqznWmBfrobJiqfEpj
F0wcqKk58GaURH/Ii5w5uz9IchfmBJJHNOt5tEFroU4nwn2UhV/mZxUi85QEK+GGDaSp2cgqRfaN
1dj3bv3Sm+cQkdtw2kz0ZqhohzD5SxjJ07DLidrsET2fdaM3qJt0Pzm8oxXx8wuMhDnQlW6zwlRn
0FjfcAneRa3hgyhveJQ/O8qiRGUS/DnAM5cna3ZKsy9xGVGx3CoxDTTpFpZjXxf3qzZt2Xgqc8Hb
ektFkRwvGGZK6Q1D2Gl2yS1/ziBP0g6BOehcwmb1li9wrJ3+yQXwXVXqWvk+oR+DC3K8zfysY+mj
paIgWwkYrHWwBy7k+a4jPkieqjLcYuRhVegpnix68rIZN7ero59RRdtMWuOIKKS5G6MqN3O/4xzW
MHHjb9Q43el5oR0+fUk5qPMy3DXu6ncNHVmlfuDk2SjAwlcfEGWkvGXFNJV7sW9vqqp71KbhhsrV
5NpBDkACbDkyczaeD73JDsps+GBRMNnnZnk280DDGtaygVncKGfux7RL1tkPAb0pP38SAvm8MkiA
w8peBQeHXjWmz0kTBcCzilSj+/0c0eHPteIvXTjsPPbGeVi8m177XJV1oGjH0kAF1kQzXyUaw+7y
66DtsrkpCyoXl9wEgiR2OXoZzVHuMMMPl5Nzm5bbWUNsJSq/1NrRpGaQ1EdXf2lqgHiya4hFA3un
oILcFQcThb/1p0HEwlLnY3ojvgTIWIULkRlVkKJa5RiWLzg/LDGAR19CAjiPK4l+NLDK7U6DG5Qg
TYUKTbZuGov2QOMkeE+c1Ahn3uXZs6yLSyqJ+Rh6lkvZpJl7k3dnTy9uOobeteq5AEuOk4c1pdqf
bMX1wPsRC2VZVArWL/p4p6oHPWIeS32a0ydCs+y8ZPdJ89R01R1mz/DmG9AuSWcl4qD+TcjUQakP
FycopnSjpVTksR9yO9K4IRaS+njtoT5g+CqQcg1MwUoS6Va5F7geYnpgxxkdQd1uraObtD810cnV
QHEr9CRamCXdQ2TfUmPEBJBIFu2RzWuDBXvtczYQJHkp6qaNH9EVOTvPs0M1R4FZxFiO1INBMm2o
owg/BcZQyO+9VO/bYhf31Um2VWK2n4GSPOZ8HRo33WQVVbiROQd2sbOGE36Oo+ZwqmaURmP9ViPO
nNxf1NXTZuVcb+y/iGWt9bx8m9ZNjqP/GdPwlm9XJHfQoIs4zZ4/TT4N53Qq1bxSZwhc6M1ArDxN
XQcaZzctfo6qsi28wYd8o02/coOx5Q6tu1RSOyLlzLAehW2hQA+SzVHKcCH7oBYHvYOsHyY3kcpm
WspbyEOuSbMh39cd8x9uRWRzu6afWyWRCn1W4NfWMkBI1VsdqDmYMPz6kP/kmcDTo8raLPmpH0Ky
FMOfih8TUSy7XOCa7Fkc9+AbE74Mf8xxFcpFWRyRzW/OaoznxNegRwAOmKJvU6hkIsSXxTGPESHH
eg1MzuSBNfgW1oLUSPu1xE3gjjHmpsJ0rPln+pfxPantUzmYdynWHFwvphMDTwvXCPt7IzYT09l6
6WcmJ99Y/ZPmMGoUwtFgHJTxqa7gvJvOhnLSg9HNPhEkvBjMqpzLYXwmS+e0Dz1NpspjZj8vc7mV
UKGcTrbSQlNEu6kkmmmPRiYFBypyvCoyOMSOzDb76ixoo1T5wa3IZvimnObP+USVTo/3WR6dqtZl
azxriX6LW8WPi/lw+s6fWJxldv3hhB+DacSXJgv+Caa/2WOssPDjEvrfPmUMpLSHCy8HVoFf4bYz
3hSmTDbwZM2+0JG5dWWUCOw51E69Pn2HqKSvSMGp+XaZi0dHZ9+lPl2rzA/Ef2b9fZx8jSpGVGeP
3DiVtdJJiFqTu6pZJJit1canLyi38m/2+hBBqZnKb+2pV3yXMr6WIAw/Kp+sVvF5FVDZbvRmR1VZ
uAjLWN0YdMkP99Fwu8aBGX/K6Ck0b7CZFoos06MZPSRpkOUv1qT6LjJR7CryVKV6kJiYA70aNFDE
x+T/ODuz5biNpVs/ESIwD7fd6EZPHCVSFG8QlE1hnmc8/fmK3vGbhDq6z96hkEK2ZRWGQlbmyrVW
EpttMLE8GN2WxK+g9WENdwQlNmCfhjciXoommOhValCyuuG+QBvXIONiexFdYvOd/S86iYS3nyLb
tP1iM/MX4E46HGADxLnmSX5/Ij2b+geivKgMOSgTMv6c2+1jOApIJ0Svi+SvrudVDk+0jfF0lL1E
W7fFMxsyarNHUYVouuRO07Sq7Xvyn4FsjEsV3ymozpboIXXyuptrmGSU7f2TOQW3kAnR2IiEOLfR
Aqbh2sje6pQTLkY4LdGZhyrhWCMelGQc3Y1GehlkAa7Cb4CBnfzSGY07yeWKUoRvR+p/BgB92caO
0zWnbWm/O3dGvacY7cbsVpTgHOtJ+TssU9eqmy2JZDp6Iqb4+TPbkTrdycbnosGRmBWhVibJW/az
tN8qMDybDBHBrfROvixYcJwx6DFsZxUVB05z1EPuYMApyFxRIXQ6Bp2Wumow4bLYAWm5TqiKBnz2
k2FTW7eV/qu26i0vR5yBMU6xFHX5q2jwCnCLPS6nTyK+l0Gx3t1mVrTyq8OMYjJ31ihEpIoxvwRe
C1VXEFmeaEtQ2qoGsYY9Ntv5TY1xZXitO3umBQFX/1+cY4E2NmnkF2oOzuGj3w0PomIhU405QkGT
+Bx5/xy7XXsj4vYVlOVMD4a1NRy1oXKY/0xD+IRgNU2BfKqH4yVUNqRl8XAw+nWs003nECFZ4oT9
pxGijA8mgxuuddbONkE+X8Hi7v0ytTXFhqfaUQtUzxQ1fGsEVwoCEjFaNmu681fu+hymrLJJLPjK
BlaLC2QJ+kogVxFP3AhFbcSagvGlWtAhwg3xTrAV6zS68rDPtPdY6t9VF3dasYn8pmJVQDsKP824
QSopypJyTcS7fIvX1lqAyVpQWE7ZsZbIX6Celg/0lViI1Egt69XlxZRzgPLnO1sAyjkaU8nQ2EWC
a9z0hK4uWJvKK8e+cvRxuahSvstWoW556ALHhRgHqqjAF29HN7T/l76a6O5jSotTPdKBr7AsojbV
L4RuU+SFdBP1WVBVebXjQNQcntqaavDKA/8wh/oDrUSnTydVsyD0LLDgROk6qegQr4mkmP07cq5z
+NU89HmsV7xwWnzT8JTcKvlDCFsNWpuBPJS8diBLc9q//f4l0/NtTO8FAoSmQIemEIWHEPg/BXhx
+aWdfWefrneBKOdaNziKmYFdy9TqN212QyrMyTnl15gH57cHX5omI4umlbXoa0/xHI1hhvBq6l29
vu/7FamHb3j+e5vGnFQxsBrj+oqNwKhJR9p012QnjXkfV/ufZxo7+OrT67YgpUD/+LozQGKcPKfX
fAISA8mChs1xSdsj7a6FGLHHltsB5YoKRC2jfZUX28F2pGpyWhiDAiEQUrPpXQmeQRF97Z2vgLxY
vFhgLhKByy/2nDqEkKmZNupzHvaSPBhXk4aLGfJDtf6lqc02SRN3Do9K+xTFGhCksiZdkcH25Pty
tlZz1a3iYJ/LO5XO75VrOXe+oFQB3TdpkegffY1P50vVNBXaEAsWCLMABJo3st81DhLy4IhJDLN6
b1cAVMXBHKmuq/s2BI8S9evlCzlDRLIZnGCDChuq8QdhNhyI91nuUKuGj3G0IaWvBtE/ls29MjLq
4Uo0OMcRtElVIREjAYVsszhhzCq0UY6b0Sn0b8z2ORkIBgVN8eeMETEjkJj/3pf3JNEU4sRkoKb8
WvPtHOvryzUswmCuR1E7mjx7sE5yGdCXTH0d6VyC1HLsgMCI0uVqJDz7qFFhwyeBv6Asv7Heacdo
tFAeYGppGTvRbnGAf1+oVMF1okG98mrPBTLNETRiUihsFxaBLEY3F2kThNAAKmYtHbOc4uN9tu6n
8sflTXSO92rzQemGyXwo2OOL8FG0sub0NoQjMqUZo3d8Y1VLZGki+WdwHgwuyPyg7ePfl1c+d4+6
CnNQhvKtQVn/GreovcNxHOEf0fqnucPeBaRhxasywGsLLfaMVuixXGZQkMjrqQhs6Z2PRDFcypzL
d3QuQfl8R4sEZYz8sMlDKIkoYmm1wT3l+BlQYf3/UHav3dXiveEbEeZmz13N9g3JHsmAMKkIROS/
fFfXFlr0u3M0Afmk855oBfOSxo8TlW7wVfLUuY/s8+Mzv26IUS5lPWMatcglIaRnUBcpOXlXbApA
QgG4Xr6zs++LOsGWLXGSL8fSyHqU50bNgrJAyCWcYT74N9HEXIQrD/FsSaB/Wmtxc/i9lEiXWIuN
QdOEYN1lH5+Z4GM1nUuNXJVXuIRn70+XiVcWt4dm6+sDnbrQT6KMNQmWfGHZRykGsYdT+n/7yD6t
tdiONrRlP8An4lR2Hk05UAUauhS/Vxc6H7AEN9IWhKU/YqMiVZhU5FDsSPJoQdDKEdFDuSEjDquN
gJpLgEr2DIfB5f1yjlxoGwoj0sXR75CJf32gsx/lFI85Hzhoh1CckASJzp2plgfhTpOaeLvOm67j
HUdY1JB2+v2VIHPuc/x0DcvEM3OceTatgrBZP5DxCeIQGe7AxVj/C3vHMCyMTrCug/Oy2LN+MCQt
PK4QmtITDEr6JYIbD3fyqtzy3KdvmJytMHmhoC3PgqwOx3yqzBA+3IMNawNCNeC7lTyoFTIEFr2+
jcTmXyazhmPoGgkNE6uWWZw+pYNa6yTwNKCbcHRBKUCkHJnEhdZTIuAo1JTZg182LwJgSa7aGtjn
7pqBCKi2oEo6sile9adEUtKyAWediFOeFlxXjhutduOSlqaxjpp63VXgFDjGAqKm6m+/bo5AUfkg
gQIqDxL9C6k13SyH3DY90pzUUxrvsNpEd9LM3kAcDBCsRrfXQv0QztjEz/ZaK6aNShkmwLCURvb8
ViKxKRkGkIPuxdtQqbyA7niNbCzM35MyW0EfKczZY5AZScB9Go9uFnOFSbGVWm0VtC8GGEeUakcl
jI5FlNN426qQ6dLuV+ZnK+aorE3UWHH3Syv/ggQ702w3Mm01omUZHlQAMZSKChMEowR8uBzXhfpT
BtKsMxqMjiWmRMABEi2h3nnPB8bRKcaqBsvRhPmTD1xrlVfkv2fzTFtX2fcQIkVF+fXVcCelKmVW
eCqxP6AvxuVKJk3N7pnzqNduCkvZjuNB1l6vhBgRJ5fb8vPCYs982hNhGf9nYb16hlLgq68OzCUi
HH0dQKtBfbdgANBCRKblDMlOv5bmn92U/975UkcYGNowSdM/nyLhdRSOJjlOR0jPE6TN3nW07Nwx
xUeAq4yp2grTWr7esuorbeiXSihYnCAbnB74QYCK08mlfmYfd/F70bzSIqJ5EOcyhNjffvdbi96R
Xlx+/OeC6+dLWXyRdSxXThCr4X8yuH98KShnsubKQmfxg88rLTaYo6dGlBoasbU9CNWISvdahAFF
gozaNTgspbu0sl1DYcRBecM4opPOb2m7Twb70IdFTHv78t2fk+jZzGmhEjBRKOrW4k0UgWFFc0vA
1yALjUwyK0yIzErgdmR9arQufBly43gj2qEWPkVJeUNrgm5QbQ7wGfpNPAwYe8ZErD5F2QhfmrIF
Jw1BCLp8rWfPYjIARgfiwiUQqq+7phhTR65kg2tVKiJc/k1w5RINgEl/GgN4RTQoSHQyQndcZUcb
Wt9kt1cyyPOv8dNVLNKeoEFO3Be8xhKaeL7OlNQNrHufTkc6/q30sHPI6+IV9XiEorLPmQZSPEry
i2hn9Pnj5Wdy9kMiYKFh5CXCsf76SDgnp4jkKBQQMCkfiijSMEoQeA8g3ZfXOvulfFprUb35apd1
mqGHJ3RfeFpRgtP31JjnHlwh9p6FHYB9/u+uFuUbsVnirCEgUb6Rwn5QEvVypdN0IovGC+jDme5A
Ht3AMk595hDQ6xOUjyt3LHb/H6EZHzQLuBv/iQ+M6lNoDjpoEm098HhLEaQw8NknhrTS+t+1rD1m
4bfGup+TN2h9yli5nMg+0NSorLPs0PZePYwru1W8bHgr0gTrFwbS036Kp3mna7RqR/W2jZg2yLy6
xHFVKCzMOYvvdUHrECTH8d6XYZ3MMZ1URuCgizajjSiOdKZfmO85SZJQRQ+YBUc2acGrLt04tfZ9
UqpjUEibSqHXncuPsOs0rT0Km7BWwuQ1fQxNWmuZfaPYoyun3b3PMWwYP63ReRgxf4GWcejM6tEq
GKz8FON90CfZwfFDmEz2Kqc3ePk5n+UFI1/h0wZbg4m8KDjjSI6LppE5DyB2RNq4DugGV3rudmq+
i+GuYg8CjRfoHY4Lp5LpCsGq4OD1zn6IzSefo8LZNrQIswA2gh4pdwAoOqTHVBr3dsU0SRgOJxtf
OrieO/Rwc1ydst4LM2ddzH93TukaduGaMAqNSPsREJMF32XOe4hrAsKW9zSwBlu9u3zr5/a6g78G
ILXQMKGi+foF22NdOmlafpw/afCatcGWveUWKzT7xh2MBZqhgK10Z5XC38A+hRH0X1+CqBfpmwHy
kfJ/+Fl/2uVZr5ud5JvAyRDsitcArgrfN9CmUgOa3MSyF9j7tvhdoZqY21djfuAbuhbc//zUvl7E
4pvPuhItp26ANGMDHDzSdRUeRShUhKdZIwvMOWC3GjljKyBglXijPvnw1SZgwCvP48+E7OulLM4Z
rcQjGjeUDwkDj4Qab1XDZux+m1C0DYtEPNrWyo2wImrgmc9ocYVPzJWrEOH0a+z5ehWLc8Zxcrue
dY1+6vA0D8xXGER/vlN+F/UDHWAVjuRAW/0qJnPGVgKePjWKaoG7i6r3645UzHaI9FmOmQ88rDrz
dkz7rWTeIb7JmIg1eXYB4ZQvrQu+l5JrtLdh8ph22xTSeNTcO/rOYWyEfI+fyOg3rsVwGCipDC0I
d1oebUNs8BUYOlee1rl3RogmKaC84u0snlYdpgotETQMwUwVtY4xntQ2Un8bojNCQy1tBmNDh0Ab
9mW46+ztleX/TKF5Zp+WXwQwQ8l6WZ/RouRMiJVM3FSMmwyWdDr/1VBZ+eskf+6ZiPDD3+Vgrdb0
kJZvlX/boVF/GMNvVy7nz86wuBwDuTLQtY1r6ddXGAIRTLqGlREGQorerDBO9fFOYrsIxDB9xX0F
LvKVRc++ApUGKlZjjkHX8uuiiHERkTjCQUuGfHVQ0dALsxkInjYqD/hQNML5boV3seA6ZkyUDJ+v
XMPZG/90DYttEMeNCSbFNYQtBb1bpbeZeS/yIR/aAeH7oWt/X1nyzxSMZ03RKAuLJDSgIrB9ip5j
FMN/r1hSGn7U1lOgyfvSxqfkZoRnqO3t8NkIIGpZTxnm4NKmVh465d4v7pJxW+ne5Ys5uw1VR8Ze
mr6F/TEv6tO1mK2FDsTAuBVOIqWkOT8EQvzBcw8rvDEPlXnlpZ+9eYzLLCAc2oRLPHWqotkuZ+yh
QOZ0WODoloSxD3IMKFT/vbCYJ03VyDI6Qt8PG4XPdxfohV0W9Hqh8tD9CphqMq4THy/jTXlNqvRh
Sr8Mv58XW9SFYRwPquTTCM/H26BQNuHcbiQoRylz2ZySqYjRA5reAGK8HT2bCpP8cC/qzGAtvrIm
fctHBt1UDxqHqTgoJifzJvhskmz9T7Hn02NZZBCx7qTQFXksab9izINT3nQOfgx3wGmxvdIq3OLK
VeMfsgDa8a6f0WokqxCWpexawTbtN5f34Bm0ltdEl1yUJLrYil8/CLMZurZK6E5r6npuPTMc1kW2
MhjBSms03snOG+jlnG5ISy+vLP7iP14ZZYMGoGDBkF2kEJoV+lWh0TH2n7pb+z76Pl7pSV9bYBHh
ylTTSm4N6guDXFAMGF6sIuV4unwbf9ZZ4vn9exuLGGanc52mgVilIxfd2Hj+/10Ex/Fal+fa3SwO
CdXQW4AYHlfxGDzod/Vh/nn5Rs5Go083stgIZTIUaSVuBFQv6GGAb8pjydCldwjb+PxfXuzaU1t8
r2kRKIGZsxgixoLhocMNJUGo7DHWvLzQtbtafG621nWZjfei8N8tMZ8TlqLJGlqgRikB9RPxweUF
xXu4tK3FBX0Ke1ZuJUYps2Av3aBym4OHq1SyKw9v6fJXQzvu8pglEsbWqus2vYvHv8ymWqfaFZj1
2koLEGFoZScyFVYy8bfIN5DRSaj7kG7Glarm7MkEhdS0dJ2UZNlPxyQkstQu+tgPUfc2dwdgbhLo
BO/Z8MqWOIMd88ly4uoWZBkm8i32xJxVEA9rqFqWto4zBIyeDsCXNuDiN5lxKqb3djpgJ3B5Y5x9
lpiu2NCRWHnJ1cqUxlACW3ifI/RCFFR6ogFXbuCdXl7IPhcqRCJJVAUq1D+QuU9bUEpVMymamrTK
v5mRkA2QSBHVIm7U3usRFviQrSITYdAAFNiKxpiwxR4t5b6lQIrgR5sS7n/2TZUbe6d7GpvHrBPc
Fa0ft2ULJXiCa5tJt7XjBRJjqjjSYXPhlqlUwJDhweozJPwxWI/y7ldMnm+cvRHppwFPVlRj7cr3
g18pTm8wxZPJugGWEp6o1IhwGpDVuJM5ukrznvTfItqFdD7GOndFhe8LkGaq1grStrbNVuAr/6ks
/YqxJUKx4uM8Z9xlmbPS4PpQ/opqDzO1te1DIc8NaysBQTC5glKjfqjGHLfYddZiH5VnK3r1Ncb4
rVruLr+Us+esrdIUBfywdQzhvsaFvu8CzEaJ39r4rU/xi49WhbkyfDJupELPkX9XoY1soMtn2ZVg
e3XtRUzqtTzj/JXoMzsHITvOzSfZujdwq1VbhJqeqIshJZk8ayCLKzd+bt9/uvFltLIlu5Gxr/6o
zxM0OBaodXrAjbxnQKX/kZCFENJRISFlgJ6JtaTevdnZbU7Wc/lazh0GfH7YBUMVIvFe4K+xXSVz
GQfEZubnzMIbH8CEGgt5U5G/Xm1h4ihz5jD4vOAifjaSg5OGyUtPNetmHr+JlkDT/xVhIW2XKFql
7GMcQKw8C1d4i4GAM0MAg8fJmdZ1RnSXt+K3lGhJ9xvEWOdrk+kFGkDqxODAke4iJg60IOt58NiM
totwdeVHjP/SmX3dHrCnhr0jpfgOxzLeo6ZrSM12sN2YLmC7aaotMlw7ZPK9GBZgVs8kytm4U+vb
ptlmaIO6tTJt2+jxJVVX9i7oj+CXErPFh2Az1i9yJjxR5n0SvGpo+rNBWemN14nxldI3uqBIXZ4x
PkVOm+9wFWwkeVu+pM6KU3+2Nz6bv/dKOz0G/bdieDaZx6owhlKjkTGHt7RW5eR7ZzKTDZmEEzNC
oLRWA3osGzlI0f6cVKJUUa5Lprg3z/I4rzO13EJl3zqrfN0NgOxNhQ9M+KaO3Sqa6q2CS92gmntH
7jej/xTlNfKSYJ9gXJ16VYGOpT7I2TqRDgnSf6t5yAz8HGYdmQlqUfTdmPvq2AEEuAv3QBcmQvXo
dqbdWWmovQBuGxwR40eLflQ7fUsVmmIvEprlLsas70dq5BvceVd6+DIGDFNLb42gWNV6gX70PjJR
9KirKfrZ+Uejfhmdfdp/i/W//eCnL90byamtf4bhrxpWMS3ZLNxM/bM9SPR7CJjTamqtFUr+yhJa
D5Q5zb3f4Oyl7Ozxu5p4A69ajdkff6NWWqfK70C/EzqSqqfuh/FrfIvi2CMJXKkB1piyfogpkcSX
WVBHDa32UGVbTT7F8kM5MsvVQdcHWx3iGhK31woTyKF/EJNOpmjOAX29KnVQ0M3VJp6+CTMFqnI3
qKx1FNhHjE4+KBqT3TyTJDEqyEqwVEa8RxN5sFCbV819En5PReGjv4khJcl0qjhqqto1GagXbLSf
mXqbELYl+o8KJrpb6Ia6cdP5rhTj7INyUpgRmDeF9p25cF2zjnDOpwPEuNq/JZVwX3cudjNeYKlu
cJQcIf+h964op5DfF8hTytVkxw+BuTb9msk11rqTu+McoXy2bNAA7Am02auL7r43X2nBSngd0vxY
x7O2YtyLIFkzAIZj1OTIdKCeGw9mmrs5wxGKN05JHVVhS21sV6ueGs9xeg+3abCL9WhrXoB8GOAb
3/m7Sok3ki97M0xyrIfoRB5qQTaQ2m3TAnBynFsl9iRj45bIbbLGX2ecJYNfPTR2zIg6xGwxgqCK
c/29EsdN9htnPncICk84yA/6hJD6G6u1NdR4XrlWIx7iVroYI+XhF/BpjCha6GDCF10r7lOadZHy
3Pt005QZfxz7A5pX0Ef7XX7rt7FLabfK0UXm0UvN0DK2SiCt8Mwu4/VYuOPjBKWAQSC4WQRY4LrN
/Lc5/T32N7zFBkOR0G0OEJVV2dWNzdi89cN+ElEjmFa6ek8vCZxboFT9MQRWrs0HvILWPUPHnA2m
EaF/TML3vpG/R1X6Iy2Qrze4meG73OES8AGytHc2DUiDYaCYGxk6k6eN0gudyYvNATyqdWvD+SuV
12bpH1ppV+E/lQZ4mk/3WlVAgyTE4fdR8vJ12v8pYiAMUJMHK2Sj2bZbGPSC1Sd1CFxJYlhuFe8H
5jvXIcnJa0dwrbH8dbDZkOi8CpSCYC0jFC7gk5THER211Xn8Zz3aT2BQyN/NPTJqByki0jnY1AEz
HB/ZshkQuz/t+sqN4n3UnuzpjnF9xrpytlV9sMt8XTOEuTzSaiVTypPjqGxtEynZWv6Bv2boqlG5
g5CeD+2W9KCADDL9QJpFjgDhdFCSg4ZzRixF3uWz+AP/WRZKJEK2KVopJszxrwlRqJZGlOscxsIc
UtOQbDM1VHkQh9jcVUgZzJUWvgmMxiGqqgWiumecvHHbEWLWtJvbVS8fJsPgu3DD29KQ3dQ6OiNO
eT5+33V4JXk4m8cwXwn7YJPSwRD//VNWTb1ot3UGm7sNNxT6fnAAGFErXu2VJyNu/M8H8+9Ciwej
BfFkKR0L/cO7/ZisQE/QcvMEhs3VQQECZ/ljOUMVFYkGGLPMz4zAaTNEutFJklxVZf7Ruho2ASmB
RV+ebOVg+qun8tqcs7NFmP1p2UVq1GHMkE2hjVc8oHe9b7812taaoSNSmjz28CuOjLK4vOXOcDwp
iz6tuYCc1NTMjKGDnG4jPS2OQbzuCUjZKiC36TwzgT/hXl7yQ9V16emKDPHTrkn9qmzliZfpNF6R
HVP826T8teGQVvrfab5HQQj2UXzwMY1TFjTrgXmN2jZPXHXU91r/moe/sSC5fFlnE2H4fMIZFmqb
vHgQDfhLXrZQNJnTthLWvBkgf0Qp8mTV81oA/pfXO/vtfFpv8RQSH6aJjjpXbGlqDQ4/4B7Ql6vf
zh8TY6nsxTv+99YWeJwxhfIQa7zj8q9udOHChLiEhJS1UPL8re1vKhXLHcTLzHygKN34HHMUDF6T
jTTE/sq/C2ejtKEzTSx/y6098m1eR/M26DsV0S+jfrbqvJuNxx4TEeNdIiSNyc+a0aCoanH0V9d+
e0u1vY7DfFc4PxQ1xwuo38qFg/+xLXyjY+umwNqqJHuRJdVtguTgMIigT04ZbgJRkG4G9aln5CuT
XaRha8UPjHHa2Ma4N0Z5nQUnu38mNVnbqF875eBohWuo7WYOQYud1wDiBU4GwlJyRF9dxqrnmAma
b9z9h8PERAVxfE+a7ZGty+k+xyCpZCpBEaBOT1eTRDOGP49mrYztzRQmLwq5qcHUnZIcfNJz3BJR
YWv6/dxL3oQzurAl8LkZzfiOvLwq8Wx2HoPwrSJBr5pyNSDZHmL91a6H73pzQ2KflP4LtKM+iP/C
JGZvSeFNFWkvaqG5ZfcQYORjI12JNGvXAlioCOLbVl6NA+da4FKuoa9uW/tK4D1DWRJ7x4HnamIe
DPvr68dqNmXZa5XOZ0Ea5WBQNk0eJA7xIMsDfSkHVjGTuqi8osK4LmL5GI/2R7AwoU6rJvMz/vAF
xcJIQejHZynASuRqlpCGy/g2J8aKMXXCpcChZ6D60jGSkcraNrb6+CL9M5CkbO/VSFrJiGo5mZja
eSV8nj2XPl3d4ssqcW01Q52rk5oN3xVIIOgBTAdGmqK/vhwwzqGonEe0jqCOaX9QefxmrCZJdEkM
bPYcmL1T8iZN10h+Z4EyuMV4EpI0y0tWs63HEsRXVvGnDSggLxm41na+X76Xs8Hv0yqLYKsXZasb
PasQ/IRGszzY7QHmvXOViXUWboCZw9YVg6OWfHC7nRnKakCZhmc1a79N2RPnDajtP9tXtZ7I5BPj
hNXO/+CLDC2GWbCChiBgrsXusItGHaqWNALTO+I7aCoZi1wf/PLK1jjDwfm8EmbPX7/SMmgzJZtZ
KekYGI2Hr8boH2G7JY8PtK+pxPxaF5gONT34IAUYv6J3++/f6r/3Cx/n61U4UogsSyF/gcsn+rfR
AVNWP3kiql1e6Nxn93khsb0+ZRChYU4aZgHIKQDp5Bv7g2jLB45k/OpaZ7Oyz4stck9LbxyIXNwV
U5VAyDSG8WDBAUsRGxRKWDN9zQtYW9eGo5yRjwpSFbxw5HQyUphFNpirWe0bIkGQesW1Ww1Fg4NA
/dfQv2UsCEbQh/gqWsyDyX7P2qvfZc94XlbUYIJWdPmJnxlTKq5G1CZMVEVRubiauYiKuinEXs6f
J4Tbdms8MPJMLZ6ZvbbjG+5wkhlnBIbB22xLR5iVk5W4fYcTUnxAk0Ade/mSzsWQz1e0iCFaWDcS
c22ZOdBiMvnKC+mAMJX7q5jl2TPIUXUm73AU2mh6v263oJmreVKRrRFDaCmNSkkzHbPCJITUPt9m
nfGCW5Km9x+Dh2cfDCL1mbkhAeJhy7hKpL809eNx6OBHl5/C2WzawS8aJTVid3s5m77yFS0TJNqT
9tLA2g0VQAmKBqHzVcdsZabeaDxq1U+ocIS8XL8R5aCj4DuY5reN36xqqXIlnct7UIYru+ZcTg2D
R4YRycwBdDJfH1zIgWtMQkBGFe2AEaLbWdswasgbDEx/8qTf0Em9/EDObot/11xqATSroWtToA0t
hifkcXDvCHVRtJmvsYk/Up9lavLp7uzFtlDVsrfliQkGdqWuVXqnjX2sunJvkQj5UhuSn8U7J502
fdV4WC4KZnNeT0BJpo+DNjIw/ODm/jdl79qv260O7FPpqybG/eLZSN1w3gUDNFdQNrXCLBa4qSr6
p3TCEREPhejpg1/YS3d4FFI10GB9COx23xmaW8vZxsJ/pQA2wo2XhtM6uDY56MzME2w0SMxgz4gK
Ul/cP8BxpUkpgbGW3qzBceXyGc5umm2d/NVSmW4x3EvxujW2ocVAo/Wo+ausHNaGdKxV2kq3fr6V
tMjF1Q1+Dy0HkaRn3V2mfwMWhK5EI/IZTy146bLxGPkpD9XejHKzpuCBOvtmyoJee9egpI7vZ/Wo
BDDYOXHG8WeNRaieTeugvcmSK3FH0UVkWbx4IabTFcHjISQujp9BDfVqBL89DVbxIMeYzEWgLtUp
N8xNlXzzo31oge0zMczR14r5NkMdSbkNFPgoi9AYaAWc0Gd6eAouFGG0le7GTmfW2FbKALmGvxPI
9uWP+Iek4aT4pCabMNuaxXHMXjWd6ZLc1tZR3W78Vcnv2rCzwOJkKDx/6fQRfEnfWcAFloefm8iY
8/nHYPUr5FihuQsUTLgcNyrTQx2CeWOj2sX5qQwCt6z149Qbx1i2XKn9rhjNLkjmR63NV0ForMp+
10rOodZxq81wbMXjS9bznZ2m9/SuLKyGUvIaokwvlUd0DifJDrYR9qWJbTC3g/rsEemfAHjDINtF
cAhhHzlYcuZUMrw6Dyx21gD1DOKQ7ZrG6EZsp3p+/ZjoCaYuJiUrUM9x8wDlmrXyoOjDiXB9wiQs
jcxDHe9a+aeqVNu8CLZlOT1O9c5iQpRdyYjIqFSCZNhnuv/NeR37p8nW7vRxfnZKJo5FFvC1v5mZ
iWzy/WqBghPkznD6Y9mD+zN0VeeMT9f6nO4uB6wzQZJBIIxHEl1+LHYW+UXbMDqoNyt0+rawFkZo
S5wAC4B7BRxwNT5+TL3+Y/d+Wm8RlO2+TaBAsl41bRIqqKq45fRCjo0eQowZT3SMUGEsO4fQEhOk
xPOUEqGhSmX8K+PnAanP5UdwrhsriNsa4wB5FAxQ+npQILmzk6DKCKXZbdCeMutoUW4rhpfHa6N7
7IM7k6ydTug4eZeX/tC//vE4/l16OZ/bn+vCCgf0sYbyLKbWJ/J01PDlH/h+BznZVf24tuAC1KgY
CFKF9q4m66bD4mB+bcdq0+r0Z8POs2fnlE53miOmNvAiH31mODIKtXQBtvxy5xQnczx1PLva5APE
FJZhk6BKRoRqknEO8VWvjQ9Z7fLW0BrrwFnIayAcfn2qg4JJnZLxVA058Vq88ozsxRkZzgz7u3QR
epCtr+zenVMGEwi6peCsd45bj3SjVoiQLOxCM2UzzBLNAulgOvExndAr07ckzRNdms5hwrPu+s7W
GARtI4Fa0fbfbBlXyAZrZdGEPQjqgMqcxctv7lxiLqTU/3d7iw+nN7K0MEpGhlBe4VtQFdtc26E3
nFRMnMU8daN7sK+N2T2TXojBz9hqIMPV8Z74+kzNCW459B88dPJbYU0ebfBdNelmNea1c+YMFVhF
UILMlsa8ri/TTjnQk6bLGKpFF5XhPZhfw5GhmhtqTMnjA82V66numfL/y5qLpHruR3M0+waHhuq7
NcbgPHeO8RhWD5bVrPTJi+pbBmjhG+wp85HRvXn9IzYPtrxNlPuwOunOLqNPwpy8JrPR/2grG2tw
q8Wi41rIENnFcnNjIKQqigx11FkOHbJmu6uGHLVrODjbbrrpcQelpfeP64jZY94ZvM4Ik64W2+fi
NbtOmOiIgdjmotaulaEIq6z9UEGK85UtUCVigNeM5Aej+KsGMv+4v326VxiIbHKL/gqqXk3Gv+fr
ptNGP+e0Nobv5lO7TU/1qd3rGxQtu8CbPX9b7iJ+nX5am3xXH/udc5vcFJ69H3fiJwwKfrS7cTfv
cjfZOFsMLnf5tvHw/bqFB7yzMeJdB7fWnXOX7m2vPfme4mquupE3iqu4NNDgL6zyU7xvX/Dig6+A
pG2nfDNfwz1zmA62J/MzuLW9F53flPuSvwUCwp4WN1PBuWZtL/F/1dvJU/nzOn++36bFqnwpNuJf
tNtiF3rKvt4Wm9ALvWaH5eQu3tQeo9l2hdt7mVt7yTbZqrtsK/59egN9ah9yMZMnLik9ib9nOqj/
/NM+5RqCHZbwXr4tuVWY61vlqO3Uje/NWwq0nblR9uYGOGiPuONdAzbZ1bv0V82zrHfArxtrQyeb
35l7aCObwGMawG72uq3Cz/gZOgk/4I1sx0O3hbK2d56YQcq/011U65tmOz4w646/RXfVb+Um4G/B
O9bT+AEpwpu22T5f5Sv9L+VgeONvw0v2iodX5wuO3Py5ZhvtxQqKV7w0W/F/Zfts7/CrvnW85H7e
qFsan/w6b/Stui34b/JW+y3+zMQ/O9644b+68SbZxofcG46lp/5Ittk2g+3Gc6Sz+17tJq86mpvY
s/bWPvaGXXeEMnasjqE3PdJDN67gfoyM//rZ/rGVF1+PUphMz0Cs/128t8nrDuJHu5U9sRPiaKX+
52Xm2hreWcH+Mb3yJB/Kk9hQ+b4+lSf1UJ8Sdlu7V7bVIxNI2OvlJtlX0SrZJ/vpr2Q/bIuT+Jnt
NW8+iEdcnLC45AF3PMz+kDO7YlPzffR8F4Wn/GLI4o2xsZ7oS3er/lBueOCn+TAfhi1W/fuKxx5v
om1+k3oNz4jBYzvn72o3/5S2Idcu9tKV4+0D4Fl+9UhRcBsyCQDUWF+/+mJQi3HO9el7rbhdvbWU
lfUtwrKeVL09QAqJazdJdn3nVfJefzUZoL12dgE+9aEL0bYA1mxwkt13mNqpbmK7NoLK145k5Gfb
HON2FXUkxXRtvCA5Dri5P3TJRsp3vu4yV80sV/I39KjzL7Ck6vX/EXYmy61iWxp+IiKEAAFT+kZ9
Y9meELZl0wshOsHT18fJGtWkbkbmuT62JQR7r72av4kezl009KsQow1sjht1SxO6RJrckC96DjDS
rnGlnqyewwAN7+PiNjJJ6Yz2qwhGP77IZx5OFC69+l3+yT+So5iZy30j8lEM3R4+lMPdA+sw+Rg4
jO+5bEqi28JEVm3MU3+T1sj+mvUqQW3C0H8hJjOq33WV0eO2exBBqMBcSJAct1CyBg1ROIAYhrsx
dVam2080/hID/+rkCEJH7sxUNiFODifxC7xlYSsIwFdmed+8SOjIV8zHYIu5m+YmpbMygLbBwNJe
Hgc8LzKruWre4E+fuYOfy/AEamymX6KAzYhJRKP9CtCgGIxkfR9QhvUHmZ10V/6frg98JOmffOL/
XR8a/8PYh5NB0/9P/V2m5GSSKLzO8oZqOz22lmohVS6E6HHblSE+DEJ1abaWdmgAdRojWtKi28OM
n2tz96GAYd9hLqX8IBR+wkwBXw93ad73yUdnl4Zm5lVQvKuSPRJaYaWhE/wXubGHXsdzZQsPr31a
cWWF6bYyAIXoKIe7BdLDhvbWlFaDs7n/Gk96C4zEUI3mrzQYksS8bh22Fu2p6VSFYYeItgTjfL5z
+ZX0EVQDxKo+MuQ33FTK1Gz9HWPCJRAZY7Arm4WPWn+o1p7403zp7yuE/2O6HGjJBbEXHbKgNT1M
stQ3Bf3UQ8xIyIpCeT1JwZh8Jivr+Ynet2ktri2KO8Hd5FA53qowgfNvQjXOzYClJH+LmZXVxiks
NpgYqA/jjfupfhSblfMySwzTWUJmdV5Ac7XvwMzf8EpZWvYCv2rjBVfNrDQqeaNWcfSxcUyR9tKH
d2OLMjCdTipjV1pAoQyUyLj/9B/CWn6GMlzZ2OiwBTVai0FtbcY8VF00BGKdg4zbndmPF7+1ulF+
5dv0Zb0kc4EiL4bnxztPfHQkwKud8XIqUDSJsQnx1OhbF4SP1BmTaFneZ7TpgQE/7eq1e1r8eGUA
BRrdQy8ZmMW/d0ET7Eb3MxOtcMBUtvOE1Ebv5IXJjbVLIl95xyGqM8fJnlSPZ7bNU3MZPDoze3qv
woTgCX6VaSaC9Eb8/J7tZSQqDgNi4xetP+UE1MhiHb5SY/csHY2of4PrJjFnZ5VMkom7DynDyiO1
ir5WNiX35jEY3vsr2U88gudOPWM7g46pGDKpbx1IJizOkA/4Jnj6OtuArfwYjVozxu+C5she8JvJ
Gjn/EMz+iFLDTc9LZ19s8336MbZIPxv6nif76yX200jPxZcavFyolvjqXuLCvJsYZZHYYfBmero1
ehrWZxtVMMpv0QffZCy3kdl9UzXCq9/XpSGE7egQmSUuHcuM9pjcajiol9eT2xRyXOGiaIHQe5lC
72Sz/JMZWQNrJbYiByOtoAFjauBbv/pa2KNgp4zmN6Bdrp3o7KeDFlux2xp+tK7cV9jliJw6OHZt
usphpUtGfxXMI1FPNZIrtjcB0MPix18IWwEIKCz80mxwD8Hux46COJxtCY78Z/gqY0cGAPe1ZO9u
HSRrYoRT+jX5O84tkZuG4Nkfupd8EDIk8kDdm3bs3jj125/SkKkQ/P51BZbFourvJvE9cRZH6YMx
tuYIScitCymIm1N2aVRjsY22ykd3nXZJz2XZ4Ts4m8KQMcuwzw/cB2NDXBiFRUzJg+q39Yor7lbe
60BhulYDRnjHyJmuGATMR9p0TazVC/lGRxRxi3cyGf0dT32agmlMmRndXv437UcVGit6UIYU5ky/
gJUY9NPkaEEOb7RL3k3ck6OqZu31mVGYmUvDLpv3v279Sft0YYSFqbQYKRhNKPU+3GHRIaI9M3vx
OR5f+8RHC0qP4fYj2LxJYoAdHnddwzFFdyEZD8PxQbWwBZWYwUxOfPS1zd7XAgHsAOw3Ux6s3kK0
/4gRjnOe6LIxUgeXY9ZusymsPKCJfMhEo0ftbeb3G0tTcSrNerLEzWSvBfIbn0hQb/fUut+0AGlt
gB2E5y9xxWk6AaQwZF5ear3qiKBaKJYOabKDSfU+24+zOZTR2RWNNuv1Pgec9/QPAKPQkqw9dcMa
dBOnC9HA/W+FjtKzNB+ptbxb0tpf5FbmCGY52NGZw738TRKjpkFAeaCY0RkjkqOBk5WlLmxgNSXg
NmwmbHCY4CtW773NhIDH7xF/+8/nIb+tUmOF8YWpbpK/Hsu03bSNMytZGL9+ekGr/j5ZrJFoT1PD
yLG6tBfsSPelO6m2xuk7syZAqb2T/wKwjPxyA2ZVeYAWP/YPe0XUdxfdJr7kbklP4zrQ3IysFICR
bGWRhXO1gWcY+0nA/yrG/gMbca8BJbJAYMF47nbYFA/NF+QMR3WQNbfFdYOEa++jt4mIrquXsjGW
QQ7Uu/Dj9ifbS3EY/UmO9bl4vrWK/TijVqNA9eAzmtMO8sjrvbUonWGk/DRb0ZLf0Oxk29dhs/Cb
bSTBmQIT60tIWMg4eu6V0Xms+8rI36Z9ZxySAB8ecIEMD970pyVoF8jLX9AJNuDDA5ARSL8nr7CN
rWknOPlV+Bi/GR32sh1H9ssh9r6Pmjn8EbXZjTTeES6h/2PwTcV85d+detZ9gRTjXI/W/V1ymGS1
GUBoS9qVWIEQIbclAvHAqb3HurX6d86B8e1+Tj30xFWDjz/Y2ssbvjpAqbcGnUS05zdRCTbXwFJS
OKkGZmWrP/F50ApPNnN8LoNVwDEhzulFeozIda3oQLiI9K0kmUxG/Fb54Rbc/ajhRD48s88Gcjip
hHvXd8+nz20FyCCO1tOJr1VIINgWHPq4jzmrybq7y+/HP7iiQd6nHcvKOsQn4PvVafRUa7h2V2Gf
oEFvqYOZBKO3CMvaFgZjvKZWf4kQFciMwUt+p4GHuNzIjRF9pm/UJ4e3+LrwHp/pExd3e848GeuE
8jGyLeE8ieHqGOmWZsreqbTwh5iTNgHzLnvwBk/3wyQOdGp5MzIT2QIHi+j/VPF9KqImaD/EnTCf
fKiVf+d3Y/X93GSBF4m2tM+/p48BBzLROWSX2hNut8LFOqYxi8+mnRkGq8u8DKjKR7OyG+JdwxR7
3VFPH56bTjPy3fCdVTRzTG1bgsTziYM36fasiXSgb8ltbfVdwCuCDYxAjDEuN5WxW7l0rn1yFTPr
rMeF9Kk6hVlAvXRqFSt1lsbAsBRksPd3/yw0+7kpDY9B/QMnKCM+peP61iwMwZKggIxW2pilRk7W
kKuXFlnfIsjOk+Xgz0QGe0/dsXbSLOhJrcPnh/wyXqcsCfvzgvmbmX8putH9AUBI/JDhAy2Z4p0W
J6tkZME2FnwpKk/NFk7pVrJwXE28aGUuae5/YsioXlPSt+t05UAd7N7DgeHxNm9pCsdlZ9MDc2fT
S7ukOjDiyV3V636J94E5XaVvpQ1VaBZE5TL1GK5AbGGZVk+z6pBfX0LuEDBOSq5piXSNVRiGeJjK
8PFHRdKsG+7snzh57rDOb4Ib/YBWf3wJyyDtsSWxe9DyKHfw1npLkLY0EeKJVQ07PVzQXonDBaZ/
rdegVLeWUkNzN8XTSva6MSJ1RNdeNxJU8MjvSRcn0kQ8XIPvwkHye7HCLsa8A3HGg4vqsnAsp9xm
txEJiN14GSUHiz6I2B/Ddpn41qLeLt6oljZdtiUJkTu717YPzaxGZ7UbfxR6GJIlBFgAqzyNfXFc
WO2XALmJbgeY9/L9dYTkbcW/2l4bwI7v48/HDsZmoeFIyCqhjjSe33lr/az2CVbEZtX+DAs7xoXo
ZeJdNlnnFFMUD2Rh4/bsEEsbzPTzOL3Wx19azZoR/w6io0SWxBspdvH1/IJhr7rFFmMmnCu86CTH
Vum3tSkcjOHp5+c7tshYcYyh7GDl+xO7r2MjGRnZ6DbeKDFAa6f7FSdy2PsGB0ZSroplzMUaFbhJ
U92eOeJSJmmazTJqKQtpRNGs0+w0RJPMTz4WttOvH/KbsBsfN+iHnZ0kuF2asN6Wh83oDd8obZHV
5oqTmbcQqkwSrK7PYDz17niKriDr2YhUIb3oQPLhvDlBUMGquzCZcrJvZHpFuDOby20ymOquXJ5X
qikfVhfdW11qjJLeK42IqTwtRfOQbHz6u8/SlhpTWRjLPZpffe9EZ8FecYQRcCZrom4xshGMrqlX
nnR9ioR7c6naIgVbZdFaxB2JNdn8tjmrP6qwq7vGwas1YpoOEFbW8e9zsoCU5obDUw3AoTuTRZ3o
cqSuLtOp9trYg8axwuPF3tHGgGUf2ccUBP5bpzjd8tCDA8WAqMNTk/Xrk1oK4SQY+D1Z9w0Vb4Lz
i0lAH0L+YxUvYxmasDTka+oEVO/YJt2NZ2U+KhN7rKAzmm8SeUYtI7qTJ5gO6nkHVh0ZybcIfyCc
nGbQvS0njkxUy7eO4mmCoV7FCGqY0e/ZzK91geHJmbXHqPqAs5xqHxf78eXSkDA0IzNc8Sta8qb2
cl3vc/qW+MuZ8hk70F8O++GAT1Mkb4X6yo2aGFwvL/Ume1irZZjRVf+c1cDJXVyxAvFjLTRMu43l
xwwvhZtl5hDPQ2URSIdxp/NXSWQ1wxlNozb5eKaOXrvfNk+N2jcELVo4NGOyb603DdTcTfhiK46E
32tcnZdNkJfHxcJZCQfFzjjBh+DOCMN60ZnM18Ll8ToOHy2fvrmb2npWfxH8vjSkzCyW9uv7WXlq
aezFu9eHzys9I3ll9812lAzlKKvgBo2S9gcVqDl96Wx9+V0qSIas8kOGgBbcbfspuUmYeII7vaV7
ceFF70ph2JJ5PAGNXTM8xh0rmNM2xJHErdQ5r4VkPLyFiN95SxSFEyhH3oLeRs0R+PEyPtcpZ0+3
zVe0LcxeNEX9nA92/ZtnN8QunupnMTjN64PNK3JiLFKvnUBo8O+99u7CYThGWthpoUR/+WHUq7ke
GEa7WB922spin+KHnIsHRVyXiYnkqeBUShh83l9OK7gU7FiULbd0RdZNoHuv3ClaV+jNB0UI+CyE
mmuPijDz31YYyKyb4jQI+89Z7y7+zvJLIpvV1ir2r4hk87z86mlAfpSAojk3y+0zcuG/PtE6Tc38
Nc/t2n0V1BQLh6k1ONWmX+qBboMvs04XSo+sUdlyWsi7NAAGQepxgZA022Z9t7dsn0rQV4z+xu+W
v3flsxjXnHyKulEJ+bXLon5eVRJ4l52L9156SFdmhffVIdYx3DIzRwpXuSu0BkcnhwfW0eJVGzxC
d2pTrylgt00Z9beKvnt8Uq5E6hRnRg04xMyT7LAHIx9WmSp3SzYzgiScW18tZnaadRcI5hHS/L4C
10v+Ayw9KaIpaV6xz25yfBhAx+jKL8mhMobj/ZQVd2NYRU7zVaU0VGxKyIlgIEuHuN6OanjPL0vz
sbo1wknWSA57tp31WmxjHU7atY3m87FjZKtztMeLHZiHCDOAp+Y1tJCG3JfyNcYJTL5Ko1u6dXnq
SczfSUrxPb1377l0oLE6kW6gX6eJGzGxYgLjVNpRijWZ5mnRCQDozKwoeip8rcRVB2pjRpUHXZVN
MdlFa1N6NU67nqglyxVenyDwd6/ximN2tfAyfjFHPK6TzjJ/RMVp0i8FTM1j7LW9GbndN3nOLnWG
xsS4KQSHHnsdPZbj471+mNSly22xvgtOWxlk6DNYmk/o129021umO08g53Yq2N2Rp/vsmPZymlhN
QUko7Ogl67rx+Yi+HiPOd+Y42rrqv4YQQhqFYfXXq3482ulbF0in2ajzW/JPCGThWVdhbbZvfChI
3v1AoGd/QNKEl9XKEIR+yjeZ7LzxlPosx+/FjRO+wDWP9vStbeEAeDo2kWRaF57w45tTJ+82MjXv
FjumPYXA8y25O1VjELwPTK0OmWQm/uoTYJHDAfNaR2/Cd/346gq6i5o9uHgCvG6Pmz6GSfStIUWa
mk8BedpdqRzyULans+LkmHE9d1lvplvyztKAGTvS+UrO3acSmXcKysTheASC8jKpepUW1hMleLV9
WdoTW7FLtU3M4sTaupYu6YymYbdprBAc7q2cDjvO1lBmSUPNB1jgZLeQ90TVhb8CKvBV3EMpKM/o
J/dmsu0DPF13xV5IrMWG4znMO0v7kJl9UcRKxq++LS/J6W4VfusoVkVJId7koDwuAb7on0O2kWJG
dspaWpek1MM6Sy3h6UFE7Gxhx5K7DyFQGo3+w7dEGj0nrm3sJrcoQIySIq5zcBgXIlO8podslzyC
dFNy5CwF/xGZ1d2Mfcbe+g63xMaRdaSNWaCCAVR8MPiZhtI8oTlUrdZA1SrJpM9+5URbfgiSoxPR
rBQDL/zgTZo3EGPB8jxzHB1NGh7yZX4Mmkc+ito8IkVX2Cpufqt7Qy23QmR3Tl2tU+QyNwIpGtU6
PR9gYhYvpWl2NQWSJ0zIc4SlFD5I+hoJsejagNgML2Oku1B7w1bi2ExjHRPO3xGwDRpQwfg1Tc5I
V2wsPGX1KzMTZU7aE4x4CNMSNQgy5IpQzaKrt4/sq3qSydxtokgrm5BCTOLqUj4P8pnfrRB0j4L7
Pm5utRai6AjuC/Jw5796R7/SrL1RPoe1F+l2Xpvk7Eu7FQ2mlQ8rXjp1tsVVntnMnS4KFpLtNamD
hRQmit9GjsPZHlkreM5QYPzp7gP5rZwhB+jN7EeWyaZ/VWcRn1XF5qCLjKoMEgpBnJ9X9qO4CGST
aYIGtrFqkFl4j9xmnu+KnZk8DCFzkMp82M+Qhq4hf1SXZrN8+dFbHLKXpsjN4rf4VZlJAt32UtFe
77PBVrPjU3vaKX394WsqP7O4djN64DzFTFTh4hgZU+VktPp84YjtIdFba6y+J/mSrOaW5yVdDVAq
TUkIabWUv3TpoGb3VLX017xdYZwV21nsW4ZJhNPC7KzBqnxlor1vsroNLeToaFV7EZkmPQ5Scz/e
6KaCsN/+JdoPEDxYvXaje0eGUzlJC/BVnbGi3zjkPyV6rDem4b8UIvoT5tDc6/HFqyR5OmvDEvJN
p9ojmrjAshhv4W497kVXvfQ0uJdvovukYfQyW6pyTTRWJ04/+rkZvajBTpw+27H52wc8HRMFPaMN
4Kdq0YbooRiduF6ex32ZO8kV+mvOgOkVTETobMH3HObSKW1IZkwxR+Sv0lvdh94YXMrsv6gdyl+S
0Qoj508Wx10wuwFj6F31crX4pmXb1V45ziXng/wvQKO+Sqw7lC5/BaADmWRxNEo/OtXsTx0eMcvM
yF0QlGPljKlqDh/Qs/7kn/4tvT23gLCgQuul3Yjraq1D2nPLzlAZkxhjb9rDyVw+LX1yG7Cm6kE7
ZhvS7wmGjrIuAphi+ASiHuYvVPon5QnXgaDyVzt9I7mLd2Y4kN/9WLEv5sMMFnQDBl/9ygy6834G
PEA0ujA9kf3JuOIVDGTT82QO7313ERUGcfCLAwAncmsUvw/OEZBa69IKH/h6KmaeWuhBLDdqt57I
CKRDAdLgraYWpEfvpilO0N6+fmckjCNbJVq5vovx+HRWMIlLk9O7OU+RzR0Cp3umbO9kq7szDkG5
86jft/G53y7RjFSvgfIbdwc48sM6JiUAFKTrIWtB/Gx+GmuY4CKtMetME/tVhWO1gS6eV4QnU9sN
VrzfZkfpMkExRrLcV/fVN+02Rppw2+KlPZKWbZbeazNdpBUV4bKg6FN3GeL19lNxREAIV32D2aJE
syO4l/b0dNKz7jbnV+0k/VHujSlFD3X/mlwyhGEzniMQJEwwXZVBRDCuF+oRRZn7UUYw9Jw7hAia
enfppi7JV2ZHW6avKNFe209mq6dheB/6QGcsm7jG47jymPOCGsjMN3Byh1v3jXLMSvMq9bfbUZnh
JxngtLzvHN2mdGB4uzTKBKNBpmQZm6o91FkHqd3IJavZS+U1au2ouCzErb7YFZhlvrarehfnR74c
mgNGkavS7DkNetSK/V4DvcqhjxPyrax3+t/9WDPgaO3yVhxbEsO/hY66H+4DbgF29UXeRUb5xQHz
rq0pJkwG0lkDSpVSn1nwHq3PQ+pPh9x8XNmB+pZyT9IMzrgS+jp7e+4CRf5L2SU74Rjt64voZa3Z
uI/KT5zW683xXXmaYvgK+7DCVNQQbLZggqLQwAacguZdaW/CHJpZqkzZUh/BNLwEGqseTi11fsUY
Gj599dN1HnW3iHwBngKxfT7jY28AsrNF2b6vYS45zNAdbml9Xy9vyxLYuyHfpuy8PLsUdJq+q7Xv
hebLqAffm8FJ2SZSRxx/PpyhY4JB5GoGMghEN3hIj8J86tfGqS1pU4TDXs/eUeihQWt2H4tT7C58
6HSRB5bl42HrIATL7cOmdXURXfGTtjYIpPpHdBXwLgAARHLoj35hgoesGFoV1wlrBRDgQAzDGWZD
Tafw2zRMOlPHIjBYgFvh8FsS2nFgd6Nd6avAWRJv6dCv4eyV/uYfqX0FoIvqKkBpBtY+GoaLk+jO
nqFukmItaNH0YQaCgwQ6jlb0rrvKX/+lvTN5kHiTZv0f5GahAxiZ/0IJmrX6D2FTr1+8NCASR3HJ
a4gOxZ8E4icl35Hc7K0iULrqBkzlJgIOFHlLnzmUSzJJxnMFMQTlE7BOtEPh+sy+pivWByLwLNkf
P4aPEsYOCQxhxwctxFlRW/m6c6igQRcx+xO4ISm3b37D51/PpYiESdXVXaZewIqK8OEl3/Ngr5vf
1X/Ywufyp/T/gw/Nl10tDeruBuTLDBaa/oovChrV5TaSYiB0T0jwUZxkaFsxTDX6vylY/PR/o6Pt
0nMN0EVwVd6yJMbmM+Jok/rkosBmcj4yipBgklDA27DQ1mIwcivnCxxJybiV85c8wNRgt1VGsdXe
X2+y02/rvWgrZrdHmUrxe1f28GOpdxdBs/ixO21ShK6GMH5ulOrWqBfsGDkhxR6yLPmZFZ+zrxko
1UIHHu2nvUTWx9I3bKZD1G6mLbxmdsqaF0m2MXuXZbBOvhbppXvy+rsXnmAN4jt2fe7ah6GY8sJq
cO8mRWhcIbeU3ErId+BB07cFyYrhN1iwY/GXhXJEj77QYGKYk/kc7e49lY+Z4ugjGjkO1IPUwOyJ
WZ/xEozOU2Urn9G++q+C6hDeCAT60oKuvik+g6e7sAghJA/m60/IvVHEP8mBDRDLJoIzjYjwh99v
4nfaR9gAOVQBI5bH684fepOXoaPBAITyvtpDJUgKfwlv4jCyG1AEh7vcvtd+RyHrqszTECG7cQ4R
GtPebeVDd/6n4bOfPwdZAY9Kab/oMANjqNdkAclRMuOVTZdm6QjusjOLmPTkpZ1e5OXAm81FbPVN
AtP5ZcW+2lvZG9t/U1esGdZW5qPjslM2d2/ajnv1eL8iGLroT4n2AawHrGwNRoMy4AjlIxWOq/OM
jxveF06x8BbI4Lhs4Erf3VlMAAC/0w1NJK07zGg8pAi4Y0Ny7HJUkEx9ZYk9BjF78quIccG+7xzm
teJvxhLqfEl201/m6clpkYWQT3q8jcymcn7udIpp7+VEDrtpLbyyx2NUHo936QszxG7wRqZTKEXX
tg68K91ljoLS80BqZYHYhu1cwhRf4M9o+aBNXQ6Du3B+nKIBzAP1UWYNRzoZr/ODI3OHtgwd8qBw
YuMcKxZT0GrjZw42z5ayFtdzLj3S9IQEtdb7oL9Ja8URqG40I6mZfCUrm3LCro/UQVK9a46I1LxJ
629E45nlUyflwbiR1iLbsiRf8fSlwXfllRHDIUremQ1q9VuiHilZUKmScY43onjDKBAX6uW6+hKd
ogte1Q7pO12/tOe+9WS7Us3FhdluknP4oEpk1L+0vcnJ0wFpKISz55bnMLqC7NNWi3OL+ukVMqKv
f5NdHry8ehPTdDUmWi7mBMoh50WYkQRZbtIW9qaw2kxewg6Y4XZeHORu5U7hy0uchBPRq3/pnHNX
ublVoHJBg1vayP6cHvxN81k4y5fJicdZh6XNw5G4iw/a4TsSnXNp4zZE0ULDqvrMP7sV70gTiUOx
B82Zuvkmdp9hC0hzo28f36Q9IaCA1Y2574cKNO0BSOf69MYPxV7epNGi5Ci+U1d/mvlG8/Vt5IMa
QMkgFLao9fUgbNsQ3NoqY0L0mlcYOr4Msn77uSvah61HA7zlD37Oy0STr+briG6py67ytNuM1OWq
3MhPaSO7L15k/lHaYEwB3RlrOl/1+EG1QVK+8lP3ATZVBa/IVDDiNE3d6UjZbWm+9jAK8u2aGqkN
ebVnY5Js9fbcOmUs9e+KNF5gxk6krkwRBcjVeYKOrREK+2NJLIPhLfmg92GrVwb5XuOSBDqSN1zu
zt2SubUiYzL40qBVASBUXPX8abIrFxwiFRU0rnp9OIx5vxg9WbjG291hfiK5DXJQdSRLv9afzWd/
6velLbwDNgaFK/PAJEDIMuV2u5vfl+KodsEMTNyNGarMYmFdhNVv4YjeypSsedBOP1B+6/2U9bG0
dYZinGRsPbC9LDDyo/8WGpdYu7RZfFq2/CRX4Dw+GP976hURnX93u/fQ97b5CVd04uPyD0YW8AlA
yy17sWYy2O9pje1YXq+Tfi3t547WW2k/nOfp7gyXeb2J3y9PtPDL5W1h6gW1izws2RhqtzbIHB5p
z1Kv3KWtOpgypN5rvQokJ9nTm+K9de74f78246zlt5b+E/WfBwkOkwh+FwQiKdILBh3/d36xF89m
fgN5fhoet6q0AX9s2/XDF340V/h5+KugPUtWzLG+e566C6BWNwP9jD0WW4MvIp9Nyk2ZMR80MR+R
IQLzBtv5DyTNgwf23bHx7mDE2W1OHohAOj7Tz/nO/reZZsgs5WcNsBr8F+0FLYDK4gOxhvTNBekz
kMe9r9MtKDHIVObdmTxmH96wYuYY8ysSKxAo+vyogbWAveWabIkONVRhZ/ytuI9EWN4OT1jv4WQ3
xs0zqtCdq+LbwsbUZ8milKwRC1tP8vLPksYR9zplLdZAvXnNf0EmDf53SV8a3qc9JT+gHrnJtGmK
+XX4Z/64KoWWkc/RQwrnl5FCIC7fOfH7wWIuab6dCUfH5H3eCv1edZrDyqR1Ys6ff3Hhfof1Yb5z
86rn41n9vFV4bb7NJRK+DvTAV2Z91FnvDAGZS7ItFNZzf17+F9NY3/OiKG4JK9rv/tLtImAwFRC9
Z/wzp31wX9+B1fdrid+TnOd65QLQAf7mSGdmWu3PyI8X/vzvDMJfBuNfvmVZD2/zuhq2fGyOcGve
SfPda8+yaj15SoU//I28H3Jlt5SFkXzMHxJm5QGFRVvkEc3PfqYSsGd+iSW/dL6Z8H/O0PrmoHiL
zRwkpHXuEUT4V36bNzjD5tib+Hgya0LmMJOs+Y4r4GUkh0qfwei0pobtedN/l+bfQeRb0ryq54DD
HX6a/Tnmm9zJeevzu1HQHFOvPyvI07GCkcQMOPbY2bzpkwfDjgZvAgoUlKoIC+gWuStWZ8WHG/8Y
3y3/3ZgHMHK+/Hmsp5/Mh9TgtD8Ld+YiPLmXlW3FNLFnEsIKuOkSgoAcjOyFeU8TYen/wlUkpLZe
5Kx8ThBb+pQt+TzHdMWm3IeQYUeO9Jn/y/UfxkwMmAkAij0AzTyqfFO1G3CfKq+k2NREqbv8SN3i
ew71NBc+ZmD6fAz8Iw+c5wKLdKn2CzoU9vIEQJ2x0qUPUhgD9GkL82FT/DC8dKkwx8Is/kS3eY+p
MDpHoOX5gw6N4pI9IbAqufAVqGt8YHswxT8ff/Mvz0wDMnjKUlf/lBQjX88ZWuxLn8sTthO81sxh
mEuOucZDR4yX7rgYvvrTUZv8S59WShEifK4AnP5V1Crw9fD3+6nWleY3UD3+lqIlfHIFIxm2+/j7
7w+7GKyF6ieDpXw25PUlWclmlI7j4jfqQ1FE48B8Zd6y4WUXH+n9Ii49iZFah3xR3PVMaj7i3C54
fFzUY1w/Xm/TeIsIjtk4gHmK0X5ZE5nk+Lcq6OEwbAqfK07pBzJppFMboQ7u0SEmHK7cZvwQ2qtQ
wplghtiR9TflmzTspczpF1ak7Z8rPyq2YqkYin5A3gg1zwfx8fBaHrEPBaJAYrzyy8nVv0GUMBxb
PEioHJI9kiedGR6GDj85+BndUhMymkDLAJ3ZAntM3XcXJV4vf/OXncTWAjEZwcSGV6vXyY/6rcpe
A3eekoTSG6FO2c2SnQqLX9VDFUBWZC3jQBp/ZHkbD96i9+PfKA2fj+vy1ZvSVmQsDc4Q6i4mGqB9
coR+nXvvdMKNSQQ5qqK4/8PTmS2pqnVL+ImIUETUW+kR+3Z5Y2hV2YuI2D79+VL3f6J21a5lKSLM
OdrMHDU6/Bcoi909io7VaAf1gcdX9iPcvyHw96u1uIvTBGNvosDDZCvnGYF1QX7PXAyJxU7tvFV5
DiAOXAyh6Wi1ETG/nqNiemelPBOmAb0bfgOlwIVfZjQUYdp1fIcm5qJJPEWxM7WDYpOUXsGzaJ0f
tNOHlSljZq9jJKJSl/MjJn+MH7YzKjIcb3VVCfU6WqwM4AzfBOvgUhp7J9t3G2d367ICGiBoZ/tO
PXw+YbyY53CRkZCxNp/ZaQDierQDSHRHC5/hfe1SJX6fQL5OjXIPu3Kg04utItOobVbZ4ud6jGyK
+pnFcCFn+3svvG2Fk68bTYKCvH9aNhrNmuXRk24DQuO/eo1qsndCbcbDVNNFFPQhT0rObVJHHSpA
GNTroniM/fvZjso/D6cyfED2f7n24Eo4Ae4gAGG6taagt3iguIcoSAI/Do/U8PaU4PsH35q+x/cO
REuqFienFqPSFI+RuB1fVvThjv1Ht940f6gNPoz5lHMaVoLpbfZ00NWspLRVSotmdZyCHjy5KeX/
ASKKZydFCxgCXfOXWrAEvt5V59VwrUFxIicPzzS5ojS5+4DyXviyc7Mg53kEF6e2w7PzUYFiXJrP
bfNKuFb16WlmjMmGrrLoTRC4BPyqGu3Oz4L7n9Xa/QBMqoNvc5mJNM0ddHdpLwbjQxeOheEehkka
bNv2GND4jvqiERm9B4ChjWMPalEFJgiYVhqnKMSmye8rjfZ/SE9Wn049PP17wSPwieiZ4pLsj2HW
tDeBES8XTYYC7pBwbb76M0QYxHzY/5rObUkvxHTqAeN3bhcAhtsTqJnzBHj7+9Q9TWoA3G94YLDw
xwjAtw9tzEVI91n/ew8thEqb13m5OVidA7aVNTqu0tajEf8cWxcBhPy81KyTNBBREA0led0/gVQa
BEyn8s52DxwA4gfgZ9Lh2QElTvfIbB6ad9dugyovR8/ebnVZwE5xKr+0WSrl5gLt4qMDEvM4guix
w++lvyWvqjTqMi+3AMmS6YTl1egytwmbL80JDsBHjS0H3rIfUfIjJOXlDw8IHzFtlOcuUFF0mGjV
dYxwMT6OXhPYQUSR4M6OxIf5PzKgqOQ8Ls7dbVvkU7TMA6gKtwGKlMiOdpk91qzjxSDOwN6BO5/L
kQRNds7a6u7rTjOwm3e6zEeYIFdvu5wuhk1rEVMZr3ePdHWDwjtS7Et215CNalyAc9TBVkU1+Op5
/5G7yePHmBhAifYuKSgKVc3S3whL64AwSozZZYm8AvuLUuuC3eICgl6VJjS78ggwO2LQ5PVIaTSx
YPQ60XNEXFbgM+CQzSdL9lL3Np5BbncPs62PEMcClJb/SM4jVFRbhxldjy3NKb9KmF1yah4AvdQZ
BJvxZhNvUEWg001xIk1oAbcud28AsbDsCYtTNAeLR3xvRhsjNHJnWw2OjDMpNXcxeLKhvaxPLOcO
fTz1GsP06NtBFd6I6VJXACK/oIQVa3GyVuGZxheq8P0Ke4GCrsmuuQJR+tv4IRurEdmd0xRs2GF5
A+ta+HTSbvO84j1QLc2DKjg7igD00GWPdp0UNxrlvdKYsO4xYHUE2d1BMIGwMR2VSJLm505jVo+L
6EUkNn9DKVrACcg3vfZtYtRC+qF7ZHajymzxAs72gJKCBhrtcwAH29/b0pjNy/cmMN/tbwMkb8kx
undXKE0AALXhDTml+ZnWerC+tdYbdzs3Q03Bq0b7vlFPqN+JUMNEwfv8fPdP1djsnKe31tBw8fGe
2VovoF9U/23HJMacfzOkNYnAK5B5oGhFb4cdBRFLqBrjtuvjqwerpWT5myWg51tzNqtc2XuUSO4J
NDLUNUhZywnXqeLSC30mT/cKOrCS5KZLhNyIGvTyHCSg+lTLooVTB6/mQqVsnjAeKSd0GMqsra3W
Nt75d5rUKc0WcLW77qb7aBn/ts9mwzV6w9u0f6Oni2Y37afme4aOXX53KOhsiC9T9zQg4OHNObXG
olubQVVAPvGoXZh2d4JJnB2AEFGAJw9zj9jN9NEIR+/74dLCZY6RfyaWjOo9w0MlEGT+3Weyzqph
/MMEtPIhtAKSrhCIJ5ULb+/vh1Ap+iTd/ukA6IIwAxQGWh9UNIoyvV4AiKCZ3F17McpbdnKm8ulR
USZbgTuSfCxsDCVoCSoxvGRNuj+lUSk59f6V/M2owpZ+ogIyp4N2QJEa9aiusnvAOC0AEkbnTg54
B4d/SBP7l84m70rLvTl4h6p+oehOT4ZU5gVw2btDTq+3z9Lnbuaz2jDjmfXIqK0uBoAVVtbRL7FJ
doPH+jABuVz5TTdUYB6QWY+F25rkkDwbv2/0USrO3Hj6IFhnfcZQZ/3CoAc0fF/cLVPNJkg3VWYA
O8y4Zv/gwuz854zFnaXPVvbu1W3MBujLYlmoDtrBVF8mxgxVwu2h2wb7w2Kwoer/lHKwY2BsQL5t
zCB/UYcSIIUaCdyZc5BCkU9XFFdufaoTJMsP0M3PJhecshFlp4Z7OtONeb/D2iu0Kn+ZXHit2nz4
CAuBn0mut/B67RIDdjMr6IIuagJ/fVg9qzHY2WHddOJXl5a5dQAPsKRt4e2PbQuBdmgBC0A1Tul3
P+k10FG7eeAkbCLPUFgWMoBrXB3mSQ7KG1EvEuQaviLIDdD7BzN4ms6WqzqqLzeZf69TlaP+Qv2R
WIZKP0zJV5C37RZsOCiZY9NiODcMLOPWNqvtDbWH1nU/M7fKXDmRfgr3sDj4NE2vW7+MS1+0cnCB
PWilJB0lfyHN9WuCKGgXCoK9AlFnnTxk+vvz/aV/po1N9O9uptUKawGOHVMMfsG/yLXtHATWCWmv
DhXEbWN+IBDsMui+aIzAGLQfj/6mudrYRI7bIaAS6xnX4BKPmZ/8Nzj0rb9glkLGKlBUbh3D25Cq
PoM2wWay1XaWn7vwGulAQ61cl1l0VA9+7qfuFmrq0SmTZgOIa1aIY6bJqVXmGuEaaom5b1+gZzwg
1J2cPeOKSxEueVIrZqil1mh6UNSin4Qox2OCDVjuGLOq0PIOTOSxdTbL8ySl12K37s9WJaGLAbKn
0q2iok81hPAqprFzgN2Lg/UPe7+2vE+uyZnKKsDfY8xepoNWz9v1WeXN1A3nfA/gyxZP9/BbHL2D
+2u3rDwogkOFVG9qwSnuPmnBnu3gRGc8Tok6T/77NKmXml7/H0xRwqhzuPOffDa3uMHhvpD/U9tG
Qsc3RtfpfhMb1UYzS5N347eWlE9LI6n2zEr3ueugDFGtePubQ7GDxLMDHs0Y1qtIHjcfa1L0RZf4
Ej16FAggqHAvsFX+aWyPaHUlix9yoXXZuXF5+otu75zEsIIPNRy3U99CrzcB2CRpOKKP7DU658CG
EUzL7d2clZN5y7i2geVArMkt6vLBooz5GOx7LYsI8LZ8nEDgOpdJFj1pRptBBvLCDch0jFn+8wre
vdIeYDEfepsBa3kDnsPzDjsTLMOiNmxc2tXmimXtEmmUeqU1gRKfocJ9A2PUt1/eMzE41zD9B4eq
dR68CwfJFVgyDZCFhCHlFnA3eiWnxB6VhqRV7zIg6Ldf75v9HNI5BFJ3wehKuRgcprkqQHru/dII
aszJOXJbtgFT7OvNom/iExpxvwYkNz4Ai4j3yP+H6S1a/G3uDeeUDa+TGvB3uMKV7vvmAPPgY6G4
lb9bJMu3Fh3pUgOZrebG3xvh8GiEe8aGQShrHh+OnZMQkVE3bQgSiPQ3f6suQ5WT14DfgQ48MOvN
FJDB6AgW7VAsmFFTM1xcxP4JIcuh1Q0tZJxCFkvDE9qVxLq5nSzOXjVKG4+o0ivXvEaKk89qyRln
FjygJm2bz58y3vroXB/uon2YbDrlcxdtB5io0Z0NQZGCAsfTB1F6TdIE/csrvKD6El7s7h1tr55F
4gm0S3ShSznOdmOe9OocJuc1oouvhXe1/CpKJ45BYermpamDcHzVvTmWGQGp3Neii8c7VEEJcjWZ
6U2biE3eSJvFq4OpTQPkLxgRYtLYvoWPHJJ8B6VAMWVf4AqblWb3Vu4XBTCpJmpYJdu1XpERvjeu
OZfCRrrxZpVL1K3PzRiOybJ4g345heDWr89uvRIM5/eqc1rtpjf4ikY1gaq7+Ls+AXE4pAstaABD
5PVhD0MhPvgP71GCnBxp1VQezqt1nd7wvBEK8zBX9y6WA/tBQkQoRc2WWUZN49/GX5dazIgotUrN
Umjem/QOf4g1an14e8vXMIMGwyQICN0IBniGX0WTgw1HJh4y8dizPZbscaYKpTDWwW5JWEiGgdjz
5EC0XwkyGx6QV6M92N9WBnZwXqPhZo7PY9sIrIpbvJxp592n1PTqkT6B86OsCCWGGQDBot0gfRFu
zmoag/1qQOWNfuyFoUEREzsg3iRPByEI9zi5+o1xY3m23F0tOTJpiZWKqexBRszfg3LZq3UAEtJD
2fp2tdfoNBWaAIRmCnZ7dNlER/e9yno3b9HO4Dklb3ePZ7bsAIzhpHxtt94RanMlp3qf2fvYYGwL
bcyDvyNDT7olhFIaOxcaOFflybjdFqHubrVoAFZmAlMbOs6s/HPoQBSk2SOy53lc4AXbhGV+GczN
6w/0yHHxw9xnmw/YPB+D3dHlDXETGK46M0XC1HRznMbLg6v/QBt4hGR6ugnvZ3/Ndlnv2/W6vx/f
WlnbPrsMAymQJLHa+6BRadqdMwnPlBe8Mu/SqkHj2/o32Lls50pXwkMns3mbzE+DHe9teJtNu9Y1
XwDpICRwIyBi4/Umpwnr7F4B1opYwHnh2PfJJY0uq+diTYDL+xT0EgcssEpv4R3bl+kCcK+7/duO
z9Ot1dEkCUL3+90jkb+s8BEpvB+A3s6ttfHPkOkxIGBUCLPrTSZjvKZQ8YaYlOLvwl/+aFsXzRB6
MYETA1eSYVZ16SyH2ZM5QU3+QQHBu3BRnEfLvqGA0iNOOZthY4tPct69I3E8fC0qLLiUQ//w+rlN
6wAQGWlC1utcVzckwbzrKr1H3L7LYUZlOFwsX4xlpWlA+r/xFoxDr7ur/bZjOj4TQ3o87NrBjuyl
XSVo5zTLFHoOtdam86Rt1IBnj1xgtvewrYvOi07uivXBAp09+uL2UJbOKe7b3m7FRQFfT0aR/ZVg
CHINjh7EQcfyn5MKGIwqQI9KnC43PaFnpArDSX5kch6tB2IltncN99Szt0E1OoccbRvYg22bWtK2
bSFYETRg+nHZ+fkQUNuIjgG5VOMZsEYi5pO3XtASeazbiKQkIx2ZPMiCo3cfIyDgmi48jmXJLfH/
Bi4WEIKwJ+A8Y/sHqB7JHzAWoDRPStZCriz8PQgWth9AInqZWHPPRqFIRXC1KvUUSFgxNUkOJC2b
t/fsiFCY/u3/OO0bHweTylf6l3KKlCjnj/DY3sYPwpBXCKEqfLSIeHk8C0qrYryNYTDw73ycB3lg
TUFwEiZJVejsQ0H1uU2me/QQ7+bKAn2HfY60ThkJnZJLZjURjlAYlmxQdTYP/njkT2Xv5G9jPcX2
wQhObF7w9h6/qfdsF4Re127WPyJWpHDpQjHryKvO/n1shkgRAoNJio6VAIyCRusCcaIZxyFuo82/
fAlQDebcc9KILX+bcmWvPU5haYUXTjfjiGyKI9dAyj3bgBFK/1Tmwmj6Z5Iv3qcqkR8wiPOTD9LF
nurjZ0E6N6eMURApKkgx69xNHQKyO6o21xA0flQBXvanS3o8O/rfpvsibX2J6Eqo4ad/xZltBww8
KAHp5JgU4riuiAsVz2Ya868CuMvJh/bZKoXWlDnB/FZf7SmGIt3eeb3BhduH8aV40mAhYwgeyFTH
cOHDW4hA5CoLOAC3q2inMWUBbhIxqc8+NrlrxBXRprvoANgIG5DGf7FZETtIqlEAD2voTL1ThzVs
d24hBcznP7J/9hUaPWzYyoisxG+Er4HtmfPKCL2pMPfv/ygjoj317MKJrRHFXMJLSGWFPx5nuK0j
YgdmYOUDGygtJEB2JhEG/X0UogYZtCq6YT9oPgEHQ29hJrTY1S8NpcwFb6l/Aym3o1dG+0rSWMnl
iDAKIfK6TPep0TWRNsqQ9LJoNO0jY8g78W5QthFYyNFFkirWpUpM/UIDpBEiwBBsVi+wug/nMK1G
umWYSpJALt95VYtuLXCYf/WO4e8/SlqwNf5ZAElYJjYEpee/2i/XA/WiRPf7wuHSNnEWRcURgPRS
B+5bmP1Y76aB/REckDfdJli3pdF6BZdwNzV8tEJ0vPPqIsGoX9tjlleF0VwcHXs13SdMdOQg0K7L
PK2OIoSrwOAN3C/CDF9biBX9Pv+VowU0IbJGPqGaba3KCBaeWpqFv43q7dN6N4H9R3T1/DEDNeu4
dq8YMgtaIoyjjBi6Nud69dGlpGypZp05P6zPa6bERRs6m9sR7VBT9HKLGgst27jsPuavv01IXWXf
q9I8vgaPQTlRC7Hik9qMsogpe1GRUG44cnca3VoXmn2FgrdkzcBT0P/KUAZDQRRYXyWod412OT4A
0Sv5CJm+4+ea1BxuaXtzJ0knrtSDh+T1c0CdCg2q+vAeY/USiYUBV/8FV/4r0TFaaS0gHi3wsZ0t
4JKsCdqyl7WY6LhI6uQwi0RIFtAXLfAGrTI9dfXpSb4jNT5Ty6ECR3f12NvQkkevgz7ojnbstpdH
+x6UfBD4Iwr20M7rlPgYJunTT84pfJ+W+1Gte+hsRykiW0gA0SWFLTza9hZ9hjPt0ZEQ5IIyKmSI
TZj21PO/R7S/3Ce9E7q9S1ryVWqvlc83xcRk0bdoREM7NvushohtY4TVbuHXhlUkJ9v7iPZIDeFi
MiFa3JeljbjXbUK9vUdbO0LFh0a2nTmHiRrU0Ez6EJFydOisuEp6c2yW/fMy5VbZ602YRcjhre8J
NJxk21MdMkvqbcZ6xNuEMAazcGQEBNtJ2+qYUBSdgJOIysmmAXak4oLmpd2c/tPlLNFSLhJUGI6R
BMokS4dJZHJeCMkfxioRHKaK5H0fWezHKgpX/gtBOzM2hvvoCgiN00fSJrL7izaI3GCxDyWct+fB
8pDGyWatkJDphwT9QW34opTLs7k+UrBDKyo+MceLp+uLNiPL/cFCbwz5A+jk4K39kUFmD6w5ecM2
qQ6RyEmseW2IIl9U7j4+sksznvJ9U2SBOAnQXzyy6bxnnAjHy2j8Z8j8NbqS6jP4SU1Ze6Ye1Llz
pXjT0Qe45c1Fe88koBetx5CBYt1NR/vtFde6okRemffEYA3OPU0oWSeLNmbqxDYE/iGjTpeSBNi3
20dFxNuImPg9ZH6IZ7dJAhKq4GEp4PcY8LbADdqCtnMDcfAOM7JaYD0bYBggVuKTV/9IC1pYgOX+
XzE60twHNjfbsYlTV4APiRwiBAdo0B7Zvwj2uTWvYGeh/hLuiXjpilTQP5QYIJgMWhoVVN++SCWh
NgQ8AuIAjE0IpzKWoeTlQtTI5D9ia45qYCwLKIO31dw8A13DundtGURprK2PISsF0kQ8rVFI9Pk7
iQ+1PgxtLVp0yLUUl9wIpm6tG9SW30cND3UJkZUlbpa1PIfoyUW6jhTPG118DfoXEKBxD/KREsoz
54oJVX6+tLCoAiqghZU6mH7oFYhJ47TpFpdBuipiUXRTJuopgXLde6gqEvtVe1CgNs3s5/7zgK6K
P2PDHJOHc2K96RYv2nb8mtwTJB6Mrrl+ilDH0liTdNA/8va/Yjp5JxKWyW0JZAWMBE4L+Ruk8OSl
KiPjt0GIkM9N9zHCMnqKEI8D5jhRJX4lip8s/0ROQ2hE2Ng7dAsYWgeuj1QebcXuCi8DhTuma31C
wGpsBJDAziCTqWQ8PaKjoD4j2I0afVKuWEBu0OF9a3bspB1grMRsNpGJAjDFDcTQeBnuXaIbJhEU
/YRdg1P9/kV3t95mW3cFo0kT6Umyaim5thWLv1BT+d6DW3xY44jY1PUxTgdLsMdfGeE2OiY3dmzh
pz/yYbdYLpzYhtsrC1TiJus4L9x6Rg1pMZZ0YHV0/7dbUdNhR1SiDJUIjwtI+GHgdV+DW6zzZJWw
ThSWKFaRUiY+nGfwKJ9K/lMOm5VE1KDnXFv0RXerJ9JiBMstuqYuV5XmBHIDJPUE8AATuMonrjeZ
RbDXt0dgeu1CaSMsZun4VeACx0eUS4nR6KI9EIG66hj0N6EbB++Qvt9mcJhYzKmlNqWGoQw3ho9a
KCuXhnnwRTJhCmVgbuhuZAllMK4uhojHUlbONoIThEXVdWSYK0bw1ccwNn7yEdQ2Wtu5fyUFqXAH
UQmFl2I0G4ntyaDbL4UH9bEKYld4ElzxGUVO/7pGkKSjW2QFFMs5uHRhYEH9QMCO72XCDmTo/cOa
VOtIB2it9auA4hVj0xnMy0kd1qwVlrTJKVW6x0SGTE96xBUixe+NPExJp+yO8qQ92RLzqVoklbxX
7ssKlofHRDKXCqCYPR1c9tRKsB1sVcpdRN49k5d7fKbGb4lPz+6bmv1SsFsX/qmFyxzm/o1Q8Jo5
NQ5xi6sotKKrChTsBS5K6kNgBz1BGMruLswJBXYhmnjMswS1hFgO681A4BOFiBfLT+tecVaGhk2A
LyuzmvQIdXeqRlqkWmEEit5hJfPVQBdPMfp3XW0TxaKsxvE11lIv/2w6u0GFLu/m2hMP5Q5YV8qy
JTpwxMTkBdbHhl/FhT36wmQKnFcNs2E5KXmlWu5jzneEKYLi6eelL+sM6hD7ewH0Sznbu/0BY/zb
w3nED8zRr50KmCdIKtTzCo0jQf742RdS+ODB+fSFrRR2r+oDmDvgy9YCzzWQWaLd+QaMRMSQR4/l
HSl9cKuQXyOZHchq9zFy3+RsTzHXtDn2HrARjMgrtNkRplv28gGZXa/q3DGpZzI/Mi1M1NODMCVL
jF/4CKmC0VBadB/Q//BsP/WgPjzHDatJxuyfSUWtKQkUdpDUiWRGwrZnvzK2/cO/CobPdJXS3UbX
6BZl/VKYsmi0vjDbsgWVEe0NoobGBXXHy/pQxj1kxBl2fzui7Ejd+roURG77b0McWHSBR3OJTe9B
1MSuswJko36YAlRxtDfMgBW7jyo/RyBxOB4zpsmpZSYUYcZSK6KMqE8RcAZkVqA81GC4vLuOogwF
QGgwCSmnmmfKri/IaEprCbXSYpZr1z7P/QefAwVa/9mWZq24JIqbTeoYUrG1uEpMuibNe62Uwm/n
rxAFoA7XncxajoyZ9HuSbiXAeprslgoRNkXhue7VbXj7hSrRvneuERIaUCLoNZrNkpsNLA6hkgk+
wX9PDr+b38VPNaBdVvqRIq8i+Bo6vLDc1xD+cVOTxUylB50eaDaiCaVzBieOPAHvuetye6msH35P
G8oIJ78Ynz6yusr2Oa0/JeeY6Kj2C4SGbX5poae9DVCRq0XaVtxLyOqUxPiX0lelYhcIwc9/zNKo
/Mqv62HDv2Lhdc9Bm7T2ZTT1nv8oF+1WwCPYj+eWDkYEwL69/5MvOLeqvBoLCfuKslINW4f+Au0/
Wphon9ger9ZSkiVCMUpZs96sf6HGdGnRzhgDO8Iy6ITOrZNOrs273ykzI/dJ6lmkzpXuFIliLan8
bqafk9uhiUEJEGkXvUV1pLzRWiSLpaR9iRGpdxohIEtUwT5O0G7bc3uOBc/g7RM2soburD97rsha
fvITE29ZXiApyFIgupNfkMH5FshYeY8sua5JCAH8sFKvJH0lZvLglut9ZQpIBUcKIDEnQDWVYYHL
jzbkWahF/AOJuYnI3UmrADUqVjzPhLN+8/wCWn2jGprjmg/3AyQsVuUdkpdRllJVizL6p/gDT9G7
DL+FsNtQi/TBsSQcLSioeA5It/COsNwUiEL9DbOVwlEUDigzEGTS4NmB8dYJgi0FvfxqvzoCzRZs
oRRPmidEY5+U7Gv2VSYQypu/UvjGYSgSUACiPexevGymSETXUw7qhpkufQpln3qQWzhVJ/3sI6pc
PqhKAiQ9ciRCfXyyI9IKUmQTl4IEK+D3GhQAxcYypqB8WIxyF6qPfEpFlPslwq1FqoWndWB7p5VW
MdEpy/bS4pvHkEb7RLnoTSvWNT6VDQVGDDL/OH2FT0qXSHbkMIm7ZFaOyferjt9V6lbipzwznowU
StEaxRBCbflr/D32LsfUfBKfeNexyYJzcmLlxXmkBB/UDO9O0YLTRw+DK0eQ8sVXp2hJm7TehB3f
42m+wHmElkAaZ6wwZbGYSTIyxXUoTVBTvRGsZlxflZr38xQfUWpRUaa2JsOkEGtP1U3eAYqrVs3Z
ld0SagVzQQVSZS49lYrlKv1U4FDfpqCjYq0usyI52yPP2EyVVZhBPjt/cqdv5sTtn5FHcV6KuiSC
rotE/KHr94rz2Te4Z9GAuxfImpAdWsY7PJErLSKYILBeNh8iyiWoED8A+CF3N2Nsdj1YkI6ZE9gM
JMQgG7doafG5j59kVuHxm43I5ZO1z1XU0qYTwF/+oeIbP6h1s1q3fKAseLbrXAdm+7Di2DTQAfX1
9s6/DLOmYi3WGR400GNv/oIl59YSM3HlbdYdEDKuJqVMLhpeEZKhSJHomFFmVpVYNFDma0CEhOGJ
s6D1z0atrsVnrAUPCi0C9gPPIlgQrwA4NWZd73PEvxsR3mZFhEydkAqyiqL6Mih2q+CtEngWnKFG
G5ygvAgnLjsAEVL64nsosHdk9hF+j+Uvvq7s+0FMbr6CBNV5H9374Mx9b/zdyW1Uf2YID4F2QaD9
2ZBsysL5VKD5lCyRk1vhzcoesQN+8FudhrXOOetfZw6cerqu9VCnZX3eWDVo/d6AxG37x/A1UgIF
hMSHov6nq6+Fp2Mr4tAVfYXH+QeI+XGoFHbbfP9R9I1oHtGypMS3b5tl7siic23VemSyXhl1g6DO
P/X3bftAIZCc418D7C9bi/oiv1XpGLxa1JG5vjcqzUfpAZD34mVwjQip0Qw7rL4tw/Nq2962b2G9
0yBxIdKhJLlvI4o8uJI/b9uUKnlUqXcjQYWI52j36WDaykTebbzrP0mxy+58vv6zQTyXU9PjeD05
WRksGSb5SZ6ob5aaweYh7/OfMIcUaIqYouKaCC4ZvmbRVzZIUvJNCU0cFwEy+Y7MGcYL81MBl6Cc
6EnN4vT3bi0iMVLKECjEc9HaU93uomiWtxDBicIF9lVRrsJigGpzPRvdjK5eI+cl93UN9DxxdIqu
am5Ft9R+fAY0VGBzcIphNbz2RXN6BC+YSxbFLGuiZ2LPSBDEzVLwp7/r+Zr5AL+G59UgVIiMUfsQ
MkCxwGeiljj5MjkULuqLgsxAPB4doYYYIP4A3/g5Pk0T4mzcZP8BRw9XwcSFD/PFtSZlV5wNMc1U
9l5gTigaJrXZPdFjDGvCP+v377yIBRXHlH/DDutsexakDcRscH2Ar6iQfypsRADHRPGA0iSqv3iD
Ahen7Kzw5Rf44icGA8u5xSxjkFl2r5A9hu1F24+AnaoAYWaFLaXto3332X9sJ5MQXAYco63H6Knc
+U6pmbBhCOy06fQqJcfaPIw+xuyrp0TejBp8FmR/6omc2Os0kGgK6R0vsLAbQfXVjGXi7ktFochk
etgZzo3GSyMChfVdxgv2ktrmrE9cqcr9+tx2/8YCkymtdamnkdXq9693ZIIyBlZxgL5VbFA1gDgQ
4TYOpQDy0/mjPf/dLY+Qvj4bkVgsUq0IsdOP/2lZU4XPSkbuYxmaHUnIPlRLzybeKUhHuEJcMV0n
1RA+JpNaFvqibewD+0p5IvTQsIhOsfgrkBZXX97aCeKndpRIZSL3FFHJ2/7TiqiAQEb9GHlHkpQS
aaxSWo3rKE+vBF2iIpLQfdhA4uOp8HSnakn6RjpnU73EC1Fi1tyIT4Kv9P27GpSdFzQjvlWUb3Vt
R7uk7sm4GIw+wrArJLE5DVJRchlFPVuHLfYckiexQURjhG3HSi5+ddYogxD7spTL1MSBE2fRjRwL
R8kHUPLKBhs/VzIANuEkO/iz+/u3PvuNPaede+7DmmKLKKREekab/st1hL8ITptt3zrNdYTTHwEh
31/eH4zVT5AoUulHDyfbO6A7XXu0CS6PJtGkvLgYpNnq9OEKElnyUsDfBSxF8RDf0ORkVURr07Xl
ygLR5PM1ZqjMYAx0ebVn67hwxUqKmQAqIe2qURv6tuIbGd2L0S3qvZjBbvKppfg2lVHtSrVIZDBE
l/3G3KKs6hOIwEq/1xRtCM/LpJMYzjffteCaHJcltka2VCZ4QkJAwg76v56RLtXbpo1CpwWmEyMl
XI1bedDy1vc5uiYXgoeS/0KHf10R+OvBAfQG+lmHnp42n87DN+Z0Zug+a8jKIfkcCHEKZg6HF1fq
DMannSMalGQeRJKqMjfEchFmoEMtKi8T0Gi9sKIhvapAfApQBhUpjs41jRu0G4jkIRjzkeHtis2l
nKP0z4bJhUAG3e4N76OBMMpBNNRlEWrQi5Qe9L47IgnEKAK7i4AVZ9BoG+1D9I7trs67zOeFTtVF
deaUbCJUdvwb2rReEdNcTJRviEeslaPiCXByCADcZL82VaFErkAkPQt+Kfw5kM6yr1m069BeIcaW
DdlS16q3q12DGL1BoqYwVyEnQSbsOIP0oPCpOej2qwaq1ON/USgtgbk9zmekp3MZETXLMZNUS1CC
J1WmE8tGLGHA7fjxIUFqZ79Quf64BQ783aAG+xHVX7lUJY3fiqact74Z5ieX+0lAdC57gl11/PKZ
LL9WpKwk9nG5j94/3w7gJy6tIw+nP2rJgj9SobvavbNiVeYmpJ8oeLY+7UVgRToQPAgOdMThqwup
wyvDpNgl2ek3WYRWe+P/y/16L/pSUHAzfnuslXeoraKSB/ntnOsY61XfrFU/CWnJXh/rMnusQgDA
XWPHCPxA74KMUezuKvfWHLFGkFPReoCvF2fscASapCXQp+BGNqz3UVFG+bHS5m8qjXfgCrWAD/Eh
1UEq/Cf80BQeKWLKeiLxu6rXZNl8FBVPjxRSlJRkQTF+yaXh5g6+0hECJW6FnKouv26Gch9FZIJ9
8e+E+OzzW3WkMTia8qSrpzKpKt0FrzpM5ZKBsFAaqNBsV5HxElIUoQIxvVLfvuK5kX6gAE7ar+uu
VyEn1BYk5Qs22Erh6RUydLcEmkEgD7lr3O7ny+ScVRbax6qqZX25bJzZH/EtxW4EPlCp4gXyW8Bb
/hiDTd+bg7cWHZU/qHKMFgwUKmG/NCvqU1FsKytS4EVnkB0EZKhj/BRQZmQhF2tsHfw7IqMv61dW
XemVgsZrIHYsrOD/XiwfJu4x0HpPeb4sMdsUU31o27hKi28pAuwwMjIx9xX6wjxBB/gk4LgP2rVa
O/KyqqDQOCNSqILZUURbHQG+JOBW9qLq8o3AW1gAOf4rXprW0K+CZmARNWL09z+aCAwd+KTtCtlV
gtKl/kY0Jzy90tbq8o3X14ipt1chglHK9Fwu6LkwTL2tuIhUgpzW/Mzq2pNO5ZyBboXiIX3viI8A
H5LfZn8aQcUtI7OipErxsxiXwi0ZkGIodCkpf8p4CCZz7RbBdShDolhMyY6KqKVPOqQo5FuI/cZy
Oid6W6HEZBVxKQ3S38+ulexD0h2n6F+76oFVOMaW2T0mYBoIOQPAcr/XHjHeJxpUXZC5PujVXKO3
V4sB5OgIxDvFWEXgnKSetfeiKqmVphOt/pkhqRzVWXE+VO3Vhzb5mPtYYJUaZqFCVH3/fQwONefa
Z+gB6wjiOHdVIbi+i66cMUQkyvhDLbdPhO3W/yBD82SRpz9ROctP7tlCp1OP1P/EHD99Kudy31qe
xDCw7ZTGS0ygwm+Ie0SMhHBVrf2wvnuK40+eeOeq6Gq8myITRT9g2wZ6jk4SR4HzUC2+NtVvSof0
L63nS9/AqSg0qvHZlOvDssb8kP1jivT+6gUoytF5CvWiwovCMpNxX/ZcpXhqy+RL8OjYcJRmxEq7
LmUxZb83F/Q3rUAziGQJEBqVBYrlsGgHYYmAwLlKsquk20q40QFkcUoY6uUK/Sa/A/5qqCWs5UQN
Bsumm6gcUjZI5yKzrxq3aoeyinImtD9g1Y0xeZg9feUYu0rUACsjg/Vf8Yv9JOMkk6g9Q2aAnyZA
+VFsIpr0DV9dohihUKbkS1xJ2kinaNtR1FIGsqfihQIc/Vz8NFi1WrMU5z57IQ+slercdOhahVYe
O8uqNx9dQcZUyha6C80fNrtShiqkdVnpo6pDeNo3ga89/n6Ir+WVqZCNbvxe1XyeYibI8L+lp5z+
A9beuVLSIFUh7HkSVGQELOUg86TlhWiVIk3LNT+xjD6hopUrtPBycHElCFUhlCv5Fw5hclv0E5Gi
a5QOVI04s93O/rutDXVyVfw4s19kOnRXlHgoidK3TAbpGkXV61DGRHcvD8Cw61Yq0tMtFhxQt1/l
y7enAg9V2Z8XeZ3eDKjgkvkRCa6Aw6qtQ3GOg6jUocJcDrEh7xfOUPGJeg7A+9aqJun7GsnYWL5u
GFR1xvElLxaW6RdYQkERJYull5U9I7Y+lWDdtRtzHJRLyvJt4xK2Ta0LwSh3UNJaAlZ+8rxvNQnA
Gn/RzxsVYKAlqm0YlOy1vEBzcSdZn6AdShOF4NcdVDwher6evkjgjOL5lT9/th4mRltMUgf/++26
vFPzU26t4p1KxwyghkMY0Z1507U7q2quHZsrqcFbUXmeqExYp3GjXazqs+rOmrl3pNG3HRH4w4QF
lMNfhBf5hjhiB548cbc+4TFhsoJjgv+Wqt3I0xAby6dJuUZflitsp5opFMrH4KgGKoMrbK0yjUB+
8fS3iwlleZXkDxQIKUjWOjSHwtVtGO+3iRaE1ndqJdgqrlTGNECFV5BJ+N0m2FIIJjddIoEh1CUG
Iq6jwKM9T7RKwdLoGt1d5785gnxmtYuR5MStykqp/0A56DMOM+NClykiM+6FT/9/RJ1ZUypbs0V/
ERH0zStVRSsgiIi+EIpb+r7n198xqs4XNzx63AhVq1abOXPmzKQzAZf5hBQne8u4uF6huhWe+Usi
mMv45HcH9+hWo0VTTatLsp/b3FVahy9Qn0GTUrxfthNX5GUGOw5iGDtz35Mco0umFAZIPE+hIWA7
nTXpLw2CdF3bXEs3zzOmW6c/7TBtwEN0HPMXft+yR3j6y9MTHfAL9E1jgk/B8YjR2xynAOovjCxJ
XT9nQOJJ7RA+0O5m1bvHQXeMtFFPQKuzOoqk1M35KQ61YtDFaG6wb7BwPg71DDyabMyj0eXY4nII
XhBuvOJV6Ea4Edtg6E1afe7NwvyJKYvd3VTNqcSNkoqY7kzeGi2M03+lNonn1NDEYGZ9GsxBNtGt
i3hdQ9WNWfMYXSigQggPwbyXc0sxDv/MrGpseTKzA7yUvql/83LOPZUJn/XbNA2wq2enI5u462J0
h/oCRx0W3rsGmmddfDaykpSwSsxFR2qCYotryFCHdjhHCrtpBPqZ4uHhkXRxvzlHZSYROScH5l3Y
L0PgmypVEVKXDAWqMRzSHtR+UbAj9rMVRFoQ808iHMbGRNb8V5HCOQnmdsbXOxIZuTYdzk2MERjJ
FAAvsNlb2ESHHLVLzi49Df8f+6OxBMg+Knz5uuolMWObhWlRWac35F/sGGFDpzY7DWNp7M9xTdis
kNEc4nKF1ypEM4xIxGjN5i/VuHG26+idP7djD1rSYDH6cQEJQoEoeJQ5ubNfEiHcEqXLVBqiXClc
lhjbiTK/2sJ2rItBHDDTMzyD34WTQvEkzm2dFK8li4HYUjzr9CUFhT0YdWtSujnt/bj4bsisDCVN
hC3B2vQO4RCweHWbjLJLwUpQRoNfBUhehSEtxkHydeKuREab52Uo+Gw4LEmGKVL6m0bYzLghNPqG
PQRkRh+531gO1ceW8KMD3C5Dj/UxiKYZkhVJ18hGoRE4wJiHhU6FDzyxn3UENzqqvqShmKrTcmG3
ZNecCjo4nxGhDNPxEZ5AEQY/XczJinI5X+PBF19w0EvoPfo3kiY54J0sySE/b5wDaPGY2Nf4hJZI
BMZPAkECZIrJQ4sResw1iS9rc8UcbGPOh7bOnw/lmNj3s4/Fzy6CkwOeQD9M3l37fuuB+38ZkKHR
QEObjq1dKD7BjPvypzVk9bP9Gx69XAbde38+p6jWU4kP6N7LGGfUe4fZ6E4Jc7Iu50GysA60J4Wj
Ih+ON5FgXMtAsLxiUDlPJGk5xh7R/w0k5hfCjxipaeg+R1abEOatq9KTRrL+200o81+MzbA9Ehnu
XxgIDzV3z42abyqpidFpY3MGxhDe8mNP2BqQyQOSYs3xtQDfaxA3eQYDfz6k899ou6VeXIHpfgJY
HP7sI+EMe2XedL/10Ji88xPiX1yr0bdSsZFnxp2k3wWQnYk8DieKHWqA1o/7UVdsuv680CsgQmR7
2ScV1st2LB4TozF8OJ7OY6d1MpX1V13/QES1PKPkBeFhQaXzsq43ckYzb+4GDm0y5i5AB3aGWDHR
3jzNYeVOHTKfKt5FYNnFpxssvJiX50whr8wZ4U7itUWE+fMXzFmbna2396EPmDyymxBXig0DKZt7
DkkfNJ5ZfNo552MDbY3AJYyvz/7KX4/WnYYkMwwQaR8zaMSd/DqHoLGod8UcYs+6BGvxpzPSAfGm
gvhiMz6xDbWp9m+F3xxGG+I0F1vjXzgfSZzdFbIdJ7iN+I67Rry1Afz7YI6kHQ7Lg8HxLxLYjlPf
CfXaAU1u5A28DQaC5OPrlBXCx6EtPur2hY9n97ooaDrN10ShShBx+ticamJFSu8r1s3TTWyOpAvg
Nhv49QrPqSajh9wRV0+XVMd030z/oZ/aqlA6zF3V98g+tpNQAMD0Ie+cODQ2bFzsGUMVsw7G1ghG
E7zfDKFnv2yVhl+aKBF06d5/jIF4HLwueQJdOF/YalaQNkhQIJ3Sdvl86dbkK1n0Ln71wPxXjqHN
0AoHx8noHKGFDAVUascD2w3NPa2yiSmAqFLmowcLHhY8Ry0yF5P6arB+zcRmGm7r35nzFxfXg9Iv
O8AoRhLuMgi26k7qGwB2rYUE0DsS4VAfbqKFTqd55SOPivXE/Em81hxdq41u47V7ta6kOei7s020
sUPe/U78dmzlNjmFuP5xIMVdatGYtaH1124ACgJU8Wn+4RuTkKQ7Thyi5JxH2Q+WNbZIHKC8AngX
yWW44CgdQOD1wfzCm+3Pvy8g2x452VdEKTH8Eb1E2iHmxMyqWRTT1uxshW6ek2j9k/5Vm7MMHaFs
vBSBuRnci0ULYRdCKeIOmBpUACEnsr5T78/HwTaK/4+V1PK3FY/sQ2uISVfZxrKDy2msHUpolJbz
Stwt/D1+UkRzMagUk7t1D63YliGVIu6b/2ysYWXsEOsSGfvQocA8jrFd/S1fiScBomwM8GHg9RIT
LQl93rrUVlyR3Z+bKiCnCp+AN+5FY08GmsgYx+YWrSXJBg+Spcyqw6P/AbojFZcj1T9t60dqotbW
8EsMTj7auLVtPeUYKhAuiB1bnVs8aXBRT2MCfCBtH7yde+lYi30u/yVJgPJK+AIQli7yv31g96d7
wLlYhN7vknRv8jvZlQ1JEknHj921J5HMATgTgIyy3BIY0iCgR6ElDJdYKnHjO8Cs/J48DNnq0Cts
TqqZYA/busngxiO1HfyMeWq40RT/+RCWmEeQJLR5cK9x3e//jvQCDj3iKl4FVFf8VgTXBCNDnljW
8gLoUbrOLDc7gao49KqQ6LIDDEmr8j8CAySV3thYtc+ICnJ7uq+nF0/3gjOTSuV7zXv0el5Hwo6d
ugg5aFpzAr/ex9eO7w6okE2CYgjfbPvL/t+RJkiwOII8/PcoEfULHdVzncrkh57wlM3x0XlAh5TQ
OiN97OfbB4COMlDDfnCAdUogu2EAmgbGKa62KgV71TaBTdJHgh2GphN2qRe1VY4BAiJAE2IqTyBN
byovREYYIV9QmWV079DThrkBT+781XA3NPy+bHD/fe9uo8eQlHyA1PngAdwqFydbWw9mvwqUqxsu
I6fSyaLHLkx0bwmCQbNMoQ69j9LInE9wu/ArYkfrVEOnvhQImJXqArrpsNDad2eviVuC2gk53adm
ntf926VpOJrv4RaQ11btAHMNtmdjezQDxHvtl3km35/QNw+0C6YuTy2IJOKTIuqYZqtKxXrmOVQL
c2xdK4KDl9rxz3hjgVAc8Fw9TeENXtxHG3a7HC5kDsN7H937uzHO4QBMjMgs5L62AL5OI/Q+TGqN
b2XTieJ94VA2LHKhzLvf/sUr+S59VP3nBVvgDN8sBk4ak1+jp+ywuJ15okEZUiaMvDuZddfLgET+
358suhi5J+s+wAVmHmtVe4ZrxRSw07EO+uXgXJO65lrXvFhCTDfoI5FmErTBA4ba2aeoFFvOsNve
NbJim4UTRixh2Sz1kkQm3SFtFncHjSw9FSM8jwGp7rhn/CvZYDCVjzXT/zUztEwIII78XZMUOqeo
b4lgifq8iMTFREeNPth8nRXusTw4gk6vEp72/a0ZnFiQaW54B8AgeM/KnX34vIfGPjTCAYxGXoBm
XuYtuW0Jb3DScRuLfTveiU9CAjEQbsLYFxFOOEhekvQCuhDjEMWveOPDFMZ34Fe3TLtVQwBndLqL
7rFNRSaoOVV0K5o4mph6NFrj2rW29tE6QE2VyVHqlWmJvqyv41nAsaUOyEBf9vlJ0jspQoTUoDI5
umQFvO3HD7JP9VRNIEowaMm8mnwCJXq0KeBxd7A5Cf3lLslq8nmXHfHeNOxfkvr5jo1HHpUr26cG
4ORAXaqcqOydXh96lMEk8jlNTmJvP/2sO+yZbdTrUdiku9zY3eD9OjXOcky8MJbmjI9SUjimf7L/
xk4xlyUrlETPsI9SiADokhaS/UTXmwOVHB8eDPNW6pVt9t/6H1Q0cFGyIXjUDqUsiS1CZYb9lVAi
9YE35+rOOBbPlGlm3jSZ8TMw8PTMBeeATf9QNNNcZZ5q08bZGA5IMiQx1sWVzNeIn5PGSIRmMFg8
dq3gv7OBWR5bWMxUeEnAkrMWYt8yu8CF8I/FOCVS3hEGn8AeRG4b5gZxeGEzZcJXrHOk9vH0DPFt
f5AP9e2NJ1kLz/asv+tsAJLuKCdJFim0jQoVSOxELLmuMjbhoNdFg8VhrIXIDN/r18RG1NqLH1ur
1i8T+oqk8pXrB3IY/4f/JDaKtrZrgFyYHqJnrlzcP6zlxKIlL0ZXO/GtTFpyZTnrnPK6KXgBLaR2
W6ikhVjlsRsDM4lApjaVJrAm6qyxGsgeWTUwhlnVsfmKY5BAplr02OzHaucSrbq2c9vELxiTK2D3
iq0mBr1BdPRx6PsykXtHQAs3AV5g63SkhPmvyx8FcMnnAHiyRrCOOxl6MSHwgOfmopS0637CqmyQ
6JMk84ju6iW5olMxnCQMVKb46ofrgMgpEyL5abT40c7+gOkjccTpei5H8UGL4fNoVD5B9/0n0cAv
AgwYDHyuSGk1tgHSmj9BefrcniboUOlSSKPR3FbHHk1o8nfainEfgTfW+A0LbGwKtkWTUfpbJs4O
x4Cv1qwNK6mZ/UYyzEgdYrVw9hL71RicdxAz5UHHhV6ONFt3a9wifGe6irF/kGyr28Y+nsUdmnSk
lRsVKNcrRLSPL4wBpF9+PoEXyPuAdlYhFf2Ko/zA0D2A6pdjC13y8K4jPxp+Y+c/diJGtVmTmZ8Y
+2RL110w3CmquWlpfiPZz+Q2Oq6rsWiRICTZ0QvEWCd455ZHOb0z/0kCMhRQ+Dm+qXjumtjWjj0j
8bIlCspudwRZ/SyugqyXKKFKQt4Oh2u0mlHoh/kkWUL5fcITrkkJWTJjcqjCJ/6Cng2VXUFYXWS6
XIKxzmLhdsIHLcOqBEprj299JfWrF9w/B8dmFQnZeN05DA6vfm1r5fsOimG2hhTXoJGxGDUfM7bq
4zr63gamfY0OLxhaAOXVL7HDJMOJ3zrlDUqSy/bf9pd6uX8mkzY5fEEmMD3lJM4+DXrGMgnsoAXQ
KI9htAMAVciHiFeaRDcl7iXPPciOM9bqdcw7du2Q/kPjdvS3QRPEW8i6J43QjR/6AKeC9rOpq2zp
TTZ5AovQd9NfHP+a1SpKGM6XViHnFz8BkExzhJU2tjluJoAwSPcBW8DY45RlhcTga20PouF7kTKi
9HBl9CRkWoETVhzna0ne1eF12c5E5O/Ior+8Zv9jJiam4bxxmlDbyfCj1mjyLUfc+PCueUMqJ5Jk
pjgKv4V5KOQF6GdZQsfqfKQQyrrW43grD5n6zYBRiXzoanOetK4CGm6yMQgSA1BrqCqw0j9yvySX
Jyd2zLWgi+wkeCUUkaAX3EpgsaSqukHuJ7pF8lLxO1rmXGqoxwlD/LaqzaOETCDNIOapdJCNpE16
Byo7wJ3gnNQVNLUAVipqmTpjukQ4OtUtqiAOmEyQG9odlSY8i/q+z7tC6D3vhlRxDmI6tq6bpo97
JqnJlabN2vNxdCptN4+BuaAlgakQn5WM6/Yfk66jZQCjW6nRdafSRJL49LPkVZ/1dxYa2fyftXBp
q0pBqiMGQYL6an+ItovMe3ctl2Tfxq7AOtDWWdYnXVy1RgkZK2aepoN/8BvzQP64pG+vqi0i4Kwl
7HX4aks0EnnXStBakOGCmwrfxzvIdPH/BsT9ZPwJPoVcCH63zBnfrS3pVWI7O75GsYs5MozbDkeu
/J5qu2oEYWbsCHHRBvYZA6H/+xLYOGMuaAtMXnedCglfjdkXBeaJJVG7pnGXJd6hurQvX/mHhEKN
CnYV2KA56pK6EzntWKljZ2WCqSVcoORoFD3DVDflPgEvNTYTpFHLPfkyhJHEGMXCOBQ4Aw1D6y+u
o8o/CT9U2IEOb087KXWCK0wPrV3AW1aq3eG8SAi/rljRRa1GjcNktqPxFBOa2StiM80zF0kBjE5O
QCwWaKOUIlj/wpb/NWDNlsemCnGUv4hY5vhNP0MoztRhH+04luyt4WwIQHWOZHs2jVM8zU3tf9kn
iQyFmyjsl2Y+Pm9uxIklppcwrdAOZJt1q/c9bvKaLkIzsmFWHsB8ZUILFviK76F1LSc0/j69ZiKa
n81aGsKPmXubfMhThGDv64VN3oCghSy2MHwoksAtjvAO9UrEXYQRrxy1HLeYMoZdDfJq2iVxu9TY
BqbGdo5mn4cHydcAgsb5fDff2Hue7jpndhlKOljDGgPGLJgrrC9XgJ6Stp+TAUEJpEyctcDQwLak
k3HcJxZkQuzkvPjCqWMKGSY3sE7ut7FuYFd0lekA14+hqD3TwW1A+MDsJsWT5pBz9FPOU7d73ktr
fGJK0KdItddF0HjXo7KJsbXN/w2emTCIJ5EkVonmuG4JIzm/XK4XAkfx0mbZuwG48LfkjLiMk5BS
mlTHdu4z3n+Zju5AwGntdYdt40MOnG91b3JqusuYniklBq+JNHl3BqcgU72NNgdWo56kY+X56FPv
olk6Tpp27udR03FdZJjhOnKJu8cqeeE5eCIJeoaP+ChHrP/GS8QYBemHG8nWEUNvXh4AntA7MR0j
VO4pGG84mpKf7L9UA5SOuuKoQ8BLMspYQcEA+iVL0edxFDhofvJ471i12rTmgplQd26SwN8+trcx
Q3kPmTmPKAb8ZDCLhuElOcollGeoigDWkAdxODayhBB5DVxiz08xCukauU66d4rRC4PnZMKOxH+N
G+sKXQBwTrVHj8J/qWpOYIT7rNsKfWWbWYLH4ryTmr9RaTsb75CVyJJJ0kT8Vt6GdGDo0ytsP4kd
qpBIR9CXoMJPeMT1cQNxXjmvDaBr5yd7cDJFXRfyXlw1svO16lzsAu+SXSb11JhKLP01JA1sxyiu
VIUfY0qMVJgVSTqbzqJe6Rqp8/n9WgFjwSsHsIjdOR41fEki5vyNOLmRPOkDMqFu40VTQKnczODF
uWJtT8e9TCcl8WXE7bH9UuhMJO3GT+MUSRg9io6U8a4SHvENW013p8R7l4QeiCtJWzZSeRw/sKuw
6pk8sSvHRNIL8JBITETvWejF4UKOKbcKAyxuFQK/xpx2MUyxJniX+BB2L9Kt/EWU5oruUrypQBJP
UBwnqbBDHk+QmBwTHITFNb6LytYY65iXiaH36gUnHcqyRlrzEiJiJ+BlHxvCMhWM6qQ5GGR/yqKa
N4Q3DStDbgN69LA3uujaS2KNwg3uC+4MgArQLsVsMTvi40lERHsXJolbnZuj54i6KYb3L+ze7jwG
bL1gcrSnahuCz26RCSjjI90K+NQeoc62I0cS9pF5I1gYfighL7sS7QgxGpe2HzdiiNvauhEKWnHY
mDBlpGXfK+AaZZGwQd+IETdcQzYPkdoHJGlGlCn8ra/kgXFvHNtZIEKXVwIlOpX2UJKBCYjqaJ4T
zQLsKPf3xrU8DwfIuHOAuKEzCMgnecDI+FaUx17wPE1CbXp3hsbSrdy01FtQDp6LgR7EK4cz64sL
v3uuSELS2UyPXH/GVqSKmR6rSA5YJ54PSWuEaqjmRNjaHJYFbqAuogSZxLcjWoOnpH+2DQ3nWKvL
n/51zU/fR1VAHMo7dZeoKkfNL3xLHCpgkWucS2e5K6oZcDv1JXak5SDXhPPn6R4zcZALMsOObQMe
jYmuMk+fzR/nnIe7J7EtxzHsJ+2UWOvadP0h60WwzRPcuJexMDQq+LeOmyYLulhoRRhaK9fvL1nI
tZ7TQhYybQjbdfBmhPhcBmicfO9w3o+cmMYJdaVgyc2QUSemnoRTPfeM0LpXG10x4OmOwP9j+s5d
pTI5f3qg5+Z1CAWKtFrvWqzjlyFbC/oST3FoYYyKO6T4y6whjGL2A7RZ4Em3CRewjr874bW3/mQ2
MraiONDN1rQqiTeDUPBRpgJGiAaHb3fpmjXrOPDVXsXZLUUg6RNsMDf/3csTfF/S0Kq5JOn2pYiO
Z4z6XzgUcjHMfZpeapTkJONlDBYeZ71wSlAulvxj0uHjZBllmnDR4+PgTNVcjgTNZl71EBIaV9pJ
9TVqq3MY8SrHhC632ZQbWIPyzWylILqH2v++1x+TxjxOxTHVWX5iGXaa8BxPRkbUDqc41Wv2tr1d
nTK+bbRVgxz6dJVGKZxfQuQ2SqGGQTkA2UEN7wypp/h+yNdWjGKf2Pyx2i4pL5dvpXqMzQUNGqxY
9JaH4e86yK/Hm1UgdCSatos8ud18zE5EznRPzCahp66/yJbly10XnFxT3i1+96c57F5UenNpM56s
Vhf0pHOdxhOOJa4ezD0XoJ99DItkqt6nxXq72Ckdwu24U0B7D1HH7M+1k3/RXkuQV5NzjRHyf0NX
hsN+TK8+4VtvCCkuaqBehLIMCyVUXINCEK8PtNqvG5oucZ4jok540kp1WkTXhC0DKarbOQU8MvNj
xYRU5sSVY1dPUknQqcCOpA0GulAl0llOYpOq0GjZ6FRAJQIIdutOLMJbH8ssbCs5JjvQhSp0tIx3
AhEpCyOsONLdIQSNhHgSsGjD/5MQsSFgNx+VZI5vm2jXzzSO6B24UWl8JBka5ze2JpnsbH56Am4Z
aRabK+TMnb23C1Qf4YxyIDF68IXwUMVU/9oNHtH49r18nbTWwC6bQabWoXQQkt9fC8QzSBo5BcPa
oYO+F7UO7uRiBlR+OQWUbO8OCoN//yoE0Dd1ytaWot0XJ/uzN/nHoUrNgeoySA9mvW0ebvE2qCzr
z09y9l8oVDHpP7kWX6r+ofhXbJWQgUdlvKvmeGodsHWkW6sRRWum4HvrEAW6APVEwiOgf+vaBHmD
8BqGlrVJB4CJecRlxhRZKH9RvoFIYh9LId3fZVq5al7I8RJRNxU+hkpEhyCDxFp5hCjbbcTm+Htt
foFeHyfVTn7VQK55+ZoOOnEsvY+8ImmtuX+zLsqD37do/zJ+1iZ9XOkuCaqgYhSP7s26WLIh1UTY
XwvV9vxlRXmpdHR5hKNT6W19DC9X1Ji/qJx3YKelUAEqBeg033mR8kO6ZqcRMuh9KkB3boGh7c5l
U0fLO11frU5VwKgitdGbKYqqTvP9CmY2et6Cnsj3bzZ1PkAJsSi/J0JGbI2yQDD90e3OMP+glU1R
8o7JZuXOuNJLBz9pMNor3UbU5dlEvfyBiCa0N5TQEDhTFSLdfkPBuEYBYDKSC+jbN4/P6qN5G+ZI
4y+SqIhQa5vy9VEA3nO/hIu3288NyfXdD7UEXglxVY9FmFA0Znb9zkwrZxXJEZcBuLjxtdtH8y9A
JLaVcnSBYNA4dlrZRgDqUwz+IKB339DwrVFp7IMAUBUBrFurDaFHre8QdfcbUsfF7p6aXundxwHv
rhgizr8ll+8WpFC9R/AuU6t8TrpE3WP3/hSsg36xmyczc4Bw2mD2s2Jm1vMduxPNFmo9VOmkUvWc
C0o9BgaLd5wO9q+TQzDxQHpJVclZp7ZuRGZntGlQxIHyJHnyY46v69cOY1i7U649LLBzX5nM2sdf
fCYqZUnEPVR7x2E2qlR752Em7B26tQca1fAJQujIWCvHz2ezeauDF1O4CFUXKLB7Cvte6lDNFdtm
K5gx0wlqXILVHznTOJt/p49clX0bKbFcNSBXqp3dNErz6niUSdU6YWZ8GqGjOKCezdfXpsFWWHtW
L7uAOu8f5XtrFww2+eouX11S7KO/fAPbmdeWb5Pf6fURPl4rwSxCW3zzvqDQSu4D8fxwsQ96P8tw
25tVKWHVqeyjK/pALIGeNBjE5KrgX3doKb1VozSlys/b7WNy6jKt9mEhFK4hnFOqpRbhVVisgF32
SQ2cvxSpq3mwLBL7uMAyaF8/27N7LwtJBOGn8Bwi+ZVKvyBorn59qkGNnV4ZrVc4qpv2ORw9WqdH
9TiLjtNRJV2bd0aKxlM9L7hRvma0DgDJKi9l9F6XL/sx0vXp7h4hvY+wsQzm7FeT9jlXbZ+2I0TG
JkFIKbIwNcyhOlhBHRvJ/XO4D1ONNhPv0gjLXYoNZF5HgAOPEOEqCmweB7m3B0smRDgo3Wd/+iq9
LK9DIiuTbdg+U2E8u04F2XWkIK9uzKPVYVPrYErDpj8sG4u/QzQqA0ugt9yhkOQ/1sUbZZ1N4Vre
kbx/WaQQA+/+0T2W7r40+sv65oNOTN+j8CFj1D2wAIC++lu/HKLLLQzdmyhxFOJgkOdJlYV2rjr5
Wr7MSuGuS6VlrCpRHI1t8RM9U6j3fwrXzr4Tl0R7UzyecmM4YqJ2AkroSxCH0TPQeyUA9moVJnNK
xYNybKgETVqszr/T93weAjh3CVLUUc00qqddIdPYUzLLfgc9QJwKndDxbCSVWtzhMZCmLI3Vt8aq
lIS5xFXi0uVJXLbCBxcfiM1wJd9kWgrAV3WC+Ae+GLqXjwFae2NNlAzhIbESPSKR7GPdLCLwxE24
CN8ED8Wsl9FszI6HDPbtzRy+B1SOTDT7zELDODSjW1hqydMQgjd1J1XP8XPeUPBR9L5Abfk1FQHi
DMQMlA9oKMiBFQIEddDtx+QwgYqkHBxfCNFSOGaYoxL8KRZH5HXThD+yaB5eFG5avZrUJ6MFIUzA
9ITwc3zP/9hueTJKRgCbvwkhxbgzSYsJcyYOBbItE/LbQ/fxCz4G6c5GDdJxCBkPEJ9Jsx9nQAU+
DXZpj4nloL2gXW1qKQSP6jUgmX1AQWYo9SaYm7yvjT3v+TsQhLSST+j2rzDjSEXVbTqRV5pGeVH/
xjipQyDQVXp1GMwFM6Ki603QW/9E7pqei7mtpo+YqJLEsVTAO5NH4CumsOhbKPMI6jdefYicSdZK
ZMO128D8JHNhp0lvmrcWW2Kf5Nb2EORW10X/2IlXGMp/ECADqcJ7Fy5wvkyQx7zBfnBi5gEwbKRz
V4aDs4gqBYPSqwQz0bkKbAHcdIIPxa7z2ytWcJbIxQOvEwDMNbcpvBdsZpwbCcUU+4HRibBsoi6V
WJDLzonog52T7+7aEDTE20zeTi6pxW1TEpas8IEoh6CS+Ic+tLi5CsQu6WNMMNB9l3yq67djHVL1
Nrp1StTBlUCpI6xzq315ip0zjogy5ZI1LGNJl4/HuyKJDidhUIxXjVORgvNvliRMityUdRvdJWKX
nnFJIHz3CROE3BHcJWyI7/L1JLWbUoX/IRdYOArw+hw+rwiInl6SwiiBnZ0OSIR+WZH8IxjriMnQ
jvEWxkt+kEDJoZ0f5LtiOiiMeTMhaYpZrxl/+o5cYiqMADcKN9h50O2TBHwxCiE8ey7BH8zoTF5L
EInJV8KhyX/dgpGdHQsBxwrpxKxJynQPfQJBeeUEtTbaog9kqpR7qeF/Cm9qKv6hIy8CIuZhrDvJ
eXeblSuBvPXrAatUgRk3ZjzuguLGcYK/TbWv0xR8xUK+/OHI2Wh0j7GLTfXKklQmf8G+F6v7X5QY
DQUmgBHbMy48NUlgNEvFNflM7ERMb/7peJo3rlKWYyXm7lUSMRPxPk6EYxVd1BSft5GSgb1bGUYH
zqVUadtll/jzf5C9+QvOV+x3dVAyb/GZw9VKRPV9oiRC5DRwFRnyiRNGZdi4PB3UZCzSuwgxGEOJ
MgPLqE+R3dFV75IUcDZrs2x17FZweXDIZbiZwTADMxb9TUoDWyR40kigK7XOEeVC9LypqmLCDazU
4d3VD7Lv6sZp+Z1d/sChkA355hV5eOIGfviJCAfakNEFFUfD3Of+uiGHTzEf25Ph775bio05wJX6
slg1+/RO7JqzxKBECl0xSlA0L2OrNAtrI6ZBqEIXF5UA7APTyQ9IAqm2ZVjZdiTnz7K77sICbB1e
CnG7brVyzywYpTi4Iw8oCOzjmjMrXreP+J1XfW3RlORoThkH0T7wI+qSPFHwgFtYaOVr165PI6sx
y6Foww+wKe0jlND41+y1VJ+9Uttq2c1PKxTH4hwr9RfNWFmeR+LCqxdl6Fcvq5fUu3fwNVFoytXx
dvXJbKxpQnas3rnZx5I0b7UiObOKsHhKlurlSjXDk17CLTBOfGxSYKuZn/r3IyqtNP34lzzrjXyj
GZD4jFuhogj4Te5Ra0v9A+Bw/BC4kQYaEj7k5TPblOo9q5d/L+zYMS2qDG1y1qqY20LEdBcg3Y20
jSdhMkL/mwPJ2KYewf3vRMTegVG28NQTJdbcUINA0VCxiZgYywQ+v2cbHufXW5TGtsU1YshSweQU
oOmaBmdff2erOD21bKUZ5W7vmVx/ve9uyXQuUKT0SnGhXbWL6l7/um5R+pMqE/3DJShmXmCxlipd
WK/PJs4ZXuW9xjEf7ahJ9Ft5VuWAqvZiSXCUXuC42jV22T76uFORLR4LJ/WzdcYz4k3Zt/K2OiMo
cgIvMS+Px28YfUngK0EvqfHnNtVUFVNadcrchAqjAlymLLr+iJqwpJw4Ligz+lyPLp8Vi4tp9It5
1U/GXMlVUyH9++6FmEbzGm3ITWcOaCc5h21wMpXStapTkasyGXN/irRW6rm/FERdzbM7U1bTzeu7
IK/f2TD7ciCx+ozMXIF/8Wr8PWfZIpyLy81ekjQy3hyYZ/HMj2H/DBfX3ruPcAdZ7a4Nh9mLJYIU
1pox2CggJaFBE/OI5YYySCwScYg5vvCVu+XavPHkKlTIiXQWuKnYlAlz1wiL8BEvh0zwqQm5a56p
t1Li1vaWyn7xmiDCs6GH7BB7kkLm/N3NSjvUhuVQIGfJNjUqr1i4/984SjxRDvTt+qwX3m9UBJq1
W63y/OVcdrGjbbEsBn2qoJReZn/X2pm66Of6LN2glqxa7xxjKKrPybec7kages9TRPj5L1dqPP7y
pEEHhdwfGc71zXF6IOx0e78ew8PosP/NUBiqyM45pnQeZC7QnuO6ho9QeL7eSuHt+l3EKVt1r5c6
ZVgp6PJHXYwDtRFaX6PeukzNtxwlocc9SjyPtkRHD/0J6czV3Za0xZd0KeQYyuSCM77yXtCGmT3N
3gCayoXqbPKG9TV79nZgE5dC7VQOClPLys6hC3YAleYYpxBEe8tKfZ57oajwo5qihnr1PKsXSg3o
NRQwpkDmdfdJVAzcalumN9a50apIaVT8Mw/XzjV8jn+WWCzf21QrT/w85LFWqQhxylSP9HZExNOd
yTzIl8JxOxtsDqMCaCyVm2sXjm8AtEudEzZ9e5+lm5lx9izpLUXGTio6beuLwYXSaOs0PbKFj1Ga
UpMrFT229SLpK89uHzrdLegRYEbCkkIaN4KgrQ5VKagilw86nS01T+mu1KHf+8pT8K1Gyc/SpEOr
eMs4Ny5mP3enGk+2LESZ8Q1PoNbJ1PrFUrjNvdDm02FUmu723c0zKD4AGLByODq3w8OBUoSLSXdd
iEa9zny46d7KQYVyJKfG8PHsUUWQoPxh3VpT8U+EZNLfPYMUoZNaigq7pAgwEIpgV94Pz6DWf4b2
7xy2I0WrjrlgtskHD8rTT2YdupqLjB8Ugx7zwWxxPKfq4fqNmULfjc+AbyHlAB5xRvHL75Daa7kA
vPMWYbFSxjJbCpl0G2hKz2AHAMlfNuFwTEdSYxKMMPt3ZPDp2rPFENdDxoT5R2tLz24xU4hyY5Lg
KTcw5SqMdI2houbucdJL5dh76zwdo7Q8R6Di23onnc9bBnmBDjZmz709G9wJQ1Gflb2bx8hm++Vl
8z6r3yLKi+TG/U33Ej1rG2Qpt9nwecSQZUZPrt/IWy8GDlTu5XGc2vV3iz7mCDZQfKUJTHkYUQuc
ymcTlwN3SP/RHZt164bQzpxQD0slc6lf8crvb9z5uhhQi209rByxvjbf1xBdqP4QPjv649VdtTDt
MPcvrO078x17tLR8L64a2XKweEYdGvrD+K6+e53ys8FGcA8xSInxMBvp32OBEuUwOKCKzhFUxuLD
qCStncPJ/YOHpj9G6WA2eNZctgVuUTwPJtk+Xdf7omI0Nc2ZDGH/UC1SIJPt4LFu5VD3z1ZnF/aG
Z7AE/Kcc+jV43t8m/cqjRl1xJmnGVzj9quAcRaoCnYLzy27Wp8HP2jobzvZdhutWbM+oELebMXDg
tbtvNgp2rVKpYWXo6DDiCngwHNebgDKYV8D1U+O5JsiyfnueMYyYj3vUToeF5TvjwaheqQbJIJ1G
19zotmo8XIObyVvlgro58zmXGyHbkLkH+w0T561w6N9zL4fRg82Orrj8ZM+Dc/7fddJjMFbfpSkG
OiWgj2xn8+K0bIvotRst58Hv9zds5ivVHst19t7KNEOcKBWhOX2fhxcU+l8yY7B0ups5QdlVpm9W
3c/F5M2N9kiMMv3KQi4Ql4HP/Gyw9x1IxmuVn70cRawtX1OYHrKHiAXFNsjkTcFOz4xT80Hu/rEp
Af9nOjMqfpcK08n1fV2hHBjO/vPrebvXtvvPWeojHbRLu97tvomWx/5isW7kGAh8jduils8+assj
BDNqNM6/rzjnVDSmNvBgWf5JTXo8dHlPaDX9Wn52wCjIicTNLAesJ9bDFk3BCZNhR9kzPFvWYbq7
mnSLx2PIdltmpjwbhTMY3Y2AD+f/OjjgSoGOb/+W5EgvaWrpuQro1HmlXt7/nnN/V3b5NIkyDOCp
cm2VCC3c3K4LpeajcIomh+n88RGzvGedG+fV5fxzOa0DtnImZilPri3zNwXzuTtHCb9bLtQ4YCAR
EW67IkHez+FKj58UC04trq8VCkNSf/m+RNDh2S3Nvg/pzhPplOwwi+B/5tG4p3fh8TIhUTW7g2Hw
wAyFVDw+jG7lS1Qm1+pYGOSyo1s2HR7y+xaTds8Rxh6bogbq7Dgds7A9FpnAh1EG7siQfWs28Ot0
CJgumwPbdjQfUrx2Odwz0Eyd+ZBJDuTNO6juOOBAWA4z43KfB5kPuRJ/yu7aqwExm/EzT2EMjtbd
aDnMgTGzQ1FNGtQ/xzEWWwSvt4jSmIfRpL9hR3g2txfi0vMhZz9rmx3Az80GhxGzky2eOb37Xg7Z
ZYEqh4fResiRQ89y0be7b6ZoAC+yay3564mrUuppVueOuxF7+XY4G6Rhmlv45Xaqpf9W35W30izM
93GHT5yh5YBjh/fcwhRFsi+jHMQ66gin2MVnA84wHpen+0tjt7HB5wL6jFfn3LaEuFR/e6RqQW48
zwfZP2+9G2XGB0vtcu0TRZ13o93IylM0I9WbDZbDwphWbU41yyXzok+eeqNnJv0Z/XcasZJ5F4fl
bMATc585N0ujnfNHkvJ8uBvZrtSUSFhqeomoJcWN2A75SbPp1+VwMeB8swMxRsgnoP4BD0dPzumf
2SD/l+XLn8uhzS33KXOEKbAb8RaeoRRm/xYDNmYm8GFEw1g63JlL+MxsC8yY0fz1tO9O+uvhPNXJ
XTgpCDzIAqJ9h4BxWzpavLoeMvy0i/IdQy4Cpo0RRxHowY0u/M3/XSJMlcOIKyOW0Ke95X5mTINz
TiI7xu6hx7HO7JXNvrsccrnl6zUsTSs9DncfYT7kIxxuQ8yVuXemVw6jSo+GzAbXeRTPHTpoPizG
4zHpx8Mw5FTiALTbAUmcuz5h6s0OHTHo9MHmDjYZX4U6CrOo6Bvp0kn/HDJ+kz73YqQWLJ75cDk8
xfMwconYGqYglBQMHRpHYReu7NPkb7SNcbrwjqTx9NsxZebHMxcwo5nb8+Hi6WpZDis9fuPFdKbO
4yHv6cT33PExeT7+jVnIyPIA6zBz4iDQ4tAcYSXQtrRYEmvbBc8VmfSZ6drQOiKB/d13qodty9px
+gz5wUAVuAY/WI7LIU3j/5P+w0bHq53xo0WMFNOCm1YmLcaVtvN7sqBo0WywZSrSKU5wLuFWcRix
TzGJ+Lx3plHMtMcmpJMmfYaPdcQ7mch8ypXB451GGU0n5lu25Wd43DuLj4J0dOw3m+kPB9wPxtF8
MbifW7d0p5DPcvWf8o3qhth3j3x4DH8e83t1wXo8DxyF00+G8NwTwUDIZdANs/0fDsLVNuI/DKZK
9VFsF5/NLEfMav9atLi1sflsGooAd9znXublBgf5+tnlnqsitnpOUwMbLEfp5tXHjqRigi455zAv
YhAc06/r/TJ87nqVUoM2/JQfXyyuH+z+Exb3ZnTKfuIGELPmeXhCRspTjceZVpiSmlGbwrW6ooAF
SuuVOlaA1l+xvCe0G652/4rPxg8Y4h8+wg6JH6xFPIVSg42bG67umyrFpVlBhSOm2Xd5EuXTnesO
0agU+SSYfzpBuX/IBTD95t8VagNTb6ORr7OKGHKujA10Sb0+a+n1G8siTa3G6c/9MKRBxeyQV9gi
x/Tl7va+J7/3Fi6Pwxyb+TftOaDxVfq5kCKzvVWogovfnLlTHLuC6xeUi+MFv/0wuVO3uUcBZyLn
ROWEg924sbDYJmd1Dm6e+jmPCmXG5TU765wi5tqy3MQRYyedFNtrhHDT3HtF2IiTnxlUetR6dOTq
QNRu+++U7pwxJNKXRXCvYLTuf7PFtm5JJTcPbk9Qc1tVYow+MdM5xBm5dHa4yvbvq6/eFcmDzfOL
bXxGv5dnnfJ5kPs/ks60OVUlCMO/iCoW2b6yuO9Go36hEnMEREURZPn192lvndRJYnSY6enp6fVt
hmMY7BmMs54uZqBRoXLRgOljnGLnCXNY7uam0R44Xaeo+Q1PoVYmP3CzKKFZjtFKySfQmg02b0LG
Piq00bM8rRyXsHKTL1A2L+kaAnUo9so4VUdF8lNg9aAWOCPbGXR9hWRPeTnUYXS0hNZ++E91hDFq
OxmWHCRHq3Fxely2D3RTeuFxqnKz/w7Q3MxkjdS48mxMtlSbIZ7SbIg4Rthw6duLl7I084OuoG4N
WZQo1D2OUr2NrH0MUbBsozkPQ3hhD3PV5rjO3YEoPEqIXFPKMeNcixXH5x4t0Kyd/C9mBsK/PK2A
uJpTDZyGMHa95bGcwPzxdzGmFaUlAOY9sH26BTuiZUcXgIrzU/l+lPuWjUYuPWBEei+2Ydl8w6D6
ddOeUUS5GjiJsJ+BMxBw5MQnnUSlno9ixFuIN5yPovXCsDcs6iKAfhmNjNAjmWYSxuBmwqCAzbdh
4YyQh7wOmVkExi9iSimGlyS85wuN8h4MpCR8AG0otzXMh+n4tDyMzhSrh76Von2NjVco55e+lRwu
IixkX4LgZYpbAw3tHVQs+8csAg5Gj0opa9J0c9WaoKAbmJxYxw45OWSRiz5YBtQ+vnY8ChUcnovU
mdL2HUSPNSGuSo0SyTZ1gCapMWDvj8cjEK4uGAXhXV3mjyV+jksz4SZBXGi01STM44ygfMlHGMkU
ixsfPy4lLJ9XqJlrjodJBCDycBjkeBjR51LxoTzIzSFbi+MpOnP9IO0Cy2hge+wCTLF44bhXxnDr
AufD21xn9RYiYKoq8ACyil7xXq0s9WyM1KnOnDLmgJZculuLPaKgMx6gY0BZHDW/LKDN52930cvG
2XUM0RVnhImFXOVmYM9qUTavpA5d+1xdGPRYV88dOy+ekTspM2gPaHx1CPMTGke+c7pUd8N9cOPA
dvjTsmGBf4XyC9TIXngpx5xRhrvHA+5ovp6zBRXGYBtDfzj4dR3D9uicDywjEv5i+fO9WPGABTfb
DdQF4sXZEX5haK4FLhYmipcC9wXKLLz2xD/DSb/BpCFqJmvjFe4E3AZlxgl4e+xw1cPoPMNYGNIP
TPokMJ4zw1zHLy91gtfO6N+83z4czQbEnf+6n816Yr/ChPYmbYgTBbsT5sUkEIdRIqcfI5o9YyQY
je6y1RkWj42vW7fgHF1074mRq44iTWw8SJnn/zgq7A1aM5QJMB/laAd4NHiRw/5RbjnuWEjcjqhj
nHN2/XOT7Bo5KUOcd0m7afUVihkcAuVqIAWn3PEXmn8QUcZ9xEdvIerABRrnC4Q7i4LQKq4dJWyI
IYO1QNHefYCJyq2LX4ufuSzyEiRq5z7hxuyayQvN6e2pna91mPoegi9iSZwheAA+rLi7mk2KSsmu
szuGtIaxeAcbeHe3SLUOT1hab/XH7n1D9zDXLvX8SJ3yNYz0r27PCYNo2OjceZzlu0s/+yHsxg4i
QFVtdU+CrDiJ2vX8QgjInQGBMdGLbp69ss/tk7CTdLx3fD0BfiU7qvkcgYMcZ4vNTnKZWx/rO0JW
QTCsf5GI2dGB/bnZUXMYGwcAlih7WMezEk8OE3hTGPvcFeUYnQLGw8RV9CmeME4BN0j+g+IDUXmB
Raf5BMZEImS7tujLFVZvhZ0QH3VJvIRaCWOHl8A0/tnNpmEayNS9ofRvuA7JZX7Oamx+1Z0XaBXR
2HLncT6pRO1SwtuPFYUc3/ZsnKAUpuPtBz0TZ3B95uaSl5UNxxXVEP/aDxQTX/E1CQ2+ZcCqoofz
Hpt/1687luENR5ey6fYS0EwCnC3YLjWX1g/vNE7/v32P3bF3N9r+/8ds+EwdVGJQpj8BOXq4SeTt
XAr1GSvFPBl7bU8PwKef7Ugq2mc/t93tRz0Tjj3B+Td5MyQ7yywcft/xcZyiJzKofm4QU+Yd3nay
FO2ECcw/PsEYO0zBz6SQ7CdM6R0CsT7//1deKRBQ/CbTf/ry2BwHkfyDiUxxXcrw3Z6TxxRP3B7o
3caJNbMSbc+N9CiCBkyIc31Of1Iujw8ShdAZnzUXGo/Id2TzkP/UzZk4bzBPUBrK7pwHmqe1Mk7m
3txflq/dXWzobp+LktjtY6ITiIgVo5JYxc7I6mVA+WN9Nvaf1USz9AfrdffCl4RE+3lw1vGTZ7wn
+2HGu/Z84ywKNdiBbm9RsbaHoiJxZMOFePJ/j6JB7PKYz8hep59lM9Uzl96HKVgrpKzP+U6e+7FV
uW6AbmBjoLvQtNuj4+JehD/yH04kxyWDKEyOUrgkkE1r9qzpWg1wsJ1w6eK5FDbitZxNN4Wwxh49
Q5bb7aG1DRXhLO4lnsMXxDq1Z9RyulPyI3wsv33YA3ME2u00Xq7Zjhs8kbIa2ER2WNvLRLT9Jxz/
4XdaN/PRjLcJoSAOakB7hiFu8ilCzZDAPMnlDLX5c3tmqI4BGp4i1G3xZCAEmPWHuvJnGASqwkWf
vWPZsgyZC5PjeR8jXiYnU+Y3OBxt8QxpEamGnBk0kZ24jBn+tqvPqDlM7oUy5DMRLmOujvz/6aEH
2Q2RQNIIDXk+VGNEeBN4OTYjmj1JJPthTRxhhX1FX0cT3jWfs0GCKqKGto2fNxv4qtEdaHVNiOXj
WUPDkyd/WPX2g5SQVcCS7B9KCE/DX8Z22djU9gl/ASyEwJAXhSh89vOWz7YIWzQyMicG2kAT4TEC
MRteyJgPb5V9klPPNnGA+fmHv/FU4RhSNzCceAndSTaE+yfb6SLYPyfbWnEBvnAR+u7GXLgbpoXF
xXzqM8yBOwlX8rnl5PAYoelH7GQ4NT0mzDvEHP8Q4cMcOBNo27SPjtYKysmk4Ac5YOyhcCswabB1
AWmYoGw8w+PK5Qc57rxBO2n2UFiUPYUz9zzh/6OIpssI3R6/gHFibNyXHxLLjJgDR7w6uwvckb54
rGTZhN7W4s8Q/pSFs0fGiQsBAWacKsQNx41ChT0zZG0yB2QVJxFWE7Zmd6jyRPeEEjIgb2MT0IN4
jQOP4OHg0fG2xn/BupgMbjJiWBs5NrAVGgPvZGSm9jozOUj7Ga7bf47Hh57ordkPK/7/fN6/sBg/
UlaeJu3Bbyh92TBqFw7Xf9tQbWEP0wSoDYkWPHNAoOPHssHe6np/ZRL56S3ySsLZBkYhGH7rmmac
ZbPREjqdYp8+CXwZ1MD2uqAq1w/9nFwcD5lhovMBb8DFWo6vzrXvUEDujJRNa6rEIrg/sUFr/cu0
GtItN0aHF1RiD+xeFlzwV+dMJYkWGSm6TU/xcTknTuT18uUDDdm8TLOYQODzxDMwT4mAligy6AQd
ysT9/IAPWe4N/0TjbDHJTVpRoAfp762FfVs032iAGPkVXRvIa9IGNxROdZYz4c5H+cSrdW8mGBwV
sX/OunM7oz3hlI/aI/ehRsYZfUu7eQXyORo/4cbnqnx8oYpZ+dJ6b23gAcRK8hKwdFGqijRA4UUu
oC0Bue/iNcElY+OxKdeJkXjXts88mo83GYuuGIqSfiFx/aBFHBZ84pTo2nRjxpMdzX45KaSHivKy
E1d6YpyxVnv5nFMABWvrE+aDNxvKqvN5jlf0SYt5BYDDwwO1BGmJ5YRUwaUjYTdugvzwpCN7NHsV
fWQhhhfD6tfIa6Nv7CznteYsuPN7sxGHOcoxfy28XywYHpGhDb2drZDQ8elCj5lkni44NcSzRAl1
7Fx8+B5FV33sopjFcA7wsLmifBVgUt0XbeJbJV4IBtuhvFGcS9ruBi8/hilGG5EkSAtyf68ovQs6
HOb7G2s2X17Y1/hVejblkZZF6jm6644JYK1nWJPlM2BmcTZE3UouLwkicOcr3dLKNmb+pV6G0WtK
NR22GWY5joVHNC210neehW+k25c7zwge5HcSiirf7K2dm9RR/F6jBb/bGqh25YCNc2nkbg8TImr5
3/O6qd05Ygo3auV6t5bcgQ4XxGsd3zv/Dvkhl5ptsseOPMZi9GTdWjtvDMvjIkHD17uZA9SMaf1C
9gq3/Kv29Cjs4h5+DP/dzh14sr1PqvzPjsZ3vBk6bJFm4ygdwSPcMhhND32n2a3nZK6f3/8peTvt
aGr1WD1fU8OOvMyadOx8m1F9cRm61jayfdxhz27xRnZ9WGsDpiGpvHGIJYOG9IC7mZVuU8DySnEr
GEHj/pSPh6ffzk07f9MyzP4h5c6yJhWRt9f6ThCvnJLNnHczdhnFHRsbr3raLuIXOfk2mr6G6leG
oq5zAML8sbv01nm7wNl7pUnX7Z8qTRF6b6853bpRl2yTdp7HMw3eQpPPs/E72ZbFSM3/2te00P4x
9TRuvDsKGMyIeZpuGWqmxILlRebeKwvtivtUA6DF7fnPKPbtl+ZVZEgbUTy8KA3GF44K8jheEPlB
Smw7N61h3g3b/O9Ok1N44O5s2252AQehUDo/dTfWi1oZ7XB3cTGgwb3Svpk/KLYBj590g/T1G6Ek
PHqnNzXdkDDTHmOnBcj8vlBj0rE5IZH2pehkdFHW+SSMUhMReGRA5uc1AIgX7CLL10xKy3vqV0LX
7R4d3w2q6GjunCnEQIyb3zjAZmk9EGzt2PFa8xp0ys2LjbeXYItC3+nvZfRbn/FoNEQ76srLC91X
LKRu+t3Qht6ccMtiOIouUmVjBYez7iEkX6F8kBEKPCV8+Yu2TPvpLib9WqfvRmJ5Olm3Gtnf94NZ
mJ5ivLzL9e1X1sVnK5EBuCmJBOD1q7Y6tZPvLd6SXrREl244GBf9n6a4ftQ0vlF5T7K5ChhX76me
21p+F9WTrgLgV6XdA1uWJFK8E/vu0+23wCgz19uoV9p+Cs1y0S4WJQWHV3bxDqTcnQ1mPhmjOo80
iHGfY7Jzu1Jbtc5gLE6pEqdjfeW6nd+a5Lkmej+7keFU+8ZlXj9CbkXrWLeLy+WIY+RBVbVj4iGa
GNRLlDZI4a8rtu25Y9JcPuAwGLBwfBtQq3dPq+DWLnT32zCI6c3eN7yE7vddSrmfM6IBZPWEhDYA
9aT5Mu2RkRfX2yWwlb46RmLbr7GdbJ1896aoJN2l0NmF5WLuuKZbXlwRQnVzNCFfzM3D9ru67kXV
Viv21561fHG8lfxLgxsrWL67+i8OXnsn4aO6h0op1xDMdyVRiYaJJw5pp9NxPeOuKeldRyIhB+TC
bAvUjQI69PoOZVVEmYDy3rjQGalWaoSPwarWp5m2Qqa/oGr686DZDelzoc7WmIsq7fmWRe/Q5vgm
4hz2mCKpfS5oEyblLWgc7lxjZYrmva/krATGgkKtd1DaWzB53wSOzu1l+A64d5UUZ8OydGecSUqP
XnjHr4FLXkcNaGn1052K3vpd1B6yy7WG3Un6p9OAGmHDihKdySf1d0IYwCT/qFsyT2GO7sTzmIeU
ogH16/Ue4Oa9xs/evuidZP+cBQPp6cg6XglsXI5cyUjcwoV9kq3qxn5bbU1tChVkc4uhdZ+r4EOQ
q04ppEaD8taP7rmfIlWoxrsVv72H3z1meRtmdLi7/cvhd7sIE3p2JluuxE18C5OiGrKaEgmFIHs/
Voj6Wpmm979m8bRIDEhHbbtgV23cboF6X16VvvZ6ekoKhl0cNLeDoqzMps+90DAGm/YuBxH+bXep
gBeaeJ3z41Zer/yp5bNHI9kafNSqOnzjiBPi/2i+T5sm48gjw79zA71vh1dtjZQKTEcAvuLAbJeg
yyEjmUfOwdrcoqXbEBz509UeaV4/9bNkuNkFH5c50drl3R6Rm0TtD9WGThNCpeZlBgVOD+hFjVYb
w8LljdD5iUV09Dlsn3FovL8zqjt7e+fZv7DbUInpRs2dBC8qCV+u1+pvvlMn4I4de36pJ0UcUM/H
I7SmX/m9dqbeJq4zs98Tqx1daGAUhzWFiOrlRRzHxJH1a7pjXUUFnykppg7NwwtyAUu/0cAoHWUF
ns+Aj76cea8FdIxCqjsZF5qXwo/p8WENb/dlxkuOFTwpi3C/q8vmEq+ZOjegZqxV9Ut/0lDM/ulR
otksLsk2hc/0J4HM6z+qDqFoc1u0l7EJLkoT2vnK4qzxdtpSJtMqHdnpNG/9TB866ljJZ+8Hmlbx
JNhKLog21W8Xkv36VjuLWzV4vyeKM3u8N3uLVXa3RfX8tV+0f2fil/d3ZMd+wxLdBMCT6yHNT6/8
u2B72uWL91uvn0lsrSjV4s6RJ+unzD64ydGSMwoEJdxxUbTRxVnU7Shmgmp2bp+//GKb7wA6q3Nd
H6UlsM63iVqsOx09tUTEDePHd1rhxx4nYCY4i4yqntsgUTxLH6mg6NqDqj5W13+a9lf2Is+hCvkd
nfJ2+H6OlIlxwyeqesk16bvN8g1tinWZbG3tz+Gmia8I4XflJckF9e1XUYKWcrDi/W3BUE+89+P3
e6ObKmLsX+FafsRncnAmtCIsbNpTvwtCJqVXsD4I0qj/LOuQlGx66VnG8Zn046T/vIx7913coWXN
onT1VPbvesAjoKmFx9GNdwpVb0Yyfyu9vkLHaQrxKo3MjhTorkePbBPdt1WK1C54qypPmWp/N/TV
SIpPnXsAY9IoIWo8Ki1BNGxI2rG9JA5z3pP0DVrLUr8Lx5c+V4bJPfUMntTRXanh9EQ/IS2VzKzC
A+AD8Xqbc9a0DVD809fDd4curV7j4H73eUd50ha8qESjK2Xsnfcmde5kfvGcfk1GjeZlpIQjNjCo
SC5CwzzbG3XFMxqwaFGySKq/Bqw9/aY/KH2nqxDKM81r7b1Aj/tlbDp+9GDwtXa4uTg5Q8jHU7q/
9+ERB8yftgBcKyyKaucWRvHSX9EMQYsoPF7guU+Ax2yPKlUpQuGq6KjkVSbvmvE5LcI1nRc0zDwa
qoXPo62X51KIumRuBKtziGiO018ucSpp40io9DaIqE3LQ/x7A5tV6iXcqT5/U2cNHNgTuD6yBEKk
dqAE8W+9Kk4uoGCSHAWf8DVSj80SikX/ekfqRt97Kvzi0KSswziRjQKpZhcSGiRpwiCaHA9TnVLD
JWldk2QVLy5bQAecOWXwNcoa5XqAn2obCGZPe7N2pa61JeikpDUqatAslQkwnjSnyPAwhPG5ZwXc
J+mZVfBo40uKdoiAUu3yPvRmHP1Vt6jHu9c4/tVnF9d7T+MdG9muX2OqqagVeYx6M6jA1kC6mNIF
mII6UewY8slIVD/jHihgA6gtm4m5gUpmyl8r22/5egc98AfzWQuxXe/R9Ckj1pNvZK11D1x7YRTh
5eqrNjrsDk5rG7rg9nUwMECQysnWD65x+H4GmhEgTHkzVwYFn/WqknlkO5S78QWn2N2jLtTW/brw
nS1YSidtSdWbKat+H/S1tTaomaXUFB9AQ97nRltm39l3/M2a4SwusYxQ5irdwVJI4hVMAoNARbgN
2qnHmy1HjBXbaQCHyge40IGx2MPfMB9zYsFxHkQ/7JP51a7LQ7O0p/qx+4Ml9WN8hrv4fPfnbBkd
FAlrS8L31Q4h7MX0wQyEXRW1z85yRB/gWF/8+FfO2H5yP7EuHgHyL2WfIkg9zl9xuu8ZohBwr61e
+FTWOvTbHlUu4ZLJ4+TWg+ifenwfjD/j631Q20CZkEBxuQTq0fgCUVmKW2H/btOu6Ujz5/4xK05K
UwYlrd6pi/l9Y+6t0Y/uU4WqT9vrDj3OnOpRX26xQnuavAV2x1xmqpch86o+5aYah2pu/vUo3jMN
L+U2PxSXUDtcao6tdgApskZpAOiC6B+1Q3/5t0YdcLJVoJoZUIi+JCVw0qLAUocmlX+gFhqj2wSY
v9u3uYzW3dJY0rh5DXrYFIhkdleQBqUAHQhifdaua/DUun2EChdKCwlzI/gB+BVR3ps9nvRmD47U
DJuEW8UrXA8Nkz9FR3PTO6ZUOjuz7oDq3+zfJwLE0VFdWSt1noxwGg+RwtGRPUChA1QjQzWjcVW9
kqu48uxNc4q2Bmcq/Xa2TKDck9fD0+0p+tCNLDFnBpHzMxlv0wca7T5HSGqLbGfNVGq/OYnSQ7k5
tfh2i/19n6AcnjSmVa/0430vbo8jbA4jvLFJHq+wJQoQdAsBvwCxdyA4ZdGs6AdUdq96K3NjLJD2
t3N1DQjMEqhZ6at21SwfexOk5N6gWWQ2LgcsFn0WbYlXrrSFYDwYm8cJDo93Bkja8hOCPT1rGy6Q
x94dvmMycgLryE+WFMMXJ8hy3/eOnEKEAw8/AnOGBZZ77UrbXKlNPanHGJp0GyorV9xjyFtjAwON
pCL5QrnDbZCipnGhgsDATbdhWPXIkx+n6OcuUyhO8CyuqGZR7iF3fi4PYKl8RH4K+opcOe+mj0Dl
PIqWxV9Mzhvbwslq6BU4y+UQ3k/QgY3j73y4PJDkvX2g2q3UlaADS/dZ0qPhoAdlvKtugzy8n677
/0dMZQQexLkrT+iksqR2ZXy9Wh/ON0aAYFlbuldhUYU8ADI8h3TWWYKKKkASjiTueMA2Hl9UYlqw
N3X73UNYp2j6AjvB6rq/7i89I3mUSfSvXmXfIumR7jUJKVSNYYWj4VSM8gg4vegC3OFOI9exC4BS
JDexm4b8j3ZAbTZ3dwTD0P4x8xDBSLz7CYG9iX+7TWT0o3/IRMZhBCQRuoeBqN1wVaybJayKSGPF
8S8iKsa/JJKPjZGh9urcBXtqVR74RC8PzQCAi7V85LfYI4tAvGndIP1Nv7kq1TWKSW+d/rrDZsma
OfjuF5csN3H2DXyHSFGuGTdAM20OiD5uzm55n5lfE8QnGo1V+LGKro/3yIs6TzvUCKLSM/9u3y0Q
7YgthBTw5ty7cem5f2QYIV+suQZeJVB+Fdif/NVGrH6/ngOl3We/SKTZ8xtxnQArcRB0UPtg/+Eb
fP3ykJdGircIugxQC2MjkuriAUuAUszQF6ACqEwOMMbXKH/u0gwoegeatf02R3wu/8VQNoALIMXk
wCD28rq9bpXDZXw/OtSntYH7E1PkWFB2SFmTV4RU5/G9Cymlo5oIHXt791FMZxQfemQhUIQ3jv2f
1tvgJQmtM1gsxNKDldQqqsGV/lu3g7O3wMYFLsSvqdkwAboS2ACy/6mJotgKeFj0/RBCBq/w7utD
qTR8h5wXPlNQcUUODCgMBoniRPD9F2D8xElBdygGc6luamgIkfVjPw2i0A1U6usfIclg/XY0fwOI
F4+oiUoHp1dAvdk71Pwpmftzq78VkIirn3iOp45cVvIckYbqlz7TCYuBu0TDXyRhChyIVMe+mRwy
16cVRfCAAmwiiBSRn29MvwCsJNsUg5rqMUpEJwhQsFGyAMQ3X/+t5+iyYRsGGYPgfAhhhaAFtRTl
nD8dyVZhvDOIKxiMXrvHTdfXg20Umtz5uq9NpduuTnEQmDQaJTItHoky4KwPC39njhTg50DWlW+k
XFKRS66y30kHnEDwd0jNG1+8YRYU3ibzUISmfYIm4/LLIAbFVhj9xxfxpmRJPGlOshaADZNIusAI
zjVVOcjivuU7ge1fmABSrB67HlDUFNfaoeJ3Q26qvg3oo0Up8K8gp4EhS3kkDcGOpXejwAiZsQeM
qn9fAgg3bqbvEdlafbKaQHAWtL0y2JPiH9LuaQBUCKk7Ai4OGlkAaHXQJwul9k0KG7qAzNnA4d+F
n+RCVshxO4J0PSSqAkqK7r/7r+Fe28jJBDMGCvmkn/ikIPlkzoK0MiG7h1+wIoM2FLD3nn8JlPCB
syv9uU9nmkc+z5i0lpDyZZ/6qi8HppQSv10aXPCZpWsymMm0pZg+GuHq8V4+jiAKC2aEwYE7lb5G
zkDIDuwVxdjqGH/dWJuCpgAPI26+KVdjLUTyR9LiitqUuYAngngXKueY0wGi2TSeCARC65PL5JHE
wSngyBHOStc3aCFI7hTwLQpYj46tC2ecHOLhbd7bNYG9mABONFPX2W8MfM6nrw6VLM8f0oR6dDso
iN5303JBb2VfQOTeAEsC2Non2jcgm3OSzGDccTvkHFJiTpAMCOZoroC5U8Aq0YCM8BngVuALUKJA
+ntHfgLQNzibgKPocXDl48hL0LCUAyhksAR1LL4BxBH45BxtrmlatDhDfWJM73QM6EDPdPmHzRU8
Q8df1UNEYYDlxqwuy2LaELQkwVIgLDiUpW99PwY19L1QHqR8C3qB5Vv+UToVNVTYrq4+YQ4KqBoK
p7LFfSC6Vg29Bab+ssln+Ng8M4g3OrBWxvA2/n1wSiki+8W8o1slDa8CO/BTJJMC9HMZ4Myg2RLo
SkNqW0ZuPw6BDgRGYIcA6puTFrXJr2agegVgv3kf9Hn49jlQlxZYiOk42UhRbEHF8auP0QNqV47i
yH73qSz2CGqAvEBUOLAARCAoOnaCdJAEBHhGjwC/KKAY0qpADV06s9Kua95QnP/8AVIIziXLNryj
DlIX+yZIM+aRrjSUHdv9BNkyec7bHUkwxCiL6XN+m4PGPyWCRCdPgfKnGzww8fZJYnDrMqZII51n
P8mS7GJ7QTCQTBFpVwsy5kwmknzFPyWl2buKQjRUUJuSPv8pP0vkn/gjYctPwzV0qGG0UsfEE1bO
NWj24DtEx9fZmpmLyxQzPjvXSCE4Y4GBuMJHWKGp0sF2igaubSpwJlH8OqVfEeqi6VvlzC9iUg64
uzU0WBytuC6DBGCE9OMGR7cTpfGBM3Mczcysbyx4D4qzNI26yJsS0UFBMyAo2Jt1f/EZJA4RZLyG
ejgFPus6Jb+esT+9BwAAicnk9NCFphUKl2P79ykOxruMhauwGl9I4oQughPiDp+cVEagnG/KUlky
SOCbHN11JREsmlegUuNrnaKjWjPUc94p6yBBnWjNiCHFq1EBmgso5+BORqJMiMe4ZLLhCfIu4opF
e+UDdLyox2iHMi+WDXHGxAGqMTYo5VrqFxoYyhliHmgRdFx9hbxmBG1RjVvQ71mhTJqp4Lgco6sy
Bo0Lxd8EaBvkIuY5+zxRGTKKvgKNdJbSGgco4BYXvufizyP5nl8raAvsL3K/HitDY9GbNZjOs/iM
uXCdMnuJTwCy+kiZtTWTJSZTZg7BdMjAs3kYMLP0uiCJj8aODANuGjt7B3D02bI2fMH1GA1UHsNi
cPtCkUV8FmcTz0ftlG6asq5qrNu+9PRBA0ZHx8ohxp17D9CuF3w3aLfHy+04PbOVsn5MlXaAssh/
M56Ai8aCLhWbmUwfJwxpmy7jTAkgkVo6djJ/ZiNw2IJWLHsH8gp4pfX4iXubs4J/WUZD3W4HMid5
HHsgExQWkZ1FLR3GZ9p7sDb2c8jWQGPeKLuIIs2bXnySyWFgrBhkJVwhs6WdLFbEDDMEzqNSRfiI
N6FeFykAuLge5Hj0ZhVOMPSFhWDF9ObsG2XObCB8F/1rB+wrfjN+bwc4qtwh9OvN/t8+RTrUjKCC
uMnYZebNVsVRaPNsbYQnApcJvFWPbYHNlciB/AG5PCWWjVXrE6cx2A4ZjhPO7mI5VWNoAiT0Xucx
HBKGlPWgymMzG+ADrnn+w6dp4VEMRCjCpS1E+J8QrzGrnrzG4tqBzfIhKG98fnID3jKfyBy5h4Tn
xKqGt6KQAz0QxGrhT20BN8yg14dXwZNpfR4seNc4z1ku3hMkStPnaZP/t6w3uzbzz+nB3ISRo394
b3I+8FkFfhi8JPLOB4EozqEQRggNIT+7l57lvTxI+L77E9BdGMwd7rq/1xhTCv+JepRTLqjbyZTJ
8CIfVwMmTbSJ+NU/2YXoH5wwwbOp0WFT5svBUAL63EzpKvX5W8VFOnOpc4RF8yFWUCXcXY2jf1fu
TuCDcLXgwQHIcpLjdsldTGwMNHUenys5xFQ6usyBJ4NHpjBFzCeZrjuMfuSRDI2zm+z7gZWHFRbH
jQ3jc7Dhv8eJ5wFtNLSnjDyElvI6b2ZzEvwoc7YKT4t4RWi/Z0/daYEVwip4C2moA3wtPOafkKqn
so3PCfmIv8aIdylT3JgQtZFFRC/crz6eULb9cyohzR+sPun+WpUhNOkLNQHuj/nlE+0vuQQP1AK4
8VoGDgRCVaUlHKoJs/m7NgMsNMwyVxk4hY/DSL5wrR/ML1o/3d8hFUO9NW0TaFn8ZR8uW2XarrES
na0jDSPUX8KI1W1W/lMO1XfyTzu4X9ZcnwtTsI8b9Yg5vsBrZSy7ZW8tEuXX2DgznbZAtNSZaMtq
8iE50DgOvkvweQaf1uLxLj8LWI/KFUlC141uQxkKYboWpTBeX7/iOQkz1qoCmq0MSEkhicqMQxX8
zx1BTGDT97woraSdWUEGnVj++HX27AHRChgXmSFW+TPoHR8nuIJr5NWO2DQLzyaa1c7elGSkpTt7
wUWkkHOSxUxbgIrsjaRIbm7njIILHEYmGSJj7WRvCoA6CW7O8ehy1sFPxPX5g3iMf+jMOOodzS9t
wSf4ItvhjJsIR4crgq45veOQeBB/eYYtDvbK50fuIkS7xCFNnIOwHl+c/PIEafnKzziDT1kiQblu
MUlJXNkjAUGMRRQWp+KEm4BOvavmRN4eXlNCAD0ckzg54FT9KCKWgE0uoQSCuo89s0HKEcEpTuBZ
6MfKoq5IvB+IOx4R74hZ4eNAstyv4td/g6QmBOD0Q0w+2uIPQ/Ejz+TjUm6yvrhOSLOWywUFgDIh
hqgb3Nzq8UGOsvfpvHLf4yw6p2dIRjBKxfsUbc0N4z1D/OOP070e473SV3SO4+I+4q/FL5vIM3V8
1UedlHD837ibxOfWLHg4dxQ3FQ4JAZrNr4GJ7xTvCjcUMckN/aZLWn/YU/G0Rj8RRtU++seI2kIc
ZgWeFhXPXfdnGN4Ts5mWFXuhPGndO75b23p1P318hdqo+4t+kBTguv7AStE23qVnFYmCR9qgBwH+
9m9kCCvcx9/Nol45rp9iixNwacXHhcDBCYTTq5JAisXRVjyCKNZbQif5bUJkg3XdLsSyJU6CTxvp
bPwxLi4Nh9XbZNiP8Bq5b/8GchiWULLgf4ge/SMgU6Ygs0EoccayU3o74i/sK8t4klQBokEtzMB4
CFp+hZLRPwK1+Jp2vVn6i8jIvstDt5El41LBR9d6cBc04ZPsAzTGa9Rb6+vm0C3dobHp0Up5SpLa
Dv4CLFuRAA0yp7yLt5s1sB4UoGgrnfFk7TiADPFj4SGHW5gY08jOUIjvgpX2xu95o8v5y0OMIUj4
H4/+ayxQH0wr/kZ+NQdxUP0hF+Pvx4lhnGOPuCcm1x6nUyxe8/eB/9whRxku5YLguSnuSPMr/bXV
PvtJ5ADXLgIKeiDfXJSz914hNIxSTb8dLKeNAVXaFW7pITK7u/uZOPtRLYhJiZuOGBC5UZLDxveu
CoFtPNCx0A3Z5fiMP+/YrgipNVrAx4kowEI/aGPTZpFgjn+pawTwA9zpT0yEACDsIJcdc20DwjBK
GtZWAAswOsQn9EL8ENoRC+NUEstwjaB0/olEe3ncDwQgYCIYGAdj7QbcWNwPOO6IpsAweRsQtOA9
bkpwwcKRPuHUOESO9ymlXNTMYJ66PtEdbcPhZ5UIRQQSCnh+ZmtZJVoRFxuLg5YsHq2J4A8nVe5B
gpggDCBGQdeSIEXRv91GDYBhV3BfCcr2eQLMy7CsAF9udA05BcqLo4pyZEuWBmJFFDE0BSpQ2fqH
h+OPteP+7t1Aw9kQU2ZnuPPZu6oVnYL38CwOQmsFObkGvFKtWAKEQupw4cErEPpInFlUNMDLCQRS
wgUpvxN3zcTVVo6ahc/tGcTmBCKjvHdNn9gcCQKRS63coVYHKJhykDh9dx8hn+UA7wT4PI0/iMdV
w+LZN1bHopjU+/BMfAwqiAe43oLt557h9BCXKYDCZVu4lAHoVAcMKYqHGjAqHmNicKwem4qYMQIR
on1inHg/PxJORdQaodMbI0rYdJ2wJbL7KgopIvpxgomQJqJDEUxQxH+OEGM+6JvlgRjjHvrxIpQm
6oq+8CCZEeZyRTSxTfyMVJRXTte9WAL4wpc6DtpucaGSqBqqa/qY4AJ3iR+QXpieWS7n29ryH0MQ
cMAJDa+KJbdNz+4Xqhd7+h9L97WcSLJFAfSLiMCbV6rwXgiE9ELI4r3n6+/Knhsx09GjkQRUZWWe
s8821osHy0X2pyfvpA5xLLugpg42r9u2CTv3GNwNjQB2BpUHJKuwu4UTRk97jlwMx4V/NAzzto/k
G31Ol8xn8+ouqDe8PIT4VHuK+2HNencL6zGFzlaxfsOY5REut4viQbgfYt+yjq0dN859/H9hewwr
sbBpe3R972IXHhrDYfdL/e2OeGzsNHbXx6MBa3e5LGYvfnNzDrG9SufhDR5Ofa8fnplH3xvcrqrh
FDUyAEOuI4eFY9hfLB633snt3blO/nQzXXiPuAvpsbYkzu9hN7RtJ6vOi1BV7sN/+pDhU1U8DmYZ
Lr7P9RjIPvU+XVyfwmNp39mwdz79G4u66aYiBiwJbidlxbTdJW3XCqskFTD8+7ZqbLmfrLiRJbmv
hZdZFE8d99ExeIw8OX6nbcbXw250UX7OJRj6pBa5TTO3iMP9d09A1NswsrCuvDUf3333U4gxBq4W
S2jflEYSvRZvvtNV9X68CxuAj88++ce1sLtcNj/oD07zXL5hW3DF/XbLwe81MvNW5qWOn0/1UpZq
vgssaFv9G76w27ASklKcPsKlwOhghn0NY1wXbjOvegTMNrximOYYvdot79vIFMOg1hTkWPH0Tj/s
TTQ/GWtv+LSYH3GKOduXDTU5OIQJzuLLJfVD1o9X8094FN733+Hf54/l4hLju6+Xleel7vW8hG3N
XTnA7VQ/3JQLZSeSa+2B9P7MUNhY+0XPjNrZXzfFqnmJSt5o4wHuPEVT17ZhoDpa1s5iMzICNICo
1TWrksVnSiGIujAIQhL6kj/bkPN3Bnle/FmW09/cjzNSx2WwbXGbvu3LyRcNp/JIXTTSg9X2hrQv
Oyai89/FM969Lb4eA78kO1j8USO+FRo5o/NgOh8A5QMkdhkxZbaflxnAiKPkKttfNqBt29dtg/VF
+Tw6G0qsYhQRCMkxdur1H3W9ehNa+yeLnaLOFOEW8krkM6biEACzJe7vbcYlKgu2Cp5x/L9wQ2se
Kk+9KJtv626LBN1W2KqL7QY+4dFcIsxFPUc+R3jiz+ERdnWdR/6/deigOCP3hmdx9jd7s616Any/
eidgEXfbbcctDPAHRoUH2897qLyEpz1sdPOwBThJ/Orw4HgNVe+mYbMOdca/7Si9bXrqPL0OzGd/
9hV4K4WwndgDTg7jzL96kMeNATwwKBm+7/GI7TSOcOvgfgkuretkK5E4laeZGrvwRJrkODy51rsa
waew21jbHlwHnZPlmghbg6cbEc/HMevLwXqOBHaqpZl1Em61Bars/fHmnJ3qbtyCMCcsG4chA2gH
/1t+Ho8wOUalliLw412aEeLtmOx5RW9VRfR+Z/NGnKRpGD7fDfjSmq18eF/b76jwY1cNCa1oh2/5
F9c19bM71ErsUUhyMBoJwVpzmHeGhUXFg/V4SX+UXsNH+Dd8VBxlPwIFRMyhk/xiQprV2Ua5RZjR
pt4pEKZcZUNHbpfYPLlSqIU+Ztff4qK3O5c1z4s0V6Hy6dydXTV7wrdS8PdVTB+zvTeP92aJE3+q
ci20n6p3ZWb7XuAe15CFlz+XBSWGj+OM3xFZoHnWMyzXU1Fa6CC6iNDDD184/k5l8BXLy0eNq3Kf
s2GU/k5Odu1SJxWNUp1VnCwHZ0LR5mXxzACdXUv1UXXCVwQ2trCWeb6eTSmDI3qp96ymo3M866Vb
YuTryTgkX5ronZk1P76yqWgV75un9mVXbudMlVkf6uza+a9Fb1879OatQjM9ydSmGqv2+jPVvHxP
h8/o3N12M81UN9fVlTVOjWNE7pOLnhWwSe+OTg0Wvr4kccPHGzZsk0QnOeRQ+lfUVebL978k3ND8
3Qg6SizjXQoXqJzvrpvXD4de/WoOd+oaSTXXJoriB+Nj+9m+t0u9ByfxZGw0XZWhLXxkPijEGbtD
QlLafhRiGnKTvK+l40yUbiGLaE3/YKC5+OHzvplMG92nhu5/dpCfRg+jkvxbprlcN+fdSzvRLP2e
8pVVTwFaW760n5UiipfxbtmgSR+cH9yrBgf8TxpLLyW2KzpXiy+L3top+TYbFkPqXSV49qpAvoJZ
rYvXSrz7WcMbM9RDhTmBeQjtsSlx78zpRS38+Wje39e/fsm0e55A5sTnLV/S5UT/9iZqsk8zVUq1
cv3kgGMMtfc2fnSzzXHSMNZZPqBQfjaKntTh4fPYP3SuX7PaunfpmmYK/3s9O1BepAYNCAErS36s
fEFF51SKDdzgSE0ZX353o20vU5+xz0NEBaP4kPG8Mi2vu8ly8SWHd3OsmuvUKSSM5uZVAbqGcxM1
rRnjoinVKQ4JgosubVaTtILQzfgDQM9H5/xt1vFg49NcnqO0UrxHsOpLlKxgD5M/oHQ2hgQVxudO
UajrW6pYWeH+vx0v8TLLdB7Xx+y4esaI8+A3jq6p52nxxZfq9Twt54xkx3nJjIdeGpJwY84WnSO2
YqPUhCpXCqaOdGAo4wbUl08Dp8vHUbeqfG4/uqcwuszh9MTbd9OmfDC7/tDFFig5b53jW1qewaj0
ku1v3PbfXHc1SOaj5LO8fE98l+aVUtp21dpuDBYz80ASC+fnve/EpZbZVEK10CwEB8NZ6zh8LCLT
5q3wgHLyFyVdJvLtZSXfYfFyrV7TQe3/TNgmzInHtF4EOuYmwQUhVZsx3iTrP2JojVMPfBtNZgDd
jXey2epzMUrg2duaEd+fPafcLVsl6Xj27pPSw8I5wo9W7GoRy8+mlaWeAtHBp69Rr9O3P6YmxIUU
pV8N+3trGI/En4+nTiG2Oyl+kyf96JnVYSgA9V7p4lvxonxkKPuH9l4o9NbbETZs4d7f4nAPDmQB
qWYBI5UFHkXbOiriWDBOmZ1fcof4EUpj05yalweoEF99BjLN4DjJLNp4YrXzuXZg2zE8PBunLzK4
cFb/YbpkP/K5VnrgwFRKFU9trXVohu89DHagxGlZn3EImSogBnmFvrfwrw70cVjzfLsw1AYiLbQS
Y8U6mEz56f2Eao58+l5dZatGCOdrS0PyhHapgNeV+6zi4yvxAsh5jRItTSqGPPF2+TCtLGn5k7Wp
thfQl2ckrvXK7QaI6unrtr632xxfdqW+QrP0+sz01/m6ThOU5VpqhrWHx0UNeQ99wkU6j1al/kys
V7Iy31Vj4Inua7HtXu1y736FH2Bkvq4oOYsdV+G0HJxajr6fxa4J6XGkrThjGlGKrS3AnhZVxoqm
00pp/w/leD+CCv87+x6rzllt3plW9hb9spHD8EjEZs1m+jYoiZk3wRYhmVR2Yfs6KX6oYg5/+Q9l
gBEb8lW6vuf6P20lV5P9rC4bJtld/i47qf6xWuqdPhnLTdRPp2bu1WtW1Cws8sNUet3G2DIy3bdT
w61CL4QVBNd3blWfq27hO5jDX9VIXOVoBeJNfWE+7ONi5t2SrytaGYJnJ37NWkgum4p6uoxSvrGN
NFi494tlfZuoqX9OeEsLORihwTAwv0LT0NmNrJDLTgFCC7d+WtV2KFAe9WmLOuCqBBLT/P1ocnCr
H34zMQeRfER8GhvuPiNzj3owXDObZw96SL/TfxKRGY380WxguntublJUPuCUeeKG47275VzecNMA
yZXN8SV3CVlD2XCNCz9BODF/PU4Kxyb2kvovyBkQQt/0Gir8JU7NrVZ8wXDCtir9uI9K7Q3i47aR
KFSWbFe1RNIfaMwQl/xafKnX1dAt1tThINmBTi+sFXruvtHEVu1SVmNNfxefLk06UJoUjJ9b4we8
g00IoFelmTu/42PWdJtYOswDcHnCnZpGt7LXKP+iv1ccDj9jd884aNNaYCegsJczTsqQIZCIZXnJ
oT4ZiuqbN2/HiWt8P0tgIhPb1GVNDGFkQIjSjzcDE5WjakFr72xMz/KCWyyXuyYXLdrdnukBylYt
mOC195TGPQxLoBfE61hbjjZvpnnF6Ov4lmrlo30DjA4Y7hW+M1fat0r6EBH1aja6qd6VjeGx8XzD
vg4oO4jN0bh9FRmUwPrCZnh0tq8biVG3ypWztqpmEbaJx9+xvxlkmLAmGjwPNC2fxeau+Qx7sLeM
qt3Ti/WD5Uu06ZZw1JwAUannOU87AUDwQfVEjQFvv1ePpaaH3WmRXjZ39mTgnRLWN3qlBWhomCY5
WP1tN73kra2HPV7r99BRqwBwnsRjhRYpl4pOgxvHgCv+hxzlLE5oqWf2+mvBXoeM56DkpDAf9kgD
c12APmd5mCjB99/Fa6muzUn9qIPtMIA51x5POPDJ0bW1uhB1HciqT92yvA4g3Gc4ZOu0+dFR7OqL
r93bvhOoa8/K5wwzKNVwlONYraOLamu8bnh6UcDEftcTvZ0sHaSXE26CXrBR+JEpp2ouvpwMoJD1
4l1rOdK35vqHCn5j7R7LI4gyslcuGDKILaPbm9yrpjanvu3E8wGn9/hzg1wSaqVVfKg/RPpKuokN
uU5fmKhOSG2brvHxVuoLdEq0swXZRJX1aIdn9nJq5geJ6u3r1FusIs/dsn19N1oApjkJ0t1Sv+B5
+1r79TKTB2x1P0WMtE5tdYU3BJDXksWH/u3LJVuPRHq108XybCmRJPu1msaPr/OyVTwMYRz3bxuO
0lHH8y+CrVTlchtSHsK8SWOWwk3UfDpZoA+6gMtfyiyEwyOXAo9uXTvKHLo2RvnQCafHV5aKxD3i
fSTIrSpfh/IDkUbl19DByItKeDjwpJzq6HHCjhmS5Oqb0SumOZqfpZAeSFyLt62z6M4nz6PsByeW
7tmPA8+i7WgatU6Vu3JvNQkJL4e32xQ0o3DFYnn+bBvXQ21TYyKJVTgRw1HZjY4yOkuT+xd3sEGp
nL/WxV5t6vwX64cpjKc48Gxtytlt9GztG/pGFR835CY2TbxRK4tYeb2pztFWTtlyjktaefnN/Mvo
jpLNOdniFr1qpfhg0259Wy794pumAAXy48FXJ7qwWUi0LmcjCu/b5tK0yWy/szU82Wg5xaJL2xOc
JIHHxvVNNk+4VqGYZTaF4E3LEfaNa72EAydaU0CGYgSTzTClSrtcbMKiKlgrkbDqiuy/S+VQ0bDh
G80qirVy2Mr3ceB/Xf/BDAwFCyq+LOAC2epOphtpF5/ncvYepV6fG8w5PxSR+0TbKkZfWRQlBiTT
PqllD8SQNYiX5K2Ra13bdPkzaNXrpcs6PhZN2T62b53ZwENSKbTWw+vXg0A0ICXoT5098ROmFJuA
d4h+ZYFHOKt8KY95GN9xDJ+SS2eCCnUyWKgnmYs0p6O9KPXSZAan9AvndvJoJZ79WnQfT6NcmwVh
dpSpFz9TX6UqPUrXYLB7ezl1buNHh69d4/6mon7qCR4O+FPt1gkcMptIrYhzepTUDfWI/3RvNQFe
vMJzVSQsOBOcnLQ1qeJy7dzhUhWZuXp8K3Uz3X19M1m37tF2TNI1CMkVz2Yqyg3ovMsrDcjiUF6N
nnUFc65+F2NwjYufS2Ao0lGDr0WNYvrE0pXR+qJ8uY0KC+jFvs8Ta8WBslAnFUWEeTzK/ERpxPWO
rFxnnenT0drazgm4TWQVGIlCTYVqYzb9mObjVAmxyVTCPwE0D3tlRLJ9vET8wNTqvAM0N8ExYs+m
MfT7cFPeUI1pKzOanstzoyl/WhngDzA96PB3t6iqBgo/YYy8n2TemWJ1k93iYNZdUogTByW+0+Pk
IWI/rMngDzadR8dslP2lm9OM3dWE5X3aFEdHFRxQ7cOahjH8L7c1PQ7DYd67ri6F6bOsf1lluQiU
t0+GKK0iTcGDoCy6n8uPkElJfLhuHONz1Z5k+kFkfEMVU0xUQo58WFQ8iOt8x6ZUlfGqG57XnwQv
GcQzEspZPO0ua5AfRK3ev2wiEX95K+qAjjdrpupJ5NC1ODUoYkL03exjUxPJEd8qsuX3kFK7X/nZ
yLS9FdbB/24RJwim0P+CDLQklL8rl2hT4+y74GQ+WHHJI6M/NxHrrpaTOnaoUjBHd/DC8Uqkcon2
ioGd7ckQgGXmqup7sfO94om1h+OCcswATpjkxiwscjxDJ2//UGI4kykDvFYj4+Uv25Yh7vBC8DQl
EQyTCR3FTJ3Cffxc044BwQoGrGE733JpKOe10InXRABJl5IbodEjZV9qa1YWXdF/lZ88pG6c9993
yeh6ivN/+b/Ty65W6pZawb2VJ8xk1Sq4U254H3OrdRyl69faYjJtXfqpjpo12VKxIcI0A24J4Fz2
E5ND8+h889ZYs5XXw8NLkZ/MCWwL41eYz760qUZIRUli19bt/Y6P/LP63dOjsdH5wLkxZ80pNsvJ
8eVjPjzT+sDuBznExfBFFDn3X6HCJ1AsHm6eR+hJ1byO9Z4kuOHPfBjnwQ4L+bryY/Hg41ghktVS
mfa4ygaD8PcL2C2gf0L0XOzvDIybGRPG9T/237WqO0IWfoT6GE7PTre77T8q1jpZN8pGQDW1V//w
U+pBQOLsLQx/+rvx7fMweH5lR7lJuEMXWRiRucCW5IYt77GqdhJvaBCzeXbQ3MzdvWTKCKjYLRVq
SeG8AZZ1YinRdKhgXRwI9A61U2hjtedMIVVWkFzmisaXpb6OTnftt8L70fHm+a8l481H/ZI0zx+d
tiz8ueXUNtkqmoMNJP0MW4QKTkNI77pZNtOHKjgTHg2RBWoaKJnDQ3rPyDvWyo/5NW8Scwk2LBXx
nXLyZnp9O0u51F6OQEtqhlLjWLPCunttXfLaTNbhY7gyQZoRmEaFoXxOpzxK7xCTXleYaCRbqf9C
VeTYHd4uLb4nZTtulH7TJAPYdYrEDiF9eClsZVbNd6GY246QvyHRhmDRrabxgedscVcdMc5CjOra
rbWvFai3LvuKO4MLrWDB4+4GUIpOq4p64tjbNLfV+aTgYDxilaHADRBPMMfv4o1LdTV+kE3IaUJY
o7oIpy3+KpT/bFOzu7yuOtP+ocwWuLJ3wITDMFVP1TedRS3TTah0NvUbZm6h5byuSQn2Q2oSnPL5
D3eV7uUThFXZO5YMzaMj7voukr5XFrAS8hxX4svuqMSn6CqGb1pPjFZtgU7S3F7vLKPN9Bzn9zc8
ZUH3H+uGp6b8Ydd5nzWvrVOkewXGSlzEHCMUJiPYE37esO6NzOT/AVGjKV7yKcJMxyjF2HZZqr8h
aVvvEhc/cEW9kWmNVvOlMMHawFo+OHFDETOvYiv8hStq9vlyb8vAfeVZ2uDVVpa7hg5Vkoq6aT7V
OFiNCo1jnOct+XrHlwq6gQLS/bOcH99edoPieEVhQENc3VPe/mQ/F0beyqX2/udkyvG7sp3ly9uf
/eu6/xgj0/ccQquP3QDPun0br59VuNnf9hj8U09/9k1FSv0OGgx+3baMfIfNEit/W5wwM4u+ugM5
hggyLgdB2VnLU9vm1KogpWqCLiIUWB9sWf7dEbJ8W1BH2SuBuDLHFL1UgiDjUhmEJKB4Dqq9DfYy
Oh943O6pMMCCpm/eT7MfijGNy1+y+aKTwHrRy2peUe5azU1nM8J1l7bB9luRvamHdHnME5OuqrdN
BEjKwLNCHEI4B+xxBHxQbhZHg9Of7RAiB6dizKjpGXd2C4PmEIDhHOLWFSDQDRtw9rA2Lce37w55
8ne6gPDD/15hlg9Q3PPbUfQ0+0lUFpuYXZKS93uqvNMwqmHtFHgN3jZXV25bvm98/gY2oIvB1Hmw
BRnfZszDAsca7AbEcszZmQBfxxJl148+1BdRvPTZdjVWlOSIYBrTlKHvgLQ5I/3ubGhZwlzIKZj+
gMzUpx0j0R4xXxD+qTZAcAhxJl6UrmiyH64HjPhFa85zw59eOK/KfJSdsntui+g/Zu24OBg0ucAz
919h5LZjE4eZ6249wvvNj2IzEjNfE0UNiwMZi/yvhNK1/d67JXWzyuqmvpWFoGOGSxxr2ttGWs3q
xGjt42A6fm/n2tm/qRPsQeBsBACEYFPEdIi5EFjVYZ/GcfaU3ALAs/kUtN5Je5R+fPkkx+HfZQjg
azGggIVV0CcGufgMhFPdI306f2DT+whVcOUscZGdRYf4pCU9NgI3hE7Trwo3fxh42+gtpNEwSn+n
TLdHDgFGapPntxICW4VknOH2r0PKce4x2I4Ob4tPYDHDzn+3A41v+rLOhmmWupJMExChEV1Ely+j
JaL8oZpKuzD/Ab2/YDas/qYjd9k9DJgdfWGoVXAEJkDCNcJa+iP5l5hYoo9BUK713NOcn7rFbrxb
YAytUDWOm/kFzU3M6Kj9bwIrM6O1m2JvJ1rs67f97B8Z+6zCZpgXa6rnY+y+FDuAbGvauQvQ6BLH
dUPkoRbtO0klHD4B1cbH5uved2/8ntun28UXGYH9Z+vzyL8tjp+v5ENnyyQ7AGJc34PCUTeWL1tf
M6pZQ979D5inwMrQXU5oWZdwgt040Xv8sa5b908vbGzdSCuLu3YDV8EB1bh9GauVZ9GuMS2j8kg2
y1e1lT0dfHc6ss3WeRZUZs0czQ/+ePsoa3Mni3nWvLem/VTLTFFoYvJFEGb9WceYqwXl1dRkZXct
79qnmKPrMDnCc+itmsteNddWBd/jAxX4x+bjgLu6bRvEM6noXNTby35JhbfTFKdeD/9SMwaxNVA7
dZZDhdHbTXL8vqFAa65eZq1TNz0+DYxalNPH3pNyypnZwt+Guob9f9Y9fC5/Uq83KbKZena0H177
a4rWn2tbQw0py0LPXpOd1Ne2HhIZF5FRR//8qnea/mVHOlYt/F747J4usJXoHjqH5rw320WZVqla
mCx/RHf9ma4sytk/Srf76/Z9tmGZECf/CkP+D8He4Eo2DRRFzB5wRmqxXaai2JNyhazMVVe+bHuj
NV1WUwZPh+ZdV26+j2x7G0MJ3h7YyxCSfkAKeepzq3Autr+TvQwlUDbOdF/Pfa48lUxrUdnV5tV7
faN555nrrsk2qhrQG9Ft3KWt/7ev52TpKVYa1tm6ca3mHD3LOC8iL9u7yWZ0Y+lq6L1G8goqj7FJ
wJjEZKCtSv4FK0UbYzGyDS9O5fn7sb+rhSuHjDZJRPPqppN5OzfCmK0og/7akLTQucJZU7w84s09
unycNXLMm2g6ZfUiK/QKfE0LPS9GUbTuX802M9/c5SvQpg67BvjprY7ZJ90sMwmd/s48zwTUAGPA
F/YvkAv608qimvg5VL4wsbsXgb7M0VBEiVXERl8q5EGAdLL2Hm5I6mf2ZjLffjrY5vG+L/60L1BD
pdhqLONp46RYWAZoYuO0nrnoernKg4KrseuexuJjBzqGwPhn/h2lx+5tbfW2VEZ1O/89KK5IfPtd
DXL1x0dylFD0vC2riW6QaJ1+1cM+47xvT6lY1vJ7Tcj7SWmqs7rgCACX+rOdi43B0J2gPb7RfPpA
sbeqPxuHTqH1NCBIVIvNRYUjVidX3bxs29PBoqsbpCGR7LXrAlidbRpWhhmCuR2XQUMa1GvJN+5Z
9XVHUWwuHgqgFYDsKW037wThYB+boZTBm9GumSFcOymjCMKoQPMvOrd+FuAUsrFz6Ck0kfuYyg9O
ZKgB4cjpXW9gjGWNMI9iVKYI+IbjmtnFMoYE1PZ9a47qUrXWokN+UW00qeYq6+qtk1KtBd3qepST
NHZo2i1bm8FmFs17oqBbIVeVOJnhyAJ/PdMLWeHsPrE9Jw8dc562AwT/FmCUq1GNPnps6tp0ClcS
aKGgiAjNR9UYosp3JheHVgaCpe3pH7phGKOggzJMa4pAjqUvG1LNZA0upHWYG0Xrb5234GF8eFpH
hWr61b4g/Df7eaqdas+W8Jp+emRCOBYjdZW1geKHp/gMBYnjYKLaoeq82/ThsMcb/cK0Q4RUz7ay
rqi8ad5w41Ml/3JphXDmYmfOUJe+sHUbLQaFryT8qQhF/zyoQjeRLtlr8C7pzdteaeZlZ2A6eVcE
kGYZFSZyfV6UnanQl6ugW3KGyW2ceAMHofproqoB1kELSMPeDt2tWtNcoIEbUnot/aRfzvqWlLqN
PDI3sV92D7XjW7afs5W0dubjaMsA31Kj5GB6ugzn3unjuooeo/OrON6ImVD9RIosoa+y/Dn2l+/g
mM0L68M+rSrYLdMAiupN7ihWOqBarpppX43r1z9pBCVZDcYVeEthB0sKmlm9nF+3P6euYxrpgA7U
VM4cJKxkNfqq9ehyVXq2k5/79+XkMkqOiiTFJVxtPUzlMDCH/CjWAphoI2qd6TaZYibeSq1t38Xc
OUHmAERzru6uGB9fgUTTP5WyxZAcOyRKNsZ8v/QS7nKunf4s/ollAw3pHD0vr6eo1MpWmG++PDrP
hqnrvnpowqA6Gr+mNLy6BKTGti/q4yXwJ+5Bm0cXXAMiRsX2tL1vpepOlv6ZrrpTGAJswvlW/Csx
G3/Rdeycb0EZe2wDLOqFl9XHdmg1+AkRCC1BSpVLK/3lUnSWqBc4W68AdEijuLA+ly1bNTyQgWW0
665fJZ57s4cu/zpakKUIopoOoLbsrUYzZ2lB7whEr6UcHPPfR/0gipxllH7yFsLRm6uWC50dPz5N
pDvzd2VWlhzPnnl8zY7TesRpbTewWj6tUPEEoWyzTj+Tn8zmm8nfi1hw9mOO+nu8asmY6m7+bJ9L
kYAKFyrbRTOAZAuq71LIgq+EadOxd7e3YH1cq1iy7/lpnHifi4IOvnyTlbNz+XXqXOLssFApVbZQ
NifirJx63X1swayLbsbekrTaUL0728FsUghPxp/C2YZeIPEJWulrNTNUi8ZB83pxpR+VD5Vcw3pf
xqfOzPspVFIvq9oSXbLF/lTe7EorRlibiB79fQvDApatuK7nCmXHaAVYfIDLOhUNxbXhe9yIudBt
KM6bxgk0HZSWRa5GCuSIS3o31BHkd+Ni8/5aaKXeApAs/u0KHZxX8xpuVYyRwmBFYBw07brWBmai
TUX/AJhFp4hMQF7zzduIB6LzyR3Lj/d9XuaDbDStJsXnuqr1eXzrLKzXU32A72GmiRbXRnVbOn6O
7HgmlybZCt07Vl60qIXWe/6ehZlzSKwfoCIJSX4O+TEDvpYyvjdtFLqyK+rH1r217W2ah2Zuat66
ezm+zh+tu0S4rncnxMBaDKLjQUaZw2Cg+oP6qzpRTV/7KTpsmrpj5fq9sSOWGnhEeD6mlI1nHSxQ
zRI5X+vP1qx56Gzqz3amLWKj42AR1Djlg/35kNaQJnVAmxKAsyiLa7HrUhhJhqM9FkKDqNAN1mef
odfJa0kru53GAJaBqZ+rcAmevYifidLv1BlkCxhVy/6MID9Zo3TsX6upanasJ9L0qKFT1fPw1L1a
xMynjTrQOU7NtYLv8mVKbOgU3AEW8fBzWUF1KB9dUvyuZmjIL11nQwVXt7KtYeT2LFN0MiZFeoOG
3Sc2Pe8vaiJYaodmJr42IIBlFPP4xOTG/pm0KA5AUAdd7VnewQdOitd/sI6DWNEADiBJiovxIV4o
Eyxws8dd+bXkuUJ/Qm4ohictPraWvXub/cTk2Ji1djXVdLBkwIQqda/RqQrDbQm+Razv7l6urwd+
DiHdXdBl4/CXbkIWK5dxEJc/ooFnssoUVID7zcvf57Xkbygin5pwJuAFWQf79umPo2rTIencCAO2
ACnh7wz5wXDCJARngWlMbCzKOstGsRfb4YaagoOkpvH3nknIscKp2JKYV6fxvR44W/vqZttMhoCy
oGCHWDig4aE+53xRyW/FrYIhwj1WHkJQhQEmfcpQTsxszrtasTGrZRWA93jB76obtOil75BVqh31
ZvevMnAYsT5Q6rQMcdJ4J8MuQylTz7VvQe3ztu6wDyGvtkNBCJgdDRTLJbEhhpgbFqziahXdcH1t
wcI+vAhwmmwhZ6d6Wm874CH7/DaHFmNwMYavqLQBINJrNgW5QcphDgomUmehRr/oS4VhuF6hw0Pi
OBlFpz90mhAP6WRST9L28SqbJ/SSZTswg7VpzTO5T/Yji5yVr6WbeR4L+VrqW8CDKAEW8L0ZT9AA
goAxBqYBz2efSr00XLfTNWjFYgwVuX6XhsACyE1iuGxkesAM/ks+F0nQP/uoa0HZhyQVDj9Uj4/0
AFsGv5/T6y32Fwwk8z3JZt10MzixwymQD7bdAJMDJBybJMCKYHTsktr+BtYC2JgzHsrnYW8/vNeL
/Vkn8ZJJRc+vyy7a3Mtrs2II5/5N0NHXCXWieoXpAb+cDUxEopAiPn/bjOZDrLzDaI/Y+1E48+Eu
Z76Ss8bDPv52G23YFRw+cl+X340M9n54lWTgu12/7m8H51YmUP9azA3WDOHLmBuT6YDvc/pUmdh+
rypTBzTcb5Vyrx8khWnnSPBTsLGnmyHO4Q4fdSx+2o80dfPYPCo/gDtAzBI9PvecqC35q0twniD/
V0NUxTENzwKIAcxyPZulEXhIdFCwu2OupCu/pRLDw9Ry5tEPoTazEvYFhAEVgv6xyPTuX1jFaRx4
Hhxla+Gt7tsmpBV4T43gM/xncPU4TzzA/pZvJv8efFlupsb2m4XZ8dZ+hyOSxiL0dZWwpTe8jBfi
r0vDoC0zNULrYJqfglUHHfDcLu+SMESBERQHCY/VonyjFu0VehA3NWgqZbbhMzn9uz7IrEsc9n2L
fJQe5WdaTyIZKMSSIakkoN103E1jqeA4/w96O/ydJz41T4g9Z3LpH10oee+/VY0QVxruLf2tha1I
BQq6XGCYHUFqpsfsDwXeIwnEI0P9zlqmrLA16N7j39WLDD3QgUToCx63oADPVwKMREmhXxzKExD+
wXAstFLhUtPf4X8GD+8CMByyZ11zkCg0dKIhTWnaMabpzD7DbWRl3ET9C1N3/uMNF4gvxKwbHCoI
W1tGVxeUSaB1AFhzQ5vWlQfjbAyGy394NVfndPP2LjxTNrUMctnQVw2VMAlpPnveYR5wadD3sd/2
WGk1Xbxg+MEzfvckGOYHijNY3fwBBlOzl2NqzC33iDVM29D0S4xsdn+E8eHv0KLgBl1cep6znQ0L
hRNR+KPpVtmVeQaPjJO8EGYgqx7NFSdGEBrXo3uFCSaj7ofTvkS+jH1PUF99fl8nlPHvj8EV4y1b
U3jB/w4Nv8ZGEwQIc5WwPqX0FuQ2XE6GCFSKml7q0HgOc0oZK2WON5fqcQE2hfJtdGb4jc/hoRK4
wy7xsv4Y0AyaS+0AONdnAmUxAU9hnVcNLaCtsCtskRKelo+Y+vXE+DHd5RBSaBO5rYrVDCKBo+iN
bdc7l0D0tVS/1H4Qefxctvh8yGTwQhp1c1jkmli8VSXvHPgRGOpYxyss6gIDuSi4/J3o0P+Te872
Fcr/uaS0bpAjtm4Yn1nFqqJCRiKWKmvufQcsDKXMbgLdyzpFQc0CDTrQUs4ZI6ASvRlV3fdiHIYb
Hgg76yWSHtSjlrBQ7dhAcudQL1MYkRqODDLxekB6Cs7rgslEyObhvomxC5zKBstkVhqmdk7g5zeg
0CqDUHs3gbkV7BoIBU35Z+pmiH+inkYmffZc7hGK6XFiyrlJNUu5Ly+EfIgjAEYlokvWzhB0+ObI
LyQFHVqcHd4mG4EBhntOuSY6KIY0mHoVTOa8vlEnIJkxXLpEo5dz/IGyHh0S/UsdboxSxK33CWFt
8XtlNksOMv2lM+M/yuAA9dPYn9xo+on/dzsGGSGo2WiRZKmNn3mjXl680Yxs9pXSpeHP+3tKI8wK
EoD8SgbbX33dgiWRn8fYyyajI9ZJf/dW+PFzqw4HhP5yVApMRGLZVaZh8Uk3iA5fYFqeAdwe2SwU
XqefJrElbHrzVMqcF09PNs6mG4ljk6arUYgpR6afjwHDQMYxBlypoX2B1oMmWWRxw1wPVokLkK2k
jCF1uLNtHCZV3YTYpcPn7IWY/1FW2sI7nx9yL1eg4+ZtjGzt+uLeh/RlpHQVcXX7mvy7fBbmMVhC
hUMa0QueXHM8uk+thx8pSsIaI3h+6trCtmrHaMhSWZ4a3oV+Tt2sSBZCX7K1ZLXHq3puTWkSISUZ
x0gOc2KFMKSLaQXzyC5dywCeMzaUgHccQ/Or2rc1OhlK31s0LmRSUbLKPMvrU9TG09Fgr05qoATO
3A0yTdE48cP8NhVgVki3yfTuVVRcs7TD+CH3rOkAlgDiGLq4eH9n1nRQTBu3E1bqFDhcb1UDNKYF
agX4zpyEyQZmhTAKjrBzdglhMsed21ev2Upa9WBytJ52nrLMdGV+7Y3+gG193eNoe72bOUEmH1WP
mcpNYePbfMPsE8dcjDdyiGdfRYmja9US8/GnHKzGakNWVhxEDCHC+ZCoF4aJ4HcQaN/nCVJImxXn
lJV+ePaKGNvJwDfnpe4Wx/KGYHtONq3DItyhCXfGYXJgF/faAgsMAqYfHqR/8y9JDI6h9oZJQHBv
QEI/gADsJpNNGLep9PAUvESWM6Yhma1rcspWMyts6YjZgi0l3wmbNxm6ei1XNtny5377zqWo68BE
5c0zmbM3sQYfGF8Yp83GJi7CFkJV+J+VDWcb5g/e+Td3T7YnYElipZMu6ZGrSXLuisGTkJto42HQ
VFWDQYd+9Otk9l6slBrrUQaIjS3ExG+N6DhY19KL3kwzNBqRa5Y/1dQotnqjt/SUdUsBMeQB/sjT
D2kDkAKg7Sb3Ilod1Qm7sP2DuZuNiSIgGelx7uWg6OBU1llcG1NUN8peaPo0XiMElVeDizkpgY5W
OFNP0/W8YV7Vj8MwHL2FiQeddvzU1p1NTFOvGYBasrJ/PQqCCLy1m2C07N8TFcff9ajunqCRSmki
qvO0amwKrdxEjdU15/CkquBFVLnB8r4e0amFu4QuWiq3ECNrugkeEpmyQ6oYmYbBt53zoXhA4diY
DiZNaykkDP5w8EC8s67ARNEz+8xf+kpuZ+7h2QxPD0aNBzzYafCRC45z/IbDXEA1WBKb5inWTuUm
gYUegtgL2gQJUQ5u6+Bz1k3bL071NNh5vCtWn4mmLoYzfv/Aiq7Axoz7lgbj8MLjz1Tj/CpFXqtj
ooSO2L2+ok4CUgtwPh4JMT+Qfo514myQp3TsbiqbUUB9U3WPZxWcWr9AGfzbyr/jy8GCEQya0zbi
OZAjy26OXrW7GS0TkSjj93mxvPofSWe2pCgSheEnIgIVBW/ZFwF31BvCrRQRRVlEn36+7ImZmImu
rrIUksxz/u1Q50MfIngYOqqBVjN8/iOhLp4ayi6J9NMsfNBM5FZKQF19Y8WD2j1nYI4jrlDKPZIn
MlwYjW0fG4b1HNnI6JgYzqkIf2rB60Gh9Ra3Gdibe2Uzv8zx4yIvzP3Mec5VNBdiKD0b1i9GFQxq
zeiHqYQ4QQGMQTGzrohWQ0wEV5A8z1dzfHhP3+4YeKyMb3EvaJNLwCqi9r7Zj0U+kyKFJvyx6HEh
keOAS6Hs0DPnl1CPIJPQwNjBuEl56wImvCIwQ3kKFNVL3gnOKK9qOKJ0aZ7SnwNQnYfJPe6S8XxM
5QJKGqVRhX6cVFbioTu7Xo43H+eFVkS8hz7e+jB3Up+o7wBaxyqDEkaJBseGWPP63gg0j1ZC9Fu0
0Yy3ddjIsImANnu1NQQValBUZdw3JM0TrknwNN6LDFkHALxbHWT3SRgfIByl5g+krAp4Ha/1Dtgk
TNUdBARNRgMUIpIOTmHxua13/JxdVhXIcev2jDLi5vkaI+YEGkJC5DvO/HdSJjKoX8KK+EbFPNUM
+i8Y9v+3LAKNV2xuHofDK/oF10V+lq33BDzOQYAzL4nPexCJ14IzyYDw4kngPRKoCAx4QNCyY37B
GCw+erNHgkPGoJuij0Iu27cadOohM9lOyNFQeiPbR7FR6O/TFefFpDkz5HL/WTez21QmbRMYafmP
SVjdYo0DuJtwe7GvCH3Jy6kRrV2ngByAJX3rhwuwN3mtPiuNvyOCz892zYzbHeOLW6hJFQrAuznn
buE2cwacRZ333VU7NWpIiIApZxiQ3jjocLOPVx+q8zt4w519rPthEJQL6XCNe/OWFNLkDTWEqqh0
ryzyS5JhUbp6aU4X+/B/LRURozusQ4Zusl7eryDDdvOa8vkkpgc/HThsAG1fKCAE5zGOqTQ4KH3S
T/BhUQXke6pUaUmL4DPyzn1PpeNnTXnx8emYfx7wdpQjbGH8Is9mCQdQxmNbmg+T2wIArM4JRaSR
XfySTgxxO15m2qkSs7qBUHQJMRXOItbfaQC3drOh9Axp/gyREUU4geBJQJyoWvK9vNaYLKdLh8ci
C8fzi8tHjol3tSG43Xusec8VfNSKgndxi9UIRRWVCQO75lAbkxJmbhyAIbsDC8SC0wNSq0GE1SdG
YCozto0k1jl4OrAJV+azF+twyOovNb3DJVr711qXjzfEWdKBYyNMZ1U0ohdlMhd8HpWNVa15LRKj
48oZHLIJU9FshOTFWYLFgaljzsjkNUdY/Yj5ClAVCQn73yGfdQfabTm8L5EnbLJgmNDLAu0LQpA5
Z4GMkf0CnoepRJ1eAvVQ4Q4UTBDDFmekq55TT9siZfYL2DBySKMbEmMkhUjtTXl5C/JpZiCr7Lmf
p3E59+3fi6ELOro+5CpYl8E893cg9qdf81ykaLAm98UTbgSBOvHqOc0nhS4qOsZ/PRj8ayDgoIK8
JMGAASRIGtfA5vepKpp2EGTg5u1ITPvWC5QfQ7+bPdmTUDm1vPB4l2/7SIko0pAd0Y6DrjFtwSwu
Vt6itnOZLaRI5/x6BtwXSlO9KBmuYD5Kk5HqkLQYBsY2OjCEFxabz/qybnoOM4dUMUvuxmHViPMO
0vMApxi17mXXBZDRodC5ZX5JfG9hSez/vWA8K617/PJTJl3qyqIXZTPYiLAVCgriyc7ptqXX78C8
j4rJZlVSIMN7bgVAe1v0p+lktHzEIy81b0kZ1Is38Ux65aQnjgZ8lPaPxDGbcxlz9lfFlYPOpw8E
AYBAqjv7EFROjTMbxobWejEIulpPlxzbwZDyggxxOtGB3YQsbLthNwa4z1Yqm2+6YyZbDMdEmSSR
91ph+pwP5vDuMIMcJOvc4mlzXyu10HHr6UPGPSEyt74kogntm5oME0nWQed3/HJUI8qWRZrNumUR
fre9KP2XR5AHWfA4fdlsNXEkHu/TPII8JY0WUGR2P4qTDkl/8Nxpkxfaob+9ipf00Cebhw2Ecw7H
+rbiehFTEkiJyj378MwolkZVcLXFvnvHTzEGVh7z8QvkM3Pl9ECDMHsk7/hz7jgqehTvAeNqHd5g
FZZorEXxD4UeXOM++tnDY5nNHwtN3J5sdpk9IeO+FH6KMQDkGZkKTgY0qjGn3QLT6xLvqc9swSPC
51vMTKVN7UGKmI+kgjTkfGkpAFF1UBkNE3ZtHgHkeSJyFakiBpF4NPmiy62I8u2ZMAjOxenNcuNO
cm1pk0rKFtp6OPxWP452us2YZ5iA2HQrRU+CDWPyXp1BclkpW22qoNgkeZViY+STIfsPu0PsAYEy
8nLnunhRxw6oFeqgPowcJpIw4UZX55k/iDqilXZf4oi4RTeEk/0tZYbHvLPtaPew1QjBYYFCGp6W
wjTnyCM/eXKFawfhc0XtKv9BSYR13C0ovtREsnpBdW4wMklzBWnFtk9GKf40+Kde9OQSWjwEv0QO
q3BIdvGTaoksTB9rhsvfUmQ/tsq+jsnf3cpsmnkwnPD0YeFEw/qDKm/2ELOPZUnCcpbg8J5UQDpP
KlvwcLP0sFiCdDBICtLjRhHJexOyJNQcgkbgz3DQEnUUzZkpGiuad57hH/T+xWVOBJy0zDPMiDy9
T/lIVAfiAyYMc0uggMjeHUIGS5jzM0fRs/NtIeiY7iCU/OwO/oNb9QkfC2ayBc8ZJZ8jQUKRZ+wr
viDvOl6jIYLvZ+6E6OGHEPeJ/Fc2dktBdbboMlI2H+FUwYRJa8EbmmKTd3JaEFEyg2WwL6Q2Hm9Y
wo/VeXR/0MmkKcEEVVBJI2vHugg66NAnDne4Dd45OgmuSh8GCJvfy+U70OeMvBsXAxVmwMz42X3L
haILY1O0uQgCurS0aY8VQDWO6lCJqrBNZA9pFIIWziQg8fPDPJC0Hd8XORO1YpIlKDowubnosWBn
+uHAzkIOk4veeq+zvG2D15lXDSHnArLoJq8zP8dKZAIg9f8QlF2BN38azXlwGJ3LJaXTWHS7Ywjw
7jBgH+VUGwQ9YDxRZ/8OpLW7+bxZFXs1EZpijhcoLcUY7XNG0Ioj7WFfnEf8mqVolkazCy1DFfbD
3/FuY6BRtpvOU5MMEVJNecd2uxWaIfpbsD1MnDoVQFhgNhtMtYivGMKrIUXIIIH8+qi7pYlQNsNo
utyiEEUL2jMuIfQQl5X8aKFxrsIDdbCdr9Cy2oKaUlAUoO3FK1r5YFwsS45rFhvWzQlnm/Vk6QKE
8eexxXhXWzHHK07OGQPu59TXnAP0P3yHyJXvoUFJlzQcOB+pw0l7o5Hk6g7tHdUUKdyc0RGBElYa
CWIVIcsyD+RwcKDc3BJ0YwolMBExwWs3wPtEQHn8CuUVLZGuHsQ5wpn5EPsp+dYrldtzJyO6irAc
LYbB549UJahZaCh9hBwV1Tiv9pkL+mWA0qcNoMmIeoceZ2gCZqz4MUXHtCp4FlLC/ZldzhoVzRdt
FxS+6GAp1FDlNKvcwbti4HgTwddIueDeJP0Aq46Z1qhhn5FEmIJ9AZohQV5jnhI9QcZnPrwMmk56
MrbPAUu7QdPwDsYh7R6uyx3nGPJZLiw3w6UaFl0opF7DNgwrwvNy82QWKDMMEOwRmQPigS5hdl0g
gonurHAoV1uiSoSZBS5CJMlJZf7c1j2mNofNgdW4u8zYh0hOqAOqAyRf8C8IJztWEAa3cGSIxoLS
ljCG0Rpied0tf0QbGBl6lnrazOtpPZWzjSbHKkN7fiqZO5nZ5/i4jdD0rmVqnoGybt7Tcrjmkh7z
mQj5CEb7B8V5YcCCv1sDsIHZtEIadAJM/PcN1P+pMNqoF2cwpFMxe63edKsL6RKt81DnF2RgyqSn
HfMiuVHzFSNctQUwBHOLPvcHYZQPq81lo4+Xmr2nlxtZdZSf6GRhkhBbbxn2APsNLLmE9IetwSED
GALE9J5qf3AsdNHaVx8x2LuyWkaXGXRmEFzia+sBhXErAG+oVrg95DR9hekexo/4JqI5WiRRQFi4
ZCcNnDqSoxcBOuI72dI0xZxnvNfFALkL75GSf/PRTElzy0L8gscRYgKkk7+gFaELfMIJT2rEOSjV
5giKiwNafZLEw2/4jJTzcDJOsjO/WeW1J/eHoazfCxrnLfKYp1OS8g1u0ke1AoBUGTkx7bzVJP9Y
lQZF3Fv8YmWNK22cDI/tgWB3cP1JWRm8GiX9C2ceQfKdDt34wQnAAnrN6LT7589c/mun70X/D70O
Ne6ZSuWxHDBh6YOAmxtmtC/rhc/xn4GNRwOzLOXmGHUBc6YxUezQrlI+KygZyLVBCs6kFZxxcFaA
lGh+uJw3yeyDCOD3lPWSGQuwNVSjBIIcxf+nrdjKsz+ZKWAcIPv+/gMSRo0m4f6k6wIt56wDC8HH
foK5g0IV7rvNm5Ml0bYDzf40ZtZH62sMc4M+ZLTisvdXIMcPAPQXk4knvwU94PvULd4LhrXcTI1g
S/IZiOgidXFgKacPvRoFK8IAZphuetyFJ4OewfXs/EwXUMafo0Z5vMr5pnnD283NNq41QDdpo4CR
TaU93lOiTZo5RzQJUrnJFD3F5SoOyaCRjOLcBe3IV24M3NX7Szox6ckMQV3ejg/opdd3tD2iVslG
BnVNH6gmFZ+Pn+cyXIkLQ0nB/j2rEypgvk+i70E/mvTbUOvZl84Yk4skC88vi1LDiU3dzK0//v7S
Bd1pM3uGg7k6Hzj9Becwd0tKjYKzorT4Ka4Iv6UHiKlgl0FCbry5BT2mlxqvu3FUOexb41MYjVgg
BYM0FO+BF7cLubk8FqxHVDHKOscPEqEmaK+kKBggd+zemIuW9Pa83V4AlE3K3B8PFb5gGd3be1vt
xscv+WT6TwNVtnix+/FFTYfidGxc+P6+NUIWk1v9py3O7CGDx2gGUsOW0UB1Oq8/ICSBlD9NPDhy
rIE78PnIPy6FX/Wh2V3PSp/7FqK79AuqKlRVNDIkNxXe/enyOTR8VUQBlepcpQ8btfM+rX2vFfq5
q7Rqe7Del0NHeIl0KewaF9ttXFsfaJDrz67B8Ao0OA8S7eo3k9YKM9MKQ2E2+/C6v2vuB5UIWluU
CWX0Jlc43ffLU15Oi3Rxl6eYB2q/IFk69cnoEfQEmDfdP88xzkJWLoaEwRKnxuY2Balk8dmovxXw
F7AfsE/VbVYf5Ic8gDdSTWyZxB5W7RYGA9zwvhh2iwy9SLd41pNa8yTNefWcN6+KIiP3azy542iU
Jp1KRpgJwfAaRxogktYDqhJDtnOXWd5MC4amYBb2D1ddYd2IW/q6zBnuoyZ/MTLNxrCDW4NpxUD3
jFYl2h3hNpmc+Dp7Juom6GKGKGLEgIDDkQE7NgT0lvVXQja3B4I+Lw6j+Rdqc0xVohkPhxhFi2AV
UrN+1tCvvF/Yhe+wiO++wqSy2jygGkFfKb5xDXuNMZN8Apx0mNX8u/8zSuNEMrDBoCt8eaTuTJ62
jPxVA7UUakMAe+GSBuZXvccKLeOuD0Jl9ywZjVpuDvC3ZDb7oFN5I9uVXS16OyRFhe2qD/5PJqTX
eDe3Iy3swzQiUnoDLohxQzcjR6P5h4TvIdNcrp5ghzX42Sq4optUyNsQknySc5mo1mfQ2devhbkb
gT7TPFADo30hdMFqkZO+4o/XR6dNaApFCQFIQPBsV3wckgFC8XXKXxfni15bsFmov+CD+RqB5OZ1
l9mqmUJTZDEiNFdINt784tYUaSE4C6dM3wRJgwnUtaQ9X13yz0D3Z7yArbjVouLzEEwDc9ZNXoRs
XH3eDhZ5KmGe8NomsYnqnj4sYoYdAm+iKv27e2eqSeM2/9SjqJspvwTndnmZd0RHNuJCxJsVSia4
xU6vkc5sUNExgY1JLh4H8HVX77Tg4WdkXBXI+aAFr6fv/r1FLP0Ek4Ttd7ooTbCx9I6vNSaFDcl0
RYCx9479mdMDFN4kMM5EMWP0zR+5bVl89U93B0mcvXrMG29g/TEKCdNr3zjAXll/qx9XD8CUgU2C
2PlwRQWDw3hCGhkxWkfS142ozPT1cPmE6j+xIZszVG//fmp7swgXWohZT0LOngNG/LhdzJ1Allwa
5oxwFhbymk7DFlo8yk191tdhMmi6YJCpQkXugRhxxDPCrx8ykOlGvgbuNasIbqG0ZTpaMMZ7SnI8
cjtMGqghpEWHdEb8NAWXATFFXAyNugl4ZIgbX8TPhRZoiULYAMng1pscXL3wZHT+9BEn9j7/O2n3
A+ub4FF1iTOzNJdgoZgwp80Pe2lqrXFn0CH3tqVTroZbcgUgt3Wi8UKYMw9NoDNa8ZxYyqQLS9JB
UFFO3+Hd+kxugZi19bPE46F6ZExHvD23N72vxORx2q65RI4+6ZKeNO2hQcj/EHpEgO0IHHEULC6o
RPDd1Msh/bGMdgczgf4L2Vgh1nrxe4MtTMzQY6xJrC7XMp5h9Go0Oo2lmjUJMgmY6zcZzTsGiU0f
x4aJY9gHyLTj0vJy0uTqk8OQUJSYDz7Nm68NhC+E24YqgT/18ErUpGGgF+Pz5nE6H4snk7eDNNrP
8Un1yf8TwyREPgQUHI/1XyciSWysxCLNzH4xwEqeM7LOq5Ln4jq7nnmKvHoDeMbd7kC+kMBv0+gb
sNVgwviw7CrGXmXCjknvVyB+xABjpRaBc27DnACmJlk3/2aNpyhaRcfrd+wwV6c/H3oPLrUcPOMu
ZEKQPQpKXzLR1/LIgzFhI2ZfMsDZmKkkbcSssjHtNp5gmzrF7vAso+iy96Og2JI8FDEsKPx6T5sH
xcNMyh5MEBBnrvdyhwv1OJq1m/GCUw2YSfaxlBmSc0K5gUpWKI3ZLrhjIKEyBnkeSB+glRFY82Zd
swGsm4rTK/PvdKWphasMrAt0MLy4TSTvs+A9uS1f9CPaeTBBz49K6gZNdAuf2JBVBNSPkFFzIhKF
C4g1GYVNtgAJHk8RxboiRWTooeYUY8tiroDLVUIE1AI4sBNZxGxuN0xpoF+F2AGpp2lYZTacJkOj
yNW3qljcuCu+lTG4FykpoXxAPcWoJWnx+aOoLJfI2D2G007I/Y6UOdO9GXFWO9eQw0fYXlaPFSk4
Q3aFf0caiZmyPpgyOHP1xe1NsB2S+WwO6K+DrfLmyBFio3zqm/cKhtVYU91gqiUya0pQm8PGAUCz
/ESI3Gc9MWKMaMZRkB4aSPpAdm8zNma22yc+DQw1Yz4fVl5Cgb7eH5l0jpL0CTGsDsyfcEoPEyan
yyhiizaytRDhVvMmEqJtNBww1Uj70Qjz6el92dyj4XIUkq3IZg8GjJ0XrbjNKR30AAisklVLfC22
9MrVWD2c/TZSqiX9DW6LNiyh3vP1fTk8Ijw3yvAWfJPOGVivBWcgjPGFTg8Qg+cNCRR2SjKA2LeQ
7nhl9PIKW5mPzdIX4uIXM6LINtHbqOTRI6kI7fZH77uXY7n7BnwcKwuwU+BM1dPkhoNrhPhC8ZF4
KA6IifnmVTR2ScK6yI/lb8WmKeu8IVTS/JRIQ+HT10aLw55hvkZD3iFuXbOdUcbunvHLZiuFq1Mc
mad+PEnnYogJcJs9YiDL2LxsEFRwr172yP1w9ypPcRWXLdhmFgrkzxCpoDph/hMrbMwjybwPCGB8
1EP97x2BRPHhGAbGe8Pvfsz2dwxf8N8MXsOjaQt0buBhNi0S6EyIStwmRzFtMAd/RGU7yXGdCaEh
ZirUBReHdhNRDqgUVX86xcQEEDJIBq5qldY09wZ+zxmG9+ACGPqav+M2Bo6CBa0nWCehhzu3MhkO
DJCZ6dANWOyqfeoMgE0HgIlAewb5aNHDVeLOJ9gPH+dxDJCEGtZAn+J/9i1ICEgZpq5yi9OpAGLY
lQmdBD1HASECR6XoPz4UccgEk5LTc1Kwg7TWwKGvwteDwhbH4Xrgf23k8zjuM2t5Bf7QAHBYeuDS
y/kyJIuJ+GUn0w89BBEVOwkia3FRaloUGABk/igg8FI51fa6Bscr3a+gN6mXXNlu96k92tI5DOeg
TXQd1Bj3LW+prURfre1JuWyBcn+z8UxDvLiA0LQfYEma9yNnmHCezWjzmshes3qC7K8E6Fv4l9kN
iKbieYHd2n1BXmDvAINy/qYL6mkZ/4hDuMBqAz0ZKuQMggQIgsJSAa+em/eBnPotvAHAQUQYCOlE
IMHg7BcAO4JuTEEcy0ImrqP6sa/r4aSKxoe7pkN2XSYXCoHofchp/tYdm+KBzbbZtQeGqeVbmqNm
d3H4ufBKYPLkCaR7Gp2Uc381Jglrrq7qRFlqyJWPg9QYQmwSMnAecUc0XQgWPrakCfDjGWEMga33
pZVCWNB3RbrmEGivm9/3gg5DQ6YYewUnPFv6KDP6I31QGD/FwIx5z1C8mlCavBm4vXug4PrCKEm9
xWO3Q69S/Ehr6ksWEvr+GR5G8X4RSgte563pVxpn8jXQ9SE75tgBW0dzA84ELpfqP4oLBg6AKHOL
MdmBFqRG725qpzK5UnYzWOFrM72A7gMU5Up6eGtilgM0usumgmuPQYY/3KOECdGv4/CpwC6Yh9mY
KWZd5k2+DGVApA5JBvyj4pHMGPqX4ZLMER3keA+R6YNu9szcGpV2N6tyU7kY8p7WmI+TCSvTezEI
U/f6p4YPxJGrwfyzzXAbgFkgVaY6fgq9eMcFxf7KGgCMXGCio9MkJaClT07/sJq8UNkBIzMBkOV6
En4rwDCYeLyUgIK1Xk9zAgFBSFo8CDpXljYYvnN1k/UCfhPJYCMgTp5FiVZyTWcOoavmxuj8mtFR
80RCfQDpgev0MVM+DXlo8NcNhCawEPhIAwCg6WUiA3h0BigEuNkYRXUruvHrWiWWs2+3mX1pTJCE
tmdxjypy3P/G5Psr5OXrN3KQIMdoOlgF4EUJ/Xr+01nI/CIuK0GxrDRC/vbKStBkKPKhPtiUThd9
7s2XcXz46UvEGST2FGGne/PzVTZT1VJwHSAgJuforQ9+htI3ByLq2vz2mJ7mXK7Ws2AMAKn3Zt3Y
QDzNnNiAHxsOHDzchjq5sPeCipDuBVXeWirHH2meVBZ9681Ycz4AMwcOI4k3Sly0riCKpS/DacDn
L0zaZBIYEE6XmyclEdoTphq+UBXrTxoBtid0wYRfkzcO5gvWJTGcw+yPRTQ1ek5aY7TF6AJRhON5
eD+M68DAHYX2WTUrRQcOITWQ7J7Xy1D7+oUbV4gcHCXiRZX5lT4s01U0evnVpinSkGEz5gEsHCBn
j0QdH+TYVBCafvRm/zkDdiHwk47tksX4RYqETfHQP7+AqVkP/24FOh4Qnubcpkxf0cfgceBmh8/8
EeSr/uq6ZTN/0M2xPk/jbRUzYYLlOeeFBpgLsLRvlNVtO0bE/lfGkHo8rgJdXJMu1z93IHnQzWdw
yd/h6cHQAcqhDPgHwNaL31zes4MDeSBGRB9M7gZgIgLMzO9xqqyeT2MM8kSE7wlMuBSXS6/ZF8Dq
+ONf+zfG+ZdwwmSMXiA7mfXDRSa+gawAYvfQK295QBEQsJNAdCu0Udylc7XRppCkCB/Bnshhoe6o
jJeis8sDdDe8HJmVyH2ZjcGRbMHnP3IDuR2x5mC+/It6tyJjKuPnLPK60MtKrD1FPN23CiuLgfI1
TwixYJV0SE9afCGwvDwFb3yUnC0cjiAjOIcvxgfLXm79llhzuN/iLGhhvX+IZoB0KybYPvAsGTwn
T9haLLlTHvYbneQ/7A52uzKIekAvKBFuAUKO2rm1ecIFhgpkgFYm4h2AvbHB/Db3LbAtn0s5sy1o
f8qZIA7wtdzEoc4WhhoQj+hnzQHKxwVh1/ZsVFyN9gTqCokO/Y5GScH4wuOKcmbHzqWdH6frkdN/
ecUmRQg2yeuSwOfGq16CvqKbs4LYlJ6nAaJr2oMncQPSRtpULEJgPWLwCUhmhnVSsoOeubMgrAhd
LmcwZLkzyq1Kaqt+OypHKZRExjn/aovxGgUiZDPSnHN11iDdwErot/fg99fkMinRCV7OA47GOsl4
ZJhERcEL8Q9BeTG+RPMD2JNKtP9teA7HCFVFXaLMUnw12fp9KuYA2cWZM5nVtuHs5ckgLQCv7wSN
h0bIx4PPUE/bnjGOpD+W3M/nXddJdbweXyshLFmBrkILZWfAzq8iFhN8eH16p8Qdwxi9ViJZWOcY
5eNJB/hKkFk+PoLKPfDtdVOPxZPHnsVP9BDrMe4Kn//pc7VkmA98YDz5GCBQYjNjqjPUznoBFyBW
ZPAu0pabBZAquPKGeMrcrhF7NPYTsyYXIQ3epT/4kja3fNEpLRUwKlIcLwYprDIDpXsInuzn3SqT
bCefP2d4limFAVK7Ke99GNwTbg7peeffQb3OL4ee0OHObxOGd3vPvbQpCbba5nOJzoAUDsBGmD5k
Vukq9R/bwZHDhDuAeJOnfITIRodJKpjd/TXxi4rBG7SXRyUcooTn18yxIWSqKYPlKQZPmpzqT4Lp
cAML8yUkD7Irtsve8bvnaK0PP+s77Q7or+LR6RG3ydDF2w4H9tFJBZj+JhBe7aLZsZ88z8qKm8N5
+Zs3M5755xmdndQXRRDSdFgIMHygf5I9/wVNpn/Q1ClZvoIPgCbwyin/bfZ9HAhnlS0Bbca+2eHA
2I8YwohyEL6QAlQsGZ77ERDf02iR3GE2pKA7AJgssYP698X3rC2vA3wYec+iehkv2Or4lg8ycNTp
OVEt0Ymt8rsfagzJMdhN+vDZoSoZvGGBs7cCOe6za9EU1P92M0bFLO+LzHueXwis4FrRUWhbGsuN
th3O70E2SV15WifqAUfs5rPHhm/9HK5gsy+iL36zB+lfEMxkn3yidjEOWMNYkOkhPmcKamXLW2Rj
f50JjfO12XtGpn7IvvGa/3D5y2v4KI4G1IkQNjQz/HBnFOHwr5w3i0fEe4huc7In92/3tiHSa/Ka
SNE7eR8K9p3N/aKjWpkNw8ehYjQrJD7ky7a/ks/fuI4KjwHXdjFFeOupzsXrL5GMTp+s+Mm7+QOX
71a96HMeedVEnnK9NZVJUyYF3gBg1ZY2akKQEcrtydfOZgQcCvlIJXqCIdPCzcu5inrNNPOKsOcX
x9aHcKEoveMsORQ7uC/F1I79uIy05S0pnMtEWT6wqapgHDzuKUgV8n6x5dr3pJpwII6jx+HnwjKi
IGDuHTr5lAAxkniEmW1kwG6VVhlx6EZqQuFe2RVmb+++q/dMZGf3tlKytqnv+kAe707/HDO/2A2t
b4SC8pdo0FSJtnj1gMC/npZ00JhObY08yXkSIfwF/K3Pj917VvoKgvd2/pjdgtcpO76jbAjb6l//
HszsWLCK2LWGIZWyl/tv9zVViTp4L9oDb2gqwa25Q6fBPk4FjTrx6wGkeJ0vEVmHP4mOvkyQ6ftA
1e7TGRLfc/Erk/QIlE8f80GEoV7YV85fVIvB1cWytK1WlXnx/m2V7XRsX4cGD8kYydltia0fgXMt
8CYgMhqBRRNxLPGkjiZXFzjX5pSg6G2NJ0KG5qwmChPo3OvYKP02ImPfh5S+Q0Ki+LeYD+YCoi9k
9+rOa5d8ex07CnocVIIIY5G/SsE7aFAaUFfSvjrpflToOMI218UQHS6n789RgpeovNFPzh5ApMT/
MsJJJa1ayDwoXQeB7H1hBO0f31jscqQ9FEJvhMUJWwzFZ5PT3Haq3xps+gGcHNz+u/QoiPHX2/wO
iU3/MDjLCwlq0nqdeRGjmAIA0X0yYWqp+q8T+1JqyIBHM3X2sEv34+UTxjqoIfpPXnJfXyndebcA
v/tsxU2k02yRu9Y091nEuE4fWn349HB28lIkD1wJ4CVegjorfRqdh1CKnLr50BofeCafRo5XyX60
kQbkUZzbeLRV7HqfblOevvuhJqQL3UOHTFMlxOfYbO57Ttq7anb0Ohfr09Mz1eqTIEl5gvrN0TqH
z3ulF2eEWogYkf/zX7SY0zchQ0U42uYrzp0PWt/zDcB9DzhEQCW68buIwnbQxEw5jHtItPoR19rk
1EfRRPEEmv9dYeURHqO+6K4IxnPxkW44hrwU14U7RD5Cv4SelLZ3N0RuzkRq8hIxX8h6s0JC8pcR
AtU7KhgsOFbQCH2t174+YRVyaIFVUOp6RhqKSxmXrW9kZQ4CksfOCmgKakEY2Hjgk3ccgBige0GL
YX1iGIurKIdqtxegjSSDIp22h5FNj4YuP3OzHYZKNoCBNSIA60qYP4p/8q3IRQnpGszWh+R0XuHb
6pvw/dbfL9wzsD4Y7rsdo5QtNIAoqeY8v8Hb4p7qzI8wEC2jtJb+0s1gVYeardmF9/77buhlRvEw
TLckMyvwz/39Y8qlUiHgPjZSwoHZBTx2sRAs3KMHcmcQhcyimM9c6UBpihrJFjKSD4rVyqHUs3+h
5FTkMEE/17E2TZeyTXS1i5DCHDpSlBm9EGLiwkMibYbIE39+PUeJYTUzFG0x4wA9wtHDajrYjzaP
+Rcy6QSHgb01bryfT6S7b12hAh8myjSAQzKLwfQlY3tfc0+DDplbb5KzkH+R5GRTyRBeFdkTv/5p
9qyPpx17DnQ9qv58Vri4Y2OwhO+K5O8ATT+O0Q8DTKrZ2xbB5xLIrcg+eE8ORzyKTJHPLAAA/7pp
Fzyt3LDUK/wMZXNnDEiwwf4yacACR24dcfXZLX7W1b1HPYcCQYpY+/bHU1BlMwLW/sybkEN7V245
pDl1DHZrPdsJgOsCTMpZiygU5SJyD26nijAEtVOkefXibv9LJR4cSPaCxEPrL3SdcxSpzjFihoed
ex/7BXIGRBGqBuNDCEdrPcnoGWxaRuFl1iP+oOnCVWCOecJzp5stRWw/ejKCpll1RofP5OJ8MNrO
7iKFY5KuYEw4n3y2Ogc5YFzZY+cKKEgiqCNbl+AXZIjJtBDQxBudhiHpDsvckaflWjm9zoSNLA+F
dcTkt6cHDn5J6eK0sNvjFZQU6dTlLHp+eqLDEPOLm0PDPmY9q2KwWO6oFv1SzGV2jwpZcog8gR4v
FunVk7EDXT29rlP7SL9JSgjRCy0q5NfsdVZQBBGW7H7m7WmEynV8uE2FBI/gUzI5MZSTxqm6tdeA
pKDT5QiDK3WrXUqse3W4Lj8ii8R6bwk2X3L27N8x+lhkoPwknKOYC6Vhwmd2h9+Zg8nY3uAdQ80A
1QGcSuoyii/UhPSvmvd2U5cYPLI2OLHRoV1BjYQWlMytZZscmPNGLA7BMQ4yVhHzihp6yME55rh/
MAroGsuzHysRXoUfIOvD6zzkYRA7I4SnlJBok0EdnbF1aERgG3JlGgmi36/GWdNfZqnzaBqyST3P
oiuhMBKm4kGYjuyPAHhx8pCpYn7Zulrj4SZ9u6/vW+h1Jj9Y255Fep/TEd2Ob9YDt7WQQKCHe8S0
SUzJEgUZgjprIvJtGJHlKpMX14BzhwXHK7JX/SwEiL4GqZOUiIoHjLECzgxEsBu5LsbHBtHjDYGf
i70pyqaMDrX5Pcef3zodkT2lwOntPn8/9G/uaMEC4XKS6iASGHjr0qy3fk5wd3sgBX5llDxsW2KQ
sXdVJnoOqvbmH82BEAwDzyA4k2NHyBmzU00VvQHuNVs8rzWw+dhg0VHzkHhoXHyEwGShF1QOgvj6
TKC0ETs3XOvjlPkklqZLPAgtSxXFWTjSpTD1no4oXaZXt15/KDt7M0BGezDTbGWS2hR1+YzGZz6C
exLacrg3lrkCA6fOLsbAL5ZUqmbrFJNX/PSm4OrB2KkZA/aNVB7WbEYSlEv2FwC5mtRI9yvC5TDd
WkS7h2TkYXziI/BfBO1Wb3mxKKVI6CHXAFNUhc7w2BOYvvMy66DAmCgSYAdEy1FYumyHNDHFjoie
xTihjSYDF40jU+dZkM2MAsZS7COhVuQKcntDPEGEoaBBEweUgUPS6BZHLhlagHZSu1/uPJpLPv/d
OoswWBJOuJcAROzhjNAw6LLCPjJGDMVcBRABzgkhc83YSAhRd6m6jmWskFNbkFx0F346BsfrKnYl
kLFgQIUtclZydy1SCG8bTPVx6yaNM3DPzRJww/4uaFJunKRo2WcEzzkMS7dkFtexmqhWTeUlsZ6T
I6x1TJFCXIvIYAKL8T4a1TegPhNHmcjWjyk1+TrttT/SoXtnFXf5O6n3tF8xWmmMOGeQ4Al3ysoI
Phuzw+cEMAK2FpvKe1jP7XD/YvE9fTWgVTFS92ujrzXU+Y4opMnd/Y+k+1puI0miAPpFiIA3rzAN
7x3JF4RAA+89vn5PzYZ2djQSQQLd1VWZN69xKdvGFB+Hz2Qr3eoV9BNxyW/var6HsdzO9lKKCQ9S
dYOuVDVwb98+Mp7xjCIz2Xp0n5itgf2ZqF0r+CrNhwc023pEhc4ZT6EQHjtaVCka38loUd/VOUsN
TLAFFTZnH0tzl1DP2Wz0yfMn/GZsf/1adyjoK68o3urMnND57501fKgLTWnk8E3zvQcC8GhxFWqn
ZlC/b16nKKVEZX6U2uIjF1rnRr62xAnv5Z3l7fd48x3shxd//5lcg9rE67BjRCiqXquP5mwgRmCD
uTvP/AT9Y6qi3bgEE6bS4gcoL0lncrSN1ramzXOYwLItJrx31OA8Rol/Ps5d9XAp3zvJ1lmJcBRk
ch7fAt1BG/0bRPxK6h7IPIw0/QrmR2M31jytmgA/4K7uIPnVHRwiWezgha135UzQaUdr3qs8twAo
jLr55Rglnj42qUH8GMYR4dQ2F+NtdK4dUf/q1+nsE+Kt/B8dfyAbNLoLcsXz9FbetTY/77/j5DRa
TtLdS/3Vo8scCPH7hP3sPvKtXOcEeD5Psq13P10HbRlanfqxgT7VM2LdKtKy0YZT4KaR710IL3hM
dRe9V3c3jtdzjUL19bOdk6wi0ueaevNVNWPhLnHVFQEe+Q25X/5zuqrcG4XKo5wvglGVePb5qulk
pwDZmOz/JaFLzD5oilBZgHhLQ8HgNn3qvIg20eLqYOBKzy7YWNqUYu0Ha5uUQuVUPc7ns3qhdEMg
Xyg+wDSHUbCIWtYCV+fUfWFTtpWVcX5itRPSRaw1IzRmrKXaIm5bV1KoGnwWWo/76JaaJjb9DaUL
fj0D1kP5qfdhjJy+1/bn4RYc7TR688qowV5uDELZ+62i7LW8S0ZXpAOep+l6JtP2n7NF48AiZN1d
LOqLR/uFqkrMI2GkexDtdx4+h1Bl/72P7CPl7Sg+ufyjYyoV2hv1m0cWVyPwzw+NYHt6ss9xtvrd
kqBem8fu69d85mLi5OTd9N7JSsy0FDT/ZZRz7C3GGthtL84J+1E/nqubX+PGGDThXbu+a36f3Eb7
RPuM04BVk6ns35XUvpK0FHsn7TaH20X5+veASqmbYcl/UGwPxYF1jpy3DzOsOzbcu3THlkBwQAk5
l89/WZa+0kcF+VJ8P6qvbOuebu9T9UWuVTg3Z5duIlU/MNxEgOF3avC97mxfrc2jtklGiSTy9rK4
vQzvqbFG+0F2taztL9NTbJK6NpeHjxVdDy96NoMiEIUhSaik37+yaYqT6oKQRyE25RnlWkS4H8l/
t/5xCjQ69TedNiBk3XtPVTgGRWbjGjIcrCAOv0zOijLohigmeipBmKdq/icHxHSjntMwelsx8900
tB7N29c2VdmjZzBZJ47Fm7So/j3ewVhd5bjvcfSbLHtK5fFziiUNzSN+dStXJd5bAeyb3D/BeMXC
CbV68YdyxD5wcidWX4Q8h6Bgzyt0L8Hsi0Ejfb+E6+/raDdI1HLQwbY+0pwtOfG9Ch+7wYLDbL6U
Y41FrKTCXZYvb3mHGLMxIT64CliSslqW7TQ6z5HQjXgGcocnpwlOBRtc2QwY5Aln5dfl7/09S0fn
YHtAhs1wJrDJ3ziV0+248JkfLnL/btG5kbhXGvloX4EJDrPnxmea1ZXIpKu63zBIgl41P06pXZas
3p2tmO0BAViughof+mQil/nIs+bCLXRQF8IU0gxhNeG+I2A6O8ZRdVM7q+nDcHm4wrOIF+9fweVu
9Ghw7s709h93KOGLb/R69Gwt5aX9ACjgjYevw4BBGvtGV2tTy1uy2t5MhVeBuM64jEOvwpNIpIKV
KdsYks30A8W1mPqWIHP7M/c6/L2dxcY8KHmkTcZX91J2kB0kPvGU6qYfTFMCfVqqcDE92H9YSeef
MJJvnzzXKpjBvWuA8XLPL+UDl1PaRRB4JS/KhzEB3qVmMhHmOjl2I9toveTjkOoWuhiBInVKBGzI
GY4MQvI4Jcoz0JlIqUXCli7/jGu2P5ACaghCiCzolfaLPxCCr4nnUASvmMWvnTnG/JYvriHNeJDQ
EoUtE2ODCjIaGAgq52kYzCTY6C9LH39n6RB4Oi1FH2ve7WiL+rVsp5gbXChiGkgk4OQYLs17RNxN
2LuKGGxEFALd3Z/V8xo4+nDbbg0mOfJf8ymEVycseqo2dDucnyah4Ygh0qQwmeALQ6bt09VElOLn
00CmhN42PMErlauz3ce+wltosuwYrxrsxl0oVJqXcLpsTjmMKfQoTrDvSoeWSNtiPIq1dcel5T+Q
36v8+shkiv53CXG10bK2bhzHuc+LUZX7zF3KaLUQHG3di0U2XMmQTWeY/Me0tnMcA+IKP69qMBY+
ktLnwD0bKpxztGyvf53ujyl0pZjWYt0QtRr9s54iEIKsse6+gt6DQ7bki8mSpZQsIr5OMz+XRrzG
OAdt79EnW6Ze6sTqgYgTDPh4InUY/IzTHfyM6Rmgp45EPfL4bORVGfBaAuAshACCTqmuLZ+gx7+q
nx0kkYJmdNwXViB2WiSF9mK4Hyfn23b/VoP/EeGlS5AAHqkfPzbYyr7PScjqskcPjh8miWhgjVnv
2U8M9p7fBDvtTVV5gywaWEKBinXVSGZ7wfsxhRLJcBtra1//yVe07iPJluUg3Ts3UwOCBIvogv60
hSqAqKOXu8Z/lcPuZqCUUQjv+h6WVWVuf/GNgtmMZN9qBoZUXzceNTd2NZRUxvXWQLVPUenfj68A
PxiDEpQFw0+UyyC/vjRJOFgv39rkgfXAZn7WaT51zpnW61cgESCMX/40MzdLLGfIIEozhhsHBQ5d
EwoNrXSNuKaS1bwuxGjtUbWUgSxRtpCRBGsLaKv5P/4qgFzw/W++h9cByOJc3TphCo3sWOWZfIvg
73lh7CgbJUqV2IaVpxygEXBA+s10b9WCgA4F+toJ0Lo8FBgQPZmU4c40tCIVGl+z1zLwpUknpwFK
lwMYlbVmJ6feW4/37MRb2DGdvF7btSwUd+symG/BtSaiAlIxSQvBknrW+ck3z25Kb8YqMdZdMEVY
Ua3ZO5tXIumdOh+viLeIjFWUYAG2lbDIry12B9XANXphhGMr2CDSVZ1/MQbFCfEajxJWM05cWmZk
OGoRaplxwF//27acMc6vVFTmIV9Ghiza3KlsryGMMl2xRQGEVwPWuNpGXuiYsZJN7RvBCAbKYcPj
2MdZhMM9Tph36apq50uANL32vUHufXV/ZgDHdPHbSafD1GjbHtO8NW2l/G4KbqYsP5jKDdKhxsOE
CT8RAA9y3DrJs8R04JOm7o+gUo5fF1TIPjOFAS5Q7aBV2pU+VyXv0pkfwkOCTpGTjrIbWYqk1nWo
PImkEQAmpHVV3oBoq+dWILLvSGvZt5aWDkN2KSERJ+sSbwMyoJ7LV1kEQiHJvk1XUv1kvHbdfb0T
vafblI3inBeXUvnC0HzRz11qD7twlEukygQaWcafzVuinXdCZhxMqdPIyHAdI9WpJm5VLIY3s8Fk
mdfV5hLtBSr+c6jZ4nKI7Xec7mdze+jOPEavSu5SSd/HzKFQu6l7ZR7JvXiJVArqA2xqH6D97q2/
tl9Lg1TPFUSqXaDolhfGgDrZPE0v3Rvt/mLIQltJc8HFLoj0Wwx33Qffo8c09xkbIU6vvf73ON4N
bU9zRd8gx983NSr0jr+3OReksKtwZ58Z7+9Lsc/9r5xeve3wQJKh/rWgDs1Cazku9Pg4ctxB1D+3
s/MXzVjlMU+Mr2ibfcbsvdToIJqq6JC7zR9zdnaXv3T/rjKctVOSgSSM1kWftag0J8mvWxOo5I1c
7eo8GaW8DNK1DAeRX0tbQkH9PLqrGLVTz4e1uRzLvp0Wylss3gM+ZnB5QYM2iNr2t7+n4b1zivDI
ms5AeeWBCcoPBsWeXAVjNl5ONtO1Yz+cECcn4pUS48hiHmOjcwj/zDf447mRiKjoMV1gSm+F05Ja
Di5NBgPoqxoRRNV7+9q+jleswwLPmK1OyVSnv+/LfbL/JcAh/YVGUx4SbcG+NExKWd/KyKj9JCtl
LHD6FDwyeEZ4m8/2aphtFuzeTI6c8IcwU2tkmzHaqv5reOkG7UtQwfhl7xvaHb+StZlZFTV+i4/P
Z7IiJ8sBd23L4sMUX/bjzWvVS8hsjvUYjiFKQrQR3pkg9X3ZIsKjhM1pQcU9/Et5uDzNBAdJbyGL
8UroEsOaIYoPZa3Zpc1Ev2JSF/xeBR+20iUJL6xqrhHbicbzA3FTClSsMgOZvQczPQA/CynD1gkA
etVI1ufLVvwLy76ftPVjVMgBfbDrPQySk8fkQSL8zUHIJeOyM191pDoM1z103vp9GusQsOGasx/F
lg4uBNtpjmI4XmKHYDgpdwneOzXyct44RekMyKoD/5ej1onBgFIUHAkiqyyqcMVuvrhv6jNt+Csx
UFgQwxhAYFUP8wt4JdGL3t1WPA725sfeY3AyGuixqrVP36JQiAUfad2zRtdlqh/6zFwAoFjDxfyI
/0cv2YfuynMy/8vXj/PH51K5/3No2OYeeukHFfjFxGvx6y1LPuCczploUS0MnE/lRCnTznUivt3z
01di+sT8baRk1G8GpJvdPG6/McC4LJCwQzPFapv+hwv6iff/obIBhzl3cSdukhhORDpX5/MWNz1k
rhzrHG8wjC4oygy9FCbpQQI0QA/7Sx5bDQoK9jBsDDJ2F4IMtPQstPDELhW6ExYp/UzSXo6RYPt0
QOs00XZp4OmY93rjJJBr0d8J9OKcZRs+Q4OtBaQhJKr6mEFmCyIA9xPdpHvJu9DHIUQZdHt1ai+7
vvCTqGVOUem84Zk/TrWVAPne7svRYOo+liv3mYEbJpiiGzDUtJsB89gony7elNtKR32sX2qYLEF5
rSQJNrPL3rMeFOnHeWq4rKfUBIvana8AXzu1TYI907m34rQeZlVU56IY7EPCVV7sf8nsB7nPp6Ir
UMqpvr4RrJk4uS+AKZYT++4hzAEejgnWcBHmxsCgsv38CFb8dyhb/lMIIwMj01Lva9XMts1fQjyH
Q3tB68F9tBe+bjvHB+4dh3eAUHdZhliCIILNBOJlw0QAG5qiwYnMKLOW56yzHYbiBWnXaWeWzIGm
M6shXVbWvUNnMXiw6rm2sMcG1s0AUAUPN3ZSAMB5uTfxqvyH+i/dYtl68+vedjmAFZ8NR73DWwJQ
5Th3urFFC2yuMe+ScncOLwPFrq39RQdPfsD8exjoDzyvVMrpyttZtLSx2YGxoA8gTyNQYn9yvfqL
5/qqf6Yeepl/5T83X/wqq5km7oFtkd91KRjsE0ZV/9PHmXYUotd0S03xVv8aJg6Xo2fzodbMyr3I
3dSv1+4X7dx/tU2siRdMmEYeEtYvVdezHWsmuj6uqCDGY8h7r8mBtGA3WGHrsOurMlwY+RysahaV
5Oe2PFiy5H/Oj01ELvZkJwoNq4CjAxO6CMLiMeBK7hERYlR+y4e5tLfDG4NBilFuBgXWzoxkMYXD
SaeaKRtStGOdjRhdLM7Wf0onWQTcG7vx9rocYpFY8Yw3jSX09spqeAk2xlIfIo4l5mD/4eMZOF9P
wcB32LuEJGQ02z7n1W3r9BeMai9NaSo/qMMiXkL/dyA5Iv1VqC/bzr9FcTU/WDb0SfQzks+ViE/v
PlZkeSVFxTsjYQjWsttKrhe6X51QZd026I5S9aBRYqFdek3BFDUeVaon9bshuPmhZccWi84IElfZ
cq/gxg6sce4TnTwaSFq0j+VgCnFQ6tOlRqj3YW713xnhU7+L1yZG0dEAZ0M/wdxfvQipLFFsRjmG
DgGawz1j/LDytDOw6mSNiYmbgPtPsw28Fb5+J6yoTZ8o2YzmRqwVhsjygSClSVPwVSttKhr6t7sP
rbciEF20MjI1lvxJ1lHONhX+HZY6AZeZF6gRUQCqAGAPM6gQZpyqepf1S/lhOjW9N6vXEj1jmLHp
QcP4I9hVMGUwZmMoW96S9FxRZq5g0UeUG6/sfJ/sl0IhjTxyru2Le7aBpoU+ZKw01/Co7WXiOoBN
vHqb1i1SZNcgI81CyUfxXJaU1dwmOETVDLQkW8xaK2srW97X/pmJcnJ5i1FyNWtcXhAKMEgMiFbt
e+nXNKlBI+hnhbnurFfo6Hbq2K38HTmTeN63jF+Cfi1oL2L6plvVnfQ35kSGYoKHbHQb73arQcA1
cbbZPdyswJtnqGKbCu6BqN52/KORW55/0br8Yf8qmx8BTBdhSt3ktmELQoI1yzxbw/YUDLSER4eG
ik/MmfmlJIAPG/PkjAdE1q2ZffrYChOZI4of7p1BCSpFjoM4Uq5/ksIeF+Vze9mgrmo3gcvG3m+H
OceWhgOrnR0tuzcnr0E+z5VYJeOXk8L2gsBlQJ5zfCOdmCZpW0K4blU8h6EZ7MMGq4MTKKd9cAJ5
2YU5i50Px4f3Q4CGh707949niM+SdLAwLLOEmjTfUY4yat0wlSizqxkvp9dKrHrHvUp2Z8NNKz5c
tN4NZK9UYzaMW7WremxyqWPVn0iEM6VYY/0PUqzz+bzQNv/mACuPUvbzZtdCIGALdahn8DxitdWj
UjBQ4+owWh0Hu2c/Nhvt4bRK+0KUfFRyq+i1bd6etdd4n28cMsPss71ODk4UtGz/ujab7O/qiRXf
wNNHVNC50u7kiovgnl450QPJUTXRi0Cv/ngGy9oiiAj9Q3GMNlqrfXmBxW629CrvmdHQ7FDO5dup
1mGAXvz8FtLGz+c+QgIeisn8Zu/fSs2ZiHXwtIHEuekjQKsruMyjuslFb8POVWnnrqtfQfaEW/nA
VV0xUTaaw/1eQeZYdByMNI9Yj4d3cZYtEqMAI+HChVnxQU2jyE7SjjIVB9rNQM+rMhb7jrf8IPXx
YGuAidrxfxn+AKD8VODLH1XIr/p5OV/vxq97C4P7euqm6dnSwSzkMjpffMTy8t44r3bRln/c/Rli
W55ordiExAKF+u3tLR/4PS0+4ttpgXUex6BjZ4eFmjl0r/TX729VgAPdtAEGFRLUngSLYGRbntL0
VdxNwDKq/5ACot8rwkbVZiF/48HfH7KgfHgxbH405oO9l978OXyTK/GtxqdWmGTtRv53IcV/8cAK
SWuhN8h91vZfpm5U8+a9Bkal4KouUau9IO7NNfbVlMzXQ2OpyQyxpNyeysyKUz18lw5XZUZdIJU6
SSIw90OCNOnstrWtjkl5e0uGsfT1Q8ecb7mX9RdUjMybcCkerPxX/54fz26mWyCI1asaA4wVAvoY
CVVfl/4hU1bTzDOdQx2FkDifO685wE+if6tnP3SbJqc3VqAIEE3asxo1cO/kSFSvdLad6+QOqlcM
jJ+CgvCU68fJcZKsJwQ3ILfA7zlQ/OKzGt4OZ90VQzPuE+ZqqXJhKlw4+pWVMin00x+H0aG3q9MH
RVxUbd/oAoEUXbkPV2hSe8Eri98rnuPSaMbWmZ1k+8v5w7jUXxvIGtnXMNQgX7W80vYSQcblZI/F
jVRXTf5CpuNmWDVo+TridCblHfgBnS4+p1QApbcAOqdK/VpTIal1wdnsV6+CVcOsHOZUimOFXMmC
88W79ipXPfq5a86KnaN5MbS6epdpokDsrfqFkgEXw8dGhuLtihUpab59GuMs16cuBHKuXHtpwBgg
GGGLBi+HQFcoJj/XXe4/9VOZ79HvS9m/8HVHuYo8cXNURs7ut+icS5UAw7AvMyUgClwjzNxLdONi
JZVrmtzgyC2HFwwXDixRYbQGhip4SqaPxJsnzeymiG7lOkCqOKsVJ8EpwlUPB0bAa3Bpps9pHgsO
X9vX+EbKXaDgGDSAVKDfMHh16jFKAS2GErZQ2nf/j5ctoynGdfnzW6zhkE0vXzV30Wz0xZ2z59Hr
qAF9661e5FCmG4fd/us5uPQW+cCwGm8wqzalTPWbNw0N5rGWdfDId/CZr40wSsXzqB0HJzQWUdRO
NvSPS73AX6LQTzUwHFqJhndPpK8PypcL2kZS4GKmYhwDi+VhWI734vVFC4Re7LyryJ/VWMm4sndw
Gd+22vJv54I3ePnYT5JYNutBIMNcZPsgIc1H1dFo4cpMp2OIt3W1Kh0Hy8Gti4ISFX4fdYweN3cT
pafX6q73/NrREHLaGK77OOH1zb2Yw1qeFW90aa8SSPPycZys/yGUbqB332aQ6UTx8EGXZkOLgaRL
l+/YappNseA51FbXjDpW54+sMWvdvVfTL8U6fpiL+q7ACOsLg8RHf1aYFDio3f82i3omuM3d+AIE
CgNipC68LSrEaZxo7X8SITNOGcTKrrqepANVpPsszuWKVAkkK/NBruRaBSnrsZOMnv5hqfJfFiB7
4iNuqGal3HL7ylP3r/S5K3/eS1MkICtVaQngDaTqFAXNs3TYlHOZ6huQ8HT0PEjL8g9ISy21itDp
E+fqds1/bfesnchqLfF7j+XPNt/IPyqrbSV5HMwsvHx7Y6y+qqV56+Dgt1MxB2hloQB0tDdf2yAv
i8n0ZmB/im4CiTalBJLOUx95XlUK2+46//u+1tePIKdM1eLb6ls7Nas/dg2HzxEkwY7RucomAOEo
30zcq/EjiGNZzdli0rFhfo3+e/xbnj7Xwk23sIn0ZHaavI/dHSZGrPfGKd9+7Y+fWYBysNPdYbsI
yONTaFeO9VLLf8fT6HbsrFL9xLW6UR2Rp6RV6+WdlG/ICVtdjhBYJcaDoGENjkCTAocbgjaomcAD
6UEeCm2D2izaE4/nJAHyhK0XJLOCUCXt5Xly1Ph6dfscgCsQC0YaqV4MsRb/ktNCAgDF0qD8oGJn
pFIJ8vMX9bXzr93ftt2YZrBh3/ap4IGdFNvhbIwbGhyr2z7qRzHWs5aZnxyry2IHCU4ryevkP9OZ
8KW1Vbm/K8ML48VxBYVsbSBkesJr4+JA/VjyA1Fohh6Px1rx54XB22j8LJSaEzkx5RqOQmncz/iO
EAUH8r7UWZeafwxXwhcYpv2dtQOdTueHr5jjOFOc/LVmlY9J/1r6axr8DPsTWWk8M/xlM1f8a3Ak
9HG31T4MHmCI8/5fORBe/HMR9vVnHmh/FAo2ddEaf74Rlw4X0ZXS817L/b9pddr6jxlT2k07VnY1
64n5bGV4SixKWef9fbw3e6w+zJH6WmNPAFW7cacIZb9C0ZDlZDOruKaaFh9lWa2Ng2A/z/jg5U5h
cDMeCO/khwWVtsVYLsy0f0Lw56PYj0X6vDBR/2u+SpMa4rKeqagcuBW/csYE/Hgy5ZSSX7kSZlN6
xUwRzmQPKP7QdSloJv0XC3azHL/3PZSVdG07R0F54Z1O8iWNfab8x6VE1fETjhIQQ6lb8EPzvvZv
7Nq66JNt6WcT1OPn8t/PpNue3Irjn2N5BGjzEkxx1/LfMFVkdTvxxtl9aAifpkGaVN8mfFGuOAph
9nAcibkBoMl43YcZvb/hQlJsWhMeVH+1b02SxcZwmC1WM1ahaxMWH5TWheNu4IVUMhAAN9O1nojk
Kn7dShMpfai+b7YgsvD8wI+vlXrEfS92u4viHEbYxuk0SxyEE+0WmV6IOqxw1iovAJlMUP7rssL3
/Qivimu4P7rhGCG4KQ6ciN7breJ7oTnppp/FLsMbjqHzeVobuwj/GVBqE+ckglvo8L452wz0iO/i
h3pOS0Obfy/+eiVWIBix3aUBscfnqqTiRjJmaVDYYClJklflZmOcgzTpVQb1/92ZYGnEtaWjQnCU
vZBMFSbD4bXU+fz+HKhPrEJ2uqVfL1I+tO6VyrXo54cLUij2etdKwvAtGWX6gudaTHknKYfpqp7n
FStf3kSCgPBKU4EpBYDMuFy/b87/aZ7H3h/8Bc8m4ozoK99VoX+OZWJO11AQIKxPg0lCgBEfHVUZ
5JDML2PtTfuCVK8eLl7aXFyhf3IlTKO6I0XEqXyukMD4QCx3dLR+enE0ZxMcel49sLNdteXqzEfc
KPk1IIlHJ6gnZZqfG060LGPHUA493SiGm7BAAxMTQ4mt/GFDSAqH08ZlvNTQpspISzQCsszIHHwV
VueiLbFOablrs0yoB4fnB6nyd/Lf+tvppSVLPpnUnY9EhMgwwa2vjnTc0+7wl0966y251fcfDmXn
QIfhxHa/B+Fz4fv0d/gTHckpE4+Upww2jDmvq1eXvkIv8d+UvH8zjJDSbpqc7OfAycE7KTjzFOog
Jmhf6TWJDcGucKiQ/sV5eJT0zOnQPdRpoOzykw1u59LZ93YdemrRulav5QoEb3AuHUkIjzwnzAsB
jHzJyovmojlrzIAEyx4Dgf0oV9R2v7nq8FZmL8zawjQvbvCy63DabbDp2hTnoCI+2ll+oBlA0iXq
XZsz3rfxOlgV+xez2Bcgn6nWqXDKt+jbVNrDgn7XTfWf/UULCS9oTBhI2lApd8A0n5ik9taA6S8n
q/q1EWxDVdgYjWlMu7PtDhF/UdIFIjGry0Hlx9b2Wlpsq2sh3NtmnofPopzPRiv5E7tWpiDk49Vx
vj+Hs7/4v6WBYosI8do7Fzjup1oPUsc/Ybax4rUeOuiLoWL5/Y6eno7/WtqFhtTXVA+r0mZfPv9E
X1njEhYe11qanSAR6b0a41kBYT4WBVAst601nNKc81LnXPeOdxbHZnLbMN9ML9svSe7KgUS7oL5s
7M/95MFQIfeh3djUhWBeUy3TzavJPk9TvB7XPBYYPZdNTTHotsMc+xZDec30NtAbnrYx0Hk7L237
UeHCWBFdr0Fzbl9aqoelWv5n2SiENnBvfCU4lF8VjzjmabvmrBNvrvSJT3FKr9reesKaMnfE3pg6
gsfr3xlcs8uGv4qwICbYpHT8KD2jvAyNN0ydqzLL9HzPcGaqoK/OBr69RjrWSnDTTVGanSpyaRup
bpIxzrq9Elyi6z6OFlzVuAbpaeD3W7vtsZmrCWHx/HKUMNymFv84Agjt0gChS/nUAguaf93/FM+y
DTHLlafapXd5nrdtLDvmI1zQoiANuWgdxE0KzgyaAgCrxv+kOxubl9Svk0w1jZ4NlcVGfLf2qFW5
WgKol2ocJ7dD8d+G9ifVkXldnUXrDhFiPdk7W6XkReCnMZuyMT9xo7eChFO0Gd//yhqCh1bo8t4g
5EU4Xwzqs8IlBXPzsfl5yg2R+VVOzVlU/67wnWGkGLzV619unKuk2q8eX0ebpLbFDwbsCRGwEdvS
aKRsaI2Ut80gusKjwOd/kvGkvGncf3z98JF21d4doPuuTNGojBVAJdXvh48e9kEm0bqGFZuYDhGv
xsHrnZbBBlt7GlDc6r+NkdtCQAg2c8mVlLtu589+5m2wx//o1BorjIqZtnElbXbX9uklNnJ2rLwq
GYIqzT9ST/Bpc0XMttwB7P2FlvApDTbRnIE7XSS0znw9McA3cdTu6pq9/wan7LgdO05NgyOze8td
YoFrISXYhAzGmJCyIlgJ3h9DdPDIimll6H8T5TJHIrG/B8w7JCU6x1UGP8v+R6o2p1ETjJj0/RYD
zBmHiAMeaymEli7tQDwDhTDaFUG/xjssgkKI+1HBmi71LmVwd2lDQovy8i8ZUdLfonspRYbheTJs
NjigJXFQm67l2oGnlWunR7PRCh2GsXvosPhPz8/gkP2/eHkDWUHo/XG2ficfpRTQdkY+W1nDEbPV
sLEVKpc3imvdcXONk9VGy5PWqKq1yaaifL68jM1fuc7yVr+/m8dFb7Vu5zEsBNfnB8dk7xCs6i4/
eUFVdqhTp/Ce3k+fOQ6uEmKAdwQxse7lPLm56nls3ioCZX7Rlpcas44T5cypPPv3HmYxAWJa8CuZ
5Mp8PdW4tNhq1DMstOJM9EKq34SfHoLIumuk+RkcmYR018X2VfLCMOwNKCh3do+gLiTCjPkel+hK
tqNuiQRH7CqGmS2rCKpHNpEuDVZgEPMDfEuaXSD4629VwVxe9KAy2WK+a1MongwOWovRriU/q/vq
FXDSHqU8hxUZ5T2HHgreg4BoIR/7gHvE8h/Iw/egauRtAF9Kd1/RDQVrsBtf5ONu6wkZsAgyu9qR
0oO9K3WIozbV2G5buXwtmahDMW8ghcX8tJuyd35e+u3VInqRzLBXukarAkZ3BS31mq9lL9EuX/ab
NQnysvwsVBOF6m1b26dbkMlTsipCan9r5Iwaze7sebNxPNc8noUBNuLHDsbLbFOTSZ/PRLm806xx
2A2Txl/bRixroMziC/cb+oo1vmmtbw2kmOUFClpan/sXwlDe2MJvSfnoaYwu900mGls+GhY7/g81
FenKNK8OEqPlEbiS0cyGmf5htOtddXfGJdGqmqiEic6znfldJIq36bVlqtXhUsmu/Dq+MmuoxxvZ
v+NItzmcTbdVAzdsGBmQsm8ykFJEvSlfoE4w7elcetnpA+klK0AgWo5fGAnPcor9HT5R50IXn/uI
fR9HGYH3dO0GI08kCRd21fzprz+PPwaZ7dvvYRxH4zp8MVIiflPW3UXkhjJYcW6gaKIQpiASwWFr
BSTFWfE7cPuCIsbYpltQ3iQ+Ts3797oar8V4x0jvylYwBC3ou6irB68/3VNvxzaM71LVQIT8iJXF
f0wAKcW2j623l+qlOKdloyPiGO5qg+2UCg29S47TMgK06UQ2Bu0hY4HcPfrHTK6+HtllWufqC51r
FdwA68NbI9s+Gz9AMWfFlsSqFl9149hb8wqGPjhBcSJxvdm9Nl66ZRhxfdbJl+7GuDMTlxVmBms5
7BDGcj+Z1rbL7WSmMMbN44tlC2xfvBHPaTPmSu8mEiFNqky6U7q2fYulRLUQFch3QzTu8vMZos8u
g0UTDC2OIoyg0jCylP3L6Kl68Lz8uxOsWs4h95jh5DtK8+QXlDc07c05RoML/lI277mLLcwR1qgI
ySriy/vvWA+WXbfqNRHMtxeV5dD5/pMXZdMMM2hZTaW76ZOJRoUrT3kLjbiTVM+ljtWwjcuv4Jwq
MCWj12EKkTUNIlSuHX8zurBWtr5kvp1qr0bLoXl/ayNbavm9oBR+/V6+HvAogy/J08uod9T57BQY
hUFAHGdmPI8Su54DSLcXJ83jE6e2Zf2r0dAajPCvOvsKG8bh3oTlXr/1gfuqZxPg2qa7rJw+X8OH
5v/Vv7cYdpVV3KBdXIshgK4qhYtybjZIxoGeywZtRuPVDM6lR8hyI/knHBqx6zlZDl71xN+xT9JW
j3uIy4ElYSZekqPh+j3wWBfloOHdVmLf8k4KJTaK7QR/EgqbVF0J9ajGBiIlu0rNDkX6qpNo7fp2
+06+cTUJeo7O3ef8VLt+JqazH3pjj74h6WWsxSNNyg1i1fg0AzJely5O0SD3qOSm68944xY4aAL/
VDLV1Ccn4qskYE03AeSOBr14Ac98pHmMh/yhXSMXJg2JLiqZRQveYa9JqTeg2Ma+CbotVkFMBkqZ
XqG77d0mjHJ4ymCawv41D4GsmJFxE+uwHYsPs6MdLQKeDTrU42/ZCzrTZT3euQjK4KtczA8SbKR+
UgYxOV38R+LjMIh92Dveym0R15IpDRGyn5cJ+vsRhSk5sfKxwt71oyBsjCuUGWZCaAvBXCSJIN19
yJxKf52aQf6VuBQfw+z8QuWEhrL8OU1yXcYHAie/8o3k7+sf7rvlJE+EtiIVPca4VblBYrpmy4HC
+HejIb7OiS1sBumvvNuxH8W+n9PnPA25ULqdvtgZeGXy9/FlSSHVSexqpP8yqM/j1XQ9enex9n0W
NAXmEWZTolB5SMHbVOhmRburEEZOJ7Fi5mcz97I0iIhLKHvrRyPzvRsc+lZTtO2dP80Cm7nB2d0c
nz9uk+TL2tkOk4Yn7lAjPJZfOdc11005WFO8Gp8K92VjIf8YQSx6dzlkNc7dRIueu40JM5FTXXP/
ch8ewvi/S5g+mmJNOP9Y2XXE55ft05BeNkW+/hDx9vi699AL+9u+sRinSPZv+89Tx4juvzPfeDKl
zwxu0plPLPFuojZ/Tzd9nIr9eN+WNdy51+P/0P8ap8gjR0xsUx+JZ+cdWgB9LqTJbHtZrY+QhhO6
kbQ1mT0PCkbDJNXfwbA6UKvFndaZ0qNEswronTTjyf7zm7XJJPcdUhBFStlaH5rw63jdT7vJTYz4
ET+ocaaZm7OWmB4psUDg0fFnhj3KV7Tt8auhlvKq3XSZ9TAsebVDFsdk+ZXsbLovAYG7GrZsMOHj
CdGXSiUjYcrdoHkYZ3uWITaCcKp+pqWq/tUEtb491I2NPfCCjsFQJmLC+J7KHPk8/d5497oD3RMs
gKWqPjBGRHb8eUxygmMWaqcddc2JFvQeeU7v9YMlzKNKV5Z3ojiQC0h+a6NiYqrpursfFuTlZrqJ
Hs7aSsmWG7Ap+D0G6/sNaxnb5XGY6VynGzK8pEH5oo/FzVWQJ4uJTHLUW4aCu0EvpCNWoqz+gt/u
hRHs0jaQbKRJQcNQMj3QAyKKyqeuP6ax/xx4F+VNOdELj/XDsngNCqNkFQsPDiJsfUmrudVYSUAO
n9loh+NL922CtyOeT0x3DspzlO+sGzlMJDALCBTFs5If5P0o3kGGdIK/W8vR7R9XAvAa2vquNAig
GmhOdzGr7ZvHZvwbB16XFVJBjpWcP3eg100QzAevtdPvcyoOYEmU5JmDxv/eG9mWCLAfVLeObYyD
6QOSv2xtOq9JMJpMlxfjvM6JZdd6mK0/a/NQSC31FvL9WJpDe9vJDrJQlaZoWGhdpjl1FWqbk/tS
oWSiLMrAs4aXVzH4sYbPgNSDZpEZ5TsIP+8hwRN1SuqTwOc4OjQKnEW0n9F95PbVtj+pZgGxSkXX
zuH88WjihoDMgmw68iFEOLHRoP5th3HugCyyEf8+1pJ1nAn42KNjDyuEH9HeVgutxSA2vP7MJimD
7IRXJeuLUarB47BKdcbhQQCF/lhLkzQaFeV0jt6ETtNY6/n4H1HntaWqukThJ3IMs3ILGFFBpZHm
xiHmrJh9+vNN6LXPRt29uhXhDxVnzTKvcc57AHta39EiBvs2wTKokHKmeQtt1ENSdmhNQOTzU+eI
wgbYBDiT0CAefr4DUKTzwDetdNce8EZgT/fxm8rhBxygNPSDaOYMhIqW9NaOuNdxlP95sMv2a8VI
QVRjnQAThCXRha/x4pzaT1IYuMLOd4BHSwOk8wwkZuc42cffhQGPnwMd8tVRy3h8FiqC/euCCoxj
zkqGyQAqRjQu6jDXvk6mo+SH2ofLz3r86bKriI8lHvUsg9wAbEq8fHeov/nODT+3uLYJRweAXpt4
XW8Mh1niQ+dMXR6v9Hml0Q7cJjhCZ5oewfJBxQpwKTqoGYMdUZ315P6L4vmaF0C6ECjfVoCC2JxX
+v0dfEzM6vDVvg/XY9r2vmw6l3xLJsiEy+I83PdKw7L3gBq6DKnFeQDfaFwGDPwafCFGQxdTiPkD
D9HkGdMGarUe0F4WUlRwb2sT4Pk0DyjDfL64j/MAHM+8NN+OXvTvRFF6lTDpJS6FFhO5cCt2vdhC
VG1C6/oBEIwOnGQWKHtRTG/ZXiwElNT3YVIf9+2wo8a1eW2C7TQBkeQdFuVVofcaJV4ZQPkvOgmK
zsnHK1cs4ycfTsfACQgrFsAZ7WxfbP8V95GYxFTbaJ07LEoi5Hz7gAnYkB/zCbMZIfCZERYDatCI
wUACmEM9UlDTgc7MY4gKc2oHX+ROo/KSWn1AsIjlTVzler1a6919zae9R/jovN9WngCMks0Q+AwL
kEMA8bVhWu7ViQ6x8MuAmOqd4gpXn2AI+TLxMeWG8JWGGyy03oEeICequMqLryOiFwyd6Lgsh+8g
rxC0MyX1M3p1KsN3zQSIsxs/g2untiJFeAhKpKYLw7r7ggivUXWefQgSrOI4N2NjQ9eba+cLTnFH
VxAnV+lXn30o0G7kRMvj74kWwPb73CHhWqaLMqDWK5yj/brK1Ftb2g6/O2XQdGvgOzAf2QeKmqGj
qaEwCIRW37YBTjKxqsfulQKuU2Nba242Do5yft0EykMT0RwsDzh2uIdr5wzgPd/e150DsinvljBH
t/07dMyPXnJv0BiSRqNnzgPe6GK9K0vyojiwTAAsyZiLhX4Bwmj450DFQUdHt4o3VctWPcoBQIWU
YvKOTj+P1QFnG/aoHAmCFUWAhcWdsplREas2UvcRqsIJwxAdnwlDrYAXvaG9E1WatHLr1Ye18Tss
0UIsoUdp2cq/bIzDO9FXAp6s92RJqf0F1Mgv9ajIDpDz3Q2wbege6bc5xRchGgt0icVdsBDt1CI/
n83LBD1YHb/Ux6YQw9QzA+F0InCEGWpec2il2sG6z3dW8sPJkrtdBM8FSz8BXWoYoOGlcrEBl9G6
SCLwTV52A7rvOS4SrZhBe4WMED0dhkh8oSs3N3dPbzSZH5sfciQEdWj7uYYFnNAhZSHemctdoTeO
s93vcfaavAfH+cvPRzRy9g1yGPBHzarBM4TYFGsextXy7Ni9p5YlUrIaXGD6WVDqJZbIx/AWPqiU
Xm0JjiMTdo37waR0+hOyYqGeTEiQsrXLZgEHFmz2cwDvFui2AuuLzrzEDr6NfaFzOzUIU7xz3eRI
Sw3KE6/BO/xQ/Lp2p0DJWQSibTs3KKXxIGBtEvHwn/Nr/Bgf2uv4piqEXEgJzwuS0KjSYcbq0RPm
3NGupcqfB+3MISHAMaE/5FWEoqAA1tTb3Bvrsgn71v1Ji3Z7C0kqgFVqSXOi5Vy/MVGB2Kz71fHR
IOz6oIktyAWRm54moELO/drk4CesgxUkUTBflobH3mdrQu5QDx+9+hi2Oj+BHv6ifke1h3eDEg0D
YW0ldEIBjkMiDzcaegASHNRw5i2WUBn0J1II7gDcuqpplIDfUSDcYSuBXXvsO3kSM8KFPosQujnF
AIPsDe3uTUAxcaLirLAGzrM9HFwGqujllBb3cDq8InDGlfD8c/7Bqjcczl8kGmKQTzsb1g6rpagP
Ju7p19jAt9B6P638t3Ege4MHVLRvhb5PTRZClCvgyu7gaXAyFTslfDzbLTa/u8Vj9iHWq0MJ3WZE
eoEk5It/K+1970TKbNJeAM/8TCfR64D/85uLWg5QI0e0ZAXFD6YXV85HDTNSZPY82JUtPAnkAGX9
rAZ+Pvl0JT75cpquxBBksFHmln7VdlTCJPwEfOngSGfHarcO5U8VG1fvIcy7JZJEaYGPxR3A5eR/
QayQjMRKIDfGF1dUZEB/b3omgoyp0dJ9TcPILc8EJa0LvGCpUR3s437TTINs9QA9TL4PulAwMiIs
IKewWJO41L+M8EL35/1o2oKql94IqiAEsg2jEBkIYO0UCNBl/TxgK+PPiRE+6ZwZmje/e/fgIH0F
zCqz69OKvsMQVIHoVruE0Aj6YrBTBa9JeNFueo8Wh7r0Qn6Khbh2ygCDCC2lDzIrlfDg3wKia8F0
OB0abp3ndlaYv8P1bBqBFHWrWNIbEIOAS4h71whILMjonywgFquPOXTwMwERbGkM8G3q/onJ2cxI
wjCAJ6CAASjjh6ds7asZXc2YLn8lguW59FDQHDeHJ6ai2VHCugM2IKX9FvKCFH/NhAGQqceHJWQH
QVSkj+pDxUZctTifQnk3U6Ar34/1NXyLn/5zOVqORuB0+HMufVU4kGoLc+RVbc8AkESZK3Ew2PeA
SivYtONVFaFchO/GUaxrEHRAEIn8QBACkvzi4gJ7zOoNAZ+SYgiPpsNv+1fTjWHKNp9w8YxGvpDX
a0Chuq3RqOW1WiP9SJKMBDfaSIORp38AadoGIVAGjzIlMLnwHjLlkGmQsC1ipL9owE4iBxQ0yTvh
wRlkFhj1zcT9bYNMBoUG6RjeTK5YByqAPae2qHszeJmrl7lg3KA0AMxatCD07ztBELAmuDh/y5i4
cRzlGxFrkS/QGg419MIeAPV6m0tuRoOo/aCNqJ0h4Ir7NEcUpLq+bp1wL1/MqDgMEvEN/klWJl39
yqrRgogABmtClGV2ocfda4mQW+aStHCQxC+uWseTwgxdhW6t1tSMb9t6Je0MQg32WT6UJy8pIEa2
rnQT6Yh+uUVWu3JHdB05cMono3UniaPWTAKQ6AZ0pPg2Wi3kSQsqDa6av/KK8OKMHbLzNh7VWqCu
kBQaXWaBgk/NASqaRalDYBE32mrldkZ12roBFzgIxBPCUsAF0vmyp2olUtdIHoIXAzU6orI0nYgM
NUOOwnSCnRUEuA7p8SRTpWkAdw3WQN2G9H9tMf6iO1P+nv8ze2SAhAlhKUYUHdtUxfBZupHxiQfd
QLMzEBlOjx0NX8CukWSjQRK4DfnZNFEnSKPKujIBM9rdM8R8UxupwlDrSj+YJOAQezVG8m3n5n9j
x909uSpKa+mU2CqZQIIWAbPOkGi7aqHoIjFeSNpr0cfs/ih0HsKekeAJAoSH1hgGJHcahsOPqbj3
urlaDGl/BOpB7VS/NkqcMYsW/BeE/aIVamC1NHEM4QatMGScGUlQ6BUohFQ2kU048lpeb3Iyf5dx
7PoPupGezEmLHTiSVsDX4zsJinClUayVq4vTfDBxhkk6FQGAic8tANX4O2oU4RRBT4EqG1KPP+Q+
dafcPiNVo3DFZUXHmoooYsFwKDmdQmjY7cwTAqXfVswa1xapgSQVQulltitmH3kS6zKKjKrWKJA6
YiPwxlGhZ3X/rQ2pTa4UsDrLEEpj9ChDzrwzFEDAgEnRalhvEraKv4VdQmw2aThgaYthoAFPegy2
zacYtkii9mvGmgT1BFafar83mXtPs+m1GL26W2Xc2OC0/jB4E0AAVseBU9ztfpgzXSRupAnUGbSJ
JSFSAfs25yNO8Gn2SFlMJh7RCVL4Wv3PDiKbRMG0A8Fp02fVU+hOsTsSFMq3bxuOV1bL2VxkSDtg
X3YQokyuJlmjo1luMe4xwXku/Wqx9pHSWiIa7bO19ObLVsenVIJv4mr69RbTisepfK8OSVlJBLA9
vVMP3ATQuSrosGzvBTUzlLTQu47mYnEAaa9DhfxaaHpqzgma8SrVp6WovSpB9W/Nx6iijodN1IDd
CGg5pE7mhGtS93BpA3BcyyVVQBzgwyImTFMmGyfmxtAV6K256lkPpnfkpijcH28ZMQScTz+AX4zu
xXW0+c3TYQp+pK0FhPR5tKb5TunWwdzn8WFekRAIxS9MTshWidI3ndgEpQtZ5HsqUuzNYudtq81X
YJBSMx6t66xEKQiZDARlwJZmOLTZMnkHdhJdMlws6KvjSB+WGIxsC0f92GcmUCuIQ25+NKI9BUid
uzlPFUxHel77+WmH10YY0R4b3F7IIjz1ZEFwcVKCqa2godA5AFeBSRiNer8cIxZEuoeIpkhlhLIp
dVmL4VBGCNY3T9q9kQl0nGfTYfGg8oJUFHFVzpDfg1SKXkzkhb3X/1h94JGr8QYwJEv8dzDGLQBH
SkIDZa/1kGEPNTeZCTBFvrG3WSGpCcBGQ3ZIPkjvaC1iMkho/BMcTUpdOKQ9gfixT8KFxEaIYmXG
GS5pLF9r4kBDmy15p233C0Rk3ZVYPwKzOFsdOm9IANEbECNHBxpeJoy+JCabDnU1PnN3H9TgKd0G
hHOezSdZqcWqKwTmClYTYJU8sAAuVr79MUHu8Csu5E/dcBWkRNWd2o2isA+2Fra2T3ulhc48TSkT
4JYdZ+gMJa3A0/LxRclcMAoFE7NAMj57cltSNcArzQU4Wb7ACbUpJWO0f7OnHG2SjvweQm4o/cDu
2I3f2aCneZgfzPkcvhTq73IWUda/NbRh3+xAsr/pR83ueVNwsBvTnIIyjVMz1hRobJgdVgeH74Yy
2kCo/i1RCUP+irDQoEOUyCliNoKWA7zxWrb7Bjlr3sDWZQGjJ6iLj7UrJeF1nlTnB3k6UE/70s/6
RjUtpHEQ59S94TIEMrK2BEy3cD1nVi6mDisfo8Zy2D9aA4tcB6HiCVOLpZSJTklFA9UeRXEM/oDG
61wfk7amFySf0ILMRJQo7VgSnJz4SmoHNSVBcOBZy4m1YaqHiwBRL6kkuQQajTsIw8QOw34N01hG
aWo1AA4mk2u6TdYhE8mda7e6rt7P8paxDIsIRTaw3WIfq7iUwKNSpOkNM+6lZrkLp0D30nuTbX6S
SknsBe0Y4flLtxEyAgAbr5oObuJvzZ0wJpwwQKOzKfVdORMjCpJ/pphJdt4OYQKY3N5827ut8lQV
p4IY4pDfo6praXpCGOCHNPHcIFqBCA6XT1rdrNHG7CrbF2Zb6RxQnZkGohVeKxW4YRhkUqJmSzFK
yklKaj5k5CeA5tToUyfLZIvmPwh0EyE6aKE9xC6S1pWldbcDwdRTqSltLKEWAfnVsPqMKN8ZubT5
kr7T+cUFwyVvEfaMu1qdS5tI+BEuIHSdY42y/DC6GL0Xl6E/pgskBEOND+ZE6EQyNZziREWEnqQ+
qELdAfvCleEMsG6yx+4AG4A2sLm63Z+xDEauQm86sy21dWMsJHgkmVtKMVsAzyi4lvuDQYMJ1Jaj
Is2m9U40Cc+ciZfMY/dL1QOu5UWWvJx/tXEHCDb6Ehg+QD+CkFyPMGVRqDKCP6otwbGnDB9qAlBW
LFFU7WDjrWEr3amP9BRUCMBFOCKhiQL9h8lF9JtCu5AI8c9rWP85OnUECuaqVDWYL0BC/4xSVEq6
qTNlRWHkn/qeNhZOgH+mG+HyhQ8mWGqd+mt321xdLFmeK5aBxhkDU7pYy0t92XSLWI7LERZ2yLOP
GEFOaC71N9T5UqYmYmnDoGpgpKJ0W6INok6vDDgjO5jy4e5nOuwvFhgmmDrNt8uuvbNrMQUxjbXa
0kvoaz3KudGqJcyG00PEFbwamgKBzTKXuKDukmxLeAFZcQwq7j2sRxqhr7eBnkqrRDUWL2TDh8IJ
4P/Pllp7Qi0MVdieqowDtFxwDtosZhjITPLA6L5S6uweLFoRcJwsA76S8Xg8m9HxjOPTpKBiQxUH
uGOQxyWQ91qgJNL+HDeJf2mdta1v3jdXSDG1wtVzZ9XRsKo20JbVgi40qdDn/7KfKjh6MiK/NjMV
Z4azZDXI97KNZqOi7tMU0nv+NL1Uq2rPvqi+TmdEZhcW4NHyMJ6ImA2oyepR8YvdP9c8xlBRsNQr
TVa2eLjF76zjORYZkQ755YjAxtFa9noPu8dHey1q0mSYpoaM9oJM72x+ZUfKB9LdaxRgquMowStB
Uypgthf708o1Py1eQQAdKLtBCC6Im6y4tLpw6xSY5ew1XR/XTXoaUkUCjxQehuZEw6t4C8YI0CLK
/NtEQFlQ+kqJdVlJPm43K5IFKSdmjWKD/I6SAgMk05YnUfd+jt/BygJBlDcCG7u3aoMcNxT/M1eR
BGQvBUDV9s5MPTGcQZGGUQ6EA6km93NH91VeO2Vs8MwsVF2+D47IU3JXivpt+sTSoVVQtZDsAPYS
tRINtsaZqoeljMKyjMI9kRchTmNZ1Dg/7CXZA7L8o4DdDXkULWttElMS61E0En1V3R7JYrw2kH/S
2dop8p21jlguF+4AleVSZihLAcpb3pFpd2fXSj/zsjBo0a/x1USEHzr6LAPnso9Tm4I8+L6/Nvvp
VY2LUNIX0WnlVhWc/YeVFseZOFhSYti+d9c9RGsqAcId7JqAkuSBI8UNvltynJ52VrGjkZlSrTFn
1SLrJXExDih9zIKakkhf23VJV/uGGQZhpEI5MISZ+bNkSCX6KaGRNayh3vZa1Nlo98t0QJE0lTqc
kr/WoaIe2hPL4GBjpIEhvFCZYKlbxSBjVkkjaM5Go7XcXsNk1CjP5LcEjk1YQ3BhZfco3Kq7WZst
8bBN23PAZo902VPdjkZjyxE4S6kwpKgL0nOaMRd7StwQmtbl/NacFwaGvi+Ovj155znKU4Xln8/L
+DkPsNll7swbSVt3UXoNsGI26nOJMbhMPSCk3w2JrIVfYr7YAQpACM/74RJ9XYmvM0KB5rnxp0FH
B8X8NLWkRKgKPU1kV8KCg/2pYTFY2he4N6rUEHG9biz7wxiQYWH57NIRu2E6KAAiv7ZOMYMi4+Ti
t3YNpevxLwAgHJTTh9dZfnXZ2ORHbuSowloHzkCvQA9dyrEpwmNXC3berDgFoB9Aay9laxoQIF4z
7HPKd9+QaRPCP3TKcFBgp89udHwIaILg3+Bn8slmbAgw34JHUBMSD+7Ti3fxHgNa95LaPsLfQflG
eiQdQsAjfVIHsZzwjf15HlDIBDXs8Ol+IlqGcnwgUqG0wbuNykExgB6KCPMb0CxULGcOErtenrYH
kNLRfxgOPfByhPu57i6Lm8AQ4TMiEDJlkBLNTMDjdln4YzDZpNpAEaMPFkEmbMCEdmRR1+RZEgDS
XtHahqNIoUmeN2pyZTVTht+PYnxlmZ5MRUFeTw51WO6uwa0V6Y5LliuNh9k5V958sSsMZLF7xEJP
mmILBTAHN+iObuHyWurQfjC+IDV3qaJ/N0md8i5VyYXIH9lRLotXBgQ8kjo6Qb2xCLSXanPwqmzt
B3erArsP2MzUDSIkdW4vsBtk7kHEhWzmprigV2PjpWEtfWAh6wMnTkJXVoUMH20TqnfShSzth21Z
bXCibLcjOAPsUzmxJ1QwGC9UuUQeAkyWgXYBV8zYrLEIMnNcu0MGcaXJWOEm6rvQU3ANfQIFXTEX
2dV4n5nAxA4qwIwhWwh/x/O8ifdLmCIN/mjDYNWxXrd0WYVNeoyH2N9RHKDoOPHxsSaGxGN/A1Qy
myLd1pnKGO0YRWkV/8JcociBRC7bjnenbp1kP60JMVF3/G3beCwTH2xDvYsWk02/0WcJlYhNgZWP
ScW3ds8WfQv5aUc8LQtayRzSdxD5+Xe3sJESENZak+sin1TqXJbw0cKxhBAK+bC3CK+gHfhYgVec
Rc6tkAziOS2xkxbSmCh4x0DiveqLZdtRoNQBLAV1S6ruaEtoAnMfeHN0GzfYTH+fRXWK1EBs+cA/
WcKY4cXAZ8/oE305MjOAWOzb0Kc0igvWpiC0kJmxV7nVRLgYty/oLAUDJMCeqZYioYDAlc4msOro
5rhqr+d5snkwWA7Yo0s1WFDlt/xo/uktpXiPPSlfMpyUrlNl1inrlfJ5uL/SqvB+QvOlLQg8SA4o
3J7SjUTpkHUDTxydQUl+etBjtlWlnrVHbwgUhhQJFKDho6n6jBpNpwzIIJawxwGcnXKWaecNXnMP
pJ8uzLVuqdwuGc3k1Xzumkej8aBk2tpA7o/FApCNNrGE/qFhpj8jjECJeadn3aaz/7RrRhsA/h66
upKqsfdHiEj1KFab2eNxbvGYUox5az4RDV/6B5jHUYKoRFj69W71yG7Y0+VtB5R3T+kSYkGmMZRI
7DD6inGoyraE/qQ/N1ru34RoVcsAPw+3Mvp9P5sSksJME4uQpW8g8yRPdqnNfGxe3bGslTBMo7wE
YFI0FDMtfa8dSJNbwrLQAYPypj7bWlD8qYPdIzrYLv0GwB9uSDko4wFdKPjUm/XtPNnH5YZ8tlgr
nFIZ04+wksKIRZMaxf30e2UR+mhavEtYK9Mt+TU9zfmNcmRtCe1BkQeplJEmTPjX2MiofXD5WHqS
EyWlbJUlhXSONCc6AHaSLwhtWd3ycN5kE94dGHvaRpPqRmqPumfCXoDJHnBwfaHg30OxYdDaQ71k
3kS3IBglbAODr2I32g98H2Z/KjEYWP7LtrW2No1hvDMT+AquM/Ier9WdyMqqPixBPOPmXPj8Ro/h
EwT1cXgY3yCf2I2xM+NzS8W6mRyqgjpTavFNCevBnMyPrYN7GSegoXTP6zZaHbAo/KuDnHvvZY5I
lt1SCVRmvSA6+CgxwpPpUUMhGThUfVIJ8H/BTu0kTWhmjGUaDfQ/nrBk8bpN2xsQnkfktASlCpye
1HztqW099rELAE0mAGCBnwOyKhKdBGOL+MF6JFu9Hm2ponzBU5b5F4pE6QhI6eFGDJVwyaZK00Ue
iXJ2QiqZbaio52rYXrWHbdSGVnOFRJND1TulvwPCvFnMQcpKWvo2e/aUgC4ipuRvKuhyamayUOJH
IoQUszn7Ni74Lne1IzF7vqxp0KN/WyCERjPV/yx9qjNSFSeFpSSn7LXsOvSzYhka6S9eBMqMhDW/
IUCN5von7jDFSTmQbNAnFXJLg9hYfv/sWnFVSIRnMVZdKnasws/LFtHEC0JK/nnmpU+oy3S/gKoU
VkfWQ4+FSEfCTv69B32oPF/OHP3+TnqY6lIMCo/o5sjksdqJ/Q11KTIFVMOtVP2dWgPpWtmba0fa
R4eBu6ng7/Jo+TGJEvKrCA75BPSMR4mh7TI3QSaqshn8qSX0qLbKu61VXGef4lR1JbWnTS3Ckzn7
hRWcn+jqinPBpNA38vhTZ1/l1X2SirAScE1aStOch/pXchsBW5vBlqMgWwQTYg1iz3CT3naQgSTY
2EAsdLwBVWvhAq1O9a/0bTYZWOrY11y0jD5Nnd4u8SQ1LCUnSmJpHE2CbikuMkRvnCKV4LFgH+aw
+wsSgaLNbneTcgOoVFkbR4ezbV6sIWwMHwrvZNQ/bch5WS55sJJEnAqcVhEnrkADh7jjT4Tj7zb5
Gi34s2K/sXR6gcGU1jpbhN1000fMzaAUIv7V2ABAP3sGliAAqc1bBNCIuqJBPaxzV85mXnKOmA8w
6nknaO32P7tZ1d+OgIjWL2Yeqsn2fVXv7DwKvvuVdtUvTY693MZKVnSAuEzo1w6gZw4/kkFbeGwC
AKfWvrujoDHVg7SVUoSIqD4GLRGcuK+J0UFo6eDvaKqE8MLaKFOv/moaOKOCmjCybTeMoG1UdgA6
ovY+ev2IiPDzU3wTJ7P2MHcQTaef4bsDQAgo1nNDTff11KXYfFRu3Il/qmkD3OnOtQuDSBNYT/Pr
83/6fkH19O1cu3rLtgBRRxbafHFZUlYyr2RQynTRgLKzh9OGwwTIU9vSC4hg7qr9M+52yVS+0iHP
4pv0UgMIo9yxYSfgcgwCUNSJwJO/ocKnStOlG2qHyqRBsf1GCgyek9HyYEKf0cKb06b2JlNz0Euj
JfSUIIIhfSXTLcv/axkiLxRpv4HT5BoR9dpKuMo0w2Ktqf0U/LLYtZnkPowLzq1PxyQYzOV0yNas
sQG+Vn1WrNtXA/Rdrxi8Cp2nt068jwrpvGLZT4hPgpHdgNNrHI+Ta4FsEa0iGdDnHYhhHQSJVc2R
36wXSEAreZ5//1wWtMyuWsUkIE8AT+1Hj4SuqvgPnBggDznCqYnfB6iH8/PA67vCpoinAvBRkPm/
V4qB8yfRWfNagi8dr5SmYl+91utWlZ4DhE/B3LUep9Z93YLNuobmpuEWKQKD/jGN87dxTR+1XBcm
5yq1/2QHXys66FKUJ6pyYMt7emP0nmDMfqgur4Hd3RmtYuc03sCTFBAJhqlh402pUs6Nq8MzpWL7
oDwsuFAJDyCV8X5+lHP656y8CG5xZzw35kIhQCLfaYS1KHjeE6ItJR8kOSVRXphc5RdC9A6TBBwn
EIug9AipQ7fwNI+wWU8bhYIJklo83dSxJVa5bp3BBTV3qxJFc7TEm6/PLTC7LDtIICmpW5vQdye/
5cVrQFx5576H19F0/PiFNCnB5aMskJ4wXYyK2wALmHFTuRddy+TSSBcI/QCwiFg4yRnIyn1BOZRx
kHpkyeEabFlu+BOt5Yl0fR7KyW9jMPsdwFqqj9eamGm+dwhudivNqmgHCZijGCeagp0ueyCFO/FN
MlmkrDKFVoUOQbxde36nZRoTDQEORnxGkTblDYl6Cb9OOLNgj9gxI9y4Sa8HpL/KbygeT6E3Craf
CECfeiVmqtqHaf1ghloVq3fJuuRpv0L/yYTqKLoNGF6/XrWpLNt2jUEJnxPiPhZA3aX30wp5yC5t
VQlKbtQBlgyNWljKxUq9tMYO/JSSmdpZ2cQqRpUlVQAoljv1g1UHoLsHN1phBxE/CDjPBZZP4NVE
Q70z7hx4vKdZcOkGArvBZvH5pfD9FNSbZ3DNUAG33+Pkt9KrUjlEiX90+wEN+HQrm8aTpgc16KIo
MLx+rVfBqifmez5tnfxra0Lvx6eprsgsA1y1eqs2XxMbrbTBQ6yesYo1VmxKCN9wdiNgQ/XelsY/
qBsrF7PuECyyI7M4sbhvM1Sj4mxUbCkuC01Rxa51oDUALcdCV6I3y7q/pcfQYnoV0E//JkwSDvfj
2+TmVMItdAaIAKoVn2OkATUaNdwQ1ll3MwHrSTydOKNT28ATTDvIDiwTeKCEmahFdKm/nNFLjsAr
o0QLDizxKguP8Ei1rhTKmUINbmzdp9r33l5Tab4JivOv84D+wC4ckbrbmCTFfrlfln0mg71+jd80
jXPfKE/cYAIxcqsTnxaptFKQwfMC34nwg6aAkFHqvFPRVe8KophDUF2FQNiQ18WirCA6VukLUqee
IiX1SgUvrZ0AZQI9+MA4Tt2dL4iWQFoJXNfEzkLDLc0LtCrNYrPaFplpoexTDUKMZ+9InRy4w86j
gRSjJQMHpMeMrlIBscI5WYiJaBHHy1oMuoPfxo6Y5dosIoSRtD+34LLMLXZDJF6FGA15VCDbEPeP
kx/EcClE2M3zUcn5DM+0DHD3w+8Qn2Ry+612i4NHUI6OpM+/pDLcaXRrvykG3hVN1hkQMoCQB8+n
sHP4gL0GFFO3HFUHEH22X/FnBG4qzxx6iKYXiajXqjgszddX8/TL3B1Xp0W1x9UYkPDhDnsvqqiM
+WEK66Z5jynpSeJttO0+CDn2Ab+O6nCX1sc159OvzNnTd3oSwEAEEyGb1HAhb/WezSrexNSjGH/A
lRXZPeRLR5AgdB/9NyQ3pZjYpIMNQ80OXhF9MK99+M4RqM4zwHGnYyZ0DqFBrVpt/oX/Au7WFpGG
Nv4L5XbRhWzEnLKcoQHbNgHs8EPoiC3aMkh1bbvAUomHeACd8Z9KUvffTsGfV2n2sRtsO5VWMq5g
fj0bUyizKy2owRub2WFwme2G594zrv/iao7OcPaumdaeOrZcrBp0FhU6L77B67XvfFmN4qTKgOY2
7qFNFwBsZMprus8G/ea8erPq7wBfN99WCUrX56QavmfPoIJVMgWrc1p+/IdbTJHr5+7HJWbfvgQ1
60DH6os1Hv8MBt3fOtFqQiyiHrraNFMc0B5msgHM5F8mOmiM9iJGRXu0nV2CGPcXqPd9IlYMYiJX
Qqaq0pVPSHkBdPe1pk8WlcW67fo3lIpAxspCZ0YhRFdBefZtV93N/Ngx+rVw6sElGVRnuWGVhi55
w/ydgK2aZ07FtLNEGPN78WXTwvDr0nTO+Hkezca6l1ui3m6QhhHqgY6IXhYUIICJL5llvG/6SWDE
ExCAcIxe3EPCfjY+uh5RAbdC3eW/X/u6LMSZi3F8m3AGJieTItfP8rM04kcEgz/C58hN7cjMQiCG
4pchqBQOaOkGrDS0rrv2rp29g29DBg53s7P9UQ5FiQi8I0SY+1qKEZ0UCaWZGeiaFD+RFtJb5K9G
CnGQv8EDcGpOEtDV/drHG28Lw0LptvQPhzCiyg7c8EFUw3kBVf2YvQJQQxhp4vcirxI4AUza3JzI
443w8HsJDOUyaDVOTU+gEcL1c6/0tYEF8LtXR+8NMdl+vWJfh/n+HlbjkyetTd8SyujO9Eujngm8
rq79M0jS4Dos9s7+SIVpobf5XZ/sYnD3au2Kc2MIHSO+RblJboK95uD8H4/y/183PU6/ySJZXBbb
tQmZ7u3epD8bRRu1Z4vHtgQTiF4rR8hE/x5FWIdgntw27ov7gpKFF5G59FGFbg0YYNGubRqg+W9v
O/H5XeInvkHbrfSRh0y5boOTI2qGDspey5SHwY9MtphYKnL33ixQVpQ+jgRpoR6oyojlAQQNk/U6
K66MuTFHmCpVcQCQL3BZ4hchCB9wnpP3pTKBqpOBNMbRxikzEj2+G7UjI9+EUXdqXE8NtDpW7n8P
jGH4MKhf3x7aWNVYE+DVsCR5oCUX11lunpvfqN+i5gBYnKFS4+vszFGbG7fGCSw9MiIFEiA86V24
XlHdggm6g51dvO15CNnuFLyyOeHrpdqVSjuyCULdUrO0OPwmv7t5Lq4wc5SaQ9dyBDAhW3GXmjup
+5xGCGhejIUn2LPwq8IY0+lmwJRiqhEpbMij+1cKINdbbFkKcCihpSDIun3FRszCAwRQAv6WQqFl
P6QhRXFffEg1ZtoSW0OpASj3wORTL2xeojGYOIIw914ELC9vObzBAcUiOIxMEF2cAd5TUaILml2Z
C8UiMtBDrAjKkjwyQgSOiDaeP+14FTGpNQh0k8olaKJAYQ3yG+FmFHn6fygD68HshweYyBSSjOKI
9yliJWxqFDUjxN26wU4XMJY93UijNfOaxaMKYzUdrAlq8FRqcL4lw5oFnW82tC4CiEE5xq9IV+BG
kUOGPElJVcXs8bSRW7hQS2VzYrmusPV4UZGMEhacBMgSl3wkMB5/55fYz3JrU9O6NSL96Ckp6cFS
BNqEkMsNkrFruLvCM3KAoEpOj1yfOq4PXak/8FXRHoHCiZyrMo8pvHtCksusof3gJ2DN84Adhtcj
fv1XTf4IS198CPMoO2U/0f6V2sOiiW10IGM124+UubtAOkoVTKXBK5bEjRVd29if4EbkjcqR0hbj
u8HWZO3n5sUVHKL5VRnCC3Zcbg70HbKY8gqSGUCg1I1Ax00k8TbD/+bNQDzPMkyoDdlafNF29Jht
Fjls1439CrRdayH16fQcgZQPRzVHv6jUbzXm+RUVmGxuPs052F9Y1E/6KpWtWliDJ0DRlQeWHH7l
/kT5Z3FF309qVHTc2J9ibzHmdEoimojhVgrPsyOA01KItc1tlle88FmdhqwnEZtroPqc8+zGqXU5
6VXxjvzqxeZc8dN5ViHzqpyoNq6eCfxoZxre2eeZpA9+M94A9673nemRk/RuDFwXa61CQe+WCKsO
knVFuSHcmkqHMJs33n5AmGeANw7R3QDHHbtw48GxsOXd8AtgfNJluadbMhiW/IoO7tQhdRKVs3qM
2X5QYFRDY445h+ApM+b4I+xokCzM0anBKy0QzwSgVI93RccR+iHGs7V0sQjCSognwK3yuOUaWKvr
fBvPnqaZFO18LY04LoN6aBLbTB39C5wovC198DPfgGWaX/HCj3TA/NIGk56DYSWUuRsyjTz4Ejwl
hmU9qLmntIlFvV8cVvsGdK9b+h8dm+K3Wcfsd/pOPLrcUM5XUnntVB4Waksmhxpn8ERxK/XG1iJU
h+LHCVLISLgEFjhPiG+IMiAOHaO9oYyptelGoPojhaGzfL7eS37ALYH1SDEkyD2dQY0Zd2RogpOi
Kgef/vJjen8RB/k5z8CcATS1X6A+lgOSUyTEyHu1JD2A8TR6HsiXLSFVkAfIgHMLgI+oDL+ktkGl
BY8Zq5NGZuTYNx6RuHQakhvUOel6O/g12kyyurHIGex33uMHVgkPAi5A16Z49Wgi+nfid/2b6RxJ
CvqNMRFKMGwH8sTFD0QauXNNAT1JipgUduRNnXsWWVZQS+n19JX1qnDtNzz+RUavAdEDTJrcGBAq
vTNc4THAkXGkEJQuNaidXFsH4wthvOq2LvbXwzflWGWJA4i6IOuC/HNn/lSsWZc6ZtJgqkV4ESGm
KS4sQneuDd7JpjoXKiGURS2U+clbKe7ibpcIIqTRDGgx0mtWSCQN0MGYT5lXsaFqNgx0kpEKrRiE
vvGkuTmFJhT/VbkKQg5ZrqwhVgPGlOLPUp4KW1QZLgXbIc1ACu9TdZyBxZQDyKBxwoRqFDQOUr3y
zb9cZlbyw6ohBPlPwWZVUTA2Au3JgajSURi/XQFBXsMzDBhCO2kygOISoI2xEutCQjVKrEApOzY7
qztS4Ee5NwU8lG6KBSfIkjMK8uggxKQUelp/LohYkoKDFKxWwIvtAbxaVRyq1ISMiIAQvU8UEIKM
jKw7Q6mIA5HvNNZQCd/gJJWCEBpBcFvtpzqH0aOQtHcDW0drwptDG7wNf9P3ZJksUBOW7K4voH8F
7YlaER5XJl9hXQPQjqZNB6G3v0A+RSFC4skykbGR+SOKsuukbGx8lSOnFW5BN628Qg0g2wsgWz2t
ldBvs1tVIEjxjqzKgyJChlHE4WWaZQrKtvG08UmKU5QmkIQCaxvLIHSWpf/XMIkz1nihykxXyUxr
cHTpQsYTU2ZIBDsXaO1GYYKGhS6soDpkqSga/JfJ57qxhK6OIB+aDyUWQFuZRI+FGeOWMby4Xc1v
mqv5y2t4SpUqYUrWRutIZpqmX4AAMu2iAWEVkKLV0lWhm0CuKhPVtDKGhLZYl8KOpLASXhNoLXKQ
urJnuWtWAlCX7KZirNZ0lHUZ2dgfs5IX8rmCCqiho7yRLCClAPaTYiCiyc1YAy1g4ofhRPNxGuII
qDwNdY3aUEniMGC1qFCL6ouwH7FIwXB1lJ3iKgBEEtqksSUXhZEwLITC1NzU3pLjYZ3CCyEuITgF
DzSoigG8yLGl4euOY6b8zoWc+orWJualj7BZ7E17qPWhdZIiWwWCdskYOAGIdKmGo+pGBKplvv0Y
OnlyeMqvy9ErmG5MZRyxY10RsLI0vYd1Op8vN8Q8hazWmuQ+/Cwvn2bc8CX//Gpca2AS5pJ0mZJp
eLj9DBNNJ/bWXNYl2V0S4tAI6ilwKTBTkuQPzN9ymUwnLj+JX/EMp+CKNHfI92N8siYMmq3rSrlW
thN1OhyqBSgAXyVmnCWrss1zNP0j0RKBX2Td0mE5/d47fSz0rYK/6dBfs3OnW9Gb2kk+dXwVYSX1
o44L2qqwLNAo6dbCZ24cwA7qUIdWbebzkCwI5C9Z3p/Nv1CCPSsZk/w2oIj5Npn8WGk1nY+z0Dsi
LXjQNTMflOmEvANwaU7FMkCRhtR/CCJRI1sgwJN2t8ad7qCOEoXAdFJoikI/Vo1byXGZuhwFr8G8
kUymxsT1WXGcmK2XOjSQ1HO2NC8JNHaIDzNOrO7YAhZNifFKyAzA7rvWg080Y8rTdMO+2/RTdDoI
nXaYYaRyLEP5PS+LotwK15hurHT+WScIOSpuiJWDngArqBnDeGVtyGCBa5vqTWgl2c0jQKyKQ/wX
hweAQ+iRUJjASrpLFpo2oj52S5FRRM3ovgSuQbtTfojAThQX9wwsDsFzMCa4aHkpfCfrC2JvLRJh
PZTxZr9S2a1lTI9ZNltafcVW5cF6z4YWXdDSNLEGuKCNO8qCocrPC+MkSaUgvNaigkFZ0hb4L1il
/lJw0ioH6wsLSGyoZGrB9lyR4sodKOY07UYHlonKRYTPVxmyBH8d6KsBno2um4LXtf5H1HktKa4t
QfSLiMCbV1lAAoTwvBBAA0I44c3X35XSnLhH0zN9umkatvYuk5WVFTO/UOWiceoVq11PvNW055Hl
XokvkZpR7Qxt+zFSF9zghwP9bSgRThR7eMF6JzLuqsBT9LmvASmrfjRmtuv0Pi+/9W0qpZcNVVz3
M8yhxOBDHoEMTy2heRqtOV/cDhYbdsvHoL2uWyJggW7C7/dKE6bR0S7NIEyfabQ+wMXPPzE1sYvc
dpCQFQBSI2tG1lENaaL5e3aBLnKFALAh2tuQIilTHidCQAADIfFGylO+g2KMHqdJKP8DJtBTA0Ez
0PLeMJEFDphsuQDuvQ35iSq3K99j9PzhFTbqq31YPTT5nUTZ6NUOS8d59df7YKMVbiprI7ws8YrI
ewJwDqWAUAvII5DM8d+2aJwfAsDf9De9jCvr7/YEqKGU47LMgTod2/GQUJP0vYG+tGL5Qze5t6qF
TunpPseR+WaLoACgPIvCSERjsy5lPw0GrItQWetdUc54zGIToWs8KIH3QGEjPQBoOe+sfmZ+s3Kw
DIvYeeIDCgrg7tDAqfgSl0DD5A73sdJtFl1QD8FOQQWUBrhcps7HUPgddXn1J5z5kYZF05LnYSMw
YlecA9wVolArPzkzyY5pR5iB/lSmSWk7TyKVYJX4d33xECFZwMrToc6YFDS5wBjct3GJcxILlQHS
CBYvBtwLG2BnJe7NPTgNCPa6iBamK/7T1rww0gf0E/uqfwuTiwm1iLfL6yYOydioWgAMUGTOsQbq
DlCTm8y/LF5GZFW7PtPtcM7XMAtqOG6U0RivhU0kYGQPrzBGw7RO8V/kyPGAAiXiXoO31FL6NO1Q
seJAA8JUW7xJWSeWF6NFmyjvHNaChUPKcJL1Wodej095mQSnWjDWDcV650PFEO87JMQUAIoflooB
uddqeDGHFCoodXLq0osFhv8nm4WEQtUKZVGuFh7zYQT4X0YJ4UwzoyPzoxutSzaRRiRLza4VJpup
QelOea7hrcoj8H5DxOMyjGDUUEHuSwRAGZtGXRTaESkxeKqIgOgb0wI9DVX3/8qJIshDqNN4Q2i9
qJDTqNgnlPGIH7gDd4x0YQWEaW7/GEtCfki3dYdNTLhSN8ceyunEEPgEHECsiUesYuRkBpMNJOup
d6/Ng3UkCBf30YVM5HZHZEq276b2PHvUx3isIjoSo4EWQDdeRh1cBw5QjWXXu9RVccQfypsHgnfx
iMRwzuxjHhqz/GgWcgKNyYDrRPVoxdSJk2tU/1zWXqKIVZd+QJuaN8Mm0r5TKCAPwS7syLIqAMmi
D1ZU0Vf/j6BMCZ7GYeBavyYjUNRmz57P3NkjMk79LKyUddZZCsDgAtHzxZhiy7Axs95A/Wp+DLAe
98MkUX4jz3M15grD7zZnahsxtuTLPJizOYVa/69dIX3JRAA8z4Ewj91P4EnQx9P25jh0tqbCtWAD
HMjIKgVF+vWznzlzgzBHykIbIiuOuDt34mUASoLZcSTOh3QRtBBaCtmaa/8EtxTJPv6W9XkAHvYo
VMmL7/m+9hVVubaoICeYDSD0v9ZiXB6tPoMaYvA3OG5DXYVhdfxBfxJ6I/opoLl7r2gvwHBat78X
EpzCEO6I1/xU26DlDSlVqB6pwkyW6CmKF24LIuuxCbF8PdI+dreyDEIGtf2yD2X7PoPI/DIil1Jh
SuhHNZ5xiGVGXhyae+/JrCdU7Bfu/YzLfgyLY9Hy65RV9Ze8HeowKMDoAvcq808RaUrxqYQYaJYd
24HNQODPIVmhimrSf4rjFok8FUEQkVTs5CevWJuL7ZV2dUNj9WQ5CNJbdNhvQp0heGUviaDIvCAd
cjfm5G9KMtLf88f+GjD3h9JZZOdpOv7+o9mSFIwhorOVUNnMQi2eWQZNaemnKZvTtbu+7wLs6owe
sHJuyC8sWWwd7RAZ4zBkR4ThP3soA6GEWsQKpZOKXbJrWqQyTLKjBAPDyS/Sc2DWzitFgDKXkoAR
X5q/oVXD0eLS+UcpWtk95aFhZaKTprm+KJxCgNUQDHJ2/52SJu9mfbNiZ3A70+cWHU7pgQJ58fSy
q9KtIPZX6da6D2ZuPkhnXx48sq76XfcM9pZTYToooeqqzGZgD0L5LVmvgDQEvtQTrY5D+8ADifhx
NZf+OaWU5+RJZQtI4hQ3Mcu0r0eIhJE5HkgPLJh8b/Zu9dIy94C5nBRWGI/0uUvNBPIf/oAOKIvt
KhO0YrgvFEbuvLo20pQBOopDFD8HA9Fd0y1Kwz5+/7DF+w+73LwgvTMq2g8Jmbl7AR2UDULPOqEn
N1YXHU9pQx0Ldzcfg1sPHcez7CNnl3ZfpzH5jigrdtD2VWit1cmPHii0Aj1wPtT4QjmNijlsOeER
Wi19ozrWKWVG5J4pxwdqkpDYkCNieWUfsqTkbiDtV8YUD0lKMF1TpAO8Me9dufBqiENUbWLF9p+z
vDRw0BWK6WIXsu/MsMVOHAaBypHqqKUkSZqjK2MNqQ6gBinQo/5gOxhcrL/p3ZZBV88K1GUgLfEW
JeQi6bkeu1OwgnIqUlo8BsUKdr6p2UcdGlIQK+iTg3m8FlnR7NDx6lI3kT0XR1dHVjcjXM01qMkZ
IPKDuSlYaZrMA+To0/ZGpSIu6OieVJTSTng1edtCdoTNyFvp0uvRhCWxWLLuaNV8BI90SON0p8n1
NjWbsokijpDjddcRcCdUaNITO1SQseoNxX1WoCZ1fR0GpYc7t0yTBDpq1OPf6GScjQ1kYliRqkgJ
2OHtwWVJXQs3LY0uvP/iO0UexH2hb0MO7I66O034dUbLs+FTEA9p4R+Gw5PNTdLN0XlXEoYIg9ZO
tGRCAdZryObcyzJnC4oNAYFL5eEBWOhcwwmuucu+7Rf4BUI5ugAALtByg3dDkGWFRA1BsJ74CbzW
7ihh7hQPmrECNGJU+UxHodxi82cZW6+O2IG+uuaZFXDo4qbwGjkM+odfutnIGOnIKhjhMDsw3IEZ
eW3E3LGTRio8TgGHxLTuHNCh65YNV93kutJlxOLpncMO4qaTvBIjYDYYA3xhKiNtGc1ooIOrlb3T
Ns5SQFWVExW48J/JUEwCuTeQydCVde1k/fgilGrTQzfjMOuwZynoZl2m7bFiy8Dq/SmeUBtKEITC
dLLapm7MhlByo3epxSF2NFvsYMXN2nDq6/6vKqAMVCE8XKizSrVujRgGQFaDzzKpKvY5xzakml9+
pgc12ITF/ehxsh+a0ZxdxAbU6F+RAc23/wXF7F366DQ3Ib9GbDaVaM+DjEHA3Ew08GV0G14DuUo0
8tRqgAHig5/xMFU1Jo/wg8yJx/LI9vzT6UJXqdKMoC69IUVonrEiXQlgqUaoiq+Kr9MO+45sZKHK
qEyDB3df4QFY3Opk9wqayMafOYd3zugzsWzfWABGL2kB0y9424PhsW848uwfjMgUkCZKddlooWZ7
y4ihhtG/N/t0kFJfM1poeYwRUqI0Sy32wrBKUgHxK8IhJiH9o4oqWrroldl+dzZDrj50/bW/dmks
MgMG2bVnM/p5sYNUYbmBOgfK66LennRs19cEUHV5XN1zj6B0rhGkAn/UrJXZx8xR05XIGzljUXQ3
dUkVQQVq6Z3ICCCxjTag3u6h28C9qy6i55HnEfZF46RCubuxqqnb0ysYk+UNofyYQyj2aVregIHD
4f24nM/ujDhWwb3u8f/3sKjR0CWtZMbfvrJGoFtLA62gfof0mRDfQPVIL/WFDJWm0ryiGSYcAdQI
6fOgsgOptuBQRpTyGO1dqXzVMUXe6fAtY+W5uySa6pnFLmXk1xcjIfTGNI5G7Xu9lZIccl0M4Lyj
5BQNF3AthGOm807dnNJyUnCY1Kwt8wfWVTM6clg9dpMufhawBVQGu8uWIemRU0ltCxtJS81OIxDt
L0yRBGQNdSXWnAAvjV8IDdlxnKf0hIaIZtH86/qTFwX4rzNB+t7w/S5iEm24/N2uTXwu1DJHhphj
di2Kuz3oQSUMQMoQIvLmTzJA6PI9SgYvrsSpeXEBIk3DgxvX/zJ6rGg/w2f3Gl7Dx/BJW+ojOHy5
F8ksQaZMQngVpOnjQPqM8bDqMqqZytCPGqRgdukrMqo0lUqQYJ5iA1SPsXqqSqapGdtD4JzsoT6k
HyNrdjJrIUgyuS7WHHsUs2xEXz/4PDrDtGERcxXQKS55l77aZ3dIJOysAtWnsvkmYr9bzy7tL6F+
eYLKFTiayF3geXw5KwUgioEdU3lPWb5qAMyIA0Q/puWKaqiOMxDuKXcDTF5unD+gpL0V3h6OElAb
36KHREGuskzaFYutVJEP4T1e9MtIbPU0pjE0b49Rp7hmBAd9DkPXFS5xSGs9uGd2l/yr9PWkY8Qm
456LjEFco9YSbjbzbvFLtHKs0qye0oaiNIxZR0FWyWrkSFR+lIcG9TE3jQboz/DFpYwkD9tHBk6l
TnXpZgUEpFj/dbKShra3zQFvLEmVnyLwxDcK4FoZ2TRVxrRLWWXIJSoY6P+0QaUZOmXfpu1Noqqw
6UWMJsBQcHiw1Za73XJQvA5KDpmyEjsaV6bv67CtKiKiY0RFlNHHFvSgP2WpL6DbWTY8lVzF9gqB
Us1p5LHp9FSTOUWeHgygOc1Ac4IdJT450gnczj/HHRIXYBilILRhW2ndpCWcwaziDmubCHBVPUYx
R4+DSVRCd67qcmkGII1L7n16FOUhgw2OXX2bCRICKhAUW2XCqMD3CSR8bW4l/Hotit+40mBJFvlk
uiHQ6OhBUKLAhD50gx0hFQ8f+63XJ7RBpYELGJVejfZTi62z8YMZXkDYwJDoYjNhoNWZd6MtpsBP
Tx5OEkOxlp4jXW/98ORtSXKDjeS7chjS30Q94G1NSAB08nh22YogsHkDiTFqC3QPNkRtWS6opYPI
+WgzWZGf5CmHAtRU2sq6sKQXwvGjXfLDyDZ1ZSlOTbEFAp7ypjcdACcyGtXjZqlJRcKINSZ/pXVb
fGQHS+pNyU+5l9pZU/BPHqjV0+HwPNXBtx53IH1fiiUBrkgSJM9B9ioOA8wOdidPtlLtVCiIthlu
e0XUySe6IRJ7lOwjMYI8lNLTFPwgFsrIzOnK+AFtw363O9oxipOFJ7W4mvxOVkUhkQt5AeIpzpel
I7/i3kBRCkJEUD4UEkSFWuvsg2gRUU4mzLb+mCim0adXMLs+Nw0kJbERHyVoVbo8VPtw9tZ0LrSy
YFVsvTP83rupulEFkf69xDSuqLHy3G5LTTm8Kx0jmpeolriKsodhK5AsS3DAdCoaBQtO43TFkOp2
LmLWs3bCbNdnJeUokHKnEox0u1LF3xFHaf/rWTg+bO0ZLzzY5OHNiucVkUfXmRpRl2irsoczkvy/
7oehcHuTuadm2XoHNdjABCOKSPhnvUYhJos9FdUS/3IwKkT14E36NaG+p0eS/7jBZNYtmLOvlbcQ
noLSyonqMHGUNosehFRmlZaNy8eEXn/s6Rslj6tZgiAMIRAAaV8ziSmzP8VNeVMcRdPySFfF3wH6
Awhx9veEkN9OdsXrUt66tslB6URtHmqse75T8St+VDEPylr5KFKKQOk+1ahRACVLUmkSpeARD001
cO29SwL3VN7ygYzDIyiP4vV7Xhie/xTAqNPgo/YZnXDhOyu9DKFhCmKO1rMjERymXf9DFM4WE5Ag
omovHGzwBQxX5teoELUkDgkt7E+BEpPfcLgSRiZTbeo26nkVFQFNIc1OJA+XgQ4PdtKXiJwx9AhP
NGgzS0NpkWX1caKX4x2WR7lGk941Rr6M6+M8lbPxosr/nXGVINYQ1IG/SgvjWnILd6v2Mp6wKR8B
4Xqo0ECvI23lRZokSxM+DBkr8TW9Rn1f8QXt4gxqbZ1wKumfdxec9sWTK2x/hmLnMmMG7i2KGtm1
8/bNF2DPov0aSufjRRMY9NrysrosL/nkOHs24Kpa97sadqkwgSLyhuiHLo+j2Xv5XUYzSk8wziHu
8jePg10LtZY/fMJ8gSgxABLriaenQEGDKbfMZWXS29+7zhLD4AVqunqLPc0srT06/5FbhijWMB/B
6zhalNrPj0UTFBSu55gaz3GYiM8XEyZJTZvpVrz+nfdq/aTZce8y+ODOqFd9lRXdEdOql0kEVRHR
f8M7Gpl8WqG1AhgRBPM2zOR6tQqCvRaMHAFTRLT6Ru0rfQTNKWYCpuGfaX1L22EVKV9DcXh2ze+4
4kB0Fzj58sWQTFriyyG9//CpVDHUitYPSNnjU6h6muDMF73SxVTtWPShzGWqX0bZnqRtID03kxmP
kXr/d4zc2BQ6LcUSVo54KwvC9QJJsYhEqGQOU05QWmjIcsjy/DDJISvQoRT3t/fyVTY1q7B9T879
G8eHXqjCEB31xl+jGa8Lw9P4yoi6LV/O40LGP2Sl2PEXs4KODFEc1DnGTyfgG1mSnbEAdL6kDABH
PDWMR6DyBNj7vzOVtx3YoFo0lmnJZLYZWs8s17P77LLFC37RzlOv3RlCmenNZ1qKnd1N3QfdJfaQ
lksMNj1JtrykH0ReYk7VoZmJzSLqrS5FWDGdMqroMsVEpdmDwRCTvDv+DaLRp3ex9+GL6SBMF0R2
gdCq9fY+3aK3Zx8fPOwLJJPRZVacxExOQda4E60v4XHTCChvLj/DxppRH210xAOVl3JdpIUnCU9w
2byCKjL15p4yCBrtzTPm17z2UYvwH6s7r8G7reJBnSlmDWA0YNlDiA438x2PvXzn4ZFjfGHTn/pF
Z4E+xduN1oV2jpntgwvdYDvaIt4tpr14P/e5obRknYK3v5g1RrkRDI9bN2Yu0jPIwwHMCmTyV0Kf
VF6LJwUIzBfnFveeO9peAWiPdPQyfm5UmchTVLwKxacs6lVOkQGqKmFJ7jd+G5gvtzyi8cHOjxLS
DhIb5xlikXzGSmEVs8Bft0DL71U7T6/Wq/ka41ymvFpt5wJ0ZZjlbNcZTEG+ZX1XtwCX0GMMX++J
kil1yH6p93G/rVoLY/EbwYwcvo0HQ6Bfg3zz2nw5lealT7Ll7WcFM1o/Wwem7Dz70eDrPwcHM5qW
Jg97sfqszoPHFjhigBEOf24DCnthcvby0KkWzmmTir9M5BGVzv/z5mQNQqBU3VSwoJz1ZF/aNW+F
N9GlgEmhV5bCk29OvWJYGpQ5uRcbeQ13HzKN0GYnUc6+ehENKB5jcpDywH5W7XsbJaWkU7e504yP
cOq9HQIip8HXidFpSwb0YTxbVa/hvoeLgEe8w58XNReM+nBOAEUWjiXP+N1n66jhU7/OmYEkM/wO
40/mpfZvwvRxP5rUh0VmWp3cin2mVhqzmxoOQwuZ4K5LzpYRITSwlEefoar6iPD7FFHc5/aHnVG4
LzAMVH1+oSKQaFvS2bFnCml+udjWt5oVvce3ARLxz7A8/lAzKo+VE1UY8z3OCgZfPELmFY4zerSP
syPqu1kpHsPK1lHzSMZbWNDbWETdgp9WD0m1SgPYFQfEPAqEmm5B5WHHsxf0u3E8K4/znL4PwsAN
NcT0br2kV2qqqiQ52bgXDRZBrlsPjvDPM8RB4bMcZbWv/KwIDa/qXuE3itK1sDVqMf3XFp2wykcF
buRum/PubUSofLFw6dFbMwMRTrwEH3mXgFsLJonR6dGK/m4tNTjRkpzOSPj4ckgx49x+KC4Oxe6+
j1XSzFLhnEPqu21DHduSFKpORoWKnBDSWB4WY1qeIjdakRDPqQoroh97fZUy1ae+/fvD/xmWZEal
vUJzDpc4C3wYj24p2B+Z1wiTvVvu55zT6tRt4P43+Q2B2ehHrWlHcJgSl/9VBW80VOpSD89K0cHB
U7iTXSL4qaUjQxwKDvpdlcF9WaIlgALOXlbzZN9aJ3qlcXsMIxP0qVhfqKeCZ9Vj4umz33AUJ3xa
4mXtvHMgzycP+BHpHs8qN7ZwFb2JdZsVtDII4UsykxaEe5hwpKX+YurbC7v/NGK3bj+3r/UZHtG2
RjXzx6S2qPdpfxga/gnLMXUsYoJOAk++MWiEX8wyTYL9g3cb5Jf1YDfH+BIZnDa7/qmzCNAOm50Z
YF3Dmr2olZbwXu8ZpIBr59zSmOIy/b7SSxOsjxIUyDGHRDyvFBITygCUxytRM4g0ZXQviUHTpEqb
EW7QOKb4kNkcIfRCwj+IJMQDOVMYBkqmBdahb8qtWOUINnM0+isUFceAPAPcWhaaolka27KePx+M
UWPbI0iw+kkCaFWChcMqklETq8Zs6EPrLieqym4N+BfSBqG1HpVOuYcazgtllk+bJlepoF3b8ezJ
MMaq83iZ1Hkp24b8Jvg+vBxuZJIKjV8p33IMgurduSIcsT14l0LrV7Tw5udhBGOapizkPijwlcjC
3ygzM3AGFP/ESDxhBHdioOODGUJl+1Kf0qdRYOZzi0C1wP5mfEzVLNXW0cs9v8yYA1q0rig/mQwN
TpIeLfDFPJJBpenxj5+Mjker2FbE+RnV6BBll6Ey8PJ57e8x7Sd0Y8AMcnIMM0xaHNCHz/TKBS0Q
1dQGwl3lj3bjrXUIq9sfGfeLA62OEgYEMSxdc1VKzn9lZ6RbtxwKzSFRv4fsgSRS9O0sMpGtedDh
qy1MVs4eUeKNPsz83W60CrNFilLrqJCvEaEK5iFdMVY9Khrzz4IhS4u2cDYGf81/6x+NJ0Cfq//o
EiIsVlFoxpJQ2fZiv8K5+6PRSyRcMtg93weIg8L2hJaWQUsCRA8Ym4yf+oUUDOmxYbDZViu9DDm9
NLXfA/Yok5L+3QMbhyYgCyJYAh4fR/Vlia2lz5R4SZ4u843ykfKUOeaf7unyPQ8PI6blQn/NehrG
YEtjaPqwFrGFUnpj5LCXoMR+YLp2uVNvM1Gzf9k2gtrfb/AbPGbPbewzM+/r3pcFGGgK92rTL2Zf
MUgZN7Ijudp1751HO2K4eOJUejVv38q3JjPAWvvSoj3emrn+BlGmh1chF85q6mAvk4qrUhxVq5v9
diY+5xPxtEBAAqIKBiKw3eXOXFIWmD1sIT10Q/B3pq5WNtYITKWFn6SZM4UH68cFNel4q2gPfKT7
3bNY21YL8AI0g0FiXbFeb95ulEx2nV0nK5iLDysSCBJjfrGn/2swOl2Ma10qhKWcTIce1UmhSTiD
28P1re4VKz5VDFTF7jChaf1iXrpVebWv384VUNZC8wSbHoF9CPi/BarAKnfLjL1qOHw9rU3oJkaB
9glIkZo0orRYAT4L9APAnu0ObU0wW7QHmCB0pKLh3zp1mDv0aj0hTLGBrgYCA3sEXwnxKFWuK6SP
aC4LYBf+l2NFBGMhMsTF+EBvvQPmocKXRV7YBq60js0O1C5Ur0DVfPbf8x+GQRdIi8lAANCU/7oi
Mi2fBOUztUbpDEZ/2p3ZmdNG/8xuI7w4p474CeNw5/aoPqL9AJLJ79dNAxGkoCieThYD6kBgx/Mc
S+X+aZFqRaGKAgymUzTjaBbN1BwgSSRpRL5hPWpYjVDPNxoe5XYpHfBRbheNjw0niX4GlD98wQ48
zi+6lH28J57lA1EG/liTs9QbMgVkNQf3y1oXteD0DTAduHVY6jCLuDK1qG3Y92YNoceK+fbIgugc
QW0dXYavt7CrpLBfOzYZIIDGNLFCvr2zRjvKSruQdk1oMkVgJFJwMFLh3m/UpSHO0IsCkchuIOo7
R8HGxkrplUG9AxYUHghR0EngpEVMwa3bN2j/jFShPoEwCU00REzE/Fo9GmZ42QIuCw6gpclgYeeD
4hOUDGOY63ydt3W1Ci4thwwj/YHQvNoo5ZkbGmyg8uh34qZQnHhgetm+KNZi40HokU/hrqGrYcxI
EnCMObtgFswXf8fmSIdS67hrT57Wx+wm5sK7gCHz0+0n5PeYM2jWGTcSUWB+oTc0eZg/Dt2VsvyL
IRZfBInq4OWJu3Pu4LsHq5oRiCH+5/nA4rtSNK5jDZBKA5RMbDBB3tV61ym3Kt261WBRRf5QYTuT
ltTpZYYzxBoZ1rnmaBcoQ/WuNMC8LCITsOd9lzadgdq3K5TrfnAx0WF7QZmH44fbUkQRW7Mq21TP
wlBFCA1AhmaFz9Ru77zoOZokLEuDN4SIDI+8k/lJiZi2OYuwc42uk7HWnhdkLhHcmWLLA+LMowPv
GtUhUFH6AV5phYFlsbofTFEdu091GOpJnYgQ6IYHEBNgos7GmxVTmkn9S1prah24sO4f+gue6LfA
xSSAqbfLpl83JhtKxdakztt680MKpwBVqbZL/YuWBNTAjGAUXK0qUjezbYnX8uMaqRkW6Tje8Igx
Y1v0zibi6WGCYSjA01S/rmjf2bIf3NtKDctqof80XysMKGOwqYJAd4oZqH2Yy5TCYz/0C00hgoWJ
yJxKgkUKJNCCXEjXbnrPgCQH54FYdgq9QEEmxRHiiAwwf3cU50K1Ua3obqoNvmxXzgwGfIZfkKc3
dbJbIGNV8dFJsvCr4ufIduBZxyikflCIVRlUwFEyfCA6/SNNfqWOVYPZ9H+yzoLtPkOBTdDv+zl0
LRrwwfb2a3WC4ICQfQe2budaZDytqPkMT7ElkM9lJRRHzxZVBegmzBBbiR4lq1cQ7EuAfmpKv2m1
4o1UUgJAAYmD9+jpfnl3e0iPvOpVT1HonA3LW4SGxHXvYxbbb/faFhaqUo5+Giydz5RNsO/sLLdA
89LRQc4ZTFyHh9ddoagImYwcoEXY05YXz0y+DKjAY/3sKSvhraDzYBgYsKqFola5kjXWwhSsFdi9
01hLBzduNXo//Qar7CZsVXVgMTQSThKJH2I1RwIxfsS7Moj0w7xha6WOFJ0joHsMxeYuSgEQP65L
lQ1sf2zJ4em3KvMX9PvvNbBSUtNS5M+LUf1jmLZJ9DCOhOyeqiQsHGOHhz2wLDoeiP5IrHnNJaAR
GA+CqhjcjvgLYRTdkHmy7zJzK8BPKJ4KzyUhVrmAlIJBQzzFHnFpScwVcU9MS+XcvEgcQKi50WRf
zR9SEKIDX/lpZpzzmB8OFkdEuwXzAAnWtA6o5vB8U94frwATWyY4Vcf/Uf18ghthamnFGNuH2YaB
oFdEKRdXhzll/VgUYgc+1xlhfChLFVk9pSI6PBEvN6eSRM5cke3w1ao5/QnT9k8m1UhZvAM16kCr
Hlms4z1Tc5qvVDwSFw+3iN/TRacXca8yFE2FezBT/BCKD8HC8melCFO0iQbCkSIcI//FhAWVzViq
P00zVFdkNoxMvHSSFx6rx2uB5ae1GR+kpDqLUMb4YcIfuiYUR2h6YYatkiRIk0BcZoTm+EHlW9+l
nD8tFzgf7qp+O8eUv1m0tQQOFNvwbnnryp1FgymQNDyX4LTo5DA3QhO5VMWTc5SjU/3iSW6h8j7T
8ABCQHSl8UDbAg3Y+/BEO62mKerravsW5oAsLL0T+n48ZAL2i75bhmHz7R146WJ7od2eBEjZUKgB
jHoCyoNbKUhnv1NVgyxsygMtZwqeqiIU7blCPfGYIipSQsjQHiA/zaFaQOGJvwlNuVRP4tigV9+S
zn6jywwOTK46v6LeIkAuuSd2zLVzL6NE9UN8C7YESXo66OS0yQFw86BdHyGm1DCnQM5zwzkVXJfy
ECpNCk2ndrnM1rl+ME2l5ndz7uXyEJyfndtA8qYXmAo3iJLZ1QP183YcOjeevufHNaOgVXpJawOi
L2fvswSHhaBYtFPt0worq0tLJ0bFMzw0pSvyaVE6UD1AdKlGiqRJ0wJpE3YqAiEqbaB+xDozqBqP
8Vc9p92t2sIKt8UZE1dDO1GxmG6vWBwgSXAHUDogpdNN1/hOIjW0Qn4v+mok4XsI3+NDSKN2CaGR
MzPaNf5Kvdu64zumW6MHhdbvm3gg1NbQlk1aaqW5+QkftfUp1QO5LJmz+0sb30vTR9G4bhmch8RS
+GriOAGbhpzEjAGnymHkPCaR85rAl8NbSsroucm8ys87khZ5hPfIG4G33VGgEW9MDhQosrQ6zC87
ZCkoJcKtl6ov9btmepvq3K1q3T71T319TRdEdTwU7tf5XqkVnPoJ7VK33rdzJmakcni7uzQ27cwy
CRfnCJisd3agzEZGcWc+evgfamw1qhN96okgmpNv1IqRYjGOa2Yoa3TYO6ReSPZTHsHcuPGl+83U
V3/DHe3L7Ih3t+LfQ4GNslJSkpeFAdKkEkXNBSI63JihqmpSg4eQAx9dqvFc2SGT407LS5TsBLXs
sD3aQfEM2IVTn4FZEvtDdsmhEE/5XWa+M1e/B4qpQ5mAFSVaVbiR5NgbODHZKVkqStJq4AMiZ25q
qCBgB/79cWq9L3Af7N06fgT6oniPDBvIYGmklcUASB0FCUNNKnoXphtRBam6DG0wlnljrK/TmmGu
V6LJP22vnRiDMXh2+09FlHQVSA5UslYij8UVkYARBa6PQbC8lSgrPP6NO7ozgga1lTIAKZpk/AQQ
GK4EsE4d5LC5kPpWDqXW5be9M8aW+C84jmAlBZEVSZhEU0s8YK4MTKAF5v1qTLAZBAbiEQlzkFPf
IuTEHv8JhsVDYuswS3A80JYkdt3I/Jcs3T+5FnJtMDk8NV0vDKehaElY+3SIEY1JxPLKrymxYXiC
gsw339njMtUPj7fvUq7jrIILfJ2HfeSlEC6RDCyXN8YUFlJA7m66hLqtO+NwSo7EP3GIvJ2DOaF0
T48fEfFsSQkGh1gwF8aXNIeef6Pl5ty3k3MvrT3ZV+JViHvzTo7Yt9R8k+h/na91W0bhx+6CQ7A3
NuJA7E13DVLRHY0GxOpdZBc5VFw07NZJ38oMqhH/qTvhUG+CW7M4QwzdhdG47C4ZhzPqMm5MMi9Z
OUjzUhb+rnNcNVLmvgRtGyFFK/VK0nDWbmm4rHZhUZRktmoIg3eCWOmM6WXLUbs9GDRvhgR6xe9F
mCuoWqx42lfEvwT1RPtE6Xzy60NPELFhwwuACbMcJYYtpjCP27sZSR/RNeSFmEjCvG/nhVmyLp20
zY1eL/Utu5OXOZlQu7TJt/Y+n30dnl3Ma3eTKc8KPiChJyqWMausssqkiHHvFOEmxkwjVZW1cvhe
ZfPQFEEWPq2kGKoB8GahHDQ+nhtOsZGqbtG9w9uu1g7W67Wz8n+/MGkWus+YbONLzo/xJAbjuoBC
Zew5KljuYa7QW7VP4HSmrxMIo9Ql2gEEBHEbMgI/g8zh9gNXYSmpDJ7aagn4dmiBgVGrS7S+/OiV
oxaHXRN14kLELTFXsNvU5Px8mR/5JjUH1He8VTmpNFEgEMxKysJOVNV7wEQUMKxy0Jtq7LLM/8hF
CW0+O+oMyvykYP8Swj0KaxTKiAyq/Ae4Ys6LhcygFqEdJAL8KZ/pQ5e+0ni5B6wB6vSEdKrXqDRP
6T+/fD2a+eUlzI8LwCzhvVt6MVXk59+Q8/uij3hhiBZzp5lqqv6ia3d3tpDz2hc7xTPSC+JEEhyS
GO+azyVNp7LVYDJM7RATUdGL3DdiqCEsWlqT7nxcu9U2ej0SavzQr0RAdO3yUvS5kqwHojZCi2hZ
C3t4T16oHHmqVYc2Jo84BncYN4RfyGpSYtZHA1CHMjuNT+LBKjaV2dcI60yi8eWjrSOxHPl6zW4r
cTcSpCi5NEBbAZxCy9ya0PLlF09WBMmX31XeimKgmdd6fTwN140D1c1K+wtAEHKGE8M/ZOj1QuQl
EOIia10i1gjWTtWpsYYMMkVlh5Yo3jpKR9FesmP7fPOebzYe7eOQDtrKr/touIzEvOabUW6ZNNwq
+UCxvftYqLtc7s774tUL7i3XTj7e7ePl7vbx3kL75VKtGxcAdzQOr53Po/04Oleyr0XvSNnl0X7H
LebXX5jfeXajemt6fVv5ivE5mqWd1XhIcPeC5/i7JvaZeM66dUAOnbpzGuRm9L7OdzCmPkYRhIXA
EKA6j0rrLWccYvN7M494ma+5qJlIC6HG+YQzg9n/GaWDqDcF5OrofMuDCnkU8MnuTlb9q9e6+Jq3
khnRZo7oK1XTXiXX2mFWaaC/D4o+4IVToMAGnmInnfdkPziPtrngumoMS8NkWuwXgqtX7xaCN5z4
4XVydOvdHfXnoPJX+eNr1Zv5ZH4vEgH82RnIkRRmjeDo3jZ7qrnEtXunvjNOzBMi+SPcP5ulRIJs
+XmdkGZdGpy2jcFxCPqN8tG2gPLTe3ntMpyUEO27LG8PYQMDMTw0d4SDeYoBdNSiBkvpLCguKTDf
hgu4VBREkVpIzAoROh1Cg4/3ffZKl+ar3Np/3bja3l2cJ+gQHThHNH7M6sG8F+0jySTCSAyieBv1
v13RSfbO4WXXyBYRuiJhe1CdoXPILPvvvzzw7cI4180X6gYFq3F1iuSjea+6R+oRRUXrFVMAyIWl
Z3D6tvPX0fvbjnd+/d06njuVQy869wvnzrFoViqt8tWvIg0KzhX55fOkhCM/NaNF6151Ftfg9rCR
yCvdLDq8D0soKNME4uL2iZ7UtNze5fw8EcbFq7QqsRHZxzad33aufXGuTq2VkP9dwhcCwBfGtd2b
1Q4VHg7woUuQYTXaD7cxPPoXGAkPv96POFLowpM0lfsPNGZOGIgnJqXhJb376Nq5IqGsUeUXHqNn
uNilFrW9Fmk3rZSqYJ8oQoCgEO2JsBPbB+c6id1i/4eQELADoeXeY9iAHTMFeT9YMN6AJmDMCO1R
4zzxxcO5NPNtDa3Jq0U/HlbWAAUoTjVjtzagGYDjj/bN4BNErSs4b9y5cc8taOEvozEo9YqdnFfu
HlZR5zL5za6Tyqw0yzUhGgx/QeyT4tvPzh1+R0R083aIcYIT+UlVwtxm7zMoNF+TyglFTKMQXqAU
/52mydeoAM0djc/XKIMG4AQKaGsbedAfznL/C8J3scpMa33uEPtGZ+sV5EkHIc1RjN9bF2aqwJK+
Owhzk5Ae2j/q/fd2aY8UmcXQc/9bMwsPHZoLftO5BqcgN6M6ulu+rDi2apBbrn+7vwhyTd08hq+w
2MEcDr/LJLguX73bZNc/vDrHggl3MenhzVLpX8THagsKvZz2z3o3Lnd+s9/mPWgMHsN69xMb9eZn
mUO3gLkXZq5d6b2XjVbVKbUYe8ksjGM/sVCSg8PRTjq7JSKwBw+K1X81sRTtaC9mN8gkCNE97hzG
Cr9t79fz/biB/ewczt1fYfCM+9HLTkrI0PXjmn8mXqdZPucdqL60v819D2ieUagYQ7QGFiZ4kMr4
KuRr9GA29Uh6OXx9qHGcikhAilHJKPVSRTHwdIbqidKtOYpp/5XIAYm7HWz7qTcgSlZwLomRbEDL
tSnGvZ5To58jBs2pdH40rytmk3sIuCI8ECMvG5EbMAoX2jTzIc2PezN/o5NzciQccHASl6ktzPHm
yDHp0JMIiR4YwXrJA8sKOEZeGDAYkp/i0Ng4OfmH8Z4cnkZ1UttUAYd35pf88WDkKFlMsJLAzmOk
62rsdsoZf9UNpqvkk6EuElPqw4n1qLXrRadYsYp1CxCDYiTmmnrB134wSIXKIXAOtBsai8jkaTDY
1lA8giIBJWb0w8z+xRczKaMjaj4glcOAPRg3NF8/ZjFnHqkr/xGutxqg+k+LAAxryvyd/Ka22u2M
T8N9lMxCtRmTOf/d3ma5YL/hpdMJQ//r5NmrA/sWzEbFrM85r29EIYoGHEZYltXlfUld7ASYBsL9
MQpkI1AiwNRyxgnDOymgL804s28bGta9d0ZO5W48e3sg6pKRG8RoSkNXvFiVs4+jYteSbX7bpdll
FbVvnWOzUDaOBOpzQhmq8T90JpZfZuKhHFFBwOLS20/zJByjS2TUljmiZep/ZaO+yk8+b6OMRfv8
1Tfx8PpNHezb+JAVMeIP7nhC3GYtGhZr+gISmBzOxq3/K2vNLnrrBnb4lcMe2He6jGK7njefCxNP
t27wzNRh0uGlV/g7A/B2qn4XSnyrRT+WGl953Jjc5+8r+oz7r3HNG9erzZ2I/kfUeS05ruxK9IsY
IW9eRU/KUV56UUgt7737+ruyOPueYXdPGxmSVYUCEolEco/zB/vBKyO5sEaM2v4QOJBKpU6Z0cvW
plTdgc4B61LKhEfLDJRQCZDF+2OfUavN23nGvFNh+LifN/txd+7AoGiwktFqZtgkhpl7gC2rNorJ
tv9u3+uX5i2ySAbB9xgeWr/eYYyKJYzHQT64tX4Yo/ox3IaF9t6/9q0ssdIeRZZ349KC2zeizWbz
2D/2cygOW/4xtPoV7paTT17EfAurs+0DgrmPl7dNXvPq5NLchxcI1HiZ4HmjWwtCF5hS8G1PR8cp
GcF7fVtHxzljZym97RGDbSrMCFoRH9e2xRoiR4rENcSsHvPyVLdaFUZbYon4uoMCMSWA9OT+sW+L
NcEuLWX7L4qBs/Y9a78ztR9NG/xLdIg+jS2C7fnw5sUPj2qV+gfjeAQ66CIFDOES4vJg71/cO1VC
UeEv05r2njun8EbhvAYIxi5MaD7ZDvfDM7Q+x0MYtPOeFQYPkgNcaabWg2HdBpyvQwyBBEIhHOSa
fibMJpnx7dAo3Fuv4ZPVCHGj9kaHCkn2ejbMAnj0mL/ThuBUVPufw93ksNyuJNOO431GjuO6RIsY
Qm9lcMKLBHMAe8ANfNHUMC9mTWFdY20eGrhWR/QuJzhieFe7Xi7h75ei/QF4vkEB+dS3CcLvLPKT
XT6yZGAXXtrHyU+K+Od+mSaBvHplRg0kCzZ5fGv0SdlOa0dUcDb2DQIHKoBZ2IvelqnnH/fO6RI8
+xno4/m4fHV3ebdc8jPFBHfm1Ltt/HXJQ/yGK835uDP139s+NE5XzCIrvBqccPF3vRMeH5tynG8+
vQvV6dD2yVKg3EWxPB3Y/IJziXdDNmhryURuH4a/da3Y/HW+C7gOARy/eZ7pFBM0T9826+7SerWm
EQhimIP6e2GzCK0uOdrw2jgG0BCBS9DMsdzSzYOTsu5MCXk/jP/Xwb9es6oaj965+Y4KDUSYaZRy
oJGsNczGr+F0URhDKCu1c0DqTMn5+gor0beWryF0qg/z57PAUj/gQKAUOXts4Q9n2J+QIgZb78qq
Na93exfl3Z27bh0aO/8cI7LpFHv4QNRGHUKSIiHdv9rnPm1cgJp+rWO8a1TDTXSKDsm6a4XPmB0t
goRm7/o7xDrf8abx8TY9msP38rVzsINa+26W41OX5Y+oEBU/tKbNNas4Au+4EDyal+QHj/eKTbU8
HPdc89eCplK3PMjnzRsU/9ahn4eumYNiLx6BAr6cz94ZsSe6Ba9/W978TXwIqiEM1vjIZuzDnQ6P
TeuvwOWuTm3cwm6xDjJcrLMSyMlRVwv78OEVnd+YK3Av/qmRxfugZTLQ8jnK14URkxYiHST+ApsT
qbQX74zfydgRdDcZwejcR/17eIHgAtiKDvu2no/oFRFa0S64QSa1mluK967kPmkjAa/EPfKAd/2R
XJJX89r+seZmdJ84xJV2tfmL1/61/ppNN04BEPtvy1aX/CI4xu0i4kZMqPG1v13u96D5r7jUXjey
8IuPVczj1JvWy7wA+ugsneyDjY0uI4/2p35Hg6/gI4vofINNA9XJJDdBbzq5efiroz1wK61ryCTL
p65ifCk0blEC2VpH07CE5GExfrT28WUBA2CQrcP1rL+cfC83KSRqd7kLK+47qHTyULdLvhilJM2Z
zrM9YiTfxi+AQk2VfT45DLJ+tX9CDWde7hSxyWwPVuczhCiabBmMzUL9xgiwi38fSiDKlEW/qXSh
YLpRGFuzostm0SmNoeRSY41ICoRZAItf7wN3ImDnBZ6Agvai6juH5CwqqdnRe3Vltx2wm62xZM/a
dJZvV5rTJrv8M7Z6p8buYxPTIlLKkFe5zCtgTd471QuNaq/YQ402pOYipgyUHAy0dS/TIaBpHJKr
V/Dydq6eC6RHR3vk+ENFyruDIK1HvBgVmpmg4hWZCNWIhUVOMd+6xqiQRJvk0DjGp/q0UWluW+Vd
7TWGQdLONI4TruzbPybZYZ4WWnxDN7kGWZ7oFECZDEVRr0DqZGvpU7ZKngElMQQsgnXjNqSoihp9
IJcTxKTKAj0P5OEB79uQhSFfUCkOJwH6K80L8NfwDvvvOe8N6X5QSrYkJTKDClVDlKacEw05k3Wi
/CWnpN522sUb1z7+w23OZj0qJ+Wk0rKgcha6W6q7iszPqVf0f9A9Pmh2H2Kcy2CL0aSwtcX8p47h
SKMlC7kvvEka3gXq1l5ABrn8B3LgZimPKyQVaiugBnsnyt3Ianol98rGyBBWkuOAtnuQ0outXbgJ
v4aLoprbPRkd8vbgapQOADJinXcIXxEQAqLSgLpfCi1qV0mHlZyi+4PYUoD+UeEr5X128exW4HMQ
MlGPio9BHmVypq4AmAtAa11x1GTkJQne+wpCFz7Wcf542yX3QAOzA/bpG9xB7LIB5gimWyW5uvSI
b7wjKyh2re51QP0K3Wt+8bd9mh9hul56pcadJhdk+fbOfYmvRKIt36TAwK028aOuy1uXBUiv4urO
vj8dTPhufBjnZrvRpUtmcV17TviSD7ioEwm34W6eaZfqjyjTPa2+rUov037QLsHPN+UvlZMqbSdo
WdGV30R09psfKvRoQ5CtlqOeEzZBUIUTfZ9REYOr+E0OyKQSpCA/juEh2dt6k1K42EdYJ7vwZnHW
UY6MIoJY2Fvn8XUgzN+DKyVRAAM75/GEN0qwgDdVLCOn06ugYsT2BFSK4fV3zbezBkDDjeCOju8n
+0ieiqr7J12mUOEzoAfbGSepwrAsgFOY5baPIc/g7tzsYuOEdnPvhpAmozW5dE9w4V/t92yalLv5
W5AfETMq87gneUS7eVrw4ByTRycE4zTytevogantHGZV+83WxO6MR7ZzXll3i0OOu5qhJCXM/pwi
S5C46FG7Enl1aVumDF/M+ni0dnkctGvjMbyQah4WhyTCykPSni2eUI4BKCbPyb5DK9ru2zQLhozq
r4fl8TdZN0kZwW/mvX5DUq2sc94nN/6OuINZygPO4ZNSi4pnRbQZdc6UpLmn5qZZav2iLHxpXGx8
5y0oFYyWiRyw5rvNU3/Rg44At1YlzPul1rT+ii4x862e877etkH5RPPdWNNPaeq94rNfjC9wmbbh
lUbt2/6JCYFUAv1saI1GeUGs7n/QhELiGLvQvTuZ+ovijw0Zd7foX/8euAyWfy8433VQGn9YrJXa
EzYGsh5wr5Ttw2a8CO8wAUX/W980Cwvsxn25Xw831Qku2R3Ii9TGH8zQyXaFJwZgHl8n58l3clkU
8/YHUXBCbGo0n7UvK7LYtCjrgz5Avwr461VKHX1Q0tfNKaGUArUNPITuliRpw5ssf/7v9gfWYMkB
vRb9DUE2oF/r0T9g1Pdz3HEPTz3/t2s/E+7M6vyVauEvfPY/809cYQUwZ/AniZSGR9o7bf0Mmr8o
MZTZ57PNzew5+rb3fTHOGQ12HGbhcVlhq7yPH/E6ISvaprcOIQFT192ELYmMdFTz2pujfRHHlAwk
wgKgz1MLQLKOyvK0E+FkLo5eNqCDVm9QdUjVLRIepTIEia+hpCCKAvUHKCIuBDzQrX0+V21MjzwL
mRZR4aWE0SOXaB47kS6tisNBh+BRQvbsQRtVCuFccxoDincodpBWKUqfEheEiYJuB/PfU6KROmX+
pWXHSaJ3l2QGlyOCpq4I5jMJVAk6JAuK0wdczRkVIMqQVWsgSawjYiBJ0u2ToEJPVRXyKx5pdEZ4
pqjJylAafSAq65FQQYqNV0FUQrlWUT51UmxdfNV7ggNwqJmqBIRQGeAk+DB8WOmqVu2OuD78IWw1
eKFJg1chWaZnfTif+OFIfPjIW3HXcNPRFoFd2prT6nMEEYfmECSBeVuyTRRqU/rRM/RrcqHQiHRT
qrpqMsdzHhgOkDK+MrDcWIE8CImHS86C508akDRFyUADFR4Sdzisl1pjtz5WHfqS0nMBMyTdTGsJ
2uiQkuMPEHMdXlcJtPQWz0HTSC2oGa4pFued04w1ZeIR725uuf6uDK3IZOmR3qtOZ/nXWZpBnS/b
7bR+rIcyQ1sV5eg6IoNEYtZoIj8bqvf+0KpQSUzq9puwrNG5K9CZjltdpw+iZO3rsy6j2B3DekSQ
mHyfEopL0qvjZjfq4g8lmVqz6uvyxNWmI1/0raGG77dFsEaCJ+/Xt/awDb+Y8lfVmeewaaQW/2Nm
Tk0hhyajGCf5WAm69CjCuVLPcMneSIRLYhBiMqb8JBGMmI3MazHpe6kqwFyDOZk3JmqOrh5ocGfF
BiIg6EyUtjkhgyAxQxwAQh1ouY1F0I3Ih05rXcn/Lsw629eCSIgaadJgUXIt799UZ7IzLTY2vTFZ
pQL0RswKHRPT9YQKIcicNHDqS/BBgsIJQqILUvE8UkMmmh1kD+WyszWGGkKYX2bA+aMOXpxZlKqW
9jhf0eD4mKezkYvjR9a6phePlPGQHaBEidePmXX0cI+1Ihli9DUo20fsSGth+W9YlXpu07376gAz
MP80AyiOhbwgym5HkiT+34dc/NMBruNXQEAoL+hF9FBNNbEjuAal9CEl2W2YpF9nqqmtRDSJbu7A
2xxglBH8ff7ys+tDo2Xpi5oqzi7iADov34Xcr66Zmjyz2QyRl26XW8blDFIdSJwY6iovAb0JfWkK
55tVtxB+QBzCW4zryidpFUB1WLaiSZliQoIhUZtEPFXj8jPKetc+PF+XSAkaP+4JtJqsVNQpvVSm
+FLBCl+INKDU7COpOd4goBs2apwFTBNtTup3SuJKiUcqxhu7TFmmWlDhkTRFYYJHSsiYkktFa0sJ
bvM7YyUmGg2JNMDQJucQFzFiYFYQJFBFMZZRw8oKRRCl08GE8QDYorhJwDUiU/AyemXGWNMataU5
tCnMFio/WLJJj+mEKdUk4sePh95SL0QgU2QXwDpmPE1vG1IkNUUEc72bCHsqK9GrzudzCtB6Sx81
B9YrDQxrWCpWu0zD+O00h/Uhy1iqICps5dc315pIeGOYj7IR9AOeVR+6s6jeRIZjiRgMww4Zucmg
Rt0+jfCmTAe6ZDoRtIrZ1wGjzrolT01cm7Y7/rgflyKPWcZhzgC/wfX42NUGIbVby9GdPXxFr2hK
wW3B+XUKOPd3T18LDnpwJecwzHa2/i24xT8cv7C0KC2yRC/MDpTBYpHi4M651Q4+N/PEx2WV+OLR
P23hWojNu2kBKF5Rad1QC/YbbiewlBHhPjANYFB5RJ9MjBygAKLBqqtmjhB5ZIfSP8wGSDjAqFI+
ColP0PJzcmYGfWhXBmXAGtIyj4mDVMFSkgcyaDiOVLVm6AOWloQqdb+NIbnBuxL3StIFSujnycWL
+HQlK43SJ37bNqA1am86OJPE6RHmgZ+NT+OUCiByHYRchlPtoVJtfrj/8CHBxyETNdjfkwrFe0Hu
WLsHK75NYs0RaTGFqKJ08JlLUFnab6KeNtb6Mtz7hbE6zbHsxoWxftJXrbtHLNVJnL3bcNvf9iGB
dNTlpID94ttSGx9p278NXwG/2hMbkuOq4FltvH1fNTXIVvNTyfCoeSEXnLM0xosX/OpNwwdNPMJ9
n5/KFIAbKvmFdS1cZQk2SKh54gE4uGbRVyQS7PtTaip4dqdAMeZwvyRw4H2wAEhe8p0mwH+7TqVd
evNqxNtBqY1s27Da2cgHtFCUspoEEJxSU+/DSbc5OXzEHb/b96tEKcRCFSwOyoYod34wjGEPeRqE
e4f1Ao49m+RmUG2wSmTq1D9Kuyb/ltwjciDBY77vc5OCo6kCkKS/Xkwq0xJLwQZ0cCKWpoU903VK
/TQwpKHqH5fHJei1mDYfJJHNhoArp9IREepTr/CMh8NfXLMzucslLB+5cEc7RAQHKZcab7gBeVdP
eG4uV6mboFOb8rVjiYkt75ESHLP9wK4+o3N+Zh/A90TgiJ8ol9CbpY4as4dqCdMpgrPgf4rDsUzn
iVxVMVeOaIdqtzp5mCkRtiXOTVTDf3CCCN5ZXqkfIzmyY7OFB4fTcnEl4If3VAtbkznfytUKez0s
NeEi4ow8R5DAHF22M8QxXhD1Qoj2PcTf5TtgZMWi1Ta58yBU9SbQ+fRhPDRjceetcErd8331Kmxr
R7rBdbfOpbH16CmBFJMjQSbwxYu9b6UZuMxw2zo1vo/aSTjy2pP++G5ZRXk4PZSYuwdv8omWs1Ke
8FsDqPUvtj517OE9bL0tT9MT9MA3pdA7u9xbP0wuckdqPXUuVLSsoOKjzh0s4dXLqVBELc74AdTJ
CvSZ89dU9IF2kcl2z+5iihKRaO4HahnethrznEYAzTQAoeYP4fRj/NjxPmqtkQOXvdI9Vp/8kQDD
8rLt7dACiimjr17kU/XOyl/K2cn3LK/YK7kldz/8EvMvKiaduSGdeeGB09mnTaGVqbVW/PJwGkgR
oyWmV66S9WRnl48lH4mj+7C79+6u1keiBCcg68KqyyHQ1LXlca6S0csLyFjWCDTwasq4bI1RY0D0
xu9W5B9M4aQsV0uV2jjG2uPE19eBG2d6QOMuU1NVGyjFS2cP9kYJe8kPLJEch8rJ7dVLIS8r9rqk
R0lp2qrNohcr+PO2I0ljVWrpoJMPlVfUEvC/qPlwIzyah50Qv6iCaT3d/J9Ym/jwUXougKhlGEP7
mZTJ1EdnO/t4FyQlL3UDdAHDoNDQQmKSYjGIBh+uWo2E8i3YMi/v6ir3nKFrkDLIkspXNbz6Ug2U
stbsOdnJqt/sdxPSiY7uK94nTnh3U7NXkvLb1GbNbvdic0d131cLKZoncGm4agK+RbLq4u3Xm270
rqmIFU04eZdJsBoQtvILKYDLqZwQ+RCxBhI1RU95Ijd8Pue/+aR3on0OqmJEkgotoUXppqnmQbM1
3/pGUFHoBX1jumX8m3dgRv66lnfAH6AxFUBTh74NQybnsIIOAPWoQXasr8c5+9XO3/kU8TGPyKSn
OXr55Awp90PH245vTsKskdCdpitfybNVeEBFE9s+5ZtTsqK/44ySOffo3Ow16ldZGyqa+3UutWt4
6rxm63HBg9q0qFByEK7tPJOS/ma0rdLXac2K9Bv9jvXDseZF0kPSj7kgIytBVV5/ph4u5HNqN9s+
kLLgj/R81dPOnp7IXOedp3yHrenKR854fJnNck7/4Uc8r1bxpDBLloaloXf/+A/7RFzx8PFgOfr6
Mptl3YwzrkYZp//Pbar64rmOo1m/f4h0Onp46k/h4vKnGy+mM0EkmxmCVFufHI4eRGma4Q0YNgMr
bKNLKOGJjftA2pyU1GZ5qdfg64zx6PYOz2e5so5ZzyutaUzlxc4FF579XwywUK3zaIDoC4H4oQ76
QEpJHkd67HqSWEBXUg1UBnkUn5NVkCRVZzFghvIUcYFHA7Ep1E5Scx9+qEzR1R0EXTTM5CmKgnsO
xcFdAT5gbwAz8YLIUEZlmu7prZjBaH1CMBol3S6+aNbm6t6OdMv49umMm1wIiwP5ygYYwsfhgzmP
uh9AByun20XLs0mjy4FeX82MaGiDrIQJzieTvKd6IXhg7q+eo6zMkFqRYUtj1pQfiZ6AKs9AldiP
KBIGYtfmlyo9KHx4dKVkIOq3eCQpc136ORdasr0oqyokhaQIJn4cWF19xZKMiqQbt/RWo/L8FhTu
HYsejKXjaj/InOI10Dm+xbl9ASzb5erFtVui77HlVded8yk+rnY5GuaCixc6008LSsD54AzySFiI
P4Az2npBNIKcQoJQ6btcs0Lrr7LD5tS26mpyUAxN8XhDVkiMGu1o79qadWi1mQLzr6T/bza3FbHr
M3tMxR582pBxGMFNqHWaINmfLJCkZftz4gW9RRcJa4IuC0Gy2GHY2DAsREL4f5GUnSRZLfi5y3CI
LHOxUVHc2XGysjN6KwXeOzCJiBijy06b/NhSKB6PGFs70Fro96N+n5n+c2da6rNdDZRqj9XsHh1i
FMxoc5zzutKrHaGAnQQow3QXUsLO1xZkNjErCwxvMbwHCwW5B6wqS3h18jXhF09C3kQOwdpbVKkA
ZvunkdAdkIS0ETeLvkI0HeIZiUVd8spwkNxS803+fTGFLSfbx8aF+vei6vBSTNVIIAua9gFs74NN
DT/npKnYD7hgzn/vEDN/MC7NkxtxOU3Bbiv0/WxC8W4X8M2cPKqeSHawGrU3aoGwK2pnjgcLGEhP
FtSCVSbg8atNkonNaqRxl9CLxSDWTAdI08b0bzFanhVb8RVYfrhh22xa3mtcIb1CmUGdxC6p7FgE
szgfbnwUerDSvB6F0rBX+DjPIQZ2im2cjLAEgBECft7jAqeH7NA9fsZVssx8RewMsZFd/0Ah8Br6
k4V3teRmB5e++i/J4mzIZN/sa+uGYyVTixo2QoTch343YuGKpXWEeFiIT9GrIbHsPh0IsXtwEia5
2gXDJnsL/Y65Ar/Bk7WVPcRIlGp/wzbACIWK/jiC14+cAY+6YJNlGutEtivu4SrqykirujtZ1dE1
akYzvJYupihfS7iJGaS6V+C6i4XxfXD+mIpWKD9GVlNSmSJxkciR/T862jh0ITodTorC8oz5vLYf
zQxQvcotsNXk3kAVqS9o1gFYkLd8IqHcRnkKix1F0k844U312Yya+ANNHCt04VekL7V7BKsuZna1
qNeZMF1OjuYJdDZpxIuAp9aH43oTd2zF4hTiOBCAMBolzLUm/7rdItpeckPxydRbAbBi6+JW4yBM
JvR4maQKpZ1ejwJT4k4hdKOnVE1hDbnclhjwl9YqCxldCikipm6m1r/ZZl/jTfR7liHPGkGsWyXM
STwQmoiIZoc6sfwR4BICh8lcVYNAv9iCAJIk47sajJ4uBnrblMP1cDDSxmUBQgHDwWHsGcRD0v0w
qrw5r0T1IqAr7qrQ6RSueYT6vwoMA6oixE0HAgAjVqZxLRl6Og5TlatzE6YonMWAMwWcPz1HsUfa
KULvkDqmerDeYs7ZEKaoLtgIBoPuTJCBxoki284ClF+TSazg4mQmUku6OdXgZjx26SOpA9L+zCIr
YJWz7Yqb61Rw2WWYnkGBsLV5QF2JbjR0rmFrJqRheUC8c/tdKleAZT4A02PV2g9x/uSMoBnIOtB9
/+egR9Hs41Z9Ho1XzvjMTMnLmCqWdmfnmOlhPM10Em9qQD9dwDsseBIx7SKqY7QMjIat9PQY8D3C
pzI+2vLZ9LEuKw2xbgxpDsDLAdGLxroBhkHo2LL0R8VAxmQZh1+avQJhGX0+enebcA6sqyeK6AT3
gOnK4E/YxCXuhOc/GCyybDaybprKmgzMZV6h7DEr5Ozr/WGtGvqxeQrtumrZcFBCuIFdcHwhDDrY
GGOBuv2ZFkwXpd4tNxRbDl/VcEkLHWlLcf7sU+KWIgysqrPRgjWup6zknWNXTIk+Sqn1vxDMgg+q
ekDWT1T0Xx2Ic5Tsa+2SE2VMdIzxDeV/3jhwuCCG1yhxxOQjOWQ2L4bMPXtn7+E//F2Uix/gPzGM
wRaeHXxoHVv4o4VK7VgI3gB4FEJAXyQVWtMGu9p7O/fAsXMLQXZZCArB0SH1zWzhlHkJRcIi+pwd
3offIoZn3xp759iSycWbZvpUcY6nnGYel5gThYiNn926NWTe+Gyc0DHY4h/AXR2unSeG2Mebh8Dz
Dmi55dO3BX62dMCmTOOKrc5vlzoxr0S3c19kURSBVXzhWko1gYiCRIjpVxivBT2hWzyUf2sEFP5T
eNqywiVIqbYOV+QCkCmijF/NThCsoIpWB2xHA6cIy2B7fdGBVnGcikdUHUddibgiHKoFSsuGMBvU
BoH7Uu9C7TZVd6q8UyPcXd0KoJ4obn8zodJm7j8q0xB1QaFbpa9ZaukhjfQk2ZkZvGfy91Tu83F0
hSpGR4SP2QqvnJDdonNnTpFjRE9otdfBA670H963c4bTLvF6GR2VCEr3d0MhlDoj9GCb0Cm83IJJ
zaymKjDJcKDUBRMNQCDzrxftvgwpTOGXBQmeDsGxVddRaaYbsBpe7Rj5T2PnPhq75Mbno5EL0pl2
8x+NfSvHrtXKxXd5Xpn41D/0S/gTQ2v8HqJv6a+7Wy8TZ+IdvFkYZOgRPuNDwwq3sJrF1QdT4RFV
FtgTIoh6/v3QG1Fpka4H8TLUtmQelXWQV6yYe5qo1ckcVQXB7XsDyKu2XyVI1A12BGjrTgiK12so
6yJ7kVaUq9OgAtMXsYXuprxSoAt7tXaSkcAhOuJgUrDOE+D61ECcwtGXLjXpnkPjG5XGUxg/o3hV
8xArTxZIaJxFLkW6QXtbqRNlI1SWL3aLJu3cZAEkt46d1xaUnlda3C7pAokv/JPKpZWB4DIFEIoJ
tHukhmoHE84KbiA0GbwHHOLF4uJYAQQvNAy+THj0cEk2CAYWtm+0q/WyHILBSJSikqKycb6g1kgS
R/IkbZB9/+9o70nMFdpld+tvfdGCpN6xjugBaSqNy3PJHdCxAtmWOyV9EjorwMTR3D6004Wimgwl
8QSPS3BFpWoq3lXZ/jZWaKRR/Pcp4SMpEQLiUZ/HayL4kZz7Zyo/8rG0YqlW4xFZSoBVWp2JTnVB
CUiFAnxt+FnjmEINgp12dXQe/OsqB89vxw6pqGKKyVlD+tcW+CV+RoW9ygZ6Y2GVENgRTCc+/ckn
bDES3iNVzSpnCF2JvUajk0FPR/9DG0M8QFoUKXiCa5FW8kuXoHywAeGyebt6sF9jBhm/iJFH3+bI
rcDrQHEasWupHcwrkSakjIFp0wB7gJI0tiRcE/WoSmFXdSljIqYY55xnM5gqWk4HMs3JCfxqjSax
En/49zAEBmaWsjUqtwsbnsE1qdc/RhyllkqdbyjlJAUnK1kW9isAmsHm8cKyAXlJOG3hpmVRvtDp
ajEqpaDbkS4IBdZAYZ7V3TYl9iozpMWW9uLukavVXNNr0faFRbxp0Up2rhyvOnYwLcyiVhjMxZiF
+x2oOq+0ylEsbcTeYFIrhytzwDZwnP28LNpLOtbNU72U3LF/8pJSOKDkQkolxPgA17OF4Pp4h/7a
e1It9gymhFU6JC1pgE5wITU9Rf0D71AdAVH3ZbAztkQAPii+yNjgYhrcQHEQ0whW30ZBpkJIADW+
B/Ug5pOfJg9FN4GCcOy09CgwJHPjmpgaljuZP82Y/3yZERB1h8I9k2EkgweTERkTkopmiUqXXFi7
QH6tTlISHIwRkLwIHRpzHG2SgHjfeQ+zZFwexh0hf1xhYAti1EWCny8QyYTG0DAUrSrQe8opwi+R
S6VZKDNUZfuQFEc6vXFONZTZWmsEGonbxJzCZdLDdY2sY6RIS4hj6QnMSGXE53NOPugNglgmjHZ7
5vcAhVUyT0CrUhZJZw99aXi3NIeveaUFpdn1v99QCWmj0pxm9yvkx2kLxcHN5p4T2+RtEK9ZxsGN
xTUa3+v6Jm+TSn63wPXyhH9E/ABICneFpOjtEWHxdL4CariYAUGIynF0N8yVsc56qZeeiwRQmZY5
chpVIHSwA1AgvD6i4Sdaf1rcapwj2JMi+iqCEVSUYB2kQqKLubQt8wpaLgoOYM7KLZUQTTpZoHbh
d0rKliiDIER7hITUtvG1kyUsETQkbfNywHqXIMicvmF6tcZIs4uo5M6z857uHY4wyV4yJmRIoHgo
56FfU/3SYo9zp9TCqRuBmigXYH0dwucqE00bShDAP9djOCmwl5hvkAdmi9X/p3OND60SBM2CN51a
dTf2zKIkyUBG2RJIbj3wHoUZxsgK/RE8r0KqeAVigdsr/5DBwFPuaofTeWnivW3uo/BrAnr7S7pE
2BHMfJ75BBM64C2qPlT+on6nuUsbTg5I53zXXRE0D7c8DhmGPK8YJwBVyrc86R6bvqbC6zTjoq+Z
IE0cYO29FE14GliGNjfEdEQhohyks0wzTa9Gx4bBgpc2856kgWYyUo3mfmutMmOUnk9TYMpzzedg
jVqUWlKpcVOsojhEgW+DWIZIWAarKO0GxZxaWD+PrLwWlubChJhHjaVw4g5q2oPWj381XoTye1Qa
2TBd1DWLsYbtYxJ1JusnyhkfMg7imc2x/9oB0kOdVX1/+LOHvunewKN6LfMKrYnoaJqJxGfMLtwe
nbsMuHiQ8qGMM/Tf0tA2KIdVIGVq0iRkIXGlu1nBEouTz17lTH5IzpDWpKtp+ml1Us1yaZWrRQye
EXLX6GfgkIvZw07Q0Ncs76AlK4cIfQrz/jop2UtdvJwWQ4KT/hOnqJzhv7uH3WVhaqZfqV6gD0yS
3nDx7zS6C0A4TSqLyds91ep9zSwBYII5TCiqi6pye+TOpQnWFsgttA8z2NoY9day0brAdJszl0rL
L3UJhmKiPU/pWhKpwkEYxfQJSmWabo+Ydq4dekEPAS0Mpi6xpb1WdxIEBf1cpzi6suepNZUaVAnL
1nUJllPI/PMA6XSFVKfJ09H1QVZltct7FhXvDm8k9YCFOuvm6Wz5X/Yau6za9dQPLhGvUYQrmPmD
gOC0UUDLkpxciyiicScBpagIBJ9tI1msBC8q6P2CgqddcrCmseCFjSu0EMic5oEQNgCEWcwBa5sq
DW+VbL0uPEbuP/DmG/xptZIDq/2JaNFkRuSgmY2KUdJgHeyNaaar5KqsjeyLQiNym6GxUq66dFFA
3NH81fh91bmIgH/AOyw0ymmUrkY0KcYmsIIX665bWwJRauBleWRxjM3gjxefxAiWS9E1WZJIeBOG
oGJbHkgeRmsH3A0gDWLGjJkzcrqb1D86lrfxNz5GhQdRcukuNv5CtwiTQE5srjylFiOxKlMiW0Of
Tdu+rAc/069yeBMjSxSBDvgKBE9RIdM5SHcRcQj+cN7hMjDtRMfCxWYi0nFNnZlh6oFNCiNo3uDT
0BGTd5LH8B9tS3PvE+srW4e2OqYDlgWHW28kn0KvxbQ1pyd7hBUT6jWBcYqKydA/1cbjId1j9AA9
Sw9Wlzv5c+m5IDLL++lvajot20g+ECwwZXJ20MGBGcHzkQyIWfVIAO5oLw8NYkmN7hmGAVpHUAUk
+teRQKyeh8MjpWfxPIgLOGlOngkMe/PlvW1ur26h1h8nxOrTorMMCTMXlt1fh/gefZMPZDXewrRZ
1SlLPllhGS0TEMzLQwWjrAJtLVUKWIRvCuLgmpjoyFyaLpAu0xAb5lpDEn+mXwJ1QhSPtL+sOUkA
gzT920P4X+AoFQ3khTVjKTDt7tDD+2/PS/e9i6EMsD6cCnl0lRprCTOt9sBIOkqdFCXRpvYckhUj
odCwFvdAMw1SIpcv/1xujXYV+blWL91VtROzupQpAbkzMBIcrWETcqZ0Q08sMEgCPlyDIB+S0VCm
32AvYDBNJSYEZSmZmsd7+ZqWJ/SSZzdIP8Er6nLZNrh6yDICq1J0IpYcVQ9498ipYJd1m2TNJX6i
myaXkqbkoChpuJePtZEZS+mqVatFD3AqoijW4qu7npz7uwqjKpKNaDz68/+ziIrcqhg6UdvqQGER
rashP/lBTCs6o2Ib5r/mqmaqmfPauH5mcymZLUeRtSpJ1NBlCkfqONMmnOor68rKsYh+0iWTHLVq
0NivZ0gD0gqPBnb8hAwJOf23YQa8CCjkSb1NVtoEDMbREL6lvuFIxAMUCirckABX9Kq6FjWXpH4K
2648JWLSeLv4GEDoo3hl/CJ5WJ4iGn0CkzDSZiMD1d17XzwwLCO+jeyXPuUnKdk0JWaRv8QWaNMG
gu0w37tS3qZBK3FpyGUSvl+RAGMVsuC0LBTmwyrigKJEw+BXrO7I6YpWazbt4il/qsJCgdPvipGJ
FB21k6LKbaNXXHVVclNgGSmE0bI0s4JIN+de2kUUNbVc5IymB1CrnetcnE+Lyh9upGKxQ5t4bCWi
xRvITx6F9BrlO3+jJ0c2PMaZiSL4MzVawt6EfaTg4A/ATzGXpqncGJbskBbx1FRqXiLLiRnYbTCF
qWTnGjbTs69pCPPPOCqfYBpuly9zG3Qr/rMIosiWSBm/kZ56Io4q+UplhsSW1afUqq+hWtrpAAP0
XvaFm1G2b4Yx+fR2cMJURTVt/aRG9XcgbEkfOxz+IYoVAr6gIso9pAo5pKZrSeUfxwcSqxRF76ju
ScsNPVFudTYLAPqLe3PtfCm+jmt6JbRC+rNBiR3dSqxjjfoGxPXhyX2wrurtdMe+UnTEcG8YQkpb
IVjenaq/oYDtQy3Kxy8FpeDkvkGhP1wfWlZ4menB6gtzlFKXwv81rj4jFPgzcoHqVHVvnIlAovxc
2tjpyVJUg7Dchz3hDTkSppb6WNHpJLgm6uxRlkDTFaX7d+P5oUXjmcrLKisPt+5qozmcSq1/mSZn
E8AL0VGuVAymB2BtjhRPigK98GiKHuiXICUBSw+UX5WDl/3h8AjXtC3tuTfCmM79LX4aM37joJto
OlRrLzP4BCtCZk0NsKpgv9KCgl2m+vM3lyGOphHJK8fFuEA1sVpQUdJPVnBFae/lpQJfSpOopy7N
buPXYst2tsiglrvaLDZjudRqBX1vnju33qV3U1k58jF8pWD1ifAuCXhifpSPSFXjIaA/TBHt6gDb
E0SR5B+K/+xh09qxVFuDN25tRPBP5uNCJmda40+FVW7Fs14b97NxUC2aZhrrffimLhLEmA2T+9A5
U1WoukJ+0G/NB2ALxKQHwR+YxKGGKE6+VaAWr0QZI1zB3pRtTPvCDX0V1Ag2NIPM1U6kIpBdgJ6Q
HmDh+IZEmsLRdAiQfNzH5dLgSyk/q6dUm6JlMnqNHqPtYD37jYp/t42zn32e9h5F2Kv9Mt9cIeRV
7PTrK29niLuqtZ/5mO4CK1vLIZLzrVWztdff6++4ev3ta7nkWayt0U5R8XKWEf/W8vjpT31DEfp0
eYeySu0XXV2oQB9nOc7z67zSLLarOK1TCkbfsRUixRFvojR9ouzHjZysjrVd8nJOwZsaPk3WUIKo
PfOVry0OcjVlUm6J8iRl3Hwv71IdzCEiIBW5xJWWI2jq1J/uZLEhCZzsanifa8slCJVr8K2pgb1c
WKBxMjSWAxGB3ylbTDIUNyDRAGgngBgg3tbBJgSA00vCCWBjAB1KYbvigYnCmWNNeYA1AjoE/P+s
hWwGtddo84qrp/yctj9FXUIVBDkj990UeKL5+o97PsLnEmSmV9aozvHF5ABnbHXYeyOfmoJKbGaT
OD4HIEeT+cZuXTziWqFqihpB9Ry2OOqUmR0PUJNV1My70P9hLRm0Sn62IhoFHh+cqLS1udRWBTSO
4mSg9xb2hNeqA2Qdu9dDARQVSMmxqSGQFn1KywecJQbaoM2mbUFwprwXBbEConBSiJUQF+SCqf/s
6SQrPiEW7pXeJ3XxhQSXiMXYwGaohUZCfXSteoRyD6ofT0O49NwqKHqZlIVwLU7IRMdK01C3AsJy
AnyhBpadTUEeN1KgT6pQqm1Pg0NlOmXDCFKDUCjInhuCMF6xYDiNYpkbpEQw0M1VN0Hwg1hO6W6g
xwjIVmrpPzqRAr5j05tMMKxADETPMrT7GARS5SZ6IqUEyMmmcYdcJ1AFXKkOFt/v/G2VKqg47b8q
hR/+uI5H//PhPNf9sAMucYR4TNxhagbEPni5dEenBjfrTwPjVaPQroI1NVNIwU8BwClwkOU08c5A
6dDQZx5pFASr9+YiCeOyYNIL9ugN7nTzuV4U+0NNy7kCc7V/FISaR69Y7hwIxYAQmIJ93ffUadXg
ywvdOVCwyc78AYiLn204bsw9bcbKHhb9h1tofdjkiXiM4/xwLxxP7+aSMR+O5WNKfRccHebYUClb
VSlQ1H9DKf5NMYxYR+KJ/GgnkWm91FSihV67LQBemouC2ilBkL6E0ZiQTi+tc7aJqlK20Q2l/EmR
XMt7SZ2+kQR/EqeoHyPtEukEpi0t7yj7RDGUNhIu68FSyAeaHPJOVSSlea7IRF4puqNMhyeul2YX
2LoWqhLo/8riCDcJrSa4nhAzJkBYzH2WLvEbRSjpSxKXgBoTeGkJC5p5JjtJuxaH0LGzldque4xK
GF6mQP3bvJEQ/LtALPjZO2xjr/i0rb9zk1Y3pF0OEutbsUl9iUbY4uqVwW50jDL9J9Jp6MdSfr4s
4sZ3d93/4+i8dt3GliD6RQSYw6uYlHN+IRSOmCSKURT19V40cGHcmTm2JXLvDtXVVekqXCnhQF52
S+1ch4PoGmyh1s/lKRoyro7ezk2jCYxhsfvo9Mp7ObS1K0uqFTQJYgimDuZAIfju5Yfpl1ONW/ty
EOh7NA88a5ZpNfjezDN6XXdUDeiAiuuvGou53SdBiDhb/K52KKm44rxdleQrsiTJ1jq+ESh8FPt0
TubEwaZP3H/GVeq/aPrDMGeIwIfyW4bYipm+iXsaKYoK8dBe4Y6brHP/CbCzWyYWDonAwGI3tTNm
6kCm0VBmTZjMwsYvmgnsY8zM3RsFYuuIidMmuqNsgimOjmJZOJcWLUeNNNpFttg6z22yLE9Id4a2
cX3ptqmg8Flfq1X7R7VDGVaBksOm/PKUnieUgBgAUa7C+zAHLdHsKk2Z8qV4zIuYLX82Mt4z0BF4
m8d6a/D985uxRTqqHXTioKqQH3IklO3Y5CHHoNFEiQBr0FZQ2VMGWWv/ULYSBvlN7NAjqapBiaSz
jvCycWv3yjG8hHuFlZhij5uVAoW9GCXRroUNTXvnsX+vwVB8rUPEjj6rmDDbeLS5K642+9gWisKF
r7LqgfoAZKiaFQ3ny5Z8/3v6NZLPFWUhloLVQYiZKuwHXMKvAroywMjbL8oXJUZYkK5n34W5Y3yn
dZ5Z8mq7i3ypFzyE3s8qZE+KN3AXGu97NSGq82padqIH6Z9ImzOvD9zQv2IsHerUFnfFxdqoMyz3
UPZzQ2wpEMxNB3FllxTiB3X1nBqI31kLFBGCQbt+wuM9irvo1uP++enpIWggHHsmfzQFv+dQrZEZ
X9EkPih2zFWyxc1nziL1PFuacMif6O0xxoR2oJDl92n/PEfWNPJfnUsRRZVoTBoklnDlQ/4ArZa/
atXMUVZrqLDYHtYGXFnqIuneYCADvxkaEFnM9JLUVhK7SmAZ2fJfsOc/SEiNg6RwFGBE7+QdQmxV
B7ChIca6VNF4gaemzGre9hF9AVQnkG+s3FQeU8vys1ne+5ZK6H10iHbbL0pSvBEUm789v4Vz7HDE
fgE/5PMwaCAKnEp0BqhASwSh09cg4kVT4mIZ0Njdg4dKDZc+0oui2OqDWTw/fOFm8juaCxt7B9Xt
owvjfcN+Pj1+CkmcPHIb0zEZOu25+Amf8mdHxGewPs1liRvFMAEe75+xQdFrVszKrQmnKD+WYP/0
rZDJ//8Z7I+rgZu+XCN2W6hwCjFugIpaSMaFRoNf+8euCnzWfsgdTOTK+2zFkteDluVG2SCfuKKs
rkfRskN2FDl1ZIEIm7THRDKS9b45f5aolB9r2DRYEETw120dhtlQd3Ooi+ZVPfSaN4QHSLQHKXEU
dpPYx2AHno6fXuLp8K2RZ1MJDdzacvtD9PS9r8bZEdG3/Pjq2Dr4WoPqIW2E2NV35e17Qh3IyNAd
84zElRFk4lrDFUK9sbU/SFVcs5u2SK+MzhUbQsuJmBBTgSzybPA6S9yB94wWz8+2wvHNsWv6Ml2O
7JBKn2aIgEspDjemWyVTXgwC3lTheLizHbcjWRQkGcDH3DWowO8v2Bppv3uFXuYH7BvXMRxYhEF5
/Um2/LZTNv5CR0YwC0qz/fnYOBXm6Mx+sKoNVnQuqFrk1JbM4+/a/QeLfpsd09ILIw8VVPPMcwke
CNOfOXO1OejOKJmi1/qFw0RR/RpY99/pa/h9ga3nvvEdx4x2hyYZNCCi9Uqi0V+2a66vq7CNds2w
XL0WwZr9HZWC6WFs5Ec6b7gAzSArnZgGJrLpSQyMOaL+qOik50exVj4DJEb3CDt0s5rFNzQVkgFi
EcGJ5M5Axuq7LxocmaWES0elQvdwTJYI+W6wXlZ7tQREoEq2D5LeE9Zi3nJ9Ht47hYXBGlkthHpX
PFetv8cDM/Ba2PsUkvwkD46ZZWwrtE7Aga2dv508WSQLckSt7iJxqgSe9fKMaiYaE0GZ0iHyKVif
oEi+yDsEgs7GITnRjnpa7WYox5wa3bM094N6xNd55RMDSVvZl6yR+RwH0gy/3nANn3ErLJMdWSK4
8N3Ex2+LIv0fEiXUPMX5ywPR6SbNoWKO6u+kj2A5iYR1o5o85KMSuQoR5FMGvATxNchZjaEk4Bz3
UmI2vDb0pVjdm0d/LUQj6fQ5RSPpWMzLRTXP7j92bW7kbwMLJxUcMl4RzHjqsuF+2eOkD0BAhKRs
K/NbsNGn1pz3oZ+Kvxy8RN/T8afaANmLT+x27NhJuIoO37rHE+q+u4Ynr6ws/SYgI6iO4xgyJTnf
MHcNGphEH3C54++UXmmhS7u5pvVAwj1LsxW6k6z/HhlWldFdfRiKzQUxml5BuKycOkZnFII+8tda
6cbXhOEsnCyaNnHwPZuUtzS3iEkTk+L/kqGb1xH5FaUYSAXSKu6PWq3pHzXyGiV/iQGOAXhCrqa8
Z1Pxnt8J46QPTEa5h8B2BHnUGcHk1CHSLO1Mu6ItlRxR8ZCO1SMmcxzJGjLdKGZTRD00lx4Qv+O9
dgS225Lla1oxaZpvij+cUcT+BKqwWSkIDiSR9m0bLMCYA6MedH/Bwzrmd6CTohpgXN3u0u8goXBV
HZKPQdv5F2wD5rr51FJHqjmt3yPjPUxXQuD8cqdjuSv3RJjl4FdZvwcoQKTOwemR0jEQfwxJNNRn
PqNw733AvHJtnbSlcldnwQqrkZ1yyJAiTnvLNA0DoU2SDfgfm6afa6P2ga3/f/VVvUeH5x6N4uSS
cSe3KIFQGLwxs6IrYfaT2sJ/WMakrUGnEa9llxgjs7Mhz41Tu7JQcAFKRWT+g/QvSIk0peYCn5MO
/d98jW7FWrXsYI95kbm3rv2H+jPeLoKG7TK6SpIbbcSTn11ZopU6J8QLsEUV0qY2w55BRtZq/EKz
PqZOsl/8OV1vA/c9JhBaiLqPJB6UR9gy9/gq3cFAqETD0iseADjPLUKexxY2AR4ezVr9o1RA0WXB
o4xXwjo/GK//6js7faqsOFclBB36l0t9SZfSKgelVKn1YO4dahDdxOEDpn4CyfGLmPhvBKC340+g
ZFL4lSLi/PNFoBjBMygytUGO2tOtQA6Ho0lO5KORTx+/tbImrvEd1WTCSWzYf6PxZuoC6Aqlf/tB
6+0X9XdDOFLyUhUFD0IQ2lXNn3JoVtVf+2egAJhv4asdWsKfQ/QznQ9VziQ+G1wdgTrYEb+2AHQM
hSzx2MxuAQ4igUYxbafo6OWBb7I8gIv0SLmnD66PCAWz8gKkrff8FzqafcFAkS9XOBWSRIAVqyxy
S5bFDq8/VHpLsrKvbj9QtdWlgEA8Wu24urUcslGEYg788M4l26WQ1QTHJPbvza439UQTNQ3tGhGl
tL8tJkfa7POtCMYpOz8G5J/pG31ysIWKzhVB8ySy+UjkWvJGxdk7I0Za1n687wzHAlqrPN42lWKG
YrZnRWvVcNDsxU9dednZll9kAIj+WQxfKuoK5KFv6VdfVxfmBLzy9DPR4xkykVE/LmcfiNL0JDY0
9B2b9vLXDzv/WfqthvQnD9fR43H724UAQyQnyzZNB1PEhsW7zEGjOMlQoXajlyf/3AJghfEmOn7D
9lLUnoK4oDLFxoX2kY/FRlOb+TEd9w8YACKt6TTG5IVKuuCWTyYpZk7JNVS272syNV++mA5l01Yv
vZgT29g8Z6kP7K+z3Pt1/+wu/6uimaW6IWvdYJCn4KDRNzBafuQMstiyQ3X1B4RrOB/YlCXSVqPw
5Qqi822Gn9qJ/sSJ7KAZy0+GduEFNKpvu6EHhhf9v2N7HUqvZVGKymdsXgTc1M1BgvnPc1RRuuxa
DaUywy7Y4uQnNlyb8o0Gr8P7LhF7DKey5hTMWDFpLWzM7HFSYWePzTFPgpDTFvN2XxZbmlNyKg6l
AijUJW6mBqSIyzedWtpa/i3ChCXCZl0Fm7aeJsK4XxLLTr920ybDDsrbKfM1rONSv528ERT9LdTO
xjBS538rHeknEuO1OkT8Iey1MMxThp9TA2DYsoKgtDZ5C/z0x0xPpszXoYlCGNzrF8SxXkxNnttc
n1mInEGLph2ELXFXp+lGIYmT27x09D6KS9qqzpjWwBQKNbvsiTKSkUk+/IXTwnLL94qAaKnT/hSk
/ffXofhbI+GITiCic0RfuknYceWowrf3ZReGZx1f+RIcnEPUXD50751XPXuQXCMfcug0VxdHr2hm
dAd06SmnFBkdOFLRFYDcqoa0D+ZvqJRYpI8y6/rkcQfvyQ/3rOdYZD5J6//ydGve0dSDC1DKxJdf
PUau38z8Phapa86V0fhQKgyeHDAHgv7d41O5AcYS7wm/l1P7zlx6oCIdVu8/WpNIdtrMNRF3AL6F
tZuMJKC4yjXfE7wAqpfTMubjN9br9D3hbYZtbFcowEIzbSc/0+/LDK40SVwOyPYeYtgVDA5mYKoT
oWrVDgN8E9CKS+ClhoGTxcucAMRklvL4pm30jOXC+qSv5BkYAg8MmWdquG5uod/3GcjFtGuoDhGG
R+3f1m7pvpnkb5JJ3dhIjM/KN+U1wpAUVtgeSQsBzww05BgSQOBYBtIw/fmf1MbuHsFWtBOZbie+
nM7fyI39dRQhhl11M/HCO8SSHv3wbszxA9IHwDf5UObToWDmKzGOKDSm5ZSF/z+65CkO7Xz8cX8G
AmRFL3lo3PSzdkN3z66YI6Ec8Z7W1YTOX4SJDcRF39vbGAOlNHPrKHCRAehRB/SD/+J97Sw+87v0
GkV++6XZ3Y0M+3QsLGiYw0AYBXFliEnrZHJ5aSqb1lGBg9Ph/wPB4x//YLKXI830C2oBuPvQCPTb
s1zRCMXQpGm6PxdD2UvQHC7KooZeun5ChFdsQka+/dxhUVyNA62/Tp78CJdAXpWyIz/H9e9AQMis
HWGzyFwpUSl2KAGQcgABsSwmBPqkMvp+g/hv3IXEV5XhV/Kg+dN8pOgF0xJ2oKT4PKNg2UsKkL3o
BSP/e3vztaBusKGdcViZm3GDzKtSDYVkWrIFoqH4zYXBrxNxT4fZIhxbyiaoQ19p8I5Y55ZzKlyU
wemRjcgVdY9JVrlET5GchYpgIy4YMBCZ8cXld0ms+rG7atpxOnszxAnsHCGFYPycYmwRZy6vPGJD
ixVoP43s4Deg/Wx6XhJnBBAhWjI2xAVe63MdFyDHHZU274S89+eJmHpqIjrIVkObu6LlKHBBPtvP
CUwqfo3oPCpmU20yEl+uJg001K+/ExkXTHZrFkngKUwP/4MRDRbnyHDoDkWW9C6oVhZq7iE19UXv
zX6T98/cfQVtQkGYRGTqNfqSX3kYEdSyUR3YReKDmdQHQ7RzusceY7Jf8kCgL+eh0LFyu4/Rozsp
yANOeDrZPT9FtGoA+jRpHxfBFael+6/9T+cKQEJnRR5J0Fq3XygwpIQV/7Km4MQz3SQLom4+C/by
BcdBxoNIHAGe6tMKkfeZ8XOSWzYCrSCgNPiYbE1jUik+jsXf1EbvOr9Wp4DaDEYcujfbcPvG85ke
/CIeKYcQ3CPuEOZv3bJrbf5b9hDvfXWIzUMLf6ZtHIlZjTLLK0eJB+90xNEE5pE/Tosuz0k3yCkA
nRoQvwsovafELE38PykGcClm0DK3lD0HjXYlqlyJbvU7/v/OOB+86G78pYlI7NKTkkFEn7J5I5qm
j6uJqYzoh9Jr93U5zZRjX44jgbPHacZURBG+UUBHlOKv7ad09f+KmN9DLg6UNVXn+1ZME9RUT7SA
qavWCxFZ5I/Le3yaXsarbPcJLLj3iJ6bmijJnTVf+zfXOucJh00YyegcKCNpXhwzLIcPCqTpQ/dH
5GAsLO8l7gPcEOgdJedOWxCZ1fXzCEpBpoEaTshI1hQ6dJZC5P5G4s/lidCL0Z2WKBA+OTKj901w
Naw7GeCKK+WuUBmfScbBitIJn0batK/dgxk4sHBgEqwmDKDMscQjttx6T+YDwqFr0F3pv84NYMtb
mxfisZe8MuAeEW6LyUudYCPxlA5mtVcRvT5lW3A5VGRptvUcW/lhOjFlX5t+1KlE3alHs5qGHSsb
o2kHuuFENE9xff10XvReVK0jQCUgVgKy4/7xndZfn09O46pe4+dC+Q6eq+QP2ETBA+iuLIBGMjrt
XWez4wSsB9cicmVyceRqNIlZ5tWAqvSHgtNAG8K7gips2Z7LxKOc7/FtH/CXhjP7eII6k+bIh9JS
hBxdFE1V+7XULjyWkky5zdBOAOpaq8kSFFn+DKtk8kH/GwYEWIA6qBSakwP9Qg0AxPG1nBJeE24e
yIEe1pwB0ZzK3xWhAou8r+WF2Ba3/A6AGMSTSm2MTI+VOxFlzBM53FqwwXkkBqysOKnoJdecLE/t
6HdcAynWeaS4LbNrGm323PLJdxMIc/kHHjUEqczrUR/6KUqRgLcQqL5gpEOBZnoIck+DM5W9CIFr
3K7p1H8jaiLIBo1fIkCF9hLZe/jeCa+Z+F6rp7bBv8+NQUKLkcCxPgHEcQZDPlDHG6fNoJOk88m2
z89Y1EE0D+RVEUOd3hnRMK+a5fNfKBIQ70RZMwAVzQf0nfRJRJVKmnFgytj9MvapHPBMYZFYC50F
S3i9TE03EWo78x4b+BTuh8TlEfAZmcT5hAop6ibgtKSZ8rvJQ19qfPE5fgfz5rXheAHeNN1AP4Mr
FlR65jBEGBQTFRTcfh51nqX8/bpNj70AQQqAQZ2td26RjnhmJQqn8rTJ7yW4L6fTYnkvWAjlsAjm
nLRYn6R4kxN3Oo/Qxc8k71PeeUG30MNZ1cGRY2QA5f63LNGllsZNt5AzdtbDQW+xgharMuVjUyby
K7WdXHpkKhNQ7rNLkN4f0EMoA7m6CCyqQKBhBsHKejZi0hG4DZNO77mt80HU8BTc5A4I1Fda6pzs
CrXCPPdAS2y38x5uVYEVB9L8h1r+Z2pN30w+ZhRHyRac48DNKFsPPtaGDqjGsgbxh3ZA/fCtHDma
keQVNhJpYsG6ewspMqjmRSHTvVvCPzO4YneMlCAM3rCUXDBUQvc5uIAoSzd+t/5yqH+zadXZKTTr
qzBJSFO4wx5F4LeAgXPOn8hcQDl11RJcK34AT6cHDWB9xwt8w1ah8p9XM0NBx9uRW4hZAC8k7sLF
QI0qLQgZV/ReFNmyHmXP86uAIDx4CYdI/ZO7M9VB2fj1d/M0sHdxqXrRKTaUv1IAmgFgfSOnQ11N
mSHqDirG3W9GQaqwmcGtxDEDIt5RGafg/vPvXuupGPAyKR2ftkwR5Fl3sS/WOEjM8hg2lHG/CJFe
mCVo+rAlEUESnnWH3zn/k2fpf3pKPxpoxpT96Rd2RDLqSWl0njhSY9LrdLPepTJbFGwhwXAECXkz
JcFCmLkWEPqwHke0ZwNjlg019PK9b2UXJKK/H+aYkNZmKpp3UDoq/NGEtTanWH6oe6GGHKePTc7t
GucOC8F/X+UKcuHHL8hNDEtT5u4wvGRfcSGUrBu+46y6Nc8LLWh7SoFZx9gMESTuJSYuU52OguHy
Uaf5trOANzOoakci1Q0CYSCPzI8dbomf6bZigWyubn5zEqR8koyVyBFgzMYy2Q+1vU+/nEtB0ZrT
3BiTpKNhAcDBXsC1FOgtmDQ5iXyj9i/s+s6WIxp5BPBfPsQ8BN1Ty65+Lu9CZtDQByKYp1C5YgxD
OzAKQEoE4Q+cl4PAeglrpD5+WjBA6S7pFUGzFKyf8D0O6VZAJd//1YLVxmFuxV+PQr3ml29Yx9cE
mjr38DkAiyj24QSMnTAbMx3nXYojhkNAeUDfMEd+9js8Yool4031nXAwSn0t1lMFbaHIJYxHtVvo
TDUigEF6lCvjayAcCWqb7uFkQ1DhvrGGO1ZX4ov9iOfxi3/R/1YrHRmQdSJqXRshqNbh3DI4oNLt
HsQvfMkEt8V+GxwzHL7EYYqUGDEDx5Iakx74FFx4mHOR4b9znzKHzgH/roAnGTDn45a86E0jhyCG
4unj+52o1L6JOeSb9mEWjk07UfgkZBcg/mgbQxzFiW8R4RolI9jSr0v028EKSMMsujObkx2mP+Yw
XlPpKzd1/Il30DbRppiLfjD7OZ9psIpA2+KDMWgfe6lApkccEmHiYQdbAbAFYxwE5Pq/ESq/Xt7e
uD0AACLLTKm7Un2MCtCE0gZ8f6DL4EzQb1eCuQBerT4Oy5jpkItJoGoeAmQEAcNB6kAELUlDcegx
cXuaQ7qWPnHIKyz0AEUoLH+Ua79jOG8eVTiLBffV7kzgRtkB8/iNfvKDioUGSucCCVBg0nmBtd73
0I3Fj2F/caqCfMiSQjbRc9uspgSGz9HSg8EHYjA4DUPCbCJCtIinMVUlr3Hw1a/8uNnZObaD9msf
4haCgkE2b9iriAimqwSjNfjY1oJqLiIUpF7vcvahLxd9shFzRnkmbVjH6onF0r2Y5JqjJwss7Wjl
06tpUydrGHjpvSEQQjKMRLgutCp2GjiF6ud/z7+cNex+XuhK6HgDSkLxWpBXslvYDUwkDohpaesY
ktPr3z30wH3V1xBWMqVzyKj4QiXb7oozrMWPqxIJljX9fY9ifeq5sH/SuqypOhGol5cMxq01hhUs
Ur5EV2f0ctLY6wUXAm0FR1h0DYj6k6GTPmke1qYxHNW0MUIMVtz5vHZFPA7DYyOOVEC/NfVfwCS7
8kICvYqhxIKkeuzLJlJ+PU4wU/5cBJU5uTirjSs1dZGM3tamZUyfijOKiGTEBPpzlF9wRvsJrFpN
oRZ+y1GCOxrq8G+WDmDrvtzwN2TL43UqKa+CA5c0fj26dNOU1IQ7qaOx6m8H/z6RsTTYP7mtWCNl
c7wRxyGwWLLpxrkDBJxKK6tiCuBDVXjr6x/mneTuy+s3qsy5ANwwq592Xvt1NY5gYTLWG1YVPgjF
6FXCwPJVfm0l8Px+hCnHo4i/T9vUnLNmLJSuVQzT916GywcY8gyw9si/3uvlW4YflIb9Aqap2JFm
4pAZl5bV5Yxzy1ZsHfvhI4p2inIjp4v+qhpTl1OEfE+pZDPEb+Go40Z5borxh1B6jqpBC8LYOOWR
aS4jYNou0mc1Dq+o/cCZw9a0vvTozDi+UAbpqVM8RJawtVuIG4iKvh5vqTLZJcRm7HZ87QuG5qpH
f2aVVJk69L/YT9AgfAYpNM+TqQItAqzYESvh/ABKFBMBtGgrN4v2D4MbvEzo1i/GXnIL78m4wVMR
tJi8KMSGMRzMfKecKvQZlY/LJRhqLRjnOOoIwL1XWdars2MzeMuxtLcwdZEfwR5kWFi/RLveYtDZ
70amjyewVeJKbESBptulvPl8hmJgv39OFdOADOrWlfOhBT8YS5wC1Y0b2fyNEC24D/K4neQIjAlv
LVKn78mT+QHmAYOIMxaMM8l/T62z9QcC72S335KONpZc657jPSQPi3bKy2AGjprgtgwRzkPYS7qB
sdZg9FCMTx+4AzKp1bVCl3olfjBMZ/eEpYJwGEs2laAECGeCjduxCDg2UuCmn419N7IebTXUfAV2
JOaz1ShtxmCxVATR7GPZesjHB9DyGc+BPA7y/fNSgal6NFC2shMaR4EP54KMo3qSO2HpW0vGrCEk
bOB9omE3DC/NQ7qVU6J4ckMYF2lhrhKTTA0yKmv7OC8dUy+4hqgn8Qc/o1X0R2u1pB3mietPX56R
Ihg4QhViOtA7FvVXiCCJoSoXhmCr0BcCGoXXj8AeVjTGQPQu+JJNTZJdVs+LiIsdw8iltatu/DvB
r4j5ECgQsnjynOyMswri54pTvPfQSSNAv5XhWx0py3JmUElKvmFMi1F7NAAcly/+qgizgYGx1RZ8
UbSLVW6y+gggfAx+j8/juVdo/vz+OKJk2aP0djT8gcYEfIovScur9yU0QBRb98U9db4VzJYh4GlB
OF6F/TIqy6ms8i8kHWMDN3NxVuP0iFsYYghpMALDUrNBWaPb1vb0u1eP1tksGZwgjiysrXXa12PV
VL7jKxQc+KgSC40raWbBdRwzWwOvEVY6GQfajLINl9q4c34ydqlegeODDgSxAkHCurOdwN2BavYh
Eq8xe9Wx+ruV834wwRf8+PEtzU+f1ziYSJDmFyp+IGMG3cD9pY+kB2qj8rq9NtP8XK4gMSx07tWJ
XwgmUesmJmo5MNqyxmkl93XFcIoH6yoGtk0Sm0Z/eXWkACCh9oU3WBYl93/dl77QmmKrO8awUx80
uOoesWbC64eJX1INFxDPyyPtHuwKSXWlckS+QnhyKhylAIzww/Bnjw8dLUaFigQeoVemvHAiyLuV
+0rH79Z5XWj9ZEB3j5P7UnDPiIEuBdc8E9pI1oY0ZfAXqAi9MOTYGDe5b8R1Vp0wb3n19lYCIhIb
bBUOpCPjVs2ZPCBTfxexuwKTEHui/lkeg2NAtoPbhOozG3Jn9XnLF+8x2wuPxqBlw5YofcizXzCz
nvhk0rNpnuIxc8hlaLHVHnYjN+PRt8Au3SEdkCVQIdfqnX/Vj246W9v8jsWvd6cBNch8JZjp1DHo
Vxh0fnbNC5d8nWPFSvtWkByjQ+NU4k3U4aTGBvpXzqwsZCDKVctxGAERpb9vyj3DNvgoKJG6fFsS
Hxx+4zWtxkk8V+ATPROHk/fFF4rBGes6ki3yhrHcfP4xN2qLTcu2u5Oss/1rtJNoXnfELITfqBsu
zVZvIAfYhFCg0U6af6hZ/WYRXAkRrraj+QNqWXewSpttwl55MYEAUTXeu0aREA3RgOeOnfFz9k4W
4jzYVeM34Lmf3Uz43b1giGTNaIutAaA2jxBf6lVvmyRbNtEmXz7pF7zvHbg+nYOLMy+DG0JVxMz0
1i/gfqfZScaw9ZrqE5KsAgRsg72I/k+nIpafjiDcpbugj5RFKvn5D3RjC3zQ5bYKBQki5MIMXApI
0c+R3ENd++XSS86ZEEOsiteydGbgQhdRGM62Bly3fPM7eD0YQwHI17fOj2lo7ZIZ0LQBlRvURD62
2Z3n6k2Cv4WHTnQ/cDlEn1aFziXfUvyCGPFV5umab0JZwzezfNh+iy/ADEOWLXT0P2MdPULqYe4F
hOOxtEptzQ0o6tj2X1d/lH1YhEGWxQMEyb6st44OHwUo6S8b1EfWPBwIbugZtYWNwbV4oasTrX45
Res7g1JzwdVS5rFO0k2wVXpdwH7SS8AWG/Gc2XomsPtpgFBssVD8uVE+KkCOnHKJsHnjCzDnhvWw
asdN4pRA6Yn9W38SW2CnTRtmOMJcUubA8exn0WErVwZBBw1DrmAcLVm/eS6ZonM3FvAG2wsPm78S
BuiwYdV8VJdD/Zw+qLpNN8RhqpdGonZnfKH6+rkmTiEh8wXC6qGpZlJJAJV7fHRYaDRm4ux9jgK8
uybcUsyvvzjPMZY2fbH4ixC3hAhCDmYIIHpWgCkt6gvEsHxETAAaoE3Zp5YDKwrGstm5jG01DAWd
76jR55AS3qxP2cGSZ1OstCFUZsoqymhBnCchzCZAeld9OVAYcf6tsBBLd71kOBwNElsPULmsthFy
VGva9tsMr2ENowr5UcecJffsjscbxOMFS47M8iHs4AmE9TST1BV2OBgD9rtH6gOABvSs1TyN99Cw
JoE9VnmXQy+Nh2l6sOqJdhAhkYe9cnjI6qpNz4yOsuyZ+hG0iSkKJvfaAoS5tQNPZFYg3zsmGiUf
M0OKeqydlbVyluThj57W56dgYH2QZeofALSJCMszXEizjW6HZ3GkoTlBOvYCL54WbGvBOG7PTY/E
Uc889wEL95sudIKNyigWcj26+o4J7Y5xmYNVEtMw0IrhTx8UW7E4Kfsvw2puUPjbhHc9X5S697qr
R5k4bs5PCkjg6El7SfdmwuEhcLpZ6H3m0TA9QvE5UBrHTgN3x5ErrJYpB1jvg/sfb/lHIjVDv2XN
ecZIm43EW/ReYi11ewJwPh9fKKGkJIRiNWZqAwP848abpC2KLcZXQ4kScmytpEvE0uXBJNKw32rO
i9DNwBQuuuhBiwkHFlbdX8zF3RiCgwaqYwojY65Cv01ci3Mg3sVRdcNGjAnoxXAZUwWn16wXX+BV
20LoGdANbS2wPwsCIDenn1b8BFu+lT97oIzj5at25dur8/I9uw/0hOQ1liq233V1wwdA+vvhxISd
p/cByWrxt3UqZPlFmPeQnOTPSGXntNJsLRsViDVtmIe8cREGiubV/tBXCzet7OXVBihSgDuHpR9O
L7/P8vW1ww88rXDUpLc354urNKRVMHlAbF8i/dBzGfU+CuTcRjgSh5a5BfplPdr1408vM59/VPgx
Df89cSJIu3oif9xY9r4pc0rd5hrn+tv+1NhGjgU8HsNR9tq2z4nFoCKhbjkSOnel6BDI6WgyE84N
yFY00sRB0DjiLthXsQKvYNnj/sykeaKyG4JKyPMUoBeSN1vH3xEwTfUcKlejH0L8rt0sHdNGg2lG
KhOs175z0WcgwXrwYzgo50//F7yG8jge8lZhAMUrnQQTjdXnPjbsSLO/YBvFRItd9TvMaOYmWImy
LmL19GWm0yokDNBVnOt7CBBK8Wuc7nQbIR3sa2+ND0m0t6lw6mm9CJbKpJkhLEaN7RZHgUr4kLJ7
4dHgMxnSXLgofCXDCIFQB9kW2NdcZ6MO573IjuekqwEN81i9wIG0jRuqa37KVEjyGDBOW34qxJ7j
jURe8/cEuSv5+tqRWmfy/V/hp1i61D0VENX/AmrfgOknJo88bvNCbZS/2OjE5p5vMyFxQ/0A02Jx
dy32Im7PDWVcf330sbxr2eCZlqN4rG8ip+9XtwmLvfXtW82gE6TRUQf8MtkMp3H94oCYicvqQhnG
rEBdtTmLd0CyJDr4dgoc8b7e4Xit+yLyNWG3Y/SlhF03HCL1lo4/m+/QuKZ/sc2mwLGcK2MZ6oWT
MV7Dx9j+PLID/Wo4M+uZYdkEhZqawy82xj5gRwiuLeOP/W9n/UXD2pXEbUshRsPVwcYzpsKepuMJ
d+8W7ZUVD0VqvEGejWRh8DKnSu4K2bALHkWwNopNbRKNb0m3LhpoIwPZzGw988KQmRZoqxub/m+e
B/i9fTvHwD0CNmR/ILmBi8jynnjXTRSJCc6hSe/PBjbatoXRBB4aROPmrAMfVc6LQbO2B1EzmjEl
DWmhn0f140Zt0juPgJtSVYOT8hKkmrWkTvE1E7iu8thQe447Flnxld3zCn5TEo+osNrQP+DO5X9A
jpTRtHRMN5iBWD3/AehWuGrHakY0GUaeOcrAAnjRzaC81nQajrmN8V3juII2Xeo30CcFcg+AluHU
gJm2jzunjYds/rF59HJ0INhfN3kutYWEzgAL/TD4WlRD9DlkxEs8rw6sEE+h+63EfUB7A90QbMJO
ZY/JLUeMkf9XHDSnGP8KgFMnmvMx/sT9e2bNQ07Mk8g2JzfNntjvvfx/HJ3XcqPYFoafSFWIKG5F
RjnLvqHkJKKIIj19f3TN1Jk50922DDus9aelbHuf3hDdD2EPbOLpIMA1sGYGrQqIzGBTU1qV14FH
5dRXZA6cQ3uea7OrSitZqVyEDI8AE0EngqBHWjGu0wHgrxBFikx+FlBCE5YSOfJ1bKz8/SVzCsP0
1csA1033CH+YlQcP1c98QTq/x12KcAOaQLu/UIQO5TUXmEIxoSHx5atFbxImlyYKUALn1giCzow9
bA7P58T6OLwp4bmZsLW6IBp2nTTHXskQ7110VIUqWahUj9W6Eq812WUa8uQZzlacssp/rSltfSAc
4vYGKlmzTktHilexuqd1r32IpHHbKN/i3KfzajbKRb4VDI6pjepSfSqPRJz2CledCMV4CGVnQdqD
ZoioozwQAvzw6L6Y+N26HK5QHYQx7oRTFwFWzLxm25Gai1Zv+9oop8HlZic5eqWgs76q99Lm/iP/
5fn3PF1J7jx3B+xb+TWnxSQX60Dy9E98xMzLkWS3nwM1o0d/9lqXKzhxDovngznyH6AdnAJ/6RpR
GROz3WqN5gLT9B4xCeUvCvPuIPvwCtEUNBKe0flwpLgkcRndDSgdEtZJf7kLpDNQDsvISh0ELPRo
3J0jT1DY6lBfUG5o6UyOqU30mH3ru8W2+h6BzDEgEMpDVXxnhMeXvCkh/rfyZ/L1tGmu6L14DbKD
RI5QO2twgxXPwqvu2QqeMH8gSKYkZOUoa74UVDtHHauUSvq4QNubnSlN+FR7nJJE9qOoZ1sYyblk
/g3yWV9xg31iRGfGxoDfixaS7WHSyiMiRj2feVxg1PGH7AJm1fwUuzmyWu2Lpc528nhK/Rl6yHud
qUdnqA3QL+r268RkGzIJ4o/YnPP1VSNn3izcNQMqmZ+aXSIQjdqj5GzO8n7RWkCsgmIG1xgIwSzA
0XRLx0QQHrqXuSBv7eXoDBZeLAx4Yw1pnkWNn9Yu4jEFU1aBALYd8baRsRPfoBoKs07gdJk5xX2Z
M54iNar5H06acs7KqAI/xlCE+Ll5s0X7r4iHl71cPVxrZMxGXlt8xp3f4v/gVFvEt+qJsTq9C5/9
R4RVSwBpIqaiRXH8tllaeWFFAKTDke5bmnlpeJ2aOMnllwodRqteJTrGa51LhbclPrrRVBJ00uCi
9gIEv4Ol9Z6wJxc0ABqkU6Q4As4v/JCiXQ2+SKVT5p4ItqoApWAEMhXibBnly6wbgff9EzTL9AIU
Gz6pDLzs9VuW13d6gnyCBYJc4eeDNKeNQiAJfoD2DbGwK8euSPEVSUt3rhsaqAND+j5RggzPbUIQ
W3opaKzDldD6NePVcVjWiJytGonD/NEkzJpHQLGWJrT4uxOv6Ckymt6eFL57JzSGCrenMJDT65/L
4QdpdPigEK8DoO/KjF19X5AXw4HMwQP+suuhvQ5KbwwiGcMpasHKSVFbGa/NGPrPOYIbR4SEoywq
gRBIBnoaI3N4CRMFXTsKnzGI+Rq6Wkw2qbKnYZ/vxYVduy/stZOhCs3QpnRTByhicF4gbhRWp+ed
UQKxm/rU+dxsyDIOGlEBM5xkDB5o0E6zCj/km67R7gORDROmL3GYbv+CIyYMMNT5jwRLnK6hBGND
OOS5SVbCpsCciRQG6Pl9aF5riTxVArqDlYaBE84swl00t+T3XohDE8xQY26Vuovw4un24FZabBaQ
WSFDkL/nVOIypkUMQgXFE8E5+gWcMHQF1N4IQ2ADK6/j7zfEzEUWl0/2FPxytFQCi2K/2IarEfPT
WWekGretEtnadn4QOd/QDGNJaKyM3b4WPODNA8pdd/bXOx2wCDDjJUAm6STnYksWQg1GX687FFIG
C65eP+/QhFD56DupGFurvYSHcic9FgL9tjGnk8p8ye9hrP3gXu/Ec+YBPEvYOkZrniK/tjUowOqg
guUjN4AtJFMn2mJookiIT3B2uL/B7Khz985sC9GY/eoQ7be3Kdulrd5aPL673AwJaJgKNtkOfahQ
LLwr4E6mdWc2IGjvlOKS38SoN6fy5a/gCJBzL4/hmaN12VGn41n/Uh4hSufpG8+353HF+RdtwJsZ
9i66wUl3UClsxs+GqdImz0U4Sy8r+w7u7zOsARJUq2YE1lVoLI23NVoLN4NeV6Y99aaxj5fp3Ft8
D+R9QG7jPUMITxobcggK2ZRw7W6nXAvEFp9Re9IKO0Von5oa5xNz7XWY6NZUb92pSUziXBbHt2Dy
/Bc0rSse9YgxqDqGhdMwV6Qwx08ZE7ZV+Kq4lFEDnHje8fZ1rJFFIPb6ZdwCdP1ysQl+AeKbH5BZ
WNA/BJpnaglEz/BbGCCwG7LZsWH98pBVAObemX28rHgLRP/bk1jeYZ1lWGTv0PhzMd0nnDhGGENJ
eC/h0nZzonQu7d/MefnVRZiC0Fkg6WMZuAL4Oiz6Nbnn9tOUP2cuMXWZKYPQzZgt/maeo2QitcVO
kKzSnXLrjt0VNd9WvTyJgyi86IrokVFCmGkh1rLSqDzq5UdA4nS6p9x3AZZBCCb1lExtxgEF14fC
5SH/UQrzrbgnnw9shWw+5hmRiVVMDcrsu9xm+ir9QRU34tVScUdaKWUaCxJ3l5sfnxvUthvpGD6m
KCQuv5S5dfCXfGRar/rYDQyCSART+HrXk226RYCJqft5TI4Nn1t3+S7NGx2rkfN+P6rfDOAssfjN
KHSQAEudt2CcdWBKxVJ3x01+Cibhl6ne28coOfWOWqDeBUxoxhA2c7MbeLsaeyXQBbce109SG3ly
RtMPLdDvQ6JeFkdhO96xKQlwOAjRsEDA6L8f4VncaD8obBdfnNVa4rFleESXcRvsAmRCifuGY/Gr
7X8pECaI9ypSPO2jRiGAbccpVRKUKzs61Wz/3sAsMbgac280o/hsn542QeDwRbxGaJ+D/vvu7OpS
Ks74AdsocNzwa+fx7QcHkVTfyp9RYh7fxviNckL+lM4dF5cHt6sv/w8GR+C9E29dZXE0T58XyIrZ
zu58w5mZotyRD/OFl1vdV3LXOVSgOC8QfN1OpofhRilIjJ0kuNQIVk9z8SyWGU6bpXTV+qX6lSBe
+xzWbJWnsB48oG+Wc2MI6mYQrUHhYF4p89WMu3cub3WG7Y53bi55m86vL+kYqCYCAsiOHC64Wrjc
sJQnpOIkVAzs+dlmPiGor7c/ue6GGwls6+6SF8jQyXAiNkTg7RBZ9seRD1g3x9/zPoImPlMfxR3I
Yqwc3/meB9Ozpzk4yUrdV+vCnP08b+lgV98CcAaV9ImyWDlPIDMoJed7aMKyY6HAZDT86ZqHknOi
F3CfvH1kfuUBZEDIjfRDhmNepA5XXLrENyvT2ddYjNBcjAZIbjGcNDR0EQ3Kk5K0Ro56RgQOTjHn
LEVIIltYF561PRTbmBOFkRer4VSkHqch6FpySomLpayogBZNHEyAqMPLmjjZbkW/oFuLL32f38DA
uDNQ9r0NeI6wdmfDXp0fAFZeulOmfkzLTw2UbVqSXv7jjM0d6Q3cR2rgqRVcyBXcIOjVX1KFkXuq
JyfcNDsOwgaRCJBQZiB1FHsTiHPCdc8ALih9AnWF8ha5Jprgpy8W9oJkuCk1lhIA31ZC07XE8k9X
BHkk/uHTGYm9xp88bqmp+KOLRzA4s5lBDVsiYAp9wC7NpgB4kUPBjcHoCW7wQ3kF3VngdGL+KNRc
/d3WZnivHeyG1TnrH+0euWsHhQpJABAI/39N8Yd5OWcdWScs2HT9RBmOuviG1gk/By8S9oyE5WO7
Zlbdlub79Y1OBHRn8dDgOgCK820/brlGq2JZ0eg/KPCDn2Hf3IoTjTEwDFLjjPDM2ERQPEkt4AHh
dWqjJZgL48cBGlb/K+2WyLsZiaSnJy4ADvDqQDnX7ZprYT0p6/lCLKdFcSGRATdcJ26faOsTs7vg
7u6eNnNYL6UG0fYsDJp8mfhdWpgrJgW5RxSMh/HSsRdBwBoj8dNTxlxGkxGZ6GDjhc8jKnbosPIL
LcSxuwc7aof8rvkqD+GAIgX2ofpAN1fj2VtmidXQ2ug3+TKSLFd4stX9cqeXSAX1R/DRzzkF0C6h
9yU7mf0LX1wsHCSU0ZU3hZKGFrfoMBcHsQeTFsEjUdEEdvoRCK6kXDEt8Bqw0rXN5snBx4VO181J
mHssgPcmtNXQ709obSMa2KQ5BcfmW2/8eQkBsKsZ/jA/5ehrl/W15ag4trvkCIXoASkOEAUuKEz9
EDbooHwUTkfmB0CsWeXv/yyW8PtJ6hU/a7gPf9HhedE2R+zA3W8mq2pHwp7RTm0b5BgLIwODnXxL
5eTZZyHB2FXfZcMosAhIbIGZ3Wlvc5YfCMs2KtBQWs/uovr8TA3KUVIvSC4n5Eg8hvqy/KvWSAGI
6kLILc8Njve+9gCHdIYDAE09N3SX5MBN51n13dRWfH6qNh++TPzpgET9UDLAl8iAjuJ4SVqlNVxJ
IDnVV249djrTIqB/OLveSw5L0KkvutJT86NPVWDQGco23Ark6ZHwgGbwK2jP+EGx3AGxAYSj3PHC
HWYSYYHlieUUXAUMn3hJVqwdHAEscmyOMDNbhFHSzHnTDkYr5PYch1gShU0vuU3hByzdGU14cmUj
55Idn6TKQBIFvcIX6XOGuwZUKcIeb3F41ZivEJwsNAS//XaeEf3Gc1xOMEj/yU1E8UiaECPivpNu
ORIloq0XREu2eFn5r0JvL9aLU8owt2M+OCJOFFrlV8lk9X12mE5pckPZkqEx2qVLzoqJRQv2bcVO
rdzhzs0CO7+lNt9IX2COEJZLRqlQTkCl2L1TTK0tyf08oGA93OmnJg+IXXtTg2CwtS8hkirAg43k
V1a/wCU1+52Dlf7NJ3JkxKfi4fcebwIaWEoqnkx7Yvtyxo/L+lN3WTcGYD3vjt7ZRxuL4u3FmBXm
PtzJkCKrUGXeQg37gxnEEe4B0I3RWs3niHNoK7jpL7WuwDyacMPkBivyciaqqqscfGLHEgeka676
33xTPVJX8/u/Yqt1Zr5/c5Li7qO9Wbj8KB1j0Ot1bsajMfODXX2W/hqDwl9ct8WKJsoQyfz6qvxo
p5+HldYb5U+eGcphAbiNM6m3FkRdpkbi0YlUmEFJZ0JGWrvitzajWUFD09kzBvFNXS0tFystwscV
mlT43Vq7Rh98SIwtTzNZ7NA1vXu791XG1+a3tjJ0gSV/r1vvOd61ymhAmRd2WzpqcemCP4UoUK5k
tJSFpRxHyRNekNki6/XpVyXOZlzT+rkfj11YoWlbzukiB1PtJi+AojgY3irhq9Sv/Mu8RnsDD0G+
LUgMyKca/ZSDo8s7Rgu+O1cUakOjulQ/1fZjzoZLzImXJMjRwoJfoSACocXgusi+wMqTQ+b2La8V
HnMGnrsYMUFw79kTkFPYQfWZnp6Z90qM4EOTvEJxiuwefc7x02tUNtVN+hJ/uRJjTVuGqGVEpvvS
L6uTgTB93ZsZjhCcKHaK0iDZDWiMxQsZABjgR09ZAUr3P7MvPPl5fqxDtwXMwokcurNur+mHN+vM
CNhZOkWRWl1GeueFGYGOKWaIwmAiSpj6NTrzc40qvMRebkG3AHlT/wSH62uT3kMq4XwLREIu7Il6
TZ4smy15Y6SYigzzRrNrlZ9wEcdqnXGAV2v6khOeixGsbLSLOzzuAM35/ui5iyJfQ43B4SLzcgzp
Ey0iMZ3yj7zLfhUVxzQmjaXScMeJNp+O1mEBq2qkk1S94PQEzJFfZo4CzHqxTSs/7z2uff6beA0j
5z06AGO97qIMJjwOgY20V0h6BSseMZNPFI8uWkycYcAO7hiCdihQOkdDCrBgXH2SUSlQ32CNZLwd
uTmQ4ChfUOyWez4K1OlHhpv71H22I30gCbkAm9iSMaFt2vpcss2JZekgCF9m4D8p56hNK8GGUkJa
InGJiGbfkBDktPFlpu8oWFHYYM/FCfbc1uQt/4YeTE1+o/kquinJR98DpCk2FQ3wmoQIaEZ0pf32
sUWpv0QFk7NJBnS66mw4Mjdfg8JDNV1Ztr/9ufoi3UKzaj7rFh5sla5ogtR1aLepKR0oYKFYv/G1
dXaWAzvrDmjyoTYDD3nOn2ZAjA365OHjzqN52j9/GUKP/8Xr9lFlMn/eU6olCpNdey1tyRf2nFjk
lmv72WGtOcWSyVi5nZitAx+NRWINGPNi9hDLu1vnvRMvbKJZ5vKq+ILsab4COFppYSNW11G2552r
ixfKrslOv2FrDvSFi97RS+el4T7kdOWEJzn3l8im8TB0g4kBv9tgAYLSZIHDSvYnXSyn9CM8qOFp
uKTfAxFczXWurDVYtPwwi1BUWioE+uSl2eWwkSWdYIjGVDnHVH0UhqEB+r5mxVrdVSf/evGIPpsf
SNlksk/rX/IBAQunsp+c6gqObmRc9HzDHsqZgIFdC0shWnrcOd+6PTtyL48e9yXKD+V7SjnSmAug
3BUc5+ShfmJNYt7LH83ya1P5U39Il0QLfZqwh9qXj+oGn+2K1mQ//NHXtz8dEVnib3KEVs9AkZVV
9gs3uUo2Arc8WoLc7H19y40MNTTtVJrb+shIaMg+nHDHnD86bMZJxEjt4AQHdAhMIbruityt7+10
rNP//VETf3AjXTuPV2fmQbZ59q+jxsiwe7JWJBZofuzk01wlPArkFqujaGOTxFORLNZdT5SZk54S
xIUSoFjihIIpKreyP7e4AxnVULdsOuyO6kZhTDf3oiN9DQCeLkY9iQgDUV8PoSc+Pd5l/Nrw9p+W
tJh2IAchCrMA/PK1DJBrhcsOk+zwMQuc6hRcyc5IXt+5RugTmTl7AsHCt4d5sP/hIMQhPTCrCeka
w1qsGkacbExKQKbKtOJeokpDU/dqXP5XqR1S46j10tdnikwodDhyZsTEUJMT0anifgWsdMfmrHAk
d9t0BsQif6UfVMAwgdOZhe54/T7oKz5eb6ZcrDHaKjtNHohxX+RRt/eIDaJeo0nwQLlL7MMUBkGk
rGp3qi37okYCkrWYbSE51GhDW5OjpiSxwaiPKrqaxgKkn9wAhGUQ4E33lVE0GM+KFwpF8NLdELFx
bcc4dGZfAlIUav5RguFBXpTJh2zuCfhjzJcC9Yrsk1IPEk+iYsHNyBYeySL4blNOKXyMsohWVLUJ
oHp5o/oTk7I3HX+I6XEJCdv6qiBaFIi/0CLkSIXzZjW8CU5AVlegBwBvAUMrQR0UFNPV0w5HG8XH
YMvK4oZ9RJg3jib9JQN7CIU97X7JeiZKQuNAqN30OTk8hOBUDTdRGpwWPJTqeqYckSZOluvXH9E8
VKpoN1Xx3BAKjCGlqUhIdPs3srvYez83OcG5bD+OoJ9X/iGIH2/09q8dngBa8EaA41F6j9xZfVej
nr7DCFDAxdpXhGK75kJRX/ugXr8Jan8ep618iWl9X/pkto5eq+j1A9g0E+xA3iDqRGZLjfna9Im5
1oEgiCAQj3O4LwfQMfSD7SXYCV/Mhn35KWppZB1EtjivLUcyegmm38UEob2urQOcjhqdFHToy7+Z
v/hiVxWHkpKwXFDKSX5p8n9OaJfPk0WIAYbhEXZxUqgwIfO9amxAUWpcZIYdem7dByqbwd3uuq/n
XcBZh7+v5fsnf/yYsfXkq+h7rjIYIqjurbhKL8mNX8pPfGPl/F6Fh/4Sf9YBxWn6G13HU2BF3Ase
iL7HhI0daZC/0TFoTOmoOGBp3bJeor0oVumUP0SRTJj6AYtYD2453gJX3yqo41WTIYE2U94AE4n9
3GNJ+h/KgHWoPGBt4VVgkmm/wc+ov1ihq9HE01aREUoJgU1o81zh3uXew+6LYwUXoZOuaBIadFra
hrLRg53Ul/KDK7N0umO4Ux8lOhcBOcR7kxK5Hhy+iEZofpBs0Cg0PyE6IrqqbXqCwtZ3vFo6vqv2
Pd4Rt0WP5oOUP22HgzH5VLyG7vZ/zh5wCq6j0CS/6i85znaUMslfVbvzpwPgNsWaoHXHP8RUDwB3
KueSq7xz4p9klTniPuOjwYIi/aCxaL9Qi9BIwKfjkkn3byc3dKYtMkbJp/ubxba6j80BuFwwEfor
6+wAa6h+tGQ2RhdmNyCJga5C2khWy4uiAokGsgSixq8gKjaiWhgA5Nf6GhAGNcpVAS9CJZPj55tU
MBgiAMee8w323G3hhdhQDOUjRYLBfTFhvaSXIbFBVTdlCKF2oGB5PtL9/MyXafdk/5kiSrtP4sKw
ejHrJjw1O/3OCSkSwD6FtE79EaJPkeScSeNT/g1/T6KTs2tlA9fOsJcf/wPYfvn12nSh/f56fePb
eUF/Y4jnbUNbcJ+KF4ziBvo69Rp46jo6CAxDXMesdA09IE8Ztog2smEkaG4HrUXN1t7Q+thZCf9i
E/SAWEle6jceNl40BOuf00Q+GDfrTbYss+u6vw6sCvz2pr+BDLoVoBxnxRopKnmTDq7omLGJs2O3
DQ7abv5DZ491lAJD8pIrLlguLaQMn1hR8U3xqCbFD6KB6Z+SW9jVnq/iCwzo5eYSRmc8Ux9QTRKF
wksUhw8aApKoyFh621iRKJwxk44dNGPntcmOezObICSrCFda6ASpOx9t4Ur+wSCfQ0JW34L7Hq1B
RWWm2DOB2JuXs0hvguDFw0lOTxSrgnaPshM5Lmw1PCV6i8x4nT03wG7hmdRJciSB9UTBSwQ3x4wt
kCHwaEQCbmx9tuHLShhOiWvKbCnGr+M+V8LcSREIwM7iRgVgDDfc7VWxK+bLin4eTGv0SQxayNuh
WIvqXiktOhxMfdkRjOR9BO7EWUYO+iDbmAsdU3RwiYqx/5JAsLGyiYcXxn8SA4A2GCLBfUlNyCjZ
hSV2H0+CylvUd8tmQVNGyFaUWORmrpHLa5oXgarI3wLqxfg4ln5dXmr9+o63OWVJtikwq4tOk6y1
gHA/B4tbr3zNyrvWnVRuXyxWsw3lRBrbTXfNunOV3gcFPfBhwEvgEn+Fvo6rjwNi1VG4FIA9MKR2
TRPHSinVldzRrhj5MW4xuMJKmjNCnJQNuAWCJp0BXo1Z8O/EOrnQe7riRc0FKXcBzMg7IJiz2MBR
VQtHnuNUPyKxeN3np/lpcZFUtILmIHqvhTeITiRYQ2NXOENLPtmrWy/eVlOQAUU+IGK0evlKLmQY
v/8HwbW2XhvDlgRbf4AR6sxxyjlZph/0TQkOQarw1tL/M1o5B65sFYRGM8YFVl72CIuTIrtGtzLF
i4D7oZT9rktDr9xQd6idxQfBH0Qhzo6gRfHX9LNCXi/48iFNz9zDEUHDCZSD32YUumWGQqVmEiKY
u5q4UFQc2uQLIJskbooKCjjsd1zFJ2rzzJ2oYYIDNSsl7BEZkmKMmtVpRvAZchvSk6PTRjiAKhM3
Kx8IVR4yRVqtgKEXzJdizItBnhk5Jir3DuM0MfECJz+XBeJidCskkhDfm3npcNSY73MISUyqLWAP
mr57/D4/CdZ8oaSJfCQef8m5gSpM3AH515UCrxggOUBuR9EaiSlIzKYxCIbmkAh6K3rA6PATon+E
WZsLphcUNruDx0iJ+56S0eyGpBf9KohkCViE6abbhDHFg1d15N9tnyKhLl4akEWFjYBoVmo9gT5u
MYkCCcuEAqCpwx4O84cxEUckGq65o5wS2dEQS+vHFrgU/vzMb6Vw7VKXNpdkZIKvBR3CgG/J2+So
4+IjFIn48sWj/+ZRwjnq3wAlaMXAjgm3xZnNkFqqyk7Dnz4tVpYsWaDEby+mgF0dixE43FcP7+Eo
x4pZwZbO7Ay0SSS6NI/hLv0Fd1kmd3kJ9wxgRA+h+Khhhe4ABA/CWSg7sijSAEX4hrs8D10t+GBV
UGfOIB8eqFBfGaNR0msm2Rrxx+NBRVA+J0ryQJ2rEhRQfrTkWVNaTFC2cpSYIZFOlhhyFqhP0fBL
taXRPTGnubYpNHksSYC10SiJFOWIY6l0WxUjNzUUoWdLmhE6EQaNniO61qG4JBVSIQijwa8ocvRz
3HJFcjzlxirjSGvavdqfu0BHz7tpko8xYHlJQEVrpSUHZxUTbo6ghZyaccOBTCSDhNBCz3cq4zha
Zj32KzT/4et/iDfDh9vDvDHaYT/ex3uWX9PKowGtP7nR5Nym1+xPIjIsnY7KSD7F31nuUkcgPlMM
4kzmifHeRjxsuLFXTQoVoAtFrt6upGCCYZwI9VZkt5cKsfnbLANKKzpfdMHv3G2QYmg/GuCpcGCP
CVe6qXzDSTuNZoNCp4T8nc9ttxdvc9QsKhvywuWCTXihW7MSGoi0Il93M1IrzwvhQ/eUKZUg/Ogh
JBNCKya/Pw79uDyRLiiRPAQwI7PL+WX0aphAOxS37Sb5w6AcC/s8Oz1pv//CxnzO/WbmyKqJKQLT
KopFIMD7jMhSNHetA3lRQ+AwbJWTSUVrPLup7S7FBJQ/YrKW2TrZRxq4GtkCgfHEL6TbMJ1ydauH
7z7eLgonbrAoIWu4lpwlU+ISTuId58UbcRnd0EGiDsPxPG5LKCi0IIFLoMSAspWIAYU8cwxflHyU
Az/dBqggJpVuF7Z2R1rq2yW/hfOokT00HuJ1+MPgqa81sO+5IYcc6CbiKwbF1S6yHiJXiZcS7dpV
GdTQGGRpFG8H8R0aPuWGoHhdRF5z66PJsyz+vtmx2xorDBFq5M3kBuVQiNXgNDxYA1ViU2kTPILp
l8UX6nY3X3MWqmTcvQ9R80HBNBbObBPBzkfzvQLaFTwU6obveWUAB9QMkLlQSaNxUgsKjsaIMxPp
f0yOUmLrwH48T4ZK3JpTD1egf9TautbwjWxK4IRiz7YYalJGTBS/2WJi3gPNIdvnBZbwNsXx/uYk
xDAe4FcxisHqkT4t9TIzI0Qwz19i9jg5VSgmSgtqPoDWyObjPMlRBWXkXRDwilIvoYamwB3BJiJ/
h7aXRn9uBjOrRGPB36R7P7HVufXwmcXe4rmJUZqWBlzUvPBFOFGaJVLSKdfiNfLDKzqZscefgNZ6
n35RAyCTczImyAc26mt2mazuVWUPMdPeICQQg7fnAF563NdUutJSB5ZsQAIeFIpgFGDVb1MPVgk+
qDH3YT+4A84tcdBJ9QncIvfnWLJmXyNwOw4V1vVi7goDNNNDflnva7ynZS60KUeglj5EnUmClbQm
AAB/Wxm7C3K8A1+gbyXOwnx5CHgjgTFG5iIyio/yE8oOiV3DtgxWGYFWtSPOzZCtFZrjbI1do57Z
WcpS9EfkR+JX+ftud+r7tQy/iRrtG+NJ4MliKjN+CFoStBfm+Akdewh0qtU157CopTPK1JZilMtv
MuXgUt5REi8YyTbgkcY5a5XhscelGBiDYvxSMYixM5IZyprQW7so3Kqc1CY+Ld7iQOkmsv+QguuT
BnG9IA5K2bfjMcNtkLTIJJbCLtVMae4I2OESNokVQB6MerccmNomeSM+cCXzCBH4qTl8ozWchjrY
b3xpystR9WX4GHQfCXyT4UleWo858Tyl8REl6ywzOrO4Uls6l8oIt79HymWQVumTVdzLdqL/tDLa
jQMb0WUtLJ9vlM+ecOKMNondCm4F185GOM25JDL61DPnHmbq2oyv0DhM4ECLuIOT+iQPHHm+bEsX
dVXumgsfxSRZc0nLvnwaMqPosaIuJUu254ABqcWZiZwKgBviipPPYpSBeqwot8Bya+/tLWyyrjZz
fge8cf2T4JGFepmQh12/qc8ggsM6t2V3cUt9le6qJgtiN0tMCYEXs0CmvwSbwAcPCwqCL5ornkPm
jX7iLU6S87YDV/qEU0I2u54Gg5HnVuG+Qf9vSMZodWsc81uKcKvYYnlcV9tsr/vTfLFwS1CYy15j
qpwq3GBL9CeA3aaPvWgd2E9vJP5lDtDPRMPpr3SFi67VltHTR5+ugP2j3JFPwp1qId+nc+d5Dk6v
x+JUzfZaYFFwaJLzZOCXtOUyVDGjkBojs48oSLL3B2zku7jIjAAhJ4YrByS6JCvgtVRaRmDvbPuX
kdXL/dL5ACm0WCUm8KlvxdfCJZNOH4jSWJJ6DqxI6tcSgi74bq8K6rkOqbn7Pr/P0cfzo9/223o3
JQuln7HVOPUedxQGrxAdj4i5Aiz2Aei01v4Ehpjlaw2lfODPgz0ov8wYOWbctedxwHc2ObUqsqBr
hLF2G+2ydoOUlxTiYad/Vn/YqKqHTg+KVGmLarJ5VMfsQ143x+Gccz7CYy2THVpBDwX5T3VEePed
UzNyw0br2UV/VCnuXlytTMOUtik7haf0OnbN7t1zt5IlQi4D1nnq8eRa159pDMCHtZyti8JBmfLe
5hC1e66zYZgQ4QVJugtTJL4qc4bBCySne1No7DAbczCKbjYSh7VOk63AcGGgLsIGA2zE/qzfxzO7
F39Q6ucIvYYdly3opfa+dzNLynfPlCCd6uMVPgqckFz+63iHc0Ew5CcS02Ldl1OEJP5gHbgQg/Xz
AX7V9I62hvZ6nTmGREwzMzf/bRWPmlUWbw3SBxJfJPEhMXIoPZID8nQLV909UXK5cKsU8MynsDlJ
qMTK6FwRNPEV7Vv5JgRmpjoxjalExJ4T8yqrZTTzlVqa1KjSbN3oezkjL9LWMsTjPuRItLCylqtL
3YjiKhDRCWKYRFElOqSHjBKXxllAptoH5HYxNEBck5eBe4BROG/CDo7zxWYWmeon/mlqVoZKLHIK
eQx63HZoVvdYmgGrUhmJ7U9JdF82O6VoQrjIy0dGQz6eSJ7Ryjt8VIBmDPqYEhGn7uBrJWKfztCK
G5cx91NdrNX+sIAuGoD0hWT17N1YZD6b8kiFNSEkAeFVhYb2EdQkGr9r6tJMcYYDgQkIQjjQVQAh
yZ1Lj6ZBYboqGQhMYQnESyQunXxrEQLOzIk6sejkqb1HKtYu6DC7w42SuA8aD+6muaq6olnV53sh
2qgLfFjw+HbaAVrSuU5WDSNmrlfpBqWNyVfrbhvKfJ6OzqThBlzcwcQgWVL0kcJbJzsJ92cTmHTK
JKMsM3ohfmxoY7FzG9DiSDFTza+ga0oroJbutiVCO9UmvnteW8LMGovdDJwT1JxCXfru76AowR+Z
9xS3+ndIbH94noJ8H8BnNEmKjak3x66xsBRT3My96I+4Oo8PPc2G/T9bCg8SMxi5VEzZjBxMyXZw
lv43AbMVALyPT2rPHFWG9CL2xbE6OSNYdz/Yjwh/AUFRBYcEnCgh9NGZ6f5IVgUSIQBIn7h8EkVm
GtS8HZPgrJPvhliOxC8zw0lAsBSgIuNw3fw2I3+kwis383Kmn+EGINAkvw2xIbrimivzIeur9220
A29KPur36pY/qHxInmrN1p0788qVuiUKzhlWpD/AlGBVW8lb6Uc4SvtpcMgAMkoIxppQ2JTgGdFX
D4PPwKYpXkxbRavqjKrrWj8KmECKOAh+0D1wEr1ZCr88ayBO+IsUWzCZU5Q+g0XyLD89fQCBI30F
7LjveitVpkkYmGMucYfqyBH+h5OQuNM/nVI3WArTE7S9s73cMcLBPn/Vxm7Hf8HMYZyZJsVg8vEf
Tee1pSoWhOEnci0xe0sOKoKIyo2rMSBmjOjTz1c4Z5ju020bYFO74l9/qX6mRvxzNp3898CbfOpB
U0jlp1nw8vIhyCxbJsg+iI0Nyv3GwY5AxqbMZzGew/2kPWqNu1bDO6Xd8d3/OBe/YWs1q+ctRw+r
NhCrnVvdiqGeRPoSAB4DOtLWApeWCPiMNeW+DIlZAWdSUyO0rrpVwMzxIvIWnw29JGSBmx6ZTTpO
6wcDZA8ldGVGLoJNdk8UWKnrQ+nqpmnaPgXIOiT9JdwjoZDUhfX4Gh3Xj+gY0VsPSUW3oYPRowAG
KdclYfuuELGvf4iBPNbscvVgAmptRjq667X2Fq2TFHidXYCMqTkIDmVzpAeF2WYvs01ReKiM7y61
Pq1pg+8JyWiC1+vDg8qwlivxEdKlTJjKVOEqW0w4gSa0r15ByMFscbYAT9Ftdok/FnMb/wR9OVkO
KZTS8vMG6g+V39fhtSXxfGY8iuG3Z5ELgeoKRUQSk06vxgnEE7sTOpYXzDZwgcFgAA+t3XWOAyDh
0/3gOFcyQyh+ajY0B/qR6+nrHiRW004K1HeXQFGFwr309U9dQ/9f2Z/QU+0oGnSjLi4tTSuCRD6v
lKWz7Gu1o0MrWY0hxw+93TRBP3fwV1RGRnHR+psJoTuTjQHla4vghaAGonEHvOhr06KllOkNwOym
l/WHk571w8a8MSiHB7PcNqmNENWSpwrA8H+Z3rT+WO31A6jSAg1EYZ1M1Oq8KkEWYL+hau4rAkiG
Egg2KyJIaKvBtCy6i+/4PcsmJ49fiUyAcMgOZrdyOm5t0CVc3PTHD6vu0Z84PAdX9xosw47RcKHZ
cK6Dnuz6DyBPhFUxM1Kbe6OHcae3Z2ce9+SpDBjtu0219RhnTo4j15uwpoM8zdAuMWQjqxw0O4Qa
99V7gNVuRheGc4I+LBdk/TyuqEVyfjcgSiew82v6tjlG0/epWt4MEOYPeKCD6yVSMv1mNsdcxhs/
5KMfCI80ku7GzWYg2ZS4rID3C7Pl1Y02kwV72lYc5N6MHamDorYYkzl+erVBYTfCboRQXpYaYXim
E6nthGhYELAUVPoknGAYw/eQuaK4F2/JkDB6rTkBAN0vTYpCJ9hvCAniT7ibXpzMb4UlvJG4HIAq
oTUg2zj4Mo963Cdm7I2zrlWvQbdlf1ABWk4bHL/uoOqmlOg97f4AqbFfyYN2YubiMGfBbnaJmFWC
DLJpx+3TzJ0xCTN1ZAwAg/F/QV6l0DqTK+wFV5J8GuB2kLXiM8J3oHXWQFRvbNBRa95Zf3zaKWji
8w81oZhtg+kFoSydLTp9qiDoSiIOSjowDDrfgG5gOoCP3G5on4j8P/oLjxpCQlJ9xcOCwqC+aMNn
peUbQJjkunsUW6pDbkhXJdxjcN68QWmVkZjf1W58oDjTc/pG0QShmtGcBYlarg56/l1vQ21JqzpQ
IRVugybUB4rTaEGB0CBLvdjdVKBsR3irgKMQo9yMJUsHLoD+mbf/rLFHIfbG3uqUtumQY0+0BgWw
i3uPQsfFaJ5AW38ou4APAv/Rnzc/028dS9LZnthIUIKDQqIdQr885x8AIff4yqycNs1UvBw/kjx9
X2vW7T4Zfpq20FJ0k8IIczBP+2R/sHuknh3eqfZ1yZqZvQW5gBfuJP23nYkS0OB/x2IrY4UE7pF8
Sm4rV/JlzMBhfMATUX+QVOvtFrB8Mqypda4xIyFsAiBcAKxW3k6bBucPlwvBUr1wy8OFRihMMGOL
eme9znADWJ/6yzTPopz6UqdOa1mOlu0SDe/DDt7gATB0G2Dn41ZzdqRJX7cIHHkDjpzlmwwDgPdr
GzTjOQ8pxO4XIJ3244v0TuwYt2S+ZVAZrLbwQZCRq3nQstzG8LvzWUBi99JsLW2l0sKEtoY6d12b
k1imLJr91SZdgQdjY3BTGS9MZx7pVHpZKA52iHtckhRAqoq/4q8eS9n/I9PQUO/PuLWlU4XKyE0o
h+sIK03LMbicBmSPPed9dEnhPj4mnHhd+LYk9PZ4sxOjI6B2ht0QhOPdOVP1IuvLZM8Iot+fdcnP
1gl0wNEE9i99djH+HeAFRjK833pJ4+TDhVGRPwoPLzNTyIVTy1FxmulNYN4GJZoPjJzLIb23Z+/J
UBpIU1en9dM5WpdZ5l+8Rkg3kX23+3bHbUKlWgS03Jnsi7BJRFZYbcDXAovSn12h62rRYMTYQRhT
oWXf5jFL/NZywOXBEk6+ADPlo6b20wtjqVe3OZ25Y8hjTXhzQ6Y1PujhUGvrEi6NsB2RO6XJ5jLr
wsfUnpX+BdLGutt3aMkEXqf2psfwG9/HLzpReTfkdO91B/msiU/6VtukrKBAGjDmdstd689vY8D6
JCsxIWsyJlI3tHbOZfQe1YeEUd80m5IPovHa5G6fkp1JQm54D05JP2yOenB69AYkPp5k/8iC4fkA
Y6NdKSSY3k8uG3BiGRHjkCIABN+AiHXKNnuzXo0o6gKxIu2TArgnsjwvTTDzlMvqAEjHzFaCxitG
+6hzBF2dU+hWk746BHOD8pEvmR1ajY6FWB07zDQB2sImjaATZH8NVCt9BHTuE8svoM9u+Ms1CVOY
Z6/UlrvwcoQyvA3MIeBtfJeu6mSk+mGQsOmdsjM8MNrzpkyjHj2FOuvgvfzT8DK8AdoCoKxf/hrB
iRLyzpfmY5AHmfvZHFygCy2nRxOfjG6Hmtx6blhc4ddYCVfgqWT+iH26WuAaL0ajwbguh0oFvE50
fADhNI5MZuojVAiEydzg5BAcfcW7MKNCYag34x+tsw9YoGnf/P1kOVZsyFftq98Z95jqd4zu0yPN
Cd2QDMYHUkyAAJSaNc6OCnsxalOqUygSwRdn7d4UIW1qz+0dMIKXAXZql9MLsIErYwLzb3jE7pbm
B5L7jBTn8jm594YlsCXFPnXg3tFfxE0Qus7Jiul1vencho/wHV2ck/PSqC+OmiDJr3/0IYR0s02Y
3RswDAq6IvXkMM/Agxx1fRtd1TrOqnOLYa5YAS8fnZyHCuSR/msdYouxWQb0n0xL+OsGpNs0WgSg
caAbyoCQ6MlwLnAx+p1J1dodOigMGR0bNJ50jZt32nNBZm+8BLoChWHQoqW6o7UWjxnW8jFrE772
F73X8L5zG/ekfHigeGH2YeoHmDSJSz4AkiGuatJMAmdKTHWvxE5D/NpPj6uMEZUwkyhwoGulybhB
aKEA5NKo0iQ87g47+/Pirry0XVkaCoj/IYEotTAoO55k+cikk2EXG/lWdBIgQDOeIC01kptYb773
k45/T6CuocWWiZ9fUOjHBZx1a0qtJPtpViIyp9CF2ryOi+S9+UwBXH3PV4DEBhsJGho1uTmvcdO8
OfHDbI3oXR1318AF7cx/EngtMp/iFBXqk5pcQsYv5RBJYP5roTKgx4Ws+q7Qr4W+fzLBzKBhiUq4
JEk+UqzYBYczjFcgKqR3c2d9KQDXaee1AWXAJOAoi7vnFmfz/dBICRUEVrjDjA9mPWYNgjyClQOj
l2q4soPvGIvyIO0tM9JoVSCFfn15LfhmgMxRqwc8TmaYsp/dImTokT3olCS9NcbVgCGAo/ExzFe9
9Gx1aT0Qxr3u+jwtJgXaAAVcYIGXcXEDsQxJMq7cyeixIc+Xi0EkmXW/BgXX0TM7g7/Vv5N8m6Xn
pd0DhSJDVAZlbp3rXv1i1MG+0wkRZXv7jkt8cW/AOazmy6YFu36xGZHL6IfWkEm+aQEDNWzD3IKr
8b3oULDjqjXtFpgpOmveg+sbpD0J3N2IRB/dQSRIblbzO3h0rCPjmCAFZNp52zmUxvNoPfl+McAK
PadAQ4uXTlYl7wh4aH8z2uX4wg/kOQuP1iTmhIGheiZQhwzOcwYNkMnE7yZV7gNCGgK7++tPWxMa
W5sh/wz35oEKGOEaOuvAMAUNUDXRJFUAMkd08gHpaMN9BZsWLZ6oBrLfJCIPeo3aepP5m+rj633O
OlhKmaQVd2l6vTFqQajUa/S8/gEVokGN7A8NOCBtv/gda5jYIEHBKeO94TXEizN4LhL2Wndicl6P
yQ7OrB5ESgyewt0jOFDr8fuvOUBmuMYiHxYQKYAcAQqMr/GiL4iXHYCW46eQneY8XTyT15XmUrPc
hwVVcYmokWGYtKFBJ8XEx+Cp0BRO+9tJA1QMzAGyu/36IcAvE1cCYmiQC5CUQDZA5QoUfXO9Zj1h
XiW8x0cb7abfBdEYJOfYXQY2A9+f3O1P+GJ6cE6rSBYwLgL7c452NIBB8xsz+eQGTB+qiTTDeKKZ
6OYhfJs9paFrN7s4edQNjqOjufe7o+6IBnYmJFDQsY7603rzHpn78Dq6YpFl/5jKqGu06bwAoA/p
CdVDklYTNLp5O2zrOJbskCpK4Hb30FEM8mR3vJ0rrpVJqgNkEg494w754c6GSg4kBb4MV8CNohk2
Pv2BaWX+0mtR84EqTxvR1f74dT/L1UbUhOQfVjoDQuz5ZwQY0z0FxVRJz/5ex3mKmgMm1x8NUGwI
AFCN2hx8AxB7sPzcphyyjBUuIgzLQJqjTvwZ9b3G9DXJ3dqmsz6mnUHmFoES3RZNu2H0pvftY7xf
tOI+eu08Rll7KHWYjBrac4P8djGmX/UCvQmq4v4wkaoi7K+UAUs9yLqSFOEPD8afZuTCzzpyw5PX
z7/871yfZe0IoFMfX/fEPNXhbh9ed1ZJxzw+LPBgBgOTiGBcLlk8ugwo2oBiJJAhWdHSrkI/VI9b
LtkWB8gwiHIQK7dhq4iBC8Iy+Pyr3W0GPTBJC+qh+nWEsYffMgtzcujMB8Pk3ZnuYDOWlMwIwzhJ
ypBgzI826QcqgRS9Sxa8bULUSSMo7aR/9JQqPRgiNPCpjEKgMAprC8HoOWpML9sHflIS+dHBiL5w
mRcWsa9WquPxeBXi86i5mpJtUcU+AOTjVxwKs2lH5C1UsofUuNiV2oZmOFpBqUOTNrqXOlgevHMI
Q3GE2L730SPiwrk+Lqd9t1kMSoJvxvw1XIKICyz5bx2M742YbKcDuoLuhLL2q2qCpoUbUCjVT7DV
EWDf9h3eJSbxktnnuoRAe5CTNjgMgG8VQLYOdFuf8GNr0mlHS2ODe4xrT0MVhn1yThtOZ5wlrwm9
FpcpZd7MozjQHgBkB6IIci0hJAHVv1pa3Tnq1ar5u7F8ZSEonVgxSV27Z4cggeDIgddop3VXgP6d
BnOs63yd2e8Gg3IYWC9D66Fx1RENeXofn7M0GeGhAynioI9HTQ4jxeRNeeM+eFhyXs6FCfbkISN6
2nx8fUChcjC/R3+GLS23YS7HkQU1BZVp3WI7E1dzFwsOP5X7gorioCxO5eo0pGMGHrNC89OUJ5BF
h7lPbiXpKp1doG1oIzU2m50eWsZA0QaL2VkdjNXB5qGO4TjXqFziSNF/odIdxXeCMx6jLqBhkAnf
d/Q/LMeZsdPJGVhIxRCiDr2nHyiMlhpFDXU0mUyCYA0FjxmTj9KQPb526pakmjphBC495zT1UGHs
qVRiIRouq0M+5zn/ui0fJ4bC51X9W6oLOQM5p4e6WnF+HEBMjM7iYPX0dijnVNNwHaoVEPkFRYsc
w+1YCXYY1rTxi5eON1HOSLQm89Yu2lfdyMLVjA2iv5nNvi55ePessht8Bf5MVi5lH8j+YIfAqb+f
7PWo0MKIjTIe05PCmx99wPkmaSEOmpcMbt5wPve8t8usDS2hp1BiEHfup8CkeAUt+dVh+RSbOPrc
vtSPpDOKyS66XBkUXHzf0e8l1wPzC1cGg5FGtYq1Jcqrdp/cZ9mFD/ukWRtMK5kkExAWrJVAN7S9
KeyacqNK+2WfICwBC0LvTCUXdMEEO5mXTC756329zP16xVDx5Gh6J7fT1p/T8+RaHacAL9vgKvVD
IN9PBiWHEdJOI10dHJn/ZHY2bMDBzb/5HdDnhuSPLToq4Fpq2uTGeJnkyQ/GWd+t6DTU+Fejp50u
ii+wjJZG6cKj7UM/68Qu5JblOS2jUR1N/W3BhW6TvnZ34Btz4/twuie403p0l3oCoh2jY24QwtHJ
ljNcETAGA2sIELQ3Nvd2B7Nj8F2BQBbiMez4WPY1bUkkqVDfHIL6lUBSNhccKaCCIbdx2vw0j72D
6gXbqTvdemtv7hFozqsoU/beRd1+1CDwYm8+r2vD2Nt68osX8N8WgbfO2hraXx6ZlyZvNk8SBMpJ
hrzLMBlSc/AZ3KymNHmQuWQgmu4jC5nK7hzPZoPGokwvGwZUkDBApS3kNmVu7sJ46zVZWnBYHDsO
hdZuBZQ90G6752KL8HDOY0JDWxkQO4zQmnSxlQNsUjGiG+U4LkaQZLuiX96GLMOX4TEA0bktBzhJ
oCukUbkBYzV2pmnSBmRSNeSLyqjTca8oQcgeezrqdLe+/8kBSpymAvroqGxlocTcctA0YMoBOhEm
YVmavr4+Wm91vdRkPUneGrR48m+b1V/HbTgN4zUzqHQ6pdkcbFdRV6W6Wa3YwD81J79LpUZuwJAB
Y9WdiwvVYZKfSv2GVbHEdom6qzY6kDj5qWDLl2o4no1nE3L4Jigv42bhF6mjwXi82YRS+pEvGpxR
DWCAeT9+2ISbsTWeWagbGrzgRihgtVXp6yf4IYGVvMPsA9OiLHLf7JuwSiLNz4ANYsud/Uk40EnU
+SWk1HzhMwjJmQnD9nWgvmPMBL6E+MUIJv0RuKojzB2Z0lEWLgNw/ReUbkRnAdN4VVrfB7BexXfj
ZbJOWhyvg22mB6Sa9XVXX/KAiDI1GL7L5A2oIaEWudgEXeRi5W9vNTPfanBg1eH0RlVRzOe4qJGU
ve5DWXM8eo6TFp3oTLjwkFSjZAHloA1tGorql3sBQ4VXQxmJZltJWlp0OVGXam3QkqguC+W7WRU6
2D40G1oYw4OMi0KTp88exngWwp4A1meJiiqpp6G9aO7IUFNyiKGhKYWvGkrsoBG4oxAxO9MNyjvk
nCMkxSfzIxfBLvNlG/F4Tw/7RrgRtfd7fz54sxqvBrPFYLayxlbIVfyu9ELJToyCYis2hsPASUXv
HXXxg4CnmGlHE3PAr5Z8R7jct3Wl5xDOVdwkOpv0gn9TADYedKJ0ntLroolyk/3HIBEUhjzx4NWw
7wBambBLNkYyMmOx9FB+V6LyxVSLyMirmETOK5skeRgnFPbk+es+wkP6TGXslvpyUBoDyHF45iX8
0sJCFV2Up+Y3DMwX5RB1acl33zcdH3NULVGXU+nTsgHZjIkyI3Um9/8nAyAktKSuJUnCwzcdpeal
spahhSHkUNQhKnHb13lhIisnTX8+n5QmkvgVi5bwJzRcEjGlRgtDXp2mfC7tEVx4UuM+8Tb8IlWC
krNn9gz9QXww2GJejcOSpFHKf4zNNrrzjzFkzjSQU4P6k3P/A8BuHMJrBAU13Y8lKgwwGEsDYsbt
ufClzzNb3Ct4RKGef+n56M2z5LooWKolz2MSBbT6CipPDij+I/Hw4PrgsZ/bBXOr1jZFBZaD10Be
Q1DIe/y0muQRPzBun0af7TB54ppqdZd6H+slG1LUF4T2PIXOBhcdlSR+rp51/O3UZ5KmVoMykaol
Fy5fLB1Oyf8+BGLMWnKqfKBsSYDGKEhexNNl5sNSIzTTYtae/1OxILiQfDwfh6FabwNvLuLAe4AV
Un25EU9Y21n1mnwM94IP2OFnOmjQJI7nB1Xer4s4JfPqjkPlr8ZzT24vb5Cj/b7yE4ki+Ug5iyrJ
KrcN0cELffP+4rKKdPSsxEwATWPI2JJRxBY8iS6t/A62dRQ5vp/ydlz0Et6Wq9OzGq5kaU9kcUWA
RBbRaOu13deDNeZzjbHw5sOGuLtI1U2ft1Uv1o9awCvmXC3XlBl8UCi63RpvrPClOhdcX9lx+GP/
n/W/U6QFSdacK1JMhEUW8ve5McvHZz1V+Dy4ZTf9pH4q1SjrwFkLDiDkc5zhnCQG6wu3EJFn3UBn
htbGEsUVYn5EO+Byk7Oo9ruiJ7j2HSAGyLP/HXwRzTuePwUaV8RSamQlNQFYqggO5IuuKNhNaMv2
AYZCtfcQJb8GZQEApLB3WM9gHcS4Iml01PlA9qCeqXOP/JeONyLiUt0iuUEXxOKJyHn8h5XFNcUL
wUpCFMQv6y1r2FU98U3EZMv+jaxwLBqTwJN3TuYPzqTyecR3CSNWeVMGVex3QgOLnah8av6IgiR7
gHZEKsUrkfWvVV8JeHrkRXYZLSA8KCcGBVR1t5/c7+rmP9iW/yqHcfyszpDTQ4iry/n/PX2/umNw
UFdHaSrAEsRXg+sP/y1mzkQQyBtWC/ELuM5OFsrWroRBxJw5H+5JnxKJuE3t748ftsFS496LTA1F
0PSAuEOWJ47/pqMJIH63q6IYh9VfeXfvo7qTyVvdsu/YCMPET88YjIQ/BcEkQIhgTGZbMfaci/6a
86eBBAuZCfIkci4q4lelkDDwNaDUVrUHEn9q7k2bNNTJZLr94BVxJXLbkHWkVnw+9nDKDkK1sFW2
20muyzWf1GGpz0UdyH3kqdzoMNxYi9EIb/Iitg1DSZDpZJjwmhE+ZhJDhA+7R+gmZl1MvPzthK+z
hEJbrddI/Fnv4W+3/wSKPgtwSIxlspCnwkBwOHuEVu6wnCEfKjsxtGSvRBEniopA/5eDtsk+itiv
8knhQQsdnhKRckcv+BFBV6UYuDC/qae+aEsuooah8lFeyBZPZqWRFi4SKxUH3Ml5WmhoKVkOubtP
o5IOOQ/qRWsYK9D7zBaG6xgijP24QWRN6x1sTMKlXPOXQc73mv9mTJ+o+H1EEzTTpkW4Sl1Uhah+
aZe19gTqIqByz2SHdSzRWL/HZH3Eh/0d+F+UTLjFL5ObciNlTHLQ8njYe5jcTJ7lt9UYThlEQIIN
QC78JIGIjSO3XpNWldd6TVTfTY9l48onwdlXeWhys0hfTVnpKCSyY8lxvbEg4rKi5EU8/FK1xoPx
mfCabCqRvWiJHI/4l8+ReFUkyWeJQdhzSXV0AELLZ1U/NzRuuo8XMOeM4gAVHRRGCZAGlcXJUF1i
S8uQQ1kf2bXgSXlU7Ay0HGxyhfoTVCuVHw47oC5/kU+q9K/IDMNlSKWIsH59lkl+ODpiM5m5dRQQ
CFEDpLEskphV+Uns7pG47Ofxi2IDn4YzK/mFwqaXQIPCiwPs2/+lQORHgqqTkfKTnF+a3rlyWYMz
qyEHQlUJJOoOX3Kpb8RnJAmxtPFmrwZhB9IMWStuDn+GqYViQfUGivh6qcx2/F023Q3wAeU2fA4o
GpGUI2qWhLlLHf360trUPY0jY7D24ytvaorKFduMPG8nE9f9G/1hfmKCyS6PobQ5YgmDrgMu57cw
iEr1GpZRNhsKeTMO+6PwgoLALYt31pOWcnHxZZVEZkRSUfbMopQkE5tD8lOyb0S/IpGi/+Vd9XL+
gRxMfv0FbyJuS6vUE6HHqFzHBNUnFkvcQ/E/Reiru4lW5AzPzs/u8KBcGnsUv0d8QXn7yqOMxOkQ
68+D/I8qS3z5GHR2IGcrjg/3KW0YCYoi4RJFYcojIm4iPiiQg2GmaARkHMtnIO28XzKHe0L8DXlV
pQDkhVwly7j+qBNswhs5ERX5W5cEz0kuh6XgTHmHqHKVvDWehwRNniduhxhLmK+xFlrQVNmN8mKm
KmMneRlLM9clPSCL2CDAfcvG4LL4HpOy5JZQA3DnjPDBfmJ+xbAk+ESSFCGZnwXkYTz4PVxyMQaD
1gg7/BT3GBUtTlJlKIR1OrdJC8iCsAx1sR7sWRxpvC03KQddGyZ86+T2598++cYbGccMiWybIu6E
8MTkS+ryspaysRuubDRxOEQ6ZE3FTPPsUFyZU0jgzzHvWdgS2dp0ZVa5GglZvsg6zH25RlJ+Gbxx
VcRrFldGvuR18mqCFrOzreCvtBu/t8eo+KvN2QMkxQ8QDV0HDFojf8Dsgjl0bqY4PnLQzmedYkmh
SnoTB8j0YrlrmNinxKpripBsRJwXhAZcB6ctAUxDEqayFbLKGZGwTZzcjoYa5OlhFcn/vLKUG85e
EuP1xKuWL2JquMLQRE9DzqtGWo6bhERhx0X1iEIXT7CBspd/Pa+t443Ks9hDBzXg1EQGtrl+1ibB
FuxgJd1sR2/IzyhLVlPckUpm+CMsfyq+gkPca61WVngSf3WMFhLl5KCLfg7dUs8JguVn0Tty0biR
c/rUOCQsVCQVGaGf8cA7WGLOGhHJ1dXMIlJDvMXzEgt2ggxRDmhfSUR+AA7LzZfoRJwmpmqo9H+N
sDSSKJDLldTlLzOAw1HjebCL6BgowJ9ITh/5bPLZ4n3I5VWOzT/PHMmvbLaoHVFYbXVNRgJXTu4n
ExIrRxTviM0gsaAsjmghcfdlicQfIgeBS0togs/rzV/QY0ACwPkU9l6TJBtXxhqx0cXa/06BmjPi
7bNf5Crn0Xi1iXhmIsqkVqXV0hQIuLgJeCQkJSx0PLr+hP8qHqxkkySziTavlMbce6uTwJYzkguT
fSLKtnLnMZlMByQ9J/mNMQ1bkhAneYuf46fiekk0I6v0M4d8bmVv0ZZN/E+5eTcSaA3E52vKTs5V
9Jbc5fCXhajsMltSbKh8pMi4T5w9Dr+4+w7BTcRr/K6JTZN8ws8tkL3gJ4ooBskk4oOhnH8LJJJR
xVTNf76t+L+ILClKoHvq9F39GWWdXvDYxWe08N1El2JUXiZ6DFEOJLEZv924gcfpxWtwnmosik5U
fJQQvIsalV95czHP6NvtGldnLmdb3SsPJGdc+1lhzIK4cWLpeE1auYEo7iTlzmIg5FGx9bwXIshm
JE2ak1hW+FmuSj6NP3lkVskjbtGsH5pvcf7hTfC5sok7mrpXzZ5Avi+iiJmToBH/XXY2XjOfK95D
wLvLckpq/ptWd6CyIahaVLXYtLtBKIwUb3cGrv46RoeLg7vX2WIxARfTA9ckeddxQMxYjCTBkOJx
YJWcMLdq/2fuW2T0yXfJHRZFxD5Gc3hkg9mxfCo+Os6wJZpKjsolkdO6RjcHoZZzqdarKVfxQP3E
WBougQ2DLqmuZbsl8pcLQ2dxQGaBDcOYi55ilw1FHREoiAe63tZwMYmQWDZWJGIYwv/LKu8o4k74
hvH46mmCl4Q/yYqJMWfpZog9OTPUjjhBm1Ib/IolLVL7ZDaIMRM2J1c0mLEfWIOlXuXXUMX8j00T
tcCnDkVWRGeXXlQj2P7dElnbSNwyyijYt2Qe6+LTAWOBEmRvdUYSm+N1ippzyOtl7OAwSksdm+k7
+LstlpLPYyE5LdnVBTFPhkpkZfGUeQn5SrrVNOotO50zrSRYtpxpRpUrLfE9IsCJsOhzkq4TqSKJ
3P0UqJT3ElIlbA2UVoxIyZLN1zHC9NMUEkSLUhMnilsnmR98kl92VeQ7eZAPwB+l7GhIxp/UXVw3
riTrK0n/3UOElSwMwayUz+oQnNIDQlqJ8gcWV5T6UPaUfDSFbD5ODPvPH+QDKqcOiee+s8vY9j2t
rcNCrNO9XLnSTZ+A2X+Ln80gy58LKL6ebDuxjEQ+lXsgJy1ug7gJzMtFO5ixF6wl5yJ+w895loWW
+tmKisXLmA1QrqAr0Im1kWRrpTwl2QlUOsHnEaMmh+wfgj4elHIcwlFtKNF1JFEpUR5cnkO1jefy
MWmaytpIxCAKf+/MJQ3HDeqrvliPGHEWqd4Ga1E9P0MtVZphQiIUgjReJA4yawKGjx9ZGYoPeyQL
uBMJcxboFy9wzyUHJJVK8aGvoJbbk/1gP6AnYciOwnwgSU76i5ekUKAxTETKnjtCsv/P9Oe1/vO3
/t0Ygg4bCJPfiPuIkv9KT5cwb8+yzmiPaSRnl8F61IG/AarXN5eL1OHKZTJE+7vqnODyAXxSUNCh
mehslV17ycI9Q4ivetSwHwPaubv0vD3ff41iD+XeH1OJHuC4eNcPJDdnUpySKj2NxFmT1KckY57x
v5QncAzsU6nf/8g74rIsYTQqwWySpm5pOORcW3RwI2hwaM6XXPfnq5pXxktS6Ri1qVzQtb/szHcE
OTRwXA892BTjJ6NMrptP2+x09OGVkTQKSDFLmb/drs/4ybYPE0lNQYZBlkli6341Ok3rQ55z3aVF
rkb3Ah3EBCWEXztBgdJguIxhzVbWneQ6LOFAS+ARoiPovHpdGY/+dYoR6LkIoC4J42cAbAUedXQi
THlxawSMTYg4aISs24cuaA0IrV7AUL4+aJ5+za21jR6jd5nom9BaMGGoWmFc9cu23Zu+yAAEQHAZ
s7EfNtcfGtSbKn0VL0WFNZ2K/Ee9DgB7fOltc0nWjguPGX3CNgBMmXeEer/NtEZpbgC/XN/Sjf3p
azJ1BzGm4/mmQ2h58IpR3hQmC+XEwJ3arIF3/TDOjZGgYZzM62wBiAAvAWTxLrRlbfZoxjQ69bS9
Aoz69de7jGoQRHAx+0HvRqu2O2x8mLClnRt0KtLXbTCuGoS5Vly9ZxZ0mMkdnIrR+QRndIehOy4L
94YimZEyzFnZmYyQab1rKsTGCv0u+wFMv+HVObbX516ah/BcFtplBM8zg7KhMdvK7G5m9JTt9beh
977+FbwMyIHPBLTLiyEorW2zgP8c3FVErJL9tZiU/J71IbDpD5lZU2csAR3KIKNvzBhgZpbaw0q7
UJsNmNTj3gYtKo/HKA8PHMcxIJ+RMoDfghgKaBC19Zvb+wLUAETelXHwaEe6JEsZMN7sWbvbkPpv
gxr/vDa7eRDNNOifBb/8wtgs3StNPMUft7k9Bzfe55PpRLwJhofAALx366jTZdPFCQaZj9IDLUZO
hJ5PwcIDrWcjfmhhisFNPxbgCpv+C6+IkJoZNg7Q897ehhNDKXSwstyD23XIRzTC9WWGGO+GNOPt
hnevN1qOuiJhTs2EYt2GsYgkdcZIMUysSUOwtTeLDU0JbmnTCp3SKcjI0+wAMbcwkJyAhAE4gqOT
rPHOejwgnlERDzZJsReJbdPbhy2hK+tImutM9l2S4EvrE0OX9ic1FKm6M9mGT3v/5Tb0KU/qNhA6
NwaQEtXAWwYnEjb0y77VJjNoaCKihbtfffWMO5sYzkyItWTjCB5Gii5S2D8QykhV8YK3Pf92KBHM
azcbhnhmeGoA6ph1n8/EgZMDnhC0uCSiGpTCMg+IO4DyPhVoKVhL6Tq3QTtR3ib7Qt/4WwVBnLS9
wv2+rA6AK3K10MK3lCh7ZUL1sm8bpz/awpRVzacUTbfB3+HiQR0oQs+EsMZOgwSiTdMPFR7EsGU9
brAUGwj96nqRSeYxrT9vdz9oBbDqHNR81mGyZxv7IWsKKQxjbF65BtTq2QP53gjhQBAVPhPIE031
ajeCuwT8IS2rs0PNuK5+XUXMA2GgeHgEBhTQbVQOWFY24HGt35dGAYkIfSHanlzjqB68nAf2EbjF
Y1H3csVCJrDqYZudMmzAxTR5pq2EZm+6GMpVEbQ+2sUrKbsJRgdF23WKuEghJDrRAHczwZdeQoXp
dNhnCKkg05QWD8V+bz9TtiigdsQG4CQNEB+VfQ6F14oSBOrOYClqHnqrZaC56AAAzAEP5M6gMaBw
iw8OU/epsoiEc/YLhKx1uJm3u9FmM/3Rq0FhgBqWtANhyzBbB6jdAMT1resqA1rs9Wind18wGFO7
YFCalaFc8AODJpl0r2xqJ5l4m9M3Y+FcELm5NHT0ma2h3WbPngY7VXvyHL1doJv1xTHqCBndAcXU
6Zj9CRx/FIW3D+D9Y/IYb3fXNurb5vxOUw9TtuZdv1xtv3Grq953JjMXL+luwc25Dq9MU5h+b47i
NaxuocOTJwNZ3CYzPuibe7RwV95/vDcN6VFR4fAw/MLH8XKg06NHm5v48PdwdghT4Sl9no3HXTtI
K4pxdDAliIjKrCgFzgvslH6r0aLLPYX9jVzohP6XFzHRQ+/RhZdyh/sTJHQZfOq8tvjrJIyzPxOr
016Sw2lBOfK4uSaSyeJOa4qfx91JyfiBFqzmHau9ehoFhqPmo575NuowOYXZKcP+5Dy4ouVB141a
NPyR5+F/UHndefFHazHNW4KKew0aTAAthnuaHQ4kMVbkMp6rzxOQ2H3RWnecctaclbOO3oBAOm0s
7uz5G/FMy8ghEt928MJoAD4ZwEduEBvMbk59qsw5f3ZNzelPTna9NK4bOAX2EbT58G52paPo9jKu
bzVLP9t+OYZiqxE0KR1bYB6vK2zeiV40hmL2b859yM5Y6t+H0R7R4t23e3+3WWN7IC9s08wNVHpy
epofMlIByhGFXHC/GRy4gMEzZNmLBKL/Hbi0j3EkicJCUxABWbn5QjLmd66MaTHpVfk8LICuTOzo
AmVUoaF5A79b9MZFW8usu0nPyDE9e7SS5Bftm9IVQ/KA6RZffGccEFigYu4/0tXsGIVX+nevy3ws
fzdsJNgbBh7CZdPU8HbovCXceoCj1NAWN59NDf2pcfdqtIFeJX1jfNvSJ9Rn9Oi0IW16o9eGtvjO
7MLe7ApKtdVlPOHpQ7pGLgQFmgO11T9/MrMZoF0OQS/QW7AGOpx4FzXobBtTCOP68yKAOmaK0mAo
e72vfd7qJz7Ojn4Z9RJ8QLzVBdblfAf+qXfhFFQ7EaNGjqvW4jM6jh8waFH3mddbZmMEXc2NJnec
2yQfRIeQ7CCcNQVEuB0dRXzZvkA0nEw4ltED8JNdc6YlQZGIe9I1GHcIvwG10B2UcThplBcmHUwE
vZhgXR3cC8BRRNezEiTY8NBWQYw37T0c1mD3z4ZYcDJ5zSqCkGiCuIy7QpfPXid0JOyTsmVKfiLJ
bDJHD2BMkmU8O5wlnhkYAslMSm6SPVUFUnQpUmugk0/6JPTjUOoQBBjEEAG9yeqnCiMk5fyLP3wY
h/W9AIbIz0l5RPK3nIUcEqViGW2Jk6S4IPUT8lUSE5LvkkoK2R+p2gNiIXg6UbWzoEJTF29TkJFE
5ZvNyybKlcoQYEDwxs7SBClZZR0IswTEpzAWAvI5gCgCGvsHHJMIVMAnkrHqw3mdSI1GTC9hugSY
HuVFqpn8QDqEnHBCwz5hZQBUXKfTlJw6GDn+JMEjwZjX08h9v+FsleyfFG3EkMsfySBwtbLOUhJM
yWlIFvJmiqmvXGZ1jWyxaDjZvCGeJXm23/KkAh+RfKLkL3+ZS8ld0g1LYlHALKTztZR6IT/9x9R5
baeSNEv4iVgLb27bd+O90A0L773n6c8XVVv/nOmBLSFo2lRlZUZGRtogtjpokxHloH+ATNYxgq0U
4LAgmnvRtOgYGURyFnXhGuCxOx9QSqAQtph3UV3BNCVkFZxBlArKoDGQAxgh8QVKTrBmUmkW4BOd
R2i5Bo2YIaSLrxJ3h+YByowFLwC5M2bzYZacFi1KMELUo/ZOJPXlMFFf3dkNI+AkUsdbPxnVuL+1
2ojUbXcprlZ353WJTPduId67S15C5J+rL0yKs6Syk2upDRwCEkh7TtD/wE9RNGypYLqbJDPAhAw+
AAYNVpv2pxngCayfoZeIaoIAUrBz6izlhLtk/siQDMRnbB/dJeH1OzDZI7JXwFCs/nwhJVThfKAb
DBYsrHBJxmVQ/YSaHrVRt8vvS/gKcsgZJgJIuPm/JHl0PEopcSgAa7pVQv4FSQtQEeKh49/W1OFS
6DDLF26Ekw6teyi0wgbbFur8advcDdBjF05fA/GeIkJOHIBmIcAT38PhcY2BbjgXjtlOTjDMZm9q
bnVnAW1tyMUPh51Wq9MB2a0IdvsZHKqDglAhYEryVvootIlbwpj5mY99LhSXreDNq/O2PTqNe2if
4guIhMGHASl/5mCWXKS0+/eVnXgBtRD7g0FgQIErknAd+9xYMDsDlgkSYsYRK8VcQKYg95ATtTOr
HIJz8FfgPe7QHBIDHR1vVbODdagBUBXoyczj9OhPQhKYU5KVmSpRVufUlKbSVNTl5K3g2KLtiPCs
vIM1jCKgCwa61/QsAFSEOuloCAsShVlfQBpfSDjgvC70z0/zF04Fc5lLALJncM0F1gkw9B5t6h0Y
lxwUr4vvK4C+SI4JxuTgHeexUIeoyHNWUJm+5OvdY3EB6DKBuaIHFDl8padkKzUJZTEVHgjFUJpY
VoePyoIAMWAgMs5U75piJSzL5Gcw1wgmZ0ru+GHGHYFZkG4r7SMM779hZhD9JXMbOymgBJfQZlN1
ZgE7h4QfCdCULVdOgbPaQBpUil1nRsTNKcioWAshBPsDAFes3yGImFWABI+1oehVsxYicYIZVbWA
DhdSH5+3p0ohiHcBwGdM0wqUvBQjWZbOmFg7E3TgGtrASroyXCMdgIa/TngPQ5SJyAcYOgznZlOE
bDDJqWaTUtLKqDxxL7H1vEWmQ7YFw1GpWUMjMyw0TqCjLibkFt6oCwBV3GneW5w63yt0j6aYVdro
8psyIZjyqYaS0pRAiBBktRhnXZNpxgZwImT65gz+OtZEFpvDZDHClyV7pHmk90MHAVTVHLTZOT7G
of7Wc4HJh2mSspLrbHRwloGjn0jqKR39DyHU5dam9UOJY3vuGlX6SuHMTXMbYf0zWXQpdNx63pFT
+/n9yAzwYWH+gRlq8ETNJ7m4dw/ggZ1repprDMFFs6qXAUXU4BBn0iYytBPNH8J6p8Ni/YU2Y+7N
4MdcLZl5a+qVl4K57JHyyGlWvUiainikPZIUZTdTfcubf/Fh6uD3vU680RGCq/JnHbsGHqabFDfQ
MCvHjxZS1mzxhbFyWNcDywF3G4R77LIigbL5bfKeLAzG9osDRZcFjUal1MTniZUs0oTzCuSV4CHp
YtHZhWyFbEsdm6C8DpD+H4yuYcTNtGYs9eBO/hvJAyykMZ3YOpN20kXUpOF3Bgfmc6tcj01FWssm
BJk6DK6B5jfkx6mOSWboputaqqKE7Akwb+bg0iqnhjXSlNUBYQAJgoMqww5TjhPLwn3/BJdpgbgJ
37NV7OyWiHpvqA0EMpqXAUQRymLMDkAxivXrQwMKwVXUc36+KKovvhTOYk8mlBTdZ1dcid9MLzN7
U1CJj4WU20Bi3E4eZ2dJAIQmOO5suf7AQ5nRpnmQYsASsU7wO8+jx++3RuBXmo1/K0Fu+K2l6LJT
+AGlJEQbbOCLPQZFqsxGVOdWxzHSBCCF2SXc/8W+lv+oFpNqjBRCKjeHiAk19wJ/Jyv/8YikEazi
yB+IQP1Uphk0+1BIX1ErSQAJ8pX6eKv2GNWzeMc3TPNLeoUCua0GuS4xyEGqv+/eaXDs0Uah/UQj
eP4cHTroUB1+U4NyK+dVmiT6Bds0picQulznETyHX7pmXDqnPlJmw0P/UL8s9t1LuzIsJ3kQlWah
s6FMkP5w/WdyRTsfS3caQqJDEyvllGpIHIWXBvnuoIA8PETt5B1f2qk68t98IfiaQ7rbpR9nMIMF
Xd+0NyhjnylDQCehUap+YUqQlwhf9VUdNdHgmWz64x7s+7Qzo4KSzud5v9jYTEpBCk38V53eeplQ
aNhzlqEA4x7BAkLfrDDchLlaGd5GmaKK14SK/v63/QioOYV9UHFVo04Xn2RTp19DNM446eo3SdW3
ST561kvhIaD6vFakqRQ+NJqKDNF6tgnNI996T1INOgWFz3DTev3sO89k61fqlbAYlNxvtbI8tL6T
Ne2Mn8t0l3by/qOWmV+qz8ZnluqUwvtw1zp39u1nY/97pQnuu54dHt2Vt16sggpOhfhRxcaeVxSe
gFi74BLkgOmSl/OzFOhn/C/bx7Pb2097h5Z+psrUbJ+gFJbC93I7+VBcSngdFto5tiuUdcXCq5jL
5Z3909ZJLT7zY5QapCZopFbP1QoDsEoBAJduE1Kl1Pugs9A7D0s+ysqUJ5EwInW3c4ckFVszSguo
fZqFo1pNzLVNoiTTAezwQEo1LHrkIKf8h3v2jPQirN+9UxNVy4KMi0WKsgNbI7WjggqxwHmhIZpj
kftTpFbqSUUYYpVXv0VK8+kCYaxiFSMg2BYqnpoROsGeG53isVMK/QYyHW4CtutunT50UdljraXk
0OGJZtwxzYE/3ijjplFmpWjtEqOJ7Z7xQlfuCEd0O0GfkvKyDEVmqNxRIFfTD0O+CuTHBUCpjd7+
CKkDPs4/tMuDuYf0CC6seSPvGOr4KLCghOLpFMkp79wc3BHVvW3Bkriq9hS5dPUUXlarxXtdwCo+
+vCGw3C4ccPZI9BX1u6Idg6LTuPL4Y3KxBoLVh45fp1Oq8xhQ43dBeg5Uh2zCVCvrBOPs/KsnX6t
9nblWdcatcmEmmS2F2OBG0ecYwo66MSFcsbZL/izMo22OcKih8imz7X3uQMt1QruQO+ekco9Uo21
96yiGvysPqmJfkfURSfke2iGiZhkF0c0QZuC/7/VDSaCaxls2nQCo7XQOObd0TeC9BPQzIaiZRDm
xYnqN/gcvILZHyf4HtYvW+GX2XK6nctdv/qzGxVzKrZTkCf3FJ5Fi8GA0JOTC83lvnG1bt6BU5Zg
BaNkhmAT5XiFhr0F3Ak6jvl3NR9sE3Cj2GDul8om0UocZGfpn/3kODnFlTC3pID3RzPpycXPJCgt
ldq7+O5LXjSXPFAPfdUecQ65oxwDCssQPNiu/t2njTPqSFJcPfsPpIWOdAg7Run4XM3yOFcxZ/Vx
LzvKjx5b74OKY2fV3/Tvw+IIQIqeIVzLxXv6ZeM63ha3BZYtN81Ny68oN1U0sPtVlaMYm+TY9M8D
9QUqzVR4V8AOr2cU8yEih77IuZmrHpv7IHcHnCX3WL/Vc5QNqiKNj4UPU6z34l9AsghNCFo/oZOH
6Aj2kd7OIPoF8t6rCHZulOGmmWKb5jc6oac3jilWNJQahm+j0e9P7u7JO6gzLS3IAKwwUrfek+7l
GfRjkToOysEzRN6AQq5DsP+lKW74iT6waEstcDAG7MkrmD2s/U0AaBysfSS4XABWN0svyGqfNlLJ
uY5GUHgJ1lGFJjoVWj67xUA7p6NSgJB4qFqxtX/vX2n/rS+6h6fgyN9QJAhdXkSYd5vQ3ZsjzLk5
jpSePN67ziP8xHt0VzOTrDGueXR0NQA+PDADPEajj4c2/r/PravUJruZf5skdS+1TCJTou0SIy6A
cWFuivY6X25x3dDToKAkFYj9L/qr6kPKbMr2k5xSApNCMeVibAGL6APiQYu+J0KB8v3KBSsTfASV
U3Y4n8g3nnf7/Qa2oUA4TBkuKr4cx9tH/KqF+IGTM8clw6dj22NJXrQ9R0aX0bohggi/gKAFn/aA
TH5MLvZJk98aYYkjqqxV81EsEb7CHy3npB8J3ruYwFpNNubmYSCHM30dwmLYzUtcSpAt3sz3HVwY
pHmRpeKBuUSleF3V1V5XK4s10jFfnzxe+FYXTq79o8cjJgmX3NhFIbnRXomVFCXjJ5Ltscx8wf3E
WWeD9pJbGNzdckCBPbefdnCMFtZKRo7loyiEOrtaP1HboJRQYwmRK+685u0kGzQmNHtKRkxsmWzZ
BCTIMSqY9+Ds1FheNmGxB2MCS6/Sa4z6TBI5skUHYC9br6hI0hbcHbDmYUf6babGDqPl3jw9KG5F
7YKy4F1sS+5a56iFlcrBhck737a1yKgpsLa9kz/jxLKN3PAJsZwNH9NCozpsPfLBIy7+rCjN5jJl
nTEdDlv3xtWZoH/84VsPtbuzX77b3xJrcfnU/lJ861T6NIkbkJQBy75fvOdzeEbSbnx2i21y3cjl
0L1JdoGuj+GB5CKdfbx7i57flEkqrbmjUP0CFitSzmJR9BaUZNOwAV8emJLYUHGLIoA89TK7BqUG
lH5pvJJC51kxP5VzlBIrblNcoFgV6iiYn3gixJA0WGy/YRICkxHo5NuqxVfJ1puw9Q1I96D8jKJ+
uKg0uIKfsGls6L9O9z5TvVoEdLKVlpZCkw7TZGazIdlD3l2k4iwXCLdQ0R7P7EMZlstA+xToaHFj
ES/tN9iDvkCcB0mAgLFv0RKKTOebDujRpkgnGZ8en7sGur2nSSZAi01h22VwGKjOQrUugik3Xgr7
1qYsBBRHwaNBS6fEvXq3GHEEdkgOAqOpzkAArq7HaTKGyw/7EOREh2shhXOgq30OLomIsyJgTQW6
/BcyKqzNuuVEAbA47Ra/SHUFSslUKKgS1NBrUU+CI6Fg+sfwbwnEVqAAusN6AyCM9qyvVbj2qp+D
QyKgVb/bQXDqw4wG/QXMT8SZyVWJNakqurjBlDBdhVg21tMze5tOVWIlwpr+nfIKeMaUnvMhIkGc
GPtuT4+BCpNUIyG0SCCFmG1fh+b2zhGSlw5G+1sxA1nG5SJheY4swuRJMbvwWUJ5eeeJLFEltPbo
66Z/aAE0OA8kYIBLpMUf6xQPwQ4XQQdvSh5OB8TrXEXSKFLRa4hbdqUSllHppOr6aWh8NH0dkUy8
Qx2rEEp5QfZfD+mwZ5mfK5zPjM9sxBrjLOJ8oaIA0RE1S9z3k1cZ0LLJ5a8SVcCg7h0fPw/7ws/a
S6MvN3/r+AkLTkO2pzZ6eCQRjC+qj+gYrv7QfCQd4Ba+PLQhdKyr+IlyO3ZKhz0cjWpnJ8EPxh/k
++TPylzj1fJpGRTYOC4XAa/Pxe5v5GyLCEYDHahfwg0rATEDA03Pf6UYym1ItkDY4pgSPuGM3D3e
IfjK8JcsIX0FHCli0tFD7oreaLqnh0QMXm0WarOMWzs1xV/jL4BxvIcUykWpIXYtrhmEXtiMqqbX
INQmTGpKdkDQliXITzU6d5gkyj2mAmn/qAwyzMQpf7XMr9nNk7N2Z9Qgk48jOZxlYyRTqvIMh0Ot
pG/MdhZn7o0xlVcpi36MyjVaBbBd/rdiWD9SfiLLKt+OEC99pLXU4SwyEFBxrKc1AJyj36dNnHHE
58sjMV230SgriJj0u5+oCzEuSRSDFJ0RFUHU9o0E7nZC/huJAowMHBuf1D+s+f0+zhcVfpqEJ/c9
JSsVXfp41U08bo967EA3kv4t4xZoct3qSkiBQ0v7jgDtGp2rZcXBvGLKP4WI0lyC/sAoTpzqkOgw
C2SqiLG06LVqYS0cOSO/0WhoeE8yfr8ckX33cv62enWo1CPqMiOf0xgOhy2uuLQ0+Dge+5A4RuOv
7EzIbXI65CNdpMfqyLeaVfrjpCPErrloW80d+eY03uBqjpjcNC6wzrpWQLpQBHg8fMksjcjcODiZ
5Lb2Xgof3hpwQWuzRkqzSeWBHTBU+jM2JO2Yi3YUsauQHY0VOJEtDo39KSLU7gGOeCjalvgJh/Ih
2tPLxUBzHNEcY2rkY6HOImEVgl+pGmgm3EK+uCrVcHtjVj7+MndgDc2SPmIm+ENQYCqXSlfeqoaM
CXHkUlgDpwsvsrEunRQVYMHzDaom0/jGxmIk9XtKERuD8+Zx9OTinVOsK6YxpM16NRq3ckXKhMW0
KsaJGcqZ4ROKfbSZ+4EcmJNKJpN7w15h+Yo06yPmkceIoJH/9hs+HbOM52wuEXdKPhWRdT6Autez
pu8SwNQxb5ObbV1R7cAaSF1R/TWta8zzFndNEevV7WMoJzUuJgQpl/yOzkLW+kVoZTc5rQrDHsaV
lTurmP6CT4juhtmb7ttoVAo5uS+hufJDC0AE545Zn+kml8LGxxuNMP4uAA7eEQToaXOhCJw2smw6
WX3rDE9vFrIHDQl9YIGV1KwRTvF0zt2ievGde8d5JnjcnFmGNrnOLRgHpbqMhjbdApLkPZTHPtBE
WaTu/nYir+4VECniNT8xubq/M1QXbpzcfqD40Uaa2UDdPBR/aC8K3WWSZIokHJPnpp6jVZidn9Gm
z8YKdtdDmfAS/adpyuNf/h2FnTcr2pNkGdKKqXZecfhxTk30cAEPTt0rAhsES1o2zcges4hOJvKc
jzSXFvZEYzLmuaIlPh3sApoS9+gTwut5ZoSmjW7GjWXowb1tabC8vG1HJ/AFnSKq6iNg7J47WcI8
3aksO8Myup/eO8yaAxNmITOQisFsIop0JomWR7C3HsZk9PI0WM2UZ4RoJmguTOUFKfl1qI9NdUIP
P0P+wQtfS3iz/srGKsLbTZkOHNUAfciq6qY3vlYnLW1YuY52ivU0yf+Li4j8u5p9QStxU310j7/h
6+c69tePIFfxyg8QjQOY5RNNt1W9jHHMa0Jp5ugaakimvVML3XuOW4uMnhV76U7eWD7OfrZ7AyFQ
6KU5rBVYwdcmrPjC2WjFEGsDbBH+QrwNbLzAwIcXuk2fwi+ACroNvDMNCfrfxyxkJtjsFuTRljMg
BAPLBiBak/TQoNLgSoVf3A35TYXkFCtuK9MyXI5MJdSllmXgBGpUXusOa52iGLuIiZ7gXcnJUCzz
ToaEgGesD+d/4jz1wUv89XFaQAVrwrHS8xQzTSVfhlqBrBFXWcV0rPbAxUrKaLU+dwUHybdYkHlc
cPLmxKVawrIFJMVi5Y97L/Jx/Ei3jXg9lZSS86Ff7z+8EEiAmcWUJ4qaAb3yRBw3G74MnFb5pZuP
jld+4tnZNzRO9x09a52RZfkTuBKeJMMqy6DomG5AZuV/tUrQhl6jkr8KZxtgu1ugAHoT50IZ3pJ5
lj4VMKLxCHUpdfdhCaKfhRYEA87GIQqJ8IYD6VVQkcRkCkG2oR5Ihoymu/64n4IC+Ak/IT26qQvI
zFUjILzgBU8CinL4JC+SJ5NtGQwKkbQzOf5qPaHs6htZnyfBk5Q7lNoUfUTx1svUFSironQdKaQS
9exUsiqtQy5YyT+99f+XoCmi4a1bd06lBx+DWscnxASo2mPSjycfToA6DRTI2lZqqRo1iIAdoMgk
yx9RYXSrbkP0IipiowbipJZa+k1frg8odFeRsNKIaOGgwSxh/rpqyj78YFOctijwQCFtTAZPFTUq
NukpfmnGNiCqUF4pCRGpsBCWsU2p55ADYJ0BvWICNk5RmyLSe6347MNwRrtvRcv2kNbvbyRI16sE
zuzwSWsONNNzmKnKHCX68AoLmZDXJ4N0fCp2JdO3jREuva2cMc0/6LvkbxF2RO+ctmXQ4XP+upat
50hFJV8Y75UfRM436N6jl9i83pEoIj1Gb02Um9aIb3voWW7OVQjhJQQU8XHp2frzIeuNTPUZQjwX
iq451xni2CXKqSCV/UK2fCxtthS3WHVB3lTusR7YRbxEphk5SJJs5NRIf0rtQE8vfwOMmM0jDBpA
ZVvXUGuAfQgjPveDuN4AL53wTjOWMNFu2MuwNbMKTCJD8ajugx1pZN2GDCb34iKBhb+l2M7kIR0O
RmQpTXcizTqVI5SLyUbLpFtUBbk4sCfSAixoeXy7RcVftFjDaS4FVoUfg2OELyQKlvbMHnX3RAVQ
8l8n+q2hLKbxq00RcIk0eYaUompeNfOIUpKzNTpHogt9/8XgGnI8cM1wk+SMqTJJccdftFGCypxl
xdC0QK1yUEaVRPNM8lkK+MuQBNLu1J4txdM6KpsBVeWP8ts6PnLi8OuY3g8mYKH7NLpb7KIjmA+m
e/gAFqErALCJmEqSw8hRSWo53xq0AlXUlwZt2Z7+KliF9qvotrHgUYtKehoZphgAmYIefjv821L8
vEm23Sf9FcmglukjEK3z8Wf0GO2Hz2EGu0QXrWq+SAMnf3XzU/U1JLjgTiZkXHtWrRycqB6Ktexm
TcTbs9fBoj96zV6jtJhgwjJ0zhC/bNZdV0xXUKwC3aQLFU3wHoFlRL8Q0iEJrmdP+xACYmdn2lTX
20/qGl6IFDWGhGeLsMeo5tRpZ2RWb90CiK9Ej3KnbSaZXHKHoBgWLO4RQRCJU3O3812geQio+YL7
PsSb+j5PIPwCuCm4eUAnPBvU1GgeMv4trHw6dWRm10rzc6U/QHiPL5P9/Nm6Nm+LZxqVq/30MRoj
fn5zvxHAPALsiHWjv1dCvq0OA5t64BzIumT6iKER/aPIzdydlE+XGjCN6F1Sk9Ld7/HYpvxkhVa1
j5jyJimxSJvWECR6Kw1yoXQA3jgfWI2TE6aH6OLS2m/c1bxArYhTUJICdc/Gq1ZJ6M8ABP7p0u67
Kzh89/MO32Qun2Gm/wyP/gX8VBj9g0Z0Ql0r9Efbdw6954AWuoP9JAt5F1Dv2yJD0qBtHBOMzvA/
abqP0UE2LrlDhWp4B4pRRTakd2a0g/YGlI/iSco7h+fwiNvl77pqg3cFB5H7d3W3Sbp6rJ9JuOo1
vaoPy/2TKB+Jd8EWfQBt43+8/b/05tMXKnpg4zkmURt/l6n2m4BbQUaGq/D2T71s8PFuiGZa/wu8
htApljMuL8iGNIpKSuEnkEtOnjR5wKFoPaNr99HJFuFBk6UPmCt0vC3R4hT7Ql0R4xkAGq8FNh4e
AU1OYRiDkDS5SFyT3cW5EzuHEHYR2dm1Ml863ELWI5P2CX/S5/75gjPNADlQ73OEYu8jc74dvju5
eqFEO1Tvfq1d6AtaY3fX5dOv0Jqljfhxe0wmEdO0WaFb3k3dgyzwGPmEOr1CmgSPe+++jUruHUoo
3Q1RvGWxRFI+KTYLYQ72Znj315P15AUMr1gq074SIDwC+++ZgOEiJ9RFiBgHChoFid5NfVM/T+/V
woEhl36hRFMGJEPAEhe16OU65Z4yBiW3XFPQobCkiEf4TSr1E/Bks9B+ozAq5LtGWlOXWndn3dmS
EbB5lAzesSJMhazaKjikckpt3EOjvDvlEmEhqYTZDS5lhTRBKTxxw0thLsklB7IBhSQbVEJ6zKKv
rAGkAOVKNGm3a50KDE9jkF46wTEkrfS7Mf/u+8iih9A0R+uF8UTwQ8YH5PbGvjLw6z7qvXVxhqUX
sPaVO/g4fcqwQTjoiYaLWwYUUHD88FLtrZxHyNz8olyIAKNcqHmDq2/DNgV3xW4RMsAzeSY58CWb
s132CW5osYxvyAhmiQNOYOFptRQ7alOu5uWNm5U2zWhw3tMmJrwPKqGu3aNGm5fJi2eN+6cP5EcH
1grBBdjYF5UU1Xay0lLbRLED7XHhxMBTQe0MPv24cSEImp2Wm+1wLcxd1Vt7NCOlDWnXTuv/CaiX
GbZupQy8TLDd/plyvszI/vnlFvFLH7VXel/x7fkRvU0JVMrES5vFGDFUfkKexeaDL2FGKUdUi+WZ
0WUZfcxXpxTsEF2kaIjFDTXigxSBDo1nrbh8TLYoPW/ntGeldV6BEI+cBakgMPGsV76xTK6fIWwZ
zg5yc7JbbmsULUYvKqmo0QrpnhZdoks1FxfYbpGeVc+oZ4l2UTcTFOH7nr0UDm2aDg657j2gycdu
SM3Mt3ulu1r9kVQq9TI1Vu9gG6cTtRoif0gO4UGiLtWU842ENF7HM8iGaM2HV9zvXPdGaxacWiTc
6Xl3C7/NUnqZvUwlMfcqItDpfWnwsFum1v0tBaHBiQzYLRxTNlw9wKQ6RaWefGqp5jycJf/N8a5p
PPJpww47RXN0hokSNFjTGGGwRLnWKvlakWZEWznYTKTQgGZ9V8LE5x+8O4q/tMGAY/sYz0h+BA4Z
uO5OkY2BW+6MuTStNTU2QaUWOEcYUAOfiuCglXQNnd0STfGuWcW5WLxWERSBNRnXLOQIXg+kItiL
5QqCDh04iLYVnwu2neLZyC+ijvrkF3+RKw+ofqspTFFuBnM2kxKJsjXKEImfrTMRR/vbPc8+YSUi
g1qGor2lhR8tZlsFthLbI8rnonvZp2gF21CsBFmgT5MMlMWYKJ/Gk0B7pakFPiqIFy15xMIDcAGo
2S+4fVaptCFXCBURXwfssq/1SuFLyVtWvCUcHn/XXLeP4Weq1O+xvyLS1GpGxzJMDMhBpxRX4hJb
0YdWt63tlnIHOWVuTtFfw8ammKdR8FLBlWxxsU/HqNqDLPGW1xVMFf5ViKtuD7XtMNV9/9Dm719i
TKkxqw8rZEMeEhiyEYIGRwdsC/ZdIzcMGrnCCQIeDvPxKiz4j1HeozuHS58oVgJ/C+EHyBcQSzEw
S6dFtVK/WxsXXwjBRRNBtRNWC57+hWduvrBPbiesnz9BVQJcj0YBUq3JDlQNyIHxgI0s3ZPb5ANJ
V4R8yqqgbGn62NutGgLo+WS4FfSRD7wzMuiqwS9XQmGK7h8uw759gBEIQ3HAC22iWFHGaYyRSF1p
S1UV6fZaBpm+Q9WW1Uuw76rRZESsGFd8DalHOPEKm1SUmglgpMo/tX6mzW5WlNxilAp2JV6AG0qH
ZfsbyS8TEyk9HoM3WxWMaU/XRFdFQVfGe5KJ4m6AeJgLpIukTam16QZndgqFVaGZwCyFQ0wQftop
XtuS92LivU3VSEeUK9bnutgwiw3xDmR/1HM6IPVQKdmLRYg75OvfIqiCcAv84u/ETXlMcqUhoGvr
dWqTYRgSTrHioKVVHFU60pRQvqE28Vn/8YOh4nIzezFcVx0OKDTH2EaVZbGIO2R+cLo5wN4WcZQO
GcUwnsEMg5vTmf7m4yTJOtCq+mmvMRkp574ZXfAogYmYWWCxnwCwyR+NGByAnPz8doGlVUxBZl5v
WXRYKzg5VBs7QxENgJzyDjkIvoujbPS750bGB1UkmRCMxtAE863Hk26Qtwsn8gFb6jxRoKX7Kxfh
pMoT+d1mQvASrX8IAPhDqIyXFkoLMnGhjLYt3/yGVpKiWQpGSjsAld6xROsg5LIIGBbyDb4Jl+DP
OymEOj+lF7WJl7QnmiTwsAGH0QIHn9rgy0mSAL6k2qx5i3M0043VMbF26lDG1DVIL5fxwf/Qb8z0
ulFKd0lkpqHpBLeQTiIsoBTuHj363ZQieEHyn0sUQEXucmwcai0FGy89pXcVeK7xZuRxp51nfYfD
tE2ygHri3chOjTGidDDFHF2MGv6V1U1zRiUldGpllkiqSMKwNo2v6aqIVTlm6Z4cKf4yXGUVtjyg
7ev55AtlErFxXddjy09jimRK80IsuEjCIbsbuaASdTPFjgWDpBAnOOpAff8VEYwB5RRI2lAYImnq
Fx8baz3U+taiOv00WHONCU/gUKtihn+mii+FCSj6Fg/7yVJHwwUiTmgQrSNFI7I9MJbBQeTiUFoF
vUDAyKBN0VSXmrYCHG78oNGWmLO/XnD8rDBjH3nsuQ1W9nUOZ0jVD1fXUPG6aj/Ob5AON0GXgpxI
eTHioyVvarNStHm5vfHa8zZg2ure4P9SKj7QwxHo8hquGIrweVfJ6cbq8j6q3B5Q5sllBphjTj6R
CejcCOyuPVoEXe4BXS7K6fhIkazL39et/LhRpGn4s4OAdfU12Y4UW2NzjPUpDcG7p2wCPZSxkt0R
EMILW288Yq4nQsKxOG8nP6r4ZE7pqNqA8UGm7OLBySPVXIApo3j6nqC/R27Q2hvZK+3OAj6UfRur
h1YzMbrRtLQFARai0q3pAaeKm4d96uijmNLOOujA5Uc50d0HPSUhQS6UkAypo44BD/F8BqqBQv9J
5B4ttGJ5Mji0OjwDhKqo8DlFhR5jRsOHups2/fi8rt6mreBlG3jAtL2Vz3fhqgYnXMBPuP9R+8t7
kMFNEtf+5mt5kBgb7PGBcNNdo8RgUZnDKQLkhIcv7Ek1VNqEgEqUnqr2kE/wd4GmQoHkNgsZsXfi
HxLO9Tapdkh19rp9DR6GwW5rvguhNKULJttXFUwlIoQ+JBls6Y7ZTeuGvloPAFQfrDXah0eGqUDW
infENdwSe+94PpC/eUORux0dpXI2uIh6pCiNXNH5e9Vk7DAq+dRtOG60V4HcSJFYKoC4Kx57XFCJ
bvF/VhH/30bi1s865arJ7IT3UFm9Q/MsSpaTjbaJvl7f1Eanj4vPAcKMCzWfuS3VVbBMbdVdD0OF
x6X1At4YcY34DfTdIn+FlybvTFPLQANbY4CVc5FftoEtLQ8tzbNJ3prkoJhefFI+nXw8xW4P2qvT
WMvvFyNESUjx4txtI9JjHrlDKs4N3+8DWw3OrT8hzc6KJZ6vsgMjViFetvk9JQcU8ppUSLKDp5Uh
E6CkqzJ4YmngJjnAI4Aj6ZoOgQASzMRgJKT7deJ6kP3HYs/5fy40XG5iBgseP6jqAJ2tz7tJn3Pv
66QhAFhCG1x/rvHWKVZFKkDmAoDlyFzgK/gm9gq/0ulCz5V87jXU4+qemi8SmGTa2BgOa193l6jm
3+gteEVfo/8ZvBBCTScoFDAD3qjQyD/bdCgQBpKUzdRY1miWjzQGmKV9AUXB8S4SrYN0u2KAV0NY
oUUDZWW1jy3KocgHmnBSvl5llnYFZgrZk1OIVAhmW5vF7TFTKggBrpbFFhpIviNUuQo2WymCHIX1
Wwl8MPUkZmFjmjVdY/KUOtHrplhpbEi+YNVTzdtA3/QBgbbbNAU815vekSyevuPplIZ0/OXRQLcR
FxXvDN9V7zy2eIWqNZu4IdNAzlivA+sjco67KCiYsJqThmKmGT6liSU7oBKPYjhzYtodDyHlUl82
Umk90o7/S2VOpyqMU0GQ6qJYjVRydq5JV/Tl007QXHXBwIcORa2o9/OjDkIHOsVwjrGUeAvNKWV6
8GJUZYuTveELcNQgQQhNBoiVg9hskqPRsstl1C5E9J32egu0gH/ziRZ3hYR/9051wCw6A+zuvEpa
YXWuvjvIhYCpi4dnq78sJiCX9hmTUFee7xYqKXByOwsQyriCmUf2CzvPYerKcCTyKLU9ozLHqMS/
wgetGaJLYORwzFgFzTLVy3nGucUIhh24R3yYho2BurGLwSInz4SgddpvsCPTXoJhKE6SFFnkKt1o
vrU17VFEQJflVKbiBCFpbwJYFr1wSwUSnCKumxgd+hZ5zzpQBMtQ94lwwPUzHjFusVFJRtVcq9QG
jToYfVQ+tT9aa4yYKW00WOJZ6JefSEH5Eo+sTan2xusSQGIN6Sb7icBJscP8ZJww6sa6y+W+fqxr
ZXtEbdJfTAC1StA2YAWUSd7g6Dmf4QYHgwDTmBLeSwSk7ywxq81r2FcVhm1ZO5VZkw3HpPM0l3QZ
4AMKcxQjq1gZbbqBypQHMBK1dlnpZGU25NCpWpx+OU5jy9eSdWToWLdKP9YZH1NiHw5TVWnypOis
FCgvoHUP6YDkdxyiXsrdwDTwyDPK7edlDLRMUr6MRVQwp990CODsxlj8Zf2uxHQpaNSDdjKphCNl
cBWp00zY3VYLGP1HLCuvFeLapjU2eeqJJfVMJnCLB8UNgpBEGHQ9Ih5pNDatTWvU+Pp0rhTvisAj
uTr8QoVVIjbDyNZNwEqBEuP7QyWoiDx42yTRQqSvuLsgA6JGsIz0+RbstJL/drWBxlebNGr6Th5K
A7MSbM2SqUWxMRpBpYKBbLlO+it7zjrJMekfvASiYJL2lINvkHfv9r8+4oFtjqwB4UZkn0mf905I
tPujxgQtxZ3nh60WJMGMSysdDnBJQAxR7ApnuwE/kNQ361vZMdVDMM/EDDHslks8SvrQp7v9CUwN
2Dveq1muXgLWvkk+4PN8jwhbp4DVhSQmF/gINlpiFL6gFyYJS5NWdpNABtWQn24WtKXhuclNk+el
h3H2sdz3EV4Y91pDxW5/EYQYv3KcXixKtOrjE3qYBgPy87QIar3jqHSnCrDbxc8a/2g4QEMYiP8u
OkL5R/4DV4n/dNYKyrRW72IGQCl8+pcaC3vZlABp1ZefIeq6UGrRRiEuDSbaAUODVRxfVzl9fRvg
ELiRX6uFLX+ki5PleEi34P3ovo+dCtQV0aQeMdlcftamgxUf1aYpgNMmIoUcaJeqQzjF4gt+Xb7/
Qzh50jiCXncmheSMbnHDnpzGqQgGIhPo5h2JnM19tEQphZqAbLM9NEZCgViEJ3GeVCSEl8ERD0P0
LlHGU/D6R3XTSBYX72+T96XTuXKpzxRRiJ6Vj+54EFt8pYRRIY79ub6BPYRLx98tvfGOf5GP5PTd
6xi/DZ7FklHAorGFrpDDLOSQ57WzWwZFmN4DAAvONiBYrmdnOVkV+h9b45MGslZvNhU2U2VvBwL7
M2MBF9e54TbdItS00Qb0AX6uQVsjTCNN9QnI7TP+6HnaoFKZpDtfvndvkfxXAgNb00oxLWWKDLc9
zeHegTz1AqFhLNtTAhWSOATSbb6k562mozKuepTkm5tmAcrFWqdIC6XcHGvRZMtk3dRTRWZQwn7G
AeF6rGMVekDDMPL2SnRqyf1zk3CUMN841sEZl87eGQZ8xt1CyctRvkKTcexdMWCYXF3lzVT5oOzZ
OpF7eXbT1a3fFelYNxe/2n1iuHODS0tOqL29jDDL3bKd4wyZx03VlYvQ4CLrwBfKD09D2qJbNc/n
TuF/2bv/0iy4kUz9ChDlQ+rbpefoRC0nGb56l+rcUlzGUnBjrAlgICou9nBjScs4qZamtFzaZ/3O
gqcES5/5OsJSySgPQajyI8E4B1e1dEJRRAJIz4WhaBP7Js94n2noQ50Ccy57LQor3m65+Z+jLrec
qBWy9aeZB5ERu+cNtqkysrzH7P4jp4rMhNXYd9IUMRU4fVGxOaq/88Wh1n+aDroxkz60qDlDjyHF
Ss8KyZnpD/yjeJ+8k4sbTqSBEV/DldVSUaBqRZN8MtFpsjxgsxrdsd+FMiXtU+r8xk2x2lXJibka
Du/0XhqSvDYHGsoSPX3R2Luw2WWVWLzYxcfLB2LkXeLPBtuQp9RJ9klDRJeYTCxT99Ddt/OgT5QL
Mk4M6U5/JNd6xZjjenSXnJ3ImNwHu1FpY/AinYKJG1J4K0oxkDAjepBRF3Uhh9FORffgkQh8ldlO
NzQdNenxF4BV7KKvaSJfXlG1omczG8HD9V4mqjXzLCA4I1Up6wuYBaUpORAtBDoxNZmeYlsodkBZ
ZjBuq0HQbnIYbAb85eEUj17uEj+ll5ZZeRkWkGKEzFf2KmElIB18ZLxkHBZ58UgBU0ZH7IJXqjAG
oQyhqJQl9haQTxY9MEW8rxNyyxTQq2ZCMx8xA/mJAL68VqcXkuICS1iQSoe8G+1+KmRWJGSFAU2J
BvAZgeDqVQP5RQfBHtWO8OWUWst9GLWX2Di0XLo7DyZk21gzTZIPY667xJbbIPyCKZvLmZsL72h3
iXwZZ11UZeYD3Mx2N+puaU7CUIyQhUby5cw4aDQYr7xLFrqNGhJfYOefiZsZDxoi2ejehxdaHzee
L4x2ycu29/HVq5TDq5HCpBStm/59U7eSCvfPdsFbjXXRy8hYKtT6ed1rq42L4BsXu1S7E52unBLZ
7qpanUY5iKROtn75oC3J04O4Pb4jNHFpKKCciivS2wdTUxKCw6jbIkxPHbKU1RAHpYgTKTkSbVLF
EHskU0OGZEDSvqrdSABEeuMC9qfcPBtpqGhBTjQxB8RKcpPOqt/hHneGrbcbllysTZiqeK3h7EgS
1r5TtSai/VbcBVWnvAwkLTbpBb0ECg1gWWmzsL3hcDg98CuxTbeihEPZVJ2r9kWUcEAK2UYvgtjE
/lBC9OB+xTjaAEmzc8URyraq9ytyyOGwxcDrKeRsomhfEvAy4BcjnaHYU+uUoE2ccLGrtFFio9hz
RZNAerXG6r2lkFohnUhxUGsGCuJF2bEPynr/tfjSuEVq07bvkV6I8FAb3pK+4e18vSfhH9ZW2Q2x
hMl3MTgZVQZtuNevWPNze5+Uh/vkiTEBhgAZ/S7kH2SrQiO2vvkEq1XagZYCNZ0XtTMKQ9mhwBGh
EifkiF7oZbnK2WJSTLQvlCvT1HPRwMqSwwBxTogZwm3tw78qoxRerXZc/0fUmW2pqjVL+IkcQ+zQ
WxERBETs68ahVokd9v3Tny9gr/8sltXZIUzmzIyMiARaYPKg89b0TUK9DXW89HHAHvVPLKN6X0Qr
XHfjXK32zuyblbfoIOUHz/ArKOREH8Or1z/+5p3i8L/OSUx6zQZtma0Xrg1INO8c42y9z3oA1PDH
0WnJEnLlw4whBE0MWjl6yc0pQyobzaUy1mHKGlYN/jLpQmZHRj69zTjNyn6VuKqOlJfalktNXlhc
0PZu2TOU+zNBMUgIcCh5Kc7hfwnMRTaDggeFWhLneBw1xSdqJAYGCnaiaVpB0M4Vkq86m+IwbYws
HS4wXGEYObwDZowkUPQ9peyUtkAmtzz2x8yeoo+rKwcTADHm0QrqqtPalu+/rhmxMdPMjejv2qG4
VODefDPovVEuZhk6belyEEhDWONP6whXwBhyKNMkyyx1C/BK1lplurBkB5hO/IfIam0SjePfRmKS
Y6S5QjSDMj8OgPGl86vBVKMGywHTkqQcRGls0RJ4zJS5aTIT9ymPWEywejNNvUqraYowvbA46CNz
7AMKBhqqCodkBFZjDeSNmKwV6oyQWDzcj09lLFwU24RgqjwTX8i0AK0zid9oEc68lEo0V05Oj79a
l7aI1zBQ5ErBPfpCAEf2ygp/VwqqldokwcCgM/uZqrZUGUptlLTUm7DB6HrvEXFA8CfnJHNuEzMA
LCrgZ0dgTkWK+JTAnAknWP5hg0NlpnSherdAYKKEg80TMkRVsWWle2X/lfUUYI1LWp1YG7JxtDMd
YtS4bBsoAKQCkGPF196AtOYZUb6jCoPCmS2ui6IapfQCYvOEKc/bNuwLEY4dsn4Tyyimye/QZ2Df
6Po64ocv4hSlbQpdnzYpOgFwdpR0bPgsyFe+SLKuvEwalQiNFrxUomOO+J0YT7+8yNiq2f7rnbRV
umnr3D/yagcYBJyiFtaonQrs+RucecNC0OxXyfEAqlu19ol7y3Y6y8JkpH5GcGpdkFZI9iftAzGl
j+2k9Xakg0hQMmsHSqC4itEUaYaXSHfV2yUOrn46exoXtY52BnoTkL1k7soNFH4pCKuHgox1hj7d
RvRaQmzK2AaXScZMiBSiQeQlGJPQVKGaBiTnk1pbAsrPxeHcKP5HppswnG/AzqplaFLSXKFpQZht
laf+2/R3WSzqEQUM1lC3Y32vrW4ZkKOrw3f0jsRVqMN/VtFd6Z4WqX0orFdc9KUQUYOZI188CYs0
uVRoY5S3xQGLpcAsTucW3u3dfdLise7Jv6skMqlmymrn0Drh86YNn1IH31awVb2mNiYbsMAtsxeK
gb6uZK0GisoUium9NQkRG7gOvTRixRl5Avdf4LYkuvuv8s0PhHD/FksmoOy/IlGVPvOUTwuA0U5D
fVXskRN3NTdfeJsbt+vgSLGtiBm74Ehwwz8AUU3lWlYq7JkaHWrvIDzhxrBcZvMJ+DKIumQRspH+
U5pDyV7YqARsWgsufOXYOY/giAGz3muZw6gCYHW3DiHUWIIfTcHEG2hoqHPz35GvCg1SGlZMFS9T
mmlpMrpbeoL997pN0OxlFi/ro2Rw/EmVxY4gb6WsOrTbkCBk/QCpVvCidFjHQ/GX3AveBChaRoS9
cz8mQVqCFUVTe+vp8S/uYZHR4dKJNzgKWnw1ZCRW0KYH6+04/eIXCfIF6mWKrtCaCIulrLqrY48/
KnbZSstFydIkbnLw24+wPky6pbiGRJ5eDeObVd03vyysvDaIZpV+CzqjWj1fNpCrOplmaHy+ULKW
FvsmBeIsi5GagINC9ZS2xRvwZCHFGHR4kinvwIg5uPwTpC0RK5wOzEH1m6zWdGhR8rD78vskH7hZ
z56JtpX22SyoWk65ZcdLDRL43w5g1HB8dMiFL+QIA23qBK2cuc4kDWGpuXV0tWv7LwEjKVNa9iIq
yuv0+oh0Zgjw3tR61DmXrUaCfxMrlwIkgS1a9nlPsy0jsPyAKF7ictCuUj5Q43vtnmLHGgdaR0Wn
l2CEgcgjNYx1fpXfCezRi5yaNLu7LwX1P7vzVm2W0hiJNyAz3FNYVOHrMtG6DHo9ZmUXgq0F+sVa
P8U0rvmbZPatW5ZdYQmsrwR8SryVQ+qWnz8M6fRmNJWgsQf1M7wk+2s1Z+SaZR+yWIqcS2A1xzVv
k6iPx29Cb3R8BHmroaZgb01pasxRiTfBf1GDsyMz0tyqFREof13sKmg9W4NOGGbpOg02Dna9U1/V
bnzykgdQagF7jBLYHR87GSCs+EAECONwkMfQ9JAkyEBYS8kRvM4z4Gjvyt0LTyoCZV2RjucgHWua
FtwBxVaa5yDllLesmHpohmHGxFkhgiq7QKosbMMsh67YQJ0WKPYcVMCwCAxYD/l/CHex9FrH5oXd
lvir7JlOoy83kwfKtdpqOxRMmbOoWYMfrbInqFwrvVZK1nrWc0UUUnrOtKQLLZ1NnpYk1ALV8UYN
PZ0v4QH9IgloJsz0iUOAOnnNQh9SUM4AVhSgdwMUySnCRV/vVGOxVhRxRdRJeEBUc8mQfqIghUkp
y67kpAmOPFoxtV5evas3OoNaj1TyxTGeFzpm4BkQv6dyb5mX0paDt1ruhWMqvLpSWAXZdw6eMur8
ft2n5ORs8Y72bdDJhZBajC9YHQGKnHo7bpS82zjc2MJ5dGCoCBiZ6F/r/4kdPXEndVubcixeNZ5y
IQHr5MDQ5M9/G8rkh/63xumVJja3wKl1nlR6891VlHWMdVRQl2NDo+NeJ04TJixSpnjdpohU2ogw
cR4A4yGCBbgRij9aEDGtCZazeLkW6lpSZKpqkeTYGtCkcl5WSQafWmCppcGtYUqgtQCguhPJEa4S
NuE7w1nPB0N+/BNwor6wof6jU/itRv31q/PbUWgNTMEMqslFCYJEaMGWWEAVTtYPGijc1qo6lbxs
gtU8l13GWSM2rQH4KJ7dHzWU0+zHAky/2y4ZCuZ4TDN5pK7+ypoZ9UJiDJ4I5rUJWDJd/F/hOBAy
6TPPM9DyFy7CzlofHXnNjsd18oNTJ8OhcrRyDudyZ9EkhCCKl1Cwn6dRIn7cKZPLtlj1qn+zZD6B
5ii3qCDZvtHMQGDXKcvVc1LIHXqnMhE9l09GI+MG6x5BEfm1TsgvojYxYkGSMHnU6+cbTvB4BD4C
YwpdcvheYYb+k6SyJ/ysj49mu+wDawzATC/Wfdd6jC9BI7zFm8GBFJxgbfYKjElpfO6e4vnPcUgf
gPixuK3L7XPriJNnlS7cda8GPkyVLyiBlS4AzUh7nd2sQZgGhSKseZSHV7WgGNxezUt8JLsLrzg2
YG32sgzMb0AMkuYtLvyhgu8Vx9XQjI3uffIaVWbXXiNmgO5biRqqfHHZNyZIqyvNVTSkIs56qvVD
8duzTWm0k/7Mg92vOdpD7G4WiKwavW93h/tR8SBBTo82sH7Vf0+MIjtWbiOVafS/zA6jC8rAzbC6
emKIby6Pk2PrvaIBaBf9XXigXxfu7/25V+iexudptV2fpeELVk1091k3tLDJW6K+rvd5H7O7XXzb
SViVw5021cMvmcEKzY3hehCor+Ge9S/jF08dNCYc632/DMQ83gxOPKmA7L6botGdR5cRZ+EUmOHe
gUtI7zGav/5FyNroGPfsxNjZiYzooHx9N2nOu9paEZyrghU1rJVBuCieZ0xFP7XAkpaUcni89klU
TIUWF7Ax5ddbWPWI8ezXSEm6tpQY2qTtqYqw8uj9tp74cSgQFiT05gJT/ISOVEQzujcNaUwCOPmv
TltY1bD1yUMq0TiUEORbkIUFioKw1WdtJyy1saBgtxQDZS7GiuyR6uHlCSoLx1/xGQHEQu1+D9GF
2ym8+9r2fCc820Qi/Kfxie0YnYc1mhzUmU5JvSLdp14oV7eMMkvIYX39WtxpjMQoplNKxVO/FL3Q
K23dEHKjZ1D3FAWGjeku2nGWN9E+RLK5Dx+Yc+5j3R74feKROX2M8Z20q3yvTk+LK30WZDN0pV9E
oZfEh6Fux9Q6DA/8Yd6f93fDeZ+2PPS8uboV7zYuT+kJMDamG0w307G+SnqBxaZ7zT5iWWh23qCh
9FHboT2vvw0Ttnq1+Vg/1gd3v6BJ0pRmRB/aYjHEAF05hqvb+vZq8WVd2k3oEDJNuD2n+/Fzuh3v
Qb6rA5PtPT3h80SXlMv4sb6CsjRPYz1J91XOljl4GN4OfBv3AqZU4me4Kqfoi3fpc2oOSn1zsB2X
ewBsvVKfPiZeDc3Dxm902IXaT5rSf6FaovVSiRZpJYcOIw38+pvnu1M5tGi5UQZtp12KaZ1YYq82
M6q6RoHMUuHJGiOUtu6LcC37/0bxS5wAzkDPHKxKf4Htiz/G732WLJNloYyoqfkC3Mv+lwkYkmaR
+ZPWQ9seUPL9hU6X5i6npUnZCZomFUaTXentWRNj49Ws1NtnbAlPC7M8OOMBBJS4LS2/dfvAOrG1
UujXZ7uBbWKlRdeLMg0u0HJcW3SqusHDD4pms/JT+kPke1vUFozLG88BfoALFnMdX83m5mzfCDDq
1gZxFr0NgGPP1pfVEtDl51Zs1rEQHVx/qqNrXJwUl0eyfd8cbsfGqupjtjpO8V4t+BU/gafSf9wR
ETOHJRNOz4aVcT++QMG7DVA1BMdoO8io7oS9rA9ajs4v4uPfjBFGK8VwxNJElJtro5kXpeUmmB6T
u8ZDBxI1vsUku8Os3pA3gBSMBlRGZRazaUqo1Bw6hAqD0AupMfnEopvm77PNS/0eLTkzrE0Xnsh6
214nvVdz2/tQPhBiq9USmJEAj0AWrAxsGP4hQQMKPwILgZBF21x9u5thJSx0z6N0vV0UQwMHThRJ
NO2CQvFqcgSvv4yJ75R+GcLXMsTJVkVTzEWWsNam3/BRggTvXsE1WxvnTOMfyghmdAyTQcPleds2
U9g9vCw+PoXh0X5xpTvEwftMamFhVsXAEG6mjY5nXP29gK9Nq936z306//vOCjMYiBtv3r11mdfp
hzEo09OIihNy7DnLSbl3C+s0q1tvhpcR9DJvM0SBRzVvVheNMXiNDfpefZx6jAY8OTTpHVTscyrn
wXWIW0i/0avE6fhnPI+h+RFKyMU8A1SoX0OGxoCa1Qc8WWiGQYxEpEQDHiYIpSYsOlmCotCJ4Ecx
gaCZ/s7h4CrBUgykjAxzbeXegrxJ9CQdyYtxZR2vACRdkREJuUh9vKZeV9m4nqPiu4KmCzU3JeJg
CqJQ57jJbvhsQYSlCi4bQqXWefFNaeMLwVm+jChjVys/vXmOu9/pKzJ38ECma0XNq3vmFPJailcl
Jjz4Fe38Wj/Fu5IJvn+m9Xx5yqzyxBmYBdzBx/7UvP6WiW42FlcWY+MWPqiirE1o4lyP8TZpGpzF
ZeWvtn4T9mDsgm78Yn3CHeJZtfD60mKr+XUr6/LksWARMcpWAVO1SruKxRQZ602e5OI5qhFYZgF+
+3u7PHD/tUjTnlEhbV7+6kdqTsD7j/VtgbkdfbmQ9VLx6h/9T1AbM4QfrxYdYaKXd54yZIrr4rjy
dxltZsm6Nnq76egzLq1p6XYemm0aIuEtRppzbiEu2GA8hUoGKi3cqX3zaFgXlvFyK2FBZ2xrpimv
DMChMR9wtyr7JbrRr8EteCSvUFvDduT9Swzp+m/lt8yMiK3aJ/iEx9n13jyNCtNLGKvWwcfdMsKO
ETGOzjtkrfEV1nNWCaBdgdAk3YYk+EshacJ7BO4IyOE5AqYUnKEqkmMaa7wN6E33VXihGpdp+CPE
JI2FmujXp081QFOSuIxZ2I5WKaUII3ajbgwiv9G71bqfxfWXtSoLOp/g0gY0Q+tZbM5BGttHvDQ6
DyLOXauBeQsCQabDCiHOGRc+2rNUsEN5RohurXMPm+f+182l7zSlslV/i1VyHfZ6ZYyo68EtNAko
KlfqF+fhY/F2q5PrajO4diFhT4jFewFvTgzlJmS3cFuxD7g334OUliIwTblWQKFOTQPCz6b5qDRL
o/TvQujzaR5mLBwfnrES+R7n2l86IjIWkp/kb4d5Q50QvPWpNMtx+oc8v4qSrjdfn4Kyf900zeUG
6VXMRHgbmd1kca83t9gxUI4evGdcHLha7wYIleOkzxHoVpNmmUNroQBKg3RUjuftIj2pKJvQnzww
bYcJP+YcQZmI7xD6h9ufc/frVFonp9yFSEFAXg2TIHG2doNFEa8bSpz9O+yKLdco4ad993hvrGL3
XS6ABBvO1MWGBohQm7Sd0CPt50Q+OCifyOYXUJWUdKJjEXkTlNFKRuJtpMEGSTHGmRAwJJ5Rll91
xMZ6ezlB44HWUNj/ALkislu5goCYkGOiA9KjazxLAmPdckO2t/VZVft3HJM+SJorGZ1D7kg5NYrM
l/RWZJ/fjdMf5KAEwqRVRDhO+U1UEOlu3/8plB+t7fDBs0WwyD4eAfbqDV/r5Zto6Z/2vCd+Vm0l
7XGx/fAfTyopZe/VlpOPTKlkm/NpCWHQdqbuoKQZhB6ESNiENiXSkKLgVhhWoY/lDGpnlSVyn9n3
et67+FiX+fIW3LuPqd8IGsGRAvlUXoWGU0amfue9tCtQgXgPEeFEC9JfJTb+4pO6/W/LnL6vgAZ2
FUeqva9jl7jp9OsYSDd0FrZuVlcRj+z/PcNy1xuMqXyUyta9Sa/PlhFK/WFCtrlkrJkaJlUyMcIZ
Jyj2nlQr9bNOj76eO1e2iisK2p3XkN68MrhiiHwGmzjbZ5SFKJXsT1Rxab517iBfZ38KkAGD7BXw
2XnHleE3llNDOZbSEEcQzKgRS1GHdyDa819eZnwiX29uQuQpZTsiftBTV4ekVE/MgQ4T6MF8Brki
ieQjuEx78r/9wM810zJu2i+iGDCx9bnarBlNSdtliIvzeasS1VvSa+kldWv/4YKM+XiE61OKM7SG
PcbaGqaJW+Lo6HNI+5prJPHPzdyLCjZN/bJ+u3IxwUsPL3HOpE6AOFiHsa4GHVo9PWc36QVqWEXD
PD5P8A63zxOpLlPkawV2R0kkNT9gNHktafDrM67I4dh/OV1YOrgNzqOs5nTjSKocy37otuVVGrZB
hZ0LmgeEOFFY126BXI45U5sbR5MICyU+YyjeSFY4zNGlCc5ObmlACNw2KSBom2M8W7XlsyjNr0R1
W+tvsppg0f5vg1bhHDufqObv2a0P9sLic21hXvBx6I4lVzvtpKR2E9UoOcKpK7mgVBVXO7di1LMw
tub3W0sjX1eGTBxEj9zEX8sHeVftQ6mnSCMqv5A4c+1T8DhAcRNlMpfTy45AtTkZWKNg6Xy6RLpd
E6WR1MR1iiHuqfP9lUSoxPpoF0MgmRb5QQYLi/h2DGSIJKDpA/Pp3yaEmt6ChHb6iwCgmnP2sVtl
ve/QnwTivMB7RYD0tgGQoqic0XkUHdJhlD4Am796WAV6Mlvo1hEo1WhK135y1argxg7ozXPrJPUQ
11uoVAFMngHnWnJVUcqavgh2Ij/Ig3QI6YM5dByV+sZS49E+EhtFaOLGbEOfqLptRCRd8xtKqY2T
TlQWx5qJWPKBMKTkvFclOi4/UJCfswNhssem9gS9kfae7CTbbh6IEqQkdMuqyBPOctPH0dfswYih
XxzvD8SQCvwkCE8t0LijQ+TvnEeSLW5sfaUwSSahTUjpNdjZGK60hYAzPGS1lYuFZLHHpbiKOf0x
J1uSHNmB3b0D/pRTjRmtQuI4Mt9z7WFupilUE2lWze6I0g2wCRcOEzzdsRZRxVvkwxfeuCwmwN55
wMcf5ZZ4p4HUTpIgCfmUhFIsgX/bg/6xkprxmTmlou4XOEgaF5zgQFp1lRd0IB+UG7BeGtTh8kAH
QPAs84DpcpmTJrSGMol1K61PrzRI/GpgWsXehYnN5GphSshUEPnqq9FPogec+CNQ9JUVf2QzpnBO
3hDvrIImrIhIb6nYP2f511V3ERTNSVD1RTc2hqrKISommT5IPr8TuQf6W+ZczONUTn51VMZJevnn
UwmqAMyps6/nXluABRoz0unQX+0/yIm4T1XCFx5lecdr6U/qnrRGRYp+alADCqwdgIKG6E7GYFiD
WdtJ2kXIl7M9dCEJx9Z50NKrGnZ+cYklLGx7sGb+8hYg1iIZgBJSVfD4T4whO8ivzKW4Mr+hpkwd
a32dzGAthDPsRnO+tAZLOpPb/QYQXOs71xrVICpCdoW8boCFa0gdRNzVD7LmcKCdOlik1DRi0DIr
ni1QPe9FD2oXkX3afCYo77W8PjBneRHPaMt/yld7GSoakPrV/IMSAjQBlQZUsUDPR3GIjf3KeR8r
zfLJSApiRWa07EDo38Dh6Nw9dhGJdo7096iysprM23II1FZm+nwheftM5YWTb/qr7tcyWyd80Iyp
qkyxpZLIwOOSzQczPggUK0SOwNX4347IxkVmLti6Z91I9JrXbO1PHHkLaA3WO7/aJ//CdvMffiVz
8zfsuhSlovI2OCpa3y8tLHCoiSm+oRMD+aP7aqdRBe11zi4ptV8Q9z+s7StdKxdGP7VYjnDFjcly
igyms6/hJOg2r/t/myY0sp8XJFWXZV+HXyu2ogVtMmvV+jUndDVZ0SLt8h6XP32QTzt19bFebVZp
t2AdO/u+0TnS3mcfFganRXX6Gd9CcRQ2gLIUq9sNuzjbOzLXVUQcs+pFE8MhNokE6XIRkphpuSXt
iP9Q4M/80Iaak1hIDUanFoUW9AZyBf6L/Am0/lvL9yHNIC6hfs9CyXCT/7XED5TU1MJEFT2w9RoB
oEJtFfTuNvfMZCl6JAD/oB3QxnzpQ3J1xClgfQvgK2blazEmVYgXn4Cir2BjJpQle+oSQPKsyZv7
1ChTRWywAjgdJJV54VdpX163UC2W7FGOCjAWL1imfmzqHD1mHWRAtrR3aocllEqQsY45OcvEoSTo
s7sSUooMvkDuPxr40CGj8DJcZIKd7VBEdX060gIMH1PcHSvN3fpktGgZZOFArGdT/kRf/y9zEYPa
DLYEFEpFgHn61YA/qXg2mUQ8jD5/HGC9oyhfBOs+AdBkxsBGJpotEiIqro/BWgXZIgpS2Q4ljP0y
E8u/TbslN8zSw6qtiM449COwMtAxndTEYlL4/eXFIWDhmjo7hBpOylNkg5Df9q6mkHxTSJi7MxUH
GoiaHHTPBnNAZ0sLVY+LooyN5wE6kghJF7IIg0h/y/WiMEeWn2+74ZHOuPX2ibKlVthtW7XkxQ3F
EvFPJL9e+Sx91ye31K5NG1y7ipKeBF6PFmSJd1yiwRJdeS2aCUTleH9v7c54l22fneKreV2+MCs9
uulfBR35q3mqRUmp/aCXkmHPsQeBUyKreHqROGoCzpYgEqVrMYY/jTZtqilVHHFKU/+RRldfKSu1
blBWftL+hXqGWIG3kXrK4L6BASoWqESus007t2J9Zp6pNffaPXdKTHSaYwujE92gwRir7UepeUmt
G/2mP12zhODHjEskkOF8kPpf5+nhlITlYjclC5ilxIybsBxvli8Azn1wwCLu1iwHXzIhIyYncROM
vvDf1Zxw8qsEA9ksV8QHAppdWPRvnD1KY3B2sN0TTbJDt2z4SxQv+oUe/OjOBuZy3g1nQ3aTzTn2
vXNc3nAExXwuotN5mO5a9I3pYD7LRCm/ec42Hhr38T76+E+n0r0HlU6xdWa0aQN7aNbYscErSPt3
YoL+K6hZ5dYrLLeus5fzclIawWC/OtjtrdNIGyWq0TwqnO2k/+7iEs7lGyT9TS/pJ/1d7xIY3Ru3
S3AbUVUbHQZp/9y79j5Bo7vH6PFAq/sTMkyyE1rcUOGCslPysLYE134Bw/ryLjy0v91CWI/m7n1J
05t6tPVezi28hPQ38e7tsrsJCv6ly/I5rMRG9PBKOJfKjIquvuPX+DO+Dq/DbQcoFljw6j7Gp8V+
UV7hMNUvDMxeOq72Kv2NK6OnM+GK1+gUsu280nfawVPOoppKPaK38+sBveEHlf5+3BgUPaCcdhEk
yAdCWn1X5kCmOjd7R7nD5OL3sY7C6s+7tm+dR4em1S5V7WEp/kZG1BjSsTgUz6Zmqxa8cYtOJTD9
AkXGeiDBsYG0qLraLw7upQIQW0czO3sB7Z78s9V5dUvEoiSxaCK9D6A/b1Yn9qTV2GhDc9DG7Euj
eRrwVKeggBxTWmeAiZiDVJFaAhXsDUsJ0O/TfGOGANr8bs8PYL2NwWVsXjs0wju726+NpQ2WmsSX
CN/Hj/j1gzWyfXt17jfrfXQvpv89dpIKWSZDnnYw1/UBo8ChWpzb+18s7H9OBVxNm1cI/sjKSogu
Hm66c5I9tua3UX1P/KJW0AdCJxcj1JfZSr9WlUDFuj+bxsNKwhJ+m4vGitVjcQqpsig3rLWOFAyj
eatMCNP+gux7xdGu9wqSnzeBIan+xebaPkPIGNVc82wX4uIzKGDAj1GyYeOSCkQ1OdUFXp2Szj7x
CnEtqkWNuBEX4rm7/1OTIszIQv4WktbGjHGyoajA3TVUKjGvDtYGosUs0U2DZ3eP3V0jvPNdDa70
F/4GO18dsPR97gooA6eIn5O7Ier+n6adO22dFFmV3JpbYUuQI5UdLb+5O51UOAYc2E231sHgw3s7
h86LBjdqcXMOP/4+2iND1WMRnfKsqsPE7VUxNTT4C7+D73j7Z/MEAsdvnskw5o4bAZOeUO/Jaa/a
bwSVnvnf7fxpNkCOaj1ej/wXuzmRQgS9PLHn05vouVo6H0SkJ9wT1fbq4hYcEVuhr9I4CSd+Nin8
tiQrCqXzBEDhuMJ0KdfkWSpSaNL+dOQ3gbyDZEGsB/mJFXEU20Jne9FSRsVoTRUX5zjA45lpTyUH
EQNr/Z1bcsD6ueAP1G2P7rd9cHUNyoADfJzXz8P4snvpVrldOrkVctptUMz/YLRB4tCSt+bX13uq
AvHIzDvkbSY3u7mTdKAD0sHlQ21CFst6v4/3bM9/SjyfieYJge3ZVkavrPRojbhaYAx9iLdFaJbs
6cX1L0hASZpMEXQkqIWomqv6cN0pQPsT0V3gicJMVWBE+fhmFq9X8jtouS5ZkjOPX7RjlucNTDfx
PC7Q9zOF+mgoLxFlyCKXXelopYUatwymGPWoFgJP3Qk4Q62sVbu/AksfrRdJXu+5MtavlumJmlxw
qmv9RBtAaxURvirsFGIr2y9BsUqEud4VgH/acDzIaBS/J8eMub3LxujDNYnXCPjPSfNwshukzU9r
fmPuILQvm63jJqjuJ29zWl/R1YlqHs5NBa/gNeiX6YkAXrbpk0MoUWyfwHAIV8JCUAjeWEQKz7y1
ExfTPpekhMSEiI1YhWHOhMsuaal7kj1sOmJVp+1zxkwSyQ5iXVvtv9Qg6sUV8WAwF/rncTLUpfD0
Enfe0aZc55rik693SGhwV3Q/0ScqcvuG+uuc3myyY9z6FYatv2WrBvjZeGqJ96YxnmlFXwdHtK9T
AnfykuwBBI++sgA5j5qOLu/HkKuG7Exu72XIaheuoUvbHKv1WK39tU0e/SJO+EC3V+eKDCmOPyQs
XJMsnNfupk3ND9GOTCYYyW2Kl0jmtx1Iz/SbfA4vccneUy6bo+2GP6Etpfyx9+jVQULxbip6UFal
ziTKsrJ2NU8ApruTuHtKdN7XKeMVWoyMkIRzN8mTMB2PA8f+RiLrC1AounX/2rl3aqzlCQkxQCJe
8gIZlIjl9yjsiVYrsg41xFNoiSklQHojkNelIkVtOuGaVJQtlkhXK91S54DRlExfs2kFEvsFRPxm
JSx+ZCQf5/5yi8sNDaPhppzbJwXPIS4HVdhx5I5UOZc4W7GxCndf3Ue3zFUU7ALwq6AWfu9UN/Vj
/ieFFAkAYTfbYP5AGtjSBqxbCythwzfKzUp43LVaJ/5gRIXhnaMXG0erEtfiy+Q22Y0KRMSGhe/T
6DB6TY6jDXTGur3tFaIjlpzsgMIBBQS1BJOGy1KA4XvjpRj+7ViMndO89X1iUVVx+HQAbR/nPB9X
6SwN6vOdvjnJNe+7cxpoYEEtRjUWVxJW9Mpbe550Tc70ojatPaFWJt/29ejs79hxA0pVx8XhY1jE
/HKxw6R2P3nCQfsAhX4bUQmOmtxX50YLW+D3ugGNtOgevva9YG+rdn31tEuvZpUFFHrTq/lcPl7D
5NWpR4bzaKEl73A6zHTfRp9wCMslrz590B/w2zuElU2L4Hk/h8rRMqDeq3pRw3jWIOT7Ik+p+TeC
hO52Z5eDG60nWPNXn+kunvfkX5oPiaziA7ItU0GtRxeCAJUXlHh/InVAgMbEXNijIF3EcvyLHlrV
ZqmwVZhGpQST8EqImZus1Pj+paEY3Hn6EylJlQ+agtLc5S2hZEC3UnyWCxYpHskkqbGUGglwCcQG
4Ug5m0IYjSo1H4TJIj4KDiRRGwkoAmGcODjQKTkdCljQD5pNaVGSZeh3UMuBICaQQsGCSgGR5qrx
gZTUef8UwZNvO7FGaJRABpHE08JnByc3VCIqO0VB9ecOLtDnjoFNZasYgfuDOnxjXdSFUYVOMeyE
5vA37WUKFNmQQkOkphJATeE+0T6p4vDpqWwhh141lKgNd5MaL2LEFVdNKBWjgPfX6C3xJgQTTqLt
ySVPPyAu7QZAyJYzlBd0SKh7mrsE3jwtFT0oKm5ARuRDmH/f04RClYkG2QtxJ/PGFkNJWpMMTZtV
hr5K4BM5GlZhOtH5brAECa/ULgtmUbkWIyw+mlI7IoTBtg81oDckQwlUBY7ITIIttmQG8WKP/qJY
lLGlgFvUKElA6E7awxOL24UuGUyN8tqG8UVhHRQP32Q+zxZgjHa+Tr2VOjwuMEneecKbYO9Nbqph
I6acOGqaenGgZTjt7QctMR941EpbcczSVJOfbuQ9b3xr5GVrZB01X07p70QnTt1SD9IBLdU78JnI
Zw+tahdxRu8W5A2wb4AmJy/TrSAElpIlK7b0SXE5tTorssa/ESNpiYeKgWf4UQ0ziN6JprRWgC3l
+JI0HkMJDPQSojNkL8VX/UXVepFJNhQHnq2rr5zqQzk/r9fLlEDORookdPlcPDECn3RQ0KvsWkOq
+5LMqHJvUrUXvUSlfWoXqahGdLUD8IGWIr7Htw2Bq23y84+o97m+Q0oCk/Qq//6wMXQYq4O4CCwv
S5SD5o+q7aBLQonQDWSvpl3kh5/pTw+/HZiOCheRfQh80scSNJUVc1BYRNSWfBCWSVT4US1NS9a8
Q99gULLVBCCxYaPypUtLOVYDVtrAhirhUWayY2fmLUa2UB+9C3Lb5dB13aSJLAfQJ2L9lzDIiUkm
MkhMZMs/jXzRHDc4gKLWrbcQ8DLLkE/gHS4PIkZ2gDgFutWJBAGDzlofWgHWmvJ7imMkkf8Kcfnn
yGWRQgHZh2/iVAoSQ1K6sIT7qj2ZMnvV9NjPzOJ+i3BS2KJOneLdd4sdBubjP/xsOKGuw+Ob1Lsd
LtkYVI+tSHFIZ5Fz10bRRd44iTUlygjF58AOY98HZFv3P+0dAVUkI03EphIZXfSBATJ0U+OcOkfD
LUj6DqFMh46JO2umxczIG+p3TSqwLnIJiEpP/XWfslMXIw+ATpiqvDT5lOTxeugQp9IhL6YjLPHc
/7Dkxcz5K1gc3x35A91hMjnYRdeRDf9Cfv+3QDoxmXuS/tpYcAlSLDRTMJkwIoZBL8UUimEpBoRc
xujFnNOPyLJCmC6eUKZqV9eikBLdFIcZreLiOaxCmC23C1PJiaQbhjVIdpPzrMQolQtmZhkC0Us8
dFxoRcUSt0WXARfH04cZqNGrIiSqbEV4gexAdOqUrAhUhUGJ/L1kySzs6uKUpGuh0NNFCpvLlPlJ
N+N86VLUqZw7/LXuBPJdYrHEC7u9BJs1mDQ4jyIEb1p8YarOjqinARsz3qdclssemnI1FYq5tE5I
w1wtarCJWo9MP4fIV1f+8ucOtZZzvOz1xPgZihqkTWcfE3jmcQ5spFX86WVE5Qm9sWd2CKQ5c4Cn
aWYIcjupD6p9Zn+WAET1kc7HnquvkE3/T/4cTdRVUQ+AMwN+rxuR31QlOnLY5gxdDMQSwdQ+aTAj
vNGHkDFTC7PbSa87qfRS3+dazyF8BaZAuBNSWxVPIHEF9AvzhHarTohV0ghZB3mEtjkEB+vQl6kF
NQyUHdRTqO7Vu2f0I7suHYHtRZbRkGk0PNkRvnwpPlWtUHPaXaj2tFt6RlILp3Yii/YZXaRnJ/et
jy88l2tSgbEzWf1Bj+acfGlXQzU6/ssMBhROcGVhdIbvpU6d2FXD9/K53Ay+WGUNhGdoqxOTq6Sx
JXvTlsfaaoyVS2bmHKdcroKTOIIYfT6171qLc0IaLwqlNCUSyJDood7Ju8jLu1bJDMUNip7kZzpg
uW19IyhT/NGpgRjzx1xK1JM0221Gdo2SioaiVgZ4a4gUhMPV+tCV07GmvFzx8G+hYeDJaUOGe4D/
e9SIchnXqp9CRhA1oZGt0Kv87SRp4vz3QZ1JntiJg3VeH3hpqufb5jO1v951zS9l9trsG14x69cN
Zi87FqUbOgCdabdDTLahvSYmrH3E2yrTE/ZRBP+F08pu5lvR+8JL0yeB1j5+k69DxCbFl5UADxqP
qzyv2+EVcOBQYIggmVP7rw8o5QIGY3aaadjQl5BZDeNViVbNLGfXyF5KXk8qDKgIOKOkAPivYBG6
G1/Ff8q9Z+BzFJw0AughTl2UZVUph7H/hu2b7yqUy7FFpWns41r7o7i4/Lixi8vtYOMVJzJoOo+u
NEP8Uf1cj1TFEt1wZsmpS+DKhylxeBA2t/+iBsQaLZeazvPyMDbXJJhGl7/kHT+zmUHzMJA264Ki
lMtIU/0FI//EE34MoEZPSeBsldFolCVv8W9WRixzGhVHKheAs0XqeHFvrhAn00uiQr/RL7CpJZdh
y8MmNL2sE6HU4CSGoBOAfnG9Tcx9bZ6i/SyxABkoukjVlh9CycbRsVey45mL3vMDroMuw1pmhuje
jDRLLomvLCY3ps8GwqKap6BIXFWJIcRllekI5s9EkLlBIkxI4Oc9sH2uPc4iETtf6jQrat1n5dXs
xsWi9xIrTaQgbN08rcx0++SUjwxbB16FZJWCJEULZZGtMfC2IQSxgkvIxzSueVfRm2IzRWZm24Ah
W7JvcdJ9Uz/uIBaayqYWpKv9oV/yPlMjyTX/lWkYBRkhHqgBcqkbWM25+kQBi0JP8ghk0ZhU1LzH
Ije0yuPAPJFiHWWBlF22UinlHCph3jsiI5FTkJg0iPAV7SvmF0Cag6QKyAmusTXJuo8qoEeTInUy
5T6CUdUPl1NCx3G/i1chvoNyQTwG9OMg/YI1gHA9vUENkcVyLh6vtoohNkJwT3IHd+GC+nwfDz1r
j7wQFgHsAD7p90EQmuFt/CrzDQq+AIIGi3peSsob1wovUeJR0JlSlT+fThVlabLWiMn93+qZWZtg
KBXHc9IYSDkz1T9CGplLW12Q1dpOJ0uRvA6gwmkVQxWdiTursaU9FG7IvnJu9Angf8OnEb4JNCia
BRYRqEoR4eu73K1FIcrUu9n5lApMkxTsEF5PY1TvkIfuWbPkrCfv7r9q2N65TpSW6UZuzYkTHYzu
eGSagrYMrkqV4IUO7ymnC3RThUltVVTdZs5hfpLZLZV8XZD4HdhVi9l1Mdp1YM0cGccjXZ2oBCmX
TmZQSgiJ6T+VhX7kalxmKNltlMslu+xL+aMdzpaCJwUwCfkr6ytUKNAIUFwaRfUqnjL+msdIyTMZ
LgMRknW6NMQgI8YZYY1RB4+VBJ/SAKOt9abE9OxqQWG66itHViieE8CULhEXKYrVzAYDmcWJ+uuv
Gi2MoV2JHgLG8yf6DoZdDrm87JNlpN5ofXfNzDPuRqsQw/1VizpgFlztys3+76XLD6ivwSZQZ7C0
CADHkBtgfAxHijO2c79E3N+22PKi2efIuARmtyZerRoy+ZZfb6S/fSW6Q3lD0U25wUvU+9D78aA2
e2bv3W48WLY06mWNBW2G0aRrYf6ja+LCQixHz/GlS7TdH1iD/wgBMzU11nwkLqjYJTeAQjhz/XfG
HlXYpdVHPQs1jWbNWNWkaYR/lLSfHw4SK6jK1vqIdAnLnGNyBePHOtALhW4omff7ga+VvrSR/8fU
eS2nrm1B9IuoIodXIQkFssgvFLKxECCQyPD1d7Q4u+oeHXsbjBXXmmuG7p6zpkicTP3EGI0u5Dz0
cQ38gqPpzM1HbmVeEgUFEFwPMXiBpLipTWvXET3y+3n9jYa9JpHMszxm+RN52hwnXlZKaR7pIzAe
rAZDBF+p05x8EoP8Q3lY6WvSKrVRRIk2T4hjq7XtzNN8XGzbunn/2OrCKqGZA8lEeCeuV5YI2k4o
EFehS4krbPzWqf3plqhiQEJS9osEEjV+jZkGmzCCUpPJ9WSkpyOPiC59jHTVIXCDMkalbStGVwik
ReQb+At1oUBBi8+OBMnFyZNrAlSC0hwW+gkl211AkXYVrY5QiAttJYI/lGlj75oZx+BKpfYUHEb3
aW1+nz6ntLTqNfxnL/Ma/p3kCO3c+aqQ6aiSS76Pv1nlGqw8CfsC0ZhJvUIT8dZV1kCCQLoXKsX8
1sc5mRvgVz72ckjZC5sk/cKvTVK+QsZ22wGBMafh8HAoFJ6816/3T4ENp69GTEIDZIJkrRpU9BxK
ci/1OyXXFQFNTed6nMrx4B3TkJWa3rdzkMytevMdzcvOuNZpa1qqkjE/kskVrlEJNpw8jR7ddq0F
HySqsULm8adFsEd3km5pzQoPFbJb/cs2dZgt+2H9r9Jt2M0ZmZd8pVeErQchO66Bdxhr0E3IEBAU
CcwiNqUcCGU79hATCchS7NkKVWiSJOTdCRClUCE/2ccMLHLR3JzarAF9i40WwDmUQmfUQBuAIhqg
jR7S38L1YJxDTll7OofQfUO5OaAlIT0JaUhg0iyCZiwF9lFjCEGKE4t0CZebgpt0JBBSUzz7XSEw
vAy4D89JaJwB+mwxeK42+Dnu0Ruh8VweQZGnfJ/YR0JasNkPilKcTomTWT0tqEWU9ffumgY80E4S
ngxdA8vb6qa8yVg7KQdS6IZPwwip0C+hXmrHRfNdINigBwvwVEAPhJpUhh9w/mhl0ZqvwUxTWiDV
iiMnbT7q1ffELFICg01HCi3b3glRkBcsdqK/5rSJ1kh4mN8TmoV+6C8BN3IhH8cTL+s0bNnvOusI
BK465uiASkljR39Mivzwi9zr5ox//5z7PEvyb8033T2M+h/UUxzhYXOEn7RSJXBNUXNHOTKeSTe8
tCjWDOi9jPf6KvvjRKm3H/7Wq2avIUq7IqAXqa9vNPEVFl2c/7LZ0X1iFADKBYHAvRLsI/sLlLZJ
kw3e+erwfKWa4y9SsBOZEOx2ViCxP5leefvU4Ph+aaO1i1j9BhyjfjOCSgCiEc2DAFVWcDwe9eRL
X94kSpC5Yj7yAxWkkNBOEHxRBUGVnYjTuffmRt2Z1cp8ee8SiKgshRcqbQheaVnfqPaJgAKKSWgm
oFKgULzW7k89ac4TagkwBDzyTdGxLJddq4cnJcocWbvstzql9mGYGufJ9/B5uLNEWbkEzkhHPBkR
6Tu5vuXcaVf/8tKfXHfOSv5wMkkmtXcu0tslqP8ZSu2YIyFViZYhx+LU9EWDaKQmhBGnmullbgVl
4KubTOKhnJfMpUrnIr/QhXfhUpObncaXfn2xHkDsIFJBTprEIacPpM/cjfMrWLJiVjzr/7Ccy1z7
gmwZLalJTHAiD6uv8gb3kytS+0G1JuQD5DoAtOMX4yPPSp8V1ZoCMmA1Jy1zR5bEOP0T+LBl0z+b
J0v8ENhfi8eWZ/jVuODe4F1FcBNaCAMWnD2tC6kz3WKnefb2T+8Rje9F44Rj++7UcBefDARt0w0h
EfrUJE2mDCMC1jUlIvOaWrtlfPVvkt3bHQgWtVg9QVQL7P6mCyP0TtSjSBesiBRzpPV9LimIIt+p
SbG8KZBW4USsk9NmjX0imjyOLmWD3NU1XP9EJtOXQ+qj+iMNW0FUD+ZnixMhgT+icXpkwVOy6L7G
AkmzYKYP4cA3P4zBlGerpV1WKHZkdYsYqQfAZemxZNZnoBTbBYnyglMc1UlCwQTyIHISBMGTQwyr
NzGeeKHsQRZWlPZ/HjfW4mbLNyt3tKvKQIFThU4fvLtgs5u9pwdjEMwQ+HrNdplGkht/p26DSAMO
4vUPtjUCeQ+6L8OLpX3rFUsYz6p8CdKs9gPqe0NPtpJb7H8Gkr7SL/IDwiTQAnrsXrmNYItKOcO6
2isNTgvgPO/OelNwduz8kUMG6HXmITboftyX27IbtjByB+dL44+d6ozlehPT4IUmeN0dCyftFypr
40g7nEkI2EjJzmx1sgthzbkD/YKCmqc41dVA7bhqlEe0GGhr5GAMbqz5WNBjrWaT/Yuc5yYFQg9r
U9x2Me5Tl9XSU4sAoTSE04Crydnqov9xAfaYOOH/U/PG++UctiDMCKsdm68bITpB3YpDIbaFiKe4
CcphRNvpr2enM1K6FfAG6iDyyiTveBeO3ZMvKD+khJBfAfrsr+T49JQUG2mZLbZ3wwquiUWyFF6i
UOUKvRQR7oZyUQTc0LDQwFD4qIGlrd77Ckd+xX8UOoskq8990ekKTAC+wMFEQ2A/fPPyza5ySU65
dnVi7Ab5WHRdqSSogCMXXjnuGtKyd1ZkLcYnk8p9W3BXmhHYAPHylsk0X/bUPjkvfVkHj09TRdLf
PDuwiHupLYDIyW7M6ZXo4StUtzxYXqR2w2+xfVwJVMKKxFcYoEoqkdSGr07HiRP7Z9iC3RMVcD65
o+OBeh5IWFJK/IrClAYQnkeOkgRWlRk/8QltdxF1cRbhW7Zb/mWZeR+3zk+6FDXMEBRFXhGZfm4y
3dMkrTQiaYHzQDsqN2GE1jen5QEAX3X2mUiEQq2Uv4OQ/LaS6HmojEtcgXnffzbN7GpUyFOC+6vx
D0NRCfIWLUgkUXWCvol4SdOjqoJLwgEzA7kudHxJV6t3B8FjBccsj7Agcjk2YGMFypSXPl38oIYd
qsEkfhHo01JXCRWJUpB8n6ALx/RQZVn/7rDDZs0+RIbON8NNToclkyYl3eoMOOeEBL7VsK/jyy/u
ZPdKBY2aST8dntiq7TXtHK3j72VSBMNYz9rpo5P18UbEU+YVF/ecNb2UaZ6YvM3IOnDLzsbuag6y
uM1PEUlRMKNN71JtAx0d70HZ8Uf1vzphMz76rPwBsWOu/9Z/pZZ7+m2UzdNvcXZ5oO9anJ2Gl8kN
J5c0+4M/P+0673uXNpmnYXTugM7jXVyZStJ+9kAmlKVuUOlGHwP03p6676cd1+036A/O7t55lc3G
xYzv3VbTzSVeOrSbKh+9y6EblTuVqPN8Teuf9uW3ReMcaH9RJ/30G+XuPpt8Ch5FkHrNXhPdJZ1q
yYvO/WfNfxc7JWIrtzJ84z+RixxfkQ+/vm9esTy97U4/RfJ2qbk7WpeX83za67L1iNrpBVZRk+5A
ADcO9FqeJnjcpAdfxr1o7qjUsBIjr7+6EFMerHrFaQDkANO+7xR3djXtVMFSZXb9Za2pyVft09W6
3NvnhvkBwkMNh6i/yZMyLjXrTHtVa93wzx/jebaaDPGjhcZO9Qx73GiRj9jRLt1IRsnqsN3Piz/3
svGZxcMrGflChz24R7N4M7PK/FQ6twtFeIko1YTo75B7L9B/FVhXuWVdwVGSt/uJ/HTYuHul/fgc
95oHd110mmQRfxknuQhJaVDLzMN1zGkXLtZ5bd299ygOi1R40I1A9SF85g3ecjTNG+hO1G4yv2F+
PK3006mjnwvsjSJwpx5R26/dkNIAbCYoZS+qNnqtGI+zZZ3tV6dp339bdXvng2ByPtMWbUHXowOK
he+j/QRgEuxH1bBKc7KbcS+166TNSVYh7qnuo2A/26mSkliTH4oBp7Jx/oAPMRisiGg8cASKZvK6
W9HRqtbM67kNUvzaOwNB2q3tSq3V/kRlq9VoLZXtLPzgmF9nkN0zegGDJo3b1087wXfqo89gt/zU
/kB7Ai20c+s18/2y7vMaZuTZLgIPtp57/fvAou/NJ2Q52m+RwkKqpN/C44Sehyb1zThti+AxIC4C
/2kYx07pZraWNG1e94vNyWVvJqgL4cdyl9E1mleGr1r7BAif8B/sIxQy/Jl+2ruGhbXzIvgH/QMj
Znub3nqP3rnIyRgN3uOsKsZnb5UoMeFowmtHkB8GfNW8ne0yELe1eUUJskgHrdNGrbvX/nNe8KNx
waktTwT1ML2JoQ7tK7hNeBFwD6gv4ECW/T0y3vRbcLOwOo4Hf4CKBg0byPQYFYPGDzI13mX4MRGs
IfzIGwB/Fs3VAW2aF2tU3D5fEbuI+9gulYiVWRyVrHdXoEDv/FuZ1ZEfhdg+KU3XqDXCap5nR/SW
nn+IuDAqkWUJL1u6T3v4up1rF4aRQ+Pp4GkXl8BTJ+8zhY8GnPTyoBkUA4Apo8/otKNv9GHa6JeD
bPE2q5iWvLSD3Ozf02YfrzB2a6vXCC2pV1jyU9D0qxjqewQG/wInmmWAEsuR0OJSN5LfJuCyz5a+
ZqvUuw8r09s0nb62j1WyvMLSD9fjK5Hv8jSK6Lz8nnxocEs5sLcbvZu4u3ykSQK13D6N3jWj7D/S
3vH8nJRPJad1yezLincf09H1TI4fgPxtkWJsFhD+AZKhlLGnX/2u6iT7eBqXq+0bzcVZEofx4hLZ
9xYZUDOpASVBtSYi/ZaS3m65b5YHigWdR9gAeAnpMGxRJ1F35zPAz31l7dGO+tQ7E6chIXMzmgnq
A2Qd071R7b0keiLJh7ex/sNgVyjkQgxEQRTJZmq5VNbpD980y4lJhFulDSUgo783hUWqpz+peBBU
qJEo+tjrt3556xKSX/Bs4IHQrQKS5x/5lKRmJ1kbzQoQ3Q2W/2b7/jSLH0gX1qvSblbtRon9tzPS
g7wkFXO1SiWzUZLwyRmcHq4TcT9Km4BXVXw89riKi42GF35VjaDzjqg3XL+YstudelTLPc9fwzLX
E5R+3wChgDzBbaflT9M+1zqFhpUxDTNrfTafyO1CtD9zXiDSjOOo5e6oG927hFVPypRCdJ63x6Dk
FEh4UkfrJIhyUWWeFgEO/taAAuGaVYzWxbghHEybF6vi1bxi99Y50wczkqIAKGgokN7ZTnuYlJob
2c2+hP7ATiCzqUQgBFrnTSBSceF4gioEfjgFz3fclufHUTZItwyyW+9McNKbPmbEyNAFiT8oNhXM
dHraHr3bwVyHlcwobWNwSqszWBhcX/Aqe+PzaV/xCNBaoBMEqE6fFC2FuNQWGB0BN4oOQnnFkzel
MZY4UvaC1m1a1Jqh35tDPIo2iTFCcSX6gblbyArTJfSPW8PkFqQTch/CirSY58+PAJ9rbcJWxIoZ
N0T69NAhJ6y6+BqRH6idbgyYs0LtMSJupGbuCi5d7DxHzV7GK1R5cMgzsCkXEOMI7CFeRJ7aufq7
zpHS891J0ckBS+2lKBQr6VtzY3IKLRcJIeftRODIMYX8G9n7Xjp+A36karq8gZtrdQojBChA1cUI
CqTWtGiiWpv6JScFfFrxijbtnxxHCNwOQpEUuJGiZ4UJE6KLCAQxraUQ06GYNJaXfyYnQ60c+F8B
DmHdbphH99150Rv0Qw9inGHJ9OJF43oxq0Dnhkrd7l1aQoiEdMdbJF1Pf0rVXcDEUJ1o6YZE/dOE
0kb/5paGdN4ih3qm9gYfxil6raCCEOCD5y/uD/PGSvqpm2ww1D5logEzYVELCj7E6si4IzXCokQH
ZH6gLEZDe3LNBxvOKVwU2m8M1bqxxqxSnWjfuVIFBjKOmMuaoFs96xmSosH29tR81VcLKDqCoAVm
Jl0xOhGB+Z7K77GTAWVl6j1B5kY8Xg7EHdt58aCM8jWSJPbeF9aazAbkslcbx4TUUbfRUX4JXEDU
BpsBixrxCW75B/wv+IsGaSalL4rUeat8XIqcfUhysL5PCGg27eVSGaTDgHeYUVc6ABSG+96byE6U
gjvqmi+GBPmHdHXp7L3qXE1WDwMKhd7eywJdNTyFrhgPRUDskw89s078AteCQYyuOskRxnGFyW+Q
f7QrVM/tGsocKhQfcx+gDqSccYIIJ3DyDla+80dRvEcPNXVsHY1o503XNm56oH1B1idQfLI+SnQW
7Vykrn7VNs1ENpK8Lmp1VjJudR/kMBRcqjuWWoAqEF3saWMGBxqGUotdcH1sTA+7RjKWIAVCdMaj
uXOsyjC4E0o2yXiQBwxYC/za8NapDLN5ErymR3LaJwMfAfADnc2rP9i+q3+e11CIueOFoD23wfgi
AEnQ6aaT1KZyCkkKis3iYEV9xLAw/rOztZug6Ta82Nh8QU7ACxEBVhntL5eClN1c7bviWZAXtV+o
5dUGryGxfg+k8TaDeX3poYcKRaAIvfJgHvF0ziR94OiHpQChPHIGj+7evXsPiGljNF2wtXMQ2UM1
X0qC2ozVO15ew0f/scqGreWBjNIi/l3/YJSx3iUs3wTL/Oh9No0lop34n/MLHVogOf0Crsalq0ZG
a1FbIA+X9Q+zV1D6uU2KVgNR0En5DyGddRfqW4acENit1HyOd0BFfmAXTauT66bip4Cgw+Yyw65A
IBw+vq2BW8HTg4EC+PM4TBfnPn5/xT529/hplA9qC+hNZQLZ8rTUfSgD1CsE978qMDPriYxgy2n2
CoOPi2RmcCeotnBan1ejHLczAKCTM5EC/DBqSN7RrS1qLHog+oIqJ7kpLGBQVd9GYxH7aWwQH8bj
FSsza/mzf4ETRj4ranN4QsJsvPuphTgRp6LBYVKK1KgTAUOj1Imr9HsZNnGpz21EKCH1HfBimYaU
JAnARgeKJhNqDvSZ5xRuk5Z/Fgdv8+6tvdrdeP08Z+dx+avO1TobtZ/C4jxK+izQF5egEe+3n20b
/n5x7ax75elj/qbJiB/31ssMrmBNDXf/3m+DlGUWYrfWI+JgO5sW6VI6uATP8WuSzrF2Xm2erHYB
9Guol6N4hFrLmvbz+Npw67lpVBaRxK0ajZvx3MbenUMRYncbTmwQe5LBOf+hrsR1ELGkLJejKLw3
jE/w9I9d1Nc6H/OJCuaQdB11yN4F2cTGgEiEMXBhGNjV1Xr65KmRrqnZZNaCohZVr0U5+fNb+y04
UZ/0fp6Re6BP2P0s797th0rAIOtTM6MGVcOavx1oQLPDbN2LZ3F//3um+vGHmlTw7Md+Nv10q5tL
wB7nWf/cuQS4jfRsd6hVr4AF27uBynhPUBJEpsF+cAD6i1hr/9TNNqwG22hUo3ZRhNszJ62ZBrSH
Afl8DPYYzVVCGWdN8YywEWW6ZPqZRwCip4/B0YbLticnFHlVDH3nE65T4zFnpFTQBZlGo4ezH7z7
jHlirmcVGdn3tLiFE+THSEoxXxhlEEOzbQbjH3IcKf8MuPVzGgFUDSOec7ziU68PncfDrGm+EYq4
d5qYEZzGya4bBQSCGcRCkAbLIjYbUqaac3+CaF7oQo/sHCmWdT/oRoPIpoQRFkjLDFGmw2R0aPa3
LO2NaHDCSyZyJRE73HnYBvAQ3q5slwo48qfpeaB9lwiqzKtP6Zg67Bh6x2S9XZN8IVODoEq39NME
PuM3fpOwtEz+LvZxyl/gUyLnIjcEsT+73Gn2S4NqrzwqdNebeH5bNscX+zmiQAVdEjvp7UwERb0a
xr3ezkZ1YrDU2P9kXjTO+vXte9t0M8bmgSCUsPYIlhZtr/C5qvLpKS8fwXvDxPLJHFxHFTL8PK9h
YY6YbQB6P9jjWzEM6ssSEP51d08FIkCKzAV0iywu4/+EWCFPjPvpn0eX4frvDTMWIEE38jGvw8PJ
qlFc/0EG122gcO2VljgQdhkQX1AJ1qtGQAGNCu0vuWHStyZEzje31xJN7jFAUy3uNcbxCy4kVuLw
MiqQHxkajBZirmQarVrjmwNRpL4s068OWSD08mD840mgePbEJiOCW2gzNI5h9dmGR5k27azgoNjW
rBhvhC0aBC5mg8F2M0u1zjVq3ymqL+vUBjKreui88GL4+337ElsFVMvo79Byjg+vBNlLdL2H0mWP
YzeOex9IZA2TPE26iOd7+TCJf3aiQJIycV8J9OhvDxbMpppXRJKPJhOEzZFT567oZnH5q+bogeMF
oD2A/zcpgsso/ZwmcJmvs8xZjxAUPIwv7vMvdj4ujeF/mqN9997BFfQOMyQK0VK9Q/SLnfNGxT+4
HTPu/oW4OZ0cnGTKzCwAewSoF66XsFjnzV9k/rS+MI2arOwhaktTJrFwOVcm/n5AhRuT2qNiubwC
zmmC1FhGU1io45NTfgqbFPV4xwVD1y8v78t4+5ofMmMHOaI1PkyvzNeDYcBjgDUAFnq9JFVrR+Ny
zTAZwzEBejw/ci/WvcXO/QxqP9VRtVeBy1AxB3ofWI63D47ADGhzf541EI++dO+j26Aiff+kTzJ6
QNp4+F69QkjgznMq/rDKLHPZoe16WacPOZRw7FFYmaMvN4eLMpb9IlanFQI8CNDcfjYqIPQ0veMO
ccgZybP7+BQwqTYsrVC8nMuEjGJjwdLRa/ysp6hnYqgbP1R1rxvALf0arG+0IkfQQqCvn6etfkJt
4+HEPV71dnZpzui78T82Kgb70wQxURweIbmt3eMAbsSONO4TNclkdOigyUfuqxBW/JiEPLNP+enZ
a54GCYrVaXDHQDNJRy80BNYYatJznTOASwomHxtxSXK05axdBWXCAkBrjbJJ1Zv/K2iB2sBihvgm
KBf9Qmbv459cXNnWll8Kn0gZK6+NzPBpUkXBuLBoBXePJ0EQSfzDT3Uk0ffIU9O3yxbpU7sEM9Yl
KCGouDIpSjy+hh4hOSkLK8H1oyoNzimjQZp5nkYekznrxKPz9DhA/9BjmK0+cPhJ+CMMCP5hmIwr
i+vf3aq4ZEKpp/yKs14jduAb/jfBwa7LT6nyVWXUq/l94vPzut/6HZEpO88zqzE8mOTItpDtppkP
g29HwEzuUrlIFlbsaAtGv1SDqx2cUguZ4G4dZXeea+Q8uuc+OrAe4Dwv69Nlg1S0KeoE4Pw2be1X
ybZO+QRQ2BKb0xpH2zv89JcP0YaBAIfcu5Ljuvv76RXv+Ips1NE5ws8ly1aDln/2kzmA3XnmnPkI
gChXIlrNcb1PGoISk/MevzsFikIP+4mwcYE7//pBERpprzec+WiMH0w8W0X5EM49GAXmF/h/1UBI
qwBQG7+Y4syAZFvokxHyDn3eKjOAi7BLUDeglWCJZmqT0ryAjwbnKRRmEPr5tbcbJN69f8XfkqNd
UQXIRE+yOWShLXW5O6piqXS1AqQxCMXxoFRUMuxJLoXBTwPKK1QyBqAyBlQsSuaAJnF7057YgFnV
sUa4VBdUiGsXewn1F1VRV7SDgNGQ86TTiWBF75kwLXov9gF50JHztfzisfnDQWjnOwpjwwWhxN7G
0GDg//v8NMk6lXkyLYXiXoiwxVcAF598hNjFwmJlzHM8MA5JNUkUB0hD/ePvi4WHugRx0nFY9xrU
c1QwU+lMWjH6oqRKOPSwcentZAbQTb++g9sj1P8VElZlpSNkKtZQjgDlO9/02K6zZENWqg6D/ORK
zlXwn2bbv/MtmVOUBE4q4jgVXw4B8JK6HpVFqoICLXFXudk8A8lnYP+5L6+8SCgmuj4uuBplAqcI
RpUQzmx1G90r9t46W1JQFThFnS9veBXfkqigntqEvNVJNWmTIjrj2eiZvknrAruXi/7jpkDJ6NFq
BZkrm+qW3bMH7sBwbRMIUY/Gkvxj96hw6RUPPwzhY7gTY/ww0lAYKjGcqsOXYNoeah5gyVjjDUKG
HN328LetPjUn3hTdAyKHxhNuebsxp69PSXQRiCDQnmwXYD8DZWWuGvnROK6qamFv0FMHIEaNvTpR
G1sNVj1OiF+KbDNxB64rZgPASrgBH8bLwB4kDiwcN6w4FWdAkbC3a9vglD4OwwXBBxVFrwiRMj9Q
1aW4h4w7i7SS+mcJv6PeXFkkmzJs9g8BdXk/u3Qj4uqovwZS+TRLP5Wfm5mSEacuwCiK6GGwv5jR
pvRDihK9/p/XQnLm8ey2ePwkf7efxwGImNmoWJW69YArO2yU7GuIk3giN9icp53dKN22qgYFktRL
BlXn06N37gusg/IkoGwQuugEHqATz2v/kZhQLkNQMxSJHQEEfyn6z66WzxsAexDSBg4qiCTpjC9A
SNXpf2yIzIh8niWmr6vhD4I7J1AwYgWEAD+mvEBeseSpa9PbOZ9IuAZVufUW7iR71w52E4mkPfP6
q2q4QnAJQnaFKaSOGeqjLDkCYSvCCeQy0ay+A8EsGZAZGRLFHolbLIo0f4GdRQ7VVJ2EXoXC4r57
NcBnQtTGI5LMzHMVkK9cBTip8au79gh6KJwCViNZzF8JN/cCYg6dm3YDLODsjT0x4Dj4wbrMPyjJ
LehAiPoKaDmdssrOqpJXdsTcEpY60a4nP0wO4SYVraycPoBxUZX24Ox/DxQFQSD0dO5qcKBKbm46
OTvOV9hKYPpghBMghXgDXEvKbjmDQTq4rmghRvQFwRKOKmvO3SwA3qBjBD2ZnI+zHn7m5+k++MxL
UDhvQzATvrAUR4SKDqNTsP/5TO5j/GLvE8L6HOzYPx5fNFILhrNXmrx74myWN4/uCXNf8atTXHcH
R2Z1n56C86q8Fdefld3E8+gT5L+A7yezGx0HrrN0gmi4955lm9Qt/yUzIIrtK8Sz1F4TsD77rCUG
BQAEtO398NpfoQuAOHXLpz3BEPe3k+DMQoXlikEd8F0Ps2SCCuTWrEp6kW+6SbEHip3pqwecgd+c
lKB3fKkgX0A3U5Y9aHkhGmTTPdWdZUnn62ROwtjXLt89vdJnBTjMYZIsZhV6h5ItcDU+QF/y8L4w
g8RSwzZ1ggQVMdCyB4bi3QZIiXGRdhq5Kw4pSKxoBKGGZ75bPqkeX2okc52dcniAJkd+REgGNNfV
WfHHV5ZonDuPIadTZY+5kSyRTtCVkttFFonbf/C5LYAwcdHMMHFCLa41O/Ip4xsCYQqLGyYWBhjA
gM6CJK8ZVhmMtN3MD8spYaAnA54Q8wPT6kK+3KJoCnNc1HY9he9B8cim2EMQnOFEAmgVG5odf8mc
zKeHbPeXbqfRqnv+vev/2JVj2k3mZHn2GoaCRsCO1eIwYXGgy0aoR80V5BO4T6DAJ3IokwVUSXlJ
4kLzCWpca+2lwgtxFtMuCEpg6kLMaq0S5JUHx0VpT1XwGQqgohyWhfIIUt+6/9pkbCJfXae01N/4
jYgPIkFo1Gi95jx107TpIUkYRXZMjZxlzfQAxXZ8WzKL4tyUIKiw/LSjsRC12hZC7KjvMkvCl15M
fsR8uaBNwhilq3RIRNYA5JKMXuEVF2TxHBcWZQYzNQPi+U0yzkZkqki+zmong4Y2VNOJ9949zMTo
FZypSiqkwhuKaDOJ6/uD6rpMk1is+GXtBdJQ8MSAysp7+Z5DE9sqjRm8xhwA9DD5uDZdpMYD9lCP
kG/cAZrcCC4jW67LFmqUFmWr3oDZyJNnvMAwxtn9j2ypBTv3ehj6+czVSLu5GS/YH3ghBjR9iOUa
JQ4jueJorh/N+1R/p5nF2KbaAHIth77IYGpdOTgMFWh4AmkztnzhztGZZ4bRpY4pY4TAWpg5sscC
cxP649VhiJFgR0AMfgKxBcs5DPiHtcPoPclAkU2sbjGhxKjknWp4R2giXQLcUGDqGRj0Y1Cgzm2F
Fz2o45AktTp2Z632k2RKkQYsr+4peFGhJRW+xYg28AmVG4x4uDdcihSaf7MLup/l0HsF93FxSxIF
mfYmFnN6u7Z5xSDjyr9EVdTX2aQpyIKD/ntui+xPlx+EDwq/sw2yN2LpsMNQUNhCWabRYwsw8GoV
hjwRfonQQ2eoLsxjXmd0Wfy3LH3v8QBLqRnPTcMQhPKyebrHYdOTxZMVyR+XJiZGCNurUUtgfAMi
dPARxKIPT8kIeVw97Vq2OM/Ig/V/kS3gFCJrMpYNmEhJQKy1enug53wKTuwVaSWTKxGpiU9Pm+ZQ
V/3zA4KoDQ1RLVxFQpTwtejegtxKQYpyjbvsQ4eN4NCpk9sUcHFQdAL+/Tam7wNGheLzdYBEH+Qn
qjYSxxAQ+L8msFRHgKqq2vMlLAoR/EYJvQCkVtwTNScTETInSf7QyR4yPizPDgxdqVYK+SsErwgn
+R6FKT6ORezbO01qNgU0WkVZ1RecRTaVqNDo4FTSHid8oHSz93hBaeFN+vC2JTqdQyHzTh1KYKty
bJZQzEOvZJEkbVrb1f044nFDfDHUS3MrRrtYUrpt4oP98H8Gr/kFR+qrqicKZwNlj81t857UppfR
ftSi/pKEIkLk7cVyhOIFQGvNfA1TU3GBNvSjCRYaZimlvPMV04XpldOJaq74XcJ+U3yjHATvRSQw
sp4o5kpkSnhEMVDFl6EiPlAzs9SE1kAtarGYaX9QU/A1IxuiEjhe+iCj6EhdEP7+3juyNcMbvexU
08a1vQ5enSf9ZgH2OHpgTfRveeroi1nigZbFCOUN8r45+HizUTtaEOeJebRQr12u7UvTbzpl/9Z/
mtGwaBdGEl66m4l7Nw8uPHDMTEii8eKIJCg29s9ab0Mzmm9OHTDTInqrNvhAE+mWs87qyJNe7fcA
XQ7oHaLm0RkSPymU/6BZ/JVdlyw5Qse5/KoU+EUS1ahVoz7EmOWlb+g5zOnTXY/v7+6mv3mbaw2u
F6X9JofV4N9AEVYnYloSeoEXBFRSHQZNwPDpg6wXJfdtguWmaSEvQZkLhg3WfMoh+Lj+ezrBXxAk
gxsBAr3MvYf6BIKgjgc7j8HX5jIRbfE+3gM9po8DBgG/MSEfc5imYQyLdB6tCJjDROKLufKJTLC+
rtA2UK21UA2xVVfWopn7PrwLNQi1Fup0kJxyH4bv6jAaofGpW6ybkgJjp5KPhFyrJ53cBpzaazdz
Jay788GuWbfRkWkhuWqK4eD5ReIrG4+xuibWnTLYfqb8u5si3yVM/8fCEEwRoJ2C35YBoEdhzkWA
coQJmG6s/rI7f7Iad/abLjN7PtyiJKtlTDEe4Sjs7gQ3Wuy9Oj0VRLeSYyNyHnovgzwmpTuEaKLa
/ltk1AaV5OGXU/n9jVRR8tznZ76z49W5g1sYoiHB1x5pOX2hAeFVfL5QGKXTLh69kLaKJ1geCRik
mhU7X9xzYZEoPiEfAcnlu7F6hmHufrEEj4cGIrwCQTBgZMXoR0T1iVHURNY1nkijFVRbF2F6ekKI
NClq8wHipFpJaMSLMiqV1hsgChnAtUafSL8aoF879uh82zqqQ6XGKnEtih+gh7A8FxBWL7/89NUO
QNuDUrZEeRp8yW5pO7R//i1xnPPORKeEU9+O6QoAxFRMTwsFlOUcHueeXpBVNGClaMdM5/kf0Sij
NG7Cg0B2mTI/I+MQrK2Gm/b2HsIIp94Bqen7r9YGERQ+RKeU1/dWPgbIuu3AdBzMekj+zVMPy93o
1CsKwWGCEFyV5+95YwkaLgrWiNmftthmoP+Km4WfQXDBaIygn1qPziHYjZIAGYbRGXDInmwKcBJo
dm8fVNWSRqgsUQDxwMyf/ftcsoRFp4RhNH4xmg1TJpBvIrl/WQfMaHRtOQCkFbpny6ZBhIHYUrXF
Rln/tw7KHsEIH7fa27qJ7C9MlDkUknxR0qf0tHTh9DxoB6NAYt9/Ql7oQDuDgwgag0KlWXXqPgVx
44HLN4iC66DuPPpPNxk+ZvvxDgDYBLhq/zrc+c8gG1ymMc7ncs0EORlJEJvVeWJX/cNAlH3gnLog
1PApr4NpsKp+1X8jKsBIBnf67jYIwRM7g7VSsMplo1pmaKbUmCcND7xMq+wxTm8wkVnuKjTQcS8f
ugu1uwBmW+TX/hI+P3vAazu2y9TikXpGVQUrs6v39rPoae13kgpcu1R2KeLROQqFYWSV2xMygKyL
HVpvSFmj1EYng8WjbjAaLVH67+YSyg4snE0/6jSJdFiip9CSJKZV9x892Wnpv2FIp/xHo9t+ly4e
FWwVaFR2UzVuHgDQFZSXTdyuIcF3X66vZr37TI2O2kWoC0nVve+NK6ELEhdVs9IyqWjxfwnYIrYs
LC/Xv2mYhns0vqZNFxeU/5tumUG4vUEyvNHZQhUZFdwwvYrVE4yrHK6MBC/x12Ai/4twn+CWZCYp
W1xkTMs3aSCHWY4XvN08wEKe1ae/lIusC279ALeMuAV3T8RAgkExVXEj8QYplU2+MZEiCsmQn1FT
2v0qwqJIZ4mqsmh2iMdMggsx9o+uYrLE2E1oukUQBJVhP1FfRmkuITqJ1ZJ003Uc4sjienJsgl5l
hskXPoGT/BczKSJaFL0F8uf2YrUgbzdwJyExxy9cnNFotuidCK8Uan2Vn1byfvkcx1OMRizD/ngz
j1pkIL8JAKr4E+QHFbOMUUDSYqRoRFEBvjYWnRuL69yZd9HkllTGrv/AEjJAavRseFkMln7Fyplb
SwstjA5QTtz9w+TJp+nk0RywCn2VM87Ip0BDX049nJG+fPG5xAjfw5MPvcppgQJDKplaZa0vZ18n
oA1TPsBL1r3RtXFnVgvit9VE50kcz7cPkRKX8E1nbEmLDbf4LD8/td7dLg/wnSWAOCwi0t9o47ku
7yYctK+yg2yH/GnsBc1RpC+mz0qafbh2Kis5Q+p7I/sv4WaR6h/UDBlQ6MJmrhYUtCpYXPossd4U
VRH8COsy8jb9q/vGLGtB4B59PXZ57frq677xeS93d5F3GRQd588LRr8NyN4OqzSGXm4bsEvAOWLt
IyXi9Vl4tLhPp4mJ2QJtg9f5X+8CKDhflYHsP/XWgi2HtmCPfkmNAunSRn+uAhqcl5FeqPmBnHG6
Y/nyuLR8kXiPjZ1z6u+JGklM4ypjdbAdtVawy8jfo4YSkc9rmC8Gs5Hf6/FwLk2FIbjXtf3D/987
Kl3aZNLk9nCphB8Sq/m2QdbKE5sX/K5qWPbRpzVg37VWhRVgzweKfuBcF6VRmd4YVXPtXJcyGhiP
+kS247lEjDGaHkPF9VD+8CeBl3aqS5QRp6Ifw63Ok9gkz9Hj/M76r6QUJP3FtV2eIo9G0kpJIrg1
tmZgSq1sWYsNsH98v0GgG1fbkuwkCh0DEfwlV/KVJsQ13rUHK75KBKikHPGEXEbvzUEM6Z9kRpAr
2Cn+Q0xL6nwkLQdMJ2L1skXWqZEHrTJSg8jXhKRKI+v1P6bObDtVrdvCT0Rr1uitKIVgXSXe2KKJ
YIWiIOrT/1/Htds5m5i9UicCc47RRy/2YxVJgvf5sgL3VzMotx4qBKoyJ8ChYekcLoOt88QCRVd2
FxOlIGi93FG91ub8XBlqX60saztVEqmm+3ZpePCvkVVfJbXuFRnqydqTjFl2mq/d4TxIW90bFcT3
+43XZSelMQ3tx96KG3bytrGJhATNdVBvWtzXx5bTZJED3iFcHCvYwOi/e8+e2edEkbtQ6zCnDVDq
s+ecSu113aK//6PQnZ7xO9pqoc7/WHl7pyHhm9fpjWqfNa9YVVnbzmUnZW7fhRKtEGVprT/rWei2
mL7SjH8AF8LptGBqLWZF05KwYlm7elLiM0Kb/R/A9ifrNkpT2yiikCYeLAUMEqlr/yZecf6wzCqW
PEotWnrhbTTgYdtTlfqp0YlE44MsJ7zgPcifOVpy78qgTuuacg0+9ZzqOCb96jwBIth6R+uyHSM8
os5nnMYetLqQZIhapdhX+oDpQetrfxcalsF/AtjvXXEf1vGxJJNyXwYDdVsSqwp+hi809YemVSmv
nvHKBFgxuFqBdqgXfuG+tWzcEBOi7ZYixWj74RkpKuELUhW56qeYbXysHTlVdq3zWRm1Eu7nJ/Q1
D6KOn2TUu5Vay0qq4BkJCwxNwOTZ3irUivV7HVUGFe7+Y2J4pUMn/YHYxz7fa8W99PkKmiXvWB/V
oswHOzqOMv9RopjlamZ/VmMAnC6oluVcZ/D3IxllyKrFu3316w1I0BOgpPV3BVup1y4z4GAeuAum
wiivwIsKJmyBbOrfGoWsxyWojq1traf36uMh2Bjjv+KJ1tWj9yLbwXdCElTI/DFKCTfkW1Sw8cj/
WTmoiSiJSgCvha/m2yAWB4NiJeTQbyvIU1fliy1VG7AmcGruZAkpWJtig5te925U5HM1caqQaSWc
bR4URmw1MqmRnei/1hvj4TOQNMx19L4h/0iRfZ9QZNJSxNP63a6DanQfixIxDnL3llex7LRUrJW2
+TbbJl+l6f37GcrdneKJQmn/99jAnXxvyhs5R8jn30RYWEXadmW4kHqvPRjr3n960Bw1BVGTpokQ
oQIYQOnxZrDxxqwh7K09yq3l2Wl8Q4jxwK39p/92vZAACPV1H4Mh0HdOb1FRCRq9GXOhqiUL9BnB
P0CaZHhI30DeNfeVQwq3mKPFWs4RGqsLZtDmqwJSnmi6KAXaABzWTZ66pczXG3a5awI+TM64rZ9n
62FrbHKEMyXPHAb3gHyf//zP9bkxKoyUZqTn7nZsdVwh4BSylvrcwYRu3Oxa039RyST+mQbp0E/D
9pFCmZ21Hjyg9bz9nwwHBCuOfErW5yPgrea+X/k91oMtJfZkoiKFdYfV/XH7bjbsxp3CHb8u4Z/d
K9jX4ew5yTW4Mbs4daItwqfWjamqXC3qGMAoHF7q2BfXsjB7PXVcXKIBgCXPZmdur/38BlmYENDo
95W5WYnqs+Hmh5u1R6VHjEd1niHValrPZe0NcRye3L3UAQAc6L+jZ9zsydstoUn3+/AKIzA5nl97
VeV6tgxcX9rne/eE+sWCDdG+waxpl19ni/JgkdjQwk9I7aix0IAlqItCCoPhmsAFiHrVHe5p7LxV
tELO+bppXbkipF7+qc2eVTaJ8tt5Td79+9qmcnl9G8/+BQQBq/r3Gc54ZnWSU1D6bkHAWdWx6Kab
SjCS8pPRHeNok/xUpwqtvzmNX+ppwjIGb/X6EAs58/hTbtpHKutqO/0dxvj8Dw8b895JIb/LePfc
PZHpYOUi0B9P1iWxjUqnloEEmcDL94dVrrbDBvVuFsHdffqQ1HgGL/E0qT2tynel0jFrzhPNRUwL
OUj2E154hmI2MmYjURz2n6X5MalwZ95Zah92Y5F6jeosPy1VsH7aEYrRP0Dc5W13TKPuOvcv0UT1
JrE9nazuvZ/tKxy+tgsS4x3tfDuFCN+uDeUN+MEHKl7Yx4+5H/bznKtxEN/tRt5OjH71tkUXeY24
kLhtqNCXPKlW/HNAOtDOIzi3ZJdUQTvNzni8y6kWdbSS9hSYddz1wtnLSyclrmfo+OE0HGKP7eZL
2Va18LZX+lnmrrspZ+S+Ic2TcKz1QK9Pjvl9QoshkFKK7z11cfnYRTWYX7ycf46ab+bZe8Oq3ogr
PB+7zUrQIED8gM0X1eVxkaW9e8WG7Cr6Km7qTMAY6NZld316opNpwe6MwxUMKJPAww27Z+9OV1Nz
4k2Ja+SIzS/hJvjUKcrkzhFPPwuXImnoEzYadRQjbgYcagp1LjDBtTYzVN1FhcA+z87IvetNki++
Z3Pdb5iuce4+d/d5VpV+7xKcFqmJiheYSyUlIayzYZXJGDzAzoQVPZk223WKA+YK5XYV2PqBASHg
uUPQJOMCC/okTHbogn35FQPjU2MVuI+ajyWQed5Zf8sg8rFJN8c/M2zfNryq8Ke6vNLUVupz7UEb
bWhaHl4sEKg+EE7NqutjZ/82nOODMQrY78FJI/BVbOBeg0e1u6+SoZtjIe3lafBAE32A9/eY3Qbr
IE0f/qX5apc373s1qC8fUWkYZWXWorBRdc5m59EaPjpVYofXNeQ016ddgd2I78/1L1F4disant4d
rusJvrR7axS+RvJ0lbD91KGKiuAAMBqhei78b/By+6QnPHCa+Sn1BIvL2QdzFiAS9TDSuShescrx
Syr5q+26oELHWXwcNC35xj2BzRVoXevX+iXRH9l5AW4CZTjkPeD1Hhxl9z+wPnKMoA6wb0IXqyNQ
oILoJ8vKRMShS8EEwtqGg/JqEaIgV0kuPgJ+lChlxrehscbfwKqe+0gLZs/EuTcgCFK6xnZOcf60
snAadY443nB76wYfjRIEMppFqKHkhr9Ar2YKGU2z5xSf+UeXeNFdDXo1N4b3QR2FPN4I9MjspJOT
kyD0UREeOupEQJ091dllwmk/NabqTH4KB3ox6xHCqsKotBbB1+0Qe0xBuXx0drjXUCI00aYR1zt7
NSmiwnoXSOe5XDHlyzu35ubpltY/x6yTHLByd08sIdyEsA4RFnYe3Ft4xS1NamcUnzlwoUuvXow0
BfzeCBg2LKx8qYW7Ju1XzK7kSH4y0S0lsB/D4c1sRoR6pbUIySHAQTG2ysurhyL7dd8scFqTY8Td
FfOG1QY8TuOTl58Tq8sl4a8HjFYcBaYXIIoaAhARsJm7aHNU/bznawFi+GuAJBpB2YOgefHLXKtZ
T66C4nqBwWTtayVE1OwhNkH15Fwhkw65Q98+Oxm3lObaAnpweWI6XrZLoz1CZU5fTbMj2T6ShRBZ
jyKKQgkPNc8cNLyUSvrBkvD068fxeQYN2CrldCDkeJOubDlkDo8anW11AheY1lQ+ijSBvKYd5LLA
jfPMEIFCCi7/fn5WII8f/pkvToBnAHcxXL2LhqeuVbwGmcuJalGzZOr18TAWq025JRS1bgxAiO+Z
DDywarux9sqginKix3gpJX0y42OiJJHRVDwMV1HziLtTcF+aj7vzYgxol3Y8tQBFfDXK6aEISRUo
Bv+oTMXwfPHlQ4kSJe9hQ1Sy8nG1vXjYaKcw6vKLH9wHk9K3zy18QGjVOGOQn4CEGOQj/uQv51I1
E4f7ZincUOXw54bQjLHeKwNKCkcHYW+gG7x49wBf3heuDF2DNbb1g3Fs5WnHLyvuxowJqMpYB4No
eHVLSJQGpCQQqgXNibocTVhKrsg4AacuzF7VswXB0wIbbhZmRDm3JqmQZCZ8CVSvybWBDzwXkpPy
fXAF0kPupIAYvNyjzv6PLDarybTujviL64k8NO+KJJuqKbKWVaJacgSZwlI/qWtHJgl55w7eqmEt
fZRLHfH6kkvl0UNvMqw63OSFg2PJDkwWmjtdxdOiXO3E47gnlEOtJffd+hvcs3AtZ1ivNhX+yQFq
tJiBms4Uc091avqJsgCE6HZzOOjAqtwEjFP9dILcyuZN/qDvH6C8FyuM/I8YIQ8wN1Vs3THYIuA6
JO1gBM7AfrW+9jU/+T4wuFhVIGL/nRqY056RFwJtuzR/1lyZSAqL0ajtRiMcMoDCYnBa75fH5TF2
hZSksqssTUtDZLncYX98N0x2A4CLdw/o4gLKmNvNqRyjCzzugyXhSB0U9lAB71yWyftOAtJiOInx
N3BUl6d9n7ET6RgtH9SzeNWpe7i2D5MHIWuX2f73TpiOBmgvT0fk3waX0WlymkST089jV9q2Vvev
fUDCrH/y61QMk/ekOVvPdHemypBivqWpnVo7hF1Fm3LiGREAqD9XrVuVjB2F8An1UhBUlZQmkrxt
pg0dMvpqiO1uwIM4VNDUKcivTB2Ly1UdzTITPv6kaCDvTo2gKHw5EOJzZXz+MhnvKWMcqTDbUJvq
KoNZX7xU4a3DXocQipr91Q7u9qMn83zyrGYkooDM1JBGq6YkYIon5whkr6tEEymde9ltSWP86N7x
wy5+q/XJbpLNmrp5oKNF4GAFcsBnwPxKyu3ku/5z/01+15hi7Vq7OsGFFEInRrW6W0QfEAT4AVj1
r/3IQCZldg2YDkz93MimnTxTLNEAdmn4lebAUQwCGaiwYBUvYobQh8ovUMFzoAoG6Ov86keT8iKc
VyeVUULOyKh1dQwWdDCLSUhahk7fc5ITEcRYOmvHPFlbAnTSm14ayNQR1BMz1BgyPqk6byYpI/lX
V77NQWsiUZfkGafpCWph3ocyGVRJKCl3zpML0uDTDDuH4XqMFoU1dN2X4VTWOwSnIMboCE+MwZV/
VSATX78qjlZDVSeRd/Bq49a0MQ4Ty5ju9cqYvjBlRFjJF/bW/RzPzv4pCM1O8mo3+b7mMBxonY9G
0LiKgCp959q4xFHpV/oX0qRzen+56LXYDM/+rZAvpNIbQOL6UKs1stBbAjJoKkXD8yZs1GEPeaHE
SSCpdEz7Ir6lXuTJakb5sRlVbaLZaE50q2KW1vYaWbqGkrXCQ7jFLoce0Fehq0fjk0uS+lVkWkU8
iXY/GPJo5PY9WVuWMaOWmyUHlyBwA3ligFwfzCD2tLOpAIVwfWuXkFMCBvIcFfliJIFh8IUUdPwc
knn3+/gON+EyXDbm8VdzXls1VhViAZ/Idqe3Lx3hIvypbs1tqx1OWtvKrvqFTeN9Uf9CalX9qn4p
x+Lk7X+y3ckrb/VjDt5z++qZwzourWaRgGhikyWTqL2LiICIyzqiA7lK6aApCQo6mX4rkURkDIjx
6UDVp5olvMohsZgeGgeP9G9f58jw7ygWGpxfpOTj+vCyO+DCJcreC7KeimY5QuHKOJVfU4XCuIgf
kdenHmI4ytKywqVGyp59UagOEYkKTHw5Kq9VSCvQDX8COjTlQKtfa42ei0durR14KkX9rSr8IG0z
XwC1nmJMSYg1JmtFmrVy0+twYNjj0RrLwDiDx3IKaFWpI4ReCLn4aqmWkssl0PbHhepVXHtPdPdS
qgs2e3gr4DKwlQFAZQ2W0UAC02HtMnj5b3jH7XerHbPgvd0gZliFoml3hSp+gwy+ObThcpYGvYs7
5L5t+9De2ghFa5MjkCWwU84EDsXKkTXbReeDAQxT40rvG2LScqt9U5QFg9r1DK5OI6gZILkIw9Uq
xQ9picWkeZseI/T/l7kMfxD1FeyGD1tVc0RBet4FIgKwTtJ9pr3nJvRAt8NKBykd1p+oERktmmMi
a2jYuMRPw6PRDcdrqBHlFxKqD50Bt0+uda1xF/olNXYso7xmelvILkCdWR6JPgSt1Y6uUcCHVSI+
G/9h+PFmAsvcvz7gJzdZTRk67BsWSGxrsocP3hgxIvWN7vpXidHyYtWPK+NBxly06sLM4E1U5fSv
uCKhfAtZOqBazHPW8ffKnD9/gcCMn2iZVNtLGD/wejrLgDxdXhiCMLM79vkE2IJ0CrBIu2qv6eDJ
hIUfg+MZki/XdM/cK0dkK7DJ/2k7ILTjF9JwnkA4rH7kuOHa2XI3n7ZBvS5pszzxf7gwFvVZrdg8
mlMGA3WuBMwzrl1leuOkaE30U+k5BKwKKFEC3XYE2pKsGEWdKwHzchhKhRt2nX306N12NzZ57amq
D5x98LD0RaFXXaWstdPmlP9VqY86N9K2XkRkUoQqlUGVXIMfntB3sYu6KVr54DkAkywG5tpGQ2oy
/EKWGTcSFh3L1xdnQnS0J79lNNTzoysPZofaxa2wTREWLk77r2AriFBiAfAxIpMHSEpxGVo/Tfvk
igyFbp0NNYSXp/kZgq2XdLWIZFAjenIvoYOy8SsxmfU/qEhxgITl86J3o0NGISVhi2EbvmCvnhlc
O+WRGuF7D64Ai1AUPLE3lKqGaEYWqLtveknazvwIFv2ABWGAo4MsJRnbifACf4O7UEUPIWZFhOXF
yyps78osJpeYUuFOIkA6OPifw8CPxejdFJL5a+4q+zY2mlTn0eS2MMb7WTijQyTgEh+gMqylbf51
WBhMA/Ov19d6Gi9eX/Hi9KMY7BQb2LvbbDIB8xV/qYJJr8nTZH/Sac5tplHDMDj5aU8m6Xsexf8x
HG/hJa1EPBVzTQ+yK0dCfBTz7zMtvyByiO/BfXDCFVB6C6VYsjQNwuJ40Vl+nOtvHdoP8i0vkPl1
3DyR4sUVEFFUdNEKCQTywOX2omPmm1SY7bx6CE6lipJK5FlooxqFh/THo+4/Ir0EDVgKFqMS7n26
RUVboQccs6aMjwj0uZBsZMVPlhI0XLBpa11GewAYH0kFBhGFmitSxA693QwDdeqsM8sBeS/wI5uz
5gwI4XM5F5v9Da8ZXeS61FWyfTPip9Znrg1wwL24vMsNJHD0tsbE6gRUXutewqPOYzLWA1F2YmxC
hvimHe2gMTTHRr85VP6pCbLB7LAolQ3nh0kHyWp8V3qxsvWTUTCr6fvGO6EoSpvtwUC3ASw2oPpv
7FzVymCujBsszjGUrDrgwxQX4QfMV8/yGRqMYILeH75BbhABttz4hLtTTGeMu1SpyIY6xY6aqWD3
sdQTw/PEiE6DQ/AFqeno0RkVpeTMA5xh25eSFyFsCGkJ9DQkVzztBFiz0ImYvZdNqcYgJvrQi1Us
htozoKT09PRDSFnp8zmrfHVhbU6dKQ9wpTAxDpsfOlU/YYFgw3CMRcgZUjEGqMPxQQDygpaMm3Ux
frrgRyzmOgPCjqLMOLhePlksGrQBN0jgB1UPxEhzldpMvZaeXJ1iWETwNhTeJ/qFab1pnLSoyqWn
PdmyyHkV8At9SE3Dh/5wp0lUg0C/yCVBE4ZlDNbPze58XuQHQPn9Kfp3TrNOtHp4GJo3SL9yB04v
v43GpkVYLjf2cj2Nfg4/L7v0pSW63OO2V0juHo9gHUfGObq9q72Ww/eYX+mt+Knq3GPmhTk02Osq
Xh1W+2FrFA7XE1ao+WEecRizTy5kC6mrChuVNrBvAU2LJwyvHjSstlxLWencuof/k0dpRhQl2Ldr
eCSu+IdPw+woPlfmPCUocgAP9olhEkY7rIKQLnuXoVJd9V5Ilx0GCwSEPvf9hNTHrxNSCd6pxRyW
4PzFHy6OGPJagCgDoj0ACuxr2puIiU778ff4uwxrkKv0uGM4wBUIwfQPaA+q8LjhwpUaXsf45fDr
XftRr+LHq+f8Pa8yqMBIbtjw5+/+rffyfuCBBhHM3mR0GcWTy+wwSRe3xXr4fV1EP+px860xPytI
VMW8HJigyEy3bJ5CRLi7PHymaK8LnDHpMH9cJV/XW/sKUClDuLWNph3r/erApGXYil+zDie4fdx2
9PCHgi0QMnc4TU1sO+p2xFSIxQlk6Ov1bVrA+NRSlw4jDEU5n/+UKa7qRxNELWRVjOxfqndju44Q
QhQLqZ/DHhJ7jR7xXuRRi371hmJtVHeohVCy35l1UJNyHCqdR8DCjMmtSYFdHarMziiZi8hwBu3E
dXjplzkFstqfsLkKF4cgYojjakNs4EOgiHEM/6ijsVnhbVXptXGKBI/usXjBga+1NThW+cJA8aCQ
LSnkMO9l9ESRzmrBGtHDQIKOh4VAVQB48d5RfUaJGfFn6/YWYQHKosilFAWUWROwjpRyQER9klXJ
jtNtkgSaG71hHk8ms+Fl/EaNw6b56qqWKABLbkizu54JKwJULOz3pQ+kzNAypww7ArUdE8WCK/gy
bFhQFNYeXgd68zg/c6y/tSpxZKRvULP4qOkY2P+JksvhwujlHOlQplroNnEVluOQvC0JpSE7ouao
U9MReSm1h/oi7LrA8S/0Pgbmag1u12SZLC/L1gySvHdx1z/3nkFXdMSsbJiPsx5ecUD6ePbQUrem
54XB4wArjPJR3rTqKuDQyNeedlYjEuHOUQfXlII8o+tJlTVgAL+9qmydAL0XMT1vg0mKfKfH2rnU
pjUyMzE65aF04RAQKAXzfZO5W+ZB6C7Hs1cGqww9cSY+7S/od4FeSG9A6e3wdLniQBcMb16H3UYh
rxSOe2UiWMezN+Mq/2zYoY+NALXGcYKLECLZ88/x52Vdydww2X80OFfHHnuVXgWnoePPx8RYjEAR
D0kMqktFoLGxOuYnPs5qRmv4NDMJBg6mNWQX0x727NwxAMX2OSQNM/oWy0GC8XRYAtZIR9kgmdww
sZUjbWVX2qUwoNjUduFA4EM42A/OHNL0YoJim8WBsyeUDIp7LB340if7pIl/F3HHOrR96ocXMtWC
jP0h5ageTllClOrMWJg0Yi0rD6YglSFrkvaapFOifPuQRMuEncbLNWZDwttVtPGahkZJoZ+Y5Dqr
142HWPIv23SkNpGcQADbafLGFl91c+YB246o2IPbJJ5oRTzOuiWqykuw986B4H3RVEVCvEEuVY2g
zVkdiVpFfvd81DgtWsvHwW7drbfZCxlEvpw3XiOIoToldMj4wyu5Wgc8uSSzzKvV4LIDFmbV/3v9
JtxlzKo3h02D3TGUk0/4t/8DzT1iPwAlnjGgf543R2d8RdYdSrw7JUEC+C+uxGTEshABmsEbyN6O
KDQ6WE3/HUXYoFptMSxUamgA+kF6lENX9Eroj6Tr1+uQhYaVQZ4Y+R8pq1QokPBdFJWUQ6R+Mdm5
w+m7dbUuaV+ABMCz+oH/8ljLEqazR4IvdjW/in3VKuYpWK2X62X9aWHdOVz7J1d48Mm9/x5AhQ8u
TEYEDNA31ojG4N5hW3OHp9B+lQaXs13hLgag/QD3zW1OcQUEvnvswNePXm1orBpTwnOnz3Fpmo/A
9SaHZXMmqnDtm/7eARn8PkwZB/fryyvFPMbWwd7PUNaqpI9xyzhPrhh2ZEA/0qSX8s4Rcfr93Kl+
nSodNGy85KT/7TIk9TjUnPVC+Y4aEN/0Na9FQls7Ek7K91old4yDhzYfbUJsUYNjvzEyB7i9dEaw
mTT1bQHBAplF7fY+YD7AftqNXRps7aX8T4zU11BHeVwFjGxyRIPWGCi8wg8o+qLS1xFjx+ui9HVd
vKIOfMzmNhzpIr4t9rPGtratbKOfxlRLV+yvg89hWs1fc6BfiYiZIfskV5GYN1yu9z3cG+FxKkgl
RLvy58jOWw7VDVytnp39ZD+5L7AwoYLd0bYkO5xobrQz0NRoQ6FAUbJt3/8OttMYt/xF5GkU+2IT
uGFLk/4rnasd7c24DhfYXwGEwGX7UDBbNhJq94lnAA3TGFuA8ZF15j4AbKUZw+l8JQxB1vlvL+kl
vVwIQ7/qn4a4rA/hSw7BWIhrfWD6FeEXlkMNDeeNbwlUGIjAkvxDS+dwx9hl501NeRiIJvTc6Whu
9yNlWrQWj8ljks8iN3IhJsJ/bdi5d8RW0TV655EWjAdWGF/pAuHYovbV2L53711te/hJIHJjSAY1
stYtAIrlVr3nya8OqgMtXJr+Nb8N3LT6ZWZVxBQ/QUreWKAgkuJjLGfFIBEuH5YPKIkEkrKcl/3S
5QUHbROVxgBa5nKPs7bHK1w+BqFfBYKsFof6k/NA8T56HAenmWzyhSWeADI5c41xFAhq1FFloQo7
fGM62QCT1+0Zi6lsd/wxt+xC/9pIFV76XWVer+s8RJOObc/kMONuwR9PvgRPQUdYzp157CfhBDvn
aHQZYMvMksQKhFN+3cdQCJefWJ5oPD7n6Qy41RjVRqkPT1StuFihip9Wj4pdFsQzLM2Xddb95qw6
OW1Oy3htnZZw2z4MNyytWDlhMdKvQGUUBk3tk9nbHFmkwgFTkjv2OdyLToWc7LQXFyxukz1GUw4o
sYV0JqyluPcS3AaZO6fOOq2qu8ap2Q5L3N43WvkbsiIMAMLRu7Kqe6/DOC0N605FfGkgwvF9FCNI
slM2eMiuUKYqXlayS8ERwWCnXF6BYx7BI8uob/EparVq9qkMYsmYvTuabCdqt9rtiW0P7VVfCm1B
v195t9P3/d9rx+/7MubwgC09bDjw8+C/Pvb6DFIVzdzv84W83xMBYzR6WE7bmitKBTUG5PZvpYDe
FnTelJQX79pud7uO0yX48+qb1l/afg9GEh2NGI4kHcj9HkRkXCIeXsYptPvYltgzb+LxG8LvaDsB
dUz7AVwGzxJT2/55/4sdHmOjxHribngyfqoMaXIDk+t6ddAMcZcCWFwhP2D8i2xCHjdwnWHa8l2h
06LERYc72mbPRjd/LEtyEGygRD232SRTJCCI975hO0UgnZjlFS9rfLbx12E2CtzJ1Dycr2f1SX1Q
YmO8ukfrynoKohFU+2FQGpaGlWFjWh3XhqdFfRyzMe9bj271nH5Hg0twCc5Ql+vjw6I51WeVmbLp
uNvvU6c1F+387WgKYiw0QdJe857gNBy0ik5avfTDWjK17AYDrr9G0Io7l7z3MNuHQ6udZF6OMMB0
2P4POy5ReH40NANzUBsysjss1i7gGjVQ/n2mC0JVxGgCeKo6acbt6qQBdqT3cl1FyzXdJDy1m1Ue
wEUseUmpW7l0TTxrSgPVy435exp/ZS+3gpk84ly8j+p6eRB2SF3MZLp4gQgRvtrr+bWYiBC9BLEK
qt0fJtQQJyqD8ugGX2kU51YDCBL3dHDGg3WFm5O3YTO+8UShMj/ujruIHg/kjr163b1hydJYPbbN
1QndP9Uf+Z7FS405ODRcfJEwFIhwxJVf+bhFqCz+o1Bghs8aWzviqZxxe9hCUsv/67iL8Xv91sAk
6+0sEFIMVlxMWhQ6IuAs6Zancv6pTxVUYvjq7z8cEsXeGCOAT/RosiI+dtBQGFBLmpNWR409vbfE
tVKuiW+CTBfLOVGOFP9HJcOSyGBkhSLJWvdFKkooowu0gImKjpRB0+P74kJNGxv2+9o++y2alJR4
KfU6CpwF1CaleHppWs+vJ541+oX1SLovJiVQxDglL71ctzdcbNqYWJ1Nbh9mG62ggW4UjySzndJG
fl+wO7xs7ssylhWQ7sKhUF3sfDHZRTJys3q0oDZSCQ6offny5BzoTex8GdoY8TrwnwA5DLugxWSs
8swEL8Qe3mFVxZaL7nU6RVLXG9xJd6wM6Lb4+8XneOFwK6cjiCHLW6CmxNy+cYGmj5zsB8bwGuDl
0zz9jSsJEDAknhMzo5Cn/jC+DOPxA6f8ht/wkRimiCIx3oayuwYalsnwkbNDwp57x5A28i67yCt7
Glliius3JhEIDq7bsVX/bjITMrwcGJqD3hH3cR74j/cE6UROk9Qh2e5KtygZi8bSwgdRCRfPyFVk
ItBv/a2g4l6rsPhhD2ZWWlpd3AVqb+/aKTGexeOMp4tP4cB27NTPfRyxUVw3wK6b7st7jOPuY3zI
f9YAITBWB+jFDcTphz94kdnmtTmMnyAvtQCCCg06I6fk+wxf2K8Eip1uQI4ArHliSHzC2FiPuPfu
r/13/92PxxhXg+i83IynRP5lmh+H7hoBgHBlJfTUAI5PXuQVtlTfL+eCSfkF6Ko8qo4ak+rIhGPI
aFFPFYx7RjmAWeq5VYZFTJvrjDFr40YfFXqlb/iVfmlQn70mOLwuy981/NR0mKN8WVpido7Y87CK
eH1apfP1Jl3tv0ozc9Grchp1RK4BYd1wEq8C3IWfNT1WYuuouYgomU0IMHvf5ksR3NH9jHcku3HC
Po5dAs7LHE0nk2dXcedhMRkz4NMokW4XPPNa1DYxIbcazApNEJ6gISeXjVOnt8Vg2zv6JYIQBRCd
e3lIx6M8nioeg+duiw+fNYFi2KayXBz2OijA0uTV5v5X3lQ3+VwTKtmqhcQurbGvk5MbHRfSIEjQ
I6pdBvDnVztEGrGLtxknGz5cEW/yzuWOx4SknrdvP+uv+yybPQbl/nRa84UJHrqc7NWLSxFX5/Pw
uQtPs8xv0vxhcUXVwza3rOKHMKt/i5/IlHhiAGPuEc+WYNJovJJ5mqNkwRoQHX7CenoJ3r0LoCgg
6eg6EHNFPJZ3v+nDIM6m2fQ9f85ryxvq9f3QGJ36d78xEDmu7JV/wx1hWKzRrM6gV0zdalSARU4A
OYggEGeKfV1tbyazvSvsNyyl06CGKedXvjjjdphRj9+u7ZZPakrSKwcqPdeOMibVbeog3bJ3ofg0
hjjfsuDhl8DpwtyPO175qyU/LW4AAZyEaQy1TNRcCadTZ8pTNiY1b65DC4TA2BhDgI9n15xLjC3b
6F8ChPCozmbyK2D9nV1mCXRW8fyvAD0kXZSY3fZyOMhqPRNbHuMl31UsWjjMyAvQnZK4Qn8FTF26
h5MlzqCBweG9x3oeVPmEiOcuw0td60CJdUj+tmDDLWweWjhAaOfgXLKffEBdloGor8P0XijZAHo1
p2vTPbDQwmttTxEFToUfaxL/WmoJl+2FBMnrpW4ZorxtMa2ZbLEWFUs1cVtr2JvZIgZaEcpFu0zt
RW7kNe5jvLLZiA34OSAHa4KK+RfnoQwmBumDXTMHhVGzKkwApqOuar5AwJJysB445J9/8q6vHSQm
4wBbNBYpXb29iIN9tBdxUiK03Gi6h8fhefiutQ89AOkKZ/OlQ9Ly/54liOFQBn5x6WNnPnBvi/RS
B7ATbKXj0SnoDTgUKSz51imNxVqQz95/Wyi8i2I+rAZGbIszrcaTrC+BWO8OlW9nzbCQ/c3kNPBj
2LRhtHXv8InFZJSDmnwIS7ghaTWRrwa/CKehN4UEh+/DR+bN9lvA+TcrG1Y4XxW20wqbEzrz7mFM
+TDVKfqcIFhynWxEGBN7QDbCd8Haf0k2CfOwOG58J/mYMBTtlbhzL9x9GpGeec+xM0cb31XyGYAe
Qz/trJed5hHyGtHmiY069BDFJBRXFhUJfxibna5NPTeYtm8rDuF6pBOLuJzyXeRKqGVRCQRiedRn
PJvIfrDC03TyDvM1Kx41R1jsiTllGce/Ezln6Jgv0AjAofvgQYh+BfQCq4MOfeyC6JU/ytsZKBHX
HP7ek7tG11UQHQe+A2hAewNH9Gvhq1r4ZLgpZo8EDhe1FD9YuXos5eytYtRoCReC2GJd+KwMipeD
JFMEg2cuS+KbAHnum37G4Lnu6fIvOdrBmvj+vbflbfhzVkGFfyD+3PvBcXALUrD9Jlukouxk/iBi
FpUxR/XO5a0nSVycX+KfVQHoqVaZ2Ooc+ir+GGVz1aNp4QbUGdxPcZ4Gja5NzFl99p425yYj3BVm
g1iOq+o50uY+gFHXPcBVAP77oszv05rqQtP5TDsq9gS/CvdowvfAwV/g53FyHeUDTGODZBz7GdM/
AxRPI8iGd3Xpb2hnaYi/pcw7OsxmmbmRmjXVlCV20Q4JQeKzW92P44ZheZhK7flMeP2zvVMe8A9y
kT0Jl9e22Aw0MYI7cHlZgzXdmXrWAfMUOEyjjRJSP1hQd80rjfTtxWkQO1BHxavx0RpuTyY8LgP0
yBhoxqIpi+Yt5/6xT9fNcfWLYZD7QP3Z6mttDuvbI33Vs3cMjkGDEKhFZfoe6Ffdw0bHJRq8Qyw+
gYwJgg1Acfs4Tpi/hUMM39GVtEbrLpE5LKUfykJlZSD4YboBXFg0GC3MDbm0yG2B7SjTUflxsrLY
XIwEjt0ML8PYHn04UX4q4FNqb04PlKWUwoPGGXb7V84YX/IDrUG6crVsiKW84e7QeEF3ldx44KGz
5o+nu6KZ2EPghMLJg7dxzOD64T5n7dAyvkOBXySNU4VTemvnUySmqGC4jFIg6/LTva33cGEWH9dd
oHKO9C8cR9UmtNzGHJ/dyXNUnSkIJOqflyrzyqPaQIeSadbMgNmrRPSKvA/URuvEcqIEpxJL6c1e
NMlCgcnBzXT3D4VWh9+qbwSfcqAgg7glyqqMhUKLw7Nzg0FzI+obWsPsybpKw0A6hHfPZO4OFaaO
6m2TkceGH4xnPDx8Z/Da2UVOjXhaNtCS0+iLE35s48zbFhV8kVtfPqfl118sfn/vLgkb4wN7gu8T
fdX+XRB31WSw9fBizJF2bI9THDlP3Tlr9FybqNG/cT+wMX6WR0mRMi6VzP2d5sRyj0nzeGErj0Yk
xxeWN1+bI3c1VhXzqRTt896013SvvSLt9uFcYJOrriJex+41yUPRAl1+WtPdXukgGI/8jm92c36z
/xsLExPEclq2kroThdZreecOs6HTdDXxPWPOFHGtflZunfOIPkIuUToFKbmiC9jyvMg5s3Vnx4up
auruMyU9r4NScLbSLF/HZzBtcv4IhuIJlDACYcfeoSFn5D1qQThTDrlaoeK4u7o26l7kJEUrcHEv
FPw3Fk052GrElhRDNn1eMdxWASbq37pgJDYHjUljUpuUR61gkcq36gZf8XRgJbuxbufcFRogaRv5
f1tJAmewQasFfxYaKpSBe4scA5um7DpN86u82HvH8vDRoCHcXKcK+DhauVP6bfxcv3VPwg3khf8k
/xTRS6/Fc/lY0zHkgOs3eoryiTO+ble5Znz6cL6v3Vgh8+Gm3v/wGst4BD2ONnhFlOpe1rV1RS+y
aOK/pWKqWRh2Kb00H6vRS21utKiIt9d+dCxW9YhNMZfNGwvAhpngBj9l3lw7Md7KTew5VbboEKcX
kieIgH80Oxk5sqwqPe1TLx4R/RkdGrB3TAxW1daATX8nGU2MWAvGiUwJGFyhvBGLWZraJsj/O3bf
rKbk/fyI5SbhgOgZDdgTMlQj1FAqsrYmv5n9nDzxH4usCsJa6K1jouWQJcj5B+oMCcYx9A5x9UTa
VYwxtB3mw1DCL17kpgzWFBR17WrsDw+6coRWXhB34IFoAtbqn+kxlOL2hvbzfSIMWtKLCyKki+km
tG67a8lFYHaDRn5nc9E2ghc2yPV1WUe8gKE4m3kxpkuZo+mARMLe89lbjCdfJSf2GBVNxTtt4s36
N/kzMntyfW1hgAGYs3Xdt+Bl8LVDmcoI0X330ChBDLp1HwW9/0Nc0qaIxh62oFQQx65R7783B+L3
rHvYw4gbjJ2q5oROSkxZ9PNUxTr+R9R5LSmuLUH0i4jAm1d5gwDh4YVovPcg4OvvSmlO3NHQFmiQ
tqnKysxSWVV01Luf+jFHJ2OYN2Vvygj4OY9hhq++wGNBYxPYrJLiKy3ijPFwdZHK5MwKqyG0zrHs
w6a7Cw8R/ROMiG7ZB5AM5eWMSJDNmno+CoqaiSqhs8BKRXzU/aiKhIBfLCp2p1MADj7AwoEWqAo/
WbNoVnVspMQ9FK0pY/EwXlps+4wnhWRZibu/NeECUO6XKItOluF9rkp/hqSLbi3NrOqY3mW15Y4/
dN60GSHmk1yEEi712KcnwhGvVtQfS5FEp3PgrZQtzML5tzGqzVtiEBpCagTMbkEXh1iqejc1dxgs
xJDUEnHU50mklTikYUKuK4ZHDi69mP2KeVKePwOiBr0EmS7WWmIUSXzzSz8Kmz00G9HMK5LrnFud
BdITOD9ce2ZAs4mZWytobaiL2eV7+8jSkWxTDSd/nZOJSVaV0KXO9LqIL0W/L+nTJTZQVRNLTriX
WGxTdAbgjUVvT18HFjdn3jKGZykrAy4YJC2g9+e8ToNItOs0fYTJzqaENhmfftF7H9SgKv8O2uRQ
NbhxZijUAK4TLomztwmkGaGmC+8ALJzCGUX7D3uDMh7sGegiJsxRaUxFewWRtSpxz3YF+ga1RVmd
lf8ySl+VgQvfi8VZu4TwsDQRtV/hDrepQzsfkqKRwSiZ3NpwP0NikoOzpkn3OkacpSDnhOdQaTyL
6fmodZyICoNRpFQxgQNiggKNsYV5yplV/c7EoqG79B/KmrA+rHLAGOiLOfDpv+J3rzHKw9+vjZJB
hduTdHjemOfmuRHsHf5/lu/lHll9k8IRlSF8d3lLqgOiNghrVMegWaTRJusEdRxqOhu8lRh82KKC
f0PzopRN9eJmUFrYTXVgDjsVLVImc1ydlCoo6Rj7a7rs3axiuxKJPlCKPt1yHwF6N98rTV+L8/q8
Zi38BIg+FJ5iVJNSmViIOrROgfaCzXNwCoqrCj7ntdFlKheEG4Xdo1ODxyyciEaOFNpOrZQOSHXr
ECtnUlWr0a11y50KYqH96Net9vOT81zh/NYpKLMiaZK/Oe3GulV6vQK8NzxFcPScTOHPMrtxGfiz
Sg7y4KBf+wDztIBGmMWw6L0Ht957cOnlR9t405Nb5VaiDy9tPi5aE3svBKeMyNsgJND+t3EUiiqZ
ZLditCig1kGrnKga11CuqIW2AByAr7VIHWUbgjjD+oYZhDSHmj8YLscPFNazyWGg7EQHCYtkkO+T
UfSp1kidXmnVOAPqZKISpiy30Mkim6mFN1ov7MJnpzh894vDR/fZeXbeNC560JtEx72HnzOU1iMZ
Aa2W/k0cKqIdlpUTgDZFQYUKvKyUUAlFQSkoZB8xGlj0WIJUxZZDYJXz++lU+rX+aaToVwciDGJg
kB/vFXJKBsqzq8TRNSqiCWKaLeQbVP/+mW5QwgpLjD+KlTteUqY9SlbJ6k7f0eg2zY1esQLjIgaC
5pv1nZofrsc5zn41egWKN/ZI5sGlrUZHAT890wNK2l1S3yJmOMYGNVrRqH5pOHPtf4f3/qW7nejM
fPrPjnw4xB9Nokt87ZVGtIvijIiOdakZd/gysLA37S9WfHuQWQE2wpzfUFp2uDt1SzZefZAtyUdo
uLeBd5i3oMEgycP1k4CabIWI/fs2c4Nim+AMEuZ3AasAWpMEapSl0JNVsAqAf3XE82m2uP/VATYF
MiqMLoeXNthIfMAvs+jJiXQ2PznfunHCchBwxC17oEKeSOdApqg15EwsVrLqwVgls78OQVXASI4x
6HzMw/CdY/VWsSA/o7OQfYFoCXOxMqw7JbCVuhd83CswPHgho1+4NLePkc8bZzoR0o8Dgf5TkGoN
oB8kijmWEicBqGbzb68OWo1X4AMglbqsU13s+vTVRBOJ0Qqv94k1Ip0SU/GLssEL4N8FyPQR0pAR
rOsZgVfav4jOiYSSlHmOZjnK5u0JTLUE7X4b0Uk41xeR7cakpd0V4KuW4uL8CDv1M6iPnvE7fna/
/fLMoEUexi5F69ahNlKEVUMJjk0j3/zg/Agriu5LmNGe6Mh8jFFrukWEgpRQgEk/0ZWU5ds72yUb
cSVXNlMZtv4maDWPlLzPSO6wUcUfhQPZXcIxa+sQnUSUpFmvEldimo/a+XYtotM3+lWUlwRUtBpF
vKqBcMDyMjskUr3QhvRAdEVXYT8hxuqK+tN7U4HaT8G7eIXn6R0XUeEncvMiTyEFEm4j29tMGCQI
Uj1Q3uxdMr8TKKQDJQJaNaWzSkqVrgirphCBs0prO7gUzO2A6gYnXknV1Sq7iJmVGVRduurlUz7c
2a8tVCP4P9tQz36mQdLdKsbFWGAU2x40iM4V/PrVUk2gwKqC1v+DC9cV4otig+QGRU9+NArX/9ts
T1QTOETZhpp9mtJ1B77JixYXSNdKiNfEhsR7o43rBYtWIb3pTg+cnyvhf+QWmiSlm+jGK5Fmq6Yj
G4QMpZSmLU/bEnVpFpuxjLhMk0Xar8yOXVYw+eCAYuDXFpIhADDfUtFyg+WGMEqMGGEbaO4n/cJw
t/z8ff4axxQC/wCfS09S9HB7i069Kv2qSFoFQedpm6Y+rQ2umZAxvpA4VYHDNs1ukx7Tk6maBwBX
IQ43kIhyl/2guIjvR09lyLyk0ApTrxAiLkQeckMVY/9ny5ZX8tb3EPM7ymLbcBt+XCGtmcTlvbrT
KzGdwBRQtEBvI3qaR7IYYeXksyAg/VSpraDFBAeIX2c30rx70zcZLORJ/20Vrfm/dy9z1YXAeuLn
otK/rwoLwoY7/f7AA6kH/Ur0xKwHeXwZmue+YDnIdnhHofkHE410/lNtFWRa2EiqC1X4mNLq/9G7
JM5CKYKNm8Spe+j2yimEO2poK3lX+o6js8CdmuqhHABavuqjSlMF1CZabPhaPxMEBU7DeE/zV4GT
uhSUqoGrVaPWOgpDnBvY0nq5BuY4UkyRKcvMvo0SuoJKTZiDW3uzSxTFL1R7D6MLSRgn7YIS8Os2
vCTI0cwy0zHuIAmJwVmnpafouvQ7k5AUHEhI8h5Iq2htAX02kC+av+HrZPL/+I8tKWqjbuJPSdMs
K8ftUDG8LEQT69X8WqfOl4QFepNZG5DXyEaRhIbd5gq3cj9CK0rMRnjsIiyI8IDmjoc0o9NPdV/J
N2QwLiK0Mh+pQi79nLv1tBw13DKL3AXkRhhMdUTPZRahq0k7PkYuRCmCX8B7nXi2YukWd6MLZwFM
xLue+QG6WGAvPqYYD+MuRUdeIdUmqj05P+erlnF1JQCQwSnOube2joGwfNY4RySDjDYgKO9qnRfn
hUSXQhiz49is9YiMXOJ0FJ4Nr+BnH0tcLRVpqSvR31eOu0X6LqvioI8qt6jg0it75VB230XqiNd0
DKxpX7vEbHFSY2gwCJaatXG4DMMwmlKRnK2QEo0L8BkvkBlrCzmOnv0SySsMR/KNK7yiBtpE6VVF
EgY4BaNLzKwuI36FFJy6lVgwheCV+ig9e/XpbCrw/dyk53FbiLtUfDKggPxFDn1oFc09IaQArqwG
KC67VN0pwoEKigiA5k70RYT+Ru6HGkXmBMorSVVTQLujn4toCzDdE+tcsiVlaic6kp4wHJM0R08H
ZEyQV+APZRWvU/fQfQ0vfzd0MEJd9ny8rV/EgDFAzXrb0bHnoDUdo10UOXp+TL60Z1FPIjoUMfoJ
gpkZl/Ub/DjNe6i5aBrVqUyoAAmYzMqo6TazBUKyQqbLLmUe1ccYMKpryimJyqCd64uQcOQnXGDu
l7MOxAJ6lNZWxmYa8NANOZIJpoQhIJCr66COQxXaQQ8k9JGXOgTeAmMBJgcLwVpAs2BLYE0sUwcs
BZ4WB4oa8c5iIMVaF1QPY0gMh+LFSPkr4gMVSxaaZUzzIrxz2+rJpWUKWLbkazGSQe3byrW1ycgo
UFsQ3SZooDGfY3GFbmyeh5TFiyMXTbNoesoIslfOL469GPXar6CpydyD1Y/dNlsHtaKoQqX9WqMu
sXOIuYvrhC5J2bqzaak4BRu2hIF9BnMkVsPVISxAPGNZkuoQr2PDZ6p04tlJVHNiAmlCYtZuboMd
Ysd0Imm9jKnZs83BGLNlxVok4NpNCmyQ+I/e8UinQodXerYP5WnprsKmypwJJWIVISjTp2VYlYiB
5+MrefYe6TTDYZIuzBHe2OyeusTaR2+Mab5ka6WO+zTPgYp/6WtL/4iunUyrC/ZfCdqgeBMwn7BW
vUIcuL0l51jvWFjPHLPecbgfVpGh7ocoIWXlyScYwPw/ENeP8dIFRaD1O6Qq3G2QEqYUaQiMdM6G
Lv3jJ/7Pxh0b71jt/mkEQAdwLS3g+IKxGTOMxbZWSdBr3nY2Qrexvk9pMgwmoQZ6D9J77qhNqu+6
SqliSpWM8G6FQPrLZVZVqceKaASb/ZwKzsd1ohwVb4WdybSHBncgVJgZ51lltPqkCIbg2gzpXjJK
N04c98DzdbqwlU60YfqvtGyHeJ7XmLOOhAwh4x+rfu5U1DTh4LEvY0yZ4WuG42xvVbEFr7f5ngji
hKc3uQ96E2XC2pnhEdHqTb64dRsbmwRimwJF2EqWDIPESlFNROsloxb4Xg5WVN9Z2xQjyj4aDI3a
6fsInWtm0f30kNiVa/CW8n2fs35FewacToSgWJKaJCFewhyAR8WL/JrDnDPUZEyKfTTYi5+14dyW
YjF+NqmlfVGJbEsPVuJ0+0YfVi9RbRHK38zX8Ni/DTV5ZlNNM23fUn7IMvTxV3cBbnAzMsvB/uDi
+r4NShOpIEcznP0LZs3dt74OSRubKehwHnhZ3wpyRJKZQ7kn7Fl8fzEYxIXO5t8fo5evCfoweflj
jFOW8Vl5FKRQDusRaBp/KolBRusBPFFOIUbUd1l1XBUzBAOGrUlc5LUA9p6tWfg8ejyst+vXoda+
7eswsXIuPr8g1jX30ieMBOb+EErKDkgLw5b0Z4aHygyIK2cV6RjCRNRIpla3jzZc3HTNJszicpPT
ydRA3YXVrV4pueyQiXQiDRGt6zUfjgrjOmMYyGF1zmVFtwOiGit6f6ZqoV/a7KqcUijoIG4UUBn9
67aWOjMp3S2wjKLa84+Tjy/j4DyCmx2lammIfw5+IR49lSKLMpkMlTRnagBuKpVTx6Na/XX3vGTN
iX2kmjUIOCs9pvJXc1AJlMETnvGR067SI+Q9uT+zC7ynG4vq2pJgsDkzKxDmaPJJsEntXWx+8xsJ
A1cmDobCGxFxhOpT4tItS0v4x684lD6g/9LzhtKphfPddN//JTT23F9MqlyzFtsclI/RGv4AcTtX
c+fEy9BbQ/9gRVnr1bW2xt+xdWzV3B+RG/fBOJ7MNT4Sts5oybdzvrzgrf+JXsZzWFs//z7DDYrx
zWTriU77gi3GHhBMEHrKEUcSc1ZJjau7eVsWn3hSF+xcsPdqoByPDssq2e7TDBgPDC1Y+8HXiNcU
2Fjgv8Yyj3KercC6OHUHgSq12nzzCL+/Dirw6h8mIvY/fGEEdLHvI7ZnZRwQoHFxqLOx728cSkmA
OC/SVnCz0/A6FkUzoAh9YQZWcRqBripLOphs1JQPwyTg/BvD6yIJzjTEO41wiqAQ+0UHVwH+ewRX
68gfoAC6zrOz8DtHbZyg+HZ+Xn0irPyBCJsv+EG4mW6wuX+mCBuwtoywIQVc2KZHGGEvkbKHdR6H
u+IZLPbeK4XXdnt8E95IVzMJx/ZLChRKVHKGVmPpyeqow14mBbWoVmhCpfRvNqxgQlnYHHYVr6/d
CPsw/B+pNPkN72ppJGllpNpO4UO7uaJFqxhMP04OLI6KXYCVFWukPOsf0L6xYx7GqJSQHNKW4CN7
B+Wzvkt3XvMEv3z8Y21U2U9eu2KQlVldhXyDEhWYQ1871d7Hx2apnfN+WBNQmLSGy8maljoWPl4s
OpohWv7XDD/ELHUjR0ikDUA/Zi881YI7pnuLR/tMhIE5HVJoHELCwS51L9iZwct8xmqChJap7IA9
fexNpxIcOoRGV/S+l4MJHTQptxMjT1EQNhDkl4JN9tmAJBs2Ls4XbKJtndoYzg0K0/vFHG9utncf
/PCgax6+oT15446KnzbZivdObJwUset8zSt4b3kY2wElLgBeQ/XM249zdaNoJ62oW6f/2BuNh4Q4
jBZGUMIS0aSK+aYmZG9ZebDPK3MqvMw6GconB+UrYLbERY40OARTRJt3FPpDvGR+9nnJm+3f2yXv
1TWQkDwhCj2Xi9/OaoRRYWu9hveN6+5lMGR/o2Utx7UAAeEsGt+gMXKiyLK2DOhiC87ybyn8S1AZ
kI1MboAFQKy5bCQ0qooLG1B8JlJUlXa+4KU9qaalnT4sPtNXm76c1j0GbPyYhRv7eTW89S6SlB2n
iVeLjo1mpf10YVEOqL9XC/Z6w2UKCUoIeEEXLc+zQosVnZBt/pVm+9A5R8shLeiPA+/zM4+5ZflD
4c6Yl6zGL1Tbu6koIegmVID5wgbBRYiGnVp7QyJiLkY4tBg/uF10udCXUeXcfBA2gk/Drf6OnqvC
yzrSnKR4c6Pz+L5Quj6t2kro8YxDxkX5At9CxSZbI1bsDvvrbi5xNLR6vZwlDlK8j3phoOijopg/
9AgELFbDMPSCmHwOvoTlxcsxpSClOfO2pH3MiYdBC9ktEOuldXCn7Si0puPUAtGhRR/yir7fFzvu
gPllI3ybtPydq5Vw+Km6HVoL07auj1Q2bfOK2kTrgLQemT7DM/9Mr8YPfOyg+A1iWKPNWWKvmiY2
3WytCCK/yb7FysI3JyMas4t5nsegmAtDiZYFy6BC2nVeFatQo/8W/UddeKJodCM64/J4J7LaVFsd
msoiYkG28g2G7ZGz8bGfZgnBkGffQxjSZ6DxMnxyfT71u3zlu0Wzi5yUk+w6p1YXT0w0U1e/0n0R
LsxhTdHBgF2wrO6x6HWsz3xfAaOh3T0Mp9WsX/UbLP3Ul35zNFfUExDglAYzzNdrLD9UNO/hKPdh
DOQDRbgvo9HfHtxS2VqT9EERP5/VsOY84DPqwO/HSA5Gv0LLcbSVI3BBa0Xp0Wj2+/jIUge+mbSp
bPO1byDN8ftpcwByWrNLgab3AF/63lj3Oh9VuugbcMJIh4eitHl6PMjXN/q2y2lcrfpVhG3ndmnO
bHZ2gTF7D7a5QBoHbqKokirGtP5YegoAoETUbaIDRlziQZ+dteI1czAamJuSl79YsNaPq0bHMz39
98ia+NjjJm4OYXRIq5AxV2xMq0ikR2rFzNTwZrH419/g7dw7Q6L/YTy0CN6Xn1aJtXDJ2FfCjDPx
zErmfGEnhgfTp2aFomjArbFihr4VemFM+B14p5n1PNjlGJ2GZAjs3IFNJ95er2H1qGQA4hRWRXew
DgSM4IMQrHsi+QNfqo7RA4PumYHH7cbzGG9sMYtOkm8WsKe+mDNE5izReSASlti63idrxctgvRgz
qunJo++jcteztIYwrMMxCzFqqzDS0HT6l5Zm3ZgvfUI2nQ8Wj6LpMNfIddvTORkNLZAjeiO3fTbX
B04FFYJ1+jROK/MPbAQC95Hv92F63Mzug0IY93oGPi7TjImnw05X9JPp62CkRiLqq3yGMMJnuo82
r8yIh8lc68PQxEcJ4d3MdVyDrqJYc2iC7PCS8v2KV+VPw8ExopVPx3B1fP4YvlY6HsV8NPtztmRH
0isiPdq5EeKpZ8KcJgrDNnOwPWUyzqPp26c/pOalFknLYcI6nAwSNp0QpiQuWdyVmc4P5jxGwjPu
Q79oRGL0FOdubR7LL+ggzQnkht9n2xlbjjPXbOcB7XaFH15Y7bBzZdF7QzYCuxj0BiXSZZyvU0uN
uxkHPTVxI3pTAL9kPEC3g1i3BO1gFA35cuegXCEGCIK/O3K3vwCDGNM1TbaRPEOJHN/s3c1A/zb6
ttUyIWVTmPLWtHsjN4lh93qogzxi6h7jLqDvSk/NVBKjt9W9aL9C4sIfXPOZ8ZM+5uD0TJ4j4CUh
wDE9ms6ZA2LKnv3HaJTWiL8VhEtLT6t3xQuUOocwfdAa9CCjqZCVdm4DmKfBghD48DoAsCCrJT9C
QY1NCGRz4AaBhBtr1i1JZ3I2nykyMVy3eB9Mqq9HgH6iMxUQE2jkwy74GL0x53Odb3gEB9dsFH1x
CWqsfYrJcKI4eKbJHcIWIA4hVtRE5RplbVeFJ5RLCGrkEl9PXAKI27T6AheBMrgFi69MGk0eNHhS
mNgYvQNOhWe/S3mkV2N32vc2RMERPq30Zc61PnPi0hwMjxHEh6AwgjOKe/b8MzpFM79sdOf+iqZN
VDrw6SYy3YUlvpMRr+jpagw6TyJyFUozSNKpyTPMXRrIOSeUvo/VbzTzCyGia1TAWwKnAKda+DW4
miHboJ386BY8e7dYypCETuUHL2+iyoJykWtvIJMrDhZWAYOHZfaGm4NSow/mh37BaKtZsE206ott
zzs7WnzAIy5Sv3THdyMgDNq7a9w7xSnT+TLeacGWvJ7+v1j1Mx0OQbvfZVHn5/qP6JFG7fBu+ogp
KVWLiiPqDrKUtHGEbBFkCrIRl4i5r6qUvuL19Ps0p0q/aDtb/rDPksNTHh3upp2GaWWgqOT1+jub
VlD6O5jacV9mvqMnyZ6H1wj+MuVCZrF7xtpWqeJlEmlZs7/fUkD2Zl3HQrE81Q3MBz6Ke2qVVW66
LnFLurOAKEKgUQs5DkS75WtmJqfmBZa7QBsdYmAqXdNsIOHXUQS5BHX7w1n2a/3heIqvbsG8Yun0
tWR72nBxTJYjLiwO+S3vqBHsqAqUMVdTjxl5pMppTCZo6nT5caspRn4dMFAplqpkShvEaIPTTora
S/Oh+pZQuqurQq4kJ2wPEl5RbUZzUqKdGco07i6kPbs7feOnDH/KYuycSAtUmxGkL669TMAavPNF
Y0EaBIRcDb6Ivjub7qG16WZYs/BmdbzPjaUlogLObRbswi2uD37xb4djwNMvDvNDFZ/EKFMDZoGu
FGWsEntukhpnCDkrroUZCDqVGFE3CWquacUhozqqVJRQ9kj797HGCGQEHfXyTcmTFX6rIgtOnJYM
1looiKZZIrHdok8VSbUe8zRbAY30tt6fqngzg+4j4DPmo6eedSwxXMwAEPUPEychqYOLlbQL0dH7
9sUyUBuqPDk7F5PHUjOyVJfGeSN1wT2Dk3UKlAFLlIca9COQhZNKg08Gh8ANsZ4k38ikCnAwKZB+
UX1cWrJTQ33I7w4Gn+6wVrbubpS9f3nGY2mZgqxVPIfLKUmGYsm/YztVSwItcKrviCQrFaSEEzwP
A77KSkdW3pYuU0KKzZ/MPjPqbKNZblU5ah01P2hMEokzKAKIdzyzL6O9m+vXAEkFk+rn+xX3MKGv
gzgKEZYZFFabZJUnOuqlVTE8yvA3aw0AR3RVlKumQlXrOBD8KnCVdCm1lxKG0hsUDQJaax/mm1WY
ea3T5DS5cKsNq8AYJUr8SFDgWmRDXZZRFKkgKsAZQJxzYbBjxVGGC5b1MT1TURVlqEo81hHSu+GQ
PDQ7KdSBcJyttev4LhTGt+GDA3jx7/HXGOfG3+Eb+4v+A/sMafKwl8NuDhc6uH27CGCCEDsjOaUE
HdJ5FYLUNlzmL4JVWSNQurFAzeXOo3XvFImuQymVtRp+EaOftlqs+yzyPB6hMDwkCrAYUYhsheEM
ibtX2EHW3BEenVMbCWrw3g4bm+NSyrVLqwAWDJ/mXDYb48ycRo3oqRaxJ1xcaHw4xeB5JOu/dGFR
ybHoi8JUhZArEmUNm6mHq0DsczDvMAQCGU/RqCV9TTVe0/dPPgg65HskCtw55Q7IPoMH3BisHmEk
ni9gSHv3Q1WbMVLp/CfqyYq88n1V7vwAexCTRIXJTOhQMqrTcpS1Gdb4VuirYqYWIxWZVOHRzJd8
QDICHQIvCRTYxrORLkOzqj1EK0QdSO7sFaj6ugi6vYzC5BvumYM3LPSwfA8vc+LkL7S/2bTSK6O0
2f1VFrfWz//4T7/QxiCyQ7vPbompWA02YcOhhNYshKeP+WX9IsgtWLPhySs1L/DorZoz79OtgnLe
DqLYwT3je5Gzy+gk+ZQnnFh9UrYpzErYuuLviW8hlJxTbxBTPxgo8lVp8JXEbBoxCoDZPRl2abEp
tXLiTho2UrR9U58hTBY/QqH+f3zlPATZ5OfMYikc1F9nFgnbF6c845VrZVelTKJi5So1pjA9Ugj1
4EymszRSTxKLGdpTgqX1ij2PEa3dU8fhZFFVGzYWOMagShpW6Pq9vqw3f7u/HbTsAtmIAU8+F/5o
+MxmikPKs2Ecm9943yxOz4vd/EqzjXmtVwzydK7N/z26lWalbiTd7/SBU82l9ZoWOSdTtVy/Miin
+/Zh+ka1BFrPkJtSndufzfy7efngS1gBsLl3jpMtOiwCF+yD61ERstRfg1YwrWs6r55cWTlHqS+T
ihI6OQB6FD+fjmT1OhlSTWmlVbVEeZ0EnIi0Bg+E8zOz2hWvXlUUidR0P41ZcevlNp2JBnSKdZK1
f/1SDr149BJqzdwS6UwezmHenmFvA5+0Qmj1hWuKTKqv1V9lo+zQdVNNRqx/SX9VmUXfwB/VMi7G
Vp3us8XubyL9NgoaiPhv4L/4ZkOwFClCL0dGm5n0Ry+i7ubYwEX3EJVbm6+WLBEddWPIUd9hQYhY
oFaFBysVVNNYg1XmjhIYy1JJAxcMDsbPjzVtM9jhnVSBpxBDJIItGOHxQiAEC4L2WVyr24BlCNK0
GNfqFaLWEuoTUk6ZDhWXDgcEGz0aDuOfg1Pl9i/rN/yE0Xq3G9PUfAw91zVlUEBcTlmvEgmkNPE8
O82GYvLHVUm5irCF5kHAUGkc8E8d8GWXnsCfxh0Oa0mq8NCwuW1ceV5JIfZwrnyUL/8DsRKOZ7+A
uK75w7/URdCx/0uc8zBxdv6O3+mOLKR44TY/XfHWM7vkC+b46uYlO3cRvVOqN6Br0cfmKMBo5Snj
cG8H+XZDCts8lMwHbkLDwnq3vE1evVsPGb9VMRUzKGqAOoSsIbHy9N2U8/gT2UGCYiGhV8oBe7Y3
vi4YfjTx2eliA9KVC9R9vls9540WQDq3bVvoc0Yf2G5hZSNkg0cAqXd0cx8H60N7ohGNpaMkkgcW
pt449zif3s284G78NvL2gQybiuuX1ocg5QJBZNKtLl26Qc5KtzqNpR/6Q20KpC9E3X1dasjyq8Wi
4MotToI8eoY6WGbSB1E0CMkWMm/nXfyfDVOmYodzJjarNkTQSyBzHSWeXUtuoamPONtk/m3+uwmp
Sb5U8uGbCTkmjtTU0e3OATcoDbVAhgTHAPSohCuZjwhLT2DD8a5bwuHQLDOy7u79YL7YHg7GztsT
JgRlnt78NV/xDA2odXxyykpo5y/Ta0/tNXMY34Dcz6HHX0fV5tmrRJ9g1ivzXtPh5FQQFqBZDhvs
unlcI59G3aq0NADpGBhJL6FzIdo94E3ha297xAd4kBVGolnRaA45iT5u4n1v3zvEot2/SAgTt8zi
oQn8aqlAy16NwVQBEu/L1emp4SFQczaQjz9+oflrfoff4YPApjYur38UJPSB/xgYURAgdD/3dzBK
dt0jy5BY0amwnf0H7xOupa7m3VsxZwy91JxkD1w+0VW0SIhIKJVJWtVIAw/JLw4B63QhlNnTCf9e
3WQ4TFMeTIfFIywQcbxcmRaI+1eiA/GBVcI/T3SF6UFoiYGOXqNqMrl4ZN1Hksl0E1WKfrV0Iac2
Brv3P/eLvXcnvt9juCbfaNq2pb4MaN8cJT2Klc8BTFKvjq8FBetudnz7j869q9urT2m2jEU6XYbK
5qVswlN4vY3H23gRlpJlfxEiIUVq0+iZqVzA3wrntclpwELnnKYQphE/wNSOdtPPXF2t6pMG7mO4
vP3rC7CjM4AEQA0UozS2T216qqnVHwhtdtBXIJOHvByMe0fPoNiZ0YIj38l3xB/rjDLBiNYIchjM
ThEfxWSZlkwAfnbO/cDwvQ8/dsMVY0y0WErZpAt5UiQSH2U6bLLwY8V0TdKiMu4B3a0Hg5KHqwJe
ChKqQZkmJY+nYIWj5N4lOkEeI8M2eUB+IKnBCGk3JsfVa9Tw67LegEZCwKYkRAYGrzm5ZFdcvi3h
nEI64CyKCKRlae3ci5E9krmsqI5jC6DiycG59URwu7QvbdqoU0zRQa7g8CCxkAToKJxUCiLSWgJ9
DSIgqj9x3hMw7LQsJgllxp7J3rE+Vh3y3+/B/ERKoj9u4t/8JFXhSDNWsX1anYIhskvQtNUy5D11
7tB7Tmg22hm/q4kAsgnM8eNbv+vuIsPtrnygahAUl72te0Dg9DZ8NbNfrbCZKlO+5C9iQIU1qbmj
JKjVb7EjKMfnHf/6Tt93kEQ9DXmnHKXxwQKVZquGgQOVJFL863x57U8DfU5qVCyIQOtG2ejg/CUj
Z56/g1WVpOsoA+g1S38TlG4Ns3misdWoY3dRxPEHElpSvzEAu9AlbzcuWmAO5tJsTgD6JA1VWVs8
ASXXvbth06I6a72LByCTPreZfOgjON8j/YclwS/tSlDE3abhbq7tPJmAya5WXx4uznb9BZtdl47G
t2xWhkeUIicLT0NaAFXHarEyW3zskmrdN8gWP9NACmVPqjwj/UEbuGq/oGUQVPi5OBfTKK8jldTN
fzVv6aCWP90dv7pntxBRSKNBkBaCoucBm1NMv7G3Y3oXlScVDDRL0S/GfrDzypOk26GiPwo+8j7N
m3dy7ZTVx4/Ujnw6PS/BokniAMlMz7Qi3/BVD1Jtlo961NSh+KQGvaJ9fSzKO8KVtQumkbxiSyko
hXEkJCIiv0SKxmkBoVZTVNcoE8O8RVFKLZLQCpTsxzCRqSoG8K5Lhx9c8Vc103AN23AXhtE17S5l
PcMYdbJL/2Yb2TEEaLIFY9qq+lHD/INijBUaQ6MToDs0FyO1pb6hD0J4J+Ih7XCCp8Gg8+nDlKc/
E/5drafNSW82bbNZcyedpu2aE5c/aDTNFt84TYeX0IKHUpYLmuHPSSKhJpTuhsFSczaMpuGv+ofo
DLJ3MlsMVpcyDnc0jDbDkhkBMs857Kiqw68cvM9IRG+Us7iL0cUy3XcR8I86aO8wZCsz72zelstz
bEAMXZvwASqtzgmW7E05p2kGdZiOfR/Yn5oak5LCQOQsbqj7+g8eB9zYRxeobVHMKyqARXOqJsmp
AYTClrG6K/NBXBR6fT2tMZnNOOsDMpSnFnYmWGeJ7KpQ/5XyIDI98GkI57md5VVH3HkJJlKBvZIJ
kcCUZwnVUUKglKnCRyUVYlI8gF+zAwxRSRWxL1kG5SQlDCKP6fg51yIMmcw4pIpNiVS1X7ZY8fUf
LqUWbkcHYn7wgN6IJ6SUeHAXidxFTlSOicK29cYs9pZGanqjebgGiqS25lQIdw1uNsum91teQgRB
vM0Gy7NQnBuqs15mBSI+MTwQXv3TmQ22/g4jTMjFKlEIz5HPFHdID0ykjOG2WU5rwbO7+bsaUYmR
rrN93VoFvCGu2COfIW19zfH4wwSQla8CjQpzQ9PkZZ94wHAtnl2NPzQsODUoaFUXSzd+EckLDa0+
xRNSNubozYi/xgWCoiouOlsFB4H9i3N+MUpQPkPMKU2aCaUMXyRgdaZjzPzk6W9IX8qtAvQPoQp7
s3c0c81hHMY8XOBuCCFEL5Opn9jjadQGXpbkSoa4ZD18VUibOjOsldOoFd4BUKhhv8OrdzL3bLeg
613w6T5zoLvq13HiPJHUNwj3PlgaapA2KZf63SN6sQfvF8CH3LVPNEdwhWFgzphT9NLAprpUYJ0R
cqpVRxg0yxVmiCxEVOg+WMSw2EwZ3NSj2xTsgO15EMVuKlc8WIU71fGobbHG6QsAfSZGAZy9PXcE
zzOZHKpZBO9zOs2w+lHE/SHv4yVQAQBXR8ZvUCjTK9AKyozRy9G3Kig0dLK0Liq75mmmb2vKIqu6
O38RN1WVDlVLNH1g9Hmf60plfkWRVYydkgNYIzquSLlPKySzdQX7yqMng4W1Rv877MS9OjlKA/e2
9CmXWCAUoTKmyHWkr8+0kxOd1yJu1Le1gVFgIAfdOoeB9HQXLLA1R6RLl0a50tKCoi1Yh5B31rqa
yeVTJ+YMmf9Az6K3TbpXSZN9s0Y7XFUX7oKFye26RKQd9mbX7awMllKWOdamLgVwXxEF/ynru10C
g1WXAKEL8NbtdPFAQcZJSIAIv9iBYcjdVg6dXbifktUK6+LKddkAGiYhhsTFXfmjsPpxRxIqaakx
klx1RpIxnR2TBZaHNl2zafMqmiO3QwOgs2HzLdvr224FgcDqu/oX0N2iDgMSGgHBdKvFJkBbBO7V
pDHChBdVXmws5FX8nMfrqVh5De5MFS4gmnRKwdo2TZoVGSNtBC27RbuhCSHMj3WdxCDf7sHHHa+/
bFqj7mK3U3MgvFFu1iqdF6rd9B1/7lP3ha3Bm0//EzYVS0brTP+Gt9mVDptMlMT7ZeFxWjU6R5rl
SS2xGKkbKCd/hUhaL2I0KnPxOBfui2497jm9IN3Oy2qObMPWTmowUdlSP8GV99R3+3PANSWaO6ML
eDdX0sqXbZz+6D24Yg9ZdS5sNIR+7bp1kmMQo0Xj5hn2OUGr3UBTWkPoDhbMfGfzXTTrfjL8ph1e
2VEwaLxbsAaEtUFKTL8aDuGkL4dDWExDJDAvNgiMLPjoxY0mCCaFX5g4FRC5JYwBazmDoGKlm4Wl
sgw8XxN5grl8MmlOQ2bYE7w5PGKT/qJRvHwcISIbcILFeEcg8LBx+mfNHGqvY4pq/VzPBqUXqyik
BohA9J8ONlA1VecREVcGDuC9ZdLwa9rrQ37uOXxHpazfInHQlJNftnT2srVRBVFKBuW1GY7JciQl
RhFnl7sDI1PyijTvTu2RMVEMfmm5Q/AXjg5MboEIdyibalnwhSo/1nqmH0oQJjRAgDSLusBcHXht
wf3o9UBz93YPShxVFTj/kh5pS6KOTDAM3C9ybHaoXbOqI/yUGoaqFik+zf4rPO/CyRDTA0YxphHR
e1yG8qidXHt6hpVp6ROsIJiwxsUALOJJJHDCSU0UEvKhHug1KQ4Ecl5pBj4Lh9Bx5lnwfiy06ynm
eqOWLQcsEbJTdI/GfEgxsLxyam2UHVh1HzsINrBbuk5k5d3guCHSvnCTBk/nX5oRWtXbwGzEBqoq
CD0WaZsYNLh01S9V2ywGVHCb5GQsXODWFcv6kFqh73FkypZO3OXTa6lrKh9/JfgyzVYfBwUOeZCB
grPvC83UPkTLMwZKEayghG0OhUCY2behjEU2XVlfq06gNB7ckGx/375gHXA+mCqiYA4gDftAfkhv
job9xMlYx3V9eBtJc882C4gncO9nTq70hFQx9GeTkhedYytHX7EGNzkCbt7GtoUxIO2x8O/ITV9j
NL49edhuKHuU+3d8OHZgfWUiYfUhVuLbAMIGVJv1Ekcw451fVuyExeaLKanp1pcV5hH7gPYA0q3g
SawDRKhw+uVgeK194V8KnLLIlQvt/ErcmJaN7fzAW3MfF+fgki6XgEwarat3Han9x3NvviHYmld6
fWPTc7eUmaCqq4YPBh+QeasC0/EJvZN0Gi0dRolGBd5BVMGZaeu/aLKYBBcMidrHpnTsm5Z8ZWex
DMYIGunkxscbehXKiGUYlEpw1PRg572Rfx5o3YeHIVcEv950FAmu2Du0vk0nMaYWDfs8V2Grgs00
IQCWzR3eghoPbLnPYYAFBEYQn9FsgrnFJOutxjIAmQCzDZZ9FTxWGC2zTt/tApuotsvWRK2v8BE/
9GftL6z7tNEHd3hz5B04v4hyK5Gcw8FHmtdwA2ZykAhq8Bl9RjuMq/N0e3rTMbM78xnvGFtSd9In
4My5fAqy0JhliY4dioE3LFcIq1J0Sgjiz/+20OHDap51tSjAIJvjhCujReSk2dIAq5+fZ7R+Sk8w
TeC97nogELHWDB0i0aO6VmHgP3sBlaSGLLf8f1slOM0VZ+OBohG9iscrH3JpQuAdEQx9SSRkUyQj
UpjwsWa8kgLMg//H05l1pc4tUfQXMQYICLwCoSeEVvDFAaIiivTtr79zJue7J+qxgTQ72bWrVq1a
BXUYdtCtZvmcOSt8VRgqOOqRyEcmKmC0MHKQeKziJxExsBiSWgu+atBikVzsnvZPiT/0FnHPk0S4
VHrLd7Q4Wp8V3GcEch9KHlVz3TjEISbQoMnUPC6S7yzvSt5GGUpZUyU04K6ECViZ2ssnGB18n4n0
p5cUD6Fk+3auLWNKnZRCiQQuf1p/4g6AZEU/DLk0rQodZljD0sGrqdAkeZpET3KpF+ZN4Yg0lGtB
6p4HVaV0gUeTFRucP0EZ/fGRuAxh/TLbZImAt2AERivRJo8wpE6FET2oh76yELowu8VZrWRNYbWl
sXOfBuzFkChgWaxMoF3zgjaMD9ZsZLZ+K+0JiU5eRraCUP65a26s3dZjZp/l6ZWD4L+yTNskmvyv
71cFTK6yIcVrl3VY64maEj4z62QW331KKAoHQthhWsL3Dl5fzf714JuKUn9SuYHPBcvELDkbVP9E
ddFueOl2GhWUFPpW3sE18msrpLB26MRagMbzdynv6WSwHq1GT5SOH74VY9hPHjXFdRMTkUg2abB/
MBLWAF+RwTgSUVruTW9I68FrArUKZVgZbPOvBAX2Bh1ZwB/odN6aMgLBgcDwXV7UKlFNBgkc2Odk
o99w0Ysga2akNc9kj+JtQyOAE5RBtGIwJl67K9kiQ4ThggaqBcXITxNQps/PML2NBDINY17zqqtq
6ZVuTHgG3fP7W+OG825vlCx2Hjub4elr3ul+SC/h5rlWILFkJudRL40f/Xvvty0Q+4wB2vOgxk0W
YeDE8QCeuJCacoLfrOAft36hknRucRWgESK+9wH2CepOccEv0m14wTQlwgd1pTC2UC/wA1CRc4UC
cKPZJIsu0P6GaPDSBheeoZZSRRqRbuloIWCFD/zt1Eg0kj721YhdvrwAEVK29KKSlUsRTetaag9u
kDPgkshJofXfVfkwi7OKR+roXhrWkSJ0GKWQi9JjZZSh3Q4Agp6afBE1NCbV/92qMkJxT5KfpqQH
/OBhgPNe4ioRyWuVj+9+w4VR2GzqLB8UiT2QanTLNVnkiKoUbdQxVqUK35mA1s898H2iw0jn3fWQ
9gj9DWIf+YViM3RdoP9gltRui9gOEpudNL3Tsc4T4QAUs5ENX7CjoS7HnfzpFw2YEpcmKU6SRLej
Zh3C70+1sCC/wCOcbR+7SQuGXzsao9dErlPJKB7DOO67fDESq0Vpfpyl+KSJSAOlefyP0epl9fI0
2sKopcOf7oAbECWQ5QbNiFQ3oW0dgveI4IIQwZOFZ/zXpQ0Rj7CbCRQhWujRxNOk9pntcYf4xOos
D1WrUbVLQiXaQPTQSYm7aiVLtXMJfSEJAy6xWr8twlwsw5C6vWV4gkSPwAyDpno7uYB5E1+jxar+
ybv7UawqnkXXsiAVXzwTJqQ6OaL3FZMHb4+BWcPfXlf/qPpaV52Np0Yxi9okulq0nc5i8KBjopcl
fv1HCBy7nyT+c5S7IAnqtp/cWMwIA7dxPxmKIdT1oBT4EumK+6msoZVroEv/HHL4ntQOq7CAM35V
Whomc5im22ms2VcqBOvx+WU9Lsysv4KPpMguuB32c19PDZ/p6IVtT2p61W7y+cjUYqAPmcfWBoSL
ojfKOE1PfMcqEKpBwJSKUwn2/b1SJKroQyL4AL+JxMJ6LF3IClgiBCpi941iJT14RKjuQq92jUQw
gvDD1MYW/SmLRkHGYNtamCtKZtmzW5LHWP+UV68bGoFz2fcXOLUNMh+82oCF1AkOx65OUbRnOPar
+ZAkK2J9/B1arAWrRxRg6now7sZqf6WOCGioBLTmxFzPFp5ZBrYZjDO0X0zh0EvoYf4q37pRT/hE
2RclxbBifzm5by7Sy4OQg3OSEMOe6thMCvTcANbA6+xtg6Ytigp7eE69R++pqxAFjLFBPlojX6pO
vyKmKi16++SfJXq21BfsECVxvU1kApQtlj4hicJ+yv7W4VUNFTcD5cbCTA9rVc/MUAtt3gtQ7YuG
a2i1E6xZsaUkSH5o9boUDgmCfhYrK95ngikmbnTzEYKPbMKsqlQWgzu6EBQbdlCQmh5iXFQ+hKlU
N+oD4zmrNbzpVrj49Bb8GvpEkfX0P5TqGjsQXkDMFYEbUgRPpdJSH8tHww1Zc76WYorcXwXOMY+N
jpCbiCzoljWx+BB8WBysGRDd0x/0hX5SKUcNGGpK8EzusaKxWNkN1E8P02oxWWdfsIg9fSM/stlw
yf4RVrGUcYhmUndPungPpOparYXxE/pXWTtj60EKPvGRjwP0Agn/E8aRA/BbGyVLuiLzLvC3Ub7j
8RbZ2iuAsozhJ+rj1N1GGR0BszW51Nsv+vBt+RZgJqCirjI6a67m4KnJJvXEEjhjVk/wq6HAQiKS
L2nlgmABJJ+w+OmkljKTgyftVYpDuuFG8UEmnsdLeowPh/elgLv7aXnu2ImC8ot5RWoh12SPLKR1
CvhVauG+FueJaVag8BGc2YbbE5tM2tXrX10l9TWqGE8NM5OH8W78h1p7Ed0ylctUvqJckpp5j3wC
Ml8Oh3MSFkJTugX0A0i2fMv+oNtmkYxkiUq5UE4qmdmvSqsSSio9RwfS1FvmpnIy/1poMquTTRMD
8xeaSwizPgSwUysEtcs/gL3Mv3rlpAuE9oeAYUk1cqwD/TmUef/FLiW6UrwygdeaDa7DPczKVfsQ
noEGw+wkP7mPztGpL2Mfzr7i58PveFtx3dqkNXWn9NnEyMDoj7mmhWauUHYgbqDrswN+zstxUYh4
/oeUpclI1fL+1NTISVcztAyVxqlk1qp1Zijgx7CUFst8vGUqmV2nmKnwm+cF28vu9TGmeHbz/ni9
Ls/L7Sw7387y0Ibn+2WGz+3yZ5ad/Mxu9CI404ViHT6CYxO1KYYWCNPebUfGm2F6+YXHo8SKaqEW
gCe9WunUyh2wvIbgiooD7CwhV7KRamYFUALDYOrA+UsSPlB9m1h1QytK9JnkSmbEzFu5iVqFOOrR
tJkE0koUeDYo7UeAhGJCjNQn6OgQshIs730zQy4/4YyjLYS3vEy1kOpCT+h5+gi+4tufyLskUagp
cM9KU2dUtkRtn1GOYzN/U4gDRs+EOiUPJTEdnOzK6uOnm6Ro2pjB0b3D1F2Hqa5Ni4u9C2ViQsMu
HlIJSnXUbUbF6S14zlZ+SQYCVv90EBSDPfioAKYkH2gz5O/lDL4hpZPL8yiAe0B1CpOu1eCpI3yx
OvCGpNcfzVKcRIfxz3A3Xr1eX1KzUgSczIpaHk5g3FENvl/kCOxmN+Qjlm/z9OvXZ+51N62u2DlM
w8LwZ3KbbiaCdNuJVLld9TnYvOgZUPvxmcSe1NnQIxIwhdY+T4P0wK5BT5e4tjfTRP2ahiOnKrke
E7vfXzSw/hk80ws9Uz9cYqb7BfGUS2eNzznP49yUaCaSRzflrQvc0snRrLtimq/dJycGyjb1ZhMA
dlP4I+tmXOwznWzQ9/JuuRTAWARY4lmTBW6eS4KSq2IRYnaxm2bVdRVjtexiyiBt3wnlimNXy3i9
oyCVvFnFv2SX0mfVOtoq6xNzBQ2qn2iDpkrjc0v9F+q54n5yNvaWCAR3NFdHJ6mqapZbqXVu0oMw
1cqoLhA8YwuYpB+nimbyTIH4mkLyWygzLVcrtPKtVeMJ62Moar2gob0SXYruox8bAF1+FnqnquPq
WDgiTyQ48zz0u+qUMLrdlpFKAsvAfDqZTvak/fAQ2pO2s0bkQAzi3CgOrOqjCgmxgwa2i1olWnyR
gjBjse8A/WFcLZePZVHnNhymGAPhE+vhedrruQUullDIEDkGaK3yUOIfXRPYmQjjgelMscamtq1p
E4eUK3QlsA81rlGhEkEGojCDvEOdFAPH62BrQwxMSOfuYHYoVq4R8RcpwPfVc+0vXDUyjOHby+Pj
SDMJBEY2x+HxHH7/Ue1bv7bfvmipRtkiLgqzVbpF7DFy5PEYYzWXnYP62yDDaoFVsoTKkcZO/NZX
4x8aMNGy6j54QsNx00b0a5SN8s0cWCGOQvQ8OC5yg1StQMMf5Q63TPEzvk4aHJ5GVvRCiqdV42lw
hzG635R373hx4R2WMwpkowfCmmfqydV1udKKA9mU/lcPuU0G7alx7t2bllFRrhzXHSQsndiCVC5I
bSQ1F8JNsnVi50dHn98fuj+1Q/2CR5tu5I44vDb9cSF9gsefLLQsxZi4VfvSp6MLC+9tfKaXDCSu
6KlzHSEbM8pB4rqjAmlR1iNWLjq2Vp1TLdcHsO+cmYk89ofmX+dW29Pg8tQ8VvKdbAd1gXahTWkw
nPZr3Zqo/1SUoL7uyilcm2N1Bf+HrgHZyvYKczpzqh9RSbwH+8NP+UFNM9AoQwMKENKAVzWoc6Bu
UCJdl6QuEseLQ9E5tlmgp27/isQHzSEvs0yUmR2u5cuufCzUCqPSbN3/GhY49K6cX5d/mKXjwrWc
o7ADkY7u98tqBAL0KhIYx4OyuU16mO3JgQvqGpJSpRCTV/FhPaHAGqAyGWASvttB4siu8Kjklev2
STHWozKBUfiXapeuwEycTtnLYjEqss/RgiYAXVvXcXhCKzSgX6e9BbnoS0RxAs17VbtKIyZn7t3c
PX7xEZlzw+5zqF/o93pySsc4NH6/YeTx8mK32sDb7Ub1LzmjmA0VARbT/vmFmRzyea/i0iD5E8Mm
G16RyFx/kV8yaSAgkTFL7eUZLXuY+EdDbeVpYhCjDPujt/glqDWFAeoQmc5Q2ESsyJ16AFKpTHAS
rgbIbu7/PIbHBzd/mCjeGHKvQZJNfZH9a/58KM5Fd9zgG3L0W5XAP+LjJQIJos87joUsHVAjyFLj
zcfjVD5/DAwmTHgm5/ZtWHGskG33Mn4C+zhtae5ZaJSQDjVrwp/y7TUUjyyVGLUT68Hf4ueX39BU
uZVsb2Dyl3aOeU3+fThpVGsqG7/1t2Q1P842OD3Wcqly/lx/ulZSp85lsu5OLpMm1SAlCInf3V8E
oBr5DeD+czMNbBNv5DkEloCWSJYoLrwKHxX113HG4qRHjssD7QA44oMr6lEO7N2lKQgKDnE+CGDm
j5z2faLu4yFGv8XB4RKrFgiIgAiHoPfG58z/9N0nOESEVKzWytgTEMWlTh1SII3JmsXB6CcJ9t6o
1nChS+jxhlLArHIC/0sJYvBptYYz1y/ZKAHuIIsKYl6kR9mvDpNQqTg/ThEr8b6nlcXG6h3hMcc+
s6ZSCHcLaQTZ4oSu80uYR88a4jtdLBxFAv3vIYE7/2skT2Mr6qwes177lxrupOTJffqO5ZIFTm8S
k41jhqidBQbrD6UN3yo0M8PpZOmLo0gw5FgLIaZ1YI2Y+CqJSuVJTEPq3d6jm/A8ETa/0Z7F1kbJ
uLjs6mnmR+ry5iAy6WogbAJooEDFEwJ7VtrIkxdLdh0aMgZUELA0pxGBYmErT2y8nXk/fj6mt3fS
ovmeIoqUqHVWo1+Syn9IkVGNhushTWMdPbeOgILEMosz9fbNPAsK15zkQb1LxmlTkt/mERQlsjY3
9mDxt4XWSZJr4RQH8kLOcIJuVXkmUp3B9BDCYdLvZjxxo0OzSk2l8rRxl8OYXCVB6A50ZvUSeU0I
kAVBy6D5Eyp2oQDriuyADvmhVpUyqvrqHfiPOorNYrN4rMu2DeHu2M7Khlab2mZVv65xkE+50S5X
Xf2OM9ULcp85buDxjX7zuyMcLqpdeifWepIkz+TPBa8RvcFR+SiUUaAv9jPvEq7EBQSaaJQl3ARP
dv166CbbunUaAyTVhPTtzmFjvwOOge7ifEVWaPpza39TFQf7eVJ832Goql/MStzdcnFbrl8mt2DH
HN1X8sBDdc1p0Gr8lWmNSq1EvnWaXKsl5KegUnUKrfVgE+1H6erfII0TqHBulpjpXEaNd402I88H
AsEXmLmdoFX5rDYqFUQv+vRXrYTwP4Y69hY16n1hrvmI06rgoSTz8GGMdY1w7d6AH4N7o1PmJ1WZ
TrTEgxyvuUC1tUq4n7tyumokNh4zJ/XgPvvL/pIcig+kwX6K9I4/OeUvNZGU4ZR+sVPObthAYqFb
rZmW8UmTMYZCLmtdghGUEGKHkUqqJeFP+TBsyrRo0fhQ1sw6KgdtWy6SK7pVj/Nb1eyIm4nUt/rP
d+U438/f6teJqEuWwh1tXIJCQMUCf2jrpRP00cJpVd+8FKB10KOEfJiPO09TRCCOyeHyW2MLeuf0
qrU+El7OLEyCd+r5W4e+TlarZXsma/RRiOAdKybqL0IR9HMJW/SELzaOMPDIQsP/QHOhfr9WH9Ps
+3PdxI59O1Q3t6r2BolKxquRCvWekwtEPKRtbtAMNKCCJlpdmHuv0h9R88FntxgqgbZQBOksd9TS
JybM2zJk3lHfSXA3hn2vhlDiw45DrkjOMFUNEpJoiVHfUuvSNOi+U8FSQOMsXctNc1P8LJL5BJ3c
dGTVQDrEO0QjtxSRKq/NVjlGqp3qWAqRWjhKjhOXEkPV0hUVSHhMUjzsJYQFZby7bZo/zRN8Yjt+
HCjEL0AndTOfIgYl1G21DskWiN4D6FMs11KKZLVn+/agsMyIXItAgTABRCmDDjcZ9F75Ew5rEcyI
JzpbLUBKTFe+UbyaobH1KKeQOKcqKF++Dd5otdu8koljbKPs60+pvJmaSZDDLeVMNyQ+KRIE8XJK
Lo3MGrkz11Z+E6RCUxWA95Chojr0ps4sYNSKNJx8btNEEQ1YwmWs1Z9NfggpqjjIkWxo6hdZPLft
87pyfAEBJXvapb9gdIaavwrOUR7pxvVYMB4QqLmNvBG7MFeDY3GZvJGB+zih0/KBJueeRmEQ64Hy
P8g9j8jFdymo+KAqCJEYokAE0Ym22laPA59XU1j+bLR5QcAY4P30nu2hWn38xEbipxNzLJ/H55bM
SxC6uirYuVChXnLRnNvyBl5puRx9/4BJMO7NImtuanRt5MGEWTYGpWVpxP9f5RxmGw97eViXCx2a
yRY6TwP7SO7GmNI+PVnHT5tyDnlfymQK5e90ubRTwuGvNCmZuEYOZbvYvpA9+H5Uv48VUOYj1oXY
+xFllqkOXnoJ+PgWnWp/sWAqdYzfk9N7Bs2JKSwXykMmBTTwa99hsX5C9Q5uLpn+feveLU7S40tv
319PC4v1MBWe2l+t7MsfNTx7eop/tw/I4axr6mg/kKn62EWnZhEL01/PSjWKnFrAEKXQTsCc/HsB
rOF3tJ1vWXxzLQ49zLyfJxc6S7zVf6M8cX22oyTsjq+6+N/QhK7dO/nP8C9iAec4mzoKJL/lKVhx
x0b0WxJxZ1Qifvrf/f04T5VQtnOm+vULPYo3fHgEUCnr+atSCwubAQ3/aQZzgaX4Qy0vsYj07MYA
AosDdFmhSMDoasVDxcqPdhqcld6dHgMWZcFprh5Q0k3TP27bvuIbfVXzTbpQ4rZc51/tA9OSKiQ9
32z12n1rURiJVPMB3lMu+F2iA0l+cBOslkUEkZQpvNZNVp/gi8mLTr3vRvQJJrmdplvso3rq7MNC
Tf+ohJt+oOHQuf4Gk4p916mzpgYphQecHdBO5vWrc5xZZpNrvjWobOnkqXN5QNzRXB3Jll2nB3rV
lWAIIYsGPxSaleWQ6MosINCaKpVMigwSpuRdftEJ4/HyvkWMbGBcZGGUPXKgC0NRwK8neqOCmFhs
13QtWsCHXYwG7+9SG/mgyA/+4mw2nrdmYQcmY519u9FBvNdbZKqvCwMds95Qd2CymmWX+iVALz2c
yIWhOnLg4sQBzXdK5OxF8ffYviQ84qCSrvcDIzTLP5X3TApA2V3/+GH1Jqf8KuPPYKc08KvBU3LF
D6ScjLY8sRSJeWm2B8yrfXFu/IZUN7nKI0QAibfMM0wexWv0uFgg/dHadJkKtWKVBF+Nt1mtEcgg
epCqhXpWI0/MkBfYJbywkLxjPly9XJGE/C7npvY8Pb1uhqilVz8VYsWpt3wZT7/6yT9WTJbLJxCV
MUvSfG4hpbgKiArko2M1Q5C4Gewa35eXAw0Ofiv0YrmWn2eXRgELCuMHF2KRpcylfFvw/Rd9m7hh
izhoG3HBxHxmtSHlGvQFIMzUXOFn3Sp1U8MSnp7L93fDJdPFFO5YrVOEHVnkjbAkYUEY00qMeIP8
5abu81fwO/ztpWCu/NQzm+79p06pefoaFC5h9rmXRqfyr0w582+1hijxz75G12A++D7fLqSra/Tt
WHlzlS/QTGQE6JOzKhdgEXd+kYG//jZ+i99E7Mdb9ZdmDDG2oPS+QQMFNzE4YBXLNfjOo/MAA7U/
eQ5gwxOZ6SPpVFmLjJsjfbVNCQtaWJO2GCCE0jvkU3uFWbz8qFJHj3eE6iG+eKbay3fSXchnLatS
1z0U+th++qvahcJGCwARWPbO08DCatTnCnWDP2QyG2+Alf1Se/tgahdjNFPt6meAngxOLJVDMb1K
TWU3g5LVqNhfjZ7p42cvSqPM3455yyutoJ9fzbRb7y5ji69kBBW1KFQJj4LnQQLyEyDhaXxXn142
Pb1UNFbxQIzuBG/1PwxZhN7z1fRASH+Lp2cJgVXZ7l/vNNnu4J+OtJs5Rj8TFjtICkqkSj7QYgY+
DRaFeZuFcG9SLBEB96FwS3h130F+gQ4A1NvrmNGjQPXW38BhgRH1Tc4NEUfsYm6S7VBgXpz8UNoU
4Zi0UwRnN9J79y9ghEf1+rpl2cNyahikF8QghJP/wZgj2JJv0OAJ4t1pIbMD8mNHeo90Ahk52gpL
xpVKTQebwTP1XUBLrtesCZ+7ZrbmQmHxE3fIBPx5cschhJg4QV5T1Rhwscy5fsh2VhHfpj8z92H+
rYfGxTbduBQI51izIQRDaQtB0wGoqLGCl3uqvnW/QtqMzr9CJYoFlq3iFXyGersk0D/SMAH6Uxc8
Lb5DUnxxtw02iPIBsMeIpRJZJLEFf0lCc7rKQwA0z282xZiUzAOtcyZLxXPNyBpyUK+gBcWQYUPh
WWCT48zwJiDLCv50G2GZf2fMPTQ92ik0b4SnaPQTYyL7QZ41P6F0GJtiqFlbU6fynXsp+cXt0Lt3
792ki7c3xyclQdwuHWdmAuftarKeViyTVNtyY6XxbgIEO7g13iKN8v83nic3ITM1JAQGPTFunud1
INXr6sRb0UiL/+d7ZJRkWiWckYRD6U8sXd5/IjCgluVvnaje9pauYF30FpFNH0kRA3GL7aTkMF1t
cT5XDDT8yP7wTQz+QSfHDM4O+MDdxO/1NB1g5TCSM7LIMttWavBv6MmLH5qSzgXcCQl/cTe3mOvp
m4/QxhxW2qKxkK3pmORYGIcrqAG4aW759dDki8OQYeo5vDz/IwCsUdJ6aNfb9AmruxggKe7OPRZ3
li9Qe0y3Pe1SMWoo00n0kJVeY6+M9FdEPSOrAFjm+4fVnx+yarx+Mc9kYkucg8rTuwy9jTlKWYqT
3exvRubphAMjcfSrYb7Gnr7puDoqaVx8fVRWgKrZypWdlc+sZMShGu3Hqpq7VtekYrnISYYmhdAC
Tkwu7TroCUiKIbCTEUCOzTorrZK4MuJg0MKx6H807b1O0Haq03IbYM7P53pmuiNmfp1ODSo35Qxg
HdUDnS2TQRyPoJeKOmnl3WIsd3+p7dQapN2aIboiJficeMevixWPJo/FV3kAakjlC4EMt70x8Nt6
RKRFdckAJpzjCyUwH1JZyxDWLRV8gUZH/Um0wxp1LtQsPlr2wwNltU3GtvmHmveGry69Cf+OuM0y
VztA8kYXYQogQWSj+ku8g30VONN1WpCCWxYLScR1MeEcMSj8hTl5mNWA34fIgqvcZKRKEPiMdP37
lcRoqf+07qwHys1T/DK45iaXz5/O3wveQ24dlDblPeU6q2r6q3oDXoCFHoEbo5jpo7CvNI+scUhF
fLB8n1/fruU0RnWYYcqAwu9qo1MP333T5zkc6sYtnKBIs/WwOIO17Ra1xnG1DCNKQSUlle8RDVMr
XOGMSksqVvgVV4sfyaaMhCwDZJjGY/AFcAQK0wfZF24JmD+VWb1X0H6pLfwHSkfzDjhqr9S+AazG
VSuT18UAXvyHLLcPEmH1DodJtkFkRVLdsqbBwOpUFHxJh2bLffRk4h1NpohhLj8/+9gLniN6NqCd
3Z1gYYVgzRXpvcVIz2/n3+EnkxgR5qfE5Zi0IdRSCRP7IpMpGGofC5SI0cTLbO17YhsXNGXmeCGV
v869JZR4IW3i45rIVdjuw09fh8QuCddDTBszIenEcGpMTUVSYwPR12f8GvCQi++0J3mzlCw3ZJ2Y
MwwVyCwysZxjnusEuOY7hhCFUK8HcjSgsewdC25oQZiJpAHgO/kv1cHtBOW2ibjulbLbE1iBSJC2
Qb6Xz8FS4JkayAneLTltXvuPqiyc6nmATbMjeE5A5VCeLEhZ8pLEJTtycLrqUddJQxycNBvtbKhG
kvbtupbQkLIIK8dnR21kBe5VFfwzYS4g+h1alCKTpr/U/UmoCfJH8kjRDZe6OJ6Gp7D81MUB4Qc+
K0K0vlS/QkcT2R9inClo/fHzUkuAO5GoNAL9GqWkc8IrTYh81BxDhpA3XHBJReo0NcU69ocBCkDY
blWFf3kNPxXKUru1VfoIZDEosuaXSYbhiZMQAvxvkypobpoMWk/GFaUTcTZNrzYeSe6QRGszEDx4
dpI+Bs+IJimfc6o+aAPj/1eUw31ifDCkUl/QAd91EoPqaCg4ZU9qPRRPhL1Owby5oivAtw9Wmzt0
BYnzwKumxLd0fR9M24faJNc9cWv6b8GyPTlX+ib3+7w9zelqrs2TWMwlOZ72DJU7RceJGRYatVxd
YoDi5M4KW9xwPh3ddFhj/VSDajT+xJvMJe7e9VVZyHlm4g+dYtQu4TkCfdBlCqIi7YUdGp4oz8uH
x9QAl/PG4EH5GN4p0/S8PLqwg3Gtboj6QLBHaYgKvfQD7KoEIPh+glZNl7p20gBHGZ4Ui2mqYvkP
qSy+orBBbij67iKQSdBpMZJZN7REFsSEwxsR9FefyNceO/RcRczGA/ETUTBrNKUBZNjI8RGjx7w9
nNoyDdaxlUJq+DULfYzBR/RcjT4Gg5HJQRYkPlza84hLS7fGwl0a1vQi06AYB4G5UdwP4p2SyePF
Bd5BsuD4FwRuXI2M3d+PVWVunk0IgtixBrBLAUU/I3xGN3YtOqrcozm1n+YNjEF9jTOxqfmKbyBL
DelbBw32SrYLYxcI06WxFOQHhZDSGPjcCoz9IDhUivvLpkKkaC4Lg+0NyVXG518aFK+fS0ektKUO
k55SpoykMgJv0KLr/PHHlqKMS+y4+VpfsYFB/BX/yj/pfOUCHFxpgUcUt8WHZO3BjBwNyGmOvlss
SHL94zogvEWVhuJbRZ001EG1vOOZ2yajDBCkaje1rAy99w2RGI6x8E5BNGRhYx2pf3Q6FPmPpKmP
mq/4fC59rIAUJKMBbDV24qJ6oV+BF4yT1qQl9F8Ydkw82Bww5M50KAyllTK7FOalDdNAGnwpdJzM
B697oCL1Im0lZFYDDft182EJEdpEwCs8UHHHC0IwOC94sMexRGzcUntzgsB8BQhUe+70xGvRGa+x
typ/00KtjJaquXIKpL5XeMkvtq+FReFl07rhtAS+4ky7vGxj0/pDeFmGQvdcJ5h/uX9Qzo/KD5/0
RcbLoeZv2zqzftB3tQCZAXeVLm1UaYTnQam2nqIYO73Qa/z3/f76/KEE7H18GtJK9xRdw6dvgsF8
50A+sHONpTkfnb9ogXM2uIYHXnACeFtny78zwsZdtkrkyOtOKL+H1zA9X8+ut+rf8hgeoEmEu+hA
N8H9YDs4z3Ofuc/nz/M8PX+eFCeP0WlkIc9X40AceGim3nOfq+VqeZ3n6eSz3LEVGKRl8bP4meUO
3qqpaWl6nt8n/P3t80GLjckBDugE6UXIaLnKdVKY4vj+Ul4Q5dHhQe4QncPR7+g8WdMQhTmFFKkp
mL/oUV1Hv/zF7WfwG7n9AFqe5z+D45ydpPeVv1GBteV7UHp/u1ZT73/s6mfg7rZQuzbzzDTXx2+D
izQREQGlW/jsC3MZijAzut88Zh+U+JfVUqx3XnCugk70Yj1EBDmIug81VmrPvRwSQebDTmTRT1SC
KOvBQ9gKsRO7IDrXXoJw3KkPMAZUaM8CjAM59bpUI8hGdKCOy57taH0p7xovL6GJlrAV8GTPONzL
+1fnW8kMJMAxNRgJ+5q/vz9XNWADa6EQqNG4Uh8O+IR3TONo+pkn3dQ7vPDlXcPFiSAyBPD4TUXL
qXXBVX5DP8XJkqQnMGDCkkyi2QxXvdPpAHa9YfyCiKLwSxBQhX2rYA479Uc/wkX+lwzE2bxzxvMW
jFZZjWT/SAGaPJln5DXJbDWvmeQ3dS3GSFiPQz4J0uc45e7Kd+4q/nUekluaj+GrkQYb+16YXrwc
ymyrErRQ0zXNqA8v/8qLnd1r5CY5KAkzoMBDZWyusTGnhWh8Rsm+T8imghWO8ffnYyAB0v8tdNZX
ZXRROiSzTPmojDOf00p1zjXxGxzo1jxQEuU9xhR5ibpJJEINJeKDkrCdFxmla82vs2Mn/IrACMNg
FoQ8DhTnj4MKe3DAzlXTOdTnRx3uSIAmC0Ps+sIgz2ZhUO5EjC6BJfSS5zIaObOZq4lJVnbNQDsw
oJxjcoWMXSushEiCh599UrbhnMZbdIyx5J/fcfLGAhzNsKBTRqsAkhsbDl2Fk2BX6WoL2kR7Pt5x
PyrkbXfl8VelFQ7XlQajXakEAQNQZiwZd3aU3MJxC4A1oKq+jADvPOBuMUyxYj1vkKWHQZ7NGbcx
z8N4DEALWZVx595wZOh0AQ/VDAGC+hgF9Mr4s8+DQMO3gNsaDCucJQr5hGJzj5lsavfOYPChQw7Z
Q2IzqkPe7zkNceKJ5qp8rs5mM68MsrSNzzjgmLlUCcdvEK59dx+mH6PHH+bCQ4imrxv3ZjZADJgP
DnsvDxufQ/oMcR7qKPDsecOYUl8sMTwjpXrMCHzi9u7KlbCy4opas4C/patkdrmCMOD5ylZm8w73
vEyqNyRbjxQBN+EWzDg00PXnMJx5a2bk4LytIspHhq3TkmbYYWwMcvU6mG+8clavR4hHEPHFT51/
esEWRRHgVDSAt0hxHd9FRIfIWoFK1BcySDBrWjUyEQTfL/g/aE28Y75KaEd8YDLUr8Is/YOAAFkg
Prm62qWQxXIcB5eb+uCjEOLOJIh2qfLxXKWxfEVUbDBwIf4ZsxOyA3HxH79MPB9CfGPVDjmNOks/
QgtltwFKGGIlIOJ4YqN4B3hyLNQ9nV79ZzAbPQjAm0eVRlILECcuQn7WaIT/gCfIObsvTr+OocJI
nmvRyx/GDPsVadqiKDFrpQrOXzQg+7uteKmebnOhlIofr6RYBgMttp4DAx90uFPsE7tafycDS4kV
bwK2FwdMQm0cmUvscblSiBTpVTT3dT0ZjqGXsa6NUMzkj74jfpcJk8EzGYEohR/CwKUY5UGCLD4a
/PzBb4m3vTNvjQgcxPWm3yds7k/sWKFsP4xYiwA0ujybPDUBb2RARzi7jivmHxTKM2BLcKwViWY9
LJ2zGxIv3OAePhiD4ed36xctKobk9YGCDRW3nnOCzYkL4twrBqCX6K/VUuGa8bbJWOOZ68Xtqb/z
K/LD/CT6tuE7sUqevz3FJ24/jV4UzWYIQ8NwZVnAtM7CGWvLKfhpYhEBLvDYXuob8JtywD1ENeSd
FY/1hydfZgmY0QOqSQd/D9YLfl4i9qahazHXYU4w5RJ2l6RaTILtELZVCCxo/NUkmcAiEBset1xO
5kxyGo0VaxgFk5i8GJtPcYbTF5uygqYwbklPxLJxhBnz+oR9npXq+Vae1I9Ak7hfM+rUO3WmMI8P
HxHFmvWXY43lP+pER7gxePs1YgU03lRn+ZswG7jFWIt/HLThvBOC0swxoU5q17K507/TQZBrVsHk
AUqNh/CTGai5t551mC83lg4kujgyNSXjOe2/xSaxDjPGzDIHilGeeUywSvEifYOK4SL74irHChdi
04cuJlskVddwh1kWNYeZQNCI17AuFcv7Zjjj4Lx63JrFCFx4C3BrAOi43HCWr9CkTC7LvmnZBQN0
rXbi1dELidd8Ri7UoWE5CFtcCzuHjI0tHs8UdHQpxkpj+fCu5ixlM66TAaOqtwZRlDgycU5+mHSJ
9Kq+v8+oD6BQ2VMAvsujeoZ1+ly5vtpa606ue4fA0V+VaESk+IXjPFXnO64Y6lFpnO5hcgYYEG5M
hD7fR4fHqBV2ogu1oei6OF9Jb8aQtikR96ElNWxK5g/ziMCB6KlNDofuCTXDhLhac0gkEYifMy+Z
W8RhFjkb7rgVGukx5E+g6HMd1J8qLCDuxSvWyEzXhn4syH/jqJppkW4E/gtUSyQOCCIYAOzR7vOo
s3CDxJiTS+hP3YVsYOLyGNRLVAXSrYnFZmBK4BDWlsUbqioi+VKgrIMwluetnpvXOfjIF8pfEu80
XClKf7kNT72IVjWIH+2JeI19H61n3EkN5/t77CNDVCOEPjQQrmy6PrzH7mqL8YQ8mkL9kIZvVYxc
shHF1RnG4QO9UGUd2EgFUxVMqOp9PXdHpAbqjFHXbJUpa60LpSDB4tgnGArudFYT049R/fgP5DJ4
GtI+DVW8eXMoZuAOwFRpAPRd0209MjcH76ulThU0MaDCn/AH+IrkFSBOCZhQyFBgJQ29IN1KACxh
D1P4Vg4muT1BEVcr00Wi5Ak85b1oX9E6B7Wy+4sUSKGkGMaatPdBSUyThlBAimfwmTTwOQgUgJGg
pPcWONbEJZiQzeU1/zG0aOarnYNBiTzA8gi1S2CJW99tcxAORByzJpUl5jglZcPO2xMIskgaCF76
dzCsygIp+VG+liGyg9cRCdrL7X5ifNRH9Ekzvydh4dLZNR0doTuvHeECykvK3f/WaJlzKbjxb32l
r+Mj+FxxYZ7QvQKx/ABHtavuwF+sVsQvfXwZGWBTktHAfKcq8ghcOeAtZwomfKgxAsJ/HImd9Zf7
Rj/ZpdhefICpjzN/I8nBsEoSTCuswPtobmQ3sWQ4uG8tYECGsz0pVcFEaRls40khzvaSk2AXyDKB
aDJOMn+XnzGeKvFt/UHRcfXTxRdfjWnWp+KLvCEpRlWETDxS8UsMgQG7UzpmGvEtaIPlSUhYBUN8
1E/ZxcqN8Hpc7YbA28THiLMsNVC863BoPvi11YRgu5wRehTgq32atbZjgJfePN0+j4dPhdgcDkGf
aS8KTOZFnJfnhOHi7Hma4tbIQuXsA/Jp/ZP+zNx83rbuKsTKD31qmsEIReht+4F8OiofwI9U5TCs
9tuJ+1eRHK+QMP2E+9z3foBycy84s08lXR0t28e5FSvfCylBxaC9nCwbDBfkxyqH6R8bquuJNE6I
tBloiyU9GJU/KGxITQTv1A4dA+/alutzQnWn9FCLLR4tujRo5BDa/amcTXop9SF5cyKf18Znv8U6
/Un8QsOA/rAPo5kiNwZ7HdhHerijZo9Fn5fQ7MRmRyj00BRxeKL5FreoRXxNv6SnKvENi0JIl81W
i59YF+cB65/vdFV+EI4QhcV5I5cnwpCEKDgjEA3R0OzgYsxmHSPjZ1axMGBxY0XjNpH3WNWXb5Xl
BDEwtAb7DB23zUSq11KoMvYTsFanARIdJAA0KUgi8jOznfe0u9j8BNWeTm0shmoId+MYa/u7F//m
Vz/TrakKK49/rNcMKk0UhtW/BzfmCe1aSN7rjVlLqw4X+u2kBxMzmOymy+twinG7cblrZH9Zl9Dx
o86En3MsqyCBuUpvgc40FnexoLFq/BtTrqsKTI/vcolFV0tNmjwFBxfnnawJIKDAscA9E5crYyiW
rl79OFsPkUwKxud3LW5XRfzPjaRUnhu6q3PfPhVaAY32qi+a9sRLJSLg6BCzaLNJe7B4bVjgDsSk
cV61ILvORXjmKBoSPYwWNEhcsLD0SqZ2MEFx984FbzqaGjOmCHScUVWQ8GSVNKnu2JN1XHxYGRz0
qVusLq80+bp1VPQ3c1sqM1YYSdoncekJo5MTxK8ngiiQJCXBlgw/zQy7vDJLrtT6ZiXP6EDnuXQ5
oyl9G3mFJuz1rf66yCIvlMKBfgoWjjl5d4qvKYnucl5INY4YgEXPA/dginl3XdKmnMKCi+SuCdn6
A05/vccLVHaMJWg4Dq2quXB2Wl+Qyc94naTNFz2JIrzDtzIkZsRpz+QVk9LANsFqJx5ZYn1StTxF
i78YmEQyNMvkZlz5MJOC0bpj7F65GNI1imtS6eR8Tp5nEwjJY8ef/YY235XphAcEI86ZAhkaomEB
2lMmCY4M02hCwQCLJGJtmobF66JLxSeZxT5P0nDIzJpMq21ewBsnmskqfSadGqwl7U8eJZ45Tb8r
iUnBVzPZ66Y5Gdtvn9EJZUZqaDmgvpKLfJ6r8spcXj8RoZs4Wc1typi2dCUR9mBo4mEhm0OBAObc
Gotd5QmxZZ1r/4zVjUkn4brrycW5PI5Hqg5bY/9xTfSUvlWuZW1+n9frSzL0jCWXseBmFji56R5P
kLPYBiwMrooMM3TBv9EJlqjl9K+51tfALKhZOfsv+3ZNCSeOVS41+2/oSfVRGqIVeVwmCZUYQ4nV
/E91aMjso6PikCvmVQjd0SnOPCeN4hzKE12TZFZxpSyjmq08I3GLHDDPCJ2DpL+GRCsa2CbrYbxm
uG4kSU3GljUFJI77xMPJ1a3pU/o/os5sKZWm26JPRIT0cEtX9GCBoN4QG0QaBZFenv6MkfX9cTbg
VpqimsyVq5lzrv+mmcAQJe70uREBY0SERqAUaHX9hI44UhPlIUepkbix+C/hgRAS4ZjqCfr/uirp
CsbbuBVBPiMgUydU5AiRcGM9ElVpEOGZZBowXWIgME5+TAdxXmT54tpEBzLkbpcxtpGJR/VWyhH+
Qak+QX9We4onPTcAJ+mCUdm06VJsVZdWp15yxkgn70nDQXPcJ/BO5pxuK5PMSeGKOEEodc4UtCwz
HleGp4hFFNeByvRHJ6ngDyyexDFjPZlVT1xezW4AmWbQ2Gdz3HVX/3hJR4yRzzD4R3Mb7OiB0w3+
JEbBIXLZUIL43vDqeQ2/KM/adVfLy4ySLvHFamK/BYuKekDyq4rYG13GP57X0RVsYoXXdYWjQxUm
ULcYq6MRyzW5wCZrIOYNL5Eq+USTEpbFG11r8gztP1DgyQx+Dw7RO6hpLk3izrv7nG8J+/o2+E6O
I0uduj8MJJ0upqfVUhxoJqgb86Rg5J0IutZMH3IaqzrGU94iBvFUiTdVEmKUMcmQGKIMweGSBCJH
Q0pnSbZ/uiRgRAOe2NDkvym2eEx265vrTAYqQuT3fbwEdlKJWQSixTIev1N7PDZJnk0tDRA3xXeI
nF4zADCme/wixgkXhSG34g8zQNHQrM6YVNI4xvKOyYvt0GKFT6hAvC+xmiW5pQFFZlxvTjNS14NM
3bIZEJspeQwyg9Q8F6ZtwFkynhJL8Mo7HFFzfXRyZ2TLKEYAfI5TNBX5WubJZ229X57zzcO58vMy
m5TPFSqy/eu88Hbrld5oeUHZ77X4bEUzHqoC6lGEahplMtFue7pnlSY5AMouoYAdK5xqoWcIPtUu
cbYGXrWTCbBEh6YqSGDqNsDj0Ll0EqIymUH5I492pd2v8mixMDERWmMF6IlaCW06tQg2FBwLZkmm
wI1xTufdObkrwm/sSRAEd9S8Yh9VcS8zD8L5vpNFDH+Dh/HDTvYBJzLNz7BEJGbg3EpEp+6tIgW4
e2sGAj3dyL7KPJOM+gPmfj889a2xnaHVVs/jA/U1wPWUT0vgWK9dxDHZPaZfgKM8QH0VG4e3IoeX
5ZZ63VHBEs+/H9MLDmTrviW1+diiTnZsJeUty12g3SGitMXWa9OCDQxfvqf2lSdtcK3kwG2Ayid5
0d/1t0Pb9a3i7Tg1ECpbiHJhtZNVeajZZ5ww8hUVVDn4krBg9rzgDPf7ximvYGVeMQAfhGWmGIoY
BJZ8QhP1/2huCw7wnZV/onsIbKP+emKkqZynAWH1Ym6GtVaV7xsxHtu4VV3dk9WeyzHGIZtrVwDd
/OA/eT2ZHGSMgYcxuZhWpNFI4BZCm0RqT8Op1FpeGFoVA2VA9o1Cm7mhVODVIK0JsPYUFecmD0hE
UlMVQCkkPle/o6361Xx0r60SrEaVHu4ZKoQbTlKZU3SnJOhqem0AKKp+gi7nCILUI4sUi98oWbQ/
WKtEB+nJTkCsTjofMjjBpOLqE/BEDFIXQEOYDnEn8X0I3Thwvf4Oy+8MV79mEEQkTAivuXUJ9fbf
h6+NsPlgQfUNObWs8Hh7GFbGEqQN46FLHc72q9sJgdJcADb+IAQDfM/taPNuytYElPZiR9KJxgwk
f8m8aABZJC3++9O/TAybNGbRmc/9RtQr+X44COHl5ZIsGYh2M9w/5LD9UJIDphtKW2FG11AyXXzF
D1/EDcMNUpPLgNEay8em3Y3IBP6mbfSYPSWbgLM3mAdBaNbKMR6ZXrRL/Dujgy5jXMdTfz+mBc9g
S1OP3+ptUwWI/DRJs2IVPspPw30hXqcG+8Mgv/73u48KMXEuDec/cFLgCXIFO8YvdGwnglBtgyRE
e99V/PcpSnjE9hhxuVBVgxVilFCPjTdcEx+AyPJM+Du4GF1dvUM0RYBjUo1u6FDhs3NduCfYHG2M
HS0FpV852jiJ0KDrUmv2d4eGQ95FzfSly75hwLmL/aE6jnJvBi3mLKeQRti26lP/EIvcAAvQfCDt
em9t6Llps0JUCIJ6Y75jW1jqEF5tuz8xE9b4TYhpdtTjc5IsTg1gLv62iQpopyOlC6bmq/5Hls2r
aTzg+GJMcVSE9I5IE2A/hjK/QCV0bCAuIBh3r0wtUVEX7kYtXmUs1H+QxIt3L3CdRtnp38vv83V0
HqWm3nIvmRfwj0cy6nD+KRPgZVyrP4fqhVLeU/Wwqf2cKtlMJR3up0IlQ9bxu4JdK5K4Qud2VrmQ
cgz3G9XQz68YoQOo59lGQn2ETpQg0dFwZjplSWZsIzzT5NwrjenswyxNgDYd7M1woS233dLM3/la
D3ESIHO4NqZ56L9MAK7oNAXSjz88SWVer0JeDeBJD4ZpyaTx2BPFfNwM48zxHnOzaSqojY61iyKJ
YVcqZ41uJVM3CRq0Ejqb5rbPPHacVqfXo1J4/qtiGwx2jHTMJktydp6JftIXieNuZejMFQItPsfW
Cmpq50gkn9kgK49iWvcgavPT19JtYpitlwmQ4uIrRPLPn38H5F2A8jPsUAflHGUIhuiowMNxvq0y
lRQ+JVvD2SNsZzUwwiLpRDfiyZ1nhesTCiIheu/+8dwZ1dfe8x4bisc7gzJBwPhpXNHuviHe0m6P
Ro4rcW4s5QS7nWeaOwseJfUTQvJNc9B7d1oM5iAkvSp+QLNKBDTAXmqB3/WRMFbmgFmDwvzDj2ZZ
4Vw5qgXzJBwoaE1UsETUe9twogtAr5CPn4c5O6e+FeTO0em0S8+qJ7o2OFvm5dkBclsiQHvEsusW
fv5/a1hw0UFIOV3YNxyIEJ8V2XNdEyo9bM1AwyuqZ5Pwr9yxnx4tSDjFhKemZNwrLigIKAsH6QpN
2nh7kcbRRj8kJACnV/NM+zuTPws0ThPsSNkEL0vxVczuC80OGG4spHCLksO3neSvZQg4Wp4uDCy5
grB7jzDsOMzYDIJxOadx8M5KEUoffkaiGT7U60QhA1Z0V0DOrQXcmS/M+cQXkTNsiurEazDHNbVu
Em51qqgef0x91KViToNnsi9cqTP92GldoR0k7ddfj4/IwJtFN9t8aCF80GWXhBfNULzTrjoaEkMJ
iemKtTQnLQDVDHWmrQsoovmvStcRwl4y/s+0B4E/RFLlCJsziX7FlO5bKqTrdRhpkXlhzDnKTFEV
Ig0fsMzOkwE5eSmO2qkqHLlvyME4IKvMyl9ghgCyFM97wsUhScnsMJYlumVm6EhM8AkIDjskOnnN
XLMrfRJcJZt1kiFNWMvjLBnBgKEmvOk8swdaIUMsgcPeWORxuNywH9K9IuBBip5D1Xh1OgAhKMe1
91XiK2n0wdV6n+MJjH8iHjwx6xnLadCJzj9FUaA19JHHMfOZZFDrLAdEFKGCxsU8DAnHVZ/jIf/S
6TB6jK4HfL97NyE0ZMkK3RBjv0TpGukI+sdFjv5ZILiNpJNFjaaSrjMgPoWBquV9Ym3LEgN4GOwX
34O/hc1j9R/j09IlG8hVBRQgAbzVINgefD/spvquP6BWz+R2TMFM4fS8hkIW6xHHzY4b/Gkt6aU1
pWJJ0QlkGCP3QRg/7RqCeYxOclYuQglXQWfH3GXQR8gA1Uq4DdRGeDadBPdrgh6nmZ/GT41j8eR3
guoNc1LKOZtwhKJiIJVIf8zdMMiLpQzh8ZCM8OJZaRLK23mFb8lBuqwwE33vXEYHfoct0ud6TXyc
qe8+Wk0kTDG/vmUDZPOoQDFiyPKTXXXRdmEZjwlah4Se3XkaCcgBrnXE2hO+AKerNSacNKLEiuog
vTOiPptJOscOLU4jdoS4dBFDSCVQcug4XNy88xMLraKwHsUStVtFOGDOYGud2W5gbGzIabMs9451
nnOqFQV3xPFrmHpQyB1Gnfd1g/HCBHOGYRwZxpjaMtsJM4drK+x5Ak69yk5zyUwe3Aj5V43gmpsx
4axOPpKBzJY8VE5cmcnjdSTTxXDHTuGYE0smXYPff6NegfYTKSOTndkbzDnMIRI8HLOLH18cLh/i
SOMYh9WLbCV4bHqIbAynm2WJBCsV8cCTSEaf1VhNKpeBc+vMeB8M0cpPxgF2HlBsyCkMdxEtEJul
4eblZ3HvMLC+oh+0qJq/d3ixm+fzqXq8NugrWKykobaObLiKe134BbkMMphEgaMdb/lEvdt0N5lA
dnhMKZhd56TxAqPUgTqMeSP7hcvDxRkwNgm8SWBw+UL7GbrUcPFiRpZD0/HV/PAoQpcz+H1e/7L5
EsZOGNAcDYhvF8tdgHYzGkBr6+s8KIlr9PUoKR91RgxOryllOO7hXCc2me2ZpzbKCJsUfcSQipib
QoTCsWVr7qun/Ye1yfoycYhH5KklYUqxkZVorsUSUOTSSNF5WK4vW2PK3UwJUqosN3MjEUe0FmG5
MqAJZ2YM3IXmPZwHERxgAoCfLA510jkgtME9ic3c4ULvqgsb+9l1bfbxxRMWvQNGgXeDyeSOljFU
yu2xkpqcGkUIzw/5zYdm+am6ikpqTSPFGedqj72rOAZJk/RdywojAGpM5wzME7853/Q+yningduF
haSAy7X0rJorAmuPVhmf1ySERD4/D5Q8DhQI0iQJ0tR5HHmP2jyBSIADR2P7BI5ZlwA0/chYLZnB
up/0UGLLiWw44Z4XVQiEHozJVUO4be3yUibCzhGfXCDZ4Zmssd5ZQgoS0+SENtXZo75G16DcoDxD
pgfxVvXSbGIuyZ84B74bbr45wztG3NHIOGWITL6rLIGON4Va8qTqUmQnknSyC7yj0unIWmsaNUkj
S3CRtpmCJlbbdmkEBvdE8cQroZs22dU+g7lk0cHMvTPRtV55/AI5KxqphNfgfuToU0PE5pPJF2kC
vQYuBmX2rF1uFJbvLHnavjne5nw8H6ebGuj5QP8mWIrWmiDALrPafS+XpzUJAFYMdDzB8DOcfKbL
pv1LqyzeaBTGeuvqxk1snciJAvRxCOQth+CCf14nrhmK8Q5LHzIuZt09bWezfdBp4HrtViJRUZJB
qgh7uHqf5vn//esl/A7AIw5xC4sk09nd5vuDrS/Wh8unId+CUVjCfm8ZujvLuTM/hiRkeIWJNCg3
mJTXzur98lWf4QhBOg7petPqBp40D7FjCNyNM/7rOqBj9CeTM5BEy1qUDP4SHCxp/aaUjTtM6RZx
IyTRnpgOMdZgca/kYwJXxF2Q4Kc9Mkw/TpOoH4xMOA1yKSzE3mrrWHGG/WQ1/oXyRItnlFm6X61f
MJZl8Foqt/2iR5BjY7OGZ3RRRiCr1LhP1+dOGvzytnEYnKn6nqvlp0q6EJVT1c1fizbk10Eu184j
Kv1+BOP+28/Cr6f9EIHtxwrYDeRaGiN/7OhQvGvSRn7Vyfz7JbSdIRmy6ty7T5temfnbXXVOq3Hm
365c/R6S5MQZ76bTw9TrBkowkzk+tnZx/sSP2aOaf83WttdoPZz9Vb6He942ABx/7IF67+8e9TxN
jU90812hr4gn/q84pt6SopUHzif3UFNzKSwmVXgYQW8JOWzdPbXXhNe93/p9AFesk+oUEAanEzLC
4LDFWk4tm4/LEjOOKyIZpXcZatXMTwEnv81CnVrYB4ACXQcKUqLqnatzTdEYyw23B8uCqXZgGw3J
k71XCrRKs58poMVjp4TTZLDAiMHY2ESHpQgSzlT7k+prffC9Btgy5wabEMtIFLLmvTso7FjZegpo
qRBWom18kVUbhhDqE2RASo0VbOF1pcwOt8E6llqn61vuRI/hYpze9jLZ+v5I97IZsp29Gd0i6Pkz
/Puu5my88IRSSJ6mon+XCnekYrfNH+qG3xWkJDat9b9TN0XCepCPVh+/H1nyUyXQ6uV2bo6M2Ppe
3cCEQ/ZN6YAAgOBsht7zCi8BUFE4lWIjkktU2Uyt8hN4SfaNtiz0g2FGRHS9bVoiVy7+oPLOFL5y
/UAj1NMgU7lGmUqpme6dqzuh60pKq7l87v9+rDszoFStcjvVLrdR+im3b101hr/jQx+wcX8zvFwr
2zICYggAv9Vpv4q20omfO7Tn8/UCLmWcaXx9+LSqGjkW7GNvfapcutldjb/2j/oZXCZ8/0wFrbEr
+Zq2Itc2bi229/CeJpkGgMl25odX0JI9hf+QbsrUDv/SNHzNvaoQ9YRmfQmXMdoh6MRWRDDKCUgQ
0OUeuArbCAEvBO8IJgPMoJ3gd2/AOvfAOYDEj74akHFR4jsA4UYC4P2vs++t3xPYjnGU0crt0Ca2
gFWQap/7e4Rv151fVJ2+0UUG/Adooz3KVO6TGfrRp1b584lztY89X7thDjBhXALWnQX7flAQ9hqU
RkTYf/d3kN9jqMEwE3ziVlthsFl2UL46Tr7GTw1xq+v4CTeneq/z7rfCAvVuqM10520VXtfxmTP1
1DgBin1Tao0vRDGL43xTLk0JKkW85U/81B49fkNQW0nWNVgXlW4dHWZcPmnB3L9Bv/WAbYCeNgWT
qF3QN4CFgedKyCEm4eWqZhM1/oqEPNlYQCzSFkWQW6U8LtAUCjoFCrdkgHAzmJYfpRXVNzayLOJ5
d4AD8XncaurE6i40n9doTR+qYV8uyDt/fjXMoI2ILPD+SASJxaHHAQJfR/A5P35MF95QezMAcsQh
KJPL8fCsr4W4+JP13izDhXxukExkU+KXgmrjN+8Fsc9ejIDypNrolWXgfgTth23lzBceq1f0xb7r
/Iz+i3optg/Q70b72+NFoRHRqVmdzZMJrmRblq53nfw411tNEA5869TSi9RoM0ESkV0s2Q45w/h8
r/5aud810hzKd734y/Bw3KyhpUA9qR+XO0R5a5+cwH3vGG35Uhs/3JqHXnmoftb2fQcqKdf8aeSr
BR7p3nedTk7MclSJG0eEu9gE8seLA1CLxRElvuganUbIlCAcWGqcOTB1evf1EkJqkGTsBXEZzCrI
xdQz4Je+2Y3vZqp97c861/53c92h7XdgPdC6GVn8TCMVocSL5rNMiFPrqQaRhxNKYpzaj0CmJ7a1
rav4dez9gK5af9W5mPTTAlfFiUfct36MIH9zkdES5u1yf3xI5fHk/PHwpP1xzRmNf8+PSyWTr2yz
NG2afYFaSrvkk2gke1JsgVmjGcdUqJ1UcUEUAZn1j0tLkQpgHTOeM2j7DGb5hsbXvfXzEzI+KLn4
ZTbYMK9x5JNyUo49n+f3jjuScEcyYTd/sBhbbIbv85VEzBiYX+O5WNsN0vjWT7P4vK0uHs9HUrm0
QYiPzdQkN74Bocbdz2daxfo3Hz5Xvq+Nn15hu9g8X3+am1wlvWsdmk9vFfrjAPv/TlfL9ATaVjdb
2srNGr+vlwaRwZ5gmr+zvagLAfTlCnuc4HqY+9DTIxZJkaYg3Tv6am9re1z1kHbJ1shvuo4KPv76
qeZJCXX258oRUhS0DPwk0g8NxGITn9N3KZaRphb2Vc93bj3JnkYcMnd37cOAgBKfzAdJhfoOfiiv
vfieTYBZzOd4uiy6aRZdvzdEmMa/c9OGeus4wa7JY+Iv3hvCS+v7oJPIClkY5rUdWUkKFPyKzseZ
wzKTne58D/AO+csiVQp/l6iEjMKq8rWckd01axtuIaWZ+KcGgOfpcW5gkor1GBKdP+NPI5mY5k1U
EAHPwwKDvKWuJlYTNtCJ1RslUKTpWSnw7BhXzpx9PY1BfbyXmqXmrGMrlVz3wtDHm20i1s/tEDaz
rV97ewSskxHONpkXbC15+VwtdfgepryLBisDq9SdxucKUf22WDGw6ZKyEgKV8+qnYVsB1T/9n4aA
o71EBoeiwxMYItMZSVBuZybnv2QbIthzjdPYNcKb2+NTB+hXyaB2GUyYDsGENoVK0NcNiZxSfJmW
6VhwmRfOFZo9LFHjx5uj0yIQfVh6STeJZHUN4HIM+78SnCpFK+VPlZoY1hoYyLAvHl/CM/CnnOfS
6GkBBQG+g22rDpU32E6sYNxfhPgjyVNq2hBiy5nS3tzG+aADme5dn/PV63M42QgtZlAoPcbHuIBV
XTcvrXXTn7uPdfPx79Ja8cksDs7qgH7oU/cWnoDFkOFS/tS2HS/qETuAlaA9QmIDPN/AOtlzWYOS
99xnj+zCWm2b+nx7q29ynZSjO00K83QR8/aHY1KONkPmb3Tqfve3/d/uL2HEZgPZ76/h2Xdl9lox
iGrsUC3TkGphu3u7Vabbv1A1duM7wiF/fOJ7ko/+Gtt/xYjulQiWQDGSJwJ5baKEZbl3RvfkhNeJ
dAltp6JV60HTshlO6L6ZaT0xCDqXPNmEWbdc3XekRpBwwNxEX63j51fLlmjZ6EAnxjQfs1+XZM/d
qymJQ9MeYdt5uXogUFSz07r6lf+TzIZBEA3mF9O3xNnIcGDrzl/LGVFc2v8Dyc4GyxNDds1AZ2mK
fkvo7u/fw3KEpP7x2dUraVuxwXorfH9p/szzrVOHvg7819zNT8ikFmughvGIdUyMLeyX8Y3ULxIU
ChjkK+mBPQsNPqzN4kmXx6kxgpB0aLIRkg+4KxJ0Enbk2z+We0glbzBgpt1Lja6idy7uhVhQsmiZ
5DiEGN5MJZF86KJIbifb5+wZKieE/S8CRNs/X2qlwaP6h+xLMdqMbSDqA4l4Lm6WgZutbnDKjsHX
dsgeqRMkS8hTZcfsg+AEcdcOLW5F9tIN3zldvfCcniUPpu+hUmwfGDzM1iAajSlhD28whuzsMgt+
4S+YVsRu8lGR24MLsGuopY/f0PnuXTpbHuU3b7a6wieLLp0sXl8P2TLOEMsnoL1ZfzXgAPWkX0jF
j17aHDQQJs4c/pI1OdlX7BpjEegFOUw5VzIOGZ8PPPQH/i4ytaC3/mXxkoHo6loGH9udx68TFkLo
fsFZG0G0LLH3/z5J9QEedwriK3x+7l9wyRDVQX0xExqCes4tXmKt7f/pgDwgFsGAhHPdKNyiMuoI
YNCe6lFIRRybC1+Vr3xu5yqZUQR5enF/Vl3Vq5ZcuXN9/Y9p+ZnqXSHgIp4XX4bp+tebJsWuKtn6
FKkd/GbbbKHqzE2PSys+m55GO4c3/hgtcGq3xv1Owea7tfp53Qxm4GtI1Py2MgdSQg+m3OHSfHwc
HqBIHc6zOncvwzO49FF7hFptQhyTyozfAokZ0tXLdxMFv4aiPBC65KnCRUURud4nFKlg7TlLDB9a
0TaIaLg+gkL575lk1Z9VaUIWB5z+TeJYBUAh3peod3wzEKR2ClvVziAps43bObrcKtlDNZfbVh5f
tUuq6CUB8pcDDg6KpIwoRqmeRmIxH6VngnbRESRnzIqfqhSIXAezqDinbk9CzArr/P0B5BnCyqVN
ug4wkBSTj88PwKH0WQUwwz7CGPigYov7+NsBnjcpkx8wR05Wn4Q8zTFxH0f6dFrqka6/zpfL4Gj0
ORo1qQ7XRpyhcCJf3kYfz5ApwN8wupgxb1GuEpUgC35XogekeCh3DFlZ8uRtwQXBTmItpCCDG/RF
L8Bd90bLU+qiteu6usvUvjB2dKWsZm8RUwA+4de4+6izVKEgxaiHGvyvbcgVwi1O84jQBYDNReTi
J9U9Oovc0Ab8mMUEVkyEYk3luAmXgItl5PK8Gl3oowqBo9KjUk3l79nFkEn0r/1CHxJmDPfP50SO
rl2H67ipqv/BosxNR0HbweivL9CFW1dy2wnS/rvbslS9t38RCzzyLVvoDpmOnu0GK5tESxYsnZeE
gIjb0cTu7Wdu0xG+kulLmQQEr+Wi+z+MSau+fLpW0ojqonpS+bv2nmhIc/tID7HT77sD4e2Z3PFH
itz/29+2Qk18Tdu6Xnwdpxof60gtxNB3rfNJgYCRoSeoUiSGgGvF9dIgABY36U91f9X45LxBR2IA
CH7gWf5WAj7VWg3gydPmhJuxaAd6SSaafExAUl2Q0AErOoFP4kLhTT2bycdImgZ0SEx9PspG+Wd1
v7DrlAby9XTfxHxmjHwr6dEDy+T/8BVUwpD5JDP6RQ/NxPSfaq7L93q6+g9XCiYlBszL0G9zQUeq
CTgYlDJ3Xkn7kfbR1qPxdI/MsHEwviC7lA+GtcjpyQWqtj/LL5vqqvtHTgr9ZeIlQ9CfgfOacHcE
HSVgy0CvM5ebXKZROH/CxGhNy5aRN+XL4BVNOFsTA61n9oyfHwBZMOm8wjRzpgVcBFeAMnWxNSN7
IDYngoUNYQ+a3jBVjzH+ebpXKolDpGCHZyoJPLukENEizWrlZENaa4Xt32HFZnH7wKnBzcIXiW7d
XTXbWDLT+HA8HlufoF43B8GypKAZSimtUGswPKH02O+aO/YVXlY0UL+fwpZkacIY6o5fULrj1n9l
jCWMdoCzsCdX7RbVUZAPrWUf9jh9VgaHAagjIgniFIoYfPRR43vZfaIOi0xUi0MKG0VAqaBufcWA
ICJY2hf69GIKOmYfyXVbcHr8l4lMML4hgqG4AYdlU3/6av++lGbo1lLXfjGjKPJp66dJfA9ZJI1g
VqDdgMxRrMKLkPH/x4qjW/nVQpm1d29/sWjAcCYAq/10Se60rvXTBu3ATUOxmyUnO/RBMdvVH1Ee
pLiutwxCBqQ0ca+8YyIJVu1+tv4y+tTdG3bDsNMewrQVtD9CHJ1l+VY5kDMgvhzs2/bcKhHZBzfc
ZHd3aNMkpovL5LHOATzaUx3HQxOqNacIDYE6TlGxbik3wSIppD5EZw6YJW4hlbIhuGX8e8UVGOaM
LfNTScsihmSffdYv+NRIM17preaSNGIKhbPGubMGAkCQn9ZCcDYqxAtJ+wBnXemVfuHkFpXvRUuE
U3HAhdr/U/RP8T88u8KFvH1uAGyZpsNNtUILINIxPxSqzXD/QDL6rQBaaRCInqjbGLw6OBioit5J
hgPq0ePXHij1DMxGXqHeZLW69FykiUD4A9wABMV2EMWDLhMUy/gMi9itin6XxVMLq8HysS4OlOgE
nXlohEIKQ4QO90n1VeoR+occ9fy9A5iWacpW7OnRg2wTSDswZN57bCRMkaRgatVOyDCrLnB6bHCd
kixf6NYo16QonomXYO4N5sshisVG6jwtGSkNIK6IqSUuX8YWBkMn8ky1l25QAYX5NUmwNFSvSKhD
OngH3vOa1PMHSjYgTsCXi9v0AQST4pTJh1AZh5lwrUkzE5LDLPY2nluapNz8YWoGrQ87sZapYYh/
+B7DNGotgcHHVjuXSmaip5Or7Jv5+qqLqM0UVjE/izDkEcI5I38STf8IIokk/0JfOv7gPmTHpmGc
MBJiwk086D7PLXFbsWCFWq517pybFBPWtTI49taddANlNREX9ZizwS8DL/yYQhaWxgyH9A+EHVAA
SwOifIDxzqpkZe2qXiIWCpPDnpYLOzuixJLcFOLBxeC7PSxyNffxdYe92T86X+Tt6FlfWfzhf0eH
a3sPS7N+Oo8fvafR7txISVFeResH0nBUSVKV8wks0a76+HuJz/0cfkCZOUhNmGsNWmO5nFu6bZEM
cf6QFOJbqYJU+G6SHKD8F/E425jPSchAvdsA1eAkQwabYw5BFyRjlMGlQTShwjY4+UusDfVQ5B1E
21s7NrPj3By8BnzPTzVedMFT8T6GtPoPrahrBVWgmiX22FIf0FwcKz/IToHl4Oy+8t72evCVwzzK
hrc8M0QEKeY0c+URzmJJtn650mdwzqrRtozqSAO4VkFfQINhODxS3jyHhA7mlX8leAapeo5aEmhW
QRWkj1ZgQ9+u8+8HOSsOmh0YxEIGmEgsOSD67pVKa1YbA+h4nXPC7HzMd+VazBhKmxUWMQHPLiHU
usv1zBD2P2sjBf6qrbyJgNAiwGoOkxxVJdaTE3I+RIIh2EDC69Z0qvYMciFCCshHHcDVurOpagYu
Re04T0GCPQ+2KZhGt0L1XEJ6masafGwLybIAZggp+igvRBXfu4V9LTOxhr/n9K7qX+X+oRDv85vq
H9zCU+2UIdz4OfYWhQ8cR8T0SkFSz5qYIu4CkDxYq7fqFNznXJMgdeZFMSUIOpsLjjYcErVc4DTX
lR6ylYYK4WmM6r4lhFmM84z9+qvLZEgh8Eo7VhQLYHGARgaejMq322spzAf1qqfW/q53xeGCO9Jb
tR8diFtt0QJ3BLBFxMBcE+XFL/yhbR6MdQHGMVeBNYHZ6ijdUiBAkj6Np6AybyKscJ+79LsOA4bs
jX8YRAyzBEIBdJzdQFSl+mgi4NhM9Q7RuTa64CAz5qyGEzaA6zD4nRotvE1/q8PS6NhjXbxGIIZx
DdE3GObr0RS+zlcrG2Uow+Fb+uultoYErOOYG+Sfd1wDuo6oKnumKTrbxPosFuc2btapYX6h2CuM
zrPnM0pva1LSlduKOs2kNJ8d6/dm7j66TS/Akm6UVEbpSuleT4HB/qlE68GAVu31ewcnollJoSC6
GmVeySo1Cq+ZBtojnz/0PQlFsk9+UvyrZ14zr8fJja2FrignsmWX1s8HtQSUhFTlOEBPPlS28Yy+
ow96OtqMNYTDZPNfbi0KJCQhvREUk9cJPaiJxvzLRJqtuin4kPTvUIfs/HV2qSrVwc6Mekfvb74Z
fExKdaBUWfBVCWSYpA3Z/FkVfwB3+p9RlqEPf+kh7wZ0GqqTwiBBJ4kbDCzXyHh4y5zUW9S2gfCy
NGx2NxVfp+H/OqYWFTZ+rmsA2cxzx8B0N1VJWTErneAg7D4GB8UiXomZ8KCAmOc4gYWA4UlgqXQ3
ry3Lfd7JHEUCqbKcvm1ENeB+Qpzi/2/a001/keCZUo8zsWTcbRPcfb09slj4gnIW5w/5GeRELM9R
ESTNKdNTYvmQiqVNfnINM3z9l8/Js7UpxFQ4K5ZHXiCRd4kHUTRDUQVfqi/zJkvryufnly6MFjq/
IJtC8rb50f6HZUHkqNsehVwNjtG0wEl9cTHiezBJrE2oyKAWpkZNl6Boj/xvE0LsM0RSanIjYhb2
8K0+XUYLvo496U6nZKcR0sFdw497Ic79RJsFnTC+CsftozliS33jc+VgyhFOKo2MOHa+H7GW9sjU
Bco1uGWP9gVdENZw2iMQ/RDEMPgOiHOR0UBYBzqaiyXgm3gYeNYRnmQUKQjEacAHLtDf8zD5RXWO
3cTzY69o6Nv+xHwSDFuynuFemxZ7g4q55F0qxWTphjOrsP7F3Zf2M/zeFS5zvz/strvLuPvvZTtd
gaKmIcEAUt0c7GKpCp5w8L6HoAjR+p22rS5uOpYRQB2dleDQaZm4C/vRPPMrmta993ljjKsk10Ps
DwbM1U5PxzfO/8f98BUxRoq3gN+S9Q0Agq28g65sPvNZTL9aywYgoaBDEBO3MH+oOhcBNtbNwqEq
wAgK2s7oUSFJSjYAl6P4kquVukoHorZa/+oxrgkBqvEK9S8CCpcflmZeLBL14tDncegXw8WD9xSR
U+Jy998Y4Gxukc83ty37o2XoF0rAjX/p9HUiW4wrVQt0Uf/thM4JpGeLXXseJEAQAQzMePRGElI0
U5/+UTJrfmHPINI/sE87bfsaAp59yB3A5eWnPrSLvqf4D0woACLOCMHcWI89uQSwKPRmcVo4c5e+
rL3Bu8uVhF8Q9uAbOZ9ch5uyI2ecXThoYUPkrejNhEiLOuS85zC+izgDayNwniUIEtgO4Nq+cYm+
kO5EtaotpM1imK0OXAR1ZfFeF3c4Vl7+FF8rs8nbieV4zaPcyXd3AO9/n+3BgmQoqNcVtuQ63dBq
JtVHqx477hUWjC+CfxwvIZSK7icrB/T8AUvlBuMoeQgjT+R8Q1fdyaMhYe8B7VHtlEMr/6rCu4pA
6sTbbpHevoD7lITf4/6VX/Ug1OJcQZbMNzL1hPP8Pw8tKe3p7gYOj44ZvSxZtAdYTKxsrC6/KD/C
fzpSIlDwOkk1ZERNgPokwhTSBr2S8vnuDSVcTOZN1q11S7SPT7yCE1+3XiXHgOHlD/WK6ADEywDs
cyzIwJJQT43uAMZxLkTmJ6GCLQ8S2L6Au6cqjeUrP//w8Gjkp8TMUxGg3oPGSwpNSzL+A7zHEGAG
wgRRIcadIiijGFpzz7at3PMNjo/yzfK6HCXefJ0WzYhtKLPBAA2sxg4Dx4nrZnzPX3XDF7trEE0Z
n9zLukkMVOjooX2HMayuI+5Vez0CskTF9V45T4k+6J4DpgkAK6XfIa1u4OQiDcy0I1u5IIu9MPUi
zHIHiMlt3HFp3BoLGp0BCGVSZGZCLwZsw0zbkHoagth7PEm0Cg7rAhvPVMa7BUMVNhff8Zhj/tpF
wA9b+OuIPCKL92gSBowbrX0jDXwRRQyiVHCKDaLPfAMticaA+8dTH90apQ9hpHTIOpmnI/3LPM5E
CWWBiBiha8HfCXU/gZ5/V/MtmY/PQva8KTNttXEGSuBcXaR7T+9ZxAJq9Al5VfODTN4HxgPD+fr8
LPAbbO4zTiH2pPNOTVmMOeog4Eo+LpXJlQ9JRL+AD6cwxIW0ifdfdAxXzooDm2SjNtV2uGEOGuYP
E3Ym4HmmlaQQ5Z1U2oA4aKPaJFw1ZA2meT7HfGSq8BN4ixxKH84gw+r/zSH7yjJTwtnWjShXVz3F
rQ0XZviA0e2tWM208COm6QggcK5mEc4wQocwhyxoLclQLnAuslH31jjyPF0JUNIyu2GhCEQJy+mO
mgtuByWYcmTsQaQZ+x4LWTSjPmLFkXusDhds/cyKzuU3n7JcsgIT8gijw+dxz5YxqHwVjX9eeA4z
NdaTlnlZqL4H8KoDOuTkgJvrPSGvyLscZDGAdjyh6NAkNUSYG8ihxhOoJ4O7G6b6lG5CaSZBim56
OwqJ1JDojd3lI1ThDZJNLOJkVVmCWauInBbksIZXpsOVZk+F1irKhaktEjc1MLEgZYKWP4RB9l1c
NZ/qJiqM1glamkQUcBuhNCL3EMgGdKBaLdUTt3eVsVIS4sCwEurHp9hhLBsArZowRGACuneIy4mv
QE+b3SNoVBLcAqgv60H6XJHJt6+iUB6RzWnSEuwAbTLfzw1L0DI0bFdQxmrse7Ortrff5m5KP5nm
HyE8/52aefqKnppp4AedE71G86FdZKqxmdoJj0bTYC3X0ZrurKW+LW1dXF1Gf+udNT3O4FXZ2OY7
2lNb2kd/0+Th/ArcIsCYaDCQVZKkRCaaKUZLb2/Oi2AXQwWCCp1cZNlGTKts68Pf1YEqsGyjAM/v
9IvlkYnMkTFDySZjRCFVFSIJsDdyVRpJe3w4WQKaVHupxXyElZ1vc0FLzge7RSvauh5Dom9l1fD/
b6FeqAk5tQt1HRC+jkN+nah5/91lAaF+Eji3MpMS0ZckA/bufpS+2Qm8BmwyJtK8h/wV6WCs+nPm
s3/oZ4QlQXOvWxPQrJSUtVJ+nVZCDCs9E5ppIF/baqaXOEB5KhDUbsxnWluRtwAHTEMoNDxZo6T3
sDAM6J2Hi2A25X9JZwEvjlfT0CyyBN4Kh+MG4ECwm6eYBWVdnYPwJo/i2uwH0zijc15Pc1S8rgej
84TLxBjLJxQYO1HMeunR7N99WO4WXjbT4seT0LLT9GeaPVR2AJpylQJ6L2SDqeufKxQoMY/Pn52P
cMV7HxTitN9/1d4+gm7Zqb32eqzd5j+fqo+OZLtZu0E68h2ZBFM6uLe19xpkPcnKAr71ke2s2nsl
5Qrp6r2nTBz2PBflnmVC2sDJNZR6X54RkYcfl5CrKaOBetU6a699JbHpdEWAa8KlOte2Lc11Ypmz
0BgeNa+zJsQZqBB+sY9hyrTIFBKoLbvRkLBjMV0Qpt+rU0zriS6gChZuSOGcCZCobQDAYnIjHiCq
XdyQ28N4gKvn93piGrV+VBdg03A3RZI46L+kPl2bBefvegm/khQEH3PNVkLG0gCbaAM7TiwN9Aps
Du81CUOuMRDCIHcl3+DmBhhr5Xext8tcoF+RRPzhm9AeESmNQ/Cf0RLRxADXmLkhrLDGHts8qExb
Jri195Q5ZAqYOpF9CRIax4L04AbcGL0KXRwWhNaxPjRHxy7dKzkM+ZfMoW1tGU4S4DEkxUkVxDiq
YSmAjDbAEx/Axg2COAiKmFtrQNghjkLCnj0tTvezxle5+9dHyWMik7PwbiuL1Ef2Vl2NAInS+H7d
ozEuqI98iwetQv8ARvfyGEuNX6GeHafpH5ncDrX7UPD5Y3RsHKFxyMTPIFxxDeoZVwzR6t/m33fr
Hgj2BTJmJbJTiV9Mnn5iLu1/XvJPnKmfrxDslRrJBKK4nA8f+9alnl08Gplj5XcC63mxx9Q5Zp3i
AN/Hs16mV8DF7u3rhflt0/jKt0jsDnLz7/YWzCIZnSkQTTr49DnIYSFdB6zdKsNsn1Wf+iW6qYCf
nFKwteV3qBJb/KRQXEAAUjdJ7yo/uL+CJ6WRTXGUH+Set7jSP58ZGp8nj0zoaCdD/fJfW2OnWUJd
uUE3TNquKBC16qcXOjkuSjpC+OdaKVfTGywbw42kg7r9csojfTWFdpK2v6Jv0kNWHorGp2axBcK3
6KFsuURYkBJxYKqbbf1gpukkAv/ZmPHPWV0c8fgdo86//YAIlK2haFJLTfdcxM6OFNJT7T5aHSvn
UXmeAvd8qJUbd9Ahra/33E+XVovJ2NXZsOi2CYk9fm/fMDA4xtpFjaqG1N8d3Xop3xRB1g0idmCC
EOzRdKOKgXUiMFJ0JegeEXwTPzJ4cdyxpklgycAd6+brJ2I1oRknBR/VY7Q/DgEdXNSDaCBoQGYg
QXUcc7n5d8U45aIUhTqLQ0l+AEYGwqJ2rbH+rW6FzaSvRDW+fuEi8WySgyfcZbVwR9+NXed4WpoC
DqpJzDAo3KNzE3ejSFoKY7Ac48ObxsYlXv8fUWe2pai6BOEnci1FVLwVRQQHnK26YZU1KCqiiBNP
f76A3utstnZVd5Ui/ENmZERk4Z3D51CweqOktWAaL279gZqiLED9pWriZct21zl+FblzGUZfNIDV
meqQpHo3Mz1ZHbwZQqV42qCYixjVJeFWznjrZMGe1Jn2q53trQ+8i/vGtsbX+l9vrQ9JzDwhf3t0
j2Oj6IlDs9+RrqjBq2tuaTeIx1W76Ul3VQ7ZKi+p9Hqrlm57+14UH7TnSYkGcMwyqrRKR+LVqSxw
BrLHkcj3tJDjTjSTXiwtW01sdq48MuqctPZewdgFTNwt4OJuMlVSznUdvHx1mzmOLEpD0Uhqv1E4
NAbhUBL/y5Zuo9RigpMfDdkwoAREg5f38qKBOWnS06ExhQlWUPiS4X51SvvPu70HC+mclzGg8BGt
BUFq6j5gFr87zXl7uYOzBvEuffeqj1rnVekdxvzji7WMEAbK+tV9sfcc7AuSM/oqHHrvzvrBJslo
5BAnSqkCIbKa55TFWBksKalEzs80WQCYW0GNMMDhA9BEphdFNAc0aWeNYgiMfiOUXoNcA1mDusVq
VplUJvGXNPa6LZdB2L/T2hw3W4wfml6L3Ow//KABwrBzixt+Q2WqwaobJgmf1M1lSEUgFkslr1hP
K4lqouqy9dpUMVaRae5lqKU5d0J+FTsKdVWXyUTKO2s5vk/1nA0it20AYujOqomkfkNhgzoqqfuR
nrWCnRZa7g4AIiyEjAE1JAYa4QX11WVwp67E59CnULqgZeA2Ft+AYOvaOS+E48kGmEJGNKm1+9fD
WNLDo9Vtb5g18p8y7GygsPZFqxB9UA0uViGWE2YdXYqHWy0iCVf5OH7/lUJY0A9FvIosjyzsZRxv
joHFOsZY3xFmx2uL1PZe/Ij+VGsvyYAIsPl1+d5qJygNulizpbSVTy/XXadOlvbsI9HVDaB8wlws
Kzd8NNJT+HDT5N1/rSuzw9yquHUSl4ZMXxqMnW3kNVLE9Swg2JHccUESekYP5Z/a8DXQfiigqDyy
wemn4WTgq6gz+WKhMVCiS5p6NAtk/xEMh/uo1rQ7F09RYM6z1qRt6bmp6a6lRRGmQlcRWGA/kaND
i3TFwX/D0n8i3SD6L+Nsyfy0ugpqUeAH06oYWfwrOQkNgNeIMHBxU05UcSuu2rueMMnR2+gmbN6e
POsqc8UF2glfDKAyX9DFlJ/JhQWvPIy+0bdGiie0kGth19Gmli7HA72gxpCGSTEO+JdiycKrhkWr
hpSthnk30InI8uxMXFz1aFWYKK6Jjq06gConKZyaiitWgGQkN6kDmQlB3VwiVTWiu/Xqk9b82stp
MVaKVeUPFn29nBPWQTKpePZ22ArgTcWZ6NqW+OSNxIBkg3N7EQAKn9ABU9R7LkXol2ESJzyV88yV
HfO6VCwpVyadqbBIoYYiQzDetG5rn5MOTYZIWCJ55eM0OA3oB9nuZEa3AfMUXPH1g7C4197GMqKS
5lJvzxUAK3i58VIBrt6ifCOC3rmy76st3ymdAu2ruznq5tvyPFf7AJ0ce/9UtBx9xYnhzqpqTRln
UvyjPq2PdgO4UjdQfVC9ol4N3/BPdlDCAaGWj7VaNCh4brF5KhrXc4Bv3s0JoqEKui379l1Qq6HY
lliLWK0eFBstvBR7qGNc0k69b54dZIK1NR9LZWXISICmnEUEYKyzxt2oK9MKtSRtZWMj6xqsHACM
48Gxf6MHUw3MwGz1Ul97jsS7goskGY8oP0acCgjQpUfNoyuydtoz5he0qCacAv2AFOVCIayBxa+G
A/gMxodwixLZ0Z9HUB4dslvSn0J8wAgBo4S06L2EAhJEFKp8ygcAHmJPoOfgA5E18Q+FbP2bM7l2
Q+SEXIL6VLsPpVFaGwiOEi3pAh1HTGWuEZdH5u8BtQOackIXhlDWGmdUnpuDCqdXHlQfiNzIUlzt
6qQr/96Jk+EswV/YzsBPqCEiMOvVWiAqwlPasC0iCGZR/7CujZsUOWhixQkXgFrEhVPTpZTqbkTV
VYwhkTEQ25mb8FvUPakT63YTctUw7by7IlHq5K1OVbJBcFdhVQZNl8pPLCBOH1lsqP2YIrEKxGLf
C6Pj/ogwSKooKjLIT2wfRwZopg8gdBxdttwd97FWezbhf+VdUyX4ZSMZIuvUq+osC+WEB02lr++G
/TVlGJgMYMEQ7YthIZIDFYNigIi2Ut5KDW+BV0pC9ZWm1FZtNRaiuJW3nuvJTaRjnXhZwRAFB7Rt
lf2GJMBqUFHdXFYxF6vuxYM79LM7/yqAUQrDmNHFFyWeqLZNIi1CgS0IVzyLgUwnobCTUsK0zdh+
A4rhhNY3ot7rM/tMkDZPWrvBCdxgdf1px9077O5Zdd8LJ5dx2tpAkxgfLfcY26cGcqfb+SN9413R
N/D4ncTDa+jx1eHcf1a8yrtzDUxMgMJOi8UMCs4obsIST/1weKp2rKd9uOBT8AQGgN50DtqE4vWh
hQ6TSo8XbWq/J/cOSfaI026bLNjqRTvUt8/BfSDN5RvavgYHn4XxoA/2Ja2cSNSiH0scdJmKNnfs
ZiMefcM1XaM4RLGGmeyY62MhxDs6HGhHKX9K3HYeiXurgvmFflH01aBzjPCEMKAaJN5HTMc+5PtF
a0MkyBwPV7e6dJM4En6a9GU1Kx0rEP9do1wT+F+KL5+A0tNLJKyjB0tCzWHV8xjOdgFyloYMODFh
IFL2TxQQSqgLsFpOKshEHJpMOhijXrKBztm/gz2nyE1EsMoQN5QShyqSBx1VpzLd34pv2v3aX9WJ
B6LIPhGvPB1rLp1Kbj96F5x0vh6oWhpgL8dB5RP5hHfkEQ+bhM8vuDNaafXYLSSggGHrZagcKXRT
qda8aXNO8vfRjGlMq99PdHGH1Z23gtRL4F33ytcWCePu1PrXDSK8iIukNVXTSHSx0GnbCuMP2/q4
PhaHcddv9Op4ngCSt3rNbg0FnnT++lo0Ih1tGz0eXZ0Jx43BxVdKYA5MljK4zqmf+nsIniP9TYPQ
hKxwTD2VgKNX/dAbtOycN9qvQyheLFog7XrotMS8Ed4jaFk3u5zTOX2r9S/6Xn+T/KpGeARqEwWB
ZUSkKBYdHor/tTjtWHrUCRJ03Ja1iC5KSkPKRnHoJr166kYs4rrujijMGvBaC8nHoV4sCy1GDSIv
ahLG+Ql5lNQrOp5Dw5E2Wyrqkulu+RJDSP4gPWe2DG/wy6u+4e97TcZhL95D1DD43vDvOG0gB9Us
OfUOhfwphSYtweoFgboOxMgg1uKOiD1yX5+WCvskcA9BG/KgsVC8fOfijy7d9+zSzZwE5KL0XzSm
xvTWsz4FwZ6BgknH7SYWBe19J8H31K32K6BF5SPtNomlLHv1g2ZTSMalWx3zUrxcPj9/64X1CJeK
H7Ndt4Wdg2t+hsvMsdRvV6GlnLx+qHkVXGvoqlopRMEH+wVdAHnonca3RTaNnedPvqy6Z8Qh0Chv
CMxbwdNPbigzqpZTM7tP/9DoVoJ30q2TydNweO9cUCVWOmePnoROxXTet16x4p16jVUd3M2YNtvU
LPIxJh21TB6dXkxlJqJZ5GFCD6miGDg7cDqu2bBbl54VUHFMQEMr49RvYKw1ttikn9glmF0D3154
9KydO7MbRr2mYR8pv56cRyU4ILC6L6tzg7QUUywWXAbrrZPOwth+oio23bRftTrHates4R0RTZ6w
1Ped2vI6sJzLOEOqiKQY5TEip+PiVJmdRyF2Bb/QgSxQkn79J2dHf3b20waBer6pMr+pGviPp9uC
4gZPjkQyr9gkLJUZNEm2Ncth3bvOK+MHCvOf7O40f+7seTtIyTskb+YPyxgz8uJmTNXMRfkGINPL
kq75cVkTLSzNYLesz+pjzQ/A3xcRgpg00FZyFpTh3VGgMiRQmc0ICRXCAcCA2IMfXW2VUmezGEse
5jtL8WVdDaqTw+q5eW/2X8mw0qA0d3Mi1msmMgX+eHldxp/PZTq/TqujBpBnY0grThyS95v9Jp0n
08tcz4fvw3f60fxKf/Yflc3z684Rz/CvPAU32nG+BqKZXj1jeftsb9+/T0bTchBP6+vjZ75NfuPf
42+2zba7X/PjvD2vizXq4qb+Ucy6aqcyVqkZCQvrvNmVfjhibWzACovhhrWRdpiOgdwp6Vrua3Sd
1M3OdXKdP4/0w5q0790dFOqR6evxGDVdHa++5Yq9/mb9+G890RKcEpamvRsyyToSR+n+DIwnclrr
IQxATn4NzrPrIvyGfZadOjcAPNqBEVfRENOY6Ny0FEf9lDJffddJ3cb47J8Re0naGxWRPMVHr+bj
eQVxV74uJpYs2piq8H6bmza+E4+vCoYSDXxPxs/hfXBwD6jZb4PDeD8mhoA3FC3SVbaSgcJpfBrf
h+cxLgy9+MN0ngRz2mWMQcqAavLMrGFNjkYvVsJZa2YG2iqPnKKWdNnBpJRtd5ywDrMbDXJvXyg+
L6vLSm90XOxnUXDgEU5qXu69UgbJ08n+sj/J0BS9g5hqjXfzNY2NigaxpA0ULZnKUBqFi+aonm8j
lM/AUkE10BZ92jYZ6bJkTRnnWVxsSqp3qA2wCpvXvgA54C3SJ0UAsnfH6vOv6alrlJ6veEHfx5F/
9d6jy+S+RO8w30/CwAqaQXvcJFY3g+IGuA92aYkdBW/tFu1pexpODrSsPCBv3XNURvtxPKxDfVR+
ohhBh6KDQ7OzIxI3+qkxap06B2vT+str7rvO9rJMutC50E6pXyi9CfEa06RT5YQLsRbQxzY4OjjR
tLa+Le9kgZe5PGIbtI2av3e25o9Ou7bN18nvY90u7pAZkCmoUKwCb82VtfgFW3DR3FUeNgG/xGG9
ojOPuccoY5G6CsZLEOoSQ6Sd89Vu1/pEK+9dn3UoJ/SYZX0sWszOs2I38evwj44FJkeFlUjPnIeJ
Kwkg6gXPcKv+nWgdkK57+XxSKj0Gj192Sf61AtLGenfsRNDOu8+anVo98+anTzvaYp1v2c2jV6l1
quT+LbdS74WACJRDGvYZ5xs3NZwrSk/TNcMu360swoY7hd7QBtyrnd2s3U2o+31ip7Kpbq6DMywk
ZH397NjhxHMKiN4OnwnvgQtcP54kB6d2xesC5SJ8zkm4bV57Z+/knb1GYhsGpsnd2lcKCYLoH4GI
4Z49tnGr0T+TyK/PSz6/mY0bVOJudv50Dd/MOnzAkLLG4u6b725S7dzNwTwjBbKr9U64OJDwHOzc
YOLX/MY4MYNrw1bEHuwSp/1Vn9b3dtrqnnGJalfs8+Tab6xrbrqnEzCKgrpfX9fXr7TfusGKFhNJ
FraAbOdAJCYBedAxVubqtbjN7rM47mhk09Rtfp7X1tFnvr4usWpiP1kerA4pOTOK9mFOew3YpVen
nViKXQtvUuNH1VgcxsDH3hFFmr02HEgf8PCbzI7GrDEGEe7D00g7rWWyuTmVkTXRVAgnyeBaLKt1
aBoEtIS1rWlWhMllDKb1kiTzq9WvQtCtOgbrFjYvFZauioabicnGHtm7VNSIQiWfNyOk8zmHYi8J
zMqQg9DN+i5zMuW3SIjgpjL4K710bX7cTbYhJaQAGW3WqpN/hXiiFXoH6OIlbG5BuO9WTTsLE/+e
WO4TvGrPrBMRRLEkL7B6eITEdupGdhXmxeHv7MIld26OyVK5/t53vmEwH+FtPLy7g/cSWvSsZ02U
eIviTtbf7l/oiATz0tMHoPZDQ6QQSas+DPpg9LGOrtd1oOx8P8NWKAFYIULpNjxzcicbB97mXSB9
tu1AsX9/gCbVlxvvbrBj3mrRrfdrJIaop2drrAkwydmwndc8pRRKVYRNPP/ZEnDBNgcii94x0M63
dyv9Js/Z+D5ngD9+2V35/W68kKpPjG32J7E9SMdUS00o1rIk9ZLCjTTzhWawU/hpsY7IZEwBt1Y/
g+PVg0MNC6fEj9QIWCmzXllaaSEO1OCDvcsu+iSRafSNb4m344EMjrh0X1VHNkGYA7DblmryZwid
rQ3M2tGg1Qop1OjCPoncfxAND+9ONKxOdNRHFqp/5TDlJ1B548UZ75bGh7XIZ/XRg9wreyNuVBWj
hnkAyRhb92q/Oqxy/i0aJMOcnEqa8hjjhxqcIlke1P601Sp1eA7rCNWpYxY5sxi3cn6QxwW+3HjJ
mA7RhRPyeesgG6dx+pV+6cqIW17t1nigU3f+uypybr3y2K+U4T3smDafd/SWZaSiYVLp713dNUlu
n4P3AA8NXy4R9WV18ZjKoikfxaQt4qzz/vaYW4ZLiSiXQvkATCZHZrfIcuEHCwLyh9f6RUSOekBH
fXvE4BO9AA/5cMPikiilIA+VvnnNf+eotFapFNN50yrueN1DbJEMhKDEg5qnJFcwlD5SieQZg+bi
oXCVYkyRXdemN0d5arlraud8cgjjuyMLwDCmCC/aPdz6mM3ijOqcUkSQrIvQUemGKHGDBIfSH5Gy
2jeY6bqELE03XrlMA8s9uUz2ioSOxC1cKyyTe4Z8MFIv9NsUECpsLpZ7IsR7/jx/LvTw5dume/HK
x31SG+nIR6lngIP6TZ9gcXKenqenqUZ0mcEzH/v3b0wmhpI1xsPKqIavhTL0Vn9IqDyqjMDOcGf9
PjKyasUFuw6TgSwzbsMbSNrqMHusTrPT7La4L2Tu8RhbTh0kRkZFiZP/grzgmoR9WArkeJgli9Ps
PEsC/DS4+4pmsWjrXfGYSBzta4afjqr+ZRRNztgdHEYyWGugxA+xiMLyhOOOnVMLvXANs/6GDRfL
p4btt/BSk9Q84xD4kyKeBPxx3i6C7Mrg0q8WSa8U6SevhApkdR3bDtHMg3GlEffytZPE4DsZUIEJ
foDXT9Bc5OPm8BmELr4F0TDzXoyG6nzXax6AZ5ICogmJ8GR7DH9t8pJEZj+HaRbs5/s5Ed6vSsFa
4IV1Pqgkap4ecptyFeUW4hkhIjXvNtRmo+1G7k2aQZqZCWAWsf3uO/813ZNnHw375D1GdQaBf/ZQ
heIWZ/mpdwcZAx8btjyuMxHfjeddcFyA+cyOrF0Vz3JOruWYw1zDYnqdJJOIBXRS9Q+eLnnV33vH
M7ptLhVJI0kiWMCaeAGHGIdZvEjHFS8dv4dnbvZ1ka+uCzbEOOs1/qIPvXZTEBu/K4e2UlXyRFCC
GZf8yVoUpOVgwH2NJjqq68NndW2ssyXWYQhHSt8G+b3U2IGUqZfj9EhYeV3m69c6/FAGlW4vWwHL
knUZpMQvbFUUUV/W7R7R8Kx+AKZPt2C60e9lW5+JIl9O7hKRao/eZIJXGiR8ZX/pX/W7+v34248V
LN+GWiY1LM2hjGWEfpAtY85huDmI7RmVN9iI9+g/PuWYAjh5C6psMgxjjfdHP8F1TlYeVXfv7T0G
q3/n0RrUIbwzchnPI2LF8n+LdmGtwBq3g1bAg+szqQTRhKHK1U/7ADad1IM9wIg++DtOq7VqYIGm
2VLOmLh7YZRLvbLDtgT4UhuVdnNtiC/iGkGApc+Jdinru9WvTOWf8ehlx3UzGpo/yX0atfunvEeq
d8GP0qtVKUkdflqbhD21Po1Pbuu7hvPG3W6d7Nu5T1U6YmWsdR7V7vnp5NwlbDx3njWI4DlYVEoK
MmZRyFAPCpWHSBPcN0LM685Wca2+VjX/2pe3/bkgB9RpgHHvX3CWjSHymz2jeDwWRvHVhb8VtV8m
t6RcriRve2auUj4BfoqbqqzgejyD96RxpNBOdltuTZRIqGwED6IDqGX8QbOlqE8R4FuCeQKW5vxh
Y8pDMQV9xW8F0QW5DRUi0pseXBT+jzqs5P4v2gt2fyN1WRBzEOd3p/62a3h7MYooCfzFe6r9lPoR
F5qsDZ9tap70XlpYcwYbxOALxgHwusLJJgJmRVjRcOJVOG3Nz8mH9e7dYLTeuse8Q27R5nJTTbzA
unjaJmKO2qTaN0eUQ0dHmJTNsPcA5br/1Q7D5lRNWE/U96BxczyLg5/+rMKm1uO0ScHKLGr6YrWK
pKRurRlywLybLUqJ4mVgQRs4LVSLv37dGk6VNCebPfbd02I3Oy1oLzGzPIkuQjrslFV91fUvw3Ak
b97TEG9eiIJ0HfpXbTxxViVBIOw3PVEYGlSl206DaOgMAqbkOYLvy9AJKrap0IwVV9UBHcYARIHt
N/kmklVQ3Byai/36/lH+Vda9DM9Dc1qbPGF0TuGVTqxRyKEqZ0ICC4/s4TzZWnsNuEwiWkmAId4U
dIpH57aK6Y4mTniDhKTWbdCO6vivCcOLXlaPSbhSjwbKoA1nK2dm+R6oEIkIgJVHkAawB1Zv8aZK
NM6u+Y0fLnUC3LxRJSsSQTfCsyAmMJJoVH2CP0cjfcgSgBbN+OGoRrwfpM4btQ48LG531oU/5jy4
mEe6cLTuBYHzbZ+Hd++YQvM9UWUOR+fhbqxGNPpQqoiru8wfM7MddVqMV8SqsX2HYEVzCbLNTfIl
VUa7g2gbGoWIdUg/ueMWBWnRRurODeIIHKeV5CgqSBfyGJWVi5KEAitMJYAtVBwTqn0m15D/xWum
IKkE/cE5KVuTDiNhySFbiEerEve5GBNv7s317/qnEXKOIOIafZFM1DO3Tr38AfW6vE0MTG7UaSFK
QiwuBqQKAcxt5AetbmV4QK9kQTA2Rwazpz1XQfs8uIG6gldRKvyDxtT+fq7oIrM6P+x8GJ/hjVwW
Ot6rc/AYtBiILecBTyWj8Vc6eMCgMehToUn0gnego2z1g2l0k1FuwHzRcaB6XlbTNdoy2kqLngeH
upDpiKKYcoUpxKPwVS29pHjIKlsCpNAT36bejRErnQkPJU7S8YRP/JjkA4QJ9pmauTA0FQh1gObK
AJdhpEqqEC0x66mOuKortLgDSrHY2ggiVfxZ378BFyBqjHSc/JyaCXp8cFd+T2URc8DNw5GJhbOn
gvKLhI1EUktpb7dsflgfj234Ef++tjnH9Vcm1kK8RNIXVlWQTiCwJ3jbXDpmrP9bg+asETTHdR5i
xzegy4stWgL2qSOtUXngP1Dc6YdzpoUg5M+3p8Ecjl7fR8ojcDoejhYn3Xtd2LetC04qBamYpc2u
Tp+olzIqCmpFypv3S26nljUdJfdD7I8nZJY3jKFTUJHPgr48wjU7BGKZFGTR9kTdnkQ4gzfFIgEd
ftqcQqOcGFNp3TJmJ7yOk109dRvXbvMz7Rr98LOkmRisdSmnITszVR0y1lrM/Fea1HWIQnzz3/wU
kzUR8UckJhHyDFTTbef03XKfYM3l8R4J4AMIIWnQrCtnnvh/m0/59Rekm936uetQXakP+LMNeXPf
33UlxlW4hDc2tke7gHzUroJvFYpfKjdnDMTk/3rD3hXD4cJsGNUBhqUKsO8+N27WHEu1oGUo+qu4
DQyV3Zi4GhvWfmlybMxaw+o4n+ST3cr6zL+jr/qmyWaw83d+6LHkhAjJX8PKZv+z/6l8G3/nx7+W
de93h//bkzYdtifWNFnV4d/MWxNYjNndjiDdcIPDT+sz3aQbvXT+nbS6+fd5GEP/YuadoMykQ/qN
Qz2bYlw1sthyGlR34nWT3AB7uVdwPNjVWWOR+DrqA7GxpHOEoDxqBOGYFi+jkO9ai/rCWl42zc8K
3Ah8jtnJsaKH1d7oJLTkbgQ64vXr41g8ru7V5Y327KK0tig4cJdhcrUfrHMw5XfuZbEj5wOjDb0H
LuC17nusxc9iZRYTSR3URXF79liXoOWchhX/5t3pxwS5SsRLrY9al0XT18S4MMKuPe2dKUvaBQ9p
bWRaGLWLVebl0tTmT5GJDF7I9LT6iA2MCqooJItsSTsAOKR67Fi/y+1IWhoVktGzUWaIUfG/Iie9
2WHiZNsHZYhjAVFoj9IhRmWDwqsR4EkI4o9ahuWoYN6JhvjsGf0mc+H1HX4eBpFVkGtrjI/XpMpg
qjhQwrvx9riVCObQbxP76yEpjEwBxZWrDdJDp7xhjUEVMYcfr4/r1uIVPKcJ60XCW2RIvdTdRpXC
PVcPI/NRddrAsTdaHZls9PbjWlvFmNDOyJ4fjnbjMzxFXSGxFdOBxJMt5t0TtlzsNdwGLWOLq8Sq
fBm0Jw0IW7QMYw5rbTe5rlgkMDoG0TgaF4O32T8YxXqkVUl9yDD3Zs/SLFdoVcHBr7YsPPxG8AeU
weLmrexzNz8s98vKwpzpOjCUKDWPjZE5anLKEMU4LrSGzNiABPdrK1KnL1lG6DgPjpyC+hzpX+vY
zotqKWKnVSxZt0KtJPVcxSWE+CRG9C/d1Am/EsqpTd6hPmkyacT6EvnsMqBrOB0ta8PYjYEoWmui
8KKAhjwFNJmB1uxDbv6SRlU62ZJDqe6ZospJVZb7D78y1mgR1voggFM4j8EslG14DG7IMnC84Xp/
CB60KbO8c5DMLkF9eEWk+N/YBKwBvoHWxnoIMZE7dHR3/oM+jpTRFvQYXVbWyWeNlO+xPf42P6Ll
btmYqSbIPgacCAaGEYCIVGUOYPy0bPGLqDQFbXqetnUAxxSJIsV57aRFAZ/s/rikziricOa3GdWI
SNbtgo8k6gEuBGgh+J/pKdKmeIvaeRANifqowjJR9fhFAxmqCRAhxRGV5khf1/m7A4qxV2AgavZ+
kh4iR6lydFukr5QKoaRGHiDB6lDsJhp/8lX9q0wULKk9uAjXJ3iMYphr3UOEI2GEvjSwkmSAnhim
BFHq/NmeHMeVSYZT+7fumVw9FNlqOaihf27Cajyh7TtyqCymg4jU+sEjjk8PFUKHOBNnN93h3mMM
FOBCWCHD/iiLVxmrg+66TECEpWK0gCBVOGuhrRF3T4R+gH6RB3mieaGf0DwSRy/WIPHZMQIGin25
cLYpW7XG0Shc1Ge1WW38Doj2XaJ9DsFsMlHWAS2E+wk0DkDjcvP6B3JbNZxgOcOORHpsjUO9HFH3
uBowAIZv8FTYWqDNOvIC3BNuJbi/5QmyP5rDys2xALWGt2FcC7CJBxt54hQrTOy5yXoHLFuflAra
GPwJ9fr+XcyQx6AxlQLl+SU1udTipWq8NqRzw+I4uywI/VZ6JLN4VjaPVV346D5+XgPjq8b9qA+P
fnX0HJ0RF0Nl5JrqboggV1BbRvtV5VMHRZY38G5zDmlmc9+Y83x69i2WY6kUlWbr8QJUkngTWzXG
a5k/X9RI0CsX8tRv/hg/lS/jp/mzW7ZmGZW3bA22taY4zv2N4M49iBPr02tXZcP2SI/HH/Xel56y
vzXXcNgYtUYJmCDG+d510ODK7gYwCx+A+U9H9B3Af18Ve81QpWjx5kYI+v5O/zLQlfSv/Az7VT5N
Nsaij8v2x2FLIZY9hpJYa3x9gNswtTkMJq/6RGhU0dipe2U3v4b2jpLUs8MzUjhjxjHOA3P0JHJs
s8/T/pOsIv+2PqvT9/TBCjUxP83P7Dv7Tv6u747ZoB7WabQ7F4OWdMyU4T7IWJ2Os2R8Cq7jB8Tq
aqcVqlXPsk6hq4lO+BBscC7HqvDuV+A/oPXUIaNbc1YLdAqxz2ak4wXfkz0dAabXHCXvjsXarlw7
hYJyt9vDyrCKVVTQXujUW4s8eM+e03z+CqpY0+O0OcDOHzfdNi4sCs/uyEn3oxu4ZmtxXNcX+Zzw
UsHxhfyyeN6nsHqbmH+yO8IzDmof+9/9b37oGvSWWFcW5wrNHzp7kKwatOoD7FAaor77bULyDMeT
Q+cBmQS1S/F/mHeMNwDrvp9/XF1BqTpe9U6VZUwP7cY6TlCVR/mkRnAsHYAiFGX4EhrkhH+FbIOc
mkPaUX/1J5HlE3LRoWf54h4Ba/3uPcxZpzJprfpAXWyW0QRqTYSDzJYnOdFUBroSWFojjpXfpSSx
zRmjIP/Z73r3i12D6gMcPv5p1alaS6P1ag1xEm6+u9mzc3jafB6Tsm/N322ze6dyRxGVkGSfyd8s
KOBlbntDA4Mb4Og6AvI64KUUfmTrbG19JEs5FNFmmKojluooBSRAkq5AgitlJBIJqx16+VLSGChI
UxbflHcmGLU6e7SA9VpFPGmOGTE8zDGyXB5AK8Q2Ii9VyYHJbgg8UkcR0xVfZYTAbpU2ACCAwIoG
+J7UJBUsFqRYXWJN84VbC8F9YZes0B4V8gdetUS9ijAkpFdyqo7T8filLqGDKikHQjkkVQqAFAIl
ntLTGq4Xxf7A/k3QSDg6+fxRG+PmDIzy5vOUAxe5Go3xFsw9aBDFCcfFqHmCNyb+/wUfrDQpvvmS
RSv5u7rRWqOJr/lVpYTSTfPXod3coU5W+C6ClrRpSut1MPagf929hN8rfr4+qAwjwHRfemoNw/e0
zmRQnrD7yjeYRswOQTKm6TZ9q8TixpGKpfU2uo9ij9yqjyxt8P+e0I8ivxbdUrIL3TzdujaaV+EU
ihDj3p2brsKhYmaJAdB14UyGrELuAm/UEor+5FShHLXMOBuMz+tagusyZs2cMrSzRo1JifFk7Ngt
Iint7juy+9n5J/JZeby6gfjlsGiSbRLJkjHIiaG0NZBb1wFvEAnQJB1pYZmhZm3yV7G8yI3dtnN0
mytBpS2niTKgfAD5fGaLxmar5FNBArhcF4xJyxHgHJiZYmWFns1RA9Y97czcvVYIAzFm+RBNrwq0
lk/efXLNN0sHP0P6I3hRZ/kiDFEwmQ2l/JGqCF8LRs+LC6ydMaLJsXA1KZEsfpJlgk+G8A5osoFM
Zt6aN6fWlBZH42Ss1KmgTtHBwPjFxoKJd6OqUtb1w0Hzgw0BTj6Gf4QXGDnw5rVvYaIsbbxka6Ks
MpxWJlqNJIUCxwzUSl2DvoWwoUWEqXialYqTIbzlI0h+qg/GysCqGPsWcYvXdrNCoSn0UOuY8nYJ
D9XqXqHrdVrrJFN1bVZH5kIqzD6uP4vKI/xgfEWfIOOUMrWLxUWJ3qTYZ8EbUpRcozq9dyAKA6TJ
uGq9hjYuvLmMUAXG0MnPJrQF9gHklsxXsghYRag+sj0EiwbNyKT5KeOtOggCfRXjDipuWOSE8sQC
WB91ga0JCopXcDBeBWwtYO0ZZPWZ7ISkNtZPQkHubReovz9hPvbwhxF0UncYZmSot/52G2E3OAuI
gP5pJnA9wWMRtBzvqhm+GUgZUepjbSRzowCuNOZGxM/8Fc4QHx/rPmYWQU4oJ/O0b0m419hKDQGq
+Eq0hH+c/JiPTJ9ObvKCX496CHB6vDAHn0j4Kw30ZISI1YUaZYDIrJWNlCAaRfbCxDDxtuBpXBuQ
NJlafyLO3OoM+TxE1lI2YaE42dKbG5A0eHRpUmyggNpsULRL3mQBI2gi37zwSzb1OjTNFbiX4bqC
csGTzEPcQ/HZ4aQpGuC0s3cyf4YtjNyb2mMJ0kFKEQH8WsEL7lgFCahF2cL60N2NlkpdVIIUBfG4
pEMxaLEOOOa69ToEzxGFA49/ZD6q8uWRkcSf+JOI9dYYxzY/oSCc+cKJWJD5iJ1gqfGX1B+RgotJ
IDaEyuuSou/5/RjC1gFFOqF58be69PpbqjfLXZOeXHpvBohb/pKEERqOotXEtsmWTu5HnFa89UFi
V9qZXzVCYaepMzzwZV8P7hvqJH2vR/mcu8dP9Y+ENcTwyjHlTPqRBiM/ggpHn4V3K8pHclsovsfD
SANBP5pgBLX99wn5XPxSMTr4gamiRnUZUe9Dfa77Un+C2xeGkmKFMJSLsamRz4VlJMtflCGooYhU
yJoccaSVCqUJPUCiCroQzMpKJDVaGjyJJ/LuRg+7gcrwbL/yDtW/+hc8leyEXxyiCSi15zGRO3HH
weP5wL6CpS3V0ufLhyHcFJkIkuUdnakakrU/Yficvqzve2aHFRi7+9MPBUZEgpUupdcYifvy0GuS
01To/3BwDQLee+dGbLl6InTIoMdkld5Fld6fWs8YLqtdDLRVV1cB80StcEmsRCUTh3rfgDgFLApX
9Oqd5B6HKTVttvadJUAuPgq0wOwFfTPtWXPep0Z2SmmQVgGoUPgB2B/IheDj4pzJf+s1BTPcoSWJ
Y5WFuOhvJ5IBs2tGtNCR4JcwI/YSL5neqV+G3Xytkcod7h9HDfSyUD2YK0eqP8pEpH/iFS2GHimf
pr1uk5pWPnxqKoUu5kERhSWmUPGwsPbULoN8FWtOkVEjatf1LrR+Az0p5VDobMGFPi1QONez+6O3
p5lKPHz/vH9QAoswRLMP0UNEDhHRR7SZosuBGj01TlBk1NpFNotrXPUgPjJmUAHSGFIqQcaTKkQ7
f28/0FcL4qfdq3MO9h+iuSkiFliz/8nRwt6pk7o7PDTwLJPmT4FHmUfu7Ry9X5E1k7oUh4bycRr3
6ussckxA7TF0sUs8OEPXo5nG+vrZctNYSPjg0i0RBS1SMt+Q2Yme90PqSkN2dvCKLnWjOl8gvARx
KJZ2lkLpInUo4lBEo4dwLS12dN10EndzuRLAPwnXaC0GF37XLV1T5J8+/8P9hc5awHkqxzAkPYlh
Kcz0ZBC/XzYCnBHkWE48SfrT+WG8faEQ0X9L7PLn2Nkw/gwXR9AukaRyheKH6TgoTYF+9TAKafAm
3e2qQchY79CIe4qTIksQr1nIbnn/lbKoU38PV6T+0e5aRNgH+4e+5j+8UDg2UUMW3dH0QeRe9cZQ
m24X6jq/wetuuprLoxJlhT4dhjxFT7kWLcSmbfoTqPEB/S7wepiracDfj9XjExHFdPXcRO1gjAXy
CObRLvH0ipKVciDJnIXgUJ0DLEb+6wlRqqHSRC7lSUKvwHPnKi5s8r0kt6URTwSKhrggUBmJDs4n
QpB0Lo3kfSmkRVJQYS5CtXKWXrSWWrF9SfMq6/2cwtKEACAGcDtRNqdBlHcfaf0VGKNFNRy0GYrM
tz0bktjJWM0yDx9QnmhoS21P3vpS4bCzaSpimrTvtpmx7FgooXhI2V8emge3QkSrAn7lOwHz2D1m
wsav4yoJK2p6hnxZmBGYJhxNzkDvfqkwLyE2OfBIGU7FdqLyD/A56xs/rG05AXHVV3hr8KwKhPS+
N36ICFu+MtTtMACh7aKqQlLgMh88MiFmRZW3keJER3kS8gLPi7ugKx/2SV/PC1TQuhdYGajyeaNK
pwir4ZZaLZQbvtY2PJtxtOMS+mxwxS8DDALtPRx8/W2/yUSbZN9YfizgT1zHsbrU6oZLCY/Bh6Oc
o8LvZXgZ6nb/l4tua0TQLd5MvssQqqk2o+k9a0MD4wGpJ3AEbi0EYdZHK/GIB8bckJeb5d2CHgfT
kd8gHpETIAtIL1ZjV+3gCzrZJp0f/Jqmd3+qWapaUolbSq3eYBTLi033RUhm2tWdOW9KDEOOSRrZ
xj8bFTTdYhvs/8fTmXWnqjZb+Bc5hoCI3tLZYd/nxhFdkUZaERV+/XlK93c20Z1ljFF4m6pZc84i
/5EsM9nBuZ32llATluCRkhgJSopA/CB/B740r3kjv5BHv5JoAVPlwsjFepOdvNAqi5+GTAdZhgQU
FScXSXq+xhSKDCvOHERo0g3dzVYNXc9lyYWDTPIjwy93UaPgGCJBoWDaKd7ZpYkVKPFdPvrpDQgG
5z90Lf3/SIQnfnUjZzFS58lccqnKyN+RvyupHk4IpPqiSP8ultXH9JAZziJHGxyWj117Jb2NWpNs
uKNjypolYol1Lived2H+xo0xlr58MAw7sBARUbz62S9k/2CwWY+5MUnYMEMGnKSdgthCjoFTTRQs
JpbyT3Gc+lCqeUJOKCzz/0N4tAQClWn5FZgKI/8N34IUUaeKrhz6qpVi0EjCE4QzrjPNmCjN0BFW
rpDA0nKNZLmSMy9XAXPEH4Iltmoym43EfgLAEqrOCFDR+YK5L2QRkPsvrNx30F0Q3oK307BYWv7A
dGcFiSe+F0Twr6StXn/7XmpTITwelR/h7AiDAJo5vaywV75cVlg/DcSPnW4GX7ncc/yx7ZVQEyt3
wZxZw7hAMqWk5IWiH0XdkHJDMfOhadxZcp6wEoE1cTCAWzEL9Cu4bcdp0QLRSVZPckOK/p4/fO3y
jWo9vacX/IsW8UIAHubk5eE9nlz8t40Ladu6zb7jEICe0RjOsp1cPnkLshbIFi6/9QYkmEvTeJnQ
soqwvZ5/yDJeA5ZqUlmJ/z8R52cJ5sohG2FZlZgdxuAn1v6v1o+zlKzJNKfgXuLt3qizEMf0Fqsz
jusXDKl7uE1eLqF3UZZ47hkYE+5xCV4/B+vx1iOjXH1C3Q1ryhzDelyg9rqzQD7MmXV+pSkSumDO
q/SvoM4hQdaCCBi7LbFx5zkzZ8ZWd73OsOpf4FEIHYo3f6FVK7Fqa6pRk0+cnrLr+o6CdgMIiWiX
UVS71Ye+/bKNgdDMhC0sdsGtwQMuOXozQimJqhurvyyQKwtR7QEFXV+WtvBfgZIPncvNS3fdyGvo
6nPgT6WxqeiTJnHwXulAg6QP5+8jH0DPrdHrXrvztDbhZWboFacFfeGG95cXdA7Y8Wfa7B7bwbXr
Pbu2MJZLuhEIE1DoEqJRRZ57ER5Yh0elcUHIvWyDX4qYTzAqAxR280GfCllXKPZC3e3azZK//wq9
ZhlCHXuO5TWlg1V/K6QM0b7Cih53AMmf49NQXoEG8hfZYOX1F88x4qCb1bCVIRD+6l3pDTDo/Aut
Eg3yUCgdeIwP26PLglYFdOvAPz8AYyKW+n15yvT2cuH/wsujPTachpURm/2d4qMQeeF3u2illmqY
78w1gEhh9HnpJfKdsmtHYMh382bYT8WmR2eZD0rDBVb1ry3OT0JUld2xGWHT7CBloNHb2FgnQNq0
PESpAQnnZnaW8WmcKGP/ml78K2sLP+fhtFnEORtC7MXEA2wiQpUQqEWK190lKOyXxPGFzXQzoKWH
YseY4Rd2Sk9s9v9jh0r52MimqbLuh47atiLF7mMY9j7wpvvD99vNXpTf3od6oDwG2qWAV7FLmqGQ
N6iJUwpmo5+ffsSKHpzQ3olloShBb+ZOHtvJVvTdAGXJi9iUaK3zDwfA3W73snYY202uV1HDsY9D
qVRJ1+58D+Z6nxWuSllo1GOT22U2jZY7lu4fuoGNO8GdDxvYr2pcewXUq1nbvS1EtPtC1iCjPZiJ
xOErbzCw0BZfUOndJhPu+HSOYlBP6hUSeaGjE50GcjMeY+qKZhjvCu6xtiTxWY0kIpOYjNSJIcX0
r+efVfJpaghe/sTX4JMiQXuF2pMDHJzwHZc8KUZ0KMP7q6/+WNojch7IqybWaXPaiF2DBH3Ipyit
dkdogcQEAos5nKkkH/usTaAB/JBViWyNgbzof3KzFovZySYuAc8A/Rp3Rq0pvOPVe6wvK/e9fI9l
thiWcM0v8nm+lgrCvr9ftUFp99aY/H9I6CJPC+l5qA0kQR7UrDOU9MhHqesR1tKoTwrAnwrfW3To
ItaD8YoUQSi+n+kXjV/P9Q2y9s3roQaCkDNXdJPUlm5h79WLOGOSDHS4a727LCttxTamOlFOxUs1
HZf2XKwg/d/uooR3a3W9jBB9jUnFOgXlny8WWKDKlYnR0iB9AMfCX2Nx+buwFntex0WqiiswSwbC
AK4qpu24rQO9jVbzFSs2zxdADOwLCeuZBhesPN/t8Nsrb/Dkqgw4t6sFqxB/iWEg7dBwj/2dka9f
r7U5JHlHF0Z94EHaKg2zSMrF/h1XgAXuKFi5I5IV6yn2BMbSV6kgNiAMKzGiEgVCe4RHlgWYJ/uD
iG0hwpLk0oB2GoA2dszgQida9wR5H3bMIaFYZuvgN1JJixcK4BkM4Ne2Gd1WwYJKXI9EI/Gt0zFj
LRp3ek7xcnrRJHubKlbKuwRV1b/02HgVhoQ3zyDp57qPIdmddHBxRNPUHeD0d7ddq2+Yr+ltBR4/
531kiID7dvufOnomJnn8M3facDPIER+opM2E0zy9D0n99cS8tMiykALAavuN0qEx4zx2jjp285H1
IMNXXCEJ8IvtyHlFk0dp4UahPlHQbZEvP/Jx/2Sl0Lewqw3dvE3PX/MP902Tdie49iLdN/cY5dP8
R9Zu5pvgubSO0KcdCH7rbmGGQ2IPHSbiLj8NXqmd/1NLs3dDM5e63Xpw4kwNwOoC1e4h0XLu0EeW
r7dVTt/Nv3Dp/2j7+8MKcAVgGt0jt64HxsnqkPlPgDSSzOssNDqJ4F+lWw9Zlh0+dxBP+0gFtjmI
UU4l5L3Xh5XmJkNFbK7MFsR+NItPu79R1g1OUWplFyhusISBxP4Gz+676dwYnjjPaFtuA+Aa7nM6
YiEnhI0JzXyO/1SG5wgmNJwi+9Tzcuo7N9OglXQ9LokRCsNqnaGA0PnaeZxcBo9hVeQYwzZ/ATAK
/QSzFPINeQ0+VLP3ON6r1JPZxRMo0p2L6vbMoGdryJBIndqu8ttGXueeQrO9UZx6HWomoJumjOp1
pS7i0kyTYfbvdsz+5aD0OFKypUYm3/BFu4ynVY1U739HuUlXOvnzJl+prNKrZndbpLNwEYco2oJV
ggb4thHxlMFuI4R5YpaMijduFdxwcP7tXtRD94JyowZJgUvN/lJZBEB81XBllCWk8N4HoWPFqS/V
QY/t14WlZym3LnXPnbaMPkX+9kW9dC7aWJSI+rgFKPhRHuCtLX0z5Eara6b3t9FxDylVNWKnQQLd
CWl7Wo4es2DyxKlp8hr12f0JkxxpAiJHgQrhifL/K6e5UWe9zWNCzcp+ZFADY/JvbLuipRy3eTJ/
brN1tv7cI62D+ILQgcbTaFG5YIHpp/J1AoHdnla9VUKWuqfUrB9Rlpbn8sxPqpNdnbVjvZJadfdH
g8Ml/C+Et1QwvyoWld7o9YQCMHHfnWzg441Eg1uJ9MUVJONciy5GNgRZqyTaEgIPsCEbj2DGgjIL
3FFMb8sHucVa5koPwmr3yCx97MVFFpLQrOeJYQjzGweF9stUP1/d4/2soZ86GzPNMEU6DdEVUYkc
9LL5EZaKEJrkkKY7rCPCc9FOQPVSGBZbfeKkZTCXnAto3f1a12JGgvhE3D5EqyaEIuHaivZSQVzV
QJforVtTVlw6AdcuYSgBobCl00l7dPdNPiXcuvuHlRMIlv7JSrGgEpsZEH9SLVIqOVjNSKe6UH/F
UkTCA2kilzNGQWVLmDL5EEYPz3JEDSO7MCnaWmjb2DOhyhBwVRyo5LfFdiTkPLOP4vdp60t9eVoT
hkNlXZ/W/ua0jpDIiopIdIW4tODhNehPxTvRmN48kWK3fvFimTbLNpYA3TWS5ryH5RK0kXtiN7AB
MSpk2hQjcR/4qiLbHqoahEo4DAxSBMwdxGsao5XdFmMD8ShBBT2Q/4vgjcbLCGffzm3zskWH2wZ4
15F24UzCkW/Lc/CH+bZyTPbC/NQ2Qr3yz/75eQzPmFbA4GyOybk491Z0MF3TMncho0+O1ujbZxdx
ziQ7o8qBfWGMvlKd/kgMuV/7dBD0HEZ9j2GAZeGAV6FQ3ZKenANpUnzHZiEe1/Bg0Pz4B7yH0N/V
o2gSTLKj8hshVPVpZo0vCxIuOTK3iy/DYxoz55J1e59v633r+DrHfxFHcYbisC/30sv7+3ZT/FC3
/jrdptvWIt/G9GxeBsv63Od3qrNx7HGtEZTT5x6zFeBimJP6pl6FeziVfHUyx9Bsf8/ZgMnagXmi
LYSFWOyDrRrO9UU0bfAS+TBjpYunfKbQ7kcmSiRJH4yFvw7nt3m0XLeHnUlGHLz9tIp2Y1Gfs59P
avpgodaLf9rn6Of+1z5nhRPJexzipCschvtUnagYUsTjx+A+iMco+6CDSI/brzRadVlsURrS9Vt8
l6z8TzpxfrgFEETuW0gi5xAOZTrAgpfrg3vtqLcyUou7RfyX/rUbO//rL15ibBKQ0jYD2GOkkrJ4
MKUgqgnFSuSiQumQCdWz2UNt8E5+hsAWThp6pDMSPcw0gFGfkxBffLEp6VONozLlKPsYOwOxNEiW
+j5QLV2U5yhXwjHw3MlOiRAU6/Ya5jfC5FO2qm62XlpPDRHKHFx2rkdE01mKoQvpNsmtFlgnHHNi
K9fd+pCMRh3ecC8wAzhOPr4x8/vkBdUjdE+jlzK569PC8NTnsMorwL5Ty6yjgUphh92TDJSmwx4R
ceskXclZP+X4umV8XDWQs8Fzo7nnAveuWbLIFq0xG2Nr3HV/ay8s7SC1sdMaFZ/2yMLQyQf9RbDN
IBEFW7pNczGkhxN6OASJHZfnekID64/Zifqw6apR8N1+iUI/JkPICWWzCZaMjM9kFl3nc/CVg3aG
JfMF8ISmqxgtYzzAiKdScJS/KEdrE29lgsbjgifS6zJH6IitARsR1gh8diCYttkwpHWoUQxrBAff
A6qKGPHrI/giL6ZFLmwxHdE2EUubopc4OvDVR2jnr/swwnv8assLpjjiYH9yo6uzSP2kDIDGxszo
oGslmA4OMgTCGVJYsoKPu4Zk9K1pMirgC1ZeMcrRQ8qBlQkxwldOXB3UdZujtU2g1WXc3iz6QnF8
sOA73Y14kghUIgVFxO0en5Zzcu+I/3Tw/pwZ3guayZdZ4H/3sjIqUwCm/viBGyhlI8hOCDlYAdiT
/9p7XC1c8TzTsTQikmBADEquTIkKWx+/nR7VTJECyq4rSmV0HtPOP0ZRxo4a2d1Nd3RyT233BARw
KRCQIiYlKFwTTroaTmuixxS17ptl+8mcJmhI5b21CCs1s4Qx91kkuT8llD3N2zpalmw1a7QHLILD
x7azT386++f2Mb3T5heCNIFF9TADIFs2Z0LYhwm+UGCXymuU9JMvYBJpi2LSmbW8vteZVZFlbBIG
SIHlVOuYb9t7eXnRSYo9FRwpEwsykZOHsIblwE4FyoYoyiP3+aGzix9Ye3Qa+iAPY3UTnIN9sG/t
iotPBfYaXdUNjkPoz/wp7o6LlngLiZu7GNKLp7vkt9QleUjOH99JxVI8iKlOZrgOQV0wwQDngiKT
pDqv7Wub/VAR/5GaNO5xy9ZK1Ks+qlT/j5yC6IR7QCC+pNWfcDqfQ+rrfXi2rRlhCX4YCvc3X0SU
SzGX6bfNckp3n4/oWKBX6LpswMaU7BF2r6gvTyOfpybLZFlBhtIm2HNLCSgZC/kEPg0auxzpGgYN
4r4mNgbSUF1Kn/hbfjA5uf867GH07UhUJofGSBJlshyi6v/eROkv3FqVAtcnVG5nWBOKuF4bRzgw
ip0DSnGPkDqaIbyXn5a4N8ljpUfkwun9H/sgmYowQUDPkEvQoToUDlq/t2B3QzvH7AkHSctsr7Xc
IuPvzrEm4lXz9lB1swcxL4N9F814NDjjS4TrN7428+dERXEFFYKKzXjEQo8EoPHEUwekeCTqL3I2
58x/ock1HPmSavdwA4l3tOfm6K61ZYcTLCdZhVyszvVpDkb202BBqk21adcTCrMYIOkzHx4y53/s
0+Bv3FpBUKZTEC0ezxg+nZVVTRlfSMli0aASq3fdaoFifxLi3TVtY6cx7mGScB9Hk2jyTO0EgJO5
QRVi9HtfRUNWGTTerbHO2RfjN9+S9VECimAp6hYNtiG+9XP/o6/G0Jq1hK8b1XuZcuMbmpebLMDh
2yWR0n8JX9iu26a/vsE0jEkcZTJGPyALbMmPATXRMfF6257hbyJoLtIis7UktQKJkFJ5z8TghntE
rh8c6wg5EehY6qs0DK7MIcDaty49udvNWmq2lKEo58KLlwIqShBHlDu3PSVi/Egp3Erv9U8DckRl
/uxhPRW3LAFwFnHPI3Tzhyh5WEXZ+T7LX5/O5sqiWRhQBLWNv/f3vW1vG3lfGaxUAJWRlDhEWXha
Pj+60RTtaOq9S+c0Re5FogZfEmN4rxy3Jsmk5cHJRWco8Z7YdUig3h4VFzjPQWxmjHOUIbt41z74
G2LdDA8QIlxi1wjzAm5DWc1JvcSGS/YwnBfYAUUc/v55D7pD/S+VuDHFqUHonXITTL4zEdzxlx+A
1wjj67N+LO/zeirSsP5EGH9yq39EPPYa6DKlJ3IkY7HLNybdDom5RicdyrtQ4v0ppH5brCUUrE5u
TOHvVBbF++tSHm6or/CLCj0s6ACqDPKGKnKIV1TeNmCDNiw6dk0mNOvkJjBYEQnUkFG2qF1/Q4KL
AV3ecsieIxJ5j9xl2H2NbjezIekAW67s6u90rP5qBNwDegeUBQ5zDpmaP63oqv1jLKvQrNqApaim
4ZUDQeJRQoJSzO+h1aNGbnfX8zSeaqt870P8gUF6iEHOKAX2QMiaZYKQOabWwyJDuDVUprhlJPiF
pvg4NT8KmCueRpBqqKNS8ERZKfZPQYyPIWHT3w2XbraVWmx+IVkAiAB1QBpt4+9u1TTGLMycoU0c
jj0EYihlEP0SE6Rd3M/ttnEJMQJvrLggJW8wEKgfA0EN6X4ABrGNkR+/EFOAImLdR9JEFQ0Tol05
KqAFkvM+LQVMqHAeP0HfyTtg8uM+IqdZdYZkvn+3JIiv8dyeQGh+ABzQYOB8R4AKwx9zodvEZwzs
EwMnKrc6Y84HaZ1QuwHVSc0CmuP+TVGkMhN8eCf8JchIeD9guybufjIQW1cNbw7lV7AGCX7EHFHs
iXrmLLHRLfXMGvss2V4zAEfMGcwjoGeO6vdrr0L5gvy2rZlFRHIbSVFcaGOSmYLMUu/rjEhHRVgi
3p0iL5FUVxQ6gS3EGcqepLotRx1R6EAGUdGluWJJVsyBYVEdp49jbR0Ovomch1hcSoACQFPjJqKF
TCrl/WAkZOfwqj7t8ArXBfkoU7ke+7MgsYr2PP2XDDu/wSVeG266BkWEEv6jTDKCSanBCT1t0pwp
cy7fcv/5A+ABaCrY3gHAhYn2pMVlDwwc+BKCpxyS/wcfl5CvHlo+FZ/QeR2Dq77sYszo3QZiVy0x
g9xL/i3wggiehH4sAk9peCUaEAESpLQq91K4FbanAA38gS0QAzQSIA+fbENa8hpniWlUzLTceitU
2Y8Dzh+7Gu4KMf/WOI1SCs9BFYX4Kj19pQaZf4ziXwOD9QMGOGIr0T+jTIEe3XxE/QXVU09wQXk6
LeU+2kGJbsS1CO86jnT4qgAuHuM71WKqII7RDFkRGfEP8FaYA5kZPVZxLT0TelCZmlH/TuL+Uu2i
NdaQZV6ZVCU2Z+79aQF8+hOpUT9H2ZgHM7SLL6u/ep5ZIGq4L+gPFchJLzNcYiztYRIcBBamSaJq
ljJeG82QP/iT9bmZvRbN7L2s5+q6nre2rW1n/UADtwaN038YiQK0+wOKJU+K3AY3mDm7+m6KjqHA
TwGWSkmPG7wzf/VLc1Aut93jIFTzOKZzlAga3/POlIrWlx+sDmL2jxecOq+hlTCCCGUu8juqUiNu
EPKouOmErGq1E8W60N2lDiW9CYW1InYEJVvJjq4KKD0f1MtobPT5XvwU5BCJKzUldMUiMZQymhwf
Nd+Hut0PwJPNV9f2r4+LRgXt0KwzBNdCsUfLQYcXtNnFRDkamyeoyd749yZOPofnZGKgogy8zrQ9
eI3b0KhrlhC7VtGwdhsrCG0fodVGR1IIoOnVIDnX8jakpqfEFgiygVhSn1M5I8ziV79q/nqMUd5O
mlIIFaeG2SECCVFHiypO2F+kCTwiHxwJhSWdxxRXtSTokkOGPQ5ZsN6Eprn5edrdJSarS59OJMpB
vC1wdbh2ll0E/zc4Y1T94TCkxrAbWBU1NFw9YFbW5gN6Kq5q3mMUnEzef39evexeOLpfaC9ZQGtJ
PUQwyBgO8PHwDQzpIXQDZQ/xoBB3NBYIKm1S4K0p0vwnh8PD7APqgfHDh/gKs4nNPuRyg744wtkR
xoYoKYR0LoqRYqxPsuWLfVs0Fl8FiXgNfA/MMK6d2Hz96u7rN4F3Aj1IRJ1ixfH2EsgtjSd0I5m1
FXMag/05sONcJuMD3ZRo8tLzm8ApAgKwE/ick9vspIyfFfRcpH993Ku7zgO/LaRcHtUVWq5UAwgS
j8S9+aYOHWOibFS4DPnompP0+k4HDcJt16Fddj2rxv213NQlTYXoQhdIWvZ8iQYLS0E4Uq1BnHqK
ZlPD7Sw7Uzj9T7hYS/T0h7I7eWRzFUrkoXlN8GeYa49BNU52Jf2C+ub90seIdlZOEjze0YJ8vqKu
lW7Z/ATrep1JDX0C1W0xkYYFInzNRzCphv2JMaE/K/5y9Br4NHll3CAJQPzBViL9EtC0HKSVgNBl
cnwHdUhagqjKziH7hzBIO9i/cG9zfXseDXTjSeezZ7FCCGKLOzbwKIA0a/pFfm/z3Xg2K2kIQYYH
xUM6P8jtRc8zsSlGhSyzWsrbcggZDFMYaCGQUFkRZJsSDQTSW/bOi/IRT4g4XNxYAqDHj1VS2wzX
bcCufb3HQVIQtfa53veP5Tk7N8fmiBKL3fJhGb5Nme0UWKKcKDmwK/HacLlR3b7ppCpxLpEu+rf0
EB9YG1DzsJowc7swkZg7LM+4xDNXYDeU5g1flxj2S4GK5htUVoP6LyN6Y0OHflyYtz9oZndJYPYn
t8FLEZSNqqnXXqgLzMgXGXC8NqkpGvzU23r7WJfLZvRk481wdRSloxzi1VbAgyGsxEmySxUskF0i
OllVuO7iZkTrXdenjRyVCX8033ScNsA/5gJi3dCzFdhSTlPaoc+mwRKVU0OENqt7pTaIc4Z4qSCI
eY7SY9WzofPQYxeJCdXIAe68XV6mj1Z/kh6jC05DUJj3GeCT/4ZS63bAnn9rNr/AfKOgnaPiRBMu
9TreS3AJl8QDpaX1XLhOfNq6s/d/niXT8HkmeIxJgiAZezdE6kNl0F1LXVvIH+LARNQJnRyUB1y8
ofxv4L0kPGNJtA2Q8S+mJgg5VVGQoK8zU+2Gm3zXXMWaUI4vSiRUAvEL+1IISLbFxKnSrORkOifh
1dYjsaSq2x7Oo0SAmm6/KQAZXbNVWHcMCxyjJmvj6d2DmOanmO7KTb7fqvb2SL/ut0XBWDL2Hq/+
Ze6IJyStAloDsQ3ERNB+7547/x9SWmADbXCnLi8NUX0vRp168iT5xSB3GMHpHWtnipDDPrE7It+V
BkIh/rR9tKTyy1JfM0hLkhHVRsr9JSUFUcH6g3pRs5vXC22KtcmUHT+kf5OU+4kYPmUNqbNQ6HHk
5fyRTrFD2JEiQ5f0/hsWBXPokeIz+wIsg2/emPA7Zfdl2sKP/t6UtbLubetVvaLevE2RlWXXDCFp
ea2u7Mgsnv1L61I70j1W+HpQOGlQlaOu6lHLI3kVaols7LKdBpgPaPOaiAL/oRTjBlhSnqwFBRZE
TxwKxLGkQj0o7D+53XGfCYeyyqOeJxKk3k53NUT1gNAds3fsr26IdsXMWES/3UVP1PbDLh0IFuQk
xEQLUbCDIFHikmfw3JlBZgywFMkXrxetI2pkMV1ZqBQbVtRz832+ZyJvehvREmv4NmuzeBJPKoqW
lHVOQ2Y4VPoeqhQ5zYS7yOpefyy3FKVvPwrOMDfAsS7UKRIirMkLuFDdtbKsSSqDX/XyuMa7MLDr
Q7yrDy8Mt6PfNig3I1bQUY2UQRZZsd8W85qQ28lVRwLNYcm/0lci9FcXGO99Mm/s+xkXuiNYC9wR
zAiJM8k34JKMT76NPaqHZOO3e7j/vne9w3uXbd7Y0hUbEXrLEQ1DwbtrQG6VlBsvU6An3rSUFr/F
RclmxGo783w6MmIFfccQ2t/06HSQkB3LYtcZobjhwiAJ/OgkvxoXxFG6+/T81Qn1WR8fB/FZuM3u
bPLt38coXeSbmNtthaMDe47Xo1+5tGgKJ43X3r1+S4729bSki9ea/ZJRIwOHWPCKM4oO3YRCQWDR
qIdYRj+Uv8bBOLCDiA8ETYTgvafksTVCUbI0yrSucdT/VfAfqNde8z7puxUmdhrgKGbdEYNhOQbB
jB7OfbOXLTBzK3b+qnvtXkVfKFz00+AsXGeFFFg2VGE7C8dRuLAiFrjTaU56wMmqGmOYQkdmW9pb
oS+kAxKsKsj21+X1CqAE9kMpSTgHGGO8hi92+3SUFAMiUYDsBidIwOwS26NJo7goQcnAZ4jwigEQ
UPPvfonzDf0AiAWebkYCrjrVmZfy55jT51hKStEvg6Fx6U7rwCKSw64s1R3i13FeToXjWcxgX0Mx
8fGyPSgV7ATi1h6Sw9PyDpc1pK3fm+vxHAmSYmAGIlp+yZfKxqxm1aylmvkCR3cyI9HvJ0MDrEUH
Z0Eh/vFCEsM6ybFCyMhYvH60grysWL1wjpBylk5/3SYPFd8oaczWG0tTtEQ4vB+3YiihJIRE2gwo
2m3MFVK6FJZ/4tAnAOMxcGRlI27yxbiRETOqdrjKjH+m+ehFl0zYJYgo+3Cuicf7H227l1LAqOlj
5sPEiRYJ4UG6+FG8aqZ5LxJAgYt0NLEFehwCozHWA0w5sAksgu0OnYqSAxiX2/WaWTNLIXXjwRZn
NjtbPqyOzUqeVrk3SlddpyH0BDM5fnRiYO2IyYasOKcjuum/8q8iGHibbSLpc4OXLNHh/PWTjFv7
d9uGSkJq+qduVZ4B7gUGiNv+pfq5p5LpHSPKZQQBfdOH+lq7d5xid/1xRciS4Ur7zqFEu8kGddMq
dWL0qr1RnA6eK+RU4zcUwvE7cYKZPo3aU+027tZutMp3/CovwGdZQN+Dr8eDPBSezPZ7wlRzjGVe
z0vUmRYOt8iqbO16quht0ifhhMzC0niAKvNMTWXDBVfNbBY2Zj4qkQ/BtH6a2PZBL+ayUXW6W7eV
4calHSU/8YaJj5WfH1pxYDPlEjbiN60knIfu1Nomvi/9IZfp2PuLj/GmRYxDa7Ma+zQ5sMaOoeED
tq7aBGoE7DVMGufGFAfhgYqHDCTHhFsfYmDQxxuBSmWzh8JElvCEXpbgpR/NsLcF4XuMZfWsDs04
3RlLHJjvzIhpSI0euApYjWvnQowLZiDd2T9aJm7CDWQFTjlg+M1tpbMOWohpe51Dapf9ecUOPW+W
yjK/uxQg0yuW+ZaxFB9mTIYchVhd9x6L2wQ4gVZ3zCxG42uXYibIeeglzpPmQ3Rax0ARjORtGliT
7Zsn2YlV62uxY6DASb8zqEaooHhOCSMsnSdO2IxB6U47GcIRITYJ/FIjUA3Gb8XSVyoOCdXruJG2
W8QNRI/sLfH5aUZ7lZO5v58Dl2tGRvMjWMltXNL8wf9JoHjQlWEfE6tQE4JscWJJMak7tBfRyaaS
cD8/WPEo0kGNwXkVVH1Szl64Y0/u6xfC5kFZgAQkgavQ/kVs9zIi83yuAskOsxn/bmEjxipP3jgt
sFdftGfluEGIITrs1yT8JUJ/34cFqDPccnWOw4EBF1HxHqlV1ecbsDhlD9++9+eQY+dvwPLNE77/
wzT+3SOnTRBJgY6vRefHN+wicRrcjKMhvFq+boYZITVxm9TVcZqohiFQQAzqewwpDsCqJ5qhJNNb
l4cnKTyZBl7ujDxok7ytaCglkDctRGlG87Lj3y68J2rLL4wUcZHeNIOwjzc19EmGVcK3mK/REZEg
EESIEkpC6ON0+uYTAvMlSJ03bElIrdkEe2qC5sDuoFOAPFH9K/8V/6JhUZn3n/SnR60rMLM1NcQU
QgFmtJi/vE2ITOr+rs+oQtrqsFh38cKjyjt/wv1sWU0H3BK7+9YI/oDqxhDKIitsTXp0z2HmUKV+
UzuszsWZvRJSXDu3sqsGN/qqXAKssCsr+xUvl8b7rJ2U8YAw7MbLZjlGt4GtBXbrEAM/4fLy2NwX
90UPoc8qHBpAqJgrJRgTZD3r9PMgnGypVrdwDVa2wC3xscicOpirM2Pz+FyrUz7QIB6UNIGpx+qe
1jFv8545z2V2JHDXf1EggoyncIXYymDp/CqgxXxMIF9joS0olDaUAarle465o3xoPP85Wc+bU1ez
Jhj3CQtR4muTKHaeP/dm0MLi7T1K5jUJCGWZY/OPMJb9ETAnxWKKHUScqMAJMKISq0PRDwIPrRtU
hRvGsGx1WJn9Z5aIlAVHNDEFAHH9Fd+298Xf4SgAYEAUAn5NJb61aW30o8Ho2vMGI7ywpFG0hhdG
n3qLOKaIm2V/flr6q3AVETAlq3zx2GQ46HBKWTRER1XMokWwEBOriDbyB8HEVHzSxDhDrMR6jrSj
LyGICEUkH9ykbL1JHbHHleJ+NBbqmdjrRttyX5xl4uzLD++nN2NYpBZuFgG2JDeaJFFKdx/Q57rD
whVfajaXdeJmcxgyAOWRc0Xx1LnTBId+udgOoJavrIdqSjj3oKfBa5YhTZgFB8FuKLkCnz6ASQkg
gzllWZJiEuPhDShD80o4tOK92SJ2zHaC8D3s/53RFOuEbwPsDsBSad0RV+NvAdCrD4ulYOdAQyAh
IcKqLcRMMWfUz7RXFo4agP2cgQqU8XBONPYKdupavOWFC0Zx/BO93IY68SjHRn3bGde85VDTWMVY
29088m6AokqD3GL2cW5zY0p9KfYDGLdO9T16GqDUYtIGDRl2u5aOETsENP6pIOVAmDYpiWWGYFsq
wgn6z6vEj98AWPGkjCXlK1o+MdBa82CBBgdQvBiwceGTT+o4yV35aZs1FSXte1OsdO/+T/S0/vDb
JZMAdXeCfY2hp3E4DYDceCfNJgfLeDCG7+zU4SSc0LGZKExgGQFonthp8BIA/UMJysS6JqfxMLs5
/hDIImZiwpZvwPC8m6Pvk+mlO4fRhiKcuMWksmWcO9u+20PdNQyX7chuVa5B6c6uj10vpYf0TouW
0u3ZfdL0SAWWps7u4lm2uUV2+sZ754SAsjsq3oNQW6tHg1KC14ct/Ka/OMDBoX8bY7gPUPNPWfES
nWN5/1Ga1Zs8GWHfa/jMhgp93p475TFTUTmpihvQ2CzvHxXFicI5e3leW623o3Nfk8wrd2pmKGQI
owbFZkEqfzPjyXt/e7MmrWUTxQvPJ9y8jTUyDaqqjfgSd/lJfx3RYKqyNH+QgXyHTgkx44Rw0piX
SLipyarbDMrd1QfI8WqcwwqW7S6ls76b052htPLKjh7z5DHrpwjZhypMlGLSwjlJG+pHdYURUZDN
6TMevreneP9isDiEO/G/Zz3pH4ocSs8KAaWy6VpR6r5CpkHTx4qlr2HuxwpVUtz1aYNhNod7b9Q/
dFFp0CIGbrJKLYPIV36D7zVW63jAwHzAvtwUvUl7Fxz7xIE4J7bI6unx9CDxaM01VyFzBUt8MUoY
kUwy9qbaCWB6XALv9IfVpPGvZpLeXbyZ7zjyJ9YdCf6sLt18RNthRXfS/jDCBkiZPaEiMq5xxdw0
o2T3bo0rZdq6L0M8QBHh0ZC356aNoLfaGdh/CYrd2bXOBX4yT+pl7X8vZMc9621Qmcf03TzNNWCc
lF0xwLnpRLmHyPVaEd71RxE2QiutdAv8QDXzAZgyLk7zMFxV77X2WBnFRc8WfWVDG0Y2cD9w3umE
emW/a+uUt31bi20GhrA8p/xfbx/V9f69zJirfbwuCQ4DbcQ4q1HyjCrWcvR3p0kDBb81BNI7jZqe
GzQ2Tb5oegGLY/jKfv3XkH/cBncGvG5RC32gLdoabou6RzbTzjF9sp+vndoangjVfGzyX9ROWGCJ
8CFCvYZ9zD7h1/Fy8Ou2mT9uh4C2nXXxNNNVQlC+LyCRdX7eHawOMpi1DctdZbfnBjIRZiJowwpo
pO88gZoXybSbWgXwI0T6I0ZyAEOQZHc6An/Nyp4I33ftS305rdo/RE15d/go7F4+6KEnN5AqmMmR
qCVdsTc/JSiuj+WWitjunePmX09a0PJ7MOLaMe8huALKdFXLv9morPPJGwlMex1i64hdybVzH9Iw
Ey7wBdEYmJSLTKEuRpje0dCjGfannTloGJRcQiaqT5UVS5MATpbqMgiKgwFTEpeSw4kuWvzxcd6Y
+vWEiGBaDdtiTciONmkNCNVyKGFwiqgJQFYvnWZ56axbf36HmvlnPK3v6lh72elvSJYy6MVkOJMO
9nFw+zoUcnfR+9dPXLVet1IpdANGqva7dFXVrFW7RYyDRwzNPcEX6QrqU25ix30gM7rb5G6YXtz5
mBpcK4qAgfVK5r7hPKmJcUkA5Wlb37EzNHO0sqNOHrghY0ofM07a1FJB8NX/o+m8thTVtjD8RIyB
ggK3RMWcw42jLFsRE4LEpz/ftM4e9u5dXcFSwlpz/vMPK41MVhQQrJhx4ee6C03KoO/yWnjhqU+H
i6eQLyetj13LSsCIz2ATonVle581yyqm/HPYtT7gdEb4ZMB+n+nFKIFbyYugCMdAj+1TIb4nHpM2
cnNeUJsyB+1KoizbjIsMQvtaxBDBvVxobnetX5y0G7xWFUxXynTKeftKWdXp08iweN6nluLQjZm6
rWGyTFjgrBznI/0fYrYrizD9yuhDrXqz212WD0fDTnKivMNEg5bzHHVuzntl9F7vIQ1f0vy7mtOI
NoBJO6IAJsEh75SGOR9n6DHKsaaveCbulxjWbuwr+eB5ceNf6tEWUCKGpH4Gf6BwjwxMTnxYXN0D
pfSbLaSH2qTGuEnpVXqAroYtR+nARnOfZHpmvRuF/ceTUBFhH1ldX6nc6u5dqRR9legPAniMzviK
RuXumWSygyQkYRtM2/JVy4ffDTwK3OR0Oz1DGxxiv7NOWr3ubZWqk5QV3Ym0nYLV6tMrq80jN1wF
znA2TK/YDVqj+KwoTv5axAS3UbKzFoofgUSAYZ4O6ImnjgCdkPpwrRWOPhUWX5bIDniN5KEJ+UUZ
i2clSZxV715C8jQRMNlQGknPAnBtDw7voPpMrOmbZuUeT6+NC080/qdzatA+ohRD4I6EOA8M5Hgf
L/3OEJgxHBtD5EfXFR34Y0a5tapPQN/TzvHApVj6RTltIU3YdbbMkCcHaLDvMOqw9+HLdb9PanPa
YndAxcKECpaYuJUlu1vtctawjfwRV70jhIk5hg/L96CWsGlQZNq9zkKZPMZomWk+XvjbEOUxbZ/M
adpn42AfanNDgt6BeKAqSv0H5V3LjZkmgPufO5w3lCh4SrapWlsX73PxCo0xkGvELpywuHJQdVhQ
gC69XGHqMmzpC62aNV2nfntG16ludD7MF12tWha3wacOXzeHZuwFWRRV/pe5ein9Z+WU+BzVQbJv
KvZe/9BCT+VXlRNjY5T4pPimeARSSP1L7kHXGBXIgbhODrOsmnYITLjgmYsRTuIWTeDAiGsRh/VY
pndPg6UC0O5Bi4/w0It6ZBRnZVBx1ytuijcIuS4EHb99FUv6YhJRVN9ZF5Td53lM79Oc14kSjeY0
vQ0i+qJscLmPos9EO8zzV9jAtHvOSUP77A7OIx28tEmFh69rcGPcWZLwnWP8bWExVkwLCIve80Tl
5egoX0evY+fpwERe5DDuHRylc0cZqDN8A7Y1rn6YWTQU+oy4wRS5pPCH8JkSPHw1H3YfbsbtgKz0
42PVh0nofQcRgwN6elnOp0B+3vktZzq7SL/jcyE51h4Qdwd+kbOGZi7rRExxDooywdMRJpy40whe
+4KMQ+AmJjg3uoRDWHtYdCsozQtIBFAwhsYJ4x8uja5dMItvs14AXLXwdkNpRVl9mJiBtlVvvdcz
yNeHWz/C0ocKJhk/7iGwqtRaefBohx1GdYb7IZ4SnsVrUCbT+jPnrm0PD82oyMICCxMsjvrqY8C9
Zaoh9AdYSevytVaIOOtui1+yRWpQ5T0uNYriqnNzpZH7N3iQqYII5DqFAVgw2W8iGmFHrYYwvZWT
JkaQHJqX+1R6LyxRPnbz+oGC3MRTmNN5y7OarYIg7N8DJiNTWcM2Yi9PF498CrXY1nYGFmBYO4zf
d1ebvAf3rcoS6b8giLDMiQn8nQktyDlGEC/6A87tbWxts8a5gfp8Sz21YqeTxt/alrSh29vPk6G6
BcCU2QxRVx+6tgEyOjhSbmWApv85D8JHFX+BZKocbfChgnml5gOIo3mrN+1mwml66TPMxOFcDCny
E9hQvA7lVxAw1ozOoL0G2AobX2J1OfiMm7GjtiGkNFs6do7Mq2eQKTDNPK1/GD+DGe/gdcbyHDbZ
Pwrzmr5wZMKJ2ebIlLtMY10reI6sU+t0jRxEgi1LZsVcC9qQ7afLvVcxBui07HqlDZicM+XT+43Y
nZ9rALc5YY+gMNOWewUAfnE3IgE2wiw2OcNj5BNYtf1e9hG68n8ttxzBHIB0cHXfoBy0V85z2lHc
jAXh534yIUZQX61fITrUxGPT144PdvPPqbums9afLsByuVJvdhd1KlsEZkPbKyPqZdIHaiVeCAR5
wtmeXOfZnlZvZc2ZLDCij5Zd6C4dVx/lPM++A2Bwx0XztcFz04n+scbqsG4kEoAU2COLgo9h/AmE
7QJcYnjKrju2uI5tDWYqvQtFeI3EDaIKnphXr7uP71zHvafmvG/INcapFejnT9YHJCxMpobdZwBM
0AaRGDN+xwGKDHf3fuXXFUsuCG371J2DsaUN16xgZJ5pyhv648ccuDE0FTxIi6zPAMcUtiMbNPgK
i0Q9qnDaYjxseRU//wyayL1kfmMGat0zUYxhvc7moS0MV91HS6xujI7XTgZZPoyWhe7duMVRo3fn
t/eUV/rI1jltHiuSPntAsSmD7joFdjVxgoIT7TZHU5nHzOr3b9Z3FLTdjbr6aGRya0zUI/i6ycya
3tkGuHcEqLtMtD6MBIf99DbnKlY73HowP2BJQSDdGNNUR/IIcXEES5NLstujvsyGsLjjebnINjcW
8R57UPvN4AeGVXeuzgvasF3dY+2PDFthJF4gc4AN3UIO6h3gvgAO/JrA+E9PPwTXLLgTmqMTWjTI
2eReQ6xZu+9ApVtoezW3/AJFwpzIMJINa9ik0E4Wn9Cg5qcjPhsjcxHhAxnQjokwvPIZSafnR9tG
p/qIAlUfqnmYQWYD8vyNotGVrvnalwYgI6HMNp++3nEKFfIGtQjwfGsQJR6FXO1Y7/UHXjAd9/XH
gP+FOCkdF89FV5nU8G/OxU8yf0xJVodBVzj18j3NI0RnlzJsHowy0e90LwG6VWx+WkGtOREzPmSg
8Ovp/a14Az1WuTIYuToP+trUhWHLHBZnM9QhSGudanbgYyNIx4SQHtCw3TGSS8+0N8aeNpCtwbsj
llozFTnH5G0jEjWubqxbvbJ7quIBrLaQkTdsOAXb1hIsT+ndcUHWyIhgJ+Ii/3rqqzMWJWJ4yGtR
es1EW7w8xS9D/sa0/naGXtd1uSObRQeG1oNnlby31hSQZdnpi8HWY9Mey0diLWvOTVhLbk7M66mD
1MRamm/EepZ7Tdz4clbrIY3YwfRrnPNtgEaMMOYEbZU9KsA06illf5GbdhX1nqN8E80GD9RAxk7d
v8DJN9oOnVH0T1QK16GyhvC/xPEkGWMQLsngGQZ7FiVCFs9UdspddZ1q9LvHCK5/YpdHmPTFi+ZY
Lst8ccFVYHC5OfmRiWVB81ljYyWMOAUKHi1Yvq1tN8fw+UaWejQXqwji5oEuDJcB1/B+xjtgd71A
MPbeUa/EtQebgNvozUw9GzK7Yl8CedJP6NWRtuvk6WJPQ0pQzDjHvfyTNN4aZXjjfdoBl1b5HeZo
zSiBZf9jlfwq+QOYvz38VuvWuWEZGLdzSioGx36a+eiI6OqUc3mwbwxzhbOMSs1/65A3+/FLQlC7
kDYYp+u0d04MiGT1lY6fLQ92dLFbLFnwVPgZExa5DWf6TiI4i96aL9bDdM0PvOBC13bxU9NybhNW
kd2NzXdrctCxILi6V/yAaTqDCgKKxWZvZ0ueE9Jpukb3oSkedPFobp35xQVMOjcrgqY9yk/mIcgW
8f6+qmNWmjqhOdvH2vy+vZzZxKjr8D1ifvYIDrg4By/clV7kClEHk+hHrE2/O34dXNSFGVGHTKD9
zx55J4OvYpysTDxXYXyhUmtBcfMoX9uUwnD858kMbXqncjt0xCb4KDJDywHJv3Ky0b5qqyJI/nUb
MHjboO6V/EtMZ7btIZQ4NAUcP1bqn2afL9IZcngINx/TSdcq88pVW6Lpzt0tg8xk3PZLrhOIP2Lq
iLNiOB5zjDx9G42N0QG3iSQ8wLdAnr6TFEkJAYeyN8+JaCTTK0hXaDREK/Wc18PWD2vLtetZQZd4
7mggUwbW2vfg8vuh1njbpuKoS5qnNuxwKNws6i4n0FjT7N/7L19XbYrpMt3cu9OGvEt6ggnf/Szc
w4bRDBBKJ6AvRKCJsyg+eMKut3Nmabv2/sJKQz/LxDPzkshrn6FrqTwv0XdXVwe+A1FPGbIkVPWO
/i+fx1sa7Oi3+4NdB3sJXMt8nEwpYtV1bcqnTKSD7YDsjvqcr9lQ9zlVlZ+cqB/T5QVifo965TFu
sX82dr0nZYHSF5O9dCJNcsv9nG6pk1wlPAEyQe/9Q2EH/0JKMByl3qAgMFUp8YXG6n0a/05Gc+US
vDCrsAl87hL52oUrH0/Hc8I1AEX6xhRsRIdxxcwQgk3e/8DJp1dh3BA5xqKeGSfqVsqJu5CIgVQ7
LMtLVDArMjwMBzXjpO4Ifa8NYKkTEAWI7b57bbvsq2RhQr+42ScLb8Y4BGMIYO4/g2pVbmBh+I+J
vpE4R/bQ3hMjcbKvvZp1r+xdiGKBfmdHyfB++42qGWit3gmUfrxCXBtc6bXQcfLNaKVvNn1c5OEA
KVpMFtg2OyXndlXrPVTMJRq/NOCcQ/e4B/omZgbF3uxlbQ82GorQ51EvxgVug3tiJduIM9ptXODv
ISoN+reGdQALk2LyRm5gvJx1qztGtaGtQBdaq8/+glUKOYhtkYv/k4/i0KJogP7MdJCpzC+toORe
Syj247Yr9vl9Uty9btJ/Jo6F05moI3nqJLgic4ZCyEP8yiUT6c8y/brBiZwJ0gEnS5Njsn55tKOu
4otbEATKb/bY3+E6OEKwFiETNzWJlpevL3viiF0DZ+CrIWVKDNuAbibEQsiVfNPvI/zsWSl43Qiy
rN0t8aK3HTOiRG8uJupXX0ww06DG6/2K8FbOAJAED1FLyyxK0l5/miLGp0ByR7Ge9nENI+gYXAjI
CwGD2MWJJ25fjH5FqyB7xsGdzy3UGp+v54wwEscoPJ/efx5HIctBJF6wOPYfREi5qoIwRfb7E47D
yO5JvI21U5ijyUtCps1LnGGpCX8n8ug1Jp8R+jMmAZNncMbW3531as4+gD8a4Mfk6mNA4dRYhZ5O
a2HLCWdI7M67gfg/iq9gKW7KkyPOh7MnzneikfCvMGAQISDfnMQm9r6IIwKIBogjltnqa4XnYgku
7oiN3Ver1NcoU25jji2KmhlFoCfC3tcCtiiH9e+xCsVO/+PgSEm5KIn2f7JHSZ2mctK3b24qV/Zi
Sc20CMotv+4FouOXRf3eEz9Y4UHC4+Q9juslK/BMmUZo2zHsfWCzNH2W/XuYMaRDz/dyNPS1Wl+L
ZeVH/c47we52nLqHlY6/0AQGeKvfXSsfD2TnMkjiH4ZRFOQ6DoAPp9OaHmjDrIDaW2PuhDkNb8py
tAi+OOMJCxaWcO7X61lpy598I0alnMf1YL8VLtLLHh2XEmlzwMIPMoVDU3URiEBs7B72dqvhfwVz
q7TzwcVlRO2c5CnFLfszxN9aLK7feNtN6KgGD3u//zKgJaJmshf7WpGPGH4bTg9EeLgaoh3JOU/I
P3hcPa5C+77AvxJmI7ofL16IqSU6T9HGcFWyoXx5eIhfFiBRLhNEcw0RGNOc99jy2StBMAb0hPHB
zjt+80sqxo4B9+fiuMbivW5+YTcghtBn5bmLhCHaPidY1AD68gwm7K1DyGoOvqYCHuzexRDSSdlA
eOciayVui4687XUND51JRPMBkWaEsE3/pSrJrm6JQWBQXl12xnrRaRDZq9sE6jQh3CbyS9rf06d2
My6NDTzGZdXy7uCebw8MFPiOMZDuvNCw7HUPoKkbqDl+Z951ZgD7UhxeWfNo48Ydv7Us+kkLVsu1
nChHRP4mQ5wX8xQErgOcjKCAdkJrTlBXjHUX/HhIoxo+IC/YfC7StQsuPpN4AgkbwNtAIc+s0oU7
07oMI8ihPu1/CTNj7T42B88cs+4ogBCgxjt0lNZJKwlaaGFliOxmGG1BwDVh12BTncu9yKumdiaz
jj8n5mk5XScvGjOfO2v+IlLc+l895gtsv9ghvx1h/VvMjSeUvEKxIH9lphh9BW4MDdysPnNR13t8
hz6I24HhDfuWTQBVGSVdZxhGpTv9p4I06Tx6+Z7JNLPkF85wQbQF1FjiowTEnqF/Atd/+jDCug50
M4PjkeB7eV9iRBVa9nMpTpZ/fqs6kQTi6iocd+zunM/JhGeEbmlRPe108a5sOEWAt+9VpLpGMf4s
uA7rGytOawOh/eLwbUyYHQ4mx821zF4Dw2r8zLfMkt8yZoQUDAo7ZYjburo0y7heX5gmDO6Wbz/+
YeRpDMAoQHsywAJcKwibyUUgCLno4olVUzs8ePE/66uGh9z4Qff0XjTTPAkgkWQPr3uTzBUSyP12
CPrEIqAkk1bWT/VzSRnsEUpHK1/Bc2DVgPsLrFDRxcyBrXQVFM99zCFwwGpWnwNAYJgb/HXrNSn9
HMBWkYd6NHsy4+E0O0kWYNhdju6M9W/BHRZxtalfTmsJGaPJsNuLpsbk1QNTy3sYizAqcRADcSMO
q11T2t3UeTOFgaqTbnklEdUsOZwC62TrTtYzQ/JIMTpkdDvBTLCf+u0ZPtJsBscuxc8CNDlBFszI
2HkpVNbglvYzdZ902WoP7LFznV8BR37gqdTlCq0L7w5lAHea+RSKjgVL995r47uXO4+f21rBAOoG
z5Ea5eUllI0cB1YD2BxMnFF/XSaoQw8UNcRLrbsMrNDgDR4RLFPELzfAzIR7wUlU74PenzsaKjgw
ApEXoJNTrf8EHyb5o3bKjt0ks7zuMT0vW+H9woQhvFDObkmuge2IsR5Uz2qV1YOULf9hQ855TRbR
DMuEzk7rOGTfcQAzog1u2Bl2E/qseWL0KrPfXR3quY6xSceBM8aRhtprtNxbOzQyTz3HBb2/fxlj
0/ZhxF8PwCQ5OmrYXbXwhNDGjxYoXQ8c8gvC4obZ9DghXLkl0B1XZT0qg8vcHN3BapLTda7jRl2z
EYUiH4QiB7jOCH/WREjO0F0Et9kNvd/TrRafBV9kxUApwt3MvK44skCxY9+ciuGY5iACJeAJWh0H
uMtYxyHFwhqwyyFA+cCOPuybbVEtuBrMcpX2ccAeV+r40Q6Sxi8efmeoekbpK7iD7oGYCu6dyYVi
a6WuH+OSnBzLuQIpMXSH1A1UGfU+oIwyw7a1bJCafocVEseYABvKgYGqAd37AkeIYwI+COGadgAs
sjqxjuFjQf4cLQq3kd2Zshq2b6MKXUc/7jiom3otoiJZ/hxE4xi7z9owtrkEvcObBeCzbC05nnU6
TFx1JpyqNdc7C68+q27HhLjCaWYFSqDRRmiIP5o13R0xyyDBcANLyvzIRafRSsav5arNzbK4/DJ3
eS/Yg/jT+fdOvda/eN9hgjc/TKp1RkOhuo3lvQ/YXySzcmIhXrr1tTOa8n7Wb/tPtnrnx7HO5vaq
jF5L1W0P84mFgdvNSV9OF5ccWJgtJLSbAyfVuVDBch9+xDagOSFi7JJbiMq+Nb2Pb04CC+CFsBHf
i9rJULvDNY68LpcfVdlYXTIjh5omKEuAfvvfc68eu41bHvEX898TiqH89J5+gaxDMskfvvV2Smz2
Z/cbfIdzvDJR9lIrzRl2AMKwEK6oDahbfEiID2ixC+xpkK7hM4M0mkweJrh9CILgmXv+KtaHHvMe
WKwkt12Wt/4HCX7sxJt0A02hxUIFB0GDwNDDPQIBf8q5uzBmVzFdi3tx01f+acFz0GZgQHIUG31z
Nv1iBPDYNUAEoYc1JZlOV97GgPECCV1dxzR9Bg/qBof6AQ3A6up/ZvG8RV/SB6DxceNg4HHCmJaR
NzeEwhMlNAaFdwOWmcONbMMdOzMoV9i3Zvghw23C7HxU0T7Hl10h5KA7lFFQ+PDwm8zT8H4P4Eaq
v1B6BvWuhYKjnr63JFdg2ote+/fwq5BvyhBqcPmHBQYrQIo6Jkftwn7+CrLZZ8rsl5cVofa5jzhg
TM01y/3VURTOm4MDceyJmVhFYNq4xrBUGfANj6LXPPqXwjPFgCMo4l5zZ4yyTdLT9T68ddbtj6c5
XJYxMVlYTZcTLd9zuYIJAemMw8eprbAnem82su7kevDTGVe305p9BrymAArOzSumHcLXEpn55iMW
J6Y6TjO+5s5vMTCefXzNR+8VJoOsNBHuJeQbYgpIlVcxxn2FZSyn+MkAmKNNu80FAU3jc3Xyg139
JBffOjM8YnFkenp18ArIhrfCAWI6DHhxtoGzCfp8LWTlv3a8shlPS2RwfjZM7FfkGYZ7OV1OOUW3
7i2i9/rFZGEY3/qgr8m8nDA/AbqGI3RWfzuzCh6ZINjWa9BgOdaMoVS8Pj1Lw1kv5WbSApWdx4Th
4r9le3UuSe+VuA/SYtggeCMfcEz6flvdmBTtQWv0DGmxHFz+CClkV+bjB4wXNPu9bi/CoUNoQdfl
n06sWFceKB6SWpaA4ifrH7ZZXzAgeaSsB+qSeBA8L/kHbZ/0luLHldL2SQcrPlwJoV7yXz0ATWDi
hvLiCxUYLoZDkvcgXbLhmo6INuqggRDV9ZBQecZQPssYmsQG+S7pJqRBFh+pOwMW3ITFIIhJXX7E
osQV6yX5FdKf4UYYqvad/3gxgfTrD/GkctsyHKAVlc+LN5zYnb5cAo9Fo9Y4fw2aGMyJfSI8NqBH
5nRT+Yz8O+7hRcq7/nv3YIhhMq7WRmjg3cSWKN2fPJHJ+ZInA5wMc3ezA15FUtceRgO6Yc3BAmUF
o5KHBFMIAiCabtNrTZE298GpiStjreGtf7NgBzWBXii9Ao3FatjcfHaD6uKZfNJOf0FlJvi9PH7v
sP1pL9Se/Gf62DICjCQ4OH+CCASOhR7WKfN2wBX5jgfunb1XOZbvo/vB3vGoYvV86mClAS6unUzu
2sKNzBWlPnJtiiZ1vHpgVAzBiYkITsZ0fAwvvsZOB9KZfWDqqgI1AgoILr/i9vQUmzrfhHGyaq3E
wCtFRMiC7mcLjYms/IS4cGI7iXUE2DLjGtqU5Rsvm2r8cissKSm0hjFzmJfLCxAXcUI9TifxmGdT
pt8X8f1lLKEjDNMRxFG64iFQjUmvDbRTd4VsPuJ4Ao+AFZROVAWM3CR/jok9Rq3zd+Lh9DeiD0RZ
jqZ50CYO+0TJmfU+mn098mmJDJEzQh4KCE7snGlwz6f1iVCCGYb9g7Vhbxsf79qXvWZloghqe+LZ
9JeWcUeP94UVyCZ6oxCQPDOk8F/NXkFGlh7CVPIhxLgjeO4eYvWMwObCH7UIndBHEsJyO6tB4g4o
F5y14hO7AvU+CshV7HVcMsYImBpIVuBlI8GEMgkZSHo4RgL7NUC7/9xqTDvIgMSVsGRERkh3z7Wm
EVndp7yX8bxv/mbc5BBrSDT1ZfPxGYIzVYEAPb0TqqhML5N4ZO0k3vswls/y/d+P8gEWg4NyU24U
vNAABsnUQHLMqILbCkIm5+w5k7tNQCe8Dd2VhjlNOTExVWG1YOEpMDaUlaTlAVv7ut944Sr8AXCm
aOLvv8ycqPfDz4GDXZzbTmFYhfLGN33xVlOH8pP1EEv4H1GZtgDHW8512vbHmrP7ESvj3QYDY8OZ
Tvm/O92xvckjsXfiQVSjTZXfKh8rAWUJtDz55RBnvV3j/XDnrgR3+8HkbvVxSEfHvIi3tggXmKKM
DkcaHxa8e5gEUfgcPVeHsWOQ66mgp7D1cT1Pia3XOZs5oOv+dU63wpjAUQhbg2JbbFG8B+jjvy4O
jX8dMwJwoZUgOmsYfzfusb2Gw4GyE1WdjnIUvgtXjeT9MMYVlfaQsXd89R695kCFTUbDRx/q0ITZ
sfqfD8kscEYJa/Rf8xrRlwTYSwyd6mXj9rrtfPo1ns6nT1+HZfDcZXY6hZnmTI4i3fsLhbP8oq8d
gs8pQYbNmPm5AzsiiOX0zFHJYb9BauPuyps03XzeRMH9pP9ce2LLbK6Lfsb7aLBQSJeHs8ToiUoV
KvZPNlaIT/v0BfbRabR1h6ilvggF6zHQD3TutveBpiI5k0cR3uPHgnXr8rH/ywiDwOwsb8S3IXmT
1Dkop8ds/+eeIH5pLXt5/f7MnRLgq+xfRs5kshRFPzp80L8QrRwWKvIQExVEc/0330HM22Q5WYpz
CsiOy6eWR8ljEF8JCWs6HoGw2h4YluSjT0ix8QobhBRlCw7s7W//MEBrV9n6ChxrEyHGmxZT7Evg
nln9KA/fUhf4Byyx5+bBezGbYSVH0gu4QfB8Kz52FhjOlOcGkIDFlxWkMzc7gCmiT4RIQ1cWwrXE
sh7ZZSZBwtCsr08UKVC11tpl0P381p/fx8fPHmGDsQpwGJc1vx61IjbD0LnQ21oeVvk1h40GHW8L
NpctPSK/ggU0hZ3Usl8/SMoQa9Dk0gp2tvdTC1RmEO9ohhV+hHrz7hDVjkjKePfvFA40EUf4AdT/
eE8gK/mGtFSTYic5pBdMNqTdDLgrWL3Ie58hotS2bTWkYUnRd7TCyujpHJor4GgRQAOCHKOSBZna
2ZmD1J2xE9UOziVbU9mANOwjhkTD9vnTdqHUUHvCLhL+GosvPY9zmTcEvyRTkVBQsCW7ewcatB1Z
8Fml7X0iqa3xfoPJ0ObihAY5Vc9MRpCLQtypg9sGgWsfqN9u350sclXAASzn49rrYJEJm9c2j3Q0
9EQfy0Uet/+sbqc2x+GshW2mCYioXPV4x/Kp7ecMtobAAarR28VpKiIcpC2BTqFIib+giaJmu//T
EVWvin/s8qPLEgMAahoktH58RgtV+gejfyBCFICZIduvrkK2gZAb/Vh7a9X9wGdfxLhA9W5XD7Pr
rl+7t2W8RlDXpLRZtiVs42djs/xuPpDp4a5s1MKnC8Ec4iiurJcTNnr9YvRM9xaLDjL/uUHcyhEz
K553iEeoSdGFfR78A1J+r35WePBdtcSD/4qpuHg8yBC5RN63p80ygDFwtQBeAVIAmuFKXTQIZADn
aLhqV+GVN2t1iMGfJ/MU3HjtzpzvQBzlYe3wZBKROcaKKli6GwQs8It+q7NG2bFNhUfiMr01Vvoy
/7VGn7Ceon2AcIBkPD1fSDgp4YLCvvWQhCXjTsO80TV9TQ8vWwYnBaxVcSmt9gyrk3t4AMyBeaNT
5719HLVePlo2APZy0zK8th4QCpxtriARaHUHzJ9wqT6MmbdQjmIu557PiiSP8SeWXLLE9th6Arp2
XJQlBcF0JXIF7TamnfzNlLhvNzS+nj7JtriFIKM8qwQH91CkP88wt4G6/Bb3DM6su5Qg+J2hwi3v
Xxh4svovMr80A94pejhCtJcNaHILdbEOOhhAOcgh0f1kn1HXLyc3uqQg3VMo/lV/Uhs+IJcy1Hi4
0CkfSa/NHp1PaxCXGBpBx43/fTgo484qZyO59RjgNyh6kLDOjUAJo3kn86OUObCG8/kloR5Mxi3E
OfSTN4fxXhzGsyvGnUpMdfBcaS8mE56uOh8lIFkauCuqHJztGoZ1bN7vCR68IHau9i8OtX8VjRAs
AbMHG8CsNjS0CGp3nbGagNzZaYphHo0UTJKtKkwUFKgoT/sWNTdsR//28a7T96nsw9fBLA8GKRNE
a9ogPufNUWaTDMzF28eNKYq95y//76reGwGCHbf8ww9fhI/1JpgxWfC1t+UiPANMwC10oJG8TOU6
MA3/AFhDyB0+scjSho+BkLb+/zQ3Ci7RowDpsabfsXPo3iXeCo7hFoj0tiZbdhTPCm70SqZan/2d
IOvm3wNjvj4v9qD1mDlV+Muq1BaMqxuQjcvkzW2SC/bxCZrboJaREO42rRtiSP+wofhSvg0eTJE4
fKA4hYCTc8YBm0c1G+99BcUnBmVDwW9uITS1vOLqRICNJyUQFzrPvGCG/6b5yQDLOJnLJ+uYFbSI
1Oj6uP7SBmKlF/VodYvKhQWSLa9Xr8YI8KNO3n1mXiDwZ9z9wKMOv9mw9HeOB+VA96EYQMIQxQNf
oLlhn+/vsIYFxfOD8cIZU2rJKIxESWe3QwHAAymp7TnjEEcWT/XJo8A2EvXiRjIzEV1fSNjre0pI
sai6zBhZcNXldYfeOv45QGTkUn07BgLZLUvtbUr3zf+WLOEWlttB3KOw40+Hik4mllKrSucoD+5h
NASOyX23uY/4cCVNK1NLHjSvXztHg48hmp8sIrijEf01BvZ9HFzI8RIo6W/eKgNiwJpABmIKw86X
TMBxz8R4En/sP59saWt5eN1xHPCEy4x5MFpC5xQFii+PlIfWh+Mzt5bx10NZBru8RjrIkICwyBZT
TTyY6U+lTq374gIpxTGBdyx/AfbZ5aajw0+k+u/HdfgM7iOQtSQK21j9celBoIZF2B0lyGQvKMd3
F/+AgZCOKzxdpvsJbhMm8OJQXhZTPqtDzMVFZ3AVcL28L60pcgyM/6VJv3+bdEpCGnHp++VIyn/w
gx+Lm39uHxOEJpCXFvL3bcGU24uw//7QHtJPen+ogbzBxAHwOD6/CeickO9IEia3/0RLqgbbPTYS
HrwA8nb3o8IdvSWQ9zhZLnHVsqngJpRpFCnf4SN8VbSoOoGJEtVHaBFDSTYZVw389Xq7Vex9/ypW
vH0pDflpftSw3cFov+TfDDj5997fix3X/shkeZLJd1EVSs8nA06JZ5TMO3lIZwpjmTggCRhkl8Ek
pvK3695ssE3hg77s7VGq2b28CHzOAGvsv/ryao8eNuYXxAttR/JS9y/JB51X9nwp74NPyBvSfMsu
hnzt7/cyduVNIVjc9oizHIz41+goDlUymv3+mjXfwiu+EYgrQ+//HkuZqcq8m2/EjgUzipk2vO/0
8zUZNJAF0t+0Ghi/WH3gJ5IaPQq8UvcR62Gv5+ECTB/aHisoZuG0wH046XOZ4svZjkJOVrWq0XXw
Mn6/Lq5/lIAztIDT+TQ7nZgvc1kE5/vofE6c83k2O83Ws8HNHoQLLmta/MG6dBpiw+EHOmhiOUzV
VmSXD1piw94TqfYXpGdwGuRUk7W4JF5sfuVjk5xzhQeXBOiXJ//Ap9buyzGZc0L5vPwIoWwc4gmf
udhcAcdjy9236Y6Oba4sno9mndbiyJSar1CN80NChpffKyeE6+3YdUjQ5pJBiAavR37q/X+jE040
fx5MxHN7xoeWPaF/Ictv/R9wIRmSiLhnWSjWX9Sr45Igw9Pp4sNtOMHDoX/vcLg79mwGzrAVVxWZ
tbdDmbfjaErPxk76/9S/jI4FSK0/FzoDxMF/dDaT20wce8QsS/67cDrwgqTIcMVJsgPxCjtME6ag
BIhX0J4NihVJ3JNgiL9gM91e0gxxhDyiqSX9+HvdcBFBDZFMZbnI/h5HOkaOJvfJhBYqmAccV/n6
8e/IIkjwJJsWdJwuT3zWpEuTxxsqMDgtT8OQiL5Oxvx0VM/XTjTUi95CrpXBaV2GbzzQ8hBphBhb
iDJhfzTQ/3Z8k2a4GFrb1zhdSg6f3CLk74HKtFm11vla1Lk0wnTRWN448OBfphs3/tMKOtUC0hLV
6j3y8ue//OE9zowgoQHEuK2xXLbwGsYFsa/OiXQHs7uOURLoCHdGB2IQ8FPHbC7es1lbfrX3sr4h
+w0bJkAW/GMAcpHCxJC7TdinDGzhqZbwW4l2XT/W1qLyH2veET6If35v1S+eiN8lRJYSNUDXLhAp
k6AGFlEUDJisCPzT6oP7wNrGp/Hwk/odjVsSgiMqeLljeH6upRfHq1lAtmWKJItTzvPIs7VOsBa/
qOPBg0fGs6msY9OiEErq9ajioyXWVvJAsmuLhTE8IU+2qT/MVgBKiciQu59tC5Nj03tthP8EGQ8U
iSMCVTZ2YGV7sixg5XM+y9L2X2IaTi1k4upj09N4C/J0J6JwQdYidmBwaNrI1tOxkG4wNkThL08d
BQ0c6A6/8jWQn9DnAhEbvO9ypvWr3d+/WlNlKDW54HZ/MGEemiOYpt6by2YERbA7ev7q40TB6jeM
kVrjvetYCyBObdKc2qrTgZO/47waUzwf2rFj9W7rxw+hcY8NHDr01CG/MeSYEn8pSz10O9gvFOc2
sF7SFzmGrNayPsf9DoPTP5ySiQ2fEQdLzAiBeVFTsHJ2pspJYGAIUKyorBV/R0lcpmV9wIXGBzma
IfiA7ktQ6MXdbrm9lljKfQ3I4OVgJ8FDaIUwFV74Cgb4tXsRrmDVLzBgcBiBM0GMEnKP/P3dhGRl
Ws/WTPQrqEustOZM3X/LVrQqLM05P14gCVmDQsGI8WI0b4jpG/wjs5Gm2sf7JI2kGfwfTWfWZbga
heFflLVEIrjNTEjMwo1FIYQgCYJff55Nn1PdfaqUIcM37OEd2on52GVLUAlCUUSPVZmfa7Ya6Pin
TSF/z9rvgAIFHXJj9gJkvC+QSTK6LzwcqRhl3fxjXrbPu5/SKS7wiEMVIkejl6r1THNld/0ttzLb
22zFIsCYkUbxF5X73S+jOtHZQWnz7683v+wPM1QDbCSbQFZ9rJbutKkZRCi7dQZ/MGguVraj7wza
5NRtq1aJhLvqK3Pshucwxt1qlDk3GndQQjvS0v4g4aGAp9UttAAm6faxvkIYs0FjqmcXQka2hta9
euME51QEKys4VocBIE/+lLMr4mQzRACEdvMC0OLBGkOtVFxgX66oCNx6yripuChAwLcB7pmwdoTJ
3T08Wd9FRwsfYkrcPy9t+V6qg+COHARhKObh1ktNTf6/6kolTYQcZDFmp0eQ+GcCihA22g0gifCm
/KO2g3Xk359u47zptad12AkrOk5URxz6o1CNT54a3v2m1YAMQX1esS4au9scJ6/bA5XSkw/ikkHv
vlGmQE0BlAgyqc6hOTrje4tiD3f87Tz27ah8Oy3YsWY+u/QaYMtQszNWczXvJ/UuIN02R6zaWlxC
OfqENSo+sNbTg02lq9xnM0REKPZkwIJOH9RaYXrhA9G7xyWQo6VCBjRu9T+AnGrdB7lmQt37oNoz
QB3AJsYJCSGxGRY/dQtMdi6P1Zcpcro1T/7W3n2iGZhjrb7epdbWepuIEiDG8rlGYCHuVxMtYbTP
Myx02bO/e17mMSpUaqNURrnmOoISYrv8HLS611aQjWqOgfg/1Jt0AuXtGqYTfb/qirCLFGsp3jI3
f0EJ8YT0B/5tmptfVJH4sjcVnTe2sjQ+HdnCxApWVDipYxHzZaFEHReE036vYN80vy9mvmAJLhDi
dJJOKueDgJh0Ql6gIsFFMrRYvSeAOF4HL0NnhCBNBAXR9IG5Se1Cc1ZtK0UFFfZb0/nQJYFwvKWF
/7y6jdQBZk0jkS3s83RqN4cH603243wjwK8eeXMteHu5/xmvdr+WFZhMtiy+CGso3YlR8wpJub3R
N/qV1eoD7rGgxHrlXjRK0N5ml9HYGGRNpP7ZobHufV/P48SuonR4/7Z2WPAo0kmFnD4zJy2LnYAW
ZamVt2yOjzNx8Zaphe5QF+U7hdK6lNfbY5lt517piHNnw5zNGvYsltWF8ufkO5GQyU0Q00MBVJ+J
HTREMgrD+MBRW6aA/C0Vn5xmID//EKOisS1a27+/eQ4sIGxDNo9uJ+tNA4FRdBpWeLDPT8NmiLfG
OI/nxjiLjR5iAchkNafKur59L/QBTiHbWoVOo74oNtm0lZrodC8r1HkQb7cpiQPPZMS+yctx9TGB
pMPnyyjpSyV+oLnL5W0gNWoJMSXmEsn/4qw47I2E6DCD45RGNrMOOOISRR0dZ7CbWWPX+mrxalsC
mxfdGNpdbENsEuSS83rT/Dzs50h1ssXFUWnCyd9292qXFFfwcajjNtByDYCvNOxqviokb3lEMtCi
bclr7qMPyflpXJxmrZHSwVRne19Aa73uD53mnaAobYze6PJyYA/cYU8cYp1SdMlmSR+SeCbQtlfe
mDGAgFXh6Agcbz8Xcazxj2MgusdrRw/asyYy2mDw78DEEVw717tXcZe4r0/b56gJ6sDV6ZG4dzRb
oJKRoeEIxFDK+tVxcTKoTq+y/n35iAqPkgnPRyJKnaJLAHjy5jU6TfYFTu1KAZIF5OA1EfGkd0Sf
C6+S+IRrCeW0UUFzZHREjdw91BFVoyhNfRyherhckKXO6KfdIcogUUq5m/M0bEAiPoCRGkEwSp44
NNkoodOrOsv/i73Sv1HCeFN2aQybkEBES3qwWrw2uU7KVvaTZUPvVIhipK7RIqIG2oFOboYgELRK
TFr0XdHiB/Y6F5ZjPs36DzSXFx+0e2Z6dOyBTUWR7jLjc5CucMsHePkd/JpiBqMmh7BII59GHRSk
J25dh7eVb49k9BSRade/XUAQtfYUWojoRewrDG29dwSi58ou887tOxdM5D1wx6RpjESGhUQMS9jK
QqUqnxJCwPgDhHykaFB5gAMRWEDb6hSgroDtxAan650LY6kJP77tKJtm228Sg3g16N8MEXSAS9Do
L6/sH9DT7ydThT4yiW+X0wJsjYoj5iKvbh3EfV1uQXZ220b8OfkGqlyIgJ78/OziB13bJkeOuYZx
pHawskXRv5wcY0SBUl2kuWAMDGoFqJsNIKI/7PpndGxEik4VvH9BtHUIIUKxMCODStJVAXqOYQ1R
NKE8wa5LrSZYjV46PkQWvzQaHXAr0GDqZh2/rJqlIZIwOxOK97VGoECqRyrGL4vhG2AjbRfFzrfU
ogPeTdtdt2hkACXW8E+iRfkcKazrH+c6eaI+uoCYTAkSQXIsR7BrI4zNN1WAu4MevMdUuyHLt+HL
A/L91mik7sRk7ORB7gviICeNkC/y0RElQRL83FGjAnqrgdasxLuySJMKWKdNu7fdSpAO65x6ISZs
1M+6QPzp7/8qaORr/h4AP/UfaY6yYNAuFfNJersJQIpfB1ZMXz4i33YLjQLv0g4WMj3w0Un86ReE
G8jSJqB14eEW7tsDWE4ViLKB8mUz7P39FvOXvUX9rzuGj7KXCvzY71JhoA4/nkpVEG4RiI8adTAQ
FyebktP47VNykken08z1qdRTbsC0wuVX4ykur9a0YXXHF8sfUlhbmeF0PT07HDQ/jaWqdRzvSUk5
Eprp5p7WsMA4+MneNmyqGmeypGBIhYQNiQWXOI/Mn1qNhG3Q779lgKXm1mjFyi5/9KM2mD9GjSP/
l6bZr3jRZKOX7V4yXP4j2PckaqAXKm3Zhyetzw25L13Lb4eytCaS/08yCjxSrtpMzvYkOpEE8LNU
yTYUMzZ9ik4BpYqSwgVaFmyjUjSJcCqKNlczwL06jm/UqCQ+Je7uShbzDTJWXSmfJATdk9TeGfaE
2onEJ8s+51b0JPVZ9oHxy2kuMax/2VkopyNax99fyvWQjEMjA6Isw1lwkDaPcDGkjka5joOQ4kpM
kE9nLyJ75/w/vGE7hjigEgV9L8j6MXsRzlxNdApgEfCOSkC1qEWaSbAgCU4wC84WlaSM0EMyroIk
LTP7seoWBFWUfpYnmtBSKpxMeE8R8oLdIOcqtUH5Aq7qcA6/23bnRTWr+oqxSgQiz5f4Qi4RuA8O
KiK+iCoMgeTXBjGNhCAvFxuR8Gkr0YccQOIyicyqb1yG8JH3cMBMf+LKkRhfvsgriWEQOZIDhp4V
on9AVCSAlz2jvYSDQSEvmCGhT6BLtXFLNkg5wpO8kQnK9KTQNKSSdjJhon4rZBwdtccmiQfgFJLO
IGia4Ew2RAoTGt1ygoBQOBU5AKJ95GcBlP67CnLV+MQztU6JVxk3KMla3CT5krtKpM4FLlAbkMss
wRRP/xW1ZpK3SuYqCfCvhiW5uOS0aKJgrM5Wz7m+u/LYnjlLeZSC1+8ZchuJ5sxzpx0dJi+CWbqx
GEHITWp9U1y5SZwW9UA+UX6QuwpvAM0wJvqQNpCMcZkKTINTdwIZSMAMk4stA13SMIC5vCyfSTZM
iPy0T2vJM+U6YGdFDYpWd4N9XMDv4u/EEaucTK3LrCA1+X4jRhIpGOc6SiNruesoCcZy2q2bJb4c
8nZSqZPoVK5RBYALvxmJQyWkBZrH0968SbKGwRSzVkgEW3tbx9m98LWI7+4xCgDKsXd+QG0imG5h
LSV/aWCv+kJ24tfHWcKXFJSOe8WnODpmwR7njlRphSGVbBS3tmRp94X+/KNAU7ehFAUu/stbyzdS
22kszl6zo3MncccUHpkQ22CSyaoXAW6xZHFnHeRPOA0X60UI9dmhyOuJ/Ty40Z03Gowu5rxFqAK4
JlyvkfaglXAz53N6miYAyPUawKCg6kQqHuVmB0swiptgqaTAweBh4JBNOIwFyIQeE/ubAfDPjP9+
g0wCfuJfBsOSp21hEFBgKvFeFQ6d4LTYMKimgg10ZExycbnUSE73iLG44DJKZ0wgqbMErAfLPhrn
1IoeZrCm9RROOUE5T/n9bxwyxlgiZEG5Or+qzG8cy3vIZ/9GLSWvDrf0m9zI58txCNsv8N8mGwhg
RHEllVaS1Kb8rdAlJe2hYif/moLPKsGl0QcavCJi9Fk8mwU/ViCbokhf0xWRv3JHpENyGMJpBkNF
r3lxkcv6s5vshj99/UVPnNkpjZxN3NvDcMw8k5ezAdaBekrfZbyF3MXC+TsrKVDJpZW8ShZ+qFpM
K5kSkn/JeicL18dmskkPZVbz5HXiUfFbDeVqyy94hGhBrjkNX1ZPg6q1rN1LXijYpQrGhyzskvPK
c+C4hnKv5PtftUNqXTJ0oVzAKhOQn6wGKlNePpomjKxgpOUbmjHfdexbbJfjlw3g6cpklKP5fcm7
5Y4cpcsRaN9tj7Qcvi8dAygzvJOsh5uNbGly2jDN3Cc2S6kra5/FJruRSjsXQ1bMLGRPosUkJkz8
Xq7RcnnprAqUcAB/9BpxbfYYEqjuAJ4g7Yi7TKjKSRRUR0yVKHl/xChjNavT6sWXnAImrWgy6XIO
Jv03qKgE7hOXmSFX820hbzOWtYSVxOEizLbNDuXSYEgIwn/bh9lg2xg2bdoE8gLm0d2museCLyNM
/soKLQuMnII0RGShp6bA1SRl5mHBnHH6e6k4wKDiFNnzsHT5/0u2B7kPyuN7QDK96M9Iom8wTYbV
kMbQA/FUFhXqsz9FVj38LKSbSb5EZ5PCDcsNRWFosrLcpN5h2hrRanRopS5oSrLW0BONjuNLH1Cr
OAjTLwU9jACr/IU1QqQm/cHmLJfk423j9igGK/PeQGzuMrGuXqyldyyovZCuaLgG3OJ+1yIeDA0X
/G24XvToJjusRDKRmFjmGKhGrzfYQWgc9Jw0LGariDklS9h0DaCVmPA7y3q9p9Wjb+2lYdNbhBJ5
jsfDYMjyheQS11gq+799D1VXD+iJiALJHr4HFjKUPU1mE+gVh7k9ZCL6ov8q15UsY8htO3Rm0pFi
ODKs5NpDIPqGJujE8WrpfhEFMAX4QwRGcCYVUSn1fUy6Bn3uLwGUTGB6ivIu+B3JBlz3WFhltZzR
qWMlZV2tLJZdRogMOOlcE0rwd//9c/aCoXyMjIt/YYAswbyKPyjgY8QopW+W520eGJjfGiNlIrdV
9hTR0JV+QcvJ518LSVuVLvh1I1DubQ4DmAErl0T2EzICcgOu43BLZyyjhcCvpSDuNICoatgHf1d3
+L4gC3m9dEBkteSCS5vj0CP+8xn7/njcPUNdlVOjYc6Il/EuwSALLZ9HAgR+9ttn4KVBIPCsxJr6
e3sbCIRX6mq/M45nQybOcMZ1rhwJuThxTpX/+F9MOCVRPbot9HeZmFyiUygvlqsuAMcPUEbYS7QC
pYlIFELczZ2ICM5pi9GcZakqnUDu33JJtWYS1ay+hN5MMFanzdc1NCGa+d58WYYZCbwBN1OWPCnu
ELq9bHlUUn7pPvIy6QEvf81H1iqeCjBSVq3vwiXL+TdgkhGEoxz/cvtj2LpycYdEl0PZCVh0vvdG
BsjDkk5l/F1OaJuwmrIXWcOY18mmGH+jLjkJWTl5bx6C507pj4voi2aZbJUY/1COE38uurUR4tGy
/jJ04TF1qSF+t2cJk2Tp75NL0FhfbuSpEm9+k5ME97woiIN4yZLPK2UaSOi2/HZtR5RmBQ5KOU5s
T0z8WmxyI9iRcuFVUix3WeN0uYXcOlICGetbOlnAu+sJFaYH40rSt8SV0V/63xkgwxLnTBLMgNNn
qbRsxZfG/s02nNnBYwIwif79U/p8N0y94Wy2/Y1triM7NXVVJgExhfTOZPivHNn22zS9fh004TSQ
z7IsVCboQXpC5JByO/hHrv522Lb3dIEli5HD/wUuhO/yLTVRt8HlxRP17PmMTKalTHNZR+RScnkm
V+tFq2TCtiurjqw5Umh9Y3Yo8+JMesnAljlnBr/Q+pvxMIYkL6DmG70kdyVtk1FJqvdtuBMKMLQY
7gxWHpPd/rvq/GKyCDhsQk9Y2sQyYjkQxgc9mhGDNuIu8CcYMk0ZZ8LskNNNOeR/g6nlCYoT5EXM
tlXYMQufDAJdsLlRJBMn7kcb5lK0ZDuVYdT6okxluRMUvYTu37cigRSnNKaInHrakdP/tVL+VeAV
XhHEsnjMNlJHrlnLDb1zQgFmzoRrBsCEQfY/vkP36CDEScjs5yC+OaTk75Kaq2AqSCxK8uxlHOey
lTYJk34pjNwi2X5Z0zlsmtovfzQ52KPRbnC0vL+BKtMTGIPkAm9LVoMROA4+ohTUBwfzy7TiWK4b
UxOkyoQ3kqZEwpIvHmQZC7/qp3YD8W6RacBh2uvpZg8lGzslyMPc+ehwNxxMgXhZhvNkYlJ06Mfc
PKaIfELLk9tEdt8fdQQ/IY9x01k/5JM6f563Y6KxBi3lnnPSUhjXfGn3y8WT/sYvckp8CSwI+HbK
HB/GAoFSdY7Pwu8G979vJxCNzWTDJ5CTk6XyoHy2h6DECMscUw5AviSqknHP6sx6JtfO3N390Yjy
9sUG5SOwBC41y40FooEXcg9I2yzIzUC2yfsErk2Gv9sNdnL4E8GJC8aAi/6FhyfO141NLiOGZxbg
7w2hHiRJWaFiYWigj4JGiurKvvBtGjDLmGZMzbMn2wECFN+9hgVgO0SzCS4EM5/pjCP8P57KzX5F
TM7f3iqhhmz5rCwra8gqWwsJmKRwJJuN/MFHmBH24RP54WGx/Pw+G9AR5z0BSo7qwYbE92oO/ppE
K7unTK/daCIXK54FELb731c9rBjgIQki8AJ5M9Z6GUXLeKnI1R4NOtIj5G2PgEGw+eZygWUhx8/N
vsLErTlMok3mR6Dm5XoQO0owIoUEZG46Up269STIkaDbYH5Ii1LC9N9es/KYUt+5IDNBCgHyRcK1
pVgzv7LvEHyQ5sGI7Mvjv9fLLOBYMQEiE5aoSCbem/zq7v4i2AanI3sY/fzvlOHAuDWzT5wxxeiK
c5sjLoRUPaRpbsgsli9qHoKxwsqgb1hkDZzkMoqXfSa0BMYtUmkCMlnhf8UiuWRyKm0zEpCZvAXM
In6U9SiBjAFQiEEcyVIpv+Bj+E4waJsN35ANyMWS+pAsB/IdT2c+MWSjZatLv4anCsyMgepGlCa+
XVzJjTS7jkUBnVgI0q1D99q/YSk10q89Y3B791qDF1qIKD7ah6iGgN2iNSjdBEkFKNN9o6OERk92
zMT53l3NF2SN9Kr+pznAd7SacCvki7Ib/Vy08HHBg4GBxD3d4x4tWTjScjyXwdF/tjs5uqyoCLbA
HK1aVtJq0Zddv2CjQ7J9rpEOTMIUyOkDIDHDI+1cesUDRkv1jh7q5HCEEm2fQGEuNdNw0GUr2Ukf
qMsDpQbjanBveVC8xb0XahF9OFp5c3gEBU962zvjzaB29CcYZ0LUJrluh+YxtQ8tgujdZiMq0C0r
/BN0xQjwRoxTxxg6AniOBAGWt1OiY9CGmjluxGX42OODCg0FVIKfDKtpOW0N8j4UFHiHL/RQGz6p
oaWExSbvq4iyK73V6BqUzqn73KTshhivUihXYC5cbGXEc3z6FYfxK6BORNakDehX2YAno/NUXWiL
x6bd0T1GAr3cB3wX3tx7RomPrdea7nYyw6lgcsqDFlxMkJZAG5/uh31kuqlgVNI9MOuLB0oeelQf
oFeNyMkJzx4bZYqP7Dot572v7QEV5Gsazei6wHiYnegIZqMrXzlfVViFaVzf4T14P4jhAv3ECyLM
VLNh1OvmlaX/6maMb8i5G951cx6rGEZa18KCTYSI8JGSxd16vNClNxP0d/E/t+9/ScizEJ7eoQe0
zjDA+XtUdgaxAM/G08u8UCiDtMBsguOPjQ66pU8RwlahR6IJQv4Gun/lNqelu3I1nO9bgKSRGWHQ
LwG1u9ikWSvqHlj0fcI6Ngcop72GqNRq8wx3SRQ3xCBVpcMmqgIKlaD7hA0dvTdCfvzVwPwhMg/K
uVMcoMdirlKfHamg59YNv+0J2oqejloEnhSi3MXg36fkFsY2nbzq5i0dpQneX+mpB2lGbYg2LvgA
KhbJlTUNfXEwDh45+wq33LkeqldATK/oFl8mxtrlY+iCLxUVUsm5o88Ywj06m+BosPEp0WN6eAd9
rz4sJJapG1rH0RtAMBgQ+uC1wa2NUwA6rOhLE21S9cy8E522bjvChQuUQstGwqBOf67zOZrG/uMq
vD7taIuLtXoj+jZ7vHoM/ZpoqKFFcVKcK/OG0vChm958Bg6S4UdflGJi+Dsc1K1ltjeP5WXQ3tyf
3bbmG2pQzNs1C09YAO+EENf4DhDQqQ8MNIty6wov3D8gZd5fxfWDU9Q6sA+qPxUyQ+8aY/xHBapt
a/BEKCmnVoFdCOaDUem2P9IARC792D24pyVNS9T4iU+Km43ayoM2G7YH6L1d4OSjiG23QLUjvoDT
qRacgsy5dovFPUKuwX1tz3/K/A2tTF/nowvb19G6dq/lrsFNbPsvJWrH7zX4GWOfhzUEyIN05SUB
SM+SCZKdfcQgLgCEmkELHCUmB4KgeTfco38YMCw0hPocBed4uCpvgj5ISErEal2BJcBq6i0AF/2O
XS2RNEVj7PoasQ6exXm+3TvqJC0fHMx1ZIBcxR5kBdmbvvhfyTYGcBF6JhUf5Dk+BAIZqJ0bBId+
I74P8h3uJtjMHVmjbtEFSYmGQ8+2PkVb5Mogp5GsOKCMXg8vxT39/BADsAI431cPx7Cv1IPXiP0S
vxTRbdFkV1zryCB3aTVlRLazIhOJFMMDCxCdAurM++vwMVM6iHQO25MMuArDE4VXACEq8t6or0Bo
Q79qvVrmQ3RpKujQ2MoL+pcr1sD8iWkXfzYX/wFI9WPSpf1MDChF2LLW/AvSw5Wte6tPh+I64pm0
jwf5mnJ7jioItoa3haF6DRAN0FXuyIrjFZ1R39f+9DWkZFSRFad6Y01kXwrEKoNz0eFHTXeqyj5z
ofNhCu+p6ZcoGp5d/WZVBBkX8UbSkFA7uQbte0rZb7NdDG8DHe8epg8CiYX9OiGfvUFeCEiaQYg4
0nrH9UWzObNiorJszbnt5fCwQDZoD8Ws5FUmH3ZLaIymOOXhW02WiMgg68e6yTzMYbu1Ljv08b/6
g2w85Qyr2T+2Q41KNNRoNIxEKJIrgW4tpova32csvF9enVn3eW1/i8pR+pfhnjbmpnO/FF9lUKwW
tznqJMXiQL8bsWqHVZxZ3I4fLLRtVn4QungDw1EhCANE37QeVHqWGIywH+i4PEEze3q4Lh9NlP8/
lXuBrTKqXuhMmyD1lJutt5yyD2+xNcgAxVITIWP/hhcKU/hh58uamALwsSzfemWytLJVPVBWpTiF
PAfbOUgECCFIdpFaggwaNDe3m5BOE8NVS/9Fg4YuJ6rfDVK9yi+6dMZDJEB6mvvBwgdun6cGTNGH
laOut/30j3+vxVMx79PW/M1ZgfCC9buG0ceiqVMkRAej7uGScizQFmELSp5+E/++BSETu1N9IZ6b
+qRWASRAQprF6zVHcWaqo+JVeu2nh5zNpw4sybqihAhQtZP45wFq4/Anry8bkfRm5ipwSAbtGB2c
Nol2j8nUBFi8TNhhAAQiaWTyq+PHyT8OTyjqgpMERcz0xDGmQNQONzq63QdHJZpsWQzSoxG0Swc5
/Sqzr4xG4AdnGDeyytypxhDEpD18vohmQMAZZe8BGYzrRcEQvA64C3aO41d0a820b8SNv0bMSx/7
Y8jWMdRQ/17ttR4ukmM1eI7vSFPPVuHRBdaLLfsxvE1KuG7T+sUGq8jSzwgheuLi1ocPJjSAuGWF
fPJRtWpYaE9XlF+ibFCxR8xW87PXgIu9uKrYzK2WDPJGW5SXqHRnFtzT1XK1Pq3vg5QjBdfBro+c
FniHm1ABS2g09EC4ezgEkS8iBWCI/koGeqJtHzYlYo8pAW1yIkfN+gzCIzLA2K6AwLDaG+OF5kaM
IQVi1EC2CXHYiCmvgYqh4PTY4y2kIRlDNNvys8yUejoubkT5u6x7ibSgEbS513XvBV4TcdrBgwba
y6yNspuTXhFKocNEDTFh7Xxb1OC5xvU1sy9hsKamxqg/wHc9/DFXwEZmMNYS87ww1kRIRYtpjUXl
+a85z07OyXoCAiNwaqCMiyyyWFRVbYvQAVxhC5BD5nIMQERP4MnedmLYTQgXoLxW23Rz7F1mt/Vl
jXRPsYZxNc4RpPmiZKqphq1WgRZ25SBwhtTKs/C0OVMS7bsGDrKp7iOOTs9TgflsomXyQHp6/Onc
xkfOIbEVs5k7JZYIN7dTUpbBLrST9TtUBbC0OEQcQGtxn7Nf69sSLTIqFxh05p4B9hnVMDyXVOYD
S50Ny9NIwbi6GZX/yswewJUuDZjJ7ovyiurVddTwO8eH14CkSaBMtMxuoWBQaSXMRaBmGERfJzhG
r+Ji1Ji9xxgnITcrktRF2Jw1d9XFfE+K4at/G5532TiBNZyZ08pOOkkv760CdXYPnyGctNFpkA10
9zpZxRDa6qzAdKIxlozxosZNuljr8WV0ndQxlkF+G3wPWOGV2d7DEjQoLNz4dhUfgncn71zCcvJc
XycVMzpsuXd0A86jFgqTVAYDJEIw6kC6ue6iGtErwgLp249TTl5HUEJwKyGssbhPkFBZ39fnUbJ4
dy6jWt08j84jHCUQzl4hhpxseUvK8V0NKujsxt/LSOmnHOERlCGACaIMVgH5pR5jJRqnYV43deDc
IdbY8N5g6o7Ooebd1rcQbYP9HRPkc1iLj5PzTIPlhfoZeKe3jafPn/6X1U3EZwqsQZkklZ2STKIa
TnkmhmsHtoQ+DzQ9xDrhPf/d+chK67WwK1L32YRrmQ2gDI9uXMPW3wq06dr4eyCK9Ob1FSeBNQTb
MB/6V1JixQaZm7WE4gDtjOOsXLzJruiJHoeZV/jIviPOUNYRfnhMVkEboM+IO1CESB9aC2otJQUk
RP6DtovBMZELXgdTshD2g0vUDm/+YVb7u3G02Ca69VhZGqp9nn26jxhrqfwPSXXAZg845/QbFwDh
iD0Drf++SSZRwRJoEMYe+3X6kJUM7RdYTzLkNjxxvtOwdsAZhDDBTBBCBInW08LTrgKDScBMm1S1
DHTctmTWegMlfHluM/zDGNVPI94g2SVTFoUETU50gKlEJSZAeCbLc64zq7ZGJQ/dJU86To/eZcN7
8jREkurfNU+jlZFSesKcO9HNb7bHE4j4aBx/f4U1N9+DoavMWwkllL2O6cpnKM4rOIx5Kh/Bq3Xk
pIgZ2JkTk9c8N+1RwvqwWw3432qBVPwTJQk0sDhM5FnsF5ncy3oi9kJG3eg/CbdbouDEO/B9g4K3
A/2H1nGFQiyh8Oxv1VEDipySQFTTxxRlg3KnzV8+mpFssmndeQZYYMEEuKO5o1gklrDBP3NxFD8u
VyzeG4DkK8XkSSTMmG8Bx8TVfp7iqs5HCtLvODQw/oLMsstRsT2YE45S3fCNOgfRtMTupF/usl07
5A2ErJZPcQ7srgafOQ+wzfPEla3O0zEshMeuxFPwDYg96WsBv4eVnvcvYzLfX6ohQY6IKF6HwgEA
NnLtPvoVz9hAmxiq/j1CcGrJe5bDG1HSphHcx9W0OS+pGRQEz+9QJX2mDB8S8c6MdQ3PHbHizkca
sH+MU9hdex/E5upm62NlF1IACz1pUaCkdunmIaE+gYbGRgbAUhPtaDav6/IZPVCOatsNoidqo0/S
z4PTAk9PpsCqQsaIXiIjP9SA6bx6CHe0EUclfcF0AYG7hiNZDIE20spEGRQ/0nkjBTniFcgyHuxC
s4yvZQ/FBzWicwufZQ/GvgU2BvQ9s1s0IMhWiUL0ZY7DAij6h6kmohKRIcbaCp+o4lHtBfWuSopZ
gOpEoZnW+NHL2S9gVmye2KohsoojgW4/GelMRZQVVoRLuEJaJeEFprbAd2uYCXh8o+k2cvgi7NQY
iMCT4BJpSRFtnK3XIi+CglAhftBZUnX0Sl4CULbq9OqYgjWyfFNPzNdOWehzdVfgNTG7wzt/Y/PA
tgj/gfu30CYaBeozEZ9N5EC0UNAwgHdKVW9WWz8Hr/l9w9S6jVEsGeK2HLVHaGgyedn5kI9j8jH1
iZhBro0wlO+yQCA1CwUstQtKGizpB5dV5U2RN9C3vERbcYGcC6eLyhntaOY+oZ0Ng+Ye5KpbX/k1
ZjJWRaaOtAQXcXtDJuTLuMA/a059hloLi5Y+aVrqiMLEpj55X3ANMamGXDYAx1ElY9VnPSeWOu8/
o8ucYzyPCdFPw3x57d7HlP2tZr8BL/jTr/vHXmP02qwWuW4/ng4Lh85048Ki10CPcpoPV4MbCdxw
tWVmsorwL8sJ65VMQbvV4TiRh2WVeBGL8Dvq7iwuCjER/Mhj95kumreu0vAOoN9aPaYgcm/EgTcW
9SPiU5va26twaF2SPbx31egzeYcPWQfynXZ0OQrCxl9uc1pel8ZstW//rYYw5ZLNTaFPqNnP+Qot
cZslTb2bCr48m/vmHqF3w0RPWHfj9h8ZegOeDvTz0YOLUBKob4xFtrvuWACNgW5nPXZeHNFPwWn5
wuzL6DTCcpEDHzfm5yUGHogiTWHVoaek9A7EIPWNMqj7t+67U4xe8JOfQEYPfjYx/pBa6BrjawzL
PlBGH0rSAf5/o9P0PG/1kn5rcPROu2KjjNqj1uAwNthnfILH1pqw7DO5bBEK3ZKjQenAmF2JFShD
rQLLIfMw0SYYAPppnTUEl2C2S/ezqIXJrMZoHDBRj+EppLwXVrMXTzgFvO1zonef8YU99OlDFEAK
kxXmvDKh4xh7OP2EzKwO9ZZ1hlxVEIZKInwpfRKWWtMmK0FcFMXXFTA2DPlgRUUwJwTwKLX7z3cJ
Wenuq+iUKGClnReGNain3eDf9AxU1tV98ac3LdzfUBL8Y3b2m7jrqhTDrPakMb76tx7sMpYLxlzT
TLGf3ejQ5TF+pNqJwmP/iMcdZ8fKOcZ8us1e2yR4RVnseHJbG3ThWT4oH1J8RPqCETS+79pbA0+j
Z1SM1c2qpXmkv9RYQM0h/IL0qJf5+TKNGMAUTrsXP98hgHxqWM2p0ctiyE3hcddEYLQlUoo1HGc3
1Ejfy2KrochpmBgHICmLRyjrsj49VIgs9HTqGZDqDnaOVg95KrCZvLJr3QOQoNRMdxAStKbzIvpY
cIxnkE7UtVkbwCfYuEcML7qtLnhmSaI6fdKwjMkjuT0IMnSyXX3BzpvatR3ivy7ivGhVK1LY7BU9
KfGiWI1GU+Iw9XCjO0TsXpmT7wi3UQY3V13dSXwsEtATn6FxTCDQhYUEKOe6b7alUnHv0b4lWVP+
4FqgKYQX1W2A52+4okqA8rJL4e3oQ3Ql8X3MmEb1LgNF774BrdLZZ2BS8qLAPGIHLWFHjLH6Carp
ccn+fd9wGZnAx6YlQs7F4lt2oLzx7OCZ+phhbVyWIh+8Ur306dFUeFLbbP6l16hFycegUTMVumgL
mMGImdSDIuxTm+9GTb7aaB3a1HUQX6jMGs7lC67iAMO5FZYyfc28vOWtOUVjiKgqCxQii8hzoFGg
TKphc6z9PfZ4rGKpUM6yGSReL+0X/TM6A2mnGSGu4OHxMnj7So+8d8mbAqhs/h06ae8T1/sGbi9t
n5YGi62XgGZR2a7pF4E3Xr7iimXqsWZLPk9Oa82VCh7zbgD9K0VxTVkgwEdFq9pD1SnXSpyMKOQG
16FQ6XIby2Mql4VmXwbYM3aoLMK0P1KFWlRr1rueSlmxba6G9xjxkPqZxVBUk1oUT7Kgjr/zaVSt
s1EzvgxOHzM+EWKsGbByk5bZMO+/xmqPMawJLuS2vS7PAAET0kHyWB8mtiUhjA/srov29HN86uod
ZJnHSN0SjZBw52DNjyaSXfIPC2bXoDL6XsONCUpudfdWs8+utFCa9I5O/h1396OFp9i+Ps1GQASo
mVQz6luURJU/zo1LYOzbEr6UMND+2jGsQcyc8edGuLVLIT6gMr5lnFVSU2PI0zlrCxtS2GrEUagY
0/zEwdRjFx5j6ktSA1ix9QWjlA5NGjp2lTRM7T57O4BuCgTyOFpOp8J90GeC+cxzaCjTYcydADyn
GtGZBSsqvcXCPvRElY3fq2MdDNHZoigyvB299+g4r4XGlDrJ6IV4DGwJ3ldAMJcvc1pBZbk5aeI/
bvTB9/au/megdl6Dz6Dslt3PuDbM4VmsQhC0uxwHcGI6+BVN5ptkPDhKrctuLbzO66N274BT0TU4
TCUSOnfPsK3eUFjp14CWy+kjCUICT0XKyFe8OgQTfAyFNJD4iIiiG1g5bzbP2+AYNOaaX+7U4Dis
+hLfokjWxcB6cu+cETR/9S7Q7nTsIS+Qhpll0Qvgv4aAthqpUdqrea0+RzU804TmgqMyeOglqGJh
D6IEZbcO5iDimji5/+Cr8vFhBxuzci7edzWvfNZDtCHUTglsW4MpDy9cSNseFBNqUoLI+Aghe176
bXwVasgQJa42aHIrBLqFYYhLK40pefXFnf3lChwU6UVhq7ccsjNvCICwj04z8MKHj/oOk5TuXgdZ
/C9RBcaVC+4G0EtC6xgxERgfODtyYQ+4O6HVBxpHtDk+NMalMy2dnRJsJ1GNZXBie7DEYKCv3GnB
uty5Tw8vtzLvHNEjs8lYumn0wTz9QjtK5OO0QIUuqgafAFIRYCQR1b8tkORefvxO0mWdPPW1UR0E
SOI0N5eoNs2GyDME9+gVkMVE7x3z6tMy2YcOCDCjgy0NO6S/pwbkan46dc/ue6fOBb+RchDlVIOC
XfYv9h0qVALTUNgeKDUt6tMnA0D69DAOIKze3Ivdnjd6qUsvZYhncw/q0xCqGEuD6grVkaq0g7UM
WBHxlM8py+L5isoV54B1N8WmT0Dyd4keOxGnhgDpZtDMGn65hJYF5Yy9AHokqqC0B2Gb2Qw28wh1
8T64Dw5QQKLNa4JnzsvvT2S1aO0JecZcN7PhN0hA9uniP5LObElRLIqiX0QEo8CrzDjP4ovhkCIi
ioAKfn2vWx1dXVWZZaog3HvOPntozgDlI0TWyKa5+3sXeb1TRwyw559ICZVBeaxnCMVfc/6RQu9/
3FRz9fU9ebhffmfNko6UrS9SrVBNet8/atPXLJ+BZNPbTej+lCPTCxrWRbNhs013egRQHN0H+6FF
yZFQcNMs4w1M/5jHjKSKFXHj+ImhcnezlWjCoYHiZ0yAOItnK4aoNKZoZWmxKT9SwlgcMf6caCEn
BWccIlzRboK+ISVh9ELnsJSTfNRsCj58cHfaYzC4JI3JXnELrwlBDrKZPf4M7q6OKUdv+vAZ6ztY
50+0zXtkJQpK0tI3N7w/on2bhbXuxvLoveLSXRjEUK8ZX0FY0WPsIIVsn+2AaoBdxWIR19xqql/K
pe1zmUZFfId/PqBn13gfzfRB1n3u7afPUT5oEV6UPCKfNUwm0hBgfKoNjfC7uybo5PE4hh6Q0Qsy
dvAeEPyjYgwazDqv483QB2tlC2jegduylFSCKqnE1yoyeiFUAJwnWHUF7YL4RG49oY3YpsDkUJK5
vBp8eso6Ahj7YpsuDRukLtvmlK+NJYCtcsa4MMMPmbTPw88WlRFyjPpyh9zfAGzXZM4KP0XU9Myz
6PvyNQlxcKdwVtwf2i+oD8qaW3zfPbBvpDQGeqe4oPoI1HFD/iNwBcnLeNjTY2BYxccgPMQzFKj0
sx+vILRtlG1uQ94TNUdsbhn24DpPUpojQncIKHLVhbV4MDbCVILxcz87P5fWthnrH+wd+8SQgYE1
429UCeoxt2izFBacPe8HHgBKsO+j0S4BzTQAWK/cDoyUeBdrnC4kbKXIXfKKaXu48Yl7BZSjbRsU
i2rVGzTz3lE/mnr/PmNoP8u34G2A7fj96SgtcPM6gylabCR93HrNP9LlrnR0rCsAXGmffhsJjqt9
IoOGi1zM8I3PaO2QcKwA5CI9/auZAvxVMxuwidUViww4B8hreYHnWWKUsRc4ZnbGH7giObAAj9z3
k87tgcMyYIKcRZUPSINrPxFeRvDEKbb0DLiIe5c3owI2U0Gv9ON+L9r29k8f8EaLU7srFuXsscLB
6k7rgLyaMTF3+I2q0NHIFFzZwOV/GhlOMx2qAXCp3n8jZae9hQEKT9DwuSBlcoewMikEBgOmYr8d
RXXfBxVAQPJqySs/Ikf1e7gl2ilbW6v8UtY4I7uy6SDGor2Rg8qFNAmlDg+5m7d/+xgIU23CWEFM
jSLZTFTsXjNGzAwG/w3y4NhsnjvCQFi+61lOfV3MyfeiLSOTh/IGREYHWvm6LjX57y0GMnu23OeG
kV7Dg4Fod5Lscynaw7uO15z3LL1MCzvF01BjmGy4v6ef710bfYbiqKVXM3R+ujhOolrVMS6JCuST
NPIbssGUyvsfNMHdeG+7nPxr7klwqfBcRlLIp/AT+c2I/1ssUg2c2bl9vRYTSK4I5NJcBqWbQQrY
ceHgWTKUx4QWgiyDq7PIX1395zRTxmo1mymjTBjQLEnMTnywRrKgb9htl2QB0BltKujYyX5+TR31
+AMjIKS5r2+4bkmFklzivq1m05iOavW1Q356nc2D/feN3uf9tuTkfZwPbQs6a4iDZ69cPwXmblwE
7t/M7uEXqzkmo89+sp9kS2B135i9aAsTdZtFwCYA2vbMIp9JZH9hLz1/RlWYYYO0D9WJfroeuIyd
r+9VTs+vI3JrgELLeExqj2/E6LAx/g7ay1XYyWlBz1Vm17XJe50Qc33JpvpW3f4uNYvDCR36XAw6
uPKbv3aUL56TNhCWQHj3YbBMwFnEzRonZvDzzKDx7BHW61gvnYIPAUetwD+lOQhzL+kluK0sHgtT
OMvG9oC49uEbfk85/SzsgUwVDiRwaKIc5JwwTxI1+/KI8Z5NwrF7fUXSURvcto8E1xBBXSB57nvg
kyIHj04yI5AbKPdPZ4XDSITbnIKHPgGlGpvtqVP63bQ5yvSvxyz4zRou65UYBuDLEaXTjtBFcAbM
tLGopPHd3ZCbsl6VsJ+Z71d+Rn90eGO9fnmix8WLs/NflF/wYajhWZLs/tdNSASYmoHMNJWgFQuQ
jnGt/yZT8uPgV/gSzYKQPqd8FnCSeUaIWhXTfUJXSRTov4blmq95v5gQloeW24lUln7KOAdFflJP
23XJ7MgzY36cy8Xo6HN8Imgz5wcVKK6CFQOKro/roUZWVM9rxrK/+pTj3tXjxdu1rDcOxdlp+pwq
RP41sao5ubZu1kYAwHzhVbmqDAb8ePYjDWnW8vaxftM2g+rE+wUDF+XqCGNP9kd4hDt5os2+rklc
audryObxAQhqX4ltRxnso31EKsGoN2xifdLE94syx5Ml/o3NFXHkjjbiBoj3XNW39S+okxQMcFAO
0qG2Uydv8kT7csIIJOUJStxZSDKQDp/Bc1UNemc1eQwwlYWncztmq31yI01LzBdH3+l98+A/bawu
23mddFNjfD9qo3Qoo7LRIyIlVjVhodJOPnWTdFgOsuGLIUrAOwnxUBooY7Lqx9q8GkTVQE1K7+Wq
EaYys19sTRjRyT4XN0dUcRuZs0/8cdDZcLnvwyl3UmQE6bAaEKUe1W7LQ1pHOHCTfoAbqY27KjQp
h7TRURk0Y6D1ab6x6TpKoglhm3BTlSMoWWNhU9Bf4YlIhd9n2uouKoevwhn68HDwDaFHEOBYwRRH
R5qBXhPFDe/xIF+69RcvLnKVuTL+8TgGxiS97A+YhQ6A3opjcezNX5iepwtrrEXX4RsLdHL+6Dnw
Xzl8O3I5+/ha5Gv+NBYChjgKj3R5psZEIw87nNXXJuGw6HXj+9CYqDNjIXzow4FrObjf2S6xReiW
hUiGjRie/Ax5gO2eZ0JBYERQjBGEQULkezMeNdh7M/eNS6GN5Ob/eAQ4x9fRjOQ1yMmm/6Y5st3B
eXbGA/+vR8X7D0NjxwVPA2l5OIRDFOy8eK4ADEw7NAh8xXiM0dXZhp7776vi+AKfBSjGOlwI8n/K
gDucaCW2BRvUfNTbvEOhucEEEHgKV28EEDIpJwQ6Sl+wx35PoWPDUARipGMn7DUaNRguYSJwu//9
9+Tk/YGYmd/+F4YquwuTLYviq4/Dx5/E5Aj2AoMzShYWLITrmIHR1DHN4iphTAsCJpMfRD6O8yS/
C0gqh+fjssncmOCKGXQxUbLYbPxOxoJiQIR2HjEfZlar19Ebypbl4lqNSFB1X41nAatZItfDcNTh
jaaDVAtMvvEFYtACUtrEL/AJscRf73FVTmWCwvU/uR2oWKttrSbubetuwbIlyaEd4Lx9HTFmVfEv
BhP02ph8E/CG9ex+qDEF79sk23vsTyYid1IeWyAL4ldybH/MU+9O9jZkQZffKwsAHs46w2IPE1Xy
xwLCWLWhrQTYhLTmVotZPK+wHOGHAdE7eANLt81XWCv1+icWSkbPB8xQdf8WUhA+aL9gU72cdxrc
3kOOktgP8GaSOSjhDjemXI51Kt/HFHC8DkkHQgTHxLu0WCH3ePkr15lx0H0tXTbp8hq2AZk2eEFJ
o+L8UaI0cwuYcN2iuiikEWOkyAALjpccqpRaZIOjCrwxi4GYKcrDqMbw+xm8m8j8eVfZwUyYvPf2
Nb1bGN5t8nrWM/5IQanIkf45RkCqF6P9CZYqOAyZrJYdAIPhkT3/xvGc/VTBpCxsfh5bDJZ8VM3k
W+O6oRL6y8Se3I4flfrpIXkZ4zqxROFP/iRD4IIzitPAnii8zo5fp9x53LYN+pFvUN/nPaT+kOTw
VuvEPsKGf8ZJNztnZ1PycNmlJLk/XNK9bqwZLG/CoJqSJgDJNpDNUNeO0geIlNeTnN+OvYZQ0T1h
hBkBjVz8lMcMybH5IM9rf2x7jjBGrRftKP4u1MFrosNKMNPoa42qVc3kk1ku3iawr4YUyvC04Tlw
2YrsSQgF6fk7qSi4Vuydv/W9c4uEY4UgUB2U0WckLZmkMch7UmaiDrLEUIB+EUMheDbve0gIGoNL
C0rko089B4WvOSu6UzyDp+18yatBBr8PevfQ1tdfjzEExDKafMpqIqwYXnY0c1dHZQKKBpy5RcOU
3TNVZpluD1qH5dI4FvAp1qB+EOVqCLuo5wphImbN6ATx3FuXRHrxbhhgENcIoUonq6bxeIR5F8ZW
vf0C/JDSPseWeE8r068oBzAs7fp889dtCvJu8iGvolLkA6Tdw3yuAs++A/0fwt1QdGlOQVzCm6Rb
12AwyA7SkGXg8JZoEgjs5adxeruprgHxEBCoHH9SFojogUdqDO4rxR8pzsjx+fcz5XBkBb0L05zm
tWSSCs9LwjvVDmxdcL4UM4Ta+IZIj5gVn8sfThMmOnGPNw61i76vY6ezIiKMKwqw9HEpHgEM76q/
hQDXgMmL+Uuo/8LeLSKirzD8pxLcry5tNk8GQ5LbXUEOAXTag3Z/bQXZy9jHCmEDwFyIKTiRFiko
eMh4UEl/FfYHZAe6v9qD3shBMCYldVFiJGu6j6trway8+xD56t6A9AHMAhkRMwZpFXdvOliIQU4j
bfkDxErNhblmETTmcU8jXROf9Hr8tbfdt2bICYfPohF60Wbty1MtnI5IyjXHej3N9i4JLRY10HPC
RtVwqk5v8NvSYSz9WxRiiMUZxSzuoHvF3y9o9aiiP8VaCNuAvxvieZOPyrUeXmY7NQRHritt2bD4
vJZyt5MhdfXeBzLuFAYX9hgPhRVuyo5y+IzY0hhfUZx9BEHzETSz+sII/QP9DrM8GYoKkzLmQK0C
HXqfe+TUEZsKpRQicMGk6XoG9OclWz4ehnbcQ1xQP+wFXQISmLxDQqWgIOmA+OGFxkzApqIg/3tw
3dmAI/2W0mgNn27STrFxgEpnDPPZ7STjWfrawZf/kXC6fkyrMx0q74i3qU2ks7qxGSa5xSabCF2r
NmGACIz+2dqhRlqLysDQnjyheKWY0mFFxzjGLzy0ksfy+Nko/m10W91W9TFd2ENAylU+BnCf3lY5
sC5amvlt8pnUF/3CKZFXvYRhcMlI/1iCinAqxLiccK9s9vxjDvz9M30ZiKo8pjuGScac6tIsvf1w
P6kn+wFLYjnW4nQIh0U6yJE9a9d2zJ8jTI9m9ujLWBYbJuj+yW0jJqUYD7L6fcWgqf4juRM9p+ZK
pAHkzvtPZSzGOPBPJdT+4WE6Too5PV0a5B4D7q9I/dzjygaQtoPC8zpZE50TuJD9bGTh7DbF7BDr
w+vhg+x813MfA2hDUhmgqGEcnc7EMAwuDEkkf9BEHn49Z/qHncuQ1YMbSdxcPpekUFL0kk/INYya
inbb/V9YB9bm/eGpix8VxI7njAEkz8jQDOoNIBPo4fUE0/h+AidUgDKIHL3ihYWeQ0jSrj7c+CAP
elET8v/gA4NFRDO34WdAQqcHWb5IWZH7du4cpT7XBgS/wjOBG6GVjG5CE2EdIPnekgzUfvsam4Uj
/+XxPzGs6rWgavQK0W2ZhrdpN8p3EBpgCTA2HFrLcvMBV1QG2kb+q8Cnn3h9pjPhzEt6511yTYz0
ITFn8CVDJB5vths26LANuUIbeZgB9NdE0DOCCog6YYpD5oZc4zTnwVGBf90MNdaXdLZniWHwRf1P
QI7XLuyjRjQv/bjh3hWiZInGiHQc+yWnWVSTbieEHpxlVJKZC2zJj2JODs/qDMtY+UeVgS9+r10m
qaDNuLL1+u3yzW2btAuJXotdOg2gSqNlYku71W6hzWr2tAfDPuihXeuq7wogJm4B5iwitd5QvFuG
BDnREGo/5eL9DozMq7K5xCMMOPttt5G/+H4e8ueghGFO3faFYygZoCNYVEKZeVL7lNYxhxzfvRhb
SRs2Cft5c7cp3yJ5VdIujJNZL2sZJTFObW9YlT8AyY5gY0NtYQCCX8LMVNRh1fk/cPIe5QNglmlP
GuP0Tkc3mO9YbdKzIr6S880PtjnOL8y8gL+RgRR4a/kdW60cqb0BI0zW8UcT27mPBkHTqM0YuH8E
f06gotKgPGHPgDbvuf4Oaghx8/fkS5SUQstSb170R3VsYL/FuALmF9iE/IdhxbGmIoEsmxj+bQHs
zTjvIiaHawx7/sotzdDrAmeeITDFAKyG/EA9tn4foHtww3F894V80A+s7gBi0PY/CS/Nc0rov0D5
Jgx3WP/ZF9nT68NjCY+CdXD7RskEcQK602suj6AHZ+v7Eibaprc05x8iYME0OSh5rkxUQXYMeYGu
85qTcf4lkA1wvR9ICLe0E8PIE2IyDiF6H0VPQ/uygVpknFWYFfyTsSjm0tbeopxhuilouLt0BHdP
e8QK7A6DpLNZxlIF8eHjQRiDWmNWjlgXU6dMQBwBWkzNIZf0BPNqv0NbwRmvN8Ll5R0jhID2u/cV
cHjyHr9TQANpVUJCqyb6H4KKonS04fVsn8AO1/b52TDI/A2LFXONboUoSgZDnsoTefH69tvagfHO
ymxgk/GHOKphrvQ5yyRE0X7NqcggrpNpaz0CVC7Q6Smp2O6hRKENabDy2CnJeyOavJvbJNU2X8MJ
0SbZAWSff7ZW+rhJCr+LcH4LpSlxNUNaiRHRmTNzoiUQvDhntMfw+3sjglzJLOI2GJYRTqm4b9sL
nmlEZVL6veE+hLCGwJbMxzkThzOrd8L6bbwCUIkJ8yQUdzIjVZWnv6/outnqbiPipqP78Esm9lUQ
mheUbSPDk8blUAhjRNwkV9VHTM+QovXhmHSo/o3pd/Pe0KxyKZOm/prg2x2JuZgeY4Ui9FZgGFek
YdXit2ElDe4+ti0rc57+SXPYgKPX6LdRhjdytW9+i7TyPUPNsja5JNB7TfORKkavQT4qwyy6wUzK
49cftKmAYTCj15Sls29MbtEvNBm3weLw3kFv2htmAbdoBP2DTLV78GYun82N4WNasK/mM2WDqcTw
OYCFi5mnNOYaS4ndZMNg4KQdjWFxoErCGVeZpCSKGMLqw0RXIg6sGn4v1AKD/I/plb2t6O0o6e7E
/QakHz3VGNaFWBBO8An48FLgqzWrNGsH9bQ1lzcXWP+JmeQLY5pyxSXpEeYDnT0slz1NwXw/V0f6
DDft6RsQ4xuzll6HYuD73aS+Pu4FFfhkCrOXJJHoGYtsX8xhA5Ee9z1eV1wmUvjyVACK1MFVG64R
YaLsrzFkQQRXVtxM0aVxqIMnQTj7MAvKcL9UNr0pxUX210ueW23HX41dxTQJrKoEq7puMHkOqqMJ
H06e7iFe6QkMVWn+HMnMOMloH7QMcvX1K1ZCXPfQDT+Wxkm+MKUOEAVe6HFuYgwW1ryhV1BNP5N9
pM2Vmb6EhtslXSJP7wcg4ot8+p7kRI6Cdl6G3SfiyoVVWy74VEZkri447eks29kbZXNFHFs5V8Np
2UPw2k19MNlqSq36fQRPsCs2Ts7iN9yPAUbkuVus9zPqi+/lNuyN64GdGOd8zSQevBNy5pbde11c
qKZfa2ORH94g+xPGT1DeXvA+5FXJjB8mdWwOUnG2B48RVmDjN1rQekURhKaoXjHdlP/uZxX3XYhD
fHDIJgLZM8JiZEI1T1eCmzihW5TBfBaU6t/tE2cjVnEGbvZCeOt/Ay284pybMdiwIuElba4+2CFe
Xts9tSiMAtAeBkUHJEowOJjfLcg3+BeR3EG6/P7jFnKYKD8NJsfcu1dnz8ZJSUXbdRJCZj1+XVgy
GbSx9whWiT57X6BMMI8IDDjj3do8QVIbl/DGyyP3U2QG+1M2fRyqQ77EznMk7WC73w8UfgDNW+1i
7tq53Ljpn5V8jhRn7ebJPFWBT331P4MWHwU+OPEly2g50YZf1ElWwi5lO0TwbiyKUmqhxtFzt9S8
tOfeT0/CRq9TDQWRjFW2+0MZBIUYv9knY1RV3v2IMdJixQ50mZicMXllL40ocOeLNXixuNbRtRpZ
plsCfePUXXh3hES78vRgM8YSxBCzMHAxfd5whbG50K0wpwatYigV92I0wJzSi6QQ3FeEVvCaFzvb
f6+oNLMwhff2mDST6wJT737NOQOFYdhMKARkgutECSlTXcS/qFkoUxGWDEDhrrHcRxXMqDFdPIQn
U0JOumuSTNq4Lw8QilTPktmlHAt/6pe3X4kYQRogslkEW4KJJtr8+7T1H+ifBV8FnUjE9focMPFw
kfyLt44poocpNrSLKrpD2xCcltbXtlSleGPB+A9UDzf4pRg7v/n7g9oPe2a3FNXruIuVaD/CO+si
KExlRI598EWHp/BKOCzBk2GoFBZzIdRXoUVcT5hgeDYRFjfYrMg0cXWmXKaiuMGZeSFHtxyRMULi
6fS2tPHMHwiDNSHub6I9KrF9QJQh/oc5S9rDrSa2bx8z1pN89GdFhWN6jYDtUeXzvwvq4YBsBrZv
wPYWtAhM6wev0RNDsd/mhzMv0dwDVNJkF75G2ewxuflvrrS7e1zPUvfaz/Ehtt1iAYAVlAHRuWEx
6QaZL0X6sRzdSIkSVnfIJTEsULDOkjcdapo31Ehmt8JzVe6vGCdi7+Kd0UmhnW8If6D6pmMQR4Gz
Aw4iGLUIDwCIH9A/OBh6lwIPUQYzwjXA5wrx/z6DZvAYcOLCraDHyHwmEDtDDH9xCRBuGlefkSGP
Fqb8SxphfhSMKLi6X1otGx+1PbTFnF1aYuMzBnwa1RCvq9HTs2mjAGxcGLG8poXc2Ma2AQ0V7wZF
rodynpErvm0cAL0UrwVW5Sx3io8zheh8Xhy9sOgTtgmC88CHTxeUQuGucBJ4jKw5pgAQ1til1wiz
2Ync57ycQAGhG+M+/y3vi88xx4JjTn9rzpvjO0CVIAsRVHvsYOx91+U7hnhPVctSpi1/E3VOpZgf
H0Ny5TcKROsNp4CoympKk88G24OtZA7N4fMo74BASAjLLzAYeruCURXSSSQUcAbuxHELTUJSr55/
7xX8jDz4AVuD6LHQ7REuP2f5QF2j/JUPBDJR+6E/D7nnzcUvyTct4klzg8rmL9tBszaOFOQQucWY
eWcMG24acApU8nibT+ugmZowN0ApIOGZKAzPMngCtgeAADVUY6HCbGi2uOwGsMdmrLNqTKzjjx4v
7b8Ask6Q6DiYz4lvcRz84rssUOB2S4bTHZv5gD1/Xm/4cySRktZRd18jJdHnxkKaPGfFiI7cmtq7
Ji43gAfpjn2ZJYfvfgbZ328AVxc+5/QRKjNrcieKulk9p826xZnzop+AByxYOI2jQuHjuukxNBds
nN4tyEvUwKCPDlsJypS7y3F0f+0i42P/YOGgxi2rgtAYKYzAbgsr+fEBz+QRMKDqlQtoUxSMeOcC
ufeE2K0amOP75Dum1fDrB+uYio2/uiajPXos3wf7yFmm4/2RQnUbHml1TL87ZOPsUC6eq+vktuW+
TmQ1EN5/R/mPYWk+/OTDrFpTXSDVaNIAOPHRePSrZHIiNVeoWlKfBu9tCalISgyvw0+bKi1s7/IZ
si9ACXmIMr5awhiWQ+a3FEsMea//NCVQGuioVdMFfcJkEDCUdpu9GhuBD0ZX0NQEJOWVtxUXDr0Y
+i1R7fbigsFC6+tZ9MpBcT1QNuAzYFzMH0oy/cSL8ha5+qkVkZliyL5PGeQVEVSXzT2iCP6X0qAt
5HE+KQM76p0QyY2Kw/PAT2AZsga02scE0S4fU339WPyYXBes12RcQKWGoaZMaNY8ZM7xL4KPOjdZ
Mu/I0XH3jOWRxoDGazekmPol7EyyzGDk/hI9wAJVkCIofcI0biG+66Agv+i+NLfwYte3KSBjfYAV
rEFnbGHM9kZ8ylG5JNOUj43lB+F88LrwTih/PuzzBiQznEq81yxjOILkWIJ5CCU0Qu5PTixc5hFj
dST/FmYCypCeYIaaawmciPxW9xhcTuXpJzQ21cQYvsfYcEw+gUlUrxW8jxCQh8bw+2cMAGbD94gL
BbnHYD+DilFOQdylLSIizBJQdFSXnFERYmiQKJH62c56CYqQ+8SK8MyAymqcOmslX+cZEYgI2Bvv
8fMMcEtU5hOm22TIE27c4j2P82pa+FYdGtzPjUcuJi2i3c5tM9HfyIucrg20bAK6N6rW9bJcfxOu
/72LdwNkNwurZucHjwYBb/edVWVsdMMWHweT7mPYi/F9jpSxMksFydcpuz6WHRSMKoWC5t3UsHnE
hhrZaqg0U11d3IHQbuj09sc8QZ14hf2l0wSnh07I00VP6D5WLXb7c9rPFr3oWAYHXEE+YNJimmRh
CpbIA736xy+Zl+2JQXU0GLSAzmmQVEyHsURnOD+qycNEsHO5MmHoWyd0kMwf9mLY9yNNFhbH8tk4
ht7nl3zUlreZGVfrYvl0f38QNT7wFwmugZn0b3ZZQ/2DWYM/4PZ5QW+NBQZjJ4HMgK8g/QahIDIX
yJc7Dia1fOitqzPruXrIWUq4WyGFZ4M8/PJpJilAAMcK5suAZUwE84GBMQmRIOjG0lb6+eVq97PN
45Rt8g3KEOzPLgDgFivjx005w6uCdf6IRSzzqvztfDCc3DFNGxPJwMfXba1Q++sdmY2+N18EVDC1
jgiwcgI464W2qv7ANtqkm2mLVHyfo0JzYZ8/gDoSsqvGx7Bmg+AUieyh4l3O0Fdej80eMxjnYQpU
4wVdGprFEAzmSbUqsoGd4uMQCYA+lH5y/qn7XfSeWiGD2HSij3hW9xXqM2nQEZikzwrYjTomsqS/
AI+nEG4lz6hCxVqRjgkJUBDdh8yRb/Ao46Lzb+BJrDfd1qyPX2zZuBfTwA6sCSPOFLcWpl30HM2w
YGZL/6DPbwd9Is3w/DS9apBBawBue9M9dq6IUp13b2+Pxh9ySACjI5f8rx0bFM5DZWxX4LHejW53
TLgtF6uGL412336OijEykK/trgpdk/pHLOi7r3L18B4VIBZ7c9ta0DLcInzv6vlv+GIJuia3M7Dl
ezwqz+1Q2nZjDAboi7kVSQjKx/dIQz+A6fRF25bRqEDU9y/Qm/WSclPUx3C9Z8rJnuwDLDyhY/5P
vP0ibakmD9LoDD/3YOmTGU6UdNT4bDyFA0pfQ5SD5gt8y817RNaFZCT3EHNzVD2m+gZGB84T3/E0
6mjCTu+5vvoGvUPv1Ycxqq5ePFnjPInBIuUmoxj87h4pydJjgOUyYUdIND7uNbRBDpmUhSnWRhiF
BBXN72cC0MSo4sxwkFAnSFcwxRlth8J4mVvhBqUyec3IRxFdccBYBWSJKRkPl2gywczg8XMrNw53
ifTyumvIe8x26YwRBZ4A0/ffdcIOX+wYDtBCgn/BkhZ/kfs5l1C/DB9HZgi1L63s2d4MYQhJjNgp
3AlavnCtfHG9OZRzfSvNLB9WZykCNqQ87FAzQ6sBSzW8QnW1uOz5+vBJZek9vCdye0LUqICLuAZ+
opTMI3hAOpRAUmedGvAJGxCmjtsvJri4UUEhU6ZXyqfzfvCmIE4Qvmx1q2+A++duLTFvpclqIKCV
lBMrZUU2AwyGFAZg6UJ7M1aapw57DHsOHaJSTCDPn0Pnp5G+oIQ6FGd9uD+KxE3QR+QRW2PdC7nD
UdOjUV8Vk9/KGnQErH52v1V9fk3rRRlUYw2cJ2rHvxFwMIEN+Gl5XxesPm7GUlzF1wErd9iO7Okt
KFBza3ynistZGTBBj1/Lnp+f3hNl1S3zRAoIVh0jxB9CANOceihvVQm1utBbSWvJ6c4sF+xy1cEa
gwuyxuD3YAs51HdRLB+HKOsWSPipmBFmYpbu5KSU8WGtZLRzuHONaPvGDHS5gKDkoEiSoYRz+S1A
WlrL57JOIQ+uftHj3FI5wXHY3rcaRQvEJ2hzU+h10++KWo8Ss17JI8yg/CtygizEr2teDpTZfdBN
2/lvJq1/c2MES607UZ9eiLAlqJVMKXBHyVVDy/8EvcF30YyrWLs6pCF77SGlCUA4AGjK/KQTxFeV
SQNDbmatI33ClgXh4bH+XFLDw6n4XvsZp5lLfQ4tBEoJC2bHzVH2v0zjcUeiheDnYUMcGkiUB0Fw
g7ErRs7icbAXyLbhYtjDWRkyT7MIH2MOAxJGKU113r+ueptyBpGi3DHxv4uk52zbZaApgoswhhQA
APL4ObLGXdDMecwHhuaKZGiGRTw1qjfG53TjdLxQBID6EPkANsEe2Jk9pl0OjI2bEpWoMWq/VEZM
O14REdMfyeNtU5/fILO06/2i9FS2uPNn3kK8AS7iaRnz49L8j5GpHDiuTu1DACxBGAieYwPs4Ol9
XcqMSkSBT8zpT+q7RCwi+IN9ahM7zJrMWA8XChz0WXRn72ma1JExrQffo75JT9+zdiimxdIKH6sC
1QR0I9aAgX1zdVSd6HJ3TACp8Vlc4DIMNJDU7X7T41K/wVUlFatkoe/XAOPIgAYrqDLZ8llO2jzU
t8pP/PkaSnsvg91yai4f01W3kGmHFqgLkxA8AWDnscxQYrT/Gy90Hl5tXJbuhhIEok7jEUyEQ0Lr
0DmwYPyc1nm7Svz1jeBNmQJAf2iecA7tvRcIs/xNrx8MCVDuTYRxfjHcbN7+Jnj7rdPw4GRYRMNN
wOMga/CUXz+LhvzrxzltxE/f+yfxHPw69fpTmNH9NhakVn1SeRynK55TvGiCB1KfI4ksvsQGAiKm
sNAeJr0+dQB/U3jykozmZJwYzrjqxyvCXMeEovy8uHEOK8tfcIX2FwSm0D76GcEr4eXany34doi5
cw6Yscgh7936K4h544UertT+6vAZ/4tkGceHcUwgQOXEq1s/PqzGhAokvAxf8CvmoeIhB88jUH3P
q/PHmNcnl0VzyDoeQ5/wx0nqHMYJOwunevPx/n29claYf/O4f14TIoggOfCDwgGcJxDh0uJkB8Ii
P0lWhwO9yL/juPCuSdCYXRbYqgu3/ZkULS6z8Exsbfju4+INye5yEe7VF6CalCgYEW15d+LLI+Ab
ccdPIGYXQMz/p0YYfoogZMblbgkZ0SNGZsFPwU0M/w8a4ITxYziJX3nWFciiMyYshzELZy12/p2o
wl8tSg5pFUOAIZtAxto8Hl84SQuiBchQ4NDwSXIOmpdcQ4KyV68I4pkXc9BJEnB5O0CGHDVnpCNl
O04050B143C6O/iWw33fDsaqT0xA6yVWn3/7uuOE68HqB+PPv5PH57RaxGy4Dh8lRxKXjh7yynx6
vLA4lB4m9mzAhDWRt/2McKzSw5fq3XJxG6qhdGG1u/76MOnKzvtlUQFnBPMbObi+Ak3xEL0/Mr+G
lc1mDjIFHVmPeqhPcNDcwuZl6WQx1BA50t2gxK5gCrsZpgPc8ckeBwUF3byX0q40oiLV8ae7x1eo
zvwo0oze+AdrVJs+jckVfuAbZpaXqQ6h65Xwnwy/N9/8etlX7MBV7kJn7hHMDaf+aM1/gAsQgNHF
gvXB/ML+BgEKnjCsk/fWfdPQq4I0mENRYs6LbPc6+kBCQ4Lh3MefS+M9U4+6Gm7uy+1NQLv5Itsx
7F9S6VKGHCEEgGA8A7C4GNeKCc23tH0fhMGcskT7FJeaaw8MPkPaOIZsT+chMypBasbMnBwOSyif
cN9Ao3/zc1KfBBwi5EhF+78D4/SnOF2+/hlBLq0zDhSrdioQdmiGrTiOyOI52FNbxXtLISldPR2N
uPA5aD/+FR/bgYHD0uE9viU0OkI/IVSHiNGzeQ9ylRDhCLd70E/cr1AZgbhR1TGoh6MegUGXIRll
KTpO1TXrCB+qhxW+pHFN2pAw5uvwfLyoB1hccJ3uSzLtPs5+DZQHE8E8GpS1K0q+dgNMxljoOXv4
OXadHZlmV9+EzBpKdB52f/ib0aA88HbHqRWtIODkApukBco5KO5A/RhrriqWNIIs8QVkhsAGfkXi
ELdgjTDH0Crx2id4UNCl/reF6i6/aH+RVzpja2wkGIT+3+xBKoKC0NAC8HxrCfcReCsa1gg39/1y
f9ScTTw0i0Gt+D1+MRZ+uipWuyBhMFTM4U0SvHs+tvY/ms5sO1EsCsNPxFqCInLLJIgg4uwNKw4R
QQVBBXz6/k5qdac6lUpMNAzn7P3vf5CJJH2RuIW0S5vgydZK2Eo4dzJYMIBANvNFYiLE+9LA7m8h
r3006F+udrFxAGTAD0nnDZOThvBpiXkJEM8dEZRZnh6WysyxxK4XHAVUnHErNCcM+pE9eRTP2ZE6
vMWUhUoVfNCh5cQmIIENBt4ac4gcYDldzK9dSQOws64tfJdh4XChlIsXE5ICQyvYE62wVNPY6SHU
E3V3YmiJnAkRwRwpw7gHs6fDpYcROQ0kDrYUhJRi/IpcEqkLhlcg28stLlfQ2ccTNzkvzRwpQfIz
fovPu32JJzFBpTpsT5AArLlbmIOC5PLDuLTxq8xJOKMgRr9S47di88q/icVFg6rvgbRFthnac0U3
CIM2WGGYdTA449Z/pgupiVekAPz5g2LoU74KuW9UA0SOf7bSDC1O0PM+GAlAEYVu32I1gCvgXwv6
+BXopG4MECicWQ7UMzQNoZchBGD/CVIi4lqzWVBvVUPBYtYoaSTsVjDGEBV/eb4xe8xmL0zPmG5c
gFzMhsoFvzs0S0ayeeOZNhD+aa/wuhtIpijLJoiuHkOHsoznKufK5jFnJRvoGBNYEtYhudnvxtSA
L1Nj6FlOP7cjUMnr5rM4Svm4D526Z6UlE0lzQDVANk5IxiB1AwmKmH2CTgAd9a33VJdEOaeMXARe
9XQAqm+xxDWE1EkbGMZtrHz8Bkd7WNUs5QYRl1yTT3NwN5uXmxIue/ErAHj9cK8QZ3mjYnejcrwB
3hWPGXTpB9cdk4ee94ZDvXwr03E+TRtL4aUbm4jCmb+PiUOGTXQ8RhheH4fWx5BE2u91rNpRBKEY
xEoyxdvdjHP+is4vV7JjUCTGBcLb+2KcL9iKe0vDGzGsh6s1jmGKCx2tJbvx+UxAN5MPfJV4aL4S
34gUlm8tzDN2aX+PhKpp8wWf7sImYv0yZ8wW62HP680ozPpzNYCBZibRPVCiPu1UuaeQBVdZ9iFB
nNFqoz+w2OAn7NxkYxpAfASR9KCds29TzExEeWP2/iopUQv8Lkwqkcrs2Oz/Nly477yx/YrNvzTZ
f1fia+QHiBpLFA0UCLlDufUrpnYmwyKrcSlBfnkI9cr8MRYSCqaJ1X7IRcOay2mmQ7zfzXQoBDFg
KdLeTkPzM87iHOFTSj5lMy79bJ0iDFFB+VEIoBkcAcOgi2Oqg6IxGHn4j2MhbsTH88vg2HN+OJrY
odhnTsI5jsbHCPUzEx46HoNvMeNYN88DjiwP+zvsw5TEiAbTjfJhKSja3lZMpiNrhaZbHxZUqOuY
SFC19TB4WiYyNUxde4o+u7KTXE3q/DsRjOGAu5wE84M0MKqnk1F19XGbvOvHh1jcGJRIIAR97WOU
Helyl+AiWnmrrWzlPr6QzDkgdtm7kIbsdersC2ibC8Hd/cHiM1ZfwW0Q8fALxj+QBdkTWdMhLhD9
+VzoSfxqJzJWycyKxsoteGVWx1Mn/qCLEwjDGPNNuAVVdOga1FT3Rq2Db2bqqpgIvQUggLSBTuXF
70zbk/vVSgVuOdfRhzVxOH6BURGGGvVLf4TbFHmlySz5hnSVgBwq2s9sek+tXi/SlYlAMy5jdQLV
H2iY8oT3+liUKRAQIKqg3CMJVRlLqqM4Smq9Hna/dp5eZjRT6ferm88dLbS+hBQMM1qwhGq3QzOD
TOqBWMDIGHBlY17XiwLDueH4qFqXrQor//e+axYXC90Lv3Q7xmaMiQICOkxIdfd2cT5D5wV/vxhf
cDXEH7m2vhdUPiXTDxAAeR4pSIECGEzc8bqtxihpKVtZ83EkCkr8hBluAOxDelxdgvLP1owNgCUe
4fdno9tDjy0GQhTf0m4uq17fuGKhxq7Tt29cu5yTv7GRskroiWS4kpovP8corFBpQadq8COCt4UF
2X0uoY13P5D0a1PFvp7XRJ2F4Whpfk7Dn+c+n8MT5ZLCmHjRnpDYLxgiQbdlHRhhuM5WT5lSB+yd
0BUKFDrtWBBL0bawRWEah/WAz9QOjTjsUAZ/Uly/kYeqfo53Jum/ZEtJkg/t8tODGy2YlypmzUAt
nzGMRe1YMh1aKrBauvObsDd9rV9nYH6D907+rPXBWEliKQ+0ZnoFRQZDXrQxVecQAqdslWzxD+fR
997nshczwaoXDcr6Yq+Uh9t99R2eVYknXaXdEV5s9kUltNV5T8/amsOCwSJe5vP2VEUAf31ktDcX
Y+o8FgDmAFNvRo9/RrX9kcgPB3BEMv9SxyPN1pANDcY9p4XN2XmJe7t7Pc4N3Dx+Jvis5txV84tt
bQAyreG1Qt+gBtIOaet8MWcEbrm0miXL4lU0lbZoPlnyyP5ZuMyK3AXLK52R+E9Ee9JJ8l/PmkxF
18jnRZdEcp1ogPh4Gk5oG8ORSHraidA6PqR/5H1IM0yXSAds70hAtnf8IyQiCqarHf61yjxoak9F
fzz92NOXzZfEN5EOtRsctde0yacsZuqIZYAc5PtRmRa7x0Rfv/YyAjQUuI2TcU+zfimTmzLXYLZW
Qf9hX3RmBGa719ZFYryoRB72+z15xNraBOxJjB8Jg2WwSpZOhiRsTqCDjBiAWVTsFjuUpmPoecti
W2EvxWD+a+S73vIF02P6XDEy7anmjXJzj8vBedhQTVglIw7CKVtT+dGg+sFHx7+WUTHEyFn/YsF6
m0IgMaVgtBgdUT4Nlu8VMK10dfTCYoh3XWUzsDbiL4ea8JbC24gpFdz56R1iXu18f8HCCuQNwFuI
k+AP7eVxvW3N2koI7sBGRtCNuSX8QUxQ4RhUkhscPJw6fDbcD6BRcLHO4N5gb5YsL+PEbSeXlQhA
prQlCOfi5yFVK0Tf8tSDN4Wf/dC8TwrshnNTNEZCQgLBsbtTE7o3IB4P815EPangemM92w02w8yX
lVVbTl6Fm9Nn1BSUhv7w+s9xWo2Bm4M6ReTBfDmFuHJb9o9dSN2srGSsUVG9Bfx5XH9AvOtQZUKN
0jUReoLhL9wnjOQf244J53vcxHVcnl4DFhWDpPHn0JBhBwcDtl/AwBEbga0D7dcuO9aQ4oUl42JW
8CqZjOGa1xjsjQD8L916PsxBn+Q4W4eqVrncT2byZNGh20N5gZWIwNmA9xh91Ve7RdzS877Yny37
DAq3MoNFaDGQXLBf6tOSGzn5R+jyAHKGEzzs3rsbTdQZHhgqUvgjhdVQYWN8LyYkLQwOalEhj/gw
N0vMls4G6iwVEixOhogVJm3MzFIRN8BUvqBYogqHmvmc67CNkeoJmlXjaOOnd5/q8PGvkQqAdoUX
qY6Zc8a4rPAQhmqQehRLx3EE976SWbmJgPADnxJiNc1R62D7JcOFwUD668qs6YMJJReGAs+3wOOA
43GopyoFa9AwxV8ou+uZzG5f3fXifoTb4M9tO1w9BDWXOQSzKb1FWeRcHuP8NulpwjGQruvGCfmB
so5kKfl10j5elhxt48FzYN4IXxZ/m86ir0TDy6Gc391sByxdLjkK7yBZJ2uWyXIgWO/tCXJ7tuU7
vhcuFQTppBiY6QkTk+XblkkX8eEMhNkMPxiK7jDdaVvuRvbtDvRhrChjfm/9ZWIFd4nhV9LEyaDF
1hOMGao91gsXS76Obx+7OTSHqu8LniF2fQy3HECPhuotN+VAuE9o+LUEwJ89voEkZpqAkQvIcnMZ
Q1y79W2lItkFXFEjkBAl7oVsXbRE0EjpTbl+rGcoL9ldY7JspwfZJTvnzKiI4VQ9LmKQe+RX7Td8
5XsYDw2R6x34svbZfD/+P/cBKMObYQC1BkrJY3vPzFojlt3QwK7exk6z9jegpYRBE2SRhbmyTNey
AhcNbDbulTaC1SEyB2H4pS6wIEH5TVIgo6oVBPz7JfhzDPd7o/CN3fJV5Md3gsyCpunyQF0lTArY
zJLCfEKaGay415D3fOkzz8qqHEFDtHofGzhE4ZqXTenuMQ6FnvhZt/RyT8jEXGgtpmSFRS3EXYU7
iDdC132f0iXWW2V2QxTd21WuFsPDZRFLLfnAxJCBWOUpRBwzxkP5McB/9D7JsHl9mdmRXJgEEqzO
YI+HINzAHMwRvCquNqs2luRAm3/BbrpzEDFMJAQYghl1s1jpJ9UIvxdTuMRgWgrz7+tBTTrJFoxW
jBqLOY58zm0BSxrgBAMjedM/PBZQ0CYfqI8fV8h6Ztf5c/yF8jUCJpbdbW8yGsOfiq8xXkIT7TiC
KSuSlIsffQb2kP8gO4N9bWeejhU551J4td9IVBCOFviurR5bIAS3nV03bYRBGxMgXDsJ+qsE7XWT
xCOM7wIJsk5h3zeypy6LTYZfFMOaDTxjFDWoEKqg56My0Hf5TIqy82XRbPLFAOx/sOmV1pdWm8ab
LhlKAVD2/jZxH4EgfXxnhatPR4TezumEGDnythZRr9bJ/TXdBcUBICtFA+2WS34m1xt9k2TRN9FO
gRvYAwe7dvIuGl9ycNkwpenTzQLN070k1rwsQAbOhNVLV0/04H2PYfOkcnqhX7iyJ8+SVT3pn2pS
XYUWPA1UtquMwBncwkjFHLEgVeaHultYMRjaUl8SuT5Nl70JS7J1xcVnQGLRw3ktPgt52S7qPYsp
w1Nx1hBf0ZlmAjlJgQjoTOmnOBAErqMKRUwdSmKnZ9XmHz1SVA6gU2Ai/MEX7HBjQVjUqKbKmebU
BMaUS6jPS7yh4mv4wmvduv80v+0WfiRsh5m6eEyTwCrsUYyZ16o+4PiFXe+Bcdswvm9ajA53Ndyg
UFsOcaB8I60nL6HCpUT46v3IJ/VUUdEt1WV+eG6yPRYgKDjOt3PvgNqC3h0MaqEc9B113xulWfCc
pX7mPp0bZMe3mwbfhUZPskin+rJ/6lD9bbj3ceaRcQMc7ZVYpja4GC9AtofJe+x+oE2wrEjMOVaj
vbr96OL2z5YEBGHHNowh8W35PKwLCLR/E8b3GnZcgJteB0cJzysjg9FFjU7x35wp9WVIk6RwvQe0
sUK38i6oMmgY8atOJu+fW4QG4jjEhhAclHjrXyX47L4w55Gd2xLZ8AnKfuj8029UuBgPWlitHW/T
La5rpanMR5gtqjORuQ6wuu7mknNbkZZjZTP2U8g4Iwsacieh9zA4rciWV3FrxPwNAVUBT7T0WOJN
UC8FdhG35NeCjNjiE/DkMKlvcaZzOe9ITZYVKUznRniOyYyCQCvJ8iJ73klIWEl3fTiEqludCsQE
IhANPmKob+8xsjjycva4vVIGYlpEr2E8dQrH0Vpz5SWXaZShJMJGPB5NIMeACjdA4M7gdzS5RQ1+
yVcfhvycPgV6bu5/omqHHB/TEiwGccQiCol1iy46bpcKVjzDdbe6+jQFLldqUPqJI/0IXwwUVR3O
xIDJH6tGh1rZF6Tw7IRvp9SMM04u1hkQx5HsxwuCIctaglEQa+Pq6xdm9TDe6HVQkLPI5yLUAvgT
1LJZX6hrKLrcLtS5qaHTcqqvkyHeh/7teOXHk/ZhgJker/47VIgVyqKH9yFtGI9HVK13C979GHxk
gBPGiAtvITFGZfrA2BhQG1uJ0nyIabEFXKYsCt1IKCGX9e69y80XdQOdP7ScnRYnpx7RXugbYFAF
d+aAifve8bXu1DvRLVUMAKhcxx9kcPAvkUHAlcrMBquwoUkUQI91AJwI6PPvPUDv8FzM2wWswj7J
G8LTTyQvYwttgnJYW4YtrPKgJ07BroAv2aqcQdUbD2xSkAMwsNUTQcplfl0VK6jj5KjhDTZ5sEN9
jcSjQsIynHrewVj1b9aEwowfL8jib2I/BJkgMY6YJLlUJ+OqNdShEK0nw/EVsGAp/zAfxiirteFk
zC5L5fhFDTbveRx95j0Tff7EpIcm4rNO42v09J5OjUl9scyjzrqBXGL3f+JHXHb57rJTf5Xta93Q
i/UcYQujzwez7IeZy2IwS5wmem6HM8X70oRmfgOtIXOvu+xi1KcO9kysTJnZMC4nqiBqptWase20
j8y05zzCzH3zmSx886+bCDPA1usSZT+YAacmLdeyiuvlAGYUlTzztN/PDzAqPy4/IenfjrbVjzTB
58ArIbuFDKWeeBPp8wt44SX6rIeY/+dLDAWW0rwMUz4u189pjrnAMvuB7gW8zJVwnWpB4mLKsnj4
7fwyvdM9LLvTfSu1Rs8bTnuz67T8vVJSC1uidpL+9Mel3c4bB+19UPNe6K5y7+INF1qA3RGdnUAv
+8GjElM2ByAIDprk0JAXW5XtYjogvqmbafAT2wncjoAODrcEQF9KHfQVv1ogBY0DAbA1N0yehyQx
kwE/MDa49lMK8f3FdDQbzb4TFBlY1tynMqrfgbX5hpfpy0icyqWnAwGSsfynaouxjV8xa8KU6WNW
QLmCReJLZh4I5DcGQiQF8g9GRPxpg8TidM36SHNG4wZ00h7ELren2YAUdJ23h0ws3ex5MPBJFzi8
Yfgxk8dvjG4+JztqYIPKcCULayXha3vFKqmKnnRqOAxDEGVEdHVhdYUi/DuAjxXoBg55vo4ZEwXa
4UoBBvY9u49Hnh6+/FFEiw7ULNjvl1WshWCdGvqRh6vZDCdMNci9xkEra1f223lanZN7rE2eNIZV
grCuB9OfwOvZ3cHVbVxN2rFsAxGnbsPFgyWF1590cOLIiYAGcPVyTwpq67EegESr89z7mGmojp/T
xtIm8JBG+FW19i1WHNr+SGRn4P+0rD24F4aEO8nQ6ZsNOPBlp00YPjk1QR0YgUDj0YPv/DvGHxHX
Qma6ALh6yLgN2chzjMn++R18Xd28c5vSOA6JWSCqFbiOrUo1rwBygL4oOKnu/tZb3guvfR1X1p55
uG1w0aAbJI9x/Ayfkzp4HS6os2QP8cj0Fo3GJPVhU0ov6lB5OqM/0rAw0slRAGJvHL2m17AbKzba
8wnRtghEaKpdktbhE2s8/s9xMo8JqAsVRHL1rwLId0wCCd/RAyMKEg3Bq+Yfq4k/0de7+kQB+cRd
CQNR3JRLLBCT+X0N4WVaCR/GcetD92fp+8AdeqxxVA/SNdZMezKPIC0pkR4m0/IAQ1JN8cQWcUny
BvIaoOGXPZdrkKqbjoOxVWowLxtAGGNCXWP1TddOKgyMekqkErkDFjynbCXbn3DkVmMCoMYjpq2y
g+GtzQDHYgKE+uaDbJGIejZsbaP65eyC+3xj4x/6mQnZyyNSaPQnCoFLWPVq1DlOY4KdBcSu/Jmf
VhxsfapGo7jZlFDGlI1bLNqn8Qay47ZgbywtHUIXkhGcr1AhRa9dinyArR+jcBzI2dXnyfwZMkxE
Xk3NiMQgQwRq6LCg4PUIU/M5Psmzy0ZUZFSllo7kuxYubw9aKPj7lDeNjzfdoIXLbJW0/7fxKJkq
LS6LAyB8DVTMwSCvpPDGaQ66CuYU8OZR89D5MYuDkoqKhB4pwvwY9JhPXHTCBjCmtFBF36BQNf6N
3DDk/tQV5Id+/HToVh+/V03zUZhBjPjzP68fNkaAJDoBfqlkvkFOhU2W7rb8TlPVKf0eKgqKvJdL
ZpwCZRADt4aRiJ/HuKCf0yNndQT7F+bnUiIlFdrBw85FRpTZsZ2MLOVLH26nGOmjhofHxZd4xb8v
xYL/zwRdgrbcWuRGaZWFKICsoJ7wHjHVm4Oe+4lpCHA9osXMe3UOduwfGLTy9JrYRWc2ldkLr5sE
NWrF1Fm0pBI4H7XKyH51k7Zxc9yfreemw2QGNygoldgmiaw+9HnX3/5JPpbMVH/rH8Qf2UnfglwJ
7v0Zl1O9nX5wSk8s4rUAw4uVBsWaSBwkG8DaLLWspA3dJFmPCPnnX9WEsZVSVShoiapNuQEvOicn
7dBwZQIL+9XbwMBuD5u0EXkA6ZGbhKoUdLnddI1NkyxWjGQqBZCf1mQxUeLD5lh36+Iv/4LZLNFp
1C4oE6C9o9kBiMCTjQQdtIOaVeTuWx4n93FXRFU2xe7jmnlFPukSOx3YLxnqh/EQFxNzddG/86eg
c+NwILGDdN7TLWw/OUzDHv6tHCa7/zC/LUN34bqIW+KTfEUmPEOzB8qFpwVQEBgFIiYiPBG/4VhG
qi2D3gF2ijYnpEVIRrjCDloap2QAm0U2BXxR2r2+17bjitcAlga+WYuX9KSWm/aQOXCaGv/i4EC+
y+YXhsqsJDRNHC2Gx4KCU0BkEa9gSOm4yVblPJ1/d7ftddODXZ8bVkNz2wpnzRTC7whRAB4puGgY
2nrk0lVjpzECt/ibVDP12H1JA3oubxdjMBVmRCclNZpZAaR24OrhN9BOl1/oEb/I+QnL+h6FNwtq
enkmkCnEqZQEqYnwovc7/G1+IbW/dMFFwDuzKc13ad6RtWDHCV2eufRVJMVzZBh40cXde0TPwxHG
shJOsWy0F/xlDJCslDuBwcvHvLHQHW8Ny6kJ0YFOjp6N50pPEO7ZxFhCOgPKCUgZKBiXb0+wcw0c
bXjWmsmoqL/Fj/q8DW59E83Sg6irxhzi5uhhEzbORL6ehwKwmSjg0IVNvpZ1da4zNVItXmhaOMnP
CydaGUd33F2A92hvvltUuIa6kPxrYuYb+ZSDYO2um/4Olv6qHwkp5NNHtoLxNBQHANGVEiqH0Uaf
ZPvh4fXnhwl+UedMzIkkMXHtHIYZFh/4e8DvRNzVGHd2UkZPyMc2OughYXE4eqZ0Wb4G8NAcbmNh
LDcM7xse1gDIRqxOgCfZimvwBUiwJ3E3ke0isd7DSfIK+x9XLpy+7LxLvEytK2s99LdvPEgsZfN6
z966U/9pJBhZMnsCr2ScfdvfZ8z0Vo/9Yz7wy/nrXAIsuIrTTYvo7UGwX+dR7gnjw2o92j6jdzTy
X/NP0G1SnLp78PSjC+rDU3aqw0dEcOZRPUoLOuU/4zwOLfY82+6X+YFAF+HIFyHUmyNL0hfRszTD
ggij9L43COWdHDX457Wz5zpFCPULZv6me8b14j2pMXaAviLN7nGFJcSXFFhDO1SCNo7Iqw8+crgE
rObhMHpt8tVHuMYUAX0nptnfpSggSOxFs36dI22eXyZ95Pz4qE/SRQJ2PNzh0esjWh7s1LjZNaJF
qyiO2sMbx5SP19nlVAcsGUwQ2Y/7wGe3SJrlIQ5YQ7Z4UP/layod658POZSv6Rf+fOupfHyNM3RP
V0hNzAADtAsUHKp9oVK8jMdN1M3kuLdLIuop+UAHD1T5no/WI7x6Kuj4f7dfDmfsyM7T/WLwjBUj
FgbhaFo7I+9K83yf9rzRcrgUjNPSbaLBsv9F6FEfIXCUvyn3y4KPKWa6Wcf7endZwWpdpb/9fYEF
Cdx2dd4db+AEMakm1Nk+zfX1XB0yXHR0+3UY7i7n/Ex+LN3prj1IYb5q+cJ1/PIvAIwDD8oGK9UY
31ruA/fmKzPItL/lT00EwVrZ3taDBR1HRXMaqTEz3OrQfGw2n2SAOxW+vyYEJMY1N1DPk3RONxrl
aA18qzjMGGnpAWrueyZJvLgMGRPjFUBNqCbbFAfNN/IkSE3TJio31JqFiDOlMyAQYXBqds8tPaey
Zf/iPJFysOJ43Biunq5TeTyGWHanakZ/ArBFYiKLzLKIkg1MCRuPqTALocZAkXmmVgl3KrF5f+tm
A9YvWM4A7WhbMGdBssamQwVA53khs8lvrw5hh2yyhPjhnlJOBrkYxGGGA7/vnx8OT4XFTx/oF4za
FOJdLHUo7/YHkSrOMm2CZ5IgL6LpkegYzhIz9SUR5ER7o8CrPHp7EyG4Qc+CRLsl1v7D/0MSr5Og
Y1o0wy27qm20pY1mcR8hDcw7eAJmoBB8ACYPnvfvD6UpG0tDKueJ2Kh0qS3UGQ4S+8tP/TOaPNfZ
SeALfndu9k1cRT0o/EIYC7iiwfieYFN0RSCFWPGjiKgb6kOUC/s0IroHUgA8F4aXhy9V9HX+8hFx
9GM4fdxpqNY4aJxyKr1MCHNerNWnXMSh/aW+8VDxaPhdoA5obgF0I2VHMwjZT3ave84yLIHnuVo8
z9KhCV8naF7MZz5YAIl4UWq9Yh28mSXjVLCVGeLgdsVzgmPuent2iu/psR3MxcDlR1/8SRG4gcc0
eA8PAp+CWTh5aN2+oQOd3Dj6zxh18XMiIewB/qpDbknUndWS6Ffltw4dYlcmV2pHdEPZ9h1+Zum2
W2XbckdFO1hLkGT7BoUifzhiQr37xLihWjCb6+NVCOUCrPMn39T+YwUrBSL2ezaCp2HI7COCD8a2
fmXQf6CY/5zbHPNBsfNAh6EROyQ2RfWsYlWGy+zLINbybhjXfrFJz/UBMBsYFa9mHDlVwFQQSFzs
z+m+SawXZaPVwUyhKV1lE8WllIeRL/alA2Y2O0mYhmZntq3y/BB/8Q3DAzy4webLEPNcA0YtlWnm
T74rgd7j3A0JdlZv9KkWUV8MM/NCicPcZ2RKy2GsCi6MUZ2fMyKADmp0w5EZ85DzIKRiqH14+WIC
AxZM0i9Hk/N2oDRT4nxDCVVP8A7CPxDXi4DSEjyP86Qebo4CktVx6+MRfzFzTdhpvaLbjjgWxnfs
EZxF1lj+3M/dasCiIszOXnTRGN8jrEe0Pfql14HAKnJ9MeXi4ynkR3EZULCtWJC4KLjmHosi4LrL
z2wabOaJyD9nkWIPgq5YfgSFspikRwTeO+5RkM7HAqcSAhAHuwE59hikMrbjusXWIzsqK26jconc
GBNnypwlvE3hzX876n4diGgARtn1vgn0w+hM84sGre9+x1mYozO9xBV7KCQQ8p6Gvgownsjz1zfS
yqByhrE0FT3BSo7kHQdRibsYwoFHQAshEnMU0hiYrZ5jhkv+ZQ435oqlDZY59jWQCXm8cM2d2UHZ
F5H4sDlkZgZ2ajd9gVL29/pKWTJ47chtY25MglkEwdDct3gGh8JR7zJJS/vhQw+YK4tr4fQyNFkT
lnS6CdpayLBf93l1JdWleVanwr/gxaADCgzdH+eJfoWZy19r8Z7/EYVpHuhKMPDI95hm+8PZnY0g
0tbq+vsjr5/0pvhegcJ2YkyegTTaoEcEPLKbkeiWRNWh2pyzAzFR+ysyHUCfTkh7NLRjWEIGlQ1S
pq3azqKGwOSu8rtdI2B5VD7mGegDimkh+8C5rFvsPi8mJCmlImaYwLds42zJKuEmFJgYrvTsIrNT
GIGdpZKuAlhyoKTAvgbvWYrjTY79G85CodKZJVHhzEDw7mp0YvI+OC8OAbJNiL6QepXclWd0rMN2
eqPFJyD87ZegBKTW4FnHHuLqB1alQeHcrL5bfR3mzm+W+l9VN1icmqDbXhJGvYbCmPQEs0OHAsG5
HQrjLdbGHFLPkfuOEhUea8GUFBk9/h/9A5RgSFOFgCEwcytgqzGnZthgvLaXX4bruEzQu7BxEMQI
4Mwrn7+Xt7jCXqyaf+Z9hEghUa5LnKJNQlqm1/V3MdyXR52RYEaFL3B3U8eMAIByzXDx8kOFKC3y
NU0fFfhnSw4wH60fjCSz5V6Z1Gt05GJ/YlbJkZvcvGuYLvMQhTtkDBTcyJVhxtBT0iBQPbJXA8TA
fKa7/k32r2255Un7sy5WI9q76X1DO4D4A2Wfl28wOgiz4DrDAGtZHLLghicVa1U0CjHqdImzt9Uo
HT9Qoykx8y6mlQ0G1Rjr08HVmwGjGyw6Fo+z6AUCxZc83SUGUYsUDMFE5FwSMvfBsEqP/noIs5lo
i2pabfFL4gC42qwrkdi/LA7qhzH94b7pHbL9xeKsU/n/tZJPzNug6TG3oUzlSADQoVHaFa7qsQVA
2Ev37w1iqL9ltRH2MtIOgOdyxDEZOWJ7rhcZ+bXFQtlgwLwijhdRloYdVDqv5q/4E3aetn4vBj4K
uWjg42cP05i7TBdJeUG9qTeKxqwWikZ+kE+FL+/yAx0e+0lzUNAvbb6r5IBubfcJUxdh2mXX/jyX
MP+dMuZt8lox/Zuj6Gg2z8WL53wv2EXY3V5nOpPB4dEaMvF0+574HM1TjjcH4dZoJa9bOqoL6lVq
/dZ87PukQewxQFLs1+q2UuI+OycDE4ZCjEpAeH6SUNp9G+9utdxWM2iPdMto1/ewrjVmqGdporB5
blGjFYuC5JIfxtf3nS5SSRq8+sb8Wi9a7vdGCQgbMtkuZyx27AOo3zCJofCRcHd9jFGI0xCri56Z
kSa7qmjadbv321pY/OLX1YUSfHvwjTcGHECBDd2ikZx5WlGElWIxbj22hCvaEqPVnW5FRwJsjTMD
aDL50y1PrDLwrWz8Eyx1enN6AbO0ZvXxMdhgBPAxc48N0L6MX27lU1yPvBGRX/WKOeaZPWZfLXor
4WzQekycd5X38VKnRRjdRN+wRz0OH+oPWafI5vdjYxycR2uyB6CoLeu4DjMoYGCzywuoeRc8x2Ta
YGsDLxvjHVgxvATFS6ZaSEsSoXxh0dhf59XivaoWfZdRFfAoods8czRcX3kdfWv4Iy+71Wc2ND/e
TPfhCxEIJDw13vPeuvnpraVtGmnbJ66Az/gZ6/6bQyHYoOy6bMHpAmKlWNOxSBRL/FdGViCYXXCU
WOcl98se3OCJyhCgRDuNb9Di/XJGazjr0TvACNO/z3GiJfyMcbAPisJwD7ZzKBoaAX8xtZzgp2Yh
Td4zSoRI0reyrTp9LUp86Yqgf8C6YjXKbMKzn1j/FGDnvC5eIwN75haBEFGAC2/eqxLLphlBNOUM
nHZfIPeRttR+0MlYukHlcDXGFVk1AA6T+edmpvSqqL9Xw0mflK88uLrXCe4aOHuhj0kXSnShL2Ne
3GcMjqMqATbcPFQlmGv+VTi9M4D0O+772LDwetgY7mf4ZQ+KMOzhSXoo7ZIDheWKhdgDZuvw46Kh
aL/EMggBx6gB5bOHEDpxrcDO2ehvXjyeYeEl9+/duCytegUNJZ1Q61Dx8ATaRiN3k2DyCU+IeSHl
AiU6lREmNkxJW1KKTJpz+QBzD/M/BrO9INtJ2xo67SmP9S20SZw6euZMp5fZB3vsn3omo5jgA1sm
EPj4ns/rhjMTPdLsacwk47A/BIeArumxF10P4/2PpRnbwtjiCNfZW9EUBY5mBMB+ZhBs+bJoq3Rj
i6uczdf2AR+Jb+RbgwAjMvtti+9+Y2OUzL9Ougwam4fs/35GYD08fjw/haeg8TSs4G7srS0/HmCp
mg6R8jNu5Wfxpa8TWOKni7eeaVkWSQA8hzObOQFvM8dxvP/fe8siwKj9TO/kQ2rMFSddXJ8ryIpN
kC1AYsdfvMFWTaDgEjDPXqa8LPbVTGSDcp7h33Dv4DjxUyOeY5AokDMIUIPfLKqW0BCrE46xMG0Y
gRUTUgIMfSTUaNdVesTt5rMhhWRPKdoP003lYm/HmBw+8nv1fMyo6roTfKc7V6YYyRsjUfFL1l3F
5Z6R1xVoCIEuewIOMfORm/m3uLUZck7USRE9Qlge/nuZxtIclRwCahq5VeYWVrJpFqn7IQNd/X0r
2Pl7OhTPxxiFvoQCjsKMSgCbGgoAm6olWyszGJHyvGQVeP5Jg8gS93stCcQYhFAwIiBjTxyJC3xw
6nasiAyJbyHDYDgm/UnOHO0RDrj0nT2XXLNuWJJxwplSOPl1TPXNp0CZnyamFS1lCTAONE7ljEcT
A8IRWyBuMyT+2UNkvV+vHMS9xL4jI8PgnXgoEFONmXqCur0Pq6XDMgw8QNX9oxyjRCdSeNWdxKxW
GPICPzujjlUMcytomfAEQOP21KqNCPYYQA7iToNpsbzjD4oF1jnHu0ZDlGgO5ij7QkzVdtgJM/cZ
eZfgG9bHPiaDIegLPYW26a2kA+Q3xiYw62rRjt864Qz76EWXGP4kwDoyA3Ak2auuRATZWc+paguF
VPFynrKHyKh2m6cJCnpj9NaZL2y2yKxsjGzyCLXfxL9u5cJkK1692J0lsywwRTBBwylFhujIfgEU
NEZP702x66Y6sNVfJj2wkLItf7pp+TX6LN576hGqJarOC4UMnzvKW7rj75Ldg77jfdYPcrWnKDn3
fAwMD8glNrStaCyhMmD9Cd2mtCsKdyJltejDHIwMIh+iJgmaIX0mmzAYKWXTKMQi1C0RieJ869/E
i1U9BJ0zNHA/2Wk5O4B02qSNQdxDMG6KvDP8+1pLbHkCVGHPcQnG5j7WKDA5a/8RdWbdqTLBGv5F
roXM3MokOOCs8YYVzQ44g6ICv/48Zb5zznYnMVEZmu6muuod8DQjocKXPK7Dv58iRtRFFKUzsIa2
K8tcPEvAN4rvx3GEHPsSf0MelmfOxOkQVVBeQ2kWQDWpz9DpY0uwIUOGlBt9p2eGkgFiBu+xZHMp
Hh7dwxpaJwaTqQ9P+Yx6XxY0fTFCwQ7DvaL5sFzGd+AHRL49kYkr3CoU+hAtD30YdQAAl2ynt1w2
vZ9nbzr4Wa0GLLzYj45G35PO9fSZsRILrbYuvtwotoVIR+JucvObsAk1dMW0Hy0qCTbzENxbX7By
T1xKsuAApKnB/OhYBERnypoUREiGu6Hli1Dpn4JTUMF/xuYqeSfEc2cKnmQIvnCqQCQAK6ffvHXh
2t5yT5MUVU/d1+D/xyVZks+CriDznA9Ie9T/IB07X6QyyvV9lG87E6xaCPz6FECXlEaU3X1EsJfO
7tPu8hqTLWmh4zNtoHJJ8DbHOGFqk+M+/zNY2pK3m/ChYlnu7kt+Y7PoKo3zIRrBop3qLPRtM3vE
dZe4D6230zcpbf6n29PqvrGXdy+dlUEeI4gzZU2zbIG1I4zM/bwaqtPniir0QTSrV92ESYQ8E7g1
gkAtuQxO6w6X5leSxQ8UPFGMm1WL9/Y1ySm5M+2sjAHWjjuSFhfm+0dIJS6D5usze1/nrIQRRvuD
AVn9CyJw75m9qn8aLLbrH1Z3XZQbSXZ+ytOmu7h6z/C5rRKiEZRpn6GGo6XWb/6xhedIIx46Bo8l
woAe646ewE4fjIgEJBEreun9NTdic4WqNfcRa3Bhjyhg+iohKULLAcqulOkhfnu7BylNkhieGA4j
I+iJviKFCYRvtM9b5SPtsEvCk1f5rqM2ClkUzNFJgHnQUo/EYkRfpBgvJBaJzcCpgWd3rYA1K4/c
xaSEWxk+iCKw289AkSH9EdUL2Vo2kBSqvN/kffi0c8s7e6hS8RtxJ6/JURHv8EBrmBv5pkXJFjFI
rzNn9SkD/DqU2s7D50LWAer9mJQ+UY2Ve7mEGtw60KFsfCSGxZpC/mj1jkQH8gZ5WSYLkSSUQfXw
20AaB0sq9ggQoZ+Gj++sLxhgkcgUa2Y5bvHqvKD2rv/DRkJQKqSjCZBfycW/xaC8bjG3bxr/0qdG
7j231sDgIb/LJ0U1sfa2LP0lgCI0MgLKmwv8IPjS0FMl6B+ikxKdZmQWbmOk79yR4n8eKww9sj5Y
F0RFsz5WjggZ1wtzJdewy7lwbBTDOOcbVZvj5DK+MC/KKdGz5UftHWbyHWjFrPExo95m/a0ckByW
ydcbPSzZFLqEKJduq2gru/jgn3c6gnhQt3s4AAfv0XtJsI7ZKcbzfEWL2WwyGX7B7cG1pkcg6y2X
R0SEcO8598/Y1lRjwzVcpr44Lno+ZB8IO6iR82hjY2oinmFNLWSuQ0HhiIaEqEOITAeAlQghDMQ3
jFD0MrIFkEceE3iP6Ob/O4V179+El74UbHrHWOF8M68uSVN+ptLGu0LqRN4PoA0Jv//b8N++cUrr
/dujwwKUdLZYRMmOewyjKetxQjOUpHyEUjv91WpDWh8Cdu8wpg8KOFRiUQmB4VdD4gZG2SfOFZzm
7gIIhhHMg1VBWEqqrtt/CrNc4EnaAPDw6wTtGXnrteh7SotSF5vzOcwhiCCIIv6GEQwEtr8lUbeV
sYT1DSpmYDaBuv499JX+eUvuJg/5T2jgyoGH4b/9ejI594aTh/e1JvDY3jai1SxLwDakLg/CzBAp
hHqmLzorNYIzHKkRsu2+hUArPEjYvBfUQjHb4BlpE4RakeX1TsDSHyhzs7JlocX5PRA/6DLU5Yvz
894jER99hyy/gs4a911efYoqFUs3PHhkM0wb6A6C5bnATj2FeOyxDH4NiCUqam4WaFpZr5IYiv6Z
EQhSIQSD4eJ7JNcFuADlK1C/fNWcMBqqaJjK0k5+ypszyMg1KDVCdB7p8B9mfoa/h8S83u+fAdEP
lx2gg7uWHgsfuP+LPxdkX3onv83jJRIoEM2cEVg7eZuosKzlQ0D1+ODD02HUyn4AIp8DAf6jbNCT
+UvjIpcseGA/9bYU4Zlk/qYaEgmhiKUmu8cyXRV52KFaeEOy8v6IJW8ekMPACaieUM8/fd9/njW0
pvvi8k0lCLg17EuA+4/f56yzvmzRDmgIgTFSh49jUWQlrYyO9p572ZEIAlI9lvGN75QjZFMpzaKh
+A+sCbgTiIa/BgJqCG49ySL2ij1l2oRKLsr7pAaB6Cpk/Y/hE3BZ1ycoS8GaH5fgvFmPAQEXGzh0
b1FT73jozBwCIPpHlBZcLVpZQ2IV2CN9TF5dffxXQPiLpfBY7bGwFeQTIiwS8Byo6gs3GqIKcRcG
a6KlK18SaJHSnDThCin8JdDoSP502LFAdn/eJHyIqYRBQNzoG9hTV1CemGcQmFrzDeQSuCqc2Dph
9wszNJypH30oBaEEdsi7D/ok/lBV5gusO1Rt/xRc8ANH3AlF5RZGTuHOC5decPDmHaIgDMdC6gqI
l8iyqZygT2Zi3SVfOBi61Szbt/+e6Nj+I04+srWjL98FPHgIrpRMJPFIhMXymyi8Goj/9WlO0g89
wMM8CzI8toGkuD+SyEx9kyA4XwKfF8RuuU79c+h4v1kA9CE+0FbY0HJ2aGoQkbIU69suHvckRq+0
AuEsOdp+p/+Mj8PLbx4dCZ+PEWVC0sugMSBxMXXRE1nhyQLOpdZoUM/vhieC4AQDAvyLYJPcc68B
rPOrjA3KOZisdwZp42kJngJft3ZXV6zaC187AnHQ5peVOaUGNmshoCzhT2g/ZL3BOJTIb6Igo8zy
vI+WY3qLqu3Sqd1sc67Rt+930UeEPwUommIXrDQqj1sD5c930KDPhxAoYc1P5bjjW9VHOPUVdnH9
e4WUDcriq0QooAFBc4yzOTKMvTW1crCdTGyJuc+Bx+siEGOSJzrFBuaXDFI4HKVH8bjLfQGMcSkC
cXw3nR6qB4hJ3XiPEx4fgZDVsMexz+4Z6BrY+YlYcsOgBPPJqYzx9AK7sex+tyi/ktN5ePA+uw0W
QgPFiQh7KxzhoO3D9+6i1m27X2giKpwCCwbK0vfAIdy/95Bog/cJBAn8b7lRkgurd9BWXddmiGE3
9g7OW3zTdq8VZ6JCB529TohRk5F1Lzt9VtKtmUSCEhJDBy/FO4DKGxraWABo88Mv9Mphm8iihGUD
XYYRUg7yEdApTIUZ3ly+CYQyyZjP6Gvh77snqyAGlgwr4eYc6YE4OuFxaI+RMgEpnekRcjw1gjRL
0rc5zkVSrmLeYs5QUKqB200REnyrkcByS42wS9nIdFPqv1TlQC/On4mhM1BI5r7G9XKu/VPJi/yA
daIpkXFTWUGw3qUKRZK2EbbqCdm1KciIO4Q3IAHzB/AEeNQInHERPqUjCkiH4WOjTVXuxkSeUwAA
6f76be/JSygEibeeuU8JHqlyExv/ci1IkjxR4UZeDMQDvcjorY/fPFH3XO0Dy3Db1bteBp6NWoMB
Kdqztudf2IuQCNTIngNKuOL3Q4o+7oYY1nVjc3/46a5uPxnLuUU7ev/kFhpwjznTgopSgJftOWU6
PDJ90RHbKbX/mDur9xw42ywf4N1GFm5OuWHH6uhJHQHV2n/1ElBYETeLZ1JNwUriuqmvAZJVZITs
Xs49kPQltnMD1J2CatwaHkl95rA5rELL7eC0Aw7+OjtNrPAdYGc4cUJy3rPbmjH6sATKxMqc8Q2Y
AP4UISDz6zZdw12+fVmr088zekyyzXveUOzGQoiySQIJel5zy+1STsOAWAoX1b/ziHmt0Htv6o2U
qkkeh6zMmgU5pNb17U3eR7txdA1ZXlZhiRoucyZi6nlML3Rlrr7suC8BpsJ7jJK/uU2X2S8V6NOO
0n9ReTngE6Rw4Zr+AA5MUX8EB/iDPCN3eW79cF9JiU9QeshARJJPOnoGnNxPXwTLVS+ZMrh9YMd5
8Vj7ET+yQFB9LYDpRp0IoBBI5Rf5pvvQmlNOQCGTw3JZDXJP69lwHd89+I59Hsh39CE/Tt89zx24
/YH4hbI0H/S9wYbE4WhD4tAL5Nv281Oejfj90uOnt+FGPSK36HmbwcAbTCXV6P14U4+7E4y36ef5
QH5f8YL8n/LwUEHz2C3/f/p98pMujyl77v+wW/lHcMrb2NCA8QsQpj8YDW69hDVSYHOXhbUUrsiM
UsuIJC3KIXCccjwkQD9PvM2l9/nbgGPzNivPk/8cIrLuP3zn+WpAVpTd8f7PT37wy98/Pswb5bl8
nM0HbJrNk1xlN3zjU5J+Jfkq7fFpB9kvn5NfaDV+BrSgvMjn5aknG5EMLXngzeYasQlStNKYK05o
M/CIx/E54JTloKbeYMWhDrxnz/ZpudWzRwji/QwG33RNZ/FYPwfWJB3bM2pn8XUJ+C9QPfAdPgzH
ETHNgCghVvGJaTeF954eSM2giE4NALifz0ZB9oBGRfTa8qzJcWR8OZFVh0ggOxNnAlZDNnl1QSPD
mlPEPJUBwABVGI8g9opRjsm0zpAj/XN0qTv0lkUPD0nMCnzWSILo4K6hD7AxJQNTkCwiAxNe4zIo
4iJGFsTvsnwp4g40bSt8DFtXmDAduDNvOAVvr2IhJXwGdBC+T4EKfhwZiKB/InC5BfXoFV5AKYQP
UZlUmYCa6Blh5BQoHvMBY/TtPTwAH/gO2F6F9gixd2ecUpd6odgTkiClJNdw57uHS/THksEPgEji
KczQIcsyIr/R0IqAzLASobRIWMIAx56i40HYDLXeD/cHTu4FvxmIva94NqHUmTmrE3dH76icNEMg
r2Rt3ca7RYgz+rX/QqgRB9he7T9xZ1ZgaVxA4GmhPm/DCXBfyuT1m5i8oqCG3Jx7po06Yd6nXtpv
ohttcEqq5eET3OXxe22Pm52yxoRlep0ihDh0Hdfs3Tk8uv6RRsI+CXk9pDRZwXw/aCF18JhchhzQ
wiaeR8qHUx29E2WorbTVY5IPkH6qwIlDjCL1vRIoH5R50gp4Jj+5QIZbrsudYPw74fWbkOP+q26O
FI+Iw/CmLgCp7a8ACzHAjfQv5N8QH5OiFGX9tZBWJNV/W5qRjtyVjpKynXuPxf2bpewezFukB/iq
ugpTms695N3vRFlyJXVpTDqSohwrEPJwnN47OQhOa05yxFx256DzQFgDFOLt3G2uoUp5GUUsRFII
fqEj0BtF2XJik4a8eJ3wOVRExPs6g49Cp+muruP3MJsUHMd91YHk8vTUvZk0GFJfhi14DDSDx1Qc
cJ5DbdNO0uS+MpPjqvguh9bUTIyGZjcjwddcYpzq0cI8sBjV59q2nQrWEfmqJaIy8WHLIknsDtMv
e6FOjrvrWv1SvjSgnufBM6ghxLBIRXfSxrAQ1/ilNssIAs4Dy6US1tfGqYfMnncCNXjh73cyTPPz
CloOwnR1zD393vapk1yG6dyeZ0Phbr1QWobZZUwPyOKqQ2WAdm9f85XBY+dMSvx74cm+B4AO6t6Z
WeMIZkcBE/ASyD7/VYjW+/IX4rWWYMMFPVncpasgH976N6CwMIoDZdqdXwYl6WHuS/BSWLEMTlz3
I6poQTomeEIwKgc2415JiGGLvqX0f0mu4ffLfQYNvRmRXh86SFTOTxsDQgo0jOA8KpZEDHPuxNOc
KvsZzw3cSaYv7nxgPBICkH4+eI3fCdKwYLegvwG87r9BETPx3OCiAzzgXk3CR+DxykxnoiSDPzrM
sQJ1iXHiA/ymbmiEYEPIHlyxfzrA4wLAibR3jZB+Z62MqFAJQ7E7O4I+mkJqm6dzpNlMaGvWlmgz
tkJyrR4+GKQT0M9KlISxG+Na/JsxL6wKoKf4tXvVrIlOk3J4/0W6j2DtTkiGaMTIFPsJc37E78/V
YnLNpIumXcpVZXT6KsbnGUkmdGdhogTtv67f9ZEacFWWmCSZtxjtnnr2rl7ep8Q32rIdXccQOIvz
4IaLRhB3SPZGN+8xsBbNrllUI5ZylD4IojqQ0kzXteCxUsAAgiFTTfvdrmBABvXqTiYcIgQ2uQsr
rBlQLymPbvSttgCEThQnVsH6msUNa9wIcMoIHz3WmgfuzvrYGZZrMtt//x0dh2L8iFxA4ODrqMQm
eXxmv8RlVP9GZlDCGrvOKNIQeuqoVN5Au3nZEzoPinwxFWLAARZJKhLl485M7CsN34lZqPr0AaRe
0Qf6rlfFjDM5we4Qr9ZYYYZA7/uHZiFY1SDvA9qixkhWmv2Sj/v3TIj9tJU5X0O9Ip2PRwncfFSQ
0h7aG3hg6nh/QAr3q29ETixSx1nAsu2C4ho51yyomfXAvQGqYNWF0wzmirQ5BCoABdtO7TbIO9sY
BfdSKE1n5L0DpIrVDc2KDDZ8/pMiGFBH8UpGsenhm/h+zIBC6blbQ8fL/QsOsMqI/6dqJiIWtqvt
2/0BHwsUTp3eFSEXwiAHVE6IbFZ3woG93fS7BMJ9xXEYYYngdh+UeeAg5FkTlL6pSVcekwR1mLz3
gjRlBxlkEWxRPlh96zAoUEWFOZP1cLB4390H852KxBJ48B67tE3UGAP45FC0gErpPxDyFFQ+C1HD
QeWnuoeqPdSYop6eofqX80RhQF2RtYejdjC9PPMMtNlT9D38DqsHVCVI7VeBUgVGHr5w/b75XfCG
WYB92ZO79sNTaF9qhs1APYy2F3ug+Fk3aXgJFvPqifVCPrqfh3w3W1eMo6/+dXHMaYJL0F5Y+DYe
FCj7lxoBsv7Ud1kssBh2opON1xPgGdQ5IVChNwFGmNuZhVHSiTyafXHvbxxuHOQ/zmvkhh7lKq12
mrZicy2efvfT8EgBhILKoez6djXDagvLZoerd1Og3Qw66ejwMWFWqB1V8dHBgidWSWbZ0QnHTDIY
6rRUgSLGT3oGh10u9Da6qVOtXLCtxhyk6bpFS1wHW1su2luin+dlNbSxTZXjMTcndZorEzZ2K1dm
i2biyLxNFHWhlPt7ubgCzCvgwHLc2agqR+LdjG7094lqauE0PQd5pjYdKYQbWOpC8Ckp1Nsp4pOz
J9INxco8rtViZQMlY9JouQsqJAg0HDWceWsvm0v4xLx1ddTdJ771QJA2HFVDbbGBZY41qIviKcyy
VvfxekZLVA+vWXi9g1MLoVB15h0miou4O587MPdYd8M86nwd/yHrgJRCIUPi6PQg76kwuzlkhLue
PaQPSPBoG2j0BaV8BHi+HzMgB0zSlQi1o09Djoe9OHYI+pxfdds9wbkoSR3+QuNph0B1AOl0xYDN
mYN+m3AlxhjKHd0Ltj3WjhI21jsjkGyA3JoZ2D9jg+0T3kUAL/G/s5Jikn/RXaoFxY2hsVYxoBEc
eAo7l5NF6QQZVabEN9zSS3yeW4PHlALmSEusvR5nY62fxiC1plSFoXOUS5SL3v8ArUjRHS2U9T0o
sAGVmDtb0b3woBuCWZmhCbekxDSHick0tjsByaKyus1iXH6f/7gQE6aB5YWizJVqpD6jnhpa/RfA
xBHYxAH0P1h6wI2NHTIe6Ej6nf09OG7B+gVHFEF0KmQ3QOcltr3WjsKrh5xVH4qJh//NBOrqKNta
ECDGD6bpPWdCrwa7CtMQc61f8AvlDNEivfZepl+Ssnr30aDrHBHm9Z6Gx1T6BFwyub7CPAuP6GYh
c2j7JixdzVOJnRxX4Ub2fesmOWV+QjP42gG9qgN7AGgDiAO8w5gDmeBg54E6XuPjYNZuic5y6WfA
7QCIEhylmM0FXUSfBWz7OPmq4bU7FBFqoJ9YGMBKXmnYer2QqwIMEvD9rHh3NcDUCEVZjpTkn5TO
pALSoYRIvCLyYMErkZolBmBk5dGvQYOpAKAFRIuyAY71IaaelC0RXPEDoVJ8Pkg/+Ct0omSg9/TX
6EhURyOLsIqoaByBbZ0DqTOoUnK4gPYS640rRasWnZQnik14hjIRQRlt5jqau7kHMdHZq78aolO/
grIhKCUZT96GHC5SbVTRDm654jy1DQQnkcfgRf4zRvCEyn94qv4yUPIFQpcNb4X+xH89vnxb6CJ4
MEI7SYYqdDpFmY0IEDEM1BtUSMuHWZcq4mGsxKloKukokehTa04ZGZdrZk68JQiDyUhDLb0QpnvQ
rBzNrefmP8h0OrXDEoOs/O4roycp0I+rxxaqPEx67uzmJCsQzcQA0kcBg4Q694Pz9iUly3f8lAKm
K25/JoMN+C3IvGyGqfiG0xRSKYtsKYCaTO7Usuii1CDAbSV4S8lBI321YjBiuiVXVvBWdvgGYsVs
jL+J2PDVBL1PX4kBcURPH+DBfXiN2PBtJYAtkpQAeT91xoxW2ALQ/9TKoFnTMOCdNrfvx+rtU3+U
Mq4ZXqF3qzH+lWQLqd+i0kUqBq5WVAxzSnLjTeOyQhPcMIif0/dZcHcNT2go3oGIjD19/0oxF7Ww
6Z2SHPSp8Do8fKMRxC2cCYoE+HkIWRpjwrj0BaZBqqAbgXy5+QLo0Mh3inodKjU9lICpAW8GUlcm
cbF5UaeVIh+VHCqllHRAs+VugIQTCjQz5GcpM/2jEBT1gigKgtxNgmS03QJFQ8OFEqEMDpznaDjZ
GriHWJYI+kWy7Xr4AKvk0SFSYGlAEMhrrOTwUG1DfU+wJaRaBqIRIs8E9DbawsTzA5IjUkfJAooC
FFB6899+v+9xKQj72J10SVL9G9ImQ0G8OHOyQZKMYRpi8Rm2ARC7wAt2WwB6phskW46z4bKrbhrW
5MHMuJa0jVzNDZ0aoB22trQFs1hARoYaAr9YHPCGfk/SjGcWl0XEp57+CEQVuxFATjXcAgPcVgsE
QvsC2UlGwW5HtVl3R623RY0cvGg7TGOpNCt+0umBTSgFxaWgDNADfEfFdUwHBMFBL5SNvv3RNXqs
FJfjcJI20NBGPHSENFVA+QLXdwcwvqeXvPiNhBFWvGZoIiVADjhEN4nTojH++i4RW68KpNl5H91M
6rmCFYRxwo1N/ko/Z7gmDfT9bCwIAaCpPK7kOlBCmArsR07aSa4Rn66Dxs2YoUP0uBg416jlD9gc
GWynDTb2VOUoarKBdkj7UeFg2xwKYMfG5aBO38IFk658GB8XMuMIhKkYFsM6GHEx/6BLb5cR/EFA
jjrSqbZy1FwnOb98IUAgAQbJUbYBsi5YHIFTBQgl2xXo0HXIFspPcEtScjPabGWQfxCZG+mgokgT
wkIbHVb4wCCxiJ8RfycpTe9i4AnIgtCEPBL8Yb1LOlF2D/rz7/GH0wSIxhi+ygWQQ6QTSGIINQTg
oPIsYDTJeAoSIccBs/xASLEzDqWTFcMGvRek7bmL3p7fB0lqUvSiskUdigHDV+WlI7giFMGkBCYj
+M7fJVkL64WfkriVKP7JNCVtwUQASgRmCOZ1kp9KGeXYdX/mqT90iUa6tAaBcovPHjqx4z+MB9xO
yoQI+oATEZQKVRyOhCIcC2j4uAj3iBSZDFVE69miCoKFh08ch/fE3ysgd6cGnFmJFP6wLKRm2L+8
F9kUH706joxc2aeo53CesrUUZKuJCgryub5U4hHL5ov8EKacYu36B22RZhTID8EErURBlYe0hZyx
vMIC6fO6sHVSsi0sETyxPDnxGXrIXvonrSQtRZfQyN1J68pZgT5mL6gzAybhVkCPfn5aVtpRzvmv
fd8cq3yCv9JJHv5fS0hbVNxTaHFgRgrbFng9tyd+445NK9SRGIsKFuY1l5Z+yF8B6chrvGciLfXX
4i3Hj/IVwAFCUbA3nAnvJ2Dtbxs2K9OVXEaK3TwQ4MQBRGw/OqRr/x4UsjjALu7Xgj4QCANABhQA
D+xemk3GpgwWuhQoQHxn2QWJICpfbK7+Dxf0QQTxXMaW/I0p1OjhMoJpELv79D5wVNI/JCb5uKJS
VOSt2VguPJUE9pLyXfaHydJnYgCyLONSbqPS+lzvqbStqVPJg6uA57icgeXpY0CpPKO7+xRAKUnf
/0GkJ5UsauNYAZAC+hTjA6m6A3R1EVbjEskm5RhkfwKQ+tvJnVcAhftWwqXnb3Q+Wo8GRxyNE5Mb
M5fg8xea+q/FpM3+YCAiYkYVDIxK+TlVuYH8nfAfXkW6v8mXIL+NwP7Nf7gh34Prv3sGz6Mc0NYb
XgPxkTHrv6neozE5zkMLj1KbLlnJEdDpwL3wcPoaE6RO/Aftgp8IEPBcBnzNIKW5GRjSeeU2DaGD
TxPt8S5UZdBXSaWT+gwyPgEylHY50u3ZGh0b6ATtKVOB/KQFechUIloZMq1Ip2YPnqjU3z4Dr0Z2
B6l62kGOTVrhwnkSOnMWgD7QCkV/fUfYK39+cbAyV+SEuryFE5KDL3k7vZqDFnl8FEjdA7lWyYG+
eIUgdySvySnyE0q1nAbKXtw8JbPeenKjFE1KGfGMD/B48ky+/71PfgPuNZSm+u89NItc1j9w7N8d
rJPIyJQme3mdhFTEUAZOJ5GO8PfFPfSvr8h0y72dl7D7lu/0F5ky5JGN7an0IRkMorcnvbxxEaJh
4vrbkTyjb/33fgkyZaumRDr///jb0f//bo/MKZeFWVouJqIDHKU8pxPvZc7+33e+aAWZ1aTzCWZQ
OhwmnFwK6ZqodP43Z8hPUu38BXxlHyw2XUG2iXAP25J5Tzrd308Om7hPZiuZC//2JK/K3ebvN+lq
n9Pjs3+n+XcH+Aw1/paOxLBetk6IQWRAfIAht2wN0XdeAbTz4YzB2khkspHOWw3zs+sfbZQ1ok46
aS9+6oyurLidb1ufXRnN3GEd5OmcEcUJHdMx2JKtS+VagdADQEZzqWWr2K5apIECDEaRm9Y3Wqz9
CoDY7BfjFm4/JW/q2SC7+W+cfcvBJg9tD199owOtg3bNfcD8ZOgA+bKT8uf9Y5OU2/saQIW9+qMQ
Bc9Zcdcoz5PDLWf5/KH7FDSMNziG+8E7RffCvR1AOpNKpcLsQhPf5QAGYwQ/gjvQIvLDQW7EJgY6
INicmx877tb04nD8z8alnNRAdIw31Fmk6IdUTm8Vrzre2NcJorTJ4eg/kG7dmZ7meOY1gPh59NRD
qEq5n6gNeJHjNZNrHyFVE65AqqJVnFIquM8QaiOZXnD3PIVPnJ2fSbkEQwCx9k+bLHNB5D3x6slj
kLvnVbeifGUmpTOEwZHv1W8ZdSwMYWVM8Q8PrR16tVcq74aH+Y+CGiOLCShjtzGO578or1tO+Kw9
CB3Kt5ZG2hDCx6NHgg7Ovc0sUAjD6oy6Yxfl3oxOjJsQtcMN9mYxK+W6Bz8IfQXdQiXHPyBbGB4Z
+ctiiCXu5DRrN/dNm+QAvn4R2mjnVSdswfF9HV8kVfSpjbQWKVLvq/hO94/FZfL4sfuYvbZiNgEy
BsNQm/uLCi3cva8ur56JJp5FxkpM5sgGv6Puty3Z1wrnFSgPeyQBr7MnKARzRx5a2VFUN766Bg3q
GZGzaGbZuplWX9rEZjbVQlpW2VdkPQDeB8/Ne3/b30mT7h3g8Xu6IdyUkpKgAyxyLzap+poENyzW
DLmZpb1uR5c9JIJ+s4OkUO46X83ultzmxT8CQcIXlIOpcRvKEWuZ+RNE5TxTAdTzR4paWBtKFasG
aKpcqdm2kxJgXPCsWR8UBND9HDmnbG2eQEs0ZCw0TA6+8qEaducaht4mK01gXEUdvTLXJPElJhtD
B0NKfKqg1A/lApEbuqv+rZ7e69XrhqDR4AVBGWAOoE7yENSSAMQWs6OZXJESLWaVER3fE9C/6+zQ
t9BQp/6JqATGBx2vVbxXET3bkJTvMywA7LwDY5CXHoDi61cBd9BeQSVsWmCj2fTkwpfXbMhkwT0N
SqgPkjOHP3z/yr+acUsJUsJDZyDpqHdcDNVv/Z856U5v8NJkpXaNqFENYe3BdwuO6ozUfZccj4ZR
jVclJnH/e6n8Q2ZTVwPDim/WJLMm5juyz3VUiVdokHZQHAl1dEC0PtIZRz06HfdnJmKAXzpUWLRO
lVcEB/ukj/FCuAMTPE4sLBuN0dOYqK/+M+tfSF4Yt1jtDp6dvtgvIbeR/RQI9Wr9ygZVevWK80jT
IgfkAjF1d3CEPFXssEO2AXLoyBWV8y7MbSuoj9PTcZcGzXn2OlIiOPvqj5MO69jOjtgAs77OsUWi
qBCqAGIGNyVU31vglaYl8kfaHNnyEho2wkkRiVSMNfJQDyu0SY4xUubDVT0kJ4/y/eWbFE0+hFPx
hehNdFYGFco3MEirr8pwO4ExAW5iZfGF9kD1EwwLepyzct1BHw3sEyoOhBRlSPFAwWHtK0s6eDOo
ZMOpOKFYNAczwwvdiTm6Dh8ra65vIcT8O9z6GJYYVJDBu7z89g1o0wfu0iXxV7tK1UNP4jFQw/vw
ETsL44uyUVf3tI/cFegEFc9f3ePjJ0jTeoJYMOTjq/vSvQsriU7f1qLsEEDR6QyNPf5KVAC/KFHA
FQEW9IhI1oMgd+9V6l6Rjbi93MdNpNMPlU5ZwO1S9CPL9lbCDjkszoN4wvIFxwNSE6wCeCaSoERf
1VQFedY2rvHjUBZvhaBsrbrj96IxgOrunj93FhgrsfFcOiu5SRRRSR6xnTZpcC5c3mSRdQG7CLiS
kkzcIZUAge2ddEc6BDWBP92XmS30aZLjZ0Bp59EbwEc5eE/fU31UJwoL6yrAlWpRf3UL8ApnIZYr
Uyfzz3iVI1SlZaG1IWX4hIJm/Fid+JWFd7uvp+PjfdE89hcsmLCPP87ybIenALl8tETUjwMcBBAo
I4DRyCuAWIb5UGsecggIy92rCPbWEwkWfdrAODRQACgiG41E2GPk7zqgBlM1tBEPtW54UrnVtNoe
5qVfTJgAbDQqNofBmQSkQh4c/awLeOGG7K7bufuXBu83KjFeCSQFEUVEi5sA6tkbzQ4A+AeE8R59
KsH+7atqxS4vJQAoeiisZtjQWivMR2f8boKwQwiH4s3PEQI5V3h8nB1+XoDyS1cZngFbUe/B9Ac3
UggCVIiYYR042W528J6R/Yi60ElfRA0BUQjYvdKJcMTCQAO7VVzQsZYV6dUGuhtA/ix4q96t8rtv
T6O00fY7oXPxcM/othDg0B3EusbP3E78RmKU0QshDRzg77X2KCByCPxvV+YAsevX13GJ6yHxR+4I
atAZqT8UJM5r4J8kak0sDHpmFnIXS/cNrorWrwLch0i7dNGQeK0o2BoXzzACU1qzlybvwAzuY3vD
2ZPBBBnICrWZE1DVZJ/2mGWpRFVZCJ6wQP1wj9RR0OCRJEDFBlrkSg+QuQ2Q4fKwdqhW2i8faamc
KwHKsR44EIqZPE+cZXf69l5IvCEFyp1yCNhRASnaU5Ckomh68BglDBEdUVX3sLFWj8TgRiZRQi8/
DwzMBes+32+JSraSxCV69CecSFwD2kKS4cb5GJZDI9ZcbILcIjwDN4KO6NZDuMqsRgGfRm+wd68Q
yAc+DksVg6cUHcixWY2r+1a99kH6qtWkaw6vj6QsQoRuOt3hWXOPONkb5KQwFCi/dXJcFGUonaEb
YHvINlM73LyJ7iFKsnBgvzaFKJd6Euo+kCO1QVH0saF5/ajUnvCmg1O9UQkxIB2j3L/LE2v9gFhr
7JomrEBJ49yazVsjsczRKZ8Xz8GFrBljv7O4tIvUQDhioCMwfJsfqlVKIoBe4bTB8eBfH16HRu9G
Ncv6bNChAPGYGuC37X7zHL6e8RVHhdy/afHd2RUn6lfW5pUucdsrHlGr/5owtE0jSLthCSArsk/9
FmFcZWS+l8Zpa7+XtTLJ0nHlLJ/pPG/WRhU3gMARAHqG5PT1mDop/9+/xQMl/wjzijT1O3ZoWX21
mpFa0Dbq2wN8zX8qbXwn+44YBm+EjpQ4lI9zlwKhZBrJcz9tV4dQs8jxMrmAsY1oubLvGPuOvTxV
w6Mxe6hTBw1scFjZt2pu3uridBvcKzxU4ASwtnsPng6IoOWtordN6wavjqBEndG/mIPSGWdQ/tqE
ImrnuH2c+mo3drLvO+wmvHCM4EnZ7jjU7GXZbDN84tLXEg2SJzU1PV1TKG3T+IyGAcqtt8GhTR4Z
yu39Iyu42ziv54ozf+WzmvDWUYfi+lIP6nx2eqGVgv186t/tqKTqSvSMmYQDkTpJH8OC7F4aIxvZ
gS2Txhd1UT02nB6vtirRmmZFL3VFfR8nGRt6ApUDq5/nMxNfSCTDj1v18ts44wJHrmKUXf9Vun/h
aESGb6ZTm1XKfdY2kHYpalWxo8+sbPZuEirMHNu5nnMXKae5tSsfuxv859O8zr7T0/ygTm/d8FXF
p9dSwUWjsOGsjjn8DK2T6+BsL7PXMvuogxoZIlhxbkfncuRwS+VUimmr75+3Sa4BCebThrW8PjbP
U/x64Ce5fzx2xWNzKFYXZ8zh3KAu4NHSQpd25uVrWR+WZneRKaOmO82N2YUENRS8Nnp3v5BlvZMk
78aMROcRs0darqvPuu+1WSLv+CA/pbkqzeokR/D6xcjsDB/t6HxLXu2Elq3UVeaMX8045w3Forh+
HQ/Lw2NXtxOOJ7v8EkWBYliaNrU1Dpwpx3ijYQ6Ig19VFAuIq5jLdL6eLxAFjdQ+4RJoREZ1UNDh
S+8It64THIzg1QT0fpGxYVWFZrzp3ckPnwLuY8X/EHVeS4prSxp+IiIASQjdyhuEt3VDYIVwMjiJ
p58v6T0zh646vauroJBZKzN/V9rdq93OsehgdqOyOgFM1OYdMQiINvz5m0OiiPA/OOm6paD1w8AL
lOzrN0EVDdYe9wSVv0UIppszAVOsZ2er8Nwoqx6OSBwYlF3c5VX3cwZiNy4/r6m66zTgL1XdLxhV
YWB/tevq7y5pM3ijE0/Lvmqm85QxEtkTuFR//Q8Qzc1rJfw+8jR8Vpjksh7+/rA23nu8wLP0712v
LPn2bV76/Em+/knZN7Ipz86b4E+Tev/c4zO3TFuLCpUSt2HQPD8hjPKL0OKcS1oX5WZn8H2gC6hp
gPPEi4kHamRGhaX7YQNLF/Vro+WjdmvaPU9SbvZcfmN+hcf1eG4fFBWb2dMLhtGbSqMD5Gtg5tNA
JNGyNBDFh0TEUVpl+MHeWwe9s+b69jTsPtcp5Bek+De2JL0o7Dc/dSbs6NGC1JRQIXB+7muEtl+/
/CxaMKgrB77OV3E+xvCc0qhxbnaNtHcm16fVm1T1sJ0uMpbETnDT2TxciA0YwSY0KuLYtxDKDjX4
bf9guznRzH7j7jmEWwPcoAwLiCoXSRsi2UIM4s4OtDmwc58pqCtSGdEbcaaZnBqwqolojO9Wgz1P
ZEvQ0H/kOCQXkZqHEMkZ1GNJVoonG2OPd580oh1oISaoJIGWYz23kARQenKYTlgeeuXoBIUoRrJC
G4yuRp0/UldK89Lszij7XzwbU9AJU4kbWNQG/hY2sQpebDBu53yjskoRI7NRClI6NtomlkrfXqMP
lnbblD1umxRSJ4obAn9whntKMVNa5V86aGO2MMAPtLHPjmBiCQ4EHVNfYoR33eP1Cqm/IYUELm/D
WjehmgmRjN8H31BtntPuAln/qSgeRh/+mfAizNuR7WUme+O3LcGz2abCjK9llqtqr69IQC0P5yH2
mAFRrCBpW20G/d8wsaZx2tB/azA/kMpDA7lo75a6zWmBs52vHdZw/tOJGmfjmm6GUGjK3Uk5y+fv
EQOI7pKNmIlA/0lhC2XG2OtLY5ce0Z5jFteYvHx10d1edtVfulJmDeawf9fZesy3TbNBjcOP6HlP
vc/8cQTmcLlGPGNK7545vB2m1xt84CwGJb6xfU4Zs0we/YZuFrEA/PMCr3F98DmSOcUMpmIlE0NX
2EtN8C0azkTkF4e7ap4Pmj0iCY1ck453ixi/cHlQxbGnIqJB5teYXHt3uHvDapbHygST8q8czHTD
mT6v1NlpKCOaCNnLOaQxKXgKblp+Xwga+/vuPEKEz+LGgZ8zEWIgUMfGTvW+uH5Mu84r4hambg3X
nLDxY5DtGaGfQUeZYqGYwkF2W/4UffMrvpIc30zSd5VtPUt8HLZ5KzSVa7KyTJzoaC9XbwoZ8uls
nkP/uRcrcvfdovOQcQH1RdAerWvrtCJFS39bb+INqZMLW5uo6NF4E604fZn4jXUwrODMZRrKuuxY
DJql9V2yZuMzRRP0leC8b4c0EjMjJ2jOJfwEvphAGwHx9F4+tXrdO7EXmNwCOAYn8Jmm7cX3Lxl0
ORRbphqbmgz3RoCbrgKvzGyE91HjDBu8GnMnseNUs/ptKYenOA5xaaPmm3zn6PbGz8WQJuNiX8N0
1zWfc5qGe/hmZjJtjmjWWjjtiofZMxA7x4CDdutfxm/6ApwqQr5BWbQbVH5iEp/3yt6yPWqwd/4O
O8xYEnVi5WW15xreiYQDY91cHxuD87S7oEH/3CG11710xe5I6E12fICNzG5o6kda2JzeZBvSd2t0
7TscNBh3dTHi0iws2WGjTNhgIStRj6Thc6E/mHawpmuTFCZNamJULos1Bey2W4lhPiu53wKUpScK
1AFhcwxxOtZ58AIlGOdwCAoxHFKBTWb4BTX3j5aNe1RtF8R94EF2t9dHDBPZmk8HKMiNqMsYAS2O
qfZBysDKvq4C04yawZ19zDmjC2QKWiAwl4gXHpF0FURXIpO5AoWvPQZBP7UtfrzQKNYxBs8uCiH3
L2MhJkWHOS9kVqATUrr99vBrLgVAZNcDQ2rxM4w+EMrf4tYWr8Tld5dsgBRDdZx7dfjx1QjbGEZM
22RyjY2g3pZoOJ+Cbo+BsewqVl3sl1FpkM4KdEYM1eATwjsAEbI0E7Suw4bQWUCzds4QxvuYLZq9
2WR0MXnjpf2HZ6DT9KLMQXWBqiGFUdGwZ7VbD3YPt4eUAF/Lwu/QOTGimDTDbw8HFI6RQALFUcb6
AOzhJ+zE1+ACcPzoV4RVAAUGtTVBDzJAXeBQxsO8b3siWMWxYsS80L4hbHfVCFJ3/E/3WWAD2hl3
nRMTXOFplMFjdB6sg9z9BkoEnTc62e9IwbiQufUSz6no66PNtQpfDXW3sRUd9QWE7uKpvAeEBF0k
MqhBcc7DpdSE9ScK5ahF0Pz4Eh8OGdxtTGF8umoEzC1wP3bVMQxB3CK+gYBD/wzAFF5PcaFNVZA1
KDURuTKfjZ54CXxjJgpPD90YesQaqekpYCZdylUB7DJmWM2GsldFk4EEZYbiYJsMbtt2mAM5wWzp
dWLsFt17/IIfdBnTBEFLvYxRjweETlgZFjp4cdmnAfWHleC/zATM2y1I10Bk0MCwksIOwOBA/8sl
p0QJ6nWyVXZj1VEdzVcWutuxXn/iW4CHRoQxCCyy0wBYCB4ChyIixxI8jnwRxOOAEQwTXKBKHHs0
Nxl1Am7McaOPdX0MtTo9vJmMgSG9o3ZAM4sfG9iDk25IsXeoAslIMfot/3flQTIqnL8XIhiIVtQh
rzCdYyKv9zLiFb0iYs7Ib1banT6zeHKpCRVGC9cglSzBfBrvOlDbGzsbSRUelQFnh/zCYSC/PugJ
nhusFw0rjZM49fRxHn3HwOP96xJ0dN+BWKX7idMZtgP4c7DwsOngFnxHw/akip7+utfc47BEaWrW
+zwSsyO86XySH/hbiRFAc2LE6H4ilHchlH40FG90FcUSkQcOTU6F9wphR1twNVy1oYpe7Ddhkeug
tfbUedWYKdDQ2ATE3OohW+bDPNdRp+7Y75oxCqzZY3d2gqj2R+f3cZhe533WZGpeSKv0p43Eqd+b
s9LDB5ki9vwM2XyVbIC1fVeL0nxvNNwEtKHY5cVIQ/PdoeFoYPxB2fQgd5BLkHKKORp3XBlfBhLD
neMVWUf3j8/Cyzy/S1qCz+oHRLCop/xXl3WT884dBnIA05aONcVhxqXrJSfoLIkAHZJdCUv1EV31
kW20aJ5MxpMZFTTN/E5f1tDkbnPsimppf+p+qgLzcDM0Rw2QaLTQNdJcTXWKLCLegvxgtucORiH4
KtxBBUzGXgpch8xZRwaLCxQTPEDgSV/9737db44oMpleXw+VJgGQBWPWympcHOUCQdSGc85UGZoy
IkleSydh/G4aCx1OUCRmaYxme1jbzioU2hg3Y9oM9IcmLWTvg6wJiuc3Z6+YVAgbCx330n9h7qG5
TzBbfH9WCVlSgL7O6YDGASFnRsdtIyyOMV9z3gjtsZbDFwHjWvaO0ejpCY5OtL2zQzgDix65FwU5
knjQZ0GsCWwjVe/RZzwVYTxAcCe1EaF7Q5L8fKEEf2AZnoaMfoO830Gn9EXIUHrVARuEVbZh9SOx
rRM/0MQ3pwhMHe2grC6bfKrGapyOmzNME0mZN2A/ss0Lzpn21EDDCBZn7DcpVfSMmGNS8H0WsPRb
GIN4b0nbGmNX5ijLU6D+0cYAN1A0MV6+oaxO0L1pijk/eWvIWW//etDxzcMZ218a2Aq+ySDTgpIi
bXzfF3/Y9s5Pq/MUkibRtxP6jNfD0gENOPTxzb31wAETuYkly968DQzCZowhHlC+TvkzqmJjWLPU
IoJwzr24s0G5v4roSt3rXpyeMAewHwHwavhi31BHzOJwtwHc6D/gyIwp39TN+pgP8fzL4jMekp+4
HWTB1cdFmFg42gbyRTy8jGR7B0SjxMLC3aE+vEU1uvImOUegGdfpNXgcKVWoJ7GpyG2KqMf83YNK
iHBxV2LWjOPg4hwURxxGAyWAFLQkEGhUO+uQ3PchCt+4s+34YAiEqHWZY77Cy6ZaQpjumpfx4EHW
TxoxIaT3aCzwiEtHD6+xeEFJx6598IJ7hpkBQ7EQd0XG1yWAPohXAhvZKlTJ5a3a1ueFnxNE9jMi
75+TOD6qYCLwd/fgAh82w8RaQ6GA/DGhllsTEixowQcYpmPi4HalTi0cYLiKCu9PHdP7tDQaTeeO
lRbNzODot2ktFh+CMnGjDV7hK+zG0OE4E9wsQmwCFP95oXDwSW1ZvEbYlXcdXl3Zc9wqpnnC1QHr
PF/skdWEPILBEUzVCjQQdLiwGuDvfzVkyFk6e23OAPy6KErg79eJGGeDRSk7XKk4KcBNdHVQxwmC
p4WmgaEmZBL8cagsKVobH3HxflEa3JCjFePX6HUIWLIvB0C19dlpbdk+GJyQyg6xRWXeIf6+hEYr
DOrpdD9ukbkZotjKMwzydFlckAyIjV4JT6DpKZw8xXysLe6GZLE+ljgrR5TroEn00uh02htSvfQ1
We/k0sgyo5NUwg4FwXDz3bKOPaFzEtXIcvYYpBN03J9tB/GOleMLvaQ0zw7No6KzJTBkEg+vtGN2
tmjmThykDfI5ysExENjj2J5BQCB0D5eavg558nBtO6cmhU4wGIDV3izzMEVOyVpECOecwPMXfTEX
2xLUPaUsPVBJP2nauWt1MfEjKEgxhFnPoWcUS2/7ZUyrsw/ZRRfWzYMKp+uAmF6wc+IiYgvRzUZT
9kR4FdURjCKxnpu22wyUPi7cDZIfUS4QMXBl2gK96UX4h2Ws7RNuJ0De+3u7f1WAPHu3X+hRwWAz
QDURv9/0CD6fsTh/wsD+NIYy32Js6Uq0xWmqjjL2mmxuYEFpMQ0liaj2bnMUSKfSp9nrVM611/Bv
88zhWzFo6117fO2mmWcoNk9PbW6Ss782ortmPTCOfY/OQIvNdLDGIAJKDNRf/C0VCFyMstuOSm45
tvbdFy5XjxkoMeVTAxejl3cfYG0Fbf0WGqinxxLdSNkGFWelHos5bv6NHitpa7W2HmFrd3/DqXhd
bOzK7e5K2aKB8NEJPkOieW9T8O3TEu+I+ecvrWl21sT4lNYVf3kQmx2BYyBZI7jgpyHypBZhkQwi
XkQmii075ozoKnErR6PSZKYkF8Ujbh9QShD4nERPkK5r0Nx85lzp9HsflBb7jGvE5wSw+jAMHLU9
JlaQ1jrU+a1ptUDY9l2ATXztG1+hW/0Uhzcb2FZv2+UU+UHXbn4hDOPguGlewtu8ZjDCvJDtA2lK
71J4nRlLmDHJfBSi+VK+oQ5x41qHGS1cCKwukcF4366HnSHkHPIEfVo5vFEIp6dtmHfDZ0+hTkB2
k5GzVol/PG+fk03M3pzVXbvbSfCi/7GMHU0Hc9fBd/LepeP2RkkdzoPmJ39IaXUXzG2JyetpgCAL
FP6EXoNmgLtG65NlSr8wpcfeIkzrp7N1wMdUJzi+M0g8lDR+5au2gTo2A+Y0xCaD8EE8Uh7TK94U
V+8ywXvChoqjpVjP+1eoQajCewlR4t9xEbRYZwngQusUaKHGfxT0PjhXYK5fOKdTeKFj//tgysOU
q21rxwou01Rd9tpt6vuLanUT53PCn13MOYrdGsiRbYBKjJIKbPnmXPg+8tBAYbN554lq1DY2Btof
lNea2cWyh/pk9mAOh4Ri2tgUFD/3sOa6glYwbdHEsF5iw8a9XFoqUVIYFZO5AZGZWBWqw8q7k8lK
nNzbuVNMvt3LAflbdnGSsFq8YSrDroW5iO0RvfDaVrpuNxFn4zVaZoS8XTPHTquSDYtgaJRIaP90
NXjBMI7Pg6Y8E/X0C+sYkkjJRMG2mlupMB8ceMySMBCcfRfP7XORb/VZNepO0sDYtMbdqRK/wY6E
1ZVcXSg3Gh0Js9S92iZvsES+SpHTAXu8rZSOqUIOY/zbtpkmQ/U6Nf1u6Z+PZ+Sj9ATXbY1TJtcy
q+H+zVFoWxdWaVyOwZQREQFJDxTvTd0Nv7BlzzgRmnOfJ4GKoHJ733YIlCTzkgDOZ7/qfyZNMC7z
nUdguILsNpxMc+rmkPDcECT2SW3LjQJV/zJtfOMLxhwZjgZ0PcXLv6PuWbxWnKsXsytxiu0iIZQK
3eQ8LvLSfNFSMSf+2EntZl1S390rPIST3VSsjljlOC8CL59H/a8FZEnsVWJfo2qsfaFeWWwCnOcU
llDcmKuvgDReXNmu9u7UVwfaH9dQyqia8RcDQ/JC8IykvjT1v3oAuoHH0HlUPvvJ2Ts/h2VGQhnq
abonDhuldUt3k7PdeTneBUYn88mXC1fl9vbTs5evwSY2dXvSbfdbWvjCGQA1WW7u2D40mGrQYiCU
YaG23hujF55aH7Ma8QUKrHfUWfHjbDLnlsNh6baZPWKual56HW4M9zQvwAfM4WuZEvLJf+t26eSs
+XMtt544RniaZEhyJo6nuaSEWgU8jco7oT3DWZAUnHG9uTh1ZelKQEpcv4xOz6OXm7PwqH+QmWHv
dHjH9CjpSkb+45wY0sweM3DAyO3hPh0tkXTr7p5fsb1KYgxvxRvHpm/3mkQ04d7iPvonSXs5swHs
C0u3oFC4PBldDzf5+W43e30YCkeOP267nLdkepmeI2UuLT69UoVkTob05Yb5cnQjjYQC4HnAxzQ2
epB0MOl8YNfPbC4/CEZFJbUw9soQza+yKsRZJx10xbT+PaLuTpbp8tMl4Rp0IXqPEnw49vwy0CTS
lRHehkZNLCfEuOMZBx32c8ojzBjxkae3S80P6ZzXsYP58Yv5LKND7KOm32NnVy9bJS7IqEDlbQzv
C9VW3c+k5XClo1k/b54Uh9hTEaj6nDWDegjjl9k6RBn8gYGZ7W7w5NolMddv4VZwCXa5QwoScx/c
4l0cI9jniGxqLruT9kSLz8S+MouI7n69ZAuxk1gN1kHyVy3yiAzgeSOuRqQ5OY1NPeQet0nt6NVx
FncgSr6dlPxZGn+HN9hPpoliaQweKFjH6ykMFf7WXJHGocO0JC4BWziHiqxDMx1zrauQmoMHw2aa
Iq+7Sj6jtS3rB5tJIkNU/Ww9I2N81bwSTjhUzbMHdawoZi8s37gKLhTkQ8q7B356i9Y2ELVnvjqR
t1GRUuIqPgLo64RdKGwtsp81ee2VC26qMqKygqJPZuXxs4NtmGEfreC9BI8D668+gtPw8zFzUTYS
OR19PsFbDzsfvzic2vDHfLwXtcXDe5MOSG9ydjX48HhghLk4v+PfjRU+e8WWivvinBFXtJ1mxdod
8PfiryLu4WTi6k1hwLdBpps1+YX7GE8Ro/0OCgs0inEQ9CgLBT7w7qCJPySr14S1/PoyYTVYGesE
wsXnsC2erozulS0icL+xLfq6qzrpyGCWnfvN4GPjUOGX/tPPPMIScBXhHGF5ojm5j38j6bIvVwdU
CDMMGrJle9Vd3cmJZVZFnX9iTyA/CCnl7Y99hwP9QXEPZ0zCbDT8/BzOJQN9TBuKP7YblQICRBxh
CkpW29h+A30LS6AyO5vTEt//EwgFmHRUUrWiruU/4OEwGlQdcYAlGiu+c/BGJcWLzWtfDtX2vQV2
hGXL3Ey2WN1s7lmMu7iKvSAQmW3FEstyxvRM55FqT7QhQSFMDrQhdiZUFGTRR3mob6AQncfvDdsI
I1zU1F+vWyw/Oa9d8pOMkmmrKjLyRvg8/GEoXLQtmTcWwnoCjgIMYSk90BNWm9ahDgQlS83r+Nl/
9zM6mI8pVB8ubbPGqcYvhpdVd9npncZFCZ2mzY2M/h0XnB53Pn4VKLoK+7NiIy7NO5eb0zENT1J7
733xq6ldiNcYPCRuaWX2DRtAwrDstgupEn9JwzvBYPSaEf119GHyd7WaUR6LE2GOHeA5rhlLR1gA
xrp9j2HvDcSzUAaBJRS2wsf4kGEzRm9+w9Xthk+iH/Q2YGb7DPj5HYqj0JrXUxwIQyyKDAPjD3ML
7ojRPW702MUjagz78YJ39LG7jGWY3nkZY4f14NRnwucpcdZjyzg+8AV69LB7GatR7f8Qtoa/fO+g
oGD4UxNOdOur4Gmqd+rliH4Mv1o1+3rwdMVAS1yQxq/FdXYa3SY41KCaYj/Fk4NCcXTbt+ZNRnVd
MT5qYIsZ1RHVQrov9hgCgqhhlFRZbdqnt9VGxEBzhfX3VJkX0ySxM9XSINCSsc4U8rDmSWbEosBf
pszYXJbYllnA2biU1ZG6eASNEWSs17QyLBChjL2VIukVsKsAPr5YJpRAz8WMBXj8OtOH+eyxvc+4
fkryTfaMA6/0RycOPtmZT65vAqyVjfIe6Jp9EUa7nXSC+h2CbDbwCIBm2I6YduzWGMO69H1Whz6h
GDZx9SUTpDHJ4cap01YzKOeUQex8j95niRMBaLUWUkGoQw3L0D6FD5FFVYZRyOF8bBwurWP76TUO
lCAJSz7/rPUVTPEBXAhZ+aU9seQS3vDcQ9AyBhrDMcP/MDlmskXYD4OkKU2gUoxQPj+Yyr4t9VBQ
9jxFHt6aXq4Oa0B9sb+Gm5wC6eoaVN0Q3fGhvg9Ou5uv+W0A1qeFXbXKLkqtvrmRMgIwQMYXIBLi
QETYfJmx2eH8Mdub++q5F0iLSTK/dktSADsEt8RvzQOxep37mpMqVjoloqC5rEKCEQN5ofYGwCtD
e7vJb0zv01AB0K17t5mWuq3pdfiY83LXIYlawOhT8EveNSA1CDiWF0rYWK7xEvg6T8Mrp+sKp1RM
Ys/uB54c0yV+nS6TW6sbNFeMJ65Eb73MNom08PZDPinEUsEdqGliaTAhrgCguzcFtiNQx7rrF2tP
n6cJU8cm8OUHMquGqsfnfnpWGJqcotbXgSpx9iuPf2Dl+gR8ajArD9r//QBeK5Bbn39NbBA9jQOh
JoML/Ja06bBQNz8Wc4PmR1ZNal8ZwHSxKXGVk1skfk2yFbRcJpYwDq5W0mMpPTccKIsQE7FdYk3N
EUErFgsqyxaeKjBlZ9WbQSV+LhP6a4Y9wICNBWv0bUar33/ZHbsDaXrYRUI5pLAlSjOSRK12oPe1
/gWQwRhTDWDMq3qf7JeqnbnFJzgxFE8zC2eTMnUZsnTd1sPCwoonGeWwIN4ONesLB9HdlStQ59Lu
DDn/jFtIXsFT00LrcIvXrM1UGwNyUY7ViIv+vjjBwGOSzDWOaoGZHUAprdGDfEYcZJC8MO+SDo3G
TJ0iLwBSwbRSkT2/wTSH0VrbKVsWmRipl6k2X+Zokvm4htSHRBzHDevRDdbPsILfVgbfs6/VcbM9
6dyhMQxzAuJ19177WTq+laO03avuYStzHhx5vwrFc6q22Uvus/MBx0Wou0xUJC12dsIXSnL9rh6r
rXUdib2tWP9LSB+LvAWTEoWCGMURcok4Z1PbxMMr7N5cZS2LKOrAYBuhkGnhet2y0mFGyHzTrRzd
U3jhS0CzE3CBqssbXfQTsMdrhfzVq11KT5fgLr4TXVmQWpB1nOuCKi98uUlwwwjrzdf59UN10h7A
eHIgisctsKGTm+0qZDUEiDtYO/U+iplpWDQRtuzcPmbysi6YIqL3oJWBOAS+r1vvkFWHDh0JG6Xc
z2WZa9kqnQd9x8PeDXVr2PmpTb8WTt0HwxruGCQ5i3fIj/r8sPKnz25LzVm7UszIQ8XsjBNf+geq
2KEO5pbGBtgbIg3Ck0ouCXQFB+YWt8Pt8CX6h+rxG/Hbe9kMkCsq4i+AXit6HG5/Lf+BQ37qCLSs
+JdQ394xkKhnzFWY6WIdIVmeYObLKjBcFkPxwheVHlkjP10dBBeUc6JZ/fcQyZsI3cRe/oFFSzoX
Y4E2IB4ok633VH4c1SWbrQC8ZEY0pgw/fbKIwV2WoNHfnohpmRKbU4Au0HBRA/5UfyjTxBBDPsu/
FB7qK/Rqmo/DDl9pYTIN7eH3kEMtH1TN2BOa3LX0VyTeW9oYggAPOR9rn8Piqfy7wXlJY75jJWfo
aXoLxmMWgwpODARvrNjYA8SCjX+TnzUsbIvQOXZtvd/AC7BNc8KQCAgRjGK7Ffz4n6m2PDEj9Ug+
NxzGfebhbe52qo1yxWF2xuNLdwdt3KbutKGT8OxvXkVe698rsRcDtjb4TABwDgoint/62Oh3A3mv
rLTB+Ma/y0thcxofbtZhHVQmFvOru9m7mjv6Lh7wjoPDuB/2Z2HLEadRKi7G7CIChhDGZ4osACmR
eNZbsVCGqgEedfX28mX6YW7Gphl2TafFDfbvqHyoi7hs+6cx8yWsFzGSxk4M5jqC39xiMeHWhQlE
Lf4rtKxsSrlFbQ60YwHr8xAH6H++0jcUFVcHf2kbIoAtJns3Kj2QE75Xs05RB975yZfHbfgzMaPb
LAIxesSACb/hgvs8C27BgygaQlR4vHb6n/732dU7wWIvwTfEbi9Oe+/wyb2VGSYVsccNJmXBMXdw
OSt2DE2gA4drt7mnC3TXLgXsEy17T4uTXtprD1reZ9fCie9tNYPCpkDAm/hh17vKAnbjcsFn0TFG
tdsUa+Sid+q/dfsE3D1a40147l/7jPsM798DA0S+v6RNYTRF+y+PBrh8x/72AZWJPWNQ0GHK8ASK
lvgzyUZjuf7d2+tV5fMRJdQ1dLLE3f80sbQpXOxA0LbKJVbYyqh0xJqdE8aKlvVkBdQ8nceNFVNW
zc6unL+dElu5N8R7WL9otXgAAiAH+NgGppLqrslymm+aru5J7uF9vp6wq17nkD/c7gAHaMM0Rrfg
fbxhu3nuJ8Nr/4MNFo0LS7J81G6FjFfuoofdGr3cj1vCS9BYlC+B4lUhmpHfeqcz7dCtVh+s3U9i
JkbYjYGT+al3XXRsOTT1QP+9RcPJt4ajjJVxc1gPW30gIFs+WK55DTktEKGsN20Gar+RGGWexk1X
rhT992F4z41cO2ILepnK+1SOhgfyxvvVcaJUsOF7AKaHbzYP9Alc9Ry+b3jrcRX9SfjCh++Tg/n5
vRuuN7ewv7hfy2Ujn9ltHwRKrX35WLty4cm4LPx6p6O4A2rO/z+aE4oq/ltCBbAz2jJVUIM2eYQW
7o0klhlY/Xftg2rvdjducybQwSV+R6wB8SWGzgLhRaTWYgQEYThis2LNlM+FtZWwgykWLIeDt+gR
/pCbqw3/W5ub0uQzqwRxc8RFNF0KYM74h18SF0JaHnZW6n0+9LDtUv705CZ/BORTMH/ieThOfKsY
XP5bA6QiPD7nzLAtzLl5QrkXxHtVTgBiDoaqfD8sgJCrC1PSVnhnBaxdXrFgvtmJzs3g1M/nIEsk
XHW5ErEa7ckajNzPw9oUxRoq3wqbReanwcuVO4eb2ZKgBnmI+eI/C0b5m+znxbJYck7wZMTtkhPB
CWEMxBbK9lkyKpJYhefi5qWx7KOyi759ZikwOlnOYAJEfIKKz+6JS5ojxkzMjHz20pnkPIjEX5TT
cANAJ/53p5JzgTKdRZnT91vGZUnHsImHHv+aRZucR33Fn15vtYBs1avdxcJcsFbzhyVcHrKZySlt
bbMDmffOv+1PaDUicgdAZONtkSLXxRxIPsQkqIMuD8Mc573UJgCV/MWVLzA9BX69974MfT2kFNeg
tcOaZnANVC/ZqPTFOdq2F1HwSb9Jr96DbtIZVVgFGRPZyeU7xIuj+Pn+iGsFZh0iNu/iv4+DyIvg
hS6trFgHCKW40ROLBbzUYTLg/AuTSxxIxDhC/hUSMrS2B6Dbw8Htk4aY8puvy09QQ+FSIlFU+APy
nRoPGko6dMwP+OkWvuuFz41BuQBYagpdY77fg0lA5IVkap88jUhTw//ZufOPf0ucU/6oJZhkmtcB
5yzkTI7EUYShD/QvgAzGxOiGh0wF+Rpn2AEP/UZp+F0QlcgTMfSCdAUr9A8GYWt7+VPATQlcFCzv
4xmu1EY0ev/+rFXpGmpiIj98kJIMxMcfaOr06ayC4O1tR2Ar7MmgvcC0wigUKvGgQ6c+KBkXyZws
ruOU5Amg0yL8BohGokuk9C4kPSq9F8F4V2IvaCvhLeyh34AD3/fyWB/lkWCAODd44/fplzVY7LkA
0pRlIe1ga3me2ufpeVrMxRfqBixqTBqT4hx0Rt8d+s0L85RU5EowI/794WpAU00yrXyoIU93D+TS
af4eTwzCL3O51N6oBwtHZ3MnNkFw1BOKS2Kvh+242W/HxF9Pv5PuLF+iegk5+yAHy3+PdK4MkDe0
fxZgIHOdkTI49V7hI5TPyiSZE+EBjbK31jE9KJfk7S7XZe8CZJzYnbgTP3mis5isgBkS8d75QwBR
EoyLxGo9awLYwnaUH/v3kR6bHbvJqEiZyGDI8OEtGT6M3XYsgbhPssHy3eXYOEFBK8UbmDeEcSAZ
BCNxBaETdqpVh4L2vlOmMDS5uKWEkqAPMZqS0kkev5y0/y78EdwRiPfUW5PPIiH0gg4nhLjpPw/l
rPQYannvQwGISrMHMbc2j+QL9ZLoPW0RIp2Nodq4DTBD9z5EVAmJrWWXQ+RJWEKBflGRS46SFM5S
nV987CldGLgueC7XB5T1ExpG6jbw4wC2B38MCFJDmS/zg3hKM/Dp35gk9BOwT8m1ysm4MnZ5ABuY
RUYeH2d9wnvoiUki4i1E0rs2n+9k7sG90wgvFgupdnhhLQzExEXcYCAn4ZvE7JaaeDv4i/Zdh5sV
Xojc5awDL0uNmS/H4ogjF5BcRgWkeY47HNX7snRZYKACkrbhkVQ8RcgnRHZ6Chp+7nkEGfxEyuUn
q5SsB2LeBVbiNX5HJfVfD/PVB/Vm6nFH09oxL8zIqLMjJKNgGb7hoi5gmEzWVoActQqwYOzlDP1i
slSnOf9yd5+Tf6Z9n5kEDwllEom6KzixIUG3NMGrnBKJdIbg95xpJDFiOXlP/jtYhwy4UJ1zCfKR
Y33I9Jtf7i4hQb9MqKstdkqyljALMCXoq4XlAZLS4DOWtClxj7lLF7YTY46cPgxSHvD0Tho00nN9
6YPEUUdSlaBO+QwX2C4kROg+kI2DiEm6KDIAHH5FuiZxCXr8kZvLz/NE8sMQWjS27Pg9UGxJQpM3
J2/RwK2tJDDpbrfJu3qM5SXkt6ljoGQeHBh6RIwJRzdHhPjnHYsZ7omeHCXD3UrRQanwdTZUgXY6
ZA5McUgt8AaNe/Ihf5PyDJcNh4GQ20IiiiH18F+r8K8dwEiY3lNQ8ygTs2K7GAJ9W2LGLY+WwyBA
EcPanI3CmEo8jkTFHMknCjcbBgYUgy+alRqoXKpcKT/E9hpkkBLuRnOgeeuJtA5CW8wpFNoBpdyv
KaOy50EDg2k8wlSKPgI8qTIq2vM7hYQ0Z9KTUYED5bG3kGElEUsPDxmMy3HmgV0FR1r5na2Eqkz2
ohPtoxR1jZ+7Fb6WVGwVdg9YoIhly0B6SKY+FgCF5DexLY2QLpgDRMW/ltBw6AKdJ6BHB2Pv0v9X
aUjTKNW/fLzc76gxIyvC1kiBlxynL52ACk1AqjN5ZD0Iq6EeX3r5EXThv0+krii8wSRgDD0A2WbM
bfA3LX6HCS7rSUA565O+yQetEv4GtvxfvV/7xe7rQbHAf77pGl7bRezLaWpzyv41e03CFCVH3Gus
Urw3bvSJ2a8jFEt7UlaH0kfeOEW1/eWioBa1caKkUZPKSCoiabH/BWyJ+c+/Omk3XHCBcWtLQSsN
59nMCCqanZ3ZNSRdbZJbk+PxKG2sYWvDXzEi14c0vsfjySTDKjfJsFqw/1JwM4I1x0pfGROFNYQb
yvNCjeBzI8THmQdSk6WUz+HMOhLKNDqZR/Y6HoRVhv3VQiLXdjsa/cO6N9z1ev0NkmBzM5tRdK90
vqO/khQCeTWU/5aXkKcm44stzjzmtsV9NhhME9PbHQ7BeBpM+cep1PDbrXx12Fus5NThrfv7QOqO
Kf3ZnIH/885LqKTXkM759wvxPQoFOzNOenAp6P8dTRAkl7mHRfoZr8+LoDQQKz7s5SQWEdc+yNiy
Zm9JaiPSTujwMmwRlyupSpmWUHjTGf/GLDKIOBjU0fCU1vb45OLJxPUfXSSNcz+/mdhEQlBDYFDZ
y4pPwINc5tvtAHNIuRNAx0yZjiS0KdMpexx2KQ/IrSjGGSOAC4EG/RslzBB7WBuC88KTOeJ/YrUH
wdRuop5YQ26CHsCOqNhCWpd3gEyY/9dxF7oH4kgkzk2YOP7JG9oSQFeI+iEz5+Bai1ouy4BNe8z2
7cvs8f4zDZMgUokh3XAhm+GGVyZhVOwAH5sy+DgyDmPkyop+HjbwbiTgnXX+iXHbCfLu9ttrshPI
B3GWkM1ZbXNX8+VD8VkeZqnTgcsPLIWBoZjmSk0lcVRipIgXFEc98yr6fsawv+VCpkEJULT0NDKG
UH9To6/Ftf/2ANMZjmKRyq0js4Xnb8wIweH/HhrqIM0p2Qv9e6QGYxlj6eOuDTn+13waTkInRF9k
MG9CDI3Oh7qYSGvstRgvXn7tppTJ0vwkjkwWcd6TcD42u5F8lk2Na4Y9So7MDOlnlDekJ0WE8Y1g
AfHBgMrnTflvX0NahctZFvNM5I276xXWYQhdCPvzP7MHlsMvyKKKz/O61wnMN/BSzIcu/0PVeS2r
qnVb+ImsQgHBWyQomDHfWJgwk1TEp/+/7lz7VJ3tnG7XVIljjJ5abw0QnCyv5Yzw62MZoB9hJupD
mAbnrUjpfcIGIQLNBvSPeiJBWXqJT/MBhyj26u68R2AJIXRBO+41Tl3VxoRNXhMwkXA2YulUHuWA
ggjsj1D2+cvhdOpNRkgGdieMW1B9GGQxzsKYxXgiGymhANDm7m1Vpz8XTqMTG6GVp5vulSgdPfa0
LzIcBUWi4lSpDNm8qx1FwbJ5NP0rYGOAydCSlSRUmS2/FKq4RSJRJVRZsL65BltIu/IrU1VYIkF+
t4fDzN9K5rEuU2raZU0hM0hOiYwjFSgLYzHgL0z04ZBPbXnJRziXwyr6xfx2L/Tbg8FqtegtHFnl
aerHiOxyh3T07vyLZCWLKUuuLMLcNI2Up8x4kwFC0pl57/ylKcSqmVIqYagCIZAtkE/9mR51rA0l
+/3aiXFNj4g0ryUrtMvs0Y7kNwmFn64gq/WYxGPZYWby8CP8h0tHncftqOyymHKPrNnJCsPwOA7H
LXschn4Y+QPOgIX83R6tJL9A9hMZw5HYUfIitHfIUsrp17jD4iqTZf79vrh5chNlfVN/Ai/E8wQ5
dMpQWWSRk6RwfSCJHcnDbzpfD+QcFhB47i9bSATH3zYuuBR+ddh10g6lmrQjNFwyY/WBmGfNHinf
KWxCt2WNanRJffpvBavgwBN2UVmzZDjIra0Dlhb/W264RLrQfcKcJmz7fw8JcMf4OGLCuBIni8VR
zKA8VmJJKaBPThNJw0h2Z+VzLanfTeiB+0XPQPABZaN3yGJzJgjUKE8LobDmgeqkct1VIGmWJVMe
QpLKLz23uFJ0JpJLIE+gQfwAJuciUHabYM0hiLOr9pLLLKDJDz6OjJbrz2SkpNtB3kC9JBKigGH4
3TJuLbfPYsoV8EVbisWZG/SXyYf/fFKb/Lt7v3kGXpqH0DEKHx5UQr/mZZqCaFmWxuWX/CLgDBG4
A07w90gY6iwpdHCB9MDLglR4JvSMkisTcyY5MvGVZQBst3XuAKTbXH+6RZmmlfM41C4e3dCIvEmK
fDNgZcSRIJwj2stnEvfF9olevmx780TBmgGL6UJDkl/U+gA50BmJaT6SupCDmoPt/tktMLI/XlAJ
ICV3IvmSGMriyvp9X8weBF+Y9IYlFj5zL9jUl6XTZScermg3iksT28ex6B2eYblUkPYgmBTOS5r0
pIRGRLo6UWCT6HQvSon7vySM7PBPDU9CLa1fH2YOPJBWQnVG/i9pmBLaPVHDktSP8GJq5HyEy/BB
mkisk5hUIVmtDevun2EX6V/TzwZnZv5EJfqTUUzg+otJZcrdO5Api234sw/1aeYD2HXe0JRLOEJz
GDAZeQ8MPMsr7SGswXSAi5yxZKcevQq2cBiqST9jLx9dCVMROceKEnT0m21ZyCX4ogCMVW16Jg9Z
a2nQQTVYHhIYimAz7XJr3IDplCE2Omijw+HPCdnCxVu111AiXyOZeDf6E/9STTIV1+sho/a3lLKC
3sckWl2pv4hHBPUTIYbCQ7LIqLQQ3hRkpZuYV9RbGXQ/TtChuhVnRwYcYfjvgRW05uP9fi9ZLfFn
RAxV+JMlHGCX7hTJXVHv3WGna0RxuMFSHROibXHYOOJfhUac3L+8w5/uJ911MmTgGuAhI4u8giwX
rBZRNIjI/S5wcR18Vn5GI2830p3eahCFLK4yLOVXCINJx8Gewe0Wxu8Gq4TiV1Rz5W3J7P1zp2X0
Iph+RsJdxD0p51DMoX4bSDmIbkg+CYsQra/SHis5PfRG4aIbm7jDuWNQowYEiF3YcVD89Fbiesvk
od+XbctQF3WxI23P4nGHM04hDDtiLMjL7FkNf3OAuYY3JOugqCNLkU1KbQtOE88ZZAGEQeLSMb/6
uJe4dykMQHn76aXMtJzd1eigeg8atlSynkhm3TkZBMeYS3IYZ7hYM5pUVXkGpLEo0Iy59AsaE+Xe
YeBZPcTj+xuI/1VIP1C7a37ea/gKK2XD+xOhfNKHK5CgQObZb1n9v1VXuHqFY5YvMmMkgAdIXRuI
64WvRXGWod7OmQAaX0EHYsLjDJWQB51OiYIQTGDwjNB5AxScHhkGCIKNb2kQqSGD8d9zk3QvraeA
+vGt6aybl/N8Sn6pl4FVS4d3ZAnysLWoZlefZR3UdRoa2xQw/bY86NvHEKcL7hUgRUC1gzRsYNX5
0n0MBd99/OpLikCyEeDkGNkN3yB3BNWRpAbIa03pVKKH8zV4DWS+C30kvQPBX3abBFVqv0fyD7jX
WEGyQcMpfLy7oG63OkzyqaiHn2Aqhd2b6jHqezJPJQkk8/QXwDxHTXuYkM9oOUN6K86BOR2+u/Xu
dwrgh1gOHQbVUnu3oN7RUUIhjbzxgVyg8EaXLXf3U3QAcQug1f0S8BCMFDapNLVc3Cq3qIRbDL+j
LXFW9LPDOCPHcdo+Sv0znM0wyjPfT2zm0+xqD/wV9dcQScKxDOAOVhuaMJyXu+uHYi18+Y/VH+He
C9gIWeLlWaxCPIQOrwuhfR+x3L7kB9nCw28GIMCkigpCV9YAsTuMYaqqkmIUFdxXcGsT2tgo60r6
kf4vSUOCGiQJifQb41lmjXwTRhPsTLMjYST/Ajqn7ytAwV10uSD1O/XNAfpwxPC/KP7kY21gyEI2
LpAH8pb9kla/EunjzcRALhUZQbpGwRQvrjSkMNvrI3k0BsrgMyzHkmZ9ug3v7QKHpdFI6NQ3fcQt
43r79pjoxfBLGTT2zWyR/4SA0xlCJrM4fMxoEGyNLpolF+U8vP4eaR/2MI7pRPK0Yh0Uiy1pRrFm
skQRq4fj1Auv9hFu6PGRKG4pY2XN6BG2/SEmQV6TBOWv4oUzecSCwU88uvC4D1IwVY9ROr2MNkhH
iGkxvexY0cZvhFIjuRFnKkeMEj0fvPWEHGGDjwhzsPh3J7ZALjRaq7g54rtvxQCcRav74AFOMNoH
jBD+ummL27khYSdLvPj4MgEknhLgBdALDISxU9ChURj81AEAYcgkgUbPR8+CvUo0+QDrLe5dzmVe
7lu4fYF4HJqHSOV4HA5ITCBJXVrBfH68EtRmEBheWNtegd41uuJl0F1Pp7V4CQmd/wplJEpCv5O+
R0LbL9UmiU+koMOXWR9R6mDsCPr26yTTBnZws1OPRe8F0xr4Qk+jih+vlF4qIPbHJB8o9oy1umFH
+QAH/0Lzo95WbDImf7kW+X9OpoXI208tMED49ZV9m1R0dMo7spqDeQIjADscspE0Mf/CdXn+j/X7
PmR8s9JDvcs6Tvcm5Zxh3m4uZNAL3lNcKZljTJPfTEN6W5w47OVRMvliUWUi4uExk4RFQH7B3nYp
WOENyjsJf8M/FCPryUak4CUe15+KNyLZzp83d/Pl+og3GEWpxY9pARvFUkWnjvxwLeQxY+3g3oA4
Habe6Z+atRxFaRUdvQtPpcxK0MGdvRj4kv5ncePF4RVr/TfmSRDDVUH+ZQ5ayzohVIhOiHieOpzN
fNAX507ikMzBTaBbV07hxenKdWB9kZLE1eWFXATxHMFr/T4h0wnzZ+Gu7Oc6mxVuGTkC0vT4jn9O
rRxLw5PjIcnvIw9sScBBH8ZvPop/aTron3tStRMX4r6VGh4csOyiORH/VpadD7m8xV8tcZ9k3rvu
ksxj1WSKj/cIMbHYk1/ihuLus3RTKJTioUTMzHdRH6x80RJUpwaQZQIuPbehnrnCHEgHOEljuqJP
dGtTKlV32UDvIfsEZHsPXjPKl5txEr0imlTfq3o3mUtV7ElfzYwoafq1b1OoQb/WB9GrFeUjUs9p
aaU7Xn5TBOCVhbFKl2WETUXlkGxdzVJrIBXtqwHNGDVTik49039TbiBBEYMMvUzz7vZGD9k3gMwC
rZfUZqEF2MyoBW7OCi8DNkbrDg6mxsLcJSsFnc778B6m40aPMdvTZMINsx5AGJiBz0PInrgQQP68
29QIv+GpLy3LMoVrO6K8shncav4LXrmaqw61zH2LzFuX51jz3gWgYuzgw9+o3avWab0gyLPeidui
gvkmhD0fX8cXvdR3p/b0vsvNEUGSHGNp2jpg1NjVF6D5UySWoCogvm5Z712ddNJkc3hDvwmujMoK
ziF9LkXnfgVrDoWeR2tSm+unYYDWD3ilOeGUD5DkvEySPSJqIEZxzBaQplYtm/7+Bm3GtdU1TIa3
zmVCZ/ZQWXzg3SUXd3HMvH3/9fYqHwdCgeF7nHUrOlLADxMPHGkD08LyRW4inQNvQMb54d+H5aIG
qp7W2XvQyNwcffjKgTK6UW+DtKZbuKKVnHQCJVsrL+AZbp8QDJRGltuxGSas1znuLCh4xDHd++i7
rs8eTs0HDKMDaUgBx8f7fDAA6NxTnWL47ldAH6E8gctEOFg/O/SPUBzqtHrfsGyzoDMJS/ibTYvb
/sH416M0KsiYVsJwDpiaNsPWEZC2kG/Rl5HB52nR28NVzAG/cfPpCmIC0+dJyooidmV9h8+XUDU0
Zzwpg/iY7yh1QrqQ76jSDum7Z5Q5uV+AX4Kic56uq0UWvPnsBPT3d1Vi90nj0ztUocRJ+6bpaAv2
ejpsJsoW7i62QNGUWWXOiugJ9IzGH0YNLVvhY0XtEfq3BnUo8mqAQVhsuMstuq/sExi4O/wYwvv9
Dm87cbzWKeoQ53mtbj2Ico54s9KQDG5zANPPJkE2XkCyGu311Hk6XwBYJ4wm7aKQ3R1a22z9eLEt
HTcuH1VRLjJVa8bjaW9Qxyykp/2yzNavw2tGayEtEih+gI41rA3KYHAWT1AD+7D9mYl29z7m3kLo
6DQghwq2RG+LRoyg15rcfEZxhgwC2gvW9krSVg/0oI4rCZxRkZZbDvWqBQldvNIJ8sidL6XiwirX
VeLQ0c4ZP1YwodeWJ1o2p0mkGHZ5hOmPinyJoetLOgZOGYJaaI4m2sOh45l6LKSh1PaNZdaEJlRf
ngl1+ixZMGPqDzyOYk4h31zTXTxvzt/htHkAcaDNnqNsUtF4ioAKBpXvRK/JF7F3miCD2oIdDFrD
7PgbEWUslB6NgQry3eJHNb0+d2BzFy5ddLkoB0OtfVba37PjNs74StcBsWtPG9Pwb+dNVqIgXT9m
ID/jugejZgu2wSs0HxA6kcbrkLthjSoUiwY0coagv+iTARdKuzvAkDpdDb/2g1o7YY4bDLnOe30D
iA+UorCue+HjPQUf74rkJwTZ4Gy28fKWt42HE8PEROZyD4vgBN7dUm2fNaeCIAEDlgnp7uULGbAF
ohAFgjmU7bByVVPV+Xj1SI9iQDEHlpmL6VxorBxvDnXx+y34xEga0TjRP9vP8XWZrVRis85rWmwg
1obc0dos33O1Etw5vb8aNvUsAPOK/UGqW7Vv0LrSGbM7Rca4XAK44x0pQr4gwp2XQxYyPwmbC5YE
cPoBstswcueENMAUPtBqGyvkdbcxna4LjiZbaJP7wphmwRFOwP6ZmmrcrvdBXb/XJXMAXnGaXBUY
SI751zI+ttp0oc/VCQj8DXd/p53s28fekG+nE+Vk8/wx7AwG2++o9oqujWNx7tXhwDvDdwoziAKl
D8RQKBY+ezpZ+Fv4Ok3SOWchkHrC54ERQTm2TsLL+rKGXhp5XPqM6CxiwYA0nuOutqwa/JjbgqBl
TWNzfriCNePSLnKa6vYgLepD+Lya/aqyNouPQw/KxIg0av8Zn2mtioUBhcLiDpHwdfmd65CaQbYK
NRitjjDSpX1YHtKD8rTikGbGatuE3AFc+16bAENZx8H1+wNAuCITcFszDRekDRe3vr5/10F8bNbJ
vD7Uw3ynGl5jDU9ARqDHercDBmKcoSWwP6PPkPWafvVRHKrUQohUwQtjDkixRl+S4mVb+Xi1k1vV
OjQy01H/Mm2NKigThvoM7JTjwo+HnABNWMFDFMJoWC8i6HIeMaTDtFjph1eYei2aCyfnbXws8WPo
UJKlIO/Xnc+8daxo2vK1hoNoA1fmy5nTGgv2KCz2KAcwL7kfsEufvDN8v83AuHS+tCe9Ot9rX00X
TQQwc3oNqfA0IN7CRIAEKaz7kilS1W1kw19ARKwrKQO4FY7PKBmZ26zW1jbQmSOqQbsHgqyWRugG
F04qt5bWsg38YVdABTJvOXYdz2j0XMHCc8ERWhcGm3aqTRAD2oDi/YEyLXKsogCLW3G5tfOLrVBW
gFoHqnR8aBSPoGLX28TuNTqiyBTG9p1a5akNeR9GC0+EBSpfomC7WeecMuqaMQlKfLV3y4KR4sRV
FQDUN5G0hwq2sVdEGs0EdM4Wvrl+LDWWfWylanFwJ3BgaE8UYjexwpi82r5Bfzgq5dc+LxK8CbxV
j26rJ/BfLhFUKji9hZOAps52Rt2Go7i8202IhSFsu9vXehfxVfM7fMfeCe8IbeTQAOpMxe9JY7T3
fLj5q9OivvUeExx34W5kdox/e4YWvqW3sdwczVdvsxgx7r+qdabBY5WZ7vtJ7uiDY8nFh1umtCAM
i+Fisu5POFEsTux85LLC8oTTPzV6yjo5kjYnG/eSA+EFkqp30onnNq1QBRzTd68B2SvNy5Uj9P+Q
qDfsuHA5J4PsFnA93QFDmOKzEW+t0xJ1D+vJ2gYABTT1UD8hLfYNAXBduRzwhuP0cdsBT1EnIHo5
uYGy1usYpOvxuq0SuwLlMU0CY3VHnB6cxMnluL+Mmel7VU2MVSNH713EW3n+tCw2yS1tEGdAB7oE
/8TZrsA0wZrYgBr6BpE+f8eKYqevugUbBngfwHEfsKNjmi4p7hhbzDEMMSSqsOSvmWk6+cYuD7Xt
c9igqQvOyIPGqI7oAoJjBkICiptDLaIkDkqKnPTBGOLRACgiwUeXFJ86UjyprCfd2XOln+Jg3Lpn
iGpYEpc5tY4OiSRoLE5t7LQJ584OPqtyQhKJfrCYjigo09E2IxcFapQMMt6y+wLLchqlKKIA0CJg
aficMCk7xPvqkMhCicVKAqQbEoczYinyT82Uv6vEFYm1OV4JvzHFbJT6P1aHwX+yU8LNeb5vAdGD
SSKDqGMzAofgohFAzV45mPPy60NLIo6O3vt2s6b70How2hS3A9c/j14QHiKMBq0e8KjUhlwzpQYK
44eJrjTqp87nyXhvl3Aqkl1jKY991qXPrAFR03uQj7PtafbAY0NY7dlGK6H5DL4HbWgukc9+J5DH
WPcwJ6AFgJP26uiJwz21vSBrxipwQTWDUWqfZjiabzoo6HBiLF+AK9swkWA4UmoN5AUIyhWHwUY3
5JNeHL29OTAsmRwafCUJVABMT3FN8SbLcbxlvOHTN54gtmnzJFyKmoR50RPUEAAY+sWbQFAqu9VN
nARCRwUOqAoaj4Z9H9X92ngD4hxT3xoUkF2+otubE5+olC8QMOIYSN/josH/gDuGUByMZicbP+R0
9TVhiXiT3iZUjQg+hI8JUYETbty8Qf/7pAjvjTIwg3h3BiNKKxWlehLlJFvhkt6mM6wfyDhKewll
I+xnskAndyx40ZRQ4SMUL/iy2oHmxG9hf7vFhBDdz6mzMPg7zU4DpwlFcdZrOv0heE3xf7A9bcyI
eXa1cp/ftljiGIUIMuSD87S5xJHRPWW46UmPcpDfYdF8gp19WBuWfh8fQMUWm4sNWDzCuk1fGzfH
BN7vFVefBOIK+N4SJlu1HePbtsIcCmrhia4KLp2QIbFuwJFMdFiRKWCdh9GNPxrEmtwylkVGFdEG
Q7D6ojFtY3NaFxvP8XRo2Sx8YuZXfLIWwFDFGATQoHTPUIb0E7i6ZvnCgHJBs7vGNt8r7SY5QnAN
G2vNJFXgSoliaqO3UowBsip0fNNYR5UGNq8B/zdG1LuG1BBZF87jGHp7+KeU1Lqz/EI0CR/a4LFi
UoO2zFtd6l9nKPUAqQFape/ZbCOokzM/a0Nz/sraTdjnyJWVNqaCJZaJHHPjbyxT6DRMbg8Yr/GW
rSvt2SoKGTaxrEpj1bCWddPYKVNPe+4f56BodHIowcxpaUAMb+l7eHbNtTbWAXsSjmnStWsa+J3W
WcE4MNZPvKTH/pCE9A5DsDJ7bWGk3AQXaAlAQo9woN8ZflNz9oY4OJ3WdvoSup44HUA2j2GAFVzT
3AdEohCfwZdE13d9pb2jRysyASCfZ6k2ie+Ofh/qLf/VAmAa8LFH1lXetvmwk9SB4Y+5SyaA5+oy
1pXgtWk3wHwEBI6N+tOqTbmljVvf5P2iLZlepHFGbwLl18C4BPnVoSD7hp9Q95Lcg8oLdpa320QE
htJCC+kFrw7Op3SSi1uHzZJaroZnahs062ysDx3tjH/IT1FaJBBT4LeIwxOtmCwjOC3UKIjwCyEM
NNDkhla1tpk8k96GJY4SEEQH1KOouUF7tXh1bhRkaojMWNkKpozWoRhV4ccjwag6N8M941IZGD1r
s9Vjmtd5yvsb2LCdxuLmVAGT2sx8Ba6c1Hltb8gFOMZIxaZCJ6gOYsb7gKj/QZ9kBRz60SOcz3Cq
Vjl3LIgXeKTXebpkHSv8LKitbv7ta50GyOAE8mmDNsddcxzPr4N01Ohf50isg5ydPQ5CQFodN74e
aEcT2bgYLuor/jpt2wZmlpV0in5XWA9ZFb77eNIkYfiWJfMJBUDmbY4qdAQd+u6j1vQ2JYaN6SXd
teZ4hSi1bMZM08KECZE1uUWyGoeUQaUE98VtTWftsmUj4ONQyofJjVJ/gELMi/V/lxEUwQqBxQyU
g1FvZzMFaNQKHEUe0OYyh3G+fmvf5zwZ+BW22FJ6+5g3sItzELR94gCsUmplwmn3XplHODaJk2I0
YuMBxAGmkBQ/yOs1ddTIYH2mjXdQHGHQimjBXnwm9Qm0YZMX7ClfrIuscGQBktlnq6JNiOYLMFgc
2P2TQwpxnPGZvwpsPe1XzaLduJHRqUJWafwGb5U6ye6M6hxOC4g2XBC8DuTEIalBcUmXP8I2fJuX
yPIdE24sbcczOB40wLMksWAvBF47I0kR1Neb0NCtjdHBlMBhA+Ardep1p0CfqCYOewa/LCPyK0vR
Q4fxpi3b20FgcxQ9LxxO3NnEpreFw4bXmiGVeydmTgNhEzuhOZ80KkYcO4JBp8EBugzh8WB+OBlF
kE+bP0JVQYUvVt2z+KYuL8htXAqPJMYT8DeSjjaND00SZBEAMFbp/DHenH1+ksbwARYf8vZkrb7C
z713bk71x/p7nVxUu/7sfAh03dPZa0Yfiq2qnYNXBThOzoGioYsnBy9kDXsLDg55lrMjQO6zo6j+
Y2WA9DJEwxuFPWVBIXyCvhtphbPd9E/QV99pzSAfyb/PsKY0kH237hP8xTjY+NCcdeOAVolWc3Jn
ue7wqbQ24yVUZfKZvM1AAC5AgDwyj/lUfp/Qo8G1xN9hmoGqFgaMyekEN9HxcusZkMi8RcG+hLlg
tMGdhqhhQvoTerJ7doC5Dj+sfp2p+ZjWfMDLunONakNtjKw3zX2UYKHrxW6WUKJzMHyrPCLRTYvS
zS/q/Voh79YKR1+2nssKcA7Mj6gdwB8LQrkKY0IkQg689bkuU8XVi84125MqwwOM4/FpRK0XVz9D
vQ4vvWFXZvuuTiExTgd84poQ4cbePYF4XuqaaEm0nzX/25pJuvzLHLoC7BqTwEl1J2EBvKRDUjkY
OHLpSeGectzL6yIr4Dknxff3Db4JXfo4/QSPm/tGrkSFdusKbONN3QjOEPzW0iZKQg6mRNhEGV1O
jk4dEAvCedJfRJbp7qB50rw7vMWLTe6+b+gsuPLChnWw4FxwcpsBz/DeXtTjGXf650bwTDNCDpUa
l4lCP00Gua3B+0YtmkUE/4yjAdyx8T/qv6+ckLT6fRfuOH6IgPjBUbmigMQOydOQOK7cBvzZlZul
c54RMEF8hSgIXct1JXI+kOOSuHuAfLrbMdf+94OCStzEVrff5L9UFDZggiKPSPXmsng05s90ivtD
6uGsdc5zQjaJ2gD7UwQnCr+5PCOwkeMtIQhBnunU6CHSwQ9UkThNRHQ8N4CIwenA02dHzqKooGWU
AF1e5//vRyFqZxHNOzxvzIHxkk+yPwRTeOaP5nqzNmmX4f99HZKMTd/s6/ThKFgUZYwxyOlTYOFd
Y4YM8jrH777E/wITIc39lz7ctPC2VB0Yv9pS2dY6N7hnBasMrYwjRS4OCGQyxS7YsAIpPEtBW4BM
UNpQgXsfUg8GJMBWAliSjjEqPXfQmGCO/KWg5dbL5bxsU7vSLZ4o5Aoy51e7dZcAAAwrgCFmLtqh
IDgFF8BZeQKoIW/5q5sKmOyvrirdGKRzgQf+WrSZxZRevyAAyVX/kIPAswHbbAFQCvaGD02Aznq0
6412E/Q7BdokGA2S2m15FniO8El/ac2QDZF/oJ/+DgIVDALpXzb2YUuC7wfTMxoJAnybWWi9lwDs
YDcGOtWi+Py1jR3LWs1hgixvUwXkWE2CSErKx7T3JjP+pFot9T+kTgzqe/EAl5vb9Xfr6ZfqU4Qj
30l18AsfDTVCSN/NfgZJj1/r1CAQpigWMuDqgFJooeIaQGdJmw+3/r1DPxOHgHgdDCm0HS2a9oh+
ASFSlIgEnyodX9LzlaAzQbqh1blQdNa8WxdeZOY29WJhfGeTFTv97BhmcjAMZRzeo1DFiyhmjd6e
3D1BCtzgm9KreOu2oM3lf4ovxww00NXGb9kfECQ8FsB/719NOvl1nUlV+gsCTWrq0g71GN1GjbaU
6AUWvvEqp5pLE5OU6+mSlKwYgDKCapQe8x5YGQmkexq184pUuE+SqOkXX6TAbqBP7pMHz+k0n+IN
w1xt+khd8fvu3QfnCRlu8JpxB1siv8Aawb+pMNLXdhsv5S3Zf9PPIvTs6M9Mf3g1QaxJ96ZU9b82
hOxg/pttyNE7WiQdQ0++91fLf8PzfCGhfhk9pvIg80CiPxncRslAde+TvmDeP29vA94H/TVfAbyT
/w4TSUayYYOCpnTwT6PLu/2imFlbKnPB3LzpWTp37r/ExFGO/LG/7VsN+0Hpc3M0j1Qh9k1UqV+R
AjWzMlfmcuolTYUpl0H2YTLQqYpO5LVCRpv/PbtJo9/0ccfePQ5UUAkCodR/6Dud/d1Wcq6PkYJu
tlwdk1+5OnIB5ZI+4NHxTV/Y8+Xx6cGaRi9a3JFHFQnVfRklEwoHki5p2Df6Hc3jFfb8B0d1g+pz
Q0E132eTcpCP8lHKX5B5ZjbTQkfz3GOEYSI5sMcbOJZRC6Mj1+Yx+ildsIZ3m5SFuYQVipZx4pEH
ktsAPNuvvYBaVc59kuIDkG3jFFk+e+mU+fqYtpbqyW4ti4g0Gj91VNXgY0EZiMOSRxHVdvJo7RT0
JGIv+TqkhxhsklV7EQz5mHByQeiqqRRk56YBk60UqpuAAO8UoxMerZ2MVFDKT4dnglaNK5vICxwB
DoPkET8cKMdCwPn3k127OAWvgnuAS/Kr9TTaOTj0r4uJr7sAR1zlBzQz6Z8QUDm5tA9No23Nx7Pg
AD4nFAhq1KB2jSO7Y0yjBzx50OBA7Ep6ifI/mN+/X5Ifbqr2dFj5IRGEapz34snfRh7dFmh3FimA
XuRCq4d3p4eB0ofu0heX26xegl+j8IbhQzESygZYOdnznUgD8wyBk+k1AEY2aXuIafUDEn2K9B1A
mCNJfqeR7nGHd2Bk/JZFcuy3IeXZi79O0B+auD/Bcqi0ef227SWgngAvyAYuZ5a2ywLAxSFRC95a
bQdrl9oWPgGUp2N9t2H9eICq6+Ke08tHGjmxgsRyecEmMTO8JjeKl3ZVujgt/FN2ITv7vb12v3SO
+s8c+uUe0U7Qd4mn8WtQtCuPzdZA5OrggETUp9G+kSQAHvic4FWlcBxiLWhXiADoNSuHnC6uJIHO
V6TwlkN0n9gx1zE4oSwxlnwCMXW3vsQ/UtUD7hACRpD+YDBItcIuar1qI1wiZOyyOdc+WLrkHXCE
cDBIT7WRqXs9ezcgCE//HHEevHz22DF9w/heJ5SYUHuUmj1/KOYB4Cb8KiTyyP6Wde9azgzL5Tzx
1l5K/x6RZE7m7B1bgOfF7tk35w2BNFvJUO1NBrrGYn6NHj0OFnx5dgvT3gUM/a48Mnro26AlzEXJ
GX+U+6FPPsiF2QrYlYyE58lhx2DQ+W59xx74CAfz6P02yjfJP+OL8RVgh22xkwbhqFPfUR3lQNnd
d8mG6IxTJZF9v3a4BCBHuUzoxj08Lp34vmJVBvApsy/x6SxjCNjECbj4BMJclnukLpklnBLwaHpT
DajET11zTYkB5/23A4L6nryJXPnvOORY1nS+c9lolpV38I25Ek9f36m7eCDwdi135Q18RSAmeKwg
zAiTbZIw3DDuFCmfI0dIRQkZCA6jpH5PIz5gTgoS+LaQuQIrRRe0xXGROT9NuSKvI+eKE+wZIeUP
sfy5HUeC4I8HuBEvD82n3xFCnXzC2D5tJN3lIpEgI+KI++wOD3rTl2YE1ByoQOBjsGHIhGUEkYSy
ONg5u345RN1P+z4v2C3o8ebdK8ltI+NF34ATR3x4yOfmLxJx7JvLsWZ0tTl0zuFpdCh5s8Elezjj
d3AYhiUHfuUabPqyHzkJYRgy+yQRBZt+50+QblSAebgwGXdmfm34glC60TxBlh6dNhTl8VNCkp2E
5XwexxEnkolF9sEBzWnAPdXRPI7SGFLMIzvbze3vTq4TtSVGO0Cq4pgvs7vD6GZ7TB1yfCT4OUJ8
aDrXpQhlDHF+6PvrUUWXf58jwSo9sfS005LeZbTpLulI0PHoyYCqJiUAozUYMy4lI//W5QT4Klfj
5bBLZDLQZ/auc8KL8xwSV452fuvyZcbEksgytt+7hpy8cyIkwQMkTtDGXHAaoNqU6Zhkc+7Y0KCI
SLWNM6LI4SUUWMGJoWu2rBudU+M3R39XUS6y3kQmnSUGl8+gGg8lvbp8t3CiHl1jWEFrQEf1kKVb
XW76n2Uyf3QFGHkaaSi4xyzJNIE3A1oFJES6RpwzM5OLDmHtwyP9C1QGYeFsWq9cbhMjlXFh2AwH
Prnpc9fp3ocUs81dke4DTuJCYEVoiVwfMZr7YhDlRGQ4rPImARZnf58zPJkzbAMAR59gBkXDmKrg
C4SpaiFYWd8ReMlo4jsyNsitVO3iqMJZRaci04txEN56L6wXlyCkBcbHo5ZRKxcdThD3vbwyZFlS
2xwgC2fA4VwjcxxHtfDU3dDQbgyTY3KU0cVbmz7Hfcu5U4wqQcEBEg/hE+azTBVSYvLWZ1mij8AQ
CplAu9/3wEixeiWcLfYkjlD56JoaPjKzEoUuW9YuosLz/NRFIFSGgWx5I9OeQXLqCqCW4yM/+HFp
NJpz5RhXcuE4DIBbZOdv4BqIFdkQzLqsFLDvsdoC2XMKkP79klvYZ42imKpIV5BAB3UGw6bPFrh6
lc9oZl9ykcR1f8pt4h6krHXMd7nTDK3kKOl82Xf3lnfI65PJvLnKhTHEhrkoMafPWb6XMt+BjuDi
0IK6o8pH7OZnxxI6CGNIyJ0Vk4b3WbK+ZUe2ztx4uueIVyxZLOL0sMoyJrsSBTLmWyayYCo8mJWg
m5IcogA5PXKIAEuxUSLUUPrV+HzpNNZUk/XQCMFENnqscp9lXRYARgvnKW1NIOTG5CBJg99cdn2h
DtoC3mHjcCGf2NNDQjChRiG2ISbOjn9Xik4q6oYsE8z4CNMtIMx8yWdIu36p94pmh8LdQdhRiuAh
ZqPOQoZVlyss17piBWMDYsII9Y3OOeIKcaF+9oA3yHtcGEZYnl5Jvo9/vVgiGNkMHLEWrZC5gGvA
vBCIZmOMlBR3Ws7WXIOP9BAKJbQraT6VOy8DuBWSH2BVIlIz5LS4sD/QaKiDgV9yxy/d55Jdv2T1
YutYn5+Z+iwZGEhwI35rf0DBrnGgZNBI/gHA3xByDpRM+6xKS27Me5kcL13OumGwUDLfYigTYKno
sP6/dxpIqVmrALRJIf/pkvXlmBSPGSPTkPlYokhPzoKrw/VQiU2PD0ojN5szQwYz35HEyJzfgEag
E4gqDScIrtKVmwK++NBv4GW5i0HeOIUZIrvJBWdrzF1GD4kUkBZGmB3RjpVZu+NvkJicF3LHOCDx
Ali3KNd0tT66ENxGqbHyQS4YFoRCvp0FACAATADeFGZXKoeqTH2y0KMnOFlYVImFPT7VaY7rjDbb
HseVBNpvwGyr81aE2DOAd8BKAJ7cj8C631Y2gfIugOJh0trVl1yNUtbHjb5Me/do02faE46rIegr
T0hU3gA7qcZxdS89A4F3Vn24UBTGgBGSGRiSL8ZgGfTtaZ6KcSihnEd1h4+dwD1a9ZDT2sy4zvkO
shXeM2fkCL7D6xz6FLEgl97fBiCVBPL15rxadFS87RsIdM1jgcexYqIDF751yQ+xO3Yl6hFzMq+h
/GKPaAHY9En4cRj0l7XlM/JvGSkYH4g99BB6mjV4dghinqy4XGY+J6RE8k0ZsiW9ik9MgrlGSDO8
9D7DRl/dv1fnBeKnJKiYcYJtFNAxMdfou6L+2i7IC1FN7SNfT4EGTVfA2fm6STahDwis5TSDhx8D
G6cM0+pS6YldfURDFIgcrjENcwy8ZI5L/lZ7CVh82uAeo3OQ+SoMEPABUSpapiuKFFBiQAi9vXAZ
n0xPEraeclA0/qj0y8GGZDPULc8e4a0z/Nj8fHprcuNBvP4qoAn9YraFlMhhKzQ90xywfYz+gjPs
lawFgCzquzPgbvFlSI9yAanWUBZghkrTcIHQWeHg2r5po5NfgKVMdmnHwaOhK+AoK7ewQMm4psqD
cQMVTS4G6/GEzhFNpz4rNW+dBwB2MA/yl3gu2R0GRek/l3JbZJmsdQwM23PZ8Ehsc2Pk62CqJA81
NLnVwsLMSPv9TcYmWsZj7gjvyc3EZfF/N5Bpdp3XSIU2+wwbklZ/WxR01vPfLZc9sHqFzOwXtlPW
ZxZz1lM5Xk6DwQ9Hdj/HPWIjx1OP5VyDaQZvoBrz1OzzpMoI/zJFWgIBugfGlDKbbhcIGd480zEH
LSDpFBsngHFeHaXpm/D4AFUPgJqPWr0WhFPXo9plyuIOMj8/PYoMWtT6Buk7OFFqQ5Joqy4+FCNB
Q2M2gVPSmTQuPo52WKZZxwhuYdK/N4GSIJxFe2wttuIx9Kvw2LUNYBXkCbnnPkQur/7NTkONqtgB
rpYlvC+WAu63Ry2JoN96MLuo3a4/AOZ7LQhJWk6hWnXGOO3/aIogQAEfWn18aVrRdRp9j4Yft0Gc
YmbAPAFahh4e3rWkR8mcsi69zTWQAUe9/z+azmtZUTWIwk9klVm8JSOogIjhhtJtABNiQPDpz9dO
nZozc3ZQJPyhe/XqtQbrb4C2XVDv6l3VtnsosG/6ukiPnK2HLYr7VEPUJOJTh1oHyg5ODUZjwoXA
mAUCqGZdVBmg92gQ2482g7iBIj+cAdqvp9TGrhb/pHoHcU7RzaSy9kXXb8/NxHYxH6vbE1wVNj6E
c0DYriFrIDSGeWFFyUdN7Eorlo04i+5iOECn+DPKd9h3fDV11TnAWtClKtcZIb82fTP33s4D8CCk
3RCs4DRpaHSu81c4u/Qm0yim+N0ck8POllN8ZWYJPLEF7epD0qFGjHvVeXSavecZJWKU9kBMA0GO
0a3nuWrwgFmhc+uih3K5PPD1A5rj9H0xeDjMfXTjbw391II7XM2UmCxg0kNE2u/ZAh7jfXQddedn
4wOPm5ZWinnYCvfMQReDsZ4ZVhFrBjUD5FrJUvdZwAIRJavzOKzU0/QyLeYprtMmRT6KJFBpbGq/
GyWuZkmlUUprA3SvXg42SSBbSBIA7YJmA3ogyvDd8hROW55ax/1YWOAAMqFahvXc53A5owWXYdoJ
AGQ+0VuFFAXtA+cWWx5OUAQo9vdjsDUfW9fwwwyjmbw9Yv+3WrPeH9ittOi1lrjloQ0CcRq3BhJr
LVkBMCOEkY3g+HDs7vy+6oI8nN1cDA7woqR7MMDGSLcixI9QZlicaE3FV9h+TQFGCBlz44uEQKY1
+yrk8RxXyNoAPodMgd7Tm8h5AG+MfRNuckJZ1xfn1toAWOn0WfRyuz/RWduUoNi04zeK4G6f8Y8u
B2xI8wZvQLL8Npb2LPAi30ADYBGCI76l9RCVODUsYZWxx6ACdBwYorWaToXN/WZC6riEf8jZV/dM
byFhQ0/0FxClD+EEIyWtR2Oz144LDLKNgnKDT0viT7Or3nRM5fCGrv6cEMZgt2ERaElfStg06EJ8
dbWhmq4EAhY5ia+XWFtQ8ee4GXNM7gQFbGqMdxz6KHYYDboMd/JiwSdl1eBKuiPewXVACAmRuZgA
8d1AbHP6rSu9AMPk1IBDqYe2zIbKdgNy9Su6tw+AUS+aMBgMeMJq4JwQL1Qg9h4fJZdYx7XBeKVn
G8EXb7BsH7oH0al4KtJaR6E6bEjR/h3nePLFz7ggky3NJmEZQQxHZPjAPuEBoDqmn3G1oq3aQKG8
xgoNEBhjTHXblKkB7e8w+Ov9gZWBkZA9yVZHZ9oSqIZEjehVoH75MQUD0DuQRRq7fpsi3ewkUlI5
IFv4xSR3QKSdmKL/OMqXtqnAISLT9bEctQs7twcdg4PgP8aOS45FWsWGq96G1BeG3BH0wwY2nbFX
ZsCccj/S4E4GO2h8N6BiLTIPYNVGEdDIN6Kfxj0V09aIW21Su2Bhw0wiC8pFIz7N+oi8uMQFA+pE
4KWUo5+TI6pxNsFENJ467xuNEh6mfHu6HQrWHZE5Ps+HhqiglLMx+DTc4BnUdW+I1h4yfsMpMxDB
SL2YUDuTpl0koNXnHsINAh7RcY5W5VFlBRgit8pIxhyGS7Az3ND11ETioxXWhKUoaDYmdFpkmMZm
E2o65oH5J7VPsgeBy2mMYDV0pQP6QSWetzjIAbi33fA31LlRjHHmzhEInl4OQjmUI+QxiCIl23WA
nS1U0qt28yuHtx9x8rlTVblThBmYxQR+JIP/7tPzH6+TAyOXLgCMveigInCNoV/x3qHakX9OK+mh
xj2WlbMZs82D2bM7QyKH8Gr34yqCxqko7odNtNQYaEd087iZTDmOA85P89ZXP/kfCFuj0kOdAuLr
3xcCBToJInajSvc/q/26hdk5sGpwotFE5CM65hSjlJve215HU+4Lid8XOA1IcaB3GOlsKWb3kGpM
gQkUtNYbuboKZOM+cZdmr4h45VcHU+yQO6LhJ08TCJryfEdxqLhTd+ecpDhEzf+vr708GkmY6fRi
FDBVoeBY5ICkDrzUOc4AA9cF7LEnDbjrA3AWK6lT/RH4AGq5L+QYK1obwLko9RHUctHTgZ/sK7MJ
vHFxiuA+I1FfcGtZGPM9C/DrPbnitcRGuUExk1bv+dFCcSzbq+gZL/oz4gnSbGsAkDZJVhm1z3Ka
Qh3b46jJMuL0MQkMkcUB4ZdFhEHT1mnBvTtyHTC0KU+w+EboNsFAG3+p/G8Ui3JUTIVAEHSWkU37
ULPsKPz71UsqGlAyzhMMkzag0jCUaXXvLNOIm8j3MDgseJB6GW3ZBlhqkxHGMmRvxAwERiGsBqiz
DTQMsSKNwOMvTzuN3i1UBkUVVfRS81gmfwTCEnwO71ECJVXtRac9c+xs7OI5qh36mzjxoJH1ET5C
jKSPsgtPeLx27fcAiwyyu2XJ2kpxX/xxRPKPSA7lXZbjSySVaXRlK9tCsOQTJpYYP7f8ZniGUfnT
VUUVi1Y8duFvVDHQbibMHcwJ3iicHo16/pkTa1AT0B+z70sjB9kTsLAb8fdMaNP0+061+DJmFUIZ
OKKkEtgpEXSIBWXDhR+dBdezy4rwEplTHmvddltuPr+eddaY4/oKGw7yTaL3nYYYoL0WqalgXKeg
TIU4fZw79P7uC2ikwUFbXc35YDRkjOvDIN2gyIyc6PKL+KyaiumWiHGjfxpnThp/RwpRbtM5zjm+
4iOyo3+Y+qhhI5qDxwJOTtvEa/snUq0DvTRtljCTToglfXWJ+txB30fT7u2cPxiBpQT11mDcdHDJ
0JOoTYMDzJSoJI0I0eHQ2h+Y16Km7veQ7dyLj7zbCBmvSWlYoZnvuUVTgrtbA18lwg84W1kwcInG
RhBo2Ih2qHvF+V3DeOnNi6nwI6VPOHQ9G7BCXws+sbTDMJ2+CVGp969FIuoyHNXj18N4TS8z2tRw
aHOIz9CXnZcoBKI5C+dK1EH4EvDvReOE9kpgx0DK0gZ3o09A8YJWcIY4wkJ/ycyEVZFStwlDnXNA
7AXLUb49/dXIqNg8Nj60GPfcNgLhVheUJO6ge6CAQVDeH7coUUuJvAdDSkzN0R+ETgiVgiXyy76G
dS8sDi3H9RBj2oH/xB8ntWgWH6hL+hHQnnh3YTdUuY2TSofaHh7l23IBj5Kc7YjPLdnMC7JiCJ+T
mAjmUEmykDiDMONGrmRE4tbEDtn1S+SUibQ5A/48tgpMtdNC3LlaYdcpt/3VHxro3msL5xv5zdOU
+/MAw2zPM7Kk3oIGO9bqu302CHKtN/Qch1X9G72DfNRlZRq1aMR7roduQggz0O4FLaZOXkg6Vldq
+pcyjUv1sUvpFmuaT4qhPDKbYI3tl63qM6S2ipJYLzOG13kVpSsJufI0ylwMZD7elSSnw1I9Ibqu
K7K5DKDzY2W1zoH55e1tv4bU20H+f/Fnl/08Zrdik7vt4KZ14/fk5ZfTYt2c90lgFZ0+SAK4V4bP
FBHh2W6hSzkpbvT3Q1ardImKCMmNATHu9u4AwIbEh6dVdpyeVr+9D5rc0VViQmkko/X+5kEtw8Tb
loUPahwsAz6+dK4Q7L4G+9y91IhG+Uj2Wa4d/hziR7QZ4jGvSUGZsis/JQLrsq1VOiFfzOZNb9/R
pnaOTaKi47x6Z2FCdYBmIYK7T1xvOCYcAZoM09UQAxJkCn5xTEJfXlP6hNlneW0+gRxBo8TphUBf
HR9F+uffRd382iBGCu/OtmVOawR75AhEgQSHkRBHWbnYqp8SrH7iLMS0O6IrSOWMoAnqyQiyHb9h
+y89Pu45gRdBQ+TZlsuhjZKCgdAEPzGPWz6TvZ6BTUDOYIiUEfvSZUekzGrFAUo++l5aTYMAgtYB
n8uSQBeah3qdiAw3nBCrfyC7wmUnhZyRhUSrlLG/Em6AC/VAwV7GHXVSPqVCB1ZiBImeWyawrF96
J6riXm3Qm6RxJvKYU3+4bBFCy8Yutx53MA9eivyc0JkAC2W54XLLqykCgaaS09UGH7WVWIWLCrcX
X7ZUbt+WfW1yi+So9GP+5OMeMDXki4JMg+5RHkHBoNomFnnniMAax6qfuEzpXSK83Rh9oAz8isG3
IYlDot0kMoL6QMnxa55xNaCMAkndem6IcLlIKFbE8N0Duy/tqkTrmc3AcQlXDhLQeByC5xDLOcm2
fyUYprA+afz9+74/OtrwXTCPZStP+EWl85jksPKgEXhkGUr5fHg6QmagZwV2yJf07zohCaE3BnEB
SrYNg4aZ6shtbx8YGxAQ+oRawnMQMsHt7EHDfxE80GvDfJKwrGPK3UOpg3xPxn0+we72x5CAMiSP
a0eCobPicUR58j+mBHNSdMnk1vBzhStpHtDu4flD5HjfSa6OrTGX8ZWAsnfhxXIKX0aAQvag1GRj
zBqy5t8BvyZbPLSMPpTVD/JZH8SEOpTZ+OK5gTX6jLmbTZtjHy0yHSiUx6ZNOoQFba2yR70zEPaU
IXb7xVOkklyBfCBSXX+lpHwKUACzXht326sCdqkggT0Rr6RECI1FTqw7EpYHsiK/k4QoB+g9oVeh
lYzzOLkg/sWHmADFEKpF1qE4SO1k4A2dJ3Tv1euj0QVO0wYNNw0As4ISN7+lTB3kVL2NLJyezL4P
voPiahemuNbG8Mj++wFAEOfNI8YzH4OV3Htff1xR8TLmSQ5g8QVUUwCNBeofiiR4H2heOAH0ihRX
zIOVNVkDefBBHhgSC/aFRmyFVZwporUDBkYP/BHI70x2v/tB+ux5J0+6qWzCQjoh4EbCVJp+F43w
Yg5JPCrnGTz3wxx5S0QcjK+HSnJlFOOWSg9YPj5z76YPJrJJmEiCDCGFxLzPvCByuCJwBO8AyCYL
UkoJ9NZSI+AOIa7S8q8LZCVeJqmm3XPZuwaLzpYedAKs875oA0ylZmYNQzpZsHkJScU6hF4S1glk
kltP4CBgW7MLNa0+UD1EyyRM/a8nuJEskS3moUTTZ1L7wV9lQvvdumNKKSYG1fQToTbdpKLzQHlJ
hvEpugNG0RRgyQZLoufSVEct1ihiJWb837gcCR3OE/fF00QgCEyVkQZvGEadmP7UB1Sc1niNkw1/
mHo8qBkKINP6gNofKxUuOpNyGz2m45czhgJA5XPVDAc7xMFbO+od4VGPBVi9Md0F1FYrHHGMGuvE
U4TwYNCL2mE3zN1l0A6ks70bfy4Gjw4I7KxV7JNw17GgIG5bn0zSMvozrCwVKiZ/xe1IflrMeW4R
aS750goYz8jn28JCPzNZyRYLGcMm/8IO4ja7jsYiGwd/3CQuJDjrJARiZJiTEmuf1+I4x4+UnW8M
driTcCfRexgDYRaN7iUSYnwvIZD83O/iMTScXBY4l2EugQPYeb1tb6AP+KT8ag/J1oEFexvdm0aA
SrlDeq6frd4k0ff//sdHyVdhdkLWeTB+/pwxvL6HOOucO/vkiROQkhuM7jSLYo6Ex1drMTRhREgh
H3YVaZAOnEBfMhgA8q0Ebauusx8aQ8CcrXjdz1uUKXPzlusYJhnyaXc7xxQo1f6oI6pn/GZF8SqZ
XumnJZZxXosPbA0KE184k8/wzIIn29IDUzsUy6wa4J0bULmtBUvqFr29YogdJHmxN6Qo6xDPP4Ca
lk2QCEF/1WzU825k74o1RX29BSAuTYyQqRFAY83gHpy1FgSYj6p4ubfwRqtjqfqI1zLHU7OF7my+
79IOAWaPDBStrsixmufdE0izVrMhloDXecqkg9LXQWbpiObXz3zvCJzcniLwOapN/63/3TlFsldH
LZloPVfEfUUpEjTEGgaMg0ln8qApbcGDPcMGFjnUBhh2Nr4BkYwTh0CVEJ4Zi+PgOGwALwMz82Xa
sx4J0rvXedJhVmP++bCVHR0A/nV87OmojxK9knNlQXfOnfBZkwjJ0ALpwCSBBgB3OlCf84QwIBmx
b7TsxC/dbExzATUsz20R0Y/baMiUEbk0uu8VSA4Gpfpx/uL207/XMFYKTrcv9R63RhUeJ+lFa4Dl
QsGaR4JhEZLT/PL6cqc5cRrfeAbz6BkQd27ABdjbWEaxo8DO9IwQF4Y2Vyxx4AuOFs1Zx/r8Xekh
17oi3w3zzKh9/7FgT5p1UIeuJMM5oXtHQYM5B4pMpOqyELksrKx/T0h5xn1W9S3SZLKboANw9rRo
2/nM74j+1vxLozjv7hBxN/do9tAcXjsUhVnPrMHJbO+B2rtzqmxM/gDooT1vEyV/qL02Uc4DnUQo
iNaHmB4wDb2MKdwQrAvoHWSDgOjBNlJbvyIwREmV5eKpgak3bg7r/Hmf+Ex/BiHayTllOk7ETKdZ
8La+rJr5GGS7e9JfblXrNe6UtN4pLE85pPD1VtKyIQUaVgSpOWAGyHKQyhqx6zr1SZeaym0xaGpK
9EYeYzUE+9Wz+Z9M/lZYEKkshkbbL4c6U+qtLxr7CvubCrM6ijVWK+xN2ivaeFzssHuTu93fcYDO
uu3UK/wF7zChcBy7Yn0NHOlAGp6lk4wMvbX+IBTjCFhQd7ks6iqrHGVUOC4rmtNwXWo6GDGCM+J8
x0qTmykLU3RFF7EK+1ELeTMMu7S7Gyq7bCwTATs6Rrqkwu6QkSfOOmSuty05KyqwN4JcRjn5F/MF
L16ZLT+hXfSluztsFOmh0NqkfSuLRB2J638nixbBU1/RMx5XhO9cCZGE2Qqq8ONjy74gjMDGNzlZ
131pX/dktNlZv52pOxW1RWrNDQPa1zrkxrSWApJmwQ1fn6vxtf+NPRQLLUkXb9PnmAdO9eY5fs3u
WCFQZGP3xBOaAE1KtSLM+CRKCX2MP5+V2t7hd3v44CzYnt7dq/bHGKBpDayHBrR9a8G45jNw/sUi
FEPg9QBawPiN9QJncIc1th8sQA4tqcPINoW6dZAKsmg9x3KyJMf89IZ9jZy0yGFPL/oN0dTCwpMC
ewY5emZ8KFuYFSNqcRyhTD3u2degR1AhnQyDRReECNsGuWbaHeRnYPBcH7U1l9lSzj5zzPRQQ2jo
gAYK5V+DwKL1tOgVv2HkezF66FDDWYAPMT09xMQmXTJBeTG+gA1Eco4asEiDSyMecc8w6qy8BBtV
Ku1NV1DfGOKQAu+K1acctR6j8jh/n8aUbpCwWFGsua0aL3zczeMQJt2kktZCupc5JP4mjI4b4XA3
7m5IpF+7MgKCvIIy8z4Eg0i2W0P7SkcqXfKrBtmWUCUeJEAo05DrcSgqP4ixUwpqsG6VIyXmVX1J
xemLB4/kYCSmX5Kd0qEPI13Rhhhj8LwrHXJjSV0e5Pzwrez1Gyxefe3Il28r0tHKqTdvLNsRrvTu
u4x6BcowztEltz66uMXbAoavW5Rph18zpeTEPg+dN+b9SBhQDppwghUwORibfAggdIt8vQJkQX6Q
hPt3qEzS9j4B2NGVtgRScQ9um9MnkSHOJC/MQpDwieRowk2viOmUEQkDuvTyO4QpJlI5PT+024o7
WDbN/iZjXKNXDh++JH9tXjhTMvW2oOgl/sHwFAQFYbs0qRqFvJ1aJPjAL5vvmZKfSxIrGbiQ7yXp
Tg7/vhOM4BWtTXknFa2oCImKuZUZSe6G66TOwD3F59dvSirLMkwLpeAZ7HlfjvpyuJeAG5IechO4
d/K6nJtCmGmRg2OC7mSc768BgttNXUDycehFFuiNSea/AfbSBst/N0bwCzkSybFk/JJxVjrZo2Bj
4ByCH39idgXBJeS1mS1IBypLlb4lKCb/I4riaiSh/jU1UD4kVha7HFJ7ygwb7HpeVNnONuKh/19x
ZlNiMznE79IoYvCxP6RBEF+0k2i7Q771Zp2OrsAgjSMnww+0CsrIk9KpBN7yEzlZQlJNMAdSfbnl
OOCqnG2lA1kI/CCZMSkr8coxeMZ3BVNWfilpsxQu0t2/TLLS+we5UmSwBCYRaOHfzZCbSYZtyyCS
t0hFUG4MH1EDyINO0HfSvurNAqaBwbe0IFRoFgx0uhCKZJJC1+hQQuWZ7e5EsXS7IxWit540gMAX
/Slmvhm8J0ANMn9qHgp3KlH70LWZqfQu94wuVSy+eSKSaBy5UkThBsW4TNF6mFwvI3k1nCycj98j
miY+2FGRA3fiomHkKAV+J1DasZZtjJ83q8Q3QNHuR6uTbC6R9CvHcNSUoDEj+aQpCRYfvEaKgd8l
sQw8fFhKbxoAUuiPZzKSZCzk0gHp8EDozGTFhFDC+kOZzaDZCsZibwqHDNJkcqPlqknUUGtCoBMG
MtRiSmIYZem0MFBioGyEvFa/Qmj2Cq6/Ja216f/kFg7/kCOjVczdCakXGvZoOFSn8uClONjvkz59
F0VA/SwSCOcZywMErGEInPzuiIYTt0EHgmj8kXayhdMx6KHpONDXNNhE5PuMTeYSLawUX1kQd9+m
/pr9pMFACW3Kw5PSv5lsZTsMaMw8IEWywLKb+9P0Oq9/3g/YMF4gbxA7wdPknAMfQ0q3sWXnBCSD
OXIDvDa7ESGH4jyeKJ2ZGdWx3IK3Pf7BsxcduZUXdXtgfnaFb5DVWkHO2VGLbtAqrdPqsrugKegT
MT0KcMDG8rL7bOoNbbAsF0Ot5mv5yYmOpHQ3XA6WDKZUTwY6NxFFFR4q1SlIlb8vmAVtJgJLIYsX
6060/LIg0OipK0g82C70cbhp9Kfwvg9Lz1BqhnefGv3Lb46nXZg3JILEwi+gZRZxgjcJyvHSLSgX
tO/q3olSU6Ji7dSSLBCGHzeP6tgRK0C2UnbQ5tDokobqWyg7qyb09ZmINtMqCPy/IJkfk8twt1yA
/fuCeIj0YZHVFhSOt2K8KQoTqECENd/jX+Ftuz0H/FTOi0AZ7ZqeRbk21Z9zxLKwn4JwAAPoYyG5
KGkwAZwGnwPXgl+ZJzNovwZ9eNAYv4BWQeWinHX3eXDnXPsG/52z4EnVgMTxCgzAjqjEsoMKAp6M
6KlDugEOpvcETBAHKzq3cXHBTYKd8u536IgSNLYpmDCNXoi7ApSyHJL6J2wNPAZBIuio/nEZgC9Z
YvBOoTKLcjvYrixmzZitRPBQoBcPLWhgOgzEeapAoLLUyg9lXWJtR4dX4FNZv5QRvL4f7YATYRFM
LFbiOLFezmkHCjv8vQ2uwb9qO/QHmYBHWxZO+m1AeoVYQN8XWkUw3ZwO9yiST/vEYuGisJewdMsy
SVrNQQT5eG+KDQ1iLH7wEWJgXrF9kSW5Zyojysuyh8nsZQFmxyEgZJ3/4vHCUeKHwh7QPwyWn7iB
UCQbpyzsT5bN2lgLADpc0hR31T4Ng6InY/sc0r7FIgnMepZFnyIn29OX3mRZfp8bNH/kslN4WZwc
3/2bBNLnKhpAN6PJ7vI1OSS/ywCPv2aCjiAN1dANkQoHxsw3GSgVwDafPqXVlP/I7GhIe8d0q3Hq
9IkP/mi3vtBx19bTx5ja8xE635L51ndZP5PmuJNPAZkKHIQ+B5p8MHEj46ZClxjQEYHiaCanM6qm
QQlC1oHulQfRUEuHHf/9E6oopX9wIxjudGVeNNSvEIu3FDR0B5gB9ScNT0HSQx1E6fi8bZiUpYg9
PaqUK1n6bp7oDz9MOIhsCjTk8QSU/WvK+M/WUmwD6Skhivqw0rQ+nql4blWgakpknT2f0tXXCrFc
d66IGyEIAuQKzs3w0DCmoUSZSqaN7DhcrqZR8qRkS5etfcv0Zo8NBc9PV2X08AHHPghUmDcFQifo
N/sFESglBzHOE1yZwpt0PCJcIBGmLc+/Y743rFhKewR6K5vcR6e+f2/r3QJci+aR0Vqa36j/v6Ex
0FGOg9IXAd3rrDU9aYgPIElh0T0PnpE29OKNpI/wv97zR0e/IjPXXaXfGRZ/Se4WX4Poit2bprgP
xIleP2SUNO4Nm18qCXwXmtcVe9g5fNl7QL4TMNtqSKGxBuex6s/8mQ+10yOoOvs7WzyGuXTqoHXV
Dq5dDD0RSyexr5GRRNP1HPe6u04aZsBGWe6yJz2fJsNK+WQa8mhV5Q7A4M92fS4JYmDhoJuSoidR
MofgxDHMvkaCK9udknDuthTngo4TqiaNCkAyLVnqsBFQlp8y08uh0xoChS/Og2X9NCETwJNpKzf7
3adKCQUNrmonel9GyvXulNLiVc+GHczI/wYXwow2LJPZq3ZTnldVmNUjOGY3U3mFJ/RC0ECQW802
AtrUSqZP7lu3yZTr7br9JecPjF5/BJZPT4nWv4n2FuFNA43dfNrmVkC9f36nSau2FVy72UCz1rgv
D1BtN2u74IaVrQo9vRQRVIzT+qBAL++RTPmA9GmXA7u4c/eVLT2Dr6ZPI1ZCztAkMHtAnR1O0Hog
2ukoc9FkaA1rVc/4jFsJzNCmbsWvB0A5Pbjq5wV9a31EWM/r+1Ox6bTIp0qN4gAwj4zsBDGK4WuE
xgNT8MhPB0+YDLlbt1fHC/ofteI9X94L/abeX1p0tEY9qQcV2VFN/QHYCSJpD3ZhhzQfplWrchu9
cAAl6hHkL4gBV/g0yrZ4e5fvrJk019fmK3zGJGPwxk4MN+4jHSI0AKCbCVGMuk6yGZy9QSdOhh+I
l4srdIw+Wy7Pj9aq892vTh6tjnd/0H5pg6+fPLc02iRfp00RmBWefqNk+h1uynQDN/elzG+KkwM1
IYB0LwI+gBZZOgG/J+pGRXynlQmp6oHeqqk0dOLu7VC8wpT2bijEx7faa3scYvjN9fLL9lnNKgV+
U0SrIfezrnJDljhafc8j2l1S5PeHF9CfxWf0bcePIuojj/WUQhYPpz+4S1ceRl/5tEuuIfjEtKIS
xE5oDepJs2uKrelV/aABBDfFakJBXvQQR0Xqp9UyB16CgD6Sa3WgTOhh0DvTJ6xNp5AettvfkNT8
YTYhRn8nlGaq1WXe0PtDA2qLViV6vf5AFQQMmjVZC84hdfHhe0QAkf4dW3Y1+1Kw6DxdVsJheNzn
nzEAFuyOLeo3ySq9RAQuYk990lGNhO/A1zmMDPR+7mBvbxR46ECBqrb7DuCoIYRjETkiYOAOQ3wj
I0Sigd7KbXf5vbsfYFVCAhhJ7DmfzQAh0eO4TzvDw1C8doEwq1YwXzSkVJkD7b7xpIm/5b5RY+5i
xvAwMgLs5mMN5DO8j1rbewtWHhbnRCPN9HDDneU2Bmk5EvQjCNwH9e241xOoR3CugzOZSTV+XuML
ldGG/gajPQKPIMhJvH5LnGtnXL7sa60XT6j0bL3o8iq74jpaP4eE5kDWqfXyu90V6T5gQgqS/CYf
aKD+BS9d6xy38BbZxZXPgJT1ept9MWhLyM/MJ6oBqdWFwXEHgf4adzDvy3GCqk2jOSnoEmK3Uoe1
2Uwr8Qh97G4p+C/x8BsLJXvQGCGHUyg6B8upsJD/tL/rIfIrHfRTavfYchqogHSCsjG+PQKysfTi
KQooUhdGTDv4sApX8w8oxLdBZxoLEQp9b7jvb/hkJavaZdHky6vJekmM3PhOqNsQDPZZmW40OoCz
kbbCgGLkUnBjib6iUSVZHXkac62PK2wn178PvXX2cmgWKYSHJ7gnXll6xshFdjKZskNe7mCMFNLR
/ngts2L3qlw2u/o+uSlb/cI9IT0ujsGwGKcsDynl8xMc7lHRPupDNsTkMsOdo8dyk1F+znsmajIs
01WbGENBOs06ik1JPv3qbK0k+kT/NL2NshNtc6yIHdaokiWdTQnljrNzQtDoAsm/gHlBjNM7e0AK
BXsSC9mRzLTFFtuBK8E+2Ovu6YglIbl1WTm10w7xiDNKbISvV7k8aiyMKufmkZNJ+kphXbxz2AGB
MazcTbAdEJ8OGgyIlHJjVpgEUVCRT1Y7TMfxZyQq+HRyUHXf1uLtdZJ/dnEc71A0wbxhpB2CYBdT
r0EqgmRSpaRy1vZ7ninub6rnWaojaiiO5VgqLpbsuvxd+APz7FbOhfpej55C970QY6scJ+7WNOWE
5E+AkPDPVAyzTnU2H3kL/6Ias4M4JMimRQ+ah+rKQI/hAlHsJmhFmCXYBWBjEiQXSLTs3N1yDXxi
jPHL0cdUukkXmmix8P63ipWepFVrSVhF12XJCgJWXKnRklYxQ3f2oQOxdDlUHbJuVQ5LZY7jyFem
jYHRQXf5Zg20CAXJrWxF91Y3deUdxdYusqzJXTUMx4mmzn7hzSdH3EU3Ksp/uQXt3xeroaGGjYxI
sERrqD51LNSKM8+J1QgwsyLtL834xrJWI4b3UYMTHEAoTkif/AhQa8zHeqqr4S87m3EfCGBtnFvk
S2ko1VOV9J9X7sQA4qYFyzWpEFEpV0LM6fTVv7140kn3AFgBDU7SKvpzZjrM5DGPpxVhK5RA2iiD
XLX2fqhOqbCZzt+fMMzhbEWqtVp5RiSJqgcMCC+fLEt8ozrcZTpUFs9Fug/EsKkbb7EYCcMjtV4k
BiRB2Z3V3QeHC/lz1+abFaZxm1mAm94cAU8dQ4oDXTX8kfLrWk5c2qVpMMGq4YCn7mgUSNvlh67k
3dveUbrHDf7nFPU76GEnRfQmz3zwO5kLr4vlUMjy8Tb6hKwlD5fMhdwEJ5F1aPlWuJZ0ZBr97f9C
MYabRqEvX2b/bpu/QCZnirWknA27J0gdv6K/RN2TFKmOM/2dJ+9iGnAAhj+NKGKySvrxu9m5tsc9
9cbtlHmSa6G34hZC4ZM/R3WxuFGtsvheBkZobNAmKq0/ozNSnVR3hpoVYak8urKYyAlAIybLokiv
uoqRaG53fYcSUTLHUZyBGpGjF3QUg9E1dCt6cMLxeryccsqICIW+omKArDMQKKdq5M+MBMlzxeop
RBSIM5xu11sz/Pv7C6PfwJlaCKxxgqtRZcxFK+lwuBsQmY2c4hSFznWlyx1GmweqhQVWoEZli3I3
RbGwcsQSvKPjrAmAoPa1qYl6JJnrgI4MGB4zSmAndTI/mwemHexadekyGAJSPFrE1KV9mB2Cf3Y5
V5w3gt1Bloq7xnLh6kvXtWeHmR3TVsMfl6VqnsKGHS/H43i3c1kY1nLLZAzJ8dZrp1KhD3PTMeM0
GZqZPJHMgAJveZYXOg7zUjWYxZuVE/IoHGM0MjRLvHGcNbdxygv4OuJ2mRFivBzLYeibU1qnOCq3
mJSDau16u5Z1gg4y96677pLinoxLuaRx5IThlIfEJcZ6ENhuDEDEr8ZwWxlLMlTHLJ6OaprrsRnJ
GZ81f9EH7/I8Ttp0PFlXMRYzZS7iy6tG06szwT2Yeg0wtTSSS784nz7Fa5YHn0jrHix8jYEq3PFc
TKP1xENdidKsuJ4NLJ8uEQ1gB45JEG3pasV7cQmKykBDbEk/OXA09UC39QB3F+Y2oyyKsJ+bj9em
GVqhs17K5a25Om6c3A/U+lRsRYxU59QqzadihZcqf46q99U8A4fhyLGsvmqF/2bC3vNW3m//cCxZ
Vq2Qj3D2f9D71T9mAuur53m8WESyfGvFDTHC3yNTJy3NsOQjK5XCglOMEe3DaNh/GZUGVDhAfROz
6pcbnvRtE22HZWXKMsGyON3LLDWvdOWV5pLuRxkrnShesshHsEjlecuuwP004UfLYJE5+jE9J0z1
cI9Lqe/zM36uWhNOMJQ5z7ZoGCvD4K6icGvU6IvRLlbn6sKhCJuzALdY7mU2C9bL9iPKHuJRNt4N
6PvD57elw8JeMoDcA/NBTkr2PHumjexxQ10v9WDnTu+Q+Boqgi9jWXYix9lz7bJQMRJxdOIxyELF
3uRDH4Hi8ZKrkUXGmtCCVxmNjnVe95oI2rCm0JduUU8bchZUHay44QXuQW/s2HJYc3m0UaHtH6Rv
ciprvKIdx3rq8qz5NOYFOYPKJrE/jpg2mqF5lsOjC8NojGxBzHAv2FdH2984fGrBUbcD1+UCH3oc
Bzhc4qssM90NbL6SXyx3weGjzvS1yQFkTzjYTVVjB/mt/iNtpNk6XlpLYgLeKTAZ52RZlmOuzZBA
VvsLt8yfM0Ph3wMKLaaOJdM9U53IA2xkWZPNG6IH2/fiyzzzfX/PI+QZqxhVTQwr4to4GlVGrs+Y
zOYHu6UxIvv66qFpHq8sFziwQwDhr5ZpVsh2xx3CqRepHiNUF3woY9/ZhrxWtsKIaacufhwFe7Ew
NnhNmOAm+pnCOAOG8EF28482vjhMYJ4gTBjhLvhOV286mee1zY42G30YNPaHxkNZC3hBQ/MzzVh1
TWIuDwozSLoY5Q40NiIK1q8RJOSBSmrdCqk6akcIqi5slCnMjzUtiEftPS8piM4AawF6O4Q+aLN3
VYbHbVaziloduwfPB2u9nrAiqG6fqRnT86e3KALfsCWW4diDEP3Ggj6Hdp4yhXr2Z3xp0belddll
9vcVNrRfJ6OTvP8yUeIhyWImHF0ER/WWWmO19/IV6g9H8xuB965a3pGtzh6YXw9K9Ds8oyJ230Er
2z2gToWwZus4Gcn29euxyeybL6g+5clRuqo8qKJ+80cxLpD9JFDpsD7wkh3cUk/KgLdd5XUPR7u9
SUbXkN6dXTJaIy0G/XEtAmxtbdvWwJZZ1SFTe8CrVIiONzioeQsQ2aS5LbOBbzvmaSWqYPT4xcWk
BNtN6HCWegp4bDOWMhsbNOq3RSiiY+ewGd/8HwyM0leKZmy6em+ek5vfWA6XvE/8mClNUE8Q7TZY
dGwZT7TXmrFyUEYwqF98OpIXDtVBAhVwX3rdqcc9hCSKmOwLnLuEciucYgBaaHkdDiIEatTmqJAJ
abf0oAmTzYGK4m5ExxUkVGHn/qjRhAVZyM8HNC7bzw07ArfRl4LePeJtYxFpQ6yqDZ4NbPIrZf5R
OgIXF/rw0f4xbUtuGBgjjXPdA6Wk0QVyNWA1tmTRv1qfCS4I+K5zCqJ2xifU8XODdqn4ypG+/MfT
eS2njnVb+ImoUkBC3KJMzmBuVICNJCSBUEDh6f9v7a5zertpt7eNQWGtOcccwQ+wQZPs+lhAKmRS
iscd5xkYWzuHJXyIbPkFArjnOMAgk+gm0gPCKoo+0uie62p+MQhhFSUTXGyQOQRLMiPe4UOY6OlT
oOkPlqrYAq4BmiEWQnxljizSa0RNjs8MHsZUiQtAbQEGWNIjWsPWBUlhwp1wzHPWd/I1xS/+MDoA
vmU6HW+pvfhItgtRD/Eb/1GkhVgRyV28FfNrsfek+3h7qY/QtifaGZorkLkoLzkQFDmcW/BWcwEA
D8J/zmADi1Ym3vLbOUj8JWUXU1Y+TydnQHXqOFwS8FcU5q+E/S0EHdqh+2yhAqd7HhE1iaPCu4aw
aad7wSD/+hTmFB08Cf45tCLYAED7JmW15PJB0+QiQ4OpLGayjc06PPDo/ij5qrnh1kcg9/4McAZw
Lw6HdhaJg2PRWeCY6vKaOEDgyhxJBuhHKNlcXB1O6lQ8svDBYnxJgCi2i5NwmwlFGmMODmTHBa0D
PxPyMAf0h9hMg804oeWChmf94D3qKDiF82IGCr5i0CLmGZ/rcMoR4LdzkTPLnz81e3QX3wxvDbce
rsIpTE6I3XvlUR7Hd+gK1mBoo3orjwWDFTyEeCruUwxrtwrjEoAzhVkftBhyj4SXq2Dq9uYZ7zbe
hPTghwoQ52W4labkiHEQ9/Gywt6RmQavg0uUYyD+v6UDN8x4yQ8wy+Bki5coEFwmgcwOuWQxMdr/
O2RwtUf8+gHmFRnmPvzrcpo5deJKg0WNWE8+c4bs51741p0hnZfHjutWtD2ozz6ouffje7YEsnLB
JpivBDyLelfET4cYMwq7EyogPFf2gx2fN/Ys9d8dm05tbl4mHFBa8Ia+C7uQ1XGz21UmEh/zcWa3
RRi0yq7iBi+pN/GdpbzFyMMSLXWHnaaEpnUWnrC8tSw4aG7mdJN/BTob+iMn7pb+gY5MOIrONlTs
uw1kXNHMQwTnj4gVPII1HM/UPmztbPveL3rpyZHu9uwsRIf5L7bvX9DqZTGjhLYWC2pzjb8xTNE4
iiTvGyat9Ae73Q5gmsWOPvgiYAwaIf7huf8rSW7USpfz8Zdyj9p4tfB2u4dH3yDiz0U9KOou0UuK
Fwcrj5uCwuTMly898cjMYMQTCztX0fYIcEE0AStWnYtzo5Na0QWczxcqXlGmOovVQhT+/HO5LIRd
qKikeArQGmtxoW9cnWlqFis6arqKDnFrZwJSiBaApoN6XjQR5xsMMZJ4nzCpmPO5i3Y3hpsDQQxQ
AmGS0JpOEGDOXi5m75MYmHbzyBfRFPsIV7dVaAiCfYKrhvfvn4bCykom1mxHTcHx8h4iJlZUZsd/
TQrH5SLCqv+qGWJjIA/eCiWx498c0S/5viNaZgGtYGbNKxIsX2MjO7yrBYjT40gK6I33zgnqXNiN
4EhvcRQ3R/IThbnQkQKzcunqyDBPTUJCLa643WY1cpzZ1KPmY8zKtjuZ/Vo0D5xaXhaH4UJdJorZ
/UWcnrPo7RjOzlfO07mtzmdexeImChJOA39Nfe+W4kgLO4BsgjSVsww3iXueYFIhAieZzuK9Ci6i
M2FFFOZ9lxWGbxwbHBVxnuWW8B5cy1xOgsoBaYuFprUox+FITM6S+xvgT59bmjXkXImk6s78hdQh
nICx8TQ3Ok8phsc8KZivhXOcJTqDXT3lhy8w8CZn8pywmJVcGVWsKHrFaRDvL8a4lEuYZZinpQRm
DWa150ssc/yImDPgiJddeQe3PZce2fIzJu/TcEN5Z28HGUdK8HEj670glB7iMDUuVL8MOjlXFy3m
NgacGk7cVORy19bavs5hSi/DPQuGJUEwzCeHDXDKARbN5PGbTuYvrjHz515bJeVrN1l+7S0WHpTV
jMT8fFLOv7bgSZIHYP6tQOUYSAr7c0bWlM/r+TwhtvyH1lmlB5TNwWJOHftz/ekcAqXs+bwG9jTn
tfOx5h/I30hrTDKFgC5eEKMznwL6dBLPXlriT2vmqQjv1lwmQsg3T82amn1EFseaj+3AxjBkIi+r
6Xda2C9PwZMk2I/xTjB8A0sREXsrmPJ+BDEzZJszx7a6HS3F3wD08OCFqKyjHURPcFkmhnTRoGPB
mrYdNj6tnPC5h/qZ/bU32ZNPWI74osmOEU/CLqUP4bKpJtv3Alx59f5DAhBPb6qHo8gFTAT7CIUC
4QIFThwqooEh7AgulOhrbqKEofLjauP6OQo5HKsSzrgjLnCAOOc7Wffj/bvxcAFdJlPY76jptYW8
SR+jheqGQ1uPJi0XAdflGoEHPNthbb3V2Qujq3haQ8QLnL5ZSjDz/N7ff+hl0FNOmDNQ2SP5tRYj
byiIVVYIIx31iad5KpH3Yzhq+dqYstMJCsYKIucCNw2qU6HzxFoYziEl0Spw2Xtoam+MfpwPod4Z
KnUZNoZI2YGhF+m2JvhnUBO51CW/3QdD7G2Hdqw7z04WvBooHe8aON9SdAcLXUiiwx86hVdw44Vq
+UopiUyxi88PjQjUHoOddkRODGYm7VxJ/DbN+bSsU1MbHkehe5Hl9Xdo1ox5SUCq8JBIPH3oDD7N
pNI9lQRaBheRWTVwE9lU8yVegnRoOy1Ft9GE+PGjgtPVaa3DWVzlnCexi4l/OV+Y5rAqsu6UEwG8
8ShAL5i/4mryWblANrgl/uGIICZcYYLTsuon/haqzgUC8L+/Ev0i0czCpZtn2W+/prvd7wUisnaB
msAZ5+uTaPPXtHx5RSrEhCyF9ImAHiY7CxxrAHQiC6LQvz7PDjchVARxy8P3RgAl1MgNvGLcZ5Ao
8wfz8NPTGW/H7HjStsg95jSwZ3uDxg/Mm1dPLwqAAafc7k8y0uBDyw8QAAJCGU/RfSR2PIXKJZjM
/KkXmd24L2TDe81wykPP2c8Yasxb/zv2AiRI/G7ULUgJ9i3VcmEOdSePZuUbIt2ZwV3kfj8/TAtp
ub7Ki+S4xfOnepdU+MpopmHhAMftWq2V+kYGXLbTzS5EKjCuhYlyZOrqnuET98jYbTFUYpnsvipf
54uNLrYEMaohFgT2SbgZMgwR4ypD8jNaNEZNuBInn3kaHLJhR1wa9wlsYn0SMPF+kvsXIIEaD6ba
+cPaWbud5NFLpEQoTRRNgrIo9ME/zK14UcFy1Mj40YGUfskNE4YTN0WZ3sqjGl1vb4ZiuCfDK7w1
XGhcdQyF4M5E/Eyu4rsExcHPPutB59yYbwlGgEGPgJsusePd7hbynDdNQfDVizblRt17U/E6xFSU
BkAnLFEMm6LfwciTPtqsGv4xLRLf1NEClz43L5wB6vQb/3ny5AqkgXFFNfaNyfhKLL4bb4Lg/Tcu
UZeNYfsEVyb2t1Lyb/ApcaCOgdtCF8JNh0Sv7C83qty8xt4GKwDp/TeA6JQFpXmLm9iO4utzsFDH
B8H/EabUJjpc7beF0FrDBaG5bFXZrIoNtoH3YgTaL/nMxovQrRsqIAZvCuSa9ypn2qjsCTiCs9Iy
9XvOqeXL/JcX8pLX5CDlQ3Q1sOqG6Q7OAvyivi+YnlpNuEheY6J31ng3UiPzMjDsbWfPsQvHszW8
AF+XlxWUTqHD0VAxGvc6qTWPXX4cM3f38YQsuP6FnfI7E6rV4SCAfO69Byf1/fMKXUbrzxG+Rtag
tFQNP0MRcT6uF81owrUSUVRe+gb+BQ5m0oPRNBzNHr5Rs6k1K9JM1fBQxR0L+HQthHho4/Q5Qjky
YwdJZRONgTBihn/995QslZJLNtVkE9PnMrFfV08yVNxYcWQPQxdyaCTSyr/rrvVH/b3RCDK04CmM
zhBeaGRx7DrK6MQKi1YL2mIEEeRRL0YkjVfsAnDXuqvC0yC1hD0tLYGk4gUXVNSdCKQ1cFWe57t6
S1/brSJa4xcN9AtQx/tEHmBnihyOdidfyBeyajQ7Dr1x+FN9URqUl2r/Zkuzk2l1K1DerfIdvwOj
A5gSZLSREtPaGdFwUeCwqJWXsJ8qIPqb0XdZESHamyzb3SNEwvXPKnr4QGAzLB34BcO/WJ2hYNqr
5/FuoArHVhRiwbHYjfBkq63hOnafj2CnCWavqY9Ju7A62cm++CGdx1iqTt5UzEAmFpoCbs0Row4k
Htb4qg4XCVud6g0j700+Hf5PWGfJiA8Auko3DS1arBFOpyhFflk9B7mt/HS/yg+z3+9viU3YUt7L
8rb61Slo0Op/yQQyi5+GzSlBGxEQmKuQicP9LEiksH4qzpyA4fTGG6Ubw5g/DdJhhY7pzVg09APF
4SoIwAO2HJLhh9Q3WtWJBj/rR+XWRj2IPFZBL/byRvKBxVgbrj6kL+uLMU5oDMp3wToG0cC00cr7
9Nj+Juz+hM81S9Wgywt4I/kZMynAvdno9GF+3HqStmmNXwVN5HsnXV/qOo1m/FbYaAgpQnzblyGq
Bxib7O4ajvp8AgUBaljoDILD8LMkJYf19JX/42r+e4TfoEgG8gNCddArpOvMK1BDQlJYG9kJ9yt5
nVROwp4L3W9sRmOvYkWHEkVy2tfNstNQn4TRpqnnZNagsoCP9clnPPaQ2dPDO58ZL+oG1PAj7M7x
4j43iquQc5NNqxJ2I9cm2aUuPv8fOBKgVB+4xIYY7lNGqDX8I8hhzPz7ehrxi5N4AXwkKp8CyA/Q
gkHo8JEPViyXVke4TOYY6t6pvu4Y51ZBq6QLwYi83oIvtJWQXyMyPha0EdDSDK/Nf8riWB4zA/Fz
psNfD2dNwu5lsK0Y0UJT513i58mBb+AZFLsndT2EuIkxF3cve1oxWLCVIYtPvQAu1/4ZX0kLgi0Q
QCTo0inL4jNyweyiH4y9kjlMjaI79epcLn05A7OCgWN4Cn2YOof8KbP9PJ9cAOxslFQ6uxekBAh0
6ohzMvYhWER0nui4WTRM3sQrc8LRLAvPfUAHNUIKnxJtD4YHt14QK7L8L5YwwOwpM4pNXQvDnXo6
uLeQ8L+0ObX7Zco8+CKez7woX0Fehbeh36naJoA0Qyi/xYYTMFIfK6U5xMW9Zitm4R2wBmJVHegI
hiYRlUDPPAcO60leSVtyBhu/uLIIaw2F4oSwugQY8oHLz+9XpTiCzUxKdspKCr/zr+IiWLR77r0M
RZ6ILfbAWVB7oy3ZNsRCURIjGFiNHU4L5FJOo8ZMcXxH/0FlhewN4BJ1JzDTD2Wrek6FG13MCg2z
BIMVRt9MwO+vnRzgVWYheUyuCsgebCfOCgyWNLAKYj+fSP0omos5O8WThkNH5zSp2QCRTIETHqBa
f08FEJs0CQaT5DBy8JKBLAX2GU3gjz6/Dro+LuTyR8Uxg/tfRt9OgxMlJts1FCqJ3h8dojqBowVt
tJmcir9PaRYPThV9TnUzfNksQC0FM/+5GzFli2kjptBag9/XUkTqUGS218/+HdkZELLhh5E1PpBo
GY/s9uWJu4ihMJTjl9cOV8PnnbSvRnGYz5F/Lpe8Q4V4wJrcXt4yZRO8qAWOfv1ohbYtwKi0crCx
a8b2aOxJIY1E2s8MvrZof/Eb6ptz+p21ZPdIcMOkUx/4Lf6LQj70qrxCWaaYuXSzbrRUIM6mXsFb
5N5M9Rg+LDVDuUFYhqUHnUXmteDgva32O8BCIxWu9kZukpBlPXf8WI+thMRAu5E8fKvYoQHVlKlC
bEc2zTy1sl+hYODA0xwHix4hdTAd6B5WyNQ4RKXzbuHnLZtFTap8gtXKrGzwKTDb7ecJQGcaOym8
dgOnWWs2GuiYkq+hT5fffjU8iN1vN8ALYHTiGh2jqGOTKfuD9nWbbSGdOlqTbpmEK8h1LJ8Vejey
pmdDgEEwcZgBEF+FbV2bOdhiCEeh5LVjVeVV10xexz4rEpYpHBG9t8nnYmFghamX3zmireDI5kNl
GTldMlNjRx1CtM3ncesbhBwaH6FtjT+z8jXtsIUf+58r3HlQd4q4p/3EEzW0K+hFvadSdCB46ybh
11ekWU8lVFutPm1vbTmrAjMcUoWJY/Ee2kG+iVC75GYmzwcJLl9ZvYooKNTdV7+8IfA3wkgOR8un
1f21mt8JrSLa7e8y611eE3jt7EPQMXofp9jlhZCkoz2gdmgWWQ9ADvVaP+brWnURw2XQmcr6n29O
h/dCCPiLKUPtS9fuTXPLzf6NUZrcutCR93w/xji0q9V3ylYNIl3hW2Bc+ToX4udf4/zFscgtuTWB
/DkoFXvOkEsLJH489sXxJnSlAFaXVXBprCatSh5Z0gtdwhCODjmy3je7RL9sUMj+jJmoyVQrrTyM
EjvFlWSqYeYSRSzA9hyLFkjMisLUDlCZrTBn8xgs5Uo1W/jqNV0IIxypRbARZZfe4TSP6jP1OEh3
k3oUv7TbrOHpL/xsQOu5Nri28rqKr4wNisWA8QuOPE8vjpyGG/aUDB35R5PIpxNJXoSjATFTOLLc
cSWU0VS7yXuWxKS/JKzaCp8Fu/GuTq2scJ6UNHcKlNePKlkjonpg32IHlDvjmKyYy3fNCAMThBPK
rXNM8sOSHMCeygrkynsLoACeeBbscOEArR5GjnRhPR7f+3m3rP8K5pzYKKOPRnQ6NvNHES6+kHJX
QQkhFHHUqaI1oQrBMeF3iKoIlj4BnMVKHTOOzy065w4lKSPMk/yZPpV7Np6JBFuWcxQ9X2IQZBhs
TUSI3jBepGvKm1F403Wn4evRjMt+qE6hFQeK2w5WFCSVXplv3eFexmNXuBoNpUtBkreOkxjN5Et7
KOrb5tul0QtFwjT//BRDM0KTW5DHDAY9oIPvxlY/L+v5Z1mU8MkoH69f/Vek6EGgv5fL8sonVbF/
D3bUESBxogyhYP1Il44CmvFZcqA4yEazrqcsfs+e2eVVT9FfUsvwVNsgxz+Jy6FnVUSIMpgyZ1HT
C7hL+CwmFzpitmql3lbDh5RF7qBp3Ur7rb44Ln/2Jb+Ck0/BiUAg3yPFG5xVSJUMcCl0Xm47Twzg
RZq8YKnr56r0SGlROLMv95Ve+u40RuGVNp+JBo20SKioqTEi1sBgRSP8piCGBoqaZEgjOtY5DbUx
1UBlav4mLfZNTcJitpPy35R1VMK1uMn/eBFBl1uFCpk98UPxf/aQRSd7vpzuc2SWtyROZ7qo3vFU
YZdl7DZoT2Vz+BQNwdNQjBVtFYatbSAgSKnC38nUOBBVxqgQIwGAX4xN8bfGz477jpEWuzkMtN8K
GVxnpSNYsTQPZtOZ6R+LZXBrcUx7zerOlOHEw9I8Ksyv099sKa+qu7yql9pM378exeNbTPR5cmXh
CF9ENEY7OPpvejo4Ir6yIV74pG8Hv+pdm3Ptaixm+OBbuKHTdWG+0t6xjF926y+6hd/3X3bs/VoY
M0DJa4Snf7qjaVDhTkLYQKV16n+5yR6DAcP3wFfW8nZwRXGHw8piMEM3cM3vBob8cHDLCSfnDY/F
mOhMaOF5/GaMBIFDpsL+RrHrQ7obbWXU8ONVcGnvDMnoWHN1kgMAKk6uL7BzyDSrbHGjFMsk2w53
f8+VEbNCrMJbiN6EYaRTAsFEIvCGQKXzC8s6lL/nwa+C6H/L98D1ZTWu2ZA+dInyDRHb4IZbLVNq
eFPbLygVN3TFVg3VQHROyJ7Grmb4cIMTdm6sWDvLqLlJrCIUqT1vydclj5YEnfkn2tVLDHtCXH7M
7oIAWQStNVfG69JRRI2MKlO/qCsQAMaVeB4ZoLSSvOhE8CPrXEwDRpk9/ljPMcu20++0O6vrax30
Ls2zGiFY5xBMCtzY8dR+20po4pAcusSY6fgwYa0zAMdAvmGB0PYyri/hVVXMiLKCcdqP0NejaDaQ
TaFR16djmRHO4DcERn8SGqzSBM1xntSIUBVAczKTSidN6Hqjc3+a6Cx8ODwAD2DyyAQfIItM2MG6
TYinthTCuY6Dy6uz7mUzGyIrOip7/DM+TJ9l9z3y43aXoHgbkn/6eOeriIW79JrOqTFEmueL8pS8
eRKLdlPt/HRMvrUZfVypZleo10Wxqwwnr9dGDCUXZ16ZG5z9Krt9exJazWdzNNjJ4yemTYtsoQ1m
Yy6MNqgnLS/7nTufevXOYLPrcDnMvqeogOTW/jTpLHz+odMfKDZvmrLEMNCe6b5ekcIBjjHogLDZ
qrGVjvxnW5mr3oiEpj/EGSl1R5UdURLHHNz+fWb7eo62ajrHcu9rAGW+Xhv89RT8w5ptQnpzqC4y
2UuGs5LpZeaJ4iA8htqmy6YoqFm6U2UJNv2Jzilztq9JIYJLgYqPku4nLGtmycLApfY70CnkcalC
4Z9Ndcw8hBzBDB44GgtbEAWfIIBvD/kiOwCsfCToTKX/aeJRSNYl94EoUap9+gNwU1/pOfDh86o1
/Wv+Nam92I2hidB8gFyPTb6JxZB4vvpl09z2AOlY8DCyB4z/B7irwYSvP0WOeCOejR/nm6iM6cgp
E/ikuw7O3z132bhYcL3GofPNzDHzefLC2VY+4iuK5Im+m3xxxGWwLdDlK25CQUdfHFng5MmWJxD/
lb28tGiF34Ml+C3wEjMmoFWW2m21Nx7D4xcdWzuDj4MymGv9AX5PTcPrZZflOfghvhmLaCpb3i23
KhJDSktC6Hj/T3ZPjAz/bYf0bxjzsYRxaPr5B6EoWy3kJ0y2zzpoHH9ZVLhRWc+vG6UHGQl5ZceN
OqlS6tHBIs5nQ8lLoAmcjQcrAfbUKdm7lPTRr9BYDmwEC+zGoHocELgJDJGKRfeykTqiiEepxnex
ffPKYLpgKwdiwEtHGfDCCY9su5crszvGmG5ymjmU7JscZNWkeIdVBAaswnxARclYEl0oRgCZUB/D
jCBft0k8IXhHAcIGT42PJ1rokmMCosob5B0nYBMQo0jeiuwR0ZHCjDrX73i0VWN3QJcijpdgO7Bi
x8FOJx+NNyQt6QBklES6wxOgcdO0B1Qkrk66/EReCK3gA14Kr4y3wrIHnI12je2+4pa7Ny/K/RXr
7khaj6MrgjH0GUPEbij8gGaRorKMY5OHPd0HWSXECvAIuImRbRQi6EySXXkwBd7k+FHIILcmqBcW
RjuvknkBuYYk4NIbky3BJpsJoEViocIat8LAKjdV+JMfT/N52TjrQPZheNx5LzsTZnC2dlcdplUe
uJz/tvD3NXHRgFFQkr0F7Qkvk6cF5sdXsKNyMuvwMlUQpqfFsNn6nNAJMFRpPTxROVUL+UTpyuR1
AJNenQRLnLtxnpPX0bx8SMjJYN2xcqvzXBGFsPSAH3Mst/lPvVSh5GRXyngw2ucOZ2MNfCtaE3i9
yFf077jHgNq7hs/5gAb0gZKDnpVfRloJk3KKULRVT3P8082+fwA7f+Eq2Rnb4TKaR/vuCEmNyMrw
ghfCjPGKGWH1Awok3iCTn8or4f8iyvKxmKOHosLFDGm8jBcxkw4mmHjmmMaqt1sbfos7tl5uvCpM
cq6cwMP0z63QuWyinbB5RYx/hopAi+rgUoQ0i76LHocJz2A5ZGVFbTKL/0pGSoObakxGpHcDKjG/
4Ja/DK+wz7gjjGO+q3YITAHRQICCzZhMjXpaemhPPfpXUg0wC3O5dT0xzxNmV0JyPXYYM0GViqd4
iDGS0qA7VrO3eytt6j+hKvLx0Nm8F8b6w1QSfOZMWz9YwbAhRgSs8pCSMZyD5q4AkInJPD9hAybT
8Swk8qE9UXu9DyUWj8yd3WLeTbVVsv2uXrvn6n3AMH1ZzKSf4HeM5fJPDdouTYRtX36SXWM1XPXL
ZCESDV4rkJo8sLhmoE9gXzaPN8FPsC682klnjZPs1c3QEhp/Bmc473zZgLhWuuMLZBzN9IJCC7O5
3m8OPXP2BaRH/t4gIYF7RfgpueFcm1IhiVa5PEur7zRc686Iln3C7uAApM/ijfBg/vwVO1RszogT
KW9apv1DLJWxIIMYAIfz0PxRiQfkBaf2O2UVnzQXumQ2BtxYFTI1ql8KQcGiBMneAbkMTvV2eOBr
ol/GcX1FjcO+wXbD1gPA0IqJLskto738i/5rGvz1d449+ibUfLPMxV+XMTzxn5CaYMGHSx1z4xS3
ETaAfXdtMVDE1gC/oX6m/DAlmsqMyZau7MbTat2/JjVIegGd9ENSHe5KyOl8IiHeJlNifB+Ma3ON
l8oi+kOkWN3pbWZ4SyyDI24F3mhZYu1WHl638udFm3p3S17YT/zny6cP9VNuqTiFWfE8PaoLfObs
bN0+pJUxp7ICPEPVB2iv/LUJkkVh+ocnIvEiBZdd4X646JgPt+jiJj2Bt9/T8Kf8KYrJ526AErwt
nRuGKSyoVs5GCLhm6oIbh38dmooE92kEeZBU8JU0L4xa4czcQIlYZ+AFwLEB8Law3IE0xA3gMFqC
0qhhNfG2P6eW4YeQ3LPnYkWMt293qJc5rnwwaEW+V+DSEWMpEi7zNXchg6H3hqgYHNjuQBbcZxr9
KuoYyGbUK2LYjnHpy6fUhHIinMyhADgMeXhVJBmwSGIaAV1cZAThuGxm0FSAl2AsgWombvWxswvO
Ko3N/3+w+KZQpZTiogwcand932OOjTHSk1G0ukj+hit1o1HDIIanTmZRJE6mm3+4VRhmUCJSFLM+
KaCav+qmwL6bgtD/LnKPGba8lcTXv7Z+CjEEY0pI9wRSKVIGuG5wBOMx81t3NFX2gysAQJjY+dDX
vz7qzvhrU9/W/vCEvfoLnwsEnYijv+v30A+JC5GIczM/mj8I/ZbFhrFo42RwmjU379wPy05oNqvP
aPse+wmRTfoM6XCB+lTyE+MW82Ia7o3uecm/h/cIo23tbI+ZK4xGxBH61MLJwP2E9zfYY9Xj71f9
vQFrtVim1IHvaThROStku6+WX2M/KJnbva4qWcHcossAL8p6UV7amwpbZ+DmdrKXbhjpz3qmnfbz
+Ob3jM0xWJ4PVjbqrQrE2Gk3OhZyBLx7+fJ7lc661U4ZwyfYLMXchZMn085JwcWq0RGV7hv3CUBt
z/BV3CcdjEch/398Hf+R0Nd32ka23ytmsliQD5bqFtu2CS7Pi8oObRXFD8dsoSL2xXffFm2oQaeN
bbqPSyERRE03hZGChUv8OYQhYXNTzEg+jSdxs/I6A/gaITM+TAFg1NBibfHb/HRTvo9ix+VmxDj9
L9lkbOzj1WCFN7UNDjopob2VOmAdcX0wFwS9KWYDjHYCwAYKrsQ2+6ajeHtqPmUT9p9OMZoW+MnT
hmGt9WIfq2alZkl4kWtu00FKsPG1JJOHRvNz+Bh2TwRSKQxHWS8wa8GDpo6mjXYCpQwa/xnOjWTZ
EUqDe6tkAX07auEygo0gA7SmNppCue/5SmM/6xk/IDUeawcjdxUXeBh9KGzgfGMCw5rEQg0rgK9g
xJc7NOQG60W3abhVns5rtEBknA6sTiOrSZ2RzzG6jYgL43kkDCznkXF50g4ZgOP98JB2j2Fx0NOl
MTgG8vlrXPJsnzDY6zZSuk6DjfFdNcq5U85sBmFIx9BvMrTa0qiZ6K1Zjm0JRVow19KVwcaBIxZu
ku0CJ/IgXdYqU0w0FdDcVPv5sXRWGVx3Ri5bRa77fBEfdBwX+AbmLhi4PfE4QswcmnTI0V0trVjx
wifRdhuarAxnBIxRLnkKmo6lW7VqPtvva1+L6ShbUUVzlNNQL2VlHcgXQxMu3d99YmAJElyGC/ms
4af3qI+YGeNmozoFa48ZShPWy2Wy+dL1x6R/DB/6I5sWq3hKvTAVqSDZonZxQJ9GgBv0sliiZW6B
Kq/w+iXxA/bXC/33nHVd8tNZ78aQ7hBoTxQnmg3xLCQWYjH057LNjNBmkOjCBVtgPuGFtv4zho/G
OkXyDdwt1Kaz+BAeGqeyk/ngArZgBWuGu2MgTQOXqjuOlAbT9LEY9OpoMgx4PtxEwjl+GJ7oZqv3
uQnmzQUbTo5dit3fj0YeUuXQ3SpIt0ACjzIyx3qXf+Bd9UKXd6bUosccOzLupuH0tVJPnw80lwnn
S6l+jfg8fJ0UcjiKpcRiHOMLWVUb0G+GMYPvWRXpdi9Hkb0vZ1m3BxV5P26jum986mEgov6iadlD
cM8nTrNMZvRo5fKzJa4J2/RsmWyFPzzM/T0T03myzY6DO11PjtIDncEaWnS8fPlYM6ypJoq1duZ8
Q5Wg9813HWjsoVzEU8PPEgFMPXdEUnkjlDIovHpGp2J3ekLpaz2eENp4iQlYZo+2423JKKR3KATj
qwEJDY02kgREEceGiUd/jubpnLTS9kzekHAY+v7mP1y3NPCi/cP4kLqF2Eg8glg8qZ6XshuxZ0ZC
23zLDto2w+USE7Wf9x9swGgHUskZwxTGe/1IoLq/QrRRItP+J/piF8UKbRnO3luFdvKR8JZBVsFw
kWrAouUQwZTv2flh/y86nBVDOAIt0QV/xmT5mkAF+2NbQ/oDcsfua/0JLR0ES5sZGEcC2Fx4vwry
J0q/v/ud5dCho+LYhC4/DGcXh0pYB7haP/2WzR3EnSRHak5emOYIW9HYJp+DIlHo8PDV5jOZyLaf
6+FqCz3V2kXfh8oXGhp04H1p7tvJCe33aT63f+bwSV13bOOAY7P9iFJU0MRmyTSZqjyqHvOzKcKz
BOWQSrUhRMRCnI1r8D8yHQbgkxsLIe8az1ZT/CuKZHEEImcPS41IGQ1TbkGSFSxJDh3Y+QgjYtzF
6GpIG0F8+uYP6yVcTeHznS0EexNZ1UYIeKGeIYVrbcFWBWJ0QGKFVI7///LV1sZveMJGik6VqehZ
fTTAIiwwj/o8uowP+PTMWrDP1+l1KonlYTr2b7AqwaJqQDknojsAphT2j2ISykbG5kVUBfkZMjPh
f9tHxlYgBFWAWB+XvYSilqUe4g5EEJb94dvEpnPGZywCA7h88CEhxL7NJ4gkjEi+zudEvBH9RSOG
jwU1HD6GgHp4R5O4ApNfFpOWlyqmvXxDtatW2IpvpAW0oCXr8Hc9PAwPQWIND887YGjx0+EVClPI
x04TJDcIHfgf/KmXDabi+O8yc9Hm39V3pc0HAeBrvyfDotXJIps0mceP4I4Jbei/j682rwsqMpRe
nRWdmaPyR96DWwHn0kkDGwbiE/kLWMV4csoj0rBY8avAl8hBwI9tbOKQwCOfh89FEfjG2x1A9ER5
wMVNO/nvcWjgQ2NLww2PtCXJ24ZJ0iPuyTy+p8dLI5rxiDsnLc0QmAjDL7ISSIvMHB7r0EF6Rj4Q
f0Ur898Hq4CaOVpP+AeY3UCzwaskXSxGjItlmCQ00IbFIx9PWLHMaj6rVH980/no8wPJlA8RP4Rr
A7QrnoNRs/jN4hFAi/2LJZJHaDMV82sgNTytSYUqzARDk9BpWdBKB5YH5hswXzVQJDY3/Lhi5szC
Ko0fUQHTuxksERiSApSu55oBTCE+lNQzFHcQoeMCLOO/fCBOw+aoBx/4v48UsMaSi4WRAc/THe++
rCGaDYnl/z9eJZJJHAULqBW0hQBx4EOsyjzCtgTo+e8DxItPmI3TNwbpFFxMfM4bHWCkVAxWgs2C
tRfgOcY9UCjAlf8Z57Fj84nAG+/j+3//smXwwT7F8/OL/vl5bos9k6YliQeUehiPXmsaPaGei9/u
6+uCofXIyYixYjURohk2x3/SGcj/Yh2NaGPEatochZdbh85PCAw0eqgRnyWe+I7//mS2HBt+PWz9
CMejjrJTTNG/dGJEhiC0L3HXUFcq2bUEsZu4KKA+v7Z/+laZUWjBCcFcluOtTADKgDOOpG1uMXid
F+fnivajXBKXqopoBrxKgqElG6ANNN3UoULfIZCoARRz5MUtVQWs+6XkSA6QjDNFNzOdVuYVvfH9
T8cpmzXCF1zef8gITuQovnkUlvNgF+pJPUFAokpaI3u6MIJQFyz99+/EZadg90LWvPkskqk2g8zI
kqx6A/LDaKhXuABCSxe9n1DB6K4yJWCZHpCNJZ6ynvPzQtUtGN/iT4UzcLUi5Y39Cxog1HHclBlr
KxxfAakwjQS/ZaYk9Hvpb+XX+MsTvXOW7ki/3dOfkEsLerHQFINV8ZjQWyY2hsPTkvFHT9gdU3Lz
gisqglPupn/nS4hCBxQTXC3eTZj63cQ/uFH9U/iq4CGjDX7RL7OQBHMO+2cgnHTlp6vXKl8Vq/Gs
WMEMmAq+Mh6Kaj9jzkAAEusrNyTlUC7hJEmuBlu/ClymzavVR/TNnw2mlizWoFfKH77EbYTxyoRP
ntDlnufn/Xnm5Ga2cqBi0eHwY+sCmJTaciQ+by603ZfhX3RX/gY36U/FM1n6ex/w3jzIJ1KgOHNQ
9GpKnfH/SDqvLUW1Lgo/EWMomVslC5jjjcNQgoqCJMPTn2/3+UOfPtVdZYK115prhh+G549dsdPW
DBe7EqpkMX3HBSRKDS/qfFxgmK+4SrFRtXmj+cROUPyhtbFa+iG8LOJnM2TYoB2R+2P4pjCU3zB6
0A5UDiwa+K53Q4wcWjr5NQQQ2tdnCM+E1od3NZtSZVi9Cc8mfAuvdg0JIZt2LVY8dvZbgxwTJfmp
vacGaGP9wxBIWHw4fN7f7vgDAbtZQQG3Dz2Y7AHv91vPUIbZlif5hR/9C5lq6D7Rc+Is5BHINYPW
CMZiElm8AvDCjTLuhSKUVBlBH+Icp9dWxXj22kevdH2/zn/9kwlmi1vxAdLva6f5pjn5puM9v/6m
Ndd4MU9/S0jnd2uTaltLW+3VLf9TWUnq2abqNjd5sqsmTDNceohV2gN8w9vtUElLJV/2HuvPb04J
z3B5vNpNI9S5uBsjp8rwmqEiStLBAkLrw5ljIDEYwiBdPobtRywWzH3C8qFSMZiC+jNjMXLXXUyI
itcf5RybPWxh4XaxCwBm5+v6pfiNM2ksZzGkOhYFexKUZjDJWR4UL0zuHLzH7uJB6GHjEs81IThq
AHmEVQbC+TBciq5lVEUGvC9EawbqJ3wbxkehb1+MNzj6+NP3YHQWWBPe81h/CLU7A8kAK0qhfY7F
311sE/5zwBYj8TBZ+CdGQavG35x9BjPhYHJFnCD+6Z3wbUBSv44mnpAlBKyZmM8EMtwvQ/LOSHJT
ZVfO/Fu9lu+jzogpeAXZdp9YrpI7rPOaqXD4rLyu9hgV393O/IX4gEPHaF4+5/iP3Rk9BQScqgmu
SlxlHhkpxoyz9s2ALyV72ALYMF6kTe8eYK7HNAIfB0PggtsSvnDWsDTxOMn5aBmfflAWHwFoMkfx
F3o1k40HUYBTEEqTVgdkqXJRpWgLMQJlIcJPq70PvLLa+8KeQYON3SZkRZ4Gxw+epp2nfUc8N3g+
EHkYir7X+Ft433LE1+8+Z6LYTH3sHv58GRv/h5EYn1GP1paoVoB0WhkXL2+6GbM3tjTh8IyokN7x
wvpQ5tQUncTVZl6+bbmGxMoO+RSpm7eZjo273A7S78HgVCdPqoZw5GXPUlxp135Q7o88q7c0fzFc
cQkqsEjwOoZXghbm/kokHGN7uyctC0GEaM9/Dj1ADYHoC5HPLJO6Pf6kMRc7J3VP2aq/8Y0TWAnf
vR2Ps+cK7gU/VAAQkADgvvNrG+Eetn+t+CRUOhP+iI0rayTMmK0Tmyeu4hPNHZ7lmhT3GBqNjQJN
mm0Uz774J4TQztcDahGWQ1jl0T+UML6hkD6yuGGj9G8xBmjG62G/z5ruxhqIj5aSpYTldw31teD2
yVlVI36CnBvwhHq94FktaDsKKDTZAb6KBqUVh0VaGzzOWNx03zmsJl68eQ9V4N50pl7YGtaXbMGK
i5mZgoSj5J29ljRRL+yw2G2hQsDe8qOs9qibyqQn41TGC1K/g09lEwj15tG1jbJB77yAPggj4SCM
/y48/cfBwOL59EVe3j/dk8cBWmklC1Ufig1Y7aIakeNDK/MRvCvJb2wZY/DHH7MRipyYyAcmK8Iw
p//WCFMGBmAgYCPtiiWne5NGGWa1LSHYdK8ekBo2dJm2xHaurMbPx1LcVL2+r/bIooTqqeb+XfEU
yzc6zC19gite6OfTY/M0WRYKJ036NVhHbYhUBpavXrtdR1VEJOFjuF+lSY5kq3hNIEEBFzS9BGqz
oB91akQV7MneG9KOMWK7p6WwPaUQelK1Xyq/9X3WWAE0IVEssXpF5vU+mPv583rg/byb2GTIIRzg
V33ibyhNiGOaTLKbf7sv6adZFbO2J1wLiR49LJkxnLad5vBB3YR9mvPUHKiNCHo+3/XnOtMY6Ttl
dWcJiydthDibboyulLsMChOak2/Ip9aJyysLQDMw7JY2DArICpCg2Twy9HBWu4LBgUAlkP9fmHH/
/0kTi4Exrv3Xup7vHT2R6BeF7BYWj4SOaSudpfN3Rkj1GO4HUHdgnOWZnhiTdqTdXWOcnfPta2aR
ClHM2tntTAPabZCEe+aiN29PvbOSlPP3EtQzFm0DvsoktnyCPbYS7EglB5rA18m22ZbwMZCMKxEn
dyel9aHNpD4iMtx+joyOY2gK6RcBAv3n+4/hE9wJGhxcTQawdqZ1Q1AkDeCEVnZTzMBinltmwjtT
lMjsg6yANx3OrhUkSptxiyqFeAviQhNxi1EdOe4wpKCLf0CWxUacmxNyLBQejCT2F8Yh2oJyYe54
gfdZVcVi5w34gvSenTb1qTWxk9cxKS9G+eZhQ7L0vx4qi/7wOmcrNeTDwxvXDFFMh91YhD0y9yn2
ic2p+wixmMPjHt6KkO14WUSbior7h7CjG6PySvjQyIg1CMogmIqSOdIvjZuueKMdyi6hVNnmumxY
Pv97+/7202L3gIAwepNeJTBmuAa2Mnt78HpRnn5dznnbWFs77KyD3lLmWTC3+gP9/CQqNFHPve11
ydZDLQfyBAyvvkjW4I3dBEQFdmXqi9DNsbiWaLdYOkGGRL2QHhk4cbe+nTH7kEJB+WRlLk84IwSP
4ufImC5S8a0jbH94IogRoAiYWEi35LMJilNQ/uZwFrj2YQtyV1LAUaKwhGdW0zbff4SC3oVHpM3g
qzwZGBuQDL5Z3NWQqsVHQRWCeg+xq+/e2wiH1PQa06YQC4xlg+Dh60+P6gxDmkfiCcg4I76GsAx4
RzlPviNNeDUihXjV7htHB4iAyO5g6JFd+XN6+7lQsfHgsBOEFfGesCIHBukdFhOXF0wS2YPICj0M
e/3HARkc9yrPmPUx/AAJLSlhYPhRQAZgOSqYYvRjkP0IDjB8PBT5PSQCMvC+Os+EZ8S3v1b3A9Iv
JsVmxmuDV6p/Id4pm/eFCZT8CcO/1u6dSK1i3ErOQ4I+cxA/kUfLHIa736lgkrVIULCLlcxqHE9J
3j7JQVaWm4E86A16MynQZwQnBsb4YSsT6/T2da9zK69Grfvy04S0FEYbqC92oY/KCHvqJ4gAuFPq
aoEgveshVDPnC5KnnMro7Wd+vvwy/GAxhANGHqNRiHtTPbmFbVSsQaZGwOhewaCKwsDToCPs4z5X
/xugT/ega9q/iZq8jkpoJkpghTf8nWCU+/WIxa9fuBAnYuLGif+9uk+nHt2RcDlHwBpXd16jzyQ9
lJ45Iw9tTpyz91jpDjrOYRdrQbEWUGJ/TlLjCHNyOwuxl0ygYxCBqPi3QBqXRPE9o01OWBAn15RK
Gw9Q+hK3BVwGZrVI9cEK/BV6OJYn8EU3z4VxSjGLk73+pjjcDzpe1s8Fl4jCXc4RiS4QCNVhm0bW
Ni4dzJUu9Y9ywvdgfenQBvX95thuKiq71/yGFUzOLxmBzh7kG89MmkLfCJtLGmVJy8m+6I1lWws1
uukVuzCHRLTBm5vef0RYiKBXpx8F+i2/Q/K6og5LzRNctfxMLoPHHI9A+oHX+8dXJ4QpsWcaqY3d
F3Fdj81vyu6ALTkak5tDHReAHIaqgF1edUQyzogVmHa6UI8p9t/zx7lMMhyJ/7p1/adPf2NtI38Q
rV/rsR6lkZLAFOxQjKyzdR+exFaaVaRFHcGZezEiCfisHK/AgFh+AGGPiLzhSKdl/OB885ogjrpj
ZE3KuOY+Zbt3QeeCZbTf3G1tK4K8LYbqwZXFLjlhpwy6wE73jaB1KrcYFevfEg5bRnbe8AX/hXr8
eQ57qqcqQYdzhVi5Dp/x3rLNGH7sY2TYqWuOoGbssMVtpo/LJzbBBfAqsXlsX8c35wnpoww3ZCTg
SbZUxlnMTtG3gpL1LteaGuu7G/AJX4j2ADCpmy2o6YFQmHcurY5jECIgAhrFv/PDJ7QtJ23OY04A
RT3AyVV6eAb0lzcPh9lQnTYRhE6AZ8iA2PMC7pBsg7VKtbj+WUQmMUncPYC56T+7K7AZV38PsYLG
RcGasZPuz9JlfoTnFH43L47UcbPqs5GGuBfvF/mMnapDYlfwXFdO7b5wA0hjubHJa3Hx4aocdaKO
ddtwniPVLldSDFNtQTyIm/lNUixY/dynjP9NqOlwEICDTRwF+AJrDlIDO79cl8zCSvKERGRuQe+G
7I4z8GHA9GR/BuB5u+W6NyE0e907aYkxE6rv1q1d8ZD35W3N84LYNaqg8fB4g+sSAqs+URJeAJhS
PmIPZavBZ0Z4GwA+JR5nBroI1ix0kgyXrjRk1wtr+MZ6yAbbRqZY7GSW/QJmqv8W7R+rSJIHj3hX
m/SjLK5GHaSsQyNYTm9Im39M8czMrPZJp/DgmU9kSFx98l3YuaC7ZA6uZ3j0TPHDT98OUl42Ynf7
jgKRvVY3JFs514OCt3rPLmxM20MrUgNfYCsFLk3TiagRikolAF84iXk/+UV3hrneGGNkVoUtIPXK
2mB/9AVDFrgkYb/w4ZEnwKN72hy3HIBYtXYCqoSYSsP+28BUbqi9YbPLQsmVUIXMU7rE8OqSHTCn
AqHesH+bCjOhGP+qBFcjZmpGVZZUTx/68gIw0aPCHpUIZwFf8ferD9swmVVhuiR10oHVKBqSh3s9
lBvlCYAGodtTol9ElwBOeZBX2SKdcTEbY1rtqN+nN7p5dbhfEjMyZeR2ScFj0bGfPP4a3GfvxVCd
sMM12JqMEB8911qiGFzc0u7b2BYEySQ/QgG/DqVLPTdH30B3Cww4UL6d1QAeBQ0jJJfPGmkwH0Y5
No4Ej7C4gO8BagMh5zOHUwKlVog6wMBIboQb38N8Hw3o/yg3Gqmap63vZN1mdY3q5O1lCVCOMN4Y
ibi7Psu6NNnHnw3ZORcogZz4V3Si0XPzxlR6WMZQ9N++OazDypUIZjhLUbYsPRB825rkMgdr5VGI
oPhrRx7042rYTND3EgyD9UjAktYBkH0QUWYG3chy9pHhdCMw00nxt9++7GvcrKGrPJbypBn/fDri
21jfssn5HFnh5HY/6s5EvwZ3kPulllS+HhAAGb8IvxO+qJig21BTpkrcngxusX6iR/h9QIPA5o8c
Cu4+VhST98lwqhE1g7snja+eGb05///qP8C+P+z2uMq5g4y1ACd7kNeYT9xq3Ezufr6gkTjcpo1b
kygDNcDRiVPH8dw96tie0eyCu4r8FWBd3DzE3owlaABNaWTM8GXzP5QBieQ2ug78O5DuQPoRiC28
eNvktbAsC1ldfiAm4pfe2D1pEOiTO2ltzwkT2T++cbZFvcy7i9xXsI6fZzYLLjsRmi66NW6gCzsU
9hmG20xYefL5naWNi4CJyRlLrku2uGGzGcB5uHEbfMMqLmzy1tieOfed5EMRBKoX29bPAjzsjPPk
e9Kx1cSKP7R20l8a/7AMfLMilx3D7+bduR+xA0DMdGkPLPOFOJ6FCZxbvEVY94hYbPpQKuKBm5nu
jxMQpA1GMSx50BNiyzC/RmUJfPnvfeGGJ72Gxj7f3iavwxXmMIcqW6YDF8/LVxOoTBtS+wjPS3mX
heMFyCM/VV/h48p55cpQDgBtZwxBlxszI+/M2aDFJyyXEbMisArDvQyAQvYYhGk/1YsYeEiO5t/I
obD5DpHpgGQL8qYpsllgygJ50HGj7uWL8IJJm6KBpfP8tzahHQeF4FvpyOEl82NJy6A9xf0AFcGL
MBzIskC1NEa8arbzpZg4EDJYG2YxKIU08sy9OHCoEHUghAt3NRnQu3NZZY1VD9ewL4OWcKLrFNhf
HW9bZW8+0WvGcn3wmr1ilQ/NtF+Yxqhce8WQ9YSnzSCLLsmp5VB5csVxIDi5PclQ3mJXJjZrLCoo
AfBLSkzPR5AJEcyh2oYp3knjW+Nz2SCs7kDobJ4ulxjXW4WLCckRlsc+jSGUyswozifQ6oIEx7XG
HotBBzd8ZgS3vM0Y2QGECCPhqyXMJC56KNosHkHjVvoFu3pGHrGQy0j/9pi8uDDojqhBiI/bC8MI
pb+l3JsApsfC/6Hf0SaPizxVTsYGxnIpboNfoK+uI/a3t7GUXHfU2BH882zxHMN3xJTnHgE6+9ZO
2ZVrI+kKthBQhmokJ8Yo27QzIItejJJ+D6UMDT2xBTYbFYjyQ24ppvDybIZUVJAH0EHwdMXyGBgB
paCjEb2DmYSBnlKY2vD5C5QCTxDxpmAbiAaW2ahE1Ud6OitHQS0XojFeuZgz+VuwyKlOJp4hA7j1
iJ9EfBfMZyrzT7zD/Io54j+yOzJyePO8PxpJIBlOkKQZDlns3VhJ/hseUwb3q7jLAFLE1rEd8u4L
rAxmBs8PEc0snSE6FO84GzTSh1g9AhbANeCtF7cGAKL1I+mW3BhBZOdPBCr2EHcDOWYtgACDJc49
DK2VuBuK15m/AEueOZQ7FgAIYWOT2e+QDIp/Nw6/MpQiFWD6w16IK//EiuK1gl/PHUS8W0/gPRDN
aYW5JfkJPFWs/vq8RgWTFxEoVOKGws4VqxfmFmZGYCPrRJoR4fXshS8MIiTB8VOFRpjBhx/PjHE0
3TLOY3NWHPsB/gexvlQCuIYl0W1wA/gwSvGrtngdzaQYZbE1uRWuGqvxd2Yt9jty7o7qDL3WCEWt
ldJaWGM+Dz5WEQEpjR8XfSmOTTkGTKqxPWORYqcHAyIQfAkgne0+IlnkJC9euHHM5VN2+Exp28zF
JyTsJO7T6AffSXUjQIIEUZgKsGh/RxZaXJUoYxQKJamh+l8z7kfvFVb+3JFnLpNsq16uyY0NzfzL
GDluNjUvmqwuZV0s08Nnopz5Q4mdv4B7zOkzaiakg87oPMzod3z4RtyEcjPMLmbUrKFKvKBU4P9B
HuEfTcSv2mIaunqvuFgpm/mZexW4UXO4GMASuJOzLZcYF1DbjwH9+KAQO0hQqkiugisCowMFI7gd
5rIzY1KMuIvV2X6qrkg5inHEBHIsdr9jfy0sd+a9ZXMGdeHCYBtDoBLXC1clFzZf4Rr5vxoA/f5u
S4iZWLPweACDfM7N172S5oXjPEG3KwAOEgH5cxmHZkvk44EWwDn6YhvBJnkhs6VKtO1j/dtWJ/Za
F7Uc9sfahEmnIgmAYe1gTCy/DXka+1250IhAy8+0oLR7XFr9zTOWInUnx2ly+3tP9ykp8u8QhwEL
8tRrBh/O2mg+3LWxNnse86PI6TYhM9/DbqSOXxt9/oigKi1fm6d/RUI9IIyZUXL0Hcvjpza4gs1H
OhcSQ/rTbsmBNyg1gs4i4SpiAneTcCXRUkBl2aEGqE0HzgoXC2HpUKKpfRxag2sJYXOgi49xj0Ea
Rx1aeb6ugqizksKJgauKnoG2FYZM58mcgQA+P6S5gqlwtYSMxZyylpuSAhbpJCA+g4zbFDxDx5O7
cjMvXcPUgiPUS+RZA7YOsyt5Hs2IhG8GmyJC5xLnDFmyyz+P2Rp1ZAlJn4UG1FMoxT0iXGZEJN81
G+1fIwnmOASZUrKhvMGxZG5hSgGHywYApNAPYYOR8IzcIFRX5fkm/ruFBnPmJVRbWCM8fVTcb87Q
CUcoK3cK8gqPJFdfydw2vEAFVj7axDMQa6ZwyHJlC+ZHbZeT15RmiuxQGPKwQOAxnRg5qFac91xu
5YI/ELx6FB4ceIIZgRUT5Pl/eW9ocZQNxYcLHLya8sr4lB5EICSZ6dQkyjlrZYWknT4aiTdyiSNE
IpbYcDDRZHD563/qUugraYoOlP7HjPkDMmY76yZsxVGXjkgT9P95cWGgzIvZh32cVbacFGAsgMEa
9yR4bi7kXV1EEwEJpzyjYOOQpcqTe3oAsaPkt8nDr6ePKScl8bdMHqSZXG0+f34IJAl1xZEBWIyp
FmsCegIOMM44rgmWQp50emIMRZmr3A6fnTADvsnJh8iZ3Aa5c7Hmb4REkeRWfJG2LhC2o4A05bCX
dF4ew4VkU+qT3LZhaTiUQSZMBCOMCRt9lAsxEOgBCMO0vVCcGSvArU68L7krmB99sr9hrXmND3M6
wr5uSHRQxO8dLXmQng79PQSkB2xrv8hMXk4eIDfCnQMmyuF/G0r2KTHjD40vp/xURnT0hHoC5AwC
wfYYzgO1jj+lphH+mkIE+YYft7fqRkK27+/tE3HS3rEYnsCbuEf3fge1RdDixBACTOukfzBSB5hS
5Wsuj7A87n19mIZywPP0lWkaqkHLEPKNqsRYGjuRKv6yUeeGJ8PbihGlOPG5QyDpkwMEEwT6+FDN
kREV027YTkEubGr63+kohw8H23cD1TSBrQqTBoe1B0MRr0Z+H9TxB6R3kEbHzKVALvd+3/tiX47L
DLOlyKD4DK4wyb/8KQBCVNva7BcxmAHEXH10kJBbQHxHKLcEA3BsYZlBZtOq9H9rLUwdhnRX8j7w
dg1H817R2+4cFAQgsZPGscLP4ROjjhogIFY3uQ+Zj7z4fCQdjGr43SIIQDOAZQpFDSF4igEecWOY
HOyUNbwZZAtv4vdMfIuGFtcPmd5GjOsTXgHSy6l6NmZ2OPppPrS5jtm+Q8TvtB/ny/XeiuOyVAZX
HBqxXKXrxFm5hoWFTIpFPFL7/UCV/rWg4oZtRZ5juWCjpq9gV2Bct6K1YVzh7uaqLycWhEaxNq9Q
pYc68otdN5eOFNZ2+vaU0lb/XlMyOMs59EAoFZRXTmyEJXCqKcEst9GjQgMkJxBHRkFUE/wkznVs
z2tBDaLThYSwv7DJQSbKtoEXFtXAqqRWhuDOo2IFzy78nEAnnCsY2g3ST+tIPm7juP/d2b08A2MN
cYrruh/Bo2dYxCLNZ0rp2a8Z7wb1Xl39D2owOKaNUJCyx6CFwKEJ/hy1gq+3kNUudJHWibhli4Ab
cKAtTAvY2o0r+elaCYxABN6WdljG39BgwM+c3HuHZfTbamOeOM3qV8Sng5ZYST00/+5OPSNXC9wM
bqYC1oWJ0bB0cjwWbxcYsNMGoIsQvyHrRY+uB6ULihAHIOuPTViHxowPmVnzdsKhguOLQHYApdED
4ztTuClRoO69ocaekfaZ7hIiJ9P0AX9tbMuBoG9B/1DYZCSO5OndldznUCItBbNx0PE9CpUpXUoO
kqFPP1SJl3Pee2w32iF0RNb/TVSDtG1fK3oHWNOJNeiCZoH03++P+ux4SvczwvTxmMbpqF1i2YMk
ohvRwg9b6OY6WYyD23xbuzw9j2m+wbHMlRHgvMiqdmEAeYi84Zyxi2HRbw2kpTqB2T5pRviyLU37
HqCPqtZAH+jbEOTvjHVz7i8EDxpr2WnFgnXMUUe0nc+7wuesMf/3BA1HnIhnzveUAEqGAFgKSI6p
xAds0jfs6F4rBPnXJE2uBwJGBl8sptVEGtFRE1637btE2RwrGEHPoMXHL345CL1HtwBgHwekzXV2
P5AMR1CZ5kIBDwwAHZ3Khu05lqhUBkegtTQiSiTT2EqzB5KUaoBKfoBFSFASkPuKjeHL27uNT9B8
0trssOHNIVCAMZzuDOeB7otGCEo6bpTuJ3xERbSfV+vazg8amkNUe8N68fMBQb1DOjzckHhFkvee
J/dJc+iD3w31TbV6riysLoa3yzu181G7/XAqYcDQh42O+wWmfcXdCbCMEyKpz9UV0aGvv+KPdgTP
BGVvl0BTT3oxk9i5QX23JfiN8Jtg3r4c2hNkADRc1CDMB/1f6eNegCpiD6XYx8SmUFgP33KxshXc
Gg6clYaaA5c9XCQoVwxWgv1ITwJ/iZtSnNyQcOGs1nZ1te+4wHGbsjPlPqmG4KdUiN4V938ZvQR2
czXUXcZzZJwiIAD8VJJC5SegIBBXvpyfaW9sqF74mHMe4rf2zysGNkoBFvsdUROf9RRAhhuX/xHQ
WWK3OGTbydwKAJtZAQJtOB2NFL9YRrGl2wIP0GXlecSGkJaYHTGVsn3YbA47YBNqCqhhfFZDHlpe
tQeGVma2++EZ4cjYm36xI2NO4zHfJFvaCAho9WrozqK3wlWUUkxKnPXPD3FPuC7zA1XtIaIhf09M
EzrhbMaMnOqueVFcfOKAGCpOnYLxD6myKZae8AdYb4JcmKxn24iiL7Ue30e5ANehPtRJk0cY7eDB
A42sl27+zcDunvHfgmRnw/L9IZVmgGYCn1UT9SCYpJwFrDUZU7kn0UwAbPAyWiGyfighJLNvOsUB
DpIwBDT6R12asG6nvoMZ0UkyRjd0IyBgvEZWoXw7XyUak5uTjovNO70ZFYz3jbLM432wj+iB/+33
ica1UyuLwtLAAWZFQzlUsdJthnAqUvg9kGypPeCtUAXUFQ2n9MDXWzoQApu+JnrR2Pt2hv8K9ZCU
ykyb3ZRhk4t1LQ/LG//AGxxTF0D+nYX9BUdzoOanfeZD1biCEsItwtkoe43f7AhaTWyYeV2FHPOY
AGmdzou8AXgzQaKo35fne6KwV6B5JtaPmb/8jpgXH4ADsH0EnwhG0JOybbBr4Jot02OlwIqUkXDR
6lcxwIdU+3zyJMDeFAj1pJrkaxJhaWt5r0WOofwmRrj1tFdsovxuKU0P/AJh4rNy9oxXYNEDwTIc
5uifxk/x4gJ5fR0j39bxinDfU5ZlVP7tx/IxrcD8Dp3rUmwkvF+EwcQe9Xp5pgdnwGRDTtNKA2kB
kYuk7ulvb2t9p/TvLJK0QV0Rccgyzn7b0hR2y0Cey+eclBrgfEQFnyFLGASnr9yp9MBo5/2FBMjM
7VwUnpin8SmAvoUDMsn18ffmK6i28DSGdU0n3Z1qciBpwwK48Ur/FJPhgkBYq72YExSIn1BJmE8w
ECBuVQHQCU5+8qF00ST02CVeXXxfnftfiX7keMcKxbdQUlquakZ1jIChwgcV1ggzERMDwwfiQyuA
EIBdhdnz8e5lM4NjEBgPIBMZlMwmwiiJ3c/PqaQDvLIvfNX2N1YxtqmspUmSAF5qEAHeInsRviSo
k0gHXjG2l+ofMCoAWqk4XyBdjEFfjkS288e2gJ0WXISI8PDP+9l3PDXgTf31SK7BVrA/MOtdDy0P
IkfCHuB/oVxI2h2Kvh/ZK/pXIEbkNmC3xN0HakURowi+WQataH6+cSUNG8Qzs86n12DLJ+gOfJy4
1OHyhby6cpikMGmAVQPJGuspyb4ytCzhbJVzjNgIPoY21mJcRjdHPPqAVBoQddl++ISDo5yAMOVR
CoD5SPHkvaJEygfGaB69OSOiK1gIYChzMg9agy0zRquKsOGiRPGCcO2gOFFvuVkEnrEZy9P+HDub
Ob6gL/91eCff3f3tZDgrLuU3AhZXhsZDs6AilauxIIyfR27d5xr5dWDSPyORA84Ha/fktew/gb8y
zNxciAnTgkp79bJ6mC4r9sft+GYtcEqFYPbIE/Wz+Bm7vgwHbogDLDMW608U1szg7ZtZHmFq7zl8
LJWj+hl+s5BJx3LvyARr1CDONQvqPHmE3dv99PCmGF8ZGdIdPl4dumqka1y8cFXz/hz/QORCDz/X
IkiVOgxQeOzWEYp0vbNGbdLy+RG5gW0/TIbnEFXdtxbwi1M/9UGBgQ/R9PcZVNQb91JunjgpxKqr
9d9dRENbToqMXBfM1fwcRAtGDQyZI//Xc/zSIaj81jTfz73Xw0mAV441511d9Fa0n+SnCz7d/rMU
gDjaSZicDPJyCOqmlxdKdAdv/dpyDnKi42mutkdKukGdeuU+K4PM5NK1cXB7cEZRyiiSnKEAhtk5
Vad3kfKSgX49vyMYnzzvvrqinOO0RYl/ftfVPYJZjHES93JpBpV2wmZKnqo7C9f/h9tMHYUtF4vb
Ncs4CCHjnzR4bgA8OWdlfJATRo92h42vDNTjEya5UwmutLW5MfnxvP+dlCsQD277/rr3R+QtZoYC
Jr7SYmrR7QzWRrvLjP9k6lw+/xqoRoPs78MULrlG4+VILwbp6h8+AhKIgwA3OmYb8Pg4mXESB6zB
QfI2YnyEgH+fdJ8VIA5YPzsu3aWL55g5EuHAMNQeuCm0NaXyu02nx32IaJG81F7Cj0TTAs1kvd9S
S197YWgJRQPTzHf8BQCmviHdYidK/wy7mL7IKu1mDoUVn8teEVFF3hgkZyHOTloa4Se8f8evT9DQ
Mderxp0+Br65LMn4JAdGWr9jKJt9zcvGYLCvJUK1ZcYIjmht3rEu1tz+5gi03lu1K2aM94xtOkov
CyvlNHiEmbgdsTa+cy1ytSF/ZrvOdM1s20zhaKPfSF2ciUwpaRu0TucSIYNe2AVjRjnizeetqdUp
RZArrwwwgo2ZR18iBl2Zcs7Sh3ChcAGizswjyltv9cCHBBoSR54BZgrDV7vwda1hXX0bdpjRspJ9
Tf8HUJ+9hPLIVCNjrkmHf6nZfauzLGIIkEM8aqjn0C64oWlYXDo0uNTbDDhkDH+Y9UNCWQUpancv
j79RhGu6RQZE4HWjv0pXnz6xtsrg5XZ3/JQcI1AWoK/GhpEyA1we11swinSXjj42GBm4uqcvnxFc
32qj5g4b9AP7MKaT7ozcA8QPuT5sbiiQKFsNGmmolP83SVADoNixY6NJAnhfm2/WwCaQus6SPFuZ
g3zdnr4TWoO6HVrIDeN0aSXyBMVPH8F5iyrdfSyvHkAk5J3HcvL6e4Mp+MeqXkvf6AfX6hvmksSF
PvxAC4NmgQqwzUc5lE/UvUrc++fayDoQYzt4b82G7AQKgX1fQwwGA8NT+OprIvwDTwAVhhGTTFzI
7lVl09wRfbEPKla268w1ri73KNje1b/OiFhDFvm0yUYQ9kIHhE343wER7H4n9h0y/C8RGXC92f2w
cmSiR6bF5oE7rY1HRqiOUxI0YbtQJ8RrhWNKaKnPm2R6OCyQxLKhg12/PLTz0gx8d4oNQucoU5U9
EC2A5t0qYTP74g54TEH/MxhE2GfB/YdqHy9idtrNAqtOTtR7j6LXzfqNvwN3zPoJDly0pAk6OTZt
T1pl9sdY1vX9/MZbTI8HlgLJnIQ3miqsrX1zRQrc9hdVlv/qsWL9ZwwN+sy+pCEsb4JlNptHZC5P
3Bc/0GqZdIQgRD7cerhMuw06JFMJ0TNBhjojOdAhJ5qwlqF1EjR/dUB4fq8xdlhEePCthFiQwMZc
I2aLCQu1lEYKPR+WtxAbwRdgHTETYJBFGwvfYYbn3gKTwEkF2uoDISM6vOLwyJpuUGGymqBPQGXI
b3iD0dgxeeTEnSFvIGuMr2P/UcMPSGio9JAOUuymAGn3ImKcJy0W4uIRIPOiaPn3zVxOnDAAGDhW
8gKzCWYPJB/QEAufWDyQcSQjpd04ydRamjQ9rPEqDbndnzfeev7JRYNjd5JDPwbWwfY5X7B96/3G
/JRemfDcBFsz4Q/+/eAf/jwQcaCYGCOINCi++S504brLe/SLOCOJqssxqkTW9ytZAn101oVyL2Bi
5BnfznT/pKFF/H5PL373s0k+YfeR8IX+78P+wcHvSB9krezoJCVIDts9sSZCfP7J4SitWOtZFpoQ
hjvn9jFsmKY6GAhpXz1pzUaTR0Vvk8UkwQX3mUxSGTxsYXM/0PeO9EIc63MqljNg5oG54QxkKF8X
zjV5jNjSzIwI7enkcWhpnCeki3JgmWLyhD9ngWo8/Of4m5TRZ9uR9FMnxJ8tilB86iy3o9ZrIaCl
u2to+BBt/HKiHX9s4Z/D68PfPZLUR8Fwai8FTW6YJrVjjS+lDQKeMTv0N5Ro6OiAtWpwW1OEcjHU
q5xcbofw776Eq7MnNvET8EmyKxXvRD78RYxyzNMghNL6Gra738IS0y/pZZuvt4fYL1hNDCO1QzGw
WHTjCjdOARpGDF2FJ7BKm/Xclz2EMu+TXnbzwPSYhmwt6fvprvP77NrAOkUU1MuXZ+n8M0YZhhwf
ClQCFgmvrqIuaZHMn1tjmXftmxTLCjOQwW/0XaWjbPwL8C+x4tv66+ZYfkN1YRLSBs6+3dbKPHsw
Fvc3ICXMUGGscgUF1xnCmlFBfgs/BG8reHdP8GMCLpNbos0amPUs6mDtlMlSPZaJOnrOPt6VU7wd
vDMbE5c8R3WATNm5cU5jSnrgfLvfHAiXK+nQPf28nfRNtxvd9nYr+SWeMTtp9ruNj5zH73fQGbv8
7ULSt1zwG20Ep6gHXgKtR5hDxdAP8X8eYq+v/uUGOX+ILldYG/HKaCA8edlf0EfhrfEcpy+3P3io
o99nwmdUeuqhmxudaA0WPQvHyP7V4Z/87RxPhtQ2V9RBEbq0D9Hyq1MNyTbnWTc08Pp1+YUGrDmz
yNpacDD8HGsksMeOP+PfzBUHLS3TA0sSuLVwQQKCMWAMJSDcbSdk3xLDqe4gb3rMCOv8961NAGGh
6jZc38iiIQGNOK+geV6ZA2mnqgXIwidAPqKHkOtEYwve97F3tN/CsIuSiEyZLb0cY0+2P/KIog4K
xDglkfPMoAJhAbU4bQve3tChkOuBSVFEqbldoDx2YFdsHUPK1b+HECWpaCP4Dhzv4rWhA45weoio
yjwXygXirWzCMykSId4eVhOeMYWWevFI6hW3CG16yqJaGushADaDFd9Ml8IpObO+c7TZMOxx62c2
P+SLpg6ujzU/lkKlsuLhVgFVVrYUYOojb8gM8g3yZNpzuqZfL4HzwHa5IyuCGsPC2TA9IGyqI9jj
IU2MZgiz8BY1w4f9AOu+wmwtfD02Qb+fLETVEIzehzAJ5InSlNgEZYOC6NTfUIWoN//xdF/LiQRJ
FEC/iAi8eYXGewTIvBBIGuG919fvKbS7gxkkQVNdXSbz5s2b+Q23P1T1yMUq7B3zd02UYy+JejPY
AZYECg6DxxSUxYj+WX/DeRbK1LAYn6pe8bGKpNgbbxPCqD3Y1VkGLr1tzNBV6Vp8lQ6UKi0HM0SS
WOO4LScUIHBCXSJXu/Xnb76yG00Au8uy5ee2a91fWT3+9mCj2fN2QbE+vywXrj9ybPf5IkYA11se
YDORrmOTmifJ0U0QyeA/76N9pj7/mucbyUc1NmGPmvXR4xKRhN2RbJZpWYoXWgRtNuvqZDzfDuH2
1cdmXKh0zQm6nTRXjf5AaLi88i/fDeBAkaAgvWxfUSNKZtzxPd9YNGe1mQcDYX4LLmByGsvX5vGK
6Mzx3edtr3/zyuZsl00RDqdlSi5+NwCYYrgKlDyPYGs/9CaSB4SuqLlTNRR0sX6KtYRYp7RoQzFH
hxmRhhGrd+154XEPW5vt7DcYE0yH4zBc2/spuvoMulNLuNQXtgAX0LZCcU6YxfrtaGEN7xhph848
aKdooZm+T4S4+9y8PFOVkpXFIAqP3YDHWRbrfX5p2FERpGhcdgCN9EWHSYbcvFiQO0qFggwWG/Ai
Hc1xWWKZSTXsIvfW9hLUFmY1yVHciCN5t3NdPxzZSce6bAnQ+0Zt2T+bBbLLMtJK3ynBpH6Pd34V
EBC56cjwMMNlug2YMNabRJXNbw9eXqu/sZAaJINwy1YIW70pyiZAXPqf+UFa0lRmbuCEsWJZGqbq
9htMc68rR5u1kulKWq0b0tKB/YR6iykzyL1xN0HUwudk1OSBSSxphQAwSn1ZRIaFirF7Kg5D6fRW
sZV7qABEA+0eK3HOTojpdLiuLQYosRqOrKUmnD+rEwoAblXhVx9FzMQnsW2iZO62x7bRA4sr0ub/
uj7YWgDU+vn3JfYm+uksV8GykkmTw4DevHgDuA2LopEY+pKnaefvrLsTTko+WGOLAY5B7i3kB6OY
NJa925jWLdLV8HKqzHWteYDhlAgUKSHG2X3EMkJZiYmpAMcHOThHe4HQt6g8doSsGpd9dbcpAwCo
ZhOddy4kuCs5u9n2BYDxvhlNevlegRYiKb/qCecYF3gyXqydue362cqwWgYmYvem3M7FWraDyklZ
ZkyNj8NES/Fo6mOZ/qolDlcpqLaM7Gx9ViEpSn+kUGxmVYwa1V2rIqmEDQkoQXC4PO35i3GpfE27
l6z/O2O3ClRdValEEJV8PEhH+IgRTu4bP0JyRgiDKQpI9Qa1fZhXB4jJDoWz8hADuFVma4FWaE66
0Er+y9/bZg24z/U9n9uFtYojiE04tMGADnsZWN++EXYYhuks0T6slQ2rrluxLk85Es0vH6Nk/yqU
RQ6seqa6dCdJqUheddUIxdnuGpyvr7BrXJNra4IocjQpH8ATgbVlV2kM2f1aMP/KZpkFp3Y+HTq3
NlMWE4V8Hba4GhqeZFBsmeYeJsrJDrRx4q5V3nYAuze0AIyMRNsUMJ1cE7ucahSYLodG7PXUyYIb
LZ4Kfb2uRrRpaMSZ9roh9mm1zO4rsezHTeYO0dDuMV3bfcA76BS4FNhDRiM7np0666vJdy9+fW5f
yWbI0beVf/B6yG9Cn0WDk73DKOQUWE+kLrEjab9ei5/5auFioKKJGLol1Y5BVoyMWdN5xanQNUMk
6bxuiAah6a6ke1gqLAiTRggF/pZvM+IasTdpQeaaNcGHKF2h3arYSMu+MGLeXlOBvgn2B0mcftKC
F9V5434vjtWYEE5r7DHxRoiFnWRfBRmi+96ylVyyIqTtc2y289DI3ddRXOVZwlhASHCtf7GQLxFA
7TUKeV5tuQKqNof2INSXeD029yGV4rcDmplHvcQPXdXepJJQWaT2gEGVWrkSOHLE5TaYyYNXTR4x
OcAXukhtVWUcVpZ1F21ducZJlxISx0Q5NmcfiWGGQUyn+vUgg0xxiH/IT/WdZMM9aQtM98/te+GV
Z/t9+FiNEjWs3Pd1k6hx5zckOdkTyoKRa5TPYrp3ibIv1/LpO2n6pof54bzCgrx0EOFvSj0SKCB2
aR94SZeBSpOxRi4e2K4rzD/Y/cdmdB3Oxp+SgGr0MN6y43uEG/CWoUWbqpy/GXT13y9+lyHfmk0/
LwKOCOkdxq/Bk55uiWNxkhy0bbx/3F/p2rA43yaVuCjw4LeZGQj+AE+6Epw7s7ZgKGjnM/kPUnv7
pfilFI9o9aUd/r/HW4WXbrYvZlZX76K1I5w7r8iHHUwatypbsmsMv++MVYZYWuoWvV2YpeyoM0Il
K4oC/hgWIlhak/Zsstjq+fBhRbeX2/bCuorp9Cgnx2Hltks1xC6EymzKfI1UCzi36wRr4B6CbbY+
L4Kx4MPO36q4BZFQ+ypbPhyNxj0RglocQEmrwxbXw4Va5IPe2S7+kRyTjGBaHlsxK2uUbKfyI4xx
lBG7sTBrT53JzrXGVJpVXeePOQCpKvCTDlkY+bHYjCWimTgTG6WWw5KL/xx7XLWwdKVbzGbRRzOg
fB2CB5jHah5i+2BAI/QIeEYrhTSGWsscoLVABUD8U/b9WGANBiBzNeR5Tjm6AY6YqgBlCxP/pAyg
4F5GoWosZPaJWiUy6jNlufC7rfzvsmk1BsKVC9G6nCqO7LnQ7M7vu9ezKNs5jh61WDNmre6tP7Zf
dz6AFMjGeTjrS3HuhvryhYrQzQAb61VDEKbysiZosk1w6iIGFihqLrNe2mRE4lFU7YPv+PqL3Ng4
vk6w1ytxDEQdkBnw5YfPlA7epzzd/ViKzrm2nCaHpA57h8qqNVdwYZAXRmlmiRxbWmrq1SxjsN9g
UBs0P4FqkOzRhnjdEqG9l/Y14xKpdjipyGgowwYfmkR20lZjZc2mjNhsrgcWwF3rIUIiN0AmM93C
22G6VHXeergjhHya3nalj0xFGZHGnnsNds693gahVFVJUdpyppxVetOU7a4rM+lq1IJAi5OKJfrY
hPMdX9U/ymOfzoMMughw7gtOvxEh7KSkKSB8SIFTW6Kp2kNtMth/BUZKZx/lUY6pXnAGkOl49r08
lf90e5bt72Ygz+hR25V3zVhIBVi3Tsi8s20p+SDfRk67f/46jdP9dK+3fKGAWrJZJ0RsK1kd/ghU
5Er+Jd87vekPf90CA7OoUnXtfSUo0DGEM326yqWl9SuG5fipYO+7E8Jb7s1fZruKIqQj/oSiV6V7
4zAirkyNOUuSpShZbsD5t6QohQGwJBhayQ93/65NLlodcs+9UCTx/noWeHs9jc5KtWbfJSqoQcLy
6EL8tu+McDkE6/q5zh3e1JJTD4GQd0/WhXP9AZALuiNyly7l8Hf1ObznEBSbBcVbuXMtO7VN+cth
1s035qX0vhkqwKbFmHiyTZPP736Dzbw8q/C2DXWF1r2s/I1ToBPd67FLg5Mb7OewchADVOzQDwGL
5IoEGY2qHRftbvqYpi8tBvaTW2r5Mf0Ec67V/Kwvk/jRhMtvBo9yrkJh4Yh9YXmRmlb4lkwqA6fP
i6T6YEVtY7Yj0ILFoTbLeqaXCTl4gYD75OQEew4uI38jBD7AMrzLYNbVZ+VjF6Yz3k0tI9JqUXBn
KD4s5BvM9NzinrfGXS5ooL5Gv5+p2mxAfNg4Vwzw36ZBwNm2tWIdLCOxxH8rfDadmn3/VPlHrSwK
U4s6+LMVa18bSMjzgcHdudVT1WsZrY+G9k6IkRyQzWJ42Sloyj1d0Xh+BG9z9rGEi22LlXyyUjiU
r5TDQ4APwMyzDGJXwZqef62apLGHT8AlpLCBcRcirEgvWHHXpeI3Mu72/Hr5Sa4dP+tev7nUm4E1
ffl+rFP8R0hAuhegpuOh+FKBEM/lhQye0i1Ss8ux5nVZHJGwlWHZvNT2HyMAN/ZWdOrkXi7j2+DR
UA/9Uvw862jaSW2Kk6r3/ljQDOFsdyZZ7YzKKIWkg4pJQbzGk5bNhdnLtshHS3mRfbpUJR7e96rG
RmIeLTqLz8QIN7bxUEkctWoB66SJvx6itvIpF8U33jwBijJY99A/4MvFurdN4966Du+iGj3FuOqn
Krstun96X1kSy+ofc+dok1520iyFBDAomtfiFSSQSCZprtjTFFzw8004NdiVxxLCgFDUb+02sild
v9PTJYzonc4IPvgVRwdBkkoYpiecR7OUHjzDhzhuO0G48b2eUrKR8F2FewfLCgAjgxZaSUDFYpYd
7V4neOkAu+is42+v8+rWFpnNINmniregJZGuPsZskq6kAmHlkAtdEgL4FuKDvmERj5N9w7eE6Ywq
zbIDt7YEr5v3VvAITdpUZMDHy+P5GzY7jA6gb9LY2RNDsZMvVJVHEXizoauaqcS6AIFhtv9pQW+l
mUNh5LShpFWKPQho9d/xpvf772FXUg1m8O9WmVxKCpWnpSmK3Amgjzj5ZNt107z4ZTdupkKhbRRY
VmOjiyHc8Co/NTBne0Iaj3/hD2bP7+dh4GW2PqvnMD2ry9+S1JV271DfVxPl1cuhsu+golzbh/qm
MnmVfDg8jtPf+5/ViIjcy3lNBZ13NXWJBSxdmwrZ14doK04Ft6lQTB8bacs4Czm6s12W5Xyqk5PE
x8B9WbUnPQpMd2rOpdlHYNWrDi3DgqssTlYKf16hjaYJrASl40OSNUYydVGR8xEbpJAh2peAlD7a
i5qsp5BgPO+Jtu3rYnkm5WG8foffr2pB+Ehi/qzcwxPHYI/2NRL3w+Qw0VSwQ7Fr+wQX0OC1VRFF
kxtV+ET2DymJp+lBFez68ZXO1GtyWGhTru5dMMBat+6R2ftxeVn+Q/OiPJ6tTT5PaDWNfX/BuCue
MOPkKPUOZtxg9rY8FV/uktv2fRH+zrUBaqHM2V2RfTjWVDxszHJ1vRmvnN6TNzzDVarD8sC5XCjE
M5y1z58Sl0d7hExZH6fS775cyA83I/Uf5SZwXsjmpbvqxy9fYoNnYaLE6zJHjnjXZnksu0uW7KJf
eLQI5L/q7MetnlBF4IS7mGjOGkSkicbdX4M89rKyPgcfN0HQoWuAzWctv/YiPyNwKNa8PDRoYc+7
ygZ/XPWYdAXaN6KvvIkDVbzzERt3eCK49rpq3OYNiyd3Mb6vMEKX3Ut1+6JQ9q6RIQfTzWc63OYg
JUh2mhtrSW8kEDv6PrQ/lxJNFTd3jQODjg+cPoDpn6KDkQi6qpponhciyammt678hTrsh7L02VLw
mxV95Ic8/3bNSlOV4CNEkmnOvwIQ87H/NkjmNBRsmXle8vIrLooicMdWA3wpJjATkLa5cOg3tF3j
opKFCjQPLKigD74vCXHUl2zZCdD1u31cqukRrwCmPj/wvomppvB+MeqlU+eUmatl+Nbve+WG8n8H
ydSA5gEcHPsLnTAv82OIOArJE6AnwXDOMF0hcqq33N52nSc2Hp8eUtzG8laicUiIs/0wYRfNa+9a
z48Jnok8LkKCxBq1tgaUV6QI+LbAsv3eQiAC8IafiS7W4jDnp/O3WdBbZqh8HL+h+5mxD5y/8b7D
yUcU8u7sGFbOn1HB1AiWxROzyqFbkkBOhdpxtFhnleypAo3X4NAUEyip5BSX3ArMhXuf/ByfYmPQ
/viuumJjKj4SLZX5Nlmg3C7GL7XCkHqsKiUW6eBDGuB9Kd7sjLbrEcQS+nZsT45jXhUuEuCe/4EN
k7ZZxPMI7YeubViQgEc021WPJ/rs/SVsbMMc3r/nxXik4MXaoI878f15OfFb8VZNYd1D7YGNitMQ
hOOvzWcd5WLzNWwcimLq2p3GYAggohiCM8rRAThkACNsL4ey4DtQMv3+RLJclDjtREAtVRLqIQF9
kACGZIPz13gU1BZrbAZwnqGOCzGXP4RVfCAfqA+St45DNMZdqnGadC4BThfIE12QYNbQcApsYqpb
NiHstgC/7GQK1dSpBsfgDa7Iy6VCDzxDCAROoH72KumP7DF3bshyGFSumSCJiojqEGy66ChdtppI
qAxVfjIVsclBYEF2hHtDl0DxxUWliKDEtACveKdSjjeHcSI1Du97ljXGr8E49QlgItJB9Z5ARMe8
I6HzeFHDyEQmC2mXuTcTb5ZnXNJEm90MzyUShsMQsjTVigRAKjafYLSvKyHmQbyKAYD1l6/50qDz
Q2roVPPufP+SQ/C22yMJjjUOpzZgWW/0jFznWQ08KjIfoZXHx7f0+048dDM4dUDhijgZZPGxyMut
c7IsPU24y3PswKJVh1pETphphMS5PEUfey3aBrrrn6UNucepxUPoPINHqxUyWcN3GhDKLfvA7uSE
/aRwc6YsZCvc/8uZqD9SIfKj8anCjU+kUpPMIN7WMQoR8aU6PfxmQXc6YlWURgH8VQdkTxltORmt
eyioUNpURULjI/Wun/Xw7ApPEpcbGKExnY5Rs/Grqy0qmPEgXx1/GvO21+sP3K3D+DQVQkpakyUq
cshP9dldROoE9hs4sMm4PxFwJwMPtbamt2/bVcjg1epTDr6BYmMwYtucSWXzkFPDRPYrqWZkuPCP
367BC2OnhcWRNCH3nRxrNhmvQ9pviTZ0IdUiyKv/zNDH6xoGXNiwgOhKwORVjhABXExzqkTI2d39
U3ZA+H1yrKS6zieVr9NaWmZQBJiEes7vsnv8hu5sEHI9c2os3l9+781AFZorv8oakPhLlmmb/ZoD
8M+zar6/Ug5jNZ30ZwJVMWiVlLpxlnTY+DS+5/0HI3vbT7p8GsiX1fJUji1GiaA2gQ4t5n9IDX3j
ZdxO/pLiHJMf0ct7/S4dmGZdrJc7kzus45NCN/b5eqabIU4keH5C2L8W20PZGkjr2QESZSr/uaSE
cBncL4305gU7JRfvoFcFpikhEYlrPUnatEQFYZ5L1QYYHwgdufSPmW/6rocCgQYCiQDMDN+L1hdP
VLN9nZbt5/vJ6gJZRAgDgfxBwKwgjaMmG72CgbYKKb2E1gcUAUAJl/G6JU23ZwhaNWjhB+orkfTu
vUkTP9c5vV/3JZHwbPdWIAknt7x4pmTDW+9ag4qMwP0uCjaTvF1Cg+1dOzMAcwKLFXmRPHVsfnqN
ZwVhjCMc1+2562VlcS+C87KB96pKzmbVPFUpvST2xnP5Qde3chkdUiLEzURyYMOdv9n1MO6yU2st
P+ZXsWLVPGrwDlu2kkgyYkJlslklPbXVm1I2vSPy/3jZu0wDMc7Q3NNmFaO0bZOaFTNE0bsodLSK
1t0q//yfSHVPkGeYnK7rWdI7DcNo+x1OavPv/iKwta/LJLC84saHGPYohjnWlsvP6I5P+bWZl99U
SE9cfqv08zHfq5rGbr/nK7NHNfueP5fQ9yY9ubHrbhIsJK308/4a+BzWWOkiT2Aq+57qn744Sw5Q
yXzea6mOIlntfDdfKD6EB6zJrXi90P7t7LnrQPtuYTCv4CADm6uqauUeH5mPxAfaTW1S2eRaSele
Z5ktcCo7NOeudwNx0woaLD3R0VhUYr+fMyeZPbOcA2X8PXUscd5yI0VKGaXkjJQIhTOJvURg59OU
psE088bHsncUaCpLEiXEP7gS3UCMBxH/+6LzT/qmVGioi94U3GlkGsvOjnDcDrnrXnp9rfZ64Ba1
rwwCpZm23cqsz+48k/q6VY4xWhTf65OImepWLLPEVjobyi8jLAPLLx1EaVaRn4RiGGpvsZjISPJf
Sg6mgiCV+QzgcoCcqTg1r5NVLuTat98nyWnMw8TKjqAjt0/0tn11/z5fVI2iZB4tws/AYtroYJsH
wfeA8EDPgjLRr0RczL/xeUi1fSpTd+N8dieWFTTHiBFzMTT4pzx/lJ6xPRKnTDrdvhefMp7iJ3Pl
G9ixqc3ykJuTz0x9RLBm1kQNgzAhESSn7NQAHkOpa9tfE0549C7KyeWa5kNGS2mZEovDw6KJpvha
bl5ipeUbvrOQd6QJYLVqepw6JsKt7EyFcQPMY2YvkX3QxQVSBP5LH4AmJSZqiMYWkXEipNwBr5Vt
SobUlBSqrY9vD93wiX1v/p6qsPIwzoDv3MtaqgLdn1XMLMsUoCMTCh4G3cdANQqGVjxbYeAKzKKs
U4zoMHjMTM1i6C1qYGXpGWAxCxteZ42Ln6ok2RFiVjCxkCMt9n0NGPN5MvIrCMXcH8MbwiNVsZf+
lnAU6NmEEySt4pfawu2dBtA9+70Z0OL8y6RZ1EIESeINOI/pxq7wtX8fpRM2lurkeISyI/QNb3kT
u3/+gi0BRg4AOf7Q5Y2ySTm2Gml0Ivq4P89OMPgwcH18JTw+vAE1xJamYNulwdgOhxXaTouz3Wzc
p6E/KIkKjzsOsbJ90sGTiTYjgsipzdhij11E5SVbYWxKaHNKsyYxO4VIWFeBqbYe2vQDOW6yFbvQ
OUgrwSwyva44GhVfez6Xae3mq7red4FJXHR2zsMw/M3Qbhf+nWKgrPbN816xnopAPLCRDO44GJ5U
WRfYN5iGwvHiwse25yxACBdP8sWBtO8FCswueNFiIXecYIbtrgqrnIXS5MH0Zl/HghDjM5BtNcbZ
SQWZmmM8qGPP50DkzplmP8NpyGrWQyrvdFQUXanIRGVUdcZgCGtpon1uaSk7VKqz+J8cKwIcuIM0
c+fQ741JNLADkMHeYwyFRXpeZkgBfGJdNnnmBHHcWgIVUpGTFlgQiS2+b0M40H7aY7YE6sD88nbm
3d5yNhCgWGEZL92RcU4JetKX4hxKekwjISRto5dzseAi7/O104ModiB0LU/geiPjd8kcvcX6eZVv
77cEbDs92CnTJdQtaUgS2g1sDz2nG6GugRiIeafkwRvysBwXJrxnhxEV8ewe4vImyaPy9yLgW+iz
SOiPoDGSfD57kc6J4aDyJ39YsS6Ku7nIHlyU5tRUmOCqwYnz5AkyhGevZ+aESDQ9NbxlRh4hinL6
h6fgLpATUMuHOVN2VHdFwMMlJMLI7H++8En32JfB6r1kTv7/7FBMMYPx78UMLQqv4nnPvK0SbWdg
93Bn9DsPRT+dnFD0YeqnuPXGumnJC+cjRuM5/WMzJ2E1vI0Pao5pPA3lH+1O/xyk1LJmMKPmUUaU
5DCFm9rzwykXvhap92OsTXXySyP4Gr7TGSV/KMIUvrSIP/PXkvgPLYXclydiLZV04zC1l8vvO0y5
GQehLN2KD4ahXyBi63de4BzVpAzOZfSV6Zcm9z3n82zGbrocus7B99LxTzFU7eSoDzO2T8aqi3As
qJ9G4f3kyqyH6yF7lntGLcQ7wkmEU3DpmPDJHyNELxgq8R9Pf3f0ayOdxrRnbSDzFLfZ/CR/cm/3
QjV0xGHqcIUvF0w2lI5kYf8daDZQKZVK0tdhagQUvnx1EKDWUCcWOvH5jT6R/vHEwPcV+1Od3+PF
353p6a5HZ/Fu7Cv5IwXhMmYWr4fxn8JX/Md4TMi8eN5zv8jYkeuekj65CXVdgf2gvxxL3xe6Bjo3
qScs6CEhVKKY57/RxEeueLiHMlA2EIEEdG5Y+1y/qIL0VHVGTHrOhWSi6kVepQ8T8al64YPSVTzr
LkfQQuXu9YiBRjNtMl1aCPw+C3cBAD+/iFTMbt3YBJGgIGT7HBfyR3POKnSvoeNa8I6WHKSnm+S1
qWFSBK/p0jCBeYFhMjMGnhfJF/h6r0O4U9ANSoE5w65+fut6mOaEB3/GPXgWzlLkxjXBC3zeEZL+
f48Vwuz/WwP4OSYqGVzPDhemixRLSsbKrzgV4uf67Jkp9/cGz4YHn+o3jFdvb/uubV0EmaoN38Uz
X+s0NsBQxknWoFGbp7dI1iwmFCq4ST7p6ikfWWFpya193h/EdWGgzm4eychzd509T7YWXYw0ixEh
Jo4i+ecuj/6R7B+OX0CB/UKw5AULwxFoDtOKeq5snt19N+8+uLKncej7x/MGh8BkSrxJyPm50Dgj
HJfGeTy3tJqOWmh6Wi45gUQNIdobPpXLQRNKh/GBtu9quvBIfWFB3l171cAswt4zT0YJuhFdviJW
E968AjEy/gc3Jg8BGfLQOcKn35kejZ7efLQuJd4PtVRv3k71Dq+p90Tvl0wRrbplKdFDs4q18syM
Eq6IH1Lgx9KlFhRFTkysVIUlX521gb6Cy8Kch2u9ntjWguzfv9Wukny3WR2WNB9B/MSXxLcSpbwE
N+kiki6/jxdqFrI65revTKqauZfzidZ91UjmRypdSlla3ZvzyctkR3k0/3KKlMBDoIvERq8TOWLl
CQTonSOYegiRbiRpTfAASql96SYxHfvhtxN7lO9TicYqe9UPkKLKo5pvGy8MCoBF7dQxtLO73sxa
1I99S2VdRYdjNX+iqKJuQHtFj3u4+5X5JVmzu36dUQL4yVcYNZVjXtHl3HhdO/ZZAJsUl6ocZ/Uw
IxqnFsw9/7V6167ydV1Ptu6m+uA6Tr8tSndamdfGGQOlkm1JE1xIOc72wbEK0OXg5sq35kTFlhgh
irRqh2Sr7fR33U7tIsSRSbS41pWtTH5nVm0CH0qeAaGXsMliZl/eSb8XOEOUKWYAdrRZMfiLnXjr
1Mr9FAazMnlMOV6/r5ja9K9Sozlia5E80P1TmOOx7Kx3NZg8sH7DrZbUulNK6RAlh+sfsijikSmW
aCs/XCYA8vzmaDFrnJKVXL6S35YOKTn20TIxim1qGAe5AtJ0GRtIBuVitLSC91f1h5h/rhaj+46V
T77hLY++JjqcK956OWjhpXy9gGGVsM1+47lVBddn5clZXbeZ2qhpDK7TtSYdk2uXiZdnhs5P/GWh
itm9oiRx67d6Q+eKVutS5iPVR2YnQHeLMvEqw0YyEWuk+ZsJxKAYZA1Nt1YIcciUsS2u8qVSYi1/
jk6r8o3s2/wSKwVyZKH48eB7gJRbhSLgNcTJ9oqRXMrDYXdXfEMe9Utk5+cNO6aketAGhoYcpSbo
9lyl9/ux6/abqVvzhCG7Lkw3u976WLuh0I2/c5FaPIR5RKijI4GMOdme7IcsgkZGkJkIimQxrPym
1OIiof6WjDhwx7K+NPeo850Lchf9V8l+ZIHPg9zL8tER8p5Zgz62WHrYX6cfompk/ULUmkiGUCBl
aunRxVOhMtk0049GYieHt3grfruPx79d6rPFVXH8/f3d/95FVyr63Q1xgWn82joUP0I/pF6OX49H
bV2QBt7/7v+wugiCN6apUuMRdebFn5pxGHiop1i0qsR5Y1Tuk9U4SeN0kLuIlAMv5UuL1yNXsZyJ
vg+1Ju37xx/Oc+8iupQ0ZlZZl77BWcUMHaMMwevwQTrGnVQvUZJTKhqaLafq6xjdykMtAV0pJ3rJ
jjqh2EQ7n8iWs2UU+Gq+HG7LaoqL6bswHGpBEzNVHHPHX0KdvYxvlOleJNGo5FWmHi4LkkgpVhlf
SuE6NWsyfIsKyyypiOZD6CDVe5zLsSGrM1M/iJgTDqHxdadi9XhLLHrh+yYe+NrlS+1n2V5T884q
tkhDpZSro6hk3k+vuffT56STJZnRI4ouCTQUJadtHosKVKW9Pfx3eV2PbrXb561GzbleiJbtZVvh
h3a+832hrMS2K19K/b66OC/f4zdlcD4/VB/A5lDyJttKSQ5h9lsL/Jwu9UXrzfl3euhNWhW1go7f
lZvbr/hH/ONY2UeqM1eFwSupYjNU27kUx7tHdO+GP6m6WjxXwnC70cicjDLFt7cwni7lB9Xqq80l
o5Pm9dk4257XnzcBxfqjMWdsKDOel+LcSFbzH5OPxfj6Ju2HEVNVhMBR+qPpsvjy8tLfln48vvsT
j28Dspkptk20MNUSlZB1l6jIIe4Z+jSl5En27q2PQMM6ldWRdrBQD0UJD6wiqobxTTnb3+T9MOug
GbVkC+xbia91PfW1G+/GaAIIRIuOBIhqiubNtm6bZ1QqwIYDOQvz4c0a8IFYDviaY4l6WFtlMH+f
awu10gU08yED045lb/p7IeRpIXUXMM7HAsUcJ0ctaHdFKnD2CDwjUt5kRkf1ZzGh7rA7DEK3qzID
/vVUhdPjj4gCkruVBQ5wV4hoocJR9+MjVHdbDT5IUft5XuomrD+nEmLkZxxxg1PfTZa6FIBwDHws
fNAnQ+HNoU9jkiFs74pefKgk1vVH5JDPrRAkQWhVzh4jnIHq5wIqFkqcUX5HEJCqgMRwRZIJBeYo
FHhso035UyXObEkjYDGJqKIJ9VA9iSJxaLAuKPspQGtOw2NT7kIcpLGEtlfUZAqN9BT+phEn5/Px
+WGFCa2DCLhx4t0kjVUX4Z1BrfzzM/z6LoTu7HTO39HDCTpsJwwJC/Nbc1Nsh7U53Hz0riP+OcAw
HBahzNPnp2/RnI/PbldXKh3SiAFw9LDh9KGq1JtmfIZGOonweUt+eCPyItzHW3zez8gV6rLx6Xie
z18oGIUJ9Ww5zx9JM5yBg3wiYTnHcBIB+0XS0bTw+Ey6bp+/WtKOl5x9WGalypOjDbdkI+encIOu
I88Gxv4MuefyceofQtpncvqbiojc5V7pGPGIy3fPwsClczNchkSx3k2XnEqAipTpRMeMlz8msA4M
EIzicLTQSeGqdMP1qzvdHU4AFLTXWxc75Vh1WmjEI8WWS/EWxY/euTOvTYqNRPlSl8Mbdabv8rUd
OvSI4RDObl66vhiWzwuLjxbpAfrqZC09h5Fz7m7KBTUVUui7h1AXz4Vc0i0KBQJPbRrRl7aD/fVc
uNj/AhMqlAPkx5W+/qWjf1/78lcP6cltEiGBq0O8/lwgLaQGK7/7Whdbrda72l6aWMQsLsIYi4c6
jmK0HjyiRKlEx6TKf62TUyjhzpVgi8VDdIqW4yexvkIm7kd9tH68S1Gd2HWuPMNnD1+ElEdzisoZ
Sel15TTavmz6/jdKKYA4K7QButVx4yGwCMMt9RZ0v46t1FsQgLsibOSrYZRT33jOBrulscCUt4KO
95HRG27h53D1t3U1YEpeUdZCfLJccc3p6q39Pqsi8KLDwQt3QBLKvDkabqZjmBUngzgkUFkJZfOg
xZYBh2jJucpzBrwpqvbzo+7iukziPhrh3rotG+F53Qj6gvvSkoz1qjK3y8vyLdmfSoX691Oa0P5j
B9oUNdiMEfyxthQMNSrv1fAqrNr000yYeW82IIw0PEyPIb2WiPu8F1q567gVTbnwZiGY4lsbtzbn
PyIGkR/elE0I+oSwcgUQaNFhowXuK6VmD9oxxeY6NT6tX3LdUOSXec/VIQDldq8Ee8fergVqL0zT
ypOQea7eSuM3hW7MJ2O9O/zr5mU9vPls/wu2WbBS7kwhSeI4c4LaxHfKvLHCy5ZL2M8CkO8zrLXN
of3ae319vUSY1L1bNOley8TQ3ZIV22b5SjX9zvDPtf87yBr78r2fU6zg9bW1LfaorhjX4gbFV8qE
r+HH32p4DgU5wv9fQCi3L1PxWP6Sn0GxEBhQ+hIhKX4pzbMvTqeNuaXmfbUtPV4K/PTaTY5SI9G+
02xkajXxkBJitlFe7OJVFLuifgau1ha/7RaF58kgb9Lbx38rjM9Stj8HhhXvVLEPzWxa/ZNsR92q
7r69LJOoKNNmKfMCSBuey7RdzJQTQUMVgkLhjoFYzOjcDLdQwIslP1pV81akv/UujIj0Mmpdy7+l
95jQzyQSe4/+e5Zfaa2hcR1dNHZjtkpiKZ9LKoFwuTaU1FHTDEgRMM97gzPJWQuPeESJq5cqxX7i
OHth1o8M4WCZ1gqR2gWVdCcX5diR4bnQylDF/Gbk7qUov9VFfhalXg+ptoWDWP/3Lx8NBhb8sLWG
hTMFZw9rZLIUuK5hSoVyqcGaDkb6AztvV9lVQg7jHj9v/bT5wncFSzT9iM7X9kIIyBFulV/+c751
5HI0bsWFEwrzTDnDqQryFqh8kWysRxCQtNC9vjeKo85IInY5+bp8dkHoivCpsKRx795/S51QxrDx
I3WvOYtmzMe/3llF4CRsr30nVUJq6IQVPB5lShLTo1T52j9UsrW/x7m0Lod3el+J1FmULbLhWX5N
LXRO4bag8qeuPat0zfS8NP9WgVl0K66tBmEV4Fd5x/yDzpveLkQBKQjW9+Y12OETdPhFhets9AQu
Y8aXcWSLRzUN5o1H7VZblo90leyz2bZiPVFa8GZelMiyptv/Qso08RYjfjsvrqEWlJlKoMznov4w
hMOAkUNTCkNn1wqPE6Gv4q4Fuad9aLV3xHC7VtO1NO7b5DMsbAQXImzz4KLUzphUDYefN5I1wLsL
E0bbsbRtZJsCosVR6G88sxLRScPtb1MJH5fR4DaLfhSFMBQspKPRqDNNlDqd8A395OuDWdtYFqdh
05zX0mQ9O5331rncevdvOh1ZdKcuv/u7yG/5vVANwz5M62miPD13fPql4ZDqkm/LsF8NiFVDM8iP
lpidrdA07ZsXl+WRDc9ZC1kZRmFje90WaYf60eLy3hmNGvPiy8+icqs9m6qVo/73z7dchOqyKikc
5NN/sy91uxaUP/ORwfM0xphl1uJ2vsquSjJG/DqUDA771NVKGlb/59yu2giOrbBxhYVEeQuGPyJ9
8D+JWJkxqK28LYkeRbOxnos4GZy9n4bFs+hM1QD+22di0c+tuW3f/MgVDL5AfDC2P7ypJ/HcaN6a
b83muJkvsdIfpeZbv/aziPphizq8XEfJWhaOci+mefi2MiOJByf3TEaM6AcBjo/H5+0z9u7Rm73M
Xgqe1zyrk7nVXo7mo/CYj2Y3oLMSxZOVsjvZbW2T+ZBKKIt3GRCxnAri6SqJ80vz1FxXr3SZZXrb
HvlrhKEM06Y2/bz0Z1Gtz5flsPU5Vk/gIGxe7Q9dzVgPhvq1GazMWfkfUxWdtjqgk8PqYU42nmnJ
PeXdn/7HnL2TG2ApAeCCpfbv3/rz37X4L5hJVcI4o/PrWhG5EQnx0mlwkgr9KaAnOErVyp4qj6xk
v307qqwaNtFwMUPp6HALob4Y3WlGuuQYTHF5alMLVyfkrzEXoSLxp0ET3LAJj1bs1fKYkvcdqk1f
OiFUe7dLT/o36HyICVzGiUp4r83ZK+KnDCEB2JCZEwxQnyb7VSGqWgtuONlTDQyNDJBLuIWFNyy6
n8GQOal8HbDRc+vYugW7R+wyWBvhAJK4pSo7TCVYs0ABN0EajfwbnU75YePvXzi3lv4/8/5p3bOa
2ecbzhdrX617+sB/jsfft+IkRUuG9W8TdzUKvoqEJgHg/xB1XkuqclsUfiKrzOgtWYyora03lrbd
mAOigE9/voH/rrNt3R0MsFhhrjlHeKOZ/BboKoYNphPPSbMSZo+b+PmqGfDO7ay8W0ePiF+vK2AP
IBD8rbz2D0lecsPCtb1plDf+Zfpfr4GEpWhIl+llQ2z9bnraZOuWOstmkIKGarI7SNFEUWK34lKo
Unuq5VLcKtCFYeyxAdLYJNbhZIuvh4NvvMmyl5IBIH/CCGz7/EljVddVHy22bxE8su+lXM45qhn/
heJsXsyN9iHae282G1jo2HE9LLZQG/ZCZYf/2NId2ACCGCeuVzNqvdTVKMGuJialkWXGqx2KFn3i
guJ5csWmYYu9A/6FszfsEWTeWXG1y2RvwNbvRPj6oJeCfeDxTfeRAbdkPgUM/MTIutbqQCDGOCGt
2Z/PVkeCAUcL1/8ATRdQdzVy6mD6vtviz8z2tgY9Uxs6tT3ELt7gbQOBKYbGp30VxKrTdcnJhfbJ
Ii2kCamfW9/2rBserL/IDsNP8K6olU0dO+/plB2pYepbdp7FZlbn22FfOh55Diim/gkyF1JAPCLb
iN5DiZ2lBofoO1TsaVv1cqwGPPy+0DWjK2lk5aTiNZrQJIGVzbdlSfHAlqH8Krykxl0NNECJm64n
0IKim7b5241AXMNJN0JmEuFEz+qrGtA6bV038he0mxqEVqWXQm2jpyKjxTxRc59rtDGI5W/oNeCz
WNSGi4Oglag95BDuy851DHEAuAFqQ7SnwfeaiDSPULZQZ1V3VTTVGD7IJOme0MifiUZPrAfaOTTo
khlIVP2esaxMz2eGaJvfn1CH/JlzYPE+siLTCPblq2RPWJj/RSmoIxRJVaPXZR4mcbk9kTAqW7fe
Z5eg2Fdbi7w4uOVng0ZHJ8fCHK0bJSYMhtSr6fLqWLkznCLxzHfaRrOPn260X83Ye5O38VChJZLT
7hIRcqTDta4vVuZayzgL/nxOWM96LaiRwr8n0fjcS0csWQr9jywCCG19NuOZ2STjj7kmW9B2sf3E
CBSxilWx5ddBna3x+LfEqELVAh0LLQ06hqvFm1CqKQaauM1stZnfPjMcCTCbPvk5VpSDJdtow1fg
DDVuNSJPtoDs+g6YGMKYIMh9NEm50x6c+oazhp3TmXY2pFdI8oD4R1pYs6RuMOp7n+8eFhH1kDQI
Sp+eplHN0jDM2Iqiw0unUNZAuYNPhqlIivyb/ZHaYiCwZy3SU2SJvpdFnELSQp3gk+ph9tm0ZoCS
eI+M+QNqIRkshCBIsHxuZViwb2aHz8BmGmcz/O9nzSYG+BlIj9ziEQqZjsYgU+DgOkY/lp8B1fSU
ZHt1NDFoTCrhhDQzHaCYET+TjX7QQbGNVUwEF7GY+yA1M3cqZmpoGqYPGh0igpn2CZBETaIbap/c
9PpiOpto86r5WSsg7lWa9vhgcDu8yYzXMpkTVmnwMHx4nu59LqgCijFsPnaKnwSJskK6+MPpJu8b
OGignsJ76s7T1VeU8CFg9JhxG26RMBJujPTYxR4OlQ9jRSESJHSYkZUtFmYixCIztiQGdD/DUQvG
ZqO+cec9lYFiX+WNp+50s+FpLDfdKzsruutpQhd0bpNi1R17D9vzxvQmfvzxUI8lYqWmbXpc38/s
02TulvtuPUC5iiAUp3aSVUWmyx+eTc0HHKWacMn6opG3YQV8ucpJf+JU/rIcLnkZaxT5OK5LtUgn
nli0lKYEAzj2PK83JzAf4fSulUTpwU9OcEPGdDr8rFsKzNCLJ6faNklUDCs2YbKuuA6AhlKI+r3s
Lyscxc6dTtXu6vFql8j8IcSb3jHv1bj4JAWnJ5f0YmS22YtyIXS1dAlJon5G6lBzJKpRhG5aVjhR
XZeNuplWMzqakvEkM2ljJrdu0+nynOLqAlZl7L51HMsuqFFkrtQgDJ8hjb2ZnuxhP1w5ofZxXRI5
CsNmGBN8A6YmD8IPsEDon7PuN9l8Ys/MHI3u9qhuG87v7++Yk1Hn+RwnQYFSpvqh6FE/PG1veSQ7
FpmzYHdzMT1iVDon06ZHcxO3osVOMk03pNc93BUkwe5hWsBvJSHxubWdF3/BBDm48hymNa+yYdbj
hkcZs006PnbhuDJ5MYkxTWl+U0j3YFllQmNKyPsQ4uJh2kfiw02G+ZFsJQodv8qL6d4AD6iUNw6E
QMCgKyCqCDUVWgw3ZNidR/jJaiqmIHOlocBl/p5BPtHY1U2L2b8bfZ0xPeNZdDtkHJmoDxyKQmlw
PUr+NWSdyHsofNHIV2YOARdX41wBgEKYz0r52VzxIvVGXfHUAYGlrtCm7xuqTKnMRxC2/OZ7RoeW
KEbJ97fmco0HeqihhBeda8wx6Sg1iFnG6GefNRnLjuLC6RprbVF2JiLNqfgX3PdcC4TmdYVSSFHw
iHjCQhNihb0GAQOLxQXlesw1wj1OaOryFab1fyHYZ/KjY8EaZJ3VuK4KoQGiipVjnHUQkKOl0QOB
jvvJF1dgN1UQ46j4KWqK1KC8Ijz3gemiMgKR1OXi+4A+3CiIAnWPt8+aG4BH5ugXWIfA/EL5nrJd
cVKak9qD9mBFLXBwSyC+i/qupfVzUyeDfIpERctuO5+bOqK6ZIkuqqW3MW7WoJC2B81Re1zihp4p
5LV3F8bY0anMb0y7ZCOuENzuEAWvnjwaOdzuColKlFz4+M+tAtDiYDVH9VHG5Ri3By+eAhqI88g2
bO64vbu6VbpyK6n5VYhcaX9Hm7J6IsRy/MwptI4M+46Bmj9mYnh6dyheKL70jS6uP0Y37zcRgBrm
SLPVLpR0YCuCM0axE5PwMyjZN90cIRZc2R9Lqb/uABpgdadb+ese5v129+zkgxwebUZahwwwshJt
HByP3Tb08tsClS4kqVLQx0dfq6t2QNqPaQWuYCej1dhwATHXnWy6A6BPZk+agFS9VN5B7cAnJOZI
kCaNF0f/EfN0DD1SKK3xKNlCHwOW6b47kKoDVi8/XrTdrHP0Xx0W4x58r1cnHj0HtZ7uGQFXp9Zr
gIA1QNVWnX0XTWlGAS/HabS4c8K/xchGJwtBTwDijZ4mAiaA4q644G1Dh7UJoItF+VPvajPZnEmg
sxQjM9VEuy/jAF7It5RB4TaQz9IhocxEb1aLUNbz9Y6KIxRZf24MfQ6ruT5CPtcEhXdOEZq9uZKf
1ajC9MS7SW6L224Roe8pvyXsOThxNR1qnn5CJN7Ki70aCCz/sIBW+hg8EB1Uu/O5tAcYbh44tPoM
FHEHCTTNawlGNKiiFQ2oI5b7BhywZHodv3h7yYc1SaKNkymRT5MAJvJRYgLXHXdQ/+CEIcB3ymu9
p94b0MinufVSgavRlGF3oNZTnIRmJfMpAGeiLO3a1B5g/dQ77HiEPjJL6IVEQI29nHYgCce3+gNT
/e6B6n33gJaDjAZQXaXBD4sceYDLlpxGiy0r0Bz2S20+H/QzNxXU/sVuZVIU+UzvW53p+tA8mEJv
CxkeDHNRBRsAtpaWFvBnqTaVAcjfXjQDolTgbMf3Ae6gyG2N0nULTaLPvh6YOX0cVD3zF8KA27hD
GiDrtSirSd0+B2JIc+VrZSN0zpj/ctY6b91Rk6EJ5ZSp40rk87xGhpdnF1eaawKonV6ECGLnNkqm
FbbSY7xyhEFHhoBDLo4tJVdMzgN5BYAHbQsi3f3+d9sNSjraN0IbJ790PVj1hxtPWzPkaBZnAg4Q
s8TthVxgCjwus2W8QE0DtZQXES12bGxSpNHHlLzbkqMAPonOOxyAFB2wZNr6awqfm6JPtK4R5UGX
35ag6XGRAL6gLvDHr/jFYUHHISuLnjIuqQveHx/uSgf2JOSgetPEx7KG87Cw36CvwdGXC6Q7Xg8c
E3ZCfADYChD5ERNx5KH63f5B3gX0M8f0nLWoSuyCtv92c+sNyniI8qZTJ0RUUkTdLfWoaNMJX/au
c0RgkKCs9wyeZHdB5fiHPigQtrtl0pHguUHJkd+j4+brV++CRw7KcRQ2qAhwyeXtCd7euhCUcugs
XNqiNvGWAlJqVpwMeBQFjg4hZPegnBvP2nOxoaCS7mRLSQdg2sXMhqmjV14zFQanzmHaFrVeQnPX
wa4zw5UAwDeuU5RIca7V3p1NV0JJC8Y8LsKt8ACkou5pk1u1Q+I0hrve/M2c1fBvzFFP60p9Ayp8
g001W2s+d+XhiCnN0WlYgimPNrp189gSozLVLXUypqYLx3jzImINaoQoa5w64DKYVJpBK8zsO8EN
ZwJ6ssKiAk6A2MRwKt0YD9QLEz+yQUSx6B5fOGQkLC3shEjrIHuBKzGbjx1rzD244dX7kNHvpLEB
YW+zY0Yeo2qvRq/JyU669z58aM8Y4Dtl7SYswX0iv6/mCLfvTqtD5ddJJtcQs5r+03v0FZ2c+4kP
7BHvrKKqGe67gOylFzV5I4l3GxGsDaqzlERZabgbadOANWLIRp+Wv/sY81F0uFHUTEkfa8q/AAq4
TCq+8UOXGpY61e6RIgb5NxYw0qJ7rhPdB0mmhm/MDf8aEmb2ES6lEd5d7MqQ+OhmnEeNwH+jeGTP
WvzorzAOo0vaF2nmeqslVcgBORZ8eDIf6Q9q4UiPsAS+kJk90FTASwiiUJpkOoTe7bW/9wg94Ltg
BvjgcDzaKDeI+oC4kBjQJKRQKXdmK+LRsqNV9sQhPM3IPlhbVlOPbJxhbltIFjZZX2UJlAVlt8bV
UdCAFAmWSQo5nvjpEHhhFUK/gsftvpijDDoIvtyI2OJn5O8dGsjdbanYissI+wVfbkGltKcow9h5
9hXroW3BHNhC1E6MFU3HcWeF4k9jeAEFVqJYxjjEII70EdJxpR/Z3MMWdOHHEr7VfBI8oN6U6jFw
zjbolxw9iS0AJaQNiNgZU+Dj8EPSck2wZlV/qGh2oy9jQIy1iIIE20E/4vpU/KeLHphLh0N9PvMf
LuXZXmxhOT+sE0JN2wAPb2Z5EQMQnLcWOBWB89kVKt/DB4XRzmV4DS6TR/80Sb8qc7zdN3fM8J4e
6lqTe1iaI/01b3Tbc4CDdxM5uNLmuVzN8KgaiIF+D/ZgNZDhwy76COmdNdsngzAjBosXtZeFLu3w
5uaDFft9soDhXVJeXdQH2KArltKqTH6FkclCwmLD/wqHgMp2klE2rUugx+FiwZvSgscOBruVFXqG
zDR2rbcnNMGtAemuGut1xs8xh8DqzvOfA9ZVZUkwlNeSreQsBJ1pfaZEjHJ1EVoiXHyKBWQ/gIqy
3GvDCs28yJl84iNFNrsiXvrkZR+DCosq4qosGuX8C/ONunrBbctStoXfH28rrPus91oIk5EWxCKj
QTJXSRLkgNh4weoCnEmW5TpuETccRhImSVAFV45ZmWQwM5/suw6COYtpmE+taBWr0N+0k0pRoha8
onge7w71S6KgOiHFpQ8SvbqppPG5KemCPpqNqBjDjHjiv20YTKT/VmhWNR0jwUsP5WC2imgAaS+I
xADJY72b4gJ0x5Sqjae7PbknqBbEJnqWzMR4b6KVDxCHbBftiXaSdUCnlUiTKLS4CJzC5pN4hWx3
JTHN+1KEIfzRgR+2mpOU1NL+UKNEz224G41bmpOYMfJZ32v0lz2B5+dZS51dhja8frnRDxwM8Zwy
tHoGEgI8KmxHMdVmTQa9WfDAMoJotXor0FYU/cwB8lDUVflcvUJBnbrDJ9gnBEYsaRl+s0gSNQJO
4i11cBjlsaTiBcmHKb+NwJRa+L+tr3L3nzyGNqQKuHR4uuJVpi2dD7S4QR1yAtxx2uiT1/8g0tro
QylbrUy5tpmE+n6dDqB3ZzDTb9RAOnZ9iuomSn1/cj94/NGYBLXTNldBV0J3qgScmkpf5dkOyVw1
iBpGv9MZVWf/PzriHQI4TvU2VXsABAPeoo9CQJkDUDmtzml8Woo985QIRkekXg32qhY8a0GCB6jV
oCJ52l62xFdcc5InUOwKq2tIa8hLQXBHmO9u4Qhcq9poPGBsztFyjbCLhpMDCBLRaWI7BB9OQLky
G4riDTUttGXIcJJT6sEGBEm3bv9EMCIaInYo+mD7QY0sVxhHZGWA1hnxfm8gU/ScPe5EDp8KSSmD
bN2y+dN5wK8JxlBOaP7xfGgecsKecSy8DewYDhS6BOS6s5hQMc+Yggwd5d1yN52j2BkN99RZ0zkS
+n40qUFFqHViVgRsQoP8t0bsUaXEEbHBUm0RAgLAigvfE26z9bkCW191Tqz6XA4HwEF4KOpeWIMG
FyxFG6wKSngdkFAl2UIiDoAmRYFLX5aP6M0T22X+GIFPMrENs+SuwLRulAciAOXS79y9F2P8gyQQ
+REBXvGy4vqAREcYCAi/ufnWs1HpUfLbmSEn64OKtbeCAqC1by7p2Y4qW+i7UUloUemuOlMW3xqb
bQCezgGVN8OK/eFGsRvRK0GV+hV+h/6JsaF194ry/R5hfZw8eA1kSrIcqCTTwbYHa6Pky6ZktqyI
mCBlHWbGH22FGQbzZN8xDSV4Mr8ulEISa8HmAbEZUmHc2HXYsQuymbUlcgimOGW9zfroRlRmIKG7
4Eg4LOXSlAiHfc+BaetOfpMDIram8nUBuMedVzBVYrik9YOVmBAQyTVy04IhIpTClTgHZIv4fwcK
Cl0/60dozkY3LXRiEeLwIO+g5oRvr6cxjN8FuR+9GQqDVHHaYI41G+NmAEgFiUM/mdZ67e4blbIt
DseEOhru0AH8GpEQUQUNkC8f/U/CJCJhc+S+uC6uoAvgkWOPee49Ok1XUIvIKgGnDmre7S/bwRy5
/KU/z5/7d3mIkDnPbniQB22AtD0jjNcYlpTCaLSCzlEK9tsGGeoXOyfk0BHDMA/rG3an31Cq22E9
8a5EjDvzDXgQaJTZ6q3cmKRSC7FYgsbuxW/aqUtG04rJbkYd0Fm99/iwafUO81t35aYoCeLJhmvA
q1tFPvCFpC4VIYxfF4RD1rFTdt94lcDsnWYkNkjRdYww7Tx6FQ92PX+rBGh6cKme/sHbu7t+ya90
0mkV/dw9Xn8OcuYP/GxaVpUUNxzls72vIjduXcjZAwxZ138i8Dc1/KsgWVpxy3qx4UOjJnGeL9O6
g4BZQFeMzLy3QzGDSBDWPdsPZtzIOcGY5zWILqDhw1WkjgxtccFPxxS/DLOC8jNCml5ze8ciAftZ
VIrwmUBPGTs+NiabFyasDysBiA8WzkDruLX3cjTWqeLNzwxqNA2tee5CiutntU6te+w+yc0hejJo
DithlaAGnsWchvWiUSmseUR5p02Oni1JvCww2vYt5RryCRUnKZvZzalhJ8yaipRC3U5xJTnYMVSl
A/wVp5wyV1pouvPLwx68+giijLGyIvBpybCZeTdeiCSVl5Kzg1Jyc5I6ejcm/N9k76IMERPNM488
7SuCCVVGcunuYXjZuNp7VhEeG8ANIsyTUBF44rzhvW7YHXrvBl4gGO1AcJUN06NpZTCChjsoIqBC
rhydef3lfS53pLdt/nwB0Afg/IBNofWUc51Zov+S9uM/pZdIppKVFbyWvRacPwYlgg34c6BlRhLR
b+BC5iMneGar1mIf29mH6E8BZA/eGyS6+EJG6zBJq92bgUNKt30Ks2b/QS7yHD4bg4hMYmNQqncy
IzgYGH02Xu4T5VnQtY356jl8N/vG1c+rbvZyOeYcrxzmc+ptXAZYHewQbvZbfaFzw5lnnyx3jU6O
BGvayc79amOOpEaKRFbqTBHFb7DQUuSNrBNtQa03aCDUQOoZ5N/BbbZkbozbDq3z3iAGhpxXlZM6
uOnTRuiZ3/BVbzl8Lu9XquDnJBPBS0m/J2fLN2V0PfgNmEIUv8EBQJyjDrKyOUgU+xEdQ74R2TqE
+ms+ZvG8kyGpXa+e1mFiwUX29iiXRp1yw85/j5TdTw6ag9clWpDgkXgtluRYH+GujDVvalY2T3Zd
6GzBWwPXzoxcvM0FPAZTB/at794jsh7Ilx6dPLOa6Bv8lvkfp3M22BUGnXmhvJBY79hDNI43KBGb
YiIli60qbK+jVWl03uTICo17/k6zHw0Ey6CCNdlbl21Mn7GBTkr6Iq/MjxwDLkW8+rrDJtJ5N70z
u06ASE9IoKSWPN4ARTQb9hTr7t29JJDAsAFDhNCKDHSw3B0+hMjg4ISQWAb2YSQYXnZEaaCwa25R
LW8g4CKJjDsUHFRr0QppBVfeirGbutfWqIrZ963T4KJmfoyYBtYqp26ycvPikMrEVpnPm7eBVcJf
4CBXbp08H8gcNl7x4gG2qebujm5+9t97+45AN0qJZ5emTi7oW9lysmko4mStJstQgtjmcFUulM+r
ncoYWh4Sulfx25guahC1WJABVnlYovduk7SPHiEjDp4a8wiCfNe6SRe6sqrgURah4Iac9AvM7bAm
Zc5HyKXiEl9R1n2KdEaaXS0MdhUBvrbDFpADS5dNQmpwrierBQoRpNz3Cyt11D2gZYEfqMnA4rVN
MIL6af3SiNiqljifB2RCabVhpMNzblhuUFBp2gaSau4KPexYKsKtX9gcaNQxN+P5+MtnxE9mh6iM
54RplHuHFCbclbqXYTbBy5F4YDJFn4CjSse4VQxOB7Myba2fywil2ZoTAYn83f2cDYsPxJGbx3TJ
CUlZng0QxTYqnrnFkzm4OnymNtLL7LGyLRbKx7NMlfkDr+IkdMj0FjbmvJ7e/HNCaRyo+Q9HidN3
bHicJi5jHNKNdqQ9geiMr027DZsTmNM427a77Pq8dFx52Bf4clY2xRVxb6CJqmZpsNvOTGTf0VWh
N7QJB7avbQWTw+qAA2EQIaJXe9i8AE/Ezyc92J+RlViv0Px5otCFwIralY97m/myteY9kWhpIGBH
/u9SN9/0YrEwnmG9jvdvrxUNKzQrEcfVWQHLpNxNSuYyMXC/Oo+Qdqkdx0mz0y59VeH7tLqH89eF
JHw0TaJZ695r7gnbuOq73aDGdjyZ4W9XrfZX9ek+Gq5Kg0o0OrCTalhRvVuTK1dYPc9Bpr/uizT/
upQnrV24f4zaSdjKQcMc183HrHqdVE5f2H88d2HtMN6V58/K8PTstN/dezyInjmyC6NbZXCivmKM
U5plD/c3GpQIcF5BtTQ4xqM9v31Gw1NrXHt+Vxqza2N6eX0npOzPvUY0ON//Vpw+LtClr0br53ll
+R5c4EwFbOGeZHP3axS3m2X/fJciOCX08ixOOs9zUI3CHSdKLhu3LAiD+yC5+U9agcRsq1t7BcbK
Ox76HM4lCful5vaMjSUTANoF9+6j4h/aPlbPqz+kyHB0za9OdPPaefde8Vfl4ZGcV71XPcpoGy4/
BShMhXDBa7RgMvqYqnFQx8TNkBFJ5I+SnbTxPvkpg2bOjI8MO1A/YJcoU5ObRkSHEASfxcRBFDAe
nagGIG9DnjDByotj3GgYSebDq7CDOfUQv0HMkGPZvYL4YeP3+kbw5O0i+kTmiE9deS3SYwReMwjj
Zh25ATSgmGAeg2M95COfWBa+5NJE5pCzfI6RBkHb7rBtN8dvjuIlSS02gOTX2SGKC//zJL8d1EG4
rcLneh/mCGXhOULq/L1NlUVv/oEdfE2ynx2I9A4rP5HM+Mx2hw6/IIkAra2GjWn47jU2773bQIBt
cJtWf1kkMfZk0d2xpDD/mflWASDHarciO47dNmXgg3mPLeSpYiogx2HjNSi1wxOu5OmIVTRnmowg
Jy6uSELtXpNamXRcdsW6ujU7v9cJgdOFFP6i0hqX49EDdJOPOjStc3yv9+mYXMg2HezjwasuWXou
Amok8TdiUb1Vn4TvBOxP2OggYRU2RtnwMYg3l8mhZ/TA5SNAiOtQh2LtL/gdiIPkznXbEP/smWYN
PARXw/s0t29/iM2sphI+7T2G9JwpQWMdMeeXc6du2V8N305pHIUGCrQYVIbpsjGPuo1ew0vtR29P
mpAMJtSRLspPo+v0NUbbwd336PYE+zeelWKxMt01hzmOWW4JcXKijczCgBizxheE6E4yOXaZuU9t
rPCYFUYUX2/bw8WiMrcvAwEY5K8eM1ZOwgbILnNMOf4tQUOMLsEhmWbxweK7x72b4CeYelj7PSiw
46HRy190pAzx8iaraIxKTMU6PrY3aEp74qGVd6HjRcwyK2jo5NwK8n6XbtuiRSqlr0rzD7/YdnsT
tdiCpeMS/dD4pWc2Gs7x7L/eFfN4/3uWBneUiMpIs0LEd6mRIQV6OI4fgzxDIuYxrbU7V6xHrpNX
lprNwnWd2fWyrXB9UF9iyLwasyTBj66D0viFkYVDdbVPrZHyUfuwZpLhM9JdyBFHOYEw6oSDPepU
jMu9DN/o3ue3hXt6M5d6VGXKoHxDvGSX27bI3vCZpC3INlZ/90smzJ93eLUwEP8i5qQzQndbxotz
yIEvr4haYVvnlMsuNLFe2kvG56lT7SB/NCBKON6+bnWvdOg3n+ExC56G03jNVvufSgUvJ7IgjeH1
ad/qnUr+cz9v0jvk1GxqvNyEim6tW612a2WTuJwQBJE78A5dQvpjcKRHNXPvSW/7uk1q3Sd4W8IL
8tBnepfuquPLeOVDP6OO3n30H/3LkEd8N/g2/bouESEjSzw35vdl/hVPkiFxIhFePDS6mPNB/Bwe
w5j1dfjgfR6esSFhAOivgSIsPTgg1kv7tyHRy21IMMunl3+rv/oLfZP/wniIxnYYT85Bk7pY0N4g
Rr58LktzYDb9MuCBcv8DoxkajDQSlacFRVqy2Vc+hc/ppmjxPvtYZSCAhqyuPr7Gh+uPBJH3AJNp
jlVAhHIfGM5QN4IWPPCIL9hxHjEAsupfq32Aru0DcVuCvwsRxA9hAl/x4p1w8XnIJs+wMn2GGcbT
qxmxAFYSB3N/CBin6TgdvyGRTxNEv3M74hLfTAYbWIT3lADgRcCQcMvJ/6BYXcOze0QYc3vS5U1C
Ggj+4vhDHSa1h4XdZSEcAhn1bHqNqcjH29u2utYd0Ayyp+8u81qVQhld9YpgoyTcqhnCCnLPSKYU
uxHYGguLKFzw7QGA4N2rPULGEf2WL9LspN0CUoaRT+6QkrkKyoReHaF8MxSFhMMVslm0CtjVQsOe
rL+wuxUCR3jXB/Ofvs+oElUDEeyE9BWCWsl/luwCiiQk6M3d5INNxdyoDiimMkggmMZAjsDHISog
zFsf2JEyJmw2oedS5QJtA8L5ZY0KUhV7Y7JAojahm8fj3nqh1sBjYFgrlKUhtmVoPZ2wr8CVGtNl
h/mYb1iYUBs8XTtIMTI62Ejz2KlszhCp4apDCWM8IOy9fG9WfPyG57M9bF99HrXJZQLlTeDEQHbD
KeGIlrJ7owSDejs8LGCR7CUZYDG/upCjcNsAcI8etbA7lUYA8qAsyTIgKf1b21wJImWeM0hTJ/39
fHxSbN7Kkqmgv/Qxz+BL77YjveJ8nnNmeFxDZpT8izCxPcfD5ua3N6oi5V8J1SUyGXC+efLji6nn
8XUO2VozKBpdA91oMCZFPUnakvnXiXKyxvajX+vKCm73g7wgI5A9YTzU+P4Mx5RprNq00i9jc1/W
AE8tGf+/emzPNZY0mgSIg9xCCiKEUVzciZPZ2IMCChjpNQBYHJb1/DpSyAJbx1Wnwk2qfCnOcn05
g0pJfs7+AODoCSTYhTPT7Xf0Y3CtiYzD6iSHJ0Z8bO5Q+rFvzs15MpHenPrkbufDu33HyKrmPSlN
ZlYvC0TnyjAzyYvbyymFZTe1xanMnNwWPBOsc0JRfSwKvTMmuQnQDUgmwDfRGAVkRBIbsg1AyOF0
PB6LzjyqeXeb5NCxZ/Sx7MgsFHTAZ2MeCmP4B0ESN3aak8Ms/d6tqz+Hdfn7tG7+xLPbevUTr5P1
a/2e7fxn5+DvYivt7LoopPstH7X036Z/YWMVPoZnKHrQIznWtJeTV4Ohph/EeGNvI9Yb7DWSHQWL
DQyvbiDRxZy7eMg9FL8QdlDgXpYrei+UEIuVOOln6GAMW2Xzlpkvoka+AJezVWeXnVktZDGCMuS8
6uYQHILG80Sya7fv3i7N3url7gzMmQw4ICVGQoYxo59QVeJ7RhHCwFQ9d3rMfnn4CwugrtC0ugl5
K8Cg0PqCGOtaAwzla4tQSGr+8S83oRFTqA6CQdAbLERkhH1GVtUU7rPnjQQIRTaTr9FiEFwnD0Zj
8RXTfchuzFvzx+T99f46OSRM+o/hxGLGCvd2qRPBWBssFidzDn4e6aivd7/eMh/D6g7RLbP9W8fJ
L3L/UrObU3wBcAkOUv/rmAWPLMQ7hJcW14yn/XesUObgSIpI+eyAKwGF3zIX8zkf8zNSCh9E/e/O
LghZnrMYPM+9mJC8+Kq+rBVPAWVKUrzt13FiIKsYWycuLoF4za609HUEEMDuAJujtlU/W+sznM+2
9WZabtlJy77Ee5KoOTCyqt0icif/WgvOvB4sEhsBNBkZarLN6hNmrVC/gHtHBh0lc9wTES+M7QvV
1eKbF5EMiqZPKym+qazQMyFJa+Di87SyvzdiZrn5hCQOI1kUUyZZHtteyTtvS97bqbpll/ycc4UW
b0CLN7zDYDe493TjZfrFtfPs3TtGYASr7xodHD0tmJAHX434hcuVTT+ewYhRnwh9rh09YdAb9Hrz
xOyNjhatai4CNkNOOnl5Yswe3eb87N4siLw+CjIHE3jOExUWMrKwaLcrtHEO1r1r2EmDb4jdAetQ
f+iSSeYzdYPxAVMSluNcp0Tixf0Rn5rMPMD3HQ5ZkbNzXxtpBFA1G+9sviLTG4+cwQCSM4zU3I89
ejxj6U46psvIqnaT3+SX0XDAPMCsz6+Tow0/1boFoozmpu8jUlIfC8FvQFI0/zjVyWA+8sbeWLyn
cckarb8uxbPrfgpR9b8TpKzGIRNY02zkNMwHva4dqO+VgkqTh/XBr82wb3Vv44pTmdE17NvgQZOr
2RsBmtwDyg2kV76x2Lh2GsFtfe28/47TUnicloEyMddEO+eyY3oAs22XYI5lk/jv+XCoSJwJY/F4
Der1cXbGscrcU1mKkLridyqC8PcLYXl4mu3AQoXYAhsoXNkv/EI6pZt831dPijUkOX4oQfyUf3br
0pIntG9Wa3KaHWbnp3WYnWaNsDlshEZ4qJ+7R4SqoINQbtpNo9xBbgunlutfunIak+xkvU4Wjwan
l4/Of6+fY2q/flrIGbWW8XdzufqKUCS6IhE7qaHXg1S2mQbAL/FXQuMWhGQvPlYc9J3ebLI9I+QA
SuVgNzNy/6VkOOEM2TCeGLslXwIwbUNysayhd6/dQHBrz4KTu+wQqMWQOT9sMKAgXX4bUQdmd1yX
pCJjtBqb1Z2kBghHELdreSvUL7q1To5RklUPVyFa5oM35oD7cGdXbiSVcSo7zIQDAxLlZIwW+i+o
2Qsoj/nuqzmujgk0t+/Je2jXJhFqOKt+hGv2cd1A0RCxxu1tmkzxLhsBuQ1VqCMkdobgQVC7zsG9
4Xk7/pxUNUAv4TsGjglk0wWForAZh7YuyEJ0sVGLKAf9ZngC/fYIrl0SixYy3t3VoDS69eP+/ruN
EBrR3B2xgEU5xjIs39nvvzYjm3isPLig0/3yosUbtFvM+pXgacLWwbsEb3ZIZmUym12d2rDZP/Ty
MD5ZZzJvkX3j6pUPwQ4SAm8Eb+P79Y0uVfKNP5oBXZyQF0UDkEpUlnITrdLT02vFbsIEx/OpnhbS
dhlLD89BhHAajXVH9H1G8ZKpXTDRD1WtDHqoRMhJWQQgNzgg72Ej2mCCanMRoIL1via9jeRHbre9
BSrdULHYv9nRqA0pgEXCO1DxOqwP6/z7NNOYmOXf19jWTzExQnDsHXvSB8F5lhLw6FekDKUaa7BN
yTc7lEkAySPsQ6kx9lf+K9j3XsHub+W/vajTnDQnGh6riaZTCoT33mV2YZjol034Sb1z78VY7GTB
m7WRzR2eT/TwgocqyZSnJ5yzAJrE40JgXEnjXKaQ/xhMY11irK+Q0sVcaSaa3PdulIIIJRdE6zFN
rNOWdYUtqNZaeS/UUJXY0qNcAPWm8fS5xhSPDbLMcUfHcQ3MrqiCwkooPw6zajj9VRuoBeBsoLgC
Du/oJf6vh/6FmG20LKOEuY1tGS3M5NN/2InzsB9MRC9nNxZJXz8ZVDsV/3/2AG/vZ5662Ph5ZbdN
Ge+zxFBXrCPH2SNJZy2Q4DsNLgOqlpdBbr8J/yoIFdAdu6jjFzcWsn4pTGbNbxVkqafWCLUI6v2W
m3BUn2NqEurpptOgvq9T6Z1MlkEthbmrg5x7v9DdQtg4wAggtalottmbS0oxXuYCBUBthSiIdxxI
iiXu3cg6YagLoEIWu7R28++wPWxbf2QgTiOBZQTRFnB776eDBqahjR4ptNGjuF9GhwWeZkB/03WO
5Ct2aXWr/b3bPkBOiyUcw3O+9fRRADG/D9Pa9wM/sqRXRmW03uIBNU5NF/sqaqmN72j8mGmUaIxU
/+B3erdeOSgHYuEjhWVgHxmtS6hErLPvaIAYFonUnjF5uVIQa1krR6vuc96g1Oo9fcj5nYd/9xvQ
03TjSSBBX4AMEtTq9ALdsapG5uw+f/olKvIPLDGv3TayYtgAgFfNA8y8e6BdEauRYE3L+9w+o1cU
0nx2HWPXPY2nghW+BFXBAhGREGBUM7AsN/5y5u+X0a2A9x8p+JKRIMu2o1IIQBEkG4B/5juh4qIu
qb4HyHfB34QxFyj7PBDFlWkYgIK4nRnYD3Gf2Cywv2OsfSIGdSVtBQin6b3qw5/AXcH7lZI7UdBl
bRTBURkVh5JXdzNUHSrOzm+6FQc9i16DGD+x6r3EyjsSZ6gVtM5Pp8MdyhLHRKSmVecKROHeh7HB
AL+GRyg2+1DkGmGY2mznxesWO1x7cXjlAqAKVSY8kQB3zRl5FjAyOIu5AuV9iljiEmnNI+fhrNhI
4kiOCIkxrXXuGCHqpmVH4ic15m08DQvZO6nhsR6AntBvMPnwJPJGYYbnfe76efWVuLF7dfTXKkI6
Te/UQSLygqOjLikQT2+33Uvl/EPCF9z9NRXQX98JQyNa5yP80JEyc4zIPvB9U5lS7eiK/RKqL2r5
J9S/OluyBwjscjEjfq5Nvbg2CXjrrMgdSAyHEihMJcrzRHpi6esuZM7RGSrVRQ0OVOtSDJMPkYh8
AJpTXmUuClkGHFn0MToDUF6SFvKTFadMfB1K+h2KewjUDPQB4sYaXZXSMXgBHv7htAgeLIqWNJwh
In/PCBESd4aww4aSOqtSBUy4OFFpnzq85KKKDNsDrs2d/fQRWo3IsJTjSZwQtdEfxQAU7+oA+IQK
Ba8VrUcRgLhXZHq52tC8PXVoJWyAXSMMJbUAEZlfdkxnp8aR9E6sEVJDahWcbdbYN1etybUj6+gi
gxTuep8xjC3AfxKJRoc6V0f6FdqOAhgHf3UDShJ72tVq+VcHb1h1t+6+1iVPW4DsfzydWXeqarOF
f5FjgIDKLb1gb4yJN45lYlAQ6QTUX3+e0m+fwTYrO42heZuqWXPO+qd7m1lCSC4HdheCMYlzoMhT
xU3ybewgeZic5Nv8IVnQVpyRTb9C7p58XZaWBy6FqFnlF2QkEldY6piaJ+GOGIbIUQeQmd8OIuIm
gp+ISxgh9ljy9kLvS1eiPUe6ifjWsKJPyfugTS0jyVkF6xIDNwkhXvuaiEGf1jh/KTRfqm4hKAqH
FDLomF47yHD+kw8L4iXPlNHGIc9IXqJ0o4p+YgiVS4PKiNc7CCDzkCcOV6yaywSvmexniN25zaIj
Vh328UiSKf2Kj6sVnLXlZS5Iixwa3cm6FzJTzB9HWHGM3Tc8pAWi0cJD9QWNilgOYWIgMi/lTic+
IUfTdZMBw1rCwBO69Ak6NSshe/4FtmO6Egp5zGnIwidLXx9QThSZsh4Kn70G3utAmN4HFzqXixVV
OOIwcLKza9xgjMhsQqoUiCOizECoAXwLBj9mEW69yVlDN/WRqloPLAtAqxpZ/F696SA7YgUEtkY7
djz6pZcLK/o0WfOH1vnxPe+gpcBTkUALwFG0uTKt33L3N4SIPP4McHMPZVktiSl0R9hUEnHc7R5u
WwPWFuRLY5HcYy2JsdmaVO3zF8ziLdUFubYiMZBhdIgXDX1xeAUna0Nzg5eh1MNRSIofnoQm8aLB
9XqVzIrPgvBwT0inz4dTql7DqSp5h1HYzdf7oJ3rmiLX4rm6Ly9RdYE5SIVsjnFtiV8MrYg/TjTo
e64ei8HHg59qkSlTUU3kvz7eVYmNaUByuHDsP4yVsYo3xuoWnafnaXHQaEmLKGI0TjfYZ61Fevg8
PA/lUT3QQmWZLq/zjBft3BhIGRB+ISq0lTDNhykC+8esXYw+vXo1+NQ/6frNcftoaB42pKGbsP5F
uSbaNVpncNBH1hJ2O02WXxQiPO9IrM0ZcjyeRz7NNyxTr0M0mm8doiy+70ki2+uZtJj0mxeGBQhK
c3rcDogHxflrJYvr29VGQuj3QONypDX3Ee4Rb0iTzteKKYvulXkm9oFyWtlL7CAz7C00Z0phiHa2
/a3Ocx9YkxkZPojCJnHbKejEJgw3ofu90K2teDHI5i7WULKASbDIDzJExFzsCoXR/I4dYK0XWnT1
xSuJN9j823x/b8VbiUQTOETi1bvbTCBEkZ2bodpM9nWg4AMWNR97QuHckd8DeH9Yy54jzmBNIK6v
EjAN0We8PWcRomIHLBxSiU6KCUwb1ibGpuALYq9Vbi9QNDskHbyJveEy/lUM6oRORyA2gtuQPvs3
6NHk94savGY/F+xG2IopPc6WCXmHUVkuFL7TbD8/zc40ZAjLSTpWQ8NXQzzxx6oP59Gn6ZqwW3Yq
nxVQE/sfQ1iGMdlVtFdo1/r0tamQGvW1Mld91T+Pr3/6XJ+bU/L9aTo5T/qNdZ7o695GEF8Z/peo
CBbaTJspC4yhmbJPoF3SExsiwGzkVMECBnJxkKnOeMIvQCTm8fRHTBjPY/oKU0sFl/P6P1cImbUj
J9vgX9d5ZEz2Vlvy4W77bdiGW9/cmVM55FwoLUzfGctwevok1tjO3H8PuJJWEdRXTxkby86ZgFNK
VNFjBZyUsaPSewjuIr7U14BKZ4FKJ8HC3eWnXf2jW9C35zaVuyT35r7SUBO6iEpYgdpXbtN43et4
cIYYkY3TDxlmgi3KEBPcJ/sGMXwhZrm3udn/QvvfP4y/5CLFOlBeMqx6vjzaenwKsl9eFH6tbKHg
33abqei/6EzjavxLSuQ+ifQaq/VbzNWaNZVIVjJP3VRLXOletmc5v0bnAlDVt4EYzANX4XXHx+/u
Yq7/dfu8uwrg38PRiWTlD2jEs4Zdheq0m7dLLNnkvXjFtvYyIRO/sfd8KUCzZWmFKul2Ft69AbUm
wbe4h8BydEp67S642ZJT8YQJc4KVxH8zse2rVvic/eM3/gRIu2KdBXbAO4rBn7y/uMUJat7O+g7M
938ABUH9K5+rnL1cxQOrxWp246hmPSphdHWx89/yNwn6Tvch13IK/uWLbFHNQFDrD8Xp/QluKTfz
fX9iRBp2BTAv0Lxctu49eXNxcJTH0vExG6djEDTDN/wSVaI5e3gZKcGDySdPi8lXc3Y8OmbmjC6W
XFkfs9R6Edv/eFIsMZK0isFfzezsyIjpBsx7apQ84BW8XCMRS7qCQctPi59hKI83x3wOgze7nuee
QodlygvexY1BHmHPOddQvop9/OvkH2Nc1pD/7VtfMvHZtYzuu/d1yU2kxYzdC3shj5AcXX5CioJ/
a3ZFAkA7ivCQ3hj2hsXyGm5YEPnuO4zDKftrKnWAqShrxAxGREBy4KD7rg1Ia4G3ay2sF79271+1
S2iKTY+ki4OlVBkxxgBC+/z9M8fLC+DMUvbjzPrkO0D2pnWQxAfoni1HNhCxSPqQyqLj/AXAOGzN
iiC2XKuUM0lSWTWJ/8IMR/KXw5XA/HJIMXM4T8btT/YHV5AmIMsGuY3XX0qqW7r8km1C2xe/dQki
W08sQh+2GIq9T/jlJvJ+s08JY9kMfqlx8PE3PaRbcmX7kRE09LCS7K8kde5hcJgsT+4joOua32E7
ibu7O1iNZiOsJ+sgO0h23PsQW3BJsy/81FXI2bD04Whubv7r8piwEH84enjDD2YmH01o8Hs2pRhC
fF7wobBTT9wgr0sZC9gTMrMHgQxfscqUmSGvPdmnzI73zG6Z34CcHBTUvh5fskwpPw/Y2YxAzZcl
kw6/mn36LCrr8rCMqTGNJ/IacCia0y1G3ddzpoyvwS2sYotOGDD4Xv+njG8vxOv9VvKxD9RZ2May
PK1ac9abnm6TYggjaFt/KerfE4yFLnI9SI8ebzIQUnhKwsvazz1ci6fRSUKK1wh4O05QZZZjhx+/
ZO/iBC6afIllUZ8R5UrFmSCa6ERi27fXA0JSPiO6T10tEvMV8aJQCWcIJBllaF/nJ6oaS3qtfTU/
7DmL4Wy1Onzg6QJgicp3KH4bxLPWAU0w/9DqgY8UG6kgVHWEfYkJhAGgcsc1ouf+UJ2CMSlLh9Oy
TCtAj3JQqwG8ryfJTAtb5D1jWU3kAUgJtGAzudLr7gpYyGd/KpDh+6ars470h31TW0HJ2xZbnQ7W
aBSPtJg8qIf6CMubwnd37EgRCpKMHB5GNb/Na9qlSwlYqsc0LZR/+kADpAziSzxEb0JGAL4gubug
WpLely5S45BOMqdxL6ALo9vzxCkf9MCh/4f4ppofbz/7l6P9K16BoMR0UXxwaA7+BRbqL4GGwiY0
ThZtZPzbz2lMphlWP72+rc7l0ObDdfZ5/8o+zbUSIi1e4skbXrmvM7Q/6IBGvqAYYOw+rUpfUnnI
QKgFVXSEIu8SPE1Es5IXix3I2RX9aja9o5OIl+KyjtKTyJP4WI5BB6vtfMTQg6B5MMZww3RHjiWm
HpK5SEArOdz7IE8TlIKXiMEQe9FYrngpukR0hjgFcR7EfOwvcNQADhAYoPAky3tZW69JfUifRB0D
SwcnaBJgfkIOwW3ElkCoFWI713HzDKS9EvqdJvpU+j/UHK1Xg7OJ1XOLqn58/neiivBv8P+4mUyA
J4ckc4IE0Vfyle5J/RsMhPHJcH1bSEmOK15pJuDRnKxzZdo/kor83P6HchEIEwB2bGMGWeIXO9oX
n/ri6ksDM/samC/ESuMXTTvZmkATP62FGbFYlg3DEWNdyomtS6s2Cik1g7lGb4uk5WXbcwtlXZCo
UF2WCPzm/XnjDXeNR5BYuCVpkbyvPI2enS+B/rJ/SkirSaoJxSSejab0skhXqKbQTsC7nsKNyIJi
cfceA9oa0zoNizs8JehA5ew/6eOMTvPkDql2QuDCBpknCjDG+gEk8GeibQLKRPs/dM4z7B6Kb/rc
37cDfFvxJBt+aV+nJrwsHkRzICpvA+mh6sRP8AgGuref1n/isiXY52VizC8T+dxcJ+P9jmoGTTkA
O2k28Jl9Dpa9NcAr/R7AyB5YuNNwFXNltj8BNgSzkAYYDx9Iw36uNasOldl9MUIw9t3zbvDrxuYk
j07TGvXO6dgEtXwOeJdMh2N5XaZ0Ev+mPQbbTIz+TDaS4rWViFevbB5X5OKp80dbL3ujVV9nt3en
dyUWBKe1jub3Yp/ovCE9qfXPjqbf5XwPx8+76OHl9pnDX4IJ+6PjEne3rucQzkF1+VQRNxIYuOdv
I7wZ3p2Y6GwpXzzKwfxbIp4blrnsQdCmrNKDaOvIq++Ui3eoJlYJlF6GtAjJP8isidoI/Ehm1hvZ
V4kFXnm4bLZ5pM9GVHtlA5WaL7m5bXDH5IWdAZt2ZxvrLhxNRRsvv9FjwbpSixojZvsnoPn7ENNx
aVy1oBJCSURPAxpKGWDo9edt8kaFxfJyEIojuSCYUiCR2scbZBUkhTVzTrdlMmrlFLTAoVvUIQ28
mpuY1BfzZoq0443WCJ9GmG7wyAWkbiBrSQFA61v12c5W2SrluH4UNMn6iAUoFQ90RC4Pq8aNlMYd
dKkXnEe0a4DDOB0gJ7iuS2wdIfuUHMk8XuZTSNLzJ5ZIGB2FbDz4UAhqeOYjfAEL9gIJKlkdLby5
58S5RI+VHQ6X57GygPQo8rDleTL0L4G62dsz3XtMKD99D7zbrKzJV6gqMdEf6JqDZqpOMjVQerMR
Cy9eHrg4wgeeItdKoLYLLqPSSIuuEhWKPJNuYNuGIa69BroQb3Kc1vG5o2AeQuUg0qsAkR+vVjDS
DuY0zv4oEPB0SBh25Z/u838MK7qEtB6t8abauviie/xXL7jwGpS0ouUtFL/4keInU4jihbaWsgwN
SJinAx/QT4yBOzsiqpUM++/fv9mGaqB9IkYTaPKdeIMqulKfkPqImOjLCvv4o9pIC93JHaBUdsY7
i7EcUtysw9OEhjrK7sGGp43FQlUm6CuV38hQpf2XQ/8YUCRiUn6eOubk9oO4IlCQdXFTCvZKOeS6
2W+/+n6frTGhMCsfS/f8WbqUHXl7mu+QDUFu4RCD8ze0SvQ7Fwv0ZSCT5QLrKrVMrJ2f0+c88W/T
p8G06lE7ocLmG4NvHU6VMK3gVn01EJsaymxSarsRAw6XN9Zu8VyWg1Ml00Jw8gpJJdQk/Jx1QUPL
GYyhA1rcUNjRfnNCgx5PsOcNT7PB5pkg5xBS9aQX0QJaqj6v6gHyYoIK8AvqQ7SSJVj+z5k8+HsE
VHzhTeQEHH1+CjeLrxeMy08K3cmZ9v1s71ZfgHLy9fLPXEN/x70j+5RFVsHBQ0pi8pjkOFH5PK+y
GQtcshD72hyXJSksScggpWExGsBNAxo25VrxpZDBmtG9bkcLGCseWBoa8l/2iWdOLY+ebXpYUWQ3
5+cZ9Q3q0M3fiJ7U0pd6sDRRT9jmmjrabEifGFpaUTx/wesjH48Rn8k9oPEitONk8TqjhJOTdqfn
VQrSgJFGxbnL/kL1DUQ+6UsFnP9oVnM+0EHo0eceXkx/v0weW7P0Ryg/r7/93O2iAWjL1/4x5tdk
mELToUxua9BAOBF9nGEuXkwN1HX5Qlk9ewFi6zzFmpooBqRrci+Pe0q0pXU9Jsfy0PvVFp3uxcA9
LKE028HBfZHTAe22vYcFnmDUou9h9Zc8bXNJMA8Sc3erqIpoJz2Nd82R8Gdbg8sOAZXRLOn4Ydv0
LRs4Oit1QaPmbNNM86UB8FxA00VA6vR3NL5EM0Mvb8O54cqTWM+j2tGNFfosVBT3XrvInpASxrvL
YQg4zXvCvjTdgqaHCKmLqPck2E+2pBZ0I+jBfxs6cTrp76cqmlwkcHTDhva8NarGLTilOBzMCsTk
8W+iuyfd3WNAhhc2xWTikcJuu6gCmuFZ8oiJxqjf7gqU+7Rt02wRQLGLSR9uWPsr/U/cHcQPDALL
TGrou3ol1g+YGkyk+vgcS2VSjDsKr7d9V51ezmaRFkEZNXIEIm4NKMCMzuW/JrZJg6p1MX9CcKWw
8PpvWNCyGWcQ/YgeDEkXEikThRcEXCIF0UwV33Jcv6tfBjX/IUuBEQwJWMHwpvvXcEj1eO/3fuYv
6AW5uc5CIKp2ZTGiBNlfGIR0PZqbgwhbP9vJmwFJVwkaTuPOA3eKygZZGA498q9At8MVXVWOJrDd
6PUV+a4gtmJbJocYxoLV16+gmRCVbMtrKGBiZ1050+Tpsc9J8eVttUs/sOUoW5wUUE7BOROqj4J1
CtLJwnZZ0vjqlfaSRlOGNihEG3xk2eVVBnSv4njQMkyj4T3gAZvni3L6w7XG0uaHOik25k8C7Z30
PcQyU9zq5c+zAbBw7+3TcW/LAl4HNYkOgiQcegauQjI/nEAjYtFO/2TxvqrIO+3iSz6/E7j+6FNx
jKKFbPhfeUt2OnLF3ZSmRmNI4MJ55kR83fK3E9isrb19gq9S0lR9qTH/6HQm58OQikXpGFM0yLxi
kk5rofrPpSzZPIprtJ/Q5O/1IARtF29DDbwbIx8CBHlJsahQHGSjxMZCSN7gTRSqJ3wkCy/WfIx4
JrgwDPCmwDQbXy7Lu62RzSIkHpasdKgXM6FE18JWHqUzaIsITHrOcUEYMbC2UGXIZUG2AI5GHmpc
/w7MWC2b1I4/tL37XHalk4J8DiawC3tAfCCZ8zttpkCZ+ErXh2ebUbB07ne3v2gLv8Kz8uKYlH18
az+/fKIpPy8gs90+L0+7D1sF0VGk4WK042/kv3egOtBqNDH+qKSRH8zh+qfFtRCD0M5CLRFqwDAg
dvFvwwpCrFO4Z2Tk6pCGLdic4alwhpM9f9IXlk535JXzD1/cZdMxogydJI0OaauSgQebwrl+mvUq
jv2EwvNelPFPKtQ0f6Qu82zYJS/jCwYzSPCvdkIm4xpkV5TpE/TWyLeo5N37MJDSofugkXJhmfSh
pw+kNu4lpN9YOUpcB32cGOwBen1at83sEYdQcu/g23f/ghmJU0XN9+B30O+s4mC6Jtz04A4Xj7EX
wS5SKP4gLj+1C34A3SVNQyH9ltRO2i39yPZ2P3EN1b2yneSpgyi1jbJ4PPrmFj3aaVK6NNHM6Lax
Ri3ez72qtjuqAg0Fcr3mG27K9wBdpyqTvp2y/8QU6k7Huz7md5MbJHhAmhEN0Ofw+vZxSHYQ8WvE
qIbhn7ugKP1WsXC97DBbVCmFN9SNR9apDG+DaWt6yZz6oNZ6avQYTfQ+dpfatuQr25zyaB/AO43Y
TwrcNKmJ0w48UKNlnvpCwt+gDTBVaDnZ8uRR2qKBXwA/n9H7xBkTgn6XOrqLtyN0Rn4P+jl6J+yc
SrzV+bnTcPpQsUPBwQPq/5Ue7AsgIYNsPg11qqbMohFFWtqA1/90u6FSL5SuwbjCr2E4zQFl/XhC
5hxjKtRjvdt3NvrfgoV7jiC9l02ZQUMmJV0QTpRvW+w66m2HZsC/9+xnBA6TxZSGwWl2F3xLYNcv
B0knQmnU2u3ljwGnM773eCRd5Y2zY113VMh6eHZJGv6/RNlNMRUTG1JjldKKaujipvbxIpW8Eun2
ZVz6dtQVG1Mxf06Zac5gjP0BNbg2GI3b6ITzhmBjVOMo28raAjLvU4JltVmVp/C8qxGnTcvjpY+/
zKL0GXBlbqvbeCnPL8int8p/btU8qGETY6W7SNacNHewgiWE/wHNVKdKuUHwq1sqVeM5Gn0Kkwbb
RdcFSt87nHD/UnAw8EpafbFYLZuCHFvDJUxaBQpXE2s/Nlx8RFhhiCpYRG5uNhYI/vF1t2+uKMgA
X1gHiUK6I2OAiWEj80cwRepG2aWZDxhPpEFr/lzMKveAbxE+4OzgAGw+QfMomnIxLKIjzIJlDSXL
4scKj/r18JDtSPakil6juafKkiNndLWRVT6s9JM2gviaSqIGLfzv+jmaD6lFXec3jGwAYjBUS6N8
h36MLZ4er8dmI7a4B5QnnErDGzID6fMDB0csbMEn0/CAbERhuQLYYTFnK20cVCkjzioOzQNji0fA
mdcb0eVjfIC9UnTIUaddeG6FSFp0citOyiJ3xH4kAv+YIgAxGQQhpJIRFnb1Btc15PhEQncYzj0H
M4acAUNm+mpWjwMUtM/VZdFRPcfETDRF4kmIH/MY0cvkOutDfoK1PDFhJV9nwxAGMiWjZvLwTqvz
Il3o3nWWLurxqB+lZ0by3rqBzXxkQdNbY6skbQUhpQOAcZrUKBy8BdbcV4MLRGo7mBbMFzQmR3zY
7gfpJrX/AAOlA5tClRK7ySKMcWZb9IFPCgurD+X357igK1twibrFBXOVocsLWhBrQIarDJwLmuSO
cL7AROPGSnPoTkHdj2hwmE8YfubeTtFC6BgGa0F9CtLlB4vLociWxby+k+3ioBRV8xNlQ0yE8U7A
8MoyD+MlP4WeZ0cMN4SOziB/GDyUCzaHcufVSKOSecXeYMfAEl0UelkeiH/QiJtJsKflfZrwJ+FX
GAF6I8bs1Wp5hq62LbzVsI+/IT+P0xGW/kK+oP0Ab0vlxcRiUHeRKN6tqsfU5WnjsNOAHmR4OOrE
wApWQfJbWoSIVgEb51d3WESwwfP7asSfuRFQRfd1H/kD+ZzxXZHvHjr3sA9NNqqLMU6PTS+4QW8j
DN/W/iFx9GO32TOHfYLVGgm4bSgWQiSuCcAEM0hvFzOhizV/AU4KYiTWYwLYUPUyMQresgiC4uP1
owXt+jrH9kJjYGIYgVNlxfIB5SMDb8GGyYHchv8aD2BJfEOryT7LDlwVZmMZspFiFnzgKhZpaOLj
kYKonrwDb9EujgPd4u+c7BEBNnYbrn6350A2PgZ7uC7w5LYl5wUrfcy94+/eWJXrHb6VXA8/QOvq
OxElrBXWOcpdvrnVYejprko6teRyaog9rJogls8xNlMtSyhwK81K0GfiAkD1QXdNakw4KohNc2+L
mMvn67pbrXHgQHYJs2KOX0YmJh2yEEG54fsV21FYqJQXDA9jEIYI2xSeNBggF1wAf353cdhIttc1
E5czhQvmC4ZJkLfO7Z1Wwll6Yo4G/62byT3mXpNHkJu5PDvaFJCyYR6CmSmKsDR6bExq7bIGfCXc
h2vt767rKysR469nH5k4fKag4N/xTQ9zqBRGlBbI7WW/5n4gOkVVxgrV+NzVCAIU7RECFecPsfyY
JT+nLzwnEEzs2MvDHs9ryMDS3XOIbwmqznzJaEQFyzMZ8qcSVjCTWcLay1f6dz7FlRAvSnYvnkCI
HM8Y+JgTVmEaMJQZ/Kh82VB0N3hKyxl0nMBSP+1CwwBEnhgsbU4I9Zy3QsE69PTj+8e55scAuj5T
a3xyMMdGEFfGDL+zi2Kb9RgraezcWEB5aIjLHeU+va0F8jcY41BjanxjYfZDisHOATIelEKYfN3T
T2mXxxBPQ4TcsDiwnJddB6E0F85PMeznZwowQ/DfHbxxH3uHoI+lInMAFA3vABkmMsQ15ne5Gxxh
fUVnah19e1xPGRBV7WOWAbDImo5mGfyCqYMlKnzED5HwxYaF1weQ7nfijY5yb8odd9wdRiruFdjJ
wHryMAinfjdNXX1D8ITRIUxE6wBpknY+tFL3uPLHrMEiDO+sAgteRipS1O/n1XrltWLhoQZ3CiJ2
f5M/pnLGYk6G7PZ1t6i3RTIfPrDN+EgjyhI/px8eJZMTrEm42MivkT8ye+QX0PByDcw/ajtIcHmv
TbuA0eYNaCdaYoop1y8TEcQfAiCCHIZeSpiNdTnFvAPzRqwzYVm53NSYB3Nfc+FsdzwINlHmXLO6
cIYG8B8cKyaE/MH39DW96wCza1bnHzZYTMToQPLF6tVg6nvkybS/VAjv6yt99aTvSfXNDbwxUQtb
VZxaYadtALt55jAYF5BKpvw1cnb00HijVshdHGY0PnpDO8eKQTxMeIMHtW4e4DOiiYDmV9+3G5F5
gID4dXpQZSkhEGqADrBKq4waOkWYlHcIGm+4XQQqzSOYH08YOTFaskUCAnbbjD7z5xLTINY9JqXf
LniCPQfnkde/g08NhgokAFi+joL3FEyDCQgH4MFIhX82WnU0bfi4tRUmRbGXXhxj+KvoLGf9+T5f
j0bDmZ7BT+X7j+HAH5KJ6IPRd9sSOl/5myiXz8teU48V044DUAnk2ERv19OsMz6eJSB+BycP8AKK
530/T0fIH5J+utRpO9Fn6LNxlMisK2+vZ45xOfmqFt5vfPMMteUJ560NoWkY/xSQVNDQgVvGm4JC
eI6wxkX4mBGZbz/BXC9wGp+4q5bi+DKMxNkmGras8eI+M0UBDqtfRgFjECFzLNP/iQUGz5qBpOMF
lrmVxmrZ1RZ4N+bicyDCm2azDEIvDHrRgNGm00Sg2sSQiLF/2c9qZVKJ1JwkcFLho5H9GDgzjA1Y
tr27Uz3dExwitkkNr4E+8JPbQ+zX8jBo64gzYSR5Cf0se77x7+KD9XGl8Qnbx/E+87QzxbWK3fbG
rotoRcNqqiyD/eM34abecHFOK79fhZUZ3dVVnhNX0//tYY30jXmqWWdtZTjuDe1kllXLM0yj3l1M
JO+2BuBrBiPkhGhuYhcKozktx9jaZd/0FCS3tK/uaNsPdBVgUInMxSlUwS0ijCMGkJG9ZBfPG8py
LJM4l3nISfl0QEZbR0PcprDTsbHyF6gZfABvpXmD5Wh4O9yD28Gk68F3lyxuh/ZwOxDODfEIOvZY
lchJ8bGl4Q24lrv/3t8Aq/oLQAIbyZr2sLS/7uaCEyh953wLcHLTeQKYFVERBCVsnUxzzxpZrv/U
ovYZ9rqpHgN9Wu2dVgu/+p0/ElsDstNiOqTCgYsiDAI2HFPAP+1L+RvkEYRqxiAN8vo4l1b0q+uH
mEjo8RRc+N91nI/sy6S/LL665f7f8EP9vX8rOx3B91cNUTt0yzEnQFhvWDe/3lt5z3vu3e+G2F2y
Vns/n3Vn0Ja5SctZ7aN62pe+f/80/57/kFjZaKu6s4tZ3wkXAEe928XF3R/ux64HK83Rz172W61K
AviB3fa9DKuqm7Wf6cY8ifrl1+NXbxxJZu6kNme338zJydId/1tj1LXWqBuLHwuOxoQh2yGEug0W
anw73VG6vi9rewRHJKhgoeDTfQuVxvLBWka4MxXLnIFSTB9e7xEMIGJjbgYOPnSMH1LuxPxXNv/o
SfIAy7ZufcqLcYCXB/GbuKrQImXk6sSFiW24JxBv6hxUJztKU8yzIe066c+Mzs4kvmRADbyrGuSU
FoPWH7Gipp/PQdQYx+yxzM8hnmIdCTCA6550YOAOWOufdjVBDkNNTfxSaQcoWgnRTOQrmqLh/SmN
CIBJ5RPCINxP/TNFezqukATisompNC8xFhWmaw3ZFJ9Ol4IcRuaQTtcEh+8O6Xhck7KMTz/aycKe
+LP4ZdUGAGBp+JlexzUW6+OWFNic7DAcxdPGeVl6slk3M/aCGgE+CRc3esBp4AZA0IFg7kTGFmez
bjaEtQ2+h5kipwMHXGGfO1/8aj1kI335IZlevsSMfachfcHVEFqC2Bxj1os70ARD1/uhosDjokUq
ERVRItdDUY3s/65IYJF3pWgHlldllv9LuRUNpwjhZLUfEkM3gSZeowprAFXT3z50QXoCfGKvPDo2
fpV47Fp0+yOIkyCWrCaFpMilesS77Cl8QWKZAx2xFfIMiU8NPVC3pFuIqa6HuzE+v4L1EXs4AbCY
KrGrV3iA0wyasiM9dkYnzjZDCYkeCCB/w8Ih7qtpKJhPzM7fc8lsiZG3eDvoWJPScCWq0IONwbKo
SCqgIst+goPilEF8T0glowFKjoXe2XFsQ56ZXuYfZ6ZHsB9ny7HRZydBF03ZZkQUhAoO/yypebZU
RwDtmLYMBuAnduPgDoDlgFINo348LuMxnxbp/LQejYdug9k2YhH0+37KWt4nPsVn0eNuMz604IQ+
zyc0UzRCWAmdJQ6Gw+ycTcerKnfOBqTqdpxZ+099wFaBNXrhNRKBZKvkB4oTnFHGBZ7/O1LNb7yh
2LdKiVDR/i+e5OlQe6hU0NpozNDE+3gUfTB6pzhilFOuhcusd6UPbmicPB30LvewZUzmGjeP5Pi5
VLFnUpxW/SF6J4YhCdCu03ZE0zdiHxO/eElKaEY6WhCIlkvWDAHOMIsgh5PcSdKGZgkSuWBKUZZc
stP9Y4/FXiXIC66nWZYvAzjUcBnuIMSDbI7fdCBZnAO8uJTP3LSH5ringRZgOIehHEWP9R3tWWI/
cKyLQXa87IN8dD9ltHPxo9jq/Zh8+o8nmEdAFqN68ezWJ52KJqwq/KDh2RS5hbEXnnCPKeBmUbBl
WxTzpLsIYcg/1oGqDTEMy07LUTNBWmV+XeNPTMeuTVC0kQY34xLhS7fH+C49Fuk3Io/eYY+zFbbz
a+xy9h8VxRRpTnStfAy+vPJuxzstL63L+jVqI8AINA5khLhOdeQNHT4Oywus0M35MoOmUndz5fHR
GlHa44ywq5PQnanldNwmxRmc8BZ1VFAsIcMT5OGYw7zHKecOiuUmPUEgQGl2YPfDqIKcUzNpms2J
86P5EIYnTCWkTthM+UWJUaKTnaRdEolrF9yp/9drEFEgEBw7RyZ8mSWZvdl6zy12JylQ1N26zZOG
PLi5B3m2MIZT/PmyUYT/TMNagXO5RvJpuM0ISYtK4wu1zxfLGSu78cXXr/pkn63rcgEGRE8P/eoO
8cCCEuIMPhP40FSJP0mQWFfAvy6lu9cdNiKZwdB7icsudh9t+dk2aUDBGrM4FaE5xKOtFzT46QPO
DiLGxvmjgLmohkPsSeoDQvRki4NZhTjoYVdYnePsFZ0ZQsof5PYBVn9u14zPGFUjF+aWd/YVy9JQ
ua70GH6MsTgxzulPRQkyAv289KKO3gVcZwdAXDo9iELcziumfhQPPy+0XzAdncF5UHnEQDPT83Ny
Qclfz02Qo150AmvGgzjKXd10er8V1q0PwDAQsyJIv+rfbNERKf21IwzYsRm4zp4XTAdnt2VKmsEW
cbssmpvdO9v1L6WIDFdjQjlUiZcR5e3Zla5Uk/3XJV4CJSu3sCXWvNh7cwrvA2YGEpfebtRFlzRM
VP9yg4Zclh+i93+4OtAYoSVtWGj3kgTQmzWWsMwnHG8I5GifHGlULaBzKIunD/Zqw6S+ZO6Tdm2E
PGr404Nb/sCwMUhZeguKEdmmSD8MkLU47L5Zc/Iv5dt4YH5oP25OouHY8ih2T4ooNRWNglWPDA8e
D+EMDUmOCtROJya1oGB9ce5QVBrXTC3MiAdf2eL52LTKHKp1hYWQOb493T15R+uflXWi2Em1KvTw
Wi96FCUapw95ZHynr7xBMoGBK4vYFYjMHihw2ZUWH5LzuqgWQ8yQT27fcKlF9fvOsO+rU2LMO1vC
pMMXl80+mesImNbVaHtSMCByzmenfnpmHin5XEcDaVpXg9E/2QcPSGV/seGqFVycwdoQdyknx+FM
w9vW0RfD3KmwB76Oz6pXwYca+TfwAXhl8GNwvWnHyWCRAqT3bGPTgCUjLb1Rzv4YjA781J6CJBKF
BkIXwv0Al0QDx6LxrfarRbbjFhJx1TsmcF5MmL56x4VErEWdMct0K2scosDUYINuofoFQ0iWIba8
TWa4A4QzKu78MAyaZEzhsPpIvoAAaO+F2zXq7Zk6Cq4ZZozXQIPqYTenu6WMWNSJYygmpg8/N6g6
BQloduv0OAV0HdsbxaT8HyVwDJ2Y1R1mPslS7yzlm9lJHYUShhrFG63AW296qvwKPh6Oi9bI7/7o
rPVLEKIvE/gJ0Gn6MxX7FuBcLzHsrHDN4eRBSfRm3UETGs+gEoCOzHAuYcwW1jgJBsFiCE2Qu+6/
spUc2+HzL14f7SNsN0nqx4VDE+/H0CvRwMKzO8SUFb4GdOR9uBAKuz8s8EGsyeFZ7+shE9DCdr+8
hFUTtsRRnWY9n+tBb5ZpPrt5hcx64LWgHC3u2U6ZQJYsP2LENlQ3N6jI6h+jD5UpUEb+iVGH71GY
/+DGYd5dTXYCy4Cj5T/hMX8VVAoNWyP97ewEHBjBaAfKQSeo3poKxDfXOIAezg579mrcQLBBu3vX
61xFj6IyYu187yrJNAN4wj8DzQYhLTsgRY2B3Yfe/ghUOAeaaj3w6c51X4vxYK0JivE/TW92t72p
UaNP2VnpGcYiFF4hUGm2k2AOUNhdYZsfCiD7djC7EP5tNfQbQdM3g6qhwVJfPAhSNub2AqiqY3gm
Jq6/o5GkW945w3AsZvaW26Iq/Jz1PT61LuFpwE3M8RC/KehOlVlVzttz7XSXoE1hNRAVKEBJekAx
pBu5LTYYpscuiClYiyHzyKvRljUz9TI9g8GlrjnC8Nfrt+DAvoqvzAHDcQqzLXa+9TypI8qzxYG+
7n4PLTEVDnab/u3h9uCq9rctUXTWzNXhcnCT6vKjhhYJWIXS6g5HlrAwdy6+GRhKZFw3GfJS/oIS
PXusi6tusCzaZUUvLwAGdFQj7zrEpRPxUXBtg4EWxKpdsuCdvT6Q4i26FJNzO6u66aBdPOPxHh01
GFPn9eFi7UFeOAE3BkPxVeyQ70FXhlfau5ywzHaTu4v5VC91RrDNCaJGjn4LaoJtNEH2k/IMQp++
b2bO6ESg6pAt69QNLlwl8Tvmqe6gjoz/o+nMtlPVui38RLSGAgK31GBdRGNuaMYkAoIitTz9+eba
/2lr76wiiUGKOcfooxeMrKYXOYNzY2k/KgjOTjvDRq0JTWauzvo8f1xva+3QiaV6OawbDfbq87vx
JEVkM5zyu4f0HyemxKqQs70c+uq3DdGrurlT+fz6U1iyIri9TwvGXw2XLk8uHfphhlKpjX/fC6Ip
OEBObqO2GL6Fvyq8EAMDbG9EJ/+cP6SooSed+Ibmtdg0F5xsKn4uf2hmQRov437eD3ONtt0IpIIt
gxs21Eus3Dw2MP+zyxbTMcxfywdkcMNuEHYh72t2qbR5VEHVz5+PeVeBcXtpFjSAwUSJ9HMJVXTs
8u9a6pKIkd5PcXnUp5Yx2lnt5IMX38IO6OmurdIvxpsxEIPGJeUaGmDxXgXO+vro3rYEm1VzXzMY
zaFchgPkhMEbXx5BlF7FDI5AKH1OQTPIYV6uHlBBVhOCIAYn09z+4Q/UUURrmXZKhXDD6hz6N3bN
/Dei7aY+YNbCcw0xC0o31MrBBfR9crMQz13RytnJzOXZwgudkT3+9MXT01ELIfWi1efeIACAeprl
FXbHwx6RI77EYsfLMs/lOSaPDXZ1VjkZLczLMaHqNBCkHRV5PKUNGWkr+T6PaYomeL+OF52RkO4r
MYshcW4cfqDHvgZ++fzKcFNEGIRndxkwbZU0n8mlyWyXiMfeexGNAH4I0QhKMT62ZMhx48PeSz3t
5fOR3vxmd6ULq8Qkjh1EGFOwhKASrzDCVg861OnohGTPzF0DvjghItC/Cjeu3E7HuNd90PpCP8eF
TnKmM8LqOpIEcPlmQq3gSYbvJ2cRuTtYwscNHBG8l96tt9HIZBDh7An7ngVINjHtHJwHaBFfE0QL
MPJGT6aJHt0Hkto3BBCuKdstiJ6512Zu8XbjmHUprDQXu9QGNTXAPMQLYhxntkdDRZuNo3ZK/49z
PZt1yhYAq9MjVLCEftSAl4ZmwzKoLjr8kdh9Sh6n7u0NeM8Uc+7UCl3AG9dz9/aA82bjk6FPqNgY
O7jcBzKtAQBRGXUoy34mBwZgNOKAGmANNDbiCLj+oeAjdKAjXG8bH7yRevtrZCdt6n1meAnjitlz
cYOJmQTYT+PBrs2WcrNOhrWWrF/Z1MlI/7sX40LPdF+7606iQNDF1Lr2wGTrB8dBRoE7A9d44jVD
46sQvvTCWXmNXTHuPz/1Ft17wEhEzud0BcnnbSCllIauCBhUJQvmxgR8PBnhMDxIicSUmdrR61Dq
4Mof0ucwTPtiSBv3W1ZXFiZx04MoGlKg36BL8VnUbPSI2OCTmcA3I2nDytdtEWmpNGigktKRG6xk
P9hSKj9QfwP2FM4HHATm3TKPXfTcTHR4t30FIBml5bacsOMV4SALklJMt9ka/owWxowk0OWY2qyE
CUMqQnDbgky0MKsxjvzF2nL4kS94HRW9AB+vDak7TNogpxp+e98zhXmu9PLQmVYBmgxflzXtkLMO
x2C1DIJ2KWZ0q+R1hscKkZR7olA9+XmqXtxDWLDgolVBG/0sFXv2xRf0mH++IUFjlgizyuVVpP0E
FuoYzJZs+W8LqnXWHjTFcCd152/jlVGhQlPvS3mnAuzVdvP73r8Xjwt8rAfXmoqjz73mgp+UCXwU
SaG6G/e1q90cfvBzBtWP94PrNGAg+TaPKQqryRs2MeMEFv/Mbm4RSNcb4tQGM098Pt16pMdeNna6
LsgmoD+ARyacDt8NhGUT7UkA0G1r57TCXN1SsRe/eUP3yQCgZ0ehmB/dghgcls6ba8KNRuOqu3cW
m2fwIMoGckuJvGlePj2NPWzwEob3ra+Rey2HehWWyBfQSDBHAqtHQol1RGkz+KIIxHleQW1GQhH9
H+9EVAw2bZ0JLvZkm/Ug4L6JjdJ89kJorRPF1jE6YzSMyzzwVW6nlQeX2GAwuX4CR/YOlxrGzwgo
QDrmwEkwz0a5Gh9bRQ0fhDlARJSyMbat5euZLYyXAtwEg1bJJ8AQBkTJ5jWnlJPNm+q8bxisqcau
otLSIXDV8o1KhrWiT/DXaWbRoMZumrzsmUCqGQqN7bgxW1rl9vVe1FnrmDkTIkm9qEkaVZIazXQc
lx+Yg91rtzeOWTOzOqY2ja4TPVUuivLtvR43RooaFGUZu8mJmX88FPm7mD3ZTSfgGC35lYT1Ujy9
rwrumwtJJW2RuVPfo5+lj5h0MT10g903Amb545HQUj1Bm+ajgvgRCXszXJDfpsqfJsOtuyNbnRBZ
qqRbJc5RwEcw4XBZJpgjwV4Z8Ct3/3G9hEs/29/kQEcyPkMmx+zrMfhJ/MZhXuRjcRB8rppBeuCP
wwIKZfX+ffJksTqyyBG3DcnghyF8kTvvjxlrFabUzpP5LA3+t6QLxB1HGTGVh3V3HcUKQ09L7CAz
vH9NzsNGNYkpHexEuiLDGb5njCwmaLnAr4r14Fc9XopDaW/uymJG2cZk61Kgcd0mo61p3ESL5uEy
9Ck5WS1NATe7c0c+tq2Oozu7FtSIMBuPQpvJHgVpJZKwB/rQtx0M4hTeF728BqsVJgAipsTrM7eF
KVnQ3c/OnRKOUcpdaadbkgof1mRefAw7EhWnARX1syM8/QOOIqXzMOeIE1RsyjJRlwTODPnf+F5n
0qb1AGGM3H6MXwzMGta2oBj31UU54oNaI9Ys7PpQ/1Dh5/Z7wbZrZSuEqU6yUtFW88TS3z8ZMT12
eGjOSgcvRNw9X7zjedLvqpnz3JS70c07EpjQUCdUDLDnonsTGNeZR/Pq1WAYl/wecgJm89tPHq+Y
QKGAS+wr9ohXFunGahfXGJs6TmH00gNu5xr+vHnShCNii5PBa14rO0VtCXeac7KKt5cXzgwakJOv
rsWhwQakEopvLQYIWA5ETqme9PIa97aAoV/4ZnJS8GR54fzpj5jIzCjiWUGCsJ9AC5tgbwGBxrne
yW8poHZ7JHkyNxC3zf8+DDiBW7Q09W/hEzfB/yIFwKJzsEaMRIZDNvwRrrWegNACV9TJHniXdHtS
bs5Dvb9nP0QR4bVMg8RThztR6xAupMTQmhzyhxpYBPbjxE3IfH9lqHtITJPZUvqGOZaNx/cvI3GG
0y3PPD4ZnZ39sInlmHqQ+go0nWMlgnUeSJXpNfDHsZe1OqLhgRR0tyCjQJ5sE6AVNUilg4xb6B1S
oDX4Uy2U6WdoJwpaU90H2Ljvn5QzLFnzfj3To9hWCVJx+ZD7Qx/G2KqHBM0QTuXSK+CfEJPR4z/N
7Rtm6U0LzfMIEmB6U3pADt1qg6caxLu7ly8zN8P4I4Z74KbI1qRF0gLyhq9nNIUHQs4lXBGiUtLN
RBHCu6pYT99hiyaeXdBYN/hZ6eHrvZZemnVHkCQxdqcLDHtIQw3GZoyEtfVtp6274XRfsYIydEZm
RpQABiCuRmXgPpTF9MjU4DandWo+aSSBnCPTXLeFz5ZMT0i7yAYvzTMio9kWX7781cOioJhwE5BU
1JSJa2xxkTtSG3K7p2JwPcX/iZkI8DE9BMgkHCwxliAmaPo7/JCU8mAaNlV8Rg+irGnFrH/y+Hzo
S4NpP+UGFLW7RfrCiypJWyvfHHn6q9T7l7mg0FcqP0dIV0otkLFgqJGvCv8ogdLRMmW7eYq6oBB9
nKVTuS5+Y+cR9Gfs3aBslguR05lCWCGihgzxw/sCOgx2o1SOjFXBlOrP5jTcLpN99/ng5f8mdBxS
VCnHzmsWwyfTqZrJVe1yArBUYdpIEUK3I9JKGZVT+N0wCA81eCS0oMS0iIeC0EKWttwTnF94MZoz
dh4GQzw1vzxHyjfH745Kjr+rq5tnQJ1sAxFpxyAAdLL9Hb55jzz8MjQBpUEN4lQc9VQFy7TgkT4N
qLa8Dk/KxOXznAnijwhius+JG5nu6l9dt0xPjfodBdxUd3lSDbB+Yrw4WEPfvF5YdUM9e4mocvYa
DrDDPtzNAWwQ0iAfhGV6i7oZA2vSmk1Gd8cHrDhg0Z4bgd44478NaiRGERZAX8viTxNLsYiJOWoA
EVgERyQG7D1iZc7cvPzm9HAI++eOQYJ5AnhDoNN+8NM17GBioVs8Y2ufmHCPPPBIVEeFIwN2kaom
h0/YE40bv92iQVwFLQdhFhIiuis94OZ8XaQ9sh/Tnx7F2M2mrKq/q998CbBkBNlOOU5P1VWNeJha
3QHz6kLuWU6WvuYA2hUzKt4cOSnKHXDckiUXiZMRwZwCche++yuI/TXSNZsdlHpdAVJwjQvu5egq
e0gy9df9TZgFj89ePzGkkfSI9WkyZdsn6IR+lS6JyQn78XvFnIFdusQ5n8ZWDSDnPPLDNLVpPG83
r35EiDeZl07cGdp37haAPzg2B0ZWQJU6cbHDD0uocRHpNUcIbpy851d8phGECP3RHagyeSw5gQpG
nGxuLkXMrBAfpb0OkESVTTIlO+Q3l2nEIkJnVAsySrcldxeM8XAqVn/k/ty9riCneM/1f/jYkiUc
xkh04TAPP3d5CWdG/S5JFmUyDZCpMHBx2+WDthuF0A0dABT5RrauUym4Dt/JmmeDMHFMopnM0UTD
dIFeG3Dr0Uxxg0o373FC+EH/f7+7lDdgB2ZhTy+xMO0CkAXKFWEV7L309KQFAnZF5BSoKK+YAY2W
sCEEECYclIlgcamnPuG0FEacGzBGHj6CIqA/GM5r+a/2MV02G2ZIE3KCbAxtoTiLHdFT8eOxqVDR
N90nIRRznmfwdUvctuCk7DXh7E8HAWHRM+DlURUDLJe+0vn35HSHHTkjwQ/TAX7WNsH3+MCKAmyW
LCeEH5M0Tn+jHoQUifmXRQI19gb3BS0WtS3ChOzmg4oqXHNkccQqeToS0Oh+HNZIw2pYhFDhjKM0
V67lJx3Pg9Q6gu8Is4IGmTK3li2tX3HD1aui9nqDd0LlyM2MU4wPDf1FjBs+ct9k3vyjGXDfcU3L
1Gnx7MFrDaLBaOv8eJ4R4j2R6WzTSyq5U/SELI/JsEcjGH/xwSyXjQoh2CZjSm8ckJa3/c2dlRw8
FB/YXiNjYdZIXPxeiA0wpaOZhKdM0Gfmw6dJoZqzGwoI2I5R9GyEJ/mJRgtxn+Q/z3iHPyAFva2r
LG+y3JLe61uIsfPkL4diuX1RQD2c1pNkBICq+Sd1xw5SPWj63ZmAmSy5s+4mOYre9MJCij5FOXFa
smv6380DtbDrPElFxuFwX6EMQWAC9YSCmcS/9y/QrajKf2EN9ITX47zAbNAMk8R/XoY6ZA3E+JdA
WXxPNVSlCu6sF0kPsuYTilf/wTMMXmBONq/Gw2eRqT2A0gyX51sAk2IOIgaVgkB42B3CgBEMz0+Z
eYxB7LRkPc7NlbZT0d4iBWPdlD6xBHjqrnnqVefxdF5mpEI1az2GCxDUHtEUvaXzwGB6RucAJ3Jc
KZiteNmlBk28JkcNNqhm0/Ejrr17OKc8HkHbBqN+Lk1R6zPJlr5GFARwMqZOCQspfZxIBmamuDIk
5k+IDEI4dXjzkm1yo6tyIN3BZ51+Nj0RuMBlHbsVpQ3TccLBgDQIl8a6nJkZPklkgWLmUEACnvjJ
90QJkz+Ze2zOTIJdQydEvvPY0th+fPjSRuaAvfG8wjiuzuwUsQhnmt6IuJYv+XveSVF2fn6NmV2i
nAPOaj0D2yONOYTVSwI8EeyGxKVf0lBe+cM3sDzcbhYuVksbwePwrTLfxfxvkW8Icg3+zXfJT6Fg
xZ3yWoZl6gqjHcXrcJqTPHKzwPfokG8uyoH+Iz/HuBrBiECztWNMhV1uqTCghv7EDQh/QQs6aPb/
OBbrKnh96OBnH+zeN/aAmX1lsRHVwlc7ohW5ReX35B2mTCC25o67FLGKw7QOXpqFy4RGNcT9c9t2
6RqKiPkNIZ+QTpXLqViTb7aZG5grb6ezcyxJjGXPKsh4Rydw20rxntqZdcDKVS3GBkiSyFDYs6KK
odTLfmuWFtgK5KTbfJP+9mAD5iGSH3iT1pJ5yowJU+71UNcHZiqT3o5/b6u7vFYQBpaC91xtzM9J
7cd3PxeSUTnF0AL3ymLB4p97nNMR1gpE9juxfVQL0r4jAiez1PKEHBav5NZNtRXUVsrX99Qf093w
WWEa9HOPqHtwXMZ+bNFBie9s+BOClOVziAAr72O6Ai6nHegJSCNdiCKHVadc4+WJQVoKP2EpK5FM
UysiZoFCrHgIpzBBH6fbTkHt/aAAsdU/YgHfl/rCwAZNGPwl8F36kynjsg2bi9HtUFAT8bZTux3w
eGvrEF5o6yBIKTSH0DAvGEhygwmtAfQEfQcg+b6qV+C4A6ND8uM52TLsl42xlmP/1WHB9iBXjgr0
QPgFF+mnZ3bm55d6YdQ08xLmT395tpVkMsRwy0bKrDtvfH7KA9IYBgzvtfJe3nUhY6Fv8W5iLjfT
GT1DZeWmbX9KVkgYoYT34jFQYKl/zRtMMJ32plix6SfcPkXBkW9rbJqSM9D9iBQSxRdidtV73b04
BnZCYngcp7j2qNgIWniUAP6h6Lio6CFUar2RwgOzB9SW7Zmt6siEZNkiMi+cYWfu6nP+3c21745k
QTudBoCpbH04l7LGsi8RwSVKZwjXyDQgQR96oCdEPQgWYMq/j1xsVPHnZAPy+Ai5cfiR5Q9J3+Fr
iaFyMQeKxHV8O+gQr2Bj0ffIfy98JNmquzkAgLTMZ1blGhttfqtswpy/gM165J9EfW4A3hEM/qsD
+n9UpCU/odvcIm1HZQJSG5/vmMORwVNv1T+ySdjDaaZwtKDdxbgU8g6GpVCUM4/jSi/PNz4P9CSp
B8yB/sPqsMlWGnc0Yd+46cOdPXzugixf6PPmm0cdBWeN6YVOcTEV8BD65ifEM0oSwraYlgtgmAXq
3dtUTeYu/5P8ygWk0lBVFoF5FSD5PZ/fwFM+ec45rdxjF57I4ovlH8C5/Wp/eeZElmxiTU6m+/qo
cdyDvJJvd1VjvZZXJg1DswJlZosxOrI9kZH5WBdAr8NLJXHx+gH8PvKkSxMSQjCopZxkGYghEQ6f
r9W/S1RjAM07u1+IR6SREqdlB5OxPdI68DwS3e5SOfW5a2oX/ZSmvzxlQJXQgHCbgFV5ArZSGZnS
41DorqUVbx0/UnfAAvlbVlxwHpT1X5iCSdvaFI+LgFQ0H2lky3COyZMFzpscnwtjcduWe/VIc8l4
n6uMTd+RWI95Frx/YI+8HYieOV6JDsVIBmvit8VwKrj1YQOLERQYgYfiqDj9AMDDvLkqsh9DXYcG
edVzB2BpFV+xzef++H8065VZ7zNCXJS9befG6FkfNqXzHmpzQ3m8zxApiC+hdZgYXo7ckFZtny6v
d184DMGC8sWeD4cRZUy7q8nj6lekKsGvfNBsQEj0+uX738oK6QdZRcC695udW+IIbdZAUbEBoZ6w
6lkQLDf7bb+aDcK2egWWSFWP9gWN9XsSzI7agr2HrbE6yWdCrPMTlVdJp9a5NIu8ISSUQC0xjCIq
JEv+rflmGENhuqqPcSSdGL4TYLZrDvzDFo3Tisb5yVCB3pnThbH8ufkhvnJ2pJReJWfpswgoaOWL
OWd8Jn3TwrwvFBRQsy7NQVvAH2sbkaXHYqrbMM+gn6RdmJCsgkzAcLJVi6ovmd/sNpytZ+v7oVn1
IUY+trAFESZyxUH9vB1aAtKNA2rTxQjNFy31sf2pN3mkziu+O0OgimZctW0Yp9A/AekxF0GiYCET
NAIFPpTf/crcCyfljL8QcA+I/+8DZ+DBnp1aVncfQwafsjx4HYZLcbgfugt0dOMTWJNkcmDP9NAd
uSsptBhtUg+QwcObXNw2UxGZElU+lOFuVRK6Oa+WsxWagNe3fk4xM1HsBSNC3Dc3g1/ss0Bdz2D0
8J0gAwVRnlzcFfPPUfN0GGSoXYgHKOzBADuzyAE2R+uWYnRUhKwL4E94tz2O8KGUyrsdyGQh8dEE
zTHsQfMo05heAeRrVllRrDo10M/5FQHSoF+EwiRteZH3Z302XcxRmd9eJ5Hkww5wNYIfwpo1ACsK
pjXM1LjeYD6hsnoEQv04RKYtUm46W9gI0Mcio0/tq/iD+AfyGwAhFbz8au/GXYbfnbCzv88QKiJf
Ga1fiUWQJ9MAQqQVCQg2JzTRV6ekSzkqisyACqm2gbHb33/5xeUProk+CnbUWPFP9j09PPVwht+y
sY9T0pDE+5venJcERuqbL6+LZvu3skl4MFrNfuWCYAg7B8YEwcURtaqKYvkWvQfGwiQVOVnskK4u
stcpRGN7nNgaHlHffLuKA1ASdt6dpBrQO9FV4GY3f31NTneEcDrdGQoydg3MkVB3sGriWNyFIpFD
OL8gs4FAmYoKAguj0s6ub8TMCBmTfbwp97Nf9Vf+nczZmng4sTMaYpt5yvs8bBmS1NcmgWBFaVBd
0h9MALgm2hbEnbmsX6IvhQ+XO81ftjLYC4o705IPmqRS/xeFA6eR5hAIoFrcTNDiyUolgqBbPA6E
VOJA0x1uMCM7XOzyTY4yhX1mcJIfKkWCZJEX4coH0IqLTM9MHj/RQw8ze1eQvTVHt4eaYkXzzfsi
RVPIFlnEFbpg9OUf6S9NQPGCZFovD0VUrUVw4nokFaEAxdNPdIis2PLsVD+/09x9bbN4ZLBjWpM0
39+IOey1U1aGHRN4w67F8xlWa0kL29HPZLGOiNk85HqMgHvY8YYD76H0cy1CSNBgd4OW7AvO4S1x
RFyQgifqIq3EOVGQpXncNRBmTCC9JaNgcoSk3YTd4Jdov2atMFkCJooFU1cT3NHZXwmcFDOvsSoE
WJhzaV7hUh7fN6O8g9T8bFuHmkoim/4p99bruajA09luFe1Lw6gWiPg+H4vhE329pl2QR4+/avsl
bqWBYb/yDRQKhJ3ABlT2BvTW+Bwq/7owdF09g8rM35OCZkRIHTAGp6qyEfb/MtiPjt0C0ZmjXsp1
HCYYcliYowOSvd1vbR7736LtYbgJnR6MXfB3Xx87TrYH/sDzF3AJ2Bz1HWfQR8kDoxd8DsturNZp
ddlNpv8ofHCAO+vwQNkopH1LehXfKuwRGz8XqZVN440KNcagAKuDAG1Fsi6IHWYhIBfpkCM0fH4I
g/odEseAdpAtcMZGB3UElyXVfxwQ+a5Vqklh5Z17etBiXVWsqN5dk89j98ULFyviKZFCJPvExj8F
gBu1noG7BaIFXBB2iVetsdex2Q0WIgan+oScCJhLAbmYLW87/SrhdSRZGofIIkT0BjJ9W64s5KVI
VUdrneC9hThri+480rjuvUsIPCZseIQGMqx8ZCk48HGi8Dkr3HSHqNovArZwkGJcIjA3R+kYJZsc
t4ADriABOhtWRs4vh8O00XtgJEBSIgsYq8IWuw7O28TJDjAvVmQpgj2bh7cLus0/U2XOO17hG2af
UwtcloEYA+Hr6MSZj48EMuYBiwXlm8EKzgNPW77cAqiKQrL/Rra8KfAhmITTm1UxxMfNCLlJLkXP
YPCAnTRshqj//N7FdPNTuRrwFo7mYvqVHqnIz7MP/ERc6fAm3GFcA7NGJQuvQDJQy0rX6kf/hFDc
Il2pV7XfLFCzUnw0P9MPjgZLSOPy3GKVyfMvRH7JhmCVbW/amvc4I0Rmpd1gXGkNYevi0InHHWhR
QGVkj5xs0sSZztfuuMG8C2GOgFDxhSfQ7lxA1xR65wsZU3OGo4E5L7E1JBUMGWU3BZQ+DKiaem8Q
DaNP2Cm6ZQoobE0cejSiAzmeBr2nRgTX6Ek7OWIdgrYBdXgBbEVBPoEIjqEnvp1cFQTR4xw0GiAt
RXD/4GZ6kBpBUlI0YSbGucDantjL2dE8vT9qvo+IVAgu4fMDqxGwMEhhFIqGoB0nDSpcHIptkEPu
erCW0gMmW5TOcx+vMPG1u5DGErklqaGYZQiiolNQttKw3z9L3YphQZYWtemdkSFj01NXWJOO7cpC
9o+OmTFKFXtlCAvdRpPJgPiteLAQzFNeB7cp4ULc7BXb8PsVW0m5VBIdCPD6ZqmSKCB0/VvaS/M3
7edGbY89U1lmq8v308H00cc/zYXaqog5luokC20z3d16+ML2EzRDpAExMC182nkIFmCIBfCRYSdn
Fe8QS/3DzjikjWDI9PiEyCf9yIb3/J6u1KUGZ85DrMUshotE5eLAjP7jWt7nj336pS2ePiLCPSYN
nH9m6h9TTLr0DYP1lsUr2Zf7BDO8tfaNsZo1TSiH0x9dbDzvn7ExAR2Qvbzyl+K2z96fmIgS1XKy
vRkFi6b2+B0kM/Fj+fZzG5ksah1a1kfiG9DWBjk7jzIMuLZfPVq8XvMsswdZIokHOvIAP2JIA5h2
eIGQi9eHDBdJIUuoR+HbYpEON1m1n6/1nVmH4ZRRuVVYTnfDevi8w7CF7AouyZi5w6l+WI/mksZr
hqNc95k9PkqmYrevnptbuPb/aWGGU98O9OkF8ww8vwse+vqRsSM8E7ee0ZmU+1QNE+BsOaxxv8WI
E+EgjT12ZYmYggHIxaiBigT0WF6XdMnlQLG0lvHEZN8e09vChGw9obF9Qb5+cwchb3iFZzh01r/w
K9dd/XNmFzb/Bhb+//JPz+dVvlplq94RjuITW3xKuK0nO/Hxvz/3//MbJ23s3+eUqDrSh+NKL76i
CMV3nhfiX866vzgvRCAClJsVGvMjgZ2L/hNVpi+CEui21iIjDynvv1QkYflKBezE6+mnMIcjspcp
vnA0f/EqwmKaWrgIp8QDUiT/s05v+PTjmF1uB3opd7TxNeGXcLvHyWP/psd8f844NCzywBHuYV0e
VMmbqBetgcGrgv1HFZIh/OtqsMZG8WY3Eo6v9CFDUc/bJHpliFUMPBfB3DokWhNH0cEJ8vSY/iAU
eCdOsrsfzN7RJ/6rDhLOH35TCsDSNJjIwBfLyexzMn69JvgyyCxG2F9WTE1SuPJGCvEthDtHtBuy
WUIPmr/qb0I2ZKCmu9k63mvbiT9bG+s0lJYiDiEG4v1fCkGxmK2lJctRwjgPbkOAriFMF8IODEhZ
sdTwAHuRReruY82rWSqeEOnZRO0rWIb5CvXAlndzX9TEhNvq/jRu62t77a8jvr3PT4MriHBu0QpP
Xe2LghzLRwsQiB4W1vy/X9cZ2D2EcGE7Zl1pGVg70ZK72e08Mfa1EeGhhyHDVWUqjTkfBlXa0dRI
FyCU0DFdedME1fc/GyLXKk869YHwH0qFdsCFKUDkHd7KLOIzwhzK0/QMYRcHcdQaxhkdR8/KU7UI
xxR9o0LsfMc+6aj+XdxYlOgDe3XpEkGpbMv5U3g4n7pvc6etGgasNdUQIdIYX+EyRlzTeFK+U7Yk
+qeK20X1cTJz8BfnlbCzI5Mkht6B1yrGgWAcc4k/SfxZfF598AG1tIvUhm4JKEtfaSvKpULlK2Ms
2lbqjzDMiMOX7hoHZfegexftrk6dwPrdEAjReAphSE8w+nlr2n3MSzGahiqLiRqdMtAeNPmCa1oG
//2SS8Hnn/54JenW058bYwUKCpEDJkKwoaLxsWP1xJvPdFWi9W7+zX9vrvR0jzkGVhj2sQeqcE7I
HRRZV1xB8QrqQf7hDK4wAwsHghixZYc41EXv6xTdMPInHnoOmSfpHmJw6Ysw3h77JCXieVvXhB+2
DHc6V/tTyS9YrURYzsTNAhZRmuSK5BLhPEqqq7COBR0MLpAz9ljKRtvpHMp1kLt/+4//MhqmwXTe
Lfd/f9iH2lFCAJTIci3WPa8jUo73f1M+IjanQ8cjLqxwMCVaQLb+9rwSOuzpfOYVTrsGh7Jm36kW
NEukdSStJm5DpIVsPaIXGbFJlEcihCqztrB7APcdACfeLO5j65cWaEKJruTYrhd4C1vJvCISY/wd
5Y88d7XHR7NMrP3d4aAJhVHIVSjWAERWZcfzp8MR/fcjRfwLpAMHisoISc/VkYyaMPPc1FFw2je8
WQCs51f2B04D7uq/0KspryKL96S4e/xYVuIdRh+NHXzsSVH4y6x9VFwfrov9jp3M4znvO+p2Hx9G
QIZHH05cCUmz9cELPKLVv9xYnGOs6NJ8vXkPvDrvnx+Av8o8wtj55bXrAFSAMzAO/yz/oSIT0IFB
gMV02Ku2HGNF3E2wL+3UGT5un5X94s8VcV5RJK4JWQquSNngMsxF8EDq4SMt8m+zSIZSuf+jYY4E
HpM6fBpL6cRFb2rdSTiQg39XmS/icO3/QjqCv9SpMKCenkh2Ei/C+xZ+u+m/sIKSy/nXQQFawtHh
IqRYO+b2nv8yLq64A8CkOWVvXu9h/4joBLyt7ZvH11KM8u+BE9jBNnNFyMgPrtbiTntwOv+ljQE0
zWXwHpurm3p72+m5Z0vc/PaJ+/c55XALJ4IMzkXif15PDZTfBg0bXeYZP3DOGfG+HC9sND7LpPvf
rc85tSIigg3vsqqsC71xqBF0tgflBxMrLR4LkbDAXIKkBfELLbcDvwNv68oiAuQykvKj/UlcwuNg
senOLL6Qm9Jliy158bN4KPHSYp/+b68W+ZTJyhW/gXiJtHMtuh9KKy2EyI9BhL+//oaWy2yNDCIb
5iy/oZjh2V2Y/un8b5u/h5cH9YBOTKH4ZW4X4i8dr/oMZ1esuiDOiS36DO61YAv2BtwZxEdG/+St
1w7Qt6dgkSh+h6QlVIFir8YvkZ/XeqShhlOmw+KLUBl4wOkWs/AWV/KjiomH9fir3CGKGZgE95Af
iyN1751Om965XGDhuOrV9MsLkUQUXrwy2IG/UAgnOiUr4fI4YxM9Q51bbPgr2LazMOjkWkfgWLq9
QXbtxIH2dcVSUyYnAVGCi+OnrwKRxQuWX3zATlXAFCrQVxWRWQP8NapWrFxTb4ZFQuYM2ykGZ6K4
gXuHVy0p8ifG4GRaPcVA++mjnb1vqXst0fdijgf2R0dsvpblKzKwthAy8eWhth38p14YfBFSxRuD
OzXvCzBHr39+q+/t+GQnx5r/OJYYzuAGowVAgXeacwQ8Ab6wc1p78BzMc0R2BZY22PRM5qRYkATJ
V+ILMJJROBBIWHwwq8aI9U6IQfr0ftWDsHJFVsHOyZD3YkJNxB/T5GxJfrYrVxfFNv0ZlTk35GqF
NYJ9Eev6sOLEnp9oplwRFdKvP1hB4KEJH94/EVuZR5Fbr28mC5a7Gj9YxR12Bava6r8ob3iO2p+P
mx2qjoLSP+Dn2ZB+JpdhOX5MnTsDBMV9i9dldb4KXuiXBvkw8TOWGnIqQDVgEzGS2FAOP88Z4RHi
XwYfChiW8SJcEJ7Zp3xo16xf/E1EtyquGc282Fqc7UsLrXP/F7nCF5S/aPZADwBLZpftHrvXDxMu
6mPCJEk8IXuHDBtYiLwBZviHxWUG3/PfX8nmmrOL4EW7uDOnXF96zpLCM4iMlMycVbqhbuUfhTc2
M1qexnoBT5C6VUTLiV8CfW2szVVUrIv8T2RRQuBmi+bO55NYxjnCwfWOrS6XiS2KjbvhngS6Owsj
x8b6/a2vVyoFsZej1XLuS2XVBFfEcXxaFCy1Nw2pAmYWoMOERfYDt0mkhHOT+oQ25Kczz5MOyd8K
podOE8t8tVp3QkJCE4R7lIiAy/c5iXoZTT6MXfxp4frofkN0CIRTBhYiOO2FnxpDLmESyY+tP+5f
eDfs71+NaMFhIwEHi/9xDUBbiDzuBjeAdXDEgZJmvVjCY4XJR/uoYEwKzkauzBKeBTATB4EJFO0M
TXWIZvxlUSkWSzICad+FNxm4LYC+IELHm9tXSYXjK7vkJH+aO1xvCQie+MqWxWd4w2iYULdQ5oY1
sCFOBiTK8zKY3MRrUYijWsbd3giHMXhrV+muBgWar0lUsy6Qz0ePDOhYB+Uxx0EVORGOhTA0gSXI
RcNQMnqTjPOaXYfnvJMDEXPPUOD2yhz60BEdwOtY3WeWzCg8a5FvHyZy2M92SuG8pWUDfkIhR8XE
WKL97I2A72BE0YYThToje9spm7LsRGLTE9sognE7ZQsUexwOOtW+V/BXcmdFSNgFWFnkQGe0iWzF
FlnY6Dt3C4Qo8SXPsFFj2/nnG1HFsBbxRczi1609c4VNumJt9bDxJuGxB3Lk73v1a64IeQfEildQ
ASO6gEhBv8UGwa+cOzw0+LTkYs5JdQX7qxzhzqxYuMjxY+KLGYCRuLJvbNHwKdYf1lv42yuHlvCK
o+QxHgSeyPjJb0DS1j7qi6n/CY0V4Ku15jP3U19UkHVw58XaubU/J+vi/1g6syVFtS2KfhERCCjw
So+Iff9CZGPSKIKCAn79HbvOjTqnKtM0bRD2Xmuu2USY389/94qP6hXSLDI4nrHkjd7sFb8jPJX3
+1+KbHQePJUlU9A8OBodYCLmCtydO+JTfvWciJfAuwsGsEHuzjvlHfAWIRfzOFAV3F9C7k/Gv2PR
gsVq5NKIMKjxD7W6/QhQxtvJnBgt5xHovzgZSxahGg5KV4ohNHKkLnUcH7SP1irbjZcijwPylL3S
5g2m0SkfYCCFqUcpg4ETNvkJWU3kRBXxYA0BGt4lbEXeh0ip4j4++RxOcZFOXdAc/nhk15i/opWo
upL1n+6sdO7za4bEAhKMpROC9s8zf/HLmbJMbJHzke2wxvhXOpHh/tccJOfvN12ItMKUWhuVYriS
nE26qH0eGG0TO3CcuCkMMV4JVRAWZrtaWGzzBLUvXtnVy0WRlPOlyEb491VUcIpqB5H5Cl3Recai
aKQ+cov/R4v8VwmKek+20iOnOJf1grPaJ/fQKuJkLTnXxd/d3Q0blZxHKnVyKBQPCxgW2X9Vq7fj
/E/cJvqc2ktW20oDL9JvKxeyWWWinvRfpGATxRA95KUC/K/A83bFZYyDPw9IZXndZPeot0W8euPl
ti9E90nw399owllhxUiMBtofkWeYBP8mNyw1y97+8f1DQ5tI3JNYrOVQpLSrZ7o7L+F/kzbxckP8
iW/LgDwXrhVa4Wk1CbI/MjvnUPuQuCmdn7cYa8LTs9vBvtarx9EA1LzRsjvkE8IfR6xCI7HEEPWD
I9fRSL7oWtWE1FAWjBeoHKKNrrTbL8Xr95Icyq9p8bhoDZ5G4BxLMLVuiyQiuzny5GziIXpAaW1u
ERxfk0hQ1mGuaMtbizA90HAJz2cD1AuIx1bPFt9ztT1hcUbiSlX8FMLY2E7VcPL+zTfaWuWDqDDd
cq6YK6UhQqgHg7DGftMGXdmJyZ1jHImOycMvzVNdw/SrN55zkd5ArrbxqaqWBgxNId9GsnFSzEWJ
BC18HEUO0Mh/mRBAQzGnhAMZ57Pa/QGAmPJZze7ByC+PqDChwObfE4zCZ8NoA6NM+e3puTFsRYid
EtOIQQ5wbShRMs2VTZW6zGFZ/Re4eJBTptUQlFxmjHUEUX48RfOUCnrO9YEfGu+MuRjcBBsyIylg
xD99ImBCB7TBfxNZ+y/bHXMPeFTArQIeBvTH/w42wzu6xtL8HbzxB7rG17gF3WgZCvzLmLLhbj/f
+Pe+tcX78BkgHGT0NIsEX3DtfRqNbNxlMxDUKsYZOzB+79+mvV5I1jczGhz8bs76AnVJFH0ZKMl/
6VMM/XaYQG2EVz9GHFGyFMbMzIEYYJBEzSZKhBlRu3DziOQBKhKgSHUBXvR7C0tbkRRNDkws/KoF
ufGBb4bilv0K+tsn50fbTzQCnE3hxkdl3MRe2PBmscln8sM/4kvx3ADofC+OQhj+dwuZqhwxfsjk
WNxLHKNevABugE7B1zAluB0UBUv6Xvis/3cbsM6/o2r1HHbx6/99nzF7+veYDFt8KBWJYKZSYj92
92Em0mH9dGXgMW/lBI5VThv5MEiTEDpywpTFhrJsLBkau7DuDY4EIvTvFBN7CLGeRPXMxyYz3iYk
h1k0hsXlJd/Bjk4taT5x1pZv2rOl5a9/LL5eX8lfxjclHoE++eLNfVMJ2+F2LV6w8Aj40MpoC+A2
0mlM6yoQxAw+DDgKmNucIjNBqXdsTP82v4bQZztqlS8B6U9v6xdJ8JTeX4AEFHhHrnwdhuoUzoIp
uZcp/nW/L6Yua65ycilhSdzujoqsa8l6ymH+5fbKK+b8UutLPOXiqvs7A2C3cg3ms/Pr8cnMiWba
KCnulXk1Du7nZpNjJoiZhek9qTLuZxnLIJjYvYWBiZoF99W7gwIP/RioCqsNvKsg3zBgtetADiQA
z/hlUC4Fd0gplYDW2cr40+Mgx9Lu3uLrhpXi1tvXRYOTB2AsZSK2clPt4WJCgAh6o17yH5P5l9XG
tzNUDmvOwXJPh2lxC59rxfgBjL0SNaQpTpsLv/+inFZvSvsmJirg0qC9Xk6+ZToyyOq0pBuVEgK3
SEsvxI72Um3whQwQhK0z2OxEiQWo9Pe3WgXBZj7dkOsQbDZUWxMuVN+IQAl8eGiUUojkmRDCP3Q7
V1+scjAfPGQ5saznjuPrDQH2ZxJjZSRNl9vYqUH1EZ2T4gZcd8hNbwe2RaMCogMwsHt4oj3ylAC4
i5PuawhbNlakbwy7GdczTNt3i9L5Qirdem8RaWPxAb9e0xY4v7p5r58RVnZW95M8whFKvz8k6yPE
r3QSun1ZAlmSzaG79+iKSu/Ufk9wZgRz/ZShqnu37zrzzK8C6GFmgo51GCU498L+YZ49xr0NS3CI
BpTBnQtLnKuLloLR+AcapouVOfIY+UYxdV205goDWn0pj7GDaWKI2vjsWkjGmZCSFUFE4mOa8+9n
qyF4RzHEeVmtTRNvNh52S5grUvxP9F+GHpczGn2u9IwAASIH7usMltr7/QfNb6JuuKbhc+WKx5pE
+40bVmIzrYeNcWhQiznJDKFp1EZclRr1E+WZB6/3gO1JCi6Lev0Z4eOdYNVEGgVkCACpkznv2RTn
ozVUQIM0+tpnPMc+QUBDCTKiC9fNK2bqy49uq8zYkJzvOKA3sug+T9B0ZAHgAfIplQQnGHMi7m9s
5LAcOQm2Wn8fjEnQlXnZH2yp7E+D5sShybbVzyR39QH+7/omr5LZXWL3hb6z/PQLbBb2ozH2SA6w
hq7jXmEDAqVQgSFh42TAhJMZ0MnwutYekw8nQj2tD5lkv3cl5DY0sUb0yOZG43B193dHzubQrPAb
OpXYopJmPWzK31Lbo64c/4n6SHLxGmKZquUYCgqOTzK4KbF5DJ9vArqx3xCKiiKYkNmkkwoBJJIx
rPSkHacZq6Np3/vFgBMFXtZ3tvNVrofPIaiOV0xqTxRaxoHt9wm3njku+wT0D2TQg21sxr5aBEYy
rf8eMAjwfaalA2Uu4ZfZqDJVd2TnuB9fejjxit2yX8C6ArTvLbVas0GPsRsGyYXJs8FhSfnuDKZ4
HRE9UEX2pTcaAO5Kw6qoZa/OGJ9CuBjUCl84YgIqXOlWsDnwXiELyQOhAOW+JMy/BsPvWbcG13iE
NcrgUYNmG26R2n6pmBEN4zVHVr3+KCM8jVIqiWWTUMebuLIgHeQFsQhQnpKty45DxLPo1nDGXKvL
B+cujqoHnQ3qa5xu3y3WMhYPw9gOrPDIP0n2VSA7UpzybR3yJizZF6CuYKdQLZgTdqALsNpNKCC3
w7ieD6yVyj+f0O3udF3idDP+AOCxA8jgDyYumIEx2UufKcew3xnJdmTOWNUp2rl8wb4nPtJq1ur6
35KF3ygbiIFHLP7tRA3ErO4Gs5AseHHgwFLR66ebVts05VEqfLxnJMZ1FIofllsfeeS4ml05UGFb
fvOxvLCneS/lQzrxc5QDmBJXId6jrMc1UiLMTAedT+hjuKzVfLqgPO8+vNt9PPl+QhkBmwPSB4fy
5BmD4Cd+GRc2jHr1PuM08p7D+95/CF55+cMzzL64aijx78OixoOXyRTa55hLljkL2dzOFX87xdJj
Lnwu/245jmH0MvdaGBs8i7f1QTWdZ223WBMw8j3BOgVUgA8FN/4JyHuBj6CTwLjmL4C0C5QbclRB
1WuG+b56W3U4fhxQgBGPgrVjib6rhk0Ay17jIZymFwLxj8RKZZFpocFGu/1ApkUBrnNOUHaNIzQ/
KmwNHK5wE0UZJ0U8EDUhrII3W7H6hT6rwou6OasFHGdeSHLdlqPeLUkfGx7gthjhDW6WUeBJdmrg
xeY8gGbITcQUlFYU8S96H/p0KHyCRQN3jLIjfPZeTTcyQsSn3qJPUnhKe+5V3ICyyh9Tu2t4KWqq
gQTrGZU9m0KPXw/V/0eClH/lPoXXmueEs/0h9NeIuT5N0N3lTfs2nQemaM+WELf+azzMyuYsP863
KgtzmY2Iw1IUp8djBr8Y/4mXtOy135HGVSChm1MRTuCjpUpyrI1OT3NnpKu7tDLaM5plHQ+EW49s
u6Rxn3Cy5Owwc1PdV4+9MAeq2Bx6pPo6J9XkzXC99ye4WasZTNqJtqoSYOkKi7LHtk52Y7RXBY7K
uoEce5Tj6YPuGk2wcEZRgc/Jf3qaSFRWL817pmtssR6AHfAjIX42bgWyonnlH7x4zRdKI6xTAAaI
6sYIiBzKBX/dwKuL4PqHTfJvdiH4ZLC7FXZPSDuqbqZbptMrB2adbU4U3uo3/SNtdIT9J/1/AxkZ
zB2LkRtGNsJ0uIOMkiAKmzC3OdCnKXNzlrjmK55ofkeIKlg1URSRRhNKeLbmy5UjoUDBBEzI8tYJ
+Ckl1+VuQKbkUmfPA6fFiPVuJ2tIHs33wAk0gWmSkNu5IzQ6w/kRDWtIYdMlTq1ECoUNJF/wrDrs
6oDu/Hlm8yncDxAfzAd8MxBR389jBviTBQCYM+R4R+MEoIVjNtv1Qw1qEr4wouugDgxBicHKqGfq
7OUAyjfrAXNRtVuyEPfVesKsAwPCi9HbEKdVlGT43erfynh+W9z/uWcya1exVKEZhgBT+rRodGX4
vVJ4blRh3vLaGSSRAExixqp+Xwk9mUzh8uAbJ1j6RKIgemTLdkQyMASmo4RL/WeGVJRMFSGOg+Rj
4yvr5ZFIzH19aT490mo0e+zhZOOG//rCD59kzomfHcl6hX3NzDoiwXWZeYS5QqhuqNE9FD9tCPm6
fk9fH6uorecv6RSQyqjlymDy8Wsw8HhkYHCPvi+nNN6lKIlYXkFHBx/jGgBwaqTbtmZJiFAP5OdX
d+KAZARyd9jbhHLx+/j48BSZlptU8ptMdbPUIabhBLX7OpwMKO0R9qMpQLCQVMFARAd9+00jgyXg
S68DSOIlXOJu3Zg2EtwBqnvJRa3tH7dAN/1rHuf4K1fIm52jF58FH7Ds6Y57hVpZtrPfho18XUOl
gQF4Hnnq0SHiDOWDYZd7XAVBkydTdFl4xxxRFhU7sltXv8H+L/r7C1YbpnTBajVxo7G1H1ukce6P
URQdzzFfxQ835u/KinR+EoP7rTar1AmCaCPuU1rgkPx35CtMqpyotKJIATe8h+zLFGGU5SyzqkVm
2yBEIc71u7N/Id94PTmXhw7grmeKc0iI0TTH9vWgzF+Vw6sTfwDxJMToMEPtW9zBRedkxvUTwAer
KXhXTWCsc8OSlukGCwONoF3WaEG+srJd01o8ngSXXmAp0iiarJ94wgrfK0d7+LUUjN+BQqR3gNdA
BboOrf9xaLiMS9jh4Xhphq9D820ui8ukdruDcLgOJT9jAFsxXO5B3Lgchyhf3GN0nvcY1/WDHBSu
6E26oAOd7L5xK4vEZDWbAihugAU3GecBScBiFj9E3I2GBPt+oLvukG94nPrCXJyvdnWcc797nC/S
Bb46dx+DGcm6XTKkud+m0wTXbw5otjPmCj6pvggdFqDk+GRgwhawGyEtsf72SLwiCgYkxAx8Jd7U
GDcl7BkuN1BK+kvExlHq8cpAFXM8zvFyuPl64WKeYE3gRpTwarkbzZYesps1AftZEb8CjMEJ+tND
EXWszaWtuhydmqmyrgJ9O2Gn4xqdS7PPspmqW50w1oaa7PDAppReQWDMU7yMEdEscH1aZOSRKvA/
gXU3gERTTbe1OJupm2THgg8SDTj3M0I1v3j/pPvxhizCmJxySJHKebyp/j5waQgdTedj4qjGRDzf
Z4h0H1QqoF0+WXKjI5nCsLSRUu3xHt4/YOCF589MBEGWwViE31x0T7h8j8jUqDfjb/Kkyine4UyC
DiAS2in5hW16R/dlyUt5+VAxD7WejLsX7OBr3O5T1OhIkKDjtJiP+WI0Ky/h+sYGtdBojd/KwZhB
6R/BlUmRWTcn6PwW7JzLteXnSlhHwjl/TH78uo6S7UAw3HqyvOH/EdAtSWqYUzeyDS3Bi5jrAIkp
Xg5JGZf44Lkg1HyFzbU7crSdiDynYXCLZYUxN+7uW5IyZviAGL2TRwb2o8aeYAWVGCORhs66Ok9I
WdX+qvk9scp1CyEHhCVqwxgB0l+xLCeYVMuEQ2YnY6qgloCaU9rjzEGzghU7Kak0sU9iWpFjeBoA
svxEHH2bCedA4nI/wci0REI6Omlhb15slalGetJMno4X13/WV3c87N6wihWSxHJedEMrtnhUSz5Z
jPH+8IJgrZC2CXzbh3vHvWKYUpJJgRIXwK/gH/4kZhdwXzBXBkvdSAHnkBTsMVDiV8h18BnXQMX8
LMSkBOsJUu4ZUQRS8FvMOL3kuTghRUR1N034XyQNZ2Re4lfMU4lHKEIenbYs/Cxar/VwYST79wEx
WPxLV8G8ApN/h/Bu6Bq+cebExbzQr/666UDC8kLfGDHqsLMRFzz2i/eHYc1mvCCAvHQ0XsFUmxr+
PXzO8KMnrJShNZkuuKVb+nd3qVbQDxlCB+PI/MaYPMaDkZH0XQTrTeULBnhj2FfXaePD8STNfoDW
rAY4zDiwtPm+IJMJFi5hV0JQLRLon3fEePhaAFzevRKjcSywAuwAsHuAmkXMC5YUn4iJpMSpJsaS
Zcz+w0q5k2q32Dziiri5JEynxaKKswVkr+hzSJw+mkgIWAhpN5bJ8hpzxrZBHmcswvMJPKs8fpH7
TaOPVREju/Fc4SJ5RkoIQCwo3cZScrks4IZh+TsDLGfaSoIRvm5K+G8uO32dBB2Pev6HJHuGt+ZO
oNa+FfquNbfWnjW3LftgccvZv2jOetlaTKOFqxM4ArJh7kxcJL8oGBT/VDhTQO9/k2CdAQM/5QmF
Nkf5B4i/vJO7Azhc3iwgXBSpcC16+3DCf4gLeErGiHezLA2+0RnucR7ydE/wVsYY7RQQI24LEj99
89zc1hrOCH7TCT6Y85kj4I/Z+X/EMamDnaDE8WrCq73UgJrrSHwjXu4TUgayw1/gUAbBUOTAYDyf
JWImjhFx4ra+vn3/IBt4B75g9gn63JVJr6jKJHiK0LLjC8xnBh1YNjGCIW1tzt3m4LacXkDQq/G3
AKJRaaDyxV34gBYBJjf8Cgq01BenRBtoIQ9ma+EzUtcIHRn1gcKLO4jKLwk/AZjy6grle8FJ5wqF
nncOQcK/q5W8E6E69TZdv+aYG6H1qabal3Q08XewjT8KNFJ6GR4E71CzzwvFha4fnwd8ZTT7G8me
xfff4h6gyq5EEjsNozvMYTNPeJqcY+UNNix56PtHafHaX6k+MnQ53+bRPDYThOiEPOew9CeEFYjE
+I+T/SJVdUguW/JUsB6QzpB0x1OJDIrJdPIHgZ1GGHcK2OgMzPEc62cGqwuBD2ao2GjhHZFIn67v
2h9V5zZZ0eTiHwJcWX1p/AA+0RjLWQQSvQMdhZzy0RFjVMQWLJf1EvK2QtBawVQGAJCnxYckA0Bj
ysCnzXhiEIpuHD2b1nolcxb/DrZstlUHTLMS74ES2ym/Hnv01j0KtIVE3FKDVGXCyvLTipecxLJN
im7FtXzEunreDfgNoozsj4gq3NGxnuEYyjx3zMx90bA2eskZFuhCJP7iKUKYujikL1c9XsderDGE
Bvdwx2zfOMph6f+i3DNWOh6xTwa2Ij+cWbaYe+ObN+uXdMxMbond5c+TJ0zigs7uPjfR3fjvE45O
+q/5W33TEZmhybCVEmtXM1/AnGISDwF12+tQxCPKEMxqECYwnsV/BlSAW4hR75CRYfJyB45zPq/F
84ksFLO1vrYNWfiIBO/BL7B0fYBpsXZy7fwq8xybA8w/BOrmjHB4g0fGOc8obJ8VrOVopXA3TOcc
s6M2/2DB5nf7/Ev+025TvClwcsA0hpDFEXmMYaHvXirMMH0UfnzDGLNkqGOMbyjuOaNBY9K4vq7r
JenbhRSPn3HX7xJ4HMhec5wgsXi8P0P8t0bZToOfQyIOO3SDg94sXaTkEyjRS1h4+hOAh4GpKBS/
FbRFaAmbv3LBeJpJMHbX+G0GIFWrzYZcoSjT5yZjnx2u3MATlQfiHpAv6JaeFpVMB03mSii/cQLy
rsvH6foDdKYEpCDQfLu591hsZGvyPUC6U4L3TmMOrQSTSAsem+nkADLDvTA+Obz/kY3wSd/cpqK+
vTPkb/13LNh5gqio8KTVRoHmx78eP3Uwp2Zkfc4pju9+usGcRZSkFIVUljf/EYEfs8mXhw/uRWsI
FvwZ1oLCUMMtaCnwHGOXzSbCbcqv8FyBtzV9/ig+oZ6xjJQnxEgbHgS7a4U1PsTTUJzBosZIgOth
eLjCCubrFrYZZ/pEqJioYhyAaboirgDrHmLvQsGIwwWR79h23yyUFvlcts8lMhxl+os46mZrSGLE
Hg3LRFzB13k+/3gdIvbgjTkdqZDbCaSAITKewgrhSR4VfVc+T9e4ZZVzjJtAMRSYnDnWagw0scVY
PkeYLg3YKkIeqjcwyrwPMMQCXB6Pqk9UsD2LCeUnohdVjRUb7vXnVoUi6uG6pPvreH4CLbLFzfsW
IY2YiwjCTr0pz/XivkBKvauh03DS4sRdPlo/adj1ke8hgdlj/KJAhN6aEe6JxIP4yk7eoY5Holk7
IoBMyH6oGrbUHLEake7x5HWt1MP2EecripAD/hILIovwA4jJAsBM5lul9Tr0eHHIaDEsGEzJ9Jrj
yjaOmGxg9cErvmYb8kvuG0Cl4vx25Iha/rue3UZcusD9Hcl7Mk6vpHiG+b4tPIntcDtunDvBnpxO
pq2wvtJRw77DzzdEYf/aP+npWbc0f/TLbQ4JlJE4hhccIsdMcEDqtjmb1g8CWh9WiQvW5Og/n+p0
D5GZ6Jtsi+yaxkKllWeFA4eYA2mGnHnoejqhaltRxyK/+ngjlbLzXIRobf4QzLL6vakxxanKOciC
x2/Exq6nu5GisaPQRAu2TONKwWjBqoslCE/ReoIlI9P44uYHDYYi9l8t2dBvAAgcxOoJYoTGK/NX
Cmg2BTCwFC8MTa9L86dvdS6PB+ydR/Am45qeixt5ohI5hxpLAaI264jhKg+NUM1DIznrJU/y6id+
lPjOMWKpzzfUyjB7i5VOaph5adrlJ4+KN6X3yPwbT2b1VTtGoH0PNXdGT5xhDPrfclYzxnrBI9ON
t2OoSDQ7rFTR/dh62RSMMNm/0NhRFuCN+Uzl4MmO92mnuISwRb1RbYnaXp1V9RzLZKLMadFSXETS
9XX+DCf4mMwSXwhxuZzYpBtkI7C6KnJEEnP7YcLbYLhWTqKkq/yR1MZt45qpO/kQOvMhMaWG90EV
VVm5HFcjv2pTV+4YX19yQOnXZLTATaWWwLo/IzrbMsWCAtdziuys4Pq8dOv7aczvq05XQZPELu65
TP6oIR5XShQDR6q3leJByvVEN4/PTEooN6EkDi1WMwrHz62Urwd1ewe8+ZyfmXMcOsySbNqemxSP
rCcGx8nqCe8FctdrfkOPCvqn3s+DdNDGRwxory/dSqn8FAcQB1cprtq4v59a/ZvzjvQv4gwoSV7T
6zWU0IoXs3ESG0j/iNGstxVVgqQwhcEx67l6EyHdBOMXR8TPkcNpNAu3DSAbhsbLz6qMTXKin9Bx
2pLtkKA5OoN3pDI7vDyvVP8mavYJZ7mPRxXhu1AYUZURcZMpa3nXh9pXqyz73+fb5vgAY91Pwvwr
iwAPMXBrMiLPGeoz95qEDeom5KIfH6y3nDg9/kdjhF02wUw4etwrZpuYjAcIAu8jGxOjRgoaddPd
v6R/0ezSgIIYrh8UXNOxRqh4UASl12YGQgd7Aw2F7qBlMoqIX4fsoaOGwRiJdV/oVQikk5lHMV8g
Mh5HGSLmqbRwiUoWr8tL0HG1w4O2qFeQpGZjtIEnI0x47hrgDAuG59mElCqrVK9Y52uwn7oSytI1
uILwDsei+9WSS55QGw/H5D57d7PPJ76XSKaya7X518UbGaKbKx/XP1NXw6+Bgt8NYeZruibmpK8T
kfASpVQeoXNB/J8xiSS6BX3HUgHF3abw9/TZA1tPnYBhY/nCCJoBh7AzgUvK2OABeHlg0cUbnUsV
6K36xrRJGAuwCQqPKgOz4TvXqLCSwtwaJQ/TWwFyVrCnAPCt/GiysLKUgV5DSLkHfCCZBvpoQ0ip
Oj515sI8OJlU7rhicO+Q/zMZRUo/5Wti5kf0ELqrs7a8MBL2x7It/zNkQvOJuXejW6rulob31F0N
XpsUMpfQnlEh4Use9tUsIUcekec7HPd+wtHgxaABuAn2yTiJJCJ7cFVAGEmY3uAT8KO1zjDCwt69
YyPCwo6fCDpRzZGJvshs4XuLWsJwcd+DBIu8umf1okMZ4IU9mP+wZxTz23PzlJf5HjBCvv2le4CA
Yqr3gALpGNwzM3yKh/q/vXzkTaaDi8B4CoxNz2JaTB/+GYqIpOlRAGEcC0wsvYhHpeV2y7PosUSn
TUuN8BgPH1onUi0dqD/2Iy6c7TZcbOmUclgtLEhcm9gk0KXj9nld3TZNTNo4pHXBQsqZ3xAenDGO
/3ynZ0H6zd0+AOJzQZfmmH2cpHWGLpcuDhE5436niquLIAXTqfOd6Nf7oIHizg+pJYAsBovGBLQd
rb666b+gi/h4LJRQjUVifRtc+gi3gtS6rPEBspbLAwGBIXln1s+PaIU1a8lVTnNpIqFTsbwQ4Bfx
N/wRxGtMxWgZUwg+ooWc/E62w+l2UGq6W0ZlOx5GtNBy+PiBU7fU1/kOra65fgf6uj286Y31OTed
Cqr43TVWTvlOn4MmpLFIGRefqehN4WoROAexYZquRKGEEADOGPyrDSgFNoDr9JyuMohG+EcIspbA
M7gXw4oFJdZtgV84dxRpY6Nv0qpB1Whtpw/ozzwD9O4ezSaV2ONC/cIX9BeLHkOGZoelJyF4rLl4
gbazbt/tr2uS8NYMGq7BMNcDHTwRWCYeBSEE6rjYoPrfmXhACRc78YEB/AXGTNDMSd2hlxZ8rldM
bfTAqHrYY/GmANHd9kwWtGErV9+kQ0wgqouoqvCmx89FkgI8Rkw4q3yDZTdzh0cw6QMdaTMiNdKG
zOCBn4Qap5NtiYXm1mTjYK/OVzIGkbh9YULbHWUGt2UgkWKHfIkC9xEQJFyMNkofpqpX11CSj5lq
zEwd47RcKVoM69DE06lK+RaDkrTeTfKf1+dYqF+Z+tV3F5V9Ojk9dpKRx08d9amJ+edbmvXal65g
d46FxD3lCAtrYuoQyTaeif2AudlBpejHPMv9uxVE+ROdOEV8psDOAnjA55z0ya4nbhIxEoY9LckS
jXyqWlTfdYKSFOVwOk8LGqipCVtm8kIA/pBiHDKset1sZQMaEB565hSJd5AcP269Lpf3uWqPp48Q
Eld6StEXyA6rpdXNzL/bGnoYmzSKHWoO8Uu3ecUkZzk4zMCcDqrZU9BF06XssX/gr+UL/dDg3F8z
7G5+DZS+aHeOFOreletEWZA1tWoR6sGxFbowBHqwlUpHKNvYWtA73ALUFMiiMBmx/smgeCZ9yisV
wqCPiyXaWkiYigAKo5MR42XdYKCG2qw8tXNlRpgtAqiOZFPVrSGqfsmR8grNBpnT+/v5wZE+rGAi
dHE2faNi4vRDDE7nMM23UOKZ2JEP0vhmR1JNoGrWBEuOLDBQYmFHjJBFmMWRRDNFcK0zoSw83KOf
VLX4C1MWdAHZNIw1oYX0rP951Ooz5gyMghiQv9GPSP4DNSRDmoodwe4JS2cSjO4R9IE0ud4yGM+S
lQU/gMHNmxewBACGBY4C+Olg7IS/kvRDdOZToX+DGT5Pnd8YYONQON+yvRU0TQBO4YyG4RZQNNKv
J85mdGD/7NJMiM3QOyYRbf6gO2QaEIl61BAuIH/Cbu6Fzv5tWt13CXUC4nbYBBOK9X7kyOeMpgSr
WYQ5lKUwSajRJZfHoawd7hGnqI56/22BFIEYUSdSREobGXMg1Wb4XSuzx197RAyNQb4uGkG7Q68+
ZRwXQFPLrCDan0u3Rcnf2ItztN0aZ/Za0LyO9BF7jNNlhla5fFnViGLGa2rXuMa3IhpGbp0G7JiT
F0Z7boaLbe1IAPaDL/G4qQ1dkMdAnd0CbpIVOPioB9tz9tlOcJ3DgyGGNUhZq1jVsGD03rgThuuQ
p16MYh1K5/pY7u/QTOAiufCXAdBBgjKH3vF2ylRHnZmYSSMq3qucsr9qsX6bIYkOHW5UfFp8ePQD
AJZ46cJ+o5pjQG6DfPGZ5HC436KkhDfaIaodQ96wB1bXyuX2QYkx3TER4CPspjYVgXPGx82xnSFF
zU0UH3VNAnEsvsJlLgP941GMvzElVRB8zHlwXsK45dH8VPXHjC2IAFNijesS/uln86AHZWEpvq6j
xTvxeTOyV6rTRx2ZNM/luYHM1Ouhgn0k2VEY3W2blUJ0MXBqahEIS+BAkk01jLs7N83J4sMQclol
e5OCBL3gda9fF6JFfQQNWaPW72dZuc7ZC4HBLyrXPIbpZVAn0DNsvXEmX9jsmkPUfnDuxvXA6coD
LjRHr8fNZeQRy2GdozM36NZRDDeQvv4JFWbHAHax7QP2tySsF7flQOwu4XEfxiTkj2Cg7DDTxwqy
fU+Nv6YHIZliA8wEXtjwgfwxUKc4Vrky5+U7bhMb76ebFr60DSXHi4wkvJU/swIASdqSSdQwzgHW
RJPzFja6nJv5vAQxxkBWcTmC/dvvr7ubZxBa2U9VLWzGOIpTExFKqnEJXXTM3NgVEQ6Y/nOrQHk3
jkXpTbqAulSWMIu16f85yvRfbzNQQOPukAzFg4wKr8mnGck4CGcgmkAe/bgp+noKWmQ48R22NQMi
E/Y+joGCIgjpbtCDDJ+xW/BAa8cI80WvaPa+1vnj+qc0v7CcHL/PzWepBU2zhfbWkJ4yrr8lKK4Z
PhG3qZL6BkArCsJbUFS+wSXa80rqbX6l8OPibl0pfVoomK4y6jMJeeZg0wkbpJuay9eod5RbR0WO
Y8lyeNEgETNt549zjZWa6CCUKJH+2sO6S6dP9euFBw/TVqr5rxdaMjK9NZ85DBpenfaDx3WfrxRH
NXcku5TXDQtriRcnWkFbdA5YhJDSp7qILzrcvPh4wAZOkMqLzoGALXPiSBY2WvTwzDFLnGE1p8Hd
oYi0kQcztUGnYjoEHyQkpVWEUgn7PsadHwgozJ/HtjEijsqWLtAw36hUWI0oFanP7p4qu2bljhHf
zOpIXkLf7FD7QLwwHfkiulxs3HG8A83N4D05NFc0QRVDocSmacmLiMANRSKBbcVvSEr4wvOXlDao
bixbHFyJCb+DPyW2v2nlmUjx0PoCw2KQQV/DnlkRZhpMxvZdCZiL8YqBhMmcJaHuKSB2xySY/OnV
jBfIjXmRLWNV7HmFSPYbqPIxdEZR9aLfcygkDGLjWuGkyNO9Mid5OMaI1LggLxwY5/9MZnwFNWJi
AW1UTo1F2pP4n3mhAQZa2IkJk1wRuXBbNBB62MbmtJjse7Rb8YM6DtNB+ThOTkM2LT6/gyhnwMAE
P0WM98qpeXhuhtj0RI1X7rDP1c9XYDeob3QaRB/t2ur4oEa7EaEcvm4RhRvXBa1hDjcZhOXOnPd+
99JiOiqx3AgKkMCWGWu7ESOFPXNMCHiZ3c0/8LQ0x6g8+vGP4txo2kWEKw9lY+jKPsZ0o6yiBB4v
g/W7o0PFWlao5YLX12ulYm6aOwN9aecxKJfjxx8lm8EYeuzhGgssQR5l9pOQIIxnxc1+G3iEOjqx
I9eg/ni6OuPv4qejvGHYAhVHwXLQgVlDdYIMG2MIGDdPwa+RjZkmBY/CNSeXvKBJxcZF0iD6gQzd
QDzg/8ItVH+q+2E0wTYgzRdK1k1lRd+njYc7/wujNBmKymOPfXMmfV2zFkItrCGVYcvj8v6Yjs6b
k7WThEowE6MHsUZuRBwPrJxEXd07jEGbHwMIzmyPiX6U5cX4ujNe6/cYh2J+V3J7vGTTiNV1ggf2
7ZABpTJ5UlhMR76UTIG6tkNMwPO/k8Q8gKxSk06HG7jpmWws5iYA0IT+fqkIYRFiABbnNlV3Urrv
zOXAZfjMAv+D886yc3Wike0RuH61K3NLchFA5wDPKLPfrP8g9rgFTKsVp95n2/+2zFVxzhiIZGKv
Vqhe0NavKYW063RS/Y+k+2pOJAmCAPyLiMCbV7wTQgiQ0AsBgsX7wf76+1oXu7cnA8NMT093VVZW
ZveUbJ6yLQjT4YV2Xd6oT2PJU69WHfaILcl3l6/3MrgtlK7ksC9FPK7Xq94SHjM+V8McOws/yrs4
H9VcCB9ERvmP26WyTA4PtyxP1OYupZgU272tUsfmI4oFI43X4/P0/DnolUDfSMXYwxy0umfrx1wj
j1SRnY5vL3rcH/kYQLA6PrSe2e+tHi4bly4tQX8ZCphblDOgS218bqfoLl8TxpyfVWjkZVOnH3Tp
ZeqxTvz9/AxqUQjVt+n697Jpxg47wt+TK+TyCN49V+PQzZSg5ImG/Kjy41rEB4X8v8BhQlbdlO8p
OnPZ6an1WLUoXZf2UOUPPdKqzJ8LTZrLmlxRIZ9q2kP9YvTUg9m/tDKzfOkbay7WxyCt3b+wolvp
j4gZowyimq/EijOOFr2g8+Tcfq/NRxW75Sf+8+wthrvh5t8DgCQAhcx/7wCzZWaVadzOHKCysaBO
oJeEkN+mjiHx3M+WqdJislmV0D1RMzyhhIpXnkUNP55sHnu7WiZRPpmlm3rq3Hjl0TbbqVwjE9WM
5hlifG+dC+/5fCebacFzIZJxEoXYTTzhdLDntAxUM0fHRBiupbHnmXKRVr9UhedcRIIdIne5V/UU
rws8KCAyiifWXDjUCbFTY1mDf3H57H/Xtxi++gPVN38Y7Ffv2atyRp+h7WV+a53OP2e4SHrfy1nK
D5yn8cpuVTpvuS0jSen5FVf+XtIwkbyayZpg6qAfgNS9myWZeNHQYStuXGjQHar3WD174zVolWnz
9oBWabfYZt7i+tn4PgYHxfy6m0lUCOOOV8xcglpoSlIo2JmkZ5DSix1ayVizrM1cqS16v+Qqyy9w
XYq15zzsDnaxcztiQKVzk9bOucpraQyGh5FzNcTAuTH+8rdyulSSGPsgI4d/FPe4mNviumXBKUzy
RD+uLAVKC2XWlFpmOfI40V6SaExOt2CyfNNrqWZBAFPAbpOm368Id2sJNijjCwliKbGB/ou17fvW
GMdqMLp0rHGyST7LyWt9k6t44VJ49eqdCsMYsa6o87ixMKmcEpWlevGzvKEpr2Z+Kl+25QJ2hBrd
voxVm1BXYuWdqX7H04GWm3ywbmVRyf61+tooVBMlo5U9s7Zs1W/Sk53W4/HwdB0lBRnQdZqjQhSR
p7BGv9CFr1NppT1wns4ELYi4EO5KZq0eXVoqsBEirKID82ryzSDyR21lyb/IoTgLZ7t5UNXVJhrX
uLS9Dc+3fCn5dZ2u56tPnkHTwggvl3iJZIcWB+tETFOSMZ/RPD7V5eCXuVRxHC8tyJnKoHPKB2CR
4kvPAWEPYR3e7ffxe+tw1oBLcD+1rgU+nWA7ThislGEfx3KcI0ZKmbd+H5esQZHrLh/1/KC3e9wx
x9w8ndnWDAv9kkGoXgchsByxgs98zwQWNY5Q9llKq1pkJYoVZesFhw79aS+GZJUn/V6i9bATXR95
LhsU71ro10c2TfwCkpX9qck0foXRLm0TPz7LJHRvGGsn8s7s0QG+q3lhsuzdR7b63/Hg9G/Ves9R
bIU5Heb7991PMkiwPrhaK4fdyf0ENxORUTrcHMoc7BYZUTOi99Tx3wTKJjrFaKrmBl+8KiQqMaS8
W61+EwxW755P9GRfC282UqIKta7bq+zbpN4S/HlEDMYVH+Nl44wloHBGqFABGXwDlQTm64Ual+lh
gw8vH+Qivwq9/RQwTkpfawAUz9mdBttP+1wcQ2hOdtrxnaqkwvqRpHGUqo+hxZYcKCrSvptPCS1o
CeY62pMXpcdUZ6QiyFcepX2Qap2n56/FT3a0cIYH2gdKL4qjcmdsmI1MJUTRR+FIIDWt9WmKATH/
kRxbuw8ijS2NrlaHyCoyi1ri7hBWX6spRL7++us5u3e356JFRFljg6b7elMtk1ZWktvSKVHOkGVV
NtQhvy0tSea5jMX63yMv3/yNT16xwZYeMGEDSkf0Pe23QqqwH4YQDcRhZ49pV9HbIwE1hSGCSqEq
eMx5/ux7rZjxrJpBKT4vOEk3xEJmFJ+h1COXPP/Vpbg2kItQK0ghyUIJqmNGkTe9Wamoruzr7i8O
JZMh0oxhVI/l3aHHIs04WckJ9YrLQzMPDfPQztawdKt5uDWLuTgqbts6lJ6PUq6+kLXESrjYY4Y5
KrxkWgvcUYrS50IhmAFJt/OSDpJognoI27/ELfgG7X7u8xAexso7YJT6xogQ6Oe5e+tT8k9uimm9
cPREVT9HIIS11YJFKA03BU95T7jInAaaQCdBloUeePqDPtiF8sIs3V+sAKvF1Zi9XPH+TSvsKz4j
EvLCBk2UCh4B9Mxag8IoeAtMrouZum9/zEuMLZXwqLgYXINxuqaWB73Qb/d7LNuRGTzIVquauy1n
3IZ7a0f7avmbTcc9Hbl61t6cu+rEOGbryZtUprnSzpc+oH0VeidKkcopt7ds9L4Cbs3tZ5dFM5cO
DXe2Hso6OtvvMrY1Nuy+FXvYBpr7REVCXDD3SDpvWpdnf734icsoQ5U9VT1lqPCS3OmcH237QubB
gesrHiT9ZaqFQpP2NzKN1iMEbQQcQlsHewKiWaKSVia6l7KJCuKKHeOVqOYJZqIdI6zdqrdYHad6
u2hC/rhtKm4ficEAtg4aYcrPQlk52BFOVFhS9UICvti0jO5OtVg7nmrkovL6UXNInJ27JtZVFfUn
mcD7quRJrapJ2rPtIHRn3X5+Oj8FcOJCuqqHh6mVZ0ucJWjKsux4MtqppOjJsqWMY++Xb3ibhVpi
QRqgsiIpYw3OVpNaYZG3yLjnSpkpM2OVSkJ2OeZoYppbgJH0kadQZzLlE0jryA/kD+XKiznRuZku
kkygSXSvMeGAPqHbHgk7QT3jTHvZZmszDZNey/eTYuKrrMPylZOpVtSylmodh1KUCDquOduvB2dd
cpfsi+p/r05QSBAi5NhyNWmcFuKlo4xLC6uOLnd/WbUv0s+zFI21hAizDqEst5f9J/LVAnSkdLo3
lDRILKUX9RDsQG4Gh7nV+BmwGalf2ty0QSoLstGMlcI2cK9qrtrxqJMkxupbAnQeF532MZZmwSlI
5nhEEDJTLsW4uyruylf8lgipplb4jODtktULpPukRpImtKRiMPuWbyy9Jzpth6Z1EtxhVV3p4goB
GQbWFdkZChmVDJ9bER01DGCRQKgAbiV0nmhZeXLa/MOBnvky4Ox5qNHm9m9VG0gW0lBJxyqJZDn8
W6jFSHGpAC95S9cvfEFVavgWS1BCyFDaQDQzFcmQTEuCpeB/uzRuAMRHOUvBLhtQx7fcteZTQz4p
1dkyr27kYmZNDcUtQ+brwRK7vL7BaOpXRPl5qcSeOTfPHJmq6o4sPd5XBHOuWgYriV/wkULG/Wts
bZbSU957lbZw1lvpxsKSCZS2DujzuMiUu5ISWcta03LCCm/zw7aOFbHp5KRbIVsvHwqlC9Ume7wi
HAYOWlUI0bfEYQ6cqFsvu6zCxgj7J4sRSR0Wun8v5TySStxAIFGP9DPDlIjmZClNN1iT8RNZu6pJ
CLgd07gFmcR+ZfmpxqFS0kvlddJULr1bw09S7DJ8/BsuRUBdpskRxSExQQqqtFC/D9pDTIesfvbl
K9JvZFP8VFJLdLVuXL92mD4ADI0c2gXtO76dJu74PDjhoPk9E/kRoxcgr8du18NgCl4cLG7gsQtL
2akcfV5/QB/5yUb/gsljUG3znsZEaTHIWEP/8LIkYErMK3cB/YjLTpWHOo3USj8J5sffF2O8arBj
vsiPLs5GUae1q9MjTLhix5VDV355iRNEI2hXfou2yARlrusReVgEetRKiLfuFfGeJwkvUD5JpMPO
t7Kfk9zfJanqXJfID6pfmj76x9nyd/mLRKX/Cd5Fap2iQsqiS0ZwoSVaLhltSteB/sTgAOXvsYyu
kBR/ZJK/+0LT6T5Vs+jVmGzbzRC/kKjLXu6nVcgXPEgIfp1NtcntJzHY/SZ0KhC4k3Rw2bVL6wjQ
zEJq5V73bVxKcLX8FvM6wMg2CxvtVjQl3Di9YbY05YQEVkzpIQSw/jQK85RXa8ME6Xcv73fTap2M
16MfomUHk9laqq2YsZ8V5q8ClFB9euE37rfCfS4We0+dDL622tYhP1dNfkVJu5KPOX6j2mRgKXeN
7f4Z4FSWiQ8ngNpKCwZi37Is07Uk5LbVYAtJPj1XzksB0O6ECguJPcS9AZDyk+WlnLiG7hCGIUlS
9ZCOTBUS4tkTPvlhPOwFtqHSxkawK4vWTcFDoum0UlHpRfjWxCCaAgpETB2XXmaRZ5qy/BPlISwn
orK10/NGqvf5tRlA1vR3t9ZE01rrj82VkW+z2DbpGYLBOs2obaeV54lttTv8Szefd6qXiiCv1K4W
2+wG+0Qn8bCme/Y18ckDSNOQ9EDmRs79Z3RQhrVwQHY8o9Y7xCNPKuKV398nSBRGxC+z/15kwAMM
EPB7/3KlCX8v4fLtevo7PF7b36i7GSuxXi/VneUkn2hsY/08KtxbIsbHLTfdYximpoUEc5r9++Hj
+rZ9P6qYevp1J+QkDcQgPnTdD8R0l4+naFpD7uknJTonh/H9+EwOrh+COq4pn/efx2eiT6J/dOsG
thVqlfY3Kge9qJvos7PNWi/VhiBoz72OyM4BONLV2Tce3ugdJNqPRjAx5XLZvb3jBXdf/aX0GQFM
6DeDDEb9E/OiI/+rZytHoIvfUGJRjYliFLgehTddIJdWoquPxJJEpY7iPcF2AlX+gvVtajgzQISR
BSpi3A4zP1cBKdu+Mp/d5tgNHxLVHzrJ8aDy5fXlw8fH4WPZcFO86qoUASujywfmXJXUncAx2Imn
nTlV82KVfMhT/p8OzH9uJdhTFK/+E3tXU0ScPH0cuXA9J7e+GUJRwDAXKuPZ5duz38m/j+ux4aOX
IA6l6lhNvce35czvZqKsaZPQemOOXfMho3RS27QYqbbvxgfZyQlGBUjQ3PAq/qjfBSqXs4J1/jPA
VL374Mdj18MTzwbvvseM0njtQMH2/fFZ+LrOt7+yyny6GJtqABX9UGy89uITtrMU8KN+/C33ZVdy
08UXlmP7d05GOr18HM+VVDua5bMBilwd0BX0R65aEgBx06q5YJnradt/sj9Fl0W0Uz20qBozsFIo
6o6ir9Q0V1VpzC/fiDluf0/R7IVTHu1/PC3G1N/bDtBV9ki4RKiVKCDM9njdAlKA6f87d3eMhrAM
mM8vL80gsJb+ufzbDC//bHrxMzHKYub39n0uDzbFlp7O4pvcpqhLctZqCV3K37qLWsMhSahMCVaw
+sLSzPXVaHOjtPbYaapxAkKsPl/rWkRCIV1+dLM9qMHh2V4c69uPHTQc8hdV0x/3evZrPH29UXo5
zkmoaHacL4l/zFNWF8yYZXH7vRqG7qJgk40aVtz9uz6LIHXcckiBOCadL9klk9QVKHYOzaMTkAKV
eV/JuW/P0C/wRiZqUY59jmucUhQXI9pxYD51RK057HERUtvLija7Q7yiGPDQdLDX5GAUF72HtSYj
Fnkv/D6Xb5YYA2SRzg+cXgbf6V5OzZIAYy0PXNFSwQsuT/JQ6eYfCffRYZrrFkYaDS+yJf7R89en
67hQrjHOrkYhbVvKDnZfm+mC0EhvhmM/nrw4BRXIISCJFJP/dhNGe51lH2O3cbV4nPvXzu098bUb
4OyR+v9KfBW+Vq3kMI6bfHiL9fA+f0LrlPKhlGYutk1NH1Nb8klQLJmsg40k9deBf/zN6D14s7vq
kl/+Xn9iX9YmMuy8OEg+9Yjoo0gioUstJ7fu9vfm/FWGf9ODey+ahcXbfqsUwg50uGrlWiAP1Lbg
Oi8iQkIRPKPFIAFlOq9e4mNNt2g53QYgIw9M+Mp19l9ZflEzTYXx7qvz6jx68cb6KztLz2KWENlk
hQxSKCHNX1/rbG396aA7et2VuFX5PsAUfxd+5b6kyrFp1M1q6V6P1rP9aD3ifViVq6skEu7wNgPg
guXq0vgAoAQ4QPNJjdvKipiprR4b5Gv5DvRueYARDR9LGAHYMXyRnh/j5ZwS1eXDYu9n2bnwpYeD
9JscXD5OP4pgRllK7HN2H4QHdJOnN+Vkqrp4VFbb2qpQWZAkD8OLeG6ei4f47cnY/w5X0BYodVIv
BBuTO4iX1vciwtCNNWJObFhN9NGXYoQfeMztLJFVC0R+7lxC8ItWdHnzzEer8kmfIsfMwlhX9PFO
OaMSLyhqlca0jQgbCTWpsSGT/Fp6HPkJvQXC1fPzrMWNg3deEwWbr/lCQpgPdf/x8NqBQaTnBvhz
+RsfwBoMDg4SYtgxqSSKolQEYGG/OrP83LpnfHjP9VyaK0oXyFwDCkNsmco0Tk1whaw9i7xRffVj
Xy4qbHGGmdGacmTP+mrhFKGiejmH2+diXXptucqXn8vGoZmdhPsxcMxqcpCrG0L50rZ7+IFyMEDL
TEVALkF7K/eO/nnk5J1y/G3qWxvyBE77BilZnJ1jfBKbOsCjkZ1M753tr4xlWbz/nJpLRC2k7mIW
0BgibHYlycH5aO8oyVQeTKYCGInXsP2V8uJdyXqvQoDjbP2dnqQHac4Vo8tH2LNv3fXIc7T8Xn7L
FwyRu3TtZSfIIcnhYzYerr9PzVOTi/0IZJPOt9z5RyM/zA/3o3vPHU70nZ9vE+1XH1fEst/PD2U0
564BvnV5n/TP3epxlJ+EcCDVtodce9fe41Pq7vT6Ht/lbzi0u37ru+9m0nH2mGFdIDfNTRVjGbgT
s2TF2xqPTzGJm5Uf2oc40TW2v5tWenD1yEfdW/f5xl/u/dzNtM+zu+tY/kazxyej7/wk71qWv+EN
/4/CkSiS50L+zigy+Jmsv43EfpQeHGfnkZvlBa528SSQYoDswQnOmBIX/CTatxLz/vrXOyxF7XvP
F/ZDoc+EsUwv/nYeHUfpiewjObz/5CdR99I7jnKyjU64cOUsS2U4ZSMzdNC1pPQzmvnKwhU59fzw
/Ekp+UMk9p6cHC7F82d88mgn2iSAZvfOoXdiPmn4JvnJc77vG0EgoyEfD13Rs5NqY5cb1cnfTcq0
spO4R2inVDIUC3Rvn+nhbZacJNoCifEL/FFMTrLDywd5hmNXdVCGM8vpigvfnmfxoZedeXDda/GJ
kUoP7+KA7rkhqMr9ClT3/fi/dGevqe4+fPVVNrd91afnm1bloaQy9y4qFsxePrbvxLcG63+QVhW+
DKyRKBKm4E+is3lLqAdeR9vWfSRhnd1HcZLZ6c889cfUR/oTBLj/F03H/VSHM5xr0/R9bF3vZJ+T
3d1ymlvxmiimq8fWkyoxqK2SpAZ+J0hMSaf6LNOvLePE+I3Sf2PRfaJ0T9zLIhi5EjTqgur/lZR3
UM0NjNrw3bUaesjXw1N5OVRLC1reJRAxY8rSV1DVjSpabWos83TBypGLoXUVK4LcdkCfKzpq/779
1dVTjpqXkQbTCm1u/2X//mSCKQTJMkCk94efcV1gayBl9Qdl9y1PAjiqB2W+ZJenBO+hTEc5rFA6
f6W76ZEvNaYjVHVsuWoyAV9SKoE69aOvqEWsbzDG8SWMWMGJLyvh4y3TvuJxtZpHX96x+AC2ejOw
B9hsH6ar3UJ8rr6vdRxty0GmZ1sNvchBoviFFUHBrByMiP7/vhH41IFNnVApBb5Ub9PA/Qsy4Hl+
RYH1HH6iIZY45LiBzV/mFWw5BD8I4Joxm8FLn9C030dr7j6K4d2LSpB6NJ7FruDeGM67HWEAbVit
H/3t15HBDxE6kYv1CKKgixZHYV8MAPifhhHo/KHO9nEfWLxFEJZrPJ4rzcjL3BiBgo9/r7BDv6Yb
7GoNF5nO8UsI4ni5VxlYoElB1o8BJCAA5YkMxqniYh57Fb04YGO61kRqOaWDSp7hS4NkdH3purkL
6d0gfymgveCGQ2eRjlcfoZ83UT+9EVGYXt52H2GUwrCyMWulQpxwfD80n4PNg7FzpuUMJDSimsFl
ntBvHu4JGg6PshWxapyFcG/cBe2SzKPdm01z7+scxgpq/Uf0GaTSrwPgUO7LIJz81lsrffAfzvvC
ol4Q/N/2YCLqmoj0LMJLxkmzuXzkFNKE9BzcuPx9fJ4DUIqvRYkGeQzFDtSfTAfnpvT83Rbri1S+
ON2RbNclqFb8kRzcf+692Nft/fqTndjN3pJziJgtw7+PGbz9/2il/5xn2rEvrcQ2E9RvO5yda/m9
/hZB9LLz9W/W/61sz876228e/fzkMbMD2C+swTMSOXFb/MQKJerQyXNXY6GOoV2hr36Q+FG/1cDh
hqfXxSxCTn972LTvSITSqO0Ix2Q5OnQuE2agmOP/ROuFX+Htw2rjqfrVJVj4Pkwy34VfWNH9X/DU
i31L3WSSIT4Blv3c8b+jz7uFeX1+z5xHh+et+Uraao4R0PfciQq/FwJjj+P3MjFbZgKPcvtqCZZy
N11T08gWqpC4I1an57dQstgfMh85vBWp72YOc1XfiaeLjfKl5va80tR+G6Sy0sfeopIb9wuA+Awh
pZIYbretvBbt2Kkp8toxXdvWDpTP9m+HU9tjKia5F9pR7INUziHdSty7BSZcdyTiVuLUfC2GwiOc
z8PKG6nRlZN6C1efZwlBkvfOZQ6IP4sRhEuo62iD5ww08MjtoL7IVaVxZoY2VliQcDFB0yMdDa/7
8jMaJqNZPEH+4rmr77Oq3FXbpzDopdXuUr73rnidecBPIKfC6WNj7TOYUzkZZCr3nk/8jA+yi8fs
nuBVXUtG1VRgZoKkxo0t1qtewP7hWLOPpWC1AphEvbBRrc/NMo+uO+QFu1RNQAnBTUFFBJ/apvvr
6C2zq+4vb6KVVXmPyNl79G1s58vbedxIZWlV5Ko3tj67KlYr6ur59ZlP1IEHAUvKKup4jKUTmS+r
R8AD2SKHTobnHHkwiLfroHq0ltPjFC2OEG0ydHD8ogpNHy2PlVGEzY8JNeTb0fRCmXhcTmTfuBwb
GZy157a7X7ThQ2+Lt9U8CJ3dXYm1E1zmaVNspUGgXfiHueQyVtM+BrZ/y7RT15obdp28Go9xObes
8niMjzL56kuMcYEbzZXLMGWBeKFce762CF4qQQqztCf56E0hNI0t9TH6JjsRngvCRD/enj+LT5Y1
YUwiG+Kv2HmUWyCksaJHTUCeSdVSq4qxcCo0qtgVB8yZxsQbgp0Cca5p3SluP7GXn7niWabF7g4P
pcdOxnrysf3ekoJRU99pr9fxUPPvchlHtCEmVnwOFk81zK948u2Sbo7vvdellt9ja8B3LrPVsfa0
h+7aF/0+Qv0bDmdVs2ROw7V6DBuCVyuXqZhyCBBZGv5rLKx999JRlQTxyz+EcOBlC4Kap6wRcuKK
iTbTE8tW/BKSlbFIEMcUjir5r0IcSN8KzqMsBavxejHjNd8SIkI1sPWciJ94QRbEVNBXUWGtkVjp
oRJfCQ5lU8Z39dROpXRWNJnVA2jg4CXdas4fsTsUS5EYxJ0rcowhXhXeg97NV0cR0YXgmZeC6fsq
anwcw2jJpZK3iKpXdYjeduT9GIhOwcPos6w1nl2h9lgqTSkbkHsph9BUBzD7N46a2cpxXzUKliQX
mtu2dxWfe3Fq6sCqfaIXSG//HggttYhl/L7Muy4LbdNQLR2UhxC4QmuWYtuZ2bhCiWBqwsXzLPl3
HUoF3qIqHtjlPsZbzBzRPu8IoJh+jD0GqZp2RTFFHc+jK0ucKv7I+R/jmmXCUCpNG/RwVs/y8le2
d8DVzWlADhoI6d6ik/53DzvDfnbqRLMwP4x2rrpA83aDcRz1jxSk2wGBlWQYBzdFVcZxw4qscsFo
yyyYG2f3x8LtKhTDw13kskoV4++OLKUicGzCKS+XXbYQmSKQu3eQWigfRaWeqnGive0jtfQKv9eJ
d8S+fa7/+7se/U02p3U6m/wlVP41L8q/OyEUD6mMe1rQM7sqVT2Him5G6IDAbwZIHkQlytXemgyc
e5dmIFXl3XFUz/3FOh5eaVYabKe+/ztFob4M2tTWNoVPvawdu0IxMkT7/n4Wn8BFoRV3ayxvtRC8
R/0w3TtcsmeQFTfmqcu24yjhuVHR0Pli70w67QAbymBPPei/2UnG6N4Z/0tWkpMVqkJ4WI6zvzwb
FOs6JESOIrvphw8iudvNVdcjE86kB81uZ6eem2wdTw/NGpQUKK8fjZ5/o6j80POYhacAIguKbAAi
CTzPzjNzyTMY5vTMLfGAHmcOuZ/tZ+tRSGhGsuqR4Xdzz7NwG9yUv9MJl0BFXpY3Lnr8TwUSnryX
iyf+547o8j19htMrnHLUN1fuHVciefZkHRU9dV8hu5W3M7PGO3yambR4Fd0Jo08jTp44PMF5q2O8
y8r4n1OsXYfXYdSexcoa1BuZRqxKGqm9JeQQLBW2taFeD7U60Oe/e7E1C64HmXKsD8Q33a2MSI6F
arr0U7DZBKkXkWVV1e+SLs5geZwWxqXWqfh+gcyFcLTQsSQ/6LlMU1WdRdO9QV13nxOeDjQtsk0V
ab/e1HPVey0/FIduBpvBha4d+KJk8bFHX0T7G5BOuknsqUEpglZqKfFOtYWsEg8FZKx1O8drQgGU
uwTP6JJz5q9xJccivAjuxHIGcvGQMCkI2sRjemwwYChjTIv4QO+68RQBqlE5z4zBfulIxF215K9p
V5Dj5lx1NYWx4zRz7kyNHcey4vuzdNaQL10JqwEZAtmVjar0LgkqWpVK85SabHs0OZUHQSJ6pWfI
NpUMDud6ls91iWrV3p6fJTq2dU6lmfrhjY4kw6TTh+icxuvsWGe38zYpVGQ2IaeiB4QPQ/JnMXh5
V9AMSpRG/PN6ggEuRe+6XOrvZHma0fuGVev15znYj14NC7fCi+rJvXPv6FesosB+SKO7+vll/Jfe
eZQdnpqJNuSkI6GeHLvpwa3/IrD44C4rDA37WHJ47PL/BLmsR3vVGlWF4aMdf8sOk0PNvSD98CRp
yFGLyf6zaUbfz1psBhMvZT/0FRX8l2wqxA3XpUM9+3P6igXNOpVV/+pBbjxLh4/1p1xEntK9sJWj
/dWHL+HfFNHlWK+q63XCbEAoa9/ay6686zSAH81xwTv5BY55eTHwHDTRZqCe56/c83fbWpai1poN
M5Ik52K/vQwWzXT3PL1ql2JWBJ9l9Z4sY3+UUj421UzoOamvRriYr0flcC9u/2V/o7cCfYviqn3h
gxVNTn2teI8JxhAby5Q6YPup6+9utahmOpnm/ftYARkgMLaQcSSOmJnK9Ic3ZWkhmV0LjQIbyV23
o3S2bHcyPZK0hm37GSO1tX6Pf4aPq2ivKG87t2aG6+Th/Vnete/1PZWtfX2QbGd4oV8gAz9JXWpi
n9F2kntaxfWj4IrqC2ljnaU/I6VrtQqFOnWJKeLkap76OasnTG40Iuqvj/gn5ol5eUSO+Er11vQ5
2rFarjn+zfx7fucUO/mGJjXbqJH9RopdqqeIqMjcjGAsWJYx5HLlRo9W3yAcupx8tsPNDEXZKqeB
qvgarkZJdYjmtuPdiX+5WvI7jSdBoTAh8Stn27G38yQxeU2O9v7hbbiKeFornzVjy1Jc2gb1DR0i
pB7LqxrlUxJ2h+bdXcYD9e+Ulp7BxfOSuOe7aACPfBX/TNU/+Qg2lW07zqt96uiK9nzmR/dqaAL1
zqbBi38aGnwqNBydM1GmlsBv0lfAS5qIBQbLX0qfQUbKKK2BaErjkX8edHSQA7Vj+xjdKLqhiLVv
q1S29W4eJzfShEedFhS88VhgrZeSaj8E3qK5x7h5f31huV0PpdT0gI4GPf/BoKOnuv28Z0uZKeQk
/WxaZEX418HjXNMqviweP+Hsqa/7XN5m3awRNhioz6q2XQY4OuoeMny0i7fUdHpjaJZp+eTAB0V4
BBgIx3GSPk7z1JdPPM0X5gU6HP/yLQwBPwwwsL5XL3PcBMVUbUHZoMKsBnA+clLSR1y9Z8q5W5VK
2R99CLDwTBfvcxRDVCDY9R0kAG2yhsYDCfyBvoBS5MlVFJoGmERPazJQ/BD99vFy4St7LTtUeOcG
U7pUmGam67/esNx09+EtP7lpgckBnZdQp1C4+YNTb11Zylgt49WXqu9+4gESYAivIQZhG2WwCZa4
/gQE4uf0EYADcIK0SdpBGC7UIsC3n/8XO+4KGU4B5rB/T2c88v1z4165dM7dRev4TkYajmy2ggk2
xWnhSyp6/Tm/O9oqV0rPYajz8AfGHeoEyUH0efs8vvc3rfvPcw6p/5K/D3Y/L8UrLYq1W5tSa00j
YTul1AvLfmNQjYdyE324V1TZ/cU+UKTK5BpQCSgEgsl68UcqQ3C9mtTOXwB8/bEKGhlteKNbS2Ew
9lugkZsfAgLSeBifBVrakn7FLPr3v9llYwOrtKzdygWRgPoDt03ziIO5sRc+LMpyb9pwKC3WhB85
UboQAnOBylFbKi1z0jzxpjj0vOxEuG/LhqhydQphuZhexWWTo9QQQHRhl2ID2GQMHSuEoP3Uy1Tj
YA3cOTHKHscc6F8uoNzY8ZXmzqW8soBQ6jzLTuzd4dLhjjYeiVCUKodwUJ5NejREqTUf+RiH/U1M
/fjLIgMoLX9hcTBTiLnNxKgSkKrgWxAlqhL2OX8RrSsSUkqdBHdenpyIMQnVKMbMEmBvKsWWRtDa
t1Hwqv1KeCnikmV5s/zIp7/UnrYjn+D9oUYh5oxXRJ9yJXG75Cg90fB5my1DNCgWTevLRukKad1x
FCoICiyXXqq9aomCQlLnyFeFx6USRnqSNPuOXafplAM+3zUc+aEC0OzZWX6LHzNRXU4cYsn5qenw
m7qYXAC6aDGck5xlNWiGrMyWjA4T0rBueiLBkd+6eUJvk0qFAiZySdUkS0YVZQxpSM/R5S91OVTE
/ZI6QSfuw+4vu0RUi72qSuu3VFkOtQ7GGQ3XaoBCqYpSflSRB3uZXEgq44uQJyBLvAjauwxSPq+o
LlV1R7HcnePxUnYA4w0m8ZKxzncDGiLzDORFvuLc/Rbt8tAzvE41+SifmBVJP1lwyQOZcZoDp6oE
RW+K1lSpj7hcAoWl5WKXy9aKZwNmvWS8T65BKplpPzu6ijWMNx7tdOVKCTbP/6TibLLD1YIUtNXv
Y3dq3Su3WUH3rMQ3XYoPt8s/CKEq7fiuZTVFyU8k2TctVHWJwaa1PSnkCd5nGuhBnAIjv9n1ZEK3
LRrE/7RFj5eHjbO7ce08rWMvRsFIibNV7yZLMXcONaBHks3iv1QZpGAGe3AOMSmCh45TtO7b/KXq
7qw3PdMstWg5I+22qcuHC/UQPLEYb8XMs5W4cdH+TO4rr1ttR9grzfOiCdl4NWLf0p4xpUyz+h6W
FwOYbcKhzosOJlBemzJpXlKIqjinUpwofdKzq/qVcpMdm+9qXwZ/6LjLcUXWXfPUyQ7vcptrZXFr
S8Ctus9t/bXTSFrBu1xtG6ZXfFsXl5ZBkLv68tbc9QoUKczVWMUluvEEsRcta8HaNMSsIn9JpijI
P5odloMMztPsHFWSg8NPdiiNBbeMm+ZJtB1c8q1d8s1TkD918+jB/XOh4Y4WFjVLT9sVSrPyPBPj
lUNH6hxh7dLWjAc2D469MYS2vvo50SDroj+eVXxoztH/K22Zlmu6rTj1W83D4ga4bOeYzVbzOtQv
lCwrhqlQdS+OsEWprXR+27fU5ZFLCOkjZ11fJY+pBcH43Sdn9YL0x8P8tcYmy5hb3mR2O5GeYcws
K94MDZanhnv8qu5PaHPhWmEdcLPHC7nJI1rJVfd9dFkL8DGqe/Iy7awqyN+SeJOpIzBBjK49rdQB
k0i+HfupMrBAd3HP+mJumnyB04DwLzzqmBYOnRw+hz5zo4BSXZbCf+dAmyvvWHLUnX+2GUAcs0II
SMbIwuTyM213/oijBbEpueWXQEnbtEhzu0kOlRAm6gUFZiBTK9v346+KFdEYhLn4zz+RtMxjUfew
pv8l/j7feOHzbfQi7fWWog02EOvsLhW3fhkWeVzB+/I7HX+/LTqe3LH27Zk2GohX7Nt7rAeptg9X
d3b9R62XzYC3HGCyUd+BXrH3JVQKm3LRAWXEY52FN/XckiOIT9gKHllWMu1wWonvQ8fAafu72chf
NJN90Bl/t5cK607UtwpYjpMThzfoZprVcUbuHZF2Vbr1TSuXc2sk5Vk83mzWLxr2+Vqecum5kRza
ISvAjMqtETWek0VdUlMPvDIf0nhWFvRT9xbGTHVFJ3U7UqE1Nk1CqG3qppVV/UwI+tRZeYJOnUf7
4adRY9y8NQ70n/1UzPEgiR1ij3HTCI+b+lTDwIffhmOs6uGPWRB+o4/Mob2iHjXCmt9gBvH/b1b1
cfPVDr+3OYVPh4A1wlFOHT9w3efG/59F9tV8d6RLGLVx068eHCvCnhaO/Gg7iUw1aoTLvbmCILz5
//XkdWv6SNQ0/8FCbqCXpCsMZ/r/KYVTzHlvOHzeoRBO6ln/D8fK+NoQTRatcS1u2IIkdhiLcMDw
1f9HgK+EkTzOooYL81045N+1ZpvLWThCjtx1GLdwS1KKCa8yddnw59hYWvbbZw4I4S3huAWvzLk1
4ZYlS26qn+ebebc166u9Dwnfxyvhsn1WZIgMkoegYUDCi02j/88sXOH/Axzes/i7XlLm4aV0vn3A
q4y0RbeW+0Hl///+/4k7ZQKEiw/zKPy79bH0A4bhs1yZkxmbaeFrsIyTfZgMvh6GIctU9zO9VBXa
JS4q7xTy9GuzzVs7DGCYHmFRlHE2Fi2ivN7nMgis+yLMtXClYfa4FBHuwwyDG5jIrqUWDhZe9feW
8D+77v8z92bsUuXwrrNTeBjRm1+GDwxiwa92zqn8HcPJhJ+GO/3/5ynamHdB19w07OTNvXxz2w0j
SOFCM7VvmTw00HX+htOTEs7y1Anz49E2of9OJjwv4f3/0XRe24oyWxR+IsdAUYFbclDEHG4c5oAK
ooL49Odbu88/dvduGwlFUVStMNecvNasoDC6cAX8xPhv9MlXct8McCECk+jek0HCHM7sytNEVCMu
sZh6TKMKt0oIkmV69O+CjP2exIaxJumVx15Grlz734j493bK/cqI/Xe/jEqsQXl8etjlRx6nrCt/
YzDiakQh2VWe1Trknfh7E5gy5XbwakPu6bHnPZOrENWCrl2GFQk3OkCej4wqZpIc9+aayKCUp8rm
o3ShfuQRsaiwgbeU6WvtreQQnpP0iIxEab+QxhPg5yA5gcIgkt/PUUlL/803iiOn4+nDpcgzoBGQ
5Mg7h8ftN8z7iLN6dDc3+e0xMTE4pBtYH0j0yzQBMRxCIS86TuYYeWDyL5aUvAiR/Mj0JS0ve1Cq
0zgAQvzwyOSLf20UBIl8XctzljN8eQwyOHhYX7smesUGmnJLbjwnmS3/fZJoF7YbfZ7yysjQl558
7GU8Z7HCongfgbmKZX1Jvqx1j0R+iol8cR+lo5pdgKPKRkJpXSzyX4+YcgxpGAE04my0FvYWAHvP
UQaVGNZUMZGVbMng5WxvyMXkO+ROCLs94xdHgTwOH8k1STn/fURGmXN8mVPleFwfYDuJHHQfNRbF
5E4TGJ6YNisMFiDfWCkvQCvUuNgXNQQPi/nHUFGJ0iQElgVEdT57PCUeOmhkktWsZAx4rCVl1tgV
ExyaR1JCjocaQE5oEK8J4571TO2dLW3xSAwXCCJndOHiHT5hEdKPJGq1V6BsGCEtm9cYFj0GwOfm
4zRRMMVcRnoBd5hwMnBkKO6Q7gONwaR6hh3w/1BlTGHJRWBczjg9eZ5b0vyr01FmVQymjcIqCvx4
zWvnPsPK6nbMdAO29SgzOzN6IawKoKJIduzz55Ibqjbpl+p2q+NihDcxXu/s34a2EytiQl4emw2T
nsmH9Zxj3/t7IyZ0L+9jNXu8ht0jezCI9vD5zpSUG2QyYMFXyBU2AzrwjJs4E3sGzCFVB7M0UnvP
UUuLXnA3lLCaXyIqzN64ns2Asb7CMPhOuPpn06b8l1j/hhgrfHeS0hFWNCaBO4NT39wS0VXQQxlL
P2TSz/02tA0Y5sBwcIzpiCcVi4DOT0hoQv/wdjFaMKjIqjivDdRFI2EYgjB50jrSWu7134THW3dd
vkuPF4Umlh9Zd3lS2FRkEjC6QAoy62N8gqgfQJBcUDZlrxXhsqCRNB/Sa5rBAgQ3OpYh2bURZBSN
M+wJIf8D986cg7PH3YuFBHB9weF0bgZz1MWCC0qIlv49V8LH6YgefnVd/MhG0eezsDsB8XkF1Yzr
cIMQCjFeMVHRy6kZoBdcQVqOY0phA3PaZ1b2PptmY5DRuB9aU3CuSx6OXAgVE7RH031GH+/Ly+wP
+A9dAKafx1LN8FfQHYJH6GXDIEKj8JnXhN/xMDfMSFhq1A/C10rDz3tYOxpwBh3pKAqHMGXxKOof
xRseT0Q7Q7xg8wz4/dTFCOXiHdhDNjVF6+RHCYE4WKVMk9WGisMUHQclZhBwLDVgP9BbElyWE9JO
hj9vCw3jgnLOhsMEhGoHI+Z9iqRYBoRZGuDx4pcLDzI+nMf4wXzlNHxgyPA9Q4bXTZrWkHK3VkOa
zAeX5hgMzraz+jOmWOCYktMRR8msQ/f+zXc185HBi5IzydyS+4jn8bfdkLEkk9+HYVrPbkkubxqW
3oh+Zr1EhAV0pU3KtCaKX/3NlMKu+Q22cjkQ66fRPf5wYGMhkxjG3yKfrO4juRDuBGsbN1LPZHbN
JxTZkIMjY2YykTsyC9OOxuIZc9Xbnp7C+gdLHgBPp6WfDS4mn+S8ciyr399cbUgdjMLpFJqzkkbL
zE0UlgsyQdx4I2bn0kN/6phP6ECI3pnBu8eC5nChxoKhmXOmiiOpeUC4mjQgRzMiF3KeB+eTawHK
Tm6TN/nZz9/ScV7SemNB8nimLS6j1+YzM/ATbxMIW4zdbZJt7nCJG4Ns9uiBzncMX3eYnZ1OMnzN
9Xgdf1cIlDrwvacuimBey/tYZ4+MqffyNfu9ayBoIjk+EBAN9xWpQROp9Pv8GTV6DddG8oQp+hZU
1Cj3L/FlRLYbXNcIKQnQZLV1C3SPYKtLKYqr0ruqu1hQ60QKkOFhbcHqIUry8iAnhauIaQrx5jci
KDeW2JeXASh0IdRHpYE4OjLNlz6ow8E96HhvJ4FNgXT9JTYGEPmM9WE2k5uEj65y4MxH2adcyNdd
llnMSAmL+W1HBeemg+u7uqp7wVbAkEKBpPSD1vQeggwISyCAwAkJKFouwSq/GZ3dlCgrF3cmHe6B
c2DZEq9CHIVi/TAofdx4hMVF9/oH/+ko9V6u1qdwNFoHiGWTw3YB0tmqlyBf4kI0+rLhcYd3VMK3
/cL3YEcI0MF2ghyieDisHTfr3/uppznmCfTcpy+KKRePlCCwOjricXQJomPTiGmKAgbIvA4ZPU5i
4dPkmDhi5V1CI770ySGdvG6iIhEktKpAuehHHQEOt7ShqOEhNJAl+bi/UHHXg0uAbmqoDbNevUh7
naE+0AeONoRMdKgNhYby5yFygvxKO3jwV40hi/DUcM31oSOh0rwnR3c8h/BD1Iq6EZLE/W+/Cq5+
w6t6nfAcp8E8CyD94Os8JHYzOkffGNrjYTo4Dy+DvH+x2/6D1Bl6DN40c7t+EXJ8dI5avQcQHK8N
V+U3hu4yPkfP5B1TYZcovWL0TD6TdzwVMstrVIQF6j3mr98kGm5DUtZTeptWDy6B5BzloyJ+jPK4
Obsnm0ZY9/LRbXRaVr0UeP8iS+SMda+I7wn/m2xuo3tyIjg8W1MwO4KDlC/S5O/v5DwiVZZN0qSc
pcllf59kkx/gxiSb3EYXZI/TBKK2RZqwV25mk0uiL56BoVt8V0BYlZD7S7nKIy4290kBt8aFyqOd
MfxZ0uPXTT6rFqdJY7Uez2+zmqqt26x3m8lPvWisbjPivDPkMY/kCI+3WVHZy8+iYqfu+LW4zubd
MZo17nmmDBpThKfM5rDFp47inWeqKNqPk/OsNdD6OziMSbJCND8oSdAhin1CHQRld9CIWr/pJQ9I
dzv9td8dX8BE/4awKw+1PtnAEBKW9jj5CJNHp18P3qHaLxx6a9jpK2PYadR+Ug/UfpU043ZwEKwy
PzxjlHSIhEffEcgw3yBdmvO7FXRtzUqUAHp1PkL166MMYGlAiJU9qCd+mrHgk3nZ0MOBJoHd+evI
Vs0hWL+RfS8cwV/nNwKfxfeyl96T/8vn61xz2IfXjhjpvEtThExXvjEI41i3uRwqX8I8nLArwA/2
lnNoTuGz36SLxg2E1c5tLhlOzVFHhnNojpAoYpMh/+UASoVJSrGvYcmGEoCOrY6SHJwzJwVVTZCM
dgi6+h/CWn6T3edKst1w5Mh/e8j+ckp+Cwbbk9aCQaQ9sheXEdD1hdf6v10QS2fGksNTj4pgj270
5dRtMiOjfF6w+5s7kZmAQ5kCiPOB1n6AWD9NufmEb/bsF8HsPEm9LgiSpUwcDaDYAsvm3A5sZ1xe
bgNK5b9rN/hfa0nD2C+fXzxgBXOwB2yR1twUUz6cptIoaRpSZiI2RJpdtsjJ2LlCUIiGMDh8+REk
tvzmRLRR9r5DMC2XFhQDFyR/AqQh9d5znRl0HcgunMiB23AOADAu5vA/w7o2gpsIGW9fvinmTGFb
VI6mcjq6fclI3MIlKK0QfAT091zzy84GnNIsANM7CxOK3AIa//qyuOlLrknTCiinaRpCVqVst79s
kz0ouZdHRB/IZ2ns3QOG/e/w/+8M9rox+nc6OeWZ/3+5ilxLEO//nZKD5It1cJ9yjamcCYUOT1/S
FXMeECD1vwazHTURDpcD5dv1kqfFsf+dstw25AYET/8VzOfZlctJC8kPcFHazNHvLfzu0io5WFpV
+hnt5P8JDGAA6pHjtDiMG0yn8j0NA0PO9xUnlzOwEvz9S5EcP+tAWsuyuyTDLRtkF9ksnOPyiX4G
xcEHuC04B5tXCIstBZAuW+UCHE0JpHTtVk5N1oc2yZf/zrO21zwxOde/rcJdLupkwvItKP/7QW4V
hD+/BddPKlwOPjlfSPT+tY4umZOElz3+vvhrp1wFDnSuh71AuvvnP/mUeWSO1wmwfxeW8PCHhSCX
yejBvwZY6+Q7B1sLHzjtvITS2gtc6nJJ+Sznv4Q/bu/ni7T6iT3+/ZxW0hzZA+mEv5Oxx18D5Uzy
c3Uv4SWUY2B9B7saAgSQVtLl4IekGoHrgLumM/4o3HkSl7C5BcXiXtEXol++0V/7yfKyEYg6EH85
WYqgW8q/TajQKangEyQ7pxAJS3TaLiFUlHI+zBa+4VsMCS5KU65YcDTF5VRXuqG5pVVckcOgDfn7
y7ewBw24GjWrf/UZ6Uqu9oOjXk4tLbxgc3Ftbjvl879bPXFFqOi5CkWL7CcdeAoBO8Bgzy7/fssn
eUJCd//yEI7h3yZbnge2bZvzJo3lVmWj7Ch/5UBcH1rw9P7bKmUK9JlotcpH2fxf8zke/PPfBmoO
OObipCs5C5YrtTQWdbVUOkjdBM/GSUENk4bp/0z+gxvN/f67IiWTEMb/XRIIBnfsgIWQ0yK+BwqD
TZQ7yNmoNAFUAvKYCr+OXQNqQFED0Zc0OiEZThNpzhVNHSmoV7cgPtKv7AJpClgNeodTccLP4TIF
XPpAghaAw8uihgWwCDgQPp8NFzaVJ/xcpYseb12HCpq0ek9OSSVFFXzS6Er4qx2cc7/ZRskD8r6k
dQ7rUwCgv/OOUgOlit6t67UgEv+Fv8LTTwFC2dR/6mkEr98v9x+5f9XDLxWAn+jy7BVav5t6Zde7
DyEOyn7hU42q/rtyn78QwL9WxumzV0NLCnTAq7glF7wFpQJUD5L4/BjOoyC7NlnfkmsVn6hF7phu
ZwvBJwUcX95O1JDbJnIW/BeWHM1wNSzhBnxYvvIL0xtyz1Za2qViU0JqPIHekG3uFQpgZktrAEYl
OOCdgDahLw5GSrGpHHm8rU707I47PAAVRKtg3UGh/pBBAIEC6oMCn9IGjtAEdtIQ3jG2r8nwVi6s
ZdCKUIiScsouhaBj9JVL9BZB3P39AZYBaEKBc/lrqZQfFSB6nJsK9bXLjXLsHUa8q0u1+6noUcrQ
BENz8yhZYU/qN7Ob7PNrAGOgrh6iqxbuDHChLpgCeCkc+uv1dDuomleD8pvcTjZMaVfN64B9QCJ2
7X7HoBPAmnM/AOjJ3BdNsrIC6wBkkavQEghAg1uiuEKw+uAXKFiimPSJeIdNycRaYiFAdqV84goP
LrWpV7dQHf5wiKrIgTQH8AfYETKF5BoBWwCaGBAoa/0BJ4Dwcz1gKoLUePZSzYJmi44B3wPypp1Z
xfhBjcfXBJMMnAaaMaBulAEw5VEVJWtGBrHV5VCwrBh2a9KFH+07uh6N4Skxhmofzi2DIuDdDQph
YKfLCrEN7U9Kkmos5CWBeQLwQCOQQifqpkBtYrJBFYcmJ4C7jqfnZg2JDGA3gBdXq6vaOcAXCMjG
nadbXH0s5ucuh7CD6BbipLDVUMJDLSqJv+1JC0DB/UC8t90rKFAwWwSkVSvbwVeZgTOuzIwox8e6
UJ6xq0GtgcEFm7z8VGYNh30hpMwwKN8zd72HXPtzdRqKlV5lG0XeT9XMa5/rgcZT9rejtkKzpjms
duIJIAeXGOEr+u7gIngwm8TprFycg3aczfURuj7JK1K8NwzstQN/eU+3yKubKg7MM/jNjLCaoCQg
mr67LCZQQTwTF787VAMIXtwfHlIV1BFadCiaQbQVYBuim1a6s8yvwpxUzcknGeyXRAcbNnG3UCQN
DK+yCdmFGZBHdVi5nSG9pow/uwwOi6AxPW+u8adHYBYdCfNLjR5oZernKXyK4RVSYvhSMg3CNkYc
9T0mmuwFtIjUb9+sL+FUsC90HoynvzEf1AQOBRTXJ+0YVPLESH5gjmvrdfygywOrF4XiSTa/9R+e
qCxDNUPxJI2z3iBXhGGgQw0C7BQgevbtDFkb87PtJOvYSE6DansfF0hxgTCGQpGFBZtnqyYlqNMp
DYX0owRdNa+/Tk3Wm9JZbNC9SMIv79sW4U1aGe8l1GrC55Sh9KVVFruh9To1JtSV6E3HgJy9idiF
+UPeB/VpcMoIhMFRDcIUSkEAU9T5dRi7KCPDGm62NRPW4m8rMtowiNkNlN2Z4/vpvEuR57zw+Kck
oERXbi9wFbBCMOFv8bbDd7+NM3/Zdbd3SEWDzwCpJvuOO54ufqs3pIWrLpVpWM1t2mU1zn4Fx9Bh
HWmzIn4J5Iqgs3mB2AcgHax4sKBgF2270X1/2RtE8kGyAjIrqGuDDtuYgtCkgvbMewKx3vwXU0K7
Q1kQ5/C6bcTZlHU6nZ6mrURJbvP2/tkwFV4K+g5oM2hdmWfNdPWhMVdhzaPECPTpWQR4pCxXak5L
gNOgX+Z3qkV5t4vtT3cLlAsBuTUt3nT8jhExJKjFr6yIFpSJnWuQAgm5I5PgXIjZUsv+gbDYOlNi
+8eU2oEgVYNQkup7OJksxYUmtNjUVNxtTsmrZZ6S7/H2JCjMkLGeC4pol+kUwztZu9rwDpA3j7su
thHI3KWWaMJYlQ1uZ/+P0AK2Dh5JmtsAuSExnGuHalBPtKO+UxaN6XfUXjQ3b8A3JAepYmDA4zeT
Lx01MfqAFQ86h8fqfeBjdrI/LEKwg2dWh6ghYHnB75hnxttEJcgAmRP6KC1AGcvXnk8fYKokJ/k/
+AZi4hOY6s8U5ICNhmMGQXmiAY7WzwLFbtnG8dPLes+e7r4m39nv+MX7B1wyQ70HLb9W8CA8xBTt
rVFk/li3Yba/LD/Bh3iMjoSjlpQH9EUm+ajusX2APIISMYEQX+zs1WG3p8VvMSY9ZcBjfJIzigmj
0PnH7/EyuUy6A0iCd+/NI5b4xXWW9W5MuBB3g2Sp3cvZUUQXwqXFPLQzqaULZSl2TUg848UwgTSf
of/RKU4yfyTZKHZh2WtYNcRCzzD/8iJaCiNvxy+04kgBUU3Nu73Q2BlxvNl9/4HuAq0BPrfP0rfa
QZm05/lIXwD5hSkL7K/xczQi8rN68o2rIJ82Jo39dXoZf6eKh6roRPdAXA55EoSfWr0s+c7KGWOC
AR18Q2I+Ve8T6PN0B+IoUb31GIPJQv59exqv45yQ13WE2kwI4BnJzSFTPZjdQ/k1y2nq5iImX6FC
f53Cn3g9fOa3A29soTt63Fymc00m+Pk7zo+kl9zzqp7/po/ZiwEbI4ZH1oopJG4mjegLxECqdqFi
obhuuo4/3fDTDipequmdHkIKDQES3Wyi2Ll6T09vC8oZ1EDLj919oaEKlTqIZPPD0gr+q6/HRnAC
RowbCXkqIIMS/JHdWgP9spUMpAcKds49D89XNAPYDX5ZMHxmE3j3+EOV3vjhFH0lyr2HJ/HzSXeY
IR00XkNXvEuP557QMZnraSOq5uUBOl4mY1At4OCobiI3NlOgBJikdiN59OGhPI0vqIt2fTIeHqDw
fKMTy9ThPkuwaCi9x7QbU3dJSGXX8UgIRTx7nvb3ILMcLHQti9dz8x6li9uwmL4ijUjKsobM8wrX
uWMwi3etTAfP7HRhuLWu0A5Sei74Z+YVSCLd00OmbzVZg72j2oRe2dYsVdQ06NhFwu+PaJr5RKiK
wYdI6nPJsOJP160nLffVA6LlNYa1yxgYFWbt/7vGoR3VlKPMkYT4TZ+wiwBRmBI/dbrUTuzpAl70
O6Vf4KjA8UMQq0PCgSMIw864WjB5NjZfiCTmal8ZZJgioIy8FA5NuxnDc95KjNEprPraqOFciTJ9
XGXfvThtzDxY4nCn27BR9kX7qr3Mo9xhEZ2pDacT5qPuQoPkp4fLwjuCoCH6srr/kmnmM3m6n/EX
zreoZTeOjeOFNRSssi7j58XkACGYqAAi/xeXHXvt5H3GVob92o15XdvM5HNlDvl3pEwycFZEDXvL
qxkC0IuN8EtuEJirMCUyq21evfWAuaRxDfKfpYVvBgYRQQO4OShiijnhtuOZfAcpvDfthLpVc1OR
SKaToteg9G68tdF9yTtJFQbcUiaKF21KIx7Oc/CG+ZKnxWMNS5T05jcHjkznW/NKA1mlfzDxMrcD
WzLCVEEaXCYnIssY7qyT/bfV8DqarDffX9AdnwhGIkzuvQY6PBCqdyff7KBj1n+RlKQYYgZ8b7SD
+SXozDCRQl6892G9ve/o3+voWZpX1qsJ9Sfv0WNEDbZ9GdTb4tDdtiJW5tuKDi36Laj5oO+l/0rO
GugXN1/dB1gFLmWtHsys9DcM523vs703olu/Na/mGaRP3VEH0dBjN0oHzAojQzVbMBfAUnzyv0j1
9iHGZvjpSg+CQ7AEuYTJKJPQnDKku3qv4AfZCPA7/zpkGnmsymmNL2vmXrg82xoafK4GhfJ9ekEC
/Toj1dyH/gvYXg5xlwvpy6DcriESq4DQmmv+3hE1apia03s7Z5y/bRO5ERiMJB6HKk6YrV5TgltI
ixMOzAc/MjwfisLYLKGDs5tUaBwGcO4TI7l8KTOxqspqJYD1ESuu5kwjvIsQpSpJNyBexi73AwFH
Al+vPmhqSveBeHwD+FsO7Sl1Di6+Ek5TFuYN65O7j4G+eY4qDwWN1ZtIDzqyXjU1ttcFnhKAWTCH
wXWCotSF1PoI0MR5X9pP50FlD7Vjg1KFOVOjwIsRVBK3uQH9B/3empHwBVR2BqoO9noC3L0LBBDK
fzC1F3D69y5uv8NvMrifuBqJxpzhgiqIH+6n/xir4OAw1kBHCrtne0lMOIcADPPNQmYMnW1ckZev
G2aDkASqI5B+vdwmKD0cgt+s7r0mvLcXRJl7bcZmeN2wUJdpqJ8cjmQ0YlzQYW2np3pX/wbEnNX+
Ojr779E7froseHCcvJZN7xzr6HxP5KCmR4lQo782zG7tcuX1Ls4hLief7J1fbrXuw6LcGb7gW6NV
ZEOauaX1eTPuMEBkZBFqypEmCnQX4kpdxBm7k1QkY1Uya3JbPbQaPFgm79BCQJ9CedF39qIQ2PmM
VfgbeJGaBx05BCtdABZheoMea6xHVdByO+Tt9B7x3TejomYgwPVPHRgMv7a4ocgj3vsMGbty1RCj
iga+j8oA1w7yyhYVPMIdSsn8QT+oPlKZBMcYSfw+d718TPkH7GB2HnyOOTCkX3AfwngFvsVSvSf4
meMPOABzh9lYpRMNDnzzkvxqrvDZtcb3hTq8xleyV6qV98knU4MK53U/X7HmP6GO+ZAbaQei6vik
VKQYd1X3OezA8UXjmFn7P8Cb2uK+6bwcWDLPpVkfoXs0zD6ZewAu0EfwJHKrs+OO8V9mncUJQAVV
wtTdtkyV6kyI42txovTVicwyMJUm72zmkY7PjleUsM8JikDmaQIZzljZk+HcMhW2ExQQrppJWuoa
dO7eB7JCxNfBoO1ehd2+WXcogV4Ot+Znk/LYHTwnmJmog2i1KBgUiO+cRk801rRA83oHestj2jvt
36AOekwNAYsrFa19NCgK6xPcJ63FLzz13uFPJiKCmqpPtUTlFDaOYwPvFDAXLDPVstgWHU9CCgeh
S4S8pAVZ1vyyWieFT7m3S99v2r0iVL/WExwP3CLgbIks5O63DVs1nqr7JmCB3g71Q/Nq3wWoPWW1
MnTWCNbmh4MQ3nNcB1egQwEPjJKlK8z2Fse+SDJkBN0g5sVBs4uDErHu1TgHCsnP+w6Vv9Vnm1s5
bmo1f2F64QThA3YtFbUKBhi+6hJLRPw/Jg/oqsLOWDWjl1/DEfgcswxiEfKj+9lenWGjbop+4U0b
w0vwXDyigpRGvE4YHR61LhDd4w4yiD+snpR0z5pDlAJG9wP57z6OExqdFYimELSTlQ06GePPYP6f
PrcYmkl2D8Rq27Y0sF5UTFo1lVxw3mgwDsL24d4g+dxm8zWjmfQ8xvQetxaSbwoy4eKG2g9TVMN3
Vf0SFQyqdh8W9hGMiAVFc6xZmf3aYqp+YAwHVPp3w63RR3gHXWNSQpX2tFswuvAmuu0+JIfMp5M6
zG2iZpCVbY0g26K+8NCc09P7EPOPWPI7yX1rN+DWooAid7J5AZshsa/Mbax9yJgfRIJcG4xarw45
9eR1R/yMqmGdYP8Rik+04Ihlxbj7Q0p7o49fuI/FvRZC12dtdk52c2D0blqvfEs8IxcfzTJ63Jgy
Ii4gjj11weCsNKBo1nc5zIQScUmMoDmuw2ugD+sjHM1UzSDrc+3zUJB5hJYiwJiE+5FnPQCjVqLO
nc2vU/o3HeOs56uuT5QzweA4y3ul77qLh4nXqktd9nmVk8IZY2ORdHcwCye4WU46WRKXzQ4ZeTkS
xEOD6e/ex8fGiSYipiQ/DwasW4THvoQOOYVOCJll8+fdjiRcyTsQXYaQGs8IlUtYoxoHJVApAiIq
QhyH0jEwBLW7aZIZJoSmExsl2adBXtVdUOiJ/85Mf4telD1OLr3ynxMIgCi38PXi5+REIC4owi52
frW9wmkbwfNI/ITAstv2sdKbM1za9Y7iztMe13pGnOKUBw1IxNduDnfe9DQm4tLoVX8xGfVvulh9
+4oJHMt8xyojeqZM7sv1ogbWBMppVkIcYn4ITTbNh1gtd9c4lP3LABMdEWOMWV5NH27kMtajE0oq
OAmYWGLYjDtQmWPsYEOKdud6IAulSc2nvu/uyUXiJDPWsYnnr2kxvi66B52XGu+fClAKAQ93Nbqv
KKPUkxv8PT0lIGAWtt2bn2F39U7LV8e57LMEypCxkVnHG91CPxF6agf1HLPqNu3sMZDch/OAVOwy
ae2YWYvZdURgL8APNym0TV5EZpNs22SC99JNAbYOUSgKxrbn8DlIFw9vDUaIcI1L6CUU9F4CLMVT
4jUuGZw76Ie2F6fkKT59MERsYpjGBrie2tM4ix8TDx580WXg+REsppzQiB57sGkYT2B6k6cFntVH
stXR3XL42yBYEpy8d4Td2PTLwYukz90DC93rLpphZ/gbglyhMDchZPMhdoNRRR6JNAlgRA88JGVE
Puq0oIPagUGxkwn3aIDv1HSIGUlICDnnA0T6FgvGbVQFELgwLXfsu5sPWz4xW7AGbQKAJ4u4iu5f
LnbLPSXww9p6clqhEJEbLgZlOX96Hb8JiIk6GYca6S4xZ1ba5BuxxKcr1nBW+PXSiEn2y3KGbBkZ
HvTWxtR5El8vxsS09c2FLM5ordnU5ygYbRQ60r/gN6m/mhUTCn58UjhPxhnTvTkZvFYG3GArRoyE
qrEzce3hn1lWSx2YW8uDMRoeVLio9RWzYfzyT/YY89XNqe+AjudQbPN5vW8NbrPymG/QrmMqeLVs
+uLZI2CC8F+FGQAjWsiKChEwxA0wqwPARNsTC3WPywHnXWEqZ7x2s3PUGD9HADEXmz+/jcR6Umgp
UPoCywBk9uwUkM4fa0yJs93aqeEr0J4id1f+nLMaNtCs3ROWKofKy3pMX77hgzGLtMlHM8vlPiqX
pyNEsT5En242KIcNr73o7ooZsbriqA++Dqlbt7tFCunY/sCw4z15XTERWJiG1LiL2W7EkEac/Y5U
GcOyirlVU7KrbVVbM1uerC4wwkFbBioAuCS121+HEF1tfTjplLAQIY0LC1/mNmuvzKxyymzZImLV
HSEwwRKkku4bXMMMGgnCvyj4qITbqBVhhmEpieGif++0AX3FwxVu8DfEckXwcdTdi0BDuD6gw8gi
xDqgO685dZO4PcSc4AyJtR71WGNQjR/4loOG35kQAHZvYe0/57n3hncG57OFHlE77o7W8X1gQDXx
dPaEb73KP/PK32Lokqx8joeUO5W7US2U2O0L4XP7HL6IY+cWCxfwnIqSxJm6qkADjHM4KljY4Bkg
SrA0nHnTY0ZWYPPnKU4eo3YvRZ4I5PtG4a2b4Do/7TbxAwr1z3HWa4bd3Qvl4PHHR16MSs2lQYht
bXWy3geq78zqklWJcPep1tmkIFvtMdCswZvFaaVbWCu5h8YHMY6flSNt/LGKhpTrE4A1+u+QjAhk
dw5Bv/UYy55x2dAtIm1B5l6HEB0T23oPmt+wjcAHRe1/YZZOUuJ9o6QEb9nyiCB7HX4HLKDmZYk4
HMQerMf8+SJOJ/GtyxjrUYMjAnRaayCcfSmqhoR3zOv2TRqHbGxtXY/fELv8tdAkkt0d8Da8KChE
9mGgepoFCgJSwjGIkG3XftrKzgBIBXyMEA4i9ME6bky+y2aiLk9uYZXDasKTYfVmRjy+WNEppfUv
Y3IOl3F7q2HgkV/8m5DWUe1/ok7wTRrQkwgpycXtzr+rbMxy7zf7t8Ntmg5aEctgFTiE3ICEjzPC
+QKCI0TI+vcc6JgEHaLXPD0xDCCxOI+bUTbsHsiyglMEA9UZlkde83JG2FR1eDTOekrc3AKxO5I4
d8v8whSWb3O6a3p1IwY9WRZWYUwfZoewsyh6P5snbBKUx4unqhD1VlQcN5QjYBMdP8d01nVevEjv
6Xp+2rGSTLESiex9Zkg050x98J1B/H0lxSkpd0PSHuDOKrgk7/1sCt6JBSU7gf+Gx5IZm8cyR3B1
BHKDLCp4UGJtFYicS79Ovkye3Y1qBwNkNHG6gV0SQQC64khpx8WXnD1kgqjNMlQrc2lsMEtcVYgM
ZckY4KbdHMqj0YZC+urLyOnY5ZxlSHO+Q4WlcQQMCTynUFoiFsVyTtZd8/Plw4a0Xgu1rRFRQ9kl
oR5LeZO2rbD0D2SR4blrT6kBhoNvkJHoPptv1gnS3CTkzxjxNHawUl0h5MbNCikQ8oHRGRQ4q3LL
wJTOtyGEkPiYV4ID5SBf3sGQmo/Ze0aVLqi4SQpq2W25KLJ53WeIS/H7SwA1CEx3Jp/oZF+dp6s6
PwcSDVRniYiRUgNBAh6LRMei7X5Lm9c1QibSzdxzWJUu+SKToOTgjc+0Vx2IZh2dankyMb285l0S
RhADtMljXP3lZnWILRgmLMdERyZgjPpey2xxr1/zCadNauVdi1Rf1SQK7+hEslgk1oC7gXqB1dPN
xw19B4fM0gnnvEO+XfIjgD8pPO2Vzr1HjG+vUohpnZCqhXFpia8DovRw06n7tYs+SjZM6OZzy1R0
PjymYSlRRJmISlesZLz4Am/bIcNFdoxY2O+fRxU1cA+Du6tOW76imP41LELcP+viYj9jXrUwdaGF
GHaWD+s9JOKLV3ZekcIh8k0Qfo47gy3vtVy8V4kzgyt9TZpOi1mPeDl9aVRmeagvroTCYK83dbcb
SSgRqThSWAQUrSXkPPP1EryG2vHw2ZUUaMgZlBb8dPrVKyNE64jT4bmmB0bedbx7b4FOIV341J0f
GUxMmxSmQft+6IweUUvSKjjaZOTelJzIpNVdEGdYw5ayIAKj4gsTenhC5iGKv33ScKoPlwNcqlM9
OQ80XkCWV56yzrQGdAm8MXYgCyCiNZfeqfDvCGViwxvmAb4JH1MG8GpLtVSSyohgbMgrXTdK22GV
IRR7+blFrPSeQTH7OqFha1irUDA417DytYBOPL5tqKP8art2WjFLJUfZJ1sZdZncHn1ctuhBxRgA
7KERUWwJ1Q8ZV3ACZuYrI9RIbaal+5xoJpW4iqtbPE3CXGeTlYG45Sc6tnuU4cKQDLPCllXq4RVI
btG1sfA+kZ9bx9qSf9qaqVY894fzHmIYYh2QZQPRHBbDc4eqXhQjrc+4kdqnxXuFo4/Bj8fxGfx5
+ortk+tDFJEcct6v5viGJOdg4w9w1NHEQsiqQNd+cj2cw2JFBPZP0/0cdpad4LfHSWYqG1xXcgRC
BnPWONwRVkqtN4TACMrede8d5fC0xBkCT4JvzP0amh/IgeLaVeDhJZ562C2Zk64se0TfKrtptcjH
/0LD0kaY2sWTuAjwoWB3HYNgNJsh1ezuZV8HhIPDeqxacQ+qMyoPuh78peMOpFCALn5YLid050jh
GgZpAiVYT6AlYlkQ5FrpK0usqnrAwEoplndvG6xbdj65VH8VQblRj8/gNqJACaC+/VaCXxbdQGPr
LnoLw0ayHn2iitUeVyrnrdhWzMdwyuzIwpUmwyfWPNKRk8IkwUHisnGyQtX6HWWIPCNjcrJTJjZe
KyzYp4tMr1OEv81l/7FBIQssfz3QCNebBWwEgD/BLqzNDvxeQ33OTMDLXUxbBL17I6z5Gpvq0Niu
Z0JzRUnWCXpKBwU76tL/SpLa3ttV4ubg0Wu6nR6TfTYi+EpAD0VyfJ5f8AIjA4KC+l1qmV4xZWiI
D+BnjM7UwLRm3dkdvBgvbNaHzLjH2lJuAbb8j6QzW1ZU2aLoFxEBCgivtCIo9t2LoW4VUEQBBfz6
M7JORN1ddc/uFJLMteaajU80zFJbvyavIxI795x4TDSr4O19fc1my+t5YGf0jACMuR/3RmiDcUBL
loeZtgUN7h1zzKwHm8I+M835rlsb2iYkswXP9eu+bENSCm570YMydrkI2t4CIqe90z3d0+gQFDI0
GOlucA2ErcEI+Mxz41Qxs1H/dx0cXGQAi8ZjCVNLTFeSwCepyWrJfVigziju7kNs0Gw9gujTx2dB
GuIXOaHr4XLchp81Hh4YCx/oArm/o9+5JliNPoi12ThCuyqeaR3yjZ214Q0FEP3d+3iYEXuFlgMh
no7WUnzFL3hijIM9CeyUweLjqiO8RfFXux2f0fv4itpzfX5f+wvmGWsUWeh4UDGmwy1mBaRh9o73
ITZlw6/C1VCsaHoxX24PQgUCiR8lHw9/Zicxu2h1OZHrBSO3gSwP43xq2oo/GMPBBhxZ4OIDUUmo
KsbPsIO60NE54ge6qk+/Yc3V9ZCpTj857Wdq68FN7NjvsXni2IbKKWwVuDlvG3vsZbM79OEscGuM
vxoSeukOhI9qZ7FXg1+nU44RByhnpc1cKELoaLc0YxC1/Mxa8eMDQAjRmbjqsLSPOFFjXj1mauGD
1IXwAk7WTo4S5ieBfK6h/oDzxrRV8haylAMl64vAV/cTpunkQF/fa/pLRMhxPiIxUahekGbd57pf
evjqNW6IjI9kArt0+lPiI20MFu034RndBDOOuBn9gc77hE55+ZG0kfcaF9vo+8XAmByEPdnmlmTN
oXviTYHdDrT7jmlcAQzQ2hnPOM+6rzgIAkssv+5kJ+hCnU6jKlmmk3opxn6VW62N2WO86CMOiPB0
DfIAdxYLjNlFWUh1hz8EJjB0d4jaKOgwukr/5YEWmmNiN3s6aA62HsKrh3J1aIbsdbA4Y4Y0dc8t
Viay1LC7YO50c89VNMWeFgy4sDHEoiXHCUq3BdCoLW5ramAgosydgXYub8PuaH5Qcd+HBfE7JARE
tHMk1FmXPDLpaN/TH8JFux6XIKnQ/kRXLnucse/te3tn0PQZp3tzkn/dOvyduHMzprbqAtIXs1oY
9DxnTK7+KQfExAyQ/MZd8OnfuOemReXhdh4DPvp8C25Kt2XsApyyHb4dBVwFhYQrTR4xjP+/wUSP
TLG75T6W0/kYpnTMnlCNG79POa8RXrbm00d8KY4iP0U7a7G+x2WkdFMRK03uKT01G3TCUEDAujlp
JMsDqvXhg+XUd9oACTuWMOTO3eDDG468Vv+5g2SC0SUsZ7j44hDH8wZLDYTy5xp0Qh4+Teb084Q5
IH96zmDbYEdSIXYYItbUUaPx5ciTESYvZVSCCObwzIjYFyE24rfB0mkD8ikYUDOD4dY/F3wuhf4s
Qbhr7ZGI2YXtE9H49keLZpSSlJ0wAa4WiE5HsEmol5hMcDEramLGoAqRC84jKlyCBGm1vsd39DTs
nRHj5gLgG8MUOwoYkT5Zu/Yc5SKxv4U4zNhcWKcbgoQvoJH69DR5hAjn6ygzNW5HctDt5GCwRwHq
PBf3GfuyMSWIw0rmzMKYKAuZh80TwrgJ0A0FleZyY98BvwpuHXe/+djaWLFO+F18AdiEFv4bw519
jweY7x+EZWBOggY2BpMyAikf9mlIPPVaB9n5QdeDAV78HVFTx+l0MGo8fP4SJs5oTHbtxvstJG/W
HQc8sIwXsz99VCGJDHr73gzGmxQxD/78K4qfrIMkUvEeEcnx0gbqLgY7txA7htbm9Gm58hrZi9bg
dN+fD9wEOUjHcMuRY2aqjTEA+YTIk4fljnMM3anER2hMODhXTjllzKmj8XxhEwc+Zs/BORg6Al06
U5Dqr2gUwf2eLuWCGv0Al9kgeZrvIxaEbmOgD83Km7L8xYSe45NxgBjuJnEdwnDdHGKJeCpkscvb
kqnjGTCJGlbCTRgMmgVBUYXj/pzeFHjsHzPjMwUdw8DR36sjGd8A0jNovo6Nm06eAeeal0QVOJY5
VIiIJTZg/GbMRiVg+GppZXRDAPjE1ndXMxYNsr2tXNmO6T6F4pYIdweGq9uMCndLxB5GXupcCQYR
zk/OM5DiHFVjG8hjkbPi/1idOJa6t5ha9nHRGSBP0xiezixle04ZE03TE0/lmxGFPCLi4vzcynNm
D+o8p0SlfnEIs5sgQGbTJxwYUbfb4FugCy93diOkvOCEvJxBQFn84aFn8mAg5BQd6sFPlvfjA6cQ
aDydxUCSO9UQ2jpMptxUdc3Sm5G/YH0oqAmxl7ws+lAe5m79L+iJJKriWjK4IfCJRKorw4FFvibV
2sSdFR8ZvDRDDB8iFXLyiCNEuEi0f5/9y+vEgmdzqME14HVUo9wAEnTas7H6wvzsuwW5dvAnkL7q
Pv6rzM8xviXZrgMD/Bh29wveHQFXdg8VGW70sRInEdObFwfNsvUOs/62AnH5cqZw4mlbeVRcU7z0
eZVr0DysiNbpusTIIFmyVe1YodmOQgfauyeh6nUkB9aLC5FVng1iDIttYtnQ0IA0sfeUdPyOjm5W
s/TS65+JyiQ1SwGn0DxDwcnALQg7QUlF1fJkkkNlV9PLMmzg/ElhTZBaaudXCf510F0/4KpkXuFq
xUhpqI7wIgCdGR4ENZcznoD5oe4qCw5NTAnRr6CkuLusNT1DdQb9ZIHK88jSpjcHdhPUHUYq2fwL
1AYo1AjeUB69n/H3qp57LOPslCeZNecnKcNEpEkVlxbREmRt3i3hUT33d2LMo71G9KrmpMeQcjqY
vxWPFM0ic2ghGixCE275a5zTPuQWLmuO7Nz+/qkvASX8Xrwjmh1d8fZ+fE+gfcXt4Q++JK1yAfRV
r1Ls/N8uPf+opWju84z2zrep5Lc+41V1I0CPvRzWfk+wAWHKNAdfwdGN8cTH16IK0YyBFrfPRO2h
e49JBECz0ob3WRsau9sYinZP0Av83i5h4jiVjr9ZVQ6V0Q9bN8EshAZaxIzPaJ6OMJtgSnPvov6q
iqHnfA0XRthjlo0o0Cbaupq+KXxJFx+qjVWf6n951q/hwTPnpJrSjtFAaZN69EU/WyWuOUrCA4Zg
5MPwhgOJmf/DuuBpiXc+j6SygU9gTp4n9IhLxmyDFXLIqDkn13RM2SKit4qZFibbHMenxs2CalRG
L5pvzBtAkTaEbDUXLPsw5D1mfz33JgI6ygUYWhveV1BsE7pdH90ct8y5R4OVsUjoR7BEHXF7A/hg
H24kgkaQUGnfOBDbnQ42hAKDjqpzxJCQpvQ5lMZiHPjamKVdbxjgwHAgLPr6xkOOHnEwQeMFOBUa
YCLDSwARF/Px7wgZmE/9vlX9lFhDPCfUa3/Lk/JY8khBzRorQeZDo2LxUIDMcgq+R9QTvQd76vgw
/nSIMQTA7FSjzj7xdqhDnPc6WxIlhsPMjz3wtrmtFYqZztcncLAB782lBgeTMCGWKvscqJcB7bM3
BGJ3Gdx2syRiRsHIjBzqHL9hLRYceANXIrxZll+DTlakNprbSvA3SLAjgoAJ2sfu+aXT0fWVbEKk
TtuQvh0T0+gH4IIgWmZUeNNZZmuKCOe7Hd8cQqJLbFxSYX3gNEQpTAcZ/+AWi94wRO4zqLHKIEXV
pxh9mN7B0ZCmImtffN/uY4G8h7+NnqfAdJvhkCrMRaUNvpy5Gf6sDaFDpl3Ofy7KvXT2XFR7rEvH
+ahuvM8eMUjP/jsIJKTgbFgWzBFCMJpRxmDaPiwmEOLXrfPBzQSvUROJ1QFhuYzDNKNiFvL7/8wa
V8P08/LdMDnLPJ2I7pMCsSoZgmbd99gXt4hjg9dQXaSBseQxWOmsIsmXcQK0wWcCyXmOAOEYElKu
aiSuw5cfEa3SLjB/sLTwWY5uJS8h23ZjskbIxeBtJNvv4ot1dRZz2fJZcqZQVxAY78Ri6ejE/vWB
1BVIoLC2uYWD4XvWTSR4khMsnqxa+Ldjmgdu3fhtoG3gbIlqw+qfqVBu+IP8bOmseR+33PI/OMZ0
Z1SIWC7gpvL3mt5J1QEsptr8wi+eYcXN4YGFCf03bC7cds0TrqfPP64e65pgLahfFWxBn3zoQUky
9xRSXcTvktd9vDSPgmv2ofrmaKFyeP2Z28GW+nFOBJkHVj58Lb+QKCv3DkHz4397UVI6nK36quIY
ckkqHT1HTzvEc2jaufdjvm6uj0g8PtkKQslQX3EkgFS1/xgKBZvN9n4iWA23btNLZ9wjbLApSL/6
uDQ9uqLBSYYxzUhhxRzydiHU2b1FNBe4Vt+WAD5r9UzXAj4q7WD/j/nr4dbzRKbR2ZQvP9dh5Nzg
9zzXOS6YolVpPGl2OD+PzHqhGEz6HIjvcfWhm+GTYB0BBthwwhlJm5Z7sOCtoiSaTd+Gj+PAq3H4
5dI+NQKGAQtQOp71YRn7rQu3Temw9RQ+1GrMj1DP9yWsZ5WQU8L5cBrFJ5E0JEuv7ZYKYJFx2aLB
TFope73ZFUPN0WSv92AMIud+38RShNALRzSR1r5g4qHineI8ghvFHgUSGEvnpAWm2y5KoPdnmJy0
eeLsM5xT+uhrRo2Lwx6KWm2OImcOOk67xB6+fAOcMd87uIL7/HdbS+G9cJC4FGnQIe5hsMQRS2Xz
DClMEtiE2SatIy63/WBklDFxvzGpDXA2ZEwRSvPbylh2u8fJYPSeTPKoJLPeesq8wAHy+o4JJQVD
AvdaKDGQK0n0+BCva6euSZcC9oJdMUucYPlwGn8QEqB4H0pWwcFBuUdDP6yvDMfpaXqbciQvqwW8
Mxh2MKDZFwbT3+6OioTMMQb1W+ntvEuLQ770KlfgVM2F/Yrn487TOVZBS1ImhHQfHLOonjhRwFRu
+8+l4KH8cVzR9LAThjh5Sic0YQ3ilRe3xeK80qfyDrn9dLBEKmMGsLvB6m/xDRcJIHnJcDtyhSkO
gH1vseHCro7eIYM02hiFWTROO2QLsDd87n6xly+Ibv5vYwJIS9LXlQiVP2G3/Rpr1L0U0Jqdn6oR
QNOo4+JjVc7Ug4cRXhqGMDc2DxwemPnjsQMTUVA77wzXt/ixgnMd32uKvNHg/Fy2Pas4cjAoW+Vc
rA9+GrZR8jc4y52tJ3ZxLBiDUOrTGrBqyof9ZQEzJiQuHlcXxq1CxwF6jEZPZEsnTMJqH23TYYb5
ydVsFny9ukeyRrAm64ljFQ4D5i7bw7DyTGCsAq6aQQ2And+kB2KGH9cfZWUxUjZ0Vg8066iIiG4T
87M7lmrYu4xr7xeDx/VKonPIroWLuwdWm32uMvEWcAfJIjBs9ZrO04loQqSgRNlA1c6+MedDguTC
e6I2eo0TMrzHMOLsdyCIBiPNruK7J0lw3tAOcbmBue8xjJaZMsbVA7PhpSZ8GqK3GCdJAIoOOJ5O
3NyZ2tnrgp+bLvOA2Yn94hWv5KWe2y2KicOE+iumQ411+CnyCCiHC/Oy3/i/T0D+ixBR1qux3i+7
kW2FtDHVV2C9K3Q1gcTWgeP9XQTYt1BjkRhdaTFe/ehB640WAa8crCbi+1rZ9q7mlvNgRoAnklFi
DqM6uh8l/GgSHIX+mURhj2YMQhNYEBYl3BAUR2j9bIPqG4hKFqFThJD6lQnM1aN9O5NwSTPLUfdH
ia0fKeTVdQ0SI4QtnnDRNZ/IVA8nZBGAItmuw6GCtgi/H1YfWUktexFuuBxcsPoMYZhaAn+l9V5Y
s8/QgVPsCKw+BG8EUYLoz1yRcncw/qFjbJyK8QJcrKCZ3sbq0z54H8A1opVcbGnsm6+NX0MDcvaE
hDKeprpHw1NGJ9b56r6Kv1giPxfdqrdi1EpxwMn8pZByk0X/dOdUJaznwouIqVFQmIMMMFhVAEGZ
yTFJI+mDqpPt4T7Gh56UCx79H7MVFGanvt94eoQPx0QJyWojAJyCBgVpCcuxsR6KCGvTQI4hAJEX
yzSToS0LkTL+Twzs4Y6SHvEQGoeaiQB8gueRGX5Lg6dbah8JLcCnk8AFA80Bqr/2x3BwE4blPNk8
y7SSE+RfiU1PxHGCvOF75bSqkdUMJtk6XR62fFnK4dbBCD73rzJEjcmNoQrTW14lBl30uLTXtM+J
zfLnV0HA0UagCTd4EgndNeN6JrFAWbVbQ/2HSgrhIXcMmvO/1v+uipjnqh1/2G87Xw37bhZ+/Yxz
3vwTvICHkPSlXgs04hdTTRjRME4esmtynDhoLyRuLkVyz+HnMky57cxrPVe9Amta0oDWb/gM13cE
WSikAV2WEPpRKTk9iDZcLWxw0umHjgmZKSM2mjjMVn0YWtfaTZkCYzfsNiLgAU5fovgaM+HZzfRJ
7HWy848YMIeqJYB2zEoDBFp0XDw4FGv8qW74gwH1fa7m4uXUjdVOC47kl91xZuEudQNcXhfHO4Wx
KKpxHZNiWlxIg8tiXdH5rkXyNo34Fqc24BeZnXHainGLcH0UBAOTO7nDIh2DfpYThWM1yYeiiB6z
+VFV1hkSJZ+FyqIp2UwWeDdDlOQoypwzNZ/Pdf+t9LfbO9F4lCsM79ZMmYop+1vx94me9M5umwVv
UWD8JkR+smP1Px6NELzxD0wequGxhmc5bhG0WTd3mgcM2ylIkMJvzX1yJOkuUHuUmzZPIc4/5M3A
plCWFDj1KGLw+iy9u+QREjh9hHC9uRGtXTlKf9zcHL7xTU2zrc5ZZ7UzSLzIj6E2fJFV9aFJtLO7
ZstT6HNM1+E8wqsed1sZrXAyYYlTag1m9iH9MxJGKMAIRh4aXUpaIjMVV3IethTdICJruwSPjJUS
tBnBDJSZWcAXE+nkyMOGtgnurc/BeJ+81wr4xIBsTsI3eXD61wKLqwu0smAQYmu++0zeI4AMXPuJ
8JH3bxfYnr5VJG6iHsa3C0oIzpEHzRvARsX3E2wJ/2LFwX5xV7mMR+cIqjE0xf9MCPuE1bfpvf+5
odRndSb7h/3teF+DRSVQ3Y44iLI/bjlYt0Bvh1URqszTHeq63/ZZOvw3wb1NovLMd9G6rcrtA5En
GjIM1Xgh5r/ZCExK1AvsdAOno57GiW9ApzVuEPfTF8KIfYnLwsHcoBJNHJAjmpM9qYs0qh+aFYiS
m9+ijY096ZcAd9NsQzfNw3TRwhdDxBZX4ixqFYdGEHiJ3w2uRqF+ertFiPCrmvIKLi/684u0+EUN
51xxkkcqXmOfsSiztPjJyP424xnA3VE6S9t22cHMYMNEQk+5w/QPLmqf33YfMzruLal2F+YYJkDj
dOduCqtE2GAQdsoEi2KXfZlK/yVbwAp4mjwcLfywqbLTgs2A+0+ENSYYHXeS76vD9oTdll+ELNRF
cf1FGDF4GBRi3XdgKN2eoHyAbdYYHybC5silyPOhCvkNNnENWUrIzp1nVOCPIZwziGnllgsxOQ83
4LLMfX1suaeslQXuOZPEY6C5eE5FUFMRZmDfwvT3NhdM1CTYKxhzQMAb9qYGtMBixTddOJzczDed
ZgjrrgplaNHLZnXfC18TjN1Yy/qMtQd63g/pIpmTBA+CnB5jk9D7H+sP3wPVD0W0k7YQHppkafO7
800fycQHuQ1R6vHXM0FDmfn8Mx2hqMJzTl0oEPQa54Of0H1GsGOsrw9XpDvH2/od9qfJuAqLIal0
i3v88h+rAYJhAFvYtYb/2z6mbAh0IMFh/Ih+Xjcsx8ko9RrwibdL9c7H9/CzuXlSANmA9nkQx0A9
tEPv2WcmDAEPTuFm4wf5HLRuAMp4yEH6z5wBqBSprxUmE/aNkzhza00Iy/mTAySz0YhmcGgCnWK5
ea3PZsS4JwPzuQJksx+zub6iFJdyJCLGkKIHOFtUBZx19HcTVuBIxt38NX3sbpQ+3L3Ji/HnI496
GG7xkIu8d0eiu0TORaArL0yBHOTyjw62KyIJ0oF7uxeacT3qLbsYsc8jBCsDm9cgx7ZgDsUqXek7
g6hUyrUf5wA/JKQCkoVICzlSwK/Fc3jZ7Xk8Rq/4xugS2Duk+be+U7GSUUtjUEqnkYqhI5VTt6fK
gPHDobxLxAEW38InHX7BOuYAlq0Ke6cTjzZGIb0LODxyG8MqUZHs76EBIAHmDK1Et+lcqFQ4ZZIt
bxUZCvMGHVleT3wGdxFdcx4GAwTZZS5MXulTsMB4DRxT8HDk1b11zWKYUeBcZA6lm/3RbdgbH02I
kTSFasQmAAgOQYKBFh3hy9XRTPj55YBZRGWrRGVJLAbSdrjrSM1gSXb+bw6dqGt5jui54MJ+omRf
xd/wDk8FBACkBxIDDBf6BX7nCkL/nAkhJl7NdLCXVs+NCEoCL0SagRafklCP0PicmDXRSPJD9IZk
KPGTGDJIFvUilSRfr016mBEKzekJk68fvhzQO8mrpMOCNtJY/I50RJP4ZDMHlNxxMzgtZ9WFS8us
/eFIG+psKj0FtxqG27qdGZbBVJiads7v4m8D+gFMXxawqkdtd/7lL7+kKko9EzVJ6qH4a2mxM4fZ
+w/MmosJcXFPcct0SmIJU7cLdh1cDGrTzPSyIuirQdXzOvJOqZ7FcrUgDpAPRaip/nW57oitOOHZ
NulwEJ1AeEMBzD/4YZC+GxH0xKv8ACWy6TB0hjRg4Bgq9tf+8DbG5iA7JTwwstdMCUNgbLiR4tuR
ro9hO5nW9UklXRwNGIPJWbN9rg9nGL37HpR5iPzI6fdoEJoNcCZkr6hYqzPEL1zLjblElvBvKEkJ
B7o5a1cQAhVM+AgecvVQ3xSLPD6EGMX41ULhej6G92Wx5SW0PZdQJU7pF+NIljW48z+cWlxmBosD
67VRdxktNANO3iGSSg7xM7AM5F2TbZyy+mPXPzsz7U90x+H5THn0ug5mTU+oLL7I9UM1REyVYf4o
b2Dl53F/TW1d7bIMoCf/+61eKx5pClr9RFU9mPH2+UEDYm1X0GP5o5OC1VLB2xJj2YsxYUuDVljx
/GgOfSXFGnRuJgaNKLB5OmyheSCbi8v4sEHENYSCV/RuVKJUjb8tf0uhOv+NP9PXSEhen5fXKtsb
c/lU78H1Uy4L0zsqx6m2pz940IPRRFx7kneH0QSkJSjI0pQ5GMOa4SHs74oNjDQlSBSnJOIlZCbP
rgx7hqP8mnDioOaG1cglKazDloKQi8TwkQaBP8gI2k4U1M8r3QOdRPFnXm7nFqjyblXTfNpBE2U6
Omdk8yZBBakx9N1ZMqnH0rSfucB8B4S6NhNBZce10Tef+LNE9zxVmHEmJ+SEE0xsGEpS8xtPG/Ro
yg7WgxN6AjkYPc5EKs77IX4WwWH3O91mWPIAXqIJIT/l9y+Ph172BRB4wGatt+wt3mc5fp7o1dkH
gIN5WqBNYHhFTyfiwaoLq55K/LlrsKFYA6CKA2OUTWllzTOs1+QPT2ZAVXlNRArHiAKqAiR7xG1b
PdI648Jkbt6X96oMdYDjZqove3+PkzKw6s1gIkPGLidFoF1hCctbermaZgDotGRIIsdG1GCjgpXR
8Dk1rsA2YoAIsjvnjEDuyBmHyTPLguads41hGspHPMwxRafLBCBh/KZe9MtzR8sCyA8HBjyCU4x4
MFxR+8qs5ilbD1ZdnBw1TsE1NT7GVRMaJmnf8dVnbSbD06N1UjAYEBccc0X6cIWg49388NfbYWqi
oxYL6yZ6qV7/QUS0Q1N+Lx1agy/dD4AZWMa5viLbfWAdDbwcKUIdq5K5AzDGUH6tAdFuuQ/X8p9R
BtAqzcRg399/zuaxYgqL1AlUXokMjnja9FOxUjV6+38a2oMQKmP8jFpOEP3Q2RqccEsu5CF9xf3C
lU5PGvX7uIQ9euUd6jHdNLsXBwOkjGPBfo9TzP59LlnB24KBVw6zl/k5HQmk+v6EswU/uIXYTFsh
hmIvkcTunV5kySq5kyVmolzKvN489+m5RbsdVa+AxzrDIW8mASoxud/3Tq8VuM9tWy1hoWUQP7b1
JeORZ+VB7eMWnd6blgPmLz39psy/U8YBeAgNgCvZrG18OuC8VqIg0pFPWc+b3TvpjBdlnjhzAzno
QbgXCrVUBC4zLxOnNjljHmcElnQ39IsOBfWbf4y+NOPGKKE9D3/z3qLY3oRHTL0ecOmX5vU1qY+c
i2MeA33HY8GJm/1TzYFPALODRuKHx4N/FCGbhL6qQh8OL+7LaAJ4HX9not/RThL/grgIoR7IH7sC
qBCfJaNdPBwgptjkgz9K2M6wn4BQPPYk0PR0Ga8D+Ikcyis9G0J6bQxPunsdSRCvIdfatHOYqYzT
0XBxlkKAXyvuYF3enUoN0Fb0Xn6rD6s0eKgEJY/1AWnP3pMTlLITXDObwts2OMVb60vC32t4I3IO
/gnPGSpKSAQDpr12ia0TiZVAXsLJClUvucfG7ODD4QGyErsBrSuoPCzcd2iswNjBP1V82zrRUbWg
PGhahG6azr4lzYC3WNYjlWF8J1ybvpr9IJ8R9S+yUTEWBxdHYlKCmzIx6TAzs4D3pK/92PYY5MvH
d2Yj2BHcFUqenRAIknlUCEcmLXMbWHiFI8i3lP4PqPhUaRb9XI7wDwdULFg+NlP8d+40fCxCceGZ
AZBcyU2CNvuzKzwbSND72OIPD6xh1/i86ILSwp5B2AR3C9d4kATvMGasmQrl9Y8/5/6ZW05dDd7x
i+VJxlF55u2DY8zRMiSxNqf26k3ZQJ48t+mwW6MaY65n0Kh58riYNXNNuAriibBqNxhNX8ope5o0
vE9+AcFGl2z3ptq1Nb5bCavZffZZk3dDeGuDmYdM8iGJccJwICcEWdD8fInEDW1rbt9rdsXumv1V
82xnegQ97LgL8CG+/av2iptVSoXM22Qlcx2YpPGRrRQ1wQxEVVvUyMObay4AcFqDilw6MVYwaVQo
p5tLxfj9G1CJcyTQ0h9IRCACDn6sNGHv7YceyYfzPu+ksBRoHcf2TO9vbpXoXxASRznzPaPjGGnp
+ncEapWLz8o4ljvCC5MzA9AdxX01JxIw1RBuCShIZIpRVkLlZIoevmeI0hTxqd4apJ4f163Z6TG7
u/c9BnYD1Hp8NTtsAV1VwIuvngsRlyoOajRgZnWpDeIiGTCFVM4kXlIyYtpGDwDKCSGP1vGo09bQ
V+JvXQm/W9p/uLLbD2FcyARZ9MRBgVk2eKHyEy3KdtFqcGD+9TAyhB/fp1Hq4Oxb4uTAJW7F8Wgy
7+e9/TyTRmOPzAh901Te66v+ghmBum+3oCAQaHiQurmBNZd4Jg2oxZhs7dM5o98aTSE8bpnZAaM0
5JZ/B9GEIH1xsaf7wuNlhsrW+gkarG+A9P/t6lnhUPTJC+RiHErJGt7Uqn+qVuzscM8OeOo9kYE5
NwpnGpGGVlGMmrDgxZuMTiWllePcozswoK3WzlPUIH1OJKThhdeW4Vf134XHntTjFe8w4uP45p23
iNR5NOlAqBPhvHd20jg4USe40GKkyVjh7TDP4/A0wbtafBShfn+2jJrfzit3c6Z5GFCAkOkucao3
yUKx/Hdn2gIqe037NiBawsqsfYUpxV6NP2DDnJcc/jBscMx7j3E2O7wdlIeDGYAuqDCYLlcgu1YM
FxglwUfhAgfp5bHBlRCKwr/XysHOxs/H31xd/K5UfHiRz4RpHoEJ+TwJOlKOjXm2YjcaRJj0kTNN
Xz1/jJGvbEgJ7h8J0aVLu+2NnTZpuT1hhoF9GcITxG7KmCdjBhuPCxXsn9j/zsrfj4U9LWLC/+Ie
A/eUbFxB+VX2lEp7bfyDWIOcweQWW835V6Lu6hOwRhO2J2NUttARiMqtPGksOE7qzM4v8DWgCzCo
HpzYZrAGEC0OfRvpSMwilz1/ELygpiF3Ynd5TGSGVtc7ZZ3zmA9GVW1XLwwzhdeROumdqE6zcX+X
INKWadGoUQf0Ab8L1vF7qM1jNXxhogWPOMxP6j99K9RwKJr6GVbMXBup23w5ANCtXWXcnZLLYNnM
tJfF7l6yRFH4xYcZLfBK2siX14IQtKMinonvtrj2b+4d0NuSR2S8Mo1ZdFR4+88QdBN8xVe9evzY
Ix0pyZCzKeeo9PHqouDiliM2f2NVsmd5LPQFFfTnzH0FYj2nPAvcWBza+frvtUIE+hgyWmAtmQ+/
f48O63zEAwLIpu+EW3oaaRNzJf/xGMjr/JgfwU/KKUm8pEtg6QTaR1/MGIfBSE5x6uel2EAYXCJx
BUSkPedUQKvOaBW4AkgFwJMjaKyuBPXRFKxLfh0ELdkiYMJcHPa9qxKxnVFQkBvBbAORH6uE6KRj
NReVBaQFNlaQva9w+fxM1KOM4ds/RDbb8Y1UQ1Bqlh27O10fyM4PjjBZYf9eobFW18yj1KPIVqF8
wQtXPpLfQqYJYWMpAOCTHIQ7mK5zm2d/lPg/gFhOiYjYAqCyFQnuxIyZHmDRLazmFNuhfmnGnG2u
APRgqpMGCazqs/NC6ZR8AqY/Yd2uIaZ3TJnx1p2ZGBbOoY0gVnLMuViwkGRwiI9g4ocpdkEibkKe
1iP84IGB8B/Cd/07pHWEXznwtn9CAYktBB/VMR2YY0KdHATMKdGJ4056gh6DZPcJv68K0w2sCzsP
eYMhxz+W5FDWoyVd3xBLYNsI4GUjiBTmzFjd2UROICPM4kTgm5Coavd9np/u61iypvxURg4w7ZHk
DZDTpHCihO+wsI2/FM7kzDriPA0Q1fJ9S8pEiFTU7fY3NNEL5PwrdS8alBgoZlPFNixm2IgTbu6J
QglCOYOdKSrGOZOJp8MI0CM9BKsprP3ZRxgSsKwh7Byc0zMgJRd+DjNMXjHOSv4jHMzF6weEQeHe
O2vEcYjOcbCqcdYIG1yyIjU2x3rEyHBXj7QxKSYe3ttq8IUV6t6Q/XeO/qTlFQ3Gj6EsDx1DwMub
cWNfyNCemsWxQzK3eeyVLp2HDJzdH8MhYwuVrAZgjhMsFrspBG48YRzBZRhLaz1AljEqr8hPeG3Z
OpnsKKmHqSi0WFfPiI0LUyEHDzBbaAswEVgikIf3jmwDSgBObkMEDD4DiCVc+CkvBLoycxoDfiRM
igXnFNcFhqdzRwSEuJoJFKWAvQahEcb2UJLvXP4vhkFYf6Nw9uZo7fzOVRCI1NYE9gK3NR+edaTY
Ryan4kYWYIrW156QRO7QRtmn7xB9qS0UmVR3hIa7rhUkjmdNAZC5bYZz3vFxSYvEBen+DixhaY3K
g10zKF8urSOH6+EPv8zfHfI8Jnlks4yakQSyXGMGqO8x7tGgA96u+fW71V2IgIxFFJ6jE8YDTrsI
QY4DE4dXNDK27vfjFroaQzlHnUP3fj5setXtgeymfHKYMbWzldMvJMfF0n0yrrlExYhqf6TP8uMb
LjRzhrCEL4WglVXvCxPHH/ICNjXVZiJLDiJTNIbC6HfwfG6ZFwh3B5MpGRbGHjaxzokC3vFVawra
B8vKGCnW5TDkMQaDgcIpjM5P3Kxw4KyX9QYfCRcjI7e1YjBdEn2Eqz8X9oHaBs0gnsFzuRnL2qTU
hjlrCkD95g24EeSpIJgZ2Je4QYtQYZ4PZXzIw0urOmZjsBWIlGJBcD/oVG/78pQ5txk5LaskngdW
yhfdUQbl9mlgjQGbrYNHwC6NoDZObfJSZAbn2bVR4E9q3Kjm427qkU8bS+EY9QIOj65v9fGvNJ17
QwCU//750mvYG61pXhq7WhMjzuqaAo9Z79Fy+eO1sKNL9pzmMTndfOl4t+PfOVs+8TdgdOgQ+/pv
MiCdVZ9rfS2GnKxsaejdcLOpkQIQORphjuY/KWtKBnGviN+lxIcxHH6WrYgToNhk3FGjf1ik6/uR
Q4Dxy9djgvuIzEXKQJlp1whrRpxquJ7Dw0R7eubdK6OnRCJQxrAtd5GNqPj2ELVlDQRvGqqkOuth
1gcjVdvCeTHPIhAQ9gydA2JS+HYQmu+c1fDVsCq9/jihptU9gH8HuebBtvcTGVs0ESRCPbGJI5nu
SkeVt45OFtuEr6MUobCFVXwltAukh+9gjpzOe0Tzcjo+fRps/vOPKNbElVEpErLWOvRjusgzozXj
5wB3xoDgYFjg0lzmcvPcDFzIq/WQckgsDeRfPrw4mveQ0XFyJpgO7vGRhqLcfeNkSwQ69M37jEGz
wk808fs3IqABUQzANUP1JEA7/l/rzuRJ7eHXDJ6zpKUqXC24Oa8RSdqIrHkSjuY4f9g/3XmFojVg
c6HkdHHCYY/Kt8mVLZVaGL+t8BaYR1Ho0pcQZyL/NVRBUHg/3MQJLnv4b+KOhIRJFNE9ttSN4bCj
HLzk5aYrmYJ4zH6dSoj0fkM6MkZva4MWwvD7Hv0RXMJqjw2GOL1m91FunycHy0/iB+YHULgOwWfd
HPeFtTKvnP4Qhr4M/pVh3NlhPR3QTUPVJkUHt8izNGmwmGQoyFJkHyxJM5EmcJpxgoCVgJ3XP0L4
WiOk4I7THvEDLQVp5Q/udr1QNn0SnZRNfoHEfgh0Z5qPmGPx2M8wurb1uYCJsDv9WOtsuhbE8RNF
nrQDnOg25g6jeBKfUsIw/iPpzJYURaIw/EREsCl6K7v7vt0YWiqbIIsI+PTzZU9MR09PTbWWkGSe
859/EScyPF7MWoy1+DP2X+NIhCgoYotG6ReKLhTnnnxCdBvfGNntoZg57DarC3WsiZRvAhsXH3HG
fZ8bzgMmRfjomo/++NooJUakmKVkQIL8E0KOkYxIq6hmxYzRyF8Kiwlg/fMmvORCWhN9CcAgzRKf
6T40AfDwr8uFa1c6ff8NMfe4TPn7JmwGl8oQaglDdEZ9xFjpoF4+xjcyaSWb72RwL5hPbIPYHUx1
v0UJNMCuQRZsHVhvaGLo7cFb8CxlU8WkyYz89xR5cID75M/tj9ZsVjPuNgLHXNT/wXiItjHaYb8z
KjDEwX6Reo1di87YTNHlA8m7lF236gGMvKE84xe8xCARxGBI56UD3ejQYsnY2OLCMbVycocjdZc8
EHYR48A3MZdKdl+oA4rXEJmQYq0RjY2JMBpl0xO+DcEIBdHwRmIgVRXDCWiFszcpWZDJlUPFOY0V
WwORMSSrR6IEhFPn4+ePhkr8ewgnQSahoUTT+Z1wzmosuQEGpozLcAKiOcNAr7cm1WsChdOhCeUb
P2BWO+YYbG0U/a+JuhkQcmSM6DJFaBkODm5h9U+3xj6D70zj64NFzeHzYXnS02Id4X0m2Y0gmHk6
g4LjQC3jCHw562nh2A9uDIbR9pYeizLxM5F9PgtzxdCc9fiwHGeVA9kG2xVETEDCc3E4URCLEmXM
5OohzRW0/pWFO7blNyZAvbSmwOpPO6wttDVHC2a7U6rHlsvG8TADuiA2J51dTigjdwkQJuAnISJe
uvqRyAYfxl28uD5joWvEzfo7Wvw45bmUaCG+1ESw3UsmOAOQq8DJNUspxzWDcIreIRK9ecPKzRw9
ErS4bFqz/7KZOppVqKKyt8lWRXTU9qivB2seReroPlrqwawB99oDF5sJ12oaToN9uEWqA/OO00+j
WKD8JwhtzfihjxB7foYe+XEoTV4xjL/yCIk5dPDhHOq+gF+Af+hXoGb/HNqRnPHNp51rfuj3rL4d
3Dp3CFKNqd+4forku94SW/ivnRyyI/RVB1ixv6YXD91mNSTvruNbBjN8cr2aYqm0EB740ZVaaJSs
MWL7V+lwmoo2uO/qHX6eGmyPXa8wjb1qzRvm+oigRhgs2ysoFMj+B3OM2U18022x33eYHfO604+D
y9Ii4D2ofkpLcUqndbLp11Ldluc3m+qr0uESccj/X0jucRujZ0WVxOcw+/sXfifsozTnICX4qTLJ
A3h7Tcn2G10Hx/Hqt2BqxeOPUDpILa1ANBXMY1eyNvn4MlmRy2CthHHBa3YUbOMMqxYKRSvj5wcK
ykfxDjLsqTrENO99G1EXKsBJbtrMCHkLJAQurapVs1HAdOcDl2PJOmZ+MkIgDH8WRtFRhg1Ir+S1
i4ajT9koxEmOCvg/F/O31Pz8r7D7Z5gkU30dE30B5eGzkyeqJ/4JYbVLSwnXvfghWZjr8NTiCs3E
EydJOgQ3nfPCzu/4b3X01wXOBmwKkNkN0elLd4OP4AJf/zag0Tm7qMWkCWeizsGiXD3wmmQgCKcg
XAFG9HrCQRCsSThD0emh5mPZO9VB8rNx4tSHfFYcXjvMJwymbqOXW0/IsmPYZVPcYQdtWIJzD69w
BN6GYVOFrq+yV7w+5KojRCnUsi1zXkg1DIqjmRiazWDfVGRHiXZXyJEHJ55Ls92IQCAeY86oM82F
hYCTGbMpemv0IzyhKkmQw9Ek4wZQAnrwUhGe3Ra/6TFgEeljCCVmz6fUZ+koYhvnvyV00/yliHhz
CBR4br92YN60oATeoAbBvma0Cm1LsdDOs9Bo30zcjcwVEy540wCALEWmtwje6gkGilCEGy9z9fU+
XnEteIvuWXksdMDedgk9xcR+wDamd8LD2e54fCoPGwvWR2+qmhAzLBGgjOX2+OegoNUdmds662ys
kF7urDcVW+D3Tpu/E/v+B78BcNOLE82Ss3YDVgG4qoTilLoAE95/DCZMhjmbASSjHVAnLDxLWwNn
BbvM648OBqAAZRud7iMYSxhdUn+M/l5X9d4tNeCF37hiGyXYEYERaex7/VlfcTT3f/6X0TheKWeG
pmAs/IJwUWOdAsVmnOyQkneY715OydhgzlCL0Ypxg20C/jzA2Qez1sFIAU6+8Z3IAw/aBKEIHFq1
wCWBuCB2aeBNHiiRewDSA8ZTreTdFvIcIDYUdiB2CEBYDDUc6InkDa9DBiwQ/4yR0fwxFIVLm3PO
YTOJIpaZAJt+tIvG/0SA0ECk+Xd0iFdMOxgIcGjS9Dofkyfhlpx6eDnZnGwQoyoXCIWThpYAfZeN
7TGC1I6eTeeAsth/M/O25XaMiU0yRRTVrZgJL/nK7VHxvsBYMpFvhp0oRefOWCBZhO4lMkmJ/bYK
L+GeCO74Zc0zARel9kHfrWqi/qmOTPBA+WCWzSLAW5HxUD1BM4UnCmtP8WH6u5K/afnRDPPwtwPK
M7UlDnJT+jXcD6BZF5SM3+XLueDqxeTkxK0ZUywjAsw5iqhyD28WIoHxHDuzvhluCvOmuuhaKZFg
fyHLvrgVCxVqH6ueuQ2jAyoP4vps6Kbeb/RHXcAql93CG9A9UqHwPNDBKi5Pyi6dCpRvMHpWTDgX
m9QfuphRTJZ4oyEmTOlvrNb9tGjoWpsczk0wayd/33Fu851jhHUOYPZcRxq2rSxma6MGkQvXiwJB
eCWOBWmwO5fUavx01FispBkf+sVMCFI0eUPfZb7UUgcq9XsOjzzozGZNyDaFOU0OxNhlTuQqu++M
wSYh54i222nviNhfGCmEd/FwD9j6EPdDlqrc1JsRlwMxd7Vjirz9zdgA2euD62cazSs6TnxoF+/N
x+VqO699w86am3cURDQC4Z0BUg+pAjZwNKXoV14u2AWrrxw9Gdh2Lt4/E1wbHBBdS3wVT5YG488L
xLTaKnmsILodK9NdZ8R+xZafrITBNcOWdIxmZMsys+BnwuQ7wtoDwaOG9ySOIPxRpQ2IzCMZA2x+
0OxgapKt8gfOsJ6xPSpOuqaxXSYsGlzpwDDALowbQdMiO1aAF4/WpQ5LAXQeX3RPdO7kQ702yk14
kAyQphPnJVhe79VrkaLHRwg+ItfEhPZDuaNNtENvko6BTJfwAvnrqi1mNSLs/nMX6cU/zn/8yTTe
LEW4y2iB3Tk1tyKk9UweNtdcbI3GAXbSlZc49w6Gp9qln9rUwG+kGjI/O3Uj5W/Fem6tfGqAbYbg
mgknBZAqLFH6VObQK0zReZjEAZFZRBhQMI6JgrHfY6iiTM97vswsj+ynVTF/84kTNNe1fXxNRQUI
2j9lFEFE2nCSjvY3gdg0c1woKLBbT/PivxzEUuQwAvWMBAImzUEQIUFmjsGgCqUmhSC9NsDOm5K8
mr0W6KspEcc1ru0RrcHFxTuOj+4ii3NSTxSir0WLUV286EMmIZLAY52nZ2XLZzqLw49i+IEukP0K
M3hK4+8SNwji0rFZA/ph1m/DAiEa6gLrfW3Yg01lLTWPkd+uWMWOfsJz1E45LUVr8vJRZLB1KDeg
lBPu9VwJbBaI1qXtxc+ABHVK+xdsUMUZLrxmU7rNaIJUCQEGMELBemaOMi/9YELDPx6QZczOuMN1
nWPlO9Hmw6tB4T5a4OCLedBwATrjwnlMVvjASYr5O3D21w9a70256eaaw0BAhmI7C33m2gu8CsVj
8O9RVM2FxGVGkW3eQDDpBgHzaMFdwFKgupgdKZrgR7+Lzhjpe69F4fIEi47o9Ibfdoboh7kzfv6H
NzhWfqO52yFSs5MHltlr/GkmhUuTKlGRnyKbswIezfwWefhiAnF97XWK6INWoXVuEEzWh9Z+xP90
xBwA4UK8FelmDIbf9GqwBTEFZImSb/yTzN6BTngmwpEzIh45m8KF1CxRv4Lj9Ij+uyyhaDEd6EHu
3n+3DBWEj4K8R5sI+EFZtGWn0hGaDMaccdt63t5fHHyL/gNaI8Q1frGUuwe6kn9VAKUwfMPLiSjT
Cfd7994xwuVYK/FR41pIjBUB7ZYJ7sY8AXNYbQUAwg3AGUI+zptYm/ae72UM8rSXAZaxsCj3pAfV
YG2YscQbwXD+2LKTzSV3OI78yO55nPXIUTdo6vEN/I7VRbQjYOzzJn5OzAEZ4dKlcVjLJyAAxq4M
RuOfpVFhwqUDFc9Mvl5jRP22mKAmM/I/gdL5u3cGm9vhOlxEj+Ecu3db5oAuKGj4UMEDggAAP2RI
Xi86YwG0YmC3+j/5EdWyMvor8gKfLOxd6h2HxwLNl72u0InghZX89a6tDelxWrAtGczwhofMKTfS
DcUE+Er1IJMgn2JQVy6NRQpOQy8PiyZDJmIKZRRsB9jxmV2DiZ+5scA+h8tDf1br7hFDnfG5pZ0L
m5b+5KAsEUjf+0z8wfjun8j6MFK6g8wxOyq43wCR8OW4gBBl+8hG+hFZa1RR8Cig0rabAVkwfDcn
H1wiAJbqOlg21+76XcR/GqRR7G6c1o+Pg0d3/t6rVbUK+jy90kG6aY3zXci7egbltmPKwXGKW8yh
21UrJmkNu0u16t2MA7SAVb4AF6NtEadK7qow+z5uaFOQmh2+bC9fARbjsrC4NQ8JlMLmQAEN0EB8
N+bEAz/BqRyJzyaaM/1bMIRyHwPUTJItgXqVXuNgAAOG9lq8x6zfhrIxR5St8PwlK0HJX/U8jvN4
Vbr4HLrdoZt0t2CRzWpKDgnqez3XvN6t/scFLnacAaxm6lGGG+Cr0inbZQ8JZiwHB4AJemoAza28
/i1rJNuw6jQTFmQEew2MfD2EKvTkKYuIFWdP39Tz1/3NIC7swcu2ev8Iyt2jeHADxSOGIIASAS4y
fC4wB+w+eILH6V2DEL4u7to1QCVzKu4BRsH3lk3q2ud+PlFZJVt2zXzJLTfYN6lKcPI5iqDXaJIv
s+V3S70iBpUgrnd++/9XgctaZqn7r25S/zKjlAeWRFUGxgFQCCrL2Bq0DlIZvUC8oBLdsAjBTCWR
qqH16YfLRYCbSAsdaGQQI3Lqrq87pVC9ql3lAGiV7opdym4l7h1fIxd+Qz78otrFC57H6g/qT+V1
t1wfDZe6PJJFJsviM5Nvr1m5g5jGRTkEC3gYi+IarUu/ucbMwq7fO5coPrJuuzNTWoau0pFrjUXW
/s0Y9i9bSsfeAR31pONc748xnnYLtu4P0A/spFSXPTZpT8Eli4gKK8Z+3qr9EKqNIw5g7CyB9HIf
YhZHa8+JaVmxPWF4U2FanTvV6L3TDthx4wye+gH6i+XLpZy26xVYWi7qY/oRiMmst96BlqZ7lAue
jSoRnjuQ0nnIQLb5yeGaMCHuY1BiG0d4PNBB58M/yGrxsjj0sGqTNsE63V9mQV/w1yB3hSVyFL4P
dhC/A7kn7OBebw5f520zcGBEigCbvRYubGTipPMG6YTqhjsX+wAM/nsPen4An567pBwwbYNBd9Pv
KbgHo5O7McOKzuMQZXpkwvZE0qizqtblDffYY3nFRI80dx9lFiMM9Xl5cpZQSK2C2oKpMsBcQRcg
JQxFjN+ChyIomwFSQYytIHURJjR0e53Jq9Tb/ik+aOfh+TVXZgBKglUNPQC2jFBidue3zpPVHqVN
/9yxf61+f78jPLeVgDwD+5H4v/GAvUF42PWZo/2meOD6+XS4SK7DhfyP9gVXDRYy1eRa5dA6fSxs
oVjWBxqqR7F6r+I/OADydfDMtsU1BUJjmbIcCjti3oaj6z93WLJ+aWxfz/go3RRI9FRHdIEtUS94
39jpI93Bhw/e8GrE7AlgAh01lQSETLRuuTlQzQSSDHQqWO1Qk53aabBaZFA6tBDXoxf9pKOGis6O
D9IVWf2JsyZ8tpDBKJ9x74b/tBnMetCpFp8jIWjTC8ZhQFB2OWU9VIB38ANGcBlVaYlnDVjg+/Vo
DbfL3a+YS7jsTEE3gt03YDAMrgNfhHW5HW75k7ZEoU8YCZmWjUgxe+10DkwwmM+jS/C78XIwNYTm
DETQW8B+gJEfjp7lo2B10+uOP7BaHB1LikVF5YFoufcVZI9NM+ktY7A5X+68PNpVsc+zPtTtLHAr
mH5IIrHzBkYLbb0kO1dIxLoBAYQWv5h0QRF8YfFTIDFglfFAVNDoYDnwEEAaTAECqfUG5JSNYGo1
9NB03QBqcNHhCtKrQCEKLf4MbtVnXUD/Nkg4MAFuVjJ2BkLkqEw1dK8QbRhaAvlQReNFQz1Cw8Bh
1MHPY4j0ZQ6YXmVpCnORN+BSybArgbJ6tZ1S6WDM/OTrQ8X6cpNLDEGoHkzmgPz0GlMVzex3dhH7
b8X9IbdL7W8p/Iry0I6hP1JuevkMcvysW/FmyZWfmJkeb2FA88PmGlS1eHYw/VBt7tVZ8WTeyOwc
Wz/gXPmpPnnMoQeWsFSfJXALZD/8syKCVrHPKyDBsB0OjxEl0Z1t/YK7OnJTA4zA88E0Corbj5Uz
74bJ+m9uymMtK47UWVDEhqFjJDMUJR07ZmyFnARl7BTMSV64iJitIqI4CsSlfUv+t7C+sEADGk0W
NwFu5oAxcylIn18UN8xi1upZXvPFxhgphg0bFXLLhzaEMepRn8jAVISCwgXp1vrL5tbkkEPvJa4B
vON7xGQ0+3eL4Bxx5My4cdmUqz1YsSSoW/hlhDal1vo3DSY/v93ES1o6ZqTR6BZQdu9hKX4WDWuo
f2Xy9Y+xfsrv3ykbKIVQ/8kWyabcoGwln/evvKsMkDhhON16A9SngjsIcgRbWWFajPGBYmqHbJN5
qs/EcjiB09wjDrE1w4sjB9jlvcdM5/l7fBXxEhVVKFsGVEWkIaQWa+j/RFIFPMevJIRacp9VhPrU
QosTwdCOuHzMgTZK7FD88oocIDrtzFl/6A+YldRxL9qQvkX2cL0OqIOgr1jKmH0Ri0fU8/1Rxag+
ZKoW/qFdm8lQt8rFZxH+wXJE5gMKCg+z26XjCGorEwxSawLazY8nsCRMFc6DmYRJ5GWOJNn/bKr4
CdCGSRWElsuz3Gb377aZd2f43OERGzFh+Fh62hx9HsUORqoI7KSN8scjCOlf3yHb3OvXdvvBHZjO
7lHeW+Kt59lcXWhT7hKE63rNgBBMBgHb4DrYS+QHKWtp/1sz2T9+uc+714Qk0RaxA9gDvGxYNszL
NRMNeAmyglhuozt9gO2PCy/ULZwQET2Hk/31iFpxIFbygC8axLScNE8dMPrj9jfdEYm49NQnKbub
E+0UYvcUHpxnTWX1q4RHj94XWg1q5iGsTHqqbeD+YLgyeQ/vWFOgd0NcyAFHUQab7R/p66NDzTF5
OttjsmficuGw5DWKMf2lA5HzzvfzsGsLdXaxv48kWDGPH2Lmg2FNYQIasVu+r4zmB9Bt/hR2Rsgx
V2zOeBP1iXLQYex3wEzrxDOP2Zqf4TH6At/IBToPMO3wjJFjdAdb29cvS6VBzRZvBAdAypA6NRA2
GGP9AcMvSTM/TP3XWOCwKSGhe+JEB8zIBr3lC1CCmW9gn5ta6R7G9mVWYK7GsnCwXIsgsLyvLd/C
1stg/Y/dtibc1CTkKhiIVI2OmTo6yu6J5V5oF2ICxcZoLNjD2RQxhEktxJ+k7RF8iOGvvEyJvgAB
43mGxU7P3nMoahpJ5LIZncMPwgGgmtGc3S2/Yz97+Ewvjx7+hSbDIhgPxvtUZy6xEW+ck5ly4QGH
ae4a8h2dbRbgCIXXmS8x90UhQunLD7wvMQsycYjjVoI9fH12rCelLI0zaBzJtBVOjzJdRm3GEGP+
2NYhBUHl8xMISVRdZw4AGKy0Fkz0fNgSrLDpS+7gb4i05V7hcb5U8KSAVXlO/5A/Y93H174OqSNs
YuCmYEk40wgHE65d9OxtsiMkIyjFM2674oCGKH8/onQEQ/lWXfVUmO79Fn0bidIntlRt0WcuM3CU
hTyW/ojfXRqb9sQyqPbVitrFOPycfbCgZwlrS5pgnsIcjjSEMckiV0j3ZGagEIhGTmtpHjvCluk5
a2pJ9dkJhBEHK8SSe+04OPdJUCUGcWj12VtNIpg33JzqGe0rm3P2M+UA5WNwniYDE/s/Pixpv4iS
Usr+eUqk4GAaQQNlJkKx9u972dh/p2Z1weT0yfKgUOj2L18l40zd9igKeOg7GD/TTKOfGgqmJlnz
JYHxgqCBc2zja2h3dw2F1wlXDLZUcLDX/OfJMzpaWkBGBLKFSQ2SxFZIUNrBCMko8kjqOfEdgTk8
QAhNh3a9a3b1Dn+3hwZsBnrh5H44FJRvkDhIdfeSHt3pOUyWkzko+lkBj0oofj5YsIAX3OU1eSa9
e3nEApFaB+6NtKHuoIgxj1x9EFp1po7DUw9W4p3HHJixsffNzwpd5cjcF870aEDyx7a69eesK/j9
gysrjuaOpSi8GrBdnideDoy+4Xioz9GK7gJAHb0u+ZQOn4fWtY8yHfglGAcYdf6s1w0Do2Amb5Qx
Q+tVA+wP42AoHJg5fDioMfzS7XKB5f0cGuEBbHmGg9jpi3Kvf6P6Yyb3nqD8K3T3d0dSEhx+zGK+
QiqC7pokTluaBHPlxbyvAVuhMB797r2tsSRaV9mkV57O1xapHsOvJ2ca3QzPn8+zzeWFtya2GtbN
p3b74/KerDMCCbzmyoG5yO4Mai460ctj1LcfkfAE0HR7+UNRCAPF9O30AA1aIwiH24Nfy7yClyHq
SHRn9IbsdAQnnfuPocP5zQtw00OM3KDij+UHdqM0U1haCZptJCxf+B/God5x6HMKV2d191rgwCgC
Mm46KvfXiYUcn9jJgIPx6aCbE0ImnMQoixYoEsQEsCeITSbX7ZVYA8SlP9S7ws8Gab+DTIzeOiBp
IHKClfGanXPrF9tas02YfBGnaEVEKVrBofCGiqMsKZzkc7Bmt8ZAjLaBH8TikyFLWuMG/FomwKiI
v5nwLRIQ1gO1Xf/07wEOVAe3u9hU77iLeD3dxWj+Dgcfn9bIR9GmW+BgPbvmKIJ7hzOQYTG7WYBu
+xx384FFku0fqdXe0CXqiTFDdu2RY3fxfjSFTeRSIYY3gDLaR/1OC1TSMnNzsReDgcWOhqmx1f1F
JTWlaxgi4EJnlDlCC6C4uH1oLmE14bqj4MfFYhUFfrnhXldkpw2R66XO7yqzkd+/K+QI08QVeLVL
vkydYDVdhGz+LWXXDEjlBy+XQpjDiN20Or93fC5YEjNVcgEf2W16s96q3Dd/ZO+ifOjN6/I4pDtJ
Bs6wIxkPcQRmk7h1IiwNjvHKKEaE9L0OBC7zk42BB5Zvpr4wmhcDzOaoNwYeA07kMlBYrmgXIlAQ
KBatBcf9RwPBR+Z2IcFUR7z6B3XYn0S9O7C/ONGOL8zPafxH5BNaFVfkPBh1H5NUrRzEcqwYOPIa
ezBXoMtrB9dqG+LocSr7jrIfqBapc/5FtYR9+Ug48+ulJY2BUHTwbez6e6vwSUde8mmabR9hX++Z
+upGJdtonO+gbvVOv3vikNBM73TvHBTlcEV7c5z9N5wTvLk6QtVnXY4/rDmoWrC0HQKE2oBNGh28
zcfll4bXC5bs5ThkAD7L5rrFiZFPhruUOotB+PbCvASiGiIQNnufa9dHe4sNz1eAwdmeJYIgk/wj
w/wYxFtUFkGpK6ic1RFEvT8tn4qr/9V/+bNQrP6mpcy5spYCW4KTjx60Ia1wq6xzfCuOOp7CK3Yz
NJMdPIxVgP5k/q13BCw/Y6zn10U1Rh4AtA0QBoTgh0Te2rxH7Ui/0fI7tLp7CvmFvQxcEIILoA+o
AXNCNjx2yG3IFWyd4siLlejgoMqAsfPOlU3Go+7om7izv9x5tx9YKatpw+oX1kedze8yiZrca5gM
3LGCtERTWZVPxMv8N39JwVALQarDFeKbEcGQ+eSU8B2Yn1ivxONbmUVQ+02JDmCdcY8uEC4RLdtL
ntxXTwS3L1X85Tl8Y99AokRYO8wqTHodLJnqTnwDKe//jJf10uMOaIQQ8OPr9ukn3GkHXOFiJmGx
ucUmUAP6+Xnllfv1HWM3Sio7O7Od4hK8ryDJnnmL7MqXW8XlTucYzFCi4SpJyAEfgJejfQOJepnD
ZJzxGCmzpvLQsquV97EHVErUHaiNEEwG9+YjvGBLSm4qHNxgfs5n/vnRInvyFM//7mN/52jCuy3L
veuvGR2EQJXM8SCb2Py7/ZkXpCTj7lDa2aH/F+OFXzk/Zo76nv+X/eyE+Po+WSG7D88GQC+3Ytsw
5aLCS+U5j/Yn3fAYk/HdBqsepA/EBLqpcnt49N3flb+vcpRQvGzJRpcpRmSeUR72eajMcmrNkcLC
oStJMZ1ltsPWlhzY3bg/JQbVoBMo4Ro4OXi8ubI6jSiI2XN0exmExC/vB5JTa/eY75AcOZ/FbC7F
7KsQsblmb9KyCRFttD36R7xpHM564uxfcXPyXKNz13s7taKR12JpKXdrSs409V8QDG5B6MSV/Ua8
XfqX1P1g0JWMA+pYuHog8O9FHO8uF5vCvQzcFwZWlfemYzPaTdlupOyk607EsIa81w5araw7P5op
vEygiktWfgzwL3bktaaNXl+bpDCFTfr2pVC8iGjrCmEVggoveVLndq0dDtlaFnF7lDHM/806YjtQ
jvQnZY+LZv2m6ZxROmUi/XoNIzKzh/WYafxXn34qqyO8J+cJtEpGzjStAbS9z8WNiaD5jgaMQdcV
goSPx0voxZy/H00YHZf4MCF8dzteT/HrbpcTt6dPQUUDdSYd49D9pk6zf7dWGEwSkM/KAwrknXls
KNwq+gBDGqdoojC8rd1Zk89xlf395lXmDouV5jSz8sBgCemADEmXFZ9tuNpGYNU8W8LmmkYc28pn
BEB7xUtlW/O0M8rFgFoVFvAB+DK3EbnHTM2WauxHiT9Qxx8gj6vwO+3mDVKHPbV/fcY6e2B1c8iB
fMDCpOr4+iSF0LoRANDQW8vXc4pzpqNeJc6iC27I/PyMe4oWfPkHX5IacZE+tFvgacw+4eFhJTUd
uOiz8UklB7tNndcpvGOCR6saHlV8q1NHgWCJHG8dRWarCzUul5TSV8Dv6OOBvvcAy/wEKJP4n2ir
VZol2rl6Si1xGQfKLGitgXtRXEq7D853wwVAWgtGhyac1Q1PCWwQO+nxEBNTLmlOKfnzX+oEsP5D
vhD8VKRcR53UVWEpmOs2+G6Xit8xeNTMHmSV1FbHdBy4QiLDY/OqbHTAUmAj2ASI43cVnQrG/Vnt
CiCPl4gPn8qOaLUDm3tCnyJzhLP7DEx6UfEGjQUqiS6Zzg6LRhWzUl7iZw4QYvB87pGV80p003Sp
MhstBmqSrdKA0q5iDPavlQ6w4qddxcoYjieuhwV/Gx2A5GmbjjSEK+uDp62h64J7/AeW+Zrybtx8
5HZQa34+PqX97F5V699wBmSZEYOWTcJ8C9uw6mz664/zviqWPDCBx4Lnl0OXVpKuEl6ik+5plGka
FNViyCMcczWmwib9LbAqxovrdkPXUJPXDt/lDlUhMLN83EJfZza+BvyA1kWXYOxyWAkAZXZx1Dds
79l1OVzhMsP+o1vt7TKt/jKYY+RDASIcOcA416m3ONoucNE3RcDJnAZ2nyrG+a0YD7wZIlHFmLU6
D6KJnjm/9Tv+N3qF3kdhzQiOca1h99Zvw45A/DoGfJzy0kOPrPqUvpARit2TQ6hPIhbvs7hITp+7
feW3Fke8i61vEgwM+qFPNci9A0WpbXXWPPUZN445CcACywWyPHeU42iFgy7daFc5KLZ5LOQryvPv
XVp8iAl+M9zBpDJzZRPlNUKDElybebNH16QN4UzyX2I7FZCzVnqstsGKIe6/FWj1Z2Ag79JJiYYS
WgPVeZ9FHmq6GoClNxBp/N5WWuZj+OV0H3QFImOgW9NJhjDvKBNl8i77u0vh0HdD3/zLJIdu2Sjt
9Ckz+qQd4L3/eiQ2oUPCXs6iIcNyF+vSCpu8O4hLM2pP2rapHboKed3LRxHTNoZ4zUiTRne5cPMd
9maGTdxbP7eZbnawTBjmB14woH1xYQy9UBnROamOfiNkbPLGI7ZtcP5qhhaKlfDt0NX+eAWcg94e
/av+9rIWCRf/gwFrMaFEbFZk8ZqdRwKPEP5hC9AdcgbG47yxY6bOZGzSLEEmIiSuFs4BHkNWtJ6C
rpHQz+ve8Gt3BxkAVmjNgFZHvDV5kOC2iknDJ6/rG/nzaE3BoCuYVnwnCPc/m5eGGveuz5kJMU2B
fSI/KQpBXxfYspwkbCEwZm/AiEmBTJYqoj7/sv8sE44wKuwEuI0pKPwohkLSxSLmDz1p7ECKUJkV
gScw5MTiSgz3HvzGxH3Q2AOIBOgBGZu87VdkZSf8vuHDCaH5URMGetnRyJG8jyoPJw2qxRF2nPgP
qzbORzI5FLClsKdiGI2vElF7vH4hQh0ZOcJswYMJrQQO5fwojwZzUa52j5E8s6kvnm8DQHgHPLUH
QQrQGiOolnXrAkG3mFehsSoA2QQErd1oG4szHS9mauEolyw47Hns8LlVbs7mCMDwgtpq8nHaxjkC
+GbUWTE8VwCVZv2iA4cGDOlx8YLlzBAabxka51m+KRfMwbt5tBJeheoPHtybImacwHulHRNjzp9O
qxwvUVA5P1KVLFxwZLuUrOGIH0JjFZFvuAnO1RwEFTOAEBs2liWDOXJfLC746488livzl4vB3s8o
rN8Cf3T4Lbko22BtXpi1wzEVIguSyEDfQ/xobeYagsZZt1xzbAWKM1YgwonP4i1BlkDoU86hxKpn
A1b+BwNsZHyQVOk+QY6ir4XrWHIOSR/KhF8E6yMtHHr/XmQDFf/z6cTOC7wCh0m07XTJjnEYQgK1
IqYKqh3D8xZ4BOweyNIz9WoIdii80J2BNKbYN2tZYJnycwgIA+rp5Eu864Fmoa8KVmJ9qkFX4YZS
DHVsFmcuE6yTOViEMeFPwQSKoA0E6Q4HwnYVJLtPQG83pfIlKAkF0+E9zu4/pIJQAyJtLE71j1N8
rTfs4j54V7HGKEaA8uDtoaUalvaXkU3yxmkK7xy/93MMYBxtGx8T0Focc0zqi4sLJSW87PBL9MN7
v9sx1RZOdeDLuTQzeusgnw8NT7aZQH85XzIaHKsA07PpI7NrDZJCruv6u+fcHX2O6qRY4v8FAWna
Opyy2LP8UACjNOdYRcJt4oZHNWexk9WHWjeJsb2YTJMUl587PkKzqQA2+yY0Zh7R70GyS8G+zIZ4
pFiSB6xJ1k82wjByCpDC0oMgtUgRpt6SxH4TVrYPW7BQw0se0T/vBJKKsFJoSeQSwov0XK0/Uzyw
1HUFiXUuHT+bQnUwjns/eD7Z4hMX5qirrGEUZ6H7UQSA1N/rVEjPz1a/AkmvSVC5Ntfwzg+AQJkh
oheslCk1m3zN0YgdiMWm9DVgAZ/KJZVf1reh7R0q5q5YN4XwbmDGWXVsq1gmYgZls0QURh6GKTgs
0CfzNRuCAgWJtJJz1NoswMwq3I9k9Wvr0z6aFm8lVmS1iQY2g34Pown11N5QheEdMXmflXoeiO2N
lNW4GEMHA6VjK9RcgwQIZF6kHbjsJzAmSxZobh5BwLuLzaGX/Jhg8yCjC40MXJ3rN3FY7b1r/dKY
YdHXPOR82jU2gzTZYv9RvPbWj+3LVsKPAD/TE4KhCZtghX8Jo7Il9s48DPhWjz8H+F7JDoaKoJeM
a3ZqNgPKa9n63sDWIC9C3QiPMfU5DsgOyCtzgZDh8/4yroZMXzpGg35VWz2Pz6/Fa4rpJPUGjGCB
gYtVvgQH/3Ga/xxIGiHCdaEWVEVSTkfTu/3ez8W1YPBiqY9XYb0W9GUdw+Y/nauDBmzoktLoyOO+
y6bJxOzlIEYAeqbeijxuEftj5H1aSFvvlQKzCwkdZGgsAWZM60fOIvK2vuv2R64PCVxofBeOb9vT
6WON6Md0I/OB2SdXZifkfEIx9/vHxa9OgqGfeDx+ppCwR6st4WkLUq20aerBq4Iy6hn8o9s3nzd4
4NGF5Mh9IVVqYZUqkwzqOlT0BVSJ09DA7iDbFCvB0NRGBUGZ21fPHN5/qOrmUgt9CrxJP8iHeKdS
2kgZOVRskUzBFOgLI04KJo2fbW/KMxszd0w68mMMSd/9NMRCRn/dEkPf7HJpHc96/nsCBR3CeTDP
pwkpWyLGMMUJqZeEi+6DRBab5uaOjeCF6W+dMldBj475oJ9dnGIdL1V8nqjxOC3ZrVRbGXIOz2Di
hMxvOe+A1NUJZ0CmwhULkx4UJtZQ4xPtpWAeeA6g59xCYXAnORc2Uxz8pXsbbdvOQvf1KieHgexc
igHSp3VMsDGCg4QBfYkMKeOhaFiIVIO4/oySLzBq6+RtYPVwQK1ZEk5KWZg+AqJ/Oh+/lOJvuMOK
kCNIuHvhN0y/cf++BCWEPlKFfEp0DEMghbxi+x25/Jnvi4b/sXRey8ljWRR+IlWhLN0qC5Gj8Y3K
GH4QAgTK4unnO+6pnul2wASFc/ZeewUcO5UNr0MJDECF6pQv1Lv/vpCryOIGCGv6EEpGqlAvAFvx
A6T9YLKXm28iIDndGLxzRB0LHQ/5OohpWA0hQggMB4EsX/Yj8ez8nnrdhOvUOTnMb2iwWCmwZzF+
QVtz8xsYQ4hUYHgjT8JF5u19Bi4l900zjDncy+cLe8BSy/1oiDFNIfOr2qiqPRDj115tAniaEMlI
fEldTCw72HRMzJHQCclH/YwfZ6gykBgTqGj4zc6JHSJgQ2uiO4xp/37sSVFFNwUUNnLNR9xjw3MU
sDefmE0c3gIKCAlV7qP1gb+xcCY+J29jjHB0HDGIsuPlTfGFgm4Jp0vdJaUD2JFyquEGxWmg81uI
xHtFDJWqXsRXfyJ0zIWwFGGKANuViwqpZf4Nk/YaUbGw1A5Uy5CYCPiB1UZNcWZhM5SALzei2aJj
bj3jp5uNpm/kH8RDbHmGz/6PXEe5dlvre3Idt/q+R8IyovpjRMGIP/cwca22rOLUaOq+mlKOYt8H
kx/GJnXL/qPF8BRR8/5ZuVLyUa5029G5QuJZdgGvDf0hpMAULNZQDDee8/e4WzWr7hvOQj03E9xS
ZvrE2D0PTLpVHBoeY1LLoImX8wFXqWo72rZrsXrU8/dSEFoFz6JdYwkzvX3BQ6hRpaU7Nqn2ZCev
NdxxruYpBrBUJWzIi2o2/OCC4r8hJjQzhaDAht71sXrP7rAUHysbe17iLckdZWLGYGj8XJQbkcT3
mVTIAy8zMscQXnUsnYj6NvnstrHwaK52SBJIVnwG93W3VQkuqaZ0VcFzo/naIt2YH+YA6eS5h/PC
RcNGmU6GRfPVjj8rFcGnsRHjADIWSNKrEV5+34+Xs3JAv2udQPXogC8oYzGDZTs6ElC/Re2zrzF2
LEVU6QGI2Drxr/QEdxg+dupKrOMY6aZYuWoLA8uP51Fb6CuodmIhsQJBp9MY2e65sgmxwnRtb686
qDmwPhmgUM2o4sa981fSzJ7xlyt1Kn2DqrK7/OHpdMTInlCxO/auW1tHI2kWl4P2xS+BCS+AP8un
8NLJWT/YZ2EqYHbDNA4FIbm2v8OvjcjQWuuhvjTm+QR+xRyT1+U9kXbyN3c8M1VWkbTyiq8afhYB
c4BbIEKAcT/y7nEYoUke5+v63ArqJuTNVTaHK/PHFKOH439XanOqbxBTFFuQX3C2YOnvSAp2dZLH
RdK3z1gwZ2HW4L3+9XtUN+d8XYoYaP38OLTAsmNODYBBeVQW+UT1L2v9kK6GvbVnOqP/FGkgb61E
m4DMGrRTiCRP+r/+57MrTsOmnTE52UA0hFk+vcOxIsQCrJxdmltmLx/a1XOlMagArxZhA59/9ZhJ
wGv/2o8kiLSYppiEoI32xvG+tJLX7IqPabW/nof9fVn/UdNHC3k2fGWL0eS9aSbZJovNKWmM8Xuj
TdLkfXiuyln/c7VdWLqx9gXFHXAY7kkPRgPHGTJUXE/tjTKTJo+knw/AXDZ1Kd1HKsiSb4hmADrU
1aCFf3jKdccoK4eISue7SMW4Dcah/ucii5eaoBcx6YU0pgnldgE5nEWCLqQIRuvPEneq8t8D/2kA
DNPTvjihRNiiELKFc4IKw42XyeCNOtkpo4c4KLBsdpdTsamhaIJVXHW8cp8058wNMmAq0HrSCUwy
4CMxxgDlBvbEPozSCo7nPzYXpRFAELxHkFEezhf3gXxvYCN+bPLmfiGHMqmptaAScQhcd0+oLf+u
A2RXl0R0tLfqNxsVD2Nr1KhnGbCCtAuDfgZXgIFobCFHmK7UMkxwMJVgC5N213/8Tv220JwwJZGd
8PavgJtHK4IWkNEFe6IW9D0uzgz8YZeJ3ZXd+DXA63QYit1M3Kniz+inHG205hZpjJtv2KSvuC20
jarMizx4QaHDYaDxqwM7bQun6kdjsgZ59fS6BtzAb52SyIPcedPHpJOeMPWETfDm5j5xjzFd4pPw
cLHmMIEyn54JW5MdHDob7inIQ3kEb4syBh8Mdih8CJyKnf1E7XPHH5O7+wIvHTXN3TfVUOzhyf0Z
9c3OwAGBjZa760Oyl7pQLJ4KwZp8ulWztCSntOhn8uw+CqkmwONFEXMN0mapjQKdkD0S7YyJtclv
vszUXVMx8vDN786DhXkLxSG/CraVAVF8YousEV/MQCwxAW3/ySQcUSy2PmoM9Zv+mF4+xazieY9S
VfC0ugBqHf4Y1WXMpLyipYVfHtx/aVgrJ10KoJWrZZNiWCHvIeySHn0rJvn8IkOtciUl3F7B2ROx
nsBJwE4UNOYZIjgXtKIRaeCD31Sr68Ti/JQCaR8YXW0aLGi/KuyvHhCwgEiON7RHw+ohQLoy+dgM
YQmSCFT86XNDjP444mVzvuBL7dXm5iX71zQZSXHLnIpHm6/eu2VwQ7B1aEAFrJ1ue6J6rGChSfHb
nLyYK2cbo5kWl5OUfw3gdEU/xgFldHge1X5S9aEIlAKW+RAuwoV0oVwj9ssKqEn6NBECFuiQ1MD3
4w17jcu5ui1wPe0nzyuHmDzI1G1uwm6hK4I6UaHhYKe5eHfLoiJz6BayY121mAfirf3hA31KxnMB
NgrAIvYzwqwp15zitjCLsSRvXxyl5kYn6RkCf37trY6RpTfKjlzkKXKchMKQgeuVGRCswzk3EtZ9
jBKvo9go5pilWSBH5ECzAU9SrKUzkbczF2RHetWxjQy9IQQNlXFtfo+I9EUgnLKQwYW5H8tKgtqy
/VC74OqdJykZNzlsMRj5CGxGcMP5PLm4XYoovzCYirvX0ys0VVAoBqylW4bXkPwQ6rZrpFdjbZcT
5VcS5zYpMFFTvMvvO8dtLmpOYmYO3x/YYwFck/kGTPLmlwXs+vNKZ/b0rLFyjMvlYI5tMtYZTP70
Y2mXnSnDWhrOUFH/DBNpoosxSLHASv4DvfIx/etJmiFbCGQevBwFmAIOX5qH5jQeMcMKCiwQJw/v
td01+6dvhuyrrEscenWeIT0A90MbPiM5biyf0PmPfP0L9p5IqAJUbmNBXopUoheH8WdN+9JAEoHJ
tFWoOMfMSe+R5GkzXIXeR+BQpJ4kpP6SGR5DqhcyamCJAmnlWU7o9SbXzePmwqwHzGDzfLjlhBsP
DLmEtrzEVA4PXfsIJRX2KeUrtnQtBCxUuW8atHcnWNbEq1KLcbcqPoanqxqpGsDgbfMhBlNHy1Qn
j4pMceDd0QoLeCA31d5w3V4BzEkvzF/AcPLxRc3Kd/rji7gCaqILSAP+h0oAhPEOTWsJj5LhAjGN
iC964m2jSiodMIenaruCi6uHbT7HQviDQ/n29plwoTOJ/dfxQP6i8YZzNkByyefiorIcU4sAboFH
u25qD5PiytaWz/VE6+JhytO81psK5RC9+5b0pQiUUN4Dl2JCqpBVkB0oNOfMLKIbFzwlPR/ClhJV
R9N9HOWzfDy6QqZqZlToQxdXHY3fEprPI0+4li8X3J7gNjq8M6ncU1XjxUKWALrOjWDB/nnp5wt9
mLy3hr0D4QBbhMc8kPvd8H95aMi1TUYLRAZttRhKn42ns8dP2AGlRSzAx6W8mqTlmP0SGkZ38TV2
3H9vsQkX+GY//TwQ4HvEwKjvZwaBkWyARHXWwd/QqEregfFFSBEmzydGoNBmKG6fCcwxIZnpvmpW
0wGzajZo21rL2NixHMD52inz8l8X9O7HT83YDLEAdW/UGPZjZsX1GM6EYKUgwga9Zf8qA4qOfAio
OxR4+4MgC/GYIqZdplRgcvRH8uC+VBpf+rEyDNlQ82G0vLcwOqWQPlKmEUFAn0dlrRPuK+MM6VNY
4FxKycB+Kv3w4xJLYqLrL6KxVZEu/+IR20fGKNBOwzNgS+VsiB3JvIsRU01F42OMJ13QaTBtDOgx
n1bAjnYn7KRzugOtJSsAce80DBdWM7wpbh7zKskf2C5ZgSRciSjllROiGPxsQaBJObBoHzBYQP8O
1863AFCeeCEDNmBVRzAucaQyLbXLoX4Jkh7LMDCjgliujTvEZnhC0QpjxmmySAvDVdp7LMQZO9+a
P4rikdOtrKk7KJhlLIBwPhU5dbg5MwGm3Qq4TKw0fpVOzBGi3jBhR+NG8o6p4a5ITTBvgHjO4Bvr
U09/uXn89jg3FG4KgIQZw0NQfpmyPd/uoh+hNHLf6RRmg1zMYPmUmKMIWUuMp6fyNfodgdZCVeQO
dkr8sPHSdnsjgSxFcO19DNVipE7ah9e+ZqDTChMww9GNIHqCzzb+hzWXlQ9A8MeGcEb1IDE0h/HP
OUaBllSW06yNI8KUSoJfFPbF+k1toHvd3N71fhPXP+pY7mBuECMAyQ8U0A4egW0sDMSzZ+vDUArL
SexAAD/M3dC6H2nGO8i/yrG8fRPWynzjuauH1b3YvU1uF1YyEJ7gboa3X1AtvmM9eBFE+/wSC9K3
nqAdh847L4cdcbKjMysa5lKwMLVIwzpTxQRsUVtLOnRcLfU92xjLY2URAYP1NgNOxjaIaXIOkghh
ZYJUC8VYc/fljSYylzSMkeir0xAJpxjJB2WLiP1VLUe4cn3+YmNg8UhTyOjXRXGPmPGqKqn2nqYH
zKQhYOf15KZ48j0Acrd+2l/4230xh/JRkqOJMYGySTtPVdFJeMYLezxozky18Q65+jAh0noFAG8U
i11NDO9rNyLnSNkg5TFg4z2QfPlAvqL8+gd5T6Fy+0TV/T1JuYfIlxbdn00A8AVYkHqIUjqNMlHi
Q9N1WnYb3A+YU9wwIIXt4acf2LG5HnTQaLhidH8kLRAFVcqyJ8IjnaqI0xiVxxUyf0y0nskTWos0
QXyZPZMbc7RqUttAVuSwyow6gGcnNjFlbtr7uNowTFSGiFTQlgl5Qi9457EmcL1TI4lroguj0SYA
oqM9Ylw7uKJdPKqxhrLllMKWRYrhtqxg9ZwhZadEFT9hGsZUkIFDZK2UVTHiFLpFpK1w4rD8msLF
TEH4uGAxR4wRZWXwOcD9mIQi1hEuNvwXWQyvTfFBjxClZ2rYJ/IE7MR+oJPovIsnufFaUCNpXALg
mcHzd5TFfUMXRgfjyaib5LHUB7cbcBfJi924YVO9OnIeXFAMvuNsjWe9DatW9nXVyZ21sEr6/F4n
9ykOOgLTHQiLZnnG2SlbMHxm6GrRuog11tXYZhKGLY34tB785jvud/iH8FGR+/mjfUZsDvs+onFK
Olj0xaYDhHRlA9LOyszCWzbTblOMmNXG7xG7milr/wJeEQFivOuh+RF+hxCN0RY8E3N+raK2OEjp
tC2XCowlqhQbGwMm9HBhZcp9Kq+yDZX7+IEX10LVcdh+w68ssp9SsfyrgkTnAmeFCv0RXq3Nm85a
29fanAquD68tVuu+6SPuBg40qcA0KQIALHXWP+Eprsu+rcY3ELF6Vl2idGMt/p/wioshx29+hfVU
c1TYhdLFS43UbF5Jp9zeSXgNGuPqRmnDjC5vp5dp2iIyz9W1rMZvfaECiPIy8ImfK7E70OHp2Zx1
v2ELu1a9N5BSKMN8v80ahWSp977QZu1nVVfJpzvViAMkshm7S4RoHSq2Gl3tjarNh5KAh9nnerg+
pq/jQ0PjEamM9ouoFJN0P6aGRgKr8XfkXb18IAK2pGwI6zawDv2ezcm2gvswuVziQgkENN7+S9uY
Sv3BMPsS1cMkVxIecyvDVkoom24ow3Nyz8XedsF7ouOpOfL+XfHfA2tVUHWxLOMWQC0ksIghfI++
HnmIxpIgoLpyVTBVamrqPMpYPA3ePllCKsWS7vV0B3CXeyBoBqON9/lgcHedFyKsGwxfTUVdmeG1
r/ilOb70CEPZxDmDb0K34SYpgcQdmO66LiIwmwKS0FsGXb0dtIp/lTzgXGpBNJx6xsXn8fN3CAAL
goIoa8Tc6MUEmHIWwwa9iG9dwPBYIw+VEXwZjjof0QHBV2eQXmaIN/Jc8DOmnxqrFJiiWBS+9fXI
0/lIbBSMeXucgXzsSF96hJLqxRPinoapNOPlXkydmdQDOd9vokO1mEx9PErcN3Ytit/qc7NgkuBh
qIggnbdeoLqlmMWnA8kYtAQ2liMCMoFBM+2HtPGLco2tKoMiA5vnyFNxgjISfhCn0gIw2oKY23sv
pNFXamyIXh7tO8wd9IBs+53H9mxUsUXAHJvvDgkopD6aCixkyjxsu/gGKL7oZ88fEMcqZX0hLtfV
AXlOytWxoBbMUTF2HTahbr5nTWN3xbrtNrYn+i97iaLTZDoGezschRlc2ju0HIjmSsyF0q4/RFOY
SR+9vwAaFGQUEx5ibLhdBT7PfrLLLqBVLs0LTKmSXREpJFpNC+O2GmNl6maAc8AehKrQMDQoeQ73
cJwiUWYwAInpDRbqQUamROU+A5nIx3jcy+F/gBYIx3PwU1Qmg4A1eDQfcHT1LwR3svIQctd7uKAM
Q0BRU/EApNbkUDCqQ6ddu2hjiBBtYWXQ0ciucEQn4W0HFHldUZUPbw+TaKo3wRtET4m36+DcDKf8
uAZscTJFX85MB6cDz+XIULtuu6N82JmTx84kO5FVLXWMqTbVVvc/+FT+UXcGKyTv8RcCVnPAv4Jj
pU4dmOEGo/ZDQReZgHXqS50ccdm/1V76o/zrN+D1iLg5lNiuwFR0L0RF0I/hor6En0hCBDkVLNp/
mgh59ZgMCHNTgRJed8rGxmACHtGxX9vMQGDEQa4FUoXnNs640ErIvC5Zv7hYDDDWxsOqYmCE1RZF
6VYAPbsBroN8pDGEoHFFcrz9cH++eXfuRQdB9kY76x9ljA6kjUOBIcgY3BgEINxTD694rNeQ/5me
Mt+zikIpa18U5X7aiqCFWnAX3M9sONAj2CtwCK6djhuHlQqDIu5Q7qwusMtQ6gIVs3EA6+uY6ez1
qzwxn6ZaU+EVGcLRi/eG0ptGCIYPvsIwCihn/iQ3zfdAy7y4n6QvkffOtCR5Rvp3+c+k/xNQHZX3
68iQSVh4dj668QLP+Y/Xt0FNJUrIrrAKL7ZQKitGwCDvqD+XeCbQ8sZF3E3AqMG3OybPYLdPv9iA
QHVorfHZojpSpugV7HH/D9b27cEQDilplPUgC8uO6h8VPnMCLmYMh/7gZBBorlj6Z647eyumf+S3
ywJHplfhnVD1kyRDBQ5vkCPeQ4pGqMCQzX/ZIC6+aXgXhsxQIxCKwySDaWUCXB1xURixfhwqQgdy
5poL0OPrrAqMDagMVuRM+7IpOhHg1jcfZdPFzA7uS1ni3sLc2LlPiSmb6WMUGpATSZkJTWYWNz9j
acYjEDgHXT5ABJDYAtQWYJhR4vMo7Uw6FEBkivh/La3pD8TgGWTjYs/bakl3lNEmfIsBAVcypic/
JnQKDh09J6SANS/+Zv8/pUm+QVIyq8dc0lmPZ0O9uC3+4w6i1eMLamgWGwSd0lezGm0RW7HCAH4y
7f4eDvlWNPlouC9CatjtcLJUUD7K8/yonjQ0xr9Qn5AzSxsEQZcgn0NreXGl9SRnM56me3EJ95FP
qCu/hcAPYjqUIAKiLvAcXmT8wb1b92tuAi40sgewe3w4J9R9R5R/MP0+5Gj3OCTd5/pR292FOHd1
/YUnAW78dKktqm9O5xVRp0wH7j9hYi7gidcNXSWKB/ZYEdPz+rYusyv0Xk742dorKztKtzymKgOD
25ELiEA68DTmFFbIMyHSHlFAMQXX3RtZtcx7KQQ4XEgu+ZAWoZf8EfRa/teCfok4mGGnonNwcCwx
dqRu/2Scmp2JlTWIPjiYYMFSdN841F8AEEdrlbOWHz/cR9gSw/fBrpMbmWKTapt7luEMpfzss+U4
0mf0JK+gQ8tCjdkwUXX429/owpkNBA37fPLmWvp4sBph3PEMxp5RFjUnDMI5wGAJIZQJCts0Nc/L
o9HUuT4ghEE3lUgYhyrlPFQ0HW5Vu4h52OZ4nZql9HwtIYUJxjE9CnSpRhnLZQQQS9kMqiGHShlc
sCW15xjEsMyahC+/f5B8Gu/dp08EtQkz9pj77T7y+DdkstEOTE6CRorIbiOxwQMgs71CGeZ1uKk3
cO4KjP5UBwciwYrP8MwK8OzWxpS96eA/+wT2MaC6BQdHPhWwkjHzNONOC95ojqWgr8NSntCLPL+Q
LMa0BuIYI0NnCk72aot+gSYVeluiUkwsa24LvqPEsBx+TAFADGqKEP6s7/qZjScG5BEme5CcjiJD
FYcmcctAxtJ40wfpqJ0ZQ+PfSPWPCQ94ZMcS+T1sb1/6cRB+Uw3ZIn8mjzmD75wVB2zDZ8su2EgH
MC4BkHbNnPuT1MnH6CuVIsrLhxJ87A2cLYBDURFRLlL/azB7gjcWHX8NOsXUy3s0HiZdV3h4iCTx
zM/DO94wBrCQK38I6RI5nIDlAJTM1IyaYC6HKAoMNO+/L/bDP/8W+J1Hk9RKSJS8FxzhaN3/3iyl
J282z0OSzWzEh1RnguL0OFOFsK1BUBPm1KNhPOpi/rrJE7r+DHpLhrPafW5/PLammvdD3akEEDqr
zu8Yr8ruptWi8iW2Cirquk6uemxh9dgWfwQmSAvGtC9iRv/Cc6fBvEYMORjShfwdJFW+Bo4QWCpB
5nO2WmpBascXB4DfZMGLw0qe8QVfGJdCmDL5/d9bgA/28SgneQD7lTA84bfWH1uM+v0aQabhJwCZ
lK2ySAT1wDU4bfLR/ns9Xqffc/h5UohvPC/kVpPSFYGi5HI4+MLOgncnKnA+HGe7G0JS7Cn+2SJh
nAE9d5H01w2AMHMuOd7oW3k+jhYcIxB5mhCK9s6Cg+oB0F5f0Y1q2w7y3JOPiH+7aLhC05ox1lq3
OEJ3cUHJvQau4Vmkjn31Or69Io41TExeEECXs8tB52EC1WYQ8QqUSwwPF94v1CjKBhij4OGQTLFu
ID8GoJozNwJmNlzl7wiBmUvtAvIIb+q/R3IUmc4C33NERe9RhipG1myTKIcpP6ho6P4YaQtCm2Ck
ctp4OTjASkfojfgY2iWG8oWlxJyT/JxTJCBW7hitcGfC+zjyZPwdpF281yB4iNpFfJi7MVeGMDP2
4CdnKCFg2NcxeQ/CPnAOR4sPS+aVuoVZzNOU5LyzynxDai7n6rHT19mSVkQ+8rkojYT/qF7tc2KD
Kaaer2jEWz7yL946hJlyzdmlLQIXJ1eW52CPJBeBDosnr9dxbsxewy7vpzRTVCRr1XurCTwYnHwg
UAX0MGSNsa5eJiwTmCfCS1YfGypP+DcZdt0YJSrQclY8hlIt40IkHJZKFMdFjIDmGOURpzRsOShc
73Stwr2K/Os1/YAZYXP5lY+h7VDJCQx2JlJXiB/S8DsnOoKa6LmrvqTd/V9zyMPOZn3CdmbG6okQ
6Q2LFCbPi4UDWToVJBuuCIYgTYIaucQHYGGj0WICR8H4nPcnqI83eFTeJdBmz+loP8jcYx58Mspy
nXH37IpNqD1/bYYf3DCA9tCkxqiaIvyxEIi/oVh67yzidLL43Uni4bDaCbcVR+oKpiVt7ID0Z4xr
0BIxVXDMiNfGg1LZFu63pntZtgZLhH1zvv3CCqW6xVrpLtxLS8wL32MJHhuN5zf+bvhkqkk7Rwlv
J7q8wijlSgnY124T0kNW3woIK5wOAxRoWmEaARU+GW15mxiT4+h5ZWDt0Wmawfse4tIZojJqYGLc
Ue/i8znyH0N8QVL5TXUrCXq3ZeHL1c7LNL5loTyBhp/5JqZJwWeD6ghOEXmo9GRw2xgtuYOV6JfZ
QAV1ypXvYtXOX3bUtJP2VMszGKHPjHQYog1W8nVmDKG4LnOxypBMVFG69gYSFB8bWtCHfxbo3xej
6xmA9QGy3YHQxNHOwPMTYghJ98go/2Fu7VW4nGPVlC4sQWEJLok4ZleOwdhOp83udmIxwtIAkWLA
O+xPsJ6rFQYy5m+Guca4+cCssqE+V+Hn+NjCnMeAsz8y9PlgYYaNYGgSfRMAcDCsRpOu7mUPVAXL
tPUrYGVDWwtzGb9HLIDjxyuQMZBuwtvchhmGq4P3/mYd0M4QzPSJcq6m0BX4GxlSJ/kqhs80IpAl
0Vbk0PsgYAflYcQTB9WZvQp5DeFQxXeDY4CHqzwWMxEX9BJAc2P9u2POR7k3hdyIWS+XNewJYRQI
z7Ij7oeEcPzpeCGWq0q4YNEbXWKNuZjXnM09XRtOBvj+YXqDIvtKAb7ICz9fKbtBXN+4tjJ2jYD8
qKTGPMGWBQ/UW+xsEWNfCDEsBEekFJe4bZJPwvSY6wvkhHr0yONxTSQVXNC0Wehp5rSCCQanJcdf
EfgEmUHAiqAHtbr4eEjnMMaRcEYBW+H9UjQs3qVAB+Dwi0BGUSaT2I71xnt1P6CDKgmT4t2Ed6+M
RTEPGyge/dQ2og3G2bXiPSyv3EBABuO22OycfGaEHyyd6JO9bsYOPoq4dPMIAP8ONRvBpcBFcCOG
BKYLGpo2J+LBxboU3creiC9Lel2sA3wCGSPuMEH2G8Mk/UQ1Wv2/90wDyxnjELR7lngk6tEFln4P
JZKVX/ATWepIyhanm0Ela/gjY60bph9hY0BUQILjAa31yKO/hPEMDicSOKlqsIVlFgyUe+SJYEQw
t+DpCnvCc4AxQT1fwRdjFtDtdLgeDAKJFWLbMfFmnEj7Wx7c+0AicGb9YG0u3UAIDbHQNv49sMVF
YEmLCZHCHPPJQrZPymLgtNrVeldiFI+cQ1y1elDGbBS3wMICRzT4JNFA1UhH8WjHrIM1I6uDdHcz
aNp8zBn5TKz1hwy2zZ76iWLyikLVlY8pjEnL0XwOofVzZY4AdpajnXah6U/ZPO0jV9xAqGeBkwlU
OK6WJZ/UiuFfRBsI1KyO/DgShPps/HbFfXIPREoJ3PuAu51JcIbHLZNlbmCKsHlM8EP44Di6vQNp
u+f/mFTEF2clvsGc1YkB13hrHwcr87DZMvwb1/PXnELVp1X2BTDNvAZL7ytpC9gXOAuJ+Cuchh0o
Y5ihZi4divOIWdmc/Y/lbLc3Z3Y4Y2njUloyajUcDNZ/z4uHu1jQlvFZaEkh7rGG2Tyd6e4hYrjg
UjFVugu25+wX+9mh9PcYF+Y4O+EpMPuWMFmGBeO0E44qqy6IK9ubwp1vI/8Y+VOJW+R4zJzVcZrg
TBbjQR0o4YDVEORXhEuPRHVOONy46M8cybt4V7+Ltqpfhg8PI3KmbZh94g3nvaNGhES4N3z6SbNh
vJSOcckO6lgTvNHiu/pOJb/5uX8C7jFsKTUc3P/1td89/XJT4lBMmHWNsg1ih0/78+BcijWHe5tb
gos7YxngQn33znvaH5XbTE4TrR9j0Xc1psAtYP35+apPZdJdyMrkGVzVAuqOwJ/l0Ur/q6CnH3Ns
gRr7lGwsdJQpGKF2JM189vQsVzx+GEFQ22xEc8L0OWElAnBUX0wMoixsj+9zegAlsv0LRe4ZuLk/
ZtsGhfSZopu6jpviOX8RH7Auwrj4LiANe+zi6mWCpw1W773PePGveoboDM+2Xz+iG8kme/QbzTTt
ie3BBgz+TFCyS47lDa2TPim+tW2FmI73y3JZOJYesDGxtVR40bkmdB3mIW7/ZWxJ2xtreCk2jFUu
IU5VKaPYWJgegQQyTUxQOLF+s0xSBVFIkjPA0PkkHPDRDzLWWWDFkLJP2FyxO1azWZ8A0tw/nrGA
/1oXrGUuZOVvOs4oiwQ0i44Gx5pVHeMEPeGOIHzYRWAWSORDVjEVrlfFF5dP+zqapgAD6QPqt88g
58NVpgbYafI2UBJggIw4gTuXW3F8m0szOq6W7o4qWqOvGkMa87x2gnIxUZMSCZrg9gO4McaPyuie
kMgaqCH2/OMK987PWCdJSjtdpuaKT8FaSnu0Fu7kTk8UeQYlGI5t6OeExL+xY7/Aj4+elMbv5SNi
orqAUxnz7xkRZ4dseV3TygcSizSjhRy/f1yZcU6n65rjnRGynkwf43z5xjg8i9CEkExznxMDQC2H
iTfM7GpartH3JNKxCTuo0m2sBtwmoWBjs+/4kKpwzNOT99mI8QpLNI9PgFeKHMLvaAKRqAer37/t
AN6ob8k5Mha4PbhMnTHPtYg0e4Ssb1Ox+GREA3FGWWew8glRzicW+fTSCpA8vgYl3xNTEP9mJB2Q
CwiV2oiNhUlgOdsabiEXB3I1lrslD8u3kJwT8VRtZBH1J0KBeC+R5PMGPA16A0QdVi3Ls0gYfJEQ
ZUOThD2bTmBYl5FY7KrgslV4hSxUZ8/og+1MHuexOnaee/GeanNJZyM4+pgYQopGpnqfFoyX2CUf
CLZCRDZ0+ExJ7YBeTLEmjEskPBEo6B7H51y0r7pHZB1rw8NH5snGKXyAEloz+qALyi9WeCoM1mHm
cc+pDg5uTbgzKR/eaqDZPm0IswTu4xElFHidiW2FSD7qnd8zxCw3XVCcezBBVoBg/sfZrLLxBwGg
+GeDZXc4olD/+wIj6GJaULaxR2wyZxNASmbcDKaL0RP7drXNWBGgmnIq6wS0m2nX4xs8gzkdcEHu
5SgKZr949kExcq3FCMmD3AroALAE+6czQ78Xa7SGnZ/U/DPgmAB+XaKOcKnpSKJmcdXV6/5lodFY
3fTwKguD7JwbCgIaHTo4Gqz0IrKbgBsHBkO2ZB0AlniumZOx2nJfPqgaqUDe4nDJRwoIAVGwkezh
HUSsE7TwNR0wl6Pkvd9iuce1MGmJcOCgFCsKUX6HgRdcgc2HeI51qkH78CgFBKRD5wpdzQCjBIib
4HIVvubNEp0aIy3qzweJaoLMKW/qBbWAmXA9IVm7/lL9oMakX5Eht8s+GrZKScoiBhtg6GbakFw9
WGAdHEHxj8hD5cKh/MywWH+wIQO4isufGyOCQs7dnmGKaLLT9v5tNRRIbzsSUXyj21h4OA1en9fb
bGLn/6rPK5RN4u+w1Sk8IPAylP3aHT885XjZfFpSIXUGi9Pq+8+5OrIWWsw1bxwl+PPXLYQoY6Or
obQDr7UmcEhJr8QJh+ycw23XCQcaVtzi1H8/v4uDBZV8rDh9WBw6T9riL01Uxh5mz2fw8RcNy19m
+qz50PwCLWT8L9MnJg+o5Dh8YVkwbhjNXEImdrUeXKABXuLXLoelKN/X7wkOd9PRvAlUoklRIOAf
OhdLUUpT85jZTryo/cvC+Hr+MAtqRzHwe4vUD2npHfQlyFqOQ6LgjgQK3Lo4t7wYXSPtxGYZ/+rA
/HkygdpKeGUKCgTlgSDppIEhRMlOubx8VXP1/Dlbx3RfrHEMnL/GT0HMCfrZC3diorSWBtfXuljf
xlzIrhS+Zh9/nHlQODzs0hzcswIleU3JOEqUJF9nv6PkOe0SdGFOhwvsTmbCPR8l3VE6tQeLDv25
BIPv9u/9TRfg8D1UZiC0sUHDtCbKvg8/O8W5j8F7uyR5bmBERSBADhNwny/uW+zDo+xgcu4cKcT3
yIHEFZB8tX7MeetTvqMOEv8YLfZM4ostsL9Tu1g0MZf7obD7+yE/Fz/5IcAcb5stNRTfMF7xxqnz
8/crLWAu2BIPybXV8yuxgZb8zghmLTkLUcXcZvoYsQDClHoudbdZQ/GnmZ+Xqx8mtbHN5QxJcMYp
0ZXwfWrorrHjXQ4PF8YyUQ5xz+OkKmCcAxgDKi+suRjDaw/XHJfwFSnxcjTV/Ddokvu2sIOMwdu+
IkmCkXyfXDF/u/nngRthEM9hwriNOP0Wlx+XLERAzo8REEbaYig15j0vihM3TcxI/EvYd7ahhdsC
kmUCTLZ8S2oSDHjouE45+4B3YcBC6QCx1xxLY6n6N1x3xaz4gTmhoA+18QPLI1rbR8QQj6XF+mCM
2eA/8yvMA5kWnCQ2I7x4fczdQERYQPo6Kg8fMdilbRQAxA81FClRk26luB0S3BmWKdaJOsqgvSLa
5VSxJnxwAXWGu4/sVN7cMX5FG71t+gj0C+ZQ7hlU+t9ULqDoGMnRj2NmMUagyNTyE9IDwzXlHcpJ
zz7+hvIPI2E9yD6ThA2539wLUAyQ7xMvIYb4qeWPpuB1Mk+4vKFmkw3MoBSKiDZ5zaXV84gkmqnk
fASNOrD4/GgLVc/qMi99kV8trXFPr5BU8wOt4YOiuzpcVnfcKgv8eGjMkcx6v82kXUpLpnXsT0cb
vTYlpDLuv17CzNhlaAshy3otHkQ3Yc1HS3ohnzE0fogD7RiXg5OvhqjgDCf3WMM9Up1gVKdxOeOH
jPmlFaP8/gjTHfO3UELIaUx9SH2b10y9VwqmYiganVplkI4BKQ6mWC+3mElBesHn5F+ex9BU2y9I
Z5AISrwnfL6vAx5qfI9a6BYe5r51uHwgn0eFwis6POkdtQuhWfk/G/MiXs/DDDSLlB/Qx2/0dxea
ty5STN+4nBp7l03rPYZBtFRXIjHr1/jinEXZcua8BuhLnc30Cygi8r7AYwLb+fraLS8eskZarHV1
rPbMUGS62zMLzkEn7WcvbUwVsoOrrF6XiDFVi/NG59zPGaPu3lUQNHFOkpL4JSNE3HSuZ8P6uexD
daduMy4U1omWHCTQZVy2d/g1Oyx7y/+RdF7LjWJbGH4iqsjhVkIgQNGSLNs3lGXLZEQSIJ5+Pnpq
zumZ7rYCsMPa60+Wb3zXp2hvYeUDPOJJzoP+xvlFvuYaLIn+/VUx4WMhXC7elI/wiG4dr5MT4ufH
G+0owAZrNe/ml2RyVRrbgNEQswirveUUpKAi7FfyXQs48qBxnuBjxA7aNwI+vMin9c4v+wxcI5zZ
OsgmTJQIFCkEzXGJs0nZssD8B3OEhRjd4xO9MEc/zCXStOaWP/ij8ADvih+l9BYk/MWc/0Eb5Ohz
ksr8D34IqLmBKhBgc0qjwIF+hM4+xu7zDjIPsxZ20XQtXji1k/lCriZ/SiY3uzhPao5M4VE4uFwi
G6CmalEByemhg9GOs8BbT8Q5zHac3XkTRN9mGsBn4j28BvcEvhJxWgiPOatfGuhwzJ61sEsuKDII
o3BpYO5g2D46O4coyFEUA4iz/KvsZFh+s3sc1cK/Clf1pLee85ULP1c8iJ9YJKM7fpuViJ2f/vU+
8rYvySXEfhs6pOzQH1/j9rXTeOrcHUpBW9tyeqEQl7052/Rc29FG9IRvhEa6Lb0BesKLw9mFkGNa
s+sMs73N5MJgqe05MSXztCPrIIZNy/GIxQ/VOACqA+U58mguzRb14/wlaIuurYuMaffpta9/eAdH
eH8ZbvsjfcknhEIKQczU9Ge41ONR2okevpHLHxTIxYfoIYWiWHodhgNAjDELl7QVrPOVxmZDMurA
XyA+lijwgVQ+aE64HE5dKMJYklaB7FUrAkPX4t48YQvNndCIzkC6wv/mr8x3aR1zI55gOq9Gv/c7
H2GYcFH5TGRovJNyrD9QFkNa77iYZIOrlA3fRt9vXFzklpCk0ytvptvWklMJmefJUkYNlWz0U8L2
M7+Nute22WbE9U7fwz6ffHUv/6Q7ESDTx/rxhIXeMUMjt1FczU28l5PuWJC9/K3aCf7j8LDNtRpo
S9FGNcku1XoYOfoEeHhs5tXy9Jctju9Y8mDQXK9UN/ZazIWK9962ELhKP539gZyZBZFa5hP8AgSB
/ZeapqeOE1mGBwTce8QgwokFsn7vsNHDYRdDJ3jTFqmSgIbvGSNhWXpEb87v0AYpDr0wCwCKXQTy
/tzVAZN1y415jM9oaYBPZB/+BukCojsdfsulv7Ncc3H4oV27/FHwt6sWl5iiBxOFlXBIHOPT8syl
tZEIAH6sknfZVUlo0E6kbHrDUtrrX/MV1Cs8E1zVXaPb/pfSkO0wgP1ACE5HnqPHniA6v+LvkMTx
e5Uch3cbIhRlQu19s5ZePlsbexWo6Rz/l3EQLi7+3y+wo4914wog+S1ckqK2KoJ6hdJmScPAbf9y
r9ngZebk3gdlCqwDdgQspmFiLbm0EzUW3GOItpwbaPDG53F2JztOH4Zka/v+Q9sDFhDGh5IGMyY2
MnGBYc3yRE4m2XoapsfPYAj4lRjFZD8EA/F5Bn9q0Hm2FSxpA32V4bC9CLejEx67zZfi6H79DRNj
IdpcwLB4zze/v3+Zw38hRtzMPbR5TScIYD0sfgMk9Asdg2kGyBHayOwzvUm+oYbPjnHQQ1fiUvfh
l+AMS1/lK8PXTPnQXULqud34TRFDh8HMwnwzDvW1vbZBuCqXHEiWf0GSWO/i7NElbCEi0ePewKz0
8SN8OcQovsc7+We+3a5xTCHIMZE0dFEdi9Dg1Bs6t19wbJhQ3QoCCRoBpgxDzhmcB9naAiLlxHs6
IaXd8wPyNjOo5VxfM0ZpTjSryIMOxXrCaZ99lAbpw42OYHuscOJecpltzWr4YGKzFpFrwe/4Gu+D
g51mt8L78ivzxA98pvmirx+F5QyuzaFGbvstuJqf7wab7+6PkCRIYKYShESE4IFTUf6HJR19iNeB
RRIJJ5Sslk7lNEsqEPOVIeZSs9pO94QV7ae5W6Lt4msVmBvaqp/QhFfYmsLm5auu5d85hVj+bIJw
g5YvkN5acmwt2h4sKKuKq5yH69xwnRMJp91tTvtmPWc/Pd8jNzxlHqae3z01qj9wHp3dIbzxD52k
cQRrXe6+TSf5rH9Gj59gA1veqzW86x9Er3hs3Odw6/SGIKW8IrAE+bMAj5dd0K1hpdF8YI/KSP0q
3PEaHoS3bKsZCyQJFNDkxLAdEV3otTwdcJtFufj+HH3jWDMKJP/laJwMKUj5f2tzCDw+gG9ZVHj0
DBV8FFY6DM0WBcAs7Cjfq3f5Q+YYaP7o5F/bqvPi67eb56ba6SRPLjn9ZnZin2A40voVz90V0R+u
3zofbM5TnCbKvj6gfCGVkvqI+zSboHCGZtkRsEDyBn0mJ/WzRVa2YOFQHIGSZPSo88vf1/djJy/z
87AqLbfGlxxV2dw4RkqX7aATlbIdg9CRg7NqvynNKWfo4i+AhMF5EMcsz9v9Njj+seJgb166gn0S
139zPFXAkjHSRQQVZIWcV+ZURm61KvCjdY09G/5iPwu3cCLFmS4h8IBTMMOiOlOj78KLstAWX1+A
1M099ueAj4iTUrhSDjAVd+ZK8Tg8FVQ8ZyScFLHF4pzae9vZBhQbq/yeuzxT28Kxc8FSA3fOtTDc
uLLk0sVFUfRm7mbaHYqKf2s7TXU7WrJyKN66CIhu7uYz/+5JzAlZxxiG495C7Hz7jTEPcYVzz55b
KTkQ4Ra5h40TCN3+TGuK6c4WC/032vyYJ46ZS/GUbA7W11e9+LKomtk1vOvdW9jOk9emG/yQvwgJ
8DQEC3RsNtTzx5lD2ti0l7fi8usGvrGPUFkmfkR0XrLYb7fG4t1J8cAG3STV9FwvnO3a8qw5mLRY
fHyBOjowdtc4KC2OfxxTgvlAUK+yxd/fBdoy0Mfn0/H/P34ndrHPTn+WTbNjo29hHOPPxNWPDuqH
5esNIhboBAX+Nyxd0pvmJzffgV9weJvgyLeGpgELs//R21+2sziUJNgay8NAkDl5GHTnQg8zmJGN
4masmsCgqT/3U6OttZQ9Df9gSjRgQrY03Ow+E1f+pbc27Rr2FoZ6Huib3qcAIzgxXFMqppwiqD+0
HaoIL7pXAenouzKgycWaSCDX/PaBsVK9YkkQhw1xYQWe5f3wiS6Twp2RoWJJK5ZviDUiAw/T5p2L
s9aluoVnZGd8W/2zuaGRw+mkvFq8F7oyqM///sE7peV4V7lIkads26IdJy0DvQj3D/LezQTTgK28
VGdHi2ZNX5BTkDGrteWDeVaaJctmhuMWA3yHLq1iCTLPqsclEfa+M5og2kZufGvompUYwUIjQ6s5
u7G06H4kJ2ZlS92EYz2F3ht/k0sr7q22U735n2ZN9gzOMGW1GmixlVyweDDnhVnUliohf9zmOdgZ
6xZjx5smru51V2KcF/dDuXB/7jp2H/zQWxdwDUYzX9PQr1NYXXxh1sZV+Jtsw9+Cuj26GG//N7RN
ms7z8qkeojsWYYHpNQESvUNysYBkcMLE/oMPkv9BIDeUh0gCuyD8zbYsq5iRXAwsOowdbwAJEttC
LDeW3H7E3djczgY2Bt+HPicwydyI532UN/XA06PqntNZcSimTqQHwwYNs3kHb/aE+RC9YhYYVin4
2fy3edC5kc68dJGewNlmjmwJObBzRJ2PVGCKIfjf3OAXWLxow3O1VHwH85dP5H/JVgCmgQC6/CkX
q2ZxyezOxWRvnk9Q6+3I5czCI+CWrsur/JnTjZgvgUu0sJEkyZsLMW0eKvJHWiG08/gbND3cofC3
VefW/ht3x8TFdtEEXZBc+gCuHc0NGl285XxPrrTLM7KmVTg2YHEcoTgoXoWdsOJTdRsUxVNJl74b
O6AFKG5klaqoVnjGnDaRmgFIAFSsqxtPKgZjCHiT5gposJ1QKUFevxsx+AtyypnHkVyENwDRVXRn
qt3g0d7+pZLxaLc0Na235A4agmAYgOnE62H8NdeItYfjKkUsPmi91zDKLuaBr1Uu+aDZrEgnt2EW
DfFjHCoxCiGOOeBe1HhivOYWiRRk6U8t3F+PDSx1UQoG4U1nDZa/i/7TSPYFHOxsC1wojJuGi6CB
eDNZNGk29tvJjI95fkzpYMa/LwVASRTuUxuMD9jxo6/pKBvfUb3n4q1/bdAnlW0MSn8Z0EckmDJr
KhIZXTsMwh/jBFAJxxogH/CaVbJFRqMK94SQ2plReTeZgKc+mFG0aU0/H+Zk9EWcH67abwivpdUD
MgQnfrpdLlIf03qvYVtsAffmcGeeCPmm0H9KjwN4+AmNH2aleYy++sSJjuFjUzrJkbhZFXDThTry
8mNOSvfZdwsqQ01HnjWfJW6mTCHqfkF1qxewqJIjdBNwG3AUzmsmyu/FFMARBBFFZR3hUlvMvl4Y
07XaDu4mSD95dVMwgVkY/jTzGfhMCJ4qn+gQUm1DimQ0RNAtF2iKZtvMNXAJPYemC+gp8LGos+vZ
LkVPybKFCU+wafiefPUBVFFEU506XyMXzmsAkOUVnYF0zxMLD5qyHgNYoyisgN4jkuAiH5SK234H
f0E/RTcO9vDa9OR+RS3WWJ+s0SX14YysrGgqMHaM3VSDs4WepH311+Ya85HgQIjhZWEREUqnelhT
pRW4NPGl8+cC6eTgjQywUffpYPDZ4mNDNDtNlwfH2nmBoKtBpwPBF1+EF2JCGS2gMRmmU9A0S/D/
6//Avs3Uxoahgk0xS7L0T8BcrhKuorYFO6fhAo94lngBSyEb02lU0t5S1ryGq5WRCVLnUGsSFiE5
9EX0Q5QeBnIlZgsL8sSepG/2K0UCAKWZyFxn6tHAgAFy6XWfcvuxBYd6EnDzCxT7ydmck3pKAw4T
qNihth6gp/+Iv/IvIm5sTcrXOpoN6q9x6T5pcxqcVHL6063SHLMGt6Qy+xk5cY1naCAtyJy0Vq7t
nYk6Nic+yfzUxg2rOg/93gd8n3HDNQmINmgYYefNn7yBq5rn/LFmEQBo1Vj7uOe0sawwwN+RyczT
GFI8RnfcTMl0WPoh5tx5iPGedYvlo7uSNIv8DhQV8iY78C+LxYsuTsVItXa8V2oeVbAk9IAhdG+0
YvMWRQ3Pw4zuWELtxmv6WMvCOvR0Tp4pQ0p7HsIU2TKjgkHH0GBoKg+WfNYctd/Oz5gi685TnCkJ
63lyyt8MIsRj2QUTPETn/I7JgeKO5yojFwzK546PhirHMAup8dfzq+lVb0k6xl3kjTk7PtZj5fMj
DGNo1gwh3qW+UE4vE2K7Iz9XLixJBe4eMkHwtPbAEUf4WwRf3xEb1kCFSP9ot61aODP4QSNLkwK+
gXbLYKfOmZkbCffdLPJIz3yZG9yMcrQkdwQzTFQF4gOxo9mRlam9zL/wIri/uFqaK0xvIwwDj8gH
nzQX9a12myqi6QF8+TfMXOxj76XhVzQ6wYaz4wwvgj1h+TS3JoctK8ITKQo90gs05yQLuuQTZJMP
oHXPmgJrW8vxaoMqncQ+f6OsuRQucvZdQxLpwzUGjyWBhYLPyaoNX4T25MkiNPXIQjob3MxXgdsb
8OMn30uWZ1vLkKfPs54B7G18wl6TSUYP1ZjXrxuMWvZOSLUChgwvd7gjwVI9CKztbGeKppFZBFul
hlqCEcoTCDNaDRjS3XB9srCCo2CM5sssOHNzTFhCRKSSnBju0NxxRpBWCu0/iGas+Z60Ru8JfRvx
ZrZKDZ/lFXtAasPEGTVXFj9Sujxc4Yl1Ab5C7HN9ILSsmSDk9Qi6FftaG7CUSZyk3eYfKp5fYQQ8
7HsT6L/x1XrA7zG/gVqaPQ13AmJv2CHeaYsyfO9kLc1bD4LV5kaDdboxvhi85ic7SU77HZ5azOoz
XpM7xhrEwrOwEczJ2sf9h2TOmNxDWLvVMhaWjLbsyEbRAxvCcecAdmTB4kHHxhc5fjQEswM8cOLN
DX/U9sDLU+9AW4+OMEh4oMWdR6asgbJmijl8WraYpxzE5Qd4DMTs53iebq8MoT9KmisfbPgxhOYT
hQ9ODU/S3hk3xhpEnK9Jlzo7WobPjGKDoOOMIeSi2TQObt9YZsL6uMOenwbcqCEc8IGQVXiQF5FU
Yx4yl2Ad8QaE1hd58NThAbzQqOxnlrh2FSTEMIxjwCAb4nEUrxvERV98sp7tBm3XzUZTqxFBx127
jehZMhuKAHwkxjsqBUwFGWoSlhsYrBbbvDjqHEawVLAc8P2ca0KPP2S6jaQInv89Tj9jSMO8GNtX
tt3XMYxOoO35acI5ktuFYqlynncIjIlxAGXHa47lYX5pp3G/Q9kJKR1MP/6BgU7GPSLRGxwqOKWY
rcyw1pahwepSswxwQOa//zE6EBfPGMwWegq7X+V0wDD7/F11uM1znZ7tIm033ihPokdxkvX+M/2e
9H5rKdKeHA2lb3eP4fpsGg8mUv0ufRCpexmBoxrvMe1LtOzqgyLVK4mpmNSV0Lk4/U9Va0PtxDCB
WChJtstDVds1Wy8e1QxFOLHyTt1KHLN4hihofuRjj/UksXpk2yUrQXL4D0Q4NVE9ZCPgtgIAlreE
xa35/UCRd3i+l9LhBao82BIi13cc+muDTRgAc885C0KJAxeA9gU9D6oAF/o9tcQFGCPlxKCc1Mdm
GM4d3jPCbJLZpXv2JtY0/pyyVTAdJiSMFHqapPU6LDURJKLhzPrB9OZXpr+0rGQwSqA3XCoPlvaV
K99h5JdsTw8WdNKYZFxRckQ3DNR6AMwBaXlEp+fLl/CbN/C4LcZPuZWRbDx7CWMk/LNgkmpVSBP7
YRVroe1WTxGFV4GVmTTQmR79onysojTexeZpKuX1o2lXod9Pp5akoKecnV8wUTrrOBUw9jKchlt+
NpU5FCsFXVsVy2UT35kQO53exJBIBuWrxOnS4ZuvZq9A0GpYH5wvpY/4RainNEkA2k/CQBTGen7I
izqjrZL6+TTuwha/ECOxh/pvIBi6YfWYRDrSUbEOBwZIDsX4BSVG6t1hmDBIlbePNkFC3I9v4zRw
40cm9evh61irdbXhNhgEqwbuqOP3Y9vinDDor1Ull46Spx8VYlOJjr2stths9LZSnRLO05ECk/A3
oamG8ZeYxLgQXV9ouV8igh++XNPWy1cYnwyEVKVw0XDQHcZVFL/W1iiRi7SuE8FXaDL3yrpAaze/
BveBWoByOfOc6EmoXfsuGrQep12CUbaZ7srs/CRLqZY+RNnwNTRuCs6Lj3qTxhHYNq2KcVgWsAfT
uPOSSPCjCU+VYboIFgWsmXS/AuhtQ4Wr400ahtX6qTH2TRpjpbQRDKTVAOJmVPgCSGwPTyxHdCBE
noz27ymJfkOUgtz5T+EbfkKLYy+6HhkTj7E/VM+NHKIyxOtQQwCetTAF5MtrgAaETbVcCetUK/ym
Adw1CFhp9jpxkY+KluMYfsjNp5HVm4IaKBNvckrvO8FNhFZwnR2NrFhWz632JFkRaSLJOeE3rpdh
igPyW1uJTtUldjpdJjX7Tgxpl2qUmOkz/orE8iw9nxClTmo/2mJgoZ5X3Jh9TZLxaBn9Qb0mrQm1
hotJ8CcHGy8wJGfP01RsQl5HtYWbM77zBCOJYKFaXOYHs3tipYTftyH9Ca3gRUbFDOQaEYYK7+1Y
fIQ6fOPwW1GYhZEncAJUNFQaKDlYr2K2jOT1RvZO9HwTIFMwc/uJsMS+pooTA0hfz46nhD9nRiTr
ZHmN0q9HVTw1xHnpMYQjne4zGZl9SWwbU9hA8t1MdHY02isSJYop7rI5QPTpCW20UASTOWlL9RBk
tJ5HkXO4qz39xCTwptNwAOiWULfoDVnEDddsnqxujRoYHBTMwkGLPnTH529P1dAkPwbMQqS4KTBQ
tSzYJP+y6sfC7UZVORVj7N4YFD5ssEguOTHgiRSlqFFAxCMMTlGX6Wi34sqfRqJwQuuxsNQQpsSU
vWlSQtaivK4lEFVorVqU30TR/DHrFBfjWLlmAxvOY2NOKEATYd2klWu1jhDrGyPdxf2XlPvlc2N2
jZ827yy48xFDGOPV2J0lzlFDtgsx3SaIoOL0LANzRgZEJkLuTHEzcdxG2olNk4gfS/2jrFFVmCNe
GDsL9dcZNodF9mNkU/yxJT4pgZdD5OC0/0DE+ZddJ2EOgETBLBibFE1F7WKcatmZOieBx0js225X
xmsmaIvcJMRsedd1HkEXgrICHoQyiu/Da0nitGgCJ2LaMzznQEV+R5IRv1r0EzFrpgfVuzWsvt7N
u1VXn9nseJ0iLSJJWeAt8+SAqVBGyRVnE/zODKpK6pgyOc0rYyLVpyHFDQz8MYv7k5rQdW+nl1eI
JO5ILJNWTxaBOgmY/ooGG1neGkFRVX7f0Dfvv3rm/7zA+pMKIk7rZ6o1HKmwlmSX3w/hTlR8EhpR
hppISfE8Ysg34oEpxhqYEXSaMtFmdlPiSznTCYeYiHhjgvb8SsKEYyV29qDuXiG1f2XLuHZVDvQB
5KIJjuJKeaiJxKtQlsSrdjM1NyP9CAFBWaEb1LAv7CnoWprdVn/gosdJoxXWrxQkFW9xWpXcie55
mP5FztoPg6KC5C4RzhrmUNJFizYJMWaW8cW3SSkHLhzDBhHPQmgrMZE8R8VgrJIfN6tB0d3sBFpk
0OX6GotqgGnEuGHP/K0Mx2RWNdps5gLREypVWk2bCv/Fin5UnUJ/YYSzjjZN5E8hubMweztz+URA
ISs+tL+iEgN9bpGRVKezaiux4unph1jtRpG4FqQmNftFQR83RxitSXRqyFyVTi2xDaOIwBMnLSQw
8oPTvn7jejoT9XwqHitzp9a09YTsqPaI88LEjvNipabF1Yr/FB1O68i3gNksbPlZpX/8FDry38cu
51Sktxws7/GcwgR1YmIckcqIUEHhdATejm5w/mGhL5bPbqt2/mTuaLLJ1exSvjJEDRHzVcndAj8N
VqlCQjclbHF1rOvGMUri5bhzBhnDDF61Z5xJSLnL/lBkI9InjjhsiVGCfczE+QwfFKAHvIprQ1yL
GmgsVgUCXB32Yr65NPOSEtRlqPNNHDLj/OMpc4xJqF+kbazsjIRe/WtXDelaIhnIvORYh03Y0Egj
Gg5KiWI0NxJ9Q4Z9PTREwrUXaoR4CF4I0TUMaFMT0Kc819nWyo2jksV085XGgccf5qDlsegmzFme
mVXsTZ1ZnRc/si5vLeuYhdj/8jYGKVtKnWxlatHIKg9PfbyarK6ZZIBBMLawrMeffXh7UgsqvCAx
hYNqCbUtP1Cq97lXh2MgNSe0vZWOclvHQyqchsVkSofJsGgx4FDd040aCEyWYAtIl9k6giDyVsXR
R+cA9lQ3NRwiWcKP8qXDGpBhBlrYeowp2V0oMXLWrxKsTrK+auEtrxV+LiF+DCe4V7wxWgQ+yLNC
hOaFMaeu78PubAwAkKWfY0OcVOcizNzIBGZtjy2MtE4yg66nhstynHYqnC7oVbXuiMdZj9VdxA78
SlbhtXAoDVEb52u53aawxqkQBhlRbOgpnKenjk35gQHXA+2bJdvi43eqGI0j/jtRoP3Ws+EqZjrx
cOyw1DA1lJxJ0NWMRmIKxZKn4GVZbA/Fb5KuXyP5zI2Fc1Di1qR8aaZXMpg1OkeoaGFj0wGEFhcO
tAAwvROmp103Hf5EbkeXNTGZvuopb64qo9+STgKQAQEBvXqKTAymWENC8QcuZ952dKXQmTzSdzbK
Tlyayrs83fuYei32x/q3E/sgJ20u6ipu8G96tJ6YPYDES/WHAbQ+JIQTwyoxNkn+3cnCanj6sXVt
zYZu83Ea5oTT2RcUr331yHbasykgoaSCTTOaurP3PxykHtuFVMW9mG21kZj2qnZNEtwaCk2kR527
TS+znRMlOQJdv7pzXrSfBh2KQWOhlf3pQXS5kq75t2M9nAFJdH3Q6GDGwnttHUdx+hiIOJRL0jOp
KlF1t1YVTJPpjrL/Cks3Au6NHiQKmxxalYLiM4JMjmUFTQ9KptGkUEBFOma+zML5THpfUwvP1G+p
RYIRzji5yJVH+zCp7VdeLsfxw4IvpMhbfULNQnTndFFUZTlhm1Fbn6U2d2zotqXf/Z8qE0GsIDHl
aFpwzTGhLBJI1VTirQ+hnL01nN6EGKXbLHMStq3025TAh/h/VNFHYnkV/BCOisbwrWBA8/LqnM5l
80QqRI9jdX+INIvhPGpzLnYdKM1Injga0TFz1WF816qGlKe7+BSdl4Fb4LxMFxypupebsQzOg5+4
RmlV6v5cq+MRESrqv7K86Y4No+6VURgOqhfDyk4sizKa9izlestQjHMIJdgg6aYL3JBBIXgB/nBb
KYFUmlR9o27M2H+l1XmCfXCXS8SitVNE0OH4MAO/jfk8YsyOG3SRMtjfaa7g/l7A762Nm+bW7T7S
D0Wlr5UC/ERfdcia6QM8pueqjG4Ds6sb3AmEQtSbnUbWktAkh5L4gv6txqSuGbDfspgDubaagCFg
Pr7oRyQx+Hb/Lg0/cq/ZBvKkmrlUjYTEZOThxQ/7odNtJJtNpDiQQnEjapqry8o64jmHz5U+fjQ6
bHC2C1FtSaGfvLrEtvkxuS/8CfUCEkz20U+cxmldzA3m+k9OYOBjApWVZKI+rmoCLBPztF7I4cY9
BqX6a24KYH4rmOvsCdEjwzeY9DcTBijlUy9AZ0D5OFe0nGNfcw2sAyC023z0BjkNkhot7azGfgm2
gfjdyrmo4lGucpV8HTpGlp9UyAv5sbiwyCxmncE6RFKoFmDQVrRQWvkro71XDscpxUMuav1yUEkJ
B4AxF0WpXgw9hwz6XGlTfn9Zm5RbpxXRvqOerug+TNF3yMwV+h8VR+jSwGiaVbcdk8NTXbcq+Uia
glNDkx0jOLdP/cdi1CcVFFmxO5fmxLqoHuTQ7yTNfyDSqc+T9nLCYp90TzLtOR/kGiyJqcUMCRTy
tRHrDyomkSUYo0Nt0r4SaSJhz1gPys88GFODtE/sK8YYLR2et9hNvSRPNKAy4gD7hMGvRGBeOIVN
6RikKrO1wKyKoklQBB5gCNRKp6xLM6yT7CTV6CPTp39Bbmljr0wwf3yfFIhEnSR/9lXmaznY5hwX
V2rIbjFlJf5Cn4BQaWCVdRbjdpFtTGzREg6VrPQvHS/4WD6R+alYN04KVRwoou7QildJuawRvrws
1HD5caya9SjhKMPhSiX6V1R3NfokSf82oMxQ/WtK5PRZ/p6LUJEweplKrx2roxg7XaqhwU+9Pmkc
GoK1p6XfHDfTBtRVOye4yipYZG+gaDOapvGoIIwn8lZuk2U06V5eFmuo52a0bzg8luLwGaooNBQl
d/K54VSD2WG03wNu6INXxnUgagQ2TM8vY0JJ3KciEWcWTu5auFUlYUVfurqlmXhtOL3UYAadLYNL
9p9Wt9P6u/nYCBpfn6wRZk7MjC+FAISr6LdV/zfiXWhgjDTHRWIdBfoCll9RpqK9Agd+OA9QreKt
2HJadGsVz20QqYr892iBScIn2FqPUWy0BrZl8JZhAPoCdwDYDQcYHgbrWrsNMQazzV+QFpy0sffZ
0zObe7h03ICYAZ6VN5BDvlbFMT7gJeBW+LM/6a+t1QQsXVtxFKbq4oSPpy+kfwKHAmxnEfpqAc3e
0X9slS3dW9yLkdJDSkS/vAbNKaEyhm8Q68Cpoy88KWn7wbiYrniA+hiFLDETWE3+AV0XKNkC2DA6
08Az6LUi41uUX5CLlzn4CoLU8WbR5gOatG8cSDus8g4P1HAPvl1sG+RC/WQQBfAV31aHegm2yQdB
y/7qbsPnqC20wYZzuxDPLQlqbIFsIRS5NjqSl3kr4McIG/h4oeGS7vDC5oEBb20feEb/EG09kWdR
Bg/qQxjKrCiB9vUYHfi78HRohc2Pw8Dx146vDOc4RGvZ0zOAEpSSRDhbHUu7LHf8l/0DfonW+HjD
bRFmkHzIE0f1plu4BjhU3vobKS5kYLiQNFilUc5hPs5DsdEq09pfAqUou+TO1bOuRUjioKvO5iew
0n4Q5SI0wRHJZg3lXfGN9IADae3PhG2cn+4zhwGB0gnp7ReQLIay7fL1UQX0o5Zz83nR31AqHwQs
JYA3Ir9Yj5YNcs99v88/8w8mR8lpBYQCQKQg75V27IJs+iBc3+G6o/WM96Q/uCFNxUW4ZsCAMEI0
SoGp6ZUUALYWiLlDAADfD7cAo3ZDwRWgVzME+ptQIF1tbfmT5Qwew0r+IDGKCJs/+DEIhfAxwaO+
WRCFCl2DTGk1RAO/qaF100w+d8pWUtBdaUCelO/jipWrufRboGcwHl+GSR9y3iDy+9tCE3fa0Qec
Iqfed9Fy7s0145Lt63N0wysWVjbMU6Vd6ceQ8AxpDSkPRQ7nNwaz5ElHeJc0sx1DdqvOGV2ZigiK
I1DGW/qlsTyjI0xWMIAwbS7ZIZf1fDJAVlVcBY/zMGcSUcCubtE45HzQ9nwX4chhgLsUiQb7Ebzi
3fpRsPSGMxsHwwZBG+ckEy+mgG9mN85v/BXfye0GK4dDIjtRT6ckwf9xnd4F1U5XzE8WFvS68EHt
+DiAZKQqfES8Rq45mlE0Gybo/hHKDCXIe4W9mv3Eg8x+ArtTDCwADDLEgrBctjD0OPRSpG6J8YTQ
7xF687jpTnnX6cB/ykG+LQi3CXDXNT5fXrx6mcdHIF7r3pFwdkGj1SwjGrSfMIWbuf+DDQ20yQ5z
NHiXa6hCPlTvpfI1KEtpeWm2OfviZ7bn8GKc07vkoeVbJvvq4UT7fgtFxYGf7WcOh7rafTFCT9aG
sls4kPHmds4vskRh9DmIPUsPA9/EXGif08HaGweOhnvMKB1/WPfKQryhlNpZm1h2EjIk/rWipNGt
edrxIYHiuyPkm+Yi35GtYBm7ZrbY0+U4xwLEOob0oXbEm+Z13M/NEeFLrK6AEWidRPDFSS9WTpEt
28MPvFJLt/EiTHfCX7P8zldaejCXgpf7w828CMxmKFUFMi7+7LmskZavW7h/XH70p2LtTgcvO2te
C+sB+JGV9ZKuag8OZbnC2/r+4AWAltipejhl6jeLWuUink11DUAhQFjE/o7n9wRgwxMOveyWvpu+
tTCy8cMvaxPu5B1Rbl65oRkVc8z5rWQ7/xxQbgaUEHPb5ciqzUrcQ7PdUqEuZSydUTkpEA8ZNuJX
9Fb/dRvW59uAf3FFYCdSn+m7/BZPJCtVxuK1j7/bTfIZfWCT46bH9tBuWOtYk+30ctHo3nLtgLgU
cljM/D9C+nfjCNMtPEDFk3z543HAnBSUfz8diNBcGO7r43UYV9UbppFwJZLPfgsGws6/sz6RBbwp
EYemoKJmvuJUjfTOWCR79SozZDilZwtfDJCRqYgoCTo/1BBRr5otHOjpusUfEx8R7nt2lP9Q5G9R
xB3ouipBxS1EsnqnzAq6E+pfUFvrjRZAc0PSsmPJXd5GjO9oocAXXpNGbb/eX6VLviLEdnzuIsjd
/nONJhOdSb6c9sNa64j51F2AtfCYbioWf7gz0HzJOUeWafx1X8w295fCaIbf6A7KzNnu3H4B4mJp
Mccjq0Fywr+dO0tSi7kW+XS7wglwEbWwI9PGAQWRXuunZMc7FQYpqqffhEMUVJ1lvmIIlmhqAQHf
H8539NPLPMOk2wiEby+LE+pFppxLX/sBi8F+2BiuVm8suwPdStZXVhuXeYkkZ1aAkmyxpeW7k7cm
sIGHM+i5x9fqwIK2L9bPd/V7LHC4qk60XgJydmAde+AgxfpxuaXn1LN+nuYyucHeKVDXsNtdwD2i
vQ4lG27ub/nXvFdvgm0uGQjL4XNaopNdPqhCjMt/JJ1Zk6paukV/EREKCvhK30hjn/piqGkioCIq
CP76M9Y+EXVP1a3amblTZa2vmXPM6xc9eh+OHLEAQQNkagfwfZwweFzIrOXxv8ybnwtZrCbmYEKc
iri0qJzLCvnJmrnHBPMsE6kzAPX91dLjq9doPqpx7DUTXiIFdkeM+CAj5heah81ENVUbk3a0YYs7
8mAy7xFBRI29frjsDhHQCHCbU1KBMJA3cupX1NEjgM7/7hPmQ2UOIy3ah+/V9fzxP0d+R/ko80pD
h3XgsZOLwanqAtt6IDI/XzkgKquI+fvF1XTgrBC7syDC4XTUCNm0Rmbzp//d4rej+fqqctgpnSqf
q2hdcmMlmltu75GeyNvvnMSc1YHt1LabA102hbKSQwJ9Ip0ob5z7ASbq8Td2ebBmA2+8nrioIP6d
3iBLb6Zs8SQRrD7FQcugZfvv/e9QmP/V3ntijJe9eWSe2kKDxyS+o/7AbfEygjxRPiK5uiF2/mqu
+QnM83qMI72nuWhJdzyUkyVZ6Y7sC4XW10IXpMX9L3mRbLz8B5YG8x0V9OeS1Wx+vgnuF8TaT4cL
1pJmqjdxSW4lQskeb1HfHVa9p5Kl7O/n8k5LmCVyEWDJXOIUZKYPq2XNwYn+Fo/zbclzcOTa0qbZ
ghTFj/FmGAbehUu0S0PS0adfnuJrhBiOplP95cHH3ZCl2Q8yYuMar+TtDZX0233Bc+ZNjif4PBAY
yj67x/cuS4b2mEENvEnrJtGjG29XPgrX9v1cUxyMQj7Y0YiEr6H7deo5JhjNHAS1cT111if4GCOQ
E9Z4YuwP5aFhXUG7xgHP8UZ+jPiY4rS2C/M6LXYfBJi1iQRgsLsua5vv+7PqwxWvNAJK9P8Sdpfu
gQ2fLF8czEyIMUQoOMyuR3qH64bPAqcHb+yYGjbCLRuj7RKuWzHj8DLndmz5hVXzT6Px9qEbOly8
maX85sRjObINPBX73h9vMSc65y3InIk3TthqrrBBuPelYuX8IQmne823+6K4IILCkiHE+oN7Gur6
kqu7svZT9v61EKYRQwYA/2k1U+6dxZ6Nv6tss4TM7Sif8rsr6zzVORr92tonGRM3YwBB2us33yjH
jvxbORQ7BYwMfBYd3Q/SLDqn8432mzPi7lFQcweZNf6OQFswRFAKvE6jWf6NhtBwPrYoAu/20AzG
wSqHHG7c1sRKPB1yTFsB3l2N5r3Ha2ciFeVgO3WcMb/YuANItqE8H55yfjkOdsqev29SrCao1yyc
wxhn4Bwg0TErmyqSw4oyR75i+RDpeUTMKXa+zNzsl8XKOLiE39WAZKXeUr0PjojLtIa+ui4xjlR2
RwVb/A34QnQe8YlOiJwprig1bRrR4BBCI41hioEqHzhksoZF/KFcXjen1r7bvOAXm+0al8qKt7kk
PiTMrRW23JiBF6qu9+bFdbrrjsXmbRf8HU54Qh/DgHEaG5SFvuHieZ5JPY8rzIeyg8KF60hQU4yS
A4B6fvliQ0cIIjd9V8SjuFCCrAjZORH8OpSXgBVw7tcZCqd1hzeLde/3zQA8qhS3ubpj1QWeAUtt
wiQb+BZAyj6o0BiaeIls4Sm+zjF6jegMXwZTcwkbIcpZXnCI8SOzirmIhiakTsGTw+4vw2NTy/VL
QCi3QnYV/N8B01IX+3CoLTGJ6tN9qqA85WNc2R9SEenSTvwq+J7Mvfe2V8NRzSPyM1J3f4zdTObZ
CAjHSGdzRxaxeRVImSroh5TTtrIrKouuP+3MZvtx6lK4jM6P3JdPfOsXJQOi1XTGyzgMQF/f2V3L
7pDPPocy4S+zMqlsqlwTkbPVYdUo4oNyvnhU5rWPERWXKO3BfVUjJyWRNGqWBFC+d1Bk7Nea95JC
P5vK3B9Aktb7jFjo3B2OTarNzv7G1YrBZ9tDmR5TcI/ikoAWq39549WIbYjJgPdjEnlDECFfD1dD
iq/OvQGTGjy2Yt/qjCfb60Zo54BYv0K99TJYYCxX+CjR/bW27ijwJQKmrHwIb2kFyA9MgKXYPL21
lbOpJCtbBBijqep/x+jSgRfgO04ne6dYAk+7PEkysrURC+S7D0ltP0M96g6db3hspzkdRQSx7qv7
tzl/H8hQozWp2swvrg5cuAOEKQdICRgh5ALMyhgoEElCl83N7vQ75EIPYAE80oLG7t3O8MCn3+Xl
lwUcVwXIIGYDl0NmI/D6rdZVxQzQBiWlWjeGQRixGaHGA/MpW+r5kjIwE/x+DdgZ5TeNOut1NDbu
ER4Zqg8MOgzjlm+w5EKzWCwY2b7O0oYICD7N2pjBAom5G0TFd/cDIYTIPYY2hJEwfzNQzRNbxXOb
IBvsZPs+TkqvHHNRIosJ2KOi9tawL2LeNtpltWO+ekRM5EK9Omc7LearbuykxchlWi4vm5ckAlCv
c4HFdAlRWT4P2voZAfznGH1QSjGzjckYOjQJupnOfa/fzJgNyR9uu5T6l26ILmsGPoZJ4sN9Xdyr
956hZ3vaMKUZqm1R9rMVY5LBb7En8cKkaxrIZjaYUyiiJBCPAa7ME5rzb7wpV+UcxX8RIjtVL7xr
oy1DoswlJmnIIvsXg/eDU4IiF1XVaXWhCegMlhHatNZFq7OquSOtcvqYa9CKhkuN4v9q94giYK1V
KUhqnWzSn2vS8xRxdSGDDS/zvJyredrSATMB5Df6mkdGT1CYyRvst6xSt5AptxeAFny2mGGN7K8s
EjBUlLBQcnegcoF+TRwAfmTBsyeQQJJRJVHwI7Rik3em93UuXxOYTNr9Me0lYeLQhR9YMyI7dXAq
5vvFbYkk7UHIqFHPlQ1o7uDhTzzawO+ifVosDaUE3OGRXR4mQ+K2NNw4OJ7W5ZrrxM1ocKUUY+1K
tZluONRSUIcNgD0UbiM5aJekDJV3i+BiaAazUelq7MZX1N+veYcl8ozQShNjwNKuDjrZbFax4IgM
9mN6OnbXZnYLUXMAFwGO+GzsnGN5Dv3QLN1XB6KLMnlCMaPumAHwaRBs7DHsTPzUMVqAH34Olu6G
vvUGkjWfAb+/aEGvWdk7VGPJm0yM+hEiYZQwAgaZB+wd96/2U4Y6FSIy0z3kylNNEOgrdRrIliwW
4SkhpxT4VLhHyHxdrjugbARC8BLZug/v6stYF2mlhqTVgLWMdmefefziSIQz9/o3OIEUar4u2Pfs
ZSS9XWybHbgXWu5MZLsoU7TVn/ofvWHMWpE53OCHnGxOAxjLERpd2b8m+y0fNmcc0h6ezkxZhyHn
/N17TVn6wg4aNO7gOPhBMzPiKaI2XYhOkENgtOrPbdJfPCTedXYext3d3y9xOZBf6WFAkZmWmaQ/
arZAkJXnGlRmqpKWlsqtJ6311iZZT/SdpZjP6kvWCUjNkcxjmWqoGJl4LGiwkWuNVYwsNuPwGrnC
7z1O279KxoqAo/gA/AmpO8HztFnLRrbyLXfQO55REXhSHUNRR52ym7jy3uBYaJJxIFVuh5IHOh+n
kUmd29dJS1LWtOZDAwIJQvfXepxqhzU93HcbSR/PqF8tVmQMP7yPyAioE2ZhrCcDFSI3RwwwLbao
rBAFqEKA1sksAbhDxo7THG83LJCIwHC9GezWDsgZ0i7qSmtFGHP3mGIWHZgXZlo9/gcq1SXaCVvk
JzP5cnKHgV/mPGYdc2UZDSRd66o/6ghsBWkSeRV6ex6AYxWydHxSQdhsmNaZU24/m5wujqHR4z6t
j621linhwRzZtwNcAIe2PbO4x6Y01epJHDjX8L6+espZCXhtPRzL3rCfgqs4D92LajyE9YRq7AIG
Hr/b/U6W3neOcYblMiQxDo8OdHPufhGTivqPKOGfu03yBS0J0jxEtkMaSSQw78Nk/ewinBVnOcKA
AdeN35oAlSa8HV9pk7tMnlIGq4z+uZzANTMloxfh+/48ERIxZvPhOqPeZLzaruk8JY2JNq9ehm/B
JDn4QCOqMc1I6asCspxoOB+d1fgZcuLNY95K9vDQIasDk7EeRqJ/9nJGXtzmtO2CdpcqBw67GpTK
dnzoDjenXMCK4uB6+8r67TbkW6KqgCNhg8BdvndwzOETGq0NZqdDn20DaMB6wQuRfRxYVfbgCCqG
sZaQ8Sj4flGVqHRi5KhyUUJzdO4+hzR7iItPM678PnHVgfZs7StL3yVVT40FMC9XjJLj+8DlTpnw
UbMFu8kkeO8isupYGkbXKY1fsdqfO3IsrvM6UaAosqnvAthBcUufhr+uXDAHukWc982ZGFpV8gue
+JC+rxytL690fPVKFr3ffwNiLapZ8GRmWW6ZEUwquN0cC8ZQN1n9aqS+7C4QGHGbfBw4XRPhJcUf
LuJEMK0QcgjlpP+ZAB5BsMKtvpZwBGVJ36WENbySN9pwWNQfHd0AktDSVdDNyxdPKSeWQDRpzDP4
LxSEaWhavKqzryTHMjtvbHZfROqV9s3tt+BIYXXDtc6utoxcmsHK6u0VC/0JcViG4gNeEAROxvKH
DQ+oa1R+3TscQYUvAc/jsQivbNlT1IsDnnYUyGj+hE2jZGHLjhYsbgLFtI7qNuHrinEirDOojiMK
dOwR7v1vTOuAyu5wX8A6pHTjEM37ANChQAQyhWbSxjN3o/+fTh4BCCzWkfwz34FqHo2MpkQsDzyR
IxpZHGcaRoGPQfI8unHF4c6he581MSclBzvtEQL9B5YIAOwR1wI2L4I0J5fkQQbPL7muxNAdMsCN
8+9gSuvD/34ZmVRew/FqOPGk4yUBzQOvxmS4x1pVmT5bCgf7cpKSI3+YL2EW9Me8ld7RBx8lcenH
/6Nfq8NwSvbiPGf0pbrVnLYizhlN+WADE8QqLLJpU7D2IzZOgf6uJ0iKMEiyzkPPRXlklp/9FGVJ
B3n0VBf+Bdpme6D5Dhuc5J/w7XD7AtFAyNW63x8G00yR+C8ZZoGj5u5pX8hdUdOTw2kOolKOLqNp
w2bwwWv8SDQ+Zp+rd1dtWMajj4C6DnkDET5cAqmfPkFAYcbAhPMNlDbFQ0grxjkHw/k228Pd/kKn
3DWvlXrbtLLYMXFf8Ls/LI2/3BBAG+0bsMA3tcnbqllTsKKD+JTQ7KxGQe/qMeEa5NzC+Gffsm52
r4cc1NS5VIx/bzJGUmlC/IOJLgLUaO9/b0uwsdreRSYvYeOQ0U0YILavIqlxcqwjFpMTZfVQIzwi
5FkAh8KiKY39DAkVwOcGc7LmolS9puPbDO/IJ6pyjMqMDiKVa19ZTY7D7jz859eoIaARnYC0BTXB
w0HIse9fpo74s03l7QV0Qc7RvRmPow6LHBPnclY2yfDJOqma4+0ApMd/xhZ6HScwYPNIENNbrm8u
+9ltv74n35GP61Tb9MJtgzEchicmOiIb7jmArHxb3Y7CyDn4wcJYuXnAOArN6Qu55uhq5hfdkhRy
V8HGCgsBERTm+wpSMHkeMQrRzGOIx5Y2KuIrjVTKbnGPYutmnJAwg13LVHPTbDnvMBZDBmkcip4+
HW2LI94BlZEl2U7/iFKcK+wOLxaYVP51Ks8NPxOMAPjgGTmzPEtzrIMniLnYWHnaeus7tClbb0V6
qj5LLJSnJ7shwaki9hZT1RGforgRsW+UZ77ifhRh04IyLn7QJOYsd/B8Y+miz57MTzCIoQzYw+Pw
BWgAliteKsq6i3KgAsLeSwdZ40XGZaETaiMArd1m4rB6RJH6bVKd5kyvuCH66ZAvfNi0afs3Ty3/
/fVhv5itihUg18ZrhtSWoGbqLWZR/2Crr/yXTOcjAYDQtHG1sZs4c15/FNzsorwuY94OFD0aG3/C
PkAC7hqcuFHyRHCzGJVg3XwJiBAH6AdBBBYm6kl9W2GsrJoEvx0oVJJ46etjGVN/Hqn+fksXQiFD
D0hNuxoeQU5gaDjr/kA41UuwVTjPBXhhWv1MorFNfU5yFE54Dh42U4wkmQCtGvhbN1dnia76LJRZ
2qa8w12Ix9UqI6Tf+6UWwxTgE6HNMYdvoTxPcPSDdwifovIUX6XFw3k3o4OcDl1c21GffE7q9DVc
qwtp0pkdg9CqtQr4Lu8FtwAbb3zn9lEhUXRFPEki0loMjVAQtybE7uHddo9kzBLcuju6HD5rm5a6
iWjBZMK8J0f2yNbn/OX8CPnzHPk91LZPxGOshctPRxfDPfcFR8z0gcHQkSeTJp7cMtZRZQp8hE8J
FjOzXiUNyrrHtHttjpn9WPTd8thSs8ADK1N+XDUTtTR/Mf6zP3gQ70TkjcGuhbdownkKR21kuCzC
fFfdPjbQZxB/MCkOX0yNR4S0EYzckvaK9zvl3tL6KWyBF5MTW9loTSzCbz4+6SxDqkrux0/EP4Ux
WeSbqPnvd4O2i8xu9rfQaJOnFojcb4Rq401DaAZvBGkxJJ0cX5UwOR1vvBhsQI7DsCED0iG/EdWx
shEvXsfC3uelV449eU+rJLcV677gpYPTzPRZTQZMCPjsurj/VpPNnpEAHScmRtyqzOsuL7cWV/7o
4r2pSiwErvx43HDKUSXKNeBVxi9HRkoecOwQscNbpdtH6LacCEnhiH/xgqtlSuATIQpcfzzptrbB
C0+Eg4QrdHUnktuncet5DbiTzvxmvI8EpwifnwKyfnIU253ne6EciVmpd4UVfTAs9vwfngI7+aKF
AsHNR6mPqp2CKiNEN0/gwxh0zSc6PulfUcRyC2iqi4sItjYSVcPH+qkbu/48YaQ49jLVYkpC9fTQ
3Pei2k8nWpQZuw81tUoqy+5S891AaTJGorLk7sTg7TRRsuRPJczhZVOlsa8apJoD3LEduvYx2uhK
va9H/XtVvOFtDIlHlOvNnn/Pm9F8gF3o2ocEIGfkjDe7x/c9J+a+H7BOnigz1adAQzwCuAj80y+q
zxeGJ6YIBN901n3gFeBLT5SP5QREp4vsHtXXe/7sk6yePVhmsb5kGK+EI6lEuwZQPvcv98VnbCOi
oINiAkeSBKK3GLUuduSJzTugpig+dd5MwcWnZRdKHSg6DOxRx9rXBYf/00jaI722C23XuJAU0ayS
YolcvZh4TCpY7anE8xoNOSakqJjXA6NhVmQRA5uW3khO8hfGokesufJiK6QETCO1mAx1d6VtB1Mp
hSDmQJ4LnjOoe8y9+pBhE9vJAxWNKU+4LLhtEUDxlXcof+dtFw82H+B07zUplhOivv/kBhE4giSR
F9PbfID2v4x0bNJ93N7rXHEuZtHIOksRSOjKfabINbldRF8ZvYhFSRV6NCbwZES3Dx+iQgdsj1Py
tLekfDns2FCuKYa55AsLqzznXB5qAKqIPWOjy8CCXjn36CAmZ5INKx8WWCJES5zkwTjOZmwr8T9m
AZOwYAAD/IVwixA0V4ixGF0hnB+EN8k4N1iMgOSBKX85lwN4rviGbTfHYT1KS1pHYm+fbhWI9l9f
pBdHJOT0vz0joMp+cmhgmRBFN1MPSKws8ad8hg/quWRlLNoEnl8FS+3DmRDDzOTK6nDunnCoMELg
B32yxZtrpPMV2a6jvGapQ3X2NCoP2HKx3K+fiwqrY0QIz0eBmI3xcq50qdYGCmowe5BSVT/0KEMd
nPX+QMG0Qm0PfgB87Y3hja7NLhnWRSHNVdefm5PrzHuUB55e6tSRi/rYOucaKxI+3EhijYfi3/J0
pNptMOm9sl0Aa8R/8cPqZfjYjIqBX97eyyK7+8qjZzJ0RArVMVy6f3Lqd5oq6gI0MJPBdKgGF3n1
zJfaYFbIS/U6Xr9e2akr0BmGapVMOIovecFO05tUHu5/uhBZmu8RW2Ls5gjmecpP39yhqNCplpmf
q4wJzfaIDfF9A+xtoktEvAWmeg1QaS78MFN05PsXqd+m+jPu7Ho8L44jzZNGTsfowqmUc64DVmZ0
4nZfH9T1DoCdXybN9IYkGzt4+v772tnPaFGt0OI5kmIUYTWlEPjQwbvPwycd/ACGWY5jJpR3W/Jf
wTNQkSVfAWiIpT1SN0a6ASmSLEsRmVM2wbYEd8vTrfnMJjgcxoxSYiQqDx5C7m6aGGVXR6f67VZT
gcZ0G9aVEOGeFPkYANl7iQDV3che8vmLaiJfSXL3Lj8PtlmrtkdsGuQuooNfPu6usoDvh7/+pVsD
qPO+On+790g5oUDkiN6ACtqOAiS7fnssBY7icoIWMAoUiy8xyFrk1WJG1YzAT4mU4V9yS0iJElF0
OGNN6jz22COWEyWtPnwADtjDGFclvxeRBSfQd6jLAiyRe4sX0qWxZqFo3VfPuRKIF6byAVfTio9c
jim6vVDEKKFzT64LPst6CrjkOLo7JZ44Bn5qWmo2zcyboJHgs5NW+apc7h3+CERxKO2GcgT4h5KG
Pclh70ycLCiXSL9QPc6QCrKLd0aF2cMZlRFE4RZ3nxzH9tsb3gUuNjcB1bHxZBibcYIBU8eVQG73
gJNYmJqPKt/h3MzVX+gOykyKE7rR+kRRN0abwqE0pjIVoR0aDNwVEyCInlI8CnDkU06EOQELWNZO
AFF86mTwdPmO10syn2AUIKKDguGVFxgcusiX2yuCngIHn6a7ghxIbPHszUbtjOhPMgXyKKRWLee8
u5I5smEK7J6/DLGzNVy314JhjImnjL/IcAm7v5rrKV2ljqSR0d1mZJIvwbq/iiQcbH/i7yvekKuj
ID439fQ5/8acYx8XfdU1KcMcZJ7XHrkj5kxlKEZAtjvKMRdjHoa+mgkFF+WNQtQmpli7J/DYo7HN
Qcs6xHt+SU9hgg9TYdlp3LxSLB/k4BGB0mGnpR1HdpGSJMnZjpMJfwKVcesgXwbXByrwGvLmUHVi
I7ycqOs4KXmFGnNw5NlGGm7c0ysUcJt9sUWJVyJttYfgqi6Wuio9tYEz/42zgIqjOLbLa6LDXxta
rzUdPY/xEw0qmZrEsomPIx9PKk8Ugwc+jvDpj30Mc5e3BGgQ3zp8H4VDI8h90GygRxI6yTnCS36N
AjQ4XcIngodCCeNM2LRAEhgz4bnv+xk8t7aLnm7PpKyr6I+mBHp33ysse2bhGfXy/bJS5NlWRoec
E64GhvYT4bJrb4wPW5QFbJn2dz4V3YAyImf2NL4pW6xIJ6nrZpe3vJLvlkrN7Nfnr08/yTaQsYrf
I7fAzf/DZMIEHRxBAcp2JHux1AA6wYEDaBl+xSsmZ5FJd7cR6NeMZnW8KSzxeXwewZdASvJ7xqSt
05fucCmFIA0eLGQor8kqFokS1NUc9dBZXTTLq0zMXK90l4QB8Fxa2tj/xEV6OeEOHfHh4T2pmMzy
mXnbykkGtCPZukpBa5HVM+Qb0ZSIoysozuLP5r2R6bzl0omk20nSvixWGuwiiE+mthdL/6vTfLG3
LpiejE8aMoTggqMfnRnmFQKo4MWb4+uO6cUVDTI/n9dcN6u7lbz4aBPTyoLzvZB1jFmG8vMK+Ky9
F9n6y6nz9sdEu5EKAULw8L2a+p/gjafFEfwJ0iVW7GZx7hfZgnm3RAYRcIDxiRA4zs8zGWZ8ksRP
6NGbMyvlPRCReNnAH/ujb/JeSKfiHWin4cu/DJyB/Qr2MVoeOYDb0A98FlA4GhBM7Kt0iPf9xN3q
Mwp/Auzhuy6eU96309DBiDeimlwP7gv66OeF1LKWmXD6+thcw7Q39PxkMPGEJxjoHCTAPEsLMVnE
TcsxCVzwSxiI5l03PT4Xm1gN4D825cMK1QhnzMUhNYivYyjMv3+d4Qnc70pDeAB8m0+FCu+FE1tO
YHhoNh5WPmbaRCCstIivYJ9y0LeTH5p0mPJgWnFU1iIBkCzFuovYobIGE0pHIAkOn8kOcF49Zbrx
XEwePjO8ArUUg2HU8405frkSo8R40LvC0xI+fkWgra+7WfjG9rBG7aYfiO1jYfjLZA1FezDq0O/v
1xmGKFboyokJEPmzHOzXmKTKbDfGrPGzvxD8ynSW5fmF7dOKTE16SoXpD6T+oDgyCoK0t1/L6FfD
rlze7Mdx8mGjhACdHaajtxGzFBb1jcN59adDqc9i8hPBVY1+GVdAJGwjhiTjD0NLhxnI4w4qB7Yc
XRBhYty+4E0Y21HfcMKE9cfbOxUP9DS35QUHWx234Yibj9yeeVdZCB3eqcpmkeH07zWRD+y/CMF2
iyVnpTjfaMvHsJjYiPL5Ot5V/7WusXk05jthWS+u/D4uNxme6Qy1DXfl/J22rL2QaDwZLo7Y2dF7
h5eLc5NYfyz0PbEKkq80nnxcSFEpyGJP9HKsmp6xTniw0JMxIQPQtUQxaw7QqnnU4kD2tpQEDAzW
rxk33+OXZ6CS1wRp2egochYOfdrygdzg3yZv4mvnXMkT876SZsp8XHriB+Oys8vkua5WLOUBnEux
ooIpFAmduPWdLrgeeqv3FYQaMpxa2WfUjkxMWTMAM58QGBvmtsjZ9j9DUXnYBF2iwJUW2mnvvv0P
gwwTaHag2uqcarI11BknhsWuNyIluQIUwKOGvLFlxAy1XzxE+4Ac+gGZDzRdlRQwALy8T+/3FEwa
+4nOJP+9OVP0P+lc471f/0tiYlpVmScW5V4XZBeLOq1HxEwbZPIaJXiprdYenNDcGTcLlLOlJ/uf
xnraewp8Hug/+ecwcIYsaAaJFLHSRnxhIxd4LVs7PaOwieAFzAl+5ko7ZLEoGH0y6r5GwpuCoBFt
oPE6JJ91ywRN4zwirIPmNHlOextwCLfSEXoav3TOUposgz+Wk7MHfkd3wN4pbH8Z9oDaQnfMCIRR
D1sub7l7LorkthqKILM8QGcP05GxEzGuVuFSvdsg0+jOucVZ159OH+vJW8UCysb45QaLlRThJTfZ
zJF1ZYbQGOakJ4cF0X4CiRuNQGxwFT98+of0Y4c/jXldMR7O7PFPHTwT3VULE7c314j5ZXUtLe6s
sjXQWLwPzw1zY5wSYKa8fDVIJ4d8uifWYfr2uOoT9thT/aeNQY9sWNfsQ1aLI5MgnBzx1F/hfd5m
HJzYbLuEALAXQGU5raMJtSJV9RIJPxvSf3fNdmTra+g/XLnM9T5I2VBCZEzX108PEffFMc5GZ8j+
F5o8HpbDff6cTzBVTqu0JKiE2Q/xc/GBPXG35k3lLf34FFdh/YNK9OHsEvbkL16XnD1/MQVyvrxv
K1zIIRbGkL3zMG7/7piHMhuTj5G8U5wJUDEIfmPBstiRuuBpQL0iHvzrr+Yp8N+yMxNl1sINrh9l
xsprqbluWVhtQIsTv9ckrDTTk/iWS8BJEuNiFK069/4O2w4ycgQxSJ1MG8qD2wSfgMqa/3fkQP1y
Vfgxhp58WXRzTVHPT1Z68vKbBLG7PZk1PiO7fTJKwB38suaMqA5JgSijlk7cp6suUow8CwnZIoCp
UNtW3tXnXeV56I2GQTMFF1NY0L8doPU3SZJiFCYhvO6TOetLjDFgcEFkzKqL9bL4u3S6Cclbm73Q
O0yMAq40qfLmvOMv8KGQU5F5b/YerHDkiCzoyWJIlE1GoVoIshh5TkwpY0UxQLTjAWo2tYd/YP03
tmR3hEOLihcJjqubxaqysS20JySC40Xn8Lx9gNw5yiJfh7f1+yTllr4qEJ+HHS5wNzs2oN6C22EQ
VKxfup/WyQ8fbJcmnCguaXheS8qP/cxpl69ZHYGUodzcL+/e/e+TPkMX7V363hhgZzvmw1ij9LHJ
PKINj3BLVLS1nGgRK34TPbs0Re44y9cqPPdK8dSd5EhYIMhJEUolYktWdwZOvYm9YaMYN54+FJc7
FvDIMw36nuB4X379xkUK8/aYRz+geeNmbo05FBXr363tYxAA0uTx8nlMjfjMpww4fmmlNrii0o4Z
Uea//8pl7QdCQPcwpNnNHy1a5O5CDw8995wbXxDPX4dMQSZFD6I8BzYqF+crQkKKBTxvhMBp3sMJ
gKGOJJohzH45gVgM9m1kEFN2Y34NFNCrQWnCjbLxkxIpJ0aky55F15MV7+K2kLac5n2IaF77rQvk
9NawtV8eVmwiAOzak2cfloLJ1UdmhgqOMwyhANbGQCbc6YVUYAPUW40a8y9P+CbKFgUQwlBEQTlX
npOjTgC8mBbRxS03L1xOF1eQoalTPKk1rr8FuoiVhpjrtcgtcp+mtPUDu/3V3ReSw9J5zySr2nwM
U0Yucb5GH5IWgvpvFOF23MrsZj7Ga4N49rLD2XThV9lMOMJ708Iz7TBv8BAMBbyo9iS16PuW0hY7
Vuu2M/QZzzPuoeBumhyRZkF1RLTX6hVe3DfqP+xMXh9IycAmx4cEgCK9T5XkMe3/gNj+XX2oEigw
CIlxiNOZTqDohZPfwby2VddJ9pJxRJKPlhcrzBXnTvJaoy/6/O3/6FnY3OG5omC5xRhDQdbdddhU
FsFkaI2ZAFKVpFe2pGgYnfaoX9Y0+tTM7vDuo5Gn+ZPZ9QSD1aUixJCRLn/jBwlyqO7X+4dDXVES
L8sTTSPTWxPnzu8NLZuEhTPCrGGEL6zcqCA4meaZTxgTLL0SdSWB6gwvM2QX4R1ABAbxkXGpHKQd
YJu4kId2WQVN7quzWxV+R3Y/NqTMbvjn233DEzQeW/Tj/Xv6uXKNzOnCqcLHaCj4IBBtO+azizfo
PodcDewUCyU7L9rJlpiK4gREu1iTXs6cEqE6g14OHNy1g/mzjWtuAGgJcXaN6+jDTYESTMHX7xaP
EdFJrjgJf5Fd3piQm8/fcXi3mP8nSKdYTbCUOCbUBGw6xPhcYOoHTNKO5PguB4ch3KT1kzCkwuH7
j43PN9COCmnQAti4gscUuR2DX0SYsLVNlmos324kJZcx+0VIwnmE0Am1ChpRfhPMWDyH4uvoNMAD
G/MJDavB8eS2HmNhFp9gcMFeemAfc9SQNOtHVgl1wAg15n4rUkwozLiXgzN6heuCGTC/LG/orUnm
unTWyEMWBFwI2mJ8Tuxg5egpPujAHWC/+lr8FfhpxvwKPryXfABoTA/e4W1kceHbWHEvSiJz+kQ6
AtqPOUgZkgrLxTPW1gSvLbnxSwopMTqwGNiPTpcDESVonlH+LmrWkhQLQ0ZyxFzUKHrzVHMpXILB
tg1hC2MTo/FBYs12Kh0t0TVdUY9csIfj6cDOH3UI4yp2ZUNWMJwl/Q6VIqiyfWRRuvR/fBAzMjXI
/ajCWjMUcgxNNcYiNWExwJSB/h9ZQfh18rWEkgkQUm8kMtJXA7iT5mSzB2+ChzoMx+AUztYn0J5U
pURQegr0vApm8UhBJWNJ5nQuMTIFPg+qvfbp2Gao3J9/olg551ABkegXZt34Hx4DEjV+uD0xhtPN
wg5MSK8iJgTVIBHnzEH4fqilEj3JEVbS9vzdnh6ROfE+bVyVmXVLcpS+fjEEGzvvxYWfzuSdhmDA
gmNa//SOiWInlenizAuuN+vrqoJ42nrUkATmMBPrmXE+gU4l+0QKUM8LXVFhy9PPVHPRRc/ZBfPZ
lIMrrA6kIkY4YAUxiB6NveTlmRY+cCfqL59XTQWR5zJJ2JsAYzR8PZPFlRpu4tyCV1RHLJlZjsD6
lzyttrpE5rLMmM0iZTeaI2AqqK3nK1sSnJCovlFmk1SgQj01dFwuCiecavdGOJPjPtBRg+oE/rFN
+31yTHt/io9qJD++wgc+cbvdUtlSvq1cIL3AbQu6OYsxCh/tR7lEu62Dh4G5mohP1ddic0tWu3WV
KVWwFzQ7lm8oUReojnmyd/nq8rdfaCxvmDiSf9mbxR9pp2zJNsxTHESWrMMB6EGmZtNokC0wQl6V
pRfa+d5h2o1iEMXHFNHifoF1IKHVGM4YOatW7le+bHyQ2/FMrCQLC4DD7RFP1rqhCaH3bcY2eSWf
Oy9lE3h4z1gkr4hQFJqpt8kijJmL8YhaV3U+0yztlwVV6j3JZuoSWAD5A8uE13ymsFH9uxCwzr7U
YcmKdOWoea85bnAKDpRGQPpUGxO7/aNTons6gH+rY130nj62rUUsHAaQ7A997Fpa9AG7KGSAX6+k
iWVob7GyfSTDZYZGCd9TuWhXn82rdX7h8ize1gP/b8/57aLEz7lA1/LTwOQU8jy+RHkgLRHz0nBz
g3CKDUxqOL7TTHeTD/uVfsVzD56behRdc1J/bHp1fiAnmCbSznjpxyGn2ax2neXgwx4WOWGATOrR
pqyCOlQlhgvQHbA1I4C04USjxJMpxAXaGWNaNUWvWJF3C01rMme0sLkctf9oOq8tRZk1DF+RawES
T8kYEVPricvUgogiKiBXv5/q2f+amR7bAAhF1RfesEQK4igxDb1N3FFYGaIi6gddFwZo2G2MAERp
u1puFDc/ASD3SssB+3afVGA1wWicWPaJvRCY9m6d/Ti992gLWaGVRqSx++7lIx547WiQvURaj3VH
l6Q+cSaRFy31UF9Z2CBfp2bUn3ynGF3Bc9N/dJ/jm0zrhfKb7x8m8sw2jkpJI/wvH9P3DKJ2ut15
adDG+HnAQL35NDcfkAgGXW3fN80Wv+hpgY8n35x0R/IQRgXGrf4ChdujkuLKfu+nBNo6MnCUTlku
RGA4Rew1UTH9Vn6NI/d4+opIfVq3G8Gn/IFMe2E+DXXYMRuxAoHRUbgM0EKBhY8A5qiUJX26Lm+B
MjEGlEPf6LHZ1ytOXmVF2/OJZsZfhnS823Ha84rFsxc1DZMGSzppiBxa0qGT7C8wYwg8Y6Ef3UQy
2c01CFD3ypYxcXl9AASBPn2xfB8Yk+kL5zEX2gs/y7UZx++Djqh+KxbSIGFxChCFQDJgF3/J1WGu
I8iOkUGA4AXSFemBqgKFaZBDV2QFQOAi9X/oMxrJ0pjD428jugfFEiFjePEmU1dQfJDaICewgYyB
LEU6yEsdHM/JJmmiR3dUBvIt7X7SMDbIarWEZiMS2veBqoVa2miiYBrECWG+xjyUJjkt+ufAWjOW
0V1e8i7WGt51GesnCf5TiC1bbylIRbNq/wGn52cZ2Hj0OVj/6JY+tpgjI9jcDgMUYyafxr6Ci4X9
jgUUap6wKHcSPIjdAQgqU9MbNhhVkSlyaqXmLqXhc14Ovos8Zt6yqG0rOPJ0ZElYCyJw5REtYKAh
Mob+kFo7CSL9FTA7lgsNQyTjG2wnMDVp7FTfKsRhgKiAqj9CMgu9mX3UNcAtDAB3WoyiyuUSUd97
LMl9yAKM+lcOu/Zk7Rz8mT91Nb7Cc4FKgioUFIoG0BHdDG1I4ESX/0NAg2WeAErQGz7DYGigfsJg
KIqBLv88ZSiztTUwOhTdM5puqgQFhDFnauv8eomyqzDr0jQd78rKvpTOVdnRER626s6Te8rwITWk
R+2x+BS+9FJtLWeyrOgyag+0JzM6KN9GXr2Hn8/bcJ5mOk/l/PBCa+cKqKvXl9znK6x291NWISOC
CvfL4iZ6lOOLDuI1u/lVpwO3rGrctUEzvY5lDxKm/ma9bbL+rL0ZvzmUfiFPSlh20/HLaXNtmGvP
KO+vLDT3zAb4ciOvqXPddxDZqz9wvNGVM40c6JWf1bvwALlTB74vFKoMZZZOJTAhz9qi1isaOg/F
q8vXtMbSoZ837rTt2lALpQIqsoUAfN0b7r6ICSO7pNyOuw4Ia09yq4fBMeVFYumGDS3orvrd+zsy
BbyRsOl6fNRbOeu5yPV6xaca688SRxhkvCDp4pNURVLP/OklpQxfelEVFGu1LlRrjXBTTzSrjXr3
CyIQjbHYNfPiidkoklaHdJJ3KmisHYwuKkn9u+nnl8/O1gCDXL44IdE11fMO6DKVsTvE348y/Yx7
F24XzZhiPlCG34whLS1NZK4V5YuP27NP4R9tqUKCA6E/7rKL3PDi+dIX8teACSF30B/KKvfFxs3s
69eVvs9EO0MC0flp1s97Bgk/C661FMqnby7b6rP9tepqkl92o8dnmXfjG8rqDcImN+0++dwxMmus
odY+YKZbL2z8MpnhS/e9hZGm1VSWG1BHBm1D3afaWNIiQm5aVwIoyO1IBhiikE/bEsVW4ieo1St5
xGQuj/j1XTv1CVLJbdOn/zUx0JpC9QGQQmHfJZ8V4B2riPfRz2IZKlka1FsItoOIYqGvnhQlOqT4
7Cqm3p2SDw6fsMCa/T1FxgxpXJt6bvJIWCjMwSepyHMQbiucZ+v2ftITT1cjmkB0EDHJeXvSLxWG
3oCFn6jWUEY3hCZAs6w+g4tb+N+5Orx5SD7ArYRkO9eCXtDfNyeIEEAmJqhvICUUQsdoAwDKqz4Q
IZzG4MnSiD1Vk8+iT9mQ+uHpGRkzkOT3vUEF4LghjqXwUh8hSXu9zQeNJGnwAhQu1HxckdWlQc1G
0aiknLx578TZ1AqnB1YHEc+3/337gKIf6Nj6gB691m08lKKjNnoll7CNbifmmwlpN7Wx768Z9H+y
SQ2fuW9TRljTAQClI7vv6WsL42lLukhThKAFYApoYyD2M5Y1fAvA3xHIkFECqaMpCnylAkAJwpV6
Km3p21zGlIUU7SxES1EDp8YN0rlhzWg/E3oixRLBb2ZFILk4ABDYL3SKI1umHdbItI4RzSHSzVkA
MHjG5QH9GvgFtzHTKnkmWbJ5CZHu76HFgtsMRkeoGSFbQy+HvlU7pEoASLCXPAQm3gZzC7a9ZcUg
TbyidAPaV8BPcAM8CAFzPFg1F/1+dsT2sZ8gmGHZhw4FLhcNOUQt0TFfA+u9IILLF9s+zwijsxwN
WigGPqhEgammIQP6gTgcqi0adrKDIQSueBu++YuUCEvZC8074bvM8RMDtkAMtABsIcF6gRwjSQ4A
5donD+Yx5weOJ+8slkmPwrt7EfFCeSBRxWyQijlTww23ayBVFfSAIZoi7badXDZpUv9iA0aLKSzQ
jq9dUoKPMClgnSNcBrX5mPXXxUAcBPJhNODQwiaspiaOawGHY1mLBpBAJR8wyDCsxbtdPfIVemfC
EoKQql28NapJgKp3G559XeZ8PY7b6u9NSczaRzBsClsQ5N4cPgSDn6sG3PhgCNH4ASk+ES5q7tCY
QfBwCG0xZnmhY/3BNwFWb5NTxHqEqO/fe05eGV6jA2sn+P8jyckHzhicMV6TsVphvWKISsgDmiP2
pDONdPqYv99LRCdPggEMoDcNsRio1TBVDmoTfTHg4QsNIUN4/TADeortwRyua0esQO0W8YXZC2lM
D3+Bc0X+QpwEVrzxgV2AWaeJU1IeUvyrzsyCyibrUJQRIbWw8a4+ET94tyGNMh1XZPq7dxRXYYsC
LIGBO+7ATzTieQ6bibwG4i6ApleKegLfFlEzaIG24+kB8BVcPvCwM5uQSp9P4l2AswF74EjZFfiE
/lpBb9DyU9wJ9eDCfd8XNBCOVKV7v/yOy6mZhmxFxwWXY19+yDtAzJ/zrQ47BYUrOIZt2CEjPJdA
PCNhwm2PcLQYGoTCDsPs8Z3pAFAoXOZe3vdbQj2BUO0Pq6kEGRpmB44uaVTiqW7EHLaJEQT0ZgIe
UL40WDioNGKD/HqpobQEeukDBS0lpA5R3XNb2g3Iqfdca52lCDMNyukrqBufzj/vR/LwCw4QL6Fh
bnmESN8WgeXIwneO5n5Q9iDWUC3xefr2CmA86GcLbQbT7jXxFU2I1qtQWihdtlB+0I0ZcAC1jjny
iCNn7jKbSHxxsHUo2GMUyLyER/gEgxw1rgzbgKNEJwTHSqQ4jjv/DYv+1q2s4uZJs3xFg7AQnQdW
kowVyHTvKlqcoLHwbkB92flue5wumu3jBwV6FWk7Ji3UfbGZYGJ1oMO++16bjvhJ1a2kWi755lk9
f7f0ze8XEKOrZkvfHZQOSBWTAiTrT+tJmBwCJTuD/uCb9jPs5bGDCfoparLOTZ6I2wBEQ+cpCtmf
r0MO26Ed52NMADvmRxpk2ACbM8gsP4+JPMqGdI9nHTBfRg+Wr5X73lDwf6IY6oXQ8S5zwIOPg3ZS
KRhm/rf0yH8zhvvsOS38CpC1bSAVASOzB+IGS/LdpFx+WDqm3bgaU+78rhsyoQPqP6EVW3E1VoZt
gH0CTEL2NmqcT7jqsImnZHONmgG1bmi+gBQD5CzxqxF3AuOSNeiIsNrdvsMgugw7F+F5XI/I0Kgr
Hq8AhPEM0UbNBNqQ/rT1/ddTB2j2ea1vzoSHvBmIOpA8JCYMZHJVSPSTbAwkZYIDx8ygu5T61zU9
YY0anpwoePyBPaJ8skPLTcSnyKVJsEOYm5Gjt9Ff4B7DH4x7kXu0g16DyeXFt3A6QrV0IEFo/ggN
IUhXueGAwgdmZTIxKsn16V6RpcrABTr3jQ5KtfLIUjiCmisEhXdOUC/NtpRpagkbbbrafuqDpqCZ
+8QNMOW7s5ImbYS8bWwOUIvzWAeZtugyPxw6ryjx4AXkmgOIxkCgmHEaoBApsjL4yeKzSI3vEoDS
EO6GeoxSKzTBwiUrDB/xLSQpO6k/aQLVO4t38yO8r/FtUsTIpoCbDPtoHGnB+ji6wNkIF/54FzAF
0/99Y3ANu8MjMKd856NeXREA/uk8ZAEnNsdahKIaBb33IJ3AbGS/7UBGHw4TWOp6UBpKxGOHH7/6
/Z6o00ytMSyKoAtwx8aaeoA+hbW/0IPCWnpPNqMflSMKVjpqH7TPazLHG5TmPlxsCOIOb3iyCxR3
UXz2QRM8onVQ7ovYnLI3EKHjXYgX4JJa0IAg8fBe43Xoqptq3XsJT/V8Ke73fqBO2xnNLWxmAEP6
ggqSqNGd9YWsWqg46vZjodtn7ExYiQ/5FiYQ+gx6DDArW4KO9C9LajTr63SHeZLgUbYeNfexcPDd
zQFDcFzgdmEEL9ZRR7wmj6By2aixjYtRb3yEHbrATBtxO+qslGgiJGE4eqCdDgwuRAz1Da6KkQrh
7jqnqgDPh/SpZ3ehjDYcd+smO5esJzSenLfdQTawdygegJg/mAFVrgEgL4/siO+rx3jhUdMGknN1
3of7ATaL6ZEwc9vRw2bUE+vQyTt0ibb9HKlWVkt9deiP4OYtLL+VRpVQLqH+BXcjfGxrCCKwK4jt
tpS8iEGMNY3yN6J2bVhQs0TN9HpE0qvB3eHmvE8FvYoXfLFBjrLkDvVlIjj7Cpn197N6JO+T5lcj
aw5UTp0BITPQ5oi1kTFkTYT3n19P7AzUGT0UbPqQErqjNWCDroabzh36JRBhbTjQPEI+vMOs7XNG
jJWwFqkQzheKO9TDNeR+RgZ1JQn60KjFu4Dm6UbeokT57Dub34Hd2QGW8PSRK/cFnlD1WsC7Qmee
hUYfmnoNNNdvQC3S1oHPlbn0Fmu0ZOh0QXikRoRI6AQNKkIpVPnqTdcHz4mUiitT4qdPxRT8jmYZ
agEZMl9vxJyYddUEXRvsAg8a8xMw2M6GMydEnC6MyfHvL5V9/4vfd6SMtUVBWWSZ1T5zsQZj54zV
EsqKNiWRDV2sB2vLFmQDnU5FIpcaSfQLZ+Ctz9Xs8grgvipccLpKHBGUTbrLENOuguaLinQxz+cq
GFTNrbh2oD3mlED1JAOuEnV09qIbqjwwJrijP66oERcC5nY7f9bXpfoaIi/dj9oYjazx+x00KPXQ
/Bjcfhp82uYKPYhNQfnvtz/Hdubq4Fuc9KJv2N9cuJr0g/kFEd7AcNFm8N6j/rHyB+SCKxnlmzfa
WKRlAfgiSmTOLehttI3OdAL7J7KA416xv3Jw9dhc4eYVXr/ykCpGZAxdKgsYCqhHI1CpMeJDNc8p
UH1sBUnN20BDEvHjoIBL7myCDPMUAIyQEiqXvzx4fb3vFes2vwB/ePfwYhLomFR06/kc4zTvPIS5
e304064OWKHnXUDPoRL2AgAuwIfyBRdGW+95VuqRiyIwbtlsg11KzrNwddORsY9YVKMn6lfI1vl6
UPNOTvG+HaWn+4LfWsoarKA0jtgk8u64tqMC6WST557Hn/391KxE7ef4RqwViZs7dlH0BujIocnh
3wsMOsBTuiW2EFiR47p5enUeHABe3wFyAreeOVrqNZ1H6kzjDXHoEbo+XzaS0E4hdQa5TrMaGBJz
KWKSfUcFoVnMcRl6rKi+gszR/M8vEKoS9zokm35gmgLmhDXf24DBvp8r8hz/Y9rvGVYpxbxZa666
LY/mrPItShWuBlAKptpao5DnfBFo1GyJ6n8VtWhnLS4WNiQkT+6TA8H2ggjMwkAj6NACoD78Ux9f
Hqg7WGUwVUPOCZn0QwnEYb/CQvfRtEnxS+98tqbcBkSCI75MRhWKjHvVrLhCzYpnKnQbqE/jNN45
va///SWGST3Api/NHz9wvD6KMWE6qsb7whKAauWZLa2JgnZ/PkUObdnAdz5bsREbJ2aF2zmfV4CN
xW3JPYl6yJJM3wcniC4aPQdW0N2vuSq22eA7BpaNNYvzWhJLwiEjvAAJC6xJX8L+Qetkt/qAGE36
uL6cqGm9VrApBr2hNt3NyFrpwWtuOaq4WsiR/NI1pO76RMRXX1GqKRe7IKU7PgQIh0btc1yi+kLL
BALgdwu0PANIRL8e9DL4wXb0ddop9G7vHneLPKRDLDplnvEDntbNhyr5xozyjMkQitTBuP0xPYWf
HZUhC3ws/btA92i4Td0DhXYXcqrNeuroM4oSHqJeHrRFRxfSUHZv+HWGqT0XQIkD587PvALnRfBd
2PDd5r2kBzTgTGcTEBMhYs7ShUsxXGduCM8AmVkiSLmnnpRrdrfAtYke5MfDCf6FsTrt/I2+kt1H
AuubUKqafh4CR0xQjSESDXTA2ptSIDPoNlw33z1jnaHDwHjun/s0vsbtjwI8Y9qGLJ0ZEdeF4I0F
xMU+HgyT7LJ/H5oO/SqawCiPwvKjl1FH7QgJY8rtDOBoTLTq5NtXwB8w5UZIDOXuxiiTMAd0DFuk
lYDUMNnPwZ2m1KqBoLGa09ZrKQu2p3oK7XDZ2ecbyD9rRWWfbkpQCsFcu5vlo0sAkNIxwZQZ4M2g
Unkm0VflnZFjCosx3Y9y3RDNLIGIu5czgAnR72/hetB1YkKFF4BG0gHYLfiB1M9mVwJSQHGwqG5C
ToA+Adk4+HCS5P7wM7YONx+ZNfpcTUD6p4XNGBONgM7E8j1HaAAM8msGXBZsabUp4KrIi/qUcS9t
mIInHVeotLHfqeN20fxVAWX6BE/CeJmLwBBsQN4p1KEWooh4JwcSRbHyRE3zInk5SdiGoaqvsAD7
7k2dkAZJqrBc0F+/o+zDUjjiFvNXDcMuA0/GulK6Jjh1VNu2zTafZTOEkgTsmaISOuzcCSjC27Ap
M/vnw2GLMUxbalTCG3gOqB+BSGq8xjEQldoCvyVGa4lWWp9hHEO5nxae4oBFwSL+EqasgJjdhbfg
ETYOvcawc4evUBThyqgbqV6zJBAcIshFn/gegFVzm4RTPYBED7PmCqHmJiSrZ5XmI0Bb7qEgIvdG
UTHuobp43z8XZQIvKbom1LdZiUk41pdR610W+aL+ffnypE+Pj+jhTCUloXv0pb9OtW7nEDBSJqOe
lTFjAe0gx3awiGgF9/0FcOogVAvGfywUsgoScFLrnHV3Cuo4tUnB6nl7+k5o3UF4I/nZUl2i5AVY
Dlsn+CMUDcjKSWohwDVIs1AHYMBrcAVdsqA0CzQEm/L99PFEpB1IQT3azV4sZO9I3StIzm6eE9BW
Xs/+aewfhf2SGmaDczeg2iea2jPKE7uVJvyX3AwBr0uASom174/7mH/nA97BtPbxG8TDBZTyjaOa
+xxVe0mcPBl8QpKd7knntb/mlKqJL/kp+RDMT8lFnSqWRgy9Y0nwSg0rqhFk6e/b4EHklmD9itYj
klEs6B5TwKhCnse5DksW2X2KvglwmAToMV4sU0iS2JEVqcsD/FsIykeiT//7+qHggOAEciBHmraP
rw+F6Uu2w4K8v//mGBDyKrPm8qF6ZD40eFGHbULrBLH9Bq6Q2JhlFY08+z7gfNtoc6GeK4mI2Zre
R9TtXYpNfjqkUO0qxxLsJ74d5fjzA7+t1khLsqiJv5tMdV80xsoAQCh4mX4+Bj/1BR2lhCgRgCaJ
r8RYoP1o7Z31jZXgyR6fd5v3gbIrsTf0HIgYkAQvI+AduC3HSIeY8ZEunkeyY+s/SEZ9z7t0YFgz
C2w666edIYFckf+iCGqSUt5iv4ohJY4Zck0gE/KZqLoqzPokWuwDWgYJCZd/y9RLLwdG9XV+AZG/
I5pzrnPsVsXg23aHK8PJhq9CoYcchrSIQmSxrXrwBpjehKgGJbkDIKtilm8/Z+AVr9L/foMXsyPJ
hXbIZ9qa91B9pFyEV2UD4AF1nicU8IYWseCF0+hHjYLCGy4K/MwtGMi47nhoVVAKUEufFbsHSljg
ANgtDxtmEZZXqFoYfiHvnVOGKwl/QGAs4buUO59+93PGTfMaP2bQ8DT7WTnMeohq5ZJzYK2GDc0t
Jy+AaC6pd/ENuhHJ15ITxB1H0gOtGjoORf58XxALqANplQ2hYoAxIBd1kytKBe3SJ/yDzBQit1qP
C9chH1Enj/ATpgAV3/7bF4+lQxt8YnlVANTxS9B+PZ/qqktB1EaL1k3PiP+kZxTBD30EMigwD/pe
7xeJ/0fmIe2qgl+9uynGUjVSV4piXzb4VrR4JAkwibWFHBJ8ojYot9gbTl8H1M8FbAas6w/LLb0Y
YuUiob1BxEZoayAqxE7j7uf1KwXWyIhPpCP3gQbf/uYZwMPJ/k5logq4g566tOXtVILzY8u3gfF0
Lidkuynr2wXwctJqmVQOdHPrEkQS6l0weYCnAwihge5N4P972xAtMCXVCLsdd1CAR+iuQUEmgTiD
MDTPJek+0RFLddwKsO0XEVWUfRjDpumi5slp7HxT8ChRxqSiB3qnhzjxxaHaiaibSmaGPt5ERGD0
Uv9qokR41PtacMzoNWyBDbbIeuW+0i3gAu1W10/YERhDC+qWRGefagIg5tp3+QkHnDWUVY+i3w6X
jcyjc5tuqDG9oEansFhcel05sQHB+1HIw4F1Sc+o7j7XZH2EpfXVfsKL3CqznTADtC4ucurvP99Z
PLWy/T0q9kgSEeR/V+ovOFVwFk+RDVAKhYhEOynQA+o1zMO5k9zhGiArzfC/+lSoow9lmlSw/2sA
dSnqEvz/GDRjFoYDZbSkilDcodGRD7hLMOQGPloKa3idXDS+nC1OYG+fRa3DLPkEZrhbaB6As9WL
aQJyri67GqKov9h9k4QsMFYR0L8a4d+HS+GO9AKhI0AwpKZ0RcTyZlEipM5FfsHQgSJV+hS2+fva
sqBQU0Z1mjB1/j0TuFCJpXlP+VU6G6bN5RxQf0YJ/BbIVDuJ0WXqXNSXiG0o+9GI4TPtnH5YTAGX
CrBWUx0mEv1OCg+hoTLOhtCJJEe4k3FFaEA6C6rJXCayuizhKjEjQrsEX+QYKDgMTeh0qBGCrFjo
E1KnpcrclNpLZdjIjpnA6PXfo3v8muDrwgicqqQz4iEdOCR/SXDIB91uTa0uoD+3JZQmFEM6Z9As
0/nV7x2efJ8zrb5dDF4CBhjEBY9ZhzuQpf8yOFK7Gl+il3uJRRx5g4ZTTKEoxVduLAp2nLF1MePU
dofXub9uD6S8AQLuW9pR7QGaMYFiFdAbhFnMbM3SkE65IhIFyEhLMooH+DdJObIZ7hFNN1/2Hovd
sV5djWGBJLtxTPGxGMC+pl0B5OyY/XzmpeEoQGu74DPHxBP8BN22reK+Ii+LC2wCrqVTb/On+4rb
ySPO4tvECnbTPkhWG75SgeuXDVJSOvWRI6XrtqD4BXnABOMCb7QU9VVahNkWvvIFEuYZVLlh+jQg
9bg6VIed/xFcbeaR4LbC5dEiYvE28jU0IJkjRidKfUp0po77A/dG33bDB5BAIHTkf1KCMz1qWk/M
FkwA5gFtVqRRUBthSSC4po/LIkfsSAYI+A9qHfN883HpXzyXYmYgZbgj1+csmPNZ4przU9TJKbtx
GW/TZkntDabH9LV8BZfZ0QaK7LME/PQsNF58hYbU4Z07Cl1MwgOFVQGhAlo0VOronNAI6pehhBBg
wJL1IqehA9cT76a7U3CKuAVdNKkI61ko6ZRVAyyIw6eT2WPygK00BhMBJBEVtXG9IDenKE9aLToN
+2ZJUNlhiQ0cD8JD7sFAmV3Eqe15FWkIzwlD8yJognwAqW+KLzYKMj3Bx4AuiN2MBTqx5S6vVptH
ZARZ1CVdQDkDwnXy/lv+aahiuoU9IkykZsliDvPIIAAYEJ8a4Q7c+SgHNsLB31CEBBFNPkHr+3p8
glKWovQrDF/G7wNXmrQLAavw2Pw01IMQE7cJbboEK5J5utZPvdQvD7sTRR1f/dEMtx+8B5y50obB
0FMR+rmwRwPapk97if7y0wQHJK91xNfgaY5fhkMoLQ9J4ErkgvVhN0Zc1ttAAJtT30yQMwB/8Saj
4IpgzOrQI71NEw6bGUu0/PD41J3njGD8s1WX7dxYc4WAcLNVbNBqAm16T9TFKSeQXZPJYY8yYBKu
NnhcAnilkT1Lf8QChUJJUgOmu/qfoJ6iFFGf4IkqqwuxIKTlk/VTxUwDHnRNyWXKg0rZ32EV62eW
a/XQEoROSD+UPuPwIMMK66KDAPnzGHACks9iNKiimMAoEL+Z+7+fqz77RBAaDJoYMc2EKhmPxP+G
f6DBFuYhXCMojnAlyBJ88QtmuX/vSqFh/H2aLdQkVOrf7+K1C+RFOOEJW3amkCB5SuVN4iVa/TwS
mxcv/ttdyobFZsUHen/P4uHG/3nIsyIFF0nZ3x9OOyKHcBsOB2oL3BY+h3kw/H+v9+zpoV3wraeU
lrlpeVkUI/JQvI3GO/a84icMrtVHHEEdsV/Ukvf4sfltBFh1Aoh7WJ2q033z72WwkBhk82UyGmAa
L9bRZZiH//3kJVBJAzZCUy+sTpBgab9QwIo4bzrwV3XVspOc2sK1z/KDCyXYNnAPgCipYXqSRwGF
NLajb9RHkUDz6Uz9/QSpza4v4W6Qsbc3OxH/aDKKN7SjN+ASWqvhd8+BheIRYRoqubeTeO7NB7OQ
w+W9/22U/+EJZzCZd7+qM6bUhjN7GXPwGHIOHgmh2HffEEVwHqhMvWHvoc3OjsTO3hGbF0/teBI4
17+Hz8kl5GO7AT8I2/42dYvb0XNS1dBr+n/7f054Nbu74liII9tRkTwn//7g0Tu5x+gGxBf8hEZ5
wu5vcbXgIdhEJbjx2nNCzaaD5tmObmBWOZZ7TPUG1Xjeeo9ZWHeDW4xB8oSD3vKs2D0fGZk8/eCR
+N8cPCfUkK4ni0LSyKK8hwg+N3WPR097KyDn9PNj8bNzt4oztVAzMFnBkT0ADa1Q8kQpm399MRP4
QIQX4ufXKxIYnVw98VXF6xLX9B4jw7369+7PHhMwXhElU/Earep/b9XYVBWJF8VGuQRi+2IvYsv/
nhSf03yaM+Id4ikGQCA+J94KpDbkbFWLCqIkV3/H+d4FV65+FX1XjAYAXzwUQ6MT5dR/r4jt6L+7
gOsIw7uKmr3+ez3xCU9so4rEB64nsSfxTuhW0S1GrfpvfBGp7G8nQdMV7xLP7YJmbw6qyPz992nx
XF9hbPz7gBiiVcRVEe9mc/8+Kl7lI4zmitfBiDFYxW/XUwuIRrz67/PiuT6xO1jGE8Cr20niW5kQ
GMRxiAEp3tjnFuY8cA+I38Uz370Y9eKmMX+/HK+4D8Stg30e9XNxGYThPSlbN2JEQ9sH5hg/kjv/
wKrFDd3h2ADehc8MWR/RIZH8I5FHSJYvnrzhvUDJLHlNXpOGamRyGZZxSdCHMzVPPmkh8v0X8oh7
n8kMfBwfkUdVLN6n7MGKAbJ7JZ+JsqriJ/8zFYnNMFVlQ4B0vJN5Vh4xC+ThFHQMkyDhG3oFHyjs
KOox/1KFEw/EZCYmNSJe/tBv5h+UqAn5MN3nT4JLr5eHIPg8KrF8PvlOPgk5By8rRMVN0tI9TJ1s
yA75hV0AJ2erhWDFUfIunTvkW9RbmLDAjXqIdSKtUYQNG7E4DHkBaF7sUvwR72JHPgVEenNzhfUg
NnzRnzR85j1zZa4MJlixOepuf0+zWVbyxb/PI3TRJOzm33ZUb7cqwgPzvMmRoFrG3wYJCTQt+IOM
XABZm2WJ54AC/IDaEHahHLkRig2IfZj7JuiPDI4X1ZHIRAL/3/P/vodYS6SxOPiSwy44YrHJf+8Q
7xSPgZmtch7nYbVh+qY7vWgjNsZJN1fiaYt6V4v4KOdGnGeSin8L1TsWJ/OLgo7qoaTgfWZCqxOS
fzc6iOdUp4TGxEt919xPxcV8sNRwncSb//1UuI47FDo8LoFgNPcpRf6dHRDBgDJ35K8x54ac5u+U
F6G84MyLwSGOXFhRiQMV4+DfuWa00FT/GyJiLRRXRfl7Qx2J9VF8AQMamhhI4hV1//c7HXweZEMx
DDlywy85Ef/eQw7OAid+B2VDMVGmG0EfghMvBp3MKnvfiA4FdigrsXXx775BUYuU6N963LK4tdyV
79NliDYH3XVuZXpE4jYeSizI/9a9jNtXLEjiVT6wIxLiDqsjac/wGmlcBvEa/QY2f9tUJ0r4jLKS
xfvfZxCe4SqKA7jxnHiNxY1+W6Swi7+PncTyip/rv1sOReUNRc+/EyC2q66UPV4wdBZEwCbepjAn
42AflaKJIZ4UnyZ64DuLm1bhwN6c1R3U9x2zlfi+4ixL/9+kOHBxBsTZsnxxV4uzVDOyxL//zo64
XcT14jK6BEdDY13PNQY1h0580c6pvIM4ulJx3JQbTveeAXDiRiMmahe3Iz0gzugLbO5Jo8gEpe5i
N3eXGxs7VHXfTOQFQPsV7yY8WSDCPiE8TSjetwvKKbcjAgMAwO0HvYAT/4NyNfcGnQxUe+URs8iq
E+/T+c9SHeajbvEGYYigSoPwAczZ1b2kVKLup5iZ0ELgCIHaoFEBSbEBJaQuyQHavlduqo04XOrs
4rh5mY4K+qMM+n2TmCtpfN284yquqACdCITfJ2V/PapnnSgQhS6oBvsWokGT3HnbZ0a7bK4g3v9K
8uFOeFDIC4tQjR1DsyScP7HhliOBzLz5jpsx4jhRNuQsdQvm9fgzqTiJMEY/M979jvkQ7H59f2Ng
cbLbBcMdzPSpjr97VZw7ieX3xJDbV3ya6X1pDJuE+SD9UZfNtrf+zHrr99xak+pNH9AhmmU+ey67
tb5B96KcXt9mNVcK97W24tsynRXAJdY8eNodSayNlG7J8W5UXOcSnUz4tEu+XLCkP+9Bd35C58uH
pUyC1Uu0iZV0YGmQkNwWs/eccuMk22tzqNsztDhZ3VAmm1sTJZIn3aSbPX56K2V+HyLrwTAZc4jr
ZvuefpecCSQPkm6hLFm8bkfOBlWTwjP3nHBQ4AwRrjOxM3/7f6OJ8QXqDtEf6l4mECniGwIzLtii
XGhTbYFn3UE+XWNjeoVQPs0O+CiAiYvVcbHvYnWiJ5Cnhw3iZ8ac+Bt7NPqr3CJTYypi4Qf0nu/4
GheDck5m/ZyYAciyn9ew3sgnE/11agWL+w9OcKhswQDMVtKsjc2lmhiLx1reXEcwnJMbF5eq8lDc
xxevHfZRn8mTbnTfIHU2e8xeS7qaqHhtL2SHE32uxNcpxfURseUCCYypvpE2nCnl9Nm0f2gk5NSS
6oB5yTqbfci5rbUW/tWqGE/IA1BkqEIpNmZY+Q1UJEI+PxdQwir6C70xjjlzc4TcNwtQNkSKabZb
wbELjPVH5ObIrkW7GBIprafHOJsZBD1qgBdWUgw+sxd0t2KSxiIUI6BFymUijdFtnMjct+ts+VyW
03r+nN3nNRTY7GyeEFbmfUfpiPrDzPz5LG4JFjbWLFtcUY6EFbRDRAY9DME26gf3EOKQnJgLpaEa
RXIOLnlJEk1JgJSXogb1barvYHMVUi5R4yhm33ODDomwmII4ZJP6Unoj09fP5r6da+ve+vrzYOAi
+x6rSzFv7LmBX9uCRbOeQ0f96bh6CR+inS6zvMKDrsQG3vF3y9aacT2XF9+tmbuANE3eKsKJ9sRN
ysTAPU1dVkwr53rObhihzFik2KxKX/BP8AIodfzwhLJnbuE1ZkFumzsqK8RFxHdEfJAXAGNRgaKd
WjsSKf9cGxGTmZCDEzG1slV9b+7ZPl1qdmaivCjmCJ7/u2WYYpnyeE27i2ClPjE1s+R+Ozt/eHVf
gE/NMyFKw+2R4fRuE0/QV6C/yvmQ9ib9DA5mxfspBisRh8U71WXv8JrRZj71Dr0D54TDIS2lvw9+
goWAvyjo/5H0+AAb5fxxQI+3n8KWpSLMFEWif36fiDL3rA7M1Gx2x23MTHtip+ae3YsSOzqcuPr9
FdOZ2OjSU8tmF3xTdvE3cbIxzqXK9AqjpRBnnk3xJPvn8RXlddBXhdgS541Vho/yKueA3dFT5gA5
AN7MtEw9g1mDs8xhsDciYkyz2eF9g5ro7pDT584Ck9H+gtgFkbpO0rv/YUA8P0ftNiprp8KSSN5q
6qifBiqq85L/vUWU5Zt6pMBV+yJcX53ll8u5evUh3OtAYEY72hQv4wIw02tPSI5xXd9R8fzVuY84
eEn3C3WQvwXvJbeGzy1dhh1s1NblC7UQTW+hfBsZ79AETpjOWFUIRPgSxPzaLqpqJ1PGojuhbW44
ZErrP90950U+8vYu9Uh9xiWHSXSpiK9z0z1MXfyKi7qiNgdgpur8HEc7ULZNQ47aN0Ozr7i7XMfu
zyNtfZKu1PAMkiuY4D6qA18nVzaWuSzRFD4DTnvSsutF3RH078ewP8DB2A5RMMZ89vt/JJ3ZcqPY
EkW/iAhGAa+WhBgEmiXLL4RHEJOYEXx9L6qjo2903aqyZYZzTmbuvTZnS9jHL9KrfooLFr4HTdRA
+UFzlcbM/6AJbJt8RS0DpYO1/GzQyIzt8F8M4VPhM1k0mczcyiurf6D77SAhfmk6s64ddpHixmjQ
/EqJuTxmlrqfPF69Wc6oLF8/9PclGRXiLP2Gksk9X8t3Ns2tlC9pj5UQ8F6r2Jmzusoth+r47Uzj
DzMv7g6WfL58+tx2F96o9HkSZb/ILrO3CeGLH5PBmSHT4EDOaNJ7bNo16+qyOs6FA2JFRlakYvIz
ftbKMhcdhF7cz8Wf2awRLSDAyknSTN2S3/REV0VbuXricFxrmFnTA4PAK91ZNC4rwc7ujEcRiG+A
eLUQNuSgvdQgW6af+FL9pcw+P7j4jG/t8c/w9XkwBn9iTts1juIXMy9jOTPTbAlM9AgTVF4r3w+7
G5yQWGiHQTTqVViGm2lLGwcZ4jI6R1Bc8nAXRuuad+sXgeumxMO1ZX1QlvFVrlcyGgNKArrSrHLL
kEBX1YKhQ24kDsvaNtQAo9Cz+ApH9/GyF6+7nO31/Lzg1de0rTF8KbydSez1k9cl/iw2MhmUvEXa
ITQA8YpwGO7CiwvfAU+fJLT9JLgom1dCfDMpzPD/jIqDVTy99ZB9WspOhmpTRd9tssr9Yry89J+u
/S7ag258gwQUZcyvqAvwho+XUbKL3k1B5ZNNETpD6Q0tqk2844vVs0QgBf23mWX0SBCULSaqJEfI
DRQrJTgSqkvpDzxh1qvdCVDH53RKnAGo+YTazsSgRFETL/nchr5iOWSlZbxb12vGu/wyz2wzs3QF
fyf+7zeaSNpWuuksnheZhu6HqLrVrKJ4+mwMmLf67Ri88CIAqvrQGxyl9Pqfo5MT2r6rCCxEJWfi
eF7RL+DAa974K9kPbJDZLKZNViU56ZzL9wMukU4Y+qwCcV8Y9N1q8XTS4s1uvOw9wWR+ZN3GJ3aa
oI4TfY4JgExcDJDrnp8HTQ4bxR6RI6S94kwlwNrNslBdH7cQATdw40vi17TIoOZ4umP4T+IDfmkr
W1jYhemI84dWPLpddgpqqdyVqhm7avOK5PbMVsK1ivcGuwuQDMOVbnw/thC2dw4mnbbCooRpI6J0
PQq/CwdrM0N/uVup/HyGNwKzxnuhWWOAS22mmtYQrRGdMW9OIcssAQKwSfE4jeBYVmqgcznrN+Zt
i7/ZWqcAw+u477MlVsDAdETLQmDL89D2kFFWeKtLqM8HTgtsp83HmG5EfXYUzqu8idb0k72KJSgk
NEjbzhuwYavuE20WPd1j/sFNCmV/0TCmy2AovrPdccWjaxqI09L8fvH5rtEAO2aOGiZkgrrgGxym
hjpp2pWsOGDuiBTwyILnS4DutKsgxsUI++00DnR8VVfe9CjuMfYj3R2puDY8ask7CsgDecDH6GAM
dB1jp/LCj5rUaIQcTL5K3in4LwEmuPqkAVVhzBMwDmJQHc4PA8o+AqIhUdC6pk2yL/9I3SJdDpMB
QHvsN1djM51YPu3Za6GoNnsqiYbfTyxHTBC+IeuKb7jJcE/x/GKIYLLzBCEQiMNXLydrfTpVC2vi
BX2sectiLm493UbW4YolnEKFp0PVLHHB43llKg1MSBe9Xtg0TODp0dg8dySgfHMxRawPf8Zy9OqP
7FfD6JhihuTo9dDhxfRufGRaSCLUNYSyA0qhu+MikDgIdx9IRGSGIAR5zNQ/APfL1FHGN0JmfqMD
dQgrgLyY9fBVi5YJMDCn09JDF0wY1eubjET75XXfKgy50VpsJRQ5NjzVX2hTSP+PUYMsfPWIIbn1
rAjfLFhwBqmu+HONFW0esDGufK8P4h98SOowjvgmZbtEZYIdEJO/hq9mxrZSBmkcsxFszY6t3G9d
huHRpv6ST3EO3gpmP3+MLYj391OkkslWZgI50RpmdgEc6ogt6PsJ9zi2Bmzsj93zNy85NyGOYs73
uWDuC4QBDYFIW2jJpI8T0BSAz0a7ZOi2Niw2IgcKDlio7L4HiaJEvPMihgI5EjLOSiQYDH4YDkJ4
Y4pfMpb7otmyRbOJzx7ZIR0FxhAh6113eHzAYqDIk24QD3ok3cmbA/yEWuclIXfjg+UXQGPvuv36
4pjXfPAO3HLeN0Z1CpME9ZKc0o185vah5h9pqjPJBQRInC36dQqETV+t4epTPqj3cJucas15IdUP
wSi/bERpnSDObixRyy2pOAwh9Btz7mvjn2VAQ+yrtEKVPQEn5zKz+QlrllB6tviTJXiJwDQ/Csuc
tpStjDb4i89qaVxC9u7HOjnRFpwYiuZM5pLTSNrOzC2N+T+C+k79f0jtjF7ArOllU0ZPOUf+ss6s
5XHTi+CLBT+bH0Skr/iiF/B+OM4gqRMCaC5r01iG6LqvI6R7esvQ4pgyMJllNj9u9UB0sMZ/mV/T
Tb0/3/VN9K6SRi1+kz3c3UnmpMSJ1g8E7WhG4yUkdJ7U3nuqoO5R9Vnky2Y58TlveMuQCX+O5+gO
kXB81y86x2nqDcGj5lO64EZY94ybuomr5ymxiY/+AcyNLuRNAyjG48ZAaiSpZ9Mp2OpMGEfrUP/R
ivWCmSro1gtkkV7chAybWXvhndFoUX2RyD1EdmjtFIKZfuWXKwr6isPYa+HisU3hWLAEBQxXmaF6
zK3ZO3Lp/anqbhXXK3U8A2j0ckRBUuHrSIlyqqyRjNCSPVj1Qkaz4qYo3+P3RDi8NLyLL14a6G60
uYhiYJJCnO8l/9fOpJFrdYcKynTlMtHe0bI6NYeels/8K55NZ/4VzR/OXIcm6E8gTGhwT06963fV
R8M/I+NZ86s/ibQ4sm+O+/MDIPIJH16PJmQ6V27y3hzM+aSBn834ze6Vm9s9Cax0fjh2e/S/6SQO
yDt62j207OnX4xo6UyxpW/UKqH/7Omtb+RPc73HW0DXHgk4Yb8Xn4tr+LGgkPpFa01RC0GRcu2NK
o/NFD5SqmI4cARtH6rPUY/TKYZzpyL796Y7Je30v+UHnLh20W4as8qdIf5KG053Ctv2Zvxs87HMT
0Em7i3Sm8EN66pUWTHd8nV6n8EqPrjlWdO0ozv79HX7vX+/OavlJuAC77jgX43OvtwvmDz5/KYrZ
mrbJwNSASpD+M6268KqgNI89ts5Z1mJcR35q6iX2PiRunOnvfGkazzQGu+N8XYu7cZ1nqZwWKXCT
+xDQG79ycGEAO8PH1/R7I65Gvd9ldxkpjs/u0+8pjftzyodRwArx0yHmnTtRCKTOQzB/T27tnpee
f/mwjsJ0pv6ZuE1sA2hWqSjVeXAe31lFjevcnJs/zutEbzzof+Zb/G9aC50TNeseAh6/Pwb1fgy4
AsfuUM9N4TOXS9lW3MvkbrhMGkFnqzNxh6sy28WKe3Gfr0J9pqaFqn3H7nHUeCLEz/m78bfpgTEQ
lmdUQsbvlj/zjEu8Jve5l13xJBV75kycfKwno6AqmEdF83wpplOeIsfiIThzOB4/Wdrac3xXZ8dA
8SN+zseKPc4R870kprf6RDzHKZYVs/mU/yiOpq2As0B4ny8WdLldfWp3yld3eXnGvdpo9gP5Eeyj
AxRf2tSLDdv37rVf+NFVPsiH6FM/aSfzZBw0unCci6TvbCvMf4yBAn98Gbojd6Yz+FDjZ3PkIxZ3
Jpjxfbx2n1hcT42r7J6flI23yu9J8UDMbalutq2JMpo1Hq0NA49ZRUqHK95NtJgMHIDIR76ajerO
4sfGNu2I6NTFQXSjY3UFU79N9tmZr0KjPfWeBw6v2CWyFV09sAXGKkH5BF1S3WMHnBVYW5SeFguA
vXDQ8HkQ69gSQEguF2s5gO6GfnfaJ1vDj51kO7jTHouXYMkkIJon/MiQFxNn4cJE4l2UN+RIe6RG
8smKrYEnwk+24gbQxQ237UnYxy4JjvbsrzXWErG1szoSjCNW71141Jynp/rF9hEUzms1W0hfW9SP
0ZGhOj1nxhhAP8nL9CUQ2TQe15jYNpK7OJGG6kD5tjWPqx0oxLkpnrDGK7XWN81WtnK00sYqB8Cm
bfA3Ws22s2bvAPHOTG7N9xSJO049UhwkIKqUM/VN3fdetSHg2REZ3wIZtstTTqLTY6sf0Rv7omva
r720V3YJE5ieR77ZFCcWa1dhkNFtJmu0ZRsdGbyLHg0DM5Ht02V+dgF4gHqqurxuPQQH6tX2C/4w
Cg1gIl+zq9Fw2q/WTZ3Umf7knerUSMIV97lPjvn+cZeuxVFnv4Hql/dvzRaYIFMSUOJYM1kjd4rH
P9TbI/qNeZRo4neId9INztOFbydwus6xueoBOTIbxVXQw2GBdEE+MuZ5ujrSMGUjHHQfidM8F8OC
3TG1nRuvD94Fw8HRudeOAGcs0484cmxirnxD85mh7IlWLBxziEYskcMGIVZxqi5cFb9adVZLr1Zh
9MF2t+534jzMmse96ZFp9S7ZxtunHW8JTbQfQco/4mHaNe5Bmr1I+xhpM5YFOsG8iO9YxNFcc+An
NRx4zBIAgQWMcVWRNpdu6GeBQdxqG4OUbhQbaBtqx6RNDtzIp7szK4fs0tMPL7ySNa/F5Gk27BiP
sEY408ycNjVqiPlHZ1ukaz07mxFxtzcBpI0/8zyRRPnZjmnAJX4P3TwgHgFzVbw3DvpOOCVnjFiT
ZcKpLrfCafjTqBneoCLhvlocik2xUe3sEENeOJW/iy+AKl7n0vavUNXbIxzUBXUugN5tsV24Epvl
HDMiXxTeKoMMa2A+P/JxgqLFlOE83c2zGlQ256AVqwRDtcLRVqYj2pwnIITGzvw+lWgIxium1Wyf
E2ygWA+XRxysckppQCFtZVZvC8fHpfZeduoOaxIE9pXHi470KHIh+TKTxA+/1jCHZL5GbWYE5lYg
XT1xiJZ0jHW0yuj2aHvhp7rhwlccCW3nsEYTaXcusHJGWQwiAQPuGn9+lACiBMIxvxBZt59uMThE
YtppMvFHCgxLkV/YrRdu6xuBuB7oNp5c6PSY8Ae3gP/9oufukXWUMimSbvTzLd2mm8IIsfeUTYnT
euK9Y+3clOuXm59Nhsua9cRqRFFiKywc+iHap+f6mp5VS3C7s3QtjzKFXZBvje3LxsVOXBrsP1ey
5SU/CCZr6AaH5ywztRcoJ0xP+pI4uCa7h0vsyIElgskM2+iuuyhfM544QkypM04iTWqfXsimPjEa
yFhonohZ584Z+sk1Bf5+AKkTbrhz9IW57RH+QW21WPMIOfUqc5r1I9BIx+BAjgBZ44lt5mM5XxVK
v9O64gkHjTuh9kuuxk44DFuocrbhNehgaSn44NfXD7pmGKNQ2DPk3bO18lgBUmZGFZDwYPfbWSLy
ZLeYgKbPc/eKF6hcQw+1WDKd7NhstYPpEzus+MlVc8urcGj5t2KhQKG7YfSENw93njQX7PkFke2O
OA6wdgjZLnxfkEjBwomIwQFQA5nDjS4CwH8h4FwcGPeSmw0bZTMgp9/ieVwq64UlbEQLL8lMAVTW
IoHopbuwu5Pwl7OGz6GCG5JffIFxEYmjwataAi7il6WXOp0Tvk8oqvaLVb1WV+J+sZV/Ck87Skfx
Hn+F2+yrtv+lJtLPnzMNJcrXI+83WIJhM6tJHp4J170g0INVwJZRErK4MsZiuWWYjbBBg1iTu8x0
0bu9trPfjq4TvRmJpYTdgmL+ccn91y33jb3oTG7083K/kS+jTZun2iYaQwZXrNcER+MtxlXCfTgP
fnpQGMjOoKjU7vzy1HvxSQ9q4itDRwgePj/BXj+ikQwWruwCY1oXFjnJVonOvNnGdrCwEq/jP0ey
ovLt8K35D/ntudXdzom9596wBkckQg1UoyNsEnvB/YWgykOT7kcrtJSguGU3JYi/MGB5mo8JKcAt
ywaeXKT9tBcDwes804ndJ+JcL98ZVuWEu2hfXim8SJfToWRjmdimZ/nb9OPAOHXv8FF5btRT8y6e
cAYeZyrbWToibJ7/C+k3B9wfiqrkpgXU1/S+2Wnqr/JrsTccECD2Y0NO1q925FbRWkv9mntJ/Vx8
qfvokt3m36xv9RehmLcUnwmP2S0+GXdakLx2eDI7Hz8fq6O5Uzd00MGds0KQIAOvZDV/OHbUbXiK
ryWTTE5Mu+jQe62nottdkGGp7tJzFhTB81ydSXfygAUOe/0jhU44bpu96sm3/lKdDJtjvzeyYOya
/cDVjj1xa9jDWeU8IHvjzTiym130/Uy2MoLmK74Id5bL7FJeBrv3qx1hisfpswwYhBxJh4vQfu+j
u/RZnSGUXesgCaI9k0n9oO6mw/hT2PoSoe8x/GHF5F4Zp/KKiWvP0Yd3NjtKa4AmthGIgfljnqW9
eRbIw2l0MKHDGxjaE654tMWn8FjIc9KuCa0bYEr1lfxmv5zMil+TNQnCIqIEfnUhki+7DLfhVlyi
XemnOxzCUFOADa6anbidbTILC/6Z1e3l7fxSFnyAxG7OiV0HEIZXbdBvCnd0BgdCrq1q6+nanPP9
65odCRY7miRoP34ENzsSIX9IHSJXby0jCwznq94HfWy3l9EuLuY9PkS7x2nGthDfcUAYcKovHDEP
/z7SpcSaBRKg91Uv3c0nz/K3vgA+hF4weqOdQ1Rf2PTnfNETvSc/SewWG9EbuFTNTb9nFyMwgr/w
GB7jy2PX3bhQv4PHWeTefc3/q+0br7ope2VPIrw35FzPzlV9c0c+1S6/ajtlp5zEQD+/dtKeMTt/
JfEzP6bzTLvaPJs/yW/8G8IELy/xJTxGp8dO0JZ8Yf4RfpS7dFePGl8+8XVHni2gnLPXJj573Un8
ilP2fAaVg8bV9hp/6HHi89jwzTkRiMH8ls6Hdo2PovOv7DZX87t04jO+f0yKNFolR7CSrbajcAgS
okWMQ7FNthJJP7GvCW+dHR4xcTgddQYHsw0GA5AJ9FpxJ4bzkRRQveH0t3hHIGwwg1ByRve5I7kV
MfAzr3dy4ZtglLAK+8EJHFPAKnbFle422+mvZLq6110eOdakylJY3omzWC/YtJR1bhUuD9UtPoxe
d0PtAe3dCCpv2kk7McCDfkEWcR3QeFmzJkTdqBuw9dw/MBQvv3Dx6EfSW+Iy0TO+eAlt5Uqzm+iH
J9uK/MbQgR2b8fy8BJNJuCVLwCX6mBCA3C3Ym3FK+60XbSpgMLTyWR2wkux6V8fD5narZvs4D6t2
rS9zDsXo7tmP4xOVE0Wc4WQi2wkbSpCIoEVrLhDYFm+0MKJi1GS2+s8yQEDQTQioNagwaS+yQziA
W+x6DbKbo2uz4rKxeTk58Y+m/9wOK9Uazs2+BVR+VK7ytj7K22ktLTsiM2EAoQAXYeBzcGCl7ImY
kTaPzYDUpjrQx0ZrMe9BkR+eo42xHfYQQjevQ8iNkXc5a5t+kIi9iM7t2nQFFy+Sq28WCDKACFr5
fpDf4iPRIzvEEEF5fez7q/rebYuA5Nbj67M4VphP62BgE6GtdS6RFDiL8K0N2Fw4NsizT9Wm/bY3
bO4+ggpu93IujxL29AdbUB3UR+x347nbV/vmPF2fGMQ4jvFw7JVP1V54L79220DdLrz2QED7TvKL
dXusLDI715mNs9idrtU+v2c2kT4/zVneQsf7bKiYuvPj3gZ8FYvP4zY/0ucL0CGeO08GjN6cG1as
fiNvY684DjyKqk3moAslcWu6z7PAd632odfsSUJaCu6DAJSOn9V0q59sTYSSzZkkSI7DlrVs2+1C
T/Izfla+2hoTlic4utPhkxY9aqXlxMsxWpobftOA3Oq/r4B/+OmrfXEUXJiqbrqvziITAi5ucdT+
qnP4LtObZK0cV/3c5aN8gjyG/WRDe3WApMPz5A94pZDD0KLPPIyva3LfqY25F45JxTsRJKTSiR0u
3SWnBJudItkOH2ZMacxedhyxX3NjHNmC1MLBsQ1CLnjChZa90n/sVK84ADO3gWRrLoOJYD5dLrzB
UbdlMG4zrlvMr3rqGpHKRrTlW7oTvZarQyqo1wDA2WUH9av3p0vhTn6L8uS3gt+VH6Qb2YmcoiVU
QqD8ARJ9mBFqirkenmtjWh6cnIVjbStB8pV5mZdzjKEWJpsGOYE3uekZGtS54ygTBw39033ngCIu
47Mg+WEorVWQIhLv2EQqiyashwdzGwMBsydW+jpWe6fJF6sS6l1uFJgRZc4iAcF163gaVoUQr7WR
ZitMFYOdX5g1DREKHPEYIx1+6wEyx2m+0uC0Kyw+qlK4fYR0Cs6SsWmrWxu9rHj6TbrM4jvqbem8
WgEvLIxKFKGCxllGy5kbUf6kdHz1FNybSa3BfLhHndCiV+hbxRqwYqrK9l9n+U2Z/SuyfgtjotyQ
wsQhjKXwsxcfd0P5Kk2I7FxXwpDNDOFBj2IHoG0aOm0KXSveZQ2MGmWEfpTfGsHXX6EdR6pVtfS7
mfDHfemNA27r5F1PzpkIyapY4zeOXjXn+o+XCf1IWuc8i3zrRzSuFv3gLP6lEHXdWhS3g7iaZqIj
Er+rbhClui9GWuakSpJnvuxox6unlJugJ2QrcvlASgZQhJ4QeMbjE9eEjhgyeFIw24m/mAVzICUU
gIwWZ+SYbKTQ102ujG2IH5CksO6yaE0WqWBpaLwxvaQ7PgfDf7PNwuK5QpfTWLplBHdEvZNOskaU
V54UsJvXxnhrGPqdY/oppFoqa/g7uJ/+zYgrw9JfVCNAV9awgYzaU/jQqfUEpkQNnGwyzapxBz+J
/WQAJAPZpt58bQTD6pKALFmaOnL59j0S4IBc9tqD6dXWeYi95CNOfJle7Ow/XungyyOrssgQIXW5
sdHBhBBgKc2LFVNu+uirCDoUoJxTiVpkvwgWoAMfyzIEdseNf3v8RJg27897e+FiQnAFum30zJtJ
/fCN8LP9bIHP1Eg2rBwKDuGQoABW9V97zdnQIeYgxZ+I+UVnhKwL2dqy/DE+lRsvYcjsF1IknaHW
zVcP/pN+i0gkZTHiyIrckjSu6U6BFlpkhRL33SCH2WMBXKRXmJop03UG2wylI3A+2GI37VFiVAPr
izHYi7mNx1ie4aiyYoKOypz8zd44RJtwtmYltHkhLzJUh5CGH/71A/pSfvwMDLRRvZW2pPuJ+YEC
P+L8/E38OVhRH7K86fB4iUiN6vpH0KxJRDSxG5S1QZaHsGpJDMR0Ly376Ecg5P4RcKMEuFKMf+Pm
VHwK2Yn5WjhaFVNrl1izeZOlz4aW7Wr+Nifuz57ul5Xt4RtCVrMjx9COA0wagbQp0bjAqTeWzIw0
2TVA/kNh65knryRoKJ6JlRrkV+olMoobP8Zy0mv7uPd11mcoF2gElgPMs9gVSksidVWizasvkSKV
DAnFDbx+hQKNpz66dh/lYsML0nrdMIs2NjHuVcOqby3mr4WbhSv4tVG6KrE+Fj70vdDRH/ZiCBbw
VGO7xxVyyagEW2/A1aO94zgGM+vVX1KQXlRCUsfNv0ZOT/Ja94kQhnktXZnmPVm9VggGcCNUYCyE
a0L+skB2MOlR6KOxhdLTZz0l4fhNLRC7vGX1TqNpmxfLhvAOjII1UI2LIf8KFxHj9bk8iNBt0lXt
0hpVaM3mbFBU50R2qjjE6XFSvs/QST/aDzu89eMmP3WnkYos+6w2JASWlnBUz8M7/tYEhQzJcTEW
sudGxVJY2VOKw/KbCV+NUwSN0RPGO0P+EYsKMQvuwB2zkWLRT3SGeDU0zmKn5N6jv02KH54q4AFc
G4MnaZnBejpAHBdh4q1oRwLJYTwAiroBSca1IYyI2/yuYwlkclXuBL6hiqmeS2LqbwyMmVlq5kov
VhSQqoSqlAeF89WDTr7pICFA5mFySczTBIbPCSGlQDFY+CmL9/RCrAjnDHoJ6gWuVkzQNDqsyEYb
Mcg+G0lT4DVC1oyal5eb16TL+AL/j7wXFcyUH702WOiweLdC9PYoUxa516rLRqC2l3Tm3p6litMu
A974sa4xQbaB1mAN6PD/Ed1bpXYSsstOx3Amka+H8LsJsTeSN8/gl1IsZVJzzAwa2nwJ/kyzYJ8z
XRP5FroJ8eNV4vbJmMfLnxHLm5L0H8qw5Hwx+PzJoVy+0LdIb3/dV/iJvFs/EaMWO9I+nhGj87Jr
OuWSPM4P9Vt3R3r1NNQ2FRNpZssHmegJWo21BfgsQlZyxs41rw1MS3W01PRkEWgBv9w8EIn4IxP8
i/IJD4Kf44+T5RX3R8D20Z4YwqYfMhHqnrkpN9q99emZwDPsaCsQzfDdsGYWax42iTWb11NcaeH6
cQ6f92GXc1eDV73Ofl+/xS9YMO59usHEn3cOPu3enjbtX6h/AcYZT+K0HSDFYjWC21G87iWM3uFN
hIm4WJbGtoH/0a8fms+PP+nrrLsT/fWCacEWLILtXqbFfoB04KKHJKDek84Sa422ahH5wxv/h0Cf
oSvFb7QAMP3W032R3ISzKLpA0m6gOYtw5xhLH+DqENOWuotz0dgRpLb3kBwRoNPYrg/R6TXAvGi7
NzFcJzjhvwvE6gr7r7kDLobIspwCkwBTJiHKjWn39MVweVV5o2IrCEh2bJkTcsjn3xOt8KfEG82K
+mk87xy4lA/E1Ow2iHlYzAdOMisQtMiVoLvxEE4XFc8EwXn5vqFq1/bld/VHr1wuf1r1V/hmC0mL
mVs3h29wDuOUuvijfXaolLdp5NJjO4pXcNcEKvLYsHkly/yS8a5VE3j6CLS5iFb89Sf3Iux74AiZ
K2qSw+FIbcJAZ/cMkSmpCQYJhSq2kdxamTzj9fRMLVurSenrxmbUDkJjBhnS1VBneYKNLjwotkgQ
yOWSO9CgghpBEh/i5Fhz+G6me/yA3/e65rwSLVmwWsT2Nw0xImPkt7q4zThOCXBYJDrRPde/Zo6h
5kuFpy+us2Xy4NiDj3/Ri8iDjdt81tM1TOXtR9te+Pg5cg+ZiDB4EzmtJDX2lOrag4gT0qtINYym
pVpPnJTHtSk+rFBzONxLzjNFJWpwLso2D5N9e1x2ymdInEttaKsOVHaIKbc5qPnMtR5nwZwhf+Ql
HNLokiffWfIulNfnsFhLqERfxF4oFxUdh8ESlogrpQ8ksmkXCAJG4GN3Llgr+DWWtexWCruhOCWL
Y5QUltC7rZBZZUYV3KD8GjyNYXsusisX5XqkkfEaGKCBknu2x7werLCgwnq9K+9ZuiWOYWo2ybAv
aGaRW2PAQnt9Z6xiLaBE7v2kxZtnwUBC+5I542jxvY9N0swqODkQGdPKih4Rho6o+ctVca0hsW1Y
mFO2jUhDNAckhKIZX6aJEB6dFI9wmt2S0MoV0Z44gpWm1TwpG5HcxgS/iYHMG1a3B4UNrmAHvYct
rXighWOU2dossUPr8HxeJ1RPCQCQB2aN+lVbVYd0nLxjEcvMc2FCXNZXQ054DqwFzWSoUZ6m1HTL
jk9ETyK9T4BEeuUzGQrXTP79fj44EOLnx69f1KjC5X9fvJ/THGhUS79zqGa0GVNOQyrEZGFjKJRF
2uCW7PIxL8gLU2TphrlXqytV2WmEAhLyIuO1K1hfo+JS69pbqJHOSO1vaJzP0L/lPBohFlJlnT2P
Q0d2D151LghUjRalbit9KGxlr4oYiAVh0S3LOCxH1pE218kptaZXsRxTQLlxZj8oshoU168YadwE
B8E8Phc6oZX8UpZ9qTbdiSNc2Q9eRGtxOjSohoj6kPggvYA8gYs4v/GD7A4dkwOZmUzD7FLFGQEF
KUTfsDR4OPoI0ED5F0OUDMvsPqULpx0BMbEq8MG4uM9x3fHCVa6AzvMxMbSNtvEA2aMlPqjxZLah
J9u0kbxX6a2kdJnLODHHjlFhzkYn2ckAvoEVD/1bW22lFmYEG1XB4S3HR1sU64yznNJRmLAWtxND
QDItenxaytXgB6COk2dFJp+1ka/l9LVo/WZCXPJVFbGbahvNBF8hRVarjIHK4vZvs+1af8SE2oba
egyZ8YibejxED7qp8uhmPFRN1y2N2YZR6CDpe84ZVfvVlV9GKjkDKStvi7bbDc8WHDQBpa/oW1Ej
Ki3qCQnZjIE5N0shuy6ASxWkz9a7lhPQM/3tlT8DxL3OkUHCf8ogsrFbVK9FeNAW7aqTD1ljS8hk
n3gytGilhJhePAiIVZRQNOIC4ukza+PSCq5RMu17fnMLa0BCT/U2LYS3fEaTPoCFfDSUMi+egVlE
VbPVZ+pf2rMQQpFDMcdfAhqWwRIcMgg4QvWmSW/g/eNcWfGKh8J0yMbXsmaDLg0J1RZ8OFCAC2i/
KZSYuaHPFDExHWEOO0UxOZVUtDNF3y3qh53wOiS1DCSX/pzAep7JPLSiZ5g7sat4yL8qasUwop7n
rKbli/UraS+CzN5TIWooWz+R0lXS0WR/vbZhXIKmFGGJvvL94ilsIhDTBg721wSDsqP+19SE+J9w
08ipHaqJm0J9StTnSjE+JH1GOsTLcH6VOewtMni+te70Rbw0np8a54lBE530Wdh5Fkg9/KR894o3
jwVjLNacmJNvUpBQFv/VCx3tp1fKxkkbvnMOdMbDb1L4WACaDMSJD7SS3QgTNVqN3WMdc6Crgbvr
PU4hMePc0nrTg9zgEG13LS2rgTQ0rV53PAEmfz18ynal2wKTa94URdgPCNwWoLr5GNHLn0h/UpET
82Ba82JV8kPqMsrDkj2VeD+kx30erhRQIo9wz627tA+TKMVWs5pcp/yyWpZwvX1dp0oEY8aRgVZU
FXKEBhPTy7sMIlYXfo/icyUBFNeI8kxU0ZoAceNOQlzBCUUGncDaUHzUz3Qljib38s98IUeo+EO8
2sAlUeQOICjpkZTZ6pF8mina/C5QtW1Lc/31xzMSlTrVm1/SnDNmwq2+ek04EchrlNIRhas/1d36
iVpZvJYZa64SaOY1BO4w8uPNUtusoQpwVTUEuTe/vBrdphZLvIHo6dR3is3pen4IlQlmS1giG82c
uPkKBV4Kvu/rWuR01dEliIXotAWkL1apSfk09Q/xMxq+RFoYbAaycpS5rC+i7DjD1D8VJVwjVpsS
gy8NjGgEkUu6QvUzDPUpGvS3Z1d6U2aylb9ssd6N5niQ6HLSKMsTb+xcA6Wb+bipFBsG6SNxoGdu
t/ANLp2g+C0KzORoINo30EVG7IwqHYNfRJhCLq0ctKOcdqu/xJQ2Jo/zYsDd9KDD8RSBxXTfbUE7
/9k45reom1+LMV/ruQiUG0GyCONd2Y9AjgaU+j2TJATrpgZFWeJN0pbRvI9o/hQFqUYTJ1IwDGNj
lPHIL95jSVoJtY8dhGu+eP1H0nktNa8sUfiJVKWs0S3OMjbYgM3PjYqorFFOT3++2edi5w0YaUL3
6hXOhC77C4V5fbNguNrQS+SIbb5FpPqO61eHQzrD5pGfbfvkGIEVEpmS3zBXjJhbuJggatS0q0xe
Fy6CbMSryJY7PkzErc83BazhYen+2yS/cw7hYfkqoUd7fOLRuklIw12nSsxUULliPYylsh6+ZxNn
QvrO1ZxjspXFge9cLZOr2nx0EHNESHtSSMHUzVowtZcU5rIoJ8ofikUSaNt0CbQ6iMJsa1EY1D3J
0ey/nuUy7s3kb4oxQLCudl3tC+DXCm08H77Nf8xUPHNr2B2IhmWfQwfrggzThfwLYBIACzSTDyh0
0FHskVGRIVIZaO16XKymFut/RzwkNM3NKa++h8q4FG64zzA4z/Kjyft12EQjFVkPR2Boi03JNKem
3IJHPOpkihh4llFwTTPtU3bWDOshnpFLdFd19+Z5YMS4juqnHmws+8bx2gJbded/jou0xf0wIIjx
vzsMk6jr9Rp2xfKuEQ4WJW6g6m9InNWh7q/J8ul6YiW1a46BXM6tJrjEQH35rdoycP2z7iNL4cQu
k2ttcGqIUz4Hjhg2vbiI6CNjGTZJoAokATKVyWavyyAafxK8+95j3wHjDr8n48WUP/1mkR8OhrBe
zBXPe3dtxhD+eMhM+HuE+LHWKIdZQUVFkHG+m0QGV+RTM7R3ncaxzb9a7ic/2RfymuO1HDvzIRz3
ruFszCUAepbIBdSFVhRffRGvnILcj2pdeenTQgJal8CF07fEDc0ldgZafCwgatd1+yzoY7iUK+qn
wm52uf1SDvDOYEfiSD5tumXYCQGBAkOw0TsZlLgZUVM2hpRa6v61/OITpVyIEF/M3IxqT2k0X3gX
kE40GgKgk8ZmKTad46Di8+g8nxfL3uL9MGCgagf0ZTpZso6EX9+6T0UHB4kjqIjRGciIAjKiVmtV
e0HIk/ZGAh5bMYKr7jTXMP6Uh6gMV3P8OSJQ6Sy0c921r/OD6MibyCtqN5zhY+r59K5qxMkMVJE2
EwJgRrcIoDmsYcNH1abDxMyPnnhEVbhTta26nz0s19ua2wikPUTksvjTKskh0NG0ldy3TQub0oO8
wYUfc4NSVYSPCUaSsbkfunhVGZDg9J4yernOuvXTdP6hXs4OVYc2YPlZJoGTYrNMurNjvwvy6W4R
e1KlOYNIhCBW1k03UPdxanRRs12SL9ESWRiht2WP6DqyFQ9wqyNLwrpxzWih6gH+RSY9hNk8dNnd
scmS5uIYC0x+0C6UyM06ZKQMrJy/CYvVlAYr7Pb+CGdKQMJDvmSUxBe5xkOTP3Pd9d4vR3Ke3POW
yNF8UxfplhErYC1XogvmWB8jhFTSeNHDU5oGoyA2BudU4raSK0tToCPKPz3/HHEOmVA5WHK922zU
IWG9zRj7JIxtGKHWCC9cUpG/QgfW0mtsPLXaa8sYuImReozAes0+znG0b7eLE25n7HrVM+JFGm16
8HDA6zmHZF/sBs6XVYtd0pSd3RS/Ss4YLzwIjWkq+zKkra9xZ3Sms+6hdhy/o4YAAKTvoR9YZE7o
0b4U2BN63yLN13THpuWsLO64XraqAqgT+USPPfmMLpzsoBAzGmb1sVN5jLpdC9doZP5l1KvRqx9b
65MaeNCQd10jJmzNvci0reDaDB3U0pzkc2D5V6tn3jW90zh1rC1GPqlo1oiPNhFHnLphl5ARh4VT
PMkA00kmmGcYF7WsO+2fegUetM7qxfVvOBobPbNiI6C2W9tgV6AFahuM3J8Fzc2kY6Iqm+lBq95V
4aTq88Q79Q4Gp8z1nROftx9ctV96Iblk1TpBJZTdGvOmLRBn5R+Vj9Pma8FW5ojMaupArd6PIxTP
CueZ9N2PL+Zkb3l8RSk2RfcXIW4wmwDEhSYV1hjVsgAC57taerpeGLxZVI81iCRrkldnVPPKKnB3
KfUHFwVkAglXNxVEMbMRB9xuqUIfBI6hGW5Ezm9rXpmsUPhbCQbJ87+5QWRW3poSdhq9VTH/Jnwz
N0jb3VRTWvjXRoefwhcM5OzFRqBayN4DaWx/ywZ3Vcp4M3Aptkfvl4feFhiSl9T5HAdzESwR+OD4
U/n/uG4sUNUWTcnocQ4OW0OGe6lz8Rsv9QCVefhOM/wIYXJRgsw0EBk18OI/L/mvzUPkZY86gJ+c
1hlkEJfh4dIzdGrfOPBt1HRxAQJI9zOZSmherAfSPLSr2ti5R4qLS9jRFJjSPRbp9AI2vA07/0ix
uC7cJRBagWUgqJ/y16LuNi/qceTZr2/kT2aBt68gcSJ9caN6rRFh4+T7yduYhbYFjy3KY1ieEyZ4
+YlkTcaR2Vojqir008NkEwyAyXUIXqna4tF97fAALyTbFT7gf6NP4Iuc8PqoI+UbfRgKQK0/mADw
VFGGFehgPMbcvDsuWpXwXuWUHTg1hLGxtn5C8I3KOI3DSz6W+ziFuFjlQPgk5Ron6cMOG5cBgzmG
XDHz6okz5Ux/6fvYl5rRysxeVWdvAfj50UXBGaxFFtF87ORCmsIn6h+Aa9TEKYJUEmA4/UEbSv/i
8GDZdNNX3F9mrV75QHKJ80wIeccRE+toCPC8YUlmQ3ZytZ0vzxFW5qqu4T+MHgL8+NsOMa/ANzuu
KJIa5lYk6JjNzuvsXdcZW4fB9ez00JrDj0HD1rxmWDh+2gTKlgauxQ6Xn0N7nMPDJe666zlG+avl
ohwembkY84azfURPLKN/pvGWmEyyOYka0EUyWf1VC/JM4Wnwur2/ztNJ62XCatrvs4nzJe9a7amF
xkAdXBm6pzC9hJDXc5v9X2kMHh7sjDndcnF4XArsYMtH4l8k6MfTx2g5cqv61JwDjIVFMu6T567y
fyL9GnHthm4g+MYGjPjGujS1UmmBkzgTFzKMFj6lYWEr72v3lhGSViM1ldeSUSVXWeOeEEUbBla+
DGmKeR/PNmNrdZL/zHxSG3Nx7U1A49FuzLwTe8YyAFJyvmuLHOPOZZ+K+DTMfrlpRPuvaLj86Gnp
eS3SSlWDaSA3ZntZfrfvtXgNTFipbljfDAY69+Xqg09rsFpIh7bPQDE9MFEHI6bEJa461SOtP44u
EkipuCVs2amId8ZMv7P8Lhgf12PJqJCXzU4e2nznRD8uRQKLuejz3TVtR+6b3cwKrpN6Xfbj1ohe
deNc+BfpVJuRWW3oCXoMWGOTcfWyg2HtLcTDFu4IXY6iuk5eE+qIRkJ8Yiyto4KTRb+N6+4oZmYN
uIVrwgx0WuPevtqZ91wtO4+GqxcYMkraOQazyYyRJf1v8dNWCemM+Ax0EOQ0eOVOfojAqkX2/2M0
+eQ3o8Fgf0GwrtYWJI/KEJdJY6jHUKvsEFwZ2sbGgFyfQ25fJq5Ek29zH6oxaI/tmY9RAqirEyaI
QDAzPwauyFFuFIhHaWfyVUZ55Fjqadg76Ez+m1/OD1XEDEb/yrRdr00bjm/aGiHPZd3vpWGuydoG
g5cd5pwsrXzA3JFl4f6purnW7lFJhyD2rXFqtfzYTX0QiuHFr5OgqhgiyXhH5CaLLHcJnzY4l9kA
HiZP3J05F2ZSYq4LCpKDvBHPA+fEKHCVCN8k8uwBnIOV+jgauDfDO4zPDb4wiYVwxb4QqLvK5dmi
iS5GNI3ZVRuwLJ/bJ78CY+Msn3vz3qfwC8iOWmrKE5aRsP8YueW8wDr5jEsgzxTD4xz/jc+UK1Pj
JrT9e8gtqFXd1u5+IGy0rTx0zU6fLhU5CLaymM3F2gj56toKOvoykydcMImZ7LOqmtR25spWJ3cE
0GRPfx4jQBubcEvfJTWIZgKmMck33bU2dgzklfFQojPFwpgxViIIvO0/Cu2b2cjaLI8lCGNnX9ua
YSWIx6CdNAP+kj7cGxbcQ2S9aDErlj3W2hVm1gimpcGzYH6ZOHKbLdpIVtqj37lbbo2ZndZYZBuK
Hja8Jq9p4n6TYFkRkSB8Umk9TpAmWQ/+o+gxHxkHxGj8XHUwNou8x1EVeALVFDYHGTLQlpjwPN3U
Mwwz3LZCfV6lpbvOB++c9RwEM6JWLmRe6C2lQ/RUbgea424Ytk37yrNvPC7ajepd2/mytC+2cutn
XxvQhmQE3UfbQg3ou3eZ462JQkB7ZKYhCJkzXqUTDJgE+vgLQdeubn11lhItJW8hTM2TxzlQE5ew
XMcC8zRqw/gTmIa3abO/FD5nZqj+R3zGebVRTihqzP2KvdDy5eAflmExbxpr9kaR9hz42I/4HmgB
JPsIwensfc14sev58JzjyaCFLSYQCzGFPrMRxBB/jC0kE8UwIfadEam7AbpIKIEcWuz+uSxYUfar
k2vfTmXuPV9XvKq4SH9KpOHNMD4Mqh52tbeSiXPYYukw/ytqeUzSsy7rjc7LjdkGdXbzwUvliMUN
p/QChcyNiVrAtdn8ZLlXQ6BuzhFnc578xlBzBwB2iCut1a0y7WeKXzsQbH1cFQhMJP0tBWnoX0Ks
djoJlbHklD1ODD84hWT75aGIhxBi4sZEF60qOkrO1LJJZOKwxfeNkM+4XhGVY8sXXHJoVeMrRVzK
gUc5ZWJMPbSrydmVbsAxPUKnSmFF6Qz0LUDpwYBUyCNObWz8vRq7e5bQnDz6oIrezPw9g4JovRiR
XIejvbXRVFSFd+KWWlkM9L3y1NBtasWFMU4nNMgjzSaaVpMm1ktDCBB2QcvUPBnZu5lCKaHJbqLk
QgfW0VrNBVPamEpOp6wqk1d4C25x9fL4oFpYgJRx1Lewu5YWplD+3LpkQmAG1A6PAKWFsFeRTkoN
qknmLzu1/gwmZSKP8PExnh0oh7WxHjNxqUw8EuSESYjzl4BZgiRq5hs4KNghacj9JaSJKKMPF8hY
B9RqUuTTNVltcjVHFw7VluQ5VS0tWDO35bwffITMYNkGlx6fT9RsH9PR8D25N91z7hi7OIKvH8E4
gb1jERuvl9DwzllLI2UfnabBuY/Cu4M+kWy08Dn37YAbeFN63spj0pP07l69CrUYschoItID6vJJ
1Vlm7J8XFyXAq4Kq6POZ/EAIwnSieUjsi0JHWXmBL5hHzbk89KL8Dw/KzZ0q/6n9U/88fyeHknS6
hnNrXt6NWSEamz7C0czC24zJSWJz/HkDvhQ4n43vk488yB9WLiNzeno3lW+N2SgLMbTtPpIeJA78
fJeoGJvElhBfgH0Xfi7c8u5O1mSJgN2YIaT9ud+2NlzFSrXbL9Hvf8MweFcNyd6lhhcv4l3+Focp
3/5rx6+0uWOpEVcbVbZ481cKYjBMNzhCWTcDm5MzysGmLUqVRsAeIMHawVCq6xGGgzdkpk8cgv0R
cZfQCXIar7I84J33OMN1jvVgjTejHn68OoGFgPeNAkgY9Ob9gSz61NnVOgwgDeMZlDwRM2gqt2XE
q7t1vkYXw+DxRVMxutHaJqRPohKJ/zqyM4oMtQgcPTUtrv+64W/0nF8q8slEBhd9CIfWGr6o7j+m
Xbu1sx/Ar4z5XtNnwQCI0VRwpcrhfdIw2bHBFXEEWhhLTrhiWKeGlr8frP1kQ3Ks0E92/bZIh5NC
LoEqIl605EB59DVclRkk++mjb8e7gjABfrhaWZHP7NYh3qt/zXzGI5m5SqF1arnDkBT/Ka6OuiPv
MCOx/sqSZ+ThMEPMjYs3ZQ87O4dSSehPH04PzBvXV6HRgY9/6t+l1FCx9mb1hG96COEmV1ld0Uo4
MCnf1dZWzWm1XHuBqqjHTtIfT1Ebn7qxxfmBuiCOzV2TGefG6VJ4I9EHrNWV4yXXUniHDqffmEER
7MVwatZQDLbWf9SVv7aj1lAclfBnLNw34OhV3ZZ7AdhTG+K4+PuezrL4TES2ypx/XOinod8MxTt9
6y4f3UNNWZN3/n4pGHCqXvph9P9GE15g3W2dGHFHhM+T0DZMKN0Eq+f2K6OyckL8d+q7aJlOVt5G
dx24DFCI7I7ElXyzJP8Gg7K2Ine4Rh5C0WBDxgHleRK9vi0p2hIMijREzTy5vrtlEFhBw20LbmsN
zdPfpSBCVQ5HzXG/POhLkS1OIfnTk7sqB3KPqfZaz96GKIii7u6TY0pKow0IJ39JtrIhKwClhFYT
GJ52dmnCFZekg33kCOeYpc+2aLgAmweTMLkJCuXO5vxJ99XC0z643oEGrUv7J02fmbmi34o3gwMF
B5LqSAlOU1pBiRvxgcALSNp/bMQHw8AVTMPirUt2ISyChVvPK9sjxQjaUqPZe3H446XOZYw+HSrL
bFwOapYw1RDkeq6nJsM73xyOWtIFPai73jmHnGNBIMLqX93c2+rtZQbmMWWKCRgnc3eZiv5rit+L
ZC2aSzNE26pZ5Q2SW6d4htXLiwKkb/ealTO/mk6mbm+TxV/bGulA4hqxrZNRI+v75o1v89g+5TrK
XFNuXP4LjfWSs8izfusTk+HNAShlSDJsAbn2KyUmRXvzeU+zw/SJRyxx10xxXupgpFT+uiHtirti
GBmq0SwIJ90DYGdZGDQG381rH4fT0E4rP9R3lY+inJjx2YZXQO5Q38Eh6LEii/98vNl+21BX7VUK
SznCvtKdMV+pIhxouueiF/vESV5l5nJgu6vipkUhlmjGpg5d5mTpsUBmlwNXOB512Kz84ir0YvRL
2qCCsUK6bmBDPIM1ag+jToMaL5UMds1oMq/uq2bvsn1jIBeGyjZIGyMfGzwzh3ocZ5QRNO9AM7qJ
P4wbMFcYoZ15Fe7cDn6/JVL6MQ4mOqQIo8bOx2vdOYuFUJxjDvk/DZ97KBJjurU4Qe12AUzDBSGF
dDXF1kam+quzELLCbedTgM1APlAOtGFeR2S5quSenNm7f+kIlvDiCAtEI3AiawNwGfE7KGx4TMXK
5u89IAjkVs56irVXCAKbdn4MO7lvqD9l82Iz7qYAh16hrT2gq5qsDFo27n8SLyE2MvoXwCtx921O
f73z1pbNYwPzKk3JAqcEStqzM3AgMcEsK/IAHaTw0mVxTM7dGYmA1wlQQ79gvhna3p8Cj1fjBSGo
fc18tnwrTX/Tw6Z3l2nrw8IcgXrVH0njYM4Hgx/SaMpIwM1OrV8ejTxhB3Sb7s1tswN1tbT940Q3
YA72wWFjGdautP9BcLF5Zi2+O3L+rXobGEM9hxJ/Uii0zWQ8NwMTTlGTF5VemjdLZ5Y9wvvMnMNS
NMQ5ktrkbu3c+LeQ0+Y4+KEwVomVgdFDwsjL4SrpIAu78i6HT+4/VczCRh+Stww2CU6tpCKSC2lA
j4xEoNlkmLniqEvtsUeD0GgS+s6FXSV8Mj911FpQlExh4Cz0rtguBtp0vVf5uVr0pzsted0MeACo
anrUiiFbFTPcA93jCOzK/YKJWy9IRqi6e2lS0AzeoYVuWH8n/h/diRq6Uca6efeU9K95fi+8j44B
MuVnFCN/g48LyJrofKG/HiLzPct40GOxPUid5D3ctmEhePA/M1oWKqeH0rHPNtD2sK/JPbHFOQZS
4FIrqOsUSSO34JXD7Ehyey3Gved50FVR3zvNytkomdWs7xamXE2NG7FqNhno9U1/4EsUrWvmbZX9
0TKfsxnrguZmawVZpBDXW1UO9t16kkCpFuxFx+nOlQ63sQR/s0bGE1RWzjqejE9Tz16dlj2UkBns
/9PIZop6Yr9HulJPZ9TjxxhDTbd5ANKvwBX9QNNxL5P8es4q9e+WSokWl5SBuom8IFeIkygOOhD+
YBAub4zrXja7cpnWEMGTbDhNQNidbewgt0xl8pxGMc4zvQNn+TpWCWcSIgXf2ixl665GRJoT4rXm
02Xvlrr7yUgFtjK7xrdQRhTT1YZoNO4NClhZmOvBrP711XQAbahmm3K0vo0zjiIgCWIOahdIaekI
DkvnY9jNuGVitpVtfBKfrPGMPaEp6U/dF9+/aKF5TJ0naY9kXTa7pUJsEv+lXhbM1XUGD/OpfzV4
RgntMEZKAJs+cZ7SaTH8hDA1vFaTwY2QvMd0JMIjGLHJzoK+1mTx6pF21HG/s8EtJjZLkZFrives
kFe9AJUZLDj4+rFuCaiBUngQkbuvWLYrMbwDFlNs93QWcTtdmsxl+7YDhObu1tYlnJx0vk5D+dh1
oIAeg67EB5DW2oP3pfrZ1ngW+X12YR2H89roLnXsEq9Ma8WtWCw1OUTpjiHj3ijlVRThlvMnXrA4
KCvKmPiprRDKTfANRhNNcSl+LfprwVCcOy+ERe0YDIVLuKFjF1gjq1SCuk7NhO1tA9PA6YIaoDSh
lWocxhLMK6cwMBOoB5RtXT69Sw7xhdmDO4Hd+dp2MmaaioLPxvlUA1RoxPi1CNsmToklP7l19jFl
0yaGjWUv9keNnBNdOn17Q8DbVH4U6JtqL30LDR3JSKmeMv0PCYOKjWz0QIiEBWKSakOl9GZ/n8z3
Os9fILz6ZP9NFznrgXBhdiWk91SLdui8+O5mgL0Vwd8xAMsIS962z3o2H8uIMWMKnLkAy6YJ4mMQ
z0sf6k9jjVldzvgdl63Y7W/OPRJwtjR9pzFocDk2Mg4st1oLF9Sp0lFFmpkecOj/lqLfVx5qq6J6
EXhV6YcBZDAZnxb8EWgGB6s6aIx3+nk3YhccDT289OIjpD4RxruwW6Sn2JdH3TEPI1g6xJrgMUCr
5zbW12RQ2MUw6X3xuhCziBW6vY+N5IrjXJH8VUDu3LBF88mY46i3bbq1vecWx0jTI5+umseHVHOf
DAMjwwWXV/Fr+7dk1gBBifVo6Z9CMCNn1aATGUhM9yKYsaX+BonvzUyMLVtwY8ojM82uctaSH9UT
ObpgRAVLX5hY+tkrHxOUeNr2s/lvNPDV5FxlRa8dOcPXgNIDsJdkf1qsoRyxmMz0BxfGDFW+x6Bi
hLdkh0TZJMle9fWuyUGAT+yEJmK6dElGcbtsWgQFLscCxwPkae5rADIbd9dMmz85NmuRPwLU5dml
zac3JvTbhf6Fa8vBTwCfWp2ZNcpQVeGsUxdiIW+jgeO1wIovuxe9d8mYm7cQ98Zq2URF9JfKedXW
bK8Wc71lvghqTDuMDnHcHCM/fx0dG2qphNHanyQlWUxxNNX21kyTbVLP0Aw88Nc48KiNkvSUOcXG
XpTJsQ6Nb9jN0kXMEG+ssXwaPAww4pmZPaRVWEyHNgq4XvlzXAU91kRVkDOBbKCo0wVNGKrAIGMA
wl4dIICpw5sJUs4DGyIUmPKaDS/gSCO4ccG9nxsIodCW4GVV4/3ID7a5MRN+jk4WWxHHAQyUGsJv
U61xv1OQjwJ3FSO+ca6I9SaqIYObo882zWxdIagOFJOwmaErgbujtROF3OlRSKaKQ20yHjv0GIb5
WRvHcEgpfk/28MGKf0inO6Tk0Ud7ID5yIue9ZbnqVI4x9qa+RT9ORl5+EhPcZiyv5D1iCF3Qqmuv
s3uuB2zCoUWX+XkiZsbH/r44/cX2Q1b8YEv8XsuFJWNtZgjpy9z/ZzzN9aKD3z04/kxVS0ZKN1yH
2T3qJVB6Bdst17NjW0Dv8COEPOEc/lBcgVtzkAEyu4sVLEv9aiEucc+GhbFhepMWeqKdze9T1fWz
Z3YbEhsXGHBpf4R3/dgAQQ/iB+vQGY6KTKp1DZ+udsAYtW3Z0+f4hNv5oF3qpk4IlxVIVOov9QOZ
0+90azOJ+ain0a4Pv0KfUcuzrgbluMGkf2VU75KIgxzkoNdeBu1JY6YCrUeMl4oE+2a6ZbLYxIJp
ywCXdybPETZLPKNlluVhaAiP6irCGnFotIjgqf1nvfL2Vmrt2yj7jKCfzfpKi/FXZeCh87xlXJ9a
p962+GqKIl+XxviIMieSJAVC16kHMKi2WTM63C/Tm9V8SsbBcfbnhyEy0XpLJ7GuFYk3yMAmmLl2
pkHKVGC18PdIp03oK1NpHiBMRIwFPHwWs4JOt/EgG3MiSFIEDQwn8udaOltQ8owGb6SqdbmeDUbk
KRL5sQBoGJ+6gRI1W4Uc+f0I79Cn4urOLJB8cOAlQDhbuD6T9jfXll1NAxehoVzs7MnyH5zpbhfd
modmGMY2L5Ln0h92jY15aAbGQlFhJMoN+GrDaHScf6FD2xM/QdOD+vTYOWgotnzXpX7zhY8je9Dy
/83QjApcmHLMNlrmmlAHkgrW4JfBIMh+84ZbzzFWdTAX0BXE/Nrr8ttEvQlsaIY0yDwjqJnpeBzC
t8U9xNM55Yi2rfcMsq/upE8ej3jQtQNLNk3PDeoYrRMPi6atS0gWSOooViYItTo1ZoGPkY1cAB3q
1B7Kag4WWK3mHD1W3PomZHSNsekg50DHJFiDSFMSIGpzuXDwx3RjMNWUn3uZ2PiPX+ySTHFzvUAF
iy9pf8n9C0hjEeZED0MVCVLtXpPI5Exg3cNT73mBx7HaOfqb6zsQjN76HEYuc47a9UDTP7hPQgpP
roStXpFFujMug0vqRvyW061ygnmYXhkV/Qy0ySQNIG5tUL8kaFdMNOX8urpHVY/SxOVhDD4Jxsjl
tHNGxNM6TF7E8GTHLxas4gmT2wmhWh4W1w6aUJU5e00wjMS/FllA5wGibW1Ys8h+IaTDIe5NOEl4
f8nvSaHvxI+KDTMORfOxYfC07ALYRUqggKyhty6G86deaZ4+drjiV+uMD6kn5Vat9p7FOyOEaX8z
mL8jTXBIMZSLbh/RmstSAIifmWl04t5ia2W+prxrp44PCgKPOGQN3KGbcKvKpDwh2pIeX+kccO4u
935KgCMvpXlq6GfM/5RIuq8/9RDWNLgz1T00XwyIy47P3oIF2Rc3W6Evc1A0v2GLZ2m2jRGYG86N
00VfQjhM0b1vEIZN9CIt43kDJ/S6YZAFs5WHqbnHoe+waLi78icy5n0z1CfLzA6uEsexXCP4ZNWk
reNFD2R7M+GEqJJ2kucwL4gHZWGBIy1YLVe1f47hkLd8ZeG/8GofpGw2JnwIp37PQJYyoIN2rF+l
8NIHylg+P4ISNGpmaT+rBSU4/lqPHlj0R1soEnq1j/xnkUDyYuqj2qLK2M9YyvN+PCa6TfNlzWA5
bnU0vLOFm9ZAVQUO1zAJruSPbqEw5jq0UOV384l3RbXr0cejsluKx7pl1DAi8yGXvrmZwy6NDhlz
yhH/hPkrx8+H0DK+t1ZuqajWkJ3Cid4N4XJBnWPjjWOY9wWbXFF6YPYPDbMur2fChm+9czSjjf9R
J1dGEHIYVil8y3S1/LO9V9Y6+4BQym8ISiBPKLjxMDMvrYk9LI1DOq0e5vjazG9NV0BBZJJr3BTY
NzXFizDtnWefbGCAuv5sc3+PeostywCCGnnVa+0W3ZsWImSftW9tRJ3knLj54ESdEiXUYpAC5GJz
tjNm9SrExaG8WH66an2Ubpe+lGsuavobDbEaeH7FSTY4b0kLDc5BOdhEKpWPu7Hj4G5+1YJLBiV/
X/P5tRmk9FtBSApgczIgwtDYTxOMGQDKaLE3KXDxYOAXrA0IyoKOpT4n9t4AtLNxVNenN/TLOnC3
PtLrymUbiY0p+g/IksV/ty5MaYkAg6lv2QL9bHpXP/j8nk1LIgZYaQRhPKnI/Xaem/HVKiFi8oYt
T3sUMCgZoJUg0fV4UdWEw0lSU6HWZMDmjA1hrQqLEgiwgEJnmFMKu53Rw7/cSfzioDZAveoxw2PI
ti0nlF7FV52cXTjkya5MntQJYy/9sdK7B+5xyOCI8CQmbYv4ybHp9UoV1IDmFkd7MfFitVGn290Z
kAvrJb2HJQPu8dsSZ+l7mKFz1eXXSMkZSyQkKaxhdJFWtnPpLez5PjcyyMZizWqdZ/dQzsu6SqC9
pYqfjdlSCVwXPhYcKhE6qyn+ULdyan6nktizamPwaXXrW2JO0GImQKeUJBz/7St/TvprCK/cwuA8
gsNbMX0x+embqT1NJRUGKw86avurcWGL5DdDER1FyaZL4GERGgsBeZK3qvx18cCggibqmjucAV6R
fkluL0aog7Gjx06zX4+xCf+cyc+Qy6ojsM6FQM2kiorRvcDhIOOjZAHX3HCSScdUD6yileYGs3cb
4EJxBT5ACWxx64ExXWNpVRj/tJonWZ4rO91r5fIsKrlBHIuaMPbLA+9PzGLXDva+tXpmPWpMSCSM
haGC161SYiqW5yV5E+raguimpmLIovmyiBugtP/YEIsDeMQSDd/g9ZCWiGNCmPdf8RgMw58wAdc0
5Fk4uDG3jcx0Hy7ul7GcrCGF/oNQ2L+5NKYpM+ia0KVuMzt+oC7N3qTMIJrXz+xHoTTwXrRqdboi
8Ite48LyDxKQUC01j4ugkaTp3mO3O87wkSRk4Syjtp6YdBBTQlmEnohfDPZr3gY6VG/kODzjdkaN
jdkRqudhW9v3sMP2VE7naEM/sM4p5QhmcfCMGHcFd5dnwm6hA/flvR3vevblwArjpWn0l8wCagap
g09hvrA8h49prtmOyjwZzrg6WcyboYvtzPCo5qirzCrQ8ZpkcQsSkVrI6vEEt/kzSyGXCz9o6UPV
Zs8RCNNbTDdVGE3spRC6aGXvppCg44oJd8O0c/lS1CkFmndaeQr7Z+ipHF2u91g1ybNNkDc+Lo4R
fjX13VuQIkp8eOmVct5tVVFzm8j5P599HEZqMoossuThCrvMLWIKnBjoBULdKgfsiet6I30cMjh8
6lP96/OUGmzOhYNvBHCzS3+RGEcH77oSG4twYiGW6I68D0N+2AB8nbNXYV28NaT1Rx5tqHArhf8C
dqPIsr0HJbzK6a41Y+NGQTjYR00AwuVE7nanHuC0m6ZAU4I0k1ZeSw+4jdOd+Nn8WPnukfJgHeJk
AABQRGpG9a7z+4AW1gkeDtivY1SlVh0tocxurOJ4vilvmRzAf7ROBtYdfY8InHKj/x9H59XTurKG
4V9kyb3cJm7pISQEuLGABe69+9fvx1s6OuJocSAk45n53grd2/QRjHN3DIf5UmU3yUoOuOZejYHb
gVS7hRj/lctXiSlNRIc4LrfaoLOMmpEQW9XohIKNvz598oj8VXBUKGAAs7SNKHkdSerJsZa8d8LP
08Uv8BN1ttDdJw2Lstdw2U8P2fAR9ad2uhjlXYUj44o5A2sGk4PQlA151k1gK7g+blm8PXJVXbW8
2SsF5Md24hgAiqieuvZpDR8VoTQhkcekZKfbNrZ5IsbL9EuexqK4yNSi1FYQQhP1+oGeNibIMHYz
jJThEeZghMIhdZUbt+ql6g6+IcuxmTwLUraX8muKQC93OSVSXKgJK4cQNcF9kXc4FS4FCYQFwQtG
s7W9igUFcR6SV1zTPUM2jYrgtoPZa8neDvEVtpHPwnbWO2KkqruSC4+gGtRbvKivhrglLqJvSRyw
aTcgiqTPtyhds+GIcBX7w0PPXZ0A0YFjlM8/F/8MHQ0K8oCQ32oycA3lj6BRg9nFG8Vczrp2RO9T
wqUC4pcfSa3tWyHaqSLtRuBntZlA3HCDSBUvhbsXsxR9BLmtna1TBqTBzXBzqzGjr9uPHrS+mpBQ
Q5SCUpF9nJwD7kb8aFQRSBpL7nboHS7cRVCHiNjsZW1LC8KUMMXVh4wxyir/Wc3Nmn8s+tVCAOBa
eS8oM7bAwdTbKqR/h8tEbof0Ueb6/duwfNmYy19L/JZ0KkY1Y2NADEaptUGmy5ghkFygU6g1FIxV
dKOpdnAuZ7+vJejWgkIzP0U+LGIuXTkr9q91G6tWgjrotu1AwaFFVRROY16ATuFtzT3LogQA73UE
P6hyE9WAPcyJkwHTEBOjdZUIfjMI/+XMiocrfoFnD69qbma2oY30mBlpNuM/OmB8/C2k1U76rSOd
eHR0cnSJ037NdvMeY0ZwoqirvGcV3uAMigBMZaQ2nJXI+0H+z1jYGDH2SsJ2jpwwpN+kDiWg2NwZ
2X2zXnZGfYYExFe6r2OyhcyAY5WwGfGii5Romq/Ai5uqPxRNQdGq9hrX7X4d42UpO1+QvdsLHo4K
nSiFv2hP+lN87iZqQc4zYl6F8ONp1d+Edjr2h4RdOGR/JQKLlxMeV0XECgUF2jHL8d+2z1QlwCpZ
6KvGGhe4dYhFL+rcAJkm6x2R/pi/BpqbmKPXiEj8ksAGhoKghu8f0F/B4lTE8CAEG+r2nb2kiH6m
j6l+f+GKMqA+1ECkVCbNWpb2PaC0YpLsPa8e9d6twe6a80oIMBMqhKCiZ+WTXQH7Siv9sZMpJOKZ
V4OjyE7V5hO2XhrPUXoGAEYmTGkB3/qnTd9MjqZXmgT0GQT1jc0jVb6NbnRV9q+wBw9SU7s1PZQi
YedEmNao7IpxYthpu6v1+UT2RMcJXpnaFnMsxWtPU9EPVXdONPqjE9CKN4U+lSiozhXdZ7hLiKJf
xZJTg7pi3yEkGQySLgD1ZXZauUmvgnZpY+ZaHSmWpqIPB4tdbJQJMw+NkjxRDsQsPlzmla5SWaM5
TUuWrT4pB61H5ZBanqrexB/JwsM20bUxJk7BhYoHgiM+ZPGO7FIiuE3LOYnaiPRVEMA+A+F5FLyP
OhsVcksRgYHBlIRLOVr94vuwPbF8DYHFXfmA0TWhadlruxwsMjyTcS+jBhMYCyracYV9Kuw1kv7Z
6bBDcp1FwUiGXfAqg7cp7chU+GURuTZDBxDf0zYf7DlG9D6Tk9XDonGwA1/1aCkTPdiW6ClNHup4
dckuC6FmrzOooqH/hgHjAubhkl3ELP5aADDez6ZKtp8piso6wdDCCSjmPfQO9s/TCvABToe0pyOz
oXAjlp8zo5oiEsCB9DUsYhCjXzO8RpLO3YFTlFnTSnrYKhSXwSNSqeJJ/gnjtJHJgihobgg5VWQ9
u8X4sKPOq7U1ewtaSwypDVHR5pA+jDZu0SFW3OWd+xi38IbRDXfaejvnqyL/NCxPMVBD8KxbyZcK
xj8BL0ftqdWxw5RPXdpbyhubvQtoiHOqJY+DYiQA8wWWQRY/s7vkhsahSY/TrNKqN7sESFglF0VT
PXPsxH/aiPj4F6fEQgmofknMfad7JG93OLyyHxiNSvsKa7d6HXQvmv8ies3Do6nj5DrnGWmF/B2v
lOOVL+JDo0KLEKYHsi5kOZotPClnGk/EaiCT41JHgpMkfxfqA7u8mnoG/A0DN+s0Xf9/oL+FC4JT
4T4oIH4RcXA58rmhteQCwaygFA7xuXFd33J5KeZ/QO/M+/x4pOSKxlDETRKJCeSImz+ab8u487jN
FquQUaxYnqubXAmTI7kk35KwrBwwcXcGMrCUm/jIE9ZT8Elyhoxc+AMbBOPCoVNadLy6L1uoC2li
WiOkNzq3oTh+RujcKccRkDB7cculxm8I9pachC8A3egbwjYszKQRAnLIEcPYCoAuxP0GdlI/YDq6
1NNKrJx2fJmfTf0LNKyNN5Z+2ePx/s7F16i9Jvl56D6rYRe+RpBYr+KTIVR+Zp/wseTLP/hfjGPk
pkDP/nFWaVzaqm0OPrcGyGxGxntCCHB3LVvJ+uItkt4WXtyK8SgDGURjfU0tbq+yeuw1cjJNLl1h
jhAX+Zw6AJgZ/pg7Sefk0inhg4l1mpeMGnSNmaTFrVG1JPHrjZsNmAHFFZEszJeGT6T1rI3Vj1yd
CKRTCL35I7qjzc8L8Xd5QOCYrG/bcHFWFK4iSaBiP56TEw5P7AeVOdudih/1q2IIWcY3jG0mEaIL
urhgLUHpOcv1YjOsRhPjka8usVB3hNjPSOgOCPOsDbYFVw/hjCaC77gXDSYj0JTCt3CVUC412CAB
LsUyEmBEroPGjwujH1qIFiItujzwa5u1ECFAq0xUtbl/LhrV15rxPEbFSQWFwiFlMbqj2Z3T+WMZ
sQiz99RT7Rcs88b4EXScizGFDsRShz+jOXhcNlJoWZTiU1y6Y+6VbFyISLYZCAVb5rPkp8VL4Iz9
iA9+Yyq7ht6nTGA8+plwRqE9Mtd5R/+ucQGUIHkNQjGE/kmp8Xe8FeUzBriozTd53dt7JlB9kwO+
LmoAzbqXEwBPTtA6pch2+umhjIzXjgk0YrMp9IduDK6ckj1IUJiNqqKwkPdx4HeIGszyqRZk+pVO
wJu1Xq9C+NQKZ5KUXi1u+hJJV0sQIYPSCaKCs8afjXItg2Fad2b0tcizyVrTaLzM9Q8ZQqWuh9+2
HGzCKXGp6mhZUfvPxDb2Mg6dIrr3sHBpfeiHXSn/xpb8NDSweLx7ASUNDfqysblKwa7nUZxajq9k
YJ5aovRmWFStWp/rrUKSjV9sWt0S2sMoE3TEfbU/djItw6FXtS5wJsRqMpGwaItIPwvH+IsI+WRV
TTbUDLgzzCChJ9uzUP4C4RmYDRna2FJ2AVjSWrFIWpzJ3XzzfxeGwx9PmmJKIm5IPypDRIjFMe3Y
PYnAysmN0R5prF7jlmesjYnYX5qDri3vRc8DT4n00C/Ygg66PmLpZ7CfXlQw6SUn908LLnkowRYv
ryvCFNbvlkKAqeqSANn9VcYhVP4EqBGhVo8N7l8MWJXv/bTuxKsjnsslGYCASAkR4UEhjCstPi3M
eAbObOFtGUTm/U/yDFa4jLVidS6HPabRSn3qjIDqw4pP03LRZxdiUKtfA/EUkiGdHVJIYCl4iTF9
Y64Ct8mQ03cSdR9R+Fkm5Uv9CLN8rzfsRoQXrsZus5qfsZ55Odx7ux4RceZFXHpDrnWQlAgXtmV+
SYaHaTx6N6TugDDK8hgzDwODtchVk2VDrhozJpSM2H+ELKzgI9SSl/GtHz+q4TDEH3OJtUfbVgLc
G34/o6HUTcAEDYuA3SY+Zpbp6dpwAREh8NXSDmV6nAdPnA0vs54JQFnRkLE4EJ6GnAQfackzdy80
DIbvXCglaIcix7Ql4+mrjzqK3A29kRH68sWwrnpcc+FSTn2WkmQ9UQpX4mkKHDWIGgDr0Z9YzzVP
dlJVO7U0T8N4qxQP7u2QqWib5Y/0LpAHFFCGmZMtSOrmOAT7ccT2Hm95I4m454iMk2M8a2eB6rmR
7qM+IzeT3dcUVKDCEjBM3fdUqdUm1WaF8CoWTm4VHFVHsT4OFrcl4tnkEK8PV7novVyTQGoIRnj2
IqBiufxYLE9LbxGPx0LKd3aJdEczbvNnBlaoKY8CYWTXvTQyacAwPsSnq2frlT4m4hUKlMGkeTPO
fxA8XyOW3ozfzMgBSo5lg8gj+FV28XNJnIm6d7TBKMr/godxRyHGf0yOoV/0Vthg4ZEAzB/VZ3PS
xk1PBDfTysfw0T7bp3zTP6lNQUQificPhXLVDTJu4Ydr+hle7onvg+g4ZtGLybOJmz/frq1T+Diw
NW3qT/zfY83a7GbbIMpATn9aXCAtIqcI+SKMclRoxHQhZorK1xqpEzbNjWHc47HcjIhlkosMxd5B
hHdATUMHyU9woWycCR4Tigt3S1UZNypG7YIRMOn3WKgSbCDWuasBItTTmHBVFci/GH/M3LhJMm5E
BvJHw7dMNJH7vXBfdGT6CN7yqCYQl2AywWffR4UWN940+JK+QxNH9JSN70DW9hicWLFL5wkU6nCy
BzbsGt+dsOJNCp7510uQ7BEHKdJvXNC6966KL0Ny5HvSZNcbW640zC4VQRqIjLL90r0zFLfmiPUp
htBrTh3lN+q7lf7GITjPMjxHks1TVtKY/ctQhhZd8xKjrxGEl0rFYgVncA4F2S2izJkR58da5Vlr
mArxi7EMDVY/RyAtRdGuErPCKKWXoqJovUODxBVpnItro7fnkvO3r1ubuCUEaG2i+0VA79kNkq4U
KuI5DusvmPriOP6KmRv0l5UeRCZXp4elZQzk9gaBQ0c3A33IVkctVmOvaybbxk88ESESe8KGbWx3
MKqQGHziZMiC9VvMSGDTVNnS9mvyBzoS3owI4nrbfPTgBZB7RP9Gm5YgXhGhXWgEm7rSdkpCUnAt
4LO7zniP5MP62LeaDLuAJRC0pTFVhpqR5eJIj/SV1O1+P1jadsh/pqzwJQml3gDOuPr39Ns1BPqo
ysEpWmgri60kiTWsCASM94yutLGu6jCRw15M0IoqbitI0Lz0EisPLgbsLEJznCaHm3hIFkpLyw4B
m5AJhYX6hQxUYJrk0+TRFcq3uCI3l5TL2h2pCX4EBHrdcV3aFp3V9RG5m9XezAVBNElL0pDaRnDP
QjL49J9So8pi1Qnhnpa++JUpRahmjuiCwNFO/LDIfgp7emeIlMianzx9K6LKw651bzHTL2ydgGfc
WbYJiKJs0E/yFzJ9pOFBZszbBnngNMQrjl5fkKZCqFQKCpOk5a5G8JtkBlvxzpB/I+pZtMpfpGOY
7zRTOWn8Fn4yfBX8WTaBKalMpJ8Im50yt7YTWbY9mdAdMtGJBVNTv73KmAZK1pLkOLc7oTrrVrlG
FLkp4oiK64HRxbYc566S0JOuvHfd7E2fatJfOy27Sg3UUlT5Q5B55oyesTpiiPRDEBc1P8+gwnPz
WPNn6AMQIVJJOZvwoaoMirElnCLKk3GqmlbwVK35mtI/3OOql4cVK3C14pOMylWFXKS88Oq3iM0v
QwEWoui9GDchfaD0Y/t5g2jiU6NpjlY0grGwDWmRQlYYESvF6xSCRhlU1VBXazHAZ+p3xmNkdeqO
gMiyeRgjkg9pG3MvQb/Wlbqjiu8qelOlzU/Ut3bQZ6MUehEI4NzY3bRK+sjFLIYzVoqXuQajKLKb
gc9Bkc9K0h/V2oJmJa2sbU5qnt7mxjrmPA+ZxVzWOyoWSDwel5KksGKltvLvqMz28ZodobjRMG8l
E4kWe5SlzC/1TGHKKHuVlJyU/gAupD6WpnWJrpTkB6IimO3OI2JpUwm8EtTJZa+7lTpcm/i8CLIT
yg9yBGQLImtDKug8fQZvGb21mujry4ukImCoz6a0nCOREw16czY+xKnbj3O9n2gPj+XmrEjtaxn5
MUr6pOS8KvFBIAeZnv30YuHkCcd2qw5wYKmTaaMXz4abMdnna9Wx2yMYzciP4gdinsxgWkrHqIiI
O+siHTiYE9reGUvLV0eVIDfK3D25dQhpVqEIOfj5xly7F7isCrKy+V4EzTCTm7wfHTGxCGUhEYEm
KuURIQ2bCMJErW2LQ3Vc9w2eXrKtcDt+D/RuGf9AAEv93KPnMtg3LGr1SEws7vL8gYB3ooBjAu+Q
ietYsL6hgyYiYEfoqHYDCZOSPaI8yzZRNSLZBwPAJ82WjDKHnAo0esW1zVzsTBC5IgUAiJ+RL32g
fbMwiSJCR4lFpt83midEv2BuyZf53mV7NtQOCZyBUsMmCV7dTaxHBj/0YsC+ZELgL+RSLfgKBYPs
C4mH1wo134Jqj72F5o3hzCGQVX770vNoRchg/Kg7KPhZCPKdj1g4ESZKnHpUUiluwibLc7/YrYpO
/6THVwHjnrZnmEIYKl7i6mWezmp0lelk4oyo+NR9ddqP8gH5eZp5bCBxb4+qrUiOhLjqjygymHh6
AImmHHzVcFqJvZk4v60y3yCYJW1TAjcLV0t1I1z6hqOgmhp9C/Ma5UWpPbxyyy4+QE7IEvvWkImj
I1nQ0CDPIECWcudsO/7gcawXBi6aRRHNSAf6PmLUkzv2BwC44kzkGvxX7rb3dcb2JPg7wV9o8qMw
gQlT2zfDr768dxisTAokBS8g7giHGzdCJ4bpw9NEHjbLC3erXRylf/EXeWBMhzk1jNm/vnQwGhTW
Z8MmraIH2KuWUxogUbuIRx+sl1LX4RDK/qjuc+MMMjWsVd4buOJdsaLAqHMtY494OOVSa9r8Dutu
2OR9uwuu2q0s+Wl4T+VTq+xTkPXmDZdZEp6huUDEgmxHjvoIbrb0oDWvKsl5AB4Lq4xQXK7qr8wS
4H6wAjLM5LT45U/J0QtOdCZfQn817/p4D0cSEa/s1FxD1F+dm9cEdU30NTXwi2cZJ/6mxdwnBDPy
0JeYvw8qCJDpcvuXOw8cqZo34VGSPIJjwBYY98JVQI3jZTsKLhZNlnc1uEgIYe+4ghrEKww7oz3I
dHzNADKgxAeaCVPiDiuk7+zYfvxbk8CYb6PpLUSqJcaWr3zTJE4XN3styfi95Ded35r2TFOPaaPE
JDM34QIfOTiHi/+/FrvjkLmduSvI8oBKdEYIYYGtAtejDWeZIdJlCID24UQt8PuQKeSV4oUo2a5F
TrYZal/GWfNGoTTsqMQd+IQyJJf8lnYosuQxtyGdCiEzW7ZVUrZwrrsKhLRxiymqb30SOZbFXa0+
hBWfUR7koBj9vu+PIspE3XyP2OXSnRB66fBdzIdcQdHiYdmBGbaeC4jXS3zQ6VLF8je5tLZ6nQLT
QKYJFyiUMZBy24LaE0CI+WxMVGsDNHE0OnG54y9dm06DvfBO4a1yz6mRlfGx2hFQJ8lplY2wlvcf
qFSr0Ylfde3ajpTKb0V6EMjFoNPA2LI0VUwnrwoYreV32OsJCsiIwMJxvFX4eDGGSYwWRJhS+W3w
o3+Qw6UvXbAmoIGRAtQwevVAThgCsXlvpIa46i2pSGgAWeoj0Aeo2BU/6VIRMLQJf2/qB8xb9DW/
S8RM9rew89OBnetoKm9pBwBKSJBX6053snbijenLUraTDHGDrU1+YfpSqAzQ7bo9yc1JWi6W/EIC
rxlhCLc1VoxoyxDibA2qnaQ2gTUNH6LmoFNctR3yMYbvTRwiCainSLv9RNwWAF9mt8MTz1qo4FNy
xivrudA4K+2Bt5RNmh5mw4FT31q3EQc9sA8oy+bC3bdiDCPFAffysu2/2CikbxRE6W9GkWRyJ/Qe
yd0vocmzsmlmPuj1t0MjENrYQVwikzQ8ysR5cnuXGKP2nVy+GhOcQh4Intht9L3yLoB5va9RISDc
FgMl7emqzHZeutR6k8UsywcOAhRRqCbAP7DNxaQvtFu2Qx67OfFicFpW1AvzIFA0Wzr1K+HkkwGC
DCRabCyHyYf8C2Ku6lfOFgVpvwD8tYPWiU8AWIQsLDvC/UPq38qdLrvVqq1z+EJHas18zSCKs4co
LcBIcOMYoHYryc58YplXGgFDtvkvZzV8yasWZlO1XvnJPWwcGDzc1UpG3Q90N8cFgfU8u7sYxxlL
DV+/RIAW3AH8mRthWP4ReYvxx2zCT8vhIPOZMulZ5gnxW1gzsFLZQb2A5k4QNxn2Ax+T+ykhvJ2L
5nQKDeIiOvLTTlXGtVyYUQJiaZSJi+GfAKqA+QzKwAeC2cP3XFTtJb5N8r9O/9ImWH4eQNIEzFbe
lSNyh/ZbswLCfkI/QURZS/2h0+859teJXo/+gbC+gdh5Zj/9Ay4KgmUtsFS69aueNDG8nC9ceflj
STvhfeacNYiGuPLUIJRkVgO55CGbntwIaB3U/6m78Spe0Hv+MxyuqsMzfnQHABhM6+jEudWy2yKC
LmRyLV1ctUjiitf5wceCkij5J76pX9Yh/RRu+m7+yF7nM58HCKcU4gzcouVhvCZ/kXx9JsnV0n1l
RuRbzD9R3yAqmYJ11sxWKu9Yo1hRtwnlLjB+ew50dsgp9KzWoROh4G3st58JeiXkuCtcoZJyhT3T
2vC09G89teoBfa/5VniXAck3GqeF9BJp/4xXjuw7vA92jM/8s3+R37K7/jL9IPDCBRi8RNRYckwY
dOrSk+ibN4w5KpendzSgmCCHDeMaWcIXBAZetK999RQyI5BObm5rc6uRJP1/bj9HPZFZs2kTU0Sf
GTsHZFVsB1iobjR8Q4Tzv/9Rct7CojG5YHmm+BqbmR0jJJe8RtgT6UAUSYHFrD8SRU5iRcHlt3MS
smxzl3cMJZb6xXvWT9w5Nozhs+hDHyARhFBRv2goIeIjDUHyqy35Sxf1Ja+3uK1KyTOJFuXG+mOQ
XdC6ITfUBuX9BhxEfSHtbXmHHYnf8kNGuaC1l/4AcaS/7iavXXgP44d322qBFIAqfekdspwztOHV
GLZgrZsVV97irnBx5XTXN9UdHJyoofFtlSRzBtlEFuJ70Dgx+dDBB4cNyO1d/WM/Blrt2enYht6U
DFZ1S7GwiYrSqUWfDXBc1wFfWj81dDZnn7LvjUNK3rRpG+9xdNLlPfEUKRXSXMYWB4itf9PrbXLn
pCd6w6SvqiFgfTPtJBkGBvU94D06QVQyxz4iTMFOriwp4Ff4chCwHuyFpcgr/EvuVs/ZgVyD3djh
hxOdxB9LJqT5/3+XZ87n6o73PUdrzyWPIRASC3hw/YaC1dzafHjAIeutE1kTiS+6i7gHjSavBElF
SZIVd8/rdCS+/9I4lC38Bfb8KIEcULPSUN28Zesl0xmgkS9rrQPz6rIeXzrFVrsmgi8k93aTIp/k
1ov26SsgGJhUdP3AG82iQY3TWwixHfGNTO3+q7kbgPxUJkZO9q870hzPMngvOl/nTQZoogIE71RK
YuBhhiWLmWc4ApmzQHlcIutRPqyBSaR3DVvWos6Hv7IE20ihT8CGqdRACU1n9YSFm/ZBGXfN5cVp
J18NT9M7n3hJj/Xb/GW851+RjMLHFn4ya7f8/3ewPhAo9G/Rv/z/lgteXLw4PO+8kPwmvgk/KRRP
vjX/+K3EbthrayzaUf6MLwy7iOfns+bjrUaA355XEcQXfzW7Bipnr/S02wBlfZ5ap1x2/GBx6WEl
WB6PpdthgQ+6zwhwgsxGX6VybdmT6kA8TpK6aexb5U4NcTJ45tr95HFaMSxh4AxkkHpb4VKQ+jzG
dbYvIo/gL4HgOGoODbiCnZKdyhAJ7wF7fnsSKDrvSJ31rP46aKc8dcIXzkLkfGnFnXBfR+S/u8ro
6thTyQ9BfVEeE3UXlbt5OFXJRS1uIpth89qO9ya9y+OdmBZOWn5TjZJrDcdFO9GTbXQQzSMJHGV6
xY2BMUDjJSByMY8DXb36ScUOG0woPk8h4SHTRz9cyuFiDVdNP/UTnRrb+ZPs8lI5Gd2uo4e5IPsF
udyLmO8N2imNW5cd5/o8xqdOOjO5DECuxr4pfYHEUCI26kPbeab0JgouewrCyIXg+bC/N8ylqXAr
ubwSnzKOmWdhzy5u+cC7xFPIEzPPN/2Rj3YlMuYvW4sdG4i2JWAFL6XOqyx3Uf6dIdHjgmhg1A0P
dbUZsNxUPPZwvvRbaxQiKrs5cqsY0hV+aEKp00bkf0rhdq728fhXVceCy1eT/VjNtO01H5gIKYMb
UYuzjLsgOxkJi51LO25BUmhKN5vug3YWuc9Muzbdgl8EzL8jrTeQWnQikhlMNIqiH4X4WvbXXKK1
jdyh+bsYTjDjRulWkd8yp84eEC4Om4hqEHJ9jA7kwUVXYnzFtLwTuk17h06WBtp0RPpemJGGBIkp
bOXkI5k+TGEr7JD+W4hf29fROjaEFOyV0hVrJyUkK3uL0f22GNw26U9Pbkvi9RKeFDui64eqLype
oEdrL4l8Kd8P57aFzCaQ9CKUj3Q6dvEh7t0F3ne+iuKWbyRQEn1gLWzn4G6C8Ohb9vvGQ0WoQFbQ
qMqRyB7xOaRvmvA7cLNpjCMXAC7+IjcTquBnZHHo4SgpG+34rzEIADmlusg/Fxj11nESGQN4Rpo+
Zy9dLpPhW+qtnXDo/YQ9zFD/+yYg9RFQ52QyQY0VYZistU0k7of4X4goHH0SID+B39N0b8T3PEXm
RozCro0+ajRT3Xi2sMEzGIWKZ0RfkXIMu++6+hdAGxbKm6S8zd1xpsE9I8CZyGBOZV7+2/QCVEOA
NGeHRJzcPu5ubLfBgKpqO4U+MZBIknRjm1ZXUd6T35IROXjHw4TdsyWb+oNU3oGVjKNwF4o7rWXp
gLM4nCxVv4/rQ4TBFdiyofOoRpqWN+dQxO2JWsJ0QF+s+ZBZGFF9GSlTpCAdJ6DCNUnNxq+SvySN
Y+EpGB0Gwgg/pJyex/GkkfHdUxJCYcGxFs61+VTnvcpSM9OzJtzrGH3vJw+8Yr7Igl+o/LC7gc2z
fY2l96ZFj4QWe9onsEgrU6MS2qnyqdYBelQabOFP5MOUn+r0zBjfJjzxPN+rYxBMJXJa9V8XPK35
0iX+GvSqnGNmF0TDiqMHLl5UHJWATdA+Frd2EDEKgnKQIadZ/E8tu686AOwPLc0qRCNcLIPApuwg
Zp5hIXO7cscF69IOQUTQDIbaTfcasRC4R/dvIoAZI5EG0rU3Gea/CwI5CqYDImA3nCXlZPOpIIOA
ASPdNYC8s7cwa+FF/xFerjre/LfyICmb+VXIrh2D/bwqUsTWNqVzX55qY8/HNTHAocVarlk3wn1h
LsbbZn41JDMLO/1EkHYiMHMeAx2ybyK3C3bZzzAwzRiofBIMUhi+htGETg0mg96Piktgng9mw7Bt
o0eoB2iVJvR1+YGMplZ3enKvyVojddIQXLiZ4QdyGbI90cNt3x/GkUavXQK2SZVVuVs4cjQ7H8jI
3JBkUw6HZoAIRzIN07ANH8TgzEzb5ISv9u2Dea+oQ0wPIiXg0SW17iH26+mfJfg8VEX0msW/+vgr
Ka9WfNUneOdXU7z15HrILa081wUKjGyIZcLVB5/9WSl72WBD32L7TpCijmd9PkYvcWkL5oUxp9e4
6X6n8YsGRENrZuIKGlE4CEwIVNu3eHFoupRZLnd8VrzONedc/OHVlqlDnuegqh40zGYOWb77afmX
83Egk1IjX2XvbNHgVW6QnKMEMhK4lnGUDDqAN5JRC5pAI2Q/3CvYxgJPowiwf20WNhVicfFJcYuD
cS/CNzAiSyCNrzqI46Vm1mwb3n7zGTbXuHNRS5arA81bqxYB6FWPQ4Jia9IjG32rdudR3CeaoxCe
FFLK8Eglz2D1wVRSMp5yxLavRuqgwilXd25JDisUL1fqGbd87FTzPWHDmHcN+ln5yPuyOnKZP+yO
RAEsastlUdFqKH+x/KFFB6P18uErTn1MeC9scHKD89sJwJqbGZFc+6qx0gt87m6erxdTbloVb2u0
xZ5aUGazgGZwg/MD5vUMRbDuUMBThz1VJzthOmkxmUjlOyaTsr7E0pOoN/y+m6SbyYbFGCI8wvyY
RXejckXhUDcHGS7bwsawKNwStqVxVxU/gys0Z+JyjyjRobvht0N8s8pxCK9B6GbpQ8RtGR2qgdFh
NxvHuDyKxVZqDlyBev06LUep8oW1ZfblUrdvQfa0kpvFRUVJvsLoJROPGsoxrmFfjfEboQWtsmMK
nWcg4nO0xBHlbXkZKOFGdgTKYfFUOoCrvPlTj9/rIEweYoH1aMNBTKbj+okD2tNet57upstPnOMK
wagzW5yoDrtLgyNWc+LOJwtgZAzVgBcS2cvjr6H6M7JdEpNDLL5b8HfG8g6PjcYDBYZM15zizsa+
zI4Y86TCGwLSix3KnBBmWhq3St5zklofMQnFC8nwQBH9OeIdbJpPqwdXhVinYVm9Dh0r4TnRUB37
IYF02xFZE3kSm+6bZEe4BPpRf2f4mQ4EdjlZudfPbr4mwWxQJ1qUyCPhH/6wZhG69RCE98F61erf
KH5Z6I2adgXXnQzTnttwDzC5Z+uI5+0crww7LHEjppfuFhSo7NZMDlQWznam+AmpA5OjKO/NciMy
FjaXAjBkICEJi3uetfCl+Das1y58z8igMX0dbWv+Uy//MExFnKRR5PSwMQWRNVwLlPifzsBRPJLw
L2bTyQJyKDOwD+KMBXxws7ekm6LeTjOyT7ALJhLUUFiBjqTjJRU3LxRl2/agAQC2mKt8JkF+hFWS
EmIrkIHkl3fcFbYU4cqkmwir0gK5J7PhT4prW3KW32LkWNmwBEAo2ZEGQHkgr6A4zrAW7KQgFTJN
PpgiULKhWCKwGbDyZAAgZT7A4ArNsPEAqcEoswJN0a5nV20cEliDrYa3Mk+ugEKSsoNhAa1RCw/t
gYh6r7Fl6BjkB9ARwnUmZyS9sc94gmnr8g29zqw+lPSn483ScQskEdaHa4OXmo6Y1Ms7dMU/XJLY
buhERWRIACybspH5YXbUuhsmLIpb5WqP/UWnqBj+UyWQ29EXroVUlJCuiy+IbH67yk+UWQFbCiJd
G8cm9wz9QLFNl+7IiRCQ8SHSU21D+JPqTx4r/pHcRtRrINo/pD4LssdgAWDOubfKrBFMo8lmX6SV
eX1rifhfJm/NUKd2N9oCZ/MBU8jIB0LnGuq+hEV6FRBUkmf6imRVRiJmq3BDcGcYII1t8AVEw0dL
CDcwR0z8Fj8Gn6C6VXgXyT5CH/bePtVz7Xd2d+QZcIwD6NpHgx61efbfKGksLEbwTBciostD+zQK
MGxXx6Rb2sngyIZr/NM/tR0+PKnYlutJBA1pm+zJG8RPlFaWij8M/my6GUJe/lRGFvgbVg6ZbGuE
5/r31/I27TcIivKPWaYkaYuWKpFOi+ZyXmkqu6GPsEyX7OYt8XE8/EfSeS23imxh+ImoAiTSrUA5
Z8k3lGXLJJEzTz9f76mamtpzjreFgO5e619/QKZRMp8hBfvNp8K5tSrCpFDokf+JS9gEryNUWxAn
VgOedtq0rldIlnreauPAD2GGoUGj1OaE/PrCEcA2aOb3Pov1iybFhB0Dx2M8xWIBCxT8WUE6Gtjt
N4JfMTtlHkcOLAvdnyIQwSECqjRAqGtuhANBJMaqogUHvDEcHOiYxGcCxxoO3tldR+fhQCdg6rhH
OgFuPJdiS3z4VmFqeai2DSpvB4FgiR/zB88P6DbiThXkU8LSy0iXtBUAeX0W/xDxCNvXi+zxwsM9
Gk/byXAuezv60y4V5hYj2/qBYgXIVl3i3QfiD4AhIIs/1f+Ahha82tGThfLVrsupvGtX1gcWte29
YG6NwK+7yfiOjmUATwMMcjRv1nz1JjsBUcaQMpsrr3Oxg0ECJ4BdwJ8W3OuNvk4P8YXmCN46iJuJ
36F4At4BB8bxj89tgCd9DbDIget5rVscrSfhgkczfOZspf5Cu4XdBC5ywTNGuj6y0fZdYRXDGuQb
s5VAaqlfnTRpX3z2proNFACzeF9W4qqN0Km+osew5b7xPgUtU1P8mlh89D+wDpT3p8Nsa1pVJB9B
da3+hgot2bmHbEKKHGFFxpRPHoGcIiwjzwVqFlNACDKPRJoN+/zjqONZq8ypZkjJMmCFogSz7Irq
TsfIaDqwyzpgVhHTgkRAsxqr0bd7hjK+A+QF/AUSBR6l+A7s63EL8cn2vgPh70qlR66JdsbVIQxB
K8Vey8R+XADr2R/seWwozBCUvEd6prA1eN2DGQ2XxQC2mI14YbWZQUwUbgWwgej7oXhNR9jHkQQO
sQ/0OUNCNtGPmDiUtJoTVhBL1r+CEe2hl/uQlpHzhtP8rh5NglO+QbjAkMCMEXgPlQ1am99I820n
+mghXTgljRAW8YwdqO6nhTVvok3zSB7AA/qVSj74w//8qFJksN3hsIArCLtwChYuRsz8gWugaQ6J
ZmHCJJ5v81Xr8+oow5cpHYUHRP1OGi6AAD3JOTliIReBSGPGPMVSld2TJGAPEc0DLq11y/flpd77
K+4Uso7iiOEuZIRm12wHoVedNKfoN6fbQ8LFY4U8sBzINmUXemNB6XtLqUXjOQ8/ux7Rwm+JsxRx
H2jWmflAjmfU86C4jVFdjhcRw+gpxLRUJjFlyh7GzqNE0whKGpF3yI1Q7oQzLcRiEs9rjxKHWTdM
oHDK/mlVoAiEjWOfgmzXCVrkBgx4eNsWOmr6N8sMlvC/rQyxLHtVUIotCY9yXhagwOLSvpHaItvp
JoRr+bLjNY7J1JH5KnI1HjFRdc88AC6aBiMs6+dy53REkjVOxSVjLkQaLNmY0GmoV/Ek+w3uRTgf
UTZNdHSUf9VSJGIKkiZgNu19+sd+jikeYljgVbbDkZgbcDEcLZoCdgmNlqwQTpyejv07FcHg5LuV
huPXNt6DWmXLX7h20xWo21HlBHe3sGGQQKgLEEkstfpotsyeXM9O8Q5gJyJyujEWqfoExpWxXY4W
ffoWH1wzuqIXplXDgpPtM9vylHGTGdS1S1TQgIcHo9pZCRwDiSmASdNn0HT9a+WySw3MSq3Y7qxX
IZ/d6IB2QT8wxwOpbakICG0EfuIR0OkwWOS7wBRBpHocbeiXWbjVb/YreH/atO0c87viKQPj4bUC
tfmoXBhceu21dncs855ZAWUah90Omu9PwhTuhUc+mazdmucGgYOM72hfMqfyefk2uraDhYJ6DV0j
EywmbRoOPdw4ykVz6gN4MXbxz/z8oJGSucS0l5h38fH41eGMhhxmLSaRurikgtZlvMjVmaAoexs4
Ai3H7NY9YHoQHjRzlqWYSjs6REvo6jBpwe7GyKWdCJI3bhJYaF6a/K40Nz86FjiUQFBmQ37CAPdq
/A0dbTzPFZrhGZ5DGk47R7ghXjPNYSNTuqChQMCtITE5ZOC++dR8xtnJKO95fxQDOovMM+wLQOdm
Frkg0cH/HNXkxFi9SZa5MSW2LcWbD2NBDUMNvMtARuwIjvHR3eQPmaUAG+kenk3aLlPc4+Cacphg
tWO7PLdXSunIGE9msWDPMdGRv/yo8I0mOS8YoPgx2Z+yexjZ3O7PoZm139y/ho2GRUVTLQleIdZ6
Ej44f+HNv7kbcHxeI3xz0/FaphDTobNaxdnQvirjWGcT0BqI9jLsXo0kIfiqz0xb1OYhHq3V8e4U
tTZsHgbCBakM8PNS6O6uwE4dmYQ7FDDe1sUhX1kMFsqOc0r6zJcSCTR+cMnohRgMK7qLrq6hocNd
6yCCbGTDwsQktF6o2PATRwlJD12tstGtQ6Cu+vqaa/jSnDXExk32pSSXwtqqIC1mQOO3gEkrmPti
DMXMwg8OVXJlG1JHjwYLBagY5K8BgblrXVr+U6qPQEcnRrexSptzAX6w8kuibpEfzRsaVUbrkMjN
fAv+RGRH6vTYEmCdgRrUnxQmSi10r18dTXhcfoVubSND+uwK8yvFBvsdhL+6fiAWu8pAiVN4CMTW
w76DnUHzK3hFn5yC79DSJcRPbvM/wvpcqnbq+DDoq7oh7tvuSOGRMGK0sxCS26Lyti1IuBl9WZw4
iXRv3B2sv5ycAx8/xqlbz5kwUhjRX9VzF5pca14bYqRAP+ZSvy/NV8Oc1sDh623gMmDOaXKChi4A
n6x1LL01NHttP1fSBawfM7p9EMDjU06Cum67t0im8kVfNMlbJv77Bidd/Qth2gAsZGEPiGObZc1i
SMHZ6ZNso36Bn79mYhNxT7Ftg1XMBLqlnE0/r6rbyC5kq4WOy37yQA7VoGEFgjTMZ61ixgmqzxhf
RejQA2t62akDXBm3y5TgLm+pMjbJOF8yOKtnzAAGbAl0fETDvdwCCC+4cJ3hAn/wobK0TxeRu3jB
BXmMXbSPCL/bKsFMpXvn7ZXVmdDB5WfI3ZOqvnnmvJ7F6kDgyZxvDxckDucQ3eAaCl2HppwiSlUl
+ap0iBqNM1T3Ltkm5lbydkWIvd057ZdKIYhCIXZm6pbJkh7eoOkJf3WILlSRm+SzV6p7YK0zTEtI
xKo3g0UPoRy74Frqj0Q0Ld4j8gU/iMFIjOyd9V2ji1NXn3KbaBvTX1npAiKDYhLXvsaOxSrXcg/V
ciGzufjerf74HD4bs1vqn10oXXz1BPdgRASidJGBkNrnIK6fbVtEFHcIreud0js6CoRWATVfmvUx
K2YhsltcboEdyCm+deN/zRYhrspc62ZjYF5EwN0EJ3zKT5ipw4KpkFuTsEjmpiA5YmBox3MSu6V+
gVgKiSzUM/h3GLtoyOuTZZGBC35F8M/ShQY7hf18zAsMFWjmmnOVxL0OnsbeIKgAqsmH3zpzGRLP
M9RLHPonfcz7b1cFU2oHxa1fXBpyCvDbWMPVLH8RRrN2aRk1TL5TrN7nNQ5ZUODwBUSbqm3hkBCR
1FjLJjhl1pzA9g/JqYTiUdoiw18F8TQLp+SHyOkifFf6Ia7W7juBo4dpGANrJvnwCBj8P7SDjOhH
unwIHoD8qv7UjB88VA8xSPu0Jcg51rZJsPHqG6EZRBFi3Fngyiac7yAnd8EHbyXH1dcBg8x0ZaHU
oEUCfh4cxZglPVza+cj68sKtHq9SiNslvL5VovxCKUKMVNcOx3AEkYdaH2IMEcXscaS4sPPdE2xJ
B9psqCsCsIB2mjGjqgXh1ZAdBY0UNFbMTJA8Rs5wV8dnrD9hAnUkfADBuqIS43chFm9sajLmVoyG
J/IOh0eFURpOjTQiCEaRl096xOXM7OhaaR5FXUwv4mElwIj5AzMAyg2mKTa0BdwDqdtY7xCjIso/
FIWg17uPNmXyM6NM6/byjhIrJzweqEawnJzSJSPILonphFxESBtS51N8g5aIVA+oAq4ZrwvhQfKu
+4c8FxqfsdSqFVABs3sKSeq5AjLSgzayQNJGFVDNBng7WH/zI/j/A9yTLEGIhZCPBKhhcB1obBF9
wIrJbAo7o6QeRDM3oUGCVNfJkCGRvpPJQlomPgt2SvWaivPb+H+KMTjMSNgFM5RWgofDFTiGIcQa
3F10Hmz1VLs8Puh3HDA4iUKsRU/Bma69pH4DJS+ESvtks9RSR29o2ByfjU6ZtR7rn3UkKh+kwWoz
/eTTHmX9GO0/AM1EfhsKodWCXtkhD7VmAeAF1CskYkj42Oc+x8qaYS0Iq7kfOyRuIsTBvoAsGkoP
YXX2cT4tZnE2tQqOLBDbuxxe06TEQgfWNOEOQIaCuZZCcqO+5n6wlx8JARIUYBIjYZRD2b2F+Gdy
3xr6BQfENh9NjcgpRjinTnmKI+LSQ0d0LTqHI/obJqh2S0IXZAXKvgmBGvP+hRGj+jJf7R5QBBUQ
kEoZUJ3aqmCX0d/hTzRp3u6aWWtB3/APbaANofFpz9URgzHt+4Pe8U87IcYR2iSgfcBr5i0/NVQS
qHjzzxHolEr3CTCQdThzTqQn1Tj/0zw9I/tQmUei0wJCtHCjs/85kzjpkutgv/u8kJr4ZzhqcNXI
NWkw2ScyNZrlPyBtOAFA5RrlU1gVmNNyTAXT0b3FFEfnENqbEAnhNo6BV5EfzJj6GdzLhiEX/FFB
IaS+gRrCm95v4Wun4GuQ9RyKavYw3inWZ/aS8Zp5knmF3YGoAPPJEkECMnT3BveNBZ+xEwv254Sl
XiGuoNVjr+goJXdj8D+Gdk8F52pejZQp0zSH4A7hlq9BMqRrE7xBhhIuzTVXSdlPFhkSihvyI/bg
D5wNFjKvhYXlG0w18ElOvMm4nmZ3bvOcn3LovuEx8F4jpsA27Zlumz3rEj5L6c34twbqXthAVCVk
ORBkwW9FlTUqF/TktTq3oPCD+Okzy5/G3oyfDaEH/THxwFgAFEL+yrbFnD4TTTTxnwAwY5Zd7eCi
BmnYpjWXLtFLZ4oBsMF8EiUfPVc2xWKOVh+oGHE5MBnkBEy+6Kh+x+d4jj6XDElMa/B3QpEG1bGZ
QKnhYUCE1TP82wS0MmZ7+NDZCl6QwcoQ9BbQC0ZhGtAf5dNGPcEHaKjqOTQxiEzwN5u1PdZlU3Ke
G5xpnEabImdhb4yh7uCEwTA5gRw+JWJoPJoxPSUxnBeIMRhbgvKiv7OgT1Kn5tMSOl9nM9jKt4Go
zdhR4TeOSrtvF8DObiuaKfYN9h2Wo0sGI/8PaJ+gU4Jg8W/tlM0wcHfR3UDEpjaQHD4FR4IIh4N6
p8LSh49GktAvBwISrdFX/sNb0ENA6wGSHEN3oMQyKKhhWWN6ltgQ/jOFr7Ns0xkdWYUImxFxP6d1
oAXhxKI7ZRRkBrjRc+ep0gQ9vfvrsPCGJYYP5nQEF09Hxz41GmKCBB6PlCJsnS5cwM+VMGnHA4Qy
tSKhejZGMwraz4MAbNNgxNFmaTsF5HvpXetwroe45lJJTVRGyg3+Of/YuwbGYdx5EFoGDCt5r5ys
l/mOYSkT/UiM3Q/jWcpHY+tuECWsSfo4DRDykJBjhmzDJ2SGziRA/s6PLP+Q6onwK96ZNUdIeaLL
bV54anHLlRcxmCBq/3AP+Zo942sAl1W1x6CtHjY2KExssNjBw0ULdyGHgTc+ARFgC1UMR4kYTFDm
TUKeICTJgJU5kb/9n5pOGsY9oQQmAhVbACqocq4sfW4wWz26EcihPiuBneK3R8PhTaQbySSYWrHl
9OJO4WLAD1Ac+JQceC90Yv4+UB2F4lSie1fhuwPhlFCgEfEINrH/wjMMd6XwRUEBExgfQkjFbB5M
OkYAcj+ofkzc5JinjujGxH4JBxVcgqK4OeNBTgOtAQLi+8Brl4mXJqNgEXSwCfgC6y+1rSnY4AUa
9iracMksXP45CQL0s8XWBUaAmIZA/xfKGHGyYjt5YZQRNwuGapQdEvRSG0cZhZqBBuUfl9aUKBjg
sDjdmmHUvrlzCCyru/rEjim0zSe7evhiEKWcunt8bN/5Eb50fq23WG/cWUAFdQ77x5Vfzh3nUyAu
jJgbiAofaOGzDqHdSifWFFJJYe0xaS7JIdr1t3CG0alTn8pjgumXbT3gCZ7iU38rLvrNeslbANxr
Ox9f8y/9KZ34suk7fVdn5JluSFwFSIDAOXhGfDaPibvOw+cB4cfAPdBe6hutLzsCCjAqv/Y6xkaf
qkqEcokmGL4xlZ9xB2D5pZ4Zf2ub7txdGN3xF7pf/9l/qzdmATC1uws225Bo/rJDfqx32gNQV/JJ
XbHVHf0yD+p/8bILFDip3vJrvBvO2rl7QLRJd/Kf/ywu8nfA0B4fuhmoxBrI6nMcLQFMeb2pEKEa
gC1/Kz+JGG+Cmy7gUD9aJvCQD59mTyowpdc/Nuo3IN1wSO+fVXRuEc1ejHmzi5/1xVixvEnRjGl5
H0RTLNtzs5UZTvjb8Co9kymzzfEmXAzb7Nhc9Zm7a644UlQwcyB4UESzJ+UT4ymkYowJyrNrTHRw
eaj3mGptlE37DZt0B2w7d3BB2X6u1rO5wliLzvl+uALEN8f8XJ2KY3qOX93T/Y7/QEQZdIIpfjYG
LpxskcB7NWT9KTYVeKJxZLQ4VZEDwgR4cOKXeqrXg4ZvGkg/Xi0zENboBfOJAUHLq0Yrguh4whwD
x6KfnK2IDSJcqvGUOtz6BSM24Y0D63STfN+8PdDeGga6Lb8s3n6I5Ew9/+AveTompATdThA/8kbo
35xxP2CJwLfRrT3md20pHeL1aI8XKr0B4AGE0F/Um3QhgjcP8sAWxcQMQjDEUyjH/4YyGXYBlPt3
5dm/0n3yNb4HZ+sJOqPvypdKW33FrfkN6g96gqEjoBzYocHgeyZRISd2zCFgUESKeSCousL2hDxE
nKMORyzVATMGP5zsfTaZJyexK8jwNggnusOOFc5f5K/Din8WlI2gUbfhgl0sQis2Bgl4H0SaU5Kf
DCfqwX1GXxRoMZo2lkd8re7DQlsQbvHFzaweyl776fwpZ7j6VhbKor3m7+YVXLWt9iVdpR0LLloh
k5Vexqs+GWto6Sf9Jris3/VNnYJF00PMoKMzYhlv2emZPjSX4oweBK0C+2l6pBJjJXI3qe/gK/Wn
+M6D5n5pbIFsl1vqVQpg7T169/m0eYP46K/ma0VFmu/HbM1sOVtwemB8/isv5s2bV6OmHcSoIJt8
Hrx/sF3YdSCnN7+s94Si9QuG1bfEvHdke//mpwMOYcBfU7+xxXDtD0lUiwQnJTMGbgUPZtJ5BAAi
8Gd3xaGZXBYYHw6EOKgfAZVZzKtqxzSGr4iTHwhUn2Fi5P+56gaLeJ9ZvIpxrViZ+cPkIlhYjnmp
nwHz7N/+ycY9vEB5dIKfgErHDioXtIMgXyYyR+b9SMDYdfnS+KagkBJ6TyvDWWmuuNBgZ+iw1R/d
Qg1FojK+aDYBaRJNIxJaNJJARBD2mMD3vEF2YgJWiLPBP2cvXoNuMSwh10OmQ6cSaLtoWEFYw2wy
7Y4yxgFw0Spyn9yZKSFsmrn5lr6BUqT6k/jinLuw43ObyWCJmZ9FphT3BNaYbf0RbsvB2j+gxkpX
/9VwU5mcG/iEoLac0HOBIVIiwGVqaepQIXmTSz5nIaI3jmhZkFzhRmSz3LqKukCIiCRFDGX5f7Hi
oRwcsEoMsNaFE45N3CQAeBZdPJMD8jJsQD3ge6BJPGxuBq+ZeFXF9o6PJFF7cFsBrUhCYQ9GwcT0
5gNBhdoVWBpmHfPwGUS6pJ52ACIOfTFcPeKJEHFgqER2Gf8JYsrf4G/X1YxfZmCOli0uHKwaTy6b
0OlS/2BcpZJ1YbIfo7mBPirAatbm+M05FLfpW2+yfTKOVuXbgnuTKBywCkbGvCUBaOZFC5gB9Zie
Y7UMZU+CWJEnqE9x7MgeRYi8q7rIKaVXsNKtq1GfoNTCS1I45PJJoICAYfNL945O28k8m82woBhi
tvXjUxTqQIYTwKGL8W/TZIGVL4ncOfyRJmzkz3ojLH/Yoh/Vd3+GpEiQHVsXm71yxQGcy9TQDLLU
mIuinLhobOW1/d0hhQDOC6YQdvgYCy0j9nICjpsEB8BHdL3bZpsccxyCQKcipu8zcXqD3OgC5Zdu
7+YYD7MGTibOjjVsRIKLuCinyKCoL8sa5wp7DJ8aq1Wo1mQtA+BCiMvH5LHuCDX+f7pB4TkZVSic
bBFx1DWMvyD1N+jhfdSISyzhyhY7pZUC97meUUCjd/WCnavj8DBLBkRrq3aYfVum8zkignCJFZqH
jJsguKh0LnbF4QBuUU/zZE1yjwJ7IrrkBNJEOHoSW4IsYlVixQbXgVFwJk0xE++azZgvDG+K2+Kr
y6B4Kg2pRFevdKYQZe3yMi632IIG8k6v5+yMVP3WQmMgFf/41IHwvFzUNBaz8RvGXn1xH6iseRlb
fZtiYwGHGrrwGDZQu/UbZyTtJJQHp3C8hhtplTs0xwbmeN1avWSVLXU3Q5t3JOA61qyX0Ww4NXvH
eKGexy5U8pVsregm2CWEU+UZn7QwmzLgH0y7e1nfVNufcMGaH60gwNPXEAGTLElGMEZc5kFbZiMb
b8hz8wJBMT2BUk68pZxuk33As2FEvx1OyQJ2xMZ7St/8YhUoX5l8vq1vafqJkShs2C4qDJTjuYVo
tt9I5bbRyYbYjs2rCk1smBMfDcgLX986YnjhYiNgqQB4ybsOqTfGzGTpcDUCAyr5Egkr9bZga+GM
MKmbFxKeaj61+63pmPsirMFodwLbVPrDaQ/UNope0eiM7gZQgLcoNZgILyXXqZ8mWgsEOHfGJbhD
dWj44LdRl6LJYNxZIG0SbY+7wZ8g6BaAE25EhIht7LB17h8xpoyFIxNlpS9JgPpsGzUgsX5i6uza
LS4eN1c9DBDcvRwSqXdL5JVlR/bhMB1PNoo9vYJazOHY8m9OcWdV2Ktw0jPC/qYcRQRyMEUZ1c+k
PwQELSAks0/d/GJzKlmszvCtXKs3LQ+8ZCzOY30Zq5AnHEP4MzMgmjOwy8dTkGyXzAHgr1MNOQR1
enDwpAVtZqhS9M2VwTFpYEJ9ixwenEP6YsO3MJopZvKDSV8K436np3soVJGLYzgRK8C81SKu7pm7
EWRWYKCXjBoMpGE8xY0++mwKIpv5sMWHMxj4ttvTP3mc8wHO7Mz6MZplyne0+olszV35jnsjwi59
DfECNpTTJ5sBs+Z4TruKU7C/w0iFaR5wgjuN23MyfDEHSYKlESw5LFG2Mw6u9JVPHa1A+V7K0sSQ
seRc0FzR+xAKDjsaTX5GJ75THML7POXro+yw1K1QRmcnoENePs4XfR/qc2uGiDodryzVKTtW4zS8
QBX6RZAtokIM9PrpyicnDM48L050FuN1OvGU8uRTXnK+sIFFuGgB/bkVnTj9MMXhHyxZRtKzgMoD
pC10n/K0s0g0tDBYgvW6qzNmtxNLHZiZPTgDiSmOqHUbhiTpOnPB86ly5K+6+B1n6+Ijz10K6D6j
iWt2PQhvUtCQhAeVaalU+QvzGzfSdanXzgjuWyQzdAY6ynCdTJB6RjhzWIO59jiQOmWhEv9VotdT
a3/24Spa9ZfgH0xfydC1oFzVN6Skq1C557nHPqMbsG9yb5f4a5eYhx4RPr3SCHsPyJwqxkchbA1N
G6ap5C+sKH9hl+LiNVJX0nxUXrqIgwIrlg4k6iOislw2E4YrmrXIStMOav+C4epfD9za0Me7A7sx
QD88d4WiyB8F3+IyxvUyMKL52ELDx1uFpVFv3BsDXWkIZcqNNkWlPQJ3D9bLUh08qgG8ssPeyTtq
LUXZS+hWYn+dp0dpIIm7LhFm5swy4RTOcre9x+XS7QGcNbzhPtEctXcHcNYZ5wIoWNixdNVxwDAo
HfNH/KPddTXEzkgeHV0ru9fkn8ZyeDU+xj4Yd7EjoVlv8nyHb0xLUrSKZC1Qj/LBNG7YUym6Dnut
IvE8WLS+OR/C7ii+SJXSz+own0IFsd0szgEkR2yZeTkz8dLBf28bdNYqdS99ySIrR47qwr5fSL27
aRFW67AnfeM5UgEY8Zg0m6ULq6Red+V4A71g3HnnlBptaF4jKtNcgg3m371OmKodq0LeIhEZ4jn6
iQCVkgqlB3fqmbgPmuXNIjiM0TjFBVmZk1Y+G0mDI2yJGyFLhTjdo/nvZUazCjNGnPnR0uVKBuqc
+u+wkKe1XAPL+1NPtJOtJZinY4/XxMN/mdSamA0wyRhzDSAfsTxDSobbmRlYU8tMFmHx25AOnPqQ
ciSEA4a0JL5hVxajBV8xiQlwgPeqSXguzxoDDaKxIVVRCyAlK2CIOmLgARMd8qCvn0esAjka+jmn
YenRqpHehWvVsPvUCFS5KRLu2omWUZ5St+L1pbLR+2jc3Fsdycvsc5UqDEShihl0CfVIW4Qkp0TR
NbfIZjpCdoTXjI3TR+n2hfWMIGkSvM5l1km7JcuMYWY2bzoa9Oqzs3iuhOWRxYUIDDqwaJDBuRli
xLssXQIrUSNh7433A7UZP5xzTCa/nnfJqVpSST4Qv7WU4FEF4DtpulTL78ji2tNi52aA2xqXyRQw
CN9+UyygghBg96P07EL92qweJqIt362dsjVmjbQ2g9hBJDw21ZkHI5nxn3iTk+En6NxN/2nnJkoH
s422aXYNehZP3G/wuGvldxU8dd88FOlRhyPR8GC7ay4EcRgV5dlLy3hqzOZkfSc11srD99hXwYdJ
kjY/BrkVxLYb51G30ys8Aoj+gCcZjjjt4P2EZjUtcGeJ2Ynk0UPHmoX0vcmXH6uQaSl+02NVDYuM
UqSpH+IXGPqfmJ8L9zsrE6KsbGvAcPXZQlLzYXxamF/kzwMMSdjH+Bigu2thkyU2jtjU7bB+SprF
AtoZfD65TnOFupKnIr6zP27nHzzYtKg6GBoWC6ipcHNXWQ9SMKwCvLVrZaJ5yzApZgZEOM/8cDdP
mSx8jmjcWOc3i/3IZFBP8Kyt4w2CI6Ddx0LaJs8/4b6md4mAFX1Gn677G5nzbDTaNTB2dcGrZTLx
rBLSBiSLUQpzVgK1PRIfUqQpQ3v1S9VuGEiYlxDyquFm14ynoHKy+WbFmMCcGPTyIlxL3sEn03AC
gTwJ7fq7+m1P6hV4k+oQ2T1gJahDd3dRR2Dg9zvseOPBqMNbfyAEk6Kfu/M0aBJol3+1KzS/hDQZ
5hXr3PgJcKVGTt8favrwLom3JpJDOQgJzwppQ0bByc+JJtDzTQoLqUtXBltN2pjzHt99mAfMGD6w
4Iu5R5rkgLOWJlUL2V+NTW1p+utEl3FmxOs+fUvAYj4yHmlGdDhQO0nJiYFfIBaijO3Ay9HmEjLg
mAj2XbKnmOxxYHmk3+IE689blNEwyvg62AnDqKO6aQA5bLD1XEN94WBAaqA9/rFg0mds7GyMdtUh
yiosElxt7VpgfOVPmegRr8VNYN4WYV8ofmYMG4QqNnCaI51Y18EftuEuYOtBc04snrzx8mXrzt0X
rmkWfKrpeB2AYjBKwBEkE3qtmKMrX5nFnA6SDKWRhqWMk3++GxiQ8UwdZvyYjqssV+ahBbW1eJfk
Ox4JBBvc55loKph8ezNsFId3887s0t8F53IzunkPn5kL7TVWTPQs/NV3UZNFwM0UzSKMhSJaEsNN
uyPJi/gHhA4cJ0V4CS5Nd8yHRjb5A8giLCbd+N9rcw9jTShqSD+xydRFE1t9hZR4DMvGNqGEcPUc
692avCl8omDag2yq9xhxvz0apkAVyndQHqlPZji+Itsyvn3QE1Azfthj8M0Hil8MX9SzZl68tbzF
GBOpZoZolcE7MFzJvs9pJ9nBufDOGdmg2l9RNZCZGEcw7jUQASY4mGpoBLXRNmTKgZbW6tyzBiBV
wbLs43CZF1gp6fES78jJOH2U9LVJ6z9oYydlD/1XGIdHOKVQglp48438h5GtWxe1oxgzKcxmjQSa
fDX0s8AlnS1oLrL6R2k10gAPNLx4M/gKpSLtfYqijPhwMyBkLR0zqlfmboZa07/5pT5TZfc6opTs
Kn85go85VqAaGPrGisKX5cd/fkszgCC/q3aWFE8LtyN3TNuNkhgcgykeaTl+nEI3YQBUlJgYd8Yh
NPNLXZfXCF3DZ4QO9AMjDd2bjo7aBOUQv88wpR3lRJRZ0x7SZ4DX4ci6tFGMdGORkEA7mMZejb0p
uIzFpXshDKjReZDElBxZjYYXae7NKnoZdzxG+cWpnZbQchQGsxKRFY0kU5dAR8jywydp32LPdit9
U1kLxfsC8KnDeCXhoNNjGJ1FWJBazwRuuIh8kriwZvHRUNB9rlWFWYeRM+rBzglSGIlnjg631nPf
HFSmJC1kuNciw8FkTGUh8IrjcFU8PwnZ7ez5PZyDcQw9R1qYtE9+O94Skx0LMFJcfDkvfBXwXD9H
8M5dwFHJRxKIiU5zt4BAP+3vwGhwCIbFyLdWiQWLoSG+OB1pyKZ8Rxvt1QRIL7xk/JiJs1zLELWO
JOYv5UG3GCVxeR8zv/cSBXmu62zcJlSTrY+gTMIdV8OPR6rKeR2MwV5hbpemjilY7hiNQdBJCh8D
enElvWVS561YIhraBMlMt+OkI2n+LkpXKL0iGz3OpE2I3Ula3sf+M0s3XCjunYkJWZuRAcCql8Zr
BXw8dU20FceQfWvQxkSfqHPfUmHDSPCxgaIyZJ1dNk8BEGDNPVAYh/KNe5sQ4GfM6h2sFsUjWg61
Ygc1WgPJbIejZfx6DPRLcBzhpsM5sym+jT/10f+wmqDUMRcBgCWgCzQVUyJmktEcLDhEnfDzeaY7
9Q1k1L08UgDznbYZX6UXCEL1q7J5MlRgXPOKroy0qDHJRYIMyRmq1ff0Gzip3GVn427cu0320//1
WybHLF8drk974cPoW/ndygZcD1YP5Uo5iw/eAxlGf8lOeTMxf0DG2r37wLMtOeWH7iuoLkCsym10
6/TZwAi96hlNM2q/mY8ereTEXTcQ/CFyYKE/cfcf3tQ7iyENv/XoWkpfCqYgflI4CgKdCt+pEOtQ
jfd5+KC37049cPgHwHZkALNYwwVj30WcYxAAsN1gqBVxtJDTPAmhM5bzRvyp8zBdjkkAxxuHHspI
2u+kppHMQSbmA2esWXWUACEGuEJxKMdzszlSwkFy8y68T5QusY76waK00mDauAhz64OS3zPGNSnU
Jxcx4UcCMMnEIRPgPiDfQvUogWKOzWcPF1eNrtSi/vhiXbP2Ky873mpLOavaT0r3ha8JvWMspmcD
mzRkVRN006pSuBg/fbGvmRkrKW6wPrmjrLTAx34+kO8ZJNcWSk6rnSNAzwyBWGHtzOaJaetAfHsH
QhIFxGNKf6JLoOZC/U2aclvyMo+7X72hVCLXVgNNZYah0sAbdgMIG4Pox20zL5QCawKmdkpQXPoo
OJtW+fL74GI10qYIeReVoj+6Bs+jDSNtnuLmOi77lc5Nwdwcu3TM5gGBU3ybGEqpIfEJ8E1ytCce
O+jI868uC5vs9pVSGSddv7rp8JdxcisBEirJPep+ylGmLVrc7SjZmHMppsgncqeG73IOYe8pIeG1
KrZ2JmwK7GRGJPQiMZM/8dGxyfimg0dWMalVMF23eIxEViz0YmnC5jSaLx2xbiemIDKDqnjZ5ZSK
NHJB/qg0kEl5jbllKFNzbK3qNIwuAS++X91bpHyVtI6TU6Ktsm4fdvsBnpJmzBDC+jPoY8BpxQex
v0M6zke5KqN9pq84XKkdBbUHzeZ7AOG9M1eBglNxNo4h3DvE+bHJ6tMmXKl7kKwkf2FQOViHgVrY
t9uEgnYX4OIezC0WSNTNK/2YM39uhd823IssA5Mg8BE0bOFtBaKPID5eYg2sJkh8mE8tYVjAiVWl
f1HuY2zHIQuh3EF94+LHu0g0vusuHh7kHUJ2M8RMajr6FFP83eCYmhwnms2Eh5E/jCX5SboJcgJm
NPxGMBP23T0RDVA9EnnRjmxt1Xx/dvyWGgFUCiHpgN2ZvhnNW8D/Y4lQf1hqyRoSCm1n7ANvYCc2
8Rm9uQswS4wQPY+0dIGme5zt/rR/SFfQLsT59lWiCMQTZlKu+3X1NZp+puRb4o5dHvguHDVyfNJL
KjPAZ804qvj/43A4Gi3a/0g6ryZFsTAM/yKrVETwliyIgFlvLFMjqAQRAX/9Pme2Zmd2pttWOJzw
hTcgYDiyP9hby3i1aAQ/svC2L13hfyYte5DGoQw9MEOgd4EeSuupX2QOtZFBJgD+/rvFS9MHn23R
yh5tlQtNVWARw0c4zY8bqA/dF1ufQP2xmxYzGRduNUJ1Rq2DnhqNH8j+OMeQbdsG1AmkRPp4kCO+
cvCulgPp9B77eBmCkK4b/wV+SZ4rCT6wZtO5KH9WQiui6VPnv3yO+6K9VcUJu+RJQ4cOt3kyJaDR
GVINlDfRCs2Uw6hxCmsCNwrTi4AboFK8jGcjmqlfH2g07X2ouWCJ+hkyycSUpIrHxPtsJxODEmO6
/bjjlYjsyBI0FXqn+W6LCy5KCK8OXv6Qq/qarxvQd2ZA9YUjM4tv/dwCKpQC5gC3skw6VwX6Ab7k
EVOSzoxj6nUjRAssIDqoyFWdrRzZdpxnu+FqcPwbo6vXQIMaH9J2IwNFAi55t97Selyue7kD8D/9
zgG4fCeWDPC5WiLZ3Hv5z98MZB7ijrLidusCjqpy/o2corf/tLcBgThtL0AwRbXluOOJ1bcjQnmJ
g34ciRQ6QnCueitOu993PixPfa6Apl/Qrb8wV4B0FlOqMK/EoTGXFtNJ5vd6Og0ySE6vn4vZA6RL
4GhfhG49bKiH5axfLDiRf5lf83OI5RbofhyyYoreroGaz1tef+6z4hmMbyPa6KjZ9UqTWJSIsk/I
hcqrWp7ybn9vw1yylLMA1rdCrBQiRUZxhFZetUZk+1tgpiVyfg8VFox/XxUrH+T6SKvv0+F9+g4m
wFKFGFXi8GmDYqqCKlcCJJXi4+xZIeyySkunn97UFo3o7TE/l+WCfh+X3RxECxADDLTsUKJb1U+7
VPCgm30JWQHOyINL0zpJdUpoJTzNtDQovqZW1oSEIV3pDW/dDVHpDldRQd5DmZCxBwOT6I3RwbMH
Z3giJDPGK7wd7zr5VfQ8NtiAPw2S3WIlz9gwdPiuvow0lDbYgTmdcgCMI3mHnCWG0mhvwVnEma/e
AKiCmtXk3muO9pN0ITQYukXPR0QLQcNpd6pI6l/RcM2KTa/C4F3L9imYHWmWz32EtcpFFWHxg69a
Z6LcWRsvDnq3I4+kNQrZ7GNBRXvvuLIYXLjAreggg5z0wrmXgizj5fzYGuxdg/EQsCggRm8boEJr
xnS2UaKiPwGlbqyN5jmoXTigzDmXSD0u3CLXqY3p7e6VG42OMh/QS2PkPryBdw+aEAzgeJr7soNw
mPG0H1ovwMx537E6CE8Tm0Flo+WW2lWL5ZiAehRk7wAsTTpBtEx2D7BnaJC9rXwDqQZ4IvBntM1O
CD0HL4cxe05pZgMh91L2YXg0lJwupGZQepD/y7X7vo4t2akIsJjUgL0/K/CPkDb0bEmEbcS0CJC2
pN8B4JlxA+7JcMkWE3GwKhfqCWUulB17C8yohy4Q024nu92qmg4IBbAwJmXCE4c2rTeetmf0QYoV
+8Zxw9CVOOHiPQWPbfkOBKQpW4Ke/ZF9HkHr6KT1P+swmBVTxAv7JHNg37XEGY/c0ucMRtYMeUCA
O6N556Ebn5sYRv5NLo/NIJQ/hoQIq45iGyH/J0xM+vp4Qp9Q3opovVcLRN0oxofUOomVnrN60y7v
FyAjPp1yVp8YucdpQPCpgVbhKVPX8OJKa3QgOUvZEOVFLbZU8ESqjVj9roxaY2QOvEpTLtCyXUTc
Bqs7ioGuZLA6rX40EUKZA4cwq3kYE0/BJILZ67cO+jzaxElDxUmiOvrRiGTDPDFkTDX75fwcFi3S
AAanFTMW9a8pmUDsgChIre5AzIG47+rllmvMPXaAE+476H2JOdkCSZqOTERpJ9ZvS/a7J0aev5fH
jcAl3MhPKhukmZHuqhtfs8FcuAAXqY8Ev8Vx2vi/KeKCejzN7c5MpyOXTFhGgV8fhj2TybIb/b0O
aNlM4Z9ax1BdNf4A/DNzRpD4dJmPKmmreinW688AK4qoOjF/5d0TkF/ugo1MnIRWJXeghu35aXEs
M5NIpOyJIJ9OtlyTx+4OUD+Qd2MdgY7p3QLBTNyIsLH2XaIo49H8XYzWnKf/wEYvk/RG9niTvDFl
L14j13LiOBI/AqWVoNECrP/z6LWiiwGiD7nYTWtjy2y1JtSHOXRvAWejwAHwd14FZHEufnpIP2uc
flo1ywOIR4B86FjDhyJTfMx+tmzXE3z0LAgGSeMTLgCeedkd+EBR1OavQLXv8AwI/aEvS0tw/Q8o
GnV46dUWncsjwlBWvaEOYYKDV8wGiCXYMopsb+wRBHrwBQymczML5Hh3e6OEU5ponIAydRBPQWYV
tkVrIqzToulKt2lWzasN++1g93JjEEMswPPTQFPJYDaLSEhr9mDdUWbI3d4cCgz+4Rql3jDEruJ0
3Kg2e8J8dAMoyOaDpaqWH3CN5oFlf1xZz1R8ef4MVDgJlAFNjN+EOPE9gJakfZzBIj5QFj6wJ7Ah
gt0XSFjGhmlsZtMvG8tg8XHgepj8zPzSWT+C2wrYvFEKjDcA54nVOuFvi9Mdlyoiw+F0EqGCwQmD
g4iV2GITWfYL2rywjDyA2w6+t7PEBVR0mSyOoehAbmWO5YA4CAlsGchZBG/UghF0oE+kngCOVxvY
LwAY7iGepdOnBwWdabJKpjUAGAErRZo1xqFJg/LK/GOpPuYP8ysUXMmQce2km090Nm0dJgT2p7KA
h0q+9aJTgxasQ27ARI5vg05LbHVP32AioMmf8+vQnunkNBrF58k8zrXhleUNCQtUHL3hKRjKU3wd
zkg6B2axuCMKjFKJm6wJb9/m4I8qvHFc/exiU8968K05O4PRwxqhddGAFTdl5Dr0wZzWD1l/MjI+
W0DXNpw3zSadMGIbYmJIA0W7rMp1gq6B+/YqXJraLd0YahMwJV7rx6GSNNQIFuWsCzjNNYHxBdIL
5prtNPPeWM2sYjY41Mcpe7tgjNYIg+zzGRWsBSjy16y0mMi1rWo9F+ul6YdMD18BIzmEMBmsioXx
PMVrZjgoqwAWg2KLF/bmk1NtZZuSAncQh6f3BlV8C5gG4bV/XN0VI09FG54N9VJsFL9wYLfsXrN+
iCzwpdpnG4pCdmdllHZ46uPLMEhWcgQLhmgkvkouyB5pXhE+A32B6mW9HepjZg8gI1u0XddAviy5
ZbuYmPfHigD7OOOAm8kk1MB/mPvIMMJWn2iP2edv+LE5ICwozB+8QDyKM5zqwyut0I+u2I8ZFuRZ
YlGezMk0ZiNcLd86IEkQqQaKBmf6+vZ9riz4aBHEHw18COffvwH2JuYXE3oGtGm13IclDfuZXY0g
txSSr60RjAXUOL9JC0iTRCgDVsmROrmGVNvRAafUn8Y+fXHElVqVDTnbvDt9vOI+eycoITLityeY
UsD7i78+7FQVBVLjg85DhH8D6a7ziypyOhhWlCwpZSkHmtARxb7forfmQIEMNH25AvrO6mDqZt7d
+kwnAao6AVeZeI8IxJlgWsGzJ9CjGewUZ0K3BeUoAA+gIgxKJIcJZSNDnuX+XR9Y6nrkwnxd3y+I
Z7oU84UONmJpbydzACCmCC4gghAbkp05EGQYV0Yefg2JXSY5d45XOATb55K487QYAsUnce/psGY2
JeHDamBzfM3HRusOQ3GiBsypaDAnI05sgF8pmhb04UDK15exZDxunEHOc8lGCyPs4zBn4BRBHbBb
/etW8KX9IZrrc3A6ZEIGndbY6F+TXFTd+uGAeDd8O62bedkpmX293xasKuIldOk0ZdPfsUuEl/uc
A3CKAqmF5CkLZDFYfP9GLG6WioB4WvSkfhE8IOhHYnv9ngHyRAqJ+by3+aBN3V8CTwPUoOKZpCGF
8tnQLCRRmSpz1mmz7m9yZEcpWWvSuVzDBxixbc6lt26yF87q3WBBHfi5iaE2gCcABILl6Xxyu8+p
rwF6BfnMDh7Cx0GWMwYN/HVUyH+q2baQkCwAUSlEEE6tDQbOiLXj+YSBITvRQ1egs6w7LmoF/wce
qxBbgTNo/da/AxC8p4vhwBnBKIog+FE/vdnxXHLpy7dLP72IAF0XqgmfUzXTw8fOTMzknfEOcNEW
wMJEzNaxtv4DDGDSzuNXyiSrNcUAZ6wTNJFW2T0jXiZG38O8kQcEiyBCt9lMLPEnB6veaX/X6O+0
7xtrfNVQL9uw5wp6GQ3HxjoOjaPmjq1YPyFHpp9Onbb54y0t0hj9r9ES4w+oFNAnkgfjevWcfaZt
eWmmhSHBNBezuaKBpnudthafxafyVSIfo7ARweOHkMjSQeJo0fXaaEuEbmyAQrwGLXQj4zUgmvgt
XkEqygcNNa5zPXZGDiZ/jCDLVAd/pa+H/76JygovKXRUFTTg/HztxU2L/8uALgAV67RE+dq/S9Ap
R/HGAGEMcgN+TvwSaC5eDPKSl1JBsYqvkSAVcBoBcuVgMI9ef1UfNRpe5ZH2taECVUPY+mWpitN7
LoFPSZ9ZhQMsk+enk9CbzQxgsAF4kyGUdFaGxTCJb3FG6aiA8VtcKwPkcIu2uNoMFJn4irh+WoUu
WEP+9f+95AYHI1eLO5eJiu30FT76Fsbqf4+XTksoeVEZNj4bnBQ3SIgV82Pt0qPrr1rBMDSEWlbu
HL33AU4iOrMIWWAxHkJpAn+WFPv2j5oV8OE47OUeBH7ZBfuLIA90urcFWA6Bj9OTbhn08KPReNKq
j2+Zps7vdL8JfqFCIjAl/fTotX9dKYlhZozoVNszYUjegbxVBnY9dx81wB++gGjLkbHiQGRA01YD
aut3pD1AlQn5ALVyZLc9ZXP6i/I6Ff00vVgrJ9oko98c7E4KtNL8ram+d6sjASqm4SfkBxgHxaUB
/J1jJJtY2KztaQxW10eIzPe6XSH8TXKKDIfDnpHPYInda0IqolNoZ4kNsvJQL7/rCRsCmhl6jv7b
nogz+pF9oqr4J+DWzLxkgYD7/IVCzVy+jSjFBPSPkX/AriCoAhU5Z7N7++9Fh1vZRvCvLcBULwq+
sYUqQq9Zy3/A7dhf5I0YG2dy48EgJ4rmCoQUeR8TdMruGJbq9h1N1o+1Ms+cSdTDo9WVMxPIHcik
Jg/SE0ypH9XxkIcZDM8oCsJmka4pVW3tdYasDGgD8ZaeaiJxNYbJuEyjDEUWzDAcWBxfuE+dGx/3
wI1VjvJ01U42R7R5P2D757EKB7UzVKfvgeKB5h6j/YAmmd/RtnHZGmPkWb5hLJ3GCBQ/IKsb6nwE
IhyFRCwGMNZSV4N6+p1sMuj6OAnFx3vUwKVOAMUnv43Ayqj+Sz7lNDz6iks/gRyfhmIzE75rfSpF
EPw4xQt1+06gKGAxlmFvRyT5o0tBW/5OrPD8rePfUooxyEYm3UXz5gNpEPtI/KUKLIndQTK7F1jA
YF00zfJZ1Yukxs/7s7QF22dxk7z4BRBt4v964Xu0v0OoOXJ3LZ9eocYF0b9W/FKe3pXwiNTg0Hux
Km8lqSKQ5NbP0eFV/G/i4kolHHCzXa+lsLRKPl4urQddluEiXuJQdcUOisZXOMZ28kUp8RP2FVuY
ZA+NEgwsWjHJvD9kynsPaVsl8+JFmILOHPsXnLk3VjXchQ4gk6MWVxKCKTQ8ZDhiaEAh5gHdGqfg
CcLDujrAXYXDA26lmfyAzBoASJHmKE7gMcHYghvPntRXDY6wBgSuUHejDw+LAQSNYMsCYSngUiG3
PNBHWGfjU0KOwkbUE0w80qAR0S3L/mHCaahxV7nJuUnMzBXwZ0MYTSIpUUv0f0B/9BgyjcwOZRII
grqikf4aoBaFQZNOjfyuog5hHBMb9kQ3wEha7ARUx1nUyLYN6WYAY/mjtYDOLeAxcNwgI0DU05mB
qNRTKMQHMPLfhESEdrzB34C7hYlNQxdNGEUb99mw9Q+Undh55M5P1L8RCUKYx4K6T3+qoAxOkcVX
dwQRbUoNRvv8jCLH+QAxC3p/+hGkPQUXciZ4D3COJfgE+jg2zfypw77O4Pzybcn4AavqYLmJJ8UA
UaZXaqtOzR74mdgADPiEnM5xDXM+s9LSRvAHTC9PcISchaSFvBpiM4kCowdY8MKTZ7REt5PLuFtk
ZxCgn1sFavuQelclGiFo0kQomI7r6F1fXwCf3l7dopyW2A3PAhpIYsS5VSEGlkG4tnOFeBNEUXUr
h176iihdpIpL/Tx50AjjYELzBdq/Jp0x6VKOxmM93L/PVLCClloKljffn1kFaYRKWr0tblg1gbca
02vS6uUrUFDtQ5zfGULVo2upWHQfraJ1FBTTwcCwoQHT1IcbJeg82PfHSq+XmS9NKelf/hcdW5KZ
ygayuwJoD38CjbYhrEYGEwjxRzvG7ngvRJZoA+3ptUOfRQ+eHYUwHKQpnefH+sIGpTXbkXX5IPry
h5cQZFhyCf6UvP46RQEFmmaAhRMgciY3X8/XhafYcDaksQ4MCCTK8Iw/qkCo9GGcUYagJG2qs96c
tF+eRKgjdWuK6wxkAxyGXBMcy0CHDDIDzYxZDPEupIlbQckMfRiunsSRc3vNwrFZQOiiA8Cl7We2
5meN3Nn0DTU9wVdwjjcVPQFIr21pki6Np4LRehblUFwuGk4N5AiH9s9q/p673v3KZJfl4JhvnqkN
IaIohohYySDe8JPL+mhoPPFVKRC0Qyc7xnURK3j6ZZx4KF5SlKKqRNXvqSMh9K8rxxLUJgQ+WBBB
DYxhHOioCSCTgnYsfxfqICQwT70/wCfCAg/eV//o5RGjq7SyAYsS5UjhMTnT6Hgpm2ODY7NFyD2G
8j0Cf/3Zd6B5RvYNZjbdv6qhEwhx2WTaqxITBsGrHgozSC2CTxOqENkZfE/eoIXtdIj6QvD47rE6
pWBKeYJuj5rOwd8pJH8lQPUnB8oWXMGrEzIz8Kooq4OBq/+Uy2NB4ePB8Vmh149CHOVIbUQtKlBv
72nfL9cQ1CE9xUgmYnu/xAeB0uOUGsF4PIQOQdD2dh8UX0jtnhbcXJpNv6cPd12NHVWhJCXqB+lk
JZWYNxtJfBtSXpPZ1cwXTkhPzFux10KAdJU3kTQKAOSK7ya0sXSunC4dcmGAGigYUaOj+fR9L+Fd
jBDfRQ5L9msUxshFv86QAE6GVwmSahTgu35UaBR5ypw6cf+3GxSsUYu8O0bgxerI3gdWjT+f7P8G
ZsXQ/RaMZIzUbB0OGyAcAcMI9p7SXZ5u6u8e4ztALwNQ7fsSgG2ButLX7z13LLTvM2KO9/ooM3Kb
eW1Ta3nd8KBX6NP0R9sULYj74DxKN0mzb0mln9BX0Kf2uN3jlwEUEuOKnvL+YK/ZYhuqOpP7/kfD
79FGtNNjbCCWHzX6dbNhjh8iDULWevummY+oFxLKD7vs7B6vn5DvtxBGmL8qKjpbeUD5x8VLrIhn
JZBSVZ2BLXkGKYpv0lr5hsrwXCnhuN2zrLK+UcHKwnqdQbxzFOt9bCh+Lgr3nHjjh10lNxb5Y4Lg
jjVACpTY6FZFn2XpKh6VDp/26ra3Ha47v45Qxp39VuT8njx7eEMuaN4hospRN0ft3Ke4K+RZCtHU
kmcTb8iO4vMu2/xQrat1Hkks++85v70OzTo/NDd2lUf0XGYBJy/F3g/QvKgIiuUrEr9KXqVsuxsx
TNTAdhFsff5jriwpO0dlREet8fvsRkGDr7IR08Hz34FylqGPV2sJo5d8PfBgvC2zZbPu1tVB/Oqv
+YXoi5suAV4ueouXjXDMehyOpoOFvAB3NsdgBTemIqhRz2DrzAJpK23r9YN3rdbP4Lflfbf8bTnY
Ds7SecD3EvMHIcgrI3EHr6he17fHYbCNKQIC6qYocBicKXxS0T7Ht+L82ar7z5ntfassunA8o5o6
U2ffAZig7+Oxay3V7l1oJaUrOBz0zJaTFSK71jAaRs/p5FKd+pt6Xs2VHQTxzZCWSLYS/kj1qT7d
rw3R1KreJAv8t5DrvfZ2zckabr6rZt7Nv4E8a+b1ogilWb34ruoF7NlP2MzfYT3/rtL9OywX5UK8
vPcxi7DildXiQx/ovofu0d8MN/zl35/pHrY5sN9T/+lk1xQWO07M+3Sv/qXXhiuk4bUqVng2Vydl
l62g696vX/C3dBXGqq7slB1Xuz/+qX9wV0q6FFdxrXwC+g6L/9+ktyt4i6P7cjJYC+UCKxYur+By
JSj8yGNQjuBT7lfF4rPo65/6JzBS4YDi+HCT7auFNHvu63m2b1efoFlnS2krg58amrR/okdU+tRP
27MgJF8kF9aOzuHInPhuS79ey1vabEy0KvoG3+XDs0r3w+yjh/N7UKDPttWQHgMx1ciXg51Cb4pO
k3xRLpPLZ6pYn4AhRn6AFgsOQLuPQUre2ql5HdvN5hnyDW4/vT5DCTDWFUhbFuaLLwle+NwfxyBK
tN9KcT7Lb/jhEbxD+no4yAYf+ods6bD6P+siqoKxt3SI4cJ32M2riJTrzMoS64h5mPG7WObMyjfW
ApTcmvWbvumTk8+TKPl4pSvWRHkArFUeult5mGw/S3HUrxtfrLKOdTM5T84wXItgchZL7R2IP9nk
JueCv3T/PqxkuShnVjDMIj5S/EHdjVVMkZ7lcOMrrHjZUHgv+uSNr5wFQo0XscxuD/ETyllcrXgq
/EPavg4ya0v8ZgN8HITrGE/uXHKxQAipS6HWILaR10HaruRzztfLAx2MA/Q38Y7/NhdBD7o1Nz6K
z65vyr+XiQHiG0PYN2c+6t8/WNsPRCmUM0ADxFEJlrg6gp5zdXuT5fFzCqucmn5PZ39iMT/4WJRg
Ev5X+2KPQXuRmAuqoYbmFjsOBGJxC6+Dcha3qWyLpcSuUq/F/iZt6c2Ji1W4v/qWAqHVkkPN+PfX
4Nc9QtLzgG8wcIx6b1sdGj5EDPWTUeXiCVfpmghaM0DVwy3c/8x2PqfpLq5M/ByRHuqJy3T5ZL7y
Ov4rb7SJUr4EpIO/wSwcbB9MDbZ2P0c5Q10Np+HefbqzC050YbJW99+z8AhkmxK/BI5edHna8+eM
RAfdIQxtppk3DD7ubOKP0ADWmx2J56xcye5wN7qoQbaRI2jeUS+qZ91sbL3Ho9M462+a0mvmYj9q
5kCJ6FA9vCpC36vY/1a84oSJ6364vu9Gt/tFYBH+PSnGnM12xdlLjz5H0JjnM9iWbMyv6Ledyt6H
kwG9ngnv1Weecm6s2bbFTzGepJqMPc8hoEWNuQFnii8mf85Pi19MRYhg5+RQ3Xjnkr0iWwIqSJiQ
yhkuuDgHhS5JfnhEg+1E31InW9a7Nio8+oyLz/bNL3V/ZNBe63b7Pf/OPITqBsCn3arhMUwijhxx
1ckBsSAmU8z/hT5QT5e4i3wtqugPs0R7hK5SHDEnctDsoEHpdQFEIyLB/XbYZxNJLNXkKMBoT1nd
ZxIWdffV4/QSgu1jPznJy/cu3hSz+wozvGOULOinihOi2hyjAgDoH3rRl/t05Gczul0/mGta9/ea
v1c5Wz+2VgvQdQVHSLZ6zL+zdkrx3253nYnfmO7ozbSYP52n25um/mR2xy4J0enf5XEqpp/pd/UN
mecclejM/L9kIaGDSpXPzx+1mnbVFCc8L+Vp87z0Rg7ol3sv6pezEfY5EgVF4p6nB6JJEHtqLEgo
Amypa3PAZ5I5KXF5CAcoGU0seuwyyZtzfwT50IMZ9Do85PmQqdu6heQMv1Mar+PVcYDYvIZQ2QXW
11JB0HkCpd9/7hqISHiVFnsFeMBeQm3uPo2TJX3UOhGGZX2k8XIRd9TgSLDQrki7C2dYH47j+b2h
2H6cxan7GnnsZ4WCS43+prCNTzHNFHj0k1n5DMmYcqAzJEXjZf+BNP0s0UiHXhShgcFtQUPIBn3d
njzl/pi5P3YdVCUAHxkv7A+w6KRv5mbqgR2pCEAkEeT98ukR2mQTts+AoC23CeoQrxsi1rvEHpfa
UlcbXDagJGQNpGPEF8EXNACM8Fwv3NfPJh5MkE++LyGSTrYlBpEzVDwHhfEQmjsdlcMnquP/dkA+
kFeXT0H5XI0fXpK4EJDfvT0IrfEYSjd7NUxYHIWf3zmfnRSLH1bdA30iB1VjvocQtrTcHsrGgFx1
qH9LE5lWBbs3daY8BWoLkBwSCrxXh/PWc3V8ePdnMATc0oOBb+DhJj+Cn1e/Ba2n6+zPYGSnOGA/
rkmUuLQIARe0RI68xT49H0Ok1Z6c0yzcCfrAJ65v4FHQ4Rtk4H7xthlg7oCdFXJYYpWAjRLIfhZa
nmrYCUFjTDiKIz6+GXoG91cUZ+302V0HuOAlDdgsiMhDXKKQ51bfNwJ6IHD7/I5qz9uWKDndKQZk
I6K2lOviMULtGSiM77ueyvgUIkP6OWZBOaQxk16Pv2cwoiuefkkmAbC2vEHxwXOw+vjH3p2NrqJ4
3p3rYn8sf8DO3oCwkvA4VA7KnVo3NZ/7E2orcSWk1kE3cT7vGQxSwaOYPFDB24PRpcjUy3qGn/Zv
sU9a2dJcvyECnQVDuovAXsHlsUPPX+sLmRVJOYmCgnAmMBEkQ/2mmGFrMqGcybN46SQhiGO+ex6Y
BhYdKYck5MVctDYG2kM1L1Dbip6HhVWypq0HXpIX9sdhTcYDowZkDo6rhB2Uum/42QuMSjtNrdpn
fXR3h+UilvKazvwwpIbU7enWYY1lk3VS+KBJ2eKrfuQcJMXkUOvfSn+MdBEVR0GaBlkAghxDJMMf
T2b9ds8C4rgsWa7vNWUlnp9d6oAlC4p2An9zKebYIP7s3LdhP+1fqwuqBhLKK1qrXRrDpS5mEW3k
KJ1Qk8H/gE6j5AEHTEgbXqTG/JuKCBOemc2WAURDFRgYOEYWndXLU5ALyDeAxIZHjiikQZib9D29
HsSwQ4KkYG0LnN8y83hDt6Pb29dTS1mU+uppSaRaKH8SP5KJgx2hrmbjrjrvXjs6BXBDqRy9aGLN
kV6kPFUtu/NLtosbtD3U5ilmQyoAjz9AEtwZdPZ4qxI4JHu4WEJgRqsU91cH7yFsbnxcKAf/jI9d
tPr4uP8lLhauX9bX0HpGUAgel+RKNU70xDoEGehFxFoAU4SbZrWCrAQ7JyEYbaKOJ525ydgkBqrk
eTzY1WzMMZu76FhQf6nudP8MQE2Yyo1tEEFADb8jpwWCwYGnAnd6LsFykQh36A9amO7KhSuDVkYU
hJ7ZGEoxUn8oNjnM1hUHDXmqXtvNDQr4z2k9ivnDj8btoI/go7n/ZXDobfrI+OhoFT8FxKbGK2I0
jSFxgddsHNCUh3d3bUbLmlnO1T/7lwE7xCMYi4mTotEglFvQNypbP7USgJ8HqkWNVd1eLvvLkGT0
7hQBdRV0VyYIDeBrCa8tt9mBoBgV01o2PsVUqT0s6cfJ35BdBUJbj2IIAjiOCiXiYf8EJo/zpPoa
A0x/QoLvLQcLMMX6kHjUZigig/zyBJgUFp+OJsz3A2Ll5XBPD/vz24xZqtjI6AAdgcD6z30SoZK4
kRwKHMv3NXFLl+vj+OLp0cAfcVHAWJh6ALmYm+mO4NwejDGpMdUbrOMdejdbCDp1ND4RmZ4/Dkgi
jh+4MLyH9yVH4PwhUUHkrtV50++SDR+49fBWvF0mdvfajN3+raaUfkLyQHtf48XHQoaY3gmorxeA
2X+2pCM2cAzXkHrk3ClnnBaJ2YtnxdGSqFs+zVo1IeGwgElfjD5bpoVdQgTnvbpRV7hPxahycEEq
ZuWyg0GJSEBBQLHdgZpj4qhuBeIa4wdRozA+CJgQl/Sp/+0kchmejFcsH1FPPRxY/ApoHxw79Qk4
pUfw7m6gJdGMzVuf6dKwp6WQiw1C+jMlZvpviD4OKBQwWcERSWcOfOot+bQdmh1i1yXQPSqdk+2E
rkSIVu2Ymk3hoEp1o44I8DZ4tFNrCkpl+Q+Di/JS68hbiLxwCCPGOrUgCd0BrKp0tHDJMkaNScLC
oLJ/cvsw/w8Z+F2o51CJ6LzSmO9rAcuEkaL0ywHJl9hb2O4fZu4jRl0LqBkHoPjI3K3AbaADxA7C
ZA2ek0ho++1hxdIwSKzsbZctvF1W7pNeq5AfB33IEInAQ2R1EyvAHoPm4Rsn6KGAtBE5i2AEXgob
PQeJ5J2ZY3RRhx4GI9xSbd8VdDyMxCWcTixQL4Dt4We8z5d9aqZkKvcbnc0ud1CVOiBOhaTsmfYQ
Z7v+0VYicfN5J9YAJSEmRqs/DnEkwmi7oJ+/fVlvXz2X1gzccsSiwbSa2/83QBgu8qBI+8kJHzbF
qTJC+peRJCRgjGi6Gui91kZ+AMzJyKHr4jBZ2LJilgu9gm2uW6UdoAiaLhvVPKcBu5GEkDa+3gCh
BjqjcY61My61pX1OLfJEkzdKojMs09YhKgT/FkAXsqqcA1Vgq6t4qpQmjyoHy71F/cVjsIjzsuCc
80ncZwoJ2/w5KBUikhsQiTTr6nbXweNTd+TJSbnzprPe+KQUAUXjd38hA9gB3rFlv8UYWQSFfEVw
raYoFYlNVjpniECAMOTrL5ZkQc6THCwuHUHTWGePyT4eT+eL9YrIIgOK9fKZKOzMjbNTsPty7R/2
/AKvJD8NqtvvTA34a3Egxi3n3OuxKZmu4zA+YJypI4oK+h8agfTeJo+5lAbH+EZRmPrY1yoQp7iL
Sz/mC55GV8yKpbgFg6ut6eDS9zjcvvoRUDMKFcKdHilK0DofIZzCUQJwRXJ+Z9DcgGJGJfAQ6FAd
7vHIGY608zNgMNjqiSq5vTc5+8RL3DPVfjhz20A6P6vtcYg4JXF1tSxGDnaeR/QgScYo0aOdBzAJ
2BvgIdHzH1iiCwKrB42ARWHSTACe1DPfDjXF0mYZ/s6xDzLZJDadSZF0qL4e70QKfaRmDoKVXg7z
b53rqvHVv5kNaw0LWe2W6JBkWvPu/KnzTb1dNh4KgXuawUrYYW5Nz2Qq0WYELJKDDdDieeV02xSO
474g24B2PJPmIBm39kK99uaPaLT6OsB/DVo6cKgVuPI6wxb7YNNa5JY08AgZa+kHQK53WyCNQqCH
5ikAt1V5+uygX333x3WEpZb+vrw2b4sN0AFZsyKDWX0s4s6gj+875ysTnCePWPBC8SeRROfDSvTH
Oj3Dur9XMyR8bXuGpgK0fJw+bAlSCtK4sl9iL3tD3Ql/ArRykUf4UlnXwuyHoo2mhnRKxisIUKBL
w5bLBRJGKPUmyy4AAwITGRlh7D4B9HAJ4cMP69wCCSc57LBsFXdYnBwJ2flujI8ObaB+WCvmYNFD
YAV4FG8Zfr0wQ+eKcJAuTQ+0raVqIP4KyuGJ/TzXA+vrFd7w64R3YwL6ptFsAJFbIJQf5+0crWQ6
Jk9PbiRUW/r66lTRTRBYuEqPrl8Xzvwc1JyAPRdfK/OIahGjKrx49gMHbFZgBtdhzJWvi26mhvRE
FcZsy1eef9sJXSzwnoveXDF7/ikEZzoi0pmV17LQhj3jbwReAfns3hSHj2GUJZqHs2b9c0jV4Yk/
/nLT20jaNcN57YCVTrIdHSpHXW9+5MXarntpf5vq7PWuOOrEhmwgWaWsUHBpbQD39CkRa6f9hT/X
vtOiJ5BUwHhHmJvE+BCLtZY+LT3dzoCF23/BVNN+10kdSWG8fZxHFGjCicF8SSzvOO8WvGXtyNP+
XNHA58yBa+3+3J6Fz0/972ehnqbrTc3epAElQ3R1+ToadLZm8amv55qfbPPzACgQuByB8ym+Du1u
us0awG6Yq+54mW2ZJSCx/28sF9sCGV/yB7DYvgIE0fpODESYYKf1TIT/yPjs15rtR/aECr8OpJVO
3FbyCy2ZDvR14wzn4LrApAWpU/hVwFWlB+jYI9h1qbaLLT/1/yPqzJoUVbo1/IuMQEDAW2Zwnocb
orSqQBRBEBB+/Xmy+ttxonf37i4VFJPMle96h3zCXw2Ae9gjH4+gbsnMDq1TW9TeKE+nrQXk8py+
nBUBSOQZ+rod/8YHqXbL3B3bEw3L/mBf+1w++oOHZ7viuvJa7Pfp8S2e3usweVojxRwtH7v7pjmj
QK9QD+3yyEWmTuDfaAmtpTP1gClhEW94OySQhxizwPwab+XZ7ySykCJuyRHtVg8v2es7ZhyH/n0y
L5y7t2RBRpVK/+9UTqAWDy/JgoHMojxjmWX3U7OSW/XPkEKCWqRhu+epKRkVFMnm+wBSSOA1WnkP
1+PE9ggqO2AqHQOqsxQxNzL/WGtqh2U/w1wkFUYYOBKEexXvr9Tad8/gk08Zc6TAwGvGyRR4nvBz
BoEDs6fVzuEDxIvYte7AfsSY/yoBXzK9XVpPzSA4YpypRH52qH2FvY7dhoNJkrv4ODNwobDkA4Z3
mjNv/Q7cG1XL5N04QxU7xiAG8mDBtv2CMonWbI3joG243TTe1jQEivA978yXf8RFR4cDj95ABFoO
8N2AJiQi3gYT7g8Uawnl7by1HltAF0+yyGj0rsw5p3wthe91ttw8vdIeTBHxe5Q243QP4RF+2XMG
qQc3YUswBUkzXeJPBNYlOa1pN+2KoVSm9svPFuSbwJomNTKENh5dOjNiMl2fPCREMA3TXeLBUVIs
bWMs9FkebOaZ3R0eXxXd5TALyjUzopUH4ekeMBVStrg05u0TCyZ84uFqnaxll/YHpqQ6bOof4FVj
OVzfvTi8EfI8vW0hlDv4EQSnMHEy+5TbxawOWhuPDSterQ2orsYRPp28mHra9UQg0TZd58v3FzjQ
DPK/yPRgpWeQfkFJACCZ/vr1De5h8/sD0YJJTV/Fy8LcYLBtXwcrB7MYx0nM+cDWg1/ohQsSYtdo
pwJ2jrzpB1UqxI8pkIHfeB+I5vmGe5Mo+ZbxQd50dknMkI2rrzLp/pTmiYCdba+brC2O5j7n6kYz
vT5snCsRwO7Ha30mKxqoYRXcT69ARRTycKTJw4mOU4Rqs0MhHO+kC9ttyG8KizokDQ/yK8UpdRJU
uNdC818uo8nPbcIots0cvodFEYI5y4LR683aCV8cTXQYEdQHLdzxlzv8kBMhwhnJ7F3BLPth0BOn
CP9r9/KjtTwnviO7jLESgF2SpN6D0zHzUwPs1TlTeu0aax0uzKLmPzhTniRZR4UcwsVtgRzNJosC
Suh79kSD6TH6HOg2kHND8HlIrUPnvixK69f6OPfa0XxHM2CDkk3CBCg+Y72NT9S/M0wO7fLMSQ0r
XhTem42mGbK4mIVsTiTkILPdwCvoB291ms1AJPAT2JhhBoZOloF+zjZhd/h+3j2iStGQM83PHj/g
D60fOcNly8mSVeXfoFyo9ki1J7g97biyIRJra+y1LJ6o8R2GCdEoMZSXVcoR3rMxddBm8vwB47HE
qoHINiX8wXrM9pHT+ckMCBFK7ct/QLwZ280uCXedCSeWRWmVLZhcxsqmJtbDlOGhbND5iR2BVW2I
6M2eM77z/pyGIUwZRz3cZafwYOcxBF5QtBtnv9qLOTadTV6HZqdDFXbLcxmWPzChmctWsb1Kzp8f
eMGdH3LXF63fXvbjkwbvIHXG9r7lQxBTP9jydzm39zUrx81lNWZygoJdX1SdMbnCXIyS96RsWayr
iz34Zg39YbxYe4x2UtWc4AWK2dXYfu4kkp6stBCSkJeNFiKETH1hkSDsAw7ZDF/Rdb/8wCWaZ5OZ
Pl1NOqSg+BxgumBi2toexvZg+c1y/Ta4zbme0IidhMMmYXQRzCTupr/KE5NAh+O+ZxL3nEcgDVFR
XJq7zQSXmNZ9Ex1Es5N8C/vde01jzwkJ2TPhku0qT/igHMhEHLzMPOawOXwpJIBkoJrKPpQncJHK
cvq2TsoO4AkLUyjjydhhTj8nkxq3a6YGY0LOweq+ye1HCKGNqIe9wo5pcV8aPmykGVl0W9wDvCF6
VlsCg9m8XKjQdMzMcn+L0YT5AyRhz/NO2Zfhi52fWcsWYaEDsaAOlvKEyYZkcavoQsqZjZzAWwbW
nVVOFQ7szyxZjZbkK/08adpSOG7GgewLky5ntMh9QJrr42cACz/4zF8bvISiCdyhCPZ6zJq9fI3d
NJS4O0zGLVtbrBnVQLrUrAhYVxCOC6T4c9vcj+BY0aQ7qCCEYbGDg98dihlckBTThr/ZhRINuieM
XrpCNs068VWqU1aDHjDSQjc5/ezIG6BEySiryG0V908niK43ZCqmtH3MuceCKlQ9dM7mbRtT7Sli
JmA4r3oH4jcJ7jCBQpYcmgMBPkflvP9l4ITAoZbGfAfzltly+ljre20Ckyochz18udyGDAeH/cBV
166Si/emfV++5yy2KDsrW5CN5wSzjULmaRfnWMVaxa1Xb7APvAPMmMOd4dZQi4kJ+i2+qgXUu8x+
zHJXrHTvPdUGWmpY9JoPJ7YFWzzrIRF6Iam7uB4jslEMu5qq150kCOdkK1sMUsMv1lwUzAOd2yIZ
+gaFCYzhevlapuvhLGX/Re1px8hHWVcUMYfiQXMa/4wy++kQsTPcRdcIgmTmAPlg8QvbD5/237fT
2hjQshRATzeQSHwre8Izf19Bw2CE5bwxhClx4veGNUBO2Kw/e/79nEfucN9tjSMU8HLF9KbQ2PpC
h6H7xT7yxW5oyBRYfmG/jumH20DoFp4qbnts9niepINlCl2u8gvNHHkVIoGvgi4CPqQVvFQTbTs8
/oJQ4gmpgNKRqd594A1PEpL9cWq4eV/KvoIP7yGEc9/IBdDaQFw8Enwo2OYvC675J4TLyTb7KfRz
Lhm47w87Xd76Ijt2INs52wAyM2bdMg+kDUE1CGjK0ixyWsQYEGhMsEc6ylbzqzxsytfcvGJxxmhr
zE+YwbR05C2yFMjy/RxRU8FCEIKX2+nDrE/VFLsSd7wbIlbYCwnPc84FIOBRQ1wGcT1zyGb0VRtD
3yiobLj5pIUxbkJaJzOKOozHqxP4BkYmRwNoj2UHa50rjH2kUnCicLaQNb+2WUELcjOcx/5J4nWY
X3scTaGEvNnhSddBBrzCkBqu8Y/cakHDHUDPfAp9zSr8xO5XbW2hdUR/iLUZu2TSa6Lw83Gy6XOv
nxHfnTiftBni9iw0ARjm2KIIIA0keB74OiAi9vitq+4rvuIqkn8YGFp1GqECKi22uUT6QNEb79ST
HNuPg7xN5zGEuh0Sp7ReFqTEsKPw3yGsyxm9tXWyGR8+k+zjKesktfASd1/kxDqZhQekqS7GBO94
Yzb+INZgKADhDdIl7pcZCQdsjooaT0iRP4MkLcEcgwRPypk/BnacTiAxyuxBJleNxRvRNKrzJc4f
bB6ixiENdbB+XPDXrsFnaMys41lMILvu1E0ABTjaMjwgQ7LZBkCRVAy0PAM14nDNXX24D3FzFCFo
Bv5Zzo0eBn2X0+2nGTqcRlsmiIbHcyyUndsPP/jopNnsIBVf5YBLoVsG4t4JiUkcp1/LGw1l+O89
N9ujDhbRfasLeVMLhrTJPvyNYBZJPfeCS2l0x4hQWNkbKCFLpzo+9/FyHC+06cgb7Me6JX1z8ViJ
LnysIW2j7ps3irJT/c6mvOw+xUiGxoLbLkvJK9RjqqKCmENoT0eT8dtFtxmXPvnhVj9/jU2yYcGX
WbIwGYoWkZsgAId4G53vtcVYxWnjSz5Vbrz9rJCMsrsdz8mO3556TB3Nz0UNYGN9R0twhnhlMN1D
2KS2hjh54r3oq8p9T/D/m0YuLbylsaw0GqRISvZY9APOzCRugJIsYDHU66EtElF7qw664XcB3hcx
jIs92wdEteBaEGnTjpAVXQcUUbzK1T5ej5icyFOPPEGiBLDuiYXfc8IG8VA6ICzlIfuRwSiG5EU4
wIbQyK8Rd3JjZUE0lQjJ2EFNvZGF8N16AGIMU/cKyXQ451YHZaBRSRpQbj5+PyuVa+Ub08hHelTs
sRrhqjeqy5SRrHO73DHHIW55z/j4J15bZgECaSioCOPBTuQAsPTE4J6STZDHgEZbvODwJQIAStnu
0m8rHMZEd4KrzsvxiibyFU1tYoOXDdHqzgl01Zbw5LU6oH2KnUpLyjeqtmgScc2w6DmM1/CWR+u7
Mn8Pv8pC0HxHQEWKUPRdtcXzq0drmsO3BGdT7XbatwSE3NjHIIadocBA9rph2UMIxoQ14ZBMt6Ct
d4/u8o6smRRSzmjWERDjJBsQq2gbnUBYC7SHLS0xJMrcxS8P1hhoVTASbic9IwBeLQtUoJ3ULe9I
mXFguGt8+mnpjGbqltwd0ObbbDz/BMOFRg9g2jrv4GFnP7o1EDf/0L+07Lrp5+LMaGYCflbcfXOS
vecyWQLv7iUHPhmfpmVa0UdCQH/MsF8ya/ibN53+O1d8g5R2iE8sKDKdVPmEdphhWp0GuxRVOqx0
VaO1TnFNc9Y17HgV+UyXrGuxnYBJ6pZSUp+ZqPGLe3BrPIYTro6SaqmqVX4ZUJDog7+YDhhtNs0H
ME3CPsDQPxM60yB4JXY8O/C3SrCgnoQojxy8gkUqSe69aUfgO09kEs36+etagjefGALjr8EKRD68
oUt/dzbilw5ehjB/0s9Nh1UCy5Q8xm2IPRVq4ch9s1xj9gqMvX580RuWlwQozVC43kzEcuRLXxGn
jk00I1fEwISeTiU0FsKt3sGeUd0q5957o8hjdphGCwyo8e5kMTE7l3UYUgErEOG1VTq9b/EYJyQD
qam00Whiv5blfsm8vWJ9xeXgvtUptI+3Ha1uQjutB8lmZkm2AEl8nqg+NIFB67SVuaQeGjgqhaZi
q5g4H9DlppzeIz9OL7Li3KbMRvc/KWDjgZBQ35QzvA9yF8AYln85hwyCZw9ToYvmK4zfDuI8Vm4t
ClNqS6jw7pt/IYSZqThN1MLlirA1AtiQJH4RP6hOS8jqtVV3ru69tirVhLEhMyDQrgOPEjLeKnOQ
JgzjbzM6ERCX77SGZ2Tt7Pim5SXLG7MTlYV8pWIp7+JbUI995hi460cDd4TnpLJG1PwaBCja49Ju
H6joIQI5PXx9xYkolxHn4bzKteaNNan/kVYa4CdWEFDmESOi2sWpQvdf+YltaPOF9xia6/FO+0av
VIkqOcYK/wfyGRPj7QcB/FaUH+8ZjILOReg1H/68V3RGrfg8hFdNhIYNPclVHmMxyqecgoL1479o
023gpM5xnC/XYaNSE7yg64jkPjrT5d9IZbthYGLJ5EZmymCNhdPzAOJZcAUYSMoCndsunw74ekn7
pdHTsPo74959bxtKdjyk2J+jj4XJkB1vtU0rECsAOtsEFo4O3N84XEH5KLRZ/QNxh/48rS9uJcxI
WkejJX/HusLirbwg7SBLx7VtR5w4TVfgwVE1wYCn+Gs4KsINBp9yloCLcQLEr/3ue0wvF5NDFDkk
7MEeB6VI18ZgZRQmsochS0jt8kkoGwnVbT8c1pI3yCR4ckEgplhz5eX7oqyVdBZRkwnxNHIMVEcU
cy3FqMpiz706uocQOK68ZrDDJzNZXDMvwRweA6kHbRnxmETJxZNyhpbT/+orqjn0/NTRvHtR+13l
q7JifrrLwthxOEd6wPeM+PSrOhIOP/ak2mNo80P1KC/uAQoXq/XBYWq//OEdv52Bt/ugOy10YTtR
24NZfYq2P6zdq8OBaSIfuhGc9mj/slrF7X7ol9MRfOTBrSXH26YLgu1rkgadOz4zVJssGJ+xaEAf
hmtbtyQd4Dxa46K5UsLrPWCVxM8HrskG9s2TaZ1JNnEV5iyvwkYNSNYpNvSvRmt0c5g7tUKhFW2p
KlHCvXmL5ItPxl/Q56Bns+BmnxkE68yhQ0ifSBRGAX0Wu0eSRaYaX2J/0Gj+0dIeXt4T2hQ4+4Vj
qz4iuwiZeBL4Ew5hgJFwJGFqZZxy9lhl3mGph3cAHWmAvNPFCRUBWol92f1HmHK4+NdjyacGHwjw
3F4LiuAimrASJ08ihMBHZgrBx5TFRLPIaElj1p+gETZ6s6S3Y+XAQp9cRp2vsrel1sEAHTtl0iZ9
g5y37Et4Q+Iwnf4OM/SIRKeYI7yyargBdKAmg3QmSzCYxOqP3XVBkJnHRgA5qDcgamJE5EZnjit3
FCroSMyxZkqjKZjnI74hQhUeSwI2xzevX0ElGmGE0tJi76GYYMfmEMC4zzFLRHbeC/LM64eM5VO5
Z4HUNuk8rwJaTzlgGonl+6H7jri+xPPYJT5M7Ng+czz6+FZoWtBmY2pjCVA/88dhPB85L0zvSkfF
/oD6BDDFkmhVhJFF2DrwL9Lj8VdGHchOEgHtyIpR0Ai9CSpY7BQdQZ5z3vdfRH/67gk4uKPZ9Toy
TbNLiTS/3HeYAtNyXulEUpG5hI5xcOZ+eI/n/RyFH+VXeaBwa8Erv2nEjF8uys2+s6mwWbd6HBSH
056VM55xq0uECIjZl3WS7ikeLhiYoFsisgP3KZZ3DL35FhA+ciW5Niabl0/t0vsV4wDUnTEimhnP
fRbAtGrwMwAe+XxgCQWgYAAnd21B1pI7KKYlOjvZGr2Q4oSKFV14Vj6iAtw0FfjcsJxXy2LtY+68
OSkUUPt8q/UuAi1yVzNrEOaGPwg72WZHzd4eqXgz9F7RYjRiojKfLJtA2SSMGAQ/kFKBdcRzMDUp
49doJfm6cUVO/eevAnSmPpvzS8gWMPpDXQTbHwHjwEBuFRFk6jw0D2byExCRHgOGeGjr2JqxPYkD
dlM9aThghhRQOsaXYPQR8y8Ug5f7/oZ+IU1rAqRwSiEZl4aNyr50FPRsFjq8fGibsjWhfzfwaf9D
A4GGV4umq56cmgO9GzmdvGgRq0HxPPJO3oUPOeaDfZ7mya2P1IsOWbSHg3vLJvK+m2M4JswKBzsj
prYSUWQ3bNZcmMMGpl8AFT7tXdLx7NuJeHFvXyAzIU0WRxqMacBY4O3fyMn4Gg9NhWJ3p1PrXsG4
5slEdcXqutXWeenKmLM/oA5JwlqdpWgVfw18Qv2GHeQV4XBHH58IRqGyKsK4cOF2lPfFkGUUroYu
NNihDh1P6dfEA6DzZXSWwkfEWIG2EEbEQrhQqGuxj2zUhfTxtCaoWXsKtg96NZFSoBB1PkwXyhA7
g5xIWxv6k87oevEQvW4chRNOI6nzsbwbtPu6p4k03pKpgCVPM8LfjdrKHY3hHd/ZFWC6CgEA12Bw
gw4HPRxCqDl9PO4/NxejRQNTOj0MMkZPVcP19YmOxhgqkbtAyi55e1LjX5hw7Z2Ei9eOJXrE+ghl
wgBWxKI+wUIp8QXpFDoYRC++YKbce/EVNTjxLfEJfcLPYKEYzRlK2K1MtYWAwpJTCywSWzIbAHqD
xSKh0VF51AqVGsJKwzURwpoaB4jOovseXpM8OtQP5rt29qKgipKfhLTFGu7RLWWhgjMNAS5FJH5p
cAB49uXiDZX4Np7W2jwGk1KyFq8DNcwqGuQsfDBsRjFm49/Q5HTShvVmDstzDDEffYzsDMduTUUy
dglVv2NMqdMj8eBg8IWNsIAdYxckdpo3HIFgAmI5IBiQnUZPJ91yVSHitDq8dGiEUbdKyvBRO0Yy
62sPmWT/Dhs42RX2eZiceFk1y/F8k5GNBzInRPy4TBuzrIK+Dm/g7mSH3Gz5MefOGOa+QaoCLQ6I
DDAyZ5VkRaGGvmneQyhvpkiXtRfiTlfR1vEk0vDJE3Fy5PWkdHRM5SkB6s2k2I2b6xBnnsLsq9mA
mW9HwM9oYJERDn02CvIjgTVCPdnAJfpA6RIh6UaHHZsJj13Dnw7VLgYxWzTHPSZny8bw5b30dj/k
ueHkhsKcO2SKPinfJ7pfVdM3u5POqUcu6SxdWLFhw4aOBsEqJfJzUk8eQDUfEdScrOqRp6AQ5TZm
tUJTyJU90ItKZ0nnjZajgfmrnPQtpgiehF1jNEtSW8qCZ0rvTl8MXLz0eQ7Eezq68kWGonsGix4G
8OdGNGBMdUX8HFb2lBYfW5/ic4+6HSlGMMSjJqDfyrH1oAAVmStRMGReRz7PNVxAeMC8DvEu0uOH
mQagehRAcCSj0/hjoqlbIcHyMbyqrCvV6oem3X2CbMCA45UE2i1sbyEUt957woNnDNL9yQrCsYuA
sBXm2TMBKuRAUz2v5X2VYbkQ9iOn/k3HpgT/2gRJiJyEVc83aMs5eKDH88+RxPByynDdfTaQ6JAr
ImSABgxFkL0wO2nUtJVgLhO9hX0XmxAfxhwbfGF+PNOd8fo6FiaplExgelTlkpMsn0tIHcUyWjE5
ebd5dYYq874ADftsgAAKBPjBas60z9ihf3EU3Ob5EOtj90YxESJfAearnW6VblF53W0322EfdYFu
o8ylI/6+pBy15P1iw9DQYwOgyNe39BsqPyvCXZmUYKN4SOKqx4VxYcjA5kbmOm13Nz8Nymk/fbpP
2clD+asMkDXLIejb5IN3FIKnAJKklq9TqLFMx+9AZLDDLtPnJBJ+Q/imGKlxSQQ0ecHm2Q7O0o3W
ZLzItqov+UqInW7sUbcbU7T9+ObVyHQVn53H4HZK++8CjSQkzVe3wpw1e0xGiEQgcG5eLM6QwDFY
x2Frp5PqQ9SdGe/zL+FNKr+sfP/6NTK7xfqwsXHzzptziSHUWzBOXRJ5xzjDmtUM8rieoygX5EmE
7CPgSNowlBqHZlPNbji3neUf9avcfhrzsW1KW1nApNkYnuLG6xKl97FZPIDBLQB9imK2GJrXX/QJ
vNnUTazWwROLYl0X2qoHE8o3euEfWBMwM4wlsSH9geEpyZNFM9VxRreLE3TQw/PU3QTVttk8l1nY
XLC300Qw+W1NjAVXk8TYPXHuwvfxTPqG4t5pB1gQcFzktqY+GfqUpO77Sk4z7nujQzQdHkp05hiX
oSEJEs2DbiujTro5deWWyxe8jiGGfu8pLLpy+QwujNCMelpIL1Rsa3ljxIt3HsX46NKni9hwqoGZ
uFSiQ4EBR6lz5U7EYRhNdmob3OmHHs/U0eNYTBpWWgFhas9pqoXj9vpq/Fvjk2KNg4Q0nNw7L04E
v3EE42STHlNC1tin0p9AKkvC1aRYEiELTkpf8QJaiXATSzNjw5p9wh8F6WAzuXNXflaZxX6WcNIp
5KWJ4t1Wg/VwLV+N0/PQXCDx/lPL4Fo6vnAXQm171+ygwYzkpwvU6ob1ESsMsSHBgjuymZIFw/VM
iXEdTah2QjBSISRNbCaqJZwKf2y4VAAdSNobwr3VLORy96FJbt7nnwnDYNvNyHVhc4aMuwGZhLDJ
zXqRQiPMPeljwuieXoRl5Nh9u6T4Tnj3LAasBEbiQ2mwS5uSsIei82YCJaXe6dkh90G6QTa7SDYj
kw0u1E8/Kb3L0VjTwAR7FfABG1rACVW0TAzAskAAWIlwIYCuj+0jNEecsAEI+guE9qfNt+iruL0x
WsWwsaUzC0+xZMrpL9D8HfY6Bv6pN55IWUqYfXWGzuxSASH+QLCxVwOq0WszWV9xMQmANpeg7yVo
ton5vT+aJzQ+yX53d0+PJv4EMBA0tuUNjsIhPQ0lJEPBp9fp37cs9wdchDTn98NyVHp3qJ6HwZLo
lE4Ln15KW2XsZyc2LM3vVfcwh5FxIrfVP/uhG41ASCjOjf7syJVtqscMprHNth0l+plW7xieS30Y
smedq/PRKS0yZE5O7VPYUZajp7EyAiJTbwiTLLUVAqgG2wFFN2gbObOcTzF9smueGPXtSiQdm+7w
XD1WDf6bMA0ku6WDzMgxzGzRv1wqpl6la1ver027pUXsEgr85xXMMKdjy3KH58h7PfzYVePpA+eN
VVWPeWjA9kfnu5sMcM1djLxkrXvVGNtMOruyPwjiuyv5t+gETSWiWxq2OGL/EOk5xPMXCeVFfXmP
+57VWVu3E7rDlIqGa7DRhwN1iSUc/0n6sSI9fK5Gu5G66lkQc3o5Zo4FDtuX2wxRB75fsUva6Dgt
wcT97LuubPUNauCPoo3yItHp6/1VwxilPklmEY2M1jY+G0XeYiAv9chxxvMK5NwIenl7z0/Pu1/+
Usm9W5JaknWKxaGyv77pHzxoZ+IFQ5/vWrE1g+CLrw7k3gC7RYwI6LidSOsED2Ku9TDqXgMaqy5N
RlwZFOv2LbkPjr2PuB8wOj4NuATbCoOUdf3EFG0P5w8kmnCBe8gW8r2+Bc89fXfJuX2D4SRfH8yA
96piPXQbYDbfFruO8Ap6v9ad+FWImVe4TJ+5DHV+MgpVfGRfaD93YKaUCOm5kN3MhW0yGFn9htho
ne5KdYZRQjxt4TIcGEDYnv+8cF1aGW60SH+xIuMCJvBXnw6fYPDaP54O3mHylcCn11R4zazGGGrS
SQehFTvRhPgj+3YsP34yId2KyOZyrXN/QZ8+309jw7JelQ0TooBdgzIGflKzr+xRaRoRwVQeDbB+
ztacj3uUTlHsvKSlklHjjFHOvObjElTrsSv7RfmesjvGmPSDKQG9k4+0iPB1lQAvy+8R69zjERTF
/JmLXF6GL8K1xOvQMEqUZ5GwZvnqsUF7YAXYTZU/7gh+vE92RJTa0RxXN+2o9AjTyLted9Lyxl1K
0N3+nTPh4HNKQZWxv8MPnqBb+/OXDNxtoskd9grjH6+w/Pt2xOxIpY2C5mpOMB5nU3Z9M32qKFle
wMLeIF9+hh63UH7NjvBqCRgpB456w/7fS+RVhyLjsSHXFOyIxt/NIPf3rMXr2NglzVdGiVBsDSOI
Rmwul7m2rh5nEMGYf4LWfyYpSn5tQsRHPT7fhptaQx1TX9ru0Kr74edL0uHuPXaPeDFo1kk7jSPc
A/BEe6zLftUkQd1P4Z7k/HTc7vtmmQ/2uoxmBYHMo9+X2ldUX+UElgfK2e67rz7mOuFzv57g9/2l
y9bqcCO3CLxcHLiyDPObyG9vS5XkJVJtdIf2NKs3fGxGWRU7byi2hHgAMBDD+mG75RU9sge3v5Gx
SyxVoFRT6RWAtKfaRO9Rk1oV2JTsxUagQfhIZzq8NEsBFdOZHGwSWQbgQwPykCB2CR8sXRhb0T/B
DQtyAQeFAYDTDj1SJXcSQMpTS6w80RmdnbzEt4IzJs3l7kqzNiYGEU4E9FwC6kn3QhSAFzPd/gcL
sfDXwqzn0doDIsbGjgTQOQz1DrrPHptiii4YFIBaRFQ6nDmGfYIMkFaFMuVLNwA/M5u2S9o5PW+E
VUe30LKDDnMI4F+9EzAQIA+gG000ARxWv6QqkfJB+0b+uAI8pE/V2r1mKzgjDe0iE02E6jYFpVJU
IvGsqKd2M0vqoRu9YZdMC532A9BYZ5fNvodT3dl8KmI4uEJ0Y8BvBxY6hl5GZ+vQkKKEkFxNmxI0
VwLT5uG7diNor8MJm2CuQZd69GGpskYR8RBuOvJg9EoNKgaX6j4dTLo4fCU+PjoYVFP4d4MfRd5F
yuGDN0RyeoxPwBZGu61lWLnL/rEqPnvJmHb68okZC1SAdDJefwxXxUiaYl79AnxIwBjRmpmj3KaZ
TzYHGSM5WZq14KH0oJyoehbsFdi03uE8ejkxGrLzOSBMStD2ooGnphb1AaA3uryE5dgrWBo30g9d
QCoYnsgm6iVq8McGRwv8q84zSDMiEP3mC4FrT2NoRyzULp4RxKPRwHajQQBw+ZwAFcbddpQRPTDy
83OKNvDOiRgOx2IBcHH/IDdZ5zMsGyZgnXA4a8JbHAx6bsCi0NTaIMkD1K4vL1fNn4guKn2IzIt5
dKen1hJAm80XPWsCooE0IPfwBt4lGfJsWuc/zAyYUeI4x45hYAJv+xUoOBcKNP55qQlmhgNxghMA
EyGipx0A7TXhDV20hw06MCfgC0vcitJYyBgQHyhrIXItARVs3GF7CkodSS6YazD01MXz90mvnOzH
Z9gLz2oZJzNtMWbNvz+ZBNhTJ1p6Vp+iqc5EQHbJGFIz7cFZpcCiVWl+PyeAuyTOgza+oCwaqM6F
Kqj+gQHSBgpWV7RlILyi7IFM70Ai9d+4EHZYqEf6uZXW8r8m7ekG8MkGETDV0usp6DOghJ6bX+9h
YBDAJLPBg1noL3nOntzRZ+cUcxUH2q0BY246GeSm+Q4WwbqjJWJ834S7Rryjj/mmbzNUT7AIaK2X
6RhoAXIbEkxdwmmOgJR2Fke/I71ysEygRzkYhBXZvtW1vQfZPJ+/WClIkCrm2m/xdrr4qECqap/O
HdpcTEkVUGKZKewYfOLhIUIzjo9kXiUKSn98Aq2eFZAGk44XL4Zqi1iddsgyhoR+xHoZUqQM46M2
oHogUgWfJoTDa+2OiBYgXrC33o2XwRHRWVnbPWAbai8qbSY5mk8UM9hDYAbVI5ehOsfFF0wcaPGa
MqRGuQkG+u+HYGflbz2ie8V2p6R3hSlZEUihvukym9wktvvglPLyReufSZPcicOYufmPkgF69D6w
MWP2YJ/EmTHcohsaMDWTWV0OvU8IPQvncFzrw+rKtptV4Q7ac8ghxFAHfUg1RYEk6hHwv9OtP7BY
35evLb/fzlN0RtP1Ex0hhDjU0Sucr733nmaXtokHLvC++s0uw1YDY6oF+DQHmGxNUvo1Nvg//n/8
BdENdoyNrwXQE7rpj5DHempz+omWPcHFf+Ysu9hDOYQGzTFmdCPmtd+yuYQnYUkMT7DTmzxhK8at
aiFGSOxrbnEDLf9ib+hb0q/kxs7O5NpCAWBIMxlABmLYW9hwkH1C7IvQ9YK15iCpeUDoDs9CCYkQ
lb3c4+WgsETzj0WUiV7tTmQFe1OUauSoIlsuFkK7dw+HbLT5LX75//6l+C8UQZPX7B6ifeRl4s9/
D/33dEUABZWnkBjw9yrxyv+9mq0wx/zfS/jZv0cUX5zlHiromGkz8Qyaq/wLAfn/Xqv4io/AVLzg
+fenOPz//52JtfY4qfgZCBPPUvw/z5XaE0cW7+S/l4KZhg19Si9DVCj+HJJUREtbX95wjZUf1xSp
LD8SJ6g9Mg/+fos/VRIrxP8LfqE9PSi2eB7vzBbPlXZ4bRERyC/xon9PrT0JJ6/aQw3uFe7DBc8T
D/7/Mf978j0UZ+Qz/J2XDALO9u9MClviwm2WzbJwM0f/O1/Bo+LnmdOuxf9VJ3PAunkzRHwotnhr
BvyVv6PBV2Dmpo0Vgl6ojnhcdUBd/vcxao8keU+xxZPFBxEHk3a1R1Qb/1Z8cWjxHPG2//0pntts
/j1f8Wmv8pyKx8RFKXiWOLZ4VLxOPO/fBxCvqtfiGOL84uPx9IwX/Tv5f08UB/x7k1xV8rV34sXt
ulmIw4sX/vvk4qf/Diw+yr8rI3gBu1fMivDvinDypTgNVzjlUig2rUYuvnhwIHAXcXyS8v7OID6k
eECmgPn7y43PBPWJl2MAstRd2em34iV/b5hP0a4zXqKifOVpGMcRFPH3iv/e5L8PIf4Uh71x3hIq
2d8hSfjlx+KQ/05x88XfPlu+WU4oTiYeJbKA71tcWPFJhwwhRvd/N4sYbuLX3/ExPmDY30KW923h
FA7yO373axRNIHA3L+a3JtZ13wiMABEnrmHI6BG7JosG4CqbiZ81ExrV383EIORMQw6YHlSbGezd
7j+PVYWT383FI4WJ5wnCR2AbYilM9nW3zFDb292HfIwHL4m9bjn0KHu94lfpKLwDaBKgsU8XrhpV
XUHQG0s5t2nyfR8A0e4f7b5D+hLvajg5zKRvH2miL/7UguISewj2PQSJeN///y+ouzic3ghhER/u
5umO+IXbKqcS/3rw6L/H/v2EnpeH0zzwFX3zcbWUkFj1X3BbKWpfGB/LVC4LaBsjygYeTqu5ZPzm
ybLIAqb86mWXsGqRkAAuS1s+sbSghIeDMN4RJJcdpWSt6gEEIcP9zKvtCzKtRTMnhXoNyXdDv1gJ
2SE+/Za2FlQ0tjwvk5UBlXY/tofGAYUojFJtSg5LD0MxA9nKVvk8m1VX7GkNxWH38YJ7gpc1wvBN
OfOfK1j122ihXuNGUMsE85aA8jPYQvmivDfb7WsxGKBHYWNsaZf/I+k8lhtHsij6RYiAN1sSIOit
SFHcICQVBe89vn4OejY102UkESYz37VMkRhlWrhKehlNMGkO/pIEoU92xzJktYCuI1qUH9qwEZXi
bWoegrZA2uwlXx3N7ez3DNMZ6kVOjDnFbMzkxBOAhAT0k9MM71ZsuQSuMG78Da/mEbGNoT6LKLef
kzUHnhaiSYkTuXj/zb4AwfAeClEsHsnFhGUsx8aNESiRiV2cO/GANBwrjlJygVyrsfvaZloPSIk3
lgbKIGnLuQBaGPKK4B9kgwqqtLfGE5lRDeVwhCBstAW64qzBmHYhYDv+ZdoCVDDSGfFpDD64UwLZ
N6q5qvf4l5fxFtBzg4ieEpDQrX6kawtQ9KPTJ+L9I49n117hI9J1QBshuDQKnRbzlbyPn1xa/Gmo
yyHxZ56ZbtslqRYkVOCqM9EPpXcEgvRTtPviKkJnoEI9jzfzWW+s7XAvDt4nX2I+Q5b3HrOFh4Qf
ZfqWmLgDsrhNurfuI/GsnEJCwsrGFezkukfZS3QMMDu4JBpMCrk3TFJUPnr78kA4xVrdqhf/+mOe
9Q/aRjS3gDGVV/MXpwdtZTnlYfzHoFp/EdDdoy1/9Wf/Il37JxrBDK4bBGZ+ZJQ/zkiAAiMn4cCQ
59TXPBL/yEUOmuMUP31j32CEoL2FGapgpFhXCgmwhPJQYTx3YWzlD/4X1QNhqn107GkpRX7M+YZH
QwSAzG0UUYAUaHKgBrsDyadihGPdmc3TsL3XnmAycnwPYo+KB7EmfJiEgYR6C2QUAOjIE8umJG9q
ybRC/Q2JKV8A/P47foMUE77N5OLP8jNWS+SRKCY9Eiyv4WH4qUhdso7CNX6D2TPY3YhonoF//QvR
KGdfhqGK8SFf8a8ZNojVmlPl9A1zE/8Y75a05OsjWJ87xrof+GruBt8A/ugHPD/lTAxOZVvX6MZ5
d57RYDhgG4hy6uHG+bHiw9wFg2gPAz367GJTg3b0/QFdj/IHcjT+zqRWvhIL4rmR3qx1caf9BESI
aDZoNydZcBOfd9mjSRIWEYmaEl268haiNWrOinT///8ZTaoVpp++W4/IN4FQ0CJxoyySOFEcN6dM
Wo8Up5oAvMgKruP0LKPdoG81ZT2rYQx0rKgYNrLmHxkWDXwmmGwZzil+gfiB6qHayITX/gp559dh
v6bUdaaEUPVASBBCTuo/zmeKP+VvFGIBtwCRmL9mUdS7TdqeJnVDDi3KsTL8Z9J8gNLB7A4ekxwr
JioHbjx3Uz8PF3N4dsOe/Sx9KskFppSTqzofW7n9CeQb52Yd9OqAi2DWEtHujaFB34/Rr9jR6EVk
QnxHEUZ7tiXyxc5WB5oZfrTAoXL8IyinltnVf/OB6O7aiOJKZcDt5ghmKMZUcD3WzOYrUl8AJOwc
v6BJVvhZ0wp9YT7yN6Lp4vcAZtVPnbRlN+hJuoUy308paVw/vAnScTx145KFFOsJrS6ptFLaVaKc
FMvmucaNIKJzLHi/8jkPbqZbVbfW9322Dw3H/PClXd8eRkIbkJmz7wlX5ZpUN5/ACHz7NGl/8SSq
g0ussF7cffXGwq1HOzL8esY69RYVNh26iyGIHMLTABZ6c98iNegR4Kyhz/j8pF144rPvN3HAHkaK
VY+9l/cohSIqt4V6J/9EBFPChTzB29IoeiPIQ4eOZx/FIW/uRSLGmaCTS/nmFwpNfWALbPXWx0hn
cLdCHki9dCNZSyLVeAwIlWXjj+xU/ZwDk0U71fe5FG5KFbdlWoq2SkenDniiQlbKMVJz74sXY5xV
bh+tsVfh086oldmpeB2JRZPaY5IeaAEq/f8EF7HwRw5G3KgItcAVyfrFN2BrFok0s9Me/EfE0yYA
K9pzDIOx4I8YID16Q1iLANScHLRxXgyUekN7WupdUTUiWmN77Ka1YB1zTFTWokl3c/q/thuHY++j
TexHRzCKi5/q6whBd+cAYZXTk4rUHIlVdZOaYNsW+rqjrUJJdccKs41epDf8JoJ6inCKq7xDoiae
+J1ouPLNfB+jdc4arCSvEdwhAirtEoIqm3BP+DmBLkJQQ6TEdA6Trj1E5aWPoq0Wym77FhTjCgUd
tLMFDMhO6X0UPmytvGU8Fjr7c4DsojLLq05O4CYK0ZLQmoHGIERyRkVk/GgA0fKNGhmIJudSHRM8
GzO57oNUZ3yXJIc9KY6AbFvtHuTnWlpZ3m7C/le6Zcp1riixgqbNCx9Wwd8PjLvgX2mHn90dxrXA
OcTsllLd7/uBjhPSEkbjW26Wnvc71yi0bz18cDMEW+Vg0FVulRHxD8E9mnAadFRlNZ3hlHwMJS4L
q9tUbcAILK87wgTQAzTRLs2v3ItqbnDwik02eicq1Y3mIRYYDfxtPcc4Sv25lT8Nz6RHE7tFvTPL
lofBW0cZlH8C0ZJYEDXjBXlXg7paZgMzxA5N0y3wwAo4UylIrHAkVdojoNACMVKOTsBsHyqK5Ip1
KOAH0DdhCySg8RNJ/PxmVd40ZFlNh4BRUb977DFNql88Pqo+lhSOxiBuyk/VVZSAMMgn3wqmiRBj
a4+hHTNC9KuT55iVWyuLtxMG8agdjk3G9G8SelGXf5q/EzkSjVl9TEf/QxLssaZ/LB8RhkjDVxBF
n1rnPbRC5AF09bbYFWp0TjS0ZXqZrFMUbSZZV/WxaY2zJfDJc8/R6vrTR0gpjkslF9cDVarQMxUy
T6n+mAROLT7DePGXdTidgxK2ghwHU3a7ZKXF+3LoV1Ky98T0mSoc4IZ6x22i3gfLq9+0LJzGRe2V
jxSMHBQuJX1AM1mxgh9RjMTdpOTsAGgxFHE7NMaPqZo7EQhu6ONd2c157M1jjCncaVooFeC3NndL
gos0Kd7FKuIpBEWjem5x1XNqyzTEb6JhW1LqND0YttGyOBH14YmbVrdIdLROIuULFoUcvYysCXwf
f4jccxzoHiHiJgWn+dyLK0jmurO8c1CIziElQ6yEyWdIQslWxjiu0mYdpa+kEjZj6EN2kktuWPdJ
yD5UE3yQEoPJDmswMhHxGPOm8EBiLqpYOHXcKLJ4UwQYft/bFCW2gkdZNWsrl3/aiD6illzI0U1z
fHEaIG4Sn+IekUPfcN7irge5tY1bxY3lxA5As8Y/P7h1wlLOBFcdYnr9SBOpfHvUzJ/Atyu0rATV
o+6s8RoiFrL4je5UU8mota9c/2jxrk7AhoVQO7L/mwyBGybjVqcJ2kQpVLaHxLtphJxz9NMTbVMa
IWBvd5gSIMyuC8+CZuxjJb9WxWcCfGj6zLEpBecSyj3DidSOhkgRx49f0IaFsSFLaTdPoqcVCv/6
iPfMbPZCFX+l/rAZM2ZYISFvWkKfnBMN2LXz08jyPCTAPpZEBhGv0UQsSwP6HdeOoW6bmDy2TFkO
HEbMIadWlXIGjsENJpcE4WjFObSGOvSNn7YlqbIYthwcaBU45/5TM6hLJQgrHA6e3v4lkCPiYSCO
aX5iOwhpL7WLnnANS3EEU1zx/t5okwlbcS3ooMQKmkFtWmUaesFyG7Pf5Sg+cv9G7ibOJaGuT+2A
9txE0IMUbkT12+d4kL6BSBWdvqnAWreqvMKrOFocZ6PrSc1YlBEr+gPkfRk4CWyzRl6WtK2ai8SQ
12srwwg2jXCIp4tlEKfd78SawBSS0Y1TinuJyhzQMWnEqKr0TijCjPmU3prCo2chl0GTuwEDLoys
T76TR2bOJNl8A0MmLibkKazfYibbQhgyQ/LRF50W/8aoRCPiYHksutpYDPBtLUdbvVW28yo3mNE+
iaFAU53uahwGh8R4ZWL7EPTxio1CyPXvRMHGX3m0ZMiiqybZl79VNZTvOeKO6a5hYaOMnFmMhUYp
uBqh6lQtN2CI0fB2f7HRnn3k7RGvk0KeQtm+SM8C5pg/AmBSzkqW8Yo1PeXGDV7CfOSKvMxQe0Hq
aRnS/O+461yYKDUs9kOX2l0prAbDd7L+n4bLOY49RMBEgvbNCqWzWMhQq+geCdiaTxfqXdY1jMYC
ytBLm1ODIj71mNF024jo7gc7j99Bri1ixmuvemOGC5KL4qFQ7wOiMFLAju49VcHWDAU3ssRjDcwR
IQxRWn9d8vCwGbgW+3vL1ReBFnwOrFMxPFUfQyQDrToeeopei1DZ+aq2C2tAPONXKeWVyPDeQNjm
/V1H4Jn+U0x/rzSIPlj3xbp0zOpuzdm5akIuxqqNFYfPYMlYhrPxY17W9TLaDiTMQkqpFETkxV5A
W9m21xL4P8MIOPyNJg15lJZ2+TFO8h+LNyxgUUz15Fxa+7z7iaSAvsif2iTaCZS7S15xFZ6mqkWq
IyE+SPz6p5ZfdauuJdFch8VOU6uadNeYg2xIlE3Byby65IZ+RLem4gwVQT367CiiC1uk1VuSfWXV
StrOaCG8RtrPFIYBZAbpS9RWoVnV0PzGSpcuPfG6DYImIXZV0TVNLBylcJ4yCAsTC9CWFgCNJvI6
xTvStPCbWwWlQFwzjijbgoo3Aik8ecuT1xOEGuqC62M084/kGvXNXh9fXbXOnagkdnHBp16l2ONX
TbTyogcBtWzsJUJdzjq0JxaOkaBJZea2hlVIYXHBVGwmv3UBTFgZOOZNsXRCAPIKpIrzM2+J0p5S
D1qYly/kvUgwaCfbeJz7osiprR9icCmojctFDtNQzTqiOB51pf2upNzRBWWhjOukKO+ZAQkZRUfR
2ivokwocjDyQ8GiD02mPWmgeBgVLYXVuIKSyNtlOI4iTtfHUD1Uq17p8CESqIg+SGSxV5t+koozS
1B+cFleaL+4sxd8lTeGY8UieyFPHHFVfTT6LDAGnE/AXShsDMwOGgERxDAC3zA3zmxwNlLk9RHb5
CApQ4mcwLFppWu5fp+07pgspL9YiOQuiDpQCkWNSR0l2ZDo5UZLvc3PGqGY5QWOb08gVthg4/6yG
LkXQrEplm5LlfWShRTuwNHvohboQiZWRuYo2OW2T7GoZER18J2csQaYiypAcFV24PENolKNzTJv/
M2iQQElnMVI/5ZxuE42s3Rr6dgjXJsN8lxOKKWXbWEtWfQ+zFKsH02RU5MJbyrP1CMG0WGiocdFs
T0KQ2e7GipQGtD9jqJ8MJSeaoL3CsyY9gWFp7xrKchStjcBg0jZ/VoH1FL2+35IjQSXvlu7BhKCL
/K+aBObXwa6UYR+RXVkm0qkTDbx1nYGnvs4JvEQd55vbfiSFqxduVtJ/VRKZZDSl5eOhgwmb4lrm
+N0fAnZopPaJCpM+0MCTrkoJkVE7Pgap5DhiQWWGprX2hYBo75o9PvOYHEpxJzG7dt7dVC+J1OFj
gaAKtirsYzSyBdccvY2DmqTErIqPAQdPQKAHe5YFOU1+s9iLTOMmsk788Br1rHjvKCP3tHot5CLM
Kgt6UmLE5NTO0jw/9aKZu2qGqWSQCXMKMF3W3/P1F6fpMjY3NS5JCUECaTa/XkzrIieaJhH2iYbq
p2dMb7E+Ip+3xGc88uHHOys9wQbqOZjdnWgpMv1PkkxnYofwsPeIAwqDeOpxY2S/UZus2mLvIYQz
TAKjzbseIelvMs7nw8Uvvq3RWDccixJRRcaaxYpt1ey2Q7MK5GATSf9MIMAh2MxPjT/VrApxTqpt
R4Il8MQYbiP1XmeQxRmDaqhs2oyyB9kgOeA1qDX9R4D/uO6MT47qRO9SZDb8aMalahtXgUQUEJFM
0ktfRZlj8mh3mPSYPpYxkrhQvbcZMomyPozQkfB+xrCOaGgIRAecnAjh0BGrkyf/K4rfZNTRxQCj
4ADyyFID4xOi9BwSntkjCklHYsTzU5OfS9TI0kHir6befcrBdLphmZEai/ArzS3bo/sbolboSRiy
RqKGbZ2o2zpwy8Bl3gsDcSfDg8qt04buMAuAWTdDf11RGesxWPOmySOS93bvW1T20YvrgUsywEgF
2rrrqkGxPVpLs/hTR2VfAXJQw5f5L9N0LA6AsPBl/WuRMq5ztyMyeoYci6AquymOCdH4m5DC0XCU
IKMZ5oZmwATQwvBsQownyJRRAvpS7eR/BmLmDs/WUJc7vRnXZfcbKvnO8q9qjUNCflVJRQMkRpD0
osEKp+Q4stDNxyopR+59N8jRaUXEP5WCZPGV3jPSeOd9j+GgCHacj2iK//DjTx3pglDzMPLyIPzU
GZLIfwT1+kiAGKfkm1jq2VTFcVfsdkIc7NLwv+EV5TDxVJ5totfskTsVy5C9PewlZ+hkjB8N8El1
xzjojcM5w1IdtU6VJxsjsIAROcmqLhABF4yEXwzgqgg1y7Eh44979sKgafe5Ny4bFjNDnZaNCWpu
sL+o32nu76XI2ltBs/J9fdWUoqunHT4dsgh6JtdJZOBXenml4ZZMskdYQUElD8u0PiM/PkUtRkOP
jAq/JdJFZ3mv0P17iqMBXWaUNEQCXr2pWfQFlEkRW3+akv5VjHELqXQbVtGcJ3lAFRv6np1SNHPH
zRKPSPTmGPCQMj/KSoFVcG1J/MbY5EgSku4aZxW2XVXaSDn5sybiQQsIMKvaS4jppWCzUDVUACOA
R/7dWJsOEFTvry2CND/8E5LCmYBPxjbZVVRxDSFFK5j3aZT0OWivQEyiAW1b8AezaRDESCuEI47Q
5QqnNS6lytatYGdKvYHQrf6cqscUjFYxUY5PROaRO+HpjwBjWt/nm7adEdB812iksSmh048a6lqs
IAp5U2BxZcFCwUmaLB1pP5Jz3RhkxBqvIIX6LFYl3xARmlrt1ApXdRAdKiBWaeSV9ON7Sdwcq4wk
c2raaxoxWx4Afz0uBtRuxYwRsDl4fxKSc9lueleZ3kS3qk2zSiz8KQrGqvmhkMP3/AGzpl7N5REy
cu+eaYHHzJ7Pz3VMw111D5m05yOJgWiOSyErlsOO24qJ3aelY0lITXWEPSx++Sy2QEXJA9LlwjIu
M3tGbvJcJ9ev26IY6wXVadQKq/7NqqdVjtmIJ2tAat3pBMVX/m4+w9N8UavJxkyRYRBrp6NDYNLp
OduW6BdkJORjb9fta6DlIxQGztS1K+rkUiQtRmDyKVmWwI6wT5KnM541ejKE6eq/5qW9nlAp0CpB
6k7z0oBIu4qW85zagvE9zw3DRdbyz7xAOGiFZ5a1FS9fbCHr4NC6ahVaAJCJM2H1T/g6jilE0XzJ
ogUpBw1gy1Xgst867LFTaqwCsJowi27cKQ8dX8zbErWX2jwLOK8y/WD2ifvBJ6koiy9J6BNwGXHd
F9RihclC/Ouv0g9Eh+WQ88O7ws9m99coWiTNOiPZam8oj54YN+wj8dUDVeB9I2wVQTyHJX2R4LED
IMI4O1cuoLCc0xKkHX+OO5JEE/T2N0YRbFNTsxaeqhOjK3pwGGyZEAixFY9xup7UJV/2Gp35Q76t
Nd6s34HIcdu/BsAsNihIi/J2NpSBIAu+m8E7VSr5RFQvrmi0Ur6SszcueoSOabtPhJPvP4V2mWf4
jP9oWtEtbHcl8Qn8JUUQVqqqnTKWl1g6VOY6FddZ9WHCo7bipoSJktEq5SA5PbTWiO2dM70vHYSB
AIHpNHmnujjH/JWfYrxlODca35W5oH7+NySvh/SbYMLYVkC0d6DveM1xYgJ7/4TCLlObh77S1xkm
uGrFRjJexK0gP0J9F0ANUi+LfdAjqyNzOORyCur4lB3MyTQbcvXsM2lpV12W87kPWfGyou6L20EG
vfydV2f1zUg86G5JcwMH3wiI3aXcgJj00u3naVrAlnBK/gsjKfcEcVAv0fyjXoDOkjq4idpRbE+o
hFQIK6RHE04PjtUA/viAiHyhIIGiz2BLiLjguRk6tBWYhQVUK2NfJWiYPvUas/JFVj/G4d5KByrV
irog+spbZu02V7aVhVyz+OLmFOrfMGmcAHaIryWwed5oyx3lbYWetRbXtfLRNc+8OFbcqLo48kL4
c9HvLuD0Jww7z7CJKGBbIbvFyX4hrmonaPDiTeXaP3Lwbc9kmhGS2SGzXY1XbHr/UrJO9LnHNjuk
UBi2jhiSa7sINjU1RPhZj9yCEGGpzbcUFzv0aYvoPTsFPQwnPOTsPKSGol5kkM4dCfUE+uUR50vv
KBUjih1tTBrrURi3YIFzR26mOb5pMw+qBQm9tIf9R3ETwt8Mb/IWSNohTJ5fVWspdS6rHP5q8vkt
RzgVNno+mwAUliuo3ntY7jFpI8Sc9qCMK05J7+BftadEKUHzHS7kK88ZPzbi88xd99WyJgZdWxjQ
9hzHENi8G+syRqgjngKdFm9+C4LzAh+RzDWosKsG8FK5gn4FuCrIkPUBVkFLKhLz0KcvYQwJydYh
My/9XKQwbcBaSfopMIA0fLFn9N0ZSPpwpNOdjqSBJb0/4e3M13gmUDMioGdVlMu1oBwo24WiIdiL
HC6GBvZnKBVPxe59BNeFmmq0zUgEFaVl5J3TFEIBB+d9uEqOciUtima/KC8QGaQE4EZD3fufL8n8
jrrlcJs9gP5Lsrsff5Y0N5/BCbsZllpaKy4ijCzealTxow255l/aAwstgTuQ8jCVITr2HTfiEMoo
TvlujPlsjGQQzZqcNz+sVrn1PSlvvryiGwUfHfdz6FbkOhPyuIZxnHaVOrf8QqPlJIF+hwBS85VK
VhhxXGhb3JXNOTrxnhEegkhw+lTn+8EJCowGgSB2aBORMIq3T5RSc3i++kU7ANHMNyhS/Gg/HiwB
FjqeLQ1BC1sPVuI7tqnf6IaY8EAkOw+VQ30Ar22AZXfbdUdS/Mn4g/ZG9Q2fyzm5XJMetqicRHt+
f5I55YYfJJDwhsWYu1hRcax/koi0jvyvfhYryBsotF862FiLMUUiwv4kAoEwvCtSaNL6pFX0MyuH
2oUAwIRFTlhNx1q1IeeCT+TnsKn1XpIPFL4QGa+50QWPxrcmP/vmprTU1i6K0RXlZTjtvU/Sa+cX
GECktS78WuG3RTupMmwTCztyyXFlokY+MM5AvPTQ1Sf0D4N3LJmgP9tf87f+6C7EH1TXJtl20xJ+
ixHd9enCOOfJ3ST1r7vqjYOrB81KeS4DIjttYdsqtt65d6Lelv473acfLMtMhWvlYp4p3H523zis
qm8EzcbW2xnigWDAolwWJOrItlFikLNnPHwR44bGGXMdAJ21lcAO3IEksUQtPZA9TDvydngwRRSP
agvKmWQoSGh3J80W5Cozllm2JT8JVKQDp3WwkoCIB8Qz0nMf4kEAW/V31Te3K2U22yMDoqGMeEny
zcZV+4U0YRFs83pJnCU5D8HDDM4MejFP4Y1kp5HIOqKkCFtDU468AR3AVR62HAZQ4KCkqH7K39Hb
zvlGvUtOVe/jz9hG0YlMpFJYoPyB4yOyAIcDc7D6JKeSZAG/3WTH7VCu0C19K8Ln0H+bv9yVHI6I
JMThJl1RlMSswcQrfIQHyqaovltkJ+INCN9jASEPzy8/EIYoL5OX+8+C2mEH/ic9/NbRZzu3re8w
VbGHHKdv1pQcFTKD7oSkm1QcgjCKR2DacW0nFL50S/M0PvVNlW3Y2mfFs8j9D9YJG8G0sN7Nsa9s
vt1L2xLvIV0MNBjC3kQ0I3KFNOOoQffAOpAifoXwG/PDQMICzD+xM8QJfc5F8fgeEV2TWSKtxnYj
N19lfZJnM8BOV45VtOxxEuaI6GFcdFzgdoqTTVE2nbJu8JDg/+uXKJDRq0TEeLfzYhzcmFHr7pSC
1QFoM/XekzNYelme/V17p+CXPaM5xfDfVObVNogdBwZyBcz8aB6wDp4xHG6ij+7XP4oE9pEaBGTZ
cIBZxmst38TEd1Bex0EVSbLmlluEA1hKufc+URSYrRZRsuy5BZj8aIezmxTskyJpG481OxAygWeI
kVf5pDiQdAS2DFjrgl4j1hv4+6SfFeZJMVeOcMSnNoj2FzfZmV9gLuUbcXhLsqtA6DFSaAJ5FPHK
glmOW+wMVXtkXeWQYpWu2B1YNVkPafzAuT1/A2KG6MKE+dsBevuwGQsiIsMXDKpnktkO8EP+it0f
pT3Dfr1oSZijA1lYBlSMgCX1ACgl4VpLlT5erTv2/yXjbWkcQdKAicU8p9BLFVIQiEV+DNKvDqxv
SFGEiN0DWnstb/pfzv4l6BUtOs06oY5wckzCV0lvRXPYzMuWvurhFkNbQrd35lnG2JXKezVeoSPQ
XgSBhoR+JaCtRDL1JGzKQJY4ygjXoK6MoNW7OUAtueAtCfWr5rKSNnOoqnfKk5fMsUI5mMSQQLNz
CKRCh2ixGqJkqXE8R1DzwcTPMoac5Wy52SVak7EmojPC80gz7w74HYXWu7j28kJhprzF+77ZSs3e
//jUh1W+7wPGG1AY2p42yCGjB3RXfg6uWN5Sa10SbYmL2UD+QBAdhwYsXGAw8FGJtlJLezyl2rJa
ay6hBZyDLEBIXLGuT07wl7qW91SV4eZgijggEMKlmAI+nbQH0bHtvt8wZ8YrdR9/sexhNtUDe8Qk
Wx+Md/4vx1NDBWR5bKsDX7QiSoMVvd2r1J1gWUTsBbYOCGTzeZu//ncg93WRXct/AnGyHxNiYfpG
UGCRxruvn8CuGppHrkZuD8cJ8SVnmtKVPyzdlmHBTDAlvlry5/mEfm1T69QxpyCbhbNNHtJfg/ux
3ZQNtd3uSIfjHB0MCdyjndIXxKuXZ07A4ER+ODrxGyUWqaOcHnhkE4peP/F8Cfd6VuzNxhgCMfjh
oTL3LIzyE51n9zfhFHz9sm1wlV/BY8CmU5FhxAnMO3v/iDiKPv3GLp9cc1f8rTn7As+QtwFEO7tV
45LCJXd88t5t0EP01/qCcb981UcGNslW55A+bEL1V/WtfBMhbbzLc73P1jMIY2s/zAfql+QiUdOR
lj/FTZ0t/4sjq7AgOyg+YHoW0cPHKDJ4jvWC0mUb7I1190dcFTtSUSMJILlozikK/JX5HDUH6/TT
EJzuW9Wc4VvSUd6GT+Xt/3aIQOzm2/rDUIrRJdBX5Qd0WMBW9tHLS3oLmYOUD0tcaR/pDwnX2Z2N
/b8JYlGvOZPXO6taNW70kskJePnPEkbnHLLQ8mpfyU4vDlz4ap2+cafd4+u8R44u6yByN+887BCy
IbAlsZoQ4tp38SbSjYNmSLdc4ElwOp54elP40YniMn7U8FsOnHjcsd8/GAswTK0Jv9sErC/oL7f1
OUHguDX+UmBUHn/mjav1Vh7aYyDewfa/jIFzgac507cluxVdadhpHlhbxxtmZ+GvMQkw6gFFv2oQ
zg+Ns+n8TxAxdEwK30Wy6bAifhO21OHTWpF03d6g+dTdgCAMio8UTjoj3iglCEAxaNLkxvcrkPCx
dLo7oSTvgeEwUzaxgUPaoc+MwQN4+pn8E7hzFLZAcvLpYS9d89sCm6QYnQajMNk1yDLWPmV00wcc
W3vxHZPMDcI14k35QC6VU4WNVpoTokq+9rDQHwNrI8TKbxks2ah8rg5xNfwo9/KeOsMJ69Nc2iTf
gR0YtFS6E/uKIBbxUyDutnlknosuomg25psa6mbTXpPfFO2N9SdKG1kM10ow2q30L87uhn/AH+79
avEmmWbPJbI4xHxjfxNrDJwGBSfxUmjPpnpEIerPh3lKzPrynmtwz8tSvRFvwFQT46znE7IlkklI
l1T6ZsNSkvm0krNLza46zuEQRghFRajr/gIfBJFPoNWcSNi/zWgncFMCys1JWXdkvF+RC8J04DIz
0BWyU16yGxYfjeG8d+ZqL+047YhJcdqjifC5Rg290J5MxsVXdWKnxjNCVBJSu5v8FohQ3KnjduRf
yY7wQ3stUgcff+peYET8CUqb4j7U1h8gL/qD4WPa9NI6+Rd8Kdy9m2zaKDmbx8CauEr+UVTeLZN/
JGrpf4AODBTiyzsAZTsNtd+quIFbKcy1tEj+Ff+CZ3Oq/unf3NHqlJwQfH+TCWQgKAHAw8ROe6T3
D2kv6r2j0lIX/E8H8NsjYY2v1q5Yo0T4Y1ZPyLAy3YBXg+ux5s39QoIERALi8/cPrIay8jnIe3GJ
STXtUNUgJ3BgahE1P2l6CxfiRX3pbJlL6/Tg59PjdXsF4aPG+D9JsOQgW19qQADECuPFJk2deHwm
HYyfPxp5+eTxLHVXp2jBwoHCgP2ZLY2P6V+w8evVLMFbDOd0sjumQRAWlP762sP2zxmeNU1wfOFc
iOdAg9zFO8ydCv5FFAr+wp1F9KmXWEFEmwufAvpra9pBJ4HHi9zr9MVTRdjcXdslwlfw7M5DiEO0
J71QupJ+h+OXDCx8yD/DBRKYcJLpgkLkGrqYK4NPfNP4gVBDg87Mw+vdWiJknltBix0+BR+tBPsZ
vLqNmzZ84yAf1kz2NEodZi0wXR0gVvNjm+xIf35SXU0aKk0NAlqejUWDUQt6BgsEUeiqqCi6Gy1b
e4P+DOhQ+js5hY1udqjNC9iJ9KUPV3IntS8FG9hqBlY3KXVjpF7ZChESicOKpr+QMwQfAoX2GB4g
shJbVdxBWwYUvqwRgqm0tWxA5bblkbSl6S0AYLzqE31DZeeiO5kO46d3DFhdDPJ4HqLMGosOOLw0
aAxXTW0zp4MX1wTzkLKtgrR9BWwdomkhNZkdyMhNtYPu/WU/6XwRkeGSQclY7+HuI/nqCvyKeWVs
KNGdiBtnNuErEH8VOSwSpOPMCuprdiOgWuTEwnPkv9g3FbLVkN/OFwxlbqQfkma27kY57aC/6Ztj
KQdXNT5COVu4DuMjZl5uz0AyFOpFFhlczDyWYLRWe5bGPXrX0MFYofXk48EA4rLggoKBiPSU3XX1
CAQAZCCvWAzwfbYcQm7kp5IDISzpmEMDigMQngSghhiedz18CFyFRnZCcl+68/gG5OaUPuQb44ew
L3XTxtyFE9hKJVDo0Z/l+KzkG9Pcp+MHemDIs0h3x3sGVk65M80Iw8bwPib1nuqo+We11FyoSCmp
sgJD1DiBB9tJIgQNbf28ygqrlJmeQmnKoImuQqf0jyUKMnZuaqEk2gXlUdsTEA9fXwK+6Q7I0/iA
Y78esO5irF6XPu7f9SyAkbozogOv+MZY9fb0c/kKt8TLoINAoQbKmeE35iAJXEzWFYLngZrlr3mE
6uw0scsrEPGlGlYccg/+RhUJGiD9GQnmXcb6uULizJWcPgdO+T+Cucgv8cs8b+A0MGjyWSnPxE1F
wgLwOqK+KwEyVAJgTz39EimL1gtZs0JD8VJj7XZqkCfG2/l0RQUzZ4qn9vB/pXmI2bfsbHeRbiPh
mt6THbG/xMp6AAdHXVwVBeHgCMvnABp1+pDLfV+gWWVRmaDgYsJTag8yg2DZj6G+0YoZv+amQTSx
JOONs10cDXRCqUixYkNCfjjPekDKX8rnfNThypCoKhyJ3lmhd64D+E2iPLpZTr6UPybuJlmHz076
mTeo2EacH6VcCeYtQF/EhdoPONl8f28k46Es13jiHWqx+YsCCcmkBL95Ovkz8Z3RZfOS1DX3NiBo
Ertmjc0yWyX/I+m8llNHoij6RapSDq+ACCJjMNgvKrCxcs76+lm68zAzd3xNVKv7nH12QKxIFNEC
JAg/rnF2vWJzRMPJNZpE3na8DGxyLKcfvQK7mMcLeCTIPQvEq9NRKtGREWFAAcp4fBE50+9TzJHF
XFyMtdfhQ4BInV1whwXAJKjFRLH8Gu/XTUPvyJuT7PxFJy+d7Z94dheXkPmx0d3hmDErZ09/dsvn
OSlMNDSLel/Pk4W8QNtwCC9El81w0e7nihNs7J7GDrfnebFR5gespnlIffHmN+bIWOqgFHKaE77W
pL18kSm5IMB0SnGYiwtxgdvYTMaapDhGC3md7iFPTWjGs/rFQ8Y8MsYYRehGW6Giu4XUIpOVisaM
5ph7DE4cOWE3S8Hv7KzSzN365hCK+FwxjP4X8ui/u+qbrry64YyFlsJoTyRShiI0J5DobxjGcXxV
GKSRvk2+Gmxdb8Ml4wvW94N2gP48WVsivm2wPa+5U4lCnvDIHByGpn9jsF9zhMRXKsGmvFGQRNtY
XMCd5MfVjR6DP5Is60YYt6zIn5WRH3xIwhf0gzx7MNKvk2uM9SqSHcKoZlPWLksLYlh3LBhlePcU
P25mdDc5+NB95qiYf+KUO9efId7kJC4we4gv0VqCIX5Nv3rjLVsPE/+ZGYVNj1WQ/dKZke7jD+nK
hCpzureb43I5FxBaUv+QAs+3ChWPWdUFfQlKMVp2YmiaBdYGobXMboBh01nAwFRBnCUcNBRRPKJG
H74pHsjWf3q6G23Zf5aXdqV9ksMCOifurWCDYpLjVkfgcdEObPhiegFNU5WP6fDACR7OYUm+J8NZ
86zjQdqpd6QBCOcvlu507VcRnhj4ZsyxbIXMD2D03/BCkAESKaAD/wBvyKbJx4uSugZvrcb/dRmN
ItMBZIopKa3+F5hRPbTQqp98kD55sH1lU2JH7H+B4ZXckyq8I0pW6h8ycNeJ77BnehOupd27/gp7
E8k59T50+xw1SfgJh3cWRkdEJWl15+RgnBttxSfP6XkOeZ9sPlPK6Ky941PCNla/UvLvABaJ/RQf
FtqBqP4G72E9AaNQX7BveekrVm7k53LHgUsODno0naknozcXxwl4z0QUm+iMMBfD8D/C/uWH1Rl1
sLDmJYrL+7QrltR1ygZ/UawBZugw4T03ygkTQ/7skjBOwcKHmZlw224jO/1pygDIFkO49Tkbb+JX
rqBkWoBu/wTvALPs8YJaILHFE/A8JRlMfaKP52hVvNBusPCvbw3m8sJGCI5y9oSEaZ5M2Crbcqs1
fwbssXvkrRluiJQYEMZwpJU3GELLyVHqj1K4zvIzygtsJdTZj4CDcQT4A64AhmYu8xfdNSVamDty
+wXJlg0Nde9vvkbo4gUofVFJjcy2KFKqDyQ0CU3MXKDtP/97D5ZNGUdqSxydXfnQgEei6B0wn74a
5h3qayMwq5mRl+JNMB/MBBe/O3tEEJ87OJ5M8hy32xASy6FKoHDwnZ2588uPQL+31JKMUFTYoEjg
vvvCJriWW5+fYQ/hzxV2j+IJ6GfclWI6PXT/TzKc4JuqXK6/CTMWo1VOqe5jNNExEZIgCGD5mylb
6WUJXwl+Qt0pwjMV/+FA/8ArM7Brf1eigZbJlV5Y3VKn1EDQdbYeDclP7OcepoGzaV/hr7UNRCPu
7+HNuAOuAOupWFJ2V3tmmjpnH7bi96z59saV6DvW8FaxpVFsady1IRQpCFtzBmxwPfBEYsBHWpQ8
mchxB8FCpqCWmU4wK9V5yXmP9Xj3F1Yf5QeTYmouEMT2hUpSU6cWz0PKAQm9qHlIc+BJgGtNH7t7
LZ2MXUTTzscd30uG5cqUS4mCNeGb7GzStukx+8kE+4c284c9XwCmadNNy4YRTko92gcsYH3CgQLW
F9eI4OIUgY0N0ozOTA0QPG+YjqGmTTlJXtAbiE7HyusBswhxBI371hyQXM7S7kD7SZXAUBfdF2Bn
RFHVuhNK636yxMzmK8GPgC44IraYvRH7YB7HmIqDtFMPvBV+Il/hPu9g/1Iw9y/C0SlB/C9RWMcf
nC/hEjkcF8CE9zoN3piP3HmnLmFAZGEKBKNs2HfJLkZXwO1QZky0cL3aMqkUKcWpms718IMnckJE
FmZAFM4yrmKIfvpTT4Iy4UJzNz7wtvpyJYD3UUpn0bZ9sUHyrKxehoP+PP5AdtNiBczAmLHNpF0c
5Vs7XijxyoYDDsB6sm/j43wJKBRDXAHRsk5aOkxgcAatmMrQ1aFBpMqky/rtDq63DF0cAhbjMb3C
6UnMO+s56dcwYiUxXnJ1S8occl1KJ83OzQjNc6462jWCxYy29la/aNmYDnA+oIo15LW2D5+JZpvH
6os405cCE4TTbl6++K5cDxQQ4A1ivUdL19s6KvvmRSpTymmcOWjgSlbD5Ox8rjGKIfDWX0NDrvnQ
cEpgeR+HbzRRRMFAizbuTYAdMQq9bQoInjiGh29JMIE+0lV4Ndwu+pwDZiDUhXGhumG3kk+eYdN0
Tgg8mloAIxhP+q2g+FubZwbRwI/XQUcMCWd81TB/ZfYM8ORNRYaBNyL1OrRESAdzPAlvunZ0o26y
SZO48lCAOLc4T3EtOnEawrDQwqOOnoDeLgreVr1N//Uw+FUwrMiY9MSwB+dTjZovzGu31BzmUQ7H
kwwvkCmatWzxh8XcKX34ybUERGQSiCNT+qIuKgLGi+bENrHmE7tIZDJmEhOZ6aKtA+9L2hmWHn5K
rNWSkXf+V5I2gSMV5jNZd46im5zjnLU2p+YWzAXpnxZYf7lgzLnZKuhWPomoUzuxlYfoKrB5RsNZ
u6uJuTCEa58yyYm2XsRmHEFshLdWaPohK+tLb+GTL9anCC18DG3Ws/xLjTjFKgRbffspLAogRj+6
1iLLgnIenMkDJanHaBm2wUKwbIkPm3NzZDmRUnwYKJSLohIWZvAZq/k+7WunaoLdxCSrXCairrlS
u1WL5GcsOL3FY0fvNuFj3q791ElIhOk6SaozvMdHkY0I06rOhc6JBLYC2ckjUmHqZ5c+e3r8iRXF
YKuMEEYQS0DBBJ/S4KQOkmDeQ25tu36haRamLSfL+1Y9lKaMauNPPYE6E6Zwi1AbFP4+NfHv5abM
dSbA4vofQ4vLKS0SeYXFF/ZYpUEnEBLpMqwldVp9rvsxxC1GlfKmkhnNC8U2b0i6ADxS/FfiDouA
lmNIOQVtGVv2xIGkFYi20grryiiXvuj+lRZwebsbZcYbarG0tAmg3cucbx4Q3Biac1MTiJqiP6YX
RtWV4p5gsWecBu+vrdCO8AVkBtreIT+Jz0xVdhK9lQ+GpmNwUF278daMNystDuHI2N/fmPK+OUAJ
tiOInbqnH3OMqbwc/6dGhvTa3ItQ2SvhrdUUx6pRaxbyJrGkv5RkbEsHeRa1dQtD2tRCp42EU5PX
JxEHa9NMnIGv12+VsySrl7g1L1kkLC0K+Z5BVPGwBGb1qBLhf/BcuYjAWRNzW6A1TI2bRmdrVCZH
UI6weto/oR1VPbmM+nHwYJjIH5PWU4b1Vpr9My5L/M2wSViKYvdnRWheoTQ32iZIYW6zaMvs7ELL
b0qAA+hX2DfqX6lcQn35K6Ab9Lmju98+nlTW5+C9K+tPlWigKPZYy2UdrhP8xHI0CyECgTrz13J1
s9CfKkqEMZtTqegCixG7Ssd342diYcyDm2A2EmAy4mmvzxPTDmVUCEPh9AD6jdvPyt4kKpQINrXa
6C5TWqiKGMO7RbsPhYB2Wz9M1P82TAghEJjnwbMAz+w1Ju042nGrowKwupRCnXxj5IhdG3w0OcYj
enYcSR9I1GzV9cWxDEiHQaWJ+KgUQF9jXjx3m1UIJ6IHKOjT2A5cD6BImeDzhOlx2HO+rCRr0039
mylhqCbyGRg/+XjQ5qA2WmvNEg6muqH+yvK51E0GJ7TMeo/NvTFP6u7AvZWKd4hIbvZOGAKkSo/A
WWIqnS5U8XsSmKqVtuTUwKID8ko/WEcrBTR2JvLi9H1VA/mYMCDg7iNrSBRtL0i9XUPVTDFqL1zE
J91wtNCIwm32coY/Tqd7814BwoKBNF39DEkmpjsywUsZbrfF0pWOvCKZKDCpj33Ex+iuHT1qq397
SrsaQsUWYRnXZbQZcmL23BQFA5ka4dKrYZcEoK7VWVJ6oimwHCn3Ai6kTcfqDZhLQZOQNCJp9gbb
sTF2DkYPlfjZdWtMGJrgNAifcXJlAKIxTeDWCHAYMmAHweFgKufBs611dh8cRLWG1Nh4FQ8JXguo
SDGxzXsGUamw5GbX0ob7DPIXYQjICZyK+ZDFG4Dp2fe/fsfAidTNHCStC/6UKAfehlOcYIPR9IvU
l1cKcwcx/Myleq0RCeD67CmEhnGU6p1jFe5CBhpKCibsbDGRdmgYaOkpSYqu91lxx+gStkNcmtpS
bhLU45Adfeg48w0FgivMubA+eGq+tgKy7rl2eRDujLFHSwV8kgx0/xyvtGAJoVURbJr+wvK03ABu
nosqENuXFttHUPTBgIQJG0/Gw1iFQo4ejpEWxZQZTpawSfcwTehPmwBLlmEhNDYLM3jGX9p9PNJT
GIwxFOzMYfL9ZcJhwKyl28IXNMW1QaJ56yCIJMV6GuXYKYpM/VCQsWI6Q78atA/qGPwnSD/Al7KJ
N6P0MvrfCGVagzrYc1ocDoKTzhyOrZiwufCjzj717EqKFkhaWb9zgMHCAxzF1kWfDPpoG3CUhLIl
CdtsWJXxvq7fgrrHbrKB8oC3WwwGn54plUQDHuE66gnEOInwJRWcUnzQsqlHEQ6GuzGoBLovozuY
BKkGPA7JMv83Nfs1OGABKOOH1iyn6clAJ3umDT2cjwAWv0qH2ke3IQZFW/OryXpQBKc0f0V5JdWb
nmlv2T7IAlmq1M1pS7IBU0WLjTrN2LBlYlhGALF23UZLF9/qGFI7gHKOWYhsa+2HAL43XmvQCC0k
KPpjkOG5mZdJczzqdsKMpmhgnZJIAjnYaHVkXOZcodSIYZG7Nz6E7t37xvHHd/auVddOLCyZYn0Z
wU2aNnH1b9oXsvpbjGyfhpaNUtDxSscKV+SuAL5ulD3NU+9Bc+V2kvuzxkADvST8MHllRED9gvpU
9ZM5eJfphpNb81yW8cvAJcUc5F1pquuGsqBkOGWihvJiaiY6Aj1e5xwc0yGUtvq/4rLUByoNNFZI
LlGMwTiyPdf4gI8SFkSQc3RNbzaArOA1+VHNDRTI7TFPJi2DX5zBksa/EGaiZwBarwv/z8BlSj5a
eoorPQtYwX8IUJsIIWjvBFClmNX2tqyo/NZg6wa7Ar1oNJID2x1GRq2jf+kE41owY2iwXQF16OET
zli3sGClU3yVz8pX8JFBBJm3u+zcL4S1cFXIpcoXMYM+7qSJ5Mvoq/yxTpzaP+wL3EaMMAg+uvu8
4FTeNiTAzAgWgaCTXcR3d4N13b3B9JgHMMPXLtLB3PhH5T78Ud9i2TTlSt+DPwtbhbkA6WWeMwaT
LzW9nTBDBsaNCk0fhgt+EbCAzlK9aqDuQUM4DYBADgjMHV2i/mAVR/PwLSyFj3Rj/IJloSidRZ/A
9vfuZd6SrXaKPkosqfW1/CruKVvMOr+587OwUO/KjP+r991avZPGCmIxywka4AN5NKt3oCROa4Q5
8xTKE3ag13C30EGRjdk1m73aBelrS+8bnuNM2QK0kUaGbdpkE58c0qsGvHpNLsaMIeZ5uDBWt6Wf
7DO6oGr7yX97EjafBAzh+VhuGReyT4oLusppXDcjqYpRcPNW7uML/1cZfOE2mPCaF7k7m7ZmppI6
CXvBsXIGp3nWR8DGwWG+4ER29Qye7ln7yf4IPPn18EMs3tKakcyGEccsPXWfaPkE7szpC05V3gB4
OCl505shVnEN7DjZvjp4Vc0hQtjtJlpP48IOiipcqvUL0Jwe3dpmZ556ZazZAecX6OfVO100e76n
D+OuvRqAWnai4cNHqfdrTlQXEtxwugyLjwpiL29GW7ndHIiQ6R3nAgwYdhaSTbo5tB82UvBLOgCI
pFf/aGzHTXYLid7GmeaLPgBUougY3eFLPQtAOAVGKThWgjN/gAbBVfuiYANaoFfvbmwU/Qf0gT1j
UHjFHzhVs+0Rw40/+jO4jLvyVH1ze0eokzwXPyvYWQae56lJQWVAIGqAjDgcJ1GVisLWIH043irW
zN8jbJ2Lf/0OZew2DWbK0VpXn/EGzQjAB3grc0wmkojaeQZiz5biAUzohT6oXTZ86fmpc/yVtEiP
bKEvmnr2aiJKjxZ53uOZwNreQKM+9++lDZw4ffjZ6GBuk7/aO5cahhs8PFYgZ+m3skhPUlmjJHUd
L6REGbOI5J67mL8iqqsEHWjWkOrO9aMh6wkEhGheY50gpERj49EewXMOQxX4x1z6g7gIAf/lsl11
jLiDoF6V7UmjJU+3ItqdML8Oo4ZZMHhTtJhO/WmTHAT4mYO6yulvUT1NWxLb2CQIdiGhV+ih2D0Q
m1gizIOa7XtfY2JjHuKb0ILSwlzcVeImylaK/tkSdyEuyhScMN64iXws9PGXjCGB2OiEJvBglPte
JGUYHQhj7lDX4cYFhKkcpZ0unFryplWAe2j6MX2Nrz4nQnOoOK1VbhqfmTJRixh8qth7//sCrR0j
p0T4TPQDTTIeRtKMmVaxwpvhDRQnPNLFC81ffqqPrKpqBagDmAVrEK4SOSUdVtj6PK8/ctPxcSmA
ItBsAccIkCiMAwrAJFk3GarCOYAE+BUAdwwXHC5XztR3j7F5Su6Cd9N67ESd0d/W1SqLT5iwkGaL
pauEewycaY9yrMnPigj+dhpNAoHaszYssKJgm6BugKUOVjrgpbZpSK3bW+ouPeXQmDCJ2Wrryanl
CXfB/63i1WRmCjGSlsSfbijOZvPXIker3wjMUkvscsbAzgTZhnOYtJw/IZpl/6ccpeXYuLj75Gt4
O78JxauHc+2Ingiku6K+HspiUwAHuWNIChwOa9AxRGGJkGmGSNxDBxmJZCyA/K+gvrTN3iCzRLQp
BkL4+ChJ6RgzZLao6RjpEOdmW+g8yhU1NVFkCEmHGinS4H+bOA0pWCD2mPCFVxFSjgGfXZUZwknB
ycWUxTAIWu5xegpJiui8pSqA1FkYlkA7GAaT4+Q31CSCqXZNpgLSOkmCBlzpNoqJJBgRZBmh6Mam
oOxIxlDhXrGoxg6FBXEHOTilYL5KmTwbfkX+0wJo7SXpDmhKOnxSPALhRJ2ANpOZnE5igw8Wkr2N
aS7LjDCXEClNs0IReiAXMzIeOBpVktMTVaU4srvzM7IIH7nASX+Ma8dHEA8FYeBi2aGwx3GkelTd
DfeQqnmJ3t6vbKG2dX1Z6UtzPPJ8Qbhv2qNmYjRyHrmAQ7AX/T1/N2BF2q/V7AL4mwYrZnG9tu78
t6Y88TVgFQfuwwghV6B2cTH+Q+SeQobDTnp69zx/WT8q8ThGN7G5ROLalB1TckTjEQrP6f3ULxNW
aNk8QkC9sDga7YPX5jWYtvX5upKO5BKZ6pIP3NY2P28bEJKV5l5V5lXNGhPRMSJ8DfXQZIkM2t8N
jqE5QYARhrljpjTG+5LmQHe8gYNPKuibHGqunEgi80qYpl/avramvJop2lPmP5ox/TZP6QrnDBdm
066RaCXjl5gcTEjw4Gsm6/Co6e+mDGYl2Ciyb8wCIF2Z7SyE596I3zlZHX+j8JTcZ+qvPPU6Ys9Q
teWwCiX8Krn6Vcp0BfTD8/fRtACIqYv4J+fgqKae15FAODyF2dBA3In7jDrmDK3PocE/3mC3OkS7
f6R6GSElPM7oXpXlog2mXQHMAjx8ACYzBloAVQQB57T0UBZb96S6aNiByk8PA30SM7QlttpqiF+c
E+DFR7ROf8wFB7+tQnOoqZLywtqiqGLh9LhErivZ0bggvTPEjzYnN3qtCUv4fDxrkNuY4vDrUWLz
O32JavHdEn7Yu+cGfoQFEBOaZy6MP7yVtS58YqTSuih+9opwLFSHPySMyJsHK4BLJdCZC8Pb645N
mZBDfWQMyE7IVYbR0tVHTX36xZqVyyR5NM/gW4KNYrdrjqqxm/7NFdR2ULW5yDyIR3PgN0xMzjyA
y2tYV7dkc+HcdjhF8vgi/lul/786j+YP7uik/pbVGbQXU19iIAHCzlXFJgiwr7SmNcSzBsGeW0Tm
dqHoaI7YAGew3UaHJ+/VdY7mTVuTRtH1TtCTA31kFbKvyd4H6GP86HDOQX+RvXtM3vRdDtuM8B2Y
ICod4HNySAf5rZghXqvgEkrrVgOsW0eNo9cQT46J+TsUR1PZFdpObFjBS4uXEneddLHCt8UX4S51
dWfxPRa4U/ZsSSy6Vrl6FpHPdgADApb1NHrBQZGujWKrnFWPdKJdXNspip1drMWqQ2AnamibXZZf
rHG0WL9+5BjiUc/OBvYjrZNL58R8RhLnePrmCWK+0AIDj2uTiQQvEOcmFTQg6HLczI4VmnNiI4Jw
2vuspUWia1SzB1bkmYz5JmBJ9U6HYgfVcmYH2Y0X1E3mJ9rZdcvPkoTJcCJHTkIi3ZyrBGdoLje/
TMAnQIlvktqDbFbeakioGx2gGqZ/EM/7ScE88lUkMhE+GmQqok8JqRN6nFRZaqkMRQhW6ojSqEFm
4GePXHtKL1xtsp5NWX32zGI1jpa+f2sQ/lxoCDJoq1vwY3hySFfZPaencnl4b55ZCtNDVGblYfdm
afk80LqWylOLjl55o+KtBifnGacnTx8avXiqP6dP0ARvUvH0TZ89yH3sg5cwvlW6GqNXAPkUQiIu
eJkU1ryT93n3kMs3Sld5vPrEo+SlgwOjdB/7HRvjlKlqrFmkU0oFDI3myKWmf2yqW+Lu3BCOwk4T
rknwxxrPpAdnnR+82JObqJyxOxfjLWGXm848Y7AmrKSNYqRx6uzoMtzKzXfFQDCQ1yMbOmcKdzQv
0FprOb+k3g1+WfTddwfGZh2QdOYHEIge3MQhjmzRqSGPrVFWiKsyWIBbQF1mhfsIUN7HP4usCh90
XMQiLb41CuU8JOMBKFCCFos+JoZsbzUKjBG25Sp46lmJ7QLb8VQGUKUkMdZiGrifGCxHHbSegzri
xPJdwHCcFlzukU7h7xNrlTW7Eiq3C03ATeHB+OeEXc803CVnqB7hLzugL+gZXBBph2/dMlQhRQ3s
sZhGkGjpB81WCw2i2fCztQasn0pIC8O6lOHVBoV0bkvMP4d7YWwH3oIa4SXA2xtlvHd63zaoI0S4
wdPDG96WhAdDySNMw7ANSDbTaSEqwVYuf+oSZUILa7jC6E3Fb5KbgVMjogLJInHnWxQZOleGc2XU
+bp7jmfuYU6UqdaoAqLMePHpv8iUi4y8Z//CZ+SwVuJ5yLcaLy32ntBcZwYiWsmZvrKWWiSHPF/V
fPp+q0I6CUGNh5C0Z53ZNpZ1Ph+l7whcwSQmoMqpvN4WXfIpcLd2J72y+s5QHfvDPWPOoezc+iKG
G2xa4vCk0e0ajrULjoYXALXNVXoKv/l2MUaKfwh0mEv1Vhl6m34pSVcNes5k1SdLMT4Ikz+Zo0cn
Nf4Zil0YEpxOWpAhrof4VJtwSDaxRa7VqYZ9oe9FjOvFC7+oh6sZUBVEnHqnYnCBeI8FZoLdIK8h
s2WX4OuXHwb/4cao8g4wUFAbs/PznADzdBAA+hF0CmX6N66BIqo8xOGAQqw8b5lra1VgZsf3sMHZ
GNpzqiw82KQ1s+NbLx1alQS/O+8nTCxyY5Y8Cz/qhWssXJm8FvtR35doS/kl3QUIJgvvpIc7WYcs
7Fj9JXZt1dpPsYAJrdVqcjdDfycvInc/cGKUp7hEq+N00Cr9C76ZNXp0PpK7t+qL2TiJhmJlx++D
DxZMCeEOq+/IeKUoYktmp5MxURU/CRUqI7i5EogssItGrJgQMDINT0p1Inmctya6l1A5evJdtjjj
dj46H/c4SIsKoWdw0+KF8a2pi4aZemlzTg3VusJd3julqsNuxjajM6+QNUoihrll+ocdKQaZ2Rna
Vhzg8QPkAqCg2VmPSSx0YdtKT1bxAwzsRkswT+lcSX8iRMZ0nYJoCSEcLlT7TBYUiDG7FMZYuhuz
uzyiHx8v4HhLHOdIHfnS1Xvm/eGkCauV756aEhhOBAXhmonZzlOJfA4hv0IDHALKkl3T4XowglAa
d5bbRNqAc8r/5NZXRngZzzr9Ikx46GnjLVVeHseBHv7wlyXGBxVzVQtqHYyA4q5FEkL6dZXvCM3l
kjbhz/T3Ak8gYvEgXFkQXvstQ4zKHa064PDMcqegGWlUihXlXYamcLg00bQ2MXzF9Q5JLaJIGAYB
h/8iYwicA/5l2CHmQILwsMMfnxtE1O5Cxwcq7tJw4Sn4rLrwzuHlht1f6V6h5onVNJSXmEt7fzxh
w2X2TwJCsfzAWq8bYPA1C93vT4Z06f2diIlDFU5mj0F0iIt7ptyz4rsID1SqjfBu25OF072yCMfp
DXMZPG/DNJ6FTt/ADQstoikBbH+85NAMjkS2JXav1TTWZnpJPkC54ok7n8PKZrULEAs6R6J5b09N
G62TIFwJ4aQow2os5avh7IUQxngEBoe1qBAVM3LpcFFb6flOxJdH51Iq3F4qhAA4oXnHBIlQhVJa
yqTq+A8r/S48Smr/0ZSnArqt4NVLN4/XAbeNZ24VvdhEcYgPh76pikMvGKt6FND6mZhgI9MMN2m9
yiivjQW8nwbbHt6v4UjSqyWS0bVH4wp3CxC2Th3yh1Bv39kmrOwvipZtF2NwsmriXRjf8+JUIrJL
ooswfIcVHlQSM/AAX44AxizOKzJyWT2nK6l2bAiteNVxBqociShGvvBguHvkYhGrxF1Tn4ZoWVj4
r/6wkERYKpVTK9+idzF9SEAOm6JFsJ7AdPo0drtEO03+V8mOJ51u7vSi+cucPMD+XphvJTsFCtEE
mAru2FMKYY+kmttu1AkZmPP+62HlG5DuX23sFNG3AmBiqdvRJUYPXq+Eu/+CS8mDuLgI7xt9XWP+
iklnLtZsBj9sTi0KI3SS1IxY8ahORExx4/8IHvNE620yDxAJccOF4YT7d0jGMak/7leZQMbiVsrA
BhM0diN6r5DRc7Jjf7P4Bvkq2Ey05pBQj2TcF03AjSfaiXrKtW2ecDXgzFjvzH135ACz1RMx355A
zbPgp89+NNHxXHejAe6ZwrVNVjH0acRPWt/cNFxTP3yGamqAeiMAy/b8RSZPhBtrMUT0o+47FKHB
/YXAbE33oQYfnfup+ocA9MTcm6G+4y3S2eH9AGToY4spI2hy/SXvsLAcvV91UJOi5IDbdIG2sLeC
hYnYr/aKjRbveyyeqDQVnHws2VppocQkuYXThGguuIoFypyeUhgRY7Vc5cUhVsUzhpzVAEiR4kqK
K3s9JTmC55sB5khMDtKG+4X84BIOpKQCuAIZNAp+tCh4o2bSRT1MLAFgVMUlKX7Gpxh8qcPWkq5t
6oD4WsPaB6EurN+MYVfK1uWLx9IsH6KxZa8wYprx5F0rCq7ft6Hh4rrfdcdx/Fb8fdCbK0/eROEP
nzdGiSPWX0ob8uYgBZb5XIW+48cMFax0HqKu7ZguiM1ayQ4BGvnsaJRbUVFwbRwXupIfZQBKFXJc
gzGKwaDoVQtfHTy9DAfE0Ehn0y6QjA+B92v12EBdqw7L3Ji5SfOp0MyWw8ssviMXJrj7lxB9OjAJ
0XX43yBONSxmMSFk7rconwVFDeMDrX930kMST66JWU0hHTPlq4tPjHFC+ZLWH2RLD0TqqasmPeT1
w/K3uvE1mF969kkZrpYniw7AfLV4QvqbITqRdVLI3SynpZAgLunclphl6dSLSstA+7f10XNOi/yp
VQB2+clgX4+YdmqYhtUaY6UcwUJzVfJPj+tbcgeClLTZbFDu9LOwScXkaAHl94eBTzlxWSX6BflT
Mj88CR/iyWldbGlFzwxmy9z2zeuQf9PaYswmKMu+3PYR+JMzdFehe/fJ2XM/2+7XA/WWh3Ce5Dtt
oMnL5yZ0rkSbbFS/zBSTDuIND3GNvhYrIWmvd+tGubMjdMkT3qiu3Et3i3C501chjWHtaCbYxIRX
SvFxspPtGRdC+JYTkD+au9CDlDiSugCDNYchxxDbTe+Jf8Wbw4ftXtgDkdJw9mQsBvEJmzR1Q/+F
5/skO2tmTJ4ZtAoI7tLlQFpHvyEwD3kSmDiJof4uSE6RfOyNY+r9VHrBPVdhsAJHHlE7jeccaQJT
h+abhCgUcN0DGAuP5rbepIGNnZUCdArzretn/S9+OkEBjXjpEaSMDeEuShd41oA7pe1KUEkWs1Na
DHUnNzux53v+1Nyb5KE0h4k20Qcj8mksG5ooFEx8SYd+PXRHUf8w+30q7hRvJ1o4M02Z7+DnbEVL
yPzMB3DvIuWgVnHvOaHaGHpCSje5uKsBeests2S+KqzFiNSIMS6TbIRYTGdU3Ob/rG9xI7IKcTiB
JM9nfjOIYFkyIIOIz5g1EB2egHMP55/6lxFSNwvYhRrEgOJNugsHGHveebIduIGGgydDCGxBzBl6
YTs/CVvlB4Jsbj6DWNRTsSGqhNLqt3fqJ3Mj4V2Ett8uPXmLvKTfamcJo6NZ/dmQxwYXiUbYYnAD
bRAFByaRc1qliFQBJBwZfzMXSVvqUBEjLNmkVPHREoN9NBf0YNJTcegyRaqrajteesyMEGkOC1H6
GJSfIPkCD5iHEXd9hwB9wL3I7WyIv0ZTzuKQR0GsHUoWDcoaaWBOzXvJ6sr2BuZOfJ4Oe7DSgCE/
KRewH8MpPsrpsj91ttQ8/PJQROnEt4M6Y5RdxGR6wg4LqFMEAWAZh6x8NVJNJgzB/F2mf0B4nmjp
MPJ9bINa8RVw7JTaHrpqgDNZJfwaUA1G3cVj+pxi9gPN3f9sSxorPAn3GOyNbPCeQixV/7bGvah1
+FmfgV8q3ya/x5AauzJvkfAOU8Jz2F7JfVV3rXpOY6ePHUHIbLWDBhP4JyPH3NpiJFABmPtOzODd
C84ZHbkavCdrf/8BDlYL9aoXTsmGKSz2fj7ylW4nfFty5bhkGVrvFrmxi6EUlZRQomPqzpWKNBkZ
cUJCju9AounKb9zMF50p7DADMWjgmC3kTA0VXjoVtZMCogV3y5de5FZW/VcrIdYTDZDJRWRixVTu
I+qQAI5iC04qbjTt28KYqKNiT55BJNra8GWZJsKi5OqHxUGF1QLtYOL7ITjXavyxIPdUDvx1U0DS
CFuTpGA9GRaMcfJhZ6nQl7HWDv6yDpIVKqyyAtVhP1V5TbFEia3uU6wCgIFnE5OmFjDBDD6jEERB
H7c+eoWQI9uKpJeeY+uXtF99SSRBAMUqAl7H73H4/Y+j89iNHNmC6BcRYCb9VuW9L0m1IeSa3nt+
/RzO4mHQ/dqpRGZeE3EiwLRZMWHHkMaXyg4ACXuB5g/crWvxXJzQ3+TlAuaVBYeDJBqOO1ox2Hrw
K6hQyaVXZ4K2Mdwk5v+6WDoCNAP4Av+QTtn9EuRzDwmMYeVA1t+mNKib5ypU/WRJFjK87jHZkoNE
ZCJ4etR/KObKmU96IilCnHxctdUpazYqRRl83ydhGsLno0DB+EZ4s4fPH0INPyiqNcMYlrzYoCC5
+MZLNxS2RjG4J6ygIQKA9IB0LktfETVZ42z43s2HNNuGKYuJ/NKb+Qo1mBqXW1+vLhGDhyj56mBW
5OOhSdVPW0PX3zHhxPDhF/+sjraA+lBajyR9adAeC47jqMLP1VwgqXRUu3GEVxMNiu9jo2a/GGvw
ly1GY/x8nvwL+RfbwCqmesCqDgkT1WiaUiE465qdC3OwjvBO4pufcnIpwVIFxUfe//NS+Yk2JYVv
7VjJzhxRDfMYTBIWPaUeEhH+L9jwRKBIwjK5JEVHdCPW8IvHUNPA8eoIBMU23mKO1nEKTU1fJagD
xm9QoQpo2+OVBz8CJCHKLdp+Rkh8OL+YGadh4dTQAP5nBydZFOP1dmeccX66CY0TfgLMe7lzMZ19
252ZdfdMt9A7RieSTU8+gNEtbNweBy/zTX0RZnNFIvVc4wzBn0Tl2OtL7nMWYii+Or7hYkGCnHbY
T7Y/Gj427tY7W3r7HH/n3+gaWLfyG1FhI1pGfU9YEmiuSTQPOg9n2Vtwx2jiE+C70fhHIozCvBau
6KQItkm8bV9s63FfqB/0lkj/BZJ1BPvsK0BDq8taO6lEe0sKClRbQO+Ja5U4Ed/oKQwUFDy3QJxn
WrpW/CU2AdQGTbZHzo5kJcZdwLiNT5zORy7YxhMPQFPESQa4h60mEnhARfWyIcnbXIj44LaHnlI6
m6PsL5lHuNZeTJlBnjK/Z5ARCl5XHbjuHMEdjQ9q/FG99gML63zpM7NFfxrZvKxbrnayc8pUB252
dYaR3dpda3ZlinXV/KtAYbqABhpW0bAFSKUoDVLUVPKCzQ4qC7PC4oqpDUWF0bCpQ/moou6jYEJ4
X/4o7qnDPl1H10n96XX7FocP9GUYrns+Vkws0w9An3IGg8Erdm0AopRnR+kx3Mt+VQkiCJiADc2s
LyG92QxNh+7YJtbOsK6J5m38jiWzpT7ddkBqX16dYGGUG6cBTDJLiDK6cMTqcCjJwvV2prpuJ3TK
G+YNUc1rkPNwa8jilfy1lBvmD2LWsd/V8wZsSYu3nm/cQpKCN+xLZsfALgAJJtMIrrs674h1Ch2a
DbuCBeB91FaUOz3sOvuaVodIrGuofgOn1BtJMDaGLmWF02Cs1nZ+bvSVx0+ypWk3yKVHbNvz7mua
NdzyXcZnpr7Vv6hBAGpm44qNsUmXiPfrrZjeXVxL89hdFdqu0paFtrTrZTAQSbaJ23MO7UWjSGmI
GqE3reW4cjjLUfIxMJq09o+G+sBNv0iyjs1VGW5yKNYer8KI/17OjYlNs/GAmipzrq88gS7CZMLD
kCFJu9ajamW6wUXH/D92ymooSJUaZq756LUDd5qleU+vAn7L6IN1QIHKN11YDHmr6LsLIRMhrirv
BkvOYbDmtamtKBY4t9QpEbg4DBzbNu+Gbx8DXZk7Vrg3KkyLCNp8khlgcuBXy8W1JnqAo8yu4FFk
iK90jiYcxZLYoI3Xe8sROojykO0+VG+0N6l/7OonATChe2KGimE6so7Z+GlRK1qphfSW+z85DjGy
2EsA/Ep9hwafZSRYHJr8WSVrr1znIpsJ2toKkDzLnrK+oKAIGP9QLgG/ngXwxER7pCqjm1QM8z3U
FyRnNP7dCu5981WQhqgfLPkgIjoDVYACJEme2XAxgSWblnOCeLspXW1rmojSM2a4Bk5exf4bYv+C
PCa3ryaMJ8dYS7YivRrDLG7PPpQzE9Qzf3nUnFL5PUAVFOfawkAFMkfd1tNqkQkLk6X0GxoYnZli
vkZAYsG8bn8oBkIVhVBGBqSBdZRDTGcKp3/ZqFnhUmXZXuSQ8M9Rv0XwyytDI80ULM5+TLEHG5vb
x1asLBa+EX+LZkCY9xcBxhxbEn7U/ITqsRGMsaAHr8iDMEyf1x5pEe84yxemLIC48hosfvsSPgi6
SplZGtHt3Gse/5gp5kyJsXaym5PUe/23gwyz9j9Jo3LbfdMzYvtffHgZU2YD4yH7o3AbiodeQZIa
3jqxcquXV7EUHfgn/au6g0ypDjkVu1Mur4krN/6ADapxdnZzQLI1ohtB6Rh7r4rWehKIGsw2pgIq
UuNNxFc4jcwtEb6pLpAyJrlJMHfoyp2QFwGRXQMDnXAOSsTOotqv+rnXX6YbFL2zDoSoOwzIaQu6
Uo1RN3+jgnkypFIh7RbhUuyj3v+/o2SlGWSI1zmH/AwPM4Y0l4FlFAKaEv0jytpPNdBuRkHUh+zn
rZOTNMQSBdqQ17/3VNFBP3BTbzusgw27Sht0cZqLs+zHjS81oITEjKU6ZD5sz2Sk9wwNo7HeILKf
mS4qfzAWLbQAU2fJhcMHkLY9RRc+RrZSeoRZvP8KkPU6aj6vxpRzFjgS+gG7TkniKSCmT8FtMzE2
s7Qjbssgr5c/1s//Kd495Q73cJoo0KLsgBCg5qOVJOew49GzT5caZqAl1FxYyGm2rPgjVQMeIL+k
LZ4BmrHAS5CiEyI5RfvplPCpwE+NX0dDs6sdyuEQOVxH1d70vtKQxVfqIE6mnWCvg0h0eto7ApD/
qA0Af+hyT6YR/R8d4nhlXRFUH26LAWbsOTDAIIlo2XX6QfQuKK5FWSCGrmaKxnnkUQtMNyUmfoX/
Gf6uQJnhSPZqTfSVGg4pjem5UjkJR2BwuorShhN8EpDpv4H5XcuLWq09lhbKoRl3RLLp8o+uKYmY
21+1aj81D467z/yHxR1hMHUtwLGGBepRGj8lQAZN3sKzDe4yWlL85+autYEzsLShoOIqf7PHc2H8
NOPRdNZtso7o80uCgttgEaOkIxGof1X6r6NeovRzYDihDuC8bJeR3D1lu6ixrakJvCk5/zL3wPr9
C6S/Ra5ZwsYex9VcRq86f5YR8T63WN0oyTyoNurS9LaucWsL9AlvMYehs1Ib3NYFKiT+1PyHQfFg
f7WMlRDmIzCBTdX3b9VwVkEY1tanD1OofzLmgo0Y12fiy5LxDGSLr60qV+Y0C/lGxE4JAUCmNXa1
WKl8F+EQ4m/bONanTZUkOtJFbGceusrR5WqoJeJex0cYEPLOg1TgosyHHyW8a8U79nBqzVFdhRUw
RJJpdxWhCuGjZg9p+9ciWeYkvvbxmmqp0rAwG4jCYGbZHkvFYTZoeEYpbmudntrB7bZRumfkI31v
q7eN0sBao5uHME8B11KH9RoGAHz75YBduOfctzAzJd8Ndz4hEOgZPkv2lBE/W/igG0J/UVCpjy4t
DydZezLRZBPRIp3n2MtXCK8KlMvT7j4sTSJAtLceL1HU5QxLsIJm7iVIvhmgBMI+TS1iwFDOl9yw
3YHuv2+dXQO0IK+irdJTRjtHQ+CoPSu0jaW6ssJDMARMgSMamnVz97T5GBHnzuq6J2u1+iR2sgB7
B3iiJ+5ZMMYtd9zlrT6NReC2zyJla1orGX8yheUb7jAHd5x3G0IO7Gog/t0iZjuuPXP36PFM+Asl
XLgCVdGyV66+88yTK1OA1F9X5qZzaXUpReSZQfAo2AUsePIcyqPk7PTgmQ9WwLOypYQJync2zD4i
0Zr1Kac8zxqC/2xldYsBzzurE8yP9abjRPF3ErkTBtd1TZnSMvGxq3amsOw3SX+owi8G2qSpEgLS
sVA7NfU5iO8WwKCsfDcAqxBbnxL1gToGZFl46C0UKSwno2YxgOT0viXjGlhO+Q5gKJ9elWwighWj
rzi7NfXBxr5J3F2MLXveWds8XklQYLy06iKCJ3UC0OoqWAp2QlvJIuRb+2EMD+Ykib8r1QW/zKh+
XG5/jmWDtJSj5qDUJSmRoUnooLKQh4HZJ4M9ycrpK21+Bu87J3iKFMr4VJs3oW5iXtYacUHldYsR
nU4QP1z3qxHoOY8y/LKDq9I9WPENu2q4RRx1FtTF8tJN+mgTyCvfuztA2UZnx70d87+m3mblXR1v
OesIPya3EsGgvYvLn0qSNS3dwyj0eSnsXZXH26CWG9jwa4PWyPJuQrv978Pk5PUPbuN+vieNfTWY
Bw6Up4BcRbAbKuYhGw+k+cDRXJm/XdQ9R55Sh1s3I+5HCfiMWm1v0ucZE/yP8jgu8OvW4Va3R84S
455nU/eQoBtFlmqoaAPpQRjNcKHklYNX3cn3jVYivIq9lV0At8l1djLpM0myrRGUry6r2FPRBlDE
OtB9Cw1HvIw2eSBerYUZJkaX6NYIgGJzl0Xo+yna/tdWuasgWOjju5M8C1wiIT5wUX4bKhlmbBVg
IcMuS2Lvmlj9kii8eyID4ND3IrCRHoNFMcejG+xFuitLbyEMUHO2cG/9FIbilh1TeeMm9OivdOND
20hWTc66duUhqR2sJriPEh5Yd/ynqAKhGzcxVATMeButgFdLCqnrZvtK0eYFaGNrwLc70deYnmoj
k0j/xJpK3keOC2k97ew1Yjmr0dmnCqt20wLz7S+S6boMumNfF3sn7veZ4URLhxtWd0EbS71ZV9GR
kY5V4n3mt+BjzXGs/Q2wJuIPTcUxREQhXI1p3zawY0dLpvb/EohaRnBiIwVHtZVfNUCeIhNX9uvL
sqFYQMU1ikeADlVAPOld2rVh7rrRzPV/au/AbtzGl2FC/LOZGJQI3BByoVL+f0PAVkzL14YpT0Zl
HwfPw6vufwYOMwltsIy5nfAzcQzPrU4OVpbiQJdUItK6jk4Oqz8aUcsRiSl9yXxq2IbWqx5+Uf4x
rf0ft9mcMpYBwRpZrSqtdxtBWVU8+qE8mamzHgdfBzej/NigOamu4GQyd3Oa9qcf2DeoqKYEWTkZ
vcvomF+K0e891zhoHXUFM0jmd95Jr1/kURDJo+lTfpY2S4L1EP55hbFQFH/VjzFRb9WxAMKbDoRY
6RudebwsHwmsYAzIA3dORSs3qhm3+r7GOZ4h9J/zDSnaU5DKGbW3S7qwMxBXShDltmxuyYBkVcbP
lly+oFgiNNMaZT+W5qxU7LsU7SpW2+/EAjkZAHJIDICx2cCzXHnNV8cO0Ogx6dWOfpU+5m+6frVn
bRfx+8gwdk3+UHlKKJvjfVQe+4wem6x1E1dCpi05pptn01yN6DogyndeGvBOSPN4B0Bdw/zlkbat
bWYAkugYwrT50pXqLe9sIG/13PG/3dLlRjdARm5bA7ZNga3MMg5tyvzI/jXAQvQVM2F2mZECeYW/
1uRTWsb0kVkMLixOABR6H8I5Ju3B07BgO/u4Zg8+EaYOLlfhWHwym3uzs2SnoivKmY4UHoUBr5OT
md+ap+2goBBmXYGBxx877jP+4xUqkE31kJbcXmNavqN93QoHOnuOlw3fBZ/ygaSXW8HdGA3ZbnpM
MmBK4fBUicUM8RsWyEeqpsO6riYsTiDU2xDTpjVAxIg5xLbZFEwlgBD45Je9NRZvtSVyKE3Uuq1G
jItt/GjTqrc9BsLZ2xaupcjzjyWQPBH2N9mJ7ZB7Lz9DQ1eJWVK2a9HbCCq1RVZLVPTlcoifOS7W
pIyKWVG7x1ymH8T9YqTuDmbw1xySXkU42jHlK4aFP0wFn7Uzu3ptQmyJMHO6NnXyylLMRTHyxfQo
wNxLjo5GV8tNrMhZiWa/x89sphksJCnEw2W2GUP9HTM8G1FDbmMw2YRqsMTeLICpMEWg1LjbtH5K
jRLHfKDpy787wnCAEqLw6n/jyFrZRrs3fCIih6NCqiwJgzPG3c1D9GBSNfzsS7uk7+qQPFrXSpFL
KxvXePvY7cbLKqsuOqtUK3e2oKE7uuRRRzoZYN44uMGvZZ5i4xSE246pYi2cXYjlPiQxyO/HufBg
v4KuyP12Crw9ufj4Rh4VfZpa+8o8KeQ8KQnXrC5536zSfryoLqpXBWMbwwJSUQCZM0NWYuMhjIUk
ErZtzfcWd3znmIe+zNdtgUULrGDH9LYkI8v242WP8xoUX1d+6T6+bRKqCx8av6Nupax2mZJiDuPN
SvKDpdlIFMIBoJCKxrtb6OX/EhnPZt+Tc2jkcAZZ2NUdFovo04/vAD8GTNhxOcEkqTMwONBp6kTJ
W7tOROtMBsvs2pKZowkUEkzWBIqK3Ppz44jKRF3FXbwV/iqt5LfKLodJvc4iDOOb5X6pSXezFLYw
5G6do6DbtvX/G1uGY7W7S9D5RuLeMCjsTAAf+CYcEGCy9xZaR/J5tht1AuLCMd2JxuaRZGwEKiw3
eqTsNui0Gu0nsl9ow06Q4M6FB07CIbIpUmFyCNnxp/TqRc0SHjyKo2zS8FMzv+yRjaZilL8KoqsR
P5GSdM+s5tGGzZN5AFrinEpKBMRTKoBYlHNt/GGy/3I7ODAelpkR6ULebbMBW2JS8YUBHCSiIrZr
AAic3b67YQ18txzgMDay/rGeX2POMiOB7BYzsRMqvsHCjfdV3yKhfiVVufSmG0/0I2ma/lsp3tsa
qVGH+b8aGbjXrE6IHkMEQ8CBvtAEljUMw2lCylDKlCiL7o6I157e3KY81wilS257/9z06gvBHl/f
GYbcOWq3jciXm4ztSRT9y3ljwkKua/ld9uYvMFnT/dVzNNdETQ9M3Jum5TeUvNti48XtLhUaEzap
74W/Fy2j7QQzJ6LepmQv00vyXzoYkO7JbIPPsWQx3LO2LZrxVnvVvmjM/RBcKrfdVTzVkeoeuaNu
whofnu+QIg7ZONTJtKatpI3TJHFJCksTOI/TNFxvBvJhxEXaLFl5D4PJs0Np3DEPVnBhTSrt3KTx
YsGRaRA7ggjpAnwuhDM1FA+madsInjVQuwpxp7oNIcXXrHCwXUbROXAeTfZQSNuwE/KdVdSMBI0q
i6Abb2nQr0bYJ0avP+GXLLqU9x1daroikrKVLp/Le+XWqyjpEVqyaNE/JYd5UqdrnfvIRGfGR9Yz
PIpsOtH7oC2H4KPJx21hMEVbGjHMSH9c9TCfHXxajfsREQ+GFBt6zsptv4O+OQ14pQP31hCMO6LR
hqSAeor9Ho4W0Hto4gWKTso8LrJ7Gl27FYT6yWPUX73yazDPZrv2xBywEAnuuBtz/2gw+qmZO5Gn
U+K2YahILTGrmbtk6BEWzk8BvpJhE2QbdYF8zos35S/iB+Z+Xbu20k1ElCRS4IYZIpFadJ9vGH2J
dIAdwjqqO3IsI+rT+h8ConsM2SOPuMO3tNMy0Bv+PolGZLWYiyzEbnFEoZ2q8DKmojWkrT+NxeLe
GGcz/dI0rBGrpt/04sr5h8W0CP+VHavJTcR30p9Ujmi39H4d4zF3ULrm1g533gAEJvKvYUK+8DlC
rUJ/r1p7RwPQLPVZA/lTYH/1WB2Rck1GDj9qMIG4HQqxRvsrUX82AF9r1lih9Sea97TdEl/uh6ex
xxerrUzESby2CIRId+UpDlhxJuWyrIpZILxVnTZr1w4px5yfxFDY/xWcV+UGyA7TFzpG1RmWsdd8
EDG3LVr1ZuTVXwbDIE7UfNUX8ldk9ocCws3rxVoM3ab0ef33VoC6fIqginCDuZtSR8rK0G8uojs7
rL4HHmURHmQXb6Xzo0CRycsSyCqL2UnnHbcX1TA+OtaSkKJgjY+nxto1xRlJf2ieOqha4Gisawi2
m1xh0lDra0IcXn3udNat/X1y0TpL2owywXXGwzSzTbYTGHmBHay1YAnLwxyONSpCtFOYk701lFO8
ebm+Tool3DE2VmzasQQO+anzX9I9ec7axnIVIYqv3XfzXJ8dyFckhDYzLk6P4gEuzZ8XHFkL5y5p
OatpgNAvDBqP+JCJuerNVYloJHsihDUjPPuLTP6WMNnb+E+IVeVdLTjOLldDsmvaj84EFwOBsTgm
2rwXu1RZg1DvgpXCSDTdFUv5w7iB/q/Q9k7xrOg8DQIWNRbnNUIkRs00kF9jOSuHbCURUwPaNmh4
0Y2QPQWe7KOo5zTr0BXkkw+h+FHPBlh2Vp6oBfECmdaG8JAgh99P+7FM3Zkh7p5eLQNrXFslkWjY
bWAVKJzIEBH/Eb9avmfYTnBtM5kWc3Iye2VPgYmUTvfm/lUHoxeg7JuBG7wzrM/fjUv2S7zrdXhw
GCD3eQ0/LUuvJ7kkZ7SL8Sn5sNIdAJOC9CDIAjC5fQQus+C3i5fprlqFLOlWYtVszI/msx4P/LTx
oEMrrTfbm3spucpvNcNBQg68B6Gc6TfaT2fbG/PgIyUaxUQUDoh1WUdrPKCmmHefEDB9UMpv/bBR
xMICV/feVaeuAtQhu1WFVdlj/RZCx2p1/n/jgDwG4dasf3r+utPZzkar0cBOjD4mGC7o/LID5y1M
F8gNyCDAGVpiW3EvwcAroh9qq4FlGOo4v3nr7+XJuYpXdHZ/8DflFMlINDRanj9WtFX3WfFIQagh
Gi/bBZ8x0+M3JJc8Eij8loG3aKpFFE6aep56XDHQeMNmr/wDmVnaIIlwBmm/3AYck92bBXeNhqGb
t+w1myXAXZMNKwELzCrBO4BA3DAsRsiju+A3V7m4d8x2BR/6r3knToGLH2PImwUJiu6oeUevyT8O
xxBw7IDk3j5fDCHN7tHXT3n4AWOKnT/+N9Nc5xhIjNzeWZHF7gePB9r7RtOXGlPJNESm3H2nCdDl
Wd7AkwZemtQL30ckOj1yhHYCYZKACqmpmmxmVb+R8ciHbMPZRPV0cyJeBLSQOZV/w0+N2jauwGXY
CJRCKKEymLuRsbTBwaHwDvBtAcJYWNQuSYFLodOIGcTWLsn3ihymDVwgCco6w34LCFbz5D5S0k1s
o23Upw82yVcDSoZJ52tvNAXSKo2oxmXNvhXRBsNU3uOmXMbmpSm7eZDfedza9NbaLPHrEcfLNYU2
UPYbdSC+6KQYfJsM+HcAFBiMgEBxmq0GHHv4yoq9AukonpGIlH4xUEuCrUgOCDLNQM7M8mFxAPgF
i2LwvUTL6qVzjgV8aO7UmnAZYc/DUFsrtH7RcKfko3k1ScUgsb1YRAQCQF/EBqfzbVfZMas/aB5k
cfaV/NYPU/Axhoq02nSjibAe5KT5VONnFfwquJGoLuNW3YFDHclMUb79vEMExRWNqluk6n3inJh6
+BR0a1li4hbm1UXYMRg+lG8gGljnx2Msz0l5nGrsYFICAtJpeS1Nxqys+y2W2xZBjNIEbDn8penr
YClg90zKYWJI+YJTr7feDpq2H4gjCX0ARVT1FjunGuldNb5CjFeG55+mjOMSsR0ztvkhx8BkY2ZJ
2mzWEqQT2aTPwZ4xbwp1o4mIzrH6bZN0B7htWy2ql/NlX9gbdVx4SIFNSdHIeV6WzpwFtivvvoBp
krwU+NpeHt56Lb+RwJNLqJuFUy3SWLk1kkjLND429dXH0e6ED7sJsLOzbCKPq+XMxxFS4Y0Udb4s
oQGxwo66X9k0a756oDKE+9lXBD+FxWioYNxthIj4xHmZuRljVON3cIy/tgl4jgx1rroIECzd5+RS
IarhFNWCgfQcCrUMAdGQ/Nn6weOGKNJfJJTVzoPpYr6okOHlDu13icgL/kGolGvkywyYk7cY+073
h6zcbHdIm95UtDbIv05Kau/8kAc6q811hpgqjFiQ/OspMcFhJ+suHmcBVjo3YQiF0VbwmhtkpFCh
vN1TstAmfZotQJlDhHXeJKss5mSfGOVXou5wK1LPFAhDAug28P/k1mynUGbm0nTCZQUbsGj2FnMY
3vFXqQWHPCL0Ao+DH5WLtv8ZB4FiwCCshNpCceZ2acxaQBg55DU+Ovi50FGM25h7J4DIVrbVvWcb
jAsNgVMTvvQap0CPwe2vKDZOZu8imAEu8RxejfweQ0kNcmGSwam+tyjpFZIuh86DkWeY7Ilrhrdt
N7JccBm466jY2pnbfwQOsxUu1LpzFyrqEyEtpDls6BmzVPFPE+40ttVx/Y782tLZsL1pLCUtv1hW
iL9Hg8F/OwtYDzd00tYktarLJZMhlbJbsMpMSXLLuGg4rpPdyCpZO+oauRJwrF5azuiNvb8wsDsJ
IlmlvpD6p+owr0YUBqpnHgXpT1vuBiLvsGGlkPI6RhnG+JOo5O6qxqboWMB5JOR6a+b8K0S1Q/KZ
ltca8UlEwa2yESbXfKmgFGZirpi/llYseTy3FjYNL20x2zO0GRYjUH3yUnNw1/wkKjbJfFFIYqHv
fSZXrkO0oP0KoATa5i2RhJVBTQCENoNuiEx42NTs/hREdEHWL3iHuA/SPemybd0jrCRacmshD7RN
VJ0YUyd4sxPNbFFyqXzZ8DsPtUkWBiPr4DIRRCaeXGEhIuBIHMijqMgjrx6jSguIYDXGXkqAnKQK
rJlAgCqhRdHOU1ZvEjIuzhMwV+2SlQUbnKcV0lLhggZBBwF5y9eGxDVhIVh5AXChhiBf6OUlYteF
JdqNj3gUFaDVPBqXXqfZWGlO2DijT3Vc0VfNA/hyk2Jv0iG4ULVAbvDr+8kaPazdycgqzFlTsYA8
qXi6lUkMmm57YrNHSiqEtimXkw8mENJj5b+zLYyRGcDHWPmMbWm+kMSexxF5Xm3MDN541vcG4qmJ
+5YiZtBVmjidcHj2m7adQgK+hEqy4FDAl8hCQ6C4GMkiDJv6qGq4TpWNly/b5KNx2ASpL77jk64h
Cs6R+jzmGjpr1NApIVMNsuAutdcRDR1/XIXa2VU/YoLKD+SPxHMgVpYKSXDA26ABhIKZG1b/ooQm
+uBMqjpUCdj7ymKHS77Bisms0v1LIBTzH8rRgC6QYZ/PKM5DTOpE/3q64wq9oM3XYOHvm5mqzfDc
Z1H7SpAl1yEGsVhbS/yZffsIWYHlUbYGJpM0rJ2YANPfgx8fh7eW0suzHnw3+Kd3urrmV5jBY8B+
gX6FTkj3y6VhAIwGaihNZntLUVPimcMqcV+FHm0UH9dX8C3SPzFWR0W3Zj5qEWnxikbVcqA4zbqS
yNdXrJyN/FzwslTGP0eN5kq+0kCHmcixRrRmafvbmy8lJKA3YCQUr5x2XCc1tC3yJ1QucGkOh4lC
OAIp9mT+qKknaxMaPouxvvN3h6XjGzO8z50Rn5XWBsVUxFwIZAtFOQ5gk9hRP7mO5PKWnnXT4gcs
n12DHBA4T+Wwp6o9Em7BiEa8lZG3mn7l9B69ci7fQurzg0agD+LGlkWVLe+8drVJjDt/cA7QF9ei
YWG11c9e9lWQ4ZqhoOA0yFqdlXy72EC871hrnnuEbHBMTe/ecq54bGY7xFCHvI52KCBnjt/PxvHd
5PCeaJC+0s0Ok3XaAhlnIT6aSoHafnCSAVn+nBS81V+eosxEyoO0zMwZtG/5eztmEFN4PaTubc3R
cGBSiaOh+GCk5/jTh5BscqopFD3Tb50QHoDXhC/3sU6YUGddxi7dOS7NfmXtmZayc9DfXil0OoCm
uvuEExFGl2UuHvhYhnJTF08/+xdkIcrbtSJfqV7OJe/69Ka6Z15cPfinTWcU3zAM6xOBFwdd94i9
T3h8uMQGaJpT0Lv/j+jrmo+iCMzZyPbXx8uTJ9iLfhi4kmr8UNxNZRizFEg0iUMOV9xAP4Uu2jWX
Xugu8qz6CzoaG+OfDFmSZn33qlEK6Ub2mzCudtEBmmxwDTo1p4Hk4XXrIVOPlaiOjVttA2XYFVgu
qvprQGGhtl9YQkwacn6AIKtn7MzD0gTWXmN26WnMf6lHhqradSHTwzFYGh81vntBtSaRc1TZn4d1
156KNmJ11Kn14t2PQBJdmIoWlrLCUMDkXWVd5Z+B+62sbEL0j9tSf3p9fI5iRgPeB9YGrm0cFMb4
WxMKBSVvaAjz0w5dV0Cn9E8CbbFvgdGN953lbfWwuGJ/QAdRAgGO3xNlWPVhzLypnSvhJNHv17mG
KztMdn6EVESSHOh5T7+m8Ngg/XyR3BWQsl78BQwIgRbtBFQUq8Z6EnnKMcPLXkYmoQsuLXgSvIcj
UKX4OzPLea8fzSLEy9KtqxhbKTPiNlIv7OSfVnMp8wEGioZmcFFz6LWIhQOODqN45eUkXqu4fyYr
h09KExNShTqVmDMFaV4Uf4zhK9aR2ZaXkA7eq3lHn2L4VTSALSS405HYfoBE+690Pv3Q4fbz51qL
WjqwVtRgXGy72oAL5YAFoBYq02ijutg1BASUge2b9A5V+mpybZ6zdECKRtSIjUW7qD9zROjmWG4s
fDpWNHeg0STWV8SB0wvJuaDeC9O9ydxgLlgtAC4AOmDBAs6kx5HaDasBzXUeaaCfjaX2SrmpwqEC
5rVw0BFz6bsRuXlFtjNZpLphsbYqZd8E/d4HT52GpyxExM4EwM0IAaop1UsmQ+WLKGNVmwpDuAZ/
Pner8tkQB4Zq2Q2eKWFmVD3Tqgwo7oc3rFNEfx6ioCBK7poHdq7/HJroENWfJTKrYmKORPJgVtai
Y6Uh+r+MXdtUk1VEqCusEwzdWdkMfgOEM7TflAYusnf+opF5Gc/ydDspZ0196T4G3ALzU/Mv5K62
9IRne5sFzyElJqOby3bVWsxGtBcq0RXTh8g+p5az07qnTQCDYXQHn1zWIcXjYv+T1ibpmIYADanY
g2ktnBs3/Ijz7uU57g39lzU1YE7ukOPqmOeB77BJx2YDYXR9bcfnW/LXcIo9E8gJhTdetKmpGLRd
ykbZ9o2npscsSoJlAzC0NsH5VyGxxYQVco6x8wDOyUTJMMy14D1sFXOejvo5iyS7uoodLmtZL8qO
PkbtupurzCaKnFQiiQvp3oeHDPt+rNDpuH+SYyAPNp5JsR7U90mZT4x3zLJbTruAnq3V8InGEgdl
jOEzOag6a//8wg64xfZZUn9moXcPeWsyHysFLHl7oAjW2fIt8gI7V0+vkHhg+jQufkTk+b+pvxQT
d/avH/0A54G670Ni3pJ0zmdeKT8h6tESH5KtpLRCL/8/ks5rN3IkiaJflAC9eVV5J5VMyb0Q6u4S
vUv6/Po9OQvsAIuZlrqKTBNx45rm7kPGIrjFIOYl/IqwFotoawR5XW56VyZDA++al8MZlvVo/syJ
s/Xq+ZDqyvYOmbxFVj853U5Kr0Mf7kGxP7rjNeWC1N9/ZDZpZm9DzGj/OJVooNU/k/cUhrx25vi9
Hz3NLZljxfPAvZFD9IqByM3wOjH59OJ34TfnGTs0jtuV9J4lKhVTUiBF8ogoNRouVuav8ObQO8sh
Y4hCcuOLZltyLUvGv30Fm7UWuxp2O+cI7Yb2jUU3mFvfIXTUwKMtmnc9UnmKQpDhPu+xFW5OQ1FD
VXnXWwW/QfwNlfckn+AeQDhJN5Ndbk0lmLIdpB89MxzeWuMlIi7HbndTjTjQe0hMqkzqulA+14wp
C2OmSHv3YYHHGNayo0jcQDQPKJMColyUntU6sDGY3ut9WHK4gHFB2fawUo8+w8J/jUgu4z+m1cYE
f6ib+By3DTEMzq6AfFAyD9fef6RTgbrO1DemwTCy8plU4qA99ScrLZ9metPFo7efILpsbBhReX30
ynaVhSSVARw5ASUBDJI6f0qgXTCphJ7H0ys2LaMPu4ZSKt4EWIyftpc2S09uyuOHykMrFDW3crrh
vuJMT2H6bpUTpONdwqiVEAsVHBYBUWKO07MFN2O89mbPVYmYUngLTHfYfm56yPh1KUzl3iOe+Rl7
d0wMdgrI2csyDC4SJBIMSTj5eWhml+KesW3Ni/7Kstfnosyimw4zoSSnaJvYZzy6oz4RJy/Zh7Sf
pnjzvfbMqomN7yCf10NM/BWboMaFoEZLIpmiRPJXMsD2ultavXrd34qP6EDNjheCOvUpnQTtSwSj
geoQ0ORZFmJrA5Aa+Unbfg/6G9DHewUMaroyM2xOEdkSpZ9gw5ISshDtLYbDZXPjOGXJdBYMaoiL
5JZ361nHnEu1mTtj0/AXBy3/f5bPQtwg4Kzqrr7olZ044Xowvx28rlTtQIkKL7VEFYvgmTpBpOPZ
dpBEyHpe03FihdCnkKBYmhYxO6jGUvC5XgwvLJn/npPDv4M7nVk+E613G6dnNU3vBrXNqKghFw/+
Lut7ZI8H9lGMxwVj0OmPPUWnoG4usXVJgWQK0C9/Lvfp4GJMEZ0DFBiHELfJSmSf6qBSFHO1s7fd
fzLBJOhkIXkrK7ywFjs4WfVE6NyT6sHspE8UDZ8tUMhLMpRzLQNRj+PQNHbDBIPnXQCutEnPEsGq
JhvG65CnjxkDEfZ67FCN6rPAJWxihquec1vqxdV0yDP5wSm79/O8yQpWNso9n0EoN5UiCHBO/0xe
eghwLyOfSZGZXksA6YJWqeyco1jkzgCLsMl1ad0ASTJmGxUOyVZ6brF0CnDP6RkHCQT6hCmZS3RI
wTg6C/vO7xTV18JYBxPErRjbPbF0YXlvBGM+YO/oX1n+xKF1sFHeFHTESKiDZNlPPagesKVvYmdd
H00cPGbmiu08bKqU6YN5d4tvMW1FMexTypdmVtdlgrFZXpkcnwyEJYhNu3FvoDNfzLMVHETNmHE5
6Ft7oG9nsunD0CoNE79OSMR0crhKdgtRx8Z3D7DfFZTzs3GO+LmUBCcH7YCpWOHJI5L0NDpLp/4c
tFLYJ9EBA8Gw6z6yCM1TA3Cmf69bD6cUVeCow4ui9mhN87XGo9LpyQgprL8eW47PPZIVoDdAlZUf
aXfr5vnqLt5TWaYnNESiJ86dM61Nkb+3WiaRxBftR9BiWsu1gbFgcrTjC9+QE73tvhN4VXQcKfTW
qDjqv2tEAs8EJwLer4qfhOURq2Cr365wQWNsDCHtC7jdSlJ8+ZTHYf7loXMMpqcAKchMWzhqE11P
vvIHQ36uJpdCHx76eWTGP4mXu0TPKagG2vjD5BHCEuy+DYbTNmci+28RpI+xCPW+/e8GZFsKej9u
lDZ2HjCASVHsXamzqsg92iEIXKHSq79EVImkRsxPquM6pEZiJvcxhzqmm5UGaxQaR0WHoA/40X8V
xoXfoT/QYrDS3O+eXNzkR6SSch6vX3uvqoMREzSx6zF0VSg64YUTspBuYQwhJ5iUtoaCX5iwOqTc
IJLXWhhaE4wzGBngEzMdFloQ5+xLaOBMqMHwDjr+IXw2UoihePhtY+cVZ0JjuuT5LgcdiLAXoMLY
ks9ozFq7mD3B8sASBas/7QkUuFdC7/ljRAWSZi/cvSDdb9Dq/8E49EwhOtApACgeIjyQx3H87MiZ
xReZWrM7kLw5fuDA/UaF1FWvsKTwYjOpSz8jm5t4XUPDh1P2Tq0VF498h3k56XSM7uCOD0D65EON
f7y7wzjQvGb9oYsBphn9nKEadsxVQWzsNQ0H/zMx4nD3KcfHi9WQy0nuDZEQG7qJiOPyD/Jn+4Nq
MeOT2ntjgmjxRQwqfE+v3qJNJf8omrR5vdHdbAihapciByhXyy/+lV36KnE8wLrBgehjYY+DCXwu
zs7SnQcKpBSSdZJgW+w3/AoOQcobCovAqXYlLYYgQyv2+rdg7M6zmkF3qepQ8thJ9JEweXWtDHbl
zZMzwZ7M57s7EJ9pf5n4JZHMoiaeQt2vffm3KV/bEb1wNGKONaPPhyoEabvkMKKtKrGtAoFraF3V
2SGCucWSibAa1rHbPHN7uD8VSnLFpI8QxQnmtQNBt2cEaQ9I1N5BNJgwr3s3QC5CI8WlgNhhlMSR
glp7DK3mFSb41d+ltA9J3boPlxHnUQk083/JlPCGW+gsB2Qyj8X0O1rJc1902wKgOutn8Hzq7qX9
iMGtAm9cT1vXfHYMHMScB9wkXVRqKc799bBLZ/xXZwYt+0QAZ6a4tmW7oHEwUJrxLIDnYg/nBVtU
25RbT76VpkbVycw6AGsIpNQSYY+OKsDWItilloLEvwedqJBh6MdkQeyM6ETN8CvGupajl8QNPyk2
KnOoGQZy2uhmOMBADpp23kdwNKehejVapgI4pfXo1z54F34TY77CFItoZM2ECtmAGfKCYg/IDHX0
ppHiDOOtcHxxYa4Hi7EvhhtoKJ+uCMRj1qu9XgKqdrc9DjrxnF7MSp5AWpKp2OS49WFnKGE5K4jq
tZnu+wZvPfBW6MogN6QrNIfEh8uDuJElp7zqPFf5a+M3j7OJf7Ldjf8JwbTeLEkVyvuTADSIwKb4
1CdvSKCXMmKQiHYqea+4KgvrE5VDgxmKiIrN3GDKY+99iwoouRMRUdMVd/QUhAYdqjxDAQUPqTkX
lGILHrbaWO/o2OYWXz2DIJkM3Gg5lTY8Jljao4GNVM0QKSZTz2eqpjipRzVveFYp/8rMxp8gm6CZ
HqB9g0OAjBNqN+HYXTOqAWTHPL9eNnVx1MC7x9uHXBXSboHQ64mdOQAiBJfeCUiYgL2MG79x4/XY
zt2vMPEWZ13ys+7XKhhW1vQcYNlAjoZvQtAw7EsfvvVSURRdCv2zd2+6qHgm6MPcAuEWufmdmQdW
qADFM4CySw/9vPPowiCp22Om03KByVuupYBKVxtTiMHeGihVwb77DKuLu8baanRdZX7vdNwer44J
QsDMH9DLyr6lYpFOJWScY9kz9ajpa3HXZzVO5kk7wdnwjxBHK0JQUGRObHzAme4mhh3jA0XVZUiM
IXi2waFu3ydvnwY/NXvMwLGy5qvE1wAHjmSDLL85Q8rIi2+DDZHkDCbHW5QYO68a1jPHjpA3bZwh
8osk0i/id/iIJIxyO3JEOPMOhifR10BtUPfrJjtYoNGBMWsBLxxQJMg57mbNSv2OETS+cm1MHYGB
y9Gi+NKouN7CfrUxmnZrMLumyUXxENhwMC1cxVfcikbC8Voke5VAXwiRdd7RxgCYa1U5IMatBMdF
dTigRbZL5CDfhaeOQ/EjZboHD08XiXCNgS/GxIhThPXlM5EpmnC1rE14NbV8tsAY6elbWFreaG1B
0D3wX9t9m/DT5i6mYfLWiiJ73HTi2Geo5axdh+dMNDMXzW8JoXB9G29rROy4+8X4Ho/Dz9KrQ7Dv
RhBr+C0uOJ6YpnMz3QI4FPATB8wQfDz621R+Dil9bjM92gwyUgxpbGrAssYWd1IX22Vi44PPd+AN
hKD7N4on1WBylYbnaH5WFnbu7MgRojyTCEkPhLc16LCFmVkALYDgVbvbmHQ2HjuyntETHgTz5ba5
Osh8/fCPywtMPO1PW5wSQSSPHt2imgwdZ6tHbnaAvOYWEUsU8OzimjFLf9QJJORxOwYJIFicmDf8
trrlUXGZWDL7CvnSVXCPmHwGDBIT0mXikdGcGM60aZxyezMA9gZVrOQzJ1xDAzAUJRcX9sy4ttpL
eiTIAPA/w3KeoWYS3xKSyYHdMXOTFwWtrp+vSf5q4XEA/L3giWjdOMx7uWNWtmEzpHl7bNNPPD4F
hkGJMI5MuNxkxrUZ7JEYFq5gfV8qm957arZOwFRPXALAbiZeWQEqA1JrVCeKywggRk/VQo6uCmYX
L8FULeSCZdNG4EsJy6g64V7wEFe3znuuwZ58UlCkAftWPUfBY1xfkV3H9ErhuQ99/FGnddu/xHR/
PrE4EG9EtEmFItOPrWtO9rGOQriNzUnPRLuuuUodFIDiHHCmY0KpngNxjfLhNmWkeeIwXBWI3Ord
2B9IQ8bQoHrXB2IOX3VA6xbh3Zezh/SEy0bl2Va7guESrXHTNaseS50SXSj3XZzedeaRNd/0Y+uW
m8FoUOt98VZvLGvnExFjjT5qgAZwMDtmA0LrmKOWxJ9xSzanLG8J9D38UKgt4MrTKAdxgqEVblHI
R+ICHzTSb4zrjCk62uuKo5eTEc0+kz5miN+Y8/iZ2IBgqIE0SKyUoA3yWwVDbkxa7bTa5QlTfhIw
lGVfMFhjNef7ML/MVJ41qTFu0l6Nwdi3c7iZ/IKoTOZnTN2deVg7OD9HcK5E+IFdi6VloyUOdzV6
Re5QZgfWykxhlEMn1RLwcbzPMeucRazZfdW3mVCNJJhbMRqqFZ5ae8x7qH+W0IT5xTB2npHL4qFo
3zJWWI6voz7txvvQfCfIn8WTS0auPkvtFswLnwcATseHCvc2wkUD0tOmslVbrqYMkLMRD52brQXT
6j7a4fWawmYb6OVzaL3lAtsZKom8jtmPKy/Ru//i/F3eouFTitfZPXHxpDBUfd5FZbkrmzJYn8Nm
rJ4iPyMYp3ys4fU47ltX46R2SABzW5AXI767/806IVxNkBJ/uvRo5EzjMjYx7AB6vda8jpCYFUiS
xaNog3y3xISrlb31Uy909vcJdIQ901gk3VQ/Pf5lykIvgLaiudisoIkIKvQfCFMRsf93zcCFA9mh
HkrRQuZqqwtcfyjeTGE8tywaE2M0i4tiFtrBcwsFuiXEpzjGaf3jQmSU/Kidl7RuYpMbrYVzwCY2
706Mx73LJLoxxx+w5F0D0cSjthUcO2rBpCB2tjICMg9h6HOa6HIKf4rOsk+BN6PBieu1RTtMiQe5
JoZIKIgClsyJX2eiHGTdbGOuEdO5tv2+Ju50xp8lp5F+7cV7jgMJhvEaiDlkwdX3Ppxp61NUJjuJ
kMY71P0rouqZOLUR056d31xLaLvagmKfJc9R8+QapH2fOY0XIp1uRXvNrIuZXrCgTe2zkb5I+Tfz
TyZm6gkFRxCi+mYPDP3DDOMcD0jYB6hGRPmKjHuJH2WJ19bO6siAutlUsIH/14hPHZ4yUfyoxOPk
vxjjZ4Yg3HwyvQcA/gcrho77ApDCUffZNC9Zc1YLGo/jALHKv7clixxsonKfg34+TaWWkOxlQdyb
4mz5GxiPFf3HkMS7hYhQs6YhYCJrVtCxedrdG+QnqA2fZfuG2D7lk6Ttl5e9lO0XusSABnk2LvDc
oCsDLKTBBj2fqq9+/RhyLRlevQ7b38h5D6Pgwe3+VfWmxM4nY1hQcai7GHL2GSDJgAUA6tyY7O5J
HVwcVXoYd4DJm5HBIrEAK8WgbVxQzdXXXOzGDO/jDebAC/J7C1MrFitkRFohunYW70Q+dj6SsKG+
OSNktk8MLAJfY/yPwdq4eY29qu8BFvYxn/4i2gLnTUwRoyuYTY1RsLGx/jJQzeNTAs86CU8hxFCc
SFEh4PscroYgeVjo7fCoArKI3bse9ix72NuUIdypFWqfdNU655xHZhgfg4l9FeZG7PjyGCC0b+FS
+wYlHjhA29P5C0YV7VPPi1RQcKOAMoYyZ4SU6vCUycurP0soJsVrKZ+Teqfy48Srvdf8ORO3gstU
PyFixH2v9faaw11se/UUtxf8XEkMCKCP/OFb9v2flmdUU8h0EKRhiaIEYbBIIQST+MDwUnwMMKyN
LUdjjTkSROZ2PSvIRJhrfyfDH198jNrwC+Po5AdHAwSE6KHELxhjKo7+FG9q8YOjBHJLPILAsqjV
mN2e42fzjXbO/iNP7gXrke4aVytQxS588fO7OT939bOMm/cKefMCYUe5XzkHJNBnQiIoXEyaEPjR
FY0cwWRbx+c7to+VKN/ND2I0iXRbeznnGV1RMSwHZ2gw13pKQyqWleNCIunWnaauklu3jMS+qseG
L0tDRmhKVJ7bEQfoK1H0tr8NqfacVX/pS76kFZyjjnslPSSE5bGoCHQibgwgFLsDr3gh8Bz3Lz8n
ijN8CWoiYeJfK3i32AgyQ36ECYKPpoL06368j/z++MSkIBgxCuLK3Yzxc4Gsvmm2aTk+NO5nY9Dn
Wv9Sf+9OREO3DPt0l044GYFPBRL6PSpErmSLPre9FdatEztDQQGw//rDj+3sKh1oM1wHPI5xvvhe
0pMkTNP8sqOPCX+NHmArUI8GZKMqPUTNm128puOOLwZrEAKwa+J62p5ms9uEl67fOe2+y87K/aw9
sbXs7mF0u1WJBl5LmNH+S3WQdrijWxmNUKP3UG8ziMjWhXu2WqxjNHODtAZpcBn+HFY/30t7NXuk
YzsxJpnqscdyd1WGI2VxGXP8Y3MwImubm6tFyFxrDTxaAizoUGiN8vi7ytkM2HQY3vQmU2gKpYVd
L33OdJ1HvAEEGcSV9eikWMKn6SEf8l2GwUw/v/Ehth28mWG8e3jKWYV8aXwC+QCAiyb/tasALmGJ
VWQ7A4yCRHCzJMsCgCXT18qq/nqhuTahRPkQTV2fsfhEVG5vJ1CCI+tMM/hUNRRV0z0yjy2ua1UM
QxHYp2YRArZCHaDwPGQ2QWmd2hhTsNENaY0vuf5o6KjOvemcIlonGh+vdrUrYggJaGbeNGPwTvtF
5RKVzxR1mO72BcwtKmfQnIASzEz+8zRstrM/feeMjJhLES5oMsN7QKexz0S1L6zyuyNFZAj+EryK
z46FKpy2zvDpJ0hinMjNCWgyFXCYjfFH3e0lKGZRmvuA0C8LXHvET+RHIO9PNAvzqxLqYC4UfWsf
iVUOuyBCpaUNY6z4BqcW4luCGoIrp7B3hhlsKsdF3gETyh5AaNqYq6EYLUg6FJHkfMUBcCITEivC
aW02hkOUmu8BMtOKkaXBiqjChPK6eELm/xrL+cOs/LNsuT+a8LMSUH6KIiLqadrNC7dt7gEpZ2gJ
0WMx9bl2C4oc96csp4CHkvisVhx1zXnaTr7Xk6cDrI08bzcpH4VDidXz0NxmETw46Ju+3WQP5JNh
DSUMAgHR7ALn6Yyo6AYEGy8MLH9VBNHNkrTlRrIavL1nb8Zc/Qdv9ZgeDm1+wjrhMsCNSJkS5U3R
acHf1jRLA4tBfxd7AXT5+NkWyxtY1L0emclYLTzYrPzSnWtu23gEzvK7t9q9NBaT+acC1mT0tS5z
Wjt6QXQkNTdEEob0VAa2qK6dMuBH2eFNulrSZF27+hOF3xH5JCXefDJkN6cXj+trMTrqUdC9ehqf
RTliGxshTufKrlpoLMUCFB1RTyQxAfMKT+Vpgb2apWhbgWyR9jdo7USxUmgPMsw5MFm456nxkpH0
PqVAGKjXbErG3kwe256/36LdCNCQLnFxwsPz1y3V0c9IvzOn1GG4jbtvhP3U6CKNcuX3UGBi1IbX
eVZoIESYMA9m7LkgWsl0ULjj2GsjYfLOlGWKTMLb/Pwa7LNWwYv0ve9sjP5Y+Q8qb1aLcv/lgHB9
uby1rlo56uxSybfwgvOncXqLYAnVX3bAsCwVHKQOiWgAJFigzCp/GoiDCPBqyBfKI6hWAkd210ZZ
LO49RK3G3QKJdDVqvjzqsX0ZcW93wNzM+mWGMKzug38hXxWtDe6Ex9Y/lohR+hmiiv89Fc+iGNn2
KRV5y+jOXZdwKXtwsixhS4v00YZv6efjJQw0yZQvV8F5GnHvc5dDR+iRrNY5IrWYvzFFsxOka0aK
eyvDFo+ziZAgUqcBKRwTo3zzhgFqTo5BkJ4mL1yL5YAPnBcmT/qPQQJocSZdUkRpPf0zbBBKIj2h
KQmYwVyT8rbaWUyBsIINgH0DRtfT2OzT8S2YT3FwqCrslM1DZmLTbl0hFz13mfEUoY5joTnu9DHp
rNcMfBXqklv/d1Ub+ELH/6ClMBZq6Kbp6MHhbTyxJyYwnx5ohBOgmTVJb+ixrcrvRlf/igELaNQB
bTC+DT7GfDjv+SOxLd4KSQvsF4xW4eeMfAEQp72ZPtems9M6uGldV2S2uNnViQGc29zHjxOHIOh/
OfiI0zPx3aRhv6mk9eIycUPzMFPMLM7Wj5uTkpg4e2QOIIGeyvfFnU+LRI+k3JDX693qcmf3tCAY
D72NmtVfB80ZxHKba6sHcF28sjqiUNrk2Vu+Bl7ywjgyZQjDFPW/yUTk05lNQDIvtvFvIfc3arbq
V7NbCLs5RN5VN8twuDYmnkOqIh6NE5Zbn7PUTnL0iTebJFxjQojJ8hg+fDs5pphIEAPftNWmqd56
2znDYtzBHoHViJ0pj57wQnaICa2eKpsNp/FwehlSzCFeR/Spdgw+VEXpI1Kh8YFGdRtiRTn0zZ/C
eizg80XBslXsgtZ1N/3oncAXl5aGv7H9Q5JT18QZrnThRoO7YcFCR3Ko8eRUnlHUgx0t5oDzBN6F
2a4ZHgWTxfpFFM9ZL4icxJCYu9H0zG0fdIcwMPk++Vo/Bg+0vGiPhCBiBMzsMJ0PwtmT94VCcwz2
ofdu9+YjFnFSAGXD+dKZ4cwF6DOtpKbTR8xRHGtcTHXkcI3xbQA5UozWAVK6u449ccMMBud7clUI
voqZCdpIw7JvO37M4acy+2yxwo0r890u7iEwjtGQUYDfkhWqQ9YQWAdOPX9HEPsiOR+tcXg0kR7i
978JwcwZJeBwQPu+DrBTywyAzpgFnaWArG165Mh9y1KAvDJzV1ztUbe3m98YJmOYD+169Pr3sDTO
HaQAB/QwnDHhs7IGiuoF0pwRb3RPXy84+LXTLpbjSoMLS7JshiF8lIUF1jUhWKITtKGDwsKH0Wm0
MIumUryaKZ5lQyD6F/5L6vZk/o1/ggaHC7c2zo58YzdvbIGYb4xwZcmS9IJvyZjQbE2YpWNRl/QN
sRDD3gjSDw+UMjcpzy1eexOKnYeO5MFzka6B/eRgex5eJrkjatLxpm41FcwoiVrciqrcmT7EZGvr
sFJJDPjMcsJ17RFoCIdWsOWOoBN8KeGBVCsLz030OWuTaOKcn4r/ZRKAoQTjBFZzQVJznH+bHuC9
CLJjUCVfk8L0jePFV801s2zMIBkc5E8SybDd3MMyRIs3cAtWsyROGDiFMgVcOTJMhgiQOUz5j8iV
t5SDWTXWMam0+qPfx0NxnJyUREVXNOwKYIGZgqP3S9St8FIcN8/PnmMcpSJFPcCBKy00H6hiCF2Y
MtiY8j3RgapBEBCW4vrvBLaOx2kgwqJZ4FO4ICDN7zKgF4xw7YqX8DEuym3d0lvPPcHLpCl6fMig
nF7mfDxUo38rW3ktByqE1MVur1orqFEpk2bRoI0/TUxMR5IEmoxFYbiA006yLYuBxVunb66fHsg2
WQv7Tjb4NYM7NeQF5maIaHCSJimhaZngj8cgx8pc3DjT90lHr9dWH0Hl32wnfAsdD2G3INR3OS8Q
cD2zxxELB8bII92j37pY7YfCeuXAwRchktsUAhHdh34/EiXZANSrbRixGl9QRllKvoYuMY7Dp1at
kQ9SS+sJmonOAY/4GBrDFmIcMSJ2b2CcmcQRcxui7fNu/yG62TOsmn1f/OSiPIDMLgCb4i4wLAqH
i89YGPYNDCZt0fknXLdYc5t+u/Z8HBwKtjDmsGiXve63sFFsQKMz4RoqKvI0olV5nyDrpdC1aijs
syaAw2No5C2mVZakbtQw1WecGTpj946Nl7EzNMCL5bMVfIxJzT65KKgNA+phg4Hdkg3XhZbxv5fB
1HpyMSXA3CSP/lD6Op+DOGJHTo14y7JjhCU09fKOr7GIhbEy65pBtfsduSg9wWSDZDXLaxMiC2Bd
r4rsk+bFX74mi5sG5gG1hsj7jwIj8sh6Msb5XIX1sWrql6BodiYj7JLP1CMwIsyXUdI1RniYQe+E
HuuA7moGY/frwxdABsWmLg8dfEwZT9flVJTzIQyXn3bbULaaGo3gILRIU9AYPZUeDAvzMJJ9oEdZ
5TZX8cbFIzgGz9CChaowXhzkQ8kMcp1jn0PjPPFuGBgfqomX1fg4JNEKt9gBjPhl/nRodJqFp89P
ywZTZXvTm2f9OyKfAzM2XqjTK1y5Bnc9AKHgxV5wpgT5b9A7O1seq2HXLMZtoCMVIexwlJkmA3Nv
7QbyqEVbHIwKNiZj/H9eP2xH+T3eM4eJAP76CWoGvA0XKs9oYHYSX2pqZv72jVWuWoZauRt9KReb
spBHN7v0Lda2cS4wqm8tZVRLW6CtykjQStyGaSXrUhPOgeILLPB6GBMdVgsCQb5njxtYOaAK0EPZ
DH6FTuG7c+9lyPDu6PJUSl+9QKdIrGhbKHsbW842DeKnUnsCQEGZrX6NTYzFIFwqbpGrRURH9VGn
1UvIs9JW/p57GEZ8u+a3hSmtwee1BsAyHFCnMj/Y6T1utKk7ztHjSsU7v3KhvtJfmsUpRYk6joBG
ONCcY226YvxxsEZI3QZRE3AKtVBU56/wJwssBF27P+n1P1CZWOYGyapPYcZUhOEorLkd5T960vG0
KJoSBgLY5HYwF1E/ZMcO59OQ8de8MJxnFlMdBRvOoYhFwCERji84JkEFFpCZUX5BpcHOa6wuIefT
cq6idZedlgFrb4ya2+lCTBUuZN58XOqtN1xKTKqReY1LFjzMDUrmBIdftyWFjikLE59h1aD1oE7t
qexn6GxIAZplG4W72UH5x5n1V5qXXLiPcYvmjIMydP1Hr2LyiPsS3pMlozicc9FtqxwdXYSIVrXL
S1Mys4t2MWZYFV1e6kqo1ZK2yGRolQfTP5MxX+wxFgsMQl2b14hx31Q2nGIY8aBocpqRtfuoDwEf
3DqfSExWr3OP45Xr5+5q9kGfY2iKmfpufkJVvOXYR1eVeW3gLYoeYwxcfdL0EmecqY3Y29PNRCuY
hdN6cMFuedYZZho5B+VivmfS3E2NvIbxJYbQmh87Tr4+uhIY0RCl3DWkprK8qh4tdEO1Mm8HhmTj
9I0HDKlVaj+Z2b5j9ei3VUXddQD/8lTDjJppA+bGTkzFsgTjTfGuFbHdM2VaMX/rpgS+wqIOzfgy
+BJXV+NOFJa3tgRwSFPgFoTv8oyvmqf2JhipsIzzSPCRgk5h9wJ/EFhCRX6QGbdIswPwtTBSteeM
OXK166wYl0TSDlNWbdm89yWHYSbtN5ljmtzL5gqK9tdxMRIcQo2JRvkaxBfNl9YAXjzznnkG9nNY
LmBmxZBjw82LTVAPgA6OYDzlvcA9hbrQJWldxPF7NlWv7ZJdu4gQAuyDjoPc5e10GvLola7kZAOP
tIs4Zw1xI4yQ+77f0qmjpuesrjct+eLSko9hnd0EFrDWrMsQw4Y7TTb12BPpXua/zNz4UDpuAmoQ
vh31RfW8XbyRLNDBmkVsv+ey/LvU6cEE2OgCvG7qSwUIl0gFQDqiHZoOprRh58nxaC4KqR/FSinQ
jLncW70qDk2oraPmDQ2wnf4JMn6yC+1TLuGRTISDLf62DPutCi4Gn548JyMO1xKtaz4SAh6MeG1g
XxkTxsT5SC0w3kTI1E/Kl7Zdp6Q06Ka/8P1Tn5dHr46ubrfsPO972QNI7Dz0jQu3F9eHmaQnvMWh
Zf/GnI2Ok15E0GpO2WqOQnAqF4wTqIS+oiXudySMwYdRb2YEW0zG84jpRIuvbp6A9czzo/A+OEcx
aVFbz+XH/F3kI9T1sM3SgGQd9uumNT8bOrfa7hg/1xTyQUdL2dosRgvb7WHM3toeWG2sGQoREAtj
Jkv8c7Bgm2Ml07vX4vLqZBjklsD6FhgMEnYWFZasGYRV6bwuWbMwMU2eJ2wj8fvtievJI7EtCh2K
JR8HLFQKE2NYjv54rK6We18ihswln6Espi/R46tC0pwRtKc8kudhLIkF4Yxbcu7ucmdR8+b0fR4e
AINy3wovfOoIrW+X6a9nOvg0puNBueVT71OmI4OZ+88s47QKFUA+haM7mvaqf8drZhUH+A3T+mOT
/Jgk+E8tBxUYKzIR0TxC/yErVFf/XHnCcF5VLQmiZVTEcE76AlcDlXCNEWeZcgHUUqAu6u5h3bxD
AHqrPViN9c4mHeZh6My3hBY9/xf6BDAsiolS7P7mSPBFmKGk94MHDAf0uY7EJtJKHlNj9Abnope0
8DZRTeL+FSHqFlFwEgJnmGyiYXW7i7L4o5k9PFmC35BhwNPBLRhG9QwbEIu93vp1zPyEmGbE2C18
FapJsDmfd4XHDy6Z+4vNj7lJcm71TrXrmhvlYXRahga+d+mF8+fRGAsAgQaNYGBU1wUPg7Jue0of
LmCVn1pja9fyN7epQ7Qv4zRMt6zAeEXbs3oQAZqk2WbjeJmQeQzF+KUPCeAE5HuolVHRuox/g2e3
aY5mjjFQikeH99TCcxH4RHr+cuABriUygbJ0tgFBf11f4hj84U/e+6L+1nicDn743rpPZqXr4jj8
TQaD+YnsVzn/OH1Arqi/R/iyyyZ5KeGm54QRCjs6EoRNWmBPvesHYl80OO6K9FgtR5GJUwcIUrbY
kc/yFA4QdXPJtBhPAipvt8zePbQFauj+jlOzGv/H0nktN65kWfSLMgLevIrei5Qo94KQVCK8R8J9
fa+8Mw/dHTNR95ZEApnH7L22lSwtJQSPx08ZY8yMa7LHU76j9wyGkFlUJIMPB2v+Hf3kPdBrpgbw
knXJph+9ajGtUUWuZt3cZhMzqImaZCzhbyBT5eImtmkl1V2QMnnghiZxT3m1ZjAnAasCDVbYMLm7
eb5LubL8FvvpMxMte97PNcnQabLRLecco4WJ+nYvq+aswXbCIxjnjMC6CUUdbI3RxKEfbBuvIMvP
RkoMjtlH30OeR+EnG2kTMPTs86cnD4fNfs7eQgDVk8disU5D3BFcIwb5B11/S8L8MlsksYydfIo5
mYEQLnofbiyGEI0i3rmlQ8iR2wzdyqa/SjvCwmoJiwghlq+/B77zAkf3TBBRcy4K4zAV0WUqXx3w
kmC8KehWStk1Bd0L7FELX+MjYyKv1VsKNop3f6VSoMCsAqcAG9GIs0i5Ln3kiBP1TK0NjC1aIDwK
dw8juWwSwP5q/dK0T3GH3sKpom1fFiCm0mjbDqDgWB1pduBwxi7G0n4eJb+TZwcohVp+g8lkws1b
whSCSQS1UVH+zISlWoS+07zcQagAhZk0bEIzQXeV+8Es1qbo1Nkx+jmdj9GmM71H9ZoREyG9ZuGb
ccKwxToko3/K8EnPUfWdkSYmSjJhPJ9zc+wbkNNoSNLiMjq85MY4XeMW41SGJgXXH5qddF8wLtkV
0W7UnEdkW4gcOqb5HX8i7ZJ+GUt41SgwZMy7mNTsDJI3u/4W4l2VcF56ryDKN5a1N3Ag8TaHTMFq
feCE+5mTmJxpRWaCtlJ1t/w3Sb33klyngw8Ys3EBdILwlLTIaM/apaYSPlPyVgqDjWHPA1y66W9d
02OgrMZbl3rMxDLBzw2OzTQJQqw+RoCKA6mBg/bb+PLA6gTOB+YHw+t3rVN5yyxx9TX2vmQlRQfV
zngOnGmXa9YmoT2WyYuw3jE9FO137ck1Bpl8bYYJshHvmFbTM2saDhihoEjIsabkEIEkReyv/aPk
utfU0G1kXnIF/hR/npdvQrRq9UjJEFcgnZgnFYRlJE26bgPjiz08H3y2cspdjZewSNY+bEG+7Awn
gnbCaax3KJiGk9Lo5gBBjHsdPwowC0gWj2o0OAevKpSpsmGOALBQvqbiZZ0hwXNae+1DgDC16ckp
jZPLFJ6UXwfT1TQRx9zDMKR7u9p9+hxmrG1sUA9YSfr8HTngNih3EZNKiqRoX9r//9/8kF5JggeV
6DL3lT0Ct2u99weXVSJo+6eRNApzaFeukucgtcG1ZCqBHbVm+z028kYkKpMGblRngOgOFkAyQsKI
NaMZchwA8GcQfIigEyZVtKRawdqAMVmhrUfvxhCW0DRSXnJ0gHl4GPDjv7uIPmVFdjX3vD3fs/gU
ASkYWewnA7owvOf49XQU8czBBlybY7F0oPNZZv0bT2vXQMuAsMIwl7Ls1ywxt1Enzo7TPYxSYLRF
pRiBpuKgzTblRAT9xWbJr9TdfI+tRZbRzWFbylhnqE9jxB9vA+R0TOtNlWwybHPTLVA9EAIGeUKz
IBC57h42wEfft0TLur8xruEy+BVO9jrWZylI51UI6a7/njJwBeDLfaCIo/tWYlh56g2qObMImfCl
ajqDqRTmL8wO7B5p9zzW7UHDOG7o4iLlh1s/r9RWhrNWhmQbHky/5+4tdl4RHyOtXQ0sY817iRiy
St9CZIkKlKUzQChkjCwmRrKJjzLmH8AEEDyXffzq29OpnZBC0dvRZg/n+SuPGWyUk/SXfutvmgRr
PW4x9kx99Nn62xLE8FPTGI8Kzbs9m58cnKauaHhf9TOQaQJO7P3MoMDp4Pv0eco+1iP5t+cZmWZC
AoWEjCgLpUf3lh7MANYD17E6NBUDq6zo/4a8QXWULDSMygzbMFnRXXvsyrZ5RS8dTzbgpyni2QzX
jlNeSELdDRLCQVz0LaNIftaoWGZ820HP7NIJ+KnxK34ajGYWmoF2TULQc13i/nQM/cXkPjU5haHY
hyhqNJWBUurPkQuZZ6wFOb8ucW31RW/tQ15PZxtp9ABGNDXv7FCe4+Z1iIsrA8MzYOvX2dfDZQcy
kekh96tjrwqdDKrKp2q0R0KT/OgjppaC5cjXP0fEfHsEHjEKHmy2X0HldbQzGq7JcDz6djHs23yd
TBxnZ92h1MnNk2VvgGOhxfR4c/BzRSgveScc5syBftbmgxxQ4PACxfquybEUoL1SWzxBMdqZ5lr3
HZLFckyD+kZAsWmD5FYlzUPkxoV93o6cJOxiq6oZPtqMbF++Z4fWvsyzjYXoMeg3TP02KrYurtZl
BDEwJgZCZ/He+wvAr6vEw9ITopQ0mfAPl5LOdgqanywl21M4pyxgrB7tcV10ixhXasBetv0VWG8M
EA+YuhqsYxrfnElzUZdko+rWcM7AjUywEVaQh+B3tCjbYhbDtT80O0Nc3MHSscNznTc6M00gxVaI
eNJjvzYxOOrjdUcWUaFI+y70hHpaAqOBKUbera4fPb37IkMDZQSqp7nA2GPA7WbehBucCeIxa8b7
gCQhObZlSkzBex24DEhgHefX2rqzWoWES3/hgslQv56qfVUTGMUkDTlfFn0vI9JG/2CuJoz2aLr+
sSSxu0JgzSxyOJNfufgeNDi5KFhpYUiYuXaMpHPQN6H2rx9ylrCbJN7W7SZL/zJ3HZn+B7F7DKdW
Y4ltninvkL4EnnUWYMd7qNXqys65TzrI0npwyuFGUSqwYCtwGHj8FeC7i6tk9VpMTBybteqPoWv7
ySGL+f7TtxxUtknnaEpCkc2cSjd4sloSdK5u6EG6o9Fli5lPi9bXfsb6LqLH3o6nV5VaAGNOan85
/us50JZdzNADCW91QCTB64+ZjFjmZO3MZc98NHrSc77sNjN+LPyvlIwcmmbOhjCj/8JFbzw1wP94
zMOVxoABnZ+BFuMvhJ6Bgi1noWr4cbJa6QLcWe/iFC1iubYCsGz9XG8RY6xcrTBhcurMIOtLz8KO
icl9qPwvr422EUApCQNUwMbpOJT50RO4DMBwXVijDslLxF1SmvFCLhz1bUK6Ufln0ySvCB9jYwRy
X2Dmx6ZqDqv/3sURJXUAmzqhMKxsUsytk+EnW/WBNj3rZPOeoth0GOMRqOY4f2ofje/fTJn5t3fV
IyEWAvCq0QmzZtGtle7CRmmG28CDLzAJtRwknLJY4E9DAJMMuRncOd/fqjs0mrpjR5iznUYO5MDk
2icsirp2/m1LSY4g2XpNr2/U1yd8EkX7jV6pdLfOQBdXsb/CqM5OMuUkLinpygqtcx8z/s6WtHD+
cI21Dc9Ix4M/UCCYnC6FcfXGDRZpTDtpcjasv8ZtzzqS0Mh/DrHmcgAkpPoFp4YQFpZyTQzTkhJK
zntE2F88W0N/tZnGOYpX07wjyO2IL8wYi2Q1O86QGAYD+5hA3sQ6eygyFl3LqvRoJFapSl00sCNl
lArlIpBYLLmqUNVTKOOWYuJxb4Dj2rZ5rHya+DyjZN7w/PD3/1YJEG1qGKFfC1SXBcPkiG9CTSzd
dNUXzECp4PhVcvodXG496yB6LfhGV15trbAQWEwvIdzCjG6ECaDXLmLnr+D6jN1i3bQhZHJuhI6P
XLRrmGhL/HwJsJqyXvrD3WAhTDXEKHlpFpxW9Xqok3Vmge6ABl+rrEwCeygPBOb41DxpXBtquqcN
tlqYoEmh/2eQVMcHhFAMlx9M4PzJPIt8+hSwbTLRv/D1VhHjD5ISWxPl4l7Lk6taULowEhD/z9PX
1KFp5WZm9K+ZzM+mEz+ViK4TiyHTEF/jkJ0minWPGLCWWE9E+hTEDRTdIsC3Vf83r8f1IsiUlH59
oC4gIfIGsJr2ZJlnR5eBQTHtJvYDwHgN79Fa+bKfqX/s8SPV/HOiJ0c839wGxXOVMc3QHfesVe5z
1755HYvRVlLDNrax7jv7uy38rwHPiOtM24ZjfvKyp0j74jedNfke4vfOwc/B8lRLbUyZWcdipHR/
g/o1FjBCW2Ngm1CDvNOslgH1cHb0mgmufM/9fElMLXhuXMpZ8gu9w++8esWQBBm2oeMLkd6eiPN5
G4/1up7jEtFdhf14gi3Gd/QJUQb3ccT2ugW4V7HvBMTaDe0uao9xBRyrnFcDaE170YbPURVQFl2j
tEHijPmPOzYKpq0am/QwU6IVAcA5xIgSXP6Y/YZJCt+Wf501QwXMP8wp/xCzfWg190pd3hhI+NrA
OnXSPjijWOa/heVfoAsDfH94Ym96zPsR9Ls0hiDeXbwANOZai955xhVkj/JdGoTfzrXi5wc+ayjb
BEHUsUKknBzJQp9HUphyKuq53hn2zEzSJpHSg2PWYNB5o8d8nqrk2YtwX4XRQderd5QHTfXmq5jf
BpOvS5/ui6Oo4LYWFRHAjwa1tkkROkWYmWJ+e64Gz0MsdiiLU0E4FnPjRTCtE7pqlygXwZgg22ca
gjJegQoFCueax/4LDTryK7mTJRgnqiQibDhNo9J698DKbccMiZ+QwwcOLEosZx/qFC/691yQXkvW
jdr9oxPVCda0Pb7N5s/hsEaTBfeM+qGpNrmDJYErNGpOLECCAqYsbGv+AGedouq02p+omHDot5Zr
E1UHvTMzlIygkfyD269+cYHC1+U1sBzo1ayjoe2SSoZxhdXJFTQhfekRCXCoIa3utmARfFRzqCzQ
Yd47jb0DissphWZoJvLeugzfK19bCiUgSKBAKt1pCjg6ZfPKi9gzD5DRV4NMvLTfBOdQ2rGP7fWr
1mX7xgCiTPlb8CMPNnv7fa8S7LZApVamGR+EXZ6bhhREHzNHck/pHpsG+AT3YD/41xD0ScnQQHWJ
dIM8pPjsU4K1+df5ZOwF3amfdnG7HbVLJb8wUsHSBBdDp+tz3SrzSi4/fK73ppluDv+nG79kZLKK
6bvDp0tE0asXiMUch1vl5NtLDOryhePRQB4a0hUF05/ZvSHNMDhmGCUtojpYWsEptY+aTYrFao5u
xaiqEI+RR9TzpHIyEWbqnMyRnCCQIOVVfUNzw+PGUIk4rBjkNPEGY85Uf2uIe+rc+dapBkaDqMju
7kcPOHJDjFoLaDXv6UQM4D1SgI3ndvZJINgnfEf9pg5/kggzHtFm3PXKGIvagUf+YSJijW4hYy3u
Et9mDdR/EbzlipceijN/WcojZmF8yCiPfYw74s+0+tWYvBXuN5gC1LEekcasOJEDmp2hYtaJjiAk
iFsbbWq14IpWnbLDZJlb0OJW859bar7pR1Z7PGcLV6qbwuBEsNcetqSE66uZOQ9c2DGVvykdfTG7
ctn23Ir8wuW3SQSeT3Z6sLXkOuiATKyE+dHhhCgrjQ17RD1oWLQAHSd0uLbqXGfPMfwmM7wWrIvq
7ekwIMWfAyPVyn03TGM1Id+yeIud2nlvVHHSmT70IZ6tZPD2kcMDEjgUZ7XiO4NyG6LoxXF6HfER
8agu+MLmN9cGY+nRccbCW1V1A33TNfeoUAW5mRpwn3icb2ZV3fAyRq7z6BJ9aXHBxG2Y4Lzu/rlf
dcl1M387zYeW0JtGWnypJ0YrNSNXp/k2OIf1geGqmEq8uo55CWXzE5bmdQjbP2jHL5blsigvqnuq
08D/Y0qK5J4rydoTWXR2oaBo8bil8GL4dTJYozrBw5+/bScEPQPVBzHcsJXuJpP8Cu1L9V6Y2ypb
SvPZC2/q4OxrOLikDVOFxiF5zEhHy8Fflgnmn3zpmPMyKQaO1hnEq3EPJDdTIjGbRmcPcQ6B4RGy
whl/oDfAe7GSY+5d7ObouN+aN6JywzG1gONChOpEz8FHF+8NI1N2b6oImLrGXsxbTXSHMqJHYx9+
bDWi8gQ63wR6iNym/DX01hhPVkp4mbadyvzJ+JemuJzINDRySKjSh8VZYOczs5r0sBkakcdSTh/F
HqUg5xrEYoKu1CuIp2hjJf4KAGd+THSfVLRiM6AL5+BjY6qbLJIr1jHkgjKh16tb3CQ4FsS2T5oN
sagLIWnficotKgLAgxf1ew7WvA65swJfnLoqgW4UHHvd5zON0Dh2GLnxfXows1d24l+rsNkYMjkR
2/4rqp8oJpjFUfGP8y5PwlvrHMfoYkwkQSND1rDDgGT8yHJeW9uHA86EARYReXKxpL0c3iL5ncKT
n5I3k01r7m0a6PeEvwE6BVUJqNqd9kywSL2gtpvpQ0Yhd7GZXuAmrOa0eLFhK4GoL6+tX1/dFuUA
n7lbD2vPztYyRtSmW0RABGAw7Cr9ln1ET8+EaERA7wbvdtytyqQFpudfoyg7gfqayzf1JjAGP/sZ
iwTrZjG/kIF/YOzwlUbjtp7l9cxaLuDfrklWby2t9HeCSrdMVr6BpH1AwKMU+jGRBY25cnCFTi3j
nxq3A+Sjsllm4r31gq2mz8sKL1KeKB8ndFINNVJn7kPe/xQVWCk66MzkxDpvka+t1f+7zznjcG91
0LiKOdok0iTRWT/inl2wKidNupo6in3/WrTVO58VXgOxpG2g9SVZlCW8GC7tZ1XhMuzDnT35UNU4
I7Uae8gXhzLao1XgZZeoRbDqwPi2F4mwgFOlmkalkR9ZjwEn5LiN3KvmGy//98uPOfRtftQ2ETsG
T5ykzYwrkhLL+1a/tUnAc/Pfez66AA3DCUbU8JxKoNum4Ej57xd0+Sv84s2KKd0GjPettvcBXRpY
oiriJRNQMw14aBtPHYdAF+pPok2YYKbwYRlSDcnehUpicO7GZ/UEqJ9S8HEw5/NbAmnsAI9Jd1Uf
c2hjHFtr3sYK0n0OGN9SgTlzuR7Ql6q/fM56bBu4Viz20uE7TWtuBWTjYIwJb1OenlgW4GqmRwub
Fd1e2GaXNHhYZv+sF93CmYHo97xyzZkF5jLi5OCO48+x0yvII4doog9EhT8kcvOAeGD/odunwQ5P
WjBckLMb/bZwLEyU4YatIllBPnIvl1vYxV0Ya3O2wLhH2A7aZBVPaQ79thoguia9Gnin8cWQS9uF
1mWWKH+UkXuqzBOqodG79vItR3ZljgcTX25EGzaY/m5g/yqKL4Ct6FezQ4UuRCdSXGOiPNEXjeSZ
VLor/vukku5cFdk65OYljrzRv/k9q57kCXYHP6B7K13e2X4yw8fp9iENsUVVzZ7/pNiAUZnuzYh9
TFZvNIFlBSReshaLiFccRTykMg9bbH5nUqUIH1vzocop7vpMAIoflLZiP9TXRCvv7eA+k4kMDlCR
sgmbH91qlbN1nkwKmbfUoqgSJgEr3h+mzT2AFxQdzSIc935C/8PQqNSNo0spy5x+iIy3DrlD7bnP
KeNG9SZFXsBhxv4bhWCWvTQFe4JqZgJRrU3Ohzr6LimtX0ELNCNHGK6iHtUSZWyhX2Wk4XW8TebD
YD5jEfOI7ZMapUv5hzUqC/SS9d1LaO3leoDC3nSM1gnFcfmqO98+WEXG7hNI38CK0XA3Tqftw6bb
Oak8D/6paa3NpLUQCfpv3cq3svs3tojwxHioORf1Ggl/9QA7uuXRIxqUID7YQRMOKovvbSQTrSXF
MkaUnaSLwqUEMr4lOlu8dvwD9CdhwGwhWbGrQRGMSxgPBTmJNYkYOq5qca41ptf9Y54ruvOYwIXx
WcWBug6TTIbWlZxvofQ2Zta/xy7vLlTu5qqxNC2id8YNfDbDuB+Ls1YAR+8O2vw99g7INQy4FASG
+5bMmN9sY+f3bxwRjUZuUvcpFU/IvbpUQVO4j9VBkUAWpS8X2Lh4nxp+SO7AFeztXYZLUL2AGTEt
cdf++BLZPgdHGX7rCBj5JdX/jCmZNPNdzQ6wckGeQvgQgwZ4CHjWGeruyiKLFqHD8LAYOw9NcwrJ
YAkntAA5pO2KgHEbwbkKil9pivSUp8imb6Aulq5f7cqIkVnprBzrhTDEXXFBmLSNXRsRDjUyn2uc
f++w3dCpBlsp3jBs+XN809jDmgx7Eg25z1zu0plFHYrcHC9e9pygZu0ZcZtotEDbFu6XJJO+jP/a
k3qKfZYAUPXqZKZ7KEMerG9kckte1Na7B54g9vlNGqNSiW9YGrbOWf01Rf/mFMlp8Dn5NWBucXC2
+VRSfLecT415D2AvzNTXJAPADGrcf16cA0Lh8Ziv7cSYIRnLEi2scRIxdXyqja+pSzBnyl/gxfFf
F9YwtpSVQA1qUf5diemuyr2cnmctItpqgaVAS/EmM3zmk0lasS437ej9ihIMzwB7i3vWcgjimk7O
nN58JB9If/33qSXEphcfZeZ/TIbec4kvJk+8VFw/tRzXZQj3lywghnRxbb/p7oS6m+4WbpwoqrPd
wZwyygMRdpS7X5JijqGOqiPpJhfaGuA6B8+0yjH8htxtGavwkU7Ra3S2OhgbuBW9ku1aRviT/FeF
6UcFWCEM+1UcXhhG5vFVR5Osde09s/AMJRVfT5aLNYt3vjbkLcn8QxlL+x/Q0Lr0YJFW7ebkI6rl
n+WgIsvc4jPX6t+8LKIF9IWdi+yjhTlW0YOMqGEYb40Sjl3s/jUVGYKViiuNAaLQEqmCOUR+Wv96
5C13w0hgLS08ZLYBumBmUFxO7kuXNNCnwo+oEIsng2p2jOTVHmh3/ZRQVyTqB+K8DBegUhYlOnMP
FyFN0DLN2xq1vo+d5xDgar2i9juE5EIwQsy4n+NXBdQ3E/s9aNrf3NEYA4of5t8eQ1aqnQQ6owQx
hxBXvW3ITnu32ztNea6qZjvE4S41D9ScqjcyNWddEADu/5u+A/cAh7OWx7R894I3lrep8VATiwgj
jorvRXR2R3EA4CQ213Z/7nwEJWb5TiCsSnFExFoe6jpl2pkFVLLRqSW6o3f3GsF8C49si+iF9W0x
Hwvnrs5KPa9WJXeJnSGSgGmkmjkD1MUjhIQKFKgeX3BAKcf0vHXsCSIXiFtAv85dfeSpTxM+kaw8
/7M0Jt4z7a77pf4cVzPKSc/bOvM7x29Bw5tEX9h0EEhhu3/T+ddH3IOyrPY1Q1+lzhoChiNmv2w9
3s0uxC9gS1JWk6f+JWcZEg9Fg+rPgGdNYLbUF82lVGbjGXSd58hlhv/TQ09RmwxRCijX8kxKLUcY
2hzfPzjhrtEQQOfXwOm5Df/y4uHpr5ZzsuRLA/bZIFhDmFCYcUDP9t2E1zoFHmtFihzzuZhuJruK
srlbJVl7crxJOR9HD4mIo39brIRSUgZjrz+DWg7PQZLfCHcj4rFjRjSqbbOFU49sQYyTAfvB4q8V
yX5GqTfY6IUM6ClzzufLKCTGUZ+bQkEunrSA6Jk9gypmHX6IqgMMjMG8GmJW5ulHv/iyZP+UjRjf
+1NVgtXQ2RRmqCGgMJEhxE2dgPNejTaQAM+8MolOELfhkZjbbmdMM0A8m29sfB8CgkFKNOCszVbR
mC6t5q7xwrXi0fP8VsTA6cY9WoIFY3QzRcovxX+LilX5paFMILfO4kyTIziPyWfbpEbO3aqNtz2C
ohQxk1mYV0zfBDuYFrHRE0lyPUM5tmOFww6CR0b7YqdImI2uoMMRzK3LrPMzdBzuw1Ud+E0RHiaj
vLk6jaylexdv2uuj/o1MeTW58hBS7BiIulXp0p2oSbq5fpuNn16SFpME+KizU9wF7LONFctWXIWU
6DUaxPpNAWwKhA/qjiJZbhoDk0JW6uTnDKvRt/ekMb/KpvjxLFoq3Ti4+DDaQF9MPQQqNsFkXlNt
gKrNbrQEez1INqHw0QrgVdTYj9GsUyc05Zuk57f2VFLdVIO/S65VR9yXJkgq4fRqzs1K1HQIwuV4
Q8RfBptZO02Qxxgw9M2CMkOy/Zs93AfNBuCkU/7YlOQNkMfQjPdeCGe72DZEKqDSJ+cJmmTpDxe3
yw/GeI3rt15c44gzrN1bPGPqI6/KiHoSTV1Rk4phLgie0qL23U9Vby3k1YtZ3ZfaOq8IFJzvE7e7
EPrS9u9slHCCaYuwgWhJf+8SnDE7B7W/HmMKM357B1YI+wZVm4R82bIKVpChwkIcJrznk4X9dWbg
WWTDIbayvZG0+IeNgP0Kn0eJrL+MxVtGAd7gD/BQGzYjuWYZ6CGW+lunhadrhGyzeqfGvT4ip5kt
xiFV2uurKmdC15FuSczDAL6bpSjTBRXnEFIXMXcgekollFnnjBbGL2a1YWd+lJ7FkC69Eawlv0E8
7GlGGTg7PXYoccsd+EahgzIWtNqu9FHSO/wWHDC3sUug1ioAeUZ0oNVCqI/K55AW7ckvFDO6YKbR
M98DNDjw65uO+JfGb2nVvbYRIwUwHAQGN7JkmZIy+cOcr6Untms8zxCJOUOHtbTRbIZkhNn4igb6
EYfKoETHGgRyn6Cfj7YWT57X8HWAIRuAbQ8U7KbEYxlsOQoUqYs4G03nZvFhoBvELhqkfKx8BBYu
Vioe/K3Aste42UcAsf9JF+xIIlRXxzhLsZ7ZR+k/2ImsdKNaCy8zFqX1m1vAdBjw/Ez5Dbes7NhI
Xhu/3eavDe7ynAcDJKZDKJ8vZ8IkuRFMbpO6IxGrzF+xy5dN9qs2arF1xzZZO4R48G1C03CGPaF7
4L72MSlGQp9Vm814ZG8+hiOH7zpeZ7oN86x7jWaa5PHd+EiDnRMgKxQcSmyzuGawuC1CiX2Tk4PA
AeYA3QqxwQW7HFBcAtHV++o10NCunTip/orZaYllo1yPHYNGfSl75l7a1XDhYAr7ant8sLUBwMVq
seyaaz7vEFmSWXp4oHEzfI4zvI04xeoffv/3bSJgpd7KdKYsJ4uuSwVkJWl+phshftFauF61Jtue
+WD+XjdDBnbV3iA2dtfuWRY1bESU3IBaAcFdzURQtLcbdVtnBC973YGCYbKECpmth0c23kKeNfpp
UKlAaKZjI278ZqoV7ggA77qNdzNCQMRasQbIGPstrMsQC8cCacl+hK6DVuMSqJVRvxZoNGqsaSOD
EKfYGS0ZKP5ydMUyHh+981lj+ZCCKhdjbgC2d6AIw6pe6Se1vAzEcIiQEGn9w/IQqX+VHUZw7cRx
qZ5p1ThktK59AADfunvMqbOrRY+n2o3wFFRfLY5ONRrpE2S8bDFUOJ+guUxAIWiG/mmTFW6Wr4nj
PwfltyfxQMUN0Hy4RRgOZ5cgY93dV+qq6bSFk7gEPh8hF2OTgAdDrsbw207yEFG4k9SBzBzmyAhT
s7bjDabLVSYfdeHXWwuetcSW0A5bV7dKspeojKcA3U7lzdEiMSN2axrmStMLcEUAegjBr0aXXhDh
OG0qrGBsyKL5u5EjdaJ3jdFcRSkKcpN5fyYwrslkPhfyUc5UUiVivai/DDrsGMBIFl816oW4fNX0
Q2ZvrN7H80uw7Wke/2I3+jUCfxkmTI4FO1JQCCeAmS9R/FkHnlwGeJ1l2b2Oh5x9vL7yGTDQS+bO
dqiyDyO3SaejbI3WRsxmYB7xD4r5VhvB3g+ojKF3ASHJevMWF+3eGV+RyAZ5dCJuPgJ/iLAGdeL8
9IdTYWPy8QnC5ZAzJsmroAGAoArr8g+9JCWyu+5l+huh+EtfnWA8OHp2JBzzNLv2szh7IngrMfsU
SE2ZqS/zU1ZhodgjLNdoUsGyhuWNQkIB4xJ3r1OFSOJl+E+KucAlTppJn7uPgCVI7ZECREai3BLO
4u7ckAc12tpVsNNabzO71jbESYjgDGM+7wFgNsTT7P3XOSZRzUkeXk4t3/PwSy5OLGGR/6oBMRrU
6EQrlzrYgOhhE5dkFeVzbMW7MWPjF9jHLEyP3mwcmyZ+xiTHI5UOONx68igjAEBBwhFBOQnsCngC
J33Iu4eHPyH0jc2moW0tsrocbPIcEiZ5ohGaPq3gJkmz7Auz7TR8IqN0Nmk13mo3xA3S87RV36o8
ECjNJsHp95GVITo3TqAGlB7wRPBfYIGnKLJ2KMOj0WfPxOAScW/ZbIuesgTRTWigmg1lq+28vPhM
6WoEM5HZLbbuxIg1hEyaFyhUYswDMOHjkAeHr5WWAivSq8YoJmiCrzTcOTySZrmNSgjYTQYyt2V2
I5N76NOww1Xt+3k5T+O5s5n2KEnsUFFixgwW9CrHBREv7Hr+1OPXLEWGPH8Dg5jGPz2qHqQgYonj
EscfQRmT86yG2U+mKJx6Uf0mY7vrm4kl9iLk9m/gI/XWphP5V6OG4RqFlswoE8ky5pRpTOcjHDHf
IUVZWNaMQTtKssPwTFRbhgc7yBZ2yJc3tahBHXnlUEPP0/buqS7790JhL5jZlP7JRxBXgqEvqbyk
xnmTxdeo2UTOCT4L1OmZJFFeZ3p6NjGkNS7YNXz0SbiOAJDqAi/kw6AOcMZ41/Dq9DHBTlm6j/Tq
rAJeyJepmJtK12OAEm2pIG9uY/9ypsyx9Rrw9hLMwrF1z6lQZ1tbdf5DVOParqZT2huXFqnecPfZ
FTDBdsWf5ua7ZUEPEY6IEJHssiHlDusFiNNxOLX5Z1M0DBFzJEQtm+pkAgb74rJrI4Li1ajAybZE
12PpFYvck6e0aaHZZNEyd1MiHfZI1hKMNkhIc7+5JdRWbrw2rUtvcEEGi6JzdzWT5Tg0lk/m7B5r
gyMPlmkEFJpxZ2pirOwIQ0NxgYFzxhVUWmefOK0m03517Rt1QcKErgG5Y43odFDPXoS0cHr12zrH
XKeZ9p3omW8heaLgwLls27gZU3anhnGR3QGRlqyvzPFS/1+cy5Xidunpe5mYGxe2yiJN2n3jgXPk
JGNjl7wz0lvbwl5Zs3eJTPwsqvbUOuwQPejtrP4ZkSMlzza1REBIpQjbq/CpQCvcMOh0/X99jL3d
9dbSA7fe84Yjq3MZYtaDv6uGE1+MNJ0nVT33iNsNcaIdRHGHkC+wcSviM1Oi8yyHg8zOgCAr5ZXq
3pp0R2JiZB4MJ6NIuIYuF62BTeKevGndRosxfuFFAV2sK9u2f8WlrO7QxuSaYmi0qUtnOzJSDMN2
Pzh006ozo1JG9dX7h6jIFv6txrCqprozb2vF322xVRA1BLLMO0dU0U0EdzkM1oOoFyjciExs42MY
tVcceqgKwHSLulsMINSmsSSbHFYUntZCYsPnqaeyCh1x6hmla1sCvfgG/MWsEbLALt7kNc2GegMc
6jSmv/9j6by2E8e2KPpFGkM5vIIAgQjGGIz9ouEq28o56+vvPNW3q7u6AsZC4Zy9114hveUmRAAG
7y7zgxxfX/sFwtLMFpvwoCbYaglz3ZyheaVa1K2MuSzHeUfgcTDmY4mKjkw2Vl9Mp4Bq2BiNcKGz
Q6S1zK8QplFtJatURRrs0GRhIRlDB1inEyAMFmPYpXwoqYxSLbpxI9dRxXpZKnfKMAEcpqJuTSj4
myk7IuHYN1QRDZCUVRcuxRkdRd03p84CV2D2EDGPkOjP9C7ek7qQOYC81IVWoawrKcdOBk6ONFyD
2Fey0EfJA8XG9oyAibakb2ycpIpiXxUIqveGtq80+zfQULXhHiRZzV4yO3ipMxFkNVzRgvU161Cw
zZaXldkD/vMpl1GFKPHwXXUL8EeuKuvEMIgKLm7JwE7YXKG1mpopVti8RWFg9Cet+5VDssx5m7ig
VKbH/Jg0DOTXgwREVWO7kegPI6iQr+GtXTMaYKixbWIebYlaqKmQcmp2dxVu1WUybMU9xy2zsSkF
RbnmTH+7fjqOA0OJ34HbAutPOlNU9bNcSi5+MxWV0s6xml/isN4XTPMC2BU6pixxtzBUrj7igcys
E/STFd5qU56/czpcBhroYMIqvSGuiMtNQlmYUGSn8HystHRtiLJTH1wl4rk/MwuYAIi9Z4aUuSYn
JqNl6QkPz8COsdSqsmpTg3SJMkXCvCvnGe2VXyJC0VKv80nzBGCTiLyw+iFseU0e4KDCwLG/2DBu
K/DjVOJ8Ex1ZgmMxoCjoliZAOedeEGcuFYYIMMUXAE4lnXgNPKNzi7i60zEmrS/VCGVM7YtdOGQH
Q9NAe65hQFpdAhef59p0MGsLh72uvogmqESaRMELP68BEryLkhpqp1hIxGGwxabHIIIGE+AMlKOE
YbbTAq0aP02U+H1tESdIoMTyVXT0XJF846PtRcaUquELY+9zCAtZClbGyNpmyOBcKjnfsMpCcJIs
2evJZ4ioE+qaPn50ky7zBUEa7inENlxr1ryUm80h4nmsCgY0qNGabGsv0peGY45htTtDZlGilSxY
Vvv+0WU4qFXxi2zabj7/WdATJDwhBY1DOf8IoTlc2miiCyGqxYITXGGvIWQ7EF1Neyup0BLt36Hn
bLF/YhAfkigJWRjpRZaq4MaEZNAmiDNk960n2W8KoxzmoyOufkTD3nNruAxls45b4Xsou6KXGeTB
dfCLcEycJ+CDC77OCN0XQ3C6AIwEALBKnTgW68mKbPO5xVM91yFG8LhDqi+6yh7QPwpaVjVWLnXy
p0BObMicoOHZV73b5QcuyhK8q2xzFYZ8znyjlhtRoZWfKRMH5d1CJyR6ZXG7AoKEUoPws8i3bUlS
KH1kGSMQweue1X/NvUUNTh78YWbtFhZpNSCAomvvwPg/ITOWSv8R45lIbZBeEJccy3DPkba0Pxm8
5pAzxD4tTo2js0EkeDIq1m7Q8ActvgwMR0MYumdPnYj9ILh0SPCUxt2Sbk6FJ1KToj7Vh7JHTr0E
ayX8wGV2o2KxYwafbPSxVR4dSXbDQsUKvvujqSKjGO8SgxMQykIsAWUXiluVVswsRioofW1oQjb/
GzCqXDimnGdZXJcJGspCxDI3MeRY6MLtUOxoHuj2jb2Owli+jLV8CBi+O46202r4wqKrV6iA5hTT
6Ow3HY3zhDJjhHOgIL+SLPWf+XqhYNrqqF+KpW+hrL/wbTcZV8HSlE0hOtR+PmYIUPQlOjqNxDOO
q6o+e0Bn6zEqrtUQPVtouFGshy/CiiOXX0Jl/J6wzBkUT2O4aVuM8aaIXN9zymYZT9iV1rb4nDon
sjIa12RpsqafBiqPzObZ5AoBjRVbF4YtzXnkEht4Wy4TKaszuD6Ls7hJKCHEjYrdIzpgBoGQDDBV
U+NfGkuTe9NmNBUnPjAMpuaYC60my2trrCQpfHX5U9z0AZ5wWsrUGPiw2FXSKZDeycHY4fhDorjt
Kn15sMkfCMuRhwJoSaYfBv4GFoDF828Z7MIG+hCSeg1HtrF0yw4lTwb40GPYgpweV7cUMYajDC4D
zPw+OnhYFRQ9hGu25F/FmB4b7FbHgvUSoQwTMUQdKDRwsBXBpgpqPlHAdFg0iCd/5MSI1oVtYjD5
JcOnoY23QTZ7KTam4oaXAaQKiIIoYCokfGmMNb3tLpBWJPY+ID6UO3j11t0XxnI8RhXARhDFl7C9
A0SgXCEiuOBb2bTZU5P+HaVoqxHWVmKkBZuDDRZWarmBzbXtdOWssI4ONbRLcL9Ba29m00P6IM1R
De5Ges3MGIJ23zE9bBljdeCcsGjyDWpmmBXtDsetl1lj5LbsSUW5YGnSQ7mC7/q+aBbsx10ByCnC
UnU2diUdtmRriCl1N44nsaBlmrbPxMOyU7T6OOvdTlWv/FuwsFTtSdijR5eCnI1SqzxuurCEzbcO
SXnEe8ljcAP1jk20b0loiLKznkYHG2DAbq19YbwYab+fpxEOA16L6m8EL1btj7XCLB/IxyEoaiAC
pprkV5Fmr2Jz1VqkuJvmqjYIESS3LQ23HM1UKpwgmc9mfEcQsQ1SeW1s8dTOFAzrFakHsZBK9TYO
54AYpnYYjkUY/UFe6g8kZ0zugDtG1arfIhWhGJxtrVVuJ3GyhwEfUHZc7vRhuBPswRCpxPJHBnZo
guKW2pdhhsxC2nzP6PxXVGqssBHkZxj6Tpptl25yRa1tk9SlVNUGNeE6MG4G+zZShMS6ChAzKet1
F+XIW+9wPOIGKhOtsU3UN1whlmn9KYqHCH3uVI2PgIEfNUHbHrqOxdZ6iD5gbB5W+KkllbdAwbCi
2iVyuMGEJIaTSuYpfNicoaK9HuDQIns0SVcoNJWC+T2rEyCafNPiVCnqDfFxejuno8RcIkYYDS9Z
w3reYHQalnhEsuoIC0d2fVQu7NeORgeElRBTYALrxMrx763Q9lUTCSq5vGkrjB0ALyLD9rXBuU6P
kSbAbWtGRebQe8KwRCgPOgpgI6V9nDEG32QMu2I8NCAtCtVMj/lNHzAxYPA9eRb3OxN/TH2wZSJZ
EEOHGAwyV0hT6dhkBs+hKnFwni3oEcB5W+iwrDecobrPsXxtfQncjnvNRUAnliw85jzk+xACMIJW
Bmc/THTaT4T9CFWlBdv36NYXYgrEpZHftYDJnDYMJwjqwoYkCp46KZGZQfG3fFmG71R/I61wE9Xc
qzLcfMbiutwduXSlIM3o8obSH7Yxdp1kJsLL5noPqB8NA6+aaSsuBQ9VpKu0FMvZCmYsfWrjWAxY
F1FH9tpJyq8xy3Gbverse3rLhgJi30Q0oj3mEqxXzWnthFcGtwHqy8GftIuhXWKowHSbK7OZXVMB
3yQF/AKzYG3M/TafCmKjURUJv7tXjGW68jetCm+c32SHep3yRGzoAlQVi2bjEH1qV0/wNVC2ej4A
ufFzYYlfzGBy7b8/4ueW33RU/AbOzxE1fT8O57K+jzlrX2PLR1NpMZWGIsrCOhrGKZxZr53R3I4R
aTliken9nk9hlMgbEUwuwwuGLCyv8JwtPE2GnD1WkE3zBGlVqoBTNSVs8vgYj/afrLmVfY4BTHVq
8RLHxgLgpfd1q2GjZWKuol+SZ8hS8WtUf1fKtWYD6yA/LCiU4UbicSTOtKwfRIFWAllBOIxtiCcR
RpXzIm9qyziGbYqtN5KJmGiemSIOeq5TC/vCR4Zrf9BWwE1K/4J1zqqzt62FyMXqiEY19z0qb2Oa
mbPQwY13xEMMAFeBM95oRDbjP3ZTBPOpBckbTx1SdSBf/CcHGWDJWY8huoZThMWOBiaBiGOGFQBT
ferNnTOJOoiqEFrIgFBqAkHt2ZnyTDkWnwKjt8uZCSgucurFDNODfJ+XQ1j+CVsG9qBlzMgbkrBS
sTnzjI2QNSeEXkiUrAA9E4T9kn1VlTWMrISCHa5UgKg741FDvhTLFKsQy5xzZY27wsELV8+u2WTc
ctweR71808c1plqiZgzE5su8tyTiL7IrIj/2tZlvZEfymIwUW3U+6JA9rTb+BDp1jID959qNuyAv
8bY5dyaO2hYfzcmad3PInvHYvStdf0zS4jXGlgo/JetfIdCExX5a6kOfOPvaijjCGjaLujwSWN5M
iWBCFyPypQQ1nLkvRMUvtfVZISK5J0ZCZFVZKEbKXvOwou4S8u+q8CGIJWaD73dUvZcK1l+4gg1K
q21gdCUwA7vpdRoyL8druR9Ln7TQIx4diO6B95BQmJ8dZjj6jwlvtvgImU1obe4GirzpsfXrWsuz
KuePbN4HZnA8lPAiVHIZP8V9KhGhQXQRn720vkSrsBQEeBEL0bpY420KVN9JYO8ICnSkD1P6iWTj
Jf+RcaqQwZIL7QuPrRzmRf49iuBgWCRkzjZfyky6pXUrR/OsjjauPCbXND1h1gkZ7As7s601HVFi
hN9qPrtGT7bYOQdsgdewiUVGE1KOn4FZScKAUqfFZl1fmFl1XU6NSHumV3up7j9klFTGiZ1oXIKG
YNEOGBd0YUxoyp35kpJQmHSYYRjjaZi4U3EQsTZi/m6Sid1Tx1Zx4YvipSUik4VQowTL1rh6umpe
7hA6wsZuWuai/6Kx6zXe4nu9GUUEhdxdglpChdcr+yzXfs0aFXJi4mmCVSNGbrYwiVEWDDkAGua9
3JV7sq1gWqfYSYfqqSR/tCU0J+MTwro2O+XR4C2nmeU6s7J1g3S9hDIWdjz8ZsG5DTNC2fl+Efdl
K+FGmfOH0KtLZQJrZtY/BGy+hAqw+LFF5OwLhXLPE6B3UxF4tNljaIu4CKMwSDYMa1XLIc3h79T9
lqzpjPHPsJO8Ws8u4vMmc+iNxZ86LK+VNJ6q2trNdfynLKdXPS+8HrDFomArx7e8+sLXPabs6Lbl
+DHnf5YY2CEZ/o7Ji+UYL3ivr0bmBrPaEgKeXJpZ2MzMGbYE1SVroNka40de0+K1XJsOuz3s09D7
tdbJZBrFSsxsr7DPi1ydEqy3soIL3UWWC8pClg3VcAK1G5aelDg2BPKHWpPWbUjjM2AQr0moumTC
ZUi7gJPEHTZahzJ0vtVM8cNEw6sKBl4mv2N5cOauYRi+7vJ2W+VghzrDhsjex4nsW2h7uuaSJQGD
mBllAyqeMBqPKXVHy/AgAGNs0W2W8TEjVBq/rftg7qa6pMYRCEn8Wqb7lraBYXyu1jdz3gnEauK7
t5YtRGOFV8bLrWOQjI/C+zwP3BlImtEC4NOmxUwPzOGYjPx1qPslKqp4YZZeabsE5Eli1aCAeRdf
3gCPmZXpiWa6ykzUWAVuydWuD8qDWljvst1c7YD8x4LND1W67hxCG8J8TbjXeDfYpcF6KjZCGWTI
bsY3VUmPgm2+qB4ZZzC/vDmi1etruFwjHIKlS1YdNhbWniJn3VnYV1g0VA4aPgeiQif/lADzIrBM
VK1JtmB/5+AJqbH+J7+GJZJgSokWtlues9Tu5sLY9nLvQ854TXBHW9WTwlTiR08F5V8dENP8KpH1
owhycKszUo4AgLU9weDIMq818nzx9Mjs/OCJsk029U9Vb9oJ5ndKFIzCHQVN5CUkbafpZtgHDPi5
uK2ukiXSvIWao6xGqbla3G4hJU1N4nRROX6Qmme5hl/WbUMiW+28OzVL74/Vxua6pPi3cqpWoJld
aCLTIOdLaFFyP4+42ox+mKF5FmoChPa43cBlM/rnMndntdYIdY4/gvB3TkSkCZV+F7/pKgk+ucmC
Jek6c6gQ1qxyL6F9Z9rwLWXBS9toLM/Ok84Kql7flC9i12kZwVK6QxkKasa8AaT2CtjRkfoHTsDw
G6KEWYe84IohQcsO6Ea3AiDMbfxfQbxZnOBlV6RGCAxcgKo9n5jKuZxU9CRYSYSIq5ItFj0riaKQ
iDZnkk9p/CvW3gYToJFHXIcil41bmvtIsLRkZdzkVXk2hMRDSczDYr/aPfxNnONyPAgMfCeishPz
xPRWyikGklgfvoY5MVi7PP6t4AR0JamkeLno+U2AToJ0xWndpF27SWXDV9pT36WuDOuvMPdRhUvY
rGacWf3aQTktFVobu+1YYhNkVWFruHap7TuNpn1A+NQTHxJK8d9czTzmtTPL7Bihr9C8kQpKq6YH
RKdTHwI0FkLDSCgccGqomkeesF8m9/TJ4G/LNVTr3z6r9mogro51DkwTKzoc3OWORTw7TCM+zXry
ubRX0dRB7nTIT6jnTdNiHMXnnLlbA6slA7baZhbjiMZw0abD9vy16LQGdDgasFHfZOxXJeOdJghe
8Mxca1QHUuoMh4BnLwqhtaFqLEtgt64vyOzBIE9jxN6WWIKQsmuDO9CRWDN5DfwnoIo+QYqPn0LG
tdVNkozEeIIpwDBcC+7YWrnms+Ips7pdNHL8GtdCSx0yNQQHf0YddlVYoFLkp+ialXJrdBcbyH3Q
JZ6shyI3HqJAqLPzLSM2JdC1raD6NVxXgXtoasy2xaZv/wq7dMW4MsI5iWWoNqDfrsJPx9ZOFrlT
Euntgt0jN5h0y669k8cvi0aohq8Zq/i5x/eyDxmXO+pKc1KDiXYJwE96cKH+daQFE8fGHXq9pfEe
XkqyEfXkNEma/w9NAmazpEF2tbJ5qeyOOIjKL7QYXH00iM05RLjojta3N5HPVunjh2nksIZ/BS6S
hKQsImYT3a24GbHRW48SsNKQkkVzrdWPajnDVhQFT8Y+wnZQg/t3turBxwtKnEKk5rWVu3sJ6J51
zjYUzDfyxKj/Y6bSsxP/hcJP8PVVIE8z0fYaMSFDr5xi4YxE6pAiL54aPcwYGhrMwUmFCo1vwBcY
SLAnfvTg+NJFv6qnOEPpyrhpOkNPBsPZD84vidtmLn8VsnpbuF3KM+xav+5Uv8QxLaOuSIrmENJb
t+BjATel+JRJAWA5Sd42hstaoF7WYpGoJK+D8V4t0T4a7DXrQQMRVafDAGIm5wHf1wQLgNb3MLLG
QnWfvS1mtVuKgbgCIblpDia1pmTsE5Txwr3XqKibjewgm+HXwOoOaFYnFKkIHxWGKQZm+D0+Ed0c
HXuZ7nFa4beZAEgXWbMfGYhz27wPS/kZDBgdl03lqjqTIrqz4qcmRqexGbz+ZAGsffbLrgB5G69k
Va7HdjxPGFvbND41jsoa+6WOI4YGCxlaf7yErw3etmpqb1LOgMpzAPzIdBsQpZBqqhDoVeojyaOL
NDZ/FWBOPWduapbPrI3vJrElpdrd9QF9tjkeh6r5DsLlEPcirGNJzsV80w+mbb11U3VTY67ZWC9M
yGmNW8Ye1jbR7HNWfmajYM5snGRwVp3JCkIA3r4sO+K1aD5k4SJVXBmJXpxGPi0KGdwY1Uot2r8a
ZZbDRLizzy0NFXo3bCJjJJ2kGCZzu2JkV0nOtiFeV7Qe1hTt5XJ5DWT8CpLpnDvysYqdLyema7mm
8lugH6rpbOf76G4CJawJJF3Pq1u0OrvfkodN9/rxDYbCD2PlX9cHz3246crdbrevu9X+sn17a1fb
z5P/9L/972xNqOZ+XH3ffj3v+/tRbh7XqzevDrfQhXO+3tary+n09K8P/ztf+UAOq3Tlu/71yiR0
5/sP37syol9Zq9PzKb7rk3J99Xzy2nL1+XnZv72+vW33uLWto9Xtdjgc1u4jX119H9HYipzRzff1
5MtrnOv48fTFYSf7h7YSr8Lk1gX8eTJGX+HDt/LJx3B9j5np6vfmHZrV2vPWz0e/TrXptU28PoU+
pw0P99Txlf7zNK95F2vltpvnkw9srJ7zunPNnfvs3OfJzVdb/tzlH8/nhSefT1Gunu6JT8zPzxNf
wFec3H/H5vJ2Ln/vPsXXil/zGrc48oW8N+co24uj5ys5YGQeqwdngdfzR754KUdw4tcncXS8K/+K
30EtXXMgvITob/H37lOcvZP4Lf/jda7L22NxuuET/f+9eYE4zbwPV1EcIF9z4m0fHLc4Yo7r1POZ
xVUZONp/7/j53yfmm5X8EAfJ39Ah706DK14jPs/z0z+J7/nJTyVnnbPBEfLz5783Y+te84mm7b8P
xocuV1w7fiPODZePw3RWvPGTMynONMelcRpc3+Gyle6af67uNz+8x/fD993vKzeQOMm+/+zXrscH
OomDFqfm34kTZ+4kLoE4CHGsfHN3ckFRObBP5lxcBwAycXLFofKfw/XGHmVPC7Y+kbCz+hQngV9D
MVnxB+JlHCN/wH/i59O/V5Wc8WLPi/gFbshYh03tJu7+KPp3X0oHSKivwNamcjIzE3eKae0K834R
pFqN0bEOtLOhGl6PB45FFUcW0rXOKCzbbS0yc0C65QJqbNZ9YOQDSDLJfoUj2vJeWa+q9N4UpGtU
3+OyqYoTAPJqOmJ7jQGWH95MS8NY+d7VL0rbrQKMly3TT0NpNe5r3TxmUAhMYr5sjZWACkaCES6x
+cp268mduV2Ye1rfcV17nWF2oPlFCourQ3lykbPMSzLIfPO7k0cNtFKwosBAdd1ReWqPpZFitzcl
/CgGjv/bwKQ/b4Gs+uFujPU+dcqfiIF/BF9zBh5rUvInA8RswsZZlOvQMWLC5xte23d4WLFz1VN+
CxJzP+bzLksowCeCYZKpOo2Kb7e6r08Dp0xGHuEvSucKkdyCzdAMn2yQ3gxjPzyp9OKHEGEgid+I
3X22tR0thY7SSyVRoiA2rKLVyfxed652hOxQgwkTNoHQThL0lOs66BseXv18ryV5L+BmI8ZB2/4I
MdbuozeMpAS+L2SJjXDgsiHmGM6TBkXMqJHWQM65W85nkRhnZZwYt+SHia4J5/u8xFdadLiNutcL
e2sWy19iaFRndosOR5aYvS3DdVlsYgp1Xv8VNdZf8TvRI4gdv45Skr4ZemA3wQi4k9/kuvqT1KTa
jhIEovajLSaabcUDpUJtgEFjdMqhlOVVsC1jb152A4ZLxTY23yq0ZFbNcJ+SJiE9AkBQDLhtMcmI
gf/LMfmosu2M1Vv0ovcL4jsGBgnXP5x5icUGHSfhvRQjTgoNBlcwZLHYh3E92V/YZqIEEnzl+DAN
1zJl22NKj2cO+ARfKgNNjyUYZNX6JWSDXP0cGNiLYkKyNWSMFgam7badszepK3aFqXpx/RtCEEuJ
GPrN4h63QypMTOXybAIihV+5Jp/BFuh3Ctpu432m7Nr5HieMLspXUPhqebfs4pVv5fRAxNXsq/8K
7hwdelj/TVrzBUb4kt0ETbQnZKftyWpeCpkQSW2v2/pLhjxQzpcNpdPMzYnwCwZTbeDa2l/r5VOX
dy28FUdITmH1afYxw/vSXO7YUblyh8aPj1dQp47LIVXzbYFsrLYh9dnLR44CTZ93NQzNUC73Al6o
IEDgRbvpFBLDKWJIWaIDaX/gd/wp40MDBw3+tpvr1rrFyUU8DGrK9Cp8TCaW4YNqXZJpOjRjNNN9
zatcNQ656mF3g/UHj2IAa1m70keKhlMy+EyL4gl+zDJXxAAJAIV0vregHk5pL+3mON80FY5V5UL+
LQh8j98IMzYxMeti9c9CyJGZLXSnSrWZaX0NjBQHGw43BjQk8eGvC40KY4Ix85yEmqwsD6mOPVdm
5VcuxElki0zAM0UIOGRi4jDfFvLpR48Ic4ckLBohRi2D8R0vFKY/U39gicG4JsET4bNFSYt1mqPR
z8oeeeP0MU1R3HTAzbzfS1XpEeGMEXP4pU4Vc7sIbixajqE6FS04UX8J079tTfKKR1JaZPqzYpJF
WxDl/RKOlHzGR9HBu6bqHXjIS40Be/8ySN0uLMIXkjCieHntEo3lg/W3lGEtkHuFIFZKjW1LX9UR
+FWpzsZmY7CTcROZ23oGoyeFCOmEjRUM8+5tyv97HoQG/yPhA0TZ6BIFCbPSxtLJITByDZSH4Ztz
zUB7cLJ6ynFMDOWnk93aFvQWN9sQBZrwKZj3w6z4whG23ZuZ9vLVRJZXa8UrIyox5GS00906dfB6
1r/UeI+I2hq48XqgjLi6Tnxf6NZ5s2epm7JdHH2iInFH8FKDod5Sh9ulIEx1WPZt9jmO87NJ6jdV
NTexSrdpjKTldhhqbxyTAbQcujbRidqI+KOmAyRBoYhR+7S4xdM3dwXMvSxxbe116ZttO8IioYNr
9Qk3bPPQyZjmWRs1bUm9vVcsJ9BAkuZRzs6qRaZcgsSY83xaNDYuu7pWpc71wi3FqxIY/VT4tIbh
oN1KUqdSx9PY/2ypPESsIYsjfaOauc9YB8W4QU8tvZPaA2PgGeJshhHXbdN3TKjINVEaDLwd2vtx
B+XvVqQ4WScavudmfBmZW0pl4INgeSWbetOjgkf8mqh7jKu3AgAp0/4FTiE51Au2lsNdbFYJuVVR
iaWv2W7FuIitEVi3Jy0hEOOzyUE4zyOG7bpqtq4CBwRmALd3CMBq4TcouoxgL0LXrfKQLTjts0ir
zYxyCREFE1sHy02DsIAAtKQTXGtl9pnMkOKl+72iCBHHwcKPrcSMHUE05htYHqeacTJKBC2kHWIH
t8GS0S8GcyO15rpF0whJS1AszBgTwYNJxhCJm2t2OtZIZn+hs80xnpbNxo9mmLDDWaVYJ5+hIIql
0nBsh5taQ6xiouC0OI9059T5zmt6Aa0iXk9kb5V7NQ+2mmmfU5YYA/cdJfyssSRoqyOtJP7A9KxZ
dbQDiCs23CQVd1ySfeYxXhtiBRSrQSX/nTMkvTkgcJnjLgypHl2ezLVGSOXGanQK8t9Y/lRwoDRl
L5kZHmn22qlOkPmg3O9mE1vPSd4xad7AZt7ZnEi5ALyvoKThEaaclrR1DVnFYBDYoX+QWOzidsKm
RbPsYAkMfRmaAGqGlYltPNtXHDCgIxtKmsNTDdtkqLFNgHwQFuxaNuN3CHlsXYKbLzXLVgaSHG0L
K+/3npxshQdb43t0qQJxhhka08jkMqndQeN4VJGVBHNm0dHLYpKExo+tHddhUH/o43+0xXExAF0v
5AGI9DuxfZQ6jEL2jWQZXG4/B797cck1uz4W+uAKu7uQ9JPCor42IQAKpRLaDaj/UqetVWSzRgr7
gxIyewzY8jOtZSr0OVfDSRB5xM4eFXf0tAnjUQFe1s29UBFBOa4s9WTCW/iufP6TInAjZXq97zit
MHcehJXBGdN+SGKSJvmjhsqQYayyBNt8uAfKdSKTO9CRuSMFb4UPEq31OMJykqEKKG4gmnXOYizD
AJp/YEkgwCM4WZN3pZatTQLayFbT2sg1uHlEmFcBvxOntJVal16ZXzWMdxHPFu0nkSRxhV/R3mqx
eM5qxlvOsNIlspD5RlHbb9LAFyUnhYHeY9A6FVuO2oATWMB6NbuIeO/o0qo4wlEvhSNOWpxjQaFo
MP9BRkhrA1MnrRD4vphYEnYKkzJLu8i6xv4FZ2Ck0521vVY6m5gVWqJwR25EeAtjAW6LQfF1StMy
ew1ZFLV7ypzLVLVdB1+EHVKN7e2Ah508IYLA/bL6atTUF4+WoNxUjG9RDms4XACLxFdThc4gIS5i
N/n3dBNwmYT0IhaYxaLeBlndGfpXC+1MCj8brPg1UAXl3M3jWm/+lrgJD8wwjeoFG0G5/ETGzByR
lYEQPzZP4WmZJO/1wECnJyEpUF6J6MQKT2awswEHmtUfdDuKQs5tGu/CzDiqFydF/kTzpYNKpQng
sSQdA5zAAoiMM1NW4poPmrr4avzfQt4SEgLexzjA1GEskjfL028GGxYOYJaEyf89gXifZ/IL/vmG
AR0xvMkhbsqdQxzHB13ALtbPhCPsy0TelOqChgGMXfldrOhaFNhyxm9j+oAHv26RqIeRcZm0OxfR
pvPJd1gtrCWIVZ3ZA9n/TOHIGOTYZCeDtAi7NLiHhdhR38hShMvQDNlj2RkO4SeptpXl+XXu2RH7
NPfHWnkxxpcuPyrhV6smOFcW57kan5CocBQwD1qivCU2aUMR8iYiZDH8ktSNLmTCiase4gaKTXAy
5y9l0Tfs8ZtApaGtbqMab4tC8jrmAz2JTWFzrBNmd7j5IKIdYb73neOlKlr00sTDRl1ZaoWwDn2w
AbYIixqzqxBlqJrfM4r0BXOhmSymlFwWmx1U1EL0aIWG3+S8KxOM2PPuNZVsehqYfAbWqwHlaIK3
CYyAzBlXWRL7CicSNi8VCsg9Aa5Iz9EJ4IQHQh5u8vk7oWKd9QtC4M2Cv6wUr1W6mVW0G5iNEzoS
9J+O8V1PGdDkiI4TWSDb1WCwCcjO1pH+lBrsdk54Pr1TGewGJwcL3KUzacXrVO4ewbSPcILI/yWq
LH8K4iHjF75IXXAOU+otMzxUCBh7GPE2bMNt+9UtBc/ATV2oB4h+0gIE2/DMmIA3DFP6fK8MjOEi
nwfE51E9OUUJx0RiWo1h7/AM+z9J/MAkmVmPzYy4O0rxMZVEdrXmWzGjEwO8ShRQZUqU4oGkOlxc
fZ7cqMtgwsLP4XbEYS4hzCCkeB/G26CdzYTmRB+OWjbtIcRcuzQ8tEP9Aq2W0Ku2KklekGkHOwS6
FwvmzwCZx9Qrxm3NKdJg6JlI0WduUXZxmSG25imkhDfLQZfjHfcHWs7QbVvVk8wXrMRZQaMRpxjp
Y4KTgJaEGVrUINe55HW+1tnDx9ihEmq2IeIXYU0I4YWcVTtCiC/M6nC7bCCnGuhTxtqT8HYORniH
8VUx/g7TGe64nj+LRPHSxnhH8ABrsjpZ/X4xCeqD68J6ulvwmIgK2WsoRVu8LVVYhwHE9bBiJ2fq
YdYvY1vdG1LNC6xnS0o4a/ztSb/KonKvV8kthRwowd3MP3FPA+5XD1Tdz9wmvcHYEJZNewg+MeTn
sXCeOY9bcahzwtyk8o2tAwKfo8EhA310NhPpUgNjKfz5xzy5jDM8e6zeGVuN62lS3oOTU/YH20Zj
RafKzDOxiIJIyL7+Y2ensshPpChve/Z7NRURXwP8TGWl5Be5Knh81ddw9rRFZSd6KNPfWrkU6KQy
HLw6jfk6d34alpsoH1c6rPqkhszGSDMflU1va/sSyxqz840ZX+Wmv/QWkpHpXmLbvJTjZbYmiBWo
8afkY8AOoYSwpfQ7s5o/YvyBF/1kd/ot5n2GVt1qy7i2qZGw+FiPZnFWI2OjToeaByJracmGSzh5
8fhFrilTACgb/fhJBPtmSYBgzAwAquietnHV8Y2yyBBtqrd5+kMcZN2w1rKS9kBXUr6OOZOliSRn
0nR3kLL/cXQey41jWRD9IkTAmy1JEPSeFKUNgkVR8N7j6/ugN9PTUTMliQLeuybz5D/q6vWoMNhH
O8mIxeB7cfNH6OnLhEibLMFHRKy10IP/FGjeztnwdtu3AnBDRZlBRg7atP8f11SgDcZthJsi6Pcp
PY7PsWNUaH0o0SO4P7UB/iWN6ElqpnCpHy/LrNvlKcpLUr6Qd5UF12Sd4JthJRnoePAkPi9Uwi1D
rU7b6PoGJKshT+BFRKLastaQ86GBM4GUCj4eZaNbVOMpJlSnzOWFii5bQyqCjRmsP1SMdk2gL6th
wqjC4NpK5EaVFSsSWGBaj+l5lYpEHns/Ix9OUYUczpz/ozUXSyI5hkxdFh1ZVkPqqCsEJLyfbDQy
ZAMC1yFW/cbEvqRHBMfili1Hp2rEfYPeS+zePYePB+A4RPtwtrJzEHVLSULugwezDKKzx1/MuWDl
B7d7N1QTLThe/1WBECJ+PFT9tTcIM9bS9pBbc9VPyaqA3abBRYD3mLVsfL1fnfeqlv7lKedxh/ae
B1QROHwjVmKVNs/ZfYaGdmWlBE2jY5Q5ycCPw+RvMpk0TnUb2qEiPuPrPo2FdajE6C6ZDXjX8Z8b
AADOhHkfnnQFwZeXza0Yft1dDPdsFGcebQ9U/2qqrSvCrsEcS2guJOgcJsOSjsVKLD5HCS4EeK8m
xh9QqLZedkuCx1bcm8ZMRXhdRw918NaqTqNIexQ+B3xoQcygriVSBQBb0gcL7uBjGBaOp2lHRb/I
8Rf6eJ5CY1HKhDfDrPR9z85YJU5gXh5zxC+n3GDYFziZ8AQATbcwS2VehWERib8WsdX1CKc2/gds
GEjriQwkXynvnD2DW7AxrUlgVEg40585jlbdLPD1KYuoZC9ehX+ZLi+SatrH9yesTnefrtLTYrKK
aMWS6wAmOeRjSFal5y16ECXK5EfmEhbtHjtUmaA1pj3w6a+tgD0YnyGBkDNfSh1/gtDixkTINC1i
icRsPzy2A6Ncq9zIok9UjAFJMvpCXBEqK51l6HBuy1vNwFGrmlUbk3M2kjhLUDash3nOkVoJKeBO
5gw6SFB4UkWxLczKHno65VgmiIR21ivoqVnT8SCRXZLT3RFdrRc9PQ4DB6hpIf10k/waUBUtT3HG
GGjiCKPI3Hg+74Xxo9I6mghteJyPhSnC8LIcs65XgmEQgDw8FPUhVi/dHPlc3Y1cSVd8LIsauQ8q
mcL8IXcTfF/N9QI/mz9hYVclpJ+s84yZdjvvblCh2Ze3KF2Y5cuOslHcg0lhQa42fbvn0Og6PodB
S7JxxAfaRp/Go10CzRBIzbqq1Gm0s5hiClg1LEWg07JuOlq3zY2V4GP0jbZ8ixEqg1z4JLhr6ti4
WmPvuFY1bzT1lDM+BSV37qjwWVpiXzCM/ABI32LOFpk1f686R0o6F33rMhJEJCGiTgcTaiDqBkte
Nb7HdPo8JDcrME8K2gXW+B54rOBBY+bKD3UMKHtoklRtPX2D9ZjgJwyhSvk8Y3jgCS1tdh3Sk46L
MUchPrrJuS+OKdpzdxAAgvVHU2iXk/KmY5SNzQMKgUBDgvuJ6ldkM64iaHITlAdukax1hJYtxRBS
n6i1IAd0D0kQdziswoHT079GUbXRQolx76RDUdeo8xM8sFHy8iI45q28aCNzqSraGpxttEyrYqO0
5LPlc7LIZjiNCH88ucGXIowLxULYiIYYxSpLCX7fE/2/AT66rH1cMDCMemOHYL4YjOmwcAqx45/a
RkqSpVrvFBh8UzK9W4U7ldkOp46yi8jq7kz5nsH8ZhE/g/L57plED1hyGrbQ9Mjzjp3moA3bugd0
05ikRFDQENu9HNp6ZWjW1pI6gFHUPWQOM5vFb5qCRSgq0daycAMxZx2T+t0G0kZRDiY8nxglkTr2
tkTFnVr7tr2p9TVRjx3OZ6YG7r6KNiXlHkWgtDT8E/sWCRdptSPytQVXbf3lscCOZzn26wL6hB4/
8x5z7r8o+TVzVgDBAXn+dHiaaHxi0lSM/4mwkKSZYyN3lBP42pF50Sv/6MtHctOkReSJjGr1/Thl
wAQAfx0ddU4RwS9CnKMuxKa2CfuY6doe1RD/pc5bAqfyXal7iFobzh84+hzIhY4TvzqMdlKvWh2/
Bn7FCrxvrzW2m94iMqgyFUA/oGs0rij2zEXhln/WesTKM7BpGNJgDSHWZ/jIlxb5SP2bihbXvNUI
eIErMNUq136Cx81vfzSqHWB8SuRkV08YiPUkkovZbTy4y6D2F0BQ8JnitwQVOgQ8WOZFC5X3FERo
5JSO05hVYzgXxM9K5zdOwxXvkOIygOLqhI7l+2ek3DjzWFUll5FBSzriiqB3BEs8619d4ILUkmzg
rCR/GqBitJUVnYTBPKbCMD0PKEUIMOvUeaEbrAcwqWUzH9cWEzx0DHPRYo8ULLThCfQ+v4zRn8V0
re22SpzfMoZrUkckCMcGQFQWEWqzwYsDnUSd0yVxfR9LD9d/gi4J6VsUNlex1nDBDtuoIowcGUat
P1NkcJnkIzHBCiT29ZVN4VfZoGMKzU3W3izIiq2YOIn0bBjLMoQNPIbVceokYbSP43jfod8XPHEX
yiBqtKXSaNSyygrJ14BPcshwoFElCKxg+u4YsvMszX4lc4Z2hfAmCnjvCcalP/ithYZeXwojur4y
eMkklqRcOBWFf8FgsQAOgR1E5LCqc6RGMflLODwSBH1m1S/KMrkWpmtLQwNOjPW4hCcR6TaJV3bI
Q+4J+T54uomGZ/JeiyYj0X9iRDxM9TG1EozVDgTJLPdOoYxWrhNObHSjYddJXMnxM6sOBTaR0ajt
VlRENjTdTWxfFgNeQJ2TYrybpxmkwDY+MetaFvRQSkFjHcXndmQMKFEMIoUkNgq1JfU/g07P3VTM
cEhQQuh40Whfq5riVXlERbWG8ssvlNSHmFI1yJRbqjcrl6xmxmkEM+rmp4FI5VkVliH/pjEJD5mS
1Hq0G596Ci+PAeER7N93qkaIw4GDsTfUO1seEqcw0Wx3TKtFn6NqF6bRzuvgZHQugleBihhjfZuT
uL2T/D8l+MuiCwF/wLcztowFxi/uiAHmRFHakZ86vPt2XSAEk2q+AQSZjuuvyFMVzDWkAyYQUoxc
BquFoYUOTvoFjv2NZBYQnf7JlK1it6lJojdpH1yWue34tFK4ML/VWDtGh2cNQ2QE3q7bNpDxKnxv
BAGQXolNLfwClaKmJ1cSNnEqnGr1LyvCHbnMthdgV/PEbdug64SsZg29TdLXlbZ32SruWlKEsyAW
pyi7+ibWkDAiuDq+JEK387HOxRlhSJQBQZ7h+mNWxrwstvSZT+6UtpLMZYluUrXYsa17fyka+SrW
UVzxQCqcuzmU9qD/p5p2ku7SMbqOBZlrg/gTqRJmORVUFSJ99r2x7Zf8ogeWFQZjHytJVoIg7oPs
lEK5lTR0Cd1WbxhUuAI2ebRXIJ59SZyPvO8sJGJsFVMH0+EtYMkztG9gKwsNb6tJclSDhQS+lSUe
a30VtQg/qkuLA0PIkA53KBgNFbaI+gMXYxuEezgftqz6F5lUhyYmBi6qN23tr0ZSM6y64iRFJICZ
uheHXd0aZ2X8pO5RK9plw6tgPgLCa8AUOD0L5CiFCOuNZOuAzO0VKB75FpLvQnOVn7qm4dfzBxoi
AnQSIt/aGF/1XnKlXRy4j1SIoIRIWO6OSIeTYOfCoRCyr9p1554GAAoRqpGui+rJ+M/NG/iq1PPs
4rnpi5oHUyLXafxXgwqS3Y/obkRs113d80uEJqpJZLYJM1laqj7iOI8nW2m8bd3Iz4AnORU9joGM
97/ilpKLuR5HTMD8RUEaH3F31ISzlsoRQiSCbaMb9xo6UBmMiVkwUQZh46cTzwMnI9Vh1p1j8WZw
ljfUhJzl8HBnQvcmFpUdqXlKU4POgN+Gwp4lIqFp3LbcHVX6FuYp69v/jQJfpRJeKZYWopXtfJT1
Xek6zIDxtMqzKviuzEMen0xkhto+QZIiAnUR2m7OSQq+BEFOt4ZvZ1sq4zLjhWqEB2vpdzJpO+6m
ISHcQDiis+eQu0Pd3zVofzUB2hn5hGlrrjuuYBXWQrOT8CA0wRYSxqbmqArAU2AvQR+K4LPcYDch
Qz16p2K90ICkWE1vRyURNIaxiBlAdmwjiDSM4PhH6G9VeFDVdGcSRwPEzTYA/qd5+RjiZK004J4g
LBceYV/prQ0HG2njJBktDRjuKu59sgecIoh2vrcSy37XF/VRDaulp7ykPiHQ8KAGt1C9JGAXC0CP
cs+QCu4Ko0N3SnjvDmxt+Tf+ZDf1yqF6GsRzkBLlMuDiVqxZjtpkLij6VpfpebNXHT96DZAJ163f
/5sqgzB+1Dza/p2dYpI9S2PdMNpnKi2pF8v89BIhTN9wNWet3zI3R9WOh8Q6Bfqzbp5UtDDmE4g+
97bfmYrE8JBVCuFHpuxtMncEgcLNJhInRS6W/y/uMV+7HyOGfEb2nhiv5Z5T0AqWfnOQuMD0vUcS
a8vjWXBtJIhaovzkVqdRbpduUdv6AATA1miVZCTM4alroEEo0NR2GnKpRKF3Yx8PVRVJBMubXrN1
DLI82NuJtyacpSZfuiBmlbhcGkguVHc5ZBXQ72bu0lMkvPSWbzLr+Jglg0TEnRpHZFpd8vyaIzDw
sCwTUW+Ke60MkKR3oOemRpOHLeIHYNFa/nCUc6AnGcMzn6+Nl0hmPpJqqDW/zdhl46ralmVyreKX
zG+SR6dOUZl5C1IpZ1lx6uPvgOmcydqpvHf6OkCgYIbkXin+zB2+ehbZUO4brCXtq0BhbQDyhASj
1k/ZWol9x1ZOZBNEIUr8l8ZPqSjious5IsZN30NIRw5dcpoU9LMCBuheVI6kSoCWIa/Egtz8ZUSP
ofmY1JqpiBfn6I5IVoaRsoFJav9OJKcniYMJBBMq7jRuiApSPVnTilhDZNhk6a1DO9B+8uar8X/r
8puwv1nMCCjl9EkaQnfDR2CsmUu1DZ71nl5g2I2JscBWAq7rIkAxyLujSJod2H9tren0GJX6nHJ6
jWIVNbtq4OdrCOjggEE/kJWHIVpVcCixd8MWwrnDrr+ADkSsVPrtt5sgPgTCm0WL1fpbj5GwglW5
Y16Z5fE8ROWGS3zbMzYYoYMFqrU2JObS8rsdUqh7xF0YQHBlUjZ142SlGI5xkXCX9QZlYYTJgAgM
0fgQbT5SO/c8X535m4knsO1Q1cOU9TYvUYCEXdaRMN0QkUmKOvnEeEyZz6jRTxD5ixLXvILl1YQJ
hIYbuyS25IhavWZ7Eo6ousH/ZNsUtQLsZpjP5toNeL/kvZke/NhbkKK40gCFlwK1ClEEGVcczgIA
cWWxFjsw8PLoLei/1PgMMcOfnMKMnGT12XnMT6aFP7OgjhavM57lEDggIxaxFS/zdTMEy17+JWee
mg0U463lndO7wYGQy7giWPjDx5O4R0gEaeDHd3hlLJgT3Y7ykkvVm8lhYCeRwX4Uwa659axP6+Hw
l8OlERBfjfYNMTNw9xobamwGB71nWqItRl09yBmhJqWxy8kKi4TJSYs0QnbXmrpLjy67tZE7HThA
hfHaRR8k479r+o0o73CezTLta5LtCW3lEOlqJk8KcMYoMCJThiqC3yCLfiT+W4x/JLQAta2CdbUy
nhW8XV67MTzfUbVfqtWefqF7mALGLxN5Osk3dMa0fkCCMJ5RBQO/1BnOwOBRWGZO76wcKNy2f56A
AAXxhjgu4npbdwx/GPHyKPNkuhYn7USkZP+ImCSl55CYk5doPJFCTOISsoE/EbqmcdyJ6tkr7nJ8
0r3fOl8n9Pq9tp1yNU31ja1ukZjtLslZFxIwUOjo/JDzYnST05vW3jM0Qfw9IhJ5SydlI9ioyLQk
SrNKeujV2VN2g/eWkLYwAtx1A7tDU7Zzos0blanqpiAArVRbgo//JfgbKpHIxmpfJK7TttJnMDR0
lwbT5/wvV7JrPbWLsW9nrNdTBV5/LB805c/AByN4GA1YYKcMimsJwVIzT3yLGoGjDEZXOpymMc+Q
Hwzy0U2qrbI9mP3ZxQps5HhKEZomcDdj9btOyqX8b6AIKCswXGngtBWFLQMWHedKxlyYGZ8HVMSb
ZC6lB0MqFZY6tu2mprslqCyTxqWKwmtM9kbRPydYqGg8zKKhitoY5VJFvSZDdCKADs+UzKQyt/Gr
EUOxLgJ2u2jrGI/L8UWA9ihOhDAHcmjXTx6BHxnkzBCceDALHIQEpEg1tcmwCfJ1bcZnAVzX1AzW
2Vvg1ORLiW21UodnnCNx1A8Vz02koxq5q13sSH4/XQTkwj+kvNi2nnmkRN16gnIoYuyazI4krSbD
CxYEAUq4+ljNqRqntf6dtMFCbFE1s9EmPg4R2O+YIyJRiqVkAlqDU55DOE1Ai5FouOGtP5WuSQ5C
f7cUPHaLMkjneDXRBYCOpWpQUtg58H0rgsUQlzIGClWIruxQiZ5NBWlROnhmOlHfa2x+0iXMLPyC
6JZ5Qa1rM4XrpGBnwxDgc+7Zoh/tWjZRRuai7yUoDt1hAAad0ZeC+yecK705QV2Wsn/LFMNuEWho
4JDZLpnsplw+va5vbTb+PKoJ+QMFqdWhxgktdc1aTKylRpvhR95TkkGvAWf63y56MV1OZ0qegbqw
0M8WOwILAJGavl2zP1U85dGEIpbvln4lFHCWDPNGJlM9DYlH5+umfzLZqoEIQ96YQUyeFf5bg1pY
Jn+e9RdNjmvGIgqEtZJ4Tos1sRj157FnqyoTmgdKMEyfevUzzQGTEby39O7E4mqBfNO5OKbfTY4Y
UCyiBWTus4+6Mhb+xZNhUbryZs8tvcQ7N2wbEm2nwsdlgA1f3tEFwl3Fry7v14mykSXlQI0qaCy7
OcMT5acclpIacEHexCnXrJdZLwKepCdTGycz9iH2vpRhmPLqtZvP/9pDuieRzVPi0A6iZ89bqQXR
ckgfo3ry9WJhIhfpYYrKOlAhKqT2Kmr43A/G+KyNlm/Os1Wm+lHzKDJOy8Ex+mqhN+n/n39BRkUc
t0x9Fj7fqruyGv5+2DEgexURwSxXGl1z6fULgwEc9FuyIBIk8/OAAYQnuysztpaumyxMfLyadOME
z1AojF/EQ7HxH1dCly8NpDiD/wrbXReh3eIemeI/c5CrJg6jDfNSiVWLwaWo8YgH7dacbJFoPGYq
7NWCMqg0v6oG2kSfOELCGFLfF8Ke2thFwTlUJynKlnXqL3Pj5alMvlpKXCD5OEoVLuWSj89SvnJN
gAkjrkRllTCG9EXHwi7Lj+UC48yzSx6DL+k/jQ7kHD2NBQGPnm6ym2J8mhsDjt98NaTDUsR2KyTJ
q6te3v8rw35WMdkOiPKtIDwBNroRL5qi8lS+GViQDj+gM+AzmnbHEQucys2/xtrco3FZk8XAwdut
ZL7JnjESg8lYb9doBNTOJpbo2qLElDWsxBLdb+I9hWBttO7aF75ipAMIiHImtA0nqzQhFxTKJnlY
J6PnWAlLrpcELaHlU0RJtxBH5aYGyVbUmFS3uygeN4VnIsV1ilD7NRHudB2AHMVtrHnM9HSm1cIx
ZdwqFGxifVDOkjIz/HGdli8u616cES6PhENAIsW9VqTHtgLygLvtzmpfKgYn6h4xh5NGlqAfa3Yr
Pyo0GWV4yGvEmCK8NJYhuZZeJB/MYbXuSPXRRKJ3VMp36bdrYSYikxVrxvnZwkXnpkLKqqsdbLO5
qf4/moClw6iOIROEbnY2kbcP+2dfm7zB36P7SeTvsN/KA+k60g8FAwneZAmLsZ3lDy4h3mQKUOEf
Gn3CZiqUKs+EdyzscI3x/KWvhMIvjf8azrTcPCjWyTLh0ljmknfHKdx61k5cDaIpw+YPf3/nZksX
fZBRY4pr3K/eelchu/j8Lxl+0hRiBuJA1HdCdfDYXVraGlL0zKNiIirKq36IyP4ehxIcgY5vutr2
TCemYcMABBU+a+RIAnv2BiuCl24QPeosY6f6sAn7hUy0Q0NC5btqStYbVDQN9WswJelFQbFze5pX
sFA43oVTEZYmrdsRWUiOXNcj+5mDpAtKR5PQI5mmtBlZHqgIMIMclGF+jdCFQZHCrbmT24+bZosc
gUbbc3pjBkStn66EAVvr0zMPXdsuFAq6KFFsiidSJ2Y+23yFr9klD7fDuqPs4/JdINBjv82eKdmX
6govBh8talq4Gv0CWPQ8Yd4lCrRuLrCOMT0YDCr+38rBNiusTai1hLTuZNKy/b/UVFd9HR8EqzoJ
fX1MLGMeoVasiBnUyn/gg5ckgUfGeGxQokkF3Iqy3Kp+ZENd2Q7RsJo4qxXWYCNJnK5GGTavaJw9
wTu2Net5RJtAGQWFurutrjkwHJJjx6beBARgdgklXrcVCTYM809QdN9GJt9IMuhwyiIr2xIfx3r+
HqKo827+lDA+qzqJdsG30fMIsji3ErRKNDTBemgZO4XDyotQPHbnlHNcOHSNuIDM4FgdhB8mxR6G
Sh/hc4A9oYAK1ik6os4z63SnoRNqHEG6Ix1APBFWfxr7U8kIWBvlrOB5KJi0ZCp6I8mR8xPBUuj3
LyLMcrZTfk4s9ZQB08BtQebMg+8fDYlHFVsS9ow6QNNbndvUuFYTEE9i6imhSZXj4ZKpA0gQydEE
7lnNvTHSAoib7Avx7DK2RJJvsI5pPLQ4LBgmdXOk4cAeAK/t+X4zowFiu5FNuFpx2X21mUVZg36l
JecjHY6E69ITtYzDQ0z7SrKZPMhwEV3ZWoe3sglvcVBu41BcDhLTOsqvqBiBFQoH2RtvEYEko4hY
bTzw4vHCpX4LXID1bPkOW8hotBsTTiNNN1lvrgYocipSp9Qi7gABic6tlDnwXYT6AKt2/NaVwxhH
jhzLizBc6uM9KaNFxOxaEPaZScqoeVDRLjI/Vdy/FieBSQUxDg5Lt4hTg8aI6NNasy1hk7ofXlhi
MWaoxErIbki98jrbqe2riZ5l/dTkK8eyW2osH9Gfik9ZNw5B8oZEZ3cFh7t/V8OHBZ/LqqL51JSY
w7hAL6VQIRoZ2hdhasQxxvigMQ9BU64nBZXOtCL0kaIY1lpAYMiKbDNm4ICSO334tMKdh1GPAol5
SUgcGWNGRabMBIlM9meuPXJaX/jt8yop7UzYxa0043tu5Y8q3g2NGLUueiEvYGD3ybI/zPOYXLnR
8m3FFKCK95UKGDwRP7Uk/UPIkHJYWx0Y2OgU6d6iQK2hFRPOx9xUU6XP0yKObbdUcpacge0X/G48
CYBZtm0tYhAt7nxgGSNUCjNtLwrPeol+r5jHmvpPQ1Id6/oh76NTVrtXYdrzm/iGtSQgLCLgpq8h
mhB1StypmO0lqsvOz5akLB8Uj2Fuu3Lz/3uyjqUFs8wOLSLXoOp2hMGw3wn2rur+BYLhqMHIAG6I
7lGFmtiPV6mK31H7JE00N7imxpYtPIMwwyLXgPDUhoTwZCBjAi168lSFzC7G+pCivmfKOgBwSLQ7
JCyXuZUUnwb3XwQz2WBD5nF4IBEY80fJBULBDWiZWa3pv4JwqVVHH4q9xiQgYarR7TSDYR0q01jt
lzrrExxAzPdc5uopNjPJGQQdPgz5eBWuPzEd7oQN+OceszXaAf3qYQ3TQnKa+nvEegIjvJybG3b8
e5HnXGTrYfLrFFlPJtq4p+kNNHcZMj1F++UBkpQ0ElB0nYQBmR0B3vjUYDSYy+vIKANn9KkQoVkr
k9Sc6o7H1e7G8LsU5RdtiTQrdOJHUGkv1VK+YB6f5rmsf+g7zNynakUH1DBg1dK1HwyH5JH9A6Qb
q5d+CQF/EQgnseyuVabsk54HL6+4hvNsl4TDUQUACgqAPMebInyR3ysk3633i662gYJer/KE1Xro
mMK3Yh55eAew42TRyOa2FKGBMYSmstC9HXWPX2AlR09m1CE6/o1k3fPkYjUFvwFaYXcjhIemt1Yh
b5Js8ZLHu5iOAIsVWQe4+kccNIwFQRsR/4wZEexTBGm0saj5gYCZb0wAqfqnJK/QXwXuj2yeI0jv
GAZYd7FlwiEGdrqDNRP2XwNwnPLUozIRSRabmIASRjnTRV1rsJoyLDaFUJEUkYEZii7fJbaO+Was
wHnjm5JVQj/5QMEImuOPO3JuY4VF7wjietZUB80/kaBbYH/XmUpIQPvMZag+B2vTJNVObCXegHEe
DOjH4Q4hgdItrAglakqWz3g0TcbOBsr9mMU5mbN+egUYcDV54zwsexBEHJU6wI12ebwS+Q0ozV3r
vXoa4k5v6lQAM9ianu3qXSDzB9YJ14ofKADLlJDuIpGuhRzPG6sdexVJBhVi1bZWnnAVVKPLqvaX
eVXaPyiye7T2ClLxrpmW43bVbhKmW2YhfFlc2aXLid/iHxmWPYNmtSL5x71PyxEtHp2YJYYHM3to
pIenyGtQU1dMaar3UPq3NxKfQ52bCkTG4R1rMD+5HUowoUfaqUTLEludqTQ3t0aYwKYvAxzpEyNh
GQAxw4VPukJ68xL9h62DjDuJece+q98D4OixgLHBDA7ND5wp4D/mIhpKXjnVjluyPVHXqNm2Q/rr
viz9jUg4+aqKSyE/s/rRUkAkUbMsqhj4OT2xC8rSjxYGQ+da93lbebHqU96hkhkxLfwZWg6X05oH
ALKNo5egdcJKJGCSAQ1RKTCKkHzn2HvAXYC/Yoyf25ZGregM9MjFcNfDr5bg6kwmBgCtQHyEIez0
XMIBvyFwoT7xCOmr5270qntO6sW4yZObOqBpZdLfDadO/WqIJeGDrcfAESAIE2tCOipZP5mwLTsC
cn2+blIs00n1/wzhUYvLmDkY0pmBRYzVXIP6oqj3zNx1AShNHwkLBUbQ3pgVCdFfZfZgx5q5DoS3
C3993mSVmGOvsdXsuxfsRPrSkECLXwXT6hzTCIM0pb0ETeskUIFjJbkYvrZSWNFZzcYVV7ApvOFb
iXcaYiyzileq3LFjjn74M1TzjgV8aDUZgyZgRsyAtwkfevApuacrVqNq80gRajU7tbyTTiiyVMuL
a+zJMx26uFna9I3zU7M8vZ12diltgk5m7y8WgSf+avtkLrheF5cP68dZNI9nF2gaiwvs65nPP2bL
NZty/ui2/iL5ct7Pl8cT/tKFk86ccX75nqN4ePT2jnAhW104wVo9mSc4pfxfeoCFMzh4czS2636u
z77g0c2m72ZnX6/DbLbu+Tv4S0/F4uvru559+tnJUWevw2tzmA+zw2W2Dmbr0+V9OqGTn83mm7lz
cmaHdGbf1uvPbr6Z8W3kMxATr83fZpitztf532b6oiZfxdpjqrS5jWf8pdMX/nCz2giQV4ETOYI9
/YT82GuH/3jv7Lk2P7izwyucbe4SwL6v8ItFSA8lNbQBO/d4irpH7n/z+BravjbPYbL3DNEWOKsC
BIdGP/VLGSedtRpl8z65FKIRcxxT8QQZHMMtPQ5sLZT5nxG2h/cv1gVenGeZ/na6RaATu7JCYujG
MjIci4zVFXMdE0AqseCqSQ0AZQIjHDBaAKvWPBSuYXoI0DdJJNApELMsiZ/Uf+Iw5tgGLgoohHVc
nB4qQ2BPqN6MotuWEpMCmQRL0R9oh+lbYbPZNK2jFN/xzW8z1JEsdwcEe7Eob7oevoDnzUtiLyxg
9nFpYgEjMEMt8YARe9mp/TuoN6EuLkQuhUZ7U0MCGcNAwdXQHnpge2LOMqVZewR0tT6S3NqRM25M
kqvMWLzEzB2lfjINWcgpSutLsLqFuGy4gtyRIoWRKWrkrkVAASphlI5lfakHl7F6sqBX27l4jQrp
YYm3+K/tf4rwpwp/CM/zA3XelE+zme2G8KewXlH6LaJhzKtTjRca+D69z7XISE86S8lKC86DdDWl
q2/c4LfIwlv0H2Z6N8R7YD50+cv3vmmE+GRD87sofnrmC82etLfY+zakV9Z8E2BdslTXzi7a58r7
RKx71F8WyMRRSgG7YkrdT1qcPNfJ/U/vf5rupNdrgY27IrPEqTwITPTf7l3wz229HBHUJ6M2FZAU
eECdTAcEbRWuu4wq8n8CqOWY4H9S6ZRSMBjjNQaZn2I0TAg/YFQyKDbZbUisjXt17cc94yUewbVV
2MbPcB83zbK0UXefb9Dk5DNRwwpQ0pilxk0ynDi95Q1a1m8ZKpvmNMS89nPq1ObKqdegf82WyJ8W
km0P/mLOAgazA+hUe7vVyzmqRuEKVdWFHIngZNOWVxDsVfFroaqTU1rgt5m9sxu6JQXP/FpLMWo5
YWR70bfa//r+pw3RFAM52PjhL9FGoLDj8JJh5C8vls+p95Hbvzx6870I/ZnYOotVcvjt/m/TYVA/
1475Lnm1a9RvAfUE35EFY+TS7rJX8gpYfB/Zs7iOuGlo99fsn9f1hxnXl7Y270zf4FjcpbXxy8Cf
Ep55/fZs/DLWrCmO1qi0EWGjdiIZljqf/dqXzs3rlvv0oP3Bc9C37osXwE0IfZvhZWF4vm/3tB/I
l7t6jst+/PBvuJHaKSGRYnpWnVpHRmWQXGMiPtbkaqa2Tq7k0v8M0j8ZzVfwG/8M5ibpToywIWVh
J/kV9R8DPjbCk3GWmkclOUbjniIQ8aDhXlgdTuw187vNXtm48K5t8UJEyabehx2mLeRig9+ldbhf
xvJBpdYhueuOcXFw5UWfEDH/nQibgUIKGAryRaQR/jNUz3nyJervunzL+rsrbg0/LJWe94p8MIOo
lqi47ehLaLdN8+IWZg+gOYJyETcSZwWKok8gv+pw0VsUmoyV5sQd9vI/lr4li4wKUMYjte66/hyx
tmtPRtB9deu0G4uboGIuwsAKvpyN7IDFjlBvmA+F2H6ySU3YtnPBfzX/kXReS60zaRR9IlUpt3SL
c7YBg+FGBRxQjq389LP6n8uZOcWALXV/Ye+16x/9r6vPFbGAyXtYnllUG82Dija8tISybLPuBNzT
ZT1wmdQA+LloHpnYNXccv+tSLorNeCdMa8mLwbEeEn75p38iqGCC/YSeolkaO8mWEbv7U/UoEeUR
TNouTBozHJ86eT2L+Bx+GT8CfT0XekBazwHV7uxv6cFnZ5Wz9WrVkOPfysvXNVqYM5BYb5vTj+14
IFIQZhIIydGgVgVW0m4pucp/8xsdlPNXksxZbowvqZ9b+RRLAkdhUQDXWsIT+UfHlv4T5QHUcbVz
yPapW4TrYi/Ffp72ndj39rtj6muWAHWBHa/BhsIpmzqPljNXgwVY04yYKBcOFqq/SDvq2gmsOsXs
d2Ob50Ggj83vc8RxzbHvQiPtkEpUFG0l+gUXrEUz0AdWnXbW9pENvr/PnxANvPqjyyzhFHbn1KP0
B6hBd0JRIBtGnl+ZPawrZHZZzFTxVWf0WhHroGHwqFI2Md2wxLlxadsQXEW+qiE/sp9CC6tn2g4e
QoaQMZo3LTKKvmq3+gT2PExY8u0F5gnTv/eKDYmuEhJtX7DJHfnfAUGynIY4RlH8zyUsK8KQZfoj
mPYCWG+wjMnUHGaQutPSt+5a91uPr7PwScqZEN+GT1yAP4L5h0i31cRKroeZix0/H1hEV6+tXr+2
Q/1bNcnmJ9W+sBZvpbgAA5H06pl2xQLsYMmZgpOFXNwdrpr9ScVXwPCzKXFFzXAMb57FbN0poJ+9
i4Rjxd+PyWtPJH2Dx94ZZuaUJLimgMtoHir9ynLSimkN60PpgLQrsR+PRvmCi+sbkeVYA5PAXGR3
SPlBFmPmyhkEWvUefspSNIDLmHezykb8tGzZhiQ6Yiu8/CarKGN4ilwcBcQTMXg3fBaJlWdgaqFV
D46OA0Ttg0HxugWebPb2viENuU7l1QqDF5i1UQwTIU9ZNrJKqCLeDCSVU7nV/B+HvT5miArviFYQ
XZsCvzWuonz03ox4gB4yKXdj/trhogDF+6jvvd2ezSpd2xVBNUmoQuQRzYMNh3AC8hjjavRVGWfB
3+oxShDBpgFgEeJVa4NNEfS7LPK2IyrquWF1iNXe/lf6L+whEBTG7XEkNJJYnkXA4REQLefY9sZK
BlZwKz5kVkhu+MygBl/DE+6A9jNbimktXmtRwCtZTxOV2Z3VPKgHFzhFzYwazwxFIdcjw7S7yfRJ
7WFpT2w9J3kA8f+boHSP7b88hahPuZS7CFRekVjTPD0ZWGEReowB3ISfkoPURiEYE1vpMXaSzMR6
wRlNhC6SBTRWbzVBj77sjhMhisn0LxvYwqWGPAIcLW33Leqgzg3kCHX5eVK5pr22LksExeShRdXW
LxOM4t014MJj5mTs5pIs11wZ+ILP1kPnhLYsTP603gJpyhzfC7BPDoymHwVVccKp1JQ87eMe2Tkk
hJYDRrwUYANM9gQ6W7jcf87nZK1R6Jr5czWOK+ZOaEQyxhb8GJe1MIczwuB8WzEvjdpwbaHAKCQu
9s5Cye4eKvcJG8ESbwvzjqALVhqvbUmSxvg9tj8xAMQpOZbsX1wY/YI4pn6lhBxi+hRuTqSNv/BC
mCwPB61LokpCzAJl/48AU8Yf37a7TOhyzVAivPp01bCjyZcTxHSgBMEphAFpEL56SaqvWCkGEJfo
3jpzKsR1vI/FqzcB5DIR6M8b81/tkxvypsLjnXAtUlTWw29jmIuxU8J69tb+HuEceu1NgplAIDkF
8V4M2768ukanBh7LKSS7bkS4IO2nmqwrgU9KGkeNN7jMjpX9mbdYNaZHKr4rb0IpuY1CME6TSWgw
sXXmA5zn0mBDACxiM7FHa0sdsm+4Gvn/qofk7sv2nFRXmX15AFUyQtjanNdfPhlGv5PExYVoP9v0
OeZEcWjp2cd0OYY/hkqpRgAtoyOZNQvBoZHaaGRxSqdvc0kTXgybcVZdIQPxX5Ee2vgNgVOBKcmc
4G4wZIy6fYG805QPrf/prb2FsddgEcL0EuG7RxbMNUBSoaN575x91ICqjV/x+uz69nWwuUpclJdC
KXDxdWdojF5GUNjoc1eSZRPDJNd6T3RIAZBA4hn6OCMhPnbz3uC07aKTb79INd7a5jOZQETU+G+V
8JntgLYzHmjnTz4p44z6Lcgerf8xWAeizkZR7JHP7BzB+zhRgzIhwshzsIR79aG/CX9a6GYMYxun
mEQf7cApwv+b9+sG4WpPtNfUXmL08q7XcQvC5W2XOoIXqd+pl5LjFN1a92+Yb4hYVyp3hpI28xVs
d6dHFa+oxvsPchwYK/m3NkHPTKz9TZppm0ycYJWgcL80TJKe8gEFgGMjE7l4dJJS48QYzK3wmAsL
drWF+U8reYaHfCkc5OkMepwS7QXawobctKKC5IMXd+rvg0ofqdznoLj2ZXTMBcrSulsInzic3Md6
KJ8KFBsTpY0Rxm9CIEz2NxFrXQkjryEc1im4eToNB2jFpHEMNl3lb+TwhcbzCVFE0y3aRr8XMfuG
lo7drVemH1BKqQu7W3nopyWPcoBNU1kLjNBBJ88Eca805gHEqyBZF46zrJ0Xw+cdZGcyB9XaQ8Aw
YWd2E8KQ8mLXDo9ylIcGQd9cbR0rQD7Dzsdl0iRAm0XlXh3xFamghIA1LDkwDPn2WeuR/e98c2/H
z5Y8BsVxZvHiPROQiTLrqOFafRJ832a+Q0DYd0jRLlN47PO9PaK7AFdSfoFpXglGAS0asxh1tBIr
cO0AdCG/HNEuUvvBZzFgxiu3c44OlhoVtWJ5PXdltqly8wCJ6TZZGskhC4/K1mwemt7eu7S5j4QO
UMQ8JSVGJcUXLKhBzXvXVquYVIzUI986ecGgr3J5IZTYewO5fD5SgPP2jsbJcqzzYLGAMD+62DlJ
3IhoM5fFqVFPNajI4YbPAMs7Mil/4/bNPfHKm852KojOkmkHoZbB4NMZqo3QjxujbvLXMVZMP/tg
RZHyyxB3KXWyAcaB0qbdwkBi3lZtcfAy3+amytUNAcAOcXrX1TuPwYilE7vSMiT2l03hXnoUAJL6
2CG8xEHCjo+dHF1EqtqTDlPI5lkWNNREDfncYkn+r4jzsx4WBNAwF26Teq1I1bOFPE4nEL37QdKy
lNE9CVZSL3aperTRHZu5uXaiRwjtA0WORY2kxsx93D/V8TovHqV7p0iIcE242JR2na5h57uYrFZ6
zzi07KsnF7HnBEAKKFkC8+U4sdYnmgofEeVwy1WNb6/pv8mg1WJ7K9l5xLx4YbvzUK6WKQrUsqev
wj/OtD7OULHkVxcLjjpaLb/C+HrKgPQ6hMpn89139pJyhAF4D6uikUem166uH0j/5TPt4jvnMyk1
j9ThKwg3Wmw+67YqEad1az/UIY72bpzhm817VgnqvR3h7ya6f1O2Bx11Xsxx53TyEHTJdRbGn6q4
g9QDisE0ex8TjEK4LwsFBqB5py0G1ByJqeGqeDOw1BFmERbPJUWvXTN8WiCBhdfN4j9iGlOdPdAY
FqqQNj3gcKX7Ym1ZXIGMLH2IbeJAbvIwvDFqI6yBo/rXQJdiiBcTU3XIA6filxFpP4X5s+V9Gvan
w+PbA+eaFFBMot1MXlVabTDY+JzHBX1QJi9KB2Wg6ynYhRi8M8JhB34u4No5H9xJYXAbqdA7k9Lf
Be2G/hsfGc5Ib642NXmoVQshX3tyPJzE8uxnrwkx4Wzkl15PjrdzGQnS+U8VE6NZ9Jiu2XuULIAF
qBMFEt8UrqRYFZl6qlXVk40xuUBvDM/pXWDIvWr1MS1wY2vRsgicU5qR5wtH0qO6TRFpepG+aloL
etNXZiBqfAnDQ9ifkdvEE+tsstdLb+9PtFjds5a+DB24Q0Z65cEY5J5qZjY+uT0TjiKtDr/R2OeU
bdbEIjL8CYO30H2fBQLyDGGmgpLHyzx7Y87fkDzNOgF8niqsUnljNA3R8MWAsTGHa93WWLbDtCL4
yuNe1lZ9hvLdSNcywawEO1wOijfi8USRL3aTKB0S65vfc99FfxSAbj9SnoNSYm05TLg045bjgXm7
5u8hJYC844VoPlO3+XX65HcI5o1gttS3jBuJDBGvpoOPLX5YhKqrpU7Zoh/n3PIN4o781NzXkX6J
eoPBE9UwS89MaJ/Q/1WIWaorCgfKOiS/2C1cmJyyBT9y6e0KaR31TibWRhscLT6FqS7e4rTZo2Uj
Ufgp76ezAM9Q4CIeMHk5AmVufcyVij2ilgYRVwC8snboFBDHX7L0NXEOSUo7r2Ur1yKasSi+yS5c
tXbHjY9oreR6EpeSrEHtrkffIWoTXIAUqYY7HpTGsoTDFkEogFRCG8UsjbvkoFJJC5oFj7HANJyV
5SKVjH2teGExmkYjhkwZse2SaNZao9HBRKt9sm0TM2SZM5eWJJRHeMmCvMUZD7L1pPIyiaKHQFXc
azxzufub9VhfsOyHA8WVyglsvxrX3Dt0gbFr7hKAQRWbJ86nKEdwin8kyQGX1vZR9M4K8SfqoWqp
B+7BMqBqTPeSvlXjhaYT+kDTssoVYgZMG+2UTdHaoPxNIyph2ve2PWbjp/mDXt+ubnn8Bf6rvoz5
j0Dnxc1c589BN+A7Wmr0lgTd90A96h6NWPkY2WoNLI/D+p3WHWHBMSp+hH4qeJuFfhPyJ57+qnHV
kybhOgW6DuzR7iLpV2Ozrc0v1o9h++WipZEpLtmZJXu4Svpsg8+l6MINwuTKgawwpAsTgbHgKE3w
ttZTi4UZIYD7+E+4y1Z4yIc/yUCws3ZR9+iSPz/iBQH2++AbzuSW6S5vJNMyVkdESMas4hKG8yZZ
1kcUnWYUvFtRQh7uiRZDgPownPK5JkHGmgl9QgkkSbGIfOqCbaEgGHiuzZKBpPtpR6+gOKr5SqoA
JlgGmQbmOF44Eqt8jeXFvKhoyEJj+omZQ7CmXzRDw0dC9ULOQspaW0f2hGIjbb+UN0UivlZ1IFJy
tXJPC5yHjAf6m85SpfLIE2d4bmoZNVi2qSWymyE75gevoJMODMZngf9RGdz4+wLtr0sx0ORczD2+
KG3e6Gm6dFBeFf8USyKXP3qgP0WcyvoVCzTgFi5jcEuByYga8U4YLyqI/4oFR5zjZgjEwp2fa/ES
zvNHJMZDyFuQJ9sSgoxDSTOchC4QTbbUe5pHzvYEJYkXeOwYnLrifR62THFUiMgCsC+7jfcU9GEi
MJwQLfUOgveQa9HboOOE9RwwdVm+1QcaVcs2KaTKdQ1gRjYoDUEpo4DTsLqlQPOcrDyImmiFOkIB
Gz9HxZse3GmV0+BTlNc89I+e/s9mCpLOh9YhqiGVr4wjFhaizRzYXARV3x8gvrCmx1GpjMyGHu5r
pmyjaplnHFTIyYOWVimRaPLRGgImpUzJAcszZWvEgzDaML7TgVdwzYz6t7B6QnMC6C6gVhGwR8Nh
cHPIi1tSUslAv+bwMnA4lhy3ol0IKhOEhJtEUtTnI2uZ5ruy3Y0esreOm48EWo5OeV/VlFLTYZjf
weSsQqpAdmZxSJIYm6ZUpf4iMVDhiM6+hqvHWbAEvJHwPRHj0BZgbmo0jNZD0plqNdadgbVkdC7E
mgdt0WmwhfzrTFLtdPUU66SHJFRyX3I2I46ZDVI4gGaMAfvplHlYWZ0zyzvMlfk8xHOFJQflD1lZ
mpbeGsO/aGrvE83vhQoRLflHEsl3p3vPYfsowukSTPZa67IF2uvlXDqHATif1w07Qwo+ql2XscRx
AYBn7MExGA0WQ4TuNDPrNQI81LFF04FC+TMSaJjQarSOtx+6+RYRbyzjfZLlm7Bk2wuz75qxeew1
65MVIWkh6M7UZ2Nyk5Q90+X4nNNTlGjKSpfYV1/g6Qp32YSUAAtFZC8JxjpnwFSfWvmXt8MS19uG
lIpdar2k+EsJgrLppXT1eSWbcEIAnj8YzTrq0KacbpgdyL6AAcXuM043Ti42HhVVabIXLZ4MGfKd
M7N+GzMyrIlNDwG2xmO6rgKiB7L84HiwWi1sorZELWWihY6YoxgfDRnTpMWO4zFsHoZxKrQXm7e7
8IaV1gxHDdvyxIBPEctq5KSmWR9S49elRa0FlWtxHlkahpwSNuaPltiUzqzPzgR0t36b2++pf60I
r8x/+bOjGR71Yk5vdvTHMBlbuU06BTm2VXfVkSoP4xnUFql6LCgsATg0AcWLUVfjQxuslc3ALdD4
GGLuSwiw/SyoInXc1CTAEy9o5uHVNl5gI6KfMENqQgqiDM8MkY63hsVc3z+IxjWBrTTuRe1XzbSg
qnv3uZEL/c3Dn6ZxdhFKmVmob8AuRMVVZ/4o+jfK85RYG734FHw3pnN3OKVkzDOsMpAwNFSLiIPI
Ct4b7aVgs8ZkXbVBOGPO41vk2/9q6LdDCVUzTLKNRcYHwhApnG2C57I2vhAXCelRsmUvUcA2Clp7
vkdr2Cx22LhpKFtQvO3PoJ2aatgYbFDYbZ81/WWGPtNUzDELjNymvfXjXWNNyHDvWqDvQOxd8oBC
KEVXwT7SYbjEdnOgSHKSv6HUiMlsOPI8ImHrPUT+DU+gxywz8o1dClrK67NbwD6hUN8KB1HPsrIn
094lINs6aza53SAlJ4G9DFNYQnwY82KdWkaNlKX8pII8thg34tk+RDBUdUzVfTKy2xpO05sucuK2
MvWJ8i+Ctbpq/BzwOj1M4K3EBFkHQ5uMtH2Hm8zFaqyjWQn5bgBqMQXdNcln1IFlpXxlDbByUrAI
atTC9zKzSEvDLQ1PT15t+0fxzw7CXjoGtXUgHsMATI4N49B4uGTEEoHAMtE11iLvTTzRfaJkmHAH
sn0agBk1nMzpXByqerqk/fRi1tGWZcLaL8ZbweGQSSTx25yxeuRdIu/Wh/qSFX9LuY03Hz+b2DcI
t5/c+i0Hew5mANNstaw1/+zPDe6HmOvBOyD1IWCMgJYAEFQ1HjRDY1/XrjzrIx60X7LgiSWTrzlq
0c4FeoJGXXDspMPdGg6z3yyKALc+6J9AEwA2gDbyMo6+4FAhLpRzGz6ixoFNTBm8J/2tM4Jlb+tA
kygNGdZJTYINjp5q9KWYr1X2t2+WdGhY5so/MYzrATsxNnXZHP2Xybmrftwy31xveOoQeA2ehUT5
kTFs9/I3z+JtoFiYJN0eizR6MJcosUgvLux2aAtQIi+V5B4hwMAcHdlGd6aYrLC8eaRUKpdbzKq5
GZkmhXzzGFbD7L1gNFbtAjZ1SQwwnHKcOL6dybxLeR/8wXtK2x1RX51B7Oxr44zbRFWe5x4ZZlWf
RHuDv972kGkWsbdyw22H7ttFQkUL7iZvNjLslK+TMAWFoMyozJhgk6cFepbnxpzWQbTLoFhVf+30
i+6YSOSMksPxq42DGiuu/xL9V6lywQuuKjNCgZis+sHlRuWDGM/Mo2ddLnvPXOuZvR7DV2TUS7/t
9rXQFzFDQjdpmBkOZxuJPV1392UPd3s/hB4By8ErluSnkCvBpTWfxh32CA3lmhr65BkXNDasnFuh
kv6OlojMAObI7LOUjyfn3FPqtth6djitJ8BE/CeTToOUwnXoz+u6Alah1RuLotfUgIaWq35M9oXQ
GAm1isV6LUDC+W99NTOByjZMmisKSK4ifMBtdJtYQuuQ8oj+NMr2OjbrrPwH7niR0j9wPT/DioRw
4BwbhhBViQkwv2qMyWMKUKZyawveUxecDB15CvQpRAdBhVHeJf2ifx2x4nB3bkGC7HImY4k9bWwM
crn1U/rAbuNN4Z6m/KO1IK3S8+lyWvE9PtXM99rvWXtYMr7qDqR+hh747GQTPmYkDHHYLIfNAI0j
6fd2eBKZjhS32ehYRFLykNIUVbN+smowtDJgelaxEWn0b5uAR9ZAt9opv3gqsUiUHdoZ7wGFNgdf
Eo90qXp9msgcQ93NNLB4dnLtmjWk6PIVU72Qn6sQJesOGDMKslM0KXc5jS1YJdO4yAFCrI3Ak4EU
5WXB5Bpo4kHZshmbLy1KoRIUTRyuRwPhi0a0vAmzI9n747VCgkGPhJQQmSTyrEj+R6tseutWWcm6
joc1hhtkbIhpM+zX5M7pyH2MczQbjMc+pl+1g7A6BPWsDeNhZeXhyUjl84ANe7ZBrQwRI1ksl09a
oj/HMubhm7cxnY9XtMsBEGWNP7fY+BI6tc0A0PkdWVKxhcNmtURSuAhZGwsURewnNO4Cho9oO0v6
CDf9w8W59tB2GnjPQxQwNh+m7ShmcruzCv6ezHitcY+nqHiGOj6ZbIAkMO1qQiPlfSsJOjmoFk2e
GPyzLd5RSKtJOjYe8E5rHhYdp5XLfdDLnln7Iy3+ZaiykXGtBmRN/wIiEZTQ7GFnRGvY7KrYSFnM
ZCXTiaG6KrKCw/Uxof3Scv1ELOkyS4P9UP2bovAYohEa3ATY/59v3RLEJqz/0a4/O9QzGkHf3JNt
/czSeaEgTEUzLNRyudSsRZ1iCQRlRbBa4ENWbdbMEmcXl2r7XHTkL43c+NzzhssZxWJMTW+NxFjP
fMh996YGuQJstaptAmPpbGZ32iaYXRq4EDZ4ohLuWAL/KlAyBdal3TPTWh1kD7wA/BSkPEOBa8IF
tlbswjMswupY0sU3RJIQo1EPb5CsGKXJ4BZxTWAVF8BAGQpYZBEE8b0bEdyY7p4JUGYiMyuXeszQ
BFagxGku3YuTuOS04nbXX+Jh3vnsmhomzuDKZxFfuunFtX4jVDgOGI8maNfG3teyT0IqFn2JKoSJ
aflvRIFckgcUJBpVMSWpRi9ONIs+WYueUjR6yxQiIyf+kuJ+ClYM2kYsTCgsCvej6aeVof1CcVna
+sT0hEtXe2nmZFNiRPNBeafvNEyl1rK52fGwIAFNureOvJENdvA4YpS7wQvEOhM2RoKdi3zcqIX5
2ZXrjhBlvWfkQ4+fvXU2onYeSlk9V/QECo0UTKQikm/W0eJGaAwpNNFy0Xi0yFjPFTMnNdDLzRzq
AFm6tFdVcWu53zsKTIzoImCArmY/fKfdmUtgKtslynhFEFHypl5QwfBC4TXzlCNA/+EK5xcAXoXv
cFBMhZTfKWO3Sag51yrezXBA/uC6sD3TE8uVoDrKMmZt1G8ivIlwzLRb1THAr1bKy03E0ZNBUdn2
+5SyA69+GbDEYnpJAgFfvrNpOPvDuNpqxgbjzZLOHElMRTVSPxGE7QfVE5NECu4R8BbgJGx7Bp7W
MOHKneJFhwbUKy94BBkf2Ij3gjla2yMCrfXM/HLQqUYhnWSmkky9a6699MZiAzSF95+fMH+G5pFK
EdGUfso6rm6mbFS6bCa/5xrqr03YFRL3Yj6WMJ492nMZ/uk5b3jz3Hd/OhKD0tT2McXmSKNuVByB
nrnXMDakyQF28Yx8s0Rpqox9if9phAeyztcaTWlN2iJyHyov5U6OkRYbOW1HflSojsAUDOJVQVSs
mA1g9YDvQ3e/tH1mbPpfkAzPH0BzFw4DHk2gHUcIKAWGE7SIgRuxRB2JgT1GrIwsuBWIyVK+S4/f
Rpaf5fSuvk0rO9PiLxQNQRrddrSsHbMPNp81CxbXIeeBY47NhZ69YcUaoCR48qclwQTahge6mquB
PAdCIq8+F3+tvwcJNHmu+dlfqauEVYCZfzK2K/hr+OOWqkNsg2phmFi+/Ro1RSlXovhnhR86Rwef
sITkad8cfw3xNHSxXIXo0aN+g4Qo9ZkRIK6K/U+/+JU8t6ah9mv+VtJachLw4oYAKXgqWBnx4xnH
Y8Fu9R8Bezl8Numd2b17fE3qcHMoLDrrV+NRwAUHG9HY9LMFHnPBbHeXEcXIq0WHxEpw5LgveNls
3VhI11vpLCwnIsmQAnQ5024fIMr4J/yVKlaAdT2NIIFD2sSajAy/3VjReDWcG9xP3l6mD3N0HFn2
sERYD/ZPiyyU/VuOFs/3z5qlbXhUQj5am7mkxECo6h6vjVbQ5t/Bgi1GVsVaUF2kTF+q2uTh/LCo
TAyQbqUiQSESlol17b3ppObgesxsaZreGHDgkkOTYZjLuogOaGENizE7KPKQ4RqYnWOP+WDkAGDu
E7gvFhFaDsbDGk6n5shDDCvX9KjPRJnv0mld5LzOLMWfdLO85KZ+r80eAY7gEik34zB9hBkBqGqU
XxvExgOFjKijJnRZdasD9aDp0XnxrTBfDkFx1nLkn/a07uVS+g/DSzcu7vMUec5g45KtGMjAu0Xv
XCIYUlpMILO83rV982Ny1zymojEtZ3rTKceRPm0QUWfQDMxbM9B9u/BrfTwLTY69kmLOoCabe7Ld
iKKIDd47Cjg8xzifskwxTZAAULiw3VSzSQ60xkPqY7BCrfaTG+xH3dh1kvjpokK41uxIB6d9N5k5
EiScZvlelMgjCU5tVbZNz7qqu/URvm7BAq/N/w/7iIF98GoU7C60ILkkw6MBgzYZn2Nvbr3eW2uV
/yox02nvOPYh7XDuePzkceto985jb6UX72SauxTslXMf0V3mJH7RLF8kgLluYwAT7IKOCcavAlRx
eDIQn9t87Q7keQ1MT+y6PTpVfIeM2Fjml2mgls0plSAyslVOsU6wqRbfEdh+KciFocZoAEJIyiWR
nGCYXZyeZXNS4IcLPsq2e6rrv2lcSsFHwHzZHsI9A9HXYGjWCs1DgDs4I4fiRFMDdpNXj/y3Yyze
E+bbPK6jXi/r2N78BzjQ2lMUYqmysKv+Dnwdej3tZlacnt487P4ZXfyYBgsH11MCn1ceO1KBTZOd
a9GdNQB7NRPlKT+YDb3UsdKqdQ1sph4uPaUH/rxHx8XgosT2CCIocPewpty6DSA4xzv6ZvFfhJya
LtAIFD2zx+Rj7mkZtffY5QOkNVRWRvZ/sjbICP4RyXMEeWEAxB2eJu1dESpqVIeKmtMLBJoIltxl
xLPdCYRCRMnAHgF2IllOtjlsHhoQ1t2y+rPYoPvfFrWkQVvbNI+E7jfsIhhoM6xDeIdesEjsNy3U
GKOFi5MzJvhLeUk0C5wczirtfSLF3Y1OlYcvmhCqglo8qhjf4ccinwJNJtOSkcqZU/s/RQhg71lH
AZui113HEXmKWGMjHCPD0XA+Ber60byj6QC1y4/s2VmB+xVsWZrYuQ8sqOfRUn8cc2tjL+2OfeDE
RF2dNoDNOnQA2sEJftzQvemjttEZIKcPU8mr+bdZ3qBJMjaN9mWxv049gt4itr4dBrDiEejvtk2N
ClGv8pwVbskMVUWSM2BiY2PzAhcyWkd68KHpYtPoNjl65PLSSfOrwohmYWdv7VweLClVgx5fkpbE
8S47+7wUIEyhXX7GKB0G1CRp9OgkdVV1blJ/ZYO/nMHb2dwCE5KbzvzT0m3tPscDnxW+DoU90w2u
kBkefod0uIYcFQ09sVTGtm7H35r+MhysLcvalokOhehosfxiUsBql1JgYfjvUTqvCtroGJVDPwTr
4r3SUHMVV0RemCMR5OQumASneQ0zrlbHSrMFzNOZoTWsPPaw0mhXUya/29y/jMy609x+RpxVr2KX
wGaHX3lQiKvGA8nWnrq4OOe2dSlZSEjdWFb87glmsjTpidy4Gl1wNJUC2AW55PX0IzpU9VGAm/h2
AXe3LdCURNvG2Nt6ZDQuhpPaMtdD/Ok1EifEKhcabH4+GI2UGpZCmF5XVYw4q+hNcgyRjOvNM9Bl
xl98rpE8y+pVfSpZRzCExm4o1N09HA4QY5if3Jz70dmVrCAIAtsJXb9iWPkarY5u3t66vr8viCL3
ynId9yT1RcG3ZtUr5BYD+hPfcGBGMFYL6psqUXzSpNw62KSok9Sq478vMR/OY08YZVgd9NDZbIx0
+kgCVMLFVbTGVpvzlVVYr5I2UwtYCYAraBF1uKQGICS95eIO9Z2d298cIGsv2cQzifLca2zUH3r7
EL5O3otzHqLwZAZYKotyn+u013rIcDhatdgljHZEXTbcNcmWJT0X7GVNaiL2v/SDOXXuvYCLWoQu
XHrVmO9luhOPSuOChciiZ88Frmc/f0AahPw1N1inrZn66lFaeG35STMXdg2CMW+tTTMAB4TsMGqM
qAQ0iE+nQYZoUTX5rEWks5Xh3kHmILhC0reO/pbehLww8gQSgENZH1HkG0urn9RjjFCkUdSHECLW
tWLZPNAtQ2zHjlusZ21Azo2IzQGLA8M6sBauTt073Su8QrVBWFDHppoZtsOnwxWYhsEiT++BhSdT
9dbohHUbuCU7o2YKntscLicFmclwsC4SGJ2Qk+TAkgwW1ph+TdRSru+tsORFUMQ116O3IawSJUbI
Y6cNtG/0wylWL6SbKEgjECUVJJ0I5Y7Gw2oZp1Bimg5+mxCQUIFJ8SRsMICYDRyB03nMwIyE/V/f
qK3QvVDBVsVM+56s1OJHDVMIN2N0/KMC0FKIBgEFN+EKuXPIqpthWpSMArYWRJ9bCw0q8ciDGJkQ
ZNpiR5+x7rP51MKGoJnajRDfSr6ZOTPAqIxbRvV8lmuHDsd2LnaANpFC1yFgwOMuOfa9tnfS8sPy
yysyz4VSXNph+xqmV0fRGkF1xPFGgmMrIwT0ztka30wpYSG+DP5dNMzob8azXPrGq1L/Vx62Btxq
LOqWLTJ6nUSjAvtsyy0kvIMUHUIAdFqYugsFocmNddZju28RqnvBiSLMzJtvvTAoIWwiHpF0WyVe
ktxcwRX7KjF8i8p6zRr6IorUzO8X6aDR0EEy96lyQTvaN0kK3kTaGgoi2WzLhlXt3G3n5tzCF7QL
0jG3RpaiyW8O6O3IyvgwaTuT4E02l1glBjvGEhN9AESjyMyDyhhz0KFq7qFPW7q5fJfjTLNAryU6
Hl5SBLEdt6PBf02yU8y3HV1DFyJ0nv2FTCvaGOfT8OVO7wruJupdzcEyS28pfG7XUNtGfKHGf2aR
5JRXPvQKNPt+tC8RF7tJt0rG6FQUZ7D2e5Gqo5sjvulj9etcC4IVCKw961Ox7wbeW8Y8vEfEEIlV
6wigfJj4fILbEgsqJU1+xnJyGoAc2/RApvfq9Ck8mo4ZyngJq4a1EUBcZHZ2cMtmc8tOwAq2JmWp
AIww6N1HWSTr8MUQ5lpi/hDpW6pg5S77diu7JDqRO+aWdSdlMKsXwe67aax/PpMaoJde8lrLcGuz
FJ7t+Wb7IfSgctODhCnyD9s1DsGA8hlOHVBGagLmQ9rSYocSRR0TEvRH+V/Rl5ckz79lhsaZxzXN
5HORi62pCHfkSfbmDi/kGrQUC263vFUp8FDRnojmW+KHsWKSNye2gw9bIiuwADp1hn2v/sfRee22
rmRb9IsIMIdXK2fJcpD9QtjeNlnMLGZ+/Rl1gAb6dvfFPtoSWbXCnGO2FoiMB4I52Ds45PRlJ/LF
uy7MdSDQdjWa/+hYPVez/+LVyFeuMVwhN/lV4F/DJaOsKcpfr0PsH3TyYlRkpSDLELrzrEhlZMzQ
QzOp0tYy/miHETFxTIDH62S+13Q3fBwvefE09J7to3O/K0RYjKhBYsTowR3I3v+gG+Eafpo+1Awm
0RBr1I9IXbwJpocI7g5vM3y+3HBZq1qsgEsaH3Zz0T9hviGBLdLmEHxCkEQaUh8EwQQ6fiDTRa5P
1p3sfyuLrtcXL3Fy9+dHyPTfABc/jDsgck8sWZEYNWSHGQigZ2Qp/NlFwUAS3VqEjr0wbkFE2EF2
pBMmm3bZWeGbTSf1/yZHsDQiIC7GKaYROYmZNNH47WskB6XcoQcG/ANRxXlvDKTaFGAQ/8n7eM/E
1oZ1a3MqBsj/YQhz7qtf78jJ0sg3XVFGQTYPFMl6jIhCNm8yw/HCzq689+zaQtXS70Oa8JldYTVu
gZFp1aeM/kJooG2bvmT8TR2daYGebwMXskXqHCPtNfI+B5IhcDYtDdhMbAfY/Ft310Uy96P+ZD6T
JN9LxA992vrjG0gWsBRnS///jXBwY2CSkGNzHDr3ZsOOQR1OpByu89gnuRJGR4J2KTUwfD74xZ56
qOikO7yKVr5HzB2fcp2JIgKmJGSeIYpjWt9K1Fyezz1HdSN/UbU4Pl8AKZYzT/tklC+kNdyccUQV
oVekNHbM7An19MTDIcyX6aVFEInj8yRgyhy8b5GzrZETa9qUegJ86CS+ZzZsba6jlYUoT7J1QJPr
0PviFiqzNdN7x6UOHn8zJHu5fwzNTx/aFruVPDn2NalNIBWtDzPb06v65EkX/mKAmHHXOYKq7Dmg
MYzytaoZ7XrbgILFhCrksKtxrJUdcFp8ylO+r4M3DhWrf9XHhzEQFOXCoWtWgcn21/iNuA4bADys
GS0kqqU/s/5CFkp7F7cMF8t1MsqNh67WZ7aVM24N/WpjjNbOCAUoaLy1FIWO/64T9yBN0jqi5U9k
OAwlqPoC1h3M4PMoJTZS3ibCgZzO/jfwmc2fybYOcICZZz3FXz2xewlP4/jWtI+m+DQLfyPqrwih
1NxkCBLcf0XEsM5NhxvUz4WV9Zc8Lk9zGwO2unRp9CIFMnnNjP7mNjlUKpDSFNGL2eN6CIDAmbH9
RTrPKZ39DYx9DraJF+eqkZKkDRTToJ0RM2Bva0kojF1qwwSQG4I8Rgi9QZIvzA57IbRfNQ/PxLqx
ffK+D9Pk/28XqxDomVqAXaFfNQ4L+DlziWiLxUvpje+uRAT8Pk0fZbzH/qaIX+6nFTLtK53yWDG4
QkN5NniYTBxlg24+RZT+xF4uMuOWdnt6RIl+mZKUxEyA6vk3dREqmjvJB1uyBmJaVN8uziHfV+Xd
WEUcpMEJG5mPsUo3YfvRtvPSaHM2E4DsGBrp5Ek53kelXZXmPW3gujNKn+41ypgiYIM/8pvLYutW
ioT/kdefUCAryXA2J7hXs3eWN+P0+GKO086bVJQcat9wVJn2Mr4x20vZyQPzcTYpchXZhNnN0743
n4WeYV7GLtV4jyhnaWYqVFDBFHq+p8TJuSTEl4HOHpdlz+SvzdB5TtLyoZB+ffDJLLQQGK8y40Bd
/xwZbzmKLZ2IFgOfWeo1F76yAktxpEFp6ZDG5S7/gWo79jG0GZtgvkC51H3sIiZPxoiFMlXiDBCo
UV4tXzzuO/Ym03uJfyYEzJt1Ko1kOZuvYa8vPTd/UQMAlRc6zozvFuEOgcPMoGTmv86te8u2zUSR
6LN1SVC7OhQ4mZRAMZxFXT/MBB/FTe17wRs8tR67m2CtPnvOP28cAOchaR/wYiJO4PKjFsBnifWe
D7p1aHmBxSp8+dI0bNaUcGoN+tTU3WBqJO5Gua+/4IQv/Oy7LtBPFyc2osQZJYr8tBOGZLPt7Knc
12yoQl4ko0jwmTHcC4kENH0GxapKYIoU9eygv3welZ4ZR3R0hgjrrVwLPzgbMyH3OkYlbRkxrvTn
bDWw3Wh/A05FBZ0HlmLytgZ6jZwMAAti7IiqrtE2TNRPDg0mJsgNE206I8IktFerRyfqiXuIhKgJ
u9tAEkYywNKjcGA6iNWlu89JoZJF1W3aOfwVxa/KdkyxEWDM6tjbR8o84iangcmSRMtT5RWYk/pi
dJ7/hCByb2IEQkTkYAruHpodAGBsMy68SS41pQgZhvy3ysm/a3tr1dcgvGD8WUm7rOL2Zlu0GUkT
X6HKUA/UdFQMMji92T/2EN2YfDLaAVCKNdjzsw1emdID/9MyAsVZG3u3uMQL1gx7EoUi9BIS64vd
b92ZSytHJyTMP8fmq2+76YXkW0YbGkgtC2ExusOnqEdqYDTreCogivUOzRDzfp8h4KJ5DNRDzVVN
9Flgj2jU3BvBUiR+2YuRrhGj7IQOlEYwGveXML5WwB7QrsLLsTfTUZqX3tna1evQsS4LNpgAoogF
pGqp7N2k8SAI6jKCqCg89IaRkk+GorV1uMOB0lqJvOei4jIje5jwSezK1Lzd82SPS8HyJNW1axey
5hPiKqrTgBfaGupjnI9HUYL8qApQW+xLKw5m98YDza/pnATz4MjuueFJ7sXsF8x8xa1JS8KFlxvP
rTle+1jBh5IUehydEhKxgirBAKsOLwjmAHbXLr8ayfzhjdojj7bGMDAiNoeF2dbEpAen2A3eHftt
SjYpU7dchMshHumu7fhfzjXrf4wpshCoxktpkyTJ5N+Gi1va86OfoCRQ0shHxwjhLSeluPJ5+lhx
j+Jq4FeqR9TF2Y/6/iPWM57x2kQC1YO16XBlYmsoOGmquDl1jvszsmMwcb1OyVqX2c+QECjhpzi7
15EOFscqnz2iGXoI3flICALrs2wkvHoVOXx/r11V3xycv1xQmRDngFiJyflpEFRn/fOoR4/eIgaB
BTLUJX+fcptUQOHN5TbZVzDNvTxcWpn8y+GsJDOYwJeAWlDjTbR/RzRIzEFR8yWogNC7MW9RzM64
2Oo2tRjO56YuL4jBNxGLGpaty7y07rr53kzQYQwCTss/s9qivusQ7yioZs/awMdqbe46ygxL3FW7
O6b2Fgm/1/wRL/8E9EWYe4FW3+iPAHtDyT8N2qH/7UvM7d9RTnHKQDnoydMAqz9G2W3UrbNbmffQ
nRkniJeiwobYwtps838uQefQ+zDexORYQ3DoibPJ2VF4G0MZgzLcKyMpMSHyWqZrt7xLtmnQ75KM
+SAKjHZwz3jRluPMDqwDOkgnKyIgnxiuqKqnU6m9seKNix2bO7PcDBGfRfut413OktHPX4rQBOtf
ntrg5kmJsQfqM3WVBshxYv9hFavCc+9hBdUvnKcPmSAv8ax97CiDMHkZSL1fB8kkoJYst+XSd6KN
Y3oEfU6oIL1/Rg+sNbjX+sUBtw1rVAnXCgImvKUr/2kMzRRVio2L19srJVhx+ASjfo7jA/8sknHt
dcdwhNFPwF930r2Dlmg/Paqa3uP60N/z+tUqCYzBDWnSGzCHN40dUbIlxXMDYtJPQzRP6J3RkjVt
d+lZFHmTxJj6MfUXc4TwCUZiRtB4ALZFJrncxOiBm38ZUQk05YRBoKBFynfXU2oYQjUcMAJQuq9t
jOcpO3cs2ZS709R7oID8guOnRz0TK0mFXyHDJ0mANIWn3PPWGa6ALNC+4qjYJLXzGoXo5TseKPSI
MWOp1uuXLsKHrk4/mjzeBWx07ZHMISjpBS0o4pc2thZeuw2MZJ0Ekh4Pel3zICMUJ7xk7UGGHj1y
jPcclQgZx4ZurKcx22BccTzeUt5J8TFoAHa9+jiX+TV3KvjVhX6Vsfmwk3+pGRH/wG+vAzSuNGiC
1WfW/Xn5wdUw1OJAzmwwPGGwCSTvTX20UXVHAnnlPCA9zAC8oSxsKcSouuPxZ8BtKuvgIN2MbR40
2Wbh81Pa3T2I0Q8NDfUKphXjM9DgipITRKTrouI7nvWNPpIvNplLhCAIENpdRofVz3TnGMsQFV5o
fmeDoNyG1uGBbacYoBgJVoQ+Gj21IvfUklN7C5NsN9O+8YgzhoY+m+wEiX4myJIO11CN75S5yL+o
7lYdywCrVgg8PKi40d3w22Z4CCwFf0q6WCAoeuqlc7Bg9BW4gMP3uCseuO1C2nf8aB1iaxbHwyrU
dg4WfTJhEbhect0+GNqpTn8aHflYfcy4NhLfWPKzBTVOTmbEzQCznqmENnIMJ0ddN7a2i7ySYWhv
fWeYt8XAyo84rgCc4LnzeWDISBGwSnv8uEkfLxElMvz10LWQe8A97Iz1c1hTT1qWfa6mHCE5nPet
W5Cca9nsNpH8wUYhiUZ35Qka1CoJBbXXeB47/p/D35Glv61OZ8bzZMho43MChBc4YnKOp/orC8hE
jOxrgjGSeuGoNAz6zBXXYWlHRAPgmkqiNOTK0ePnlglMZAV/pZcve2c96euweRQuSB0GpAaj5xyV
mTE6iJdwmTnNik8MCMA7ugrLV53s8FRgi2XW4jIsYIxAbxAfDCRerOZ7fqLSfbMIeQl8imDvOMfZ
LSn+jt2dhVL/5ikHX79XFl2RaDvyy06jL/65DeOPLtW2HUjaeuP3aG7bbhshpZkIbUj5rPNUnvpa
LEsH8BZbjIAeMiv+OXgZxqw9VlzTY+F84feSWJK4XRAAqCcfiAdzYxOdnY7S3NxOkLcYLPNKgSUs
3lW+QimxYAzQ6mLsNXQC/aNH+Mq/zQh+Apy4gpIoBR0OCwGLCMfePdHs5cyc3P2p5oUmoUvLFbV6
hQEL2pR5L8N9rrKd8S1IzB/YrvOllsMvmr/IcnAk5kV729vc8aCPfPh2vEWtc/kfOosBx7+oxxZN
65A9LIBSHs2grZTt/rIcOVbpnJxLiyAB4C2Iijj+yIO/tkPjSta1/CkEcdwvLA2QIJ4lSXwuJB4S
iaY2XgewRZkEgM76EZTEHSEEvom1XxJA4CsuVpjgPeT5yyeVIPuk4TaYUpLPqq/Uv7nyWIXNTjT0
cGLaREn96bjaM5NPZDDevovKTRXF615HWowABNEwcWmLMkwxCZE05FD/NR2Rxu9MAZTbRg/jhdH/
gc1WtQESYdv73hR4XPsCQyD4gW/pFuRd0C6tMSYTzAT/jShGOa3AAvxv5J0tGmuPPE6B6cEcB4ip
xBSmv+WrEdz6AanxAl0wdQIKlLq8V+4KyaTREAs9EktnvnXk7tp/ZNgP5kXZdx2Ge3M1oejmMCkP
actCiyzgPF3meJZ7T5LK/qlN98YmlJddE1mc7UGL8IeChNiW1V+WZEshI+aa9iYIx1WXGIRDg9Bm
sp2i/q28beFtW/6yhAw/R9bAfm/HhM+L/iX+RRPNq27kG0c0i949Vh0Jvfl7Kw4BiwLXOiWcl21Z
vpPZPIQkZnDSmtrdoKlUeoJQTzazOf8/2sX3G0cHU+E1UEN3vHzRRrdIRf3Cst8QZ9b8ON5P2OLS
Nba6jFEvQjUmKtGfIrJuCDYIgx3cYgQm3g8DUcJXwY5hISkpySQEdd2ovnKeroqHHayCcbb4MFwt
bXHJjkWtlK3qU82E9843i9yFAgh5yvtk4xSvBWnPZ8XZld1+9n/E3B9Mtf5mXdaA17B04MNomn1W
OpqGvQ6Wi4/myRrTfTHOmHiHXTHyftr5nxE0ny77MLUcmJXpEroXOHc0kbGFAx+kO4gcpNc2KufS
3E3ucyLfRAMvnIwZHGnqmczTZonIb42SaQnSmGqQkrJs1+H48P3TFDMzY2weB9bW8lmnudhjYYTY
A0aygukuPv7Mu3UI1v0cS6sdJ3vE1uuG89VCK6bNMNPa9O5P8B7GhI2NybINRVN5VI1cxusYHWQu
P+lVtm1ovvg+xCi/BD6aQAH5CvvuM7SdXVTbey2y33CEwkX5a4JNjzZRV0PZb8VRSkBEVDoYDze8
W+4B4Fis94cJi+9ctx8+92Als0NHgmAYWq8OdrT0H8o8JtjBqi51is84+ZFBdAOAyHJAJ4N77HHW
iW0fiB+mt28o+P/qzjiWrb4dUI0WAUyFsMjXpRzXZHf2PmNTB/FAH/32I/4jEWFH6Lp1Kn5cC9vA
UOaozpYF4WcpGsu6gepZrBoGHmq71canCZywzduRY20IbLEBkUS9je4rAV/kBiTefEEE0RBnlMmz
0eUUm8CCIILwaGfLEoFygi3HQs5lKXBkCCitQvPFqVodOf1vekbEg360ze9xfuhRtXJ8djhotDW0
vWkJloVEltzsVxNkPxfkweTvQOx76rQWMJE8JGc4eQMyxgY+pgeEJC5+E5wV4uzV9V5OIOzKd7jN
/kDD7qwLC3pU5VlnmdsbQwKu7BBKMVkb0XWChVrU1r+m52tjSJQMr0avbWpYeN0cLWimMEstwvyz
x38Sh5zr1SLY83wmbKWzuLvp8FL1BHI9S9OJJXj66ksLvgPbj3FYZ5XG2BwgMVFY46QtsmaHMAhs
CNZqFabassSnNtfTFwXL7LIvV4NEyoxMz48jOhG0DmB6ksBaZTpe+DplIZCTD6YGEvEhw9amZz2N
DnZgZAvMjOcMtY74c5D9ufD/HLIwRrN7spU1v8bHgD/JRNxUveWlu3cI1KnRRbmUp0xEF27HUp+4
hkwZTZgwMgYn8L4vzjMkFFC4PfSNjIRkB/W1zeYflOcih1OU6Z/99GoU/rIil3Of+iyJkNHlRFCI
r7FsPzL+sVGfoKNNL2WIoSbrnnV3PGUWSR3d3tPKt6js9k5drUtSR1Ef7jLyFGbQP2aMlbOmhodF
mMHkw/lsAXnU0elav23dMQTNdzEtZOul8ApnfisF7bZ2pTo5eZRZXKhfgRidgvqyzt/L/tum4dvH
3Jd0iCmZKNW+5lrHOj0f5n4TmpveXQVyI2AhGQRcQlwxEZt89P05YbWr0UN41qu6dCNYEw4vN0xV
PG0UTt8yzddVfPSRVwP0qw6h9i7dnxDyb3EIEP+iuoedRq+5sfc+80ITNJmLDnli4JBXfyK/BkwC
ClZDQIbIcWy8JSYFNDlYhYs3NNILE3TbxK4IHFtjrkcWsXgJsvTW9q+jc3Ka97DW3kbTXZcMMjWf
oWy2Hhh05JxNmh4OTzorXcVIEF/sv7XwpDM7i/PuYPn1QcNnTmciyPQJ2veE+YmmeUetDXdywH4f
9rxzPQSRp4DSKmVzOcIMVHt2UTeIl2kXUXDP0lrlXXUP8bnBlfKGFfsKexw3I7oBsl2ZXeEXgAmV
MzlnjthOCyc8uy1OR2wrQ+wQq5iyf+8Wg1egg6b6M46txHCuBMwBWLc+encKd0e27KpwUB13TUNX
i76fUAKX9oGYL6Qd9pP26QCwRFJ1T9y7QRvLfSE+Gws0Keq43tgT3JnmgAcOvTlj2zCKte8J9qOv
LfHtunsfdA9jFKEs/NghT5RdoKBjnuTi0LDRGpXYkMHh5Iyf0Ep3AqKMSdjIV921n+50t7hR9eom
iBM0w+HgDNlWlAC4Cfhlhmczbd+nwR+Z56w2jW1BZoVT4g+3w30Szk+lx6BABvY2g0w3JrQ2tX8N
KNGwaFCRGIW75ZkoffxPAU6nWoNZhboO3KCH5MNi/EMSz5ggRgCrhhbJIwqzwNLDNdSg9OO129Zx
T/+248EpPJC4ZDCoKHLGaAh0BANvXLI52/I+n19DXpYidveBc9IGwAM3rzq30SOLDfoVa93H5pNx
s6g4mQfvbUcy0StXllFdYx4LKNdru/F6OjR3qZ6dfEK/Rhy6SUoSGr8ehLgkgQyuetr9Wa0iRGg0
XwbMFRJrycerjXhvI/7qkZGhfBggG5WefKad0v39WBu7gOBSweXgoke3iXvQaL7WlVqpGPbBDpz/
lfe+heJhPmasJB1no5YdgPi65IxMycp/DZbn0oBYtDUH+LrJekwfFiMhj317ROTJ1O/68ZIplBRa
6/qnqamBmKlkz0oiYcbPPZUDw9wy6FeiqU95w/aSPIkm+0ZBSrupNo1KG5Je24HQcpvdn/LyqGMA
oqmE7OXYHy1n1SyLHYk+Kx19+PBlkj/vQuyKyffRt475m3t4VmJuIV6IJNzxNkfIoIkNhKV8SkeV
vo2zq6A29F8j6iVJF+vgTjclYo41ZzcjGFIMGNvY3C3W4K1zVPc6zINyHv4Ml6IashA1bqljIWYF
XvJKpwzjjH47K5gPQZBltTDVwqhun4NE5zle5b6+kWl9TjQLKYJcVo1+SmEQtfIY9RHhOhnm9XEH
/uVJj55T3dxqHbIIs6ehRQLjMJnwJuNP9/uL8HiHtPgV7HTovpbDRaMJR4OCpccDaqqTmuE/64gd
LZ80mp+Reydo/L1f4wWzzjo8ithScdsw8NkdFHl2HbV2HRjRracFMOJBHUwO+5jqUtnV0XOzg8kJ
JkLt2Hju2m3kOWexaE2fDqergfYs6gAylxgSzdbqFoY38CBNtD0zh3nT4Yar74GUWB7deech5h9g
o4xGu/UR7RDQ6t8GkXzlqTY9xawUS8tH9xfDOLLp2800efNcH3k89v60WtFCMP70tC+iZd+0rttM
kp07h4QFANg8GswHibY39Ookpf0Sc00a0TkXHmtadBlSvJjgHoLGXVmkcbt4bLIRtPNvXCBtxd2u
h7+Z1e4R4R17ZiIaCldl7hYUy3adXod4+lYvSDHQAkJfKoIvgjtyFq7TjlXxKeEuqpHo+gHxhoV2
2Onl92Dd6nZaDgNd7rgRebsZ3TeJ3jrt4VmXZHEibGnkztWDo8fcLKYVtZRiMMtvDTmABusPOtWg
fPjpW44o3rIvAgqtjj4AH/Na2hYGNIl0l/ety8fnCefghlQd9PeCx8ey7qL0FlUf4mjHx+n9Ni5D
rYmrAaltV14Hx9+0ybQivUuwx2/t48BgpcfxOpRy45YwB4DWVQPwC7KxCyR9yhvaUAq5DlOy/l7T
9ecBtJXr1PHHTDXz/e8AdkCTXK3iIc1vbqTb7FuvY/fXckmNxqs+P8akwhGgr9iIObG5cVNrNw7X
EXFDYDJOJA6TresOuxhj6ZXUOwBxoNMskwkh5qOcAWBNECKXlq5KjYJGjMVzw49UPQNIWFSBcmvh
foRnH7d8QLb3vNVRHZwqYEdC/IUowuCILjz2UOR2NdzsbEJjG0H3qrKzRYFxO4dt3Mx0syNORIQg
OKE0Aqpy28eqSkd19Obfmn3xpNXrCFelY6J7/dXyF/xzT754+3WTaInMf4UmmCfZ4TBga87Lf63Z
NMrgvRY/GkCP+K5KVReHCEB4T7PWOQziyT+Cy65KxpuAajOKf2VexRdLUlqfMPBrXiIgGw7IIVTm
iT/z6nd3o2OhYuZc9zVjUQw19bwhj24bN0CTeq6P4sgccHrHIIbDFz+1CYkuDpZlOgJlelHSn8S7
ua6+LZvy3NuknLPZbQIbWSWjkJoSSVLhBH+68+5o47ItbpqbbXUPO5C51dGYT1i3x8hbetwFowWl
YPiIXXGuCzYBplduaqKeJE459Rsn8QSb6cz4lE1zIMgSn8YV6sFFjw4xvndkPTJTteHGtaxoTaTU
aB2HCkEENg0UZEkco1ua14Hfb7zKfe4af9MIxIjxh82wKOG7sCGS57z2CEvVfGlu5RJJIkErby7b
svz/4JujWglJFFQhC/Csf9O5E2zge3qEEArhSxbysRmjqqFfhzs/ZYtkokBJs131ViMjN3E9jwmN
l/bdV3ikEJz7+BTs7lBnciUcUpVZP8vsuSYfk5bh4rv8z50yagcri9KowoUg2FXUOSprOT+F3x7x
ERPwzO7BymxyV1VbvcjB3c6xXPuChG30VZMRkcUBuRb2ZI7Ch2BdysNyraM0CluaXu8Y+vfcgKl6
L2nrcSxOODQ5WQG3GZS3I5VHqv8O6THkucZay3xXhYk6r2T+vBJuNvV/InrVqrfSIrgb0hvXocnv
U5TlCsHUOgeBExnzjuJCvZgrJlTsJN2jPxxaDoMTtZAfmf9ycRx6BigMj4xYXjz2lUXMWICEA3TE
T81CB5DXVpzZw7x1iaguPDRNGPpJb1q26UNEEAfiF+VjHJJnC5ps9oK0Ab1W8iVRedU+gnSctBMr
sp4AXwfxPMybhnYVSQHOAYakdOMF5b4PJUOYvgr0MsvXRP9pqtuIxRsV1cIa3F0qmWvyf5u18a7E
vCH1TB8OoNaSFQxAH7uZP7078TYrvsrmPRj9daqA4ByY8SVMHhbDg0z81VbMDoG1BrICjSn03MAn
a26Zkb2wFeeu6w99Xf0a0bQbsobDSpdHvR3ZxTiH0CKSwGPp6ZEOY+u/0aAyAjHwT9wLZ/5FgsKE
ADksPyYEW4NF2xmx8syqN2du13FL7Ztsi/o8FD599aMIdDRMP4wlEDF3CjJaeeDPDPeumLdiYud3
No2WPWB/LSu5r6z+5Hnu1vm0o3Kvdltl5e+KHKhIpNDMF03bMg6HQIyzEps8zhcD8YHN4D8BESI1
1KK1uSoplya5TSiKHKYESIR+aL+WlgKO90y2MqlihP7/0rUI+HeSfJDCucUgvx1DLJiGyxVhM+hg
y09KDEXFaBKmjIviyAsKMUNS8kGIK+CnIKipgn5Tz961dgnyRSUEiryYmfOY8uyMtFO56i2cqqZf
RK3dAFtz6nala9G5Nnmfq6YDsYO8rSHlQ59GgBPtxaMpnwOTXKjsGa9bAoPNyBifv8QgL5t8D+Nz
CwHr0oXWP5HXj0TLN1XI9zTu6luHZFPXoa72IG/DZ9ufCHwIyFMw2VTbJnZpP/Mjon/lLbTkXoVg
wK4iV5bw6vlWIH1Pe2cxJy+KdGJpRIUxXROZ86m3ZCP4eC0dfD9k7WSkrvpD8FD/fcH4KAv+/Cw7
6LnHSpBkGkT3gUYCFYT5AFl4t1Mqfw+Mt06bJKi6nzprPeU/2vAWalsN9EqQ8v1hR6Oo0IbzpBS9
RnjRpfsnUroEI3vvK3uTB+mhs7D412rNCZtNMEXpspUXpFvNWctPxEl1sOlAMlolrLXi2Cc3FKwG
K1vKDjQmCEHQY7g57Jd6WjbOO46hpCx2szOuVZmTmiCoteKnr6NtO35yNevscIqatWxvXmUGjr8u
9xIzkQfB0+ekMo4RzkV92gWgGjQI7T064drcZgSmmisa5KcmeGPJ4aGr1Gb+rNY7NVgnZj9Aro4L
BUd3LgyyRHJ4yAlC1HYzSCyY+smOT7a4l1l/MukLh+FUxWfbD595/rReRXisiuo3g20ctyQS2fzV
X3G6hGxyguY+Ujga4XsN3msU8c2aiJpnqm9njAd859pmv0yxKGSMlzmdzmB/Ogdcj4dTj+wwKjcr
/C0h1HrvWZNuRuhmZCASL4TjDHdTrW/eBv3mkgUsySdtAN2xJAXfbODucEq5cmN3gWod31JywZz5
hO1bvmeOuW8L9uPzceCJxKi59XTQl4BUs+bRU+6VMOh6bqoJQKbliO0grE0eh+uQHbBDFlNL/lM8
uuhr0HngOrcwUtUAFpxz6SKyQ4dSjWQ4lIcYHYPFpMpC40NlWxG8RekzZzG3PxXFBM1DvCX8CVnM
sQwWr9k0Svc7MzcViOY5YNh5RQPWde/UwYFyZkQHFE6mcVWbhN75w9SrT941rVhPa+ZBHfVxf+ae
S51gSY7fDB/cDeR2FJwjKO49Rq8JQwy8xiK5W2gx26uhoeZykLPoJmCka5z+Wbj+eKCY0PC7GZ+Q
9dYNvuMcF6LqEhveK7fFaDh4uzoO1mTAbz0KDUiG8KZsVLRlZTPoYUST472w4+esyXeVrW2KYLiq
vo0/CHI5vLxuhxSTTILPgpZXkQC7I3NIDDIrvydW3foNUL7h6FniLSN9BkaSut0gz8nUv6JJVQLp
FTStTQB1O8QF1wXhLRmImmHvPsxr/uVbvxOWX5HkVLW0DRYxxMW2gz8ckKYC0UnhPK9m9V1WKYeU
edDIfXSx1RbiBYEW32w3V4wuCK2qm0uLUdlBR9Q+ksA9Zk4HfCDcaRwZ7O0brhsmuH5tEtHRbwUB
4RERB39M+eL5J5evKZd8hCrfMuAgvtTDT6GIN5PF4KxcNNOwCtptATUixCucfbVWcuB2UTp4bo3U
2rPrtGsf/zCS82YvMZrWfriOex6AnACf9cyj07nhMS2JCC374s7eKGuGD9khSjaCA3clK1RlVYet
ytY2CxEzkaKW0r2y4ozazzEjP2cMDnHEXF/0+yDtLzO6iLR5BcmIqoZBIkSdyhawxpByjhgw/Ftb
tofOKHdmg1FvaEmI8/dTa7CuGxmp/7j6aZzPsn/wJJ6bsjyl9OmoSqfxMqdfI6EsXji/WDZ6Nje+
9e+eoZTczrusCFrz0bUziYwQozxJCmCzloS6I3piW8/aHOkERV/HGv8T6AgjmNy0rhks256P5WM8
7P7Bnp0SgoHera90rvEpJgsWOHV7betXbubs/8DI86w/lNg+mcBW3gy4L02po5HmwnfxVL2J5MJa
PpyVy1r7YvuP/+//Rzb5Rba0Fdq89Qf7ZBjxGXfSckb8oE9YhjZYoqim+SDUC5a2s8/dKqZIAs+a
IELOTpmMCDH9LlvxGjmMfkRxilLx15U0ZGoCGLmMWsgvIlykozd0S59Z8DnyqYpqly785GJBT9tP
IY9uwOUa/Q5OvgWJsIXM0xKcRIPNtlVHUuMxdow5JxjTqI97r/IGYDZByRORwMlZ0EIg+inQYgZo
g1RdPHcM/qbfaSILI/ny9EtQIwB2v5h8KCc8ope1PfwOrCo9NoMlb4HNG2HCz3MJ1nFJBy9N/1jg
5jTc+MQSp/aRnfxqsOYbkx2mYPSk2jGQBzWIcpsobGQKaYya2ADgEzDznY8d+mmfeaeGHEZUIDO9
c5i/sOgReNnrmtKMdHcaD8lXNI5sPFWueIHpj6U5bluyISpOsUeIxLOKDEgxYB2456p4XRHSiz7K
CMeDKNjxDA96whbZW2adLE1sYEi3LYyWqF7bDi+M6RxNp3jxLJ0bFE2wsTfiXUXrITOWsWQVnHW1
Y2MuWfLZhpKpQEUaLvPWAGuLyFTGGuFoLeonp71KIjOMKV36Sbdgi7tWy1KrD7deVO8ywUSomTZz
B1Ws2yYTM6WC1g7xLCrjgvMzAEji4O0YV2n7KrRgK/kCJbGdEkgsP6OX/ybUuZW16//j6Lx6G0fS
KPqLCJAsxlcrUFmWnP1C2G6bZDGnYvj1czjAArPo2e1uS2TVF+49176CJX7I8gjne4UGCvo2TlvC
rxz+hsn0NUeL2KvlPDZcESSNvWqK9r2iaJy7/hRmGWZhMnXZ8zj+u1DuOkU+Vlv5Jo//RknlY0LB
dcCkR8/Ae+CErUPKkLB7Xjwaunp28mtJ51+29doD3Z5G0A6snScZnmdq1zM0MqE6OwxlqSzhkrgw
719AByUVcaT4u2Fk+iuc8NRTYO7oG3mSBWwKIgUe7IE5l8dmuGH7YB8icDsJjUQ1s0EviT1As48U
1uLLXJDiRo8Q05CsOkZUe3/Ax+wiJ+AM8UySaUff7mj6T26NpMXj8VfI+TI7fkNEtFQkio5n6qFs
dxGmgebZGRWrFv2AeJdx9mfXNLvwo+6bc4aUPSF3VTdGZs391lTWNiyNt34SK39+UXTGs98eu9g5
zmkfEOT4ZWW87/jKFiw/Dyojm43GZJ3d25jtmrk6ZwbLsyCmYxybCSxDBFQPkVYClgEvmwT6bSfk
KCLrBgCkb4Su36zuhimseuhZSqESVi3CTbNGivXqhlfJAIiyc3mf2wuaK5ybjBuehNsGulNd+mEB
yhDdqMSOXh+fDiwjx/1/iNbaQVV8lw0lmSBQfVqihkMduLd/slyOIexyxbM3nsL5K7VZv1iPDWkc
GcvMDi+DMjilFlOip/aDnYC1mvZkyklhP4C3R0XLyAA8ESKSPvs144/Ry678ZmP8UnVUAJixYEyz
LH5iEYgOnPU+V5fWo5HS5JvWIa5X7dYp0icpNV6Yr5ouyTBQxj06cHwsJIINqVQgR9nhNB6quJdx
JGnjn1u85iYrYrzQHnPoxdBCGdLbO8/gICyqNSuVbT8yiu33yhofWObIFhMVUYc6poKe368pT8J4
t3HuLTojqhKspzH1Sut3axv8+UBVOU48tIo8jfGnA4qm591RB7ZoEeKeAX8dZlZ8S4B0wnmw9aJh
TQgKb4FCUaEpDIvdphy8TenzIXf0uUN4WjZbCWoTDxTQQFIKHkWOeF3DzkD604vuG+AeOrCy4iMk
sGKwXqsMKJXeXjnJC0pWLJgrvQhPsrSDJOoOkTUF5irPa6b9jr93BSEAZf8MhXwbuuVen/P7yKVZ
sTSXGBKW78BhxNlU/SbjzSmbe87GLsuX2hS4SCYJQxkwX91kMMwcMJlz1Mye/S/0qvTPohiXkckp
TPLv/+j5pb44+uN+7q9Ji/Mo2vQ86pF4sQiGasKY9W/2/70xVPvIxVJkk7DE9Qh9woA2O09skZhZ
OS5yfgZpEyHG81w9IhXB1PrM09AOj0KBVSh6k37BuEiTFxmrrh2pO8wXilkDO0tDPN2LDWmgssWL
F/+LEe4YYDApGEv5T4XP0I9QXE9MKYD0OdAewfEjIKPpZJK27DXcUQZd/zmY8OiOhqK1nbJNNZUB
8lL8es7N1C9Q2Kf+bYL+N5oRRwBXaBh4+XsKQkLwsSXESSV4yW3YltCBsgp+PWrHxeRn7Um78Ejh
qVourl/UhhP7V91meE96nqsItyUsTYhN0mHK7bJbVtXPlXxMlMso5tUFmVizxy2Y9o8cGVP/5/jf
gwYhG9lxncg3q3sidGK5TzmBIGttqoUAaOe/5VzvpWBdTpUimfs12jttCrIm/Ny1ZEGho89SW4dG
NsIfBjn0otVPKQ/IWAAW1xH1cq4UVnHNSxI/7dOEkzmJA/hFpZlcQG4eoh+jR0fEQqxm3wIcrTa5
YbjWaxLlJ607yip+7Bt2tqSj7OXEAsvVt974zpJIhQL+lnjQ44bbGDJunePuODXCObTgZZy71/80
Ddo/sskL6vYSYYsOaYn4qSzdCmuvMBiqpgpmjsgq6fYOhArfMq+sI8olyakaOYmZvkOvXoRD8b/W
8zgDkR2VvIxEXmnMYGhu2P26EyB83FlODi/Oe8xpayRfZ9V8ZHZxbGlynVYdk5lYPOwWvFtBUoAr
B6cXooKb85Xf2wFxU8yzy60WR0HlnTsxQ3yl+UYY3HQVtJI7WvQNe1C6oTon9zi6ZFzK5pRRniMc
sFcxSq6CcO+pG28ZeDbE5zaEgAyuy+jcXR62GRpkhaCMrQEUhxHFEh1pxA+IeTtcJAYk3iOU7qH4
dc7CVkVSyhyrL3d5+Cp4B2OGqY3p3FwrXY3MlsqUuES27cuqwPykyV8vMo6G1wdtIUwSRooMnsl0
3S47f197SzssjgBoPR7wdjEcsORfXughat+wxqYNTxjnbxdeTO87qvBxTIxPME9S1gGh4oTGotba
AOT0iiZt+v+cMzEAVBldbXtgcUzDhEoNtarNEdnMHX3fych6YhXnXTyf8D9uergg4JzhNuCc0Gzq
iIqrssPJOu5bQ/FMLBYlFli1vtcV4xYX5eOfAb2YNbEKkx28502k3pPiXtm3OuSTM25W/LnwhQu0
Au3Lspdx+ydK7trdJg26G5+jKl7r1Qu7MlLsGYmRIGD3TwNjVd/90bEkM8Zz2+8FY4ZYCWI7ZemL
rd87XGE+BB1WOFnVrqwlaMjnjpTm1gNm3jI8mEqwLcUhb/AfueiZ/QDQkUtSxwz3dUA9nWk/VlVt
e8Vm5zKYYlNRrZHuxLKfFXD1BwBnGxO2SCwSPlVQLZhfY/SW/A7+rk7eS+uJnbggW8lC9aaZLlTS
+ME9iGJmvcasdZY7F8snL6fHAhjbDfObcwzJZjbvTvyZU9AI3z2bTbG13Xu8jDVJ04T9RYpYFcEQ
eh/TCq8f/kH1BSMhal8Fv6+DUXoOz4P6HAymlzwAOiAJLQ7KAbiFJ1AIoKHr38NRe3Dt3w7VOguV
87ImrJnchsgZsEn/LMbQsXqfeTg1dqJQi5gY4hCidK56ue5x6/Y1lz1bm9y4OXOQuPZ+OWVoGSgc
Bx51jEBkSSyzkWUqblSnHJE8PaLdxHdr6dhQnGbNZWAD4McxxhF/W8TZbpCIsAjGDId/qbzi7sH8
QH0SE1KioMRxLJi/w6ShfaNTGJALVIhLRj2wffM4F/kFsj9m2CdRTCuNp3LQWS3TLDUu9IbqNWF7
O6b5bUSzkDK78pDrju5vQ3JhOLKdJZgbqWdZPkrvpUKQZBkHbOZJfE6LLmi5rQZqXu7I/+tdfMYP
KIXd+lggm6lJaq3G09QxiROfjGlS7rMQH4GwIPdRxlbD/MKg0BCnhid2dH7D6nVoHvvx0+HayFC1
a9j7TMSOgiS9bCTv68mJkFBnzzMrnaa7ZIQzmqVOghWRA82Fkj9hTN3DnWqq74iwhqr87sTFHypy
4WEWqy9eP6NgKcDcbNzle+gEU60Rbf825e/gQ1tBLnswMSPKuvqaiBnSIBXgLgWa1hr30H0qObSX
zpfSLMzfuwKHgxcHvvE56N5pHsieirfOjLFWf89SZxUrglOJFwzPUAIi6x85MoRhvHfMXmomEr3X
Bj4bQQPBlmFDhZ1asnbGoHa2NrskQJ3KOBvtxWExMsWk/lDH+SQ+TZh1su0yfGmMDg2jA9yGaWze
bI0jhy+H58JGzIk48WkYmc0uCKkC7C9lVcFM3C2iq+6ZJ7Hkhsn4wo3gbu16Z6v/9UpjiK2/IkPS
MRNWtwzi7J3GB5OHoAM0XlugbCN6gEUooHkJJ8m1s0+shAy4dPapxaLGNqIHj8/hzX8mps3+EibM
Xc/yFBZY/jjik2xQN03oouyxYzn1My76blC0nXv0qBHWVHgYNRZRojR4wsidjcgksrWBEMYdwg27
7u+ipmEZtT2loHQZqzAowI+t8umU4yytbPMt6Zic2J+pSb1CrFmdRN9NFu4i7TvsAGyiTGoNTpES
jn99ciIvqKhJ81+ETYJGfRqNAIjkStFD2ukxdveKI4KIlJnxDzwe7iccM6RF+qD3muKYaCMocr7N
7C9hpzcI46RAtw34HFMow2n7BcQBxDZ+lPCjSb7xV6/yPls7FFh4tx8U3advXvsBHx3zh3rAN/5W
Mo5oWTZluPZ0OvqQ7MmS8XxSr/mhbYzWVY5xAueQF/AHJtl7pMqdTjwiSkDcthx4CIPRQm8Shr8D
BoHQ/jQNxphwzONQv8rstUXWSP+5ltjSU2SWSR6zqG4f9OaZNauVAUMCV5IZ75SeNUrKpjZuGlh2
JCyrrEtf4YLejYmIYkDV+FBoC3tkP8ZdOrg8+ZwMBX9nxvLMVZ/z2sQtDyVHm8d3gETWyZ5jh02h
eAkJMTLSDoHKzEbMP01hu7VI56am9/UdC4a1ZZXrGA5f021mj9+dp7ChifBn4BuoG5TXrwfcQOQo
0OwsIkl7lTEmqtRv+957CgIUaR5pvoG8s0oECejocoJisVnSEcBVQxcex2ANo36LcJ/Tx9hYoiOK
cT4vuA+lcACDkMSv3AFT9/0WK9DCen3yRxqzZ1GGfB8AZUax6U1/v3y1FYwCFPlbh7tWjY8xh3s4
7mPlwbW5+Yjj4CYQL9aXX7Pl7hrrCqdQavM6n5l6n8zBWOGbYVxCFCAb7Cx7Xi7sjPFMYu4ZrTzo
jM8Ar6OGY+hWfDmLrisKD4mdYA+nSZWAkJL0SoIgaiSCHPOjQc/ZuXsXoarPonmaXnDEtVyfnbaI
DPYOUdQ1+PZIqzkuF6ovbPsRwd2i80eZ0E4HnSSdGsiLjXW++GxgejdsrXtt44J/mdEsNTwJLfi3
MVH3YeKEISZLizjXAXW12No6BzRsQRALzTkpLstS0nFO2HJYPTbWr4GPEduOxTyPMXZUHmccyGxz
tV9ewwF1C4ublTk3pwWTkpFn0I7oBDtlHgoUnvpSAE8ZPhUeHL/GE1tSZYOVIkNkVOsIhoiaqgcN
0HmiMbTQ3xoPI3YdAkFC/7+oaxc9IYs6dcmjck8ct8jnh4WfOXEcZz0CIOzDIjn0M85Fuz96+bOo
7SNeQGTw/aZO6IUnhsPoH0WP5APMprTSgxrjt0KNVMfhuqQYimtCzqanEnuVn8Bapu2HOfOLQeph
yF8NNOaRzu6LvKvFhSFzfLIwenuPSoP4cE7j4dME1jX67f9ktqbAZzcyLqxhMUCRq5Buo2pdQGH+
S0sMpIGxqNJ0Bth0sGC8ShZoqg509xW+Ek8Pxjgg2S2rRwHRF1crq5YvC6gqKJjM4RtluaqZGWjk
7jBjlRhZbLW8Z1VMqHHxqsAN67h2Obu2Y+0EgBgIoj3WRop0eyQRmNwYnWoKMyKqi4LwPGHQuPT3
JgVSAAqAtTGb8hjU83uFXFBCJnYVNZekJDfa+RTbTznWMIW6FNod+LOXbuj/vCp5rJw3jR2eDXXC
JkxozsSWA6uyMI1BjOQ1kWyZy9Q/8N95vZ/YL9Flv8uoOAiqUdF9Kf2c+7iFcQSBy2ScA/UezKPU
KtAy5zRi2PqyuPve3fF16uug5zBPpve4/21iDNreq9Uv5bo8d0gqExj2MUYjq9JQvLxI/PiEk+w9
rPlyMUixXq6ZQyYnfn7OKgJywVhPjGlAziUeWkQaLiLQJ2bXUfxaD/XRaswgTtLXrBeMeJBwcOzB
ZofHu5W8D/PA95W5tBt8gqi4oLhuRYkwgV9P9fJJqHRr9P5j67rXi/R4rYz8tRygtqRbjSMBwVVK
SGvTkOhRRiur2HKc+gaaReyObf0ZJxk5YLdC7qx2j2LCAWzr3OJrBh1qqX1QFC1B2a3oVgb+WAjs
D4WebMe+4mZ+NTi9uinZx90n8cFTM13KvEePyHJ3BszQsn3M0z0QV6fwg858LRnvF/j6lgxqZS0E
CTrC3lqbjwUK+0n7zESz7g3zUkho0VzDC3wb3MK/wagPtfNZJI+ezuCWmoXtl2thEwXPi7LIPWZI
wXv7K1z+BJBQoJtWIeiL3M9eXZZsS0Wm2a+u8a8CpVDaIeHXatHI0Y4CTWl5l4AH88mcnCIm2dpY
twbmJ8Trseb/VZm2I0dj4z4P/XAoYu/cw9VTBsv76X/aDti4FWj9ld45AeQhw7f2uZe+GTOub+I2
Kr7YxCvPkT6wJXZBj/NODPXaFOIy4nUzq2RnIHKp5EkrGOdEm8mk3aTcNUS5JbdqxGkRk8KhIS9I
KgaCthHI8ZZbFEfOOWf4BP2SBz9l89zQyMFORfAl0cWNPHxan3w4dnV252SfWR12Iu/B1Vn5FEGs
bkYBLdHaR3BgeIVc4oNDZv2mAZNNXMPaWHWADlzFZDp6jWLoiU69ThsUEPjdBvYhGv5abXao83Bp
wiiq+frRo9MtjyuldbxtL+g2/DaAz/bhy/S5z97jnCa7nsiJIAt0I6bDgDmFGWdlYhroL67KdhoA
raS5SZgpppUGnQPtMGEHy+yRUvzNjC5D51/mpgn0+qNLmwczzj/06OIsxfB8MylQK1dsZoYl0LLo
vAtGgos2AtTL8FuX6mrh4XAguI79UcupDSM2EPkHsQ6pe6nc6GSCtAHQk9cnV3+a6ActDQcC6igi
PnpbC3yg4v0gkERRoYDsK2SQl++pgzdZkVL46cz13XavpnwrZvRV1KEG9Zqsd9yyNKrG2aOsiZPk
QMgsgwnMnxMMC2AJRc7qgzPaQBjZa6c+oVFGmalAyABMnRa5gVetHSvbkh73UFSYv7ktuQM8FFII
I2HZ4HkFsFQVP9HIHPY+QW7nAwjHPz00Dz2UK3+wjlHtbVplbBMcXWw3AsN4zWIk5H52Bwk/EWEp
6vnc6mQ+KLCShM9N0sPGv5284hIR+2uObDi8l97NPiSLMh073xS3z63VHYnxewA4tx1wyCZArBbS
ZKNfE/3XAXhjQQYAd01VAiwFJRUFyqxuPXTbrJRfOviA1kM7lGGzYtxPbb508d5sBQUrBdZa68E+
96GNaLE9zi4Rfn33M4v6w8OtXswE6DRbDQPzzGMpQncP2iDxsRCMHI0cr8lrynAxZ3Rfd3JZ+YL2
p9oGpUn1ovMXbRk2ImrgDYBMhtOSYDxWpch12ZXK4eyZOEgptiw+RxQMWy+uAq+q7l5+6XK0CvY1
i/45KSa42Hk+Dqq9jGIZDBILii8M2+a+pggd8G9zxUGY2gpEPYWV7tm7QwO0A8cg0z5+jRhVmCP+
IfNjIlEB4BM3MZGU9QBFMuj/WSOFFrLLecnpBQnUA1agKWGkrS/uCgNOPjFW3/2yz8L7Xro4SDLm
QIJ1MAMgGHa0kwzoXeXyYHFCZvuU01mbKirsD13OjzkHV+h8NQxVtqVZPLeMP1FUGrNzd/Iv1f5J
5pCt+UtYcNZD+pboa9ttqU2XxHuN2RzY7X2xg4gRcy4aik6FFxkBmzKtFWd0++iUA9N5RNCcPnFF
rz1sCpxFBC6s0pzlcpGrg8y/HIjWHuQcgaohKj6yuiNfAfqNYnx+lpBCmJtVxtGJxDFs0hMGBnoi
BDps0uwa6MrO09q9A6882bf+1m8m1EK8tIzjBhPC44CudLYN8gmtw1yrIJuZvBsw7aH1oIddlQTr
ZT89l1KMsL2T1CL/zPHblhcf+wHt69UuIzik9MFUN2l000XFB8sZyLK8rXZzvmVuDsHWPChCqSr7
3qmgpcBHc85QKn1g3o5bbDCtQwy0EbBPkKAPWwZnGsUxElkXumexTmAxqhGNmuAl3c+8iWIgIgSv
zoBYfUZ1aplwtcDXzLgfMPbOlGWC9syZFXqwOjDKWz3+mBhxBe4YN/lquVQNKEMkSLpYpqNwY817
VjVU7bjrUnCnzbknm8Qr/5DrmWiw0bAV/c7X+10y9fuGIfNQBGCkTXD0i/kwPML5CQ0RTCHspAGz
RZwdMuZjSDRnzghQC0VG/8OwioXXogWuzZtMcGJySqAUhE6C0tr5zub3Mn2KUSa76uypvwIEWipg
mdsIpIxfEB+SNzzRgYPoB0mZouHN0I2vNHq3sYQW6lBHfyNcca+dv3ULNgcbcq8btgs2ysdmfhin
6sk2v2vgU40fSIG8glE8IrLovkzA/fBciceYfgZfik/rJed0hT/n0QAw0Rm/ec43yixSphdWZUXy
VSjiJPjSW+c9dr45R1aMNG2UgS3TwH+x1YCBW3gI/vjmT+pDz88pM0RABs3SB7f3iME3c7K1CR5g
2dI0IXN+tbEiVI88+K5xQipK6blTZETkjvXmYevK+QPdBRqdYQ0qaE2I4EUCysltwA1A/cq6zqI6
MZgz8SVEfEvxMk3mpUwy7NqUg47zzDQLTU5vHmyWGsZKcrUL4XxYLQBLH0tBGTCik4b9ERKQxaPB
ZohfLuEvtvpZIOQ3LRHoPQtLHcXmiyfnTdg/838rONnTiRzcdzgWANuwW+SgGbIH4dpwS6OEnjf5
rdFH9FjWI2/Y2uJ3dP/IuaTy4YXrmi82iTkSaYtOV5T+aTQA80tWxsbwZMFteBgOnn6bxvvJLKnE
QcmtLYPV7k6m/GB2+NrLeRt7X2RoP1gddvoJw1a9RFxsZsdeZ1i8nAkK1uScxt66TiWqY/bWhM6P
hPWC+0PgwUQeZUx4KHR9UxtG0On9J2v+R50d41j8JtBSI7C6RYzWu8yfVFVvjFCdSBdrvEeXjsJS
/OVNxQ0y7XScwqgGFppCvfKsZDM0TlCbyyq7R+HnBxXBOTZ1mlHh8fVEoDkD2I9XtiCbsXfIYbJ2
i+pdiZ9uZF4AYSdk62tQf2V8tYXgjgI0Au9fTgh5HLXHH/mgNCyY4w9cN6D62U9lVcxcWdMzfu2o
ghj0hCkBPI7OdF339wYwfWb7jF2GfYT4eeEYD+6ws0v2CU8DFA83xpHMus+H9+pG8WWJ94iox2Ut
AsHIqc0ZzUzXuhuxyg7uU01Z69ty05YzL8PrAIdPifClLRUJXcx1+Kfdfzb1n8cryluIMsfpd1Ag
fMDxkX7JydOz4Li16I7TbES0yPgP/XHKosZiEdjq5C8afFE6UJeyDpoYUZA4KY4FSknpzmgr4bK2
wLGnFq1CtsG7uiKRcp+zwkt6QibtMDt6kkmlg9BrwIF6T2r/UOpoePMEWY8+PGgkQDBQ0E1MCFXQ
ob3qRjYg0GJczDvS8AKraDYdcxQm1TKONvN4Th2ilzjlTEI2uCdcXGjOQP+ExRwU9NiIYIBWlmvV
2uzTDy3y37m56LaqpeViY3BMbZcqSCtut74wHdDWdtAWSAMkp4S5GGobUuAXZEHGLsDvzJeFPRf5
1ibW8aTYxZkxADhvKmBro3fnUHtlR7qF2HUcUzdAG+klmzZ+cukB1Rzu7Dj+iwrzbNJ4xnZQDz0J
CGgdIoB4oYl4nQgje0lRjLQ9TP1Q1I8dEmkEMcwNp3DV+WsfPn3ay1XqSyyEP2XLolR628hd+EGA
45j+CMLqWx9cOva8rwglE+sbAZ/WH0SAkC5QBuprpr+NvnCB52MbgvqDWEfPnXnq2EQ3bKYMBf3q
L+6WdTDJsvLZNvRNErovAjdcLapbySZO+KSEJfmmnE/jJL/m/7XiM9ozMjXwYLRa9DXZ80frEfWz
DHvFlyQCcTld3VidR4Mbzdt6SHea/xF4YcB58WZl7qd4HsrsVdPaqwNFZT0V6cFL3bPmlH9aPHwT
SXpumTJ3zd4l59AsknXXgRhvnHVeiVOnmegEo53mpmwF03UH2LACEJs6OT6guXR3PQeADQtSc7u7
SQHHotyxTUjzdUTex/g7yBbssofM+Z+K3zVwC2PWI/uqDoXDpcaxYqX8E6yhMOQBr2tX3Bf/tsMm
uwMFxVOzcJyGMNplKeQk1tI5O4mmPTEa0Fpwr+GqmEBTcGr2h5yqaFlbCvWy0AJMhCKIux7sc8Tr
smg4IhiTgvgVVmACcpFHybOcUzUR0lNfHGZhvokGiB52EfJqsI6/pry3c1oyj8fgrSdVgHmZ0RBR
r4vprkExV7TBkLln3y8ONgMBv7l2Ke8ao0cTWqiNCtLXdq58LcNk3bI8StplU7e2BSOOfg/hgMy2
5DmxoJaixswt5NYRYs5m1TAddrsfFfProUge5Qjkk26YPbriZCuLT8P2N16EapPNfu0nZzE2x9za
1TXP8rK5ZtkzhzyqhIBOFe6aZp2yTJxm/W3q5p1KX11dD6THNk48jHV4sdKrYt5tK+c8DfXZGt6W
pIaMhV88zt9hJN8SzipJCKkFVCU7SCskQRohqNVfOOhofztzV3hHP1e4fckjsdwbmU3LBu6oFQzi
rPSLJvxB1WRRz1Q1lb4M+uLjVLkI0ppvSxTHuBwYuXW7pBuPZv7SOd5xwQpqIafebO6HiE7bR0bC
JHHMu4OHjyCqgQpOAcRtctkoWHt8JA8Knlzyk5kGJ7csjj2eHNGCBR4+aKnORaw2yi6emDJte7yZ
zZw/jcX8K28SeFrY8x3pWKIHz7laHVVIYdt3I6qon31jQ2Twp3S193B61zUHWFmLQ9tLDwn8bh+n
SJHQM5Rbw7WPRfWTcXl5KIbOWforkVblAwOOcZcyK7W48Tlp8Ftc2VpP4W9yMumdZox0o/FhaN0/
mU5k9/HmVtSeuG/SyD2KsjuZyvxSc8KMrWZW0hB8oblAmfycjZjLq0qGes6Mhm01ci3Di54Tt3+k
aYHhaajX1MxvTskrwjyRBrg4SnvadZdcqsDHM1uSwWUQtRyCKO0ZS7qRs2qbsz6wv0wBwiyJodPe
EKRG2bQ6FB9sHYWG5E/u8iLedeO5aCj3U8Z+QyCKdN3bTJaTjCRrtRZtuh4LY6s8tgG0D+y8V3Xs
XCzlfENaeIbZYklg2bqvxAWOzWYgVztmAIoPAQ3R2MQrLb/ZTv2b4bovtb02pB+dU6HGxdxguIeo
5oMcSX5wzbd4hi0sp52bWOza/I8Fl6Ol878MyJ0ESGtWNL0lcWCBSL2tT9ertPLo0LTMgEmdLvyo
gA9wjaFBTXfTAMO7ZxDIxs7psKzx+WuKgeDwnZv+OhdgZFJsrIrQFFmcXee3TDda+8dy9ZmE1HVc
8TLIC2pMaFGGpvYln/IcEqG6wGYxEbXFwc/rfxoUq1Elt2wEDNTsLBRi3cjcKwOkkI8vJa4klF2Y
cw4VPsnY8Q6MMomQfKpTl/5no1kUPR5O2qcEWT/IsmPoILCsLKBqSJkXzIaFZJTduEQ2mhdPsobC
7nARfpL1hkKcjrOiddWvRuptmnE++0gE7OrXYuID09+3AKm58XlRChUg/8JM3Bpv/srQeSX5NAWe
rJ74F58jz8WnQsRCbM86SV4qbdzDdNuMzvxmJtm6MlFmyebCVF4WgZveFpCQ7Eikww3AAs5BhSO6
Hl/ipYyzQLXVr8mjxfrn6gz+WnWSkQRFuOn1p+U5y1oaTrz0lcmrEfXDT44jylVkEc8R02/WRFH8
nIn+t5J5kEfYtttsk9FULgq4kkl3PzDmokf2yupJdN6xnzSGmmzKqkZj5TFf+3U5F8+MSw6jVsHx
9lwMLMkxzNJ771kbQin0hLlsJu6BXT1ZDY2OzfKNZkNVYKYinyLh3lP9uaHzOzQgLaxq74v4xobw
yCxZI9wqt266Qt+479Ue3l2isTlGzfS7RFSIHeo/3Ou6Nb4VUfLsLR3CCNdZX2zPLK4nX4CY8Cg7
Vh1ZYwd++p8QzA+UUT2wIt08YMwHrRroQ4TrLgcAgDH3WSAYVNhyYSav7GTjYaD2uR5FgVa7jVdd
zZNLJEaWyp2BanuJyVDIqJMwPpKB8ILTZLUAOg0N1nojF9/gQ0JrvCS2Dx+KjbNk/ZR7yOm68nEK
NdzLzZ4gMHQKPYpFwlOaIzaGp6icTvp8SS2Lv4tinR271UonJG/VIdUc4aM0HBc8qEJjEGE2uzar
Efk44LBF+GhKksazrH/D67JNPabN8lnbEGTGhvYyJCMiIeK50xenDQTvk47kJ7GyD3dIN6OF60q/
uhGvMLvjUNr7FmW46k2kTuWxA9NpDN6xLPwXE9+KtD+HUj/gQcwWThYjeW1GMcObZ0cmtRD7X10/
wfaLViLG82tqR2Vnx6Z3zpItrhOjY/GdbWj2rAng5efde0IUFywgxZh/Gn8VnI34iho2M9R63/QY
lIKYMapR/NqpgKxf7BvRPTrS3HsknqIEezAdrCcWQJ+C2fc57bkKlx/drceNU93SQFt1i6mu5cSi
LIrY2hO34hg7P/1zW2zIeY2KT3B0LHFUiJUJzfHbi5m6m3FgI2hhOKk+UDhd/d4hoIgHJQUXyhKq
TbQrFwY4SPagTN5l9adcEDt3w2ANVCGRJw1F9exU5nYzTca3D1PGxQaAkdbgf1/DdGEQIen0DB2V
46pFqCIwDj8oeIha330rupqe7MiE4VcKe0YDf5sBzHE575Szchp88IJfxPWwz2rG3rAU02n8xzCQ
GjxpH1TnsKGwq8vEblot+2RwFVNTrWqvAOE7B8bgk6DrqlWs1/cujr2NQtXB2hVeFH2B9QiPK1fD
xmWEHaOj4DnRa/s++JBnQL1o8crrsZHPI4IFnAaxw83+MgpcU9hO9KRjScywRevvJusupX+7zMUm
bKc9b9DsP5NNMFNaVRffrd8Ei7d1KVEJCA9CBG80Au2s+UpdbUFK+bgOrHBXcCURdlh/ZkTcWiKn
IciP+Ngx/TOHR2k1S33LUXOKMgZe/h32o8OWpKY2XF7jpMufhtliCaMfWnwq3dgy4+DzpHsMsQVb
sN7boQyskWg8Ex1Hx3ay4GdLhbuSSXOs8fMI/aAVxGZnKOL0mrWb/WzAf4yLl1RVqz73Vl21igEX
hFCoWR+uDQp5wP1A5RbUtcYu66GHmoH3fHaumq29F6m1VVLu2h5ek/pEBLMObe8nRQBlaXqwZDJl
lXsz2iLwkrNsKHFiBc8TTwCXhbReGnJ1K6qwnHQo4XDmQofdVMOLnMX/Oq221MjJwl2riGZicT96
PY4f4xlww69RGTfPsi9EYaw1mf71MzKd5st0GT5kNqvRcS9yJOaVs0ZuuFLNpycLskOYVTUI3Mrf
1hr5MEuIdQG0oIflXW7nkVZRkmIKvlfIjSR3gEjaYaNHw71W4w49ZC2zJxOFqNEZm2zhWxvDXrBK
xuHPCQQKgeLZGKyHjOPUVMa+sglvYyyktC1+9GEVajlQAjkSM0h3RE9a82U4CfZchkh+j9SrnMeD
/ef0Qdk8x03xFCNIcfg+UwIvB4PYpqbmoHhpMgCt/PAeLUoomZTrwchuDznAVzre/yPpvLYTV7Iw
/ERaSxIK6FYBgQADxthtbrQcsLJQTk8/X51ZfWa62+0AUqlq73//IXqGu7XOyQcMuC2KJyysl+f8
EK8sSz+NJj3DVcMwja6c2YF8QmiM9xox8GTPxUzdLNLlElXb4IbtEuvgGiPMBQPTCHTWD6e3eM++
BBERMNzWn+z3i+/pygU+7XaGXoJZKdigi/nChm2y2q8hSy0RV8IiGWr+ZA7kJ9z/J6T9Z0GZDJRY
N/JNad/bBTkBN2xd439q1f4wT9cCP3emo7Od0NZJ7Mca5WSXPuDN2CMsi3CWgxwIPJ6oc/RNm1Y2
4Z8xYwg217S/iSodibhTUKd02uip5OFMKgYf0FpS2S/U+1QF03iP5FXwzKMj5RP1ChinQWBABPfy
2HE3u6KHx4UeDzqPmcDY5FjirO2Ul2XAeBCiV2hglwzNAVvcpjkmPOe92tD73LvRz9lyZoGzGOKl
Y6ILxx1VWegaDL8Kchzl8SJ99SYbOcOZvg1Al3YNRRfnQS4dUquHng4F6NZRDnE1S0zhSR+Ia1KS
ovdax0WlZXdkSqbK/nN+66tXioMVB93i1QiRSPhOILN3nczlMPc69nlNmv6j2MJzo9t1xXGC8s7A
qlr8Mpo84sr6TvNQ2xn9a3QpMlYKAy+VPVT91LXj0D1kwPTsu8Njv0kgGfGNNeKhlD1rdKpv2EUB
rCROzhFdRV/S6hEVQVne59Wn+U/VWoYI6C8n/LzNTrehRAVKT7mD0SXmzKb5AzFyqk9r6hB12K0i
ujfxmI7NPZUnT5yFrWK8kCa8jbLp1lUBRv4/zPDfJZxFZTGzaPv2ve+UW62qcC/NXQol3xjbg6Tj
2HrNi+FHZaycJcl2pVCQsc+NNF1W/xvPr9jtddoub4Xxf3/QFJ0odrj91MHF+qfAFFhNIlAAACHY
Ex/0SvBK+nKb8Yn4G7E7ywuFKA8R3bq/PLGRAK9FvJYFqXxOQPni9fI5Im4dGVuXcfluLHT9HP4U
3126uGUc1p5udeeePJ0euXpprQ1gL+IT8TPXUggnCY/T1AFxjNGujV+z/qJIAJJ6QySbJEHQ1fZN
jcoyXfY9HXkpXPGoGIfuuKJDezYazshZMEsYVHjKs7mCNtFR67RJkAcaKCJszs+cFB8oJPV6OeWs
niFAh2bNJyEyEdtBzL+pAGSYsNUEvE8Gb0bmQ0rli6XUdTchQKGEzM66yH7NV57SXtL+OotxQgWx
JzoBljgNPT7t/y4Sh2kz/tR5foJJ9paFYqJcQHbhJMcpwWoepj4fFRkmGoALgm65lQ5g2xuFtF02
hhkZ2zxMtmkRPWKmCOMmp5k0ETlwQVNM1gV4TkOwN0eeEVV4cJC8Rl9ZRP1Byl7YIDaVVW3D0J2e
WJQW+NGnefZRyKKIRoCJv1Ocf9Qy7h09yqp+gfTZoaVHbgFDXr+t5Zdx9XT5tgyL02DMy1sPzonV
/PQ7dMUO2x6SD1SSIeWVzINSQC9Cf2b+5sifxFZmNJ+0ZRi/U5rRI3NsDamHUJk5Nfz9tbILW9yK
H1p0zBOEkvniDZl01Z8nnYvRp5BbpSPbsiobhHYTngt/feDb1npJ7xs52BFjqXufY8WXwbNS/U3s
jZ32KQA2KX/ygyHWJd4SXWLrvLBfqXRbeCmpOV1li2yop2VK/tLqEY+FJ1fthqbOqasVFm/CcomZ
iZp94MTnFhP3F1bVvLey1hCZUqTmYlpnTv4S3xCAwpDAvAy/ljFTd/X6QXJg63DD0U8RrDggDa5u
g1l4gr2h0kpE585ChmPGuIhjeLrK4JkTISitH/NK31hRYOT3sLjUC20WjnQyFGBlN/QhQhbeuIUS
Oi285hFhcTyy4eDgm+i7np54SckuwJ9Grvw0hQRr7GKNFpddDFlaHu07ggFxWawjnG7R9mFtHj5K
NOExVazAtVpeHx4NwRKreysCEBpuz93q+aB7GSHqmL/inBKq7OGsiTAhkyCw8ZFzQcynBl4J4Y7z
uzZ3TcWhw3WmGrLOOqdwVwYZYE11nPD+nxYn60eoiUhTKnDL7GKmnLKoaHBlrb4kzkdxwGkJXkP5
DBU/v7B2JGQOZrLc0ZWjKA09Kf4jlg0nqCYYjb/V8kOyidwjg8M7OYqS7ZRfwuQuLmJKjUr/RD8N
8I9hQpufAX1BRpYbLJ+JipdlrMqrzUr+HTV0+ZSBtawzwKmQk+7x3gywMDsRu4PmnCwhL1GPWskx
OR0NHr9nixiteV5DuXkZypKEOfCQGx01TsxrtJ7k9/aQoqBOlRj1tMnMYv5awrd5uIRlHiirFZAt
O3WBORCEZPVo9Jd5RZfJhKUEM1paYW0t4XTCPBcwHYstgQDRV2BeFycXqbmZGash8aU8UFn2+ETo
5Q93Rm8xO6NraS8mXHp+AHtmFX635VWB7S5K9kg9zjAcIuuhWpqfjrAyxnsbXZ/RzlxuxfJSDr2T
ortlKQzW7C0JJ294hlPplZaBnjswUsUL8yCK4eirp7keIST03DdoV9OaZbq+Q9cicCoMJ1qRwmNH
OfWgaz187Cf26v0lrI4q58CSL0E316fMUrfTmudAKQIGFzvp2dwR4F8UxXx7Ettrw7k5Rrr+EtMk
xK/1av1K0i70FHUrt7u+7ulhL0N2HtYYPW5z+RPfKPO1OFLhMFw+ar+HDyZPh2QHOT05JAeB0/uJ
X33HaATszDe99MO3nOmiiX92QO9fC1/yovvTJ6/+m0Rdn/ibI2bK5SnxUnfaM3eRbb4zBo52F1RA
Kg+fUfmNk9IxdnTA9oq/D/arbX8GXnKGr+AMtn1obM/jowdioG2vs8++FSDVh3Fi1zs9MNcOYbr/
yJJYBf0h5ig+rIL537iBN8Trgrb6AknVlTfYc9iV9/OjnXIbDrmNLWOwOGu7e1/b69PkEIzkW56P
GQev9fEj/ukwBJIjeSj0UGXbn58HjytAyowbbx6PxsOG1lZ3P5+3GxvwNrZfMudxJpfXPtQHGgYH
QyWHd3ySXKzKnWsQ/jN9y4cg0b2bvux+jgeY7+jRduMBW8fypT+w6+hBSSqinb9MAa/2c/FevuoD
T7m9+DSqNk4LXKjkwJwQnPLyw9iHj3DxPpYt5ns46IGv2/5rFKQurg2/OQuR6RX+fIiXdeftbbGP
98E93mv79DrZ/mFtm/7iBVdm+3bgfb04qR3cuOS+fz7Y2ME4Ly/p9ia7L8WZ4bDd2Lcv2YU27JC0
w7j5C3a9G54Q79uLp3i3G25qPtakD6xq9rcrVGiblA+3ctj6AwiIbuVvK1/7JrPIDz+KDb7ZxWYC
QfZSD1eCTeVXt2gTbeIbCogP0402KbCja36OH8km9p7XbINtAt8398I9RDBnvWUr/iJL1+lP9O12
ugf6Te1rgN6IHxrcSAOmqftFeWMTPuNAXvfVj7/ZvvzlzvpVx8zGLp3RtnaIJ7f9d7uPj/DR2m2/
ZQjrRB94Bjp4Nfihl97+/krnst/vUX/Y2PjY9bZmkmnHx/ULiMi4JxJjA+mw8uftJboSm7TpP6Bx
OiQMOe/H7kQjZ3cuSKCt7VkxwfwdBzzWoP08lI78rX4zXHLKYN7l2ww2ejATpWUHEHg26bb+jfeD
5Yy7+SAFUhAmTE/seK8eQAeYe2++hleIl5v+Ld5qm/pcn7NPY1NU9sohUG1T3ammJW41Cw6KwuvM
TaxeQrt9y1/FQqV7Pah251Q8XIOvbhdv3MkuYPk2coIb6Jo7nr6+SBw9yy4W+2fA0E3zGlL1LvZs
vlLiIlHi0MW0hC6Yvyaf2KNivLVgBZ6y/3ek+a5X2xnYRRQf0Zo6yNim5S4Eaimk0hfnycIIQSBH
q5iK6Ymx44nqmKG7RdAfmAcRsIy2ZR6HtHR1KyeND8Pn53HK1GMBV1f0x2b+jT/KcV6DDCop4caC
d1c7attxofcaHgJr6yJLo6/HjHiu+Q08dpf7lhu520vM0omcly/ycz0c5QPUpvb1mp3Ev4ZebyPI
tt3t1fn0D5+Od726qX/9u7b4KZybyxq2C8nqNu4ER5KDXFw95v24z4+hg1up/bv/u25Tm0W53669
39GOIc1CTDe/OPnTOyvfh6Yr7+U9PkjjPoYL6ihHVjXgyHl4rcjZI/fyaX8c2CZ977q9rJ0tfimY
wxLNBKhi1xsgPZ7pzrbt69Y13b9bEDzZFCAhQSB8098l9JV8DgJm8zVJPMhgPBzptt+B8uE9B1NT
rJtuNwvdprO8L++p5TCJ4L/lfXqfvPIl3iqe1/8qHoAdKwHti/IefVo8i1/dF2Ya63982dpdfdW4
7rlqTC3OGSr+0ywmzzYMIGyTtI/pVnpBROR8S0w361gsQYlQm6/kV6A2ebWPq/0SvsC3icwfnRO1
NPfJjCWR/XwjORCC9lv8WtnB19e1nzcYYjFGZsAQokKLOGeQDDiLPwQylMZduS8/Ej/zNRc2ix26
r3zGrXCG7WBvHon/gMwiekBPnENsplsykmzkW2y1bPDr8c3Mj/UusTZURQeOEVvefH4hfP5ZeSr7
txnwHtUD0pzN4jVfJAi6/eGLnt0TuypEHpsy7i190QPOJ0KffOPfwvnQH/Blc5RA/LD17uOjZxj5
wV5/+DCPwNu2+TrYP+KoGv/BK3VR1Lh4+75Mr/EHJBT/8Qony+agd8ajwu+p65MDvuEwyjaxzRZ5
C2TX+5yc3tX9z8H7/Jx4+MX/FO8FdHMnBSDgzo0XKnZKLDLZ1ZqDZX/L3nd5BuHdLS4k1k21+0cJ
7ZlsXkSz+enu/b1nPWvHZvP0mg3uSsfKrdxL6aCa48QbfPHY5NuvdPvFVbpdU48tTPyM1PM+e/cl
KMRGbbOEOJOL3YGcBv6w8lu384xTK6B28gsc6d55uGO+wwV3kEzbNJpX3fsxDrpHQtpLdIyxTDqv
DwgLQNA9SGEShQSSUIebxuXzfvCB4fJNzsJJD2nj8P//N/iI6X/dSJi0v2Ah288zboxsjiKcrt3x
QdhJW0TmbuFeL0xWeHxjX6B49sB1c36ZgHn/3nEdcSFX+bVXucuJ9t2FtszBAUfAjRHZ7djk3PB1
tEs/50AYv8UxM24TthL5O74nJ3b+fRmk3nAXGy8VNLN+zEmtLWksL6JcCa+QvF86LzojUtn1O+4U
0Q5244ijVHwvtBCkT+1RFdsStw+C8OY9+Qid4EsjN+WweNoGR1d2f3G5tW3nd36xkbd07dDv/3uF
4uDLHUz/HYg359zvIWKh23EIhLxZ7G7xLXSkt3b//LDcrTjJueQUO+JwrY5QY/z8Eb6Y596GZbuL
fd1dO7Spe7TDjnUQrwgvHZo4sW+CGjq8zq34qLQJvzL7F2sKG6f5zTdnmff4IT3aPpO0w/2Wrx2l
ofpG3+Pk+3LPKOWwxpKXIIij/qq/dHvrpXCoxE6Rh977giDRNbeFR9zHCyjKa3MWLpab38gd90fi
Tmx4AKfGVU6VO2xoKm2c3jy6Z1e352DFwkc0641bqEoK/1AeYHr9d+84/X1RAez/xW/LBh4ND8K/
d9Pdb/+oIWIP5Z+bnCIXtgS3gavp/vHMe+/iSfqH9tqWDjwnFtVCb8OD2McHHOjcMWhcXofCK2rc
NhCot20dxM8xd+0WlquTnf5G7kTA6/GCl9t2yz12Ucx8fVF+NexA8Tb4apzrpednEEy5Mzf6pnvD
xmczvzc7ZaOzFpHwct2JAXUwqNr1XudqF15Zt+EVAHzZ0VfngqTupo155QhyJO7YmiebQd2hc9E6
X8JL/IbDkaefxNO/bLBB+Gf4hp+9d5vaGy/zRblmMER39R4AVfZxqL739u+FBcLTfhw+2wDtGXi6
3X7I4x8IQe0Rc8j6pZ7S3T1eVTwkEr9YlX4a0NjC2nJoGrdoD7zkim3uxjyHLKf4oFyJJTz2H+N3
/qi/9c4NX6xzcop5RFl9Z8uNg2JjYPlowM86UF1tWcfUbutXKPQ6gDT4kDPuZ8ovecv0VMO+St0M
j/W3UbnkJe2j3m78xq8elz/LXbMgGPygM/zFx8vvNrI/Xp6e4c2vy0m/tvuVkvFd2BOjGoXruGvn
ZK9V2ve6JgxkhMbmj68J9HRqoSnlJd5AWSliVOQC2Yb0Ev7cI8hUdxUme4LAhnIUrgiFWLeB+frE
Z/M8p5xH1bVvzi3uWeZgq94YRC/cbHSvb6gfW3I73rocPy/YbypJWq/Fs+CJuq5NhlPcAp5ml2KX
u3m8x+Lcw16YXxgqODi3ucidnJ9zuV1ptG1Yb3aeZMMW4hdBhw5RYDxn2TH8TI6JjxaKny/6u+wR
X5+36EbqT/WhnSN27sJfud8th9BOs30bc2NnomHEbc8VLdgrfRUgpENIhQtt7/AN45hXwW/EnnYK
6IzP7DNEQEmZ4EEseTUc7WvaFVt8TerXmUd14j0vn1DCPOMYetZOPxP+bSfbHUe5c/Y1+zzYhtts
I9+8cVg6odsj3rbrV+UgUD0wCkaNeHMktk6KCpnakgdxHB6SMB7VP8pMxRkFSwTMThGjzW2IrKqA
dQwE/jXVlwqkg+zafVJ/VOPRHJ5M48oPUdHqxtpth5qERu0jNtIL9kl+WxkbC8+hsJkOUroPiX0x
U2+E5sKE+HtVNXsJdmSMyB9NqW2SoPEEaK09yejgqsh+T9/2hDGisS5yUJ+0/WtMXM3p2vnbum+u
AuXLu0BWb0Ya4LCNWOBYj8esfleTS1bixMHoiVL/+AwVd6RxH285iaQdBilEb+sJ2DhRXCE1JxwC
sjGqFDQP0pORw/2J8TgQvvuOjHOUMzfL9ll5hoyaASPc93Bkuy/Q02LktuJ9w6pU9W5jFjVVd7d5
Akzp+X0F6NYmATQeMnKEn9F9eX5iiWOHSg3eCLQPC2x60eLDwjee1UdIvN3owluSyZyW62XHPBu9
Klr3u/bUtwKf5v33jOaBySopA8YHTy/uzftkVW8679+qjUO2DurnRRsVDjKAsRrauAZ61sOWVVfV
hxRr+wGN21Jbbr9ST6vksVZhkH9XuPupYrgiU0YqAtCeuluh4iYXpReD+V3IzL6DCruku2x8aOpl
MJlG5ZdEvwNJ6vIfrK2NmPXO40+f9cxj7+oaWUF9tJKjnkx2Vt2WabUzSGtRY+n8VLGTuTM7jQUL
Cy7XkBd+raTIoO7mGiB228prYhvwypJSV+qM9yfOeRUS/gTCXA7ZtEXFNKf5lte/qlFVdfJhxpd0
QvGmfT65+QlD2bwn4EJApVxJhlBizlWYHf69uMJwiljnNIJOY507Z8wxhweG44sFOg1eBjg8p5/d
cayYTvlj/WPgtzpu0xYWw4LqAdCkvj1pzp4NiUshVeuyvLZ6RsAVx4NyDtUJ4mwWNHi04wqu3UqF
MCTgza7sT00LSEXwHVpPn9vFZeNWx/odNHIeMig6w66P/b5kSE2AjqXJwG+aL9H8meIxVJJt2cLn
wgZK7yvvSRrDtEgu5C9nskYi+oo9rvpbeOfvLY6MZD7sdpVyk0jaRo2VoiyWsQhbSSalXhTJ7qoC
SO8fpYqMxXqgobB7HGSeyb0sLtjvQGKFPlBLHx3pFeLp7NdnbXi+jDGSTVDxLs+9ejX9KJj8LyYZ
LJSv6n2YzLc+kbdYTNit+t60HRFm9Jv5jHt7gw1PDXg8nYp0RiN2cdMBIZWAHI3PqngfTPmcpzsV
g4E42QlMGbcKQPugRfjSFrdkxJo0vjMvBFWUhJhaLjCWV97WnCEZs3Cpst7XeCRiwv2VMAQBQY5A
EMvmMZVwe5PlKgZcGqRefQ0HLEcje2RBWHnkMY39D+6tJ/a5lQyBu/RXzSL9R0QaNYnkCzqeNef6
Ws12LVxjKKlpvdC4zupWdOdzzQM6YynVF6YT4+4uhlGQD1piHhh+dQsWepRBOqwGyEgiXlfAwGIf
NWIMQY3XqLjPUe7yasWMF9qNlTzJnascjQYtaURSHOZOnGDwOUITKJrk+Q5zh8mUT4X0mSSrIF0x
rxpN4JyCwxiWL2Zdu7HFgqeT38vmwjxYrt+b6CoRCw2qabQQ0QOzvxTFZcEUhtJjRSEnEr75vYPm
lQI/RF88tGLmS+QB4719O2PyWwZDwmymjQ6yQqh3IDUYYRszEtUuddpJ8lTt8ew/lFs1KAzVpsaL
+qs5YSAFQ6RB+8GeUhk3A21wuEI+Qe8AbgJ5xpbN7jwZaBiVyOP9wfMaeR+GK0EYsPRgzUrNCNus
S8W2Bu0UYmOhGuu/eGTqVue2yTAkUTnGciqKJp5uId6kUGHUefHNs9Lgg6+ZjozzvDS+ibPg2S6s
V8p1AMYkhqyMPiobYkfHLmFiXG2yf6VPySvyEOT4nsh3s47xkQlRMbBVWakz9u0biL0O3ghRCYOc
o7L6XLLFYwtSDEYjDOZq8gOxUsiYkqcynPGO5Vu3m5QREJBBaJyYSClJRU+fBrO5cofsN48+ZKwa
LBhdmoLJkDodOmFJYjFTbP+0ZmYbujBXws3TLYAAeDBKeeW1SLdXLdvOxFOR7demiWT3wvEwx3i2
yD9h8jwmHIcrGKAT7tMqEsYxm7di2lE0GJlj5FiakGCgAWQZHFmC7D5IJTw1PUtmyCZPyXJPsGC7
nkSTCEbS2u+U7MIpz9ldO0MS/8tT5JTJu1jqC3FI8ULFRfB3vGzV9K4xizKYmnfaPTJvDLH+P7m8
IXBzchJ9lhWLDmVfEixMVZYV8Tls3WLKNakZdHgkQXi5Gcl608wXMZOtwUDmZ4Z2NXZENRJ2tzIi
Z+Crih9j/y5pL5HLveAeRfA7+uPA5+2ScTemXl6y5UJE/+3i0pkwphziP6wEavBnhXQG4EsF34zP
vL0bL1XVHupVcpTlfGvB0ndW0xEPxPaJIwBHbjjREWA6mN66FnuK/lgn1X8UOrGxjtiHQ+ATpJEh
pE7KbuLoWXUdjtEMkiHd9tInhihUJoL/ApVFrnJvxj1CKkklSV4VVhXxbTyyoWDvxBkzXsGX8aXV
QaGsWTFjxXOKe0RYHTyD/s5acyrCj+cSVfbS/bXd+0R8CjpD+z/qyJKeGuWWUXVlEdURTEt4CqqW
+4xgESRiHkx8eMHdx4xwDacv0YFPYLjl0M7aDK5IO+7/e+TLQGxj4v2oCqWR8dMwksoYWoUNKGfO
eJ1TXkCVMEZekplbOlQvhcmcsbuUkKhgck9A6OaPqPGS9JhQhsqy04zg4HAGZNxEYRGFYD4hhugL
JXGn+KLyUHp/6shBMIRemi9lVU8YVD7l7pHohGfr7Qntet5dp0uEXDjKsUM2nu+Fpn+SbuCXyo1p
IMusJ8ZGUW9PRvyUL2vlIdat1HyHeM1BAjFZ1GsKP4Xon5CtK8acSX3toKPUKMyslxSwvEHkAD+1
ofWnWhkzeBJUY7EM57T7K+cFbayxGVgIU/wdmRTn4bXEd6tc0bwQHZEo7ctzYZOrg+cEdZ85Z02B
KrP2J7XwFTP5ByWhTyt3pf6os+UN1HIFPKgCMttCvdpp7E4tSDhSQEk/Ye5+MGZUFwm2L+lw02uC
SdR417Hv5GzektYxheDoTQz1kmBmYjzamUkc50czUObo1iGfon/zyOSDydeiuQZfacxI0taMDPXh
0PX5Dvm1ZEpno1lu1M8tVnAqm8qA+4uano1JFaJObLhgPB7FInqOF5H8mZFR9R8TxXKxICRt6P88
ScqHXDrXauwYMC9qZLaz8ZKakDBQFY/L6FVs0D0Wj1g3sH1wRu1NOHHRCIWIrbrSYIbfq0gndOzC
Yu57+ImoTKveh/xOj6CZ1Hjs3+RWtvOl6rZWLwKj0AdEx0EFFkim4IlUIZYpH2esK2HAa7qJghcR
96tplBAL8FtJZV8wSZZ0+WFcWRuTO0OUWOcAAJGgxI5btR0yyn9ophVYWJdDyLz0DUNAKx6uxihB
Psx8UaBS0hOLcBV0tChnlxTfBIu+QcJn7RqzNVh0Rl1Y+qIVEuSFBB+lyaBJhekwxz7j2bonUCkD
iZ/JxIWSj3QqTEHydmlMxk4gG+d+pMil2s2l0tXWuzB5yVLxkVJlU9LAQ/Yk4dpzJlSEGGCu28cK
AkiETpJ0GUp46FiSdixm9Yz/iwzkH/EkVLUvurQWq8bnKvOq2F+W8qM0K5ixJ3Hx2L6rAUtRNlgI
A4I32LPfLgrcNMYc3fyZNN7I810SpTFIb/JI64WKcbyvFkxk1H28PDANQtB1ZCNbVzdBa0al4UYI
3leNBBmZ/ZYiCDdQj09qzJ9iGiFCSC7dzdFqMwZmLMdVAYBTc8a1lKccvfBeU+PRpQb5loVPpYRt
MZl4y2pHWvGnFKrHlQpNOdOhHJfEbaB3qmeQwzZrcQ5TVqfUAh+JexMjpO0gVeeGaY2gEMZrVmGY
/QiXEcq2M/k9kKpVxBC3pYXXkBDWQwE5XXpVIkZDQ0b7KRhzYCp2zMGb4VBFsEpNDwKDJe5lEq0f
KhrwmQz5SbqMWWDBee/wpSlj/KJIu62Q2cbDZpwNVyv6134BCevLK9o7OMjQzuG3pwQ0VyjlODj2
ury8qpiKy0wZpLLaJs2vbPau2MwNWdt3mM/k0T1d5Js23DvMStGYb9alQTfFRHg1b5q6pafnz/Te
ck5PZ2n/FB3NmKVveLysnLV2fM4+xpUmwvdhJJql6f2lYOIyLsuxVougbTholktrgaYKERahiSHW
Jnmp28hgN+vukDZgF/2lZneGtUBag9EoGJLcZp3BLiiznN8QjxGl4D7bbcr9ibSH2oiHvoHJmmCB
xnHW4+p9E7yrRWmukM5Mk6CO7jLNq40aoypLsF4p8vyg9wwB9NXegD9i9GIKVZd+qmSUDjFj2/b8
X8sx+CPLCOcX7XlqhRSLuV3bgTjEsk97ZcU7LSEhI1cJwAW0Vy9pfk8yHEUhlEHbWChlrYrIAog4
/JF1RR00IJtabTSir1dswm0hf/VV/Gap5zVKz7p+RPm8E9350lPxtUQ0ZKp6S7ruoGvQb0M/tRII
iSY2tBcFasBAYqAhIh5U7E6+WTozMMXCwHrcGMh0DYyK/kRPIoiA/ZOwnsKf14je3p7Wv5ycYyob
FzMfnKvYSHVKBjg1T8V+hqJo4kgYzwQuzGBzGixR5Evcu3xceOgBL4ki0NeZFx2XbdUhPkBL1WYx
GjIzPrU5WjECCERzJHi4qzByjDI9m6FX47nS6IstDtYhKXZK2b0YMVS9wThZcfHX5Z0nbrqQbSgl
OxybJHEy1jp3TMLSnggMn74oOdd5sUV1kOrCvZEJsRECt+f11lrCb3GO9/Dmo/pWTwrMpNT09fFX
xM/Fzx1pEX5JDgu575gkaSdpVexaVd5qomZHNpFEH0Xyf9ZQhzMfjELcJrzVUrpmM+HK7ppGsVty
rFv5XVCWpB6nc5ErBCeapnqBwjOscKSAUIGHO9s30lsGvwr+W9NIMaU9ktwXF0BcG0HQLgsSq8fn
Zl3h3Maot47KS2wS4ATV2FAI9yK6GcNZ8ARKY6pthvCi9Fr142FtZjvOiTNOH2F/6GEV49WGTdbH
WpHf2O/ZH2HoL9sSifB6vTpmHDYKQ+UGwxMusUopDRQdcwa0jS8Kao1eSMRN1MVtGY6iwAXzmdSH
qWDYBtEqBFxYRCIFOP0YqGuG2dK9oVUvo0A0+AmVKidLQeM8DjgPUZevcNWL0HumqBPj5ksZ+p1J
lWGh8FkSZPZ4y9N8Ibd0fxdwGyI5pJXF2+TyPjsijQ3sm6g9C1a6+c19EJQ8FHLBM6IIqtlPonfx
UIpDkfK7wW9hWXNSduWHoFcpSk/c8mu5nlGJsGAaqHiQLXmw8Fjn+1qyduoNOGFP3ZXoExWEQygB
HQ2egiG9Loa6m7nZvUjbDgtoGHpKT0zFV7Pi2JcSHrCam7eAkzUloXOUg7cw+0qYCIzXKlnedeJK
1JEDAP8Qak5Q80scHTOVr8OTUS0ODTBtdJ80cbSmm3R4p6QZV2Soyk848Ado6YL8mUH1ahQo+a1B
ojahAMlRdD7owrXlRaCYynRL3gyyC6d8cDtkrqJEEY033wAG4RT9RdFNIGMy+7dAH4XmTCP15Vmf
0jSwkO0DNnAD14gqZAtz7Y0AhvIAhFV0uHF4kPClWCz9H4CMNLNhqtwNMxmPOkTOZDyP/fMKT0Hc
LqhnM/sEf8uZg4tiR2a7Klh+otftynw/RSQrfQhAQi4vzDMYUqjwIXI617TKPDBHwdDUM+11bJUt
JZsxcVwOCG7RPZBQBLl9GM967TUNN/w4UPklPWoJ1qL0HzoL23GSjinu98M0O5JZv5jztCUUCccB
OBXYuin6Iw/vahEz+tc+igmwNIpPQFmvol1cikC0mUKQSqKzLV6prn+qPQiy/ALCO1BesG3iBvsQ
EKDKNmiVONxogwhNXI5F9qfLNOk9VJmu2SNcd8UloUQ9Zk8Kr5KAK07aKK1fVPJOsboAGhHWJjXR
25r0vBXdoVIntxGMkbgISISkzJPc1WzzsK6GuyWPnoF8vFRPEY25gYPuIvahVYQIEZqX6arSZznR
NQlQak2mpnKxMI1lPdBQ0iDaY0uxbrj/vfTuXoUpNzrbC/COFilheFRypIhNONPRkS4HtQXukjhh
YbTAlT8CLXUrMlfi+KQMvsZdJq8BVeRxjv46+H1Nild8im0Tag4hE1imx0jT2xDxzCeZJKkM8m91
jWfwYd5BiG+8ONbTEh9a2WnX39ShYocU/YHAD3L0G3PDlCkkQ2JV+HJ31781BNNcUE/pe5+ATTbb
xwi/UIASohdPVn0wNsNhMlX3P2Gzph4pHxp6XItPyVAR6esnYxtY4Q1xkBpcJPHnXIk+VkiNK3Bp
C4QkKbXNoslYTw1YlyR70cGzSEtKkImM8A5se71c2DQ7DpKebn5BgtwAOYqqwVqOz52REjqRAufl
nkRtPDUfKCiEakluCfQIBN4q1EVrpi6y+m8E9BsOa+2S0jPr8MiMHZOPLvE6+apnp8xElbCGwqUB
lJgvansL6z81QzaOsUUZJJSu4gtFViDz9IZBOR8Z2MXN0MTwMuCwnzqYD9Efgt//zmO9/RtL+b3o
n/8SNIVGNn63OIctNAlim12LBk5uf/B2E7BoTA37P5bOY7lxJFvDT4QIeCS2oneiJIoy3CDkCO99
Pv18WT2be3u6ZlQUCWae81vlC/ZxSrNhjBP0bvmshciTSvAj3gMHXX8xZk+mIVa5Xi/RuFyVXtoX
/Trv734YQi7wgKb6rpp1MjPFFZ4HPHjTOCCbaIkZDLrwvSaE36CgqHGGg4LsSzC9MeD47JLuhUbY
raTlCdp/bE5R03NRkEHvoq3lqlflT+Xe1m9yYntYxDycmYGWZIKkkghu0KcaguVcX6gZKGn7pYnp
TGFvPvd+XlEHkqqN9DUi8a+29d8SSfMwFzuzN8i4YGySBF1Pf0C9U0eFITwT5gnOlE5c1aJCefxa
LVqxmW3V7RhyRhBvQrhlHyJiDremjqmmhuAxeEnV3gI5SAauB0BIEFVi0wiVtDD4M6TyfYFOwXQA
WiqZK3ALbWsXHwb/nMANaC0R9HxVuY/VBe4SAtJXxBPWTxxQY5Wd5iTeqhcw8TVX8Jq6cNSJC+IL
uVYR8eIRICyqA9HSIEyY24KE4ZHA4hxZeMoE6x/RqhNw+pfEMHHewaUobRwyEj65hSvrQ0RftXPU
0bHA7Og2DoekfRpiSHcsySSF7AvhvBl98TrS9dHDqCcB5v0xXofM6ScsYysImJbx2NBcNVcoGXsA
z6ajIW5jPnXQYx73mc/eY153uREHKyY4euPALg11DKnsL5UQRl19wX8HthqZPL5WJmWLatIfLNB4
z3lQGFRapkQOVjQQ837Y0KU6rutXnYva8Uv9oat4EookR+OE5s8ndVOA+7TEHLTWMmwVhcp+IohG
ouh0oMVDuuU28YsV4hD5ncqfCiEbiGGQFkurR/9bkQ2I0oxmzB4g16XjM64FL6b6d6OrPwvNZUmm
e+vNT3FOKybg3BhsgkHsHFeHnds6xBDrDNsFxC7sYdO6J4xXOP/6fp+4azW6TGgQ+eU03TqifCaA
Z8JQwcSVsXZb+E2cykJbUeIwJB/E7kke5C+JKkyC96g0LzHhBhSZI1fk8JfYuFwq6EtqmQa0gR79
lkE6r/OCW4C3yOwD9h1wrIkoF0HDQtWCxBNyj1tRy+urLfBa4UjGadu9hxr6rWIb4HvHuoLHIj7P
WJcmU7xOWfVpcFvM1BigD+6JU/Uc2n7ZtJKzwjwHE24gYDE1dSoP/8CN1PyX6TCRTn7yg3LVd+mW
c3xK54UeogRsTxPQXRPOFE+r704CSpcf8ZA8qBcQO4iRpqudHauc+/fax+t8Lj7CKXg2ER/lqLQD
46TX5VZqsLLTIbKnn2LiO53+icAi5wEnfkZVtmEf1RvoVM8zdsdWnbuAwWbG/uMLiH21mSKKJzwS
ZBXHCjS0fxmxSc4DgC1BHPXQ/GbO56whNa3pEN3yu83dh5CPanGqKSVRRiHdwgCGeN4wLw2i5yL7
icqeJxQTHDfnaDLhWJwWDCoxMskf5UFmQuKrYdLzCFWWl2jYmBIt545JQhKnPDQnB8xt6vGVur++
Cenh0ivJi+KyBw1246eoRQlwaxgLA/Nms66YFEhPSA05LcM+uWhcXtL8gTymfdpfsX98UhPywuZW
g20EOoTQWS+nfRrEX3nJot5U05JvgaLg4fewaMwLNVfFASFCnzXfJpBytX7b5pMJ39B34wFf2jJg
V/O5OnA9KmetWmqVNVENGhAuhiTWj5acgnoA6ktoSBtziiHKG78ELP4yD7gYycBFIu5PyVn9/KLy
SKoboEKwaicMr011GWaAOo4Ugm3UNe2Gm1781jOHI7opDtuJYjaGZF0FfDebzjyR8YUMnWdsjN4c
JK4ueaCtlWxViVFvUKg7nHzKYkDqEo8QlIrz2vYJ5kRsHO1LhwQ5+VfjxRXRO4zQOJ+aSrB33CDc
jEDS3vKVA6Mp2EAhKAki8iqHKuQTqv2QDMKNOhdBdRbKEn6bOqTURJJ3ZOFxyWLcrTkrB+1zcm/K
X1ju25Eyo+Gfv0YCVYtqTVnkRtlGufojbgKzPRfBQTGUyrKs8Py5mKDJ/n1WyoUDVR4iDoyA2UW/
lzyW6s1skONHe304U5OiqoWQ60xEvYFGQbLYkGySAzv3DyGyFxJOHhoXAD398xFJRLiO2SwIpO/P
bn2bjUvbfDRkc0Ye7TiEcRU8aU6NuZThX7fgEwe8L1wJQVcvNRshS3jzo3tKFRpvixGfAdu0gOL6
C7dyUe3L9qw/adamSS8DIYxgBPVjyQmlhre01KEyHzs+y5GsNA2A+MpDg2sevgnmLE5+bOs9s8/8
2Db+0Qxmk+eu/2tpgzC7cwwP2Pbiwc99EJe/Qv7wJvjZc2+/wyoU2bOWfQT9yZuO9KO1k+qRfCkI
fdKy7BQBxWSNeai0mAab+nca8oWTfRsuj/p41FXJtqTeqnuoGHR9OFptYNIC61HuJT/qqO3JNyyA
0CqPci7fNeJclE4gC6hqlcmjjmeHaJF8XY+Ib4vhJyNmI29wt2G9d9t1lUTnipAdO/5zWmYi6kGa
uDp4Xfal6Sd9zZOeVqRQE/Kli/wQJCOpw3JnO9O+mK65D3dHqb2N6hiBRXFKam/la9Gax8PyPgov
XqoJ3yFpLi5fDM5jzdlp8t66r/1kA25eg+lkW9Wyb4xnmzKclPuihOYnBF2HB5nIQ4phlT3wBkWk
55S05DoKD1V/lc9UBSg6IaKcIcJoLw4OjQ5s3kZR7tX3v2e2tojBG2YJ1wcUZIvD1AChujZtgc2D
/5NZ9aGMGfIC59MiO2gOkVDTLvJQUFX4WgQdmbNB+5tj7bUa/xA4M9fojMKmYHhfgx2hYUlcRLIe
zzbsc6ntSw4ciUgzdlYAkaYkKybQFrWBcYIJDzOU2/YwrxPdUb7CNfQ7aBlxAMO6dqDm9BwzMout
LgAxIHgyCcKMkVDZUxOiMUhl29kuGBxTd3LJSGhF8ouOK3NZysASi/BVPyoeR03pVta8IBiay+1o
NYd0pUb1tHoecSDH87s3jscmDlbCGAkfi5+NvRHnmymnwbXNz0aEdJr9D+Jgk3T2s3KKK35hCp/j
usbZ4miPM2OpVRkbFDcU1bigw0kQPnPDgkD4ictJrVqkuX0gZBQZGPCzhsyCi15JFdFSPKeI7FgH
22zm07Ips72QVSlWFWCx79gkRHLGI+WweTbVPqBG6AxQgfUgY7JUg4EQ00mrwZg1+swp/5CR/cXw
mNMXZrk7l8y2MDwoMRCtWIpHhmcdobZL01jqxCN43IiVh8guoMWlWBY+srjo05vwxnhs9Mhjcjmn
3E3gj7FxLvE0T1QJjkwmo3PyuIOa8c/gk1SsnAVXZ2JoJN6cfIMAdb7H6UXp+jKM/rIJm5v3p/By
hl4xbZSlWKf1rDE/8xGXAI3lEwBQTSw/kV2hdtITvAn+R1KT8kpALgZrhS6qg7a3lqXjwG/4TxVp
MT2/VxA+BmB8EaViKReE62JNZ8yLnWmTFPVXNn+6MOfAAkyd1Lynf71lfdSG+06akUmob69s/6PY
OChpFHvljnjllNsx30cwv4qVTpkw7RH2p3xTH46XyteamTeud1Hx3kzYuBXYw4XiWxnFLEhXeKkS
+pkKlB1jYifdbVNMqw7HOjejeqJIttDygay8dGVPcmcyDelSbK3hBVUbIpgI2gTBig7e3Vuou6tk
7/nRdiisTRgYm1RdcCCaCNfo7MIo3DXeLuhNJsecFaySZC81w1MXjxfQ/1WNHZ3yTkT/+b9Ts+4O
jfPuB+ZOR+lCaiYBIUTKmT8DbyopCYhYTBREneusR3b1mSFFRbug0FNfeCHttYGWo4Fqf65JFG0t
ah6RqnXEYSgZF6YYjwjj2Ls2HeFpSdo9VeV8bQ0OmujGD1eLipLK5XNz9MrHeqDQY50TZ6NuJSs8
WQxaCuELRhOrd7MugEsXoi3e7bTcC4ue70M5TyeWPqWts4tTIwW1O6I7DCuHZsh/5mfqHYBjFBTO
OylXITYQ7UmwddRq0VO8NumFLb0UnIO1Zj647socxdLV/grw7FYWpzQWJ2nmu03h+79AJCuWjInx
3x23dkBkKOkoJ6Uf4IZi+gac9hJKT5kR/b8Z/CXnNFe8DJFm+Qjzk350PjkewNNW9GlVcpmCBxOG
+WDRrQ388d+YwrXNPxh3RTRK7ZWypAY52CSehwFl0YYrtod0bxU+xdgBIOKQ7RIVH8NUwfjaa930
2CinnW3wtav3KXF1ytLtxR3RdYwSJLF5NS3LI73Cfv+XpixVob8qptsMTeN5+ATqx/BXav2fpD4w
51H2sPPEwKqynFET6p+j/RNYxXNFBLlFYrJfx1uFUeUUw3VWtpwjHMIoAGPfYfNyu7ckD8AXE/+S
9d9UQa9izMARuQyCgISpRDksqdyq0LXHgFu8fwWX+Zi7hwzqD5wkGNcl+YLB0SchsayDJ30qTu62
bTdkvPB/+XPdIqS98YVy9QNYIoAV5e/c8e3FRtQ2JV1C/L9Nm7ziJ1J9UGwh/OcmJrH5SkhzzXit
cb9NGpB2xb0ExbgqKhVd5PMsTlO15qnuRuPJDQ9OZd5nLzl0nf3e/5bc2/yiVDMJBo7uNGGcAu/X
h3vNCDDjVyJXfhHruPQwwVNrQ4MwvK1HhdXsZwDLXvHa6enKAg2VtAS1wnlVC7fBO1lT9qyhq2v1
P5sNsAjJqi/dP6jbhs2wIBuE4m9EMKRDg+Zm+OAtFbJWXT2XD/wNrVmi/SFGSJC1+QkD3RSTDwO9
ViKCxdIfF/e6kw+ajVGnr0krDNduvVbh8b4saBub1ilKhc5lQAoFOi65cjVWAfaQsfVOJRtuzt1k
+Qv1fqLzRe7mke5YZA8uYtXYf3WBeTln1VsP0SojQTAVNySeLoYbXpSGCmesfPShP/waipBBCKQU
Je1e6Ujyeh8Gn7Zz65FRKNhH2F90wegxKDn/3Yw43WBY+9WEmo0xgZufX5aY6w1MKykMI6ETbIbu
jQOV83+aN+pHc46C8+BjzVYKGoPuaaJy5VPwqGn3QK4B04BovyhKXwEHJfR0pxfEv7TMjhIDnq9Y
dVpSnZNEV8er5bdBkPegfnRDTTF/nY1eoXJopC5OcA5u2j/pZbKSyRs5ev92Kfre+htvSlDv5xnH
B6c5tP0D06P4IQZ0bSFZ80DG0VUudT/fRCXCVW1rVWtE3Q+Ozl6H4svdqb87JVqI//4CAkO9JyTH
gpf4cLIih6DEy6RVRbmtYgVm6c7FNF133dY5Tto2dC9UqPabzvvIg44WMhh/D5xfowHKSXcDzxzp
GMyOtHHtLeDzOlPgnsn9PmkJluocX1STbwPfulXkzQY8RzbhQi6QjmtjPBDt2u+OYyPICyMfGppY
ib+HFVr1gDSu7jpTA8HMNIh/EviFNxJXqIs125pkaE4c7+ZLxjqEhNLEGoBrtCE20Cu1RxnNZ86o
nVC7klP9InbGTA8/Es4AWRFRtVFf/ws30XVrqYnhIgM2AQd5cURGSdru9Cj9eCxxJmZq2ALIpZrC
IVTI0ZcxnyfAgRLTVuKPG8G0IgouhkMfA5I61XsCe0bJ71LuG9ms6YtcuGJa+rwmcxbHRHTfsm1U
lPxDPjK6AOLTXEMyH0HrxCuP5QNj4/8vKfKqKCneT/R42QNMYMrMCyFhE4tQvFv4DlDt8dJ+g+Sp
CR+lgziU1llEiBx422J+qc2/EB4+dl+McaR6al13wD/+Vx5hEzuo95xABRfBPW9+4dGNvWX3IOyO
j3B4pC95a2v2Zqi8NzAiVlIHLhP7nIXpwkCI8MXUhTHUeCqKj/bPtS9IY2KYR/BOSfRhc9Zhkip6
4hCRLCrNROH+MFb8mhMZy/UtdLDVcYTourMRY3bmtnR5VolHMsRNI1gD8mw9+CWwp/4TRei7wZeS
hpK7wFo25mOLwts5o+MUTvNYTLRpE2a/TSdwLtNflWilU7h6UJB/2r1oWzdPTkeAnNgKeRp4BNGe
2/WiJF7K2UDstHAGBAAuir7DbQxCz5PVocLISV0K2C4HduRO/0N8E18ncDNu2Ly9qQWugOAC5Ibg
W9gEyyQmFLCJvmmBblzGBTZ9YtpOiuLRLeNBnytwMXwnbbeyUxgF6ppydHIDASXhl24R+L8OX1JG
RVZu6DuEJEqPWriwMOHezm7q4UBAb0vg1XwTYIb6zOwTwlcDT05pvRqUy+QouBpEOITvErRFSxqJ
ctmty/JdN5YrRRR4zE4qJqeEiU+65NiF1WmkviARETWCzjKuM1S3IabyyByXg++xE3Fgw/ko8Xye
m9uLZ+B1jkyaF+snETrLHOU/nYPWTImdST4Pnhu/u/vBc0v7GhsPXLRouhzpsMt73u6FP12oSftK
C0SMjavxxUrNFZLNl7oodybDUOODPQ4mssWTWsNdRlyLDqHEqNZj2WMW2it2Lk6fXf5UlT3UibkN
7PbSWvNOSez9ImWns5+EqbbR1OLqi7easD9ithDYmwOVnp9q3OTBVfLk0vCXdUFRWZGRT2MHu3nU
X0RvAbhX7zog+eQFw8KwX5NwnfXe1UQ9wtnQy8uQ8Y2ucrmfHHhMuG+mp7OSBrcpyZ7RytXHHQo3
4lQUSI5xByKrQNo7D0AHfDxE6qbdOq3tdW8nT206dfjmCY0ag1PpKjezZf5qUf4SNuDUI+NjxFKi
LuwcSXyGz2hm2yChKdoVzV1WNFDMmiXY86sroysgPN+eGfxbYjGqE33vj+m2yjESszklxBHIl5TW
vTIiPRRFVRiP6CB4U8VEc2x9aU3CO/iKSUSSjT3XW8uLaOSrV3Z7okhooqUK4SZFZZ5FM0yipQcO
ssqxatYYCGAHjXPw5tfgrjH2/TgTHwN98ZbMjwOLX1LN5xJwewEjHiViyb1hkTNbZJglKRzVMXVI
EE01SRA9urYJLyvNEdkywA7i3qLUXnqw0ZyRyGNxiToMmWzHMI6WYRzNU6GUEj7x1N2dN5tJf1iL
Eq6qJFJ1okHeyt4qY96jTWgKeXRtipR4YxMorHJUQnKmApF4pNiE26jETHjA8S3SCPDyz29vQ+ap
AwLWgSA3ZqGWQ4NZoZ5Z7hOTdM19guYgaZKLLpJX7L2Ft86aGDWrQsTRNUASV4kgnFqejCzC+iJ3
XecjoiDfT0kd6KDSzHyFHT6gu9w3CQBrqycVZsMGzizXd6cUT6/7MqJLy5P2XVrVXkQYzUOn3WSD
JCGSkLBjaCl+y9r4KtCJBo9UhJfAvSYDzEj4ZnMz62nkPcC0nEeEWPdpvjUeeh0ulvcc+39slIi/
JQ1Ybf9oavQFASi4GYWTJNmTTUBwU6iXH6F/Tuaz0xXpujP2AaUjlvda99OvG1KCQPtczjA2Yfjq
6mBr+2+OWPcz2uYAQweDUoBENBwNAkI3Db0GFum0KeNgOGFJtjLwARlPC9cRBw1zP1E1BdShknnP
ecL+h2quuI8uAY2z0tc95oMBUwyhxXOuNPU+3A9RlNuUIp2hO6aOcWTMl+BQmgDjh46DPmJAZdhv
oEl4Yny+ayrtOM6pnw7Dh1ZkyMSK2sbeSXdLGYFlKjVudQl8huCpQeeJKSRj1uhMdLkE3WIs4N8O
7KbNX+t4jMDHug8fQw5TgaCx94+GffV0DjgYLY893DFBiOmxODW6QHXf7sl5UwQ30WdgItSQsQDa
5sj/unxhsqDEYFXSP2bzuYwwFo1KeX9PBvk9JuTv9KT2AFAmnDgiaL6rLqA6xv9rx/x3DDqym48K
PyC4b9tztPd++2UY7WdvuD9WRZqkUeQAueijTOLyu1Quw6PrIoKSYtNg2jSpeefRmdgQm9eij5Sw
WOHuDMqLqH8GMVYORmYeko4WKnk4nw2qCfKDkv+RV9gV49sQO1duuzm4IElFGM27ZZzSyjv2ZFKA
j/tB/2aDkxb+axnF57yR/8kkKn07eNa+bpw9QsOlxgsFGHo1POsFV1PabYrI3LDDmRKbqAuSSHyh
cFbNE0mkPV/1IKWdofRWadsuQAsIuOxw+gT2qZqrldnf+y0ruITvNdr5zS8lde7ZSn1nGzvf26zH
GZyyRcuyW3EAK/kCds5BBUC6Z9eODx0mYHd65sog2hoLFEasyN/7pf24VlQNwmUakvnG6YQONgzI
drQNNLEjtfi7AIFUEjv3CraeIKugAYjMOuwQTBxkqe8aENBZ+Esj38YeW1HvnTs2bQntkYN24+Jy
x4JOGaYOSJmk24czn7+xV0EsJSfZwLZEXeaTvLq99zTq48Kd8t8OfULXXdv8VPknj2rhod3N1OxE
OiSItyB5elVpVFDyzQzTE6yr0sRXqL6aejjJxtSXk0+tB0EwsvicoeYD6w+jYDNfNYiT6pziW0hy
FLK4qDx0exizLOcXE/QM4a6ndL1Q/hMmWM8GYP/B8lQD28FB7OA5JrU8zg/ZiM/K+IR9T8Zr/omK
ZQyeqJtsmtgcWW/CdkeEGh1t4ifxnvn4GbDz5pkjF7HWSPVd+94x+YzpcCT8mPXLT0u0DOYyLsYn
Ebw1JLSRvDayCQf1axFXz7pbH3RhHfyRYzks7BuNfzsvRWofdKvGDLKFm0efbhHvTD2meHBgulP3
NiYxECQUIOaIUiB1+LiNCRzDg/5DdloQM6B/AG1ju/2e9jrRKQX0TeJQBeOw5jgPZ0/nk+LNCIgO
T3dw3zCRoiuerNojCmnWrxayjUKSLAAIE/JDvYAmIArW2gBd8TgBZ1h7fUx71Knpl5lyq9BABxHq
dViGV25OUZQ8aeMt43nUvOdJv7LQkO6HP4vjh8HUTGZ1uFCYxCba/GktwnuHLYBVCifCbAwhLD9y
f6QuPTR0NLlHtuTc3Fhqb3IzfOV0u0qE68PXkGQvcNUrC1sXrMsDcYCrpJ2PEuHxAKsD4gvjhYWB
8zyfzyMXvGMhWYC/BuoAUgw4yhU2bxclCNgK2p8CVmKXwABYro2IbJn4PFiXnKmWCl2dgdYq9wHm
GI1GWNRIdhkf+474AxxHdmR+t053n9x876VUSDoiGZgwFrQ4I+pvpVKhuicdujElmiNz1gl3cG2Z
5N7W3ZH6qZNzz3BBG4JFY6I22L9WkI8ZRtTg3wl4k3xB6Ytdtk54TLIEs/VHGySvbgIdiXQuKG78
jk85S2JXcb0jIg7Ec0Wq0SwJecrYvONUkTaLjKID8CHierAyODiihuxiTxYp6cR/K0nyvJVIV9KJ
Ic7hckQ4sk8hPevKv8n2r8RHrDunEcmew1nnau5GUdtG1uxcWJQBJ8tQlkd9kbrTZ9t9ka+5THp/
qZvJRXak55NC3aDj6jGmVAlBr4TLP+o6WaolcUI+8VZkXqXhJVXaVFCHtp6VeqrS0KUDBkx8uPcQ
I0xJBV2CPC3cA6XoqFpNeSndN4MHuDXgOkYPmIb4qMykSy2eLhzoOaHWahxzkGeBkyhf4ohSWAl0
muxlzD7ieC1mUhOLamXp7iOYwYw7lexc1NsOetqm4Ivv/KV4itRNjSZhUcXBErGsAnlCK9z2WbGi
mQmiW1wdMRxxLz7gGz2n/NhxIsDX4X4LsKsgBUkatIMzrRQnCZ2VtPZyrJ8deQ2jfzAPl+WDRA+V
F7eQgnP+AqWsd5w3PYbVuSngyUDezwcPYKuaKCYUOCH35zBTjwTVN56C4i1E+aQeiiqnuYcsnTLf
oTlGA1VjF9eJg1baT8BRogKa3iLgCm4QzKd0gLEQh4wGKxRGRZ6fnZGQKNKU+5mZsCdoIKPussRC
WbERVuPWJ+5wGB9nBA1bry7ACidUKKc8gMvwuiWrq0+eH4pTYR7j+phEhDgRaAnX9q2smcNboP9F
xS1hH7RgSwpt0Y+C7NCw2o8W5U8qRX6hV6RG0a1i4FnAWZW49xrLQbNkUpjptsj2XkNuSMJ0Kmfc
SQst+bWYGfSp+ak7jm98vJNTvhY0RM8ozrxlQutaMiOoDi5hRM/DDMiQDIjw+0cddqk1P2OSotT3
UM5th+7/ZpAkN2QLM0rYbO03QVg0D/25nevf3u+WiXdJiCJN9fHQFeFOyZfpOlgZvGoNllhDL8f7
nhmEhI3PmnulTwc10medWcbWm5m6cGYwCnQTl/HccD2QfVFwIwAHIC9cF0+8n5H7lbbOuo4IzxgI
PEunDwzJwNLGShfa2q8RDEX7DFh0nF7J+yXaHmUPDxmd0MiMgfn8+VGvgBH88TMKwB2ow9TiZEGH
3Kqs6m0xcIkPzjcx+zQo02CPedJBmcbmz+G1m8ANkGi4YC6Dh82HL2Udtk+hx7QVrRTE41BECnqT
Z8DdpNqSy5CH3xVfDESxlEEMM1nbmzLGoF6RoY+cSbi7XHSrtNure62yq72B6JneErwvW53Bn7bd
zsheWvMfiKm2I6PjqENkj96yuSmQ0rDQdTAG2p8Y2sX454cvGFRFexGjzyF8YpCp0bxqzLct3xe+
BOxA7AnF+DzK4Z1TTfLAIemkeOnu5pxxt9kjq4OGHE4N4F0XNCM3r/rAq2T89JxPo0E4qkf+w5Bo
h5qwB5t8mEmcFQit1OS8ipTuzwDF1mDd5wCJw/zi4Uumur6L3jrHelZY6uR8U9X0Kht94RrXgjpP
XpYFou/1p0B+xRzwNRF+pSBOh+JVk01GXfvqHBwyMHAPnaAaxiriWybx6xTNIcrsD33Ul+NwLbQr
3xItxSwX7tWHxmmX2yeGUwTdAX+9HYUHSCPPY7TubHNFrSbJEV72mOsq8r6Drs1dwGfeOP4XvWw2
6pX+eyUVyTjJKxRMNuxsGsV5zCEJCs1f85QL34bin44UraXlVv0LfCcxSVhyZNsLtgSAMKRRvPim
HKnazh2Gk250301yHNqVYR6J4l3oeyPy1k0S8JXje91Hq2R4CB+1dFjHcpHlYteUn50dfqbDlWKw
GpG3pq2rDO7e+/UckvOTXTK9qxuvfAxJ153mw2y0q0o+SeNetas47j4tFJ8ohhb8yStoNVfIZ06d
IalAHIh2Sy1iySJrbexNhQpL+S5XIkOVtLaafZ2858jJHZ+W7N7ZRuTEeGMF/9Se5v2Ily4tn1xx
6ST2Br1dTREit85+keTrhum2IwaqzE6u2e4psrgF0Jcmd5U+Y0Vy5rWLako3kVaqB0XbTSYesMe6
pITT31XBJW7MC7r+lGOZ7rARFnRgSsC0Ive+f2wCkt8C52Ci6Z4UNpzu4rLaug4xlRoRgTzVQg7r
1uv32szfz34JIK3p5B/jh6AntDfurvet16QuFwh5uediukqnSWkxggeSE5hEsUlAdfqcEDoSqrmH
DNwMaXiFDKvZF2tn5bHc88dzkB4LdCsOdHNjvXpMCz2SMk2a8EJb9ZfXA8lb061DGFL0GHNJNvcj
8OHfKFi0HtZGWr4JQ+E1kvQBIWq5FFGCgNniXvsnvCq1cfGSgmQvIOC0HDZurC9Fb/5oMdZx4x4g
9aT98SH1/0oaSe69f+9iIlDpCyXNZO6oBdpMDVk/1E/Cx1kn0WwzGklCcVc/SW1dAbABeC0gn1G+
eS0moH7jdG8zJiIUQlxM+dJqquXULkwGH9THyoZC8xM9eHuPm8gcg73TdJuhT1cSKiQt+qWbkiOU
NDyOu0blKzxluHUBVpXAzcJrX+tvCer4WsEZobey8nCnm5K4lG6t7dj0qKNZEhvyFMLR2rl1GEGR
s/LbqRBCxZ9VJYaFNu/FxNTRFp+KLYvjmkfyM+2DbYeDJne6ZzeqFWd4nPA4R6OF1ZG0KeWHQ3kR
pNq3+rYXbvlqm+2lmZkkiVsjJULJ9V1c50VHOjly8IiC4EoCsMgA9SAT3leXeNDsMbM9VmOUythS
cWkF7XeYR2Q+3A0EvrzVGeVT+IUz/OI7POQqUkAtoFD5OfqLwv6HjTQRvRT9GnhNQWotWSJg79aO
k5tbINQE0PpzHtGYI2/za+2+KX18MwXXhVaGTzOcj6mviEt4Kzp2u67bB63VL+c5PBahvRwSkBqb
yDI+bcYiEMTKJDca2ozK9OWsVc+1Q91hSTgHoFf0M1Heh0+LIZRDYDIvWpOj+CJYkWCoMS1/Wl9/
qjreIg/xEK703rB2WbZOh/IztK33vIBSFYSycHGF7coziRx0iZ7uyYZlsEY/3wRXo3cZEhikpNwN
afHc9PnW7LMX3bZ2VAFDWN2ps3qJp/4d0Hppxd6aAlcEpfaiISy8gIi3q27VolS3jW9XLpmcwtLY
1Ja/7SL8BJKBFjmTYLdHtvmvrJksLYKeCnonriWkWpdJJGKbvt1p5r5jeRLptUGFUTABDDprBfoo
Pr8ObDFUNA6hO/pb+TP5/lYLHucCKwdPHI8qH7+PxMkG/E+nZG1tcqT0bVujq7i1afrh4+UtME76
3ofmmqi4uO5Lu/6caKTVHIYzu7Ai9HfDAXDx7E7O60yH+G+M80jJsUlkeEBqc8Ugvp98wlJyHP/D
57OFxI2rjr0j8a8N/Kcfrxvuef0eaM6hKtepRUmwcXXINRakxU9jvCsKahvKtzYnMK2tFtmwwg5a
5/lH3fbv6AYG8y2yJIM/bGz1CsJtevIyTu1O5Ab4FfxKmZ+6sEVCQeIhYiWuc2HrSNskwsRuPSYf
w5ieJd2+mm4cbdafBvNryscu0P8TYWbKpTdeir8i/Bo0TpATn0DxyD+2ZNpDpo4btdTbcIdIRfT7
iKMH0BfDexyQ3ZaR/wt2pM8CB58HdN8/8gVhX9vooEedYk3pRx75vmiUzereec6pyt50IRGQDgXB
WsSVeajYeVNbu1r+Gct357NQgy4/mBNqTlPcigCyKn9UC7Yk5Xhc9+k9bfr1NNOPq+OQ2UQd7iI/
OzkK9q42o+khr3323Imal13reae+RVXzAmRsOfA27MupCCi/faeGg5vV2CbiYKncVgRYAxJTq0qW
ERpf8qsQq+Xb3se5J5ydga7MLI9oguOqJ/ziGwM6BF+8INDLBGyIhlvdO9cxXiqogNFHRy1mosCE
nin7+dUwsrVFjXuk0bMNmaAzQNcGpgTkLyBsmVxO3d3lb2A89bq3AmlpjZao6bKXfuhYeFYVChUe
mLQ8D2H1NIX6xSUuHkpDg6GX4gnvfDePy7SdsHwXW1uHAUlscYlFsor5trfxLWCssUtzFeQklZvF
tpcuageucZLka34HDMRcBWFBsJRAnax/8LXpu/pkgd6VGLccfWM4hNTggcAFJuWyDKn243oLA2Vp
rTWGJQuykLKTGuq0EhtNBCeNf0HBszDBggi02EOaNgQNjJsRMKta2cMJqhB3LxHL9zGCpRF3oZJa
5AdoGGRaDYSXs8Um2V+LPGtOGOkZsWhf89hEuxNOwhBcCXSW97Lg+XaemyHmUZlXrbiWP255Aqxh
Snmy5np1TMj6Mglabl3vA7uG5/srbahxVTwLKqj9/5F0HsuNY8kafiJEwJstCQIk6ERKlNsgpJYE
7z2efr5Ts7i3e6qrSiRwTGb+LiFh8qkzVJizuF1o//6bjjMP+PNIBpH48iOum3JyFKNaTqN2Lxdf
/Mx6qLCKxGZCGX66/IvMg3J6SATKhfinclHLIeCqPPlxZF96bb4lKzCvnLo6Nbjoq2cjyLXDVABE
fEu68US9lTLq+ycvVqS7JK9bWba8rgUMlyO4BKmnY+cRSb5pccaWWe7Vxd/E9Z51H8s83RnlvFYl
qD3pchD8Uti2I3uO+JUpeqomHFNpnRsKsShIourG+M1Mj0WrBBQfQxfdY9P4NlTUHQ3CoJpl1RYG
8zyjsRCQpifLqIHEK0ASacee/NSqnFw6ES16RwMrZgcSAwHmKSOZxhmyp4zCg4wtmpFvran5cs5h
LhZP+MU51lH4/yxZTbFVwbsF92AbiX9aoIXwic4DvILcuGjzi00mEUSkySKZ+mGu39bg7PD3qXhA
alLvmqp8TzAwcNLXsdD+E9waM/mA9QSg0xf/2Yt6m88DYJrObhO6rMWquL7iyB2wbhbwS8OZx4G2
+Cxkjr6m/B7j5qAaHNzdW7JizsZfliRXTYLhIVdEKli//FLHsId/8IfSerwLDAFK86VrH4xbYVMp
l6ThKBWWM/V8NyE8UYdOtFRLfiyMEQ1/dpCtQtvZ+qWdcX2spFOVGd7aPIuQIXnlxTCcm8ovZgAq
cE09AfPM19EiqQHZtQY0NWPNniKO73Swib9y+KOIbLtpqxKOzs17ECfZKJeezO0K0xgRT77eJamB
PQ99gU2vYRw41CBebXVRIagmWhyEi/k1SOlJYstVJQ5DuLEy05LK0jUHsulgEZoK1KmxCTSsdDKj
9RU4AHFSQciBnQi1qNZ8tSSQPF0QC/9NVvHvwmaqJppQEX82Jawc+kMbfKwQYIJElAvQpg6/Slab
YI6jgzFR4ZT1+GUy3LI4RBPqRKmW3Yxrqks+qFIjjCRFm875O8Hx03GIJj9Y/wPhpiuHqyRQNTGC
nPqGYTTdasugimSEakZeC9+VanpJSBt+OL8haIwyYSw032jjYR0TRkaUOgdHg0rpVxz69QB/w64H
tAgzaINyKqzx4Jgx48AIT2FGatUK9apsH3apIPhJ4w6hsLXJED7oiCCAaMCKqn7cFfXqCSIbAxuH
oTo/EERDUNxn63dWm8dkPalThgMAE6QDkzS0k5Cohkg/czeKx1uZ4MAk1BktO3Jhhh+XrpPrblTv
NfxYGI/L1acQyjF5o4ECPBLaYXsThjcMw/4Rfbv+xrFulNZe5NvN0dVKmsDRtF2fBHyFqsh9vUZW
ReOLkQweT5LL/LiDa0z7utWR1ocVqL4VrqjL5HE3YWBhkT9uWMlBXwYv4W7m8UfKB8DrDgkJ9lzj
wzYQS5rpuyr89sF9GEDW6rSdUJA5ZL+bIfwMBb2qivvE/LEM4TEr5F0WYSfEoF2DtUEhTZfFZvr/
OMh4mCP2B00vitPp0TGT66clMKOByFr4dS9cmWL9EvNWRJ9Cgbhq8UuW6NdIvcwtbRLjL3xfwlpz
5Yq8surcRXCwrQgjEz0/MP5CPhPFX844Xkw+NnaXCf5SWNcl6KQZmM2oHOIEcmHEkDER39y6OYW5
HxhcLwrYwb/REtHegxH77MySTVAXjJn4MqTIAl9SKlv6QSr+ZvxxymVnj4a8M9Sh8+7gMQHWePB6
UzT02uiNtLKo14ydYchP+N7F0fCSdhG8uxxrvt8OW0un+oxVwbUSkgCmHNJs4kkUn8Vvq5BqicNv
lYpPs7hnw1k9ZIt0pl9wOPzsYTwxKiMpoYAsNXrUJt0Yc08+ktlyKX46yLI0/UV0VKLB05hCzStM
TBxRuER94tIfuDjBokiR96kWKaUI4eK/nHGt1ROyh+bCWS3Maj67FdFn7oNLUfO/ORheSWN4bPmP
k0k41ITdBLxqyyFJj7FqXuH0RtCFXO9GqV1ZrhJ6ZbWC/Du+jxC78yl5k00mV8OAOclkfRdh60Uh
pAuWpYagxRQNtIlfFDlVLa3gxFklE5qz5uM9zS0XjCSYSuccKsd6QPXonBw4kx3vt5DxBsD/hGmR
7Uocq40q/UW8z6TTvvEM2Dj6uuub7HnVBXG6IXTPOpthici+PRJFxdg7OoncJMmHObsZSC4Y198u
x4Wev3BdqLZYoP4gZZ9VxzRS6sPbuuYPJ9R2WWNeOEVKKGaOXbt2rUI44Hqmjk7qv3QRQ//f0v5V
OWDSotUhsOEXUs73hUXZoakvCXDSEYVKdSAvhBoFuoIdh6khcE/OML9IMIKjbeWx63Rv1FSQo9jB
ONYr/S8nNZZ3EOFbOIoMpdkiPhTHbGpELQfhG+LtNs/LA3egJalXmwhIHY0JJD+mubCZi/ZRYHUw
q9wofIYixlc0hwqgeqHoUXss1uAZO+QYUwcOy+gp4fsaHh09yABUJ8vgXLtM6i+ZxDkm9qFOFbdF
stXRU9uIRpb4SUypy7gF/dH9ksmapSfQKC8qg2Nx55oF6xoudV3iWKOIIc4MUVupdp0TU2vh5PgQ
YyLsIlxbiY863XwloTMFi5zLaG8D+mrWh9rZP6ICpexbmVrG7WlN0sMyq/DGHzKEWJOuSQt9HRkC
05lKV78pZB2wprlm/qQpOxUddZ/ErnicDh8zZb7aA4d1mopaHM7JNED5gmHPFEEqdx0A6qLQOwtX
IMN8FXapwiZw5rSjbK/7Z024nggbUMtt7cjjX4VYSEvR/QhilNv95d077zNbsfquaAEVZXybl//y
/GaY6vFfRRe2Z0pIARCmBHpRjuMtdAjjYKonCqEPhlDi48b8XxX9KmYgQRgKc4aANZPUB0uA00E2
nvrZOkehgwNFwC+P811LFLDOcJ8UohGj0FxSGRwYHMh6FDNpMZXjmeZj6n0BLonPPcREzna8MVTb
a+Ry4CKYRuyCSgj+D0KVscA0mIRLCWHWor2WsL+iEnpK1yCpa5E+zvl5AMmJMElXA6eU39Q+ZB7e
7ioMqRSF0JjWYJLnbFdQHlaVEA3k8NJXcgBzboBu5reZmHjDFUrs1ptydVPXV2E1mOFTyBcxXat6
KxRh31NAzjygZXAMWhXpTtF85EEuw6765Ssu1kyQiELQMl0TgJDZ5YG8gtfm/iQdc8Ukz3wOQvAQ
MV4TY7aEskdbqkNXvvfk1XB1i6te0B4Iit+KSsVGiITt9djCcsGga5RRy2L8xMCEUniAaUTZhW8d
M+dFkFmyXyjoyXAzV2h3+InjGjKbuG7lhosJn9vgBFJkzU1rxz0KQY1tPFfrSa+VM7q1vXgVoszX
cu1hRNYdgwfICM0J7hH+X+VDlhW0Iuy79neB7yTEY+0vP9PIcOMi437+xV5Q3Ll1fFtoAkVdvyyQ
/5h7Rg/o7DwJqjeY3zNGpg28VvGhp3H6gjguTGWmUTpRboi4vlHDn1rzYklB0vApBG6wJcQU0RIe
dCtnwDTvhSmH9IdgXa+qoIL2nwo1MTPkufKj8mGWEFU5qdLfRtc/hJNCNfyhFgCQQAufvgKEwjen
CGMRFxirM2fgl0xxqYIjVLu10PzQFpv1MQ40SjGs8vhScJ/lnIhtFeH2ZG+HGafM9NWFyIoJ4wNS
i1r+La12inDP/GoMw5MlYKGM6XAXzDmkBwhhOhb+60J6e9s9lbRAHWcV5YPQGMxTdsmMq6Dbc+pV
xgFpRjW+8g4EkVeT4AjW11kUUaWqnBROLA2m2ArWRSExVfTKlMRUeJjqcnfG+PT/4/MUiFNNrHrM
ej0lbbkZJXSGzH4Huv0Vf1nDYLqjH3rzJo7TkjkBBnjlc2un6P+MQOF5xIJaZ8gfrdr8TarqV1X4
MtTA6Ku20xXkh6IUi29dToSFA/6E3RSfjIuqKhj6GLgsMFxqJ7+04u3SdPhGm96gndsSQKb6BVsq
deuaZnerY6wbvbbSS8ijUSD8JoyBF0xyk1c0PpAtEDToFRzQcGeylRD7beihcd7g6oG9EFLzg8Xx
agZft/aJIt3q4mkGhM0puufFPCuG8x05LPJzDsVuA2N2m2M33BO2aRluX/SAZOQCZzK38nQre+o7
t1umrQHKDJZnWre8h9oVG8Lo1fKXwe+immTCO4uU/CJWODL0CC/hyPSN2viSEJs0TnMhsFWqYKnF
2ygG4hNLMhUp4yhKeFJth7I2yQ+9UJW1fK7Kad0/mMCu+Lz4xPxK2PJwSzYMaPsk/G4HYfdid7t8
cBjusiahNHHDjslwWMQgIf6IexrvNiFLh3j79T9FjDPlVEASoBdqGv3USn+ZM4Jcqq8cpDxZucax
oWnaB+WhWFf1xwD400MWMThGcTuTsGdkrEN6/dnS322n34bJK5R1O2le5qFxZzw7QgMnmIYxpSj/
u1s03ySrOsyQ0rBAgBFmEFKns2JjuHjnWGX041QL8Q55GKDz8AbbusZR81Zr7WFRZ8Q12KhknqWp
25G5sTTpaOP9CZ2fUzypjGBhA0C2oynloSX06GHnMiWi8sqZ9IEXDDspad+lRb3rlvKcZZC7VR0j
UB2sfJRmyMqNa6qMuNmuHQAdOqj/plbZ9Xn40hoOVk7OtsZag/v7tcfYhXDAqPGdDKFHbmBBODLl
3ZO2QXsMkgX9pgsKFVY5NYZa1AdHkGa+oDugkCX3a5R29t+Y3idz3FSAK4aCuCeEygcOsquSkGvG
S5rXSD1bGCytkRy0/VGNuGmuNRd+AXA08bh1WGV/MchtH5FXC8ult+/qOW9vMIb4DUsHFQYGYlj3
bw153s6hVX1nXgMZkqOsiLkm5wspi910Tunscf3wjHkK0m7akwZ6KjgHcvyze3oDuTdPI6dzsSbf
jsROGOYWHjUpL1n1nUk4A6QagVjR9N7L83kZkx0XQolUjPpwT9NKN6Chc5xQ1hTRaekjBu3dsWku
5optQPGf2qw7FeWn1Nrv4iCwPgdGA4ah4N/IDTwTvM5C3dukCHC4W+SXh4C/ToE1T/0aC8vY5WvM
D9kAyVu+2P9qfaRp2O9MTGqXXW9wNIpx91SnPhYkQrkwRLm3Du9YK4nVE5YoHp0NQzGNmNjcsr06
WZ4k46zG0lEbrHOIx8bY7ZU4J6urqZ4j9Rjqhl9Nx7bjz9fcpQxU8BEcLII9kXkIGm7fokdc0Lan
zuJP8XAcOu3GuFWMIav4KuFjT6dDrQPCi2c+WjlQ1+jxUAvCXFG4TSrStcFvO0zWJSUwtfFCaYm0
1/y2ndNwdyZyzQ2gobhD/IwpZYQs7zqycQXdNYXC0kD37XPZy6OLvOQARPa1QG3BD1caB9mD6s85
zRzj6fi/+7ssq5gLoACOg6RG1D6fhJ6/T+VgGeo/ZyT8ueveKwl5saBVUQjqXYzVL86AotYc/Xky
vaXvTpo9klVxSOh5ha2CSJEFw//sinnbL+oxUkE39cXFw/Gjw8LDgqhS2b/2fgAFHNEgt2WA2tFg
+QqOX51p3qC+WjMM6/Ye5dqzYxUHIRmqWC2tRHHLFGZ2XooOjhjTRyy5joJSJwrodQhvifJraAx8
YxSh0q8CkbH/C2EelHAWbPXN7OmoS0d+1q3s2JtBjc2adZGGV3NAjL/rK3e+NacI9BMzza2xK68R
M5uj3AWDb2JWtklPDnRHSNSv2j7hjQ+3FNdq66XM3q3dRA78uM/ITCetaHQx+hsY8WCgCrrhAqnS
9PdQlbqN7tKwVpmnoe7pXDI+yicirVGV4masj8+d8rx8WLvkYCd3Iw+AyRYiA5jKuZgQgQehUnDw
zAigG+s17hWswE14EOpnOCcd9PKDo94UVIYHWGlH+0/+azA5HPxBOaShv75kvn2VfPaxFuhuh/ml
vInORnsUGJC0t6MghnrgOiS1MhLHQBHz4fi1/IsveNrAs4cKud7b7p4caLeAwOr90ruoTSuWANFW
ZPJUSCB28WWMb9jlRgR8EsxDS4Y7h7s8lVbQ2mi2N01zbPBNV15qZlhwOoYNtigdpFvQjNCvtSdo
NDLZkobLa2CueO0Q50G+lvd2H6zqB5wCIksZuejMDba1s2sfyTWbPOUXANb04uhKFKc0I0JCamZK
fjSinPnABw03XT4r1p7w8T5b5aK/kgKENAWv25Lh4ZX4YC17wWKCQFOUIsVtIqB4k12iCxMrYqpK
T/8stS2c6GwPc4LPVtUnvjdvG3F4JgUrz9U+4FSiZQCEVJ4b8HdtM+415rYrA/ybhL5I94QhKWc8
mlOkAxahfbCxYvydybSmyHMhJ5UXKE5QYmiumoOWv5GdWWCOQzYd68qq3/QXvXEzY6u78Te+RiTA
seicO3yUdD6F/UfZ+FiAiPAjoVWh/vS6iXrMZ2pkJpBlGAThX0ltvjfHmwNLYaQtc9lzSr2LQWn3
NdMUIHOKscht3rVj/jH42NJNEsTxzQS/3c1u/ZuO1nMPpQJRJQ2qF9PFM85imX+2h/SDap4iKAcX
OSI4Uz96HL2vw3+wBDBu/NR/Mj8K5A/wF1RliBUoVBPV4+kB/vDjJ+axGLy4hb3v2rMjQcOBTOGZ
4bb6noeN8qHhLQloP1FL7Rifyuq+5NT65vIYRYzN9Kx6NTuZFUpeFD8lnPzKfjUPbP6+3EMOkGgJ
xxcIIqONcAx85EWCQYraAe0+LxJEhn45Js1x+C8tXAXjQE+5F0G0n1tX9O/e+sKnhQvUMXL6chTx
i/DPjuEhxSCfsoTIRm7QgDZO2wvKQLHFG+9F7BdYKrr4LTxMVjuc2fIDRSoLsMHa4YsHLVF9aAc+
g0amgGCLeCvOIXxXP6k8Q9nhp9Fq17D0wmRn7Gr7ufwDhCmzvaEE2HXBljHJ2uKydJkLreZGC9ix
4U95dYBPeXqFFwYqT2f5wN9++tAMCNvbZbopIJjHNMSY0WPfJMMH61sguepRO5Y/I8MVJbDRizGq
p/zBntJ0SVb3o1vaIS46FiQuJ5A70S09Nyc9DPRl9LFoysR5YxpPUXaZKzh82B97SbRPx0uZeNY3
IyvAgqOWUE/gQ/u+xK9j/Vxod1ygLDCJkHitvLs0kCDnJ9iF5eIan4p1aREcVAxln6LliZKy8+T5
sgITkyfLFJZvxmrLYWy79NQ6LBTw7h0WpcCF+c62fCaPekW3fGfA7pxhPkT6rpVvxfKUz9dQuimi
YcYXTLtH09uk3SXrWR6f+f81aT146gyPyb7SD0I4SE6V9QjHt7p6TZUX5pWoJYl/BPzCoQSS2fDg
QyARntxhxa+F2x7FwSOTaB7x0B5GMj5eCXXDMYeDarW497bobrhK2OcLW3436U+Z+pwV9xXUSXM1
9PXmzWaFLTscM8hvDnHYTykBg5lqllDpNQ3GPy3gUutO3CPWrjgX95HaJvJDv8lcZ3hNKsa/7838
HlsfsC9qHgfv9xnuFOBnqfu2uYvUN5UTWfZ4Yrl04i4ad/Yze9PojnSMANFiN6cqgsiNdqziwK48
RtSW8sB+KAFGWb4T31IPxE6gvVVT8bspxcIDGxMThh/N62S8Kl2hujom59VvOAx11/KM94NfcAAq
/oYOh8IEO5swvLZf4P5a0HntNxubvynDYiPGAtGXcUDgwqU/wdb1+tuoXlsdetZ46Krl1tKDvvaT
1J+PHWjHWXE8kEEVxrZE7Iqb3AriP8gxPsB2w880yr7VTHY5TBfyWxsqIly8o6uhfebDbyWJUzay
X3vly+/moEs59dfpBzeibPXx1EJeyJ2i/paON+75meznDlc/H49usF7mvpy4Th3Eb/SG1TslXrvH
46CnrUee/LYCiZNMMSCk3dS7mhOw2pgvtnTg6NfKvVl60Rl3ycX9z8AY9cFPn56K96E9jH/E3hN7
EWPrg8Yk3Nswisng2hh7WJSvtPw45b0UhCnXZ+oORowloQY47+2VYLL2FBmKP+LCgAXd6tbZFnX7
NyY75VV5mXDJQViLpZIX7Sk7kr1x5OwymX7ux/5Yj2Dx3oLSScESPEjKr/Alzm7lGyJAPhA2fBLO
UBflnr9JML9CRpxwhPYN5t6QC15Z6dHwkfiG/jmW+8r5i03o7Zu+Clait5C/NZsX7dZgjxT/0vmP
3RbH/SjZqD9wfe2fBWY/DMx9/MZ3Y2tmiuucGdyig8WzS/Ei6QDOwINd9jxKvHXkd+Qm3LkYIEHb
ORs7JKkIEbHEfHQl/k9bedgN+VZ/geW9idQNk/Tc9gBoB/EW0TueNdakhiOJgngaitf2ygkC2uWA
MZFQRAgEXs6A3Ls+MOQgIwpbOqH5AAeCUsmQgIqukixG0fQ1pxkNhrglufzwkYKWkhv+XO3nY5P+
NxMbr2ztcQ8NDTciR9lxHmfpK6kExhN07dDAymaPCW/qTYDtbEMKkRvnR/7HRZY6XvRZ4Dlnb9IP
iplzeLB1FyflxE3fIU2XH9Z1Qtr70tP4bVYizKAlc5cxNp32VIclaNhsXMG6+an2ky3tZfbMEqSM
NAEdvsuf9mBd25mN6hG50xsXYqe36qU/lMNORuMFYREjPoEjJNkx19HSgRC4RrglfQLUHSf70r7B
6V8g6g8ut6KtHAfcnDYjEFW1L5aA2hRzVkrT4anfcy8VOGVnLmtiZr6OgMMrv0P7dcR38nvWkKMw
woElTBYSllouNDpa2ZRH/GaTWU7ddxh93K8RYUD8uwMc6P/K3Pq7H/AL33CEWIPH5W3MpwRjkF3N
saK71dmoaVN5I2Z5JwhPJoqldrn3c5PIOTf2hgkX0C0X/w8lMJ0elXmyqRn1f8kfnUeRt5CYqLj2
D+dfN1zBPMKAqC1pz44yqr3Ot9uOh8TnIzA/aXAt81nsQBz8USsg34sJUeWr3U1l5CtfKAbbr4/4
Un6vmwZd7t5qX3AOcXu2OYJSCCzgsM2GoV/BLPWD4NaWkRHzjW2o4vzNdvRhwxMut7zs08DcAd5Z
WHSDBRG6tuXadq5F5HNnTMauQG8Sn+MOMiJ67ScqoKMsnyX2ER1ea++xNlD6oLFddYsxT/MBt4bW
u37mqVUbIiLEO4IwuadDgGg0Mepm47vjKboszbPxI+bDtGzQBdWT8lMlVx0r4r/8A2wX83+W0cWs
Hutx8JMgYry0Kd94jH7x1Vmu/Vd+kBL0M9/5YsWJE2ANaH44Mb+HL9Aum5aUjE0sdn1L9zjFU1+d
ferbaG9duV+O+ods094Y2jVGX0qgUocHzL4i7Qj7B2ZKx1jba5/qRxTUmIEHeKDITNv38JHoAADq
MORSd4W968MXVleNRJSaZiRg7aNa3gf7lX8hZj4jjad6KHD50cr1VyV7N5Qvi854QN6AOlSDehnU
JIy/Qyx1cCGzEL8G5Zt5TX6UAD/fVPepqrhFQnMn/VIq6/tVBtHaQ6WQd2Xh1ywSkNlKXNH0AJx5
DYSry1A+BgU1GoF+uJRQY0O65LjFltfyJhYKnowE2H2N00n7DKMHGBjKirjCIuh1KR/lXor5HUd6
m/J7YRYHvT6kTuJwU4czwYMLxjVHbeEFn+vsFv50yeuUvMLpcNcq4EHr2Xeufq3RR1wj7rw4yldr
3Ub1iwtwSY/wCtLuyC9O2lsffYQ08vcMhyCC65DsHrgZ4yP7FalswRCDkGy0VtQ0YfzUzveRN0ZY
BrztF1t5E2pxEyYbHRPw0h63kbj/whVbQ7Cwi7/yV3qzOt5q7anuv/T6LOW7lrly6BFMkneofXd2
eEVqg76+fpmsQ9ESibnRXrGmmE+jRFDKJoT2ZQQjFXz1GL2eB4COBHOhFiJXhjtvrQ3voWQpMJ16
b1KO/fofhiqCymnCa6zqz7m/gJgNaIzJC7JgMktPTIRKAHQxnbYPcNIFsMsfgiSOWBLXSwa0MYos
CYf45NwxT5XkFwGRYK1YzATfvrVZUC1oVGoW5SdstC2zFnpS5CPtVqBgGYoaByvngkk81qSAkAsb
iH8DWUDvMtCJC6lccqlQy5avGXomRDvC82C002CiwhcIKughAiEBRkgMAcQ/Hjo2dBEEdSF8Txxn
C8aL7x/iIOxKYdeRN2uLJFhhWovZ6cIEQIcxKZyvQGUtPPB1+rUx27dDcgexEyI0OMR8N8Z0/Cxc
TTTZgvECdjGSBpwHXL/lAI9CiBAWfzC4avnpsw/QKOSrTCMM9CSkVkGHKbKtHrojijih6gS8wloF
OvBLjVYHc3pb/VzTD2o5wqDlV4BkvlKL4jl5lYaLknwUTNdL7gUH6hifVpaf/rPstzF84TE7xW+T
37nLoIlDfkQkKeZjKZNjSM0M2FYMWIHNbP7WgQZA6BsdrP6YjVv185DTh8se6Y+oz/rJchU42ap6
4xW05i3NiO8DM63U2u8yspgYhJXoNhpSDeRxzreNQ1wNpU9a/5X5ZdEPYwWv2lbOsNX8oTeobK2N
hmCGB6qBjs2ISWTi7aBi4SyUfuoFlPGENKOHM/zNAMvG6MBsIrMP0aQSHu8TR6UwvInWmkhf5xDT
kMM6U9k8cuc88lRHkkIT2SY+JmmmsI9DrzgW17yKsJ3gQASoqpUHJgmcWP/k90pxJneZaVnUYTE7
449p/wk5MneLAx0GC0p7wg/vIUXEIVGbsDhQLk7IU34ZlAIXAjgi/9IlhuJM8SJGH9JunD5NQ33K
uACWXN0J5FfOAQdpdukLdeIMS0f79/Wr1nmsxO4ozuXff7IPJS/XImhQK1zeok5qUWoERe/aeIlP
CrTAcJvDQtIaNFuQayjHBFE8ubFuGgpd9Sp8l83hZtPayV9ITS3qX8u6xaw+1qggDiL2Dwdkemi+
ovx1AbRaoTkmOzU8w02BucYbkBAJLanx2hJPuFoF8Bu7ZzYPfO9/0BwYFs9CsAhQOow8apbX0HR7
FA/oyHgbrhASk3jYSBPcfUh18VZFjjf+4fUiiK2knG3rZroI2l5H4Cl/Clm+L5I1BSIlKO3Qw8my
muFBF9UxEiRpeNQYH6E6ZEIkt1w5TtBM+iGGOdE7f2N5j9HYV+2zM8//TfF6jyBE1epINaYAyZhB
YUaeAjtDolLtK/1WkthizkJfRAVjl+fI6N04TTwg5ZSh7QwZDODhMlrDc40tjOCBKpCLmlX+L2PA
W0YqrvrwaGJzeBa6WF0FKYHOCLWZBwEIJ76dSDC1qPvqX5H3a2NHD0NvU8vJSTAEBRxe4dYt3Dks
xPRS5mf5w5qLd4uUrpp4uAjSmz0QXCybEM6TxC0LdTvwgWcgTgS9a4Yvdp3iZ0Xa+vvapl9TCmIT
2QMZBUDLC60Q4gO624Jg2Pxh9s1Tl7RvKHbfulg7RhCQJqk46oX1HsUnXmATYl2IwSZDb+koSVjo
ioStud3m5BqYPbwfjH9K1hMYoaARtK3mC0ukhDo4/K2wpszUCgdh6L/sNE0AvABmti37mqF4joXu
XKIWIB20tw+CQIcN0rTgkcGxruJiZHxasJZE3LCgP9h4kBv4b+AP/1kT1EYQjYsSZx+Xw9OKUrpa
oNqoIVbStylaL+pao9trCxhrWdBm05eJ7dwCkENXAaRjlvJB/3cBzYjAM7i5OWNGMimu1sBlULQo
9TpGM2N4c2LIn9WvDfcuTZNbKfLGbAHHTqGFzDtjIcBrgOfiVNFVhUqRc82W0acMjLqgpomhTY+m
7YnjRti7yAMVjnxLq/Kqlp5gCUEvEnT5lHoXiiS3rclmFg4CCpM4nG+K3iI/qHHLhxp+ZKagz5Gl
LO5jkWhQkQ2XO+2FUyghDka8jRrHVJwQvAxflhCEOsTamx0f0aplBpaaQsRKtnL3SLhtJrJdd+1c
PAv10T+DVbneonqHvzEQJQMojp9VX5xzQ94LkkRkLQfhZyQ1J5vfsfJgeDkUQqvCoJZPXsnlP9+p
Pin38YQaHvJIok9B8lxWX+hDEToBVYsVL3QEqgSincwADXiBoKkRWva+DX8aKfpu+d8FzZ2po/TN
XjQWVw/uxEbGSicz/yy5/lAZGlbTbiYEQ/DJRkU5GDyG1iQRxWYY3FVu2US/E3SVFoKYWFkFopWc
M6BxOp+wnjoZfK17rst3Pf2vlY46kvF6/LOho0iwXeGhkgssI/7g0o+pcMS6gdx4TUaKbuyklaZh
CqL5wnmkSf6EQ4D0agjEnd8o/NRRDKgQLDSrRQWpIozXAjYvfcYtrS1AIbAiY/Rk8HDh8sH1ZxN0
8I+1Zt8MYdQEzwwPAUO/jrDaxO/RZseHfjoX0Lpwm4X+gu5KvD/WT42IX1M1D6ZkSfhzNPfHeD47
TvoleMXM15dHAhGES9I5QNbpidIQJgpj8zsxWdDZYnbFQnBahg57xwxPOoYTapOAfmOtOd9kB2pe
eJggqiLI54+JkwmuhTjk+BSV+RAmQirQIOc+9R6lD8WapCmfmnpD9O5GRgmCTDraLZxL4Udg9J7d
Wp6gIAlnzgnikXAcMjSwac52lLLQrCNUuJJwZYbI8TQYvoFVu4rguRmsQ+aM6gZpPnZGFboojGMb
eLAL28uYM34R+tGaVg9iIlc0IsXToH8r2rIzjKdm4vzS3ibmVXUilEOvOTiKwzhcyhevy6X9PH7F
pv2SrKO/jqgwC/LBuh6aSVGgPiLlKzO3oxVRJ4fACdNZHwvc0ZyNPixnHNWgcEFZWyJ3yjzMI7BD
R8ADHgZrgdpHTogAFKZCoKMROTtSGH5poKStLBHkleBeKBdPziLfkI8ANhNZo8BgRU9QpeSeFI8Y
UDIRB3lMfMhbskzHggcwO5WX568GC7gY/vRCsZBZalswOx0PeUDmYjA+G+zjqV87tIJC1ULwUdji
ETjJJxHUbuemjeyy9QpOmQRZ/jxiM7zimU/Ws7GejJkvNgZp329b6tKGNYd1m2uWzEMZv0VFBANO
38XvfYpunZYdJ3gjbE7tcMwh9FNS23J3Ak8GYGDnZgRAmH3x3ON1D0mtvQuYV8fM0coZKK+/MxfT
CJvLmiJESvWTqFa0JNubXM9qfZ8lBiglRo0laZyI0YxDZhPmDtUsygEkQIhnSE51n/1IjLnXFncP
lL+4rexrYzpZ2L3klvw0Y3C3MhSrMWUWri6lMVPPhG4U/TfO6TPbJQK7gd1MtAstw6/SPUYNOd46
HMh7ADNXJrwUpG4HeY5TFUvSVHZ2SoOx6SLykaEcLgm3Tao+1VZ7oekAEw3XQA1fdIVrCMmKXwD+
5lX1uxa1kCVuzGri6uy6ndE95PW3hnlp6vNngaMzA9bhSXhHGUv13DNuS9cT5EdU8hhAqsgIMI4Q
EkjT6vEesboHtW4JrtCCB4rnZqjlpzqWP1VsHxeyGkuV9ig74Kh3U2JAzGx+aXBdszv8YzFzF5bM
WC1FFrwnnlvKM0OKo6QK40OM3SxiaODrpVS3fTZcaexEz5WDGkT0XbB6tqL/SZv8HL2MvLJaucnN
csIVR6RuolPYcifwUBmdw1udV1o6AXZJx1L9qOnd1/p/NJ3XbiPrcoWfqIHO4VbMWZREBd40NDNU
55z76c9X8jZg2Ac+GonsUH/VqhWitYjfNBIIu0QhMqDaxAndOChDNJ/xZ10Fb74WnwLb2Nca6GJG
YASuppE9/BWz4k79Hof2qMYzEPUc4muKD2E74k+hscCwKo8VNaq84LMeUM6b9atEJTr1v3j6zuI8
4OdR780VGvMYBgsa12FQPoS2KaWMSh79iwL7+ZdJyDFlOuqxoirU4vYxqC/RwBasqdOHOzknN+tf
ssY+mG2XPWEZEanHslEOltFdBhPriTTQtoYHEuuqW7UPiOygOfLGrRbZJ0kUUzS69BZGUzD+ycrm
pdOTQ9m6z2EuCM206ghc0UeKntH45wy7x0RP2O+0+LRVWCi811H0t8DfevQiUqWqdz3jrOIYbhLM
zRNM8Ztc+y4bfJdmPb3AziLFyS3PanNwEG8N6oyszr2V7ipoQnguNBP0aA15FMRiBJcwVRFvqv4l
DIcjndnOony0gfhSpmd7+ue1aJL0dJeDuYZNee66BJrScDPG6eLPCrQ/TqBR+cja3WB2Z7GEEIGK
NmSfSbTsNcwVWdBFkX1GSHeEw783+hG+vfm0GLgQFkJ0eBbjQi6n8DYz6q+ClNDNlxWUHQMHBL3U
V8m/BpCSUyqNJzxKMFxMoNxPJvp7SBPoeCqSRsSeVum1LUMeZpqmirGUXiL6aa+RbgE/3efB+rZb
erg0uCRdT5iWsqGBGyw0tLQLqbFWK32bGfmnGrc8XQziZUsmESDO5B36zj+HqLvErKfEPCOjsSaN
a8bix47i9YxBbG9iEGMquBLUCN28n07Qf/1Wdz6AMMbD9kjcZvyvPyb1/K6Uj6byD1rmLdyItqjw
DypO1EqT7GVoTllxtLG1tH1lG6CVmiPz18kmVl9TMoYsCoO05A0JHn0VHBzRfDDM9XRh5LbuGfO6
ZTaO66LCfsgYH/xPPw4LrVFP08guhwlCF9EFeRQGFzbQUDZ65sEm2yIuEQrZ6nubqdsxAdUrZ5KJ
yIn1WBEVLKqp9UUk2uuXykgvjq7hT1qdXcJixhbJqIG91ZC9qnG0Ivga8UWpvlXTVxBD+UpZkOBb
06J91dVyXQfvlU5qNA+EkxExNJDpafN8ZtCspls5MrcY9j0z453RY7Zc9hwd88Xyrb9qy5JHP4xb
FzKVHzZfVm3/S+Ny1fJiKIWHyNZ6EfjKhm8E97EVR0sz/T2FcI7w7Hd6q56g0RJ6JA7fBU+5/NNH
Fxh/AbUcJ+eOoeisuGDMmuU8HzRW/XUD78C+d/q5mrtVTNvSAiXqCj6GId7d2ouSz7gDjy95RIyg
Qj9eBM3VDqaP2mBSLd0SjFBfT06/Hqr2w5lIxdObmk0SWwxzG8GtVg0HzitmFcT2eJvEI2jXkjTP
2tjaHqLEHN+PDv8cVgcdaxVFdObShTpQMhPe4xZpinCykTeFRXaXGBNCbJVntQFeF2+OohhuQgJX
9GkFlOVgpqjrWEDmy5D6XsQWuqo7pNlRvSYEeYbkQ/IzO2km5Zy16F2FYSWZEfLr0t66hhikJXCu
yRDGxjxJ8P15FEjkxDwd4t2CqcYLvNemU/BixZvV0Z99QCmSo39hBVV9HQnGXtWZ6DbiTcqyim0g
QX/jKfnoUiLh4P2EjoEVefPr5dsXwPTMCFKw9HneuG32XIf4BnUrJzWgZuzaanwf6VXmAp/p4TFh
ZTppqGgSjA3M1n8u2u6euMNWGUHzomtt1EQxleE54cApjWDJ4jvlDatxK7LdF8P0j33Vvdi4ERcZ
s8KsHbymPGYI161yfssU56E53XIool0cYchJzor44sY0NyW2QzFYU6bTTOfNS5uaZy//UPry2mNu
hLQcELMgX8d23WOWxuDZCYSuDKimnFjhEMntEdrboFrCHDJAqFw+i29wVka7yK0OceqvwlrCrhGM
E9oGPbUF/UBV7BvacQim1yZmYOvHvRp+F4QtOfOpQZD7pOfiG9Hs++K9FbSsL5ZDC0um+2Ox5k3t
/G9meU+FY65sfHq8bt00rJ678kX1tV97v9Gud4VDIoMSXVqGuBwKhu6btzBoFxPXUct/ugbCeYY6
WojKDQR950lnTYpQ+GCq+ocCqVuspQo9X9YwTdp4FZusNwhvIiAT/9z2KnAZfWsoWCM02MnkqIKh
ZQJCOwgYG3ZQhGkJ5VUzH8DnHTLfTt1nWnmcc2AmX1uk+k+I3zCx3bUqsw6+tcmlcRe4gpy83N0W
A/hmOn6PnbeuqwIa9ognRfqhpdEOw0Z4KajaUpc2JY7wc2yNFlocb5qCQWWQfuN27Bn5avDowU28
+4q70ad7vMWeQpy35JMNgGk4yq8UXS5g/TzM7RENycZy638oAjaURaIWbNs+l2U3PcE/vOpF+jkI
TINcP2/o6MF9G1rPYE7ePE0JlyN+qj3ZQyH5Xi5590by7AO8hAXxy5N2ijR/WTT/LNJiRG3sdsD/
8WHKjVc/EnyRcAyjI2CkPpS694XzACMQQG1LfmkTbIboOQ2tH2fA+Uhj9Qo+kDl4xTevWR1i7Zac
IgfKMnzXkF1ERK6KVrY7deq+oTKvMXJ99VwTm9Vh6w90SMRhyL2Y++JCvNGzMis4ue1r4Gc6X48b
nHYQf+rk0rGbhIBbw13y90NA5zPfGOsjHTNSrOzquvkMZW+JDDowYXlSdyzff3KmjzYlY6lPX2YQ
PlZI6j+xGq87fPnK4FlGOSYokUKgpdgnA/IMhzcTOEAmvJzDXGd09ZHheXp/TOfwg7jBdWr9aPXb
jG9Qapmn0YpP9hT/mX0MnIH5bIv3XbU3EqAr/qe2/WoH5Qf2vu/yy3NQeiEM54NHBanXaRTQQJWi
dIWhx96gIQIF/ig/ksKodPBdRV6XcMjJBdBXCgeG4qnHaXT2ECBCpftreel3WNmHJG7/DJTniCX3
HLwXGK+iA15KGtaEZ41XkrSKRmDwDxkQnhzYSYLZGPJpeMZMKFqGZ4iBxN9cj6X/YWEcCIX7wsP9
ypbZ1+1TWriQ25aak+9SUmhnD8vZMbc2fVtc9I6fSfcVAc9VdE2wXqG8uEH1FpXKPo3URQVmHtKS
9gSujt1e3rkSWk0T+utgLyExoHoBZroNIdpWumIUrHv/Ioa6PirqkHax5egHqgX2MT4iNLHZewQ1
mmLAYBR6b6PJHowfjZiNYga9JN0VafCOUdhrFGoPaTOCvoXg8ewTiRl7PnZR9haRAkxS0U9D4sN6
2kIJJvxjagb2K4BGlUZkADDFcGroShQ0aWhcgUEOc1af2SGBZxqw6BFQNiK0HoClGpTgeM7kJzV+
Z9eppgcTa/YWLhtPLVg+yYsXoQ9HkM0tgFfeFpGIA4kQGgG3H0EaGgjwfbO5SX2Sz+UV4RdiTNif
TckEDDGkwnnBRBmD9+csO573Hv5YMbt7bFjswF5XAENt9N0G7Id4SI0Rkj1la/T1rakrd3Wc3qmN
0kPF43REOcTzwLai+oKlvhAhOfu3lg00FxhWP8sSTS3F454QCRH6ub12dBtr20WPQsN6KSsDJGvR
IS++7DG7mIp3UvPwxSU8KZzWVEae9x5dQ7eZcfzRq396Zm5RONXpunUD/qi5NXA/DJtq2Tl4tw/x
dWh/0LRLbvYY/zE5UVjTYpqD9xyRpJt8aO8jQsuKg1K8Xqb76JuEtOVnlggISoggQUuFEItzgowE
QLzfa5mz/tJxmobdc2ITsZj/VPm+qSVVkIN9gsw1AQ1huwJ13x/k2H36lS9Crx+S99n/AlOUdaug
gA4rnIIqwoG79GY8bGktIhpzrFb2GNlKie1GfNbYUALf1oX6Jo8SD4bOfIO1wdLKCOau+mNrPQA9
evye5e1HUxvr+LFzE8OcLGH3EE6YImNFOukY9AIAST0TrWJNHHITsyrKlGM4nZv5kjfQD2yiw+hd
nrDumZLhnDvf5Pwit9DH8RjTHMkCRaJq+mQzwskVSMtGPcC3xbdj25smhH4qgcTD8g07/IIxxBv6
G0vEpPzp2S2LoIPryqMmtHiuJqct/y0Go7JIladnYOM2shvm0w5kYTv33jZXkXmWFVJo4zYTnpFi
XceOYLFPK8/YCG9+r3uAQo66ya/Fzndl6idxcg27a8siv0DbYYAYIANEZB+RiIU+JiUtOaKId8a1
7iTqD38wGzMpkgu4q7hkSUVAsxD1EgoqC+LADddALSIJG3GWKJo7N7XFV0mUhgbELko/vl8srCs2
uz3RguZzWX7ow5sJkgD054wSAEY7zPYs89OvAqFgSxiCBHzR1NjaY/YKeoJ/dlLv+UncBkILWpdH
wdJmMEcDOIrcirLZsiQl+u5NuJnynMlmvUbOGAAeWUg22uEnganf7nmQkRzK99SaK9dKTq8amb2K
DyEQLU6mVhRtZFCu2m+5RXH8XcO+Flg6nttzkHknNrbWVK9XlrHB6YN3WSeFWJAYp36PYC7KroHf
hWPW/4tXzNDYcQvYxO1btkVd8eMjWJKC2WIVvnyPnDf1h880AHrq7V1CRabC2CDslt5F5EVxFly4
1rI1iZsCUcYvKj8of0diXLKwuMJejSpYm96PGhSbxr2l5PUYD+YtbkqslOf5gDOJk/wM1dWuluVI
RwgK6MZnCjHaJAW3A65Pnb60oMvs6sfSZqdnLOUQD4JIWQiwL9vW31eaywYMxj3kb5SOSbt0EuDd
MO2zmFPbiXuS1agZCU1FtmTiB3hotZLIU9FWwz9VZ7RWw5XfMeIfD/WTxS0sBCcGBZDMrqvtsgYw
PtEIUXVkOc8lrBSLQBLr97VtqkeFH59YXnHO4G/CccVXsNHETcsqeaejZcOPHZnPcDHf5JwQa1VF
ucXFgJk25yB7CKE7wCYQY/0QlzkxOm1sTuMB0/H01YXDHmI0CLeMhRzdg6w95IFQmHgl8hoFJfNd
sPY8/SICHI+P30CMT6JyT2ouSZ0eLuzaS8zGSXYpQAj0SRoTS7/gZrETAPGDUMI7hXvcwR3qw9DE
MghLZAGgwNqE6dcPz1r/89vNzeMRy6c6oO9EFlRjt4e/VyDeQfwu9vFcK+gmrChNziSX4TNZLYb0
Ggx7rz0GnHJPakbCAhdjxl1l2PT971Olszj0fEZOZPv8fm+4ofvtix/e3qD8dsHULLIeNSgI2xZn
D5ZBG0mq4wPwB4vsh3sjRZ41fYxfZfSuMKIOoHgGxoqzKjBwqF+jgKKeid8P79V+6uEXs1a1Qajj
/s421nvg15qlx28xpBd7Yz51Yf/D1XhEOsdzKRBYHwO1hcOyta81vThRH1JK8HhU7uBrGC7RIQH9
mCTZ4HnFdqE6CYGgwMWiIURDxI5oxGdCihziIC48wOyQ5HpBKPbR/ARKQp435RgjAOgiyLY2OqYc
ONQiQC9W8i2p1FwjXhKWV02m7ex8Iy1wePZh/SEq5ikcjBOVvMeK0nzXRDuuLBXx2GH2d68YcQwK
LT1asD30PPqCkt0GUMm0l3vw0IIvCD4tLEBDFYU/fAQNchw/ZSVXy/y26v5C0Crd6GaG8dl36klj
2x7wqlpCrIG+LCcCDRpIN38mDzf0jy4khNnlVqCcbFawWjTc7bSBP4tmAsDeZPDtKcGKIvLnS0+f
Kv1oBW/Ebn5yKH3lq56d5SyYHMT+exXAjmYzY6wC8gHoo9TQmPGleI+tQf53Yl75D+6IiS+yGs6U
3r/x7duWmR0fCiwhs9WYf9Nh8QqbNAuy8E2A2vj/cJbPuDaMKPf5L8UMVzLqCBbmzwp5qbGvAhni
ds0lV1U+dL7HzI2Or2KjqhGSqQGa8bEEdDrrCN00NJTYX+RYhuJ+u03BBVhHw3mKsV1w1HE1QgvA
PGoV0dfL9+wDlFel9iKZAzMojAflFLN2Hpz6AqkkhJEi/wI/S4GLGKbwUOHxFMk9b5DQsbAj4wNJ
X8kPylo2cHf8vIR98gp4UF+S7HuowWOGfB8EoNPEF+U9buDx3iRnuNZYcbTwnrl+TL/eyDvHDbQZ
eLPP3JOiWYLJ9oFPQBNbPH8JY4qbIDw2MXTATQ2fDoUVtXTzmTvxYsibBPyDL6rU85wnjg68Qu3a
RmcpoBTh4N4SPogd+RycabcR0PPHY25omYP4QrTAFzRim8v15tVhDyDbzgkRS6A/w4jjjaySu8kJ
CB1Oo3nl4CmKaUkvAsOOWCy9ITnt29E2evXmorAWL6xJfbYsWM6HnAcX0w2sRjCf40vxBXT3VFYJ
/cx3GggnjKfXyU8cEo31rMMdS+FIBLAO3LjdmLhdYXcn3zeC+Ta40Q5B+gKRKV/T5ZRqBWksl4LO
ugnarw+OMt6tEmfRENodDyqTwH7czuR9TA/8n9gAwG1pXTJHVxGtBY4byvzdwdqRuy0f0SEeZ8yo
FHxBGhqPy2OhpoIsFvDz1EMmH7EhkWZWHevDBG8jth/d2JEvdaR4SqcmjR7pXloPgaR/lX/vILcN
8MoRyseUImkipCOIfhpyZWSgIFqpwfZSGok+GP86SrzlK8pt56xvoRZQTT5iKkOBOJdeBV4S5d4m
UJhTmfAtUpfl8DZj9MQ84TyalDHKFjapJELyqcL50RoEmeFgJvBpe5+sa8OY4iaHXumefN58xgD5
hHHWbekAw+b3/Kc2/1dRaRSXKatFqdy8MQY2hgglCXdwfzCf8Hh2iERNf6SfpcrBTOSM5U/iJy/x
NdRXKTLSxUAwRIJHp0i8K17X1HYTDQeSPr25EVnO+UdVZ8RSGHs77U7vFHdXGXy5uRQGTkb8y5G3
Q7kCpHO8pVwiym9zxWzcw8fAZd+GwI93lmrjlOIbgaucFvQ3A1xd7sTvHUFrSR/M/fXEdKtuPxLn
Q4YemfPoROgp5aSgaaGLb2kdmGDo7wVpU1FZGVpwxPSGawBrgGO/iCqRadqZcnW8dl2QejIIeQnb
DFHgDg3KEVoeC+/nEH6lCOy1LNthBPTrUmYM0wL9PbHje9lDl3tDZ5Vsv9dYbwAPJCzmcAO1zas/
3NifT/VfrKx47mrMZPXUZ1JbtxWHyvRZ6heHP9pc2nCnFu/5fAafDBguC8i8vE18Ibw0kohGkz0+
T6ICpMDt16vxYv2KSKguEClrpG4h+ZZe2h48702vHQLo6436I41RjdXeGOh4NxebEsa/MmJGir+r
dHSVJuYbglgQ2O5LGjsKeDIBFjajhuCcU3+VKVEeVIsKmCOjgGWm1a8iqS9i6TWd4SEU3Iw+LAmU
t8Kqz9x9nsmgvTt/uc94rmOyip46Jy8Ci7ca8eZbGeL3t+pYUfJ+QMSgctFa0YExMvAoSpvPDjm4
s5elswImGUOoBHCODIsVcPejB0v7lRiyHQXEBtWnOlAylZ5UCHId7rQJnIiAGBRFDKhr58Sx5+hw
Sjf8GN1TDugtxYqjVEvnixxJcuM4Jg0j2yB4l0luJjdPWg8547o9sy3/ll9Io48R+yITQiR+Iqab
b/i8vBkWQM2kkRNtk81QrYUX0NoSNkyzE/n2ms5G+LC/URyJvo0ZOXg9JTSdi9AGqLcQthFKZJNZ
gR82pXR6s5w9BVBrdpb90gwvznrCg4lygUeLMARxuIMW9iT7D8sY8RW4MhWIj0qnTksaO2YLqpvl
3TpyyuRLVw6ExLN00SpMhpzX27IflHVxQeEPwbbiess0a/lfUsEtAFfObMWOTnQUFIqBpBEaZ1Cj
evqZK/2ZDz1ePfejqhH8JE/ctxkyPRwgOYOMPcIIjj78V/iOUjq0apMMYKHDUvJy8VvqJh4F/HT4
KJWG/QgvNBzgsL7YXUxyD3muJygilCMOo1/g3RihPnCABozT9H+d/wCqAUhXaNtQvai08MQo60GH
o+xVhnyKapWlW56IVEiTHJV4MGMK+qTjIUu54Md0TFXlRyXkYcaeFaoPIC6MMq5EwlJUDvFY/27R
EuI1TaMnAyxtLEeS352KxL7x9RIweEO/YVzLNfT5Fw6ZsvL4FtoW3EmG5Cz+5TozhaQ/KSatmsE6
NkXluGRm4n23S1bdjgz/+tMETaZ9lx7MD/BVyMktYPjd0N7BkRPan+wKhE3OCrs0fzJSNNpsDf7m
gMyRXbRwvPQcMcmUMjch/FavDuRl6VZlSuDTU7r5NWPErN1ivyZYAg9frVMAMEPj2IRMKMMWfZGl
PPPoY7zBSVnT0ncca+ZmTPZQe3kceDCY1ziCoFDIeZwLxaHRsT4RN6Gx3YjpZwVmS5qi9RVibAYh
M7WzDa0F80ur/olYgTrNbw/VmmCOFnA4ZO9AcGzJllNPTFVCsBqDaw/7aoDOBze4HYSucuIWkzmA
HxQu2HcOPK9EmVZ/ihnN77MzYr5YsB6KEQOGsOEBs3jA+b44OzylcJKYBzjRAWtmSAZGQO/L5jp8
N8FbuESczPS7tiV6BinOPe/bgLOCTMgyVWKWVOx5FnTnpiRYwXQn2sGCE6oYtoX5Sndm+zt5H3C9
SGjC4edSJKXzxScZQuHfiq20HIMA0RxqfIwuBLLUT9zX/3oamfI0hgueNioyohPwDcM6Gc0JOFCu
K9899L+kpO4KQ5iuV4AgDl8Ds5b0maghlqYTqKPGfDaQi4VJUmiwgKpurccZirtk2QoZiweZOsw7
z5/P8c/4HTXgZDd3HTE+V38micaz4MTOv7bxEHZCAhBIWMEoBs+X5O5gge5HbGPZQcroV3D/eH4U
LpyFXzYYk7YPw5FJkwcP7rwwtfm4hg1COGQLI79WHmgTUxJfTTQJ9ASgd5aFIzvteem0h5yYqRbN
ofNgKLaNq68AEYDbm7aBnZ6+s/EH7OAAgtjRkVBN4elKj8CjEjE1V9cm8hZ02LJj4CfAAHmgaWk4
QTg7ZIiApi/TSGme8H+Ea0gLxAsAeCKlQSbReFVbmEffJGmOgknCk0OkOzsAer5UBgSeG3W88XsF
BGKodXmiZ30jZMYBYLCpUErRgimUtam51NaW938a3CXtEe+SkPfablyiqaBHRPjBlZeGv2APA3OH
gFm+S8dij2sg9jdS++RWobvgvKrtF7N8DvFjmcCY/LvJB9NYVGYmilH3pqDM6uKHPL5cJhYF+KKT
HmJTGhjt/murpmw7GwiSb1JSQKLNk0NuO2evfmV8k44XLzy6RconkASXBOtonnxeHIPBGVsAKkqO
VxPXjHlLLibVWo715FYiYS4AJJJQKMBh+cCymDtPHF+Vv4SoWKAR8fJzpJDlKhMIJn6LJ579AQoC
+byAM8vO/phQR+fmjqQ+gYk4OmkDmLC4W/x1FoaoqtCDIY/t85077nvl0LjHEiv57KS7tN/Bncbe
k6V+RU4fOqE6+NRbcE9y22Mf27zJWmtesE+ackPajdUWrLq+ZmxrICYhe1lliMzDFDVsi8btljnP
jh0RHHsKVGZtx134Nb08Zx6RInwBeJlBVS/UCK9Yc9vW3bKMtD8tVlmYhRFg0RSL0mY9y3MNa7zZ
BCw5UJg4sG0kRduKvjT1JSayQoe5w4E46s5bGX3MPMp1iy28te4DrEJREEZM3FZonvLGXTnOXuFg
GjReqeZK/jFdd6Vda1AHY34ouCgnSQgfuJAHVuRDyYi9Fup2dkkDAeFZNEFYP5UdmH4NaZii6ena
YRI/UKNfOt4N3oOLJd2IG1ONr1l3LSU/ZYALSy/rIxqMOg3O6f81cAqcvSDkFCyPePVq7GcdmBrx
urtJmKhjP7LBW402iBgd2FBY65KQA8A2U+hJgSptY9s6VwtZh6ebeN3cQ8qigZ/wb3Ajei8erBIs
q2v4dbD8BvhSSRBdGIcrGE16fA+znRMyu6f3YMqfWvFdlJObxGALp8KMr67fJg+Jr8GGCU8C4+zn
xxkiYdCbj1IgVhj9xLCmJapdpCfQXp584PwEBlxIQTGI6hiC/sF7qIrzLXOUgSBlxoaPdSbDAXg+
56RcYBeh7ZAR22jiGNHco9x6UUgvEE+Fznqo5MxLCHvQ45YLl91P8ADXN5351w6WjZw/c3/optcu
nwhe7bZNrmDWEZPJewWL1ZsekQNSBOxcYEjfR1hiCUxmmJ6bEhBSUJQUNl1C6GGAhENRX7I0em3r
cRm02TYEeUg1c+sM7Tl1sZawyjeeA9afAOUbhjmtcJl7T5oGAVLt4HjthtrdzyGvggp/mDkPUmfl
8eWrRZPCiaIGgR5kDgGFYMIznXwfZScHO8vcBf8qTWi8Kk47dKuEUSvUVJcdlItEyHxF/UOuiEvW
CVhnTYCcIwJ7u3kLCmznq+eh6tcTSgVZknjjXS3dT5cq7iU/ZH3ghIxmlBuYKOilsesvdBOuzU/S
glmlK80g9Ky7qipIEakaPgWh0Zo3idTGhH+Twej2IFTBFIfEAzhmAaFC2DWbt99cqWzCPsTBG4qJ
2wm3qnuHP/5EvRCm92zhPEBlCy3WxOSX7WLQCwdybM5MkN6FX5mkCPo5JWtOQCgi0UgKY3wUcmpI
7pT51cUkIGfkn0XsGzsAIw6ckWCIoXEvsTPgj+IvSvI3bVE7kLKO6OCSYuEbVOIZdoWh7YTuKoU9
2DN+thV01uQqC8AOyrvOzGZb3koHMhHrdTx/IVfCB4fIhwV9YLeHWCR13DtFoCGSPa0A7r766NJ6
o2j+l8f1HvelVf/JtGRrcGpXeFvYULjge2xTes+4+eGNojfi7nt47Dc42IZ04vVF8cyz6XSv8VpD
ltdluCWUqfk6UsYqki2RkcnnrCzo+XRcBRAjjxUVpyXByOPkyZtTS+UkpoBSWETOweQ9A1BKkrek
/iimh5ETeDxf68Z40yp6Rx0hb3+fZKCutS/XB/ODyomXZ+IhHnDXiv6lT/NWM74iAKlGxQCavzsw
2yqbNh3OXLmBjb/UpAghD7bFu56mR8O6uqAHa00IhW2wsMfiOP8QFQcxNNo0ZoERDRZiEnxjME3E
ATB3jAkPxCX/a05/ZGGT3o3xpLOLTSd94YyXOkO3ilCN43NuzJdQNmeMnHSqaZAfLJDTjMTdou53
tKybmTeOgjAO+to2nbURpyt+49xbsAoglXCHMxPyVM1eEM7xaKzrud93lIWCFL2A+swE4FTeU2Xg
4YQGzmV+8HUPijW/WTeGldCaRghTQTavsIp+FurAusOxxOElMvAh9YgLpTAk+PmmSbopQtrMOt5L
/4aRoPSZJe4LrIEXBkpsKPCblvaD0SLs4y8PuCqiwvs1UQq6vyYUY+n3By9M4W5Ue7qGvGHKrMI3
pmYqab+eCXvoAd+jGNILhjfj8IWQM0ChYONimykXWv7K6587YmNizGx6y3roBIYCfBENtJSqk8Sk
FOvOGXYWvlp3TiuIT8UmwtFF43UIoYY30uD7O3LZN7VC5lCDKMt+4oFWMaFBkZPoJI+QsoqdgvJW
+rh4uCr341oG5UoKJyvCHDZ3Dh1cKW1qNuyY+SsveQYmDQjZXqN1HJuFAsgYhtNCJq3yIVxEJd0z
OrpMXyX1iAXjipGiN+KVajdLyhipoNtc/TPDfMLy/WmG+o0Z+Qqrc47eK+2hcIQjVodklqrNfJVR
zcfWZT+RK+JRMoQKUFSsJNMLA5ycdTxaCa5zMxTkHCakVfERXJ+1tHlC3wTLhacfbHwX0chHNYAr
8wynAYkpv4f1pOxyiPlu74sVslnDhMqWKlr6pv+QQBdL0TYB4HDlZHsbSFhipqsqI66YaY4C2EAR
C4FbBtk7qRTYKBejGVWNT3qrr1XIdHiCoKln8rGcdcFWUKN9mkgWYBNQ+9km1JBnd2zb0Fgg9/Ip
uDb+eikAUUPfIFt1igfxUhIpXkA+EA0g9NG+A089CZ884SPb6aeivepEFBlt9Gb2WMX/0T4CV99l
Mx0/RG2h/4ScFDqRvr+sr95fc6wnFqZevErWoGyFjpwk2PhgftrpBGIa9n4C9NAvhAS/ZbO6ao7W
bC5LlMEuGeA5j1UBAoeF4XfkWx+zSEIKOjGfbQW9Cs6JEkU/sMazA+eQ6fjDzWdONgiVmJbRpwU2
lw0QJSc1UwUtTEFuZKQs419otGUPouDHStZ0ZYEUMTCNsFZ455d6m57nOGf7NuISjy8vMI4CP6Ns
/PcIo9iInAIHTFmeGFbvJhWM1lQtvbUB8GV58baAbECrkYbJ0ipkHrdSdNrlpmKrUMNmH6trV20a
olzsMHn3Y/LJdD7aFAHpsrSEtVxo/jETRxlejZm87mZOd0Fd7TL+ZoPZD32eN5e7eSal3v8u22PL
8G9y9vexu67YM9IujZMBW4IkDAgHdKY9o6eBaMNWqlttq1BoYaCO/TLlVWnK4C0g3FJlRw1YVNo6
7urxZv2H1mJl/c1jBN7E2tL7u3O07ZGiz7wgvkFMo/kwWeQWCksFyMy94e9Cg83edDGUYiesi4hi
m1gYX8BKDwJsCEda83uk/tgdvgM84A4tZIBM+Brw5njPzvwpJOTMRklWWBtIyBiRIAqh9QcukMRT
qUS86FBKh2X0r/XVXWNyJPFfIK8rrXVKF+nbLCKCW2U8huyrAPWBw3SS8gFMU6TE7gJ9Ug7VqjkY
OaQnZnQue/VduRPBW7yJ4VWF9e8RzRrRW3NajyNg8AjYwXUcUJEnNFnXekXCOP0Uej3KNayRnMZX
Pq6JJlEOar9C/UlMZIFvNU9GGy6F+jysG4hKGWi35dDPYo1RXOaRVEfqqou8GG8lzg6ulMiMesno
oKVm2pWbI4Q7qRvMoAmd9qCzgB89/Ckw4Mbulf4n2shS0gfMd7OzK184f49NjCVoM7n0fGweH0Dk
GL8oI+BcV0K8ltZGSMqUi3XXqo5fsUDyvRdpH2OhE3R3I8E8nkdJ+PSpU/d0iuZaOkYneRjauGCV
WBAxiFx9NJFrFQOOvDfBdweeFkhnvqqsdHoOCgPQtgL7t2u43cmPknKDh/xjIt06YAP9e43BXnyM
Ik1MntB4AZIOa1AuScwaQG571lxkhi5D7YP408kijXBaM04OAx6E3ZOKcZSsFaV6G17I4+YR68vi
l6oa+W+BBwgERo1VGqZvbcvNKIA8/NVgIf4H9S6uPbFJlraTr2dY1p9sctYuJH6fquQTuASOIffX
wv1t4COqmKeGZn5ohJnUxNrFj+JDhFQ6Y0voe9Dl90XYY91hIn4g4p5bztxZ40KoNt1CN2HfzieV
WUiJv1L/mtJ4JeXNcF7N1lg6FWRSh2A5oWLV96ZchzG/J7mr7kmdqfs0LBNCD2kqJDBKqnqG76BL
kwtuzlzWC6AZWRvmPN1eCRMmtN5s7mqnPipGJN3669QvRd2uTSwgi/B96K+Kr+9FLO6T0tXpLIod
NkMqNxuO+ozukrZ4VG+RYv81gPESz1vAEj/StwXk4SVIHlC29JJnOB6Ab0WB81rgkV4OtHSPkfOp
JELIG9f+tG3Vd5D5qAfXssBsUErDFSG0Nce5EkmxT8Pkcz43wz/d5/k8hXSL/Bu0Nxa8NozQe3ur
VcvK77cdRFv/PsMjEVJHWYSsWhIEsslOrZDFZOFSHvzkCuQmL7ZNthebufS7Y/TUDXy9OfeoRzT3
uUFnjFIqYFAzMWViLUqpt2MwQPMkFUA+K1WCHstr7HWd3fQBAIDOaUTiIgQiQ8H9FJtWixRR3d96
c/9aF6zMsk8NnoC8FGDLUJaXmhcd+VgycYg0RhpL+b/9yPRBsNpwmq38qVo6I55HPdk0eAOVN1vC
WK821x1sSAbuBNZOymktQwz931MG0a8psaLu2GeW2RaXgeXsEa56Y2aE52Iq0KfYvRX1Kkv51HjG
fQ46iCerqIglWl92x7br1pUJv5k/4+fTsYrDizV9SebQpA07ZJcdayiRvnp2dZlV6+Swcx6w8WTa
qWZaQYs/RljcChH2JuUlCl1Cy9M3fInZ2nKLJB54rGg4WhyGSeD4k8d4DXF5wfgeTN0LURXQNBru
Z+Lj5ngP858GrCDU0y1O0k/8uwBET94Ba9aeSzu66N4Ljj/YN4zGPtHN1dCrt6aEMTAmB6PGjAjJ
jLhaOFBMlfg1obpOmr7iauYFjqccKSlSmx7DsAj+gh110r3BPMA4YynkV2FvMp4voZuUl2nAs4zU
em2LSdF79+3+dN/1m/KZvZRvxXdwdi699zTsYVwfw12zb/aA1Duyi1b+Jtq6e39T74KtvSBu4qla
7Db8p6W3drbJFhP/Ywnh6sk4yt3fN6f0kr9m1+6Wv/6PpPPaUhULwvATsRZZuCWYc2y9cRnJCiII
PP18+8w4p1ttJe5Qu+oPySndvIGdXnkc6oWUuC90ODbSQd7ZB+nA0nJHCncX/4GMrpf50drzpNs2
W8gpy99cQpRr/uNxJuk5R22xXy+REYXK5BIBD7phACCo45FuipkyiRfNsJ6ECy7VigruDAm49ype
nJfBGNLUBIrdjOwWeuOL3gQpljE4sj7ior4yQFJlfB6e+4iJI9aUTl5DeaQMolHZDwbJ4EFpbUbq
cBnALwKU4L7xbZj3fCyTRpg99pMRYcHUoTN4bCsYfIbfCYLJfMlCksonTeqi9TSJvcC/GQOWSTO+
5SF4fHntkVRwJTeYhf23Gzl/DF+uPaxcRJo8fdz6Wl/1DTQJ0/vVG/VTD9vHfjLo+R0HTKEpGHWD
1wRtKMlhKl5aI3sOZP9KAhT6zPd6PjbX5hBumgOagu9dsesO0SneKAcmzRV2o9yORTKGrom1QB/i
+9CeZEMdNxK7n3Bng+HPR15wGA1Ripp+p1Ch3nNr/HZaX+aoiK5G9agZVfNmJD6u+9kwYxPtTJsk
Y6Io2grqHFxzykeL36yaZatsbAz1h/hcN+pG1kPm3XwBJWTyWjSWQyk8WyHpQXOdZehOONlQnomb
RU4elTSE3lHmHBKuDCgXjcHIchfjhTUCGjDoJsUs4kbTCmAzO7hhT8wRN2ICTmOUcFMibo0Q7Bjx
8KCpucoAjSufnsQ91AZorI2VcTxP5+RdXnN7/JuyLJ6Wo9c8gurkpHNtrI2REB7Ltw4V0myKZ+aU
GH8E+ylylAGmgX+J7XQDOiMZk2HJRn99ogFIAKNgpNHKfqzZHGQ/EeHC5JRNZSN+Dtgx9zN9RnwM
HTheia3lHFwzxuR6WqE113+P3iN78B5pYyxNpgbHIt4pRjI0MoyeRvYYY2Y8PPzuovlMy8d4KA0w
BOxjbOiqnuppLukut+2jg/DvoQ1K2Lej75M6ZXj5/SFC5HDGXrY12HTGxrVxnjptvxsjy/vvwMRB
/27RCCYR8jjPH9siUQhNE4jnifNKRgySQqhunHC+/65KMk2mDZcLHdE+kmzdAEr0Sd3gqOk164Bi
P3rkhq+sEcRU1u1SXn4m+uhGejZwnPhqebZ7k9xksIaoM9eXD3PE3OWum2EztJaSmw2y2ehaOovW
//P6f6y6HBxQeUiMU3R7J3MTl1TDiJUU/Qy9IkennyG46IWePUcHySUAHr0mSLM5LI5mvHKSKSQf
OpQo+DrU+1xsRie/o32p+WPlYRPPRzEX4LdJnyf/67x4Jt5hxOESmPz+eWDzPcSsvNccaWIHHhEP
SOmuMmbxN2Lt28+do+X4Y3eOHioXPllilO3Gjjn8jShksxH8t71gieCFq3ETqerOcehlMyRQxHVm
LkQDdt/49gA0nnjsWW17fJIHHA9f4p/YEg2Af/K/JkAlkv1QO59TYvJYQrgK2wb+N2tHyHE54ruk
s/gdwFr2eiOcBdwdvE8HV2c38n6HZMG2HatPys8Nx0g886AG6ZDimjZu6d2oeqwPpsNpHS9oMzgg
SNxqEnhkIkeBl/IKPxSHghs/d5ddxpaelZM4d3aEswW7RnOXjaIX4QYe8iSuPGknrWN7P45IfJcd
//sE1SsOV2wHaouXDxKPFB9bf4o/i8v+Himu8vxczg46o/QS0vFcK/F8Pn1xxMYYtpojOsxF3EXW
6//2D5qPfZAE4COfSzxv3JdzO2BEyEMclTpUOZ7/j0L9p8rO3mB5uJovNiCuKbFu5Ihd0ee4yGiS
cLsaH0Uj78fjvDgvKq/yrIVFm2JSWEGRZ2/itoq2BLhzoHNEZFtGt+zPnFL2Gh0O+HxwJopbjs7s
FrdU9vVhjwQZPiLQWM33d5ilTTpaL/kC2rsyXPSvE+Bn7mqFlvdwMjsJMcsr6Ty7jzv2HZE/9O37
pXPeW/tuG7qL7Wg9Ghym2bT2yS30zwtppY3F8IDeGg/RmPX+RZ1eLorPlc2d6XTdDdEvd+CqMke9
T6mHJQ1SrFTIPPG8dCtGejS0+Y38iB/344X4mfITlA3vFG6+SPtx/7URW0j7vLuADO/hIueJGYIy
rU8ClZ+4g/GvG7IH8SmvGIi9gJLne+JbMMf7IXMtcyVDBTgpOotNL4aP7UL5IEHnJ/R6iHgeSr0+
aJmBeBBN+CSi+s2B2RSNUuTlJb6F0ACDBEJd/17Z/4aJL5tgwh5weYcdavqF++pjXez+1jDVnBdH
ITZX7CIUyBXn/zPgrPgG4xb9iL2F/bBfy064QXLcs9dEghxMtBPjnb40GW/k5e9oIn3vl8f2jvrd
khHw7DkMSw9CrXWNt8HXOVBwWjF6z0ULOtPaADZ58fzHKCMeKANMkV+hlf08MWVYDhQNHqGzy7z5
cPCaX77ubvca775u6l/EICZGcHGn6R/c3ND5OffUZQ3BI/DoVZf3iAaw+L8hjEXXvv+czfiCvhXt
spjCC3fe08pjwGeINDfMjaPlunO2lLGoaI1OuOQ4D8NfIs/L48j/h+Vyyfkseeso9y8fhzHDHIb0
aDFO/P4/hN+/4WL8EYPKyzmkzg1w+hDyKe08c1kt7TJiQi7NYTBwRqPHUvdujEM31kR0JoyHGQlE
nxevgKhxjig+DL68YooDZ+eeh6YT7tWFPy09Ma6LPngT42ztsB0x1jMz0zMzhjixUWkmzZgmXDEn
NK49Q8SEdMq/0VmMLqR7tl+/cQsPZywXkNi48EqvN2MydN9cJVCLPDjA2jFHh3njc94gaje9x8uv
B/UAT8vJ/7dKDIT6NJ4YbsdVvujMGsYY/+Z/U6y1IRCJmL7fzFlULjjAbixiS1b/GwTaYU1NxXF+
/d8frHuWNly92j9MU2fA2YnvgJimYch9eyCmqOje+RcRSig+N8Ie8EOMeRgl8UUxCCTMXP9fHeDI
C1KHunMr++bU8M3QYaomgkOtuUG5l8rwg55BD+8vZt5qspK850byVu7ZB0vNrT37RHOjuzrbT3qL
v/1+xX97ivGOOSv95u81hUOPdC+6SE+tbw0ocfA8XLY+banzZH6defMkOTMELfjjSesvdIY2qOIO
IZgDjMvBwWIRzGuP/OSz8sUyR7tR+ubvgIlL/+cCCfW+POAs8FNbNDfQ/mPxSh6fZ2ITsms7Eptv
RtHwavcjp3SuAAfGV8WJxoqDSDFDl1gVQTN0Xv1sXO2IfCe8y2cjR4T9oo1in4lK/UP3lofD9Cjm
SzHZXI6EANwspiUxkOZrBnPvPDn+a37y6FZ4tBBQO2vR0MWuGFm4wjVNP8RNQbxL4x9Q+1w+Iloi
OknY7hAwZQB7HAW1WJXGYmcTlNv1CcYCvXhWQ7h3Jf87zFzHnn8mmXszfFqD6AYl8ws5MZo1P2mz
GS2l9OyZaOai77yG6ubLMwo9W4ldN1cRZYmZJu73r6MZrPQlor5M29XkzKSPXxyv3kPDMU8k+nZ4
q/sor3lcfxY4yKcPuYziLP6NzTMR3oH+oDsjVuUnJ6oCXHlzEOBSQl7Yo17hYaXAPzyceNjD3DN3
5ViaYJnqySDC3HhA9tS3fGkKAt17D7slWADX8hE/mRue5WaTcmwP30Pec9Gjn53n6b/wQbRIlP25
3SJ+vFJB5iFutzFUnM+CV/9PpwSWxmSxOLUcgjT8eh+aDg5XXjgNpzmvwqk5+7m5R3XHA2fXt1a0
Pb/2ziu8yadi20y+V0YLbqNoE0Smu96s/FuSOGFSWovpZu2YXuC8Z3E/GhesbJoJrOcJM0DtrL+O
c4Qu6Fzm4/nLMQYmUWIz1hmKIrdZ61tY+mhCc+/nouEETPRO48EihqLihFvRB4Cs+K9pPsUViXOA
0eKLAd6apzusHp1qWFwZeAciqIq8cNwO8ZU42kv+4uzffjnOPchK9BvEFDxzIHrHZ0Tnk5xrr09x
5N91UzBRgbY1LkTD8MRcHdGHJL4hu8E6mVsD1pBuw+UQ/5Q+Dgl+Ss/u+M0Fmv//G84uzUR2q399
kwTKhb75r9eWXNDWzaeMEzdr9v0jdryvnsPxeHec73aB+7wjKM28RR3BMTaaIw3REvXsoTTUHHuo
bNDgcJN5eE+X5ETZK5JhIOlY/VLvxfp8iLWaq0ybET89a59M0EXYatNu9Fs3I9w3R9aluZsu2RZH
RCSA9pn37UnJWWrDaibGPPGeiFdEHCQiGtB+/94T8Y64JuWscBWuSzW4al47Xyy2TF/rx5LJBsAF
80Q0kk691WH+9Z0eQDmCx57RF5Ek8sSE8+0onFCzex9FxPl/bJ8dkVjwxSfTteYCuFmKjxrueyl7
JLZ4xuLQz9cKnF4HS8Y+5NF+vIY+4kVLsXAQaxW1X/syywPZ+02bvYgqxAqSzb2dZCkU5f+Fn9ky
nidbfJ4WFEaIaqNt7RPt587cf+V3BUj2JQPccbNXta/K4CYGGqiP4n0M1WNcXktrYG3EgBJNwyei
64N2EYx0fa2SgZVT19qEe+lUMtjvmdyqP3OBglFF8bMHdxGcsmPT8hg24D5SFxSqLg6ymliW82kM
fWIolRU0TY8/hajrm26x612pT6D5tVdv8V5bNc9kK/81z3ofLQ0WD+Q0cGulHq06IUpB8Lgivy29
ol9gfpW6geEmf5LuvNnprpQ8BJGqQ26iqoJkLwglmbxC+sqR5qCMQtY9D17D3DBGDWi3zC5xvML0
Ph2k5JCtrg9X0OpWVZwSJQXdsgVSGMfZJM3mX8vct+/P1jQbBBJIhud2b2JQfArR8W7MeWIbczkp
kO2JZj0y57aMRt0PcxEdQG5Fd6mxs/mQGScTrYFy+MLo+J21GRyhaVmLQu4jAcsvKjYt0url9wK5
ROCOEqn2JPRdzkkyCupu38tJR6ZCm/vzRSCcwmSXzvOGmklNKtlm0iGVKgAv4rS0czNJGuY6HfJH
tn53z16GGHPvFMbIlsZ7BX6YSU3zC9DbyqqTZavcIXRYS9x4GiSsupkZ/PXiYJ4U+6gWHlIhhPlV
BP7HBCQA2rMsWNlkOpqZA7Zr4Sz6oXgA2MiDkI19pIeNfDZUi+u7pjKLGHVKeaYRJSFS8JSNcUQ1
KbNIiYkyzqz3zZfm59jWTJekdgUggbJFDo0RrLAoPwlkBII0AvMwMsm7k12WKDokISXWdv0xVV+T
cfGBeTFEGL5SnmXaetjGAmk2P/nx3MtXKQU8gJdBtAK5aOiqU6pEWWEq+Gxkh7mxgLPjPaAXpITV
uDfo1couhbKLxCnKiBB0fzBGIwt4rrHmvoXUbl8cA8UgWHPtIYZYDpW3hhGOflH6V7/7ilF6qXlG
Y4qbZKN4Jb5TaqyXk8Krv5ZH+ar9ZEMUsgDBIfgnv5HkZ5nwjkdhgBm4Rh6ArpUC9W0xSYvCyinL
2VufZspG0/dAJFEtAqW0kNi1KKz8qytT4Esj2n+eua2JLtqZjp+gpgidNf9Q2oApEituzP5BX0DJ
7ClXEyfIJnRFNT7V/i+Xx8KDqcJEQKOi8I30TZjlqM83w15OmA1kAm5eHiOYBrtgZRqNZ51PX5Q5
BKpDgVnYYauRxmCxtU9f1EBKrfO6Jh4kzWdYJ4rPuXcfwK0lfEEdxwq3J84Sn2bAPzTzjEIrFRa4
IPROFPn6gqMh0HsYrSOyNKtsDOcpfL/I3yclRtVBh0oiXPlMCNpLxbEx9gVWiwIOkQPQDN57zTQA
XDDGov8C9M2CyUdRUOB8NKBrZzBfWQUxZYZ75pxycSiOrsD+i0ydigExkQgz7d/ZGlD2eVEDEnCl
oiiXFRQAtQfx+jN7tenA6q1lMx8K5jmXvkRkEe1mly7SV3sqFlp71aLFBSe9SxdAeVLzIZj6ofxs
fsYQXLASbMAu4dF8CkF1Gxk5X0y6tZIQPquH55RINg/W8rudmt+4TzUPLd4OUAsKgo7au6tWMU+k
hyjzovoDCcoGZget6kP1P70I7KWorCoay61o3Vmw63IDIBikTAgiP9Qp3x4+i18ksvMVipPYchFz
Q+A6181QA09kYgynAjVXCv3eq+K5gs8SB99JqCFQnJJPxrtepUu1/PWVvonZhM0cQtHNoO1/uVIS
1TviwkQVZot7BJh+/vl7BdcrgSJRtPOsesU7cMp2txKqYyAR+tFP8qKW8jcDM2jVJebsaLQ/Eb/A
c+mhQgaJJXDKU8P4EwVHWKRCGMHQdyVScqKg1hg7oeQM2KovamFhvYSF41KOQ2nRg5hoKyvJ+IxK
6iFWqHspUGuBBNJaa5LiPf37OWdotcBDlmZEsft1k3/I2ccE882sB5jpxUhNqamEMZDngLHgmSjE
0AZpQrCCoi1pUI0+sY8CJtDyWRQOW8zXygDnIWGEAzrCQVbudXgd8JPp1uHePsX78JKQertYt/ii
3sJ9/GSKLf7yp3rDlu/v8ywgZmy+T3QQvhf91rDTG8yWe3Ts9pgqH35/NFOW009WwpHhq7eEG/d2
umd6wU0I4QXz9n3SbF8XQIrqTf37QOP5S9l1e2tveJA95GN+SA/B43vND78l20r3DGTmxto2ZKuc
+JBfyd6EfAbMq36X9sjWy0cB4aL7y6DQADc6yjX+K9fS4bd7nxCnrU69Q0GXzL3iIfRXnOLUUPWK
78UpgioBy3qQUKoDA+Pah/LUbNSnfqke0SPjDjvfq3Gt7+qu21ar8sRuil1JKSEhftPQlmPVQiau
AVXr/loEsnzzNwRb+UIJJO/L2NWrgDeHn8+Ab35wvjUHWTNS836KbGoFXn+MChNOXZ98qCZY3tMt
+g1Q3nAMvYdvKTWML+Tp+1LnnduxGND4nzal+u/01kzqHF6kZ+LB6EXIxpNArikqe2VvitkddBcV
lLqb7pN6WN7oVbjHFDWANlqRZ900LLY76q2ooTk96Bc30YRbbEtQunDhKjPqBjeVOJxM/bx9ezL5
8fdfBemICXPHD+TMai69NIBJB6yGmaqoJ13j5V+A534P2TnZ/bEoMalrupiNJSz4VSAYI+U9NyiZ
4a9wYToMsLegR9DB3xOOUA+F4F2y1P8IOAVGWUAJvJ0GbM9pHsXSYEabaiR0k/v7Hhzzxuv2TEvB
ETdJZZ/QGvGZb7cBjZK3jaf9zO5gBPAPvuanaqus86u5zU7tIrzIf/rNutGcaYhUWH6Ve74R3mLX
ciMnBHJJPv6W1d/vL7i/TtU1fKDD5Z9vRQTg1wsv5o2QkYPUnp3ILyM0iuO4cLQM7iR+ucbR/f31
CaX2xb0mcyOt+Nr5pu3LzeuU/mmb3GNVcoW/2iy43u2mfjQPe6vtrVu5zR/NQtnEp+zQ3bRbsO9w
u0I1fPdZW+I8yCrsq221OB/q3W+DUjY5PRr56XtKSYpk9Mz2dr4p+/yhHdvV9xFwBMxP7OpWs/Lk
ZJ+smxDGWuWX71Pb/67fW/E0tgAcHwDw48d31W5yiOhHXkl3Ni/1fPsoYQZGejtzwoeM9uOzXtiH
NyAdvODUyoPzd/r+8S3p+HkAHAHSYh66x+shc8gv5MGvr5N1Tbi8wV1ecJW2hOTlqtsah/Md6PAK
xWywC/tqjf/VC9zp4nXoKLMDr3Tao7kNLwxMCC/cNO4ql/h1wLUH/mF7Y6DCfvN6vnO/buGlvalH
5douf9vXibgOAg55vEtCNeMA1vr021p/2jM6fi+0mkNyQFHs9VBxtQBmzdU6n5QZNsLfVbczD71j
d9TIwz0w5eSGNDcyGH/Bnkv3/VOO7ba5VFv1xgBMqygZ9+7spbr27sk1OfC9gDoQzwD9HI3YSfG/
uVu3+vlbpKf4ET+qjX7DLpF1iLQTDNRFzMDKHVlVm3ZL2Lk0rynzDWwbR73C2cIW5qAe2FI57ACy
HdB7azfQ7NITdz8+5Q+OKzl0pLikwOdGNwv7Lvb74BSTa4qsulsuO077c/mK5r/FeZVO8Fmzv6uE
PxPN6MFXjny+IeOKmO8mOMB+6jZ08k5zmqO2tWAm0+H2Z+Y4elVxRVa2WSaH6Frqs/eBBlNd48SP
aUY8ZZaheVwBn5TX30rbNMv3VTtyXfJH/mjF+ykXQlSa+IQM6JJvh4/iae7lnXrRbsom/LnpH4yS
5Hm+9I40RTaIIUbinq/lMqMOlTna8ftz8r+WVAYTkOrEdKc1LZlUDqs9CqTNgxEqfFQyOAonu2qb
NHKQYryX9NZnb0uLpl0DKYc+4fS2Kde2FV3l2NvyvcRy0D0QJ5wcetvsYOdc5OTQLPSTduc+KMdM
3GGS1oFj0M/vtDmiQGx3DtVSjEna02SgOf8pjAXRLX+8oPYckaUD+vwHSzXreeZJ26AMnyIzzYRH
CiQefYm1L5wI6BvjxgsQH+hF0nV5zq3luXSziBl49fdDHOTarosnN6Z9BghbcMrMueC+GQOhBPy1
F0CX0hvigM863L79LuXTMief2hGgK0Izh3DM5gkqQ52j7nFVtJ5x5AmNUgBHZMpu0l94ky9sU74o
hzcCDl8CUyc89pjjDf93YTPKMX4kB55IOoxeR97n4QA8o3d+QpSJKDA9SxGsi+PnJzcKJHrvBp2X
Y2JP8R1ns3/HjBJZxPwDXhtG1VJPvW/otRfE7rlc/Kyemu0El+Dy4nxBc5Ll5ioEeGdiduUHl+YG
AzZ6hgzDZ3SF/FKATBF5QToYDYIBkgz6yQC2t4PVwMzsvfe9W+9m37h88cdTbudTdOF5iEkFUC92
yfFuuO1dPC2er9LvGCzPp/oWln6Pysmfsult6yMN9ePJcyW8GWc2NFP10/k8aZEvstDZCseImv6e
qrw2SBglkwLPzzM2wNIkIOGl9ElgfAwsG0jWpquQPRgH5MuhETXaqLXXvx9aRcuam0+Manuf4esa
PF7Xz5UALr++rurxd4wPDJbNgSHR3Hx6HlpcT2rzjEz6jfnNojQuRipW54T/3AdSJy2KGAjhgipE
mQI/GpegC0lV4kAGM75TNgdmZgI5HdeWzlVpILNf7tFO6UD8tDEYqVytcnr8T14UYj9XlX7In+El
olSHcvLq3QMmJnoYyYp/XeWuMHBfCwqEIZBhcUffT22THYpreVWvys46SKb7XWXHatluWKB/xhIu
j6t61ZwKxdEeleShZV9R422OKml8EdU4RKHkijP3C8aYrAdrs0pGXlEIYS2FNQT+EzXXOYsBTphw
yvWzrxH0KurUTGeKkHFmbHijrMrgRY7gq7fDoPAlVhNCie77KpcvifOahPBkvhUiNuIOP0r5kRdg
0UJ1G0AhBshKDjaHmaS2nl3YK0Ha+PUI2wkpvqmfvU3k5zvvTbz+IjGVGDiB46yM8Y86lT866fJ3
5LXqQ2ctlgsOyWcFfBCgPro5IHnFkdwsJZ+GNiwG1qJRU/YLc2TLDAhZ2q3Ubv5BpETGcCVbRiXe
a73BhygFKs33tTkHlVMDypHxUNXT4xfZpBqsRD7AVWpnk177FJhqM/hpraNTTMbNYWl8qGkYyo28
hYS3Hjxq5DEaaaSjdkRaBZ18eA8gPKGDyvZ3CCouqS41GWlkZqNNW3T9UCaXHPdY1qJ6hS3gyIZg
2fWW33b2honQdqmvNksgve0HwDm3GlCmzo020J4YKHHnfbJnXH8GgljVRNqs0L6jgspb0giuVhPM
oD85pB4Qo1K8qNpKBHSCQiaoa2B9DRZBdjv8vQL/iz0rXGE4IUIzJKCSJm1IJyBn6sVyN5QA4esU
qxHwwA/tt/vAb0RcU1wQSNwdWQUD6d2XMW3rKUL65DMGCikOgcyH4vmR3DYKhiiQ+V9EngXCEpw2
bhQsiHd6DuYKXc3o83XO0hTmrd2YfYWWkn0N3RUEKU0XCokYEcwKvUGoX7nrSu0XbKZRoWTBIieX
haJTVM7+sfwK9Kz0z4gjezPpNjn55NcqNVDg/Aw+zE24wCAa74vVpQQpoyezLgZSBRg2FPo7H1zm
WbGg/Sw0Rl4H/b0pig/aF/EQ9bRaHqchGG3F6p/xr5K0oK9hl65L4ULd/KKTVGBKjCiYAeK7pagG
DL5p0O1melDNBbGEQNxDqGtzhVqQ2v8RyJMteBHiqwYmp6QXDCT5qzgncbROJXJuoPbNBqEqkVdo
wysAXFk7icwX8GRs98rupENHC6GAkMoehwvBQy3H5w86SVSa4Lca6izhojaKULYn65R/kIywB7RK
FI5+fg/6ogx/rIKB8VLzMcQW6aMPG3tpkKQBJQaLJEU2pkULq02ZI2qabDoQzlxC8x/tsBE8ry5u
R3L1yL58GAb6XM+xLaY+3wUPekj4uZnnWdnNhVygQUaHbFLVVf06k73ykJgJknnpsEEKXOoJ+Vko
3uQ6ApnI68PqlrWQvP0phMWtig7FA57h124RPDtPwHi/SAaHFjNn+M0vugZDvrz3sP59o1HasTDC
HopMNYtGcioCDk8OQUOwOcDjzMybdakCf8bKM/2u8bkWbNjAKAdtqY8Fv8Ii5RkgiSnH67o75uHG
kiivlfX8fLC1Gt3MDnmyYHJmA6SbBkFrTLmVBY3zU20L1AZ6PX1i5whTkdTDJDFo3C8+z7VExY1O
/gth+WabCBx/+s78s2a7sKMuP937FpS1lOTIRfBrDc5hk1zrrBi+P8O2Betp2mOR3bC0eaghtF9R
R4MwHwJVNSRfMA7apJtGEYndxCK5679N3HqToVpeJL7WaW8I4fr6rWJPHY4/FVCrPD0IlkL4Jdu1
skmrSHm3+7TR9lzLbogEh9VezMZ7oTNRkdHBSY7OV0eXglFfhRb8UsZSc38bc82am+rfO8FoIB4j
BZpyfyP0SFrm3PjTzqs293KgdzK3Wzdhe2rOT0yc8ESylnQsMfanRyVOWn3LAgsa+R4mboXrFBpS
A5FBe0H6T0tqImfa4Iu8smAwx94apQeZ0SiBIF1UdG/Qrg3R7RjEemSTzf4Gf2Qc1fc6bu9KexLM
p09cosXJqMzo1xucmTrexnfyMwGiWOepkdZIt5OA7F7+Wwij4v8jhlDr3MxVKMV5MlaygR7c7Ojl
Fojp9nLZ0QLLBXH8jgaok5GzzLplji5aL5idS8vlrFlT4zUQUSL6zpDZgAtYnkGDo0WLEMWZ6pWB
qoeuF0OdpLbeGKjlOt+wWxQJKujYd9sZnfCkpGh9XARwWmnwYpLgz74ugh9jIjcZ6T3c8sbSZ9B0
d7XqkbwknfNbC5qaaBwGbNXIKKeV/oPRUKxR9Uce5nMTSdGeSu20AGIAp4uuCJ0DhgbCLZ/vaxCg
GP/W/KZXCOuMTAWMxuKfJHJMS4OHr4Khb0vRFki1074Dsb3XLEaF5qM3A5PiWsvUzpCTUL4xe72J
9CGPTfvW3sM8T9AZIvbJz4Lx/YZdmX6pXKek425pSaK7QoaK4kQE3YdGokD1+GJVXlnrsLyFAUFd
OlKUbIhqwluaKfny86Hl3dE/HddyDjinYOkDjyKpbSTLvQIBSFmXx0iyIDQAYYr6ypu86OtN6lLP
IDhy8gxBEjJNMGrP5MI7FX2b16wHaKs0B6oKaRpmMdENko00PKQCwdCn3/HbAILUG/7MCQQeSRq2
FkThR8EUCpcy7FuvtVyBYcJIpvw5L7MH+Wgk6P4vpfWq907tlL2aGmvBPVVZKqhvdPC2OTFzZI0i
akbnTmj3+bY9TwnecSyAdM1aEDcDG44Kskfyo6dxZ5g/EZF8YVr3wQ0ZZfPwhqlAba3C1z1hbSnK
BEjjfLNVcN5EtuWEBS0/7TOfMkSrxUALL7+k8RHVKHXq0PrIDkizQ6dqVrTeqNm9DxB2C5QAqItR
dskggTJZQAZ11QINDJ0JEONUUt+IcjDCBck4hu4MNczOfyMbQTQV8WfWOrGiTM/5PVaahykdaGfd
ZxZ3TDXcnBc+lq+WiVCjblm1p0gd10Hdfyf5QMOUpf4hTKffuV5A+sk3k6HUwf/oh0LOF3YNhwpV
jsDGBb30algfOAUIur/JBNpkp3NPv4viliAIi4KKII2L0a5ErgQPnaoCxQFzQOlgd5Tp7KtklPOA
qMnP5GyNtRY0HEUrzv5NS46VvQG6qEbzSTDl2LzQ9EQCzD59yV+jbS+jz2pO0mSqfqc6Yqq9iQ2M
IYX83Ebc1mGqeiYSIYqueHW+kCMiwAQLFaIuDaEEJA9N47s3dJK3WcscaxvmuArjRUi2s6kl2GAQ
YWlEJoFhwMgVCFJ7EW+tFxFA+xlq1kj+nlBKf+GJ/UZquVnhnKv2QkgajuT9KryJLu8STzDrEso9
uInz8rz5lNH2IzQ94KZQjKRikLyAtXVnoZhrGMeUoiuTAfc/ZXSMm0GZzVgCdNRZjc8pwM/tBeeI
ySZLcq9nINdAmctKC0ENYeTrsQBqO8rHpwztCtTj+2Ih8Eko7AQoOsazKrOgLXyXghXXK5Y/lrbE
d9nnwThLbPjK8Xc5MiAmFJO+BeuryrpWOlBemwkDxJmSQn1FcAQTm7LA+Gf17nBSyRF/mclQqCN4
069OUMhPVkArh4UXIxJSMIBpCsEgVNEikpal3UEvOVShH89lxdyUEjYlytsLwnhlxNr227X9nv5D
PLMcCPqxYIo3P7Nfv36+kBAQjDZR+KjDrR5hPbUDUU8vE9yWl2KyvHlR4nn8zJMJY6woN9Giea8F
5Q3tMRKnYUS5NVyJ0izlOlYXfLgjH6saI2qsvfo7jcg5ohUjCqWiPif/anSc0nyuJdlAMOHeLfI3
BjMULNdSIZPQrJq3gpqcPYir3ZfFYARoECm6NzWKHl0JhpCI0mGhiWp8lk5rJepHwaSqxhWVPrlU
PPpTqVGazIxxjnx1ROZAtTRvgF23jO5nUFT+p8tvYXVRFF3IULhdC60I41x9jnFPJkaVnFgEGDPC
ICIAEVYCQWL56EZm9XkuSD3nEFCegvQMaW74bsLek+YlJk70EctNL16gBcVVOveK+YtR7LVG18JJ
zIdBaaMiV4SIHFea+8soR2qZ55j8tRQsZN8iGQNu7dWP5W2DQVbAHNAvIBYgiWAhDJwhZ4YSN0Nt
lyF2iEB7TuS1IwhHpf2c/1WIqtqvxuMIBINPL06xjGUNk0JVDs/ntK88qZKp71XKnFpr+QjirKi8
ik8Udb6xlcXrTd6hapFMA52dDsS1tpCjxyncZlbJkbDRiRYocYtF+48ytaCPIwaRUtQVLpOBdS/u
ov8xLZsItTL5nHO/PLOq0cEykUarTx/4921sCU6nAT1Oji4K8R4JEx3EescnkzHTMDn8ndAk+eLt
yWKPACND508iSSVKli1iRanBuyxFCGNCZKSZ3NEErQOm++5iyPo9f89Fuw9YqIc9oMRfjIERl6LA
0WuPnbb9tcks1UYqsjKy1jDzDJI32tjdX0KgKzhvqPYjD3hRqaWe+2z09x9J57XVuJaE4SfSWpK2
4i3OCTCNCb7RovuAcs56+vmKuZme08HY8g5Vf/0BvNKI6Pza6CxXMFtAOnyxkpErh4o0RvlF39oE
Uh3eSBXnUQzGT0gdxmE1pLjUAPDguoCduWs9ugaxp94xGWELPubBE+lwOPZ4HpatSD5iYiGlbGhj
8Izu5pHHRrstBQxPiE1XkOcS8+Ga5RJNd3AIJNWG8Z2X9X4k6YRGLAKVEHsVm74W283Rco6qTR4E
8pBsX9xRRPbYmJrINw3fWqfuhm+FeooMcA+5nCg7jYwdigHwxBHu/6R8Ja0PUpcya/b18K3VXKTZ
sAd74tPORvPXjJH+jAylknljUEaKvwlvPyCDScuxyQJM0jkB5xFq9tDtOxfDlpK1NcC7BVwVMzbP
xDsDs1Lzpo1Oxxnj30IpUqt5L/FIk/NQAS0E1KZeSrw4Jy/y9MDBWX1mlWro/jd5VW573nIlJnR0
+DatOejDThkwEhZRjXPkUY0PirDQSmU4OqITJ7XSrPs128ls1WMIgFL69lbU0uYNHCaAuGTzxM34
yrB+zS+CNXl3K3cfqRNSjoueCPRs2doHEfYz6wWoQibsTLih2J/wb2bcKPixIu1uur9ZS3G/CTmN
Qb714vprlxGuGrCo3rmbwLfYTipFD+bwu3i7pDRDSIvrZdp49vIYsCHBuFhlUgjI0xabiGD+9vuL
X2vrUpUXH3SgBF6go8aagIgrsT2urgt1EUskf44UiEn0w7k04OcxLoWs2P5UK2ambbCGzUNh3TZQ
lmglcbyPC2ioJUAPLlWoxPcdqBunvryWtJ5Q7hgXLsimA4rWhMyokRnqjCsTjsQoMiiUTECw70x7
5oAZNcTGO2F6TI63i9J0V1vRH/HQWI6zrp6WxNgWAfxULGu6fIZkIK/5I7JOytcFnXOvEJhwEHv4
tFEDclsnMJKINPNM9vR8M0lnlj63VbeY8zUMj0LN0IA+KQSQqg+4U2F+STfsY//GXSPnddAAulCP
/tfyd3O72skPrMZu7zaoDlP3r2QJ6tqpy1nuGoZsxW6EhR2WT3MElxHkYCRjzOZATdIf4Z1pUbAe
Gv+pqKwtfvnr0CIv/gYxpYfSTvwu6TCYDeDtLvvSxfWU5BPx58G5WoOuZo/FB5lODzHWCHFqPEmv
lZJ+Ab3GwAwDK65fstmCzh+DgbxLXl1ihzTjECHT9/W9ZWNba6+i8jQUzc6DOcH4d6n9VYRWz0wQ
6LT9FhMUH8U0s4LKdTa6hWqxzA8tyJz0Tp6frGXtG1O/6576NNhIARsWXO7dPa2GNR8myt0DBB25
CH5DpSlyDLg1rhMew4Hc92cTA5/aPbBkU1qHGMMt+R1hqPTef1L3mKYJGSjYxLS5UwhoRpyrwhsu
dP/aJtqu6bDYX8HroBp5SmLe6eBBkxw5fQoYLJnNGZOtxVeg6bHDw7oaLygEww2VjdzsVFqi6K8C
9eaXLlyNYj218ZaTUC7YCNuAKoJ9ZlyrFJoJzzKI/sMheVu7+h4STTeIbwNnW6/fMi5gPkhChaQ6
84BlgBR2tDocW3PH/Zk3iIXqa61u+MTWpneC/bOk136GZxp7q4z0MnGww8jO9WCBRPtfm5H5G6/C
LPTEJB4OjfIotwhboMXR9XInxlNDk9G58DmeYdFISqdD2EOCw1s7gNza4O/i6DBsrDoCyAVpnWsi
GPEdwspiJvZeCsLy1lU9uUYueSbsUHfdEwxU5FepzXiWXYK76i9qKW20EHawduyeHB21XhN8NY61
lf6cN/V/K40BC0MyCTy6b2PEHSsiZflrAVEWdhPbCw6g20dnPIKNnHhFVpkVaKfBn4nByfZp+h2m
jx1RyxwOgKL95G41KzlqUXJuqBm7My0prBq7+zF7jqhuXcQBdQljPixnAD3hPHG8ALuy61bmsGtn
hgp2A3LpefDpZTGctYEnAcl06XEuoxSzCQlipw/irckFqzXu1ZfZ3hhu/GxLr/QLTgBo/0bW1ydI
RB3It0GikTvkT7hGgjXi3eY1V4h1ayGP4TuGnry1qmO4L0GZMvYlsnvyUcT6RWpuG88D5ngLD7Ri
O9fzkQ0ORgCMKEkatU58APFb3LxldG18mVp7stEbSGPIwynqmgaDJQ6jgLFpLoFZK+kS8TZNrR5H
KXwnTtLicoMc+dEt5jWc3lj/xbTC9IAWS8OrfqqSocDyCNVMgVIK260I21fx95HvW3pQ8S3puiuW
ldwGQpCTZoamFgpeABWGAwcEw2OZsuBL0IsswcMPSicHaG3oROu5W/nAgCewqqQgDX+wSRG3FTGE
jnl1llmi6dswWsvYwINuU7Troj663iG1yfhTA7cIXZag7jwNI25uafZef7Ff6NttHbMP5mKMoxkO
a+XdHoj2qlBGUoblXwSVybttQbsEADFD/ABriB54Ii30npJHL+Y94hvQqBf8ymkZfHiuuO8531Se
8t5jCGr92OyxcBKRfuNHORQxLBd5hhjlPwL+QJg5zQFe1KOY485avmcd5riVGuqOOQbhNuTues8k
mK9CHOskhcgLhjNeHgFMUcNvOXS5t0qMts2VF7yXXEs+0Fxfm4AhzOAKeAz1hU+SDMseu7LR6/Bv
0OrjwIluKnht1p5dmAvYhhGVdago7ct/tST+hMN5iauDa7XXcnJ3tGC/hnhGxAxnh4OZptv0MFu5
0ibAJIvRiyCMek4cArRLqXCtGXcPRoRiZSJtDsWFM9dbPB9SRNOpfR54wA3ICme7hhGXB5fVUxGr
d730lP6sc0IrtvjDiNWu2BPWcbTyyYiFCufERMPWofj58hHEYo1l3OTmRg46y/o01XFa0OPl90Ea
jfzYAu+KYxf7bw90pxG+zux3pkn3MgPXX30TLBeP71AKsQbP0UG74ng4MSooVbEfyGvsGvSDJBTA
Rw3DRmJO+N5YiUOC6jjvfjx4j+JvwvFVmxz5Zn/FrOYkDkPxxpEAixEXs/EoThE1C4ggo634konV
SFyBqzo3qYIqUuGw4QWPpEQT269lQ7FYRvEFe/+Qw8AHiLYCMCXMGGb9LcZJfVDFYYg2Ix/eTfUn
grjX9EsYY4QciXnY7QMHF33SpaZ7sHhb+XMLsK8wzJ2VEpfDBs+iYdvTnydcrG5KZ9JkgBW4Q6t9
ApT6ezpy7Ez4yKR0/33Bh53Tb03LL4ZLC6o9+PRYRa7jjqcBNF41Dnr/wSpQIpn3PM93AtwN07z6
jdcA67PMcscnE1u7asCTE5ujyJ52BqMsziYyDK5SWSzgsGUJhd/mKDrG5laOIZlmpgxGzOq16sB4
K3oUlr/Np5Xyxoq/ZefjTLxJYVZ1oY/XGk7/Lw5/kWtVg8OLRQ7pLldgqMmzt7V/p9bEGfXGtey2
fkb9GmFdjF8bUHyPkacwNH+HTA79h+lu2+A7brlQFJF78PPLrPj7u8Tt5miCm3VWeBSLvBa70yDT
9xxqfxsafsuHKVcxQNgGkChSn7jzbUMMowNwK/7AFzE+cep71q7AN4sBd7ivEQh4oLxj9ii+aQZD
xIGwLBODtoIgxFRw6AX+n3Fp7G6TAFpjJGtOHaU7hz1d7wj9GVgfxydonhF4W26Zt4IJwYxB4kym
ekk+WVmOj5Dpk77bcuWmzP6Uj6rZfsl64Az/qVpsgfotcS7ujj60kc7BPdXm1FH4Ewf5puYopAdY
9/pRGPDeSNzPRP+MdpeY8GLskQFgI6ZRWdAL4QvO1HbrxN92KpNvx17bZEn09c10aFYKZ60T0lvT
yYOx00G3drtNm0NKQgNGfDu5uwsiWLjbkndtwriFlmEukUdSXIyZe61N9gRFKM10hNeIHryW3etC
rqtheWsD/zS7v7U1/tQFOmBsRuuLz3YLKR6xJRLExYDtnBjFHn4BYw+Jj2EfC30+oFEwKWcVGA1i
ae+AxR5G6C6+/Anx5eyaGoJC0I8PCo46LSGZOtLChQF2Ell8+x1PA0zV3mdp1p+18cbQZe+V/iMP
k4J0sugiIncXhu6mDLx1zdIeDJ4JI8DUKlczj2/Box0FRbO89MvHKNK/uViHOcmsMtGEUs2HNeZy
A/GaYtfnjK+NZ5kc9NQ33AFO9S3OVTXFAetuGX7K5gcrQa5oYPZMcZR3XJBPBZVtWw5r9nM8+rKt
p5EyqXqsUODkNnGA3GByggaTfZKmLWNq1XgH5WkEKDoHxU5LEU0aB+UfWpXs8M4bdE4Y+K6T4jJR
wUPOY7dR68SAE1F3kqpCJy+4owpc6MYoDDXD3HecHGIgGDoa4xWoFJC9Z4f6EondOL5qFvRmih6O
PWQe8q7k1ohM5gWM2PiIDpV8ytxIXKgiXKTo8lgZQ0ScmnUYVb4e3eIKEUlDIZBPLy5MBuF/dzou
Qkf5thsapiLLLh6DUmbrctWGEZZhB50JYNdzPeFgX0HF5XPBPIYhHkwH12lRqWSHnGYaBcEW17Cd
eW87Gz/GNw4/aiRNJrnMgthbEaWN1dlfdqpvRk4ls+qePfvTYpyYM3Q19vLoAu7KGqkLcWS/Hc94
n4flIE2mjMkJCFIWDRXDHol/keBELcDOA39IUS7InyVWfLE0SzIYSZZPEG5r3q6wP+YA6VxrHQJF
ut1y4dEo1pMF2RP71Rw4vGZ05lUsdLxjysugYUWxMMWwYb0DbBaXUfPAvqbdECLIZI+IkVtGINwo
xyV2ci1BwyE9bh+i7ly8FZZd+zTE5gXrZZPBKsteEa/hdu0TEdtMM8HyU4/oGfPRBaSb1MV11c7S
qz/BxxA+xaON+WL33FO6ymlAIew332Nyy8AkB7iyERVe4dorL9d3Pn11BXeG5xOWuEyZzU7SdY1h
PnMpyoSje9MhsGkVoFbo3116ogHMq6TmeFJ5tGkBwVSQX12oPdmfvmxPcjtXDA27ARRwZMBWcvuo
bwmr4WiRG9qp0RwSOoBQzIcxIVqJDoxRUpIoXGycDfDOo1p09B2VaWzfey9ZW3jribfYBH6qp/bf
CKa6ib5FRsJx8F/rY77DIdVbn0YzvPuDzvxqwNQPDz+hmWbus6Xqk915yFhA7F1DbOVoeYp2ldXZ
pXS9TapjW6HF14xbOQxvA+et445/fUrgebYhopcXAUOoEBAzlbO/EkNlD8Bb1Q/iW8ttGVILZAMm
UD7UDwuVn30FFm3caeVBSQGdCa3vOUMJGJdbCLoaxDySfkfATcn18yrYqyiEZ5+YcIIdYGDwxchU
oYfuO0QVo2IoXI3V/YH2ohukSZnvevfZF5zS9GVLjiqRoZMIKxqfyNNFqqeI/rBG52cwGGiShSC3
CIO7i2E/QZqLN+LzJ5kGWkvAogkV5O805yuPSW5IT+JDsyGfGkklEzpSlagneUtTQQ6Efq8Y4kqg
7aJ+ZI82uneQBSKMLQvzPaYVufj/M2UBiOvC9Br6n9OwsZsJNAlYF9kM36b0SLl078zopKYKYT/x
xxhaQxT5BkRj9CwZIujghNPW9PewuPX+oaeGwEyfOoLqeoIzH/MOML/F2Dh66+mtlP7D6zSiSax/
kePsqlh+wDuccmOw1nVUldoddsII22meeDvstShtdz6tN2OAHNEiUVh8bIsDwKbLIilsJKwDCtBO
qggth9dIs1iT94iYSE5dkSGO+FwUZ9f41lr9lwnicuHWXFEyvPEZWFYcVOKi6crKAcx16jcdpDGy
vge/XCuYD5NHc0nLoIKnakRaL5hO/YbJMhATntFU/FJdgNIgVSR0FjARc+0HZo/t3R3dI9c6gYrT
oGhb33QrAeCFvUcjGlJixfOOm30abnOL5Bmqs048eN4CLRDVWZHr+Wu1zLnC5R8bmHU4P2mIA/tP
D8tXi35CSIMN5vRtgTn+8g0PRDYCnuQAlgwiBvztmsbeJuOh6+LzZH36zb8lQr5eX7sKpCj/EWQa
18Q9yd5rK6t2DYzWgsqQps6lAQbbFs0ZkKbAWsa3QJV1XW6rCcoFF33NHH2UraS3NLUUmVxIjnsa
cwZAYPk1PvE52S9CuODbYJhDw03G1AOgLoMVXh2kLIM2LSbYcfgvxmAuRGkLmCNfUMC5BWTbYs8K
ziGaNY+ciHmPVGwHyN1gvFwNyGLUHyGDZJ66RA7euZPXbYW8oGjI49pGsLWau8PS/qc4AIYvdpps
ZGyCN2n31v036QzS4TNa2Z5ZmBLrTlpZR4EWcqT5XFD0sEJD6/DL7icySGisp5rBDL+mAxC+FrwQ
iWBmzJPHaR+zXXzaZPh5loPBPgMXsDoxjoYal0Br4OXK6JBi34CxGNwlw2VVuxsJklLw3xxB2hkc
ZOjTmHVL/AsBLVKni5OoAy10pzFTcOjgE9rbKhif9d44dtCoJhgec2eeZchuQbwSGJHNEZPVMdQy
1XId64OnLtkjpG70mGzqyY7kDTLc5gH8C3X5fK+MmIrm1jNJlwtcb3Q0zvmerVqRCS37UEYnjd4/
TETnLMBEE05FXbsPRQ3the8Jqrk4Kkhc+TI0l3Iu5krAK1FnuC9nhEcXGYBgy5owGEB1XfSPTTvp
pOmR2nOMsJCrtATGDfeS069Nb+9hBgIpW3r18WOGvm4mVNET5Vcvsb7SbwnanNzFLLntcZqFyFlF
e0dLd0IwkVJJWHGCpskp5x4UtKj5HxEx8UKxZP3IY3cYY0wADswryrOlX8rB/UGvCpcdwMiOL5q0
gfHJcF/nKD9awPcQoDNpvGDvsRG8hfS99JYJ5YGRixlUj6N9GwK2OcLnnD+VIXeJNkNV6i+Y/8s8
MC8MHjRz3mfpN9tcbEwlNYrZnHzlIotOqvEoAtZQQ+zo/OcDX4SgZ1RyQghZ4jeDDycvCmmxQIU1
YqBX16T0hJuYE8A0fsBupQV1fE42dsoInYYP/htUBf/agQuOSLGdf50dycVamOMAfGfAXwIOJVi5
Uw5REsiyw9t5Iy+mD5c6y+8EeSczzoe0lGjHV1F9Kas3UEFJyIEeU9jRUWYQ4IAjai/HWUvjKzuH
D0jmiiSetN0AeRbz/AM0LSglBTrmCsefAOFgNd2ywf+EV0E6Sb7JDX0XEZhgVvPaAghQ7riWOSgN
Q4ZJvWQv4tQNWg/sQWcGfQ4NGukwGGEf/O7oae9dQGjd+u5M+3a69MOTo04wNAeoBNM19092cck8
iJz7DClbgRptb+gXDmhtvtf1Bb4q0bWWsw+bS+swBdzanKlCLDzqxGL1hNakZ08xpPho1KeqTuMZ
nzMKqirdRPMuAIv1uIflsvFgP81Bhr81/39OT56bn5pcP+i+Yur7aNkG9576kHWc+chHzPS5RbNv
8IF7ZW11UkcSNDEZt3xsoYoe8gdfHzd6dhkn7aWeh7UC8wogCJv9D7CBNIyUwELtMJBL8eAge3fP
4X8JJ/+os3gghOLzVsGaXsJzr+YXJfZ+B2rggTlj05cnv0iwDBggIxhPfQfBNzRf3YBoY81BPxOS
v8oNYszQCM2u32ZCA/Metfk5LI0NZIinoHNeJjqEJI7+lA+J5WBY0dl76T0IFwqU/STXz2SlTy11
k53YBw2sSSHgF4quniDj0Oq7xrhisqP9NJYkCKudn2JtuKyxtt5x83Vleqp8crpqSRMp4O1488Fh
UNifogLbSLIOkzaF61fg50pDpyi9Heupg3LT4B3eEwuvZ9il9e1bYc6bKYgPNky+xoYwMH2XyVPV
9BtFsMH/hzvcK3H8lCf5xaH9HGE4yyHHyBGkwocNXXYxs1AssaJ5n1tcdGP9JdNI6CZCEEfLPyN/
yYNxn4/FTlwTJp9aE5F4FaoD9Ha52rMSrZGFpQZneWhee9dbxwk9r79bYPND56PNKY6d99w2BGMe
OoekEvQRODxLIAwi7xSjvuBtAMvMu/qg0gtQfeC8SUBF09sn4VoCe2oV+Pr8n1AFE54zSKAkbgh0
6oQ7+b6Z+bPliflajUXzJXe2VBiLNl9kDMBhEVUP4xS/QFASVtpilq8TJB+x16V8kMm8gFWgfjk/
ENUze4nhFHQBwa5ksOjHF6PFYD780Yks7rW9jCf5p0aWPBwd18ake17xLqCUMvNkSaTjJgULmAhH
+U1lAmRiE9pwa9oW15BWNCPc1DoMKX0uGWmKaqKYK6F1uPZnChYZR4paiWoQoR29Hrwsx9igfxf5
fYQ38HwSXobUjVwwwtLuyuUoyo4EuTe86Jg1T43DU5b+kOJConTb8reBlyHbwPY0FCvIOTGZwBWh
OFbdFop8YOG3zxYlnIPJivDYUKQvuEJgRS0UowIitQ0QIFMo5sFDOb/NlJx+s3Xbv5xvi/3Rmek2
k5YT9Ncn/8c1/o3kqc40OAEt7mjuaePkKJSun9O5X+ZN41zRCtvqNkNjARtyfLgEE3TWqw0xH+f9
B7X1rTfGekIongEdqRYbykTitkLn76AGsJ+vDgCYFQvym1EEJ0h3jnLFQbXoTf0oo/SE/dDM7dEZ
q/2UXaHSQgaM9Dsm/n5pPsRuvqaxED70UZq4ZTkWePWAsTIt1RnRFfGPJBcgdndBg1lStkxSsvia
UJlRRZVdtys1RMbcl7B4ep1gJzjZKGt2ckbl/U+LF0SDNwCzfsL+vBuhotTFlDGxi8c4rNmaceHd
J4Uwf23Gd4Pohf/3hdJCCnXDoUxUgJrB/D3gHgJJkwbIAsOdaBWtapVy6PKJ47R/dtzL4Do4Kfib
zvr19pAaS8aDwsOA2tmnAAf+72SbdyC3gAYRo66ohFheKSiEhuSA9UwDUeB4UFxFSSNvNt4V4JvC
EemhlwRQGxjW1rW/JY51iw+F3OhQEXXzPcAGPNT3nvMBy7lA4w8PIR4eOSeBQwrIj8Ps8rCIHMwH
jo23sKmPvxNMezpqY7wvens7UxbnZAz2mCGOV6MgdHEdUIQIJAruuRbAns2Z858SKiE2MUVIwJEu
GYeVTfpV9Hcx9loVbCeYdYrriKWcHdkYM3cPhwouBpAZZKVw8mXOIywxne0ke6VQrwUGMx1nnuVR
P8XlDudVDzdFyh8FCuHy3dPo5HSFme6d+O4Yv/GaRWfs+YXVLlRbCbEEfarTHbtB1qG0LQMM0xEa
KS42D8xF7Jq651C42Y7Np8O8kBixkIDnsaG5pG/W0vklzQxSvfzuX2BtGt3ewPxdt+RS8HmYV/Gj
xS1faI1uNQP30ELyHjgFLMQlogOSOkc8OfDlp4ZwAgotpRhsFntGVFFFFl/E7cm8YLThA//J4/9C
G9iROU9y8RFoOcvLolD7Y8ctOUCVz1/tC7Wy8k+hMUviSQD6IljMNrBgWYnMhRtUXeh7oPKdJEaR
RpKTWppcb/5TK75XhvLaM+dvhOLf3hmkh7vaJ/Vc6P3AVaQXgoPl4MkjryXlGr8JeR84aGY4T+kp
c4kS0C70k5NwIVJ6m5Y2X1YZp3gGzuyDuMHd1Wxq4yo8stjSmTeMHRkqK5dqLg6xFtP+5C0sjbIG
B5SPefT49vhnHuSgAvm/gA0cROw6/hdyrkwU5Lviv1yi9EqaP7ffGx1UxOZbWl/WYO0MWOh3cG2I
xfMvYzSgKLyWfrCKLfVOb+uO9ROms/QYXJtiT//bDc3eL+FIzNcB0X6pNumIhqqqzkMETAfaYuav
PEvHvwkEHqqNlv7r602tNpn6sMhVkn4zQH8iHX4DYYQG7VeGZqhjstx6pqoVqCcyomi6yEWooKsx
i4M/BNArF6UD1JbYn/yx7CWGJhamjrnHHTaWz8YSr4oZjad5E2yGD9JhMp68QYMXCVjJFiv20K3b
ncIhv4C1xl8hJwPuFlez4CIZDbRs34A+KHUYiup3ER4MdAPy1ilvRoTynFeq7TcWBlt2u2mopOZJ
/R5dPv++tGDRToAZ+RHm2aN8rxySJpeXtPUCHDVzKgleLwHh9SSBpcVrxDgcW7P0JsMKJtr/BHok
23RJ1Fbkd/SlXMelQRvOMMzENHi6yYRVUo+QZHvFhMhpusSAziUYF6QtjRh52w8vPCyNDyrVVBj8
DeaJSJP2lKTXDn0pC5owIZpbrnxSNASYcZbnhS6Sb7Hq/Sfm2L5TnToTrej/6ZgdZ8ewn9QTUEdu
obvl8BMKQo1cwfHTO1vDcMNzmPxXdSg78BiQXV5NkL/5Vbh5om8sK9QD/GvQzFUC7VvKK99sz1ZO
ldiedMO9o9fyoNIXnPzCyErBQTB2ZiOXIFy12I0dEl5duIMcl8LaZgF6i/85jBcKnXoonmkcg44v
4diZx8o89t2x7Y74LS64n3dHVZzemwSPQOuJ9jioiheoHiOXeZPy7HGExI0FeZ5QZgZvOMBzI8yQ
zYWG3wS+gGLZlsYTSaUpVHHLf8vnPzNIbtH8NPTAlCMjPJgFQqfCJWt+tLR/DD89kCU0vFjVbITa
D6mL+U3/T7J6gxsxhcOYy0BfDHviq1qYXsHRAKc1ZnPLkYykBHqW9WrUeDxMB+cvHFQYpbE6M3ph
OowE/duo8VSkwhaHmwxqkHydjQ1FiJhqWDQZ7BJXx3zSQ3QKGWdGUMrG8piSE0dFDB3g/rBaiHcB
5SFzAsiZ8hHitcRiBmQk7H2gf/NQca1ZLYakSUys0R7vFBcSh12fXEo44IhPLq1Kthi1UrEpur8j
0KDjfAs+0WXHisGPAOngLyRtNzHqfDzR40M+7/Vg1YSQQwn3fmAe+sbr9e7h3YCJ6R9w6IK0ozZ6
4pzphcVoSjgBHY5QZQtt0G83WsOkj4Gi8gkJaiBnWLs2x297xKCU21CRsIJZiRc+txQcQjwbb721
bJ02QdT5Ju5NdoLKk/eXVidBGCj8BU8l9gueb9KFu5UfPObut1l91LQzTXDW+ITONiqQ/q4z+9R7
9Xpy1iQPTzLsN0gqPo8zXBfGClQkXPRiZSQMMkrjFSjlUGmkcuw4NQX4TxjcUgainZUx47T4/yid
S07zILhob3Gwr1FJptGOoYBAj313gY/yUFebkTtr+Arc5ZFyLo3cf4F98Fu1hxMBpeNhZMCmmPWO
NxCkDCdg0mIMyk/OVD8btwnMdbhLgv1A9BgbqsWx5rF9SykmP4i8aU5Lp3npjU+hbA5I0bZ1e6jr
dXJ34Jc607nKmK6U3vNUAjfF+DUMQLjWTu8Js4+/Nb/FhMw17x3IRcm6snJ1QmT2kkTOBznl1ymp
j7XMAN5pAWdUTCEWBFVG8+2jWyi9lqqTC71bFSnSGwy3ZNgbqJZ4OcjZ1DHFQ0NOnT8d3WHXhW+J
ddbCLySPe7620U+gB/w02YuF/qg/jOOlZa7jLB8LswSMm7Zxr28pDZgEZ5rxRKMsDV2HpJlyjAgo
zhxOoZXtc8qz6BSGLPN9fOrL7MmsyycA16n74VBt9f5gJ2SFPNof46PZPHoZ7L9XzMDIVNsLa12a
mGXULzNR8QRlQ+0CxIinrQvRM9KPIB52+io8RouqYqSpuiBF6wHwNThSGxvcHb8fwG8BqGJsRmSz
y+vQRoCktlw0PSL8mHOy49iU5qbDGohRF93shGgdQs7BDPdJ8srcmVuzu/gP5nQj1xxKyGtLNVao
ZzLsGJmsbAagS35uEyxGlnRdJE8NoJpYajG7RyOE+2EybjMrBuf//4RsIYem1iCkpN2+QTiXRvm2
1R8bnGMCXFo70OUHy6H2PkELJBnuyoSpibeuc6+BtMM9e4dxHUwWTvBeg/K6TuDYg2UNO4fjRKee
ewixG/UO1GMcUvynalcegs/6WJUX5SEb5JDBDNLcNCZuSXcbWSGrQwTkHXf9Ek+rNHtkKvswMTxr
DxOpiANleAYiok9wqQnN9LLxb96Pm/HuzJ91fx6cZduhaw+mzx5UP+oeNWNAN3QhFEIjmTneY5ek
TV8Oe5ojqOrgNaxNGhOw+DnZFe0JfQ7Q+xVebNeSAfeZlIx3o+c++KClCOi5BRK05+qPzHwthohs
iQfb2liTtcZsMGQSvuDF+qmBNrXpH6czVwXGL1VLGwRln2AdKIb5ekj9TeCkjwCU7lh8eMxYTK85
CrUm8Pw1ccJ+8GlqGCBX8QuVq6CPFRlIYKCNs+N6rvTz7EGZxBOP9xPTcAEPZ+aRJ1f4X7/TNapW
I/y2B6wzn3I06M2pgvtudBzBjLcK+MWTp560ocbgQMSR+aOU44bC54fhoYzn03FfgOvqXIcd5KMa
jiFJORlwMU2+kOwsALhCH9aG1e9ljY/NdCjbe+CxTUKu0qxAtQs/uMdaGBjICN8EB/CYGrSNdYqw
VkmLP1ZSnWxQJmlz+BGp/Zmk1l2ghE6GHtZMyaOtFg+mGg4xIwVacNf+i1Frzx3UWxn3ejfTnLe+
S7TWSg+QWM6PS//ZIVuq8uYI0aZRZxU6+1JyxeHQi/wOjAQymj0iiYPUYONa2l5yS4bh2Ho1KYw7
nx0EToG74gCg5nKtScaYTUozEjZcDZihX0FpuYoq2irLMJgzpl9ewdyx/akBAQEmFjL4+hRlVHIQ
pAGS0oNWUB+qaCteiLogDyAdpQFfdxnfI0QJUqxUkNim9J2blUfXitRouttRsKlIC+PFTQVc+Rwa
a4ihvxpdmDu6j+zBvDjA9oL2I9szPKal2CShK0rqg6yQ1Lw76EkctEAQ64QWod08Cr6i1w5/RYvr
RfrZZewjU3suJwdHSJMqRIP6GqPOkp8BW4rzsy5xE7fHP5pWb6Ycm3vfEbuHQoHKgDTKLBQ+PwNX
Ua5DtHzQHK5BLAQ0PAMyGzPw7NXSH+ru2tb2wSwG8aHwbFL9UCT/mpPmZEPx3bt+vGls9GMGOWiU
xkYgYiO8Bmq7A029L0l6zundJXYdSlFM0ymBozEqeQ2qiA6Rxjd6Joh88w6qYO8RDinoj4mjswMR
tUuQ32cXmf62bIE64hkjB8ZFEZo89Z9lwvvDASfFbgMDMo305ayo9z0NNogmEwvoNTWlUXWtFBmT
Z6ov298v3Sn1KelxykS60P5jkz+0wSCOm07wUmoFVwqsD0BhPf4pwvsyfTMVnPo3rcKmU79hD5HX
AQlq5OZFG03BPJp6Bj57X9PXlrXp3A/Lwv2Vd51is2491lJK2jPtyB4BFDPcZy2hl8U3mE/kwB6B
t0Ffz4rUy7sHS6t1t6N00Te4PEv7ndWALAyFW7xSJsQ72NeEO+0q7QrzHAddmwlphL+rHJyAxkRK
+UZH+Vvcc+tLhyDnl3/molgNWI6m23B+508g1kecCr+gKCOaQK9xUkiw7vmGyMD5S+R97N+EWSJg
VcjQ0uJsnEJANbpKKlHBDBT8IWpDAyLpb3aZHlMSpWvqLRVf+TvUJQ8SIloyhIQFhyeFDAUwEKZs
JevRKOYnjqcHH4BKKCold6qGZos60jBLcAMmsfiCsbFlyUxh+OYgxWNLWimsNeuVsEyS7K9OCc/M
fg3Bd5b2y8A0lzLNm8ytCyIVCFuRv9DnWw1I0U1Mrj/C1ccXr25XuVmcGmZvAVMQ+YzyGrTSzLks
DH0m6DOxc4YKZHCXJ+l3Ar9E/qon+jUNhhXsp4CpZq09y28HnbcqdLUV7QXlbk4v2U70Wh6PB6CY
C2WI3LUUHULvFA6mUAG0/Fp438KzzYLulCOZ8uDVhPbnYL9FfO4AtIN/KlMouBwwD+sSMJ+H0s7u
Bu1sjAgAQ4+9EM9TDCJGorZ0jNBZwAaFmc+PQy2jRowzOBoDVjK3uIdlS/ieux+JgpHcfgtXbLaR
fTPpeQJrc+AQ5sZlYhRfT9iU00WHaf9PV7spZ2iRwXnjcoNeN2O0PLnfS390eNdQCTfcilpxp/h3
l3cPfcJ8iyqOqfl9yfV9h4uIgewLNUdVzPBDrk71iK5EJmrMRzn2svBRKM5+c805igSQcfTuPDpY
IYHeMolLb71yVy7rJacQtd1jxs5GXB+CwSsITFbwNuEyXx4Kppb9yQ79/VBsQ0Yx9g+SQZF5NFcR
qBIM3xbLxhh2ooLXPjMO19y65tGVAXpB0FC88c4dHPLg2US33JzsgS6Gyr0R0JiRK3w8xgrZ7xjf
aujNJ4Ny7G+udrDeYbUjlO4aNAk4WJDdA8HAVztushGPH8pxT53y5TMIILFdxuKfsOxlKj8Dy8Cm
RH6J85t1iEt61eI24L5TApieCdUlXisxHwfOXCp9IhPqZSMJuV1FtuGpDeatlm95nnVMra2TETSA
3ToTQ1958R8unwTeG2mFtQbFpvnD028gYgewMRY8x/viR0jhJVhMLkmAnbHz4/HQTs65NhjbAqDn
HNBRPa3N8H88nddy29iyhp8IVcjhljlKpCTKlm5Qkiwi54yn31/zTJ2LXTPb9lgksEL3nxoLbTGt
YsV412IIqmRpm5cXE2hOLcZnq4SK5isH8a5ziV4g7wLAv1G5ZhlTp0mIa/hSmmdp42nhZVmAbEHe
bbWBBCX6YO5Kp1+m8VuY/kXbgPkD/WUoWqn6SgeD8yZEQJNmDZ5NAabYt77J2XNzYnXBTpnrae2h
4wKtZjMiwvpwEe8PB83MtsjqneSus2gCVOJXvzhlOXSiBCTDRwBmmMMeY3NAu5Gjvi7fBATjjlqK
HV+LVawJzL39BW6QDp/OAQtsifE8/Q7piW5FctGHFz6ni6bD5EtAKoPF8efQZuf1H7tmUqxBPkhb
kGi88TpcMFayAegzD2G1MoEoJlRpOix/wdrVwc8U/aKQnsxAZAMhPmOeORUQboBVVgkuBMNaE3Kw
C1UG6DDhEJI0Vvi2LyqltE3TXJI7WbDARvc3D45D2WGCVEWdVdL0G79hgD0FJVd79mE8HJYpUb4J
vrWi/Weh/uWQwOIkMcbURv//MtDv1d45SwW8VSMhgIIVmxgkneh1FKSAYjp7stZPTu3KrteRXHTG
GTQRAoVXpHV/zBYJLFeWl29UJuaB8yblPQEy0KhU8MsYXDyOJI9waBLxLOLBKAyf8dqK0rDkwqgh
K5lly6KPeyo/ADsqQPRr7OOxO4jEHndre0a0OlXuoq9ZT8WiZvkPKNHBS0lT4DPJoaifgwbHt1cf
BkzEAvdnpNsaCnM4YFIabU0Rzxnq0uIXDckt+K6y+iVH96DU1tI3Q7RKG999hdTO6i0GSBxVzAWr
YaZQU7GOXIbXOm82YYUuBiedsruEy20ZpjEPS+FKJvXa6RQm8Ro5u6Lml46JgaP1K48mZgw243bm
6TARE8khVKvvAgQjuxPPsxDyvM+G0cSocXmt8ou8DcAw6Qg6iniGM4IGBBbqlIZAXarVq8WwZ6Cp
XGMaBNrQcWl0oGxQjsPRVLK9z6jsEglyo+P2g3flI6Zw3Vr0rXfRRlQGITFO9jkgubp0JJKCxrpJ
X9hzIxg0j513NiYMmlJ+0YSINSqAekGnAlfxa0nk8wWXk8yfJuwAPNpCJzujve9wOd/8+YstDypL
RN1B8gJ8mOu58K6xi9k8JYqMBBskkYhcwAQEkpIyFyYRH2FDC2xnbNauIxcuGeAeCWdkbKbbJbtU
/OGIGFQeahMytnP4x6fTnBve550ZE1RU3KVt4phgCdF4LJOMzpc4g1pdjThJgXOEe4fgCynERPnN
autZUyjI+w53L+E15TbiYqLOL+pyVWT3JJ/2CJ/oMJauQugDRUAtGQHvHYy6O3/p8dUcw4VvxksH
dNvTV5Z/KBV8Fu8lk6uhsoC5CViOvk20XI2LcI4Qp+wU5PQCwS2aTmqRv7IoWl4jsAF5kSyvTxNa
UPrQULSiPxM9xYSIpyQ53GIkDNuF38yK+BYX2o5mPaYDdw2G5rK7ipax3eRhjVgmOXDtD8EAbIbH
4r2pFFxYqBWL4cumUhq0aeuSPAwEN5vY8YC8OEVz5eJyQNn5vgHzZZ3U5gm4ibY+uEor7OI24DsE
6rqE2QB9qWb4ddI3DP/Dt6h84vcSMtEW6DfBermxcUmhd4c45kQMRExxM0MwHn55bufvssjI1EBR
yUWdDfG5QhKPgABHLvVCRJybik6dayJlgwcIATP5QUmWrTmqvegpL7k4qJha4wagh3ZNRIEzAr6h
iR9aZ5LHVoJORwxTnZtTjTe8Ugf8XcdMTZ5tCe8nMaTchhCKIUiMTS69mTRb1wCNUj+Z3w3NZGdP
JsfcJB1Zou/SH2cGseajCGRdqwz1bU6sJnk9qjasxflp/oruNh+UE9uJttYH7RXFL0AzspBM38c0
jjqj7jikiRpaB0G3wcggwmKBQ9iGo5NtB7N+kj8k20aWX4A3MUt+/7MMBRRFChM81IbaHBqN8cZt
wBwsD6MolA9TObyB2wnwdWI6iEm6dkrE4kg6Ke7QguTuBtG/UW01tz4NZAvgM0a2iIhYkiooQ5b8
XpF6f/SmPE0jjTejezqmfjvZxksYBkTlYzlbi10XhXu9S8FIKoQo92ywVtKrorFBP/Rkhahkta/I
b4k22wbJmkioefpnYLVD6+fUJMF+ND3o7bkpsCaGMvW+W5VEmU4wLcO5Z96FZqWMgGfwr04U4sQ0
sHx6Qe1CZhehnXXxR9GpCCi1ALRgUqVJfvTXFEOgzPRrFYkjIG8ZRZMO6E6C1q5mPg6SyMDjtg6S
jQfegX5ctc9tKMpoBpdX5U9GrTOCWnYqAw1tKdq7ldbpxzi4tmQpBNDBIqlT2L5Gu1I4dx2M08go
eyhX5z2k3kQ4yKAO1F5VvTX/jNYrLIZF3exoa9HXZ8mlzD1B4J9jpMxYsGBza25W2B56eE3CQZA8
KlX0JjEdwk22LTHnM28DJkPkYVx9q8SOd6oLsehGRMlEaJtRzr3lJZe4AVwbblwtvzAFBCk8ngfC
TrOLWzDs5JJvZ+iIwepoqvrjWHobF+fvSLK1/YEcYzYMzlt9W2gDKTkGDAbe9ikmKzW7mqY4tlDd
G9sWGWxh+zvLmnZGpiN+3hXKN76MyfgnwIwbEv8VfPaMhcgjY+Ozsy0yqXJEBnWG8YLBFH1hHUwi
B4E8KBWS7CvmGFQTkknST2okn2KdfjvXPUa7Vai4uSjw43N1yJtjradIWUX/nGAe5VadEsCR5NcY
4NC8jZ3sOmggWIOJtDRfX4i1AtHIyDQs4zqb6CWtgZQmmGYYfRBvztW6Ppfl+T1HROLGw1oMBELD
4imp0Y5Ae9JAiU4bOhJ/H+C8VAMj5WMePMPyIP90/PIIRg7lMrKiU7QBPiO5qa/ktIMcx1et9V9Z
+JXPGJcYO7NFArqf0njXEwUg8oCicK7SqvLNZUtXYFQhzw2z2bFKSHGL1zW5LQCPOJ1uzO5Wwt+i
945j1i0UA/VNshoscqao3RMVUhKAEnybCLpP3F2G2CVYTsI4agllRkkHMjYTxiJjJeS5L6NcmmMZ
5kBhsP8QCgjfcd94eOLuYzKvrZbOj36XOnxQ9j4m3OzDb9foyHPCvKdXeGzWsKO/SqnD445IJQgy
Z20bGPTPPvXrlIykU90049UmNpOgoZaTuo1/FYpaXZmPEmgjaa185MRhciCZpd01LZiLcwMoCfQ9
QtJUhbeFxPLX+quc21DJFtyfJANgb5l9sib6s8TicZ417i0iJEOK4hH2M0G8HHIK0P6jHckIOHTQ
Ykqai+1/wrSaCMLkNBnTuxAZinkG9lG6O6ADf8BN1RcHihs5l1gRHBs0nnLZ/Tey+BS0L8JoCUIi
f8Wkg8MIoQ8wKpqhGB043LpsYkcs0+DRoCJgQYKjSQwPTLVw4C06FTwvVE2j/Sm+kaziRDijeomI
eEEbwH+S9MZO+qyYW6q1Po3grHMUd/2mRxFiWz+hsqbekJctB1jCsKH0qmxG513m98yY1CRJQz4c
FFqvbXvRjfDX8dBBhQJmkuafHoyqZnzAmvUoOc8hdD3GqR7+Ea6oOyRcwlN38JJr1X0K4YC0Tm5k
N9+kCr03FQRVBjZuxO/UBg3VTI7khnKhxezc34G/jw71Yg7U5sJr4GdJ2qdh/nBA7lFh1ZSz+HUU
MECqhagoNoLtOlibRygXQywzDT/w1+HyHK1LxEynHA9hU0UbTdeW80ah9+cKfQD2YiLM2h9TRcqq
3QVg6ThmB5oQ7CghES8i4LfeUpYDkmSF6CGyM7YTxmZVcQ9ibBeut6buJh3TpKv1yLB2oHNr/rOV
Xuh7m4EcAc6g1FtpYPKsuhhGvYqA57At51Sfor+ZPAOrN3ZBAF0BoQyii/CZi8B1RIRherfSIKjJ
vwPO2rG3BlwUMWFEZTvMorhnaAudnvHKWYM34YoBVy2MRTIz/nxQL9RAN8/2V46vnyFuukTdGZQZ
KTYXiTYbMMAikFfrD4A3cqTwJhKuHOYgJgHkTPTTFhsV9DZqwFFj72xbBgAQyiX63L6/StkZdV9Y
hv/rG6Ej4kjFtsmNlb/T2AOklH/pQXIOmNkFd/P3dJn8Bvo+2W3JLbMNgrUYfldCazXajna/dzNC
oGCG9bVQS5JLIJtVi3Q8fLCaYfvscE5VcXJOelDXxP/nCEbvnFUAiTSBVOFcHqhsKF6niuAnoLeM
XsGraGET+MgvQeSlXZx9sRowIjDLfmXkmJOiGraHo/xc8V2V7bRxo5NNHU5Jh+JJjL34r6Gv1elT
quEa3q671gMsFEihODDS8o9DciKKGpPzOgNQbQbkKTQN8zKT04BymeJuIGRKgA39VrCvcIYgrZGF
MABbMiS0O88Z3hyP4U0cf+R85Eq80Wpvo9btoW/RhjXKLs3pjRHoWDPqRgRwutKfcprUCPxthDPP
lOg57ryVTjngGT+O8RO12Qvyn1HFQn82qXbpn4WAJWKC7r6OGMnJ9aeSdRSYZAqSrhCaG/HGoInd
t7G7qTs4GopD32OkFikACs2m3N3KSJq38Ss4kQzhGlRkV+WbUFBIxJdesFVJElFyjupYO83F3mlR
1if5aU6tg+QaCaBHHynUHJV+qeK1ZVOGNGNN+T5a5kYiXdLgxQ/zvVZ+fDKAQPEfTw+6Ys5/TS67
pNiIvUaENxKL+zjV2CxPc30hSIC1V43lK4GrEngljn4ivxECGQqiDYwsCH5FG4c/VkSTSnafoSCp
29U0IvAe1Q3yTqbRmNZLhMPY5AqRaozW2fJuekqqNFPhWCe4T2L0pXOKBmoudzEeZ2Go4RbQTB4m
+xPZ3kMjKQOhxho6nH5nBJNVOGtKTvvHGci/99X0TIUAnpMRVgxEAKiIHGG2nnzVxPSIA0D9nLRg
h6RtjIs1ypnH6eaeA5WiHhUjTcVDAUelOpMIimMNGTWd3BrUTSySIuD2OIjQj0WOvXTB3eSBZ7Da
XrIOINO9cWemz1RYEtboqbAOBJoilInYM6MM4cG3RHuJ2BkQhL9VCjFZrCAEHEjSUYmpVqoKdC91
uY7R1A0uNCfq7oxvFvJJO3mx4UffHM3y90x1YhBQJunDvyOklMFQ19cg+dHdcKMX75R1NvUq7R1P
Ixu3cvNx9AKZuPqnBBKREkPDIOQ8UJWsJpolwCn5eKD3SkxeUX8PbGoebgpOjTFDU+gWK4QN1F/C
KtXkbpXWcHoUdexerkD06BNDDUXq7U/qTbba0B6LkjBchlHSPtb5gbAzfiJDM0JoXJ4zsLmwaAZN
IhekyUXd0b75cUfesLQklT7sEu8vpoNQ7zdi0MPAYsPz4oxEGiNhbPzD+5WbAkwOH6HfOmcfzjWP
twYiqNyKsNkz33YcT52PJYBnH3jjRnhnvk1NsRICCBqie+IC6nxkTPBsyIjJfQMP5ZBv7y5fZfyT
kttCawpGaHE3JV8+/LuOZiHITwZyc/nzUqBQhjtQplKR21I9de/CNtl9jjgItbx0mql7CauvifeD
P1MMzLLdWBh5VBGSI/kDuJBAkJI79XGImDcjYWYenUMYHVUsDTi9qDED4wTKXFkM2vGt+snWyh2R
hY9WwArgYxKFFuW39uJTQ9hkpmBFRiBBPLrUDl6rLJBxxl60J7vqI4DITpgcU2LdIJJ+RJPCfYLJ
gkcTELS7jHqEc+qaGyny8w3dUm88cNC4WDUW1ncSfhBTaFO672fEEdZNBUER1Xh6ABs2nFVQxGsX
KEEuZuEEkASKqlqksshZnvCXkcOQMjDPoFvnjES4mItGkNWX1WdfTddyvOBV3lT5GdXWxkMbpH6p
YUQywg8MeZ9+BhN9ogH9g8p55smAQ1GDeGDFfOPAZUQzUT8yZ0+0sALjW7CUnJxSU8LYCxRYzbYk
63QEO8TSHWcHDcZfKdStCO4M+65/edR/ojUckLY/VDoabL1hbKUP4YGrpbmKYE3k76+Nm0a2YJWi
qarDU2I8OQFMAIqgHh5Qv6VOu4oIDWR920n9HBACAqd4NOYnrZdbMTr7/UupX7IQiRlhJBNmizZb
d3H0nND/ScADxlcXIwgjQuu/hjUdoDlZofiZK0o6iywDW7+Cg+Xqi1lOKD7CTVkdfEi+pmoQnBxy
p/kcgoZ4czL+sk8kfS7FCRypvM+ALA8XbakoIazmbLIuuYOV2NrmGUNmucJKthrRp2jBa2x8brXz
gpcwWovPjEKACzM0Gbzq3RwSvYVie8QnIgbGfyQXf0Q8AB404Qx9lESFvuGmzB18bQxIiopftX3B
WWaM7a7SWJZrgPbgQN+iou5xV8IdYu/gEmBBz5zo/8R0L6GkRA9JG0l251ozK15Nfcr8fl9jgcKR
QClACc9BRuopI0kC67nSrqjchtw/usEnVaj0kijV0SpU9c2DaajVD9++aBDSRYM9aIFbbqb/1NSv
qIxIYFOB8A9uBRkdnjuKqp5ohDz3H1eL3FVi+B4w3wKZMN9R/HYK5DF/uUO9O8+UmHG6FadGJ+HN
/rGQ8tIG4n7J7U/uklFdM4OCcQBo+iGJuZdbpgqpprGK8ZTa7dJrb3xgaYJG1fxG2ZBBvYjopIn1
XZYSQubgNf+iMxOVP7CBHE5qQ/4a7iaKvZhxEW74JiG/bLm0/u1rYjCwYccHKecg8tnKuvqPh8+G
dikW8+BL834FTZ3ZzzAfsiam2voKC3Vn0fVBJmQ4HQfPWH5HWrmBoF5LUoeQslIDuiTSJNKSI2+m
xeejwS/CWgFMq06zVmcfIR/vM+LIGm5IKTLLfOY30+i9mLV9QpmYFLhMBgJKg6+e1MYqe2dH0tpl
CJb44+BDU7f2UTGzJ/iStFGlTZhHdeD4YX2CachFQIZwSFUu6zlGdjZoW1BwCSyUGzzAOIY3yD3X
pb43mxuwd8W4V84LYfZyF8FbiRmB+9lPlKOvEVNFqlecfRVoQWyCAgRabpyRRBUYmLCjVzCxO67l
UmGzCgCIiRwylB/u0amkL/jtDg4aXUtNNmVtLFoOWbO8BhqjqqQ7njrqAu4SbhoBPd3HJjeZ2SRz
lKsnhPZSe0o/VWFRaEvyFoxuZTIjNGGtZG1EN7Cup5v4/rlHDYq0gZBTypTG+nXhfYFBxBXtUr2G
cBrUV3OMbMTeC/EScP6zd+CWjJ5DkLUwnykcRTsQc/1ZI4MLufC4vOXvR0qSjp+hqu1HjRAKoARX
7EyMmi2S/MMgQ1vIjQplHsI2LjwxKZnMdkbzJiGg/CDCKTdqsH4Ex6lnJTHJeEcRKatwqs4lD/kx
pYawHvEGZmtoRQaHcJ9WXBcoqIOrNzMQDV1NrwGQEQtzVnP3Inh2iycji/OdTzIaSAUVHJQTdZUO
vKnuWI8oyCT8YSFssKhtJwl1jvlFfk9Q7NqG6URZIwyjHpDXWKJD4f4CZi+D+AlLsM9935sc+R+c
2y5FGCSsjxcAycWV5+qDHmvjdWjvaE7ZdWSXE7OTUUnw7DQ8vuKfinp7WcLUAImvRa7XNLD50bvU
4SJrwnQiOXKCiKb0IDxE2dJqczXoXJVEI56E+UpIrSmTx36RPBeUSBwQ7OQag4sb/AwfuU0KGWe2
0AG4VFaSxSJgjE8vIiuUr83CZGWl5ARorbG1kPr2yPCk52TXjqxDbyOwMRom6rwBiWXan+E/VnG+
H8rvwITl8e8jZS8/t/XWHpBbjYGHKNwh3CvOwKSaS0RkKIfOwGTCLFhlW9W60FEvP3rXQ0uOn7/E
NE0cEpeDHn7JIa3Am7EPgOlYaTNLLEAsKbOCmcpCUSLruldgXsBIzeYspofB3lJXVx5Z4AsL6hgp
IQH26oYxH9mwV/13GFdANGNBucekH9490acnVfL8r176EuFkVXZqsTbK4CJ2YWXoFwPaMuHv1lKy
O6DuO/eHR8vwnvUoHgtqHpvWvdK6e8K11A376DD4EVbFyxRf2poYeSZZEakN1G8ujYSsqRVKipGj
iVZNA3GtyAp2vUVYBGsExbK2DZvZ3uCG3KRjPX3J1izSF6zP0s1w/EBgIJY9i5JAR7hL5RNVmG6P
Mpc7+we+tZhQSheMj8Nd5I9wgFvACw1VH3BYEaysztj1/dkgsUbsaQE4F9tc4GKJD9PS+pGU4lFT
xgwUU9BNwpEG47CS845TXIlvpnNs7Dddw5JCkiiqAso0Ybwz/BuQ/B5oWfCCtPzmUHKM6JZaTAZp
9lbUGXWzCEsrdMnj1O3lMh9B28S4n/A36K5/rlHYFg6TF2ibtbVIp2SsYsvcpVWur6hvmffeVDs/
eGpqnRwdaC+GrtBlBKgwerEKVWRwCedmY3wJ36V2UKKtmhikS5BoAlMg+DMlv+jhwit7gKNM6npm
emHxz4ESfoYLKRR+t6r0jckcjZJblvJhpmDodQ7qB1rPXJi91NxS6w4l4AvAi/gv/KcREzjNIscb
BRz68hLERYwHoBXSo3PpdsG4FM2KZIIZCJ85vcKVg39rVHn125BpnaX3uECEPAMjEdhcy+6xjXQO
HKiijhQwUKyUxcT9C8Boq/6aLyPVHP+Qm6SeUGklv8DTLrAux2rGnZuCr6rW2SF0ST6XjkKGES7c
hbxIk3tZ64Fz2nOpQXju+/hX1p30TfWVTox2O0y3cExyc2QIn6SpjgKihTAgTutHAjAQdMCMc1Nd
Bf4mChf1dCjH6Twp5TEqDyYvR1h50723jHhRI+KJQmU/VBaxQi15AM3WpgaedKLIETaCLUCcUWUy
BA1UwY3XOeNAYp0WIrsjeBhAeH14HYsy2kbvxmjiPAQGUW4gsPLKYphkC2kr1z6jlAQDbtryJNfO
W4s0BaXS4xIH2HeBWoFEAOG8tD95jb0MaSAsVmBRUta6dw1zSUXwiYQOBAFlG8uoRldjC4qeMvIh
FFAr0/Qt2sq9UClE4gqAywvodfguusqfcFQ+YyCroMiOBsWvsPbcK9KdKgbpnaSVZtgQWmTw3S3n
r2xJrJlVJjcQqN6hWi8JHbGQREnkgc23fnAYNBwS/CXQKehZRtsslgrkHTzpHEK6wl0Qj9sWDRKv
ULZE6BrAtKc4JaqnIMZg5uCEzgVfCAkQY2lSF4BS0smzmEAVEFnKzUR0Ar9KgFLHZ1fQVpbk2MK5
L+uwXd/8VQ0tqBqEjbiXEsgZvAFB6sSOMcerfNWaGgvtjqhiLJfAEKrZCYGy8jlTAQkqGUVEXqPx
4pyt+lfiqLAdOww+XileymQKpiYgAAdqBZjmQ8ZcvYUY6VGKca8Jo8j/iE1eCizIRqujeS0AAZfJ
jALOIQueSlLHaKKwq2qSR5EsibKcylFVCcdBNk37zRsBYwFJ8Hh4ktU2AtNRXplA1FUfbXgGNfIy
gTuA1oQLctj9QKVnqc3i4SDZBBp3Vg/MBKYnNdPQ0lMVj62vTUyUKUnp4xCH4bHiaYeQS+AogQWa
mjkBfDGhTijd8F+C/EQcTaFDglpZn+Wbo6Ny43JtoIWbPOUP21Pl+8Ugr2Q1rPPqxWnfaZdsTlU8
Q41ZMjDqfZq9v/6HwYAOg41lG9HaqBgeoeRXGl03esBeyAD2Dusq6KqtdPQJqqfRWYvryGWLyxKU
Fjz3oxOtk+cOO+E6eJ9kTy/tdELATfBCsZOS9iGLsq5SC3rGc5r+FUmwOeWnGsGYHcgJmSAq0G9i
MtHBMBR4SV6egIhMv6gYTRk3AWB8uemqq7RZA46tpofPhYenf8kn5mitonbNfwTAobdvoGdImPAj
iB/Ed57BKF0KLPHMWCQydVvd3nOFUpqX3ILaX3v4x4LgzFPtX0ploaU0/iwcXKVizEEaFqvNKZkA
ovlCo7qHDWYT8CIFLoLUC5DHoFcHFBnxF5FiyRSns9wLLCOpWhwa7TAJz+Qau9qBklBub8btYi+k
gbZq7Uk65tbkqKF2VQfuLmaPoDBsI94w67R+Tugu+ITCr8vWRj0IEiMZkZJOFuCIF07CTi3cE7+Z
UmwEPZaY/+Z3QEUh/ozK0h5vTjaJOqs3o06PlPIqWRIJj5uDqRpJn6YE1nUIiw/CYxyXCSho+Wo6
FxIRTbq59uR22o5fkKSiNjrU+riUAoVtaYRPfRVtu5BIevDbkNhew62OnEK6OnIZGQdTPQ36k8Jr
dZp/eXtUYDAM0qaQejJnPK/eunafqP+UAY45Qsv2NUwXH6NjWH47+bMXHifmC+fJc+WdWEEksn6W
ISPd9SeT5MvsX2nfHe+5q09gnj6HaJsRDsD6yiyyROtsP1XWQWO0EB1f0VH2siQT5NTgMluUxgQ/
29hSlgMdS1YEz+gRaCFIkWW4DB7u7TREeB2uMQUwzWVCUuP4FE4Es5IF9CBSqZfl6O4wYIE+K8Bs
TO0QylfdPk7bEaknwYvzWW6esWsWIroavPeCucZltg+cd1n+PEgpXMSI7dIhY7KGXeb8Ff8V30Wy
EygAQvTSgAI1+vPJvg38hfxIUGfOF4XrCeMaJxU/OEdGCEOeHzRGq6QHWFSfBPmuxZFC0IYgeR5E
I9ifZLspGRh0j0akvsIpd2g4+BFO/OXg5OYeFQiUy61Fb4I8QbpaTlTR4wgPJtucTAEm/WQXWji6
MRtzDcofjUBT75Yj4BBYKpvPcYK2lTNfDukmBeVVLhmS94RDRfFOclsZHtGn06/MRpR9qIFsBcBu
AnnAMSOfguVkmVftl+j1RHBtdl/irJM4Xd7ajHKkBrdqUpWDdIuMDSSZC5izUHgIrf0MoH/m+B3o
RkFXRt9JFyg6P3korA4BxWaqQaoPcqgw0MCNiH5RGEKxccgBKBg1+IHygcb4ESwu/ZIObR5g7uhV
rlEHsQ/il4YgTSxn4yORkd4lpIyDuVD6+FWN8r18q8AHq4HiAtIEydekmCygcjFssRKQgTW4bUTh
52N34d41ol9ZRdQxuvndeQRFqqtcgdifRd6hU126f0XdOqLReDHeWrLWrW0KNjYcS4PDV3t2w6tJ
BP+AUXbN/iQGpJoPSoGAChcE+A1y4D76IDdoIB2F/QDFF9AYJWW3VCY0CBHjLrf8iJJUEhg00fVp
qFDLeeszvEiUJfh1+A4NVz3ivtqjeR23KpOblGSfBZ8mUkS+C+Th2L56yTMfdYh/VRcMAWjJJHU6
9QvKFDikSH9ucN9BMknaERQD0GjHheDX+ouUbaw0kooQe54HbN6cOxirkcbyB4UGajKGWfbmQfO5
3JRfacqlDrZjUnVLSP14LYpc4f3ZI6ESnm3uWCQAEdUlW7cCUpKXjWFqMrV1qfqb0NrIk9fQp8ux
y9UYJGB8/EEgCWEKIJY5Fx1KYCbjUPLLRilhm/T6rffcpah7Wu+ekrrNZgCmPkv/FWbADUD7sb+d
h2HR+96mckkF4134VAiijYPf4quXCCGF1sk59lHoEKkr18XEirfJJUigV7z4zSzIvUUt5PcESdKj
AeWgE6UtGrxuMVC6+MzZM1dkgqrp22P4RIUcmfty4gKVs0rcrhIWSf4EeunW0hfBC++5VGEvUOzP
Hw+hrHLlrRC+cbZ4aFxkkuUwQGJK/gHmHu5Pzg8Wv4GKKtG1vV/ETBBRF1xKPkQfV2jXshwFMSXq
HtFFe64pnUZya4QsNv1px2sk1V3t71k3XTv1EPYaknB9Fcthi5w5MR/awYiy3yQPwcUGQFJxfaXB
TERWCOX2CLQwQfKFqcNIiP3gADouG06gGAN/SX99VCrMdBDQaYaphf8L0aDJvCRJys2dcFOzLIgL
q1jELrusfmULZMPtPPKN5XGIpa+v9f1DIwpHwUaGwefMiUfE+FzKeHecFXPAHbLT0Fc12oUJE3ub
xoYuVQMcppGSvQ9Xl9crl6iEAZli3V7RX85DvTYpsCgrHZ2ZXu8zCFKLXUSKO9JAg+apgROTnx2Y
GGccE/M/IgSF5NJnETI6+RHWYnxxfWA7leaRDYke+71N6IdNjfxp9FeUlNG8mwjSRGFj/guYTJLs
tdukfpecysWdsk4jpwa2iA3hlH8yrUQOy+DnA+2grHPWPt0CZ66VfTGeitsIZZI7EX7K06jubtEu
dBoq7iqKNRoD3TvPfbb+mL1+Zzt4T3Vqv+QtQQMdjW+497WSU4/I/unDLC96942mH90T8iMgd9mG
rCFZs5qk7ZMkRFbD9MqPV+x3QH+RQPHAmOTA5lnaKEh1gFQUdlyPssrF9ZVuue3EOzEetfpnRC3x
2MOxKBKEu2BNYsKQtrKiYLcQQHYk5jxMGNw7irWH25J5RjbtlzbXrz1Hk2pai4q9IDKm/9pwMXdJ
bde4Pl3MifNfZIsUaCGODTchn+9fZRHZFDF8kWoKuS0qSpAJtwYw1M/hkYgPPiiNRuswvBe42ESa
z9UZAOJI4yjZCkZ8BvLUDEm4JS0HHGjQXiTeDhwOt0FOmDANHKfdtRqJTECcw+hHJnNDoXLJUm2j
J9hTM8JPKH9Sx13gow2rddAzP/q5i56AI2WerDBott5uwg6Ysdx1WG66beb/2Og8DTzPh0mjkb4y
ukbjAPfDZcMU3wQzExQ/yb4Mio+OqYU6LeM2lfBHSWBwiLslKy2ZL3H/3cUALvoTUgyGPMG4jDgz
5ifvFuEFQf0qtKrEig9LfoY3WrtS4hfIIcD6CFhXcVFZK4a+ssYo/QOF21RGVkmv/n+nPXF9iwDo
igpIKjTO52HD/Q5wf2lad1ETmREJKT3PpKJ/x8PIJJP6iVnZ0DpIQXoG8P06UOyVcKq0CAYNnPBv
EO3CqdUkyzzWALtwegiulkr1l4yCkfM/gIeZOVodeEeyN/Thp6mf3fg75dMSW7FHE+RTkNY5zJ6+
1xF3v7UhA0aWA+cfMT/Aa4vxkjIyTd7ECiV/F/WwcrMYKSRIX+wENTPeSkyqsilAEqmXcti3nkse
+aBKrHTlZUeRdTZsCmpMRGrneWr289CJEUuTtclQKK1EkcvHJE1aUCPCkYg3yZB4c3kh6kCQJwxx
a37q1E6iJA+2pcVES9TqFTHc1brUzrJeRaaqxN1lYH9yYYpMhMuYVGlsUfQH/8AIvWlbYaeZ20/K
hlR5or1Ushc3IVceVBVoDPtEA8LlQetXBWOMFuG35r/FobJCdx6bu7x/Csd3bEac8mCNkcWP1M7T
P/iYWcVmTrE07OKQqxh/9ibrdmq49kO85+8MBTS6O6cMe93MXg0rWuC+iYjTtHH7rtXhlQyZIFt2
DkowQua47sOJkb/VSn9TRimNGQ+6Z6Ogx4hMfUcnmGcx74egrvin62mFyGfImicT8C+p3vx6l1EZ
kE4S/UkZmYXxlz6sgObgUnOEfksuPsfTmH3H00cRMOXRO/IkJUCKGTREBEptyVh7kXnKp+FEY2ty
PfH/eahHDTRUPNz9OaN5y3v0XVSgQskHNwtOGlUrtzXLBdw8AOzg3zhHqdLRh/NzBJojFIOCmUNW
1nNsndsAHQoZTUiCODIBJBNEt6j12V8pPJatdLTMDGq20e4vTUTbRPdp2yBatDN20CXLA6OMSr87
Q5HJ2RvZqJZx3dn7hihKym8OSroTGBOUHiI94+IU7Sc/jU/B+OsNPBmDiwDcaaAh+jhfm2bfnYKr
Q6qAaEgH0jkc0eJIIgHHv3iMDdAZLiUdE5tJsWUvuJi4mQHAZmw0pvXpG59OvNW8F6TgGjLk/NMn
4Twvsd9r7YqUmSp+zbHcO4D9YXasGE8Z9R08bn7uqyvTtESy1Ph/yjpfOOZNOEeQ74HZuDnhK3xv
gCz0xzLJDdxb8rxAbJrkYOhUa5SCSD8zJhpRhIsIuZ0zqFwyP7eF/4eNgBizhKyP9L9q+jRygavI
+ZP1gB6BL0hdUFfdwnb+ciVpPza+bnffhkB8W7KD0mZrYt/I1npA/Y+m+lAELV56HJHIUMdeQSp3
CcNAnBrS8PznOKPNHJSKRKxtgvgtPJQ/fUNxh4P7ZPHOI5+RJBg1ui3fxQBrozaTooXmX5LKTGxB
lJqAxawWPqI8AanBNw5rW+5T+oKw/0x6fzMgkqGakHM0cIIjeAjy+DxEKAnOxgYJg5YkMapJ7CUR
lmzOl7i0mBJGUDe0JjUF0x1YwTngtGhvhb3MHXdp4jzX8GsQIMwIX14OdRHxDBGWb4zz8L9Ea/2Q
/y0lIhZHvHFUC2HisuZPHaxQlF6IQ6HBEj2Y3j5r6DDajmHT23B+9QcpFjhxBBPmuE+RYHvhScvf
hCvlvsTQahN0ySItBCZQy+aswl1FD7vR1oezAzuR3odNZ1G/U4GKcopuobGv/XggoUxVv6QmTyDO
lH907ym9hc9dhREXNUl0b/In4kOohHi38DZq/2MDFdtMTwPeNXOS904G2ioGKz1p/6yQBvIzwp+F
V4EkwqP3joaGfD4NVNThQ7LtORbIVRkCCJ4Q1wB4U3ivS+5T5gvQ8cpdS6kEvalFYJ2xvkqRZHjm
Ac69Hz6FQY3g/VXipyHiBcG0ESY/yN8hQc9PMxe9d6hDVYexR6jwaKx8+wVzragjAD2BfkEgfDAW
EawLpTY22VbUebxeqZra8rth9nlEILvyZzTfAwxhl5iZyJKFxZOVyUZCV/Eum+JOw4BmjZZCjZVV
qP/VYMEl8zuch5WonBhOxwyHwjmVtPR1+4euij5G2iz5kNN0t8nJy62CfDA0Jh9UKqMLNcvON6Fq
2kiFHM7PdF7iD9aMcStYW2Fnm2r+wYuwaQeDZi8kBwrcmGQfXSL6xhuNBp8M8I9jRvS3UkpgGeyo
SlpmZ7s8N/pwDoI8elJ6RlXsR/+5DX4QoBXWXaprK/yrVccHjmzdcCWjpQDsIDCnueSBhrV7WJQk
x8t37furqpanWZkuZeAuCj/bMw9wL6hYSSZyZaH+1BAAfttjt2zdXYZwole21X2qUX+x2JJieg7+
R9J5LSeuLlH4iVSlHG5NxoDBYxy4UTFjWzlnPf3+mn2165wZj0H6Q/fqFWbrOXb3jfmcGIDkkEoc
6+jCTO5fayqu0cVu0Sar5pA0OrzPjaeKPyzl5LxxtZAZKe6Ug/vkOcGOVlP/IBF6mecREAYt6fBe
xrTRHB3yhvt2+lvE+sZqmzOHh42Dw4AZBveibgSHEoE6lNi1zWVVeB8+Xb6F6ScaYB+/MtNSF47m
bBzKwM+m+GHg11jFsYSFw35BLCuOLm750WjGGrOHbYh8NKLDgKZfaP0aXWCuQrVFHghx0uPVU/Ij
jaqLS0nV4OHK7uK5DEX6ANUaUQ9GXCVjYYsXwggT/gUatScJJOW07sZX0kHXhYLEdxb7sK6ol4TO
Yu9UbOyGmADuLaQe8RVw2b4MZkMXr2J7oL4Jcylr3L1VMv5ivyY06ly7u6rFKaBzQG+4H/xd3Bb7
OXAJAUF7aK0sLTpjO7iCFIOmsCYsZN41yR9H2vsYiJIJR1qNL/r4t8RjAsTiZPD18W3NGXUWnb5o
kRMep/Q3LLsnp0HkU7x7MFtzPV733eeEsULbQhY4lxMn+byr6Gz5cIKKSUGR8DLRk3lkclBro3/H
B8ZcgWECkz0ZgbhLwbr13hOAINu8JTXjfX8+udUZuufCArIIunHdgcTKyD/haNJ0uAr9BZJ5XNlP
jkOOTiG+YRAeWLwjBQimwwRBejQDOTy34nlOf80SB1csWV0QtLk8w0GmNvVUHpy3VfVrpu2Bn3yc
r2E+W9q8Fn9tQriLMfpglMax2SQkwg9UVCZDiTF/5XeAYsYcw/Sz8DvkXtddfAag9MzH4tGJpZP5
jKP2loIMPFRh0Mo0GZYxPBwplJn0UG+wCqyMrjewKEMvIRN64DD6C4bIDN9JeLMI0zGvmAnGaOtF
81/W/2js4ffij4cyVdjchb6c9T2tBPHB86kQ+6qTapIsBcnRQUWJ+yzuKBWrVeZcKu4d0pLinoYL
108cfwdU/C6wf6E7m9n0EUvfFRrLlBPBqspNR8fJt0rcFuL/bXLogSPIR+6WyssiV4ynYBHCG05f
GkSnur1XzrAoIl/4LWw2Ab1TgEqLLSDOQhAZkoZmiOLAAfdqivwr11LyDol65XNzYPK4sBO6mkQ9
4TO3sTkoHXKrHxWQh6523FXDr47jqZep2HgRBWrSYRI+Vn5XUyOXHv00ZvTQNl3i78YNxtWC4Q2j
erJ9d5PGzhqIR/xzx/6oRDEGrPuO5Jz+IGSbYa3vK9eApqlvUL9MLT4z8SGzddnBOEuNk7FmluMN
UH+590KsoQn9LS8COCjcAulhaGFNLMHXfY5LoexJCGQWv+rNjifOc+QOlmN4RsRUdCNxDdGHXtMe
NJ/qSAYM8I8H0OnihIO1NQEmoKtLJX83J+elAq2RoCbJxNUtLkk8BUTMkVX5kzlmC3UkRfLBK5d/
gqWI2gqmZ0ThPXc9jNs1wyHM3J+yN9IjIecBwPIUJCc1vU8OhkA5SW64iBHiJ3E7ehSstOLTNq1N
bd7K/L0uq5dRHw5aNqxn4wZYItdGjuHnIEcFxoad6aysKH1+YD34nMK9iflxX0Wosh6y5kkSCkWw
IFuKnZdivdS5/tnXYHJcoL9AacMdTQbAFD4zXmWw3QAm5uQvOAecg876YdDhateY+aQNxDW6yk6N
/5QBcLUnCTwq41vP9GgTYF8U7w7O+mpnHCiXxLh1Hi8wyjPXX0i6iJVzVUI0sLgUtavLZxo4RqJZ
eSs1fd3k/cqKgYoIlgv4Yja9Wz0Pryo8jgGrqgHgFxIpkDWbg49Xxcg6/eg9xw9eLw+xsPArcEzK
CJdStGj+uYF2QP70BOt43Wh/Nf3XHcR9MdjMmU9Ne7USaDCTI2HLJCdBk9qP4Fyx9+aZ1rnEc88e
Kegtd53ROKoACzCsY93cVqH6XmFvOIT3DpR4NrlYQ5TejByKkLqiXPG+hgmgx4StZijrh789oYuu
/ovwWI2yhTO1T8J9m/pj6RJ+p31JAKg7Gcuyi1Yz3slJo2EwSiWLh6tT6RRyN6vNXxpUiRilSzSM
QW0YQ22wFHuTuYeeKtqG+qeBseqjfhDaqg4DRQPpa1u8CSqRuwSH1N77tQVI9yLO3SA/EgywwOlV
H/LLlME8no9CgOT/EV/dIfyrxtZKYmUiJuEDMLAho85mEUjlgd84MtNlnsEbudjKDyXpcGirM6Qe
H8dYyI318FuCeuDMHGASx1yONhGssGU8y/GeQ0inE0EeyQ/r4UmOrBD+0MTch/Opwd1BsiOlxY50
pBwsT+64k+V8hkQ+WC+++pdo9d3EMYxEGozKep1i6EclPqVGwVGbvOhGf3jtzZfYww/DYWSh5n/7
xMCFjmqfMvL/T43Mbi7Tt3bgsjDFvPthIs7p1Re7hF2VaQefeiNJAiSgiMsYrpTYQhpJ8AeDh6cM
q0goIkpJJATnE8w4nxkxHCyXT+/yF9wO0O3SexnMlnoLuwWgqatvcgmFtXJQbbAwsIQgWEEAMBNO
AeZqrr0M6o4w2X45ZGdvmq/yz6V9tDfS4tcdu4/UNpZT9q9yPsiKppu89Dnz8YCKGkivxFXC0iH/
MV6lUZkmebdQ/zX1yMWuIzetQKZ0r3hT6dXF0mvkJyUuWGM6lsqdSJCiZBrEdOe8DjkEQQjS/F/S
7wcXfx64/pntLE33/cfuXCIItCcFS7BejzZmRX6EcsJfv4V219PolePBOT1uUk4xsI2KXqN12k2H
DywZInQ6RHckF245+Uu+2GkyHtBx68boS87Dodpm3S5mpbPaZGpeHSlSUMIiZgipX0XmM7C4JE2e
ZbGKbIST8Qb6TaRwC7ak7ThrD4dkvWVUSpDOLxYnGB9g4YZfjEPdw+QNMAUfKjWA3a3xsuHhKe7Z
5WbhD4yJHYk4LsOt3G1uIDDwnsMEBWX3Jc7zCom3E6xLianiBUvNJLG4oA+sdUxZliysOUfAagXy
AKDW2PZmImGlT/KtVNx019TJkxmcw/QlKOGpO3e+Je1ZC1G1Ms0t/mI2MCBf2h3P/vxMldVm2BmA
zFFqPlwHmIDpv1wY5qR887rgM0rchqx9SanEjzsgCfkiOcHAnFQPTnSuudbsis2GtfLCU9celUQD
dAmHiewL4d3QEllJtk1U80kuIsIEijEHTHqZ8F7qww+/treOMK3CXwmXs2ztzKEqO5bFbjNphiQu
y6rgmtLoZT0IMjwNGUE5Oq8uY+neI5t5KdeYQeUFzsKKJVNMvCr54FSbgX7m5pJjSZA2tPUeZB74
l3asw8c4Wn6zTfz+vU+24n+Pd5FlMtFcMUReUWWRB3FDnolWpmztzRAhUJ3KLcVgASw0GP1KBWup
um3z9Riug3LwClUkfNSgQYVcObgRf4wDHSYy1Nm6iM+oJY4mXC6D6sNLoqXb6LsegT8rQ36r5TUX
D7pv4HxL2FMe4Bs00yDatU7Q+28gpy/0Zm9+VaBY2kI1glQ5eBZxj8OBfyRDRly317E3d8o4bw0n
3VYMWQ0WdxdFPajO2axeQ7X5wIAC/utRIWywAivCnQQiVe5dKtQBpYlHRT4vjeHX9vS1gT0PMvRD
O36XtPf8PVkbGgx92FaQwCSnA/TK4sYXKUGGBgAl7AgkwVLiQxmKt2oG2LEEFadqdXY51dz0o7dj
zD9Z7ibyXYk1FQMRYDgw0hWDSDacQEYTTFjmdBGbmCWD0IdRP8V/2Z1hZ1HLIYPpQ5dWEnFAcTbZ
1UmZf6mJ/e6xVGozvecoA9u+Xxbxs0acjw4qmTKHTYH0bKq1STiuFMHyzFUHh9u9nCKsYmGCCc5B
PqgsD11O1eoyxe9i9qP3OkMdTCUJ5kwISbXX5UQPTv3AhpH1KtIgqiFvws1Y+xbYLHnQnG+d4SO+
/U3i/vA4tkDltXk8u7r3JMmNFn1aE0qVWW6hsanYPoCEFPRZrVHuTJxuq7HdSAxq24JfJ8OOZI9f
IlD/dxcuM1qq18pvyZwe/hl0WJRAEfheXR8REz82NQcal63VXSknRDiFly0TzmwR0hGWMTr28ijd
iNj/24wmWSkkypQQx8pL1Nzqyt+FIbrnrl003b/axkG479dB8WGhPxBPN4AaptY2xAYV3ypxHJTc
a9ts9spLqrgrL45xEsmZaDovaLvkYuVHJP17ahzM6aZlj9LB55nHPPNJg+zWQ0B0EMnnqwJijQ9L
U2gHSW9jWO8B6bUUx8cMzFzWkGhaxGbO2NotjpdvYbGV4YUAtzN+fU3NGRfvG2rQGk4rdDvhJQKE
c+fGIc2//1P02taQ4dHgiaMREAM/IMMY1KAQvAATcVPE2NxAK4pL/zw+FB5CKiS/wRA3xPHG+CPy
Ni6zoTRYGBgbxbS6HOItRjqis+ZiZWREaXQfOd8B0KHz4soRgtjk7V+FpKBKeZPkOBso1eGsGHQR
ExzRWTgVzL5fT4tljovT7rK2YUCZI7zhHzBkBq3MRcgAFPUEQAkXUQ/GL3o9TihuIIwUiYczHQRq
4MYkt4yfTJaFsuZzmDoXyieeSp98qC2cpbfebE58Woi0AthrzC7qxEf5gGhQOQuJWqhHZJ0Fm5yw
lid8lL7894CDELTxQY6CVtesJ/XcF8/wpXCmmrlfGPFg05enEEUgozVfIlngjJZeuEVaxG1jOCTB
qlirvYsgx2iZcMfvwiEADBSayETWJn76zDqkjdToU+KWG77ck04rpPQgfsNsPgI56fDvmOLhtW84
EmrYgKcJN+OZ1mdWt+Ih4ToY61KQAc3V5r5VwezpeEmFEIc/KRHYyuimjvwnr/VngT00YNAph03Y
6K/laVRffOgXgoKXUPtrRnl2ovylBXHm8DBUP1KCi/Cps4tTs2ozciZ7aI2+4AWSaHeV+IpaE8OD
GjhDrRmJAt7IbdAARzrlDDuFIThk7BIlQBAhZz42yUvYv6Sg/4k7kERQrgBW9zJkaJWtfB+6zLqe
3hn+b0JUEz5drcClYy5BWozVSP4VSmAcvY98ihyz2RlsJMsZvOPWTcVO+iby1qxfD4yhfQwBYMdN
9PdR2lHvfPS6carQgopTz2Oagy2spG8/ogEjWLGsZnhiT9WbrXqY/37ZkJ1Tx97Rq6CGkkA3v+ox
8rSXeItCuFVWrUgrxhFrnHwRGR8MFJiuLp1QY5IxnTO2fxEWQJWwzcKSo5Z9yL0DxluVhyGlzR0o
L3BqY/+MzTrGs04CyibMB3zqJyn5zMrHia7C0gkWb3yOCuJBNGthOlie01EqmroaIfnJ8xPRZdZi
FUoN0TXx0oFzzbUWuLjLXBS4PlPgv2ZVc8keE5hLbhi7Tvv1aFMkQmGGYRPjLs2YvoCvpV284uDN
wzqBjuYL4DwRl+qFm7KCk50e6kg7cLvWmHvbKRStM4NVEJ5/7DBneHP1w5g7pxT7ISwNKZ08cEhT
Jci4MDZ6O+07h/FrLswNiLfqqleYsjy8WV3MH6txXLuMxFpgx94ylinTBq/7jUgvEwFuuOymDxGX
yTKUgfREXOxsWxcnjJcuIjpjlir6u2H3NPzexv1kXEIbIziKVG2yUJkLPviBTIykCwAqBmvM1+Iq
7QW/c/GLW8WK8R3qIKl2EnpcD8qQDwOxmdTVMO71Bqdfet5+1/UBlo5Q+C2Em8E/rYJCpGbrZqz+
dFW3g6JlsR0sKBlqRiKlBdc/XEfRfuZR+k2XPz0cIMHIuvLJtg5eUF2o/Ul4ZVoScU33HabJCGBT
ozk55KrHcfCsYWUBhrKecJKQAhxlnm28x8lugj6aIOqUg27WsGyfDhK1prTxTsG3cQAqhtfukTfK
0qut9sUkAI9KkuogBKqjvStie8uguwNUDJ01yBdVLmj4XmpjigxfvIlKrORZZyDLuUK+E3fsyG0a
Q+gpAWK5dLiEHBmzGecO503mekl8VTk259Z7qVQ8vIxx0SWMWLPil/bqMhX2krsLzlxvYUOjPnKo
CyPLIXahxSmwXfNgrtBVKD92AJfG+EKCCwWowm16KtSPOp+pe+Bh6E/QKIhCXRkR5qEkXzxgTTZ3
o+DNB40LGHwciWYA7g4n/a0j19diNemYHfcK2YZceH1/IHTmROWIJmipjcoyieqNGBFnVXkKmLeI
aNMD1cfJeOvBPSXK9cn65xqks4QunVm5NdL+bMTxgqjONUYWixHYRLdv/gz1CSj+DxK9ZUZFVeDZ
X+6d+GRNuOj68MYIi2nJT/vG7ZTFdkVMpKeki8tA8rfTiyciHyy4OZhjqHwfkEeRsgrVEYAclZbD
WgXb5zr8tSY85JATCEdAihsZ1XDkCp4F2cW5aIazGawYc5907Qj/l1WVNTACX6GeDvjaWMWfpP1T
9q+D+Zp60ZKXOVP0AK2P2TeSpY1OcaRODEdNG4G292hrHcmT+YmFBzgfwbRa1OfxuzEjCENuXppr
KSabzl/Q6Y3hx5yjFldpuDy6WG2dKD5GMCc1zvBP6KCc30TUmJcY0ZXXCaQja62PaORGZSIe6+sx
Z87cPkXavSWygPsW4xjovv5wAJJbGC1JukzWWoQ4JjrpvjfWNDYThTm9T1shvQXNEKzC8fvPBMtE
2IHYRGw055SkCxvmCINj07xa/S1QQeLqn/rSxzWhb8UhdYjUxHlZh2FY0eG3OG/MOMLXWM9InQ4S
R9k/EQNK6oXOpDMooM4Vyk6IAiMmJ0T/QZIsrlCC5UZMJneZG7A1+gJeTMLghHJMv6Sl9V3juqxE
A9+lWHaEHXVqCwN7EooZiKqoZowWzQ7reJAMhPrLNPUV1XGusdJgTIXJcm5hUjvdMmcZs8HkZ1py
iYeLS9eBk+wiosFBYaMir9GJJEaygMGlWv3oRrpoQ5/RPt52vg94fMF9i+PIWyr6NxNPdknIbmrw
VHpxGYMXdrwQv1VTvzAn5E9xDi2jg4WADaQiRqXD4kZelKvoJFmCfv2duCcPUZPJxtRz6AzZXQjf
FTMUCxMdC+eyNo+WPapLAgIoN1tueU55L30OVH3RoW4YB2hW3SY21RWAfRBPO4fxUAHoRvQEdvxd
UCxh8Ibuax6itJo2zYgqJ4fac81lwBDfc3/Ypj1LBxyIzWA01rqd32KOjq4w1wH2whAopfzHebsa
nsXzwQPJabJ0WyvBs8qGHtEyVkOzS5hd5codBjle8VuhbzHHsApYElGwpaCtoUXFvHy8Xoh/LlaB
+szoL7ZeEUT+m4EdaFJJsepJRW5+whErDdri0B8IimXbdHLkUxz7LCkmGHuXi8dxX+bqOhPtVjfQ
oqY9c/SNmhZL5hQ6nMoIBT50uO5Ov+oycoxhoXSmJy8OjxB3XSoleQ/wCud2n+GaGuF16+Dx6wK+
tHc5aAxtXoK1iwtHOUBhr/dd4a5DyUPPvH2YHV0KHhP6TxZQMweVw5M4ds4GEj9mum7hPYCFor46
AHfZHO9C+DM1NguCrQuDu69eSkYpQw476UcGqCXvRUzVM6DBDOd66c1GHeKICu+dljeG2oFleQ5H
okgD/DF/BrhCY6FsknFcmhjmd6pM5MaCjVNupOHKgPzjvaA+I02IS1URrXqRu+pHNrnYLWjRr5oe
PT5P3bgL9i/FibwEX7zPwG4LAK4KvW7DqVRGeO5Oi9ofUSft4SNL912ZuDWh1MpGJIfppQywK3Ug
5zIWoGZQ6kvrbGhxM/xqVazxgxS88tK3lNO/4AnYSkacgYe0uiHDPbQgDCGPQv5hWBOhhfwZrwZv
XHLSyTGiQlRxjImCYF+n+jKsmZQDZ4Lx6UO8jkkqnbJb5RTLxGbgyveGZ6Toz1k/HXLqAp/bRVTa
UitOYf3hN9lrGybPAmKwz4sOj2eH5lea5al4dk3y7gfnEoUamH+HcQ7jUi4XybYT798ynU7AtSaf
ODXyTw+BaO7cevttLJIFwnMuBOAbVjyhJUhW9yOMrShkUt884WnSaIQZ3hUuRVzPUgwMdaht9ER1
9Kphj9WU70CuptxnYb6wq3dOFml4Av6KTcRLwXwEZG1cSY+lqse253ey7PiDHCEBTl8lwjUOIJkj
whkA7mJDZzTWaQf7hIcB3dOB+1e3sCebB6VIEB4dmqxNHGT0KrshIlOjw2LDtjCEGfBbxtbZy61D
PzL1B8PwojVHokwgJud7nK4GvYURUEXg/4DiovYQ6oHWsHy7tL4lGJdGU7sTTJ44BUkM5bhW++js
hT8zGhu2mlEJnyzM7iWRsA9uG9HZ1VEhwIB7leOfkPpDC9zVirlj+c734lroBFUd/nTlcfZG0C6w
GoxySHIAXyg4K3UQVw+qJaRY1naIpHye3sYrSN3GtL7bgdgX8x66n5qmPPVs9ITbNXM8DE8tBOiw
YzOsS8vsSBMD7thWwRpNldCRrflSUARqDYFWYK9RiCeeQd5QiPANMDMlWyRDVq/eSvIvhh5G0bGi
DNednw4du3g6jeLdfizcvyE/wFYzSIy0/GwTWjdBK9xvo+l2etGR1IbXcFetB60husfehkV4Fict
HoL04UWublXmWIrf4+iXXRIGLXQ3VkcHpigQI2CvE4HkWtja44ftWOe2hZ3MlMvMni0sCuayhU9l
3qoEcxAS2XaBLUmmxQ7fGkohKRUNxugDTMyaaCqiTgakgRlSJGMCXLV/SAvGSnoCybxp0/TsUymq
CJqkcWDWNVQXhUJcAIQaiWudt19g2wZHKP9xa4X0WcLKBvNfGZc7AbqbwnozI/xxGV1Xrodn77Hs
VimxyWp7yxgO1lTDqvs+GzuV3d/Fw1K8MwazXQFcgITguiYsHhdBlZP8dPaNPd7NiE5A37ihTA2z
QvlzmwwCqoIAwKb3J+juiPYYFYvZpgwANLquwbpyuinOfRYruIHs9KjAsH8+RCYcg2Y162xCTL8A
xXM8uvp0WKTpj26bj3jmgoPeHtzXqYMZ451TFOKqxy1E5JjUJ5B4Z99BLYBlNfUx7hnsKVtg0IzZ
B100hzgLw8Ts1sIml3YMSLzSq52DeLBXd1wUDc5vydkmA6Dgfu4YWVnZOroV1ikAPGOYDaTIzRuy
UYvaXcvlFTvHmMISWA/c+l7idMR7jvltLDz4C7LaSoyVyu7morrq3QYjPxgZ1EK5qu0TIiOThL7P
b0Bff3IPrw+bBh9fexmjsenb4rdlkGvzF+s4Puj+PWCn+ecuuoft9zD9lnA8Qp2Wvwx37gRsYX+z
jpc99DMxs5BxroC1NTRvB7aBa7knSaivKYeq9q0opcdpzZck/pcYxERNLy7ocefGpwlpOyOGiJrK
5CKzvh7bAx5VRSFiYWYZkRsF7YEQL/51igaIA0mkrQeYNiJUm0g9qxUqOy5IF864Z1KCwClLrgbo
izbHTLqQ2EG4FtJkzZSkUfUN3kHMRfEWtJpX5jG8swETjwRQt3a6P4HN1cYHmuv5oKV3izQCyA6T
Kk7krXeLah8aIvyd8iSpWV39N3FIGRieoH4zlw+zmKlseIRoHMcnWbSOfXZM597GDH/qYj+QJlQQ
Hympx5gCqu+e/itUywGKjF+u49DZ6mAJmVGvgEvksXjeQXpclbWRUAbaBSVNQ9bvhEqMxlfPWs5b
LHSHfe8GB9n4Sv3T0JNW6Ysz2lvP6v5EMDQirT0RsrtoY/zUJ86cwINHpOHzx8LKNeesTYhprk4K
bQS9BQ/OgRFkE1pTxIj2wWUc74fKJSBwTovPjkLuR/3sR5cg9JBlnF37OZvSk+1YC53LaKQVFU5E
V/6L1Zj4zmYzl82LPxtYGEE6tVdDfGn4UliG0gsLqoHkTx8I63ACWq853DhT+MyJv5R+UQFmT+eT
RfuKAbyFD58zMPqEWV80xgoHqLWQGzg3bHV6Lm1922vhQU/LZ7HmmFWsK0KcD5VmK79L/lwqOLnB
uVSplVSU01Lpx+HfWcmOE8EcQwK7nochhI7a0jep8z13e0sjQ1UOxj/zTOSYi8S2NJk3wq/plEUH
s6vWvMe2le2FD5OYh1Swrcbw0CXPevCHHrj2oB0LYIxJUrSeIxcxO4S15tYl/TvLwiHn3I+HG9w3
BH/ZqncMTBWUFyAPEFWp7okIF8P8kbZGRXwpqEEGRwaNKIrRzL5iCo2eflUiNEUmiGjfJ1XTxIXi
Y9QgkDHJ0xB88C8o5LUa6KaxWBjn6ehk+sJp+pMZZfAOUJbTmmNWWTFOVI0bFWHtV4tPy44hRYLt
wGtTdRBw3rPv9RtsU+wGCZlbbhi2OUAk1AlM0yjuR3QD8v8/8lGqfc5ChCcMmdqiMwrpROqdbrrP
7WhcGK3IOQDu4ONzODS4yNQXZzxrfywSFlRc60eIPqwuasa8f2eQXE7lSmlz6rxXi5MSYFzqf4ZI
y8D+C+bTMxrATiAiXa5QfS7IewwNOGOYqQDKKXOxNLC3JabiyYAB0vrMq6OLi06kqHTAwXkzaN26
8Thbl+IMZmJlJSbPmY7Qq90LNYG4gBqkc8L/waOeRyuTlCp0Lhl7SIPE9G8BRiRjM6d5rpO3x1wo
of7lEVIzBiM6B7w4z3gvcG2QBI2wImYWqNNDim+lkNVkZM7KIAcpppRUBKfjjkZd5JLg2ZkXyKsb
paJ5dZlzQNS3icZhkRvXBFWpDIkinil9yKIP7l2Dr0Rwp+6bcUmimYgzJBww0tKKqonvpnSLOSHj
hyFDp+PHBmUC4RosSaw4sQQovc+WqWmILkU4DDl2tQmLRHxxlfEoe4ZrS3z8CRZwOMVjg6kDzDVb
vRFmLXrfyYCmZF81Hwtp/jYGLs8+BWBHcs5wh9xIzcbRLAw7h+u3YHbjzh4jjfqPEOY8Vkjaxdib
JeecKHRPerZHL8VnlPY+hFTwLqnbORGnNdJ6a+kX71yID4SqI2YUKXo8ie/pAQtQiWYWAgS/dTbS
Xay9l4yuxDaem01GycKMkTFg39f7QrI/8pvMFAW9nZHPCZ8gYtFFHNEPbrLGj4DjMGX7kLfAHMO2
viaUjYKNwrqd8pMcCzSeFp6EWr1vxrci3HLEcMYyV06w7yJEt7euHDnCwgYbG0eGEjVoLcWOkd2l
wwyLqxe/57W5ckyWMsMDcrZUaGhci33AEKDdl87dq/JzjrdAE5tPnZ1gxQ+zhmKGPoEKWdp9xlOq
QS/3kuo97vyiYhZza4/fJFaktAlqQvDgvBHxAwRyphcVu46K3g/INEE2lGRkQHjYqubOUoyUWSji
CG0BjMzzp5GZCHw09GIwF60vAbsNxYGBl8MSxKVBXfdYZTkMJdyMSQJmIVJd2MYeWahitH+iAheW
6KT7G2gEsI/eZDrgYIIlA4Y58Ui+hHODnYbKO07W3L/NdAGdQFIoHlkz/KnM8NcjwhE3e/YVTLR7
bBRZlWj7BR0WGFiq/+GY+6eYAQIo6GbAoUmG7nKWs0iEVyb/ly52VRzGo5qepVR0Zv8w4jaMVHgg
Cqjcknn5IggnKAePIaneOegkNyRudkPxTP4KfafKwpKWUFw0atNb9YONZddPzCCGRQhfFiRwtNGq
WT8B+oAIb8ExxnyA7hqjPwdeaxD9KgVLjJq6tYwdtRy1J41FTNS20YuiTFcBx1umzxrm3wMmE9Oz
or/j9vISMIFFNkVxzvKSG0VI35zvNmORpr3DeIQXoJD0Yua/nODSI5Zxv+bMViBQCiESWw6nOyrN
Pou6F25viAcld12GETLnFrY0TnBjPsI6hmIk0Vss+pYpaghi1fX0ZGic5Psn2j5icto60FTmaFmb
E7m1DdGDqISKdzcsoATBRupccOpKulPsLQPy3SgUgDTkdfChWCVducdbDIku7nvmjZlbzT0g7wMn
RcoC0cHwufhf6QzTyBoXdoPNoofYLfxVMFaEexsDiHhMWMLw7hV3XzxqISJkzj+vh4jOQGZAcjrn
7VlYc0VQrjynxS3BXefYg/wKTb/OrnR+W4pBcY2hdK1j60BMH9fhrHcbcHOHJzHDT+LpTHymMkNw
wgLV2FYGekF/+qEkkRKjd2CT8+ysDRJ4pnQPH5fmyHiaR5qilSy1f8r0Dqd74cJWIVCLo9YOtlZ3
Zt2zD+iDrGvAWQB7UyCkuRtxveXebX9ZWh6yJUhJ4O78Ig94V1ykU+RpuvmWQ7ugGca0Rew0+BGO
Q1FHUBcyrN36GScFjoiMsPU/TgVPeUjJPbFQfSLM4IKkF9YJEeoOEVONWpiT55n+Af+mJ5M5Sptc
hfAVHuFcrkqjZzhxN2tf/LlZ+b6J7gejdf0KAABZqq+tZ0w/oGdUBAYRbmBGHD1Y2lnkNLBXul+h
XJQtrYCMHehsoS1DFEq1BBwGGyDcpHm4FE5M11inMx2sjl0uS+MRWESj7sY4MCHrJ/VA+lPcAvA1
wnKVkUx15dIXMiafLIddpikUi5InhnFBcqlZtLxkExv/2VZ3hWVQhzN1u2KlBatkFUXhWkP0Uuve
gleosR1ldMI8xtI8jM4u8MwNTDfJW6v7nyp+Lv2XQfkIYFj3XyB0Us3IWEI6XKkAaCflG9IjQmou
grscCAO8KNhCLHY5x9u5vD9YeSA3NlI46wZoxX1IjVHQRbBJG43I9mYl46GmPjKrehSGcrPVtE4M
aWDe0aEINX5EzGcmcLSYo/cA1YzopKVhPaFQKqK1Nn/KRYmZGx8qhPwMqVNAk5gUmRm/wzY9K/yH
2IlU27dYCzK+4Iw13IBBRbNV05NVXsDbfAabQ7ao8fpDeGsrhNu8w8VcuODd9UTqg/BmjnCtCUU7
xe5nZH/kLbNmemAewgynIkOxOo9vGdML3iLzdLl2sMTwh7dR4508K9HO+1uPuMeKly0HnPUmb0Pv
FcpVA1NDJi9zsE7F+TtK+eRPzbWkoDfkFSF10DDmxvpcgBoGRxo0bEweBCOPhj95/l1iuS9iCaxq
ijrggOzlJoEV4JcAHekF8ix8vgYXvjkmflBgtkli7iwMkqdWBlESmic6CA0bBuFyAzzKphXvX4Fu
UXOy8zub+rLD3siAbMRUpWtXWqqtIaH0avxPEFmnU3cypp9UEnja89DBas7ueCZuDKN/ICzpnL4Z
EJWYGYV4BeeYG0drJfiQszjEs7TJrkVnLxIOy6pA1KLFJAD8zAHupTeZUILjRX2MzeA1Dd+M+lc1
4A7xCnhIkDBkS8kfdyPBoXaHEOEqhyvH9GoIlC9hYohcZNwXNTFeQo5Nqq8eQQLklNHBzqFmMow3
bsa38VeTwd9t8U6BiQYQNPshygkyr0oLYkH3YN9TwRYBhT6zzFBvb6MSwm7h/rTHPwVcGr3cx8mG
O4aFDuT1OGvH3ll3IxDrrsRWzB6B9KPTYETHNDBWqfDOOzArdv8ADsz4HBIG/Dvx/ylvKnVzX0eo
rsodp7ztObCNeX82ibVwX/HpmHs6mBLRBrTvV8B57hVr3KrWNmUnjTO0s6FE7WBTVNAV29eSMqvu
rEU8uE9OCr8AMaZ839n+W+ic7c7bhPYd3R2E3oYVP/knBoNLs4fj3eHXLxbPmBuZsI6YxA29tmD4
J0KOxH212600KlVx8ZNk1w4R6oZDDSmfZA8vyb9q+IGxQX3A9e7nLZqD4amoNcaoKIVhTjmF/a7D
+I4ctEjUZO2rYilrc/7XZCrTSoaXzW8K8Kiho0Qv0NQ5NPhoqbKzQP6d9qbi0Rt3tzZWbxQG7XRM
xn5phcy3i13f9+Izal9A0DPzWFTtSo+q81zoPRJvChMeDPWlR75R6bF2p6OPb3ACZO6SLxbMN490
6fJcFj2HM7i2calRM7vqS9pBIVEggXE+z/uiGSkmXhXURK6vLzDaqsPPvoK7E41LFc0HNkIeU8Uo
PUw+yMh8om5faZF5MT1zG44Xv6XmMCLlTTHOlCE4FntfwZh/Bu1zVXYvrm/sy2TT6OSeomUKIrIG
sCxIctRv+J/RhZu8tTw1Fq36w80ckKbiwZOUsdbUR68h3IfB2KZB+pwO2ZonUTdgrJAGrJa8Okyh
BMOXSiMwYzKnTnX5F4wgMdV7hr+ZOs/rHm0LEOO6s/Ags3HY4nrrZaLCIIhLgFHjxoGU31k5Kgja
WsIPEmZwZvOckMchyyUKrOWMS3HDnKLwtN0QGC/kXc4tPBBeLof/RtSIUZN/av2OdJO9TaCekDJp
HR3IhUHw6eT4xNMCVXO3buv+VKdahlWnjyWzsy6ZtKp8+6J3jhGIaY2JS0TvK5Y7BvYdHJWe8tQ1
5iGiAp2Y6c5aDyxP/FRpD19i58GBsK588z+Wzmu3cS1Zw09EgDncWhKVLVu27LZvCEfmnPn085X3
XAzO4AzQrZbItar+uEvC77RF4VX35mkynzKmXg9Bl4pxpM6aiwqD4EZtDtWTXQDL9IKVufTIPrPp
3UOkwAqQ29W+r9WzGlTf3uwcmGmPXY+XZk2tHTlx2So8zQmFV0cvGe9iF1WgHtxccncLfJna4sEo
Dn7nqidd1195YdyIbT9ZnvJuuA/d8ByWiPHnwb7vM7wyFuORtjL4E3WSjVTycdRweskHCBF1PSTK
l2npmFO1l6UZnieOlKz/la1L/LJc7V1q/Jq96vPzh95vAICjmcrVzsYHq8NWzGu0tO4G+IYgo/Bh
NBdj3dSKHwN1MNT95OQROPoHaDGOm6G7NvY/bdlRVxw0vwTc34me1+3Tq4AXbaBeSjApa/pF7kyT
kXmpi2HXd9neYdXwoGQZcFTMSItF/g+QW868bSu7clD5Q5Z/Q/+iW3zH0FZwNfakg0jwpOEsSX6F
HJ24q2RSaF1aW4z7dhlWZakRQS01L++NfV44OzP7fdR+IWmbiYcZjyKX4SRUfw76+GJIhxaPjq6U
h6jqOAGxZRE50zw5SGK1dy//q2TuXjt+ZCU42hIyBaKr2uNt4CAxC1h2Dr2RXOA/HGokehtEgYhe
lZWRZVyftmMW+wn/Xy7PCbzUdlEknYpc+bSC+oq0UdiDTUpOmJaUezFKl9FB59GZQKH1+pSZH26F
nNT46A1/0b4G86zwlIyAftGbDfZHkIw1B5tx8U4Wabpz+cF4znmakugaTckxJHybSUZImNrITrX3
jRQdeDlkSW1WyKJ6T+dNwyuDTldGAjgvxPcxr9L/de412J/BOZ/OwapMw01hzrwOFMw0/D2zZVGi
SPs2QkWsQzJb6pBIyJIP5UiwBQSHigiOSGoSerXrUhtreKPAYy6f2lNWTfceYM6IE8nxqFXfx7zm
XtUSsekkjGBADUuLh4yQNvydhL+suZ5DbTyEg7b33J8peaEzrETjYhXmSabNkXK4OHxl6CucrwhE
LsG1FaQ6VtYZXTXKHroDeHn6uFp7vNWiTdea4FJwn8w8y+LAkhU5zxymCy6W4RH/AoCoS5CiZj4b
XFYJmwzDFvRUABE+jCOtzaGUZiPPiohJhtbFJJ/fa901Q81NyLhNaoslAt8p9sPHejg10zHnlo2s
X1ocVFK7c7ok2MWMeaI3lWOeFhllQurS1dtRMXAD8g1AWlsMvtqx9vwoO2LN81DJsvUbO2v6EmVx
VpLFt69rFF29RzLQBzc8TlS+QY5Wq2XJZOVVnF8+XIV5OeZiYAIHW0RMChEoXTrku62y8DGfH0IF
UZahPCiMj02kXwrcFmL0WwATsMyKu3cEGRJj/KKeBW+wuvCS1P3JQNLRc9WTWUX91wSSH/FHtW32
pHoYfqqU1Ohf7ImTh542jEFTaHuA0vrVf8Hu64FFCpkK97PxkPU+Yxww9aT8mpO2F5jY5KOXEA+Y
hxiJWUPxZy7llhwtfi0gTy8WoUyC9GTc2QmabHEaTSWKDfCZjkWfcA1+USGFhPQC33QpxLiINrft
E7hbSYjG47MFQc5BkvAacXD0JHWL+IqqbwZRWb8zgMqOj2mr07OI2DkWTb3Ys2JkHGaRle2xhEXL
dJrsN2HM7b4/NGN1kzn8D/99LQrGzMZQNza6W1arHirYYXhnRAaXA8gn20GkJYXSnQVfBVDTSTpz
0D1gj6CuUYxdvMQ1ywkf0c4/QGnlcULgRipi7kCIUZeDgDGLPX+CYWiQBan0BFSDJhsJURxuPL8W
po0lsV8LjgOc0+XPTJOSH4vKY63R8YOaBD1SWnIPo1GqvwcHCBV8FnGEhCS1xs3FqwwSg79HMUzq
J0GYuMMtKeERKIXIrSlmbg0fVfel+hwAqcDc+V3k4h7RFWVgxiJfFYgMsNElb4ZVjTtcDECSqcP2
F2mPEWXxmJGikPgmoCsMYIx2Ar+1U8T+wsRXHzx2LINstUn9sVmPLQVEbnl8mtwTCoY2PybwpyIo
QIcXGE9Rkvg5e9isxIIo/uFRxpXodzZMoWURefBXOKTmoegk3JCY8gjCzvstUprYKLgOz4aCLmp4
A+xXRwvakM8XJ5uwepJnJuvIRPqWiwnV08wX6Wm3jMQluUTLXz4YWlYg/Wj82+AlclBkOBJxEt7L
jx1QxAoiRMyMrBL/ie7AYTlrWl+F5ooT2pc0zlz9kaW3MX8RsSycbrPzD9lNQREDor1dbykQkDcD
IAUAwajGI8G8K5OTUNBn64q6Pl0eHfvaM3BApfFKpXhGqANVsGqb0CSzRf81cRPVrWyuVo0L1Kv8
mgdAQDghNcct/iHSKzpwpO6koxELdfbakpA0oXD4MAhx65KoAahnXe93lfYppZozS1+9AGUud5pE
7SHwZHsTiAG8QewpIj1TmmQHWvjtKv/mEtIKrkTxdknqI8CxO/WOeKuNnZh/FqaY/QxNU4xSykUY
6SAqJnwAEkX8S0knPqCzWBtruZE641riamQakdNPy84yEhDF6o8GmH9zwwmgh4SzAhxpNW4iozmb
Cm6nlO3VEj+oTOYwZRyBLgSgWH5ZSSH9Q8goHLI59AowWY+Ad579Jt15ZCiKQt9Jxx27PSi9+JtY
rUCGlvE7tr5yivFmkEuqFtz21SQMQ6QxDnTCYq4T/XsxriKRUkEN0AICmxQo5XCtk6EzJw0K9JaX
BTy3pmaC7zJFhMdU7lK6bLtrjAZZ+DoWfL/i2hKFkbDkrJn8QazUIE4lybzavgMJU6knzvviazK7
dU2iVLoRzSvRX1Z3ZSgNjQ8zex9NuH8WQGlQzG4V3FODTMPe6zmdevG6s59zTHi6NfAlfKWJgy+O
kS+vSWQ6kHeyHqvEr6PNnBBfsvjOEKOPxKTeTPe9UexFzLGQfJM7fEKFyiEQz0g8mhzObFGrXEYZ
5QefkwDlMJJ/gUUsLrQncY6wBpmOS7vXlyQYpWKVgfWxOu1s3uwKuxVBd3Vao4IinjAl8vLQoztf
6vOMTGcpdFz/4GRBsFMxVohjUvQbhUFlCUW8nBok0/CN4QT714CHLTohkdhyDORqVLGRAY4xR+DY
zCFM5bluuCqbB6kmLxETitLxPnCMU/Mcdcoe7m7kqnZHayfvpF3ddG6TJTdoEtiX82G8t8l0ysmF
RNHXLQ4OAVgRflgNfOOv9xOLhT39TPUPmoi4JdgGLorZSP5Uo6HAEjNEwbwzDh9Z/dZSiI0ICImL
zWChE6PmQqiRIwos3DqSyncQripARMizpdLwKU5ghsGEUj07HdZFAmlMaECUXx3SLHKRPSsP2vTq
thUPmQN7d5DZAw/XGhpkitat/SxUZvfSQTS65NeYnkfWODNURxqQJWY4EsREnOJma5tkAJFL8SoJ
MCtZC/IL8y1Fk7KtED0xcKLWu5O5J8bfemLGnevyNFF81XIk8D45SCvn4Mak1sKMjI5KnBW6X6IJ
vLS9LiFDEccRLD6iVcE/bVAjvbeoyTmEPMRzTAsnQK3Cv6Bk1RMSqN/2Vn/kcIrwzVbRz1hitu0O
Hu9sCoLDNFLO2ZHHIsF1JCycnX0Y7ofJSylfHMe48EpdxtrXuidoX0EYtVG7m/Q7UrQGgmlokW5I
g1qsK7MySr+Jj0FsadKf67Z806IrkpAoGG7pfMnIzArn7oQEuUy3Vh8cjYAXa53rBXMFZ4DHk71X
PPXAdJHSBcPTLA4yXPbqyhh5MD3xFzzGdAoHTecHY/syNA27EOUp1UHF5ABJZDrzfdJ3h6kYj8IN
67clyHb4hLhbePlF5ogBOicSRyRNIXVJSvyeQrxIGOhiDAc9p6NrRKdazT+zNZA2TvN1YvieElLF
R/gDW3zUBRtb9XvkQ5GlEeqKc4dEADugEDXNmMXa+zlT9yi+IP9Jm0Ozi4yuJtyYf5De4QNTMWy9
G7O59YC7pbAvstpTa7go17AZgBMgqMUlt6rL2s9dklkANW3tlMcAj8a+wo/jpbQPqPAWaIE8HBn2
+7LMK9F7cvSVcNPQIZpZPk8ToGYIWT7a0I/dCkEaDUw0YSio9y3n0RqaLceCySAyqlTEu8c++ieK
mDjJj1H4MgXPpVHtUomQDH4sLijJcyDTsujIeJddNuKAw/5UTtlp0S7wn4O78oBEHY1G05DTNFyJ
WbKe0FyOL2n1aWvj2kBzpGN4kXfFDOvNglh+saJt6gWURUKR8TbmRIbkLDATFLIHgKJXvpJzSfR+
YeNUWuskCMc+5ysQ9MiNWFvX8DTNe25Grb9fyCjJfN0F3nCpH6UDA1M5IGopY2jvD1h0vKzfptyE
2Ag2YTI+CFedkxsjVQ3F1Pu8tWUC4Yy2rXuZSU2TqqaMZJFS34T8eAtFe9KGQ8yM1qBKbPETQOFC
cJQvFquIlwUbekiKmSUQRxHXg0ZYBvCSNh57WVGsdFVHqDdY1ydTR2XPsuw8Mh4xnnLQUFXjgDgn
wIjtV08C/chXDz7f0HZCERonuN6mIDwQ0AunaHkUkymXOCb9c4iZI7EY7wzjoDg7b/b/VBowej3h
w/TkZXRPONOKeJxVmr4kSb1uY2M/L46vE3kY8EzJr5Yh83ObH13Z9GVwJzNQn8Yb+nRJziLgVVGI
P8NezKlHKko9Pg90NXDxOoCalnpC0PaRN8FRjKrtUvxqGcXQhMQG4TVMkWNl3ZF/KYovvSSjU10L
XGIwi4fVh4e4zSHxCLdfKDua+6iY0LQkJ5FnhHEfHZoQyTdD6//1o4kuhLhAlLaZ/Tz27WrRy3ut
xg7BYeYY2ib/N9WfU65tMmKFhs65MqtKmtVSDL4W3sRtsDg/rCSdS3+f6wG070TV3tqQ71Z7L3lI
UBYuWzQKJxmRCFJbq3F/4K1f5Ql1qORRkz4IYKPHiGX4l2hsPBkNEvJdzuwPlWIdEqAMSfOx0t9l
vKnkLpf9dzO4Dw3XFTF/XasAnlJsVTw5oXeS38zjshiIo5J8CKvpv8XcYlLC0u8VKuec+yFh5swO
kfOs3XORJCmaFc5QWM+gpW7nBj0+YZFG3Sb68j95YLOekld7/kfUKQz7rgXcYaSSoZ31taESVk5D
jiyddAgYU4f6EgSNmWqfC2M81Xr53oTcx+e/+M6wvhakxbYpVmoR+Opl/NglUOicbI22ZfogZZHL
HeTn0k0vLbBoatN2gC/aRUISIRmRX8nLRl+c5dBWzO4F35/cGPjPI03bwEKTI4+iOTpZ44EDl7yy
wPcG01eX5HNqJhSABjkrMLYxRUj40IujGVir1HiuMETZ1rzL2LhHcvolC8oIX7jdub1jIthINhzr
my1R9CxnGnpQhUk618Gb1J3NZItQ2iTP6LdFC+mBoES7xKWKWb8ZCjILXrmSn3WbheeieikieAk2
JyRvBklPUoHMBcyqY+gPDgg/T5jUfLtTeFX1/ghCiWZH5gp28A+udjAfeUEEpMMPM/LeQQx22G97
1TzICxmFiW8QvNUxJSWoqeBHczC23tJI5PvR0V8XoOPujlrKNO3ojP2ahgdb8b3S5mwZSYBZFZGv
tM+e3vuwPbhdMXMPyc0fQT//ooAYHRB7SEoBUaKGEp7MpCTlPNuLiLojQ5GjLbLxd/M4kbmy1cbs
GBFU26Tza9mdZ+rITI4opNMZT7ra5bu/fDTwnRJYXPKyAwiUDpI17zdyFavKr/T1iB/WIbFI8NV+
II4G+p1gZomKSImWiqYHh4VH6jFw3SDzPoooxP5J6JSmSopQuepXTncXtEcwDqJXnKgC8EGxV5Px
Oa4abuAuiy/0agC/OemWdpz3nes9o56ouu+MzruKhZR9Ji74TmwJHAs8GknaveztOqI0VQk/2wDh
nO+9ORTS13C1PFUcPSh5uSKbfm3xVYyx994sEDK9sTGN7yjdcYPQYHpI6hdxkIwEBKtqtGeram1M
wWAOdYtNt7qIWVK2nAHSFiq7q7UvsVkbLJcoPsQNsqSoj2iX/NYQzJEoFycGxozelzg3YSuBAGb4
rmEXu8pGwcFULJtJnWGjqfhAhOISt3FUZvfCJPWXYb+kxtOYnQ2i3kRgR0Fi161b1WPW0xEyDEQG
RNl64anOuggkWCNZSf417+JPB1Zl1mM/V38LEQuKOB5UcEGfMZdoVUEuJPUnmngpETEm6ZWXyyzc
c1tNvki6tbaGWeYn5yKfo+lTX9y97d0aMHCus4jQfLrMUk05hesq/QIWqZg9+83ChdohHCn3s5Xt
rMr7KOgCVQ/iX1KCz7r/khVaJfS5ILfBuNGmZ+nHmSz1Vmf4yVFcVIz65OQVwEFwtnU2brRpusR6
erAysPb5Wx+DS+Od+8LcNWZ/xnOdtCtyTckWtrZjE3xjBQkT7SnkffQcF9+l85ydDDSfml0fO8uj
SPKTGt/YVo76CPQfIEfBF28TnJShrJBWli6OHgcWOBDevwC5COqvZytDXUbiZSQblgYWU6zTYTgK
JabsOrj5ETQf0GjQeuTGYF0jZzEdlrRCFLxfMy6F5iOLv02j30cEGSzWplMunvLTBsDXFnskoysT
kST5Juam+8r5EhSyctGtNjayVSDJsL60Vf0mWrVxQEk/dNzsyGe9NxF8IOEaRuuIdmkXAUbGTKTj
TV7mKDLOZECoJqQ+k1fEYNkDfqCtEMmuARihaiuC7oZXnD7gRbeokbSoCV+l1lW+E3gfA7uiKAHq
Yt50JrQ+BeSMQ9yjL1XwJO0OXUfRisgXb9oM9dY7Lz1clgsfDe6YImOzpvQGz3+OCVxC+FClI9EO
V51caYCORinOnZdiJI/XzB/cKEtB/BYThwWerlraVqnUtVnX2zq76uw3KB+1vNiRV9cpypGMbfKj
OpE7MkCRPyFiSrAkOw8pgyGHdOsyOYTFuaobOo5hN7rPvoEiju4UIjZDbAohf+AQ71rSs2adJvZ6
egmN8kmw75H/udO1gwqmWFGa1gz7DhqQfNTsGYv4K8OyxwliciDIoSTbAvuvGCqZuwFTJ5REhaaD
VNIkIssu9jarOOVIfABR6PZI0DKOhbdTohnxBxBG9c8pA1IgoBAkD3e4Jj3FeuPN0/+ZZOdQf2ZT
2NkW+8az1n1CxJkkLY2bApmdphV4TexDwhTEYcoz0Cy4W8GyK1JsnCE9F0vIV/leR2z8yAGa+mus
BkZuXlMgRxddNUIPLbJXaklkHONmBAYKH1rGBzdg3dFZ3V0p0RL3cSgNZh6XLxRHHS+Q2VeI9u3E
k7VUb11DtvayKSzjbrSyBzEG1orls+WgVEClgrUmAav6J8tF0473Kl6raaT1kZAAw9qP7bfcsNw1
3BckZ3J0icqHeX5OSXmcoSqYSICNRw/RbsTRxWmik4w5KXdGhUG9JEifXk3HDn3P2NvxV++c6vij
+bCDxzz4dHudyK36Th16QhUj30Mr7DeZKFK5SI3qPIQUwtS0Bn5HUUHOMwKw9sdhNE2iZCMfrcpu
Ht9JayAaDHv0CfSmwJ700HUcM+Dn4jUr+XAkkgkMMi3WvYVzQsP3QLMnMw8yFIlQoK5JJIsAoQZv
7jx+gBfotegg+fK51iyOV1Gewd+rHUHpzgETUq1QF0xoEVVn0Uea3HPvUisXEj90U23dHz5NhJiM
P/XuhKY9R5LEyxUzo9TNVuPTzOg2Ji4+PkbUf3hZ4Y+K4ifNsGHUzFH2DvOtKp606iFyjowfNAQK
lw++G5YkV3H3R5B2HT1ky1hhvlZ2KcJBcE3B3AUsncWpRLRvfgw9vkig857YJ7oXQgRn/B3inmIx
2Ln2kwsB1wOzquf2OUEZ4WrAviZdCtGjDVifU2038Q9JkVfwPjEWlLqCZvAb8I7GGLMvthJX8ic2
VdZkLhESpXZi83x03Vsffcmwzh6E2Q2VIYm24pYguhDR4ZCOl3n8LgINSOzVHFYBzY0sQmZgcEaj
/CcLCuaoAHlGVIgCfY5xi71kTYVQPadFCkmqqkl6QJhyTeceF5qEfRC5S6MmtybZ4ljs+OI6Z7hT
iGRvyh8J3x5d169I5UAoGJGpjLYQNZJhcws6UGU84pspJx2UKxvcIp29nYg4pD8LpNLpnbVG9Bao
KXGEYGlMa1CQM6NIGn66MYHJuMvM8yIsONXhrYUZob2KPY3AcUIplwgSwxdxOvpGQZERgwMUBdVW
sHsjKu5Ktzqq3aOkQvAH/aEzbIIKt5kosoV5iPA/Ws8kYOxlvOPblQLWzn6ELAAInBFPNSjKoJB5
cU3iBniLxX7L4a1TZaG1P8Vk+yHmaQxrPYFvHkdo25wkgSHbzsiU0NKhB39BSU26qJK6+xQVE4r7
UN/xzCLQB2eC6hnm/p7OUdbB2jvPyDQEeCOqj1lLnh0r4QIkime0IeDDDZwgZS4tIL78stZjjPBo
YGrXrh5BkJ2l3ktIkjYf/65H2jE8fJ1Z9StyvZHOVU/8/HQZkbCuwVe3vEAzmc+0tPCKlEyJAd+Y
pBdWRPbZ9oAi5L944YXLhG6w6iMLnhXIw7aOOC/PjfOsG5osIpKLY6mfWgaNKtXHINp03dX2s5gY
0s7yB6oAeQt8IDs5qwKGNMpA0AegXDQIasEl5cvqZjnqqcmJ6eYZtRsVx2C/7jAzCjfh4t1Wlo+R
BTbMETBbAHLI+RFh8AlsLdt2Bu8pV2N5SxXk3wa5SMVvlkevZEmojrOO23nDigvBwdCg/1YVepe+
/aNVIDgnolLy6MBnorQ6gi3zAGfNvJZsCV1PYIb++vQ8u7jrvMRvrZSKgxnhCj6DXOPrt55ofONR
vvJHSKhG465NlsKcThNGdplCRIdIHFdscbQVZzbtkC+cAaQDBMN7mXUWETTlQzFGOOwQVUUZkWmU
FgWjn6Gn5PKqEQETZJgh7A4ZDjtRS6aKP/XFRcjfyNGOirPcLwTE52W7KpenJJo21kzUr+9MAZ9U
uZ/taS1ezUUNrjMm0aIr35YJmgYHKuyqxLhIPo5TjHzdyrv835znK576n9RQyYMKPrSy+21IC6+5
fge3YhyAkiH/gtMDjbE978OKmYsAMnEuuXH1YBLEWC/e3iIHyB7S29xWvhkMlGqpV1u3/gmuZOII
l3BWxBWojDulf3SHlzpLHvPmYg9/AkTH6P8lJG71NjmzHSHqzl1mDpuuopCkao9e7B51tApmc6rB
w1H5URYSrJqOvPEp3kY2XZTm22CO3JO/anhfK8Aq84YjCWpz3yS/oXnT568wqh+NosepQQk7PPXo
GRudvFYOUX7BLIcWqqMtzibY55HNKa+gmltqP3p0Dx1Z9mZPB2wA2IMXM0CtQoMldW8HHjIH9ryw
dsqU+cUCwdFaO/ICWgR3PQu0pOEWibeu+mltMxnE2otlpK+dNR+5jtdpC/oTnEt+Lh0MJH8fp/mh
LSGDSYQf7mAmnGVtVSCiAYYXQmy4a5Jtgy85fZ31U7nco/G7y5P3dHoitJObCm30SW93U/vNwgWi
wUqumxFl1/ynfut1WLxGpFj3pUVbc64vO40DqmpNtjKyE6isBYbDxg375x0LmHao/Dl/FvMo+hFv
pRIN1vk2qQLrpQ938obLau7CjGrG29SNvrvAANg0nTGbBcqmyW8SBqDZW+40cmSmTarbTy1y6ZAA
1YpL18V96u04l1X30noUZQKmIKN1CVn8XeILGn4FiQ9TJ4CfAWy4SluKgggxHRA6EXzU7GdyqDRA
hzAhOZSDK4qRvKjRewj9SC7H0aBcqNPjO2I9HPNQZ34nkxAmVZ0faUc6XZHstGVP0XiqIJhnwNB2
TnCfhkdOioBDSt7KOuSWW3kdYVsrl68Lp0TBGpVwaYuR+8VFKRN4fBP7mBlTK6/o1KgkgdUefBVE
26wWXy13TbLX2ftRuKlsJXVAeuraQla4jMmtsK0zw/MdT/1amdEWV9mG3BfQLWU3Tk9NiVZa7zEH
ZE+TQbThpMbEkYR7Kw9PHaaDtsG6WKBsaL4adwDVrjcNGSoVGKV4ySTkQLqBZ77XeteQCGb5VfXm
AJCpOHCR+1wVZAuqyq3GbWi5G91GleTHVOC5w2bmCKI7vVY35nBG9cCkcctU7+iO5mHU3nXmrhpI
buhNn4SkXjnV9BjIzGviTTJAyBkw1o5VkG/24E6ERivpo4KrbMlUqv+8u/CDjhpkdE2pHyXnLVla
nGyIIyi8GvcNOkWUmyg3LlW2twHdlvCfc6ha4g8GTOEuzCTtVLAwoTcA5EnajUJoGugWqhAC+8AX
zm74HPfXyGRY6U6m+VwTrvTZ5Sf+5UN50jqOEWWXZ9iJUTVQOx+8evG1B/Bjyggi0tDSW0YxlJ6T
LgfIvAL9C8JflxAdXAoo+VS/tvnHbzsdnhnJBjTH7JKXZW3ve26YpXjVoHvDnyCjyNTW1n3w7OZc
+ePOINW353mzdNrmIcXDTQ0W6i2PGYbdsgBWZFQtIINspd7MdigOmyC1jsvkbSCHI2IwJQ86ZVxl
RIENVdX4PTdruow+xphoMrF07YYKox0KABZ/cs499ai3D8Te0vImLUiIadkRzUA5Gp1CRS1zYGSS
zPZq4DNCJLauzVUcQgexVFqbRFFFcLL1QMOBbVyCX8MMlSyUBRnB00jDY09qTTkSA0b6mLIKVRMB
1Qw+Vu5UE3/r3nTPDcO7c6piHkTGlviuaIkDCV4G8rdEozImwOFD7+flh+w5Y5UTEPJWp8esfdUR
RcwIVaonJJ0+DGiO9FXCokogJ3XUVpWGBpwNO8X5kvBoxDuL3A+TNV6Yiyl6S4xnvQdwQCsitXA9
4RkZUEOAVDHGZC2m1BQ1cEpSVOUd9RJ9BtcjFzXZgSOG/238wALIfolFYqbxIaNheocWqSr1HSEo
Yu4u5tfGOGG9iGB5cKhp1ja1V/ltAlMJuueuOmHG7AwfdR3jIdgjSVZP9fDaF+oqp1mGgVzpX0kn
zpkGZPEWdANDPcLOon5Q9eIUx28cuZeosK9453h7yfOl09anNINYMxOWzNmP4wLL06y1LNupdGc5
aKJkijZiRP+tsc0ElPbBJDvjy3OI4/EuXjn7dGAcVPud9B27hfUofvO6flkobzbD5Mmuvqz6SkIY
2yRo93yvmdApkxRd+raDaFJ94Hzt4p/eyQFUDy17xLitgwF1EadkzF8SryfLPimMG39Jc+53WyU7
E+NlxgVEltAZZ1Wcn+4n681u13G0TmkwnJ6MBLgWNRyKFR6nOfrV+GEerKt5gaNDItsaD2a/MmwG
G/j2p5w9t0aSiKThHIEY8KRI0qP810HhUtoY/XInkLk5ID1XiRphzWHVGeQXxGZrno3BBa21CDZ/
CQmvw4Jn8TkOmnFx6gUIARMfc6KzCf7ezx8NUiInxiYzX/5shDwUHpeIvlS+zRHc4F6dKpdoLrA0
dxNrOxGtZqq5RfjUUgpRVnx0HAHd04LT36qPEjdG2tKEyGVWHBZwEpZYycKId24w6u2gYnZvwovN
LGIP+MxwnMjPa+fMaGawheImHpLadjCJ5n4xvA2ROi527YTJEA32a99FxzaHzpcAWC3rH0LtmHv7
Fg6IwkYLZ6qEy5hCxCEyyqvlJ/QcogB3TbNt7K26PNbGY2/pHDNElznvfd3tWYFU/iZ8Qd0CN2Q/
BvNbQ0iAp7r4ZGFd+7WD/1sxz2zpjpnu+FcrFp/H/OmzHj8RVy6HCWIrR3mQ3zosX3OGE3nL/xSw
fAOsSrJMi7hfeCrJR3IdSWAhfy96t2q4/qp/FgolyVwCmzEC1gUg3llscGM9PBOX5aM62Y+0A4pL
W2sfc1NdG0TMddSlNB5nPe63e/C17BFDnkctdO1wANz1y0sNyW0xD5HDnDKcAXHJ7g8QKH4VFG5k
hTcIEgYWjuzNwitMp5j7UGR7Ai4Y/nKLgqURZNjhf4HZQGCWyJGGdgMDAPolOqeWLzF00jvF2sbH
yiij8Z2sWwNFFCZY9+TihGV/xRmj3OtE7CD5bqkRRNOHmGvqPyeFpQ/+Lpwuk7nuEBQZhtivSKqs
cAQa6XsO06kC9VqYWIvtzAWPzF4UE/g0u9J6adV37A5ZRmkKfi+mXz4TFDZnYyUJ/rpKiMCP2d8n
LXGH9D7E16rdN8XXqDPDbEA8mmXfeSHpomc23Ny+ulnOGkIY7tYlkgA1ThPuqKyvprdZvQ7BS9Pc
CDWcyx2MzOzdT8NrhoIYEhBmmzC9nkEsGE4KT6gU+9KoVFdrje+A6AqkCajnGwjXBt+Ho2Oi8GkD
Fu+6mhrnP2kV00AAkXRMkdd6FI5yVME8LdELvF0n6Odd9xg+N8Embzej8TCWFrC+vh4ZP6DNrf6D
qDSZxDIIfPb3orqvlAe72bOPLTNiJYInSqhKVyHXs0GG1d1bIJ0qyUiMHek3Igw3CR+N5J/XXfWw
WcfkjFDoGKJFJ25iN1G+qbgT/ie8HyMZrFu50qSqRZ5wYX/kzXaae3v0WxiH7Eg4kQP06K0DFFxM
HJAvdTc+szOsmkRqxTEeUMzrPRDLZA3dQehn22lf5tngb5OoF+3KKqD+A9xE4leO7TqoOUy066Sl
D06+/NTeIwq3xz8repvuRREb0m4dtTErbHMwo9OCb3cA7SjTc6q/VxRu8uqCROrRWfUG1BpnJyH/
KN5x0kXediTA3yBpZzXDGs6xcUn/LdSJ4NXYdDP1H4QVbCk4shLyyg74NkDdoX+QpZA5pZE4I+db
Y2wFThZ8U7z15WPcUTBWHxNseiCvnIRgHhPL28I7KKg45JWkIEUcwXag+S2R4kLcNVt6Yor5OTHa
XVUTU9nAwEKLg60YqAzhwfCn8m7mzH2p772nz0SnJK2EuW0W8Cmd8qlIc0C4aTiy72NrIn8ouOiZ
dAH1my4HHSq0C5fMynarTedG3l0XgZN5vkb83pDtAkq6Dc4nyyJnEhdxui1g51QzgINS5n07kiOn
wpWTf0SamDDfzBii/o/DAOgdZ7e6of3rPbJf7HQfMgKm6DEaV93QgaygRKEu5J/bW9w+yd4mvlIP
82ti/qbdT8vVZOQ7GQCrUPnoLftSAEfmM5LA8h9vYqDw3BvIGVXaC7cptI+9r8t0X5zb5NJ1Fx2M
Pxd8u750xBITK6cY/bEGOB7xAVbgB8LxAAzXw509DDuZidL012DParg1k4plPCEQXrcbX2/ItGTn
YPRz6GjKCfDHGdVzc3bzl8mZSKG5VQA9lScASvItYtRfrFUrMw0+1bk9V43jk0hnxwjwnnKag/dZ
8ZHONvH2ryJDmqmi/rtLudY7B4Pp+OFGXMQtOBEB5+yyY6nvKW/pSPAIt39BtMO7htxxtLDzKW+U
5SLkk4DCg0KIHmmxaNuuNcIPDWP5ODTrIK3Jiyc1hWU/AkNx5+STmodLzCQ2kTRIlCkNnQQLib9E
4hKrklFUWJ+EgHm7OnpYjsMnGgyyk/UQJKRMIehAuklq1bNCwEDwE8yfqf3oRieH+4ptmOitxq0v
SqPSYKttDySsOxNeik4lPEKF6e2OEgeWQSIqSnWxaEXS9Ts0mS3e5PANzqDMHtOBNgg0CdV7lV8K
62tuTwPJfEZ+TdujUZ4WJm/kFCRb8VB+5r9lSRzYk/VV2u6dDSLMinY3bSJ88zqJIW9oX1Jrkyvk
NW7s/s6iksUjp2MHKJio0NHhz35pj/PwnEGsSVCa1n6ICaBSDF+JTACGexc1YsyT53JnZaOFdByP
BS/26fscopMK4bWai8M/uPewIz+ybKB7hEigrZj4XTu+5ra5MXNevmSlD9Ym5J7L0k3hoU6sRSoV
oZw+a/FrxakCdbz0ng/TgZ6Y32+jDzY7gCiQlPQlHmivO5R0sTfx/zg6r6XWsSUMP5GqlMMtzja2
scEm3KjMAMo56+nn6111ZsOc2RhbWlqr++8/nEILpKBh2bJZIVIjdezKT1f2se5b7ugz3znVNnR2
EWfllybkn4yAZqwNMIl/itoD3xixQkTZWV9jKDmse5kP+uWbpj3p8BChpkvin23vq2AztlfTp0Zo
vZXDIS3VTp5sfKoScHzxmpYLSPvFYJGyRtgAkW1u2ZR1MRGK//55uSc4yyXDsnau+O4Ml6ElFalZ
qVgKAJxQqNjZF4KKZeQjqEPxXIKmAM4r8IkzVG4trGan3xY/QUeWEHB9gG1OhZIKeQM+wX1Az6/4
26YZV4NNiAJIZtkTOJqimpaJD4bp1moADhqns2MeKuCOdRORZLDq3OEQms12aJmsVltLeQ9rhHrD
nrZuGzgY9wcTNunq3g8JasbDu7RWrvU9AZfUQsUCEhiYJHrTivARZ94A6nKcX5J2N7Y/7dyzSNaK
0S+q+VnB3qSNOnymu7WVeqhs8n2mkNBk5Ad8dUStgoEmrklbyR8Sd/xSp15qb3CHNkapnU1saUB7
dmy3TYtjTbex6UkY97bNo8CQ86lqgrNPrxA+BCKXwh9oHC1vTjdaJdMOI+rnOTgYTb8YEv3JcSGt
n+y8vBjDuNWqY1xwjsPW8SnaW4Tt/4hXYA6s2X9agn49JezSmXFK/AMUbNpr7H83Rf4UEtnCbK7C
/FNbKbIQeq7Pt0ldVI947nYfbvVskthZvRjtR/Rd1OdEvbt5tSzyLxaOnIiRDDcZ7Vb2hxEViCiy
FZiOARcGFg1E7wRdC5+OWPEDIgk9oW8iSWuoPCgn76OOxRRcn3YR+Nq5tzJ6tZKy9Ssuk/U0vyAU
hDJKXrynfhpTtxBvMhXVqBfoAN/ULpIUeWM9uvOrDoAO1wr3xAtWpM2EKoeQLIYrDGZk6MeghCTG
ongk7dcUyNCkYW/AJh7V+AODyd2shOsKEFa5lM1/ROHQ+pPcXWF45KHnyNB+nwLenV6+qip6gXNb
htTcAblT7dLSyN+A0CZM7YD+UCzBpKzRmttkqfs4vIhMSBtvvYYdCwwNqirhv0FCw1CBypJyyhro
PU6Gm+EBImIEUc1Tu/f9GU7XnH+7bLYIwjHp7eBoGm+9/pQFHwMW6N/ItTwdJtc9aLZXX7EXFQ+G
b6HlMg+6dmIgT4tD1DCV58BYCtZVrFqHHG+xuKDwvqtNzPIVGtTAqeosnR4+qcMGdzY0roK/991k
DTwbw+DzbTj+3fQReSRBTt6ZATHgtw7DSGZT2DHAtC4ZYYEXimaNwV7sk7CJ+wTQXFlDch3INAEn
Eguzqm0ujC7zDL8iDE6QXDbNXrStMH8Qsfr6Rgz0JHMPYwkbyy1cAMQQlja0D/6U+saIUsRbWRWj
8ybSgaeoUNl+8BoMQI/Vsv6w6AXwXKehPWT6PqJP7kBjaksjpxLWr6U9K55xhppHjkBMeJOEhRpc
6Lq4hD721dVP2OwUp77mE2KibAqv+D+aDSxe+OXEKA8WLKliZTOrwlKvwyqPQL2+6df6RJiE3R8N
lh6KDjKugwgDbiwfGyqzAEKixzNd9d3OMGN8y7JFqVfLb72/8vcWWUk+igWN/mLlB614EZY5yKFo
obJDwjAzeFhWvQpbbpAD98Du/mtriAwObjyFi4NOjlgKzJjBCKVxbr806JRCyieFeakSXCP8+Wml
WtlfDfoh4gkwBNu6lbtWqCuRipx76kOV1s5ns1d1wnBIQMUlwCQIfKyGa0xUdlhoWNYpOEFh0UTA
a+3qW8tENhKm66haY8Mwv0S4imsOg6zAWnBOLEa3x1/qVKsWJwe27Fjt5c3K9T4pfW9qKYnM3T0f
re3kk5KtIzyLYJdx3zIyHyI63bJCQPmUan9UWGyG66iNsa+Dkdf89lg4WtrdE0TPOMwzx+dk7tPi
CtFz5EuIZiWjGMOYb6l5IKP1RZcBVUViNq1ihiGOUDXwlILBJ7I/KqE9OJUQgzjTEdziQBaBeXlW
sNWy5pxU8MQJQsqgYkUWPMigXJjVPWPCO9I0KOq81CoITDF7Ee+NetxBMsQPNCORP7AmVBgZRfvN
cHJrdCt6Z6DOVUOxDfzSuvvYUO8BT464Y08lVjg0FcKy8IsHFjjDuMpAEUpvjwsD3QQ271CKh3qJ
8cOywEyFv8NIVDQWcIibrFhVJjlL5g2rcC/wfrBx4m+wSYotERJ5BYI6ao5AKtoGHazM0vl3prh1
0SxHyG/JPC6aLsDSGDtqrFME/xwqc6W6EMKwZ/WoaVVwChn/x/2jDY5aFtwsfERzHEdbA0TAI5IC
+xfAHeFxzNFfnGIED+3V4k1kMm9Qi1WOWXapYUS+ai3OtXJcTXW8pEbKg6teuSSdl8uCaXoaHXOM
KXqG7EisO/AukHzU8zO2kyo3WBIARQZDgkmMaG8w3HUb0dvxFhlNieceLPAIAvUghpYcua5L+2uO
THghR4bvqTFDhWGgiWecbLoefGzmicAc6kz82NvIfAkGSI+6T8OyHRB7q3L1xKVM/Kqhz3Ig1QzA
qg6hHhZFEPlLcO//AhyptIqEmiF7EkNSpDBicMcCyNHAwC8Ym3NjnIXbgi5oIoAU/kAXdSvT/yyi
d4/smb7+IrSQhC+0HeoX5kcmFgSQsZQqI52JmQk9e4pIKqXObd8FxbIr+BBB82Rgzi6Ngw2wRVRD
R+1jsHfYr6KPmoKLNW5anmQ22By5HmWqEfyVwTmKYEvE/zikMU9tT6sb9A1kfbRpffAfRa40mexM
pnMU8x0k2jHING22n9/pls5OA4UBT/MG0XSMdglEN8KIH/lua2QMdhhpJHvX+Tcb990GmXG1Rq8Z
0NphKjC43rKJ8bnkDkRAJcIayfz20BnmmhUl3kJquGGrK9o3AAyFiVZnBlsVuEcBmzIy7lMvSS7E
6gWc5+NzqYSvMSOQGT0JYtfQu8uBJex79gu9ORnYMSilhkUSq8nl+PEHoDciD4DWLPj6odPBLiAL
CmAZMpI4FPEZEjjZJlUA25hY3luM/QMdJhZGtCqknCIbT7Dyk8ITYpHnUkx2nK24GKbT/hHa1RZK
wNQHTw40mrJ/47739GUDL8PBpc1EVZzSoAdlIL++vPRY83TA/Hg8kfWda5eUPXZSHpp+IUUgVV9D
BZYYbNduo/vHKjyE+s7p//oZOfX4lDjda2gbqy5p9lqMU9v1H6g8gsJwJUouY1ZMxL5B9UEglg05
BpN7Ovo57tYSWCVwB1MGplAFBiEZMw2bT4+rKU8canxi2jAx6ExSXoTaqGvIgudzGlyxXsELibmE
XeEoqXjY+cDPi++I8bMgv6Qc+bLnmmRE8MBhS4jkpr17wihtH95qnj02kmUIpDVUA8DoJ2+rRGYY
O9BmJvUudDwivPeqMotTUg1ErdEQat6HZ9LgKKRbWIB2lBo+NJdptPDSTt+7Gshnesst3A+wx4h6
nB3A5BHn/4sUBqRuNbbs9qVyI07rQrSMe8iTWMwjSI+kAGH7KdtpKXbWlX2pMYF35idPZIiEw6U0
vHYNS4/RUpr98PHzGY4oVCTylRV7H1XTRjtY5i7rjoV3S+cvhaxB/3MKbXKF7GXdvXvesI6oblPn
N3W+yvEFVA7PxQ58Okl+rMO4zHxcmI4K5qgJ0wxOtwZ7NYsUE89EURsCr6JQulv1hzi/JgyS1WFL
9CCsRA4CNiy1P+rQp+u6wIcLj2HbeoEN0DMjKYMcfcCAT1VDrvq7RKrzX0JSKcNR25r21VNDOCs3
yzkyH6N8QU5PxKf561ErkQ68HJrmvSVXJSKOZ2qaTYAFeo7VlUVVQ4j6mzzVXe5vKo9NxkTmh/W1
/61oax03PlRJ+vOk2gsH50cTDq7QugaY08QcUIQcy8bedP5VfhZeHgS1Kc9XHg+8xxptmUPw8Yr6
l4eCN9WJkW5IJaleGBykWNl2cIsXAKqXwvvEFWJmMksQF4B5jXA/YlFrk6CGRF7k+KfNALWUIbK9
anfQDjGLFYQHmbgPmkDSAV2P3SwGM8XfgQK/utB4u9J9Htgua+vTah9o5FhbJTS2kEAYMX+Fy7su
dJPH8kt6CG8iR4pQ0vhEd7JolWMmQDbqQbT2ofdt+8Fz3SAb4kbwKbAUE15BxtzM7dI9hBRwBxho
TDltKg3ZkTHzFwtZogUhNCg8PfyMTTkBhwu9KUDtBm1UlRXYpAtdh/Z5PEwe5CPQTbB6Hc4jEeUV
haECMgr3oqSMFWpvnW+SCDcmPMMbePH4DkGbgR4wOFe3Wk4AR64dLb0Xfp/3sM1v3og4ImJvNUXf
Fg5PWBlyZ2zqJNGMIFgXQ0++tBiYukBV6pRtqRUUIFvkEWntLJnrqpJutLbL1QAPbQCUV8b8ddbr
14ipaZNWa7xKqF/fPAVxa8c4v7tLjpBkhbjgH3SODB49VBwZoTZCiKcu6uA4662z8L36WndfFBgy
52P4V2Z/Eo9iqRtZ+Bo/wZOYPdhd5NzX9W1WjihRaVlZzYKMWuQvzzlD/vSiewmzBbU+SL/Meapf
4zqlkOOEGm+1/mral8jO0PGtoQxtOrtEQU6zkjGjTzHqhLWWElC3Z3gPhEj3IyixmMAJsi2wOtoA
aBsUSqCTxAbX/js0iIwpKqjaqO87sF0BEAzoPJOF/5OiHwdYPlhdtgauGMwMhhFShOZAwVGOWqzD
B3qnB6BsQQGFW7LsEzBOcqdc6nV5lm46/h1p0+jbznKiSu5G8YxFDWzNgRUXEHTg1wUIULgr8AuW
hYJmq0AWK7bUMNy7KtsgMRU7BKoi7j//H+NZF6xJoVZhT1cNpNXOUkgNUQN+wmiGQxNNh8f5K+Mm
QVo7lUaKxVjgjedzGWj9V0F1pX7bYPuD3QRWXDOm7hceQdt8DtoL4QjSXBNmvMhBcrn9ojxIUtwz
gPt+2kf3pt2LaImR1GN+GPfgM/jpH9mP9zc/YHdrd+c+vU1v/WW+oWL8nn+jj+HVf/ff3ff5Nrzq
/7lv5bf+CU5xXPT3R3ceb1x/+5uOX/2md4jCJ9Lxvv1341YyfAT9A8cmueSLVgAevctu/i2+FZ/9
p3uFP/VGyM1/w9/8mv+WXy02NUv/PfhvvFEj3pg5xU/yFhX48xdqMX4TV9Jf2t/6sj5ib7oZtqBl
R2eX8k+37bYWf04H85ugpOCp/rIeRDCs3e8ZXDuU/7kvjbFUPIcJ4UeVAERUVy4rNIm9snJW9HWr
aEP6yKZ97Y7pGqu33/EAZ+XoHJUvKb6xDKOj+s9/hlC5SFbZKl4iMFpg47S1d0/RxrtSeD2nO3CR
53Ft7o1tcSy3tOJPw5ogujOxc6fiWX+1X7DpXBcbZzM9E1d4QqN2sLbOut8l1+SESPIUrZstypcN
7JYF8fOH7BjsnWvxXG9phL4QYi4+m+XL9eW54x2820+EoWCVx1G0aJbxCYPaU3rCtmdT7Ky9skF+
gzz1yds4e0wxN91zeFCX065e6E/FS72BELeunvuVtYf0sJyW2A7s1Gc4S9fopdrFT7glk6wH8TQ/
TUt9mSyLtU6zu20XSrO2GMLMFN4J5g0IfIBcdeZSadrSUkIc5klu1Hc1/B5FnzMunUqFduQ/VbLz
hAeXh4AsUQtbAMPMVrr/5ttHwwSXUZSnipZ88rmX7gKhDZyemaOoKldAIzPpuU40bfsJ4JM57YCo
bY7yVeuxEika8Hx2ld8OtoQfAf2xGGdOeTwP/eDTif4DpOJ7zkJcLjqV3FEODm9XTb9Av5xuKbt8
iPpPVKYzZEOlY5DrrMSAgpJIybANJpsYm0+89f4qA3YTe+aTy7SqMPOXsXLCZRGkP8RrVjmwZJvB
Xhg1KvfoGyTiKcVmyBA6l22fco2emHEvWqonkRMUfnsunWEHVx7+ATAekK/vIZyGQT3ORxSOwDIH
lZ0Cn/ZV36rso0za1B9pbnlNG+8JlH2w5/OOwTuWP7BjdDb0CCUFUUVVRHmySvUPzx7o+20Z/ceI
IsZu72sXKpUnG3qVhYd0qr805qUgxqJGtkNGTsN5FZJV2Zhfgrhw1uMKtpSg9+zqUecWeKWDAsB0
7FXgyzpDvkBlM6IXazcGsioGc12vMFBHF9Nh4GH/2+EMlAoct2xqjYsTr4VFF+KE3gzeWFp7O124
YHMFFP351/o1DMKq0n093URWCdRpYf7B3axSYHHU7t1Cje8mDzXRXVyjAAguaOz3WndfzSwn7fPq
9hAxSAoDrHtSDYhH9cXEY7wt8nOk6kjQ0lWAArlw/muYxlXJSTMeLaCZ6jGtDG9+Q6ppCNM++2Oq
LIKFZhzf2McR0i4V2hTSmp+CECuP/5IOLHrYM2DGSPGf3UkKe7SA/0tzZJt/jusCOrzmhOfZ6wmg
HoOuvr8B9uMqZlLVApXmlJclJsbyLptjo1biEv4agyShCaGjNABPLAAJXYhFVGCElihQYmcDe3VI
7CHe2pO5LIsDy/s2+h8alZJAA9L++NbOo7cCo84J+e2a1yLYzhrG8QrZnN4f9aMKczrAybpExhWZ
+Q6OFJWmon5ziCmuhQ3BA1k9D4OzcFoFZA6Dq+7Up+O1w/xRmuPskhMs2GL5EAd7EZ6gjtB1nFgT
YOU8fuZTcEJWJHqVCQyScNqSXAUAtndEE+bcubB89EDqgPYLYUDIrN38jZuXMlIo6GDSUU6F/CRG
5LmJNSKjXPXPBI7IA+WIS5fEBffNuDCK4sTcSivuoogV3bBGXvO0cRDSNO7LzOgKiURrH02tXHd0
IXL4KpqBOJjIaWBOnHBJblKyiyQE0vQ4QfIFNqJZRw9EzMTagghK3J/HZekC2D5BzEITiqo7Ad1R
RoMIwmbt1dbebRYKHbHRXEVD5tInINhbOSa+IZfE/Pa7TQ2ybN4cDkokMtbXmBsoFeJtoZ7aFhux
fFPj2IO7lvg144o1oB6hnXC0janBY0ovPEoqe1EJejLiosgFLBKmjN02R49tSWuMkaNrguEGf15P
3duRt41sKsVj1l5ZiHJKNvG9VsLt5s648Kb95j6jisqCauGyP5gmZaeb7VE7sVx9NFN4gx5gawNR
E4QnSS6kBrBfVGAtEyPXod2zWrN6GyjrhpUe3Lv0Q1A3MwV4KQnCg3QyQ5cj96HkQsleInNf+BfM
+LilkKJk6dksc2p49uhYMgyop2USg3sSZlYrXdnO06l0QpSypBdhGK6byg0NMj5Nym6CTqFnLyGt
ogL1jQ4l7PUdIanPwYg7d7HiaqS4vbclYs/ukmTJpQ6YGDgaQ00SUzuTDXZXUpflUPcmXCu2czp+
5H73VHkzFXiaXEY3/4IpABiKOFJV/8vr+kxfjTUm2qDKhNJB/C3QEN7uAa5PYowQKuUd/kw5d/jd
QmRkoAVdNndqct5S1gGq7IfW/42psvZ5viDRwE/bNxQiun5x8PxQAYd6/GHnpmZU6/KEeVjw2L/O
SNbDuxaXMPG1xRwjDCWb284QDEGqabVk35vsdem4FOnLSDHZkJ8z2C85HKTBzYmS5QKGzcXL77IF
i6Cw0MdVG1OP4UGUgAfRjc4IrmzUih29pDWUhx65dc+4DIOaZqwWxph/cSkZuTXvqILS4SbPAd91
kwPnby8j05RwwLZ96TWGUZrUKeU3E7dNGdrXEFZyOaVfLq2d2P12KhANZES2lwwcCXJXYOG6xcBV
6yDKuTvNqInWgh4E0mXxN/0pxwF7RXsU40A5kJOMTbHOsICtSedeYvw8jb+0mChPN/KsZxbDWgg6
4axtsqBMILPxeFZoitKKwQBEx1A8xQs4e6mD/V2z0ZN01QugTxvG4FQFFJgfvBUT0ERa9sEh8oox
f8mzJDZ5BcRwvGeUZZ389g0+ObBzktzEBTR9KyKYxTHQfy7Hl82I2uQVqqE4xU66dXNgM3buISvl
nJvhsEIG5DUrlFycodhBr0f3U0BFCNJ4O5AEWq3YGNQ1ztiYHBxr7SEWZQmM36GlrIpXbH6Wd8MX
ycA2P1N+eBBmRt2IylJRjsLu1FX9mQdRPm0uDEkeyBa1oJb+jPPFgwZTojrLbLYVLkCVPfvJI2CL
jwk7TC3wrts8MLeaMKPzi6ehs570ACZvdJ8MZW0DZnGwRbj5RfavnOIc7XLRJPKgVNC/tedECpKo
WRlg/TSIoaqsjJd/9VOa7W0myyPiK4P7LRqskS6uZ4fVLrT7BJep6En4Lk1qOjL01QKwmvAQb0k9
7KzpbM7NMtiE/PSY/tcnS7W5RJ67ahqKJLREYrjuLnvoOApB1Ji5ZnuPTiCviThuYZI5/lZuJiee
g3WY6MYcolGIS26iwxwjYDGwMC/gUOBYyJSuJR8x3mR+/UeyoBlhPmUxvMS2vrKtZT23zyluCNJz
U1Kp6psVk6433TIbMXFk0AenOwbr66Z1jxm93USrp9q70EDSPrGXGr0Paw+UMJpk0w/VbiWrRU26
VV2WG7o271AS5xJTIwaS1YxUVxirDEQ6GLhcF+fujUQm8rDJxZr5QfmasJAdJK6RB3/yzivXOZ26
WI3cx1ngv33EwEztuGytgpaC61M8nNEDEIe7MvHUYjyEfHFZUC4i5QH29a3/AnerGdGhpikYBpT9
YKIaTQFwt6wj6INosHqob0glyTWumIr4wQPQCija1DHC9PO1x3HUjNNCnltmkVt5kmZoUxks2gB2
ZY7bYGDEb6nSvzq2/yz+dXnwAAi4VTrsMnwTgOS4XZr9XEz/zHRWMZuVBn3aT88Z3Fwe6MCD3l9A
g7uHgPp4tDDgXM4qsCClkWw/C9di6WJdMtykUomRqABOySpQCLy5cVo7ZFiht1CYqvn1rmCswoi6
4ryX3FHzxp7zMmIYoDn3kjkyGU7rkBnGnOJuyqw9N0ZGj+x6oAtafQEnSYBGu/laYoYmIxxFf/aR
UXQBmWlVfc4Coe8pl9oiaAZc+SM1s6UCsoU5BcpIMhgB/jkukHQ+sJ+TQ10xCEXf9QScZoQKmozi
XOvN8Tcks60JR5nTZF13xcGp2zOyNWeT7iadXEj9jGTe00/QvKIA5lY6nmHDerwr+j72VWkOoR3D
sFvhu4nHVu23xw6j2zTkcwyUcLRUTtwdmg7Z8ZVsvHtG6mfT/ejTmUS+In/1RpyE2Ob4JEQbbbN5
q887sfz7F4sLMITBc0VvCQtuQA+A4s2U/I8ueuI3FpSF0AqYSUTV3RaXGYDVsVtNDl2uAU4qRV56
VUs+KLb4QIkVrPdJwfR3yK81XoylO5+D4WPw3v20OcKGSgO6y+BsphvSTwgdR5IPnJChCvbAER9I
TeKeYw/GiERdIYESEgSdVw6H3gIDrECibGYAGMmJw5pUYBqQmL+AGCOnG/AQk5WQxgL9iRHxO8xj
y4BC6AKM+mxS1FjC/6gY8CXc9N2ANicUBzXDWjhykOH41XeK7irP1fVo/HlMV3q/lTcnfa0Nzcao
UPB77pYnt9Ie/Mkv1iHbu/gBc484yclOJg/FYbgCTxnzK9F08+E7w8HRAiUgLxSrKdY/iF/o32Yk
strnCBOfsJOYeGwJIwxa8Jkq+igO9JjYf//YDsY9znOEGdIYKhiUAXdxceBU+KwN0PyyOeaY0nIl
VPVB/8qUMvPeFSPadIhQNNhH3l2AaWlbEg76al72kUUwEsckCgDPGzdRMF3QEOzQKDThZ4dVmV2j
iyF4DOVbMv/Ij87QXEycQgCCanhvdTA8T7DOQVOdYCKkyzpU2q2OD15uvGaTsmm9v4zIgQT2uUHF
j/WmE+cHd1wZWr/2GSgNtbbz9YgZLBReTMkZPIKEKuye2XrAzmx81uruKb3pxpYLC2sEEL1FsNvA
ArKHHi5lsNID5dnImjsNTRjfxQfWj0t0DAYVu1pCZXqt65tK8epF86nw1J9oSmC1wyqDj0oE+qFS
vFeWDULYTzlHg54crfjkDBf2wFJ5jinXshpm5lfeAvecNMRWWKkvYiLAteajm4oj67Gkroc2Y1k+
cz5y7bFNp6U35+/aRp6Hcb7RG1sTDG74G8b/qgZLUGxR8vhgnGVx1/WHWpIN3eoL13tPIY8XyZ8s
kKYMVi3syXKEOJg/Ou2GBcS6mbnXe9v1j/V/CMkS82Kwf04jAz/sQLXwETOjNvsJxjqulPmjtL1l
4ClPHtGS+Oe/JOhYwYkSy9u0Tb+xCU6o2Hxm6GAJAwZNRJC+ss71dteY/cFR8xOiEXlttcPsySO2
t+d4M/GGQEQQPwrmFaX55/YRamPAA6iD+GZZvo46r4K3160LhlahHR5a72f4dzIsxf8xK8yNpnGT
BUqGEgGFNxW3bYbtSexBtNnj6VAGezl/Yi/YNRbxZE1zcMo/sbpTkwrrfoFsAxgqDgkVL/PgspoA
Fz1mUq0PScQl3iZauDCOiitjrfT8r2pn1ghHFMmRwEELtwbSxiNcrb11O50zphxm8uwmMLFUBN6o
ARV8FFBwqjpcXEqhFGG3jX60Y/m7tocWCep/eOqtz96D/tLrCHhCpAnFioLK9X02tFMHgVwdVOak
tIDNuNYyNj533piYSDvzzihOA8fIBEDXRcZFj9ia9YZeg+YynuHXdSvPoL1uQkwWEQPACVL0jdMh
dsaiAPcpu0L+1Q2LfCRsgVrTqnDQS3R0xNpT7AJ0AjYXKft9vKjJ/5L5J4WtK3VgQZIPnYB+s2BV
YBKcqrc0TfaRcbUH2PMqnNLfrHGJdq9WoWm9eNWrFVOmpOqSaCW3f5scfe3R/iRh+pF2HcY/94qG
ROE0kbeUwC4vdFT+722Nfj3Us83gIT/Aa0+zP1u9wnV4RK6GzmiZmOEhYidVQ+xVZvNs+r9iAJUl
zSqBruFlwC74oSXGcpzbp8lWdjiU9wj7hvBn5EvLDLwhSzeHIA8rM6UmgkHGuDvUiBMLyaf5CPQf
h8taWxxmPd5TY0cLjW9jTUlrTAuMLggkNzjoHBjH0snacAXBKDJEdAG6sYGcP8xYGF+ojrvS9Dfc
BOL5OwpvMD0h7hXrqat2ARLoDJ3TXNLoGfM2fO8rkuLtZDvl56lj8j/Z4KLeMcHGsMf+au6XWUap
7QcfUxnCWo9PQ37zOdUguC3H/D53mNHVbLxJATggep36Kozn1GtImCzXjL9tqH6dOS5rXzsYLsnR
fbKah/bW5HBHmpgZ8B+uHoXJ/LsBOGCZ5Lq1mHFy0mP7NLQyE+TToXLu35rgv9m3VlEKSabFbpQl
lpkfbKxZpT3R3/SPeFQWSbm2gvEUj7iEmPll7H9mEtYZ4ZVMmohkEdN0sTKgzUpL2GQ6Dn8Tmk8r
2qrQMSfjmuOjXXZPtvdrTN8CGeD+IO+iCvUFhpz/meUlpG4BzKix/VQbGFzeCZ7h3Gj4FnxhniQ2
HBMMUJt2bqzhjoZgz/BWGtaRQbM6z9gV9FC+lU0XoTplvMH2W0Mis/ZU3ZHh7PAfNLrp/Bk6Hw4A
SBb9wITJxYhr0LG5ZURHfesnwXL2ixsQHxYs8DhXZBwqQLxdoh5obvuqOUhBG3KGeEawNl/SmuMV
MpO0b/LuM6lR9A4lhHbFRIgckBy9+p7PVvbGSeEmMpMy2Ll7o1lhP2/fqMl3DjQuDYvXpKJKtNuF
5uZrwUC8yDznvb0SX0nBUSPmV67YHeFODh9ROIseJbJD/ZszfQwG/L820jrSGC+jJD/mtFFV2zOx
ZhZe+TvMF0YCOayXiPErYRANYEMzY9rmj8vWcB5Bs/ZBVlsAnSJeTvmzVTOIhNBH2fXPogREk1u2
oqoAbyLLlStdPGR7nWFo0eE7gFiOseeWAuovApohuZ8T84kCsC7g9upY8Kq7vLoDkJncRytMlkl+
Hq9NjNEdNDyVQrxhwDDV7rOOs3+cviXkHUONJQEvDNOf2s2JJwERNZpnECBsxLScP7Mtu9KEN2vL
r6kgDw5MRksKg/A8Y+Qz6KL4oD2ITh4NLMkBGYCQx0wck8RsOlQTFtzUtSMpAkwsaxUogQawkIMf
PkfmFF8Jvsk0ugLXuqETMX7V0oXGqjRXFoaWPZoRJ4m5vF9SNf843Q5ktnK2WQyg3WKD1LQbBdDa
UJqlDudPCyDAcGkaD2eYsN9axPwAzQpm0mjtDk1vpZ/88sPDEhDis82Y1AYPsbBDDNGqFYgyyCZd
SGcmdaBOl5gifOEtRoz18x5KH4AIeAkvCnxqgBNpkFPVowVkkbri3b5AbE487NVrmSRHe6FUeyvV
HrdiMVwxqwN1pn1jIIImttvFUEboywKbPgkAucZcWcdVX7Hv1IBkpRyUmBey7eg1giVZefpV79AR
U8UDMyMxvkpfzxBl1agjnnUqUBiSD5+x/+BsXSdHd7rKOtwzEh5GXE+ASiFA1KvCqd7xxGR6FK5E
qZx42caah3WlA80zykhdwli4AkAOFWNRJzpK+oU4GHQBqB8PqBTvUp3jG6RA8CgL0El2k8w+Qydr
61/DH56b1NpASV9LLWxBUks5jyAucX4tGpO23m1+uixep7W7mXEy6Ad3I/ejZEszcw14DRkoFYfP
tCOqtFX83LvVvfJOrv/iMxiaoBlg7sZYZldgPVP688YO4FO599wqIKIC1M75Kgv+05HIQApxqXpo
TMWkvAs0dEZHPPwiB1fffttbEyZxWPm2wJP8ymDlMswu2wcuhzQoCKbW4WYgtKlUtGWP35WXYG7d
/w0wHqjE26i5mJ6/jIxwj2ZbVQjN0n1YoOdUgacGlqrp+iGISA/BWUXTD3pNeYIJ0hyAYMJrIPcx
rRjqhNuc2zS6F4B5zxZLXRgKPPkNikyqo6zbSK9vgjjZt67Dz+9fB4zXwiozMIYuTrLAhMlWQTdR
wO5lAlEf4wpRpTMSkIVhAxXMXKto34769ImfdhW5nHt/tkelAMdXJ9vLMpYDKmufEqaBrEEH4pNN
ox3rEGZQITwyXhQBZNa3i2ae+Uh47M3JVlaHjM2YTWkBVWxWLNPkFyRHVAKRD6tb+5JFDjmzMW6Z
9gk151+PF+8FZPpXKoJSDTp2B0W8HmJjF83Fe2luE0wSNXoBsjky6JC3BiCLxp82kKq3HR/+h6B5
Nv3pv8e4jl5T01j77vRiqdRxKmuAoQcDn3L+QrMLU3LDR+h6Az03h6CmY/aiLXJUTq+Rb34FGPLp
jIxTAuzQd1rc0/7okamho+nSED8n+h8YVT38CegMlRhClBq6SJgZUYEWw+2hUZo+PUyPB+b5fj4Q
GOgtI2iQGZk702vdXsAKgI835KxQcQXQsVr/NRvC1YgkWunHRwWCWg7hWqwiZTgr0EpbUNMaJVsF
zk/cZ9xIdlLnGfhHvdj4ZhZDcQ5AMN0OfBmyVM7p7VBEkH3BUIlf2Yjrf4TPD+UnEk94G2CwCW7G
RgS51lRAushPePdbdKXtUWacJUAhVBdQdLGLBJd2K2XFGSFrjctph8QHwFPLSK81dqPdPQUzpv6Q
9fWvdEpXsx+8lkb43JToZos/l8/vx+pz1c4LZcpexozJAexIvXzRXYa/e8PwPqWKm3T3DLH+2KMo
ZWvfyNY+cnRYlLdd/IvXLSHXXzb69LrP11K/AKEvOpSpNnauWr3VYUEPQHbuUG1G57cEpGGdtzEW
16W9heIcOasg6PDD/cIain2I4zQAZ7L1BVOTdeQ/ush8iuL4RVB+L/sru1ul0UqXpMVbny4cKCLG
omqLKyuURqyXKww9UZs21nMLd8DZV3DtsWaCfT0vYettW5qJsM0YL7418X+UeHPurhsQFw1bHwvi
CQDvWCJylaK8kQJA2D4WzkMdwSZFVRw7pEFUaMgt8cUo3OlSsSE57JYu0B+HsM3i8xPWD+ei01fC
NeUYncr/eTqv5Ta2JYl+UUe0N68kPAkQoAhQ5EsHJZG7vfdfP6twbszL3JGOJALde5fJzMrKz07y
FyjP828KBhAFrLZG4POPn1KM7ZOprmRBcUD18IC+FOiUekKT+VNjrDBqn7jX82aioNgzrQKav2C0
z35Fb0TclONWCYfm81NrNkRFDhNh1PJh2r+7vn32iYVAbjRM/AsTbTS297OPK+i+M34E5eImyFYB
eTXsPrBOPrO7QzvvarQ4cE/VEhFjsDLDH8H1dyqv9pMfbl0GVJgW8YqjYOe09DUdbUbZuExPg/dt
jLCHJZsB+faiVYio7caBL/ZjctHGBJpheRBsMqyXNd2u1FzyZzoxfmQjA5+Gfh0plv//ZGQ7X3kM
1DuzUkfW0p8pa6XClTqCiMjLSpary0Vquqc59j4UJwHaVhrHgXwj1fwAAFOrnurltxAKWbk8gGjh
8nOfuhgPWfPtI9oOzDcb984WaDtOr2Qh22wBltIVNZ44b1rOLWK5zIh+zL8EkX5MyD1mSGaGP5Pi
nlQBDRpk9s7DsUx/0+CwBga+peBt/kxUG1RwTr6F52QOE06HonKcGP+CAllYF5zy4Vog9zQsdlmt
7UK9By5BHjz8gSyXsq+Dlbj37DdVUaFQI0upLn+X/sUwO8Yw/a1QQD2HnL0NUsxbsDUBEpnv56E6
S7UgfRUGGLR/dx/N0Hxm9dpfRf1imDgsoMEak5b/xP4gQs3Uxxtqf9oRQHiJZOj1x5iKF9xnIPHc
Laito0Xxrw0Hxg4AAHCnqK+WfwHjYZ0LUp3UOfvhq0S13mmZv2hWIgaVI0SNQhitvnV3xHr9eYEo
Q+AzwaQS9QIkdkaMe5o0MkLr4WvX9Yyc8Tb4wkIqJCkGes2ls8CXKN6oumPb3VsUfXNq8oQYROfi
QkrgJgcsi2wTcLg0LilZgg6AQjL5ZYmOFZzmw2ARCHQ/kzfLiERf2yYFS2HplNRVI6lKHW/ylaCn
OyZpxuvgJysEMSJjwEdYXgfBhY/S0t3kFHgZS265n+5YvYbFaQKmndH28wDlobnVT4EtT0H3EbDp
CykAPnufqFn5ERP2RUovDxlfdmyDnYF+NZ3jjayiUj+6d82tpzH7K+RwqTciCVqmbzmOWknJbCM9
ZFgQY1VeGrJESONrDpOXcsjZx8dGDOmtjg5DY/HIg+E1kJoKuIlwGJm6Y+FDfjEwICEDltSwXS07
lLd1gtOiFpGmXn3umzHeWkxiWT82Ir4KtGu1AJ/j6bKeQDJY/0R7lyLeqCVhPEtJBfiWp99Jd6B+
4CAtkHHTMQizLxXSPZJf+HoZOlOiI06yJK05ofgq4WBZA848dZXjgSPr4o0nEqDHhrZyovOD5nYY
m1rqvdcjDlAMxrV4RBJhUsj6ueegxF9zwURA+9nGPn78gLgANEIm29HJJaHMcfrwqgEm+XQXfEa+
m4tAAijhqwIbrHj5eAKSlFgGrl/kHAtig4wmgkuxxu+2fJVLLh7fQ8fQF7yzbJViPltCmkbp6fjO
2cS0moWB4uQtt8kMV+KCWDAoaunpgaALBs+p4LaNiVqVMN/Bm9I/SUHq2KrpIeDZGD2qGRPyKNji
DVujyScYdUJ0VCu2ddiMIlFFUTTMKsGuuLg52rkPkMR5xNsX4czBSVcaxOHCiwnVU0oRXPjfXmo/
JGdh0BnmWoCzFVspsLFTt4BBLW24sSsV4ovliwzbSuHENInWDWtFA8+aHhqG1mSDLoCRHWK4uG3H
LXwGedBKMPjieTNlgpOYApGHv+Ih8p8qIfD8l2D+i/t2/ZNFrzIWBFktDFVdYGzyrpDwzmreiCbK
R8xjejdpMQxWPju6vZ8s7jvtt/iv43/qe+mjm+vrQKXPk7nHRQitlcL5cRkQaFKqoItOGIHto2TT
o1n2l5Ft9hfitrxOCEiDXku0QBGT/573G+c7+k6yrMJ8tFq8V4fFgKP3iKN8cpLnMlvmqUp13GYu
WArzf8WMtRtDtuMYa4a9fUwB9Mk9dwGIGxzu5KDoJHGZhOaag95/doHxTHjhJXLDCqfYtdUsoije
YNcVj560zwx6o77lT+kB3S7fyODKg6bTwaexfoa9l2LGddnBaCUr3YGtaTrCCJZPUPbgGPG3gbXp
nEBNUd2wfbVCdvsTtSepMVu1L9p3xq/6HJ2nfZFSn39SVaJoxpnis0Bs4B1C65nzLlMM40AOZLs7
w1dMF3gSdfIfK2aSGVV48BPY2aM38ar54STQbKYEqduN1V57ZR/7jumCLQeoYW+PhiOWu3Bkii+s
I+Tb2aRT3TtLRIlQxaLssrmdsKSVZiHUZ1YPFySU6w5OCRERDmdqq/C22iwaBhGI8EgYzIkbEi0f
riIdTbT44NvplKNT2lbaymW9HeAuWrRDoCevct2Hn9aJt1UOTM26EBTgyKRQ+oeUgYs9nHSWw5rO
JL/rIFclRrMECpnMK4qysFiPZBUF5484n2QWs4CSUd6GGccawFDSD9IfdCED9BrlilRd/BSaSh2h
1kCy5lcEXBbuIUi8oQejTpjwshQ1Hq8Fko8Sjp+EHlLqHKU6dntgp0tOECI2rPtnac1olnMkEyLg
EOxlsvd73HlKE4bhcBfUCrzoYhMDUWpP6c7GdqA+8rnEXZkv6EftoUfxwwMe7K1AgTxciWaLc5jR
CfDOBnQEmU2VAXIi2Ya62R/2ERxtkS4bnqK9Z0vHboHUF5CwhwSL4uZNmoN2zlaVxeUAggDzQJuy
nDTYPNET0OJ27qXXYuKevRL0hpFV3NJkP2mGtqol9Ea8WYrgxSGMm59SH3e58Uhz6k45dSC4bPe4
hFb2yI3A9IB9vqRYC6APu0iPZZYlO2sV8DjahQajemWbj+344xrmViAkZAkTk4peaK8zJPly4kWX
Cbc/4lexRIg+9c+OEe95i5DFZD5TVDE2Ayg5t4XZGZJVCu1Lg0QYN5gSFwiP/9dDNv4MDZzJlAF3
eWCIvFq2bGYbs58RBLIH7mh3IRvcMUPPcQGkNpH7XaCiKcwbukEd7LK9hHQiEjmIq0lNvy2oTo2/
Blu6yaZO7x8HirI6zzDBXaPwETWYiXfwYj3KSJ8mRu0Me6Aq9skiqrguSD665C/PnuAphRwgYp9C
CpoMh7xKQGFeSCAywINkRJECUIZYxfvMIHUTiTX89LT36ba+hhy2BkIGUFm4e5vN6kL9yisQItSy
f0GFFg4TxrJugiDHXngpTB4D6gMZJgMxLs9WtNHYtSshOwMvB5vFAXchKGg8IYNqAvBCUCxJrmH2
zuuQn+txr3u0pghHRA3WdpequWYVGiM0qwmjrPI3e+0jL8WF9LPEhhcBGf9Ug0mBCJ9Fj6Kx2IIZ
XDzofDQuqa6vGhdBBaBFdMAvslV8mZGxeuYrySKeU688GMDJCF7tgifulRsIWPovNgADxkt9YPbP
DJmuYl8/YbJnqH2a7jUlM3esZcHOjKCY2xub5zu65WMbVE8yWIvt25bJabCB/ygBoxgZx/1W2s7A
aFM20STc3ljaP7iiDF1Vn+YHOmkbWTZPywyYzZSYDmJEHvatXzMeMr3/x9DeSZ00wC41nIVjQzlt
an16x9ohBwkz4t2sEeL/jUSsiJPPiePbSwuPhTiVuHTMdnBtqUe1PDqCtglhkt56BDDY0nEc4OWm
gv0vLlLTP2x7egRrvguyUlEv2N8CvudcNarqccbUBScAxBiaUedENJQ60IwMr6lqwxFDtCxCFcdz
tpw5xAlyjKvxKAUpvxoQTGjDnoFnFNAIcewC5/ucYbtHassCY94COpdCCGcK7E3l1vtdtO9hiEzI
AbYa5j8pRR9DnjntNkCqyJ9IEK9opgvB7emyGBU19XxnJLBrhQwSwDwdPO178dP7hWqB5zMqqRkj
eQ4JXC80wIOjvXZAtCNetYw/MPMV41+DEkhjrn9giEGU9ZxbhwwzFqdiYhdM/uoSsTPKc37O3Qwk
/Wa7/Eok9Rb9V8h+k/caf7slwZ+C+bTkRr/aY+sCF7/mR6v2WFI2ldrK4RGLhlNiHbwL0nR5tPKz
xwVMEgnSAuE1HksspuBV9liYMB+aiV0Ykzqk6wq8SQRwKPsfKHW4iTZtmQD3VCP+uU4op/FFchme
KH65QSCL2cltCMZS71gxcqB3EHt8NEB4UhJVI/0QedSO1yILT2SxDhJFv/+bcfGpckRQhYaK7o5O
gHRH+yxAP4gATRYAiMBLXvJW5elWa8K9JPzQ39HrGOP0HJ67mc5cNV+e2e5LGq0ieEsTZ63hFrT0
HgvovIcKGJe+lPpKapZ8GLA21KHp7R2UT8Qf6Jr4HBfIDDDD7eWojvxJ3Jz9XROkfxZIZ5AASvZl
8ljzNsOmItwlwW5CdoEOKcRDgAlKqQ80TTQ9zC6a6OFDJ6eDbjddwHWwr/M4HBRjmIPGpht27awW
rnEFDYF8qmv7fWs1J6HHerB5KFzzKk2+PhIgRQNHoEh96uDxd5nUbKTTn9GFTyNucksB/a12Tepu
/A1zacfezX+wS/mWkyOpSenjMXFpv2rfIj9mxeOUDH90PdoFqbe1AJs4lfiHUdoUdMdwqLk0jm4I
PBDp0mY1GsPJ5hcxgLUmK3AIM8ckbzk6ILCKFyVqPb1c8H5LMJs+ibowABQTFMRCE51h8mRrMBt+
+ySAndwfKsht5X0sY7ZT0d+6QhFQL9I3SFvMGA52Tkw08moJ1C5nWopzvbJtRGwwwdkhVZ/9hFs3
w+UxeBJa9xdn7L5GlQJpTuwLu5KjaFXJAZT26EO1fvrI6bOLjoKSECvJcyJBB53PehPQKGAoZPWc
Yw4j2+gAvKfsxyi704AekDOK5OU3gYZE7xHCEnQ4NYejpzgaA2Mjj8KXQdvYXlnDuqQCsWefgTSo
hF51my5yL6pmWiG1Za/yxnGGN5vlXE7RnzEc2VMTC4TUOh3oJTLdJGOT6dlFO9/Z1AVEeWkseRdS
cIAO2ln8TvXdIEvkpwRBsoqN4V/iqFXvuxgjJA+dz4IyVBKYd4QhC6rp90l42auIlPPBfmZS9olL
x6DH7PSnboQT4V8ZNe9Jam2BYl0rPBQugy8dp2EmzfantADghBWC3AC3g/z6mxqvwO1Q1GDR0a7r
jmWKfQfifoPnOlxllmBkRqLIsAJust891lKYVqMFZmnR5K+jYj4H4YdP9nDnD0GEhqAHZLUwyWQX
Xx8BqaOsxN69ZYfOGxV+4v8y5p3xxHYcY9iWobVXvYYFm/5nqpN1DkPm0fSNI+br/Of5gGt3XibP
hcdtGo42G5kCjhEr1krGrvPLHaJgoI6xHDANnW0HoHi2fUiphjwf7YyCdGy2QjbkHJm857voIVK1
r1RdRC8HNYM7bfOC+b/RfFpEBtpW1uNi1OEbDPVioJYmD/1IbSnDMuVXmP8gVicx8EspTCxKhRyK
LIKCmpon1ZP80pI2BoFg0n8IcxZqdYKu8MvQWc9l/5Qs1qjHTaqY6+v+6ylKChnqZp2lYyTGvoTr
iJ4Ea7wHP3LaZDxSxQhKQHMtyCUYlXR79J/o8PolY8C2plhi4VkSsk5TsSyHzZkAIIL7YrmN2wkT
7fGkHkrvLMFTuCazYtsOL80O2+1IPSFok6slO7ccH0K4t0zE7s0bTUZTQ4Czvd6FxcAtt9Yd9NjY
ljGbTLFiI4xqQQ9bk4m34z0GWJcJ8xmPPgEITYO8RswL5twRQHhTlfcZ8wjAj6IergbmW8cVzBfw
x0724byx3JR9pWc76k4OtAbwRpJ8pXP+FGeohn1c69pj5KH1oqVO4C2BxsjISDRIQeAoNRN15Xix
nb+jTCrXVzqbAecDnxmDpIoOXABq5hZeHfhIgLU2exUyQLpukha6dMfx0Stt5bakmY8jN3YpsvqH
xWTg5OUm8IqLg+kJMmS93XbgxAFT5lYhkvmvXjRLJPoSUTHjHMPNY0QHjYU0PB0VBqVTAX5DopxH
xa+Y8s9faZX0BADbHJCCsjY5uTC68ToAdJSEyaoc/sj/cuelpxX4yWb6QIqFlNzZkgO5rBBmTXTt
xcgBXxlSUj45r0KK9Gm6E66K2Osm2aqrLKw7eA7KvlEr3QIjXHfegUdG+NRn5Jxwgot9mE129YJA
zN9CSUpvPLHCYMLh13f6R9P4KuMPETlHLVNKUMoZE93G2awYaQNT4V3ENbALA7bM+9N9SiHJpY26
YMNZ4OBq0V9q/Ch5lXK3ZGNSG+Ddpf8bbAbyc/wVWULJJo5ipYibd/whWNHSKWQi0hzIXDXZhc+M
nRg0OwbTNKM2kI5PkJKT6fjperbTjYD4HhUjhYewgoNUUyBPljO/SF/GC6EDeVTGWTrftuxWPlaI
o38rkbUDQ6wgIR5F4xBRBAE3jGx2kL9vJOwFJ65U5bvBUvgBCmqhtJqygIxqPQw6XHo7rkxmAvk6
LSCZ81nVh1Bnsh84+9EK1c0GwO1xIHW14qr5Jswx5lBM3vExDQOAqtT3lD9DjRuXvm8HD2MtEzUU
nq+sRMcT/VViIFpnF1xDitCZWs3N+m27RFtT5GTeTXBAK9OZIgAK5vzGtDw6Kg3pdNVt5nXC/PSg
ZFN9RI5N16kK2aMcbma+d4z0sYWIGxjtpN4V7Bn0z1muGtcgQeRA6vWu7JgMhg8BHaSm6OKTg7Wx
UPG++ckK2MdiBjHhUcnR0lt/I4js2L70GP3TIMIkCcuKawbEL5HfZzwJ5GQAYyixqwrJPxMueWE/
X6wufhb0UwBg6tukK6WnFVE2m4lFaUfljo6KZIuGv2KKUGoFrmGuLc8iyQnbzwIORQyX6DFzamdC
k6J3R3RkLJLv4g/E3/Sod4adUiWbtoDjUsMY4/Bi4RIUUCvobHsFOzV5tqr9yfidZjThwv42Ub2R
609jbvICKaOlnUyMArkiC0QR0s3MxdIguMgcY8o8+TaSSsy036X01BpSBlMFe2v655K4GP0FPqd8
y10WnVT/0mSQAloQNvlMHTJUgd0H7Kd178CuzheWQlEUhOnOKkEIYozN0+e5aX/PHt35gA9L5U9P
o34Bzp8xNud5d/n0u+RG2eO4Lp1TzCF2CPeAiZm2HSh3KwdcF/4c8FJGRHsmPX6kU+Q2yvCEZ19o
6xg4iSf29HG6+Y48i9OCkBXwpM9eugL/cgDUAK5CADHrKqKPqZ3JQLgrUI4k04/wdJSM4Xjx1Eme
7IhAnNeTcLYL7Sry/gTgEVAHnZH0OXLA8SAKjYuDLs0BV49I+YqUf/et0ocV1iWCc8iZCihGw1M3
jIw0YIDOCsTajFC8NNYvITd5wgbjupwPAQKpINn1vHWtfy6TxRWHUGII63MEwOo8Cj78eaQ+wjtE
GPCBbcwENe4OFBV4oD2yQ1J9ekxrFs6ehoCblo3fCJ0BepnvH3D2Z86WPnc08ML34v2dayBhOnN3
MlX2WGXxhbzVEl/RsRFM9bREL22+VAT9iQPrpcGD1I+kaTlhzRyfCub1peOBNhCQjGsV818yysFC
fTLe9MhhkubMknpfZ3cYOCUfMaVyktvAFxAyV2Um+3e9N0rzmhmL0LceRIu2MFdjuBNiBP+cUl3W
vgbtdjIZsympzRUAk4h4PCyYQVK+75PJtDtNQGfDOx7CK6GzxT6MIYxOR71q4fNpJ+/FYDFISJ8I
vkCBFnKeCgpBDuFVJkGtuNgvSMXWwhOECS1x9F1ErNCCmoi/BWKQGSP5gf2XX6O6gW+nVGbeh7a3
4emZVsjYECMgVP5N8kegJ7puwQlwEomG5jjhF41lLO9E5CEC7Vrf0rhWw620f5KZP2kOGzrxSjnr
iPYj505DKAwB465O+epw5lL7KxQf/EsXHbtdli8bybXFcZo/ZVYaV+rPhAqD5WEVmsAlxpKCfMwI
udWXX4IgciOk+Ua27YLK4bOnXQVajkfWiDEBEjQbj1sQBhOQ7OLtlmZ55Ugx3Ag+vLj7ge+HRYoc
L133VvQ6zoASKL2MICRZGrI9MOQfvwkqaiGxyINxy6FGW1oxRSu0Eq0w9Qj2bAPw9X/UNBaqNtt0
+pOAMZI9fESXAqyVmnFGySK6Jmpv4R9Bk0YrfBDqGhbbqX88rMUqSunsaWxu7IkAnVQg8OIqBEiQ
/ClgSkBaZGiW5lxHMof8g9UPOFavwVQavHz5CaF71ZZPM6YxJPcIRVSCDzXIMGW0vvXjI/GV9BvF
YOOG+NQdpN5BcBCTdODiSjpG02QIfHpIiEkJyUyYxA5CQ7oDh9/jbBaMicH/eG6+BVVwyLA8zPs/
LzhTZW39aJv8Zx5DgwdN9ZSBDdQ4TfQYelEm+aG54rrTHWAdWmR99VgbR+Y52jh9tsrmKZyxIx+P
KaO3Wr73zH0mAw7tbqbE8b8ljuQgxWzEXYXMAwlNGTDZU6MP4lxEuOtTC7GvkyU92krUjxaTVVqb
7wV/zCvQenxGcyCHgIIVvLEh5HFqSPACvHW5v5NMwtzBnV/km1I1y0QCa7PZBMErS9iIpIVbfHWE
CuObmJP6Rbk7UuW403Lw+EOCXgYgM9F/8GtNAmaGay6aA71QVuubtjc/dQumhUgwT3g+AbJIgWbq
xknrxbGgMqFXaB4HrKtNDAdL9USWXQvWTV1E+Bf9TTf+eN25StNtibETiUaIEjkPPp+WlW9VqCTQ
THgFxJ8x5hhd2KEQjoEcESUCdiSHbqi33C1qTgpmHTnjYDEvG+9Zi7QXxtydzQ1tDcbQMpQMCwKM
JngoH01gM5Euz82OTQLI3N5YOcAkBfNrPaLRFsLxnvCY6s7xZAFcBWg0ufbtiyB+wGAzMgEZ7ISA
k15IdNkJC0F4KOhwYdrsqV11kfPeB5calYLfP1EuyQPGyQ2EmYItZQ9gSrTgFgu47DEO3BTFP2yP
WXC/tUlvAJ3thN6TcoFdWggK6fxoeHD95QbnsHZLRALmR/Jbca/OVCo13kg5FzFMtgrHkPbm8iOB
g2jXmbTtZaWqeLKG+rj2YgNrmMvM0Dk4chAtOxv0g5RYYUAir6hx9K2OJQbPkJc2WkijWFAnTzXg
puJmk1FWXD8YyqWzyQeeavojRX1GKLQa+0M0KUCypYP23re+ha7h5WU/DNRG/HnWDfAk3W+ob2mi
LM7zFVJAZDJ3SCb8YAaaH371p/7uYtzIs4BWk6qbBB5IkGuvDtsTqVMdRLBNeE7jWx395GAgYJrA
iTbQM2WaU2K/Fv/42DtOzW3qmqNGDRqYn0KdpNNZgPN5ttktfksM9mGA+7HqJOKk9HcZLAvQYQO+
4Z395lu0July9HW1s7vkqQaf4Z1zsjQae/w3Nj53FD+UKT2HrbbRlPvMnB5L4VnpcB2W6m8e/ngh
1SKkGYyaU2yX9nsEj9WC51ImRKMfweAQTHXMlbaNz/LNj3BxdsJHGOxBTVBeYnnpYNcI/ySX3mCO
cgAMEP3yKhcRL+B4M0W7e1IwfrzkNFOlpS0v9Crp8t7q2Qd+xUN+VB6KYUaJZDYVL9knHYFYjSJQ
hmRHIMflw/Ugux5FkZL9yL/ZMpUwTOjKMJgzhJ6U5MJpSqnQtpZzkQc6OOZj3js7jPQurC3EyvJI
qTODWktFNyX6I5OouAvifckyLuzEKmbt+Ds+57eO8seQ2dDMek6mu6MFwKPh9Os0w9CStD1gDyL9
e81OJXxmA8qtyWNCYD2zClbSiBTbWsUClOAqd5UI4AhtY2cvZNtN22wt/bME3vFuYj+ilzdzxqUX
gIHqCY25SfolujfaW+RoX/R9DYSABkVpYXGLo+sDAueCOSLb2mrtuiJf8TqYcTUz3EKJp+RbvX0V
3iEYmx2qZGF8MyNeGZoBkfgrS/RfohACXVdX6fT/85OB1nBf4EVrpFHJ0snkPkSkZkeoiFDHGwge
ugMAZ0CZo4GRUJALKitZWX4r6BWHiT7I3EZdtuprHP7Q7zifPZRQPtykbcspFLPwBQNKxNlY5DP/
+yX9l2i/Zcyf+m0wYYvIsELKWNTbLsi/i6g0lmwttIPc9sFTwj2ogE3OMz6UAMKg+RW5S8IcliAu
cQApxxQxSkc/h1HzVlKRUO3C7SQnQ3uq2CbS1uX7UIXiBuIiVXRI4KnOiFWxacz8qRoO8v6o21hk
BqZjw/UIlrXoE9t2LmhNBWbhtjf+uEkMhsuBWmQQxB4Zu0qZoeRY5aihewMM08T/ymPSrdsM+JEI
+zYV6ikEeRzgYvrhS+KC9IQNAnqv6ylWH+gSo39OzJ5jG3D8uQ43PFCp+kgsff3L996ySN+zAAq7
Spo6/gadAF2V+GE16bKVCk/IOdxAKyptZI95XL3IO8d1SwYqGp6ZsLD8m35z4SlLD61VbO4Zo1cN
82GvIdSRc2YU4ek35S3HV3X2KyaRDFU0G4K2aQdvJX6xmJ8IECXtpQ6IT+hHh2F4Z9RvDgTcXZyk
gRC4R2sa9kH6EbD4ouQLowkR1YQoHeEBNZ0hnHYFWJSDutS0GQ5bT6h1Up/LogCZ8J8EDQ/CBV0i
wBZHPlOfIw8R4XTcX2KCG/lYUrUIACU/ZnAC8A4uIZfSXPIvKBcTpviM3eUExFFDvQ+4w/u2gVfT
jMekuQKg05P5TPUx2Bcc84Rp9ofnkqTqAorlNtJ+s/sSaFS1iBW+hMsWQ15RoVfLMw9VPAtYtjBa
9buFg4MU3hTJ0JeUjq1gsrgCECmmBmvbnMcRVN03LtsEhL8Mbvl4yBXJzTKPcnvg8UQMoTjERmU/
gWi24RvxT8vGMxIOUAJDDVcpEuizBHUZscRi4GAjBQWFYO9am+WfpqHvriH9nS958UIJCoJh4FZR
lu9ccRMyoKRYpMuRhpj/5obx74g+SKiZvgR90Y4a3C1cqihlOSm7iJ3ALQL1vgM34kPjqIN1t0Xt
VKh628BxNRCULhHaBZAQoo3BImSpyVpIL4b8IhbIJUA2Tg0LPkQvogZ0dO+ViDhQFgnewydLsk+y
KmK9cg5fpAUziL3e3cYqgI8bMnNdW+xMOMbdsl4Y8ZOREMFIxffK7+ozRIoQX/F9ONp4CpzpDuvV
gNXMb3ggsWC2Eo0QphJe70LgJD9MTb6JkbOOenexbOy/ghHvDjDHZttDHtQNJv8Xl2Pn4yIxhK/y
0AQoKISuyhYqoXAVAru3HVseA7hOCqcIb4Q8H1cMoTH4jWIf8AZ1FgJXbWWRCCWaUZ/JUA+OBVLB
W4QevSS9FD8gphIpRgRDMujNPNlKAyR3yoEBZsXo5Bb5pFK2XFUEEMRZwU9i7416A4M0wFF6Tkyw
6WprD1twil+JOlZBjKY/aCj67WlnuuVz6eZPcleIs1KbSw+Qpe1HTd8RjPiIMI4doySqE7aQksKL
a4+6i52XG1AUAZ7EjYVIEMOsEGQBWVCZ8b2p+jEhCPR8LUoMjCi0mjOS/f4fgcdfdthhkAAkQlpS
CWPCROhBQAggIOIl3x5eJq1fBccFPFKC8n12T7lsb0yeJIgtAGFUOypmL4/lALagH1JrCwxRBAgg
xQq+vsnTDY9Bih182veBKtGxAOpgr6ffsV+t1A6tXhxFH6weahbYBgYWBpq/zzv7ooBMh+J3pp4r
1gW41Ws97erPumV9ODx+bOgrsOiVZWQoyC8GCbloOYw6Obiv9I3AVQKH6FOzGzHZL903vVXnmJq7
m/5IkDKIdlXypxmPpoOBC7vR263YICkT7ZTM9MgYC+EPBtNEqwqpXrODU1fJypoAW68UDlr94iLx
aqubr+qNvjNrFJDdoTRQs+84SeSBmZFTapQYkQX9lquwFGr7daexBbxZ0mMpk09EEzXaJ9+P6Q3J
PGwNXOkc+KRu/zqmNGx1/uZFw6nBXncy1cllR5PbgFR9OwyaFxlDbLPB76Zimo5gfYPFw+DtbAfF
gBldpNQkYTdd8ytltKTGL802HwrYSZaazVfJkDZl3uRywPNo09R76oaJg45PlXmBpn90zeDBA7b2
qupbmfUTH2CFzI6VYK8+CNv9SJRrvuc93dnXqkD+S5Mtigp6cpbzkB7hLhfEcAXe6vEfugOeqD/b
p5FWVgpSUZg3itDCKvGkKF5Sb1qlH3qMNi7EI2JfQBNXVIhJO9KfUyhPf6MOSqcpH6VHlSMq6JnW
9WzGy3ZC2vJDwqDaS6LumEKBubJ5XqKfy+EYSgKIkYH1GBeuhN9gTEiVPjMNQ0Yr/e+xL54WUlG8
/Db6In7Q/+mp/aRb55ql903hrvXA34sq3WALgUBOhi6jc0wm32thlmUkn1L/ShRG/kNnT6UjViXo
jUBxv5gOjTPKCLY1iTyqdTAAZfSDR0EOQCuC6A1OTql79SrhPe2GbR+Yaytm5AlqIs+1B33GlqpE
BVUBJ/W7MbzSegi9gfcPm76/hin+n28iBowdQAe9ikqbHQUozZ9VU9hEJ16cAEQhwJw+sO6JQq7a
inBNT7CLK1ete+zKb6b6PP6B2sH0zZ2KK7Yjd00AICpLesSZZCmzbaX3gEkwXLoIv++UjHXxNFzS
2ovJbgs90H5JeNJmoM9qCH7Vtj88xE6yFh0NqqBIWnzgNQ+khOYe8wbM16FxzUYeD9yp0ZqfqNhE
4wj8KaMRTviZUUFjR86ZG/wBAZHp/5NA2LbBs4AxglQR3SZwd2ViAk9N7TJigXs/PaZbNS+EME5l
yZquTmEPwRM1UR5Q3olgxUoCplrY0l0we4uC5sZHTLFQUD+7ycYl3BnONOBwYiPjG0V0kRu1MIud
oQ2k84hB433iu1jTOMY/Fa7j1H5LAF2mjs0eJqyy8ei5aAERusyfup0d4DRl9MvmsdRCg2D0ldxw
Trgl5o9hmJshT98qz1yn7yDOwOBW8Av4MsRegZZEYp+Dt/VDwLGK836dAXeD4VjomsRQmoQstwMZ
CUWYiyARM6p9VrcssPntuPHWwxcsfSP/SsE40vPdtTnbxIs4pNprACoVAecG2XwU61ObFr0FQWhY
JMqhG/1qX2N3SX7NXWY8fmfMYhQ09cUkiwnYVE/SKQtv3ctahzJ5h3J8MrT0lJQGyqYhpP7zzv04
FDKmi9aXI4GydIZsKuJnca0QYRxpT5oV+NmC8Q3pJCTak8dsVWFkZD2KYpiSnKSowviga7uIECfN
chO5LOkmacCchVdYKdZufLNlWIhJ1eA4MV+Zvuidasfpu9M7KkAyuVwbBj5lkNODoZJ/yKCW8x2m
GPTtONc7oAMUVkvxWoKTIWczwYIFY62xDhf4sfUMCvIS4xj/ImBYEeW/LN6vjSWoaBpx6qfcw2+f
YqvWGLGSugYNiHRc1Q8RvcbMEABj9J0tlRswqxB7qRucJXFp5xKDEJ3JRi6rIWeWqEMjqAn+2Z6o
MJ+tytpJaS0Fl3TSQjgiQpPHKPhWb4MzAwalywDpJNsNui8qtdwJH1npTjND20Udu8RPamTexzg4
7rcwfmIfuKBbkRPuoTvFckjqqpjw0Y7sNSHC5nN9EKGbDSvZM4opgwaUv/L5aXrEahO8T95sRLXv
YRB0n9ckoHOGpJESdBvr1UfIH6yoIF1fMmyIlrA/Ttq3nmC9QnBreuOG+mYjM9/+lG4UVa6kI0gw
Nl++p6mLUwfg8cTo1hBgMlG/QXMKUiVkM6WYKA/WqscE+Me13d9I+gTv5iOAJWALFUAyjwN2EvNv
vZ8Q+nwKsS3Mph6+RWwJodaJQaRF4j/hEBFAf1KQsJr8FNS8Sp42kCgbOdWajigSRKLcmnS9KBaI
M4K19j3FvvsyuawlcY4wx60H8ctuJThC0koKgIIqXCA91DUaqA38rBRPtM+M6OmWAQYfirzfZw+g
l/+ij9ZLBgtFua8fXTr+Hv9QmVzQ7B8mFBbn0EP6inoKWF8ISWn/mFNCJspiYsT7LhuWQJhDxpUG
dt4dZZztP/m8z947eFpuUs8TDeAWWAJROC+58y7CPiIWnZXUUXAhE6X0ODbSHrJs9glyhdbSasO9
8GMGE6vxUO97Zox4Gb2BZg6wHKaS5fILkPtCHIFS4esiMRDTON2sPuRm9J69YuyVaEFijfh2GhpU
5j4qJ/vruPOFIXZBn239H1tQ8SdBP0OW5jzAYTYKy2weeegwOr9t52EvsIsc9jqL9vWSbnTTwzJz
3GqEWRlbmViwE9G0s0ZjF6tsneb9TuOqW6CzzVHZBcYZ6y4ykE9x+wbYWoY691qfSqX3x2nMT7/N
XurWNcAq6KWZ3eK7WUeZk6RW5Ab4qJ40a9o10wg5SHfFjbRFveIuW6wQLINt4NL/d9WLPzAFjyVX
lTjvsxutBN6Wd98zJeq41TUplg0+4U8S61miLXxCa13EVWDWzQPhQyqpjm+tUvWKhkpjxH2lIWkQ
sI8REZE5Rgw/IfmrJ4R2OjlA0goqYSGBQ+xjAEOExk6YXLSpVCCZQlKivJc4tNY2KnpQHzFllanI
arYwJ8Xk1DU+DDpRr8KwBP20W4H5ujep0JjAkUpJphubZGENk/aLZMighpQ+ns1YHySCFpygaGNG
mROq3coIMLa2VvL3BDMJQnDzBTKlfAyL1xZJ7OA2qzk5N90F0sSb/LeeyW0dLS4q2lsDgGGm5q+B
59x62HalO4yzGRqdIanQV7IzZTBPZnhCTyJSZLmNIjFNIQdzjHDKnVOk6zS4sFXwgYPluyuq/xZt
nUviski8TU/aCssT27T0Hk0cBrxoF2avwxgSHbozsxqcUJmwGJHeHE3+oYRPnexfKoaqpbMXjlcq
Z2yicoQjVx5HQiCVgXQJXnlArZObRKl5BHXyN0KyBfCu/8fSee02ji1R9IsIMIdXK2fLtpxeCLcD
c878+lmle4EBZgbolmXyhKpdO0xh/Bi4LryhlUO6keLgh92Y/sHWaDwEouL+NLKr9S83asjQTzkM
WYoaKQvaKIbhSkIpeGPkIdgBvtFvHZ8kA6auqvGAOMl8P6xh+EEOS/705J/St/seU7pasX44jtDM
wG4JjBnzaYqv4MH49nxovtVdFqywrcRvNeebCrjuJAR2cRnIQNrdVVg4CMprQoZQJ4YSBHgyGQWL
bzX9WDJ1gNl1H69QpdloqnvQminS6PKbFZqE2ECn6qKPQisDrCP3oVH/agxuijT/nMDyBsBlafhb
xFcOY04dlBXLGrwjDrH3HJSnIBuxFTsJh1euuKAWbrSAjwlloksr4DESL4icD6HXkAWt34oCD2Fm
7TCtoaHAfIC/erHETtUc30pD2cYecaxetbF5Qwb3aZPEa75dYk47eg07FK5kcOHuyfEAJNoQHNZ6
wFIRSwUHhQxIaZcdEC9oFl8UA7BM24Beucl1wkuu8ghZWoD4SMPepWRXYyxKL1pa29r8dJgi51zH
dertPWYyGkgEXkaEKiO00/xjRY8lBVqDTkPXd0Ngnia3XTq0G1NkvRX6xBjQYUaRGDuharjwBMjl
pZevoAc09pUsZubo4SJIC5y+f4eNcBJaA82js5bpjjvoT3OGfbLzbZkurlUU6EOydtMtrbsPWtIJ
54+znin5kmIgjL9a3cfsowEsQ2dAD2+rKEx4RhQbcqmL/VwK+mWa9rke3u3uWzhSQNwAoLADRQk/
IA9OQa9ZigJ/Gw3og3uJmvbNjsbXaNoXi9ZttomgnRz7kjNrNI/xpFMRGedQfQr9D2A6jztbxjE1
SxSJJy9czgWfgYxcGKWJ24HdR6fKbU6W+6tmooFEF2WMN/yptlGHUoKH4jUXaqmiGXcOjL113nIN
A+DpEAJ662g33xk5LkYAJESwQRmD4PADWpgFE7vX2qWK6aKPYUTkUvOb7qtAQkAnF+xAhAAxOX8J
5LeEETQn9dKsrB2dqDyoYPobpxcQW4HMBGQtURkZQBAY85OQvqEtmDPSxdg6TWV8Cp5bq/+ymBIh
wjSRU5xWpLSQys+P/Vj/Ca1PK55omGtQmGI+xMFF5ldmmR8dxnNSzMm0aqaJqTFwGXrM9fKtX+Gl
gpWhzdZUd57+YSrrsnsvyfbt145lrE0IDzJfM5FFUxAJ2GAEyK/NalfSNGKfPoc094BegqMJBB7B
YpGaP8eQdkzhvFgXEimL1j73KmJORjIVp0YWPHXdBE2K+aJOZsT021lIzCAWsJpAOO5KEPzPOGdl
WK+9Ms6TUkN+glx4MZxWxE0FrjjQPkQWJ7glkOkcDAynS45/YzmDPiHutKuJFgoGKp4dSIBxAdID
9Tq5gOHR1YbbjraIuiiGAAGb4sFABuhAap0aqB+1SNs0FOXUAdI51U9Cr7IYqlOpSytOx8TMA7oP
nAYHlDS46KDaaETjFiX7H+qrk2arC9/FrwXUBeydeaMbvzhFshQxKEnzDIHF7oCBKjU4YAXds58y
CmElAKrTQqiQPxbMakcbgkJ9ZvBd5mcqUeQcD7FKlmr/r1Vk2CYOmvwgyhbbQYGsLmJsN+Ja2UcE
o/r40ntdf9DK7AhwsrZQfEbFLa+HhcBJQtygip/NN0tQJYZ0DleB6NrUMNnwuzdBfawBSidzWMxW
eHarl/vH0YBnNt1htYxxqcVXG8iChya3mW9L4t+fuCi1/nTUqs+eUsYXdSAbUjoEacd9WT2UiXqu
44SiSjqDhXUIXZLj/5XpBM+Ci4q2oRqqrc+0POv+hAsgdTrcJOQ/ABerLPuBKC23G4vPF9NuwIrU
cp+wJduj/r4XMbFP9Le+DGiNW/RSlAkOA5YAWkA8tZue+MtKeTGgL0U61HL0u8QpctLZ/CERHguo
AXSxUNaWctdihoj6suzKJEQghhGMqsbBSMyLZcbbUV+rONLFbnL0Sx3B9cljMCvrWJA11iQv1UX0
41nq9n96SWSLRfkdDUsVr0/AJpg7d7OFGP8Bh0F4fLfcBcfmtxYbZBM+GZU4FXwVepBjqY9i2orp
kEA/9tK9O7w3YozXF4eeAZymEwJr3K/Dhc/6SOkmsg5rTZGSQcSyFYpe9VdrQDGBFRI7XrT5vwha
OWF+LAuZLUi+ZaOoRyl2BIQXwBGWhQ4HX2YKsV1uoQVfsTQ9u4X2bJtfo9MsbcrKZCYZ0e6W2eRf
B2XoGOpmy9jsDibuaBNyBSv8qSrKtQCbWl1qKKhET7bcc+3pHqGBxk+IqH5vtYvacA4A3zdvrFfM
2fYYcnL59BGFClawLAK96nHV+JN9XKNpYcBvYT1QOs3WDT5lgOXInGdGEo9qSFR0fgfdN+Gy8J97
kg2kbqjGeRvF1RmLkL3yGDfaPuY0JS4AKt6pYUn4bkZeg3Zxyi+s+16G0afVuujxpahS4jNa+8fJ
KQKF9tGSGFao5sbrTwZSC+WRyfjeYZojrbFQSHUENXLWyAul0BLqWujhmEUnYifuptfbF4UEHtaN
DNwGQhWG2j5MxKqW9LnR/NODQQwKUe4Gs6Oa6mm4MpliCiLfFEavw5bAIBdsrae+iiZx+zo0//gz
goHxHJU7+byDdnGVbTxn/3Ic/e6CzIAQJY7zfkq2UPMJ8HM2cSe2Qu7KDD46NdvIJLAe7W8ZY8co
nNLSOus4l5a2DwqyTKtQBBrrXq1IRGwxXkq31gRnCTXF1PcHN+ZKTdGZsCGc+r23g18ZwqcV/DXq
X3FkLuFFj8TzBvlzNZdP7TfTSIXImq4viVbJH1EPXJIQNytUkFTzgJSYIbnBRp0uYFZrXy+fKB30
Bn+lftGPJKi3KDg5DMBw/m/gk8znKsLQziPkkkUuXSajqKL+EzqoWBN0ysqBP4TW4tCM0cvE/a4x
k5/85LH9znpv1xYvd2ftbJYkPmxDrIRzkymbiktzgkXyc8ODH+NgNSONgddwJ5+bl/CGtRCjse7U
03KrwXtkr0OOYXcMN+WoLQWc4uXhTTzHGdCVsZeCrTPspfR6SJa4M+u12I4Rb6faVArc+WAWLAym
fj4NaqziKDG0N8GB9OBkWfH7hI9c30LxNYtNO9tPwm6w8CqayQejfEDnGHNLoOcjSQSXTNoAJhMK
rGaNiid0RGvgLe2CodJHwhYxSUVmMCNL0jCmlUgIBrTFVApOvittNKv6ZwKVkp5542jpOcUw2i0g
KiSU+x9x5a7yqSTVzWNUwt1J3cDURCoLGjiNbtKjIB2FqYA4C7wDcYqF6Uzh8YuqpB9gQI5rDe5R
borXtv+Vq9o2BCGpAvg65APxKR5QQaO+MmDA/B8KDlutImmELqX659Qk9HD5MkFq202U/Bsp263i
nEPj19J0W835IcdBxcT6H0Q/Hm7qPJ4aBKAWXmp+rsIh3+m0JJkvQJHAnbNugGDaBzWerw6zMYSZ
MCToWyIkRXmP/ttaSLnSO8rNjcrtiBXgaKvvvgIobOAOZJg5uzskOjREFudTcjUv7nuoID6bnVf5
KJCBLEBbhSexz5wboxwoLuY0fCvG0GxDMf3kVm7dJSNBqHnMbnG54CKD7ieP1Af7FNi41VHt4HXB
7rurFwdwrXCXAmPZJcHJyrPZhh9uimCgPCUj7O6dR9cTayvVCndWlx1d3z03Qf6IrfZSqiFVA2yO
sGr2eh9fTkx3esQTeB/PvxPBag23v23OB7WrbnOVf+DD1+LqOVD1inTQ8MOfbmreq2pfd9kzpmAZ
SlKtA5IvI3uBA4c+lByFrrA6egSOtR0h8TPyH7F31CCi6/dafhvMylFuBJuXJrKLRCuevRzBbqt1
yzTl4Ij31qDd8zBCjgLXVU468BQPMYHSHjOZasNoK/VRnzTQupNlKvEr3lZH8uUEIcKpeCvfwKE7
1DO88WiFQ7BwDt1Lgn6BonnnGDmkchhRxrQXQ8kwNKD3PvoynrLpxBiHgRMgVTe38ttLZNo0Zo/V
hAxfGDpiecCAZPCDZQCMo2Ujxm3LjIuDiUMw+Q9cPitqSZwjEQy66GXy7hvna6YbwIfT9F3kOXQl
9wEVLz8Tu9OF53y5gbZO4rvcSAq9BjZYZHwEOGwBY3sJUYtr38GqM0B3U5PaETxhmrZuwhNsPR+7
Ti4pyV70adDEo48SBrDV90mrZ7A2tXiMag1lm7O1VNzYbDV+7+vyLcDQDiDs4NqQB2SPsP3WLv28
EG1TLkiNJalAobBx1Sl1CCJvQUc6g4vTX+jstfxazcHTBB2oEModxB036LeF8MgBmWoywbSrz8f1
vnqeyqcodJ+dCZcJRI5ybsixWMrgqXL1b/kbghx0ZrhVuDQYC4c83yJSXlPk+mSfxlLiUwinw4Pp
qlv5PjbhRWH0odTPwrZ20HRxQE7EzPUeGty7IVUZaT8FpU6ouC/YkYxWenfTlAH9MFK0Up82ZrrT
7OCIprfplWWCaFAEfJ1ximxn7WqGiUf18FDZTGAUPiIymGBPq9qhZviFBPJWas4pnn9Sl/DCzPxS
1W5ZJ4DINpAbM5KMajTwT6n+PURbrVXJt4pW3kiaaZkveuUwauQCNSsl36Wk8zFI8ElFCvDoCDaJ
5jwncNucwFzXXbKfM7+kdQl4VOGhQSMSD79q32wBqqG9lmF1FQ+2Lv/QBe2bzZ1No6pVyhrkSNXc
pyrDZBKBklP+Sr6PhIzgJIWNX32TuIxw8J7Tcj7YvbVOimkb59XaYIw3KfdEWjFdUwFvs7hcSsC4
wwze4iXplrJjncWULsKfxdRwYRJmpRs4q6hmggDcWfaB6LWzreHgnx+Ss1q4+hqe0m2i587D6jGA
4+P3yI19GTHRuRhPmYYkA4/vooRX7rwS0bVvy/Z1tAD+sb6sgulcFZTSMM5Qa1XfeoNNu12OvwLW
cD3GHK52irMySBa3o7iPxvqprXAIHd5Vd1yOjFD16Et02KZ1Ywhf4svXzfB+eThany7UrCXLC6I0
+h+OpFGdvAVG4ovI4W6xsG5qK/dRV8l1ttIDk8S7EYiDm0pVBRdKxae+FE8aY90h2rWxZ1bQF9RK
uI1xRCRZoHpVph5/LZgUTLYGalOyA3YtK1BuAye3l6mAOb31GWhI6wCaC/PG+bpW6G4mtW1xoEYY
Geb6y+jnv2lo79TsZEz2qx+WzIVmY4sb3Q7xWtAeEA0vumHt8lWK5BKqybkyv3KFvCr7UXJ/ppj4
X0PnIM+ISJ91PNXAjuUWiVgjU+cfjJTmwzpUnCummn/JzENsPzmh+1HbCFtPgEgRlZetjnfXQ1/G
mzgFZWgnRkHVtB1gGaf2x2xsYvslrH/tddpyW4BGleYFXHMY801eTjvHcQ+9YaxHbziWY/cTNq+9
RlL3dEUIM/kap00ggyGFLrR0JyCRdCvVQJc7j+W2+Xafo5fwKfjxGB1xBL+RzFsdGk4H0eG2lvkt
aXa17l0756ehwJaTWsckEI6WPJE8f21MBnBQGgkC8ytCVZxDRzMXw/PTraNvm+sJ/qqlrlHhLcd6
WHv1o4+ZhNUdVUd9lb4bR9nShbvg7YYs2pVnDYc/dW3rf02Jq9hDXx0Fj+qHl2GOyb031213Jq28
jS/YcxnMxEU/LKKhkt5n1D28JjClKt7qzt4w7B8L1N3iQUoRCJmBgaZxBCnlgi6sP728+PaTMAaC
0njMCGlSbOMj4WXB2eMqxaXg6OjvelmdIWHf6T6cVeWfkNLGmH2CTaF4DTkGGGLMa3DOZk94FK+0
o7+2JvEhBdnFOuyiZdPWA4WZNIKjIu05V7aWTS6grKmhLjfPfvdImgrzwi4EVJiVs2od5zjZi+Aa
TwCcH0JIjB6kPpZLXs8vVKRYax/VyNl3Ko8B7Q7cw0r3L4PHRVgsCisnhAVZwFjh5mjpG3Fwo+kW
Klw+dIRDUmDX47kZfhMIYrDfkIgzZsKeHMfAWj8MTX7MRlYf3EG5YoerjLeZ3kjxXCcrVR+PcU7m
BRM+ny7Bbp9xaFkhmJSfJCudChzLbxewqwH3zhvcyj7HNL7AF12Xkf+P51zm2X7wX7D1X4cu0ls0
AiMyt6YlDYRjPLuK9cGosPntCF/8kViXbFtidQNeUBiU+g3e2HxfMm2zMWb4DYUDpU2K1QuUAS2K
LwnSQn/srjM+A8IPmtviW+2fS2f+nYtXeb6RkRySNN5oLv0HIElZn+pcDHp44jRSNL1iDNxMJSYv
lAlsE04WO/Wwmgk/sNRUkWWIjaznYUtaZydiOUZiRmJgyMDwcNLGaChtd1wuiGXjT4cBb00c9NaN
h33MbUOyyYyWwqNmhLF7TkZunRF/LX89hvF727zAjwBHH+xgUfno02z73Qa4kLtfpzyRaDWKZhmB
Ze2qINNmbNuIIfU/M6n3U90uDbvbIAAppOTih4tIQYIjfY+DNsAM0DReRouktIgHQNs4QKyYIMN6
7rCVQS9Hfwz+xm2BWcfKGC2cAt0z/zsrBaPeRyc3oUczxqvoWih8IFS0nBdGc+6ZO6t6d1YRhojn
hgHrKesIk9zNOPK8tC0EIHoDXAawf0YJA6vnatev5fgovhkmFUWKzZtXR1/A8vSt0Y/v/WTv5Wv9
VVePlY7weVpP+GjxZINDD0+DwEZ0xyaBT3P4JDZWd3iI+M0xCeDf3JMIRH7ceUKdHlDB8pIoarmb
OSrrypTtUXCYKSm7abw6yXucv7XcZ5IFALnV/EG4ho/CrztMrzHypcKl+sXdv6XiU1QIdbjaaHf0
FvWGLMIs//QItw65CsWwc7RuYsOHVyflZWwzvSJtlFJzXWNqmUK40KDpolaCM2WI9gcUW05dilWE
8OvOeh3tZF8yeZdpRQEI3YMDR6TOze7Br8AQml8RI8/j/BEBQcETaEzzEA1bM35MKJxtG5Pw5DFP
tGXnew8opShDr+JdYzTR4xgkz74BUgvJx43otacnK6xXblOwPnGUYIBdcgeJsLuusLtqoPY7j0To
gbxiY5DXB5d6zC8TBEEQ0Yt/WFRjR8Zbclfd4PK2IVFjZQapxU27hQ+Fv2EyrXsrDaOiLkTZNQ+r
CTMRdp8ZoUAHq50RNipDu0yU5DAXeLXiHmyg62KN2s6qz04T4YcPzpB8q5TKJrJqTKpHq0ViOVD7
jMcaEon4ojSwhwGlsXjQ2dEYQ2yH5NMkGMkPm1sPvhSycMSeEjAYUI91G28wbxSHCDN7Er9wyAYK
heboV182OaF4TYgpIPaIRzZYT4C6XuQMXNwNEjrXR68HF7bQsA3v36PMOCE62Pt05UEM8YwM77R6
A7G+OVp10wfz6tNU4q1zGR0UrhHp39KNJv1N1d6rQcOPLihf8s48NuGvDqahWtWDoZS7xsHHXqiv
VbuC3f+vads3jytgSqNLNCI6sBLOUp14rAACdvKKJycxeN11bFg23YgmuXkdwmo7ehwMOJLT6WZx
vVYUdAfWW95ljzr6QlJLy6PfYiRB9CoZTEcD4yYCwh/0Eaoju5OnyqMsqz3s+CUjs7rcYt8+pvZh
jMEX1RzGfqVfeSH5g8EAjHGHhRt1xSRTJIVCrlJjfZ+Vj4IYj91eI+sCId/A6ioQrwmsHgXmY5D5
vwM0QLs1ofgJS0ppeWwED0w3L7AIeIBLWW9M4jwZnWAP4iDYTdZdBE8lb5PnBka3+JuLj2Lim0QJ
7trhw8eqNbgJnpSBpYoXn2sRQ0SEegpklZVQoGLjwZ5wWuhwkAXrVMpiGbgN7O6GqIjef9a90lgY
2nwwwuqAQvpmdpdiKnbsdWN81dxPt7w548CF7iJD2Fv/ovScUY92dfNdEj2nx0s9q1bJcBIbuRR7
3IF6VOk1xp5eiCwR63FjhyENhZWxzj3elV1727vAGjBds0ygHgZDabA0KzdehQxrw7UeEY7G6eUs
u3n8Npr6oinkPlbcEZ4578MRA3bTAV6Nko3w6hiCBNW7EkU7CyCfYSj8w5uPuVZJWq4fQIWy5hfY
UpcpKg5jyka26j006hYdLT3HwtTeitY6d/34JHpCy/rBN/Ywl9Nzk+Z3Ti3UoJk6vlSy5TxZO/KK
/qUKThWRyihKn5VFV7ePXk6d0pF72MMOxsyCCSLTFLCAUZu+qGlXDBevgYoC136fgNrKEVAc6w+z
o/YpAf3mZVBO20CKdyvAWbNZsBe2/GxHnTQcM5pDRoOG76NRehxwyPexvRFxKk3A2ocxKerAAkPO
WX/M6rODtA1CE3CN91tHKDiT7JpNxncX0PtQ98w+sVSwQSJCA4R72sT/oEifRThpGt6TsGswzV+4
cKEaJABzCrFupfrzzvTGg8WI1kja20xK3R0ck/EhU1g/mPMHrTjLSV4Xb6KPcoFc0MqN8KAnuGW+
HuzndWN4l6H64yPWCP1DBgpc2lCQJz+j3Hb3M32do5O/6lxcjbLVp2QywLOHjPmo0mzQsmGwo7af
DUbObWXQLFjLQSW2SP0uS1KfxnNdxqxtijGT5jN68sVDW1hARZQdWzwoCidZ5/Xp7riBIEmxqHTU
8DgMxrGlP8LBCX0J1jzdmYLoOuFMT7G3qFDH4aoUizeLoh0TiBphDFcHOkUaaLhnCkUh2JQUtg+O
FWBv6O0q/AvbbCQJbFpYmf826c46H8Md9Jy+No5EqvmDBgbBwLL4Ikpq1h5EbFdANoAAUufljsTh
hMZctzd9Gq36gMNiXcRPMYfBOLi41+t3plKlifefcnFjVUddmQO42kDb/aPIpcaYtqrxsftNEV+4
Lz39BiayIx792DqJuUOHHDCNQlKuBU/j1XGtt4DOcNuWmeddmz4G8oLmoN11NrTpHmphBtD4i5tY
0Llq/a6hKwWYsHEejSivhIuma/5BkHwmIzHzbN35yS130wwuVTPTaUu54u6wsgml9YtuL3ymu+Mr
ayKDJgER3gB05qRXkqsHB7oiQ8zEiz61kcVHERkOcINlBXGhYXsiVQZlj2wVB7yQXdNDwmnuTlRn
HzeO2MrX+Pp5R1HnZa1/Fk9zzZ9fA9BImdtl2ImhcZ9seG5cq85ASCBYrphmYEu3ZrwiALoFo34q
i7OdB/tIQ5aTgaXRm1mqtqgg08oW83GcaUPkezFkFHR5GiPPSkdOz0cOjJCSmgOQ1SxCmMGCd+Ol
Jw+mg4WSxNXKh54SzBl1YkuKZ0RcEGxFLwzDPcJyWh6YBcIm5XTaWoc8eBebgRxKOEMsH25nLChH
EuDs4uTLgpDfWNOfcohdQYVLMiEnbf9Tv5lMjTPtN/fsbWFVByMHHNfA5GrOHxULAwbHhVNuS87j
gElYTU/XQQAl5xHjzGA3oe1RKNOGzD8GuMx6GcH1XH51dnMZPiXuQbgDGeAQbaicPQnYQWiNKwnq
6pxNBITVAozOrON8iJ4M5pfK9KykGXRa0IHimuC1Q3pNE6xGmE7NBCL/FDLxnAihTyUaVVsG4ReU
fqMD8UZ141T6orNwa+om9HbJo02qeW8QQrdSw+ghrk/ddFJdpMjtCVlsb90bDRb4Hb2ciKBvzEVT
v0UDBD37M0G9VSnt+j0FQOpZRyHFdUvmI0PAjTL8BURh8ToU5dKqaB+9nRnpFxfkbUTkYNWcInyA
aZtbGyuABLZ6pu1V1pNRBgtlMpZJ4SFKxMtoCBdj9pkEznbC2KOJNzVIft/hsokgiVPYqaJtlRuv
OZ73tM8eY3z835auU+61ZFg1FGYPVmeuxqm4WAaEYJ3iZiAMyLmUPmjLJ/NkbczWrfsqrD7M+ehT
VHM6jW2zBAsneoATCXCz7FC/QN0yg2UJpgpp3JvTg62DlypEbkpt2hpLSykeJ9NZy6toWyoejJq6
8uR8ZvkF4u6sJWuDfVEpm5oMYSc7497DfK2KSoJvqOWLvwpmQUVhXSNBcSA5DaDOWo/5nY0Ii1EE
AHmTfcbhMtNftJrSHyuD5IXPqKOnbNsTb8UOTuZbMXuXNCaNFrSx/s1dEzc0FlZETgN5UDH9VdGn
LGxktNVm8vyVVgY7C0WvSeazCk9EUTf0bYxm3ipOfYm3j3B02FsNsoB9DDmROLCRg7CpzzPO9vM6
Dsnlm0EXf10KHhG/s5KdKSL+79uW8Y+GbgSALRFOA1MpK7/w+7bqbx59VWRVWaALFD4KlGbyWV0m
qvK3en8XUYViojZryJoxX9zY6XUY/6D17RzQ36E5oEVMOrS6jK1JwygZcgWfc3MthuoywYaYQWRc
XljMIJ/LJO1lBGzu1HHeaNAXk+C1QZFdAi3BlBGh6KSeCpiFOFmJDkeHj6jDnEPsN8wvg/0eOVC0
oIFqyo9m9McMd3NEqD2+YQLZ4AEsJ7KQNoOBEGeafCGIjfS59ejtYYQCmqrHGDpwUD3GgwhBueX0
uN2Wxq/qV2QjIvAN2ZlhNZ25EVT9Q4loPoO+e1HiFjh1AmbW2EfYdbbcIYwupPlWvWrZua/iT12A
XItqQQG5oRPqMiKw7V8xmvCZfxRM7QJGyKKkDkvsSumo4J/ZLxFyuDEmKjku93izfY3zk17eiBXt
YbIbDw4UUH+8FUGyaELt0cCAW9QTbs+FYM/fhffUGjdy14Xs6xL6YKGx70JGjGhy55aoVH/d43DV
zd4/tYx/CMLYB9mKf4Qt59IjV+UAF/IsmzEYn6U6ib+qgSeNl5N4qY0qqca4n/sjHFh8AeD1QAIB
39rUcA0ZRHMmLaTiy7GlwkqjtRFy0seIeYEDdyqAy/whwiqDGzkLvsb0OoEdZHi+w8qLoGWx+6OW
Y5TDnPetk7BcGXiBcufaTryMFco0OK4601uOc/Ej8ugLQOdWsBRq9VHJHfYBIVRcm7MFhRgfQqw5
5Wdju/llW7yB3D4QSXZUu6Rf9rS8UR8unW6mJ6VMHAfMMzRrhc3E2YLG1ZLBY5nwkOfPgbOwNnD8
nM1NVVwD6h8ff5YE2lvoHmKFRUHlmhUusqt66+JNX8MczYpqXQzKlb8Bj9uJMNWK/uHD5OA9pY9P
3bRM2ZM1gKeCZ7bBMT66jK5a6N3MxOxTU99i8OYaUoRsx0DEM58js+iJ1NK6Q3+ZraioUN1gfisq
i+4vnKB/B/uaix+wJtbtnQLdYZ6RoSbexuog6lJPTg6pufOEEzm054eo6M5O2Zxdyzt7EcZ3sOo0
SDodr6eW8adxIW+MXrK2T0FIhVXR1DNB6bV/TmwtoVytETnoONw2U7JRfXsV2SrHFDLUqUufAz08
Rnr8BCMBHV7WH9OO0ECsXnmBCRERyLRc2k9iS3M1WKT5kyu/ffLqBXsYEJkFPLSN/GY9wQSMCNBG
uGAjC4HnzyAFrYTXv9YdtQyZpv5NxzuMk3uUk2c1VNfcaV8zMwZSM16yATOgNAf3B8Mvm6fiwzSx
C+zibR523zlpe77G/nQoKchYsx6mocNJDemvnu8H1/ugepsyXFP66DW23INZzxlG6O4hbJpDHGlr
zbB3BIzogLwAA+1DPkaYI2K8h45zUIqlx2DHwZjaa9L93P8ZYKmN+q5hjqNqu4CS0vlUpgSiRUby
z4UReZ1yAYVIM6AwWYSgkpu18wcYHTDXmEd0sYQCUHBgXw4bbR0Kwwl7Gsi05YCW5ZxSQniort0R
4icu4zVpIwrKDj+/pXhF1+G+m310qFtKRhvgBleA3kQbhnLQ8pnrO3DpGF9j/YuJPRAxgWIyq2bU
FVacAiSV3QLM1TNgURIXY3Ujm4DBgPTVcgMnHJCs+ACaTRHsXaAld8CaZjYXGrosyCuLZGqwcfxS
WnRg9qc3fobO1WV3a1gTxd4ySQN8dq52GcIVNF76oSSADiZEjazaScNr4TgboOw2MxcpQdYuF27d
tTeuM8DJ0dt1QbTn2mz118BODhpWfZAA5yhZ3980M1BiinC1IllRuSqHuYXR5+17em7YUWP8GgOh
NUCRMWZyPQa2WEFQ+khV0ADQe+bp/qj5mMLfTtqzCw0HxsayMNB1ZhK2fXf8l+0y4eUaEyHLSdDV
0S1jgpWMLbPYvVG2j9bUrGwLnmGxb4dNqCTPNJIxKwcPXDgQq55jLMHbE866ebLSNY5muEACyzib
Els5J/j0wvRIGJFib+fe6SVwTNK/ZGEG8E0aXLBial96cDd9UmvOOiXT9ziBPM+wTNMYgMBPvTMx
xCas1GbiabBFR2N6aeCRDp1xnVLNfDApd9WciQJ978BQd9qUNA6hf0JkSg3A0pztbYRPC16WU7iB
T1tFb/j926CystW1fUYNnzHqronAXbGZC7ZkQUMBKwZrQedgHMJpZX1iwd0mofkQ+FLbEy0f1/dB
OYx7GzcAzW1f++6YEcizrFvGp3HCDZnn2SYTMZA+tx2WOwaMUKx2bJjAJrWVyvaNQ25tSobBus1T
7D3UrGgM9LMiAtokVhfixqttYDbsaNzUTClNapQRamKC08BgfzSFcrBpb1QStNLxDeXMIlTwFSt8
fKrP2fDF66vrDdBdUMJihUFgpBsEqxmakpG0L69HbfPJgFGYn8VZTv+pwCfmpDZP7NeoeptA4jJd
JD5IH8qMcMybaW/aDdwEVD5/BtiFjm/1I0/VUQPeKh6s4ykcb6XNDez+4v1MoEGA/dkcvmE03Kv7
usaywp6XQ/khWeqCrdvRaxgTODpy4FKlPxVz/giTHyCPsDuuO4ZOfGu+50DJ4HGrjSN2Jx6lMEgY
Mhieev6SzOU33fganQT4vA7LnPcIM7PYRzw1vmAanWAjmtjMmUP+YJk3emZMBbgDniT6Hf8TuA0t
Fq8UOQ+1+moM154RejevhxI/LKDU8JVlJPMoX2WiJloMuNiob8Da+ZeLKQ0PyqNiY3V5RftC7UqZ
1FMCqQ6dWYaNJ32KF/5V9lVuUHavC71YmiBda1YDxl2OMS/bNn4J3e1Yhis+iJz3PYYrC70hkUox
0HJO+wyuRk624DTXR14JDFjVZVnN1g06DCTa6QH7r4aFz0gfAGyqj2oIBbb742FacbDWzPcWPqJD
58X9pSm4CQX2fSlW3ieOHh2vCXTOA8QzsZfIKb/pwFP1OHDGey1ytneOjroK4Ol/iHrTrhkjNosZ
MqsZEMSeMlgFyQ9fZjB5jtKOvjDzrzH6i46ajLFwOhyJ191VVBsxT7QvW5zanLU8i0Dj3KObbobT
PBK4iFgWXXoK34g6LmkJsRdbXqQH+yYwcXVe2LQwKcDh9K8cDmB6C3nbgGzUtZ757oQjEuudbDol
ajh+iUbprHM7YqfO0w8prYrpV0Vc2ZjrLlXWfU1BreE2F9xkTh6UyjrpiIiZmTghzC0hGvMrFYzu
eq6miasoJt7dive1vvFw9zUvAfNSnm3mNRta7xYovx62PWZKbAFb+ZX1XAIzcwXSwvJLDRiKsaSG
AZ7kaoTV5Lncguap7b+MnuJNcFRYWuwhv/jioHcVJF7o49R0RZZBIG0bnSk/kZKIeg3jD0vdsPGs
8immS+UdM0DBFsgDuqninxGOZ8V/avQ6MTUjXTC2whHD9lM7/o2MStV3D204HIVENrqDS5qkwpTh
tbPh14YnPbN2un0GG6WE2c5Ns7GtDzJz9hBaqXRPVn6KM4vLjReSCrOPw2Eyy60OPQ3jlWVe/5rs
GleyozrIX8O4rIa//0g6r+XGkSSKfhEi4ArmVSToSYmk/AtCGknwQMGbr99TvREb0TvT02oSpjLz
5jUzJga1GurL7rmBSJMvyW6BygkIwaapjvCXQfVNJ+VL9B6IJn3xyZPBIxFh2ZTYK76o+tsKph99
YRFgbBtGBcEWQ0EwzYT7BAARN6FNLjAQNqqx7dnRcAAxf6qcvRoBumyPSBWPGcDM5CLeh7NmKy0v
d8jS+wA6tnofoFfBNCisg6cY1NFfMqRrn0Wj+pqxCAOH9kd9mAa3N2hW0LZU/a4m+6K4ekVFHK3j
7A0dPVP2GtIaqVeA4bZ1rID4wIr0KEilQcrl4TuOwFNmJk49nCdjJOpcYPDPxXrRMVo10ktkv6TJ
dUK7Mu776Zn/hbAn8fUIUuiaZX9qNYTEFKACZBbp+brI5wAGljJEkLQMEMlUZ2eEYiPbpwl0yWYa
ZbxHCTHzDk8hlvQxPC+C2rsRwmeFGc6wS/PpGHosUJerLeSXZv1Ewg1iKPyFIvXqv6gcTcx2jAEx
7TDizMpa0mkv6QANKYpcY53282sfHZ2EE4ZUp0YLb6JY3hSCojINa2aqXje+S4kf2mLSKlnDeSrj
m6ABcDMipiSKgLJnkeScHCwchNNdisT/Qj44Q1IwU5jQuYZESzDvoFSaoGtrc7fzoxyCCV566aJt
M3RXEotNOyVIrile26Y+hwrmKrXi00IUkNd3rTE/U2hINabMljR3qSJPTFhrwbIqr0P4bC7Oa8FG
xGxfGsj8zCgqCtYmuCNkrzcWr5IlAFCwQgfxytso1MQFIe5Tgh0TZFLvVse6WuvOvOfQJ68aR28W
7WMmxrnu7jPZ3AWOZpmj3AEDOHCQLb0NnFt8OjekD2Ls1tGeTa1LBIXA6/ufYFE9bWBgZKIy6WvF
Fr2QaiMU6oYNd4BlrlsiquHrPKi7U8Mns2JrnZsYgCfDPrNLYvviT/N9qLk/VQEmBoTQez8dAKU6
08b2qsMJZ+BzKthMksAYkhbQeZXuF6dqOg2XXv9dpmtCoTCTtyYZDgYezRkC7AWeiLn8WhjEpdtu
xiiF4vrvPFTPqW3+I2nR4zG0ZiAtuGliAs6cjuLrr85vdZ+ceE0DF0ogw4RKm0r/CJVUQkfCUQBg
cJMnjVTxSZmVcFMMdzFTqsJZS6g6BJfF/6ggVwWVldqpRJyPTKvCUu9gzRcefrwzKC2U9yIijkrl
1ZcX+11yeloKRcCisYF+uFxbDbq59uPX98XCqZwJu1mpSgGm9jCwH4J3JQfnVSSvdeIznCAq6N09
B1bD1oT2PKnJ9KVmF5Wz60l8tnwUWIjoFzz52WAUVP4JYgDHsjnSgXq4MT+0ZvghNUXm4A3LAzT7
xK0nIQPcvOxyflBZobLpj0iOVnrjvvfYVIFGGOze2HtblA2iryBiHjy9hGnH0IN9eySL/zryMsjP
0S1Sc7NxN7GmTqg/lsjJtdaCDuYKAd1HSWRK4l+b2VbJJB9Nc17ancxe1LiiphJWYg5cVOo81mNT
4HE6Lj1CVE3fT36N/0C6d9UQV306VvkuLTKYqH2RPaxDjPzmtN/61Rdq7G3OFsv22pXAXYEe3jPm
zTJXGPtTkT2wR856DF85EI0MNkq1l+6TCpFmzyz7bKdFO0vRWDCehdzDyoqX2DlrY6Y4UGqM96F2
RcYWYrEOc8rgvOr718K8kjSnKk2uugQGTwciNCd5NdBRhfmu4z2OYQcgOoT6f6EEqOmUh37Gn7jV
SdkMn9zZWh0NfSOMTS2c9zq6VThg5QpkkFu9ZLHI6dSE7wKpvANQ4AFIpZSrmQV/5rPbA9ae2k8h
8eFmHMzIfdEpiBF7GhM+RZEeJFfq3wiYXCYc0/rotjB4CP6vP5+0BuM7ln/xYyrhnEmSssCpRNyd
dPbtcf81oXYcCApihUJCbLvVRHUsIe0XPlE0WwCcCZZ2lGCCnBxhlUT5q9nBWoLKpyHcMM3+rwPr
KPnUnts9mM20yb32iWZDoeCSrGNOQTxgDpxL9ww5C1sI7Lb2ExNq1dZs2xEesFgyCQfAnhdpSEWd
7kiHjjzrwNpjpSGDB6tiMnF4z8k5p/PC+HXOLjTP5sTWi32wVXyhZVCUgYcRMSAugC1a7Myl6gsO
e0vx9K8FObueZ+1ZJ0DixF7hCqJX+uGZ4VYr8jW/hLjUA8TrLE6mPAegXI5DZD5VcNJAs8fK3zYF
J11/VVt515xvmbFxpMDzL2RFXWxwE9taECIAZZX7IQ0YUWwyme4prLTQINpK/FZ9TDGAhq235UdS
TYFbhBBZH1pqvcL8x7NOuFwFMK3GZLR1PpS+ZotdCYXXfguVO4vZJauy/q1AbAqIcjq7yYiECPX3
Fu7wZhc1T1t3EWIOtEHux2RtNh/+4mLNxFudJzac83nZq36EFBp73oU42DJMq4oUY1DElkCvaNqy
X1j3TIiFG7KTcG5Y4z5wWsetULFMDo00v6gHojEIu2Yb3fxwHxXLr83xB0L4kNtzIFOPbvwrLYYN
QyU4xgi/THXdORz1XK3CSounFMyNhPQGygd+u6ic89nFk58be1bvoPr0jDmcBwmWFyEXgYyIHA9G
6CVxMDARVLOhumCbzc4wc7EYaCzqnCWeiZPZ3jl4I3mB50wSqJIHDfQKRYHHXrNVRBX1CmWKsPjL
RWDkAMCrPnX5VTBP0brh7MLfllYH1RRS9d15XtnodNUfDaktoDHQPcuk34d82Jgdq9mn9w72vfoD
CkxxcNV40KHF19goqoGFOqO6vYEXHsSH7YJJ/+ZdGyCgXDU7nJoPccrbR8JQnpPY9qAOCHXoWMhB
cPoMXT4DFBYAjEX/Kj3mKqwwPD/fKDElDWqi8YAzlHru+K+JMKa/Dqdfa8HCiJmC9BH/oWpeWNMP
yGrzsiSmIF2XXbzmJuFNjbUJu+/kGtcs5cyt6nOXCFscXpZ8vJrIoysz3BiQpCeoqmoWUtWlTQ5T
rKFBoscoLgQ8wo1m1/3KcK2gNN94GV0UBzq3SR6WPDsybBo0SWrY/PePwJYN6qQabne7txSzlk4L
gtXLqKGDBk6K/e8aDeJcESnWWVtulIWsqxvnkypn2liv6WKFjeFLq6RQ8Jh6J7rj33wZWGU7ennr
M7mD2fnpmt4x8vzXeIRouiweFFcJI3Q4qlcf4yXElkZQSuI9umTtOmizrIoCM9l0HM4597Dz8NkL
m+bwginbS5sDerK9AFQolPjECfNlxQBzLGf2f8XKRzgsOX+YWoliHk3UmyP4hYWrlB+YpbGmtb5g
1aMsydKp2FvSRnVWNYETp9eQhjzwTUDwGTxryLHjj4uGhn66zz7kybn50P/TevdZ9YA60mZr6F6S
LH02FgtXUYDRucMzLeMHMvB99WqHppl0ZJ1+q2TyV9SPkh2g5fPvFuQGqdVsTkVccfIK42LV7ksR
ZvgVhw+ScO9q5hrlT+bY/sKDDdCsPVc1HkTJxuQkSu3xFjXlScmKsvo1AfWI2pfINwCi0pMLBQBy
yCZReJX7bbqwBNj91lwdNYVGbr9XLjI0Zz1EgZwAq7jEQbO+RhetsYjEZYNSNWsO9Af6dpJC8+gJ
AjeEdp75Eg4VDxsDHQRRbfQOqPT9YptIAkkou56zn4aerix68oD4FRi1EEdsudmTOshcAi2cHEp9
RVLdVgkRev9NICiB0AZb6NxXWAiUvzozR/UWwXbnEfcxDuWoh9DZkxmtHwQz0QCVxZ7ZDzO+CIuD
Ex4vvI0JBfx0HZX9FfYTgx/tlvT/EnB1Jg4FkGqXbvGdA0PSFcFk/oMzCbcooK0OHR1j8/7MLsJj
o9Pb2spVJvn8hAr9BI09DHoVouTxdbiHDbkL86tWvhqcLfRUJK0/zLx6C+UCJcS1aDEcIn0Y6lXl
RhCrzCtXHY63a+wNzpWa5ll5WIUAj5gBZX2MV9J4VhsSjJgMVsAkKyRbs71Ye4UmjKYJLdVcc9bz
tu5GBtOFguhhi8ycypiCVTvSgXPICBy2ZB5Nw12VbbXM4neryKSYXlUckQRasQASDNO8gO7r9bk1
L34eHXHqWTMeoAZYqaF5mp4TEjETdgTmq8Lz89BAnvlH/4EBa0JLoTOdhdr0wKH320/r1DHWizi7
IDYNp5UwA/JAaINmWHqlBXsQe+qEyGENBLxBPScBRBfeaA4rjn+Nj/UvyLj6cu3bAGqFGqC3X8MC
SxUX3EA9wERNFPSd7TzCiiHfpdPWwL8++uGBKM3xk4ppcHImNHl1crMLbt74lrtwOhfuX4OCCto4
ssA2+aJ0JS4ELCgYZLpF95EZfIR6JfXdZD3H5a8d5tiuBFvwpMagJh2cZMTA47GLw3UvE5ghe4UL
TuKgqOKPeRneJRqsxCIa2nyRyVuHrKJjpc5ZJs370nPy8+xO+T+I35ujPUrdpuN69JxUv/qYbvSY
p0sM2NqVXxFHfOIBjKqBkJ3ynHq8QPWnZ5857+mYEv0T9wzeCkI1F7/cdZj2o42DkMhu6uwSBcyP
QSQIqDkoR7GPhk40HJhG2cN09t1Ai9azw1MzVG4czInAPoV4MbwxuUY4RnYeBHHaHUVkCzlsaoYW
33+uMwp89QeW3tTOrranf1Coy5PbTK+ujXC+eqC4qw5GlS0N0lpmWCQUweUbYYUgIhPhRizxKYqp
Qe+StSQeWTgiJRNL0yM+pizqAKh5pYRmvbFi+U8kerdpo6PXIi4J+S7SN8F63ZMwMvjH5T7pdn2r
7fOlNB9qFohG+0KdHcpxr2iVPq3+ENPWUnO16tEIH1m+raqbZqKwir/m8uLSSYSN+4Ql9rm0nnsn
DBqI6tUTWkKO1+YwkV5WsbnlmMfW3lOaaRfaRugIQGtzDxTTMYEPWUFeBLZA7RNAmKzXst/lpDNZ
2aaGEj+PTmBiiFHTWLBc02g1c7rmfHCIb9Su6ezyPLl01IPFxoNJ1E94O5lc7LORi1OB3wB0SIL8
zmxNIEetXHSgZrQtYeNwkwY+NZ2PAP0mmgE+CsjtALG3qInCtC/DIp8oRvuINtdCr2PI+XE0ZKLA
Z1jxro31cHquRfEUzclB9jNYcvPTU0/n6dpM4lpH/VFAOiBICVdADMxSqFMd0QOVuR2KpllnNb4r
jf48MNqic/LT6C+zCBOoxJZUBcwcfrF/f5y1Zy+dDh7gaGYhBcmsBU4lOSSCWOEZrUHfPGZ6gpGj
2GVh/OaPyT2ctZN0UNkinZcWWZR4XSBLg6zxVJBGFFbxY+6PZE3V96EeCNKoN3PH/K+NCR6G3nrK
fzwx/Fip/Bqd8iD08qNM6l3vTIeRq2YvyWvXVq+5ryNQM1VckrqKKN7dzIGerZ0jT/vRJH5ELIEd
pNRqOZpzlCCIT+m8KvJdVLMRAnQt4chwqUI1rG3dUEjsb33kWWQFDC9PDRXqnv7NpvOIU/wx/rQy
Ez+0hcxk7CvQ0C3w2flTmBExCYeFhom93j1bw4JmqBXbgpmYDt0Kz6oSlh+VlautnGDm06Fd2TCC
tFMzXKdq2KYNYzrOUBa9dFEScvUEDVI9vKp9b/vuUjkHjUhggFCY9zdUgaAdJuRJC16StvRB2iHn
9jz94JTTpna1/5bKyNaxlQTapHPMVozl2E5uiuawwPFirZxjaIESiOILwmbGPKA8MZNVPHI11dwY
5Y+zDi2/ie+MnmxDJcWoiAiTpX1NswqzzWht+EEeiUe8PN/NFqsm36bYYbWCFpu1s29uWyeDY0P2
guYeuC2zObCZRbpodWRCjiw+quxrSYwJM6vvsSGoo2RY8opPOzQQyXopOVHMquJDt//9UsJKyog9
g9VMD/c0j8nB6OcbNs3nZRRfUocN2LisFrADcQ33GX8TwIajlywEhlbbdrqDmIkUGw8OWP0LuTzS
7md+ohb/ZRjVNll7TSELDUK8pJw1pXBxN1C0+bOO8r3pYOZP2Xa2oR5PHziMjfOPl1lrPUarWjvP
RuqcGOx//Rh5+iT+EbwmswwithaMnYORoDUpGTksubbnlwn/+CRiloMUWZbDxpzt+1JZ7yEBHES1
PBYkFq0mPIF+wvq/+domREmK75DMytJkmUB45xENaUQ5eqgfEH1Ryh9atqTHBqa772Tr2gtvMDZo
6chxV5Qh4DKQVPYBZrk34ITRezDK2XGx1jMMq23wwtnDCMO+zNbesORnx9BY2A7idZU47MAVtnu8
TM1gwdTMwp91cDKOXik/IkakFuGIobFTTJ/JdQa1RloNCpPjMoE9teaKPaRNMBKcNPB+S3qgCJv4
bBp1aOQmS6ZqFMEiuFs47AFADQ2s1KIJIthwBbOSUWLN1ezanG9heF9ROQTKEcyZIP4DjiCn4+1w
eqy0px8LmCd3wu2sVi5faOtU06xygNnsKiCCZgn2/Odg4Pk9IDk3IK8XfzSKbcG9t9ea9tqi8MHw
HW4OFCChVIOBx7kQ8q87jSA2KAd0J2Tf2AQ+raZ5OzIEVvNrlNpYmAM6JVQ1V8+eYGGwMDwlnFn2
hKCFNwArFgTX8HGSeu3zbGAiS+LKpR7jjeEgVAGxpqZJLUVvwxad5x8p58oTf2FzRXOI/0XTjhsX
TIDk9XwB9ukxKHU/PX7mtKzqZTqwsF9ZHqMxMsGUwT6ha6i169ThvqR+qxNPdjvAzOzQ33MAGlsd
5RTHNQucXO2KbZhMmRkeQ4QGBeabevxl4Fk3A+0TI6wC6GGlUrIpYml5mdP4yGe6DA12VOZQ7Fqr
eHX4Ihk5mLa4lbX+68J0HCO4I9nyrYsGN+fobkJRxMVvl2WEyJFJoUEtNiIacJ/EsX3KAxSRxSp0
CzLkENTQuTW4KjFOZvg2QRKYvoYw8LGa0WJjq3TLjdfdvBGufqbuLSz8qkH7trby+AkB441oYyQG
5E5yw1IJ72Fk+oZkZnXfPn89DxWUHLb1BlKZ7C3CFaSx5W2x522DWwgto1ppdUxemGOuh+E/D048
7WcWoWbZpsy2GtGws0FSHVdSATdqt+hMiqt7940YboKPQKjfVq3YK7e4NOEwOanOuXGbDZTib9s1
yPUFCkBuJsh7YDWYQE7M6e6MEuw0v+BkR4uxy+CiwdmvKnyi2B78gy2Zonitd7aNy2uyzdCHjOTb
xKwC2glELWUfzpSzIGeyw4MwaiJD1Mirb3L9y5xSzJ9M5Ik3XB8hJoApcANztsLjgqDfYyrCwD3v
dlm3vMXlSzEf+OqhjfM6cbxFJU7Knzs2mYoCU+9eBvO1IVila8aH5r2zfFq2aGVn41W4V6NEzSxx
vHJypJQtXwpoaqErhnp8iMOCqN745NaYswkz3S6OfEvymxk2wehgPZGNbBCcgMgPHvrM1TZRhU1g
bN3n8EUPPaTMldp16ZIXiY195XirOXbAyj8BJGu/+mz7FuMCBwBxFON3qTkn0S9Mua5E409sSQkI
s4BzAIrAHKMNYttXlptlAXzTOvXD/X3aLj/2grwZqui2HeygUnbQPNqYWFc+ySX4yPlheFG/Th2A
L4OE55d/WVg+u3wwiyxfv+iufgr6oTU+5T2ddkbqM1LSLBfftskLI7m38Eradt1H+WnovIPE7cOi
ldeq/7LSDBJFWFwm7WC2yd/SWxg9ONtstANr4dU2u6A5TlDgsWB+HC1se4rk1eBEctjA+HF6F6bT
c3qJeWeINEZ2534PLFd7sUCdg7eTyTU3WWQzrF9wKD+kPahwRJrniwqzTG2MHVMwcLtgcC7HT7es
PsLkJZ4ZMBHgYmAShz9q0UqNw4E2u9m5BwIgPkONRTPmp9GQXQzuGWEFKMVARB4ldtAKc6spwFmv
bdnOfLucbApmzzTgSrIAS9AyOZhrA5UXj2j8zuGB8SmNh8lOlAFzjMS5xp6aIMX3YlE0yiZBlIvu
F3FhWOekUkmVtDPlLcfy3xLCN8QUJJcYFYe/jQe2imNPnKUHsLISpBY9zFGNIDbdFGQhg2cHjOpp
tsAS5zscwybgUBqrB/jQmCbjmVIdPQRNw4QbPiKLCmatL5a1DZu7mqKATF5XsLtGelWJ9rtEgapz
OAOEMhXZxRgoNmtvjbhU5vtWYDr5vcgvRlqtgsvUui95sjzD/zE5Mxb6VyudrhH/3xhG+kmDJfGl
qZEztA9M75PZIhFES06vXdAo2NxKDZAMdap+mOW4z9UH1rZJjtEYDyKV0lOwx7+zHwmqEq1bFsp2
3FxQbHeA7fp/4Fc7CQWIiM/dMFMhBi5YzN7lHtU/fTgDNWBgiKDmv5ZVg2am+BEiQMbVZaiyrV+D
JMYhTYIN4V6/e8yE7Efg2XQD/BYr3OBN8/9FbrdcJ+1SKc80bYQ10sr5UmnO09LOH4tmP6EJZxFS
d2y74LqUFMgEyinz5CQ3HoGyrtCepVfeQUlSvbyHItwXy01ZpSEDoVXFh0ggiynz4RJxFuoD+wRi
Z1IG1MR89mHzdDlpGBbKiyh+yaf43tqos+K1ZTKjpiIE1sM9C989BjAD3+stq781rUTJdZygPhXZ
Cx6Wy3Ce092iV2uVbwEsluTV7t8IzAFRvHGRVwO7a0AXNK1sijKwd14zqF+A0hrsAGJogMA1NiUL
6yteUXIf3W/lPGRDuCgRS6PH2Dlq7l6MYz4haYVn3nYXZdY6M30WpnjrZBiMxQzvBLsYZKSjOJjR
su2o+jUwLQsRNaUZJjtWc9oojupgindV9gaQ2Hks9h4qLUZdxljP/QpT7L+BnG3LeOsrby97FLDT
9LuE0dWKgKac3FpFrKUHLjUKmK3pGN8EpBCxGwgThNDOxCqq4m/pYHPJVVLzh9+/TZiP5WaPZ8x/
X2o66ZCkLGimXeOgFE3LjHpxenK1JyGzICqjtTOTT0VFHbIvAcqP+fiDmz8XM8ZO9JhpJnmeipPv
ZW8xtR4pEURyfZ2EYGBYn1RDc2IwgBRPcierGEAoDYylDg2kQNGlZ0PYXuz/FmOrCGUm/TA+iIjd
aAhmIHEgS1rKtbAGHqfoaOrjNyt3tT7HWK9K3vgHw8Jgn/YNjMHyf7Pmzi4HSh9tVVMEos4OfuZc
VTkeeR1tTme71/F/eCUUF3yKvatLN6H0j32GuIQ9BFV26i/+yNJmChVNXQjae1TRgklRyVfmdgyc
EM7xUJ7s2T16g//aTcrnBSt3Vcmi3P1HgOEJDiJqgo5HZgW1wcHwVN/jX/Rvp9HUaxefJzHdnGjb
9NGzVzU7NMmrFqoSiV8lf8T/9QbiPTFwMs+waDt7S3Mgze/+pSI5M67jNX1QsZIwIuPRogv/jYUi
FIZYznZ7t4JDFtFNtvJjsrFVaBgKOxy4QBAfaMle7AJxEazNWB9g8p+Mtrp5ksnD6EFpOXCylej1
7eSePPafMql4WbSaRDzcqELirCDsOKMNsB5tqgnfP9hbD10/nEOXWpbU9PZfqd6tkvmbhXgTG0iS
/a16yswhBEjT7pNeY+Rmq9zgfq2IAuYiyJjBppDW3IjSvfI8iDS4UOzQnSkksSLp2Da+LWG6nhlE
BXN9lWCRiU6FEtZnFZbBI7Spjmj18U4S9Lmd3SDDQMznmGFZAA37nyKnxbA83Augt8z6U47co90c
wHidebwYI7E6850QmoYG0oyNM6hxoD64PomTZvXPTlV8KMeRQjl5MZfqLNI7NmR8TJb+biVxYoZx
DBiPZInUuOyW9smTpdiOBaNTONJqsO2QwvgsIvcwl8OTrn2x+cOONB23jJl8ZrivPRRDMPeQTWZr
iF2JUE139iXRt4AEnr6160jCeZ+e5ijbWXp66i3IL8P0GEI/8CgTS8G2N0zMS2iyUh3abYHJOKh1
+KOXE+vcYnmy8vq5nl5j61aEISpy3M6QxWFFcfJacWQdH+X4wTX3Gnw9bgrcAort2G5KdM5hMzGt
34r0rpnHnphNFnhwlaFOhJnHUfGnx+Ym8ghfmpxgbFvcBbzhxQWx7PC7syOL6seBm01M232I8RXL
FHpzy7HfEv9m4qKSo7eudBQjPF5TkxGIKnmEXdzj5vFawXKK4/k/e3BQo/aD8jVWF8O2op/GwCs/
cjY4Vm5mIiomuMyV1b1Hi79JZInAtliXDHvqfmRIcsqW1VZHCxBj45glsGCCMgUGLPkA6O4fW4a5
dLrRhZsjoammwp4Fu0xdV2Sy6ZQxS/TWV4xXikXkd8y+yJCmiiiho+qY+wQnftZXZCP0F5S9lBSO
RDfF3hioZIGtFnvs06RJBKTmPQ1mHWh1ekpdf6/YGlmEkUqyq0bvHC7aYwKYCf1W6QcxkJLDeCn0
S2sy8jpzSGahvZNT9V8t2+cW9w2jP8XCf0wZxMquvGuWeDd8I9po1InZGXLcsViwTkNBz710+8it
PqN5fh+y6eqXNmN0zoChdd+1n22zGm5mR9CGN88kJSUItaYWYVCfynITDgXol8t4H9WYQoiG6Ven
93RcXHlUMyL5q12Nxe28GG/GX0+vjldWFW4ap3gU0qEoavLE2P4Md15TEqcMvSODRoSLZWt80pP/
hrH7ZCWS2Aawab/91lB0pU16CiP/E+J4sl9MupUp1U+zFIQ8euc6nYMwRNroxWhz2sa8dxiqbO3p
6HfsL0OHAzj1kZZMTRmeUN0ycSYNjtjoWcdqfNL47nJ80WwigIc6v7S1gQuWDprBYU8qF3CWCyxq
eqfYAoFlwZmST4Qaed1OxP16YGAUUH1JP8PI/S/tXfAhcYFPd2HJOjZ7yn1j031nVheYMw9ms6SH
qsPQhPO6tYmw5y+bJuzmCVpLrF+31T61RNKAJfku0w2IOKuw87ERJvALR6Ge8dI0XktPnnqY8ZSy
AKPLwPXls8su1Z7wbIG7PRjFIZ+TjcNP8PT60nohVXainTDn545cXGUq0LEvQX1L1N+AGV5zqPIF
4kESHyt3MNblQjhRN3vxusIQUeBdMr+rKzNBOzfEtMce5Klu9aNW+lf17cia3w7WV8ZpTugkYgpm
IJXfmsVjEBr+JpWEWro9j8MZVb/Q3JDjFZHzYnwDES0kzaaV3GRa/dTNmXHu4T+Y9KsaigPdTq65
DdaCFUA4sNyYBT1dKY7J0gQDs33E3kk14MSqNj7tKTMwjnrbEU8BBv2ZHYu+stBAVqn7PY3RPowr
eoPw1GA7STytuR6i4hOoZj3zH9pJ86NlHcHEGsYmnbtGn33Rx/LZqPxrbBek6vlYp1j9tpuidRsV
7FxhN5kQxNsSk+Ooiv6bZYpxKKRlPfeOOHd+LbS0eadUk0n3gRUbnl+ZuRFOxbbVgl4rq585XpSi
f7gXDVLemtFa4ATvD/Ou1uZrI4viNs/U1JTxC9OImyOTnJUtJeCltm65T+4S9kexcD+w5+HdQ7ec
Was85vT1hu5e9e4jFpXVOvQ6fGE481rrd5TL3o0hm9eNNwSGovWMOVlMNBbL7MB7NrYe1yp0801l
F9fFwZVlTlLIQMAW4QLvQ/m9NKWzGZs46Ao9w8g45HcQePU5tFEjh5U2e6c+liOhMWwfrBnj9mQH
sFkg1Ng1Vf0nhhZDw0xbt+HnaCswzMYCou7XpUz3IhXXQaftFDW9pKQ7ltjtFh8YsaL4j4N8KE6k
Tv4kCyo4ozZBhquPZHnyUsbMBaajzzLMXrFlehu8/DMLpyDKtF0Nlh13SvWiY7uOZKj8kHOzIf5q
J8ZEomxVOO6xy9j7aWOarSw+9Mh381re+/FQW16pHMmuOAsOCL2Z0PJf6WH/43GxPBcKFjfAZaGf
tNW7M7ToRyA5r6dePiO6WtuU29qeIR06u9hRYVfz14i0qSIVDaQ5rZyNZbMVsPB1EhgNw2vyUFLr
HWEb3uAcFl07DiQgTMVvB8H5QepM8VaD/HUmzc2tCauTadAI8AiUQCo+mtGo7t11UlWcoK8WJLTl
HmLDBrvXSQEuybjxyo71b7wvK/BjGI7DvXq3UxxSfPwCM2+j2zdpsSaUs/it0/S5KayN8kNORntj
jpIe2nvLwuyQShRAZAbeKwMhLoAzHQd08Avl7jo0hc6wUDz7BpRxuXQ3vysCY8T0Tyd1iY3GCWIu
pOyhxkONebZvxW6IBYxquv6wenYYgx98vcXn+cVx+quJQGN+tDxyWo0cHBK2djcWj6GdQT1DXKjc
cmcYDxlqNg4wElFIuMacEoJdjBtDglkPJ1ZKDxkbuJ6F5AQiKTTOGJavgSH1sGP/s0Kj6VKsp4kj
iupzMcFwLl50M+lsLj4CEgqu681kpfrJQ+Oxm5FLdQkl5uHFvPbb4tjka7MiNqhkHz7AZ8cIx9DO
LQd6RSrzMtGmr20oBhKS/hTt0WKhBIohYOEwNc7mziVuRrJ4S80ZCi1rJnCekT1AjRAthQtXt5/q
t+BcVow9NrN8d27Zk06vggbGtRpSV07Cj7Z4K9tiK399ELcYemgiMBVzl6OAUp38CaJoMZrAJ0Nh
qAYeaAUbBcXTVuXI05AVcUieaMn3rXfCaAuuAJCcs2A0BxtqsB+7/skQYl1na0s8NiG4DW3VAk2H
N2Zmu8Nt9KqveHaOJbNb5ZMDFB90402d1LjkB7YB9l7h9Ds8kKeKE+ppymJ02lRC/zxqfy6wRUk/
u/TyBk9upYuvJPqUtFWt5T+oGsXcM5jGw2IYa2Z1CV6qU5AtBH19uIOPFVTjX1gflO1zrnRyYoSV
g2phfJ2SCu71zWj3TnGfTaxyPzTjOIy4N61CiKLNulvWKZskCGrudzO8xHTQHgg54UWRBnFDR/1m
vTo5xBvxjPMaNotUvET4qC7/oJ7k8bPV/KWGehigIVfjqtyasGxx9F0PhJ/Kcl+gHcDJad22UwDm
ju3rA1OvUrm0JktQ40oKDymhiOCimyxYJmhr/rPWavchj0GcXnoshFpoDmUeNO1LynNCPPAKlZ3d
vM3fuo99Wn3v5VvYEGxOg96XnM3xTb3xuGiMydHkq956sgsJYxu8a8E1ymqcIHc2QB0UFU+3TgtK
IF8GJry/GUk4sL3kbRaBFgvkISmmTRhx8LT4BqaRB60kQMN4YxPjUDTiIQpUjU69vYMOqCtPY7nv
xx9mSTUNYKCHVilhrbitcHJKvxnrgqa8gEsppzDmfxtWN2QyrsCnotjo9fY4Qqj0sl+rJ4mqIcuy
36L6icoqKGHxgG74M67N7ad0DmEKGAJQmGqqodDzF8iyUXtWI52qCmqcsLr82fa/6ug/B3GDD3yc
kZECF1zZR7LAkuM5Q9kvlWdCd1Z5MgWk4oQHoB919M9X3XGQzPEVHFaCtF3w8aGRFDilkseQ5/CM
x7PiZnJWDq8zn1eZwkt51DUaNU5y4CzPNNfnXAczPmFlKT9qAgI+M/E/ls5ruXXkWsNPhCrkcEuC
BHOSREq6QVEJOWc8vb/e4yqX7TM+s0cige61/rgneckmiJNjeeC5HjbILVMT1BAB4FaD57QQJlbk
6I4/evZu0iDM1BFDKQKTciJkjrqupGbX24zCFfOBIx3M1E2GZ8bMlhKTCMFJcELuf8z7AVGNOe/0
36xc82jF/VL8mvAY9tbA9Mi5mr7pPpSMxvrXeTl2Jz94vOJFrfFodmzuzb21KBhLd/StVWwayPh4
bub5QMRXQ3YgR1n/CdOzNHUNFdQtg3LQNxXmYUar4ZznoHB88MbLSDM0I46tNksAFbhbcHxevVjZ
fYjonm7gNi6vAsSXVBiWZgWKS3y6mdtLZTwr3A4TwSSHvH1iLV2UWOL0hWp+67K5q3hOzz6v/cIi
ZXkOIozBKNPlH1MgCXxng/YniEOU1Wj3qw0c2ESYfFS+ZManQ/5xBkaN1IN6i9dYwZyOUhdQQdBZ
ucjN0VZTu8zL/YxhVUo3ITCbiY1YQ8APTtHPu0Z6JcrfoBIuhvMkmNJTO1RZXcS/te8j47q6SISe
KH7j0mowGNdVTT+7rpxnsXFYbwPBcFXtvI1WcJVbpHAT6jtTRiKrI+rh1jeybKtq7R65XKiHxykZ
N2mcEeJuvIvZU6ojQE+qb4b2lvJlG/yOPk+kVf7xy8vKvBayYT3cS3h+hzedHyMnWXNikArRqolb
obBJ1BqeqUQbg/0UuplAq+B9mRMR2YO81YiJYiBvq18LMbx4p+mzgGI/qWib1d4ThwhnUExiLZk1
8ng11OfIr64B/yuDtJg1yPB2X0rRxjLSB8dqIjJZsIjwd3EfQV8x0C/Sr4knPsNT1mNM21sxF4FO
uOoAYsb4DjFOUsm46YffnuCC5C2U/GONIKFMqzdHK/45JkLCYaOVOb3XpAv51iFPr9D03D16NHlp
2p9FjUNynwa8R/1HuJZYmNsgIKTEJHsG8BOMqzmWZef5o78UWI+mPgW0Dcgg9HSlcM6IrCSEMsNA
ePZvUz2FO6jR0LFUGBjsHzRI/4yHqOKEgDGDu4OXliJ3ILGtma4AnQh/ee2E7lqU9ERgJY0NBMTD
DguRiOW0uZmMG0mnffaOtmm5UfLiAXmyUEnyHldEE+iZ6JlQWZajYZtYBsGzZO/o3756mi7xwy4X
/KuleyTjuKT1ztLQrmq4gzKOrhMx4j03TSkYDlR9KKraK15SVqCSXKFQ2w5g0w2S/maMhT5+KCkS
rea13B1VHFettSuIj/EtnguUs8n4AdbKV+noa1AAnq5CI1QKxCas7mEG60QrFzwmvy5dLED2umvw
NCvzJzpv8FdFnw+NfffJWFWD1TCdcnW4mla+ym1mPqkg03Yxpbc+ekzaHUkA/h6jdsh8qS+psaEX
1bQutd2tGjhAWV+1wZHhBv8sR+J/n7buvBFd56ESRAVKjuA4DEivY1hobcX3GVoY7Yen4gsCdEPJ
OxcmHMYjK3+qDLXHVXBy4lXYhmLCri/JvrpF1b4kPLLVlhyFQ0IxvPxlpXg6VimSrewoHKLi+mzs
cEVkYlfmpCftxTPuFM5eZ5pJCN2rx6+gf9VbVaezCJYUkSj6aJnUGTzRUV2tLWEbn75YrRKS4sUG
L0Ib//vneQY0vM65WISXvjrrvbqUETaGFcnF4aahYKaqBoRc/hVBclWQpmj+FpZDLJmuXUbbttyh
p/YUL3PWbqUvrIZtHRH9O+9Lyrgm9pbRYjKXB680q2emKHdVH7+It1p0cuPW5d2urwLmFFf6UBxJ
8yRnkJSc6CYMFhrMmxo/imzfCG++FMsXNW/PnEZGdR+Bi/+BsbiRmA/C0WHQIZMXY24x1ACW36Px
jGFDQtE7EE7kW4JzTwWRZVXzkyflhxVQ/ZnAtMr0oWEKFkoJnRMJrTapdPuJLLzaHPAfr1tlvAV+
/TqorEvTC874vrVhH0Q19rsf/QDr2xaqmtoOOrfCqRqRr1jN/RkidWu1wboxtzEutiQ5F+mryvXl
ZKwxgNFkoSiR9Jpz4sfzR9t/phbg/K8SbozqkakvyQBvXJPXlb9irbLoh8l5IgQLw1AlMKF2KPYt
cSu+W4Gdj78AaflEHREXjGBgreCnI/4QA+c9akNWeIrutIcdI80OGT8z99pO74kznGLcXSfs+y3+
eg7p+GiQ7io++QkFvGfXt45kXP4n40Bk0KHYmw7pw5yt+WmYICTo4SVbONdusoqXsd8k/KQaQZMA
dA4+B1oTjgnR0ykotFiAO97/yCC4gVCU8e6nxd7o+duLhwCUxD1UQvinprpzamsjAlqUHa/3XFDb
WlDq5glGhL+WjtNWTHNtj1IOvdXQ4EWOWmIaUJ6SLD7p2yz5xrSh4iqo/dfeabZ6R4gH1j9eYs4W
hjgMRGurnUSdMs2/W4Wtyy6lPfn/ZvPZ2c5BZ1dGmVOVxJrdTehaNJ2ptgqySztjfppfKknacnnt
gEUE5LCWunnTIqKSbewlo/qwh4AaEkyO0zWC9JkGXjlu7YQELTw+NkKmoLpPQXx35Gwf5ckG0z3a
nQaoK1laNDqOtPgqHVpc5BszhlsfHLFuSFFSUS0VFBeHBFJRj8PQKHRXtvVJW49Tr/zgSRYPlE1j
68LHSNQoqdr7vCDdDvUe+wObDxVCNLb6Mh4/SFX8KIrZ4uO2lytz42D7YjvU9TeIOSGvD58U/tbm
TqFJUDsVXHMkodJ41TX7wNkaO31bikUIiKx94+MdiEdiFxJuzoZ8XFs7+NKOPy0dnjHLXIeRDLov
J52/uxm2zBHZrYP4hi9nA0BwD3iNMrjw2sHPCQETg5DTSASsqB9DsklEw+c4kLHUli9BQ/qKgKFn
trQyPWb6SYcJm50CSUgA1OPlJLrweqP7WPX1HYGAXrJUF4+Z8j9tUzc9T1zHfU1wNqIZsWxW1HQg
DzC7fhnPOTGhX3LG0Uypgh291dmLUR2G+YuQ46D1fHbBFIc+hyFJFHi6yGBEyxWKCZuTHwFzLT0M
rtROoVZnoLeBzC61GXe1tbbM4Ep7Ggp4zWvR87PNInRly1OVh0Bx7AihMsQKRVf4iZKiX2cyUX7D
vDUdasmDfZtuhjT7COQHcZQxbVL81AUxdoTdlqS9D7MwsJ0n8PkCGSyjC7tvciNew4NqftQWpUCR
7lnZbqwzT3XybWDS0UC7hXUT/RfklJGOOLXG1lhOdbjXkfIvoYXWJYqdwQ0DSud82ke4jENnes35
+pSYCD9ZHtdaSsawV5D5kDnjvye3z0ZiSvMXjeZIsgAdLw1zYHpCPcilNKPgmIQrSKxtkXAqOnq/
sUJjN1Vu8x2X9MxzxxJPp9arFPFG4hyN3qVLDtmQStFlcu5XNIPJyVMhHU8GU2NOHhV/bRIBYlb1
pejeW+ZtQmXUCmu6WQZiSHqPlQwBwOj2Pu0IdbDWtFckrlUKtsojqZC+ECmXzK9Oltx6KsxHNO3j
7tYgap4M187m61zIB+uv6TtMPWyKxPW3K0iwZVAbUEHlm3YXTDhPHe86JA6QNZnc3XvYs5YpKpMH
WaIlvnUMe4NPJG2hkl0JVcgh7vw7xDXtZhDfybRNhvG6jk8kC5s4HY4qfwXrWviJ/1wro4NK290I
Jz6w08CksrDgMuKKYoYZG/wQfeROLsUrjv9CjmyAfi0yPW1slqVPJSIeOkBCwg56bmhGGCTQanOq
Y3WpIrro8ttE36cAItCHe1FASuEy7U4x6txmZMYCRO4/ZrIGiBwQ7otOw5nplQxVYma3ZGeN23AC
BojIm8ixzrRXrGkboUqIeF1tl3m3d6KV76CisGNng+Bdb10RIltynYFMRT3bHBqfSfoTWAjhPOvY
9rrxgNiYP9CANuhXfmisUvZsJhniQBCvzx2h9VSFAtjgD2fi0cD86hktBNNyZfwmlA3EvAMDjGeE
TxapAG0WSOacStvY5Dji7CdiBQOKO1j5UmYrSFSWWgGT2dk9QKsIqL/ILrL9CbBKLs/K19NrW8iM
SGQKzb8CmIHQgEdR0O8TU6lOa6tB7NwTMQWO2LZEdjqTK+K61BhzJYHDiXMHMUMYMzj7DLcJO5OM
pBep3NKCCZIBJcRTxd0BnX0Pkk8+Z051CS6mXGWcZmGHHK9oV8GQ3TrLOkxVj2SAlDZ8R3m4qfFo
EY0srj/RCy5+0popnHKulWNTBWRRZUiVgrXJJ51ovPDocBo3uicwtIAfC81WDuQTsNUWCHJ5nAZM
vRz8ARqBbKS0UyFOvqeNPVzAwDeoBMXW4AMmGKjW/sGW7EoFqmM558SrhxVHXqLdiXYHfxpRIuiY
pW15LTbIBtSFuAFXai8k+VP9ZyTOhlRK4eZbls+63A9wqjI4d00zhYQ5jhJ5fITaNtDOfjMdDHHn
sHYwYfcoXqkyIV7uqLSY9FNAS4b4tj0O2lHnJcRfyyehkROvGclaVXDkKn8tcJESlpDS5BxJnxQt
t+o1pxsBHIafhys2QlqDlclnqTCWpiK54k/gA1ErwOQFOiCWDcX4q+StRS6K2OYAquB2mN7HGzhI
TfdDNfZeGEKr8KpA9i2yxlkkKXQFcjML5Uz2q7LSMuk7iEJbOjsRn/kHcottvLlNTXpjp6+jjrhA
4Iz/f6alUiwzSKOIVVoTTRmLQ9h8lcWlUbO7A5e6aJtvXTnYI1ZHXQogvh1wqTucCKkP59zh4sKR
IdX+ocHriDr/T8n3xJQSzGMQzXAxlQXUnaVOSGM81OqgUuvpxyFKSuWV4zmpw3fVYWbuNpIzsKPb
uMeCXedbW9WYLmpLuyLoeEETElg4nE4aSCcsNKnq1X8S+jNQtXPjgHmdAkvdiAsAEUfCQmqC5rKY
SeR/DdcGyK6LWtexZkLCP81dMj4j51E6uAFh9eqXyKq9zFe3fX6KUx4Cp7hO0LFsH11IZjcp7yUq
d3ZE8s9QK7iEZbAzoMpUMDWyj5ewdgT4TxPeetYdHHHNJaFyBTuVT1VcvfGhZzmACl6+wfdmSA9q
4ACN/B84JZIVuZJ9AtHCJdikSjhDqJV7hRkaoMPhSCUoY9nm8NHOmxM9BMumItssYabg/XgbIqKV
W/YChIvBd0voMUC7WDqNdtcoG1/bEd6wKI6Vf6/sgxVWFwHdIgaTA+yyPNfgjBquDr99TSjGscq1
w6gejORHrYNph7CEZaqoOraTCrExdzcwCjU49MMN6RcYpzjU+cpXcvQT4fiUISxSxoNVv0Uddqq3
ROm6YHcrNBNuxQ8Dz7SSFsGeL3AB3Liat8CAW0yZO83VNmT1u9KCSRdbhs2xsujP6hv5BWO/XPev
PHtBtuue6h8PUEOE0ok7ZPKUS3pUfpDiroMbYsZNuvWPfDEeIfReu/a9cDk/qiOOiCvxrntj0xwz
DzP/b014IG8RqOx23BqH5lN6VJ/Q/oQtLJptf8S4sYT3fLU/jNt0Nl/Ul+4dWXzk8EIg+vMorZj0
C3UH+UQVJbIaVwPY+wUD0SPSS/DCuRhE2nIpZftY8Zph70eHYjbJj/G50Bmf87M6vIgwRzMAnmYJ
4SKSmE4ttizZZAy2T2w8XJMfFoDWVLwGwwt/np9+4BugSSsJXaqh0+y3Uv60+qazVsawKwskCdk7
ieXdu3lJvMqFwyEndKFd9TO+IheNsEusugtD4DbvKEx+rJW5DdeIJVbwui6SlwXasBXFt0f7Uj5m
AcpfK7zMWvgRDOROrouQqJk1nR5G6QKmw56/xiXOvgWClblf6vf0ozmVF/2tN1cKMevTvsiQX29C
CqpyNOIuyJihIp5wMYjiyho8gxLwe+AflGFNGjeCohxxhFssvqpl6OYudvYF0fYLQt0WAaWELKNs
XQv+y9iQ/e12pHLx2aFaA7xf86QYETeaV9x4wHbtpTpN9/Q1vjjflN0FRCGqi+6JjFPbmie4OOiQ
7Kzue4/pp/zkF0W2bkl4Xdh8UW3Eb/JXviuvxm/5qX5lLm/2V3g1T7x16OgE8EnuGrFWQjiIJIyY
Gt4J1ym2RrF1io1FDCjtUwH8O9PUUjvpbrDVvOYAFVCR4LMOgn0ZXFGrzrS3ZCTKoqTaxua6ydZ5
4UUavgtWKpf0oyY9NMGpL/e9fPalY6Uf5AZh8FZRvZJm3fRgMz8zbdI+Fnq5sm3azSROPgGDkxXz
x6hqOt6ULbFprpUjoDY+GokBp12SpA/hCShZIX6a6fRaRD9oWliV9Xf5UARueyUC/Ld7mCdnw/w0
n+VP+WYdrB+B7J/1r2hehzORIQi8WbRqyDNg1bDeDohxkLRrtEEaKV/8ot93b9ZX9Mk+BEH5jhmS
gZ72KqJhPmlTuqgXLPzutGewGjaTi9q5WaNeXDUuxY24dLZYRHtygDmfiTR9VuOekuctRRqrt2n9
eDKku+8kRQKhrPBYy3sLgArdrUdEZLSwF0hZtCWRrCceTPlu/tVvyAJvpvT036ttfkPYi9gGu8dK
u1bXEl9vQ9bYAZXJfTgG9+qjZ1FfY2rE/naxmIziRbhJPOsPaaKrgfo8Oq/cGhTErIpNsyMz7G8m
BpxRVfP1z+IUHn1npX/6qwR0a8WI1fV/UN9LexXSrBLGFzNETqEwkuOyQ60m+vSEByvnFKZEdQ0K
k0LvGLCwHXaDZMTtB8eGQ2GRc34ANzVBuMWmO3FDpQNhgAvh/BhwrTp35MEkHArISdxCVf+dRkw1
hKVXVSAmfctgepjYPl+GaesYN3/29BCqzXjJ55cmPvfja0pfeUOamZ8ygg2nqdnUUIPlum8vLNnE
srKoYlAWQHWzF+HtxWXg5OdhQNfISJXvNetDbEANuPTwlzT6zh+dQ0LBN/OYFjfbvL1Z2CsBjwWS
kz9BA5liw5EQ09dJXtlWdQsZSeS8cLmnycNQjdCbeoSdX370qNWHqj5bLNaoZIAHFiFYEmH4axnX
nojsc0waqyB+gdhHPSII+lcWylba0hgzZWcXtZ4ZlsS/E3xgexDmmHVVZFsM4VKXuKh4ANv5pzaV
fBQjskh5ZrzsmGR7jVoK6nYamGT2saZ68P/H3Alqsmcdi7qrsLRzVIiLu3SeHfLE9oDY2blY/P7G
hS5acngIh4VoxB2zqIGnOl7IjrSwMr5WmIBLcBDNVal/yn7EkmDVsGUXP/4WZIKYFbPkp4OiwmAt
AXdrlOT5Ly0XEWEVzdaJomN2GbHrClljWILvhD+KtIF3Ac5c9Y1Ke9NfioECHFsBMie/ctmTIaUF
y4mWUj4l2FCpg88CoOC4HPHOBQnJp3xh5JZMHUKX1LPZZMRqgoqSoa2aCL1Hs5vqLi+bTW0THT3Q
BHga4r1ud9SK8O6nuLjIIiQMk8FWRuYVVRJPL5J9wgEcdFNgOmPIoBPdzFboYI/Q0qE4cSXKMbCC
QkMgpVYr+UJHnGqTTmnuBKfh0sFUwz1Yhqh3SLZUTlgtGcNHJ3jX0VYH6rGcTyaujWSkYFh6U2Rl
KwrIALlpBzZdy4zXKtp2vziptNjry07dAnfM/cxnC1r7sDAh96azcdp/jskK9zvFIPwqQ4O0IPkF
wBsalxSUBTCdWj7nFn6THLX4XB3FRxXoj/aLbQ5hgAYX2pbwM+TUmATsSH8+NA0bIQtmTVvFGzC1
Q8JV0kOFm0uzpwGAbZmHAxUxCwXVg5weLevvrWVLMXyIM9KdYoRHvBm8HwBQMaZ9kyy7/CYooHG6
jU2wAXntrT9u0UHFoNvzt+rfMV9hl9EOIi/a+rXsI684FaAVRvxUlXd8nmRfY8mlk1syzh0fsalf
G+I3hfeJupAJW4vjEI7Icsf8TNH7RrWalwAyAwn59B2A22bxuyPYQFTHq0y7DkjZg5cAJS8wfX0f
uH7KtKMK+1Qanp1+/7PzBPlKJ5kbGyvSDNC0IIjxtYJMp18NPRpDuNWnc5T9KK9KjXBtq1HWmxwl
AGp5sj3iaxrzknYvKTg3gmUR8GZQTMHQqi1Jk1GtDgp3UdxMvifCHhYJsGdf8Kj3I3TTPh7YO1Wg
Xxr/OJ5i3ma20Z5BeEJmkI1b8iFSVi3xPoppWuPR1L0C3ZVRQCbWyJQIg46KXd3VL7Sa7ScMv9Ys
7VFwusIHmHXxSvzfmgh3/Rzr9cQb4PTG2UauXxd/JLqkcc7wBJaNF+mONwxM74vWh0UIEFExpEIZ
zrR+xfspj2CUSQDMPxr/gaHID86FTpxL9TUoOHnLdqlI0gVVHyFoMlK4+TAZYGRoZ6MVSSJdhaoA
Qwu4U5hwYIbkKGS3Hp/EuOf1EvAoxn74EpJYEGOYSLzrXTTBE8qIV8Yr2nF+XI6BGnA/Nz5zHq6U
XohkO8WH3jm1ZFR32l8E2evLdLjrXwkIhCJFHhHSfbduWbU0QqB1gja0kozB2FrXurEE7ufUoXgP
ijg4IXpZiXIhGyNPUVC4wpchkAVip6gC1cNTm7NQQJHNCctW+dIkMj+yxHN6QhIA/Uh8br4fuVap
sQJcmhO+NoB/Xs2ZJ9LnP1WT+JPgxsoH42nWsP3peECLweEhsw+Ig8kgLU+0yf1rUFSfko1WyAy3
Nn/sMKESIw+mmTV3Jo6wqvldjXmtygAoVbngx3WCq9zShbsdOglnKfC3Uj5VEwKfryuCgY02YQTI
r7+Vnbym/NBDryLIeXHOhuDmPW5ubiaTBQxgfrKfsBkqkLkSXSMavcKn+AIhqWyAKgNhJlW2E7nB
anhureY2830zMDUorvNmdvPoJjKFKCe3v5OZi+cY019FJWinWaJ7lJZjadfECO7agXxWuuP+aPlM
GvKPG3tvdMWq6Vl3p8+M/H1HpaRFXdlD59pJ45kazQHBv5Rcbfqq+S3E+pqH66CB1TY0vmBwOW54
AZT7wylgUEsRkwx1vhfeIWPON4MNO6F4BrxgCt8SOBZfTbyfoz8R0Gh8k49HuCq7JACRFZJ6pTL6
MUWVnULYQ+BVZDpcLc1YDhSgZ8oI2fgxtD/KnJPSh0rZAWoCmWX+IiJr0cBea4wkEoUwtVptslk6
krAeV4TGcUy3O/CUf/KgbtwpVORxjfCzKzY488Yc3+faPJsqXVq8bTSPBIuA8bGwxk2N30ugeIMN
9VqumzyjIOKpc9akMMlET4981ZFJVHFLFwqV4BgyEN+dpdNQvhFZxv1Kjoe2MxD8qXR0+oWxzGP9
X3xdyXAt9Khl8hD/7I5fIQa4lPuHOlOUoi1V7JmoyOQqoV+FfufO3pQlWyK4zqCyyhQh4u6XFjco
wWw6s2PooIdMXoyVnQXu3Omuhc4rsbFBoPlO42GtNQl93dnKycPX6NJWBP8SxEEweGnfLT7RYrwP
XUi5ECFziJOQAwLliygSEaSVJtgsZB2HxtNR1iqq42rgQaVUS5/AGNC7GpG64A/lJ4wWM8JoCzlw
plOiFaLjnd74Jx/jqcN48vTrXzCMLjDfJJM2jiIndSzwyuBTVkP4A4oc8XNkY02Ob7lTFSZ1UmOG
gNn/1Mq/qfVZ2ffB+KKzBItI65rOW0lKk2SGJ0RfDs2nDt9LB3tK1waRwGuSbHxomFaWOYjDtel/
Vdn3zMijZy+qCMKqf6eRwC1+xYiTNAdEwWXnBZCTVBbgNGVqmspLqgNOhXykJPK+iae+SgCCp6M0
kttW0vIVJ7/KBCVLaqk/MdjxsVGKuEAxmpD1jvKuwZ+CWbcrSZoAI1KA6sWqC0IXzvoq0K+2/NlP
fxTPr+U2pxiDrYnsOfGMg0QiZdVosNfKFJf/rSVl1pS+a0V6i1ltS8KIMFXsZlZE+nKG8ofXhtBH
FaVVwDF51+1qDUrLlewYYBck8g+Vigkd3ry4ZhTfGdZRze1rzx1iZOolYnRR8qMdMsqab6qo4hWO
HVxViVpsTeS6PHe8qyQ4+MyehrOWiWEg/syVrGZThSyxqHVsAIjROg/YYc361xpq7HYkrPr5d72i
dgTnPjpnzdwgxT8J5q+Kbp2RuBY1tnoBMWWmq8geeNfowAzISBDQTuKNUU2XkZD1EELQxi35iAzm
41avNDYYNPcKIXmfIp8JCsdxVJA/0o6wSHflLmHqRvtJOQAX1rLysvKWYpvlA5hBwysEMEK0wbil
0Fgu0Y2OXCZwbtGs7WT8XGnbcdr5m5n+p9j/zHFij/gKe5EohmYqwWYtK91LDbGq6O8x3gM+e3rX
OHrGHkY3MM9kZGRc6OwaJKYgPt9hNebds/gWYW251c0YxBMUUNVMlH8K4VBMCAGyDAQIRIXnJB4h
zhFlJkV4HZHsM/n6Cq2q6q7phkuTSfTEUIZuHDO+6gZyI3uaYAgRuqF4Hg4th1noy4ihHIiQnsOO
KRCVhqCv6D3Htx6RkcFfECeSs0vpdRO/utxQSMrm/UySp431khC7QTMgzbmJeFV6CyVCv+HXksMb
Co1Za9f8CEnAUTmOuMZJrIq/aPVmdiGoyNJcBGEG8zKbpDiIdLrx5rHkuw92EG1Lq7/HnNK46+3C
9BSNw5G8WjPcODqYor0uyeY35eS9YaOr668GRAWtXkPHyPxncT/3/dOXS69xnvCrTExDkOON/6Kg
NEN7GFmfk/ETSSG4F1KfiTYvQKExp3iKCUhfytOwiIDLus5xy7YkPZC/DjlsxeDlfz2Z9A3qrQn6
ouPkxwkojUJ+2m20PN1Y1bTJ1RFRf+olKCqsMvwl/aa3rpb9GXW3pEUF3buGVh3FNcELyFcnV5jP
+S0VLBU+Kk8UZVP5NGSyDw2oRrDzqm9IuC6W4qIqeHFyip7HKd1LgAx8iI6QxlImDz9j9wTH3mNy
ooC+neKBka2iI6xgthAHF4+kog+XKevcLP6KuO4Q/9YKCVOIAZvmI2g5AZ3mPGaAP/FuauiXSu5B
dBXCUvGayAHcOf89gALjZLJ4TviuOl3GEHrUwC8YOBID+tp/oxTcI6hpRVddgrXJaCwi/Fn60nqn
lnSg5Tl6b8IL2HVNjEgqZqB4Ug8ErHH28dcaT/i44LDEGZB35gsX/4AC7WzVODjk+mRqhlfba60O
T6ovbeGBapTaQnMv+tqHuw0xNlV/PshmG5EwUitbHxGgBVUfq2tl7mhRYpVHRAvFvVKSL7U86eNN
1DUShChruseJi7bujkgqqZd1NLll36w1SoXVmLvSULdC6kPPJA1o1FYTNvROUMNJRRslS785veN1
dAPgEVFb6L75qgP+QPFedDppujRr6/7fwDbYZuFnKhNOCmOIOH7MwnXP4cb1ZUMoyeTb9dijyAcj
MBdeb7R6vEMqEAuxAg0GDf43RjU0jJRerXpbOYccYUDhJXyZBTLIfenjpiTTn93AL21m2RXhnkSD
wcno4WFiVUi6ZFVCUtSQZMYIYQHWlZtfoJRxthw5GfOMcJ381poP/RFz2qkM8wEor5xQFzr42wJL
Ks/8VwqJ06jGkpBtdqx/v7I+EMZgsq6VMcEgTLEJXQlGvgthRVPtrvnkklECImpWqFvsw11OmEqI
BRYviKwyC2O74WGeKzhxMN1atvdRZpATJkXnEDzfJxEPsbj61hXWlc0vo70NKx9J5OPMmTIbZyeW
yI2Kv/s0eByKNr5FOfjwMMofMkv06OcIvJDAF8nezOQd+WQlr9m/SyYIYAxANtyAyRfrK+cCjJsm
HAXkBHfdLSeRkpK0f6+FeEVCwBIG2Ji3P1R3NQJOodIT84pQmNbyTiwHbRoyX9jpfqjfMSagRf1R
G8JcazZEskQOvkWRnIKnujFZJbNdMEirtEI6Ya4odSaCoGB1bo5oakeVjjuNXBV0NISF2MQso4ch
4dprSrh+qTeBtGqApdDoXygh2HcZEFSZq7wuevmaGN+DBKmc1i3zdjy70rRlRPnQ6+oYBLS5k7Wt
xYAVAVGpDAbqVcxZfMTiwtB8CeP1I7TsrV9dTfsvYxPuKAuBqR4mXFTqJbE+M8YqXjzMWjQIVaU3
Up7Q6q8VYgWzKC7csQ2wNE+v4rQb/OlbIcEd548qofQlJ6024fk6w7DGeFwR+x8Y7O3aK6wj8GOJ
AZFLgJO+13ugLtYzCTsQ6WzMXP7YCoDD7lRP5JHyx85WR3MynSkWBCR5stmg48aEuzEpLKdAu0iv
mfkWQA1pYHPMacQ2HXyCECLkNuKQLOVoLZr5NCKH+nK8GNFR/F7kUWyTUt/qw7AJsgI16CkNuPfQ
VmfouOisWI2MzWZARSeUSICUF8aYZmHBPGqgosk9YzthIG2skPoV4O2a3YEMLFT1Q20t8XCBvdAd
aLNGMNEliK1yXaLVnJ2GQwuQoMz2GSNf48TvBuSc0ByHIuqOcIORF9zO4ovMUEoClZLe5XhDq2GE
K6cVShHe2TI7S1wTpUMZO2kwbOVk1iKmiOHK6Sbf9MqnUHJSmUVgA9zfCJ8o4blDXojeS/kMiFVC
mroVn30sDIa4YSrnGanAwUq7RFJn8NTgL9nh9ukoFQnGM7h3o5f7qJW/06xHO3rXSVXmrOQQcNUu
ovGD1PV/pZ/UJNKSCsvnDISyFghu813T2pAC/dLJz5Yqit3Vf8cXhwnpN8s88/dlsy3kTW/tdPPS
lzURQr9J2bvkq4Asm2QBr9MJVq0NNimJGCJHikVPai78y+l9d+jyfQ2KxHkpxK8BtncSYhN8YDz9
ESuCSXgMixRI+aK/i0M4BlYlvqhhp/UrTmB8AZRPyBGXm8YBEzO24sIckUeZ5XdCdpuEcQ5/Rfdi
IuybOD8Ci9caL3X5rIorj7rYRGbU+EQbbfGrlNQR9xSHWtNBNE4gS+gh9CrDVeJwWWaKV9Y9TsGG
M/iUcQQzH4hsnKnAZQCpkBEI7tMUQxE6f4fFyPPXz18IxwBnnHUwaGim6NgGZ+ThT/lFcxOWhESS
3qL5hoWhtK8OROBYIWcTZS1k64QgxSG0kNdK9JrqzsLs72kKRgfR3RNHfFDqmM+YJjD0JWhq1Ohv
lFnM+bhMsRzpyMmpipCgZcWDykOTCE0LhiVQQxWaAOWkODvFKAtNIgNo8INJ2IqiZvuRoiUI/df0
TAbHUN8lcydcCQhyxO1m2LBf6E+L2est4lqJJSzHOz6ANaOzwAj5UZ0RNTaxGIgeeAElHr+baqK1
Q4mUzjxvqk6SIsKEmOpECB0u5jyGvrAjdyYFCGzX71cUJTHu+TMTR3hzsisZVryai9ioCaBC/IHS
W1OLa1vvA49xRqejCzSxg9kb3uMGu5ZGezcNOhGfns+R4HhdhvSad1XFXi6ccG2VebGPgicnuD76
Z00jh4IKXZIHy9kTYTGx2dKBxzrA2+FEvisWpAZ7kyOyGeneA4kuW2k99PlSI/QsBZFoiz9MheLj
hLo5FiZHAYBPzWRtg17myyhp9zKRdTMQFMAdB4dAVcxd15FxPpGrWOtkIENXAsPJbXMWt6M4JlNm
xHR8yxlbYjBXi+GG71M151U7fpXDn/CAoeyxAPtEjFSYKcLg5apY3GdVX43gZizf+Blm+1Ml0cZh
YvQ726vnfgs6aT84Jzbh9MWU20osFQbKGKSrIjBDP872lzTiystpgDFSTrQ1oEGrPUXoE5etawWq
KHtYF5yWMZkQ4x/vEd9boNmHGlSvKetdwhKbc3S1/EJ+o63xew5ABbp6jJjkwhsX+BsPfcPLDOYp
fkfxMYgBrkNNyzwrYJakRGOGTkW81kxvQgGfGs2qn6pzoOgcIMgTwMPqep3zMFscjyE4A70gnCtM
xJNPLDorfQ+mXv+qOm8Q6n7MkWCOYm/ognX8P5LOY7lxZImiX4QIeLMlQTgaebtByLTgvcfXv1Pz
Fj3d01JTJFCoyrx5jQJmxC3Pmn/NLuHSJWGfx8R4bqj+DejJhoiuA1MDX0IqJB47FeNMLmDXX9MZ
VT28g5Wck/MMAlQ4byQoQV/ZvXG1fWmG5yaJn+ZQhvKbTfe6d4ylYyy01xvibLdQyR9YnXOBtrdT
+1tJMWpz8olIUNomLpG8DMi0vilH0xolHwtFkSfm0dsZXENctATFFE28K+r1Ll0e87S96sl3Gmdn
LMC4+sbFIBj9P3SF1jdW7lULdqwYqw0Y0RBAxxw15q0Z8Zfg/STZ85TJHr2+0BvNwEFULQsXeuiC
Dae6WKSufiQxwjIn9yVrwRQpOUjZm8jQxXm3TBc2YgnnVpSGHK8MMwUrvinz/w4y+nTx4YS0dZX2
p0rkOExMoTCf1Gj913BHML3BAFbGhWCY6rDtCIWrJ3E2i47M+YJvigrpKQNPVDkI2GiFfwTdJZKs
604+i4lAQVwolL4L5OuKqi+parJzQSXX9knYWclEnlm4OMi+TT/Di87sQ+Nna3yJPk+cWbmh+UxO
d6b+Nmymqv1nYTkxTgZ66jWQ+8gWFjrZNd2YCVa255TmbRNaYjYDDc1STk+DPHerrJc2X+BMCK9R
nPtphRjkLmoAjFuOXWh0uKLY2BqPLLQhuZTqx95hHgT5bqVgr0aY0x02+YJepeQBYCRioppAHucA
vumZDXwoov32B80Rqdkv3fQp3r7o5WIK57VCH0qLtWSknDYaathHy6GIyxZvW2VfPLkG0nr7PFLA
4w74BN8C6SGc4rq5qNpyasrbSN+8YHcqV8JYFClgueLlM4wvW1nT2uGZQrrXitgLo6F8f8nVz1qB
yw4uUzY26tQZySP1GQSd9D5LhRTrQ7Th/1W7+iN2F34FHGRO2rFtgc3ljSNOctkpM+dVbP8O4Fna
Ogdl41f9gHE0+8CXtmuhJhOB27ta1wWylL2opX01lvK8bSubMJiK+rptu2tCfjJBy4XFCK7zjAIL
t2loOwCejYaEc5gLmnrcmNfjrY1h0aWHNCeguLxzHoRGlq1y1DGuUF+Z7pqSGqk2/TUVuAVQPi/s
iaYYq2tMcieSjQee++0AVqtWjzE3EBMRUcb28Yc+Nf8dIlanP3P9iQ1/XVKHw5/IYWYtFGXsjyY6
fKP+2fPnsQ7Vcr3Lxu0k2Jd29dIjtBH2P/JsvDawaQrPYLSa49q60Oc2HFPEZqwg1jy0QjGBH1XK
vi26zdwqLxsC74FBrsEyE0fUYIoqu3Lz4o/ntFXxepwp1l/pKkR9wVHVAW8YOpGliJ8Ni8k1IY1o
E6kC1Sa+ZVRm4hpIlqieyFLAhU9yQMkO+vi9zuqJ8FtRDRkwAxaJc9aa/KSHgQZn3IAzIX+qOF20
mvRvTMYoThfQ8ux7z7BuZthqyXfiuZnqzmPilqsYx5ikjzKRF29OHO2CJCwOfRbLDHVaOO4LDG7f
HAS8BcDsXawy61xELBsuT0Cvu0PiIvAnSKUJrqcYzMwmkE77bcDLpevsK2Ai3YtHfrEgJQqhfuNb
mPtNKmJpMqrYhXpzOllIpJNYpq9j5k8UubOJIm7gaWAfQ1018u0pnGFTDkzkASurJDWKkDn/zrts
F9phMoXm+X6CI+Pk15ZLWDv4169NiNpV6LGQfvIOrTnQNTJgedQEG2G81Ij0rpiQnDVYsQ7+5MKQ
ABtwH9QGx+T4XRdS7UHm6OY6IsHNyxG30K+qmIjs4d9Tf3G4LHrHFOYfPsclKK6CwVKRo54Cfho4
mZi/0IpPyH33ZqG6hRfa/WAgcitwprPJodXA50vaqWVRQfDjyE6U+xl+g+xAwLTszNOATKWcA4Wt
2Dnqigh75BwcP4tyjZLxI6Unc9rlKHbvufsn+OqgVuKsyDoq77LPAjPnocB28CmRSIlRvDIGOEwF
g7L4E/qgTKtxPiDd5FpAlsc9hAKXkLT0bxhzQHC2TgSq4mzLpIvTXEWJIPUFo+NXkD6KH1Hjalow
oyjB6EW3AhnGCMu7zQeEMDyqGxP/8YszCx98SWqujlE8JjZJZsRJGkLoIKoHDgVXDAUmyjWbD8T4
JJZJryug2FKopVITylDlRf1SzUPAc8jwhw2vTFznVCS/5gzcI7cPJLPrqPT6BM9hhaBTSk8IEku9
4pD22TQKAB9+wVddyV19+hB0c3EKQLVK28DEF6mh6xPv2gY6TPEWGPCzSdmFWS+ctY9pW7vGjMEW
xq0oC1iEAqFxsMVSxNHLr5xIsCw3uHvE3Y31W1V/0k4hZODoupmgqWLGvuwfYh6vsPtNu+PqI6Su
hYYAS1RZgzXhShrkqzGGKwz3my62gVZvYD4P3XiK9zuOHBEdqK0EUaGUGEwayC1G05sG6oSkCYsD
XVpDlWpHTjs40I3PQBsI3Gr3M46SD2NVYZ6wwC+x4rdG1j6H2PmzrLF1m/eMbZ5KQLRFBhvl/t4j
JkXZj6l9kMQSQAxXdbElry9Am+dz39BhQaapHtdzR6UlWAEOMLcyWq8SH9YA+3NQqx16SY8KtLB6
unzv+M6UjMGBMqejouEv5XwnCsFNc+euifwklFziukNizNO/OSW0lGjUXBlcpaF2AcFIFRT4qMkx
xCvhWK33NU0U56HLjvP033zJyf/rGJKcxjbHr55yGuAISorY9aYp9m3NwQDXQhWD/qI/CRSzaRj6
cqaJPwtpXm9z7zGkxHZAzwGunN/0aVpKN7VwBxq+kbM+cKH2RD6J17YyJrgEayWgimp85emwgRz7
FbsD8yp0iADBMrjA3n2zzUF85Ph1CkQgPVQjC5TldWnHy/+3jWrA/SOf0Oug7cd8wcA9u37ZWUgW
DDpR1XHMORoBC2sgBhwOVeaS6u4OB4TRpl3r7jKOriHt3kokj8VgSsaBt+VrSwwsMf/g1QedAz9j
0jlLVLgbdezeopm06R4+l9EOEDenYM0OwRYiYjkfk6hvYjeFMyruvICGY6yytQ47KQ5LMai1VRyX
MDqdVfWYpbceXarF0Z/RSzF/XwjJ7UecITiZoGREterhnwu1eIr0yUb6kZ+t/kknIltlCFnqqS+K
r4QvTeiexUxIGHBIdOIwGmEfOVgubi740mE2vqcBEyN5ApGy1ZBxmzjVE805g0gOqXXGUGPpxuNI
HqXA4cSMiZ6J1isHulikLEJipBXSCVUujfR/C4LTXRSRAjwSxpH2NEWp6tcG+9YwPizqfBoU+m1t
jISlvZj9gQIuC2T2rg2Z0az6/4/1FeKMpP9xtqhIoQ3sdBJ0eyJwDKFiBbaZLdZht2PyUdgCBu2s
K867aJYn45tt3Ry4K1Qg1CRIaV7J9e0Er8lbEV/GSEayP6L9lhIC2fCCw9m+vjGdkXfgdl62tlgy
5OZ5W5yeFq77YFkEwIGZ/CZEls7poWeaUS/vKpkuRneXViaKKOwJaOELAxBkLwOAnI6Po4BJaFCE
q3X9NLvGtb+rMjnWjJ93ixBGQNCmeVk0ky6jVT4tJHP7ijZuoTRikWuePimcJPjWsKMtkJSzpYr0
RD/RBWzjvejuxwr4yw4ySDB2a4Gqw6HoBi+VsxszKZtFT4O4aIurE7AweDB05ObLzpEY41I/sD/y
MECuq2uyA5sVYedxpO/HE+uYxuaZHuG02p9rMZ0VDbUoTgT4EGOGBj/8z4BqX6RQyTTsILpvg0IB
7mGqqa74kCa8x07iMaJp35jPseFJADXNPh8G3BTIHz40c3lOBzucAAeJO6rJ5avt6hnSaz0pwYIk
vGbc5wwELrnGADM69iuYMLjnoqkgPoMVNOI3YTXrOTWguQwvFud4vEU8hSujywQ+LDeikZUL1SW2
lU1eArcymmU8JIBbFfkB43E4xZ1kuhrwhMqUoMmfiF/DcHz975xgN9xpsBMkqSkLQjaxzdhuRb6F
0FO9yiINme2Knahl+jI48n25Y6iow443oIaMfotisPSypIQGSssNowA7DWZ2Fs8SdqZAQIyfJWCf
HvwFUuK8PbZC/mpTYnHOW5Lqmtp82UsoegbelqjmJrixNtGJSWwcp9nyWkY3M1q01ZnuBkZ8mSyd
VnI/RwZPlqI+z8qHQBCmNvdMpiKTo6AS+hQnBsuc/RIx7UNcaS6r6IVHbirepPYdtGIwof527e+g
PdjUNFJOjpfVU49wcqJTpF6HJCWaemRYougQy7Rj/+deizON3zDIZyJ31jAOS2bkHajbuCRpUrtZ
EdYbCiCQpL41WHEKtDPhOWJgXNu0lNQkj5iIEkxmXzQVOexoi7Nhh9zQYBMdz52vOD3eL/z4kXAd
u/bsanuxmcayTivwNocACE7fSie/+8vS7nKcR1BrljIuaF5m/UgN4hjnPoH3+l/oDu9eQJY2Q/j/
xqLcG7HHsoSmBXnIjjRiu5cMJVCSS0wJL8qwvvh0EH5hv768rfqOJBGK8+SEKV1kc1tgleP3v2MS
YoDTDXjsxxjgllZ7Hp0P/AuCoS1o3VPwjW5X3xoBzSnyLSnxGTBr1t9nrAVOezNAsnMAX3vE5IdW
Sl6wSVJdfGexPSoiIfvjxgmpL+fmFmNklCFD1V7FvsT820sl0H9RiNM2tG/8qV//FRM2kg7OyMZ4
WyFaGLKNTmd+kKZfY8UwSYG7IiJr4EXl+psGe0Svf+X0ZGBpS01gYh+kkzDf/gFljm0TFuBfGZEV
DT7NZfy5MzspSG638EKUkEoL4SdZjdehDTPHPDdMzwW8UiLGFJY72KmfZoYsLEUJ1UhLOo+I2owV
mpT4Q1FUX+qiRZu9ZTn1823t4rMOUtDPVJzC7xrucf4kqu5eSQ//PcpFMDovcCy8lEl/bgkQkBrf
UyBk/VfmFsNZ6dhGwOkrukp1GO/6dL9jcGtS4FCFyHCPK0IGOmZkkaRoGIgworHqawsnfdst9pkK
wC2i2GDqKmZBTElmPFByzPYM7SSM6AQgAYXjJkNPwC5spxmRKqSqahIJT1yeG558uMopR68kIzo2
I1hb/D2Hb5M0T4o6cHKPPggi3ajOp8m0LzGqYdN2CmhqytdELwTFHdZEQzdX/TcPWuCid4QjMcRm
FavOetJNstSyU0YPUCnbU1UkpEm/wgyYVzJdkF5nD7m4o+lZ3A0FUHeEXB9PUAOri6hwGX7O0kQm
wusIPi2W2uDQQN/nYs+luZObf8kjTHfh2EJG+B0955rgwDD7Ck/PnF1o6k892Ou44K+GdBvVqvmy
4loISFeWL8uOHRCp3OPmxRwQNg+YfNZ9FadXXJSo5RYmNA8QFk8EdR7wdGv+DN6WKF8WJhAiukBA
0XG+v1Wk0LLVqMp/IsvOsk9ZfYmJbq61OUz7LpIVSuOco9TxmmUVLZUBiEsPThlP8SpqbXExuhrX
gt4OxGsncM+U9k1UwrLWn8TAQ6IC9CHoCttzjRYwTcvTiBZ2fUxGdMI4OP13bhsvBU+hiMvpv9kS
bUUPhRv2CnTANerz0YP/D5yWa7cFhuw+G54A91e2wukk0V6JooTvxEI/PlvJ3ZB8FzIYHqJv47lv
xFvJv3ULxxiqrmE2UJ3xtvYXoYUXQyLwb3NUfCxjQHrEeEiU6ppBgknSQmv51lHnczycBUdEHKBF
Z5yxK5uwMRaL0wTpmPxp99lOhEGHxnhmY8yXg9zar0b/aoASigZ6kn8nBwpVHlMcMXhrnjkdHF6U
hZ42/0ztB++rSv7uV/0A7CUeB3EMi7HDsO8BDSwsdM7ReJRYsdNZAAKsnprZodjkV80IFEGs4bDD
u0YYnenyfIsbBmKgsgr08zT+Ek9/AjAlyOtUdhvTl0zbvEoGJbSYTlXVe9MZF4EEJ0WMN+YaMPGf
Fvuy0SsdMF808ru4eSAoqllN3Ga7sMwe5765wGV1d5reyZB8qWI/hgUB1spB2s1Y6LBhbEUWYXGD
1lBnN48PDj33JGvhjDpVDCIGg5agbeisydiG8pNMjJ3mI/5/oC5c8X2G05pgm0NhKgNqo2N2mU6D
/D/HzKprnFtYnKtdHS0ZE2hIxTljSINPq1iTIB2mSeJjliOQpoLjkjeIwkngD+uECqA66wb0Fp2J
KnCzolr35m4Fa+Pt3buMsTAjCMQFFa50FZc8gybjYIkgaQuynxLsEr4JYhoxkHGQZ2srczSS7aPs
3fTIxEBieBJSn1ONbuKpuRQhOQ336JbmAxsQbrTf0jOjO9LHGPtg/yU9oZt7tt8dpGeB7j3kx+HM
7l1eYWi96N/zS3Ve78YP66lzbtT8sn3MP3rjVH3l8XVHnO0hr3KwADjekXlO1FEKpRjOEQ445nkq
Ipy1wI+1iKmHhtM8yUjNedgDmJt7id0dhyGiyYOBBIyVg87msI8E1Z3lVxnVBuT/V5KGhuYOS6z1
q7xRlI93yvbDtYGAULZBCTk7gOtYfTKQo25wHAzGQUMRkZJvEukn6AfM8+U0tL5RcD931+lBCcbz
DncvUIt7hQqKewGBXw9sZkD6U9deuvp7V+k47jUeUhA52LlPGrV2s17rBC3BjUVL95FiPOgc1f1h
TC+8oWW6KylmX0H7RIbb4XE+az6Ja+yZRwgYeKIQFFVdoReDGXj8TbUcNQppds1jl/vooFp8KkqP
xnYj1OAQtyTCR1LhZqunIDKXvUXDiASHoxOEO7N/trZTMxFSf7ZeNoOq4dR+Z+gLcwtuCGpCxYOZ
U2OiSrAbbpm5a7iA2LT5MPDMj64Om0D/pN1K0FZiYIND66stBwPwx3wgD/daxmdDxpjl1sXkNOCJ
cPM0iB9MffLnbl5cS7+zddBbQj9c8lCbl3H/0beoYRvpoUlmPF7Gnf6SPkn0X8J350i5uiVH+Es5
sdKn9VdW7KfhjWDIBj8yVyc2KCKq5xXzhqE+4YXD4JsBGXrmjqw5Jl9ueQdw9JHHcFDwD57LT9yV
sapRv3g7Zh+aCsGlYBToiiaGHQwsipXhd+/ZwFcHRQub+cpNFn+mPvuFFkSLvoHQvoLnNFc7RPJc
oO08dBcFj+zj5DM0Snzrc0K9mkJLst0kPdle/EbQX+NxoDfB+IBxKg+esJSEmhMoES4PWuGX3W99
60ABBk+yXGUPqom78pVV6Ml9yKg9w1oYxdY52d9UZg20VSkvr9xgRhqqj2PTEn+Z9sb0kkyEErTu
rZnp9n8alPhFSAkFO4OWDZhSQafvYkwzXXjRhSSWW7ye7fhKw08G7BDg1lI57KLnDWWUMrKkjR8z
cXvI9BNk2elSPg6/qGiJMECjg7sJIrujzMN6U4hnoKQ81t8pu3jYVsHG8+Em7/SxVF3+EGjP03l/
rm4kAP5quptHJb75wMK4KjZEbl4zKcqlU14EDPkmf74vhMRF3Xw0K1PlUTmb7x1m7HDURvWj5MCt
jgWb1UGBfB8x+Rl5A0xHuaY7/Ulk5i/pX/mHIZTzt/p5NEF/OWRPBlaqDJBPtQmxEgsEDARCpr37
cMEuj3Bspli3+nUjyMpzbkc4nRIOmeRG+cszdTSnggzY1+AF7ck7R+ilUQ4UO0dHDpb9DblW49VX
RoGkRIBu7/9WGMbc63B51Fx49q2rJHwjGwL1gXBtMBsYlfjMTtWHTd6ETbZHyyClayaA+xXx102w
ECQjO8uJLcD4/nX+TumgTUH9qR9FQ0gjL4CLBIkB/gwyiAq/ZfiMaqxgAYkp+r8lvm01YQ0mZvlg
2wUvwAiiYUDYg7dI/aPtRGubYFXWnJhb4FhxQp2JUPM+gUu12VIIq+UbsxcfW7lWfhPI0TA5V1Fw
ox5sC8F0WslWEM2hPm13CXkG6xJ2Ja5iWN3KZSBlWAMkaAAtVOaDJKxoRKUtsGRRihBLgBcfmneq
J2Ea2o6PK6S4srvP8se20H2wN1HFblb3gBVDqFUL7PYV8gqtlQJ8YgCOa9hOJ/NwR/ruSbyYKNET
jktQOV20hvVVNuEfpTNmp35d4TJZ+LLylpeRmIypa+qJblIUymOF2XnxLr6Nv0HsegIudJhSVBwC
wkpdlo2byazNkcOVCn9EJQbPrKFrmjs1EFVYmdWf4tNwm/T5e9jKZ7wV4qvpt+mpdl6Q+uLSn3MG
3oEEcR35OXGL0e1ret9RGQIzcizKAShQx2INn2kryhnz7kNxJhg58Vp4RCeHfbY9QMbFb6RkPkcV
3j7Yisua1vpL3T/uOL+gXDpYkfOCHzoA7khCpKecMz+7Ur/DRVyF5e1xj2yH77K/h7B/zW9DqFCD
L4Tw9tOXZt+wfp0sqDGnMqZxf6poPwr8rP5tQlqUvFjD1zq+mMmL7sYwys3LQqgp7tT0TvSUnLpX
YgXD7Yfxh/GK9+s4ww8JJb9Aj19cYGhgQWcoMHdYsYQPeStUy2q/rRYj0rcejiA42zkjagp88zCf
i9w3TqA7N5MuvwgJnMvwECQS4IlJDSEzacBDWHwwPqz/BjPo4xN+qSUr91lYzOxuRmecc4WOuKeM
wYJ5hp9FJPeKQ3ePKgp4ADoVFyZ3HB+X/IKD/UpoJjwtw1MNUlL85F7DsQC/L1BWmFy3NOguTFkc
5MUEF/UmDJ8ghruk+zsUoTO2IvcaQOMfBC07bIjmo0nsPa4qZlG5eeZBX14orEzgo7/4Tuk9OMx8
EJRiavXZdXfg9BZ2zRtbD+qwh+WDBUtCRkHUIEoLqmSXTQu7/NfiA2Ya2ZVJiG7PPJC8loVMVszl
XKsE15OeK31hwY8dH2MY9RnPVrHcmwD50BssUnBaYizQVcnelj82U6TuXktQGFAIQjyIUdsxzjAA
g3E8Hh31p8j1YMO8DbtNnTsv2ejCMOQzbpDwsQIh+Ly4VM7DXAZ7+4rwBvVDPQJ1k5c2Tw8piSNy
H4JjUr3SdvMpoSiU6CHhKPtjsnq2yJ3ajDO6fGuWCFX6y9PeZerBludQfzhY2lAPMLEdEB3bEqoq
Mc1nnEePSl+HXa29Ra3Gls8hIWP4H1MG7w9KMbqCp0N7t/Y1Njx4btBw5PA1jIDw8F+ZtgCrgOPa
z68CxbYXPLrMF9PgAJnxPKXsKl6hd2NbGeXUlSbcUDgmOt4Dljmd8W1AR+4tmBl143ux1L4QTTT8
DKFisE28aDK8426LlhI8S0gC8pk5bi9mtcJH0M6OVrLM8lDvMUm+l3P4UWCxA6pVCwzBhqadPgoq
wJbWR/j9GTvdBpqTLEqY608LeYFAMdAPoBhhx7NglsGYvBE4H5UNQO9kAwx9VQRBmEICITzK40tL
Gdf2mRuzdwqCCzijhLWznV8cQDLhtlmsWKdW6i/o2+vMSGeQ/+l4auxMMqCavyzW+CZvwwNWivFY
f8YbAHMuoXVn4DBGDi9gVHooWeWXIAiUeEEI4hAIRr6tGLdLIQP0UCiwaNYEJ4eXNyrlUad96Hue
GqUZr40TR8i8TfuxbPOnAhJEIltkIXK0VDPW6UIrseKzygz0satqf6ngO6uMXdXRL7XG3ZMNypuK
M611EdR43crOZGm7FZvKjoQoK2i1ZN3jZpe7EhZFQVVy1wEDQ64alurVMJproio/Ut0FiT54FoZM
RJAGwpY97hrG6HA5M8IvsRYxkj7Q8O4UXHUdLQaHa9F8qRSuBNLJmeWRP/sf6URMQRdHCAIs3r8C
fvepme6aV7fOpMOoFLgkVQBM8lpnxIUWA1vW1EHnVOAk6f5YvteZE2kt6mWEO3Iz3zQh2eSJE/Nk
Ke9QL3oCzMW9tDL/mnZ8zo32vLHp82kabDE06BIQxPEamCymKb9x6i/IABqGPpBxTNs6pwgt8XHE
BLOpck8gk9jqWUBPZ+nNfF2BY1Rfg/RHiuIT0v57vOqalwGD6oPOxv1fNRKVTxqJocR0naS3wiB9
D1Dtr0TVtYQaSYO16J+udEB66/FPyJmb7sbhvH2oORSjEzsefiSMED3x+fHEWMgtcCdqchxnkIi1
HgFUOqMZlJiMinkXC326euzK04CQ1Tcgpn7sZI57OJ8z053xLD/jVkTNJQ+RqLxQe6EcDGC4S1KU
BaPs2th2QG8Fy/pE403WffJAGnxdXrvitJEU/1N+rBenvWNHoPJfu0jXzvnIkxIo1XUpfzTYAp7Z
Xsb6nVkO5fGwHtenzRQHeIuNITQcch0OpRrQ9alIjYqzdaN+qOJg5XaR4xAuEAyt+SuVCOkjMt5Y
F1etaPwHipSGYXV9wguHIdLd3F32ilnmPdD9wVSeCL4/ZsLlKh2PZg+dEJfJtnvP9kcLW1hl8iBI
wX9pSux+YGgPNVNXLF1UPCgIRwZ5OM5Semid68SyMCx2QXA+AmxDB6HhveCI6xh9W9LziO2gRGmk
iz0B776emLTlJ+0eFPRzavXbNCyd9UmhKRKaEW/ERR8Ml5bT7S1fxwQ6KLagl11GZ/tzSn+PsPUZ
4F3DT+lE9BazlbJ6mZZH/dg7OFmZiQdQYNA3BBIzTesORWg/v7Mb4mnF9iWvPnU2XTFFwX7XI2wf
wkq+CuBs/IakNJRPZnOPMyKIc4V7do0iMkWL4anMYjmUvlaDQkwvnrIbTklZUESQk0VxQVV8Yksg
t8ImVx43Q/Mw35tftPgZbnx3TO6rW4+m/dE62fdKwKdLtiCkCuLqsC4dLdznf5BGk9xPv6EcTs1l
H9+M5d5uUFj/tnfGG8Sic+1pgfXGJhYoLmG9gfpVnPXTNLsjyeYOJfJhZtt9IYM8hPcYTcEStWHs
Y5cQ3w+BfdU5JylO3CRYIWykruRV32UI84CIqYulYbd5sq+Eu1TJQzoEZnwihhrMNz2tGiOmg03Y
J1A4EhZsEtLDEmnaESUll5ZPT+sR4PJ70Z7JN8e/2YNxTvZUJDvHPkczAansmP8aOkU8qdAuIfFg
LFecZNgiZMx2jssId+tgOk/EZUIK5AJjAcQMQjhy5i98CVCoIW/vF2G0S9YUpa+S3Jbkvbd++OQY
xMnd11Td8hS/4+k9QfF6WJSrTeMZY4zh59qh/BXuFisUQKAf5r/f6dv2IUHu/gNw6YN6D5aLdiXS
KHNOywvBVDFUVqwsD6blT4qndy6PIN5fmJmRacMguztUnJVIfbQLIaqpfllV8cnYyfnh/UcHJErB
E1lcn/oUXxMmQodSivhTcgUgL3HxoNi+5xICffKhd2SAZyM/YY5eN0dDwmiXrwQZTmBaOCwX/ruL
5upg/DMRzQZxcl8iNflXvucMazDqiFgAju0nKnpdjI99mhH9q0SRQKwWoGVYOiF+Jmrpk9+GgBkb
OGTtqM7SU+ybiKCxHRPGS8jBP4qVgeUHaYJqLXjzBXgXmmpK8SBDJROa0cCdBcH7lfHExFYaOCk7
4ieHdfJZpcaENwQFdX1ZHMj5fqqddHypKFSOXOtu8zf7FHMhnWv8PvsY9+HGAkQlMbKAwnWIWV6g
exGYFjsUZW8Tqh7gSneov+MA6KoiquyAlDAqIJPTM2CnhU+YcIykdLbBxPHn4T24aSz6GHhKSEoc
DLCgotUcD0eCxyNZDrlN6wV6Jax7nfXPUCVyPDinP+uf5WsPTDcRtQKSVMIMJf3twxRXIH8OmN9H
5aVsxE2jy5WjKfU6yN0f3MetDmUfyVIfOD9SYDKJvEo/OCRg94TVps+PjDPic05ZhB18TiAqYHgj
zrYVHBTMEkhkIWsk5OICSkWac8c+lCH4hm+D2Ssgw0FsRn96RMwZFAYpcaUApyAKDP6fpQcW09Cs
Hnmo0EKQBFZf0l/WA/13e2H+kX4ANNKx8aHGCwtzIlDJcmu8TxHYHhbtg1UMUg+6pf9NtB/0NBq9
g9sxGz/smNwnFAFU9d9T8t70r4oKZMnDR+bpCxTN3PG5XBjQaZ7C5MmhVjlQqG4QK2hnA8pMgkJp
HIlRjzhHbOdWS1ew13Zw6w/eYgKQ/kfhw56zp+gi2ZXwZLwbfw14lZXHGk3aM28B4ajMBMgHDm6a
s7A7GS9sVdN44UBZSH8kGvaL15WMEwQyePVyVO3QJs5N92vvn70User7MUTilGEwCbv/S+OKgBaF
Kve2ZSmx5hGifPCMrJW3fI39tbyk9neDzRvUnfIJGglLQPLE88vThWL8Q5NY3JSkIDkPdnuDIJ7c
xA6WntS/rX3lO9lRt0jH9q07mhE3DRbM9CV/sSzUL1ZX/ptADgRk/SxYOyd4IfVvslJtHjH2BzZS
oMpg4bjweI1RfclhvlZ/Fk3YZrVohK/mQ9s9LGjHxlN9z41o+yufOUmvqhqlz4nBTZDxJL6q/S/O
a/M7+G2NIEXHhuPQT+/GEK7Otz59Fx0UQQeIGKQ2sHY8Wp61zLPVs3TrIInSNV1s5lMnjckM6Oon
xp7pHyULXXRu0dxWqsfMw6nhOwaTp7JMiZ54rtMPBTDOV0iKOMKYKvQL1JgfiBnSVx8z9grhwVwm
D/Oc+C59HJ4b3GEimMrsOtcWp9CGyMuAnuUbVJeS6m48l2/m84C99WN9JqoDHJv4RJo2TO5Nojc4
r/YQCtbPfH6sQFkOVUCDyIDnCuQJpQPii14zqKNqC1C4dctTY/s11PdTnofIFCAdwFo5pUVkdyF0
bARmyRUt3wrh+qOBU87Ab/5CQpXqXvJPLnwU7eT9sK7DRUECdKxqrGUgD2M4aR21BwcVGlNfnrTu
arCNFReDZwJt9oRvYWBit4S+4gnbYsor/SQXXvpHag3KsUlivuRRL0OlAb5Ds3JaIzIcoi53gQu6
a+HPG6MSGuMjLBOXLfGLfXP/o+mkoOnPWiTcJQK2yDF242D8AgbFVFGLpFd1OIEWZQqO6QfTkz/g
xmCXUXUXCcYaEnsHhOuYVycuc+HH0DUDcqjYs+Of5if5lXxGFMV+D5LNx1wjR2zGsHRxteG3FBMp
8zxQ4w0nCLh8MgTuBGfyxohhRmDcHRkafifi3cdT0OeE/51YHDnHqEU0XLQS7Yqi9Kh8wvWnqG/Q
mB/VD+AgvrSpLriE9CCLw0J5FDU+rBw3fcvCIsTe8VVN/I1TArvfH92b/7C5CbWTigywdndq+PmS
/XZTBKzVysfko410+jwOL+TLDDWyx8v2DtaaffAyc/kmM+siueqzgosfMTJro/bawdNZmC5xOYpL
5ts9WO6tYnwEuvoc46fIdkZZeCXFBFJXk4cE/HKi0LM7qGNGf/yYPXOjQfNhAsl/E80Vo6Lv9qeN
2EuagI2F/YN/Lf22/7qAgomvmz5pA+wIVwWz/UPxXea470I9dBXWKxVLlCkhh7hNP8M/BzRiBZZ4
8R2FSJrEyt2lbMCZF7bUq1ZGZkC1kf9TIZznxzyCemxHya/xT3vh2yB646AJG/it/OOGfxD5pusu
BgPh8qyfMfkwPSksI8FqYYTIMe68ml7yqz73Xx3CUJSlwQuOJaH20d2x6Dg+TkA2ZyzgrKPlMy7g
qrLuuWSaHPbM+aIYg6vPzCd98JUHdg5Y1AM/QX6WnwEEs3D+ZABOD/O201fel5AkCK/x4z/tXgqB
O9qrEypIviExB1wrHMGAvlml9uyfuCHQ+vav7D2Btk6DA88h2HzjY/7ao/StCpNfHbuc4xz9t1mY
SZSIPvIwmF49XNPM5Uj5F//mmAX4BW/BhwCBIeBJqp/y9IFpPlpCxVfVS/MMYoAOLfvHBCdleH0E
VhPwD2CHK/ICnqCPSIbn+F1xweuGhNWekVVYXVbRVvjQUZj1fMzB7q9/Qzj7dCqh+jETAUFZytPb
scBhy8UBqt3mh2UreKpB+485gHrOEObTCsu4DRwF5Ibsim6LclaJlD+AP1w/9+2k/LFTLx74YecA
ErFN8Jip63n/a0oPTdpC1b88MSSeiwDiEWIZvD95gDEUV9rT/2g6r+XGsSuKfhGqkMMrSZAEMymR
Ci8oSi0h54yv97qyXa7xeNrTahLh3nPP2Xttfdgqe65O9APJ3tgHO/kjASxOcC1BgbuZtZZUzBVr
zriNNj1SfoEXjnbtVvIRIiMeBbd06OHCbetnAoCdbbETr7ypiqrX/2bhYDzVFWcoW7pDQitGkfeW
oddPjx91m+9G6gqaJ8CqF1BteI8pDihcx1V34Jr4307kkUWfeGP418CVit/yiZJbc50HUYsGgbjL
mvqu8YaPuV50CL6mNWtC5NFwnn/7J9IlhpEhybosHEw55h19YAaegEGILGL8jW+OtjlOpRFtB5A5
XhUWHJDZDCRp3LHSIbfZqf7Kxn6OWthyNeDZgUsplZ3CD0cYhTcUzcYLWd0Mf5iqdz6kNx5minWW
h+Cr+rKPVCOgADF1OgvjPLGfuhQdMtjl3+j3PaGKcNujvja38n7YEk6gIm9wa+o6fqYBLW4BsOhV
eR8/RvQYnxz8uponckETt7/zx3SJRwkYMBKWCZFe0XC1c+gPMOhAjpi0FFaj/eV8s2RxlIme0YNX
alR/KWzGVYUFYQebgWnNDRrLN9vjkcWuRilGI3HNx+QPGHhjOAtyisJAQyY5x4cU/f28SD/Cf+L8
88+kI/+a8jz88qc4PAQUC1u0XjvjMX4ylARQxchjX3GfcQT8EXmjf+zsA1/1d+SOsOv8kmxjNFwF
u1szySpQTO1mkBnluk32ORCuiuPrsl6PBMll1MuK6XVQuHmetww3V0MIgAtt1FKYlXkEpI38mhzS
N+kReIgYHTQZNDcW3WvHSKjdDzzVWFIwvwXLoFnZ6xrf+0ZlGYLk/Y/HAHoA5g1UxjtrE30Yv1Qk
xq9ofIKdXo1btr8tQV1UrpzXdxZHASHQ3zkushaix7mnwli4YDslPpYO1SP7GBNvfkIhtiRc2B5j
Aw0XTnmOPmqE+jsDwzfeh+87s5QqW576fMO+33xPH9nB/gYL2xiuQ5oSmuAPjf41OSS4Cageok3T
ujjJRamAixqPwoqywht3k3/vg3WlXOTX/EicWMhuwchTPMcuvdLTuGuZ45z6hYa23FRX6F4mXKxn
R9sgYGDhLO4jefEuknbg23+zFaY7C+h0msSh7fWoJ6tyHxIgO6+m9C26mVeViE2mFpT+DGibJSp9
aRSHuRZd7kf1zs9v1l182NySo34xIVMxAuPxVDYJ+pdJdO31b732SnXT4f+Gkg2f8BWA1yf1SEuH
4PWE8iHmOHpmicrlrdilwY9RqQFTli/YadN+TT+LC8VclIHGcr4RIlCG4KkW1sl58nNqVqWVsnOu
Fo0OycWljAiaAdv79IpSt/BQ2qGztynoOJfvGB4P5M+TNTsssxUKSnbrTvAhXb99Z/UfYcFgcmAs
uKRC7ilKkdaJ4R3pI0kk5khgyIyBcEcACUv9vQlE3ewsywkZ/zLH2cCFZ0bN2FTUT6yXFpKeX+1B
hQNm3LVxCXqhO/9UAA5KF/uOScSjJHClZIHUfLrO9bu3Gcm7MfzINvMCGrW2XqwkRsDKdJe/DNJK
OiLpjkry45eIb39i7YN610HfLLnoA8JMB0ZbgghhvzvL0575tsKI9ZI/Myp5yN5HNNw7qN08+k+G
XG6xVlwulnPF4noYDtlrs6KPvpBcf0WK3nJYV163Lt2InsqiYHPMDqDm06X8bmzUc3JgmuhhJEU0
qHzNb4HrLd56viu8pDNvfniNVlBNV60rfubpXi/e2CD5z+3ygaxk5S9o/yy1BWUtf//FG7Mw+dfg
+PCL3bbbS2gzJEZ58U1f45rYZOvZrTyozZvRbTxpl11QZnjTgSPkYiMdkfCf/fWFWm6VbYPF5c3k
xd9Cg1xOa8qTDXJul6oFKQ/Nj+X3h7K0tyx160O6uLSLv48U7sYfAAT2fuAVF/rMxxAtHBzK7+iU
lubieW+88vF9eTvly53vIhLnL0yue07dPEL1knnGOXov/iG/oEk7PhXOboP9rR8mT7vbX/IXrGRr
WHTzbcSYGy1QyeYb7Xtw8WX8Wu/KunMpsbgD1Iwc5nxk3IerTiKw492XYC4+SK5ccuvuHyNL4egq
y85zNlR6mw+8qtMai+2KyJQ9FCG8UITTxmdQqUtziRZ98Touvr/flCWFLSNIuGEbdBHb6Y0pS04v
6zhtwZKgkVjurvmS9WkhL55sPVRGzD9P08penA6LWx6Re7hi7hW4jLy/pxM4FJdsmMW4/OBpOtpb
js5uTtwWKsMFjjz+m22a5YzhvqEw5yf+C/Ca14Ji0YhJW+CJw8AO57Tbm65zULSVAZMLw8NioNnr
cnozX5QBLykJRmvuhswRZEebcDktyKMBnA3fwAkPyZ4Ul7qhgMBIvWRkNqOZYmL5NM7lu/bibMsV
SrVl8VLfKQdIDyO8CYF5+Jp8MtiBQujCRN4bnumqR2mLXxfeBOXaj3mfbua9JiqC2IseHsR+XPWH
/sDRYc3EdB16pCPspTXyEQR7m1/MK/7ii5EAWxPaQTIMloREvgxoKIvTb7C2frA+M5AqftVbQPQa
5YHpnCDqLvgpcFyGhfFhv7XHiiYZomkKQL7yJ8ME519irdQNMQrf0wsY0uA3po49kL7OMp1TviPY
UhfvIQ5Zao2j/03SyLD8V6svv/1vxmj5RW32cBBvCkZwDvCL/HdC20A6CUsVdv21kbmcuSsJ8+IC
QH/Sv1s/abPm8KA3HpNmdU1wH0WrqGK5527Uv3EQrWiF3RLbTWTRjaCpkFeb4ge6Z/uGupzeGSTp
d+pYY9dhF3AF9I/BDYGsa8QwNjFdKLDoWC7KBWqcZfk7YTHXBbxKS7ZVvcL9m/5Gh5DqiCMD5RUd
98Z1jj002oaf5TJIJx8AXzCTV0630tW2N2F7KKW3vl53/UuUf8QnanjIJglLw5FmyMU4tr8sjexV
EQ9uvaRF2SI1oI08vqrWyn6Qt3EU7oZSfBYB9GeLAJl8D5uTLGYGawJiSNPBaG5a6QtCU1eoEa03
oh2yU7AvNgNLVzPtozNj7XW/idYi3poKlTEUAih2DUjUgUv3ms9EF5QuiUMYCpd+yzTA5Z/4q9xD
t4GEeEFUVn7le9NjcI/hiH/al3vzn3JSTuqr/K84SifzYnvy5duZb5FYIzk9HZqzmi+MOyFLlyJJ
vznlGZ8a3e3iLDoA/4L3MllhBaTOSQJcbDBoXBxPzpUeUIGEBkqGZzirbu2feX9NCCwbplnsopwH
MmwY2QogChOtGymBhILQ5zPXw3cCuIfmBoI7juAi7oNET8qnJxdL8+kJ7uJTyP/pqFcsDyIBjWoP
QxKOH2J5ZlxtJFY4i/TZ0NFBBafREEZEvcDJ7sb4d1k9GBUvyJ3u6DsAq9LpTGxwTlOqkeWXazu4
+JXjodhDwhSeknzNrugQ1NptVPuOcqPQXUauE/0VyJwK32HJUEzrkI+6OqsDC3DiRs7Vdj61+mRL
X80/Nv+42CDM1p2NDl5fhaP70hOc6jxtEja9gb4Gw0rAXu/Y/mnr4T411u5guujvyIU5BJS8nEmo
mxahufjmGxtwbYEr4/NbsU/YvIqP/GHt+tt00M3dtKejy3sDVqknom/FoQzJL0Np5hc0jYJrd+Ez
Ta9IpGUim1dWey5LRO80IAClNzcqSnp8DCdFUTashMYFV6bQve77mEMGpDP7RSXUBilNkzMaVDiA
OhoM4IinbnCmS+QP5KIqa8dJtlizHexGwi6Kv3nXQfYRjh5BeOqSdFViM1Z6bZ1b70YY3CWHDArG
DI4feM6YCiXDQOWokpdamB30xokUXDy0g0FSms8Qlh0HTQNeOupuSrox+RPr60wfQyxeZAJQ7pOn
G6+1ogECDNumAviARL4dDlP3MZtHhRsddwchDDOzbpEw+QYEgJcamTZFDCJNW86XKr37qqF7qG8S
9PoqysUS6bjB1Bhmip8SWUrFWHsCVhfxi1owYwNaVWXo5bq6figSu6jvrEGqRahvHSI+GmgfTZTR
acR73G6zGIMRJbdTy24zJPei/BYYm7TSXkKFFC6kM9BKwimEGIwAD8e7FnsCIAp60VMVbd/FNALJ
yvU9YeWV6BjFM507CjZKLCndCTeDNnoEHBiOMPYeDIdxuykSgJv4t6IEFbDcKuZ5Vp+YyYS91p7K
Fy1ibzUQglp7IX8lkBH4JgRa6WSPpAqzGKSAcKc7AXpT+darj5k0dBw4IWiFEeSmLu0blkafLjnf
vMF4ZcRf4NLWQ8mTjYJFSh4dh4+h+OZSwsiRuHP85j+OKPDlrTBi5vpboHsjWgaHm2iWDH9ow+k9
QBkAYzPPJm4KJBACH+i0ZKvi5mkvOPCeQrlREHmJvDoNkR0xYGIEIKH8RgRE7p6TkDU30tCl3IdZ
2TaumoFhoWUAnzBKCTaK3QAUF6CWJVcL2ZEgzliGs839ahP02j+JrxQ70UrDf5RoQs3y1SMwoM0d
Da8C3jJiYJFg1ztWd6458E7kI0VNfVaC4QoucxjRt8kbB4IcZTv0xhxBEistz2byVTCDSEIdlYuJ
X+yGHV9B/Q3fDdMFHuHA+M3ZRQtZdUdad3JM0EqdHIZaPRtOQTUPE6HKo400QsGg35wRuvm0VXSi
Ab0XByA2Ft8pvAkyYQusgfNjjpNhqIlfs/qFrt1gHkE4E2hacApNtMFU1VJX8blVtjcUWFx0IBZp
g5bY4JMEcNvHpxCyCMoushqSM7YNPhDBJBRY5pzpjp3uEePXQmPJ9qXRcBJPQCFd5gzMKKr4BKN6
gh0txkjLGznTUEwQaaXY22M0Zbz3anMHkOLz7KUp2ya0CIE9SW37IfcYAcV7yHNUs09D+BEYMHDT
E4wZB+FJotq3PpaQGNCjDkrE0hjVmAJBeBgkukDKW3Np8CmBgw2mrwoakeT/WPE3ewSIwAkfkkwS
p9TqS+SlxWAjVbRWnXEX4lbghzxSzLpdqTqO9AQgoqQvmXHg3BtrXjhZx4AmSyIvZ3NTV9JaIliQ
txR9maZb7tw/LX4BFlFJrYQ/cAgYkcJfHTYFMKkg811dFD86VjAcGSQgR86qb3Y6WR1yuMROiJ14
wS0UXpaGQQ6+bctJMGVfYYALv1Sem2vTqtBE8VBrX4PWHDRAfjlFjildQha+ovAP/DYVy0TLFKoI
TUA3wVZih+Or12QmcdB1OMpxch1iWqAm5FaDjBVCVQNKJjlYgESLgO3PAWsOU2oEcHA9Ap0jvfrg
yyYsZW17D7DBTtR4U/UOdA6DkAlLJkC6QRwkWgBWBAxILWwqMwf+yGOpfALTNbGICEBdhQAXhxhc
AhSCbRndwzYGSvtSDemxJH58nLttnn9CQ/I5vfKbKXrRhKolkmDaWLIDJCxATuOLhcMCNMZtIsqK
VllleYIY1aHgRqxmYpUNenuZdPIdWELJ7Sl6mQf4mXGNy5InAfYdvATWhpLl1WJS3QDaDLD3j2kL
rObIt4YvIbTZY4k1nQxSizJdswCwfUR0/JHTZmOPsCVeIGoRNmRDL26Bri8z4a6YWPD7egNNUjj/
LZp2mUrtM0Weyo8SUh2unY33pS6uc8WBSI3PnX8bayF60gRQzxIvHiwg7tQfMExB7aQ3FEBrRZZ3
bc7wCdGpQvqtxpOZV8hSTAAybI41MngHs3yvWgTbA+Is/lXmLc9oweDmEgQ8GjaT/Znr5bvAUCOq
p1sd44/26ytCzlaiiKGU0IE3/G9zkXX6xPQbIaRAD2dSRDEgySDGVYSpBq4zp1oHqD/qg/BsjjH6
liy8GSOmmJiYYez6mGcKVnNYMLiuddz0WJ+4F2oMot1ZtAOCZxj4JeoMgmyagp84Mxulw8Jm0AS3
ekSmRbun7IVyMlhpjP+4uA1GngAWkYDNiSf37+/jtUUUg/8TBFyMuC1jpFkIQIzFNq9zHIfxNInB
JxQugVqS0zsATMGMZJ1Ly3fSrlwknSmZfiTMMtcn3KHhiJVBkmCREiryOg7WQivZYv7Mo5RNdSNu
kpCxCuSTaqfrtiHBDtK/hI4YnayIymKTrwug7GJqaJ4V8bImFlkmYuiHEDnaKtJ0YTu2WR4l7GSC
WZGjDFMFVAV6Cr9tojWi+msV4yWqTjXNnqrCzggifSXUkxVgYANbXi7dB58JSUtrbaJvbhDVbfLI
gjToJjgnUrd0Av3eMBhQmG+yjWL962umokSBbZhAr9OOEOZu5cjaoeFAqqgMhwwPbegfCqP+AdeD
I1MEJtTRzsqdZ5oUWP8ItUAswAJBq5sDVMAEMyXKUwVsZlCrCeKCjQtekESJENWFVfBNRiTal6rn
xF8wpbHwrx14KBX/qqDLjkDqc2yF8Qz4mTgySZEPoRVu8P+1DQSMPRtWObPIkaYnSsIMiXIw8uB0
Z04EhXRkksmuIAhv7KXCcAGed6RuUp2nAS1RgK4ADtoDbdTTjIra+kydrwTdYQ+cVOiIWSREjQkF
6FDVhcfkM8XLFdD/rhwNrS9HhfQYjpF4xNgTCD3BnokiR+iZmcHaV0ozh23Rd9AwMermIrZDduiD
9gqAT2x0kIIEAOtP7Zmku47ejs1WTD5Ab0t7C6EC1I9N2s7HwfgK1EOMtjtASNPvS5hVmnaD5tDQ
FBdIPif/ipFgas5DKkE6xc9EwUp3A8pSArHCSepwGHo0e+kfQWFUn1RaDUEDqEIH0nUppSasKjqj
Jlax5JJhy4iTfYZUTsJj4HNLWpHjG3KllQ73VrsrJnbr7jGVC4tyO6boqgox1qbfydI3BD5y3PKP
JyG2gM6hLsXya+QkUjiMbn2vfwiULJjNwiJWMUJrp10yAitEzkXhz7sWHXQiU5AXlHQMD3tmvXR7
+jeuLjkOIsWimSgHQI2SkoxOea4GErpgnc2IR9HilPaPDbAH9ihjsrC9gMwXqMuYlFlQUcL1S/0M
lmcBMLIxfgR1VNKt13SsvSFttjHPgIQupiN7rIE4hix+0Djk8oCOxX3SzgUbChKexIbsh6RRuKlr
cdZD2cGkqaPDR9xTinBBLJ38GQJ0wlyS9jbF4GzW62E1W5jnKLkITYPDyAziPs/fEdhBHqgxCTdy
xuflIFzGKv97F5fvAL5bPkGcezaavL+KSsAarecgd9eJTUyiPi4AichYhbljOnJhqWGKRXzv3NrQ
3Zz42ss178dXwoJjRYeIMBttUD4avQZXLqHPSDxHP6WUHRM+2OY8VCM8CVAHJCrXmKIC8lPefawy
RcnAqtYRV3O6aaJtBvwe+lRGTdkk5t6I2o2IolDNYTPq1toSe0k0AoZUIq+kGMeCHWCLFmAXR0LD
VRF2qrPZR3tKALzVLyoi0b5HN0AQiK9r7NjBeZK2FmZhHJ161nwNVbelbcS+wjPJK55CZKny0RMI
dm0Y9qLWLG11V4TWRzyOfMFlZoFAxHMumID/3QGEXn3gpJwGsmBtoA9XGB4yiOWdtT0bOxvS1GwF
f2LN9entakOM9//3JcZBFZb/1s/WY3OzmKYSdW3j1G8nvEATJtH4FOjyK/i2lOwvvTmaqG3kOCS1
sOGlN3kxPvPIPwiIIbb2S52GBUSN5lRprUtXzgC2EqvTDgLXRQ6dY4K92GiiG+sLih6LwkckIoh1
OmXZVqurpSKXY9OTSVmQ7GBXDQZvBCBgp/ptQtoUBaHZMhE86kgkMofOHilT3YenOBEYz2cxWpuE
s7/MwFigl0IeEL0uaaKR5CxQiAIPk7Otw1sQiPShp9ODcITVVVBN+o5uHXMWE6WDUmydQtuL6gc4
pQ5yQimac1b/QKVg3RQxNDbI8gHCYxXSb6K+G6uN35snwAqkmOW0ScJbAnpaNCbGglBNZ8AYBNMS
30U37uKMNcDy9w7jJwwkDNnGk5+WK65XL5KrVSAJEx0pOAXEHi0B3q36LPbkbt8H5soWqz6E0fw6
yhh1mAJ2LS3n9sp2UA3ZGuIRzjEf3gZA5y3MRMFXo7REy0T2NT+N+B807Y7Kc1P/1PFvENz7mc4p
ojtUMwU2x0Ji8MPVtQB+UvHwR2xdEt8b8PFwQrfNdJ+Dbl/oR6oGinN70b/6QqXL2biIj1bGvkrZ
mBXPuLur40lYNnKqWAOmvwAqShUairLZiPyiGcKtYGfipqMy4X3AhKRZrCwhbj+QxP6xJb88ZcMP
l+KHCpK6IkXXprMePrllLIcO7H7xZopNawq2LLVN7r87KC4aCIAzNVCE/LBFdRPJFYDTjCs7XThI
x2N6Va3paiL5bmhOaltdeKad/BpXnHd9E1upzxyVBhE8rq2q92uVVHiV9oI2+25NPK3uG1R0zUon
i8qUNiJwwihKl9JUQKHZs1qaaAJQaIPJH0W3DbdmDXPYjKUPeaRvyb+t6ttap33PyiTbElczG95r
ujWhpB5bhP3OhKbfUzX/nPBT4kI7KnSAxEPAMKdqSyRk52hCPUYLZEJIBowTmDGITg2xd4CKkJe/
R2qhYh0cx5wd4zf1pwt9eUDOC8BpUXtPplsol5ybYC9RW5pno2HSJk6P1Ad5SO+G9gRO0REqYNnB
tXJnGVs8wd8ichNYaVn/szAo9jh45/+e5E3aA3w7yrVONz0r0Y4gDaYYPQtHTqdOEIrj/wbcGcT2
NuIg7+TVWUCq9BBXXZp9iOGjrqjISRj60MDQK16p+CUWdDgCToIO+hgnaqsIXksFQDjzy+kRUbZP
5g+f2uDBFJ2qdHydWtZt5EtoeCbtoGOBSBO6qSCWsmuBNrti0BxAMbLjfYv8MqnmzxRbgN/sRKtR
oBdiGOtZpJ+jMrsO8FaMsvpEwOE73xymNgbqUZ/QIDWTbw3uSp6DV1GOgyAaic5J+ExYUQ/dgNIs
3o+1hLOUgOv+5jAU8jvP5G0tjOpUTQx/JNpTljRtRg171iidq16/Vci7a5NxcL8TL27f+odOktYN
yjgBWGyB9IbIqteNzwhso8wktgtalrmNBjj8DhkwzG8iapEKEzeGxGkn2gkT2lsUvmWxbylLQXiw
+YpOD1VX3eWrAe/MXI6nlIiCCnDlOB8km1qOClN0sKFoS76/Et0sahZOHuTXmgZMcMp0Gdf3oNKd
sn4SiXQk9ej89WO24TmkefxXcvXfAsItmCPsCrSPJNeJMc0w5kaWZJ/a4iHqnZosJKU3vQFVaz/Q
+xCvAtGdYmMchZDJnGAPuf6MvezYk6nt+PmDdURQW0P4b364ag2w+9RM2FtZJRht4HAD4bNmcYlh
FQd04WlK2+DCnHjap6h82BkEGGMmvENC55Zo8afYnJIaLxAOZkpNOtREJGCJnRiDzf1HJe0DYaUd
8o/R1LEntR6b50hXxKzhHIMhZ7xesdNqncJKISpNnRxuyQ1bwwM58JAqpESTfjPa4FwlDt3XqwD4
+BBCmOO/tAXkAWzqUT6SDqJdfNoVAuzCu6wUn5Fp7aahe20rMmkpicWS1QwdEypme7ES7MpkG0sp
Ibc87A3dB1tWTu1A1zvJp0NZkacBiFLwHNlEclrfW7YJzku9DYeg4sRCO1l4xWkpE0/GzAev5tm3
OP/Cv5r81vORJxo1nmI6MCXnip6eP1ipfG5p8/aPgMSaAhLUlNqbqT77IYnyCYjozOddHjpnrRic
AKgYd/mA64tCDB1Nmr85VHhaRiwxjjTWIseeoB+jc2gWJabNlvEIULydpIFepO2uardCLrf4Mni2
BzM/zFJz6rQn+NacbA4iiOkchfmjiIAHNq8DTVTBDKUM75nACT83IKBMiL/yY7Hj1AYBvY2HzYF/
izhIdYQLOn+AY6QR+FJqw6vE2TUtNiPbOiNlm7whzibMO2xqf5EQFBPiY5BkZT96upoOJ2cDlQgM
vCTDr1z3N7/JqfR+RDaq+D3kzELecXrl1Sx5l2PkULjtJTM6V/4sL1MAdKGcMUvAKxonPQQSmoOU
nXbBrBdVYx0iOkolvSFtTblmBM00PecYHZWjpns0dYkexiB+H9qvv3CFYRa+WFbvmM/Ti9odipQJ
d3hU2TnMclsLsTZvSyPBIf+aCFcH5SQrqttF6rGLdqMCDNr6GUrCfsYz8XsyzfOM5Dv6HnS4BYEI
YFLBW9UaGAsYAxQyqYJFfVHl6b1Q5aOq55864YdzOHoA0hAtEwP2nSA+slFfCiabbnAM7DCYk28E
LTiaWMh8GCYz1zozY1AI9ntqSHSpkItwom4rBawDY3ZLBjPX4SV6H5OM1/uvHKMF0AX6sfbtlclI
ZUanqCdiXISiy3m0+CJSrAMwAyAZkf/5hxKA9pWxuBPJHDoHG9+igHS3O6VhhsW9OOmEeZYEz3BA
rJlwVNFTs66dT8esNUi7SLecO/exTmJOCtY8pxHPekS/xeAD+MRXhEq5VmvjAE++Gh80vy3eUC3H
3CoT5cdhrCtPDSUaj7IBy7hklJ5oj7EjsEqQZ43tPDZA1u5m/VZEN925hQzvlC/a7h+cVugQ+kQI
tw4Mc5Lw4u5a5kL64OzYmXUkhQHBukZPeQWjLmzwcUMR0CnJxIkzGdAAgjfomNFJnMcFWlUeUo9u
gHRVM5QBavvO8Ea8jg2T0k5N9opEPcQNsOASCa9nFuAMjDKE8zUt3bqEuLZlLKMyNy9L/mgT86XA
05ovE33+yE0Qnec0zwTerEIqL26IZtI8wS4PCEa3m5wRcLkUFQkNKfGizfNO6hoSzhygZeS9s945
myjuhM35s+DrmlHiBorAMvScm9KrbGf7VrSXRvXQ+ebGt5vtwJk+Hvt1SaRcCOQlRX9If7ehpnZ0
XmYcnTxmFu9qS0QHZHdAqxZ+Kq5pueb3hiT+wI1qDAZxqGOu1vDEuyx2y84G1a0ux5jC6i+eoiOa
MNy1tLkaOs+zKm9j+s6DSplCp4VOrhyZW4m2IriYqTDQpOGnCGfPkpjdlNiDszk8SzU6B9YJ0Xds
22SloSmtMvgTMy52Mbgz2D84OrsZ3fSCruBE7WZyqEgtDLiFtRSLjCFnrwIp2Enac4j6FzaTUT75
5Y/YMEsOxX1p/yZUb92rLxcrgKkvf4sChZ24fiZdepVS3SrvNSECDK8Y4cTZl4Mche01sjdl42/7
+F8cO0B+ASohxLTT95CPJqhooY/tMRvEqZ/djiRirgIayhgmQolz7Uw6Bu8idDetetDkZ1LEC8yv
OJT+JUwqg9Wkd6ViO/eXpoiOILKXUfdddO2W+mQt/aHnl5pgOE1fDmYWG0AC5xrRfhPPuc+1i3zr
bNnpqzLau64Cs4zXu7XxpdAtiEloim1m/2F/sdGlRKklIPp0TbHg0YbswIuQrxBRcMEgnorqtZR/
pslyBa1EAGVV4q4i4IUc6PYCrDkA4I5Nxe0Bsvq+fRJZ3zhzaY1exOcS13ZSwYywmBlq5IUR+2rA
8X7uwOvgZnRuUVFeUowhYFaC4Vu0dmr7wnIkuqUispGzdQdwHjMcGzZboh/467BfE8O9mClcOZoW
GsYtXi4ir0QsX6kQ40uwW4LLYX7IAhFPKaga40acHHP6MpSLHU7PkJgcsUMYOT4EifNy484qOrry
OZECJzPnGtl0Wwc5TnQNTcCmHbhjAswFQ0HQYsC4me2evCNPEAiqnJkun16Gvcjq2eLgmUVXmo8d
whKFBtAwcWBoA0FFclp4VphQeVRjREHMtly1MfZZMZxUzgLDTNSSEnqFJH2avJjissty4EJPE758
RttffUQmS9vten3a1MwMpFJ6tI6+COJOhCN1TX7RcYDRS4gatAOCVUyOgHrVfXXBskoRIW6KZY5r
1mGSyBa9ldx10QtN5UvU7BQWXVGUFvWv37uyM2+4G2WUndI+dycfucREQowJv0i5iK8wtSicOVEJ
9LACRB/YcufU64AJLFNzQ4KkzikLfUryd5R/irvWyukmTWpePcgAT9U5l9OnxelkCFnzpTX17mD9
QM0oE428GkQpP3zyaA5InaIhx/MjVjCWIEe5clFNLKuBzXShtj3a8KQwNKp+VrkYkC7FL9JHIO/x
4CMQas2ZghF7broFSLqwkp/J8hzGAuJx04Mt3v7Q4fx+YzbAJsb7PDFHRSpSBITAVWwI97T+ofvF
w1QytJRJq+9F6PpnPaK/Y8LEOkkSVEs13qoIm9Cs6RSiPdkFJagrNEnNzzypXoGQF7gldUjcjq4e
dKseuB4yAW/snuTCE8Tg3xupuhH+LGFElESyA5co0CIGwlO88xkIG615q23lLNG3nVBIjeZJ5LiX
TKbN9L3ELi/xmf3s2vFd45gsrvJN5bgZWoGr+ea6VMnvZTpoBzxCEbkjoRcQJSxWlNFSd9SQvGCL
xkoOvEp0g8Kt5mReQl8qqZGaM6vm1F4Z0pep4dGDDy0XnwF20qonlF3fkgK2rYOt+DhW8AwBuFEI
MX3U3bZDlqPzlHa4tCAGcHwRL2nEc9fjstSHnchJ56cl7O3fdFSMHrli/Jdgk4z2khwRbGmrQcPU
YNlIjxi0EDUi8VjwpirOQWesoeCXJWoag1B8jn1a6sgE2GzZzziojVrp9fnJrAEXSPI+qZWdYD4T
5+IaYRMzNEVSSM8wpJimg1PfIm0/RRHbpLymNEloLjQVKoH2kcDSEu0cm5MCclDmL8R0UUOJV2dW
rFe7rRDJ1Rx4X/Ww+Yna+NUf8psEWAcIYDowvUNqYqhLlsC5z9YJAXKWNrEKk6jKs94G9Vp8dJhk
LmqXwwyNPcLaWuukrVqkBICcmkOMRSqUjujJyAU2iaggY2b7SvgtCgsFQeE0VH+fTlTYmtNvg9lZ
WWostiEZp4u6tYCY8MDbtMwVmE6ZFNIkb2lG4N7JrrL/GNE/hSLoUSfPTzlyP4ZTV8CjLcydzRXI
9c9JZ8lGv5TqLQDy4p2WazjvdEYCQp+kKyl2Q/nSJ6wIVNKKTSkWyQdNKg8AkxMY6Hz8cCe4wcNU
7YC+e4ay4wnhWN5rz16k0l3GF/EVmBTy/lCHL1RQY3rUc2z5TGbzFMmFZ7ACIlPL2R7tCsGZ1KN8
I7pCkmBfTCzSOlGjs1xli54FKg+uhfUvMn/FyqhUw0qUBLZVbyYn28g+UHNALQrrCPrIaqjhNQYs
JL8mN2RSKMCRqB8j5w1OQME8KiObhifd/BESo8AgIlLOt1Fcu8wrfyqcsxGrB9qInVhFxKei+8rO
JKmIUH22fbs5j+puSNONKtM3tviGI2fX6EUxKUwHqD4UHVrFoMJ4zxD4pOonZl1skJN2AWaMI39m
UH5speNYlfwGG6E7idCvOfRSHyRmb/20+VYmkqQTuQjZTirQtyLOoNGNEJCykJm8QQ8Lw6Zkvpt0
+qSqXustt4NwJkrXAta6su2d64AYM/cHvPLIKiH/K55k18wkT6zYhv9gxndtZftQcezuAXcNIR16
6s56fLCncD/FQbOOmi+bjgAT0bQnD8dQ1wLM3XLJ6xJhDuasNimh9IWyW+Qzuh8QaDzX9fvYRcsP
O5VcMzMAaW11E8gEZ0vf9LclOhAhFKqFTyB60IBvmvigYzjSgsiDS4uA5q6Q9zUTWrMLMu2i8RNI
3MkmqtbyryEjai/EP0weTOct5oWnYwfWBIM1icHixqsq/NtcuiCe8ePwQ0+CozJNW555HTjUbPV4
3Hl/tGBPSDrnSZLahq3Ay2rUBT7Fd4HKMlE/xYtEKpEsbFW4EOOGF7vjEiPoCeHm1DVMAQ4idKdY
uyRKhCBVDj3aRL0JPZsOUBMyFXZob4m7o7OEJbq2ToPPKsQNVJIVDexS3FmprXZM7CIbEarCvEEx
wXF2RGnLBNOyQUbNWbKFM/Efd1PGNBYwDKO/QlgQDeXm0RExkNN8z6j4nIj4w5j3hIgRN4axWPm2
WwTDo5OA11vHFjof54hqSCiFqTYB1AbhtUOowqYbceNL3fp7/HkOxElOPBwTyTRkZ84ahKos5vS0
Y1a30pOJWRq9qeIsFZdpFLB6fKJTNMI5LJk7VJReDmBbkcYefHMsRfPDzANvrDqdUpazFly7NOco
c4xFK8kfYgsyGO84zBgrE5OK9FvLAjkx/syd4pqOZ9Hb9aH0RbS/C4ZDFTtlrvMqhfSh65UJ1D+r
YKkEnCnE2RBf/8QkqmIiQvSWElQeS82q+Q9J57EbOZZE0S8iQG+2UnonZcqWNoRMi949en79nNAA
jZlaVKVS5DMRN66Rz27kyLtTHF0m9JGYs8GpkkMIsM2F7xAL81XN6HQxqYXIM82XkfB1evQKj+T6
l3SMfHYOhf07BZA/yACbHRfncQTdeF5Ln2+CygvY2fsAJ/V80NFPGrD8vWCXN5i5+h7SZsh+oFe6
vraHWppuI8Lkvnm1CCTRlg+pqKSDbvEYYwjRDeE6APES5z9lO2A1HxpjwiWKDkl7TqzL0GgnGZ0K
W84hizw8mjhQCRvJTpMdNV1DcIdG5oN+dhh7pt1DGmHN1K5tL7jnV9DJU2V+e8sg1id4Iti/LY4R
gzjlOIR1ytrAcsO82OAjAv/NOeYyaIkolrpUKkdItfx4CQAUzo6wHEFWNhKlmtB52f6yFrbawEDD
onknMHWTwjkEsbSsDlpQjf6b+tE9utnBwxSLISN4+GOqHHyr1jgvRpRjUjR6H12abur5LzQAqg9W
yzNTxK2Piz9UuZZBKH5XhrYHtJ5vQ/WCFrebDgPNSLK1cBIJ+j2BBv3ylfSPZrGfMUrS9qBevnOA
C+C5J/5qpo4NbPwEZOBWpRh+kAxGhMsLDnF5hEj8sRk25JHSQtqM8ArynVEIPOao3LvHWccn/xSh
650vlPoEV7XteX6GuEEDDj5BGdJGLwqj9JlXcQTwcaZdUwrdqlFcyw+Au6l6LeVaCJ+YOfIhA0YZ
SCKavcjf522E+pQFP68hMzgNQrBzrT2ISUX9b8hRnx7cDgePcxedDGfH/6pxS2fJHC+yD70vlNPQ
vRhUBKvAefAIrukvBXW2vcW+wGGBtXSu1lth4xt4pGEI9Y2C4d5vCvekPEIBjvyC+j5F0cnIc8K2
JIXl4RChF2od1/DovXQzpoSWdw7adm+fPM7XBbQ8gsehMWlJYGszodbqVZ8wJ1DbJNhk1ZHYk/vI
H5/kaFBIPbgSBCrjmA0hd3nqlkHNCiOHdu2PVJy0dH3TueBONyNMkGQIJpGuznKVaIzOumoo6XsH
gmRyds3XLLskbGkT94KYBDdNCrmsP1npdcxLKEvlOfCL9fRmEZVg6XjVXlQxyvxOiKK0us2o3Rtc
P81S7GSRp76HYXCzL6Zne/iwStjasfe5uMmlZdyuSD62wRDYsUYVb8T52qNilsDyWWUbvSz/1R4H
BjP3xAmOWkwfi/N+nOS7nD8yVXu0hb1nYtjSPWV83ExaUEIl6pfRNsfLviCNupi5cmoHO8UUhh21
UkTV7HbuboDVg+5IzLahhwjVwEEgNDb2e9YTosgpmCGNl+MiY77IeSmG/SreDRUzY1rlBX8rm06i
1Qln4HN8i+mrANIWVz5vmn8o/nZYxnUE8QUMuuP0lhC0NQFAOXAoR7xDJDYpKnCdtSTnY8B68DVn
4pZpkLMYq0oWl3OmNDVBMYDEdEggLrJYA05u5j2mlrYZgGgZDD7U5htpmgwcmMQxvDKNAskPXGw2
gXCXfPNbnFtt1ME2h69Qndv8i2+UYzomp0sQ56fAmLYhSmNAF1kzQpAZKuXfnTxvPoZ9tTGz6cdr
/UNtJLg+Ty9WoK8tHkLbuweIYlDBNfeLInjXdLdF1+51dfN4NsKAjngvWtWclPDRU+Z95k82H3Jk
NaQOA1ZQvw3Mp0f8SgNCESaHZY/+0X9yMFCFJCIJ2XYCAoE6wefzWuzP8urw93E4C+Z2Ty6Lfi/z
7Kh5LySuy7zVcGQh9OLQbuDLJFZ4WfY7+uk2YRKTYwj5KmdyxebxDeS8IAOQqdoQFIZ5gY1aPaut
ByjwI9AUk2qbZGiJQjbaa0AYvBaxT+ZXoBiPeJ7x0yPEcAkpPPpbiHyDYdoCmIAZtRXV20jH0Qqx
DUi34fqcdjgUxg7MrPrQzPohZK/ljvmdwD1hKCAv37Pc98BJn8wSsjG/1h/vy/+Rr0ezpurXGKhA
UeQEbUpc1wwLz/6BC6zNxjfcxbjv0NkyLxKL7ByOtfCpfOJZreFDaG4klSof4hnLqgJRSbjnHTxv
bD6oBQ0bsyds4uj8iZlwGdRMV4389vkrtwSSgfo0jV8FalLHwdyoKo/hgIMByj74U+QP2PzWDtsI
RELPqBK5IksGMtWk/aUyCpveFe/jKb/pWrMpIQKlTnJkZjvMN6iam5Sr3VLqGMbqmEAuaDy0FyWd
RvgJlKNBxVlcEGqqSeJC0J6mMLe4/BZuaQZWzfhmzV/YiEYljkrgbEKs85jyjH/Oduam6kkuH99k
ZDpADjE07Jv0Rz/ITi1fs1xuirkWlzoc/RTJ54PDxFBAJjdnWgj8PZK21WKSFNkrK31qI1jBZAoB
hdea8Vsw4HfKegM54lSTbtBH44rNIrxpTt48G5/+nn9goXqEEd0Hzwxf+waUCOG9vth4bFYYaLgP
hBDd1xA4KNndCYsGR/kvOj1rg5Fa05xa+KsErqhg/pbAJs0gbErDBqNoMNExFuGc4joCjM1w8YT4
wsfEgL569l/nsNj50bIHPvvW2+rZ5NAW09YK5EWqd/c5akPkXr+qexl7/wKz4c4r3iwk/lZLIN0y
743aY5W+SLyfR8kzzOkmwiII4R+0MCGr0ssJE10ekc2RO44M0arpHf9IwcIN/UyPIUnzb47W/ycD
/BAzf19j9AmPXEqhBEUUZPQHR+J9sdIwcwVDxYMjsfWVtg8RzyiYS1R6FU5qYZ1wz+By5wVbmkZ6
71BOnuoiF5EJhVDO1ZoCk9SOfsleF4ATJ8AnDTeGxOXPoImR6axzZDrMaQbK/4T9XGH5ZyZqr7kM
WOdzYEFYGJD9zofGMHdO6EMb+rb+2A7HBdX0QRhZS8C1mlUuhvjxR+EHWyG4Dhh/dgvThqz+TeBy
a/alL9EEDv/J7eeyOOvOBoMx1jrWDoDKYxE9t+xQK4UKOBzMsd0Y0Cb66SCRXBYNlyHsmIRgDg2A
SwQqmvHeQ4Rlhsy7o3QilDjhNG35NP7LwmnXWursDcuuT+CsmCYZi8gyyXoukui9K/5rFrU2m2U/
W0DPjtm9UGXRSeJ9jl7eEwCea0/PoWaNtKPca1RnQquJKNFjweq9/t7D82QRLOSGJEVepM6Dsr9Z
j3mDK28AMiWTogCDYR4ydzMo7n829++fNaVWnBZWmwJY8nq8muC09MmxYmQnC9TL9VPiQ383auc6
jd5ro83XKSSbLv+UBa0RMYH+h089S1fNUWfMGAcN9W6OXusGqhqnbyks/vsuaLejXL+sjcAiUX5C
IIxP9VjcDO8iA4HuN+XsEhpL0SIhBg4i+Mab+Oe/LAX7X2LWO/5qMk8M/vG2sKAX+RDFIYEBtvwV
X1wYSeLC+k5XIaHQbf896E/ha1dsFfrAhnMC34Cp8Mkgw9Cb0jxj6hrTAukZsmOSX6d9mSKC5Lwb
K301ZfV6HPbhM1bScMyi298QL3zk0CZxFu6511xmSzz0qoMXxGflQSiYPTSl3nEeu1+/NPLN6Id8
SqBtbKNnAEYKy+TP34CV62Dqn3lkM3To3CrWdYa3g548OoBunf/DsGfo8kd54gz6Z5dsHR68sfiM
G2GGUoUHNNVct0VLtkPvurvOH1Zx8570lxT6S2tFDyYsfOp7C6+ahsiNgepExWSuVAxyg3Vffi6e
z9r34cQCbW5Z8+fmL+cC8Q6GtnHyYIzQn8pj7OJjwjuCNy3zjIKqld50uUQIC1z6317/z5/eXGWu
o/Ys0WNGj0mL7d2VyDct4lZ2Jq8DXqk1/VZ2tVYdThvzlXYM40X8fnr9hY3dQpqH4GkuCvNTglqq
/KnF8cNsr6YTEnXxZuav2fCUs/8VdYEUTMKVIWrwX2+axK3rvLYHAyTPqLBRcPozszjRjxiA3A48
IG9lhM4XF5TOcDGQiwoPVTsWFogkjtJSSs5T0Bxm2Kw+rMiC0oda2uBC1cLsDOeuZjaBzs0De/LV
VYYjuY2P+3zjCKBl8uBUsBRWQZh9gC1LoJxVEJrOKF+OZ6NguAwSan7PS3O0EpPEtKdqqfAYpQ4o
cf8gtAktdXfyzOmsEIkKA6uFUTvcLJ76hGIjbDGohssE5GmCgjD3CjBxEg1NY75RIMmvMN4KDE9o
hjmYFUFolKhB/VNL5AzUJ+fBbbBQjX8ar0IpAi8UFs78n8wlbDrSBQwzC6YVPt3nRl8ghRVro/wh
ARmUncKrUV+5OV+l/nWCbN9AEdEqHX4fUhRA6HqAS8VVOlJj2m6CpYQb/SOq4XtJfut0+mNRZsNr
AkikxuxmlkcdLyGgp0QD2Sg+jQFbgpAMpGZcy7uMm+YhWpB61yl3jWcNHMBkX2Z4TU5dg5cMMsfF
3esVXgWWWe+dKXnq/PoR1Jn7SHjbEvDkgkmYHaVLBnHYSKnj5Dazonhb9ZiK0FF1bgnjcLmvpomI
FpzX+r78HVxaxMB/CkBCvHqEVeUP6jT1hEticGWWm54SJ59xPQkRO+oPAf0Peg0pIE0D4U3S05Wb
x2Isj7WVHJn64SBpBs+QSw+Jhj3rEm18otkEY3Mj4n66MLuqNKWMkuN+RPM3oMlr8flXGoHjXvAK
s+U64oKna5gBqb57kclQMqa3sjV+db+CFjp9a3Owz+KBaGSNeBzHOAJ7f2H/TgAESFNjjXCs+caF
BlGd+bWNZIbsQSrXQjTbLLkcC51lOvS1xmU8UHM5p8H1Kei5fdC0yEQ7KTr8FWgly+Er7SBGdtUm
89IHcb7uvekUi/MP6dMOhgQlQLtzjcbwKLf3wqOueodUhvBTmDMwS+jchXMWN+Y5etdRbOlUDAR8
QcZzcIUvy//i4RIU/cpGTwnTRq/Nlc6McEyNfTHmFwUE0kg4eRIIrapyGZmMuNnIqYei3IwuUm1x
gPQD8SQMk1gQI1iYojbwqc8sA/Zj8IZCHt9yhtTG6Y9rhSh7WdqLHYnutDy2GWimjqQtAo1q2gQX
kQqzMZLfnhe/Wtcmzj7V0Nt3A31rQ7s9DdY2mZufwjef+lrfeQVeGqjfUTWhVhx2jd1vLBwpW76k
hFUZOYyjYrxUmpirQmgIBTKYbFSZzy5BWLIvYwg+Wpezdl4meMVsca9XUqrH9ZMf40LDmTjVj63O
KdPoq5DjiJhfz10O7XBEh6rI2yvT9Du39T1S+DAerjNJhLNjQIdKvZ1XWq8DdfFovpT9uC+gFBt0
DQ69LllmTIcHnDBnF8UyNhIgC6haZmD5Gr6wPj3Uq856CiO8vig/lhFwAdnfdI3WjuZcB81eNVjV
cuBKTKLQpKTsG3GQMXB548SY+nrfY1kq4YoDOmXPg4JjBPBgu+zWJriFyACQi8yOyPwebwqL8sSH
SIt4ldDcMcMY2hxzbE1xjkGbUMXx2YYZ4tRPc2h/cOZz1w30pDKrr/0F+MHF+Mo9UFLjqVpfxxTE
pv1iLoRmgbiYhMgCUeNQYrWoBtIZ89YRsyoGpkj4x09wVtcKSJPP0PjhIcwohMSSOt+SzGAjMxfd
UMoYSMIHyeWUAilWFwPzRf4kQl47vGicCga4YyNhPTHffTPV/EoHB1MVkcC42SujfF5iinXFWG9m
V4d9c0XMKkWcmWC/lN0JppKn78JbipAv1CGVWOX9xbXEI2q26hKAagKIaj4oW95vhPUxc/f4DxWM
1RqHNgkMbai8JOo2o1NduhH68n9hcxA8oMOmw/Ee8hiFiXGXD9iQ6nj/v7YQaPEdGebT1vTSdW5/
eryjtnuxUoTWwdYH8ykBZAJMzYWB1YTqyWzvNO2LeAhY7fPwJvzUpcdN9zgBOvhKP+a1iSqN71CE
GvS54OjE1auOsBK9aAgm306bWIys4MnxVF2avaynu2xOU3aduDPtAGJviPuw0ESFpsH0qVzJavkT
U6FBkGTagreso0Fx/JJjtNnYCjJU7q4KzwJyBDN7GYwPBaOQ5Lv7BRqw0ULXZDRpuoTXMnho5qtl
vswIPOeJOVI3fJJKgc/0fwpznWT4CMNyF9CoO/aLqNaC6MGF59jYVI0OqqSgISO7UClVSAQne0+c
+4nOVgZAIktimzB6lbeywI0zgd9U5pPXihbVmiCptJJ0cHZ4ZDTmFNsRpYYm5U15BSY0Gsb9PIrA
JyiAxqrhKuyOfIVYL+9G/0XNVxLUPXO8g0FVZNUqRyvbnqHn4oj4DQi4kidHvvHBjL/RA66cCF9F
PkyoeS1mqB723GZwC31/bX4jjz9MGqw0UNA/IqWbvFvC6eHX/CPzI+e1qnlnRXjKsuOBVnkecLoM
eCcIedPPagRiBl9LHVQHuBJST8zWS33WpdxFqowpvsuVPu10tlJdt9j+ExpB4ZwH2x5QXxPmh/oq
lHettXQ1QIyf3YURXLqTWCIhHJVhTRep75h5c4OVWAgQFJLjt5z8LqLPo7l1unWx4KzxHDfbxlsb
dEfzANavdpGd7XGYMEIpbXkl+byPEfq30/DThebJhlmvLcmp1oNTyFyxMlyc1c4Z79Gly53a/pZj
ukklEbdPSVGcdDi7BD5KIRw2yZeFXrBnCCiaKJ0Js8XATrQ7DgNp34ZSTSZkGRjccow7RjjE43gO
Gutkurzmwl5lEuR4bEcfUCk9isRB8/2vrlHco8hMFPScIti5jQtuTiXPGS6pxuLvQQPPHAkGmw9Q
q+coSBYMbxyU5mDBlS8rsh+mW1iQzxjUexdaCXuucpZ/8eKtu7rcZfrwNnJXxDVU3TTAM9I40mOu
uZtK/UsW4chZzl631FcP71f9N4NSACpbew2EnDM0RDlFGAn4YFv0m55jtgip241purQTaJCDlxOb
XChUFWDp3obd1+rarmOyPuiofD33oy746fF1nK4BMrQirc8oPlQEtJz/+AkZQ5RUfdVtrHTELGYh
RZ7H7PbrekBtSxmUg1dU+k+D8RWpGUGJsWhenFn8NHRXH46GnKsDcguP1FlE+qJJ6DSiRvB9syz7
IfUAkoZnwV/d3D02LuGUmHoNYbo2U/4acjnSc9jR/L6CqYkSMRs2RkJ2L8ytCkVUTfqcJT5HUKZM
APIWG6sMVu4AVdDub0I2lTs/wpGSQMq5HO5HKzxOZYnIzmUCRusA8CLvMOQMl6nt0M0QpMB3dLRD
A2W69RD0aAGNfa+s38hXqzlMdr6TkbuhSBcFm2QsgKtAgSS48tRKKXXu+fEi5Y7RX1XTf0IviJki
VtawcjjWJoVT83BkSg8Q2TZ7/GVKe2OAcZIx4zRHwQNTVO2gjXAymH4q+M8THNClZ5SeoYXIN571
XHjALxXqNqo2fWQHJNjzLPg5FDcvMh89iowpfcLMYq2XzROsKzgJnEhcMVKGyKquyWCokmY1zGfD
KDcOQBA/XsZeUltiW46V52rW7hsVv9TYRzqSh0t+RoIXf2S3K/miPVXyTPsqpFO4jPuhf8SFkHgi
NC4Q1pA8GKXa9jke8SHcuzlL1/P0FmKTw7ODVJq65cdk0reA1UGtuE9hFiw97AffPA0qug6UzqNu
bMwRUhfGNjnLRcdXxfc7c6Ua535E2JTWHcHfDPnBrukjESPh2kvAii8hQyAuo4NBuqBAhPEM2dmE
r4jmchsrDyckneE+MSph9WjjIW3EGzSPwEiYQ5s9ZNBxOJmYtngZzk/wZ8uM1CCPna+08V9ljZs0
Zc75MffQVfqLQiEAroGyF/pmDxYYTRfBcWg7y7b+HnxokXGufWb+uJddE8FYGbBBrvz+JfDMTRBj
uN2fk8F9mCFUhiWRG84GGunFJEBZb94XGAvUJFQfKk53Wl3tMti6ICDJJkjeCr3fVQDRLVSIhALU
gd+WBLa4pLUaHqOcfRza0AVMqzjqWJHSe+j9I2a86ZFjbezeTRILo+ZeVkiQfU/9imzk00RdXMTm
LtRQFyXJcxi0O9hHB7tHZ4eheNkRHGCZGws9meVBq8gZVUXw3RlRYpRUOEizRUyplWyw9Bt6jlRf
TFi7ojoHeCQJwXmO4JOybadfM3rB/EWZ26LFCrOuGJZgLMajllaKq7tz870FP9iRcIblP1khMQhE
zUlf2fuhcwA/LEg37ilvTl7+zfmJNlJ+hrAcWN5pfzESZ4erhwpN6bApFJ6H8bGD41azH6SETZhd
+/m0l5IxdBx0lZ556sz6HA3NU5533GQlWCe+lEa6elz0a9MTSlldbTYRXOh4+Iiy59yYvt0KRgpe
zuoNbCmCQarn1hMxVSyyoc1fGvZgCSfAwm0WTgQGohn+lYBH9CtuYT4uql8rZbyEJZpAZNsQ5BEh
+bG90pplN4/XSFhlHAyO9V4tLrw77zpjF4thArMv4JpTm956wtYMjA0wZRXEcJisdWETNOb+s8vH
kJjTmUm87Z0Hi8XGummAyq1lxJTPWPVkDpjt8CxncgEm2utfkOSQX/3+BGH7Xk8IUUPAN4y9GItR
oS/m8IK05MKva0MNqutm16YvVhe/Ny7URSZU5nWy8chPooPNCaKAcDUYjZUTPAJJQ3YCiabbAZ7h
tl0a5wMOHe57cV88yrYUqNXthn+pjW8VTxZdq4V3iQ5iT7ellmGbufqlBxcxDB3K4QYHNSutt4X7
hS74jrYvpnGA/YB0Lp10uOAAXweULP8/bN2axQ74hMcMDTelcUivntirEiOaFijWw2SAIxdxd3UT
hacfwZtrQJpiTEjkJKvhySyd+Kf6mJ1PePwkRxX2xxzimFxu1J86B1zdBJs6/LGM7Vijc2Jyqrsv
pX4NfWeP0uFZn4ctXXdRVsxq3kHIA0DrLPAeAPjQ4p5N3N3aUH9bIpcKloDG5m30bcKO/ZXEadvK
X3uVfYwdBiSwIcdziFr9Lh2eeh/2tXODVqG3crfKdSebIslw6vjJyAGxEHvIGcmo6f8dYLpAsMMZ
Uhv+ZfYnIxB5kGH6qhbCTWnryYIzSti3HXpBbENDpMK+arYwbKh8sfagtpzYIjJk0nErkeUl0D8s
KvxyNNiH8EysN5hHcAleQxoA3aueKb2FimNEA+kcu1gF+xqPczDriGFn0WykCKgXeDs03w2OS7lO
bDbX+ahjoMpANyGH1i1xpKxuo52s5tYQvxEaIidotirCu9IHd0pbF6sb6yy1b8MK9rAZsflkfroo
Qkq4oFKWYh0k1RoOD0Kr/dG8abcgyYzTai2M0AIgtW53QWjujUUjIoPaIFxujm3vGk97k6swg9Ek
7XlODJEaj6ECbYvx5GNiXAerMZ/uTQNqcP5FGcmC/8P4jY+ld3eiZ036HBlR9JqTDygiTS49XnhA
jQmuXXXFytGYILGuC85ZB/sClRDZ0J766jubgePlgPS66b5viwsnPbS3GFWiFM/yHUkLPylqJzlH
FDaaNDNtO9BCawwBqfsBwaTBDSAt/R2+Bf4gHZhOZtAgQB2VI7hySDfgzSGi0jk/9RKqASCoxR3R
6MSK5fQHGh7GrxPfnbeNp99vPJDcwc9NLAiI7nRPECCSMyKBIIe3mnNwmbLl8JYCl74sMj4iC2sb
+G+yzTwFiWa6aBhwVhFJlTK7aT5tX79E7sdcjke5h8vZQ90sYhUGpzPhF8W2lmPGJC+i/OhoTTml
UoSdRjKtKQdBrmnwpNxoXywPqTogidwIA1F4rIgGhrAwUkLElQKC+0ymDwMVvaLbQIO7Zf7lTAwm
L9DrA+JbAw8+JkV4lhPN7e+od2RW16nuiBsDtLGmHV9xJDHnN3N6jsL+yXbIreiKR68LjpjUhW+j
GKkAOKQWBFufraGIVAOqeZFLucmIKiUUFFfJls6Yud4zoHsDg09syGS6H+lH7lnZR6jvKiu9U563
aV2HyJHpno9Za2Z4LUL7zo8Jg4kxOuAfRpChMzjAQRuQJAC70vFPgIhcm91I7zC6N377lAvNrX9N
uIT6QmiEv5XBUgrKZeSKOhXzeACqHvegPARt8rR7EabXKPOohhZK53Dnjhfpf1EKVASxZ88mrOmO
D5m7t6454Y0+4qk2vYqlmwJnCSDYhOrbSm5kjHmQ1lv41QUJL/jSBbcxfCVHbpWyUYSwaYzauZxI
zZPWkSljyMSgIl8vxxYjYI451J50NZsFcCap8neb37k0g4tocizGx3L0t3p1I/yQy83ey7aIcv3I
V8zBz2PEUCOeBiZXjKoYGtEDuuHNybm4ZhxA9K3BSOnOLM0nI4s2fVHhVhhfhAruQ0ujOUR4wPtr
n+W+NwI0rPW4mdzhXMZqWxraSwuuPJKEZMYQ4q6yYnWN0SkatGEg+p2fK6eKlMrhNB1MxrIQna5S
5aAFkpXNZb6ds4l097esJuNcIq5J7AjrmzbZT9lCViIUXB/WQzSrFzHMGX3YdvxL3SErG0IUOsd4
yZ8d8LjRcTGGT3H3RfMPGGtgEEfvHykmDW08E/KXXXNlnQiS0IPubFmzf9fH+kqZ4NWosOEaS2cI
B3VR7kbhai5vfsl4ksOH1CWmVYrHEboO0f7IEs6KL/Z32m6DZdrg+oQOJkLG3YLpyP0sp7PQ7JMp
l9APSK9sOBig5CVRsi1QQ7LqZPslQm37xHYUZaBgeED79w5TkLr+HfSPJnXOuVFTZf+DYC6ohkKp
SYFAlzLeWzSP6fgZQu2Gvxvh0NJ9WS2Wa7+u6L+g7JTCA8QXpYBxKjaPGdkOqGnQIPTg/w5orUrY
XMueUGuQx2RgwuEVzwNoiq7ih6V+MzW4ByhypR9y9PyJfRUbBqJgakZ6FcE9fZ5IjmyPOPZiNNdN
Gayt6F1pT6monCjq87jYdsRz+E/d8qalp9Q66UlIiUAVyGwJz49VKSqhxTgbmEWQL6yhtPYr9vO2
L8qfXo/wLlmgllp+/T3nTBRj773HnJDanW3p3zUh+7Irx5UWEpPhwdwZlXbxZpHnYXGEWdXIpZlk
j3BDH1uCiFVlcw2bKLFsRHkDU5WYM6zBJpTaoLt5/rCOEtwj4PzaDOQa7ylntGksqPs4JmAfPo+J
i/3VAn3y3IJbtv4jGpEVNQSOF7fZ0P/ZpDOFOFolnC+yspjby1/04etAXeH/ccXz6U7zFE8jfBw8
RjnckO78Twb6RmPdicWmF+47wqNDMn25pqKWKSkvZ6D68ylOzUFjZPpqzahaGbVnjHpdXKR4ZxbN
iK+Ma0RDHU6yOgBhAvTOTrqZUJSk/KLacrR7GOPAlQWHxkxMskNAbqPv4TWvu2R8DeBylQXG3W+w
QVE7pfgVMK5CJOHu3R43eqi4IDpCaldZyurXk3952xMEh+8ZIP99zlnmNfoOy4N70ZszWLmvNedf
zJmdcHabJcEt/riGGY/mLoevQMAT/W1lnqyq2ul1++Om496E8KSYZAblbwEy1fTOKlXxOfatC2gz
W7c1X904fpjR6Tl1/MERsYfCJMdRnOqX5DEZCBdj3jCsO+SGbGjDJo+LUn2OPxvDu8ZRtWvotuB1
4nle0032mc9lWxEF0b7/uRcM704Op2Egf6DVSePuXbR471LbSiEf2GurOQ+tcRlpX0r/P5PTP2Z1
M7Fao7NxL38QSTDdGwlTcDgOYHo8VFMpJHV3wAee9VqD3eZwjVC2IAe/x0uqDzQCG6a7sfSZ1Ifv
bvm2UHxZ6HpdDG1hjDV5CLZvA+AaA1xmbRPWHGjjtcUkN6luDEYpNaJPvWWmYVXN1YlJnlXbcMZS
6MiAvgimveGTh85ZnNC2psgKelQ/5Gr122LeWg4LyNC35ty++tVgk+nMAKJRbBhaRaxcEAlV1bgr
Bng2CVS8ZXktkLiK9EvesIDl8EkX7V/hpC+ZD7EcNr5UL0H06EKEa36H6AJBG+sLsmEnwldsdBAO
KbBRC48uvwnEZN6ALlLdfVtm+P9efhvNkbE66Ji+k2/e9cNjQVxp3yiySqzTiF3QWC7PM6U6lJU3
b9y0w/zQaIhKfZz8UJpG+a5u53d/cVeG2Wxc4E3H/i/GXrJ9bUiMd6oH2a9lha6TI1TDFc6ci73h
NpuZC9SD8cjmHONw1zaP/TwAuXhbqVG6xDzNOJWFJBB7DIKUTwkJNyPoeEALdWZ+6zGV8UL0k9pT
BIF6CvYD6ZWkrO/4o9YS8E6GlQ9/42Rwh9TkiPbGB5dMSSZwqWP4XHOQMCdEUTBhzOhiFDCD6czI
iLPqrRq+WwPGK4H37PS5iT/G5ldrxxsEVQaJ9/D54atAjWkIZccamQ+dSQXh8oz6dTxgNeCm25Da
kk7oJ+/d7zD99VHH6119WWLIkgHJL6H3a3XYP7YBWkTLQy4KmKrH72VJcPLkkXH04uChOMTZRfRD
KS80YWgzgJSbZ5ujP+CBTkDfIbOtfJi2dVHjRv1QexpOTt1McwOUR3+DsBYPqdtSRAxPvYBijRVb
cun2i3+0svbTicYH4MQtJ3E/gJS46QNMJA5IjNiYvLinAPshikpKH4ii1PDKKN9jZ+9Cm7ED/QGr
1pOIVbVWoXCkUO87DN299L3q4o0fgGmqH33GG29xBg4Mu/hk6OkOgABNNZ/jODj0UB/QGOrO9JTU
0DyUt2rr+b3TwxtepSQa0RWQKjw9xAxHZuYHIfTihel8veTnyZo3qo7fdZPrP/2d8hbFNXwK1ILv
NYZ4KRPzlDPNLavTiZH+oR7yW+S63ymalcpAzBB6/q2fq4d5FFuJhzgpw/u4sZ96x6T6g5idm08V
I5a2oAyvWVotwR+l+5/I8DJuOg8ybJ01b7pLd10V8zou3sK53AoZCDwbPmJG6L3aoxBCraK+5w7/
LyIXDKRDOFBnTvos1iW1NW8rXOYj3FaadLyJesUxZ6Kk4b6BndYj/VZV7InKYjGIblqVxOgCFiiP
9hInJea6IAk5XDnPgrtK2+UW4VEfnFUTfQ7TtySy5947/02ue5sLsU2YD64abhSctDL+uwFr0zBw
QsWlHkUPEGfCxH1GJW7BBwcwJWC+Xw+LT6VAfKpGAGnk3k9De0z9Y92F59rCHQ5DNouxlI4jeYqL
4lDkvw3PUszkeiZJI7QEGszwyynor7Ce8rN5rTe4dBbEGGbEtWfmg9ti8joa/q7EKa6hu3OohxVZ
KFZU3htR9FrmxdG0CVClUxyItMcVPp7JNDbcTaa3FGbZ14SYgyEFIc9aqmM8GUUnu9Z2i0XMlsEw
M8lp1rVLNQY066t4wSJMnJXyad159kEN6oMiBiJPvPIS88HKzV+b/Ap0ihtFISh/788fz+32EiHv
ZRSMWD50Cv4ImVPwuavSZKYI34ga2+5dTggTpZVrM9ILdlja37cu5SpPYeygW5X11eiXc9hMm2XG
1ITACo9JHm13S51ABlPqXKt/Tem8erOx89rmWeiaZhH85yPNNZpHnSPBGD7irLsNA5ldurUBWGXv
ukywsRUlEstMoLUM+8jFHxdF/ipHsdbO5ODBw1cc4VH4MevIYnROT7gfSdAcOyMkAaqHgBvmw+k+
0qdNxKI2k/DgsR8Zrrog6EldvshTKLTuo/fsMz4DbfeY6WTvON19XhuUf457cudgE+bWu+dod6NR
XuAUMxeH29Z6147f2DdjvKHG+6SePxp1XmImkOl8KSm5wwH+io05DuT4us8fA2/e6fOE6me8hxt1
iBftIzbTvY0nGgz054AUg3YIabgVIog8+B9J57EUu7IF0S9SREkquSntvcE2EwVwQN57ff1bdd/k
xj0E0E1Lqqq9d+bKZ3WB5q8aasrco2YNJovDKjsZTkA8OIQH6v3BF/GLFpb/oEFAfjVvtlIDCLq9
47/c/ajJqTBk/On36XNZtcfWto8ZYZUxjmwAXtTUROmBuC8eNXM5IC9npyNKQ3e/jbr5kzNuJNd9
L1Abc4j+6Y4po0NBwFg0GpuosN+bDt+jh2mnnqs/36jvdU03jjEZ7b6INnyN4GvQ7EM0HtKR1Xuu
mcsL+QRx8GBz8DErGmVt/REX4y13XM4n7aav1o5W0fnl1W1ScmnhrKcG3F4eHUfbucpiT4dl2fWY
44I5PiRhtw0oFJax/SiMeu+1lG8oB1o5m0jzwSwhAQ4J50BLGwD1UpwhFoSNp5G7og3A4m8G4qz+
WifBjdkwnePYPERdsy4qZ1NH8aZtxLUJ801duEuTqLgh3UvRKmythmRO3akeV8DIHKxkCFM0HZSc
AqA0UBOGwKFw4iMGdp12JK6G41qHR8Ma/tdGkKbio+EHn7PSJYVI3BIHVLiNEM2uojMa01hry6ep
kbsthkw8RQGBofTesVyCV2TGkbQXTzJyc2kLDWgG+mTjcYrLIgwJ1tCg23MeVOqQSnEQOyIDvcbM
loYd12DcMbGEqASYroJWSX59LM1thGi8l+07k8Vl0FTf5M/59nhM/Yxc1amAip2mKx1/yWYeVEZd
e8gZ6HQZI9SJ/K9WRw8Aej+dxM2sjr6W3TsPKJDG4HmKiFJpHNSedrgxwpKcc4U+tyZ3k5rBpsV7
nUyMqIJmI0p0UGQMBlV9zo2PKE4fJYJvlO2XuOIGk/9/1mRuX3NZgFHuzoBmx3nR+WyMIyV3Mh5R
PSFYTy7ARBzCDSPjqhYgmgCXCmC90dk3gzk+RUu7sfSLAy7U3Hjp1sE1pW/5teB73+g840Jslr2H
bwF4u1YXq7gVNO1qOtY6M3htPQPDcCLmRuFu6stqyZCbbuXMdKR9qutkObXiMOJu8AL3TzrJJoU1
JzQolC4qW3MCZ+tXuxk75CKoOdKVqN0Qx5y1rCaP2oAvknoLp0I/P7vDugJUnpFH2AgAwXldvruF
scNd3ycE69jLHP6mHjQ3EigOYPDXosZkiyMtxxOcolumimb4saGM0piVD1Q9eSQ3Rk0zDstgPd9G
vXhEqNckMpo5AZKdbgTcFWWHcr1bUUEJMa1lVDfv2lSuM4uehIgXUvKwveeBzlleDzZ5m6wDHuCi
tlfs+6N9tHqsOQNnV3drc9MFJS1okmgd9vV4WiobmBJbqQW6DG852YWo4S1KG4POvEYTZOzQrBG6
6MP6rvP0oF64nV4nVFoO9w9WN/ReFBQ0ynyLQSDPRA/UsrNePcYFGR3zsWqu6koxWVL6HBVRgpcP
c1FO8eoazq605cEtESt74OAXLmRUbEMIhv9sd8asIHa6h/gma2eA8SSoWME1CfpFTzYuP2RxrZAc
0TQaudU0ZFVq0+m9+hBm2j0mLVGvxBn+5A/fNUzyJZxNkgLy20AHR6SwVsoT4vKVzdsqav0Yh9Wv
bMTW6spbrZsE3U5HgPwRkzUgI8pKHt3V17Us3Z4nHamDYb35PDkD95T68OIO4SiT1IhpfmSo2O2J
ApdliR1W1e6MsKkwjU9uEKrggIKZNzahX58d9n32L1M7l+BJuluQhARkJSu1HyXVvtJueWiSrhVf
KvGbks+rDoem2Kk/POjTvdWGJ43NzERnhyaLXntAXaJOVz1tXp/FbRCEUxWIdOe1+qXpmLJAsT16
tAQFzPM0S09xsRtpqik6ek3L1NKJMkRIp44n4dQpiBGymDed1p/AKFoVOSccyj2rl4DB7eQYd1xr
MiaOtv4mEQCgsSyV2gCsSUYTYGTZshb5jKaQBovSFIdW+2pQAnghTGOyalImS/N8In3mmPcMwmtG
ARP7d8DxS5JKqXe0NIANVkjsccNo2fwTjvW0aiQBaFG/ztvvioddTOnPYMKwtK0fuoU7j1i4Trx1
BY48YzpMGIL5cN9xoy/Ltj/ETXqXQ/HZYDEOTH0ZV8OmkoiBhSn26m0elWdbtdAFj5FRWG9NaewC
RBwwBtdZpG2TmoIR12fM9Mlnv7Bp+0UvmUtry9PPSe8wfHLR4PbruW24msFX4X32OKxsksE0h9sY
YpEcOalm2cdQFhcxMMyweN6m6qXJtV3GFWzBX4qDM4DT7LSDPrJWRBh+SmYydk3LCTBV35VXxZNF
qlbp5ybNqX9prsIYIba0hMuhPihR0OGQNMGrfykUPMWrtkySjHTDP5KuBOn5pCgIasMCA1w10zlW
R6sPzwBNqo6RNoPYJ7/IHpw3Qw3Naplngvacdmrpg1athu6+WTPVfe60fRziuC69zZyX1yotjgjq
Mw0c51nxb+3ewEunb9rkPXfMDQ8Fe3ZclYfMDI9eqC068AtP4qiDWuYoeMxTPITF/BnWnOLtbuuG
m9o0k6U6gMRJxCcNNjqu9Ccza3atFSNXjhSDlfV8viY0DkP6dobh4qiH8FpVDFI4VwLFTuedHc7X
/E0JPHuFQOR53zT9oZPxuuJDyygpU0eoVR8AxhUfik9BHcan7l8O80Sd24JERVc4MIWJvSN8CgT7
rgz9HSCHunTXXe4t0V6AyqZ/RITwmD+MtoPkkX5Pdb0Vbb9O5y+1KKrvjBPrO2zFjRJE6cht3zxY
4uJHw2Nkq7SIRq6KlQbrDGjFFhegegMmAiK91NeC0zTn/J/QRJu+sYqNrB+hs+bD4r9Djrjf9l5F
4jxnw7xLnewyhgHHAVqXqiudFj/5eJna4h31FHtqeQ89/WAiXs9ATHIfSPiWelsQ14UJHM3GUNCf
GlPi+hQQjFuF76NtCuoEhtLYOMQCVTfbcn60Ll2op9hloq0HBIvwakaUn5j5x0Z01Mvit2GMOxj2
V5bPzkI41rMWEYU2evV5jPzmqeDT0edWhTNcjLD+NWuSNFihhpm8Ql9sIvmlZkwalhmvDvZxGqGq
Clk3o+tQkO6n6xjFNInivaCx5UTWP6umga7R6JtS7JSWxejfhyxlkzUGalia+6TFUwCIShv8ozCy
tyLUtmlsPfeMiYWcQIow5Is51hRQySkZwqrZe0LcBjyEpq+tLMlseyo5UqLfFJm9d6oY1TbNisz2
1/H4CCUcprZ6VYyF2MJY1tTlp11hs9Z9Bn80qmsQGJVLaIYJR9VskCaBf4M6HFkInmhCe0O6UdNV
kB/qr0cT5fEz5GhXwWfgOxOWGusqTCUUY9DPOKEqUjqqaN6ktQVZT3fCJO1M/+7HG4fh+EkBxfCt
LjP7H59+688sFO1N0OrBR9sZuM4QKlXJH0/XxcsyAjiRFW4JiarYqK00ol3Jb+iDHjpjcxywx5uh
znmq6XaOJA2cQPdA/yu7/syUYZFr4bPMnNOsa6sk8f6inHRy51Lx589+tCt890Xq2nFu6PfVaI2i
5qZ7CKL5Y/Qs/4mcTlFSNCJkEFYwAY5AzXRx9h4YlUoULz+8xILVCNejlVz4PnxXX8yK9uT3f/mk
QQrhp/MSXLWWIAlxQP3hoeXUxfn7FqbOI80l6smJ3kbahCVnUioW1252EYkevY6M2s9M1KHa12iT
9px4X243b92eCCt9iHchthm2+sShcSO+I5GKfRd6f8OQxpyD+yMP3l/hFOA1fUUXGiWnt6n4alwW
4Dm5ggj+F9jzoUvnyyydcpHO9U7GQESzGj6gbX8Vtj4sjLIGifcXwh9BTp2q8yEWlIyfcxkKyAGo
ep19ekLfmmFw7MLugOYlm7aF1j+buE6mc38jnCuJ45sMHFrdtCiG42D8iNhYcfWBQLrUudW7Nb3Z
ExTYsYqX3M3vPoBye/jKjw2Yt6D/BET5n58HDBIfGympr7hIIh4gWC82h8Aq9l911u+pYTaLzHCs
3zxyZeriv9TM8BbgYSsLThXJb5GKh/o23qYWeSBwMo7uzdV36bExRE5XrsSj3gYbnwK3jUi66tFw
0nHZqGUIQugmbJyV1PNlXll4TdMNF3lvYh7OGQslAh6nS+ZgS1OSzQKMDkztOeRXIad2DAIMKb2s
IYUP2qwS0NmRLz5zHR2Fk5/7gSqGEPA5kkTfSgxqj9jx9mb0moibxGyzrMmWVKZ90dLZ10EOB1d/
rpgAEgFS0k32GIySdpFToOcQXzCOF7PJ2J2kmJbOOp8uZk5haPgZSmzrzd1Dx6T14IpQd3MwYjir
AKYNhUnYwDkePgOAxWBZA4G/X/sxUncnYUOZ2qosW2p1uN3MvjG6VZy+C8aRzr8ugInfpE8wlhtn
76PCJexXsfuJHmj/PIc5A6bS4GwRco0kjiBgZPrBIapf6GEze0wYe2E+4olrigD9VL4ZobBMDPMJ
XyJMpa93TsMoFSNKisjaDQlKuiljwBSeOB1zrHwvJTU6dbk1HDzpfKGQ8Ji9kGbTzf1JD0v4UIR1
j8/TLAg7O0z8A03z+MwBdwkXl3VwHGh79DvNo7rQ/E3eY/bDHDqmoJt9bEr0EOIMOCV4lDr0dnrO
c0wOM7X8wKzM5yzlHtH1CEeZqP/wtFHooQ53w3WUhjuDAaVPrMEyKpyXhmWQ3muXZ9teNCrbyim4
x0MODbRhAivDLtEs1AM0RHQdhhVMa/AsjXynPrfHZ1nhXQWRwX6FXuWgpxCw2JZQ6vqYF7la69q8
5Qp4gYHCDYg5YOWYoN7biIxdpmes80XYLMzm2wIZp3GMmvZjcU/hHJW/uKGovihmbGSCZbt1h/5m
ddrGTjAMUWFZVPOBIPuCguCVnh3Kd2gNVfmR24TFJyWxPu3zzEQpt1/w7EEXDrHPBXtd/yiGa2ok
p6GfQS4SoDGPR+ZLKaaTUjavgRscqZzxR5Srzuwe5mC/xcG0DceeSvLgRlyN3NtW1nxAr1kUKiwL
ZGrPKkIeLnO+tUp0mZzLzDyFcSlI68S0v6KEVsFovWsNo04CgZ7AG7HDAiqv6uAQcJt0Pl0CE8Rz
ad8g3i6KTheA1N0LMzVans5xyqMPwmGGcPgy8nSdmrQK0nldtYex5DictKfepyjjVymrUqpxOvFu
qU2bxTbRTWf2unNfJr9E5fcoQpwGTckv+Aiz7zh7jlGMULgtwrAmkQ7tW5tsa7N4ETaSbspB5MaI
AcZfdGIBB1N0qQ36iU52+PtxG4VnG+0hcgWrPgw8IQq1qr1haLQw0bO0tCBD7fDJ+9Ob14ipuqEZ
dEnbCwUi4sN02xj+yrTFqkIakzXmggU9ZgZTkSIfNdDrCd2QNgE3ySok8sYd0cTkL/Ft8vSVotja
alD/L7Q4mwEJPJXO88gt3ZBfAbt1EQv0G3AsKCaULEAX3Uo40T0KJFwVRPj8m0576lh3Jeb7T+zu
XSFMshoW81Hxw2gwQGtqOeJpm5ilW7kNB3mWEXfOUh3Y2fLc0YKuRsE3H4XurgTjI9dAHWERqDFA
bAjgf2vuP5duQBnar5ieEAuMxy7omCVT2wtny02Ua+eY4VHhrPCqN7H4jMsfW2/PJma7MjxZuYoD
62hwEaWRPLfjTxOi4fZDhwPh65gWy6GOjk39UasvpxDZuMXKDuNlpsMYI2Rim5UxPRGzO/Dk/Po8
hxWtumGUR2OAyzY3R6sKEGGBDQ8JUhldqCrGyRyilcZzPA7INeC5gLQWaOqS6sOyri4vG8I9G6He
uezfaoXymF+EfoCg8TM99/DAZ0YTBA27GabXJ+O9qzctyUMqM7Kt8Ed6J9N7L5kEd2WGVUMAcR02
lvXo82ltGqDJ7N/SAAQeo/4tbtHQ6sshoiULUzPiZnAIyM0YNMeX1hTbYFjb1gWn9FLbu6w6ffVW
a+1adwg0j++W/iF4xtP+0g7uRvSc/xilWUwKsIGfpK2DXEe8kCJXa5eJd8rM/oidWM+jh81ta+VE
/zn6c9Y7O61X/MTqnhLI3Hruru9HlwXdv+mDB7y43wclGzeCNrOB9OA9pqj6diKxg7HHHo4Va344
5OHwuUTDoWYijZhWNS2wILDy53ZyghO6V+dankVsBeNKD+K11szblqfPZFTGWOuOE5cmIweKbKBD
p7+R97AIxvfWK3/ZGp2Z/QCTXQzj/M8Y5c40vKPTsdV1LSyF5IID7s0iO0xT6u3po4dUKvpXsKNG
DQ4se80t5zlpuZ5jw/ne1FFiRyz/CIZa5SwURIiX2akq7YPAqvPfIZw8eXPYifRUYZikf/emD81j
JL8LZdSaTX+ht1RoBu87gVotGX8s6GLtxozbOCgfqtgZiXGOAK55BWbNYfhSj11RFieXy9zXb4wQ
9y1P5DCdJ36qTJ1nck0wFajsuVjeVNOvBlmuXlA66PhV4Pf4Jev3qce43lffcP7LM73zCOt9eAEM
a+S3jrBiUdhX4tReGFZoprYXYvzMiD9C88to5GOSu0FH8DUcGPwjCSd6ENIOHWMm2PAoJq4/0qiR
42NOXm6+hdRkMaHE1a7slA0xkGGwI6uiRS9e7IcS6MhTZe/p6aO+WmM+OZvMUFG/mDxn2ArtAEfJ
XvO4O2h1Ny0j217NJu1bbLH5D/1Fy0EucqCJFQSf6fzTwObnJQfD2Y/T3gn2g4k7ACG/8z1gIVGa
RJdnbfKGTa6hXYvH1YCVwX+HcvdkEr+V8wl22GgMIS4DFjKYpQqj07iSWWJ6HC2fcr12bw1e8+je
u+UuDs6GSU6Qd9YZrzKtSHcGvaY8e4wmUqZGe7Pj7tbAAaum+RBYkI3yxF+mnblJhTx43OuGQdiP
KqoYKfZ+uBXS/nJs0ryTOHmmBwQQtxxY6NjV7FqCu+6IK1hnMzJ0VIJxwcWsySKCTqROJwxHiRBR
sLcIQYrFp8utAqCzYsbKdgKMXB3ulrFTkskTH+jrcmqp9ilBzT5WRH4N5rvozXAfk2mWYL/QGymC
AMcqp0vRktslzSr0V22BOW7oMVrC9in1Z7fsNiFXWOHU1bIde5qGmDYHjZ9uaCH14YvH0fHJ4xdg
1RQDHSUilOPa+/Cr6kqnj79nH+CRtDgWQ/OkW+1vXXBFce5sB5K8W2iv+AXplcb3KrxqhFH684Hb
N0YANBEsgK5N+VMklR8TzIurTiOGt8FR1HHcjUPjxPqiDtVh5+8oVxyVRzhKLAX09ntwHfOvqk7a
IAJKSqafvbRoJ3jhMWWhneyUxEqf8Y/5XaYkXkg6AXTHuTy9p3HK8shhEIjjLmWknQoHLibJYTkn
BJbVhHjdHJEdA8oo+5bupnKxZihXX/+G8o+dWdMFUz9sjAWusLLeefYMNtIe9tUYbCOWwbTmBO7g
+B5cZ2Gy6vMW1ZNhcyooIhtt9H+kplb7imNjPcbmjzkwfmReEPB5RKnEFpvBqv5MJIqECkh0CFQ0
kuskqde2/a2um8GaFTXoy/GwbkRL6VrxCuF8q3AJKXlemqyx/agbRUfDqVvhczEpgDg9CztACbhq
NfkJo3xmGlodkrh4due7NXzpUbFsJsD/xd1IEURPDTTaveov4OV9apvkGvE72XxOIkSbkcdcfe5b
v30hAYBfkVIV0PtfxJyaEVjBsoCCGH0KWvrB1K0Dz4bE0axdTuVzcmjDgfJn30dvZgjomC/qmrsz
aLSo/VQdsFAZiY6JIO2enHuZCFpCDSSoy6k62A4BiPKjR4icoZljVIVZSQw/odoeLcoI3mkvfjUK
1CK6aAncnsK9eFwzGlkw+Jmvu79j8G/ycVRYJTDyatMGzSLW7sATkLWYuDreWWNr7mfXznb8oSQN
rACfLG1OaiHSr6zPr1Yod74Xf8Qq8AXkdz8/aEL2mCjMQmXlIigVw8ssayr//stqy53AoNtTLY+P
fsxWBvmZhcTQ3+AYM5FC/gsiG34Co0yWo6AkSEycgQntMi6DDkWIZTNSgyuAHFXq4cprrsp8ZGMx
byqY8EZ7BAJcuhXdRdaYDP2V6lQxP+Nhtbx9FsHXs/r7yHxNWH9eKrdFZF55bF+Eh8woIhG7D55t
I0AfD57B4MijNkJWkUXbnLFenrpRvLQBRkrvoK5ROv1M8SnVko2GmKvrjJMrwrtSyyl+k6im5SjK
ny5IQLdQeKJUcQV4OVrEdfLsudXWGhLCoxmeiDk8RkIglqVxOstj2rpXL9wnCVnWxrzDPMHZPk8O
JRgLi8vIzOIYLVMvwNeHNpIjgMlmvkiG8N0PXIKDI0ys3dF25alrtSNuzfVUNphkofT0CApDi2qm
wmk0r1rdYfFDINf3WDa7Z421npJqi+kFt+MCYsdapea0SDpjwq5QNEn/P7rFLkurWy/fK6wq8xzx
vk8uFZLDcC9NfsMGJRwATeV0bE8hsH0IduQncsN/A9QhCikvN2wHk06aGec2QpUHJS7l/K7ZE6GR
zJYDTkPL2dt2YmWPS4SWmrXoGaxtSo2VyMI15mAJGGsMWxFyC+sprYO1NX/qOfF46MBoEbpboiyP
FrsGBSCjhmaVm/sO3CQSnGJ4+vPm5G5T1kwaM8X2NNj1xkWULEtnZwWY9g9O+TXn3PHTvAbxjXOV
L6K2/EHFpscLZ16anCuDfWDT7mL7j/6cxlEb9rnsPjOM2XF61rA5E/OAcuhZIQU8mZyiGfp9JhCL
YjGR06H3kHLJ8OSFDN9CwmywK9a4wtE2MHL8DLlungNMyCYvetRRMjGgrpqPhPsfdPfdCz77wDy4
3cRC3+x9vjUp/kJgN0aO8ozBKH6TgINsoiPjoo9HkG2JaWmcrKXhc/7SnrsC6Ak9/dgwdlxrtq4L
wS0Ul7SDSpdex25A1KEgEi47PMJYyUGRKicgW50ZB+NTyRwo+yyIObO1V1vMuySnsqDgZac9CNBc
BqOpPioQWHpb1xh2wCqXRkt93B8bppWMfMGGIm6Jp/tcohgMvC+Lxa4U2gZXPg5NNuA0/gPjYeYs
qjYMvRhZuPpwhO7sbE0ng06uRL0pNEShHft7QYB53K2HmODYbD/X6PQjZazFoMPscbHQ8ReHrrzU
OApGHGr5nLLeUKejqOj1+jTh9Q+6+tJb3IgRGWX5nkoS0TlNcM6TUh5Hz1lpNPjm/q6vpB9zxGFE
l8uNhsRJpefSswX5mbCbYwWhcs7S6DbMmKlZ77sILHztrZw4eBl8fes5BCln/UU9aJIBeVdxvleN
rIN8T4iwTur5Mrnua+swXUghuNPqMYld5Li/AH2A7AXPXQcx6Z6PNP3YjT0KN8PcdmxOlfvPpCOQ
YccZRmM1zNXaRZGacf+IzqBbwTTutZ/6Q5rmSNfi9aym5Fl/JM2V1lsDk1dUOy+8Zc5ImBaVGYYe
yii6r1cXea5DD3COcfR3Y0CIATWYHt69MX506WcUYr/JcI/hkGd86gbcaDQlLFzEw2RDGzwnQYDI
OO9eOI/4TzHKiLqL1mH6njkOOaMgvovYx+GdqwDkBLGOQz8ixvwA7TG18m1eVcnKQD6nVwF9VFyk
3bj2fdKHlcZbWxV+v3SsD8t1VnDelhn5NbkMdol0yJph6jn+VR4ZsyI/DFPSgcjVqDnwpSdQc8Bd
ipyQEio93fLPaVUsagugAsuCdh3KqyFOgdgm4Um0eOmfsm86zr5H1bc0ug3ljjkuaAMI/KVoNqnW
iOFa8gN2s271Z2ei1KAs71ecJVRqQMwJ1K8xJtyD9kPysjkXlZ9GmMnGt5+6u1m9MPuMMcbAnfvn
fHHHtSxu86uh80/jMzHaA0vjQexklpx8KkiT87FJ8oYiy3ec8vLGXtkVuT0QEeg16ZtoOMaGTwbw
Ua/slUwPTe2vkVYXOjIKVmD/FnlguRwFNURARwuBNpvG2LJPDzlWOX188dG7YWYHLITmN3nrUvKX
sM2isa3XAl+wFf6Cjrd4onrk5T4aGmiWYnpU4a/VnZ1yVWsEduJWffJ/TTB6fGgTzNjojHiJLpOG
TmJYxRe90J/T2jsIKvtJI/HE679odWL2Bs/DmiQKxhejdjDMA8piqpSYbCK47NJCFOrh/gdVZUOV
vGqVeTdG8VdRZg0XjQaAVUd3Dr6pqa97ike3omasSAnQe7RVTjtvtQqsU/QZSXnRY7nyGnlMWIEQ
QX2GTUcMiUQzsQ9LQt5Inlb/k5Z7izGRf8VuwXLbL1NI1qovEuGllf6eNXY3ugQYpK3hLdoiXrsl
+WMyXWRS7nvzG2TraxbM/bJ3kRF1JVz7UTtbLB5GrP/1GNFYBFPVj4ccXN4ZXvOjZvTLhOdJi4iy
hI5tI3MKnSuRUTZu4piotD2i89pPjgHS8VDJm4Jk4RD5gLkB00+On1I74msjITzG14+bR+msedtS
hs+BlZIVByNN0yXWmli/jMnXCAomRkok0pb4DU5jEkM6QsQA7pJHKEHzG2bDW4CmQEjQIVmoUu9i
WhAEs+KhdV5yywSSGkFvcm61izG9K7Z5RhMV5XY5a0zouo8BpI/PsAMh2a+XNIeS+ykbz0GebFHC
vAeRvzb6YldBPybz9AXTOExbuyT+u/lAj5bz/rKW56Yg8hukDf/ktAtJtdshXifnlhR0OqyLVidK
CR0gUPyOhgrYfu9ZIACd2reU1GEP8U0NFqRFsL6YNe+KSv0+2y36pGeTPoAhEExEiAXROdCdLWem
+OZLMxePBPGMW2x4kLR+k5mb2vqXBtmP4g0TYjKDHAnD5h3tTlJGj6IbrgXjgyiO8Dr61xb6LTpk
pFcBYy4o1ShQ2csmiy+zNjfp8OK05Ys7F+ssJO+BeiMeim0//Dnewe7EhqbF1kVmPbprY5VYH3a0
toK/CY0P/gembWTAkmTaxMXej8ptoixgmEM6p/icIljxmX6eCECqg2rbYsFooBg088wYgnq74bGy
qGAw+4FAmB+yIzGkGndplEGO7EggQTojufkDhE3lsbX8Ix0s24shGvvTqW3Ff8MTJyYeDXqPPf35
hf8iaPOOvv+Ss/G64l4EvG08SGRS6eClGQSTbsPguvosp5uBiHmYDpRrK+lGyyiOl2M90mVAOB5Z
w04J14NZ0mLkgFkgRvQ49GGEOCQJMFG6C4V40GfwRx8JnY9eMcZAMMjqMCK1TRPnWNjxNs/1VcXY
gCPuLayK9SVG3mY5J1SvmM9XGdFhVQ+Qro82zjS9JrW2zVs+oJCmAA/MPw1RU9O6O18woYnMtx41
Oi7Bv0qp5khv1D3w/D7+PDLik+ynLkGz2hYiNr25hk4Cegwz0WBiU7xBejKzf4T/MgP76Kz0BNQK
3hkz/ISjB9ufJ2xGKuCdIPe66XNKKwSpxNIDw1CDN05bf2k5qHHDnjnmQFph/6ojEOtyjtG2pkaU
FTCRCXzV2sviizH5mzTKDSayjlzIQaOR+mVRH7Q9sVxRgoNkir/90H9xSXUppwDvCwqZIkQ0oN9Q
OLAetKa9w5ux9KaQ2WrkIzzDMMdxpdf/mEdzwmCnjlB/wMO1uINCmgJIc/Cpph7YMZW4zdQMjp+K
KKQrv6/p4kV3FVyt6Q6+QQc+EKKVNHhz61vAJoWBHkwVQKuKue0cW3shnY+ptpBMztuYInGGpmlN
i9hHZ1kJZAjKcedeE9SMRFVvLQFgJUfGTdonsiXqHJCDvPIB897W4zQEYAf4RDfqa9DNSMnqo+P7
19g2qTZR1QeSxg2GE4phDrg0CmJCJLqGpQIVuxFmhyZrN/9Z/DCHSnaSUerrqMieLbYgI/PPOk1S
jIVV5hCcwp8r9eQFpdt/7DJ/MDed/6ZHZIPRY6chy2o8DbwLLO6cQGBN8OfhWR9ohRcaKEhE62WV
EFDdQdZh5UcxtBPWSzRuB2pyMd0g0R3d3rqiEFnlHTbnjGzd+gy5/ytIue9kvIu6koHzdCFyd2NT
a/cJRhyEYVzSicFGAPYprCwYHu8dDRUPtgNUeCddOFr6BoRlwQSWzoR6fzFrEcd7r+V+YYFP4kM6
Sfi+jKEZLqV9urbjfGvyViKNKIpJP6U8UEbTHLxOu0nt3ePPg5WdmclrFFC9GPMl9nh8UFIVKbc4
Ed/+yuCwCKH1CLr8kY3YLPX2IwftR3Zy7mhAL7DIQlxVzWKMWax0+3iINpaPW1+ZWQHDlhpe/V5/
qgYKjkASoDj9DNWXSQIaOENSRcy1pU6muylj8LxD/1sjWZRyrfHzZrUqwa1UQDEG+zHOv5Ml91kA
he3uScYaAYwWB1Z3NOw03NqdY26xCWalidxouOG3XtbeZ+Prbw6GpzxMto0Jcf+n8tq3nOK+zxlh
WNp/nvpqzFUsBiNAqnSwEAoWazNxC/dSWlASIshE4Cdcw96wOfwWTMc67dlm7Km2FQf1i8Oab4GE
mlwiRIbyaBPQKzKyvdVl5iMsPs2eAftkvvpNcu5ceq9y4MXkdGkTmvHy6lY1++ZPFcprYvwDMIgf
lpN8vmGIYe9HLI5jFR7SmbWUYt9s0RaprntCicOsICibB6DGzYQ20nGQQrrZnpkEyp/c+MYPCTtU
z9Ah49fORo7SSowLuxCF24oP12OiUxKoG7X/SDXVeGPAJJpor9XP9HhAvykIzABEuX6dactr9qOq
rCdOvd+V6gqa/bqdeMoo9isJ21J6FcGAxUtAL6/tcVY66W0W3Zq+OP51E+2Uxy0q0xJefvtudsO2
GOyzr1xLttHcEfvWSAs97eoEGrIgf3jM+kzfz4d7PPPGU+1Nc9JXf+CYN4f7qnCvg+a/qr+ipvUk
MjQ7L3axbjkMNZb9RxQiDr3U3JXWm86QURHQeYkf3uxK4YM6ok376S+yzMcEL9qsCcFmAFtG+Nww
FNeBe8w0e+dZ1VqLaIjhyjJo1FnNu+RoGrbdhblh5xNKV56BfU/ME1EL0379FeUZhEoZ7NPhYSKI
sujjWAyZlJ3WkcihXBsLLOt28uYl8TZjyKj6XzqafIsi1hEo97iGbHKxsQXESzNt6HbqZdDyxYxi
BvcWknL3X0O8Qoy7tUtmMDzqJ0ER+l51hNFK0g4elkGQONkDkih1y9vaFFFaDoUE+JaXO/fSjZ/r
ocFVOC/mPNx1yIE2WjtsVQk0huEfGjW6PGJJjX0Ka/L6iCSS5f84OqvlxrlmDV+RqsRwambHcWhy
ogqKmXX183QOdu3vnxpwbHmt7heDB0PLr6kKisb0xKcATGEP+7kAXTFI76xgRBTb204RMswa4ogd
BzGOBpfc+fOfq7iI2uXo88T4xvSCGXFtk4UgB3vEQe+U073ptcMIMk415CooKfNMhoM8u39AIeS5
DzKlqdSTtZjivY3V9WtP/STmKkQeTQD97HlnuTJtBiAQ4V6z4Uhc6m88VL+3xkMc4qj2I86zjdJp
FGYmI52W4T8faCtrnhxDR5WHDbZjD5jaTJw1jDFfVSodldh+54r3UB+B0HCQRoA1akKsnFOzGabJ
W6ca4BTtbYowzEaIyJD2B91IgQar61n3P3rVPXTpdI88/QM1549LWa8KqieokJdQYFkV35OHbH6m
Sos2NQKft55Lb1OjvAKN3XutwT3Ikmh70IEqZ+iMzNE0zMd2zvZVkt8Csv8H5s+o0++Tg5q14pK7
GozrGosf4LPWO8sCRY6DKqvwq5PEkBQapzCVcsxYwtuJ3rzmudZYF31+i4aOrUcxGWloUJH9cERx
xkW4cIk9JOe4S5ArIfCSsBibB57mv4IEhUs5pgQuoqBQN3btXoyiv8ysJsKIk7y/dyNwuApSf1Zw
yKEtMhQUEMoDUNFKsWjhwLhgWE+oCK1UO/a6ytUsvXOeUBlUkkUIXSHREDpQK+M4O0/H02gVj/bY
7IupPDd0Go8mv8tDe1Haz5bhnEv8R83ZV/jNz56tPUxauteaHx9ONqviD4PQWtzo/fSKXpMUL6Ri
TeFuJEEi05JdUlGvC1ejvVVR8MS3nxoqkfgzXRU02Th0vtMSN49klNcvyUyZQdidWNqLQNvFUFd1
uMlPRl0QBYhbXo32alRRVvzqpkjJoe+9xczaHwNwW0nxlCcfQfPclP6lwEOFChopWWbvNLK0dfKF
mim9qiPmAnvljNnZna3HHO2CMxHGhAkH5fpyMIjrayEqMu2GeGltoA2DazOIMughqP52IqSoNak9
wkEZCvpggsstlNhs63SjVvUXSO7K7d2jTZVgQIZyp7GQQa2J8E8odFMbEL/UK5/m95FwMaiEoOVl
6HCl/J1Dpa0EXAvHeI/QZWWYhEX2IA9EABiWv3aVR1iCGvKEIDzX9p6C+jWfre3MDWkTglu1HTua
vfMoTGq66gW18cb2ucAQHsMMCGA7KC+ujpi/RSOqoJXFthBeO0T7Lvd0zBc60qy9PFCpw67cutvE
Qc/2Gw45YS0dOlbEftz+BhL3IHjGkrYTekERmcA9i+CwEiLVpNNciTBEwhW63A0ypFf02nfch0Pz
r7b/Qhf3BEqTRHPO3JvXXkcY2iLzaY+vtzFuo5hQ4m5Pev4iTNQHizk2nwig1MP3kLl2TjqR9i4g
eqwJuUi28mBICgC4hB3Mtwd0aBAiO5VQeP+lnvQ1egFoy8h68YhO6ajYVtQFv1CbbwVbzgDOLpoE
c+yef7OKLks9wRRE4cMCidivx+0LKpjsfDXbFi6jRYTqQkm9/VhojwLyFky2hM9yyKYQstHFgoz7
+wG0ZR0UZ5ECxHwhmjJeoX5ewQZnXD/EZNMNv7fxp7B7hgrYCJI81AXAy/JVcdIPTZ0QPGQXVWXT
bXHViTc/OpCEJTpAhFsrr7+SwM4b2dYvErAiisCCAw9hFmY8yFvCpMA1RL7MOhdSMWaf/1J80o5a
Rf1guuTKVr8dw5NbqGc7aM9105x8wIDZ8A9ROW+N6KVnjSFGYlNMpN1Oj23Kbm9OqEKUXdz/a9X4
d0IUMOyqKF+rKuKWvHSWMwLVDo9gwGJbaSFA1uyhZp75ro8n4GfVOWvp9OS6+btUUyPw3TcBATRQ
FIb+brl0WmXAsUOKRGIXhwcYgGUR8/1NvcOkz08+gIQWZ4BxmHP5WbUG9ar/RurhyuF87R0fkReX
LHUxTrjs7ewg8X1C/JNGvp9jctUQAweMpzoAVR3/KkN9jpz20HPUEeaosaiLDSypgmOeXmxfWUbe
Fw/KimDIzcAQAuy4JFiChH2mUdjDNIgXzXRFHyJbiw/sOlUkraL+MZ3zOH4MdrmVK8PV7qIe4dvA
eejS0doPw8aVZ7dDCOWsR/1JXn3ohxulgr/Td8FEe2CbvY6sZPL1EynRQNUid5vPEp4q2F7RwE5T
CmRZxQtlLBDcBwgvjO69YPoz4clg2kRhrbBkmcpqIrDBJM+gOttjvWsbf0U0JvcFJsLNpOH2g6gZ
G/tSjdg1OMYco7tzcZChZF4DNXsyYUfKvrverUR5EgGZFWMRIEAaRVeA8sLVW4J0mAS5eDdigIx0
h91tQC3ov1hMIUlVcttoqzb2fzzlkdtLHfItBGLIqdt4X4oMjGydjX/1OAfLWDl6FGevyVHH9qFv
yEpYQmTP8uvxKsXXV3BFdgRkOc1X1O7MkUMVw7ZcyIlknYOH2op6KvlKR/GhKDRkqOqGL5MG9h5G
zq5xv7kAFqLnsVDJYwBiZPbw6aB7is1/Zm9vxrE9SvZHfZR31S2Ubwy62ypGER4RPxjlwKggsS15
vQrilgWZXXvXlyCsndp9x6G36wnetNrmu9XAMzItOlMyv0007x7Z1L9AOBBFkxFJjSu6V8cvbKEP
WEef5L/HCSfyrGO5Yfy1UfsCWeNtNhFyNlX/2ZLGEtTjW67RX0CXmsrPMoN487J5gc9BjnICNudt
st+bOSMPJ/os0mTfZdnZGwGD8SofQvRYEp+pVvpMAB7Ju+gjsLCErJFg9VG1L8Lq7BKLFjCom3jE
IpYiM7U/Hbm6DazNWBBpdez6eTXrePQzIjAxTZUappeme7WU8KxjeEqwutakm9U80Qg9TxICyMwY
gsXuJLx//ketEr1zMvLG6k4OtS4JX1QQ8qFHNUXGqd3/stjf7cj+SoppScXg1sqnJ92jNfzH4jRo
JG1oVCjo9KJLaaWXQBboerxB2lCQOb72Cjohw31Is+ZSaxZN5jBUpPbcKh+sYm5PNkZeva0fwt46
6nrf019uL4k4jYt2hVkJrpaOi1y502pCLvzQMjT6q5ioykUf9tj0DNHN0liSlQ+5WqFpoVY0Hy4k
W3bmOUflRNXUUsfv13bFskWbUHWEpeHmkjzhzOMcGT5B0G1a8VrHutITsZ4bYz2iJy9169aOxmf3
HRG7EYDkZVzGXeTBZynqli3k7HjpsSznZahONPDg2yACrWrqfZLoT2n01FJ7ElZLkRNMo27i9SDX
I9H7rckapyN4mzCvxJNCjE+1jfropKIIQUb6NabtsgzCJz8eiC3CbEN0AAf1h1J91I2HmBFfuR/d
EEITpPuTqBdPP9gwZ5MDLGqhOG4auHtScXLVXBXEDMyV8hlR9WLZydpbKqpxDptslVbdqRtuYfJU
uT9FUMIst6vcY+eh5by2VDJs83WHVhsdhuX880hxwj7knMGdFII+i/BhrL7U5sbooJgWkcjKRi4Y
SJstoTScC2DHkX0cOOMV88O1SI0Eu8imt2Eo9q1WPSra2ddoOy3rreqhXTnq5HeauFqUOfzWA2c1
wImQirgTGazeU3VDFFUMZFOocJvuzrdIFOK9H5EToeESoSzBXxvcOhGUsO8ZspRsNPbticCw2KAv
wM2iSxD8pa+ihpqPDruhCHAy+9mIehoYCI2q0K6EhAgHfL/7RF2Zqn7sUSrZRBEioUElX1Th65Ti
iYCw5SazCutDhGVD5S6y2r+EydWJq60mhzJrMi62oix3jNukf5knjyyxrgekgReRi45grJqng41v
FTJTFpn5bpEevIgzVixPfVBAczhHVWU8VsFwItObJL4bkkaMDlBzjLVdZ+70ChWXBxjAiKChaIqB
7jJa3+KWMBdmnxz3xTj3z/67gOcoLkPFY/QwkN8bS6t+TXPSwwLk4t0tRjahkRo5U4WlBY+92EDy
AwD2hFcJJJ5anGVf8nwHOaYOi2jCZOexnOdp8TQjUJgme18mJw+JTIN20VE/3e9qSk8NeZQ6rFcZ
TSt5+RPham7xmNQp8B9iacoTMgTVFoGq1EHtUTQFxFYmTn508omMEG7lv3EBPmwgndt6jDoxaRLf
dx1TYrA5EeAedWL4SS55SFH7maN15p+3YTZCNpKuMfZ5lyGIYeK1E+2awVRO72gQ2aJ53Nvx3xwR
9VeTai8grM1hzd5NoVu47XRUbUQJ6L56Y+eMiQfGjn0QyLFR7F3KgCRLjVOSCz1SKYHjvwloNLHQ
JaCR6M0KxHl6dnnemkBjEpnvI3lb58Z0fueefywP1E3BfuIw4zdutE9w7ysDknNEGZNWfMwoY0dd
OQnWhkEOkTQqLu1daZprSzQarwnthYR6QBar4UG+oX3+7QKXZlGO+qk8sAFgWGfBJmdgIrnTPVg8
GGqZrlPEG7mnHFEck4pCVyX5/0B/LWwtbKzAEiLMckd6HwEIA5Kl6u5BJUY/gpJTAga3fhkTvN7f
noNRVGrGQS6WFucg9DhaO3wL+dBvEg5Il8NbrBwm5HAzVhs5NmoeZOkDqJB3yYXGZ6u2qxShRMqU
o0G6B07wRvbZocVu5hPeHBE60to0BwzTqfM4W0u4Tr7A0fzMw2wr5lb4lYkgP2Sra7dIkWtyNPUe
fbDmqnR3WvoezOrfu+qVZBfCyGjQNx68okIScjTdncLiARz2DD5RmW7CKFnPSFR06xda+Ci7ggA6
sha1BtnLnJ9l0N2m/ky41A7h1sZ2saAhDKWq0OZxQYhtKevBTGG8LZFuCOnmduW2BzywbcJS/HzT
z0BXMY+de2hlxi/IMoKQclDkFHq3axGPzfO4LMeOdDV1KdksftEv6Va7gr6FufKUxUxj6qZjJO5S
JqS8k/o2XCS2W2/DKrvPLckKFgHzcXnystOo3bWKb4zJYI5Ef1DTFzEBsb6B+a8Qwy/H+jsnoCfU
s2tL5uDoXcLMQknx4lbYf4F9fGILCNpqIs7f8rmi9E/Vml2ouKuRPDv++7MGS+x8ypMZ/TJOooou
qyQ5agkJJqqGjj4+ljMWXfswm+Ri0qFgNxTjkmKrb8h08lR9LYWvGrfE1DBec4/8KdhZCEB/lqXF
rMO/xlhtx19q5rHp4LW3HkeQfVJ59nkJ9oVBRcLaWoUnYUzs+4CsyYjSL8367Vj14kq5K1x8eowJ
YTzXtoUxnnokSIeAePJ2ehV+SzDU1KnXAuQ7MyEFrBVjCowDK0LG/EtSAGemDFa8ISpIzYjrSjfh
WGA+i9xal4axGO1/Whhu5ZpPC/XTk3EGHNeDscz099TunuUOzRDhondcl9n0MDnAgtUiSFy2Solr
wdCY2PluKi9zzBovNIqw92UdHiuavpu6v5sYXIRqaKdka6PmjCb+HSgeB9sSE3cfEzKA4L3HvCWE
gVGoSIEtUhUImx+Jk9X6azZ7H2qwMYIH+THLLtxXRXSmftAO06OwMCmqpQmcI+f4l6nGsomaFL/5
oRbVpT9stVg5N3qzQ1C50Nwa6ZV5llw6iT/2a5BdtqUMB/kQ3pTUejaC9OQWv4MVXsoI6QJR5fJi
Uxq4OK/ltdY5VTeM6GWMXqIhUM+7GZbxnJI+5ITmiwNz7ZQI/GXVR8GjzT9U/v6RYyle8bF3bnLu
ChQX1Nmb5AVPuHRsgXPhDGL0K6KJQKVnQr7Xx4ajSgQW8kkIqM33gppbxIvhiklGb/St07er0Gdr
b0dkBKZ+aRGGlQHBGUgRVLm/bwrSHpNwTHR4hXaQ5SzNmeHIFZ6U9sg4ucScELj2AY+YrHnWmHFA
vChjfXe28sATlrwwk+7sQ0G53JF1Xr30MCoMhW37LOfQyNjbOBRb4euAOg5JraBVeF3xMaSQUwov
P+B+GPhDE9ZodqGVSrWalX92Jq4/kqRJ00UzngafJUfarF/CFBODQxQwoFGl+tADRIoFG88rP2q9
QoJfXVL9XWpqoxBhv1psRqiYEO0KDiMXc6EAuhnQjUQCeHzUoV++VZa2FVGynHkmKK7Kw1uDyIW5
yc0HGkf+IqR4l3e7Pu8hIptDNxM5XOOBTF6JdH0Vn5OWE1KWE52U/MgwLHeVxUA/8aESU3PNy5q/
nMWF31F+yRUoMnW4EbVUt2zhZcTN/9UpH4ajrMPMIE1Ezh7tWvXKpsXqgp786OrWq0s1i98ePddd
Fpny2SW4sDhBEAWfC66SuI4YSV+HdjzOYwoJC3wEGDFnfFlh2n1eRtJ/M8ekMeFk4aq3YNzBSoQA
bzCr8fKr+c87cRAQJ6/TnW8CIjx2NvXRLp+17X0rIINxesc9lPq8zRHPqDeA5v0Txj1mQAo4DC0d
63TnvYHd7HMHJSBi/hnNYGcyciEAK93oLEOPY1qra5uNxyA21pKga/WIUlwqNvlng4ZcMtaCqP5H
iA5censwKDcirFW4KVWdqCf+dJpta752/mtiaAdMK57icZWnz0k+LVTTuLQUm1M/gx5npiJrPA0j
Lha2SGQVZAFMWwsd0hi2Z08y1cPvCpolxlRmcupkeC6u0NvCpZMzibfkOU8gH1P9ovI69Wk9Yqsv
2p5TSNkMdnCS0r9uGq6BD9IMlt8igu+6tSrhUtSslCEnBxBpHWUbYwZ0iD/mMt+jsI1iBZzGPONe
P6NcX4j9KG86wHz3F+vtOIcrKRybQLU7Y7qVhbt2fXcPRXgwsOKx3HVQElWSHfBWrCuDmooZSaAr
yjOkmP4qn1JAYOfCN4tn+iOoaBx5yn0VidnwCG/tY9SxJ/sFcoY8V4UeNPAuJweh1TeyghV81SmV
AOMVUspiQ++ZfHoIqZlvr0w8HqFeGZMQIxmlvMk6CfGMQtn47IYmSndE13NykHlT/iSJReeCsBTW
QuRZ2VMFQz3z3dMyBcb9JcFlRyFkBxw9EXGN/qDjAg9tZCDhLmFpTPW3EjnP0GRbDUcFzoC1SB/i
2v0OjqZVrAk1WJYEPZDZiG+A7DRgC1HehzxFUZjddQldM6C0NT6cdgz/of5406r6UWbwrtePaRhu
bHY7uQkh4djDeTwpA2ue8vlYzSZSLZA0/nyO/PSqkh3Ht14kYSJSkA/LQaVgPQZoQ2U2Czig86zc
hPQxepqJcl/bmAjE5Y1PbIMj5G+JHSOETpN54A20GbirCGY0S0+h801q3ca3WlLckCK7ynJg9Moy
mqNYssv+gFCiwYTRxuw9o7nnzCV3ed6VApFF005emHwx0wDLeuDQiSd5dAyQ89Z0XeaPGb9LbKGL
icko49b/67MnzRwRTEYItPxQgBFen2+wASQzxFJM8XRn/mSjsdPU+WWsxktWTTsNhFGmHR2CUGhl
I/lov0VAkEFNqjEcPJFcq5m5v0DcVQD0dgV33UgqWy8HCtDwYGMarw6KTSnPOWPeFbKYFLCdaBS1
KT8wz3Q1ioqWct00NA6hxZnEnjIh9KrwksrnIjOZyYglFz/NUPKvLbIiJ96HGotA34q5uYN4nqfi
iyux5SWrrNAjPFzBg6qsfMc4y0kOXp10pHkjvdBULqP+QIjSGkaw16LjOAX4lj+dkSEjM3d1dM3Z
kRLlkXtZAkwylFTwFomH6yA49fAe1pxezQpowhIb42+EWMQfX/7O6cp6hP7b6IVNLfkzeOe6TXE1
RTvdgZ6fsccj2RenGocvQBJxN3DD5kc3OuhxqaIV0jU9CU4eNYhlqJtQguEh2bB/QdKi9skZdPzQ
/XCwjaDk8zG+oUgb0csLYSWg88TfnjK4eYR0Ts8mCmMKGeqkJZF3GbU5odwtKGCwlFcjMHpndc8e
ILOuTycPv2jtipQfAypXE6WauCEMhmdhKjJF2VgTfDj3TYa9EZIkhfTmpq+8d5XGMoKu9sDfq1ij
B+5T/NqO9ToalAJJgI7BRy+/ViNf4/ZUHVgHEQH12CD5hAz1LaVpgpe3TREvTuRxRO15cn5Sq+Dx
8ZY+VFkmaxepKCTmgCUFMKZ8eCHTUu38UuaDeBjmgpBmp7bWFrNHyOYvtmxZNj1037KWipF1UrRN
XQOZ2NHDONHYMPvbP5La5vGMjX86ydIzJ1IaWm8RA51Z38KSMgR8MJvYuocIi+4DYdUI6glHvQbk
GmkFLhmeUI8LUwho6mqWYfdlqqjAdZuphrwwcpHaig+fB1jsTAbaHtJ5lwOyZ9ngCoLCBJBC68GJ
86Jh5XIhkobcfqwsVAm0owdpsnXUHu5l12Ek7DXzJtCuByj5Z9cedgaFAYK3irLCYA6KCMisUvOa
FigMshtPKt5QbsC9TEVjAaIpRv6iTw4yeIWzg+mGlu3uRy0OBvChbNYBekofr6/glUg0NjQib4M2
aJmRVoob/ilB66Z/MyBihW+Up320YVKYRwRtY2Cxsk+cd7QNhHvyppZGou4HtNBdbW+KoLqoMW1Y
VXiJA6E0yIXBgV+GTNfGUx28hQwaUe3fe6rnKhRUc/7eAi+jkjP9u0asw8xD31I2Ms7DUfSCcvQ7
akv98OefliW4EzG5wtuFWLVb/H0GHDLx5F7qGvVsjWdEg5Ty+Vl1Wp8ZG6Lv3il/Uf+supH9OiyX
7qlU3mR1GAeqpQh7CfX+0GYzEUefvT8h3mp+qWVkJqMlmXvRKEC5kP/J8Q6WkvEdkx3ehwGmUe9s
cEa4LgM0+JiljgcqvM5euyN6UKAnqXqQpaGf3F1jJesM3BUz7VpOcvR7nxlTjsJ+iGhs6qZD2zB9
ZMOPNp9cL9w5zIxu+5QhcZ4obYkwYkyE8/A8NQMWwbq+VTGAM2dDZ36REcL6GP3g0/izvtLJClO1
sFQfadNH3lwwy4nWlG0uci6WiyAVPl37SJHWpb7yWDg6h7+5p+Jh4M8ZU7yWGcB2Ysx6z6obXOQH
mck5ytYWEKx8fxsk3aIuHFMiVaacuMwGxSVBs0r3y/BQIxGloyAnTMnkW2ooZB0sBwfJHteFuJZy
Td96nDZF/QvLt+5aNDMASQXMGqQH6YJ0h5MRAvz8IWt1y1Hls3rlEFBIYzaueyzUdacTXWyaf4OG
zEAirxaQLqSBsEaOITopWdLEzSeAp897b9BmpSlP7J9wV9Ex7ty/aU/+uJCIgAsTTckkYBOFwEjF
Ijs1X7pHOjdq2zCeAI6ydVnia23hRIGAkdtfEsgNP5y3iPx3fjPeQoDpBKRVBjU9JAdarcNo6YL6
ZGb4YGO+ws3u6fM2dLlH8yJ/SYfuQZZQmZnIULfibqfa8cuUuw8VORCOMT83ydYXpwEu5tkx3kSE
Z87PbKxy17nuvkrfeUc3XY/hiGnGTOOt86oPrGckFQXBv679jFF1iuhTLPV/DyiYAZISUtU3WSxv
xk3eJo25mFgdKKq82cjkl/AJ2fC7bYB5A6REwORCcw8+ugfdH1//JO55h0Gm4LtFuG3dnbOOilpu
tNl1aUVU6b6KYffsY8FsJ58Rl/OcD3di8j+LvvnQ8nIfJkDDcuWqbN0G/z3PlAqRAQ8FbiEjdcNg
6RAiJZd6a/6r4LYD3SRcvDjRvfjgZIeqQRQYo1cwUClMXC11VFxy4p/g2lWFWsDpb/XC9jXREdar
MGmr+rHruSJiMnI4rVDVzrwpPfIrQR/l2gmdCNtQdY+RihrsJD13fUZPidJGuJFKMhsc/mKGTiHG
djWbLTF3Q4RoTorHaYPcJ7r+PfXGg2Pl9zgsdorjv/XFsBx1QQv/kUZ+GtL5VnoYi9TMuLl1wl6K
T4I2gIF0xwXXSViUB5ISNimiMwrYDpORH6fYvU5puK7tuxdhPhCBKjWJtGpDHkTWViJD8pAfO/RX
ZfkzaDMJdTjGGCTlBxNJc57iVH5D8nGSndqpf3oqsDVQoXb6ki9dYJtw+O7Fr4pb21SXSM/Xdlee
xpydqHtUdcHuex7ZhNjk7ED5CCNqgKVd0BBCXP5UyFH/QpjtSspno1K/Cson+S8UkIOe5ANGfvMW
cKxzimXAdzp0xhSRuVWgw0qQMVK3h3/jlCI6s818O7sxkccK+ty9UZZb9taFT1SXp/NlLBRIyQGN
BkW7TL9Kiwg6RoYDo9LhsEgw57FfE94Sl2tR40idudecXU4SF9gph/dxWEeb0v2SM1gUrRX8Gvgv
ljWN0CxSWnI2Ta875PlMkVO4KRVCDCgPMMmgIR6hbeetlr2l6BflXyup61Pe5d0w1Wo1FTgt9Xaf
gnXAyK1zqnCUhwbNau6FRFbVW0KnXmuOHJkGbd5Z13s3E303ueCfTvUoupcho/NWqy8l+colIyTY
TpCU28bTtqIQqGoAoZDGVyrm9WSVAnXJL0kOROPPTJw4RcAJquRaSnIMkJ0zsuM3YXZDG9PmfBYq
GRK1UTx63stEd2TOBRHJbF/aa83naKaUfdsCfleV/V3E1s4iSiQxlY8CUxhpLTi4ObNqvOfierf8
Q6H5uwkUGUfwk8hROPK//bjam0hMRxKC2xBBOwcEzRZ76jk2I2FVOUpcfURIi1ll4EJ1X+PSWgel
IyCquzarhjhEKz/UbrEx+usIG9w1wxGvGljipqxggaYxS5ZDNqKFIbUJuHqMdgaGCXZCodp6uOKB
U5TM7zW6IjIm0f0oJOsjnTk4nG2BgjW5G/jE6A3MA1qnlZPoFyIItNyO9kPfon2G5Bvzh04h0TCe
ZQrZy8ZMqIhwr3qVHiSsSOwhLqoWgwvGsuXuZFGMaswhU3i4Z36LCSYa6AQKybsmEmdCasB4QmYN
4SjpReRPVa4QdWo+5MlXZpXoY/pDoujXqEJsSCndo24AvaNsiuEnXBRlIalL0E4un3cp66zr8v02
vjGCHzJ/Jqekp4e5Cx4yT/2uw4DGNHxQ1CU8Oa1bL1Is+D5eqcfUh1UFfmjj4NB7ZIYIR5GhzLVU
zIwplAryiKXC/2QUIpomiqA9OzrfG9dg/TO0H7v+Q9eprGk2Mx2Z6cCTSC5Xlxt85/kmUEu2nt30
kAdkIYX9GZJ0mod2aRnRvh69dcdtlHKlNdNvzioajl5GmGiz0ct22Q0an0P/ZAbMAYH9TITPNh7o
bwI8QQvDRGj+M7gSDVJJxErFLJSB48YJeLTlHIqafD++9Ay7K0aGzYRfKSOrhCfedaFytRpABiC4
6Lgx+8Rh68oPwexxnegk2ZZ7aHUtsN6DpnkL8NITv3EONQeEEkydn+uEYWTi2zKb3b1IEjIuee4S
EMyENzRa9xWxR6Z+lX1TF7/esNdzCikV8lrg0EVHIpy1zZcvnIimQVKAoR/TFuWWGna4+rlqivsk
Io6pNJEaUrlTSMtlFK/D0t+QqUatp8nBkQ8JzAa+LR3KWs2ePA2SxPKax6QIn+PpZoQJAvh6nyHp
YLkbwZ90wPIFcQTkOhjIWlVp++n3TdTdNIWweGyo8jqJZPgNWEu8cFxpYgSowWAg55u4e8BFRXwe
iuo+h7sC7rW641j0OwFV5z54LNUKRXaKgL3fAY9tx6rFjzVtw+7KBbDS4OUcWDzAsxCerCyURcxT
raOecUwsO9EAxkwXBCFsFv9iZw3nxNePQ2PfJvyOuVXusvY4g3XXZCkRk0o+voN6Uzv6hb4bBwrS
wx+KPXj0ne4lGiEQRzNe1fSqLyreB4y6TQxu7+05x2gbyCCumSLN+Nrgeqjm/rUG7pP9DK5oCq1d
nlwCrN59qZ+hQ9ZhMG3ryn8PJu+Y58HNNZp7j2c+pKxZKREyDP6/Omq3MzhVE6efWYqVHwFo1LNV
jzO1K4V+E8J7DNL3KtFOFfyqBcASjO05do1v34DabZOXPmXxI6EApRyJXf29mfWbLIONRvvwaIc7
WwPbiacdJlU5S5XYXO1MNfvVuGrlUhh4n9Ba3eqSDt1+4G5CD0Exn6t+yh4fFpy8af3kxtUtCaxd
x0bf22CKCKN8lkAb2UiyicgoAACsnR5dBELi2PEkDkyb3RtqIysETOeIcEqVf4b/T32ggzJiyFC8
ophe2trSaiuqOifceDP2j5xk3dpUtxl+8Yr0lZHiitnfW1bIAxTuS+5m38GXzzuIBrN0y91YzfeM
19Y1UPC4gWbiYuzC+1uMmSIeSG05wadPWvQ+5/O9Lzftc4Raojb0U9Cp59YAqcSbrGj2Bf5PWxSs
pQ5noDM+OeZ9jJOb7t5oWrhbfMf1/mEMi5c8+olBmBWLrNfht5+2yJePTtecnADNw7Z1ac7cdOOL
AyZQHYhW1zwMWhffPdjEzCGfrg7e01ytYMn5G4P8liAMQaHF/mhu8WVzulr2xpxOenDi/QahxfVv
luz2iID2XXGokn8ptMniUvSL/ANJSXhMYPmXwWq4te/kt0A2I2H+1qRiiPaVq1WeaL7Fq7oYOgIF
14iG+g8qJyY6VLk06HbHE0rvRr1mlKpejCfPXGWY+M/gnx1aYuti9PxoeOYfOb/Ig4MsppXWs1au
j0dnGbwVyZKe8QGKFtUaSOKD/km0GmswS1LFtxehSrniZ6NhMfMBCJYtxTRohvSjW10bqLpfSkPw
KZHCSPsUsSPzO3GZhnVhXD3kyUOiPRrBNYnBgGAttx5p6mC4SH9wHML421sw9rpbSe7u8Pf2417z
iW0G6SoPImPg1skZFeaU9jWCppLtON3oW8XAK1GRPK6ktmrKb8p3QLNpz6WvcT6Z1hWeL44OZt2u
o+EXEzT6FQPdJ4g/P81gEz6yzxFnMyMRK/k6cXYiK9mJvhqJLL4+cPJP2Smgvzg+eYOFtcaaxuta
RFdazYk/U5/C9xKOYFjiWtNowv2yaLm3CX9A2kM1wyJ/tslfRJx1zL6LfywcLEY6UDC3HuNtudJ+
uldCCPgjXQjouKzfh5YS8oUwiFv/M/AWKALMfMHTgAiAZYxeeD/a8G96JY26EO38EQIXyYPnnoq+
uFBKCEcWupea7oEtw9w+Pwyv2jfySS7JvlsR2MFTlOObes9/qAZgVO9AFgl5oKaxPERkoD0CT0TR
ZjJ2IYQGBxFql4WiyJxCkdBNAq7IGTgaAPFX9I/9Y4a6PVnSlc0UV6y7ckXrIr10Ej8TLJrP8cd/
Lf7x4xFJCYbMO04QGT+RC2+59mBECD6mSsFf+RdUIy3dMURasL7xjUOTlSxh7YknDO6U2d3KZ4ai
DXG/t/xMZM8mutZnf20eu93qEu7yZfpsvvJnm6tK/fze3DW7/MZMsS9gT+5U5L6rr6D8gbHAL5P8
a3jXf6kQ2ZeH5mSs02dagp7HC+9hhfji+U+ssdA/lYf42V/O6/KW3ordsPOG5fTp8MnsdHLRP330
ubzgFR9clCyJiuMFGHxNHhDX8mv8Hr43bNw0LOAWDainp3qbXkpN3gIUTq9Er48/7Dr9WX5aPkM+
X5QpbDmEGQHBkKezI1r56j5mdwyiZ+uQX+If/xMH6NJbEXVuvvJe+498LPUP3weS8/pHEoX6H35A
TigsfCDMTwRi8JBTRfDaHLJ7/uh+8tL81/khvTm/4Y3M7T1PbvVJAIn5qb/yifP+lz81RVULckS1
h/jGk5r/TEfeHf+1P1MN+uh/8s3gyZCX/9Pch6v6yUNu8zPzqu/dtX1GUbjrt8XVPuKFP/rrYpNc
8wN+ujVL77rayP/x/uwhFdj1f8qzsuJT4zeYx2Tj7Qkk34//STqzZUWRIAw/kRFuKN6yiwIiIsqN
oR5ccANEtqefr3oiJnq6z1GWqqxc//zT+BvovwX9mQZp0DmjL3UKs3ZjFogAXSb4wLMVRxlAaCTo
U7z+cqiMl30LVnN7pt10Ak0bejAPzKZO4kFnmphNutdC5RsQHK4aM13/Fn0ts99x38BZ5cjmFpN5
9MK8uW/YZlK9NVsLciX+31tIqzIh97l+aaRgtXxO2s+ozMr5IJBgDVa/+dPl8ybnJX47w2h8zhe5
QWw3B+uj3fyR3kaH9UGd6JnZOOMlrR1W4Yyttzm2buvCvHp3r3TGCw4v49EJAENYU4isQNmtsCmW
7D1tUgx+vXjrVw8Xcp17b/VP0gqHV0Fq0CHedPX1uNVqSnu+Uznos1UW0jvu19E4wn7AmUGfUJj5
s1R5m32rDPunzsli+gEX48XT5ytKGw2jR5DF14CyDyfpt0LSZtvJAgVHZyqNJqfq+A0y86CmJibQ
Gulf3rHics8wM1lvi4mE6m3NsFaPgqjNesZ19F20Zm4xhtmEQMH4LTM3s6986+CRybXHPv0i+6fz
WcyWw8U7lN3e6hX0EAVOixDPLLn5Ta5kDpahAiCvcNrT+WD/8zhddZR7vP8zmUQk5oWoIowJ7Af8
6yOTLFZLtDegtWSgE8GiUKhF2ZMFs+qsqwd+mdccLoZRG00iuAkXMF97jfl02jnjqRc3/YZmZuZG
H5HL6R7h1I4jaV6wy4DxdORi8Tsxfz3sL+hl8YqERf53PkUBJmGip1GyFfBLcnMEhl7PkGcbOPKi
cil3q7LRMzt7hugUzm05CN7L1pdPmFOdKXHrHtqcaWd2jnmSyBnEdUDDT1+tnKfft5gVhLCL7cjM
T3SP6CFzaQaiVQTzx5/oFlFG2vYVaY+yxWRucTj6ESkdNDUIkBQ2XrKh5HSP10q9hUXcJaP9J4DX
cIsyQPEdIqbMSspnM0jKEHTbcA0udVGKYVwKjEY4/egUNYtTO/cYebyXMJqLyXq2R0094JMRGwIo
laFSTDrMS7IJ1HHAeKDrINJVRntI1LZ5xDyd8LNGqeCKoCVLmqDx3ZXfivlOUvgKGlNeV45sobCy
8EfdLnVewcDDNRmnKvLH6Lx4cKniyqf8+jrRdvxS2RQb6R1GlV8mD2wWoEYo8TItwQvCJsP3Hrdz
aYsarcFZMd6OQ3dTBmMljUkHobtTu8FXYbo48fIiD6oEKSDdzz+fHUclhRRVkK59gVqbjOlCr2e7
1xpzdo3wH1H4ufHzRnskGDI5wP3SMTsilU2DPZtt6U8G/wlZ9nqyQYAHydtvQbYJcznaN2aX0F3P
tPoUoA4MNe4Q/L5LqREquj4/5dB7PbZvR/PS9gF0L1V9cuc8AyvPidhTr26SVx9tcrMP0eQ83XLu
P94Iq4TSbaP+TOOu8OZJYwUngyVEi+MtYrkQUMBhGA8kg6lJdQCdNOI0CrN1GzyP8KZgMgDtYWRZ
Ctzr6BXkf+3mrg320/1j9xJS3hyvZ4I0f+B8vNSpGW/bKHBUcdUiYZYlJwEvgICudGS6Anhnb/bH
LzGWIGKpBeGDwFYC/azPkn0DWpewrWov1Vh07s/VhrjVMYqtDPM/xIyJdCzXLxg4bCfhf2/5PaEA
Q2TvcELWmL3Nh4uYO8jMGPPLENllnz4Bv5naMJf/tKctuziyNi2uDACY2v0lcxz1QiG638/cKcYE
OJxdOQTfRCje9omBeBntAgW3KE1ZpbdCY0qyLs3xWea3cLZiLfsnesQgGJ8jGbdVtnzrKQc794ZQ
5/PLF1q2SO5nxIRFTuMyGZ/Qdvh5EytFqXwC3Iz230LzEVxRxh3aslXPv95190S/06fmC+vNErxo
8K6jm0/KznoE7Vwkb4Uewhgv2iBzGNON/xl/caPQbE6WcHP4vkmoknoWkoF1Z1vZB1yJR6m8/WGU
Lkr6dlV5jVuTxdW6SJqHnsV8vA7wWMZoFAufRQgILkyCZ/op2f8qlE9ZgohlMU7N3fgYGZpjuLjF
aFundLHmCfkgmdXjQ1JyxRfZo3QqZ4Sjqo6XeQ+3SyRbAtT4N2DPeH0WHnwot0VF4Z/21FE4OPZW
tMPNo6clo9ELrot2e9o3/7mRtNH8/XcN2uCtwj6IO/D0afKNSNziNtxo21lOV/BK7Jv4Fl/PnJAx
XGP0cL7x/fDIvgFHHvGY7F6efOqfyvCdsM7SnhfGssDvw35U68npG0yi+lT5QsJsvJpkjPPwC252
kTytd4KzgzrgfHYJkgjKPupH3bZyuQABwW+FcshinC4Qi+tsTZMbHjf/YmK4QgRWcTM4ATnWfJ53
xj2uZP05WzLRhdm2sjew7+bML9YdnKX4liiHitvWLCB+Isy+vM77WDpXj5FIbGr4dnv7/jIlTHK6
hFFGydiZBjnkyUrqV+vSRU0kUIXB1af2aJijHZOS95YnQVh+J+il8IYb+uyB7omDShyCx/n1OORi
f/gYMPMAjj4CHBQ2faYKZDpTEw6T4kLXmTuO+jF9XCFo46cKX43T39y9cTSx6KInk/nbjFbwfC1L
F4vQbfPl0y2FhA/C3qae138p5Zi7kkfEYDwjJ4y1FWeY+I6tOmUNAZp6YAbTTKyelGBMYLBtYumv
gNQpp4dYGV2gJZU2FcM6qIslxDVAKJ8JMVt/w99KpuVS0CQ2JdjSEfz+hkNCINsvRQQu7fsWW/Hg
GE3QfY2TLj7BNaBxJYbsNGqXbZSBlUVjO29/FN8smszDGrdubNRLUoQe6T/iGepcWm8PpE+Hlky/
B7P9ZwHTs9GYY+Pqlcsa9+NtPlW6ny1sgUESyX8tXwako0mNl9atfkERcl4zn07Dyq9sVPOpUO/a
xLhyhY9HAJG8PGkP+sT8nUQUSioBW1uF+Os4iixqsetB9EoUAc/0qTtm69K/e+0JfugQw41ewGVg
W8qQSO4bwXSGU3EmemvCyYnV59ijCUbJ7w97zdZzHtAhLfUziCzohsFF/wF6hxHQp4TEHJi5RPAs
gb0QEY8QUQwMoTNlaM5+jPVhLAacfFAtip5exnZS52QBAMVXyuOMFST986/gKNQNDRCkeLiKHOUB
ohcPEomFliNEvhHR2AGGCzBswlwhCiL7kCu8ULNFUnAm8GKaZLzMfF7usWscDKWFzDVuG3UJF+f1
r7siJtaoYrQP7w7BESHXdQd2AnjuBkL/kDvBr8N7/+H71WLFGfMQ81Pe+nHub1C5zFVgVMiNuwGa
9VGvRLtQjtAHx7R7MX+U0jnZOer9ZGCY7U3QCCchg2IJzQtaoxRKl/xElrk+2nSK2YRgCVeCXlOq
bANF3vGDlBGCdOJrBxhMC/VAkgUmC6AgLJLH9JtO1mdAIzIL6MsI1rHvHHLDF43sGXkXnX3oYp6J
uivNw1TfHu5hwX5tsGwMSVRQDuIW+I0ThbmkpJPuO/6VdTR0EPqV8CEouODCGpntpjmWW9kanx4B
X8WW5MFrUy/G1pOIoA4wQx6gRme0nZzu7IYHRR7n6RDRVznap3xuFDKCNGJR2Rg5untdzDFnIdEz
cNfQBfT94wtiGx7nDvWRLpiLMR8kzOBcSn53RL+divXHeyfygq4bPMAnQfDX+nHtfPG08EgWJFeu
JHceuz6u/FBB+U8dZn8sft4XeXeBtuAj4MAkBGX7nnCoRkkPc/zBsUMPRrlRueBqcVDR6QQPNhKG
JqIVbUIVAZ2I6V/ft9O/LHnGh9PAgRamcsFW4KIimSeySEJXRvL6iZuC5g0rt0rAftn9TRHnAcdC
BogLrZ32CIojYe6pcYuYny0wrFgpclQrsmfcfRBy6L6ncVRvMD/hzZ+sp8fJ4ilkk5jOQo3Bm640
eErYkTYo4/7ytadz7ZkAJCSqwsfm/GJ0idu7pIq/lXhGMSTybwZjWEhQxR056c0TAIxS/6ErEvwW
wMRC9Q6cB4s83YsjjauQ6+18uJO9Tm9M/E/3t6mtNCxcWgJC2biRGfhoYNRWsw2j2n08AeeWzFby
onBwuYnyeVTu1l/eFvWGMSkruDKNwX604kAYfSu1r4FQbqUx9XB2L++QmIpzFWbJKLhZ9EO4WCRg
zzdluqxgNMeZ+peieZwReKZUoheE5aQF4DzbCiu2bGIWk0NwOBEYkAVF9VDKwe5K2/seUMCxIx78
7GuvciFUCUvi60n0JYLN1tyqccWvc0+IIP35Fj5EUJKx6m24oj5xcMsIMkqcvvv8yQszMzamWSSs
HHTI6/LcMH60R7cOiWg4tI5Z1OG+veCt23UxD3AmnxYQnrJsL610xEFxmaxh5eQV6VQTbhEBcR4M
/toIIe5ja0RE3z9V4cfDF/HlNUtRIdBkO8hRBcT4HguGZy2UGmLGweIv7CsbzN/JcBHQidQBMdcC
7yVgW0hvh795vag9/op95MDJpzzoQgSKiyE/Yg0rc3gqYm6K9uV3+Gh8GnUtRwgoh3pX4C7EWcy9
2GRxKokf8gCfCkPSJCwmMofdeAtVRBoj/p1Qw2///uNHSBdmFQeTbTohdajj/98dAldsG+eN1bjW
tGCKs4fywMgNHJ6vtxcCziSSoFpzKzBnRFv/DAHNzaAdDzTlJRQgsDLgE6XKQ4hRoh3qB5XH2cVa
/JMncG7DZb3JMfzYhzOO6cARqry2aNaC3GoF9/n2wVxUGxkbSRpvci10Ar5Xpr16QikwtC7C8LzO
JSFge1NEGwUyx0OyQNczunNBPQa9iX48Hk7fv8OCZ4V2Pm5PfB1TSFDNlNJvgJXhkti+6fZ6Zj2r
WBybH+Ts1FfUKQxtD/imDGw0O9zysT0v07g4vVgV6G8wKZUrHpDuP5fH/ZHkGotNIAvAnsjstzjc
0EjFnJYBdWdcTcQHKgGS03+Fj8UYR+0ceY7B1/jkQDHNGC3+0mQG28ZFu3CAs/G2KSIhCAQOCOCF
TASCAbJullzp2sL0EviTyScvFUvhIBmFKHEoftCfYiIUP32IE3k4aCKH0SiyDC0Jfm4T90/8hIfq
ZxphXfEwSWg3zRx5GP3AtdCnh87GJ8cwM/cTkV8TUWJOyXF/IZ8W/iKHnJBfgsnthK8rQwAOOPSr
jbg5XixgBd6j0Kkayv8KQ9SmmMMkZtqlxuO2Yo8PEM5Q8JjpWWPxz3ZEt7YBQ0bd02h2YGN5FJ6e
Y4s4Iv7TBO8IChIcG3x/kGLAMVjQuwabcf0yaBGsK/VLvuL8wXDjg2Cw/23slQsCEIQt+wqkSx0S
VZXqKDPwFnB5J2wd0onOg6IwZR/ESYLQC9cD0DKShtGUkvs/i8lHqL+MKS18KJYDttAJI5Bf/JEx
j8JiMneLleNQ8dhoBLQoxl+kXPHDOg1F7/L4ZEfYZdB4WPF/do8ObOD3xNGDBjYuNhAScLHcqF32
jEsTM5GDESJEtDhWApYBROt0O0UyO9LbjEDRJFKfQEfUNzYZLhuNt1COdrg0j7prLl1XNZfBMrB1
c2+pvm3qlq7aumvptq0GIlY/ELWEnRrWSmgv9Yt9U+y9a+77SngMVTtVwvBo879CsfWjalu67rru
0VVtN/B1NbT1QLEDl29ZS1td3pTItmtFPwaRWijHZaC4VB6U4GK6tn8MXNdXlxfLt107sC94oIGl
6oF1UXU10G+Kb9myEqgqH+V9FFUXD3O0Qh7s4lqq5R993bbI62tXjSlkCrlH1dV/SgidoKJzjX0Q
wh+n7P8QA4Uv+zw1f0pq6LeKZdu+zj1V9ajOQaQo1iWoFX7w0IK3YvMfYsCPh8oRgJfmI4BKsLBb
8U/fDSzbutg/TXwlcPVgwcNzJ9u+G+Ip3YtlX7UgvNh2oIe+64ZBcAlSJQixNoqrXoLQPorFNe23
av+FdlioIYBfJWShiVK1gA+wiDye7tqMYHb7vPqFCRnKUw1a8Rle8aZc+K1l6yqLpNn8oS5tXw2V
o7VlTUOW3rYeBs/sqpZ4Qts9KJn69/dS/i4pG4VdI7+EHfYR1DGxGKlfkeSpg5c3SPooGhMFW/jo
x//rIQSozD9tkLeGzi8kU0PvTkh64+4Mgb7sBtBkCa6bya1BNzOFSR+PPOaDSN+dPKQiDlXfANpF
YExDmEvhoOxz1KaUCW/fXfaRgLZhpb4A2ostzEQWKB6l+8TMRjrQhyN9NOj9D89twypyk0FJUOAw
Sai4DmEpgq+FlHdvpr26r/V9ffT3rFt0wsSjHn55bdwHH7MP2m19aOF/v9LuAgwH0gtDdM7lGVR9
xV9LX3yf/gPw2b/vzxE9+rMxjbjdz/hJd+dWfy1Qp2m26WU1GOyXTuTxPtDNwwjByWGmTt9B2/IO
99qe0dExqgoauG5qr5UYAVnRgGDeR8ynLM1slqnVyIfd2s0WnZlykB/Wb8kpVoKWodwAxyH1wLjQ
tveF6KuCgoynMtgL1JSEgpWhyRrqJXZ8eAVG3ZTB60bJcGLnAyZTv/X2t5kBKGwOq+Sc7PcmFlJ1
90c33Lu2G6pu5A6VfSirkLrzG0IePFjGkNIByhhHtZsumO1LzfwwpCvAmL5Iduv4gHQqfJXpkaAZ
ynxqcSJlcycGRrLeGtC+L+MnV891CzJfaY5w9+H+HQFvMy2bX9W7gs6ijtmq411f5Cqmly+d3gzY
HirPNXkGqo0FXaK0IE10Xhs/TspFrJSpEzr2FeAfvNyE7RrADqhiSWaNhtNCxFaL+iqdiBAcjGni
vAOZ1AG3jF8iVkxbFWvW/4LeBGui9kh5EXdtKNG7BGCQmB5n29ey0nFD7drLl8yEssvty6A+QbXi
vhobfQbDtdGXMJl0JIwEByhSRDQnw3rG2zF3wZIudOo9lfJy3wOMpk3tbjLr2yTD3Z6njE4H9AuJ
wwtWOioIWj5TIElinogy3g/cHgOR3BEH52+4KS49nzarH8Q9tMIBGSFjw/mk5xt/C78bMsKDKLBj
G57CGeMNcAOePrHvoVLKbWNPWwJlOgrXn9Vgm6945HEFJpeGWsYtfICnwqg1VvkeAD7aLG70zXFF
OJOBd5IX3komKNT11c6dV8gQoSPof5N0+RL3Vb+upusfgeTq5jXRyC7xnbadOdWHq1+IxZ7DSbO6
rftnptLBCY/ewDPvwqdFj6g6Z0CJ/QDcqYwgHkLBWuWRmOirSc6Q7gXn7vHtniL51D2XfZLCt209
f7sMNrNLt78p14cdwvOmV5OFiUt/sCXkxOY1+l3rL+wmpIYUflcNEUBuEDUb4BWMTm81pjroRdjO
v6v7ZmS/1/fNWMMBM9p5oX+0zBnpsFfSkJq6YwPqOxPchUn5lxQTUEIDYs/5ERyuOtHC1zz8zmf2
SK/nhIqL3no8p9N3l61lq4h7NqXMc7YmJXKEqnK8v88n2sG4hzfv5gEoVu/UXnrzdjnezChCURJi
5vmu2Wbr8fLBvOvdfVnvrqscpkYFMrkDDKhUHhuTmXLLbJ2vyGZv6Ibz3sd2CaRmNSIgfG0ONF3T
wyR8UfB/LoSFvClhzJ0LCFjjX30iQ0T9qNgSATDvorRfD4qjuJYxo3wdxu96PR1qcPiESquyp3pP
PZbK3czD+3xqitDrZtD4sr6frysa8XRI3O2hVbnjRTufGDhCXGRITh3QrXmd9+w3vzm45Ac+m1vY
OJlJCVjNl2NC2uv+ZnH78BrLS5E3kFewh7EN40Vqkntzei7UxnvQC7ak/wzwv9ozmKy+4VTNDTgx
FyOTQRB26opcGwiM4EZK/Eexk1HnDkeVWl4ZEruUzn2ZbXvmZzkx+suZ89iPVxPvu7wuf8APMPL+
O5q5pU27ijPR5GVtjOxe/FmK2sBNn9kQBDokmc0iyixoqsjAp+5H6/lXExIZ6uFDjWyH1m37u5yq
a383c2Q0lQuWSSvcns9TzjsXNJ3Gx/W+Adc1nhhgBb3n0BpDESN5mSy4+lv2eP3P/G4wowiBQWea
E4vji4xSrcZTRCaPOZNKycdUQvH0Gi0fq0zhRaE2E4YKgTUyabyDvFwF6y/TnslpptWbov5QqCk8
TLQDvRG9m1CnfIZsM2E+07vopwA216kwstz6AmwkMm3HevPao9yZJIiOQIOmV6MSw+W0rlP659ce
fv3HGRVLnp8knpFCE6JML9wAv1d7L4a72QvfXWEiJd9H/TZv7fXXHBkCQgWc/MkZ8rH75kbSmOT6
R8lhyrrMqP6kCkqvkrUvbU6FXkCOg2r/alC1fBiagrpmdBRZpqQCx/Uy0FzUQsmhcQnUZDvHc7nu
sETSVo7eYUqSAZ3HOZKSJ0YB2ODqKFQoTWo43mRjRBaQH3I15k11x3EEjYfI0t5oP1MfPWalwuAv
amt0A+RTkpDQTikyPGrKa0MMSA79dRcbcls/L5I9ta+bwZp5twGx2AiW1d3hDJOPtB2QIf1uxmeq
9sy9pfGJxjZRnJOSyYl8A3b/aYFkaXRRYC9Ps/C96NyOMvvALtaFw1SpP96dr2Fuqu1Ea5fF+okF
bpUHlvaPZehvSJv+K+ug5/vLwba6DJfyTg4Avix+Gz5MBGONjeFusKVRkqx3jKiJwWIk9z4ebPUu
8ekdZIrdMEFEzbaZi22WoLDZvVbNVtrWHkj/wi22A+LMnSgarik0MGwifuxfm9GlPB6Am3SEY5ym
YHL+rh67nFrn6PIQyYn6lK8EZHPL5xj8c6Fjzh04Knf8ePlIa2HeYj1ULCVqQAbdkJ8Edugbdc4N
j1UkfiSTuWrO2CDHNn+Yg8UnbNSnNbVrrd283duiXHPsbVIoYtcIqJ9+4V/Po9UzKU06Bv7IWQIZ
qJcz88N5A8PrkQMxKzMlZP5oLZW0BYFavhqzfJ/Vb0EJYluZ+Ty1bvFndYtJ+0CXsfmQeuvN+yfA
nUuGuOkznw40/+mScjLobAnqZQkaAZJNZaxddSZAadP1cN5RWZipM58shdZSGZ3MS2qhmB11qlFA
2PTmcA+hRB9zuCu0fvSY9/xwiMJo1IPVN0ACGRP35n89MpCIDyW3gU6yb93OSeA8LWRjuKyw+nDf
e7kBlAIgDDuMok8vJJ2s2bwgCvxhWuDaN+imX1XbdzjzD1bhvnXIZI2DxcQmfj5waST1cXusbv35
A59p9cy3ThJSz5fczUvD1J0x1sMjJYY8uJU18T4ryqnea8MTdOTfZCPf53NGStiUrhhbshue2yXH
kCR6CMQArAEgIdIfp96FFR+Et/htz/wXKy+TaH2crxIpGVIbMFxfhhA/0Lq6xZJ99hM2rD8k71a5
eKCEJxv+h2Yjukb6v0OV9AHZY1ziDhwi3GGZhsmDGaVPBYWsOzzdrQLS787sqJnSYwLHX3rsSTh/
j/l4N3UOQXOBaiPfNDo8vDhwtLz+vPu5pHDLVpBVY2I68PcO8jStXE+3uJskBsjVScdByIkglf4j
URCyvG5/ySm5UschMcjQKBKD/9x2MCFkhai8dfDVYVUwnXjeTIL9KiNss4Fq/UeepnRJn6IYQRSV
AnptalqdnAr22n8lmC6kjEnSldTJHxUI6hkIsCgyRCkQlLzTeGQyRQRoeHhoXDIPea5PGYJbW+jE
QqBOSdChGMgXOflmeELdk9Aa0bxN3g7Ud08dR3hupMzIipD1GyhlDcO3XoFEe2g0bg3p5AWVd6aO
iTwD0QPMSk0McCffxnXYYUnwVnFfyM6Ap0HB8PmyEEmSLBapuDNLQ3hI/pDVEQfXPURAbvjpQaTq
PsF0S0auiqkXieSmS7EU8ExEwgn0LXv7f7KIJIkA3DI3Q9A/6JQjSfKQgiYgbIYGXjMRCSgF8Fqk
mgBjkV9jX/DlmTYFObesv2qD8OAG/m+qP1gkSjiMur6rVa2DKO1NFKKRIiSNRi6GrCA37mqdXBhF
WkELRKMcyhWg60AUpRinJcSPXQNDQWWWtWClF0QJ5H/Gp9obWqTFeBMsz4EUoQzZN00zsEkzD1Bk
eGCUIgEJAhix4Alw81nHB3lB8scxkiaygIAFKA5OREgAOJV/kqEnFCJNCSKjiKUL90IABAYIBCul
cFEfJF3w8hhTuKLuKeosONBUuYCuiFymOJ0bPg+05ILtKycCPdTP9AlS9mJcmSiewfnKKUOlvJ/U
UwBXGm/3+zdNEBvyXEWtd0eyWf9QteTVuMqdzBimFGZluw569DiMxb+xw1MBa6AexulFSDMyjX/l
9hPwipRxkFQPPuVwvCYdQSsHveSizM+rI8cAKslksxek8NgI7gdgZ7TFYj/O/IKHJpPHgmADZqnO
13AtKMfflHTNqF1gknRek5RnLlLMY7NMyCa71sUyVRucRqoyDss4jqoY0BDfo/2fBXfYblGbuy04
3r0V5XdU1cPrU+MdUphp3A/8kKThuaYokfJhpF6AZUEwSAJQh99TUr/hxwRt9zNIePKD7CpJV2pD
p5TiJ8+KrPJydAxwrHk5nLEBlV+1ijlEv6EqnlXSGPrKZZ4YhA8zQrWKsajIUS7SiF3CKZL2sy3B
HZV3Ev2Ee2S0kawpaiAi+iZ3AMKHX9NuR9I+O74+FlNyH2ApBeeWCobi2hOgrAM49TcUmSpa80vr
6k+FcAXlyP4THQe4WpMTPhSph5L8paiJcRfe+bcixy9CPjZI6BBqDUDLSEqTduedkUMSR5xc0qZo
Lf6kIk22E2WUwWtMRfhwyvfIPraG5C4SIzAbcGpplflOKIRMt9mWAbkCuyXAOUDjaHLjT1RPQnjH
QDzsQQzckraEafKCCwz1SL0YULW8uO4EfhFfiZLE44yQVP7hxH2oJMqGcOwBc5tCx4yjxp0eZf4/
QRiRVt6MCQIspYZHLko2HCuYfbZ02SWk2u/0BUGRgIPP5+hDEvhzsTToNUYXU5QaiyuIcj9CysGO
kVgWrQ74P4D1LB6LRHzY4eyR1Pl6lCQxjcJQhPlqRGYCdUHu9+cVNnoUuZ0mrBvnAAvUhFyRJAwb
LXRQLCWcMm5IUs/8RkAA8VHZEY0L2SysjLQJg8FsL1np/WUOMwtwroihkzZAdXIxtg8hAUu2fKxS
pneqRJLWdUfGiRqJh9OWJdddT9LKhIeUF/W8Str5IUI7lAlvfd/1N/h/LJA7s3mHzAZaga870jlI
lO4eAYeFe6BvgNtQ5CiplFluvsHVZD7lQkLVJQU5eSFaRLSjI/sWi/ISJ/OjydYkeKxYzvGColHI
CorYmCIGy4tY5pvKBB5KTEqlkziYxaBsFVMTOSFfQgKEURGmtHJnCfcqknItCXhQah8WWUyOhEXC
7YCJZPXAT8XMx+zHKOxEeecuSkV0pNeiGkHs8Tqjn/FBuDnVLyHhFFn3bA7qlU9ed7wDZ5t9JZ4K
5IjPff94TYnLD0QIwuf4D7OKxZhmxn2oM/xsmNGtpWbAr8hwAYmbGUwKYWdEKwQCBQwTbE3GvAH6
14UlYGiLqLB8rI5GtdZk+k3NwA5IYRm2Imuli81/wWOBeiR1JdEnxUB5Ue+bNRsaGQqaVwpbgtW8
WJVQz+WLMnWmd5sp3l1jMUL41loYsy+pkCs/gZvT+NGQ93IAXFDnqWKuioA9drdGWCBKX/Tw0NxG
MYk6UzljvhokENrrzPTYQaORgGIUA6krCi8kE3khcnuSrGM4v30NW1I6CDnVGpoCm/ipi4ok3Tmc
ANZJ0phDWNO69RReHfEoyjKFAiY1sP8C9PKvCoOtx5BiobHy0DvTk8KNnpX2TWHPYnInvCyicEV5
Cn/xYQx+zEgQpTfkv7kaIoXGms6EfaTUM2XQgaRh/jA3okIjmZwzkNOoLZkuDPp3hkxT1YUxcgHZ
oDMpy6RPUcphWynl0TJEq5RwE4Y6aRgZ1VfrjGcDL0s3EmgG1gHvYGYMGhCHi/xgUGFFa6QNXLc6
kj57LKTOlAl532BHTfmxbH7L51Or4Pusje/EpDPkTQas0NvUwBPgWyglcvOitEXfEFP5Go2s6JVp
9LLCaouOE+pL1KME6IzHYvF4LOq4NT3Y6GUKco3OV2uud2WiOrAXjYC/u6uEzwIPg/snSUxFNKFP
x9VmUiJC/Toj1vx4yDnZYZBkDAodlbQqcQFqzCgZ3BIowyARYxdpIGAmgBA+tscGn807iEXrzFa2
WR/2/4bwWM/GYsHEn7Sd0RJCBYxmIOQQy01C7WsC6J1yVv49CQqoajdUFCmjAQua1Q6qhr0WTgxn
a8ERPSBo1AKoi4/ghzBQo4cII83PXrJdswEj/TXSpRDzM3qYvQc9yVobyCcKfu/O7FVzXO4e/XCt
fZ0ZPyzq03kAeM/0x2/1kzeHMWz286oxaVz+yob0Xk7vi8lMg4TtfbXAsgoMNFMxpNXksLhKZo88
yyuDDlRrxm479tLkUUSkHGgXnn2M+k4bOBRpokWnV3r9MWjLa66/KOYGderdQEEpmbz8tcteambZ
ctSzWCO8zt78ST9Ga2bEXZMVBfTvy8FG3ySYlTy6QPDDX8zqoEUlHKzA3vdFLZ6tXw0t3JIrVnFT
iCo/OTbj8HPvlfsUwFL8Exy7UcIHgM8C2faHp3dCIpHwKMQCYk6FtgR4+C8ogW+d5+MqAOOLmHQK
Hj64riLm+8QsBEgpMDXwBU9gErT9/sNQoETAETQOMERckTvOZhfy6NdzHt1ArdI81fvf4Zj8g/4M
T/WpSeRTL9UHAhKC5fgfG/QNOgqVKOdoWuN9k4XcYyHo1Vk9Y1DVIZ0dfeXD4xNi4Ehy4VdQR894
LHAgvRHQBSmkbY7HyfBETlg7Psi/bjBKou8B30U3uz1hQxGCh/oAfRB9PIH5s/71MLxDtD/pUXBX
FJW9lGZX0e3GqxMbYjf4Le/5BPNCeIiHTbQA9AzL8BB/B0yeZgbBAbEe7hxBw1i8vngEJhXRGhCA
K0Sf8ORcnsUk3OLLvf33JCwlYQPvQwicQyg7p5wM8I3dFlV8gq9MBCYw0PQ+xvcO8awuYHGSMLrA
ink32r9DRBuizptMiy0H2+5aOx+F/deufJzzCbI8/9Ij8Fhwdawa/QlpDHCKQSUTYObC5R2En+Dp
fPlL8vV4Pt4Sa12EgiMAZYHTTjGR6VvCba2I3mCrJmFKXAmygTEM+Du4fjixKHO+hj9SUoXTgNZz
FXzVPKBUyGeRKKw/q4WxxKwjb5VP/HACWYsDjX5mk2nIHNysAYYL2R0aAGhO2EFQxyfQ0lgtAhhB
KyBcRfYIlAiTRHCrARcSnRMpEPLSGdBpdDwOhzph3VNAlbF34CFwcVjdMsQYVK2JGS/peZqT55jE
NDiCTaqIfWZU+5XrpW9+aUEgY9dqtGnDUo0Jn0Htz4YmON7wDHzuhkzP47/f/GgJEQMjxHD5rqay
iIFSf4zT+hOJSJICNMP2gSAqQ3gvx4y/0Eh69oAATm7GvTK0tPZfDBMcNHYfjLR20EHg/uD7pMZX
XTmjq1vWUyYyRnR0nEzibFhROOsx2Alquk+H3BEjQ1757u9+03gqMwv8fOgxNmleUdqZURyC0Q3A
50irmFG04LQSPtxnBn/SWfJjotdHG3EmU20o5o+rTE7+HAh17Spd/STn0S6b1KyHoZxurtXletuj
El/fxQ0mXQhzF+MffHVMVXcnLixtYwZBNMvDz5i9aUzgcEKOWaCK33M+1x/Ni+kSvoIWmiak5ifv
89F8UPmPqc+C5LnZ3bff7jQbr6a9+eEFEdJ6RqtJu66JTSp/MNUn1CtxjhhzD8sDdH4aqO23AEte
CYY6BfVILoZTJ8YxIU9wrxQMuKaxtKl9DlSX6ikFtpv63c5ID9LHt2KesD10DqC1kFcgkTBAjFvt
RW8mqpa1gmsJKG+qM7mJ645vRj2yqp4FXHxIZvBqYyM6MXhpUVytKQ845SYmmz1IzeHImqb4eHTa
q18GN8GVBgdEunjMNs3zROdwLjlNSsuS8WJQea2jdGhExIDUuB5EgqSYECxUNVqbg1mFCPtsz8mZ
kG3szSeLq0c307ofYS0LJ/fGy96KjjvSxfymSnh61uryz//nDHAMOXfiMHPWrN+qv6gS3Bf8bKxq
7vG7IfEU4RaqAAz9hzoDITZwOh8fWsw6kLD8sJ+IUBw/rLrbs+3Hw7ejd2+Jz1KGhMpX+K4K6FF0
PBicL5yANsIcUQPkG8SbWCIgTtyAqDriluKKZKVwkoE3EV3S5xMKTZGiW/Qa2q0XpREtlWEto8gK
BE1Fq6O9RskswXQRY1FkJ305S4Ykd/b/kXRm3YliURT+RaylyPjKPIizMfri0sQCQQQHJn99fze9
qjqdMgbhDueeYe99+FTqJbgv12/9S5CQdeGh8Wp5p7ODwOlgo5paIKyEE0lZXBP2iACX5wbcyQmI
Q+9DwiXvLPJj/0edrApeJuV0ELS8ABE9YT9IY1GjWjIFsKPxhxsEeTA9LjaVIEOiEaXFJYA6UE7B
A11psO8guonsNy9hw0VQRcmbZ8DIU7Q8C3jijgNLHCIk5ZgWYpIL4w0l0hcsoYRe3HP4PFuZ+NAi
A80jgjyMmjiPXrsczgcKfvssufldTHuAVZ70C2UFRzwn4DPEIgL7KCCDF05GvuWgIt2IBtCZgebA
v66va4iajjF7vOzhPBKo3SWIwqAGSSwwvPdLNZf2fLa+KOasLuDDAjJPRjUmd53gUJi/ciwtuFlC
TQ4x5mg77PSIxGAAVNd/wA8Q5zFAMIiFHRUgij7LnBw9XSVBlza7HOIWRYkDq+O5ZLFzZ+Q5tZ12
FqkXcqXrY0yOLJF+KVqs//EKA87kMDX6oglYSAw8sROTwzd0VVryc8gxAcgF8cDvCz5XdKfgj9gf
26Xfjnbv5HZgLLsz25eGRow3+P1XUPvYh31NYRRURQydYHvfil8Z7bgy9Bssg0rkuzC292nrKcmw
PJ56Vgg2Q3E4JTKcGtAznUUO5miPYvEohjdBpmbOhGSH8V79nexZ8Qw5Q7Nrdmw8CJF5gnTqwlhl
+FtIB1iZS7tAHRA1W5NgtJy/oL2Wju40ARslxF/akkOwO+BTNfduzEaxsYLsH7ziLrgxN7eEhkfR
jVwDGOuk8IgLA3qICIAvVQiazLs3lv0VIjLOc9Kc8VcfZ2U2CRsXeKdj2AA7rSzRKVJk/iv+Sj0d
ejDFy0CbEb+4xkri+pz5WKSoC9SFo1PjlWPIrPN0bTqsXjeDdUavSbgRpUOfbQYyc3P4IaKIQy3E
Jsnqlg6gzZgtSjKE30JEAgC1R5wG24N28eGvCTbXdJCwje8J3l8XcCUfkTmIuHDCgusagd7QWPF9
zDVJIWJIpd/bBZN6XDER2EGsOE4VZgS/GgcGkyIcucYpENhqPbwfHDk8NQmAPLljkLjz426y7Q9k
mBaSAJstuym1/lm++hxka/2G7atSFuoFRYWSFjueDQpZjZr9EnNEbbmnDA10a90md1JIdURdmeoy
BHLAyu9EPoNfFpoKhJn4vd2ZbcUixgSyyK5/7pci8AW4XFgEiD14ZZwNPhLuMe8QW+gFr03QwfjL
CsExYZFA75wjXESqxtf3/IAzkAOIiAIjgA9DNgPmD97b30YXvi5nTPy8YMtIiECQZeOugL4n3A3X
5IY4o6Q945cf+gt5AO1M4EUoj/eFiQVUywfjJSqgAtQF4/52sCycwYRR7IcBUw5XlpH52xK4y8wB
ZuSJDgXZ0E64IkwM6zUG7M7yI/HMOcC7xd+E58SzxG1m209IoImhyUkKIdZDDfjPzxRentDfyiJA
rix6IhEQ6dxDfkFmJMDBQ7qIx+AbLsyzYy/wzIXsAS3cbT33cVbxc1kAeKvDUTAw0YNUOdVbd5L7
A2472ApERA4Y8NsFxhRuO4UefoCrzP3zjHSjSEXXQ5GG56ecaFwR488VOTQUZPvwSKj7UKCAWUJh
htdZagusMf+CzLE9rlj5i+MM8vwWH4NL8Uz5gaHlGOU+KXgTfXQ74RXAsQIITNUEy7Uj28HC4HPx
ZokeoT2J22M9ccgAKhGZwkH4yiIDCe0Lh5tD6l17+uC/SHiQCKZp7Cd6wf3QvrRXgDgrmrCe0bBO
EPK/3AS6lzwrx+8VlrGv3+JSnU8aeuci3jPLoHnXJ4MQxlgicSspM0kKVGV9VOfkF8b9Ujr+k5qk
1RbG8Ntp81r6+hOyd7XXuqd7bLf8dMmH3E5NY+fwoaAIQ+9jb9T/UrPgGwNB2yKe0AYP4gy1xgnO
jPOBMFFN9c+3dBW5cJeop+3Im4A7bDlci/4rowetjKxKXZ0zZNXbkRuRi2Fxq+kg0N7FccnCOWYT
oOQxU1XUlkIqHaATjRzIdtyC2diki4RF75OuoNmcQybmpVNqWBg75lzE2S8kjsl48LndBc2XWxqy
gwjmR0AQPvT+QZ5+dOy8TkqRu3z7BYW/EpjgpEGND+klBX3i/AfNb5DE0RXYAGIHVKbkkzZmI1ao
gtIAnG0U0p4S7XAihVQO+hKRarsc0VGG5eyWeizNr4b9BMaCKMST9rN++2RvejK6CkQ1K0PySnLn
XyoSSYiON4C3SDkXkBWbCn1mDXi2Ft1/MroEUHplLx2Dmn21yiS+XGP+B2T7VQXm5XmiLI9P+5qN
wKXIdlGudCV53aey+fsp3XSY9ehhGPN3LI9/P6mlvk+f5/SGtLSMTVEtNDWHd/TUPAmi0JCQYlqy
LUdkdW/sKDi1bI0si0jm1TS1xlpGE6KrG63lp6/RQGGic1niPcE9UebZgOpa+LQlfPQiow4dM+8T
vDX62zyHSOL47zdNrtCSiz5OjUWy59j/fNZaTlr3jqQmWTvZKd6ZPVw9RQkInG4DEvuhrCYD9rIg
oYz2NKoRgwiqJIKx4uuWXeTrYJt3jwJtpfqYIe1G+pM4TwlwZ7V0L+cT50iVJYvKz5TQXbqByHhE
o6snlJC0oHmuh5xeyVysVyKZVA9NlapgZGzGf7xrvaEKmBPhqjikSOEd87m0uF5hy6TTjzFlgegy
OHhQjLQOpkzE4TsiDRZj9fjZU/Y43JAxpA02X4UxK1GgqSORR6CYNRa4CZZ9yX60yZehdg9FHytm
vGLktEkyKEpItUlcYZhy03kRC/uF4SkTTkUMRoo6BK/AeH7HLHps5CBvC9XHYA2cosQKXYJcDvU0
fG4TFWFgeMlRO3CDWE4+AbUxQxHaLB/ITIJ+7GCDuB65pqs6v9I0DhIsoQF/0XA3pphKsu7MKT4M
d0ANFrNCU8iR4JCj9dRToHy4VOQm+B9IdpI9RP+SjEAnKMKiLP4Wo3NVQzLF1W1D/r4iL0qEh4uJ
dgSZbRY1+UWeVo7VCrmzkCh/pEWlEj4RRhSZzdpj2O5/mQ6Ss4Qt/Fq/JW9p0gsR3T57eOo+R/nx
lfEs8NMnJ0mqNhh4NMFyqA8Frd8R+8FTkAFO4LCw8uQJ+lhAod8XM2MuSPUBd9Y+4ATnJERQ5AvY
xNSSCZs+6kwrv0U2MPslF5PqSfdRwjud43PkhxSODvNLiAdoiaLjePb71Cu6WdGE9JtWpdlItp8w
wbXFUb/aCrNiHPf57evVx0O5fCP0uC4I6huZMw4hu+B2wDbext9Y+KaZlcMvO459hfPskzJX0Mbq
Ji6UmM9mMIO3tG5ShKzcdx4CEyLyyq8BARVnbA5Icoj7NE4Dg4w+/QoFhU4mad3vGzVUcVKoPYyT
4WdyjwbBN2Lja8j/T8mv6uF1bFcMqasiWMIqRkeaYlEgo5wFDx58CJkEkjrlnFbqfywOxKuYJ1zq
wfRwdkT6bJ93AvgYp8jLZoLByExKJIazhUjjxxRMIOfRRcCRz7gjhGmArfwXC6jnRMq9+xBlPh47
kZOxe2q7HhxGpcMGbN8k01A4GqGYuu21wcbF/cWAK2gAGB7bEIvJhFZoPD7axZP+XUBNyAnHZRX2
xYImp1ucT+O9fulzasd0jjsBkBmhaTZQMAMWgFcEQYHQEucF13kiYp1OO0gFMSXE7Ivy+UUDgK6P
dGJclrlIDqBORtr7TXfVM9WZpiWkd7VWkGCOZKVBMPbUOAjM6RQ6flKNvO6f1eqhH9ioneYbHJbd
GyVmG6uinEmG5nMHX/S2/bwOlBnhklPAai9I4uHzxRyCdcA2IjzTE/Xt0SqT8kCekb1JctEJAFPy
cJ/aAq+OUMncZ0s8cuwhi9aFglZKEGLoTUuERqVBJDJxyT+5CAnobIi3dsZFIXHwl+jrtz2VQ3gQ
IC6rZeV0lUpXBLB096S/xeP88rjNGy3UJ5hJBIvIJMIFTqMnBXGVPV9uqL6lnFiS1Lit4mv5agyk
CGhHRS+bASIkTQ6mqkRgbnJXFItl+/2I9X8kx1AYrPfgu0lu3FDje7JIalfvNmCiQjLg1arGWpGq
n+NgIZTB1pi8hJ+YCs1EfZGWJNOH/d0cWyx4dMGFU5ZUR5JMoAUv5dF7XqDVNYcaFNzVU8lots4A
T9igf2UlbR/4XAJlj+/7JKHkPdCBOrLG25yN/otOy7PcgW2u/Lo/HZWLdvNK1VXlpUltrMmntBga
fw6gL1uajVbf12YHGn+44+wGIFnrMgDX9BFcboDU0MqBWeMAKHiH8ZUcsm8ghzjK5027oAZ2l77Q
YFSIrTJASkCv6I87ri0Uf4sftYgVLaGtW52QFGD6GnOZP6b54UqPrJYccEKZD7t9b+fPlGueU7mI
HtV3TcVZNLG9zo9nKcSNZem/8VbH13/KmfKkNm/ZcRPpq6o1en9gLq//aChF35RtUSX86AkKgsaA
cLopQNY4evQ3EjmeSJTwDmxihKXyWIY0QZaCTENUEj/QvwBYXeOAZEa+KnhaRNqnWQ3LAncL/Ga5
iLDR9voomEoa8L6Rk/6Rr2D3CC62bFUebCA7etol2PY1VVEPDq8Dtxf5bZr74V6ANzxa0dHan+7W
THCI8ERmqb1dQ1fa8+mlMz6VgI/BtW/aJQsMAq5DfCxQBjRjQ0tKEMQQNojs2oZxAu/3GEf21nbf
rrswl65r+tPWfrqEAABd0eiifknBDnZYj8WjPk9c/0aOC44Ozw7q0OJe8cN8A4548Y1uzR4c8sSl
WI2SEBFrfNxF9sSunEg9jaa9awOahBOmeRljgOEAoYjjwVXsE1yQbgP4kcor2g4nSAQ2z3aiqmCd
+JsHsxHx/Mc1L3wwZVTr+h3xhsj9/zI2GMTSYdxJzLhbLJ11urnIz1ljribYcTDjbKhhoXhHUIH4
hBtgUTEPe7/mR2h7cOPiykBDoW3C4ObPE+AlXryQFuMPsHKEaBhmNzpRkFz/jSiY+IrfYknwmRUP
dnPXgFXE8DwZtiFsFhWqHsRdsM+eNiS39RjGiWxF1E1tBC1yMAup7a9BFogHOiElYDWQomVnNOU9
t2AEEcyBvvwIe5dOcdYWTgvoULqZsj66cAJJZmKz1MTKg0IX22NX/GzizrBTG/uOUo/igbQFZjjj
Ry4JBPEZejR2eQ1+PMOQAZQt94AnXCguG3z67yyorWnt0vwAuLeEJSGQCiUAM3cY6k8wXmKaBV6V
tDnPpjJTFeJaZJPZQfZ2u+beTboW+lubG2IdeqxcSqw89C0ABK7a4tEjZpT2KZssAC0gLYvpO0ar
wgb6aZOdslhMfB6xKp9Dh1cfwWLyRy8kPnBomS0K3BRu35vt8HJGpQA3goutTxrPXzojMnQwdGLl
t91V/iE8HCRrfkYo3lHsA2e/CyLTOW/mfI9BtDYrkG/s2sHpwR9XbEKZwaZLsyuYjypEy9qaTXeL
xc9CC0ubLrGW4Ryd1OLX+A+XyrlMLc15OPQMs3C0rQdjR+DJK4MHEtrei5cbZ/eJyHTYYPOXrav7
7Gc2mQX5yLqztdfTE+BpklZgmp2RDV/IofeW1Tvz3ukd3RrZNOZBKWmwG1dRLSrN89aj6uy+3Cdf
4c3bE34X7DCKjCjwkWEjTUAqD4KX5X+hUpD+3lavDdqOi2Yx5gbosg4ZI2joHGeJVu1WZ9PI8gFY
4S50Vq54gG4HNGFH11wa29uQFUZjOquDkvuQ76XOPs2JBCzkht/WihHZHsOJc7XCkCOO268sT7IY
ZNNiAjgw+W9w6bvjIi3O970jnvDjmMxI//esB/gBVj81+Y2JN/GMaHCfIe2W6f5lWo/ZM6y4KuBD
/hNXpTmce/R7pw7b6YMV44mXZZ7j4zxDrs0bQQHY5CUcbttGwoW52RkW4ywYcCNnu2WumeOnNbax
0idy20C2oQhgveEATexsRX9IXjxaICR4EyeUMOyeTgYPAp3Hm93ePcleFhSwxmicBy4h0v+Z0cfV
ydBhSxXvFT6lWRNySGxqQOkdhrqbItG4uGd+t2vO+oK52sFersFugcKm4aD7+HhK43/+vRpbpfa4
Lu1FbbF6uPWrYzpw/f6Bzi/hhZBV/TKXDQrkjdX9yKG8JzByM2ex51mxh2+StP2lPqD8RrKaRi6L
sf1D/iZROJBswvBKaKIgjq5qDur+Gk2OKUliJkAOaoIx9SE0Yorh4dnnzDmDYrE7f4ALkryWLZgT
ELiUkw08C2dIijizM5tsmr24MJe1B2PCftln6JJ2wayzLKwFdvcENk+2trRIRjMsgqNkFfYP3X+t
RWvt7jBeY+zWDPl0ACiC2CxOUw4NDl+OPSy+zPDnLiRaDj37BLeT82psc35RbuWslHzKNLaYTpJ8
PobHHW+nO2jIuR3j/Fl3BwAOt8S9WU80A5FjcZ/e26OC7io+udyI/Azbige3/2XcJMKByzuTvobP
K1YOmCEfHkyUpaAvxWnibKlr222Uhv6PMJ4vr7VWqbUpaTZoreYPa36gnMzaPMxT8ZC1Oz1tuVrr
bwMO8tkWeq8NjXfW2rOIHIkzPWF19u7N8htvPt+EhzBMPFDfi+xebNNaoSEpZL1xoiafVUNWFn/x
7WlYd6eDnExGPVWUNVkPDFxq9ZbnfcetN9it8ybTDrbbezrAPr3Gfv4985d4UcV+vFyy6Kr12zoJ
bwe//f1wGwZIteREWCb+ZcXfaNnaANssYXUICi3e53QqDVrRpiuYTofMmnfFY57r1vincXWrwUJx
aw8rQbI8JOFjF+EczDUGH+tH6cwyIEzI3ptHtsLNxKNf8uz1pUVaRA94lCa8kSu7w0n3xs57zpKa
zw+HjbDfHqN7xtX++9NbK/9unSBUCwdCuANrTmcHlrY4bIfQnkmR5kViW0PBYaGcEOp3WnfM/rbO
d4/FmurWMBtmna+x5NXpBISlBWsXtqOYYXuYc+TM5fXHp7X9vIGntiDXNQWvwI/NLeRdTO70sxT/
kNcvb+yb23459nEpyd7QgXHpj6P91J1aKndq8Q18R5fnd/dUACwEWSFviNFwb7P9fi/5wqOcRa8Q
CBWc87F7W81mf+f+jBNcYbX3LhfTE83rNhC7cNskf2CfABq3XlM1efygqfENpIJtrTg/hANKZncQ
IjVr19vcoPX6QdNoPjkYwjcR6pu9D9WWtK325e9Y7LYF+Nyqg+wM/XHGEKfu6vIzdS/Ah1HECPSZ
5IYfawOezNr0FuJTvuTSgjPxV5it6eBN+/OVY+/oUz3OZg+/iLyNOEFRfgRzYm3uzuFcslCDcqZF
RiSOuubf0a+sykoomBONYq8/SzIfpO5kTvje2sRvr3LhRTltYgfjeWfnU1LzQmU5ktnCAWHkVLW+
vlQrRi0UOnpUuUtxJiWsQe9wONB6JxhxYlyDOW1qrRVG0S5tn4l0drufB7QeH0+EMuz3Yuf7xO3M
r+FYl5CcffCI2gX1H/tsxnM9GGahZPHtxDn3Iak7e35cKn7rfH/Ly9L6/v4+KPgKK//Hl7ZCfVqz
3OF7yuepiWZdLtfwR0zP4v60fOZHnu9qt7UXirNo7d1PG1n+zZr+XJnLnbymqOZcp1N/x+5y0alw
d+9osZjy69bY9/2fqz19sVS54Z/dy8OTE/dN03gLn/vqgCh0jRh/FJdxnAiB4Qg5x2gt48y1FCgz
a7nGXKL64K6j2nZQKNjahbfENu1dEPUWC1DA9LHKePPbCVzZdPGYAmDPYQ0ujfXtKzvJP/0/46eA
JGR8p79wE/tyTQmgKm2YZsp3/TX6lhLU2aaIh3tPl5T7nBI7nhWoBVt4VZf+z2jBMePP1Zon8xjT
5SFkb317ydwLLW8xnbJ6e4IWXKtvkILh1L+0lj7TbYtsMu4WjTMhY0nJ7euBX/F3zF0bQKCAHj0a
eA+po6SuSbmQ8BPJvaWqWso8DY+B6t75T3MEM5Z+yLbkouThgEDF+6WdXASxLEJtNjzGxU9PpA7M
iKyHIeDUfFWBJQFY+hP7II5Hp+1iXkDNCgYEPkPpPXECrgsxauZSX5rLAjA0ec0IPAU4gGU/9t7U
LJ/xDTCLLvAoDccTGKp/HSwmVs8YJo01+U13CAOCGicdDUcCiYUakKcz9NQZwrSfA9Z59x59I2VG
cCev1EWeiALuKx4v2n1GR1XyjcH46erY4gHglf2g/lnvVNIerD5aEj4O4/vpSGNvoIfSHqwc1GFK
i+TNUJTm9BshuZezRqgmoJAJDQvAA5VZyoW8iN6uR+SYEDV50W0lEw9EKJYAr1gIS4YyNLETkVhS
J6IHIcVY9C5qnyLdQhRijZnu6LCPs8hcDGdqqa+z/ouw9+oFMYT4IlSWo39PBBMQSJO8+50DEAd3
gDXZy/T2gYnxTvE2oGJMdilpFh0tga9qJJBokDLIEdSRrOAut4t3cWXpihOdgg0gik/vkum93Sh/
5r91H/JXy0xnTHsK4Bn1nc6S5F+K4VLR6XGicFrQ/bK36ZkXVkIP9oECxNvpDJQNyi/5vdbBAOT0
Fqrks9qTtyOBkVXndPinIcrTztsU1T1KGB/rdduqZOEekPkNR8t8chI5veHekE9BFcL49ovSw91L
JVCuoZxvZRNZwlBDpgBZ1SNqlSKTTWmRjDowYeogXUMY+16TKScFnt4ScH3gB0s1GF1J0zvVw3nQ
QHqfNuE7C0E7Z7Qav5DrJE+OzoWURTLROt0MXMhJCugsslp+rRiiStmJBGRGqp18gaaRBj6CQqR6
AbgbxvfhWm7gNw0bpHdoigpDuSG/6nPFN5zeW+kCrm+OvgDb/AkrXCtQLPZkZF9xjdmi8JVBpf1B
MGDPVbWbA2GgUE9eEg4pqdbJv3TBbqz/oXkM77b+CMMCNfj5b/g2qZd9EdXHFTTx27bcVaAN0vX4
igLKZzOm3ABkQCmTGvh8jeD6czupPlZuTPsR7j0RXR7TWcm9X3+pCgHsADB+V2cZbVEeEcu/l+hk
O32SW75/9wq4gJBNm4aUZY4vtObo6UkbbrL/yprij1RNqTQC2R1U2sPH5gIIh6ha71SgTjxQ+9jy
TBQ56vpkon3QJ2vgLiQ1RWacsjJouw6KkK0uYgprz2YukfyuXS4FIIriMDwDcp4Uc8/MMHSvnKRW
jtz7dkQJ3KSl3tERpWnIXvjiQ2S2QZkpyKIXZSJTklDnjTF20WUvfigIPAtM9DorFiSoH+JCzkhN
6EMEf20DjpbRyRjiSsMmKSFdPFhLrBcqz2wwygVNsfmka9Lrx0kw4c1UiVjEpOn8+vJpA1Va3fvN
gB4MGDWGuS1wTQO8fIKnhCwxFXqIFu32yjq+P3C+tygQospV/GRdQH8YLk+5lOIMw5bOj8UGUFDm
35ZUBh4mpSL0T31q+Py0MD3QKjSS/avu3xIqwR2YXfKIzYIi0xvhDOW5Pn5WquJkiOmlgbRn7lhp
aDQQiDjXdd3tH/iOCTd1A0lTenQg4iMxFxkRDmgI6oBgd/pfM/9KWcvv2REgwGeyBv+o3BJqDYB0
ytEZq0VJGs5V/8XD8dQov1crkvqZP/R0ZoJ7lC9MWiBzrwqSpvL2ia4KdYrMN5+NS5OJWzGTs31h
ov9suGoeww2dpL9pPifJjfg6K4I5H1FT7OnsmUZHgvgdbT2AUCntPzL9EzR4iHMYQmlljr0jYByS
d8BAS3oJ0qOIUthdjguCVWX+uC1ZS5mrL0BWKScxmm+HMh/g6Ti/dFJcU14Mni3oIoXOFSsqG2Yf
MRzYDNFJifojk+mPBNEnJOMP5LrYAH2gDntbSh3E7/TSS5d0zqJ95l9UNcBv+VTxAJaUzOGFWwPU
gMK/cjJ51BYB/FSdg5blvADwynx1qP/tK1w0Y1ndv9PxikeH1nkU00Xt9agCw12RZaYOBxMWllim
rPWQT3oAJ5uE5mSNUgWFfzrv7U3ok8ioceJQtPGZ6ij3mx21hmE3HoCW3f1rjWZ8yo2JDiwh09aA
xaS4LAWjscsz9ti3Y5EY4y1thXnPp9+/lFM7+q4aGtmAlglbrBObk2EDnccqlFF9CWgggpElgiti
nnh8OyOY0YK++txXAvzso6pUt0vWaDZpBYO4SYETzf/qG1ji0e6eMDVcDIgOyr0PIKztfaXNgHQz
1VR5qJuCzOWxxC5kF0NDahfwCcCVwC0A0KmYG1btQOMOOX4w/FfRkAsErLpvlxM2/wgxWRp2Ca1z
imNk+jhBAZ8KXcKOSimir9iqg1jJ+VJeNfIWiIs0jsdp1KdR3S3BnuEu03V0jWngFhl4AWkf7RQG
AfohBuCPNMQYgJ+GaiDsDpuD4/NCXXRgtd+x9w7eSh2NscfAwMuEin5XBdSXGT3gWhzSckyNnmI9
eBD6aRWcQUwCRWQ2P1YWQD2Heq1SusIJcl5aIirUNBCioIfitFheBoaOojU0bsCngtcnIEYY3ryi
9C+mCLhqNQIe9Y7VfUN9jD0M3XXKTQAUocsX9iLVuBcnfbjHERqCAqnUkhwDAaImDBabC5fleAdL
4TwpAeG56S4OyOixAyhNAw7Kc1grkhVEutQpc0hCEV/BD+RD1Cjh7Yh+EEEfsFWShlJAazwQ/BRy
GY7WmNYJ1e4nVVZu1ASnEd7q6ZVGNmSoKNWhq058dAG0Cqkgo4aOVDSUHHrXdCE7nzX5wY2tgjed
nPUIogAdMyDrDbQIpAlbAOAI2CjWnnUCxuqeRZw8sKcZOpBOWCMBuYKyTn4GcKvqcGP0dgTATv8A
EGGdCPrMUBzdDmxrqXUFlRV4OGPMPp7yRpDJdKpG52PsFeU3e6OhSsRZhstJ8Z5nuYvGX0BGaJzu
cAHN8BgfHA/I3IAxQHHUaJiDenpxgggmM/3ugVpTu0fLzMEXedJP7YHsVzzUEb4R2Lcxydg/EDLL
TQKXAoq5mXGoslNySunAmbhJhaZ4MZ/N0fIu4paKFNQQMhqy2w1Tip23IsY48LzgsGTtwOwP+RyI
A+Yop9kOk4qDWcH1COVmBlOgKZMxGXsyGqAcjCkuGbgqQIM3xE2A9wgMkkKpl+R3MxdVZhA9SGLw
tY6oPdYGxdCI2bhn/2gQB6sKYAI2imOKUTdATPKJdUbphkb3f7clThemk2UCNrkTa9OCvMXAMnuP
+o+mimY+ZV6q3jyr6X1KVEJdHp0NQf2SzfL+G/wHKChuHiTH+K/1FsD/jP5y+eAfEfTHS2lmbE0G
nRZawBikjgZmFASJBpBqBhX2RDAByjs+jw5aNk8YX97AwQ4+Ca9LpzYqIN0GicFDtQZCzeau1lRo
9Quhldx50MmwstDahpcPjw3g7Bbe9YP4u4euBB2UgpDwKWd4VHxjcP5wx4DwKXxxrJAUNazbawuf
F04ggs7QLTF50qICrUG+G4zgnywD76J+Ufx0ss1YlXNWhk7KA0v6o4tGhQxf/Elevx+ysfDTopz8
ioRmmosXRNcEwXFxgHneCAsfoZkMv3Qai5CVoDLBbRAf4lSBhgeTCxeS1sNkyDHb02OiT3NcUQGG
AdgH7psNyQoluODBNTWEqNZ13kBmAve+c816NdF2smhI5aQTXH2h5UlxGyMtuCqEu4WvXvg45rY3
cNwDiCzaE6Sxw7rkE8AR4BTi08JiRBOB8vaLvBL3xhFDlCvFvQKEm16igqV5pPPg9TLJIo6dQr3R
yoPaHuQYpLP5Cv/QUEN4d0NHk2GqMburGsBCfGvrG80w/2aPxqfVk9IdyjkQ70l7voT2GBIJ1IrB
ITFhqob+CE4vzOG/JhpPpOxIIKHsQ5deUX0bNlTQQZmzil9H0TqOtVg+fYwcpDzmjz0GFAN83wBe
hQfEstVTQjU4LCnnyMSrTQqgwNT4sO6XxyvWTGKjTkekWRsLcQs6YPDkgqmOVCASCSE9v0Rz+RRl
U6GDgN/G6QUmV4TzfcDtIBYu/0X9H+p0N784enAICoROjUh+RCx+xB5AfOTLSg3bx6mqgw8MpDqA
OCUolrInk5pjFeLfTTw+mhp+fQ24QHsN+EDYnDDFoa6mD8F8h1eOqyXrEdRzw8RQIN9BxyPItGpF
EWBswVSEnQWoFnL49ffx9FkdxTcKCBBdKbChCGeL9cq6rgGHWWPInOwCRlVznpoDW5iSsZ569YjU
X/M3SUgX8EYIUTJsJbDLk0Dl3MEdJ9GBuMQPG5fPI6SQd5yb5rBEQBYSOmmbsehLw28J7JeWcIwN
zYzZKNSQnYL7rr12RKepEelZABMV7WVgUrg3KHkLVVpI12xsRpBnLX+YNQCkf/z7dwKMiV3CsH2G
zRjeAooe5hTyZz7BaNnvYQm0knWLV9WrMwMzTQTKGMPNgNFLmgZpESIDzjD6wT0ijm0mFcgIv0I0
SCjIYdKWjc2twYXi17AX+PUffCOv+BbsNwdMk1BNqcKO/CyRAgBAW4c6yNksmOTtltUlAAMjp1RP
6wnnUdJoPlDZPOhk9JyAaZi0HoejWtn/sDDSAmcMttFDO3B2cNbAyRRkU8DDngwMTSDoAoaDNYVN
gBELM5dqcbVB7+lvPUMWBfQYc7JzloB4AuYHaxo5BEg00HkZuMd+YkKmRqISsDbiVrDNEKNi8YJd
IB1FCP6eLNmdza8RX9coAHVMwh+HCPYK/l52DfKPL5xEgn5c0ZEgc1+7GeAc7fz/CcwNXo8eZF7U
YFBkwE4j1A8skQIiALGWPOzIRmISrUdSNMYEgZjtnsxNcNzcz8cNgv6uEV4ozrmp33w/B/feOcPN
vhl2RxlwsF8mm9sZA9IZO5/Mntb/nqWbA1gd3ILazbycUhaDJMMfHJnvQndKfggg5lsjo0QiuaSu
cRP/br1XhMH2nlPkiZf0UyfXQuKMtBp/gZcBjdXX/Gb/k369f/TpZ0Es9PFpTElYxYlBUZCuXK3d
pDHZzPrjgoWpe8fMWHyiiNZmKKi4iA6pnfM0kDPxxrrnj771zB7n4Vt3SHuSQIg05BLwEnWIYqQ3
NdlLSTOt1R0Q4OBOmWNMxfPmQVamGHH8ynm2u6N9dTNNfK993fbdCrAcFpVqK727qTSqpwe9hF6/
QHsQsUFHoaxFCoW1ohkWkw1Umflje0KMRNWIbL/H/vAIu1mM2MVxGuLswm2lJJGShhBoeABEQ4ST
KXwq/FjMPPaDLbXD+wKY3fqTP+fvtgR6qcW4GaCYbwDiQNVCNcL3oLE0jZIjrCdxBA2JOWIrzcfK
cyH8xaNovSftsSiI4GDQBGden3OKj5MRRz2HUR0A/mNTc0KVrDtI4NjlHgIqXcbdq3EABoTOK7t7
hDUDVEA1sUHeHSPgQpinS3x635Q/rFdZXkkcEUOCzJwh0X1x80Cnw3R7uoSwRnBRKptZxhDrty9x
uLLWDaG3w/abACz9CPUZoKG4cJz1tQ19AgEDWpAe+1+iDO22LN4xHh9Otk67ElxTKpVHG5wh7j3x
C7my64RTILrRiYiYqnbM3P9UaIQrc9IkNZkc8E8NzSg4V2F1rwgGcP0BSpJuGEYsLnns9SANBZyz
LR3guxJ6Viq6Me/YqCPCE+aHaSPSwS38IIEAOZxeTpzfw4bZw3qMs0ww9zj5OdT0C+AwzATGCtAr
3Dh8YY4kjqEPRAwaxZEjxHSma1p1cUhBnH/2ojcjQcKgnLgyPh2u3lEJhPwvQElS35wq0OeH/l8n
2n3/5H2ItlTVxBqZMWQtMIJ/jH9ay9MPkjNk+HetQ1alwfIdfKB1LELjHQu3HRkFEPDXP/Q2J3CS
B/3tq+o8vKLGOLBc+E2EIDA59ystJ93OiBCvqNg/PZ6VONAqOgixVsc/xc/4grYBMuOPp/t8eCyx
StuCkixSnGhbQ5k8FbLkbALkouwnXebEAbPnRCH7OTmpJmE7/V9RxaXzi4MqIftKeweILGDi+C1g
c3QVbb/UBwLk7oCgJFhOzqzSe1+TvtyNPzh2QrMQLsDLDG53vI1gcneRTaSriCFbeh2DW1XeQQph
s4RhOSI+3N90jyHjCOL8F/jdKpS6EDGqLp22He4d9Ae2Gy1zWYpw7dQQqt8DvCmtKiWbr8QLeEic
CktiRvGq6ZHlA7d8w7siIOHtfCWig4CI4yeX3wTDOP44jSRGgf6mnym48xQzw2pjvyG8xlYgdQ1i
j1nNrpGehgRYnOHsz+sP3igN1ZlderDbAByb2hSHR1GHOP8PAMGyGuK8iPcCoZIcBNvRIsHNQhcC
bZGbNmPpYap4peQEqT0FiKNwTQN0Ie598H6KDnD4i/gMLFnZfdA4rL880qnZBZze5N9ZqfhYZkZM
4L7oSEz/VHyYy7jU0cdgkVgNXdE/EUYIuaJ3O9dMb/QR++QDtpOGu0TBZB8mg8hg4Q+D9iYNCxqR
b/ipOP8RhKObT+G2WaCSNYPH4uOC4yALTRJ6x71FIwMeSOU36pAxYsUySTAPUSnJJjFiUG+4JO8s
EhuUtBBPAkCe+ux8kM/cPDaH7SP8RXwKzmG8f/SjqK2L3RjiajGY+Cmg0LG6PDhgfcHVJlSbxAq5
zR4Yh1BdY4wZJRLuw/DFTuSbehJzk8RUBBVclkvhsBOxcMNidMniNjH2AtvNgLDccOQakoF9OAZw
DvvDYyaZFeEPFP8RdR/LjWPNEoCfiBH0BLcSLUDQiKLU0oYhdWsIem+f/n5H/+LGRPR0ywLHlMnK
yvon9AwNKxpM/OUciJRbKkKhcahxWhG5+LysmmTVFkZ4ltp43HiMhPpFBvlTV0C31TBBAfvG7zYZ
5uux7ewfSu31P9NP7uN81pQnnP+JNAUx3tjvxczL/c5OMnQNgzKKkUgrxvs6PO4rWxAFdUBxOZG2
ve4jrDhzeYptetbltQCoVRSe1p/nc7qmVscUNnR/6E/zWmnSRL7lmotzj0T08PprCzKl5K7Tltu2
9XfcHy04Xr3257FpVvKdcuaGNkRyuWKb1gw16v2Hf82nXRe5hK1FR44FoKRt4HstwRVhJFZrHRSe
8XmJHLIOJYvcoqtser+3rhGlcMF2euT1SZf6IPZZJJ7q+F5PV8yw8/xWqZMHXZafzwic8t5SGGnG
BonfvNgCM+3wr7BxW0ietstF5svnrYOy242udllo1xW5mHLv3T0TRSkPbVlKJZIs0NHR2khSDGE8
Bzql4pSSykqlWch3SNFQbRXt5Dbtbfn5fo79IhGRWpUX8oMyfA0FDZroWy1qnqc5r3fqK84zaOxU
F+enSqH79Yga5ax9UwQgtFeX97Trj6aQaj0M0qjHVrEYZi9sNo3KxEFyBiWZolibuiqlm1L7sAlS
ZUJaEt9kd063Jh1FLv9ueCNZmv1L/cfHrqUmqy5HkDBWbl1RM7ZRr67L9C8Rc96dSh69v8sthPmZ
YqV+zMPzDN9TQCdDrXQ4CDlRYZd4s+u/gkm/wojtkJHPB/X3JyEtyXLR87FM8o/PuT56lR9DzWbB
G1CejxJ9HAJ5gTjQoRx9Mr7Llgg5YhEovztm5UqTvLWtfOjBujyvCt3gFvKd2UUL6VM1p4zUQC+e
6gKXv92Rvpw3VZPHeggOyR4jF85zukxyt6rQ+tHChpyemvTaQQ4/3NvyryvoycV/WKo7Q0S0cPjV
xZlejaCTGRKCU+f6zwJXcOfyDVu3Pja8ofkX+MAw7Hj+RyS/CuzuMyZeS7mc/OdK5wEhNcM5f6Qi
HnNVD2vFnwFkHK18Tx08pKF/94PVbBDOGEl4v7lIdve5mkHrWtbO3VmcWkCS66mzPzY2hY6bK12p
0WRSLzc2fts+nFra2tCsFlFDFfZeb9sp9UsWJZ+FSz09x8fX/auj6BNQpYOjVIqdf4Gw7dxFDQf1
njUPDwjCb2gsB6h7YeagWfmaktW6NU7z54gW9KZ5KnQzncnnXhUVaa9v9d/671UfVvQ0J/AMLK7f
OsIGZ6aab+T1OqvkSa7wUu/PZrHfSw0dDP7JekEQyhAsSL/uv6/bpwAivBKVrlMrtzHUnbNcK870
8qfXuz4abCYK2NsmrT+32lawLqi0+Uw/VWtRb+zcsXkjACPnOKxcqb0vNcJB3jadaJvu7kFOpkhG
uabogm1ztrD6GYjTgwVpGzBA0wkFG4Z/n6xmrVKxXY46NZKZNw1snYPLW2meSvGxNqfTGzPc9f+W
TPcJP+o2Nx7ALMe2Il592+YX7IIjIumDoIivjr9W162g+eUmFzxRjr0anjA7NtqEJPfyKaslCTWZ
l/262fx1xztCYvaWl3syiUb9YRZG2lz/idMzLDTMeZWQeftSapvuwMo6Ey6ZBThcXxCeqo5d6Hxs
5GfD7N44YAd7RNiMqQvt7DRhByBnHKQcGlxgDgbKHu+ixEusJsQiAVoEAZH9qDYkuVSw9KJ6Mb+a
oDQ3YBoMQTTfO+9chCgwk1tY9KI6OlJ2+Xn3+0ScxWzemNbblMGK61blKxgvxEi9OGoE87Z1t60I
JMx/kZ5W6mrPzLEMfJz1B30zTy8FWt+GBtHsWBNla4ZNIHuax+Iio+lgbiLdgLll3SDl9QJ68luq
DPnhubp+vkVh7U/7Z87F5I1p3agFq8s7skUYCjAKOnACZApeLoqbe+j9741kRKV5x3mmB1ab/14/
W35e01QlVfFEMfuobaa8oPnreIZnBr/RnIt88NTh0anGHatN15fFd8qL+XFho5LR+N+fTuncTKXK
k2jaFp8PQXO14maUWuWa0pgeKt0JBLcN7oGy5RvSFYEI/y/EKE18fQjvS2GJKJLvul7Hs+TpbvIF
4dtFAhTGNpdGCPhJ/TpA9D7km9tuQDLM94meNq7QuWPVAYCWxOC/x63r555w9s0qOjQlhPlK+ALn
jwQIy+nnwDBrX0IZB9VBZnLk18dXYX710VpWmy4xx7dbdfku3c6WxLFweByxG7I/wadhWL+YYuQO
MjoLTXhCy6zUEtsKbqimPVKx2CXrHg5fIawSPO5bRSJBV6mcUazHSndRSubitl2nVEy0HXovsbEQ
rSAD0/sloeNxbLTlKUSJ5dfqsxVrPFrHU4hXWBfZy3Tdcg/Xfw8vxmO4r4tH7EwUTff4EfMIFERi
8KF9rLsb6s2aaOGRCfn7atWEg0GikX4fbZtYrbYNvqyBoxv72af83W0VcFhlkxQrlXFNau/bftOk
qrnnfFz2eq/qX36GYXrBqSqlioNNuoaA3QflPCfqD/XGIxW3uF/gDHGivMCNFBCTyRPv1nc9SKai
w87srMExOeT/BPjt1slX23ryYIKwNyWC/E1jbNiC08huXnY9ClzL1nbWi8pfKkGicRuBrHWU7Nsr
4T2MUj0awh/YC/qxr52D5JZQicxZmRBtfP22/osa6YeWT1qQE8VMmflNiaeG3dIG1ArXVTSAuZu4
kv0cCLqoWBGb6O17wkJvQ562TteKCFYAU/UkR2GMHO0RcCrCOpDxPoJzV/VrskrqdZX+UQYtDaNH
XIFzJB5EtgQUyeAdT8qacjYHAtJI8PgSMBblMkUmqf+ZisSn/ZBLufmoWQSUESKqaa2YWFOmj/GQ
ssHspouW3cFTk+tS/5QBL1qVbTIbsmrzv4ZByjgrAWBwDsE2+orB/vbIuE4CisL8+bnpbhT2z/dW
JlL6xfzIhOeWXdijgQT1dXOdEbLId5dpQa1fIT4FCEqIj//8kIAf1t5dvblhoDtKC2hNT8ClVuCK
bQzZ04TTEZcOc+16fOalA8C1/LMbVTXdEwtNSJN3i61KWwf8c70peyHLXm2I6cIXusmgKKkVzxl1
mBRFKKCz5rRNvMWEw1htw7d8DUCTXn+uwcXfpUk1M+4Z2jCg/Vd5Mlgmt8ZG6PTRJ5FBUcPbiy2u
IW1adOZG39xbpZH2356Abf7HapUTJmBJKv+WKnnV7vGqwwhSYzJg9MuAHIinJoEQJPWEhDymy8pH
+gtDC7+RkDrjuiYVd2Rxtgt/y7yzIPtYx1C3r/rlQCsUpUXCKWMQ5BY//FaBUkhADkOzJNU8YMs8
9IrVa9hr0kuhtCSLVea6Ph01cGxaBQFSvsk+MqbnSgh3qllP0Fm5PZW4QMhZHc7Z9ikB9PT+VixP
FDU2tw8LKIuGjZd+os5UD89XPXYqg+hBpctY3ZZt1vhe6Vbftewr5ClGKXiwIKIkzjGKzP+VOdr+
Vald+3KRIFYhw591a1kQxHVjyEWKOkSDa/A/hfnKyPFaXxW+xDkMGiDcV4lG93iCCkjVplsT5KuB
6VSh1HFOrcpPnrIG8Fzj+d9DLEyUvaxvrdIXWEdo61g79QitGWaorLDHArCSIho+wtnAkeYaL203
2uCFPkWC+lfp3jF9mXgn07kL5CVL6ua5kvVSi0cwueVVm0covNxCrHT8Z5wuN6s0UGzzxdx/yIyF
q1ILCjmX52B7o5fytO20u5MOB+tZjB+yVWzpXbC2zK7zymg4CFRXiZVoovSF8KdqK5DuHk0vcqm2
CnIxk1tNPnk0+We/3/tEIDiowKrtygvij9O29MXQpq20+dBwN7ezdiF7PugUWj3n0iMuo8qVviLc
1HLjEgO3Y76V/qdjCUEK+EUWZI6FyxaSD8xA53ZKxD4Nl5rsqV8rtlfaWdc7XKjo0t27kaZXmRAU
oxEzFlWaiQ1x5v30auX252ZU7+TipdyjJJ45SUV3IbQp9kLRtbPpV+sQ/GeLRHzEQxY13/jNHkop
eDcyqUemJSGQ4vmSQldsVjv84+7kCrc7y6vgFxuSwXYJkIvOLsWSU0jwZEu+xpKUKjgN3cwEhmLj
StFmBX942rypl8n3j8OQWYgCiXD/nVSnbUApnO3U8uKFHSUUTfzPBkuJ1ddP28kyneJaBkK0oAGU
KEVzSzgj5UDV7nOuIVoJeMrdbRQtt+2royecdXhKirE88zSEDZYT8ilmsQOnVQKO2Q5U+YHSrD+o
DIrrO1xbd8pqLvMtBmVebcq1DlFjv/6UaYIuNvJmHl4RL//9yGAEscOgHs62KdpestRkltoe53uT
1wUegka1oOXfS1vAY1xLsTcbL99mJq09zb/qUIPugsGi7oPW8s2gVqspZwGMUyVANoIXux+kGfEw
HnBrRURAIhTNxTGPYqAY+LnXzwduh7IdDK0zOzz3bObtp7O2vYYGYiGn2bFGPAXPoBV64GNqUgzJ
STkQ04HxCIPgdHlCfhi+4aVgFI/kjnhqXHgTjMmhwr8cu8ubPxYv2rOZ8N5dM+Lb4iX6u37FJ171
F8cW07xqZf2tCUaDWz7dmjG07jENTtvubdNZTur9drVbMoZos3/e5Qf33tG0kcQPN0rrtOqeTyOx
X3iODbuPARVXO9Y7ryj6UDXtKhND0PcV3i2M89CZWn+mUu6Cv8yNV4PWZIX04Fa/BsfwwQdquqRX
F/vMbHjuebH+Qh6FlI34qgNXt8sZSz2vyKPpsiO4WXR0TRY6rFbR4JWssejXRh+/fjqX5kZuPStR
j31a/bwv/7/5zpV80biTWmM+DA4XkaEIq+6syeYOmNFD0G4O27D8c+46/9CT4FlogWk4HjnT+R42
4+MtXKFw7+Sa7rusr+pZyh6TPf4Ed8+u7bKSWkui2N+8+FGvTGL1/Fz+cyDldbLY1lVH9PtisB7t
R4tBIdmH0VFv4bH8UpHiri8F3Oqvy2AEHfK9hmMUw+zkISL7l6ElJlRhXS3SxU8FPYnutR6XaidL
qh2uxBgdqFk/e8n60Tg/KL3k+oFyl+7eCg8NtRZuRLrue2+0drEn7MDTrm3NW9v0oYFGoLSqiQDN
fN7RLqZgXmo8Ph+pCAMbbZHSz3NUnvdwCUXZtEhRk39qP7rXrwV17NdsOO/Xx9d8e615S4U1pija
22rgulbiUveGVvpR3caUrOb3QCMOpJVJ7eO87SjN3GJ8q+k0wSCqvlB6S4u4az/V/p6G75iCiEGu
6W5C7ZGGmvr3cjAD8v8o9iA4rUb5ZDW63Los6HLZijpqJLBqAiVMplGQE2S5+JYFnQHjqorHtlTt
1zfXf4LqOvWZvG9Cd2lp1uNQ3y4j9u7ehfnZ5S0oNas1qgO6Qav+tVvf97byLjjsLNGBlYunHUZw
mAewd3aq0Wm5e/+zMkkl6gjUqo7U8tWxhKq8TeU0/cUuWb5GYwntIiT89WF26RaGs/6jd+1fGSGp
2KicrpPakLRhMhvT1CkNj0k2ojrh7Q36CvuEJn8z8QpGBN5BNO9pF3mpV9JoiCXYwcxIayOxoXHq
2MD3oBjMi5tQFIYR5sL/4tm4/JL18pGNm/XLL6eFdopcpzTYvs37nuBl+mKJSeXcol7gPi+btQ/2
GGeayvpwNhZuDqL+ufZUGWZ05WQW3nY+wIAebb9uvQcHPTjfn67xOS7XG7meFwROK02/rvvr/q23
G64753T2uaPBON6OHr1tfyfK3T9HSMfxuaDUplD5TC5rNKfSRBn4d5RVOV1u48q/+Ta+HpLZfECa
KOhUv0yzFh3r9aORPyanS1BFQ+czwjo9q/giTpgWR5v5l/mBCpWNqP5+5r8R6hAWp/2or4x7Tjr1
YfXcL5wH+XX6UDLapEqokrGZNj9wHqqlsh6qOlP+Q8PGUWQxBqf0kAbjTo8LPZGj3o5lnfsoDDR3
KeNiogDIyxAUyLom//5VCOPn9gr0HTWiYrXtt2yjGJMFxXKwGeGKVTtkJ5iWjoS+nDi7pJiqocZU
/SZCXQkEGzJjNAsLE8f8ABlGEo5D5rntmk6zHCzH123Xp4rJvNZmsRUekbPMPWDvoMaqnfF2HMmE
pG2xgg/ijSLPYZUcSiEjZPZEf98ZXQmF64jyJJqpB9Afte8QeCFyknLyCseH+8gX8wKRVwUwyChV
/CATqouqkYI6fxpsoLfGvKupZLcqvPWu1c56YCUMK5hoXUhV21me3x9x715Szk7h3XD1amfmGpS/
i0QppZUKWqTBMfryiJTc5r7pzQMj7bP4XQz1rZPbng+1V9MGR6uRdd+Oq4kUejnAAlC8R+De9XRO
lBKkovUAGyhfiwXP4nKe6xjFqDbH8TMbRCAyCEiWWQ9PnOxbx4FEwnawt1aOtQh3MUeLMvg6bBlE
vVE50AZFCjIb5tugwWC61UjqoxziB2y7xYnICMCpJ8dHoUpVeE5z8pJCfTbzeD9YIg2886gXijrE
kfLolZ2tC+eNwPAD7/dNza34rnwk31cECGtR82LO3sn8P/JCUUMgWXTTDzEPqIHKsJd8b9OPzAjV
3vaIFyLT2NLhkpeDEPRFo4Xnd74P6cXgjJU69FN4wOVYhid736gepquJGSYO/raiwYtCRMiI1h+F
NMyznA/DdMfLm/yxCbGWi8sgldKPg/z7edZT1RT7vC8cJP0hVT0t1US+5EhLdkTHa1mjh2Iia6an
MZPw8V5B4G+WmalUnQuMrR0NlqY0fh2+tq91r1bsSQxPYqR/d9Mb64ZYLl+Lfx/ICQL6iEALFYpw
iYiWQxZyw31LH9/52YuHPdx2HWNVwvCXv5d+H78MFq1PiDg0/bBAV6peOQZzu9oraZu/Ivrdu4+v
9XAadTwYb/2y6otVQsz+susLlEWhi36x0Mj6s+GyPqm3r72sXx3uEZmUp0dkpZJSf5XMX2+hpW/Z
85Toe06FS6Xo5Nxf+hE5jamnCPGHX5cW0iPViTqupkhkv+tuRlCOcLgen6pIIZ6xeh4mTC6x+uKT
osgwRFKCQfEAz/Z6ihrn3q6/ft1zWHTqTsK99T7NUyO4JjQG3zO88m1vO1n/rGpxUQ+RyYCjaDgz
1+8SGzYIDNaAmMx75v9mfbhA9OdQioXQwK9+vaNlmuHWkUv0VaPX9r10izGwoFDsUD4Jc4iUUeZn
++6K7eLFIpWvC8nliSGSXIm0gLlEcU1zqDaNJHiFSGbgP7BZiM2EOfe4wheRx4QSYYh8LkaYAwho
BujNeusxU3b52dy6lzCIwWLu4vzsjcldr1+hfMLsRMp61nNISau1un7n9j+5WqK4oK0zd+oVSz0A
8TKX7o6S5lqnrvOu0J4pTp7M7bQjFL2nP1oL9eKRQNdNuMf+6Zdkn/hPxyS075DdQk8uN3YmyvRX
E45nlwZHyR4EuifUYN5Z/4Wxg4ZcSqEJlm7enMVz73zq3NrWQyqJpmuja8X2ptAVFpuLpLjFB/kp
2EiQEQTOohP8G7P6e0g+lg2fog5Fh7OB1vc/jhv6CfMtpoW7AxtuXYU97Xn/zucwaVcFqnJ/YpXk
onvpqBl1FHRb+785UeNiUOzigmVV8QVd1d4+qTNyImuTP5ex7ql7RJ0/3gVbMkv3aSGZjwrJbFTq
39w8c/wC9qE82JWgh1SAFnL38adWes6GcqvjW5QWRTlBESsRQ1RfQjsB2Xmqr9SoDT8qdKOjCbpk
1AfVwabcznxGaBO2ggA3mV4u5VXaunxlaxYMMXuDmbDmK3IG4BgqbGHZ0xELWRvmepc/12K80kyr
fpRv3XqlP/XBpnf9rz646f0cmnzRzac59TNVrI9H79bbfmWvUVodVWdp9dTLhsd1Y3dobJfxGtVO
fWdwjudvj8E+e94UeqfWQxUiqab1XiRD7eQ0enQe+eSgxc6kAfP9miaDvZQ8yKaQUIkPhylLtcdU
hrUPcXxFMWByIYy86Qrup32i+bWh9o1duv2ufJQ+yv06QlyPrvArqiq+04wEdL/2kes4cGgOi8k+
yXr1zprY8VrG3l4nfppVEOgRFfaZLRViQRqd5ESj7UwEVuusNJtqC3qZjioDIVbWq6bXw3OtV2Lh
O/v3XM/kbyqOxX5Za9C94f9bstqOe7G/6JXggoNcp/hCsr0SRirdepXwKrmevTzRawfUTdVSeouJ
OErnyNR7bc1U7AvOKm5Uetb/Q+LFhA4y+6QWr+/T/kY3VsZUuEKQ5DQzQ/edBONuYloJ14PoSpk6
uEDJ21j4twU0nsWdIeLJDbXaUUEEDo/2gXm/GTn+IQjfdjMNYR9BgNm1094xIG8qRoCvUbP23xzR
O8xGYkqU9ycg/s1oErVM0xJru4x+SD4pJnBLtLj9XbOKuYaovWOkGmj8XEfSE1RvFeODXdo49Le2
yCOY60E5OR7bnGm5Yzz9FLf4JuHP64GCLiXR8b3Mrwfrd2vP/7JawjyxOTw8/KohgNXPMb5JerL8
I3rDDoL5CkOmSUjCOYZ9S+wwWc0FeEJH1KSgXo8nXU684yEbU8J3HcCi2/E5jMqS84aehvCup+NP
rbBX/hSqYWMdZgBJ2dm8rVC4vCRIWn4Y4tydOvh8XCrHqsf78vd6rucDK7/UftT6gLlCmO6Ztemp
QrMuZB8uX0Wd57XdEwmAxzP9Bz1owuY/GVh8oXrSqjVmbCeiggCkd88NJNebYrrJG0s4N8z76Y68
cW4C+cxCV3BQ6qphFuCW/VFy9bTXY0N+rxxeejSvevHP5NK6x3sSwJ1YiTyav1znaIqD4qxN+c2M
7urUNJrmMmvekFdXLYyVIm0in32t3sZZlkb7dNXfPbAub+O5eLla/yqe4swHqqZ4zs7t26FVT7fH
5nVGVDM9FOLSSgHh+Uz6CQXg3DPeqDQbnQtDUAzVOdUGkUZh3Yj+7nODfGHIyZ9e7FRbu1mgl6uJ
GEJDe1palmKWaxOUBJ9osq51DMl6c8lxj8yb/o8SHRTGNf5YO97kHm8Xg5JQQ3Ps98IUFQqxkGOa
yn3DHXUyzsvd0flb5ojuu/3OfUjVXnK1pskuWwN3zMhhdD6K77fhanL83k1q/+7vsvH9u67Xj+Vg
y9ftJqXubGD2hdTIiOV+9BIh6IxlgCt69J5ghSES1KIzXVYvWoZOuruYjXXqSuo4Wox2kxvJ03U6
f/RCgw8UYkDAM+qVNVfG7s6NZyyLclxX5b9dfApGPTGQJOQ1MGu2ywjkjlPeWUbpXkrhCpGBPXxF
lNofqRoy1KUdBNtVMAQVEp2pn6D4KTIiH++q7Tch363Hl2X39nUO86fuPQXf6wCfV2aubDLhVEPt
BPiz7S6ACM8aF3lKntnM9/FmBMxTL1GQCCUnz7oehHRo3iEM/et0+PUQm2/HQUjTjM5KR5xD29wt
foQUqcxsBHwoqBaF4DeyNNnNfDJa4vtBEO6XeOgTYt7240cYS1r5EW9mXaBz9d0tT3ejPdRnOc73
XIXDC+xJB32YNov1EwFswE0DRuLyeYiVHmjIVWUOCuvKwX4Bfiny3lg0OdrNYxU37LtbyDg62ZqF
lJ1qP9jI4e5dKZ+qWiwL8rNuUkZGgtXydMHGlBNWh77j/UORIcRXWDmwEKOatZreWtAv2Mt+uP7r
8u5qBIZ9j+CZXQvRLKzI35RfIh7JX5JCGhCZqWQxiMrb/E45WYm6NzK+UxqOA8p0SLtCcmW0eKyz
32tZWK8kq1yFGjTSED5TXTHtlM7+Wv6QV7fAvavOg9wuAYMwqXTVqXaKvUeqbMCWUbO7ywoufYWR
gJtJWPN1vO8yslJXuhW4BAqPJ7Da9l9tJpa5ktBsrT9MHfN90bsDxApFCYDvTBT7uQgbVRlBpUUc
ICwS7w0FLvegcb/Tm3OgeQSD3qYmYeRMPqNWeSorxK8Vw6E8a3RsyzuKveO5WZJlGJ7SLpTazLDB
2sII+X5v9nHvZqX28d8hlnVCQqW0Lcg2Jkm+2qzapL1NCv5hASMwCDQSSsuM1HpWs3f889O8gxN9
Kv7ZD9Amw/GS3Iq3k91Ix5XMr3BN9ZJwGUpUOvNC8WlMM3+8HK8HeLNyZWxR9GySu5AHchRLYhlr
ntiAFdRnlx7y6wOGIKb4tLuRhA+rWqLqdssXw6zSsLuWdmKSrzht83OS+bMERy2en1s245Mw7efm
p/y9XWWC2d1kf/vPEK/9OP9+0Ztsz9WNz4NVSNRCtSoU1pPsHms9X6Ss5xZteHKZHPkyJG+Y4FxZ
L2iRdxUQLm2giQtWoLxgC7hPxE8AgZp9GtCrUqv+EwDrUpPjt8CDea80gpRTNAlY3uold23IrrJE
yorusby2sfj2ckpbGXpGEDyiVappJZxdFDQpy0C95hrMXHmyMeF4KkcvWS+LzCrUYuNN5PkaqNPQ
lZqiMJsFsu2GkRTuYQrNwVP2aI794PZoh7L9b35YDTGNlQiwyW5SFGwCry7gQtPOABwe5JCiA5sM
n3WO0xHIV65uAZMLrbJqZysk2cXbQQDFfXDsWRdaAfYt1q28Y4lxNqAXAeFfR2SGj2uZzt0IPXXb
o2ZM5b+sua93ioq6+1e0qGnlBwf8sor3/5QvT7M/e5YxF6sJQSOOlX+1x6C8am0qrV1xdKm01kv6
UqXXy7n3aGoToCbX46NztcZmN6xvktLphTaNKe55EoihPIg22dT0A9PIHkS8mwVfsFMkQMPqRvvu
6b9bpXU/QIOa8u511C5oBBMC4Mpqz5xqjGw+phQnnqeH1kbye2Afkit6b6AFacUJJb/I2u5wrjnE
i1aJ5uzfRrPP4/khuX/G8Vz/9bP0/opTQQM3yJnOq7l5kixOeZgdurvjn+rtU15QLg4euZsOEzeE
vs38eHvaTKqrutlLrxeyFAq+oKl1WtO/D5mZQmzFxnttG0F/+r9dqbURhhXl5eUKkeRTp0zGvgY9
222WrV3h0lqdxf3S32Lps0ydXH/1mTwB4vtqko10yn/OBmuRMB59KeqpYxaPpsIoFm/3KCfPV+38
pzAnabSZlLVIEnIeuVgiENljPnSrbV1JBWIAmdvT9bH1wFQj8x8hyFKs1KEIZ6nsGCnc4WI7wlsu
YobUEYC4TNnrUukvKKylLra+9RtDcHLieVCJS/md/wyAfLgm9+Dn/4fXx6dRUETZxdAvcEwYo2S6
SLJUdlqojm1eVrzBasRX2AqWLcCNMBCWrw4kGl7aWFVIg/neWa7Dwm+HqBCHdaxuck/gF6e3s2KY
1ChnAn3A4IfbSlMblKrTo5rUVcZ3b7dirF6merLo775OlGbVR7scZELgRxSRYb2HintwH1mCoET3
dNdeb3gKhiPE/Jc2b1JmLQ7xrNaGLpi7+yVAXbxI4revmxddFfW8lzmXiQIu0RgwV9V3E4bFjdoP
LwoMxR7uKbnCtTb2YG4SPMXHp8t279673Oy+tZ7iindubwo48qm5q3rr37uiwwSrRfAla0DCWY2K
7+SH5Ysbc73mg8V5UNemBxF63ieQhYUj16i/Fl/K/WOxIxXXKvGOCqvIL188GOGjYPtS6NZ7Mtn7
Nt4Vksqi+VBOmA9ko3LBUAmQ0QlhxYIOwC2LDybcuCj7dboxTm6z7F/f9UvfHgBw4Q/ID1QO6WTL
R8sx+NrC8bpZbNKSammoeIQwMUSPoblRfKTSU0DtaHP5wRCDuRYv6yHMLYNFcKNkphjFey9o0Gai
CuwJlkszRoz+FwhrrRoMI2xPMVAUdv3ojwluyOuzxA+BOB7zw8ULhjcPHRvaLfYWFjjahgcHZuEl
XYnaQE6KvgIMJ3w2uNxi5SnpcTqrojAQPEpLNdnvlSzV0FU8ZUj9QZxmLP427UlX/D2QC8R9zHmw
wMeBcnKsjwjH24EN9c2iw1MMZ0YTcV9x9NDHcA6QvaNehQ1JIaOOaPOQLkwoLOm/gqHnEsCmFRSI
L0ZKHfNMhk8YBEnod0yDjMBuOAJi+dCfTR9bJ10ftiCi35qQFf4PXpgmyiXF/ftVGaF9lUNlLrI+
cTh7svq0u1md0OfmU5PKeqztPyCqN0gaMByAy1Z2Sl9nJpilDB9U4A5O8CfoJy9UjjT8YFkNPH3I
3X/rd1LvRUz/LiHdUKSgF1Y3YR0/ddYqIkO1gXtWO6RKp6f6Wxgcqz3TAFsze//6V+Wr8FP7wfoy
FR218efyKdpmGwQWii+C9XPwrTrUyCApIVBVUcui8W4Ye5jmJnXKJfPSJBw64MDvwVMYPYEISqFx
8CkvG7q/M2zB6gXQ+8LA0lGaIP/s0tPkBDTwWTMYw0NC2fDMcf7E8WX9p9pgvsNgBPFTOfm1omut
bty8dEOhPFb5gL4HR080VcnCCGQBdtTbTQg1scqwBJx4sPsk/+0mrK7p7sePMpQjF752xauDl5QZ
UhWjGGiAX7n7DBVtIRFkPJlT46VGK6yPSH0HBHs7PsgyfhsZH8KAlS/CUMiFLWCd1wNrhx52c2M0
zd1CuKAL/dmu/rJNhAdLUwEgJyadReyoZjgb9GiHUG4tAyp3CCgHfLCybgDioXJYYBGDDpaBcg0V
2gBxue7smOyN41LuJXnCc43X41m1fZhYETZhZxkUQZaoWu9czmFS/V4Obj9re+RhxxqUQUBc1IQz
EmbSCRPreHgBn8ZsLk8PseKeqNFPp78zzv3OALBTssHWbGg8zmiBCgBTp+M7hMDNxqG2zEn3gVJ+
5SXkmgUbuUiXY3XjpUgu5DGXH/l6cpiE9+VJ6WYI0iSpQB7AbeJ6l23I88k0tI13Nl9AaOvP6u3N
QrN1Ciwmj62UUW5Kds9SNtyO+V8X7Gfa9w2pxfRByR5Tdgi8lRBbLv/IgAPYpYwYh1DNo2AMhbBQ
QPkkZld7oledqlz+ut/FCOtkJBhDTOEHwB7h4UMuyHsihZ6erQWsgz4mrx/6YoMh5j6cQvgUgpkf
y1ubYnezCu6Wo68gpQvRpTRkkUkMK2ZxB6vJfCyCctqY7CN2oUUlNDPtAxHGggaRbfj2AOzbI0W/
SO4Rl5VzvEYfS04ppgXrDeCt6HKUvw5DamFH2YOibEbBZbel4dC0GoE9mxTZdRMisIYDni9U+L3Z
VGgSWwc4NytPl45UE8qtYeWXBtrO5KhyxOCfl7cW7J3OPyEgZZ9Qno++QwjOqu968Bg7RuzG3Iqh
lfEcdnvaJzFWKvehKJby3EX/RboJrKyQtNJccS7lRt++xYPoqdfHRf8kXT56YnGnJR6vYlnWPmBx
duHXw0ghAqVHTgrb/4uVCbPElSZZ4juVQ80MU1cZ5swmeSIDcUyqxs+Zn0zLI+iW1TQZNO33ZqLV
1gfqMqADHPyFMpuaIIUr7a8DfxxYEnbTBUUHBhS8W0FkWgWD0o+9LYFY7t0S7jp6N15oa7XvnSaL
kRtuXhrbdOs4fSp/o6LkLaQlzunopu7rEPDexTBf2v+r8w9Gd8lhu417xp8F9coMZQoX9T9QQjm0
WB4mdnAj3S8m/Cv+BbJ46GQ4OH7AW6tN4U9vQScwOEZSpOzThyFGE81MBf4ttCCm64p1XZvlAVYa
l98jkjX8TiHoJYWblHElEwIJomEvPhscCBhMMsomjl8Ia3nMsCgDraFhcM9Pfdk/TMp0XWhxhV+Q
T86PngxpdFCZxdn9pSJjSM1j4MM5inef5/GKjZxHfLiqYPe2+V59khfyg639bEAubGaGUQz88gqh
21GXZFWmeZm4g5vP081qugx7MI12rAGLID13X5lVibRK9g8kWUfmdmw+4zVcnzENjjCRE9ROGMIx
Q/LmKIuh1xH6MdsG1jUfyj5q7XkWgPO5uLSQ4WIiehKQgtBwC6JfHkKg1a6vfdByhNnojbEd79ch
dht7k8eoDIgXI2vSq6YYOYCskE1ctVH3joPdkriA6xRK4VoftSOzZfAfsBCHc3K92S58QlMuXRM6
UF+hWhwlmtbMDHcEEEoxCQpo6Kt26av+xoSFf4TyGBQlyz8rNSk5isvcfMzBe7esT4r4pMacEmAm
2zQCFHIZycsF85tWsaeNJuB/GEy81lAXwXGoNLCXhNXaB6OfOoVSCz4kQJyT/b7E5Xnz1r9RLUl8
jc6oV2Lc0/A55garqiR+27TuAcnbQRq3G65sv/dmkg931qUIIiNgLsc4+EVlJ5FrIDwd4+XbOnpe
fuVWZr4PN683PCGPtU3qhcb+v7L2jfQ875YGq2tSKjzlNTvE5bSaLmrdC+pivPrzQAEuf5/jS639
GFxHSk3z7pxEclEjVHzZqMb9u9epcDVum1793KUlp9x4CUyY6/mncBqs0RWVVPrKMMeaOvxzEIzT
gkoJpFt/nb4EIk+hSUu0aDhxqbuZGLpOw8qIzl93EEYBYrQ3hEnHZBE4VgPDu2q3mNgVwbAtma8j
0ce+Qsj0xReR76OHTQyZVvnmGZj+QjJsJUr0eeHmvRfC319VrpL7+D1DUzHRlaJgh0yIaMZZDVxJ
WcalZfYXOgKKwCHlSaQxoigBoGBXWiDSIhnapBdwJ8pC4Ry+OiU59cL4aQJQb94bbSrWO/FoVxSt
Myxv2d/mX+Y14GifDJf0l9qOSlLFVJYOQajl/zN4xOcr5OkNX84ssZJutGB1/76AJBj48jD5rLlK
9wXL8jD1nvc8PgO3Q1iQrd7cU63tWrPdv8uE1gKg51IzpZ5J24zwr2TEIheg2FiEpSrEEZx5xc5h
BOsU93zuxxUDQCsq/MyUQznQoo5TJC68AbBC+SpYN6qOnFQoE0bLdPu+LDTXSfllkYM4PJ0MjU0q
BAJzr9vEwODKBrIXhjyWXyoftQ811hI253lo+9UH1RG1TEgR+DZlOsWA3HDxY/srH/4y0YYvGl8s
3+rbnhzC+waI7mF6ERGt/WTG/sIKKst+xE9bhxxolLnLBXHLPSbH6adwey0DvBU7QhZlUOs9DMZk
M38ng2Y64fV0s41RNSVNFir4ala/LoY3Nu/uYmydIvqz7nDVc0AYxvko+ibHtfo8/KxF15yDrwuH
h9JH/n26Gp3JrQXDyagvsv/81Ttmn9dvzoDc3Jjk78+Mvp5f9IPuUv3mrsFdog0G7rdOf9cZ1AoI
Rybd62pb18ALaw948bWFHxUYu6WJWAwh5C9/rVeCNH/o/1OJFtHAvfrHafc2Q7PGxu6ihehJ3BBL
hk70tH/WHk1+jsDld9DVA/2Y50pYYywHsw9QuF8xnorisYlPatVK/ZcmxbEBxkG91tzLAqSfuaf/
ZHxSmvX4VOmvyHnIPlV3CuaR55KzSYHfiFBR73z/Z0mKiTRCTBz24ZACcrlrKm0yPDfzfzQiLtEO
BEyXF3TUhHX7uHIORRtIjj8l5/9H0n1tJ5IsUQD9ItbCm9eqwjshhNwLS9JIeO/5+tlJ39HtphGU
y8zIiBMnTgwdAkqJgUmIkfDO9wIjWg0yNHJYOnftzxDcXSDQW4qzoQUE79oK/VdDCkVqJPQzbG9F
M9NWTvlNoF8tP/ns9xadgMVJ6X9rzwPp2m0UZDw2nAopkFEm1752d6mXPcAJsU2mdTUEpgZgaYNN
dL59TG+N0gwvk4uKDURYAtXk4Qe1SuqExMM9S2YrQ3Yh50falLEr984XoV/pA4+0RGN1sORg4iP+
UpILsUOYO31YBUeBlAF3QNY5IGD7rm26yF34NC9VdQTX3K4N/L61LiG26+XmetlmD5onGgXCsgIM
kF17+klnqYLNKZlW2HS4YiIWA5Gt1GxMfQHsecTZoHmg2LPSud06p+9xT1C+nTwk8S6rgfbci3Lr
CpTplt8Ur+TbuZA9Yzc8100n30vhKOWa+d5Ys48pOZOWOJdeJdHAAnJkfPzVxXB+a0EerQI1WWT9
TJKMH7eha4KmggIfnhI/iW1mthZDDvxWno9rG/wucYgINKTF5JLXn+VvC4XiAxNu/Non8hPdEJFc
A7nrERKrA7yDns913gdurlV0/z0OSq+7YbmdUWuefil+y1QU8xxPkwdZaFFd/t7elqdkOpqPrN9t
t/AUBBk/7CepD+sE2BKIm4HtsdeHOhDlMvc6YBaNiT+06N1E9+Q7OF99njJCunA7B3BaUOcYiGao
sWIAcj6D7D43Kf/tmoGiYV14TcDiUA8B9UEcY1TQwahpWK0jJofqdyjIF7XI7ADh4HQqYlV5lSvN
Squg7cpa/h5iGF721GNncq3JMRQmnzpAXxUqQvZCNzNvmyfn+VPuw5olToa5EcLEcbG74UIry6KC
2wLiS4emX0bZjr3pcGye6eiGAxDSKEb5YzXzWkBPI+0UpgmPm+u+DU3jC082UhkVKnfQiwplEJU0
V17raUxdJBSvFI8vgqHcr9rl8oYoTHO8IJCSzEvt6fO4r+ZrmuxfcRcnx+pmWs0g0GS6+XfUofPX
4r89tpnU14OCMEv2PZn7+ydPUnqP07+2MW2gjNPO5JKUlFioass2070dUtq1AzZblzqcj414+6xz
NbDMwyVKyYEuo+DeWkQaWR8BjP2CJDWH4EyJ7vYaqJ+0zulHUdKjCbfZ18uFuulN/dBNBz1cGxtJ
QJanjkcR3GGhLgKYMW7D9SxfwCruX5MParNGrIIx2WJFMaa8vAzAej6wd3MA2Mr6EBhxrusyB39C
tcHnoEL5qOZdVjrXmVJ36sGTJnsAscInpNnmyilkOrW7UKMIDwROyPXy8tOIryiXQcBFGWy5ZYGo
WcZjRELnUa7StdWTYkFVEI1Lk5SFeqk2tWelfSKnboD8N7US0mZPmj/ocmfah1RbPp5lY5ohaQHl
L7UEW7iXQpnJ8Q14kmP/1UgyFbatY1ew7ZruDNJg3d09MGI5icCiIXYXNncIVItUqeDI7rAdEcYM
mWqkYXwXwV8aTXRkbspPWSk0XDw+ZEpWXEYE+Dczj08esMhBsLVou3sW9Dxproa8hVPxkfC6dJ1G
eLr3vIbO4DrMAcJbe7fyKZ7jC+AyQxv1LEXnCvObKhxbohAarZeW4L0zTj+7Kj+VSxcHJwSnrku3
RQpOj8072eOD3qm34FTfWAG7nryyyppc9TKkonVnPZmpEg6zqpuQ6CjWlRnim8hlKdBsSclKEJI5
7cu07fEXXCPMhYMYHBV8qkI3+3xZNe+MQDpKrSmOmlPk7wkVvJvRhsd2jNRRPLRTzVK+x5wxTvge
k3729JQ6gx64oURsN1QGzfcHKTgfjFjbfGRqTZt0sU6RkQRkmn4dWSSFNiFmFD7eVItLrlrTgvh5
W82Q7UFm5RjCY5M4xHKB24ydbmozbp4khrPoe9fApwCtacimXHbImKnX6ivjEfjfWx7YgZRPXBiJ
fJSki4soJQiNJPumIcdIU8mK0YiX1V8PIEfyif4Mz7h2Gd4I9p3akq/CWnlWvsfVbk20sVgnd7Re
hsFxa7YNi4GUEd+Z8TJo6u6wygNWwK2yn6Chku9bdc1p67IwIXkZsCnsDKM6+WEdsZ7aFA8cWSRm
zaq0LCil9CAwPQKCHkC8cNBbQVraSDPBKLOcsQdeFQgauweJH0GjRMOAjkpdIJjuwEg8boTUyRoN
+fKf9R+Y/IDHX0l4dVaCXHlkBdVqtAsN3Ct5bqPCXbs22Bckkx2NlJYKAnMu92tGX5u2R2AQqaKB
e5dWQGnddx1FET20k3HB+w4qj01jR9Y0RDUNZuKgSuDBeDeU1qCHkCHkzj+AAxS7yNnFALTy83hV
sAEk7iAjGjj9KgtctdNKi2887kUbEg3RB00IlYjfY5sGcnRQB3biWYPRwHQb8C95B2EZlokoc2NM
/EpYVA3LLp9aB7NnqYVgy/UbbyAAQ0p9b/6obi001F0bkX8ZnRC3COMASbQeePocChC7kp9n4Blv
LtB4+DAsiKtnsEPixxq4a4J+6QKUGJg94riyA7cB6AjelwJJcpIKGfQwtm1YMSNT3IeMNYsTgCRz
XVPiB4XH9xiqLUMWgBRAhFS7lbgJTk7ISa34Ca0STSt4tOqKTVOuQcyx1k+May/TFggETdWM2Qbv
1j1SnwjJDCdiCCGtAbTWxUphPHPjkYQy1r4HrUXBOpg6FAroGEfy4NcwblPXVg3FwU8I8KhYD/as
4KTr5Nx0dGm4EahHMcmQSFwRzMNd5he4LE+MMyIHAN4lsMm5yTz07iyQMOXgOfNqyotNnzpAjeks
thGEpcp+LZ4M1bQ3CZg8eS2wEloAOnUAdYHorm9IKcBixIxIV4KmgfiMqBkf9XzmosC1+QyAPLsh
D/ChMMJseqBeg7eKb9Ml3dLk+gvRP+UxnIPwQwDqRe+2bBwpMsCVGk+N5Zi3FsU+dkbQzSXqSGCG
ZN65FwTQhBLI1YpR3JywQGvhWYO3iMLsyrdIiSSfQpfmfJGSUKG3/aUDYBs5F9Tca64w+aWJf/um
Pn373mKYJikgZU0NhfbYjGP+a198mn+CEoJSwtCVeSAKzeZ4LSRTWp7RXvCtBB+6wIHAfaIYMH69
Xf7EwSvYAxFBgPbboxRDS1cQ9sgW63qzbyY25ELhmqju9t96wE5LfVswKGfga7qKirly85+N6rjL
64lnOtfCpVKTTeLbhr4duYY4RWgoRKeIbduvXF5gM/+uMSR3RQk0JTa1Vd5Mpt0eRITrVpiq2Snr
nmqqybq1/onjOeWFtjrxf8iowpHyG9yFaNvxl4g2bUfKeeXywBCJnkM3a5G0QBB6A0e9fYcwoR3c
mTdyjGicq+y3+NBK5ULoKIx0wo0WNh1IGS/6gkj+mMhysxrwhOhwHjfPjISveN/1kzXm0l1hmq76
zpWIFvv6BnnGs1BRNGGvuaqceALP3BlXAQGQb8xe/rS8D9Z/0uRlTZkafhqRYKuv+LQg7ycMcdmk
bZ2OkLwjB5VPTdcXWg2UZv8Rvb/qK+NbArJFr0ijlLG6RvxZOgZTNE9hr3HG3dGDBKxTIRxaZ4zU
+t9/zeNNSZURjQvi7z7nqYqAD6A03Xim+iaOX+afEIi1bCwnNESUu8OQrdDL3mfJZ/hQZRO81FCU
Nn5dKIebWq84lQzb7dEGnfW2YX8b0fv1xUJBuiIIXRq/8hrcDbyAe1ZUnkbWnsRpUI0PiXbUiVRM
TtIGOlFPcKmRrTvMa2znMrRdBv0LY0309NvdqX49qVUxQO9Wo5lkHauHC6BV9m0h7i0WZLu8L9wc
a3ntXtNazxA9zsSn1bs4bEFx4K4tQee0RBsnBpsPxNM550g3zjMZtFqpVL1julcns1pu0wmO+bl5
gucXPz0WhSEX3YsyV8Uygxm7PSEMSirF6HHr2SKmC7FrIHVtUisZthFLTIf1wBwJ6+WqoUhVqI/2
CtJWhabditVa1CZDYzmuckuYO7dka55X+ZhA9tDbxS3+Fdvjyou1yGY7sPozgdZVvX8weO6ci2TV
s5L2u9s3OMsebqEHHZah+Wi53+Sm7Xr5EB2MxngxqdhnYTOgDgddDgQIgkmSiBUIiVqNPamhvmEG
ccgKKzLrj89P2xGbxMJb9gGlh8xAtG7fbPC5SyEcEck1muUhrvF7CUegbJcScbNyrpof8vQhzpnN
dVYxjZrqbAQAYM30t+yxOZ9CIU2cEnZj+bgnT0AXcQ9luni1lMRPgMrTvu6xW8FbbvipR7uVr+Yp
m4as4frU17ibcdG4wc27HJnoKaV+EBQV6swNvyi+aqZCvDq6n5IgORN8MGvIOCxqgPudfuyIg3G+
g2jlo7RvwEeQIOvf2Y6/86p+vL9ZVXdszpwtvr2R2ZWMmrwb5TBEYR0GH242lO0QI25iYXeLvZlX
Q2tqnJJNo7JWL7ymII+GlNeUPoj4ug3o42d+wfeW3apdV9/zc9+7gozs96CwGymhm34m+sa3WUrS
8mbB3jYdqBr8Gfu17U4P5d7pabKONR1PJedtzf4n50r0KTYRt5+bhNn2lUsb6UPKBk0238HXuxW7
dI+E2eN93Yscf+eFhupmCNldd00s69GMDPTebCNkzOI7t/D3n9myloNL1Tt/2kVNrfK6ybYO7JEu
2ScXdYvWwKeaIeQ5fgaO8u99RIpuKPcoA6/A6G7/x9zfxLZa2w9lKYq9Sbqhcqo1Kz4YKMp++hm8
BnZ5uxtttcfRg2IodaAlMgvn3TgojVyvj45cMnF9I8x8WiTe4/ZTEw4578IoiC4QcBm4e1mj/QDX
laP8tX++9PfZT931VGEesQFhpcliPJDsORWr4f4aoH2Lir8qL+1UI7qBNWnl0JInxpgGST1xHcJe
a8JABKI/EgrEt1wnAuxWw7XL0HKd/YBhtr37bHB8noe+XPZaxvn2vajoRcelcz0abu/WXWjnfkDf
RKVCpooiEstUtUKtlgFXjP6ETqm8ZlzVoQjQvB7d9kP1OItjdMlrRZzWbbMqutu9qbUYx1rF2Fsv
kRRxmj0nVrH8NHez39KwnpW5yp/+1xuruhSgjuz221/r94DVouDHhrhoM9jXriHXDQB+eGvPddjQ
h+pMiGbAaTFul4YkieVA0nyJLTzafu4Hq5qaiBEaNDyI/ZAiCAlD6dERUATYaRsHgFr7F/bcLzmX
Cd//lv4JCQ4O1xG/F0i2/DRltsGSLYa6ijlUgLfBPnGriEwn8l588LYMNIVmeO9DkDI3C+ljK+uN
TM4aoXsoB0CuZfwT1AuRm0mvKP36mjzF6g3L9Bl6xV1yrPQAtPRUP/SHiErxtnpK6rQppggRt+Yw
27kMT5qdmfpmSmu2TTgS+NnfgVYjA8Gs6AfEr9sT22KFN8kdzelDkkNF3u32vE81MvP69TpQHLDR
p/WjlOlm7zXs0crr9nPdXZ+FaIqT4nWqfpzbz6PsLXR52S3AwNBSRRB2rUnlpTA/QiI6u9yXNmjF
ky6BOqSMtROUeeFacPbSd927FBtNBDuj25ajMfvIVl6uuDQcGbvb/dzwbClqB3T/+p+mJrXxrs4d
LF8QPMst8ExhNA8sdkqIpEAJTqiFBHkiPk7j/bMwoUWc4H3ehvdXdqP05e/+C2SzVlZamYjcNsW9
vMELgzDO0Rd6ougNIdgNcdJJVV+pBhXq08876UH2N5QoFnd1l8w26goSiC2Z1zvadF2yDEiY4WHM
b/XKfxJm8+2X1l15qqv8uMy3tzekygUr944kx62Tf8/0yk/6SNLvjXRpKH5rsyO7Mj139/mehN+q
UJf/K5yb2pTdsiPFXBo1mSDj8gACPiHvGctJra6vWHXFMnA+yhV6t9xIpMBy6cJwUFkIMOHycta3
ZOtb3O/j53nezAd2jq1muXsOEpYuPKyN+n3e3lMz0XhNhRE+qJZO+eZ8/Hq6/5B3rxC2oml+vXzY
r8R8VIa8IBVa7lhw3FYQJJBhWXi7eLYKV8SCJMHuYMb87TWlMadtVrNDYoNkwMSE2gDcS0+7LJLX
8FD6LJ5regmu9L0sV+9nrYDmofdZrqIueGD7DwHQ9ZLs5rD5e2dXGRR4EzanzPOEv38HP+rLN/td
oiyaYB7SfalMmTrE/LphhUvcyxAUc2lWi74dEdKlHeWpXfb0hGiTDsCGlJnQsFIY0rMTPl2KdSlv
ffjA/uqD9ohlXBPg+pq/dfmwhgAItiWH3SghPFd5UOglPnG9mLXvRtUdHUKpWttuYMOfKgW8T7Tt
+Ti5DzEbpUFW36Sl3UMUcrUZlCTd0QzWtdzlm9IgytDiUkPuIDTqjktOiBwJlPgN/Zyqdu9HMxJb
4fWXmeKMzgecK08GICivh8sPAyi3feAQglIWzuyYD2zRMH3zPtBdrR+JVkQgWAfPw/7l/SrggRJI
0Hknt0yS+VerqPmnzYCLr+zFtFYkEq9//eUbdqrQi41VZ144ukIrrpsd0GYcGs7Y8LxQ1vgr4hKY
MeyVc4MAvm0f+SZ1lviVNgrP2frV49NjUwmVfvZBHcXmrSz+gBNX5cnYMDaaSdctjLJtVaQQdioT
HVEPdsvG/3K+3KhwxLZu6NXV1MbfVumlD7pztEjZ23AVMoaFeupJjOi0yxEnjiPL1Qk3GZBovc9u
e8KiTSTZ0dYOEDQtohAdqQn0oeybsG08+/ASvCMMGa3jdENf15CvsV2CqcyKO4fVKFbvv6vaKZ1c
lK6HdI8y2O6+taxycQGJsx+8kJCyiMAYh6YtFlBC0nDTpxMYAEeQGNwWJUi6lZJ5KCVaBKDFYubh
iPX8Cla5shOGeHwaEEEhF7r50BSdBwfHlHNRtknFNS3K36ngmwGPSvHxs3A1DdIs4RsnqyoEtr8d
YboKxMiVMmJR6ZUY6BFnJcgmUTivUqTaJS1O6e3lHko+CNvmRqUvtLHK621YeT0O1kEnBtdjNu2U
v+WGp9vnQx8iWcnUEMVw6r8LmZpZokmecs3CvK7KOZ9wFzxlc0kQj0RfM5k44icLaACMKCNE5BoN
01FJXioEEvk3gIOde14l4AiNk46qi3XEFgqukXSerler3eo1Qmz33qYBg1LDNYlO3yf8Yk0nsjV1
vq37bzoIyCu/x/Crjty2TnDNe3X/CRMN4ynmocpHpAxQfeFaR4Ht0NrXhXSnXEzRcEUQ7VJPvX4/
N/2vXmtOoqYe5s8vzedII2N9pDVwfoqiTqSht7alUavValyieBo11rG+kHEjMTH+QlPdoW08+hsM
t7FXf6El7jR0MK+2GkPd54cNnU6mkVTqaHTDVjJY6WjYgth4dzT0QZ0Y/efNcN2Y2tXwhGgPeLMx
HC5qrWH4aGPYGIEruQ/z6t8fPC8cqzV8fE2PaL/3jXj4N/JpV/J3i8hIpu8/u8ULPvxE5H773rzh
PZDTpMcJRA3AFv0/z5vLGXAoi6wpfkwVegvdI6bD4q6ahRibjeAjcp+akPVZqJKoSP6Hktki0T+A
eqeppTptJPqB3/ZRPqjaMpM6IRElrwd1eIBqchFe8kx/cAF3zzD8Wa56/gRKp9zI/dp1v2v6PpQL
QKaPJUJZM3vv2JBgZ/3AlhZ+ii1ZgEX0x11GXK99qMUIfZakc3BqlIaKVtefye76q/vxiFW6fc9H
qQ9dtXQSurX1fmMF+/o/cS4ELMKa3+xbuixrzxuUJiI3qbZInt+6Xvx4ZPu65LTOgfoYrqcNv/FN
WEUISlCk/ZpKlYi6AbMITj2MXFFJO/sG3FQt0OIJm32Wics+KC8JHO9AMiREOY9y5B/G4Iwfzsqp
UeylmnvuWQHoH2UVvi0/J+/n3weEi3NHvKPPc0mHPAIh62MATe+jII+DP3DTIqUhslM4plA+kQtY
pJORmFg+kEerC/XJdmcjEnkVa76pK47V+tky53pc7JHeBEQ5K7V1VRDnb8l+SPyyBc0vE+cySDAx
yCtLq/huqq4JUW+zdcLx2ySdiEQI+VRa+2iJedIQwtJdc6fKN42fYtZPOQVxmlG79NGsIbWCITBq
sLCJhxmSDzSGwVHQFx1i7ro04HxDlsTKb8dB7nfyUwCaspCI1D/nT6HQL04mxBRcGxBqlUos8+RM
hW1vxV2kOZN0snuZB/ud4mnHe9Kkp3rl+LlftCjAdI20PnycwfbsffXf/Ln4fnjJv2RCmLGMj3iG
+WsrdCVXoF6q5pTBaHKqaQuvc3YRTh7a26JMpTZ3jVkfKHGzkTOVnuglRMfy/Eai8stx42Dl08lK
M/cfAPVR8mNVC1Jwiin3nxYY2E+XKEWrN25+lAJ66siw/JlemS/bhkwG2OGqS5T2MVo6SHCJEb9p
iI7tutI/11pFLvIaJD4pXvuTNSViSlA/iEw8+qqRB5mWemu012t1z8dS2HOFWdWl0/SUuoybQSBz
XJ8Tw4jVWipEp5PuGLT+97Pu6iM090H8fmixrz7wVlMioLxNPAiDH3uZL164dlHKe2hJB034lTSd
BneaawbR+nQ2CL37Tihl/yKmAmLYA3MCo0AANsslSkK0MUhX6rek9EfbLkVHTs8Avv1ZBU7owkC9
RKUdSchUOfZOMRerbNeXLrdKNHlQHTRt0Eskw3FT5ClWv9CCrFmzm8MbeFqtwV7jqkuTU6z7nl6x
iwRz7XwdSO4JvrTP1tDGn6wMyI/nBV/lNchqi8Em199z4c2OCK4tAPFEAdJKSs2gjaBTLwLcCG0d
lLdrD/WLRiMdW9I+TahPdxmUKOJNdZ/kLurrMvBSsNChFO8Q278R7DRKaRV76/diVdNcjhZ9BzCC
EqseloFGLmjPEJQCMomIVjJaQkbx1bVKsiU9blwsDIV3myYqwEaWCMq5mWm4i+s4UlxXWEVH64Tn
a0uG2JagT+2y8xDewKuPStpr7Zu3S0I2ZN8cd1J0iXL2nHt8bh1q5ZcyZ8mAo6p+ZyYw9NqZ+yK2
IqFIbzPYnDYDp3soVyA7rZ1TUeaYzO6hK2tpquvkEQe/scg1LpvW+ZjcbsmOB3XiIiWz6y2g11Yx
y7YOOQArSGNn+CuYghiTwQCvqXJKNy5v+lytHoHyVuwOzH20NNTHCk8QZkVMDwrCQANOVOuhNOlq
x/3afRwHxed0PcdjM59RJwtv6BTEnuwvdjBcWfrmlejysn8mRgTvk8qeRkVhgT/fmEmuylIPcnUc
9rPRNch+W5X7z8BowKMbzT4sl8xX+kUYaUNTe2KoqKTSxn0I1TOEASME/Yyssn0LJX/1c/y8sMuf
NzGftoPyd8R1LdXZ+mUpiUqMD6uJniLSxdPqP7LTYiSLy1JaPudGmd94/M1AWrq5Lzb11Fcz4HiB
h4CWSE0VhvrtyS5HjeL3vVt5DQ1QtvK591/huG9mAE1Ny4xo13/UFT/c07Eedg5FxFYrwjAh2MNx
4DlfR7N3lmANQ/FoaYPna9cv6/dat1mvauv5HwGjSwexBmHmoCRcD6+78D0ThYb2yBLClcXH4em8
RUoC8Qla9gM71OS/1cdueCOphCqiT+HfsocPAgkg8kAPl7d6ES70SXFcNRd5mA6tnXJy/7fO4mn3
tO1lO+P28Wv5zIhQmV5F16/tVxmdR2ap/kW693tRy3+Lr/b1FbQAko3PuKPoqLA6FKSvamnSROBK
XrRSei+CiZNte3QghWfy4DkcQX4/B2gOmmmhBaQN3rZlTnpmFbReQsG2jHVQbwIv+YBhNC9Cio83
ofuGtjuKwjSFrOlU4MH7kgeR27V9ye95vXKbwY2/B5VdOIlryJYjIaevmmkO5pLsJ/YLm8j5WWcF
n1IB5ZoMl5EiAH2b0pUKH3EmF+7HFfhxeMeG/FEepu1uB3UkpC4SAa5Fws5xXJF2Ff5UK+wMrtsl
sOgmnX3rP3+ttjbqiKyBX/y7SJekps8tOK5n72ulX8yv6jXfRu9xSu/4lWvyZyD8yHggA05qvo4Y
5kJ9eL1q8wSdeFkaescPgQA7rbO4LCPi3ohBO4KhyR1rk0v4p6JZ9+PIDsXeuzZHVq/qHYfy4z59
3ps+78O2JKWlPmnwHblgWGqzdwf9d75/o26+GkG/8090evI4PupqXGXx3oaCuwFvuuFwcZR9+M2a
o3BtH6f05zRdv/fcoMtwDIf3EAg/hOtxMB+8JgbDAfy4Zpple3DbMXGMf1PJ2QxJGGsx0DR83Xd9
xQTwzj9mrksIj+7xPMMdTGoqBQzbv+nmu37+Xaw5YQg9KDeunUM5lAv5tqOGpf0YTycJjxZbt0+f
BO7q4Tyu1um8/vdRF+Bncg3dzcKjkijSqpDY3kNV2BiFp32puUftcoydo3tUhsahXUD4/GMo/enC
/p3FZzxFN+KfCGcO64e+ha/8G1lfdInGOjxsvivDo1DOP2650FOCuhfJi3CCe1DV9WLazgbIzhoy
5lbzKqQVnMZU8+NY7gf9x0P8NxHvCh8Mzyp8iYa2+3FXzupRcl/MGC+QYzw7B3cEV+8FPUOOCsFB
FnmxCt1x/j0UjCGfJB2AUBMaGoejkAXDrbqHIf13r+NLjUCZ167QucEaP56zB27FGnoXorOuiQHF
PZPUjnNf3lIi7R/O9aTCKll9jJi/pkrf1ZNGT5W/w38aSW6jzYdebo8JN/lRLXL8yoTI3pTc8tuD
rPcinGq0miSL992HHicaZ4EH6qdrOy9lsbFnUOgKultpvEw2BV3K7G+BK2T8NqJokGvVjrbbDBjk
m95NGCdy0Jkw1ukXo20Wh8I4wfrx2VZzeCn98clW/23+A0lKKqltQSINPS9gPGU7YOh9wlkLdEGx
/nHk6LZhzpupMNl0C7cB8f5AlEqsv9Vea0QlNrXTsYlnqjA6N9AlLCxa1uwkucRoWbx2RFJKBNkn
slmZRgkdfRLuH7jBah43Ve/rfOBEhRH3V0n9fFP1Dc3/ykeNHMLCXB0bpUNtQnsmpc9clV7eXWuE
aZW8uj5cp2nVaJRKNLX0nJIDSgqUmGmx61yWiyvp5gxAFdxWhNnaVnOeY5WHWyyo4aiSbaI8viHu
H3iztSt6fOjSs5m0s496+YMeXWoKKY3kf2/jPtmm7M+hNn7Zcan2kSZu3I5nU4+Q/vhAaLiq+Y8S
b0R8bNbCoXZaiZAb61Qv4/W0yl0uyqdqllr52x01ZG0tzs3FmSK1Ri01rVhJxZOaOB0ac8WYbnBS
1+Ypf9WsMxyNt3tq6Zk6ub9dTopgW6dKc61FQpDzrS50FNtE2Vy838VoDFdC41N50mRbQPNMpuQo
3pAIOqfh+HvxvX0vqrxaJvuJVir8Wzxhku5E/uJzJjr2T/Vpwa+jPY37r2s7W8yO1tmchsq9mTCx
uFLOuX/Pjz8rx9FWwc9tCH/o2Pq6xd7kdePBTLV0jreZBKks8nPWQIFvrZ/tGa43WP8cawsZesME
ps5p0BCVOCfmPUJEXgZbEVxTQlRpZWyIy5WXKWc2lc7Q7Tpkn8unuVKH/yY/6WJyH6nSyvb20Veu
yiVtlxLCuiCf9/Io/3l9B2If9M2r5qcYY/Hmr3TUVUK0mBSkkjJJ2qX9zHgy02SzizfPKCBpzWhN
jddMQU6hvlZQpkHsx5xBSvVvB6FdcjGFed9v059bry+bok+PABokpQ+AuFmveAsAZBc3v4/9ba6a
+p7Y9z9/yv/diXjYF0vMYbyeI+yQ2jAR49uFxHJ9ykbyjvFapLU4Wuw4MEcysr1OUm+bQaU9oYj3
ek1q3UxNOZESdpG01h+l5LaqHkE1ZTyFqLL+SK+kzFUkRrf4sqpPSkkukxRJJv+tNNi0pXXuh+r9
57KPdvrv2Q2m4XsExw4+PxiP9u8V2E8m2VccjMMVRCenCrOAgZd4qPgbhUewguq/aaVvSWVdUyGW
YlOkeuD1NCnRL6THjufm5J7A7tNzznR85e+/FFA6KwlOtiKBQ7uwjfL76P3i3C7tWni+FWrpVHWD
P41cm5TLaEcJmURwUKQLcbVMYETz44oZrd9RUlzXt4fEkHgWnN3o7M/TKtmJX8vJ+r/P9VP+tTKL
TOTc+9gM2GPhUJGJZtdk9bX4Kv1s/9uHzRDekQjC0ptaQV2IUQEGbmris+y8fh5rNCs30tjjFhBB
IT/wPctH6UnrmGsYrxNw+55s5Ey1uoecfG/tm9Fc31CFMr3LBM0qTmXAU61Srlm+xGWFcaMyxO7r
9FlUM7bHHonW/+VqCsYKEnGSXN0zS99ftKBIvakQ3raeS8LPh8m5Otqcq5Xo2jl3ZiEEqeVRIfj5
+iWbCxo4/5FGHJxrl5tbre00RjhHn65zcG+fBqtwyeWPsnRfOoq28zhTn3+d/y7ZENLf3iM+2p9+
ILrKjG0Q3VNe87WogMMn3OLwkBgrR/q5bT+KmsuBp8mQ6FwZjZfRhm6KFnRfEz3S/vJ/ZS0wXjbP
+6f/CrVyC7x1rGKmvVwT1MZ40jh3lv/RIrVIsvHUO5QsInyRKLyTUZbcyL6Gf/ATvDFrTIlb+ySr
HKer2KHV764K5zi38sW8r52bnAoH2A/P5QiIXyUKWr0hIsSlRi4JBzYRHOuekOmuUnKooQA2UtHp
M+8zWe0EHtdAVj06fcFRawxfppZvpVny6qE6b85e9Xjzn2h5Gr+HztjJMSlE+yT8p9NDhzHZrKqT
v1y0r+2TeXyJNRyNcxFhQZSc+LJM1Mw28CCfTAdmDZLbnb3ta6naQVCelONGegI4VbcTV5JK01Tx
5VTjmJz8rdGztJ+/cpF/LOPJt2LHPHG8eJCLUB2jXcPSHzdmIiqgAm3PVFR+Rn36K47lvpi852mq
ccvXF/m+b8qNpGITpT+tSkQScX7A3AsgSH8uqdLi2yGox2LJBJrUsKVbDy8malQIEolZbKB4DIFn
SWLCMsnXpXN7NOzkQWUbKGRt/M86+11+o8XgPzBTrhqaTAA2Bahi6/2tPr80UNKLIsyyEm/AkE6k
atd/5Y8+tWdgbJRlbZMQqIOPwIxnFW0J/0a9OH8oD2kDREybMm/iaoCRWlTTn0HUqHzyl9JyKIPD
Fx9l8i2r+uUi60L+Vm2pPuZTEk+5eHGrTvcwuXj9kznGKc0aM8mtNDwVk/FXnuM6rpZyBnXyd71K
odeKq/Y8rxqvt1oMj0mbSGLqGFdIxM0685t2TtW1P8fdXUlj5/biC4CzWmGY1FNlde6jSa6V3cWl
rG0fjC6GifeH5KZJxVeF11XNvmZjUuwxTLaJomB6y9HQGnsKb41b8yftYsBX1bl8cl12xYQnRdI4
N9dP06fN13vFHT1puvWDBRiVfnTP7V2TfYcZSA3zt/gcWrp7OJXhfhbsxTkhwPxqDg1O1XNyTsIr
dlXft4gicczAJLpyJYV3+2FUek+7miypoK+0IwFXaukY56Tyc68tX85Jt5ub2WUn6yQf73rpYmTN
p6FVnUmj3LJz1BeV+PBViSzf+JpMn/QWfA8XSFnoL/xr2TxaLbd42ly+h02odYsf27a/XsO5taKJ
rbYfe1z7+lGupp+JmMTh//THyOHkvAqvUzWNMaq6RY29HVaQ0lTdnqyaf/88cT19bdcoYtJk04hK
Pq7tmMWq6YPP26bC18J3whnvfdWFpDbjsswMA1ItRIXoQqgxnpIji46J3TMs0LDWnb19inFbHku2
EP5usQasxC2m1/A0ybSLTVUxo7wDaKu1gU5E8+T2K8SZejluTlqLlji8sW/gt9cq8c84IU9Thet+
nCM5++hUk6Zrcy1quClVrlukBqcuw+/r0muRnEAMcZC+CcuzAPzP1a8xGWtlQZFeaSovItFnMhlh
2T2do/uzXMdzMLFCWsffeXKxzHms+d46Tnmx8t/6GHFF4i040dWES1/i6bmHWXXe33QXRG1bM1eJ
D/G2k791KUeZluQkJe81x64/pav8lh0x57Y0traqj1mki7f/FzrTeH6JNq17k5VPPFmMAUY9Hy8a
wWSTLmjmq2EjID/h3WC2zy/ei4EsSvKgzaac7vI+vTfzb9WdN8MuY6HYQb5WM1MuU1Nfz3EWYL6m
Pio/8xfKCVbHvRbmvu0pOXaOHa3Bqztxalzp33ge3r2ZsCtzfvNa+jkI76I0r8t7N2sm/K1HXy6m
RxxeH5e1dOuYHP6CzeGOZX5upnTa1L3WFq/2AKJQSbl78oKZucSnVrlb2lenTf6XMKOf74YN5ZhA
MkyeW9hAWofq9n082lSnpvi/WWoaQkx/pp1D9cR7fbdD2EDrheGe6FTEr6aEzoSmaosvzkKv3PJI
Xou7+Dz2WLYvt+A64E8kRGqXPCrm4cZfBzV31h3f/3G8akpXNF69aWvuK6KL1p3N680qLQ9sgPHl
75psm07uN7l9ctjFF7PP6abnuPJ+421tImbkLHbjJVTq3j7oRdXa9Ba9YzKRHXh3Yj3PrGvX8niQ
wTJkDdS+mfU3r/HuGV87Bs9EWfmFxVr2V3AgNFBGYo7yrWAaxoP7e+Y9PPigA28Cv3LSOpYdQd3P
icceHmWqsXynxPs571xrx/fzuxv1cSZw4hZ2f+lB0TfLozA0FUrWRkDptnUtZcMEtTZMyq2ei9pC
m9IwO7j/bBaNguGdvuRcwk7fknSYLXcYrAOGewk29OxqTa4yBfs4s4nCHOFkxvsOY9oPV/7Plv77
O9UPM+o8i9S4+aA5GC1Y0KQ8EHd4UOZL1XwymzacjGAuL/HjPs0ZWrjGjprDSQTFBIW5chmEy3/c
QrRZmkre9P9//wWbta+F4Gpu0qSfg9W7o7HGFYAd3zA+vF3aJ0Lc/PI2yBtUn3vKEVigFA7Y52cE
T17r6fZdT4GNHFZrvqmVhbOncxCHmJY6+zENquulZVcur5qL8P9T5jffZ426SxtJsuiYFklxiAzp
fMmGXx9rhFGdMuX9cmTmxHzNTthD4/G73FzII/JA4K0DyGWL+t8bku/3LLn5W8jxPMFV1tS5605s
Eh5GcMMuj2GocFWR2SP6iBannrk/nqeHsWssfU63Vu9ZtEl4zraQ7sNs18ejg41zaTBy/TBhjonV
5QGbVeFAYceSqWAwjMp06utnQ7HuZOvh/cOfrFEHkOFzQtt9mGlGcNkJViFcVfArw45yTDgXnwwH
mzLuHn3Oipz0Fl+FHyvsp9jacUlvjrtPrv0wfv92SussbwRfeL8mzqxnXbsmc65Wrl8ZpELeqUkA
EIOyzkV66Viq0p8V9RVRxaZTnT6VbPYpGtphLbgzHw1b7qrH6XoOrnUK2NXMML6lBvl+/y0ZbRZ+
9NiAWghKSeabSzhPjm0E5sb8Dce0QUsp0g0iKnzmI1x1Y6kNn60la/Tv8Y4UQVq8GasLqAqWJHQ3
HY5TXKmn6sFdNLuaYRJfkzzrVXpfvaZbBVP6yE0GnMd02qs4zOZD2Or2vf2XideE8dulEJvjipMt
mpuOvagedjONupKZrUdCtJGxkcpLuzxFwy06m3GmtQmNSd4u73JnS1+9JHQTL/poyJtGB2xkE/Ma
T78WzZ1M3Gzzdba2iyzXv3DGin9fhZUahujhK/xP1Jk1qaosUfgXGaGiIq9UMYhzO3a/GLa24IAo
yvjr75fuOHFjn9ODrYhQlcPKlSu5u2SM24Io6d1R9+W9zQ1qKzom/hmy6Cg2rlrvJB68z/pB/yT+
qhw1nTwmM6Hd8mjmmGum5XEP8HOo+KpsIlEh94CYZY2ir0oC/CLpy3v6nJN5eUQD3KQLsQGxs8ZP
u/Xnpkn6g8HUxVccmH3uHuCMpmPBadnVX/xznSMSaNc+JpzDvNSZex3xM4kYv/GTunC6FAT0Y/rE
799d5vsFD9fcyGqgk0Uj7KYzus0CKIpEF40vQoOg5cvvtMao5IfIlQM9eVsJcCRy7ZDFyZsJ2MSN
+eIxbo2sOC4MVi754dPwKXjN500Nv0l4Qn53tuWdHLjIwL/aQkKMyIPY868jf6cjSW60vO9rvrzL
U+TdruR1ERQELkSkUI/gIch29AnxgwQcEofINZLwQ76zUIaknUMwJ54hOSmu85skkjhE0k1G7vJz
pFw+XgyzgQfvMGkHDaxMg+ef/X/fqzO9ofZ7UIrvvX692X4kr1h3WgUw6fKTPCI3z/CrMc1fKuXs
JHyR54kPZeVEy8K5LeVpmddx3gM2e63Mg/gXcSf/vlYnwBpeh4n7eB0LPyLLMh2kvJQWFQxBNBPf
Wazz0WXWauNEG1NUdbA6nwDGtFvbSjAkcCF2HLchc3refXRtEBV9DIvOM+xMJ3BNhhPbuG/sWABq
tInGN6wmquFzOSECXnE2n2BcHEuXzYzYozKb7lOmO/iY5bkxpVeWJ0nYDSKK/e6nKiGAFovNObnD
5nxNnizJL7O4jqEmpB/eYeXcx8x5Qj6GrvDs1xqEOvN3joWixo7DlKjSIiWGVaBNoxpmG+T+7GgF
Y7rPXyki/YK8KTocaF8QnsgNHcDX22YeBJIOVNVh83AQUBp+KWx4ZD4MsoKk/EyzSYF3IVwi7wWS
Htw+lopZavxD3EuZCHcwZIb5LBhoSUjkg4L9kmLDDsJ19Q+c/oaQgsL6a/mw99EwFe6h4PrYPAna
dzZcKgxmX/cHVHgCiZ7vbm3nQ0BMTcbNGV5d+EA+vYK0oqQeH2bJpxO3IInGhUQKlJVdxB7w/q3l
BshYESTDZNiFnGXsqZHxRmJoYedsMaQezZ/IynKNuHAMYED73+8SiqjP2EEZPEgB2L9/QaKmMmM3
PMa+wcZiNLfTgB1iYEvP2lCtNTJaHFWM8mdcIeyeIWViA7CgiTINpUEO3HKAd3gesuPwJp8L5jPA
/Wj7V4ZS4WxW0mkiXAOh9IUanBGWI3OC/iqfi89gNW3N+nj6DKpZxAy/nUKgxmL2x7GXuSwsWXDg
ijr+bVq6TWzGiutA0VOtgdwZEkOQh0/cw3DS4EEwHRiLFyANWQge0GMKCXH6AjcOMi1PiVDLeuKl
/yVzcp3LKdHBEpxcbnOnpymREn3x6h2UPi8LqP4HEk90IPZImI/PsnwJNmSdWz54kX1hE0u0wJjc
J06tXiSO5Xd5CqG9JnwgCnkDZHM/CSZe6efNWX0EwKQY8teHoeoDm3KLA0d5Gs6P0wwkCGbUHREY
mUw4qSRelli0qS5dJ+UtEf6r4dKwOuisCG5H7LLN5PaP1Xu4mSc5m52Nb1q8vLWJg4sLK4i6tW1s
JK2rh6Fzo+PDTbyqPUQD7Je2uDHug+89irEq9iLNP8kbI2hcriSMlwWP/Pul3JSSRKKl9skfWeEg
rFSwxFVt5JUw0GfklDxHXFk8Dmn8IFH4FncWzuX58px8U7FDB/VF4cxjpvO8/QYjXnTtR668G9VI
Tih08iHHYx/FnCJf/3Y6AYgf0ivNDMmbhC54GMmd6+F1DnB4n0pCftM4ryEzaOfisAwcwWOKfgU+
sbGRGMIgYe3RlEReinFvnvHcwDTVvuZak7UUFB6BPEi3oKfkXOhm0+cq611fxZNe0PcEdCEaY8Lg
FfyDfnFgGqK3g8QUcq+aimknhG67eYFplnxLQgsCT9nZL4HCCeWIhy4AV0GuSY7QdkMlvT+OT5Xq
MDWu4yYVK+mFBz+8gC9vI3S07Os+Eh8wkEA3U9TGxq1typHDdTndYecKzWslCk1O0UisMMppPK2a
s3QHrUHisBuw7bKkP0OHxDILUkKKIDtLIJMHEih8Y+mP/22iNgJyYphoGSbo2AKmMLWRrUFPpwcE
w16kUCggikTq4VpIHOyWDEfQW3H6su8K2ZriThJSRslhsD0rGixHBtLYbCd5X2vZn7yGn1ieNzfY
vWTPZ8yhXDJjWvMARYgfhjHjsDgFVg+HgufCJ+LA4ofkrNEtXMhz3m5zIokgBbHOWD4A5Sy5apIm
Qv6POZHm/J+VT9n9/wAfcgSuzXnNKdpXrJJIXfeIkIhHnAbvxPYfIbCHpbh9rm7XBoIkpiW956au
dqv2TXfmks/vfhhAyZ7OGGCtym13FzxG8Z5sNyMlRj5m0op05SSTzpPVBQhPdNFBqN2eUj7o7uy7
gWevXvZlK8g38+CIJfLBY9leZwKAh0PWpUpzFeMiQdQ7a8EX79gCQo49+DfYzycqkQduxxZ5gYQ8
5VL+76wlAgW+pdZIVAB3e58R1oOjKZOS5/4x6LF2KwcRJNwkQ5zQticsySsAkPIA5m1yWSUzEyh8
LYl2jG9FtlXs9IMFkYr/RkUaS0krIL0UaPrV0HRoD4BDtaJvAktvfPcnFOwvCOIxtPVfABDqYhhq
xFApK2KhcPE7R1pAPQIH56ZosZAgofdVS2LIvc5YOyPQvgRwA78/oWqoOuPWQpJD7sRuDDpCryo7
lLAdqEj2pexXkri9XB9UjMjxBUIi52O3Nti/gEKM76LaJE+uXXk68dvJYstgKLhMzKqFXggohj0Q
bIswD3gVBVDsNRi1XbvJnrv8BEopnN6JIlauuYb8kRvDIbntAL+Sa6TQGTlIxTsDk5CJAI903dqt
7p6xFUjrxsx2DLYr0SBADhT7yWttGLz0Bf7i/oc+MHOA3FXOlo/R5wfQiyD84iVwk5e1u5uDQPCu
QU/e6jGSGpvgpRL7iftCHhYjxZByTJIc54aXeTFYnGXe88bxWh6zpubhOpFINsV674HDOL/n2iKz
FXCY6wjyVw6wrAQMLFbL/Zd2EFdbkHOnkogYmjlNxicEFkzx8wQwwxchMdRoqjo9ro4kS1JOAiZ0
SjR6fqgV+GdamKhts2xDX8o/rZGEyelSilJiwyFCMsSb6BxMOtLtWpWxuhEoPyfshS/i/1HsF199
Sp7U34jUJ7HfI7vVCWCtOErJU84OBXZlWkRqLRyMeI0rsdt9Kn8CHQMZpdFpSKJCMzhRvu5/vzcl
FFh0QgJ8ZJAog7wJafqC5OoiTm33Td3/ovlBh38P4h48X+f7vhH4Nh7vGmRa1LngQZI+FatfLllM
UhTfSOq6Q9L1zZMETtw4m/esKBzQOv8lF7xDuKHTCFa5zS7l9rQDSQHuIBVvTcQj2IRYXUYe2ne6
Hh4KMX12bYmFnJ036PfP+o6A6BKRtwFg9XMT/aGgrdrASJFnEd50QNOwj3OxzxK+A1ViPikhG5/C
1idiXkI1OgpqjwkHXpNBcexK3lxeKj9l/EXQO6mUNTAX8oyngxCSJvRCZYNKvjIWXX6UGpz19F9i
6/EaUt3H5xREt4XuPfhElP6xsT+XhM/1cYDbTFwpfuflmIvrqRXqWCp1Q8CtlbiGf44BJhRngacd
kRLl4KItyX8KJ94Dk1wUIqZoE6pKM8PZNk4MW69VNyCMsDvTp4bvDO5xVsa89iyIujBJ1ZNsb0UX
C9M4DlXo0KlIbRoQpGdbY8Z4CGbi1EFrvmNczPysGiuCCwAUKIMBE8/m0bo9jbcA9dr82fkyDMUu
2VM8r+64L52z58DVeLa6rKHE81pLdZmnBiDCmrZfLrCIem6fup5Q5LGNicEgklmLRQsmsHlCjs5K
1+S820fmsSuTQzSnd589aN83vUHz8q8qAAHr14C4PKOiYFuT9nd80VaqmN+G8IhqL242ejfUKqBb
BgKhdANJbGi4HBSjfenU++cgpXf+/C0iSYxrJWWAW02fF/0juw3tBQ9IvaReQ3gCaOrh1yV3g8Rg
30EWVxbrDiWHHRkgDdOJRkCWDM76LjZNthOqCmimoFMKYOEtHt7iRNsfVUicwemC96jss/bLPyhD
MGtPR0jV9N2cdeiermg4SJMP0r8u9AchvCIhbK9Oe6ZYoLJCLx2tVwT79ukkmoRQdf3EPVX2SrKy
hT9/DSxpmgkWnK+labBenDL7KIvoSQ1REl/6IT3juK4XDxKW4ZGpYdP73py8cNBAVweE81gKLJsF
Sj6qSdHn4R+QEgHGoplBk0OVXD9sQU5OlQEYrc0TSgBCsTOh73KNa/K0EGYvuSHpVZd5fSn/M4FL
+lyhjU0rHxkiV064Wuw2dAyjZyHK/czhJEMV6I3Umd/QsprDziEYe+CbbgAXYr+rU7ZuB+mAAiWo
FHEv9lGwkHz5H5qDwQN/EcRJqvr/1fQ/eSjIjMTbxeqprF+hXZADiIkCAOIP2E6M1RMLf/XxcY45
pfTBLccO2OUs3nA55dbI4mB6IIoF3CbUCKoh9Or3T0jOn9o18s2oB7IRM9YVJMh/n6fv1jd/j5ig
AMqQLLye3ZrLb+mafevVcEcG0AaZtrTHTc5kA78048UmrxG8MoMtDmgGICgrGYNio3ulW/xEAyTl
4y+DyS1VRHJOe/kWrqAdL1MYYOTrKTyUWbLkvvA0GFD6MkmWIJ/dIIHpzeR02fECU0IeHOF4lJxa
uOTRdX8qv3OSwb05rtxwGQ9o9cHruu1tEnES96cKZzum1XD/zYBGjctX6bxoF6Da5bz3bbfj0uHq
tjjx0XNQQE6QDjzmQU92h6Kt6TDRDkOQeDWsVxo5KOAjSnD7ipfnYw2yTAIb5OsHHsC+TcIOz4uX
nBLrk3ZR/V6TLQgIwEesXPqW9pC6CK7dl2W3uEM2Gtd8th0EP0xCRx8sosev5oyTmFjgtJCfUFT4
7enekVGC34wcSQCQc9v8MlOsFXTAVe7TJQGmPoR/M7mOWzv1+G1/v4cm1BTdJj8Hl6SVmyW6itz+
IHQeBAGz5ExyoUxml2jUCHa8Cw2vA7SJCvZVe3pfG0EJ4stlXUOWA+T1DfCIlNafBERG7BTQO/ID
/3YBgkqsIVjTDiR3cI188loCI5a/KH/IhuHP9FnJxoMj9R3CEA0VHU5HWX7JLK1RIUcJGliFyXB2
Nku+EyojHE+2Zmv8nL0Q+XsTmMCOL9dhj/k6EDTlNGAYsCQvPt1k7Egf5iqERa486xWuCKsRKrxb
uW+nc7DmlofyCra9z79k1Dx0w3EIz9B+rNtbWbvhEhkcbDGr1hN4KR6NNgyf0dWWdgSQeZRWXXNl
ePIbzR5u7fVGGKCfm91exHdaTs5q51NLLe3zKNq8SWDsA7ThOQS5NRKA2lyVONnSFYfztpuLqmVn
h/fOkfKOMeaIvgDxOYoLxry3qD3cEk7weZCK9ucMAnoNPFbFmxBb3X1KfgqzJx7M4inpQ3H3muD7
D6eelDRSFRSucU3cVhi9HIJ+Fc3YTlVNxWWdVcjpiysyxaTefXgxqodbbA5onl9WU3nKwz9TV/Tl
mTlvCv8Tz5nzvcXpMeiTTiz2Mz4T/qTDSxfdcR5IQeOKJ1K34RXgCFuneqModhprOYcXDo+zGN14
4Wb3ZFwC+1tOSyrr4pT53KbKtunppeuUuyf7vjvfLaqD3NyM2IegoQPUyFaXmAAZjBnzTcUIyIsZ
4IorYI8oCS5qLm6LYAMgDe15egW5+a8BGIxbwf7lUcgeQXNBH4/NDKcPziGhtjV9rpN1L0hJXYTS
IegHsj98fCOAjk3dTcox1s95BNOAS/IplAzEFpUqe7OEaKGmbMw3mmfEfGLhXqMcQ3Lf59gKsHn9
wDYD0w2kDAYppXHAcZB+EF9DTyVreJMyNVVGbkB2QwVMsiTJQiilYdEFXG0FrMQtZGg2wXXJ2j3J
FK3c6dvnJbNdRi+sJUYI3iZSH8t42ecz9O3OQXZAb1uARdKINctGty/QScpMTbbrGz4T3G/Z0giy
uOilpXCb6NyWbv3Ng/NmcA4d7qn3EO+I7zuTijJwTxJShzqxbujCz35pXnZg3SokPRTyzZ9gkRzO
z5F1ArOq/qSaQmj+A0FkfoWiQYMsl1k8XDoTioIA5CEZLk0eA2AXPrIAxBVGQb7TQBJy9WgWJrK2
uJZNocqL22N2EGEQNdig6dPLu8goN8F44gYavuXu0CWWE7W0YNFNNN0JVviIOwo6HA004m23vqM/
iw/CnOHuJ4BnLX8zgI13qlEtojAGQZ8nF0NrQOu6ZNPoE/Ce4zOqAohckFVzFsh+IfEiDwO1+8nw
nQnyKegzH2tcSiZJaC7VaSmxU104UFxsEZNXgdTvgOAvn5O4jzNGnXM1JOGQTOQ2SEfPNRXMLUJK
rjjTJ0uvBaVFbKL89ho8DXzXzUeZGLPaZvl33I/nZT0yOk2wZx98m+dYQYvLiZ8bhGovBr1NCy/c
8SG3ldboNlFRMZVqMqRQCRAJeRgj+/lO0LcQVpz8LRvw7nsgUBZY9AV6umVO66jJxf/smHRNx9CA
pmZGobFUMcBt4oRCyw5hQ2JEDk3Z6g6hwPI7ZE7x6Ub+rS57DkOD5F6MDFTtEra1epxM1Brp9sRc
YKC3ErB3TWWM5UlPnW3LCFtg/VAqPw+IAb0DZgNT3FugjA6y79Xk1lgHQE6sWMcutnIcsUfh4Mx2
vpEbsdffGLK37YitxKKN49HHY9/XFOJdKYsac3hwMSIf6n4Sw9MJsYwPYFAnwzdkBx75WHFj3HU8
bIILSZRwX+ztU89mD/Y1B0bcgPjzGFP4wgNjs4nROZgY/O6Yur9dz5l0xh+b329f6E3EvfrJ4/Li
PGBiKH4HXvqEx5cNWjfDMY/bZ283wgr6EJcoYQPtwoaiAirp9o60mngAZbdfSW9uG2RK6cTZWKQK
djm8LECRx68xrCWQ4gymNZDynaYe9hDCFUNYzODSgMFEHfyj7Bg6JVVR6E4RCLFUIkuyUNDgs2MM
u7R2NwGPm6X9nNPLH/vofI2AxYANZLe7v6Yvx5XfiX0GTSclAvyipghWQv4a8jf5u9TVpQRJHDyT
oJnLNbwCVPSCrvtiZ0st9sFPhDqUTIn5oTgLh6cDrvBBQoAi+CvAvhzQu4hBp66L5ha1U1QqOAMa
x0H2oSVLxH0Oavsc3KZimSjGfmyWIOZcTy4geLmQ0xJPCk8MKSFpdW74hUE4lqjsqrqwztCOA4ww
GO1BKhKE84ZD2ImPlb/i2YfSZXvZFIVKf+FzmvYtkViMu1/MuJd47ZiVh37RRCr2tyFTePlZVgAd
zWSUu5F4YFLkcMSXYtvy0AYdwfB0qAvJzuqwhMKUldI0lOw98QUsG+ex3x1kq7739y+6k4n5Ccva
trmm/KTpDOtyL8mHJL2RVCdUtB7rZBa9CWAr3T7D8MPUyJ8ZzutgiDGbc/JavCfxGqYZdUC6+3nG
jUHcPEiLZ0WklyOIzcPM053KcVeTEFdTDRDBkMiR9vk7iSNiG1gf+U47GIK8c1Hr9PmCpBv8VnrU
cQOQY6eYIXrYCWupidG0ztQjRV7LFE71UeMT1WMdOXiqOZ2qPCbe9sV90iWdS3Q7TpnyPe7l7tl9
PxFloXPzjOdqk/eJd5W0Ol1Rb0MQgVZb/ppht4hkDcAjGbghsgg4C1o0ebW8PR2Z7Apas1GYWeEN
fsRfnXGbTDfSjz8OSJmUn1RJrzDHa/s1/EzqqNjPQOCjnchAf/yYVDlxt7iLoThhccUwiWlBUkmI
h6bRNLf3UpuUGBxSvJ2umdy2bkmEfP/Cwbvm6TnobOlJVSh3CdexMZYoSqxt/UFeLnSC0Oo0eA4i
ivp4DEbnvugfsF8jMcj0hgcXYuuQLK+Atj615rkTD6otzaIPDtTbwlab9FlgHESLlZLDs+7sfbWt
tmEONkxshlyJLDuWGvyVnP8/4ZCTysz5CjAoJuEKl0zQUd85lp+8CihWWXMDPIT4JeHMSOJGRDFx
uUmo48AEwWkfroOI2bKL7pzfcAu89f+NeEG8eL6M3k76MdPv4KUxslMJMIkE2XMj8B/wJFjBJzHs
yfbMzFUiY3RctlZpv4N7zowU7l7klpAKEn02naYhnM/04SWdr+QdkJRmqLh2KM2gRU1WipOFZ8qS
B/0F4Mv4wX5wdyyK36eHtTHoSCX7GqEdonrHDDQA+k0O7EcW5+QYUjtcCYW0d3wMY6omOz8cEydF
7n1TUvf/PXs5nSDoMQJ0xqjtapMOGSeaMucQvNJjwC/Se7qvY689Q2sEdSvMcW+QgAteIKma6H06
KAzodNOoMB3cnm/LKRBThCbbcLIScNX6yv0qH3SZOcoEIqbaFfAmQZYB3zD4HdZqG6lT1QRCAFbG
mKqMuvkTeQ/VBckFXR0zLkd8hv164gfkR/59nMWHZYNTgcqLj+C7KochDknsqLZiwLEdp8IH41aR
+n7t3ANNWF8AOp/aPpbaj7F6O/epEcXY+bRtAct51bRkoUCSE5DCgoVMxsoaYsoWKXpBbEPpnQVI
4n/qAHvEs39198iXqbRtLeiNgSQJSvjV8LZmVbOhJHZsUDWvPkE2VRTq6xnbW8bXSGwEeuKYXmcr
0QIbC9vXSzAEkPiR+SxXEiAlTDCnqimRNuns3busKLqIicl7GISryO+cNfqhV+AzQCWwGuxHIIeG
v882eNumJxGaRNdnJAewIezMDZb4ICaXVgOZyybRakWLoZgYonFOBNMqcZy2PIR7ZAZnG4sKrKnL
VYuAQvo2gYboe+QVMrJdoiliFDbZJz3i/SWUI4Se0/7+75RKqAaQAkSB6GOTiPT4LdbylZlwTLR/
wzGEEOFjeRxGbswejKPsudWIUFK4HPE3l5SODD6aTOJDk4BJ0UikosrTMbiHr58dzqd7PWDCRfVz
jjntoSRM9CnXtukTar//+iD+2Ei6+z/oIiYzXrCO6D5uuyiN0+pOKyZSowgaQ4pAOpPB5wJNMojt
owJ+1UicpHBLFRcCy8r5o1F1A7WHHgIUgdo/X0QcBvXtm5NMY43HQU1RQLTVgnZ7cgTOX7wPYt7A
hLgiAQe53QzwFCMtbSC9ITabWwNKRH4pTzPEt/WHSHXylILD0tupGqB3M1MWW2orhmvfHGNFr2d2
7HVokrCtaM4UtbDpIkVQwO9+O1eKkNxYoLoN4jBr/HPjOqBX5Pxpynz3XLgo1y2wFR3j4bYnaw5t
NLQxGbWBU2qj8gND9KF3WAl0RinUcZcy5LEhk+ouVaazis8O6GgKsLClm7V26tVrSgMKDAxmx8Nk
vf6W0y6DiBPD77NfWQcQ5Qs6W0UvDGWPHLSop9BBRw+BAYzAMaxl/BHkEGxl6vRzuwVsvuy5BA9J
hxzZ6XXWjRM9uLyiye5hjgFmAfoB+AUa3XT3ER5Sl+07CI4h1CvKeRRHo+DyF81R60JprkTREAE9
Jh1evXLVwK/icTERQB+HMloklMMI6b9TIJ+UZhL30hx0O25EtycdI5DRCDQJarfXo7mmeTZDYyxd
xZCcQsQ2aGO0aQSCJ/MSnVCplRKgOC8KJzTWi4a+1fAjBKNRm6MjJqJDUVr0zpMz0fihhLNzVn04
XZRwaT+uadqEDtKkDtXUVds1iA0pGzXdMHH6Tf9RI9vmU0Vkfn3HOcNHIafoIneoDdgZDbdHxI+q
xoP+bb8HJHBHkdWh2ZP3ltYNaAEXj5FvzBuJOFE0JXNs9YMZeDDREJqhy88O32jH9eedv/uisbnh
scHeM+/ccxO0WnqsNafi/mPowW1BIIj0aKYk8S71DalcyzNSGnfdJ1IF1SqN3aLpM+sJMct1Y8fI
CrWFZbNzntQrHkjrufnhcYd+0FrQ+rqwFhdKUpZvLs0R55puMxOKefMSoAb61HFEVmsubqzuq5/Q
GDxqwiUyRw9tLeic4UpkKTyIy7iSy83UtOFtZC4q9WaXEQtNTQp5U+NwW5p9P2bFkTcc3iNIv/Ge
drTdrJ5a/hUE6zfHmR0prM0644TuaPecaFgEh/64M67m3SXNZj8F3imnNHKfWDk3QEXMiCL0h3rz
e2fVMaxn5QdIcwz9hwoqexH4WCWuvsOXT+waLCQjDjBOBNCr1Yood5UGq72aKOVMSmcSOJNaTSaT
78mEAJvXLJRarPhFTQLlz9fz4VAf59T6j/x3LGx/OJ9r7euj4ovv67kO/LnPL4pfKdXMfX9xAnmZ
86DSY1eP13qY2fqolVa+67qxPda01GVqnSkNCWPIsYd9h4NeFHVHnzcYbn/0WK/X0Eoy5V/t43p4
XFOPPHIcjoWoA28rpMD50eIs5kdfXqzXHGg+PA7ltBCL87eaE135One1v+bHoVCTj3qOu5vzHCTo
5If5EFhFDU/+SZ/O2l9wlg2++b46LSgRnVZcEq4s1hs/uoqR2lvx17s6LnwqT+BQsB9dxJOdWPPU
j3s7Rc6JCB2jm3tvT2GWEalbIBAmLkBeOxfKAzpENNtJbC//C6txLtS5ufAcFwvu1oL3LWwuuuIC
rLXPMQsf3An1umAv/ngS0OOmOK6Uy3ytZo5tC2Qy+f52vlvKcb6/S0cRejij0chparweBn7CjbXx
6sTVD3vCCTsSi0gkMvl2HPv7NeLlDsBzpu3vG854RHGjY29sz/NstPi+v+82/xFuvHmakxFre2h0
2M6nKiKY6dsevfTIKZ0Ra0ztU3vFJV8ga3ja9ffxTwh31Wt01LQ7ype3IwNF/e7Zmfb25dJ4+/fd
IF/2+Tk9FlgCyZaJ4t5DKqPXH0xssBuZkx0BJzD1P2i69ojBCCMZ/TFMVtTea9NO8LQ9oItN1UIK
fVmFp9YvVc9fQSBKKUVUxNMAfDFyDHbjpxWAhNJ/g/v075O2WzuvwRV62j5fG31EKeMlaciUHohp
J3Reh+ogMR1ksMTuL7Jta34dUUySNKK5pXGfHPfG9I8cpOTw2hIOWq2lMW4Oqu/Lb/MbQ38z53Ry
ebSoT88rzKpLWcmrCZqnIE5B/9B2r8uXwTEj8tlQd89r0TMX6Ky13lFo2BtBTPUpYih1z+0PyUL9
eFaMrHkdVC7lBypKz5H1rCgwwdh3wxnxKRPE75Nyfh6Rb01JoZgEcDqvdoto0g2abebH+bU5bNIx
Qp5VZMiH2RmpxClGTDbSdaQ21s+F0GnIPJ5ZY59S6iXEwx1j8gAAE201aTu+enfmvwAgPJwXTFoD
YVMaPDU/HDLqURRtb/Jf96eF3kjfNUlnIIuRVt1F8SGPdYYRTezWvt3W+b5B2ftg7hsBasdUUvoQ
NSECp5oyatZFplT3O04N4Gp5WaRjdNH4b2lxB19UR2Ivc9uhk4KoUYYjYDkiAYK8IoJ6GdwEmosA
03Dn8E+A3o5EGhfoZC1RiCFgQeaX9mJYWhCFqFWQUeUwBS6J190THiCQQdxWwaKCst6htB2t0o5G
ppN6jNOc1V7LY4LUqbNsqHE67C+vyjNXb3s281IGSqm0757RHoXmENLRblu/EQ3y5A1EZgRh0PLQ
MMvsolTkLWbHN2kybXvt1ZIMJaHCkE92ONWqSxKnyjbd0gOr+fWi2Luoqc0hOAXqMA5X5gTwZvhO
gu7Xq6OzxK1bKicXkyDph9d1GMgHrbypy+MrVfm08HalihGZPC/eqdOhqImODTHQAN7+BUUaeHIa
sKpD1ESaRdpI9N5RfbrEqca9kTHwuhU0qBjS87Sm4k3Rw1Ll8k0y/wec12MIYMupuFoUvS56R37d
gnGEGiALgEkdyqTGJspEaPnqO+WGwpWYR98OxV2XMVO5XbOt++AyXcdkmp6FYANMXbuisWRt+ulb
GWctX2lodvpkQs8p3Re9CtVhkiGmr80S2h/m54DD36aA/lyLith8cR23Z+1jc1F+3TY9zpPIadH6
AgXb+Sk6vZaOFuXwuULYIVp0IDu23ZTL0ht3wTK6uoMS3mNwrZiC5O2QdQVD/+tT9YLxE/7ll2Vr
c2eIxG+5lDa+bXRsxrqX2sRVT87+ZrPlxjwhHve+c5Pq2CuxI4JfsClTd2FnwQhN7CeNP6M73UUF
lEEktu1OYT9+LxuKdSSfENnXAkRDKqToQhYG1hpB85VtAtG77b5ypFUc7FWLWUmKpiwAAjN1ew23
Zqh5SBLvhZXbpdYNIy1IDj1DU8ztWghAIMpHROdfH243c0uCepBvapgUvxO7MTdJaqnFbjO3SxsG
yRd1XzLYSW9ZfEen58GCFnoKl435edZjAmq6ovrQBg8lzSJ0vTlE5ZeKcFmhB52bE8J/xJWuTy3q
Nq3i9950OhQ5Mycke9wXy9esmIIJEqjXbmsfkfmQg+AaLHU+O5KbsMlzdDPcNzEiy6ON/NDgRU22
5z6M4Am+/5wljTFpi1nZ5d271Q5KM/XdK69+VjFz5PjMMJIEhFe/entJNSm2Zeq+qFDTgU7Anrpt
lE4yr5lq3K+E7yJZ36QVrOKU3fLrTWvKqNg2KK0icHLTIN09VFhDyN3updYJQvAItBH+5jq8OX1q
B8hpYXsRpiECZS5ix31yYzpul7bbUPekq6QmFant2/HxDYh97U5ibCaVjQGr5v1wnhdurH4V/gup
W8DEYnmpv+6XZXkBZCdVYK5RPtjlgwL5WWxfrS9M6rvTvz82qNeGfqPt7zLHMN13pXtn3U2cVuK8
i0O/4TXzuaXqJHj8GkzYWL2H2HUq+yHyIDt14R7CyG/4/ZabFHNUNnak4eNOZ8ObPdnbkUtO00Y4
BAmEGWqJVqI7HzznYfi3vmvFA97CfHhncC5LG6iEwGG/aLbOGQZl4u7gk7YdLF5j8t7cfqN1Z9r1
zFNzdP9qBc/l+6snM9PGfbekRXOVLV7HHd6R+nCqasDjEXSCXh+St+iEIZqLhivZM2Kel5iRFgQ+
nW02fcJXmT1Ct1uLhTeDy5BN9FgjQrSDDUG15+VCFLG6JPbOsxyel+kLT80Y6ulzawA3FiNa2II2
lJO+XaHbh07eCFmjx7pW1+UHpcSjtU4IazIU8FSv+1vIAjOa1+btqQU55I1Oz5qzQZwoh6+xf72d
57K1JkcEpktfCBRVb2d3qIAKkQlbo855ZnQnIvdIptDPatqUrhkiOcoDFFYbK7DRg3PbNw/9xc6H
FRC0US1d3P2739z2F+ZPZ4pPfvgXGPfLHsMM5Jo7TYQjdvremV7gsBT2oE9ugfTqKv99/V2Dx+K2
uBt70wlXrwKv0nC4U50zyjSoDyFW/VkEHd3mYo9gD0AxeMdO1BxfKzemcxIqAUpFJhq0tgErgVJX
QlDElkF8dADMQnqMoKuBI+rqGwBM4pNUPzyrwxeZ29C3L39PikfSv/r4Q0riPS/o+bCLl+5T6QHY
A5zrq9bVB+Alid+/lkiYmURGD2WsIpJGE90GUv3+24ks1eYm5aK8WhxzMJ5SRzQrrHs310Ipr81I
QaaWO1fTv6VuTfXu5tSo0PWf2lqdV89VK1tdgh7R2DBPGY2WpdtG7LR+4i7uhW5FytoOOHAC0Gt4
jXH2qchJRQXzNH5Wm3aLGOmizqZFo6XZ3D4KgqgJpqe6QWau3Pwa8NWIvZupL31g1IE5FkWrEuTL
1B1mvTeDErnlh9f3Gx7oVuQiekwSThMopJR9z2mOdiOYKkj4MNOG0jljQSE8UdnLi2M26u5O+fo5
flA5hGSzTKibcnDUBiF3wpUmbUfciksLh5IyQlc94kEE9542pmFzSjGosept3wz02n3VRyicaAqV
RCqRgpVPx80NBk3EfZV54hlKSYVHTm1AK2gxxFE428iVNoa9oD3uU8g+mvwFvJauD1p3CCWf9OWY
TG5CPNYMJCT7A3tJkeTHk4JGh3ZkTRo7ELzyAkeq09bpV7IAHkt//IVIAJOeUd2Gad6ObXNmzhoE
m4p4DPCkF9rmYD1EjdZ2aROJV+c/wXVRAmo4jUmDzOI9vI5L/wsO8JTaYUTN6++JApr/Kx2KvxDz
X5NylK0LJzqOx4l9G+SuMLUHMEyoVtsijFE58eQ+CNveYyBMbKGcXgbh/uXEsH5uuk3sRFzH7Ikd
Ynkvt6ReuAQP17X3FY4j3hPvCtxMxVJ3Bsue3tAmCUuk5Rfu3w4+mPAcodXDHsTzw8EIp/WMkpVD
b/KMGcN+Rd/bxTsK1YEGVn1hfVDEh6Tx1tDVnb7nVlB1ae4foOhGvfE2OBn2D5GgB4OQ5hUpad4G
1JDc2LvQcgDdgeLk34uKJQ0LNDRsf25um3b6H06JV59pWrp66DX4LIMBnWC8uk2yngBldjzCEA0Z
H/JIT20jd0z8WzjvEdQZ5+wyKnX4HjEHx6M9Ozi9QFDpiafTDbPE5xyOQzR9Xh7Co859+r7MMzRO
udKLlM/IyJnQubt0w/Y0vyD78l70Kav8lUBCGeAK441Au85eStEzYUJ8kGJam3brt2h54dxKfTMh
8di23jZtDpBBSL8bMxIBJoz/Amb9Ro3b6Ezkn9ME0aSipK67P8P7c0r7gMAyBdY/SGdAdCS8IDsO
zDRKqP/j6LyWE9eWMPxEqlJE4hYUETka36jAxiiBEopPP5+matecOR4bZLG0Vvef2qbk/k/R6iUS
8Q13ZHZsoIu/8R9by6f1A/burK+pFVrlPF35CJUXf/B/TulQELujoAT/zsjwjZC2Dxpu/gWA8RCa
YAWYkGzBBLgJrd8T5wy4xWgnjKH0Ymu9+xN9ZqayDPxxfRD5NIsdP2fHULaxw0e1Kui9STIFScjH
Pn1+Csjjty6ha+HDniF6Sh06vgMP/39j4ugxHFVBDpGgc/RNFPL8diOtRjc5m78dOmbWFMTkQl43
BuBWTH87dgOzJGTzka4d+Hs8AjIa/hvmf32/H8yKZIYAQ9mWQB3fkpXOrtSiTOCWiUrPKBDhgMhW
xPdJsOPzZamMx9WujBneRKhVUMJOnYDFi0DMUY/BMlk9LWF+7e3ch7Q+so89MyZskUs5D34/bn7X
99HjWTCsaDbllDLh7REOwDNbxra843I+UZBw0BEqkqAmQO6MCOz0hgvk/kLGoqjvLUSoJv2LK/mj
YUDzcQccol26yR5gcoiEsF9n39WpXhW7ftUdst0x/JLoE4ItuwnMqDYHTBiHePznBYx7+Y1WGnED
tlGDIHtHxtiC8gB5WGEBN4MvM953+nRrzuHC0fGgo5LHb+pOaaRR6y/Dk8SIdmHJDN69un7dC58R
dj7UoPYr7uV9vwfhfF7CKSAXm/kpVtExhwDDrcfEIMq1YsYB2h9kCFA20v+RpESGIj/WbtRNOnP+
1DtccQ3BinCAkbIEyiNKYDkPs+L3k3rkUSZwjnuGnrgE1CCOmI2yNvZSzrjHI7LuRnBXtGu5qJQt
85+a10/S/6kEXhstt4zQzXwR9KwOiPkEyLrT8AKxLcpEkS1AMadgesB4I+8dLlAIq2M1ANw+JjBT
PCM2HYWJI30mM9bhFc5I+WT+vKNts8+6obQ59RdKBm5yKH9JxmEQEzt7fb85QYQwJXZrG1RAJQ1j
w5kkSXSNQrcyNNcaOvaiirPuAW8Q3LuHhHbx2xiWfDg6fLY+5umTkyhSLgJ4UNb/1OAE0S72JYQH
L/cZ+snghyKYh0lhQTgsxAkR8Bm+aYXRoPbnxbxJOwudFwAvse2IeaBGQ6eb2NrfO3NqdZ5VWFhs
MjKJjQT8gPcmgFKmBbCgChpERdzqyaw33ESHQK+IBocNtaTnjkZPlxwq05q7Ii+mL6sPVm24V9Gh
IUzg+UbOW8+oWZ6hWWET+aFb+VjxDU0jsqSX4b3PMeADemSETKRkfMkHjn/Zk3kCzpWNHpQ6DoQt
lK666EgjSMLQMfcJu4d8A6cdBdK3wR6GFuaPommybK/GUVprq/hP+44iCOfADc+FQIL8/IO0gHq6
JRuP7D4rB6PBIXRLfjgbY0A96Cpod0w6KJ4yk/gTEVUZZLM214/aNlKYUD4fYgvoXO6BH8wwdoqL
QqpH7DBR50206gQocGZ8UXlT09P0Aet1REPs2PA1KAPJwW7VlEeskysJx/gXphOAsuGLxJsWBx0t
Of7DW317Yx9WDqML8BwejVVUM8jB0jg+YfwIfyJrcC3vn+s39TNWT1CC0XIyJi1C09Cifcg4XLw/
jBuavwh/1G1OpQEjhHGuUDUZNvWQrHBimRISQvyYOsancS4Qj+0rsrFPEK/+pPUDWT0N589awetE
rysxKbtwh+2daJCLpEJf867/KwJkTE8wHbdsH1G7pzIxvl++vBeOSAptxtQfuGSuUdzrvzVetgtR
MDKmOnzgS+gituueQ5q2h5i9j1elZh+Me88xxaJiBu9rAHqadxsIK1jDgmQGYadi4Bb5KFMJ+2Jh
Z9cKFTpQZTJ1n9LU0iO8ZeEhGhB/tpeO/NB0G6FLD2XFjbvSDzKgQ+kyPYtHCGvrdhslOlgyDgOm
9lE+DSJ9QmFigmSg+FEs9hy+FLvVL/o0NIAj+53Z7abZn/j6C342sTknpflseYnmW6eZO9HccYga
nCMl+FCqbLfb5cWyrPUNIen4rafGGRzdiT9ovdKNUJnaez95ewR6Tx/B5KxUt5LwTmmJOokGMrOY
7dJrN627MnHSkTGUabtkuk07BrTbMkb83i2ZCc+kAhrbw2e6mBR+Pl0kjNn5TZcFifWp1azI64PH
1EjfAuUaHPKAibYe92ScOxOmZcwnOeSgCUuqEdaRWDQzfJEodKZiaViLn/MIDY7mglvC7UKjk6rP
NyAEgg+iblYeykMDQ0OkS9qKDLRPrQCL7owVA4cwsiHsMehBnnDHYDr2KA0defYGgmj8TlxjbMWU
HiiNDnA6IxV+eDO3KR8Ho3KnM5vdkneneoKvN2YfElrZBR4vaszCDHuXUUL0diA70KnMgmdAukEA
GK9JX4aQlMLgJ8bFWiIS0njuyHu+HcLxYtn7iFWwieFlgseHVDqSbKiMa6v6ZfajJHnTYeSaJ1DB
ERg9zXN369avK9snrV5DbidmTP70DLfZhyOjOad95oeoMpDFPx12U6heYg+eCIUozCCt8R6iXaq8
CLCJ1JjMIROYCN8PWnSo7soEFOe/5y+NKzszO3JqmCrFYe5PwHor+y2tng15pjNac3r0dK0BP6Oa
uNWveVSuALb5qkiWzf490OVPw/nkq7yBdL+ueEpS4D4cuE+kud4gemm95PXUz+La05dO/BKRXuXm
GogJn9/kIp0Cu7xU19ErAxhgzMMX0ziAkXKQIoZYMf1jAa6g/CW/0wV3//Oxy6fNRU8XAOo8PgAd
wNMfN3owicXhAmKmhw8MFiT7dtN8T8/VlokLAVvlBt0qzEbLA0jVMq4WZopyYpI5xNjQl0cjN+t3
ZBsQR0ySBQUbo9dm+epzmtCxbIJ9xZzmw5s5Yp8VcwY/ML+43lYVMtv/E9W6bnRl1SNT7RGtDTZP
yQFWw+5SkK4GfU3Q+4NAy/VgFdsbc0KBBUYdXH8Z6/Vso17eC/0c+kAtLJxRc8Ep8t4xmAHh2yP6
mT46xVYeyVcIQyFaxW/ac3Y/axchADjBgGDmlv2CCDH1gJkLn3O5bk1Cs957YdGsm51yrpfZlr0X
WSSyz18ECYAWypnDm647fJvKHzKIrJnrhHx8iMqex8Va5ZSVZx0yHHTio7wSnSeoO308qyw7NuSJ
B35ksx8oHqKTcjVqE2nW0dNh+utOHQzJALS3nuomQ81fVuFpzMYStzmqAWJX6mVZnFmnvHPJsgbP
KCG8aPZLXogno3bqJU4heCPQA9rbinHN+IVe5jQ9PEnQDCorDFcyB0uvEaK74h8jbfxOREpd5reV
C4T1fltPIk2eztCeNN3kpSSmQ1EMcCVPh1GdYmmqzIkf1qxS8cPMz/E3/gBbvEBZ2ZzGdw/rPS8b
QtLXpOU7r9IU+o1QAuMfU76OEYTM4x608cT3DEikvird7cm9SdyqtxHU/TdVfHQzIq6EDhrv18vS
qiWCP/4xFbYUNLyo8TQVzX/3Mwn7LsEw4TwXnUDEK1mQSg5VgdyfjYYiljKBCAG0aGR4gI3GJmnO
sjYP3sumWxrvpcg/sSshV0GeX7ti60wVhzqX/yu83DpwcUqOemhsAOhb0dArc4TbZTgH+ipQ2RVe
F3liYSrfVcq/uKhHrLT08zEbju3mbRxTbSWqZopwTpuPDCRBY6jpsKYTUwRpSXAUGVFIn11iiDWY
EKhNdP1vgAYn0hpf82Uvd2tzGNLV5yyB0NPw7UvoKib1fZYDl5RjwVM/tqItcMBMUJHEbNFN9VeH
P3U7nxBdTgPcA/D7n8CXSP2hmCL0AGdmsnuhPTuEGyipENnshrvrYmoeszcEgj6eKzXnJMcRy4kK
DoyWOqYi3n228FXq9rlTiF0qHs8VjDExNLdhNWqehpM0foEGi41xunj+5jcU+ZCLy8nPi6JnzIbj
uJnSBhMMhKaJQXpL1mS67pznT/7N4BLIrqkLRoDNmUwHL1zpJFMgJ7r8lSvVZ7wgPALnH8cqZ0u+
CBXnvWcXB88lPvKvXFCOVa9Z82Gy1OhLVVOnUDe67FfpQcKGiMyu3E8wgDxng0RdtgmJLyBlyrDG
YboM+WLaJvofOqnObekR2bWcEJkXGjvF09tFgDIZ1wTEDEhY/EPCEYOvq8jmp3mZtrFdZjyPmx/C
YIZlgtPD4aFeHIh/GScjZQyd7n87SrTYVsIFe5dIHOEwWcsTh4GueDxzAmxB+3GQTkmW8NnVn8Ar
DCkJnB4wk4RPNmzc6CRqf1xx6mkcamxKBjFAdBvMiR2+kSw1hsWkWaZHHhjTpEy2gep17zvVBKUH
dYSujtpD2r1hSlDuOJWixA7zfyAG7xag0cTXnC7Y5FB/EbPPmcY7kF2PU5GDlC9iRmzxSYD18itA
EyMDZiqXgxnlDRUwjDHkFf0wbmMoQqxmk2O1GHQHNU0HlIJwlqiT2C1pXqFNACwoe2gHlO/Sfl7U
vQ7aZ/doyu2h8FLkgh9HrxglNCvi+QSij5lKZCezQ+PQbRevbPHKGUUAn8hOaWb1Vg6YKscIejpU
tLKmRoEecLr+JpxVdsp0qGAxJmZWjlBuysjnVXk9EZqCxAWihSA7AkZCkpSDWahzivtHcPWYys2k
ClZUinObsbhivRUvfLKMUkcqicwNBCImQ3dcCawHNR9XVm5YGVn8zFfPF0zJklkIFRORFyAFsTYy
01J3DJ7jyHghdhg7Xnbj0HCWYb6KIacJ3wPg7q5cC1x2uZKZteoxdLqDfE/X4dT6sE7V02vi8FDw
gxzsrFza+h4L2Ko58T88KqysEp66+//Vb+pOvi0ldbS1X9QNKN2HhaKMY3XGvxMDxl8kMBO7atfM
6QA44E8Obf5kRTI6hfkiyAg5sVmmDf+Jljg5N+oCraWYfWOe5BsKzlyG1kTzcVkB3qP/oGjCAoFh
AbiGb6VjZtVxIrPkeI45EV8jr6NSXg2zNfNCIPjg9XKJnXYeSy7EX/WyWXs8BFnj6ILF2u9Q3+IR
hvLr/Ub3y3pJiQcDWpGc9lK5deZ02HCqcXAyF6qqPAgfvMQK+Gblpcw/0/YIC7TBpSfmL6qBrvUL
N69GRUukRc6KZ56OhZFfXsMQ97Vbg+3C1fGPPZQ2AfIX7H81pLRucnyF8i5GHU5WJbGAqc2RxcGB
FQh9RcUJ8rKa/69qhLMO3eyLahOhIc+e4HAa9K3DkcM5BE7Pn0K5NioHlSCcsNKjjHZ4brnr3GAF
3qyZ88jFyVoQfSXyP5xw3ZL+jcU+CLMnfSUO3IClZI3PROaiIKRrJmq8vYO+j/tsZucy0r8ZKBRQ
CiMX+Us1mCzwDHc49MWGZO9QMyPZSmWbR5vptCFkBNZDjiLVFGAb2QZZ/hI08xwXGnNz36875xPD
nflOAXEIWX/E1RsW711dZIJLMrO+9HfeFokoaGyP+BoN5kAY9yx9tLORAuoXn0d7z5kImbk8GeOV
C8BoM76dbbSQrT82V8bLYYYzkKAweF3wwXRZ1OjDCW9umYs+Vy/gcLhhWdIFm9M4/ZLXQjnKuFjQ
H4Qduc1EaUaqV/d3sq4xRyK1RunBs4o2/kpPHk/o3kdmahxdjaS5dBAEg/vCYJVM9+RwoPbsF8x0
x6HPcDRD9cSKBc/OQx7qCiUpd49LxeOh3unXOFr4s2bkbm43uU2VHYmmwhlykREcIjo1jbt6mVx4
1A1+/DmXiOnBmHUZKClPtJSMFgUKq1g8IGo4mRNTOh3izopKIrrs4RFcItId+aW/tAdPKwLgd2e9
fgbUlAueteiL1UN1y5ZfdlZ9oD7+ogzvKKRFJOD1gf6Snbz5Fji4iKgCauZkL0nqo+cjoY+pOOOO
Mp2MoluuadRdXbi7fAEYrSMhCEUAMwhki/XJCxsFXar5qg/lN1pd9p1qw2uUUyq8HX8yC4wfbg8p
bNb0rGG/+n+8Q/3/UsM9ENMGFxWvcbCUHloxo0zvvhkISe/w+ikKU1w2+wTQ9Dd2EdsC2LF7cfXc
AQ42ZqwxQVJt7bxfFdeccQKBg+oZdoktqZ48wN8UmNsrcBFDaIqj/of0R1gYLmOAwfYkzJLzsd9d
6tECOMMg9IanjiMOpgtlDjsW7RXzuig9xs5COzNBB7IxeNm0ng0GCMw6hln/QmAicFCsiLj/G9oG
tkL2wRTh7YvBUjOwQ7pexiDRlfByxbWOTIDFsZT7D8C+CZWe+sxsasnuu4n4u9EUt+NcKq6SOdog
usiHr9LEfl5TkFaExONbsvnSD2Xj79H+InWS/4/KkgaHqx77RFK6DvRcL5gLWMCJBcTJgChuJgOy
FBpx7BNTEz13s//AncrjZL4bjOMX5Dm3D/H3xIaWpS9CT526nzUFLy0xt4BuCQS23I8gJ5Zt2u7K
fNOho5Ar1+g0ILoZWkmXTm+FgkU7s/ejH2fbx/qFnuGF+EODekZ3wnZIHgoXQ+oFuo598ktjS+dF
W64yQggR0mB1t2dEgYz6MF9zaOBhgGfG5T/43GdelFdnEqeGwm8L0f76xbjPpRJ7aGC/UOcv8VL9
yiq1wq7Sf8mE2PKuXJaw4NBCDI/1jESFX+xf3a2sSSyofrgDRuVWIBXK9UVGWL4JOp8efHCMJYEG
OpuHGdhIhS3jTvIIIBNGbM0KZDOY7OvyCJdf5JumXurZXyRjW9dwquRkwIIGsOjfDofYeO5VrgHx
KRzoEHNxw1RP8h9C8GJrHVLlDVY/2X+I2JBWMkeachQm/+V8GG29khoHsie2Wr85Iweib2tLU6Tp
oAAvieak62ErwMKXXdVihTxG/WGcubjC295hMFkkJWOefYIEwmDbIavmFEO+8PblgqjodXifFk6F
/h5aGJNOPtc3U0qqfC5L3OGn4b32+JxNtmA4eGVE/Ri84HaEo9R+me8Jo/rvQRv32cNLuVXSPBMi
K4k3wQZRWObxt3LJobGeelFyTFSX6l/eq7u0IT67i28tVCHGLtF5I04Pt4WlLrqvHP0ZMiIOMdAV
B+iXnqW3hIO8Zs7bZoqdZp5shGXqMItx3VjxuV1+VpXL0F+b4h7XJGFNY6vFOHEdw6u2H/+eefEp
sakXEOumzrDC6Djzyx1nGviF+N3kU4cVrX/PIs9gd8OTMzrRUxRO5un/0C9O6KqCRYt3zPaje5nC
SiE/ZGiQvuBcLI2lrHraNtawRHMSC96UU/n15NIo1MvTOL6TfP0DNQ5b85D7ogthzj8xvSMci3RA
Ao1MLlYUMTFe4yvYoJ7eG+O8bqPhoJI0rE3E8z7pj4jnom60QCHmkocDQiuRkDqcthWMIBhes0RB
s8o7lz2KvWGRsSWjfMAUsFbVjpn3ILKIr3TJe07OeXTQkJimmEcCQnXfphg4zGisaL3lDP0GLYy2
UZmoEtuCwiwggG4YznP5hxCrT04IXbLBjst1LR4qwB/ywotl9xChgVVq3HwnFs4U1k6kV8Zj1yqu
cI2flP2oWKQXkBl88DkuVi95B2SvUCkrJDKYEsKCidc0vs6IOzIFvYoBIcxHfJrkwHeQGMTfYYEs
duj8A5063M7OQz3rYSchjdpDHc7bwTPeW6iCfges0K8MrEh3iRlqq126wGp/YgzXt/o3INyDF2lN
zVhpSLdWZeMnqq3ukDcE03k1VgnIr1FBMN/hqAM4dTMVsQJZZRls7WRVPZlzx9Ajk0IClFWyFW8Q
fgZcgRAKzI+otzVtZcYs6YVMla5JvqSuAwwc1Bk9wjPlATBX4Eum38DKhw+Lg2NWPnSPEml6hV14
2YwKgmcenUfQJNJgvY4QPshzL5zk0tOWTmDOoEicJ1sUv+0PmkA0O2h4RFMCxhSn3+ykavcQvAH8
4uVNvlPifUglM9/I467hqfVjeo5q9oG+9DKf5quli8FrRkFw5Oz5rDSKMH6cFbVjYtNRJdiSqfT8
oXmQcnvAvSVbp4HtfUvpZRFiZX0sYUVJzA7Kxom6L/UL7PZcuRywBfw3CNO56gzAzXWw3keTbIWY
BBf18qSQPMSrShll7MjUr2sqZYIGE3u9nM9xCfMkBuspeomW2N8x+lewKStrH+JV4NTtNv0++8NF
o3+pf9n+vWVc0dzDKmE5ey+BLelMoqtXGfZ6+RJ/w9h+rto1qfyOnjonJ1ZZG/lBed1a2jn9qog+
+hRhPKLN0IkdqB9dNfv7BPuYPKcyq7MVnPDEHaZz5Rx86Q626ekf9dHzvZL+T5P8kE0ZgZrNwLll
ZIhrkLQJOVnRElZP/mEEXYVrB6E02QiJTcHOFNrVxOVIjI4CIDJcIIbNn7b2WzDtxGA5b6gfBBDW
3wH0FIw+kS6d8r/pG+ofiWZpPPTeho8BjFXzWYd7geSHZUZ8legVAaeNBS4p6yMmCB5tKIiQYtoh
1VhMchfXD8XRS2B2i+rSEdPe1j4TkyZrUbKiDbo2a9RHku5tpW68B55GA2mH1vuU3YcDEaCM1tvU
G8FMLmS92YGlTKzYqWgVZkik5+05/eGphxleIp3lDNsnN+2nQKi+e10+PwVTH7EZYoBcavBVs/RW
UbK0U0dCp2uT5oAIpHQAO69PzwbVJW7eUxbCH0p146u3UeWAiJWuEZnet/LzHS3aYFtAGGKsH/Ya
k3m88iYtAMwikpjPk90TH/0oUH+I1+dkqUASHpHmpbOTOLWTC3DSC4oeI5KrLNoDLTUSXF89TncU
EokP6w/KvP58JWv5TyAENL0zFmueAatAvhFRR5WKdGmj6h5O5M85OqqSWWxBzKcL0ZbCufY3TgmE
PmlWfJST4PpiGC6msG7mckSQl9bOX/kijn5rF20GlCmN1hOFNfIvX7nqR05uckaOKlwg4ixaFnyY
KNkuAgiHwbx78j2zg/aIXivdsCCpesygKtr5z608p7fiB+lDN/v4NSOuTEBaLA/0+ZZoI1Ib076o
mc7il7BIMag7IHIKBm562JTsi8FrbhSoxW93U4NN+wVrXBAFgWJDE8kLioj3WkKYlHjEfSG0pb3B
UF3aX4V0jRH9R+FsYF9nksuB9lr2hgUWii8gcsoU+JXG0kcPdEK07mCHpC5s+2UO2m+Me9pM/35u
syUZfRzjPuKsksJzw1iCZfbFJzjgEDXFa4qwgLYFvUN80ClJdvE9/jNM4CeAjIQFTEZEGM+q1VRH
EaESOQJjX/ILlCRZPfhh++PQGqJTOdMm/iHoLGz1Ul1SyX7ayeazo8x8W68NJgWKOlJ79sSBKHOS
RH7H/p+ayvlASLR29kPkmG4izysQXmKwpTkzrh1mjCc/AHbiRSeFTdcylnwQ1RdGEcao4zm/6Q53
O+e3ax2MG1i3p5NFw1CPzxnF7HuNAOGobkBNrpBrrE2TWygzGWWONjX235iSWbZshWOGDwP2juQN
AlkzHQV/6W84uPD/4BJg5UDaQeRPA18vnHE8+lbdcm1PB9dNfPgMgSXFxwmwMvAAgRHdHFsA0uIQ
ZUjQrAzS216KQ1L06FdsUYuawtvLKD2Zxddmew34C45zmIXCtQV+EL+eGB37eD1E9EB0Cpl5J/ze
zBy5HT2VwtuU2UTIPu/2hryuIoc78L4kgUtWI59ngoAlX5W39H2YNDRhzlM8UH3M83W1FRliJlqR
egL9Kg5Ju60mHlKnlvws0SUkgChKqI/kGydKHntQAUgm6q/RPIPaZJzRB1MAM4ISg8yqyUYSHY2k
FcT8uEBSNGYWalIFrTgm+WphUMA9jyBD7z+QoAEQxX2xSNvKeg+eYqwptcPAQmgvnJAl3WlFC5/7
Ny5hhEZnrL0k8DnVXmFk1bHYSYvSl5yeGIJ1bBfOB0DkFKyUL2VTdCbytiRakt+CQpK6epcyuqJ3
PiIreZZunq31juzqMZmj5abAQBEv7HWkp9B2ot+g16Oo/BY7pkY1mUvmthntaQlXBHx4uCR4K7JI
UP3E5mtXPEKWOlr1Prdxd7STOW8oQigIfmEsk93E6+79I4Ov1RB8zN/yqcBAIku+CrzeHtkXUbWH
RLPt3smG7VH9ZaQq4+USM/vWxuFYFSbfxs1W/XZCuQ7Yqy9fKNQRnI/PctQ5+l5SPLFs1pFiD4Kp
wTQsdE4qN0BCb5McDtiFMRB+fBMepusBwdiHYA/T+Ek5LxfCrv3S58ZWn7IPvVYvdCbAlE5zjyDF
HfGU+MaYBTpDAyEij2YRRyvxgaSnZSC5y6sZ7IbtrGlsCSksxXbJ11TDjCvziUxkqzF77kieN5wK
MBZKOxzihwadPWL4EgkGGwZpmiGxEN2ir1dYMsLiAuNT8WwXHqVSgJCN85d6IJecKYFcXL2G3HTO
pbRbI7b0dfiHyowpvWEKQgydhAULhm9ksvXUb8FGD/09VBibuU1PkWGDBxpTy9jnj1rz5Ds4c/p6
Yro4azel2INaKIqdGn4CtPFcUxBSCXRUuPTOKH0Vs3yTRhj4NOj017RAr2M/wRuC/oiS2mE/ERmX
jl8EgyEOLNSg0hYX/ucbimR6ro/ENoI4uS0gOnDilho5X6UrbQvjpZpK56QL/RgisKPWSrYM/UZm
SmspW+AEuRPs5Xv+LV6AHukUekplvIaIQoERQcKrO6hb9w10S7YDddbbfBEFiRcpsgHC6csonBEb
7llp6DDguLODjrJzEyt+XzlYWMYZxuAfgOZ+40SbdPd+gKNlcOLf0yUW/jFgRl9+SN64Eaw1shpT
Jv2aqW6VvEtuyffKTw7g/MjHL7SO3RYE8+P0TnLnRIRnIqx7EzMoyuNYEhagpzGPJfoHfFHUGETv
4DMj1mkGVDq5JPS2xPe7Y2sSrg4ArZjp43ZFjWkg6L0LtjbKpsBCg72ELN6jKqbUzMb5zzNkgPrA
zcSOzxt0AHdogL5ZIfGiFZmKinLNoqGIGHw28uTTucTWj9cBW3xDmsaKYxxZFIuO58XSTqwBoH3K
zGw7PcNxc2vB3BIseZaSrAFlP4TSGzNVmCsyQ7Ed0mDBdXUH2rs/Tv+A/uk6KHS1zHnZ1GQ78H3G
2SfNaGB8Ef6C+A3EiQg7oD4NJZBFeh4AEu2KKGEH9WScADjWiU5qZmukcCMwROhvM6dZF5cEd8qE
Ns8oPVBJNLvkwPKGg5ss4p3BKbbB5B+O9xu0s3exIKEM/mKB03CMx8r5c+M0r5bgeOB9fBpoAuPv
9gADjgrexJMfkZ2wbHfdD6o1jDySTA59dBd0pyUqE4JTsqvFZHeOORZW3QnboHbVEBI3VP676RIc
vR7l7OQre5U/PqDojDAJY+Y6pMSHmtVZ20JgAOOwSVwkMt/c6lC4OOlBdtMTcRKL6s4oDmBkR9Wc
gpXxAHzWORVOEYIqmaSfn8+JxWQaOJiQ7zJVw/rA950SccwSUCMbdQcxvqQ+0SOWK5DS6GuygdtA
zOAgBtA5yyJ+EMB8ghwe2N2c2GrgCP9do/gFnLTY08bQ7fV3Vwh/SSUqobbbu3pXrmSVdKhYRslT
QrwHPx3YT/zsu+oA/hzwmuDPhEXASiH4Q//gULWmHHcOzes6Bct4LrknB3aNaKPzQCebqfmBCKVV
KEt8Z42JZkQigisnKcMTki2tLOJNbuoTk/TEA63FGZbi7Ad8iyyQNERFwZfh82kWB+kEbx7ZIPgR
iRGZi+o0zZfcl/hbODbCHlIXdGZypy6arHmWEjSmjycID131Ri4cEHh+p7J1+0tfWIEEeGXPP7ld
4J78X0orJ8NgLDpQowsCXrarmvT0NcalLc3XOneFRbjq78xOLTbJhlenIMcYw+n9GyYWj099qFVX
wUz7QIs5D1au9kEuXi2YpGZVR2RpPOW6V/h4MyjfUCN6KaES824Vfwc+Aq2FsjBsmIzJvncrF8MA
NT5tXXBnzM4vfAKrcgW0//ue3/SQKD7lVPvkmyBXQX2rXBPzNqFXgyjdpyfW/JnygoHXs2jLggkd
MgtNlvqSw2+DbOotYDanbngQS3IEop4J27eFXJN8LdHn+lgANk/WFKotOYFvkg0JDOG9Aodh65Tz
yf9565+OQgN73LeOJEp2FJDi3WLkm8+whCDAmVf+lXsidnZk69rJVZqiTuOaWDgMF/hcc9pzW56n
d/LYLPSkCtleVI2WzGHpGlYZnT6ymZxDr375DVGSipPoVzm/yIH/DK/Sez8yxg29+LkOzJHRYAgN
J1S6C2Fq8GM6EMkC7AzbHxEDZGM9Z2wpieo9D+TqvBdUiowhd4Tf553PY4Hkj+d3CkZzwAbl5g6i
PTakaP6nAT/viLhALWUFzPleIbioT8KdzSGDzfsZXIO6HteDtszW2uFPTY48ymRiwdS9VrR/2BB5
Wole6p1MturIfkVXHgLEzgEz16uDhJId+f9joi86+auYbLiKCMtWjd7QVHA1fsXAOjwgxDARK7wZ
rohiJycg1tt0kzKIwpl6xILFWEEhKBySWhBEv1siGXVACT5kzdUA/YHXf6i0Nac+Njv4ZTGEG9sC
pI8WtwyhXrMvApwiIZv1MfTzdTGCFqTRnTj/W7iacAtd0NaLJnVrlpmGCUf+zjbyfcwKh64fBQ8w
E8bUQxxYFK5066TVcAatR0MdvsatWjQWCLRF97lJ2x33m0MWwqPYjk/9UiNpH1U1FhJX2wv7mPOM
6HKPfGPGD5IVFM0+ZP4v2817dG+OqmmaP8V9E/ZjB5y7lHHzMWnLplKOQIgLnHdYmBCLrnMfI3v6
R1v6/mNzOz2d+vHsV/WKD3EEhBl1StQc+DmH/qwZuzlu9ggwCOeqhS9lAI+yzqHy6KoAyfAccd6T
RX7CbIC9AEMHC8BBzL3mNAT+SZaSP0WMsuHVFpEj/+xfuR0jGJlL++6CPceaUK7yyGy7I0qzr2o9
udXO81Fu9uEZqz+xh2SPWz3axEv8xX47A0/bZjtlFPZknOl/BDp9TxEwyg61FNpNtOl+OfpNYSKY
WMbnzJF36xZrnjd1STJbBJQDfyZsi8KBB1V9WpMxCyJgjNWH3zq8Kbd6U66ZKn1Fs24gxjKhMrjL
47ZB0Zc/qk15Ir78/rI7ZyANgVnLfn2f9GTSsg3VW6leKuVPzlogvoWhcrCcIrZSG4K3d2O8TPqX
VpnRm0HF8VKokCACKrTLhtP8CodVMdOnOsChIuteBPuGctWtPdGOdBe+XlkAIxh+yQQmStMLhWdy
4dpOkdnsqmNr1wXpAoqlXiCpCZ9coCsTBHRKzyPTEfnCXDZ7YW74t/hGyvQ6tKjLUQCTOblvfNYa
TVC2ojtT1rTwq4GxcdSUR7yF0M+1PfFyFOf3nhhJHHMb9GFxvqCPDwAI0bWgVoHuVvG2hOTCoCNX
NjJglWbqmjO4byq2b4XFiTeVddoRsokiMSQjo6DgJo8Cb7zVaG5GGUf4jLBOSHnIx7YlJyrqNZd+
ZGo8uk7KaM3LEIO6PQDxUjxNKYqdgiGE2Hlya0QiLOLRCswqOuv6jTt2Hm4kzjVcnDOBXuBH9Qo0
+bo1RdiZyzeJViZLkFDaHzJzOJO1jUYAOChR77DG49/BY7sLCBED0WF6n7od83Kaw9PqcbsnGx4+
AjBzO4P1Oz31eZ/Ne838bMtD+mtAXXwzu51fj2vH/Yx+LJoXvAC1ErKSAek0QQ1Ip0mvRFjH8BCx
Ot3xgvShl0A7EQrHprV707HPU/C2n4a3+jWcya5WdhGRHqBf8q5YB+du2WISTpYq5qS/KvaSvxi6
0Jo8oDOs+voGj6S4XoJzvP/CYZVip2qdiaci9uMbfvS/iqkVhT1kVjJZ5spGbMHn/sDH9DUWJQnt
PgeMtoJEY7dvrCo/hZOFVNtvX9pj1Wzx9BhXQ1kHLDo8z7H98QoH4zX8TqhvJJTTHzsim7SffuVH
fAxp70eU0oZvnPMj3ET1KPbTbKaA6xQz0Sv9mmLaBa7DkvqEULCw+NOlRbuyX2aynW5ez7+WrpxR
c5yomaehF1nxDwYJeszppDFtPYm7i3NKY+QAJ/qw4O1D0Y4/XoQ1v/oR4RfIaYVKRePaOPj9frB2
V51Tw2hUcEo0qMTBgp2TRvqIMzd7KPdX7/CJa5LVfXC5kAzBeUFax64vZh/SOBigR82KBA5UkKzE
cElyhnwWYZBxxAH2AJXuWdjltmGf/0fSeTUnjkVB+BepSgGlV5CEyBkDLxSGQQIllFD49ftdb5Vr
d8ZjC918bp/uPuSA8QqAnqx7EozKc1rwQiN8/DbfbXGpQfLcYBetOMsKn8N3QIDHUhwcFJDxGMBv
wXKqI1cV3PtxA7Pj5dUHKmiXF/33dSg9mJThC9emUa2KvisX2UaqwGVIHX3APOJtb/uD16JJfC2Y
NcsYDH6WbUNUWtNqVy+ZesVDJ8sd+x7Jynhtq6iRhkgZZVK7EK3rwDOBmmgO1YC4vbMjg4wT+DJk
WAccWna9ZlL9fr4PcMDgNdNDT1pm3bggBLXmSbys4B/CFSuIIAEJUeiIzsTDmWXI0Qjbk4yQaDQ/
JFN4wFh+7YlCCVXwMReZnOaFK2ZMvv2iN5jxc9gtqgcWEaleiBiN/76/wIU5wSlwCkKPIay9l2tI
R0N8Dhjsl2sgHEq4U0FM+XoCakFbTsVPsmDuu17GxqL+ZxGgs9G1sFtDYyxB/yH/SoGocmbW63QH
lpSubGLIgW9Yc7Fl5FP7J+eBlARCw0IKHkLbFKiwzoUZyHeXc6deCZtf9lTYo/k8wbYiN5zsCqXh
IoH53eSFteap/Ks6qVPXJGECtAxcbIJejzPkjASf1D/HFvjZU5KRRNpaMbYZFGxuhBf6Kzs08OrK
WUNlbFJ74TC0LhzIyYE5PKUtJTmskGQ1MABUxWH/I5PRI91O1dUaq5gzfQG09v1MKuxNq9X741S/
SrypgDupBPpGS/N4c74b4wkeKbSWDTTFz3HgE5JQh4PETnZ679gj82bC0SBJo31QzNn1WvYla61S
Mj1fY1fWHGt07vt0/jKGV6rhzQ2WAMYI2Cs42SE8tbPkcCWytVwOaXv2pfAdpvFE2RzR2vyDwTwY
PktFyCBG7DMxngKQ64CvxfY/U/DhIWVju+W2gO0SeFaL+e2owGUC2wB2qnqpsDA5M6xsXr/X1gD1
1IqjghsALjfxhm+/wikHD7ILSGGYPpB58Jg+Vj5nBAJ1xQdJUFzXwVHPqId2mXwhiUUOfB3F1zlT
Ke1E2miyqh46GMC8w7BbzPQKPCNHzPkL4oUFBJHIKkT6QlXDAb58ud8ovoE5LsccCXWXfPWiuUXl
8H1utpRmk9gyt/lSmRf7z1mf6zMGmUonE5PexZAO+Plhl250S6tppIwp+0ZOGzk87rGRL7WeRkUa
iShfX4kSKQXpTrN9lIJ9OwumieUq/Jo8Seux+c2HT6OMpmZ9Vjj7QblATQnAFMIscov4UahDDWH1
UUVRAHXirhJnogik2BhOyTpKlpF5quZvvNVJxbwAUIZYzTHYCf9MRxDTIlX4DvPjgJwSm4mOmoPX
+W0IuM7qrcAAdNYtBgcTJObW3OolrZ1n2xfO23BiiDiZAgNRAcC4/jTq/mvfVJCCJNrV0xQjQHOX
tdzJYcexPffr0L4pJFq6oYZ00lEMn5qHrXRJXwdJ2xrZ2krGDWxH1BiDYFG+Uq+Op90NxhSAO+4X
9yb2hCM7X3zgEAA79a6IqQGpdiks2noVRDOj4a7lJ2M5+FceBsTxtvdOT292nA3rJWGHIFxG8IpG
u/WtW5CsVXOdQg3rZwUWMwlz1FFv3xAkF4LihkPiHY5fDVfQaUR6FpCD0pRofUosYYYVzBcSEURK
rAnMs2Fmz7vM/e6V5KIbW7mhveMXvOhqGmvHAmdCJh8MyfsHRuqW06+YVzxF33ZT0pm506H+yT3z
uzPzCbWFru71RfA56RCJUFn99aMaOGHgkg3nOaUMsJ/jXcgNjBh6/rkHyP0AGXXYWbGjXz24CCGj
y44mzSPkIp+NRP0HIpM0GOuBe2WWtCiCoksPEa+vcfXX7yYylEG1DdR9ao2LK4gWhSsAapk3C8oB
LfOTOfBICZEcPZqQhx7FKl7Zh/6pHHM8MqjJF/k2kVo3li61Pc7AxRDkUhtUJQ3UsUeocES4Pn7u
PcbnyRmviE+9T/AyAnSq/ab71ZtxcUo7b9YC0KE+Mua2Ps9Rqpo7G04I4Ve1rZtDUG9jOrzYFPpD
VacSThFXpCuOtZALL1OmXT9JyjkVL2MaPnybB7jk734Nd+OlezLKqYgKnZR2BkyBh5UQAkpHnGw4
HPVyzJzH6NV5GXAsCTE4QRbW/n0sLlxFW7dVmNLnmEnZbVpuoQQj3MPkl7jqOk11zAG738p6oCyg
Hn3gVaC/quAXj9kbiC6jxLeeJZrf3mPThu5+uNqnjHVok28lx07+E8axcEd1088sZ2t9e/X7XCAw
GYZPdVUdwZXaBZpa415OwN+xGJygdf/zyzJCLtseR7gymNTR7Ct7HGAK480NBul+MObGFqejBGPT
UARgtblUR9aUbRXHWi742SyN5+zlIVQJsRnIEs7wHQ7/x/eJDTF2tpyBkbPPAkos/hRQq7c1u4kb
bUIqxh0KY6yht2gO9T+q4xUWHjIml4rzV0TeRCPxJpheAQxhK8G6CITGPqNM/JhA6o0xprxVvssK
TicFBPJFhKoA9uEE51rVAe9yEYE08FCd16JSDslrEePOp0worKn/4z5mZS7Go/G88t4TKiq5LXSX
SCLKBs4gfJ4C3oYJYQilA3E48mS46ZAdsT0gESrBKITgAWK40Xzdpzazb63tHioF7kkY8hGyuQ2Y
Lal98oZQ6z8OWUaMeIEz/5KszPmPOJkR8w2JuX6vGBFQ7shVqTJZzdWpcs/ZPGPK6gRglThjOTAA
KRlgjZsnJT/xxr7OSR8uB9ghA8l5eMbssdwC+bOn6dKcRhNlnJOVp1aR/dSe4HUnc+pCSjvGVOMq
nJBB2HewF7LS1zkNuxl6j4rUrDoOEljb4yjx9HDx4u6sjKFIDfbvFbUgpukqGlsroJaxNsUlmqdA
G+TU7iHSEH3P0YukmHoM5oNgZn6ecOaRzWjp+FPPQ3mVR4f+s07iC9gJ+Rt0jqEyMTErei2uwazs
d9/WISmi4TrzJrTj/iYtBiomtG734gK9VzEmWgAd643DK+rZjIJbIH7c/jEPQyyGrR5fsD7wNALi
h9TI66VHDoNts4c9mAl2ZA8bYzW4U8IJAqg6lNiVgP8eQIgo7eR7QiGZ5mRQ6gCl8o59JJsr5O3A
rKFOvM7lI4BlAkeTDQoTv8QhXQt2gf4MoQC0U5yO+aCYRqPf2ybs/dRMQ01G4LoGdvqgRbLxFhNs
VN7TvpAIGZxYvZCDK8nFLJFcHu5eI3BTkWSgxgo2Lr1Q5wNWkoZAJ2ij14e/ITMxoWj6JJC/xfFN
RpF7KqA6T+xW8s5afW6AaHwD9Wl7s07R2jSdVJ5QtKSjnGEH3gJ5wX5CUGZ7pg0KFXnwj8PXrveA
wCrZB1PpP1wtPJ1K1etsYf4miy8VvD3tWSIV1OaIICDifpoDUBdSxQBK5XeUQyvRRgEZvGTEh0n4
nnxFB0AEbW9QJiLuURQDB+Ocp898Qhbo8RK96yDf+z4howCdcWz3xw/cCiw8XyMOhDIUbo5xPsJB
KUQ9+NOtgn28VRbXWX8kk8JmceOmxTzAVa19TxC42tTrCcbUIwMPNhfGXF4nhw8Wiz/Xs4Y73+DM
Nk7Gdm5NuQeUy2QbzK6TkKP+l22k336OaJExXoKE1zmseW0D2r6K9uE2XDL1b70wuoCzTS4AXBBI
nnpmmErU88+UnMyemZNyb2eLgEn0pLv5opkoSugrXCnpHFwFkEZCvFKQdeRs9AKLo5Xgp/wBNQku
XU9qGzEkObOA2Rw6ZPCvQI7WCK4EoKxnXyJK65JNe+YPQdp8CX8COo63yTG2JNkFvRSsnVv/yzHI
U1wBKkbG9WYHC1HCiXKisUdPJuT76fnz5xckSl0hcExXRoVYErBUfHpQ+lVtUqiqH6PaX8JUgE+L
m5h3691n4E0pFAXRj7hLmqYUMMOiGxMAGA8eMu2xKHmoT8iIEIVxufyxp5+bPgaLgUhXOgUV6GqY
rKtw8x3nyE1JevkFdi2QP2dQxgC2YXW/twUkimLas2qe2DDQT5SmGykcCgtcl3zWwsyaVDOsndzX
WDh7YI8zbnxzTXVSEoTCJUqfJL/yTD/2t+bPGbT0aPs0GcPTcEXZgPnQPS/PtwOOuw2+vcGu+Nez
DwHjjGfyL/Ugp8JKpAZHAx4u9zLnSfHDQVC/cTsbhbaXUEiK7Ana+dD/UkIqd/PIJbu/oKKJTzmV
8QtSl3FG/zIXxDSRANpqaz5rDcZJbg5ZR3whq3r9RWTMqmR/Sbf6DYeUpbDh95vpa1usSyQFD2Nc
k/3Ay+W6/Xwg/+QrCPkXGHcSRcaFNtg8mtRP0YRJORNjACbwtxsAlQyoPEC1DNDx3vuShReKdZHb
xF4OYe8VYa/XxiRQhhwCMjpQQRBXuMjCdmodbOVAuqnTksDvYrNTx22wMaOf5jtWdR/cvKXKnTpk
qqlzFADIDXp8iZEzmCTLJsgHbWwmTE8mgl6WDzj8Ni7I1Xxg/mpT8r4Q2pEvqGwRfMSXuhDjEHdx
SBwA+VBUKPHerwBSEg9OJrlIqI03XCoRW8TbKFgyzdtbI3tm62N/M21UShQmypJtG1jSPlHjpc3G
hFvdvtbcjJKzRPCsL+LM21TkZL+o6yasRsRS2gb3+A/kr2TaU1JJmaCy6KHuwFFW4nH1nWfKkhMK
8RNgDtlqo13z4jT3SzxfecF1AkMSMr/5XHbyMgYci4GF29jXsifZ6TzEwGMTh4sq8gEU3gn0HSG4
50zEhfKKbU4yqnBR4TpJRbqlhHmgJVQb6AU+kPYTh9PrCiX2jkaDbUcHSwByLfQ9aXAda+BiFLxI
3h7MYyW8MiB2+EtCKIYe0YP2/f3eypcL/d9uJ3zvDXBRLZoA1AgqOLyjhDoGiA2oPSeNXybpU1dD
u0r2koiCHNcfi9ymggyVwAoc3acdMaGNnM+LkQEiKzJGBhY3RD3AtmDIJeTZTRwv+SssEFz64ANq
kBwORXn4QMaiJmGEhEXZ2tLxm/7aYLILA5WvJRLiELR0nF8PInbWkAbUs+rlNyCDOrmzKo5Ho/Dl
27jQcjGvDJHn7CmAg5apJ376RuM6dz+XTkpPpJVsZZJH1ug63I2tIPEle/7tztdgrpi0XWbPRLbQ
WIueS61GwtfM531I0ZB/GtWhZeuSV6P25Q+qfYXHh8ES7zwJYQbFJaXz9bfUJ2HrZ3RFQzndqUQB
b/OnNZYBiaG49Wl2Sl7kDUDcoF6I10X0eFMdoR8js7K5F1bZb4MRGfQJvszaiRBWxlDjy56I1Ld+
UpE4jzBTbdyIR1J5kswSroJoHLuFjZ/HFzrdq/VyLp6GsjQkJwNravNZkazrXOFqV05f0ibnd026
uzdJ48WUa3Fe9Q9rF05wsQiblcSUQFEKVKNrH2bsLNcPHWx96k+FYlHOcuMmxUt+JimmBpbBSYcQ
h5AZelViODoGjIxHMGHU5S4cvj5+ZqzgeAqmQ7zWqRsOZWXgN8mmijHEdiEpS8GE3Au6OQlsFGIK
DdwNvsviws/RC1VncXD+2W7iDvGG4oBmql0gVmPyRNRl5xJPT9rKyWzc9ovyWwF9JDmqkpP8CUly
mZQJYXsFwZh+qM4LcY7DLYKtTNVLLiLNGuGjVYzRbaKks5k2y1e6CF/PCIZGRwwNR0ALyB8XXJ1R
DbJ1ZacO21TNK/NpLjuwXl7W4kOtxZ+gXXfdMa0vr64ZIbtToof8XUbluAXjswBeBnyOwU354yXK
9mPsImPSNWuVHsxBtmhUxKDr4JwSQAMII57RADrqWVW3WUro3/n0RRdckF2ZNA3igxydVeoUcczf
JVmZmi0sRGx2J4XmVZBLVG5nPXkMMJz+/DY9dpe6P+JSLTRyPMvSfXaWHmBftTDNeqPlCr5QuQ7R
W54WECn6zFp3SOAU9UQ7ZLCpAFFZas9j9RRPa2Wr4kkhIi5Uew2ZcsOCNhi8HSEfzOhqaFu6X9SR
J0ujjECAQE37bKUXoTM6mHidflcRwquEkrlju2mPkkxKoCz8upW8vD8iJIl7atYaICGCE9YmSyhi
5GfZJ2BXxvKUd8PkFf0jqsV+3Ow48GhX/4+xet2jO3fvjtQeLs3GjiVMq/kp/GY+BAjETB9HlR2R
fNehSHAzBwbMfSgl1QbyDPqVr+ZBVlRaFOvrvARFAmp0YQ4F5jijIqzhKJqH3Y7NerI+jt5Cegfo
ghKCjM+FgaLChYAVBbzUeJKxLFf8cCOxnwj6kXhFavfxZ6D/eMU6FMVXxE7DR0GeQjQNbYqzDrcf
JDDkF2inpFMQ6afDAoit9O8FX+oWEojaeC/NjXPv+qP8Iyrl4aXs8JXAbNYn1x+7ccmya5DA4Nmy
qKADUfEy9xlWXhremkXiC+goQLZK9Azaw3oeIQClfhkMgERz+ZWeLRNvIJbUpadIdUB+aCF6vBVf
RbIkM8pn8y4hyeZmRX/yDAQJ/DYCTOhyXbOEnUWHhDIJ9nF1sblzB04VI4/mVjhLQ16VtvO3FLyN
Cz48MQzk/l6gyr32kq8+Ebm7cI6ENE/3GP3R23QVr1+aKzSpuBzwRedLxo6nM0I0Dsnphxr3f3JT
rRXq1auxsgz8UMRbSWSF8NMsXLb01502VUKmijaTacL4JGybIZAPg8cg8Lu2NmPqiMf2G8aXLmE4
lVgo1xG8cmRWF/6RPUgFwt5E5IvqHSNIbhrGZHuhx5iXGnA+fcs/8SxOsO7tWShG/lHr4cLMoqQc
jAPeif9mxRQaXXR6nQheKmJlopFOHcF1aDbRicQM9xAAfR5NCBIir6Tx6O5JyIhyJxAOPHhNbMjM
aA4DzfxhUjBBW9tl2fB6DQ20g59XuhfHBhSqK1TMS3Tio3FNYreB7Z9BwIPwzn8qqEAG6sNbdGLU
RT2cA5NFO7SLbvDbVCP9X7cvtoM5zzExRWZiCJtqkWXnSYQYCEE7hJp7XG/OIF8PrlE2YdEDirfX
Lioyw+yH59cJ8yc0r4ZXr6BbQReV5xYqAC5SQqxKvKcc7WezJ1IBVzkhSUr2FLyhADqhaesQd/YX
mH68RHJGwckFHAid+7m0NM0ZwDD6XPBYRBXExlDTgL97l5v9nA+QIANy3uLbxNb6oFx9ODafyYMH
EOTaR4hmoAqP4I7dFqwZmPb5+ruFqoKMuRDkESHWBcsUBLxuEp1h5KMNnEanbp89REeYo/A6R1eH
8LeAwgRwQMQV3WFJXdpLR7mllLcjNsOdCitpUlHL71bIVwOvrTz7n4gMaf0NqiI7dIotsivvufXh
c65yB9cciCzXE/btOkzbYsMa73b9BX8EPK1pET6Y0blcM1q75gF9h78TWhLXc3coH3Bt/0auXCvw
L+t5vkYu0u2yM2QcLorYcFG/6RCcmhVj9joVWwaCnhLOj5bTTTSslfOz/o/j9J86T84dtYdYFUyz
6484x++sZNaJ7mS7eoX7AyqqGbW4LLFrskPQhVgjJndaS9fkqVdtZXZjQb+IX4Tlf8pZ2IwG/iXI
kdFHd04zqXfRnWf1L58droOYMTT/9RfkSByHdC5dw22BoaNt/aVelQ/s4AtRKkdQOZM1F5b+xih+
lzXgz50glpdkoTP7v1vLmrLYiFtq8VxuD+v3rNkzaZDx0m6WA1MA2ml/ESUMTbGVmP/YxjewewfE
q5sBGzkNu3rssnwjP8M5Qv5M7xWXYmr9ILOBSvx1DOIsOkpsDvk5xP9h971wrrcUPxrpYNJLJlbA
IkAD813SOjr8Hx1C9+N7951xsiPHQnZfbXnfBtH+VZz2jBmt5qZ0qh+QZoggOdqH0Yn4kQa0GFAc
8jPdxO8Q9HY785+QuZ/4TXkv78WtY49v7vY9q7YMCGtZu4mq5fQ2M5X9TRyYzvcCFZQXMUh8Qgfj
Kle7FVgs0/g7lTFse4th4G6pH153nsEbYKjORK8fiLftIxZv7CLsJ2fk04CJMAvmCqEaatFyjc5M
3vP8ck9pu9ffuMMbI9dwZztV50y8740p8OBj/yT8DQfVjcsvT+ZboCKR4RZTGvfdsq5e9+bB+tUp
Tki+b1XIwnzg/22JNskUd2/2rBXAZjH4tIN5Qe8lc5zkmCxcp5C+oUSQnqqXr5s9Oy2ztMa6BIYd
YvjhwBiXKGm26NO5yPMr+Zndi7nB25aaK5wLSI4SFQxjmK6IdKDVCLulCW9VP+i1qjrS03SsXI6v
oGcEg0wVSmRf6JfvVoLbif18BAcCA3rYaw5INw2lufVDqOzViU3QwjbO0RFEHic5WzhffCKDE2oL
9ghWPZ4F6PBlVQSRTCNe9PNeaDd2hDcPwqmMJQOewPeZJ7wHPcpsMG+sTO2IKy2eCk6iCVFfB1NK
9rgyV82WP3PPN0KiI2wmPP1GcMqHdXgMUWXHcpo9WzdDxlbTTbJ1n+7sei7us6C5WNUD/XMPfzkS
xFLuqtGEr4HuigoMvAdWRORkUc9jrs10wu+TLLW2qQZ7jFuyxOMaz6aHY5NNKgI8lnw1sirSbZjE
X0/pd8tf+cl4Cfarwd8MXZjZSB6Ava+n1zldBmeBSKjj4hasAzABXP6Gb+sMmdQMTlcA9pA6J0gX
b/2RicqbXHW3NzxeGBwZ5APQIUOJDxu0ckUhgMZBSgY+XPDCHCbcSan5xbXsD1aj4sNcQbrD4GdD
BHhUhAe/BefLrEmAWwQ5G0xjAA4yhpKkmukj0oA1iIUfv4aTZhJ7II3vFDQt9tk3qLSILdSUI59g
otoAfy+/sv9G7AfUjWNqIopsYEzPpwgCI7RB6tlMYJwZ69j25FMVsSUO1nGFw9qo8oxDIY21lb7K
jrZN+n9AuR2wdS7JKf5PHJgQnirCeNPnn61wdMVnbxPOs8Qpp9cRxMkCjyBKbO+jtfZ0e4zDHADe
gL32SWekSyIZtk1SwPYau1Ib4vc/aOfBjkja8gblTMs8vKBfg4kJ0Y8NA3r5xykx8aO6L3gjHrdP
SUe8R3DkYJED5FtYIxcwG4oowGr75P8kCYIKIuvQ3LTP79M8WOt88QKrpEcoiDO469Qk/Oo3+wV2
i80VLvfSVN9AQcxtgeFmgdt/RjmkNK5S5N/xgQScp8o62x4nMP3FhkoO/wedkL7sjLnUk3MeG+s3
tdZJ/f9D/Y9pA3lcJ/irGgovAf3GMgQOVIdmARKfOR9YqemkS+fxbwfVDygHK7fB1GCNPgwKTEC6
rdb0fjmC+UKSvcYaYJpRAQjqRTKH/UPuaBTvhX38Z9J7Mplib7Ga7P+1w8l+sh3P+6GHmSf1q5Xh
7yryqcPnUzTesQHaHXWUY7COfm+euWqPOYWykDssOjoI+RFAGGYtabpTSbjKg+NyGA+x9O5HHr6t
LloDYE2FstrZgiodozVLynS/7KvisUCPo/dD8wL/Ow98zevcYqJ5EP5vX/wphsm2nSfbZFtMCNX8
YhKvxZ87F6KCBtn6VEvtVsVJbI8B/rrnt6SVtUkZFxxQyBFABnDaCVoYJ519p9SHEcnH2Im24TqY
wXrIt8axMNyWgt7CzhubzZHxL5nW7aj+RxkRiLvYhFCQ/Y3GyAdFsbMd22jOdo9QkzCH+/SZbam4
gduHS+FK+DRW6RPT4mvuqIGLuVJ4u65Yl7Z+yuYUskE0paFsiOG0QWFcsG6ZjgNbuCZj2hSRblac
kplKUqZ0tSdpqg8tX3cPiHvXGfWABlDkZvU5mtsLqOvN5DONN/IP1SwQQuCflFUTjNPgJiAaYB8m
q460C8ULmyHbI14m9jPbk3+JQWXJicxJghGvknOAO7Q28Fpk4yMABlckF/6kWXylFJcl3wE2SNBP
go2a0uyQ4ZisAYBY+d6SkVMxhwaNPhLxQMqlv7oEBu/uewOxDTk0iKFDB65+fyMdhLk6/yWUxBoN
Nj9bqPyDZ2parLv9G3Xwd0TVnW+wp8oEZQUopxPsiWA1ZUIQFjrFEVnotZwURGJEa8qRfNnrQfIL
yJ6cmibWOzs2qDWf09/YidncQTY5NvgvWzfeLVp5Jxuek7cia8pdIBuTYZPIQlJb4Qv2NaE9vO3/
wHH3HWeVT6KpAqBHtkoO8SVsAMhpsr8rt1Tfs72X3xPQMZ1sUDVy3lLIC10uOXiIxynpGAdEmu7n
ykGkw1MAfjm+eFa1JXKOatrrVctbLiJrtWmGYNCvKz7bYszSwONcxHAWyJcaQ/QxGD2fVCjomKFD
oDQh28gQ409GtN8KI5oSWP3W3rjK8LP2keMaBJjXBcln0MjeXe0xYQr3NT4454cB7hMPFLm27kwb
THMiUGYOVYHE/A1WbsE2yNzsobjci3TC3Pd3TpP5XCX/Z1QociHEePbfcWyZkIEozMqtqf+RtI2h
P4kRBlAESDjh8Eky4TOjn4U2xvI/HLr5P6Q9Zr6E5FwSBMAkh+D5BkvXNmp9MkuPu1aE2l5ekQ/m
dgGwRdLyvWUGK/G0uGlHDu0QRkjEciA/Fk0S8tRA4lR2o3cIoDQIE15dLJignSXuDvYTH3yntU66
tIMZwWvK8A51NyF1JkHif4qogNXsAT3l9iR/RPG8kJFn4nYqHToMhvYIKlAQ5FSdTkHVX66iTYn8
2s9TluEdrFglIg9d/2bIkK7FRql/k2Am278m3g/XZUyLu6F6B4TBiGlFtogq44+KTH8uMnN2QSna
Y2P/ZoORKfuYrmtU9qymVrsrqnkWexpFyyFrUYGLOEbxSXpJlJJG0yuvXpawNzr0KJKYakwIA7We
eEomreR6CumBn5Z11/4sg/x8Lf0cGml7EKL2Ev9eJylxsHHeiMWh77HkX48kOtCWZP1SyEWRH3MU
ZWF+1jgGk4skOZuLGQlDPSZpMsHjNbJ8Ho45hHR1UWFfCYpIkIwxhH1vcddHs46/M8ZOXKE7oqwt
GV36m1EemEIeshoU8IEvobIhO96VPtGRSNZ+D/aiqm8xKi0UYTZWn/kxtE4JTOg/Gz+skYIWOEfk
yIXXqwEAD5x/R4kjS/BaZzWu3tYIPgM0fbX9EcXj02yGVSx1+1SIhvgl1/lCS9gFI79qDwRpYXMj
xZ0HY5lYKprgiWsUeCisSvvwTql3ybQmDpWRqsyTNe5J0BMQA/bb/9WALHHZpaJqiLeMR0byyEWT
5Uyghfkfszdh/NgiSJU6+lOWUIOg1GBakNEnOiRezOlIZtB7izwtL/1Em0efc4/dCfb7n3XH8WpN
og+GevybyMZ+BBHBREZdqXDmqBZG0sJRE48dETJHK0/YPwP8oRleqDzvSfLa4lStBRu1m+kEndL0
g6hagYFRQCuBXsHxYOZHktFYBdSlT4rCupPoI9cGpSEqKV05bJtDuGSjp9L4HO8xlJlYAotliHgf
/QTp+XqKW2cvL8ho8VyiS5L5ZuSLDpTXyybffG7fW0JemIOm9YuZJeZ4Yv1+CPIJ0ahtw/nNJEWb
JREatQ4cDxsOi/WblJNK+imjeaqdsRQ2riuOm3QJXMTEqbFjoBNB+WZqv+zJuMU/Zo/XDZ0Lrcn9
mLMoOsT1r4KzST2G+4EplSJP3jiEJkhf6d5rjwmJ1XlUbiLd9Dx/4BDC2vvjdDC9Gb70Zvx5oZAT
u3Gsiqw856bVY6M/Km6A1n+Ekxo1nEOgHRL7sxxx4wcvn3K6mkhbrjvCbr4k+gH0mw8oMQ+DaFI8
rR1cVlwnqMy3Z17A0FnyV5of7b9HqBgiVS0si2GS8ZtYaTfGltws37ZeW7wo2Vt6Tr3QMU75HPJD
QMhdCt5jXk6a0heUOorVMevowQhrT6AK4XIBBYO7iGXDNZvzkkTjZB+5lCjZjHAg2sfHzzG9aYjc
ZB9CBpQU9RTs02MyH9zVE7uQeiLApoMwankJXg2RdhxP0cPhJfwkpsmwBrfufBKPE7XKAOYCxB9T
uCEfOMfcRaCD3sJtISL5ePs98srsAnQwBAUCdrGiiLO5athjGkszeRnmNkFVUzgF/Wphfc4VgPaE
KsUdxeHzPWZUQC19lpYYOCrOQFJDs73kBfmChYINBgURB/eIQjEWCx6z6Gd8423VdsbcJOfKZZCn
15ykNebOi4Bgo8M1d0RemPej0UI3XIjbFN/nsxg5enVwuq4Q9VItlVjs9IZ9hPIR7/V6RE/zePgW
/ZNuZYNB+4Gx1t+vMAhM4W5HZTgGkUlHZlejAAeu+KWwIOE5dAvTmeYzzahGukX/xrf46I7rGmQh
XpSPD7e09LqiO4K1cWLEYRPxbUafD2JweWGGgh7iYxi8v1nNHkUTdTIovBGbFT2vnYMHO5N1sk5Y
v9GzMBCIJ6EGQGniNKyO/DIthBzENTbS3RYBNIPGtZLXxK/nzof+/3qhQj5sJMa/g3GG27ZD10H6
5PeME2fC4MRQwxLiUOEaGqy5idtP9hT9ib6FdL0p2AhAs5rs812u50wCRdBhWMQhl5BlvC33hbAM
QHyBXbl1p9Wsh+LGhCHewz2IdsN5orPpWDqQnmDV0aXMBAaFj6fhvDTrQIwCWUJjxhbEIHOsMHcY
+YSO/FOBs7uxfOmi7/OrewNTDM4LdteJngyJUZ79k8sl4Wbk83Nh6tobhJBw24UB+8gW/DGGjFd/
tTP5xI8Yd3qPXg/WzLc31K+bvmE18QjeUWdfj4fRgzIBTMkjZ7Zcs5jYF+jGXt1Y9+DBiNKO+CbG
35hlxN/xkO6FKMVn1p3HFYTt8Vr4MPhwceOWAsQAjPC2RrDcmAvoKE/cnO1NeuNBr0fWjnHm3lKx
+O+GwrzA3gjbb9h/9/gmlu2RfhEbBeI88C8g8k1xNDBMgoEGuAEZTSAL5tVt7hXT7Z6r80qMFa9d
HfUnLxwuU8gVCdDvELoeb1U9i2d8NDfWSj3xEsqTVc9JbIim8jFp6Ykp+8T6lnqZHfrRY5StrhLu
H2PRoBhNyxCKZnrMhI0NNWdY26TwOcP46k7SpXryE3Q37/a+tU+eCaYSe/Q9a5Jvfo5oqa4r+XTd
cWiFythUpjCemntBl4wac8JVjz82VC+Ghjx/0yneYCddoIZC2ZLbncxEgllu+sQxfGdwJ7DhPcwN
LS2eHaHtMsQEjlsfHsBhNlNLNgqGgW2M/dCwxiANXy6QQhIv2yyW0eep3osjpXdoS9+tvg2pBUJC
ar+t0iMXyAK1n8RLNJSXnac/KD1EebN+y6l45FEUSIXLxNaBTrEe/70FHESADUmUz0FkJ9+5phID
q3dlk7MYq7GwZ2MjKOcJpwtu74wd36V0oEEy49icmCrGih/VmVLN7MMerMOxG+EpUyB7APoaWqK8
D7Y9/HFQbywqBD1JPcH7mVMViDwvH8dMhF5YPfnH8AgIVIhZRyiDGyRdJ12igRuIDXdMBVmbynVk
T5H5diNl/HG1boJoLaDqNR/+Aj+TgL84wF2M+nk6d3FoehSf5a/lXXtNeFZ5p7iAGxGoXd3PU8Ft
uRtJx/hnWICRNsjLHIT+CK+7kbyLryP9wpMrw1EfOA9dCa5Q1UJFBpMOnIafjanbiGuLdMzvFLEm
xNEhGcC2oL+Fr5pcYV1A5Qbo/YKA+X2yNKIpOkdtkduoqYYRgR7nxKXtJsBEmY22DjOXFW2FbKiN
r+BKdEK3qgQBEt0CMyRQ8Rldmh16xBGW0aa4DOgbCi0BQlGMk7biOAQjMr6JHy6ESVZI0N965HCg
8NkXo/DzAkgRSdC4pdZ249Bp5kV/+0zqaz4xWk+UWeILpiSI5Ea6vZgWDdRrVH2DHYPZDFxmHK1k
cvDGX6wJeF9+sUhY5QkehRlTCmaXg/sQT42u01g/pVdX0KUjT6OWhz5k/VBvr6kxYvUSc1Lh0sWK
Qj7FBAZ2muf3F7QGFMNwO8uOUhWj/IRnWlp4/JFHRyW2rGMNP49OtBBZJPTp1hzZZC6XlJXUoeHR
S8BqhcfDFbL9VDdAH0neDXdHFh9bWOHqLFqXBdyT0a2hftIX0JuGAr3TN/iGGfNIInE3Yl7Y6gRi
9iebfk0CeErzkiseymfjAb9wZDgRjqq+xA1sn91fhK5UNZ9IlzdhwcHY9ZsUhNCn0cqmtqnaXsEi
xZgp9fGe5O3w9Rzb1PUZXOQHCu/yzNzClp5JQwOwXcPmNvfpF0nz7FvOTKXUFQTijX1LUW9Afmbi
dZANRuHRpk4SOCTsPuy9Wo/ihS2Xrg58hLS6aDU2ZXyf6li0nFewkCzvMgXjGxzynY7Csx/3o1NN
ldnerCMmKtAN687wMdm8QtZfUx2bTKztUgEjwXz0NUFtzoouB66GlmGl7hNMGYEnRVllTHhGoJa1
hMW2M2CvVFxKwtKhAT+zplPkR0Ix0HCdALIxg6wljlb9Ul5rC/ui4j/CAqR6Z7oEDiMLg0YBJDT0
7Bk44wZJZLBohAnR4IE3FfLpjz2jCjxf+oZX6xNhKEtvYGXGBUzHDH341ia0+A3xMAP+HSuoOmuP
V+C/VCV94YS5anBVMjb4owPj1lDdMCDDkA3D+dF/NN3XcipJFgXQLyICb15F4T0IIfFCXCSE956v
n5XqmJiJ7ttXEoKqrMxz9tnGs5vjl2sGNO972QJ+b9HtA/peOY3sua4HBr8l/Oj76Ldt7f6VXDby
P+l7PcX2xyyE9kDU8a06OSA+jQhRaQGOwyTPbpomyegx8IwC7O1M1wT576Wjsz1hUrYUC5vKNtW/
mEtR0fKZO0ZuyysOmYlYoiHnXvAsT+GzppI1b2Pre6zkdGUTf8ssO0fSAzhM+UVnJp5j4boRJzzi
ZH6StUs7+RxegvNdIYrtia/LFvRGnuFPAr3BsYfjH83flv73sPea9fjWRdndeHYVCSJNrsJP0uzj
G89LlP8RfMIua01bjn6ZqnkPBetfj7mrpVeVXbqGnnWa5p5RfNd8UkAk4F2lo/xm/LNUlSmVnja/
BJf04vRqt5AkvThruN+zy64XEydyX8kWKj+pHWjbU29xEcLEtZPocHEaIAhGmf6F9JdbnQBprpkA
Mm6c+wiwHkz3WFDF2AYzW5dQ/Daf1yFwSN2e77Po4eDf4Hq8ODGkar6SCzF2ENtdg271jRX5TER1
WttNGGl2znBxUt3An/ORGz6Xjjr/eRDiaya/VvnyNYfdrsgKl8vP7fflRO7Nu0Wu2Lym6f2Qupt0
03p+WhqehxVNoxIiKNQtFgtzghbxdYzVKEn2Obk3s7QhwBetf1qoTLq7fNSJVBAbZJldovitt4xV
NxcaTL+C52TQUtGinIo3QbNJpO1ykmsXrRdLF2NWYkkSejN4gVsSW02TS+7OcuaO+oj8ET27vOaS
P94LSfLeYbASPlfElfeDXv6+L6fSlcSzfxchsChPaIX5mGZC5u/Shxv5ay8kKceFSH9tRg/Q+7vV
t2lIPL0N+PvZ9MiLbbuCwp9/TxETs5vV2s9LwfbBCtFulJUWb0R9rz34RrrwxV26Mhcfv/okRRnZ
OZuSxg/XWTL1JkzeAtoNeFoMC33X2c+uYo2lFXJmkha5OZNurn1IFG+pajZXiqejtPvq/6jQX/mu
25XJ1J/7cjJRzn8lY30ugodbWX4NL4GlKVqMDqWfOVYWhF3ib2KNQoIA58Y/6c7YJ3qMXJnzveWU
2IoqmPGYy1gPj2ZG4rGL90XwRZW6YFc6oz+2qPA8sDt7tXt6QKaa2ld3+xoxZ24jGDBaBHp16zJ9
EVXPMlYeT1MZxo0Fa1FOTwm0rKKvJcJONJ4vq7f35PA+4xrJzPDKHWt4nnmj82edYeIOVF34YkS6
eGiMg05qhZtVzepTmhPS+bdrrJtJNo+/aw3ee/IfObDftTLw1AngOZWI1sm2kHiDi5RGKQg41/0J
s4Vo8iyt3k1qTp347MhEb3xvrVndvh26HBJcFipsXJBc6T60vi9cEtNffn9uSriPmvG95Tb7dehu
YNbDxNkcR0wNx/n+c3appvp87s7CnZtZzOBJ9JgEcwo7qBGZy3HkaIMwRnKaxWSqJqRj/MsLAzWM
bbyaj9ptkDrUxpf3DP4xc0CumQMbIaFo9GyTUO+HPPtG96xGoxgbvSJzJE9zYg+uibahIXyz89ST
ZltD4uqYbSNbR8E9F9Nde3qG9ItRZ6rBr0Fyj8BjkRvT3WDfvo4txgON5dtzyGGqd5vaA93reaLh
XM20LUuPX/prla7tD8MzZZuEKJ6J86oN6vkI/2khJaYGlVMhwNo6xWtQdO+X1ZfkN7zmxnrIy9Km
kK2vuSl6QPbNc/pti7eHJjq4vsjASw8cOMw2DKSuUy0pYupva2Icv/y29m/3nyDxnr9dRvlusFfM
FNfJMhm0e+ZjjI/jVHTTRr8LBgtATFADn2ALOopladm/kCYiyvHVFloVhO6SQeIG0G8g1XU91YTs
YyR9nQbZ2ubj2rzWYKBaBwdlIsBjnXmseuaDNCmuh8l7L5bWzfm5Q+d6DAJZL7lgfY/YgcBeSt9a
BmL3nHOvnUuULvXC2MSUW1DVVvPAmaLYc4PVawWjl2ayln+nky8fOt7hYbAcn5l0eGR21fujEg4b
O6aYrL8dwaZhR9w9mvxC+YusrrPdocQiw6xVgpXNfJsoxyQmi/35MpXNbWse78NEBGG0SFV5KdoW
T5f25ja7PiqkfvOZIHRr065x4zTRmtct9rulwFQSLS6YYZbOMyIHBI9/l/fHnxVDYq36DqalB+YL
7ThGIbLs26QiU7T2+LlX8v8+pTHjf0lLNE2qKJaLl87JQzrbDG7SyL/25pfj/XDPwyE4CjkTsCvR
XvC5iz7fkgoiMYzlemmPfWV/KD9+whkRtkSJGmURpOU4DL2e/kn/bFuJaWb6HD7HjsV+/GPDwnJZ
Whgor93Z9rrtOZuj0/xjlPqYnltMR1KN/fAAyo1tIhChFjPHzpy8Y8F1cl83+6lhxbStDQJUY7XW
ofMYFcrL+pl3+ZTff2fZ8kXPpkwRduTm+z/nezE1vVSf3aRhIEaE+jjM3/uZarxz/sZmsh7EXbbX
M0GQFbTx93iTcGbREzpQhU0kbpG6d/EsbX5pKq50PXVdr8n9clLXIynI8xhHX68Ds9+lzKe3K4Pj
QiOd0MDuo/vXZFmJodmQjjpms5iRJRXvSkvI8iZZdZgd0m43ET2PtLCa6MUSu+ruWEl2FSMTgfL7
avZevQ4Lo0vnim3TSn/5IvLr0AEiRaSUhlxW74FY+rZVhI8PXxejr/7lPdHMgPYSrdtgHSjXb8+P
U+1WYz5Q6NMaU38+3tRlTEw3seKyt51xOGlsU3UMg4zgIfNQz+LrTWU+yn5sEdk6gvLWjYsRSOhV
9IR7Zyez2FVjM9VXsbf5g0tivT9gP6fvDrWykZpqerQIXuDQ6hItcN8yLd/Nndb1S04Je3+88YV0
wLgaI9WDGkDRHxelfolUAluFNabe9BVHf3+z+W+mu/hw6Syt54bPW2s5XJ1ll5Sz3VfFG3qytivK
215MY0QjmOLReQjNSnPRMn6+FhO9xFiBvmtYz0l26rfW+RqFgiZ6VLNfueq+gkK74J7sjRm1xUQF
L2fmDuYhqX+bdqpOu6ek0tMun5/KHHl9L3z38MQsS7V5ic1rdhlNaiAr2wuok2nOs30uLutqc7P+
2288ynw8+Xufo5f9OdtItNV2HFWvX8pGlZgOtnKs0w3rAxqv3y+sIXrh6NTPdlbfyeH1c//+hCNu
WIFf2segRaItZpeWCHE2QjiEP9zKeZ0dmzsKmce5xHUlen0xXD9hmWO25nrb9+SncfH5B9LKn2ea
kYweMpbQYkts/xy7YzEFfykU8/o51jjV1900Ve74VGFEScKGeXbh2fY278RH2+6EU0zt8Zd9x9wu
VjOZDxxTnKG8YaTF+S9bTY6Mg0upWoyOinNB0DoiRmAfbr9w9/5MuJP3cmJ22VSMyCwiAGeslwPa
asA6JHI5nC87puWfL88x/3nG0Kt/ex0s5L83jeZ57U6A47Aq3iBF7zMrKyrGfqdU4MGiBGLpKOpM
RtMjMIJ9UPTmZQDQ5z+TT0lGs0R393mHoXSM4lvihInHuRBgdKbAsuGSvBg7IxYO4+8ZI/N7M/NB
m5QYoqi7/Ni5K3kOnOg3bbjp/jPX0mOfrColZzXXinFqfb4bs14HaBEQS4jV4Vfxuq5Ba5fFmNIG
VH34JUr19GjgxbN0C3g+gOFDP/VvX9s02GcHo5wgZRO9gpyR+j3tG+AVNJL30L5H20/bjEhMeCwg
tnwbpqeHdfl5aX5me89nca7wouxrbDsGqydAXx4i5Nlgwv1xGQrZbC4/+C+w4yzUhMCRTq16DF6T
pEq0dG/uYXdujx1DHr4WJTKHJ5EfKVMRdO5a7btPiwFj0X2JqTVn5P6oCf31FxpAGppY2fVcyHjj
xHAlVhVfl9dH3JW7RQKcEz7ozJUeb1FZEq28Rtdov5VrLn95/UlZ3ZQepWz5WLt3bsNEl/4j8kRV
zAGLSZLQJwNJOHZp0XhoSNTQzM9JQ4cFlOJfb6Mwu8nGWHayValVjPjxKiuD+58f4aggaYs8o4EJ
6B4iUuarYurcrcQxUHWtZl1PtnijXSM4QtZXQ10xBRqpayc79RQKmEKVo9oITP3yvXEfHUwZPtOV
dVzNHrKQs5cGPrsdsJduPNqkPnJEKJRY3C7+1B64xhKkyDAG5h3j7SDEeFECrNjxB6fd1yxffrV4
NjRQopZfk0980QHZ4bYLdsLp5VZ2LB07NJ8PaVKnioTmwtP4wlYXchQxRX0gj80+WUwd3+afgolU
BLwYR+qlj/OPDOTj1zGB9iuPShbscbDkQnWfLsab3i0nPzYoWrz604VYhZS1Z0bWcDM9SilUiFI8
HrO4zO5kY7Wobb/yVdN1pGUaAfanha/V2OG6HnC69ffp5oQ1pU87DoEJJxafEgFm5+49ujbz5dSb
Jd3JlxdtB1zd8KiRE8R5+uRLVLlVRKlWxIyZLOH49ZKjeMgyfFvNlhHPFK9EECi3xvOPSRHS3niy
3soXPqLH7uXfpZQoevp4f9QvLRc1PpIGhORZYmM0NoklQy7w8RBfYL0K/BaBxqdjVAinj2O+s4zA
KD9Q5nxH7AQ+4Tcqt1CDZ7BwtgSS09yevSbe6v19CWiZ+bAr78BePDvx98r9vnhG3Fqp4arqemTT
tSj2RS1bymQbu/aikW6exlamHgP/lynP56JxaWNDZIub8bGcL8fnzev+kwjGel015t9WuSXJ5iUb
1sCtlRDnY2ylvnrPSd8IAouhfXW4VOlNd8PCAkP8KpkcE9ycu3F/Gyxav4CHzsS5HhyUzURGiWV1
0zuN59+o6K8hadQc+De6zI6DeVBoYP7Gw+z+0NsOpEX+l5Xst5/qGZak6GlI5qI24Qc/2+9Y/dws
9O42zFM78Wvud71gkBSz3wZ9k88bw9Z7OT44lYxj7YKmOWDvMB/gIEDKHchZbpfd7nFsByqYYdNP
rm5DvJWcjbFVfX2vzuuJdmzcfMA9A4CqQ3p+Zj/ZsQqQuW3rmAWOtl7MlOVtMWYfRUJ95hGMijgm
Thgca3vLg4l/tP2B81RikdlEb/kRa8S6QB+78qT5agNES3mxgM9a4sMwLPEv3ViU2A028X3Lx47U
NzT/Lk+GkSHkWFO56rDDL8Z6zKZ39Xi0apscEpXoOUUOKBt6iRHF+aSLqVzafBjD0TFkOMQPrUqL
dzG2CJKyo21jDZtxtOxsB2dOPfD/4n0kH6YoY4seYI0JsWg9q3sPa/4kMzTZWLv3y+71Pd2c3yuP
Dzuf7OzA07+/b3+w7wRt/7q2uV98DUxjTDAHJxqToZvuNYwJM7/3WmFmVNIMV5ypTDVfXRksycB9
vASuFRGNxJr5Yq53/sy0sp1lbf4eLztJqfZNSXurf7dcYCcSiWIGYyAcm4WxOcStGKaFLv68dhK0
8GcQb/SM+vDhPFyeqyYE90nLtC+eIHcLgPXtWVyanjUhifXUFIxSKJlCtx4mIvtKqpEYnSldIYWu
ZqaoOWY9Ny8pvsCNm/Jx7FpXViNVr8HMh4PZO/4KWFqPwq2YfV8qxh49BsvvQMPOpcTAopge8c4p
nw33Dm+pwLoosG6w3rPl5ft1EKvEWuSZZQkHojGW3d0/JyDNccT0uXL65n0ZITj9m1/qbnYXoaLN
kc6+Y47I4v3zcinfB3KxRlK2KkY0k3nEno1vJZAnRqPNv5IGwajyXLtVsm3b7aVyasfmrUf72cwO
VJ5NtDo6ijqyTvScamPfkfgDcy0wFdZ/rvVF/KISV5lJRBWKH/LjbBbd0zj00mUP3JcKePLuuzO/
2fKqymnqn9rsHQ2wuGrby3+9V2kNxUVxESVrGOe/BgXmjOfmvWkgvnzPGy9NqjDtQssYaAxwf/VV
PEMTD4DyZrS8ldateY8h41zFIjBuuriVDb2KzIFSb3bsVk4TCgWw8d87l1xRLVZxmr/Fmpn3fDH5
do8sAe/GVzkRnHpnsrBWnpgdgjQmjbPle+0o1nQwRLnOqjkZXqITp4iJLNDTbNcqVLG5isIQPNyB
PH4ePNqn/p/gbK7c+twEIVz4uHAhhP5TP1xelIPwG4kv7O0IGYt2qNNwZRL8cw+/xE7J6ry1GqnW
2Jcka/Nk+VBl2FJUChQXrtykg3Ada+H7dwv1RyXzb+cMC2vVgE9wuVie5Q+L+uqhWOgu7eeelYdH
ORuURvk2lS49R5tyftV8DSaOtF2dFiXJ4JVWsnivHcsbAVacUCKG1bzS9ef1m3QBQci9WIezgA8s
u+Ndx4OpsnzPet5iLZNgpjkNyge0it41X1y3z2iutOuLPupCvqzcCT+X66oDu7GoLmjFF6+1zNAV
dpBG15rFZb+jtfFBt01mXK27nL9TC7d3d3DC/wUBOIgEW/xjlxA9is+f8J7pqWhSG0SiGdjTMDd7
tGl3rjxWFHekDzi2mXl5V6fLfNas4SZWZOqDITWmuxi52tnvyxN+ZIbnwbWrX/i6v/+nmrmnixir
ZwqQQEN+JCuXVD3xK0UpKtQzvzid8x/n4DkpN6POdsRehF2BSnOPsNq62E1d2bs+1jFpHA50yBpm
B6q0hgAzxR/M+rfNyy8wwlJEIoxlGtZBJg+wqh4/C8NLKUPeHwmGK5+/kuZZJXAnIGN87l172X+P
ZgIzs2z9aCUFgStSeTjXNiLIr+/qknZsNmf3CHfZVWMzc0odczc1KQIn9Y59jXbAp3N9uuwejA24
dW4xBJNeYhec9xblUwPCPilXRt8Bx9L3JnLlRzUALWc+JItOoLOTO7TxIForOYeUPDx7qJd6D47n
AVDzHKX+JT7O3XxZWR9lupOiWVX0qOj/uw/PRngy9EgTx1au7rTIl48kltvO/FA7D1Sch5bSdjVD
pn4rkHagoc4jYaxTy/vv+ezkJ8XNs57d18RcHMa3mYSHi2Vxr2kC/OhSqyXlvZaqHVrJaXKkThJB
1lpP6ZvurYuUVuEkSJoeDl6+pne0zAv1cGT/fLNomE4U94kgft7rsFvrb6cwNROd0v3nkaiSDNFZ
oYRPALtdj3TMC40KXNk7m1mu6xGk4IrmPg4fayC+kDq1ZHSYpc+q9PNAfkGN4uj1QeaokM7tm9m+
b1l2LjNHdLAFMMSe8yUNzZ+ZY4vOm0Nk3nwFXZs8SvsSa+bbCo3GtWv/xat66eVTiqNTK1STse6k
TY3iUogY2EiAZwsxzua9SwL4bKGcHS07GvnsKD9a51pLOkJBeUzswyd4vN1ChDZfqLKIdi2Pt6hS
c7Fyi+o+HiWGQUoYMgsdFVgBxUPrMAMDbOrrRZPmejeWGe9V/FVSGVnZamQ4UbREdf0p1v/rStJv
u/FS4W3k2YMSJJU9hPodxL7u8ktYdHPSeX471ZvZ4KZSE2/nUzr2k4tK0q8Kr190jRdv605WPzli
oPH64eexeFV0TUY3JPTtQ/v6/nRqFupPm0LQdXlIOvb69NSSEM/s5y97cjB6rWhZKNP2eHf9TKb4
+gob/aolxcRiupdZ9NUWfWSwXTss1vNAELlTJdzXt5Ukl3B3HQ9Ba2/Ray7CXSaAtp1OioVqtp1t
SxOoU/2Fm5Xt3H4LtutE69Q6zeRkrcbrcjixjuVrE4Gs0Hv98iSj3PAE7pvIgfWrJzx3a9IXx5xO
Mig9TtdaurlTufmVHFbmXT9pw6Fh8onjNaw2Xi2YlnhnCOM/Dli+TTbW48+9k5nNHz5HEq3ftYwO
mHuKnx77tXvzPAnOHewiRBZ6+fAoau9cKbYfJO3TlfXrs8c4mFvQi1K6kWglCiUPN80A3dyHVutD
6TfXCgrPWne1P2H/hdDsqmLG0PxdlH3jbO9iHeFRcecVoa/Bsp/roF9FAt3Grm24cpkuU2w9SqIl
jaDLdKO6GVufyYaPr2SnhROM6AarNxtuvI3gNotPQ5szTk9Pmm8q0I9H+5ytx7qXmY8QACs9p6hE
vyg59agesprLEOhen3wWgMmDrN1BkLRnXxiCOJ/SY5wA5Ear6lMbaaahJFM3d2hgLy2Oyrm6C5S7
dpaDud4zy9k/NPG3VnbkqsULPW0sq/TYvZYGlmduFnlsEcxMnt4HQSvc8TtvAefLcmRSH7jyUKw/
/XaywSjGFgVFqvw9usmpncvat9h4MRazDRjBbFOXMWkZlmB1qByH6gtOV87cqxazt+I9COm45kM/
ebQF/AEYoZ3X2fsnp4VygAb8TvCdop4qYgkvPUcxJntdko8rbrni+lxbVeMeN2E7StYpsQ/socHe
rTn/SQSHM8m4T4rP+ameGjqY9RR/KWrCTsjr3KaXikboIGb+D5EkOTOXoXzZWgxC+UPb0Zr6VdXj
giOS4s7mfp/N1Icn11HMZgx0HrwBt4Td4/iifQmhf2FNTJwuvdtsN/YRk1NX6zXUPOfLy++7cwIg
CWbzItqRuE37LOY5Oo29OU4sqaF2nGib0FkqICjCEuW17zsmsaCr5sXwGkMDQZOPlnZ5vP12z4Ng
+JNaltrVHxkUKFO239SoSo3ru99GpeJ8SAgNIsr/eTZj2LngwG6hdylNqqcFAp2crWjd9XHCkRjX
vyhpmvpRmgdX6tjN/AOa4MyYWn0f+tsfDauAEAW6D3B/n0O2/oSuWO2iIcrnn/UX0NBV9JRMnAs3
rnOmPk3glS8nWnOr3bS/dXuUXtyqVKwWm2S+I/nqzkmV665asW6omh3ScWHkTmdd90/hg4CbiUIq
CHhcn0KohFvXuh6xuv6cNPbX6vbroY0uKOMj/wwqfN0GfzRAaLBnsAf7QBZUukn2y8OkeGueotQb
DU5HGFO6YTdefpOlG3d0GZV7ZImR3ZJC6RnyEpY/NCY4bPWVAmf9uasf9KLwl0c7dBTr5l+Npapa
KcIkk6p/GBRWPYsRZXdj2eFsYiOJ+807kTChRJMK01E6tSRIhn9lC841jrfBQy4U2l7rQYvVs5PC
Ov0X38l8eU9UpdJzMY488sHBDZy3+2ehl2V0jzishbFlqwGRRtEwvy+7oG9bJKrrrn8/fgPjtbn8
2Qb9NzJk6/m9aq+t5A83NlSaQbgGRmvbfZsqtnQXaadLBVcVJVEMpSovAOHgHrldKxxdbicUoJtv
p1OV06aIIYRBidZLgqZgKlQX47gODuPN9tFONqCswO2TuttxyX1/XXbwK8057lUnDRIvky1EfsFi
fzzmRYlVo8Ziu27Sw1L65uo+8bJ5qZ+/r98oj9L0BgARFMhbiBLhDHbIRc9vf7x/VxA/12V8LmRs
HLlfRHexG5Z2ez+LrYqFdvxLETpvmZCsZ6uBGpRlq1jIHm5CrJ1IlNLkpT/xL8yO9Lsjx0VY4pUM
lk2lY3UbNjorfhBanYLJrL5IeQgiVWZhxykIfNCZzc0WpTJUR6VmChZuKhD17/Wn1RzsEaBVLTDi
8V62IdoNAfi665b98jA7WBde02Xu2YFZpCaKp1l2uu7YXsPvi+LTizlnazNWA6Qn0fEQnVqOQrsr
vLFFqj4xYPjhX+ZxOH5tv+nq+bX0Tj2Fnb3pbIu+l/zeZWd98Lxm9zBGR4f/gNLY1mBvPgBbMBFf
4Rfdnj1mM2CZChwbs3AcTBAcHggPnjK29lVpbILwEFdx71pAPD8DyXtVTj1V38sgSQ5O7TiAn6Wn
ySn4/dRSCbqKR4K5YNLD3OfUWocquwHJPWmNw0Vj2EeZT+Xvtz4Hy29ob2rGAiRbY82iCPIzt+Fp
U1Evx5l5QSbheDOOLIM76+qyFnv57WuvPweXuXzQ8fzagC80NuP5qnwYC0jjnMVKbRTLaLsVr5Gy
c+dfBPafYqsbiRqAvkW2Yenzchjkuu6Lvxjv6rcxt6XCh20l2Ui62ceBuPmv0KFS50w+DR4Q37iR
h4KneX4/d5fy+DQG1WXrqEe61cOeTClkr8vVU36MtZ6Yh1bGCGbBKLPCoaclcUfQbHCSDE8hiaLI
tkTLlndoTXbVQld02aQYa64c4h3i7/jUo2Yp+GM4m55KECBDaAeeqCCDoHfXKoVDU5LK16nP4sKH
nXeMK2g6/xwj5p1kvDjvWMhiYbSOj8b/izqdFVdE+lXyEBamVfOoS+vaWaHgwhdg/+V7k+/MMNbj
VlA9fpmQ2QG9D8yrhnU3dyJy/GhJb1enz79vM32C7qXporRXRvTsNML7z8rVYwNxqOY3Lc+Uv77C
ec7JkoqKqY5ll8eiity5bCM/Ohsk9nLZ9mFsEKAEU9LchjZem9Ufhp0dndW1sbq3DGpR4OZxuGvk
y8vvAa9APLc6BLSbomoCDmoE9TOrKnObmNUo1vnTxS7AvEL9YVUhTiZcq139BVAyvg4NWuHDoQHq
GWvk1ibyHfYnLvEh2Fs82qHHL/yZ1XlmnNVh/3VJQZWb6rHswCym3m0eXaFgFeoau66WwxnS9R59
O2D0pNbg++LqhO3y+nN/B9/VH/9MFjoW/X6ABtqz76iFp/rRQ48jIO9DOSyjl5a4w+LHDuB+toMs
LBxQz+D3EKtvu0/Elc/Lpv76lUJmzf3dLXsByIUFUe/Sv7SJMYmZqH2cOzZUzr2/DCa6r18Khdip
bI+OyLGH6+YJjdmXlJ7Fmxza+dARMQYONE99N6CbI7AmbnybD5JTjUYttBolkC2kj3yrFQQN6O2t
9H2Eju10XL7PM4SDZFPEJ9QmGa0ojTi5FrnErw0fIRyIdQqE8Ow3bKVnKg4VXPy7/U4GJGeO2XBE
F561+CD5jj0Rwu0Ye3MKnT6/+GEQkQc4QEJw1bZuH1A7oFPOjiGI0xZ7mKkyRffNnv1c1zluNNwI
tYU5UrCNKAUcqtBGiheXHIXO7OobziDPzvXXj7X/0IJCddd8NCe95++1dK1r60JnfHAUhWFIdaX1
uAZkLvy//sXkPUp+Q+diY1Hwu+qRk5CyxdtUOFS9Yhgi3XuHz8ls0Uprw7vbzmmshE+YA5me4Uyq
VbddbVbyE7F1VRTpaPpUqJsA2g4L9es7V4fuvnEBLwrGORTzw8297lxsvjAVRynu/SDbt/NoMWMy
Zzyd2xX9d+wS+adVNACoofgIrUFp6+zqrNQEkfH9pRLx3Nw7Abqzq/sCG6ZTywPasUs4LShxZ0zM
gBXqK89jEi7urZH40MQmvx+/i5xnG6jra82w307a83TlyOMIh3bnv+x2szlp0VteXO9sgkTcNuEB
0iiTI84HmqDOJVo1b1/rURbqCKY46I9OreOh/nvItM/rznGQaF27ir0UwXSCApKwC07zMU9BUpSx
wdLn0kpPQ+M0TSzqkL9heKAAGIb+98GjdRtPRqeeD3Pjy9aa23xmKpp0A5bBj3MAs8mPslOn36mX
GV76y6/LP55YbaX2tflsJuB0gmJAwbW49Lu3ZG3bpAK9N0EOkeGGz33pr4abWbS1aYFcrgMFQHoK
0rBJ96/CQfigqoPnA61xOK01Y610w4j51DP+X3/m/m2/U3qyGIfQh0zhjFQ4zFzOfkV9K5tGlUZA
SxZVWFVyypQ2H+5HurlSVn0fxqdFPT1VhoTNU+mBz5TTEr0tp6m3dDtdiMC5gJ0w8NyIMVKNxAKQ
sQxFj+LnNLuE2WBGUibCwq69++dhpdYg5pL+0AVgBCwlgC6xrsGVe4SbtgL7KmPib1WuJji0TuJF
6XbX2GeDk2N6avbpbEo35p2dc84U6VA+zRSUCqP1oZp6VpLTeRgQOakdH+aVrpnyBloA/xsYmO6P
FN/hXU1G50F2CqexQzoRd/XJaGsRM4vr6zCug/1AZUQYMbx3zBLdCiHaPnzKEI3Jmkn/69Bg40Ol
rV+F+PIQfkT7Lx6zBbYTTQcBm/EAQN/+barGmd2CG5muZmaTWz0srXFAnTY9R5dSZj0pvzZtqNRD
yYWftf3WHIUj1HHvCAhwOvywsWWErBx61+/d33f6xIZFEsqn7cCZP3U/0wZmZ+muxrFDVz/0Hnqp
RvgtEG8HqpTel4H8pLz8zAydH80gUK4d+gwaEIHyna2dEJVjfG4GSAMELfkI8KTUiZaCDmfw+sGz
WS9I+uMjNe/eHXIRKsuLY76+hFKM3s0f5j8CJpJ2HAHhpXsNRrceAFv6lpGUzlWPlV7u3z0V5T6O
X9fOrpWoZduTNrxQX5d6LzSTZkVfRkOWptubbviEZtp/Z3rc1etp61FYrEwqYiMGTU0tXT1W0XAa
e2hhQID2Yuy5bXzHhvGakBdh5WG4GlvUeJpORtbC4g8dDBAnLzSIzQpRrahK1UsrQj1yt7FH4poI
NY5XAgToQTQjTIUcSgTeBrRnUEmJ/wWvY59RxJ1HIAnxlWWA6ezD9hUOLnETgHoPD/GZP951sJtl
uvvRemDXHEhBL8efb6dyqrszETm0cEU8RT688j+1qng6PIVmOmrILfPRhNyBQPhCS4t98E7uH9zX
90efyu8QfOpZN1/aDC74UxyLu3/IWtfvO1miBMCnhzH7mfy+fCSbk8ZzlEcr77MScv5Y8alolaq4
s0/dx7zxCu4HwUVDXCiTBDt0liF9ShxkOKEmI2ZFq+KT5xgi5SvKkTS8IkSOvDN1UVW4wXPwW/Ql
hry2BpX+FmTrup4q++dcpkQNZWQSE5wTKCLJkQhjoyZWbcnyI19aeegxQW0m49zkA88DOO7/z0PE
Qjh+7yqj3OXEP0LW4KLx3wVpaQ1LHOAr2ejYXL+v+snvzceSzq6z6CtYC7+Uotnv1+/kG3LbjsnL
5JhS6B0+QI/Vq07h1M/9e1TwFP7KIx5wdANh7KVOxlXpKASuuOBNSl+WCh/qFCNdDk2bDwWIy0+U
CFCtF4ZAiCLCbSs2M+vkY472WJ10rFJvd/IJQYd4spxJ1sOcl3D9WsPRkOhwCaL5WO/y+/ze/Z6/
MVb5/odTW109/3GVasZdTlUEqKpG9gaZYAvmpSTGqR+NJxYth/PzWJl76jWnXYc9K3hajKYJWftl
jAkGLfxCR6EJUNiAFuAlhG4jBxasZqe7ukpWCS/apX9HbVDhoQtDdUuT5mLqc1SZ0HyQz2Zw8Ux9
T6Bt7z7s5QEQfnxBgoxo+DYhcqkco1hjTQxUXA0L1XvxXrpExntNdIxzfT2d9E+tAOVJu26DMjVb
4fIbGprd159lwSxcslKlrBt4zRqz4ROteurteTfze31XxZY0KJMi8a6jQuGsbg1vo9ANk5oyAmXH
8bTupKf5qZ+yuY+ZXbfXo9BI1o4Z4+d9I9dJDPxA67GuLGW8kaZqROK5t9VQJ38YJsMZuDPEehgU
WMV/vQSUtoUz5RB1AI6drrfZ9l72NxeTibW0S1OmeOMG1zpVLkMPAS7MYQYOW1dguqdD+RlSxNOj
8yESzrzp+Q7Hclw3PJvwrEoa/0Z2KH04bpoi3Dthq+JcikML0ZMivK//ti9HOTNoL2of094lnLdD
J1dyijoij3jdsYNeRzLK55eG17rn6g5Yjxbw1M/lYQZHRqUfJ0q5utdK3GsTpHvhKrNCl+IB71ym
r85QHQSkVb2t711/1pYd0E2gP06smfrI8MvuHELUtcHCaGA6c+yZxiJfynLvEqBCmytYV27h30fT
xAT4GECsJ/3jMv1BpqfxqgfsmOYkYQ3WA5/R9QZr3GY4T97wVa45Kpw/xIqnDJeBt00mfBwvcZqF
qfFhHYXL7aMlIAxQOr3PH9Dsh8N3u1Z/n9lnuLVW2TboRUFgazZ4QqAk3gXG59/CuHr6mBeZavPI
3tRXD9569sEvF+Ey5k9+jkXB+BKOiK7JFfAzhyA0PvWevDUhEIexY1lXHHw8L2MoBCB45Ay49FKz
/PRszqRlZUfoPPerrtmKlY0dd+rlRynT9sGmp7Mc50cKAof5vQPHub7zWpPRG0a+5kiqA91jKBVN
zW1UNYP5s5LyeipBIwKAAnIr3ouLbnjiwpNhRhYmNK/6pKMC9buVSKo+RUbyO+B7sf7LsyhfV1H4
xxqAOR55H4Hy/imWO8YS6rBVXX33N0pfdW/vC+Ope2nb3rcLndd3tnWu7zNvlytEqJrvrR6NfO8v
Oc04PteJdSatlcm9YsUpeZziNsBV7j3P6sl81bj/5e2WVvXsKNlE5B9eB7l/p3kYeQ0AXo6bPQnR
vTpZli9qs1UZeKhszU8TMDGPosdH+vos1KElMRGH8qaXNaSHNat7XP21Yx9/8ShX8BHOfHcIiuqm
EpSzfaq50Lps5ru+HEZ3PaM1labDMT2dxyJ1k8dfD1APNb91ZFPxbenpY+gvTFHYXvvnJhRYoLMA
hYWrnh+BolQVexywYYA5UepSpQNjbr+F92sYNyehM+sOpCk61dUgzvrLowRaM0AY7EKLcafYujbC
glheG4vetmMFXefNy8wvAqJ4ABbPd2CdHWDbcZw+MiZKLtLuYW4eBqr7e3nOGRqNxrMEHZnZ7cyp
Wi6bnzmMHzNXw5cnyZJ2H1ZgZbsqB3xEI1cLN37XwuWSoDI9ZmbGVRqCRkXacVpw5Q5Yyzg/DTAa
Jp5axyUKRYV2afmplFJHa5AUj7d+YsgXGlNwlsVtBdG9xnxh8WeJhNFrH20D6eMPCqgBazxdPMhb
X1Q0aEoPswymkgjLX2ruG9KdpSmg5F1VzoErG0zImFbxTnKU7n+MeFKszc5h0BP7DdByMGMLFDsO
MM/lv1CuWtqep1ewx1Kv/jupJ0DXgjyDGwqkAc/Yn9El8CoWMIo8klOdHVLBPIPfxrN0OMFUKVCb
+UX/5SHYVtY8k1A0TGXUAM30ZxJcly4106sm40VzgbzGd4wNGJhRajqePIU3IAWI7TCMvd9Hz0YM
i50h3DlUvqh1VW45/ThOyXR+bqyRU0lAcSGQ6uHF/cdhqA0LJ6iSXBmpZgxTd7umakUZ5mRYlved
+4Eiozj/ZrD93821Um2Nl/9atZvIrULpfyzd13JiyRIF0C8iAm9e4WCEN0IIvRCNkPDe8/V3lebG
dPR0t+CYMllp9t4Jrt163VoywNLx9lSsxCOKBznrtfL7kO/I5QoNRtYBNbecyQVE5/IlbF2SWh4A
/Pf0k1Ra9HVp2ujcVFlq5z9XYNWvQd7BHE54MrFj4PPOeXDrrbvPSUtxJjSGUNlw8GPey/dQzeLW
AXzWd7VHj81bCHXmVMRUUxVPW1lJsVM/FKI+C7loOSN+EpqwgG0Rllg2DyQ7v/afON0vIqRwRdCZ
kt6rXnYU3ANZtDqs86E1r8Qbu2Gua9QdvSHBLXivqDtJXXBfRwz736nGGZLAsw7zUvNq32NQQlV8
yy/2omhaJDencxadz/Vb4deDjE/PWuwDR16D6UugeNxRcBAyYtWH7K7cVaylDhMKN/jwawiDgCxI
BSKBUGfhyC0+R/dQSk0K/lSLHiKjv+r9V34oRbiA7eWWAPhfFd/lqaQMnpHoggOU66bb+fbvb0hL
IqnWxI4yAMH1eg0yMDDa2P6ByhbvZra5hLzsxKuCJhDkbchYUbnoc+m3mS/Y9aUTX9FR3KGSjvvp
1ywj+Zsqnh0uBZ1Kixkk32cExQlKLEtW331pd9cKKzckHQXazIlSD4cjlF/POal9aqkt3QwctAGp
k69g1I/k6FdS/jXrZtWYqDIvIZiEz22oi8D3L0oOJvVCD8IxjiVucCnRfJa3NTJDnGLgHWaB4QAW
TXULQHNz76ljWofCm4kOK+bW01dMsTBUO1KbWtqgM43iTXJlb6v+nGK3TGsr5F8O7dc/utBNwoGC
VymxGg1Kq7RQRwQAJts4WQsdLC/qATMSm1J8gltg0Eamcwd2U32Svzm1ZB+W41iU2lTOZdAztc9b
tcDXUqFowAB34h/IG7UAEJokqsg1rWwv1bnRKRjq6plaqVE+IiytsnRdyDoiuWgp+wwMji0qwu+R
xEo9r4Q1up9KR8U65PxrOcfLIJcnk9Pfj2KNszi0QFCodFeJxb6bRFqYIPD5iPWVesuN+ZWvW3mG
Rhiy/7dbeTNMYa3Pa49V9TmCD19DjAz9qDDOjTGtQS3UpTQF0TparemsEaXmjEUZmQXqKVquYV0H
7MGiF7YWxy+2akgXJssLy9+QOB7knIXI8f4Fz/YRClkNYkAa9/651L7JLzwCryGyvznW06+It+ke
VzK6fFl+ccyz+TH4x70U21fCwvbBuKDDue8UlvFhn+6lCaZJvrwcLBRIJYGAOrp5uhnl/7KuMN9A
CR7sy0Nv1o34TTfv8i4JGLLgga1a+5CPV3dYDQ9DRrazaD1YM2gbTkYvqQu1YhkHtiO66WpsAzA/
gAgbpqFzY8XNkFnxtgFjkm+H4tH60pi0/ZBjDvvTCMSAvUrIrcpfKeVCWfsksbnsGHT1jlwaWsdE
TdLVcyAlROGu5U2LZ71ohbym0F2S9gLfPpAxuPzI9nQMSSHSMmliXeXbZ9YUiXxdWnxJ4m3oojfN
auZe+r1PDyhmFf77WsAyEt3+7HrzgemfOztaRguT5cuMuLJYZfNjAahuqj024lMVtU56+7lqFbob
oCOlmY6cLJCobxuORRh/+aIwEUQcwhVhiwrRZng/l/Lrd1FWQI5Z0T3gNEPtHJLWvessEQqYNdme
waQdkK7nSyOLJjgRAAgXHGYhjZacCm752EIP3v7oLynqL/+9it8BvUa7r+RI1CbfqVx0ENoN5CfC
/PCQFqGwtK/s+SamGPdCxYUjJEIQAT1+VFiaDNYyOnd0AFAH8eMk9WO9QL+eIW0ReGJm1iL1Iham
361m6+AyZAWFGCH/OUSmEmRNIJSnoQrD/IViZ6FL0nQqgboNmw/IvYp78eRYI9PZEYfguSJv/aWQ
ZJEWP0xrmjiGbnyJyvVY3Qz3nv0SXICj0ZAnVUpZlV5WhiyqaDtTEiEKH5/YVcLXVfj8K1abew3a
NYPFT1JjKM+V4zLWxZVQZmrulzZDHqPGIPj9+3q+zTxYe5yRWNfnPR+XwwDKuscT5d1Qme660UuJ
b1vRms1qxULC4V9R5g1wtjx1VBoZuG04zPNa8txwn+Q+8rq8m/B53FCNI70bLFBbCcNSADS0JOF1
INHsYNCqSZTaN/O7N6vXBC4HNZuk68e5eS3sPfHoIfK1QNfx43AFuKf7lLkJa9W3mJpgMf5m7HCv
/YXsjMfuXgPecOaLLHYZ4vrFw1NeRZpnQEP4kqwwS2ZU9Gx18vzJOF8jUcB227Mndl86dzk+/qto
rQeGYcUrx5E5yBQAZf+lpH3DE5W2A32bDj+PQ9PVbj+c6MKiJldgjWWnwgfy/aEtlqjvbthAaUNU
oNRzK+U7KDuV1FzB8RpNahAIyjvgWzsRJVbSHtMrraJz+xfrEfyRefp6lNLw88gNwA4C11hXjcDp
3uYTq4dMenppR/O+/iJOIg7CsrJqrWBVo0106eZ72d6L5PSt+yzfy5nO7VwWt2V7hRrZtZbltXzZ
nULEAZBTaPoqlhFahrL4HfgdUyTXOUNxl08h+RQCXuCms/IDoMCP9MkyW1WQFrWLz3syecDVlbz4
FJl9M9tKXELkLJqFLmkACBfQwmCsbefYjL9RXnS1yWyfZIivcoV/TlwpKVtfqHPKHlU5ye0gzvdE
z9JwYoHd9PH3r4K46QnCrJ2LAop80T2XFU3sjWz90l3tKos9yrZmqpVCreAY2kEh6klY5C1fQlMa
/h9Ag5ApPYW/0o8DPpBGUm/VVLhWoA0FbnELrsVg6bxOfZ5cHL+qPW/QR2qxAMETUcUIGPKVRruF
WqKDw9o7oaSolsNlx0L3v3xJL7WOcpSqKMOYbrgxsyE4vfXRLwJm64pn8Op952DzlBwaaSSDdTPT
Wuu3SQNbZK++VYnF61sOJZ1eJ2Ubfi1Wz308gNTM17azZciHN+iDwV6JVsWTsn0o/4bvAnTFWogt
NWHJprZqC5yM66SxKgNjfSlOJFr3ASZD9qUvJGcHHKixrV37udqGXvtVGWGCaAP2+SCWCoA20E6P
nz++3koBhk6Y93cOOQMwV07Ck/oMLfEHVO6uvthUjfddIDrcVdP9TfXQWlVjTYdXvnSuX8tQg7yn
wzBf9rfS+WPdXzaU0T5CHVVDUJGL2gqcWX4Ub7y6eVurf57eR/fGpL+ofpyiuJU1PxejZ+lZzVER
kpW8+mfW+C0s20fl/KFflbaIxWP7WZ438r8ZcGE6VjBurcts17kYZKfi4IV490XpQ8dKRML2ldAo
5NxYs+nNd/JnU1nYbm63iQxvTsbsJ3hfLpihtXEt54eBsIE2RLxj3873eM+dXCdPqkvBROKX9ctG
8a8FKaxrefKT6+yB1D4v3wkqSAtlkUwqWk+V4MLihwgkc1bWOKR5/nXxPn5BKRM8CAT/ljrZXMAu
JdXSGzVa95MfSwU8tbFSbMAJNGanaFs79+f9B+m4UJlTOy0MCh2twaNsuUAEOAwSjF18pasjkbLK
vBMKvYOA5JBEDUTPNBNozV/LD+JIvp9icR8Y6UWnA4dbmqqL+BjQsLLDrT1PJVL/xszoXsEnne+u
Za8UKvmfayug+ZNvtAW6yUvl9p7+lSySfyp7p5DenfSXzv1w6xUL82xfomB3uC68Y9iKKDwsEpnH
CVGm/e1124/x7lM3zGZaCSNSwyj4WOr9YncG370Hr+acODiFU8VgtULSXEewTe+BEWIxggQM56NC
h8VwfkqlcsdPMzXoKmGYf1rwmoDVT8B/wWeHvthECPbtOKlEvLHvbbugEQKdwg7kOqIGgeP+nJPN
Gi+661qONIZeqBpnarlF3CKKDSY9OibW6ZNEsxLDEsL+ffkqP4EPl6V5f9tevKcQykQ6AEN6/f5u
LhSqgrq/P7yi3bt7ZCylhtm4w5pCJVze4v+u2UoKLtD9wWpn5/7ibplnf91oty0dX6ikZcOxmxWC
zmLx2l/mKrtuzjfEwd/XVq6mQXm1UFNQ1yzgMotZLTpjg8wKgrU+CMI0eUp3GG2l2PeNUkYjv69S
REfeap9bF5F9/aFVwauS6hzL87Z+7I+mDpi9+FDfu1M1iLD0njp436vrTHHfdhwEySiKl9ECS+gh
w5jpJH9jg3TPxqk9Fo1JfdGN58VP+9+8ZM2sgBXWm3SXP/RN7jiL7aQihR4L1Dd0VKxfYUi4JpUs
bzSoYpx/XtnqZjDvCRZIIe06xy95pk5slAbRa1qam26KFusp2jlx+rvuAz7n3ajrMw78Wqj64Qpe
4cM/Ja7VC0xHxgmk36oF756yQzpvcQJp212LsemtS/Gykx6eIIyS0WocQ9Ekhd09skoDEjIo0tq+
cWE4W8TPUTZL53YcJ62b/ljFK8l/C/FZRCzdjEt4vErH/jT7cf+3lagtGf1XhezMGuJfAyy1wSVt
60pYEu+L2QHa+Ddpmt5P3S3yjMLmiCCKLEpn/vPoq0R/w/eGbi5dEGHt3dtyVKQrZaU2H13uqpw9
l1It+g5ZG9FwuI6/z48KrVPHy/P7/JlobxrpVHS1gTiP0/nQVAwXyfJqkOMI3kuX0bL3dDbAaEsH
Dj1B/p/pyn7cuqvv19u2rs9HZV6urOsPWc7qplLAOexs77XFoLCs3DXS1HSvtzsyEpyP97l6Gkdh
nLpZ5bfu8asgGF1V7pAkLo+m/HMZ5CRDMYIoVeabdH0a11Zquohetf3X/csYW2X157r6qM19g7cL
srFn1D1hxq15Yf/9oeN50j+3bnpbj/9bwDjHdcRqHmb7eXEzPgf7YZ1ms42VNmfR/gWRWz62GdLc
976dJKfQ3PcT6HrvDpR2ppGYpkYeLyddsbRS3WkTMW5fxx75kfTHtben6zPX5v49qYpS3Raa8Z+J
2Ga4zJUoTT0upfvXbbCtL+hZ0siXsRb4qo9Wn5BVwEwEd0Ds19WNatH87YGENBEhl/bDTWikIuSR
S9bEDgYxWgyQFLvW0nv+WKN0GJT6nArcsz/RvqZQa5TtFjAkHvX8QGX1RGC9h8JVysEXKsv3C316
a3C837kWhBe03HesJaZDZP23RupAmJOelJR2W7RCBD8PBYhW0+OZzNAx056Xl60naZpT8fhGWLap
TTe25aYE5vz4XV7K8udQY4jD6VpKryFreUwKhkVbzfR+nSerkzuR+9JdLbOv/2mNFCToSqqy6Sz1
kB69JM2kOUexSWP+dR1eW3uxy/tj0bx/xYckdKwn9XQ17O6OGfp5CIYAfSlR7GqrD4nb5ftDWfZP
ii3/rl4lMhGRCVm776na7e3WXL1nq/N+MOKLkvZ47eSb5iuD3Nc5mjcpvZY4stG1vv/dxpnNTDc3
S2jAqwBQTPdiWUiu2tIf2ys5lm5KMwAacI6y7BSTer8SWItFxBPXhLZqIRA6/AAEPEfiudP8TYwa
UiaCCuhUCZdFXfC9GRYigZbsjjQxiLmwbSknOJqLAISEOcXVfKq6MWmaX3Aw4S2En8HDIkH+PWll
0uU1TXDqzR+JRHRTxfaF/R+8KPjf7vYHt+8rIW4+88NLofjsZVvzfw/H+XxbPM3SH6c3rgNRDqLR
oJTMBwsX3b6fvWTvotj+/iB6UGguhjIarXmfSTp/rLr79qWbHOb2b+kHNa7iilJCopj9KYwe+eL9
5zlkF0+di1TiANlc5Ih7O3qNHJyFt8M4OcwErjTttT2BJt3AHSPCL15a+FYeV7lLxKg+bziE+kz2
nTZ0zTmVpOMcTvQKVRycu69tb3UMDjU5pcu6tTpW88BY3dvujQre4VaxXbhItf2+lDUUNx4P+Vu+
YUnXWbf0BBsFj+G9detOtJfoPqL0x71/fXiB1CEqjLY9LOv6RC4ejlpSfLgobWu7RdU5fXt3yJ7e
10vXepvQB1iUdgoS53L8Wc4UqMdqlRKtpcQzldX754OCbZ6ob+RHPrZVk7QFSHKDnRDBv1RzVwFF
Z/mR65zw97VqKt5/r89ijr+34g+ciqtFlFyUCpKXej+52iJytQv3T3inocQiOpMxzhQX+mlto8u1
lCTXtmqe563/QpU1x01EeBvGfWZTAfLfXEvpZ2n/m16OEp30pmqFb5GaNST8Tffm9Fnwi5Zlviwv
OB5KGBbmQg0sP0Xmtw8HkwbSfuZDy/ZXBS8fBSH3u5+ltCKKQMefb6f+fFnOpcg0/yHI5PbXTdpL
mwYiiPfRIObzVE6+P8Cvcu+pS/eZaGSxObFl33ktUV5hZEgxkRbRHYq/uAcKuOPtbjH607EKvuu5
GXophzAn0P2Uj+AXV7870fb2fdEnAgBftOkv3xknotNr/N1NJVQj2kj+2c7pA2xqOzvCgCFJLN+J
bAMG7T5ATzi//5VXZP9sNfg5zzCVFjgNY9J3kz48mlsrZiwhyTdDuYDdl5qENsnPHU2gQC8JvAiV
+D+lo8MXt1q+AKqkI/2YGvNMjWA+1Hs2w6VMD5rbv8NnskWqcCvcPyS6nIDjx0Rr0wH38UIERDuh
6jxZX39owlf8giluZgrVxxsj2D7biumP9L/Jx7Fu4GLFu/zKDxZ9IEdQzfhZdRYlwgzlXHM+3cjf
FG/jQjNBSmCuJnCjZNleDGVbTGuyces9m/N4u1BfldE4a5RA2kt08U0NCUp9rX9Szgk9Mtbd17+g
x6TGhWp3p9cLaFGPfyWOtQ0Wiax3Eq9YqrSUYyYtbx2tM6UTGakzM1NbUX76XrJuX9tE9WrPdPB5
3jMChAzgAjPHFaylW/Fe2vd4lF/pXu6EUIKkIi8sfTHcTeqNdM/1z/UQSnnr8r59e1t09yG9fvk+
fae/Cui3V8LMeneUFijivR37OMwKVXJl6W2LehZrgJpC8JVsQTeaP8sFsjOyRN/LUbJdwDuWYKnT
h6w+o3QT8gEUFdjgIvur+RVtBcDaWWwWgCe5skw/WVGR4WpRfpyi1qRnQ8XC8VEJnTh+jYnI8s6L
znRen/nqvJ3s+fFF8f16j/Yf4rmXo/PzXuZFs8fZ3/zv8cz1JGR5Wi5aUlvJt/1n4YsEgkNVMUvR
JK7+tOovZ1pAzXW0a+q/dQA8SndIxra2n5ec72ioExX6uwZV8Dkz1eIc3se2XtDL7af68QMTCqBd
IyJGH85P0YfoTWcHu1/9X3pBRWDdXCuvJHRUUjsNugPLd6jQZOfVC1Jz9H2//5O7zr7LdHg29dld
/9QvhAZd63ctKRZ/HUeAZD82iRoQEGPanF/gvUhQGTB0JQ1Ldo3954oKYaBV6SXUk0VQiyc1lNYw
FwxXYgXsWdHk3JBnP77UlcU6obyAZDtP12L55rHDdYFP9nugYUBf3I2N9A/BF10lHzX8WRS2OwDl
kuqO59QPjAcEc6iGqV6sdsxCvchq7BpE+PNX/KOTHXTk+0ev1eBBwSv3lhtufo1ORrWGBMVOjF7d
Cfz23W0z1AdftaDF3w+cR70Xw1AhiF3W9ZU8058Kfk652SbEpqzmWgTKqSJvNF4j3wOjuH4MyNYp
M+8UohcRaPZnUh4Kx7GY/Tx9XH4LLTMQ691+KX6b1IygbvZU2mgvZZJXpWXr0NChjxzftpp8y2zK
+6buExdxF3zXK9hDqAA4NY+Cwwab5UDYlfWJ+EP3Jq3BZF1fqHPAmMhFlw/BYmE4X37kVVVBcnYo
63VAUz2WFRmUDCab1nMKRAg7P7gDfzzfk3Cc+kYKbdIlKHL9qB8t+AoU94DMLcAx3puxbfQon9SZ
8YcRbjSvuQXg4xrWrlA83or6MSQ1rdCYSffcQPz/h+DWP3gw2TEpuBcQwbmL2dPgdgHQ4RP/YTI8
pudT0DrtVSiPADJ2surpe4Jsn+RFjt+m0g5KLlenM3yCVdoWs3qAYEaI0PUJjZSpH5onQYUIj0eg
YQy73t330IJ93RlIMquRMFfijFCPW48cldlhYnAtxXuvTgI0DZ6mgCo/fIzvPTbQVt/+xkGSbPMO
SDxTuEg0MstGsn0gZPkJc3rjwBAJo6KCeMtFGMXO1deVECOnQQPForP/yWWel++nyu3TwaGi+JTN
wNrDb7w3nuqvn3GI3UyFRWH8NkfgwMbL4mJg740zZQxBw6RMfm/S4q6cgoXkavh7uAIxpcznXeaq
QOXg2XbHx/ddtJ7VIiCjLzExMGDZaMEd0QFQfwugCFCpdPlyquWHhc78n88cd7qioYRVeBTbx1c8
XdkfvhfcTDgD2VL56gLYb+kBPEHhijI7Pmw2Xclciw1/45ncrc9U6UzSX4wDa7jlhcjBVmTZ0tlo
87n+fSU4TCW/Vi4Fx5yNUrv3DAUG6vKfS8fE1/MgvZRsOYlkiV3wuC1neb6Xefk8IeNXvm4pycUL
o2xPKpfrPP84Zj7dcneqrX8f60ry68zMEfH/LMDDHCMt02KXktm72p7P4lGssX2Ln5qLRLRfvvk9
xnmbR+dkh4nPoRA9aCcXbzyQRSU1u2GmrkqJmVzo+yEGwVe8URGXHsm2N+loTaAe7XB0hZsnbluI
Hjxu+rRa3I5XdDR2mogUb99yk6m1qHqwkzjTZqFzmNQz+/f9r8cObzgpr9Ll/RbGuHz4nhTKR/SW
efQ4RgltAZS1NC5wHKfKG4/sQNT0gDNRTn9dHiGTnhjcVQQLxS3Y5pcPHsuHT85nfnj7Xn6kvybx
9/izdvvOLb9yx8iNDp9L7rghyZVSCQjseuxYI0cSqxgdS3YNJsMPshSfxd2levjmB3AIzM2OTMGX
fbGWVBxfUsHVTKSixxjMRIrgWnmMl6NNzFKvPca3Y20rQEIv9uRNj7YevQZ+uMy9Z2YgD4dt/7Iz
roZ69+kd7zk9S6NCPLrsyL3T1y0eT/1sQRWzEq7Xue0qEzfxk2vlGi9tcxzL0hYfWUIGdwdEuq3n
HRUg3ae/bqlufF+eKx6Uk/10nIvwdiDyD65xLpqT8Pu+DA9t2uYH3dP84S2LZ9aUvewWcG3nxcZm
ZaWBrcO8qSOW9yDWags8nFEOtDxXyS8Dhu41YDv2mfpBgVFxUa6G6tChqCvtdlGRfN16Wocydv6X
f5787IRbwBsvl+E/AuR6hROFY/Vr8svkn5KETS35cClf8Ixec0W9NPvOyCT7t7G/XKVZ9+X/1hd2
jhhztyu5jWV3hqwwCKmiJ/V9Ps2CSpQEgbwE04mX0LamfQ7CBGSUnJOEWCY80Jqwz9kQ7A9lSzl7
bPx9DsBh8i9wT4xZ7lpOzEwVxIMHTM12W113vvzxMr6Nl1OWNCWqrsXBWkF39A4AdqFfL+F+fXNp
LuR6uoGgkt9aVDzDMz706snt23xfv2gCWPRQx0kJiOIynmXu9cTYVkulGMh39f84W23kyq9B8us1
gMryb54u2SosQ6hj+tx1kuwkdhXvvvlES22meSDTY7qabM2nuwsgmp0rle80daQsWqlurBFe0Fff
TPl+elpVc83Jv8TsYjovcuWkQ4lTUwHRLVaUX15rQntt5duT5NvibzXkZpnZ7MmeeAupO9XVMPn8
dFc4SsGOQXlQpR5uzkMOiZryMlWLUpnSklTB3S/bUI4YeaF0ncLqprp88oNqwdSQWeXey8jElBxQ
ZEdAnl43p+d52S9De11UTHngbWx6Ko9Ruu8g6yYu5FnXz773NzSxlAbDOh+gVLytCGzz5mNF03yj
q9rPzByqdoIiSVxCFKyE9FxhpgKtum3MAZJO6eiu2C35D96yqyUcxHtYmt0NSTwSjSS6nhdALtdd
T+AXcZGdbPytP5NIgh8KhtL8ttizhwyzWfT3xdBLu0V4VEr9M+OWi1XDqlVylTD0SsmBn4Rno4j9
VxZXgfclPkyBtwsyFW4RLxuk80joAZfBlZCZIQmBEKHwrS4Um+2nbu2ZaYCtGossiHI5Nl7V5/Q6
Et3UbAvwMN2xS/u6tWe1Hf1c7kY93dT7lRiftT8mgQoMGxwNgCCsWl7YppUZbyeRX9ppG00I66nn
T8z2hcimCLxal+k7JZZQoWZ+BMKVguAx2YaQXnistk/gK4Xx9y8eWK6vu6LK+KwGfB+8Aq//WKVf
Wb+NmQKDUpjBMXh36BZQa3V+XeuHwlwIhPipgRliZYVpstjIT0qyqaZswVH0dx56o/7RWN7ejav5
8vX5K0qtyikhhLrbQ1zXS2sGI9L0HoaMhWgthiiIF10VmL5s/ZHu3nOhbtoGinwY65Avu4qjpcxA
AHCHMMbkdWp+M5gPfdvhFbo7CYj5ACYI/iAHC5R4e4g5c87S6FxbixWuleOxektUzFWSvZzXPeJh
DzYTcQG9gMvtAdlh6isi8Zv9AXjwijLKFQoMqYE0nK0k1SHvJ+WGpmdV/OF58qAT5F9YJN0WKGe8
pnMQhEcdeIigvflGXtyF698T5RPRxlWUm6W6oUiebXuI575+upX9mCyQkNFFFj+X1GAzDJ6zBbKX
8i17JGCuy+nLAFgauVzTU1udSdY4wLn+uoe/bgjjXiL//1UUrX6OU9seeMOTnjeta7aesj3ndR8K
10UGmSsRxfrAHNjml1U7nvw314bCbrhR0pT4Psx/UnOC3oIUSgoHKIf5IHP6iq/0Rbl07sl/t1gt
du/lKHns/+Xkm+Ms/UXaC+xqf+su91p31k/zmkXsuZOxxuVeg6QozOsPbyWLSVXlkJV6FEblSF0V
bq3b6mOyGG9Tw01mlLu1tleZd4KZH+tr9zgKcJllRzfQw61l2aSP1fixus20dkrO+YqxZz+250Yk
LYVK2mYWb+PELB0v2zhO08el9fHqPPvhOJoye2w9milrvYSJLKW6yzy6PYjCbMmZmPysf891Phum
S6EG1z4DuYSndH4A2LTXU2Rf/391XbvwbgatrfU014TgqqW6VuZJ9ZOI5O7t5QBm/By3zJw0ruV8
Kyc1bBnEmocEkKYaZV/RNYRP56RMCPf0D+pXmMH5pPu7RCX2zjLYwVYCMGhfbsYuFK+cjyO7258v
6ci6syXcIzf2D3N4hFDpCYuEPbWYXd2YgRZxzfvp/upWZjpd8NyIybOFZLP1DUrI1tm6do1n9dw2
fYBGkpgi7GmNc1JvH3GiEjJIpAgc9KYS3UxgrT6hgw16O/P7SAdwkmsCwWUDEMnwgJ/Db7pl/D5L
921EGW2/74+BBuOrzOrRZGpYGl1fkVULL5SI1azgV5rB17aXuckEt7ieWjUSe7MlUiNkofQytBF9
vKCNEEuaKEu154KaZEAlTYA8FLHn36cvnB7ck0IFkCBh4rNkLgtLOlomoQKz0QtwkXjjmgD/Y94T
3eU0M8vNvGW+H3v3QjpjNPLTVOBcICxGsMdyf7g48D5iyUWN4JaydrZvkoN9Ggf35C0XeN2xd/tu
1xIdphsvpN76U7qh+p/H5NjMdJ0A5u08Mqqp7l2Th2mW3CHvloc5aSfGrmKOWIh0tg6UdQgcWU8U
oAO4w5QSxJzY9QH95aAK4OJErokPqJNXKyCtwHRgTxBesHiRCxQgEGtlBsuL3uYrO0r8sDL7Kjpk
0CcI0jqJjwBhJv6VFQAqOP6LJyPSuOSDEO0ufXo1d+nsaNVGS8caFbxKB4naFekDYJxstqDo/ZSs
qyuS5fudz2Do6EGmbRt4qxUYw6JbQOrOI0IlWk+8l1UtF3HZnbCVHKxmUMqctKQDAWvp/OU40P5f
TrZjN5XkVOf4C4jRTre4fvkK7nJHYi8Q3+EjCgFG61hA95V0mo/P3QfdiNPPrXpXKgmQnTxPxIEN
mt0N8pQcpLrwZP9H5M94KjD4ICC2P5Z0I1AXfoFAKQ0tSi+IA0mq+hEfGTfdzcYcJ5E8cty1nF3D
OWU6IBkwIvfqyide3zKIQszcW74FPCCBG20aCkwBwk1qESoCjaaX918ax+7m2G2vmgLUdOvxXYAg
0Jll093WMjU3kxGVmIxytUldLnA1g1buHoFFtkoQXgEND5imfi+jVmLsgbOA0zyazBicxlumA1jc
2xjw4A1AT3G3E2+r5l2adF27AlH1Cm/Gxi7Nt5LCbAn57u0tn1eTPvfvVRiE7G+6VPhewXmRzALe
hrRBvoDXx9gFuZFweN4VtN/uUBDw2eNgbByjTEuwPMqbBO7VxYfXfd0G82/AgodWnK5dk8FUWOue
68kvgcV8xGk815cjAcdjTMPQWkj3t1DtsfeQRU91uSw7xoCj4CjcBst32TcVNt+X07TouXic8i63
QNmxd4fdYyzNPcrJJIe9Pin/ygml23ym45Rp9nw+I/2TpToAGhkwsiGnv4+ufw9s66CgwR8GWDNh
k3BMsNhbEjJ/4hEFY7po7Z9Rsp16Dz9xIASDTIpqOZ1HB/HjvmFZw+cT5MmWP4QrqXeIMXNIDYFK
JUgeo881gHYD3cXGOiRAtHPdRQ9Fim6kbBrpWi7tW1i58JiVRWu56WW6HIhtYz1y8DHO/x0w51yP
E1uIUuNgyp33vMpp1iHDcPPhkd5fkcPU4wydD2w16yFvWohgw0fh9csMLSGIvfYxzLdxdJRlrxXL
hks4Jzorm51Q/8v3mat1prXSxRn1uAi8ao+SNBYZcth4Dk8QPCC9/qaVvRGJUIjoi0NUSMYOgv1p
wFwb1vPI/w+rD3LfXY/HgOUDrzzHS3yDPDoGWKkhdeTBzvqix2JO3SVtKjTGsiPhAX1hLFwZJpyv
h7IPmFaOwUQdY1KOhUM6HG48YmdSfrwfka3985b8fk13eFce3xp1cHga66HAyHS5bPw5ppcf5/Hl
9sDot85Tevv6KLryHDAiDF8wxAYyBuDzl3/GXQtOnOv+0eRzAR3NQ5WRBlfXgCDR8LKu2z1PF618
3yMbeqedYXeXuSZUZA+kmcP1MRPrk/KVcIdRdqZ5wEKishry8bqL+7uN5OvXqRPEOZ+61XgO/0Us
z9HpT8phPliHuIKzM4l4C0786xTMN+Y8D6jsgTt6HWBesxsKWxAX0IX4h7CEjpNzw0blFEwu7efU
Z8+qs0aczK3J4O+bKD5En8r+Qge29p/DYg3JETruD4onkUkM+VbZAB4pESCI4FWQPGEdtvqV4eSF
1ekZFLEja0DWauh/jn6VNXMx5h4YNdwE2H3MgOn5KeYyxIUZd4yAboB359jyAAVNTlE0/Pm1Ijhb
fHIOz6Xr7s1NjdQuKHHuiSEAzSC8YsjeWgXG8xX1cm/WQqJrF/03vaSFKdcxCeHMDQvMvUkX3xU6
KpatA0297jwy5oplLa440LCOX8KzxJuEQUCYGUY8Zp5jbrao7obZdkF5IyT1HO5LROdYc9u4jZ31
FkWXnx5WsdsnJNf/iky1Z6i/pQJtkXaIjwuHIXzBF9ohnJEbXkWroW9h9a7SGCL/hVY4ESF4kG+r
glojPAzugCLwKl3RXSzXDP7CfzFsF+yPJKaMRWZZDemRezCnNotqWKEbJldXolVV5B4so/HfKqFz
taSou6KiHr5J18LsYVlkgsAM1kC+bHFYJZLuOWSd3XDRys2CEJQxQ6GJ1a6NMLXc2N2/62gFha3s
niwHwVLfHj5uOhWGqDA8IeLSsmJj+lS4q4h0X+LxQWFXFj+rH0XvpnT0sr17y9fT2j8NdZs5VuIe
Q5AfpUrg/3DdQOABan4A32a97jyOPzsYhFSWA/Tx6XbK4lh8GlUJ2WZpS3hOyRTcUaTNxltaRAX1
+YiNY+PdD0Ns6JcB1wtDj53AjA0WQrXqXJs+iYHYe4A3MtnrgGDs34N9tpYUQvCqQOzaYAuYH255
auGJzwdW1nkUIn6cliajUxjz2hxAxn0Qek3cBSAL8VEA7JtaIynYY84xTgpjs/RafYSwMjxqOKQg
aEfQDb57K584QukagHsIgLemrbCqCo/8a+It3VeqsMGZB7TUgWsajCBBvgsHtMyK9iKOAGesXxsm
gPF6CdZF1c9IUNS1TMfhjbu5MdPEZ7MaQr5G+wyEMHt0XwmxAm1ilnW8Wjc8uRyK3cvxPATEi7Xr
o76cJkXI1fYHaa0Qqqz2/cvkY7vprfJNJoZfn07V/A61ClGzHhwyFF5OP4Y0icIbaxjD5KsfVqqq
K9MqzmWCjGNhXsMhAB0GVrL5dAFBN0hUMo96sGUILHaSi7v/IfzO1vmAb5tbj4uxECgjPifEEIA4
jCSLHCRpJ5+2CXIE8HDAbD8Pa9NB9jNHH4gsM6/mW8gVeIbhXDzu3qQO7KF4qubJLGvvH2M8ySh4
CueSL8An3WqObCvByJ0zFDbPU0Oc9B0pKBlXYb1xav9qk8m6yT+kwunEAguKsvePMw6AwvOO51o5
LaQsyHGEHwmKvJbf/3uHbOZrmX4z1oYk5Ht4foy5JIb2NEgWryi3r0iqrJIVUzr978sGx/Etq+QB
XJQ/NUwJxHLF1bPqYHN0ZihIrKrX0f6m9ybDEc7SwHtz/G2mWb2i/BUnfF8ysLY9w7tYl92VPxFO
EQD/VTWblFzBOyJgyNE5RMZm8+MrvugAcaD6BwGN6TYsFhhirZEyfJl5LdiJ5cwQPFIDw2+uEvPa
cRme0dmac5oYdW/mfHUewh7XN8mGPeWgc9XANNE0L1bbVc01Oo6Jcni5t5UXf36nVt9nhDJKMxSQ
2Dih6q0ilozxoUYsCUH11j05zFtD/HgPtyrONlWZgn4hOjcoA3skOC8gr1W+7Lz44/g4idus9prG
gjPFqf7H8TAZMYyEzZBB4jaYEsZGAxt/CEMXtPeCXqF5is3rNKZJIeQSgWl8ufcMm/nKF/6gKjbC
xlEcvu5wvu/0QzrXN/hprKHBDfY539cWZ5dngSk8tFXRrR+PHs7vsQXibwZ9kqqZRfc2T4shR+nw
E6cEMgCBYWmQptbXtmnw1p7YGeD4sg2C7/ezOepoFFpbKcB65ti8tnnWzYN9Z3Sd8fRNfq+j4JPL
7Bsoa2y0Qj0cepPgg4epQbL52zLB2aFQcwsnsIB/cS+bAGyhBY6jr7mFPWiUJOb+bJuVtR95G7ks
HFzLBgbxz9c1h9t0zUPKGc7Jk5vWsG84tqzdrWWpCUjGvsEMe1Jv/D+WzqxJUWWLwr+ICGb0VZmd
Z8sXo9QSUJRBBOHXny/tE9G3b3efUiDJ3ONaa2NK8KGEKsKQf5l2PPlXUotcffkvmKOQmIhvILDg
tYkTzPb44fPcpSDQtR63hzv+ciPFuwaFvuGAI8hI0WRdnCjTFKf3ifJWiYNjH9Fmz4Vvx2zinwg6
BD79rQfQhWETI5nNQogwFPnaFaQ81pGCMBeb8Sr4TmpLNFS+ZgvzKzZlQ6jUnLi7DC7WDQJawcZk
VF3PaXawETeWbmNi2Vk0y8VUMlTF0E2jdtGe+sxbEqXhaEXCLQJ9x4CvDP8M8hxJ/ULgl6gFgfD7
YO0G8olyOMwvyFd3iPsjdpRIDHZCfzHfEDRzsrg4N0jozybnPFH3aQCWDohbeUCEQmDf8TbTP0IB
bpJTXhE7cgjAUUkjYuT3TqwzqTzhQTPg5BPJ8S8EzTwHy/avAIvd4eVyF18eqcd7EwtJqB2HyBk9
DXAGYhuzxcoNf2S4Eu7XDEVsjGGDW4YXYOPzlU1fDKfDrmu1kObBZ3PPfCvVHcGyhVpL9DCK19m2
cI6/H3R3b8sPM8Bui0qM9EQLYo1rkPtrdi4Pxv6C9spZwgCxMWA3kuJkLpaW3Io4Pt9UGzFdxwFq
UHFiUUC7bTnLSPNQqGZDUfeuHQmCFLr6ZKvMXNvw/axAvw5EuMbyfn2rhpkg/gL/EIvYN2NAoDlk
lQQ4lZBMHBF2BieWfxDm7e484dawiiTm/CLsZJYcR5geHWGK6vBjtBO4Wz4C2AOFHO6fzc6Wly5k
IlnPFdXJuQnClKl3J+6cPAO6EAvdOLeDgM6hCdVx4Id8nj2OzeLks5ERwXCi44+VC+8ivu/mQMGa
sMOwWbwi4SP/b49gUBvyek7xD25Aj0UwwrChzXHJ3fC8IlCAvnL3UOLioLEHkDffySd4ofhpULof
rsDOYWS2CAPIHYXNwlNk42d0vRPAMNUJ8R/Ac9g5zj8lL+jkgubLjDVgySL0kQZin4nuPAE2LQKa
eiwlDlWMa2BX8eoaikpECSd8Hg9EwQATLcp1+IE+xQ08Gx5ghlQW/FaKe/d1/CdorCxvb3kT8abY
JyRQRIak4OiB9sZ4O3YeLTQq04S730iGXSuykq8NZMFZDO5A4sC7ECP5jywxZ4tt12K/BbE7IJ7m
e/tE/txaTvUB/wbXCAYnHlNxHu34Wf/gPVkTaks7LiMcySKPfZDLhF78ja8jpOAXF8JWcuCF99EE
HfOfMRBUYC7ODlX0ldiBfzaHKv7jayk5sGtOT5oRLBm5tTRH/2+GhJrO3rk/JtXmA0mpGt0WSCvx
MDzV62RYYzwYFiQReg9fmA8GUSz2gcrmW/CRxQrzjUa+4SlQiezR6+I0YYzQhkMCQAgdiSMEwRzO
EcxTlbyGUhjB7er5ZTUTz8xxT9KcnyK7wRiy9OLhyYuYwqaT62FWGUZJMmANOKr0bWAls3RH2k33
admgxbwgWcuWvLZywyOz0tx/VDhiGWlCgZTqDeqek81wWxwMsUh/NI1YQtwgPgF/jv3CTvMQUh1Q
wySjgBvO7WBxMnFweAdPY5rePW4TS8KOIVLEi3HGsUqEPhxzliMRJE1g5Zhyesn6AIgWEQxOHxgd
8lScFra/cO3goin6iwAAjfiAn2F51FPeQLnnghEzNamg6SfihwlLWf1xKtlMIqqiN4G2KJ8k8sVF
qAIDxrblWbG+xNKEmOBuuHTm8+M8K/VoXlfFPXwpv9gxXvm/PK3RA/bj7b4lJONROcP/jhK/5+gi
ixakKA6weXhabjvLkBTeW3XAYz9m0pwH47+x0iw5dQykU6IVNyIWmKQMHDfvmSkkXIIoAF4fht7G
+71F0oyGGTvcNEOiGN6meH7ovt+Ulq9gU1Fs4cBzKMVIJGSd8G2u/hrFBDpi2VhIvCQLyYeJ+TgD
XBC9cBW5hoCUjDCGugv5I8eC2JgPcf5ZMV4XnpJkbQQ0+N+nSqjBuhgKeJ+9T9wkIl72twJDVixU
J1gFYb1EZYm5oF+r/430+JBkY0y5MC8JK4UgPrf5z3ZyaWCv1AO50XSDLfseYdYCi1BipO5rEV1D
3c/c+6rd8TnuDKY10yw3vCMWnwvyWdwGWlPLI09OoPpdcKylWErsHe+drC6jpkjgw4qS/vNW6Guy
OGxnkivRUrXTP1yGcYMfKt7sX46GUb4hIvm2V58bAmtEYma8Ai6ZwxZls2+qP1TGrDm0d+Td5igU
8NP6kphLvGAo3/kdwSw2fDx5U7jqlmzPmxBLED5btCwZVccNIzP7DMhDsRP4F5H28+YtEekybSUf
czYJOQViEP3f70ETVM8vSJtHJ/r+eW64of5cpByIylVftQGGhRJICkY7/4oX5fOop3xDi+cGt0VF
ZU6Q0KDOACoS8jR3wwGO5CVLzNreacyDQYR6q4gxH81MwszA+YADRslYc9/zmMPJIIJ2jMdXkZ5C
jaUUk14jG62CFcdxEbmUpSFEiC19g+Yo/l+I3cJnJpmd6yPm1MjQgz9ed+g28JEbDpfBtNKHIK3A
2RwJ1QmWE/cNdgWeIj4aTihdUWaUfX5EcRtiNr3dA5zwDhng+g+ttd4ONQyCUNNHO1eUa0muaAfR
SUSgkDiV24wXXJqZHozpE4IYmah8URI7ipFxL5PeDNfHo/E2TxI1CAwNrg0Vc+o5x2VvKJ/+iTeI
yU86ZUs6W4sWyQAFWap6Iec+7R0RHZtT/DfUAXSSDHIdzjE0z398cyDhFyGIE/H1qHovQLTTmBAz
hL9DUOCwxwzO+WzkjHJFgshiclta4MtaqimB/jiAq84F6DGokVEFhvi2NYX+QRTEyV/0nGjtWkrC
5Kw/JklvUioBWlFvgYLOzilITctO1TCqh4VEJQ6YQm90L52qnpESarnbfx2AcrMAmLyn5LOLKCV2
0pL6QcTOvls/7eeEJ8HC3cB9sikxYlhyPLb49Rqq1CDYkQRAypCnF9a6Qr4e40WzkHNIaYK5khsK
4mHr88PC/bC/o0DYtmaCK8rE6Cb8LJaQklnvX65K094hB8Nukm7wO28OT/q1AsKBfvnJOJqvh8SU
okdEYEIe+4f9IWa8/eHNsNAc5WfyPaMi2kFdg4ofRgldmN6gomX4g82qkC5DyuG4JIhCj1ucIyJx
tPD8OyTg2XHJKc7FvMnnIQPCz2ARbNk/X8cW4qQKa6/7pCpYDM4zv+d/x6XwuYQF/MREPdXLTzkA
2kx34o4kEdN/G05xdRvh9kT2zQ8Td8FcLFyE0ZF1ZuZYNSEf/aqAEG+KaBhTQR1uKlooRzxL6nHs
iD5IkYjRMsRmbpPXjgYmtbYBlWgMLMePB+Svwi/wo4u277LY5aFiuG4PxjQWj6Q5DpXYR2NA5kG+
Tp6cEVvKu8SIc9yEy/WOpScEE9HMmfPa0zslfVaESuKGH2KyEskQrDLE+Mmgn/QWHiMwEcWuP5bW
1oUeF7MZ8NZMI0JIGXu/E/2thxj+wX7GWD6QgkPnyX/1AOAyFsPlD/IJIRQileeGO6tVV1ivo/1R
XQaRsl0/Qqfy3rjo9BMSUhEtYW0Qz3g1GtuIL/QIPqBPhEjbvRvx3Ii8KCDfHUaSIcJZT9UdF+md
ajQ9+RjSf6VHzwsBslEaooIwwygk4pwj5Ys+XTbjQmjzJobPv2p/jLf6Qdh/ArrenEXzzxXtVigJ
OU3MWRdCeRjWINyBxkeX+rcNHsRxYfIDEJ9R4Oi0/oJ33jarEnkDJKxFOZRXxUrrPlMVegNFSNeJ
IbL1gSmMIbYOCMAH8XwxZgnhUcApa8RXtSujvBkzub3PmWibXOAQsMeQFnD02Q/cjP4CpDpUcqY2
ltt8ayyqsHSYevsVqmfiPJNmbQTqpgYS4tAprkjLJms+l4yPXOMn2+cRrVJGdwmVyAp8/AubvPl8
BmhADyEcUT6k5klKwcvlrCEue2J3sNckJsvD32HTgVATLTsaYugVgVTKXHodII9QsCOca0+JTXLN
VJ8YS85R1ncdz9gb6LkNx+IrZMKz5kIgOwGscHki/LWoMMp1yOCTy6dD7GXY1EPtY6dMqZmiCHji
a0j6ODb0E0Dnga7SgHrSLQbTDTkYkjhWkYFh1fIJrPhQndWDUTr6Ql68gewirUHwvRUA51BF5EKF
oZ/a6sdJ94gq0KYPlXT5gcVQmyd4NAnzcoBeGqRsAMpcyYI/64Js1KY6U2+YjQBilk5Bj4IJdO33
PKr/PvKogKtR+rfATG29m/TB/fROFt4q9poPpxxyXOxU+bquvPY5N3qTzHn1Ry8DmRIY/5Spo9B4
dKLgU8T5gDyEyFeqJ2VM7dFyZCapIxdHvwMEivSCvvAGnzzTOCL8rQJioa54FEact69lj5K9DlR6
WD9mmd+VM810br1i2PZHINkbYbVe1/tn3ABjGprxrNbnEqEI0xOdRF5oZtBTkB9ExKm/TJk4oUDf
XH16dC5B2POgwDyBxlryiG452Ny+hdzYixfycywetvUk08PRtswnAQY8AJN5zD4DubUtJC2QsVjw
9H0ADneFw1W6j/4OyG+LBlQMAoOET5+oHbnATaFoFBSscXn0u5XVYhvOBUKdE/V56SkcrNa9xZhw
y4cMABf9A4ePYBKXjASKvMi5RbDZjXaw0GbHM+P4+p+5hBQAGAoLdH/z3GZvF8Tw47bXU0dN7e4N
Rvvh59QJQEbz93L2OWoDtbAGhrnRb2EDrwaGn4LuHogDSwBsAUGDj452OOkloPAu8cCDvajTcYiW
0MOfaNsJ1DBAg+jEb7Ui6hnGhVcJd0MDOzegbYdhbVgCWs59+22h+X2zHIYaw8sFXPB6oyu/ZddX
lc3as5T8S0SyRKsSnAA5Nxvyfp+ktc9P0J0BMPTqufd6y7/I1Vyp14CPIuR7q6n19u9vt6xXFRil
zKFZx/NNuRrXAYpbkzzXi+4HXOEcuCtIdW3NTcMaqLjPJQph+QDkm3LhEv0xqGRuUuovrUt/THeX
OweArrfiHuQnlxsU76vRwfe4KPP3fWJhT6sG47IGxWxqQcz4z2JFkYfI+xn5Sh1QV6b7S1WW4Fh0
OsAQE0grLnC9x46G4qOaxgD/LAFn7C2fykh0TMmcBXqXgm7E7LSAP4Oi5i5BegBxrOwE40nBjfiH
QA6oB8g5aF6Eh5HoEZF0xxv6cy1BIpj8m+jtgIP81H5yW1N94l8UOAgd6Ne5EUC0oSt1SZQv8I2c
emeit98K3DbXbYCLgoigeaz5rH2GxkQkcN4QDpoQSgCQI84gKHkWFjYOeyCmWE1m9V6DUAH+/flB
xvEmyBk5vXVVoDlixS3BeL7/x52yxuwK3r4mUOdORjX343F1SftyDgXSAqUbpl0J8kD9IzDq2kBh
AhEEAK7V2mxMAMUMmZk38Syjpsfuk4dIyFQ//bf4Pq7A18MH719YU9rx8UCePk567AJqPBmyy83f
d/x3mlG2dgHaH+3qZJSc2LtiGSyBYpSNMMvRvTzhTpaq6r90j60CIJwm01qftkCU+BM8KJ/L4Tr6
R18L5CVLwz4/LomMeNvvHV8GMuXf7eTRhe4hj5JS11zyHnE6fOedOjILBBSxGMnWmv/njTSxC2KS
r8AGEQRmJ2Kn8vnLZjBbu2KHkfAv2ctdwpAzTB3UBk9ierC55ATwpEAphkbdOr1kndbBSz9omFfA
alEHEHtJYeb1GXMlcZqQaINTQ0NJwJYdwCV8LRaE7wQZzN6m1cZmZSNlO9aF9/EEE0OlFBYBp46C
Ye1zT2DP4BIQ8sGM4BjQdV9raPLrXlcL6F9HXR/gv81LZ3sAXOFHaaFR3iUbZGsCbCyBjRoCPsyu
E+6YIWSaD0PgyqM9noG4wM35fLym2KWQZ14nMBzCvDaaQDeb1BI4lC8BPqDcJ6d7Sk4d4TMKrRgR
pEZppDPXGYAtlVi6CkYtmn78QnvuGVP0he4XIYQGfsjvAPoWFNLQUL5vP8ftm7jUCom9iE751f3p
1PfRLGbaiyBNDKvtyyayYrjHY3C5Ob+yaywomKxK7+nobhEkgbEoGIDSjnhRw40KcWwryhYC05cG
iDcNC/hX0Ff2bYjaD//yGnz89wZdXwfc3dvBbg3QYbbRP/eswcN5BmQ+nzPlol+ZTzNWwusP9mSl
rryt3bzPRyqXBN/BokSKw6qDvkwH9y2GAPYIBlH3MLWf5xCmTEIZmTpURkla1Dpk6m7/BMgXCL9O
KYFPmTZM0g9hKeh7NFWIRlBysuGmzdsF0DkvucZB8gtlbnsDRAg6MQtpPiJV0Q7u9RDSGGYB8DhB
ZxoHBlhJWgKjigGI9Befdsz2az06iILOs1WvKGDo1kgqMth+U7QN0jwXr7RPjga8EmL6UtCHLKA/
o0RZEvh+qBxB8loT4JXnpp72jABR9ba+5o0XXUnD2/EtH0MmICfKVD+vAwJ2gEOEdPDlx5Ahtgq8
J3C4bKv7Tn6N74pDB4VeRPmCwGeNExX8pw1cKpJZh0MLUPrnsSZUXBSGC1fpBuJBC4zHDEfTM0aI
gTeQSt4GI/hC1BgNbZpLl1uN/mN+fiGmqk4NZUWKoW2zPHxjdwltKbpRvXsxfKGuR8pj+aILhkY7
wwsyH/VTvEnvM/6Q5GADCg8vl9+3N6ZzLDARkizAEm+EEJC/ZtpahOobyP49HkLtfF6zBibxiYwe
JYenn+vOC6VDCbuGe3LIBaErMIqaKRD5LhKSZpiscqVtKZsZIg3xBCKnDarPKkfRhDgKP36f9hg5
A+WISZClm/SZITJMEHrDJF65LNpJr/6O1YSfCJHq3S3zZNp0J1V5eCb6riL6pTj7qe1cUH7pnhsd
WhkLUEj1fQSf6N1c7u32vrN7Cuh5QMz7o54MNdQXCuR64tcBjavE7czYLVoOoXLSG2p/2eldBQgu
K5orpR7E6iOUJ2ZZNh7NiIJova/DVyTjQluZ8uVziRk5878lAx7wxIR03PsTSYF0KKtBSTbMDWYb
1QyZnNKhG/Gw45E1z65o4MhtAGblKHBWdzJzcMIzXdv2kaVxROevg5TkKwfUEkjIj68/qCggxcxH
8Lq+GTLXQnJdVZ0Lt5SwS0MuJ2vH6TCXRIO9rf+ox2WvUY4DzduQtPStIQCRrCt0WqHZnoE137tz
Kl8/1lgyx3pHqH6A09HkksuVZN2nCE4fwayuZfabpBOMZ/GemiiBGKoLRYUgA+Op6XMVPaeGiNVK
T3GCT/6s5diloAEPi5ASk9yRzFIyTPgR0Qmb59lvP5nrmQNWla7YTTzXWnsHjAyn7tkov5LpFMbB
QMtZjZkC9xQMPxQfhCJ5TyWpoz3SFiETi/IkrICb4+/uDMjoCwUY3mlCSBJq1i85EhEipFew33RV
TCN8RhhkV2c+jYhiTc2PAYjquzijcWoAj3xACkg8wtFS3ykTCrJtNVLgg4JwkZ7jN9sui3/uiInL
xgQ22etzvmubBxk9oINKSp3WwMFJUNJRHIpVlDCPy9qYSqB1GM9yX2hNmNfQrvkCTYoZ0XOBFVN/
1in3XX4WBKiiLAw26MVsCBmUhJ0df246jSYxSC94lyvKCRnpFGX7QjT7G/o6mDgWSe0v+IkXaY40
1XssZVih7VCNzZdTMjkYsOtjDMrxzKwGjunxxdAGgeiANy2fPlVovH8gL4OlhFt7YwQORGZlUaLU
oOphTN1g8cJBMDkHG3+O8mldBBgqOipMBtQiZOA/g97Re+WBRoOXcBGbT7PkAn34DS6XthChnt8/
hkeqDTXIGBENSM0K2hJfJHibUxD5UFhN5vAgIY7cNUZClz2UWGQZWTHvqISwQR+Xzys0rFlz948I
U150VAiX5dkk/WoZWDDg9LWM+YBoE1GfVCoYqLaMONLujhGCKkJGGT7r4YtU/wmm2/Q6hNgs/7kq
Jh8kkhVXR2+KYnPJu2mY0NJNnyVsDILnC6sTPZ07ClksDfB6VPALNO/7v1pCtXHcFfu+IlARbNa3
fuBM0ew0fikZUmnH1RwPx+s91GlzO295g0pNfEHkGvIfcmqg8xxjD1GciLIc3w9l8Nw/fgndWI3j
n4mlpik2bKaP32PB6N1AWWva38OPOGewBORh7/AmAERekqiJoNrRphyU7NzHSYMYYyYyV4OcRmPR
6R4/L1h/KSoJw5ohP8bQ3PTeWwLwYqT84P7yeKXmPs5P1sYoWgKBQ4sycqzz6yDyiWuDksOoGUlo
7wAWpPpBuoOp4+b1UFmjuKMuKZt85mhyoPEHA8cKmnwurXIvewzrCUHko1x9ZjzeAheaEHm2Q24d
DZZm0DBY2kv7ARX355YsAbC02lvDNSHoreOzakIvsGjbq1MCSISBk9sMvLbOCDjXwLbk1hhJX5HC
3acgjxptg2Q/f1VmT3WcKq4AXIDTyvDdI+ivFvz7PQtHUbVjV0t+HwNEnIN9taAstEjuiUTWPI6x
dfCZyRpedL5fs54OtuqMB6tJ+zs0z0uor1Kg3xe9miV/+lpNA/3pR+j2RM1fxl4GU0hzitBI3TUM
B248vQrh/tAlooI7qysn2WanAqE6SuqMCO0MypB0IgrvuKF+3jIM4eUTYFRMcKJMOcZpykiAilHi
gIKh+xu0G1XRSZIip98NraAiWqs3yCAleP7h+7ZD2ZEbjZzuR3RFjtqm34UMi/jYT5jWJyralESb
C9PQDYeOwAEq95/1221RvDOKs5FdeNR6SQW+hYnPtpec56L/gzATkpgK+hjjmiE8qKLsOUaRpzxs
MXACODLrvbwx4YEZm3AbM44NBG+XmRJKAosSKgJCPAB1z4+rxdCHibmVPUCjk6gbNCgk4aC3+fwp
NIztrqbLCZMB75pco27IUe+lTm2c03k5u12ME3lbafo5LBCkmOjHzYvj2CSLVMnQgMbJIc20VAry
TQl1F/jQwBCgxXZ1Z7YWYJFcMJ446iUVH92mGs5MLjRGI4fUtWUM2SIxXN1wlT3+vNKovZFbObeL
huxZd5Z/o0LI70ljBpEQYk44NebKPHfIpQXIKdC8GN7dBs0WEJdi1NCAr76zIg0FSXJz+lpMtCod
wWgzmSYmhgFRK6RzIcmi+0iwBVX7taNS2+e5RnBde8OUOd4+n5A9M0TmL0fWK4Ff83JEJBY8L6I+
Bq8EgZ09Gb4mIyYv+qHmgeyZCDXVdgq5/JokyiQp6bmxp1IqHCgrsjkKOkV3KrRZ/zPVVvffdI7O
ALIUTSsY8vyBg/LcY8ZUAnBPPcXGEin/vmpjkeKeR4mMakINQ7YJuwfoDlrPvzd04iktViTr+gzL
8TCROK1/yEhjQAtV/dOghwa6gFKpXM9VTApJoGZ5MfAEomzOFl1FSnF0pF8UzbslTZ4yFf37GpUq
zSNXQ+nIbmjdM1Xli7rDkUN70hcqsmoJ/0SpXMPV037pxa6wnG7fJPdGPcDr4G0OGok5gyRbOeOv
qk11baThbRTN681r/GSASKivu002pkApv3wiwLqxZQY7k1nXvxk2lVGYNXjO4acYGqicXKRNNqey
HU+Zhjja5L7aF8nfCzLTFEma44z71P5uL6wCnlRZ9DlYC3ahAPZM6R8aF8ZW4KVpeuhopnDXiGk6
KoV8ujcMh9jGPjunBPOEWNAM/mn19w5NV18wDRIiE0gn+j6/RWCe6MgQS5R/7HqNGlC2Z2iL2aPN
J/s0xcj2q8ivqfld2lPuW14/Y9asQrlP9LusgAhSLT6McQuPzTjTXaMfHlNUPqMjyAcgAYZTdIMk
7N8Pj000KibpY0iLYJYtzR+DERNs34lCr+5QEj8wDQ4JCM1OT3r4uFaqHaFhmM/qc2EOOizJOKX3
ti9fw3qebV8LZNjSS1IMa79cozYB4pLKkTY0CTShIr1PnOVigU6Vr+01u8McXm+oarhRNBAV4Fkb
MFyAIl7LFASmsZIDI+lxkVgNODw+Qz7Ceo8gDNzDABg8aL2JQnPiHWQSAxLHzXPUIdNF7QKBF3Ra
r+0UpTdVnujXx4RBemHa85F8NWI73pNkg29cW9rwBmILQbspG69am60f+f0pyn8VzgtGb4U9tfMA
cZB1K/hmxKlIUj4YoYjCFXg1ZkC6rJOSCoUFeVesCx+1NZdh4/t8Tv0D5NFO3yfn54YOTynAdTI7
7tJO3jRXl5SJpJ8iACWvYiot/AZFHxQC6N8Pj/sbkm5UQqjEIg2zlBevGbEJ/uqByA2SxQAkD9WW
OhmN3NA0RhQZjKDbS3ZK+o7oMaQxQZVI7F7f61/IPctZD+CAOlGPjhLZplv41d5iPGg6zBpsJCpq
8bAd06HkxVZjxbeUAUTJeoCc5FcXzbsxeXIUC/C7jbhnks4oelGVVAX2BcisiyQFddqkG+pXYpj3
4r1FDPYBm5Ua+msHQcYjrrOW2H+eGx3hA4KBlvsWsyERgH2Hr0GPfugLe4Xk3LACAsYYZnYRDHbY
rZS0aWF/+h5KfZy6wkEKEakXClmP0mVi7bKGv4qcZkOIINROGAhINUgNbi4igvmBqKfn9T6nF3pU
LyV8+7GvTymRGDtjr6yKrepQqB8WG7SAj8Gdm5jIYdMbpT/J1vyhpIUDYfL8L+7vtUdt8z1tQd9t
LWICFxlVjw0FNA8HAJ4MVgghLvnccXNbU1xiFz4ImzTCz8HRe3A08fz9AYIx1GtDUREk2qO8RsqO
ok41foTNt0Sr4Cjp993e4b1z3ovXNYUu155og80jUAMErIK9BTcCfTehowj8/LnvGhc0PTTyVQEC
oJlIU80lloiW/Ka50cQ4o7mDUL7Dsz9XcfB0qzx8LZV5Gsg0jsNXKySEkE/uNmzVat8/c3bjmQw6
txvcneoUv11p+qFXNlCwJNEENSahV5Mssmm3o5v+976aP4ySIanxiAQJnBEk/8yPk5JuFXvyOEfs
nm7Nrt0+Jo8R0SZqPjMuW4z6wCrYe7MK7X6a3W/ak6Cq22X6mqHBGjuWjaasgxII3S6XpN0Y1X60
QakJZaqxHiBgTGXL7Wayg/CXvGK3EagWBbv5uInnjFMhl/OeMz0UAQeDlhhnwMa1XDIPSgJbZikE
j8V9p43zd4CcJGKyU3XbLHhVk2TLG5MPqLY+JzH40gGKJWJqj6DeD4xzO7DG5bj9wNIelhyzEWIs
Y1JbuvCO4WLcOCLJb7Y64k+FpnF/Gj+G1JSp93PW1WnrE9uzaOSi8hW1dwoeSwaUZA6KDjYVnAYh
dhhbgIdGSGb3Di/05mlZWuSYoya8y8AZB9gFNpG2ep3YQk62BSLRvyhb/dQJavAfeGE7uzL6DM3X
bAIrsYYl9ACqhzbYsoYv6sMY9VBFojM5hM8uKQJAaUI0pnxkhjmctd4G/GEZaIClA3p3twviRR/0
DenloXgGOmOomzbStoisqGHZ92J5Xt2WWOP3G30uHjvJvCJURq/nMF5pkUeSxoZHWfPDEUnK1b04
VfXCfF9QLYmaS07sQpMxBUxoTLtsXFgLpSKdH/SD5LFvUAEG3fXS6fvPGTrIkUDqnLGNVtg39nIq
pOruifMubUTvlCtxNqPsCSqt0pU8i5jgRJEZoBw+Sev5aBQie6UU9ucA1IShR6PPXF/QNyDoMRit
7PIyqY5FwM9cY4xfpAyqrdCWRZKReir1gqOyYeBRNe6PkLB+nD5nmqL3rZD22UtzSrdreof5bXyT
AroI6i08/t7Zz8mQK6NSRdsFfAtxJPVHrVywD8yW3qaHhUNluq/YIjAidtLUbUUSWhWTek+wiUI2
8qgplKaE6hMKw/bHJIVApJTyuGglMAE1qE/ygcXPukmxa3fMrJMP0rwDDGIbqkDPKZTIOuCFHpT3
+wrGDEsS3QJaDkk868+SgvouhSQ0AwYleJj1w1GBAKozVRtSxqx9K/aKfNytMd3PmeZaKO8ywstw
zWtfd4qldurOL+aeA3UaVKXdolesjB5hf5oSGROwu2LfL6Og29Sm3VFUPKQas0dtkzYVR1yfV/P0
0ge9il7ksgfMMbb7bDO4vJ3fni1tcj+G+Wtaxq6RetZJQ7Z3XcU2upL8TpZWM/e5Z6fSrGEuNGik
S4OzH3ZMfJSfDnVMZMyPIfrLqNeaVFFFVQKt2iwZvn4Z00GU6UhiiECfQve52GJRUh10gQh0EOun
3HU1F0wXkVbdPk/dJwiGfTRlJAcKhTWLahOqjaMlyVGPob7dEBH9B1MJaOMwaI3JGVfMl4l4Jkbm
l78rpU/8VHS+xjSzaNfbkMlYtrog1Yx+CeDRpEvHaLa1D/xVHCADyivuTdhKEZeOW7faJ1uCF4n6
2/VW+m8kelZ8SMHg30MSDn4hQNZHBm0mm7aiYEwaiojDtzqLrmSceCqh19Zb2e2Cfj1ZCT/zfk5V
GT0pOnTsDYI6LLXRmxWvsTlRD8mOZC5GnwVWMqAwYCKlkH3jZ2JNqJ2aGxXKcUBTukQFUPdM2RFf
4X/FAcozmxMwQebiyAoxvm1t/cSTeHK0XHRHLojOScxSAdVD8eNBhdbBYgn+r5msjfhMRQDjIiTi
6HA2RtgXnePnG/CxW0Kx0ab0Yqmr7+DIYDjoQ0ljlbYmmmtoOtFmACm/+IA5iD1abtRTIj+CQzym
h0eni7odF4PtWSjOBzEOUktQiJSuS1JTvsylTf44IQWC1yckoYMMk8OiDbPJCHe04DVKJxZsUZQZ
97CXpYu5lNzbGIdqbgqfa2k/MC01ITJCFEfvuJsbNHIQLXu6SQVl1rhQVqJuWJwEz78ZXgjd6KYF
yg/ZnzbDGqWwvE75jRKHEBeiu8VN3thyYDCQAEHyNvObEcpMq2gGSp8XBMeHcuwvndz7SfshquJ5
qUQU5U42PIvPLI15TNPM+rasAbAiG1RPREZSi28F02EuuQd4BqPmBM6bLh/EKahxtwnFjnd7BmyD
QM4RibmvvhHNaaqxFHjAAN8ZRPWZvoUqCRRUAWlLunHNa3gXTu8U7ZEW8VX7Mbc8MbcdiOqA07ns
jamLeCDOJ4ZHuRW0FMUWdVd7uktDEx8alL+IdTKtsNoqYRIwipqC+ZDB9kM6GrYUWAHTVl1VCDnj
bhCfiCmf49keQs1mYszasA079zh5IL+JJPX4Ma0g7wNxcjdX9sa1RE8Jvq739k2nsimU7yp+2hAu
YNxf6UBCtug8Ikc+ZLCWifTyGO2PHrgOlFQX+PE5+sg5yas2zNbPX2ZtltsE6BT9nRHTMYPGviEj
4RRzZnpaIVnpoE/yaQ135OYCX55PuOmghLmGZt9POkQRc0FcRIsQ4ZiRPDXYZ/gOmhQ7ay0vR3gA
jjdOfloFVHUHFrFytQfZy+AWML8BSE/bWkXTaJmOZc+ndsqTiRUqxxn/SJjWXuO55coOOBoX0I/T
awdVsGb0wEB22IzEX7TCicVUL+EaOiaczMFJppJiY8fQ/tkTumHmtPNxkSw7d3tFsiqgjz28EkUQ
OKzfciCdo8gFXRTINEOzEWAMmMI3BxPnIbmquygqEyWuq0PuNaeewwbaN0MCB4Bkqt0MthRpGU0z
qNz7Nlrqi3JMM1BEfiP9D3iFA27LEaDFeeyZr4G2YjAxkzfy4N4NGOpgS1MUY5meOIy2qDZ2F84z
+Q4p15LEirBVu4B1QmNFEWEV+nVCoYA6UAm3CFoFmIPHgGo2tXN5ShqBOWq9zEf0JkCb6gZyfUTL
Pb57Aun5QQ4csF+COfzT0XxqfMZ3gigVVSTaYnaEJDQzg1DoeRIADJk8C8KufoJCoibRXcGxTYzP
rHSsclA5f9GAarj9GYrxkXvgzFM6oYrHSN7wDhRva/qQSDYUnkov9ZmATgLmGsPXWrWfCwglkLvn
5kYCB3bIx8mSlGBOMfs72SUakWkukGWeqR5Cmd38LdzFcXOcZNuHoNugiiuyjEG0zUTbF9DopR0+
mSKgDrtxsyymxglpTre20zH6lK94GF21iwwnDEQOFxKChxSuy73KwWMp06GghgPdw2ACwbwdGkHS
A1wJ+4C1SQ+VB1rlhBggE0VzqFaufp8AK2goH8PxRYUSWQzCD/JLmHdUV78LVg+Vq3q+wT6j8ccj
b24LOOAMvaIKju2DCz7CwticIEYLIlljM6CD5jzCVZOIL/tjzigDCUGM+swg9oHSln80hmH1PSep
R+2NDO/a87k1gZcFr0pxdpjOZUfe9JBL3t59pXIqIiQLHDKjIw9ZKIHshn+fD59iikm0pGaHp7ao
qnc/ALIm+gQCjmq318dUsa2RdlJ2KPCOe9fMHKTr1xUp1pYzVQaWy4QVIm0CKJKvdvo5wvVk4vYg
+339HhGgbWyOwjT7Nc4EIgjRSiuOYXnGpr3D40aiY+ngjVuPuJA53DtBPPAAT3jAVEH00jDy06Dc
p4FxVsPj4uh91p8xemF+fRJD1TTX9J5jXmt+/oArohyMo5ugSuRHU2mWjgnWyQnq55ivxwcL9RQx
eAG6A/wQaBlg69Dg2Dy4MinG6Ogwl2FxPECvOgHavi2ei3RBAs3Y1SGwGodcjdZT51IdDo1AyPbQ
9/SlFTES5WVp9TmTKgqEEhUthHRd07LzNVWpXhoSl/UWBsXSFVV2hdluRwclXHnaUwMijWzEIuAE
qGGvKJeCFzgzu+J+pQhAJ2xuxThyimzgSSOfjSYwJLfRXfcZ6itONiCuyW2RIEEMQ5SxceR3kq+9
Z3c3Dmm0gho2aJ/6QNHlUf1nbFqAfO77lHvlfySd15LqWBJFv4gIOWRekTd4zwtRUIWTQSAkIX19
r3M7YuZOTN9qCoSUJ3PnNg0nm45bcM9BQRbMlHe15cZ+BZWbb9IJ/ZWn+Oa8cyGvuuxy3OdYDtgb
QfK4X/BEha6ybYY2H4HDHk1HK7RYPOlN7eix+vP02NYiANwqQUdjwY9pC9PlkcKFg20Alj+UrHFx
Zrrne5KnbJV0//XTRTmjDpVVGQ13w8odLK2luLKjz7iloLVzFMskZDogAqVHshjW0PvbL06/s9pt
7ZxNhTxlJMKsk7upI6pTRG3h7z6AvSMYZnIo+d+dNe1czb67aqy53Bv8LTakGCYsgawDeW+tPtDg
+YokQZNCyFojoAUsyx0WkBsSEZ33pbd/cq9grQ39r5/eQnkHLjQuZkw+8JftHKaonSK+C6rpZ11z
VxzKxW2hDjnG5R+u/Og7V+fPsCdndwRNwFVnj4jKT2gziNBgDPsdMBai1dIK1X2/57g/UgHE8Xdd
QIUdP4P7pl++YgR4NFCu7qpTncwkWn+8jLQ5oyNOyihpha8eWw82U+NHwhBtLXHcn1ydfFn4LyxZ
hNUtllt1MPC6Ofg7o2/jDHaqpxFpMcVxBbqmV7sZd/vTYEVRxx0l6haAc03fEasQm05jI4eIOG3A
sfHPBTdN1ABgpsDDMP7PQKVjGTPWLnh67QpT6S3tAacOEBuLq42665lQ+A5iGCx75sRsfj/3lg3F
CbMSzour97Fv0b+wYiB7ktLWe/b0Pt4SI/jqCCrACAoqJc8DbhzcxCP4TaSFdO7Rb5YSaWK9x7Qo
oJWl5lvnF0jKx+MmzJIspFgEeQwq9tsRe43pzRo9bDbicJMwT1vTdw9HzQVrf1Q00onUhTUYCXCw
sxaaoj/OKzoT4edR7tLtnWSE7+wFJLQhFZKBT7h9K28x5GDqui/J0asRKXRbLmBMAgYBDu7dqznQ
6+3Q4VTzi194hL+AJ/AqfcggLj0bnR/QM6Yi+7szeYbCy0UwxyYvdnHx8cDAx4m5lK0Rs7821vEa
M8c8Pi2G9ySqNUnT2Mz+TH93Hl4pdwjgYhn1w8K7HcunV1TMNHzvp8bo1Mcg505zLhMz+jo5QPtz
wmsHko+NhP2cP/bWDhJ7VDjvGQShgvAolRwqC0tRGDvQMEvHQJXi3wN4Y7t3wir9HR4v1QayVnx1
O/hzwIqACuua3Xm10cFYCZapfAn5zcjaZXvdJjcMgySiD78BQTEiRuYbVH4eqME3ZqDfX4N0cvSf
keZ2P+/w6+FdfReQhz5msRPDjeKZfzv55r17hJWIErOW3NJH9E3ZmCR3XMDyC6fpkpVbupEi2bsH
8HECy1bpWpqRCJ/WLwYhNu8p6/3LJ0wZ6TjiyItWfM0vVvlGi9qfxnm6jUdvyTUwtkf/Zg9Ptylv
Pf07OkToeDvclYUH5AtHuOFU9qYq3Z9ruJAG7S+Y1ahdP7/ugyZvWkyb5XGjiyRBTmoPXKNeWDtp
8171N7faNInqic+xUy7tdU5a0x1ql4s5nTDcGbLI9NUpg7+8gxeiXaC2jxVXTp7znqwnKbwnOREP
nSdNy7g4QSE4zuTTcKuJyLDbuXoTIletn+j0DnJgeVesXmBbxwoPDHESsv/xoM9hQI5R+QOURbg0
Y1vEUD7yiKAAoSz2uKdC5AlIOJm/f80/gz28Dqwh/XxXn6N/BLjoEc+NwKtpEeovtpKubsIed7XL
8zihmxu4LftfxhriSmr7neNZTS4IKJtbEpa3IeSo9iU9Fpj2+X8z/f6x7vgHbxaJeE6wuvatKTtV
MNHXps+86yT94bSmFqpEmfDCucNLwuv7vy3Jf0SCB2BMOdN8cg389OedsOhW5X9RrlL0zJ26xTGw
fYTDY/SUfd0fspbY6M+ZrILYoTW0aWgIhyCXpPaPc/hYZ7ooHnXh3r+jAgsAmcXInJiY964/gym1
nVvw6XZvwku4CUfq2ZyXJCgchks2xN8rgN+IQ/V5yUJF2ApaO23TzKr5lQELLUx8D95hy73XexgW
hIqPLMkhaAx7D2OPx0uFxRsUQg0WPLs6TJ7Zw5T4bwtyMr7uJRUf10Toc2fQQqj4R9bfjD6W+J3m
MekWb3qb1wa0R/7AECJ0zwaNoLrlCJY4vQULOFZFC9cyak6VyV3zJFwnubiChM0vUlcE1+BfKAmS
GYP5M+6ICthRpsoBw0TAegmAgnkFrlaG03QdoFpgaoFQCEELjIGWDe4vJyrW0kzhABklZGJBqo9o
NGRaZckmfvv5wREUTuFj3MC2n9FCsgL45SxjxCWlFEY5+MEJRMKHBrVo4NkKE9r/GdHg3uANNM5V
MFyBEtQCicHqA89hNphAMl/QlaPjQIn49/JqCO0TJzVPJKWW4ITYqwoP0Q8nPDMTdsY84K8T/Seo
QSVszvA4TrfN/zICQ/gP6K48ZXUec0VoCSCTN3tlgaYCDQJolvgICMYth95E/eUSMYqwpdYglRD8
RPfBtIjbHpAM6nNtkl7AyyX/9Yhotj7YhWMJyoKxWSlcMm1WwB15Uo27BXhJPn2tuhgkBxgAlko7
apKnoFUTKXyqAyVgWSML5z9jxbX77CkxnY+5GZQsqoGX77Gj4bK9w1sCcIQ9wbYfZ5R8eviDGsmu
8VMeXjXrtopq/07I5POZaoLvzAgZdKsVclrvOOcOnXb+awY9UXUFjB9ztFVPZk4sCrTpK2TP0IXg
9PQZJBnmi8eyWqSHbOB8t3fpn2DUXEPWRIUw0Up7mDKFfhKIFRa8lSWXpVvA0PtyTNIt2riCFnt5
1x5K8gYPBhp8tlFIoMESyAVT2U6RX1WuZDb4FNRYDvrYWry3ny3BMTHx40T5ENr5+eL0RswmASh7
0jNI9YIYU+k8RyTDRoLTz9woO731c39s8Qyl8WH5I+4wbQIh6dWPb6vSewdGOlocyD/V0CHFPCO9
xWM0tKEiM1ggWhq1Tr0THQvcXeRUbE+EbJ5vqMrDT/7zsNjbtiMOJHzwT8NZcXiwVtTGgzP5FvhN
MaXS1l8J1k5nBZ4xsIhI9WStR0+bcE8z5TLkw/egCaEW3U+ovWEx8AjQsFSSGIUqlDcbVsomN5nw
e68CE5R/hAADHn6LGkh1UPZQJNgP5xf5l1qAugDKDXpeQNpmL8ggUGpwk+L+Z2fAnYrOWfgh16AT
wJus0ByikGnB2qiba4ZNwhkkE46w9uuwt+I/fWichp4o44bNOv3bRlQEHPRhzPN6L/2A1TATXM6O
BZvLM7YGmHIacOWZjOA4md6r9eqEVJpsIV3dV6hge01o1EgKaGuTDyw44IM+SLGMGyLzPGIAfD3l
m9xNx3gRRaImAY6A89CTPr0v9jT+EwCQ4Nl0LiyTEh5iYswSTcBazDrS4hY1Tx9mTPgg+QsmTXCb
G7+lb0SScNT7wG3DLwfxAd54il/5g8XTcticXE+Pv8EKb4wZ2ALoJ5jn5OY7FI38xABVaULZxAHX
nKUIN7xLD3Ed5M4mxNlRE2NKXbh6KJ9RjjBp7cB+WOQBkc7NLIRhMcBm8UTdlM9Sbx8hxD3tGsYP
uVmZnzHUc6883Jo3F2RJq4S9d+/sGq5BMyYiM3VN8gu8FrVZ0C9qX2c/xU6e5EFi9lCloZ6OsSOA
jput2VhN259HaC6+bdAlatTMjXYPCQWdAuroRZEMZ/VWERanwLHwkQhBlJP6D1lbITlp7VTzz2xw
qix44pyf0HyjFDi0+FN4wq/NeqCITZ58m5GvIxleqU7Sh9iRYsUmQGHkWlD73jG7rGvr0PfSjsAu
BOkqHv4rmwPImHY1E2BJS0s65w1UJ4FwlcnzRDQzu0mO4wfxrmmizHENplPn36dL5I7HKXW68Y7f
xbte1SrmTsG1FgB7vYWxg2IafW0vMG4JOn4kWx4fZEl7hPwPiLkcXLDmUYpQYauAPoXy+NLWYhl4
m7Toav/JtTmredzAA76QEsbANAQHQtgQ9YGLi/KoxaD/YhmudlJSu9FHryUWqT77ILb47zPCsSPn
HYcVeTvxdVWt+j9sFZjRThB25DEiTDNA+/DdpB5pmEs10oMOl6rTt+d4wGEYJhc4zbVzWKA3Hn8F
aoib/eNBRPOo5O4HVACUBN0TXklMisAcOzxDlIW4C3gQwSs4bR5UI25rcazCMQQJGg8da1dt+Gxf
D1Zb3Cfl7lV7vFw+vXGrT3nQhnvQAeu51uEfXQVt4oo7wBOF1ay8z0qKBZ8DU3aEN109q4bj6rHK
pROYx+0xQ9T2fhAi6RfoJ4Df1Qn5Ak/MCJ4/NZOCqU2pbyQ/yDinCOMLBy3wnV50+uhGKJE0r5h/
1tWJbBjsBR/wgN3CJQKLDEIsI5VAO+e5zQEzVebUll9g8dQZ+r37WslLC/oP9xm9Ty8AH4b1SHUR
97PhortdDcL3Gh1WNHiHjBQxqThc5csfFHHkd8EVVgngT0IxisyIoSgh6XxqRsxN52b5nHxfY7St
1cBVbuwroPnY7OfTHtA8eDJ7Yszf2QyQXD0mT62eULm54irap5BvC1tiTKCwb0EXT0F5/5Uw1SnB
S9Y3VE8I8arkUbTbE/p+RQ3M1xa+4vGkf0J5XayfTOFMHM4guu5vrti7GexcK9oZ+z4rInQ4mY2s
7rFulyb0PB4UVg/HheZpOzRUICrOnUPTxRmLmEeIwnF2uALd32bm+DHGb6kOj+cMWp2wWE6G+2wH
7ji5uS8+agBIms3B4YQ8C/h26JGQI7zDhf83juQhcVr3i4GNd+ff9rrPCpGIURloFw0O3frRwFn7
mwxIO/54uJ64j/31hyyoDAvS4bbhQIjQb7h3bncXPIRll7w0/XKaIWAEQIH+xm6TJioRBH3vsdRX
fGHKFLKdk+HsCdozdMrSkbiXJ4SkUry6/R1jkJ9rdH045dEuaANPdxpHmravzWNVIaCDNFS4SuEQ
l1kcfYovIOnjnN38st5lJDw2HBeudN29j2utJJJ7ej1Oht+lwaSvzBk2bkbwkiMo7uXQLnfwkKHa
dS5/TdWiBPK43af5rxRYSds61CevJZLSH854xtby9NU6DAljgomljbwrIXPG0OaHyghuZLGEHf4P
JpwI7s1So9jhdj44w94Gg0M5wfk9vc3xSVhCs/qs3tMK29YQELOlXhFvNk3ROCxUKOE0kTQHk36i
zo9DKAMj6yTRAIzTgAU1xDFzg0vBpSWrM5ZBBhGm/DEBiseCyrwRtF12W0l29evLbQWBfz2cFJti
o/8OkYVMj4G2z2bZnnloYUFohLQ9UXkUtgM4jPt6X0DznXxwHLkHfYdQfv4ehvd7oN/CpxaV15mm
k+i4flPiPiVAn/napKZT3tw6W+aFSx5rBvCJt7Bv5pxQ22/QxA0MADl+RYPzJxlMH+F9I5MsCNL5
9lhV83x+32HzjXvt9zrYvuklb2qSDrbXbz96s1K70l5dG+I9ExTsnbw3H4H83h1B5ggE++w+ks4i
e1oh2O+K3+Nj2Rtr6BdsxgYW33h45Dz6vEiHdfViEz+A8kVCVrVAwnDNfShkFNqWwodo/O6aqo/w
fviOtHymfdbFd7IBMO4H88F1TShWV/p5/asS4DCAwxIX9JydBLHX2JiD3WCA7G6qgm4hvMGLV0nH
MINRt6efy+A26b4uAXYEebJJL2QRbQZGLx//Wm2KXR6q3Df1161awgvYDEkMbLZ5tjawV6hELEKQ
JJsTCFjQ9ZQRda+dDKcAB1qUeXdmS4MmCyt8qr4wc3RpLgFZOziejCZkfuKjSMcE9Eu551uFb01z
QrNNzwhtlxMSNBi9OtMS7Rq2hJA6wgqwmrTLmRl8eZRhjXCqLIvSw4FKCF2TemJsU7E6KdrVO9KP
/ufnNn8PUBDWPeaBozyANwcpSMRf0zECGq/xhjIWdxyOD7R7X+bAp8csDfHPajktaNPobBADVBGd
LNVZdd5wDoGdnaO/YuC9b802QSutYD4G3jVge+egdJX0FfgJcK2r4Dwt9kUBowCvjfyX3hnaS5vS
S3L5YXG2k9ffOxT8Z+gQYlzPgzszFtUXqUruclPCrGmMwGydHRvObIDZIup1+EViRJEuQk/xOqXH
GXgHcEqNKUVMg2hGOt7amJBBn2bMxIhoC3CBBBS88WYDOqxuu3RTgQdQWn+goiDIaFF3shDcI1jA
WL+TfMT/yoX9Rm+D2NcbI0A7oYTH4BqlTxeWytWIyzQpv/H7jYu5mxF2RGg9BzSN6iE7BqJs/0DX
b3ZA1CyGYZ1BL6OzN0+0S3Tf7bZmxqFaLMkUjF+X4xocJ/0hzG2LahVy+7QOMLkWrGa2CO/zFd8U
cLNmi7lQJ+wEWKoTrIiP3/p9UoNiRj0CsrBWOKzhaIL8FxQjh47CBKlAvMyaKbbs/0BaB0HIMgf4
gCAFe+y2fztMQ7kWAgewA+zI62IfGuenRyLk+8X8OWWgwn6LZMLZQ1jRIspQ97cDGMb9pwTzZQ5g
7D9nCSFW/PIa28HICsUIgx0AxkXKUoStfH3CkbCmZtDgzi/LzMeEHTBnMHsBvHLGMegz6Wo+tx/t
Iz3YMd0xTBNcpCAGgFltK5/ZR45b+JulzwQJ0sA9iDnQp/N5/2/YV/8gkILnDMZAiV2Bm93j0sCK
lyirb1IiAGxf/hOvZtiC16jDggK3KY3da4DODtIJHEeVEBzNIbkkwPEVQagGbH8/UWhonNvmlw4N
phycE5SNT9wCsGZFU3piMcdONd/y7JufGbwZfhqtEl3YIGEzAQyBaS7WDU/iVibahYwg/n2GO4Qz
/3jy+FN3rGC2wnTxl7GMNfXxiGuDp5ROtyJ+FG6DDu2vd1XXZKkgNPTB55Crjrk7yxPcHuQRvkEB
v89v/8kiMrwuUCBE/d488IQKt4DOg25xXchEThfkbdrt4Ymr0G/DQcR8ukBj/tNvVQpzwrQwgIUU
EoSWbjkZdLaWY6xtZ2h5sCIdUDjYGDHSgJ4dbcpY+eUBFhsyuEbbp+ywO5lx6P8+1lCCeLXrluSV
tXJ+R2A0Hzza4Z/3HtcpneImxv19nbw9bQtyvn8ulDWNkfMr5mrDhyLA7PEKuLw0tK4+w+w2qgTl
t+TIrxFwcs6/tukp/blvhis2rLQQlBEEh0F7ec5fPJOdTcq5fH4egYYCIpgpzDisVDkxUXaZ2xID
wV5ISrYq9JIrKqI7uG1NaskUeUTe4pROdrdQRrduPi7UafsHTo8mDXBiny2LPXlQmJaIDJN6/liq
SHpm5VYN6gnxxkDizyidVH52Msb8pux8x+Nq0W7KhJUINqBQJju7T70G7R+/auC+kVjsN/Up30M5
4ZkwVmDN3LrXE/cF0oYqTn/aObfQVWcdEgBMK1J8jwY9q2wuQOsoCwbsdEOcH/97PMi7TvdKis2i
XmTm6P61dRIGl3pCuTxS1INqre1P1uQbvUBikszpfrK9haGm1/2luEPCe5mWMB46m2Mo0aB8P5zC
aZLjwURKPBqepE22O86rH8F1RqcikYGdLasBXEDUCnpEH5JHpTF6ANGcISxmyy8KyJE+8CXvCKHc
gYMDDwuWJMn1Aav2V4PwC3U0Jv4McCgoklt+SL9ON/QGZgCN9oaLIp8Hfm/q9hZORl99FAkv3dfS
GLja+YmgS+FUcPC/101Qjzds9/0QIin6dFRmrLNwG/fkbZPa7301SS1brLFzJ1/IL1JGR/XG3NQQ
55uRyo62AtYNyln9pW+rvaIkc2DabDkprcMXSGt91Zxy84kLjy3U9xO/1vd/S4/jkOOEOdeRW688
hsgxlTW6ypoq/zfEVOnIucpjUKdh/TNAL2UGKa51EDaHGzCGba9jH8IFfM11bV/dqfqC8Js1bPdq
VB71gtG+rH3gJs5Dc7xJX4xWkCCgo0FWo/zqp2wN2HLtwzuJRXU/5TAg9fb+Q/PzSHZ6JDQXswFL
GGWT/gD3w3HkryAJZ/sSaReD14uxzv6uLPxwhKrQtlugDn96nz9w3vnLSeM6PceZwpTkkQs+5oa6
53HH9KlFd1brpvP6gVi+uyPwwEHiS+V3Cn1TfTzItvLqkP8Z6GjSMdNFD25iHHpxRVi3gm5rWy1A
YI1B3HCKjxnwFRJshHLRjUjoA40XG3QmxudMesZDCNmP/XE/BOp6bgyc9uCnrx5ni4Q0SOHsR3ZD
I+KKIdkXOw6gCAZ8Zq8bBNM9JQPqgerRWpPZBhf3FZdhFqZRf/NxDYVItMwXjffaPkLZGZ6glv6Q
KExQLZr6VTYGG8cKrHDKP2wEuTFdmqynHtN4vVi6zWgiysovNWClxbXyuucGlQ6s5o1iCn4PK9qv
oEYyFKb/7E+6BZkIEEmgb8G73Xd+e4EdS4m7sHRAE6yYHpRF5zFHb9FAcIzgCeKywx9PmxG1/0MJ
32arO+QDyCrCI4sUiNFzRq7m38AvNM84PCbZqTsr/PV2MH8bIyO1dbLyYCox3AUcLXWsTikdnJhw
i4sECi18mBgeUMTWpzlTiYNu6DYyfmz4HPEUom510z4c7moYUJDZWEug0VXxd8dAPdYRY2BjYDcK
3FvIOwKud+qkcqkMGG49D+9zfUmhJ62Yg5Gk+r08ecwQNl59UXb/LZqy2+Q1USKgVI1jECM28aVi
KDRNBTDekPEtgAvV62af38cvKdBcWrFXgN6dMZonxtFjeUbrydaJovVB02LLp8duAJNepU4IqYl+
wV8h2z0tm72huf8w/tEsxx8NXvZa+vn0W+WCFCDtbZZcQ8xY/3mWq4BVnc38mboD6FzQTP70OnjL
Nj56S9N0KL7HymN05mLk5o6J2MKwSegmoTxh+jK9HXQXnAxSMKQemjqGmf21DV4LxcDl4kAzydpt
4FkzIBFjD7et+ANOvflywl5ZcgdA/E94+fj1/KmBHt1jrg0MKEr9EfN/yaOkaK4KtivU6/ACJCos
4eVIEYhwh2KtR0+UYOPHL4D1+5yyJ1dslX1V8lgprkI2wu+xHzMq9b8WMeKmz2RNRwhKet2KFl0V
acI17dJKG4NafM/DFTNWOccg7zbWx9cF5w5UboQAnWut+AwPjlv8imdtBLHS/ohEGcYG1v0MWP01
wt2RjIg7B9WZzE/sR0ZtzExxC47u8YKmh0lRHhed13zEyQJkAHbUHfEoEJu02xpngYlygK8E1IRJ
znio2iAxBVS1zEGxBguV38T711F4YILTuAVAAVs4VoYuhA78xVafOSxLKayix5+E1n9srmneeMeg
xIaTdqKTOOFFe4fFeb1AJL81YY50Aiz2zHEtHXg5Vn7kqn3xsrp+E6CpqzkClqtiCk1xuAXlj/oj
L2VNyMcoyqyFNi0kB5wOhPVRHdHdxlCWu5My5pAf8MR/GNrmD1LWrxEbK/oGJJaY2rEnLIk5N8RG
ERbw7fXDw6UMI2xVGtbSI/0EG4kygZsTbmZgnvzfe8c+4jt67qWtObl7+uId4WsOSzSdZH9sBXrx
/bhWQ6e0gTACK6Dw6LUVY06C7fMRSfAW7j5AHa4Fb7z3EcxuvzOaNF4DTjPdoMr9NCu2GPHyZkY9
BSVMSSQdfeY0wkYCH8Z7n2Wh3YLEe0vUPekwNBgzTIMw/IX+ze0FxTO1hyJhi2+VlLJ/PuJ57Wpb
E8/t4FGF3K4UWcZF4Eq4/mNT80CTMu9TubDwjXb7pgFvifLDxAgUkMTiKX6W4xKpmid5pHniOega
Y2GzgGeFIGjbbJPiUxYCYk7UX1aSuAPDB5plrsTDZn8ucImKkdyixNgC9e3q+RB+hAPgY8IWQI1o
X2PWMrNP2GMLoI36bQHVE2tPzu1V94wlMdEhvmEumGCNgAHhAimSmJlIwQ4LM4QZm9wOzHcZNoA7
ZXyz/JqKjH8bBgIfG52yA0Yqg98NoeDBEb5OVD3ICAxUIqQeGl0gXAm2MJPuYA0i6+aCVXGNJbdb
Pwun+nle+FS3Ge0EhxNMD/g4W6CGryWqGqJ7Th0u9B+ERCx7kVBj+hpWfxx1DqgcF19nxnKxwPmE
N/zjQGfrSL76aDdonioojAeYPHAYBucGpkLMapcEQUJNuW+PI/4Rpy+lE2lL+7I5o+FOQiidqKhh
qURXV/8eJGpS1dOk4Ck2lauAvYzOaXj0OGG79wIlfxEemfFZWec/pfc4dew2ltaO248RG9yYNTAe
R83OnIuNXYt/MF8/bo5M/B0znKBbwF+49y6XEBwffr1prhj9BAKMeGePBzQ0SuaoFcx8rFzZl2O/
J+h/7y0up0PMd8sAP29NDcAL1DqgAimRhPQQq08skLBcQMnQEjJZr0EV8G4EEmruZ2V4YK7jPbHP
1LoEf9NU4qMJa/gG8rYeoXKXWOwM/e7oqKbLcLfE+bQy/4ErrcuERYPLDzEXIozv2HSp7hsmCqtc
n8PTioYQLOn9FYyh7cFB2z13HPJ4EYM8TEUYrkaaZSgJ//W4G6BbZrynqPFSFtQmr1LcisIwRO8E
3o7BsEKaQ+N9mMWzPmrruBrMb/Fjgm76SHHphXKJIV6jh2ym8C+hTldURMAb6ABJHv59R4uRF07f
qzcCu/V3y3ChLAd9WK+KlzfcDA8FSvpn/PgZfN3nACNApzoze87BnR7QArM0uNrDlVilonacUZTI
cFbRkvAdRNwkEM3AzeKBn2rnUjwgjgIVHrJGmMW3CS6v3tdmemnsctIv7sJUK6whtyfvg7WHWAEl
bfagRUuswxDwHmrT+Lj62q0zuEheO+u8r7tvlxiZeC+8EZyPD1vvleACAOZif1yWTSEnGSnDxMCh
RISHB7cmjW5Moy3TywKh1lO1+YhF4RpANtMnCIESyKjC9xp6a/pyEmdc0EVtdpyhmgw0WihfAz9j
n7VQ5/1tpc+wauGyDbiHyMH4w3dFTZ44gI6uB4n5RSOq8Pc4VfZHOLNuB3rtc7ZyVwIlYNPwQgmH
yYzYBHRsdKfvjbbUEQYvLVgGyL/u4wYyueaXAPGwiC7pjkUcVzYvhXf9kB8ZsNMg6LKLu+QDm+n6
c9t0sxrZVDPiT23XIFHB/XQF0W88iOtAcm4Q8hCLw7QBMNmi5KtAM02nObrlBBFt+HGxIDLPMtbC
6w92eNDFKqz41+/NS4jTUzCoDdyaE8el7MmsKJIOC3OOA65Xoq+uYZYFxp+BJYEOHCRICvmW56WF
YDf7XCSWlje3g7sKUMvWBRb81vpLf7HkVxwN4gsGxZ/57QCCLNv5iQ2oCSeOlhElHxzxrApQhqUX
Tt8sUcbMG+A8zRq0MeJcR16eQlbFfA/Q4QcCMhgONL9tDy3HZmtDFU5pORjLseBbcfKx4CieCbfI
pIulBQNHsU5lZEhQawTcyLF20LwjhnMhz9lAZKCEoMwvDHfpRjH48e5hNmGf2jLOdbE88AEMkZ7s
8V7pl/C4xXDHOpATqYAhjA7/OhGn5N29mYSVRl8bI6jrKjX9yvRvua9AFscHGZMwc3VkqzXwVckf
ViN9lv9ZP1+QLxi8GkjtxJTjL5voJugFGm/AXWaw4ZSHJ4RjhW0AkA5HkjK6h92UheJzV8366Dgl
VPOHeO+LlJRI4aFivh35gJ9CZk2qq6/hcBFJXi+kOA1ChdVXjhSIJ0kOBfSsl+OXl86yDbCKeEaY
ePBmAqdHHLtqEfIlxuE6q8+8nPHyrPlx2n49neUJwHg368HUdUgajkYvDl1hmRkjCSxjbn1H+m86
8PlJM6E25QnPCT0njDGOjVOLoT0yEziRSpDvbum4hRkuDlBXlLJL9XGgt4AWvLmbNo+LsoJckHEn
lHx7iX6ffLH4wrNRXRbYcml+tTe0sdSSAj8uyii1NiUkhbca+E0V3ztfawL5ZBaLgn5vUOCKTlZs
QX6t5Q7MlfGZmMRP0s538JHs/nuWb570OL2uRAJgo7DqEOZ6zwfy1ZmV4zCHJxB7xHV587Q9HdYH
lohHCRk2R2BKdOX+AMUcuRjk2Bc/788kwwCAL5VOikboaue7cltCmgLmsbybMVZAOyqSD/YqeAmV
Te1G31/ttrwOR56huKoZvTA5etz9e+mLjSKEegy/IxVTF2YKzVbF45Ooqt+9g4pmBZaaNH8YIx23
fnWGgL0a2hYiJt7UPeTPFro13Cxp1dE0MgeQwtfyK+wvOAK0Vz2QVNeCSM5XXIdGlQy6QMKwy2BB
vVP0QIVzfjYb28hj8+UoH1t5u/fniDvGmGcXay1/yWWIjmxiqkjGi9YfjlOkHveQF+za5YemXY6G
/14fthXoFneMju0Eykfo52cVulOsTgYHNAF/b+aTbnQznNdZfwfZJYfTcM6e8aebGsWE/J2bPRA+
wB6ECn4O2J1W2LAtmLwQJHf17i4L+FbVvBpZHDTFbtRH78tzJUfW36d3r5hbRqDhI5TQG84N2sx/
JdacCiN/JRpiColMcsNmGqsy/lnrNfCRhvgA01lCF6N4jWo6qzRgPT3o7CuLKf8IimKhYvY5fb5s
JGv7U7hWiYlKOxvQPULcnA3nOMbOPt0IO70yDR4/ZTctC9+afxCSdVOdNAFr/L08GML7UJ9WNz6H
W3ZuV0VYKCrACjei5yd3Vl+8+7M1Ny4Kczko1OFZhda8wBcR5TLBsgBpoCWdy4vQ32VefXMNCAHD
XxMm62A8ONxzuwhuEyN3r4oz7Fgf+/cuHkBrgH1AaCiO3PT6OFAg+uJY+teP0qCxrBCQ9JxRhEBz
NiQWY3+G6wXMZ9wx8K0E70H2rCQS2B11Gi0YQgKkbkpi5Xt8v+GAKo+AKSxlr3xPDJQj3BbwUVlO
cbNa3BYejkNaw2LIJrPBZ6q4gQOhT7aHBMEhn8yDbzWlGAPkgNxwJvGTxX0DKRXnHiJ6FWDxWFvc
cMdjtmZ5n28hikWSEMyA4oCIs3QEwZHmyIgFJ3POMUYmM0M9VLZQVUWvyuqLBV4zcAoacRQoiWX6
OZqwKrG6mQkV/x+FGfc+WmpMnD7059ljIyNUot/sF9ZjAhuE2QpD3qUAjrF1APlB/4s9Tx0MUUbh
dcfYqC+6p6OrAQ0qgZ6AG+xAmj/2JAr4/suXJkBBJlsbWKKAta6y6XeIl7GF+heFTd4OayYFZn9c
/jAyQKrFtm4Y6n7lsgKUFtLkaYwwP+HCAs2IzNgdASbf6LuHIkqcfUcOwNiUfO2AI2EDZI9f+oEr
lK3NZtYcWD1Qok9Pj1SJBTlc0fCX9cpxeovYaz4SFrYQcLjCLF462gN1WvzhFQxJq8EZ4KJZMV5m
D+yxF69sXJcR8wFDKHRTVjTwOelrMf6EQKqTostiT8H/CMB3h53G0H9HcLM6lElwmCDhgn0jGt6T
GkdPX4ytVTa/zVFZsHAT/hxMIoQLL8z1cKlzjF3y3pZKencXS/JqQ0fmSxYyHmY1fT5YtRUWFpAo
oflOPgLdeUSskEmag5DFAj2ki7qh1kCYkkI8hgzBWFrFbIVcLWIeBM7/++4HMQtkZn1InGAHYFLm
gQ4OGWbhYFbGxoTcGR/2zz9W3jOAYMZkJB24DUgkxcZisGcxx2XsZzRAfCjmXAM9B/0k48GthcuC
G+gUBwdwL7hSgAHMksbvAxU676V0+dZZWLD15S7KS4c8QNof/OEwNmMlRyYDqC5iL0jPH0c5PLd3
GF70RAh4pO1t3O/aub5gxLlO336X5FMDLuPz7ZcRNhCEmgO7hBUZP/PhiqXye45FJ49Wc5ZnzH20
Z+WaKBuESOkUAIJQjLjxjX3u4W50Zhe34zEK+6mI9T5libawglaDaKiiMRchI8dTKdYHhG1nbhtg
GjRWiFDPHR5xPFC6AGZOAhhO4m6SieT3xmXjfUejNWpZ4/EvVdu3Bz1q26ESDIa/TyFjVGdvn5T7
P/4LfCyxQWOHTRxKNsajOOYCY626IR4Ym0wQ3FeMO/Bbn1XbNr6VqPU6ZE8M0GwY5fAldoXAb5Ua
wKw1Vtbq7gD20qbDrU5PlmPMsA2X5iD85Y7NELcmYUrAS4Zbn/B9hkaLwJUfZzHOn3xiMCk2atWJ
tww0BCq1LuYGGvLS/Y+kM1tSFemi8BMRISiItzLPCM43hkMp4ISIoj59f3k6/iG66xxLhSRz77XX
8KYSRcmL8ALG0TlrcEVnRwm/Dqj5s3Lhc0u8/4s1/NjdF8BQAklzBwzuLe2ILJrRdTHrNWKwfyGn
8LkxwIVONteqF7ek1v1bfgISs+9JmXDB3t2Uhi8jvtE978CxCKSBug+TCRgIwHv0ip4srgjbWZKc
tJDGRMxrRSb5SMig4I88nD6u1nTvpwOcQpjXfMd7G8CeAJDnc3Q7Isp5ItUDu1bVTTtsVzs+8MCB
m0eNqw9X6Ppp9jd3V3OrW4aYDmDgVU01BoXE78FWkWAef5wRXlXYbl4ivZryC0G++6TCcUUFliBR
rJxwShkxy6fSFla5M16+qR2WKNL8Z2FXcDZgPRKJ8YZeYL5yOe0WOkATxSA3m66BpSwDAoorEb8R
RbQzgN9I1udcQE47Jq6MdnhmpSbhpOGvNie3+Ppgp8OzVZNqyTc8m9108wqIswSEbWbPhLWiuZy8
LY3T9toap5wdgltXQRCcQbGHjFA632x0AHmtZzJ8tQNN+1ICGLwGbLA4pOhw93hr+q3BGhC8XgpI
JGkipum8H+TeFjpm+/exeslgL3rEDaFpNtUK/fDHr+cv2fxWkIQ9cllYXOfk4zSzOutNhymXDlgM
sdf8+jEZQKJMvKzhVHKuMEsBDXtfXHaJJx4gS/gqvJvuPmzKpoLBnKktv+D5F6cW2NSYExwadOtR
LrGxe/Xk4pC/eEJ+SrwM4G4CxETGFKMEeK1h5cCkhCyAQXUs58RD0XTFYLcvZCR5jUHp+J0WIkUd
DI2xMm65T5cBK5QTfF/ByAHBecpqGgxaMZV0lpKjcPpP6Cn8EXf8GCNOdPswDeja83fEBmX3PYz7
tQgk7HoLvhiu/LMDA1iGCEfpiNpQNmEEwfSArHill8LdrZmoV6OjLWe3Bjag8Tx5CoQaKoH0u1WO
m0ljD5FdjFbw6bBhG2A47MDvGEkQFeHPwLd8OZ11mtcTUinQrE0V5/QVrHbky3yjraAG+Sfmbj5b
CnI4itSH+QLRRCvpgc3wjuC4LG9MWMXx2stAo3/4R3Ne8Br7Z7+cS94PzvHAKt3nhD7RQ8tqKR/3
Y2L2IWSaikOR6X3/CWA5R7mGnQs7U+eY3sMMpC3KGR/uBMs6J1aI809eMfOZFTiUjqYaEwKItQjH
pEXnvGQSDTjpFULJT8kgGkzK+YayfYlrjdCxQuQHwFye47tFw++RAx8jEEAau6ZSoxGBsY/vCqM7
NN91ad3xSmZQ/8V0fOBzAFMEIdK1BxbjdW0lDBo3JqN+EG9c3dr4AVBn1+nGvDs4IADFsxGgOVne
7BvajjpHNu/2mLqrwL8m4CbOlyULAgtWGzafvHw9bTnsA04d8CLS2wzbnA6rjHtMVffeNw6PINtR
8UemxWY2Omg7YE0ScNn1+ND0j78lM6FbWNsju+cPGHjcs9JX7cfxeewkRN59tKrd7jUgFx4HOIbM
CDndUaQnTM8+GXS2CWX2gPITE7gc6E9KB07hUSwzQ8h7qPeAb5lzMizTjuc1HgPM2DiTgE/sewx0
jMX8AQ/pmC1W9T4J66JKu1iPyp3m4F4SkEwYIS+rFJy9sf3gw54CSlF4DPhQN4DP8bsBtcHl3OD0
gwA/OnQLos5MJDb4xuOnBA1CBIFSJFKh8fBQKkIYehQ2+RAUr5Qe1AMWyk5OWLBbqkf1dAArMxmT
wvbmvzU8oI3bQSWG2t7+q6VPbg21Dg5OzhmvibRHNPGL2141ey9bmDTY1BT9Forw4onNApw9shTA
4HLoz9wJpsS4hyD6YNsktHXWuUOIvAtYfZCIWHNs0SqeNRwQOI0viON0T2Kb5LI+HdR0k3JH0YXv
OnWpDsd8YIIW4QJ6A1V6WcqE8cxVARS1eoEswBfi5gwSXzi7WrYwifHNjt2khodG0h3EDYyKv2II
w5FR/PHQ9DJ9Aj3pgL/5B3R+Vyg2ZwoBPrwBpzy1dE/BjjGmZimVGaE2WPqiKBCEK/INuzm22o8a
I7wxuU0cCqxBqr4iUlN+ROlPWCh3oKGrfPqMKSY4BL6r+FPSkz+DYhA3VUzNJzLHsAHdBP3NH7e2
mj2qKfUkuQfMfo4aK6V8pei86ipF869jEl5QvpYJvvw6/IEf+DK1KMFnvd7uUSXPxqEGlogG9ThR
6Nzjcsp8P356/A+dMd1SJCEqJxwgRoeLuBwhjC0z9x9Ndae3/QX9gGV33uLfRFmK5y54XGlSLFSh
Alqmjedih82qsDtPUO/PkCJJKJeiUwLcJjll+l2g/mHv47dSh3t0ZVdMR05YKamHYcr6FOJDGuMx
7hIciRjzEGsLYvYNX1pEy0DzsCOtHapm9UcJrkG28zDiGXmYHTpMWnMGCNBfxbvxvsf7kXvGOACC
J14XUPfwq7gvyCe450CP/RWlXL1msidH91wLervaV5bv6PJXpigOkYS7qMt5TqZlznLgUOU0U2wd
GuPAuAPsOudEciCAwaCw6XdI2f2jIn/kFKfsvB8iINKObC4wVm+weAVy/rH7e5hHhAkhtdtkj0A5
llQRzDpo6xTEdAiRepCUVp8/7v530p8yfJpvuKZHrNgY+QARTC5SVrwS5bHo7TCYRVLOIsmJjToj
s1icmPDCR/v7nFz6nNehp4+JKsaFEVDihMBEbACYul8xiwwJAlEx97Oh1yPzX7XLTVy5fYYOlHq5
tqYfWpQrcn19yA+jeRO/nlyK9ggZGEIQGZTWN68jEfAoETFaOzP8R4wt+YpsgJr7zgi4YlKAXMUA
cO7s6xQytonClC2M3D2cYV8h0k6jQZH2g6jDH3Zhi7sSbsMGFgceetMJB4e92j9X6Pc9FUDe0JbM
ZvCnuBn0JWVy8as1X8jw30xJwROofjie0HZTy9GdpRyUY5gC8RL6XXwPlAlSo0SfUImnmC4EdYTn
f4DvEYoGvHvtiw+nz4ZL4hxhgdkYDoocgKSZDVMC7wbYZYxMfaERQ9k6WAtsK6tyN2OmwDTnrAOm
y5OHN/r7zPLt2xFhKmDpGLC4Db9Iidm5AIUXWL+OcSUAW/ma/fnpgMcYTjEvl1Vfozh/upz+wiWD
1jfv5zgdwfW2JVccuAkTQc2pUiKPJh0cDfhE5gcG+jV+PqntIV3Ao8YhiHXSToeYnMfVUoNNaOCl
FGK4h2J3ztsAEkyEf0flFM4nhagdSiHivl8Kh4ZE26ibAAmNeUq2+CPR7UHqXOrO4YWtHT1CB3sU
E2aMA9iZudaObN8DnlZQR+g23EEPKba/sZ4uRmj+JyKTtMM2mAK7RfOF5XyB7iPEj5M7DdCOdfCG
O/iEu4huFqkZkpi48DZY4XKtjG76jntC4zhkzsDP2r8TzWFj3sIf5gkAdZOeSbiDDSXJgy8zGXnF
X5/hMd/XViJyZOk6qRw2Eyk/0TkCJvAkDtEoITciJLWKGht7A85VrOUyOby6YJd8dDjKRyAiXAZk
E7bUWPMHW4y3McHpm+jofNmFQs+4GhhazEJxtRG0E+rt/TeSA4ZQATTnNrkburl4mVmT33BHdCg4
ydWyTsHFPEeYlJSQnClprdY9WVefuqb2UA4QScWcIMXPEw9cRLjEt3E+Iy4JAQaYG/t3lxkH8Ua6
sFhbDUVqFBMRKR8EZS6uDeQ4YnrYfKspVifTRA7O6Olu041D9hrOFJsFbvAW9PwYsyeHrsccEt7z
HLPyTzZ9EcoBq501E5AsDAOEonrkgcHbEz1AzWlUXpXSXOGgk2JlPCbSInruWltYcN1YK/DRq3RZ
RL48f2NsTWgheT9Pn0zYFA4BlqmPAD8frHpPq+sqx5cKgnj0qQVvjGN6hBWdy5F8Gg8tZgnWy2MF
zCXuLuAHGJUy4eEguIq4KGg7Wgxn2lSx/djsX0FtTvoWM6GAEsQyb+IYJzU+2P58H6kmdhOG7CPr
E6KYhn/oUriGVmcX8eqxqGalzV5i0cDikV9Fvd3JZGUlmN5heY4H3QSpnD2ESyt5lwlaZUKg2cYw
iyP7nONmKiwxpEDjoW2R7FM8zoXAn4cDqoABLko12OMmv2JimVkXWK1uOyynqZrwh6uDq7NJ6TDG
8r71FAtZC01SjOQS8hamGS4cUNZn66nw8xC+LyAdl3/4EHIRXtwQXBm3t5Ua8rre6ka/DDEhR7ou
OJFtCO+yzHrzJnywDagjYSz0tDqkZZfpK67zm13Z9Y9lDizr17ir6A7iBCJC8Gog3gLfg+PP5u/o
UDtiVnD4OCK+5dHAvMbdpO9gE9L/IxEZca6/4bPgE3J1rs6J8fdCo6XTx2/3mza43VLSJ1T+9i1l
q8JkVjkwSduYQ4ejxRxBTccgop7eJzw8NUDvEj5m2PPA1wk4hdjjAdv39tew3pK/uX4bpSdPqrmO
XMoACWQi7VVHnCvu49UP+JGckPEwHhnfAxhgXMe9RDdP0a2b982+jQCcSZhf2zApfwTjGXic+4+t
bN6zLlOhSAmWJqTbL9WiO2pgcBrXjKjCHEGZU/qjYLSAyYtMBeE21rxghCZc5911gpBWX73WSG0f
GPkRX2MXZjlRyP9d3/K7f4OVN7RVV13UCdfOfdEgMnAeslH0PNnp1WOihf0/uK3SWKwbgmwWSBXw
Cnk4uzUk1lPQNzvnnyeIMtYMNezNa1xV+LQ3u7CFlZ20HNq43ZUWRFFu7yi42A7GHC6L47XahMw4
BuYoetpl+E1PoZrpKW6sSReVlgRHYl3jqnADL3ATzXjeHbh8+pFB2JndafUJvzBjt9BnMdkIJRKz
QPRuFlVnX9gZEwsKnCEvBdIglIt2dRi68I6NZnqi+EKA+3W+yH4sWkO6SY60wkEX4w1DkJEIuU4C
FzDRjxsflitgFNlsFKBqIhwx3vuW8GtQ1dd4zYjW5oKMh1DhSPRmNIOW7OFUFC74pdy4h08DlaRm
4NJeQEPq29f4aom7Gd9QsI5p+RHjEdxK+8gtgyMj3KQRekN9FHxXev1Kd9WLDX6g+H0BDunMK5D+
sbfCycTi32fXZ4f9hS9LPB60z3h9bZlRnvDeLqG2YDtgQxMaBRDFPeIHeBhpLfI9ULRZLEsoB88/
iSYBKNEecfHchrn7bDMwq+SO7drd+QR3H1s6sUQtFPruCBR8wfhyX6/KjE+q2t2ZrcwANLUwZHPB
hKJzIIcK/CQ1FBJ5KgHOMNkcwHWJaG6FhcGZswBBG0pF+MrVocPt/B7cIFKxRwQJG0R+YpoVPzOW
2id8s0VcJw2mraveUUFsLVzSBTqjR5cQ9IIRP9oGrhj/DJDDXAXmEf/6wp8FTuQ/WEH+QntlKXjA
EY6cPgMXZPW8Jd3iEyJyMeHd7iOmBDgRRvSoMuUv9F+q4MpCaqLE8gH1MAh1h00RBwUwpXVeaBGL
R83J7wJ/KLMnQEnPwlc5YXoAOPMw1nNxOh1wKvf4X4JvAUtiUfz1JoVTsvfzn186xBeAE7e//24H
f6dAd1r4V7jNMJEzkPsHv6n2gSbCXMwe1GwZB5FCjkxJoN1pL8Y7DQumcrJrwj6P2904W81qwMlk
62wk2I2t3/ktd6C4xvisWzDF2cvZWGlgP+MaFAE+0g4l/XsqYY+pY1WncwY8Td4zG2U61UlOdOEe
b57sFBQKd/I1x7yf38NrbWgSLHwwErIz/cJmgG3XycfVD+y7qEysInr6cPAy5skm7Zg1gKyPdCZk
X/njiCCJbfF5CdeJeDOFqsDnR63p4jJuImCBj2RX/NB9U1ChQU2hpZ04PXrRxXxkQuPCCdQn/Cdg
zXqNBSMYGnL0+CvyEig02TBbYkNhG/7J1mX3I18RP/mWTbCyr7MGVVxn9dFXeUxc8sEMRyHnLQ62
KeHBdLURbHRz+kTXvL7Z4qBw7imHrPVxhW87N/jMA4F4QZ6+YX8MDNzdXiTiBb0ZxGm3+0PrY4CI
4VZ3aA7Yv4xhDFMmfm2Vk0kV5RD7e4qjBLJb2kZ0CbZvt2+DKhCpGS+CdJhwwj14DBXBkeXZqepE
O/LZgLZwnhvmT67/04LaDV/yHEN5URlNQ1NhOmoNE/zRnz5aAW4RO1lnPsDk4JGc16IH7BM9ePzt
YS7DY974YlKJs9i2N5H4bjDPkF++jMHks2cEyggQ00IO+rL0mK/KyXtJmS4EIu3hEV+84Z5PiLt1
f3lRrQ+TBnwcJ4CS2Gk/hmY5H4LnlfPCYyzhiNJ5lGJUSj1G8U7Agzdy3+YpQFLLRAFzX09CSeFe
ElbYk7xb6jWkc0OPwIUvnE0cxsFoGF9/3Svz5zWgshbdkcbeUgijhXfSBb0a+d11KzZvsoaoBbDS
F98LmfXVwqCPyyHtR3soklwnPi9Eod/yqZMeQGPGSykt1IaSaopVE+Yk+gR7JPBzIvu2KASZLQue
NP/hoNHFjOZECwQmeMO+h20JzkLrY2ZGLSJQVxYJVKOIpdCLQaA2EKyAtUsE4CjkLwRc0gRhmoHt
AsNxypeTVdDgoEPBpuffdBuvkyEszETEVz7cX/JLHtAdXpDRRMAirs0FybmuugGdNBg/sMZB2FeM
8di6QCmAuLD/WQDOMF6hemfSpUCOA71UrLswgodI1WRV0EzOCQWq1o5JYLkmNE12R0GBJkTF6/Mk
0Argb6ILRys6LWCG9OEKXeF9Bx5u/0js+B/0MPkNkinkYnWEpwj2rVLaRnU09Ai1f7t6zPSXmSUf
BjA4o6EimEaP7wvwQWEPBbEfbFsVrNOPWbrd0xbwJJ4IHbLLcTfXnGJEZ9Li/AdnisGrz9glQx9I
S0nTFn5Y7fDjtdWGhzc7x5rDdev51RSg1HvGoBfm02EnAsK7rt+L0v1mJ5rup9tZnDWb8WD2itjF
0mqpBpp/cs0nUjcFg1FaTMzlvlEAqzyRV5qFrlmaHjYR7GLrd6AdWJSmlNxCHAAt4Mfe+rVDHNFN
Bn4FXg+PHx72tLaFuR9iWCchuJFBBKfzLW9zPvH2g1mnNwq6M8IizrysvxTSWu/OIOKIy4Jk96nw
T/Z3JzxPBQA+TInWSkB10OCtWFUcVCJLGIFjbeGHg7CRgwawPWc6332QLp6BDwMtA7v8wlYmJUk4
FDwsUE94v60xF1PlRX/KNJqhIzI2IAB5xbgV6hsEXYokhLthp5lKxChg8QXLBf16OBPenaMNccWy
89lydsOng4kSLQ2EUuF7IkKtsSAXNpYDv4FowOjTLXe8ZbsfOIy2b4hToVjjVsmJm4GT4mTO4iTZ
eZNhK7MTW05/SkwjkbFYbPO9fvmIig09tjZr9m8mdYsP7gOsoeCxQPt34muDvwAtCgtyRTx5FYOY
PhQtgwWEX5GwDmFk9oLLx8vLxfDAt5XCt2CTAv9iG3RgMjy9B8hplQwexAJFAPMVFAf8A0gvE3oc
LDG2QU2I69MKX3V+OuLEIbUb+0tCpVRxV3gsh5r164+//BYmRT3C3KwTiXD/Jv08CiDQfIYVGObm
6o2m714AqvpbYZTOfHWzLRxYEkWEIFuJeTsmkMweVS4gTIyGaClswrt/kxzMxqBn9MRnQx9weU+4
AkxXuX+QE0elc94xzIdcwN8itpOdQSyfhfjaoM8Ydt4MRAD0yTzlmH4hehBXgZeQnJMxHIUVH7Pm
QKJdFPWFw9v0N4x7K4tAUWbKvBvU5atssT0AlvwQg37CgepTOt0X9NRkW/GMiwHAw8FwvphBMGDw
SWwzqonOwMgJgs59AcTKtySPExybW4p7FJra4LPCMY29k2/CazbIOKspAxQ+DelGN5FKfg2gr7+t
AYQRD9wTFFTMEDBOW7CQeEIgpbBaR1Ney8Cb77orbhkfAebIv7+Cz1GKqQgfRl1x1fTs6wrRFiNa
XoVbMtQd7FwxeOqngOmPADub4g9qOB7K7UAYImHkEzzZCzZxscaaNMRyjhFeZ9zd60LPhqtzjhvI
3YRT8USYKqy/BRYEL36qeowY7Bl3ccyvQtLBoqXGk2yxNWbg7NTuLbxxuDIwfl5M6ASmwS0BSgYq
iQReqFmPBaQGyA6Vg8yBEn8GQee+2MS3GbRdv8/48oP/fGe8ZERwAO3XnR5/dwCkePgfdLgvGzy4
OB1w5+fPGQ0gpumnesawHDMmp7+COcT/HSDqgJyBmzIvRVxNQLfIE2AAzk1ktXC7yUPntezwg6ym
meiwdMMIN+36CXfgh+0/15XsCR4hGM8iLBxd8jcAfGOStENtww2TDoTDw4ylTAi4AcOUESWIu/sF
oCTnkuc4+dIAUokHuOeDeoNgM/IHAYLKk1Fwk30lTjqQRpgRPD8EHs5q84UX7dscsK+rGMTSUluQ
WMAGIalzhensbs41L9bsC/A0+AlSgU/K5sWlfOwQVug3V0wzA34drzrbFNVM6nGXnbFkqvB3YB6l
xeKclNwhtSTsYbvERbaf8iXEAIYEGpBTbDhFlqzN9LuaSN6JDOMdi2KFwUTIY8VsHgEtPKd/vB2d
6dzLfwRDr8z7EAfFKM64LPkcwOMQlWB7wfzAXQXZKNwpQ8Ci6ND53qKrInLvFomHbsHvZJlhJ8ql
TpABiFYFlhqPABbhKT5Ud47fhmk24yjgKfxaGFrS0rPXD0PkM6QQrM589tpUzZcLE2MTS1NAfgHN
SdMCXoOa/nI4MS7iCRSrq6Ep86/CfsvhZPSYuTlsV7m2gNibiQy5wiepAj9MxiBssoNYRQhZg5Nr
2SUii5Ln0YMd5hKJWU14SvHvY3DtPnavQGB/VD54GxvGa9c6ZxtLSZNtU055PJcqBy+DfJwYyWAW
NYzqPRawfGfi7wnoGJoSYKKCY7FZYiz4iVqISjz6PHRh8DMZShvQJETvvwTTQ6vgC8gc7n2w2Da0
iJ3PMQSL+2TPOSWtZTHLseCxoAyBqfcskDU2cLaMz4rLC6GHMMq3/YRQxHSYBSF8+l8B+z6bByed
inTrYaMIwSagjXrmYKknH6vDxw5e9VMZV1nBEergTFwFQx/wwkXqFAGRDsbMCPArPrM1I89f4Q7J
8yTC38VUhuLI6psMaKk8R1MWNxOG8SXuWzV4JwYCPPiwCFgx0kpEVuBMgFEnFFv3pRNeYytuseaR
gnaBPfAG77QRGxmv6TMS/fjsqNQlIxPUtDwirHeGOC4xUYXYx4dY9ALi93IqeNiN5pb3ck+7Izwv
FIK4p7MvDnzov6Y+w0sE3Bj7FHhVzMKwtYDrVfg3jDDPie5e1sxZdLYFZrvsnL1daQ+C6g82lHU1
OcpnBJQ6z93X/ffNmKLAx0INre6h+bRj/0sKAjZCDg+D8DBmHnVNEAcaGug2kQ1w0lIODEa9NS6+
69v6vb6CmIy/i2oN975aQzopgIH9ASbO7MPPHZ+hsIoAw5ZZE3Hp8dWaCmPrC1FVsDpIjiWbkmQb
gYPtPvSJX+SEwq2+nH+SlkA65j9LJbsGF5i+CW6nnd87bgRg3cFDH2Poxt5pv8mMgMJJ/CYdL7UX
VqeA2/8MXNGHD0MlHh1QEvuAQjgG+9QjEoiWHhHpSdJ232NGw0RhhSYa32zqIeu2R0Tn1Uu2MvIp
qQZ9CQarFA4PL2hItUOZwrSaGoXjm/AUDtpSpmnqMa9PmY6jrCQ8AAtDKFs4brB6BuYHDuDbw+Dj
30krDEmZ3v7BQC38FvJ/uRoecRrbKrtZFxIt4kmTMv3NycVJqPoc5KN2jr+m4d/85o+BHI/XBbNr
nrusc9lmxnnPoUAaRxSGIVM1Zm1381gZ4grlzFeBFxD/4baPoSxlEllL3IteEIgJCQUP47SUpf1H
jfRhS2AbYrWc9tBWOOlMVhfLmwgUhmi1AZWPZ+SA15qx2Q/smgjcAHrjBpLP7uYwJmBCQbkN98e4
MlpkzfGok313Hy9GMWfEfGAuqrh//O7R1zFKFKbo1/QSE42UKksGlddUYdjR8cFJCeDUqfjUG9Yv
OxEAYnisXCSbmGR/eRbpw5mlkDg8ftg3q2GswVsD/5/nOAd7ekS7ijukBYU36IXXlNV58SHrbcH7
cClxsdczxeNl1w4sHpNsWJuzq0T2cs65rmfDN7eoXzmVFrxR8J7VzuF+fI2/46OI22FAgdsDBdYM
VoPFlk9vZ3ZJnxwFnpq5vO/8Q2keGxOjMmHvXE3niGz4Kg2baj6cI67z7+nIwcobW84KeYXR/omb
VaSPWEdfnbEdQkNl0BFcbcannAW1EJK4F2fOfN+g4LU0ipZqzWwabljC+czGvX4lbw6RjfFJMFPS
re8OnYeFPNt6p30mjeGc44gjS3M1zjkYWlpG+bXEu27aWfNNPC+mV4LoxIzpPtlgxF0GTQ4YK+/e
iwL4Dw8u787DiJIW3PltXP0HmYoLWkG2QhzGywmOrJBhCTYkTa3FR818rLuoSjrdeswuJsmPL8AE
jENxycbODHC6JYbunGEM8SREG5CEYHgG2msp/0KqF3glSZ/V4x9rDGBXF+yt3te4Hw9oHo1DQwYf
MGcLz1TNQQnqJawUtLykAriw3aLyuPnjRGHXA96wyq2wad4raw09fUbhheUB3cgKGla1pAS7M7P7
imQpPe52F4pLbPWpFZ9WHcITIsKjfxh29G31yS9N7kZAVtS6mODMQHNPodP3WJNUGQLphJJqq4jt
CbaBFy0F4J85DYjOzAtsFU74P5a9OlUy6SBAHg7lj0yVDu+Y4rPvkcjX61mIMp+MOTO2cuAH9t/1
wKVODDu79TcEJI0RcmcYhbg/yIR+m3XT4fzuITFbMAXX2CBeiFp8IlmYzJY20U7igSgsGisDKGon
jO6jbtHtqvXlDy8+obVqyPuF17h7BN3ks3oEbPwtZ2+qmYy/aIDi/duaNX9IF2mRP4iyyQAgEYtT
zjrdLHGU0riP2HYuUzG4/e2FTjlR91hrbjEzpTuTAgwqps1+wkmMOVRMA2i2cIRpp5l79cOffSDc
Nvr9Ff4ruPKI35PeTmLO/K9dMAlGwmHC+zGogDYYjkzsfG4eLZPvqWS8ZNm6d4TqL2rHIZUS0Qf+
AJLY16LHYHfxR2wg1OD4YjqYaTmdgWWsiCcXdl25nItvT3ac0UDzUHwadWt9n0B0+wXEOaUyBrcZ
THOGWO4cPI0LwjHEhI4JIpDjJtUPLSAoQN9ODsALYBYyLdk4S1Yq621Bt9pP4OZ5LyNnQgTHAmNh
Nk8hhh4xGugsoSC+hCz857z12D0EoiHikzAA7HzGL0fWREuWrzCof2boWrFJM05xzWk1eS8fR/wO
9C/BSgPjgWnyqG/8sMuHgvAxcV3/bjA8ZHzwjQuwAE6NpO9Jh1F6l4w2kinnjbdVrtTtI6WHcO+m
EtCeps9UX1JUiKnLWN1iNLdlo4aJj2QdLm5UZ50HSS+CWmF/Cww1B+7T011OodFBmBthKgv0uxQX
wWS/du+7/oHd9pdgTicTf31znrQ9eWtt3Nt4Jlti5F1FUGnMEhMZNmGmwZ64nfwLZt2CLlzy/jiv
8WdAeWyK4DBAMykMOYq6hbqi05KJjqHQR54pPLvIz5rSFD+Ra8LtFyQbheHRiVkZlhy40rB9Dsev
FTIhs46/HvMTm54Zz3lmDmw0ULKn8vE2//ioglpfdpCOqgjrIKeK7KRqqy3JRmE5JZftSHBy4ZhY
h4Fj2udkk2FwB6hLaWyRQ541Bq5VJz5wqNvnPXwpXAIuxnXeE1MD0qQgG9vU5YZ4SAfLGdI/bwgx
ho8n6jHqeYTBjG+X3fg7BY1cYhQZMG/Hf+7GDJ6ODoeKItQsasnteX6Z4kOF6RI5BfwGvso3f3l5
ySEpJ5OL38Qta7Cijf7ZfXgL1PA2eADPu+pZMH0C/KI5a+j2TcEteZvnAB3oAjCEEWHH1OKXSPmZ
wiTazNgtyBsc7Ttu3ZfVWIRgihIshyYkMfPEJArqMSQSviFnsBDXJ/zVL1DY1+cGk35M1q1VTCE5
sOXzYTGoY5EyufZq2LQcYNIeg0nmNWk3ZwSAJ54clnHtwR1nv4W6wxy2ys+OsEiadH99FO2AAUZE
6QWjkcoR3gMu34aYQEn7asU8Z/GA2PHZ8/A42HmeJycaHGpckXoghse4HIgp0uLDRZHsI8gOdQkx
YjEpjtYGBgGqkYkeDRMxQmUI4KKwYJ8pyEEWvpDEhPxsAY+Kdx449bR3hMByyvp7/h5MY9YxZwMY
KPd1TJuDJzL7L0NIJHfjJcVceALteyQ3pwCCwngE55gRHH2M+8y3yqOfqxpWEz13E9Mh8cIye5F2
9PW7oWCgvvxRjn2qIVbWgPiPGoQJBmioOw1EIy7ww25nh6ANW1ZYy8tPIEdUAkCdLLgetFWBZWNP
4dCpQaNBW8OfdVbroYtyetQh3Ff/BSIMvYjDsiVYRHR1o/wDq0lwB7EIgZ1E8Q4b5F/5yfRVQdTm
lQG4Bfcew6FYjGkNKDXKUd5zocIyeBHczYViRPBmPSYCVrWxKSdsBB9eMqgE16VPuwWNs2ADF2F5
JAyNmZ8Mc4a7MatE4+otdTLyLlQtqBa2kG3H5E0ZIybvqs3M0EfcW6cYUVAaEPiQCJv4Xq6bcODU
7HvQDs2Oc/5PjZvgOkNrEZwnBFGDcFpwHq7OOerjJYdF0+yW4OL1Rohs/Jj7R/+yerjmeBmb8vLL
4cNjQA6nyN/4tLhoGeDn8vSWNtjZYlav+/hUnOEcnSdddEsYOOqMwRiEE9SCMU/+c0uH4fJ1wrip
xL2iCcV4D8pQgtYjqtvxKeoQUDPT9K8WCWFHRiv4sD+w6mRUZPU+hoIl10SfY0+rYX9xlJKSohp/
FwVW0YnqiZaXxxHarzRWFK8XD7mTTXgL5y8U4CB/1I8NvE3RPICLW5g/BwpsAGCLUGZc8Xuzfffx
kjDKXAeHfq/UFKC7+NM46om9DQVGJx24i9CNfh52rAso4ap7j2EHJNXyOxeTO4YQD26toGg8qV0M
KGyoUYdEJlvXjFoKHsu0H7bpT5yNPUrlsJy/4GCldIftHtwdQJbyDwveSXu2kSvwI4iSW3Is2Hs6
1irBeAaHvD774XE/ym+Ie8j7esIIwkYU7gDMPzpOROqnHc0i6tw+Lp68D4MmJeqK5BqQ5JWoCTA/
PegI2T9qKGhJtH8sTnZXBE0un4IZ1jXYbPWPkHIQQb1sse9Y3l2aUReYBIiN6kkbeFJ6Rhah2Uqo
BXhsAP1wKPC4L4gcnfH7cJ+MPisEQC5xltMbzCh4o86EpgqEipIXvU3GMh8YlTmtp3B61eWDUSDG
5RUo21Kf37OrBcUZYYJw5SQSSY+odPrw4B6iKOX/SfA4L4rKut59sHBQdzjlF5SPgFEcvMd6/0IK
DD1nq6wJiL16kNtyCqoYwKy3pjfXsSe5MlC5/nPlAgu6E16cI1wFMqwg3b4Cxk2L0YrxFtNpqi+o
wODRGHwCXg7ip09NDfgH4NJkhQ9QwAv6Ywsf3Pxj3L33XCez1sVU1aoyTkuGmDa9pX+1ScDA0Fih
SLnACy3txw62NlVp2syu2BUIrhxFH9VACWFUNZHgmZgZGQ/C9pjpgDsxXgXDnakmQ1qbOLNQXpYZ
R0KAR+ZS4x69xsvOlcyBgFSGVOTD8KQ6ALMyMBl8BVz9yjF2WugkHkJOh0k3Heau0YCJnsAvt0mD
CTeEbmIBHKq+Id05soZy109ItDdz4Vw78u+HG9I4gBUAarjqVaRlP9H1OcQ39Bgo7c6L+45gFAwZ
OW+FZgtAPOp8lbBQvL408pjYPjhEYSp+Qhm2yCjWPNIPnAtNaaxA+ydnlpAGdfchMGIG7cHDPzpU
PsQ2iUwo2rzVML7+VUjl2OiaXR8aFrMZ97ZDrt4G1NGwXmT35Xx2JQb5oGBQ4+5RvSjsx+wdtK6c
wWI2vtU4gTwUlJwZQ8gIpfUOOEvhz0XskZ8FmxhfGzXT+JKqOzYu52aLI0mng77PL17nn+affcNJ
QNGNOeXGb1Zf2rHT/LbUIgnjB2Zf9PRzxQf5MV8i3J79W0KHDtcUy2Bsx6gNP+ORPt6wutb4eaMb
qlSP/PadFEPao4CwNe81ey/YeuhJr1/KM8R8NGvSjtYKo0U4IgPrZ0IMAdP1OQg+O4IVIy3VMQpl
cuwOWKyTAZBpJKEXEMVS72w910O6KywGgMh2EgVD31V4jGiH/X+789V4OPJOkTB4Mi4B5fmYzBGH
/Z5ASdmqF1w78QOFZ1XrxueonH1XeA1YL7OXbKYnqgQW1RDOyTVSwGpXF4YCSAPv9u3uQjVLZOYA
9Bnc6854oxZaFG/7NKH9+Pss6t3H3ax6Q+ssVI7CEQUH9MZV0gp0FuDWrd0rCHoia+YLidNkGOEX
gZPnVIFw9rUxgnia371mPm0toUF2bu7LvnuPsO/U7sZW8oZ06ERiwwtHzqIN5JhEpX8cYWYXIDwX
/zPDXzKVrcYAVCLcD5xRgD9kVjt6oJinA0OitDxgVjk+rVTdKKctA/6f+9i/fWkNLhRKjjqRJsp+
SE4cIvz92ePNIrkZ37+2lhfz2tq0huzcPagb+0GO+nuC2YXCe1C5quF939vjs4IKEBqYI2c/52O8
7G+qeKgG7V49xu9dYfjxG8vXcZFsQh0oF4MOGfmDPYwuQWMNcv70NKtQfgTndWHKWIKNL9tNgruL
iMtxzp7q9wV76De+xTzV04aMDa7SXbUe4dB5TPu6AbEApP+LRdjwC6eNnDCjQJkPE7cwNCAcKCmk
sjI1eUBytrgpo5twcqhvLu/bwIXwLzmTb/psc/H+j6TzalIVW8PwL7IKFQm35CCY442ltoIJBUny
6+dZe+rMmdrVs7tbEdb61hs5TUSS/0GYzhj5IR72FbXha/+ZvNzypB+lycusvcdK5qMm4qFgewKP
IPKZ68NIroKXq2xi1z6BB6kpI+f7mXe6upwDKiOZAopum7+dQnYrIFP75Q433GPZQtSOvVfD0nhH
aiz5D+5rNK6L1IHY23Zuwv/kyXdXXklJNGHVlhWis6Bd94PKIVAwVFmGGXSZ24nHQ+Q6AEBiGViR
VySSGbA2Pklmg8a63rAg5L7mMCi54Mwgo8okmVKYYXF7Qi4x1vDKYlRXE9TY+zrkZVtZ+BgfFvg9
u1kX1NfCU5bktPnSVo/KQKNT+Oa97DbkQVTGlMCbX7/ZkldooeWHmwImMXbaoia1aEEUSQVHjmQc
k2+1yxOvqVFIIaDEVDTp4cemWaWz+ErTum/zs3sEQwjlE6iuWTE8D8fVjCbTEMsdokZy1KhdmnXG
CEPR6uVy7dgIZ1qDp5HU/Yf72dRmF6AOXB3GMF8BBiarWGHcgXtng7NjZQHOY6g4WAD72Gg8jTTr
hzVEzSEbGFR/ltDZ0mhfB6RqcItxNr35D5BwvG44e1RTUTwVfe2ulUToiIT+ChildT+5y8etH8Jb
ZY0+/MHML0B6uWISvYQ+cPFZDOzPMmUpY8CE5BXJiHHP8Fm9WMvI0+KLiPF8zQVjtJ5LBQGeMq2h
8zmco1xN161N64iFyoxubTMBwJ+OIvyxt+mdMFM00PKu3vTRQffgH035UhApYQopMtMbYcat90u9
PoJ1HsoNV1LHoE8cxcBsoj4dFO2uT4ypbKQYULH1tITlk7fijEKZgYPxfDVgJycUSrLUk6KYSmVp
lYWB9Hf5gKrmzu9SUCJPJaJozCPmP1MnB+TFxyYqJqOvlYKYn0fcy/BVT+tNg1FpvhOjXHy5QZAP
TbqvSAGXjv0xQtzby8iBJhg23XoqrxF6faMnNHasHAdfvvjyMiC744tEiRnfPSJ0yVMdlVrQ5Y8W
A5zD/4Lr8EB8BhYdu+ix1CEiFWH2IIyUjORPHqEXQ86GbgpHPjhqf3nfcdqRbSZrJH+d0Xr4Fjzt
Itto1jmm5Ca5tJRUJuJQiwb1HT0eFmWGH4yrCMVJhCSinqM/6+NG291cxaLz2WMCf0fYP98V9gce
BW33Xr1XD25dfc5iiTDS0QtznPCUt6Zql8CUb0fboSzko7/tX660K8M27Nn3DY/QwOcjF8pw2SAI
+cUITovF4ncmJgoU8lyqNKunXh3H/UCZZKFQ+leOhopwnqweWOKm96u6H4LGCJOa+YOtMZAE9w/m
nHifGtflk9Ruj1ax6MYRg+VGAENwchOiJ9BvGepsMFF1u9ppS7aoU+bgS6ciRLHYnt+yodNVTkIC
wkOXIEO/b8BaxwwtmqESrhARN1pzunDxJQeUjFJQPiQhlsq26S3qQnZegqIoGFvxCDGRcEVBCkmk
PaFbZv5KLr+7mDzY+wcMzTvSvfgr+lzxC68kCT3nJ8ur/ljoGW8GxT3cKrluf1UqFZ3R3anYp0Ar
mCESGPhtMaQE8N+dNh9cAQpyC0s7EUWkxRHHZ/K9HKrVCbkbiXfjotQewMqoz3TDauNdU/dwpOEP
GJ/XzFq4BKu1cCsHIzwIPPSgDyBhvmLK6w7182H8wN3AS4Ot5ZyBmN7h7lo9TDXSVzeXsNgNTmBN
rBePVTI7TLmZ2CnDg8UfBj67ZlNa7FJsPdL5vi6uTArKw+mt+Fp55VE2xIDk5lY/WP28WDnXiF2T
Cxeq8Ea2Hul76dxeD+c7ibaEqL0pB2FbfiPc2RLI/VyzyB8liJfbh9GC4MxeYxzmcK+A+8Jq0y3A
qej/o4ryIVKCmUCasPdXyP8X6BbYybBQtnb2dLtu9i3s7nHpJcuBbGp8FPybCTvFaZ8dG0fyCwQ2
YA24FX31hz2BuLyptOjm/ZmEcI2WY8QdgHqkBnN/6u7Qxm8ZcSAxi/jDzkWRG5uMzRBz/E5HAZMA
05Z7W8oTGGynRkiKSvX6hhtVra+lTKhIIkoiVEAnhwwZGhnF0gahBoowgIArNkpQHgQ2mIQRiI5E
Mg38KnoSAtoobCLIkaWHKsTeGG3KhFAPAbth4bB/YeEOwmbzudDRI1iCjEMSfK1QXZAFj8cMrSLO
mSLoWf2pBhOFHZCjrf/zHpPvpo+44MQhjWxUgGl0MogyEJvg5eP8TBxhoEQNchIv49iPICqAa+Hc
w0SDEg9RCwIfyaBCjFxklm37GSU9ocfS5iMkQyRIIhCqrPwEzMm7QsQFYfrlRuFScJgyqIRDj1kr
OJXlOYqI3h9RkohlJRhITpQopGBzKavYoC8Cw9KQnBl9DmesaJD/p2EX9DgA+o/C5p0Xs2rK//+a
IWAwkmdfYo7ULFMmYOvYP7qS9UkolHSAiW8gz0NL7cw7kirJ0RXBd5ckJvzB+TUH4408LCw6EdbQ
QFkZYl0DdxuO+8jB0KAe+XBJhKBhkQQ1YMrxl8+ZlLSOxGvjtaR/aZzITD8din7aKK/P420KXQkW
7ugX3NQ8mkE5y+bFPPeB2LMYK6waiKVO2Sb+e9x3D4sMYcvkPr8ttW3BkLd/+BDLIze71naP2bSw
MT26XdDNJF/+Iz2MTHRIBmxzCA6Q7TJE4Gqf6WixPc4c2UkbD0moYpL4bRWkKIt8PJh0H/OrG78z
vtjoE6qROivsLJStx5hnIPFzUk65+4ksTIkh2qEvL70aznOTwGpJbhcjTlvkwEGieblrSA/jhxfX
m6+NFX8wfYaPJiyJ9Dc0gk3YvtkyCQhf6ZmXX0YbfdMTEzgkz+brM+HBaeCsJNSrsRjT0DNc//+9
VnXmWPgDHyaH7Ptwfki1UeUCIvfWilVuDlO2NUSl78ttRBcl3ZQsYQLqYz49WPzliANXf+QyP0/r
xKjYIMOKgxkKPiE24lBLKS2plQraP5R8q8eq9Eqs+uS/mfVpNH9EOlYxNUpj3j/qkskwxvakLG5j
ihH4ptHPesGosSHUHF2YaBevKCdK1FL83w4bkmYINBE8b9adevbzdIuykzJWsQgNRbDg5+flHANB
opHNgVxOHyttXHvDzZ0kF+z6GP8o7iURK2JvqjdabX8vL3beOeHcQJXhZ1I9/s1T4S/6tcBmprxK
YbkZ+/Y/tr2wO30I+6SgDip1j6/F7MXJCtIegpb0mRRaQjOIjxPGpD5WLflP83WGHnY3pJnLIRuA
+z7fXCR6prariW6VLY4PjB/9TcHsBvxErqvzBfJ8k86GGYkh+e50gIJWNkknGLc2Gm7LHuWeN5tU
Xg5Hs2TfeSrhAAZMc/sH1gWixb41e/p09WEr6VsQzsKdU/gyuOk7UAFy+sa0tyeR8ULPEy9tx+m9
Pslc+rgMmi3inFg/1gEuqx+nQLYbeCAaz+7xC7UEgXRwgIAHTCO7wQKD6enm1iSaZtccHyZNdmg7
WHqRaIN4sBiUZJFbCUM5El8eVyZa3uu/ybIWB/4s89sTh4R+GYorrcTDnFxh7lFPjK+FPVJcBl/m
UO4EjTmWnZugBMT2NFwb1/4fUaImCkv3t/06RCxfn1fu8FzMNimMVGGoOFFoCZm2iAPZPZJlL9Kf
FmdZ6a+ZDmAiCeIMm+kNNK0Z5xaReTw5NAIjmffm+OFY41w2Y3AGZaeJuzBDtGLxIaG1CngEElYR
TLV8jifp771lFyfotXOJZmxu6xt9GbWvHTzOVrJs8UMYmqp9NiX/GA8acQ3zA9HHU4lUWE7+ospe
DgbH8q9P7KJY8Y3PZHBh3pTeZqaJK0rLKwAMPwcl5Ia7S55qjdvcrfZ08JktRiQu9txqRzTnYCkv
OQU/T/fTQLFvbip8gpwRuMq8+tGmwPuEad7pfCLkhk0sZ1YfFoDngFMshphKDFfcOKpsFkyGeHAA
TIdRvaRrjMG59jNu5WMftnAH8dLiw8Z6dtSJOBnf3rYY25Kw4+R6s0f0LFRBRvAziklAc46c6OwG
FqYV/hHcCl0XnV0doXE6vsZoccXi+HMA8A5A09RN44AmF3SWX6HUUkK3SMOlf4TVvb8kTgNvBoTZ
B1N2aWMfr9ZDFI4kCCJ9Y9fGFOEPhQ3gMBvpxksJDxGcMfqIPtxO7gn6MTk3PvEDDqEjL0am6uCg
4nt46DWmhdfHUSQdFcFQgWFt5ahAKY6+ffMYiqST0V8NPRA/gKvgt/qTjzX4Z+rjhElyw+l3YsDC
v8GOeRoh1R3EBNTjKshNqAiEOQiRJTlCNA5e3JaDTYVQA0ZcI4n13z9Qt3wFC81bdsrSJcywazay
tsA/DsuPJJiMD8L0wA88gYsjCuD9jFBiqTudSP0kOCiX/lQF20GIRBmCKQ2o6BgnCWIRGsxtwCWI
zr9bTJiirwJKE9fL4xvDkhIXOC4JHUhBp0hvGcCypuEIxOp5qLD0eNKsOSYlu0hKSCyNsxL3E8kG
czlbqOqZSdZP4tdVxm4FpEMgdwTbrk6gvCCDcht6SRcjG7gCRzHuF8EFYkWEq/yfnsfaoBvDszIj
YR7zEJFvCFxGW84VdM1UKND0RbGFzFDxtKUXsGIaxVC13rGK5CdUxpV9wD9tjHhhogVsMtqOkKCC
Zc4QvQi/hwYjmcTZlhnLIoBv9qPwjKMnuGLcx4QKqUaUEUKVMegnqw0fwfoOxyTUip11h8HsLXhg
se4Ij2uG/bTzLo/x5Y7Lo1nRJ0sZI2bcGUfzFIoVAdGRo/FmhHwe8sZQQ2XNWSTGpYUWA6nypBVL
dztGYMGxA30Hl0aY6zlVPECbeVYxJb2ETau/LcfVsbFnBVFV6AxwIwzprH6iEGHlDHpmOweRnGDR
deQrzpe+M6THp+XgowXpTsWMDfNxfkHVSlhXYUVhLgnkIXES53REdidOlb53+oy12c/GDGrll6cD
8Tz7YhUELU0nKQbvkIB6mL/ewXpF8Mk4UesRHt23cNN5iS/7yjQ7UaOBZvTrCzPzYAkKC9LaNAY7
xOhLwXD1tQkjAYGcDqPqDP4Wfeg15SamvZv99kVkGRlLQNCXT+PcoTkYxSmrVwhREgDDjUMEjnIy
3DnJv12IRNomH/LuDfiVLVopbovo17P1c+885IEpRcUI682jEnx7DblG0LHdfzoA6yl6ZiSYvNfj
HdHV16FTZgApq3G349ENimImlidSnTtTPxes1iktBFGRWjhFy+E4f4fIfGqUeSRJ9WzRQ2GIQgr0
RtLdZ+HBTdqq3hNXM/9VOF9FUQyOGFYuvcF3bPbJwFRhWW3y3xseJrMnU5VhD8DQoAnZnyyen7IJ
m5eL9avft7Lh37cfZM2G5oA9BFaNGnFbc+SHi/vqi+GBomfrXrmkSel9C49fMliyjGqc/lXz/ouf
TKVPcU4+XGDnsGNlJscAI/fB3WGCILlJ/UW3IhJeeO/iJW4R3qSY9ga2AIsTl32NPU6BZoale/m3
FS7xQp5UlPyR6UMgIyGRpAvvxX6mGQMbUxBcLOjEiPkFR/ZnpfH732wDIH2b18himgF4LI2LtBgs
NT+d/AasPdT+AQ1wjIhPefReyX8ju+/2ItdlaQqYDzkYcpBo7V5APmw+JjOb56b1D505PMBl44y6
eajn/+CErsLnzNldM5sjmxor4laMFYqrI9KAu5i1Ieo0DN9gFYJVQNfO0LuhnFI4LvN0+e1WIA11
GuItZNjCxKcijl3S68wf5Sv7Tm/BVb4j7yBoczTJbSKWoOI7J5lLWLhxJAommr/SW9CaTnJs9Fr/
ZrUekKA18Pp/j4F3R4rwXOoTJZDWDQIAyC0gJdZ4ngQCXVAVxL+Id6Vu4esxT6sgTwwGducefLCW
gpdufyNc1uBojZ0hf3hBXaUT8K2Xy/rKgkXxiSiQShnid8qxXCoEZnwtaZ1y4r3ZX43G0O+RB4q/
gK2cfxe0nc6pHvuQLLlGLCUdy9Jujh92coG7NEQ9RIY/wpr9XhULUtkI7WbKmSEmOYFjHhAZRarX
41nN4RXsvGWX51t/xxGpZXgdQGLicomP+6ZZo9T+xokoCqug0BKK7e/4jcZ5gDm+Bvo3XvumNeGO
iFqr8P3WKBJAjAgz+WMxyGcJliggP4zCHFN2b7O5aISUIhKwnw5hCTGzEKZ0FRYdeQyWugPw1VLI
rfvWieuH8ZV7uzVB+FEQcDY4ZQsWU4ASR5+/ApQD5UR8JkSE/qwHyeR4JWAOBhY9Vgw4vHPEDDdU
CsxFZJVw1MWqOVXoFGf50KzigJ2OJGCjIcx4/tJEil3z9H5HqkDEl1CRfi2mK7ULi7/qWA4sbPr5
nMwFkjiE6Vp8ionNEcg4orV0gd03A1Ai9NrwxXaBuQF0qsegZWZFpJ5/15x0IqSE28zqLBAL7N9C
3A8fzqkvxwy4+QNDmKUgX3WURTi5kQxRZOmzOcwfJ5jay2vR/BNa1pee9UT6A2XMf79Pv7aC/FCo
JLB8gVYoSgDOJKI5p31/AJAsmYArXxwiCRFcYp8aEL9Xty6OKk8KiQK2absaJ1fpAwlNrvDTTTSc
HWTceAlxTNkcL1hvKZHyho0MWd7fbUPQ3ZjEueVhRbQnyVtMwfOeH/QDb/QHoewQnbOVeKDAe4jJ
sfroqFdIzVzwUfcwKx3d+4xbHs6ncxdZiOVQpBqWuEkZ5BTZ7RHIACfJKPUgdxnfDCw46Xq+Tvg0
Wz1z0wZGzZE2CAHxUmgnEfVLD43T2YBXLWclZnxuq5LRhTLMbeVhj7AgqMsG5VHdJ+22PddnTDH+
7UrxV0RoAGn4PaxwFrYq3DM9gxcgox2lgoa0W9Ug/VKQMXxI6pLuS9IIv6fiLjKDK27ADav3COcf
6QSzhOS5LQWC46/b33QEfNwdZY39vQOCw/8eysds8iFbZ8inD3I6AC628jUc8kSeFb7zNbmYuxs9
KJxKmEe0gIVCWdMRSf/cl9tH99TUfQDos9x1Bmh9Nadm7SgdoaiTcGB3NPzla8D4JzM3/VXAntPS
zmLVJd6Zu/K35oz6ZRURGjgRI4ucJLrbA4uEroRTKbE6FAHzeaD6sm82ZJH/sjklM727uFlDBg1O
QdUFOL09fWXjEksGssPc0gAoYItJTTpxvE9m6WQKbbh8Lwfb3LqQtO0QODEE0H9zQuLwJl7ZmTH6
ynEXMIcaA1NiCN8xnrGpHXwR3diFIDVq/EHvyb3NHbtIZoLau1ET6uarV/CluQ8/IpvNgQ6dH6KO
zM0SE1UuacXgjBUCjIOVc7qdYls5Z+P9HC0ltqwxaS0wkbmbBG8yoCw8oMiq+zsiSrkaMcWPTkbm
HLQEWDWAD5q6EnEjpucpW7NTENP1GMfeN0AdvIDx8Dh8VKY6+dqEQRFLivID7TtZR3dX0e0UmePj
ihDPOuHCckeoIVbAEZpPb6Vb+2/zFqUOeeruwHzsgXdddTI8I4ZbiuI7TVgoEBlzIhGS5Cyo44eV
oB1pScq5xYh8DW7LQLKuf8IqgejZyQIkLSdSx9xsRowGjhIUunzPIKwm1bKcJ4nVwnK3bsXbZFUe
D/v+UzcLyKCDAXCHipVVKlBg1CXn6X1IU3MAAx3JQksiHjAI9JUEQsvOwOYPSkTcTz/U1onhPqbt
UUfmxh3o9VcfBC2T71+1rKZyKA5iwfD4ndTIeSNQ7mIFF+/hKplrnAimlQUSdaQ0ZkrXywrG2SR7
YIyvDGjr8juVURmDUT52t2ka38YkEC5vfxCfsaZ5n7edL1WcGMCnOrTtvBe8prfd58iP/xpfvyYt
ekrA1zLGTg/dTRZDTNfH82WRjgtSWVkkiB2L+AXQ7xIubuMAoIskN0HIJWpRlHAkggnwXE2LZ6BK
ESRhZ+vAIMTorEegmInzXX7mbSeSnYeod4jI2ZBhN6sjAhMp+OHt1gQiAbEwxSzwp2SV5Y1ki9UW
235FbA609Ye+TbOXEtqOZnYwHl3U1ki2lQ/PUNu5RVeL1ZoJS8kZOfR0RCR2gia1dL7XhGIm+ytM
0Zj2KVip8BnixMVhBvVzsA6Ynzg8bNsVYdKvj98SLNr6hPolQMtMyMw1PbN/qUYevzEu7SMeM4vI
epPgbzCMljg//uZg0/BM446Z8Kr5JQ+0FvwSRVQQHYhY65k9ql0k64Ue/TgAyVlXyxxq0Xl3Dt/F
vmK0l8eAHjFi/J72D0ch7/2zT87a6RDmmQge1C/NUtvwem/nn/97OSr6cNJ8ZVNh4wUlnaPMHjeY
ib6T37Kk0yx16TjPVXdoQgdgePlxAgcyPv+Ias8lS4Km97M5V1DcdGQ7K5sXSJ9zoD2BEXDGbTQV
0umEjDDZafyh+Rp/x6OgQX8tn1uT/gxrdScOCq9oBXg6jAaTB0kNs4PDdMtdtStteTt0MyRJT8Xg
fMPrqLZ9rF8Q/jCix8NZFz+svWoL1SVczznCmTKFLpvzz3kPDNl4RedkCbL33db23VjFP+d5ffhE
YkusJ0dtIp2r82ifiPC3qjE+XhYevM+PtiQZ6fVZnYFtS3iuxn14SeQV5nA2jPqzB7JXshQsaOI1
kHP2M4or4PqLNlZs0orVTN3nVY9o+CBh7ARQzKTGLUXbMrkepyEMMNxaD6Q8t+IV3duu5OurCttm
7Q1GJofP2gafHGVYL5BQMAPTGRTfogNoCbww7memXPaF0tTloPtZzw1L3ouuYk8myI2riAYgjVHH
kPIjWjb4poZsPecBfDcnvI0n8WMWP/uFwDI3pSUfWKEQ/2pI2EZbNC1a2AtQDfIc9mb0X+Qj+z0d
rhWvYDI0eD5ZK3o8wHMVjIBQvnXPVd06oLbVKN37/mVRnxWgyDNWdDSj70LfQdMsmAibn2YKEOYp
2p+JLMBfXmxuPdYCQeQ9ZwRhxrcpeo4vSvmUzquCh287NIerQYgLFMOksDJTKLeriKjlHV+kEJ82
CQIo6VY9+ONduertnqvsgj1KcFy4MgOMCx6ZA6y9QbpCaQkRP2W0It05SpnSEmrydKvelc5jTQrj
Y8YLRMyKLhP2MD/dWfeIJtB9kTZOCKqnOT+uAt5JDIUMhCeiKt2Hpc3J4YOuspk1CeHlxEk1EyEe
zHdlG+g7Yp57Pk8yfldIHiyarkbuRGLF8gQ5AQ46NBr7aw8iG1HWouGBhjlCBpoQf/uGpaXkiddb
bukFWDCDuT138cezPwbwQyzws8ntoNyWRQr5zpLRz8q2UMUE1lQB6Rgk7uErFI49aXZflrwf0vJW
GF9EHyKs+aqCAOz5MmH8CdLdq+KxpZA2HWYR/eW4edMI9z5t57BcuNNUdME6l0WwgES+sjbmG9xD
Hj5/D7zGWCVWM0MCSWQBrOTybWv7/GOC87UTi/bZNbo9/gO6d6BPdN041peQvBh4FsLij0acB3Sm
UKUBziAiL6G90TWDAUXSj/mrO3dnrAVkJB724XVoznBOgbWNEN1raPMll6/9kcg6IY4xFscDplyF
xKW7Wzr1FrFuNk7HHw4ixEtTA4oCBOu7ux9aB7dBKL4eEZslMr+7HdSvAYXO67VR3qGEvpJQOO0v
GHABzbwmbHHZ4izGzASOZydHmsjNK7Mxpa/IOCeHPSCIiFgpnRnyNAxlvIWApCDyTYBcxWDzUKiX
fxzTQ0StCpJkWNufiTCxVy9azr+5ldDlB64som8O2bljainsIbcFS01Cc51VjcICZQFT+eBDqbHF
P8l3Ti7R7SqpJkUpg8e1YNIhderg9bRrj1ON8KHDweaM9iMTVLcjxAX9FcFeHGbBqWi9IOsLgTcl
gxpqA5PtdQAwD3gFg9OKLiT6xVTqdkd8IAjGls2YIwKGVls+q241Jpt6OQR3JxYfaz07c+lqHuG1
GVzS2z/g4h6g83V0F1hGbAwqVGFm7DIPERmWYrYinwvMA/OJhB6KXIXNc8Urw79GTjWlESQLvOlz
yaLUfmwlEXIbAMdQNfQaM2k5d6bnHiObFlMwiYYYTw33tZAFfwl75BbJ7YhmAEsz9zdjyTnIJUee
018rwLfPkooFtI2s8S5ZyxHxSrJq/uE+BJyFRwXmnrWG5YAVPxFbKBGnjO0eNB6QEujE2CdU374R
aaveMGxW5Gqb35jCVOBoQFpOssy+wGbc0y8KFMnXd1vZJpy+R+rFnfQmUZuGgxkY/0eB2BGOXcBi
LOo9EUCSbYtt9YPqhnIy+ITbOgREJkgKJ824Ro4hUjqQQfTCEtCXrFZsvLwcQqpe7vMb0GDT3IPv
z7zdcQDnvBfdbiGQak5vCL8HKGVya4hD8R2mPMeYyt2RpYKp3GySMt0WWNR/3kWQAsCFXcaFvdM8
SPng56wqb3FkaDYXjYV5leRcuu5dzV2LxeyqWqshn9EhrMIrebmmHMYURthyDB2AfoB6XwC+BHUv
1Vcg4eT7nFKM28jWe1hmWVPJO+H80ZDXTCsKOsyn2IAG6GR2aOLqvbaRT7qVRryy7g9/HQfkbvfv
CIm5uwOLfsXCLEP9twgGy8YPhKwrcsZxmiBXkElr8HKQTZLyWJXINeIY9wvaCXyri5sax1+PyAUw
AQFngnU94ug5BfeDdaxigBoPopo+OcRYVA+uiwUqNgIaSToInydC/ZyXx/mQ1HO0kL0uBi/5rtMp
9g5wx4eEJNclgmsI3gY8U/hKP5BlB0oIL0OfGiV8C3/EjwiZxg0f6uH0WrSXYpYv8OChbQOgFaUz
iQWs6xF7MuFxiHJORKhclxT8hVxfbqje0CZFi3sKfJZLUB05W9BaDhJM4IDbOkSk+J8x0VDXdIco
ScEnzaLp4yQTOmwwnFvY/g3WhPcTTpQDYoVsd7ghwIHZXTgVSjyXrPlpBGt0Sle4AQjH/QWvNc66
ac/P9rSZheqYsRqyyxfSKvan1fBM2BIWDxb7esvyzyEt9TmkcIml4JVT5ANjwb5m+uQrL0dbNHBb
BcFd7uImmfJu6GMQQvcfoXYPt8RGAbQPVCICkTOuO2QXkwFr7t1hnIrJETOR9q3Uueyre9kfJoJz
LE4IafGdPSfYUD5uiyIExV3pUSVLmBmPJFg6U9HTgaaypGjE1stLk1RLxrN0vlP3sTu4b84s9Hg+
9u/MlfpunUfJJy6pU8YHzmpTiWoZHmURsQttJoK/5LhhaYSowhJ4W+h81O1U22+lQJKiNo8w0c7x
fz13KkunlVqIE1Atc8iH4V3wE6B0imk7/q71yZ15d4b3DhmcShR2anNC33DAkzhLSk46xyptap7w
k4MpORiQ8bWROcFcrxJugu+ZO1ziYa0w6vFdhBQ2SKxu1hr2judfAx5iZLQ5sJhzsVWrk9M3wtlA
x5HpkwccEgBuvVyCzCwik8fUMVzQ0McvdPGoOuF5vNRBMp+gim39rgY59J7TPmmZuvs6PlA6EtH8
c3oQ91nIO//gyGLrhIuDLuA+fZrYkYBtYLjpEmFvaKwRk/DPlPnzS9AAoF1NY9XsqTyfUJBMY206
53nGGgVdMIJDQB57sNutpprssaMJ33TAQ89V+JkpyB8sCCfXn4PpvJDtvupDSBCr0BTOq7H45eqC
BN4zP67FE4yhijRGeLzSRXTRt9isoTJ4vrpvgOk86TgaW00X6YTSkgrJosN6j8BgaOpYgFQ22EBh
kfza8B0MQTroBwLQgP9eyQ45Fc2IgkjBLkIEdjt9KvavmlJyO/dIs7DFyyQCtCG9gj0gHxksFodV
ecaiQ5Eb1MNrjSoWI38JPANT2WRTRpTH9Z7M+xNpBqnSwt0qFrapT2I/yAQu5lSbqmZJO+B22MbD
ZQNPglFNt/A79TFUAlCNn9Boyr48g1ByHCQ0cIHpifX1gZOhckg5ehGYYaZjhHhzcBWw0n+JdrQv
IY+IntRpMpS/FrV7pSXaxSK94140httbQSL4YyPF/QkGbCBeoTn+rmpEitm4YYTFeSW0YRhAxgzw
ukf1B/oGXURHMEc/SULX3MOFDZ5KkwQXEAonEi1yTO3JhhdPN1hODtZgRnWpCH0hM0gySFRCaaZR
gXMn/QpvDddJ8NF8Sg4pQ+10gINyC4R54716xDnBj4sw6cNepLUP+H0WdUalI1Y3UkIKPZD2oKHD
5QgOjxE+qk5gCDu6MPCcKXHDNM1rI/sTwbvPb+5NRcbj+ypsdumKVJzRsr6FNOXd1tm5sOQgG2cE
x9XOdsiHwlrM+M9DyDhgC6e3aqTLjonlEBE+L6bTGK8B0xVSRZx5bPxMNKMtej3OFuQM8Zy/Qvxp
DQMoozWRt8xCqaPG0Lo2SCnK0B/uLHIpJ0/3xUsUpWUgFumJY5uBMYpktE/f6TMEDSdivehPu2l+
MJlK2p7b7mpybMfs5cVrwpc+rGu0lZAP9qcu0QsM6SUjAMlmGD+TVMGNxcdZNEZYkmyBiPVtASLz
3Zx1+LjoUVNvIjQhu4VgwE8sBESRnB4nhVQUjCacZMDRlDEHMH4GF1VUq6P/lD8uPU0ao4e2puTk
sZElKkzFDfp6WyKppfYfmlM9IgVK7198WeomxMAQ2KJBbuQ0hLes/aL7qhOReawhAt4jV4mEc2Hn
4c4S++toSgjCrPGIbnuHWszey0qL9/z/Pbc/fdutIwL9WN5NiHAdRgxyPSJ6EnASxwMPzI5eN5SM
vAPdJ36Jr27w4R1MigzkE123NLXDsFJvMIo5hw48lsdIM45qa6bUFEM5WkM7I35SeAF4b6xPuNQw
Z3oJ/VJ4dLkFAuAWVvg77rnf8j2lgZMof/qaGa05jTlPjr58zuQfUUlCmTF3qMfgz3z0EeZ7kamC
qEAhTgcHOhkSBauVAABQib5OiTPYEMmEkRG2w6BKw0FXxJmfDosBMQJySNQYuihvuBAn788qoTTE
qtuA2ClC73Y/xvl80xHWRxSFfQTGIYQXqXiHwg27Ha3PPMe79IpBZSI7w+PBkLaUTBf2J9RXI2gF
/ghiAztqgjLFxI27wkdxlL0f5jwXWx6nB9RFvsLlIVmCVnh2NY3GkJTYPnJ/qNgCFssCFf2R3dqb
hzsmEf/0r2iccwZnn88KvCMdEhjzvHyi5752icEhLj8PCeGCh+T0x3u0NK/df4D6RzgHos8lh6EC
jKsmjGT3h3sfOOz0hIoRNxfh9mQNCTgD4cMCv1QwTaSBfMou/B0ELQAZIgyL61biryHOini7DQvL
58ysKghtzjJbhCRHmHotgtb2ivNz3E5E2jHFcwxf/1p+YFjm+pLGCLz0GO1TKn1Y+HVPRlXuZdtu
1xJH9jnzNLs0/sX8biQmyL5wvKPu7S0zyKXHBsNhKNIVeCrEIEye6/Z7lPmgGBbTpez+ZZEILGNT
OsM4cxRDLkx2AI8fyQDRgL6iZC3N4LW23E0WfYBEdjQ2FWCYv2HsP/7HzzMSr0TsEEk538XQHAWa
jqYCkLsXaNDzW91NB+67JidoBPz0Bm2ZNHS2M1VGPzTolNVx06rLe3T9YRqTQC6zWbuSxwiKbLDC
MaatliPC+bEs12SA4Te7zzHC8nl/kb4qjrAK0Z6L5ReZgoG55hmAH8NtSCRIRvnkhmU2rEhXkcM6
+v71wbGbZb3/zDRA4A215zA/02ntvXPElkNWJEZJiCZpWxIPT0jg3ZTx1Z6+TrPVU7NcN+MvzXMw
cE8P8n/RcoNmhuYVugm4RpaGRrMaAQ0jEn1YD4CCNgPAMj4cVmQGYyEfgrwhxQN1NGuqOMETP8mx
D2/3DP+41/q/9WdKEZqzvNnYGii0Ta2RMZMMIsSK2UKk/9GNYBI4jCb5yrGR2gkCTQZHznY2OkmS
73tGxbeSTIG21EwDmpRIfOFOAF1gxrit63PCmR+HNGbbgbCmMNG+1oAphO4wdyUDMEmHe+bN+Sb9
g1lksnt+fV038mMVw7cfmKbhG/mu+WNI2tlQhKEPvg7kGbR58TKT8DN9TknG3nfh6UfMwZDiuJeV
C6Ebr/smcSR5IyTHGkrOjOjfYCcku8kWBB+9CrS04ArZwv/gh7VKlqyDUdew5pl135XggMLr2/mF
f18iauiI+nkiS4Aqd7oxJ3IC1uzOf+9r7EZuhW1VZas+QeafZexrBLsrkFdkOBB3MAXieQF6qTvN
FNNLiSgh8TiJsfE/oKKfVHe9bcFbErsanqgGniTHf7O6OO809Ex8CImKbwnX4jNVPc6Tdp1D9rG9
/WY/87Psbw/R7ZhOEyGP0gJ4yc+uhg4gAWNzwKZjEYJsHpYweynOmODmDoHCfKGFkAaBfk7/5Cun
NiG3PfglR6EP1t7n4uX+SIqkPYGDkPu0RojCskkS8JemGFyx5wm/7p2vdGRsIhDpNtwRjlCwpRPk
Wrz988F1GqGMJoBdSKvhCtU5Vo0BR8kl2lKSlDHdnA6zgTnXQMoZoI/wKwm2YtYQ54vx6E0qBMol
oUnro3ahqS7+cFWA3+Pels+LU1ffui9uAUUXJFnxlTsrwDzHeSIAFT4XEiogZcV1of3BUTcUhwNF
kqiDN60lKq5lZCVD++DCpbu0otK185r/x9J9LTeSHFEA/SJEwJtXuG54R4IgXhBDB094+/U6xVVo
NVrNDGG6u6oyb16DsoDxkazpE90pKrVpLj6suVWtqb2qk1ltsyM2yPSZi1HAHDpbrlg3LlHMIwl8
ezsZvCxSTOyfk7+426OO2aOJenM5VIpU4t0S3giT4mKTcUk7WAzXVl/55npIMhfqtvNXrn0adKQi
8ZQMQIcS5mq2f60aAdgPE63CiJmSixzL/4lLSgeW2jXiR9ACC73esrXp0V2EiIwGlgrfZlK6mgAN
EsRFhe+Lc4sJZbDh4FxY0sin0Nzxl9rLONVe+1giEK5fpck6xrozpqRyKvTSP7kJPtTNquJvy7Ep
2ZS60T33rJuvfeMol5BhCw5HsjJWDCq4oMtALPwPLXixmmeuEZuDs3+4wxWullS+o0ie4mwZcI8g
HswhA87hszl4+Bc6Fs37AnWyhmU0a6KbbJvFvqVanlKI13L1Q/RcY4WnDJT5ZVcURI3sv/y3GbbM
ns4VQ0oo0h5dFPqy/UahP7+tnlXOudj539vvRDcQ/mP78sIUnaOprQIT4ys7vvbQd3XT8baJjOzR
4SrexFOOblEmph43wz5FpyEI8+3eunX2TCoIsa5WpXAFJ00tXLS7SHjq9Uftt355TbxhsNgauqlJ
6fPa3qIX0m3lyh+XATgRFPFi8SKN9AIVdI4yP9ThYF+SoKXFUQxust+s/FmVzqD9+AyDf1l0XG3m
zuaPc7J8JsZdqdekUCwHvvEcZVAyzfEt74UAtShDPVeM9rH8S+vA8P/6lu+f3wrD1Ue64dX7iQ5f
kgpQmE4B80t+W+cK+gjqYhSGThr7q4UlFJ6zVHvZ3H1z9d8G4k3NFdxF+xFm/mY0b66joxpFFjIO
Qba/nWBoRUV/9Jb4BQEUq29zyGr5XJSX8O1e1FjGkZu8zvsCTWe9zXDO7T/ZWzYKkVHStXZtzk5V
m8n+jbK2t/kMSOqt6VRmr8KZ4G97WozyfUPc3hWu/XInDn7gIpnnYbgNOR9g5+X5NaCO2/p2leyl
KqXlNEjWNi/ciowh9TiLLR+BUmtHk4w8S9ZUvnGIsL43vUX9EyxTP1TXjT7CVYRMUSkMlWdlKTEv
+uOoULNpNQBolXP0zJf/iwWDldC5RVq92l71mYIVVGeje5OSrTbrHzoPBIoivMbGydk20FEDe+0S
Ld7P/TXBQlJ366H+fsYhSfLzJC23PH9ZN0gTasXGOuIYUnlBo9buzZEpbNsBSxQdQ4TnP9wYEl26
S34PMlBHhZgtvn3PUXyvyh+q3OOb9uM7X4UeN1etNqMBkvJE93M26hcoJgf9UudSL6GxU7iBltQp
9X2ZRVAn+THnGLWp4UYa2id7j/o/dJwGhctPe9Y7/issOnykcK+6M0w4XohCcc3lCT7UVt5rQ9FY
Pk0eROXlIxu3yeZnEZyvW6f67CWnXA8j3+PP7XP/s/9xSzODXESVV+vO4uHRjn+P6cPpMpLV42A7
Oja5R1U3Y5PZWezqjJ/NWfyQPrXsF2oEhgajJ3YS92j2smc7+eEYIvw4G0w9qwnT6ndabhICan8q
o7CQUI9u5acCG/kSCYutIzLypTqXI/KIsmyexdBg5lyqd4Gu59YBmcd2g0ttpyO+WlevRNGZelbS
Ral+0zM7bcmP3zI+yPTBpp4KfZpEfpDIcbl31pkQB3Om+Nq2nqz9iZrruVlj9vtGcVy6NlO0cwiM
ZxmOeJvXyvmW4Zn4z0FVTPbu+W8MxlQRaax6WHZWCHR0C2KEuZwV42yhNYcPSg47fa4SPYy83LGj
tGKulAVsoAYfO2Gnyn0yGlNCje3wqxdgpKIczG3bR9otmsGUegmHxLKxyQ7zA11APT9E6+9vcLDP
g22dm+yASez122TVKchmfWXIek7XF8GOVgZjfCbKc0B8ZvoaSoh9hbgQYS6FIQNky3xeJ/v2cfLn
c+e0N7nbT+Y/mT5WbvkQTUMBRtHDggvrc4AD5TxppD5Og3PDJ2b11y3UnzpiozVOXQ76dWfWML+T
uQhxvVNFGOgV+qdYf6TmebJhnE2hYOc5i9fsUMDfZK6Ka+V6v5/i2T4uH+eL2IwqxWT7waTTd1iH
ME7225mCwygkGUMZqCC4Os9rJaOY6BqKvA+wgphIhuxcUNXfbyntVGZ0G7DQ6iW5CnL/WTgmmrtj
ecV4nhbOwzeUHW6Q/Aj5kSbdLIAT/WUv7WviFA1wwf/t+ottGTkw0deMaf8ZBL0m+pvBDd8uHamM
VMSY7X+o2C+vLZZOQ9DnPltzM4PXrUkHZxxgXeVe9wBwc2qcSaUIFexsHD6mpWX1qEo0H08Y3YDs
mei95iT/hN7/2DxGGC+BLbnX/Mn2aZkKKEpUYFJnppfaqo2PKgzgVhFhBfHkLxbsq07/MpOC+uSG
jBsGqhcmQuiMHhwuxS0+d/yPc70/XC6MF3ilRRrA85GpI2OySrE1UslfAs4J54E4mrzf4q3wSuh4
XRx39g4yMi/aISXtx0fnV/Q7DPyWYDlog4oeTBFbv9GTSsIZA4CZDdMfD06VQTKCizAofW97m87v
q7t1d7JhBDRy/eDx+ajlK7+j27d1VS7oKesUIePCCPdLquqxn28i0S7LE3NtWB2kRzWZHyYaxe4h
PqgHobO3yk+2lX27BQPS6ngwkKBSzn1ML6iVC7Pm2UCQDj35CnEnImQsE+KHEA1DiYsyzr6fNB4q
yQUwtzWhOHTYK0xs1zaxFpeDybcNLIlspz6s3Jt3TLr+MiIUayX75+an0rS2ZU52ej0L7HxGt+k9
UxUU3FNJXNi4DE6d9b2iJsAQT0wuXVZ+5R+BYMCPPPQSh/GfAGv1rwnG5MpLKMcn5+mcL9UOiPIO
kCRLg7T12bnGBI8KgUL02932Hy9MUCoFwWWJcW5YGKobisHkK96+0gReWypwVGxhV0y8gp+XyYT2
X1AmzdKFM5xSudQ7oe09Qo8qiW2J3X0wJd3Gs+b1XLtyLNIZJs1X/h26+ab1tO7e2xKau1rTr7Rd
S85tVKinv8/9bXyYCglpbl5uPq3s7yg99o4PoWGneP1bW+GoYS9x5j3V/Uv29vqcR491vDA+2+I1
D9OcipBwEH5kL8JrdbZBclUNzPdK4TDYbqua6IvILnbZq/ZVdtKzEtrqYnTK1VPaM5rekc3VYCJ3
a5kHrXbvj2dcOkep44RzG5ygEJ8E2THLfDbEdEH8fy2AU82vGWMDoe1baFbVrzpqs930b+vwjHNP
wxY2Mr+9wqn5PE7CVMGebkRxqfC7hdynV/EvbmMySqGw3bvsvd0giUfWNs5l/4pTk2bZtns78e2+
kVdmWtsRyu3SiB0TpXFkxWw+JG703gd8q84r8ASASWlwaJwaq9YO+oX88YqZMHpE6e69p9k3PAdS
Okz6x+Y1eP8Y/MdScvkRjFmKgZW44L+Z+zRUwQx+gV2Tr3U9pM/aPdQF+AwBbDq0zpP7ZDc+IpWY
a4Dos4gcVF+JUWkk7bD6g85UBbd3PAB/TfLmK/+z+jqUKmEI5oFuz4fBYNa0ZNV41pN+hPtTpLOV
A2qqE4f5FY1uHFCOTO9eNQ83nQ5ORMaL8SGmTqqH8j1X7/32tqQt58l5EoZjkLhSPxAPjl3YWXXe
4zYdP4w7U30o83/TNbEBmT4tvoyksKcgCFla3LSB20NoqGomEcnXqrmCnL/mH4Z9gLWilfdr+BZ+
L/BEpEPW9u85DrLFTHCCaq5rpda8dTkZ7i1raPmK70N11sjER+4UH8eeRCMGXV+/Lu3ScUn91MrE
ZsC1PIneuZqb7OStKWc68/JLijpkgaJRz5l8afvOI5mYDgbOoGaqfyqP/I/tON88NgAUsQj7Nw5d
U43dfXJsr/q//ZuHe5IfM+0JykfzlkmHGoQAURxk/9i4eFsWkMxMH7KydxxhuAthNDuRTa5hQmNd
fDFa/7OsNOqL/u0fUWjz+YnlsPyx5Rc4fBfqqz+hITnZ9+6DAR6PfNkL5kcnVgUPnc6busYteUlH
JUFCf2OKfuDpeviflduYEUpF8ikK609WJpUwoN5OtISxfnF4+bi8CdW9l3+RQdLdfCcYAEtNCLTi
Y/3Ay85pxUGW9biqhRKnmRntQKsrQVS86vqp/sz5mKn8BKvPfZW4TpjoIDxDwXibIR7WCCfV0KKX
nRMYZp7sVGU+2oFOJOqBwHV9q+o02PoWQgLLadu4vuMZo0koj9LT+fhqSkPs6Zk9gt1uvvRhtO7t
dQ98v8EZtQLT90CEFyCB/zzaIi91EJcrUslMovIDAFgn9ZXv5lRKzhRTi0w10Vo0EqM0t87i6/rn
MRhnO+Yr+doKdXo1eJoPB/P+TeUHjIm1wQEtU/3FSqyjh7mD2eYkGREMBA6M+DDDxrrbFe5wGvzF
Kdu3h/90mZGy5mU1jdX/YoGo905sO0PoXtGxZ26PAR5Scfch3Q475lo3eG7fBnm+mbzfomQ3w333
J0dV9FTqSPSIw+kcCAkr4Ig5tAnYvZqmZQmzCIs9r2xRVzRyDVBJiDJJD2ffrlwtVT83oIuLdwU3
JioLvYaNkttfBW/fQAN+b3P9UzKEL2y8WttEl7Jw2nHrGq3UDz8H9BQGmVV1lwmi0Xj1GvKa8ceI
FMeULy9hOgnQdvinXR9wDq9bJIny9G5dBWq/jSaQzv68tZMx0D8ZM9brMCUyhnP1G8HB1ilRv6KL
hOsjbL1xh66djf9sontG9SFFbYz5YmLwKpteI4ZrEylmTKPW1Y25TzK+jNLiMkwzhvac4NrLb4SM
ImHiWfgb75t/epCvkn9DspZBOCdEayOY9GMZhkjtJTtKqjR7/EHc05l1OVkklEWnVIGXIYCEYeN6
eumkyh941Rd2ux5JCdf+KBQGlPbNZVlRzW5Zv27zgh4jFaUH83/S4gKQJI1B0m5afXiq/dwwEG5x
YECfUe6+ftImUVhP7LFRapCjwqczXwpjKKw162URySFbNp7GwvN/DuR5srF5yf5cbPHt0uTQnbeS
djr6RsSIxSdA8evcuAzPvStAmFW1Wvs9Q+cSGHwsbUGN8xaxh9hV7lapeNlMtbZQM19FkZ4NWmcP
mWNCBGiiEp5evO1ygGyODGwLrbsiDtcI2lYa7mtr41OT9aDVqyR7v6sKCu61SStX/l5H149lp9g4
RZApxOF7qO94I7wdyNXt6fH6O09IWmwEgq8CqDPrs0vYjHaDp/MX3gi6v9Vw0YpNiqvNl0J0Ny8f
e+RZ/4ISdj9ibWbffdafk/TAdGVo8CIg5tWI3tL8/V51QtLc6tsu1Cp94f+cJAumO8nh9o2cSUKN
zebsOpsZudalOPRh8xqEWk/UMURP8B/Ih0SoTF+sRqRuHz6+E+WNx39h/WcHvHnpy7JNMa3l3WvP
vDOaEqPQV1E990iM2xnI59PZa4LaC3Ht+YHhuLk5TXECBwfDcjKeV7ECWPoWvsLcsRgFl2JKblbD
qwqtM5zw0gojUlsMjQNayl5AU5iqTtHOB+tm6UNXhaEl88iXKH0Fb6Oc7+pht804NSCRDg0BLfv2
snrd1Q2xi/gLBfE/s1dzWwVfPUyeO4FByveyOjHDGu1fbx84Z03MVcmLT4FtmuHgFdnMlce7uk74
EXOSDacFrugrlspw0QjssQ5CCjGO0keSXa7uy7RDNEawQt06RPzN9cfvZ2gNzMVeZmqPcBNQ+2qX
XnjwA5UUDuxuNwt2LHe0a8Tuz3nB5X6SVVNbt1eQQwvByQSj1Kue+vJXcbGOE15PQBhNxzo+I06I
khYugbYFr59F+slSX85KCDzAIkxPVYg2Rsfgm4ow1zhj62XCBD7lsxaNdBOV57fZp2QCZJGJ8HRt
6oJLsfVQ5T1gXVwbZjo/6589jfWjQ33cpb/iiOE5XqwrQkq5eUz/WLb88x2Bn3kU7gDuWnCd8Ff3
/Wd5HX2kfx68AY/2UJ8/UZeO8RxlRvOP8T4ggbuusOwP+ozy1J1lglQ0UlHv2SEUl3fawX1/Hdhq
yb9pEBNxZNh7fT50Advp5m5MXtS/97mVf2KYHen30tFeEXQ0NBZ8HMpNpF8WIp4jXOMUaqtd/fhF
nGKv/UkPVcYQRIBGlIgD5F31QOIz+UtPgQf26URgaffRA8MeR6waOGZLzWUqOEfrOh0iSe5cF3w1
WxYRptVoYZPKsjVnivhDbVj5fsmA6HPt8xcbuWV5Pi8LTi20NunKtBjJ15zkRoYJMnv8gxTU245L
o/lvBFhW3HmBLuHlv4CCaEvV5BwFX9hGGK5q7+NS2D1Sam7xf8FVQIFSuiG1KvllERDr7gGyFq/+
b1nfTqFdl+9Nr9jImjvwjQNioAAMN59BVhqSSBKQFhTUav5tN9ox5iWl4dlSR8rNdsw0Oi5WQ0nT
8bt/7v7Ny8egifNLBsI+kXDRZJfRrGlDNT961FeIfN2cAomvDSy3jvPfPNeSPbAgWUi28dviH2cL
zffnnWd326be4K10gx0jT2LTTbZfJ5xX1uFxmpppEaNPsdzdjkz9i2/pqjgM3jPG8iCBOS+Mk1H5
AtNt3i1GoAt5YMeq8NveykkxCECI6nHEPxpsEpaU3ZPDlOo/sOFvb0bYn197kpiftAkRNYH8MRIe
ryzvEh9cllZdBOQVuAyhOEu5D6c02kQQrWVQuYraCEz8aN4d24ec7YnOs6YfG6Ho48MmQC9LmxDw
U6wH4JHTaqm5fTn0d87+Hc0RiarNNMKfq+svUQZC4RmGwqU2fnBzTrVbx1oxaKEo+kUTVW32bS2s
GEo9QynjvtXLxeYd9mK6fassPM5Kp9xkUZmNTTsakjmO5Z654MtWLIWr1HQlCqP5sNTLjYz2K5Px
bDhTUSd9EukyiQbSDI5YptxUa2ieLi1XzrNnOxdMVazZnm1f7LzUHQmiDBkD/ZBfpIa32cvRM9N+
E1lZLQSDPCiWxxyNoA/uXMdJbu6k+aE7hwf43uzC62hDkTCOxiQV9CCpxlIKQnJwV0aS9/puOejG
tTo5tFad0tdFLsWzlx2GkCiFrNGYVlQc+au4UdWQd7/EP7PuKZYwhZdT0NMpHvo6keIwSW8od+RF
Ssy5e3JRAfR8EOH+34JE31Jf2GIP9YCcTt7EaqT5F2TTsfWVH55R7+M8snqOhHJbP0Z5q64j2ESF
+eqXdNxOdNedbQfqUuXSwpWH23D1NXhdr0eH2Flsf7697XqPFk7zqsxzijwaz2YxJV3RWwTwrSST
JPjrh5PiKjLmEVP3tsLq/qG90bFML9OHpZxi+qJD8+xf9CVp3qWl3rE6sE5/Cm7xb/SVtwKmm+i3
uQn6RhTalehlxx7KgLiZazTv0XzUZI9WB1nPHtMtg7IpTEavjYole5DUvrKt7L6PbwciDeUf/5Vz
9aVnZ5WR6TakpwyYSc4NkmpTc5FhSGO66sQVwViprAMCI0BdXcu8L+7YD4+XTRPbvLx29hgw7r9y
mn2PZ3IoEUC8Qpz/IUYehIIk52Vc1JYEj7/G7NQ9dJ+BBBcjrgCZMScrv3eBoowB13Xsn7TcuV6x
EkysCwEWTx8QLf5ms/2AIY6nPAMquyHC78tRF5RGWAikSynRTKx3tZ98S+pcTJs4g93u+uepNKZa
vsMUIQ7G4qlqhptBfO3bzcNlnMN7D2frWyXgVFYA0S/eIx1cCQMnpd8aD3y+xav2Ak9PpVXrnKcH
kp9BajwqfT1Ep8xeS+aYxzZQvPwoJ18yr0FUOPse7Adi1TH7ocQPchnKBVSLyW0M97qMDc8DRXzT
TDqbo1ur4ObGi0aIIcmPMQQWGCB38dJ5hQU7KyVgSIJH/i9aFB715rw6e/Xs169RSOh6RFuDHe9P
danXxtp2qFG2TPJTfhxocTfQwMnfUGuQ5VtArNBxWbnbIE/x0HHH4aVxSGrEqnfJdKDVVrj2v6/j
sDjv1dbXWQqXgg4j3rwcwKJ7vGNS6+EADSXKGfxe+FvAPrD4yJGUYl0q8iTRHVKb3flp0tNXqfEO
3ETpty86PVsQMnDlK5RagZSEWxz/GE/XYDtS6l8xvCKSlcUgYatW39VujXwcO8/IhnXE6iMhXdX0
B8hH/lRgf4rjrc1qY614hNJfUETvcXKA4SYimETSPKIrf0wHejvXWH3/GtXWcuOg9cpGqYnYSbiZ
PPBix55nllERMUhzqudHMpC/MbCzrF75HkHnzQFfSd8u2m3AQqG8NqVxkOcF0H3MaiEBtcATU5uZ
r+z5IDadIe3nTy5YbkZSdAG4BZWsxBmZ8A1mgNsv6Gh/NZXcpxH4wnStXodXMZAh74llBqlqdoCw
u/3CvQ0em1T/KLTJKJRioalaxve259CDYpu9xo+3o2h47eUFGF+5DrC2GCke+oFz9ej5FIvKFdrJ
ngLRozqPZsHUBARhGljPOEWTLftmZ/FnFXia7DAdg+Tqx+F+uFZOX0jd0ba3HrkUkI7DR3J4aYp9
MiwwUECILkbykNPDuSNo1kXT2/ag/1GRmcPstYiWJkdGW/rzrO7fk6+bz4OcKIMUsmrglrGGTuQd
s0pSZKZxAOfiDdUKL6f4j7SL2LeRHB9CNJajBPjBftd+tY8H9Ob11JiLNrqUkaoBCwzbWGynJ7x+
PdbZ7nuJPyh0wdodQQPDA9jc6sRdbz3683N0fVb+yJqy/gavS3BsBzsN7TbODtJ2uua2/Hron0/l
WYu0HI3i7PV29QQC3t46GG/Hp58UpWSWlXdgcO7KbiULYGUQVsk4G9ZV7l0lI8dYANvvS3rr2PjD
RPiDyly0zEP6wdcCRI8SL4mbrmRTgeuFXgwiFeeouOrJkNuSaYvtHjqLl0/+m1zvruVbscKG4awE
IyjO1TMm4irA0JiFExUA05jHD0mMOoauwLikUtlIAGaDYPnO9OqB46Mo1k3+dWySaeJj3y6x0o9A
iYin1mNvyC+guY3Z1CRPHFhyuBkF+oSY+dyySW7wLBde15H/P8KMaBTfWd1ILgiuIlf2v7OvzQeT
fk1849kIn+BsS0pGpmN7049bR6ukz92UGxRVYSLR2SKdFDQYp3/r4Qdmf5x4u7zqXEuVx9Sccvr4
BhN054fyiylEhTvU20xQwbyGhFI/dDg8x5+zQNZuslGoFhtPcjDFTGsbw35kvLBtiLGeYpKRVrFa
qm3bNC2lD23TK05Wj31T2MVSUmbJloI5FuiU7fPi5Twh6mk/QaHhyXt8KJ7sa0D5DFnNL6TOviSw
FXewv+U+8LLtumoBt6dCYwEx0BnpISGc7aNZnP1USzTji36Ojh2DuxHpuCC3IqDUZA5+XxxuPxz2
764Uws9lvPRtmSvBgCikIHMQCnTO/cvHov5hLf32D2UGKGIDlV8C4fijft3+nfsZARSBXJQHu9/f
Q0LWniHLQ6ffyoq40NyEI6mVcRSnuXhsgQSLL11S76P0qWi6l7Pxjz4EBqDDGTmvJ/d26LANF+7r
atKeiVF77cyBo8cI2IZUHWKSQs5RSFy7tJ5MnYCW/mtEIcC19AVCjTSzX1/TTX1WPb7lui8B0UOb
MMBgqQJSFphHp+whvtT4BYEd+PM4Valf9LrYZeEWCOxtZBnN3evTbdccuzbz5WYSRs+plik0qWf4
yU2vNz61NK8EjH+2ZvCaTI/YNT8Yr15lGmWx/G84HImAnlNMVymnG0EDjHM4xabXjQUGl0Yymjfz
VewkfDIR4GI/g4FcEnaVl6XQ9vm6q/q202sFALdklm+uW3ARfJ342FviCc/wdIW9n8I/TGtO2HBa
rE9TJsstHEGFqmxIFT/VdLDVTtuk49tPksm4NetZWpnuBPd70VQ91jIuWbhrW1wnMZyv1Hb/zuz+
j6xGMhA3K3dwBBEdfHnuHVlyiGL3+E3hHAisvlp915LKXNnqgQQzmwv/jPftmzrgFMt3yfRHGaMq
V8Rbw5eNBml0SP2b1gWOei3r8xSBL+f245+MVp8CBN2zQbXuXjsJG31h4dKoh2w+2yWK05keibld
/RnPB/n389uV09I84l9eX1QzMiPkKEhaHqbebt+FeNeUoILCMVoJFbhNM61z7xlQDO+tjdboz5To
7OFWvRD83lgPgY81DoWYaPn3bYdAtnKiUjtF22DT+npvLV+fXGmDXVgt24Bcaoeqmw8WCCjgLRxi
btg0l/2cH8T9wdN9ZT1fzsS/Cuf7qcoebvW+OXEkq5SO1VKvOLh+PntMGsHataB8nnfnY2gppAOV
BPYI6Ph9mccJ2bn3+mlsFAMNoUfwyAwYo3A7CS8DA3OkGw7rT8L+8Puy7B4boWE8y3lhE8QI/dzb
VWZ1HIkaQdr7sbcY8XH5Zivz8Yz7j+o3P9k4V+O6MVgwTF/05Ah01voBLl3VUnCXYS4LeSkfQD2V
YjvsgaxaWjvgyIR+1TWVTINxKpuL828L2KmaJXn7CDkHgcUYIkmu8ap3YHQTB++vU/kMqsi83boZ
77H3QFniJssnjZxcRxMF0L30Lyc9zDAEWmBmBcQZscy9+6AbbEnFEdUz2EaL3o55rCXb1FjwqEPt
W05xQ/nb28QRw449OOxJE5aSD6N8sW2suWrdqjlmsUvGWvnq79vlHVqRGZaSlVJ3qQozzGdG8+Q9
mJeTGkAMBDnqlrd5+85bNxKc4/U/csE5Gz/vVs0ig+HyDl84GyL4hgSU8CQ431ih7X8Qq14WQzlf
76XXQKg61X/jENdSrGYb84a5/OBz+720QTFD6xdquc6jHshpBq3lb49+Wf9U23C0R7L1W8QGEVCO
gU5Sca88oqso/SQGzPHM/ZfT44jf7yRX98Xj34/lYFPHPe77hnPmi+ePo67MpodsExcqV95dIiKC
Jb6o5wvIA2c9APTtRRnRb4i3+R2c7HTLUXgcnNOs34tfWf20FiSFGXluWhdnQUPHj+cwxNC0H29N
lL/2HJksLvYXo5D+Uaiw5I7TE9ruxnyEXGNKzUJ8X0swQCdXoTRLLqqCRP4xS2kvTsFt5m7s/w9s
VPxMB25atnZ9VJI4nF9bkziG5bfy6beSelQf/efwKEiXFHwmsLacD6PZ8yHa7toFi+lSzxTrwDHJ
k9+SiOaDEred3vNaX8P7hM5Ol/NKhoX5qcJW+X60ufbXSHbt0qHJ5rEosW1DWiF2K17lXgv5aH7r
zaRDlcVQ3bmsd3Lr94PM9OlR2XNHZM9RMq/q3E7tElQ+YSfCK00tMeLrSWSgXs5AvXEZ3IaXQfZ1
NZnrnjiUT5HO5q3VJNPexlsKJRqaTtrmaGQxnC0rxXGSv8XwpEUi6P4rvRJVTp6w7Wl+nEiX068P
dE4iQHTHZXWO2PeyM3F44Z6beqHgzGhiB5x1Q2eLqYBXq1i7Sg8rzx/VPfq+gWgwrMsvQ3RGYlKY
dDL1VNt4u/z5/eLD/lZFYVwbXn8OfDzHJWAK/ONRLbG4zVT9qPfFwe0z5Dr2Uy+p9gEXzNYx3Lzv
+6V6erznZx6gUiXaMFmsXs68UaLrdbJZfOxPVb/zEDnycilNUuc4ry7mRvXPWyhQhkjap+xgzvBL
Tc0Hw8sqKYvVDGccf2RSCcNgo+v1cy931NFrlB0zjvqiYDCBx6De//cq6bs9+Yy4d6pmn7X02Fv+
wnMzH4rZxJuNR4Eq4XBfP4okCKaYaCc5BIAhiYNh1LK6/K16wSKrI95kzAuaqb+Xx4LhvqgaaQQ9
diiuG4v3e2NBJsiccehidE/d3TC5rEhQqXB8RP7z2VZMLGwj9JqOoaKqNEAA6yGEvc8AVHV41/pk
uN83eSBKth3f4ROqHIAIEtP+HdH6tSPAVfU4M+J3nSdm7KfhYejK799VXMWql92lQnakEcRX+hl8
kE/DDD9ZAX84/BXX8Gy4sSsr9yfTSckb7MrT9XDeWrfcW9M2DUDGsNZVJNTzh+DH+qSjltQGIIPH
RUEyy2revnYiKQoutSaTRWjgHDfLt2XiiMFfilKp/k3xXyxWpKm4LgdXg1cqJbek021lmgFYW0W1
6Z+l492Of28/xjMBnTmtcD9QQmzyyoZVnyQ//J8wzyowSQ6zE8dDulaf8FysTDqToCfPNqcpL/lg
WJRmvo5AJE9+bXuRVOoVkZcuv2Z38eYrXPd5dPnnO/jfrG+S7PpEPmZpUXvKAU/U5Pmli8FI8ZEZ
+DUxOSR7l2fNfeQUfduOij/ZRSebqP1emso6ReEB+ZWh69fiGrER0GlZUolH8H8rJDrnXM3cYEEu
dVdU/KzwCS/JOLWouk96tuIPfY31M9MDo3XLKV3iGdaeiyCQYYiZ6MjlbKSN5PUE62FQEQwB4Dtq
NQI59+lWPf3zaqwfn+t2+DxCpJSJVNdqSiOIl9+X25/DQemTu26T6149JWFP7bV/8aB23evEZMvb
63PBT7tQPXACe8ldOGyEQn/VvyQbnv477cSyQki/+0cfw0n1xLB0Vr4RP5KAhGTZc+M29jt+PHOp
+GB70Xcvi6/t0JUwCjk9K/6ar4jCxY20OFjMehgw224g5H8RaiyTMXKYSbvFmH7fsLHUYgDItlXf
5aGNzdXDpWGHlIpKqN/6mcakOEhNODT/m9+rBjC+d6IQF2adHaLpBV5YmCR6fHWcrxxxYasIuISH
lvq+q4zYjafbf8FDAX+ZyYM43TF+zL4UHS8RwQgCziMVZc7NdHBK4L3+cxi7arnP5am+GychIaju
dsRFLbOp69Y0JYZqzBEewi46BQpymUFdl0xBrIYrVC84KR45be088vYbkkcN+CWCIySE4BDxgwC8
bCZI5QvmwJvggs2N3NeZD+WN/RyLDVxWBSSx+9b18B6GuaK+z1E2V+ZUcSuN1gc/3lvm6vo2f5pG
ozJ6eiA5xkc+W7v38KbH6tn1uVUXu96VluGPXreZR16K0t9b4MnNvCBZM+Y8fuOfoTAZf3rXx7tb
3Fs5bhr8tUhpJR7K9G66HwlKaIQmAvqH1d7xoyV1AQ9sCmsmrYJVssOj781acPmKmYRfrmu9VeeW
HPmAZwuRl1VDun3NDlPp7+SzkaX4/vRevh3oxIXKPxtrQ8ZbK/nsXEEHYpSZgy0bJREwsixK5bmf
2NitsKYbeoYAcHSzg9Qo2PtszDCW7oMPzpCEFNe4ES9Zr+qVpvnIsXUY+4QGKaR0gXMz/3fAt9We
odehkbIOmH3TucMti2bgzLTiILA9NGzZ1RU3YIy3aBPtXzedrOOM2QnUGSMlKJae2ptZpNOt9UBj
jd2PpEuyNMMf3kxMOKJzp/koD7JTTjA7AGya6QODJbUFt5UQQ30zqmB195l/XXR0zIdYbuwAgWYt
vXUxIr4v7zXLLsJkOS7Fwfc4DJMIUg3jhuG6TnSEniKYOxHR4NDKjMA5VSapKNI36PndjkhYv/tx
gcKWa+Bd3rFSWlxMJrwLzHXRHuDKaq9+X7K+Vfhmk2XPGKvxHKEMucIfdF3YLGlTNC2Y3nuv4ceR
6o/vzNbZwcPReLaDM+8ds7f3S8sQsjhE/2vPKuwmJ2mdh4LepVEeNQMbCBJ+GyP/tfOdaXZ8I9l4
0luxQCC00bcVG8MLGmpAMRwTHkOnAflYbdsRgNDdx4naGcSl1DmZ0LAcwB+x27TYSjXQ24KGw3T+
Vt5DkrRNvX09EfSctsXbPyeBDclGYC+1XC/5loWxTkXnbO1C+ptoe+SP0oOz9VyhsUN1w23I1ucF
Hr2Wt9SJxjEjTqByAtuxVZh4Pk+zfmeV+eKo49/4VqSUcrVfyKBZsNktIIVTfWNlloNRUPYYAgiP
TOAPvtVH5nP+Lw+DekcXAxsUB8RvHF1Db2mzK2e7y6oZDH9sWy8be4ksCERaV01A3UdaLQOK7QFl
pVvZyg8vas/nYzyCIAC7vK17JRBMduihhVGidICjS30EbU9Mwx+BQLLRz1fWWCn1GdCsEUGwOKRf
dASyM8f1rsxU6GcVPUfbtwvC0x/7wvphj8FenieT6fqpu6SquXV2EMP1EN+bNms+XDG933ONgQrC
xR7j9XDXrS/9hUSPJeir+WF9e/6jT8E7MekYTxwuwS/lrfCVHoZ+eWmghFons/XG7L4f+GddxJuX
IAC945HDvosmtPvP1Bd0NozVSjF9Q+cXRzUzmRs2t1UNp26mGpCRK69htz8cSY2DY5IveXXOOaj2
eLUxCMvm9t/JvGSnz8/9JMvt//RDmP+Znxbkz73l/+9CfDDvk9ImW4s9nj27C89+TMNgzOFBpLSF
ui/xf9C6+lfTTiNIasbdm2VaW/8LNFrteDsByAfZWqK7YWAtSDWvwuPl3mDK3bt8uKL88GG2FoiP
X7/AO46tFV6NZirBwW5u6oz/S4WQ+JrrwxltsJjK8d0uz//NBkyJefaS2HXIozXommtTZx6xlQ/b
Ftw3uFIIICAa07h+hH8naET8CPjBurkhOcBoDbgLckm2hqpiDQoI9W8Hw6Bgq+b3cC3SAV/QhFLJ
6D8ldksthEuIvYNYide+t66tJZEkLCH8CCjl6yY2L1cTs5HLVK6PeuH3fXGRC7ivbFdvEP3iqpnC
KblV7/vBdV47sGg5xKtTk6cWUhP1gJHUczFkTLNiV/IYlBChCuUSGPlQzxaCgUj+LoFKHuBgyYB5
j4G/fkvJPAqOIgmJqB+7VmHJpEbkHAF1HdOq+uERiUOefZSsTdByB7sfM88lzjcMydyv60Y+D1Vn
hZNl+TH7rR7P2B45hMJoPcozCBnv2O3ujZKLb5vpo7X74KMW33vbNwIf5njaiSr0cQfjRwus48gW
eRn3zt/Jt+TbLzOVQCQ7jQKXIPG1xnsIdKCQSB2QoJRd1paNdsqnF9HSyqghILynP27BuDoQme71
fHOCqomqSlZFcJAzDl0LdSs2ErUPqsYe5qexm08fo8iqiX+UifUMMOgy/YD3a6yW5e+9hvH3BaQA
CtGSM9MCxFzIQnKp4E7hIXIuvSzQh7JG/rvOL8/V7pYPC2wDya91iK69Qr3YDE0Dmxe2TYdC+N6g
sWM71zNt62YATPUNfdIdkzcM88bB6msV4ZNtXq7smI7tFsq8mfGSrYPZEMLcSwhrKRoznyOzIBqQ
eP1mscehUijfvxnxISFg53kO11hyjrnGNpZ+lH397QdtPEKr/L4FJc+5UYi3Ay3H/0i6s6XEtmYL
wE9EhPRwC4teQBoRuSFUCgREGlHAp99fuqP+s0+VIKxmrpyZI8cYaaGigNe+B5/PvG/6l3+79haC
Ljyth5deDui5lOuDp8/D76XQrdVbqpbTkzlXtitigsE2/eMpfMPK5fZvoXkpmlJzzzgw91HbbtpX
es1TfwuWQUBqF8dlD+sFtaXk9vziNUsBeJebDoo4d57udTTfdVyBaDjxWTbnGxtzqAD4ZGuRNd6x
YT4GPGGRbaDkLazOfuaGbpj8kNykHvLP36+Xp/WINS6ft+0T7cl+tNTJTmJSHL8rEfT93l6hX53W
2xdwzrwI3ALmUoeWZIqzhJSkG2yBT5M+fpuvu97rMKjFr3jvSsbQDSCfc+tfN2mCE5tpEFpWte5x
+VOXhsdzBIHi3U+REpTRXE32Gr4BcrC5B4sPI9pwqPHlSpeB+ocY7k3hYk0JN9PczWwSRUnJ2THA
UAAZOPFEI4o8FqKSdv6t2C/CWeYTxp8N0agYR7Ht4cjiWtGN3aiFSo/ZRemrhxLCcmXEVhM00j8/
Xn7oo4KS8t76mcrv3x980+d4O/xc8L1p/OLE8UgYyutF8dzOqfZ1oTReJEDqtbDNyjshpofa/2Gn
VHi0xxbvfW2m91ldEDuTiOMDTi4GmF3rKahYgUFw9TJgGKQphl/35tpfp4TIruNXXfr2tavZqjuM
fWpfD7ooVkXvyEcpayMy0Ugbe/aVqx+v/fkLlck2TZFTFHopQBHu9ULDJYcMS999jcu/fv2YHt6o
Ro4MMSUeh+rvM42XXdwTT4HAvuTn2U3sCV+mzCuSAs5P3WMudxyejHBYlujxn/h9IMIgVH5Cv8su
vouchbZPh4sZ6fo3+85hKpE+ycdeU9+1tW5WmN7R/J2ZIC3uttMLhsd44x/fOutGrpMzWbb49K9I
S/zm3x8x4lB+wrb91Phofrdu40eWrZ316P0KwEq4wrzzaPlqbIq1TaG5CQCl/fv7wNaNhOj31FK2
qKQkWgWQQtFML01lasLmz5uSIhAGi0Ww4RAwIbKfWKjV70mZkcL6jxq4eQDw8Ff4aV71y+YTsy5o
HU/rejrbXO+DUaPdwBw+Vc1AvlvKiP0kXf94OPWPvfnAa0/s4Lft/eDGM7Iw++0XPZHbymInMYsB
OujPGhI7rQXMTpJhCGtHraCbm2Sb3HbesoMUSnPOsGtNQQqG9kkv4w6yuPt7sA7PF40K0LrOh/ib
aRj7wDwAlAFmoLJSRpffvl8+FseXu6WaLf2WuaAkrgm4MnetHOQlQ8WzyetgonqCDZbpYjOLz8V3
4LZUh5s7kxFAl1CH/Bvx1u7wYJiNcpzqStaEV75L1OeZvc0dR7LcP+brKnxZ34fumXCozlPBewB+
HzLzp9BtgU93t1nGm06tvZPufWbuD2Uh1Sb/pkIrH1v29w+eaxwxTL1WpdCAQzrmscWvJ6cksTVY
p8qjNF6fL5nlZigrwbPrxtJ8NCa6OjpgDErugz2tOhmUlTuZoYDWeDlPzBipDL7a+dG1v3wxtqYV
e9Xi3C0waEALiSryYrO8NSx4plE4WvVgswpqtVUBLIc6iPdsM/QvTiUStaYMMDtiP1LHvesGkzA1
ohLtHXS9kPajxbq5v0550ZVHcX+nYJ91b9PC4AjBx/SobJEM16yLVnTd+StA5IIyjd3ZyUHmoLRv
66b0EQOFMrNqEY/PI519GyFVD7Nhi1c8TdDG+SBhjPPIeh9gBwXpNv0Wy45CbPO464xy05dLRYZ+
nxuIPKVeHuM6xB2l7vqvD/U3aSa3hDrlliLn5oErS+v8pozQKtLE0e9TRbxgwDQosHAGppH4nZug
UY2Iemr9eNUXEHptWsJ8bbB72Ley7RFV3al+G3xDWtF9EQMNy7pJdzEOa4fuQH+7beZt69b1KDSN
c0s4tyORTr4UkGVucR+N8hgpOt3n6dtFKE1wVhFM7yqL31G+tZyHaGb3etWQnGUGaXvAp/tGTYbJ
1d9O8uWKxYvBHf1dwr7fqdRDYpkbdJHIBqXqEqkjcZBXlsS7yXHyMV4NzddRNS/vljHX6hc5Yt9E
7sem2iKG4o7Iu8/VcMM10CwJwq0BWU2W+HV+CRZIZpBp88ize4eARFL8aPupfWZwCX7uTYSqF8xk
zeryBdW/2As7mKj2JI1Bj7PU+BR0I1f5qgVhLq8XbXn0sp+V70axc+mtmoHELY/LzCAVnrM8pET7
1CCoTbdk/VSiSQAl6wMf6yesAe2HtfrS4dMX77lM2xZSLenTAjBSOb+ArbBObs3PwcdsXVd97xCV
zTjsmBJUg14OP8fF+h0MOcgrJWnKppWd3iYXwjeiHM56xqyh7dwjU45TVMBsRbCDYqHwRCLy1XaB
PAMsIMaZAI5sxARA+ibN0Br9Ea06y7D9HbwAVKroDb/TbD9vvMmHLrj6Lx/X+R6R9v0fzWTbfCnP
qlPUy38O6nexslj9GW+tkgk2lJtqVDuRjpEG93r49dLAE1slP1MLB4EuM/zCsTnocda4tzf2Y0JV
RFmgWVrSHtbXGezWEOqGNefX6DK+zi7jTW2gVV9DcQNXROUr0T6y90uPct0wpY55amKoVPSAQ5R/
kY/DjBrB75wMXra4RtBE8L629NDBVxZ6wsnNCUe/nFocgLJjMfSTDAwV68gaEPlxO+DyctdpMUgm
rR35cKiiMMsrgo5coA0y97HLFBS7ciJPs9+4Fdw16pyO9VyvluW+9zGeLAvaiou8mhFLgzlhXOs7
Il4gWW22erkoBX+T1/0/ZkSOjn1AiCT5AErx4lLozf37rOU40C262Dmb1gRxyoqIMYOlwaYVZYT2
GakB/wm9llQFebHcwf3lnMkg5+eedpiQnZgJh3+aMvX7jiNJM/Oi8PyaeKGPBtDhDzMsY2CeOYvh
gUbtyU9oMG+lm5euxuGDnUVRgevHm7Lzf7sE1Te53m9afz5CcuN3ZRESzEeya7+PgvfhIaadjIYy
Yp/doTjKLLfD6wgRVp9cVescCsMTyMMdY2KAaQn57nDmJ1G1GUJCbvht26cNXU9U9tr/1HPs7vGh
1vXig0eCl3pl1z7fvxpkV5uEQBEFkriDBn4xb+B80oyEQOyLOeyPHKnOD1hmyyu+dnSZ79ozwoDC
YDV8nUnSlFTbXuhrWUtabB+L0I4Zj1rZzo40HoSiz0bRpShBdUc8A2E+K1/e0OGGlCLyd1hhxAjp
VUhF/u5NqCpzDd5iEsxDa/8iOPmAEJiF6/rXsNg84wlWH7KD1vlBGJb49kgPRrqR39Rj83Y4GFFh
N9YdvNrm9+BYJVJ4nQJIoYbGYEOEPpNPHOMq3EDq/BQrFwmHEYMKHwERB+tzlMa/imLGnTnZSG+1
aO2snWwwmVg8ddevmzZBTFcwyrgWx8oM/GGnX4XZQ4q64r111y7395NdT7Ml9WYqEGhrcK6Kyw1y
zzBLE67IojTrSeLgxnpdlBUapBVdrHVvO8m0XcA8xX3qLdXHXwc3RsAhY23tVbn3h/p2kFLF7Jhf
wOR7Hw+HZ3IZV5jBQ7hq719pMLrX+qA92iPMGsb0lmkEZXkhm0dtwQrfk4yq6h/fW19gSc/tpVO+
x4lG7QGq8TETQKQP7VdhFOGP5BPss3tx/3cJIurnvWXZxVTqyvBZ6OOg9SOmHmIgD3gi69ZlNNF2
YXTBANOIQA0hflOZMCjF1dpjkMFHG7vfkMxMgPvCbh7m2PntS+sl8XAsaXF0GT5r+em3FcEth/HH
sftQ6hfBORwmVDXO39Ao7UKEcFo321my7+5mX4Vq4QHRZJgZSc4TpovtVK2oedwoPhaScYmb2PfQ
OhJSEDEARgU2fWaL3Y/1q5uFoBCFtMDGsOqxxaIDkQXX5bJBP9xGLSkXKo9CxZlhYmVUr9r8Fegb
PnnAXbOl7JeBls4bkVqbAl77uH/dN9bXv9V01NXcYj7F2z3jDeOV27gAzfl4X/2oC1R3oX+rbI61
Wedo3ueVXMzQurh7v83jI9Rn2w4dNQ44F7n79AiJBasrHTHf/Yggom4e0BCOy4AtWMs0FkDQ2XIf
yacAD+6IyV7bWl9PxIFzY8MOSVb383qmr/9QJceck9J5Cgz9mrDts7mn+kWDPfHViTIkfXo+OoCV
7eA1uF6fqL6HViidS6I7B6wGzPrc0th+2LkQWs0PWgOJbdVkiX1NEmGQWq7LAeucIDXaP8xWKDWQ
iRyXPMeT2X09dr+7XyZzvo8h8ctzS3YZ7vl9IiSEp4w6+/UDccNOKmQ09u1PgB2lLKdE5IXHdOdi
MWtveHZYZQQfmSVyDOnKxATKg6RjHDmR5C9G7crITFr44UvTLY70ixYU+TDoF8Mm+B3TRd5O1TQv
l9zMWAioX/btgKWKGtsl4QAH8Rv+HbE5hGfSL5vv9jmNv9KwvtcGiu2aS7md/BmhpEauuSpIt5oS
LKwQ8BXFjZ/p11Ig7W/KZGZyDJc73fhFNltXlo+nyYuMMC2UFh7V6rfB/DEneD0wiXvgpwyjQ6uV
wUu42DysqdmmvLHnckPWFHjawMjub18vVru2a+XG0uSk5YyR82lFZzv2Yq+XJfZu07qBAjVmZ2Dn
m8qqOBWxRDz7oYX4F4Sz/CQzxP7P8rB+CSkgqOhs2QmO9jWCaYIPlwXSDXVBvkdYRw0HRJqbl18Q
1NextZcsNLu/I8Ic6U35noRxKS+8vjkmpmdLGEloKrVsJpeGCcThD7HzvCBSedR0SRkIiks85tqv
qepYrSd+0hlPFIk5jqK7F9dYoBsItQoYsPG6y0lsJXLzTCTFnn7dfJBtoVw/tPpzploihVzoIAlk
o6HDw8gg1uPLz9gSr38NcKNsxFZkH/uNOqX6o3cnn2Fs+1dx60N6kk61HFhpNflxfnJtkyDslff2
okzj6AsNilBsGecnvktjbDLLj9b3JBShkRfOoX1ma7+RB1B4Yy4e7sUTmTfxhG4dLxv7XiU7As53
fpH+1m2No5AOZx5M+TH53NVDBLOcq3vzLp42d5WP159OYZEbmRzVzLUOr/hRLJQydtXkpBO8nKsF
3ja3ysGFZQq3apwM1i618r2zLUrC2M8h7Auk59c5wnhjfZ/vXR5uD4dOkBX1PU3IypuRUENwfBvb
B+yq67YFNy4FT21uOR3ZzPTyQy3Xxo5fWr5795Aflhbnp8MTfpfEkaF0M8MrPisOw9qRW7N4Xijc
vWv1rdD6oToXqXnA8TP+d3vOmXNvzvdeR/Lheq2VY3x8BR/svlzLPXyhIH500oPrIAcOZFzREVg7
n8zuTBV+LNbSs8uFO11qiKSrWDQXs5p2ULd+6R5x7VfChk5YSszhfa//DtEVPQ352nxRHqY9KR0f
yaHv1HTZlUrx+MiW0BbwuG0/DZPTm2UqT4Bc6RmMEsy4zev60QQ8t2LFMQ2MgnHdunvgq5YeuOj8
8Vzj0efyJMx3C8nplUOsCazbq1nk9WymdpdP9u8tJleZx3Lncqx/8jGRDGFXoVW8P/O0yb5pT6K0
ApQHN7Gv3EtJnctoc7KxtxK9sc2xsSU73z1+4MtsmdBlgWDyeT0SoA92U+/EMy49dGa6S00OiAX8
wLPCR1/P3d0EHT3B0Ptc3vXTg0zLpyXX6sZo2eXP8jJFPuxckPqMnvyxmR0ONfPgkYnuV4+g+evw
Qi7zWnjYIEU+rjP1k24O3faum821Lt9JLlOXte1mxa9qzjwzS/6jlvuXuyKLFiDkxI30bMyL8CG7
GW2ba/USjmtQfX89Ay+ZNfPiKFVOpGSM9dgloarnmjycUknpUjvysrvUSz9MSaX312rq6coytfRw
OtWumeqPwe+eYXTgJSpoL3w1SoYE2hdxMznxiQKsxF7PryUs2ofcc26jH2J8GyPq63BVuXXdm21z
s4gJHiNt0XaXE5wP7+TGxZ7Rca5DaVx4eDBorpZ+LQ+LvXxtfe8YTaxefdS+BsUtB91u8UcG8i6D
K5mo3F7tKvxASYKLZMxIb8VzjVx7bys/dD5IJoMthYt3/mEq0s/nBKMDQhityK2T/yHE2A/ftfB/
a6cF1tjHw/fLfmhGqLzuFfW59fH8g3tzZPKE/6jRLw9a8iD9gOCDzwEDa7EKLyhlrsUSBe4WVrTf
B1ttjz5ZapOvZfBK5qZPN9CS1sPfU7c8vaGJlEMdi9NSWK4OHdQpiQ4uDMgYw6g4/b7rfxkaKqn5
LnZg5nPqWWajq2ku0y4ex4fTgCNwjj37De+t74e53/5v4Y2B6i93xNNY5vc5vn20z1+tAzJxsYnB
c/mWPp7e8uf22mw8EzaCBHQwxL1bxsb45LZ8T/pSkN3JgrRF0H/fPlJtu+P2fK+rxwxP9fh593CX
GWeE3dXl0QupXA1VpyjXKT1uzgx65czOQlWZC3umn2gCnurn3GJzeU8KO2puP/EO/9OQRbU2Cyvd
eE+1N/M+g6jL8e0OmfecmeRhy0V2UMotAJN6xi2Y56eZ+QPuSlof3hP687g6D6/zts/xpqsTQAeT
igosEuIjMIHI/cLwT/f9cGpmGZP4RBAaPIh68MqhQN7NXTXfz/blQzVbqwhU/Xr9eDRxWnuwfwpD
Nz1/G5n7ZSALIUAj5i2FBExwm6xs/cheOe3xr9p7N9tPhRUa14pKofI27E7DYyKr/Viw86ON+BxZ
1isdUVXXWL78RnEyBcP4NR2Kb9tbptExo2vKbQO8OL2YegiXmFevpoTqyHxNEHQIjPL96xvOS2Gg
/yD5e9MAXzV/Rvmmxuy+O0/yvVJyqN3eKmGcdm4aWtddCT6HWn7wEsJ2ig/t09o37qAIl2Xs+fVI
zPuv4MnSgNh29ismjMdBNlW9dV3K3DXx2NxtW0ekAmS77+rdoZed93d0I/hzb4fNY6DKqxdVCbXU
jsx0+sMQATOShw+ujWlHGRKbbyqFmBTsKKURtA5yv/iXq/PEUJ1k7lq7JaNElcNaEj48cQd0yqM7
JlGSwdxBVaADTa2WBpvtl/7Y2JlEYNzWuHZWNv3Ze2t25r2EQTIQPlULClq9Lr9rNpr0YfVypp9D
Sgh//VBOjecJ5rKuKsPbR/NXjV9jYzUyTigAQtVgkuW9toYSw6hWHNpXYNg8rHo+mHejOSBCVK9P
Yy7T5G3zYZsrLFMIE+07C1jlpvFyQgwC9TbJoPnF6IXefwy2ktWPVoBxjHFtQZIuZ4i1mjT60ZRf
1X4645i27Fs0xgmKSl0dECsOSCo/YvODGEpGuR5tk88aqRzSAnwoQ778B6jhdBWnZxCQMUeESLtJ
GtFq3caj+WrgirskbIV4hH0+SmAamkdcDiGqbxzqMWIgZmws+REguIQmWBUH1qlPwvlJXq+Mdw3A
KWfYESwJHYS3ns/vcNit3x4LLLPm4f6WifyavUbelKzZr51Hp5cyjCr12FqXn4poVLnpTz2abRC/
R1PWLkbtXPW2uHhnH0o28CcjjQGaFedb/iYchOBaNvx9OjcUC2YE7A7LKCK3wV2Ob/UFZSajZ7Bp
ZaqvJ0hwMKC04yHXxeT37apEw0iviE8slGz+cDZQv4RSHbozrhw69akCK45So3TmHgZhbICbaA6E
zla1Q61ZRWMNGq0qL1auGkbXSN21qU/Jp4BRBmhBkzJtYJ7R4iGnAflTbBdrc6kU4L2Zv2e7pVJY
V64YIOXeYTNb3/pF26sBf1/DdKBEhkgXEtQI3lojMcJtzx9bZ2aVy2+sEF4wBtBsmpndQvPkWDct
++ndxMo3Y172LNPXs/PWGK5/d04A7QBHWJPe4ELjcdctBdTnm6RcI1DVloXAGHf4YTxsXY9RHLwr
Vk96eemkRGYgCVzO183MB28iDm3uQ/2dc6YSXyXeOL/dzUIktu7l+4dpucmjoRkbxOspiU7aUZe8
rZ/89jv6VXixkJ2u8Yc2GqGrJ+5kBh3C6WeCLDbG+aMqNDNNhsZ7ixhM+9+56wGTfSONlVc5c92b
Q5OjFJmmMNwFU502w/xgnZYQjttDhpz2Zz/4LPBfrJ9WyfUZoM6h6bv5u7gR8hl07NZRN4J1fGKm
twudmXzB4OmfNxBc68rt3mQs9Uto3w6N86MRlGYYv+4o4TJN7da/z1zv4HPnwr3Tmu+ad1+97+/F
mkDvuzXPNn4/65t153dUJkNN641YwuDdkRoYp/2z2vEvjmkYUhmqKJ6gz3abu2G67/KYf2NIyOs6
O0tbX/LC+vXB6r7WnMcvLwnDTT2XXIja29HvP87B/LdYDpgoY0DYkZ/OV+e8IeCJ2TjHp1THWO3e
t3lgsOjGOxhWDXeopRFO9B6GZSEI4N8qMKTQ3LUDODvaFRI6l0iAfPt8y/RO+EXp/uEtR26aG6qp
+96gWb2v5TxrqDUgja6riNXSYJsUItsiLeL96Q2PEpEAiZPEY6JbeFzm3dcGysCibODuwwF/0TG9
Xpt9W2L47e6Xv3X4RZnOB3jKV0Z82Xd/KTAMSmrla8VahgMCgllTPtAJ15ONVnFl/Vi06T+lzMgS
NXD4tS+GR9Sq5nXw53/8A1sck/Msbso54/8eDrVv8ij5/Jk66vnEG5QAKvNwZ5uvpSaFhEk4M/D1
P36AA99HpnJqIMyfRuWOPs8yP/rz8dLsXXUL47FtPgzSTSMcSNoOlbG2wTIQUpuyXfX8VKKbY4jc
ZfRVl1rqGvBV0hr4rv5FUsDtnwDkF49JQV3uwN/YcymAJ9HmnrdLOjTQmcWeN6zFI3yMT+NPhI01
M+uZPAChzkJvAx3Ni1RwmxVN77htqsqXENeMqRGQwsnHQ8nIRiX32NbDcK+ZfwapBzwHCNBTcBpB
yAWERSsF8h0jADNQoNWT5tvASIwT+ML9Lz3Ou/HTfW09WcGm71+D0FuuDme2k+AzrrupXp+WX2U6
TzIPcxBDeSgToYy6FivZYW4cFl5cqK+DOwsaOKbQszqOyd0o11Iv20T/WR0qesKzRubfnGF3iI1s
7tt2qkcfqYuV/CxWHSqGLIdkHRlXfN4qVv+xk6+6sfvGlVXcR/0y/GoUmyh0j9Fd+LSvwi+ZaLh7
xqpdlsYhaEjMW7mHFLxUSYOU5nhTitnf5KLa+cMX+Sj1bWyTPN1myPcRU9tmFw4ha73P5FUvkUnv
tn2HlQ/2JuIbZyaWNsO0r4ZBbhcMpRV8NSZ06NCic/Fe4xnrADPGIHrpaTX4/he4p7ptwK7Wg3B+
VWyqQZ4PHdfn+6t9WH6/ZcY3Ax3428o4G1/m1dYvD+dNNTPO9tK0P52PUUaf5imzbajtzqMPA4/2
3Q2TkEzrvCBMwrMl1VFBAXrvJsQ3SI/cSk7jDwaaSiIWYOPNwxYb14y8qJ/fE1nm5/j3q4mLoFgp
Tg/n2uf485cHgK1sNURdUOlmYkjnWY7YL4BG71rpVQOc/z7OsNdz+dvMX2mzC6vuii3JKmj1pQGm
e5FqHhqISW8nOS5Fkmz/89iV6xsWB438/g1AC6j8Nv+XfS6YBV29GuvKYx3tADdu97J/KfbPUynM
+5hWYL+UsqtaDvcg9BzS5STyx2Q+K61beyp07rlvYSUIzIL3YgYyqRpgOcheSdup3Lqw4/QbAvF2
20a1zvbRGbUrtO1iy4iRcbX0Kjnzp22dFBoTREUpetuY4UgpqMdbSPPSqPOpmS4+2sbVKfMifndp
tpK5F4wjjNIC+9EkOAeof7pbXt9+zw0/cgIxLZR8vMymw7HtBVjns6qx/twvi7h7gGqxgPrBcUxd
xQ86BEaHujES6lPdXLrCoz3Olvp3NfnffohMvqRyO7w5kFOqblbeSbV0a22Y3DiXN0mFz7cRr+a1
DG8tbKnH/L4rYStma/Ny7WM/NiLvZIBdZiZ/2y6zo8xVqp/rzl/yI9nXhY/tT1LOxofub01/8ZG/
q8SeJi2R1jmA702zuK07Mazrn3PDzSiOiseE07ZJll5x6x1V4Vgv5TpOAFzrV7OL/JlhZ2FmB2R0
e/tsz8vKDOPXE/mi/MD4r8Nb3Zu33/XL6S+HgR2Wh/tbsjmbzxddlR8OjZvwFt+j84VIAOH4dz84
mFZn9jpB3XsFYuzDUvn7HSaC9OZY3yNMYqtdHwrZxrGcpEc8v8Xcuco/2cJ9DMhmTmXYYrt8qpXw
C9L3EqzzGs0P7PUtBubbOY5nn7Lbq/22bFRr7d38snw7f+7ePKulE1vQ4SeopPEx3UJqVt/1eTbm
D+YLtWJpaQZfi/VYpAc9Jr32frbxkSA3xG6k8sle95NH4D7ROk+3JidUQ3XsN/J4HlCbiokmDUG1
t0g/h+tM0C6B5LXJUeqsMaXh/2vfyMqccBuzrbsheH4vi8Av0w/lA+iV21BfdBgteGn4uwRLJtac
hFV9+AZvK50Jvk8cXcGHFRVs82qKAakqLnh1+uy3Bq7NLAjoe7h3wS2qFVsL5AluGegOWBmSouI4
bdTdnoWdbx2zQmcMwCoQqTKGh8mS5PZOmLyaasGB+ObXOBSaa18XxPGsBR7p/cGB8KrvGDC0qlBa
BFctxTjh+hxlAIA9jm4BJn44SteL43yiG5rlGYiE5FT3rvAeOv/zDOfuy+alqR2j70outMmZtcww
j3GnwvWFcYgOLfIeH1aAjistugCTgPtjkF/5nvNQoYYqNw863TBsZPnLbiuT7xgMGfcjrmZ8o1Xk
kv5VK9XJ7q8h5BJ5S/wh6fDlafckGkVRjsZPbd/cVjQSsfZcBW0sZ/fOckQCZw5xoZaY1N6ZswAq
ufl+enl3XXK9YjKISwcXinNt5npxbrEkggODBdxI1WMBxU9zYYaWGbru0Jw69xr8YTGsNq8uvpqD
S1Pa7g8LovhypHVXlI2Tbzg2F3FIqY77NWRe4EodGWuxd0CRWemsxm8OlAFxtAszQyuLTXURH/b+
aOkYQugKHmuTuKO/z/FrC2qVJhIjOYXF/vyutt09bZ/8/SE3jF9ExuHQEN8RTH1z6StnFEmfEL9f
8EtxounwylAZ/61YXHOmyZbqxOW0OPZPUmH6uBZz40NlUW4NzP2qDgbmYnry8q0B52rX2oHuaxPJ
tXvhMuLq5BdxuL5qb6oYZyNXd+AhK/Si9oyX4popq6qXynKwQHW1MtItlywYCfPq0rPl8rOO0WC2
CgpD6AERRTLxoackVkHeWxeX5sCAoc5kEe7IcQP9GcWpxNlpKP0dzzRf6Rxh72NMl1amm+vemeKA
A9E+Il+gsO5Zo9wNdfN1mmKZmgNmzlwQz/U0G+lWNxz7LdPBotqspmvsrxYvo0dDEJu6q0nm6VZp
DgYcMrS4KxM3bblI0njJL3rt3c5ygM0WWNoi6uH32iNEpNozv/ql3R41kQFWSGJIgCgtzCWqzWYH
RjbdVRTa/lhrg2b18UW8S35rL822gczkST5Ir5APnmHwnuCTPfZSBXBMFtr45j1VBAX+w4PRiG24
z15+NDyA85oLna1Mmj3nUOs9tkdLv+9/S8MWcDtS93Gclo3n95RMBE0PXbITRe4anY6THblZzUHI
O+KNaCbe6m7kXXWPeHUaF6DAIDSZyLrqU33CVVN3mruJaUIasDSaCf+rysI18fwNwAuIAoqzycIV
r4BPYh1mK1NP1+QOE+Gn3plyXuDnFg4y7j31eX8HMHNUXf/sTJMuH+6bk62hdymNwA/BZ3TLA5zw
/5QUdGGOJpov37XpNelOu93Q3qItYHMF9Wja+Uk609ml1o03ecuf3BefW3Pe3E8Ur+6s/PSKXdP4
PkfYWCyaj82EL+E58Tz5+qRrtk6lC08xCFtvLr68yyiv76jiAhYV5NsKtY/jDhJCt+tGTTuOZNYd
/y9jnnXhKd0AT6elxnTm07odt2q0GHR+GZ4glriz9WTW7fffq17DVUySejeZdOvjusa3qxffO53N
ut24BN4fIK6RnMLi/u9R+KiOBhe+cFPJd9UT2fHcT2/a2rsKZMjFikP1IwdpMZFQxl9dM6zjeqc7
6b5XkoH3/miQdwaTxC1DCY7fSf6ON5zL9xWcoI4DmBaTpN/v1y2KYmXiyxa+uTPpJrN+Ha+pbpeK
vTKhzenG3cxU3dipd087E1w5m3HEDA+6yLrpCuMgwurekDjAE3fw4F3DLMaxWknDtGXtYM3CUI1m
4X9Wv57MLx5umNx57myZ5lpegFPF5OfiQ4lmwJ6/i8nmJ9iAQoFNpy7++HlsONBtDK9DOPLE9/NB
6y3XPkDDigfbikFZfFw5CatnAwsSfDWf+Zdj1E71u574FwIauifN815sPtIMI8tT9wte8gQ/dAzh
6cbD7e8hYjDXW7/KOEr01YK4p7D2/vjVofk0AgSfgIIkx97chWl8CyWL4+v/EXgfJsxhz+08uYHF
LmIGiUqoWXLn2G5ln2OvTMfceb7G4WFCWdpIjwBoyeTTLc/gmgXjXyWFoZgmSPnbA+VE53o8i/Kt
1zwnjA9t6rEzMPEYNt9cxHXhbNGduHmxSHKNXcSC68PdcLL4u75i6NmpNxdyDeCIg5Eo2irilPli
uszumE/rrKDg6bg38Vq29QmctWVnWxKNuL35h3hD8fnz8fvJvdy47tkNL6P1KCaP4tULn6v+p5mp
zr7x/rjy2gWwH0H14srFMBvf3fMpXTMrCWosj04ZaiTqDPhbNfOjFJsaTuztWyNcNveSRtO4QBG4
kNDiGE4QzwOOkx5H8IjDsR2ejCubG8TPtHlcrbNgxRYIXF70f+HihJONQ8HkulKaiW7BHI156e90
K/HW+G/sWXBkV0hiJsljyFotcJBgFOrfMv5EqvqXIlA20kumKOnuXrmkWs+dIjnqpZJ6XifLO9T7
zk7Xt7Oh6j00dlzF25v2Tavh8Miz9vB4w640SKd9aoTPvn0Hu3zDsj3W8kDy2IJhWa8uL8e+1D2g
7mq+zb4Jt4zNCOV1GG0ZU1qF4fG+4w2fG/vPHvNo8NXk2oc7qyHzHKlk5DOODCatmWGux81XLj/a
7tlyEPuGjT2Su8zsrvfVxqi5JwQH7LZT+hCubh03Kfy9khVQ6HAfjByXbe19todwzEdhYtTnGuJL
xBY0yfZ3S9ib8kac9q5D8juScAlxn28OOq7oNqYsY5SMj830cx7Ol5NVG2vyypzFk+2pxjL8tkHF
4aaeTdm2jDLNU8NUKrxFM0wcfsQBPx+A9SywmKJgtARqPkKdFh92iCX5aZc29QMzMjl139s+pBPG
wf2N3Xh5eaKA6tKgdDwFLdeBtziCcXo0wUiNLTTFdzrTCGI+v3SL8JdR7iWMkNv5SE/wjOvo+Y3Y
dreer1hAv/1zPVU/1RkxDVndgZeDJJPJtyUfAl44t9vi43kYxG0Sux5u8oFB/u8haS7vOinjuiOk
3dmqrIKooqSzIt4qkVR/vRY9Lzo+m8YxDlz8Y65P2KXDLZItovSwhVfj0deNEAIjEVRKxw7RnTLg
JOU0BiPWT+SbESInYlllwU/YR2L++Ya49AaadxgyyjRMVJC9xlpauFxI67HSFpFRRsSJ5Cz2h1hl
hmOIhwwJm/JVRm0MF1vHpzji0pDvbvwlPvbrlYtb0Fj/HH7i81RSi9Q4/1xeePXJW33ak8hZfJZX
PbPl/GfcMnI5xPszXKjRgT0zJntaLyKW4/vbcP4+/Ml549OGza68NZ2X4UdhEbMidk+S+G48GR5k
egARC4vbc9GMRWapoHFv67Ixxabwn7eXiJMMOm0DEbvE+AiebmGysgK5EzhMztCp5wMig/1IiAtF
vqOK9/2fkUcNZLW3/Mv6njNJLg2LIkhpGOpabjHJzU2PP5x4g0p+17HIgxbqsCwGrzxsS2ScnEz9
aE078DFAUBvcUZF89X8aZ392/TDI47JkIHi4qu6S6tIT74xSSfk5Lt6XtpxBJK5fCItT/h4f7ZJW
lk5bf1C7sr9OdETrDuDfOsk127Vn4FvtyUjX8T5mL3/dm+BXL7bvkhK3UX0T1gOHBuMj6WbzRS5t
cohByD+1c+0LeeKr/lX/bRyTbCPGen/0iuyo3ntl/822Yc8y7bioYq7kLWIvI18HzJQSJT1cTDfk
ySuqQupXLUohtLPrcyCtxeAAriJ1B762/EmVa5J2OseP2k/jAndpo+arICBYEdi5CegUivoQM3d0
ERNC5n+vUKLLrbTT7Xjx9KY8JDynvp/eLQMeDUQNLytTPiLVZ77cLT6kxht9uCPmLIdL0wQKta+/
a2ofUwPZEzdAeO3lXSdM2gSB4v1WJS034U5wqm3Q3W6Vn7fiCCIHAxuX6G3UAswqtXUO1Tv4TZDS
z8+qiYUyXW8z8O7MMHWvppEpSjDLkrtoOktNyxVZtxEA7anX4gy+og6lV2iScFfVwB/VwR7m4Cti
A1thaMVhhczOS5EVxfbw4SovqfvidvhBBJMoP1JjOtLvenndyD54+t0gZdlf3zL+PpkEmb0q1XBU
2IOcoUFfko/iSLLyo40lEsmForSNVC5V7wzyFQzJ75oUF6gXm0xsMdEjMwegxlPjnly3Yw/5qk06
AwvxuXFPU/K/mQFpaZcb8mAx6XzV3KeJlDjQiesDmUhH2RvwgKwR+aCRiXQlAlLsqKlxrteRIEBD
jATSO0eJNIkGD7TbTVXqrVWlNR7uqsPWcCx/x27tIgIpNCK4Tc7OWBEUhbPn2Hc4DUEBxoREHEnb
5/1ZsVGfzeTNM2XLdNoByEyieIzao9A942tGhh8hXDBdjm5xxasLsIWTUGwpWe2a3v+TJLN6f1Vx
MHtDB1r9Om/DcFHq91uz2XQqSqqhugf/QMzDkdhXWy3UQiuu8gqSh1iYQWOqbTqhN6vWX8djrI9O
y4w8ZFETPGK9IFyTolUUYooph2sXl/QH8wE1vm4KMeqnT6y3Wj+VoYGMMwXaTJ+LIxWNyF3bh8xe
+2NUytpYK6wu05rmsP67KFp15Qa2tdvLSQLdjrLb4b32X+MYY+qDPsiMZ4riK7EPxvY9sCPBD5aD
94bOeSjYpCAtx0P73ZAVq7fqE6si+q/h/x2rLbLCuDnxp9NJiu2X6miULAK2UxPJr2MaGRI8ddFc
n+6ADbHXZenGXfQrbmG8UeFlxapoFWFhXBtZZRSrfyXpzEU58IwwqLGi6gqB1bHSd73CX2rngkQ9
uq84QPcN63n2VWmZo91KZtNuvd+fze6qCimvxfPqEHCZnXoG/5tQtJrjf0W+ErI7zdgxDlstz5S2
/noe5+uzNfpffJ1R1b7kFBfjG/P6hG98rKjRUlgRDMk48/6t0CjbAxlkX2GjKcWIJLhY9CIKvWAh
hIznaKK5Hd9DGI4Q1lHgYLIGG2HBO7vk/cXk7z9RqsT2FmEhJs7Y857/x+2iIIs6NvJhSI+H4Pwm
IoidacMqb8NQTIbxq+JoDPaNo7CzQ8++hSFe/b2wD4k9cj40ElPhURgWvceTHIgYfXKkESFRoJwU
jH2cCW9RAsUXCGzt+BMQFuw06ziu/YC7AruLPV2TaSiJSHZ3soyA/d5p+gdx/PHURe772YiEEcwy
UJ7ZAzb/4uAiE4ovDiAZDCsVkU781a7CSHxBlEiSoQcZT8TG/0g6ryVHsSWKfpEiJIR9xYNA3r8o
ZEHeI+Dre2V19J25PV3VKiQ452Tu3OYXHiit5QOTtpb2lNpIVCmmw+PJTgveK0C2bMZCBvm/KYP5
htQAkgSBYk9+3GA3OMiF/f8lAJ/ZNf7aK4oT+SkW2QI33o+cVbR4ovuV3pgzoElnJLXX307MA/2/
/mJnFrySSnUoBT1QOZEGhsYNQLtGqeVSPlJzYuAR7cB8DLb6rGdFTz6uvqSdcFtgCf2/7/y868xK
UO2BTwOO8z6YYVTBY/6isuWNocrYPNiCkpzs97/Sjw9NW/yvG98UJTOA1N5pQs9M+5FRzvKHBgGz
5lBQUGOHivv/x87UZHCb1wBnIFcoZqU7/3t4ODeyv5dsYBWIhUwEQAemi08+xdPif30q22hrcZ9J
rYnb0AIxO2WbQNp8BKTdcmBbjJ8jeY7lIRxI/cn9nNCXt8GxZtIWUd2CpFLtoUNmkvGYl/0pOnPe
IM+zoOUFcVPShcmC2REVull5hy/RIRYNl0qNK0W81FFkgpHDOIJJNjnQdlBTPoAoGv0fNbR0MrTE
lGDugNdx/jATRgvnDceylZDgBEsiP03pD/oWvgzVXxStBSVC1k6IylIQ5FClv5fBgJzj8mTyKyAt
DIXunmLy7+ymnqPLYXnd/54uEmSdKcRBXp4wOQPGF1Ug5TS9uRSp3PXM/m4ofnm03b9WSlqo+EHD
dRrw/+CkVFiU2rSK8gUq1UjO1BN+sv+f3QbmifQLIPiUTbLaBm9aAGPxCzO8gnjZFY+clHWnAbx+
OBi8wwh7/KFcBaAqjs7MXN4bOad3hwO9EZ8d9iSuiLYk1JFzk1dh9kgyDVUY5WGodoiE4Wok9jYj
CEWeMtlfZOWKwFNuCb/wznFP0jDQkRPAS+rEX989eqV06fI32QGBk7hlPK5+tTmdvR/epYqv3LF1
8QvUf+eOcvQLUCEtuBES/Yted+dEBCtWUhX6k6B19sx7+FGhq+IqzSX2Wg7kfKuREG6LXMR/RhNa
LzqhcIQLJvXq29V4ApAAL46Lcv0YPmr7O8JUv088fPLy9N5p+pg2/UZgBedkfRi9ppe1OioOld9I
jQCzlG6L6rjtNAYqcrVD029pPt6FMWTluJofOR+jVkxa+wmTN5ikCcndqmX/VG/FaPfwxH5hZC3x
mOpk0WpkkHtWB/mUcjpc1AEWtY2BFp+8yl7LX47OBEs79fq+MOEFA2tagRFULvNH/+U8e5A2wwzG
ZmAZcFMKp/Kb/ju6TJV5jS/doLi6LVxy5kbcGNyQcmOFAqG5+13Zt+4HgcAt/Hhf5LLJL/kmjYFQ
Bf0vMozCUchLl3BaLfh4H1xuk3eU9Qm7h+Kq+JWLmj+S/kPpvOCYzyCKQwi2SXBkmouK4gEjJX6E
Zu/tPzx1dESwxXom2faa1J5qP+dPl2T32Oyd1j+/9H7+W1ob7edeJIXF1X3Ffyak4u7u7mA1aFlS
mtJZNZPXWipRCssEXgoswwhSco5J4mkM8CwEyh+/GjF9SwytEjbZDMqUDXmg3PLs7x4OtWzbubrY
stPKimGWFPe4N2PbhYcaVL8STgdYOB4orJ0EZ4CuGht4GyWwbBjRy5r1LqG2VpJTmHcqkppk97pA
Uv07uUYa+7jsZsw8RzkU1W94m7AQCDr9dg4PoGWhHRJcyiYBKsIyE/AQgRmJUUiqYDkJwI2Kk1JP
9k3ONhOBEKYz5JnPkfuCV/EyFrJAYcuvUov0IezF4xW+K2/7ZqKYx5u8ROyJ+Ezsu2N1KUXzjhUK
6loNG5jCUZtRbGGSy8dwpZl9QJg8pZdJ1hM11MkjUMZrInXCPx47EVyNmhWOLfU86xoYeuFoGedj
NXgg1sZXjjb4FKud67Rgp6ebp22L7z5zeh9B9Ij4HmmrfXYvCYyQY5NPAQjrDsRjwJnREQ8Qxine
Yxd+NAY2AEOyT1HlUCxLp3XDy6UCBkWYGShkkX5g5XFRr0hFGGlyq/A454Fs8o/inuc53JGOEhaB
Geq+FWDK6Nz5Ir0yEU6Agf5j8OypnWdPqMUQjQeyLx6ovmT+Qq0j+TrssGzz9BshGca8xxqk+EL5
B1kS7Mn0zOF/b7UZ2Cmo1mrDLl4vXnBGYWXIB4T6b5iR6yRCSMRVEN2oVWHNcWenrbREB05lKzGj
GDRSrYj3O5GV48t4hYcBXmNmkMHPIgeoWxMMAdUdzzJxFeJcia8EmV6WSgjykF4GglfxxHXb/akM
bWEVgv595sYIlgmeSGNcERMIIWLOOcVkExOgmN8znujDaPDlJqKGjjRybrk+OkGO0jPYOj5cogtH
RoO/ICshuXNLgHF5MRYFzzHZcE3mJbJ4BIC4Qp2+diooTvj1gfyLq13tS9IV65fEFRQSpHvB/HV/
idCRFZutYP44R22v2F9U+zMhGnlRESAQfxyTUEJSE7Q+uj0cSEYKiPUZzK5CZKo6NHRY/Ocur2GS
3IH9QVzNMgbvsBWh74Odwjf/QjOCFC11LAMRBj8VxHz0kYz+f6htMfoBvK3+ywlbSWNGUOuOQY1Q
9Z7YTTIL6xGC9oC8T7zXnCHma4wJJ5YlGywIIXrg7I2ZuuWZSRadpklpQ8sbiixdWcClvvTuAy05
onD/TfX1Y/REAWG3UAaB5S5Ml4bjiJAIwQfk7I8T43Tfb2DHJgmZUG79qN25Ouz7XexSBzVoADMV
V2RdkN7KyCjo7vGqhhgorCr5N4gG+3jtPIdyfyXAN/imOOtg0tR7/QXoQXNKXljm6/Sl33RGAJW9
IYg4q+3T4oMHBC93H5oHTfw/znguoiPHKok35VgOlzaBb5bwwzZIyby8G+FMCmo0xnaLXZN96OMW
+EY34QfCDu8h/7iMX0BIb5xSdM4xUiyB9/2SJcvlfiL5jTHPkSCKccqT5PEH2xiEUIjQ13kZD2Fr
jm59HCHG2oZdTXEaW8VrE/KhRyt/X5K73YcHB+uBfxRqcKofST14+dCf2LlxZsPUsXPcCO31hypW
oulzvNGX/HgxsIN3HnwS8ao6O9EchQI+QSgDfNRbORGLuLEwCyOemH1aHVaxxEsT6BZhJzTHu8DD
4izSB+XiPLPGgJS5GVzX7W0bQ/dP1JinEHTsewndjk+PhpYEOhRrUH71r09uIv1ETvFKcQs3UpQw
dEB0U1vRfV6i1vwjfRJmaM0B4lGTNBCZ++pwPR/JJxHzQhkNyzfCSHaXGFzh0QtSLlYmTOGZXl+i
6QHCtt0I3n2i4dhOsz5UsAEqwQoYjzMzuvZMhiOUHmQBZaTcqtDpwSn72Yh6k0OJjYKdBm08uFtB
K59SBE4uy5/40JEvYUTXDoypATBn/7lTO+etdVDnqt81/RvQ3wpHw7r/2rLpXacqP7BBPXicQvS/
JM8DJ/UvsuLW1AwL5gRkhtEZA2yA0qwZYR3pRM5rMs6jC70mC58sdYlLpsHmcNW7QGtXqtDdg44M
01lhMEEowxIFLQXKV/CBkCHbr0Xnlce0Pa+g9CgpwnXplAfRCFiuNgaGYruTpEDHC45O01dIBxSx
Nwa749UAWPlp2sRLIHHEfqREq4EWmMpc9zGT5kM+pS8+EmMOsuD8xneICwQN0tyTwMLGduJSDbZG
bQ55jXEaICmhZIhWGVd3uLgGNkZXYg31FIrZHWTfcQwGYmPNKSYPCntxEcIkj5OUYMWwWUnLH72Y
ybQjEqUhskE2NHrVgUX7xdOBXBKngHO6Qq6IBersyTmFVFrsNlBwuldgSnSMqA7gj6RQOiAnCT/m
YtkKzpu43QtQxjCeaCzMr0z4IDrCmSsL4h60IflE2kaFB/3wJB+WDISHt/rIPpWQTMCyQTnRbU6+
gXr3i6OPxC/3tU0b85GqIFqg3nzL4D05Sow5imANHvRrpOzfQ/J3b0hpY8vnx1XUIUNl3WYTWcuq
vI3GHWYMTHkjzREUGjLYcnQFYeEkIhnh0ttQ4pAkQdAg0Iz4FsHn7XxTkfNRFwBOaADSBlM1Pj2M
2hH19ZGME/eCRoOKA88Cj9VJYfodfNNneun9UA7dEOEqLF4Lhfav5ZUMRIlhK3EwQTCP6bCCtR3R
GtGnt4rTJ5NSHBWYGLP7wF+6dpThS0lwaTO7soqMMcfhoAFDPNDG0s9T2f69lT9yDQmOdpsoMdDz
mYIYNmS0wfgQZwkUhI1ttUYX6a9Ic8WmAtUxm+M7wCcATZiOUOe4zEmQuKb6QoBBRKg+0j0cWvFw
HOG84vKXt3jsNtefHpwzFbSLWBr0N2dOBD2CmBguAmt4DIp4a7HlIXH+hAT3nYOasUMeP/f4vVRd
iWy6Dq5yuFEVIULq33pFZ9U3wlLiJH7pqdceviFxZx57BF6viODf2KpRkfLwkEtxjPcnd9P2KdCn
EjMvevfr4eSEHvsOm8z1IFyDHNZ1PtZR0liySqg5/QZWyFl3hwsaihpJ9MWzCSMaDoieKg4AZ68h
3jLwgZPfxMDMRDkgjxLhcfhMi7AeGqnOgi1A+4/OSXjH3/WDNYBsFme4OmzNJHamxssYP1P1gE+a
iT3YmYKmzUPC7+MzuryCDIrzvjdnDEnOCE0GkVnexST76jYr7Z6Yr54puzlXNZ/AmshnTB5gTRKW
oQnkArlbgjYJeslQ4GuMVvlckCYKbf0YIpSPWrMGnGvnGbww5ERt3vDG4k7ThKx+nvATtN6mtDc8
c1hQSxOFcyuWG8DNB2GAo04P+D+c7DC4m9247IKDWayyLnMUOYIpMUzqcfiwT6r+CA8Jc0IkLMII
TkmbUUjJJrVa8ogiDRL3DLFpXw3eV7eJMZqH7rsnAg42Mj4KApz4izS1vLvrQAvb4XOPKgOgi339
Fw8gZjHUAUFK1LSFZ5rwR63RzxmZPip1uHLiHPMCyhVfnX0N1ZPdSQ0sG5MAMkpk/+pvC4cO1UXM
51IedVcJIjhE5dsj200QjXmO8NmiFnq6ePs6F3vfgE+P56yzx5XQlhjxo6Pa27Mz1KkYOHS7POIh
23hqOAjbX/bPP0arbTW+9mvnnNTdLLimWZpAZJvjSDxtBTpqztnXP2ML3gjg1b+8+nAd03KjJ/n1
ja7RpYyT/BJk3I1uE2shvOUwEmhI2pCvhWBmXpYCwJNsGVEOEkyD0vyJGJ9KgxFltMkCkV9u3tOG
vW8NjWEPPDtgdhDzfiMe4A6IBvktNVtwwzGGys8ua1dlFtZyyqGVgqksLzg1tNmkINi/B5+knvMs
bPiHSUpzcQ0uzB/uXf7AQrJQY8L255YQKvs6oWjcPHjt6k65WZr4eLVDtsvpZk/GwRibSk8st+9B
E0uc/ZPYStYUckmuURIY4evy9EjNNCsIk8m4mCNJwu0utgEQbFEXaDNl/x2iWCEJw2zHLexjkzfd
1HtaIRY9sEON8axz3yESvgapSRbHNvA5pHqoDAStJ4DvDHWwUGE691f6QHYkJeHd5YPln1WQL7C6
nBEZJOoIl0bKOafoGkjr9Q2gQrKlmUDgLsEuLgA/Y8c1O3po9Tat8MT3k/6BGw88bmiFQrdYBZXU
xIxnMh6tsTScm94Flh4FMUy9O3IMlhhf6jE4WSJtfzrLdLNZyWClA1nIw+H/2iWrhE3VfwYnvFGv
aG3P7EL7IXOpcWnv9yzuHq8fDTGtp2SBfCiobZsRiIympnSfNMg7IHTcOuipemiT0azQ6FLWN+wN
WlT8Rnje5Snvc5VU6VwRoIo9HiOjwILyzLjn7ozHKEJFVYPDQNjiWBevweWGiVaDOj4YDoeF3ZfH
L8fX0tlut1XP4hA0k35iy5hDdgQKgdr1l+MIT2Hj5WQJbs2ERLOP43xP8cyghc88UKOV++g0RwUm
PBaHMG8P6ckrzHFkch4hq+TR+TBDQkcCuDXWx6cDATmYKRDwLWeExWTTbi/fWH7k/hL24IHXwOl+
dtxbhCMyDWdLJcyBG9FFpMGJzOALGgFZbB9oMLR4R1x7ZExjwdfnUKuRUcMwAr1hL8NvxeADONrL
SyQ+E7+jMweR5wM7nbmrhrdIhqUdbTASwh9UwZOQSooSickVXq+4WCElc66Thkfy5EHrkl3GYpS7
UAdZWnTQbMV19z5/eM0I/wZgTUYiXWOoR40uRyPiiFghq3pPWYQPs+Wox/RtksHjHymnbt6JmDFA
uJXdzgLxEuRsI8wh9+iS6ZPeUx2SUk0JcZOMQlLZ8QX4QkYGWsS9cn2fmqcIAT9xHU0h+HdK6DSa
x7n4KoA3EUViDl+sUvFzqfD1iTQcH4kX56W4UQfsUx+NuARXaZV0aH7rvCxpzrY6QhengJTCvsJL
VX7BN1b+BzM6CZaIWapNas17z8j4WU57i+fqAc+ZqzW6/tzmvXuz1kAd5EYgzX/+0PM45yxd3Xbf
Onq9oqqOsvWp8tuP9EfMBNpvvDSPCQgTt1KEN0hSrmBuHwvdJs4dHb6CxS7F7+vWu916fDE3GIE9
XZUBTD7BlJkqWFf/tKnpsYuVsKgJAOhj2o5bNjSMgBbFZLY4MJeAGWgyKsMpSSh+efwPmYteei30
cqWxzq7Bw+xhAn6xUtQltzm+i5qZqmqnKDrt1qwwgjeuIe9jpFCCkSMGOHRzWw/b+CGC6f90t0mt
rruG4nDwXo/j5y1crU0LOEbDKKPoFIsbpR8QH6OhFyUz+pTgilMa9eMpVd9UfnePl1OGTxDJWTu6
bt543uG5onStAnJ6yRHDAdX0SxhOYtYLtYlXbIGJKDKv0WnrcJij9uaxA3Q7ky7Ycn4u4fDr27rl
tQmesquIyXcwUUBub3G5P4+Q601u6WqG3qb3Sq+u2UHMvLyaNsQUiBSwOSSRV2SIwkeeYO4NZghX
FUAPrvz54VGQo54XjtYbzEzdUAhTXdPUUFtwf82V98YeB7oaeKHbOjTSFiic5Yq2ltkHmyfGD9h8
4cTFdICLY/ciJyssiPTCDC44gCINdAN1cKMjabRnWmB98oVGBK0IL0bO/qRT+jzLHB8xnVKoJifv
jq9kiuCsd4VyxoxpkwnVdcQHNtQcleZVFdu0b6RakuZKb2ExfSHIeHNJIZ88sZ3kz4Gkx6+4mMLi
oLekMUTipAi9YqnHZXSWko6KEqSP+JMmT4/7u7sgzhxrwn3DrxM+Sl9mQLOz8jfUEOLhyrS7X/cY
maMme1OUcTwxrrjFDDzm1zH6KIZFwm2RsNs8LAR4/wh7Du5b6Zvhsw9fZ/GenZjl09eCuOkTiHJT
eKDxhK4WRLtpK+6V1od52Q1rD4K8gICRmHnN2R1EOR89R4/MOTfdx/LscttHH7JdgZ+MuPy6T3Vd
4+pIqh7ej7ltwPhn4vxlA2fi8Oleo9P6nazm+OgMsh+pGLY1vU0r2MsxcPjwOv5MVfxOPt6JQ3K8
ymubQcs7d58QDsgxIU2jc3bMBR5gQTY+9i9DlNuhiUG6gtHLJ3y7a0FkT5Mz6PG5/6YgmZ66DCW0
3OEDYzoTNR4ekw6rixS3QvJ5TIq4neIUlG8a+/zQmBipmfCft9mto0tQbZB3T8OaFDAg4MK+I5rH
yOHJfNc9DRlrPKMLBnhoNQunnubDZ7JiA6Au7J9C3FTCerLC2ANKFaAoMc7ZQvEf09Oa0c/NU2wr
qA9NYM8cSUsjGj1wuK7T9vozUEPudD7gDn1nBrZ2gJh6ukp3Skf8KFd7BvY8eAdQyG02pb11f50F
/sss1jZgAjxlu80y4ncwdKDyVLkzKb0dhE8x02/4sTwW7j1CfeEcKMh8cwQAiwQtGtFOcg3XHqDH
6tUpywBBrv+Fjfrb5Gm1yffQ+mhUsVHoQ+lmEf869xlj5BclpnCJhXHGY7RQQTJcgEVwCjh8evdW
eCwgBvt0Epl/Bh9mXoBnBifFLxaIhhk5Ikx2cDq5yWdueognWbruu08DN+hmGJ+MuH9gzue+hMhy
j2d50CTijyYamiqbNAK2PozEnPgRyZwGNM4o8dlgR1l3eetVEFuY1DK2/SyAvnxqsT/ql4r/3aEF
8sV0A063QMX1ou41fOT/esqBA/h1mxJB4V2mXxwTnxQIVA59tjISyq++6rcPLHVcCfrfRPcnCoQK
QCw9zGOxnM2Tuo/+kqkRcuo1xT7Skx9tvA6ew6zTs+Lj+LWuEu2PN6fyMDTZhDIf/Ty8QcbEBwbF
FR3hWKYd06O7aCODpRCyBlzJ9z3/fZ1j1ORYhrr7dFrTiWAWxeIHZzX6wdtEjjNAzootRRsEiZgW
IIqa9FaOc8RaDwJHSbUh3ubeZFRbBsgdgfHQ67hiW8tDTeO1UwJAg1J2FqGY7/gP8pBiqPfglMhY
X1srMcaCpkGdVb0MzWabGa8xBRgshryfWZ1KToyA461tA+VgTek8wGofegIjkx5O/5lua+Lvr0Fh
q5JP9xu1JwQo9dAhMFN5icb2oMxgVmaAe7lUG+oP3BjHn4f43XDWhGZ4G64639EX1KC3o4ifCxiD
L128FCINwkaSBE74CGFeTqg5o12DuEeJUcs1pkDqFHw7IY7v7QInqdw6XDy2xb1H2dOwbEzNLawt
CLEhTP5rzAGNMR76YcmEkfddcvheO2ozI3xPnnvB6mdvHNc0PBlEGWvruyypB1lgEEwTaTQn6K77
7DRkniDb/oy5HNxxYCAT2pzQFNMj1QSikFhZbniF36IckHMZ4GZFAUwAC5DO40OBfA5ydwyogCEn
7fTknOo7CQDGs5Ge8LShz7sDEnewznK1FL+4/nFgdcz9J0L6v6ZWI//Gxb7xGuNzutRwxgP8p5TF
xdIhSpE+CeBAwupIwDFwxb8z6h48IYTdJxnIYA+bfRIAMfNGh7wjXZK/VowfY6AAIkQlCUTQpiWF
IdMsnXu7trbi+3tfYuS0+JHgjSwowACW1FTxz8c+DehJwTowZ4Q8ZWSqkirzTesOlrrIABjc/k08
P4JO3sRkwwSx1PcYgU4fmNNTgFyBL2oUaRAuXhA4Ln8pyBab4ha5Os3oEZu+7WmqAlkZQxj3nSbj
2o9kLfAgrILL4sImNv0OXmNBXwz/Prx2x6Ax/SxuIyxmMrzAkkO3v+3BZUEoSB+dNlBtphEzwXc7
JaJ6ojDA4zzqRSy2PKokxqKiusYLiiRUkY60AZ9pztpY9MrM7+flC+WQhY/FOz0OzilmBrHQ7SCX
eVgNnEs+z3Pn0W9O8X2ir6W6tuDVYSVwMSOF8gr2MHbSiM3uaNXxJGMPzumxenpoTSvWjMj3gELh
wjQfTnZQumyYx027T9E15b5QhFPo52MN9sUDIhb8f9S/VEd1w9bQc0wkfAENMvz/tLGj1inZFhh4
wlzliaWoQwxBfNSbXNH0/YJSuatolajjZEXRNfgQ82GQfCZNTgXxnYKtC+OVlAZik3ovQqrOmIlm
0zaeq9JXJDdqcQVtOosO+o67eQZLTrW+kPs2IG197IFBTvmIoY5gycc0ji2Weh8garWElMtECxNq
fVLjQMHT89mUxCoACwxlDiC1JtReHEmW71ilmJ5BGkpoiBFqQoyCttvuN7hkXNggGRIsQIt49iAK
imM45xmW5jSXGUKZ52xFp0nv33JOENA6jf6X+OpfpMycrG/FMlV4nL3Pvn7yMD72rxR0XoULdaxd
y/Bu6fnG2UfKC0olDKg6sLwphY9X2hB2e9oZlH7rT1T0AB5GmkFKDnjoc3Ak6uwhZgJtwuSKRTVo
IQHJHcT9LEMW3AdtHEfcHdNWGhlcUmE8ISse/CDOQiV52fB2C4vul3kf7mvcoHJemhOe7dzRNp8e
tDCeJGru6H3AdlrST147wRgbDk0ycAJJVrgNlaE13H59w2v29aTqVf2f34pXvRmjtyOuRZhkdMC1
LrMbDUlQztj5slRTIiT5kRbPcHukwz+RyLvkt8/Cu546mJswPqN9x7jALjjLZwogVfe10YnRWmBq
SNl2IQ2PCepbta/pYyZ/hjUJEo2ZEjGcxK2489q8YUZv2sOZOscbZQuJZ2txWPcVuHSQUEMAh+S0
yZ8BrixMGAp8Oke4O0Oxg63ZbwXNXU5xvDkG+HraX1p0se0g3xbbFL2v9jGa6DzjO4hrtcjZobBE
HYBZbFmqvWfwpIjG9aPyAHgEg2Ofx2i8DPX+OQAKgleBcrPXMu3fUF2LM0hO5POLpxMPK+whsfgO
qbGdxrxBoUWKXLKagMd2W8K4QL08uFesgZtbTX5MKpi/SIvahgYBkNzJt3VUEgSclDtiIV4S27DA
DySQQ0KQqzYTnB8L/93PP+Ez/ozwa1RgvA2KzYUBk2o/ZpeWJCyTvOBfQTDkr+puKzjijqP3ddg7
yX1bgIthydtV8Hp+pp/eOWTi7REH0pXQXSLE34O7c0yVqO4qBF9v6815f/KZmZIOCzwTqgtr+AH8
KzLbwh854O5R1/O0BtxeQKcN1izL4/Jd2ox8AMVaJDcB+Zw5BQmPK8Zy1ALdLn54i+80H/ANhGBo
dMAzhjC2e68530nHbvSwlO6eO8xDsd4dgHxAuGYoheiMneI4pZd+sU3wC+pLA+c7vFpYV9yTHOsP
aCrYv97lKMe0PmKahZ3Kyd/8PCl/8BEnTAznf2GyWL3vIZtSYeFVgsTotT0fhGXMnQKuj/l2ifQD
/0SqafY/s0ZXOQEjMXyYKwxiR++0hXBTTqZHz1xDFEJPwLlnUtXGN/cyevSYMpC/xXDZ6FTw3avD
KlYnIOiJNSeQOMXhb/jotcT+VeR2f5OpvMfDfORMDVl7nEVsERiXHWpXC3krTBPCIslwlznHxt+R
j/gulbJYHVjbMxPB70R+otbEpybbS8v1BVtY6P1juor4EDmlMIgGGVc159XhXYe/gBAeZjvc8uQN
v+vmcf12ix07KDx99N3qdrEW0hkD1PUXUl0xzMPKX7SmGLaNv9C5EY8cPgwuAADAOHYYzlZ91jdr
PeWh0kwSgP+spcmhx851cBkVoTEUW6ALroh7MeIV+lmNrfc5/bHWzpNsST0E5EiRY3+58MdG/RH6
zvnKnWyD7gnnPWdgAlROnCRk7TdG8KrD0q0JembLYzz25MVwcWMuohBC/9g0Iw0tjM51Ed+Hq7mL
79PiFt5m93nlH51idoF6AYwLE6PqFzNx7C2Bqp3f5NJMiO2oX3E+v7PltYMGEzfyf4mtB83EfwpX
TfbgBeyL2w78kTEe7vS/dYtGdkUd6V92X4svPQEZd3wR6sWPv17jWMsmHvJvEmnx07l8PP6QsFyC
fTXsSbBBnWIU+vp4pBO/xs/u08SfultgnQvtiWFzXyOWF7HUUea2JCG/bx55v/iDQr/4rtvHoanE
D82zvkH5GliVDxtDvXc4Ly4MvWvsZ9zWqlfdO/x5gdXAK9V0jAaNTt7sGl+nzL3qAAx5XVs9vGM4
z5HWiXXACrVqjn2HufzCCYA7RDfQoe2i03geFGhX7pmsSG6bzwmIKCFnrn7sAlHWYrL6DdrQ7bTO
FUfgV8jmZQzbNZ07zzvRbS1ssjNSnboCwAOcDhmqsJAvC+ZW++ek2LwYg+CoYuuJwZjDMbrtpTX5
+Tqp7oC7CrvxQMUupqedYmNieZZMbYRYcpm+SWFnwohj/xy3r++CL3BwXTCQZn8p8T1y749EQ10N
HMIPy5asIv1GE9FympAdS0dD5oLYafLmK+6jbROurkvon8t9IStbb8eE+moUfgBRzle3f6wlHGhp
Hl5uq5FyJzKes9xrtBMCoLlT+s/9QCgFef3EFg8G+dAQaF5197LqfR99Kiqr5WqreMVqZPkxmFI9
DVLkhSzbiFkd+QJ36FWMylaxRasjYVVK5dEtksubo47Kva/pUDtQV/G9hPWxo0GauTj1HMCccBx5
aYVdgwsh7QkwF5osealXD1xWpet7ew26PjS2Z/zFGXGTOEERwrNwvLpcHvA87kNMcvhufAVp3VsB
FQ2xXYC0GQZMvMYK+8IeDnbfGLgXHJmylwu1RjXuIKcY059fHbbJdcFnD6ifRZ+73wM+pmQ8vbzz
AYhtBc2rFZMq9XmFVJZY/ymGg21rE7WS1rkRqY5IF+L/lLwpBboUsW7H5W+FPSFQpPtmcgXBRXEQ
yT4PVcyf8lO4VoAVouTGFL9Ikef02u8DgVQgsoYNC70erVLepyEXguvh6u5hzjGi/FZS6t6H4Ine
qd3NSdOt3KtoILQP063rOaVErVoehPGW5rzbYftntz+43dr3lqNp/et5nOdhk9k25cP+eRk/2xNl
A9U5Qz6bXrzmGFBj3NyeIx1eRu604hJa2/o+LqaKIjRm4DFLWRTTTPNAEvIhMNZtaExb01e3fNuf
7iM+Dax9tgDCDVfQ6klrYgCL4jXEnI0BycNnMkRFDJJ1RNfI/w9RY/qoHKN30vLu7iU+LWWcC38R
K6BTepicRGtgJVNncgOyg+c+uZNPgsvFh1e+e4x2BW1RBHMwuxcMzuNq82DuC/4FzfFsL5S55pgo
KrPRA04UUHgL451GCGcmEt9HIFgU3PCj8dPCOvQRZgE7Ly8ITUo5mBizXdAD9gyUL0eSj8DNUZ/0
H9uGxD2g1gcihbR6mVMoA5XBe5pYKcRBRDiijj3bo5UdFlRobGE0ID7ro3mYs4Rxl52ofit9+vIf
v5E6a4J6o5kbg8Gg7uCZQLfjojxD1IqMWdBUW+ikGbOi+4zGKTaXzLv/SBY1Z78C1QzkgKn44Bs3
g+N0teRngSL+BgBUlKN0UdJB4QWaDSvvbo9KADQ1oJQnbwrDOexjoe0RBTYq0U1wLZgsihvxdZzz
TjCVGXa1+GXvMDiKV+sSDevU6PGmLKi96kBW7PYtsQhTBOMcNCBxRLKDuH/8R/Ji3cCp5MGnMyDS
DBIkV84hDAMHv7Y6KInEJZKdeBXTNZho3uEzZHEDy3e76uMnyNLAQm7T4o02esTS5w4pcUyW2r1c
ulqyPYZ1/7IKAbbWpHn3XltJPgR+P46MBU1pscB0hoOc4QsbCD84/ojlArQ1YJM5waGEhJiD1ZKU
cR4ejHFhLzHXwHhIKGqHlYfBHZzeEZIfhkD2bnHljadvV0GESs0GotjoHPTw7DYWepd/D6DFpZ8f
Phg83jBOsMjtAIz3sTx3shG0cjA98r/lLBtK/iIfHrskWKE5h7rNRABmItzVRu8Za53W+D6sx7/g
CdYFnBzVCY0a+XP0CL61bX8D2Y9ZisCMhxoE63m1rbECx+MWkqFYY3LfkA2hxoyrQxvKNIJwITgu
Ld/A2tsAEPC+j3jV8r5aAATQUhE0fzdsHtUNiwfTIzlR6TBReOCowQ26Red7VMDofAWF4utqpDIJ
PfqA+vT4rzz8Kh6I/vPsZJi5TlbAMwQamXHj7Omz1/I4f0KaHj1JDyJIidyg/Z0TceWvkFsC6dxw
anZaWExe/e+udQmaYytzrOmqk4dW8EzawZV8Aa8GJqbJ0Ox2UGD7fkSa4a5Gbx67SUbt+Ji+/W/m
VXMQzjYNKmkzT6cC2laYfahQOfKuQNhPlzyFe0QA98o+DXX/fmWApYGqjSlQAFpjXMuHZfcTPCa8
PVBy4sCcKuHudSCr4AMBiDHhHLGlWtVwfWiI89KIt+W0JqwudstBK1iFOmAZUOvhNv1ZKBVKrwwa
AaNODjwaQxC+v4r4OKHGN4ZMU8cqiojrnkb2Fp6TRgp8e00UCC0v6h8yFRZa/Jgix44grmxWySeu
etd5u0tXFn3ixlqcLmmLfrAnN9rwFup0uwvI2B1Ycrew2j7dYzBT/JLhfDuwUoTVwU441XzYbunF
YlosrgYilZ2OzFHhZGMtbginPRbEeMpDAuuf8L60vS/Sl6P7TGgeQyZKHW7whEkggoW7U81Q1ogA
ERMKOzNt6A9c0WTlwbFEeSwCvkPe+fI8BrQ7ePADJTdvUPcLbnqZngZFUEXWnvHUXjF9i7F7pzm4
z+r+b4DTBMxTPkGGzT2A/qY/IY4cqNBc1v0/pqh4YD1hSlQAXUjkZEDb7DJig4dvApjf9qiNiOYA
9wYXYzgA0RINIusQVxQ8JdwY878JNnfo4Mj+Rd+PrN2D8ctZ8wvBXkiHDq1DvgeYi0UMKdMunAWw
gkG+qKR1X6xoSQhH6I46XB9CohemEE9KjpR/xX9XAzXFtbB3nFWDQWNpDW7r69iIrdiYnknK5EJw
nvDJRAVa6ZOzNnzM0bId/SNmUSQ/60OmZDyqEO3p2KBLliFUKo5tGs1jB38lDgJCV6DiM+j8+Ax9
khNhUKIsYICNSWpL9TC2YJcCfChG7IRaixoFPFCzYgUaGtmNVFjsKNdp3XusueUVYojXFl9oB+Lf
GG/XaYtRgViUid3Ic3SLdSiROlqsDx85cqgRTLtwd5kY7otwOnC2ZrC7SI0iwtTfoLkpM2cEDMkx
QZSu3MVTrNilw5CpwZxQBg4FYjgYVZjIMZahrU70eY1kz737EB6H7E5M8toVKh3sFdJTdDxksNIZ
ccmZ+TX5G7hyGw58fowuoXFOGr6SfrbsBGtIsuSv7UnTIgEb00wqUw2yoJQrX05pRhpCqRQRLV4d
4gLUv8yPBz7hH4XR9jX/epS99H6VfV/nY25FgfxBfrHZ6hNleJ19FnLpI2AzuAV8g7n807agn2Ek
96N+UBiTIuYFqDaD4xBkVqY9wGi2Fj+jd3R1n7AC8DckvmBrhVlXHVD6cseBeHbAyURcwqN9BiWp
r3dEZEenv49oW0GAh+2LT5f1GOuHDQa0XEZXjeAbwtPobebtiKk1GP07fe1U+JlPSDfa8JqypN3c
h0RoDW//aLqv5USSLQqgX0QE3rxiCu8RovVCIINHePv1d6Um7kxPd4+EoEzWyWO2+dMGfqhgrzRR
fr/ig7XN1tzQ1FuzXQFGj2Pdlk4VRvf3FU5pilxhquv1Gn2/Xd1//VFZPwBr8MF5NadloLpGyK2y
1RyE3gPCMkii7+CkNh8QlHq2MlqChABZL1jM3T00wdilL+sU4nr4v/D+yrfC56Z/fFtT2n5fM0qB
hAzg/uuA6CiNZP0O1FDALCDB8aqLJOyhDHIBia4y8XL3jXgph49b+OfJStVXEbvg2DdBk/I3+MGZ
fNW7gd8iihf7iW5MHDwjtS6GmV6sfvjJKdpascn6UrpysYUMgnwg99DZvGvoy0sWHR4EL5szqsQk
jVFEACdA4e3kTFSPgsVri81i5ehR3ysyoPycg3ufpXN3y31razBARHGodTAHp+u72iKTUUi6uuiA
Nyy5BzIMAV/7resvUiW7TdatAz4UdNVoWn0IBsjuWKxkzHzzK8l5bAGyxqDm8X6pFXNvaUCqq4Ze
Y1ON/aQGJI+pACuNZlI5Om9g0BxdUFHcN6o4+zGjci2CbY9lWe1YJYNYS0I6C28Vqsq162A6Z7e0
KRFyRXcM8qBUFk4tbon1RS09S+sKgc9CdAb+QJC4egSAa+84SLTysztrZRQu/KDYZFELvn+ZVhx3
n8IgW3OQE1qQQRQ9OwgyhjFQ54D0UEHh9B+bD0n0UTacIKHdWBshhQPDd6h+Lj6OxZTWVmn/xpTd
z5Ax0F1oXGrT6CFAulTtTedh9ZHGhaVVWVLCzrTIUweBateALnN12osN3aknX04BDbO9cmF+9BGE
Rjlhora2bTnR7QMTcaCSe/UUWpvPG2BYN/6RGYrAyRPddYGBn8lqoE/yaGm17vopH3Psr+Nlto+N
w1v83e5oDCC/ZzZneLa2RT6EG5R43LOzMrlNIFZVQJ3oM/vh2LWQ+0snKLKjcjjGIHpu6A/aV2PX
y6ggUMcFc25fraz2VOgZw0WNAjZVy0j3SsUQkvDV2dOZY1IeI7S9gYeFi3WHggtEMJk2TCniE/Gb
AVk2cJwG1+uAlpdVNfcNCVctF2WaAbq4Lu/hrvP1QmSwxktzLSsHh+9vQK+XFUJ1OFC5rgDXkHFy
PP79WlfT4UkLdSIDLiyVbAe1G5P3ibh/ihX7XGrL4AXkW8A3E71U15hqRAc+/uEKPOEPHrSsXbBh
gaRpZOsjLPmkxl8gFhwE5wN7If2RF/XZrG3Z8+ImklbwzBLZhbthtEr3cv4Ov2vmqCQ72oLw5IPu
G1OOSr5tHpcZAQWYb/1D2Cg0TIwfUgBiI4ZDQ3dXQc+ygaDEakDLTZ2OElZODfMVpJVkhzAr0XHc
nUgjunF757ndMm2jIoD1l2yRQg76N/K6Eo7kxOxTBIuXDNgI8J096M7zNGGEQFNg/jTtOuA2hxWV
ZjWZ7ae6p+hMPm/xR87X5U8E0j5wxJk/87NpLFdlyA5JlKmb2zVJ2sJLY2PuwT6Gv19Bby7XSmfL
jwmcHcjOXMBOFEL0ugIFfm0Jwy+aufe0R33BNTjRZIEkMv+OWBvRo7j1MlEqdKUNebeVRHNRUaER
cEDO/LGOgZPOTaApsmbrt7uSlfsphnn8ffumddt8UJ561k5vWzU+XMjcBh/uyG+LpIpqkvBjPciX
B8g8sY0KkJ0emMfYgEsAwKYO6hXEuOoJLq2Zd32ywnu45oP0IABDGGX3HvUzDs2QM9lghUCH3oZk
hSTWUt0Plw4r2r1hZLAnzESPkXKo+yh384CvvwZam478J+iil07DY/vh6eRCJebu0tyVs5KsbRSr
rKq/fzYjkFWv4mfclxvnEnOAj0TN/nSppcCHPw2w7VuPr89d/yc5YivVifeYAcTHQkslXY07fbG0
onapZEwJjXKSFdrLCaj7XOe3GWwCDpWHJzJekkk8oiAYb39sLMTwaVTw5LF7bgOJQlJPo0w/Z+7/
pNf0aMjdK5v+S4NzQXo+CTOsydm0vbNF+Fx/EpRvpntps2rt8VeiklUvV9ogEoEd0U5M9gM9VK16
+3e54DmrxcXQSzEukW5fFNUw/qtK8nv5tE2Vk9DBZiR6e5MHflKUY4o4ylRSGuE+xFtfzNeMF5Dp
aieznBeatxSlkh+uO5dGPlRvOV1hLb4GTBe44JtdUxekcy4v2lv90PLx69U/7dR8p3muWpAqW8b9
Z3dai/d83xnuvXIhZ4U84R7fPytnKJW3N1HrUkuHA9y3sl01WLyey5ViP5lKvBsc7LJDR1iHuLj/
eeydlqWkx+ErPuRTtx0v6vHhdBjXBGWJ1d3C6nc2Gpmucqa/RpbEqqeILUiPlsf3lBGw0eax7N1c
IZCNZy893LUKfaUgK/hJ7G2RKuUOJf0zXHvwm6TZtMjDeKqWGSfLq2+pH8gvBy1LYhnBM6MWtOLd
gNyABo6uX/de4SPbPSaLfi2+s7rT0cnFuJH8LuWwZ2GOLvP016qa1rRQsGb0Y0sX2Ckol8IyuqfL
8ZimLv+W5uE+XrNetnGdDo10uH33dn4/m96MTyrPZJRiN7AAWUG131Qzj+/Ytn8F1rPrpevXfOuQ
rMjDLsG4ba37bWmxp2ig4NzbyUp2ruPTzE3/Ba+Dc/UKlpiM+A4sHvUCRJX5ub7So3hdlHJnLevS
3Xj2UXyG+eboNLweoqWhWbvw+agbZmhYHUvaKSSOBc5Wrou7ZwCHHv217t1nvwd+u4VodOiamqqT
m8q16AbwLUi3do3rz+PTKu4HogFXxbLntn1qpos9Fgt67uZ12+Hu7dJMdBbtdPkcnSrp+m9tVb9q
zRnrFt9v77FK6wFhdOxttUP2EYJ5j/w29lSUqEy/4PruEHqOElh9eNmWc2+xt/QoSBHkpdQ8rZDu
Sitjlb0M67dY0Oo8lzKDMNretExPuSd4IN9l6ID157VivdD5TQgJvCmyKFdm3MtuSmU9/B1uZVs4
kJX4ODmXtOUbG5D1y1DEwCdmO3v7LECF395P/swrPsur9u7n5tZop72gyPUcpB/BmOrXQH5ajvPg
MAx/djNni9hDfY747xnE3igPf+OS0NFoG8s/SavV75RLpGT1AiuKzrObGFB7sxk8Nd4eDY9w6znJ
CDtWSwf6PwJoKi2qMLv1bHdRX8539yILXWUw+PryqUMjU/80Pkl0crxUUp2NYCFi5DMlHYyrqvLu
+LkJX8EpcA3AxWr3ACJiYZ0xwKjsH6Xnppp4TwAFXIrnv7UUXzZS0/L9ykkQ+bV82pTOj9L6HiXv
lQMsiqywb9G97r3t0JqLQa8eIiOW86O+4j+JaPWox39OhAGZcqwa+5fSs/44MbOyOklEnHSyuqd7
J/ngR9Q8a7Ltj5H/OaH6P/guF2N5TadizF2iakHUTmUzzK4Y0xVXj8qCn+fP5V4tvJ+Spf3rX2Za
X/2OT9fi7glqV1xZ3RDA5O56m2d5ivRk1ppFvS7FdRcWpe1v9PxIlW/f+0PJR2WmQLmVJQQelpnN
dRHtxeRF6bJsHgkpxT5990yy6tSZrkqJZMnrY5fKSZeK2eAsdalndm8nSAi2IWhYCDQjnshraO9b
AzDtaGvB/IxXUufy4XvBOiyYcsTolFFLMJeAcb0RtNqfenm6GFQV49E1AEQw5PZmIT2RA6VuZ4FU
+R/mxylH23mOdaqBHtg2rSrra2WVKzpUo8st97RVZWMe973f1fgovi4MuJr7fNnXDt9Pau9Gi1od
Rscb66R2EWu1pXoHXaBR4be8NhDQ7hZ9pcH/TpCgmVIqWbssu1t9tGzLY7Vnlvms33u2gsKHAfIC
YvtaTE4OGAnzzLO4AdZMt1Jb+1ltuqzcktWDGbTWqsldoZoh1wXjtyo9oYLJQUve0pWgtKI24p3m
zhXjXY3hZD0m8Owk07u3F+dM8iTnUg6AfF+KpyFCUgMr3tC3Kw4eCswlyo/PBGnCz2Aj2n9IEPhq
8o5FA3ywzjNiEQkah0RJakC64148oZ1Du2gFSmW37XvbkP9nj22mQ9L+uZVy1cPsPFp8217soPmu
dmGqmlg3prVc+xCYVJgj8WHiI7sA1AhP8iBdDzszCvCnXSv+L9cp0FKqZwEA92TllKuz5efxy7z9
Jai3Mx2gnqrtYttM9jQvE52XZT1aVflmf8islPrxbtbBaL+CuJE2zNeeyWLanNlEtGcU+lzp5UCg
3/iXVPa9Q+fGua4Xqy5runKT8660rm07Jj667NuGsdPVrDJedzJ+aQDd1apzMNacqUtxI+X4Wp+4
J20/40OGPecoH8KgOAYEV9/X36feaZhip1JbGe6vxKpCH4a2EvtZ5XjQnhg3HcvL8R1S54qmaK5v
HELap3wdaN1S85IdfWbTIRDZQKRLtsawXVEZimDyL920OgSgvXqgivt96q67q/7x42F/+2H6l3kv
HMrTTWXVQBkrixFXWQEyT09nvLXx93lWj2MqwfvOv509bBUdpXSJFgetgNxkCqY1hz4FN+ESaqts
ew4uoyOXGY7qzSlmI0ENdaA5Gw9XOKb2aigRzuagzoisYYAnK6smzsl9bA6cnTPOieJMPvPFwzTK
6QnC3gfAIEWB4vJcX/Gsx1pdlNIxjYISdYx0M/MApmj+unmp8mpyHU4/M9bno5LblOP5YmZf4uSZ
/6Q2Cqe4BnLbDNcNQLXz+xFcKiiyZv69MqXY4YOQnE3l105Rf245wHYDNsk0Vqd2nB5P4U8Qzb6A
QEqvxu8pZJMHT9/4UDlH3IhL6XKhfWzJwRKN9PAFXGZHU6+eWnzbq8e3+4fx+6VsOlk+zQ9jz+u2
s+x4ky05pVeVFWw9NoCIs1VkPuMAduql0CjIx7S5gNwKQx2sKsHObK5kZHWTTxXaG6NpcEdAzkhh
ZLo9XdVX93IsV71OK/qBjEkLXy8hr7OfwdMZ3Iaijb2jg1BiVGNI9OfuaWCw8KJK1GKqEiWNIaFT
Q/mYKMdODUODeT5QwSNHt0ay3lSP1Uv38E8496twq5r255JF4hmZyZQcDfwJfHsD4mEdHOrGCQD2
MzWzvln2VXfgVDQfu6VD23G5jRYyhGcFxjEvayst8GKNHheVq0r62V69Z0/B52GdLq/3UfJJ7/q0
oDtm5nNGbwVuHNEse4bG6FncAbvIF7dvyu7lzxHc5fO37X6Xs7HyPq9FTBgsV04JiLDrzwoT1Omh
ZPgOXajMRT6XqK0r3mS7AQ3t7A5lxJ8k0rNUC+YoVkoxiXJ3ktHiaJKLy3Lc11Yen7CYTbQDCpLp
4r10I/djYDVt3hHnMBxOpdc/neUcLroi5v01XBOtTn2d5+pZvC8d4DNrgnT0+5X6xivgpgk4tiP1
Da0AFJIvrzXFdQFvrIqjM7kNEDFMpVvpUKilX2yb+PJVMrnBbldbA/4nGc4XOVKB6s3isCLrwWJb
N58L9+hRfqj2kLDRp035qOVRvJq95HVs1ra9TRNMLf1GHIHU46q9ug9Oo9P2bTMIfsECqBG+7HQX
eSufFL8Nzo/yMVHfEtO9FU9Kyls1hVsA9bOs2mEd3Isf5Ln8TP9bgPqcUcVsjVwAy+tta/Nbhn3b
DwB3DpdaDudJuXGO0AGhRa4zbED7a+JcX3/bynnEb5YgDZVHorfXwW0dyYCkCSh4PuIeOrTIPZH+
uaLBJ47EkOW3Y2LUgJA3cGbmypq6ep/RDrBv39l+G1W2MtDb6uNa2tzApLCBQJwg0lPQdR9ste1A
xbNzPxvqTCd97qS0pAqT8OLp/NViYezJKdPVNCCmmMVjgvQCv2dgn+33sRMHXguf6zFW9BVDrUrA
qHzwzizB+JZedLFl3jvX2aXcDYKdMf70LPyZhZuBOA4NjYerO4qzEYt7+91g3zlDyWwBIDVmB4TQ
GozoHW8iAniHGvNCAWT6dzABhbl32Am9ydTk0sI6bkAiDVwZ38k3UhRaQl8x5WfDoYYL5bvhXRaD
83g1EKLVeyD9vEozgQ8bPlFnI3qiHLDcKmqzONBwEnC84UMdcNAo2Az0HcJfElFy7qtuRryyaKaD
4CpDjf3szj6ik47Ba5R2g80gFV3H13HK3QvHF35sNchM9rPMJFwNahj6eO6jEzyMTiNKKp284j5y
TH9fFERYkJP6UKB2jp3w2a3197q358Id4mh1P9uG+xkObNfZdeAKqIRR4GhhU8+yjSyBH/P6+R7Y
N6Yf7ITT83Dy+NIuAEy+Hwk2qVZJCcYefmSKD0C2x3oxDScH0XMr0/Prb+WCeOFRCxpA4Y9w1S3X
0cNwJHzIrrPxr16zr4RZA0WLb//1HiCXOuNeDZKsM28Qgdyb/HvFQ+/p4u3COyb/Pj/8bFhosJWN
82zvlAKtXcseSYJBZHAnuXC0DOJULhRMQ0NHp3GcQXmWPs7Qp2Ep+zfIxlKk1ZNPTDYdiKqg/MbK
vPWgtPXAPZIHhCuhIyS9DSuAaYp44DP0jnxj2XP/fftVDmxyF4oOzM6nngzMyge3YxYuWjjczNJv
FN/MuOJzgi7l1GQxQFQIpxx+0j7VIXwXxgO+gvUUOQcrqwPLlwsKAq40jqF3Y8IYNra/p2dRO4E3
/ncibrNTPdQ1gw8EBxYDQHRMGD828qIArphWMffrgOIify+tOR+s7Hygi8VNegQx26B17tWX+rY3
rZ7qBc9tuE7+HAdd4XjJ0f/9l6ZCRG6vnvO9NqyZHfs+Cy+ESYMQ/O+D/Rid4XA2GQJF4oCMgGxX
sIO5jsNN+u9GOc3VwJOx/DetFpzCb91Nc/jz0OT+7y4GuKBSiK98vhoe9nAPALPVDfXwxLmPMxpw
jXD5fHrOm/zxwoIqkieOvA8t6eOYoI8LE+v62IhkmXGKIWDoYkCnOdC4rjrCWfnUmvZz/vZ3JC5o
wRuGM/3vbU1ERuDI4wOlrBNWxJOUB+XhFwDx/x+OcGvjZlGb2cJa+AhXEVxQjvfEUEmY5ugregYw
4l24VxQ+NdxusaXle61L/SMcOJ50hY9wWNfhO9dKvp+u/plvjNKN1SCE3I+PfJXok1zr0YoRQnZR
nNSiM20HuT/SiIYk7NQqYNQOh3IzwGaRiPKHhwBQx4rMBd+IcZCvpZTQyLYzoXO+ZTsRRkmAS87K
wHBsgorXHyJ9tloI8KKgm4MVojcbjIRCRBCLLS943/YtAsAPRP1gimMsBM4cwjnMeOfjYYYRMNGb
5ufHfRxmGmnui1YulSwrRXB8kNXO+kLcdOvDb/AOhkGOJXyEw3X4GLswXDGIiOYkrIS7J4AS9ovf
kD1nUcPzcA+5b36EiUjK8OrTTQieRxNqHH4ncBcbho9xdwLtuE0fOrJ2NNyM6LhF+jBy1uNMfTxx
BuS0iyNX7r+jvIKWf/ixEUPwR3FkPl904cOjfXMZdhbSh4VpPf93T8M3fuvA3rli9InWEfkHHL1I
3iEIElOAoEs9HjuzsMLCqnhCI8vvgifS06E54KCXHjhlxaj4KBar779FGg3hU88Vv318qruadW3C
4l9cc3YE6PPYoxN64ATFwxsXXN1sY8LHyOdAIoRn2ZfD3K/dbHsJ60t3f+IhcYUJBTU9NQFsEo4l
XW03w83kweXAw0091CepSTs8xeEgvPrvqgYzJh9YDrrO47+PR7Wp+8C85/e/C/IRRdQWBtXWv9Z7
dVD/zHoE0n5s3fvoDhZOr1q8lap/JxM0LbIlU0ovcHPB/8KS8M9euA+RMEPshwiNvy+/w8LySLoA
4ZWeGzE9aqMTCRnt85zYVfh+3NxADb2ppOxJCR7ud6Wccq75sR8/JrkvQGwgLiM4gAFyXZcqg+04
BsJtku9/GAsl9RBp6mT7x0yE1bSbXdQ4NxWlseVmAIYbfrS7me3GyYbgznF3smpuOCHo7EMN2H5g
xwSoydHrPFyk2frpfnshOddWZYh+n4sMLXJ3KBYHqheH6PCNBq+XJyIqxvADDYFu+yKYrodxDhNc
3gNZ9k8i7CTbj9EJMuZ0s5O8rsmoT57cfu2QHgQnRof7wb36DkRI/mccVPZI9PeeHY3hwH/4Eov5
0xIfNQ7vpr7UVfC4SP39O0GfQzlNKQ//zqLIhP0pbF8xL1sMzCmHn7Huob7WAWlRcGqc3IzYV+or
zM/CpGjdgoxD1zBUH56B827B7xQbum9TkDFAW7wdvBnOBK+fj5RaaicPunVpdBTj8+N4PyvHqAUE
UIgriNzYeDGxHBFkDDmppbIeuSxpuvgSLiSV8KlhAAqHJmfTurK2Hv1sefq9qOpJPEtZ8gOz1CA7
egH27ycLiB5ThccANiwyB/kk3dNdzlMapvIp4/n7P1zd9nr+GOT9Xzdp4eqGFXV1SwkT7mkl+xVK
YtD7RBS0C9vanW464ueW3MSmkkuU9o1fCYOsZVZ4DyMfDdWdCdB6qGAoa7FAKKpyW6mBPhIlp3d9
JR15hUniHj0XIMfwl9lS3p6akpHoOSbfEFoM0xA2dYZ+kghsp1JyNlWqrEJhkkMjuFW337FnU7+z
jnzw+41mA4eunWf2Lqq+KrLY1yui0iNFe0XKpV2ijsAr34q7/WSq5gg/Y8nn8lsFo3ZJj+Us8nKc
6fkjWV6HLycC7+AE0jtRDYd3pLs5psm7Rpy38ObWii95jWIBzV6NJg/azX5HHhqlsfk8bHjDx+o3
cKXQCA1wYwyonMaZoq6277yMyLHJHQ2A6rQvR6cvM4CaT0S4u4FE8RxjMNxpPSDIbHv3MbWlWWGC
TgEugUUVn/8CZOBUkNjoLDZ6HcU1va7QxNmfo9RXEMzUi0lMyLbKQF6VXaxir1vToUI1lH9cqfPC
yvoECVjhS0Yj2XqOrfmzJ+gMdJuE3g2yLYWv7HzXiX1dmJdoTtELNRWC5AlPzGqgeVT4kof89/nb
yDlIxoAxUoHiQq9kgpKxHsEeOerlqX+q3wlLQ1jF2zeGWmpWbCkD+bkMI1uMZ5t+v29qeTiffIkg
rm7cY/j8m87sx6mMaqR0h0Hdvjo3oJSRlkQyUZUoxS+D5KsWS7Z2M6zo0588zMnUAmiHL8QMxfqa
4Gdefj2j2InieUU8ODhcsE0F0zxb9e1VJ5GvZiC4sNlbeLs6HH5lzKsNCo3483WP+itNysyV88Mn
CVtEEPYZvpXRp463XzanSQ53anLRypxs6wXiC2QVwFTmsaEQEh3s10dQikt0mzDHysBkTSEDl204
AtTREDji86B+8R2UboNJC1G6GVp6CkUVIF+uk2uuBrcoyLcpWIL3M/lePp/49k+7Pi/YmjJ8RC+g
aawGghRovl6VGYIolS92/1yoXrLVzTywUy+lLKTg6wt8Lo2ESuWvLqSHXIbMDiXPQDQ/VwQzHwkC
sR7FJshpjemHh+B3RJjpRZgnNwSeEWmd9T6v6VPSEXpFO+XgobUZ61dtgtN64JH/aiXCRMcBvLCM
od7FSDY6kAatMaR99Tw/0uM65GtxGsrydwJ8t2h+Kg4ZTJFLgY8GvJofI6yywJIO51hoXWvwXtHn
Z0brC3eFQDConkJyPRoHqUrpKWJEwCfWskRd0UZqgFORDg5g1C2ClWRFSztxnAyzv/0s3z9W5nFC
kNcW7KbXPyJPHuLLoS6rFoURh6ATdL5KQd9tG+l5lH9CpbaqkbvD73k1n51dI69n3wvyY7nKJoPz
kysFEO2x/BPUGCmctTaNII62JClOOhxJbP8GQVRWK2GxgU8Z9hu4l30Fa2BV+noZRlwaevq1jH5l
pnLSlyrfq79ljEicM5I6xS+PT5TuPp6lqRGEEWHWD19q8fqqmqyfanmW6d7sT8Wwf2zHr+UlihzK
09dVJQu0NjGbehWzWphU4nrHzmUUUw6LiZd42cRJB+s5iy3Lscn2WxV5GmljcVLAydLbOX0XksEU
fXXsnWd6P6uKrpD4eB3nJgu15cuoKkRRoWF66MTPkfIYQ14QVV9aMlTJ173YV2ISn1t2FAwDtR1/
iyCCtvHlXJv+ztWs1vqaAjbEi6AzMqP6upgLxyonDJXjOI5znqttF9Ws26/7b92nSsLI6VQWA//7
ejI5It+zeImkUR4ykFEuIV3z/T+cm16xmOGR3ezKAgWMlVfGTxF+UCAMkWkg0qRWOpX9Hp513nan
mp18AVoMbfP3zoWYlmPp9AyvBKrMecGzKBhomXpG9AU1ST2TgKCn5Py6aRxfdf7rXrAyIQbH2USZ
S1Uy5S+UpuKJxpZMRur7oakKN+rVU3Ki6Uoh0eLwdI4RiBmsNo2nXIDB9sdCIKDskyVUEwgIIaCV
T+jrVLmtcILvG5OR8ut79blF3VT16O4LDlBHx09A/mSHH9z3ur0yW2BmE4wRqpcB+ZDiMTTrd8Q/
K4fGo53+1KpNADXR1XFQ1GrpylC68MiZkM1gN3tLHXmmk/UmZvCDlOZ6ZPKAPFxsZG2nhq7E1Yl1
U15IVm7fV/xF0NPKfnD4RjK7UYQ411Qrtr36/SQVjDYDFT7tuzwMybTazA9OjHlCNyConXsBhiGt
qIpd5AbGAiZG9ywVrWSk0NfiZ1pequxWL36GDDZTnBPwVrlIfFug18WQs8W66j9pnH4AdJJW7lje
Of4u9PA8nsTRGd6kRpn6SSNu/GvUVdoMdaUzvaOCFUPSj+wrk3VEvlJBhm4GdJTFaSFeAHpwbV/f
VjigKNWCOYkSNYVwrHBXk6nrglT7p/E7DUA6NLGhjkSEmXemHVKXxDyGd5mR7yGwi6dHJOzzeNsL
dSWIF119SCc56AoWh6R50bfUtr0X+Y1Uzc4BOnhTPIGrF4fZ2tMfy7ryNllKyTAfteS/0OyLz3Ia
fLpj5Wz/ToUEoab8aqUraL/DuP/He6skEajMCcppOeCiZswA37Rp/EaXLrXokTajwpPjqGliBzIL
rhdQ/lr5gNqHbvLeaP8UZfIDwDHV2Dao7qv3821ulJ/8cdrLCsA1QHy+sZsl1ISmX4QxNDe13KI7
N2/KL9JRxxjEf19q9+N4/a3XW3uUU1+ZYbr6DSNEPPuipjppO3jQbA2heXGtBPeWzTB4tenDgIWu
GlssK0REgjuM4W6kKeKNxWwzT34sY8rPnKqVK2LiASmIxzXSOiIVXmxknsVdrH1dEk+es290T8Ie
F9dGyBVDMb3r3MFU8w1EeSqak8zXooMDhCOaNLLo7sf7sVxq1dnNE4Tqc6TnFgNZXKHbP4+mTftg
TmoeCPXIP2Vq0iX2ApZw8FehfVsF4/9+RFKxFPX+lDVLeXwOVqaFdw0KCefOvrFz0ze/gVgpGZLp
7Qb3n23X8lpHSaPzz203Vbth5OuV/o7EVto1kgPqsvvZHvvqgZJCPd+cbKZEEa5900sEMdTIocVJ
1QUWTsqkXs6V5UwmQLCPcIKqOqztv4w4RZFpV7mEDANXImHiX3wR6sIUuv0EFlvtt/0tLelm+NeF
lkQAoAVc8ZQAnmmX7E5yqF++skF8riNYNKRZCDIBc9HB1DJ3SgbxCOzN3Xx3io7zOLPIay2YCNDq
aoin63qoaKFNE80P+c0dG6VpOJbtA9Gu0xX1nF93vn4mcstiArrmQkfzAuflgBMtr7JJEO4TRBuZ
7+OhAuh4bwZ3wNe6fP+cdpZQtkwUea3iIJhILQhz0WKiRIc/PB1k4MI/xgj/xfmuTBjz9y34Slht
ULTtFRw64n+1wFEu+GAGL7lz8XWBC1xtJUPa070VCfIbSRM6HdERwcS2CcfvARZdqRiX+psukktr
THa7OG0EYzZMIJnLImKFk23/svnb1nMK2Hjj+/ftcCxOB7vP54CoLbKCt0I4mgNkCJvlsc2jk1Ij
1ZKUYmw7um1c3qToYP6ts62+Akxl/VM11kcZh3FwsnmoZkpvwDfvMSd1ZteV4Je1imYxcup/2iqo
FMvOrP9I8L1HYILifqg8unDVooc4nUJOlC/b94NCtBpktipS9XlpYmoZBljwdXzWUwt6LtOPrJ4u
YkEp2Vuq+zW6hc0tUsUdiHPaDn7lAT2+qe1CjVoVjRiUAHUHNedYN/FlTIIKKVnHm52F5y4/ZyOX
ihRBSdPWP3Vq2ITf2rX8/oPo1VY+kov1rJKCXvSJIPTuxhR5Kg36g3VlwmpM8hW6Xlu9nHKQMczN
A/sLipVcLxQ/2cZHEu4SxFLUOYx0T7QsPruCgdGBeNElyA0nK/CDeLoNyo6yfkGjEMTSNrNp/7cu
cQojCi3feejpJsyDWDmivaD7qYf5Z5Jns4XZzxYk3jvJKGzGhObhWkNDlb56+W0Z/B7HnhUCLcVZ
PFp3cphl8M9pcv+iWykk00SmW7/fIS2/hUrm0mJKWdurEBskYGxR+qUBc0ywycTCcddXlETRKHOT
zSxIVktJm4GIkW4YDlX0DhLN3+g4yNRW1ualfixFQerBFSgjERtcnb7jBYIN0KDle/vcP/SuHW2G
97DSll3y3i7Q2i6Wis798xuYWVDNfXib5XDxBqGGHBMCpN1Zt/Aj+H1YzofJvX+SqeoswB10b583
vHxdG+sDDgoVWB5z+Nm2n6jEmKyNvCIoWIYSXEKCLN9xwt3wVHF+rK/pQgTlpgzYvPiwmVuwofZ0
iuB9tnntsJO2gD0cLyluFXqGivLd6FD6Tlch5RVvuzIIgHGYhnMpXxpm+AXwakMKyqNV3MrfYwMW
74iaazPPELcPlh33uR6uBmW+ocRfdJqNeLGZVJvpFi5qxDKsNv0C4rTqbuvuUd8N9Bhedc/qIaIp
0KwHsTGDFpw5nU3t+1JXa8pO/WrelSjLiKSUdbyoWXOjHRkO4LcdrWSJgFTmUw903A/7WnJwmRxa
xqyCVcgsrNiILITWEdRrNeD3PRjFTw2dqC/+lb71ycwXMzRbbLCaWjwxBe1WcLC4NgkCea4vLe1H
Ac4EHUjZTLgy/RBmiwwfeotAx2pi3s7Dp5mjEWu7ui1Bxgc+5fyzb1xwL2CJ9TRaOWxt+A+oTCS5
dYVJT52XVyPzD2RktJjkI1IUQ9Tvzu49Ji4dK1nSSNXXJKdEz1j5mnzahc8iNUNaPg4hNAZDxnoe
aBW1rloOoU/SVbv+5V1wW3TIgzDe+dM7SZ/W0Vq31kiwea9MNZ2DTSETmbLmpOUQSnedRtJalORO
s0TFU+gxNpGGccNHsq9bspf+0ysfPSW8p3bZXuqsh5r5MdkpYyh3MTGSg4bF+stFIo0IEG9QJQ8D
PcPSQcLurShDAQHgafHFic+fejehNOl8Lxshuz2Yoq3lw6bMol/5JmFKRItORrtnnqwJsHvPxcz6
45oMRRGrUxZtpH6k+MMVv6Ugi/eci0OuupYYSfx+MEBe9nfd3fDUz8PxyU9AjdL9xFdii0BZzqQF
KKECr2d+aF1dhnNMY1MKOHGwdEFSE9DbxbWlo6VNdB5vXpVEoeoUgAdiiBz0h4j6aLWEZRC4y/xF
nkFP4hqscOa/lWa+6ogogbgMhv7mYNNqUvsG3ibQQfwUfcNpcfFv8W9fnofudDoX6lShaRsm7IEP
dDM3002IbBR8OWDmSdynTF4ma7t80448S0wUpQUrZtMh3SYpMcgf2w54yAAJJOdJm/E85KbPxmr2
MP7SKympj1KBvFHWvaXNs7amiCJ1XrbUw9d9IW0s/ksrPNBVPwGmjTIkJXXNZ9FEfresfNtJbObn
/s2DfH0D1tRfSzbuIgh+YSPkD0LEV8heszy3g70TRYNe0KUP1ugUlyvDRD34kT6Qfciz1V2WnNwz
pymkVy9wxr5ydoxt6S2pScdWDRcZCLFKYIL32Nxfg66G7dLeqIVIPMWSKX7kZMwL2yvQWdCoSym1
KwPYvnR5tA8zfZ2QSKlniQNJiVH6lmEr/B3BKNTilexMYQQvRxCQjn3okfDFgI1+FLvQPNSEKKbE
xS3ZXZsiUAV7ShvNcc7f6FbyIgkkYLzjqoGgNkBv2gBbM30vDA/1cKke9FNiJRAm8rClTf0LeYLm
S7yibi71Bh6Pmx+6z5wTurt6JVudVjkG2U/vRSZeaT0fai5hw14MLBUsJHSMTUWPDczN2PlVEo9l
9q3C+7qrLeoMIawq/NlJDRhKmCpoe1An7OrmlK7RrjQyT36URyDhm9KPxKVU+IJLGQElmdITgtKc
tGKq81npsPagLjwT2mf5cEU2s8O1GiuOEBxpZKyCrqaF+94tQEjTKrkGpcFYO/Z1BtgLSYMnfwr/
+pkbWugesvNYg7ySG4wUqDtmwETlK8sxuf7N4NZ9NO2JdTvz4FO3RsUaFum9Gqpos84Qt39OlVRj
oGrjTLI2h7DinVOus/rYg0pH5wGMQ2REX8xRiLfF7DpnktfhIhj7kbj5gSk0oDl/fNjTSotGoqYp
2n01e4WArvRdQ+jipn/5TBR/EtWfh50rYMThuN8PtWw9kDBtIx1NHAqbOEpEUq6NTH0SJDS48Ya0
JtwTQUtsq4e9/TtQm8O1MATTgVz+C94Qu06Xi+COq9Xnc75k9/Eryyx8ZrmJHG1ettHOYXQu/WRp
MfZinza69kDK0Xy+PeqW7Nupl2oZr60FZBgXeniwZgtA/engLntyY9glpiO6M4fyq2t7DLiOKIH3
FaKTsrB0htfZV7tAQSFVMqv3yIBRclh0uoA1QZjN6PjLLI+c9LIa0rYTVAPdhcTwquci1s4pNxe/
NwG24QqHnaDQ/R5eRycbCCEMvR7VpuxrkPr7eJRgUSjQGXnswiJXDz14gEgxdC99g04WgSEgS5QJ
3xb2pVyLl9e1t7FItyvW5MLFftwI46YnSsPpz48GCBVAxFzBewTMyKv+qknUnW7qffvrOaL/71/E
4+ar+1d2hYJS135Xvpq0yU3UWsnghxLo+m9A1K0MtWwyweqPwpCBldps23sahcRl+ysoKlgCh2hT
VD9G07bBjopQSsWPGc6ka9tW/6x6/StkDNdsbVHv/C/XOE6DbvRovnK21Iu+4oBlyuHSj1yv/0dz
Vm17izBMXW1ruWXZ7ytTJHFQ6MhbSUxVbt1VJdUMYm7LCAB3ZM84hN5nSullocCcQy6Jq+t7MfYJ
nTZ5/DPw0S62msw3Dq56Iw9jApEwAfkI14cneXaQGJr48EsOFTDS6UFkf4Z7F53eFw1kMZCblFpF
38Qqkl4wd66sv7flaSNoQ8X8OzUJROSClyBgVz7MYyhyOIAS0lrs89rPwZjsl6XF/0i6r+ZEsiwI
wL+ICHzBK6bwCBAgoRdCEi289/z6/e5sxGzvdE8LU3XrmDx5Mj8Wl4pRsCKJmazFwE64anbzEsqp
uPh+GtKYJcjR2jW0+9mq/HBRmcEbwYa+JNgbpT8n6gyuY/5dXxDN3G+hs1TzptGJmtOXfUVL1bRj
gskWrU34SBPyqCuCe7r3mUIj5GMNL2TfC+nsn3/zb6KSVOcz0/qNBGH5ODxPSxuekgc+sRm4veV/
XjqtVZUcQWU/5N+3xGYPBFkqn/G2UcQ8N7hUEau1RJJ0BeHj1J4rB55BgubJcVCbg1eC1ru1naxO
vWob9+Orv21c/IlTGBPXcoHFzOrGF2IW9Zlv3rvnPwyowSG2hIe/YgfNgxuSwYKR6CaszlTWzX3z
2Mnaa1/2Nx9HjeC9UCGPBeg2GGHk9ygqP66EBo4N4yM9lVzl8ti/gz+5hkbTcf53Wbn8hhGP/1WU
+tma/et2sREa2SLJl2trTy5WQph3T/vS7IrcSyNleC2/pzRt0fv6mw+E117GUZhhF0ZixUkXGLSr
kyhk1WTLxepoaFbt3PDaWr8dwiYXyXm+toTJK9fPjBfKmK7k+C74ORUSV6rmHYXORaUQVV3X0r0f
aM5bsYVXBF6Q95nHLbm9gG7XfzqRbs6ohsRO05Jh40k2cThvn35eP6E84jtaoDxnD0oILIQqpnpB
dVlYxKRJsITO6q/fVrqegBsuuz42apUE5t45onqE8nGksi79t4857xbfN7V1jyurZdjMr0RM9IB2
+bx3Ki86wSoyWyO4m6kkMAXg8/aTgohT9IvViKmK5VC79wFqjXzrNr7I5ChbM4gK1deCtgW6/5uO
Ybx1FW70pvZ2DQz9x4heteh3Ecq4QCRERciDOAPrF0C4/rnXk8rgr6SpKD0fIs5tjIjbp/R8BIo1
Ur/ir6WPkp6vlh7cfsMdYT2vw8SUBdVIT6oBNdebmGTsQVsY0hOWFKwxOEIZAiSUNb7z/eh3TF6+
7NKE59Oh9XwFCRSeauRd9DJ7C/ffj1X7PL5/Z1rT7wSZi4Xwk5qyxJxXvjN9qk3qQ8g5HMxj+4xp
BH2ZYWzaBhOrec2Mk+LPhcDkibuMc9+000qvxHxuWhU9jGbNYTHh6OXSrCRqlm8ZjSY+b/AviHjl
6q4FhNcIxMPgL4RRB/6EEiy9rusLlIVFZoTp0us4VDgbHdDfA/JkPn2pdD9qP+CutikWZsYMg3fj
wtvVkobNMmIyaQjYvVUkyZEuJT8hK9VcSPrT0q0ZKZwsg6cZtkpwIVcm6ue/LUAX+qPdtgY1JpdU
ufkueNzg+jzUA4G2fpDFXlLNsnoahg7Y/H5LmxrIEsjFHgebq3x0y2BKsLiOBQ1yq3lr4Fpin+LW
80VVSU3f5q1j157zpqehSeN30LWxSjnYDdff6gIrkhTfdY9vm2Y+Xk5LyfYyXjSL//zaRuW3FkFZ
UxEVHNbISY9I3PmCFeOp3OeO2mElUigU/kI5Jo+i1jnDLJFV4zpPD/yVbV+hPje+0x0EK9t97Izf
usu3h66Tkszf9b8SYdvBoWCc8p7v00Y/VqhAfC/rmQ/P4Di7xtOwUO/6hPExFbzdryy6bSXqYPtK
YvisWSq4TOtPM9hudtdk1hG1l4+3QrJ5Uh68k6KTBh4Dqw67VWWuqAR0UEtGL5Czti3N7PJBcXwa
p44NNhn3xfCUIN0VVS83mwfVx6q3edb2H4vmhotjokcKabAGZ4rPRF+I+9VeAior3A3AvmUe0PAd
fg+feBwx4wXhUjkDJ/HpY0yL51+y7xFzQ6ArRLRcVZGAekng2E17qIzC7rNELlXtJWut41dRkZP4
VdM3p2Otjho7KLRF8CGr+ZyKIYkBPA74jHXF2uP3FI+zAy2dCVsYGtgj/9hPK5nJo3f4XH6LJqk3
czUeKYYv89JdbKVhX8BM0/FREliaPlbP5NIKcWK4bR0snQdeIDmRpWWt7j78/eu+khlG27eNOte3
X33N3zMr4p3UtcK+/9yZJsawHV9+F/N6f30b24kpzgjgSwa1Gzn/zqa51DEqpPASlZvjxLsdlE/P
OxWUKZQ/++WAXi6VSyLYIiQmPBaabFemdrKdHREo/SX01fHqG4n6azIdufs+Z0P4+4rYCT/7rqQk
XdRdJrUzFrIwMvG3WtgH8CJLAccwSmC0fKoUDuXzn6o+95Z6J0zipP6R5CDBnS5hUyRO1cOhM719
kSdcZmsP+87mBnaoDzRfHLzy1YTqWk94LA2jTPc+Xfblobr7vTAN6K0/tuzfFF8P20Eu8LF+vfjl
GcULwMdvyl7sR3AC5m7ZvkyKFzaXDujL2vvPmpAa7PrDtV0CVNEFJ/mvHDbYZEWxlRc3nM1ePl/n
QkyDIDE7fuQmpDCMomFwjybps8u8fsl2V/fGAdtqGZ+etTTdbuJTsNPyI0l6rbbtTX9s1wxgE6Vn
a1fd9qiEXQyb8DlwWgmc72NarG/FqLyo598YrZqmLL+RIIbXj41NU/p28fRNFbSoE5FBxsKLG2/K
koD2185wrikbbbrpVp4CnByjHFN2OONXI/J3ghXkgWpuNylKCpLnbfVmbCDEDxwPiW05XvPoZS5X
KMvXeaJ/i+atM0XXrl3OROBMtdff6spCP9MIwNjfvvdU2gc3kBGzP/kjdjTyVBVqacWhDqYVpDd2
/acp5aodBI1/7+hXWhPEvU2l2MwJz7P7bPqWjqetW2c3yg4yw8S7kOXyHMxRLrFL4PAHYgii09/+
78jDEfixrKcDj/jPTFKnEPgktLy6GoPipw0stRt5fKNfw3qzpfJxMo+vrU1VoXNpK0yvqNjB9BRI
13z6Bjv7bg//y1M/zLyrTN+pscVJTiJROLPyFeKiKf9OiE3GN+QNITre91KjvLms+JjuE/5qH+iV
ZaoPILWFzva8yCjEAM2cR6RRZHsKdm3jiu8k8I5wau3B4aEtWSvLqcSRW2njWOE2A9JThcY5j1WO
YGiUI/nsijW30ydBShAziIlE75gJ8101f6dtw+3QwEAZsekVf/WEMiz+l55FFmu92pueYuhoNBmU
pheTqyRH8rAmPKJikcsuK2Lz9q6/LXXodFzPjgv/HwlmRyvpkA4oECRQ6vOrqsXUffttbbS5H3bn
E2qSyNYYi+POalZwLdI8C+RYyvAr7Xq2Fl0CZYuARzUSqi1vgACxhqrXqAIe/y9cs/q0wWlUcJfM
kZMYIm2KtSiqkxkb6kqcRhz/he44uGMCOP5UVKApeeVjWUnUeIuVslBru3M40gZcHbksR1iZKrmd
etJf8et7wfsgrRw8/z0Zroe1jQJFGY5bTZX1ON9ctjAPvEhpjqit0Mujmulw7YvkoaWxfuVSXgye
FTJhpoeb0ngfkLOAI8/VTXo57d+1dk1UM6A0FqvZsi8HaC6YZsnaiIA5mjHHPz8KCIeF5Cs/CEZy
k22ec3cxS8n3oSJCSUSx0nH7b+iM6D+aO7bKarFNsQF0sxccuOigLjScUO0alOvTTQ6sgD7/TkPB
4W2pcF/a6tcyj0P3WlkCY+b9Y9dCF/yjmf+3eaf6/mHr080RuMAwx/KPLTIja+LntcP77YNtGO1z
Gshnxo6P1h2ZMEyDpCsK6Q/4/4lFbK63+hdV6GFl+6/QZQYrn2RLDx+V/6YQ4GtT/vOUtJwIhyvx
nv1DDPaOo1RFEbX77GzaTki2f/vv9wEn/3Yr0uSISFo2qOHC+xuUw+jbHVvXn3M99PwqfyjFs4uv
a4FQvh6pWcg5+SoeIeXa90NlDzl4u+DvEQ9tKnAJCel6DbrmVhKsxROap1PSTdL7eM92p6MsXCaq
hXGwidPEJGRSrB/rlzhoZOUvg9wbxFEq4cfONSepvywtOY0HHF/CGCfuNJTDkSAYA6e7QZSvpaZB
XcKhCW0aOD9duoypmQK2PdKw6m/B3chlG8sX0/CEmF7u6w8Va6g9E5XHd5JClB1PTTMNwD+1D5om
j1305jat9LfNEBKKT3Ed4Mn0A+a2/Efz/ZcZX/mlLAOUnscZOPaxMx/gOaVhuwHh3gy3ivNADafs
WUXgc/Dnnv6wxWVVjq+IoWX1QLfo7pM/a+C2Im1PMuaHWfSuMG1BTjKVqQxEJ92vK2h2tu/BFCIK
f9i6AhqeewuFcixe/KXaKLr2Vb6X36ueu6mo5ucmlmzqZMLtxzbAREUt/2DX29rEQJqbCWGpjN5j
3tr2D5lqkfiCSt1KZaGSXobN5SMClCmU4EzPZtE4F8uLXXmrwr/ZJNOQjm4ft2Qp9ZPMku6Aslxf
rnFZ03SbB1LZMdHz/OKAFc7tHRVGUMG9VZA1p6v3G1Lc2s8VNtUcQJ1UEoPUe1vh1grWeiqkXTm3
bT8HF8MZK8/3RZy5NvK7pn3RiYI60yD+ykne37xNcjNiqaVH7TGm60Db8I9zFbun4PmdNwBMNskG
T8tGhR3rbjBOOiEWYYPgkrS6/UhNVIOJtsKie8qaRQWb4SeFqGeZUnyu67qpcrKdbNfmc/P/YGiY
+kjl67FlWWlS2RqwewmC+lswDVXShhJiOWa0Ypb5FZDM/qquWhDQ5ZfP41gR/fgcexcRTCiXLUv6
ss33ahBQmEJ5jJKE5uBRquBL7Wr+9HNVAozfzFTWjIkCLfIQ58IK5/NPUJoPULUU6ucxD57aVQY/
N89m6lCBLj7IveWZkBtsrZNC4/slxq/HfiTsq6uC5aD35bcj4ovoueCbMzsBd4+6BlXCquLF3kvR
7Frfvu8bLKdc3WMrO3jN7s3cmwO87nqxZz/3dnq8F6Jg18IWCEsRG8rpfjsGMvW8AJ8La53Ft/DO
tmuAEdrnZznxu5rZca65m+8rA90mAl/gquRrwRQ5jcptXyaMu7cjM1KfndcOmzF2mTUD2qClciaq
9Huq/otaORbgD1KMFKqMdnKVdO32WZT/g5/3sAMGTKUCde/1rj3rqLJzkOW+DwlCSf1SBYSEhBnm
33msuBAcmz7Qsa6Kjya7TpI1OxGa0Zy37c9lApVeyTIVC+Y7VcN38Uyby+2W63EGKYwmkHu4un7r
ybAwTXTUcys0TIuLgfa8HRND17usgUtmiioZz0c2hrLqnrTx0ueztNEOKYSrue3bxZxKC3ZkVWoq
WqxkWNN3l8fa1ToaQrAPak1Db83u8Bpn7rV5IT7zCcORCXZFaRV4yOB/RZVgrnHUAEyWqbKvZn+8
0BVCbxa/hzwqC0X6w6DmUka+PlSBOP1EL6heny2EmaHmv57UGqe4ZX31/Lm5/rifyjcvVvUiiRlR
2QKBVaBdXByemwfVPFCXFmiyfv3RmG5qKJDdRAcdlG7mUkWb6WW7FNQX2swwWj9xSTVIMLx3r6cj
jXbDznhSzUMbVHArP2irX2PpERmYHNjNvNaawjul4/w0IMErqq+3xnGKeFoCgfga259XFmxoGhBv
ErXQyGBhZONlrjWNuot8/RzFrmb+Msvthqvbu8hzm9YfnpZk6XBr7OkDISdIW4a/E3+Wu/VfnMQN
2uhuwRD2lWt9mYU3nv7t/q3+kXWIZjbXzzAI8WplKR7T6Xaji2s9vpVjxX2g4lWOomoqFf9tqGER
gTdvLj/4wd+quKmH0QXu0px2ybRO3HhtGkhgn6oWju/JQ3WR/cjsvheJPy/uu1Fk4/52L6fT9Szb
+CXgqaThey7i1Twc3if3Gl00yaVsRcu/JwNRiA/gWlorUzwjf5zSQQg4y9r2x+r+2pRi397ff7e5
rF7lDLsrzKuraWqyTdsB+LlRiNpOb418onWWTzQmpklRhZDACVjicVNt6bpNH8TTeYn6vT8MEUHN
6cCTGjGUCWPXOl5+eewPHm/Ln2IbCg6ZikqudRqMUIRV5CsO17x6fktk44lxhVtYfE/fRnYMq7kc
2jwRo228P5JH+ts+wdDP+AS8hfYKr4dnrM3Kr5uC5GHaudFbO7Fd/a8JVAfm69vzYH8dJR9V9qyp
THWfjdevTqrwJiRk9OBoeeQ2pqNNIhY4bHtl8xXA5yL2EBaM2PbD5bZGSNgGkzW5a67F/JZfRhev
eH23g0O8d/7hBjizbNcY6FDqIEgv8nUCRGdkY/KA6jibWrnepMFK9ixtS1SQFlogg3lscWw9OPWM
WXWKRl9qyJZNHdUFTDD0EClUVVEsSPfH6riDzxHKkOM4o0/7TYonSBBnOqhVn2hzbmpZiwvtujHJ
Z45Bp3pHMysE9dfo/ph+2Ijz6oJNMGs19xy4evsW41Pz75Rg/p7OxrlotB5DJU1IVeDeh72vTnR1
aW6Jz5HbSMTXXctb50nzLkayvJHF9lndZMrFYyO1jrPLxn5a9S/HG/WFZD/pqv5nkkuNY5+sbS41
1riZKGh8JIWY47JxTg6fGcGndUjUsqvPS7J1vf/CKfYGzKX0pZdkOpLtcFUwct9XPPRBIQPFsLaU
DK/Pt/ym4t2pgZzs9pK3ydzX5ewFLFiBNN2XjUWqnd9U4UP3TUUBezYvIj55ma3T9RVp8Fzfb4uL
r7RoEY2fu6bnbRFVj9f4VhxkMpX8KJWvL/+ePHLG+a97RBgodpaEFT8n1lyKnd0nderDZ350nJrC
3ZunaZPsxTmYDkHd9FnroEiC8xkqUIYfPGzAoqFvhxj6L9nOogYL/s2PXKDPKKqZ02R+9b+CZnWv
U75NMH8Ooui5qWwuu0J1S1Tt26d8g6P7nhQQWKfdrbnKxWrxlS1aguzeNwqYIhDmkDUwvfdXGEXn
ah7VezpI9LKtEz5bGKBdqDmIruXi5Fkqr/iyTPTy01GQ0I4Ozrgwpcb40u0E2qRb/lcAk9UDUYtm
R0blv6xoABbtw6/JBbjKQ0Z+hczv+vvrEgDOo3JtT1uXe0H1q6jgpzY6WKEIsrYznxI8pSUpKlEX
2b0DvtMMBBNGpQPESy1eUakd7G/XRFGUVhbanpWt7yeTUefOV23VqI6kkxrCa4NYJ/KFKcrdMSyv
CmM4VWJKLVu2ZGo6HeS78BxZHlwTL2CMX8s/OAFV6GvLjo94WQlLO8cWsUyd2fzjiRpqS7bmp44t
KjtUi28eZwCOK8Q/5ukUlZI2TIeZntywVEl8TP9JfklRbkfuDLhVtS5wrPflYJ9CrF6MHvoyX1hc
TlXNlwqgVqZNr9Kc3uKzMpeBuiCW2HeedqPe/udQWY7hqJmhbH2ZRG3ZSzFggrnL9jbm2IfSaUUm
ZbzcN+9FwlEVqT81k0Z8nkQcJWoFDPXq9afQPUTVa9HaorXPgOG5TrKigyy6P/sZzBL02Ov4NYmG
kuoLKbxxmxSv7FdiVX22c5ksOsUZqC88jthyvSgZ53ZxsV742lfXH8/B6TfTCGymZHPLeWXtoNhm
+dz9KlUed9o1C0akksnK06DUWMTMrKO2RzYUKFh3QTGseYESILFc4ye80XIWtVi0UUoZf6B8S21i
OlYBdisHg0W8WXbhy49Erbgb7R61aPt9vcbpRbh4Fxraq5p/8V7LP7h0/guq7gbeJm4MRjsu13Jd
jpQSTvEo1Ut+ebxTt9ZOEW0rRXFyrEgVZ7L1SgKfz/1LmyKUC6BE2ls2ptdx5lgXMRh+uyWPVXXL
PKgQqxay3U3YVwll0Nvh03e8HCvJr1WwuO8W2IUhNZKMx5a4OM1EYhM1huCEuGkb+uEBxu6z4ry7
Gtuf1Ujp46LcFRk9iZ6gXvvkVHEDx8n68Z4ZA4UPSByNn86OeCqhh+a6l6o+Rv2o4mhN0e9Ro3Gt
U+93v4aSUwU2WKqq0C1UjXXw8M8ViXvCfBEkSKRE3xr9UOI62XHBrdwwUDtrA7+2gFCzK9h5VH1Y
A1j3b6SOR9NMw7N9/7ljLd2qTzXHKGMv/gBACwbeSc/i8Eh6cPSYOESzHZcBQ2BTKVO8eem9/N7H
Vp71bTebUwXZcfalFANE1CszoNLhl3snK2NXLtudf/DmqUa9aXXLHZdp7BBDt/VXJICcNzPsrm7V
4uwPxlUPvF5z/mf5s/OJ02X23Q+jkkQ9PeCpbsQ8KCbllh3ZOiqLkI5CvCUfZ6EO1AsEH6KE01Le
x1539wswIwycH8HHf1kyOze1A+W0UGwXh5SgkdXpSl3i4AXt9P/0fYL+X78/LY9DF7MutSBtdVrF
fhAufYfIJQCe19L4Tu3AJ72XdUJh9QjaficYgC2KLlkYuQCO54zbvPtVhAqXhbFHb9+6G9N5Yma5
IRmm7Y/538D6yu9JoxzFDsn0rKYXJXba8q5kmpqcWxDBVacwSOI8NRwip7BY5z/dz2LY9wTKBdfV
zgvk1YsafDuHbBpQo2mTByPhrUwUYZTYPe+/esV7c4EvfPqng/sJq4RJxSXpBqLsjHoKXbuJHUN+
WWYo9qUtpAqRDCUYRIJjWqE/z7y/3hRg03+Ltr6tWL/8cjQPRT3UnObGQEbVn1rqLc0eb69dOZoU
JwlzMwc1203MRNNsx/nyRT050RC1v2v40b16d+bTIwcQvCYSc2CZHZT8DZW+v+/hii4sbEw41j/Q
ByrWWjEzu1l4IqpOuPl3tzhbp0bus38EVFjGYlV1vSgs6+QiV0oSGHjfabruFl3dYrqZkgntKOv3
oT4vRXcQZayIYRQuBQiEeu/wPFeWP69LRX3s0c5Rp7yVd5+6WT4/RNYJSv8Y7sgfHEgXIFg2zkXi
1omhav6V843KEos7letRKTftfleE4GBuGy6El6eH3vWhk4NFW8HxwQBqX27+Wcup+nqpybEVqLQZ
pkML62Tbj1zvOXi8JfvZQzkbafWRTPYpgtb3a2zHUAfU2P8UJ7kG0x/K8GlSquXwsHx4/Kz9vK2A
Lj6tr7f6p/E5/8wJjiRFlcxw+ZNats4U/gvd3Cwi8PdZOHdvxmmUZYVMfe7HdVcvzuw9Yad13M5T
OL2LWz0zy24bFzyYZW/5s5+W98eam+nnBJRplStUF/TZyuBiTfbXuKNmmJY3BFigKqmy653CVJ/k
8fvi+ZsAugWWLJmbeRM9lxOYpf7pPAzdpgum5CJWnHq7B4qQz3li/OoRoP3pBlGHR/v1PCpo+GJr
R65Z+nqpSQ6+oVo77UI+MuB0L+y9JXf1RWf/IeRF6PDz0ABpzvPTsodKlgPA9+ZG0vCq+nTgoxWE
t87dgzei2Rf05AHFbTElN/QQHz/6jJagB+UC+vnsomFaj5W0qR5Ulul7zbi3aPqspsiPKKi3ClHJ
ZWX9zm2m8f+TjpYBTlqOk9wSaO3Y/RsjMrav/dvwMrPZmuYfQW7jAQNu596p3ZS/dpV/pOWjegr3
on3CKhgTgjK9b+4pum//jCLQKYBU//HnM/VtPT2G2QPj8334fSBLw7N22O02D+thdcqae/dz31p+
KHUp0DTJPnwHeaxHmzIaWhGxo2XXGpKQjzUDUSFU47Fs+7RZ3G6U9EHU00z/51fyXWAWETa3l6/6
wbISfnNHl/eyQ2EZmYpr0za3jrFNAi6BLGpoFxW+5XTlx+lTXk5+Jdogztb8JxEvOmZwv2wNxckt
r3qKjhpxbJCAnpTVQXniA9RjXI6hYnO7oGinyUW8H6ucMqbY6no7nR7Xj5AMrmEgm+5kgDXFRr77
mHjkji3RRrjwOtcWF4zdKGpMqYCsrGpHM7wLgECRM8x0cBklGMtRqVVnfdlb/RHYd48mLMiT/cw1
i8tatCv3FwE7wwbYAxYuI7+bDk6jwz+lh4M3mP57NqlEaY0MdO6BB8VrRX8A/T9zhBexNAj/QUWy
m2/AMfO/ISgrP/5rOExFrLscelh/238xEOY3W5BSzLM4Y36kWvnxleMRxwa0pNO79ehT7za7E28j
8h59rFu4z0EM7jqASXPumVqLPncf79dH9flNk2VXuf+L4sPEhrQ9iDoMfGPUXqcPgfEEBnyEBet7
J1n1wxQ0A8EeSnv7PEo/UUPl8mXDt3R5h4f37v9ydZQ/3vQDjob+2iu9CJhd6tBf2nd+9eDVCzMT
a1R8pA3O7f9easswkDYoNSRJCS/TXciUshMcYPMpwgt8qtLwZ1s6/gqbxFCBoAx+vOU7MK75z15Z
E1whzrbr9t0UyVaL0WyyHYnHb9B5ob43Sn5nkS7QI9MV+/b4PcZeZhf66+XcjMc3s8OFrJkK5MAc
Ggng28e1SFsYZb9kRPFkFyC/7BbBQi0Ejc28Pwcm7bkQvL9AJ4MLelVA91o7ruvMII0MUURXs+jT
pjgkhKvEoZUaUODmspG7oWEyGsX+tImt2jr2UWhAw9GqTS7iEtUt36q5NCDngYziQc8jcKMtGzM8
ojDpvG3ijA0mKmiWHoYmqad5jRSG6GFLEgphLFU8160q+MrGpijZxhh++mVRf14rrJswdUb103lH
efNJrIfACL5sXtavb3fYECcbnjbeL1MKCOaokFwupbn9mzAU0Ob3ovG2FUIkRnxHXgsI369eRlxu
n7CzGkbRz787AOvTOnjq1wcFxjz/4EVG/vfD2PQFE/JGPHzVXs87O1Joa/O6zK899eMfVAu64VkB
fqXOOhnFe+ELcvLU2wqk2yoxUpbPD02133p7xdGivB2vx4lLLZkrLXHl3UO4cKa8XTU4WvqA2fNg
nerfQtzAA6c+i2WGczmfMrzweaK36a67at9+HVYqqOdzu7Abp7UOh/4+1VwjAxptXWvFoi6xYcAN
VPceYCDlqNe9Nw2h5pXkpiIhdwIMno0LqT46nQ06L5le1TPRCG6zM7h5NtzQRePFY01/vWpqqeai
qEGv4PjyKqv6C4iq2fx1KDOQv2XJHCBlsZaUy7FCaRTEZqHiVZIStx/6K0MPO8xTjDs3qZQqnytR
LVXOfZMVTdfBZHqC8wfY19pFP8FKMcRedEBLIASyFxPycg7O1Mr3f2r2o0LjhQNpi+7TDY5+g8Xv
vJpG6zHpPXCP8RCEBbF5Kyw7Zf/CaHc1cWjOu0qGwQzSQzlClcbeBaIJ+q/PZZf+ZNDasT5W5YAa
6hxjnJploqCAdAhsapUCt+3iT6ayYItRQSuuFCkVb2ub+KIywB5DvSuU8uUMEue6X4yINp8nD+m9
UaAYglcnWPUe/fT7xgPPpsLeb7k4uByqh0LMJKFx+WOX2lu358PsGyTexLDF8aZBzj/zs381k0z3
GLKB95GVP+6Dx+wgu7An/jr3r/0EUVD5H9M0Wc3uqlZBqvfuAUl08R4da0XtAkxekU/b4tViF/1z
H6wstzGrciF6eA/UK8O2YaryHP+Q5+fWU7kMiybLwpf9Tf/XzDFC5zVBBNuiwrPq8c1IA/7M6Htd
oeC7MH7t7f89CF69P0fH5nWgytU+tF6+abK0fNV2jIEe5dVvrnWlmZ6J7990h2TwoJpvOQm101jK
RH7rGL+0CUmqAsvBk5v7qhGdA2EHbY+cTaGxNeXwAa4kaqpnS98L2gS7NPJ4ZZGr5qBppwYeYQIL
AEG7DysjYkOSgn7FsfgupiKFaMGsWL0aYNVAzYEemMaUz6+6dX2aBJfa7hmbzmxpwUOyS9i1dJFD
+ET5APlYEoR6ErL1NqwW/nOgpTZBKexW/O8pxenALP8NvJ13BzpTBpSmt7U1QalU05T6kh3MI3OA
cxNQJTTJR55NVLoFRsCxEmmvEuyI2+kwtLp94gU8ogakYjlO17yvAZdi3E9Mn3XwKoRP05ejORH4
4oXOnPy0GNYWvCBRZyZ/Co9svDnVoRMscwWy8YJolv1PA34PbfYzZYp20ViW70CnfOMqsGMj2oPh
lKczu8LFP6JzLUdUXm/rCipkHyoO7ddWYNs2dEB77TApFgOxe1N7okdTNyuHn9FQ9XyQIY2sbCQ/
K6/JbbJeB3j3lumtc02MxrzMb36urzu1rqeW8YRGhzbWD2RgvYyn4EJwx2ZUXFUXvLum/4ANkvfD
3dAr6i2hhMd4ausn0ZAbd9eGDCwG+lZwz0uoWcrmzuld85muY6Ql2iCS9KHmP25ldHJ3q350BxL8
AfMUelCMLanwUoCZc2U9myiapqgEx1TKRzMkToWX5vMnO0gOmPcpKQOl1T+vbjaqeK7YbmEO2XgO
ydTlJgVZED8yZfRfRzyZHorvgBM9NA8gYxN1Kbhdr2s8mDhWnDEqbE4BVLvAGONEFaY+l8Wm1FZq
Cv1b6t8lPYszD2M1fiM1+NTFTjTk8VaZaoFuXAEChPa61y5RLbA19EGEegJJT/MC6FFepo9xcT5K
YLLafJQ/sINTk9SyfUqNU8iSeYVTXzVUIcGUaWiHXVOIFaw1wTbV1XfOe0aTkLCofYm+97CDc20T
VecXswwDVIjiKe4TnFZYhbr5BAvR0eamsQt9wDgNDmpB9+ROJ0mYTlsXrCjF/PC5SVFgwcV54u38
4GpV3RcrWioQKQbi0IgOKpNoq8oSs2jm1T2ejXm8ZWS1jLNoNOBI6Biq/qcyAPMoqoI8X5MF0uw9
wKqZyf7DCzsw64+1eWRAoVRLgd0Pojr+FE4tsOttVdtm6g7D4dFcGd3NQLhq/u3HHI8c/HM6KvEC
8u1Cw0XNCdLIGF2vmpl5/7MNyf9w5g30SKuv9jY0tDkh1O+bczjNzdPfIcV9etTcl5tekGScPn6o
CDXV/CA2E1WdyOjaV4OyfTNRzxkfBCiAGjg1RpZ0+8qeJYcr5lF4pNoSmbozlCDb2u7Q3wW8slzM
qIkCHXnubD174RbO0tN2avF1ftIBCltDu0+dTKbHSXBe0u6n3kUlAxWv+zpW3JqV0c7MA7I8dxOI
fubT6Y/7E3O/kT+2XpLFgYZP1Uwg11LyZLNmaC52yzlHqBxn+wqf4qXmMAtW593snI23yVqyf/i8
HRs3EvTLhs9mCufhdmjQvOPptxAULbrmCNddU8jKH833ADGx8scXFNGy4fmtm3cInsrsc/XcXFxq
IgAN/2fjaATsQ5i5SMRJV2tXn5vMWld/9cKwXIs0L93+7TpgjBfRkiA8AF1YVBTkGTIKGXphbwfz
jajsJQ/F5kIk/bKmoK2lEqH8IdvcUkIa8W//DN/yI1EyP8p/bXwS0u8wkWdv/vgqrCDiROZTqoJl
32mBuEeLlocsdbG+bJKpwBSsV5ZAZKZkDdiHmZB/MCesSEIkOTse0PCxftV9aQC5EtSEYhNTMKtr
N30mOeC/WQiwyCPvSX8McovWLlHLXauJpaFZzSPpsOby1eyyv1zEp4TGeBAeTO1xeBjKlwlOjr7i
WfEg/x/k8kR4QADNm736v+wfQwSHz6O8XsTwcx87+aVfIgJ2Fleq5hLMWZYVc7DcOWlYX17vm3nc
RpPrWTBnTbRo1YppCjl74nTPmLzDMo7nLqT+uG/CvzKTLL3SjxloJ5iuS2rrvzRrdKEB00arWtEU
vJ0d2moWQaxTbGg2OgWC5KNFHzugUZz4/58AoJQUatVz5du7N3L/3fNFc/+265x8HQOQRO/UCd3S
ucUMJHZtL/ERfIJD9I/VJB5a2JtU0qD2GbvTp7hWZ/t3qEFVszdGrNQGBWhCELWzXdq93SgwhH3L
KSrW++HfmRxbIt5+RIz5pNQPdDWHAtE2j+Fz5mBm8zRVeaP6/31iG5bQ43IDI9T2sfyXab1+ioqv
ePW7pkFw+mCM08qzBblPXvA8RzdVvfwQHALHOyK3mHIQkcmGdWGCZ1wAbXSqk1ua8ctb4VsXXWSC
lGkfepdeery1g2UPigykdet5TWM4BY8sqrhEG68C+21fYjfobQ8cJpaRCGRTbdNFnUnzlTdw9Z3e
Ukxdub2urtZl8jwvV8YXP7eMFeIgJmJ+1gsjzGLpZ/FuxKqtsRgdPLUql7phTeUQE4aLsxVcCztE
JwufekpQv/W/xrq7AwCR+Q7SkFwLcZeCXirFMZPq8x/6tQxK0+drTcx1fa+wF8AwagtjxXZIQfuK
gZQ9LVuoyAbumZBhA/xL6so05P8AotrBcCkniZZetzb9t//ZfviDMH9829fm7vzOUHRb6oOZrBO1
dGrNICWtRDTk14p305kS49ggL/yjSC8Nj+V1Z/PzOzl1y5tSo5Gqr2JuF9fKHKPi3/xfYbLAvsWp
vFlSQz0YF8ZBHQpxOff5VI7+3c18As/sKywJn0JpQWFIk0pCke1isY61zQ4wNC3bLt1NnfLRsvHn
00LG2/JbWMD3NvD8pehT0ystx364WGyG2mFTOv7ZRPqdwlw0frofZJ+aFlq5mu1DFfxe1WYoev7h
EEwayIM0DEgUONvztYBSTkNYUADBPWCQKzkVOUXPdQu6K+ae9fPXeUQlgwCnLZxHQ+naZ0lXJ6Xv
K+qR22oaa7mPyoFcNbiePGy20zoiG06eNUH95chhp3ceBGfNWod2HJMt860ECSSCVuY2WUqx+CnX
tXmQbdZORG3vNXS0SIFhXRCnZduunqe4V/p5MXsJBLP9n6yZiPOjNDfKpUXaHScN2oqKMERbGFHy
WboSjHHD3/Zladw4opQenWtrmlpvJrD/yUn8rPvbUXZltTv5TtkQtZGNILoJT88D6iFotHQxK3rT
+dBvndtbuZeyhQodnBdvkw1P4KL1e1v+QZh/Cv75vbsp/PfQndHPX44omVtyHv4ASCHea5JSz3jF
s+ZaSxaNsQJQgSC9yg0CB8NTAXKwbiMpTKuJQ0db4d9BCalfZeTtcz9GEHD6Dx0RCiL6W/haWkwb
g1ynX3CO/0hoyHIbz1Qn/3VAn8nXJbszykZz/Z9+1etTR6RjUXinu9Aw2ebzVKgVo1ogQYp+52Yi
U+Vd/Vw2dDxMmtQhvxoQPZFOZWChhiIBt3YbXFkyeafRUgklUFThokFmxhxguNeGnWgqT5uHmYD7
nx4PmgkUXHPRRkMhKcuPAQJaDRq/+k3yCh7UOOpRvm7QvWBrCW8N/IKCZbjlLFNFcW8fkAUpm/Y2
Q9x44vFBjG1ZfSj5mpfeq/4TdGDaQTvBa7WLlX2dC8tHeM17U5niBCEBEGMJGWD1nhhYa/yAmMX5
WmqIKSUjYMc0jt9BUezOBOM0i/5H0nktKY5kYfiJFCFvbjHCeygKbhQFVMkhb9HTz5c9sb2zG9NV
GCmVec7vDnMDJ9lfy8IO1zXo5bd+Rw0RfnFBMuRpGAMFjpI+P8CI3YwGA7rROEEi52g/1A3PGnuX
OHuP6r07BBzKBrqxUUzhQsMDpE/y5GdivCiHKXIgpXhFYo5/oBvAL5FrUDEIIBKkEiETv5k84DVp
esRG509QoHSyADtR1/jKmFoY7BjRHe9L1ffGUsRpQnAjznyuvo8becJf5cjkXwxJh0gg+YCqfwdj
u+YttBfiQPqr8C9xJrqzSq42OvF9e+NLKC/cRf84qoiRQWe0cFDjYAOyq71aY/zRFjRT9HzUuFSU
sP9x4/rZ0nh9pTqqy/GnwU6p/KPM+LUQZBsJAgC88K5r+wF1HR2BNc2qFYwJVT7fsb15+lJIue6U
jrAjYNrwPaJAMI/ULTAvkFAR6sZj9wBCt9bIY7gf+sa/4pqShbiLeYLTCDsjGzGF8EV60eRQ61P5
0th+4PN40LEwbPl01COI6eByRLJhx0CcEZ+WebqsJQowfwmcLkG4ct3tdadOP8V0QKiK7I+lc1KH
VUqUwTluR87sB6R04p+CA8PG+TGRtsSH/OUBYf7tQf5DXHWmWorOzKM8gmqS+DRJ4EdS8j8o+LHR
AiPyDbhwdBHczn+Majfn7O7YqFP6uNblyIMY35NsNrt8FkAvO2vPV4gfNCwV7qzqWl01LGsNe1X0
0taEIa6Qp4skHAIwBe5HiczRR8jBlsxqPOEVMo0NNc8jIrzq0TADrTn2ZwtQlsIdtauNJWFHQDQN
bvfFcAz2hGBSoar+YhfDVjSuiR3GUZOvAfG+2IVRlQNe+D8lEbjs5f/II+CO9pv9CiSm4VDLsGaA
kzbLzwGJIYClhsS8W1H9o1Nkk1dkFyYVsoY6gLnfPMWf0QarORpeCvYfYmkYHg5sjj4+3YGLkEHG
7G98kR8XPwXPJv1DtUY7SJnghOALQi5BtUyvKgUrhbQD2aXENvY2zQ8427nfce0zBn7zM/P3piVZ
6ajUMDeCuhsh0uTy0j2CKLICB2kUanMaTNYIpQmuFFKNWKTKhfPPEncO6SsaCl+ZwkJiC5W3iHxK
H3QVQF/Zwy3/a8jQmmB4vQXIZSTp0P5DepVTbc51wi7m9HcNqh9NgAAoOyhS827U9t+lxG6g4i2i
t0APxa6GgKmZImaAf+Vz0ZmiseNDGDyAD4QwFfMyT84egyaDmm5cEfAi6I3+yZkCLEVJAWiqIGTp
p3G0bHm+qUzoViAp+d7WFJUqLDC7GYz6SzuXT0JV6Yx91PcLYCOUQzDKj/f0fUhnEKTzAqYK8JUA
QdRvSE6g0bikAKmzJemOS24Xou4UbpngvA3VOkTz4k0ILdEYwx42E30cYq4lNk16zj91Ik/ycTrr
N7jYcGEQ80lVTiJQShwTw9qYXWO5FgFtHqn8nz9h2pAkzOHxD82WCCjDIA2nBur1QxC0yDGhxNFc
6/vvjcMahQL/MrgQX/TiGjKnHRkF4P8VYd48YmK2aEQQ59Bm0veLLWpBw7WzFmxmWJu/rHXy0G5o
XURKj8gldbBbooL/IZtJEvA+ixHchY4V2MO+mIS6lAYZRAAA1GO/eeyy2rmBzivYxNpC9GTwgmDI
tBr5NH4o4Abn+Mp+oAl1gNh3oan7m0QVKQyDfyWztGV3yae2EGkJ1zC7AffA4FVHvKLzEsqjLbs8
66ahZAZzIXmDwBhO2YfGNrn0x8WiQPkdkRaWAuEv02Xuj9t+nBt8iInKyL4Mpz6mjewh1NnsIcBc
HOdiYAdQc+5KyLEgs6ZvxlgTNU8jM3e+P39iskP33kusv7s1rMHac1cl4KgAQ1f3dQJSXoshs9rD
uXZ3aqzWGxHCAd0E6KditFNjzgEiCQgEJJKomGXcCHukzBkSWNwHEdjcLhRMNyC8iPwxqVGCWRM5
nYEos0+JJMs/4XroJtRTRrTO7UVHFpZH+hqp5jT8QbQGpcskpuVROlKp+Uy2JrILzSIBLHy/X3pr
fcXfVNMaErXfAc8iGeZ8BV8Dp0SpS4OPrES+l8/6qQLxiLv3zW90sEWBoFWYlVakWzghZw46MIPA
DzYUtjRmC2g1OpEDkAIGHBDUC7gI1RlQWvJIHjx7/tVD8gpMh7YDMBXIa9VKCzrz4R/9LFNvEssT
7hil7lXj/N4eKgQn0y4VcQJqPFZpAMgsYY231DtwBdQ4OD6ujMx1yR3WcUMwsOE8nKMnuuzohlR/
B+guOEs+LFDsGBh6J1+xA9GDGTeqDUACnoNurj4ILYDuBv0rv4enma5QCDC8iOwbhkROZXPUnz1S
A3eMUmAccXDSGK5LfNyrICVGx6njKuTil4JBpa3gyaUzXYMSUF2x25PPgBEHGxgP48m7zsEJ+JOd
+ouz72/pM/3GkLYT0UL5KSFZkQ6Ib0ghyifiyCcZDGXjm9Mi/sH9SRIlSmlaWI44hQjIZ/nsonmj
u/WT8en0AjxfLyQBIJQaOQcjmK3sMdz8K1gmur5kxf7dZxu0ziC3CKqoSqim0GXWN2o6qZtp3dLy
5sK2Hq5yxxciIUfd+hQ/QgqgLYAg2VKHExheybTtA4cPjyEfh8KQHld1JgXcErGKD41iEjWXRFIe
eLuDEb1wAZOwc3OKILxKUcuxF1NBCl3RsQHWajAmAqgC6fTIfrpVuUHG/uH/UMnwZTAErOy7NWJt
Edi0p+pCH0MhjqUkBTecA2tKe84yYHp0BsNNkHg4MIH65jj1pkLMhlpoysrFgvVBelSS7ucdAAdo
YuO5NTeEQw1/lI7HhUZLohyhIjPE7Per3o/O0e39oozAG0cS3g6tCq7vGwQT4AXWog9jQRDjuLDt
ovsU8mBBDkoPUiF/IZxYM0yLRdhMQYMxlql6uP/gq+2DvSHeAE0OZZ4heAPrHNAzltiZq6OYr8Xp
gmGbGBVQCEbTLXDEA0njAP81M5dPqcybSwQp/kvrzG5Io+i4PXEs0JFn3Kb/EicY23Yg2gUCGxGq
ILJqkj4w7mZ7aGZIqAS68xtBrJ2V45hZ66B60TJS/uDYWX508ZxCw1M3J8KUQ0zyZ0FJo27zf2qV
wgUlhatB1s7x3uVMk1zG+IrwH5b0kFPaA8M5UrgOiDt6FwMDPw/CCkAJbG6tK24s3ipWpdAYssf7
zOuORrY6N7UddYBQLy6JFPB++Di8r0HQAkWEfPTxtpLxzjxFIZZiLWUrjaLo9TmYd7TtYKW5Ma7i
DfU8O1U0GxAj3sIrqxYLIK8AbcQjwBFGvWSFIP64nJoldZy8bcMVH0/dMq5zXQiNtrEH7idF7KAR
Tk1BvyeLKJq4i2jBMe+szS3VSm6tM+K4WfIUL5zdRAiAQwq5p4x3CnQwX797ruYorscN+BpyEYEA
l8/wC7olJyivnrF1qPdV28xNRPQoB3lEhR4NEFU7g14K7bFP5URiDUkv4G4SZP6UjwZNhBLuRbVH
K5K2c4fZuQTOYuYWJECkiPaLn2f3ff/GE3SHrBic5t+fCflk5oZIzRmnCDsJygIxhso6WwvCeAhD
eOsjSVn51jIUPP7YQGvej2siJuNXM1GZmqsthykGUsoZe9od2BXgC1Y8b3vUvviRIN3oqoie6bBX
UYOu+KA2voZ+Jh+llWjcoaWSrxSPAGITGE1088mqMyf0TRiF6HkAeRpL6AZmJkWTq2RrzFieB882
xxsQ0sLMKWbFtsUprE+M8h5gEEdEjRaP3g1n1W8MawSLNyH4BknbKj0AgcYToDQHuXUmwoBEy0bg
DMUwjhWhYVENeF3Xa1yWTUUpKqTQrFAqT1nIK9lyfKZK0mUVd9YsmyC60PpJ8Q1+fmKGB3Eo2YOT
xgm3ZrdGdc/fE2vybeB5IXsGcIki+yx0h2uu0ZC5zg0Xsw2wfeJD8Sc+1ZtoJa9JjZmJsgxZIHwZ
bTplq0xfTeOsL+poBj586z+zPl+H8qTY9Xd1nW97oPpkPEyDabPic0Z0WvST8C5ufFZIZTjaBmt0
bAH6vKKVRdD6giArEq+wBPOrNQEHGZ5newrmzTrZUjqPOJym2iHYMt/+y5j1y2bST/Fd7zzshrTB
ZAnNLHKkQWdEcoQ0MR8ZkUiA/V8qu+FBGS+lhbM3FhxWTxKuK1zK3QUf/X73KMiUNKiyRR7cvxS6
4EVL4IaAXDGB2+Y49JEGMcSHdo5zFqyK8OIdBwah3MGBQhY922cJE94ipwC9ZCzkuT0zI1VMuiFE
AOEilo/KG2u3Yo4bg4NbmQTfdQoCSqLiMsFnz8xJSPmB/paQzRNcB4gnWXYQkjsaP/YYNl9CE68W
ISOz6vBmAnH5aB+hP07u1Sba2QittzJLcGuvZRigWwv+POEps/BxL61xuIlB8JjRACT3Sw35I0L+
OXGsORKOgOMb34EzdpjF2TZL0u34toB1BXjdT/GDUC4wpsiKGs6qHfBZtiNzgmaStpIBV4xKoUJO
VgGOcppXi+tN4EazpBGPH8gy/xW7A73bE5gLgiAkcodvROn5dgXbK8aB0Rr74Tg4i8Q2bAZnIXSD
kIVKOA/r8pX5I4dylsFgPnaXftT1xEbvbE6VIzBidEYY8aT7QXrUMvmKQCVsqP2aPAqGkew+CH8P
DiAWd9CNXfNBvtONcxreMUOjC87K4cZgAxIDhIkHs8823RAAfDSP+jFA9FhP2N/1DcD/wMBj7rCD
iXgS4kw50rXzLmCYb4bK4+zhxomEPsg7gLJqlhFgmV0iPsTA6d6POzxvbjn/7MRSZnPeFAMeUYWU
vHuKYw8GYlQ/aqp9c0xeZkjgJ1F2Mn4KxhQRiukQ5McLLvNdQoW5Lo7yl/Td6IfCGcc+wjbpqaiT
HjDH7H50ljSFOdcTEn1YMJwJ1oS+HiBQ0PTdv5DWHot3MUa6Rb0Iz0eeJB5Eyn7yKziGSeemjFQO
vr8x2by/8X0IiEFovwYQSXvGoex/prTllNgqsKc9A1ozyyPjtGmffL5q7/JE6hFLaoRKn6bE/vWY
YlstiZFpVeTodNmasM/MOcrsjcYS8S7WmuvtGQc2ZPBUhNFMJqKFQ33BcWIm+54Fjt7hDioYPmjS
wIf4p/erbuFjk+sXfpPwod75NUhPmuH0+/PBZIIfa+W8ol/oOISnHEjKiyR1f8qcn5s42K7Qh1f0
jRlSsTcerxLRfZjOOaMHcx20B847BNT8HnsI0X6AByisOfz9eMPngioEbPiUY+8HeDJjGDS7hsXZ
ybbeW18Qhe9vzn0a6+NXNmfHr12wSn7dISEPm+KplmYCuurJIwbNRKiCdGWlnYUa88ZRrO1h5ABs
H3+cON1IZdehliCyjoP6WHHU1jdOCDDR9yyY1sdurbI51eRPRVNp8qK+w7YA0HxHV3SJJw5mPpMk
NVC82UW6p6MTcPiffAT6G+MdxJUNuomOvKbnIfDapu35HOgregpXKn4OS36uRswLjR3+CV3EEWSX
Esy8+A/cDhbsfbMKZpyjSHJ6bm2you3BXkHca+2igWDbIR1hCpTJCZaAFlBEAwFFBDnghSxX/Z7b
ikZHWqNK71YkBTbrag0MNSLC/iitX0x1H8uLbbBUsX9fuslFWrARES8FnelS9hG6wdyoCaOCtvU3
GwRGHSq88RcHM6NK5C9rRcGI9YIM7W1Nn4jrj4WxRVXBVZUY2oJpBaH6S5wvL5Y/GEY+I9995Y2Y
4YEiUjAJiBUfNAxMcwDCDEaHCOsugUU4WNR5TkAj06OWYs6CfnhFo4Pwigi3zk+H+9D/EenuA+NU
qd2fTKlU4cCJZWYOFxFW3zVx4zY81paMQsz54RdGsRnMzqTEq3OKJ+/pMKX6ujNGh+qHNKnE/cO2
GI421WyDSEol+J0DCEvZGvaT1HcYvHiq//mrflKJdmEiTx/BBN3pQjvMyHpBVSw9HZFcjSqaMUbG
6ERcjUk76KyHU8E0FbShtFDoofGfyvM/MHSESwR94U2cv7Ip83JIS0RdhRV31j6x4nC3KcictbpB
C2GdyKLuJsSHg52SNQT5O/2SidCHFQUnHS+g8O27f3z4S5Drv+YnesEvHobVo4JlhjSaVnzEmBEC
Yq5LsgWPohU3Fz5USHxEKBvP+4Wz6i6RO3BJpkiORQotGNtRvMdAVLH4D5O05kU8SsEf5rCXAxEY
ya8QW6PmP8db9d+EqfAIC4XyDkUkrCB0KSySE2IBENAasjSyXu5oLcBe3Tmv9Q3i6dA90zB3BIfB
BRT4MHvGN41AAvmdgaIMvrFaamft5mNg/GlvwUXw4axv6ZxuQB9wK6xZeSAD/g7b5KJ2QS3n3hLI
Gek6Bp4LtCb1PeLmaIMqFXcxVQqdDeMsYHEZLMyZ/G1v7smSE3Sfr1eDS+1QThQSMJfKtJyh1Jxw
GoNYoudYkElO1CyD58i0oxE7fqF1waLFsx1/IfllCCqlL1feJmZXtI7ynw/UTjeCsZtHAi9EBJRF
aMgE3p9keByX4nnid0gzgPf8IjfrgIZNxzb6nsYUSxab9JQdryFmjKrXHgNnb8J7fx2AptfACvZd
couVR96owVdCETGvQcBjZrn0Lp3XrueBqaasDbjsYKGSFeeRbeeT3eF/Cb95fQ5wjL5HpFObE2tD
Wi3R2Xg33If9R9c/La/eLVzmyOPt5b9gK0ys2D20NXWGW/AQIGd/In1h0sbg3hHT3pjABBXjsrpw
gpxIRWM3lJfvG0wbuSOOC1JnXD9gQiBQo5BLH86DPf6j9UYRKB5U2JrFzch6ffLegbScbcLHKeSe
jCqm7BhQJpCMSiYszdo5ndBXYSVYeW538zf9vNpYVxht9gP7fj/7F4+y4k7m1Cx5yEfAGoZTF5AE
JjIKevKxuVfzkX5TUetdK/RbeBUvHhD8yXiUu4DZC9bYM0eSMTXFIh8Tr/MtGHd7gXa0+BF4oTm6
N18iYBzfCE/sk51AzEclKXcr1D6oV8TOQHxI/AMsm1kT7Rky9hXSgmIQRycnBI4SIV/DH//df/v4
AhkOHNwQQ4Kpmri7JZfhEMzng6KlNIAcRUWKvA9Shrh7FA/C9CsfxUCjmGhgjhl02zDZhH5M8JBB
P1RLtpieFDkSfFm6uCKXB44KkSzFmbQopvRthEhy9/IxajAOAaZDwqM/ZZsfRvlwJPmSyGn1YM6I
ZUEJbRPqz4yOKfFjGgZFbJIYX2peDV5mzkit8erwubJadWY0aItSuN0/DKOAB+N8qfA9sS3OsC5O
XwS9IOaqlir/LXga/S9loR7kL0dsRROgDBqFz0HZYZZHAeS+8lk6+6q/yTc8NsA4BuUPJSkzqkAK
wcZ9bJPfYvJCjwvcHnOgbrQz1c8/ClKFKCCMS8GsidmK/bzbMkSBoUdYs0TeAnGrVEXmVHtZCzgV
IB5UQzPzwhYVXjmCZ9zB+M/TNnCMuMK0BRnZALTEnuCeuZBTOKGAYt8TsUE40kWNr+wFYQtSiwNs
uKHBwzUJeokhCzMmsIu1pj2kESasY8+hT7sINuCs0yfSqmjG+yhIjzbSihY9n743DdZcXLdXRgAJ
EJDXyfkcmDeFmnZePPQtlSw5+XzLqy7o8AQeAwCX4F5M9o/6G9HFRrgZjT1QHGUEMYq/LREj1+HF
mDAc9wz4+MUaSfmEYfGKZRWm6Rj8dtf3zDpLwhpKFOQM/omEBQULmXFG7crF4GMrQuFIlxBQHYbi
rEsRUXLtUvQ9xJxwwB+LFVv5cAP6RDmJCoT9DRBQyDNQxRzZw3n2hHl/x9vSyBdzqmAcuQA01J6Y
yRm5mU+C33BHFbYlftzNSW2SLfiW+qIHVBDo5VZMI6EXZpVR+Uxu0uyz0FfRsplbDBDiAIDMIeoL
mSScNhUPQh4oHiICwhF9is08YgLRGKxKA8m40BMOJpfN9ElnEOyLL6xvnB//8poQwDIq2L8wHc0+
EO7zdv3lnji3n57ZeYyQ2XGCEl2bXcC+F/XexxEgRhGh6/3NDqiq5hZnEzhFwwN/B3xiaJ1xbS79
CvZ59tlk41+A47E1dsbhMpvR55AdZ43CywCIeHw/zD0S+iqjjRm/VXwBo+ricYm7UV+NJWZuMeYp
gsAIUZbgSxxnx/RcLiI8XY6IIGt+PGsSQ9B4wi+F+p05Zs0XRQbpHbv0TXxUZrjBIrmCo3AaFEum
155JA0GAjB0GR0rhbIFGaF5za178JSIG3jmRa4yosRWbGDsOByeidE4sJJuE3NL01C6Kd7YatpTP
nKgKtgWQlRI3agTYzlyv/x3EEBziVMse2KNxAYLrUtassiul/Y2VlDM90Nyg/xYHI7jSzf8K1vId
7a6zBqVRt1Sl5IxaI6alwxCh4ERMuwr/PDTPm2/0q+I5VgBvaSiGnXpEc3uisaAeSYgfJSKAPkaw
L+x4yZX+hu7UguklSUREAiARA+UV/kl0u6gRKFhY6Gy5iz9AIhiDef4ECpiTEHEjAHVXcupyErDH
mRPwS7JUyVWIH/RdFPA8ziIE4ci/gS0dbuCl6pFNG1uuRRoleR5nOGkYUmypxr84Vlqq6mHtIyZ0
azuqUix/8cNElkmXL4/T3kVRi2rbYWwzrnF2h0gSkjX+kHQAkAprC8zKk882xB8QIOyBkHtIQYYT
ak2aDh7FX3vK/B1pYR/ZngD5AdhKtztYiAyIXrZnaFz/zWucERTLuIjyOeGvMJqCHhqIffC7U+rY
sBDBhrh5EEaRZxHMGsZILugkw4c9tY+g8xfpPEeufrQQeFrkaBPZx3YAKAPfQmz6PI7xFoOXLtKN
2CfgERD8s2+E1gGb5CclmXCCVxa4WXuxCZlUdcTu0D/S97E5Dntpjp39JVYJBDmdHsIziIgbJWPq
HVkXtFDYlsG96d2FPl/v1va2ESZnzNVwh/9WGA3jZyXtJRGmSv4QnCrvCZVibytIkxf7u7FAd7EF
4GMvYifk8lK2onKE4TPONYzIC8ZfenlbbwtWLoDPBWInlt8ezDl88O8YTeeLz08kB4Q/n5O7ibiF
PI7iqoF7LICBN9WDJlBhOzfOCteiesgrJiq6ZDe79IEr7a/eeqNhaaNlSlxnz1QA8EPWOrlbO3XS
LYhWXp1kJKOIN6eXcE9s0u972VFniFoAcPfHvjsnUuKZ9SCTFy4YLkwIY+UaE9LPzpfvM+H3iedU
Obt4pt/C0TddC+cdeikiZcDgmGXPYEVQK0bIEaZF0Gq+65kmZ47BUDTXmGM4YCt7U4yAJ29FzBGj
X7dUkhcxQCxdJNt8T13nEvfF0AzEnto1OqU7VOhTepVZjyD+phyriUY5tUjWlRuSrOk8IIP7mu4n
XDGwTEHfEIi5DFQw8h/EEp8HEoVdmlnV/JO01H90HwwdeBphpyLOQswHpPv9IQSPAECgF2OP1R12
bppf0IhBHrDkmNsDyreHuYXqSYD6PApYADqEedPmN9ko22xsrBz8NBOmpyOxREvZw26FIkGPIiZ/
0t9RXNA0D3vkAIYJsm3TfbmiLaZOZati6T2ZViCUwUIBK+L5LC7Mm/cPRm/gCfnIyLkfZnWIUUoG
51N8LL6EABmdgEsW2CgFXvv5QbEk3hLyjJPOWrBydSalVhbh2aQZGGMKEkQLiCXoUeieEGilc/PI
vshZzQqnl9e3GIkA6xkQCwiAUKtEQyA4C0icjIvEcpfWFC0gPiYaLNCADv5a0wQ5hGaAdc1ejLaI
nxN0BmmyezQEa5CadBPcqXhv2g2qeJoQGZxeRCy0QTEJss+ehChBe2VIrdWYsAhnbrDRYXJGr4Uo
Bjd9z/IC0CnhBBNOiJ1gp8Bkr2iwoLvRS6Nhei/7WXf+rCuq85HF9FoOwlt7t35UqgMOQKxd5dr5
uJIjJrSLZkk/Mq5DTCgK6ikDA0/aN0uHI3AijmlvxjwPdZJtOU3B3AdCZIc1WDBk8Nw/ONucKm0E
yj9PNvGSzmYlfw0ILJGo8O406yJspP6uEIyAwTIIF9MnmolwVPxNEFAGaxCyXmzH7IBUWOziTG4k
Miz5g+ViU1M/ExxH7OmQ9ARyGCFdoUmUwZ6bw7lo7L0jIwq2IEgcesRqb3UygxbqlnpOEEzRCuVc
1a+5Slwx/uCFoQzraVL1K4QYm5uyp11gC24IhiN8hTy9I7c24qrv4/eGIBnuKBAdmB14I2sA0swQ
ij20SwjabB4ZfpoDgE0WKYkE4RxNGcZC2AXxFqu6haSaklw5zjcpo7XmFsPYMJvxY7ILlY0PoNcn
nX0m2UIKv3gRLDkUwCqzhrM1tSHLxRBOAmJ52AijC6HjMH1nQf+gqGPfPeYN0gSEiREiGYQK/D2n
PFEujUseDnKYICEAwbvwVKh3akpP2yGbYg/mOmi39qCni5KCkC4g67+srqBCWct2u6TmwUlyYkVZ
4Jxe8xfL8dT7eJhagm+deMDGHnFKS2G6BawNnKPyJtFalulo3xtT65GMbfqipvAX8q3fBDjFdq6K
RpX+Nn9iaSCtggekbKdqSkyf2YN2ZrYyM3U2JE3Xpu8k23sOxXNZEjbbvheeRaRF/Am3fdwv4tgZ
GUk/dmy5GLWVvtIN+YMSBFGSRQR/a7ptkCwjubro9jCV3s2uZJ4lpLbXd4uQpTNUv4G6CstwHMmR
Ww3DJqX7UdPPsepMSO5EOhjhpaqeianD2W8VK15IVbptgWNi2WbSgjN9tzDZcjStmBpRmtCdv41k
M9OClW7VKxNovh0wvWHX7rkRWY61tWZKpd9i4SyNp5PH5wDRXBXFz0CtMRbqQGlOckzieOYZBYWp
UR4yR143Uk93qVTKkmdS2JSIqJO2TsIQq2GnadSkiv+rfJq/2v+sWkxXaCN9r7++1WoRJVRY0S70
LLSQpbPKLRPYyth4WrGWs3suZcsyBPAg36PMbZhLDDOrpGEAFI1HOBzSSqzphCxKYsJ7BtF6GnLS
RLkWEdW0qqLAIqix4vDQyb39yAcz24cMfK1h2TJ7JIfN0WyTdViv7YHjSQt5kh0epDql4QricSGt
TAN5hgJOh5omiFu0btXkYw6TnuGHCbAZMblq6i1C9keLczS8KVm04qKrHei9YYiwCq/Fnw9Q0A39
2Pd8rBUMGkDF4NmjNiWkSyMO1ZmEYbJpStMV7x2ljKLp3Ej6zWSq8Bp+xXMzD0lPjpXyamf7gPzz
Z9WJGeoBYfpkKqNA8kMwhsy/OGY015v3JpGcqWQgKRjcTgVw+/JwmoNOkM/wrq6lQhKn1dxlGSGb
htvOoQYqilHmd5uOZ7l+41TtLk5sf4tnpiMLqA9/ykKap9Xc+aTTMEQSog0Tu2ZKbfrevq3PqP4O
hvL4lhiF0/mTrALW6YhrrgDgQkLI+s9OUrHF2O2zZzpd7OQkywyFD4jTtBDYJy1JddhoaawWs9ZU
XUsH8LGZBd7QSgWTrmMcWwMNaOZuxJMi1sC7XesfNqqKhGSznfgRE84GfR6+m1vvmfx61W6bSFrX
tQ2L5cxVJXzP5JpobSvaBSRsKbH20EoFW4rSrwNPBwasfHgNxR/rBkvHfz+6knyM0iy3YcagjEYq
qBSCuZe84cE56QKz6Wa2w7fWS4ZNSM4s7MKzoYW/ZWKNP7l6sGuishMzPNYBVGBZ7e0SmoIhAmmU
7HSGljhpd7dMws5VH0F5TCZmu6pFUGbx8GgOo6qfpJSiEZEb9MV6Mul4bKscEnR1y1W0tNavrjtc
s5vcwqMPpzZB8KYfDHsVx66dT1AChcya/iyCeK2YNMufrUqt7GWUFunSqYCKIv2J180nri3cwSPZ
A/lke+LMUFrzAkHt2vrLMlfxOXbmKYq0N8y2DoL5Zj7AX248Qwpciier/m7rpc3UJvtCAEkEgGn9
AChr3rH3Xyxqqd1gqtRJ1w9ffbCQkuWgLS3GRDCZgsXI/8s+J7PH10f30w1XvoARM2pqm/eXTN7y
1nwrqVt4iWswjprTABp4mBp/ncn8KF34N1FIZMmh0C6Bz4EOrNVekvfCRNgD7ZdF81Y1xw5oCAkX
RDzmIkpzaukMNBo6ysRZS/DcZ1vFi6J5BLCjHCPmNNC2WvmdRhe2XFXdENBvKssPaEaxVlQ3JbDJ
3nWgWw5acKNYfNSzoa550A3n8rG+A2K8QH70qaF85RWzzgYaXCpV+YEwgT2v0n4a0U43kxYpCNub
fejCm8l0qMStMox+a4Se9UrPlvz8Jz8N+8y6BaAoMmmlQM3md5K9uOjcssiGT9+884tOLLZ1PtDg
R0s9PnHLGw3nmk3SGK+yTwpX1c+f96Iqf8zmKY4Ps6ZgjqGkRdqTTsVewhKRzVJCHrXX0v7zfdzF
K0qcOCeklPxZpI+rTvSJIYR4v0zjL93alMQTQFjRXdsLJ39FBEoFVDgk/r2R1PArtFDpMGvVvxYm
FOaQm6CyZYstGkkdLyW3T8n+5SniNatwOvgH1oTHPC9lqWQrXj/oCKA4pUBOzT4hLiqaUQiECsEU
6o4bwRpo/ZPFB1JPXhdR9nICL2FWi899qObvctGASve/rMK4fqQISM3wN/a+KnNPEoBySbtfLbi1
1SxiTvJnlvtfUbAOuxv/jDMsC273jx5pfZ1TcWc2Xw5GNluTxdVSSXE0JijwONdZkkJqg09GX4lv
2HlXLngooXrdhp9zW2/SYBvFu7Cbp9ZtyJjWy0sjhLnJ1W+B3inqUHkUNJrEuVL82sOmQuTxmZve
WlbpuGetM03yhaFtS+/IrhkC+Aa7LutFXknobG1uNYN9vBU3jMdm4Fh7q+e8PhbEsxcMPydnlJhT
2u9Db+7jEtZYdvkSLFZVdcN8JXcTCSk/QIHO4gjVeeZfrWwRmBsnvkT5LdCOTfZU1UMc0hkbMc23
LoMSvQ8sVLzVOM7xJdG7auq+RD7oD0vOYCObR6bNK4/MbN3HP7p29tR65qjEGAT1vLR54BPzLIqs
RBlQp6BOrq1r0cTPmu1R+fnoi7S+O/nxXaBqWulkixQc7lP2uSGaheVV1S48LGxAAGja4PIIs/9B
fPPd2ACU7CZ2QSs/qOYqBSJEZYVCv5iwE8rDDLeDuHzllsFRnx/9D7063h6aL5wldbQ19L3apWJj
KVPXWkn4BeKfEP2tIznjRE3IJIY19BnrI3+3mivxmdRTra6J0MUkzZ7x9hmDpTOEjHgBfdGaa4QJ
abGhK+Zw94Y5NY4e7UsQR0AIUJWI2cKL5r1vMakWPpEj3SzrNOTqGrw6T0yzCL8aOusgv5nDRYnM
5cf5DdhjepR8cqevkiJcvY33pe98ojEp8nCHiZ1N7c4cMWnXTiKUi+K/jYLNOrXkm5wmd8d+v+KG
2Sgfb1jnuQz8RpBxqGzqtOOIjMp9WmrkNuXvrS/51KjBd2+/2blj7BZNa20k9t/QTKdpSBeF/tv0
Pg81xBPZYt9HJmAB0pfOXaM+M/FUql1LvoXJ6sGI7Bl4j5tJyTEZe38GoETvTbKmBsmJGLhXGt/d
G0iHqQHOENNjGtI4r9KB0rQh64e4gzg+f9JiKWvtT13Ys6TkMVVR1SE0Lw1mcUv9SHKIFOtfSkzS
+4CNJCB+pf0tmr2oGg2V8rVXII8gpzyTs4wjQqJ/+9ij0LhrnNusGF/x8Ma0GLWUY0uVbPA93k03
yagkBwIVbFZ84wDm2bjLAkBcgIqynjpDuHb6dmszuqgmR/aztuJfKaJiMtG6Fx2+JLqVQpsWFgce
XZve8r/5lLJ6sDcW168gvItkcC5MJaEzN1HRDDH0Bu8np8rMUN63jGWtdXsy0DRz4CsSMpgkgCxR
KBGKUGM9x7CHq5uZl3XyVUEW23YCML1NB1TC/m9dX0xQtfy7wQX1zm7iO8krHfYO8itv9VEHFRo1
2zTE+pRxXmQMqYgs8YCIyxBazxBgvOvQarSEj/IsZOBtSviiMJoqMhHqCsY7770VD44Udjtb+nKw
m5RFsPTREMc6McMJ7ynhbUbXWDkUpT674ql4H7nXI34+5ExL5GKqWP1IlahUGSXBzWt7QOt8Jvts
o6/CkFmcw6otzgWfWqkAAsKD00bQ4rizUPu82fk8belHoH9cWym7to2/kKyQErpYR1hxcuErgQxt
8ByhdeKJX6hgyZkD82eJlBVGnQTZ4u2XWz2AvZAr9qmA6VZBvPqw/YjSJPxAYre0kjnhromzDeJ+
nrZLD7BM9DS9wtkcR3MzGMZNKDRKfBocSknBYHbFpDLlOmt1gXZZOiRv6d76Hnl55BGwxRp9fypU
9U+jXrTe8H1+PhHvUyArLtgw20tOmFFfRC5bXl18J/LB8UImiFSov2B6VWkcSDQvpuwGHwCOKNNR
skvX9kMh0A35yvTsZarlc4Lqq+x99Cr1YuSwyU4C8KOeYjZa8Uj5KSpofGMyF5kDvYxRVplw8b1N
EVF7l97pQSbU/2g6j+XGkSWKfhEigIKr2oqeFCVSlN8gJLUEbwv+69/BRLzNdHRPN0USZTJvXoOd
1dUu4YcW4d5r9XkiqImSGVsKPOAimxgm897uaoA7IGorxiZOoR+W6BpN/6M3IvDfmZMgrO5KJ3vL
Z/FYwWQP2IuOaZ/DmMlhLFjWYQ4WEtjY5Lnmd3Oeos9K4A2cE5ySP5kxgzGfCU2JvQpfsh15nAkF
DJFGbXUoOdWqlS/WM/MsjzcSdK3HMnG+ekUeato/+A0sBxsL/ZZNRnojuEEbYEOom3Uh/J3Jh2pp
XFSbqzukUnHZPiDJ76sJpiWYqQg8PCdR2iTDs0nx4gb9Y6+TEE5jgSWVQ1ZRmHyrpIY0FDUbYUyv
9ki/ZLvGTZls3CHCmQhXlUXhMr8YbrU32QIFuRz0RDGM3gogIHOwTXLBlBQyaawcwCfgYtTpugxX
CkECDQARAuxW1JEpLjoNHvhyfJkLhg2psE5irM4NB3jvEZvWzKvPLIoeIz6t/F26x0Gyj0u9LZgg
te17wULi5nTmcGeFr2UpqdKZoaMv66mMU/9dOeO2BdEOFkZ8cOOdcoygGKD0yLAdbIu/EZ1m7Ne7
oWIoK8fjpLMUY5n+Oe+QUvFoBfvJmiR1ogawWkCWzk/pC7X+V3kTOoIRAhCXyQ5wswlC7NVK+aIE
vXtnC5qeFgnOlGORIL9nJQ8hvAuvQf0wXDMD1CZHRg8AUUQkpsXinxQ4U++G4dWpd07PxZlY56hU
X74NDSc3qVupHfoMHwlxcl0w6tF/GyO61gmzd6IPANGCgdAxRAd9wEgOsMUKMKtxbNbOZijxvxjM
b7q1CS2SUxdvTb3qCMz28P86yMQ+WZG+BvzgQefXlPMGAOZJ5Q4BERicDe8WadQBb9tI8JA1aJIU
1yK5aTV/Nsw/WQoHr4COASkoBx/0pu84hh5RdRtOYj6nwa61YpZNw/K19EsDsEAV3/n5dnDnYzRK
bO0w8mFA7Mz2e+zTRlUPtnowpse0fIzLx2B6qMyzSO679mgwOnW3prgEkAV91Gbclp0Yz32GGWE1
7AMPBloF2/VPZnDmWqomEjW6+afzCY9GkBJVa98nEp3jnStx0rcUPQGF6oKNxS6nLNdRiHaPyESR
HwP9ipHgKA9539BHzPjGy61lXO3I2HQtZcR8tbiVuASs2DoKFyU9sleua84mO2ieGzu4JVWw072C
Gpm8dy1tNotk7HI2B4m2rUaAcBiIN6zotebY2PgG6WJ/hT7SS7s9mR+noDuEVwu7jfkR4U32BwqE
49PeGB8KHa6GjMvSiXcWPUJSEmvls4UDFwyZ3D1mwh5FkMo71NuXyHoFkozm+RC7GDylJGORkYGu
kKS+Sl5bK1jVoth2fJeBNe0yoJ6YWkEkCNDsayeG+4nS33L/TQGRLgQ0tOmn2b7MznIOnUbmdnpi
mtFnZ5/bto+dJ6+0Di5XRtc/WPE1HaH4itMYMDRx6WjGT9PeVZwdXKWBeG6xbjWSAkoZF5UDtZyL
ypRiSz3qTBDCLdrw+tDwL70jp0PPLm8GmBOXJCB3AVRruac9Mrby5MLmGCIfzQKjFd+/L0y9GyLs
RrTx1Ajobshrslrcog8J1N3W8Q4S7308LwUljZBKNXiSd57Y3MtjiNHKeAhwnho6s+U1q7Rbu2Q4
9mimOmyT7NY843aXOgzxqVSMLt+XAGa5bZDUkNv6oiyI2QBMNTVGn/L5RLXTU7q2adCgxpYWRhJ0
ADpNfhIXvvC1DdYjVSzVrJ0Qo1s0j22LHujV1sNzUjIg1gH5DyEqlaZ4LiwTGfIgTio0NqPTHEHZ
bSP6teT8VHlqW3byNdXtcR771WR4v7nfPiexIOkDCyVRXf1K7x3bPUbRgte1olhZ+lG3M4wyPACi
Gax/KpwP5PC6Vc3Z7trfNnsNxSrvUdNme6OO79TUrSkaBYkyg3OfKyBV9y1qPs3uL2uhQlF4D6gH
E2jVy7sUJNnMjnFeYDs9+E8xELvgQ5OGFDjTFr1xMHDUsyuXyr41vJNrNhvJTWJ2jLXSsxzEHXZ0
Zk0YVovXDr28wrOvmydctd+m9G3OKRn1b+pDB1fcANNjm5nH3uzX2XTyWFCW+SDjeM0vnQdD3fco
+o7NOG7+uxHjHtnwSvbwqYTmaP35r2yGSr4888YhSH6sVolw10trVg/4Jo3o8e1j2gX3o83RneDE
MRbY8kfoYppu35TWD+ot20CK2BfwmLOHgDkMJI4+5W5Eaof1R0+QKXqn/+AS3qJt1Ft74lOZyVEu
0xxGzrKmrHbL41JlCMqgwok2Vr+n9lgabL6S5TRpAljN6Ksia9wnCGhzYrqBYFq/ARjZRHiTJON3
JMTXnGSH3PxUISGSWu7pBTaRm/1b+pXUD1kHzdFbCiRzMt8rR8RYzYJABdHB7mhxPZBkp/yxmvEo
SvYLaEo4gEiHzMANbmD22NZW32ng3AFWGV3yVPVIaGNr18tdoJ8mBI2TaT2ib4MI+uj4yDvBHoVf
vVSZe79UPB4GfZ0VAPgo/AeRyCXBdLG8+tI7Fm21/d9tb/bfpv9qkBjb2P2+7NW9k8O2zyCx8kxr
MH6J6Vc3MLtxwicRw3OhMJvx73Y0VxlPr3T6XeL/SW42w28e0yFYh08OHYzW6fXb+c0+mjz91IYP
R7nvvu3eeMu8dMSIzMC1IanvasBVlRaMqqvoebKQg4bGDBkwnpBy1u61TYZyQ6cc3FUVQ6ER41Z2
gh4sIFBOqqT8yLT7UAr1nY+49vgBxAzTcJFRut0hCop6TU2bhwtd4BrXKBdDubG1sfJbsKYQeRYk
FE7gsoLdCfA5I3eqSuQmXEYOzUvCxHL+Ef5LTRlHm7uWgz7FnnhKBtTvnoGlDra6jnNuat6dDtAP
86SSuSTPfqyftck4MjJOnfPljs8ssuW7ct8MM2MmMr0P3bRXZnPV8fxdVs2q8WgTioxqD3hNkhHa
bpoABTbB6xNW8PqnTv6cNN9NLNWCtjjyezLdib4Mst1yVEbWQwIXYwGlMu41qyh2ynNWWepf3Uj/
ltq52bThEmGQiMVf4zCDn+N9WZtw0bto3zQhXK/RQCmCDCNNWfkiPemcEYTtFxt3eM9TCFGuml+F
mH8KW0ccyebJMER6V9oRgnKIwFb80pI6qh9iRQEjG2JUirdwTtOVkXiwYGLSll1iosU6Hkj+SPr7
lGlOLKJnHVmHzirx7glJcEduYnj/UjNJFplUMQnsjjPeqanlVk3xTtjZ8xwNL25QJtsuT262592C
KLy3yukh6jXSqgaqbmklRCdhRqCbT89P6nWVYaAmwAWdOF/rYdi6EcHhg5t8lPF57n18u3vzVlt2
vWr9avHFtnN/W/VkFBUD54ermYU3eECNl7nH/AOk1Y71PjTIcGFO2Hfg92lUH+sh8lbNWBFcMcl9
k39apqz2HgQdTeDVWGESzTBuZTdzc0ReH4L6W6FxCDrULFV0csPoZhrVfRvOECMibtA6m7ZTbMMc
IOSoTYpuy3zh0Civ2VVxf+kLW95Nvbr2BUlrmUY9UKMv0WNB7QaIM/bFKbRm86ac9lO70ylW7VNo
y2FLEfXoFO19kBjzmtjYsDB+hWE8z++JPEhmZPxStEeL0RgSfeM2pUf+xPz/f/ltSX/CH1XtMZOH
5Te4BKgigRvvsEvdED64wtNXHK3cdY+u1YubH2QA+FX3UCbLkLSnXW/anzGn8zILqMJGTBxnkncB
rrXlveme0oR5cVhRVtmNS+UM/OFU3hNVnLPK0dt58y7sy92sa48YIXe8G1FmCecrEFB6u+QdiVCM
VVtWvBjwYCMgQLkvLIJrSbMrR3M9VPyofDgMzB1d6CelCR1S4u0Q09iP01Zm2dkNcLSY3G06TNNd
7wbOqqmgqQ3q0kHfq3Mshj02RTG8RUmKpU6ARDICRoopJwvTOIe2eB4CnArsuvjjYN/6Np28qiF7
aRqTMv2izelS78kI1UMlMn64+5xX07Mcy3FtSSQVtcCQIKbvLH+HBsjQjJy99NR50FiHVIF26FGR
iUJZ5JB+9Akl5DUEEDItbG5Wx2rGjXkws0PlBpdJmAeroh6qxvqhdGaNtW4EFdVbOTG9aMkIcTlI
7P61ygTjJwfvadoVnZq/fWZuVE412aWc3BWV4VR/DMb4kan6x7Ax75rxmS6oy0vN6+vy0yv1Oa6n
Erld+W9o4005Y1yhIG0a6Jtdbtgk4xCaGU8Frlh7Ul6cOv/MMmiC+t1Q1sOc4F44wgyrmMt3VXuv
zOI5clL8OPVaYZxV8UE7eK15fjAEfHkbtzYP/m5cKQZrhA5k/t5JY3ftJdVFV/3J87x7Y7RWBVSO
1to6sT5NPVdMk0i8GRsmGNG7KM1fc/qcKuQdA3Nno9/XMRs3GKk/7K0z0jPxBlbtUB5zqSEOGC+q
CE6Zz2A+wLKjQFaVi4NpV9tOl7tGdtdySEHO+5tfNekBv2ObRzs21G/uSDjbwHfsMrv1qvSrneO3
3OCO6iJ8wsLqOtvhbViOgT7WX07BfWR490H1msw2wGN4DrylRQeCYGmUH4X/7RbJxRlwUOZb6ZX1
Hcxg5yP1s6mW4tPf6D57qnQv74Q5MZvMHnSM3EaCs/fq0TPG8G5oumeLkWCcTk+xhyVHd5aNt8sD
c+v0KHO9DLFqbNHqWM6F5e1XhP9OKY55CRhQco1m79uUxAZaOz/5TJqWQq5gaGAGKGHs2ng0cK2s
o/bKOoerG+U70OwDq8LRoH+OTVtcJk99mQMthiR50hPni2Wib3yPqdi6w/BscC4rV25yiWqIzRha
6sfjUwdm+dKp8tDHtblSFgB8bGKGNRWXbmBTh9NHlzk/y/fDrfSQQz5Ik4E6rP5pyw4gOodHK+dd
HVYXZtf3WYH/jlU8RRMufpG5w/8Q6N2PryYSKp3ft3Zw8lS9a2K84qogQIRGrG9LBxhmAhiDb0BW
+b2JlaxW5Emm1dXGFrLIy2M6M7/w9TWpnL8AFppI8SvXmXvNTag+wo1tyqrg3rGnZxe3Vwt8CkJa
FZjPMh7TXZV+iiagc8ssmBYE8kw+HIzOeJR+d5BpTBHaoE1j2+YNK3z5t0kzHKRtPeL8OLrle1s3
3/OAwEYljBLaaDylLE2penz85LuWat9UAhJEbL/rwHjWKUQuzpgiwSpTho8NGEdqVusqUpugVtew
HD5tpZ59B1+J0JEXMeNMY1iceslLGMwPy0p2GuaDlnEXjB5m35wSWbIgbApD23Hf5611N47yN+0q
OCqVywLkfHY3nYwfncp/KLPwJTIo+btp+XIL2J5F+TFm/ndWj8eYhys7Hmg1/EnvZEvE/5npbQon
PxuwD0M3QrhLNyadret8q4iuxf02ZIn2MkJMJuQt8ZfDDHzO8NpVyLdRNq5Y1en0oTJYtzmUcsDB
J0xlmBMso6LkgzvtaFlY8Ct6XVhKJZnW8zlu1GMXlNiubaQor0ML/c8d6FOq6hb37Ys/Coy/evvY
KhILSMCODYDKoK7HVd/bYISA8R4uJX7/SdBGXyOYxj1f/vk2/jug9r6i7Yd1oi2AEaNmGiIb0gBM
+yH2lgWYkrRbAEELTTaVc29RSvaxwmYvUy8O1GsK2s1ccBMYM+RPNlxm1h888n5VxukrcMlnZ5uH
xoElbzlb4S7kgf4xDQGdwvFk+P1rPlEocAZ5oroHy3ThipkifpQqfZvCHqYXSW++cR5brrjQ6fdR
EeL/MolLyl0VJ9ZmChRhBwN+JY2F9yokeuE4pHSkOMzUn7lbvw1xfWkmeD+hUWN+iQUeV1VxV3nF
bvCHbaECmJHehr4XZyUazSYr6Wc2YYozSgmH2WLPjhEX0vhXc4AW0U8t1M2tpy/VWpA2rGeytqEK
2rtc1osQFvB/MkZMkXL/zVYAhEUa//aT+Sg6i1xDLIv6TSA0+y2kv+bi5oSGO91P5XPFACHoBCr6
diL6dTxoaGqywFFOO+4FnqJgxjJ36WOKn3Sa0sWS0SeYg5kds12iDBgKPaUWzN8W38M+Pju1tx57
I6Aokk/1OCORTlfpiLJFFw64n/qtGgZ+M4QT/Iq1dL/mqIXq6KI2CGlBBx5qBJ9qUNHngPVTNeGo
WPpMFWJG76T7yLZ7BUcrmA/f0pABmwrFl6MdOJFI5OroQTCuvCtyIXDK3/j21O16+H8pI9J+mi9h
CKP8vzduVg+qrIHp4BWSupTkCI8nkrU9b9+bv/BOppSBpiFgZtSIXywdE+ZB1RWzv/q6Xhul9dZo
eT9rc2fk0DQbZ23Fetfa6c6oEvJC3HE/eWJVCfHea//mzg3Nl0sVSdsWFu+2YUEYZaKnZ3vXKnGw
1dMQMdEX63CMb16irkEAj7TlDQz4GagUH/MMayxH/BXtx4DVAbOdfYJRFBcSBfVwaKLkz53zj9h0
cHBHt+7+mw1rm9vTt2rkUzl0P3QBKwtFRxayjSIPcKmWt9HqLlMKwznIu9+SR5gb2c5W4l+YMCsp
kYBCUvwp1fgaKVweq2CfJaC4i7RzpvJO4ww3lf5YT+Y6szwaVeug6mjTdGCVdD6QrJLv2cQTU99n
jX8shYf9x/zDVOMlqCkjMg3dz4wgX0Hobhu0GESH0tutRMrwKq/k39hiAsPyo5Fe0y7e9537oVK2
RGAjPj95gnKnxB6CwnM2qYvpqslRFhsjXdDjoNyPcOW6BUtJbmEAutLGrBwHBI42tP2Q9rmPsrXw
3FXuER1E5hh3PU4jNSdgDPYwU+gs3FD529FDJ4RuWEwYu+hhMMqDKgN84mCiWf0HfB7YNJ1ktGUc
g2uY8LAlokRR8qGYn1d4MdoLnBuuWpwdcdlbXtAHhus4GO0MnyG4+W1fE3zxBY8pLP4x3dolLagu
/6MscWcVBQgxUEr+W8twldZkweCTlkBGp5gNLLxpscE1rok1r61Er2eeE9NB/GrJkYd+YPsODrJk
dc/Wam7enWRfdWJ3YmfhTRAjwsffMEHbB6hqTSnoWbcZuuSgxB+m8DZz2K594QeGA3+fj6I4sOWA
V7bVPlGVPHihPoXFcnN0mDvBn6RKmHIK9vfKRBFf/mj5llrNCjrb4wRZ1UBE2TBHT2BjauatRv6R
yUc1Xmjd71L+ISUquKJzF77ZwPsGhvaJWEbl4zbP47uyZiJy74VAhnx6rf/mhNvxN2y+W4VkANGm
bgVJa4gASFm3+GvcpV7520ToJCEZxpSINXdyAP62fO0CjhZ4zprrdgCWi5e8ZF5oeSodtXkBF77s
4cWhWyr58TWXT4X404BDOM/GGeg8nM+D+x5J5i4FIwXMIDpctivRbmQyMMg2V3YqDsuToWhAzRM5
aKfa35C3mSJDLnK9riwNCInIm5ZvyvWNQjBIKTJV092ifNwPMZFcXCwgxrKzN8mzHaoNVs8gDkrr
x8ydt6UmpmNZuUmMPQzsHWYSgctwYpqLffzKk1mP1YQlYDdiUoH4aNmxddfcxDKucPOAB+hRiLYD
nrmIFTvioTwIZZXB9LRP31paNAwzSnSv5C8VhY3GURCWLvLilmumPph4qegFQPhgOP6u5i+VvvHc
1Ml5tPiw7asdd8dwxoSuCt6rwjy5CDh8B9MPe0LNSWfk+/CrqtZ8baKnLMyOTNYfAizfPdXvgnD4
rGW6N3iwnlbfo9s/uVa3S2bquDTvN5b+KPB0aqPm4NAxNKXzB6S5y4tdMIRH6tGwBoszTIcdl1pv
hXAPnWvewqUrG8ObpEkcsN6YfIAYNn8dzds6pX4rR3BN+FNQT64N0gDymjhah1G+WenCjeu+xJL3
h3mnY5WvjpEOd8uRbjGSbgXRU2SFm7tZOfdtIdANziZ+OWixOwolXK6q5DI2ZNvZAv1igOLBVscs
TU+iJKDGB0RQefZDHgNUZ87xqTjHPas6R5y/hDkVz0PhPS0vMtt8jwWFNp46A+9nufJMynZlE8ZW
dEwRAE1ImUV9nuJ5OpnRQ1q3R2+cKdSwRjFMe1VhC+WK7Dvo4n0GNlCWBaFDpjp0GqZJVMFzQknQ
QCr1gzj+76NMfGMLZcHxLvVYHTsyoCpHh/v+XUUMpZdvimrnpy6a2xAgxeYdTA7q+iL5wH8t8plE
BZBjQjzrcgu9cmjetD/f2uoqZ3zc1Yw/juZoSY18K/vpxFEbLFxDwMn9aPUvjuCE4jGUXXyy63pb
SdjSUWNAx+F6NDrrfs7Kx1y42wBbxRyIQiqNjqOBhO7WG8zASr8VuwUnrcz+YvANSE/Dlhro8uJh
pyPuQ99hQodHqT8/1O3AI3Lxf6Oyzf3yIcuzGy63okm+dR1vLOSFQdy8t9h6Wy1+4bkdPBhA6nNE
TG/qp+audNwVVWQjC0LLK5pGN2leR0Z6Vbgby/kAhEaK3lx/AMucLc0pNIhHi45lKekLn3kZqzyq
zA9OfJNYDRsKTTHPd9q132qrvE6ACKr4CEdSkgJszePuKwrEpRyReWUMtAKZ3yMU0+lrWJ6SjCTc
OHsQESA30lBQ2mc4SK+V/esP3dEeemsVpVC5QZWzfHoooRoLzhPdgXiFsn3O+WmBQMeas2bqDr8+
1eF0m2Dc2Lq/8ZzfM20C38rdnd/T/WeTtXpPVP42aNxNrdZ/7KMApdStabMPEUUYclqcr/1Lg251
mNqXruvpkYiJX/bDok1R2F2R7JNm1cnP9Vc84F1hms96QMZogetJ2qA6rHuY8v2aB5yp5tntqfy6
XGJIRr/vCDyioubiJWySdjaLVQ584OP9aDD+X3V2iPGO1YPVwaesUh7c1LMMoqE+Z3Tfc0wfM7ib
GDDf66uvplimQD0QYRlXL4vRDpR4YALnHDN6n2d3P2D9rNqOAeSMOqf3su8piy5J5GNvAgGfM9X8
XXgYzjEzeniFIfeMDhm50Oc1DgMtkU2vAup8679EoiRkJ8UyEEtS0asfN4VeqOfqTU0c7PV8EBUX
R+6KjyJrUZLPIJqBMeEtREmA76VsH01umjKJGGOiDwCdDK3wWC1c8RYrusS+qgIhYoEdS5c/mkbw
0Jr4iKFOwkUy4o7OB/wA4+wYNPkp6yvvThIfODbFJvXZ2jnkIZqAbCUJcOtMRmFOzEj8XfXMPeYY
FflYIHNq4J2rbDikuj8k9j9RzeDDM7Jmt0c4ZLWbIZVcS6EAMfL0WcOllxz78VhQSWAmmLk0aJ2U
H2UFWYxtxFRo3xgUClNa9Wh81V+msOlvK56aS1LThD/UiG8t90wqsetqzX0t1ZfS7t6F7AhqSJq4
emEGi5PSZF9Y9n9DXS0JMVyNcY3bj22hT/NGngGitCJ/zCZocgqFoVSEQVlPSw1ZFHLf2hJikNi5
rkNp5eABEvgPbQNJMJX5zbQHZ5km/qUhDAIfCSOFWJzF8KXSl37b66CEv7/Ags2+bStivYEk7iYF
sw2/VLf+VLAvPaaIkxG+l1Z07rv6ozdfE9HbK99Tf/48ogqCZSLHjYywpIuiiWmFc2mMXWAF58au
MTymgq6Wh5leEeeFpX6gtWMFYP0ZdEirdPmdBZ+dsyRf9OIVMt1TU/n8zHJJGdMfkaivSVzsMH6x
q+49shY1maTQtOC/FiaYRstuLbjmYgWttcSuidtpzORT46EllPZz2E87QrZV65wnr/8bBcD1jGnY
cqRb/bXhUs6zEIcwc9dRVY++Ir03hLoGh8Dv1jGte+Anr2LCdkfQDneRPqkKe+hZHyZzM5I/EbGW
oqL7czJNAhoqitw5htxTLargkh4qHaOzk1ocJlTZXvyvp5mZ4cnqzjtEVNN+kzzV4GsgTsSMWcVa
UUsmh14ElyIa95kzM8tSfy2zrBbGr0W16Zkd6glQjqiuPxwjWacNELhfU/Dn6dnRkBDNuikxkXce
QVXYHYbGPBkMaq6mVe+6b7J1/k2QLSYbS0gX4gB3NpKQPXfttYT6YofYaPnyITfEupiKF62sp07O
P6U2Xjy8RdFgaDv7jIP5XBesXyylDbr9VJJ2W8n18l0sv/bGdC/LHuoe6bf+15Dj0cOWzdEI+pl3
i7C9CPzg1508HP+zyzIuhR312qf42Bnx1it+uM02edSujQIp5U9SNsfAxqQelLVow9s4v0dY+3Yj
GTcoi0Kc1+riOYVo6AWMBe0ctyI9bEau3ApepdGGO8BurFVq8pBgDkLILbrssadtnRo8GGJ75yXu
u2VpEK1sPfQYZcqgOfmYsfRTsYq5ACwdfocUrgWh4tr7EMLH2686pTUmd+l7YmBkE/o7y+k3zFQZ
Ko17x3NIF8UbJY4AY+W+NPQpn5q/nL0ZS7meCnuTG+l5Sr0rPOEn2513GUo+A864pBoakX5r2tuq
N4FQR0JqpMM14uHNaXaXulcMCfPHgi1dNPkW/iaORr7xMPk3L8ro+XKJxgDtdRHs0Tp6yllCeoB7
mOdvrcl69l4clf7KFIZ/wW4zTZIG+YB8m+YMe176xW1oqeM61M/WW1rZL2OWQqm2rMvUQ5wRjww3
DpZ07n3HnqEgjRvHKc+RccxKhv6OI+DJcmKbXJgQnjcVpMTYfEmz4L2XkFDTlHhhLAfSvNoyirmr
beOBcfXWMlFmBsWXGsvn0SBEaA6eoUIf+gChZBq96VySSlZ9QGS+SImgBVUVQkm/9U+OjZsMsuag
q469zey3c7vHuieAOsCbu+8XjxF4uaVPBh4MK4OsKu6mBD19Z3U/LYFdOGrrGkjMAs/HrJul+1sN
3S1Nq23kwfyMsQc3g6ZbS0YvaUQmkkI8SQc8pMgJxHwZR2/D9C2E7eiv3ZzhpW+eg6G/DXy0VnVb
UZX/gtzemICq3EgSr/h4FNiI4BNZM70uuZ2XHV9XzncEOSTFEcN04ttQO99uDZ8tGJaU0mmkU2xo
Ln0N1mXo+M2XeIVRUI1sq5YrKaTIREx5LjkxzVyfLdSW49yuII2Fxa6EN9jE9xkHuaqTJydUVy+q
fq3KuROqvCzmdHP7GXoULMNE1096WWqgVlUhaHuf6R3D3DdzHFEkIPeB/E72JbvgaOhOwROXJ36z
UvWiydbqpSopq+hWgzgFkYHQE1L8MJgItpNt72RTbcc62LWZOAg5HkqNZyHNntu2h6kIYUYXJRNv
cTdTlc5K7Dsj2IaWcfQlKc92wqVO5PRf4A/rWbG5eFlrxGxz8Bj8eDQEfeUeJnWT1zK7LVU59w6+
XYk4FI792PiCQA9AFdv5CQcF9anmNGrvR5XeNxOKaYi3efNncLLMwPN+J+EPjgcfQc3CNyuD/WR+
/TvHZfRk2xPFiQ7/NL5xNQKZFqW58RRQ3zJeRYWUppdqdv+yoDk2CAGBlJmCD9RqEYGtNQI79v5o
EjEoK5IukvbsWOoyDa+2r59KBgYlmmytBq7+HA+jmHqjGEekCZ29W5DZ3v+MG/nQcO6qzN5bkDVX
KOxi31+NtY1BZPI1FfCPOGR7OOqlTvHUNdWuEbjndPMGEupmBlqDLgZOuqCLmVU++ym++b5/YaXd
w3y+n+tsKRpOoz/uHA6vPMIvW1rncYDg1eiKy+cvBC7AXHk5pT0Y5C3Ya5AWq5bWPjWogWfKBooC
I/qHpqyDykFagcX5gE97VLtPmDehPuty5G+A3imVRqzyA2A1vHpWVAyPwn+VFRS9jHyL/lknztZh
1qv8Q+rMWGMGz4awv5wG4Y1RroNMbx2cuLwiWhVF+G5aL3aYvDqq+7FCzLr8f55T4Drhzc16lsFr
qAmhslSxq21JA8K0I3PRvRcmYC242qGsAEC65DRkgCOxd+LsXU20KNu+nPXaRV/cxQWOF7I8lpJX
KAucR00TUiqwVd3OHFS+oG+M1ijwg5mNEhonbYFvexLhnR7+dc2sSP4z36Ym/4s8csRm472NC6Dx
OWedkYSkm3Ftw+nhTIoNlJXelw4/yA+Mo8UB+E5a3ntNLrZrYjXVuS0myxHsHrs6+FHySpJN0CLE
bT2gKcCSZiAfL0VYUo4OzAkGJfEcnwdT3wInCdc9jimSKJ8KnZ9vzeCyscficLFg9tEZxS2GQG6H
F2AJlGwHxo3R7sbT+A/75I3pBvhoHBfJwZf3P5LOY7lxLk2iT4QIeLMlAQL0XpS0QUglCd57PP1/
0L2ZiZmurpJI4N7PZJ40pUuQSCsh6D9nP1mXUb3GJzV1OkkL+nWwEF2Z3JAC1ls7ryxnwgea98lD
UIQPrkpnTobMRsLCklZvr1miy7had4ZRX4sQXFoEUVBXviQuz9FSh5UfnUesKMu+bxMmcGoa09Uk
NuCFSFwWMmghHFjb98AD0gxgZtHCNFBWap1/VoF/sRQDL/U3XRx3VXBZKsSyNb/r/qPUOjDwZMZk
KjKnRVsHhQB3aUHeHCDovF2P/shGm5Chf3ICybJAR9BveAEgTdIVWT7xN1YI9yaiGlfasyZtEu1z
otFtgEnQ46/a4svCpKJa+FcswGk4Fb5555iCT+ZGnViAFe26LljYqq8eRytfUGE9qmbEoXyatGDD
zIT/kl60TgqMK1dffGpNCEeOYXrZe3C8BwM0fA+rfy/FF308MOBcmQO3kPjN5pkgKz+bNw3i58zY
tZHX4S4cuLZUPAvqCueiurCJLp3iRSPXAksu4d8kfZVQB1jQcq+LtzRhWoRGC/Oedox8kkleYeBR
JU8cuxBCkLjS/3FKGRC4Bnos/4PSlignESMzr/T44CMbFhiPJ/0WgTPc24Rybc26TfhYkNvW1UBF
Ye6bc0ZXZx507kQd7fJX3jtmhBXxQ8q/DOLxjEf8FEIvT/bM5VtyV5Cl2+CR/E9ou6BVNdiyDO2H
Da4VYGMEYKhYVzAdJZvu1UMfA83Dg0vATUjI8KZ8FzV3TunJV2LMyMlwDPEXtZPcXeQFxYZn4Ufq
+ZeKW8FAxsyBXdjapTQOfFciv3zo34BZ0MIFtSvoF2F0R4mNCGA7uC7DBzWA9YPEQqYYE41dox3h
omvNxOzioMwlEVbZWgMgz3zpKhswmtcKiQIxNoRV/GhbXFqc/IKTtjvwHAbmdaaF4aEggUOw+2c8
bKvsUCeBwxNSApgfaGh/O2BA5js9HOeL8Igg+XPyIAbV7hy53UQC5AmGQ5h2G4kK8RuCUiNic8I7
gtKTUdUu1S71rxHvTQJmq8OoIn/Ek/pF15oq97jjwQda7tXPQvZyn3/egVYkgALbhIAYoZaQZB2D
pkPVB4W/RKvSO+0yEDRJV7nvFP481EDrA9qsGV0HPnXk09/ZvThbvwK+tqefoV3aTN88aIFJT+jI
3RuKD6igpBl0qpeRTpMy8d1rkHimDeKA/Nq9EAojLE7eu4danhfKRPnD15nV99R02J0vfxmJl91V
T45i6ULdxfJU1wdiMqD08+8wpZJlCoVXM9/C4VyNb113UbqznqAvBF0uIIHDLn4dtVcmsz0oDnW4
m/iWWbmoSH43yF2ab8xusVat5vC3mN7wlIryzfzO5KeRYPh3IvNfqtv6iaTn6Qqpasq3/XjkAeiq
XXaevtvuaGAhUdGNUSZQeq2qC5NZDChcQAH4a8CAP7iAKRsZCkzNhnN1gKrRkHqwlgzPvPZSgIaM
hRfDOoCAoFl8g9wJhsnPBBYvkgx/j3Ybf3psrBsBfsiaN49ZT9ju4Nbo/kUorjDNBwy62EGM7BaY
eK9OIbELEWNvdZvmN16DucJvwJsuamefU24sn5J+kcffmuX1wGVJjYvJRVwliGMhdx8N06F46Zjx
7stPpIjsJlyeVrSEDEU6fCpf8uSIn/HAtnWPSkTLN2xQ8p95C+qJnDW8EbndYwIkFwmtzqw40IGI
etD8m4LZbMexhb1BSva4dsvoZIcJSoltHrMxk/koX1J2QFKnFU+4l74NlksdHfIbYk3eYPPiQWnY
FFoydx2qW4ZhsT0J9I/XEet3TMfmsXblIyexhIuS6Dye7zZyK3rj+ghYAqV0HLoVy72WicMSPobg
Tr2W3dYaXbFgheCGAzZ2RnxXcDh94pDDAoL/J/PaS8uD+N03PMsAB/N1ZdrYWIU7MS0wAKlYrK9l
7nxjHgJQAWFeemL675c7dmKcFvxgiXHMCq/gEQGbXBEp+2+qCYNgBI14OPtB778eynUK0G5KZg9C
JamPAAxkBLPtrxie+c9h5fgQU0hlb12RQTml6czPBfxtrtHPge3i7U9WzLDbqwY8qzqSM168Bs3l
foqYXfO9RvgcHHxgKDGWOPtq6XAQiuCmnm4qqpHOLd5IzFEvk0XSk21hK9LpkWMLWl9ZPosYi/lL
QiyxC9p7QIg32Dz0ZIRRFL8SGmBYTtzG44Wv3QQObw/7GLaO5FgqtJH9/AsGLyp3XESEZDKSJDMT
/J+unoXwn89hXgJfkEWHfSEsNr5FbJDYlLEMaEhV8aqviKIcexs3DLmarrCdk4U4CQELEj4EblQj
uhs+Zn8XC7uKmNMK7cZfM934VfjoI/6UotgIKecUztUPPeb4wPqJO2r4kom/SHetekhbav8eyC8p
fZvh1msOeOWFYGlJL3JHsDs2E0XMjnq2euOb5bbAAY3ltsYE2Www9mhvwfBkPID0AAXMOOzyHAsl
LiQyw+xwyzAJnKOC/FbhFODLDMEhmy26HoINxSdxLjwpxsf9j0CuBnYRV8uGw459IB9it1GCW6p7
rD5J7YiKHePotlrR857Ud5ECRn6iTXNHbVv+RLyz7E3Je2drZfDBraATQcAwwzPIPSNsifFx5zPo
ee3M4LGXbEQufHNcMYhgURrNePL7jjCYjuHNkgJGEjY3zlR6vF3w1M3rHDoWeBPfKSClOlN+ErHH
2TFumC2BGPzZjMS9Jd/MBnVFuNsujrwAKy4FsDNvrPc4ctBSk/n1j7QbpmUtwSPQ+BJ7enGEJNaF
UPJ5PrEgjBxCIMQv3Q0GhMSuClVcW27iJuC3Y/h0n+urTng4iS2e8GOuubkhqllbjmLdRYQkopC9
LqSsiWU7KgJkwfz8pIi1ZLf1y0PGXHVm4xe4HKJcOUvMlvGpSk6zbzzecfLlJLf+EOCj9Gt5F1Py
h3s+LV65DMqV0waedVBTt9N3zOvgOuYm6j7W57ySQGWfqLbLI0d2zVzTtugigXOtzBsxPhKPBcBD
asUIvRH+Pq5ycgJBVQKGhFQv7jBtE9lAxAwmFhtmtnJgN5QemObILHFuaBvIibY2WbAl28tRUL3e
JyzuhyunUXbIzndOBwXBkugtE3xb+dcCrNz4f1LrVXRTgLATqGFbG3GgTudF5NGphGr4E5EQxaCC
qlV2snQvfOdk2stH/igz9Fh8md2Nf666Cqq+YsXDVxOWVzASMPcKiNVkIiyTOr81qeVgNbOUT7Gn
SfgRtOh7Et0qufd85MK/QOCf0XZkkDONZhvS6k/D/I1R5yHr0T8FJNekR3EfNGctdoKX/hmKF5Pw
s7/gTUPLVd77hSkO0fMi8/Iw7cdHts18m3o4fDC2RlkDrAOkM5RC6wdSp3gyVjBamVe1mLTIy3Wl
0GFywkDGJzfeRt2EDKCIr6w7im9L2qv+R6yBydp0NTRcBH/n8dQeQd5B++L8UT36biRM6n4kGys9
qcCQwEgeZOvyHuIxk8nOtnbGnaC6ul8HwSpu+OyheUcw5liPHn1OG+Gmgtp1FBNbCmYqAsNPTOIG
xFrdASH/DPKTCft0z6ZtfFFoa9tDwoDJEo6TuE10jTlohcDrr2UIaTbMq6ptoL0LLcsbuVs0q49U
+27NYZ/KPzz/Ax1A1X6FMm0ou90GOwzoI8bwiTtFj6o9jdabHhMXo4JS8MYeA7SMihj1KL1Pw8mt
feA0kSmuyU+37PAZ90fcPToxJ2CYmexXkKxEbqGS3rVDybKZP1OvyT7l0MZ0Ku5xGGf/yNy4EImB
BdEB9Ma6oXSND9/YwI8rJlABB0omfrjMFjqWH1vfXEv/ul28jFtxh28T8O9L3p52kffDPUmfCDHY
1i1VDdmWnj/eQjbqSvBPQwN1/EP8pPsP/2RELsU67RNzHHQTHPB/nKelPWEvJOU9/MegscDEMWzn
cMs7jlhzhIeg7n3JIamo8+QJCywzIdIVc2pz28dL5FJgCga33atMGNkxxl02KEyOakf0QKEyzJJd
nUncdQRJ1OHO8NDf58pvLP9iXCzhVAPWG3ftcPR5dolFQvNcbfE5mmihNHcotiX9D217cYuLQxIc
onvb2t2eP2ryk1i/hNEJByoFIb8V9+hfL0GGeUkQn33q0SuIgszp3ScgQ+MCEMBTG7cOiD+gfoN+
g4Z9FWS/rQXsCbUjwaS5TCSV9gh36W/5G+8wp0t30dW4vGX0kdZ3QXWVAMIcPjNwZ53NAWU0j3nz
ljUHCJz9JeNJt4CL9sfiV3tVygale2xe+eVGt3zpptN/9xOap7X8YF2pOVKzL66kqyxmiUPqP4LE
7vcYT4LRTcqDaWAH+LYY/CPpYQVMNAsUKtW10qMs3zOXDWQ+HyJOXNI5rX10JPnN37KMo1Cn7NDX
FR+NprsrI9oI1QvjbFPckAahkCa4J2NZAPHZcrvbcCygrA7SpqPwT5wa9iHAGUzFiuMfLMhMGqIc
HJGEXfD4q5SX88ie/AZs73ukzDtIHmv0VaDZVGgTU1XDaeNrJt2R8Kd2xKizBxf2HpG1QtxJZ1uk
fAbljr4Yqt7TcNO3WtvX5b1bwFWIjbl0ac+F8a1MQqbPZ2k/0hnOdLcVkfTDh1reyr5eZVj7WsYF
AQZFqVtBDah/zYqkzl49fOY9ehw/sys6LwHOaM8rCexUJJ4mDiAuXiy2m228WKO2fXnu6cpHUYNl
P7DHQF5MkpLVjbtROYRRToJptktQmgszqiuKWiHBeESjD/+MwpX6ut7W0Aol+QANLoOoyIjdusvT
WUYGjwikGFhFoLnalsttLGxGFYv6AaTMqrWohdhr6imeQeg8EwACUtIt4aBEB13H2I+7uPJR6bsN
/RK9CmUe2pd0UzdbKisNXXPFnnhxI8QHzfziDTDjJYSPNVyYbsB5pSHUfm6U8V/Wfpm9jEnvVAWE
nQvaakKiZLKINE0wlJRkFbcsUL5ghm8FgQLEK1CBlWWc6a9IlkEQMdYrgzSJgSRFNmkrGVoiy+Q1
S19w16RBip/6Z18duQECv3cL+FAWdccgqis03yqblt6Cpj0pCHn0wovYocRoU3KBKkJ4p9I3493o
/4PYcfEDIhKtnFEZ5py5XgfSF1eZTDWnqRcKtpwh7MDmKnnljKBYTEMDNUGJ7pOGMQmHWHQh9U4T
90nA+gT7SJLDZj4x5qLgYzakDNFWR+hXM16V8kNF5W4yi5nxy8eEQq8tvIsF9kph2PVsjsR9jmLl
hVXaejS5t8Tw5V9wdg30CtnFCj3+KA5URrEXUgSB0ZCiSkxVJzkxcl1b+tImZ9qa9Zo9NX1vq9zx
v8AUIh+33gO/ZVKdUgahVF8zRSzeor+2sk15qxbAgU4FkXWqzTle6LuZ6ByqVlbIu26nKm4kc+QL
f2b4EbXLCUlJBBx/OJXP8EnoiT858UUjDjh4qW9NBnV6X5Wu9WAeEnLrDp44HyrzmFCxluTOeZHy
rINt7zJeFzCbveVX0gwqBqbyphOxlqKJxWq7yRiUc/a0h/af8ZEam/6oGYf6ty4RXSD6XDdvvGhD
voNiUPrbkJAX/VHtQxDTCVirDS5HEJcDW9K/4I8HfH7W5oWgUEq5RjOcmc0IY0S6YuMAbLe6W9Kx
vg3b4H1ejJROj28eAteVmLIBXdADeOpSsgPjGE8g3lPlZZoPYEnVS2DzVx6QEwJzt8JbER5l8VjV
b0rgYrA35UdjgmrbaIxyGI4pd+Q/XE10pAPHxQwKeMUOjBYqpRBOdqnxJJaj4TgwKY+Ys3u+Ah4B
h4obZ1+GsOVymT8EeFZMDAL6UGE/302459YqmhwI8P4v6dkK2e7SWqChI54Dsc1HNP2zumPbnqkz
FKJ6GYAkbzIDB1Lqlg9kiWObMwrif1QJdIcFCoBevbTGYRDYulNqyu/MDBksZtHWQoW1lO/Tfoka
o0lQPxF/N69hGfgRuHqt2F4ox2ah+hbfA+6qUT/k74IHlb/1SBxmwMjegSKEGCTKSbn9asSHFL5B
9y1g0oHZhdvSbehiSNsJkpdxLtVbjJRBKUEd2hLZaEOEk/8HEpZlOlb9RHxCPi/RoSglxzWPdPmP
qT//DwYiJTJtwU7fuV6Lr6w6jSbYtU9Nuik+Ha0X0wn2CinXTXswznl1XQz0AjprFWG+33+2lPsR
r3EjffkR7xUDkmHdiJjNcUU+4Lhr8V6dbgouRS1iPZPhB9YY8GmILmBki2w8mug8GSY9DMq4hGgm
9RJl+ro3Qgcg8eKQKJlNwyuSxAaKH2pfKulBIkQFhVb1ahenPAMbgwA/ed61LCDS5HvZR1BO2iJ/
BlYw2ZAyqEB9l4mt3VS9sywzovl2xQgfV4lXMrVvauOY84niZ3LlbiSdxlgNlZtox4n9cxKgPOiz
dWIZ65wvgqAOBJrcb+CxbqwEAvWM1phHJ94w4GTIZUkbEz7S8NOiNl0mTPOtYPBecMZ0dbiucY5Y
GkwdD602nSvC6RFEhXIXug9m//yr8qKtyMd1CppBb9hhruPM0z0FDV7A9IrLGg4RaBhc5h7qhmVX
ZgLlXvOJSiNvASIdfPxF6NKqT/JXFz0mExbMups9sWQ9RL5Kc+DFSMo7FTBzas3iBhI+LOFG1cpa
gHaf7pZdrUyPxRlc1eMqZZqXxYh5+TrZ0cnPSobxtNWyf60KX/+gGx91/gXsDFHJGjxzab71MhEe
hsDXwlhx3NblsyuYohm0Ei5gaty93Hk35kaANdk9gLULMXpF4nfRjw7RofiHVgVhiKSJZUemng2j
MZhHuffD8BmjrEgoDhj/ANkQmRfYwpirJWd+QOOnKUgSSUJavPUwbWe+SJsfE1cD64AgvzJaEvhm
RmSyq3p6ZyZAhsJUuvPH8KoTmxk++WcaY1OfnBcXFVHYnnFOstq2gns/OAuMjMEbQDjmPNBs4ffw
P1gz3OgKCX4VjVPdHcv+GqonZPJE2NLg4a3R+mN7rBgRcQgtC1Q0chycICBY3zMvWicQMnRPTp0K
ld2V/ANm3ZPMqAKxi7QWo7Ne3/v5faFmYvM6Ms/lFwRUFDPljEK7m2D/Q0FQtIsFqw0DM49B2WwM
8Els7VbBnUu8rLYteAr9oLcnzk32RJGxC4r3UkQ0s0G93DPnjgBdbojqSIIjSRUQ1//C6sjwQPup
j+38wCTdTEwG7MmDKva7+GCCG+8ruRQMU/G5cRVmk5fK+5yoCOVd5XfLMM/iSen9HXYBjMytQVqP
o/SvSFhzhLaDpxrklrIdmGeDt4UVPmGmvCJAL5Q0sMGrkaZmZyQNLG9VEW208sniKgd+eQuiDdmx
MjGqC2/HMugaQ3/DuFYTbq0CnCrMnQWiV5W7MNc2rHVMsiDNTuZFpn5U75n6jD8F+ME+4dLijiSU
fj3TxVebkRUZyBncK8vQ6G9mEoqrky412tbKYT6z6hIuaf3JKFJvvUb9UmYeKnXP/+EHFGKkBRi8
9A8s+aX4pIyTcLMSmCWz879N5XVg/505qvCc7ihvqk0bIKbmKuBgW/KdCjI9jklzE6GfslXYzr9T
BYb7JqKLrFb5bxntETPO9KvHNNqZLNeBQ5BQuzzazUeDyOqKKLWVPsfuH6jdQ248msCVyaYcbrq1
qlA+MxTcgIoVYZqg11opfFTSMUOea/FBvReKk08PulCZ869d4hDMqxI4oH9z8YJYLsteRfVmFOeS
mSm+3FvKRJ8cDbDBzUknOJvHgvdD2PHFTWBlbwjZshdFH4P8hhS2wBHkQzM+md5c0/Ssqrs+ObTx
c7xDdRD7h4mE3SQyJT73xrESd8a0L740CeXAkjgM2QFnaXsIF8eJ/NsRtaI6osDCzPNLOEq3TtsE
1lp5r4pLqR7yejsxnyV4NnCtZFN2LsUeFgIqBei6EKinbM+7h2tZtI0PkeToLzTMeHZIowWnumre
+PsIamWCk8J5oZEA3cIGQm+hxiM8Ac4DQjXAfkfaJydfx8S0SWhn7qYEChds/8KPa83R62D8JfKz
0aK1Euxq4W+q+GvBIsy3juo0YKvrV7PHJcv6qaHSHJWTxnMf8ffEWX30Vcnl5ZraCxgc3uMUgp1F
9AzBMQVb4nEl802l0/s4rH3iPEx0Gt0v65m29ySOe0kloYV1VITCkZThxZEVQn0UzEWRAS64/2Nh
LbPsGkg/GH4xvr4Epi8+O5GZqWcQn4PpkB4V9RWqr5x5QV51TrW0iorCWpk0kP9dFa0fO23G5JoB
HfszE3lEYEca0Zca6psYZQMmS+BhI0oUhFsqZT0j2TYSt01C0xNHiCiuecA+N4DJz7YZ9iHPkciw
n+abtZ7yFcyHyfqoSxBsmu0TYCg/1egs4U+4CX25DsYfjZiAIWMrek14gyfGeYywM2unBYUrFQLj
zfvYfLKnykeLB+dGOT7wIxrlc+DPc5+tCtJLOfDCYl6J6dWIibGn8W6HwfFYCUqA2JhmAYJUgoLB
NTR3ZcUpagrmxiAMU0nsiNakNftNhJS6BaEqnvo/MT+PmVtwRihoaA6i8VN+zdRPSMvba0OQSUh7
WnzM7AhJipBs4TNGBO43u4QkkN8ApXn+DnQn3EziZkb2jonuDcJT+bXsCLE2BVuRNHHtyNQ/pCTD
lI+ndNUJFK10Cfx8sroeWlJDxz9qdgb0gI/iB5FOwR9RIIyiCA2vCBoX3rToJ2eGxblXKvtg3CQ9
4ORjre8ru8jPvbbpqrOP99I/V817UkHyRfkjgpPYNIz08/yehG5oNM7c/JP4RrsLLdvSOC8jF8Gp
Gfy3/Lhc5cmG/LziN0mQh57Ti1B7fAwNLcYboxoSe0352qYbLSrXrfan82kkUPpbE23SJhxPmehh
g2VbioeuA0TDG7hhFSMnRxZbRPqwVRr56gNEeGmOMOFTip8KB0nYvne53c5vhniqMCwwdOHH+0ST
kf8oiB51+VrltpRwBq2nn5YYMiBFLNvz4EPLM/6L3+IEUZnTlZNfJchdcQcSGQRSRDTOKyw7kQEk
OFwn/P7FGf0eCSB8vM37oKT7ie0ovGqmqD57HOkv4vnoGBEYUce4AEV9L3oDh3TEZk29NOnscg+3
sUOU+xBX64wyjULBiE4mPT2++JGBI9WBWboUIgqyWOI58vyLrag8olA2VqECAroZcDWiQZtuRvHM
eeNj6o32HB4jS1gJ/p/KbZ6I35xfRBjseSmqmc6HTQjB9xhrEZ2ROEeOYIwI3BxIZfsu0Uf2xZOf
bI5OS83t09VVSPo8dHdEdkD/ouyHHcLddhX4X6N6oRk+lcKvZCCIj98kTA+ccBTHtMgDdbzC+zYI
cGBEnrwjpB32vcralIAqUVEK3sDgvSQFiloI5iPCP4YplI3tKv6dlK9IB16rUsPkRzYhJoO0kMyy
LYobpbgxUhWgR6vuqFwIwgF0OO/i3xTOFK0+KnLZDi9kdQ2Mp6wjMweA7iPri8SRAC0F2+Q9Q7SB
btYuqmPzT9cOL6y4GjbB/NqjWqLkyIZf5kjBtxbZ5bv6Byxx3qCW0z9pLE1EHQzrAruDFj1tJOMN
uYQPkXDZf0HnOqc7uFaHJeIexIkNyUdBSoSSnLORRZP24Oe13LJiB4McemH1sRk0nkNKc3bqWKAs
qD+dgViFio0ZF58Mfx2xSMOO7fqxIkXnvWcTYZ3A2ByXxeYob+LnwJPFWHbXsruFoJl5KqUKlYV+
bM8mkiHWL0cyxQ+JturLbd9uIToIhqdZ54WW88BaFn+YRFRWm2neBn8lR/ZpsWVudevUVGvSpojb
qT6U93kDBW8Ijq2EzPnEU0TEXdYdQqacvyo1HuwR9dWpgJ8DYIKrMbL73sUSzWstvnWf0S7gx73T
qvXYpDtix4mtag/0kqsWVNvsH4PiZH6a5KuTu4IqWMcynjPjb5+YCmj1hfxh+axHBd+p0vZUMLUa
maFGCEfpuP1frkLWUyNaGoZ5IscOjTl61OlEtB3DN+RyJMsg3OYjfFE30d9QK/uDzcaY8RylbEoa
Zf+PgUceMFXAicvsbti9q9cQj0ZofFfChVY5rY7Af2Rw2t1vnX1x7FAh7Ese+p9lRjWuEdSwrCCg
iXSzd0xKeFlQy+I0FPzbW/aHj7Bi8Uim16eyVVVXDokPi0w7RdlTKKjJPkR8srG/G3UPbx3Kow8p
ujApKTz0+O0A7HI1Va+Jg4DGKtCORvWJPyOr6AuFldlR3AE+lbpjMsS4jBBKuGN3zGvkC3TkXPoN
cjtsIY1KUAIzVWGLOZhPEvBAH3K9uLK1x8FK0AR5lnRAVn5YtgRTsM7ZWmBgcOmJaG8Cyhux/bMe
iPo5dEY0deabzg+s8FcNeJKYELH9wemVXDlveuMgI2LwlC9SIpH3ac8qLilbdrw1/Za3ns6IwHn2
EPm6XgMM8FhyehQyAP4tp09O+XhMf2cgCMwWO3QWoCa2zQz18FQDT85sk8AugdeTCeYxQV+mBbZ1
HuTd9LdQt2ZPP0oKWVcWd3CKz8ZHT0M88nVQo3Xm7yfmZ6PwYyk0Ci5nzvBSX3LkJFqwItZSNK6Z
8Ui6zVS8Ze03Azsz30eil92ifNdC/wzeqFMtDBLF2QQhwBUYuZrqVGgW1kjsGG0AZ9Fp5YkIQQjk
Bkq05izkP4LBAFde4lJH6sjWlx4qZqTEYTNZ12WANO/8eJ3/8yVgz4y0jHrHTAwdxV+aHICyD+pH
2r1nzQbQUCBuU0YEjbpDoj5UHXfzOhrpgBluH9BVoNyFZR2QQ9hvoCBmwykgLMamCdNscUnazoZv
w7fru8ZojKnNIbzpH4gezGDH/gSn9aq8GQ7zmGLtB17cvEYqS206WP5DVBi5U5Uhd/N5NFziayDT
sMAn+byi85w7bK0wPKSg38Tyz3Dlaw6+iV/U0g+Gs1NzGrRmrw27bDwYA0o7vf7wJfDDh8iEumcJ
tpYTtrVNaTUjc2Myd9C5T9C0zdGlejVeOL8jQt80imdyCSV8q7iREfWCpgIq4asuoX+It9kfnGrq
Z4aqrMxCeVOFH77+aTIN99cqdldU0/4fI6Mk2ohQWuuLWH0g5RnYkTObkvfjB7xEMf9hdNcQ/gEO
nNP9lCFCqE7WFd6szzrT8OCqWNNnKNyxGibJObhT9g8QZOz+VwZru+gPPERrlGqIg/UrAeq1PZLH
uJSP0brG7lZd/fZWJ4jEhdRuDHCs7jTvZpOplXTu5XUI/4g5UnIyqJ748Qle//BFG95XoqKvurDH
jZ1EvkdsEtWVkTz677OCcmajyBcDgG6B0n+PrZZv1rwMA4MZiOtuien7ouK4uRr9KbXJMg0Fih7w
726rP6zUxWU6mye86dm6qS9y/Fel+wGpdVTcShautf8BPwOqX8B5N9tF5I0vmchuNzt0vmeFKHRr
XnBEZuvRw7Q4kKIBQB0XHmhrHPX8xbN6tup9wtNO5EHi8tI9om7PSgqmZncNNVch9YzAhG+VFVgB
SIjs371SYsY6tfFtmcm+XHznpdPHD9RafyE928+E3oXoKKKaBkLA2SMF3aMtX9p4CMLdLH3DBa+C
rYH5heFQdChJAjIgoZrARfl8MhaQmcM8SgwcpqcDSmKslqbv8bmZhssaLPVU9F9wJQQW9DtJeVZg
gtbm9qbdqOJr5JpsXSCu2CQImKT5KTuRw4Zjwm63an6HC7w+yMlzlNzsImZAvLFT0jdSXmQbZYfQ
FM17Y8uW15t2fNP/yeVxGvba1K38/MwxnvNvh7kbWNuU1zZ3kGdi3vqqGAAVN0HhHkZvDAbFS3+k
bN3iDNIuQ7lRYtaMXnoOzxkSgZUGHObX90huWnypbFTtsQEJPR0H31U6wCvXDKk2UplkLVnftb/t
smjNZ8rbn84HUJsoP00Qj5AQ509B89Q3OoB7zR74NhYbZfv/8XxWbyz9u6RxXRVuOlGl++9+cYVF
YODVTt8k69T7lz79xYsasNi7mxwkSn0LWI5GzCm61YEADcQ6SEumsxraPlbPzEGjkM37Mf45scZM
5SvYlrDDfb2v2wsvAZ5I8y1+pPLb0Gysm9h8lBKIQ3iSF9I1ydttboO+Z6DfsYPWO89gCOycfTZ9
N5NwXtoWpyP3fFzV2INRfpdvI0xrfaW16DJFflVBXev6evpgQNMkh0RYgNhTsqmZBA4745m3F+xV
5cHCqEZ7D6Cidod4r8HRvvlcMxC+buPuX7Luiy13lGWs+NGN+GFR56SVSxUppu78oqzs+aKOUvXN
Wjz/ahiUsrCg7atv9VtxYOz5wpJh6I9CIpCI6oPdLcv76oA9rYw3kNaY6NCBwPp4H1jWMMkOIfu4
c2CrV23YI3NiexO+D8/QJLuAM2sVGAeNsUPhKCz6HHGgqztglSA3Tmww4dq8vfIWmfYqaJmsEwb4
7FVX5KHtt+206c0vhg+x6aDaZtVDA1jRzDVOYLDqPw+nzmXIEOSHEBumcuNTX5s7MbODaE3x2vPf
t4ulkXKsg+jvieplu4PKkuOv6c4iwMtvS3Fh7YJX6j3SHUzsD6vZLh9T/c9Er4W1qnDjfh9Lr2oE
qXvAgu9v8/2gvM034YvmXyTEKvRa+OK7UeDtxAzCrsTpULkPjsXgK9tJ/K6dtjLFLdpEs6c551dO
CYUG8bciQaLiyjXsckumfL5HIMzDjeIvWZ4mHX/RE/h+GN3YZGeJumbWHscHyvJO9tBN5MORZY5G
mb9ckL7IJ0PCg2q+oupups64aZtt2+8aZRfnnzq2cxNhT8Xk0Nz6k6ex75LRHYN0w6HdMAP8GggH
klwiEZeMiXUn7XJjC0E64UPq1M+UWQ2j/grBaGHjg1rl5a3GWGBQRC2iFb6l8GB+6vkv4215OTcQ
7hb4TPidCnJX2HQhLevIASpI8jPJlz42fKdzeQXkKWNBKR+FcNnM3R47laohqmUndp+d+ctnXwwE
naxbuBAs7bAFkldBXqkck/PoiekxDP8YsevGg06VnAlodCPxMPkNhRULmFoAML/ukFhBxZeb9Yw6
IgqY6zPdZLy62DWeE6k3wntU/INZZgx7ynlkcLkDGloQSNAj+24LEi0jZcehTA1MpxuciksXKzRb
9YgnrqqfUoSp18lCdtsd2mJ2++KWbMYoeidLrhqOKMg3i8OQ4JGg+e34Eal5RvbK2I6OIGhpIYz0
mYv3pC/AR9rSO+gB9TraIN9LzbWyjZo7JbIHpkR/QUVcUPdtVqd2G/5I6g8mSE5VBMBNfUDkiOqk
N1Bts/koPoKSSedurLfje9EdivKC8FpSfoVpk5ySjBrmYjyY+F0LiZBNFn+e+se/E4aO8s98Di8f
8SWR2JgR9qjZzpHyqbt15xrKmk9B51zAdLU56q5KdNDJZx8VidcaOVVs11DUFflFIuKK3CKY9TI9
638knVdv69q5RX8RARaxvUosonovfiG8ZZu9i2L59Rk8AXKDGyRnb1si1/rKnGNii+m7C8st0byQ
VaBRmkWWwuFCfiqxgXR3hI7pexy9LfEmTE6XY7tlLyr8V/C/P+ujX6wYIWXnMSA9B3qC80k8Vv+S
uH1/m3+a7wq5W/aMTuC0qedJJ62tkGNTJAfoIZq13rkju7gGClQDqxynNwMPZtemK/FMirLVfyVQ
uVn3rNjdgXlH/JAz5jkZvGWtG+A2qzcNdTdJIaiVa4vo9dlPTl3NnTlI54rnZ6mjNWFSrbuhsuqC
dYgKYrZOx1XKTulthWC7Pnb/OabtljUqq1k0E8MGJNYMPZwsnpia1AvpagLubI7FeG8jTGd25RBt
zicmPkSI1xVrTgt/ZZU5UeIEZw1EqYjjkn2Kacm6w5a2QvaDQae0G/ZLBQrlQDIXHB8x4Jszqrdg
iUyDnNQhXhLfVyhH/8hBwNtcMWzSBbbr4xIrZI82JtrLu/Hg7xjK9MaGIazEyt6vVnwFqD8S7aeB
QXTRDWJl+m+dHHr/GinkdMw2mFBM7GtUOshr56YlbTs2t4A4BFsTD1BJapc3rfj5VLd6gs3XztNu
+EwH9nvpPUquOvNKBJK+06IxAI2z0FezzXcrvt6Yffhzv7T/fCOgV3jcN/HgxitsKoRtpombXjsY
R9OgfdK/TXjJgZkvqREn/UkwL62m+vzAIyDgDdayPmlAWLZllO0c1tvgm7OuZartGeFi5qovCSjF
EsHF+MJ+J56GEwANsOCA3e4RS/NnsOfBiQluz9aY/Dc6AcfP/gn9/Bj9jS9GNAX1x1TsL94PhIhO
g1Le2PENYNZlaPzHD4RJCx+2SzCLf3xv1I25ni1gs/KqMf9JUWs2jvJgOsY0tSsPwbqHHg2IEVDB
bKNQbX4TSobSD8PRvIPeO2ez+64t5aHvpbP/RdHCugBJCPWMeMh/PvKcf7E46W7o6sZFfMgPBkAf
0F6XCPfqtK+MGicIHKjESsQca5EdS2HxpiVj/k3Q6czq7wl7JvTdHhvscNqfqQg6p39fdD8KDRcz
sqfBZJgRLgQ05LH27NGTKrqg6CouMXZTBJPFXN+WNhGMe3AY7xBQ2GLYxZFFCs0iOSUa44355Nyc
V4xJDbJoWGzEPxS86E01cMzBQiV7kLvm2hWL8Z/xFJ8kUtJn75iztIcpzmweHHOSpbmzk0t0KRfh
Nt3mR+mIqI+Kxm1/0t3wathxMjj5AgrDE4gHGcIzlER1Y8AJn6FJArtJ9Ll5YofRXNi7/jAhbH7I
5Jnru453YgOeh0WHPd7eU2ihmi9E8tielUcMcIVthOXINDkq0SJ+oWDioUUkwYqfxmZC/87L1KrM
ebbRB2bM8+yHya60HeA0TqzDhfBHpgYeMl5U7g9+skm6OAwrNDQaQ8t7nEP+sRpOMFbnCYk2y6Sf
Z1cFaQ/ieTQPaC4oNB4S/AVGw7AFX/QY5R6MQ6jZBohqjESnpEDAzylA1pol1cD6bPXMkB0PybRY
g9pMz6oTpcuMfRGY4OdZbKCMAWs3h6u5ePCMwVzqTsI9mBKqLab7sonWzuFaQIVaaksDGQ1/0zeJ
9fITSrcQbwaR/adTsWlNnS6CzrKQKpsPG9ZmLrM4ZU+yyCVuX8DRFiEIItzI6QUtaraZK4hcfCJn
hKsIbT9sBvCwLdrW0aF4OOmiKm3+egRV2paaR6+Xo4EWl/beq9pTIHnhsJ4ES8KWiQtMWUTln3GX
jXtWcwQs9OGJSgWRtQS0Z8M0U39SCtaOXhxGIOL8b2SrbpyeiEnB7hDY8/FqEsYo70NJlzkSQJx0
GVFA0M/hAWEtzIDl7aj6Ws3tJlhnnBScZv60FcZ9h4oL6YLZ2eLbw3L6oZDA5JAsAhJucbZM4wus
uilLLK/2twwZBS4w2a1DN1UsZqWl6ZqoP76nfLfBAVM0R6Bd5NMDpWfToYmsfJK0MD9muN3YOt97
Z8W5PRieJLlswiKajYjEez7HOQ+5tGiNJzI1/iYLWok8npD0LPVf5TssOW6qTSntedxTi9BFflT+
1IxpUHKIGYVtACdQs4mRLVKcLHjsRN7eenuHDWAXPnsSp4FzPXc1+oP+ibA7xbGQeNQSmNhRlY/k
PrBxLao79V7E2cTSr9C+/hDzq18GgI4Uu2m2UPCkzOQrogfueiU7Vf9i5FEWhV9vSEj/ybW6MtQR
3nuTbHHaWyvNNzHJLMqVkEuoDK2KCBUlPC46vPNu9rlp0lX9EX4CHw9o8S/E86ECyhUeMk5IfAbc
mWu4xXFxxb0BtxCCWyBeC5X8S8a50SL5Sk2nMmyhWXTbxn8Ihmdqpyh4vMe7QFbpxicDDs/XJHI8
mcK+yJY0GwB508hmbD8mXx++urdU7XQNpWj2g2aN6hzsLrrCAGoQJFAvqPhF3kzvmfu8MQL3NFck
zYIhIruphjk5NCd2BlLtVVyvjsE+kKE6sOrQIsTQNDggrtG3iTAaj01y1vdNzJ+S/ZoYLHi+WPiz
2xMLEAZ/rGfC2iVDht6TIyKB3zF/+ORN2BWnZIR1dXx8mJvXAQf0NOcziZkRTgQzXSiWRbhP5h1t
WMzqhfElHTq5R+qjmYQrnKG5JdAQWum5mu20N/5SGMwzhgszDLbXmMAHjJNrGWMMPgCf00CwxrZn
aHSWaX2JjUpZ77AoXAvDPf9BXlCk3CzKMxAZeBQUFhJ0nfKgVyyYuBYJDh2XSKQU9dTRAfGzc4P4
z3e6LfcN7gnDxtDM32R0Hvl4+N2/DfY/MHPCLcUA3qePpZpz6YFpe4fCBSjihBNAzwLp1tJh/49Y
qAkEnMbzDAjlQ2ksdTBq/j6tLkr+9BEks4bgbpZ0AXr9hnV3VHAUN/RnNoLnJj/knqaiFuQMVv5A
Y3BwyQiHaZWB6IsHKo9wdlIA8bZLXmHzu2ROEaOBKLb4EPX3NuJVEhRpi9P9g2WlYpCrRmu2XYTl
SsUVxcAPlmkhJkjWMuU1/ML52F9kFvKtL5MqteuMI21i9o95I1nMNIg1umplsxUX1CKTvammUHbD
6oLfQlAshT1kN1c9nU+NCoD0Hy6QvZCdWUVTJ2rjxlBvPjfqzGJpyJg75S5geYktCjP37H1CrygF
y2WpHWICfzW0X6hIj2R6fuSVLl1M6rCKEFunB9eJbPk0efAYrSoNpMCjWsPVQl49xChOj7PJVdF7
gIKCTai72i/oEv8YU5zE+Z5Q7apYY6QSsV7J7JzmOuWJuAuWDVLvqcvmLtSZJigAj6JbGh9EFhhT
0/DPVzzipxvQamX4Wws3fXYeaHWvHVJx3EtfMzLTFtB+PEIfPks2LDW7rklFtU83pGRD3cAMnvNH
dxo2CARJ5CiZ0W2a6otEo3us0T6tm3rIahBBVsGRqGkN2eebBGgZyuMJ2D/ouUs+iTNgNbDrpVRF
pIhaTVIvBuupFwFo5c7gwTIXBREf4yvLHzpnMfnlpjfyUCJLKOSTj5cmRjlLpwJDbwB6DgTXG9Ql
0uZGpTn2jPIIFm1AlEfiMUTYdj1mr0Dzyv6JudnsLBNH5/v8SX6Lspu8op1iCdWfhAhJzy01Ra9i
fxrkNhhNnTpbBSmxFujOsJnDJWVAV7xqAk/jjSBCyxNRJAv8vyvxc3xrtFVAQr43fXwnyhKAHcE5
mU2/UzLknb+TVSs4EomW3WYMyNdZEHzx0bnm2Elh41EPGYr0WFhXhNw8El66IsCQ7hW90zc7QfZq
u6jAzyJwnBebQaBiYLDgMTpo/kmzHQMIjDY9BoSB+gMXGyaHYT4myzc4TU+w4LBUyYUvGB+e/C/N
V4jwCmJf/NDpUiQ7LEytD+kS3ya5rBlPJ7GUeP5m+BTzzYgcECvSWZMvRbZiEZxvFMcX7CpZKTgA
OOFzqqIde41vFbbgu3qUClEIbp5cNeyKolcC6MKCLNFDM+rvLYABeF9zSPtPRhcCaLFoWsPmF4RM
PqMeHFIX8Wj8lUxxN9m3fCLsGKOtADgLbRF4rPhrJBdH/O2VyVoK8EwPXsi0Edrx8Ui8Iarwi161
Ev8Ba0Ld1DbrJEV99OF/jCg9D+Vthk5mUtGQuGp3PQNKXE5hDhIbp5mQ7rLKgJFvsZRMnUg66MdO
/pERdG1gmbx9hI6MPTfMy8WfnGVSth5eo8Ytifrsrztnym0SvsEYKOy0ZPV2rT+bescIOxw9nqYZ
OA51KfAriSjHwn+m7HxQ+JWfvWluGEnwolgGltQ/HjukqqghkfgVcwr1ruehXjD9bhqaTdxGTOXn
6Psau9A9ihDsNBjb0KNQXhEBMmarFp0IU8oxdAgpDpfwLbDb3dEkfNJXdQhJaZrdlFsZ7LPGrevD
N1fuBxyWeBycmTn3H+H4rHy+I4Z8V85TG0WEupq9PUYFPIUSohSZ3wqbj2BVnEksu4ySyZndmxyN
9zB9Ge1aI/d7b1r8FpXhVEvIQ3gzZNyeqHQsMHfo3BBix0uQVwuBJQJWAHaLAACby6fa4nv5gJdY
AaSDLtItZAYhqvyDqYA4aG6q9okrXP2ZdqrwqLor10w1KToYlmkq3zPd8UFIHa1lOcveEcbDMbph
ib418gpJv8F0iPrAblEgv/N8neC8SQVWp5ZY8oIkv5I3HogvqzKqfF4Zcm5IFx7aHdNaNDsMcQmf
+Lr51Vr/HGsEtRJ8DAY6c708MW3UWuePtycRDgj91OGAdZeRB69UW52nfy/PSssVcdJ/0NKyuIMk
4ivXKWwOnMUs2JRHng4O87Famig70Ht3IqQod8RfYrMwqghZ42AQ2CbSpkyKnR2Pyoq4RKwF9gy5
7zJlSZvZVYc55oHbAV0iY9V3TOynpb5m8qqvjpG/k9Tfd7tSMKST25TZrbjKbtUpLaEALzqZZtgN
jX0gYlT+mU6OT8IMx7f0H7lYlezFk38GopcEEaH68WbkPbJ1+WyBIzKZZzvp2770bwg28WytpHf4
xg0ytaOcXoiZYjNNeeCB1kYwyiJxOLNqkt8Xxk8Db+hMXY6/WJlRit91zYG28t7BANR/PyxdZG0/
TFUsZGCfnNPhmnKx5meDBlH7IXGaW6XrwF0U687/xuvwqki/QySD6nk/POJvEcvMT1atmj0t800e
HNSw6UoslxJaZ2i76xGdXLjJ9IzJwjIcLvUXamBWjfYbHTJ7BjX9BywBNSQaBM1wPj2n2l6JfmbD
KzzSwYzJT1qBmeMqI8bMFrAfyE7aH6XWmkgtl7HfFlzAwj+NXVHtENYKvURcFsytGbBS1y7qVbNR
sa/SWZ1zFd3SwqiOlZOd4bSF2iHbx0zU2wVWS1bPpKwiWJkHey7/bm3yK/5SyTDF47uiDWMq6RuY
P0DPglhyyxMyDKgEcbMPoNvBDGKQF2Y3n23yLr5yZX+YujMJQGxdI4lhDwJH+Ea1aqMFabENLsyR
FOWzHrjcd7FKCh6KqGofMOKkWZVXwll9oVlq0Qu4GqMelD2zFCnsSd8Ht2C2NetlS37GCgAICUM4
cb91c2WyxWz+tZjfQxvFbl9tBRD5o/CV8eqoPCPdq0QwZHKg85fOLAXlCIq6J8r3KS3BEW3F3yqj
w6xw03Qbrd58HrjjG+S0x0lO6kgyg4rPRms2Ap32TX3lFmYATAk4SyjBwgMtEW8CZ5QwdYXMUx2G
PMRYEUg03hts3xk8VCvmI2I1weYUqTUXmhOs6PoNK/sseV74did8KylNlg7HhM+nwmnZs9wVZ4/g
700nVzE6uSGBooOCr4RNs7Dq3JNn1jtlCbyNZ54mn7WPRwtQujmBPub+7UPacTDAk5eqYOUlOulb
J9xtPuyCYMHoI56zSLO0b0ZqyEWQumAdk5xm3p5GT+XXhj7BzuPvi3WN8KIs9o/63t9GMKn/5BVS
Ev5PeeWHYcdvnJ7jc3ZlNzLpQQiwWWS/0VXfoV/exP+0TfeSjuQx9kd+b1v7q27lRnn5X/xZhLXs
cwrJnXyq1tVduLSTSCHc4jm695hRnFGY657uqYfxOZlvwQvwT3Ask/8xZyjjb5M/7WuafnBcLtQf
qnpuKEfDbfJnHOMNdQUfH6ZGsSCA2esIIWLFzL2zTB6lVYeAHPb4OFG7svKlvmbiqe3ebIUSZoFs
Tcr5kG6tik0qbwndRPmFfIeQpMLBS4sQisAyTG+TZnbFf4G/Q/eCfpMZKzmn4mWnJ0OI2LQp3LHS
EYkvM5fSKgptNfsx3uxKdY+VuRJvTTbtWcA5vcBIOi+HPTyC/hyTet66rWzB7jRZg2j79bVbU91q
KWa8afIEYcIYPHmLjcDgQ5BWTGaziYACos0CGoCK/M1vvPK/yCsmbqHkGWGS7ZFYl6pW2j8rsLbf
OpxVJnQWa/saCmVq14z30HeOD187hgMIB9JxylNkLhvf6UjTiFBoLfgYvc81uZePG99kri8fdEvU
zUc07NHMM63ZDuPaPqhO8Q9y89gIWGshoXcxH3X0g58jwUpF8oB4gxd+EnZikQx/J19LOBPt4rN7
w5ho5X+cPcNsL3XPbg30p515HJElR5OnagTkcXuhn+TTlz9OqpHWtUipGCZHCQg0sfsBRWj4T77G
bOB59tc11hcNRBgqOP9Zh4pNz8isJHLCr7rcFNmRX+6Y8CsSZUb9EjbfuAHJX0s0d1C9Ci1mNzEp
Co79+4DfE+FaYav7WLkZdM7Z6T9alMUQSvXeL5a5vMuMkCKXJQ17CV3EDSj+G1UstFSWFeMoub/1
CULLgGIYulS9Kp50IMZDWeQ2N/Mk3cRv59f3EGUm+o6Sa+GJB0gdLpAAMl4fGTrDWEHTYgMj4vnG
icyytcZfqu3fysNMvPJzIlP0DjwnooPa8kJIzwCDWXcH7YxET+cjHJOXj1x+k4CUnFcH+p5luMlf
Ivvj2KLI4B+HJ4bNrpgPC3MptBOOaUJ5zK0f/dlGMCcIVfIKsCeWTMuKctgSWVJE6lYhugugvDb+
w5U/yVAPPLvvfoceadLH3YKEgOBvVG9okp4JtWK84g+Bl4JsvUOTDye34xRPj8s/5FqwcRglNjht
/TvWJnaUwm8bEYv8HLERUYX0v13sJFhiXJ5igjDx05BvUK/MQ4zsls+4862c97E5i2tKFH7xKN23
/Z/uTbru2URqeNbvr2747ZPaepM8Jzri+EpdVMEptNUEBLhEDwX0luhgWHDhr2+HK5pemgNV4Odv
CNjudr62xYmlnfLowEuZutl+NtyGZj1jM4Q9i7k9T13nzf5lFusEo7TkNbQjdY9nrh5XegdTa1mb
Cu/+KjweQXqEyprGbIZHnlvav0ko9v2TqTNHmT7mVZV76OZ496Timx9GAetV2WMNW751Q3m2yhwR
mcbANRWjsAL+KL8QXQC0L9iW8JCaH1YhZOVQXTjYxzmncFEwymR1E9CdWBzGZnRg+MgLCBBO3vDL
565EU/SLJIxnNf/VxMvMP0gS4GOuffjuuJM5KPtopzHRWQ4uZFNUkPN0DxBrEdDmUc3KZ5+Vhuoy
m3DCQ/po1y2AQTTs5w8TJ7u54bhb+js4sbY55wpeKuemwJzEzgGz4V5aXfPrbAeuQcsmk1rxKiFt
WLMfsmUYxzzbbq7bz/J7hpNhiW9UXGJwhg8BOdDi6eZRLMFgFAdUsVjPiM+EXbOpnHOVzadIMydG
pvSVrfHGdXYYr2YsKtc8kSjdUIiDP1ho/1pj1RIEmqwTh+KVh4IxoOlV4Trn9ciZnql7o1rxsCbq
XkbPFrsCVzHrTZ34l34XyCYCr2+lxJ25aUAtpQyivNZ0dReVlUk1E2dWwSVOB80qb05gMJ8QElsx
nL4ySP+v6u114TQQpFPd69p64D90sx+BwzMdvkgkyB76glJXmnRO+Gm2zAINyYkWQGLByoyLQPdm
r+YyyAuzW8rcXbWrhF73E5B84cO0OhkafJ1Ti+TKqL2IMR3annJL6r3siFbIzI7AJA7NRX3lQ+XL
KZ46qIZ59LZi8zDRYdk78y7HZ4UDh7FJ4bJf0FcZy6Zy3xuLRHsRDsvQxjUHABULOl22te8LyVDj
QgPIRWG0EHZEACrus6qYgijHhJb09skPFSgAPab1I9GVKSD9pS3Hp3K0Mci1yam/yY/wHq0oTtDX
QVtp5zWq4UV2NVh2YdHGIXNBlEVF7SD+qog3oB3s17FxRobyTi02q568DsggtSJt1SKv+GKwP/6Z
Ki0FlkCc6k9U5r4nP82F8Cu+ECGwCMEtb0DeWsiaHXNPRDvyQQhV6ygwgHSYSPin7V0VEIVKsMCd
aJVkzeiDJ4NUAUzBdMwY3FoU8Jf4nyycymxrTEKxmbwGdrZlC6+RurQSH/FNHA6Z8LHaCN3KluJ+
4EMgFqmxfaA/QCTnGAF3rTRvz/nOfzXBtzB40GzeKGQt5Z4/mRVy/TZrOu++toE8pc57WFdo5cu1
aXpaupKvKcbuU33ReRAa/6wYCG0iiqu5ylbIPzRPfz9zjPBfuBz6M80oDTuquAtSPHEgLKY4jna5
Ji+9oLn2USeN2zd5BiLNnJQf3jy52bZm2u4/4uArooxkv5fvU0o+1giU48hG5zUAwe/WZZGMRzXA
wIe5xi5pqt477VDeaVShZMnfKYKDxC5OQOTRW+7fDXW4uYb8Y9zQkdiENFjsuYmzCL3467NtcUo6
EzQH1sMd3vAUHMKUh1rm4yDHN1NmaxZ2nARNBj0kE5tN8DeQVG7+QsinLwlJRGFQhjeVD8LBIuby
ZabH8hw/8gkwFtGwIYDGuG7MTdOKxRP1f7RVDaYK5LMB8uGWN5HzO92wxMNrEBPjYZjkxwOBkXjJ
kvdc17/rfkXxgF/RXPcvYtZ8rguscIVXuL9skpB1Oj6Vypo9HhKVF6RZU92IvR3xOWvkClFPBJVt
VXY7dROswAu7uKdXk/1FbeepE/Djo7aIXV90cW0gPYpXhWIliDT9R/Rs5cVENSV9VWFMCEhdX8b6
LwQZEnvm8g+GEKCkW2XLtAd+S8Fmb0p4QIkIGtT5XJALii7IEt1WT82J1n/mVKfM7Q4qIxxAUlS7
mM+3wq1WqAjZIKzrO+4wUoBNvl5cDM8sZppNBw2mQDjWPVOCrYAZg6+I6d1O3rvo04cCVyl9L7LN
zOvweSISLhwktpMIAnHcnNmdS3mjLP3oogXPWfeD9JktGQy02REnKE8LzeTETQvQxdsYSrE/0E0P
GMyaf2pzerMjKGx9B5UNkwvkV8nO23W/VO2Oj2RdbWKilU7Nb7eL+ezWJbDaubDlzcwo9nyPHJFN
zLIbXXGKHUVlnrxtUGv1KMI2sF/7lXoPiNjjrHp2f+MZbjIHodtNVsp0ckATAQLRZ5cwgETVdfmn
7FIGlsQGc3uiMaW8Hk6Z9M3ajB6Yeesp+yLsqZAUmhA7PKf9T5edUoCHbJJlJ2Dh9db2tbT4LZfD
DzIgyXXRCnOVAvveovJi983au3ErG065188H/ZZ9KROeT/4KWBn5VIP4ONo//7dge58/amyCUFuN
K5CPcgO15BW6uBMRBuCiY26ApKDfsrge0x1nNjsF6UmDjhvnDW/fyjWgMVQ59FgNQo8fIdozMNoW
19TBSTEz7WnAbmzLtzUB5z0lOXxCHNT9niaVp82U4IZ5hMRKxQaiIaRn0uvkJbXMttJd5Pc4c/eh
d8t27WzVIu9d9Fb60pvFBXuSDy0T46kN+chnFHMNedVzYZKKLORug6AGUBYsWFaB+hKsHLshwmGg
cVps7nkA86v/E7OQV3bRNf73aQ6jS9DqpDCRVpUEtAORrg3YfQJ7lQTGsfGxOS/IVbaLN703J50Y
LV7S6pAwCWgRqxB9LURLSDrVP+hCDJJZmQzaFWk1p+scZXKCt3ZdKbsAXfsp2ealPTuMhpN0NkBy
iUfHxHpXZwUabk8BYVHdenEpO7VBi7IneSlInLeOV7Gf8cXAOuQsAKT36ORXgwosNolR5LQnkv1Z
WKqSWpn+V+c0K7cEDX7TWKH6lGTXZwAjHZL6QhjbJHCKx2scOAoTm1c2OPGtQe25oRhAzlsf5c1Q
PkJcyYYjjG45Ja+AeDLNRxNZkg2UrfLqmzhhjhYfAWY8D4wWAPQ0eLvUhfn5RlqbBP9KopDJtqlA
su6QPAsRwdTHjsKRewO6J84B+IaZO2vsMtpWjQeuHF51fhwsbfYzU+2w3LEXx/d1jX+xKGGoIWyl
c99f6NBDJKwTOtK/07b0JawTOsQ55xoE8X6FIr7dIEKUKYPPKpOsnHaVlqraadSVvBc6jmm08m/d
4g6PAqv/xYsCOrs6VdUKwVaCHJ69gcb9DjvB65mu0DCwLf2ww51Ew5AcISjWqjOif0PeoC/LOaqW
CP3mQhOtehXaWGM1zGf8lGxNkFetcWa8w+UnuHftQVwjiO+PGNjirSys2+xYlV6q3t/DMUr2WQXy
moyocYIdXxiG9sEjpJfsqxusFgVB7IsKCSOpisFpqiGSyw6wg4uEWm49xv0sNwQ2zwHEvnSHmhoL
HoFGGkUGe3Fc23z15iIPgYcni6wB05odhcGlA+XqsAnqYWfUXHwFY8Ivw0gWdWV96G9oBKk6Lx9K
tO6cKhcuU9Bti+iz/KzFMwXeim45xPDw2SC56rcEVoUrFOHftfgVvL3JNT51DQxbR9kxe4zalr8Q
2CNcI47be+BksMM8TDcMQWEWVOjGLbaZi9aEW2XF6JHo53GsTQZPauzwL+K+6x3p/eI1OEtUNPWk
VjrHrH5y5QMkBJsKAzM6HAKPzIWa35lro6s7C2jfM0gI3an13fDzL0UhzBhVjiA3EhuE8Dff1UyH
dRAQroDCVHAiYQWjIR48fgzehlyAPLUWFehS4GWsT3PNZU/XAVPt6Wc/wlmeITuntv9KnA7Y9uWt
QUONeT2o6hwVBIg16u6obQh9bLwkdxtzk63M+wf2n9Vx8BHlfPTrjakvazJNLXbxXX1TUekk1e8o
ctVV+7ZBmk5BK28SBFq5coq1JY2cGCM3n3nlL5ZSrXIz7v4Z6ZiwUKGs8PnDfFBjd8TT5BD46qCn
cY0SSBokUSyI0aHFM45F7a+OrDjZ0LyW/VqETIs1urJML+kOSMggyLwflbwqmlfLOFB+Bh+YMpHF
J2i0sL4grpvzWHwY/WbJFAmFMilGh45LtgygulGze/DHatAkiZP/HyVLFhSDGk+YcBfwWYZ1+UBR
j5myHh/kAy7MJ+9zcEYrzEwAPRcsEL0kDRRtM96xyRXVb6QcTpGTaxvshhjY8HLRb2kWmQwD4EmZ
0/mRJycMm6i92vfpY3j56KRc+4xPBGSCzaL/l3HMMCNIzNTDIxLV7N0ElrnpskUToXLGyOWP73I5
ybIbYTVia2Nv38WzHKbl54gsFF3YsNANV5oQHOSjnbCmZwhi2Zyigf5ABJyP+lKHeDsrbu9Jt8gx
BNYSQDEck2aHvg6Ry9bvHyLiPOoG+d87emYdmKnZQlK97oRntXx7aYShmYVO0v7DGyonSxG1VVbd
CvRrjYptLmYH+J2gq41OqQRAj5nhZaQeDpQV4hdyk5lVwKlC8J0sWSdVmD2BkVRbBq+t/ByyP4mZ
WcyAFyqb0ciLvPJI6SXe6Dmb6l8cuyDoz5iA9ZxYQDSGVO0GpUX8znk9tugOuuiuSpbCzqF4ESWx
wDuAurp2+NYK9AgvAJhYB6q7IX4LsuFVk3KDbUs1cyfGExsQv8REg7uIh4XSuPbhhCbUIPxnsBWY
E977z+RwosaBySJSZ/Vv9DEcP1ME33uHnVyhmwuRaeqB4v7Iu7p368+xfxokDXUgs+JjaOSLXrkD
z3oXAMLKO5FT5eeM5xLXAUc0OgcV4jG9lA6PBY16j5zNR1mHM4y/2gXk27ECZpCYmWfW6pgsZ78Y
jpMtASKmI6nEzld2mD1a4TdlZ0FnQ/X1VNjsY4Hmj+gYvxpIrr8rBC7XSOON++tho0t84giyZjez
C+2M79YcHJ2Gp1NyK+I7lqYRd4s6HlII9c4jmsyLzKczoPSGp6uk6qE67VLyopeC8a9PNs0thr+E
rtHLlb+kvBkBqtQpfBLGMU9lF6RLDRFIwl8Q41XSy41MMEPvhIbX+6uOYzkPzB0xTotYvsEXmGUI
JZEAufti2Mo3ZhzBdqS36VAGiIem43eb3BjQC1k5DTD7Q4HhRaSRYrBGrD+dBxG2OlBizIIE0phh
oFNVQFMA/4m1mmzj+LfBn8zl8d4JP3X0QlzkjnxjMk9FM/vCqxgAvYrSR59vfBFwxiQAlRmakNUQ
cmyvAR3y191ZI+PrKuOdwbPFPzs+QanidM79E/s8HX3tjEcH/XqV/AFKGAEMATX9KbXfXD5ooZe1
XyHZZr/ENuCCPBBGQjyTuWIOZKDg52norB51BeV35xafI1dzoZxnKHig9Fe/VXLDhirm0BX5TJ6f
OehvUAGCW7VobPfyZxtU13YgbOAvsiM71hipITjtmUGxBFvgtpsTT9lH+/zu/wTCsgDdZFwMkKT2
WzsC6NBxyvfw4Ll9X+kay+F69pTSbX/nzZ3tIgzkZ50cE7cWrfc0GpDg/OwwQXPNcRnOVnqwQ4tg
UHaAtYl9MJGoP2wtPKM4ysebWlrqWlH3/VJXt8UjGncURezhR5oqFhP25BbhGW/OLSYL0FvBoqRA
Ul2KAzlnzI/wQZknf01BMfk9UBQAPusnU/Fp+NDiLCahPNVHM1sSeyDK/3LGf7Je8GjjFhjBxdD6
S57CZPJzRIkQ19+omUv6YiT0u1n3UpWD8flS9X2xVttj8I+HIYtpH6EwAhrhGnx3F64ghvykttAv
3SRhom+jA8Oyq3bn94O9KIFRPbGDqyi+D2jeo6vfbLpiN2hW7YSuGbHmDTfh+rODcItjkQ0ptn4W
gwAtJuIWw34qP+UmGItqE2mvZBNAQ5qjBXiqISOeawIe/xB5uBQFkp2WIhO9fXjLymM2re1QWSEQ
/ma4XMrkh3GJNzy3Z5npwzcqyx7UyIkBQGHnBJjD3r7U3TEvThnLQ44U+rfwKp8UzWON2aPB5TU6
iC0UP0uAUWQVuiMnLl9jFG+rxANJAoQ5k5YIeAou/D+U/zhSRGgQT0HZlLnTsoWYqzZddXCZSlur
PRSZcwigVqy6z1rK0UOSPOL08+63SNcjdzMbVFvHHIWFAXLOAn0+MR+B13zt/83MRfgk5CIHVQNO
DkvvlrCENj13f8yzv4fNN018ZtBi2tRr1EcEvXb8WuGXdqLM/1bO+YMZCxaI7AR5esR1Dt2RYfWL
rDGWz2wIHUQzH5Z/bAvT6CAOcNDZ6UrEJ1zR7ctgtrNdpFoToDTzfA/wXIkQldHUUlF3NBTotJa1
tiGIoVkRdIZXhUYWW4r+Cg1kDCfk58XNDE51SIQELvcPqkPE+3ckudlculUs92GM3v2z6lYXzuqV
9h+ErdXn72cubGFUkaybIAQ9sw/17fgL9RN2LZQfDLF+2yMiarTt1S3uz6zIm/eJIc/syF66dv46
30FeEuwjizYARjt6/qpGZ0BNAbuatMTWVSHXohHKT5XRcFZs+r+mukjlDeUzbZg8OBWXc1Bd3gOG
BwT5yPt+aigKmkAPLOCNXGYLZh4updK+1qZBdQY6bslORLJVbTPQ4LV2+TJD1Zv9j6PzWG4UDaPo
E1FFDluJpJyTN5TltslBgBDw9HOY3fRMe6wA/F+491yZHAeHwNNtz80li0sJk7KquiAOgYDgWIGH
xmmikrWBwO8VPGJ05V0GgIAn/r/uIUnCXieILsLpahx45HOHW/DisPBCk+HJq52p9LXkOqQHVKNt
fkx4ar5VD1m0wocd5GQUUVVrLdZaDKZMv9LNRHYpkj3LxdVHvnTJti3dhH5S+MnQ4UNh/CiLJPmZ
MDMgFlG79HDatBi4tCs9FHoLiLMm6pDNW//CUK/25O3gAvLNrw8h0LPGf32uuTbNAKVTcmFinpKj
zAjcOr+yA9w9lbK7LAXXQgJoQQvq2FSh6xjmVbn+g8eJcaXhjCHRBPIIS61++UJROQRzY98yHkZY
VRxb1HpUrv1UVjS6KylQX3cK4o/yqMFqTLrHS1j11TdLqVT/0tWFXNyxtHWoc7rXJde/YoTPIu8+
/QGcVX82n/r0BmiEB66I/6V0VuMTSlUEE60LqcBAehr7sfeqD7xIJCiSE9oq4TUSu3RP6DlMJiCV
tqlTj4VO1OEzepVT0kiqLbpxqfZrlkrpwVjjGdih+BNr9kWTRIW3ZfVLq9kRICcqi7d5kLt9wSbe
VeUFn3JxERbIgMRnQ6oNcGECtfxPA6wADgdz4B0cHJU9QFBNMAr8PuxUyUTjDEh+NV54G/3pXIYa
rhecNBsZE7TAxIW/8OGnwG1Fwh8rdwJbECmoFJLCLydLGD9aHJ3s9zBeECo608R7JsKpYXpWfpuW
5IkAAHckjOS8XnqfmMFtdqZrpTlmo8n2Un6+gQQzX5ASfvewJpJOoLzU9OJaABS2+/APWZf8JnkE
cDVQJxr9ZxM8OtpRGEDZb6THizcLkLIW1q8MfMEtbeBnET5ttyyZy0/nWFl86qHQgkwUxR+zHXGq
MLv41vSbiALzYOF0kZ0og6LNdL24wy4kxwS31XB4jbT0zC8ka92hgpPRUKNZq1uavgZuOxhswZY+
2JxgR5BOUxv4GJO/pGIdn69kLJH3HpWRjDqpGsKvijqN4T/rxcTYCto5Hq/5xwuGVR8f5NaRaHac
+NzALhkYGyC0DCEqFU9enBnKTpenjoVemvHUCNXEaAlF3xftFWVSMXgSQNG30wMnwQONxbLj+PYA
M6XMhGnxT9aAZGFaFk+BU/E2PJXJIzLcQHWs32RDosQo/uINrC38MT75EBh3Xzdow8VXwJqWb2Bu
opEMPjsAHGzg823JyNilf3nlnpBca20fqQw29bxy0N6qt8yaFo4tpSiPa/TocbeFnkxAWDEeElXy
hzRbsP7TkwwZ0pkZWGTekYZyT3LZ7bavUgTfxNjUQNdHdxBqwH/TEwdmjVsd33Xd2Yro6xSL+FxD
JD77sjlUOISHa/Cs2bRKkKDxIewM22oBGkEvmxoKMAMgAN/JovyGrcXs7tD4NZd5yNEYslSWPwI3
2lz6QFX8FszBDXCqqXNR4R4xVoH2q7Q/qg4S7hujBiDIV7ySEevvC/g8s5zlpU9a4CtBFu8zUdIZ
Siz7AaMljH/YvBst2/MVShJUkwGTFWMVmLoLU9ybyi/DUhEkC+Zyq1hK+SpBpHvWca8w/UXv1hGD
wbiJ1J4ZG5CcJdCcYn7gsyGgm3+gftqiOcoX0+AsO17RUoRrdplm8L8q0nIIIQ3Ic2FNkNQq4zWj
0ZbQxMHHc+ArZPI+lfzGJCZu74wZWuATcwvMgaOSqWjBoxPI7lqOdPqLGOe8qDo1DVTKgCBhnit9
iAlQ/l48b+oRqRek0UBmAIrqGQNqzhZm08oHieU5X4LWj7S86zhGSPWHjuzDsjZDvHzD5ZB7aesh
2zXEg1KTmOr0hYe4w6KFD9L1JfkwjqaDvlXKHT1gUvPo63AgwElj74JondlvfEC4o1tPkW0AfR67
uU5/OzJlKFLN7CT+cKf/WaIno83CmTjJ0r0hdMgKdHrdfmP+V2bVX7ifSHXWXJao+u5luDc1X9b8
qoLa7ZL3oWCpGrCtCOQX8HjhnjwxH1ODaRxbOMoV6W20QcCvR8BPgBfPC2hetKi2bvq6zpUtOI9o
/LKA5eN45ku2QFuhYZPsuD8FcDW6z/qDY9qtpj1Q6miMXzE3ZjbTur9oK+I4yZavMx6t7jfd0YSj
LMn6DWPXEd8k89us9LhAeC4Tirpjqltz/sUbgRx53Q+DJXrmENzUuNf0e2D43Gt8PImJsutgBE6+
h5dLuoviMDDO5GXM33hH4D/tGptGcmogwhKCxtKXeemeMyLGCaYw8QUuOAPmwd+q5GVas8+WDlK4
CRrbypHyYxWOt1p6F0muYC4UVb7C6cVuhVVn5Amz57BhbNQRqE2KOazQJrgqz3hAx/mM4wNUETG7
Ko2XL7MwmYNXiLfkpXYLk8WhwuDW7dZj5PXIf0fzGLRfwK2GzI/4BLrdKMzfFw1D2XS4McE7/IQo
e14xSjd9L3FETs6PW8x6ErO1TO8uOhGmZ9m36g2b1SuB0RKX6pyBLeth1GmKK/ez3XAl+IeIXERJ
Tw4ZSlujv42uylCgC71APg9OAxV8LtwDL0NnmDxyv0CSokMD6ehJUZ252T8xIq1SBv2/LqFR3EiC
lR+FdVZDIuTs/EhtniWTi3fkdlIAKiKJC/amdNaiC7IjcsSNKX9IiIBLPURs8w+Nxy4S5VuzSX9p
JZpuJ5nLhgcQTBhkAL8QM2id1iStwCde1sZ8LJwxdOvlX5Bx3FDYcgPPAM4ghVN/BINL8hYr2wpL
0BsmEnCfbRXvqtIvOjfakWXxkVilXwEgqI+gW9TSc8rJoob6io05r/YLHZEULkK337X/cqCU8enT
IEM1Sgam0QEZRXeRV9RxDV2m6dJHjq7oDeoCthhhBrANV1G2Kyg6DuFBTVbGGMAd3ORefoHdo/ce
MIrjzdjAmQgAPUKwO2EwJ7ML38O8G2bmqUAd5QhXIQpIoiWmRLgL+uFFkaswe2Wy10yJsk81uRrv
LQd1k8yCU1TYL+463Q0ZUi2jYP6pLvGLSmQOcKY/ds1cRxVLuXGy6CvGn0GcszNDPoZDa/hDYlA9
UrywJpvYTdMdGvRwEMuzb/19UI45ueA9QmFEZix/p9oVASiDmEGbs+QfOsJLWN6WSKenF8d8Lri+
Lh/GIjXnjTmrq6WibzJ4V2SqM7acq/BkwTYB7++WjODZFncuJJmKdQgXeSc8KvnHeJKEElnL0KGV
/UCjTZlR+QTO9gd9AT30wPoS2cw3A3OiGbzJuHoLiaI5ApMDLBg+bXMbn6gxENjgxfEjznqG8k4y
b1YKwAFCryZQ2gE/xB8ZBeOjEFH5jWg+ntZnIW+ZHYv6g8UQ9KZzk57S10+Ww3yhzyhc4BfsOAHF
2PKweA0skTE7kNWq0BsczMKnimSx8X6SZHAS742NsE0Vr+g6eHix8OCJ5eQBZr3t/9WLI7+8/lHU
KNxEFxE3YHJwi13rmZlXMPZkKMkOI9WJbLyJ1h4k/CwM8bRLvwZhAFvgTr+MPRPVo77iMx2xYW4j
xFskzn1YyqFkQmexF1oAZve0dYqtfEfGD59f2hOXIJf/xuHGNfAGPDVx/CNJm1FfgyHEeTD8xUe2
t+H/qVzy+IUzH74n4VOLiPaAOFf3A4IRh5sd/bGYFqm+eMCsQ1cE+o8j7xk57ZzVI/SIyQARJc40
ooe/JyAVJ4FC4rnNSI61Pt38B7AJw7v69TXR+cTPD0uZBUG5Iadr8Mm9ABroS/puUF6C5jyz1XBk
hH+JmTKD87BZpwdVXOXEisLB+dX3UXflMEqoOKqXp+Dn7eEQTqeTkw5ofeHHNrcsOEj4Se0UHQw7
h5j+UiEL3iHrJixad9CA+LeDY6DEYlAZX4YBKRK11KMy2JPZ+J8yYNMPrWax7/a+5ZTKJgb42f/q
VJqdWw/YS9xSwGK4FFu788G6/BaQBln4U73iKArMPwEPocVG6kdVfka8rRxKqXmRin+jdtfRZXTD
7iPZyehLB60v/BH6NztAXTikkOXbN0wC7h5SfVJSgP8hj9aWUvfvI3KUFUtLPxcItEkOfcgnQ1zq
TImEEfS98yE3kOM7QHmhBOuxZAFRuJGMpU38e0t2Vu6tL+kQsocaZvqwL62dkv7J+nPgShV3SMe9
8ByEdkUCF1yG+YJLH0DKHzydXyJqjK/wMD2sfgsbyQgMY8hHmIgrVvxoblR6bFIsKh4LywL15+uU
MUbT2eAkt5R3TFhb4evhckC6csNEhhOIzIcFVQphfGtzwduPgOcdx3yRx18yD6+dBBvAEWOPNFiy
6j1wUFiNiHaIik2e2uWFcShdxhwdRBLvhPkLYkw6PxPu9ImWmI3fnkWW6OiZ5RNqVEuUWohVfGlG
M3URbkIVCuq56tyyfxjSRabvNkqaqr/iVqr7LHJbVBo9KM9lfWOhQMqNW7CrihcEM5trpDk454td
K6xNZfrcX+1OCDD7zvWTgTD1WAp/2Ah7P7rlCdiwXnEHSI+QwLfdUfeZoeg32jGV9eKta4+VdKhV
d9D9YpIM1OIlrNmp2QQ90TsyyU68VL0x3CrtnGn4IQYdykG8YvxJiazKc/SMU/ArvB3DEdpNiMBa
uTAtAk1amh7wZY1dzUl5uUyDKm0Frsvt2avT2SQ4rSvvfWeQ+S3a0GFkR7bRAKrPBt6Ww5V6+ozz
7Af/tQRGDEZd66C6MVbClctLONBUQvWfBPovXz6KRMlotnVF2Pb9Xr/W7Kg148TbblM/RDU+7fRx
zJ6l/gyr5s2EmPwt9l+z4srtSozWmy0dhD8Gpov2qpqeGTtsp1qHVaZdt252jLZMXk0Dzb1rYKhc
FF8qRES2QofiwhFYNQQLo6vksT+g4MTbQn4FRv2YUwJ6lvddQgnYIfbXwgPOvEicDxiP6c3+DkhQ
P4NT3Dv1ZYNCqSKPwOfENxbCH2IA8tREpnSIHpkCzdDc0vuWBgtY6grKVjyQ2eJTn2sIDXeqab/f
93fCbFSP9SKjdRKQXo52rgknQ8f0BnxZbJRvq9qXGCNhvLl8ZTNhNQ2wd0Ay2ZpjUr0bCzl2sRIY
HRu6ReSATdcoNiCIL0luMP6adciQqvjl9ZWs1xw2cq33wWnPF4nfrbU5WGTRRrBPXld7+KxppPlr
Q0RrilV4ONK/LOWNobORepDn2XqKV2fw7PcJxDVaU7e4MDdUkPXafPjOe1FvyTowTEejiXsvWL9Q
r/3xAco8kEihhQxDRsis73wl8RhVhMAKkZHNeYrcKi+Zv0Az+kF5g0ra9txPyPMQDK+7Ym6dkbTr
TwQXwhKrZan+tkeiPM+afe33bD210+dGhthxkuMDauGlsYDkc1ZQtfAsiN0MM8HbB6poLbP5CHuE
gWT3ozuWdXyBIdmhOKHQfa+gyTHcAVoeSUQCkjX3rpYaoW1RshcWE2i52+go6auOfuUeMhV8IwXj
SkK7piN4fO/go8r5XZ1QeHBc0q3KBZdvQHTKn9/6g5frUKP9VymJpkcKGyMDnqy2U8mR43sofYoL
Kuf3PklMXDGThtR+vbd1ylKNssecDtT6MiQ7iwpWelpElkDZrucEfLN+i8P1AI6FkQGjlbb/OMzK
GOO16om/NMniZyjR0hXgkiuJBb9EOnTaLYuWTNnwVXTpPgvnXTvxsx5R+g8FjzTSBPICUfK9LFfT
yAnk7VZA8V7SsWxAoze3grkQ72j1Zh4MD4lfOSm7ra9SW4zxb449gndZ9oCOGTpKc5zMZ532D4Zm
u9Eqt7PWIPZwWsGPwrakQHU8yLijs4P02YDqJWIbFQDCGl1BZE0e8RxHx9CuQnP54UoGghoDdNth
J87dVVWe0ES1UATQxZKmyOf+6vb4MRvpX85GnQ0qqg8sL9T8e6NzsgMwb22pFKv6mBxqfU+joU2m
knojzvovhb3/PhEc8TzMaAtvoDJew0ziUqgt591tMTOwOeL2mMm7SYPPdCl0ol/tA0V1mQ//+O9M
2QysDgPWuqdK+jCHkx20B24nCHtMEhmI17+9F+H7pWAmT6azuy25XWXxFYrXqgarzFXKSLJ/sAR7
nyoEyT+JhCmZIYDsDdVOayekf4D2xfqHIqgffP0HvMYKJLiP1S75JaMKVlnoko9dweBRkfM7fAPv
RUwW0ndWk6b+hJ/CQhD1U7hNmiuHBQ9N+UX2CTpUGMHRMUoRy4PJu4QEixiPTppNLBVYXwPy4bkD
Z47jhmOeLkDxXrUfCTdqJKz55aQooLpIb6HlKZ9L0X+nhHYhFBAHV0bQj3mbUSbDIh60HYgAL9sq
5fad4fC3kRh9M7O4IDlR3dGpvwUqagPcZzc4o7C3tHs3sZLSU4P04MDYgPoqp5wYD3T+L8Bq++a9
y9uHmezbZ3XjFHkp6HG1FYK/VjqLk/H9S4kwTlOTInHwLCecLSgM2H2+fmX00xtNXWAYD9/zxxuY
w2yLDQFVPOtsyWtl/41HIPF53aWtroYb2wXr7dC2hbZm8xzx3//q6V20PSR2tQJHhr3DRZ0vrjMs
FIecadY531eHK9Y11VjKryUUpfV4DBHKgqDEzomcATVz9JNd0Mls4sYbeGdvR4FjFMzeawxKpYyg
MT9VmMY+5J/IJIwILrpYNpIq+CfAb7SyF0NyOubdm8jYjM/IjkIACzMFOrqTkUw6/5w7J+5uWrGn
W/9CA2U2Szj0wgFtQWfdlJ6oy2N75WjTlQXu32QZLkgCCU7BiLPgA86UlDHmZlglFDZplwqwe0z7
L3j7dmm+FlqzNjYo7ARt1aEVoVmvGSl6+LqM3k8Dd0xXiIk5kcB6y9t0OPbsvvwJsC645iU3Hrnm
lZbbaifls0BP09Rw+B/TMza75u5HXwic97Z5mRLejWCBWlEjsClxi34RGEs0/NJG6HknDl6cxmfH
0aIYB3vFCAUsz8rKl2X4/HTLBA+ecJAuxfzaesGNWiNOj/9/0qirPgajSI+wNXNLtgYgv4TaZcMe
3H0rDlnVG7TK084DnFFoI8lsAWCnfh84seWZK24plmQHmDHNAhsAD8r87ZDaCDAQ+vpB+CJ1lQ6e
CxqA+aavgIEdO6Q+P+YPzAASp3TVN/0KTKkCk9INoB6xP1xlbG1iioJmxrhYrneZ6laVV79OqbKV
IfThuqQ+bRkIGmQWz0UREKA7Ypo23DZbMTa0Spf8saSHrUVKqI0jZu9fVhVTe6x7XHzRhVHHZNj5
VfB7SqihqV0L9mnAo9WN2v6a43NgM5au3g3/Zr5s9kj0GsVOlmwaTH+E+zqjMcaWqSxC44ySRyOB
VNkXEuML9w2KDbRljBOL3GMCGFAc/x9T3bPCZafdz9ujkPk8QcFAFZOXovzcIpFx0axzxMkF2aBZ
GR0gcGO27xi/v9GzzHjCGjz54n9l4WvqNnmfid1NQB4Bu+pXOVMwUBKeBFNGtWv5hqcLzwwvccrf
27Gf+B84z/lOWntMMPLk6gwQB+BavsPQaYy5yGlK7eZq5UHbEUqEoCr0v5rypDOfhd4DcIaIXrH0
IbLWc917owDSiWCclbwOnBMjo38X+xdNFHMT69PT0pPrtMfcD3SHxfN1/KGAJGRP046E6mmEMzNQ
B9tzTbcdr5k8Ap5C3EqdtQOeYPLtp/il+YHmj9b8xaYz/6ekboKsm9b1g9W8urEufUO2uZHz0yE5
myKcJoIsRTAnkW48pu3fhgPwPUFgMWZ9DvzEPMFZl65KjH4wNS4FwRXClZLJVLhiKILkajlSdnLv
ebaseqQ9xrbYztWn8SgYHe06ApqHHxxXQvyPuwDlWeXqwpkFpMjAMY35GpadB6B5/M7/gWfUGKrL
+ToB18Yk0gMmxfEIyVp19dmzeEpTHwiLGODLjA1WcZ2Mb9lzZHZFZEj2xFCLrAwxl6z6LN83Jdz0
Rch6SJu+ZuXMkDLGjRVYTk9bwV5bdvotkehWta236T20kaxA8y8WqXoe/kATQdyhRjVmbOFRsYY2
8SGTjRDwSYVpVeHXyRfTRSWrOBxiqj9W63BO+JrLlk6w42fmNQANBZ+H5j3aRgFWQF7bXAQ+9xsQ
Ww21u8VilDrsCihZoo9fBiut3rH9tdS9fjE+p/5lC+qxLnls7BAzqspBurM6AqJqiugV3fAqw67Z
6n/dv/cmQTfTbZkxv1uXTh03z8qYM4TJMYYH1rLF2uNzaDAkqJvVGNgBFZqegoA9ILthZJ2jFbJ6
rgvmaTVrneSYMEcW36ivtyFyfg45YjLegZ0DZI1vHQP4OoSVlv4pzA2cF3sgAdwVkWIF4U6oBId9
ytNdUbnJGezxASIVUziOEbTjN3yKwh0jXT3cjcRJEIHHqg/gEu6QtJJhoqh74mJSHmjdryH86PWK
hb+y//DlA1im+i3R/+0NLISY1kgaLr4JMTTeBFkSqFROf4gOgF2wI6Jalj/ol6rvOlpaDBgoLCnx
zUPbn4WHGD1a6nR92bLUgAkisBWZVovZvcVvG8mrCsNy2l8jp/CMsdoV/bmw1vhd+Q3T0mUsj0Hw
CKh0KVjVbg80tIqWJMvVlxE3tc66Clcqu3p4ThkiEm3bQBAIKat6+rwWhI0tQ1P8BLAqQYW11JIy
ApJSXHcsmgJjUxrU3u2lwaITYIMB5FoQ4Z1AQW+vXeYp0JfacxUbiwFWPgtYda1Gz3r4Ngv0O+bq
Y/lZcSu4dUJiDO4CLL5hZTXuG/GUqB+l/lvmsFfNZxkfR8HRRp9FV8PEngu2pM5BZ1+Uf3J/EqAU
oRFm6QaBDh6UyRym9nucR+lXY/jL1uEi00rn8xApsbH3EMkF8afAs8YsJCVn8ML4hNaChT9auXxD
m6cJ96I/MnLgGmGMZMY/5iM1HZQD6PXGaJdlqDmQXykL6yhx81vzmDbY+eyTYCWRhI7J43bEigfA
8cTXRO3TuPoJTDaK8DOoywMiQxLEgoeOnvjN6nlFHSwE8+5ZzoMzS4nUQ6hEtpBJHivtO54F3Jk8
8L+hQVFcNzQV8lmu7fDcO9i1W6/78HXNPkgDZz2XvE3RyyqUhbJqk3zQK4seLcaTf0mDa/iii/IR
8VawSb4LefmS10ZOjKjYc2ofUoNQQOm3rZ+htZMVTC9ngY+zIaTpc0hkh2kaRSuavXlyFDHcUFKm
rpXOYNKjSufVMZLVYx69tryQT2tddfgWBfp/kJMjGXYb6MBozPRgRRIMHQZXGIUcb5D3h8c2JGRm
eP4jGpjr01rz6rgMNhiKLAZ5OWmJpK+D8dUdEfMfoen/OhLdF+rH1b6R0KIuwQG3jP+Z4hawCfJz
WfEhSUKPdvI/JhUhGRS132pMVZaQnXinU5jP/2CrlbyqgbD9EyAvgZYWXYwuh9Kf9CE8rzZMR1Jf
PcjMVlhO/6qDS0kUbbXc1oCrLYyl3nj8HNYPMid8mn4ktXDFnXyFfgdpwxw2cw0AcQHXoXBl2AZY
Z/5lHs+YVZb5mbmKqbluFnGXhDcQTHPvO0rs+YeqBE+ICc25xPzrMgcwHi8VIjpTiz5/0OJCDYMx
Y4+ngWZq9s4344Uu/A8T0J5NPZ+jiXUOonfzJX7cUvcsVGa5dRhueJ7nfth4kD42gup8GBHWKXzV
eX5tYO4wOgKmjOIpWgrGlJtcIvxBHoARQWPARaJi3s3xdFAc6U9tAnNYrCYslziWjqm5uQwZ14T2
nIUH2dpLVrvCm739VFkzSqDrfk01zjynTK0uGbh0dRFdVIwwxK7gaGHyMlCWeobqYnzAx0h7tjZJ
mWIiMxfJalhX256q9tiEdHw0udGaA50hyNSXp0txbkKz+tgarR23Qr412WhcYMtQPFSgGXWgwD+k
oVXELL2VJQUQy8GI0RA6eGJScuQE/aJRXKt8xOSahW/39YQEbS3Eo3FHCo+yyg7xHvvK2WAsOD+8
KYC24pMjQK8QHxGkR0J1hzv+zAwqC//MyNWjG6JufZpAmbxCCrecXmbJijWCtyPZI0WYn7QO/zGF
RCo48nuNbqA+qAIhwrcynElP9YLKK0NY07kB4UUtZbNTyH73dqNkJ6fXz+i1dMS5Lf1gqhjvZv0z
lrtXv1OIWJr1JETK83gLLJdyC9QxFLeFeGXzThbwt43PIYRM88RjAdO/plXyATiqhDJRb/T0nJzz
NYKNwh2R9X/YYmBh2Od/LIRpKbkxh6NYMQKzmofYXpA4E1mDlqafV6QaYx2YvTSCPhyp3tHq8L9Q
yjWRh5W+J8sOb4/9SnwGgAgiqYS5b5nCIZTAUsIRy+FrHeG47GpMQ15BYKvH/R0cGUP1rm+yjCI1
U3WCC7OJFNLOv6wg/cAWzs0Kdyw5m+DeldmHDEkhZnyJGgwRMIUxh/NrBV/ss/ws6/5Uh2DaJ+sP
ZPprjIgB6j/pDzaKcz1bqkAVGS244fe7vBEKhwA2QXrX/2uodeRv5pWIReCSmN1VohczDtnvlEJ3
kJsVMEK+ZwgMKXeB3qx4V0J8HeRLpNkV5y+1K0m8xudAtykAZUUehnLA59GmMJLgqRm+l69uqauX
AZ0MPPjP+2Q29kD+j08yY7WRWE46ZrPnQxtW3AbNDYyCjA2VdTPOxXzDdCpW54h90cyuog0azjXu
UfaRyA/h3hiEIjvG1fR9+akfMexMdAN+dZuRQzMrDtXm5Vq/+uiiuYi+9Rmk/0UmLeARTt5ByhkX
Ge2ao16ZV1ftoIAMs5HuDGskYCAByGehlZrXG7ibG2Y+zFHQoKHJAO1hkcSIyhW5gE0TGoZ2zfxH
6Z6pSsAeNxKeWkheS9SXzE9hSfJHHjWvlah5wfy9alYC7RvCZdXFlEyNRV9YuePv+wVKiej2GfPM
trXTG1JBgtRHHJtHAbqoXby+c30xil/y2+MX5brH/z+h+0FQhrih3FGM4j4yLwz1bJQ8MVFaiFXm
L+dzCNl3zEh6N9fKpYKYug6NY0cpEEyjo5xNCiMJ7J1qsm66FUgAxtEwmQNxChJ8yT61Xxb4EIqE
c7GBLsOyAfPsEliwSWKx/8Ks8TWUS3Yk2qmuDgh6XzcaYGr9Fm++MCs21de4yX8qnrrShlGXSBLl
n3ThGgIudPqjb0ArTpU5jj6gAuboLN1fmpff9A3cnZjsPRThkKl4WJOyOB74QKvEIZPsw0M/vwuL
V7tifoP5UQexXLN5hNbnWI8MXYhn0fAy4WBQSvmsCVzyqO9t1iYFqupWpn7y221lrkAB2XztL6aj
CR0WaglpNGZajhtrz/gwIifTsYJ1RRINz+gmn6trnNnCGb4nfpkkxSc76ZtohNDSTCMrFJWjNYcG
YM1FppwxYJxJK1xTCkA+p6+vyXKJ3iyXyGVWuECAsQp23p5D1vMk4IBW2TEtzDGVaUjYFE9jA17J
9yC/8OdP2DEQq2F7AELp9O2khTvlwC/ipYbV8A92hMlxwaFCVTCQvUohLywdwYMgNPmqsLnCS+JZ
srHeNg1XiQSh+i5gkxAT5UQb+ZYwKtppHyYy91Lh09CmoRYSHo4LfS/K81Sx9dchi1gWz9HXldMA
bSX75SOHetdslPxk9PzUnmuPx+HnBYkfhTaHJm+Wpx6s5zI7FGTTUgsYjzkjjP4h+lp1STa4UobK
5jFNFW8xL/ls5VVGn/e6jMZa+jxGFYnWlSAInshMR+L0LG+ru74kOVjvHcomWdlAyzS/LEarrTfo
jwhjII06J+UKe2jtsXUndq6/4+yLx81r2CXmrsWdrxNizJrnPSxYsaOthrbJoGmvZM+3shDB28jP
/8/+/r1AG4YDcANHARhOp6P0ofNhd0gm9CtaDwpRvCK0KET4vTJb0nyx2oNsM2fq9j/5ZLbdVjr4
CJYzGOsplkKXxU+V7xQCRDc4If9GIgWWCEk0hW9MgiKBlwIYMoLsC49R8yZxPLOgIzEFbwNxwpdw
q2TrCq0YKkuDImXDVV+9vj4M2Cddh0boyheZeJjPensPr6BkFkox7mNJTMkVJY8nX5gOuslQwPLG
gMWhhKF8Vd7nAb0GEgRmHJySFETEJr939evCYZvmDIV4dgBqp71Pad8ntUndu0If4tBHcPXVK6Du
9CXv+/3kUyFmWWd4ggI5JMxzKYLmQY+CQ4EtAopmxu+Vyy+z9v3kgg2sVc0pytXP8if64jEWJy7D
C2sfMKUP+RmkSosaICtOHAYc84luODOukCMHVk92tNIOPN6y154vza/YRleuhBwB6zQxRwzRGM6j
LFpJ4krVz9Ty/b3qoTt4dNEZDvW73u55AMafi0L36oLleg1r6x9d90sj3olPEUncqQC2tOKx336x
RVwI/zBo0KUz9oXemA9fdDA6k9NmSc4PIg5V9EamcCllOzOKTj2Kw6IsV+0a0YzBOLrkJZZnSbLD
akvSqJR/mRgWbTwoRgJxkk5kcJt4TsUYxZdcuAnYQKcFDN5E/SlQ9vQ3fkWKTe4705yQRmZOSPI7
/1GqnYgE8ZuajpEl1gXOKmkVgEWwqLtbZj6nT3QagYsmhie8T6pM5bFSkXZS4CANZzuCh2+f/5qf
WYO2r2EnBDJF65mac0Y7WJ2QVSvjUQP5kHlmQcbgsQhq/1U1zFn/BVxOIgwNY1MUrG4YXjNPS1hN
8TXMEDBEuheKHjIgASgm4T+/IhDCa/xdF8jycEInCwU2wbCNDeZNVBqmbXCGgWkMv+oE8+eMZtgq
/IruBHuYMQ/bJZP1LUjMSdNHRsmw0Lz+L3qT0jdLZg9YMTMs4HnkiMOWprX/K9f6TxXhjrn2wyok
pSGrJ2cKr0Orgf7PtXsReu1rMwo82NDaBtzbM5XJmJKsVQnayyGJvKJ1NB5yEnJd8oK0+EI12qHw
EORfw3ha0XeB3skfz0xEx/CLKWbP4PW9/aTeaB3e6QpDGmaxsfZyhHLohRXqO+4JDkMDLMIkbToN
5jAP+XeX2noMTIASv/3Tcq/BFHsBGgCeJmPAJdmtSjaZZ7VummwNpsa64eiEMlOyvYk1+fx4ZXEh
5w7ljRwiusTM2a4E89CvAmZ40JuFDrDQDKlHJV8YeoFqYC9u5t9ZsVBRMAT6uk0LiNwrtkFmh9CN
NgAdQur0kzqfVgMB9Uw8kePGggkzo8GkJ/AR9I9sJ6e1vzoBKOphLZbf6uDJC36bRLEnscFkIrlg
73wZtygHm9Uiwh3ltv+qDhns8t0Htlj9w2WXomU5NX9U+ColxjUuV91U/yP+AHcj7yqecemMbgkd
IEF/aejDCCg3Mc+LwucNm7FH1qCOJMTRuc/zuagvO/EeghcoMBQ5kbYaqFJb5ZuAzBpUIoBM5RKw
a1bMYyHYr8HjGKZn3kSyA/JaJgmgOuvBl87qNRCvA6zfj/mt9+6YM8j5aSFj5Gfr9SO9L4PpxRae
WHBizZ2ccc3Aa85IdMJ4MmkYiH1kVRcv2vZXt65N6jGfHJz3n/hlNrPqcxh3nf00btKqCftdQkVz
07FLgt3MDnm4bGjPFfG7SbaZq5fr7ERuECJnLCnvrdRfy/du0ugkrP3UB98b14kYLstL5EoqX8O6
OQgcJuEerw2tHjXxebi2qHErMqDenEes9IgQM/mx/0g6r+XUuXSLPpGqlMMtCEkgcjDgG9W2wRIK
KCeevof+rjrVp2v3DtiW1vrCnGPyXnTXMboIwxSy8lqy634xzBRgAO2MaUkdIwWNCHP4VxNKTKPU
644i/nSay3BVIEdLW6JtDKHeN9umJLR0m6Ku06K7OhwqwnzzOWfVcC0NiwUZDjwv1ZaZCprMzVw5
XL30qxr+6cnevKNMrxbKFdUSMyvIoniDEW9dcoUylfNfhxa2G+kklKnizVZRelEiP+3wpqVndFAl
6xM+C2CQ93dV7Yop9hju5q6J6F6RJieNI4L67NY5tzrRAcEqSOzk+VQ8qbiZNbLiGQbFAQN04cTM
yWtPwT9usAdpu0uBMo5mQjCWVnZvzJ2Sfyc/SE8ME2393Ij21bAVx3lNrN5WJlmn2jXGgzxhRu9l
+Qv/g9s6JhXSnyDSmd+rt7L4JUgohw3R/dYDmdkMR1INhPw+3CKcf9bB8ROvYhTSjUUCqg9fhajE
6qeCMqOe4spNEtJIuURtMfzj7E0OtUtmgmF5Gt2jsnpRTSPsobxD+sKW3DYuqPl5Mgt+qBWz/HAy
ibpmuR9FMrlWEtLG+gdSPtforPhsE+LTgDH8MqTJ8m0ZsWIX3Sq+jLI7iGuyJ3XmFa99BMVRdqJk
p2nAv1hrbswlkLdyhogkU/dm/j1Ua6Rff0g3YwY7qX5jsvcSlr/D6oXlgISsgAybOdQOJCz5ukGf
G28JmDS40aJlivGuWjV4KbUt1s2UHE4ENHG5iRvvPVzjegPRIcIdos34lUIf7IKosGpBS/15YJYl
fErl/GUqQw96rch8kw5GMtkY7IKMA4jOXPKJ2DD3ZqCewU7Vdm+XArhbsItDX4J3JqTK3cusSTl4
adE0QN/IOWyCe4VkEluhZshdpKO9UzII+I9qGQKvwSAOc+M97ytGaXOLfTHss6S1ZixDOCReZ8Yu
1YYCMqL/VUU8mU5rOk17psINJeKiS9uEnvUy59XtVa/V+hl0vwpuMqaaRJ1hnRIyJrcEV5OlErtp
4pu4+V7sWOIHKxI2GZuaXnMS0uAxXAXAwZftKUJIDAFS8FqWW3W2mf7YwITgJ+UrlbnOamlbt6sq
PDDhx4EBPCMIVjgIG9VhpPwuwHhMVzF8m47EgHZufJbjZ0seIBOVG+k7Qu6bBDN8dsofUYH9Wa3P
ROOhZqaGYgJ2QfNhEB9KuwjEspD93lxpDE5ZG0K2Y35QeOyOshO9EeMHJVmkCZYkSC/dt4T7f5DA
znKBEhI7f4tEHrgGqk98luY5wGlNr47AmDVSdAiLJYW3fMTM2iYT5HCONVvbdPnRaHclG60P9K6W
n2OSbdiFYNFW2z9JvZIPkJxK66ACKy6ehFOkWBdDbTN0///7EDsM9Z0EGJJdhjdQ+qMlPUKmbxnG
Uj0+mJnXvdyY8KTldyistfybld/AEIZwJorzkhwQkkGihDMTAdGks/cFYflBJUhpTX2AqTBv9kik
DGY+KQ/DozMXAee8JnwB+y20U9vt8/S9eJMLJB9zAEp3Kf9JGJSVxY1tNf2r+S0DWSjhtUCFYcvN
0yxHu4ElWOBT/H1sCl50rtpSIX4rWsK/EAdkZ0RAoiFq9BIHv19St1xJKDcCD/eZpYGT/hd/R9/R
6DJL5XfmCmQNyuwIr29WsvJHXsFTl6E15aPn7b7vfht13zfbD6oM2GIDRCQIvpCFlrTePbOoHAQz
UjSwiJ+/DtBiEn2/oITNaGD9TiQO45gMTgOmKYzYYpBtKB91SNSNsU3MZ6TN6MmMdMncoFDQp7m6
8vNBf9QyZdHYcujI3vBrdOGS7wI/dBmsaF8uwE5tRvrmSuYCp4YYmkcudYsEOqIKVH1f02I1sBke
tfBP+Ve/NxOz1DT+MOdXU+N+6b0/w05UJ6MTAtBCrOHWEm0OdeNuhJf3xGtbNUzvh2+BV00qtZkh
/uEXsWV0JmtNWE4Pf0/IsoObMdE3ClkVmApwvfQ/abjk9x1Ebjdosp4azfnBtAvBctjnJcj8q8O7
3HB6Gc0m+Cxz1u4GrJtFop3Snhgva10xP4FZOrrMcFFPpOt36/bMaM2lqKyK7MI0eoA4D8Jsnxh2
pf0CdCHIKLsSkzrYA8KNiCWjAwIDV3pGcRzD3Wjja/w6JnDyrBPF8ktyqY2T9lJLq3Tc6hiCgm9D
w/NHQ7Qg+DSzM5gG1SF7/5XBdbLpTdEGgulx8g6+lawrEHZ0HjkxF8IpgvwhakRAGF4QbYZ1ztBm
9CONIcIiur+2SrCqaolK3Y3FPYnyjE9lxNmAH1PbyP517wv+gc8L6dWhKw4VsGllK2aM78DqMifr
50Su0oGn67xfiyKBDurRzPcZATLKkWE0O/JS2YVZsppMDezdkgYsQa6SkUhMFuNAQAE2G9GY2i+a
Z9qmJZFoQbnQ6cf87Q46foh5SZXO4RcucMzvUFlUrJIgcRCGjoqQOAb0Hm3n6NvSTFC98PRhx0Ad
2CKTx32wjrpNoJ91cD6MKbuD8frCZfyy/+qK8E00LSo5gZy2IFRp4bfM6FptybmPHhaGXo6SCcGH
bTB6pq+Lb3WDYnfeesy1wSsSdELxFZ0/8lMRv1r0zay18PQviUVMil8dvF7I0KFz3vxLOdy6CUHW
tTY+jTe6EHQ5DDc2HhpDKIEB7Jsj4Gx+vLxIqQ9wa/95yN/5+0vwQ+wqDdrY1idSwRAR6cwYRGQT
hJdc949NB8lehq8pduN201CTtVthHxXOidGGfOVG0uGTnKCkGAEN0Fyb2dJJEO0vjhizxNNuQ8sW
kXuKxS2R5zpJeFjnyY0tHlZ/Gpl/WrQCoH6WjLZzbfXBTd7MPySzNVvJWDBWQe4RA2NRsVi8ISOo
m+jZftYlAfCYnAnRCmw4PTImsTUzL3P70eelsuDCBSeBWt7OgO8OR7jK2IIY7n+MrRaegPEm3dfn
hdoPI4vDcOT1i854PIlQB0UX1A5xVUK9kiS6/Jvg8e2MuGc/OHiCBWQWpUdFtIvJYIi/EK0koF+w
xiJNRkyEYoBlV7h7zwO8eshlU+buArpa5O5wMlmFHQaEOFSSWbAdPxvzkrLBl3fmcRSP6bh5u7in
IFwt4Xyy11Q95kk6bSWsIxTGDd5gxEnUqyw15V/IdfB76RKgZPP9wRgRurzEg+FBuQJWTlMHd7tz
sDYKK7Jd3OHQUH3Pqy/ca/v+wTe69UtkCiAotF9BW3MWYnlpO1ucJ9t28TGnmRuZp2ySD/L3sIOS
GE0ZTiCz/PSC4jbjdkhslfYNWo5Jppr5H0593f3DX89PG87JifDRPWbg8IZhTj2xsKtRY+B13LAP
bNITU/1V9PJZkQSAe8ANiFMsF4M2ujFID7ScRDNsPui4gQn+ktitb1MUUXhEzqZ8Dlz9MGjo/G8d
FeLrawC7NbidZjcVKYLIcToy5rlD0XNTmZaMzEkKd6ioeT1zByNQkbiFsVBggRNVj2wCWLPSzEn7
gmqz/Jx4L6zwEulrDhPYlfSJGX32vWJLpZxklNlvMJJe4rBN/TS2rriDQwgPcbaRM2DQXrG0s4J/
L2gmsBwdop+nNyIm8Msd1KcaXEnXyp1K4NMdEFwhBSoXqEJKBBriIZXJQ19gm2fYmWlL6fV48Xix
pFb/Q1qbEbolYBaoR95v7nJ8zBqpPN9E+n0LtuWR6MeaV/hMPBEGrii0o5dHnm4PDKRw1J/mwlvG
dDXSpvHmQC7Aln3kCHk7a/z4Utkbrko8/fMMidmkca7E+dAwoZgb4SpO/ffTAK8Dg/gCtzB0OBkH
gckay/56xnpCmb/+waM3rS0CMnIyiwFfoVv6Xn8FnHOTVgQSA54BzAfjHKIDwo65H+3lN75+4kX4
jHg9bMv00SWzjUq9pnQI3W5/qsTlHWY0aNjs4Yni4exB7U/aLUnPj8kZgUbula65D+CYihud/d3q
r2Ppkc/o99JbMH8rjukphv9e8a+UlU/BRG11UnmL54X92b92PGzZ7tNd1Q2GAwmbBaYVs1wM/2qS
6T6zPyJ2iVqc6Pb9CZDkku8xy4W8WDB1bz1pLx/Amqnjoiemg3HzEIHhdpMds4wZ98h/jEgUVIyA
xSupkIw/aShQNRtE81Lh2TmGl2f2o/rYTmbZeXSs1V77NxH+iURkjFzYUAoTpO8LuYYUNX9NPyE3
RxGe3jNmoVteApAFwATj2XrYPOIFSCJG6sTFkf0AEZEBbO+E2Y5dAKircDHmX5RsLFwFG4qkiIYM
PSsBG6SK8pOzJxs/fdkZpwNMnDPPWhLsZURiLJQYMUzq9AW7VMCUPI80AWx2YQOXOgKIOWeEPjxa
bQW9jZm8V2c+DYCxzH6mZS5jQRb3tnBHNkWeXupG6gr9s1E59bI2NyFKToNcy1XFfg4uDhrwHkoS
2RvMi7dix0numNiCjH2yl0xbcKPB1v4NCNQ4mdjhRw557rxZgkO0sRzv2Anq/RMLiKBvOagNMImH
SdNJe1hyfzcJQ65z+uzAYZkOPSYf12JQnb7wCvvwgQhljzJPKfYp49B/UDpqRu2zydFBdYiSQ9qt
pkN6mRtQieHUzNJ6mZ57a4usG+rP2/IievhiHz+GxjM+25eyatRHGvomR1W1m0gyM8l02MQZjuTr
X5z7ENKIWKQCwaTXO59rNGECu3X798rc99K4taTKMY81vS6GFWMjs2sM4p3t5rNqveAZMfRT56xg
PtUiZcSHTFFfqPPwGLXcPnwD/yxMQEiZy03AQqhxZHGp/kMHthOES0FlWnBEYVUjwA9nt6u7NkJ8
TEjpGfPVgECp3jJ4QrThRr8SwFFarVnUuSI7NnCPifcCAWchv9iC+LXCf28F1yuhPjMd9csf05MC
OTwFHGcDu1S2y1QZzWsrZG9bolxUWaH7LKtB/Bl3jhfWEzyJwQbw9oQFItic6+9GeC3Gavav/JCh
cY3gdB2IUvW/omM9qxDjFNnJYGf/SmEdNMe0XhAwCdFXJYz5zSu7lJBHHT8vWD6M0rclRm71JMZ+
ebHGdVKupXEjHRmcs1y7scmJ8eh3XwUbnJwzqYbR7ILbkeINbj/FvLdQzlCA7dLbi1nZrEaHAWyP
7QoJSZTo353fXQuc2kThkeYmsmqej4PLOPQsGNC7bO3DUzPniuyDTUHNt7BAP2QCAFhyaWq6kwKv
UU2w1kmGKgz0BVikjEJCQd2P//2NNfSjeIVPf2Hhej2ghpaSO/iroXKZqUJt27QOq/kGdbLwlZX8
cK9KxSefaT+icqqf8QkNXHbJUVwXXmItOp3FJ4Pg1fscyiueVH6GZeGYPWmrl4KDS/EsCo3PiqqL
SAlPHpZGcMaP+EluZrxoylVi7j8qhC+WKpXLGK/T1mHp1P0GmDOWAhzwL+rvYVU3Nl5uEdcNI6Fj
J+z6L6KQZWR8EnM9OrQ8WUV4H4PGmRoBLnty/FQiuugx17jHBSfh4sWbgISre0jUEdJCyVn5/CbA
+NKbScpGbHghMgWC9bjJQ8KiaZM0c2luotYFdC5UND0IO0Jyil35YAWOrB1q6lQq4i0eKligxPEi
v5tVP3GyEaM9AxYd7dneAuV6NAIfWWAqkHxbtdleql2GVjNzXJXDEqkOXYhJhkYVfkPz26vpVWM7
McAtPDNCY0weQ8ZTrqZyQuoX5GvzztsRUa7Bb1Ek18C13yC5Cn7DkH0dT3fPm8gGo0SPQMvwT0Lv
vxKYQvW/zV+pe+ROFoghv1rmWxhTjxVw/vJMj4VObXIuDnPtyfE+zIMdVtf+InUXDEgRgq+IQPAa
DBmTvpFw3dlgOgbReD9duSAGV9+3lHqm5HeNn6unT77UKDO97JlIwqIZOpu6O7bH4nvgeXktGLOL
FroQzMb2iN4nXTN1Ug0CrpAb9awpPvlzwKaSrDmetADBwU5EyA5CiIzg9J8W3MbhpkLXhg0L64o9
+345WXEusroXX1+g/XARjIwhCbShwdDXH0CMKfvcqv0Tuq8BGZT4k4N7JWCcr/09bzNaKkYbxrFq
tirYU5yfPCDa1hxvoYUaiDKmJES98TX8dVNdEP4Z7Z4tkYr3EXSp/pcLJ6M8d6g0nCK7KXwWPItQ
EBbZM2AN+/bU+6QXG9C2sbwL4FCVGyAPgnHg54oEQJRuFqN/nfAYxE3qsi4vQfGP/DMx2bf6PObN
5tt1gxMXHkb4eo3fwiXXru/Tkuec4d2GP1QkO0le5FNBEa4AY4zs1epqq91yaUDQpTO5VB8j56rk
JtIhL76mlEmv/MfYGIOTaomOxt0lMc5gIEsqGkHfI8F+4ob0xPy3TK46G6XxLzx+nJG/YvguzCXg
uBBuczTiZMRTMvpshuD4Qcjl5fzcYKRDtU9ISBCFRVI+tCBBBL9IaCIq/ReKcJpcAoRsFluVFAsK
eG0FWzwglPxroMf5SGtK8W7gb0PWsKV8wgTAECYAvBFRM0KHZ6uBXIlLlkA72q5mGxzVzzELS1Kz
7gKS3gmaOzyQSTNZtJKfpP96qbuBJRsgBHwk/JaRs1IkwGAt0rZoHGRoSEFqwyUuqbFzOtWUjVvE
Y6LIVGQyC45mh9qRk4S5CY2gdBmQWsb+G2R8eI9JKCR5SMeLeVflfyWdbwyGfvVZiXaybJhCELNk
N0caBcoQslcTBzJ8H0P5Qu+yQkeKemLWusNynIuHmkMLAC9g+s5DbDEuZLca91QaPChU+dm/scf2
FtDcfyhwHZXvTBeyXOPvfVE9s4zf5qQ9vCuCaydV51UUSs7ZGxMAoSR6fK/rU1yZXUknlcviDdgX
A1NQnBoF7C9WN9Ldht+YnyUqqxCIILASNxePjfDXI63NYfUhYDj2P8VLIz1lXk5yhY1GRBK3NHtD
1k43/BsFU4P3caL34y4/8xMuUbKm4dPoYYLEW32RduSSzkBbjiLQLt1WX2eZgmTc0d8MC+UUccgy
pNB9Q56P4w/VKSq8V/eUrbvEOhNEU7UOnhPXzVOPera3HlFc2DpaRuqEITbQcCynOK/grNfcYLhV
pZLNEIZ7JFwldV6DModm00CeGxsOKezIl6GtrtvQNneMBHCt5w4zJHYtaQPOcR6juadaZFiH4xho
IxuXT/JrxUwl+yVjN1+I9nZhobNYZAgUKHxEYsJeqJyqKTJ8/iJyQZ2bt2QfZvNo+wE6Ii4bft6B
zz5KPGIs+KhbitkrIzEjQP7m8fkge0Ha94IdS9Z2KdCx1zu2KqjjW51FtE3o5C+XEMR1XPVRNL82
i+orxt9xtCq6+TmvQ6+R+zVXwg1WRyzpXLvdMUEQgw/OGfHEI/TM5ll1eO3pmJjV6590UT+Y6ZJM
j2vwqFJzsFKyThlYQE/FZGbQFbjKWV+gzjANZxy9HAwAX2WBuGCHvosdR1541UGbYxINWKIAxInS
RystLJP3e4LmgCArB79ksoWIIOeIwSaDSu80sJhdmDfUTtzTDBDRJvNgfPINmmHiGYg/8Pg8/bSi
QZcMum34BvKN1Tx40uFZ1GLpnEJANe8YTPMrUaQsYFqbbZIXKJxZnBpVOAVUzsBHgp16ybaoe+2N
utlO9jFpj+XcAqdCF7ZriSEAr+KioHLRrxQhg6e8ni1YnpK4vHrzr+8wrNXqEYxTqiylbxz4GQdZ
9MPF1sekoNnpDzt2ybyyfhmrQ47EAdkO6P83mi/7fa0n/lCy5aCp8l175Lb9nKsau6gb+vI8WDfD
r/zawl3fQlBkE4XS7jpIX9GZumgSCN+iJUhYvbiCLQneT4sH05zJOtsSP8bOVroqJoZ+ad7DFwGe
OVaRf3W7KRi2WBiTGm7OmWYQCJ+xvoZCZsM/0sS1YTldO89rKPZzzGp54CDHBn/MqIngAla07zUN
ouCQFLztv2skMRwT6oa1tqB/i/zrKMAxlyQbHKaISK3BxgMeAWV3hy/NvLW0lGOx4X3ruh+jIfcc
fxrRyDyUiYd3APtC11/4V9qjZZ0sQjuajQy0pYO6yd8YA5sr0UcnfznI8lTzsRPo+DtVYyn2GP0W
ArqSXyOd8mIo9PBj9CCPJV6PmaBvhhYL51nBd1jPfrEzwOlj3GRkHrX3lIj6WpsGEBfLx5emLRQC
PTDjUXeMlNovA3fwNVER6DoCntO/es+zP9qcu4uCddKc7I0RcZiwBtEir7qvJluhruKBZcLRQ9uh
bZ+9fvQIPeBsEvtjPYFWzTONDIJeVDrRrEW8L1mwH1Uq4x1GpurjGsmy3jODwuwiulAH4i3jOIah
HBgakyvBm0I5xiPPPdNttvZ7+mWGIuAXp/k0BlrgJug2GHiPBY8hv0cHWVqxiXweCDjsu6/ROKAC
0dldYWGPYHocyA2DNDifIJgUfypZAcirrT1ke9pjJfrVcgb002Q2vfCxRjQrlAc2Jnl6/deiV3YW
ZXmBBZHB1JeK3lpZoegN5v217rbIuYP2kUYxyPENrEjUxb0fxvcugiLpJ5UrJruuw4u4w0P4QSJo
Qjjt/6x+5rHimROy2ZNOTNHz3rTpfZo0M2/nNI+YuaBMWuT3Ydi8SGlHZdd/vYFSY7UMqPZIB4Am
ZCxf1pnRtQ/zh0ES785pYg61jiRvOeR5tFtoKUzkwWgtaFhHFK61W7ZfGqoHZLyZXQoTqZoxSLRE
IkshMQ2Z2nnD2uq9D+RVdFZIVnBg4sTh6iNvjbt2h3ncbOUtZylMlYMxrPJr7vMSET/KIhzptQqp
QJrHK+WLtAvZe89ZcOY6y/5ohyJsjq6VrdyUu95vbOmOYYTNhfWglok3AJ6SrRKuyKWo65MoX7CG
EJwM4ZJlA9r62jiV2rcoL614IUCBYULLrogVhY7S5meIf8orUzzWmAAdBpco2eJZEbxz+WAy/mew
y51p94DtQO+hZh8IHWZmGJ8ZkVxZR2LRmcnAN2wUgX21e09shwEtxg/f2PKaAGbBxIGKz4lw18Sx
z75kwPBPVUQcTrqBIhqtTuR2xnPlzmq9Mwo2xwzDyUSk3ZUI6ab55EvlaWcdO5UlmCr6fKnKP9H0
UeyC8cjcUiWmUEx6+T5OGwyWNXRnjAxaJ31iEeGVqX2WZMiF9Nqb4qx4jcYV9Zt2Z/ZOFg7DtAAW
isu6UmPwCqBU7P4YcgPnLJmpngDZVpsTQpb0FH3whuIDcORfuSEueo9MTkzmzJ1oQWUmICHMfxRZ
k/8ERAKTXqtwFJDzKCCm5QNjsCAAK+tKscuE0BJ9wpyZL48aIXAOXFrZYxzPdi0cvRaGh+yKf+Ix
Il6F+3HLvg2zLmuudWCRObBAd6ywVLen/9/PafXJmwbDTOy0CY/QIItu3rm8Jdjo6PxW2UlifNvu
lZZUezYIc4CEeJ1E7fvTnblnBRLjYRqgHESj1KNYA6Fna+h2evqqDsE3To3s2twbGx7phKKc94mn
Y3ai2K38QtsX4y0NEadgB7q/wcJVC5XDB2uljXHg+WFhwEViPd+4C4CoouTlS99O+/WTtTLchFBq
Mmx2LP6ryHuvyGXypQXR8M3X6ybyqmHHuWrC801TJPixgCPwOb6XPOjpcA6o4dmevPtlKF8Y8ar6
Bn2/0dyp9BHATyeHuuSf0siAYTqJRIDXquk8Vnosc6Df/TJEb/FCQMUeH1bnpcJyQAhSbqghI1xP
pGkTDO2LVzRdidOyRRm/CkaCzcUcHwlP5CJEwB/f1euHsLAUjwfpGPiB9J+UWjH9uCEFMVt8v0GG
mLYY9hckRdJnqjzQ/ccLrINRInRheYbl6pmHa1ObaLGgWrLxDwUBT6PJpFBFbK21ToZaLVbouEgj
FVX/jS40hYr6MSHas32TXn9ioi5q4W7U330Ge4KkV5cnknTTDNYuu+XlW/hSmYW16bkazq/C03Nr
Jg97s1wFEUANnQ2vVyOIzhR1TrRMl1dOk0DqBWar79NN91T4LB+iY0jJgopSGSVrOaYpA1HJB5bS
0i0R7UaKCQ2mNIqWhQUk0s92YnAvrW7ZFrf2lNjlSQZPiNi3xD+aILw3G37loVdUOSMuiyta6UTF
hchuCbI/l5EQrhAgvMdzgdQ/4fJIHuXIA4p9kCdOZBiJl62I6pnOECsK1nrjS/EeUIUdWes83Vlf
L0TgsI2GDQbYSF4az7y5CgNyIJQLo3bRkTTkrJQlGJXddIJwRQ/JI9P/vcJvzSJJ6ZRO/be50v28
4x0b7wNGSMyUjuxr6MYV5M58dB6KVz27iCi5KszbhWwxJSenGmyf3jYMTRiGwI57Y6jN1YWU+jrT
siSqaacJHwg4gm+4F3n3lJ5MYV4+I+7XAquj6Y8Ek2GvxjyI/0/kay/zTWHNAUWhAtpC4DhNG2Bz
8dlYAtf1uMnNjcxvkz9/aTGXwZZ2+AqMgdeQr7QASJEQHxAop7G9sjGKQgstA/e2yOpAFWgmuEuW
xTEgGCSEC7+gwQiwQHwAQhG02MeXhDTJz76bh/vXDc+UYuJDgBfHrr37kYZLdMwYhC4BTZguHMg4
X4XV90it9y8I/TLcq9N1q9hTOFe5RbevYV3vMHpnARfASkNOLG76yP0soI7BemOj+c0VNtTPNuFi
5sxqABmavKrMNmSXVicNcFsPvKP8+tjIUNNwe88VMMbaUd8BdY3ecG5x2jeLmhGUmH4DUMnhzUJu
le1QuCgjZ0RyIV2D3MAzFiukcaJgK6/KDvywJUXul+bgVYAxIFavGTZUfHLWMzkQ0Z2AseMHmOeH
gtiDAUfqWztU8OEowOaagAaHE1iX8e4/JCSBJsAZOJwhPlEMxlilcjARjsipSeTyik+EaDvZ4mzy
IgfTMjFauumZu5KeAwyKwXuzCp9d/2jbewlQlEIGsR6YAsvt2Bx7PBVghGV7+JpkskyDbOzXCnPm
gKCD+vpBigAV2n7P03H1/s60af8NkEwzpkIqancc26AGPs9f7Y85YcZCeXRUGlnzR/6eHLTvXV5O
6S8oFKE0COxemdWEm3qp/APvhaFcOlrk0csk4HIOMNbFUohAhdUXiwouBVrihfyD1EbeangQOLfE
g9gYM0Qn2EWayZghW7+iwzMWo7E5xQx9R+DLs+gAFmMa6thy88edouG4sankLNqPufbgl8tFvHgp
/9Sr9kRIln6/nEryX2hJOFXo3Zl4GmfMwfyX4dlrXu9hTSmtfbPONQddBaGunN5NSMy8XG9ZkZ10
FeQRRRy5zfQdL4xEk3wC71S8SaxDF/6x1lAp/2KfOEYUFp7xj5ua3h47FsZDKqpXtGGrMi4qhbOX
pYF1MvTlDQUV1iKe48ZiIE2Hx2lHQENMI0PJbiCpddVzzcHl025cpcDR1uq/F3k2COBnnLzzgfcw
oRdhQifAiVEdCSwcYzUQ6BYCe/z5S5XNO9qE2GnWRDa+G9ETQwh90AvkK+CCd0cGkp8lZ7W6FuwI
0o0eTtLFUf6Xi6RTMm7g7YLVFHpSf0hOXX9/jV/yCFjezn7VdUkZlD8iTzRZDkzCdJI41AfNFQDm
2BzY8EMmq/aauGvFwelILrKDz8AHY+/jj7TLxj2VPfmme4Hmpua6PHGehzuIOz+ofGMb0gkxDdPj
88t/5J75o6kr9B+UwTPzUo0TbJ0pLjoKCm8uBGeqo1gUzmimxRW5JDc7g44xrBD50cMYX3C0zJwn
FfreQv1hdwDYyviT/kwSIRneDkfcz+WCoxwv+CbhdUSpgBNnXGHTyfhuG2esT4BDxnHqi/80qH61
p53QKnMeezwWqAMBsL6xAYfAok88qaT+PHLplyu51di/MLWMd6Ifvb+iYSpa+QrwVEVc/BTlfMOP
BMO6sNfpOHDrLYVgaeJGx4y6FWy+BMQ0/U/TL/mhHBI2g/08GugfYqTES1FkT58qPkoh+XOPAC7B
ffOz90a6xB786gnb9ZrshTprXOwU8rYW1imn8+a/pRoPM/VUyXMxhWbhquGhMjO31fyBLSzYJhKz
bwMOLBeLZBc6xhcOdtQNc/HYz5EV0tqEX8QXZMqO2QvNgL7lf8F4SVzQGbEWDe4wz0IY00BnI1gu
dMO4ygyMTe6UEmfu3sB22euo7E/GX0jLHHb6Z00rQGdMlEt8IbfUMxiwMyFlhWimN33L8m1g0kPZ
2rv03GFBtbPqYmZwIB0CnrkFlPPwljIp7F93ugjwLB1LqPFY1nh+T4F86QBz9TxBwb8c7hE1Mbg+
8dx3rvGc8toZSMtk6/HBmTj2SA/Dp4D1JTMOer2tdby5+yQ4iIiMvpHWo7BmX0pHYCIp3XZUwMxG
uR2ZFXo0JHS4CI9CNnR0xAb4KZrBLWsus2xWIttJdHUAPHxJ247mCnNjoqJmZfbRkL+HSmX5Vq/A
wY2HssteS2C+hPWYZ1SYeAamFeu+n/0peyxnzMWh3r1JL+CAZkgqkYBL96g1O0jDvUdgEYAUI3Hg
Fsqw505VveAoR/FbV/4JzkG3C/UNCfIZBglzyztWA/+l00OYfJT+a2le4vqduDUczdeWE3U8MvyY
9rzoy4R9ZdojG+QNcGa5WlcQFEmumHGfssTqH9iODVQ6d/QQTA2SK2Icwk8cUdpS5gh3XrT27YX5
L7F72Q9bbkAYCInONC9y5efZbRzReMdnEnvV7IbXjbeMO6NFb48UXKAFnjWtl3yWIDWhMp9GcR3w
zesWmBEM5pgYl7ggb0L1HSBmqJODWLgFvrdhhUaWEfaBj4AoGPIgcb3cQ0614VdxRq5oIvKfl80d
qR/DzxrFJ7SLcDY5zNMjSgjm1njWAm6fdq+iBGHel274ifKaQqOy6JcET9XPCJgYvoBq4cjjp4k+
tPVAdagcpv0Xrj+pdwd2v3ckN4zA6fvsy71fgvJHdfxyOGVqSD1xd55cDqMLVpEpRj157uLne/I7
cx2GSwaw9PH8Hx+QafWL1cW8YLS5/HvtgJTVPvhJVMvanmxGJB7pZbLrsqHBhpkLCOUwbyPSmqHC
ZJADpFFyOGZcHttXfQUI1Pu6x3OWzq197ROuO+g8e+lzGhpIjtYd4FSiQ+892mLkmjWU0WN7paMp
ki9gj30rzzx0y5pdo3XBnWwws4sPdUGHL5K0SIULLNwJDij0OrxKO6wEMzyxTbpAlL/q6S4eSPz4
3t0rXimmciGDgXdrtz9Td0iI241Of8Uwk9jW8cqZPvEdE+YGlAPPbsMRdFLYQKOTEeMzoFdOhcDE
1AO19YEQOlrxufn2MtPBxEqkD6IJV4zcPNsg6ETA/mbiswCH5zX8c98Bv1l48AxyoHzYTbEUYYlL
ZVSTcL5GpIlFmlKYF9+JIdgXpIWRwsTVyUYC1+2D986IPKVfmYsL0hxOT+7dMDvnMfZVisRV9lk/
hJS1LO0jXxSSF3Zb7ar3SupP4u4Ruc8xB2tMX3EcITzt7yhfPoqPjbYcHhZ4n21ygq+pJVsk+Sj5
eB2LTeKUzHv+MW+R2p2V+Mh4SphNJvoC0iE8mys4ZwzCeV86Aea08sR6DDVviircVUF/XxBjcIn5
sSsRNFxcWiTyFc6J0hWSvdl/9bRpRvtNCCnlUbCly0fjoy/wsSX5XoNWsaE8CkKJAuZs8T4xbK8M
dDK8YCbS/pVg+ma9ZJMjLDkV+Pz1lW7UCuBzIEvzeRoTVON8y/kXU5cpmhD+8Rwn0oXc1OzBLZnT
3G4Vw30PrpGRK+WNLm8x1lgkeNWEHpflHV4eXFxsIKd9AweQou+Zv6E8hyw7NocMUaWGteTJr7fv
zYBTzJoTEFxMx5Ry106vcGNNWS80fXRrKHUdJAlMZiX+FKI11qm/yAE2ouHUTOZJwWXJNAP0zXSA
sxQ8SN490tej/OHj9D+a8MeBRgOLRI/VL42gbd5g+g4HY9UhJgJBNhPfXmc9DUbFNmOHJSYMwmSM
3/F/JJ3XcupYFoafSFXK4RYlEDkZ+9yoDLZRQDkhPf186qm5mlPdp22Q9l7rj26ymWiwJ2GV9H2Z
yj5ORqwOmhKIl9qfBh/JtsI0/95GV6K3lVXPMH/hUZXVfRF+mXxdY3jhlE2TQBuCBsaAM2cqT9i0
c4U4xeHIiC7oroLUJWWwta1No241dNfkJhe0XYXpkUuGUJgy+h15MHM7PfOal6Rm/b1ndq44sSzq
YG9o3J+firAjmG92waPRTB9zNTJZwnh7srsOSMom8Kb99Xe+ObGyFtscBYfDz81shdQGTd6IQWhB
5QROpCu/RwXP/8X7Cv+K3Bgxl7g2kAIQLgXhQ5miaFNoWgQFCXv05BKsP+BjlSaWkSb5moYlQkfO
inWJQLK+pcI6xS1KKScnfp1ClAy/r3IzA+7I+Djc1e+c9VN4YxrHfqsK5Hss2RC/cmn7Qp5HJi9o
Lg/7M/NV498Mb+fPi/EtlafGPFbNrpilQL2r/L2QPHhAuNJGQ8t678tNfqW/SwJ66u4yTsn0oyAO
AC7VbgjJBDTpv9vmygwFZJh+SrABZCrjK5t/KXdgTqLk0Od1fsN6NiQa6UUQyitNmZ2eZu2JQ7fQ
Hk92lWG0ZR+cu6GZgPJlL+RR+eOfoJYMdddRsUiruKpESeyTDbmzLbpjFjG2JJxchvxjkhX8orsh
sUjNCErhRXzDNo4M57UV6zPVXqG6HzBBeUKxUVKSSYGsdKoC79b7i8RcmgzVPacWf0tbZAtNR4Jm
BGQShDi5h22aXUqCT6lL0kpkI6RLmCijNjoKFZzbPxV0kvj+G/PPmJRS4h74GMdNX8OkEUrCTBxN
tkRqgumIxh/BQaQrqKpLuBDsDX79sfYJrCWaxQ7Ah0S8mYQoVUGBRKx3Gmt1SyZSHxa5vhgZmVAP
8IvwYkDPUvHEQ2+4aHPb96oikTv2Kwz3lZNyFAyOadEEtxMjaPad8vsDMswByQXaHwd5FcOQU0hC
9XyAh50pDCDmSKB0hjC/pxVtoUa+FswJS9+PElWA5TboH8cTp5sxMdogSvzjfWAb8V7bUtoUZfCk
9Gxdsm+VQTE95jDt6Is1slv1JC38d79heomOhb5tav7rz3NfsqqQDbOTlBtrnoEtPZzvJ0pIiF+k
wkw5P9+/Ewz8DxkDibojG4TggXZY9r9TdGacopksqa9zH3ISoBmIqn9vdZcrZ6BvCycvp9aeBIGE
HG4snHqAYSJTV0O3q8ogT92YSXo50zpLdnj4o2YpkZOPqICMEHNjfYSU3acOn3BnOVw5obDONUfV
faJBc4UoJVRFaHSuunjnjMWU0IgX7gV5jX4YiyDn6tyGqO0YCCjOe225GsLZicEdwnjNG8vG8Dt3
bS+sCWewI/2grSIgh7gPheYPiWoHu2sOWPr7VU5WNdrEBSmg4ElQHlhpAL0+I/cYUT6wIH/WNt2i
uHEFJdss/2x/i/E3rYISogHkGA36DTEB0Y7kxuq9B59lIGHF6M+1hsOBJKRu/hS3L3e8vUxCA78U
k/yndYH4yjz28rqbToT9rmV11dZXvE3MuAA3qd9eZ2U622KDV/gLP0v5hG2ea4lyu2FWMI+kfMip
RtDf/NOrO/EWn8V1OoFA6ctyvBClkOMd3kbww8/ph786xZjIhEIT1QgJyp7evn3rIpCPxc42cN/3
v2J7A1ibEClFv+mjQFvNqqp807lGfxvHKraN3znZ32Pa5yxV4geGeogYfIGg8vU3wZ9dALWnTT6+
wiUfLHY4H2kJ0q8BnxGFNDw32qKwMNP4o7mskF+BAekw80HJlze2dml+CoioFi8MbEGKU2s9mv9Z
MxqiGmYQtIs962B1XzCmprHF96lPdzU98lskdNnN2XOEC/YnLd8gPjbRiJH3WlC6iyvGHmmE/Obi
NAxCAO38ih2hAe5A5OzpIW+U2xg+PyIO1PwRXRmWzthl6KbhR/zHliqXTlOs9NcFXlU8AEo3ZKyS
zmclxB04ERbDxPtj/ijGpcYbb3idioV3F+LcIxr+HyFrrJB00GKOgAEBlFnDVQEw59mS300Uvvh3
EeVzfZa5I5h2Eu5y0B0iqqifIum/P0kuT6pKeZ/fKcsaZOI1f3SAwOj26icsXDAJm9uGG6PE0go0
rbq9uOcjT9sbTFqkw1BchMqAX5hX/QkxzxI9RtttyNU2aBbcUSEm+Ma4iHZzNjhnt0CN1C5MGFx5
lNdE91frcuAbdyplyWnzXmnXChzrRX3JVad55PWPtbi6gaGwoIDV1ldtWOEA9zF7YarmPMo8u/Un
0PTY6zFpOvE5RyiYT36PKJJUWbBNhHRACsTZU+qwldJfCL1h3dbcgsjxmJPF/Yu+l9c3DxDit1lg
DKn6245b3q9WXkFx8lVAu1QM1WF7y9pbn65FmJhsW2h75oE6niUmhC/sx/dBpzAOpgGGozMAE79K
xe8u0vewV/lLUCN5/U6utxWVES7TprzSHygOdjQ/IEDBxjd9RBYgR3juVLuZ1mD/iUIQCDl4brh/
4wUkOZicwe4T+3Mn7KN+g5QzfHDQC9UVkK/OOPmC4k37lv96swJGbi0u4x9edvY7SrTO2b5TGS0w
8865wy0mIxUmjWD2ZhWShMhoB89WIUKh0gO1aWr5LGFashIzmx+XmR7mheU1I2l0RSIpzRckGZMg
oVJ9uUQ0Z4oEABxnBBwwg9WGJTHfjhKY8vRDjGc7F21k1j9qL4afl3GAT2A2Am1r+NsWVnECMxR4
5iJ6eIYt3gt2AWDoykZdE506Mri50yNyOpkOOSIptoH6nXUIDkObyKnAxQsRavoVs0MAT8kr+qeU
3zx+3ONsWaaEOs5R1ffi+dO7vWlLE4J3dAxb5FO81PLbY0Y1P4sLY2qU+y3LG/2P1DQi+TrrD7FZ
JsCHsdMbyN8PVbe0pADbUQXZzqwMAE5Im5M0G0O+TNqc3ZKxJ7AyHAro2fHwhM18OmK3ILhco27E
iYar+fbIJuUTz+es0iVJbuSS9TI+yRWD6tutm3tnBYPDa4d60OQjs2yjOLAGTTwGnzkg0rHrFyHl
yTwnJm5pyRnft7Zcz9Kll9sfyxPpJKF+Lz9IiSrabZd5xLD2HcHFqN/ngsPXt/TvVYPhLsKfCk8T
OYlvwnTILEF2NJ3KcZnVtE3+GH6xYXDSdiJQpOG9UefVPHauCCGIhaciV9Rt6bN8sTJR5Tdn9HUs
b+YynrxpdIvHm3pFDTaZy8NGBYWbRsiQfDlY1hy4e1TWFhIren8pmkKjTMhQ/VGIO+0PjobRK0KR
dm6shfWnvBFAIuphfsObOMO7SIILF6D+rc0LPaKAXiJthMxaW5pVR25FiCNf+OhS8hjd0aYy1qeG
TxAR3AWpVjU9QDihZ4CD56UBisSAysMAKEisjOFisZw4hQY3MWzrB2Unf2BgoZa4BF0VGQIZJUj5
udHf+N9nf0pOTMZf3/o4lEKsAhwx89G/jmme5hJ6ebBbDP4FPyx0NMGZn1OyOPZzxM+6JVAIBo5M
dFxq0ZmstTZxXvGOgluKcGFSXj33sWaPomNoOy4e6fWNYx6BDDd0f4wYWSLn+jwQ7yX43LfifTg2
GdIcPBkzFsankhVbBg7jD3wLWIsIYS519BLt22XmiVvbYUsYCU9CPrF4Xa3snuLVIm7rzXsMnzXL
WcgfLd/o7Zbz9Uj2urZsnwEfVU+yBOguWZwO8h4UJsQQULcUYTHkdb+NJCTb/AGkIWmkNJYMi4Cg
sKbzuRhfhKvHlMd5R+MLJZwqLovJhSjl6xUl1EgfUEdVDW1JNobPN0+jYg6ZRYYE1LAPR631K9Zy
rqaYe3ry5fojH3ZxbUufVHbBi7Y/aGJJokfP3os2onkIYUVz6wESxnRoic5gaD5xgpj653NCBL0n
zNNKSExnASPhaXgoRP0ajf8SHjxfkcAlPqCcAx6cgHEmZadL38ybpvStRvsKs4F5mYi6AFFWZFCp
N3nCMkYFNJlpxt09neY0s+i3KID8tH9JQojA1iRuoFc5rTK8Dbxrz+c8BFLmqxjoufBwcx/BepfV
9Y8VKT4TFT3fPIr0abCDskg+E/g8lslaJmILqOClIJTtOdipPxjUS0iW8OthiPR/87cNb+6H8vRO
fgrWRp2k6OrNK8hUOB7n2nNKzPe0NGfPTTkF/HuEhUnjsU0PcbWM82Mafw3FcopjpyYSQws/Elql
xvXAOw8cHDo82x0+UaY8xFgyUzNZci7iG0s/WISpoavgCZX0c67RLIH2DR8O0XPmpkzX2LqM8ht5
WWX4WYIq5nXJUr6QDl3jvmowoY1BKnxZMM/S808DvNLp8vpHSML7j1xrUKO6379gX15w/RGKyqd2
bcgTKN5IZgAYZjjRpHkmdcJ8ZsMB/QCMWFDq6BYaR25sv8lsAgbzgIMORVm1Gde5H+/J4YkJJHgF
z5/nAb8OZtyZk684h26ISF5+SxiaO6Bz9nhbmUYqT5zVZdDF5Sp5ruhKamfXMVwRxEGGj8on/oYh
/DwOHGG3nmQj5tIZyKl3MWfFgV8OCYJM/sVFG/bk7i2NzsF8CaRe2Nj/wMWJ0eC/9H65ZYruDmgB
x7gpBgXl2WATc9tAOrPhVHJ4JZhLBZe0psO42TOFYUm/NuRsz2nq12j5n2x74i/rSBFnHt+UuT8p
Qf8nxHPVqTH9oxwc8Z0OJ20TUPCNZoiACCDR5t7cVKoJQKA2RFBP/6mNaStDeGPD3B3CNfZzwanW
QO+UZtTkStjcDQpSaTwGrHqrcfVsVvTjGmhqGf6Bt4SSvOfaEci08+vt9M1Sn6yz7GjCLFVeSpDx
e27oa680dCTHdxQEVMkUmxEVsw0Qh7S31b+G50YOyVTGxA3x0MZBBWLOmfZX8HzTWrxiUys8Adsu
rcl2/sHcyvv8H5he3fFopttBP8Kj/vH7qtZ+OL+OyCKsE1EtCMjkcKVKjxkG815z3sI3HZEE9ukx
Bui5oNw8wTlERzZVNkCIdqDFzsE+y3sgYJtlNeN9pozgSRwOX24TINlXgmbDHhLWq3J+J3i0nhUS
DcpYiUxWOvyF9RgwohDtQWubYb99JaabraI29dGN6/RQzWy/9K1ES1onjYAo27fhgyDOyjcCW/Z6
m9rNcODKU7MLL2uBGHQJSGKaS0kN6mMjPmh4I86HtkSZ8kv9Bl+G1b1dcq1n5UqbcJIznZ/AMLtL
P9GiwbJGqAb6l2EJlX0JtR+1D1DDpchYQoNj7L8cklFbPgf+o6Sre8/62P0Qv40l65eNCQv1201M
OrzxU/qcm9z8a92xYDX1R0NlduPNI0hl19VfdTGOZeNlF7S1g7UCh/UAt81dLvixsjIOWDHNEhcK
CqSnetcxQayKajUQK0PJYgZuzB19S/gMNZ9XhFNJvctrjqg5ulHncqTzu0NcIJsnGXG9+ZBfsx5o
QRJBqFAgly++wgdTtvoQjSXuDqKQ0q1wyoCgGkQ/O45fxD129PGETH263YCslKyCJaoXxIwDJRae
emHJ2eS4uywH9gYsHux30P18a/yQhyREwNwQPrEHykFu1SDgUJ+zE1G8yoTVzr072tOjCRP0PhSc
9DPU9lK0kkgUZB2n1hwPxywZ6Del+YiXYhbUPw01uE6BLkw5xZFHeoPa7grpGyahHr7kEDwXQgwL
qjOLxtnpxYWookAMEIGSIJuVTuqd2d0Tz2K3TJsv4yPtg6oLvsSX1zJrVSdR3xZQWwsQLnX66E8W
3VQen1K5fYLa2OnFNBcsGxF4xqw7k5dIAvORDDM7rjC4H/OgMwPucrULniSO8MPbJDn75Ma8+LnV
tS46UXFWxU35WjUhEB1M+Kod2UgXPOqLDPE4oWQk0QFak8vnCrEdIhpV1TvLUnOGAAc6wpzMU00M
7J4CoPQBZpB+5Tv1c6y3RkzcWlDuOulWIDWbhtciwc2OHtlVyt98mp1sdJVKboO59RURYXG9mnep
R9IwUKvkGGjMxitGbpz3PZpHdUVAO7Po3qRHb/UijvQ7ZuqJpA8rWiOmQI3GR+FVl/ew51/hEtVX
r21YBmN2lItPawyaaJO/UGUu639BNAu31dVcWJU78R8CEvFUO71DYcGajmR8swttOEOOv3FF7uX7
uVKv6utCRMscI+iqOJFWVLxEPzzeguQA4gLVi+Fnpn7mmL8ZO2iT41vPGchJ/eWGhghKd/EeBige
dgngHqANh7jOproBueDdIExl7sqGK6rQHtjKir8JbXhIGCmhvfkaTZt44icO7SNCJHDW6ZDDZWH2
Tg7c4eB91oX6HvMUO/RQSADbxbSBSUdGN23ZGkuVnwiJDfzxtojuLYUl8dsxwZU4rsbxYww9JN6q
8K1ndr/jQPIod73OQ4bwh56+NOxE+wKYjQw2QLe2u8q1mJQIsWZ2Q0fK3WgJHzHLkezyS7yGUzbd
GLCh7RLtBpMTLbHShWvEi7Ym+1N1eKMaM5AoLF+yn+A2ZyIQd2NBnAu/K0hCN6PTKPxFti+b6FqB
aSz6x2HDF2wdaqpnuPvL/ouge+twXr6OQaXT17bhh8RZo7kcUeknVQxaehgIZsG10hFr9osUDTwa
lc7wXNPaTsxxtRIrsCYaRhHT4dywkAOn2Ybbpw7km1wEQOsxHB+x6Oq82lg4spw4/GqfSxISGGP4
H2gIlS6HBOzQkYgTKIRjZB4GBD8A8gUzQBY0F9JpCspBBmeyWN6Cptwr4bk0PhOjcWkHSeY8upuo
/mnDVSjmOWMuOf1Lw95pMVGm1VHj/YbY1ioFlHTXDevqfY5ZqcmodmVqQdMeXE0Jpug4PfcdrwD7
PjLP7JEwI0kZ0khy1foAAxW/iUTPGf2eTEL5P75NcgoUnhqwXIIkU3xeSNSiwn5yyqD4lw4Qgi9j
pWNn7YegquYwLNKTa6yZrIoWrFO2zwiE1oz50+7rbxPUC70wnxNIyVv40MtlqVC1ES+p5Iy5+vAR
kZdHJiazjY5P8FeYVxeMfBiegMmrm9ZtgSJJR0HJInPM1UFdnix917YfOgRb3K1kbl/BTrJ7fS2U
OxfUKVb9CRWsSjzAiokqRITYWA9D2lrFH6wvk+xHWxGYPTB7ti8ubtRYrLHdjXq8tt9grbVoErH+
LJW4d9ACLMzivyLaMEoR+MKKP+FrwEC4yHe9cOgyWyKOyiGbF3CQAvMBwzpymBLHprx5xb/QH4CE
yVIsaI4T7rqB9TZhb1FtWZynXvFJF9JHTAZM/5lzSOrtihkSHci3tC2yy5vcV/qD4OdegousE0ch
yo/3SgcLjdbP5xpVKKM8BjAtENV92h/I7yd6PXofE0gga/qE72/tqHDHu1g42CpwVZRbcmVho5JL
gtyR8gd+GLe8pJWNZHJLvhfMd57ssoLyJxQepFdz2y8H1AXvRUMdH3IJ1JnHee78scYDWh4m/r5a
jZbD/h0R61vw3XgWeE7AYp4Yq3AHqxy6NL+bl/ROwPSXQHY1lo6c6CuATNWwkTJkMsnQV9yPGvdh
DaD+GQOLQSTAZevXPPHVE+EL5yLzOXDJ6IoLN11iYU2vc+3y84sU0dGC9zUWlKmQiprx8LodqdQA
tMpSHwKMT0O/HPptrB2eBB1k2kHJg7wn8Owhs6W0SDRaukzJr8+gAdDQMf9s5cmP19OmeTsgjBop
4V7Zunjlpk/CblDGA1nsC0Dfh+5HNi6GL6E6h5dozomzK2tvyhtTCCb2NiQsQfO6lh9gONiaa+Jk
aXONb2l0ajg3MF4t59PYJ4o1vNUc2eT0TpdBhfTj19hZIVVfdl07+7I6ZpnTS4cnuQ9zUD4fe9ac
cYcB3wXZB9LFcAp6FjSQpPbyjL4gAEubCZ5TFbgdNQMGsoWwJwbTep/LBKbUJm1HVre5sNQraLZd
nnzMYoDNTxLuS8LpM/9FLWe+o0TjzfvoogAkd1IhkAJ71pH4r36DJMBAjn0dWNzOEw4hQsTStfD+
4ERlgW7Wb/Y37G3a6zhxkiNaXfR3qXDio7mdrB9l0/jD1TK94Td1BeSYRKZBjH7CKonykqQUAlZE
+5OoXhwFVKpSYfKUPw0mn3VXkX6xaI6RRHRvN39gJ3qaFXRHBIqOmI9sqTnGy9KLHkLtSzlhz97w
PLblgmxIyWvv+bmkzRwBgMelX7nqUY35KoFjDwWAzQUzG+GeznQDU07t/b3O7K49TVSWUcnkkY5B
nUFlozTF79D5BFujKxBpYia4dAG6HirH4VsnRsNXE98UHhGoYHtT1FWl3tLfJ1zaP21NuC+eF1cC
uQR6Omf4d3FYqVd5vIyKjzvNGbnLiNRG0Uns6DWnKcjyK7Kv3DnZwXDkwZGb+zgtJ3rgpvqz/UQv
ocT/5liGQvVUMcD6mT8IPHtqMw7F1MNkhQIX0A/WTlsgQiT0UvGUDeF75+KXp7NR/Ohz+O36JWoR
/n8vMvOunjoAJ2zZM2a7XhoUyTHtcwSwemarxIRw6bYy1TPsXzQpo7+tPkSebIbJca9CcJnzOYpr
0Vy1GcvCWRFJ9r6rYJlveo2TAb06PRCL3xhiHrN46FXAhlhhQkdVAplbhdg/GjJsQrFquIddLxFr
4mkQD7C3iT2GP5r0/ZJwVLvo3Dt0bIrfIkJK17V0j85xCwaFMZDD1zHPlYdXmNtx2D94Jbb0SeHJ
TfaEWE9LciQI4sFpPBswiXp58Qr7COlUAgg2ysXiZ0AHrAeqAFDwPYXEhBg0BgxYTThWvPyFEKSk
lmnxerThog09xO9ahA1up3WfibWqp11pIR6xTfCel/+Wz4m9tqjSYbMjBAyd8ycOLmPArUYHArtO
cqyGH4KsxMCCqnTy9pz96vFD/dJXBFTj/H0hOZr7tjgGbxayx9arTkh0CwQIhD24++jMBmlQqeo8
afv1WwLlHW2dn1/J/n2PuWbV3Tv/LN6LHq6GEEJ1U6/C4neQjyE6WZpuGo8aOtJdiNhtN0YYvFYZ
30XP3QmwiaZ5PWFDUJxiOPWxqxd+iLn3Zx3vYOlt6drKrIbahkNwzji6RZtYW+EtREYfrulaUT+y
5tJdatTMaIUc/Z5cK3pU+OkL4VAQdzd9ix81j8ZT5MpKn3tykKNoY0ZBQbSIsib6OXt6ggrW+5Xx
nTYkaDZkVY7XnDT68on5YoUZBSvLsqvQplHEOBdgIy2qWx/OG9I33emovmTMPmRZdf/PowJX76HT
vQiLP9ZTNI2oafXpYb4u6pN0jgbPkPd6UTtxkx2z9xGlgDWV+iE7xxb6A7xKeFWVgO5Qmj1x1c3k
Jg1EmZ3AcjDo1fAF6r5x8I8APRh/1p+ke8/Ir4GSh1XP+DWNrE5kGnkN4l8D+3reIzZ/vLSLNPnC
sBRvgChAgVi4KnU/kYaKbIhWA0TNehrMovc3CAq1evTFYSeHJKOB+ymxpJHqmn+FPOsEKBknKXYG
3mY9+uUsbbFcsCKgfqE0nmauUy0eeu3RuazHD+3zdSFBJVC7/eAj36RwkPjUD4UjRKUHjBXSVz6f
ycocMaX/kFBgoG2Dc5hvk44Fi7O9occKJFmm8mQIDMCjsrjGGunLayqTgRBJzn0zMTMzpdqveEFW
OM+j9blaMy2AJs2VypUzlUdoXpPtC6sK4ejqPmJ9hXLIiiBdtKhjEI8Oy3lB+knNHT/Ft4lqhT/R
bXB24uySfE9vaGzrS9akLSdp6Su5p57msDc6WiAF7OaQCox5qFR6zALuN6XoGdXoNmWNdkGIl632
a/lSADoWODU2g+FL1Mrv0siF330HwoeECmRFeRhtSeTUga3hggNSKvfSX12udczVzMPUZ4oosN60
ftGJDuJlGtOCUzW5EyCZCAQDQPceEICGDuLZntNJ9qrnFQ+aHHrpcICIetK7pwJWElLYWX4k8Zkt
eWxKON0rQ36BUiHVybjxqCf715WI27FyJDIQTehr3zkbN/sKw27GnnKVX3vIgl6h1dIxhv1MXYs/
lOn0yNNbDvFruDY0z7QQSe/jN+WdQOQrRSL5/ZFS7DEhmHK1+MzHBtWE+gaqqchw1L/+PQdUArjf
dyrWJ5vUhBxJFv8QSc2sbRmthXBOQCHEFtYU+sBfev2RJ0k7FuJvvwOkLSLfAOwR5xYkWWNkmkti
4f7Bj6kzRtCI5gA0wbLZSRhp1Y/iQjkMY7QF67IQmyNQB/qGXL1Q+hu3yxl8JyryY3S05yUSXQxA
0Ns4nhoPzyyMl+mYwoXctCT86+gsx2RgJYeU1c/8aiB8uvkivgzMvUiR4w8BbSDjbdHNeaa0dPom
+tGrCl8CZIZxG+C1wKtk6T7lokkAD9YtIUAE8xeJ1xhdEuJBiASs/03hshHvEtZUkXTP2Hneq+UI
NwM2T/sFmXgQzKFxYTcO35vpMExfZX+WhF/ckghVawohgb3TfdgstStYNKY7Vmncwgj70/jSvLZp
uyNDToZoAlWNpkOEI8FvpzVJZS8qrqmy2jbbUOSjumfKrtAOFlTxbGA6yMqueS7F7kvuXcm4hIVX
km2smaACIKdXBUkM1zHUboQ2kCYOASeCQ7IXElXITId4txP1aiEDbNL/qMm9bf+m/ofgMroP7jKT
4pM3pyd8qIUnQYe0jp+/b+EzEtYq+XlkfXIBkq9E6S1fkBejiQU3VK91hIYB0IsqV7V5VB22adp7
qQOOdwTV13erw2gPR8dObpMtF7+IDLBjveMnoRJEJ9Glvb9Z6KVi36MJSL5nBqxdVvTwfMiIfD8r
iexRdDzGAjm6FH3A88nid6xTo0Kcre7mW7SWseZr76W8jMcTCILB+dh1hybEjXgFYUVrQVJGQH8N
IYUx+fLMCCDuJnbhwmuFB1+vwIgeXcketbojbGEYH+HeJuUWO0tdImdwqeF3ldKH8EWizvuQ7Xq0
KUzqIVACEbaEu/sNUVv/lIGMi9/xueX4dWsyd8J1cU8k9jHNwe6rIHWKlB3xLjCzLHY8lew1CUTE
VvbzWVihr6Sf/H0E4sVpYNWc2/eCNhnVeYd/gABEZQOQysWuYUdgYIf3xIAGDo6eiEhaXNSIfAQB
Bzk/JBsSTQGRDQ+Ha3cX5m9cCyrbCY/7SLmNLeJrIlo+upgBM7gK/AyJ3C9N/GMz8OB00Sl+og6i
vGJ4rkjOW72XOjoRMiYda9sBCaE+4j6896eJfcWWf8ic6hcproC1buzb4iCaK1wPIU2/sH22eJUD
WlfALwlZ5uRJAyEMNOvKroeTT+K1XOPvZe9kRKY+z2VvpiacQBGo51ut+uUywgkJb6AHSrFS+gMk
YsZzxrIyHqXYB63lNx5slYA+DpHWRzBImM+MVTM5bTtA/AFJzk+EdsnFvYzg24xIRAQuAzQckgst
2SPGKmUVbVFWWZCeNftVRXAyDxAS3SXD+6S42KzSPXZJ3HhoM6xLyZeLQ+j1dvHfl4sN6SBM7ICc
fv+Fmg5GjcNGXOoW9naIY9t+rqrPsPFTcV3eMlwavOQrBo834ohxVa0RWCyG9cQnDF1FUAM5WUie
ZA7Np12sGWHDwpUDJYJ4OSEjwCnx7vYNerINUwjAAbreO6MZErnG+TP1rSnnXsfdScCGtIIl5G9n
BvzumOAmFgJtPn9NBvp1Qwn8Ick/ypCwRvZfYn5ei2Il4vV+btuEwL1FKuyrTcqntj08kT8i8GEY
PfDlCAO5Tti4l+B+7IKM0Tx05l/KTgfXvCY8041MZDM002KUq5g+cIdsG+5Aa4MLuzmGAGU/ZbWP
R1uqCOhBX7kraPeKqdmigoD4IkCZEYmGN/aMIwGhdbGEaGaVwFVZ1y58kGHTSR8V/hACKAmhJUHJ
tcja+ayeSxmluyfGm54u7BFZB4i4lv08gbHJUxxHbzp20g9iMALrXnNiuYdiU7lK6QFRytAFXG+o
k9rKRmzCZLnWrsoEjAYUMSE53yp4l0y6dNE4JAeLmmyEPejGOexI/TyYF+2YFnZM4UpMAc9wKOdD
tXar1RSwHY0cC8Sw5UuC4gkyRV/tVbgS9jleUo+ge2gZpsSDzrNLpMgMNJ46EUmZ8zTgf8n8/JDm
w+JEag1NwJVDcYIy19pZt4S62aKlmLu45MlR04Io+8x+5z6XktXJLz+sIPNYC8oa5om6LtDIFZM7
Vd8moxEPSUxV8UwVm9g79n8xVm2nmpW64GCMHoO+aopjyANwp7N7ibkR/ZoIwzrNchU+xoz4n3wh
L1OIqNv7X1/9JtXuhaYwYk8bK6KAUMrPIYApCiPEDORXSY5OGPexY+Qr0bmN5SVCYCWSqZDjd1Fd
Pb/UEpT/fWTLLFBrvvMPa0Cz78SF/aZlSHLnmwU1KsG3N2NHSRBJe3zu5qUcXWHL4ovoCe+a1jFk
hIHacEkj7M0mPACl4soI3g1CAfmjSLpU792LKpxh095oG5kmhyzDLVjVLM6mmJkmFKAnw02VU4kA
XQKxdFW6f0VIeY/Tw4jJBEAwT0LFEEz4iAbBJ35k31mrpg3wAvN91ZQUPl2eJJljyYRqJV9m8UQZ
NQp3I9DftzpfKzgppN+oevCc9eTcu9YxPWSPosIcbyIg4+FkaipHjJBnKyaCY4fh4R28hn9c/V0L
SXGqyb2V/8Lomr/ORfxP2YUeB3l710hpEcqzQeeWXX2+JCSWC020W2KjF9nV2GXRWYPBo4hNWyWo
i7gwD4wTHM+kjgJstL+Ths3s+E7OAjTH6LT3BIgsTHZNu9dxlYt3XkfolTfBvv+kcU1b7Sv9F6L8
IZ9MWGEhOiMdL+NlfU01XxJ8bFwl6frm91Cf9Pf9/YUktJj3QXBNpIAGKuOs9xSu0QXi3pEbjmCQ
6R+rELWd8Giq4o6feB2/KhaUDHzKYbvotuBaOGqPyrlH2a+vOyCvnDxRtz1P40fHfIoxIk/nKNuK
jVxb5bL98tJjTP0hrruf101iqaZm3tZ5AMndQMEe6NVJkXaxdhnxlE9AeSc28l5Ckc2YHbDSibkb
JVfqb/n6n64Itth5Dq2t/Jp6HsTJsubtNHjy0EWQ1pIuXAILko3uiQuboNg9a1as/ouEpWX94kgg
zXb25RbBS5t7Bvt4o5pnHDLVqu/sqrlPNQJD4mzBMZznrckca2nQ2VQuw7VqkvXtVcZJUY6o8cCH
+qB5YgKy4y1fHBCq+Jh5/6HZYeFRELMUS4Uo67dPXwGMLpTTwFIGrMMaRp7fLAMgSRgHzV8L4PF4
2hnJRRjqgLhok3lCO6a0ZLcng5woBBD9ogXTWKRA8KQHVkcZWjc9FfVG5tqIXOmTZr/XzOc5wujj
xhgY2yqKMY9GT13OMrQzBtrXXwO0ymcJOmnZxb/Y5YEjNjbmI3LQSaMYwEKsLLEGDtv+poenGGYb
wZIJNoRL39+DYCOit+mPUBYRhAJGMHHF7QAxTX7fAU5KPTzHxBEPNW7Ao8YjhHNA+DWftHVeRtlT
aVaovytyMaG2uNt0V1I/k3hlwFW9K+RmMbUELqkMz+s7xKzRAjy7HSWTMUe2CKhBdbCAKDL0FPY/
cxoWivj0RoWW0gSSj6qeq6pSvXJXmaRqBFDK0qvg33amtpYDk4g3wqVFJybSu0BHJDTrNHhzMMND
xI7iVFyi5lGHwgcWq41AUa4CPVvID3xQ+vwmdH89YHumUvHA2/ly6Azd0wnMY1929EgzGEYSVOKX
lo2uEV4V0ubR+VLqnl0JZZb/ygbtAKGH9UzOVlRHeBrz3BqbDjaMDjn1vzb6IrM3P3c+Ae/SJT+M
8OlcnKBXk9/5r3OJlImLrPZBlv/H0XntNo5FWfSLCDCHV4mkqJxtSy+EbZWZcxS/vhcbGAx6ujFV
tkTee8Lea0faQqv3teUNRASVrlzf02vviUz6NXuU70rDUhxozrBXwV/Cg8I3zUSZCQ7HAbOdO/cS
V40En/QkMXn2nYSzBQJL7BSsxtcCU9yUDQOLR2KZL3H3Z1SforSdSP0qeLkajpQVL3YurZSRdCnI
8/eRIylYhrDa8eIvm3Kvpau0PVWgPgz9HMjUnBZlDX8Ao6+jGm0BtJkSKPgZDIV8dDn9TihnVy10
50tqbRiU+gxGiL3QTjKK1JeoUzzwJT7etEG6UxvuMB4qtP1U9kCkKczH9t5CPCPd2R6C1zv+QV3b
XgPUIzBKL7HxGKKD3BJ4RSgfwOd/JQqGwKs/+4VsfdTydyYwR0IOiSld3Jlg7p8w6rC9RYod8Jmz
FLLcaikTsCnw8u1IimTCPZDNzlalJk+OXUFdfbbvS4pfnJ+wJmmdkIVb4CA/pPZoqJzTdv2uuZIx
lUblX4oGR39NCSgh3TbE2a2cAEvErxtj5atvoXSYA7FIdbwWChCvD5avBZlxPCd95wTSk4QWhTV6
Z2u794r1mbb44pQ5vonzRoHNih7B0XvxgScJ5OOmPIYwW+Nb/mRXyZZy9o5W00Mtt4x8g+KviFm/
MioZvhOh3yiuhLZG/pOXe5hP8qPnzm9IBgRCNo5boV+cqt+uWwGLxgHaufAN1zwf1VWaq1dTgRzC
eiI50wPx9rOSqdhDL1NGDi75gRBJc+MngA7Wu2l0H1nSCWylP9tu3fmU1joFvIzBiGN1gSgs/IUt
CtJtEuCXIqaNA/tP4DkYqKxSCTexsIirZ6TQn+bIWGCuMRs0/3X0TuQUm+zsWWn8M6wN/Z4se6Q6
laodMlqtkMicULEjHvkbgbyAY7s26ISm3uWc4g4THNX3TqbACEP4jdWnyrwiQBCG9hbd5oRwdixV
VCu+90spOt+N5r7IdzqSiyVpbLcstsfodmo4suLkK2z/iZyTZvSjzXkLFF1fYmO+gm5vEAzNzilj
1NCNq1xd6TfLUV8tbrpx13F+hAEpCcwPT/M+Cg0qoT3Ve1PoZN0fmmkztttuXL4bEZUCo8ukhjGS
253Ac0Syy9i7Id3VhAStAp0KL3OiHDKuovRXNZotTfsIjtHw7GY8zjbgccitraYwww4DW9FvAuNZ
nXUTx3AT7cZLBR0wfPbNqenPan9rZISGjICRzGRkK1C/xJQbABNoSQeybi8WGzAWcfKO4DTWLhzI
Qbyd1ON8qnbxISdAx/hOQZFrtNvyKWcpO8gHJKsZfUzd/pU05D77T7SyjCD3GiKN4Ww+TBpRciYz
Svq02LAvMX3mx2udOYWYIhoPNrrgQV6l6SgnSJnIsZ8Wyuv3rrZuBgs1U0AhgG/kkqmMdtcyA/GJ
5FE2QNhlBwKgh5F8y0eE3ELOP5P86tP2dDM4M4q58VYazq1cWHa4+rtDiQOEFdZo58a416ZtZHwG
9FEMd+SnOCKh+QqwVuorth6WFbjjzGdgr+ifsxLQ7s7ogRMctHJdNfcg+sv7LQmE/rkSvff7qfkb
C2pQuIrU8yhCr9ilbCMJeqFdn0Xkm5ZAm3ZfKYRJyrmdkxxUgLT65Dxji8dhKmJDdcNubam7HLZM
WkFG5ztCFJHTKd9T9S5GNLoLPfkV9c93+V0lr3g46fohMA5jtqvS9cg+D3EchGdTWpFzMCa7Tt6g
0GsuJAQ03nuw+Rl7WMrMvqx7Uy0h2RmTK5AZ+pfJe/1D+fE59wJubLqWYRtlCFqAEMsWZzFRJ7vu
HmUHnSKDX2HkIuh2ZrrusTzEdLZfRXQaGJDzoILt7Pi6EWPvkl3QfpmV14KzVp2QFM/faN8SkACr
lXWjeFIIAgqxuayr8Lsc7tlN/aWVrdh5kx6ElInqF+FLjWTq+L4CLU1ZRJLv7q/K57yIfnUng7/o
Y5r/9b5ABfOnM8sV9sydWoo5Y/WegWUMG3fgEdDotuwO8eWg09PWhkR20G5AmzERRHIeC2d8GmQX
ttf3daiOPYGU3OHdV4vKr1G4Mf7Q+qu3QTpJQwQpNsToYpfZJg2+gg6nSPkvVm5ldq3zVSgTzMKa
CLyj/9CIpMm9YXTzj654dFC07m3pUhjDqQuop2VbxgTUi6hSPSnZhz/iNWcCfRWvAgpkxoEIEtqN
bCDOX1jfYer12Wr4Qg6nNysBLebONzfZCWuKkTHhXCHGN8S9lG/FxtOPUeOwDjDOb6K/2I/SEzzo
2QDDkeIgb2EpCHg0ddc31wjPwa8NvEvj1vibKm7uYBXr7sgM9Ja9wHyBK4xzjqg7E1rjTavzZmyA
EvMXZKD41RK+MG5DhA0I4RiUcc4hysWrHtpat5P6dCHdEQexq+sYy6FSyQVinfHOor0Uv/xjDKI1
5YT6S0ayP3vYjcIsn80N4kgwInq0acWpIBoDo1WHrz3Nro8BHIzpaRmGDtwE+ffQaQtF3w7KcmiR
Kifu+2RFxwLoMJ5yoKJGc5guRXEUykOJk0VwFQ05K+TNv8a4oCfeDOWcgzUJM+qnJyM593D+m0Ck
fKRudzlyMVRG5LQTjXvHyh324q6FwtP4ZKDjIlTxv6zk8YpGDLpK35VLwAv4BthAKOE+wY2ES/Og
sUdHqMG84S8zXlDT8EGFxNQWH5qxpNi0kBmewmxVS6sWM9Nn0h6ZE6GlPg+/E/044iDGMLTX7duh
WBfxRR9R9BD6bIGop8jPIXEv6+DmkLzEo8gD9H4w1yoY3537e5wcIIxIaPFJHBLYP/IfVnK7bYiH
iJGs3ntM3fUqaD8LRGz18W3umxAZ1LUGlVenqwrtTEVRXdZ/yayRy+5y9gRxjeQAUnqyjljUXPya
bCFfVV2dSUgIzZsJvnRupsMQkER/RWGN24vyqenWI3ZuMiVmdVtE9FXjJoZXZ/+YAGBXA/f7jBLa
/kX1QNbNU1/+o43Lkq8IaAmTqyu0L3T4RDZWaKc4MygL9J0BjuqvJG2ZO1lbySimuQdAGH5a2ifr
OCtfNYot6Nt2WoHNY90JDE1QtnQGiv4VWWupmQmQKGw5eDiqak/dzXyODxPbAJOzbfVTDxuGzugb
MUaYLU0bqoUV4ybGm+/rjEN679OIKxIx74EVi3gkzcC3SBdz9cRVrT0aaMDTuLQwkZoJCwhKEQ1E
CZ4a9dKBLrI8U3X4B2RZ/p5tYFVzjLL6dcaLbC2KXzX/rpvDu1uE0zphPujzERO1lHa7kaRZeT9G
5+TV7RLphGgvAFlbEZBxr7C//7Z7gaw6Vi0Pxr5g8saHNZ7y1q7pAPJi1/d7/mWHNkLczxlI8kqD
khtfVHh/DPH6I900LxNNr1GfQY5m22oic3dOkom/Wn6H0OnzRVCBQhu+tePI7BZz8b2h3o4pT08K
lwRTD4UJmumMNxQuSYKOf4Owvqs/gUYxvoOjPQlujPnbRMy7GT55swOcs+JWkmx5RP3lCDJYLiA3
EgKRmebetgj/nWRwhQdrtfqJjRLlYyScMoaCZK8SshNdUPkn65SurwOLsjR20smczeaAhAgTxOtF
YllIcJ+BUoPsTnz1LD2VZD2gZae0lq5vacNAGqWdItjRRcwITcCyS1jSjMPLMfsZOw5ZROEdRXxr
A+dRD4C6p2v7G1kHGKQD7aFMh3+SnyWAoOY8vq9xR7/LZ3sp4KK1G6tb6rlDxQGkUCwuJvabBTzZ
xDrxOfI7DJPDZI95Q7D2WXiS8gSkgVoN1UYw7GLidM+EIQ/fKh0q1LVk1eXs9tfUBSpjXWEvSvLS
/KB4YgabEhddOZ3pgPgv0tc4cBXYWQXTvDA1UlDRShwEDJYw0FN2/1fFdKtLL+8G+n69dn3CJOI7
ERbUOdEfgyjEOwDiDvUxPQZPC9qKAhuN3TPahMXwXd5yCO819CT+yEFw/M3Yf8Xp7v2RcjJY1x7G
8S9rpkgdbIG90iyHmOZ9kgFlAG+0hKt+Ie+xXs+7UVY9xKwEq7q5hQn8a8+wjoW5tdCrVEycUVNh
b2HhYkpnUX6MvCMaXGP2rnhHDLtgPxPPLCwW+Cw7l5gg5UvAUKY8jIynQWHALohvlBkcmKDXNT5t
jpzpAhc8WwGARzDVTJwNLjHkovJMGB2SgEawItxeHdUWfEc02DxTGPjT1CmuM6S7RYfntuWeZRdN
cfP3/pPfrMveV/HN37kwENuipKJyqnSalX7Ji7ZWXjK+F3hLde+9C7vs92+G44axe9Mjm8/mx3o1
m0S+Nf4Ja2NGfgP2qdlTdZN+RgbXKngiYEkVlLHO9gc+/COjo0pxCWQr9gVFnMWyH7PocI8KEMbh
RfmdGkZeDdhXlqTmypD+mmldDp9Ktc5TCgX5JSjOyAQsEmH5zu0gkndtXCWdq0qc2WwxlGiOW86q
EfnUUY7PNbaUNOxoDymP6LdWzJE6hnhZuCZYUfYRqYdraBKYK7CPTvk3XEIdTiJr7EL+TmDzK5/e
ht+/0ze8bqjiY7ZjWbOd8ond2g3osCyCuwHlvGrP3AzyUu5JP5sBNd2c3iAn+1nrbv1DI8JMroWp
4DQExzJIKTdXoAxl+hHY15qtFT9jN0/KLlBsmN2mxg57Jswi/t7hU8ewylfmwMxnjw4N6H/O4Lt/
gVFAYZEj+evBJJLpNxDizBwFBMmhLbiTtuzSCRCMGMuRbgfK0ybWsUMeMGENm3P4gFehQ+yxRcwU
5t/2zqQQCidghrf1AHTEa7TOeKMOZFViKqlXwGDFdN+gnMVAkKzLncaQGm/XjWYPITyxh8vpLntc
Uzm14orahn/sn4LA0mGRPnE+4LtGLMVlhyuQfokFyWF8RNj3HOjdl+lpQmem34NtLGyR7jKwRhqO
KIVyEfpqt06CFe9yQnd7DE49wx3udFs9ZukSf431rwX9YRsPUGpD/8G62jD31qnUGS18vecVr7BN
NRIHicCj3tqLB44+dlB7g3kjHr/xXxYfK32fn5nOJOllfiIpGmO7+cR04OEatE4fviNiV/nEVWJt
iSmWoEoJyKWoqt1wjRBY2HKWg43KcRk50bjlcTGYuzoQ9FjC+6uM+oHDrD8h5MOL0hoIyG2Vbh//
zBgix4Pj7tYH649M144byo5qb7CO8GkidRl75jYN52eDSfwEmcsmjmiRf4FMbKxT2s/s8DJxY4Y0
Mc/5l4ADxLDf2cYAPVzbg/KEBTcVd2xsHHPv934GX0nXjAVVF0tcohgbTMprXnj/AqIfCjn6YRUj
WfwPeRFmL5+j9dLJ3z6Yr4HAbmixWU3slXLvIMD8NJRVRryFj1SFTPuGh0hwz4TWbNsrbN/wtcbJ
x4emQlSMf8P+ODC0qHVpIaPgj+OXJPfIx5dRiBcEURj7+hidhFiATwjIT+RnefoFpuXeDrVbh9Xc
ciFYG/+ydU1UshtBX4jxuUEW4hQgsxnPp4J9hU1kRcx0p3FeHZE/jFg3IVlnRwhzylaDiZKAms5o
wnXpkjSrmoJiwJma/b4xh7QNTJ/wi1CHptvO6uhoD/JY14+DiPg8XaHAMTmaFHAyyA7CZRN+G2Rj
dCxdtizhopPafmXgRfyTBiGIRWurI/NWXTOyJdQzR1gBHPYRIuWlPKybfyovsv3+UirUN55GdUY5
N3cRBtXWPStomg5Z7CQrTfxhjTapZDo50vw62dE/xmKp/UBszLpVK7fVLX8/hQ7nmr8rVuqJ4JBl
B5YC+H8+rrt1dBPYQ71KfhyWNMDz7u91V53b95qojxXgvXn8CA1kiW9Bw+3zf04dnIaDtbEu0QLD
EAtR3i6iRuu7yo7gHkImntxoHspuW9gT27zYKozHgcT320T30h+AsJqyolHK2pX2x0vR9gwC2k8t
fNUsvEzUX1DsuMuYePCN0EmPTIFnzRFuCQLbWXlJDyw+xGxoUJhn8wsCDth0augK5Nhpe9Qwose6
vvEGABMQuM5igQ2DxqWaQ6kuhSF/JD4xaRn3cUzBDoVXm1p41QxROna4jynaYtX3n8C/3yKaSMr/
u5a1Ls45VXkGpRPxQKsnddjpYACtEMqtW2xlJp8eaBoeUIlu+mAgEmLYTKDMMlL3ZQz55uAPhpcL
io0ui+hiFDlw7xha9myNX3MyA6fNu9gII0tjZd3C3W8Hrmo0tRnEzUQjsLD7g6DEQrZCJSw6KhiW
97hTpx9LWOtluGQ4igmQfdP/dzcBSyz81m28lVrQ67yDPe5PsDTS3CAQZY9gyfy/mrZgdS975Bba
iuAmBCQhqb/raFt/RqvI6U9bdRZiJopnjMhpYV3+glXsYubAEjZrFpzqkxrfGM94jziyWd1NBJ7F
H4CJIl5ywh/GFaKqHcMAuFhSzDWZwhNHmsPoq6dBuVX1VbPQxHHXZD/D4gxqoUbxU7gB9AVQSkL8
ywItzy+gqGTpHqIZVg7qm41eS8cDroE8OHExzlybDgPZgaO91U7ctp1kgP0g85GnhGze9mROP6Aq
uJvw5A6f1PXdQ6Jw7j+4e4LuwGPYovx+I39SMOdYqzcLTVprTX8ve+HvrTOP8f+q9w6bJ/vQuU0p
yM6FA8GBKXsSioVDGG5qFK5ZesaOlRcTCPS9DimzdzPTWPp8a9zUgnZqeXTlZhsc44BhKX2D5HYc
EipmY+pWxHglMbT+Mh7PqOS67sD1D0cXipIVb3GqvcnfE2aF5TBLBDRGdcJWDA/IbfTgCeNl5lc0
XJgoXv6/jJkBw5IVhlX2J26k2jFsHi1EXoGxj9WKu3fRUDFoqxbHFcBYgODzcYz2tDAX9ZPZJGIn
/sX4ylFfI/LHge6erTXh4jy3IGWQLeESOT9QPacfonsYD+VeplRihv3EexXvBLSgtrrDPQi08TTy
mK3woVHhQDfEcxrvmbUMwmeZL3EkjntlaQARADxNnzeQdQWHqvvhJxCZXQERc6KXHF5CFrLGtmgp
ZREpB9yVdnvh5+arLdaWLTPadGCoz8m3DiVTNIdp3fk9WfEocwTP3LBXzMqRBaQHVWCbf1dBSIbz
AEn0VwDfLdtiMkY59rKy2aw8iw2S+7RHkt8AGqcbQoCHibx0UACvSQddjQ8+2JgSEAkkeE6M2nro
cg6cVGVu+d6zRSSjbCQrnB2ENEeAgAAWXjXbjncGRmFpXsBogHGgOhNXZkX6MbsiYs0KtH3niBk2
fEQgRqCgZwoIMlhYUn34gsdhsCPDGPDDq8ZK0ZzVKIr2GfL5q8Y54lasGOv0TpKeyWqbaRRwziV2
Wj1T1xafF88W8NJLTIsLX5o+sFmGCVrqkw/ckk2wlP40ZNWdJO1EcAytuFXyJyNBXyacQiyWz6A7
JgAANz4DamwrwLCQScQJezNyCpZolTMedtPsJGzI7DCPSUCRAnAWaB5S0+CPGLrOJgWp7o6Vv6U7
SvfETpCzzAci5HfE7uFKz7zoB4yo8MijjxQpxXLC+4Q1rto15UaaNu+1zulCXDwHLcC30rUSx2y2
Id+u6QrRqRapayKmrOjuUdRkhKNka95qFvW6cW6Y5FH7YrCiXyeOnpWvQWTpcrgG9OB3ivEBo/9N
Glk50LszYfWY5cZbKlIj3gS3DC8zqQQofZD7vIlfIUmDt4f8JvUS9p/M+tBy++zZyZ2faRrb7jPH
8LXSFwfNIPjKS+FF7rrN7O7UXXZTNKqD/C3CJ/L4POGwVVvsmUFyb5AxLDsSeGjZqmcPmS87z4U1
8kVuS9RPd35sPqAfHc8kS7ISO4EDfxhl/bz+4glAhTMs6HH57Mt/0LUu9YF6k1ZSW+sXPgQYokxj
0EYGyBVgavFb0U+Ee9wraNt4yvK7rG/qZGt8RzftYC0r9+7pP2SvMUlLomX8Yuv4mngMWfGcYFNz
Bs51Ptib2SSEO34ZDns9Wb7R9P8r8jNy74hG22s1fvCUxKBzyQAUSkUaXedJPHemw0Tu3R4kjIPo
X7ZMwqc96j6xdOg8tPBuiC5ixE50a2MnXzhM0Sjif4XKzL0w3bH1jGxgepLYmJIG6fHtajFcC5Zm
5kU+mEv/WzmqmeOTcDVKnM9/2ZVdYIS4NzwC+qUuRKfkUwAzxHs7OLWZyEbZUvkrU3qZidnE7PwJ
2l2XgtYhR9ZuAMCdiVKnOQzyQxWvqeErVlrwpBhaTOqZ+X3y0z/49s3V5N+xHTQbU1zq6VfJEnnV
n4Fi7wafIcBMgTa37Uz75PkeljbUDyyS3QaReoZ+z+O74gHm0Y1RJhJ0hGZb+WROSNgD/SiIZirQ
h4gHtb0XxxAAg7VlhMSlcyw/gn5Bctb17Zq1jV9/8LIfYOyoNhkWMg+gufDRQR+E1zvfyu3dIh7I
gwCc2GDxBMSveEop9Q3Hd4QbRwfhXvNVqxF0K0IxQQ+ZH+alnAcirjZPGbgttqTroD1MVxGJIiph
G3cy3r7kM97XIbxa+U5DNpFUwJyv5V35QghaIlcmadjTzlbtziLU/EqYymwdjFfZJ7p1HuYaZKvD
J85vwUsdIlyeoRpM01E8zbHu6kYfXCDhwQDmYaU8Quz6i+xbkJ6M0FG4otEAHMDdPKd+Yux+cjl/
63yiCwMsvV2e5mFjjD5eoFUtXOg1qb+J9Z1Vexn3RO01vC58Dawk4wOtU4cMlW4xh1uCWJ6h6zpC
A5af+6cuYjOyUDh4Rb41928CZB1fBA6tZi556IiE1TXiaulYp0vIJ7y4ffwL0TUY0XGdlX9cie2Z
jMOi9QBpKDNF7QJFCo/YJpnc7FcrXRIZxhkGAjkMCDICYsQ1JUoQV+m9jlBC0uCZNsGFOjMuENV1
eJc5dbihKcaZXQoHaxVZtFPrrmeq5MApHTws/CmiEUxzBf8ZcN3wfzoHfzM5fUrCOsWFjynGbonS
j2niHSXUki96n57j8psrnOLGlv5UOiFwIXQppw5wMzhVpGQNQaeOtMeJEP+DWQupMCeOg9ViexvS
XXRCs8j6W2WOcbdwirjsJRkRGweqSv00eixhIX/h5wNAG2hOhb4e2sKblDWHjDrrJO1Jto8WxvPN
aIEXC5IdG5tqyTyGGVZjMzTdKJ9s2amnl2wG1XkhiG11ncOkYdO7IvQuRgmguVmxZWTK0tZn+Bfu
9W8MaYXoiCbQJ+zVbgKCVT9igWrBqxGFOtfV2IriW1fg8fpG6iJuGOz4h8heZldgIBklpejQ66K6
YdgFe6JZ09HSfS1yaV2KiB7nSmfKNkLqDe+tiuB87eu4ZzEJEm7LXUX8FysHyFpwsgLBRlb30f4Z
ZK9D4+jBHRADwyqr6/bvY40gWnNAcRFmA95LYph5Djcga9bh2t9jHuWRowaQL+Bw8wNMJ5hv9+6T
Ajo5ZsDZ3/2ix1Yuvvj6sdko5B+lGyLoUunI+woqjMKXBvLWvRIYGhdjxZx24tHOlnJlS84nvuOT
ipRJY4jFYaHnHtZgioV4Ax6g+lBD7Iseo4jWBRQOaZiZbo5Pvgs5wahQ4OBMyQGTvNxcO8UuL8jI
EuYpZH8G0w+9knSSK/cNxA2drArOZIvSiD0yM9xA2WgScJiGu1xim+4W6p5yS0Kw1NoKJ6yFFNEm
QAR9Te3G1T741A+cqRRFBUIxGKuIzCkoadsC82AIbvqF1IgyRoUeLy3CV3vrhTWeeSZmpAjiJiXY
HpFbu1Z5i/hjD/kxR6uqj158RJWVt0vDw4TpVvJZNzlZPIlSo1prw2fPMIUMDMMNxDOOP9YA8kZ9
qk881MaaVUc0/JqWI5Rf47BixAdquXT6/hZwUT9ExG/ZGl2/Za3SW1H84yqxjWu6m8yj9KJxYhqd
bzieEuOZIwRgWUJYgorRpJcW/Nl5/CvcgPFi98CMA2mAkSieT1G+tdZl8Np/WoJjYqGzEiXQ4hxo
zNnA3TP5clRUAUwuNQEfIU5Eh6E45hoAeZ1BzeqITJNI8lvDgQTmWj2Cfkst8r5Va37YPRUHu33P
WEWngu0lciuIAsSY8pmQH4oLFlHDFt1DMs4Aoip2xe1wNlTHstYGtikq+OQ7G45tuUDDfYhET6UB
5SbqfCekKL36tTt8aF8TZsovpbuxZuLHhhnM0EGwPgpjrwQeuGD4USUWYsr2txvEHmU82XZqzSPl
6mdE2tJi+Ie9U3AKlLP8TwN9gk+NvpfIDn/4DTAwZdAn5qmrrW4Uk9yuc/LdfIz1War2HB3ldBCE
2QHfGVvyhgSy3FkNViFUUtbSW4PAVlc4YmTncwkdjNxK5MQgEJFSFztrxLF/Vg6st1ufsYKNG9hR
dqbvNB/sUOgRbEbomYF+demTmYBZeYUbMsRtBbd+hZlQpXDYdkyU9or4K4y7HLuduvjB1J6fWtML
Gnf4xiQ7DEe5uASMM2ztFxh889eaxF9z99mlf8s7OiIm7it5Mwfb2eAPDVzXBUceOZzsMya4cCdk
PppxMx90+b9ls48mDCaHujsQbxT8Y6NYe+awyutt3cCdpgjxev8x5WuaHYFBfUZcnrlDp9HAUADF
aHy1KrgIiBP4flhdgmGWbzG/O7XrRyizPmW+gzuP5t1hcXmv9WVLqbGvfjJx5TMoj0/oIsrqZH3Q
/9L00NwTV/A/G3FjzSHdKI+TZbkvGbMWvJfDTOoftih9CVMCGLvsLkACiJlCyLNtZzYA+huYtXDV
MARNvI/2QGALfJj/I5lmljtIoPqWVWRMrMPmPCXPcSfZN4MlGlppBmN0kop9tLBT8MiDyhc9Xo6Q
S9zW7/5e5W+lhMK1r738xi13MwgX2RoC0ghNFesA2qZZz4dBnDLbN/btP6537UVIeB5t/Tt+9ID/
/62GWlF1WaFzRCxZrMjo7BOPbNJvRKFKs5XGXwMd4AVl2QAPMiB31kUrii1MWDSmUyJMd30QrzMb
KdgNB8luquXwh5kZ8kRbOz5Jl5TVrOHfrlJvJJwG5ctE2YmM0loGHxSJ+JjWWv4Vdlt2huFXwrEH
Peko8My3ns/V6ItHObpOnKrqpsJihER/qSAU2rAzLFNqoH0UedVSvZedh8BX0pxu9CJmjcwo+m1V
XphS79vf/AGjIAnXguY1YQCECvHTGD5bYYNwej6I+yOua15v3ZlbFSQTS8S1A9GHTJ73+hJBWWmt
w46G59U1FKZrHgzQTwVYxcyZmjXVvxPTPGG9nLZKxmcoz79nciHTUML05/HzGZoDNH/EJH2LLoij
OmrWvcJfACo9O1bFBx1zQ0jcg8AmYhtQKP35WN5+dfE81Q6FYeGKXK+Xds+pMKesZfJKNGzAohyA
/uTgVkm/OBKmJ/dy+gXAAtAv32S2NPBSKX8yI1B0UzanEzOYI1+dwsqnubxrt5yzbhGWYzUm3Gw6
Vh9Mq0BssMo2ol0Tb5SXejF2IWnY/WL6haAxGWumoujyyl/2XPQdfBnZSiL//Ikhs5/x6Tnm3laZ
fWVDhuZh2uW0a76Oje0i8dlbF3N66Oc8P3JrAiXj7RQ8tM7DqjeP6fuQckC8moMFYWhV8Niy5cCZ
tDSwloTLQd0PAAqs8JC9vZCxagPDVs6Q/LPURUL9RzM9mggnhZXGzLT41REcGw86qQCZ4NzH2/xv
mAhRfCSsiNvfd6DBEJgg3pkPMn1JfU+MbjlgiuOAyxe+xjHqcPtv9faDXLfpRetuGSv/m/lGeae1
oNQvlKfiz7s7i3GwoH9oAPKsf4x4WP7ReBuPhmRYWr/0zoibsUlfeUScF39cZxxQ8b1msX4Hw2bZ
ELO0Ne1WYn2K773MhimPdjn2OvUIvbvlebSIPBcxdfGfMu7TbB6G4lDG21erHI+0wMbsVMfQelP4
pyaH/xYgNcDlO7bo/0knz5Aoh0zdmDBnfGIVrxgw+qBh5PIoScfDsBuFdswfW/jZugE4WJlojPx/
ZvdngVAfPzr12PYP6xGUnkYNGOGylULiWZyi81jjRWx90B40l0nagf6S2UwQmUmkjfhFLUDZyPzN
+L94fGOckSZbfbSYokN0TaFTfvTShsgMyESisgN8XMk/TCSDI5B8tnJMHmv2QlZyoLWy+tswXkam
xsINmCAEtPbM6lzg8tZOKoUxhU06h+aAoAWIHkl0iRaoYPK2vRHh4mwyxEzeAtFONwD71GQHIGlM
Vrq5KC+xQCgnQLwlvr7pm6yhcp0/r3iGscMA0nWKV8FAf7Trgw/qaF5uFi5oznjYaxT8h+QLaVl2
xSrvwwGdVmrkNLeT3KxNf0XwqEovvag/MI0xJE5XHd69h/LXlbdCPHUSZwqGR2Emqn/n6FaQYAOb
6qkhSkS7cwOmIaL75EkQhS1hasQV0fzicin+9tAMlI1wROac0++l91zjktJjmKnY2lYfFMND9UcN
2nwwZuihdGU5vZ3TAaKWydWmhV9J5k9wAcgKymoOGHhVnsInt2QbYlWIETCSax1hO7Zgg/J6qOJ1
NvSnyzf4YYrzOl8ai6DfWalLAF5oJ5jQ8nZDAY+cllqLZ2IIXRpI1jz1ymSQD2dQ0F2KVWDC4Aip
oNFhiNVGUu15jMN0mq3kAYgWekY1LXEGcknaw+KadAe2QzIspz7Eu/NlxLv5B5uWFt46cIJQmh/U
ckq2A0AEx7hw+gdXurmvqalgkVzMYccPkvR/cXGnNp2XMBWcyBXINNp7PjrhRhwyrTCRKMYLSxQr
GrKmJujC/j+weT4SZxP6hsPYtY9OIyh/VhLJOE8fF77sTcxDpC0O9/geoR96yQnkvW0wj42DzQvh
UI3dj+CqQmbQ8C/cBy4DER9c05ItD5PVN0HU8+CQOh8F+6P40fBihL8Uw0ACCSoZMD4k1Jv/1K0P
wJRxw2puGNDs7IufHr/cLJ0HJ920J3E1jQeiZZllidBsoM4smRtaJ+zeNCmX95b/K196APgj/K8H
yh8i+ELMIOpXafCx3rlcSUPD3FcnJzDAdMPWQ24PAJZ3lM/CA78vmcY9u+lDHv1VbvNKTkpmk3Xl
3+uWJvI+insKFPQJw+v7jgy/nwGbvO7WgZUq+i7ZRqlIn09cC0Ik/NT4oeGWT8LBx401eEhT0C5V
n+UdTsSATBr4HkK81sV7Re8XuzU0Iyih1BxXYLPdiS4R5DrjOtYZ7M6sRYj/0xlPRnrKSX/GgIgV
Bd+4/2G6b4nI1DkPFrpgdmaTaEJQC9eqxTNI2q1refRODNrd/Jd115s6hn0a0itgXQynaAg9i2Ae
LA3asj3mNmRfflq6Abvz6CjfF4X7jvwgODqmyysbPlmnce0FxgbWdG4rvxGXpJv9+IdyHts2zN9v
9VeMrvglGOvyCy44E5GMnFjyfXmABpAZJCIzY3f+/2viATD/inSKQNsSw6qwZtFO6aaqnQRmG0hJ
8EHpOaPUgN5BqcWEbXD4NYErsRsvzzKyGa5/eTbwakOyUPC4mngb4eBYy2QvLOW1eHwkJ/iHmIlm
MOuiTQ/iDYez8K/4lQW48Qwwdjn2xxUuCOxhnC0tM5c1ONENL2NDvc6mW1uDN/Y/gQrr1DyjI+GN
LI4IvalMF5LPomFvQuC8JiyxgLsf/OMvOYmE1tqkf1NzsPa0ofojA+ZjVRzCLnZK8+T3MQCUiPbA
78l6ESHfd/OaPkrqBhM7yw1PSH8ORBdJKBhxeFdLI8WZyXG2z59MK/s7REm29WXqtZfGhOtDIvF9
bgECIGYUQF94EZIPSgr4FyMGATb2fH6zHoM1UbhBcQBuByg5r23hWOpPPn5pGasEj6ICHfScUlh5
6tNSnarY6vd5ysiCID3zxU7sl2lJhWOD0c1N4usbckfn4NcYtxpWc4KtPOsLhKdkHrV1Smu7B58Q
nsL/RwsgPgVAvZEHdt5s8SuJJuJ8F1IEwrsxPAizOPU/js5rt3FzjaJPRIC93Eqs6s2y7BvCHtsU
q9jb02cxQIKTM0FmbJn8y/72XtsW99UmLz0rYhhvgxgT7dAmscONpGN3ggMEL29JMrkDYaKEVuyS
ls9tMnAH2GrWl1Q9pjXVCHjr7/18wlSGceLJeXnpeTSqB3hm/Y2gaKEehFuN50jhRAkFMInfhkXn
93kdnsKleb0/KZrtsW+tZxPJI1m6bbia0WGDeU3YtbHHNB14FVdNvq/pVO4w8AnW0URjQ/T6Mjdl
vq66S4ISvJMsmoVuY4rFZteJjFSQ0+ulXQD7XRLzmkKWTpbMQit3PnbEnDXKdKa3W7UhpSOZ/+Zd
p1OREcCQN7EDIN/thfwj24mcU6b1sKYlCetr1noN3Lnc4c97xoi4TtiiGXn86GRtz1M7BIwQ5Adw
xtJ0gBchsrIOKz9GRJ6J6xxzWtEHyTz4lXVmrZoqr1feGVPwFlGHumKPxcpBqPBNV4NU9fL+h0Ik
cB7c5UlxKfP2CVJ7VWFRcxtlqyB2H7lh/IDZ05rNhG6WvmmNg5extctbIrrRZ8ul501FGHyTYc0q
3wpFB9k+ueYAzZBFtG38VeKXcgV+FtFGeN7I1SfqlwQGvtrKAHgxpNskt4p//zt00Ln7rcFrcdZ8
rSGQ7DfTa6XfMfKZ8TUqd+kZRtNUeKhm4r1/QpLtt3V2NIcPLQKu4PXCG4gTLv5yAGIAVneyoRjo
vYbTKuHEwTyxNmk0ySmZKX9Ei2EB8x3xwH5grFvwHQfi/SI0m07w87OoX1U68MIAOyk2T4658viw
DsWViR6sJ2cOJgYhU+rLYnCEhaxm7yHaQee8UKwhK98jaBOvAFw4BMVv2AEMznJfAmpFLAH6T3+R
z/yMxMv0N9NsjP3ufZ65ddfYIppgNLnZcDC4WcJ6Sr3cj2BxLiS9Zv16k55uGPDoyfS+8fgD8EAo
ygy0ZepSJvdlBMyb0wAVlAWP2DsiyIy/cr1QIJ/H7iPmnLbR8bwAmH4iZ1ITkQJtWAn8e5FL/pvC
fbhwyw9utYcnUISDGD9UBs0vP91Mv/WVYnrkl9QfULYVW+GEoKd2fW3AcTzU7lIEXFGx7rQ+JkmS
P6PgghLhxMZST5pspSCp7CYF6jp7MGcr3FfOuIybJJfxjD1oQYiTcG9Cm3wiS8nreCles2WvYUTK
+7wiZHAqeVpx0BK3aql4DD1qSTYsK+icnQctVma3T9k2qbWWxBU4E98wfCSEgQ+TegKmG7z1+2/F
8jXGqNoBpapXfDOxPcvRqs2tZa2VVzXXFEYhdywxxOyQHhApmIaX7+C2AQvwGEQAMcnPJqfQQ8yQ
cQ8o7vxdC1uCe7D9CG+rvd+XG/Kn5uQR0BzDoFgqKTeFsNlDjRtPFmsHiWbTk3IKMgNmR6iFbrhJ
4/N4HS1Q/een7o3dVoX1dXoeia2ei+yckbM94QKa7CR2B91PuX9bxnqUsYWFPoQh4ZC1ND6glHAO
cvRg6B0BC50V7fLB6Ru8+tsRETfpAp5L26iOL43P6wn8BRGdv3Vw9+18rysn4pHft2CiRYRrbJlL
8Cj0Kwz82znf35rnRoKehOS3Dj8QN16fEAmxGIS7nnjTqcNjPtIUj2pAGTTCC8LGGuIepz3ZARuH
JrOq9k+6eTWOWMTGg5vFzE64yM87m4w44HHl0e7dYPabXwGnTcXBAIG7PyRA5Ng4uZDD1bxx8kSh
cpQRM8vnTLRAeA9Tx4DWk++HX1Y4HQ7OtyV/i29zgEr1bPa6yfFvJeO+eoMViBR1slbcgdr1SHT8
W9bWdbpOUL6xtfkYq+A7LyXpZDyItsPPm6azMZM8ZHoJfyz1XueuckfGasjJGoOEqLDNrxlZ3sfz
U2/zPSUzbmJuommjvilh8BqOlKvzbKaUGOMQYVYbTchXJryfh8xKIrAOUBVHbgg5N6cI1zBIbvcG
xKF9khQHUWLVQrjbjQ3asfrTyJunsImxMtTWMSrvCQ9F8zpF6cL41x3YRhJIpWMqXbgpWdquAyEr
s2OALAKfmlJc5lTTm1CXKyF3SbKrshdmKDICd3DOT/G4nG/FiTucujbE0yBcnyEGmoBRDsb0jnpo
W/xFmlR2Bge7RP/N6qPEcK/himDXE+4l3lEdAon42ZS/FuTucDNw3pKOgB/i4Y1Ow8S462cZWBZ5
Kz8lpwP+gnXA6cpLStFY9mGZN2XYlbhbGPyxaXXVdp74N+Nblk4Y1HBy2PzmgvUlJj54Sxi8Iz4S
og1sVYcUWAdVT9pGM5gh4WaC/kpsULiK9GH9jSC/uXtLq+DWb/mui+nSfZDXkjfElQDpFhfhPsM9
r+E/4nFaD/A4uEZ1uEzWvKcLyRbb4PwoFZ/Rwx89qmWKgEh397J2ZDz3AqEmOFEw0M9kFeLnVUU4
HH4bpPcMsS18bsDbltmOj13Sdqp2S2JHKj5kShz4vb5G8lIqzU9rZjoz5ywqlnc5DUdPb6h/niTq
p6niGMJDheSvkJjlAWXQC8Ax3uYJ0BOeSnFdN3urf8w7zj/6Bmd6r13M6ltEq5pWIFzJzY7SO4hO
xlkvUBvx4iojKEE4+MIwQu521UVnbF6wWA/+hJm6FD6ygse831oHFqbII9Pbi28jswkYrZrH8irz
3ZIdOAvpWgLq5gm4EMrjCCeJB3yF6Pn8EVbZRyngCUUYdoiSo2pJ5M8+gszVP/QPa7bHK7qDizuU
Ig8SQgq+5HVP71Tr6gMzC4YSsFFN6OpoTyWDUS4fdBVWOzL+KXkvjPI2QhXqpS6spF0NVpGzL9ws
czfEPhERcvjRXppZt3clru7u3CV2DbmD1kiCbVgU12O1VrzhxHmgxpX7zh8Lo1B0mL3FZKBcQrON
fmCg7uXzgW24duazNDpwkTriSBOEzhD4tJ1jIuJjv06ffQqin9I+3RmiI91CaEf/497U39e0BE4G
HB2edLEsDtx3rdhi2U6+YEuE4iFRNhLXJL4uk/41RvNTMPJlPl2+luaYUkDCmE3bP3tXZMUu66us
2ONGN71pulJcY5pHYT6L8dvzoNZBE39Zzb+yIKx6aJb2ptrzJ7onV9EHc5r1/Ft8UmQlqz4Hzabh
u2OW49DI8+QOzXEUmWEZ9xNcJuiSr57sbCmBS+CUq1z/BDVMh1PtxdehgIrt5cd+OjNMoNmmuUoj
+Usi8f6G30qn7GuXaOemZ1bF9/F0NDgsKXTufYNEL7tclRE2Bu4rXF8RniQytNu6d4rBR7lINk+N
PhiAdBox0XwppxrfONYTcbI2yogV9JN/JpqQEe+0FK4r7B4TR8THCNrir6/+NTIDmyCKD/n40X5T
hrZTPqvp2tN80/yb79xrEZiwNwQG+u+fha+gsDmkL9YJhkjnkUcghNJ6ZHAZfpcsX8VG6ygi7+2a
4sU7sghxF+pBRgQakVQDnnHtDX2Z69Uy9y6LHTrkzIQg3+YKisw/s/6YQvZb0g2blwDeHtWyKELI
zX5rlqjpqC0PCSzta+GhD+oO0j7BC6oqcRbiNF3sZQMuYq4mVGV9kblUOpB703ad0R/x2k6PGInD
BPmiyw2WioMCdJgMrgAESJr8kAChROC2sjam1fl68VazoVniW/3aMLdxjYsa303wcohce9Ke1aL+
9E6XetFCoya8wD6gfJvldsI1FrByNRInjbNR77N+UyMp4xDTYc+vefined2YOAkyPFrYpv9eL4PO
MHFlfHe/L3gZYNJKclCnsdjnBM1ZD+QjAn30qwpEjVgRcd93EASr0R9/5tipmp/CJMrCgMomID/+
WPOPGF+bPRuwBRDTWMesJa9lNeV84jWB8jWnwO6yAMdV2uxTRH5SiCKAYeNhkiYCg1Un772OO3kF
GoAFPcH/w6mopgvuSDMmdgdCyNISgT5q3Bvm1lgpEIc0vs2nyjCsdgr8jQV0Njz9PoZ1GrxcM7DW
NfNL/Tyb74MEBcYtDHsHKV1qdzOHbmZ3zeuzj/dqFHli+jX0aAvEUXGsn3LOapUAvWylEY2hdGmm
C6C59ZdJP1rDUel2Ue85UgqioXDkF7/WIaTyJU1OhRjBQahJdpZGVjBlOJuslNwfwVIyFI0WAMt0
qmw2E5WHoqIfnB45yvO4ZjX7Xjlb8Kr4d1wYhOlzYuV/3jtum8hjrd0z3ELZXEvE4jluytN20jmB
ddTrfNc6kWF6pJP2m3+dSJvSISMMan920VfsQtLBAj04rer6ZZjeS5lwoZN8pfo3aWfqFEbxXC0X
B2VdwDdia88hcnsENYhrxf254sTaT84z/6vJQ2iNwoZxeWK0KjntNSG35dgDkclb2P0WFrrtvi7v
HWqhlp/U+LMgo4oHq2CCG43ePPE/urSv/79BKtTCcbPfKuv7ZOO9pErQwOyLH5OYfUsoYELxeoFv
lFzjwNSkAoiE3UElEEKOfphGDunXEsmvuxFZqOzxLLbcaFfik1N39YNlNYYGGQMgRcDXj3mziYIp
W8cIEQdZdONqL7PnicThN6m0M3FwKB7HjJY3lTPnp/UmvJzQ+iFQa+K4pRiP03GJp+TABTHhA69X
/xoXCE/FzHHcZZj+ltYv7nHAI9PhrFWu0cNOotKaPYNkNckKIkXACyEy282/YqsWO4MyUmh3YU6V
V6CDa4Wxuc5E71+4wzUAr8S02cTSIbCgAP4S9ufPLoFwxttK8Ef9LHS/WXU1RJ6++ppWAW7J/nXS
yP3RN9ngCOZIUmFJoUlBdFsidPUW/G9VUoPj6T3rxin8oHwY+ml454LDJQt8YGlehf1S54vP3VP/
cRrpvpJ7MR1LPn6qxvTCBY86RD6wIiHbPzGkhLeGCDBNH+TUvxhHS+7rwIGDsacY7WvWKpgxXJMC
bjHapSr/3OTp6KJHh/tgS/2jgo2wCOz4yZxpwV5JHK56YWOZb9X4mRD5VG65GJD9BK5q0NmAt0oy
PSa7FjwC4Q3eT2GHnuQShCXZXPDgtHHvjuqPpewiGDP3Lv6DtiLp+2Hf3vB/5RzC4+y9fX6lyqYT
Dpr223ypCcZw2UsvhvZT8dJU/Rqg7XooDy+5dsdKWQvVLWRBm5g6ZZBAQw46U8xNsGQV6XFTdeQY
KUPkNeOo/DmttfpmslzU7GLNRgxPBjWZIe0enyEuV9LUOiIUOVnbgjZ2zMe3+FDMp0hfpcK1KxjU
/6aoRhlcTS1zGzGw2F+4y2i0MUzcTMTlnMXXrIRfafYOfbbNk/U4vTPWGMFI+BCyKwpFTJKCOk3A
jjIzURU459Xaaqq5fRxrQuV/i1n0aV2qzgUsmxvnwit+M4d6iR2Jwejf6xtQJDtBvtV+DMzBmzr6
ZVZ+wtw8nAtSHFJ8ilmGRqTkN9xzqcvcgfDgMNE5aOf/shfQ2DfcgFYC3zG7IXwuXMDzyJgeAbfj
ddXYKpL+aIBwqr0mvxWQQuOvzDcIPMV3GU4/BTUrZflyYchq2Vr5h6mzoSMXcv9gaypHF8ds0bTa
C7ST0KOGKIyYhWBpj47GtMVHRmjlJZ/T6KzObGLmShDvCtyl6GWPqH51UNSPej4p/+L5KHQe9bhJ
/+h1p1yAGkGTWzC0sZyHB1EMeKx7823ovpaHE6k0vGP1cyIaAQLFZSyX1Y82fhNG95WQcK6Ba70z
Gcf7CzVr3JU/mkZFpbkHCK8X7zS6ppIPPMxkiGTL6+gQXazti1YMrhDRl/lZ+bU9YioVz/nF3LTB
vAOf4BtuumlXrx2GwX3omzuWyKNpj+9Av7YV0XSkb8VH77RF8aDwAyTBHei6P5fbhl5hrrQRsJ9L
rvsKdtd86l1CWMzytbMEYucJglrlSIDFajXcWYF0rsHLcHmHKFFPPzFxxuugonEyGXQ4utooizaH
zLV8TemKvTSNbS51NveWUST8jPQ2xRQc9h5PK9HQEEhQRNvpY4rs7iN/cJOd3PpuWvh8KNJbkbLU
XXPllNHeypZNED70gpljv2cgM5wnMoA7TdtzdtDm1amD1m63kktNZ0FAhZnMMqjl5mXz7HOFMxYz
Fk7wD4Y6g1PdjdbBdCQZeBZX+ofwCxAlErDN292+NVeJ7DRoDNgFJ1c1PRyY4CDmPAhP5miPCTiL
nVYHEmr/g5aMBIuntmbwr/1bRJ3pr7onA/LiKcNxzNhuZfnZXnHUI7xYsLIYom7sTNEaE/yqZKSy
sqkmG1Z/DFixa8sXSeKEeW5h8OPwgfS2zs9tCyebXKHdBuZZ1cAmhA4N39+GzoP7xwTm8kIIfNZY
P9YTgtS3+cFbGXHVStzxPQ5/inKTRgFaXvUZAiU4cWEq+a1wVUKz0rZPlglSuqnyAXFAR3MGJb+i
DuJ/Pfxuq58vho4H45ZvqcCDpAcqgb/grn1CQjpYV0BYWNstW/eG79qEpOCQJSquKEPkLIvo1ArH
2vynuRH2ptap9K3iPgHvubSsiNq1w8zYfoNm6iJ0UTvsg+hz3o7fGJj4iAkvWL9a/6PaCHZQVtfs
Vsey9KP6QtyreaFurC19g4ONe2r8FronOcCxiim5ah7wsWYyy4iXrY9s/Kbsefy4eSYTEi4HZlDf
saM6J7G65Ml3J145jpY4UzG7L97sLfsZa+WWW2yTd8AETxJa1a72rdKbuj0Yg8J0k+/xHKzGLcy6
gXygQhcQiMODRKKvb7bAf8l9JnTrQegHQBHa0jencJRwZA7Et3k7t1v4VBQBNAxIOYlDk9pgN/ck
TN1OfphvFvfSB4MlTobGll4bmjGOxnYA3YdliFg/ezHH/ruSv2Fses0fgM6AcO3Hek+iGOgbNsRa
+ifGXAS5yQOlEWFiSAc6BG8CjriSLdWpBTLBbh8k+VsocPQ0CYblx4HPJ/q/I3nU/qj3kLQ3DThI
j2UMzZ2jAi7UDVCByHKqTfZPlfwUi5axGLWsmK9PxTMS4mHfEMXT+Db4xOUnj0CAHqLYVnpMz8p7
98uQh/dw+Ug2mGEKKgEJOaesb+GjvfIIz+QMutzn+WFnjzgJkmnjCYUZhNOEj71UdyruaJgCwwUV
kt98rLlsMxPlstftmCBc+OL5PTGjPMVrfpG57fI1itioE5dGkq5GziLDPe/aCi8p5FHDTZp9Xv+G
BNbAy4vHuaIu2HmiumkDBxO7No55vp2qvwG5Qpje2S5GGrJnqnyQFVNG1SVNPqv0wgbQY3XkR0TS
BNcSA+rAWqgs+ramJgfjwbnotJXxT1ORmQCoCoMzVrfXl0K9rMZnAgD7EfdfCatmMxcrqi5YdrkK
WTgcwy/rCiRjwhzVmWy1kuVHXEIUCEuvP04XqaKty+kwOBw6c/Qgl64K0SCufqmb+tCCcjfRjnVS
AJVftnbYjNy9uKdJziseVoaw6MruErgMiWfFH2l6a82F/c197oWRhFym0nMK6b0ZiGvsDAMhTa40
6I07CX+dTZPAg/7n6Eqd2ZMYG1ozjUbQ0VbJRNQcsap8PDFiJdYfgVnhpp0MvDLRBu+AGn0U8AFZ
DyjO4Bd5/3uuv3tD47VFrWSsD76mP8bP0wulU3kkw840P/v2UyMjCg0i/h0UTIbnF0xJooDJvoek
2m87/TibDvm3tiUK+UeOMRG3hKPQX0jFEpwFZlApfgk6kJLv4s1Ujkl8J+QKfrCWqHTyEInrW8hy
id+A1A2VlcqXpXq86U/m38q1vKbAPrHtH+r62OtfWXed6YtI8KByV0aytlp/vEWQI6k/PSvq+klv
DTkTE0Rf/CkbO7GH1BXUxFKB1LFWoJ/zZcoRisgpoXQdTio/K62w64rHPHL18mDCpWfDF0EefTzB
twPGyNfTc880lpmIvJQH2Uhx9xb3qLCzUN0HUBsI5QRmN3F5MRitmidk9PGWAsYscMKWNRBJjpSm
BZJ1NbRUSuKZxL8XgiIWnVB+jCVGqh2Q+lbBKMWvg14uuV22q0wJNBlNhcR9AFSyRozpDzp802Kt
fEIwqnZxTDX2tmt8hee7ix3ZOpIEfcB3mqUb948Rb4aE9NT/S4mvdz8hJ470F6kxh91BpZ+kBoBs
tebdykDecNOjtXEkrUu68mm5ukKyrg/ScjfiLynLZW2tvNE6N1HlhxpViZ9TfG259w/pLwZSg9Hg
4VZkN3nJEsGEh1/JEExVzzICfaaR77Y45AvHJPkaSuY6LMJl62cTKOtGDhrOF2X5YaTlmqUCUBnC
y0DGq8MTZRn/ikwEWozWLOh/vaHzY10QcZ9zt1FooxGenEiMYSfAxcIfGsF/4yy1DHr6gUYek0f/
vuzXI0sYfNFwResChs3Ketfib1X2M0oXF8+d4NrEtSQPMY1AUHHDNluf4EuwdnDNZALrKP+sp1dG
hxx5IGd8x6O+EsA77vFZYmwyuGwnAW1AnCodpXEYYTUd4ttaJaYbkdN2MmRJTnqutoMJTAKDJjjR
i+DuDhD381/l5UTgxxvAGowxAS4DEdWOOaNhnUn+4Ii0LIK565yJ8Vq+TttlvIvU1+3upfYHoSdh
UIIlKEvfouhsLnMc1ANuWxTBsKq8ADFVex0hvEfM1Uw4R3gXGydPQSZhuMfgBxpx3MaIndMfJ5l9
55jYRMLXKSVTM1RLno5Wm3whHvUu/T5MmO8TJvjWISWBVbx5HdRxcUFwYNwOfwA3xdfPyFtgfvNp
tciDAhcnky2xx/2oIz4bEceppZZBRUIFdDGNlG8jhdd09HD6fHE7wRsKAapwaWGJqYfIuZCrUrau
CrYB8FXcGQcOo0DFPzPFq+pbUlxVnOMEFTQH2XI2trVxeF07jJukNCgGVQufr12UaEniuM0AADwK
4uj/ZljG4MMKuWlMFqyMzMMv+4srb7/0uCi8I4CdF64KJQeHTlwP2HSzK/moqNgmZL3JYAynfiAL
tZbEQ39Lwn+N6HNhTRRInewyqnloJ7cct0ncraZsQ8+Sni1jjwj9VKDfx5qIYemD0+Q/WujiwBa3
Ff0L0/BPkzgtkNalQVf7FIZbeMAwNBifcX6zWEllDvLgw/6XqeZxPVJIQPGRdqI9nax0mPttQmDY
i7O9PNkGTjcn+suCCLtwWfv1zh1pjF8bpOTBF4+5hcvl3RruIeyGdzk6cvhgfUa6YWjEVSLvbBk/
CreIYaTV4qsvzlJ6meiDOKbicXpte2paSIwQY4fhdzQ4teGSzt0B2WlPBdnoZfxJNBoYTlnRG7cG
YQwsGh8G5aUa0yaP/wRi7tjYYv+dd8yDDq2y66sbV/ueDTt9r7pdDNVOPneocSqMUtysfcmWGO5n
zgPSDAWdQJT0CGPgrM312V0zrAp+C7aDR7YJjEfCz4ub6IQIgIDH+zm8frgai3J61uE9dRgoIe+9
KvDUKg1i0aIDSdomw+QilDjZ+OGNDDfYAy4YD1WZgFECRhbxV82z+xN1X7e0TYVJl0fFCqL0KDak
TGLQbyTvZuZMsoTHxemj5VrPjWlwVFwJ5fihbtv0Z9xnDlY27KaS9WiZHciUcjoVXV46Td4D/y3G
gkTYha0XG5z5eEef1SFmcGHhxCBshkbvyf8zZQUqapcoE2cPG0umZP1N40V9HjP2luIrwZa0jUFk
yB1FLOckkRcDrnDC9EXdOlWuZPNMMD7vEt9az6FGzfaQIKheF5MbQXuLXxKgzvZ7suP1b4Octa9R
s630FFVwbwEYhC/epHrTQm0zZVsSP3MGkeZbAfTDqSffIONTBRFWjfALamiFI2mf8e43TBgW+NHL
uCDHCq9DInnUQVJfD7kjZuJRYtET/mZ5OZZQ9gYLhuFC1F077GCmjSRM2Qfw9+Etw9bHwYfN0wMf
xY1RsFuQOtad6raa+g7CJ1V15RCjTBvqxp4rmlfplonuo+FrFmyNDfcKwxZwt3BmYFn9NNyWAy1m
O9b1actYORUdyh/xGXfWwbL2AmclfpgFd9ST+VVVXxhMmKYLVFYiwswOgS1kyW5f2MMni0SBDqey
wDbuJ8+Axj55MfI9DU+lO2vH6nemxofZRkXzFCUHR3m86fM5aujvnt0X4/JRfTLZwWBVHczaNbjs
aBiJl4OuiWAVPmWqzcALqQtehsdR/MMzAK0R2MTs8CROgJ9wjV8kK+CtbdKNztfF9UnX8DXHwGJC
fuWO1yYUvYTv57WviFkkdvt0GXMO4V1EWC0qPyeuL33O4qE+Ka4ufZYsgyoR14nX1uWIJSQf0nga
oiWy9MaQOcOxUwL/wozBt/38McyA45iQfWLzeqWbUHERL1F95A52VOEg4SkNIT/EJifeCAw0pDdG
i5cnJrpVb+wLV9HvzJNp0GXPVzCw57/8ZwoqEvH+50crfOgSVU0Ao76GIZiJOIOELj7y+oFWLGAq
N4b7jD9EUqDGxH81/hSDn9RiRBGZsFc9vdduCqVXnm5Zba4L8y3hjgYwLwUPMS8OXeObwNJDJ4Tm
GvQhAeJyJvV9JM8fnyKO8gRHpfVT2/boC1CzxNkxNfS+brLHHJ7vA6E3iU4JDdqZ9sME3pj/suTj
JdwVA8VH2b9krmEyTvKP1mCnfdrLj94kiE/aVppPoUw3KXJa+sPwmXlTGj1Ui111rxJH54nD4tLg
J3+jSCd/n0yGjroYZJofoQ+NNCAKwpb6LuV7pbXbUsGDvTObu95980SpKR457HNQ11EUZTLYl1jc
MkRqnieLVrioDjSVsTAcVAq3l2xTc1Mw/aM+Ye7BbpHq/1ImuhS5kZ9jBtFF/4bp1LQMUjVx3X0I
WIPpZsASqPd2RcCCjE0NhedTSW8dXT5YNkkMc3qpVLyoRxRswj06EVk2/OSSwIng/oMNMoJnLDZu
EgZqttEYMb+WkTZ1iZQSfXFRF8U9fciztSFYCgwtW6pU2fchKz3gV1fxz6j5PV1h3Rr6GPARiiaX
vmyqNTHhU0u4l0silPRu0f8KP7NgEovngFQBpqmRf5qxG3Jw4uhV8NU9ha+haradI/5ZAC1HhTeV
B0XQewceNGdOFrgnR7TFbfNe92fedLRZUpE6CNcSk0IFIAw3SOfQqFCt7HSrVA4/623ecwSR38fx
EhEt7HBirqliqyE6MFbKLwq4w1L8FonT1Ob5Wdq9ll9KsJFi28DcJwI2lN7xWew7ELVZ+FFA+WT0
UF4t1Q+5rb1bVCmsxfZBn5JEsuMMw5qeUlrD7X+qTccJ3Hg88AEH2Pabh4Lgi0iSZI2W1PBuIQPx
zlk0pAEx5wdgEBEJd0X3PqqZw81fRYSQuf13Iuk+XwCKonHQD3k3K172oUekpozA7ojxK5ztI9pU
Zo70NTwEWQd22p8NYh7a5C5/zcmeg2bGoYP/MZHg2vSzzOnr5noU9eecSozwHTOS04J3sxbnBDfd
5/8kZVbdymcHQzVcAsdnwSIPt6/iyBVKSpJCNcBEWVBwbKyj97IyWJQAdGKa7l4HM1+d9Yo9hZe3
hKqLSiCQDrd+xE9d8QBfmvgluY0L0o+B65wQJ4METtAcNujanKdinRnh+wRDz8KZaGBuI4FumNlH
oqKt/z01p9V0dpRJ2XGEr6l0FIEeCfJd5v+OuK4GdMciIU2bdPthjgJRODWIIGm5/X/980qFOSdv
4tDzYRqPV3lYqK1LcRjKvynuG1gRMc0jlGWTpeFgpKFlbTrqlc2AjmIdxUT32NuwJnzGHWi/5v48
kX2USTpOeOlaR8LKmIXHKXunwZwwHE/zxAiJ4CRt1FqAeaqOv6rsKjDP5c/ODwyZImQOBgN23a2/
82LLWg9QGQJ1848zXfz6iWsX2ujzZ3lEstZRDD9UPhCkmpAxI108I19lIGHsxN+Ai4mCPIIVt7Dc
dsJ7eavnd/Y169o+GhIvhLv/nxukr+1+EbR5wH9IRzZMgURbtO4BumcEUxo9Nr709Vn+o4E9q8/s
84xFsvG9DMSNRuSutIlc3J+L+p6fqK6ZzQB8Sayckx/Wkh092yrkrWyr+OomLA4mFku4uBstOgnU
fICNN239fuuPKZfpBuBFOB+V8Bu6FAxhY1vqv3R/o0mZQffa1h9ZuVmq19E0RZ8pyoTSBSIePSDG
v0NIaMvf+NoPS73uWdybtLsgcY7bsfajOVAoWaAc7BF63M4zfJxU/cVuFpGEzZlKcnB1cdjvuP3R
A4EdP1JvgmwLZBdXUndIioCRE/l8boprJPHXOfJKHwtiDLrILdmoTZiG+jt3p/LIYE+u+SrB2J2M
J7TsYGR7eTegBjGGTBfH1pT9NNVfCWHsRfrjSpxTr9HrnL4O8HCpmZ+9PviJYZ+UQq+vHDzE3EFh
A9nLNfes+KHnksrkSRBzWpE49gWkhzAXwedMAqZ+XNjLiP3dJoHFoAJpNV5StyviyUzwkdGX260i
2iMJDdbq9Kg63FvVPxrb54cG39Cv5JvEWiceWXwjDgy79EzJU3sceCUAsqeMftz8YryOkIaHt8oz
Soexc/k8GDg1/hWdR+hcK47EJYuReBo19sfn2+tdtOylvFxnVA1a9LnHrwabIPVL+a/ecSrh3s2n
qWM7Ku1480T8xMWxRkA5VIBvgedGSyr8Bc7KpviqsVOmUICo60A9q5/lP7He9sSaiEmNkGK86ZJy
V2c3Z/SluTM81RNzDXYnbccbU9Aa7Wmht4ghAU+3RDMQsiOiGjcPDBnwOXBJhcWprm7sXojP/EyQ
bCIvumCP9sQvw+XGlJX+i1qogLWMOHKz1BtlXrvj5TfAWdR0UyO4cUdM3IIgG6eg+iEbZGgrRNoH
v2POZM70SfUq/DgxLFVO0XgW1Jh6jXJ2Q9xHabKphlU25e4ZNBNvMvNVy6+XNuB+GWDXP9Ph+cFl
UsTRj+AFVYs6GL07mvE635MNzci50qS+LbiP0IGUjqu99ZALr0x33PwUcndtRziyJ5qTXhPlnsW7
GmjDiInC9HGfEVU5azctEOW3ZjwOm+20efL8PT3ULHByy54uU7bpTPCEv0j+p/tWtKMeHLJza0SH
eZNgeRR3vGhK8nk4lYi85aZ53eV98821HRoZh62P8FdZjf8QTkg5ojEaUPSwtqMBuPI69CKI1DFj
eAAdV72N11Ltw+wQzC+dAmdOdFUwoJflDgSu+ThOB2CI0RGgMx8WpUK4QDLmeizt2BZbTvkoJvTd
LkeI5t68POIvlKciwaS/GCaYcv6kv9U+C13hMr3eBMnRtukUvKJb/5Nx0Hf4BqE+l+alvXHoEJyx
2Q9vkmhTxXXpN9nqu/UlCYMN/iOm0qCWgbYzBaNljEFf+SD9ZEDK50P/mL9x/29BxwD4oxj4D3vc
6KolAA5nPqYXAvVs7zry+VoLTzWXWhSRT3wRiobisE1zn51LeGAYHpbIuQLYh9yPU4OkopsB8Y1N
pndDC2g5rtu97Jm59xBcYLL6Z+XkX+i5c0TJqcOsJdyAnEZNe157FJvpOEhQxrkS8OgsFYvL1oDO
qPpx6bIGM9ggnt/UPyhubGuaSt79aNHqrvKVLlhb+3mi7JWRKe9GYr0l83u9y7/G/zg6ryXVsS2L
fhER8uYVOYSHBBLyRcEhEzmEvOPra6giuvvGja46JxOkvZeZc0xkGLo/aiciAnh23kfmvihD++Wb
je6A9RL10jofmIV5urQuUA9xqIO4wvzFlApNRmf38mFamX/2fAVVzf2i8w1XC9k4xzC9tUUQfJv5
aRjcX2K2iI+em77yXgLZoHsV6n1+LKYIr3qDQqycHTuBKQy9Gn4ugkrybbZV/pc6cCHzt0zTNtsA
wrfwx21CI8ETxEjmlJZ71hvyIv9DU4fZA7z4rWcwULAlhdpzoKYGNGFDxExlDxldkroTU0Z1zR72
moW0jC3jE+X612TUKhblER4Np7N+ZDxu/HweBFUybsXK9fGCZwhcxxE+PmjyLjvCEtdIn1vSC3IC
phiYP1DVtuYqchkb3bW7bLrVL4rpglfn8ObnRpjYOKEwRcrR+qKdq2ETci7P1uQhDTtkxanxP9qC
R21YVDvEAOUfIcbi/8JVohr5JbFjvHdIE7TbRyKBQ3MYMIDQtVX4NIDuPaIuzO4+I8oJLJZdmDdC
vS5oehVjPelFaepiJ7dcE7IJriAx2sajXVMPsnR/U+Ls++I5EHBV3hoZXGPuacTHAHjQlwS/ECMj
rPn9mKYSb1MCnJ2r+pzbEIl/96WbVvEvH6zMXFP467rMqbQUDDtB9ZNPo3IG2P2kUP8yhb2e/oiE
B0Rex9698WnFMzpFvuEXcQmStuqwh/i0W2ZvRzp+wd92cPh8XvyUOTJKl+GaOB2YLgG7P6EDs15e
RC5ICYjo7U+zjnGvX9RoDS6nXuDqSwGOD7YwAV60Z6CBXKh9OrcM6InzaXzklaQl4j5ZoaFnqs0u
JJrt6OcGYsNr0o/vOb4Dpn0mCLiMNTnniVydBPlQ+MCc5dM72FF5mwid8pVYkSeW7wpun45l9+MT
88wz94hY22NRqOnAIhFBUo/IQrc1BFaGdEpMHtuK9xduB3PIUBP4NBD1A6Kb6ggvab34w73C0TA6
Uo9tv4cq8CJyjL9mMn216NobZphEVMrRXettnW2/VljVlQe0JBiVBy8qN4H5RZ7Pp7hxHHzUY6P/
U3En8pu9MEPBuv6ggTc96lMHZqU+b7iKGbQ8dFI+/VgevX56Gqob0w+m52OxQmbORKNN/WpSSeGe
Ia1hDRyI+TM/NZdq0ULLYI5cL8vaZc55N+VfQzxJ4w5iD/teVmUWH3R2nDQcM6Ye2VMrLqq5UZN1
9HGxGHGTRECjqClVl1dnhiJyIHgpmioFWguqCoHejF6gdtiLSuPPgGXe3Iwjo+fknE1Zmdov8tau
g2YI4AOi54VDjWULiASs7hRHMN+fiidwUGfvP8q36cRsW0vio17+MCGXD1ntasO5qq94KIZr9NnS
fFOwkkZdXOKP39UoODaKJ7LT79MvdGF1+e+TMlFtNob8Q5tWFZuPsRkAApvzhpmVGBmQHDWQR+x9
KHhZ8SQKsXDmPS0eM+WRayshvyjv308jzoX0S6jXSXEahVuSrAvxT9b+1U/gMwPGyPYuBrO1VDRn
DUYeolUBc0BEQS5lTzgiOdJ39DIfE6HyJQeMXQMoRl3PN8cbXPWrARdMyXfEkyXy7A2h1zK8Y90+
KH8cajKv6HUYVo12fDHMg/nUB9uaiv3x5npJ8XsUftMyHkF+pT6M99/sq8daw4+RUUZdRwaYIrPs
NEEKqjw+wTLObLZUWrPOSR8PkXuEqFjSe8CKADVd9wY1UbJCpxNscmQJr6+RWVviU7fxo78ZcHEP
dRmjKABpQOmjY89zLj8avoORwWfTLqZG1DZwrFClsL7RE7j66SIPD/wxbB8z9gzB8BMn38F71RHL
IRE7ShWmAkae67AhxkNOcSvumBRWNIKf8N8gbD/MxpvpuVP1fw0/YUqbSm9ZZs+3/EsVwTkvvm9J
eWj6wjFQlEn6F825TZ00j9DlFiKQtQqT8PsJL8nQBesHfdlkROmPYCIoHeU1A288RMDFZJ+eIwGM
re/aCFVdDaaPfgnJO8b7Te1FuwclQc2EO92UpBilz46pJ7IFtt4gnyn/0DSQWRmSFSdWHnyq8C/W
YAnaDXb7N5o6QITyxgSOs5cBO4zZN/v5+mGyegzaY/5xxKb24qSzQ2wyPCuRQL7sqE2VXDaivRmp
C8GsnseRH1mH6duRGrdAsYmRMCN8jaRQQhsW8QrLIR0X2b4MgoxNXHj4yqJpY7rV2qPAblbjkEeQ
MZrWx3zwd9fkNcYU6zm7oxB9NwOuDGAz8vwhyLaNuaEOrpxZW1qoL+VNURPDUmwyIGwRDuJDHVkx
SvIIO/UgMNR87xKWbkR0+IzX+vg7+PiJuE/2fNUfYDJhLbsGjtMEUoJITGAY7DchDQw4yUECRwIN
XFSwyZxVJAkt0yYNWGHPmgX9lIaMGoQZqkKGcsjAZ9de8mcB2u5mya6y/eygRr0lzYHdM/6QAgC8
g8pIzE96BSodmtuKElwW1yaDzDdbtiC/6EG4KNhImgoGgfdeaxhh3oHwzFwBbzbSwexvxEpZJz7m
qTWRAupjxopJjM9SvZYIAW0xlHb2C09Gx8XgfNa6y5ROgAnNdca50FmxWBFG7AnL4LPpqkXnZixI
mVaYbL8CfpuABxsMUFNSBFJWk/5GA3nN0KaCHY1RPEWfvYotp2Sfu21nsG5CR6GNpnGUzZ3Yf6mP
hqFXWV0YRHxoz+AGklLDNkGHfAT5U9jx+2qjJyoWnbHISMoMR2fKsuN6btYzBpEGoKbL+7N9F+B8
z2/6hY87XNOPDwqeApE/SyxtIWLKc1fMrYj4ZmBaleCgVGip2Ufp79xtL5cYcwJ5OCTkaVGN1nhC
zXt0P5/oWNFq8djOP4TcwDxhvt4iRossfrWeBKqW0AfT2OXPukaCaW5qpyoOBQOjEsFYU/Iy4tSW
VGzoPRucirxAADE0b0RtyPnrVxeoJCREmZjZUkvTTi+mBYnEC2sQa+Pn4tT4UV6+DD7wS5z964rF
m4Ipg3knrIP+X4/Agy7tCjwu3yLJAB2Vr0BKmTE0pdga2tKWr2nx7PKbJJ1QwcbDWVJQdVImY70E
sEVHUpMXaHpR+K+YMYrjO+t01AucW3gRVE7/jv5IUa9NfhsQkMjVQZh9MfWRwy0wydplStWzkBYf
FdAddWUItzjfgpFhfAx7c/9WHtDLZHD+8bdqSxQX33INUBPdHpC+gAEiKguz53SRoEZmXph+xcCg
e7XyO3RjdRLsSrRKg0QBqRDL0p4Gob8wltQg2xY/EQzm8oKXR3nt2XVQHabQstV/lOAf4a+C+g4X
BiENOafI+K0arcA+2ZgxhGCy+B4DqWMST3bD71jBjgrIfFPHcqWGd8H8koGxtlyNEgqmlNL4Hd17
HeID7wC3aKtiuYQB9h5ZMBB4nF9SFAIGUvkXc4mhl/HL0erzaw389zoL3Y6/7fVyu+IkhqiWsRMR
mBVBWv40pj0xuUj2AVeGYEFQr5mOgQEIUjNl2I7bgB33OwoI0bPoNqRUYd97KsKJZQP4RiiWJmcc
B/mbF32QrVjDbNXjIUmdHgtHBd+FdfOMu4JZLds83iddEtewICF3Mr6ryFtBcVtRwBd5jWRmXsu6
k1N0wCAbsPd03F6IoTGjE3CCFoMGqacALVCbw44bmGhX6xnlgw1vlQp0Ro2e4vhu0ZQTU89/4wH5
bBlc8WhgVJg0eIxIBvVIjUyTbGq7QKRYM7sK8S0OhSBhBHsVh+8MB1ZPTQcBE5SfwslavM89MGPt
UDD7GLmjJW39kSRC93TctqoVNCQdfCkWgVOAyMmJqqt/7yBHRTz/MLwZs7+KGnAj1dsX/Bo28/gR
SshPOot7V53Xolc3/5RCZRr6nOFMl+NjTeEyKE/geKy9kr2AMYCapnwt6wAVHlae15cEnuFIUhLf
AbtGufRlMrVZpr55iiGxZVgRhAN0tZm57DGPoAtP6RpZqTp4AxpOI0M6FID3pfjDV+b0BSS8iEuf
04KJxn1qEhnoxhQjutdyt/BMFshdF52J4196oHCugmVHigzgBhbh/aX1zGthBos+9jUDhCUjaf6X
w0aksHBZ/5ff46Io5+O/ZPBhYE9ywCmVba4BfckI9wW/t1NbZ8Yf3WlrINMVG+DmluEplROaHvKE
YgECA8wKKIpOaJjIS2z1t7lxCuo686c231fmfTovuRJRTtC7vq68fFiCzRV2aqBHCmhroLiz4Bcp
UgVqqK+55/ITaNdPfQWFL4ix9dEv7wjFXrLVB49MuD7BDjzv27PIyLSizhoj3EInmguNw9oc90N5
1XO8ZUs9gaRmLnOWXgOw3gjFFB8UCp9UPA3v3dB9U+HpEqNFdebqQbOJJXMhtni/N1LyDQGPEQge
50+xaWAlZHWKPOdq8DUPEvxm8UkqMgKgdRRsWl6fhsu0A00u0/qyZUD5/yUjIP2/k2KvhWzM0CZX
Dz0EU07tE7sIbJXsw4iGKbzoVfpCSkwr5liY0QIJ3phhZLuqxaZjSx+xgJuJl2yGU4Y7UWcjxBC7
Fukxwb8WVsrKj72eM8WklTzQXYqvg10BZXvZ0pzRJH+GVRBVpJZA78L9WU71RbhUKe6m9k9slp0d
jNgGtzWppjGgnlo+FawiiE6nN3+hwB3OGp0PE5VU3+cHhLGZnHgqzXDlv/alBLrGw5xesOc1DDyQ
XgbZ8KX9RsEulA+cBoZOp8tRVz/1LzINQPs0DioYGxDoKnXLfy86XsyfjJ1jCAAaUl4ZPWl8LOJj
ywCG8Z9WPkMok8Ul40orf4fWy2ffCp0CaxQBpGdS4SKiVgntiq7EpF7xPnSIwCPZSuEF4eeSngYv
dCD4aoTxj3FfyO+ExZtTF0HlJNrloL5RCBOepxAxTQhrs4gFP32vXsQ2AitPOFe4lOYJt6AI/xu3
HUPKBEwO4QnMyfH5rTkTuzVnxz06sU9hhbMcZjsBITqMYqidLnOaNn3EgEuJb+X8vpJaV1eX0rCU
9jy14nJqGa9lqLn8csO58U8QAxoif8CMNIu3MInI57AiICT5KrwVldnsV0rXvUzWFVYMBxPxiUEI
UywaNW2GfJULqgSlDHySoFiWjASJMwmDEBMp62pCnTyyZ+sgq7U+hLOJe7Fe8JyyNqSyR11Avsuv
FJ50RoUCQ3EgsXai+awFaYWt2Ww/Yz4ivhYJE5+zr91RbLPZCYSWJgQC3HBW+Rfp1qfb7/PT4/RL
aSJHtB70+Vq4wcGk5UyBMIXVi/bV7rSMQQyCW8IQwDBhlydupETP7Qkr0FszsqHnuIxZtvBAfE6B
rUV74TYgGGWH8nF1wk0iqy2Iw11VjI8EGOWzcW7WxTxAtGswg0MixZIu01ZsWF7c7CQ7rA0cvwYx
E06NVYPvSdyaV7TdlJCv04sECB6Vd8359hsROjMGW5gRDTnojV+yJVr0P2QNNJbpKg7UTuo5kufZ
XhaZO2Q/tGnxQmTdn2zG+qLWmyZzX2TCU61ii3377C74ZwH94U9sgWczPEB2xv0xPJlb9SyVkwEP
mitNKhyOPUonzhQNhTnPtc0wzhHt114hkdrSJ4C3FY3fw2tdbgMPPXp2Z3tCNA20cFbHqF628qUR
F6i0Xjy932gWBsXRDqiiPr/A8oPhMrDp280eMtnxvEGwTCqiFLYoORHdqwwKXr5a3njX+8HC1fpe
pa3Vu+WLiaW+yac4a5AjpQd0IBnXrAT5E9Bc8ijXH2ca7FOa1Th/03ETLhvnoXrFXQ22/OsTJaRc
yTB/0/qvSUiHtkbjOlOeCIqTe1xuqxuibtx92CcIA9PQtLPmuHZkZnyzIfbe6bFJ13X+9frlAs2P
H/9l77KDGNg56GQgMRNQRbJeJzRITGhK1SW1kkpIonybvwO/PQDuqJSFhApGOVXZj1juOuE75N/K
IL2oDnV3xRlOjYsJ2tONf8wZZgkmqZUgHsgz+mB9fNMAcbPTp9Hy99KJ7QuwCEaFDTwNofkR5Cuw
G4kZGihnHve1jK9rcl6kv3Lhj8hO3hDP0AhOb14lTzpsaAsAeONDBakETDZdbOfAVvD528oHBzQr
SVZKpbhBQRFR6+r/QuqT52zXtsee97LBc3B9T6E4rWV8fJYJkxaRmBXClsd8QlLvkZwEAuU8jFuQ
muwT6Qii2SbApoZRBPhffjOvKZtXZOf+phIQpf/OHsBmUOaEm9KpmXc8AXRxeQt4O2350Y3TpA9M
/cu6lt9ltOOAK6rO6jnbw+rCGkujWdU8gFcaV3TjsE9+JMH5gr+DfjRmqk8qATdGdUE3xIgA4dbL
5eYJF/o1ODQmkmkEEdzCCUbrcSH1P1HBKwRsH/bbXSYjRPDfKs4W88weVpMQTl87mP0cMzg7W4Wz
Xv6bDSsOIVpommPmN+/aT7QHdV4BFUYPduiiW6fiOUypgSWuUOAw6OqSCN3fmsmWCP1gcq7iKKcb
5wZLRX9EQc+sCOSw06Ef8UBHU0ByBZvElxs+crdQ2ETU3m5M37aYnfBUzBZjB6D+p/A5v8zFZ4Vj
afyLHTY6+UZkD5RbTBLVe3wYUVk3lmASLmsL0o+WTkygDDbTj8kQfwVBNtlLg58OyNPaBUAmsdtK
Aw8YqA5edKv8/FThqlsjlkZIYIfUjPYqOPzgaOkvNSdi4O1Et18aDok2tBnmQnPbHYzFCAEdy5MF
nXyK4EdaVqafkv7Bzemkq/Lc6AdENcHAubdBRLHI461242UKXN3DFTiIWIwTwq9Xo10x5RtJbbGJ
LHoRecreDiLJpIUfRfZfK06PJ9CWEb2dSDQDXll9if2cl50pAYVu2j4q5WKusnPGlHWJ02gvKTcc
fsxIl7WI6dFm1zuFwcrPKFyJ6NM/vtCzrcV78sv0mMaIHoA/2olyh7nXDaPK+OyVE4C6SlgL9SPL
X4uy6d0B9S6FwVvcd6woY+FnMP51s3Y9Sjd9Qj3sqvScib4iyKj66fm/kmtyK6txzkoaKBnqSZcN
sCQeZsGG6iIXJ+rZELBAPOYtHeR4SPNvo1xDcCdG6F61y3w8M2JDjuEZXvv6kmfL7LVk6yXdtJHE
D/UYCjs12DA/wVPEKg6LRiJBA/J0uZoPNMMzjHUm7gFoHYVbmCfjBp7RDG8y1kn97XcEU74u41/+
w5g6i76b4S/SvVr6UeIFhPmA7OzktYuHW8H3WLpxv8al5UXYJEx2XzNHJV5+dseRrLrjtlZt+rXn
gIu338k50fLmIqPRNo6D/tvsEYNGxL35jSKCRUA9FK1iXGOxhS0X3SYqVCqTDgMc9F/O1paxfObi
l1GyL/hxL2r24hQvpm0l539i/KLfabcFIsVWJPGO+n/7BnoDM0PdR/pSf52UdC/o++qrbJhDYutD
pMVtDQ0uXYSE746mrRuPFhVXjMmPY3WqCnu+Fz7+gFJD5SZlZ7bgH8CW1kCDGJwd+0F1Mr2t+CnH
wlVLVtTyz8eKTzel9mCgCg8NrgjpM8yH3+VOsvATpyyS3slxGtu3C15QT7PB7IZ7RjrClfwD0I6f
rYLxq0chjHhiVG2a/dgKniA8mIu1Lw9BZvinTYutlu/asC6gol6pgj7mlDAWvtbygWL07a/q8KCN
Px/tWDG6GSTct0vhAkhs8V4I5aHH5EyyGPEDr68C5MMe7wzqQdiACPqVZbZ9pyytSZ0trH/Qi7Ah
nUNAmd1JrrFLuWnkNCyhaV2SI/IawUTdhnYGyUGFAQxBRY4u9OUWACdP4iOJznDU0bTREvxPANi+
c/RoC3A6q7Rwq38dMbXasmpW4MFShZFVR9S7FRxIqCEoa3ZMBTYJTGFt5RAxdGe+KDUDWQngP9ND
MSPygRpBJljUOk9riW/VisjmEh2mQoigmXDYyPZ3EDPChxpa5Ad153YF9ZiDHCVsk50/+GXS3+l1
Y473dl6zzUw9Srzi6mxZJGvmf3zg0VcCgGQO5QBObGy/L9TIgRs6H9zCcDmie5iukwuqP5YRtwDb
2xlMk5qhioUR6oWNLfnab4Odl87sb2APyD/npeykFDdWl/K4N+o7LT0Gs+ybSKXP7zN3txXf/mTT
lp+SbfxD5Y5sfbGsl53iKAx7hIkkK16Cek2hQetpBy5kjwJAM0QnyA+oV9ARTlAAP1xQ6GYKbPJV
dug+tiosP3TKyXFgN0rv5yrDlnold1jQemm01LpTtklIah0tXX/0qC0Ui+2uWZ7E6jR7SJ9Fzzhr
pu/CaViHWEWfVxuIiW/J0x7K6Ebs0+ilzb/KQjD8V7GJRDhFUgR4KTJdLTLJlDmouwmHkCEAVCyF
9xFSCh1mcdEcuCepFXnSD0VzQOhb/yOupJvqeOESAT7CKtd8OQnSVpdHXZC9YLBOr119jaRNzo22
NogX3sA2yXyShUAyOW823ZN+CamlRo3T7UDAAYO2/ZA0DRAAcLRMSkAQCQFsUJQprK4n/SCXFwYO
hraAw8PD+6RfEdSKXF/TlIveIkQFCIKOKQ1hGuGEB3DKbZ87NJ5NO93syXsdnF8cjvrkQzv1+RZx
dc2dtdJLqCWMOUhLuiDu+mkxBjDndKvhglUF+Rhb0/VH9BiIyU61oJtBS8/HSgfFe59fKnD8Xeh3
3YrMpOggE99+AF7wWpqypXGKontK6HtTIgEcpl1DbP9Df2SZ30T9MoY/y94s8zDLkLLUQVZkPVHt
2jsDP4yrAVwrDAq5Z2Az1689TF1hz3LrTaEzL7BLzhMbV13GTAh5A4Hv9+lKZUsjLgVhEy4q3YsC
z6z/F7NpK614gN8kdS30ahk/vU0kCQvajrEjG2NmChSbOaQAbInFnviXNwtCOKxBR8WGSODtIECc
Ovat5jX1IjNwH6HzmhgPBvfQvHPh3m6iYo0P5WBvds1X/FoFhYtGU06O2CxpkipiJbEn/q9W6+9Z
6kONg/UBo/XyJu7jVTua9zlp/YZFRXEZOQzj4c7uUsNghHJE6I6x6Acg4OQnczmaNLFB3YQKD82E
I6+muArmcCe028ihkKHNGhjCT3pKOrjqxmVgTnxbSDwQCHczngtksGJ5kVF3w9nzPJeEqrB+KEsq
8hnLaYYy4XjuaujRVjaqVv+jDKxhHUAnk6aQRfUgP7VpbW34VbAr2qXGWUzhKMb3gu/ipR0Z65tX
k1AaXfXH0sWxX6eL4AJZDQGXgoRlyfKMKx/QYGbknLXYe/he6Rd5WzgJEpfDtUgwmWMBlJfBklGV
bwpHCLNVx55tpZwD4o3/mYoP4lR148UoLor61mpuBGvrPtZn9pLYunOsRpRkDGx3PD6J7deFGztU
rGnu8eobDIohIm2Z2WdcKyX+aHT46GLYxHktvVu1VELZ4fOvt125G2Sn/mm174gg5Zo5tKFNCIBS
mavkxqdYJdz6qKITob2mDaqzJY6uqVCvWR8iJDIWQLKoVi04ZRN3uMUJKBZuKG/KQrd6hBQI1jUN
s5WLCeqtMePETvcP2J0lRMg1gXlizLCYfAPI6n57eJcwHNTOoxKiVMgYciRX2A3lX/+3+bhytmMX
jZSOPWpSef14LlEJDqQAuCws/SnxuU1+Z9pulk4sE5nGIZjBrdr0CUM+TPDIJeDj7evtP7+1iztL
RbB4JEUn5aNpocbfDL7iyfgmwukqIjaAK/AdOGaCL6mJccR06HEdNgHTMmISuFBLSPlv8qWqywHo
gKU9TZ5S0gco/FcxDXznAI9UpuXBFCmGfp1W5dSvCv7YEzNB7fkikgiKFtx8xmJMFVjyO2xx0e4q
IGWAAebL1vuwgYDkzm3sUTwK/Cd3UWbVOjsN29D2TAayAx5nJJCJj6iAsT7ZECrJxqj9wKNDnpvg
GZh3yLPQLgM+lf3gI5OanPWgpu22PBszf/geCVFomcHXe/UmoJXN3fBL5yQI9KW0VpTfyQL++Saw
irivDr0lBdtZPVMk6JZxQuH/qr+rfBEqc9axI05AfIT0bsvSjZZP/RZXq5QpvaJve2pOfmY4yg3s
v1MVeUTJ6M2178AwL/mSEx5DcBrjoooBdRBltWUKxfmCho3x7BU9N2sQPL6E7cIrWZHDqrabUjgj
98mYoEvkEM3Z2v2mw7GJ1zL5UHgLWRBXqwCYCpkqsDjBbqF2hDt0iJ8SbM0a5fwLnMWKfWpU3ijg
eKYZdonyUenuI0ce69wlDWhhbrI5fqBy6tg6A18pbbGBMUrXJntAIbG6YbfyZJcLtY+XXnLYhoIO
UW7UAwZ+SZCNiIEkxMlg+vEafHYImzoyN12QOMApv4d9cQ0z/IN2X14QVemDy+53P7ultnkRItCb
TJafJBMYjoJJYTMjLD6GY8MWrdMeZntFI8+ww3hty+U/83/BDJhRxIizo9n6wuAM/bfGJo3qj8Uq
Es0lDOAW3pB2ebkc5Nk/QNja36tymIfMiddg9MfbCmosu2tnjJHQbuFOsNjr3Fha9Uw/5yBt4Kky
qhYZAcmsxl8/NSGxL4voMaLpCGHm5DKePZUALTC+zPhO08m+PqNVO0DPmKtkxtGWECa2Mv3gPDJU
5/8LVvuOFhaJE5iBl5eQxIfGokWYyY9Bzg0cxXKapzIgaIkTFo7BD1cecxiUzWsKV4JCP5MKlPIV
4KNjXCW39Sl5luaN+CC+sOCeYbNnY3phsO+amxuECDrxfqXbswWji5Q/m9UtPjEYggS8AE/Cz0pW
Gzi8Bi+JIwNpkZjHTncrMImWOQBIbIefDG5E86grflXGNcJzGhkzleWx0hFAuKgUUENgi6RJYt3K
OJWflD8JQ0Gk4AfysOMyOazsvLeRBODUibnZ2A3rLvPyCxYjNlzTT0ZgKpMj1iYYJ/C9B8/u1Pjd
msXKHxI7KhbkneOlv8huxR1RWtXvZ822Y3zKKNxRGrEXekCogdsPrmmaC6FsQzobYa+p2fOio3wB
m5g5/CZDST64C3j+jYIBqh3rwc5GbSrBhpEsnPHIx9YyUT6Ri4snsZSNsGUZzKbzRave21gO+DmD
YvqMmPXzBMx2HFs7rjQmrFxVsDpmwDVoxUQH4eAOL1yL5mhPsUzYj0E8qVUfCMRxxjvbBeoWajIU
Ob0t00JMvwUZQ4pGbKLzJmeIygBb45JAnlOG88pioEdZdJkUz3jhXQ68heHTj8CaC3uLFc5EEdnh
X2v5J4IJTfihzKhcbD4lD93ROCChkvh+6CIB0bJJWbc/6rf4D5/9JMwsvkNpjlNKJAyVvw1p7K35
xst6qD0X9iNxhI2TIEenvG0RfLD5skJC5G6MkhnP8IHzgVRf2AlIFmaPjegHVoM2RwPFJ10ytGca
zOvyDBcj7Gdx0W+wCT6qfbPvf1p+NkvCWE9Bg6sDhxtpW1yYOFSB+JFy1eCTW/HW4K5HNqhRD6Ph
y75ofxkWFDuG32zSGELORrhQRE7OObNnFjKKjOE2ZFqFABVuA2GrTX8/dzQWZPKxUbiz2zi9cHs1
qBygqlvNntgAhhk8Gi6kFovkRbecQ9IApsAyN34a53qV7aD2uwitLtpyeg94aWSQJtMbYKbM8ZA3
2v1ffpBdNCBuz4nXTt9p7fAGEuVOcXeleo/4Pp7RbXIynGo6mmkxY71vCLRHtkxTE8yXjrQMB4PL
2UM0Xc6nwUThKPHtoGGlC1WpS+fNF6U8J9QfBR1fb1WeJNHr9TlY0vqX/S1YgikU9WhsNHyB3Cjo
rGp3Mp3wGIIYgI71pq2D9Q0QZ0FNjKlWdbhym8Zh2kx+4ptDxfnhkWUdzlFAz86PmCDkRkg1N0D7
8cNNdwP7V04DgrNgIyIShScKRoJKUWLcyqeKRDd4sl7al08OBnzExR6fYXBBqsmMibQAGfstMbOc
7GBrscwSFDjyg9Ke0picsBZTx+NoaWF1zZULLhZm5tlB/oc0ToW8NEWVsEiwQBGgvp/FLsKSaRSk
TJ+cXlkz1K2Jr1VOzYqUcLxxzuKYGYUMdox1YGUTstsnlrEl+0vBXQ2aAEdECqzYad9+abpvKA2F
g7GaFxveFy1tSAYRNU3o0CeimmYDzRaHqel0bGAc+IvRYsZujfQ4Z7PAp+JMuiEkGWgfUNyQ0BoD
t0O109kbNol+vjD3Atss/9ASZK3bpCx7sy/j8HGv2YVcN671nLEyDz6A8RKgEmchZw8i9exH2mXr
NIPCahvoimGMTatFiwgpXng+Z1yaXJwmQ2+OXbpPLmME0neq7WaPd2Oa89PoPlnojxfR3vG9gatk
+Db+IrdRGWsciWpgs8OHGmoWYy9eOwHaAbRqzNOqxV7oEY9zbpyYmS481B5xAYM/jiTeZWrvgCfM
lY4ZAVnz5EwWfRLPf/tffOwksRoU2H/Bnb6T8iI48J+03dwtXKTYRllhmA/9ikbFaa8yggi8n8yn
iB7FyIaBmxcUyTo/1QyEAAvp6Sn5FE6fwOGHKDndhLztpEOhaDBbJxJtQ3AYnPJHcya2d/W7+adv
m4UPxiEgnQl5DUUxga2EIA+W+Y9FZHFjm/JhkALLaapuLH2RTLEpERLH6ekCl2fpJEwxK51zzadf
CuLKW71ib/wFz9PuNjXLqQU1x7e0EZa1Yy6Gm8ZRzMaVeuaNeB4TJJgprllL/lV3o5N5CS4HUFNk
PfzgfxQuwcX8Zniq/MlrUNdwHxftRZ9vWFbwiMTspuevX+VHfZgub55wJjTJR4aO60/bpP8/Nnwb
b4bD0/QAuR8HD30fCCKgOQfEgaRlzNNLuBWWrGtqf0NrLPx/8wGJCy81ogOLo5yjjM9zhqiFCQv6
k2SBVIv/QXcxJQgGKFa8SnHwkk0xgiG0QxwztYMQ2iQcD2DnuOAsiD8L7maUERrZuf0KlUtHlDp+
2RoJPq/FdNVedUSBLJEpE2wZXCoLa0LCALtB9gHzmJ6K4C6+Zk5oot0cfg3WXd4HpIpFSYMZFA8c
lTDsTLzlfETR6b3mAvTsVXMbRzvPbWQsOdqnk7bJOcrh9IrUKnAjLJpntLHhX1VbDLNheuCKbFWS
+ayCy0K1Ew4Fssn98YIRbB0utT05mGv0SwsRFOJn1ayIbNqzlQ9LDhj8XDMazXm5Fc4BjwZ31Ubf
ev0tuk8a1PmIt3Yr8Sjd459JsgJ/70IyJi4NUXWNRzAxW9VvTvrJD0Y2FZYtS/jjxKtE/pOzV7kA
H2LIjycSPBr8hCXW51RaddvmL6IheQaNlWGPWwpX9aDWq/xMspAzaZF27ZZO85w8+iPL1yqhHbeK
XbiSLlAZBOouqi9Wic9WXlW7cUuy1Aq8AGxA/FMssnJ4k1g6OBKI+jCIBKS134lEOxS+i4Fzao6T
q+6WR14gnjc+A8b8zHr4v9F+wznN/CXK0CZa4Z2CGzJFxyzx2TzGg/RTuQL43+VwpX26hhcSFsiG
QJukn8JvsZ8faBXHf6yFid6K2Zpfqu98z8iwLOzkj9MZCioT43BkFywQpMjty+oNwMDj3TlZYDGV
WONY/YoX0S9VCnZiTnFKByR+TPZI/QrO4peKoUlAk9l4wjnc8t2ghIk4sXGCMOpjaAq4lp+dM42L
kjKYNVR0YwTIR6u1dp3aIDZ4zJF2zNVvzlB4gbtmx7LObb6BRpiO4CZHFVv63GjseGNuP8TZ9FOo
acGbT7zPd8RMloK1nrDBxzlq0tmFPCykYTETIFJv2SOz/ARnEdI6oPBFYP920LdM4w3svahluV1O
9XeGVmO6ZtCKfU1UsQ1B3b+cjOVddkW72TcnadquMdSiykUeH5yp4fi4uO4puEvvFB4Hu7zwbwzX
8Vj54qL0yiWPKkN/iFT7Yt+dmONQMoBYncoVoB5cV2iuDbtg6oQMoEN6b7PzF92p7KJz8F8nFY0z
2QS4d9CLALuZfGsy7x+Uh43Pe6HcKCSALotH9APbYNE+KD8TCi6IhPPm2Byyx7AtEW4wGINsiexi
PiyZto3zFoWKhmV8vkT1NSK/hnOFa4BbjyUNIhQq1a/zPTmWDLkoeJ46JxF4XTR3vgZPtYzn69Q3
IUFzgrygUolbFfKShyWD8F/0Nf/yA760P46BhKcWls228gc7BcaHfG9gpnvRLuMz2IhrXIfcZdqS
ffqy3LBLwYmUI8X8mWC0KK5SQA9Jh1cQIs74H0fntdu4GUThJyLAXm7Fqi5ZWrncEK7sVexPn48B
AsTZeG1JJP+ZOXMKUzMQARkQGARQxqjb4MZwmWmvm5kSzSfVv7G0kPGiSlxsFBEpUiPn/jCtzide
KxwBWjAXKV4wd2yu04E0Up9LKEFAcmBwwN9YsyEgSOmf2KbgvoNGnKQ/gfwNJ4muCqIl84uvgXna
o9ih5WDoazXa/6xH7O533TrEOsyOrfrTpljjI8bHvSkbPnnxDQ4hPAoQ0MAZI8SGXOr6ruISBrSH
KAlGu47sgsaOT0Tyjl3o08EeqH/X1Sv1KmDzB6CZvUjioU4OA/I0dCdEGxBh9L+bGF0NXQ+lZ/+W
AhC8jzjCpptZdDlKUng3oGaTI1d/cCTbOyfMQnKr7BYl+b04nX/z4pWt5VzT3zheZ1T9Y7QNKLwf
5bZXWHKvaDUUcrZzwLlde4TLyJxLUvJHzeWhIGJbuhBJ4mIWDB0fx2GdLl0uT0+cSp6v2lb5YQtM
hrco+xLvSuiDLvzoLQyeWoLaHSghMGy5P9QdubrRqzF75U9zYsUcf+NxPm3MbeLGNwx2nfbbfF6M
0MPIzqGZIEpTz481AUoEoWrRakaBLAN/Emirmz5FqAfn50kE+acQg5tnb3jh6iP24duIb5QuE9JU
Ohonp1epB7apAeRN29SuIveP0r3rAyxFnbtfOZvuImmbQKeKhN2lMQ27IEEWZtv4MKR9OV07Piut
vVRB9QlQ0Wa424Buq8h0PFFCS7l/vtZsvek2FmXPKC7c8BcWDrmvhzb5ebg/oIczndUpYD3X5/6v
H/5a8W0qPaaj5MscZ0xlvEyCVX8moX1cWl+DILTvtSN2f6krvNvlvzrepR86iU5dYJXuFL4lhj8c
0500XrUR8TfbnTb5iad7DNB8jVgu6siLpz9AvcgTpl01giOa7mpB1qL2fG1nv2bjjaVDCXZD3CAp
9awEy6AwAFPmF4P2YTG4BTDKZjVhST9TvfnLCA+J7zm+RkTS2yFi+QzT1c2e3hCfK250Yoc8Vbsu
0q3qLqZ6JI9qeYdborGAJeojIgcUZ20Wl1xAPu7Yb7iYDaoCEXr8WVrXK2z5j0TaqfNWTndm45Fa
GR+mS8NhuXX4xlO8BfVfh72FRvLrR7rB07RI3jlEr1iw4VUif/CSFE4WNEtwYUI7AviCZIOgjFRB
zcdJviL5QXXUrXlnGhvMDXE0HEN4/1WKp+3VXw2S69NfeSa9k2icJXZ+Y9ZnDUGxwYUhgmwf7lJQ
nz9to6I4hGoqwYTyIY9HNeEI66qMyouKGbtDHcsx8rFYAAD1XllRUywb5JAB0dcEtnYkyS54i9tr
XKOO73GHyhaSi8PSUzgY92fQBGIw3mcyJkLeylf7oQYtQrSN+jJBFfuaX5hkog92yq8LKCe77et8
HKlc1m3AjXxTPAAaWvBtbNXvPEEAMfIjXL1AG9xk0XfihbM4UufMMKARk34coTxxIVWPMQzpCIei
BtcOH9QvxsUFa3RmwnGFwJijOaHKA/0wDXOCOVgKGdSDl9tBXUzQogSyspUINED4IwQ17oFQv1ar
fWIV7JQpW7UhFPNWuPu4J4rKGRpHgmIKSDx4eQPnwi00XxlcA/cdvHvRX3DhnYklWfcykXpwH/SL
akJgCdLyvAgehCNN/waZKLhuvYe/NZMqjWN9F2Dy/ynbkbRWXPo30clcxUvr/ByL+MY4UuJxCiSy
pzR+ZLpYZ2B2wFFX5S6AMHQSTAEHBtbahVFBY8sLYeL4v32OYdlZexTOAWKXF+Eb5QZ0q7qzsa+I
NdKxD7JxycfLZBxhZRTJbursr9rjsGelNOnoV9edbqZRx9G5u7Bk2OtUU8DQOYPJ4MhOSXB7y7X2
KGabfE+r3sw7Q9/J1LcRtpNN2FrOq8BqiFCnni3a4HBXU7AzBXmijyVll/IwEfvh1LoPbCMDbURb
LF8G7iagOljJBO9mDmqTNWeRTOwqwE6LRmXLzyaVZZkPOkHO2jkbjyPDHSENlsegHJH1MR5l/cJ6
iz/gv+R1Jpu+knFbzTuJxdt8wIzUYlYWGW7YH/b/anOz5WOcbGoBWErNi7XxJ8P8AmuN9UoMwJO7
BSsUNSABL4XRRJH/goN6g/4CYiqTabs4RoX01uNl5jgy89ZlDyuEUg36MVhe6S3DLXUGxJ1pmSEC
wJxuH0AZEwDe8foBMN3bGvTKhlw73MEwBl3BFV5M80Evta747QEtE9MQvEnRIeILk8PesvNvsBam
JS4hEj4sCXlD+i9vmzlKZz9LlwTBmpKlsrLc5MB/FOQbIBeujeA0IA6cYncmD+Z9feKW3rDd4G/s
xAQdf0LLOv3JOrAnCJu77lMhTceBLnm0WNkvnTahSO9EPHJbLjyNm/S7bIhoASNCArylK4WLY9Y4
rAbTa5S7JPgtV2QQR79j+1G+cWsK3T4EMFyfjTxxI3o/DNGw7wPpRQkmMIaxvOIukr6WBNWe3dA9
h44HOwIuJ89XxSPGadNgkeeSucNuMoQKl6zQHvMP7Tg6ukq9kuPJXAtZFFOX0C+59Y6Y0Zw8TNRJ
z1RIK/Iw0GBcWleRzwDPN8y0IC7iltt5vB6tRoiObHIdl8TnVxijWyE+sxBc75lsHRxU9I8au/bs
C5EiswfiU97Tapq1aYHMpkdh3o59kH+kspcesxslaNFgBJ0jiR3yDcgW+QySFGYyMsX/eoMmDhAV
fjyH0ivB7dLoysQDOFblL9lpipjof6Zhm4/XUkLMEXSkg+Cym/tF6CYhMiYvAoiu+ZQZnL0+3RmH
vfTZ1p8sZPP0kSKXQyobblid2UULFQU/P7sdtyZWnyyolUDnIe/5mU70mn21w9ZQT8/pQEqtjObR
YFVgMyySavuls7VOorfSyTE7tAXUKDxJW9QvIHzhFpf19BvT5uZfT3wk+e8HQAjgrRtb/YPGVhTZ
mHrcl81dlHzoSiQl4ogGEwDrh3w5bFXBRdHAJV6pk7AzaF5DYCGMNf+nJEaKR6fCjN+8KMB+j+Z/
TwqMLhBXrMpNIl7ZOMLEC7EOtLPhMFCyPoaL9cZvmU38jVbT4RIv7dhVS+gyLkKQdflAJgoKOfEI
fSVk1jd1r5bW4XkiGZCb/Y7feThuDVJV4YTS69JpAe4VngzyH2+nFK7mNvugfHfteh49j+q/DJdD
ERGljWQpQpPzyYwWk2oYeQonc7TjyGlqDy59dhYg2XZ2DZ27PoBT8BDHI4QPbNLX4ELo8pgg9qLL
Si7Fv40lHdY/9GbNzogObPuTaBtFW0hd+Y13Pcv+k+y46YpXHw5Nv3LmPmefGdMGE1rftWk4CWtC
ATWj1Bzps2kg1xXSw3TR9QKTLalLyHf1KstBJQd4lNEa6eWeSV1TIHq7yb6aXF1zQtjSZ14gfLtW
wUPcg4FumV7HwG245OGWA74r3hbOPXAh3WHpfWUvjGpwL+hrkH4z52fsd1XXaIOkw8GdxGOP2g9p
C9Qc4itj6qP8niJ3ts0PDYUH2oCZVGjEhMAk1nlU3uGrzqCHgCtasNBJOseVt4jqMjDn89IF9UV5
Y3Gss6rhNvmrv3GUj89Ge58wLOjAkjkAVnSTCluYroS25gbvN2KfWDuc9UW2t3hEWbh/MblQDjmy
EDE80J+vvEVY1WT5LT5EP4Aav5LvrfWF/Uz69MPe6T/6NRYx4KfBp5XzPTDXknpJBk/767CsLoSA
F+QRG05tvBBhiefObOytxeO2IYoyaV/q/GWIPpLmUyvexPFeU6QuZ1SkhfQ2p99wf3H/5HLHCrmS
UEObHWcqFBFYyJ10miUoD+8WoEQ5HWSswZnd0OKfJNg8qINPdYxVzgmrK2Sw3nAuWI7H5svqQE1z
dZ20A1+igMD4f9I/helvxnV+mP4a3KblHj7MXjKAiD0Ng1PtnhRoP3gVq9Fb196feFGgdBVvrd57
NSRVHWNYKKOGeu6j30H5lMd7Xr7F/d4oiZRm08KFSa7a8JaiDRl2YnOYEgf2meLV0V4Z3npzvxiU
UzCDAUbcUI4bSfxO5DPhzqp1oaBAZDOHLzijfftHFENkXSJutdQ8RulOlAKzucBoHHOij874687Y
ybNdEgUYoSeoS2J/gMsyJm/m+EKOWyhtoUTqkNMxldnq0hF0CidbkUPgglQUMt0ut3yOcW5Z2nLd
f2AYX6vOiMYYwgBxVy/oiYTRM6jybMqyYFVKf0NblsJrax4hNlGW89WxjjZJCwDPCq/OP6n3PFoE
JpTF2xOHXRdPNuzZMx82Sb1TiLn04/JKulw1+yGSvgv6lOUg1LvOurd4A9962YMkQfMAd2Yq32Ya
mj2nYvPSV744vI//ohc+DLX7YCMoAgihEqBvmHY8raLxyI39ErBoXPZ56kFKqvAVyNwGXDroZOzB
/Gg8EhcsJw/GcYJBdBvrRlpZ/mwh4rQ7S/OLhAbZRyeajTcTP9FIvc2p3zT/EBnf6KCaYV320g7R
+mXDUUjOJEFWzx9S2GlhaV8qTAsWz+N8EtmxznuFJxv8nBFdwebuIxpcmEFG7FWqAzxCA0dXjHq9
6qFoszXd4KLl4yjHB79K7OODpp+537A1BZpthqCF2tJd0tp9DkEawupAHObWAH0DdfQNW1MnIWSp
O0XtW6i+lNIRkcxsvET4NHomHKWMaAzi3m+9dEvTbcw9lKE3Izf0aSeYB+VOpH8X/Y7VVkcvjU3v
FS6alu8y2amjt/whfJL0AHV9hmprNQqbZZ5Ny5FDeGnIcUK3isj2hKFLhsPFmh3J9EC0ElRERU5L
7IwvoFGJsXbxa6PI1sWYpY0qf4QRZgc2IX8V4j55P7NfIuO861/V/5Pr+2zPPUz9AcuRjojpCv02
TAcKLEmnQYU+JTkm+Ym6RBoOMxjbQRE/431muccYC53IR3TF5cGUcsg9cwZ6pGYBmwVI0Yf2mP6I
q5+XWF9gNALSQZdhl8bAhkp8jY4MWrouzlDq/QsSF846jmfD2IGyw82kmeVxT+wSM7QJddrLyCdj
Jx8ZFocgvvi4pIQz/u8AtLbLL831CF4XBYilUFHCP2OcqS/wngYcfZyaqAQybtjdlnUwrUMvxGtf
Sb143YSzMA+oSpqJ8Yqnrjk+zRjQkFMn6S1Ye8/HmQafjY16DsuX5IN5CJodDj/jL1gXbJYn7c+G
uqOhEEKR3Npx5gmrB9hB4eDdwJtrb9lJxCW52DWTy7n1RdsLPD85PatJqHKSuUWUwDlNUwGN4Xsy
d+Hsmyr/seLFuIqWZ5y6eSvvfAP83aLgJkcWjqhml7QnoDJaGQ23Ekwq2SKzlZwcQ9hN1VvFqMmG
x5/TRysHYG3r+dJeOP9oD6BfQ4OkgwYXFosHSDonhEGx5gKomJ2Jf9Bbhw4WL6YHmzOnu4f8HaAJ
0Saf84IUrIW5hRhD9xaBPLjcCsLshJ/ehaIOUjEknwiaSLAExIvgsSZB2+zmo/Atqio78yNWx+jy
MBBiI36arNX9WLc1j13kE/tE7GRLh4ZeLN2V+YJ5srWda5YwQYeDHN5jgVZ84G0BzQ3zFcYDyB8Z
sd4YgaZ4snRb+HZnInfI7uVDb65sphv1CsdTbv7mzuNSw5lPoCf5kbHu/PnowMjJgJO5I8VA4CaH
e1VSHX22PRgnl6Daugz9iEw/x/jKSNGw07P5GWIatwaqPekrScLeYPb2bE5GHeTGjjA8BhVcgplu
8BTkzamrRQQaNj5CWd4httK0ID5X7YlWF06BNPhes/iSI39KC8HY63tjq5zsiQGatkW5ux/Rd1rh
P34sAw+2aXQXjEcsB+DlUK2IGWIgewaLBmbhM7jQaQr1tlgA4bbEnnMmGpzo5FMCW22QVcGrA3JG
PwumC4eX2Y+upL2oOsg94X8E7dmCjEcsoMcq4DQfvErcP9fa3NkAGFJCUsZa2JAEVoTFslF5L5VN
ekj+sS+zuZRz7mZToJLB4mqv040JvwFYqOyOpDLNueOZSnJzvp8JoyWa1pVGD/sx5FKFteckWJod
EzXLYUi5HAO1rcreSwWEAP/CnZW9hVqPLQMbc5ePUNZXhi3sYIvU74ghNZ/+4DvzmFM6thN4D1RK
VLcJjAm3UoAd9+o7jw8leUbZBI8Gbwz1wBVDoCf2Z5WoAeYLYsRVEuRdMQqeUWAaLqv0JEAXpZKO
0uofeWZTQSHaXJJs7RXQ/LGkwmdLlt+b/NUQLzFrdQGjqV2InpSazhwNUBJvC8VTe4dDT609k11m
RtaLB1AB4aLhgaFDGD2mbSJXmc9X/g1s3mX31E6cQcS8oJltwWVzVzN3lXXA6H1EmtJBJhhRMvbr
DntYHlygJ61aiMJTYYvVkripMqouy0/ev2ag0j18S/UfA46MzJCpm/LTvUH2j94WwPiMKjuwY53Q
8NbD2xN9dQjwgNBJlT4EbvknayAB4UQD7M1jKDMkqdEbwilyWsL+uddpF1Ogv4y+VdnO1cGk+Y/5
A7H+7IwP9D2ldU2qA9qYqHmJaEF+iuQ3I3hIWpMOUkA5FQHoP7E9icMB14oEyteJUR8eND+Vm3jH
BBH65h+Sv0v/kKASdQf9b+aCIKY2sfuF0IJ6lv0Nu/ENvtUFZEWipwYn2ctI6BAYsO4SPHSXOLsR
wQGqvYb/OWxMEIAwzKSz5Q1g7hKYD5avBJ0udFc1cdfTNU9f2s5trX95fhj0dTXCwaGSMitfZtx/
i9NKaoeKhcl97eG/k/ua+dkDXonDdcGERN2S/dJa9zH9zrXW5vifrDvVXtCJo1QCbHObf234nk1X
Qzc2tPsAJM/mkGUwkeiFdwPTXwNn4l+CwUTMmBrvI3lLIBnHYda/UDvkHckXNEDxPp73Euk5LP6g
d6XWdr1JRycz3gjJqdv3VnwNi91TPuKeieBaV66EgFF1rG8z3ZY5iMKW0RhWQ1PwIs+NfC+w8+5B
Ao8iV5lJ0HxQ0KvaB3DE8dLI7kN/KjHKHGFe0vP9yz5SpzpScgXLEUqMorD8e+1WisdvTKu8roUV
OrWtKQdG5snHmQanDObxty5ObfNvFPaj8k8rzhCHynnbRrTYHO35sRzOlvyhLTuld2Jk3PicFLc2
36pEAmZbLFHLxX3+1DgYE03NqmqjjP+M3YKA/9RzwBNIA/3LCHoNS21KzqtkOsqfBbMWdQTCA8Wu
tu1DomnikMKPfXQszeP/ES4ccyNZ/2SE/LiAnPithumEyw0DSavFAqf1szroiu+w9RsMPBbfmn25
wavbmUYKY+AohRM3L2Z3kYAK9x2QK628vIewHJ1rXKJlN1x9yzad6bJBAy9n8y7J3tMgzxe3n226
onzw4e1+9KriCMgtwMvGh9Wz0m89xF7YN4atrAQp1HvQtcy18FqnQUBq6MLfaz8aYtsqDGxdvXYM
hnl/idYFC0xZPKjO3bPwEy1ofjQT5PJowRsOn6gK70b1a/MplogIwBFmjrwQ1LNkIZl5OawCAeov
RHO8L3dx/WgkJxzTUzIGAu7K6NCZGLD8Hr2ud6x3ZrQSOglPJqyigURfK8H6UuqHk0CIxbfRs9WH
V14JBLQ0J9VrdS+pmf7Q04RU5jTytP6go9tA0y00jyw/RxwYMFnKVVqvnFIgsYOs7gdIBwWhYg1u
oR4G/Vn3t6jfT0A9PLR+noB4eopZFxuBEr1U2sN+AomR+nfWmE8w7mFfyd/lfE2zR0UBfD4k7qsE
cL6KsNljKdNCYkE9lGE4kY/bEn+g4ZY9cUxykZhpWSDKUAiOC1fZbHeJSIx6rweawAzqSvW+BCfA
kOfDaLye5Yk+Y9cmBOETxyt37m6RReLKaUm+9ek7K47PAcNOv8ZLGKmyrB4LYS+2N0XcL/2WXRms
d1YisT9lX4v1K5mfjXAQ/TCFnOr13bFHpguRDDSOiJ+Fu3WgQ76u+qkp/5ALiEQrjatgQwtmTbIK
I2SNVvMqt1/V8kFmH0IG/Zj3x3qNXFYvYrnrSWXu5NciJsz4MRF83f3FxHKxJmO7Jhhk/rA2+ZjC
l3TaxeXLiLmnjLDlmrCqQgAz+dYPZwS3IvDuzeAcHI8zbs9MPec6c/gDmX2vq1SHPDvlKoPLLiq3
ShgsomesaoS5PxnpXszuEZplNShhv9c7fl6kBrOIwwRcid1EzURDQTAZ6gRwfCHgMUpav445cPzY
wmrKTjCTGN0ZDhLdsF1/kNK0AIqEw24saOXQfz0thQEhtxcCAitYWwN91HwvnxcZfpCSXgd4QG1+
nb7WpLQwYreonqXlUIk4/+uQFePfhnkfCHvAxm23aL8y0McTaka3k5+wxd+H+n1kTKtEaDsJbkPs
41IWOil+LIJ6n+O93OKtBx012tMfL6+FjKYz/lSlk4BOxQys/BU5Pd89QC7DvVTiy5myNZdn2lUD
KzmxuVvPl25rGX9zuJJ7vrijbb3wDO5oPDt6oms7X0Cqr0lvYhBtpY5Bch1zn/cWf3p6YuVuRfc6
u5mU7n48cGwkkROLwRIReEJWN8iDAFEqPTfhex7d5te82I1o+YTlbX7yvkBxAPy2o3YepmucYYzX
f86qZy7AY24ZbbEjwZcMiFqJyJjds8LMpssQ/ybkB/oIaE1K1b9CDWrt9JQ/W+WkQARKThOxySl1
IuBhTLEDRENQly8Vyxn4LJV5nYffvQ6/9XlbpP2sbuPkJ8zfBHbZgZVRrX2djYDxEfH3qvhdbF5L
9mME7IDAeC3W42NQoYVevuti167Y7Ih5xiUnTLDxNcADdX3sK5zoRXuCWgNREqAbX55AVIFQHdyX
IkzAy4OgODipk040SN5T9fGWF/tfxSIPaXONBvBT/CIIA3SNVRUe/82jF7ePuoZoEcH5hOYaq3Cb
OdJHVsDsklfqPGSmluYCtWr5MpdbzF1YdWYPgdfBkMaaiOKf8FS3JJKzfj1PpzQ6Foj29BaSUu/X
6W9bfuPr3BALTWg3ZOHPhU6sxv/qVVT+cSCr3a1V/Cn9GcZ7C2/MenT1ofx4Shd5PT7xUReNod7F
Oo3KanDUnCZlZwyHmmi18pqO79ryVkmf6XAbmrfweYqULUtpIQ5S8a5ot6JAPMFJE2fsHO8ixiD1
+YmGcVt1vok0mSY+cXiCu+SEa0RyAp3GG9NsgMO+YqjSUfc6d/d2+MqzP8usf00OswpdJyabf+oc
+qHa2RPwhcSkRNYI1FaYT3BpiFyfxxs5nWwAGdCJ27AUPlP62xLzzg4oIPqn0GdO8ptQIXyIK1us
mVhXz65ccvTn6UluVs6S1ohxi2RF5zGR4GOcxWg0r+qafOmyzhs4jrLHM91b1urQYGpoJLxnji5g
19X3HqHxJP1p+ecTdsITMgRuY5FCU414sH8YjeWqbBEGPAYGilPITCONJlt9IEjw/oOQbYt298TE
oTs1s5OYngICZN3Xn7HM+aHCbqD6Kk24KQ2dhHXR9T2QfcqiGgi3OvbDb8XO2Ld0zvPHNN70kk+Y
SLKa8De87hMVmosvWgRdHZLyGGXXXjjgFzguLiMTR1lVX2ZgAiH70kJoScZBSL77METCWm5ig+l9
E+F+OwYh1fwpa18ZaeFq8dYNM0wHmjYBFrHJRIeULJNiWFAwaOmiZojqZLokFwLqakA9XYeyNVJ+
akjXM9k+8BziCCvT+MpZVkwwI9Bgi/GhU950leUWLq4iQrWC3WIBcM7E1jID86kkEyINMLle/iwI
p6hRIqnHcS1k41bV3HmkPrJWexJgptAYIS3gSJvTkTkCZolR3vrqvYZ2Y4GchDqgQHKr4g/Ce8ie
vJAtpuT7EucKpiFmQwYMJf9Tw+98JWU8/1Q8u2p23sXPrPyJ6o86Z7ag4W/PrWcigW5vktRtBiaW
fj2DYqYrFgEDozVkDEvHk0NcR5a3CXXzTGsoWLWt8av7gng02PVQBWQGJStevZde2xqFJSiB3AWZ
9jkx1xbq13gbWfGWy6fW8vcUbgzIl42gQsoHrpYmLHdKu66xcoL03rCT6vhdsv6bojNs/5RVH0an
BfVWQ1A+MbOlX83yJUpAfhwpWv4ISXOXXohFZBB4qp5G37bDcM9ONNXPkAjNMCAXFuM5nFjcTZR1
Bj1nyNwl2Fm+gLIZA8066M0j9AtI3gA9ANWJh48Jmedp+ZBzkgTxqEaTlgbLb96+ZDjUevR96T6j
P4DJIr7Tqm8rUrAuueKJrCFq4cFJ4JA/0mJBXB+Tcx4HCXRna83Q1CDjLosvQ/1DesZqqyY+oWQF
91imeUdL3+zk2lV+oHLUfutPlHXV9BKOLQN5er8cBnRvLMQzfIquUP+VZVNtJyT2Tvilym4/xNhn
gSH366o43rGBjWAvZg6SRHrHGlRuOMVccHPTxvgPgiSORwVOS6e9VhExsNqmXqDDvRa4/Cb93qoh
8SH1R+BsZBmrAkaxgulNJTVsdFJVCWYdX4ROhwX18Qchm7kChwZsSfEX5LnxhMKZCIvHNNW6cqjJ
2lkpVWfOld2UYXUjJhutQFCX7LoehQMlrEUIqYExo65uDyJe7/AJdS9MSfI567xewbh0GMR4TwK9
wNcpUmUL3xOqpWTBb2NcLlYZ9x++y60Jpw7xnBD7RY9iTPrJ4PgYn4qLw1ArM2lnqxMZN3tEFE/M
KgAgA7uQ8X06GS8YS7oH6Dn4EeBq5dTJLoSnaC7hVqQvE4OUQLWAO8lmLtQEY29GCU0T475Kcu8/
TPE66mw7bSPhPg4Xgdeiap80+InMoi/1x/wuvk508fWLwo2BVelSfYYvg7xHN1SxTNwS0rzZkewV
La81CWrvo8VKRoHEwI5JY3LkoDZdDlhIYWZ0DKUdJCP2sphTsOJPr+UH3gs+qIN+JFPGj4/Jbb5r
D+mBp83W8kVv4t8Ko7wjiVtSXHXhOKDII7NutYFFi20jNYnesWKQn+t5FcGG6IIKNS8LFL4Gv4Ow
CeOIIQGqHnYhG/GuIiJDPvUDggW9cr7pbwL6Q14tl61PPTH0tMkZKr/F+xHx43bS7iStLvTGkHbo
BmjKBHrawsB/80ctt7TwSv6l4YM/EHXzolSeCftzINuNZwnmf0Q2+lFlJzFsFQTvGExAqocFKDxy
CCSS9TCxx3nGZ4ZGXNHSXW58Ld0OW8PiAZdTa95EZDIgORneTVS9bPhLeugGiubHa3JKf8FwdCW3
j/gYrdZFW+LaqtkRT6ZM14ouq6Yr87UtSv+BpSeGwCxwxBr7G+QanSy6BoQFQ0KdTgE6N+kOv6WJ
wm5SpKzkO/41DDfk4eZAyTn9FcTQZUxK1z/uy+S7Uggq2DDAIMWhrVQ5GLQLU4eyFgrrneEI1YhC
DCLShpWuYGu0FH8TyRiVt7cSRx95lz7UNh1UqyN1EdoYviucgDEE/lKGCfdXQ92BFL5wJD4hSSbv
RXauWEjGXO3NHz5fPp8+Vyfxxn3PakGKtkRpdumj/H1yJ/dOQ+xyhcMU1J8nY08PM8uI/yLuTs5C
xn3Nt1oQDXmvC6bXctJOgHSl1LOja7Dn4czctseZ3j2Bhic8ZweXF5gGPEv4ZDrlDgij57kXYRam
nBEhThKyhlHWwpZk8ZXswkelTf4DVYhxGL/Ugt0lv2B5/9wpiPqZ9R8Zz5mie2CLtpogf2b8cHLx
a8RYK/ybZgfvU6avCB2qzzqxhSBE9R5RuNrStC2nFacxFVtunY73jy47dPEmEXBjoKahPmJXpbrP
iNUVnp9OzEPUerHg1gt+HfYTXA5RvsoLyVG2wdtKPEbOmkdCZS3gDAiOYAlidUn5yQhewnqVxQ+t
93rVzcrRv/o3AFDw1bTwqwRfYmxFXZQuYBLA5xZTAAlR71jwsOrDE17s71PPhpZ9GkUc+4ErEU7U
d/x7OzjbkatdeXiiguGNxe55jF+eqUla3dqAQmRbpWXtp5ZtcwJGTBh333rAASxRPbxUCCYFWQPV
d3qD8N4KP5H20Sjn7j2Mzk+ShUqyzb/z9J/0bVR3AGCj3TNSFJ2jeM2JpZYkYwtL9hy8N5jVK/ME
LRNm38iIUC3Kfz1GHWhiaSRWiV5Lm/wlsddCK8+aEipn7IFlxerGIAaMsCrJvvYVxRU9hddWHnMU
XZxaOVbi58jIiw3fDWFcI4/R9EwWKKH9hMjKHPYC9teb3gC4ZXo4eEckFBO+h55owcWMNYC9MrYn
OP2b6JtXs+oAIdFghQCADmuNRxiANVo/D1nbFbVbqT4m1oQ0VmzsPMaIMubwtukeMQXgp3T+yuBK
PZg1DQg7gUS2QTwYScI5qK8Nt4uCqaCWZhk2+IzBwu6zXDa9anMq8wW3kolAG6QccIUxFZ4+dYv4
PlAAZDj0JbiYw7fD5pKH5JVWje+FUBoj9Uk2Hd+ODpw5eCt98s7k1+pGESx+8PRGhYiAHR4aklVE
RSW0KUchcg1DxNW1gRt2U7zH+AomTvGOG632y5xHP2Y99Ncc7RmtyZ/8/6+Inwg1sTG0Nc0bVa4Q
tQlN76b+lP7ARjsCzGTHiu0nsW87PA9DDM8Km4fHYLmIOhjnUzg7qIwjlw6vQwmseRRuiwfySRqM
MzMS02RGjkJUHlWPf3B425IKfFA5+e8w9X7mzhmhTmPo+F38UJP6H14GbkH8Ft7mgpYZmXfhFrP3
VGx8lug/289acHvWj+hqD5L21mGvgHgKirjhYCOtGQRpueNFOrUFzxpkMYdegQOhB0WBXXNP3mWE
PNDKi32Cfz7SODY2sQcX2xzsBkUr/LRp9XSafwa0dthyssxcR2pn+WM+EBgpRuwhWMv7MtK3mGWX
zxTQYcYd++MCb20DCNwQMCjblWBzTNJ5hmgOsTqnvZk2FVxiRLvseNgL4lqC86TsaSilJfjYAGwO
tzkxdZQj5m8F8pXqA4Ng71yxW7vV/7hJsW4194CtEfkHbRJucOOFV0fQC1ahMmyJIDT9aQmwWExa
pzZwBPTQpEWU+wIjIFsHdAUOWtVENsg7nVB1oOM3MENhpczPQJ+KGQzGeYwA+JkqO+727IeDhXsJ
a2BORJDL0h4D+VS5Bpv5GqDenmzqov4K1JLytnij6OZGt4KBceS+rksH0CTC6ClxMHfn0AZOJL2T
fnoxkdSC7x1DhDwFq09vKh2L2sMPx6t08dTsQDo7t2pGl4RlJ8tTEiRRJ58AbQ+g0HgSOabKGgMG
98YUDwlQhpLxATyip8Ov0rL93N5AZTRwyJ+ETX1g7AsMfNm6STASnLhfqbMyNtInjgqaFUjxZogC
2qnhvmbulPqFxDxkxy6BKRa0f84JqCYeVxO0oX9eVPHKuSimr7nyWGVcETcDmp3DnNAoY3EntEcN
MxZEX/gstOwBVnvCyFo3wRgWwVhE+UeIIglkO4AR62YijKYcDZQAELH62yASx0GoyeaRzb+js8in
M4BTzLz5awHOShCgHuXMcXETWt4mw+Rb+clTDtcd0x7LhjLAsKHF9kI6hQp3zSktui5bxsdKdkqW
ptYmZtGOH4XyyCyfO545DrNv5izkXEsw/AFEDxagEPtVbpHN9BkHc+wIoTtDwUcaBTGW441IACTR
CEHBa5RDJOxQ/+ODt+VaEhfr0XZqHbajlLxm8mL1rawucX3LBtYAd+VjNBA3uciBh32a4toEpP2K
SDRXYh98W3x+sHEbnq//s88I6YInAPVfHV7E7rmdw98vlYKHGzm7XO4GeEA7qMUjCny24LUDEoie
/Ht1buDNghwp4A1QMWw4nuFqFIj23IHHtwaLYGc7Qvw6lsXBZBG+gXeCzxDEY+rsShVwU7qFD3T3
yb+lPWIZ0ZkbBY3NJvltp0P+hboZQnd8EzBZpnv4j6Tz2G0cC6LoFxFgDlsFUjkHyxvClm3mnPn1
c9gDzKZ72rYsPdarunWDtOScwZDGaWHiSxeDA+Ud2jgRjvwzbIAQ+rNBYNBHPgEJS12HT/kdS181
eCIuVI1xmII5+CU89BwZU9ayjvca92dj/68mTSSbZGVCvvDIQmrCI1jd+UklWNRFmrYA8QJMHifi
rt3p45IsKgwgIR1P5jKs7ApuoJl0a2ihmLgwuKGwTOZYPuIbPAUIZCChj0vJn7doWamXHKnGRkQc
khRJbgnvCbYhLFg55v2axSpBoz4P17Rghakw9IvhE183fgy6VQCOubiGA8v1zObCOvtXyE1euBCL
dS6cjOqrIavyqJH0Xu0MeMs1GkEJFwXtxyQdirRgCVKwZShODm9WkM+MOD4kDO0vzuEoORUCDCly
5PSmxb9mhSch3o4IdNpV1duWtWXtwmXFPVPgwFKvG4GBwYcfnvAkYSMrB3d9LDDLlfgH/3youIkU
9aOtL0m5rtFaF6sIIQpWch5bBHrxdqURfiCoGyF3VOknFHaq99WUK0U2Z3nzVdyaEo87oCNY37OU
Qupx9gb649H76/rfRiOj6zjIy7JCNMi+T/sA1SOIcoVze7i2QIFtnZRZwrhU6yuN6oXrX/ruqAmH
Aa8/+MkmjYjscLll8mPEAVGh+m7gzePQEndbL1sEX5p+CcUnTBgfnW69y7WPlDdOWhSwOvFQu2nW
V0GAHlYo0VqCxNKfW45jhbnL6Ji2qO6Kcm/WBQon2pP+K28x78b5jQvAXIqv4hx0aLDVpwrZqN3n
ubVFC6Rm+zAkOPCo6Yvxwj5ETinPHXIeCB+IkTCvK0jibAk9YaDcmuTRJW6xTTMuGUqiP/JlKn4V
VBG6iWJfe+ei5GF4S61BiwbY9aBNFqNPk6lIZ1uWqiZy1B+ROBgCTSr+hGMSqEAy6SmvHV5uYctW
30fnXnxZ8X4gXjHdGOR4U5Dy4i2Lp1zHV0Y+az49nLiNEGv59wocdwm1L4l2WCI0i5EsCXjiobhU
8XLHEg6PfWFT0vlh0A8G12VHQbW5QXWiDZJ2nRQICpbaZBzD4h68TsmeDUYXkK/nGQYWyNE742jA
U6W58fucVdh2yH27Cu/FFMFTsOrl0kYK5W25Yl3GaBahkrJRlD23/LSgSdIdH3yaOG7hAoVeZIJ9
B7YyoMeQVShhYKFNu2n/DT0MzCG57K+BLdxSwOOrHFceugl+TrcTMRUKlyh0o/TIZ1XYuXAZpeOq
VwP8ZQtsSQ6N/4wEiTyuqxluA7hlLquWS1peFBhVTwPBJO4COZtqbwkaqVsAhlPQIGSJl5sdwa7w
LWHCdb+N5FnKdG18rv5WHZCdcmAv7XInv+sR53I+r1kPeY6rEGv8Y4x3UHEKWgd7jRpu7T/bcoYr
bMlMp2RXVurblxRv6uFu2vleZ843WfPsxHG3GlF5BbAfEM+ULXCc/6H3cPNyPIYy4NmVDHOyMQkA
dIFUP33FST1pnp2gNftQFhlKoBlxpVp/dY93STJLcR6UurVuEPXNi4bQxadbn/X2g1bHneWXoVqp
Iz5Oyl+j/QjDsQjuVLTESRd4duEDjGB2YSIxnAww6NBKOvr2XiFu6avvuLu7xX6wOQ7pV4LPHZ3b
CMOd08ErzJxuXbUbL5wFzFki/U6Dn013GYGetYQciVtCfzlwSUsSvPlmrUZzF32GDObVaosSwi8Z
hj3zCITLvmO9gZZIo2dxcVT6EPG/D1mPJmB2OPlsXdxdmW8HdxZhVxbyo7O1Hzl/w5bVaDSttzXs
SWYhAGjAnyAo+MMm/Y35YhPWR9lTcoo7LAOLQdA7RsNuQBEQq0z6OAxw0oj3g+2rdE753tLWwLnB
6MDKsBCwvxX8KZ3+x8S+DAESG/69PG0N8MYA8iknEoNZb1UNbia9M4V19OlBFsgTXRif7NRYwe+s
p+XOGxKQ+5N2zX9aBqllvSmXDoQoUpWnCE0SUoKzfNcf6gMSaWQbK58Qxu0vDFrNhi64WVnysyz2
ZXYDpyt/MGcp8DYA7Kn31Dmu3JOGuZkzjovupG3SC0eWbTNvxsw8UL+Tq7vyv1O2orN65SlXqSDc
mlQ2+HHkR31MhlFOvhPYYB8jdyvvDRYbM4G+6Y6y+hjbk8tFjSgRtwwgc2ykxMnmAAPmDUyFLRtF
rcOIYl9o+17oZwPktKEnJ/NB8AGICeeAyduMz+4STZKQb9vk5GJgQfyBsEsQfW+43DiH6o3FraJv
QcaqkpLiH5gzKvGpyRgkUx7EpcA7nu9YpIOK8HwyfKd7Qpf8H/GJAFXrJjxE8CGB1cdEXVv1MeRk
De8KTsoUfUfrDgfqK3BvMFn8T89gNFBnlQoO3LVOs1JlywG6jcTZosodub1j9ypLCkf4x0TqG5N3
M9NfTUUgt+nILk7RyZ2RswOXXARLRG8+bg8h4Pb0gyevBwE2qmUPc1dxQEja2nNcIYMABqzyRB+v
Vag251AX8yuc90Y9qe7F8G+d4IQq87I6s/IF5ZDIYeEIyRwIwluYNAnM9diBHSrQnRkymzvhBGjs
uz8snzT3M/jzY3tEVIanJiWTsIB4YUstD/Ay8Y9R/YsfSodp4/ZaD3BDAfg7iLFwWx5YRu69xap6
irC5zY/gI1vU97qhd8esKYo/mhwLWIjE69g6WtOtv0jfxVLFpw7x/lGx+Wl1fvWVdcyvfCPQm5cZ
zz1v3/z1byYUHM33N6RZULUR8lsXHRGS1TOD481YsefVbz0ykjvsSWLXFzPz5OpLusNKuOBetkSg
AaNVQIL65AI1fMeiP+BhzFjJE+zHDb7Bp/blq8vuqb3cCdURE3RKu1pibz87U31E/I7M3uGQfMtL
a2bHk4VrcfAQk2DlFnz70dSZ/4bpSodggK4A1p78che/5VPHcMg2oN9hRTVDFFOHF7jkIa9BgB34
jg4oElF99Cs6VYWWNDIPC3NZfQcoEs7thTEIeAGscPztCKfngUKlWc9WePSz+V5i6xR2k7cZKB0N
DcNHapN5zOIM2rsbbZolb6T4GfZOHzzC7txZ+CubM/8T34FwBmeruzELW7c2BEdBjQ1OJeC79YmJ
Hy0dSY0z7VPXmZc/AuuvMzjllIFZuDeRU9ijyNLHRPxKexxSbxElruY18rUnlLZavXLf+yBX+HVJ
aPo5Krq6vgovCBAZXESOCP5ZkeuAClvAxN08fVM/8NbGkjWgQKiHhhIOa6pdIrorqeXwqqgcuMtJ
a6Bx4+JWR6HYdi+ZlwSq9qaIdhbB2s4CSBDiNUZaYPKAlMtTfHXEI1dlR+HW59BzhWXXzO5MlubV
mh97tFOQpoTdiEA+2svqQhFnyrMV7Vh7+ODfrB/fUMc7uPN2p2xAntfkPlhHHgT2f83sltpQYNfi
VZGxbTgIlg07PFqi4KjxfDDPhDGgyvT1pQhwAEcoI3pyHgMIed6PzxiMHlCKdtYRfxnNuI/0hTg8
9rZRonTgZ24FkGMn3sccuZStxGrAunjZfKs05Fl78nGrZavRoyTBzUfMN7r0LUkf8TkQFiYbQS0+
hCp5Rz8KhgfzDVLzX7Up+ZU/zYh35TLSrALR7AHNgSJpmFs7vXPQzOmvI9uEqSvNwix02AoDDyJ2
eflbjcAYsH6KLqxdzuZKQ5aACvanHMjdJn9pXfprozyMwgHrkBgKy5IR/ArCwBAe/ajdnEtFBo5e
NnjNMBTf8a94NzfVuPQmW/c5r0LqIWja+oUmTHgBIQlAUOIFXLO5mbNl/vDTFWgdKxg3tTHrmoAq
DDlj1EZPnAACDqPl3Uth7WbI+e5ZupYmACR26DM6F5a+PbArDHFo24xMTd5PDkFfv8f+HCSwF53q
g7g++RsyFhnF0Bmo8bBbhrOkP0Uc3c2tUvASFiS9omW+soRUHi9zuIJaGed0dveqVbQLiKeayy9T
mZkvjkiPbIaLSySvEXI4N8OKTGK0GuTBiMu9eYJmQYbRYI9zZovxKCIEBpZZRGu+51xfs7RmwphO
3RJC7CjutOqs7HII+IzkXGUTSD9nbU1m6wV+X1ucNMucYXsEsSR+e2guomOO2JRzgG/xvSmdcNgI
CzoluEoTQ42nlJ76aqHdpDQCh8V7sPB/l1vS7zRI+Tx/jv4nLezmEkoXzr76N9CMwKJAxT4gRKHV
nHMmenR0NJh0E6qDWW3sRKSJTpP9oF5Vkkvc3047iaiyrrH0A39HmPAG4qoy2Za+MemDpi1pX8jf
kbAnzTFRrkWzD8yvyl0BlxaLHTplaGfqz+BuivGw0z9YEkLaLDR4FhPgxuzRPwQkRk5yq4/Qnbpk
879DPS468ykbYJxjztSu+W5w4jz0FjvtzOiAdMhYZKBU6eGAGHEhS5jTrePkOSL2xY5ZIF0adQMM
tbOMH5udS0evYR0CWo2dOfZvMTa2C/CijsZ6KnB86k65+erEJy2+qvWzWj173MglRo3+wFYlXmc6
pt36skP3+zXACx1w3PHPg/XOzB8x+hIzFZY//4faRb6LtjZARBX/zyKxYkioLDgQxGeL5nX4HpIP
GVoiru+Tl1a+aaMDNb8C8fa4SzLgsyvLi4FVpEQob79R2lth3trsq9GOhbpqgRHwGf0UuhfwLbMC
NI/83tD0wDNo4jNLz0i5gxvCEJxbPRpXGSO1iceU4UfYvzDyOoKroR+GMN2zbEECwNWJMCJ4KKQ/
bBHTvabXzR6fZWFEMsNN81dqeIw/A3aDKsYPMOzrrb9HQ1TgK0arLPyZ/GXSL7sv7Y0k0uGHylPQ
wjz2/qxF952jGZtnEmseoD/0Zu06ONbuQ+v2RjHbABVT0kk4s9ecsBaqgLHBJs3bv8tl9Ja3ocY0
ygLdfYlbvcItYpFOdOQGzdAE0HIbQvQUpa9iK5AqyV1LNhRll+0fdOd/RiQqXPieNjc65OQcfSjt
q3Jf1k3QwUKJFZiPO+wZCIigkwSsYtamrSEMji5dWaE+DAlpw41G6X/T9hSGL2NLqoK7V9RDgCJ+
QBXI2E3DR8vVsdAjIMsEu4L3N6y66kpbqxCXCrvamosLIGnBhCO4qB3sKSeHynQfmzsuCWQA0XEu
b8tPvXUslOnDLrDDpbyqrtISAetJfVFEmmHDlS7MA4c9GFvaJWIvoSP3DLrdHPT0PcnyhimYBIu8
iTsOHgYu/8CGIDrAnODVdNpXJu7idjmE+FWCnqZfMq5fuw7FTbzNP8uJ2mUTRvZUenb00y8wdf/j
oolvZfhrdHi3kWW7Ff2XKb5zj4/1PeCpJjGSn9zyWve3QSA9lvHtNjZU0bPiX9NP4RX/NiFFs5ib
lyTbVCK6YdyfkfJt/Omp+eu+I3jj92uNJ73wO7LvBb9SOi74YR73r4BTXv76dI9764SuwVo0Ty0D
+IWyfud06DXwrXLH2YBNNKCYl96rfpd8V+VkqcnI3ke/iYH9gj5TfUdLNgatpCA7PRPbbzyatC4G
rOODlRjzQXyzbPH9a7sXv+PPVnig52f41I5NOWI56pgQL0oqMLA9q1AAf+BJhO/80JlSflbiRbAe
avfjUpUmf8w5GmxhDb4RXdDNKP+Su0N5WdwbWuHJqRgWTmBsaNWCFN3KX97ulXals7vdTDoBoI9z
Lc6LZgX2Yc4M56uDlj4vz7WMPnzRi0vJEbhP9xFWacRnkDRu8LYdOxZGw4YlZ9UQV7akqwXZT99t
vbDCQ3YFywKEC+eMtMbRJQL1wfBksd9cel84IvxuEGg5MOd+FLwKnMiGl0SeJcmYINot8h/o5Vgh
OxUUaZa1LFy1JepbbVZZN+Y2VSBdbPZnrRUWoPTjB40Mvk778Q08ZzbAno3w2dV7dnDmBJMcm24r
dQtzhgLNO7f9vTxA3pOdTiZnJf0MITvpEmKiAgPHgYUF+EO9lr1Dzzq+qs+jekZJlLGaT961GTrA
Whm+1HH9Nt8BImqIKRJT6IyN94/PrAFDygX70PONuE2FBwhbZcBUw1juyHDL+MReZphRs4NFZJ59
9Vmy9i3UT3prQtXvzYa47hFGY3o04z9saHHsQ8j5nRugaOgv8Te6tO4q8e2wuVXLlo9ppqUQexSL
FcEPOcbuiik0xbgoUj+JXZ5liAPYBH4qx2FTSA62CQTnEnhNJjtG9DUaCJwC4LcRFYVsJH6G7dyT
jurjGCDqeGIfgPxS1PnIYMGkkGl+Qyd6QkUDW1jz9ewgWAL6BLlyJ0x+KJ6JXaJL2E54EbMtrTNx
Vsi8GMVIz+63K8ORfVhO825dtjtxFwEJqeI1MDeTOoZHfKVre5f/b70UvAi9VzXsYKeQDSsFb6iz
wypmR53Y2i+UI5Yc3lZVHpXKwh8jF0dnDYCvAoLb3pH8E/rZcgtCGAHa4HjV+/ho+feazndVzpbW
nwRAnuwC7XtAkBvcMDNfpeGWAZ+GBCTy1Fu7fnhRYAPhHpzoslqgkOyNuAMrEtXuhkNMtJWxKtM/
6S9OcWOv1oHxEwZnFatv0oA+q+cYbA0BkQKWMx9ltlTxQtzAi8iFp2isSKKBOoDZ3DL+9vgPLeV7
wHJbuA8uATx7aM0eHoPNd2K8WeaqIVpKWuk/PPKXkNqx1hC/JW2vRgf3lcpfBsOUT8zLukPTQoaQ
dcQNN13VxixfJcMHSWoIuT+LhaOiC+gtaNeb8SJjE04EIs6IuAc+8oeZHVmnk2aAb9q4YocAmHDS
g8NYEBtD9kdcXdFzW9bKYKFt1DcR1AcTIITU5V0bfxONQVS/oiXDpUKn7cXLotkYPFNkwXVTTF2s
O/CUEXXJiPg6908YLqaxw0fKO0PYLPawp2gMTW5Fp2RN4M8fobuKJu5Mder+yIrCCYOF55EMeaH9
ER4hYE119Bx2xKNv9x6dkXhWIJSUOhY1xksZX8q5YldzZDM5H54hNlbeBo4S5afxvtr8T5FfOGxx
cN1Zc+rxsQLIi38aZJjcJPoDbmXMwhKlUbErla3JgKQ/p93dtdKITABKgpNqboMYV1t359JANBVZ
fnuaQFXdGRRAzCcBc/ueIMIv004alOMfaQ6hFuEqFOo/4w8ol9BSbV1fqE3Qiq323mMZBl2BAYq/
grjYfwol4+iuEQ/xAdC7R7cOeYi0FxvIGdZ7P/OVLXne6nf6m0C/sWwvcNB8BWTdYEykOBNfFwku
/w5lTQxBLl2M0gqcWtCvUPECGACJHdA4DcW+GLZmdO+GK7fEFFxMMGW/DOotW3WQs1bmj3PYpPFB
NPYCH5v5E3iwrjG566RD3a/5KbCZ5RH6PXyaY4KzsXAdFn1+GmGoW8UPBHeL9iS66xUGvOw1sXXJ
fqqRp+4gG9TILMe0+ZCpFzn7DAJge+ZgQm7lTVSu/NK2+JBVLvv4LyRFKD34CfvlZzAchuDbaTqn
zhaa9N1qTtlDx9A/E9RLOBvUvt1gocAGS9iya0HIDRYzSpgO/IDCokXANXIyUJocn9Ha1caeics1
ccGOlsxcufDVgsGUQAwURzsCrLfYWEC9nAWrAsC+XnpQRrjRihfqe3k8D/2edAl80vuPRF5ZfDD0
fol6ZlFKWhu5Lxmq3vQsVz9C45DCAOxmmy8EHMDV2WdVbOUl29zRhDHDpEqIFEsulvGUTeLfyhuW
zJiPHj46eVMR7ZwqDwVyjdx8Rfg1LbXJ868vGUZmnTd7hPR44TuAzTJZ4NO4jgRclXfjxIXU+bMY
Q7l51i1FARyTFefsUtBHMJvB0Ac90+fAruhUnug2mJ5qcmjAdLHRZTEzQxY9l2M7JLi1PIto+9FT
5y/S0lrlBc+fBVSFdqazVZc0Y4dZKekcHrXm5BGex26/GbdKRQJbhDy33NPRVdWK+LnZOfr+oW7B
GZROXcm0+8ftnzoauMRM8PGFgpW1M5DhbaL0a9ri6ixCsNJfQqYZg82gHosBVB/30SW8XohD2IGw
Zab0My4yGGCsEP0qj46nDCuADLgIpcWqjReo17amsZekVZzvmmbDe4aO1GrP/icEJ20TX7LO9gon
OUJyUnNH7Hdje00Bm9jAJKc4IFp6YwQLX/kdbWBpHEgNF67+oiFsg5YAIUfGz1wRvUNMTCI7gbLx
MJf666ZlSrwwok2fOoK2haCijWDjWAvI9aUNL41wEmEfiSw12uQzHp+WTdozMmPBaeCryDvOgcAP
dvej8BVDGOuCvWlA9sBGGd3MK2TdIzkNrlXypteWonKLaL/uvecoOBQRNu6Onyn8ZjgVGIDUmDot
lMjW3qq4cpXNlFILp0InImyyeyKmp2CNvoscYLcRIHV84maS6AdsoUrRnZUeaQ/lIZA/xuqquLcI
WSMMIWNH49U1+ObhOOfogWP6h4zNAz0llyEZoiP8nlVsTfysiiwBPm5s+VasJ/vciQRIYMuO/S3t
eIs91HQch7dgoYOcdQriiXmPa3UHX2Xebwl6+p2WovKvme2F9rN6F7AUrWtlrNqNgee39CffTH+b
pNztgpJgHbsKVFZUT+iN4vrt7YXfZD1U62ZXlfux/Q6hfX4IwzKwvlXtorqbuLmXf6Qjgf1Ya3ou
mZJJmvos/gpO8HaVc7bjb/PyQZfYoHDEPeTc0Szri3rm8K6DKa/UYm1227i5sAjdsUPrs4fKVghb
jXonMfXAFNJmRrJF50LDTV+HyH3ONf6opIukOPXZI4yi5CMz31J+KiUHcFAXbR3PNb4IhBK2SRns
XcyfJhcXjhcX+BVrY/hges++SnmJBqx6t1lW1bn3zqUgTpQnJCsNyVHGtgcsDrAv6Mc5QSJZtKv1
jzY/wesl1QseJ0I6M0dSxLrbcvqa422AojCg4/hckxo6q3Yko2Hp4M810oc6SEPo20IiTfCcwQGD
NvUeZn+6u0lxabG7j1Y560cRrL9dRM28lta6TWemSRvVctLxyI3tex8mjiQGjP1NY+1d74t2P7v1
7b3L9x19WfLHHDgIFMyTSHSrdM+3PntnwfbgLjT5TXwLw9yKVpW80zYulPbks7K+i2YS1UKxxhKh
nwXVikY/rL8y7GSqS6Du8O2txXV4mVKBSKYXn2l61XRbgKQrHpsI+7qX6R34I+Nrh7n9nBch9BfW
Xa61x8In524+NcGuYQ+L9BgdROUeoTrF4zrwHCN16i+TTFgsFel3IYOX15CFCUc5OQgR0+CEcvEx
ErIiYNSkY8e7T1WbEW4ZQ4G/K/gamofBxq2KrKaZslREhz61VpyKWZ6xuKJjvGS+HXvLeF/Ou+OY
OVj7s2YheXIOoa6iMWG1mIZPC2WwgDXKwmz2FW6lvBsT5Q19GoT5icoKNUZ2mvwsYTSzgt8PPQJK
R7qKSViEn2LTysJNjVnNZ05CEF4PikWBnz57ozrgVN5qs82wAG6QnwEd+g/cDKSvJXwvxlAzZJ5Y
Zeu4/wo5fv74qREB2D975exi5d5EhCNdNBoCcK91W++G92T9EK2hjqbseyD6NOKxOJuvQhtQUm9z
Frw9XDdcHiA1HoTqu6k3LfzTcinnt0G9CB2mU9jsFXtTTxZs6w0U93DHPO9LbTmKg4eBXOPIgIlS
P8JDne94ooObOdhZta6UP5yXBIb2Asoqmi+MqRrxFLPeK3BVSSAkBbj8dTGju/ntZRi235rGCWHT
9yKWrKdiKtIsoqdwRdAhEYuyC3mB3GY5xBXvS8kf7SPhjIDrlbdBuxTRroMflrvIFm/QxRQiK+h2
eHKs77g4ZPVHJS90ZoaiIZquv3NeTQP8nObbHh+9jiCGSLCNlf9WdA3KXwzvpIMG6TGW1bQBVrbN
uWqkr4jguA8oc4Y5Dw/KH+goXFZgAf5DlshkIb79ifQ78WPcfuu+hbNrsZeEIyFMbJ+J+Yv3Bf08
+MIU6jZJfXnsWEKlDxUSEC8PsM+a9Q9c2JOTEa2nZWIFArKA/wtGCvD1zC/mE2Yyt3jwYr6kGmy8
E5QSHjSGPr6wvTRr6xcFCbQLniF+k+LWP7xThfcVOu+UEGgWs+OnG98BOuAVNJB75CFZBQb6y3kt
QM9YsYpQij8ZsrFSEER2SfAnDtzvseDQwFiBQaYwbG5AfU26K0U5J6ecXPXFiyuC86cH/MoRvW22
wz07feioxuCVEJW5bAwIVSe6UJqTnNGYd5HYXL4f4ZxOqGykP0jSQWvZsJjRSW4UbBgT656P00jW
ET/XWRPLt0cQjUggguO+ixrHIjMaf8exeIcHONeoBhJ+zkRNMb4Fp88Pza7tuGuYUvlCZWLcPgbs
SYFEvHIdPvgAhX1tHYz01wVrIkoglM8wgAr/ouNo8pRKblcbEbHxTW2BIwOjmkPBcNI1woJnRQBB
75dyeH/LACFNeXbLtQLvE1sxeEGGA8+31cnW/R2x/9jTWVqzJ9+O9pSVX7irfcJK9iO7nvCgk3Us
P5K1Rwd53O3YY3jOUyhj4iRY38K4ngc/M2Pcg0B+UHs5T/XS5O0CrltNxxEnEGqJeSzp0AtzlStn
WdjHhwALZx43ugeiD2V+yQiZnLxov2irpy15jtsXhzC7wSCX0ZQ7+B988XTzAvMvKiK4mLEq4FK/
Q5ST/FPyA+DjvViICeNRqr+lOfSc+jF965R0RDU/C/cZd1GxaOzoBmHZqiCJfvQCDYHdE2umYk7q
boJ1LTkp9yaifRmfHnbQy/jL4+NTG/qCPYRpiAaqCOocr/jPfBcaKhbeZWpk/MRUTnlxHXHwl0to
0rJ6qcW9BhcCepFq4Z5z6qEYzeTi5lnO0ruRkWOye/2UlH2+pA8mBG0hBD0Ue87tBK/kwioQ4H0j
mxTOwfAsKRjUmz//Mgw2TC1m5siEVzOj2loGQJ/yoBVmk9c6dAokxhEFMxnCYcx2IoqFIeVzBJ/T
K1xRSDbgU/Tyl4KRRs6LbOMrC6th2MLt9+mgmalhzSqbKNpJwoHe8cDI+ZPcLI6t3xnUJxhTEi8t
pwGiGGmO6t/prBrPQQcQqrfJtSL/M6szSdit03vDOs+2IYW6X6aQCiY8g2rhds8Bh6Iuv0X9dqJx
82DXmH7hmOjufeHUwWTOsKfOXir9S6D9uNeU1MY1kiOOQpEdRf4BMdntg0Ywd9BSoW9Fq9j2K3Tq
fEq03O5FRjDKZVQu4184EehPuDHb7jwK8XLlsWtICVXh7drgZAGhPu9xRN9l3woW7DI4xd5dCi0g
03UYuDXBhRl6QnWRCQv2rqg34XabNG3sIfQ9HhDou7nV+QfEBpnBCu2UAQtp3lD/viXxo9siS7a8
DeKWVFjjbakJlykW92qptNkLjHqS5LziF/GwVqh4Whak4AzqB7IXA3R3wSv1jZMxTOqTbPgTLbvB
ybI5AnnRwuRblCGx081IrJZOk5nBjOUiYtWQdU87nFMTDThinfiYiYstxi8pVPVi8knmsRV/BGAx
9qjmSrZIZzS3NaQ8QcAz4A+Vp8AEZPfGgoSQSSGEhkxcivVvwHWKEAsZEVZFgl2YjnROgdgXOQz1
3XS0LsWL8p6YjkpqNNQWfeETSm2rKA0mtjimGTjaqMCz5LMNS8V6ooSqfHhv0zOfCfBVSAUbeZHu
JtG/R2mT8xVMbqO00NYAA+xnmH7bpWW1G8i1yDgSiE01FpLcbsEl4TEds1Ngrmv5LEkb+jzXXRNd
Ey7KAmyC5KEnvpsEzMSEoPPcQzWaqbqAzos+bFZol6XCwCf2zUrur1rxhnmk147igFU4ASZowzXD
tCcMofVoP0we1l+Dro/bC4cevB+Dk4wmQjS/TZxu2I1MgrLjVCDF00iHobRf6mDAeFjTvsXw4McM
n9d9IWwm4XRiXAKdIJupUR3YxCKzGMSDWK2EDPXBhhukladvpk8E5My15l3t7HquoDbdIhbWgATE
W1M7YJBmfoNxryq/eeqM56LbpvRayPdcGIlcM4gw45VewujTlhWw6LDQ/pT8NPX24LjmQoJiCxTJ
XW2KqB8+S8dHCB4mW8FbyxiO2lJ2jWrcScP5YTk0mwrmN3UeN7tqkT96PA1Gq1v4pKeSs4ZOh9oZ
QPNEt1PZPczV6sMEZmK29OvDqN+KD/VKrjpMYMCZ7sZlnjeQPKZI3yMqHS1fRtt8HRDws2Ce89kt
IjiY8dfCpeR+OxnlzgQkoq/RfZCyfWfT8+psDXG/x/HOSfh8BCh0ZX/3TR6tE6AurUOCBPQA1IDs
Di4Ww5Ett9tYflWLrvygXvuPpfbJgA9zm7EKYHOWIwXDTgBZk/YzaZoAUVf5Q7qbhLntOgRHNkye
8VBduy3KNtW3rRsQULMZfwTtTbhWAPAsrBbSidAIiC6adYwQFFCctz3jG7kHtH0MUVgj2vI6RXy8
gwqcnPGWQ9TrPnXyigkrmczkX1CO9qoTcqPt63YFREN6iYeHJKZTzPkL2uyMYeUDUYqFdRJGGfq3
vqWAip2jrtgX1Wfo5qKjnQVnWp8zwBuvgNzd91d6ANGASVEHcJJnNbdct8gnCxKjeklAbM3cunnY
32VIzQEIcFC0cdJL7WGLLLEh5lV3iGH0AXKhyvwKP/kbUYCIuoA4h/2a4J5Zu4vTlyicfCwxlviW
3AWI31t5i6JURXR8pJDUgL9TqhREmDm6i6xfTAkqi4T9ojbvxW3bTVJttv/Cr9s+tNDJ9L0ocl3h
HHVV8PPTyB7KdoqwagCQEOt16NcGYgirqwcMZLKGLmgFZfZsjSX9yv2jZmknpYPdEgPYs/kd0c7J
lMIUZbxfhhvX+/bGbQYJyXthJWUZWwHMprO+JTJu0MnpdnUbdhwrHFKGHbO6wGOWA1YhVALKhLyi
cJ/SRsbwch5GAoNdu8lodGrK4UAWSGetdG+r1TtBdPQfIBVyYY8laOtGk/cxQdWjLTgQnqEM+/68
RCm567ERBJHFS4+6VC2GReVBlJkzLZgWQDbbHyY9PkBGuewXdngNXks/foi/fzF6bE9Q5mq4BvNg
zRgrqz+E0Pjgt+l6zUiQ7Ny3n8ACw7Z8gXhd1JcNJmBazUeAvtWmHIyK01DnWcP22EBlFNGaSHB8
kqT1+CgPHrOYTl1oZIbn/DcksNzvw3UZsYCU9uXDDT4Fhu9TElwiumGvv8bVBRUSqATSVe3sDQch
O5HKE7G5tlFs8GuhGrmMWee0wxeUhn/9IGl1TI9T6cJFZdgHwvco4Iw8McLJQ22g35X+TYw7tvO2
Xz8U9YznW0z3odoN2ycDLU9MjmDdXXwU5iOSeQQ4WCWVoCkKnkqmdUSmlLHtonPKI0oJemX+FlsV
Wmyekcqi0yrsTv5x+1PEqmsWP7UL6l6+QXg9Vr94J1r2EdbDRpy30JBnJPkwJ4cw/QGu2F4j/Vc/
RUgguTjD8CWsD6jyymnNu61JdWJBOrmzPV33h6IpAQX41FgG54oySnWn6BfIciCQFzgLV+o7GU//
cXRey62iaxB9IqrI4VYSCKGcZd9Q2pZNFFmkp5/F3JzaNTVnjy3BH/rrXp1H1/BfPOU41uyPxQiK
CxD9YsgYT1wFtr2cibo2x9Zq7Cj2ElQA3LOGK3LLrsXozdV0ONFcppnu+Q3TSGZI2fCjxusGkyF0
QSwLEqffvWji8rROIQASkkx1d3njO+frNPimK0dWcHNMnQdowfpK5GPmg1eCRyQ8q5ZsiOFqzIyS
2uOcWjZuym1aZUvmEsl9Ve52mAYimN0XKdlZHazOFUq+1G2DgRNXtuon4gms6SAgFcF/MvybrMMW
S6lOdFHfD8Y2TF9tcA8zvsvyWRtbn7eiODV6R2how1+pQclM1oTF8+SKS8PPHrn4gz1PMu2c+wyH
aCq+BYAG8j8JoisdHsPNrO8KHlBYvqp57KGMj/I6x00A5YkBF0aetEfFYy4dtuqsU12fo14JG8Dn
Jp4BYhK4OQexo5bLT4sAlD5886LAm1WaPYPXgRM8/18Nq8FAKgKdXnmK1AZwnogYNNNHo0v/4v5r
GiFg7gmkn3S4hMzox/I5BiuRCjNm8PBUoIhYeHLC8cskY6rWl77/KqjP+JCEPguSo/L3dsi1fFYy
6eCcsUNQuAXIMWmAxgRsTL0q/AYDgq6Cp7vHCj5ozxDKIjhR7ET8SQ8I58gPDSdxJ27EYiVi28Js
xRKQaRfO99wFEQkEhbkBB3Xpx2xWTfNKrXVHnbL5G8mcH3u21wNDgIke+h0WuHCc4RxK+87nhTVs
lB0/p3bi2P/in7SGZWpMV0EvGrA6mIchspEexA1SCuIFwmc6bnHXc6q9BT8MMIUl2UJEeDjrlyhc
cgIK61P2xxSIyYO6ER0WD732IKuhaYFndQT6yTKotuan4bhPEWjK3Dz3VypC1vBGj32YU9/pr/FU
O8ENlSUANnxAsbjqkH245cKO7o8ZgOfyOgIICO4+e87AhDKlKyAAC8uFpa5LjPdsHL8d8+hIvKXM
ai6kuGC7+WefjXSjPsbin4ICl39lNhkKhSC8vuWK6YaEEViL8aCZ4N7o2cbFNfflZMqNN5Pi9zlg
HZXKhc+YjdSDJC81/5wEHApWIhBmfCIuaW9Un0tSzDILw0frhe/pJm8sYmkLIMEsLwlulf4pPhDW
K8yFBgFVslsuPddatkB3EoNrp90sM/BCNV72zxyevMr42FzwEC/GW6tzegS4xKkPmkvHrm8t2YZ9
7Nbte1WCTf7LD59Lk0sO6QHsckDq/vr8XwHy1E4CkK40o3OQm+dfevI0dKD04Xqd2tMij0X9E6lr
FVuDzEIk8ravhAUGevGV+puYILBSHVQF1JlsLhKgfPUlanvKCWiCQAtNsXBVmMOGEmrQBf1xxmeI
KPJGTsQ9ksfXwISbsBhHhhKT8lt3D/63CR5h9yRJ7VeuoT4k8IcdK0QT2ktzL/PPP+G1tMirrMIQ
Wja3Smyv/T+CcG3utu0rw0NOPiNLjzXrx6Njxj6THhAGDhrOtIXjUJiz/8So0QuFC400oSlwEyrj
NsLCpdxKBZrSwqeOOv73+ayyygmUTePv/B+DIPHnwacLDwYZVlkmkY1BtmvmGiaywCLu45Od6U9i
ist1pWn4dKl+ZbvLdgF8jw7EVn3MlQMfQOoQ5TlInNXHa/XevQ9jsZO7x5idUcx87De8kLFyYSw8
J3mNkCZyZelJs1nlof48orcTpN9KjoOe4wdUQP4N5M9eXlrWQxDOYgvTAdYCbpxDxEsrkR5Fwox1
IjNA8YCYI3ORuTKGb7A2yOoTM6BXGVG5RXJ/41xmecHDRr5s2HcwYPJXw5CtAmxU0kOwTWrgXf/A
9csPY4lU9G5B3xGnDnZtuH2Hdif/+Qx4OKNyO1FnZyIvfrcTG5t0e7cB3MBUsrpSlmZhV4R7j98C
OYZ3jsog0L3ijRmqr90aWLN/nXgeSa2S8ryLYO/wPLk+xu5gIr4KHUtLdZ+6z8+3xBncWDuPQ4Gi
yAq5VnADs87I+OA0IFv0zdVQdCc85fDekjE3yWqQaaGtWz9Gb493G/7MW0S7eEYymGgXXZJRxCG2
GDhcSiRqYZ9zSwSbxL3ResAjJ9mUzrGkMhymIa1aCedG3qjmzgcLyIux92/gbGYSF0BfOpp453CM
oPRxmeEkz3s8Qm33GG2L8qXKv2IZhzuouJlY8S0zbMw8cNSfX2l45d/BBPqYGlIScy2pt7E6Ytcq
eQ2gCVGFAu2tEfYmOYHcgJ8iH7Jwl5J1SjlOmyUdih21K7jcJ7kcLn9n4cAx8Bxymf7cBjLthNJb
kLncDLJ6NZJI4qxoYYHmuqQQ6qh57pF8OBonILxoHTtZ5m/pk7ogUbRHf06IHzD+2JPsIlxoyHtr
19AEDjQVZZ9KltIrwRB9K+06JGOFblQtDGtpqVhfDxHlMCU0nIfEVK+aimbFJVEdHkXTwaEq+C9q
BIdobzb8en1vp94Hi9W9/qxIY5kHCQR6cuWyCrm84c+DMIOUdIL/Qr6fDLkT4qcne4kCJV1TK3Tk
mvUpcKvJtNNu41+BOC/pcnrhWkiBzHpNKi0oEuJ0v3st9BMRuYAudMCppErabVnjNOkZWwEgNDe3
af9u1jWuS6pmcVJHUkDbzj5xOvakAPpW4QrAs6DBstpXs9s9//Kx7SW7domo2QX/gDLgveZB0NfB
JYYRwSF1e2/bZ77ifQowCOlbg8NagdEz3vnx1zkAM01RC2NoK/0p91wXQv2rCvYAlTkJDr89duSl
D8etUxYx5adgo8CrTDIsZ4pOu7Id9Xwdprib9GQoDwh767fphcoD0+vY2f6/dvzyU1oHHIvTihIF
tqovqTuoSTbPKnPNZajRLjhi/0QcOzwn1gxyQSx++0j5SLtZ+YutsjkiodyNcFXF0jzod0Ajhfws
0JIw3p4sBhtUqIFGIIZxtWMdiZBK5RxsVuhSC+jF+kIl+/9KuMMlX2K0+JQu59r/5wrT/6G2XMlc
G8+yXftrgxEoWZrUe9duBUdm8VOuotrmAE46pcsdkvr8IeKbVObhE6W/o4WUZiluleKdDXy48B8A
82Jh/9H5EPkw8FNWv4OMZ4zpBEpkfAxHCJxUye8Ua860GcRTLXzltLtdlX4pkvHO3Em9FJCNSYLZ
GUrcXXwfySMM9wHDX333S2ZWsOomxvw/xo3yXeZbjl/lB86Gy9KF/hjIvS1OpN916f/LUlcZ7IIx
Q7eAzk4HjgFdKPvm6PHxCqi7HKwLmhlLYv3lOeA7L7imt9lPZm0+CIKl0TD3/KeOAN3IPzt9u4U8
PKy78ceX/uX9q+KsL8hzNTOWnXUxaVRQJza9/C8WEJr4jy38miR/zgfWzCkX+n/iZ3ReTqWIT161
YB4KDG7pN+uyWCko+77pvXEpFYplRyL+s7UcAsrJ0BLqgKsAm6el/Ku8otM3gSJsmmMB/bwCgjFi
pl5J8BFN/dYBlk5QqBIsWZrkNoi4tTnNUSxGJuosAwFl8RhPp0Vrynto+FIh5xkvv+0m7NrH50A5
e8cnQX8wles2k02HLvtFhgyMXOoyI9Fc7NwpvLb288PnPBs5CX5MF+Zu8NIA6JfSoShverGFREMw
iVsQ1+ZF/XZEJ9f+DZWriVv6lAtOYSxKJPVXGNiCZW9zZGeiirOwdpCswKYI2ZlpLM7e3Pi26ABj
mehkip135Lr4fHiy9+WhkhFQ1/glSJC879L8KfM2SMJZar/jdflCTsYPNNJ9AcDPL2lw2LYVWyTF
O4TKEpjhcUr5V/nHy0A1W3NjVvbhzYRpPUV/h3pdc0kZevL0GM9w4jN/9ItH2z8plBUod3BD+LEz
6MCDP71e/c2ENnEC1pOG28zApqkROHvp+q+v3kzq07l+TAJEESDLoOP4nDdyXmV/OscF/OUxE5qu
/Gpo2YwYLnL7pU8HWymaQotXRjX23B1qTMp9+Zv4q3jtlcZS+XyLFfXMk8bNcYCtqRhWFg9N/jkz
lTPUI//SyE7oQ/ql/Z2vQv+LqpqLFeZLrikJf2HNwDnF9BkwBz7oiIej9gV5iOm4ZvnOh3/Qsku2
2leJw1F3whzLGQU2GMlpL0wg/eWXD945079qpjYPXkkL6CnBb8R4BGT1XyVC1fOEEUTyxClBOK1U
svL6H2dcmKkRn3OawbEBxk5ET8AYyEfYPKeHt47TZXEaa9bhVXFC+69vQ0+xJZd21rMoPLzRSFqF
NDCiiofDH0h2Xi4aae9h36KDE1y88feBagKB7MOXLgJ0mp43nAfgmHklTGBF2S47zae/KJp7/lrQ
zmm6KBlDCD1LOI/NQZG3EVVUmsv5/836av0W5oFHUgZU8BYqnDRLI3RTj8uWpl24D3TsiWx67EHq
GlfIuTO9Rl3r4r0j6ElLU8CBOrtbite8b2EhUc4kzNB0SHYyci/jU0NYENd84yIKaP0q0ijX28Xt
xueXwSf93gvmAyGviX+7z12WT1LSILwcJB5vE48lGTF9UWK/3Yw+L2njggXDnllgdkullt9zG3No
5QRjKps4WyQ/uU4vKI+1y+WbgJOF4o8/e5EAzfUR0rH3ISv6KV0m0UnkPI30SqwPb+S/yp+Osuu8
XSYB81ltwzMmtrOao5P8WZo8RNOAMMAv1jJORptXNmaItKAGngHsSTtpPOZZFzBDApsZZ07s74KD
gRxdShwAngx95X5NYwQJYFX5G8pL2XEPMphPSIUdFe1cp8Djo5Pixw3E3jzcJRFCkJ8DQY2wofx5
IAb0JJ6jKCDqMLjO+7WIMQZnW6L99FS7lHiouWVI1rlFk7M+HIA+FEiE6KkyrsLvWr7peOCLjsXd
Y1QzTX+N4idiBqq9f9Xaa/lwR/9usiOiZg2EOCX4TIPyyuASgUBTTy1gMB9kNIAQ1OXYyNdN9U9+
M+fkCQ1/RuMSS3TH3Rp8+4WJnOuYCFVOTYVT7sgFECKUPJnpPWHoZRTjoqbMuzyn/roia4f0SIUZ
TTbjykCR/JKvwW/TYruo14VGM2HHV65i3CHshiFNlr8jhgy8/YKIAG+P4SZnE6cJQ/KdyLzLEX08
R2JyZYm9mBQtsyOCYYvo/dSyH2WrGE7rhk50HIdfa3iFVO9S0PAMVsMPXylGreA3avfkiYQTEYDg
KrxdbGgiH86H2DeFySwsfBp4+DctodKwW9RGvxv5ACTjrFb7j/9a9dTL4A53pYKQiT28MMs0BbOL
WlsM+TECSvbh3NzdFChNqPBBwIgc1JMun9/Jv+4N3oucsJ2Ck+o3DTmrmcEcBmBPS2cEEYPqbNCB
vDaFk8LWSxo0fyY5nVlUH/JqyOjBOHea2Tu4SNkWp65iHqmwo/+XOsgBQiVtkdDiPFV26CTkYMwD
pFX49nYq1yjedZnpElNMfjbMlt/J71TSexfandij9PJaPZidDktNdfvYIblt9Wzzw00cPMpCuVcx
ZYxgDCHjBBSvALCyxZAbaenVYMAILrQMQG/IZkZh+znD/hlre6Y8C3JDOp9CjX3KCr6s7gbwSbD9
harBUcNoOeWb1YGBjnmPUEkQ163oEo4nS/dCLn7+14CfC3BA7+jArgZ046nQDbQYfQ86rFodPlp3
TqxTqn4zkkE+7VlYOOQyGSl/ohUkPb84miiwId7FCdi2kHRPh5zDTHaH7sLE562dBo2Pa3lnVCZ2
ZzW/dNIrMmzUf5LsvsTqwnKTL944edJgQ3XnMEPY7503HntQH3jKxOsgkctZGC0irVeucMFJ3hIH
8HcieIroHnKacP5GcD0YSBBuPKE8HLCDKXNcGNa57M8Z9SoGcSdea4nbGi8L8wtMGXh5FiLpCGxN
mySEhDYGxyGpl2LBoTE8WAEn73nElp2/UcGJ29Rsg8Ylr0kDtS9/07GOz6Pt6PdzHerWe0oZc0Bj
x5fx8NB3UFN2NfHf/lU6tz2OXuQF4vYzH+m7cUK+7Gu5MAPbz2JSSLkTZn8tbLcOo4+hcUioKIoe
V+8CmwrcI876dsGpTMcnImXYKf6U/BbfIqApoU4Lw3yi8fAZZ7iIsWRxH62oicFu06R2ypo1cG+T
LryPwcas7JEEf37xBWWWCDSBVwRGOP/2XEYkkWXXp7SMhFdvOHwWKQncsodjnx0EVt0sQhLiOFRF
0NsqhljRuArwPuvgdzQuSOSq+haiINJHXCYUpSGB4KBW7lH56MWvKUmDGU05KDm0sG8tzSCccHrr
sbaNMxhZNLSgpMTmpXKLZkcmzEq25qeG/7l/G6k3KPeG01Hjr4NrFB8+3fwkRNjsumMrX9GvoivD
f/w1UfyjgawO27/ahCZGnNBfoGuUyPYUVqoRojzO9hH9R9ta1A0CDEqoieQfo7qQ0TClDVfkUj43
U8F7dAAV09+TJdfqiLHwMtZpzFtKSuGETEkaRiv1OlWe/IfTOy8NKuX7oU5BSM6z+pWfLjdvvGu+
z426ZgzPGX44dBo7L5e6sMP1xKztquQPqAJWdR8Qc/JnSkAVMIXiDMmiRrzvtW0ju6GwSChTmSW/
NEq2+iUOt6BJ1wODduwJ/RFv970+pCEgKCoEKLxejL/1Xnt2nDVu6Y14MxHNxfAItTX1YTnLL68i
3s5k1uJP2Vrj9r354jo9i09MbVCyodA5Npb3mi+TY+n8YxxNFnBqFXoa1a8fhvKWBHjO+YSxHcmZ
pxJKwZc8JRvvMg50f3xZJkJfy+pgOJ/uYVkceauQzgBlzpkZi6D0tnMibyjQAnWOG9wT/U0p1lQ5
qHueQerNGo+7Jf6S9MRAvB1XcXMakm/MQIVvE86mxXvHIkcq7SErc8FYcKTgxnjuzlzOhzOESUpO
Od5qW73z4mqpbJtb/mETmDoseB0HO6aQYHq/bNwUJV2lc+nIysEehxMDrhE7LiwySigBaW0aVgR+
2C32XZ1LkUaw6OFjvLW7f3TVUJFkQeFB3h5xcLMC2JgklG+RDwnLW+SUi56JIY6uUPYIW5n70GVS
M5/0LVdW/4LJDl7yuwHVku74qyXwe/SyL6CpRYDhV+/PsZmyREwfWa2/fMsZMTZe5vAzbzgQzZG5
JjwIW/VddCZsC0XpiV84Wnqbel2Wr3Hul4v4ydUunsayvWepTiAwNOditKPCALkZkIzhMssne2NI
Xl17Oe1BqcuIJD/rxMK5JWwlW/HKaYHfsQWGnDAnD3zE17fhw9c4jGF0oDRpcGyM9ajKAikFh38F
uqXNRBonSNXb1KSE6dqKbek2VFuGN1SB8BgJ8/GKlbUUz8J7ySvZTQzfsd6TgQDVra7DbhNycaYL
U5zlexY8r4i9itkky6cZfLBUSGiizFiRhtxKIGKwYOjKPXc/uLgNcCfo2kroV75/TCMvrE6MLqgq
kJmCRGhOy2InwUjvqctNDCyDqXuIc24Rc4URBaYOKQfy40B7rt63QtnG0qqgt/FtE+2HQrYnaEWa
iyIq9SHWD8bLkQYWDLoj6y9u1+5FIZZKEsEtMxf8SbYstmQhw++UdQnMN9kX2UnEiUxax/Rczeqz
Fb/8e4AaF8EPjpGCJDD6GeekygCHDEsr8OmBnvRmaVciaXxp4vcobYPDyLkU78LpgN1V3FRYlnhd
VhqXBZ9DOyhWxMaEvkpiYvB8sJfSQQQpsbqkuy82WzQWHIth4kr+oX5AJZR5cK29EQ2nWqOI5kcx
FtYxf3RfzEVkKmk5C8Ig+sEmkyPQ1cvwr35/Se+Ktg+qWWclEasnQQKCBv9fKVW+ozI6MRCDDIsH
Pf6TvjV5P+Vsu3ksrHPGwTuwLg7WwORr3DaEUFidKf3jFs9UfeIbLgKGAMky+UGZ0qHscehUz29u
gWfO1FzYlZEJBoZzR7LrBJr1Mm/nyG4Xawsnkq4ABSM3Q1in1l2fCi2eeP8go2l8jBWKTwjPWVzX
XxySmuwFDuHY2s3O/Feml7nqwt/g9gOTeF6mwDOx4ej1g+ZneZMdUT+rY/2axIqOYm2yTAfeO+so
UdJz8h+9fMQQDBEZuZJrKG9EtaU5/UwfEuObFtIT4hFGaLDVxkX+vkX1ho0VHazB3kEKhhN/spsE
M7L5xnaolrIJDxexN+UoK28hW9Gt08trH3aEVGpOysi2GEr+zmBG2rvs/zrK2d8TRtMhSEjx2bLF
86Xy+nO31lBq9WXP3kAKO7E/PV9cZ3fsOWi7fuFFpdeCWEwZ+DICoyC7OCUaYd4VgOGPvjcHLAnc
nRjcmpnF3Jn6BCrJfkOGTggGbIufO6+pnrFNLhVMOrl//Jj5PHvvgve+0o4iTAPtmtOjt+32wSGW
PT5VJn1EuEokMOOPcGXUs4VBPXV4UI2jxkwKD6m8HKcquMtkrHM6pPoYiN5NrSFLEfrlYAVPnWHt
NNt7czPWdwMGX6zd7+8cgSDVHZ3JUBk9DfkILDbdDf4TW0s0OVmtFdYcwi4o+YRt1F/FeGiyJ5or
tTzyHPO7YsgY9hb9qLP0n4xZsLpPWoxpN2TEXhmtOra8F3/0n+pm/YXVHNUZkAg/gEZbsLbScAGh
d9DjEMOHHlbAk+LIi366FXsNZh2LWXdRPxG8yNNZkVd4wau6tX89thi+HuIDPx1G8ydHRi7j9Td/
0Ycyz2ARrzkPHxhzoe2eZDrCGQorNnE8lfBu46K/t28S8PQGQQn06pHcBy0lhEiTxp0MtHtOA4yy
cevTq+KvmUcVt1qzUV2p7SHl/q/Gz4gV21izUhrMNH3lFutA4qptm/81t+yJ8a3Kfytu4toACzon
xkT0x8G6Dpe9WzJ8yH8JmJXAfGbNmvwX/gj0Qn7e2pnsUg/jKHmckN8vTHAgnWhN4mbPPV2Ovo0j
8Bdqlj9uBy8ncCjtquEEoxSx5mUJqSNrRc1i3Bvz6fRMmMZa+o+EICVPOhpUL9gkgplBc15uhznG
LmwJq5oU0tK0njpACiQNmrWImOVPHCsMow3LHjl35Fx/Z8p0VKCeRsGU8VK/OEP6GKpL79PPfpV/
/D7DIfsjdsDxH5TxByfcpv2lyqs+Rw+9mdTDljkZ47C/oniZvOEkIq9iQQ/IUn5p3/JPZF1zOBKT
RSdcJFeeK9hyuccS3h/v6aw4sd1y4mLPGMn8n8svYQTD5Gr0Q1Ka0EFmnR6PZIPtVD+Ht5giDxoH
bQLLtV0a12TDsNPW19l3yie2gilqUNqwpPOFwA9XBwaw0C3Dbt+XjgXuYnhS3qDRaZgqIPeI2+JR
5MxczKv3T1J5JJNJJIK+d81PO28sdMor9VkU9vLBhwvD64jwlPMqX1IpiJ8tekWXTLDbP7V+YCDt
HiBxtaO/T0+4MlfKgW91TXPTAW8WMpOUEKm1SRlE/pPthG+m8SLiNJBr/icU0yScX82Olknv/Qtl
uF3zVJ/kPbYgFQ13dFHlNWTMHl1+AvIruOGeOBE+F3JxpFepkZQ6TvwVwtODHZvEAZT4BLSr/i8c
V7Q1NHzT71XhDi8QPsax3OBGxxGyElfmpQCl9mo88xw+WX7G7to86wtC83hj4M/8iOVlTQyikxao
HVwOJ1YvxQ1c9Qn/VsuMXP0HpWzuv0q4htzevxGxjD+AJCS7QCZv+2tmGx7/UMGPOZylv/eFIN7E
pV9iX2NkzV4vfH8eqGwpp3WdKwgEvWiRq4ckZoBINxSh0kXrNnfK273MP2r/lH8xR1E8uhajWvSg
g5+ZS+WUG/ZPOvuylq3Nm8eS6rXvhbHNGAqtU7oKOF1HODNP/VE+dPFS3/yQQWR5hHc/17/UVbRC
FibzYktuq7GRQIpsCLcxhJBs/SXMM5r05tyKjgn1HKAOiI4s3v4J/CVjX5zeHUq+cydaINIdbvPM
L4pfYansuLQYtrqnr9xjSZTXdID+koD3UEL5lO03/hN1zaY6LmiceC9s6guYHDHJ6+16Ud2tLUBS
zotAJcknrXkPP3uemU39o9l562Yzfjsa7FdYDyEzSPnaZkPCA+txJXowiMZPpfHioL4si24LcYZK
ggVn7c3wdro9djjIKMvJ18UPVJG3vSHlbYe70eHqH/4VRw69O9gVzJNT46D0nNBn4834IwzEhaHA
3sBR+lcHwvpd4vou8EftGGPWwxpV+XPB4EYA/yeVtxqCFY/2MzuNBiDZax6soVeha8fpqhJtHDs9
nZF9janzIfXHUSYARGebfyy4isXDVg+h2vtOBXxtoxKGwkZp1DeNEZ64l4UnEpDxU0Bi6RkW5Nop
ts65Afxj4ABUnZDuOM9nCnGD8nuY0C3c+JvFaQpE2PGeSHnPKf4H1iSvn8ERqedqMmXfpnKEI++N
H1LK7IzLZIUBGizsnCgiSK7laFMuIDtvkts1Jt+V4BH1Ac9EdY+y0pBCIVBwC1yEMiqcG6TeSSGO
5ApQOWauGxLl6dwicrnLsQayczFJ2yYesh8SEopDxXLBNQD8xTQEC12EWCzIIGBO4rpsSDgtG7DT
b+IBXAs3FKJDBqDngI4urFDqij7bZljCE1G0HUeuPpy8bRAbFimOV5oAMWfTigys3jT+tZltHS1x
yT1f18nYoIgSA3f9L2QvmY9LKZcCIkY+nXN582r1kMZHKHfshx9HT5w8tMuLvKkj7tgbLpLx94j0
CufTOHMpwVgAAav87BrTpmKGWYfpLzqMkMMIOoroqUfuP+hfBV+5tgqCjTSgXqqjHYd0VHBlku2C
IIjJxN5s/xRegequJJiXxUeZP0p1PzC7AM6n1oSRZv33hkPhsEr2YKDRCy5Mwjtcv2dcDoGwwQD4
8b+AkenasrjK/+rhJmgH/U44YtMyTIA1is1UdiidkGFtj2BMsCFGDFV4oPB8jC7sTvK5E/hgSjQE
0UIi+spHJoGhn8VHdPS+vZCCGXJy2VM/chytggtzMPGfT7m70/+KJMhdwASqwwkOS1oF3vugYRHm
VTfZkQb4w/NKWk82RqLk7AOkFR2UJCnYIhcO4bI5JQ/sPT95cpexdxnzrv9WgiugwTc072BeNx6h
yPZIaYMgrbmFMWnRsSDeeIYRqOes7xYsAG/85bfgfpMSmJ/rNhrbdP7dV+kmOvmqY/gOeSt53ICg
5c8DR1VsKUSaZvisMA9Wi2c8+4JhY/CD70tkw1A5VT9ouoCFMRvhV0HgzxCfVh0AX3wv4V5OF2PD
XIJU6ylOdmBDewME8M1o7ZoemW0Y/nbhVxr+SkSOiJxcyZgO4Dn1U8jLmW9gYPFj0kpNk2kP/HfR
GCu2mxpXwgLarKkvWPDEO6O5c0drd2gXO91V0qlKT9U9nChlDo/Aq37rAvFvr4/rqHE17cH7kYGS
hFQ7bLi100hh7QcwbRS6N4cc7k8PV5N9B17SQl9KgGmeFiNokIVzg7zgE/NQ7eknBC+qn7/Gg3ll
v+LEhF/n7fCODp6F3RpvAaBYg2+BuNZ8PDABL78yBl/tAveB1MxzRs0zKhRc1uA5GBxmW/ww/1jH
LWIA5pLoi0y6MmP/dcpi12usPhAVKrtYyDud6gJE0A3EoJhIAmiHZBYB4KQnAUfNDpgpVytjQ9Iq
uHNHqaefQYzPYkddEWZBjNZU5xGIMeYMWCIIbomtsW09WwLxOSPV8jLg+vC9xnAf6Ur7MUMg1ev3
TdaO8ndPds8AeEGsjNa6KUbPI2JlV6nljuoOjLcpUw4kulDO2lcw4E+eR39EH4FQZxqXACej0+yr
ZWzB9wsE41BRa3LG8cTR0F+Wp+9g1w+7ALUHnXgWNrCCAXsSeEC4Iv5EePB73HMYZtmNdzSZ6KSH
z23qtMM5Co+aueoYsJuEpBat4BqbahGzKhC7Sdxq8eZkCthbR1TUr1V2HYVTiemDddLGSSRy0nAg
1Svtks+MhwLsl+U1pCKPA2cKBc4AV5N00X6h+9CLSCyChnlKQftFg9t2jpekMladix+lvHPEH/7q
p3+lo6O0mYqy55pLA5GVoOKfzLqv/vQPCnXwpmQ8jEuVv7PFMURdqSuzVzsG0wc621QIfjNYnX9G
Oi8Q/W1rL0cwJHBUQuLZdUtC5hXPIrxWjgMdNzVExUVO3tbfi+JWJZ31KV5M1ShWpKYhmQMS+Bkv
+p9M64vmSArUDLQ5Epfc7x1fyuH62Ll4kQRQ9qPdTNOG6ML7YhA6QETIvTjGt74wjzpv7HwLuc4J
/kHk3VEenD5KhJwavHT3m/++t8k3F24AXQpmQnx5eAzE4/spXd7wPl94/WkBRTLiTo5iUQazCDD1
Ep0O1d3G9mXOh9eAl9bHdWBrazWgi2upGg+TAvgPxWbVKyX2cZHSjZwtJWsWE/omZ0Mk45fRFcvZ
6LS4r3geTmawzeir52kVaH5Dm18MJaSaaCO4ARMYLby2iHwtwx5eMwk02DLw6kliwM0+tX70m28e
UGVTX0NcY1esv1+15TETohvNrdb+dEIO7HgBEnYl2DlOusPbK87pQoVJTIsFZhrAaMGhPJWnD4P9
EFsswJdF/CWX7Ni3gAqmneFfqWonzouEm3rxsA7bZf3UHomOd8IN/N37KeN//WFtpl6APM1MERD8
tsqe1xHPB+LA7POX37AEZivde++6ZIWvgRod60dUaXedA7m2kBk9kU/woC+LfN87KQqRPbXLEIaZ
sd7SX88ODdet4Tv2tz1+77nKK6MuAdWT7FeXvDC2MjjWT4zCUJC+hyH9Mz6CJ1MUDc7YvEVY4q96
RIjQ1HLYwc7YN0SBhe/pLNDzL2v/KL2gjIOttFtXQuK9VdKpRWqLxGQJckXxvOx+ClqpSnAvWYmp
2rQj9dHHEfy47BYpAOTwuTPWcNCOZK7Y9Qd60TFnnUnNbK6xfPqfV9BPUly9LgkRxwJCbe5pCZB6
ZfXm9cmWZNv3psNEGyO9uFYQZCam2t7CiPPFIDAZAXdua8Np+GgjfJfhXXq8d1K9LFqiBDB4TiFg
kRDL9ot+ZUsBeLiqPwfcBOXgBmcVhAwyy4mGdYyJhgKxdMfqXxtnsG7hq1bckSMYudDO5fCuCDM0
d9bX+N8ISFR9wp6AnSdQYM0AmlfbcoSXttIHtxkPNWn8ap7Gtpy57/QoXKBtR3RiMlOiNCN32YgX
NK8U+MxcmSPgqBVcypYK5XN0LOrSdTBIk131AOigdkiGn1JY0+0e8APPBAFfOym3tRaTdLU/Z7CJ
C9ZyjriAG2Fi82c/WtEbGYa2wRf7YgSdRxtINgRXrkHL3j9Pv2i7ET7zNN8Cpao/G4lqsXxHA6J+
DNl0uUFIHt++oEwnsZc/YEeGqML8g1vpRR5nA4n+n1fMj4AeQmMpWccZcb1+kbJrcjfAMFX8NIFX
0lV/jFubn4tPED0a+ZXtoatgv+NLYT+lcPHvzCH2XjJqZpUeOJMvQwCekyNqBsgy81D1jlXLxrl8
04kLtS5eSnvxSOYHH6n1EtxmE0Vb/UiFI4e21pWrjUolFwCQvwaK4SnG1kMdKe4N7WLa6seJr/Ra
mvhDl2+HXMKONwdu2krmVE6EEjAMBn+yJduKDlTGTruIwcBsUWxk2Bkr48KLcTWMA4f80lqMMbL4
sput+XHCFwtlJzt8pnhqyNjNx9wZYWH/NZcBri1w4TO2SowhtE47/RK8lnIoFiwC1c/YQWUPNziP
RbykDUmCZXDSiPZ1/5F0XsuJa1kYfiJVKYdbEEIgcjCYG5XdtpVzQNLTz6czdXqmXW5sQGztvda/
/nAh8AKWqbwW6dM+VVAXiesOjagm79J9m2iEX2/IgzBXnobEaWPDdRsdRsepuvIjd4zPLXNRO4BL
oEXYiDrvc1etEH7mT8PYyGeMOBlDQTtTSCM4d+ItMOxcgFKwaDWEg9dUOGN4imhzCFYIt48N3p31
tdce1klmwhCzw8imx2ZDoMO48AbJaTFsYrqRkdbTwjwotsljzFYCUw1WZGlt2CoTn6kNu/wCOTeK
5zeaIpw/Vv4LzvK1hwMdlQ86hRBt12o6sWP0gY2BOCFyluj0wJcMbReGj2EHCnNmhsya9vXzDSJ4
5BqmlK+LbI9zC86o7JZqd+c5a3yWlur7ewTm2OhI7l6KBHtkwTfYDpNoow1ejJcYGm7yXlvyRdYG
acqwy/DJANClcEi6nToClFAhTi41H99iemQuyLK569KWWmk/RWtlw9A4WFSTbX3Ke4TYnddFK1wL
D8ORLDSLE3duMBDYpRhQfY0jrF+oEHBDHOVfdx73NW42G8jhjDPQo1Nk7KhwMXiTvAqX2a3+vvXZ
XqJ8juzyhOjtXZ7wlfP3WXGAVV9jn3L1T9z4Ro6LMni7rYmXwPIIy8JbooXWHnj6r5wcaiDtW9w/
odOL8Y9FvqW8t2RgBWaKGdWL8uwwfULuFthwz5E/4fr5h8Xj8B0nN84ixdPJrZrtIze40Pk0nPLM
D4cowaLOtVWNRnNkpIoJRhXbynTQ5mFK++zgAyaz0R+WyxYOCkjsMb4nFopPNkc5F1Luyq1xEP/y
vlm/WfbCqfdNYicM18IKNvWxLeSVqb9s9pWwyljFGqb8M3F918cCru49I7GKtcWcBWtV0naL8hBi
QlZJWB/krR3Xt+jAeKd2Ex4TdRBg0PSL2TqOQHX8fW1bVzolo3904rpFN1BHL3MfiXvZTNz5DoGk
+J6qVS/9JSy2qWTLSX9HrCFZEMqLJTPJ12C6TCHsJAl0YQuVJCUvFq/SUy4wJRS9gorTGE6WgX4J
q5s2+PETImhQWwiwquprJCgrEYswCumPrA92jV7a+Lsa/bl/E0W2mz7DHmiHnNdg27FXvvufTNmI
4pckfkDlZTADcxnTNy4XQLW/NbM1PBkZbmJ+Stt1i/tO0B9SXd6QXWzDFtxYuYO+o5d5FUp8bZTI
TumcMtF0xMopYM2I5jXCQC7EbUj6y/lgVThEkdmiepZtjZunooLaZq/5w81NEkpmS9cF8bXtb2Cc
Y0x56XGWEkwXLNXgSEynur0Y1omxsSovMYbH8cmsSA7Ag2FVDzaAaOZQIfRAYPghFJpwIsjB36f4
qvUQJsEPzXWUXQsINh0uK6ewdk2ms/KqCDeDep8q1Ih9t0lHqll4Ea0z5be39ZxUVjPQkg6dQO7y
6/TG/FCH+efDxKqL3cD926AjKcl0QHiitNvi3XsRQ5O5/YYPF1LmS4kE6Q2z8nJCT0jRapmrvPHX
XbBnF98E6XVox6WqJX8ZrU+RsKXAu5GlxAlg4ehnEaFyI82J2S2LLoBxKFwFP/zLq7PRDo5ZzdJU
3FRktHTAzLEKu5VYjvzTwoAOpVFuuE0XOaaYs1p8cvm0haRXH4Isb6K6t9NnnIZOlvz1xbk2vqwg
OAnYX2VmDJ5VQLd7czsTEAQFFH8WwTqYCoNXFeatjp/FcfoPOH5qPhPJbu9rMn7Y6whZ6s3qPi1Q
1eSM8S6IivJIJRhJBWI7IkdTiWrGMO1Bo1PPiNYgOjojK6fYqKzaQprpBA9iJ2XA5XTYNt+ADb5K
w1nYZFqk+z/gNeOcwLfJdzI2gGa+Bb/CelMIflLOFsJOkboJ9TPi9KC7tIStcBz/Ev05q6hHePwY
WrVEDVGHN1z2DI9AU9iVBKMNJd5x6a9RHyXoFtHpHXyG+1hEQSm7gepEAYZGNFW6jC03Ninq2+lh
UWo3ZWPkzhR/F5zYpsAkixRkiUCv6EOjnh1wHdMBN3tSXPNk3JbTU+MAE/B24LYhDI2DN9wzgYbs
wsx1EH6rJFmXirbQxAh/ukVEvFf88RYtnjlkiPSJ75qKxwqRKbZAQqiokT4jX/VDWXxp2lJ4n/Vs
Mxwh3WGazZnxhsugnrrh31vjaT6UXkRe9Awh6EjqocGYvrmGzJJ64EkT5EgJtkJHZpCAe3x8EBP8
67OZgIb0iIRiaVXOxrt0zu8Qfai5ot7NcVTv80vz/tAr2AEVNCM1XJMFQRRyYkIPBwtEzaRTzqbn
KnlzeNsBafPZ2YCoC1+LfhxINr8b9P3agcgN4otnh/1iF7LT9L+42TsRk90RqpQNcwcfb/pJn6Nb
4CuvJYc93+n6eVAe8d3UEO2hZgw/lfcmy/fF+INbBVoRUd5g52wYO/gmsr6t9xUHs3ESE/weOHuJ
3WLxwJCj8YHfcZ47ZVjdTvpMYCXomx4FP5AsMxdsc0mlPlPA4QKLf/DD2ICITP2emw2uvRc4+K4o
e+nUc84fphNIw0QajET9Th3emozkFTfDfwiYJzur0irK1iGNYD8elJGiCftqUEKU9VB0JhIU7DZw
rRts3ADAJqTlmbgAbN9Y42HKW+FTBP0S9h2Wv8jntWgXgzuTQtF/CE4M2QaugbwTeU8musKPsXfg
8+5FoINwU/7rkn1tfBjRypB+8xlfVPBixnpdHY8hJQK7aU2rBFBXHgLDM2Y8qLsk1UnET6pYd9Pa
z79FHC9IhNpQaiG7e3MAhvvZZNQaAZr4CXjheOAOmcMR3oo2ijUOKwg30zXAlHhq3BIfBwXUGZ4M
RXS/SA4pPGiI3/i+jNRlAA1dMJCdxtAwxRoeiM4i/tOj8BOOhH1SAAvtWpsYXT6HDqGF7kKDH15S
RGYQkxD5T4VuE8CyMSVmFAA+jp+NDMVwk4YaTEqgCKCWBOG6ftbk6jS1M8E7boqD2N/TdpsZjDDA
rgnBE7nyKtts0uA2QClISo8Fy7jR0KXJEJkYmwHAWDoi8W3YQAk6lD/+Vgq/dcz9KCChYKDN1FF5
GvjUDF6Ni2XdMHNnvi6p5DXlP715D31obPALROswTNRh24JFBWe5eZTXMfGAS6pni3ukk5KxRdWC
KTFuD4E7vX+EvHFS7kO/q9YBwQ0hI2Q2cQANFtCecf37I51dYbtTCvfbQ0rYWbs+ePXk/ogD7KSl
Zs5RzuC+wcHcFhdjthQSrsizGJV32HRE3I1Qp0RuC/wHTwYosqrezMEOoGNdVHgFuYzlBQeyC44l
t//Ue3+s5W8LzYh6FvQ1CAg0BclTRBaLF0NAbcm9qheMUhQg0ZgAetwuOJJb8dLGx95g91SxhMSO
Ddfa8R+cam4gayd9K+J39Jvh77lSb1Pm8V4Ttsr8Cw41eV2ljHiYaQDoGaSeFP/SDzncqGkHfHqb
tE1miAh8lgLmETiFiOoVrhpzraChRkt+5PcKOrHRQN+5lbGbqCsrfhSwInG9pEbxp0WIxgHClL6a
HTEC2vpyttCPdbdj190OhKh24MGc944Gc2Jaa9q6gITZY2RSr/TqIHXbsERweSmFbax8yPNN3KMi
4HDXOjo66aZjIVG1xbodT2xO2NBP0Ex8htbqpZDufvlglGGkA6UdrH2BHbdBqG39huFdzw+xjB3w
Kze/i+qjgYflzx9a8avIdoirabebDaqGPQiXAn0vQbaRrEmMZvRtQGG3dnD9JuFTS5YSpL8cu3T6
9nPuRABF6FdqPsHWeAmtlw5OkzLOAmKQ14ayGwAw54griOZl75gK3F0a6Q89/KvStTX9+omXWjj2
H7jlSBOsm0/TOMU9QOIbxQqFwVEfzprXyJsAel1vy93RkO8D/hjmL1DDisaCJTNt1NUoucqOLc9U
vOL8hl2jxMv3vewPuflqsbjQbS5LddAh+uyA0KTXKFz1/tJgkzIk6DNR4CCJfxnMHLBqTV1ZWhNe
ndtQlhlow2E1Fwj24AFmDPaKBpvve6asgxD5BoEFa3U7TkS+SvMAIcvX1uhVw93C8HoLgonmwMnF
A90XWC1wnslNgmbCP+rKTQG85Wg7qrg5KdM1r2/y0mlxT5f23HOM0aSHgW/Kks70D8FxE+3VcK+P
9675V1oMm7YyXeeQGORAbQNYrX+G8U0ydCSchn8GDBM8RrE4hOYKA1wFG72rAYrsS3TARdpaMHWL
2gtpZH3LBA+A7cOQTnJ3QabBtQzl3Rtoa96IS7QHJrxmz4dFbuJ8C0GHiYpjNVuDfRbbiXyVQYBi
NFpNK6HZJLpN6VP6tmKn/qI9Ei2gzgf45eWfibZ0G7c/Av2tsEDC7tNLjxdEz8aqsHYabmWGp6S7
gCZ6FZPiwfnF2TC2/xCEi+kW6XWJMLW6CJkzqJKdotrF/x9Ot9eGdlb9hLfEp2GjgQ2EKzMfBS+z
PYXHnETi3DhwRu3qh+eQCLGPkM7ABZ5Up9cAl+ON+SJN8ro4D0zjVvStOzY2AaJSuKw+VIDb556K
Den5QFYWnN2CDvDYQYJT/ny6R6l5qgzTBuS6fbvFBGkVQSEpO0JCaf6X9O/tdKCDFdhe/doRUanh
zwiVav50FJQ7iCwIAE26z7dyhZBjQl9gmgVnv3jfau0Yk/oCIOTJBSL7+mqxKTLbu2u7FICW06i0
loq1aUYRZ5ZVXa9y9bv0z1DuXEFeCM/uYogLCV5NN2+1AeInKMjnbEU9Li2OHIbo+kRA+27LrRLc
eoyjrtDuVih+iEhuwShdVETlUni81+MHtg+yHZ/UP+Duqk4wGfvjAy7JgmM98F+mnYUFSUobrn3U
OkL0VR0S7ZaFT8n/luFqUyH4fMiUD2S9mq43VJ+B+dRm05TRsssNiqJ4g//7SmRqtgGtGRqX6Z+6
HGj+ATQql8HFAGqT6bDA0See1Hwt04qddOpPVNT2dGPzVJEqQ2+Su0VbH1MFqTXgzc4U2X6T2R/Z
qzeo9jmleMmw0eiOxwUnlJNYS8NwUTG9IYFlWwYbU70X2g2BLwvu8xDS0ZM4W+HwYlUWyho7jzy5
DzfUatWruwAePVt+6QWz4CO6xwCHPnNTmDZjWzqO1HKJvNzha/BMwy8WYy/cs+Fujvf81nykApIE
wEzWjY+fL765dHXJizIC27Sg8KhMqjfOaiEEOuQuyI69blrRz1c4NccXwQAM3NfWHOcY/2j1Gcg9
7zwyVEVlm7nkDkHfQfFzRbKVeMCV8UnAtE1e9cfQ2JtfOCoyRCsVu4U+sEDIqDn+32BzBwvXUvut
6gh/+39aRuNAvz+ytp8ZpniTdDL6ygZc5x4IV+xjinwafDJz7bQj4sAbK4eMxom1SHGkTQdT/iR/
O2dBM76lOvWb7zJYJ5xOECRGPMWpQqw1ZV2D7WlTbGEtQZFMkx2w9PujBGIjrWj98tTkUQMY+ZpT
K39hQJEw4WE7z0oHuC6KBmPN7bDNs98HEOx807S75KDo/7AiW6gzYMAzYvGgwMas8IPUGMfmK32N
F0Lz9JOMTdTjbGYTCDD09iG8hQkh1WSBurH/VRPLPUNSsn8lWhzju8P4oSUvjb2c8dw5dBoiEISP
jhmpO6B6hOknOZbsElgy1OuCe9/6qNMz0+3XWFz+m+8hC0vO5bXPANhp3qKt4W9UeT8iY22jOd/I
h6WHglF8NRMYK6pJBGRPrCLEzCve7ZodqYfcRL8aLd/pSRGxrPt7vz9r66aDe8f2e1UB7vSXetNr
H4Z49UVkwKdiRtK1j1CjcLqSKqFjf9KytwGSkBygfU8tylDH3GrzNg9mvcAmkQI4xq8I2g+N8AXW
AdBpHXjljb8T/ERMW/EqYsLDtbg0w23PSW+9SFdT4aCuhZE7F83T2vxtMR6xiwMSV6Bqm82MqWON
3fKOkoGZ1NJ6+lv9i6BW4lklUNFPpO4SLlGuYLI/7jmHJ/y1W9xZFSraZQALK0G4LXzn/dbsv4P2
o0HVPMcuf7fmItiahQNESikGJDVND2a7lTJQBdkx8KnKyB3NGE88OZJ+aQIHSU+mfsr9rjypOMcm
+GXUxg9GLxIrWddNDMKYteWrEiaS9ZrPHldFgHxriaUIuw2lTZ85kvGv4yMcDW//Yi7Hh7bmdm6S
B1d8PvT0X/ZslYkHmZ+5aGvaZjbDFH861cthnKSEKhlOCEcksBTmNxsFMrNxHSDtsQMTYw+wswpe
JVQMtAn2G3IY0mRhadoQYNO3I7m4cKYyAN+5Szma/Q1lejPhdALNtK63pEXUHToV9tsig0+JxNzx
Ccl8FtNLLgn5OPryTTIM3CaOQbQfoExhASXgaIRjIlQlob7puNyUxx6NT3Cb1N28oGQQIOrfcf5k
A7Ayxr8fR2BSo0K3gXWYTHdP784o0uQMwSfJGz/mVQ3on9EV/A0SgSHhe0m8SxaWngZ17W7Gjzp5
WcxjwHUynHuYAjGijYiXQmVTHN4CpTqi8OqzhNyYvNQJL9tF/KP/ZcQVTVcdPrue/PoE4ny2wpmy
XPyauF2CtLaD4gqQpRsUufxIgPN6h3v1vTU3WUzSLNCaZGC/jVczU7Cv5AxCXYHSWgf/J/5GmhnD
5MIViqDonPzDfzWYpJFt9J932y8kZc/NV5eIJ92h/0n8C/pbJXmOArZ0eOd7b2WOEoQpo+2l6qpH
5G4uff8yEiMT0Z6AyejbiTy/zi7GLaLZni0dFEfh3E5TWOev4CWl5Li9V9TcE6Ln0k7OlBcAz3J1
77mnkuGTVOH5R6j5MdwxTjp0GbKko8buZssw7YNvkHyso/OWSaVE+QA9I7uL89rW2qtOfFci77v+
ErkyhzIjZ8ePlmKyZsK7PN4UbNJRmi85p6lEs+SBe354Nb/YuMPAa2UbpBRb8nv+DE8d2VB2tqdF
iHL7peAassggAf2Zuqc4T+ZZIjJutu8ET4LJoepiN6eHYwhCPAREUbwvmA9geE6c+FInWge/DXox
QL9z6cwMAKHcViLifuhMm5mcwI3EmG1alx3jrn3LSWRAf67x9DPtHiEydp50NZLlVGt2gk9MWK3k
MxBX3fQ5J0je4cuE8ZeV7NIRQcU5/uxIEb4kIZEkCKfBNzrc9l5ZbpvTrd/QLLDiW/wozK0v76W3
E4WbniIESJC4B+nACetPt1oiRuExETew7Onjg48Mc2J9WCrwKPVjtWbPrKDWy4oXP4OZSmuTTrSP
9KsOYJG1C5F04wCCKPcfYLUabEz8KI1/CQs3E2jcQ57uWp3xXBrOFqF9ipt3JwHFHe03hSg2dexX
Oof+pkNtFKAmWXLz19ZGUyQa3J38RSWR0BBiUj0h5sK9hFySTyukoVhpz5zwgGRTMeHaR25d73UC
aPtt0O1aa7PfIwu2M2nv7xPQ4Se7KrM5hyah3IQ/5US+mBO3G50SKwdsEv8GrNiFU67Ae7WnjjQc
cFC40ttUv5iGTdkVzwVFV6zGX42kxexpCR7FFYyZvEJHAHODmd4gWgha1j3c1QQNEA32n7nlPArF
qym6TbVT/HWAe0k3Hy7d+OWjBBIOEzEbjcNMWFqjoJRGr5D2qmEn6J/HVaLcQgpipjAPv8Vcja7u
g06Eza6M4CFu9fqepSuIJmLl6fk1bc6G+Z0IV3mequCPW/A7mWQr2yG5BBBsq1tHjKAMYZ1yFpTF
xIsxYd+FUv4+xpgbOXm5EbprARlZj57W5PHJ17jqZIRdsMJbA61fdRRgb8y/uOE8jrB/s0LaHLP7
1tUblB1ApfCH2tYiu3ZZbGX9RPRaB6EysY3WDfDS0BUu/zI2t1HyGwa2KayaDwNRZvqYROKzMDOH
uUd6irbV6VAxs1wlJJQ8G9rHkF19svE8fN/H9JocKNQEdSVKANLsnRoyP7pBYDufIm7unPwvy3DT
hNReBiJ1pSxTi+fv7/2EESZMVbDx9Fpjo03HRdqbhDZRcspk17cyQX84PJKERxafdBpX4U8YdRRs
8IeMJzWIjxDbKD6b972iNhPmMcxwVa1mmRK6bBC0EUcXmsRCWHUUexR/gbjh7WQzvCsm0AjY0BlC
CqhZqFSUXVLBzuNwNXDrKPHAk2+MX9UQRLsnHxW3Fhn2X/Fb4bzVI5isSUkdqr2et7upURGnM9uA
SExuUtIQ4TyPhFn3xgSwjM12tXwJT2g/5ncJqERNWfZ4Y0NVblaWXK/agHePFgV2siQDOhFiNBDt
nePhanGQzVgj75shuhB+xfRidcp242PS8xfhnYS/mYXMOJn3OibeKjqDILjNpZK5iNbRb001kKyw
Z4ZyqgPQbVTqS4ApTeeGD9dT8P32y+V8W7/fJANQ2PYXE2N60HIqMgba0Iehia/i+jOQNhUAif9I
YsY4NpQhAt0SEEA8oVCxApKUxbmS1zLEyVI6APZlw/mtAs8uwn9yfwEBNRilOiQ/pT9xaKfvDfsv
N1ZBI809H+COCK/CWBoP46BuJPjCwWtAU9EsjeSS9l6Vkm9H8rnCUPRY3vFLLj0ZOHq893goVg5r
dx5Q4AEKY7NkkoAzMqyatZbvu/Ap9i+RYOTZZJOEOyvdBDGd+kqLPokO9rlHMFNtbLyTwZ+pdN4w
J1IDAwD9LzYQMSzx98gL0g6EaxRdTfU2Ikq3kGBsjOacVJ6P7NH4bUacqk6tdFJAHSFPYtcHv6xa
lYzO39A3eEElGQANKUkjOrAezwoPjG2avHA4tJbLTNtETSsvtdCpLTJMurBeBjEYtCSJBvpJhNbf
UXMaJxwm2dXdCk6NNl57GkfhWFWnbrwHkhsNWGWt6CZVmrpPDQB+wyba0jBJmwx6ij+tYfcJSgKN
FeMIERK4J1boOUDtX2zNbB/dtynt6x+Okhg4GHowExy3pPbThH33BUWoOtCwN5DgHySRqbi0nEHU
gsEW9aefrSYnFvYgaumnLxwwxpP/amvdlLhyMIGBoAXCIW9hR06Ogbse+kNt1aofM6GB+6vEJ5Fg
U4AmZ3AAQylmQsYdlvIbfIEw00yDpVgTrvoAdLCZlGfVfs81+tIIL5R+vd19UFalLle+2A+Ki58E
wF4xLAKqyYEWO1+r2bVXdx33lc4c5c3LPZu/3VkfvzjmKrqtkg+/vmXkHcxX72ZpLuYm492AWYnS
opB+wsDR/zWfyTq1I2slcL5pu9z4oZekUctcfUJLcexh/EZfJkkl05LtE6xLYqzDKzc9NXtkzcdR
gg2Dv/SiGyJXMV2wlTI4WKy0bxPmqVRB7KFQ3MQn4HcgNsTvTFNgEW1krCx7hVhWqDd89uNXmTm6
uDfJfmEOwic/DAQqNK4YnHG0PfnbQf/zBVj/K/5UwIjsu9Y7dEJhT/k8ZsHjrXsT4lz0N5TfxrHB
CR/aCTeTXZ3Z0lZHH8beBfHBzK3UMEkU6RFErPI3DVphNCNkw3UzeCJuBhl/iEWLjzB7HXrc0cKv
Tz7Ppz2IovIzQOyZoEwy4ea8Goe71LhFdZLgtBfND82XYH33tAQSR2UlY0bggS232LZ5FnupT5BP
suE4fgEICND00w03CuQFj8NBRcNWNxtgeUBPsFfez4g4uL+zmRtcFOSu9ze0QPMq1xdRxskqwJv7
/eoHh6lrivpdXRm1O4in2TYNLeYIDs8B49bLeEsq+fS+ypjH43VBVN4voRt1yLtCrkbm1jjLc5XC
iRhbG58RTg6MVYMW902REf8b0+RjRLwmcmCzvpa/qJBVHe8vFqsHqN5wt4gPmRLmWBlHIX7vGkLO
mQGvmxHpvsPMWkA4MD2J+sKDiHQQVEMcQ8jPxnWiHYf8YmjLMw1Ja4slwM0SHTh/Rvy8t+KiQQn+
gn74KsRLdozPAVTYkFkr+mqRBCvo0aJ6rAPurksYuuTCuwnp2Uv9Mbz66IwRfNJ6evWw8TH4bb4H
UgP/aPGoQNJda5NauySEt+EQc4RNwqi3/P0TvZ/RuyMbqZAw/yrMiu+cwgx4lrjKrz5n8WW4QhPB
2dcCF79drPx2cYFfupP/Kwhe/L8ua79Fezqb3SbYf7vGJ0QUbAANiHF6xjiUXh+Xe0bDkMsFEEVi
F3gmkEaDuTYKZVzJuUwV7Q8IYHBDItIXqyXkGSfAzIn1QhrCOsSI40OKfyaNpBLoCbbUbCcVgcyq
6Dw1olUkHqDF0ZhfwrCfcPsMqcFAsCPpbaSffDf94b+A0zeebI+Rwa/lu1CeOm2G8KhmcHHB5ZHM
lb9SO4wiJPvhjIdhMV0Y4nHIF/jYIb/0fFo7t0FLBEuNsBBR+BSNbZycYuEPQsfww49Z6gGG+PVN
TqiK/7nNlB98eIyPo4dcqkUnWO7aXzZsxiXJOt4uLYxbpBM6lzujzXZOrF6r38OdoSlNs4RYSlm3
Apmo9W7SGWOnt4R+gJwTyAzpwZ9+RYZsL8p+zTmaiDHeRoDWaGaWpjuWpdB70PuGgs/dy6689Cr5
jP4xHTugxzxUpwLnRVIutVOHD3k0Jy8lp2GFzlu+QOXFvGC8ZN/cNO09qjYGgWwf73/aOSWjC+gP
STtG/lbmwWKE8z0QSd/zZpn9UzXgKDl+ZCgpiEei2vjTJsYAwdKcnAxVQLyD20CgR/QPVmN0HBpM
osGYSNSwiazu1+o/tbzBl1j5Rw0oEoaH1ymzSqdRj9YGRs6mccmzAbqk22JD2lLd8YkawxzQF2jw
0xyhxjpnic8AZmHQ2DAGGGaPevU/CbCwQpQPuN0y/ZdW5GiYRMRiBYfcoJvsiE6VGo2Yii8YEAam
SAzwh6UZOyOu8Cuy4ejnbZTHwb8JX8PCLVmK8uXNbJTwGyalgEyHZOapwlAbEMVLxvbC0f+KVorp
ROQ0GePSOI+krFnLEV89hWZfwqlcZo2oW9naFOm9+BF3IUfaDUBItWdhqQXOKDwYCBefvFGehmqL
bAyjdKCDfDGTbGbnfJxRoAECP2GrvsDrpCFAu9jWkG0RvPxNOGW3u6wlkXEOi8duqIMfZhEZJnQO
14tbkVgXqT2pLcOxS85gQXUFtjFc99iTIsnGI7ow19ls6wKpbaPjiHIUcPuE24XW7r1L9iFFSrNw
+lMibQ0oGM/2h1MYBLp0cVOph8vAQsBosUKJ3ccrmkuGESF0R4zuIGMsxGRnVqvZTUlagU9ygCrQ
d2vCchbyRUl2wpYe9rvApyDRoHWTOm4HkO+JUpp2RDBV+UZia8RhZI4mQYUyqKcgYVCO2laQQXEB
5UpcUyZE05DzMAyiZc//JvOejYQP2fyBTJ1GZOQJi5m/W0MHy+bzLd1T1rMnQePOoaaLH7n126Gx
gKVG8WoQkI59Nh1xyA6rPPQ7v4ZmQkxhREC1wblyGyr/3hJ2LqsUn9omZiQGpoL/r3jntLe6Td8Q
uFze28Dg8u7jN8G1CBojSnJoVhg799AFhnJXcUrMULM5/wmkESUnEha2R7SrIgskEOwIwBLAI8L+
psH9FmaPAfmXcb46/Rs7PiL/NjaPOsXGp3l0DFvLWRCATzmrmS1I3/rTNwEobxAsbCZm1Rc4+LST
+1OPeE9537r+t44NJoVMQ8SnKc1OWtsED1X2ZavEf2zV4VcBu7CyHJSLIVK5Mv0Q/VsMTFInP3Xw
yMQPnNWtYFPpxVJmZg2uFgDPpDdzYij0Y4p4fDhickn8f3KzzqzXQH3PYqirXRw8Rr5ScHyO0HKc
O+2rwuOhiz/z8uLXazM5WjyRYO0sUH698/p1LG5FfcVGFpOZIZsXqd8N5ACIj6z+NBiVArXAssUT
JmemMlLdjP63IK8TgljhXXTax9TverAdn5PJp1fADDfhL0zQH/3bJOvjKAznjBSIlhir/pSWqF2S
f5xdJto47T/vjixAZY0V2pjcipQJaTPjffE6EPATc4pKIpvqc3yYfBED9ZM3EeErZJIMwGesRL9h
/IsxZMmtH6XHbviISQbioxvlb6PcYYs8Ydug4GKiZvuMZWDk3x2FfIWhiBzAIwt6/IrOfno0UUJh
0NFXu7F9GIqXwc+b/nxM6zihawPr8vSEbYbxxq6VSyHgCJS/MgfvlpXq5q+Sr+t1u67XOKqwba/J
74XvX64Le7YiH12y6tn4P3EOWIuu+Jg5+wRrOzL/IH+LD8hS+kN0UVbzTdEtf+u97KFKFMnpmQ3y
maRt463sykSc8MX8GMjb+Ut2423+Er3EqX95LVs43PwLfbxTrvMXRy3PFq+GX/2B0H6N/7Crf/OA
dXblVbiih4aU76j8b37s/x8v8y8gWfOGT+2Q8qzl+v//LrrkBvGMoovK1dPUBW+VqB5+nr9X7fzz
CYEIpFVvcXV0Q360cNIt7tPfPHKWseBKDA4F4ruSfvt1ys+gy1xzmq5xucp5JLQR6vp7z/VU3XT7
RjXoVnxZOPULDYXD78OP2nzwWbXndi3x0yB4zvwa0tX8GgqHSQbfzfl6+OWijy6QsMhHIGxqqrYH
qbLSFkM0PKFnkyCMvJDJ9xf0sQjZ0bS7cbn0v6W7LvDe+4HPsv6Nt2/P2hgby0YhWi4AzRGiLzGc
cO/9Pka+Lf1mDoJKrgv+Ivk23c6vON9Gz3aNqB/EYM3/Rf/y7fsa/TOd7so1KBzd7dfmo+fqzte7
59otoZUt6zXwAG9HnsvsdAsywJleb/NzQWVI/4WZkm0+UJOsmyOzah6JTfgyY71lNp0nvf2LIr2/
cC3n68HFukKAcO7UlA4d8gL/WmQb76PyFaMFdSrHdEJXWYWuD9rgcAxZf+/d9BG7If8Z29CtNtqW
eoaHbviLOGVhPX87+uy/qg1yZRfC/5dJgeXm2IERTrdhDpGvchZKui+5F0b+ZjpOrgkmIXsB8idt
/eHtCjbunuQcE8FzmSgysSug6bSVD42LW/3wzfmtraXf7lriyc8HQniUC0y+HX5lj8sielyN4F+6
zbdcwhVoE7dhgpeW6souThfzg5E/QDhiaHsM/qnevHD2fKPdN0fGGXzAqstKrq7FkYdy181/c0tv
R0yJPfyMmHGxJbE06z2CKwethpcs/q7y4nEYtpTuRGnyn838/5dVx0255SW1+36PJ5zbs/XRFqil
jV/Xud5zf/qMjUx+NX9jMB+fETUm1+ganst7dqSD4oWSx3jFismu98k1u8YBErLiyM21T88JD2n3
8yst96InekuoIufkGp8zqOJ89uM6OkZHZOTWiWjFAjAHQO0aHEse33nCJt9HV+FkoQnzrvm93AdX
rV8R0WYsIlimJ2GD6BRNTbp/e/7FOjXl9j+JkHYyTuYhQBpdwPZAYeQFR9juJ4sh3p4H0kCe9IN5
0E7WKd5bp7OxMU6aAGFYg1a1hugP35Tf61/MS+chogrv8R1WzKNolj4/BX0Yn6gLlFp/VXzTsXmw
T3m8eWhgMyLT5stLQEv/P5LOa7lVLtvCT0QVWXBLFMrZsm8o2dsGkUQU4en74+9TXad3O0mCxVpz
jjkCyybZIuHehryasEGDpvAONN7crCX676vNOqV9VJbxtlkrn1gF8BsNEWZzcwlxmTdU95awibfz
uw6wN4IbHXRr3uqhWifb+UPg9k8UmlV94NF+go/nkjr430spsF52nJMYemw5S9Onl2y5HHxap7PW
58ReoO1xWtxDsH3/oMvgSndAFavwRAeIpPcanhqOsqtxguW6KGz9hIha+xQuqNU/uv9er/8urhx3
wifOGbNXPLOYayfZ43f3QSs0XyYTF/e1szxmV9bjbhFk3Nr5ljLkhOXIO9UO2dYMsM/4LUERkWDv
hUO0n7+27NbcYf7IrthWTy+al4pwmNcMiQoYTp6l8jF7Zo00q22Pnlj9wG2rBXmWqX4CnCLwYSD7
BpsPn8enyDWPVq6DxxnjJy/Q6TYZhLJId4ron2CANySA1fuBMWDTYdiX8EzS6UVj68RPLCZU8Irv
Tv8y5caRGCLkMTGYg2hpDIufIwGVg8FoKXSVvseGUPU0eJ/ldTRR6bd7+NKi7ryIdo3Uz166ZNEa
vRHDPYO8Pw/r+FTZPP9Juoec7o0tg8ZmgyesT+Rb5Xwk2W9LEQulkYfdwiBwJZcuImuIL15yrKZ1
jwJA25b1o4fLrbYMlPul1IyrlqH0GF4yOUHiriLU3Bei6XLhUWf29SUm4c8QHAFPt/ys3chLyrEY
5e4Tg7rYUPulWH4pU4ZiDgdYSrdC87T3UcmIh0tgM7xwnQAJz96tN2oLq9F8amw74ph3KogMgC4G
IRKSlz0PU+/XyazQqwC3Fetd/2DTVu2ye54GEzK4zBE+G+pFfIpI7u33z2w7mP+0rkQmz5gj8UcJ
WxLcj99Y2TG2BLOBZsCy7ElOM/wG/miLkKted6ZXtNfhIedfMfEVXqxD3GUiqORwQnX2DhwyKiym
lZ1BMxMu2b1C4kOBTBAYA1QrK0W2b5DzqgLzjfYKRrx49OmVqPcXoBOpW0hakitSzJL5SApLLcTf
iWzMtiaPa/9CoH1lOKIkSxJl8h8h1lxVZcAKRzDnGikQahfPl0UA5HPXDz8scW4ZqR4SUkWRT1QF
4XSFvC+ZLkZPWbMXFkSMfzaMMNA+El3AwPbt8aHif3jM++8tCgY2aHHd6lSaLtYi2Tb2oQ+gGbBf
OxNO4OTAFOyXjPvXwh9ZiciDGodlb42BrPvxF1AP5a75euBWgmaWARIqvdHXgVWHbi/TnRcUzWjr
+gBXvT7dE2Q/vncVioxK3xdXltNlrq/WoscFZpp/FvfC73SULz9ZQo4dUkmMqggsr8MdhzcbkhZU
JXwbT/3SC+e1js6tPw1O4VJ9fvSDy5OYgG9iQuSToELXdNB+noxDaBesZtUTsGBnv0hlsXVk1ITB
Ha7EEMe3CgXwG9MyPCgIo4RPgu9nf9Dh9G3VA/ay9RLXMAw2KWZwtTkiR8Bd74rr9Rtk02tAHCwK
MjkQOFZSl+1OersIMkqKMRoGBgtcZrIiKW2hcPAeQCyocq84KuB5iBUzd93CHMKrdzicVps5fJla
5Fysx95+h/hCOk+ywywoRHeYmFDTrOIXfQ/XsX0hy6f0J8L8u4WjMJ7k5lcZvPxm/jz/4AThlHDK
T0BosGMQ7NvhV4ERYuSkBNlq6+gGXC/sGfvTKm/A94BURGXJQzxJ68g4sp5QTgB5InVDsDMcUE3e
MT25ZJ/qFSj7u9q3WUCEBCANvYy+LTWnEU/sBcsUnmR6GDMkMBjvOpD3dLw/2cD1hRWMZ/EDLO2r
i/frY2kRXoaB4jY+7YZdtX+VjrBwQW9VjXvGc/1ycXfvLAoa0lqwHHxH5yqn9/3keF2L/uxIYQRR
4VIcznpVGEjHeH0Od+lHTngPGpszbY978JEAyZfnBhv5i3gBvqjqFWVSRA6f7LFMW3zFSmI3JDvF
q5NU3yUBNYy7/q3ex9e+0BChfOZ7vIFxT0Sx+KJMubKiEI/OBQ61cPit9WRqB7SL1D36uHmZR/TD
Zvy0ZCDmOqbXmFZDv5VNjyzB93xwbUGjegGT84Ay8JeCGZkxXAOt37LQl9zS+cAtfTJlmMR/SuBv
Bg+Ag2SI2HF89GBVMpAmnjG/k1pyOfEW6UAZXNnPbbRNmGxQOM/PXWMXdglW5+Q+HXeHfyTq4l/h
u7s2nSOcNHf4Cz3dwbH6jS2ILaNqY0FA2fUb1cXqCFm6+0/boxf6Vg6tL/hpeQS6wUkwmj4WKwCt
EGgLMlgE5fj2SbgLaRG/4qa9kYOo34UU32fkm5Nn/o3ZJp5ooWH5zDHO4X2utkK8fcT16WIE9dJs
LNJR3g98Zn0Jy4jVbJ6NUGucK2eXaCH8AEpHey4b5H2Vh0dxjCn95LC6CNQuVKa2gmWAjFjil/aJ
C85c5Wkc8Mtya6j7BgNiq/qmGxlJyWJFAoEpjrquvlvERs/d6++/gQKa4PgXJT9SJNq7nNwOqmDg
URofkN7Qofi4llHAg4jQXRT9d7zSEmc+pxgZ40SCqRP4zob6D0+nmGNLsIiPQyo2q0xRfxreFC2B
cnOoYL1NkYpOi10DSVbdL/OSN8RjVX71+XZU9iMjDpgm3yNOCzYmaBK8GxBigOzeEss5Yez5o8zw
YFdvGBIA31JgUUWR4F10xIg4z3N5BEx7f2FuBE2ZWL2h9WRzGWFHyCImbUgLgJhffLqnx9/F8AFR
fKUGIe3N2+07j/90QEYskN6mjMVBh60H4BsZE5tbnc7V+btzRq4MHAi4m8nsg/A80yGgdVm/Twsm
UhLMaAtJTVguY2Lq8FjrlxSRTNox/GFOgmbdMEHaCOjB4XSONoXTKetWfEle2Om5VL1t4ueSm0ge
Uilyj4lmNaBEA9LlLvetWjjwh/EAWOFf0C25lC8DVpIbxv9/3zPkS3FLIfT6piHgO6yauvSIMZht
eT2RCb3E9bPDD5bbrPkAIttE71UCVTGZ7XuZEvWazwapwscxgb6ZAtnPD6b9BL7DLsPqgxHnYjbj
MhP8kBgOeTIc1292CmYK8tNjW2VDbZZ0CfIHl2wyyKmAZLHUDBc8N20JX/axbx3Ygt5ARPTJDXnV
1YohEDnzb9oenLZpY6iyiMPhIE0MV0ehjRoekF5P9uQU9xJaG7fY8l77t9e9vWqxmm1jx02+WMlF
IH7MSZJzUpb2SAZXSm9Z61CpaJgNY1749tiEzUPU7TAOQuWYYU22TDp2xbTyC7gX/hh9MpRB5fDa
S+9tjf11bzFDRX2FDgSvdy4FigLsNyC8vwPsHNjS+TeXW2r3YbFSFNR7DlOxhLPJJIwK5SZTE7uU
1mgU8foYcPGha2Ji/9rU0SpSYVWeOFHfAe3GG+ei9lCQHvkOJo5XpoG4UlCg43Ihu8hWWXT5j0of
Ov60r4dI/Z6bPE8YDYTd3zP+LKhEa7rVZlYF8NU4haaOk+PcgmQlxlCrBI1EtZRmq915XMVgrOv/
1HIFxkmBzHUzNgtRgg2qBQXMWrwwZLecViax7ZQqxUmvP57KVeNvt+9P5f3ZpnAKNmp27PTtC0y0
+NboOlT6daH/FEXC0d+7drwomIxh2RavYvyo8MqgvxPWRnpBszzBm1bc1yto3p6UrQE6QexIM24a
qkZGVbBqMO07vgm7zmD1bBkXsVExTkK1XOffTzw5SEO4lI+G4c9GxXaU6pjNtYFUwAiNSK9YdJ8F
tnrrXnByg9gQCjhYh7Cs8BnZ9t9pZy1SSCpHETsuzh4Lg2KtPtBhvpj7hAhhEs/8BCxl/6Dlxq5K
UT/S964WSAtZhiY/smyyfXwt8EDyxSfMfKfA1p0jK19iYs2eS5FSrdru1IrLIUODavVPj613bhBR
QyV7rNFPxKQPM3bHFm94lFggY3hlw12RsWdywBrxGSa8TUz3T5VaEDc8B08A9ndqET/BPw1NL+Vn
75hYWZJoq6HkRDuMW++pAl8DnUX58VmvcVRlApKMnJ8uvrGMmJgAgQORC/q2+8t4YV4NPzY9EIZV
NdvF6vmP7+Y5jFnXkCyUncntia+8bVC94a3ILORFpQcD5EGeqtddROZWeGYIbiU8EsPJ2Wr+5TVD
2GWE7DptYwaP8rLLo73S67t+xB4MnzjxTUeBdHBkRU946cUyIMf5CV4s4kSH1/nsvRJiXifhRP9b
WhuMNtkonAtBk05xoh7fEOQR7TW/XhOCbZnuF2zyfmvaH1SeTMOpHO102fhfJNgA2q2xnKeOwqaT
kOdY9Z+E3mGqdwvvlN/aip/Fbc+GLA3V1QBZaDHHc8JNlt31AgNfB8D/QbHQeXjFEw5VYuWFtOe9
F1N2xGW+FRMsKv0STjaeZjJiY06/aKknP0n42T69PApCJj1bCehcjM6JDB90TuHwEK2hRhuJPqUe
O2LLFs/MEYcSyMQMUYMKgFYJc9ItLH+5RHETg3XBpPFELHwOH5ATnGE4IQfvVBdn9wJaA2EgHELX
WCKAtcZFP4Mhv0Ezm/6b8a6O1gZDsfdGMBx12f7yXBVYU3ZkmeAn5ahI4+lxr5isRr7hNMrOT0q3
xzKiEDG0qlVsF9emaCunBcEGjI8Q0tIOQKNyjHYpakDzy0bakWFUS/tkHd1pgrLT2LoTPECDqQrP
GkLgQO+QH1nxibRU6l2FKu++sMVD8X0pQh+JC5Ywb6ZTqCaogk5EI287oOxTc4PJBsVjRO8DP+c0
CVeUhxMTkZ2c+ShpiE+85zBSl9J36dZG8OZGtlhmfFj6ofHpJRhPL5nZYF9xT26kjTjKN9Y+fGPh
Yk24meY8gY9pJ8xpYMuIWCzmbWogYinkYAAQ+/02DC7FcqP52rF/Wrun4rDYNXpcdLMv59RhUofj
hyXfOd0cgq3cZBbWakpAH4iPhw8NCQ2XjSKMHfs7vKCylBeuEn0uQNP2/L+GooUUjWGFGFc6Dbpj
7DO08yeYyzJ6quahvpH2uBgdk4enrYob4KB/7ux7BYt/GessAtsCrqZEER5ku/nsc/dmozImbl2y
683pqxwcBs3snmQFazPN1m5IFZs8GW8+p9Ja+0r5QAuHbbqrPKBHKeGZRoLsLjIsSGKXrWbz3BjO
ocSHeKWbfpfbdFOZ7STA9NNIWu/8LmgKh9cGd4L2Wmzp++bJGzvLdYbZRmsD0fflyN8ZioQl/f8u
muefVrZHqfIP212GzFwq3BV4zo9D6Q7Dz3ODELx3Sglk/OeAOQubSLwupdx64pUoPNev77QJl5R/
w8OP+UDi8wZs4Zt4mh+MtxaMVgbK782AJBaY4m2dj2wOTeak+m+MNYHyVu1I+fAVPwZpK1//CM3q
efTq0c1uBF2542zYzP9BTJTatenXKzneMHqzMJ7fcIUYM1yHrblCVqj9qd+hK3iLygH+Ozb9jqOK
TZdjnbNYm4CeY5wzzNkfSipPA6ALkZ4PlINLPeiw5WEQflCWz+WAxHRTrXqccy0xWOzSL0DA7RCw
Vr5xudz2sDashpJ5SetuifhgoMPe5vmuyVzvYs0kbXo4D13R9bVq+113HPAfZSfnSXLDcq0ODnEx
2EzYUJnEf6HPGc11ZrTDuWNqznKZzn5ueNgs8GlWLhr4ub6GP1szEc5vcdA8VyK20dNK3wrVKv0b
GW79vdJPGPNH0Kr+kOFUjZbUYywrLOs4OA7qqfAuOR5G3deXZrXn+x1lgf5FambkOuUdZe4Dzw3R
HySLaeEyrEBIHDwU8Wzai8zp+ZBBydThnlKpQdjdL/b9ZBWB0sA/hoyeRpCLPMTusHYx8ysZmpeQ
uijm6uG56nTV0W3UeTu+5Zlgzjf40ehMkdFfmtWxbbe/shvEH7M+DaBzXT/dmPxO3PO9hAGZL81+
jOMWimqrOMWh2CuqjWZrDWUV6oBT01ltdEaZkU/MHluYoNjsaM1jQvU7OGqKzQLWLj70Nnw6xcJH
6vCUMLOzqgeM7oX5jXRC8ipmJiO+3Ci16ZXsWU13GX9BJLX3rCRuDEiidvt0Fktpw8KZVojy8tOw
gdj37tbNCeofhiDlBp22hOOK91yT7ZXAJyq/Xy8XrR4BBchAN4rgEDEMmRtOgXQpHAikJgHOheVV
Xz67PiyQF2YZa+b6FU4StoQFK/M4/O+0ZUoKkDqbX8WdJV+lbxM9ifQRMR1zb90ZdIJYov7YrHX3
hdAD4mVWBlsjL//pE/wvu7ky1e5P8kyPchCZQop/neJ/2b9G/USvlp6waYogXDC4SiymutCSySvT
7Tq3cTsSXYjLUEjVLBjaAEJt33rQKxdNUEbQre+V4WD8iNUEAx4iYpdp/Yt855/6se7c+SRogh7+
rLDnFzjMaYwOSbPlVk4b5CewGXjl2S7rU+lsKI4DCi7iPzDRRVIBNZzG2Y6WSNPIW+ZG4FH6OVjP
AUaBHdvJnU1lG6iDfR99cPG1tJxCR1oWiBft9myWK6qfbI8bhfCRrqLUDxPy2b77E3nI8ey9i3Kk
3Ucr4/NFK/s5Smv2Rlik2LXaxn4y8FZBpGObbrSC6yKt0feM1FFTPjmYoOPd7E988lN+1B9Eba78
nknji59nug3xo/p+8ZB20ubAg266MRK8mtRlR01EK6LE0J4BoTEkNgFAOCDplK0zJp/7FS8bwYWs
jsr4NVBoZJ7CZzAhccePcaJ6qLE4Rw9boOh1sJHFQWnodkraECq4giKK0hn+wT43gxrH+CrBhM4h
nh2npmaWTODz4c6ha3Z2x0eO2mSgtbC7NcS4xadGvBoZz4JFp5iUmw4B8Csw39s8JIp7rVDNlyD/
JFa8ApEm5/mZN+cwtHFDWzcXGFmgnZH223BtJ/dFBiUsyvYO6A7pIAYapa6YA1MGXI4tV7QMl/OM
hQv6somqM43c+6ft+PQ7+VR0yFWYFr8cSfTmHnC2trUY6iPAZoqiQ5uwFOmuld4T/Tnmbdxp5hpe
OR3n3M88/sphHp7bzB/Q5pjVqQgBTfHDdohFkxi/P88yN2XxUHELNU4l4fWKNRZf8VrG8BM62vRQ
xzVYEl4qlooRDKLA+WiBZvMnwMyq7Dm/htiAQvZH1DUAJO8HJo6mwNDgEVqPWuDoNgMYfAAD8+Hf
XBozgIkSWpBKN1N1YIr8Rs7/V+5W5a4KrxiL41EKs63ctZQy7QoyOces3N3zaGePF06x1tYNkmrm
1JLi1PLYVXbSUO9+mwod4y+tmPBHxk9f7ady3bRBTGhsS06Hai5X0nRlzQwIyUkdGL6u9L20IcrM
YIPfyWETwWUttldyTtvBrbo1ZL8u9ArTrWRyOLkm/4pha0in6RrHtNekf8j3cUH83qkrjj2XSZjn
OHQY0GyApbKM6EUGAVBHumiTy1zI4C3g3kivW0EjhMFNftUQB4mIFl76YcCsRpsMRj+b8lGIV13i
Ved2ejNqdQhBkumyJDDeIftpegRQq7i51jnFRYJuiV3S7cbfCdrPC85h8a38khrQENOJzhdKivar
l4HG6FWfB3axwGklOKQoTtntqaFpxB1qWrUaUmy8BuZ0cgeqWdXPGCI0F0hZCxoEB+AHAia+Pmym
V2DbayRuhH77RvybwrNoICcknpzPwDGZ1OYtG7cP/gH6578pXeA1lLjTWeqHQDmgeKBe34OC6v73
xTi7aK4gR2bpwQ/L4Ev/EledDIGMIq04ZmzOuI6TWiDza5UeYISk6TYPQagGwObwfPk0/O2ZB3IS
filXqCndqsIwCnoj6HiSOYaOymbJiUHmzAuJMNSr4vkn4n+B9GixhesB2JwpXtStp3gVITPgPIC0
FDYfFVqdY/wVu1hpMBpKnZr4M2C448yEfvE0YvjBh/9sM0weOMI4+3GFYYwfm5sqIe/BefuvQzf7
N4XDr5DOo3sOuHglxSsVZEEEYcfLBIAR6Mwo7lTH722DpTpUZqJwTDcUIKyhCK1WufZoSe/SAjJy
WA7K76vfwZt5/jTGlptqMyekio/qfYX79sJ/32DIwYwguHdNJQtRpiXMBRp1fujETWEccmhw7OxW
jnkI8S9NRyKLakErxf+0cSLid5LTIiPWfVCPbhNjwoVh0Hlk7dAw4u+9BFCAd9keIWtzMbjIlbFd
zXVq5pbHN0td8Spw88qFcsGzVgaNbMNnMSCjYQH4S8J8s4cf888cyNn252RjuxRXOlysCA9ULCOy
fQVxr9iGHwuWxLx7C52TO4RVsHpeVHxEHpNgim89zISzMqDCYXc6kYPVTv45Uxh04G2IAAH3ZxAz
2Ge4L0Ei0R5qake1S+h6C3BFRjmCC86uyWdczcO355Fk05VKT8K9mhpOdokqYmdQv2Py5LRVtszF
TRp6w1XLf67FELy3UK9ZMfxWbF1fFx5KNu18N8PHOpaceMHsVR4fDAh6X3OnLTkqv+QxQQKCs/fL
HlTvXwcAA7rpSIeXylZJggomYvUW+AkdxMtnJj0Y9161Y7rsbsP595mavsmOYS9WL+kAvqX8jXfg
D0RNgmtu9cGDmcpgtmOu/VdtxB/ONGiwf0PLIPoqDutIZaEIIXfXOQwwxOah2LaZMAV0afIUWypc
Kbrztyc8czg0yBOHhc1p+yB8KEaWKu4VDjkmEDhzoH64PEOf4HE52ol6oLZLHS4taApJli7qrFHd
FG9sbumyAjJb8bg/EA2OJJ5SCNfmFUA7DMb8s/lHnBGZBgyM9jR1vOKu0C1QI6i5iz8RIfYyXjOw
5isbYHMIOARR4NxIgg1DEzjbo37qNiO6W16TL6fXzHBi0zZRbvOBiUe41U8y0crsgyvLT6SNo0lb
riyk2plAANj9Ly6cUQU3t3Vc8PEEpq9dOHS3UIkJhV48cJ7cUkUApM8mqbAdIdoC9zKJHO1+FtrT
ja0YQKAYwFxAxXnzPmcj4uOvU3cwYzzqVO453Zo93eiD55plshV9hhU5lhjAmDcu3+TyPfLs/mr8
fbFyG20CJJ+yQ1ZGRFa8eOAfHcRBYTvGjhg7qmJP9vCHnQAZPh2hl4rdk2DXuF11gZohEPo4OG8s
a2LH+FHvBHdg00Rq1+z27MwxaFRq4ZZ/kCjWTzsJjansvDn3YX2TPIV6BOhhtkTB6nX+FtccXQR5
2swCuPKddAj/+wqXHnEtr2VgQiW47W2+EeFDKw8QsdsbTToZZs1lwIqCES30tePigpPBtvunES8Q
sj5kmPHQwZBrTvsS1MQ3pl0lHnDU1F/7GFWB88LiZacPTDLt4hSz7BU/a0kIcdHcMsjY9ZslLB7M
lpYiJ371TzZ9Bsg+GZiL62L3Ni5ReQ16SmhIuVjW+pG12IFEwvZEk8Qp8hCCyGFwMUT/SC7kAjjA
03vlxoJmiQy79xZcW4Wq+t+s4EszHNkhLGL6Imkn3INvouGFGUkOI3ISNs3Z6Q02utOgw/Mgo1NH
kbEyec/OZfAksy38iT/1TUmDdPJQ0YBVgUSwVaWfEIIkPzm9WgIqUWGjAbKma7tl/BFnB0REynjp
SbYrT2ykyrDlMYoIt8/QdLngZ92BzCfdAwew4V6Cqb+8cA2PguwUQi/8UvHYO5lNUC6D21iF/smg
Eqh9DNiLbFSIHfKzGeOZ6fnn9zEjKhNbRfg50n3UgpLpM3PGdmt8UCWwHTM6WcwmqWSNCIWbTGQx
8nDpnnFXfyLZOiS7BpCQhCfLyDhXYU28Gduj9CTcjXKqCUaHOGXBD8+YcyHqzC/hutprM33BoY/f
MeyEGviTv7aUxNGd+9EHXFr0Z2zrZVCU3kS2Ch4OAdPqEPCbwXG8ghzPCVLhtSjOaZ0loQD9mVNE
j321g6y/pKZBaXo0swNZclPpdSr83JUAwdGwUgF5+ncpIhvG85XqIl6DO+CrKiyVQ81qqNfMBoAE
p2BYQRjWO5vRmHqnNxA0bPqOUdAfCIPKPkDweDpfwY7RQ3N41auIOv5nDh4p3G4/5DuyRN5vZzE4
fbaZHs2/BNtbykqteijVplZKS++ZyPWJp64j4VKl+3Jx4MDiLlLhzwOSN3l3qGZhLgLcOjFcZcog
InOoK7k6Cu5LLFuGZNMqxOTQ74sjBua67Obl8gUtmvkaPFIh/2FRaBquVUtI5aPoJIt5+jYaIDKO
OR5hjwtxwOLm+GfQTDT1jfMb2EnhUAsFtCDVwo8qp26vBvy6hd2Kq1J0c6C7heKJF3JjRFoZsFWy
nGzOXmoIGKkxzS2CEcTqKvoYmKqUOkzPCZWKHRLsLuRKojFCbRrQjdSMYOjRsVwiWIyJJ2cCTg71
YR6i3ssHO5CCzeBOUT6f7xVGvBFcwsLpaWcg4ORHEbGw2x5B9Hm8V9qK12H7/Irub1z5jtAtUbI5
EnFnxhdKFKM9y6iYr5mpUH8SZr56UVobB4qZrgLKjTeZxgzNNj4QDw2+1O9pMvjoifERYtEvnqU4
EDnzEb1IyzkLmONP+2Ob09LgibOlAQMCL+4LG7HssY/XOJwQrvVDL45EzbiANLBYnRcIfSDv649f
8ayDF89EN+hAbKOOCB4qAl+vyiWq63nkjwaIFS5jzWpHFx7Is7w2f3XveeEsiQ5g4K/lmbzEbvOC
63VrZxwR1pGm72hWKJybPTTWTW1r1+bA3nxYQGunq0E0cJ+JBuXiPHFMUpMS9yY7bs3YEfk1Qwzf
BHadFwLnYPVJdfDfTQ7XLdFfkbfCIeYzOxmUGYPuEdxJNQGxevFH05hlS54ZIo+RwbzWJFca95aE
GaKGkOH8zUacxD9YxcPNh3X7h8EZsLGL7YXos7NwmLwCUuH4CbggKKiLm0xux46W/MlhzoG7iUCW
d6OHLTDxL6lswW5cchJjkcX03Qd3N+6SQTaX60LYIj+2cfWfCR87JhVXzUcMqDBHd9BbfXJpu2Dy
W8J2gVUyJ68J4aIXIQYOMRHvCw7AzDHnTQ3zTq+s2OVgJka5TeXdoT04seBgQsCeghsJlboJutCn
EME6B+GiVR55DAp5jta9RjZ7E1Lv4IoCY5cfTB90wKeWED1uHBVQoFB3zbMz2SF6SrvS3AEdkGiI
/UAUwMynFKUlegIZgyWYYGwWngEWlYm05aSh7BGyZcrBexvP/MTbR+NJ2k8MV7nmhNTnUp+uFFVv
5zx1ih9ikfeU1zDLaZNJ62aw3dLd5PtMQ/Vgyx9IfL9fe52GqZpbEMRoAf2hul7VPYTmYUuJw/+e
mCuDny5s6Rcb0DW5YdWS1g83RboMY2XSBDHAZJxCJb9leEsEMhNUE4iZ6v8NwSX/MaOP5w+ILdjw
3Oo1e3Exz6QLpIQGuT1b1FUYyojWWFVcQq5DAp8F02p0hfBwJmoD/ptYyjSmJFyq7DtAlozl+gWZ
kicVqTS0NVVFQAXDThKpfBusvpctDRqXmicgsbjqAAyw9RonXpuwqD5TEWK9dqu5d8wkVa4ojWn6
D5kYZrwCgFBo7RKpIgh73DSY5IGUyBsOztJYx9BMmEQ2/1zKVQGGgr/DCVPYC75AWbvZKTwiqx2/
iIXf2y9lhFB+itlA7pLdieQbQVsfQhJYih5EUuGuvqGU4z8odSnq/ktOL5pfzHEvTdtyAFt9XuHx
22+cHcR2Vd5y6J6S/VmSpbFwMol6YrKqYBanLQgOA6Urb+UI7yxbaT1HNx4gGJGB7NXRtm4Ur58O
FdalFVZN4q/uhMU1ih24kSaSyWMXtkHU47RTYuiXWSfGVsOdyEYJIcn+c9AxbFmpOaw35i/F6yCw
bkOdUhhRBkJqQ8YYZvTqBC+lu+JDJsiZlkdM4RgFwypnvY5IxzHcYlxyl5n4mJfJwiSC1MF9Dq8x
gfLLm6uVZpUb154IvSuxuXUCvS4fzhMmAMMqkfyFth7G/TPA0Axr3FVTbrlabeuBTgavAoP33nl2
vKKHoJEN8Zz+E1Fpdn7LKAiD5NdEgKYnoDdmokDlb2M5QUs+MXZo5drTmIdWxL39ifJG71DBLEQm
sbeQrB90iNyCN9WgGZ7Lv/g27kfMFsjVLOlFEaJq5AdtJ5d5CCK8PD1x54fszNSTy9Js0vSLgirl
kY6PVPoT8GmEawaWI8XfgXjwYm3gdERV/QLqG6J73T8qhZ85xBO02Jf/igBif7tmac4LEYA5xXah
lw5ifml0tzIFLGxxl5g+JHcBUUsgKKtkgkE52qI3A0vRye1I1A+OauP+2eA9J2J9w7Ka3c8K/5Ur
h5yHVxG/ijz7U81vkSHMFJ7xjsEfAdy7/DU6Pz4NbqtcZAJIx4QnsOeDanasjsvaIIJsAgPXxqUh
txB67jF/PjstCLxakEruv8NDBOe001x+3RDQG+P+k30lWrQyocbSXiWz4wH1AS7BBfRPeR7cuhEs
zLzJl22DVw948qK8QSTMK2ylX+uQe9sELS4ExZBvGqZgLF3an7M6zrFxICWu5Kbw96nqiFuWJafr
JKtSf2sOUZaSId1KedUMH2V6ZnmFZz0mbKIzsdt+WRPrfV8Qi7SYjzWOr4tsqbhLISR+XtIOc3JL
Gm35B/yacw07MFywOE/+6scC6+1dDknhuTH/ADeKL+lm/EBETmuneLwuVWg9L/Jr379XqXQw8erH
cqA7jJ3bP51QcsXLqCISWqle4/BMdPcyvb+U0/hc54ytamEz3gmMJDGxNhBbfoUVHAJCx4YPHQVV
9r4ORmRXELw06dLfC5bsUO8WmmG9/8p0xSg17c8UapnT7btNRKuh4vaLWcajdQXgGDBYhJTkFWIV
pK9HzLXhvZdbqfgFMZ8CgRADCmgrPRJbWJ9e2OmbtzBbP4k7u4xtUOoH9AMTjgkYu9ee8bMwABvB
XJFZVsG4mGXJQ++I7w9NOg48cKlE591uWtcAb4Ds66Ba7a41/hIbGi/D+jEoy76K7GyAm5QNWZrL
9tYNmP5ccCM1oLQdu/jAU1+MHBidP7IPdgxs37i34YD9rIMa7l1KhO3MdFvQQi5TXO/TbdasX9kQ
qJI3gFQY2zZhyaONHeSH6TJqqj4y0K2DlmzFrMDjmNDrk6Yd62JZyyxEednUy9DTqjWsZ4jVBbV4
L/119C4RMa5duG3rf8/8OrLZv6kDXAb6mptEZCL5ibEeGV6qt4L5qOYp4vLZYHuwFH/erwPp0BXn
sdPjkWJcq/FsVJcpCcJ5qrkt8uCZ7DK8UVbsYXXut7tR35OuLISHsPGlr9qdi+ZNdgKSycg3shi0
DJ1gJe9vapuCt1DOuRMUahDeBukIWfDlLW7E4Dpl77wXjLWmwjaxe07ZJQCjZGZQBCYz/nfy0aO+
7+eI5lWMe1Ia5wRe/pq6o5Zb7av4S00sYz3lli9+uI9i8FNCMKUsxXGGXlXKXY1tUtpGJjrg7j41
3xUGf+rP2NxpxTj8Mpleja692vTaP3nxzRmWr0aGvUm1k7UTuWuNjyGmXe5qMjdlR3pMxqHSZwjq
ker/XuHPjDRRUhJ8vRmQSyJyQuri0xbS8hmnN1jNSKbcAQzNYLQxUGbygs96DwCmbEWq0Xj5YJtm
JCKssJ8q3PRf6sG8UjYhzx5bU9q6b8VDWq28HtMQQOASFneEcLjtGOsyhCGDYKn4i6u/ofkGDmIo
MvHMj1i5U2ma6Qd+Gjb2iIttnS5jMn1g+oNCkrq9qE6AeWmUHJPyn0lSTA7zajh33qIj3eP5iMMz
GwyAUUKmLyd/JKJ/u8kcwlH8qMHG8ZJ5T18NGtP2m66VGq0UfmGVJf3pfxyd127ryBZEv4gAc3hV
oKgcrOgXwrJ8mHPm18/iABc4d2aOZYkiu3vvXbXKhNfRrXrjVFMGBqyRzDBc6xvzPrX3dFrCeDt1
3gSsDrMCgBbpEiOKr402rqhYlSutgt4DAPE1tCdOwaZ29Dif1FdV+zNMOns1smGL2hu4Vnx2aYko
iJsCYBIJyRCCU/S7bJwGsgpgO+bx4L6aQ0CyY0EPAYslITDmAQpRauyq6pQUK7L6GH1y1JBtXLna
QezQXpUgPTOHgUFs7uScSo0x2kepKTDXgJoHopsBC+nzTjma5/yQM4eOoHaTU8aRlDkcspyVsmxR
KJuvvDnG30gxESLVwsHdqsx9wm1CrG7ADBYhSrBV1rJ8BM7SlfP8uQ0p+0iuRs6wC8KzQW02Bf1s
B2bd1ZuaqvDoMi+VbKc+dN8O5Cu1uFxtrQVi4mKNcLepTy3CSYEl/rur3mm/aQmi8bflYhoCFWe6
a5mNQpmcBjUi1xKiHci2ZeWAyRAd0yUdguhIdN1IpMd0Byth1gM1HVYali38GWZzKJOL3v3KzQFd
7bBHbN1DP2Vp5XiFXMA2Fh/KYJblySzmbwQ4gEgsKka3NBfXCvhxSM2sFr8JEOvJgVNMkmrVXeuI
cUO7k5bxir6fiGZ+IefYSSAVzZscnTuZbnuXCeawGmsyN6fY0WlMSo8oWDHHre3OfJGNjD7uQEuM
jCI6O3w9xVtVOOiuFNxVnP1XkgIB0fGDW2m3hPJhB/QEzsUfa8FOoAG5tshRRU4Lc3TmI4WZJ29u
HnElecvKZXoH6Y39FAIF38OKqXGFiXHkWzi0BHsACkMMPK8j2zzwHOCUwKe+9RjNLTybbzzcEGTa
9G+4yqlwzGZ7jYzOa1HA4+et9a2jX+BLK9KO4EEVsc3WWKP8TviYGiMznCoaby369dPjNqreikmT
/2JBMBHPQoLohZso3MUK0bMnecN1AmTidOirYPbDUzu72Z9/5ShcTbriFBhRHtla+N1XHcO9BQ0z
8lmYvWjtVeA2yM8gFedRtNE1u/lBTiKfaaaJDol1BJYx0HmQ8SPGC+Wr+ee6y5zjBI8B7S96iCNy
FtfpzVVbOvq+YvoprWApD8nSw2am98USD9AK2yLRaPxUe8GejFcbDQ+JUqQooI9PkcA+mg1RbOK4
Tio76H6G8IFkyVfvIZm3/wTrSLpKgV+3yyabjUg1ta+HQyzSYhuPk+XYbhGK1Zu7gt+tZ1Cb7wX5
3lW7b3J29tWFtaBLOFVDU8cCO66H/D7FBXbEa3U/re2Tu0fZURZn9ICuU6XwdekeMl5BJO/PR36P
qrFozgcOouDGBpt4qkNo3BD/M/nKeIRO5t4CYZaPXxGngSXwtW8h3BGloodMS7dNvP4uuh+VME0Z
TanP04+vO9tUyTa0kKTsuQe7/CBLL53zJpea6oMxn3XgAShZzu1xMU64wyl7BJLaQCLIeKh+rGer
7OA/kqfGcdcH0Q85r9f/rPEEGR6SfLoSPi219iNvhrn2pWV0iJYgGU0G8XSTg9uztXmsw4K8H9T0
CxGLBaUiKvgA4ZyK/5O230r4in68u94tnnufaAUy247iKoSYS7fyBKmKK55lWyDgxdzckBoxEJRH
amHZbo2XY9AxluwsQ5jhAZPf5/iReRZ5qMPslTlU1tU2kDfdpht4MLc1fJxowxrvTHiZac0aX9Ya
wogHIBr/MSCJ1HPOanBOaNs2mIV4lpcat/gvSbU6NyCVl/oOY5v+/gojSTMs1Iuwg5UCGU6actSS
NdoxdgNyV9SDeqkG6oKtiZlnOXg2IR2QTbh9wY4StNfXUDqpTIAnkbbnKeZMp93ghVflWlYbE/7v
T+R6i1Y+oA7rNoX6lGnm/2Ytk2oL58nTXCr+6T5Y2wg1lJ5/SRK5iY9C/WatGdtrrju1sLLq/UhI
bmgZa7XbdVhK1gUUMdc2GKuHyYWvCh8nYFrjSggWEYPQWVw6JsqFpNwOQkF6t7C9J58BxWdS0e/n
4DkSHqQ+G3pPkojSh18fdxttkcsPwf2r8MthyIiFFayDwefEShPSVuWlemh3Sk2fge2ZbpbFwWJB
tDJCMG5nbsmGjC5kS8sS+XPijJzuOvORdYuiJHWC6T3FHYPM5NM3HJgflvtdsCdJupOu0ZpDgGcV
lq/8L3+G7gXfZaw8NB+Y6kErQG1Vx2Fke19QQg+Chqvni8Y0IbRocYwzAuOtDPO8nY/HiIYoA7tT
fyqIx6Rdw+QFx/KwlIqJBCnlZ6FZyyGGq2Od4Cm3HHEqPOY6RiPu0GgTHNyBYd1d0nfexSsPWvv/
cuCziPRHVSTDEvA20tNd41j6jkwmmaPgnAmAdIomOtUClox3zDySxsljTR4iJARUkujG45X3gw4a
xSJPSoSrxUG54AsU2jOBLRA6q23O5WE9CQnnws5QGlKLtmW9sRDex/+A6RPsFyHT7NCkWMpKFk5+
QcQsBWnBsaZZZaUdU7JyRy/YaZDS+gRBNPOI1uTolNeBbKTI6dip7UrYsX7V4XeEvtOldw4FDP1q
TF4M331wyzlLYHb1d5wURsH2T9MeBF2+X7LhaothgBVznYfDodma5OKkO/KPgIShmBB2YcejrjRX
IjrwnFbAIdST9aUnDpxSJJhSdSTAUyqP4MXcZC0ZgPJnMgEFa0OZZcOyb9c8FIR49S+o2vWioEHI
3soFrPLfHLKE9lvppC452YR53KjUtTKDBVpQ7k5VCRHlaAHbOGJCpscEJUTPlMOalfxkOYnLcyH8
pzrJu9CYPy6Np0IydTwL/rVYGgwaWbiiyKF/af+YaVLgvYtHCYT3W//m/LwNm6PfM9K419Z+/O0t
9rZ1CYY4x22uO6FyKIJHiZFNgXmHjaoWCYtmCZRw/7TXZjP6N1fbVA7zYv9muRcvp/lpV92n4eEc
LYQYpd0JKEAAd3jsxdGbgDvMzTSlBlrKY87ChFdXVR3r03gvQE+9/IyjhYhyvro0+iL5V+hL/SAw
0SvXUMwIm8J9KSmcrBHkbTB9op3maeO1Zulv0P5oFCekjnI6EVu7o4d21mi9cTAKfpBJ1jji0HgS
vdB4y4Qm1cDULr0SUCfhkQ3m+kienjrDV5YQRwx/+trR9LejYF+ba1FcQWrM0m1fa7On4GIls/o1
uZ4dXcKpV/toYdFAVjdXVn7WUKBLv2TRV/XbNQ+teBjSv0Q3ZwlTLAozFVIL2EaP2mnrs4KbDiiC
tnJqazPGiBDjr0K5tlOwBHOsDIvScQjXfbMRzFU/bEmVLVzQBiiRJqyvwjatzbrWmFckV3iE0U3n
x+yvD248u5a/g+KA3PFj1E+inM1kq3IXKBQmK5bhId5Y1r5n4cwn9Xj1dhPHGA5SsZ7s/8ituYXY
40X2YxJ1iIIgziPKVx4AKOutdE+rPIc9DzqLRP4xyJXNf32B2ajA+neYNssnz02tv4kvEaiMw1Nu
OeOOBCauQkMaivaO6H4O0tlgRqnzR/sQpNnwzxUZe+7L4ETs41CiE04cL1t4l0FCC03sQKzTyZdI
BFn6CGJ67V+lPHXoCgl52eYVlblgPRi1ww1KiNU+CONboQhewBTLdXoA50Y9SflSCa/t23AJ8/q0
Asf9Vdg47VXDIC5N4kGTEcvL63+ynhnwLjbAohftvG9WnFPGQ47khMLfBDdsMJyHv1kTG83z407D
puxoTWnWus1e245Ap+k+mttxgGqVOmiXsxOnCJm+mALpiK+RQ5lMPG+/HBloZrTFLInQzXl/yowF
lG+5tj1AUAjbRu+7CByJeXvEzk+6qvGn7ErCITBYwnNq4NDBhRbC3OHGUH73vnmrOX4qMGw1LMEl
TK7iTjQjaHE56g5o5ZY+BiHfuqjxP5dGNulRRLkPem1LaktW09vU6Xoxj3KZKMxZslBib4JCX4xf
FlHvFtoJgZ7e9J6LhKKYA0+4pZct4ANll34wUc05/BxRaQjQ+aCMGkS6VVStzvBmnqbi+2OxGN7q
2Y92MspdN/wadz4JCIcYnIhyE9SjT0GIh8n22PHTYq/STxfFTRPxx/jGpFpyyid5voVVCXd4m2OP
wztfXSJllUfHCvSCcWuhEq5i01GsH6VnpI0DFm1asGIsEFW08edCtmmQPrYyVGLQuelqWGZDvqgK
WpMeapGaQ7VyjbF0mXQumuzDhpTxFgQ6OnpEc+eCI9WkZ5iWixBOgPyZquDfESMsOdfTDQWtRd4F
2b3DhhQDth7hf6TFauh2Rseal8wiH/n3sKiadk3aCZGB/THQWP6FZ4LrSg/YAWaEgDHqqo414rdU
uglk4TWO4f7S7eUcadj8C3LOe0HcSibs4xQ+oQ+81Yy2gakAf+kPTcgIsvvtiVpMUN5GIzwtHaCc
hqtOEQ8Eoh64kTk3t05ScXEF8Ltxeexz/dDy9yyAIHGqE+ZkoDQPRfIg6DvICQgPl8/QGku9JPdp
UG5qnQBHpxDJYnvMjIeJckptaSNJJfMsmvH+eJMa+ZGK+EEhqYzGzmSxYiJC46FY6u5Wa1+msu4F
KPJycQn9+hGX31kefIfZbtrTe0ouf0LBm8hbcZRZgkFWHqF8XVZijf0MfJOu6f6WEoLUVsmurgr8
XOTE5qGjQEhsQYzXUPTHkXruKbITYs31VLmoboh6UK2R0ZvSS2iiixb8joBdEusVZOOi4e8laCZy
s380+KV5zBVWvQYLkwEfJmpOcpQtCvUoG/6ZdHBpOnsMKBXMV9+4BPGYx7bC+cRoNDcsPscfsSbL
aqg33rAbuo8fs06K5jUwy38C+lErrB9B3B9EjHYAEKJ+3Iqui2VDvzlCrW59q6cfnuP6/JNS85yJ
71iOCXHE1JIIu4zUYgtSyjAUfw3vmvZHpyLrdpcYi8VYY4yCtJP0UVdhNpBkJ5MquzHFXTEmV+8r
ltUjGZ49jSZ9kwXaInXNtYSBi3sXqwrfFykLKII4qQhyywjc3UT9B48tknRZAHwfVqcoTU7TldHV
4iKSpiqyeDTtP9enSTVGfs47YCllxRh+SRv5S1ua3663VHCCmMXDj5MvN7yqEfNvilQK9yEtl4XH
ak5slKB8JRPMa2BUTIa7+w8qVy7gMqZhIKLo4/LH9VGrYOaU2U/iyvPSXGpSdsHHLqJwa2ILYxRo
DV6+UEoM2azhJQN2iSa4Wuy88Mix1hC0tYOX1GjjhZYTbsFUtneVk+FTYz8GDZ0dJa8HvA0HOg1G
ijZS6zwH9ICSsXsSeMqbaZSfrGakyvsdqT4NWmt51G7kDrF2/6lJBgz6T/MeEFPzcSrchxq4/U+l
GfQqiPhMyWjh7bJQ5cIUEwseh/JdcUYqUBXkvSrSrhVJlsWBAQxHHJgoeSVAyLmO8Lbn3DVMn5BG
YbWN6Hd7ePVF+iPe12AR8kNKE8ByPvfYuXP3kvP3dRcbGR2+1EMOCsFEku5ptEz7c5z/WHq7AxzF
HTjjBUTEb0+Zny9ljg3tv4mIS4VcDJBxzHMV4DNiXg8M2qMl8ORUOJjN/y8bjYuB5x/2JM2I18Cd
AHc3zX74dwKGDZdbroBCwCuE4rCU/dcUnFvy+d2CaSKYXq2B3mDZ/Bc/R1KJZYQXmFJ+ib9EQjo2
x1DGvn0sQriD4ts0mWZ7sNJg1Orf/rfI/dfy8aT0wifwYXpYypfY/tObw/RNd4xJ05DuYfVtoI0l
3MwjUENRD5olEjGiLc89z3Etwi4XkPg2kybyrOfJaWj/wcv1PRxq4kBICcIkJv4Fpa+c4mSpSKHB
Tcp3HjEwmm4JQT30nbnKEYt68VJY1LIdhxwMFEfELzR92tD7ymjOCwh90SybZ+5klRcpI8Q8eFNI
sSbnaVHzlXN9W4gpKkwX1WKFn276MuvnVX/3KoBji5ur3IrxNxp+ZeUnzoBnLTxaz7XgLyaSCVc7
BbEaljdv+MQRDa8p57jm41byUrNQBoTbnjfKnVnr3BP9tUGwGiZvfWzsMt+Vf/lf1qQoi69YQHK4
JCZ1z9jTG/c2oxdu6KQCPeD9uVLK+YZUQz4zHxVJVZQvUpmSS5CnX5ZbuJOGN0OxmJQeWTuq0RWP
ep5F/PSfisxF4f+C5Ob+4ZZJu6l/DKPdzv90DdMldSy/RWCdtcIVPzuk8GHMYFFylUpaMxgaPWJQ
aUd6Gx1wX9hfTB4+d8JfRMNKCvPFyGrQR78NFSgQK62DePWHNT+T6Qr3MwPBdlXh7oWlrXQiddo8
Tt6eweQ+Ry+HJwUzTiwU8H9Fx83ylTn84u0vo3vkCQhVs9PU/jf4CnL/r0bXp2UXGCEVNzAInLsI
x1CkVd3HQBQ0HuAbGI6IOqj3iZLmtpFyQuXGfgeJZpol4iU3OiZaD35rtw3+J1MP6loJ7y6fuuFj
RQaZDPHc5E4EdyPhwIbWTShzRNnIyGErcVXK/lpGJ42m7/ueA9ES8VIi5miJ8Z61nZOKz4wBAKVA
yk8pkbZ0C3YbBmYuFGSf9Ngvsfur9ZOWV8usgtrE06hiX/sGpdIRqBlH263E61YlHZhu2bKteF/5
t26epzXCasgMaVQWPWvhRKS3RluBiArfW4f+pkKIYAY2d7ILAUOhd8fNC8hN7Tqi6ZhXNiWYeSYl
AKraCFMW6Wy99ohSfcv1TJO30QPK0x46V4pmvMHvifBV3kGJQ31IsrUExJxme2TSD+Pl+pkcFuex
ZyqrLYCOixmJjysChBEgheHHHX519+XxXiofxjPDh1P8N4Iq/FI6ByrHtOzRCSV7CVmR1gFpk2mC
r6FEpIG3iavvgjvF5znP+WjJviQ5DPhh2bKoYn5uGS+F+NyZeXR0Za1lHqonvd5SV8zJ7+6LVYGN
kG9Prb5qMFyCspf8PwP2XYxwwCOuNH3W3V7pXjC8aiJWm5rZGX/KXDVxsgSlGZDmm9qMDjbfzZ0u
0wTyHQGX5LhdOt3We1LFq/FmGv6q4icUk/TiiX409H8SV4W6XfH/BpKU25Nf3qaabmswWwU9xAHK
x6WG7jHdkwUmBrbGrSmgCw9r/NVzI4jQdS51dKHlTXwovrWWtIMGoIaLERY/0rBJJXTeS7KsgOtm
2zuv1DM4tGhFYMJmu9ueK5ryJbjSiUEWYY8559wqFZiKjHaCyzcbhXQYayxLqGrSAEd/2awqlChh
gSUakgAp8HBzgnSmVN8QhrMBegvk/JtaogNWfyJ8CT0hgA1lYoHune8P3vR8UOqNEJQEvKAI6v9c
3kuoPwoERyZtBPSLnr6G9TWcg+wZqLfAfZW9I2QXlncTrolsVzo+uMA2zXJhoJIQuBvEgg7elv42
DxV8LIOXH4LXyHpcV98KK5A4ZbRH/V8HLSJPaQZ0HoUl4sjpu2L8J9NnHRaZMfWHkBcjNP+M0rNO
x68S53JGZ1zlgwdYKzsEpsOOoPd0X5H+Dq+ATOssUJdu5nQl4qRUmrWJMZfRm2XEaIysxgAdeU73
5Z8Hh8dC0gGsvfQdsDzRQSxwGxOLTJVCNVGhpSQkDwnuiGmba98JV0xYg7czM+INXBCt3ByYDjJu
m8nKJL0JqJwnOttq8BcRdCL3SKp9PEGh7VK686AhXRWFV+lvoFBLzTHRUH0BXRruIheyJ04p5XJx
TluJPFBwVTowVhYKBYZqc0b33Xui5nKdYka5EkeorBlvItkGOQCJaOI002HyFNIXwaB0PH1Izlku
EECXf2B7MDfxJaWJdEQB3yOHDdthUcpwWWiySgmFqAORwihXIB3nMcuCdFEx4uik75Rgahg2avV3
+8dODLpQR6HIstm/sF217IQdDcMERlEgGvsIXWYZ2ZbnIajnNIXmjw5NHAIY3+pvwWCOb3O/V56y
lTFGBKk165gm15F6Mth3QfVXD6iFyMnFbccUjRHoqJEUVx/lolx6jPfrvD+2jEw8DZGuxEyswOp0
UHgqwdVEFgBuHCkZchChGNFSDGfXHclrb5khMPQ2W1T+lJObBmeZkai0zvNNn2KDQmCSDzTVYAvU
TBGd5MvkT4Prk+uPDjQhjRFlYD7JHR4k9K14RhPo3Gx5OvqAXq1+BQssSynhS4FySqcCBTzfVlA/
SmuXZE944nqpo3gMtyNfAZ2QZZQYC6O8mdzWnTGsS1G0PTFzcMRp8V0YNrCWdCIbJw9iGt8rvC2h
4G4CkqI03lTrrwPCIPtbQMxJznfNspbYxnANGZ3ji1GjvUknslbgaHFRFD6mAHdiYkfrFgwWOM6T
YtSd2CTBBI0ucodznhXsNdri07caMHZUCB/jtYVedxQqJQSfeOJGbWGV1VLwmbDnF9xgQcNH0IjF
MGd9sUPEjidx/AuXYwwJkkMjac13qlNU0+FMrR9uQQVARnqEi7NncJPLz0jc9bfQ6GZudDS53tgk
kfxPdNMeGLS4DpcCFBqFLWX0/wXRiw0IZvxHyC9l+NeM3Zbbn6s2AP0zCRr/lvHRM4ys6B+jmbHi
u0QCH0qHwUP7nZ4N6HdcD+1LoKnVnUKGB7XYLarkCuGIa8GrefyorN7wkQqwRksAjaJwdVlg2/0g
XJUGmVB8soAhkb3bHQpzw3VAlt/KT988AS3nmwj8XTAyuhc4wNHoDpPfjBtD6Zeihzu5/MECIUev
zkd/jEvYZIyGejZNkJ3CE9DHf5l471P6fOUmVp5x+y1b3x6MGfM05E+vHzGHnHReHzNxBq4ARJDv
P4zgq0BBGA+oVhIatsyVCK0BBdJgPta0a1efw/GWiF+hf00sFNDePcwenu5UmBXrj5k/jckuTKBV
xAxWEugciH/kfOjwsutPI/5pSG9d4a2qb5GOE/2Pulx1xp+bm1RRNy14Sh0n3kdhfkztbhbHjsZ2
WX3q6iO2T9n4BPAkx1veXVT49u2OnjOSNVk2FiJ0rjRD+jHcPPNS1OecYbi8AIiNaCXH81KdKQFn
hUDG4hGnXjElIV774VZRFY73KrzkQs45/Sep9ogylfoXDWLhQgE7GR09mKvkXWXjInfdLDbxIffv
jDQMWWNKrL71anVD4W2gPSrIUrPwJxS4WhoiIWD3sr7kl85fSdm/JPOPnna3DHN2ymm81w3iIw/X
2JLT5VKWMWXMMri/Ha26/Cj4ezlCI1Fcrfw0Ca76yUFW8plTf8XoEzmTHN0KhJBwm7obh3UXOZsl
8VXswslHj0WLTk2t2XpHpvcroEtdh+sa6eMgAxkpOWmxg7KND185+YqDeytqx2dWWO6rItuoLkgk
XSQ6gsXBdBCqMshAbCXRGz5gWXzEYFXqSy1vVOWPf249Um5QAzYcKdp/NeyJsiM3s95oBDF1NebQ
7JNgcBk3Vffowu+QDrtUvfP8U+qR7friqsk1EtMuvFZBKuf4aI1t52FbfBh02kUc/GiREFwhRcc0
6B5L4In0FyV6gxG3QkR3MEcLFWILUKqLyqwuk5Y6fpI8v8fSa5wGLMh6E4mFKPxCOZyE394a9F9X
zOkVe4JdVjtqDT9h2l7C7AQb725y6YqgmCbXrK4vmedyb/+TyaMZuUjnUntmhqOIqFZYiqQzljHI
vfE/UQNcpG1l+Z7xWJYJ4vplT5NW3iDjw8wZsk4gNU0IKwzlFTXEYDhBS4N2i9R6gH1omj8NHEqF
rqlYYt8xgY7fFAvTC7PdQvmHSpRz3Rw3RcEPMDnkS0KyaZZrQ6Ph5E0ZGQ+KxLj8lcZv3z3EncIu
SJWVn/DnewGjcZW9igxHfbZ79YHMdgrhDvxIyPtLqqfJfNH0RKyKHBl6uzLeTdmROXsL/eg4kozr
R5sQmowQIDDNmC/urGybWU7Do8W7phzlof0q3aVseltrWAd0ooxrNgcWkvZ0mIkUkxEgK0S//0iU
LSKhgwzR855krTnJsLQ7t2qMytT4NWGwtog+j+0FISQeCdT1dbog3gdtD8uPC+rKnW1cnxQgEi64
Je5WQx9nqT/l5/gPdZ34DEGnDEuMrtA18UASkgJFR8QTMRtQxOEwFxcS+jeOrumXISzbyvZhjd/n
yS9Oo1JbwHOM3FdkN2+ObwbDsNamIUEtXxRLXOx1Pwc5aOdzbzGnnaNrKyG6N/VD008djYZuP8RX
jvCccqkyB2r+Mb+pFBsS3bFxYdG4U0FzFDj78v4cQVqDID0x/OSoYdRBXUvfxKkypw5JHeU02y41
wTEsAg2EnmAVvEpzBWky5zdqomKFfAXZEg2aIToLtLSztUBPJ/Y/ixA9MrtT5KJzvqXtywBojvzJ
f0HF0CjGKxVveuZU7x6fkKjteXcGNiTYzpupeUXhRTT9QFOGpotHWzWg/ydzo0XYURphW9H37/Ob
5H86DqkE96jhUaSv4MQFkscQ/dzVTdcl9ROnTOops+t35A/PQnZnQOUaJ8phA6BQgdTGmbfuziES
7QxcSbhF8hF2L5m2Ufcwu7+BaRAOZPCMGM0ptA38VxPUD9XxT5OtudoYvwGlQefYK9RieiUtxuoH
W17BzMxXqIzitRbsLag9I9s7kP5yxVfZeKTV2DQq5xJxKJk4k9RXj9aoPA/+WyvYTKLdQSvt4gpY
0uDIXIrNBJrgV2TwkbxrYsChTW1MKRLGIMWWOaRlri1ZFM/4T8Zg46ZPLPBYLbsJy2AyaOZ6DFcr
+KNBy+wBVg0ANHcHexztdig5xDROQZLy20cWR93jMJ3W3F+/XowfFcFk06d2hpoC2yanJOYBzBEa
E0OFsOYs11RYFb8QLfbpvDJs5QsyOeIBVjTMcrZHZuoqvA4bdRVWy20dfHfy2kPq2NjcdC7TP2px
kv5wVhIRTWdBC1fWlXLBCgYb5D1d9G49dRLRYIbRsqQhpeLf0C9jeDLp4KVYbUUXZCy3c96LdoX+
5uGOl6w9Taf4mH6df06nMiS2BrIgD4W3E7h19RF7agReJFjoCT2m/tqaSxHZYxuT+hfaRoQa4sio
DhLssCHzh2PyNNrh2Nv3c3UiUXDsJbwBuM6kG90I/TqPDwnHZJOQ++loXGkNUfYLM08R2uxVILgw
wMWSM7428RabElP6XNJ03gAoCyoqgZU5p6Ict3J1dhGOMCUC6Orq6xCzRUEaY3+TWYrBp8QW6zBa
f0JQQItTEP6zUEXSKqJhiBKooQPzxoqO9LwWlmJ5blHnsTEYT9iVrOnMGANkIgXZstj2V5F7jJVX
NxDhh1mZjZTMcAQbXGefmFz3pKQc58rZzDLs6oat9RHAehNAsSzGaK9WL7dnVQTUa9o61ErGwfgE
MtwzO+BzFTcEbOF5xFEkw4CIfxNpfrx16/nOvyMWuNQBs5BzQ0svdNR6wynC/ynU36TZF+a9Qlj0
gAfo2iKV+ZOHOXVoHrfQxlvFcaMD1WGoBxRKqJYO5VvzX9V+zdVBYAi1OaXjOgOJGOVzqzuZdOEP
+XaUHR0lWb/iA+ICalpH/kBYYZmAk4wibolhkvGRtljT9vYoUlhf5jCG4cu/ivJL2Ih4oLdcZlpR
BCN9ifoV9knKVJajg/ZDGseKSTNrAvq/Vd+sqU+lW3ko0xVHII7AuCNp7O8m+4tIpH3oxMEDivIA
v8LEMIcvj+Q276thGBSspTWCYursG31uSd10GASzI9hSlqQNAnq/vUj0S8UFHCPTWsEYUOm3ynZn
nV2NRB6aP4LDSF+FY0LEXmMcRw8+yrB1pyTdBduQ5516fbqZUG4rkMon0Q0qpWa2O3j6r2/Om1+d
jv3RbKcQmnBSF4MVQbGvjWuOlKT3UF6hpjvxNzcVdEAeI3yNWIAcll/wtvqFMR6rCOs4OFLN/7Bn
+N9sdESNwKPNN3SYw2ED/JjWaO+t0UWywfMg00L+yvQ1PDx4un09oZjFKwx3HdnLBu0gd5KtG2dO
OxiitRiJ/xZXt0kvYMBEeGWgs/KFCyoiNKKovKp4nyoPVaIbs6jUY4w5PT739AT1Hj0BmwBN9GZB
gkGWO9YJfVtIWKdDq5FKO6J7U9ffHkgT4T7k6+7a7XISr74G7FvMddytj3ltIUsQMpc0ZUcVtuzM
fDMpWiQhwFkyvmCg0dU9yYBpQLzQ22aAQOWa25V2RI+trfr80uIkgKAOlvHEhxvQMq7opSdHykcO
ogNj8E1NKN2ivNPhKufBXaabtCevQFhjr2TzZpGmOiKeL5wk2elZ+knlszTPTulGYlqezBnM4RCc
S8f0mXZcO3KZeC+AAA6wA5kB/UDtRF8Bhr7QbgqChS2KZQRD+giFdgbmlvkLvQ9dvmCDkJDZoZen
7irRaTMu30BRpesTGjzvW45QAFo4xUBb5IuxTsYadZz0afHH4yEo7IBgy2A1QFoIj4bgILVxi1X7
R++qzBkpffuEY6FtGSmTv9BRHWi/TMcjp6oP415vVx4bcr1Q5IMp4jUiRHmZxOduG/rOp7PoKnKn
Urc3hyTfmNqqwiQV9YD2ZtGxoDdSdaeCdbxmSaMPHJHHA20Vnagi9GSyHknuiLtjDAxRAPOInIal
PTWXXr1tmBUc233gnrvPAG39J2fiZ+/af+hkWFyxlcdO+X0W1rwhSzgL4DpacpunTD5mNg3c7YU2
V7eWy5gPnTinb6jLHREMhHqhiIMrPm/e7X7E0UvSjraWPvDAUTnBJuwWOnr4FdRyGOAILGyURulK
odlAXOTGZFRgIRjESkPvcaEvFdxMVJcO4xl3yVF0OrVuz40jvMY9UQkVEbA+BK2RAPepxz+Rn+px
A2eCI168zXYVJiywp9ECtu6VIbmNvIkxzrx/RT8a23u+ngSFnP328LbJrNG/y3WFBnIlXqptr2Li
6JPlD+4zJWL2Vm23mD1t45MShoSJFj2GBSltpZIZPZITYJxgko+tY2kP3ORT3BQ6ij2qO+RQ2RKy
gbZuMc63SxaVsuAYiEKGZwv6gPzLBHg28EDP/R/zGZO0MaUTkOjCTAcsCmcDyPakzSKZWdz0EC19
sZUhkjWENtE5MQcuGfNlZeUtYLuXZy4xf4e9toeYHm1g4k8+Guzop+49IUahsvIiEYB/56NNvUTo
BNRdN8wtPXdMuiT9bsl76v+1ycKbA4TxgI2rEEhoH0Xbqbcwkn9Oou9isJkIg1VobxJTHXjGaK85
j9IGtiQY+DzgYwEibuaAN0QTEIXck5va/5ra4aCMIA2lHX04nz44uVjqs8bqaKwr2vBYmHCGxGcy
CmGO0wUS6SBY/yDgWZGjIZidQKbc682hA4RRDW+j2d/G+D1d2CB80aiNVtYrviFdZccLT0PxRQ6w
diLzQcRUw7Jc3CxSOY0A/LyNc2eCu8jhTtInM6L1F9j9sYHCYCNiaaQfWYUd+SKJlq1CnFNhiC49
6rmob2ryPf1v3C+FfIEgz4bn4w7eqTtNdKLpmGMdJKZ+cxW/O+PtWQd9TrRRPx46CySosebgqwFJ
upgYbmDl2Eg66VlZr3xP1fhGNDEomHP+I+nMlhxVkiD6RZixCniVQKB9l0r1gpVK1awSiB2+fk7e
senpuXanu4QgyYxw93CP9ggWcbsJ3KxeoM1BMYUP6SReGOVSU0599NsVLgkElUxlNI++Ucyor019
oPSxVmXCOP0N3rUJiApgABaHEuNfXfwNwxzDvDxG2e7XgfMhYntlj5eYXAIRpXYZHjERUS/eBeZN
y0PJ+7NpndyXWkS0JDck7sdEH4AD0V79wlEX8oO9lIlVFr65J68A/lAm15xzpVjTBqAykSYOOyfS
F8g8hIH/+i8iHTjHtvianBh1nZYLBD4K2APdiJ/LRJOuDPWZ5sxcsWFkr+MwgK86RDDTJqJKz9ND
2Oxf2AhShw7SiocDAfLmOAyKJecbaVa1dmIzTV9f9eBp4ZLwKai40Wq+YKMbgjCB5yvM3Gl3MNNS
sGWrSo5ZMFYYpKHHxMtjakooDHpKcgnzIpKMBBVYcz7A873T39z8Dhnfil8HOsoPHBMbkp7cI24o
6cFs48xOkYtCXkU4j0/6TRmXrM1FypbKhklPJn8p8lccQ7rjZ2MynkhUTjliI2HcssinjKfHRL+u
xBDjKCKClllabGxvobYTzSbPqOJV0BfhSfDDJUJZsplKWk1uUpFclWSVhH8BPwEArmEIg7JTZtTP
KL9bhDxYs4lmBB0UA18RXF9GhgtpDhnxrOUpgx6MCPjpn8QFSU4JFar7sYQzPhM/9GgoGjo8I/VF
TSwGaQfSQtH5S+xexBOH+o/CvNzL/H7BD3TYM9D56+WtJ7RKpUWKlQkzClNJ3mHPTCeH4B2yO222
uci/YXA62TbqhX2LfAoCwhYftOzNStD8efs3KJcP//QiNLWmR8bpEqW60ya/Jadiz1koLeCclaD3
ZfusFaDS9IHGVqm/eXOpllLymfr4b8D3VWDzDfoR21XRpf3mtWed8MaZHKuTccchemn58RleErEl
0bpMq7kKnSgG8hAIs/cv6nkNaMmYl7+sNM3lyQK+tJgwUChBXXgqrmENhiFY5k9QfbBCKH4iGqAf
goAiBqspq/F5/WGd62uAY54vnlHMKHQHybdPObHW6Dpmw8/4xeRHxOgmJAJpUvXc3FEXXfv9ifl4
lu+i/0qjnbzED5whPg5DfRsQdFTMAxep4SQgYgDRwKLyjeAoFEBsaiDvyf4N+64DIYAzVVRbbsML
fcdWbPF5cnq221ctXiItuo4gKq0LPd9OEPGhY16KxnVlv4+9tWYAFWac91KcSxIOffa9DWmNqFBn
1uAoIiSeEeHkPzkPC7chyhhSkM3kiCj1m8+nFrbMpb0fvOCA43vndkd7Z9R3yY8sfzwpe4R5BD4w
qZUsL/a1ZVp8mTA3sWJT0ouSO7KNVqQ0BK7tbfM7S94wPfh5OMNCnJc4qS4mZ113CneCP0C3yITu
rYw91Pf4jHjX5KIhGZQJQPykc6aqd+zaiNmtm3mudolESqeJJOa/yTo8sagfOLwmLlkbRGRvw5uu
k0buo/xqv+mDcZ6T8qkT5j4yqqo6wc7MsAO8YIPVncgFbF2z2n0effH9IXBb80ELTOJbeq9VVxNs
RfUfmwaSRcvcqsfsSH6jKN8GOM+zh87kfzi7wybY7CxnviM8ivNemKsIMyO3uhpT7SR2LRHCAK73
udkUVUBuQj5EPEw3/sIKokOqdmSSQMworsKCCAo3Mpx+/PoU2LlPmw+id4e9DTfvGfNH+2ZBo4PI
1s3hPR3cjd45msIZbSTTvvTwAO38nZB0Sm9W+NnN2qfb/KgAFx0Zf/a1v8kXxfJR3UYXvK7d6JKt
cZq8MIBl7kGycIhscTvA7VnxRm9fiKA4Bw/d35FxXybWbnG8xJ2+M73sypzCBsDndStoTLHTbX/q
I50zR4Vn2Ot3eoPasJfJisrpbbqtEx9hRpNiGvtcknluQLD26HLfi9F5LZldKJb6ewZYumf2jmn0
7OsKfFh+qdhBTVMWQbhTX4uIPQ9ZR0i5nXdMak4H3C3Z50C1MD/3K8wrdzny65w6YUXoEkb1A/Wf
V52xEYbTNZe+KLu0fkbyQ3DSxql+l+iHZuYF0ydE14nTb4S/Lt4/OLZAR6j9CnA0cOVv3vux8jv1
/l4Efxp4RbuQYg+MDoelWcA7OCOkNCJ6DoGFsdfOYU05koqZb/k7x0e0mWO/thn+DFwQXfA+8qNH
n77aCVfV5g/8Hxlvjfn7WcW6eAfg2MxWDJhRJuf6BmFvDzh3z76YJMIeEfsvBjE2Bkz8ndlfqozG
pwMkRgzRmVCUxtmZrCOaRlrAmOTXPrnaSC/yeQf29LK8ZIWAxpyr3xlubNOSCmHdfzYTcHp24jRB
3OPI+V7BymyygubRqfinHcmkjNCFy7bdh8LmHSpi3W0zKhtC0QBC2PifMpFh9OgnXfGHt9NoS8X8
7a7VdbKE4VSwe0l4b8I2hpJ1IutRSvNPXswLtYLC/W4Thu6wI9HpBowsnCkl7jjK3xtnWwhmZo7w
EPwOETYuLW0X13ul3kgy/uDKz0R2P3x+hbIN7F/+eKl9ZtgDWYXtoCz6INHJ5+rRZsnSBqbA+QpA
ddud0cdL0VPvaBcMtHpBN6/RyQQdb3MDAxahUYkSlygXlGvDKidfDzCPce5viU27QMKSNxaaGK3Z
GTaC9W06JQKZzkFFbEkXMRkfQ4hApDubwWcWSyua2hRtdcCQ6gesbdbU24bu+I3oqyZ5jU0ZMW1+
C5Qf1KthTFz5nVQecPR3+JcKUSHYtrnnxCxPOqpiQ2sJpxYCbLzJwbTFLpIjpdVJW2WPN/VtRn+G
vpSm8vMoEP0pInewiwqQ979J9lUDnn5wIKxWdfgvBgfBcl0SCkrMk3qatRLPG9JwMhN3P2P339uD
NA5siRotQ8VT4I7x1tNtM2AFK2N2NuA/Sbkdb/Txr2evlxi3Dr5AFQ1z8F7NFxY+RYdXc3CqGtrs
/lTR1pTtj8bw44sRCVpLFRgPILicgyDBYxX2TaqvMaO9DxsxTj9FxPKJltKt9sFjbtJ2RGETLptN
f4PmNeDBT8m8XXV/lWcy3PjA32JV3D6XyV/1J23rVXIrArf0rX1+eC3Z2rHc+ktXL79dqXv5ZHyb
3/aBeJfNBJJ3FqzBXbOV7mApcprMJvt+Wa8mpBroDPYd2lW20g5govYGA83fbqE/whM3gptPjoSD
SCO71IfoJ8TfU8iAik3fbvhX/RTsk6EGCnhDWiAVil1DIOXdCiBClW/K+xTMmKO1dyGj7MS8EwtK
sPFuglUDdTADzfPacfR/bO5PpDO095j+0n5ht+JiK1WIVF3ycOZhNhfWFdE4U66ybzx5Olp7ah4I
bfDhU+dSvtWZOrl8VuGjJuDXORD6VQhHSTymKzeb/hB0ilH0RVURhrgy0afyHBIB5xy05sgagDBe
sA4GDo6ozAqvR9vSMa3fMdCrztvaAaNpZhpeTVhbPZHNGLN6x3b4GcBcYfrXiSQmmsNH81rJB+vI
DSk2/9QVxhZkCjeRB6qTeStURV9U/lUEfDLjFRovGLPDqjcnKHKTim4QwjtAJVwv6VPRo6XnhlYb
IsRLpNOb+oo7eOOgxNYPf4D4vQcCYkyyG9CO/5YJ5oykVItbnR3YJA33PQHlXALa29mKl774Zaja
JG8vYqAd1ceYEHfPXGyIuxk+z1Ckcz4v5kp6P32g/wXLQTSK4jKa7Va6NxRkMvDSokSI0LhvxAzO
UnZESsnogmx/8gUM22BAA8wY5zQLJtAHeUYJAcpfH1gwIF3K/QUOYsyURRiLdGDeZ5/hfpwM1G/a
ZRgdZmQ0avnMLSWvMpYU+qUiBqJrc82lvtr9IPzXsF2m34jQ4cfRLgEkhb9oN3YudKuayZxMtaLT
aBBExSCJLafNove4cbgAMVKBcRDZUai5CPy0puZdtVcGg4qpqyLLHBbRMmdHWUlz8pDQOKZ+4IHY
lBA2CsJfMYfIKaUzcVS3hxRco+dS9KOYeqZSvYftPkBIi9oM/MvCI1z9qdOrTZrc5Lv+C9CaNq51
jEOmUVG1/LwhyygPwJKZBc4NoMx5p3tEqIX0DliWNC5CVeafwIDHeGu9F7q+iNgiGzIDDUZ3XDJv
UXlRpQMRvfTvKPklF5g8mJbT6wscF6pMNjwKDREMRIWLySnsW5r4IwYeGAuMJLiNR25vRfklhX8x
XodFfwY6JDCzpO+j7VFojlAYj7+2sf9g3KMv0vieYUKYoW612KUtU3HfyRVtGnVhXp04ycfuDOOZ
fC5I/CEYdWoYes8Cq7ngqmv0KDVP6SQ2ZU6uKN2zeIDG+R6T7qq1DNW2/yR+enyToE01/mnCydjB
o3LKebaGRTEH7bxDghwh1atGXIrJ9NrY1OZjS9oU0UFPgzQhEyB0L6YfcmS8dDSQgtTXnX0X2lLf
N0G0tvDjBG6TZqZyAKEYl0DPC/eaTfaTDr/qvyw/JgCFKIcnyLRrg3jXfkYuZDJjjd9AzE0HbTQk
orApJ0hnUo1wx9jzIFBVm9aVaabChR6L+pg0S/rL4Qavl6v2DJGyCg8H9EIP3nCJCPffr8laMmSR
64d6970hkJwQLyGjfSEl7ug7wWNbCZubfgbeZ7IccElHF4UQGa36aCGk4L8FvXVDp8c00VtcVGw6
yQQs+o1uDAIahaEDtxxh4D5m3SFmyJMAh7H4GSkbNHTgEv+bcYDrCPkCQm5JqizYMV5cdY78nruu
T0yeKCOcxKm/wW0xkcb82+L9E86cOFVh3lf5vA1JMfu0eBPPiNXMfUgCwYJ0hxCF7euKqHIkJhPV
uwTLyb1KR8LckIzYiPnIOYw+x9BGDeipN0z5iXegJi37u4HRfr8R/LT+EMT2fxS/BnNHswBcpHG0
yxMsf1390Yo7AXOenmOc9nVlWIzRX2Auyz/qhXe6n4BK3c34+f6ETknZgHu9hCoXPBCnFqE/DF6H
fLwWsGQaxPL4qcCu8HPWsNvlsnVemQ+lUsHpWSxZV4wU2OiGm04FtbpZEjQYPFx/aLN9+mXWZF0/
U4iizgdhNruDAjJE7mLD846GUBjpQ8NMNpmxbV7A1bETY7eDYtC044VuATQ1S5uc2c8ZHo3gnQXw
vb0hlfqNoTR4d6X62QVSjnK5uTGBUukLffJNQ4Y1yzBxLTwqIL1eHlGp9LX4Jo27+Ixvk4ltd75/
XZlGxCJiYL5tayY0h0cs03RRITBnvDYu2Tev1SeaS76uLVV6zS2wqcWkl439BdLglVlcGvnY9wcA
J/y7H6VQ1rL28Q22yltK2ZUiMkCbrRAJUF5gr4nU+UOgFypHi/8XxYKdPjtYiz5OPMlaoxi6Dbzb
MYLbnswR4tNaYxtFvogXpFWQeYHYVSocMQswumEKvkTjoGAymTFVEFHjZh4OXzeLh6WAFvO5UXGM
0O2q+HCqSHyZs48J0ZD682DPcWq19jF643y42tillWIMX2t3IcnYCH6sN7HkyOzCGz799DswWoxE
Qjr2xEATKjd/9fOR3BJ7cmuGqyBSBGQVYWtQukImbQquP4gT/011CsMXEWBZ92xLGJCl7NR1SvmO
ZlVvIyZIYhTY2HbCsNhYJiF2wrV/xfltTQ6hcOFmSnMSnQeKDwZBP1XvclhUw69UfIfwqBreRWyI
Xx96cBTtBChDScVzKDuxub5AqmH+lharlqTAcZ2iBS5d8hjx9a1eqOG9DtSjq2999rQVX5K2Qyq5
YbROq1sl2NHuJ4k8ST9CVHCFHWEheAMhn4SkaRNsRnZMVtgUQ+AkENXFgqnbattnKLF2L0mE6ZJf
j8Zjiy3hQNrXwUTrI0wWfGTt0j/ATU5blC8JjHl8DJojGn8tdq1DWONcO88Gdr15/HPFZ6BJMPEH
Gmb+CppN3/TvdULe6nuRpNt0sqHUwJGKQj73beJ9IldYJpBv2Poa3KbpGgnNPLw1I30vafXWoG4R
87CwIPDQ9SupS//BV+p0dqojYBizlyTQQq/iacRF5OyEVCnV0sa4CC+/D47hczXb1ONXwp9OgR2x
VOINK+9vdVEByHLydwTOYvJ3FCPgyUJTrxZWOtoGnDrmPPicqvZax7/MwcrFifcxa5lfodPy8aUR
tASzej2hMF79Rie/MsUcJFx6S3SkJh141gBsUnOYDM5kqwtDKlx+zh2Lel1DaOoeiJy9kBbGXVq/
xiO1I0UAY/LVm8PbdJP0Me7566OG6DJ1Pv6HYtz4ZhVlHp5isg8IVK0M/RSNHv7XufILONpwAFIN
BVuyezAgYtSH1CuM/2fKCfCDUgUM9sGntwzkK8y9OcwbxsUiUr7YO8P0zIZMsiwlmEWOA27kZ443
DsQ6X48tEuGZvQClvPDSjS5hR6he2mk5uoQ3DIzI6N0aE0Ls8csjllCEM0isIsaQcsfacpzpr8Xn
RjHTGKhPFDwoCgzMaos0pj/B14NhSaxc9FfVCYU/jILqR9lKtX1qRN6GEM2sGwRfA3sAr8sGpi/x
038sdB4hsGN7hRyzn5F91ZIt5ER5QoTXYVWMuwwofr4M4Tv9OPe1btYQ0XpJGXjF73MaGBui00Ar
OYshpMMTI10fKOdYOSK8kplGMRygNvj2GkqNP0eX/zZu9Cd0UVJNSkT1zZ4yMilCqwuyX2yoBjih
6W/o9ZXW0TFpapDgM33ExJKhI4JhPrVGtGE/wWUq3Bg59fuz+lCrlQWTjOgRxnlBx8EHcxYdS0LY
HP3bgSQqG9+I0eGFDkpaxpXfC/gtvDsa0B/MNZjCz281Q99hsezKUwikoR+XvXXV9rl15lWujX1g
HuxmY7/x1rtrzabB8Oyh49F2gwCzSWEU8Pc/ClmqZ5TXVDyj87k1zGJUs0j+yjylpiMjVtCvbtFB
VWFkJGTS+D7hegQvEZXf5nNS7yewXqgnfJzkVwVV5JuhioDme7I1nljdiUzo5BzAMPHkJ9fAwCon
i+bY5cQ3PCKezwhuOW6fLBrokMTD9NcrFEgbUskKTfZ1kJ9sWHJEA1VxUiBuF3tl6eJaTZpBpmzi
JwDQjxpzKkesEBiuboMnEPG/MWaKtR9kczJiG7w7qRO2VcOQ+iKoV/IDn/lwN35ElDVVxfoN4S/G
uVTRLFxRqoG+JEjcPC2m73YiPKWjmYQzMdkXOA7tcX6ocGt+udoFCpr6u1tJyRY98hW0Ga4cjSy+
BZR01uqDPiVD++EMWBIfJdpEz1zQCmLNARAqbjLVMP5PkxwPnyuGGTxZtnelXRl42DL+gJcEx41b
CPgPZ4Jl+1RTvCd6qk8Ytfc2Q/n+2ZjhjxVGMyP8gYSUW0Q7V9HcxuwTBNgS1KrFeyntZ6O21YO1
haS4uzbUI1K3tKK51iwyQIUez3SSi9J9x3SyASUs6RiqgJDDzzYtdjGol5DfAYmZOUNhIgSh9HDq
H0jt+kPKqqSYObhN7FAKdXBIPv5Ksuaj5Rh5hGvk+QNS1PYPAIw07cWr9DxKkRVVEw5uL68aHIo0
GvLPwwjZXwgzOXWz/vers0+hsgSE5IQiIPCfUbnvRV196M7n0VqdHGCaBpUsDZ28GNzwEH55OZvD
XXgHWPU/s3HNj+EEmFTY7YHtQUpIAd92NA0Dlv48rumVMi4+/Su9f/g7Wt/Yjhou3kpsUuWfhQPN
or+SgfDTb/Fx0hDLT99rmdwz5wUG9AGBEKpa7f3A1r7uDpwnlL1mj8kfD5nWRwKAw5dPL1eYlXXt
NWIvfJW34XVgQjKlKpVQrSb5EdpU7hDTg/7ZJpb8XvGnw1jukEcV1B0jexRNBZvGy4vWp2bBbOPg
2ONC1dYmwlMMPFAVYWYHaNvcYpFn8ELMI3KTqMfGKZNjzQNRsPLUDSKEAQZmxuo1Lj9LVhZxT+k/
OGT6NXq7nvoH9RMU1j9rdKWv8Fj9S3DjoUNq59qzJ6lHYS/AxhKUa9Pc6NSS2tEP49eQ+sDCE4V4
N0/YLaIIUm6FNG/IxMSwuF4C7Yy4BaByzWvIUIVXIhLTQdOGneIw6V3s5kx7Y3e09pAFQfOeG2h9
M2yO0OFiQYN19ilWfxJzPca/SYsBDuHCOK/E6JrYn1/foXKuITVZMHZ4lG2UmRsMAWlUR/VkvbcF
Vs+Ry8XE1DK5fXqr10zFvBA3Rew5kRzZjJRgQmadlDeGn50Dd6jFa1P5y40va8C2ZZnLZyomG6Kp
f/3E3Kyee1zw6tYR7/uEuSwGVrzJf/HqaJ+bal+NG7x6sEIxyl2JZXR0DX5Uwh7bw2DeKwTzWvyL
PEe6Tz63kQDE/oBiiQE6jAca1ISF9LSfCrq/jLlnUGX7qMoePlUvTOGxryL4cPtpf2wJK8oTxIDl
IYOPfwLuJGxlcxnNa81R3jRzo9kAc0ONIWORvhL8z1AOT5knrW0MKkGWSYfxS1y68/NobRKpnq3y
3JGeqEOIHqRqMs/0o+i83vcenudoVj5m17MAOAK0ksHIMwWwsJlIE9Qu+F1XeF06AUgV0vUZ08IG
VjbW8cUoXgNb78l0eLJrmt8x09KEfJ4VdVrgExFxWOQq6YLboCOmcK3M9X8VXoyIX4zjmCICLTFX
JhcmCDgAm58k9FpgyjtpmpaXk0tEVYiPJzNBo0pZE7uvcsJng3fEyFMh0SBEgx5fOgoJEHeut5xD
O2S/tX0oTw+WxKJyMcR8movkIIOo8v2Cbo3Vn1XvpfdcjnaTCct4UYFL6dIXxmD4dJr2ZYQWsZi3
xO0bMUqj3l9X9MpygJHJErWbpQ2OpeCS3k+NXWB2xMqDcMMWLIUqIMR+ofs2tWOgybM3q6+TGVmq
z1GYE73zLZ6hWjAnG/ANK2YYXz9kWNMLORn06uAw/pIiuBjALb2qCxDcB6j8kS3ou09HAlVINYKb
QDjHBs6sEB263QOOSMMSuyGkqUbqXBLcip+FY9mrN0lVuYrVEYNa/beaYX5GiWtvZGxuVbSxmHS/
QiyBLk2HZZs0r4c9cHU/jw0KcQRgMOnSijZZoUD9UHLydSJMz9pgMoOb+SAkqNWTnViPvMa5H1wM
nUNFRQAP1KWkrjOCaDsfAOLxPe/kH5VVHjFkE4JAtZh8CF8b+dAqa6lXfZ2A3FL50w+065nbnj+P
ptnaC4rEkSjkQF1o4cWUSdnbfzCKyQZwWeCTsMMStvEj6ZfGV84nc50qFH0HI0ZCLtX1Rz0NfSXf
oPmZuA2K9chTmysTKJiuQTDSkvX4RKZfXbl6v47B22mbc1nfRROBcwA6okq+6HyROP2y5EsQf2gy
2XGJtB62sRQ6DZ4/IW9N0p4jVUCs53GyrijyVB8T3PEewwTmzFks6EkU9RQ19yhcss9ZhcfgpkLO
EH5ZryM46ZB+vYIVPQAmnlGy5SiM2gWHICJVTuEQWoww7x51zRwLnLJ2KoKFFcEeqdrCfK/Dfm3y
BVISUa6StDhkLV7ePvxSQFcJDY2KKESQ7hf0LWDPNWosTqHFKe3Xn2BFtxG1LscedkYJNSK2XGjp
jFnFIWxd4a9CFEsFAObWKvHYWDbaggYIQ1pL9/h8/GkCuE8El5yqbFFYlgMCQiLSxeueRm47A6pv
P4KjtziZsGaY9thwoncwhPBEqL0mSy73zZXdOd6TzkfgKoQqHzd4+0C8dAcyHdpknesekieK/4R9
j/3h7VeI47AYCf7Bi+CZE3Ol2oLbBCQOxBupc9SuDGSxCQEh0l9SiRv74cEIynpCWUTxyi/6tGaj
aNuORxDNc1BSlmCFaNhDHqjiI8pkqrYLxNDIijeUYmr8fHNHAXO42wMEX7Wi27RJBeqF72fCCRD6
SIFwuoCswVAa+0/j3tx0cqIHB/6S3hIoN6VUvRmBL8TCDTKwBQMynzfhSIsGsy40PkSV4Niqe6mx
yY2N2Z5hkOR4pw/HVN9x37mG/CHnS9rSLN3iR4b4hA8A9AU+1ktcuKg1TyXXguKUwFqkHahuzSkz
a5KPEWYJ0pj7fb8kFX3AK7lxhImz4YX64sMGIpwNQ2uORR1vNQ6LvbLSeo/DFX0hYUXUTSA+MBY4
tHLS6C2ct5NzENgAgouUzodlAdHIDo8Ol8YYB5V+zZ0EeZGDFc8ecchn8p3ad9r1Ntm2MO5Pvhzv
AWcdy4arRIvCn0L7XoRLBi8YSJK30O47CfkHeSFfB1YgLCt9Sq079Hm0ZupR+Z1AojJUz54hecZ7
bSKaCdorqD3vmxn4betnCTDGScuhxnisvG7KvcfUYjjyu4mi42E/QVGgk2nZaHC4Kzw3hJj8bj+d
/BHuwA/sZ/7Q9tLzBSWNxWXi0v4CezAVk2in5r0Qi/tBDzk5ms8WhSPyE+nJA6Cylc5AB0Bb4uN4
IU1IOprPc7RpCC3T/oZVMjPPovd6Ip/iTrKuXo9uJYsukHE8dVv/5it8nwGmVupjlqIVRwfLhA6Q
SycaSEUCR7jyiIU7Z80Elmw2GL5QYgmZV/YVSoXDJsLCBeJAMMZU+B/8VoW/pOlWtyLBHXXVKuSt
em8i+8w7FsA01XsZCWngWEF9MCSAKjYLn2UHTRdJiMZcySoZWtyhWs6SGo4OtBsqXJVrJ9monLY4
zzlShKsuP5/SHG0PncVdVCmNi7clTY9u8kL7lIYy6MQxKy4aXWGIarag9VXgwQ2WJnkh8tuX+Sof
ypkXiYQSWBjvv92dK2xsrbspmh3+dBbrCGwwmkagk7AZCwOkUcXpFI3AUDDN31IWwRQVKt0P0gMb
a3VGnzyZ6YHBiGed2H3vEhxeyN/oMROL7XMF8aHad9grUACF1WVC7L+lf6ENIIewqn01CyFfjWFv
ECu8W0TwMaSj/pmi+hMVVhMjeDrS62vSkSmpyRtUh8ErF36lQkVASZbPi9BnF31SCunRPQAqqfUb
B/zQ0Lz/KdoJAJFdo+cRh76krECyJxZyCyG5ZrxDw2TCYDZsSRcnunkWLqBSS9rijP5YqElan8kL
gCoGBCzsiuP5iOZHZ/RtDQnJJQj3phb7xt9k8CAm2ODEhj0etfeRLYILYN+QoMZg7Wj8KcvobUHI
eNW7xWBgCehyeaA5mJEA5CKz5KdJTBEmroxED+j5QzQzMSmY/h4oZ5AScQPYJvBD5zo5trJcdHtR
x4DpPpdWfMew9Jg25Edlg8dIB4kk8J52uOQbsTrLDHdQ9Cx+r3OGuykTkRFa/MtbpzU39jpucXBr
hocciy/MXaMa4WcllmtNvknmpobn7GsU4abFZowHDxI+7g4XDQT1soSGk+YQdSYUE992mCyZTuSN
/+/9bR5cAn8urlcvpJYqSZRiS+Iv81hg1fgwvhAoKy0aGn0GOofA4c7xqZyUZsIRi/2j2EDEn6cH
zecAscx9sJ46lx41IUQmAdLGNNeTrXkeiD/IjXj/QRxyk1M0noHz5qZ1M2y8oGyZabFrbCo9YTKF
HwaCNMyU2jk/mi9Km9r8t1QAQRjFpK7k0YzJFqaYVcQX4Ksz18NaQmskpkj4us2eZ8oD4jzhFR7G
IzM66O/wIuICAn0ndWeLCSyQa/nIz+Frm4iXWHvthpvKd+YbgBVj7cebwxid0OAz4nXlaGMngBTm
YASCZ8/KNgB+CI/5O1w0inu+Q9b5eC4wysKNBP/iKZAbJv49AEHhahJEEEW0uMfIyCROeloI3ivY
LdQazDu9iB4jehPPu2SmcSu550zY/fHS8RNAMvk/mQlEU8l8D74u8qN5mHekXwZmi9WKNcotQ3Sp
5POWVzF1WIvca5By1i7LSXxtpsqYWeUkB8X8412L0OeIms9FykkfZQWiJGseWJFEPeWy18GJGDzC
zMMWGuJU+Sv+YNjxJnfECYNVFQwxXjAXKHuQVPZ3Y88Wll1wY8/nSIn5BaOTsoiYW2MLgMKAoKdj
w/OLowbVApopfD+oHfjSSPoelGBUgFwG8Am4qyTRvUMyuzymNtnjC8JbSYnCvWNBc5tRKfBFVRar
BWOHWxEzkg6mOai9pfuLEdFiyZIGtWcltywTCj7sTTkk+Adc/7mnDMiUHj3xR2fUW6xQ4qy5TTwX
/iLYJSZd/JyIMGu2GTjrzudeo+oG0Sp50Zl7ZqytQ2vJ0vMD6kVcZPBygaoB0MA5S5nhBsTiYIHn
OyAfmENNR0W7x76FzfaDV4y5/KguSzxDrssLWyxHLFwslwEr+A+uEf0Foxw8IYJAWbWoE98eCQEj
5Hbko/HFIo5LxExoZMMMF3xDVM6Yz0KZINrE+6RP2VdEocMgCY/iv33VIZJktNZFsf7ovt5sxdRq
sbYp1lin41qfbMxhCZTGN+SzkEFoiVdj8t7sTP1kvXBgPWsd+OCJ4G+GspDdqzDOyO4vjeSoloCw
6z+GNYYblTNXxfeWdR97LZNs02jZayToFea+hPVtjEWjsnhnKOUTTeB28LiwuJ2I0MDnhy2GyQG0
xJ28Js6axTgaTkbItrEgUDzqCcNg4FFkm5hYk0T+i5IPIrHwrXQHXYuQgt9J8GxtF8OF0mS4B5dI
5PMzju56nNXgtO1sKGkwpgUy7/f0B9KPgENechn5EpoGuE3ohAVRlob3Kg8MHBKkVVzHcEPoXEuq
menL2ZwInPw1t1QoLn5IP0NQbUPrLlqv5tCES2JCQYxh5GeSdLCb0FGlMHmsLHt9HmHpriNIcgLm
nRF1r5t5jDwUJn86mbqY96EA4a7O5F0DfUisUKICCDpq5Vamn015ctNqDkylEJg3ARDrLqoYX5xm
PlYC1nTNruEU/2J7l+L5ELkAqgpJXeOShLZd4RuuvPBubD6/yIFnCIFcBhodxSN3mwAeJu2IXhLh
xFP2nxUJDE4//a3d8udzTvcS8m1GrDGC+oeqm4kdWOoEUASFSUP3O+2R46JBJxQBKfFvtlWWEKIK
zTL13kzH7TLDa2f2ItOb0a55j9bEAmEWeHfCLnOlnnmhDljhS7L/PK3H+8L0/eEzXwbTdbyQ/swL
FgEw31T42Rz9SQabVvrVVzOv5uminXGTyx8fVtcfPGanpuzj3I+bQnYyhpv7nwFeFa9+p2s82IIV
ouZ0xwTLi0r7yXNEBIGLC2tFWkpL7F5wmmCJ8D1+UiaXGVwHJZqamxfCLoZbUmf7w+MyDtphcDQ3
+xY7OwHJpDd+vzdEO8wiz3aep2Uydbesq11+vjALDHKxYtzGMfaTbXSoybmXlib/Ua7R1tzgPrF7
7dU50aKHJmJWq1yShPg9/BoHcgz36ooYITYMaE1yRHnq9t/rpF1Y0grzXFtiqXfYlP6Y/0So9BzI
CdrNmguqAkebw0UlmQeKbMrYEmfnkvGD6Y81vWdT97bunMsJP6/pQfiOotvaTLafW7k5ba2pCAYt
ruE+BOucp3NpH6M+JHr8S1rmd/wplCvxV/Bx0jP7Kr5e/2AkpjM6XWKwKMXpSBhzYziBYUDqJodj
I38g8uEmlrgdUUGc30frUZ3qy8Cb5LUXUkrkh33vuMWW/9phMbd5CSMG2irRG0A5LNBPLewzI//8
KrhdhExDklHEMzI9CtU++AnjmxScMlwXJxm//vMVRGXY7PO5feUTV9QE8DQfd+Kqm4k7HDD/h5Ok
j3g+CZMk4YCwZ5zLvtClrco/aSEmOS6UjEjZkBDmD5LN/poHXyQ6nEDEOE0YwaqFywR4L1GK4RV4
N/xBXB78Mb9HB4oIXgOMjr2Y/FiWHX395gv3vzmjXx6aN6xpPnRjUyEyMj1r0+8kP19B4An27gZG
gAITbcbbB3Ely8T2ZU/ejrxYPyCP8b/wqhBjYp7ia/2lfxtProSeCMj1Q2geLRMNOT+HfwnJ/c3c
Hupi/nXut0InbN/tJ9B99wClaB6c+eZdHN3HHjj/pu1fD8okyhW6JLKE8puyR1uJ3xjTfECgpkNZ
wCwG/B6IAjUDpyRHQgC/c2gW5bK+SHv6JFE7nPs9xFJFm3zWFrz/rA1NNGfiWXLmwwOoPCzcPG52
Ars0fV9YGTRc6EIuWJw9EP7i7Cbdceq4l6Bq4G0IjURRQbdJib6q55NN/A+MGeYfFQYkuYHSAUHv
jM99KdjIu/zOZdIJAq7IA349TGvOrGqqsYRNZgH+xWxZuGxgs8HwKW4i+P+9PDKnrI15wrX+8y9Z
w5CY8/jGChMPjBL7/5/G4t2qG8QDHvNbs2rKcf5DcUQ82zQ4EDc1gytx6gV+4z/WoXOTvbbGhGUB
q7aofWp6iHPC3PsVyafFczxrPm7j83RDlNm83QVLDfz253VsjsqjutircQ2S4qZXsiOsw4Dv0b/g
fySd2XKiWhSGn8gqGRS8lXl21uTGipowqIAMAj79+ehTp6tPdzpRhM1mrX/9w59ilxgMHZOJBsb/
Ja+mX3M0nReEC9aEqmSq9xzT4L6sjmLut/2l94RdTzrKHTOAC7znLpAPDL632XbmnT9a4T5hfF7u
azOPakY6GO7g3sFtyDpBSH7okNegWl7yXURDL45dUH69Nq8NelsNp9v1y31tlGPhCt59j9QsM9N1
bmLzs3ncukO2UsxLateHx04wBf31jd3OJvWUyzNAXr8C9VqV26f9xLJ++VpLcNkZk2yfa8AveLDb
Rbw8rzhn9W/Nzgqm1CzjtXCs98Nvf4m/Z1wWZfkbByWuC2iDoFNuOxyIespQXYHHZAt2Gb1v8wNz
hQ8E9n75+gVGnWzu6yKAf+XKxuP23mU3Qcct7OzW2uz4XOfjOaoDhXyD2em8lq4oO+dWccjRe1m9
/9jdN1hTefOfXsVjEf2nlqNup/WvaZFh+TBnhJ1GjU4KmMfvTLyYSBYfqO8/jXhQwPmTTU6y6yLs
P6vp7PQaIqafstHoKkNA2SwJOCIrkxCCBVJEbuJfpcGzyp6rYT3x68rEU+8pfJU8HWGRDqthus4U
nIgA1MxWDcngyso1U6iPwvyUyDY9Hqg6rfRjp/gDVj6yM9hRYNwt4zKEgz9MC9BRMlUWlmwYyjhs
U/eZz6iRpJp+AdsXE5MlPB1w71cOkQtX+aUYyESaJRYI0ksBZpx4MKO4rdj58DdruUWpf5azE0M+
SBbCuBnzuny3Gr5sBPhxZXIfwuGia8B4ExasAusRKJm9MAOj8ohCMrBfAkmCMrOELsysgFHauEVO
AXR41MQQ9WBejTd2xy7MOwMFIhqGKXoaN2C7PZb7e5Ss1fB5yU/Dprre//ITU0pYI+yUL1tAmI0B
Bl0LgA8sUBxzkdxvzr9ikF465B2ZQbM8dkRw9YnDqb0DJhlLqJFLqBJLdliN7ZnbDWhbb3Hhz53n
IwCtAoHMBeylyN20psOmFDywXMBbmDCC9wKZyTdMYzrVRGuImg/q8Bm035HPHmBxIyA9sgHfX/Qz
yjppIiD4D1EAcP1hv9Pe9j4Q8CAYgOIZzOanM34EXI+7URH4oKsHKXtZKdiXDfANhg0wyCAfivIA
0MeW0KzQ9fJuAj8EKC+TTUHqw5JrwMVkCZRjozBy8Hnk0cxh27EhZyoZZUtVT5MV8THvBGHBafug
ZuRFdMACwFugDQYQYHwqJjRvm4awOPK8XvjwUEdsTmMM0KUEhGo8yOcLvc+InTfBfke4AdxENZ84
1LINjR70MJIY9DiwXtr2L883I9s7BTvDLxJKOGsNcyhSBBaKNrx/YbHNJhvxvk5gsYLYMpSkJ93I
4ec230ycD9oD0fv3H7GULxwFMheZ/ybD/rH2xv8m/gTRecstcOllhBQwdYOnORB4W5+6U3lIV+02
+2b9nX+gUI298JGmAgdPbgJNMMAnj+CayMUJKSfkrh1Gdlp9pHhBDgi20i9rm4cupwoPbpo9ABQ0
DPdDQxeqEmXNg9F627idGKI/9Wq7b8chu0LP8XXeFFtFXi7oAUUGaE5d2hD6M7LtxqoJgKBDYZAn
f/RldwXuq1UCV6MTXANwECFFuKiU66gA7g3JQOvPlN3COD80JZBXpSdZUFh9oisopSn78QR43h52
T4Tui2H32IXIKoYDBq5ncm+qjUVf82JrCmeusla3eUg0or2wZP2uvXkKpH7qv6n+n/r9xgyOJ/b9
p/ubhgDrlP+VG+/eEHJqR/WmXo7PBFHhIaMwnv6ObGILJLlnrXbfFqOVsfCTw8THCCdszdZ8HD9h
6j9+EgjJdOA8/RkV6/C64Lm6uEwQPn7GkhX0moC7bzUQHNwgIiIswtjE0CFMAnVD8b5pCSxLdgv7
HNL0ulgBmB93FFP038OF7D11n/6wZ7044IWbh/ju4Foz4iIMfdC5mFzgzIsh4sA8XU3t1qHzQDd5
jVfkiGwlpHvsYvGWlKkVLogPovig/x9Fm0YCsBYDm1+6keanXFMnakQ1mB+rc+7bgmNlOPmDMh7t
ZWUDMmoL/uVMAbwDk7sfMTk68Lv1xBejIYv2vNTeG7uCnkq/fj5SxFq1++FJ+wznATEvpqhjrVLo
hA8bD5/OQk9XRYROiBKGm85WQhWmCHPQbXERVgv/YfVW5ZbrZE2tXXjCjXuU12bJw61kpoZTOqRu
v6SkZ0Bivg4NPfIP4mezdWj1aOvNInq4wLxGvc1cIFkKODEQ3bM7ozylClerMZKNuEBuBDWE9X5R
blwuvk34ggBAKviFIRH1+oatfNikmLHDu0A8w2SrOCorkb6hCYbjeUOtiFG8aMc6pFo75iyqlBSJ
Odehx+P7x305WIvtBKONxBBpNR57FZ0ADyq2IrD9Y2K0BjzKcKHzdDXIPtq87AW2qo2GZdK48nhh
cjYjkhPHlIURbQmm3Nc0Px6TVZNbPsH89qG1Wrop/c/1Ew2bB2sDxN+AInidW2fr4cjfRabNcI/G
pFZ70UNCXcXJZOA6KVHiZw62uE7mEOzCsXS2SwvszvhEpYV7g1HDdMSezxOYl8Ge28ChDh/WBMf/
ZfbTnQj8ueulNXMefooNEguWWNAVjluPzcOmJdPn1gP735/MwazSZjSxpMldDpoK92M5H5ZMMBY2
fMxsgTxqtq1t1WCThpjMbRjNLdFtdPZBCByDO7dq40bevbYWNQ5ZR4Mf3MhBtRDCeAhFXSAP/vbw
EzILZ2Zqn9cF5kzIMy6l24RTG+20PXWn1oHzxUkVQ+olvfXSo7wZ080K/eGWmor50l1HBqxPNzMd
1yZH2srrF/O/m/jdnxrntQFiMhHO+7KFNsyubtktIXRzcYo9EuehTRwbBxO0ynmsWsjQV1xYhUsX
NH7M3xCwMsDye7/7Q0r0DHMzM3tsiEFjtQWtx4yRGFcEIIGSxUHvpsHN4IDw1CLEivoPNYPB2BBM
p7RfOvXlTrU6tzenBvaev3eXg+DjN2wT5S/gpeJMw/tf95esEmdxndiIsllzlZPakhe7r+ChZxFO
ZtrbZ5iJidsIk7KTP6yFj42/NQuRZ+mim7FEgOJ1DNlMSX/9NMjEc05x6bTW/fvuihrTEUsxe7N1
QYc3dMlGYbQawPwSJqhBQPZS8lOvNN92SWw3UTr0fd7Zrfz0oExMiFxCbBU/E0w8ZuxDtTFok2t1
qx+GjD8QWAV2kFgm2qmH3M947SHEzLz3rYzSNVim/d4+oqeFwRnaSISzRhoWYT+eGeNsdZbAh8XH
ySo59oGvAANbCQUoMC226GD0RwZUbrXLb0PAHqGJIdIv5hBLZdsaGL5Fz+/Ry31Z7lhzKyYbVCUb
zGOxzwF9uCRcDijmT126zv/aVKvmxuMr3y2ihzV619ceNKoVRAo03XRJrmCyRFfE/rHDBb02X76s
8bA+vrB7bxkmNtHjrd3ZQ2gYcXAkFxMUYS8dXyHFfrbjWY+72RNIQLSInaF4NbCbY+E3Dv2SpBL4
QGIanoxLuteV6tCVTCks10WYnLIvgRMNkcxtrfeq2qFJtv8tqjDeCH66ptrb3DdNazFZFi0Q7agA
IFADPHYhGEXPIwFo3uDGGxS7fw8cTH9eIdF7rOoHvtrcV9CugpfdrZ9EF6LgXacRljeIntlvOn6Q
5AxTcdrjjM5ctl6H3qfRU6KWIBa2kIlDl/35Er/xEkb6Ce/Fgnp/EK5Yf+Q74SRzD8GE4Tp89bvs
62yVDpNYkvDmf5Cyxm2GzBoUE2AV9iMSsDO4yXuU3y3NIKeg/X6Fo/xxdfeQcbnn9ZjVS87dBstr
2ejtufOystXDEXRMWLWzRTFsnJ1sC6powsMV/96O+iOdhOgPIQ0r/RU+QyTwWCluCCw+sFkZxJuF
DSyvp6ZaUPINUtW1qdWv1PVjx66xgqra7GhKYPcwCViSn3iYEiy+zG4fvwsSnUaZX/m2tuYHQIgr
89x2jjhUf9zqQ/HXujKPiN7sDFgtH4oOelI94Q4MsSe0Ph70Hr30B7c44IZrQYhz4xAWBBdQXauw
dLH2vnbrfgVlB95D81Vdh81fyOPApcGiWDFnQAGFVY7p1pY8Ruyy5ZDpOmO0KB6q07Ce+MKq5cmd
2tNDHIJb0EG9ryADNFm0p6OC7KHPwdIb64XCB3LaGKsd88ABDXO7tXLDoM6fw73nlp7g3ojHRHUS
tvRCCMMXaAu1O9QV3LBo9vBwWpwdQK10+gNjFgMQ2jMgl4Vdu56wggs6XbckPTXWvCSNgDTZaUgM
J8peOC4SjjxMZwCNjYPUjgHVLC7qCOEL4l5ObhgUPFQ+Bk6cvHnVWGgd6NjYY/DMJArsCxgMOIsw
q9eFLopXAuTjb7DY4EsRDsxuTX/HE6Q7wgLz0ku2j83XNv8G5WIkSp8CMET3kf2iqKdQ0Hg2En7t
6Ty9Vji2IIEhKflEpoCw5cPyaWoWPBSCNTElGixOYN/cAJlc/iXLNaY9PF0B647MzwESP3h72Xgt
6oLz2VIUaI0D0UuTw+KYmv2vK/tpRPm9J3fLhEysFwd9WOtSVI65vmHrzvlaiUFVYzJHtabaPLiN
vheMUghOSJa3SjsK2tOfGcfY6d3pkg1GkwNYFdr7lDjdcXbFXveqROWudLJV88Vq+aN6ijjQbA1i
5lSofu8RtIdjtm8vtuRAsl4NG+WLleUy+MKzCgnxaO/Fbsj+Je146E228R//O39DDG2Nzyn+icNI
wswUyjpN7oc6GtwaXv0pi5fFygBqzjbUyP+acogUjE6z1ejKU5oiFkVs03gZWn9Re1ys8jU5w5TS
E2tGifMGOtNVL/Fa53OgDdrOQTNVe+ITz2sj77obAO7vPb0NY0HkAAwJNWawwV0n6S9qxokbnfAc
PuOW2esy+UXwQbUwUAuD/CH2i3XWcp+t/mY64nvtZbNQ9YXD/PFlz8NM++scJgDaH830xKdbO05u
rM5WprRqvXHymfgkhWr69FiiDSP1kNVJJRaBXpYkP5wvtFR5AOiJ3/BsdyBrAOdE7FEdtpx8JRpQ
aIwa8O7AqbdldBNGaoJRQioOB55peKZQWSa7J5sY+4uKQWCI7YGhcLSoTSw2eDwMOUn0C4jk9pJd
sg2qbh5BMsy3qTE+deufyWnGs5fHyEk6FWEb1mvFlt3pYWZjoh3126rWWzFo190+/YYHiz34Hio4
JiL375J5JPa8zNc4mh4PU/QRyymqMa/Y1zzBmZzFztBrSq13sUk0933MqtMxhQJAwlTkNP/mtj7I
VrKbr1nQMFBA56FsLlvukAIro9au7XFYcw4+p7to9bQKYRxiCceZUlbM/PyKzRJ6jV0YlFCnzCdu
GPZeZqQguUAQYwOQ+ThCWJXPo8tO6VG4R6zx5Xsz2cG2tp4HBY8YX/6u3cpEwB32VFKKHx8B04UV
PMiihbU5glvVdbaFfDhQklNGOPfLxB/XReKA6riT1ZzkEzCUJVl4Gh/fEAB3PhjI4dsS/812EPe5
VWHM8f48awYDXJY1yfXiPu7NwmP9TkMeoVqKsHyb+ew8VqoTFfZF00X9KEFSnrvAQ0uPxx7LZbJl
gydDoTLlsHPlNSW6kfhn9uvxsUgV5D6o6hf2/UicNVME/f4zFpbvLwCvKa3kQpecks0EBiQLfKAv
Ss3x5CIG7a8pLynt4HWRFkcn01iyP7HmbEU49uPs2to/1eaBYUS/GtYU4AwNdqSVeo/RrI5PSJFg
lH5yK6lr55i742A3t0gp5QzVF6L46CDy1eJyN8iL1xOTx4XfbMmMeTDn/h4CSf9456/7vgtmeGIu
QW6BZzG+P2ZwJQRNxtCn1CEqDXu+aGPWHhVMmS/xPrvgshE0O0DurYT7mzz6asDM22Km20/HSqzg
YVZoyVZmNAQabM1XEvQDeYlHRIgNjqU6WEqO+hyqYcxxNsW+WKceNpd8DZSEkmDhDQRQZdod0B21
BO0kd2eNNRjhWjgaMKJYco8p0C4Sa4qA9QqBnuiWxUni+VyH8v5uNw4d1Y7iA1wyPTwPT/4m6JLX
BjUejyNOTl0Vs6FRYQ0HCJa0T8oSjRv2EYy0Eb0sq0sDtRxKB20exjuKoUpMxpcz5h374go30Zpt
4l/cx9rT2SYIHmPWSuvX06/CIsplQ2FkvgLxAFs44NEcQV0zpfOyDtI9LGhYLofWFFeLzWudunMc
sxaaQAQKgsoSRxRdmhGXiZjSvNug/pxV2qYavwjgf6fciS40VwMdoXN2ClqIllaC8Y9GWbaVV7GR
mdTbRmHhWsvY4uzMDJgnZvPPDeXufrzG/ni4Y9pj1DAYba8lC3P2gTWwzJFuMz8idwafN8B++Pul
PhQaiP39O/3mu0uBmkpLaNlANAgr+X3+3oPSgxZK0fjxxYN4GH6o7b0sKgIm2EGyvTNU6JA7RYLt
fKgiKw4A/ZT5tASAR03gDcEDCX57rheeYNdWtu0Rr64FnS7gh+iY9lD/lLv4Rw6UHbACU1g4Dtl6
TdaVNRbE9yXsSQ0I3BSOn2Pq3tcvttO+3vLS9e/9O48e22JP4YhYlUUKN49FKtRaA7+Kp0Wk2POD
/NOFvLvHENNlcluGyHUM/Kf02H1uqu10Lxx5Nej9tYgfg71gEsGjE72HakrquuXugDkErRnz2ICe
AxLh+dDvJBiBqOUqTZ0jR4aMqWdnJ5H06YGuoN8KOwWjFfYjoj1qvQGVlEgXYB1idOffNwqdg4RE
f8l3iR+t3N2Z/jNS5tmH4RL1EQk2fyIdV2y/NuOpo51ZySiIs7A/vMPcaEICLfqp/Xm4dUvMiyU3
8G0YFlsiIg3kWLRbMrPSIdWeUMqfYjDkvasuXDIWD830HDzA/lvAnbnRSZTc+ertxDatEG296mCH
yDYsa7Q4C+YQ4duPbUZJVsv8apbo9Pth7qRejVHHkqeO6t4PGYHUmQNrWfv4lXMPz+7Txpae+efv
h8cxy/ZuEeHDqIqO8PyiuDer3XODMVWzqsP6B1dy8BSwHOH0MUvnaTxtuEPWE2qRRqe2x0kZT9DN
0yp+B7Ycsgxm1oeK9/hal5XRtx7X+3NhB7jvBTu5JifGb0cFdc6x8hYhyyPZTjbVhZHdLg0mm0mY
RItQXMX+2DffA3YrOsUC2wKnIKuQh7NeRXwCu/1VLgzHmOA1x3TNTQFH5JfhGBHjjyNurIszu8qS
XJw3LHBGrkxWodjbs+EmdkZNnHQCYdNgtvZcGK8pvDmtIiYUgADHZaq+U7EZvpMTrRoWO1ys5mnS
6sYfrDpsllgBGEZmGbTWpXSqf1DUf+Vfd1vFRjPVe5QkOUxXaOVGvrBovWhFuKkemMJPjOqf3dmz
+O0Ei6/Txskd5tmakOjv2CL9lrHZuzkJ0kE68Y8FM2/ceXXZfehP++yOAzjaSdLZe8568YvJQfrz
wpiYDA2LAeQa75zN4kpjldEMqxqcbPXM+NdCr/RorblsQpKSDXlNAUuTOw7OxfU8mG0XW6xU2Mlo
+Z5W2+mEr1H3Uumev9E2Yez4odAWGbn4vei/hlFNHgu4R2jUEaBj/Ep2bdhvm9UdEdnERHDXPY2Z
oPfXyZbDyRNEA3h7kVuDYIchtDElzj5zgN5QyQIS087DINYUEp9I0wYPHLRPjZXM8i0bxIc/mbgT
e8IfcksYsJLXmcWNCXGZk2akj0LoN+unsSh2aWXOaSkONIIo4ytA48USuODAaQNrAOMaBqOHWzQY
5WA+iqgQXcSbzOaUxu0nbvwxcGmdZX6Z7Qmlv9dmAaEIGVJlfvj8YJGqlYooLfwnNxbKqTvir2jx
WlefcPFZvc8Bk84eRIjvXwRx7tWcCfwcaYhkowNXqHBh0+rcm1am+rFVEU+a36m47skodhNE48+t
cI7e50jkuM6h3Gz6fy8/qRyOngyaweSiAplwanjYKpgZtxg+mERv133UzO0FkJigIwnk/Au1UZKf
I/mMW4fMGRbhp9y9ms38vT+/9291Xzy21QNylfmpnGdDDx+Jo/TPYWn26XgrzE4leS0TJrCBaOV+
bVQgE5WdLN56K3xVir3IowbL5jwSa9poDx0iJs1TQnNm3kLw4wWb0eXc/jzFXTtEM+kWx0E+IOy8
lMBZU3Urq1vOE/AOvfv9j+kqI16lNxVihGpDYsM7dG7eaudv2n7uDfnvcZN87r7uB0IBGmPkoujB
FI0gzrvCxm7h5NvkozuXVJmkBwyU53/zK27E4cuU6YnFYBpSZAIIEW7Sv/RH7QrA3HMMhJy7bJ4x
BGY4cGaFO5gJsn7o5ZFfsqbEuS6iYX1yX0zZUNUfJIq5xFvAN7jftyLwfurzrQggywZVGMbJFtYf
b9BqFuLEnLHPMwi6m0ll552Xl0FVBhKlMuZ8c/0Oay1zuW5ClHXAbiADMXuCgQgyJRO+Lq4qN21K
b8YPvexMNrBE4cQ8LCXx1JfXVr7SY/RknSUshsKu2afZFunyDGM1og0khorjNJk8E+grCMPphzv/
MbcVzFyeTopuhNDpEqIp8eXLz7bBEZwYXITKRJAXxoR8KNGB1dO3hoh1xsRB7sUEWv7+4LmB7neK
UBJjLpPSfLQ470coRXn6DE75FVN7PRj7aJ8WwjU0b40vol6eSTp6bWwcZzAk6ObEKMEoiGku1CHk
vMoXdl3QVJLUe5O6N3KcdIH3Z5/GsyuBkbNadKMgk7wTtBqfFBsIC0EDKq4HmmUe+1MtQYkAxJky
iCZnePxikdv9VymFuJNhj8X0lxdAHpgBIjX06qfJgsGuNzRMERe3CUh6tu7aM+G7nf5pd2cpkIlN
QTtEGirbH+N1YJCFrvBu79H6hCFnvthMqAIB3Oj3w3u6UwBgEWghRYnpXUsLfV486tPCJt/PxLBF
+TpSkW0uhJLyuXmSOvKTR42ft06JH7pscj2YSog9eifz0VhIf8kn+7SO1Npz0Wk6V+Ct56hXDaBi
cq1GZR2SOKzNfF6Sv76eDi+mogjBYk7YVu1O7PwUGd6/S6kuINmN11+VLA6QlrNPrZLz3tp4MjfM
SUoG70gyDKmzRo1Pa9O8QyRKj++vniaxZEY4MdlawS/gl2dGvJ3s7kfG56BTiRSe69WZhzyvlXrQ
CJgrgHLlV9YajS2HBFxGLzqZwkaGek3upQ61gqMadSeI7+KOKey4dqBgMZjnINJRp4bb+XjmOQCO
DAUhnAMa5jobCVD8PN+GbwJq9nFtYnlRUYLqKr5vUJLwkcwCPkbWBpm8eqQeyzYRt58nKlvy5PBm
EEYpEzfPsRg2jbwa0t1kAq3eywUP7RPiyDR3+kZnpt/yqK6FPV4BT9VUcEfFlaVgQ18yHmXinRTm
pLNm2Mn7c8UEx2OJT4CDpho8gAca/NTifEw8ZTtjhIrPsl+taks6kopFuZu2ukm1AbEEbwyYW5cB
x3wwITd3ZZDMzB5RHhpb2AmomhCwMTochVygBngC00kOmzM8kyb3OViEbtxo0vNnuAfPwl2knpSi
GtJhm2Dh95RsdIwxv6uHTx1x10CR4IOBMYpYOGUwxzTYEzNxCw0EnwwvQ/JSR3jJ91wfSron/i4T
pkfjtYQ5xwnnxYTXd0acQY3+rPeb0RpvZGagsISF0aGeS8xRscf4Be47ZABxK7e/iPNmEjfGyOPj
3SFHFLUHw0J47/gz7waTLYcaMIGiiEqSryk31iBsmOZtK22AQu8sRUX790Yo9HycRrHo8D68Rmh1
csM7mB/iezB5QPDTEnuBxoKC/KMn8pKDa/B/eK/rbAcxg3+q3s6b4n/SBkPDLBEmVjbqFNFXcqJx
b65it8tH+3Ouenb+K5pw8sQM2VZ7v54FAjsepv4qxuAGIp8zu9MYKgAPxeVkFS8LOeVctjgQTggr
CwoOHEbogXGE7S2qGozSKWnVg4xpF4rU2BWznfi5vOGDYM9ABBSpKooIPrDhfYCLkbzDIIFZMpQG
p6Ohh81wSySZzkRpikb1g0RIws3AQGLHx0bC9WGtor9Sdx3mgLHNN3f44KCeYFHMXXQ577dRQhKp
PcJQePFFfGswf/1cYMyAqCC4ANlEjwcnEZqL2Pvp9HLmakyI50TDhJkufByEhaidMGyFMIkR0Yzv
5U4laQYgDgaEQvozxrIGtj7MwoVRQuZzFHwFZPOJ2crcxXWtyQ53jIjvu/dk88EYuXfRyoBvY0CP
zmKKiy8af7OSw1aOFAFfqhVmvgSgdXDCM0/Cd5txlUCv7+HKjuIA14m34HH5pi+LRBqUXXPJhpHC
WsAlB+k/pwYFTntEJjCKGeEwPII3uDY6hWzFCyCrQUpUwLzFUBCBJd5x6K0ZAXbrkjFiIf1MmijB
EWd64WIihuKX+hrFXVlMIhI8PhgaOD1yjkFqcLLcKqsskFBnktUqeqS6+uU6D1gPbKwNnM923JuR
4wJ7oTuHl4Tvyqh9FH8UOAkT+Jkapw172xc1HEovAXUR91sEKg2lFx4QRKdu/AekM/xE8f6DVURO
nfo6JmSzd6NaCybO9G2irUC3w1EqjCrQs6Ju+yfL5M9ojrkdW9RduYM053+qE8sM9+y02ibS9vH+
QkjH5ggpimsM+UoSvLJbT7ghFzONJTuOMphfgMdBE0bRnGOmCQPO5xqNJkzdTW7N55HKBiE0Y+0M
IrqTQYtqVuWbUsQpEPKxbU4sFIZsIrCxnq+RbcVi4w5gUefvgGWb1l48w5jPRcDLPaZiVgX7VIoU
IEHIEew+LPkzrvljZTQy6qjmuJggXjxbcgxekKS43ArcW0Q+IDvCBlQ1uRFHcx9EVqnH73nmKWh6
q+9uuLJC4UuzG0BKm+S+TFGEwA8Z3lfrPY/s1B0j7X86MT4v78CS4qLIjPblpUxlCuUVExKmXL/D
ZbKLD6+DTC9DVwFmyqyGiTywLsZg8D8gpx2fUb9vt0wHEFHfWpemQFyjcY2k69vk9Xk7li7PaerY
vvOok3EMeeLMBOGPZxmO7WkIOQ26H+Hvb7QcTOTR8wMSwWeuCRBkRzHFwhUvD4ggjfVAE1xEhGWs
O5u4uA2xHtCye/Mc0JF8zG9oVtiI0gEGHUMdxD4b1h2PJMp91teez84NA4UGiLW+MNlH8bT4Qg7F
KhvZaXjcAkPO/ld5sXXgEKfDeIHQBfEcsltng5Mzuns4EtVGxRGt7nbuFAcCmNYol1j+oBuezJxR
ueFXDVERHP28x2RmfHaO77pkhmVR+jELg5XEbYZVCBF1S6wbsPhq7xE8sdFi58hgxKhOOCsOo8PQ
+TcbbSbMD1xhpraL8QLMoYS1DpZMU7gXjA/ZNnLnDSu7DR+4hQG43HfI1DAARio3oKZ8O4hApbcz
shlNPpcMlxIf2QL1AvKFzCP6rgHzysw6mu2f2JhCNkQ+hO812qgg+4YZLvvtrWBAvyXohhUzvAwu
GWwsbmi2v5c9i+bEdngLzJSezA4Y35NQA9LhpgyZpy7zvfRJ5DPsYH8gjrLyePxgMXBHlUgRRNnN
FbowM2SvwMNaHa9HumXlInCbufmVhqxa1n9SO06Cy1W/HcjsG3E/JvwmE5uEoPJldWKe5/MjPHLe
hT+aFaByhMRyxb8W/uzsqkIjhu5P+i6kR+K7Yi7OY1+TpUfZhmsGpJTcbODDYZPWbyjzP1FlFn80
e9jhnAkUeWm0hSALACwf2YgPhZ3ssX+xhl0XvaJ0yxlZ3MaR8v2HAwJ84LBl4HKAFNQ4AxyqgBfA
ZAdSMJ3WSBZiPZFVB/ZH9NzdpD2k66EWrWIEOCMvmIOc7Njj2Bg6kHGCsSGhlAYStmRNZVZfqKIY
9pKJwbzlQVtEEDt++ws/CRBW7p/emTQ9Exct2t38Kq9B68J89SCJDrZHvJ4grEVf+dFNRHMmrDsW
MyxVti1lh+wAki5ZMRS8whn/ip3SOmvEFTI5VfB92bMYI3AspQtplu2ExwW3E8ln6QkhS717H0pM
+FGDpKv7rTfgSJGnITAvUQ0s2O1PNN+kxylD9l0SncvlYtN7tA0WU7QDbBGTCJ/wDcOm8YuQzZfR
EoZBM0zPmCYb8CBOnDPQHaYD8IdohbSpCz0DolTBbLxjbtS5LXwnIgOWE7cEKgVR296/6GuMhpwv
pjXx8bynRYXfeQdZZpODV7fmvsUgeC9FE0+6fSJ4A/vE50r/Ukeh6eembS8vsshKgz2YIhAyXVda
LUUv8b7+OIYbWDgM+nmVID6c9/Pv+Qwj9WWDdKdfzeCTfvcAX/qUIJHKYO9EUbJR9y2hPttJxHQE
3LNz7wzRKA13mLVv8xP7cH+dRcL1/SWHg9d5BFgFNWMipkAoepCgMRUasRIczzgXsK5QWh3efrOr
dsNf4pw1LEJ2M4LVMRS3XuM8i2tNswih8WfMMDgsdmqYRuLlFQlBh8uA4sw3+HSZSsyNq9EhTKJn
CDpDUvjhcxJOya5zP6seuwDYm0xWB1hrlSldpROquD96VGZ/sOTGzTf5FZCSlBZuiTBN8wCzURhy
6pLtMEIqCD8SVPw73s6wChyXFfR08bu5StdsN9sSmuDMwwG6D9FugRzeQd+ZLnBfZ8vZFm2nw/RV
XQ7BjL2ZzBZ7nAHGo1AG6xAasJTeRYlGkg72LSdGQvOfx9fUqBwckfwej8Hli0AYKm3AnmonmYAr
WCox65uCGGnYLhzvET2A038VHrO+a+2K+EjmPpcr4efrv/aQ3d7+yCmbwVUjI8BtI6h1G66TJURU
GjpgzLb8zn/ry/M4rAsvCfA292HEMJOVTs9NF2I09Lj2Ps6gUQxTA/GLwvxRGU2KWDvzYNgURzE8
/4wfbKOG6obrZKL+MiUNgj9Y7Mv+3FgjPCfme/iD4UODlk8H9vkqTzLDAuBgCLAfW4BlSVTWX69Y
cxRll9mNTgf6xxtXktTk0YcyGgs/MjIgPlQH0Xw51Q/s1UeInBJl2gJfIhmmxAZx8i9P0nMIZcnk
edZ63NT2MCYYi5up9TFhmmGIL3936+maDIzBQroNnakKmkC2E5rJwqsY5srWSORDTQM5KecKls5s
25/OQRGiEf2mZNDHqS1UvBXJygY704acoAZ6IzfU1BXdMWJDDdhkmbii7DhhPg8/VLWQknz8NISU
BAuO5OpIXMcHGIIuMGOcasXh4T/g8wHo0EbHsApGFiuWmmKDi9zUXKx7wDoKozG0u0C6p7jNgbii
GWKJW3/Yd8yP8eRJ8Ifikm2Kw8KHbGM9o8RDOQyPlYxMPbE/xkyjhIHQCxYGuTI10QzCiX1YlEgu
VR8Q8xLVuCGs8isyXGdwO7fmNsnI89pMcOMojng2nTKn/isOyrZcLN8nCvz0Rx4JjxGUfIP4NZ8x
scN/fg1V9N/xbBh8TijqDi3ZUexD86BGHjHy4zLur0Mavv6GzexLcBCPBxWjlowQOYI1OdlX7Mq4
06P4CJwmBlBWIh4sQNnDHwoe6KrA8pCd6gOCIWjfnb6AU9rpAOrw46Y4lCNJUUMQCBfCNQac1S9J
nsaUiX/l9HAu32znvf+0Z0woG/tpVcQ1iA74r82owk6t2oz92GIy6vXH+/fUkN3xEmIWYsfr3ivt
jzWqbwVXvca7+bbfzP1ZCIXaeVpL+PgGz0B9YRV6gwq0dnoD9pg+qlenDh4GR6uhAONyM4RFjEUV
gT73wvu4kGVGSlf4GUz2ulkEJ3f4k04vZiLpTw3TYe6+fUoAjWEsKmKj019Ojmqk04ILdMUl0eMW
IYTlYVaEE9IWQWK5g8fcB7uAjzssi5PqM2Benf0SMIHeEeRBMN8X5sHjwJ4CDLU8hLCoQgzK+Lgl
csdmKKbisV5CtZR/X+tcWHYLo3sYT3xGck15a/OF9mAr/Mq+nnC6U60mQprVvUFT1hXWnJWIX5aI
yZ3fsRYTA+P1u6qXTNIxE7yyNBTJF3OLwo1p0H8k3ddymtuyBeAnooocbsk5CiG4oYSQyTnz9Oub
WlXee/sc2wJ+ZugePQJmyTXSym3LCfahXctAF1BYT7FrKocLwCFYGdUip14qU30cGpkLu/PSY1ek
wIHwGljuCsk/Du/F5ClkyBffmSoTv92umILge4kvgwwH2/laf6xrxfS5HI31Vqny2pdverGpm20c
vXqyZBp0jDc30E8//FWi31q00z33vRgGpRS2nAznngHOK9V4M3+7lN7O7WR0LInikhttLv1dtr1B
ZEpX1VPgeQLObLQCBE8NbtEe+VVqGuDh9VUTXYlaZOuvTKIbvf9AVi/RYQTnex+suLR82noF1y4e
St5IN0Y0m6sdBk+SjpF41gbvnda5n7MhPiI1neu5HudxnV/XX/zAwCm5ogqnl/hK1iXZBdfy4uFZ
MDtMNR6VW9v8M/vPrQrM2zevX5lOK9dZfW9t6O1825320Li/0xNVjhkOXrB+IxyCpoL2cD/zdWqn
4pgGpZASpzJGDsjWlk9q1oqJU/zNJUpkmGRKelIqpUo6XYxd6oYApxIPJzGxEO/0rhbNmXJVKVVX
SyAoc/GigAu1IGQs2pfA+mFYdVEBIzMqMx4NM4jss+SuQRGKZgqc0g//VMWPfyn1v0L3UTT12lLt
m0MKbDO5y1SMxlQ+mDwmYPHj52ZTPf07JgpZU5SFkOnqAnnOBbj63F87sUxTxAOYQJ+uHYzM4Svc
L55Yf5vOTvnIi+cPjWOrpV3OJ/nqe00jhFd5HambAHqR875zeNcMRViU3jnE3llWCBgrZrXLrCta
e3OqCxJ7AuuRzSkO6bu7uTQV3rBfiCSDMeLVu5HEB+jIebxERm1o3owfyG4y1T8OEKJCKz4SntHO
8ALIv3+ik91I7aGpoNlSLoamgjz/kF+feujCH8cPA/bmIRBet/NM4zh4NtJdzuJIDTg2FKn0kQfx
QFletPmE2/JmV/Aghs2H+eHScZIpGllhmWZb50cj505bgztr5Hv0dCdiwqcyKPMTR3CYUpKaC7Gg
qJ5PznGEMBqLXS11bYH9XXvSNjSV4RpbhNld0nKZXE2vcnnzQ89EkUMzqIBIBmtB8x+K6N2ulL0X
/bnp2elV3cWrLFbNElIo0lTM94allUhwJ2NVWTLgWbI20VBUctHyit3RXN3hX97T1XOmxnj0msP7
StUw4Bd8mHBPihkuE6mgcsQulSjaltklbydGa1MWWuJXbv9h7nHVJYFMOZUlg6c2e3eAiVIGrPc/
vG+KcxLtw3nv1oonWxFwNWRG2ZnMUzdDCJBV1fEvtsqRubIeZoFJSMyf+R87KFl28/sj6I22fxpm
mCF0GTD49qCPpUi6uX1W9quuwY9pkD+iAQcQb9YfsKPQHCSq5wTtTCPAj4ma3h9AA3sFPPHCAz1f
bmX2kyC21UVDGayMwi9yY+s+U+ajCmv2c2BnNgM87S3Jw5BiX4MHgRyisRJ5Irs2eMVy3biuSzwv
1X1MX2gop32gVubRY0nDc8jCDYL6kUmBig/cC+EKQLu7SLuuWwJ1sUGCfbyL+mYIEwSKHY737c1d
Zoz84KxwZM44ngscF2kTtLXg180OijjnrzuKfHg8QG4Ilj8PaKtZCHDkD3uBtrI53CSqYFwAJCOq
56YdIlHAu2sWMgXvBllQ2o2Awt3Mp4plgj1UVgJDfq8WB3jmjnn/7cPzxeNANaBKBPGuBotT6TK7
VXsOBgp3SJ+HhuJMHxh5hOhNnkqnGYhSc0tCBkL3hz6EX6AhfzesDh6tpGz7oTWyHYJ8hgT5VsmE
d9D6lz5qN1uiN+dqVV5UcExGS0KhQ0C3axt5Su6nMDYFVSzI69kBX3+jUi/XGnFviTB+2dK8TONV
eDsedgD+wRwwIMxie6RFptdZty5VNRf/B5pXcM0tfyVxoFou5sYcHVhgVLKOHO4X+o1pK9VJ9nIf
mYCeoYDUmVVVLoQFuyBj6t8K0X669SdaSMw3M49nFsQw5P4IYcE8yBM3dPCe/LJmwrEFYiAX4WrV
Ewvh7+1/w1v7XfYOgxjUGHMKp5bZ0a/n9efLEJ9p8G5BCsyPr5vq5sYmdk0NySjVBTJ1pY4NUUZN
Emv8Mi26yPwxY8wTHpVqWK0z2BTPT5yOYFQEKjuMnuN161gxsm7culspFFq/e+tJn3jlSyqtUhr1
T/RjXb1+HprxD6Ego0WTcVcQNOZXlWkzTYt4klVQzJFMHUpYfx2XNFH4o6jZvqvnVLDZ3vlrOjT6
TQxevQxzcWTzgYu99OzGqFUetL8160CjL8h7FB798DB6d+EBGxTTU8Mou7n5WPdfxcALZ45W19GN
NzO9KzDLYsl8LP20mP9kdEgHZgVA66/ET6QKx0EUHQBXu88fVQzuYqxz8JKv0aFz6y5+WO935DQE
VzSTyPq25wuv3BqHkZAUVqSQtFgxsimno5ULOihQHslxlw/KOd5g4qQslb6f1ljW0wJEv2WmiCh/
4e9UBhrvckyjoMLQ3KDULoe3Bh9k3PAg9RkvvPT7VTmy4sAO7j5GGf+LsFpHJ8Nbv1UT3YtJhaKe
krNq8j1ezGOfMTI2nR2vJJF0jSydLxZs+aw6Ssw59tYMF9G+L95QNogqiCs0Ju1TPdVQCAUm56Jx
qjMtgK3mp2P0vf2Atuk+WHnsc5RmfCVFxeJzo0vnisGKkUQ9WWQAB8zn1abeOk5uNd5A3xmw9aW2
m+bfn2dkU2qCTNMRpX8KBRIOx7KAQcTHA2/NoLRoYN67VBalXGFX4WHCjAffm7RuOV/Olb91sQ3L
QvSo4R0tcpvBjkTl0NsP7ux2uWtxjH/mr+j7PxFlsnc7PjA7RtG6FONPKYopXtV5BXl8X0oyK7nk
Vdm0Om/cJpSvc/HIRD9ePEVK92ztJaGRQ0FugMlzRvJ5V3GJ3MFKV+94syupclNPYyovUFr+BU1W
hIQdVxXxiolo2cgdo2JPi467KbcIuYzgKF41/N7pFhM1FQ1BPC/PMAOFeM4fQm35dmhRTS84xUkk
e+Sdi07dNM/V7IcZ05JV4LMCMnbn/d0kjbSBB5MvWUStx4iExNTilPJbZ/SqDO+uQvbdVfxtT6RS
4JwY41v9GETFwAv7mvEf77UgCjHyurciNaf9/vc9XC7rpwa814jdnfSIfD07Rg6pAW0smYmIWSHA
wSkk2ABXlC3MUarJLXlmrqn4gYwHaEZPvdq0TmAYjrDChSoJMJXYOaZH8cETiWe16pDZgiePA1wD
n9bEJ4fKML5BmsbB3GTp8lj33KNuax8qpIKbF4Re3WTHYzAePhjaPYJLAbfaKGFM22+5ge5GQG1T
NLZ95mRSY4NZS+Qj+GZ+uNbdvacr8MbsiaetNeykgPEoWdYVP2A9BL7e5I+dcuPDQ02mGtwdrqUd
1nfXgM2PIdmVqWCy8zfeoHSoXGas6jEAwg2wqGb4rJtG11yw82zf/9UVUvgI9m7uszNNbI8OtyIU
pJMt+eRMkniIykpdDNLtWE0x1uO/EG/bYAZmLkCyYE0+TVKkaGZiHGbrL4cmK7mxw8Ylh4XBKYj6
Z7xsrVuWApPRsslsNSjLgdJGCPHJqp37OZdzH2lmzw6NXvZrBQLODnNO6K3vUo/QoImCSuLGs7so
LEZxU54TdErKyvA9TIz5JhSwmUS2HkWNjFxi5/pzcm3lur4hNQadZ2vaznUX7C4/jH2F/NoF2GuD
dMkt2KZe+dZZ/ZMwD7GSxgeoOZFJK0x2QWvl9fPR4qK7OzLAD4dZJRvNrzqgtfAjM/O/7y983/wF
fuN95X1qbJDtG3URbisqBNj/ooy/pzIxRSerOvH2c2+obGJdpV+8zXcIJY/RcWD6zzPjtB8yDHds
S4UIVZalEQKeDXP3vx61H+hBX+hg/i8QfIl/8KlpvAky6kInWb0HXGnoFr1Vp2z7C+YHvl4wfPk1
MiorOZOr11Zv28JybB58GFvNulM30120Dh1VEbSQj7Uy53df4QgxOzJ3KMdHx/r+O/fJPKraVKCV
z4XBrrzuxelyMNUs2zHnkcn1xmvIsaFyDz5E+8KnwhVWqx4q7YoDh0Hpc40KWb01zkPFmLFeXpJp
q+dOnYHNQ8nFKI6eMpTf+cVMvZuxZM/9ZGPZMzR/NBbMvnrZ2WEg79vntAEULhRJKliOTy0SsGdZ
i/IiedSotIDxzzFzliiFhWqf8YrBdSGtwR7Sn6uyPe5JMsTm+WEQ50c+MydT4SKy+gaSKuNz1ffY
xtEDDu0lls/p/vJeyhZi3VDyNNilhbiJUKUiedVsoOqy50sXIJAp6jucd1MKfV8iS8mu42U9FNul
/cqbgyIWD4ThXWEzdVN3xpDKVy/FbWvdWZYUZdXEXFSGsyLuUxqYi4pOfb5m3qe7T9tkoKpJMs1a
pGyzQliOveGlQXSLl8GDJvhO5mqRLi+BfX6YVDgdK2KnzMoGnBqM9fhfPJP5tofQmHI+7SSxzswu
c1VHPRQZhA37xlJz9NXU/Nh1y1UTOopmbV0ONcHWPHLewnrrmswrsB8K6PzbMyrtrm0l/Ga20bDU
bqM0FZbdqoRyQ/7CvH3FnXVPaFsZy4EY+kFn7vqOdLPtngPutguNkAkx3wFdhBqqFv7+ba6WpmPL
dXNd//MW5/sbHWG8T6IfwFWD33E840QaEsWy9+tSafAWYxUmvSbUxBEzj/lL2YHli8dqLqPM1S9o
PFP5c3s1Rq65/6qnPPW/qYFDLjdf4zmKUKY/BhCfCjFnaaR76uxLb/M/NP+J/cnJAieudC0fm1/Q
EXOdTib4ndhN+Xv/SSL5cQXQHyuvfINpT5X5bCuHYdzk3Vgzv0OOGK46p7lDNUzOQtH7/r62uZXy
ee3He/EeSBfSHLRIB1hFbnCGWh9IQdwv3qsJjTEYVSvgaDqktPqLnTK+lcDqZEuMfRuuR4Z1ydH+
l3PMovBqcLk+VfGNHJdayGMx3jChqXN9zvOlXbYQHZWw+TvxN6pdZm6ugGfVPqw722X1NUKRWRgM
5zeD5ykvh/WlQnxxC8y4HRr8fz/MAmyEhr8SjHOnxTjRiTyVGUbrrWjvhKt300NN8Og0cHHxJMat
t/JhJu4qFWvw03GkaygDrUe1wFiHneZH7DzJThtG8tLHURz/P7QqMUS6Cvv3u4gYjQ6CD7JRZNoP
dqnem0CJzr+V7eUnJogunUXCgp6ZZo5hXGr/zfQWnHS5DmQqWUL7S8dlPC1lwSJaQhfnVBqbMSRy
FOn9ob9iVfOoaoljwcFed2ZfeT0OzWAikmAkGL3fBRPgiaEBWr5Xk6eR4icuNU0Sa1x0MG9VX4O/
BHE5D9bxsl0/Lb6M5Xl7k5IVNdD2yWLs8WksMT57wu9OdcstRtsYb3ju10UhVYSlfd4X/E+DC6t/
udx0/xrpvNnvAYQQUFOpV+7Tf0nml/1LvH74B6rxsSLl4NwRG0Ze+VxFEuJWYnUeP6wdG3p7D5QJ
ZDD71mvGG8lZPKjN6jA9hnvmZRluDBgYClv92A18EabBYmuy/WtrM1eAx4vHc2GY+r3U3t+A0deH
FIfr9+IjM+w++1NWNftscf19+2LAlUVv1nUv/iX44Pxs+lDDZTfMSik4QTYouuniOyuOz8zq1dD7
19Y8NTjPPgari1QscUvt6+cDhTwPF6YduC9Lj3Qjsi1faybIdOuJMk32qz59hnWtBA7sEfXc34gl
hhnGxVp2bErPDQWRfGDWHrAO7QvPtXQhCVrpgXVfg2mi8BxmuoYi2sVfXqbPlosQ0we1dPl7rWxW
pffk2gvcttvvX+2Ccx+GxAVEu8QiJJ+d2Ka2XGRc9XnMMhHCoEktGM0sozzOm7nKZhzhRorrV9r/
YsdgTByu31i/cCrHb0xd5U2GprVz+ecg2bxLmWOH+pAnf64Y76sXNrhTg8O5ols/16fCeoMRPAKP
U7+M5TM9dg5zqWUJCo+Q3Iq/0NxfK1BKxBBWqG4aOpNKasxhl6Fzlsv1pqCKeV46SoywHKYqpmxe
3e8pXdJFINVCOGwrNZT0mvs8J/PXycssSQTMtsZQKMdURa+eLUcBAgnjJtOACHnFsgD9fWZq2SGE
7TBy9rr00FUV99svRPnUQjNY13vtmUenS4ICQqF14HcdEtyPS1OVPINcdsA2Iff/F0f0P9pjIkfO
hL213BiVPoUGxr+92SyhSLYkuYqR1e7WVaheluOQnu5VmTsYEED6PgAiSJQB20LzxPjBch2hJ+3J
l0HSG+qHKey9iJQK38Ldi8rbfVm5p4R0a8nL0/5CMhWXxy4D5Ndjvl0HPSEDxxPYm+vs6B28uRus
Y+4Mh8vZ0yBLF3FBshtcI/3FvRvOMT7Ss8TyJ0weFvUUnxIV+WVgkAB4m0tqjJo7HjKlZKqViJwK
1Q3CkSvoSGRjHHvdFX0FZ3SE/LF+OBXhZr9WxW7EOhFN3hA4+m/98XrlEx/gUaU9alDGD4sJ1Kso
SZwsjqIrdiM/OlzE80ZGN63cIVdJ3/P6bGWt3jCuzLJJEhjX2sGQrOX8AeUTYviAxtYikAJSCE/b
VhDINwYFsjfNBrZFc6H0xAnFLRtjERdx+33v+3dKO3ySK+H1vfAeOkg1tFqZxLr7xuCLNZIT6ZiU
sLlgAx2OvFiBQEIDOyXCPTS5O+/W5WWC57mMCvYkRdsOsft4r555JrVyC5ncJV5vZqjrIIbIc4Cg
a1cWxVDOEsXMs3BXH/2u4ZqmTplCIHmjH986VOYy4bbb4vFZc9jfgXKMfB7FK1EhtV4qHzf9Mfgc
br8uJMM0rNTL0EDKhkM+qWF9MOGTfJvP3xUJX47EMBmC+kaKThBXOT+LhafdNcYhTdp+EXYc8u93
4UyWB0bUFZLX4vahTrkdk11lcnrTI7x3r7z6tB+Z0C0g9ROSR/C78o97aGOcLnuT8kObyCk21nEH
fFVv5IiIFh/pFr+zu4xE/B+NqgTFReEqCId5cOh2gw0hWdNEQ63RvoOwdiVwfW7OwnySHTFiYqTv
WT/uIG0ERRWRKDPf4ImLJwtbhJUl9GY9d6QHmF+No/k2rszWFHfB+VOCKf3NLoByysTQRvMF6D6W
EuPoPcrZs2GVsIrItrrtiVMHGiQUJCjmBtlKFgzxAs4GwtkBc8NUHy/yV/btb6juINu5IsA77u/O
gGOpsXVjkc0vDQf4unsbPmdmrrd25GfxnZivfxd/BlvIVGHh/HGKE53VqZD4csmtd+XdRE4mTOqq
HVHMOurE2z3pqmkvSgZmRBhvJVWPEu25LL7+oXnpxdyI/gngx7wVa6sQr8bxJzID21AC1Z6jiFpa
6UohTkFi8jR5NaDTh+DzF6o4S4NGwYAs1/T1ByXAsRSf8Z9D1ADSo3ImtTS3oqsati5+6IDpy7IF
w/8BtRTXSlyWLMAcgmIJb+D44xW1Qeqw0LNoSj5i+EffyupVpp4A47kN8nEVQmXpLhnf/0Yl+k9F
c5CQfZ+nTn9i1zzsyIw3/r3iQfWbiqPdhwyJo/IRvX9XWFPZGFa34/SdMN1/7zF8RsNiAbad9eGG
D/+fZNVR4YCTvfxN9WkKbAE5hjKkgVsECM5B54nugSFSbdl4PkPtpxoLZa1infPt74EPzYbLNlPt
VT4xfMcqa8KOQeoXiyXVpeIzUDpz54Tx3tEwROmWs5PN5zmOL3ierNXQIxKn54/3dqmq2BPeMCvq
TshztOWDRiA78qNfP/ue+gvdv7Q2DR1ffpJf+1Mh04s2jM98UQ4lG+fVPJm46SJS3FXyDx3aZJEo
pL9gkS4kvZUCkwl9tLgax/kxBOJtBrKRKax8HTQ4fY1wuP+tgOuiuPgnTOCqS2SgLE9OjoejHMNW
ea6/PNZVlvZtVI5ORsY5h8LzTyJmYsZpVzVklKXGxjsPxzac9R8z0wjd26lmSs7hlDbssK6azeai
n4fI19Q8MJls0TycJYtmPyCCWYMciv5MHe9wyW7CO1GZ5fwYqv0yTE2BGmyxP/dsMMMGJaqJTkBR
xCxpfa4CVJLZkX4zSFHRNx1EzE502S8dyr7umMISGS8DaSE//YrOrHIdrsTBdzN3Z38pb0U/r820
hQPclMynvn0UUEjm86LdwQC4fZJVr7NVJInHkw2ottGeiXDOQccjVqXjCUxP+hBTG1TfVLaY3ZbP
p0JOQYn891Kt+3PzfLEaUcTW8b2nMRLuC+QjCXmP9byPk7jV4g0lwHeQEFldnP5hCVgBKeqWdN0V
eF7WrwYwiXLSkg714rm4/rdcFuKL0tEZ4orISRbPv4fa3ByyT24cmx/+KSgn28lVXsjX4+NV27an
psWzrUiiN/+A6bWQqhBolND0/h1/Am/yXnnLm8ynf/Z1VeEfjn/+8UHb6Vnic7yvZgenmprloTU5
V97DI6tjrjXYhsxS4/lknMLAF3YdurbWcRE9YZHrd27IWSTW2Lt/2PThO9rLdFHZaisWTR+vhhWm
XSVdLa6ake9H95HzUxY/BgPNzb/zj8PuUAXLvGbb31Mmv629y5mvjSHJZ/zf/sPUY0AdO0rU8A4T
wfaxEp8dW5nxdWzCDHeJ8b62bFbJzpO/yuTSJwO/5DM/yFmPSvobQQlJLPk9rdxQcGs3JeSiaCCd
udnFsYETnYrMcsT2DSvIy/6xnCnaQ+lDT5MIoqlgY5kB9x1GoJnfdf/9L/ml6841oVJZG6hrEDpZ
9449h/aD37EZROE+2XVRZJ2Rn38ZsPueZ7/6yE0oMo9t9/NqHCmGluIPa8xOMoMFj57c3/TddTfT
is7Ov1RIbPJ/wqJL5e8iwn0sbLFXgyVuI5DQ0D+SyIKr2Wk2/Z0Ow9WRcQ45G9icvgdit9ACydYa
l1G0KIWwyy3iewcwzCd7dyMlFanjJVCmXz30pan7RWMmT7dGH/yWs4AP+K7GV6MUb1Bdu5oE++fB
i6CdSnadSXthp9EkgGtk1cBpAPcQCSyS/G7aRTpIvNoJngDSFKL1U1QaV+t8kg3b0I4omrU2GNuK
Y3xwR2E4edPtN5l6jF2WIVg3eD+BuWvUhHWSv1KkRvVX+Hp8IvNFe5e6Vromns7opbw0SFt2MZN4
iLnVI4PsJD1ZzdJD5cObb+biZ1e+NN//Xm4fUasPfPncYBcp5dgS8hVhpceubZTBVRaE2onMz6zi
1i26ksobrZBhIdhmcp+sG7bbVLiBOIrhQNdfmO/yQIxVXlMVF3PrzgFV/q7r1/6teUUWPnELiv0g
EQ1fMxzGpnDhlRVTCRTIV//NTcdHj2I7ZtvqFDdFpMGqygDO2FIsVxzPAp70cycFjPm41z4ewW/I
N9t0hgOxPfxNybyloylPwDmT6K40waBhyh1mGmq2L/GMec9ooKLAouJ9AtW1A/I7FgVmpCndHNBE
RX0FBopIjbP7+IvKmGWFaYVZL11A7mNbWxIC+hk3taq7WfMH/HjVVHIKyIsux7S+ZVilPcqypBDY
0HOJh1F4I/HLG95GesyibSQ5vKRWpoaPRgLKgq78GrD8j+e9bTLZS5U7Wu8w4mI7ie61Fgyv0Ryo
Jx79rBPS0XEaqVuBzzkt5FfKCJkRUSmNPZqts5ZtOp7TvfX4Eq2pmKZPd2xpMVt9ej5VCgDuMKl7
IL09gHToerqUf7ayYgiy/uRHkSuFDkihMnkJf5EO4rDOJ7MFhUt2uP1dPUnT9AqOZC0S+BiIjACJ
wgB/ibCjyUeGb6xy0WbYZvF8DidWP1VKV6P8Pud8qzsrX637ioGe0d406AJYdnioC05NwZkhf/3B
kXIg2ST6HTBT7Pf2cZuZOahNeWlhFqAHpGcXM0ezAsiWvufBLMV576yzwaO9p7otWUizLVcnZbqx
38z3degwdo/cOPw2XetnQ10iVC7ZTr65cC5RWUAAyKxEmxzkoPSWyancUK+auPio3YQ78Zh3jLl6
X02nh8XTSXywLhQHsRpkcQvSXl0oeniyaa51Hku6sfZAdqLb8wIDx6t/CrkIvu570NuNFv9Wn29u
Z6+RgIgwv668etF/nonJEoZuYTOONrc9KTgWKRDy3Zl+q3zTsyNzGjZOl6DKXf7SOZmDgJnO7Bsu
5WkGtFGQRno8MnBnxZGZpdUZi8L7WKTGr78/IqNEElX48fkImiW893e4EHKS31+BmrYwEM788XPa
ujnkjkf5/7m+jkSPk6kJfe3mPuITQb3KRQbq9vOifKzrB3US9rT2JzPfWkYtWA5NvZmD5741t92R
3pT2l2os0uLNdWU6+9aByr0kh2zfl5Xth+9wvSw5xs8M94MTdZjd3GpQTSIn4eGEuSfaxTgTeQB7
MfDfedGZBf5K3dRhdx91g0znCaj4ZK3cZjA+EE3VyiMiQYdMXeqRJn2t4nTVSPZJynIoYm7jZFuV
H2ppzzhDGhUxems86qlT9X4qquC97i4EItovpFar0Wl2DywNF6VMR2W4FxIzpeFkoR5pUsU/3U8W
CKk82pJjgVPuq+KwfSoK6Xz+V7P/Jj68Gun8tTxd9QwtHjiHu45pb6oAKnp24mk058C1txWVRU47
0oKvs2Foe32tm3SzNBOeqS/OOGhKii8oxbOj09JYYase78xNinzWzAtpmxfgyruFOYGUK3nUdyyD
393gy8n0X9WyTzo0X3eptTK1P++Vc8t1NHqneB8Hw91wsI3XvSXrQwYLm3/GmHi4v++O6+ZU3Va0
4n3vhArGQ2VysVcnB7WI+1n/hndO8xyUzo/C3F/YM302SJyW4lwhw8zP0/Rw30Q1Tud1e/2QLkHO
AOW6rOu5c+n+GPgOxdcL0Y6jgsn45fDYwU71Dv1WY7wkpFpL7+hrfX1XMDLSjeWxh75qrp9Bf771
VtsWHhoU3eyaRNJvIAaHhEKzukj3/j8Z9Iw5kUbrZ+syiHCg+nvC0fY5wVBgcP0hWl+vu557iIel
6UwM5tfpv4urJwQQK8FVVlnbNBNUfNqZRF1F+fJ1gb+gmflzn7/3uXx+DB4b+pv98PmukN+VH6sJ
A61Ie9HcAzT6y9/pt6Jz2svlbHFGzayJYH/vfPDBkCfF+jrdXN0/08OXWIVsa5/t5JoUkEhVqEfZ
e/7gApk4H5V2qF9sYARPwx3odEV3ZsVMFe7vUu5UgKuu+07td+gE3y5dbWu2eg9Xp0n7k43EO4id
wpOF2fSjfcfbbbZgWwFvQzxcBAMqpfy6ukOd/AWPkoxRwjyv9SnlzXHJ0aV243HwbRoH8yD9uXWf
CdX5fY1FpZ9Y7SqvazNjYAHhlI+2aE5nVqdv/XrrJUuXR5Fw7RY8uKXwzHLd6fc0WsIZOOPAL8sM
JXKmJem8oKs36INvbjacRjGjynfBr+ONP1+RunV/6ItZe0HEFs3nnlC0ttkVnFfHlgbf3J33sMSb
ZvKbxgOZEuJNE7x/1Jjf+3fRahYOHx8/s7AYQvFC/O/XMngPlZNI4YVES5dq6nWsL8NSevXSEwBH
17e4cW6Rp/Dsc/Ep9pbsvKScd5MoYVTW0GuyKr1fpKWQx5TBbYUNRLXNCWODsJy2FdrmO5l8XqNy
gjql3cJhoK+JcEfYWWCT9wEtwuXqZBMLl/rAYlth93VB0ZuOAgKwqct3QOc68Vdpnas8f/Zfj96r
7zgw/iwdP4//pBOcGOlMLh+gdgS24bMrqCN1qimj0vnHP0/J1X2+G8sgA2L9nKtbjTmLvfZpBtxT
QR9i9WW2A/eL91Kv8oGnPJOHn+zw3YUoK/LitwK9m4d4WRb9w4M2GU83IWa2kFBZlE4jg+oFv1IN
FwSewk9zaO1BDpPl3M+rDcfStoejCV1QHFIOFW032M391D0t4bW+1J61MZrHep9DdT+5fy66gtar
Z5/9W7CWzYPDcv1xMSFtW/DQYI+ZPbpeVO0Vy8Ol0KONymKDJX4gqtxfkBMhfbKaepfun/o71Qzi
cH94rpy6e6tZpG5QIhpw2XZv9mrIZA1jPA5Ot0Jk8NCHMRCBTGXyU9j2Rk0S5LNqHM4SyT8fSVX+
xLcGytCaxmfRVDV7q6R+r6vWblfYzA+bZrxoIlPhdvsHxSlvOSlkC6998fZt6sQPyafSseo6u9NM
HjnHxTBlLBDiEMvPion3CIEZSyQlwOfm5dyZ724jgJ6oBTPZd9lc+U06my7HXIvQWezNU1kLk2AF
qAFad+FnCWcM7FBlJcFl8aeSzjnyo+vaGSfELB565ioLqeyY8s3bCRpbRIhLB5sQilMJman7GCrg
dEKmM1LZ9oTYv2P4v9Upr5A3g6/q1NxFu+RYifSXm4rDdEdF3HtnC2fFvCgnE/pXtBg4ENnW7nuB
BdJPxPMeymXdc5hAgBlA7CN9mP32CXVXXdKpJyR/b2cAPsAw+w9pHm6lEK19r152rJ/Zkpm07qv3
hRcwYIbzxxvZEb84Cl90CHj9Otk22bAvp24mlq8G3O/8TpBtQ4Dz4t6+jSSav2LDpRGqUj1dV25u
DtVjtrkYBOLAsZ7kinfyMbLpyfYp7bVwzpU2Ay+J7Yt1gZuyLnihYBNgjBSRXeh7oKi5Fed41knk
LF3HhhaHIeqxDq1WDOUSCqPCmkpKdyMlNEi435vK+lW5mnti4t4e/9LLsSzP87aN47AdJqFndSh8
bm7VHkKTYXbmYgecZ1Cqo/hCK+aFnorBdCogAzanYZDR0bsvNHUdGF8mvKrIx70sKXIZ8Dv06u99
pBqyVhb1JIaGphf5OBZrvFGvdItgoXgJahB51nupCIQ3Tiz3yjNqLwxlLcbiX7nt5/GXtY6FBHRB
c1+xUnwNc8vu5oFHcMfCqx1jjQUtN2E2rui2l35xfeSwchmc7l14IEKbPNrcWnkEpvrNLbLFlNC+
GHqH+cEVH8UMzqok0+CdIjfeLYhJitSWqjwfVfGasYPgriwD2R/rbvWer0u3a+OSIEh6zhfKY5dK
CO3b/hJFT3dVXzluezATQKK7dWCBsWUVl+XwKK+fJT3L0rQ3+mEFyXZWY2P6ZcZsGJ7lWy64t0ii
seLNPmG9Q10gZu5zU3EIw3B5uixFBgur9ZeiBTG1Zvh6BySP6egyT+35pQbaDHYbXty6Lj6JcPqs
4Fvkjz/utf1PvC+nl8EI0O65+clm6odrIZP7mmYRlfvpRrIaTzZT2e6KXOXnGBGSsh+e4qbYNVeM
BDdneFftoyZWCjKa2RzrPqdDLLoeUeNlCpeGXt5NAt3aRYvbiSDep0pkM058T6edrMY9GYxfQn6c
vbfBS07gZtSwqh6MRyEoJgoPhgKnOkoOHg0TDwRLfN9jafv44L59x754FvbTz8wqY+8WHU6PSMHi
lzjC7GgV3H1i+zJgNoWf+qofj+VHRHxR2YETwXrd19K3eD5C/xDtv+9hG9AbGCMKLT0yVnIFlNfb
BvlpVdVzitUVqQpOcJniH9eZnzPfVpv41/Hsaw/Cf8WqERi3/GWRaseYLdrj/tRTb+rCXZXZdfUY
AaIGtcBqAMJgHfSUou5SJh1yUF0NOtrnn7cMK8dC4zlMvQuUFSPETle6itd4VyGzq7DjA0ORMDB/
vdcy95al4iw1hj5vPter38TDvKe6iRajEkFCQHRxoRlK49Kv2tGg41SCM+ggtcgsqpFnCGl2EBkX
n5blGGsgYxI1eChu/2QtQJVQItzDFOPksoiEVBhM9SX8TWdkzEFKw3Ahx8IqF6iP92d7ETRGdFGL
dXXhd5asOk16+SPR4fzxTgb+BrPtOx1DPt40ZERPwPpzWT67weEAPyJXzLZjc8b0S8W9QyX3/PKl
0lE4yZ6/LoPlMDphyGJil7w3EvVAmGEQB8J6QxfTffjI9BftAFXXv0lQwBTCla1VXpWPLdsuPUlk
85Nzc9O4TPv7Kvz4OlulCwtulyPuvDSGp9LHfpz5YkYNtdmBswi2KriJoRv7RCi3xUBm0Nkwse3d
v1S1f3ovj0Suwb35rJVZQt0HWstPo1bsVmMZlT9LfLNSvnBi/dh+KSxd+l2WC9le5meRY9l6HCea
r9aeh+e2c3QlVrwxbOrGZQJ0PCs//Xc39WXtn3lbRluJS20TGWjkacqeX2Tamaq6QAbcEl+Qx/tq
wtrV1vqD/9EDUBCkPl8a5kS+OcOqqalOxu2Pppaa66oBTCxPpv1YF1WCw+Hg0kuv6Z8LDJLrFKuH
sxFm/r3Lf3BHjGYMSahbrRGpAmROzulTuAgD2lLUaCNQp8xu/wgypEL3sflvfcmpurScH74RtrUU
bJayqUryYoyTCWT1SwhITMyTMg9uLRVM79o5u35PlSWifGv9hdW8+V58itpBqdFWcUuvXXjLRlIt
BsMrOyKfiChtitdurPgA6cfzqfLpO1kXqC5W5lXfNj1w4YCrypyObzHb/8RqJmzRQM3JDg1BW4aZ
u29PNNeZ9kQTD2zCTR9stvtOYsFR8deu5cfUelGn84owL4TtWCTHJhFhkPg13rm6xJcBHHrz/S7r
ltc1K+PcJJV9lOz5d/nOO71z/Tp/tcDh+x++fQAAJ8mjTsfVezxLXxZyrkpnEnCteEVlev/aMxdf
8jsGR5LCt3aPFk9j085o/kW+Tf1pJdzCh+Sn0GOu133Yup+5gcHrtKc1ULYHyLYASl69S5xDOXPm
uNEnS+CdZCvaW9ZAyBXTT0RTuTHcIiAOrKxpRSanV/BjTHyk6Mkbh2RFyeZmOYwcDHMBnCjtGqfI
VwCTAwlTJpn9R4oEG0yXdo0T3y8u7QXLhB/CS9qoPf8CjgM7UEmxPwMnOkwsG2Gw+RYC2EfBXVZU
yHyAcsFnKzU/VB8W/752SlZMosJ01wvBIINIKUgWHTqIsrQ0ANy5Y0VgKLm46prZSaYWZE/YHZm5
RtI1Ffl48qoOEevFtEZtsH+ahFWAmkw8HsZafGgc7/CMSyn3Y8cB16O+7QJin6J122TkA0/clrGo
gMteRHkEVnfLhnvIoOINoX0UHaTH+TVSyGYLBA2xuUgkA3zzagjF2BQDV4XpYawb78NLdjONK/sM
DFWdnRgBR9qfd2zlPjs98/FP3DIum/TqKaZzm8/Q1osxFHWseW5qW+Y5asHgLbfsTTuP7rP3+JBH
xVFl8xkt7K7lw6ddc/hHO1G+f5mbrMHBvWXrVMb07h7baXttwjKCvYvbBux2qU9/wXpIMG1AXzdl
mal2p8NdfW2CkZYN8yybG74HVui5qVvVUngUJIcuUTBbGwTzH0tntqWolq3hJ2IMQdpbWgEVW0Rv
GBGaYq8gIPj09a3YNU6dXVmZuUME1lpz/vNv2Bc4NixUvzwvlKgIy2YUAGCQL0F3DJBYPNNT9go5
dZXgssLPDX2M7DyzzwdPY1BdSXRI/aLdvuPyl0fIHoGQCPALnsy8I/6FgSH5kDHJ7NivTmBiGVue
ocjlQlbVeSCWWASbR1rRFyNAqCuQx8jt25xCGRfchDvPJ2JIjotND8DOLn8/6vPr6ERSUBHz8CvS
r+7i1cRfgyOGACPuCtsmgyIuhzgo6LjAVyKLHisN8WyZobF8BWEcGSEPfWHNjig4BAW42QjuOnAj
LSN/LnSjtFG8/zTybMnUZwz91vwVVMfCfJSP40XE94lmboIpImwd4XHDkcjPwO0TrmIZY1TF+wnL
/KCvARRwX+T4xQiaLR1lX4CbJx/FZ0DsE2gB09/rL9xwyERs0uXIXGizS8AObIU0D/n0DaOAt5NN
kXMMtPxX51V8b/IphHZe0QPdHZYYdzuF3g++cRbxgFBdMAiiJ5rKMxho52ojCKh4gZ221DJTvoS5
AEkqXOoUluwl6PjM2y8UQhM+dj1NUWNRG64ga+LkCVGjGcE5AhNiKIU0UNtBYnvQwVp4alxmxLWx
dLHEo3Wl8gb6IotSRTNlpaK2pqtFoymc+pwyTpuYkgDoGCeHGQQvnx3Ko7uSWo9u5dDEKV+FSyNz
ns2LVxKFxSl6BQACETCL+ss4jdUN5Y4xGo56sDeeG+i0qeU+VYTkMF5EcMHS6gIUJR9kmkQsUq6b
wk8LpFnanoE+00vhA7KHHTjwpHs6NE4pkOltTTJiRCHcEcb4znr/fmhmRy6cu0qvsEbWNPkswTb6
PXHz4hWH1DNvGIGWojjB7iJHFgq8yzSgseV/SPI2eHs8Z5w3UAs7gm2whyYZ2aUcgdPNmJ/Z3GfD
ZJ4fL95fyHfYbMRwxbp/cBvVERVxI6SKjwmqCJhUc0pwG/O/0Djq8W1iiBZAWmpLcPHohAwSKiUe
XigUsDHCcraHmqjNcP/jsnh+EBLAl6nmUEyfF93ByojPwOQ+/CbovSFAnUkgHrW4zDEm5hkBTtlU
UO7rwGy7dbubX2JKcfMxNghQUqgLkq9fnkyzuVtbIfs8pGJ8Yu4WTgkORwliXIpv3Md44e2PzdU4
td+fQ/ZH9h1OnuDrrAHTmFOVW8hEHqEzd/ZTagvmQ3WAQwezOZwX4FXQabCvUbTMWazsKewcCBok
jtIZs05e7yvvM5sG1dFJEXN2LHdbI4D3R+Y3/0RpxvwArAwJUsrySrkl2CWCNrxH52a6pmuuTORX
I41YFzLHkc8TDki1hDEXbnmqbblXuM65DG/SBYpWkYbJDm0hoACCBGYPRR2zf6SF+90Ww/C7hZoF
aZ0qZ5HCJ2eJQZeEIkss2O/1lzVhhDRZ635TT15r8ZLZ/Rv/sBjMgd0Bdle54Ye27YRlDv9MoAoX
4YyZ/rlU1l3091jpNeC+UjyyWdV9JH8zuJUWlg2vkCO129JdFMt6AgHnhl3wvxaWt98DmfNcOO5X
N1YWSs3SGzCo5Gyms0FxTqUI/RtdMuMtdOdQ2NUlX/w0Z/pXYA6lBvxsft03UyCKC6Zs9Ewiip00
WmN2APeAHsLtM2bGQTyYW5CbvtBgA+hzQxDUQjT3Br/snevTvCKFgfk+0d4zbh6XUPB3cNSlnOJ4
d9DmHlDik/Y1JAVlSvI32zK8DMg12oztKzWnKYMGLqT7rCCSpTqq9ToGXW5icgx4fC8PwlYEp54o
a1xa4Bg6a4jS5ssdfgPInzRhkvv++BgJyn4PDohEpkbld/OeRoTsYkBVjKESwaU4NGIM+fuYRPe7
uNGw3RlaNS6KGJSBwocPwEAKAZGQAqW8DRXAxbWdFf34ybIzKmZ8RrR+9OLk0C8rHRkct0FivGhE
+KTRIiNb4K0D9egDrnrdDbIc71N98oAkqqwFBqRNUqi+zDeAlrkoFQZdM33e5ow91kBkZ4Kh6MO7
iE2Zf6//CAuPGSBK27gdecbnA0re4rh+kEeGxHwJHHL9BGyuGo1rnyr5CkjxrHvmk+IMxxgSwgJh
xKXH0PCqHZKt8JK2PWri7xEaPjeEEg1QgjOMLcyaLT/xkNfEXXNgGdhZsFjgaYudgW3Jpc9F9UW1
Y4xhdfwoG55bbZBfwwFz8VKADAAEHzrjkSaUTXHbbal+OBG4xSaah9Jb8u3yDW4ejrKsUxIjMADl
1aPfYSzBv8FRDSjGr1HnQ15dKxNlSoXMIq6DASTjwgfVgWh45s3ECorvCqURAhSYDY4dCHRH0Gxp
7nNjrnvdlrkj1SxkakSbZVyA9sGMcgydOS81lNjupZgzXIxcxyjZ1alxgI8ret8n7l91oIxFIidY
73ywAMGoYfRhhMnLyiDdcE4R9clgKsOJC6AAj8wJtWCO1O0MwOiURwohE4vIFgog0I6WlVS0nblW
SSEnGUIGbb1gFwTP1z1TngLOIfPEF4F0SHIfyWuAt9bhPKeK9qbKmN5gOuANk9rnsewUqB8Uz2Px
e5imhE1UiZJAnvXXOXaWEnSBJhqI6GfifcLSU/g4Lg+KO843jNWwD2n3tSvsrDg+ipS/U1FKKvQK
JiJXqiUO8vltXElRiaid4gHqT+kBbqSF+FcRUB6LtPGKlOsL8Tvm0Ez42hJGe8J17Cp8SVQ1KX+f
v4MFavWEiMHS0Xtbv41MQQThw+fimjXKxkbkFJKUOZgDs/3yxlyCK746zgBqBWRA7Io2QtuOc5Hm
c5I9qz2mMxgaMtCoXMrIpckryBdWUFnGks9L4103WGAiCX5o5HBqy3Y/TLCcuh+Z3XwTRjt4qNHB
cvPlENT+T6PL7BjvIzH/BZigWO5mJQCmw5lKUYfynFlFCff16fOSyjNEnpsuIVpCtgkNeHv4Ct2+
U6gmOUaLMHsohWHuMlBSA5XhIv1mR6GFOwXdHBZ3K4AtHS+VRyICI95MeL72t840K3jgN0UZJiTf
9OAXTFroJksOsU23ghwhLdX3GJWJQuAJQC3oA7Ms3pPLmHN6DmBXja68ae8rZq3hQFlpJUhF5Ut4
4eGov7yAEtpyRWg9tTVJISJ3vvi5VSFK0QkEkiNCGNbDkjflY03zgE7+oe8LJZASK6FPh6vU9n5P
m9yXexHzgRjzRYU8rp5JD/HmLcObfYfPa6iZIbxj0fkzsYSzjKsrGI5/2Q4kryBC+RrWGlKLBT46
+AfBmDst5OtYN+L87FS35IkpBGYDI7glSBoYDo6GWkLqD5A/oytmL2U9npRv3zwypLfUcR48OXIQ
YRFRpB2hRBQ6secjQJbLeWFhU5SyHZzY7ihFJ10iFkUfaRRTTHer6aDDeJIYDBfzTSx7BoGI3pCD
uxJJSyVixs59qMZS73PfhuboQXAZKiCYcB2OiXDwyKcjwcXjrpGHOZCD/kFhDk7h31Nt6Azg8ZDd
kC9v+Px9CQ9wFc19muP7rg7BSeB3QNmaozjgprOb3mHelBMTey9C2/rNlb7wPhjJXYz5mbjZnxjL
Kvk7xQbrjakh1ld8jUcASeRS4TyD/1SgEITJPI4JKVnHBYUOHYpj1ZEYJGrideUTCVOEZjGY1xlT
wUc1R4FYExRzyZPzVLHwJj+8rkQuxPVYzZfltBqbQT7PSYV0enmOU+NN1HQ9zSsvxCtkgMaIEWse
QCA6UHSMOHFlf75ZFUUzgW+oCj+RvruMAXrVqDl+m0DaGya2Co6+vgRUhU+QmPF3hs5QTF/ZNJQp
cbHjs8iDvIG4Jx8Us7zoPS+o+Zi2+1u3wWaKrBbEn8h/RoQ/c0y0ywq5Jb/AmW/J5ejdgoEkvg4Q
YvcwUMEKUDDVvoY2JSRR5AkTQEzQvZOVkMghDLEuXwiCeDZFp8IDeyygZWoOI6hvEcEZAlWhWwLT
QS1lGHgDgwI98ihHoYSKYQ4sxOkFmLfEAIvaEC2Foz7iunLZHi6193uXJ6oc/MJK+cWaZ8rMT5yz
V0y7Ka2d3JwWR54P7zied5fZg0OSp4MGl5DpEBQNOycqG242RzhQrxVhNcGICxJ2533Sry/ySrh7
PgRb7hLsZOkvDmO4xFxOkCANK2yJJCf9+ckIlPeFTIpPzMunm3jbuq2LkgIqBkPxBfAtuTlLqB+l
CzEPGQqfQz6SIUJusFPEBqsaDavwcoUZQqqCjcGFSkKsQ7oRjuj2gyp8g73y1b2zgzX+awMMWwaP
LdNcgqxq/VidEenEg2EwJG9IQmd1djQrHKLjuPv8jVeLteNfjGz75r8/qMPDVnFJTpWiizQpaRW6
3n/XC+hUxChwUVCsUNzgAQIs1wRgEzzSLiMf6DX8d/6RCg9TFiViPV/AiEtcMQE/GFx3GaTVC1kx
3YZgGmnGjyJpkHBiWOSKfcrk+B5oJBdD0307cMi3VyMcQtJAGoCldqxtVEdN2aN/39vKs/g0r9+e
3L0+u22qZzR4jBWYj+nixfSUFwnpHC5dkCWiNpZ+SOtNnjM9JhMS9G6VJzhta3Z/0LoFnEz35DIo
cff1Zq/jBYTz99wCeIlqDn+w6TKSzV1DtnHehY0Snj7BDUOsMmlu4RWw+z1RIc255FMurrpfXdd9
Z7rN1xuqx4o106n/vgzEFWwzI529+8vhphhujRkv8BszvlNDMy+4ZNyEk/eFBvp8wsMD1Mq9y/D4
zjcYfkkGys9namJ7wj1vYAQfJEIzz0ExJXPsmSLgfpHwB7RVjYqUeUyPfRhzdmn/VrbiSIFjWYMu
4VPHlEZl/gpOS0UiUpwqv5BX9x4TOWw7U/0uQoaQB30G8/spMQqAmgXiHAvZBTQzAtBz+7N4Ld9X
7zPhpjw0rnlO0UPFAwHjQyxhcQ4ZNH8/gnEHZe1GNbR8x48MTzB1R0nxVb3HnmoWlAejFtpoltFX
cTsrIUQoV32cAmsjPBcTYGgA/AcHfRtASjFIMYONKRTuHDJURCe+BbUhATgD3m5nqI9Av98cBCa+
8KBHDhF1CmmIAEqbqmbC4t5OAX6h6Fw/mMp8rhFJQoRfUuhaAPfn8R9ni+b6JEXKI8aVrTLWpLvT
frN8QajvHrDm845JWaAZAZwdeKEncVrl6wvGcRWH44j3eiiPkVPVorw6/WP0rqoxIjWuFj1H8xfb
pakH9YtzW1AraQOziNLoLPRA4IXIKIdmAPBo5lMOepAHQaRlcMPz0TKffYgtglwmMkOjE96eQ6F2
Kaag6XgQGSPkr6QmF50DJlgs4OU0qcWIaPpQ3N/WTWBbxJyFDifxrnMTmK6DIxMDqHBjgA+tdPOJ
qK0Oq3ZGIjoRhTXehQp/i9OZMJbf6DMC8tVCCJ6afUTWzt5uCbptu5UT2bLjxzjGoYnty76MP4TG
CnxYwsEBnKdWDxgdsG9TrCHZSTr3/YqtvfBRRspUhtTqILGFSxePLUe1PNwciDKCGzaAZogcW7AN
XOCs+ANSS0cdo8gZIsDPPcEbAq0E6wXzWT2BA+3+Ej2wHCCx0mYk5qaty3McAGZFrLTyJznNuBlJ
71kJ6+CZJgS8PmwAcizIcXgEkEz1ICXmGqkVnoZ7nOt+OSxGoPfe9oSlCGJJ78jGz19EBSt6sz5m
OBoBm1Pm3jJ1Z3CKwBAinrTxKOXj84/4J4czJzdzDj7+V16dxZPy3g7OQyeuukqI1V5RMw39sCvi
06FYJLdV6/LKMkf683Rtrckb/17O/wAq42XE/Vd3NAMTPu/uMXu4uV0WE8mFL7sTE552cp724OVo
V791U8oSz5yn+jwW98Ww49aN9eCt+dhOxMU07jJxkeJvcTGu+AqUveyVN5TV4nw/5Ov8n0Tj1VN0
4NXb28krTJjc5PNU/Kt1Rjt1GHBppcfX5hP5KH4hmFYg4QBbnQ9GEqXkTkGTZP1S5FA9gNK2dAxG
YiyftrgE6mbxX1wPV3gL+TVXexurL8dAtsTXnPCtAg5rpln2wdydUTfYdIn95HMOmWph2+q0BOHG
g/NKzHc5waevDxnd6KDD7uG/9lU2pBrgktgok/Y9ys5TBqB85xMtC+4jZDyODZo2Xl1ryLyH24+h
dzJhKyJHDp+nZODwGzo2svYKjJA/57/4jxkBDvLiYHiUUWpyJyCVc31AVZRY2CKO0+bIPqTc3RX4
OJPKI5nrXrVnh7jy1fA2zkQJ+vhOKf+yT0TyHHY3cBx5/cUqACqigcbMBFBIrIe///z/FwLcBi5F
PEMtRFNgd3xRDJb0eY2juCkAXRyBWlYT3HkKLMAHHPWp/B4hC/63sBkRYDuM0T0DMOdwGcOe+O+J
8PyeUDDmXCfUlD206SG6ySIw8ii+p9S5W+NwfP1TRse15BIHAK7kRh97zaKgeP733XL39xA+QLFd
fiLPNL8Hg0gPYqqJGMjF/0QMYXJPcw/xaW1tr0sPNan3w6QrAHIipZjvxH3kzWSYsgOyPf7/Sxth
zFCYe2I6R7x5YPSSwmbzrlS+sLF6ZVlKVhJIM++/+GansMq4r19fDL1tSiVnBAcLO6aaOBRAX8AM
GnX4WzgiHS0MzwwRpjZXdwdOINbAolSc4xqwaDYMYStBtUfQzBRlQse+uECV5Ha3DKZ4M/sonQPc
7oG0gV248Ro3AMElo4/aB1zQ/PMPi/ATsVsy7WWSyMnYhMDM8KQpD4SYiC1kuFc+bqJESVdgFOZQ
kX59JBkpUzPxeG6hWGTii/Er4ocyls5/y48/VIO/P6QwZW2xxlg//O49TTke2Aw5UtgNf7lfdEfE
luI1zDtJEi480KC0V2/7HK/IpqAA3hlxB20APhzauhjMnp2WTvpHjHnPwfjfeG9uhyO4oZMThwuc
BHgkNnuzaXe2Rrgx/xztCn7QkzXzdEwIEyFVELZxrO2ZGiVvqLAzkrg9/+kk5eQTSKrTrtAKXNGE
gU1tknyW3EAVbNnFNQntnQ6DlVcUPLEIKCS7MVtRINKJydwcQnXN7VUB3d1FgUa9zV710jyxVIf+
aUtSaoM+jd+8IGujvqGy4k/I207lPRmZtH6JGv1yVJwXiZQk2PhzjDUOz4vigJ2f/ZMhOGNfgMTg
e9vema6rfLbYNS+4u9Q+LAzeRPGMCh7PSKQWs5UxEG1gD/C7Ygs7DKIDexG/w2/c3qKK4PFZS7am
13f634Pl/a19YjSBmcSuehA7NC+RzJspruLv4cdMwogQ53+IHwRQDB7REHUnuhh9sIJYzhzcfmTs
u5r7cbT7WG/dORwWPYRGZCQqfKw958InIkAQmi7XKLbge8qZzbC9OE2wHaEP4PO1ZcaovWFswZci
c/DdrCFpFP//6vrf2cfAEH45nJR3BDTGO5xxrZw9nGXilUPNSuY6ocaw7JwzU9SrR4hxVdszfLVX
nR0gAXdyN7gH5JraFickb1PFy2U5hT2jKOD/H/EzCF656xc22caDScXvKT93Yuxaipjq7v9Kmzcv
2UabfoPtjFHX5Dy/v4n6pWymHKIEohIhqTPHjTcXJQkbOgjH9eldYZCop3mJNoKPRziTkKHNpHX3
YnYQY+5Nhg4rpnWJtCC9GsIG26eEuidMmhS3i1TFqp7yGnD+COdvJX62liGb1XuPYNIUZV9sJTFB
pERQ7gCe2Pg/gh46pG0L+ctyduNdttqYx9YNEfQH9+sGMSAbFH3yOE+Jlxb37QpF7MpXsT/rOjF8
src8Phd2cre/p+ezwwf70DHE0fX39bDNW3WuWOsJ+FFCYeir313ZLFDBn6dZzdYABclwBphKrXtn
BM0poe/gkBCzr4+tYnFBnWSPOnYq0PlFh3ZHTlpXBMC6QxzuXQoLRInQ9cHB0lcdQFQGvkHNfUJe
QUf8r5BQcznoAgdkGuNN4UlkztC4QMM4UueCwN6nvDNClF6TrYwm/FdCB08cwT9SiBdcOi3euROw
xOp00MSSf6wuM4HKGC54FMXe28vZZWlVewJHMtbebczRgVk4ZkihlNxmClpnF8ztzJpCC1lYG3pZ
nPTnw5Wxqhh3UmFScCKDRel3Jzsq0BKq8RpaFhHZgXzyJYiQ688LmQ7gFtHjxIE71S+dhFs69VLz
Ef1q3u6EfVTy8G9wgNeKhZDTyXEFmWBmMzpHhX2O3pMS7hYGC0PCMkdYp6KHCh/0SoSyTvXHkaRe
BWiZ1Zihqk1BFQSw+ue3TCXliTgBDnfudMvJAjQUQluCF84Fv5qAxFflGeMk6fGit3VEAwNCkQDV
orOD1A6Hhtgoj8I8paHnUGD3iDW2Dk4RbprYT4Q8Cf4PFrvwJP6K7/Hx/stYdYjoM7rqcQzSeYPK
QWszmNGdvOUAlMSws/ibpeJ/wED56he7p7EVgAd+PgrDnvjT8VqScowosQpvs3pVjBQHVtMNZxko
G2nndq6R2xD/7lNERhyFpNAe/Qlem/Qc46tBxITZi+IMmIQjTTBZ4BPY/ddpfj5nx/DZ4NvDs9kD
CuKXD3qHNad88mAQdS6m5CiGNH81ubPI2awplQihyjq/y2AYEehNXQ86cb+GN3opIplpkL928nCf
c8PyQTJO9GHO598lefB8T05L0gRU6VjRs/uiHUtQRaraA2IC4+MkyeeAjhjwE9b8Wr1/rgv2Jfe5
OBUEKIBlmsceQcwJWvi6NInpxkAcG9JKQDG5HLBKh1IEmtuzWNqxBefJOzkTOl8GGZyk7eiMCwTp
1+VE5cw9ewMEZj5orn2FBZYMc76Gu+oedn4l41T8OzX+Km6D5ymAK5jT7LwgRyJloX+ULZUPJae/
ywP6lOI22unRDZAMfyTbVCIq37rOwNmg3wExcF5JvETq8DFCyMKC4lZiYXa9Rg3DE95Kn3E7acys
P6Yq4PW6S4rt80hOIUP5twwMz41yNZuC/TZGcEy7Krr4/BuC7EUfVIt3x5cSwg6U4P515EaI80BZ
0VEqhGZHHPGyiMDWqAfY73oTkO/I8X6AtwphRxRvHNvSkmY9FrZr9GSVC8fuyKFnrinbUH2aTFla
vGTOXEmLWd5e3oON6PMPBWiI1VwvzR6hQJ/nFMCoZOZsG2rQmUFz7J0s3+n1AolzzrCdeIWplCWD
owhfPt6VYGiMOpDjWTsGxGNIcZ3qgXIsRagUhYOgBw6TGA6duRMSUx++EJAqoZ78AoMl8rPpWPFY
Cm6gOgZIbgv7EaO6gfP8xdwQJba6YAjrYXSPnPnkUrbIfrGoq/kETlBmzsmuvoysEQQMHHwFT5qT
AQEiHogHMnpm+DSKMZsUt3uFHU4PbmNzfqXQNvagPRkqZqGwReAsE8lbrvgqsubJdURcBPvQChe0
SMO2asRLdDuACvhQ7wbOZ8HsxEn4Sh4jhq9doDC7uzsr49wdpJnoevIXLoVjOrYdq10GRfeYHeVd
Yi0npZdBCGyeU3lI1WxkTUcqZijKuK9/XqjwyK+jFxdi7G8z87Z8A+n8Oez7qtcmumpDQ3tiPQmn
a/SC38yOMoM2vRqYXCyrmC24ANGK5fsfIguMqC0IK+GwnWDUoIY1E3lO/+vc+pXtpJ3l0XuqOP3x
NS5+6A4rugSOBY6tkR7Xb7ta61NBHB3a6WlM5kotDCt0pl+iSbkfG3GGQKEtjsqOkGUGVAuWAM3n
ksx5L+VPqKGueCm39uRDfgamDj0OKkScswQhbuMnzDl3gYrBZCsr1fmunH4xfxAFKAX8lT2boQWF
K9Qxmj6nLcZvZ6U+OJNGX2yevh6pbU6JmZqrH8F4fBIQIfckgEfz7wY2C7NtLw8BBe+OZLk5vEC+
JERHnod3DRYt51RpL8Ju1G74hzxS4esx83o4JH3ENYZdI+rVdbMu5i2ykC7Kt2oX5LPzRGw/Ru60
/QJwulyfox7+ExA2GeOY5yC0GNgruLZhs8vhnOrBvXc1tryhWy4KNbpsLbYYikRSwPn+Z69h5fkv
InPGEqa3X2jd3NfXm/ZBg2Ss45orKu0ppVQubRiQvYABHitc9oNd/5pevv4XDizsJXTIaE1+hhBL
+B0gWis4DyN2WABGIu2UqOeNr+67Z8XZ8t8PvENe5eREjaYUGXu4kKW52p7IF7xKQj4Y5mT5+bGM
UUutCfPmrsfMUr8ZD5G+jckEmfDspXITWFZuA3sTDQ9P8hVyfjF2eCNd/CF9h72GgTz8wHL1y7HG
IK5g29hCyGBsQUzMZ6klrUnTzFnNEd8cacKzSVMrRKn2p4Ul+RSTzKmGMhxsJPfFgp/PYWswSpca
xyDOS2aekimlM1TsyRx1JKTRYcT7NL/NXuWqxI3ihXXBlfgeEpfkvfGOQPOInFMQ7UsFLJHonlLP
zVfz3TABqXysOC3i8DZ+7PsFw+3cq+jzoXCPLgUmC9fpDc0B7yCqO4G/cRpYIcXbN1MgT1EP08ew
KSOVdVa8wYNRRzyaww4Gb4CidyyhcGZDmzSiCYGjTO1/ClMGuQJtPKEEvvkWZqtKhAf4mGFP4SvO
MA+wc3gFyBN1UeSh8M0Dfo88JW4KNyi40LsPRn1cb5F2M2fZQXud1G4DtlL4uBFmhXBIPZ9s97oE
MhkBFbgFQMHCiocxg+MrKvcGSy1IzsXicUAw7VTUb3FHiDRs9vtAEJwr0sxAY1UiKjEcWz4DVXfO
dvcrTXOAJ5gxMBNiqvFCHr3T4cktp1bGxgFj6PjEJiu3WQOo8+84sDnZO9UyKjpQIaoWJgdlytCZ
tgCd3IBQRmkJrUsV2Vx6wPNClZhAsSo8sHXmTUqk2TBOR80D8/R7KpJA4ILBF+gjibJVg1aHBgSM
6uPqj2mn/GMG6F2fYm9Cw81B+LXwciduhZAdNv29OC1JC+HhacmDEDVE9PSAmnA4IY+bzyfoq0vA
XlEqSgQQeWLg6tZ7q5vexuU5BPR/ZfcjfyZU04jxJJ8aEiq5zpq4mGAvEhnRh+t50yAlAEg3QGk4
3471mC1R8IKpjIHyN6hvLi7PLNG2abGBpcAVNAbvtuB2ANVUxs8Z6hSQZHF8uQ95rK1ICYL4R3zZ
cNlBXRgEZPQJ2GQMR4VgdWVq4pu204TxOj7syo6f2FqRwhZY+aTUDeHA/NlkY+zGa1WnEMiHGlCY
iJKZKXNO7ZTO+BTypzAhBgvOAq123sj+MPydgGJD4LOhnF8fMwYG6G7o/M+N7xKUgCBuzDTDRMnI
5lwJWJ29gDkMyitUTAbBFCyOECuELlGBjKy4m1n3MUxquaFnURe6h/kcDgGetkI1kP2RJ8BGzDWF
Q1H/QwnOLVJ84LkbsYGYaWMTjMNY9Jh9xzIpXj3RjDRlGtuElryxBIChtx7c6Oyogzp3Qm0tA55z
yovKivL0sR2s2ZnFmXI5u2wpvLU4zbCTmQ/iOCCb+dWKHRYi5UwPmG2ZEwZMnGI/yFEgjrpDduwR
++eXQFbAmgyfx4BBeGW7OyWaEJ3oTWIfY6gS+RLK4rt3lYNzc/VIymFYr5Eayb+gLXlFYVSxl3Od
nIrC7c7mfX4x5eItpJmh56AnzIoRR0L4xInv7X41OPPPKc2Cf5E3UAjoiJh0UBrzn/swCBQcmrQt
H3ygazeDDx0nc0mEIQXjPrjlLsqgsfaiFQNvAmrqCXs0Tq4ZARi87Vc1YSKeof9wJqdVKborlCLA
R+4zHSpjiyzKz5EhbyYnRFt697SYljcQSVJ75lnr88q+I1wxsAfGvoByWdSCKgG1CoCp7A/SVxt/
/feRQ0hx7wsDTYYpTILYZxMJ4OwaXuH9KmJEyXVK5q9BvVQm5W0kgU/jgczWgj9NE4jS+AI17uH1
1Kot86FG6HwG3hOZ/5BACwOaFvdx8GC28+RhPWL8Q5aonPuKdXgKrSsDxEDpsS79CHjSA6USzyNh
algyXEKf7NP7MyzXmf0ZhGXxf5cwx3OBAxArom6a0NciZunEtzYtsY5f+wau4otIJAaFSgC4xnAQ
qJ2HS38GgzXpF7XfE6/Hsnh6Sb2VyxEma5riEA4lDVxuFGWTjmOxXV19FOTOaVyL6N32OS9fgcEW
Jo8x4xMiZYWaVCRxoYC/ZVh70ukKX1jAvOLI8oXZVIiArH7+KgYen6DfPLYB60UHM/D7OaFJhu5R
McP7ZZ3CNUBLx64VPxFAQH7XR8ZjxerHbQIAC8MPrp9VqdLgMT6ClsdPhEF/QcNP+9HP2Fa5D2eN
1On49+4tqEXHp6/bQqi3Fu8teeWl/52eqqXeepbp5+HYDK2CMszOP6Hy7xPwU0pPi2/XbVJcMHx1
zLQbkEDk+N8xieMtZkLBaftcDH2pX04w5KkPsuVbG/0fdohaS2vNuw4cBia7wvhH0F0Yqi4ayTP2
HU1jyotNwX3Uyz2rmaEtjxhQTw8wUbSWlLIlnQ1HESMcs/0Z9EmOZdPkBHyGL997bBkBlRv3/n6d
kFqE0+3imDujObIa8qQdET7zxjdK3FDYdWksYUoN3efsfZARsXahdbRDrw7z4H0N71PqOfaLZkii
HFdhY08Gg2kqWTbbDX2DGTJ1Za+gXICTQFvBlWOhNnnflpgWrfLdLQTuoI9CvgQKAaf65Mx3nGhQ
6B5bprkFbC84eRVv7mewrdyEIxGqV6zDDomuYl1jGju4B+/L5iLkVWgpGbkNk+SWR2c1A/sw7Ak8
DFzFwXrpOwoUCJtK6PaBk5gB84E+M3rIXwRgMw3zJ2k+Ucg55cTlbGPVX/BiZXfRR8MliC/rCpw6
udOrH1YIQTLmTMKo5OUkiGjmuwt7FWobZrIiQBMZPnxCahdvgOqfk5xnc5eJQvFb2YXEhI92MpDG
J2NNX4OsOP7LKMIX7jnnPyfybmCm7DAW5EvpMNiu6QflGDNnzigDIziQQk37ldlyxXnFyFXT6bk9
/FHI1mN6i9P7GwNacYrPReZtfvyGk49Xrb5sW6RVEoaG+wniKJrQS8gJ5hVH+QQ7whdTKzb3yltR
BFojXNo2STMIrBHo+YV9FQydxD5c094Y1HqEh5yGi+tlye8MdpylEixT6c9qEy9PFt83Y3zpWplF
A9G5ZtC6FX6qRgIx5WcQ8TToxfnUT6QEbKbB01N2REvnHgGvsNFuEKwtzqx7JPogc1bMwV1PL7f5
rF4HugoWB3jkC68OVWTG1EmBlNW0H8sXMaRb2ti3uiyvgV30q8qMHu/gCoqA4vyJbyrg9RMVW0+n
MkCeXJu/lrbQX/dQvKoSY7fyDf0a+SQApfo45NiYZed8du+S+2XOsPszoBUccYq5+Wf3qkIoN0On
gv1183uYcYQNnscnBJcT+bS4Eao5qxE5vV4JXbTcLTlFSiTzypa9FYHmC2gSue1FsWVsYo+8bwWb
mkTdZyzRiVE3Nl8IpMRq0p+woL4OjQVC1O6D19gblBjenDWFqvaSx20GHQgE8vFKNIqiwRDDoq2s
4tge6QDjcJdYykWc3yOL8lfyHnU0qbh7BuTAL3Xt/SfrcGcGEHG1v/WsC+iFIGZucAZkgtoQU9c8
an5uGNcKNk3r0hD0kRoMoIeBUt8cQDxuI2vABbIxbNAYrdt8UhIVfyqURC2BMtgCgxkC8toSAyTo
Jqoj7YHZofoJzzYR1niny+4gK2GB0vvscKT3tRnvjBJBORGLnllAUB4JrWYD8dihYImNz5J31bPn
op01TE7gd0z59ME3LOXtF7IBtEPIN898ptc/TIVRpDCiL55TcVKSFYkHBD+j3H1QI61ZJcErw8VO
j4aH7zKHVzPE1vBenp2bjFnSClsPHXbqY4yCCr3yhYCAJ4uGKTNmEel3PHT/5HAmj5Iw1qH/+WF6
d2nCwb8CXGfGqIFYTnY/uqFLiE5TfJ97OgSh05JXHt2gYpmX5UkZMwe9sAAGACngIBNFWMlzFRrU
VFQNMq4TiQVYBNgavF6u/vFuLwawbQRL6nYoO1HpmRhPPXCVMeJWhc7t3iierxhV/RqX5II+oIFT
ULo8i8dB/voNmedg+xyA6j/qFlNZ1XXpyupZzG2otxRAhhjhB1O3EY6nVM7HNz2AgZXdadHiJNp4
j/MLJJF+TNHuDmWLIq+oUGRAxtsY7kGpxZaMXfY+nzBy51yGIc1Z/oGrrNQ/g/PG/ICZ4WLCwO6J
SyAOG3AIZXVfgNvW/fRMvQvp/xueyvnwLI1ULHOKH5PtUPAWeV4vuOF+zjJq+qTi85TVuXpC6DAJ
OajxQCAwyAUTgLNYDMKrMp+UUwh64N67y6FJmbCqBeAMSuvkhXzO9PFHsFZn7n8/7vCP29eXca2g
JRr+G/DtsPK7Uj1eyVCyNt8XyNITW6gakxC+Rg3UZgASiMypARwwIE6KveZMLdy8YqgmzFQT0NrL
RZzTyo5qCp8SeqW9cvxwnw9nE64ScbNnnh6F3jBVCg5qqfP619nFA2C4fFJxcPuksyuQAMvOn7Nc
njN7aN5+W3stPHKEWuGwo+sMtYJq1tgP0EUwtug/gArmXLQXGrIq1RuadCJgn3nyeCR1ORFuTfJS
8rGcvp9DcNAS6vxOwASTL+Oub1aRIQ7h6fNZWBm9CnXUgNly62Z0Bifcnm5um3ECFwbVB/U+BYPU
neKHFKqGPMJnTZ931ieEwfNivAxDzfgfSWe2pCgWhOEnIkJlv0VBVsW1tG4IlxJQQWQR8Onnoyem
u7p7ylJEOCcz/81KqK16frqWp2gR3p89hsU5xXbV3Zfd8cvymo12Op6l+G82rT6tmBGk54F6I4aP
GD0523OHDW2yj5q9Mui/vDr1MBaXGINoZWd2WEnA56shU0ePBYwq4nhl9MytX8N84KEq28zAhRav
Yjma9kpFEhv0/7pF6jcYM1H3UuZCDyFei/JsFEBHntBH7Kg/ffVQbJNNdI2ub1wGvoUp45hP0ZwM
ABxTPhQlEEYwpNh1E5OxjTLNyx/UOh30FHRExHRKdDWgxtV900h+vSp3mFegA9kPkoT3LU9M6Mug
B/SYfSMajJ41O3vaI+jiHSBF49Z4RJWdJ0ExNIgDfj1+wI+5LynKytlXtVUwuvwv1RcibN7XFWZ4
Z7Hd1QeIQhKeEINeHoQATZhbyR51ccFwlWh3X1xOsDxMJvvqfZ6UfpOHj7ErjK99z4BxyiSDN0bg
/SBfqcK37mFJWDfbcR28B1muJaFmKMl/8bkIuMwLFpxCmH/gJdOFPnI/G7MuxZVF796QYPAqsJCi
plD6M9VpFUmz8pvYmu6NVGsCEIl2415ZfCIPPCoSVUcucue4H4+VoK+Rp0KfMzB/8LsYYF2a84kK
dqcxRc2xIZ9m/4vM0vnnDtqWwNBDGpvbJO9MThSgaEb5NOCTiEdFxsf5mkWDuTiq8gfD/FciDgb5
JHgq9BN9uqyZ1t0qubVQ8dRMwRYQABKr5f1zIV7FdCF/iS3RZ/oIBwk8Ctd8wWc653gHr7nOJxF1
nDOqWb6eB4z9UXDhnMIRsYFC0UuQVkzxefnKUy5RnBQo+ISKJNj54715jr3oAUFZ9eV6iU6bbN4G
KBLyeDxnESdGeGS1mDtrWP8HTbWfZBt6FXx5nGjiIcfo74vvaA1n+aOYEwzWmUojDBV50z43dIN/
Ap132xrViRohr5zJ9LFo9vw9zjej0S8XIw0L6+jzaZFw3N5A96C6feE7k1mNNb3svWroY+905lHR
ADEhaUxYMMdoFu5cY/TlLkiMvgEIYc6V+5BWfzHvGewMP5ecBnG0Gm/UoXvgmyNXppPXMckDXVkK
uDKibn/SGURMkaK/8jLE/pTWoNohp2033kxWUtDPCbsqGb8ITCDJQ7D7lbxNf9KztBC3k2B4KDMB
98vIYEfhpQWFP5TabCjFgQUV2WjixDCuygPtKfRFYpBdJUh8+EeYR+i2YDcuiA/4JILwCdgOhpEe
mqXNhAfyDn8/l+6CQeiG0ElXVZwerVO87zkcRp28OF9VixlT8N1ULmaabomECCkDE64RARj8U3Ra
fDY83RevE2yPM2+MbW5LzeGN1jiHgM1CzwRYmqxftrLmKvZ05NVrxilEPj7OHJOFv83dqLwkSAJl
MeSNksrkA9kPLbju10TPvQeZ01oMZUd2VALnYs0SIVwNk65BxiB4FPXAjaIj2OjKkvkVwyuyDY/y
tuNh9OGISH7HG3hUfs7A5R4O6Zy9C8l4n9r5VnEfC8YwSAmC+DSMjwf8qyDYvrjiTEmq5vcA+3Vb
Ohqh9R2dBCipsCS0Keycdp6D3+tnYi9xgsLhvFk/7M6vcTt+bgcqAvyC7zS2kfQzxQX7+zCcHqgL
eOc9AIcTbEPeeywFttWNBo1qBKnYSl3SRgubkQtKXvv0s4XP1Kv0GdNuaDKZ73JU8IrwRSYVmqJU
Xz4ga0D1vnFNECcO/ujCcsgPXFIuAdd8kvQHg6sIZM0OewJtcF5OHHVT+OMQdylkTUCg0VHOacf0
9eNzrM3RxxYknPetivJcQX6NUWxm6itt+XBGy8wZu7GT+t957CtLwa34N6OhZRUkSyRanhAwGfKL
xRv782QhBMMjhV2/VPDgmXZrHC7NF2WBDTg171ZPzCEcyVEXr10WZEEcyIEaCKjN5h9ehWwSB3s0
L/IlR/Fjpzm8uE9d2RVdAZ2tKbuP8BGWp+6WOYiotnGYblUogtuX0wxYsPFwklOPreVSWWa+uOrc
h1PTKV/aQ+p04KsUi37n3vfPferIK3kOAMhvZZPsYz/29d39NlpWBzHIvac3/q2smn5j0Yoc/pNq
3Xx6+Ngu6Dp3nR05pacHL1/g98v/3FKgN8aep7fP+drWN57237krUMPzgK8r0dH43bQ/TC71rULS
snogcjX6w3Nf3hAE+fE2pQTeRxsweStZiPjI7DtXD4TfzJeWDejiUtqM5+PVd55ytOPVaDNafvHm
fDHAWvfXNmyOnOqEnO61uIh8ES+h4XjZVRaTcOJo/z7D72rMeVGD6vLSjcqKncnyyzNyHjqTHS/3
4BuuI38SatfCRuK+HjlvyhLMmNYYyjqF1yOqhP4nLNSFbKZMOlIvtcUDgD3FGEqfLWsvReyidNJ1
7Qs41gwWMSU5tk6BQQYoR+3AmbNkXzIjDTlSF0rBEORLDy9u4VDaSJPGToexB9pgnBsC+PbBiKG1
Tjc+hkTzDl6oat3P+eNRq414a5EVXTUnOmZB5AhrYcGVjfqJK5RrFL/VjbDuvM7O/l1zr52weOCp
BtIcZH/COgofO1DNz4+qWR8P6sYPA7jOBqxMwUvj39gde6+/dNWhtXW+SBxe08dOw72N4VTAs/Dz
QbqrzzWH8z139hvKGZUir8Y3NdLfjchRjoy+4LkJa32NwydX/gfekLBQ/v19/IOuze3wCPJEKGeP
QF18sCdoKeANlSkwzxAifCZxNzWBeW0M+xwxkJwY5c/dwp1sFm97BuvhMzYUkOJDN/0Z29gG4x0N
NpBZkdueIsgyMID/0YE0tzdTHlCG74W2ovX/0D/sh40tG3hq6ToP36dsQUusb3J2RXVT7dEVgL4j
iQlSPgTRjlzdwhXNle3h7Q7nWlh8vPKHCJLR8T2TNs0BcwyRaSdGq9P2GObnEYzZMLK4Kk1lBgT7
HHK5MXogxJEBqLRqbum62HbOe/rACiqexqt/7DvmlYbC4OttsvU9WUtaQ9wwdzyp6D7hKuzSGxkl
bLxP2AXpjR1s8fqpWOsGex2cWaKFcIyXo3M5n3jVRiOE4b38BJhZbyZea0/OOTL1kSd5AouMTGjC
y3pskJw4k0BhI2ao53K1A6SJy5gRau1UbA6xnYeKS0MEJ+YUrxFLLIA2ssUTetpz+z5BvupYuhhC
xQueYzVCYHgAe33vhyEUP7Sgj+hxdsUMeUA9IJgCKrOSUy4xuPe/3ncYJ+EUitmsOFCRIjd3BrEk
+CF4zKGozWjO0QzkQGgopY+V7ey9Zwwa0J0Wzuz3vi0cKnHUhi4DT4Q87FawoCKj2ELF5Ann0q3a
QwjDnQkCQrtDEBnN4dXwnIxnLLDiKZIEdqM7mRTDq/Y3hLX9jekrzHnabAzloLMyyN80tGe3dH93
9i1uFbxnqBvITnrj9wOCx4yEAQMLAn5zdHn+MAT8Xj7wHZsbG+NcQb5vZDZCU5KVDPHcB/T4MAPq
7W/JdhzNYbBBAJtBFgaZideQtL4Wf+NU0jUvhoHEkJYHRAREHEYBhwTi70N1N4SlumQnRcl244QD
oaYnCoCnwxc4YfAk4YDx1MC0oCbSbTAsZysamLDNXh4tsPyCF2tCiar9Zj+2QE3UC9v7jI8OQjM2
50PkBhNZaFML6T2Ff0H/u0JpmNqvtWAEjCUJHKfAHx4HTZP3MoWE0Oy7ckZI3qD6xRQLpyyw2T2T
P6YF3HU0M+5glHWjq6NtY/jCLAubpBnocSBmFsHTEU818OjA5K79Hi1jBUeuHw6XqaTDp8igDl0C
T6ReqC5yp8Kan+nJ9zCoz2s/WzwGAisjUqR6FlO+QdSCfKAyD4GwfC14dyeICsNqcFKXuS9eBvbC
ZGqNTgOJ++uTpHYN7kiF8U6rB1rQvgLe80VrxNISIDYCwlfchggRba7Nec8DMYPcCsgYwkGa5iG0
c/4/+qpudgZEu3MhgCYCiA2DQpSTH16CA06koXjitDGlk1xiADQ+2iCH0hqBTiKUVebtjZbD/IIu
LwdnZ04s05k9UyyG618EFijDh58H67ILSOcoAxYHJjXs6BAAfNg448OM6ieDDVIO2tp6RoQ3vhyx
Ccsmo3bnUoMcOXCaPxcJAIFulUE19GacY2ZJWGxfi8eiIDaFeRW2z2DaYC5zTpZya/bJlUE8Q0IQ
URdEkMuSyxlyH1CnzKvdcB8dED3uyZ7ng1vHvdNb8UKuTJ5uVhDHZTXGAZMePFbwp8exYLKiyBs5
XE9iuqO+X0GjZKI0XHoPfOW4LuAEbxm+DSfJim5suYzq8TODJQx/wtM94H5s3cktqLAQbLk/WKZe
xowGiDP+gcr1oZtqMJ+CIaEMxnZ06WCZJc+ImzNPO1cPDI0IPqegIwQh74xZtBtIcpBH2Ez4DJcM
YzvQh32HvI3oTQ91CqfxYz1UpFlk/AGqonmEGPbLDdcODJnDBMoGb0P+soAMzzGImzy6fxx4sh+C
tpM/XfGV9RcbJq8i2MpO8KmZydQLgk1y7iyRSWXnnbK02yn4J2PuqWZz4+vzxk9DBW7W7Siw8nJX
+/2sCXdEtAkOm4QC5eifpUnJSHEQlz3/Xmw7aFMyr5zN0LRyneQ+wzPGzIyI1SXX2OBaZd6ZE4mG
h6kVFTvwGysjdkS3J6nsA6kERyx8OaUzis9phAfgDofWaUpwK/FpVrGCv8B0F8ur2YncJdwUVRcv
6JF1t8XpSb1R9B5LBQz/a97XkTEGUTdyxZIsRMqLfvbequ6ImSRKodiKD1/AVmYufwmX/fBL/yvL
KcQUo9nCW8OkmzNhADpGhsmLHAnb6kz1JkN7nfW+zFW5iwEKjAIqLb6oxgfnhZlE0Aij9nl8nMya
irHDtAkxjsIGhSsSAB7+JFDVqppFfZhOBeJvggau81xn0mLH2zGmGZeWf+f7PJtFS6y2s+2ihfLz
NS7SsjbfmKFkMxgXWCYLhP1i9hJjV6POxtd4ho0MH81avuJPgzPJTwQghQIGgh8eiqXD3erxN1E3
DgctOLTnW2YNb1HtcaSfMhkBpFwqb6dkmsdUgEV6+t6OLOWClT7lOH7fTnytFU43OwtTzendJbqW
RpObDsxBwfubveNAmyUNA+XeRfWMi3y7XyohxZ3uLc/S9LEeJzjqgTDltAB79hJ2WnbpkS1fcod4
jW5TfU4fsmqCQamled2NO6j/jcMYn9L2hDE166kCC8H8VPReHWzxc3mRMWoE8VMmUJH62hoTDc7q
zei4YIz5HrRkbBRZQ4E9JqXaTMYMRUoZusBL9Z5haiewEmjAYu+tehnyZHhSMk4FDtv6zVJcnBjZ
4hAUmlDZCMelEJu1ixEedHPCu6B8YNpgDvJITC8gMMOnZApMlh6mG6fmZarJXMoRx1fSFuK18obX
biep+aY0moxZnaunyxgbHiejXWgitMX3ozxhz8rW30mY9btYDFJbZoFEqvDR5+9Fg9Y+wTburP19
NFcm22U/cKXwAWC3LPmCcnwgfU72KvtTMqRjrJgS5XGItr6InKADW2JAXdsfn+qGwTNjLHxt0flD
eNkiK5jgC4JyZ/bcqvc1lNCxXTxO/amU9wX++c1nXTiZNsO2QrT+vSyihFk6CfL7GpgvQhnV7l84
3rF6E5DH6M19NWvG51CQtTkIEOA0h4dlQFfN6zjENHXZyagdp1kMyeK9Lo7faNbgdjNeN6yvNDOr
Fv/wu/Vh4Vcfy4eLgADj6xn+I1MqIWpgyJJVZxNeKBazZz0FXIGL9sa2mfvj42IlaumF00IfGqTp
pGYS31fDFFo2u+jtf1Kzf23y3Ppum4TSpNo+1mXNl2g+uBUQx3LtTwD/D8mtRPfz8CG8xnMuKiQb
LMjgalFAEDFcrBHSISrVL6OCQKyhLPhld+lVXItAqzEfcRGOMUFune97/j2n3PYIrBd/+U9GBupr
Fr2s+BHeJ2ehu074poJXpYVRaXQ3ZABX+CnYJY3NNN5gGkGzVQrTtsPJZ09A4cDu7E1LeaB54UgZ
zG/fif2+X3K6Qzb25uHV9U+SHpGcaW92t6U6WheYFxlONBMKU8yMXgBPueYdOsKc5uvDEFww+7E1
VleTdqWJmwQjTDkcj1kOEvIi+InWVrDBtqs5H8Mr0CRs9YFa+XA6UrJIa9jxHOUIkHRKiuRmgH01
/NSnzNLxlbnjK3mf1jKCUnglpiou7z8dC+xRu46OeLUHNbgXcBVkWX2RfZz3Z9Xldpbus8/2Fa0L
/GdooFDT84vyUXYVvCO6uWyONkMPH1k6ZhDoT4Z2KwvqH+jvKXSsM7YJ0HRpFoszX8ofdaEv0mBy
lCFyGP2x5ir0ZSIuOlM/CU+o49MSxs1rppZe6TFflRdxIOozdY0Qf60u+L2Wwvqsr3vBkESj8AqP
pxoepy6kMN4p4eeHy3VT/T2X1VyEKMxHhE1FUHsfW3E482nAU9ul16CI6WeF9wXqEIyKj33xxprq
WHqKU9oTNJjn2k6D4RUiBhLiPPMbC56bU1myySSIsUNt86wenHD3EUQWjEK+y38sEM7rUtjPswI3
ubS/8Jkt4lfmGOu5qdNIZgdqzDbtDmOZsRvBxPGrS+wMI5TsUNjDhKQcfnvi4v6TCgYjFCQZ0Edw
c8VvZnZngRTN5pKUVg5vEIEQyy/wCbxENl389aWQt/fFwYiGDbsZRHK8hdbiPp0RxumI6/hP12cC
mbt4sX3MbPDpnysjT8n9pp32OPzdt6oU5PJvUmMJAWOhsRL6emrn+3xCKBMW3B9nopptN1frEKSZ
WZ1mSZGtVwutxQMLY2NxlqqmlmI2O0vxXyOzl2Ll9uzNmEsKGh1+Nwtqh2rCrTcXKA7z+ZhJEqUT
3FHsK7mvv3Atwuqt2b0WbaR+MFQb8fGOUm/82cVsNexr5po1LjZHeCQgy4bXBT+vh8T19/Lj11En
7EM2/rAR8ZO9OE8FdlBmX9rDcv9cUjIL+sikM57G5jtNmHJVrfGlhphpF/JK9PKiy0Y4svxQx9ob
rskrFFpKu1BbijfR7UyOasYH0h7ARfLbTwF9ozCMGvb2NN9XULrYqVB9GR35GZPV/VS3uzkhBSCR
FdaXM/b3HX+MyhUhH5v3ZPbzhBVSOorh8y1tM62z+RrdKXxHAmIRxExm39vxAwOdVJN4/pNtc31T
DaOna/mFIR8MuWKq/dqWI0eGlGLcDWPO9G81DXV19hHwggzLet0/rYYZcDfZPnjCr62BRKzkkhqE
PYfjAfyYzr+3bZHPRwfNeHyMUMZoLt62uJZMdwxjjegiUHbIkjHX52FHP9+TMttDGxi+fYkuxzAO
jZAIK1O66BI3B+c6740pyKRR3x6O3i9Z/Ki+VAoaYbwVcZhDEGN83cV9HyO4cuvSmk7L0nARKxkA
gcvCnCKPqC4ft5tuR53ViGHxU3oSKvM/bQbl70eGPzFNfkiJGGosnYZ0JhOJ9tOG5GfdFox0XVBo
CrAE77eTEEzoBHB7cvj4zOK1kIqgyo7IA0JuGPhWc4kB7x03/eW4nD44/FlMQBOUMUanD4S+5tdt
DhmM9qAjtpUlDLm/5fftjzwX5yBoL5Qg0wgPeLaAD3diNtd3E3XehtzSgvibS4FqMsCknv/90Hoi
Ut0/3qvafDgNCVd4SRq0XNQppXNxoe6YzWGKd8uqpaQH4JoXNy5+OYixuDDu54zL/U9eM8566TdR
2cbY3M7F6o+7r7DjeYfPJtQOI6vnjcWYNqYO7Dm3aqArsw+U8JKeUp2Lv4QrGOPx9jvHI9Vu0zmO
/ZbBauPOdfi7TkFFargantSqo2jLD1Z7jMs1CutsPHNrfDVWLOkT5BP59D3ebwmaya7hBzESJAdy
eBon/tiPuynsZXX6wJljJC6qxhF+hb/Sbpoh1zDDxwuV3UVlk7//cvGpkUkl2s507LEhlXHLdpA3
K/8NQwf+QzNPi5WOyo6x/S6GQyF35xHpsclYJUQFbT3MB0IhNEj/uPMAzK86gZLySedB6Ofg0j4J
WStDLTuJpccOZcJyHPf6VGoe6/RLdDTYRvnb9gc58mo6mDeUx1hmUVs+UI29ACi0sSW9LPXLWOlz
e6ZHNbfhEt3pfMgVPpKQSYEr8MsuJedj69oxpz1+WSPI1lavmuPOR3IsrKVE+fdTY3w7iT9HvK4d
U6bKoPP2He6lrU1U642KRt+OXhY0DEX4G7d/+Sfklwp7raa9fSrLiegVy/zrp4gH9PSovXciXuF0
XzgKAa2jQIYkw0zvYSipiywmx5WPt7V7bhLFkX3MPiRYgtD56znEu9Ysr/DNcB/Iw4EQwaGMmM13
f1li95/l667NmkGng+f+b/smssuQ8U9604M6tWjf94R4R91VTd1RM7Sdbo0L3mQymyQYC88SxSJh
pTt9pG02wRuYmMRxjzccG7KG+KC23xp463spQq0hT5hU5g5npJ6w4jaU+/kYfGZFSgzJRwuIUMZT
80jBKZRZmIFGP3e5Ph1ttY9bshiU0xC8GZzMBKaNF4R6RbLpappNpyrqU/mv5RoYL/ra/sOnKSGz
ybiT7YMuGLGgwVAp8u9QK9rjpFkJylEx5kspCbXcOIu/KIqeiTVeFM1ealYZwxpkRJh1XE6olVlN
Wk8mXHU8m2sfj93A/BNAcyJTw0oRVeT0jw+nof+jBr9bj84g8WlHzQu9zVYYLLPb3hlPUESV6bI4
66r1p2JWXs+6xsJ860VslwmGDhbOVT/dEkFfcMSpm1hvefZcYnklTKmCPXTusxeDcvAEGzAB1CKx
wNnMGMwrntcuvKMtDFNixahBUj/lz9qtLIhVZmRxM4GETZwv3yKzuGVRMAoKOkoImIWvBAmZtqra
YBzN2sLiCFSFJoz4VWH2IXOiCZQQ8tBrl6ARQfnf7RCCDjL26VraCJIlgoS9LunTEn6rGfv6/XVp
YpO/gLbxPe5jDWPSgkVLmVxFdnX34bNMjFfiqj2Ut/u61GcVW23t5xQ7aD9Qh10hQFAIqT2lWa7O
HvRu0rYmt5JiUirQ8VPbpbOvD/Cy5m5G89z+Uac30gz52A4Wg7av63Bog239p6G6ys1ICtWEZgzq
2CN6ucpWVFvYz6OaNoAzkYiEYNwNKzUpmBHvdFMG9SalTqCvKcDTFTBOBaVfgc5lK/sYtckwdp/n
WGb096vwcRWAUQbJ5ZFGrxbcUY8NUDIvhSWNfMHBm8hKnkbgvY1gNrAOZOtMDgYdG10YXMI3Cpb1
LFtAe67gn1n9afA7pNbDxZ61AV0dBMK390o93cKfgLa6+S029O6QQOUD3Oh67MPx1OlLzJqt9Tkh
rRHe8kxrp7mVtUMmECZFv6McNSRlPeNy2n1egvI0xXW620RohL6/KKvvk8Fl4S5fBZBtbRbt2++8
zGiP8vVEhfniRq7MMLuX3pSbrAjMEsCVejiN40zyWklGOoETV759v0OkZ1oeW1oPPw2SHxoYTFjV
jyehlkkxBfPHwjz77AQcrhjG5n9fls0HgWiJfM3AxFkYeNSzsTrJ/xbM7foTXC3mWiCS7UIpPE72
RyIznPdgfym43AnwYh3+gXR1m4eNmPQzXrBajzavzL4fB700IysGge+95hZW9Ztl5+/o3JxE68mn
kI9C3LHGkYulABcENyHU5JGZvUOm61lN1/h0MdSTIGZR/dxBpQk3qTA2XKIT5f7/nO9L0ZNO2VoG
LtCXcRwUFYIe+ZIqZA5P8itMJOXuqkii4s8O2v4kZ2MbTHzzO20gpeI3p0Nis6pETMrX7U+6KUcH
cpBIGm8l+71M7tfxiCNlIEeElYjn5/oh/3YfM5bsWrBrCHFhKVyhz8S0ACPq+5eV3E3G/iM0kgaK
ZRJaXro3hrZ/a2UuHCl8l15x0SMHrWlXuRUFKDkJSuYB/0+GVcIVnQaUBVuGfwE4mSNv5XYuKPun
BpuRmvau7h/wreq/p/6AvMN0mK23oNmZ5zV5QBYbkopsGzIsRRONIAKsu6dh1MjsAoeYbb5oHn6e
2WXQb1twMBo57ZQgaVQMMtm2jYJYcAidev3A/Oe5S+Jq6iX5KxFBGbBaHbCXweftKEPN0NDCkbh6
JTs6xq4KFms7QC6ge4RojOagNbjAwtSVabxsFbPimfCTX3EkxSoTqh6j/dop4BeWZ/4HGFMfbyXy
+JjssdQVAbwgdERj8TbCFwArAuSXW4aGNchEb496p5/fqTO466j5/ibJXA29Cd6cHVOjyXwPsZSk
6vtKmNnJnEhQBqqOcMa0xoaqM8c0DVMGnBWgxEAjHDtagGZoWA4CLEoebhxPP2fw3h+18tLffPMw
Qba6LVpkJI+57DcIWtmhp0gACbd5TVwy8Cr5ELcs7WRUcNv9jK8wwkYw+Yh0BpFkysWV/mAUBlwP
Dwk3d1umoSx+GD+rql8kbvM2MfqdoKXFqB0SKPJ5SinMhsxXb0VLcd9BMEWJwmUiD4xCxGtcOKhg
CK5lpC7ew/6spNYItFuyEwBvrv0bAAHcKu1Blp6rFSHabKwVPgBRsA/VQ5ZOMybnaPfBMKvTdxQy
GxPky/2+4858T4Ulaib8Hn3KysngdcOQifm6mPtpuxdC0j91eBatm9/nIqytkYHldaFP6ZsDPXyi
mvoygNEMsZ+nkUX86oVsZNafPWxGpjTvv4kp45FC1jDXxQKKmngtOwsmQTSxo0WEXVDQbHYv2f+s
lTOeTYSaAzEs+Awea8wQFm/cBJiTtz4iHnJbcasnisEuWNrG5yo6ftoAo3s1ccU2qFRXBcQhN+pj
w8NEXAkZZxwOvLyRgesqDJqcHDvN7NjcxmbRTT/o04lbc3B6b5mUchOJDOCn8csWKWVjG5/7ZwJf
zm4Gdcm/cAJCZjH+R0n4GXk18UMji8P7IBaAeIDp7hUxM6R+OIKcNf2qrIma6HOnOb+/w2sKxxbL
eAI0/9gsxWbWImpcdPtnOhXxKcznmGbOKNBAFd7b9ocUa3yqJdJ26sMkwLYbrpBujwC+nnDSM1OE
09AEd6uwCIddYLuyxwQmw6epdsotZiyvhdKDtOoUs4qrufoB4geqdjY6wgz2z220ghxyAT9RAnWr
bjkFuFWWiJ9LB44VmqgF8geKUOcdJFZO8seC65tP5rN9r+utzgus8y2oNcv7aaC3Monmo+cyo7H+
5y/Q78lnSYcwIUBe6Ya4cYZr5q7ayV61KslNW3ebAsxizZzDn7BxPOzaqbfF8XnMjzxy1ayFn24z
2UEU85pFEb7Wmf0JUyNz+x0Gc3983U2I2fE14L2ttmdczlT3u03IGMIsiGOnnvktjt2m3oL7Hko2
uEW0738rvIeYF/MAKNDp7H6st0yo+71248Bl/4sIE/+EdYTU6sB+xclkCksVRrLHw0L658LZeJ+q
1fsXIsqq816/za4OecriygnCqXnM1HtbbnHFsFReAT4CA3PMQvJrt21PH1bWIWG9DsfY2MhQPuL1
G9Y0Sgakiem6dAYeTnIZAd3N6q20r7ej0/MYDUf3GNsTxagWdSj7j5EZvz0dUgM+YbIF4fqx5gtr
KYei3bS/fw63sHk+V04ivimn6oQ3EtroLc0iqxzV0IjPmgKLT40l4kg5ho/H8DLYhV2FH51E4x0u
S/mmBg8z5TOFbQZegkfjmYqdP7Uw8zWPtAZuKNjj3GLEHbK/x5d3WJJuy+JT/702LYEVCw2t541s
Udz8mUIl1BGwFyklqBamAERe6fabO1SaRUK1sVLoKjlU7Bbcbi8dxr3xvSVrJjun1hfmidcTM95v
Iu/O3+JjFqbXxn/uB37LCJ7Wdx75clCazH0pWJkE1JhQTMc/7Wsau1ixrLWrcsQmVf1p4LxPhp4D
68ehIk+M6o1Bjvm84N7S/z5I0xnsrLhU2KdAxkeI1LEhhJkHnjSuIHgC2XCdf3Tgx2r/sMUf7WVh
wsCzA0e9/5JlE9BpokBHnf7kH3RP55fb/zW/k0HrNyzWN3AS4GlMDQoAcboJEEJpCj0LUAB+SXd9
u8lxEOog8OXxbKY1ljxf45ddE2D5C9xWOZUy2EsA3bALwRpI2fPZzfEdYDJIcQqBhz0BWwPdUOD6
groSWt7OHiwlA+HYpqrA/JNVs0ESAxwACknWKITRDkUOZuVT/Af4P3z9xhiFzNCl87V64nEUarqJ
+osFlB//pj6gMjzdLDMRxGTfgB8HqiWLGv0ZEkwsedIf4SqG/VqGApn7H2iw6CXwmErnykYIxmvI
Y0xgkr3kaNtoKy8y1LuDu6EyGPzh7XGHHoKK9AJFIhEC+gFWGch7qIKYYuKXOjF490DeMBxArDkH
7JElnJB/6j6QysET+IJhzApmm5mY5UKZ+JAVVbhAqTHBm83obuCozCBLrtQ3gXjG58ZohscUp7qy
Htv4+tou6n3BXHOtHKpQfxsymy2vfdJ7dCqGcmGYywS0avBDnTElS75OddF3yU/ka74YxLwQUtVb
dUhO4qq/TC70em+Wmkt7KW7ikzQgmrv2koyC/sCot63MF0UmlpWMqhBsGV1sgGGs9d37UB2K2wMg
kk0cViWHnFL6FFMmiESftBcanxFSSt4P2l/ZYPr+vD1vb92QaEWh3f9WB/5IfXkROeKA/5HHjdR3
UBPC0jNLO7IZQfLzjwkn5w1tUg7ohbcw4kAiRuF38V2Jv1rMGJjUlyDy1YUKATOxK7IoEGz+EAeF
X9kVwSnsnTdtJBc4l/IgT0XMpcgD9fbdD1o39iM6goqQaBgwcGegM5SElgx6TbQ/78j81HPUcA1A
7L+dFxl+lUxx19PImGimmK1Gb1q0J1pOk3SeMUSqZI0lHrIWaDv8ZBWZpFTyAjGKGwZ60HsRmOFl
xfwUx3ZqRFo/rKiYrVOo0qxQ9aLR4L7fs6+wvL7Wd/xgJXfYXflooXUJ2JYM+ByCHWKNIJXxT/zT
uOdQAEJM4Hl5T4x5UVu3WMe1G24pbVdD7kZR5j7Wz6sGNn7K9sovroAcktKZ5SGBcsSyeCeqER27
w+EDrbENIcgkowsPS8qc4pDum5cHrQtDRBwkuMnvXOyMkbH7fk658ydcylvezRceyt1VMLEl24jp
JCh6PYUgThmjlXiaDFEcCCgU4lSE4RfF5aixIlwySYNgjs5JDSqPnJJ6JdmQFlDqW3qIKyqCErb3
XzgwIAawrtJTv/865IfSeoG2VnO206+hnDJA2p1AeA3cuWILY27AmGklLtliONM3pM7cxNB08BOi
c2BtPdAnIDTP/WoPd0vYpLfiggTQvh9ev6M/qoTwcRrOBxUtRJoJohf1wGf0uZLSilDzWulmtMfW
bez3vyWJmWU4cMKhAoz2sOmmrKYtUSAM2cjFPNEN0s9y4fPZQEDfpgs+S07qEEVAUwKn4paeorcF
OBlI5uP3e37vMEKH1LHtYTcPlwrvBhIcBVco7ShJyqN0ktEvwtOApfVh2Oq+uJ6Y+OOZ8EQEDd/I
qkmtzwb3ZuaMT5zDGXmNqaNgjAzXeKEPoufi8N3wN9ZbjHrR+HKBpDdt17g9Pc4D2JDRpnMPVfwf
Xu7rMWOb0b0i/LLTcuIp8lkxcIT4GrQ37CqDw8LIBv+vTtKNY+bccvycES5CSjxmBfwdShfv6D+e
zmxJVWaJwk9kBIOK3MokOIva6g1h24qCIoOA+PTnK/nPjmCzaSyKosaszJUrWUjY9Q1QeYNGZYhC
HA31yYmAFMXxNam3h3IrXe5rQnDvEPwQ8zCad07XPxjz8M64En5kAEK2PocjnF3mjKziIu942fWP
1kafQyvTxaHKUWCIJpISXNPf2BLlAFzIN8gEYjyfB/tKI9jLqDYGNXA81CGAQOR8xD5TcLFf+CUC
JPVF9EHWz2IMMw+DHq9QvHDQM7Bz/pwQxSha6L7ZiV23OQs9e3jinWJeZt8DsUoAqBYYD5xVCOQ6
QN2RxECRh5jcs9rkgOlFsMJ/MSiUA8wZsxRjCyYNPM4x6BAjE/9uZlOGLkQDeLyJ6PR4akM20Lao
GOJULd/NosICrX83emA1+T7h4hVe4M1ITky/NDoJ2HE+4XW5Ce9sEtM5JFbnrt1RrSq0cryRNXxI
Dbhdruwj0HGBSce0gLpaNdlqAcylz1CMF1D3RnQvCoN7AjmzcyEOEBujHdNuHPs4k5fQRTDn6kIU
YI54sUAQ28EBAg7hCuwLOZ64aFuH3adFxiMZFWwwwt+DvV0CDY+210qURUCrZrgwfQhPURNfdJ3b
xQBMM0xKsOEEx9vrQoh4FNooWQpUI/h2NYqrvFfQUUeDy6NHnDIco1D8DqZPvIqsTMGXE9e6RzGD
/bKHR85j/E7mAp37cdXGjsKxRlgaaar0cCt1UMcBuUWlBYBTOEjXyHDp4t74DW636mSLBqHpjx/g
7Ffh59DNCLA3ZwoVKD9p2nXQN0HKe4ZVQU5DLP6bazGCNJMwKYMXvC7AMLcVOyOxoYU3c8zc0Bu6
8inbFheEDfoYojzv7u/eDwKV4a9wG/ZES7KgzXu43EAjGbmJvingWbLru4cPvArxSBIfugLNmEQb
SIHmuJkz93efC9j2qmKEQD6RiGmy7CdYtSzlASWmR566CK3TxYcc0CVevcSnkBtbBf85MLDrXGAx
iFyBSYTm5JiDDKyBFlIOwqvAX1WDontuGVvZ3dcDL4WN6n07vheEfxYRH0Wgu96eeCVKYOBNFcFG
OkWboqlm4fUgUoV0NxqhhBzkuGfNNZj/U4MgO/NckuGYwWcquI1gKhBhZQhHrhAs24QO4qoL4OnA
s2OA1Ki87vYbMCH8EAAsgTSDGiYojgBr4bO+Zdbl89lS4ph/XbyKEdtpaCiK0ZJge+l+WR478QaN
8HO8VOKfztBUtmikyDZBJ5+iBWfIWlMp9oiPgA2efQckNAWQ+/XdZaUymCtQx10hlMiVSdj5+Qxc
RXKZ+sBnkzguJzs6PsDP7YGlZuA80MHGowYHONzw4evuQHqYXhSYVLfCR9iumR9Zd4EIgRnLlg1o
WPPlhxbKsW4M024/ARJ7BL3r53Qh5Hh03TQVGNpogmQGohuYEbS5E1wyUbC9C6sm1rU/10pGvp/I
V2MuVvIDNLFVCtrxvtiukW17MOcpXp4CPLBZt+hHEhiCjpcPRn81JkicQaHxJZIcpEJwGOcmIL2l
PkCNJr7a6iM9Ed0I52kxnSBaIJvhYt4/CEVmbAtmKYONoqkBTBHsoFvaiZ5U2ZzU3efE5CrpP2xg
mJevhZgN5+grGfrxpT99aw5udkwplbrQehM2g6ObPZbXyBiru2sjPRAb1b39UG3rCvQB5Lbob65z
5uXBoYhgKyBAOV7ulMxprALnUpz2CEEs+2PmSAQtaG9hhkhPPfz1EEHohLBSDKaMueDmah07ODBj
sHkHNfyAbKlrgUh/I+uxtqhgMFz2Sp2SiTzA4X3NQA+a+afYwS4P/xoEJe/3D27T1GosuYxvhjay
xv1NhAUgxViNqAoCoWij9ylcXcFnHWhCOJS2tB1yCe7OVMEOMRepTPhzM6NCvwmGhZ+bRbojbhaT
OXIhnQb5lLmfTc7LeeNmCMQYaAV+Am+cbvCabBoRJo1vQC8GtX4mrZ+4PSRQe1qwml+75uMnjgzC
9fAjXCEQeuBuRgDxZ2nXklfAskXIApgPWGtA+9KoS+wFTKKAuBucHWeYPASc0aUbgT8MHCDsKITY
kzK3AvDUTL3wVHwnWUmelzLxECVhKiAowQKbRBcmcUiQ36jLJr3cwZaknN+p+YH/ivCh2IFgawP8
yZIr4UoBIxtoMpCfYNUw+OcIs+AZr7tXxwwl55OaFT40bzcHwo7PEOJw32I7An2PTvxWo5Ss/sPr
09E7goBUEH0n8z5GK9QT+GAz5U40brlid0zML2ZGoYMJASG+RtdfS7e62MPn8nDXw28EJtbHqMCJ
JLYQVVew3AJIHJYDLIU4Pf/CdQN1pnYqPEEv+XJR3ESmsicWFCMVHo/OHHi/DIwEDc8ODgYAlyqA
TGmL+amcgcr8FC40rXFiqTmDpQEiungAFhYCMZFgnM5Ks/DfsoqRPH+fkE6/c0Z5ROUpxHrxDfUM
05d132oXfYaepiQrdMZEJvkTwqzFACd2u+TiBA41kEvxAT52panwm4R/RB+Cjdd+AwrPMgB31AGv
kXSdfmxU9USOgWD0CabvTjyCYVWYEPcgbXRMePtkbMXFiD7AyC6JGbssN01pqnBzuRCSjND/X5pt
8GFNteBkArMCDA/Td3FALM5/pbUM496SAF3Yc099wNPBz8Au//bgrYeJd2Pj6WlHdOksBtDk9k1C
Fo5koCQ977lTvdwv7xbMSTnhR/tW/6h1TGqsOGpUXfxGyHUAsjY0RuCW/SGmvGlUYJcXqksiGL0L
Q/61GT2ABdgDQtAJ8Syq/ObCqhJ8tQa3wu42WNgn2WcOUP+6ZlLLGV7WYxmwF73b+Zcom3qj7QjI
x+4EZhHY/XEFOhH4HIVIF7MIMr16CohSSJvjSqD7LAEvArgggODUkBDwXvBSEBocqQXmBGQGDoyR
FsIYV0wR7cE18qOQ0DANmBAg8wB//TsUT5uzh4SesRlysLVjwsAQxRmJkzMCJvMhHiUH9pyIeYit
SKBPECnfLQOjHpUJB3e4z9jFbwFiHUd1cRyuxe32RyTHpyUdEHU4oHjAg5nhyFvqb0xdhgM7QtT+
kGDcHKC3t19mbUgmUBXxJq4RLrlgAqN0XLBpEZIw2dXCUYzJveVJ4IKDjIMzBWY2ZkPAUOKgWdhz
INpzvqZii8A19+nZ3IH1pq0xblb2mPCZIMXYeqC+YnZCKMk8DFffyqNCueBA2GVi5R3wVNH7OciL
VZ6ltqGtUWZDxI0c9xwetjQEQ5DM2c/wLrGWXmQ8zNas9S+ID8sL5Tt0L+RAR4JXHmscLivfnLig
bWgzznw938XLuaAtOLigipGbaR32ArQINcFRCE8QKjutxQHUlMhN5AGwW4gC3yJQFi5YQtB/UXq+
l29rq4GLxxGQ65StDQg5OtDk6jRjdFnVTHhqfquG1uCj2Nj9Vzb4n8oNliq/OLKmoWpAKqUGCdg9
xAFk2jBTfNVfgOhQeyFsQo9Ba1F8PqJ3opYZCY+hiJJBDJzh68QyRQfEj0R0RXoAf7cV8GYV+1bJ
mBbgN4rLQfel4jGmwOTDz9Ajb3E7ATkWDZd0xigbYn55U1NrzXz84jtvvRCXsMhAeQ3LkbCxIFzD
08QFEgNeIeXAzr6RiQl4hbFHGvc292zIH2TEmXRciGt0vPiH4tZB1yVSM1Bm5m8U5j/V5pUNU/zC
AEp/30BqrjmTPXlh2gEpyR3ppx5JvyHRB36oFuL18uJczHVYhQgyAZOBJY1y7+0MRhI7QuGEj0A+
I/7KUvcA/+FBMZT3yFb16DO9oSGPLEgDtmiUkgWKguASbHWArypBBCCjOjcz/JN2dDppyRT1WTwF
Nx+KAzzt4H3Y0hq5RZhtaqUGgjqN1vGxhgJzqE/yYo4l6ub3tkyy+vammjLeIHgySEAxLkQ/XgjC
OGX2qixMb/ChujezM7lBvzK4wM1BAEngzrTXJZoI3ZDVOF3rgc8vvAQ3mh2Qjw2fbHxzEe4LDwpM
rJZXQpJCTXKfdjMHS937TIh4lGFrfR/Bc/4T4e5JdLLcoc66M8IZfRZRSOxJ472/Qh+AwQwKJ0J2
YV04x6B5vGJOLtcuiXEIypBT97pbTW8+z8t7zKwdaZxUI1gJangGwVgSBxWyTkigB8vS0n0iBcyY
WJ7HAQgHt7Nja9CFOcFHmnL6eHjiMccqy5b5oK/Z57o3FMljROyri7zfmT/wBKuE5x7TfT8QkqOq
uUT6ZDYGrogfHjsNhYhH1AebrGiBLA4PfxyP8C410mwJGTBKQMYgiv4+bLECGQHjEYolNnFF5BKe
D1PVYLhuDIDabDjeRheO4mPs4LIQGM5zk+M7h6sjoAp1FE9Bh/088FEG+O++6FzDFwFkUfgbMY4t
V7+p0N0zFafWMZjEkWPd4+V7q6IEBrmwfuOQZlfHD7pwWL6Gby+11ghLYJeVBbjJzvQ0BOtMsXHB
kWzG0D6bxZV7uzq36Qtu/y5YWSv61bCkkxyDpg6ug5CTYrVFPT2g5UMRIAYd64NgvHgTKKGJQYd5
s7bfArLoXPF63Fdknc+lzTs2Suflg1iE8hI/UqoHDo8trEs5+P/1jZi2Oj4JhvTGcOuJMICTfH47
Y7AfDD8/ud/rAQ3s7zPFLkozjjF7IyKg3I/mWWn2Iydwq76HmQeMKWjBb1iTG+HAeRiJNHQrggOd
Ez9zED9hWCSmzx0GfJZ16KEEY8MHCCzzBYRk6vCe2mpsXWNHGQ0QLbAMEbK2MKAw/oWZxAPFPb7G
1r1eEjUzOKIWyYlpj98W9DBgS95Q1mGvxWsPHC3IBBwsCKPyuRLW1AailcnjklDzKdCTWR8DbrTu
qG4PitS+gRsERKuq5j2rOTURM/zksaDJ4iNSkzuc++LFdgX3yGMpgI9wcP0QuhhV63Mk9abEVu2A
qXYi76pbj9fPc5wDoYmcT+xI3ZFczon2/a7Xbxq6i9bBVgEy49VMvD5sU+aHqXJcVCNN3sjxMuo5
MBfJlV3ht00Q9/ss0abxe0oUlFHRGde41kSLsPAJhDGsCBTeWcn3ZYHhdonDvsQaaOS9OR8EujOM
xlhgUeWtIMC35d9B5WKvvc91KgcQfmhFAQsEWo6O0fjPBZ586bn7kyzvNeGujDAWAaqvMD3sCwD/
YTz/wOtMjK8BKlPdvnWw47uEf7/Hs9trnDxX9/7iXrt5f1FDjz56mQzS1K4eu6u6YX+iYzdmORln
RzHDZsuBhxCRYUD28fMpryi8J8i28YFTRIzDF8C2IQCwjqHh78jWPvQ7hd8hvjOxnN3bTN3BTisP
nKLasPFjp6f58M2gIa+Ipz0fvLeNW6vYcAQUIjQwnW7Zo9Ipnz+N2O2BbX+N/7boF69v9oo9Fb0q
iESmmPcSgnbgRIRIYQVF94OiMRORV2s4zhb0jrdR02mqWaOAAx124nWaO8+3gd0C5+UtPloX9n3k
5PIPlQsKJMigOJcXHY4FwOTu6wcDSnMAw/EmxE7Tm70eS+lcb9HDDpaC3CyCMeLD5jUUwUe1obSq
lK2aLt/1Dzw+793rbSvBRPCCwblSe338Wxnrv8+BneBUW40fYMSu29uv/u4dVWk8SPTFo55IWOe0
xOowsuDY6kIK3l30s/3zM5gmhrwH7FbV8OgmuDqu4z7azjtxCu2GVQ/6Gk1YKyqoqbEbw/wELDgU
YdaT7gwx6AilAS4H/dRiGUhwT6cYxMx+T1hI/jprgaOBQuNFVE2WY6gPitSi7wOM0tfq3x1fqT+5
Z4TqKJSNfrUVoscvEtynM7xPm18FHRu80JUbAvqULQ0m+dVH/ZEGNngv0NBlIhRp/J6Hnt5xIVoN
dLOqLAXTijrvAPOJHOIW0AuAzO/DcvHQlpls9PAeguniYwI7gVIKFqcBu1L8uYz4ZgNoUyOLi3uP
Lr3sLdLeIurOCNldQvMvj8POuAhMvktDnFTGiWLT9zvwg2TWLQUqs8yecOESJbGzv0NEPa5BckpC
5ERE76H4vVxA9rECTbCX463/RmMiikeGzSjHyGRczymmIuRQVzak4XIJNsR6wof8NDK/K6IxLJPH
MBrNovEVA3/gDjBBJsiRoSmzRNvN+HGzldS6ehr+ac0EfBSwHAYt47NLCOIutjjCm4xjnItKolh6
PTGnTwmS15WGd0/5wYK8ATvzdpK72XFyZHkmKuuFIsiBPIYwWLsahB3C+xaf4vET00XBLhIzHC5m
pQ3uewX6b4xjS2hWp47G5GnVzxHKzHkzvlr+bUfmt5N6HvxWB2lNsNpqBXRuUfuNP/j5bKRhupT5
EUESdEOGTR9ZBceC7/X7HC2rc/8nOVTTdGNiM4Mt+Y07M06/SBauBnJho27Keb4kJOttF56C39p/
O5BwdMz3FB8K2C5knE4PN0i4lONrW22lGValPeJmD404Et8P4iz/07yIppy5XQKDQs//vSnuRA4S
LBcdZELQSPWwYZ6iCt4iZXuHm1yIBF9QEj+JZN87XKQK1r1wnk8fus1PJAP8hV6fC/7kIsKECZSJ
JR6p+psDdxhGsf3asOm3MTUnh/YHUvB6yir9XL2BvEIGceASNQhdviv+QMd3AWl8D/2sCv9o7Vz+
fWC5R22PVALNBE3LXg0NJOh7gC5Y6deNMpxJ5n0V7l/HD/KN4L+Ep4cpZH8/ZAsco1H53Ej4mKtQ
/8R/CEERGyemdxoVf9/zwwxPAOfv6njUaRw0Fo6+/RxAjGpn7cgryz+6FqVjk4CfNsUI0a5+twZt
tVN7VB11RT1zsFTVPr3cpX74SaD0/NjOncFv8NvbSAIbb2Vz5JBl6bPmbO6zl9X3gxHE+8t63iCj
g2kZCv/zTuLrh9cx3LGTAO43iu2nzwI3eP+0b+IF7DaEkYVZD6wKUybole/FB39YoDZM4LinnuNT
tudP/fw48elUW+NTXA7Kx7Ov1ObMkZ8jrLnpIcdWzyz4zYAPz/ZUBk1yzP6K9X1FFhwZmGn2cZs+
FtGdemBotP3rWxRe/zipR5LRHh/cK+fx3ye0H8QCciOiN9lU5P277Sr/kqk+x/AT/oqZThoi89OP
KRsX9O8BFGREC79PWa2AGl4wLLnwSY3LEXVAkutG66Luqc+YGp7ISHhXvWJtmPQNCb3cB0/GtMf6
HcC6gSvAwOrjZJgjbzSZJ/Vd7ek0AFE+cnbUDCjzTGzmaBibAGAjNSsbHUwf2qSptg/2B3iGPBga
Ji2xkExpDHcN680yPQxmpWazYaT4bEYZfdczgJjvh/AJXPA5bBcbnxGgL9hEUvB/38l3tInaQUKf
IjUH97nDYwy1tnkoUlsp7a93xe7+yNPuhEcYr9Q/KZk+ub75IdIS/VLco+KSc/vrTRctTRfht7Z7
tuOYsrejmT/JnF95F2OV8tLDOPN4eyYZv7YvIvf/8hkTTHpcLtjtf0vfJuLcPtOM4jkUFPxBcjoq
RRDX7JqzcAInwDQ6vDbcL5k5MUKiKYQEyC4WIMLeW8ENwcq97a8jP970lh0PeWOCOmMGbTdw7utB
TL7+IBhWgi4iPyQH0VAM48PtdNvRdw/asVmzNMiIYlY60wDyXdJhPUlWgGJga2J/YT4wAOwGRBqA
sed3EA6bUcekVa7UgrO8bupfGpGd9OAn3YhdK2OJfc/5tcrP+pq1P0YpAh8FKogzKFP6L43HuW15
JgfR+P9vpLYtX/iDfIcvNcGobYcvP1HvZNNW0udMkrZxmVMZU+3AoC34U/mJDk3u+Fn3mMUYjL2H
H41Cgk1uX1P1eaSI/bG6YbZirkzO/YO0fOK5gdmLvYgRGthR53+sDmj4oaViWrPfC7ovAgBnvoEW
psSUpi1C231glPT5m0aGTJB+QkeiXZliGr87iX95jOUI3ZN04H+qr60LErb5cMGHcXAhrDtf1Q3l
qTac6IJUGvd4bc7m95e/qInYfvi8QAE5dhBzGWwj5VAaPebkwUsQidsRR1VTRm7yGGdKxqpElSl0
KDZuIKHQms3BUPMErVoKhAyKlB9w2KMKXY2tQJpB9WTrkPAFKMdQUmWaUG62VcIFFmeUdUQJQFMX
4cSGV5OGLeu/CmtT0kLKIbPqJWVLzyj+IDyGMt96+ncIr64OMt1g9VnAJGpGzstGjTjvrHu7D3p0
oSV+u88ZPAZYBTW/2t1GXQvyNlsE74KAaY36RPdvR3V9WwGbAR3Y2/X8/qZD5G10j1B474ojGn/0
aSjxUERoQo+JbgKVJKo15VKpJtYM4kyYt6NElIt00odkJiOelrRNFo/ZYIrYm5y7Iug4OcBlz8Zi
/Et+HGg3tPHggOKOrQkIALSTajqMrQDsAE4oyweaO/YDJrS1LkicVsHHmxG2KZPAg2B7m3MbqMQT
X21FFIuIRqD3WY9Ab7DzR6Mo2Hn+U6NSctTwEQ2DwlIANroeSuo9RlIw0BDTAdtlU/pVQ1P5HLcM
plHRHOieufighwY8/21B9t50RroKcjvX3FTV4bKTitRth287Lynag4mWC6Zy7qev+b/r9oIz92ls
dR9YJOKKB8TRdnpI9q+bcgTF5ncSaM90+esZ8k2C98zUvbb40120nGoEQGF4F7D6O6Zyg1t0YbpP
xIBglNFjv/kznNqLto8zBnkXyXSzt2eR5JnyN5jxXzsA2gue+HfBc7yahXQa+nLkcJ8xfj8wGNon
yJELknC+ML3xbEJioOjfCS/20Xz2f9DHRdO0hNKc4O7pgRokHWVjhqM84gVfRSl58HvzTX6meAx6
FhJeQQrUJTefkvMIetBI/M9BHm0GJCIp0wFn7nNmRmjrgxHe3md4k17fs3v5riWI3bmTOikqK/EG
suCCo32elyNBMQfhVEF2EU553zvkwgWrhWplNisP6dgmnZNzu1K1z4+u3lsbf6wGhWNZnDpzgoEb
S928eH7E+qTuVVeF4TYZ9zK3ZxKU9zfdRAfwchzULWcakoNiiWXjCUuZeCtnn2+ntriimPzGmWvS
kZpr1hT+5Ewa/uTMJ3OHj+BrxH0++vtIm6DNhPrgpza3f5lwE9xe+63tV7V/khUXJGsLxIPkTLbt
g/wqtjPfOuNF/Mrbueh8J2v+bEvCI215+JODx9sztck1+YsV7nuzzbYtM+c2/au2aAcScIfE3KQw
nOlouXP1uMXP/E1ReA1nGqoVFHiGBZ/UFKUtKCnJpX2eX/mTx8Wv3xxILMSL75msuBblBkX1S0Mg
cX93b5fM5wEO/KMQg3kx6ciLM3+y9refxZ4vWgIFIuk8ddpPaoshzArfgvFnWxL+5FHKTHna95LN
v5KQBdlzn0yu1n0pDyz+4KCg5MXRfhvZtSX2kXe41T7ELTIQT39fwqswPPArF6xq7F/b4vAwL+eR
9ntIwIOfgSg/FyTmfOV7RO19MyI7Ck/t8bncaW9y5kkyai/+FbO9IPc2Ga8kOyQwUnLhJwfukGG0
bEYPv31fmy1l5eApEnTHyohE/C0hu+Gijbf1t9m45hA5fg9KwP1mlE7/3SIDiuAHv/xGxm3t8szT
J6u2Gtq3cq/8FoWEHNzkOfFGJjaeCpAhJkKIJNG/c/s17RcwhfDYhx3Wt3p1IDl0RiYOKHK/dySx
yRI3vl/efN/FW0hVf1Nx5lFeyk1R0u+fpOfmv/MNON83M26ygeN++yx5057tdQMx2fc+ObRfofw+
TdUBSrHefyycTwl0U4VMesRhdB7ptsoJaRFgRhfIFQwaN8nkyOMAtaoN5jskVmHXLrMpePPusLNB
SV9j5jfZvT8AyRhIysiRuNGsmfSof7JuC4kJ7fNtQsrTlvZfsenx3KSE1Bk1N1BgHheNQ/3xrBDQ
2/bgk/iBz6DOUfu1Nc9NsuNMGo5Asbjmp1C1eB+1jaJAvuNB922Lb0chB95N1gAjxDM8z8+KQC4N
qTz6Ag3CmTvd70Wbe/sasmsbgWepZnFGrGX8vHBxIwkv5UyStqH5kyfYGyNfkiU3+ZWDC44st3gJ
F6TnnRHR77B/iHs8RAWizaCYPPdfHt9mJa0fntrMuH9jYQxFgnLeFt4QoizyGWh/4aUmPoM7+pkX
8KYSFaX4Xz9j0eSnuy5qm2LqZ56glfQzj3HwV1s2Cs8nkqL84wU8Wv9RLlKQ4feS7Vdb0B5qGJKi
AdgqbM2ovPqPbEqRnrdytFnrZ3IhL+3MLUpYiFT6WT+TE/x1tciE99V/FIcUnGtRan7i+e+38BcJ
2mJwzafwCxffD2u//79SzRST++T/LQq/8xelpoO+j+httr3Nc/9gc4N1Bon46vRQfROwFiTvsPsw
VBg4K0/v22Hg9s7BuAKz8Ro90a8D4yWQkZ3M+g/jqrgFqp63iSKm+xA6i+hpFfDdDwhhJdwfHzdT
EqawmCDxs05m4HV7s+TbtAAlB9e3Ge6hybnwV3IzioUGiBqRlF0oxjMdhrNZ8vAkEEGFiTaqhmwP
xtCnEynTEpZ9YAdXs0oggHPr/qm+Ha/EvFYnXSj248l9VQbDF349OGWAnNQxLQxviwgXBaT0S/yx
o2wBnZACN0ti5cCj2EhAvwljD7L7srOEHOBDPN+l6tU2gg2MKLHbgXz/9PEkWwrNF9zxJ/izcxe6
gQ6E+R5Kywi3p7uv4k/B7ug5f2gjWV7iCFNPHpXRAyfWPfe8aPQ6ZqUT+FoDY5xZEcemwlF2+oSk
bZ5NNECrxKd+mDF83TMZ7Z+y7D0X2jQFaXlKV5AaPksHYpqIsNbgKfBvgqChB7NKZyOBauYLiAFK
DCz/RjdHE3DsGJ3ZrYsZMF721zcH9mhWGjuZ44vnlMLn6mnD5Wypq65JccbyEi/NI67JD7N8eRAF
lfpQELCwn9v3/5TEmNW+6ix6S0F4MeSAL2N4nQW4ozyMmL3ODkKk0f1Q+jRS7t127z4xYAxRidUl
mOPnQ9KPlUsjedstRs+HfYUl9q/nXVcJJuHdG9WjHaowQVi3hag8Ft0jHEiwLBYwpUxUB08iXHhw
8VHAzjAGHKByilM4Gg57K6VygWRAUb2ObdkbnGQQtatnbj3XKNoG82aXAJbBmw3GGHw7JlcY8y7y
km/Xl1BB8DLdISAk/d1IPJa77qiCJNt4H2Fbut+9YH6H4mGmHuFnhGHpue8CnKUsro+63JPAmhET
HRhubsOM4WKytLBHbxix8b6YlC6g1KeNeec4AOxzolM8XYpwhDEKpeGqMe/LwWD4wgaLjde+Pr5T
+6G3kY/BiTkg1QyibqDPNRl6xIO4AkSB8gaXOiPF15rR1bdzGFYYzg/YS/CfNhnJ1Yx7ieoxdnQU
uRWEKXZHM7EM1WuGJbwlEXEpns59JYMGxOucFU/B4QoGiHF2tRgkMvgYzPEjzaE2CjROpNIdUDOd
gXFDq9QfysGMeu7aGrG7V1mB/rGD9xxBey8kVS9K17pf6oWkE9h3WGNOuxQPgxENMt+Rj/2d6gyw
ojeuUDxB48sBpxd4Wf4UPJ5UOS+rd1A6ZW7HwYODqMil8cHnxevPo18qvEcEOzFwK/bKZgDCF7PM
ffZ030AySgfuKGweL4ykkz7Y2SsEtcNoJfdsshU97G73By4d87XlgxmbWEa1pbbkP7hw2Om7cKoh
JFiZacGAv4iYWvvzxn64kslkSxdgyBd8BU5S6wL9mEpTp6Bg1+TJwSe8YbBkfr+aeQ8u0cwt3Zrh
joMGg0w0xQs3Wd5LrKOr0YUNmHB7oXO7ra6JUzGiG8IJOUwwEuwC8hBRQ8bLG7eJ7qLZJxcU7yk1
E3rlFA9O3c5RoZQWI4bdHgxdxwKfR3AlHuENGoPBw8snuNWqRolOD8+vACPbEG837dBVDKaMQCG8
iykV+/vPowb3TTwDZVFs0nl3U8w+UCnusukEZzRDHSUIK4+pahL9/PLEyo0S4kC7EtXGBO17nyO1
mmG21tlBLkMcqH1gjWiZ0eutekdlUt3FFuJ9oCfLSGZz3PyfPmIfOrNghrEJqA1GksRRftFynZqP
DdeORIMALezZ8qGyiLqgoLQ2lEnkIZRUq9wp/uRLPddpNFlowkJ4J0fqOZ+imkOxjUvGoli8Vs/F
4EcPjWRZLVmtWamoIUjPXluIVl+EQ6ZJ0CXJToa/2gUO2bAzxcWRmryPoLEFL6E6VCBuhA83Okpz
ZT7wg5eQBJPIgAtFlzfBGopL8znHUp/DU2ioLrFThrjruC88a+eSMFEoY7o8RkCPaIP2AMdG8UWa
B2FttLrt+7noXvfZ23mhAC6YGZbJ7AaE/1cDb0HgQCs5UFPSD7JjJ8ORzSj8hMwUltOnwzQAxVrb
/XR8VbBa6LLNZowNuIYgiEMFu3OMs2eUiLeTNKGPYuw5oDO3e8fKKcex2R83qdfFSayeDuAGGAUB
qPtRvEtXt8opFrf75PEn1mGsoDPVorAZ4afEuM2XzPqDce3q266dmS8HbrIOgJdJWlsPokj24S9W
0cKZD4JjqetiHKyuB9qDiY31nqVQheCZT0VsYS57bxXc30DhG+msb2dz5tPG1459xIJ8msyCYDPA
PdIU1i5MsaxFPh6YIu5GMB6MwdQiVZVdo4cDCngBxIJl8WdVs8eamfCGM9bA7UBEBUEH7BA4KsH5
9cOQfCwQDrp3EA9OMQlCp+gRvyPAyx4WKhj98BgkeFThcucGkOR5TohKSAmeYsqEja0uRlLp7CXq
RmWJNzbAjcaX5X3WWV7RvMFgYwQyrgSufPd5oNPH/OwF15WkXlKixGy7z/0H/MBnfsfpoIA9EF/m
tdJbBYNmqBUT7fCRjBpGQaDRUG2zDuN3DIWCnQFOUcYDaDbhN2xcVTOPC78G4A+R3yInclMikGLE
I13dxToTKCxxl+RcgAK1OxcFX1IL0DTUzxZ4ChGuyQ5+o1FyfEzqyV455cO9vsS+b2OqGTEF4s4g
OJURlWlnv2cC+bIRAujBtFYWOhPF7g/PqjdZzSDtK24rpqABQM+FDqIeYFT31HMaEzPBsDQVvKad
Y7JV7IWfXU1yXl0Y7T34mWHsBgZ5R0KSiYkCmynkxzBDfqa9Y4R44REhwWaVAtoR/EgEcLyP0mW1
Kt3HGnP8SKkcWCL7wz2+xnM6zbwm/qNF01eG6l01zAsmwSwRD4RXcQErDIsz6/+QuXyxuP5mJqVg
4dvj1SD4OU81/J7AyyDdo/ag6NKXJ30r2KxvLj4MOwAKPIx/MdsRgwA1ryMTHlAydgUmTrA4Rvzp
jrhk7UQuKcye9zH6PsscTBcmsifrGWA5iwKYyfGGS5rJBI+JdZ9aCr58HlY8O5uIuRSSa4uh4Wwy
mxjCLoLKDJPjUibDnsHiakAiatd2ykjruHCpGARpG96HbIMbEwMrasbaR2tFHydgy1SHqPC97f/c
PQQJEHYuDB128/OesWZjGAJ2No+OzHEsuNkJlN5QnzIh/H2s1Ct+Xs4mXFzHqGIpYb5Co9b49Tha
GtJIN6NlYCVGiTvLK3YuQutnhb62xr22QT2bgLRkJtLX5fj524zQjBazGmz1aNRle+TKe4FSIT7Z
nzCF4Kdn6JD5muQiU4gZTlYKIY0XIlSGEdqoTTfNOAHXq4zR6mz648zGuRhTw/0cgG+PMDPgyGF9
zp/a8HHc2wAenr42nz1jf5IcNMikHPSjyTSA3+v3hhbVvXs6/CIhTPa5UYu5yisu+kT61fZ8oROa
Gnb/2Kp9RsGkh9D7/LuOmQ1Rnu+ZZ04fHRTOCC6UAvS0+TnK2+ci/INVUDXCfTKDZe5tVrMeMXQ9
3UlntwXiUeY25gc/hseCHZKTi2blRxzF1/Wkwnca7hPEL9WQOlMJ9+CO9ehOwgFUroTppRmZ+l9b
5MrkQ3RnI4INosG8Q7itPpJCnp9YFyS7SmcFznUvL9n27j4iG874JIDStMCHD+C3C0A//fvAic8S
a+vhFEhIxoTpPIg70LO5e6d1pWkSzJr40Fe2SboNQydJZ0YPeEl+96POom5wEu8s1C6Rmpu5CpST
sVxUvZEKB8kgIfgnAM9XzCB4Icg287SH2C292KldCnLEj/aGY8Ing4KwyfHm8T6EXZI9JkXoz4PR
APz/c/ZI9pG8vzEjZdNsl5lq33whSPNAox8jCUVDyPIN/+PLQ0h54qiB3+HLeV5XSFxcZOGR3RQi
Yh57j2Cayk6ebmV9pjSzN3THn89UlT0F609TeHoMI5f9xtcU0lVTWnTZ616fs1exIvojRrjnGr6p
oeq8crsgHgzUJOE1GKcsb6q+UPz0gVls88ljYKCHDh6X3XSpdcc5TpTBIpWXffwymCReiMoqQI0Y
IMiwwOde3vOpNXEwP/pPjjb9CdCM4cG3fID7vOHsZJemTPr+2+sGugE/XneusU2A4aCEI2DAJJTg
sFYVN3yYwLAAYsrZwMW+4j+hL9Km8lKf1rvkUtY++9oYwHN/hIhIpYSIpHblKT6GYGZhlpY+DC8a
sMlh54CwDR9D58Ctrjz8AVcrwnnumx2bBkT+rICtWrA6IGFCqcreC16GaKsJNj78iU9I9cUO7t3O
gUWbzVmFdwXLKCIQ8u4cQuUJUqm8jLb/I+nMthRllij8RKwFyniryCiIqGVZN6y2rAIcEGfx6fsL
a/U5/XdXK+QQGRkZuWPv2zcRZD+5rErxYb80CxrEyye7xnY7HKgzwtaCAgxOBZQxE/h1nl7KEfnV
Dnkj4bL2he9SqJkiZdcf7qhlu4PLBGdJtQDkCfCfDZR/h0/1Pdz8qLsNHizhMc+gR8wCD+YP/Bh2
1G6ypwHcx31VjM9jaC0u3p1KMxfSsU/tC3pfa9Gb0YeCgP336AygTH2cwkvpdjzf29fh1ho8KOm4
DjscyBlNpD0FbeTT4GGCpcscVaAI0Lm4uuhjQQPLO52FteBbMFocgXiFh8+TxoFCyKm72oerrrUG
DiXrMwaNCSFNBJaRPBkkUmP0m1rhL72t+MkZjvDVFeFE3dXydu+qm0L1rhZjA2aT/NSQfzvVQJ0x
tu1aXVH2lTzRUxzaYe1Txze4w6h4cf0yVDPb3fn1ouC/umuM+jBSfD/37pPgBDqspfLPHCvwS2ou
lLgcSuB4hob6aKDXimKBkFEfdFfp+4Y6PEAudZ9qjttAv9oJh2WBanUd3RZ7z4hv5NrJ5C/61qBZ
d2QoiDUBUEFo4xP9WHD7pTyDkTp3sA0ipumdtqPzEQ3nQVNgwi5k4acrGQ23rTx4ZWvdPaIbAl/T
kbq94WE7evLmJd84Axr2blzZAeiHIIuM10af3xi8nNFghKz8uix/1BUf+XmgioHB9VZnFEIKOOIg
iR52MDUpwMipqB3ac+YPftsmNjf8VTu6DDBt78P1CZkQqY65vvlr6ZkMAkADY1gYw51P6ivOmWUe
1hYU5g+vNBLpt+18z6UrteXhniu89fbllskrv1Osua7WwOBp4AnS1VWZOGn5U2y0FHt6pbh4JOHM
TQHImou3sHIpIht/I1fHcWK1XeobkxgB2vXr4Occw9veZQVJJX3wY4doxbm75Acswmc7ake6+wM7
OuwWRIEryDAXxbgDobZSRpD5XNflz0kZnOOObRhO/Kd/efqg64sisKDApJAVbk8IhTa9dgCuvkcK
F1kyLlqHNYJgNxg25gb7Zhtd1/y3uQxbbegcXdJXYHRr6qO5G/jSlloMjn47ey6vXMaSRST/owRl
VE5fPLMMKavj2imAjATe0i2kpkd/FzUevHrJddJxRqGjyJhsIGmAUrP7pZLEgoNRCkfgdEDpc78B
BnydiM7nEct/HZEvGDzoF8UgW9cA/GuONeJGLtUXJtMNUdJuWNvSvMKtAzys82l4D/8+M4I9+Osl
uEr60HLLONNXdQKrum8t8JSaOlTbwf4I8n/E1PtIEnQPdH08e66uepm56Uhjg3/eCp2+VkPXK/zp
e23Bq2HJN1LBIfNnRm9l5TCNXpc8woE6v8gKtNtcc1WgeXddotwGNdBuQUUEaSVu/BeONTgk97iy
RQnOhqX+wujDZw85v3weNsu4JAjeDV/Luhwek/AVs1VPQM1Oj4t6up9sZ6/4lhgxk/G9V9yqxgtR
mXqf98hYTC69Ve3AInZE7s52zSqvsydFm9WqyO4ozZnZdcmw2RbUSQstOC1e63KKIaA791Osdkn5
dUkusLYdp80EyrqkH/fhpIUN9ubDRXE0XNvgbBJQQ6kvdvuQapM7ChnQy7mtB0OaimoDOyCs6e7+
WxyHEtjZfWlmQkOmxVBVWQAQCKpX3deW8BPjDhqvnFopFD4eSVUj1dLCYx03cEpC4C/EPXB/hpSV
5iqAsfgaqRmfs3ITzM4awtzYiJEsh0bmBxR9AN1u5SL1t9Dg/d+F7e9YqLXBjCMSUKKBNSgRaeSh
uSN84Sx8PWTdYAvQGCsDPpv00dda/a0Re96gLHD8FL3C3qqfK62PX2iWwPnRDlj2Ux0xx3OMe0cS
eymvKSH1ahEUaOInrEPCDIUOQYapSLsnjxVeCOdvpRRyxGpYkbMIkZaI4ZF+DhD/iwWwwkzVLHXG
oNuIpKL6GKD+Bzs8k/Rc1lMteL0IsrAic+seEov1MHn8QGI7FXj8Nf5pA9FbpDEJ5K1oHJpoVyqJ
gQRnz9umF3Bl5qT5cJIqNXwtOsJJ9ooO42K2/bh4zlcBl5Lygeulluy3effkhcpmP6mW/aSFX1gE
HbfrNmZscKK3VT99wdGaqTMRXCDTEPDB1Ej3S0YXZqy8nwoSm7xM4UGa5cnwIDxQjBkppqZaylBq
OQvODJulrFLyAmm9cHJKHq5LymHQZUxF+/AK83fJ76KIWIQH9CDrQBRUbQiKbukBcUEx6ONPkbFE
nVQ+Dl/UHEXLlDJ2IFP+y8cDJDSnYSnUrMLrGjHR6W7Rt73rsl2f12x/JUfLoDSHRo6yhMwQezwW
DM+3iW7HnTQyOJlNuXgQfKQoSGRkAwEe0AsVx0Fvie/iJ6td/Hlv1SOoyNplMT//tWejrqCFxlaX
bJzg+jOxHazxKh6gHeFvio2T8+HDwM56DwyWFRTTrnt80d2tNsQXoTziGjmeGrmO3MpRDGmW1xia
cp24KaEfwX25W6A4WX+Jn1kq6XXNM5dmWC+Iken2neWBj8eMSny+vcKJRxJsoEr5ww7GLtauce9X
6kq4m1BStgu+xi9a1K7ZZBkEDFNl22Qii4AZz9kAZaCM/GnJ/tkE5ViF9gheAS5qpxBmEEKn7Ojo
XWhTze9NTKH0UpF8RbdrAtFz4Cz28T0StVIyxpP+VJ81gTpRFsRO90hD3+PFt3YoeJCKJVRHjpXS
0wlpwevQSK5RbwLF8eWTixNSqqX7OvjdN3lkBAQOGDnCrQZUvASBRM72jLsimwsVnqRPBhWp3any
U/1iJjj9YnwOLPRAldyGrTWBiDhAVBINEaIewjtEZkmAcpuCugryr/8ktPomwD7J214+re3BEM3k
6Bmend8RQUDahDAHuRIcwhzu/+QaaPgPcXxQnuLcd9OWeEvc1jnui/MY90KERmLCF2aYiRPhliJ7
MplOaocvbl2g+hYRkpJlSfENLqbwqJXzSSj800MjZQMN+vErtqhDjNkOD8l2JruRHTo5VS4/r5iu
Udwzaz2Kh1IIWmcnVgNSqDSMQr5cycuILBkiLS8IHw+B9XlMDWkgXgDPEBzKUW92j15kuJsUupyx
EvW5eDl5XIieo/2IFMDEjtupHkNY7KvKUHAzbVJPitTOd+ykaeUDk+ulVE56ZkqRSAJakhwt6Ytz
AqIzahfqsgvAvIblxM7NfJ/0w9dK5SS3dOZQoSL5vKoWGslu8qtqcE3AesAsTAIhPiePuEGBeFby
OiujhCurkILXpya62k7QQ09ay8z8FpOYANkWknfIoZwJtpG0DzZb8hpKtk+UsFk8lg9JG+8uQ0So
cx2Pmzi0iCREicrioBdA18w9SjPaRhADB3fyBc6UUxIXYekpoG8JuqMfxVQItSmag0kTJbviy5op
8Smw00d8ii8xOZcbtEIDMz+tzZQS0sfQgd076bMvASWi9IPCDYpTgMDybofKNG3IcF3iyhw6Iai+
mDsW0HvGg4ynlW0X+wQ0+rLIpanbhC90yxpMD1wHnhnIZREZRSZPSSwmZYs6Nqrcscnd0DZ4/pQz
eaYJHCJU/ZLzOLcLagQkNCzScmKmvBaaO89OyW9RU9OHOLOLKVudQNgbUYraRfq0lxwDDVFuI7RT
8HpMUW8pA1xOROruFncBet/hY63Gu5ka9N4jp8dHj3EMbmG9EWPhO0EbgYLzIJYOL7GWXWgHPOjZ
DrpXtytGcIQEalr8PDMtvByoKbbmz9UBRXBgrTJ4dn5h+h4aZMwB91vhbdmQikJl77a0c8CN1eKK
43oMUQufA5+0LQEIFqS0QPKKEl/FtW1Jxo6/gfoi/CG9mCgZXZv0EsWDjJf3mFj0bc2MNNjtjvvR
xPhRGU4nNNMXJHS7o0spmEXG3crs3Ak6n7pxsKLlUsusjRYeloflaU3VF0vCTOsZQEZejfWt+HOy
j7hfmbXcMfBr1P/ZR1X0iEXk/LQ0Vph3yEgW0s9AUn93vz/qj26h7rVcYpzhxrLZLA+pMlMogoYc
fgyfAoutyK2s0jELNW4T6K94Dkrf2E0Xy2SdF21y9fV4K2t2pmQMC5hQLev8B/LxLeriSNv+KnGP
E0ZasSIuMSjiy5qsoSxwm58ZIXUI24QFq1DNdlyfaOclvsUAL0vKv0NauyhSZWyE1JWmRUpBQPJY
sphpBIabOZmgohdGeIr1/HF09RwL2Lr7BW3BipYVn4vNHIzQWAtfGIAyvsR2Xk5YtYmdHxkd+E/H
zvzv8XwvxbAp2aFY47aWZUHR2m5dJdYGgp/LkDV4iS/LJyHXhm5YK35g5xY0FCwxUp1zG+PvGGYz
vcUsU/JAG2XDV9D95QfLXqqFUJRnj/ix/OsrC0+Q1jIcpzUQ2uqHL12W5Ov5f7WQ765l9QPRlcUg
TuWGm1lASJnbOY5osU36vNiZn5YVk2Ri1ma+TXCVPODCV5RVs5DGkcSNYdyfUzkvQ1y6xmOw5V8K
fNyNlCl+kOaGLjOijCkNwM8s+5m0nVKV1R53Wc5Q95xSYhapPABts4xgnXkV36mMTyKVGW6TY9yf
VGP+HjOotOYEZlz8IX+iKgYbwkOmr5X8SRa5DDKvZjLLGQ2JnYwrRtYP6PNVQ+lvB45VCauBvFRs
Tpxb558+OthEetN2DPDaZIU34xJ+NgRPJkqA9YbQfsh8s304HATjB09T3NqTXWA3UcFBXHbIMurx
YSKPp5fBKYaZ4shEPSkHZKywpUAMC1uU9Yzp+fAfzsX9IaoCH/sjOlDNI+18BA2OqOZR+LjEDh5h
f0Q5UkStHzsGuwamkt3YBbighkWmoXLw7OGVcP/Q/fNwKpv5asso8Tc8aJUouIJ+6ASPSAmAqbka
juLGa+6+xsrFS8Vd1I47Ftp2vGVu9gvKi2KwO7GOV1X4GaUrU4M721GdIXY0JgqaIL0iDt3fj/YJ
xTwXli7p8CYx2P4YaxzuewIZTNmJiugeOp4GqS2k9LkQrZ89B292icqPP/X0yy88IMcAV5fpFEFj
pdhDlRT0ivwyuzo0wv+Qasnq8B7RDA88QthFIuBusHXW1BbUqTNhx4WTskFzsheVaYektM2ry9xg
LrkMpZIcm8BSOMuTpZSSPq8XmwFDme7Ten4cWz6CZGFJtHNERpx0Q1TFDdDoq98mXVDOQNJQrNMh
y32LuZ4oZ2LD1IICnHiML2MlkZt/IzvGNoLwx8DJ8OahK8sO3xTAbzeVMIAkf3gI20juJRzGSJmV
cELixoizIw4IU3nOgwrLKz6VV44P40toUv52T1Qe5YzZ5gOcO56VtY92ujKBtj7Sk+LfbdxzxScW
OfdBt/E5xacvpFhE5bZE9ont9Bic0bcn+QF/dzM+fDRjbWLMj8EJXyPttFgXTtixcVJnipNNtUxb
9Vmj4nt7+SlmSctSfwjth7gRFhzwvSV+m5VoZFbI5r3i7VwQxdWUshwrciG9VTxud/DrVAZDXsQA
NgRpzKxLuakr5YHEDDga/kFCG7J2I/A3HppAbDGg7iN9TV3pmRGxPW1UwVUn1MJ3LvGBWyhsRMwl
33PCt/MA9chfWDKBeEz0EyhFr5FA1qN9CG9QcCEKAD0TcNDmE51PDXgXVaH8AwD2gC6KFd6ICLks
OnPXhGsKFe/AuYmfSgmBEooL6AXmmntSXstXLmJkRnhHLhInRS/xzsHbywX0rQv+8PDGhn0c9T58
Ax7bCSnjk82cYKQ/YuX4FXujmFR/pPNYojqY7hVmB1qBGLMF5oolXH+4tGLXk1+K95AA9YaT+dse
Hqw+6TyFZbRcYUT+QPZdcP85+wdsmBFlEHVgQC78ZPEx2H/SdKhc+CbbS3D2qrBh5+1FUMH2XX3U
rK5Q7XfcWnCvhCehfqWD2IxJPeLx6LuMehXdj4TeWxysvd5HO26WZWQQ0PUfkz7TWX/LaMgcOiQE
XhHZczICzB56IpERvjnrxDXINIgZiPX/tU+Fj4TOcdwOgbLLuCqh/J9PuPJVnCdd5mqRiWq/z8LB
EFOhcSL+Uf2aiwafsmZ6evYVfjWjLhBD39IW9nrGU1olw3J0SSkH1RSmFlYasTJl3kgKIpuBWYcC
lWcjlDnBvURV8vbaNIT6lUeM7rl3RLkRTmi/H70gviEq4bbOs0LmfinlGQqPITIL8ZkPnL9YzrRb
S0CDq/WI1ZhOk+y2PE52aUc+WSU6YQ3P6OEGudLyLKDEhFKMAr1VPC08jeLyFyFj/4JpyuqR7rDP
8TfKU7rgRIRGobHnME4GcQPbSMylLHsZGQrGAQ8LgdG7n+SF5GWU1W1HgHd86S+WLOMrPwUEEghC
6wTxvMwNY85cECME15X6dfbULwlUIQllfUgD+Fe6K9GifF/2Qfk5JGlcrBJUYtTv19FmpkamT4z6
7NW/Hb2ha8bwxEaBy/reir+Hv3GsRmdupXgHQJsV+xvP22E+fyudYWSnO/4ir+bxERmNI/fm/ajP
5aqON2FaQA+Gmi8KVhe0OFHxZGilB0RQoUS0VxqCeyOFGAKokT4rvrgiiU/ebny0x+cr/I04yGu/
NdpH4PnXHYfbcg1T7zAesT4lkJUuToWBfC/Mt13rOEf63P60bLlK2AOFghEonixhnG9wN4eybuUZ
f7uHLHe6CgNMAJhcnBvDbsLGPRLLwMl6Oj/Df9D09wbKSCI/Hp2/9iOxGpkq3sWIsIhYr7cYoqEq
uUPgR0ehO2BpZe+52LLVm5xhCAcxhlTmTlbte5yrQXD+gXYcW5JtkWbEnGnFpED5hOVShtHF6sHT
Ymp9pMiYfc6/VFXFRNUSV7LqGOeOcMZcgyj+Av6gyiYqK0K2H46UoQm5JvCuobQnoz0sILyrbH18
UaJqnB0O9r1GLaIc4EXp20glCpR1w1GeRstwywNlJGXfP9yZQwaN6BfMekDRKBPPPfOQkxfPDVl2
8jRpungTc33jtPj2KsGQ3eyBNBR9lSlXcCYy5iqjXK6JIjFz8b2y1ZzEGAx6LaeOB1w4vKpN5Bwl
rZM2SQuriC3h93yUei2Gm/UHVJZf4rhk5tQAcKqc8glTwYkQSrNy2h9ZU5wLWbeW7DjE+zRXxkWe
GDwucFk8Yh5ZRfvnsP05ixl1nEh5JuMoH2MrEIuTbhEbYyFiJVTB7IAR02DOMz8cYfmN5ooxSWOt
UMrsyF0jfCMnLKLad0RrELfLeYB4fJtwDtJGfIvYkmSiK5u8/AOGJUYgJyVsihIc/A3jyP9oSceH
xWZlmJkJDu00nMnA5uxiiAVwOksfVA//sPfJFqpkEtk+CMWkXRgon+H4ASuv+BkWjKA5GDAiEj4m
tsIrmTvpOcMkJyQ5PFCSxhYunSs98i28QYYXG1TCekKAzl2UMqza98bwZ0cyMrwwpOayz3/ePlnW
nYy37LEMPQ+SQyfHHuiCIekRg2VBxDSO2eF+U5be+/CCU5aDDPWI79yOTBK5FfzjX0MlvJAhYM3w
C4OtImk/ky7vYi6lMB/aT97AYw8XjmGsFMJBnpHRl3pStq40mDCVm/SE7tJ7yvcZEcaEnj4CBwe8
59AGpUAoYBjmgn/ZM4uMc8Up4r3NNu8xKkaErbw6uJrClUJTWHIylwz0n2MgIPGp6aGhvBsb146e
fJ46LX7KxofrknUtlsRP8R2ysfydlrB8Gk8T3lZ4/2GxfF3ZocX2ZYD/AiO663VzWXCM4nvfOOGg
ZHmLkz1yTtt/ojKFAXdcyPFKiWRAFsmAi/eSBSid+dtNZO93IPMaMGU2RyppnJgGQ4p18BdMQlb2
BDOSDvIeikTsAQVGnJks/8I+gS2KRAObDeueJ+CQdBJMskAJgPDO0kyHn74jFqbgnfPAHCziZPFK
KrGGHJ1ktkmvcWZmRGXWxPSwK4nfxNVKmCDrg0aIJ+TfxXmxxt/megswJnEb/Q2pJTqA8+OrRLe4
QCZa3JYcnaXjuDVjSMJOHAFxBu6DEwr/xwh4O8dyHAvNlf4Sk76PNX+OX9olz7ULyLzYgYjg2FaK
9Z1tBf0tSk9YZFg79phQaPK30vCUG7IYLqTZsNy87V7WrDzpbXRxjwOo+DppprjJP0eAzfz1t/Zm
sl2xnclSuqHU956a91lfzB0j5gAvFkKeTJwsvWZDlda/lxsuSw5bOH7WABtaTKpNfAIfv1ZsXLyx
oRBYbBKf/5DDyjtqwvBkOYlR8B8JYGXfldRog1ojb2GK37sX1VZ0n01M5p1KP9bHD5J6cGbwibcr
AecjZ5z1+T2N9loPCKkYOXLUGImsClrKiMGewfriO7LwxOXLQErQ8B615ufPgu8/sutyHnT3BDUS
z0kEto3kWMTlVQgTBDxeVdhdfCDWU2CkGRvvAREhHbIXiOfIUWNb5+TMbbsRbOoZ+WziFOZH6qyF
70CJ77sPUpnwDx6XsgGTgf4B0/fT1JG+BNuxcOb4G9wqohpIMrJ2AKfDje6Swdu5lFV8QLvFWWqs
Pr+n01vhNtEB7pKIOQSy9LAoF4+uusQcRlYNPpQ7XGCA63pu/+Nfhvq3ExKetc7njjsn//VBKY67
p0pqVraf1+EnlVW7Mitu/vafOWnBn46dH9WKLnZUIDFBQd4RnsnqB14CmDYH1aJdnMlQQG8+43rI
N5ePGUUU1L0c0a4SzelztHNvy34IKxUsv4uWgBkNnEBD6+bsXf9tBwv2TtxEQTzj6tPqG64vlj40
vENomtKrB5IGqPtwG2OCYJrC0wpQbbeBIEhxixHDw7lXdBAmLRcFXV8OQ1kFxzhFHVRbAfCmGOY0
hkFdoBE3Ej3PXdzjJH2cUWnSAwuxgmQGmGeCpk4HEJcNsvY+i3xhqyPX2URkN12Iex7DiLM1ZAq2
T/1vBZx12ICvI6z4d/hnJ9eVxj23LwEfVZmB+tWb7rPbAqzOT+FyJ19PL/dR98XlG1jNfA+iUR1O
0MmAC/aDSkk0lr3XNzzoL0DYJ6BKI57GHNQj5Rvm4BbsFZDAja0DyQAO9tGEbeVefpXBhmd8TQv/
hBwvhYsQHoBjnyif26w9u/frqNsF3EJ8QSmBfNxeCRiszkfVAo1FVD2coQNY6pWYC2NjzG2Io/B7
hNkbi8LIz17aq9ChH5xAOSB58xTRqQvERLUQQahcUYeIBZhQgg9NyGkpN9iPjJ0H/wDw1edo34wW
oIu2g93ArUI42aEGN9wSMi7wQRAlPJDImTyMWB2CHRs8fBjEgJ/D7g9EEdiBCJDsePGSg1TQS28D
1iBiBqKBYXBT9xpZgyQpERMdtp/Vk4iw4TBN6saMpvsfUqHB1tcLNCEGN0jjEFwmPwNiFe2FFb8V
UNLrUWt6/Y8F9wBIcQ/2CwgYL1BCzs++2QplGannu5C89uH7QrBT90rOuFNnzmqlKJMKeGtQ76cU
DQBCBYd9GqvuMzWX9y/Ic3PDbz7KcQdsHyVIck5Dem179YxNat+bkaFuheC2U4fl0TVPngEAEwxx
P3TrZWOjZj7cWqOt5h1htPi+zpgO00dnkxBsAa8AiQLEocBAP2Cg9BHBuvzWKSzszCu6PHBdaFGf
tQlPqbudPh7ebO//coFz7YsKEqwaF+CBJ7dBCBXdhPHhtxHG8sPeN3/r3P6CNBNqtxKOL96angBK
r3dcpaTsGhzOzz8SRyTbrfvhzMX/k64hJIaQDlquNQhkTOhADZCwRz8/ndJXEw060ah3F2b2uQa4
ZOx4lM8Bj+Bqn3tprre/7mSNHhHKoNbmOWm+T3GzKPJeul9wGjNWvIbjkwp1JUHtl4Xab+PBTkdm
/2UM6yU/goGNRZScFZEiAqjpTF634EDBDlBD1KLpUesd/cfN3RuB3kNA1sfwkouI7h3TtuciBLNr
M+277r7gWC2mFDbL7Y2cC+XEwcrnoMsGAJgc/Opk60wA6Fz+TeCIP+W9IT4BoCvUHHB6BorqIkaB
ngcaZWypyvy2bn0y2IcdmOvSdYHFWbQVvCknqkWvHTKN0Hp/4gMm7XejeL3pdcyQKmgEkC536lE3
fIi+Bqj/dnh3UcF5QSV7BnWpCFfwca2FemJSQjmDrH8bxnAnttSG+btuxIyHcOj7Z1i9Gk4a6hLN
DCEAaa+uwjoVvSAebLr2l86qS9tP6DghOEyVyRMVJ64AUUWtbNEButYp3af31OGgMZrdV7Sg3Y6M
2RZrpFjJQMvTYqBREcGKUZAxkztCUhFCQz2/Xj/6k36dQQH+VVu+eUL8EibS0W5WQQfObtsK3QXk
F5Z3G9Xl4DZi/Tt1ysgbVNVS3bDdUirWESEprsT4IP6G5OVj4kPNE55g2HSekx73Zl38C9FJpm1c
Gv6avaA8j69gBkfFtIPdFk/jPwcVb8/VKEbDJCuO7hMQhD2xVR8s2dDwbs/BGiSyCtSthkAMzcRb
OYWBeOcgAb1LyxSNL/xhj6IkBwlF+GShkWmh2OUyGz2bMIH0HGk+7w6iS6hmzDN/RPMLlRUN5Z8F
Y0kwfIkPbH0eJyaYmbPXDKKZu0jdwsSp/560sNq04Xm8hRn/M76yGcyxErnyrpelF+0XYPmfGdoT
t0gZS+QPOH+KM3GCemJsTqitMzDCd2N4HRzbPX87fh99CZrlUMZRjGBsG/WIqCSKrSIC8XeAyQck
z4Lae8h9cSRXxXKxIdnKEq6ge1hE6j/7F6JjqDnLg4uvbsbH32Z8HUvytxnvfkXzboyCDH/poh5p
Jn5EsVtyi6qx5GskjyYZ1xvqxgrppIq85H68R5wP3iAhQq4hmCQJ2kX4XPmC5Jq6SLwV9EFIQABu
mVoikhvb2rxu4sd2Zszo7PUAt6h+9swp/gAVIg80xzYie4SAD3Jp7q+24vriFTxFtBcwxnn0YABB
r1OzSTU5c52X+fOTWZvckVb27L3fqaMbqNRBqY3gCr1wI9gOlDl3+6+tq7Q3uKNOl9kZ4lf3gSLE
ApbJqXshLxYg1Q67fvika2ZgIVjrJObIcacoOzSddzLih5N5dTWcdNvoSYbm5OmtT9RGuuEMS+SQ
VxHfDGWFa8O2DMwcYDeHqc69SGLJ6c9aiGTuowJA5QQ917j4VnwbOMw3kA2OYaPLB7HFaj8v4T3y
p5uLHGjMoPetU1IIiNyjrhykLUlT7THqpdbgPIePabtq5hJFIGYQyRB5W3NEMRCRij1ErgX9ifEV
oEKydz10lefUd8/nB9/KVQ456rB7Rg0APYiLugiM4S25GDNtfVhU3nGIZMdJx/eNjt/3cw6KGGgW
NZS7YdnzDjrFYx5Uygd7tAXLF6iss27eKK7Vum0vr56pPnRIFXPRbCO5rkdXZUK5HiV2KQqode4Q
SX0l6u/ZGB3SSwMiclB9Nyf3SF4Z3XZkoQAhI83RhvY0RqRHjw5k+bhn+r1SEYIaqTHSH26sX8dH
GJsGBhHSedpZbmicEu0TqmgCNXRZkRs7J8YrbYtFeRxpYzVRzWHZjsEsEtApgyn7KNV1r6l+9Trg
MpfEOE9tpE3YuCL0cttNwZHqmGvL+eQ8OXMgFvnh7SXREMJoafsAofYz/nRngsJHcyU5c30QXr37
J9yvUakliJeOzTLRX8F2bkggGlfzshnJRM25Xo0NJ9zZ7ud9ruzyvh18xWab9n4JF/rz9jRXlVFy
xuWbg6rzTH+CqsC1ZAwPfuU+qa68Dp4wJP1c/IuVmRT95dbt83TK7uMXNDSUIdvrUiVXjTJU5VFx
Yvv3HjYebTNEC6gs0+bPG94KYP3IOvmXZLff1OchUssc4PYDjzpCqpa6wbX/UVX/4AdJ1SGqU/fP
OmiwtVU1236bT/YWmJueRGSEHS2od1jI/hlc2V48BOOKyNOHdbx3fWt9BnO28x/UYShR4X+JICJ8
xm7rLIpovf3UP+x/X7xXj9hAYf1/BR6Oyf4qmnRCKNu61Kt9vzQi35P+5UbspmYv2C1ZCbWGFI+8
uB0j14Pxe7GuEkjDuC6qB6ZfXNZoGoEiNnLdx9ur3NVEh18uCJsM7eZtSAQgKpOjCdTJzWr30Zb/
9mNn9mDrJ/J9OjRDgboY9DKVtTNk3zS4+vs5U7P9dGqXWBSNncKJlfmeQJBDqEbpECxw617aNHCG
T45A8WzA9+6zBwNgsEcwgrI2ao7K5KP+Z8zW3DmjRhedzAHCu7FCDgsLjneoX0LMRe3A7KCPCg9Q
fYYimaoP6pNn3Yfm0T81rk45mhMC6UbhDCp29GkfbGWk5dhOOCj1f+0IETB86N5b94M7lbH+tRqV
yLXL9RVnJZOKunYwcjj/DTdc/UGK4B6pfTNjZf/VsF3CEKBMNCCjGePpXD6vxwlkwKMafhLlHN4I
wp7HwefhFdT3f/e910DK/ZpA+vziDA/sisp+znnfVHxAoTFKLDmUoFLDTdrlNSJyeZiDmGTCdWRY
6xeKmWFnftb10EQBnlOOZfuPbrQ9u6hYNWNrwkSL9ULq6UEdpz09VbDv9dI7dEwh2x7L9/icHO3Z
DkrCHtzP9UdvqhOTwfj3IfpWDvTqUNJxUnpNVMoil7b6Tzl+gTU5pJPmk2PjJTqfQ2TxXPbjMrd9
87p+YFhFB2sLXsDrjZ4zWML3PlUXQ/0H7zKB0U5BOeqoUPzj6wJ0bIcTkWmzTiFnpDOVdGdXHXF3
HJ4/kRnlkHc6jDpqq7zLqPmsGwBbm1twrjOiqA0szhhYByMfI1786r3keQkRsEVtHoTXZdzXsMlt
aE20b7FUchSTKtSnzsyZNONianKrexsB4/CtCVJwn89PfXr5tbgVJ7mYHD4Mfrofi4D4dnz+5MCH
LoLFsZ7E1acS6F/2guOENuNSPVH9S2QvBE5G7m7sBA90cdkH7yvIIde9/L7i/js/guo4gqUDUAVe
4RjfyBtyT6PmrSLSLhKVs78CNkSoXMsOa7kNKFEnwNHmZtrniry/EpyNxXW5kTkENfw+B140V8bA
s1jn4Mz+yY0+2rMTVAjLX+SyuNjiGBKpXMMbc24V50ALx6/Z2YMGPX5lh+V95RCKNN/1UucTr5Xy
fuQOOI+xqUlzHLlddsaQYEYUFDqgg6KYYCdSp0TbO/Rbko4XSLcvEZdWgngZSw8Nd6OMnyA79JRc
5/xvXOQOW8t6dNGZM4PKmN90wAF6rmWngN7vljqwYzpL3MYtQOiA5DkA3Hut+DMgKLj3FTJU4AWy
E/dGlHnyDl6cW2OuevG4MqYMSkoIyni9teQBSR3XRA9rMwfUsuqHvRyEEWcxJWYMyHA6Yz3n9lxg
myaVPOEB+AJZBU5ih6Ut/nO3lJuL3RqMJghP8lGwhZP3ynWKD0ETcc415mquof/hE8MzCip9VrwY
HBJx3haUhQSCYGWwRU77V8TNoHrvIrFHO4Fj1Ncm2kRFlTLajrGo8Y0ZU8gDqwBWyCw8pthK59uX
gdsHUQBUoKZFNXguNS3XAik84M3J3sDwKj3YCBBN2VgkKe8K53+5VQJJxLBqGeeYubE5e/RCWzEX
+WH9yvqM/omrVS5hUesLuaJn1gLSBHLB3MsZshQjvRugEIkbuZ3Mn5mac04ly7LD9Oi6jJDKYLyw
yWNszQm3gTUADNNTDNmXSx9mhZmx5rs1bSP/EJvpdnFak9vlJjEUCI9AMU+oHXPZA96PRA0YT4KJ
hUDBpAr4sBZYl+JV/OS4BnKbsjpYdKwAZcw8Oxs1ZyJCY8Nhn1S12BUTt6w5yQM7AH3X37xQQYnr
NaK9GJ9rMRh9MGH0VbCgWoY8TIABbkiHiOVWyXPFkZcrZS4N5N2bXg7o78SNldrQZdqxFHSfgdUw
ipKBBdt5WsJnLxMApnD5pAQuPK0Bv8kFEL0khcM1KdE7yGeG/AkL/VDssF4+V6xRcJeCcyK813Nn
brRkjGg8Rpk7GyGxxyOvBDICuwfD8lox8yBKWc3PlTMWKyaulrsmOfQcsJFW7lp5dgb9DOIVkvnp
3LdBnW5M7pXUVqZ4atqf90NO7ynrjQQwB+LG6xjLtxOcWrPXd2+LLd8iNhlgA6LuOrtFQDquK2ss
iI490QZw6deABBBWIlZKdRprrKFAdUquDBbZXsqGggucs5TxlizmmuHTc2wMvBCLksQSCRfQfBin
8H6eAg7kJLxaEibzcv1eXXyIFBq/myD8mPm5IAEv5CXG73XPmDzkA0dcmJ6DniWronDe418Fyw1M
jfnSWr5NP/E60JoWQ1YswD0RtrHxjw9KpNmIy7zOUfXMtLFO6fQAuu/RKeIU7MIn9TFpN2jIX+eH
4BBwAicbDg79kmroIfOpK3h7Chb4hU/01AnINyonG5DwVBBMjkArOlR47iBY94CJi08uqsY29ARH
t420f05k+YVHhRpAtIf/CpTkEtoeiKXEnOiTO0h6ohxq5WJ1Y//n6Lx2G8eWKPpFBEiK8VWMytG2
7BfBkTlnfn0vNu7gYqbbViAPz6natcO+hSHot9sSFxff2Kx2pcuxjNkGzSoZO5x63wtJaQIZYZX+
f643yw0HeSJdYoti69Tv8HNiMHd4IgdCJHaPDujNkPmctXPxn5CPxGfTf0WLBCNGAjb7CFO2CL0K
a/YlUmMOxSEb17z3qboEoJ8+XUq/kT+JsT7mMCCP8175NF3C9zTsxDY0Gb+U3Dfw5umg04IPXiyt
yxNRjG8Ubh21G6+evIS39ETNvZX+CxyQFlw15PyEZpEE866dI6RraF6+FvmgjLoJ0UNLJCnzYT/Y
qI6MfM1EC9f75nHR7YA3c/UXaYd+EMhXT7BrmbfBBqKcqwI32cN5viyyBvEcedoGXV6/i08Rl2h6
UZyVPYMWZFcc0Y9QJy/LZh4c4zudFLUjgT1UoRjZMiVhcMJqPaKc2c2oYWVC3barD5RFLAd6L1/i
/2f/uUEitUmgcSHmiG/lLdsC+aBwyP1kH/D+7W6RRKSn4iXZ6m56jpESle5AVkziU6puwcxZyPIl
OJaADEvhKG/B8JKj+ehZiMMx/hbeTPYYvznghYUCaR/5jAeW30ctAa0yQfS2iCFVf8EJdgm7jG+6
uq/yPwRz4O7ouC75Lbs0L8SjcUuCD8RH2+KQ31Z+tl0kuPUJCH84QPjyG48Xu0RLm3zlW/r8NqK6
D65KeoouizAQmcqFNu+WJU7wUWEQYI9+fKoOxQepgdxlApjwoOb2qU67TVG3ra4qag+s/33uCNq1
6V26IuJCPta+6cfWR3aHfq0a1k9f3KjX6BC9RC/JAWkVB6aEh5WNpLB06rfgMKD52fGE3GdkluJP
cEBmHBz4uRIo+Iyq2HDCm4SA9CT5GUmzfD0ejRZ9jH4dJQfVqX5EmquzlOq39ku49m8F9wf94w1Z
pHZGZslnXXRi5pE61UMIHiE9CjwBR4cjgiRWhK/xJ8Ze28i8aKsjQOMR46Okb8+f9GsR3amH8FVK
7RIdywo1F5vI/PbcPDdI/H7EM089mr4AlVT9FZLBdFikbAjZAr5xja5udUXZeW4O2XY4ZL6KIOcX
QRkbhT9uSza3RV3/jTw/2sdvem3xaCy7k4wubvYQzO1FiGgaf6ceF6kUEkU0Wi9IfAI0PMilTuOl
3xqnYPOEBpV+TUBIhzF0+YIVWjIWbLRc1P8i4ePEZn+u/dWVDVDZKPfcj7/mK4rBzkGgc1aP8hkp
E4rhGjltsHuSE0b8IKMQJBrRNUEDTW+4jbkC4CNAB5GtUN2b7+Fkc/4+RYeDxlyb36IDunNuSMvA
ld2+TLI/rDavcPnYf9DB2/ECkvnMvHwLwmN42HL+IV2R1vJom1+T6Ri/GhJ7aadX2ya3T1/hw+At
3Xhl41klgXRuJ1q3fWBa6gOXHUOnyaYJ3JT3SrcAzeBkAKG/tQ/qYJK9bdBZXJTQXPC9sTOIncim
2Om+OPGgpASAamtGqUCTAZMpOBTQTKEeaDeJbdEPUOHEblRt5oSwYBdtD4NvAl4W/QTlHAXGQkla
tAgLaVqjmKDACz0qiaX+opBHAQGbiLITzQHEuuNwmS7yx3ARdvqeahKIluk4VOaFoAWJYXgjVg4G
+IK2LqPjxSJ8eV3wKSpd0FW6FYr180J+X/QxUIL9+CPcQiEqbGbcZAuNWzhmC8FmXExKkebIMNuh
MlBvliQRXZfiVD6SDLHISagzOOnlyVY4iel9YkvWqecp1aA8nBfFRHiYz9QTPsYqfwS/0yCuThzM
D5WDeTmc/yeAgtFK36A+JSxo/bTEgtKw/Qdtgcyxj+B+0gKBRei3RQ7SMasBuy+WP548+UKrCS7I
1IaVZmyjncnDziGza7yMndx0q+u81151dzqUp8Zb9sJ5X/4sO+ZqJ+2KZb/ckYQHg9q8GRfmAfdx
r7s6J28SA7teGFfUaB+bHQ89WL8mrGyVCcKEzubai9cBR6tyn7pxci8YaPMMtulFHt5b8gie72m5
EaTrAEaLG8uHUL93Ka3yY2TYaSzqZchJ5vYpHGesHFiZYUBDhANXKR6V4UXTJjvQ1knjdtWPjrFc
9hJEl2fuZKnfP3d8qmI4YC8xcHyTSYeiHLFnSnGGZxPLMfR1XB2AnGaHAzyAH6GS0bsGXcEiIIBA
T/TwBD9hojjcBoot0hSg0fzQNtJO24dY/zA9yq2Yr0TMWQW7k7BJ8UsonUk7z3ANwWV+jXmbZ/sY
FhYHSPSCFhfLH4QhxJjmfshkY3jlUgV4hpqMFrPDkBzjapt9cKxwJBlwCpw6cpJ5rVPxV4GLwLs/
Pd8RW8cWotUUukB56yDIH+fKi9S3RsWr0DNlp9DhBr4pL1QZM9YjoJ+/TLaMv+KCXNsPUm8EWLa4
wKSUydsvzgJZ3y92E0Nh9aKt/HKJSGEmMJUxXvs7v5i/7aU4kSCRM0ijWYJ7xx26yW/Pt1nBvtZi
NsofAvqR/zQHW4DzLvZZHQzEC8lnMKwHHrGphKb3IXNVd8EhGbswnsUVCmR5BIaqDgLSRQ68gPQJ
UrH1rZGc70DPjHQivAW54rrVBO6qxQYKEw+LMINN9Xkx1+CrFoDHdWvg58iK93708Q5DTlA4jmzA
e0EF9twM0uHZ8LlrSxyuTxnU8E79UucHNt/gIJAV435Jxy0OLMmeBMMjLjWYiB0i72mX7w2wkamD
Bxw6SiBWDgRhpIgsL+ABkfznGaOhlfokvppVtwmh+eCKfGs1Lw73mnEmw767dL89mJY1xkRIp9/9
WXkN37W/xWyBRGvpLb/FNw4KOAccNJhZMY69FAfKLGD2BAcYj5RFjp2/askoFoiSJZSNNf5BxLu5
RhrYzWt1B3/3Qxu9DePZVvEiapsrKYj9mznZWU9yg1tjsrs3rOSLa1XN6CG0K7AY/7BJRSVYn03e
J1sjnSVNJ9ACPeRHcMTVAYwOcJv3ZsxlVnYfYFXntSa2YpxKtS2QDoex4mgnw3XI7ZE4FAXill9+
YVexFGbEv96JRfyCj7QMnikeep94RB40jHKr1q91a/jB4Rkn6II/liyaS1LRoi8aKngKPAUikASt
UYMxA1mX99IzKk/FNZDOsz3FnV3BJZq3fbobUw8H5YH5+jnD95BA2nn9RKXMhMrDAhjp0wIH8mi1
FkN4TcMvacUUGGylI4DSCnvHMG0Ti1RO/c6R1W0Unapiy4ZeFbYarjUHDgADKPEIUkZbRadKu6oy
+fEVfrFzhurWClgt6WAk8w3uBQg/udkr02ecMfbWE0bCJ8HkkFGexO6Rq8vNw6O03fTYHdZbIXZN
E0rhS2+P38RfEK9REUzNCY0s4S/8qX/k18SPmUjj6bidcPgdjxNA0YD1xCY/d5/1HWbAgjCTz/TZ
UUfnSFsPgeSVvAB+prmbydB9N8Zr9Ut1yYe6zr0tgHfWe/lnIDRwOoykgHAScpi+S8cVaOH/qT+7
BrntRn8qxo0W/+pEcoebbLLD57eJpV7uMWtliAN2zU3nya2ODYfFvNY0+mYn0N2g9Ggm8nurWEFt
LeNvOFFAvBlXHHDHWTEC/41y2wyXQHHlj9/lojG5JJldwOpCXjNaqRYXIbthZvBDYmsMXyjZjI3P
GgVBZq9hoNAcKD8BRwjABcDTqGLwnwy8qUA+bwO4QxWIU/pDB+b8E2u6+kLKqhy/QdDhQvOhgdH/
xzbjo8UTVunUP7ZgbCo4fgjZ2j2/J5QHHd08W8J384f8Q1HdmInbJ7PQcFN/Z3/TxFNi57Nbt04t
HlOIAbw5rqzjjhFA54jBgU8z8d3x78AyGA9X8RRJh+F5mwGEhk9pegvqV4UDV1hZaeMr8UbWHoW4
EYloL3YMaKZ0W2AZ3TpMz5gglb0nQ7NvLiHalNmpsm2R+irLPJDpoMnodedNBJysUUzYzwvrIfus
980r9512j7q0lB29wCAAi8CmuQKqxxNdgyXk7wOkmqfBeXN5Mnlt9+a38Tmsdga5NArFd8kSEV3t
Pf8J7xHUiGPwYbYuDQeluHgeyeghlRCvXWNNA7PHR096K9sdK1Ts/UxyK8XB5qE7hfNXVOxN4x6b
TO+tcHRHGUeGdfonXYvFXFWsLFh82bDGmsWQdoSG1lZo+ClV2lvlDVfOL2lPyw+uxpzHqkcyFQGR
KE+FbI9AEPMA1qJlDtQyHRq36jfRrT6xZF5xtFaxKxluw0jU2JNmX+/76ZE+ur/0HK3cKjmP93Fy
C8y+seeSDU/AaI6bu5bgEmH91JzR7WCOKjebNMcbqi9t6uwBUQjd7WwPVw2V3lnB/ZNter8ECteQ
gPTnOhzcZNewNnCQ1dZF6el4aWKwgH8ZVAMInjvwHbiFJqfLS+bqVBwVgvtOgheZF+4Yv66ewEii
fikfLFWJu5zeiAXaR/9zu8muHad99tEdzdXyut1qSw2k5xsFkgajCPgfH/TZ55SMQZzdErcf7ikE
QGOdfyTBS3Bi+DWgwmo8M8LegkKWDF7hrL8jiEW1fRENDmoeWaZptYpJa0hil10CLY97lAVKuTWp
JRc8D06k0uyC5i1JLrBe5PYzK48wp5g/MrVNUcUn/lCvfzCU2grlX5Rij8jUPkaVJ/UeOV4ZskXx
ISSvIUZRq9swXdVl6LZUXX4GZ3jaj8EtI5+LAh3b8wab3wYnkdhP0x6GUQ7hbRdO+rqFA3OIYnfB
8L5B2RRs+G8KDvZ4p/4pAG33UT3T1xgrH1z1mf8ydsre2POxCN5jQx2BN+IYSe0vPKTqY9X7SeWF
WKeqdHHEqm+XmRIrpwreX0kCzek8qGH+V0pK5kNKiAMnbZz0YYiWWTsBe7DcvebfvQKwh/ZN3BH6
GdJ24J5GAB4/pckL5sWMf5LZ4OQ7nxgHwXVbL7kmtiTCgK6Le3AbB6uXb7z9JEK0cMuVXQs79uyK
4OVlYuQ8980L82tOE6zwQq3U1pRJpzR0Sl6+ccbaTqo/oXFIBicCCtdQ0S5KO2LADI0n4ybwLEFA
tDXdpjpLOweTIXyuJPkUs+tjrgr7VrQMeMUGAcpL1VBrlKiu+MsabBlZnCggJ7w5L0ywIs3lISRo
CrSWHx+w2nHk1yAkeJtCQ9389N+5ZgeCVRjvzTbsD5p+4xPyuo3HY4j5EWMfvHhiZzipnG/KWoCa
DBEkv3fkXDHmrmySsHzzQdECXaQU7RZrio/+myuUdpYYoOfTf3hMZrIY4LGTSghtqbZzHMqj7Sa7
otZH3VUH1oRrHK3cEiuYMtaFZQeAijVtZoc4i2+ixE/P1QefjOk+5x+5QG4GMSOG9ejPyUcro0lK
9jzsTMT/bwaSAgePOHbyuzCQzs/UzMOVAGsuL8uS/+o+SXCusdvYxPfVjpKz/OtxiwV+SV6le4YY
l1x2xS4NbKH3qeniYF9tJc3JRVd/fiUtG+gF0+pqXnM36ne+mz7eEBtne/Vb1q3pLww9mKtUepgG
9G71qtFpfidQPC3VN37wFYx2TXeAW8BR/CRPQZx9Vftq0YgD3MvmW7i6ztAiZYtEbjoSjnJ8NPJN
GmEBulWLQ2Lgyu5AHtXSiyKv1ibBtlKw1frRaWMIrsW2W302xnunkPKoksZ9Xx5o8wqjcFAjhxqs
Nl7N6Uze++5ZODCEopFzrE2t1IQzYuVAQ+8M0CHe9sNujD7U0wp3RngdtjHD044YUlc2k57ntUzs
Z+mozalTPIAV6EFhRxf+/GUI/Lxw3k+4xbRO5xUvI06zo2SBh0bWcs38ZHBWjDjeSrrCd4NzEkst
0x70S6ysxYgUUy9fIRnpvpCO8Ii/ts2mwMdJ3seBt7TpDPIgLeN+qsa+dkoBwlSHIFy0YPQPYYpk
W95ldvlZTW6ZLFbw6Fg7FzfWzFjTY+mJPc27+oPQYRErbx0nbXiAkgnRo8Q9znBFmn4z8Hl4n80n
+4xJV8ZgY7U6MjaZup8Q8x/zr8w+i68ZgCr8bvt73l/6bsNomQtWVjgSbwLhnFAjG7GPvWizr4FI
O3pJW0aUIXyKwlnjc8qe2T/gi2kuFBO98xjyQ3fV2OtWOJ3zo9QGK5gC2fM2pbde/1opV9E4ttO5
MncjEek4bgbvWnmbz3CM5co1cZrEv/M07vvTagfdtCGi3SAg23xgJeDFl6q0GyKElYOR23z6nke8
XbiB43e8px2hmHz+Ib6B4HyUcfTA0/ur/IhNOwPn7wkbFt9CYLLlmVkXjsameYBDE6iuUPup+SIw
LU7I7J7YkopPuuHhg+qchyL61Cm8r/0SGInqy+jIzHAqg+A+Bp4uUyhtX8ceGbqlatPE8FNRcYEr
ipvJFLqafKoGhoi08JmjzRsqqF73VpEn6Q6iJ2Y3T0whRfrR9VPdzacYmYsgYecc2LzQa3Kv17Jb
XkeEhP3RYIqkvNUY8cxXbFBK3Up/uxZYoPL03qHlDSqKNYF8cr95vsvdeY5ekfQxnBs9GX6+YjMD
kip7lmyaiTlxaal4eynePaUXBr6MetC6ELdGFggsxOKrl9YBZLxqJylnKORS+qlG+yZevsVK2hvz
S4TIAvp0xjGGE8hD/Aj+ntWOPb3TqbpgudXxTuoPIdAVUBIQakYUp9rzNc68m1A9ZGjZ2R+s0YEy
KPwv52nik9VQkTC8x5bovzyKnRxpJC0oVCGZi7YbKrZIGD5Mz+5FsAc/jAmGwNoZ/3mEY7NlwlL1
ycogYiDW3Tx1pnBvBouhgOZ18QmqfW84HPdMmaVqk71Cfw/x7mcYmzii5iyZMvgR6zaxK9k3P21o
EOOO8cVwV3/NCdlE5DHAD7fzS8caZ0YEcaM6tIjyiR5drRUDN/M3PryQe8X0lp1ZgUH+goZQwMzy
QzesEIAtWUoHM3ESVgvaN9XGczypbLlfJ4+e0ceHwGhS25ajB4sbr6Au2Icfs/CbJzsMcFY4Zbdw
leC8+NF7LnsiaKtiKYnVdzSfdjwioUhlj5AfQYD2G/gx6Otq1xSb5LG4eePpv1ZBBq+o5jjTcEkR
7MJA2LJT5sMcPZonFPzFTVnzNOYriuEVJpO5rLugD5oPhgyEth5mu5qvJLB/ZCcFzaBmEUWdOgbI
GrDycMlg7WEDilGnyUZrD/E9l2yOXD12UPR2K+A/tyci5Lfmarw/P0EQcw6TAfmNl+r7WYW2+GJi
wsijTdM/wlfGianz294Hj2UDGHZ9sy5jj1qCBcDU3jhidx9OW4BzhMffFP1JtR3kF66KsVBBH5Ct
nRRpdmBhan+rX2s0TSZ1HK8XvTU79EjEesTnPnHKFz5p6UkHjNErKkUQ5YReMhnoOrdPXP2ot5Kj
yizwRS421Efmb9dbUrhJkquMs/mhKdlICIDRnGrw9O46KPuGwegRmq+XYYJbln8F/43za7sJVupx
GFRaTpal8Dl2VwLRn9BQmrXWu0Z3DLF4MJ3V7IFV9NaSNA6UHzD7rcD1qHSfXl3vO9Em9Yfsg57y
DgUDIk8cEgv4YM6Qvsv6j67dVgWB3xDEIXSGu04/memWnGXJoAElm6X5YmWvmg+eSORnFES0Ke3m
KaDxCB+ZYVMR1trXlO/qaE9DjAbBHG4dFBqIzIYHjZuSP3vVW59aYQAWwkqbBPiPooOEQ949funo
Oyhn1XcNUkpOZk4Ax4iympqACvl5GEYHWUSGuI6m0wtUoLnXInRLoFZonboz8Vlvyady0N/7X5BI
8cqbFj4eTQtU1TlQEJ4cj3C/eoQKl7Y7sFVIudtTm682FCEG8LXwM2WbRnJmxR4Ld9IvKpDYU+Rs
ALQTFgHfS/nbQOhg2ABJ+IEi7YWVje0YvPXcAoNKDxRLz3b2ZWlay/TM9QfUegIbFOEeth+VsZVk
V2heFBiwppOXlqZ+Vox8cARl5yN5hoTdB/FbrRfQ2xJrKvwZsq3Df4vYHdaFuY0kbEfPibYRjMVe
XSvtTPgqfghbIVyqazbz62K1npzrNRYsi8SqoG5pfSV0ZpETO/Ay8ysB0/klwToMNyzxmDgqsqSg
f0T+HGyCh/Y88HIGxWZ1K2do8Ne82y9ZUOOuE49qty+zLTlYenUM/bx5NeKrkhGYjcOFnZuWQbwS
s5D8LWsOhumJ+IxMO6m70j8J27g+fnbBzuhQuHylyp3+gn0vRhRfvBO3Q/JPnFPQn4T2SgBNKG6U
zspLeA7GVzLterpMyIRdfBUwWxW+9NwhomfkFz4VTsOwpFv/Lj9lhszIiWR8vYHRQkfX+ESLtzl7
tzgfezD7qNuWhHzXriS9B3flW4g3c7rNVIccJeHMRo3rNVZCz5uZbBshXb8/ySmQycKCi15fUtOS
H/2ryqsbdLidFeJZSGs+mSepuY7qrpLpdqOPbIniCQBiXey00+Y4d260x2I7j9/CGduIa9q9YA0u
/ijMCVa2eANZE6YN50YduiLNuODivY0TM/kVXeyAtGF5zDpb2ZkJu4AgDX8cSZjDk/Yrbqy08np1
O7bHPvfTeNuKn0q0U1fMhQHwB9RKrnIOEjK0Dga8OSB1dq2P9BYEN5VoKIkpc2lXIDX5qZSPA7As
FprrOt4a7fu4DEJhbmeqLce7xFPu7R9lZPu5MrhENEZbk1jsaPOtojPONkIADXZt9Fb3wHA+YDHR
xaJOAXmjlaXNvxva19PcNuJrHCHf9pTbJLqJNwPN5xs457L8ij86nvzf5IFE0R4Taf5Ov5ov4xYX
dGlyksntUldutuWiy8WrknAeggqIzNrjcE4aGLdYIL7wdYXrboJPwoN/0Z8OQUNVeOXvV39DfgpR
cOEBWcTHmhATNI3mLtMd07T5iwxrNuMODMU9DpWTCMW/8gz2QvWoCWvmBYLkiBzGSOUwKucJHjle
/OlnPSOI+VJp8Uun50OjL2EcwdPxkC5heazKO90w2EqzTn6TlwnoCS6RvCUGpAXEjxO/G94K6gbI
wPpGlF5hc0RPXz3q/UeC8ZC+l8uXXPoShT+oIClsvN7JrPQrCharbuUdJE1uLd6FNSdd8QXVQeZg
Y+BnoTsV6o7EkeavDlJVaAeDVcl7PNn59XvlElXPADN3MAhaYbIaL5KfG9VxLPgR2xraEHJA9a3G
NAfpE3W3ZK0Sr/MpCUNKZLg9pGGo9hgAoCEfo8oDhfAZzSK757SXEg4JLBBR2TYqgcs2NjAlXnGD
7Myy2/kSUq5gQ54PJc6ArxGd6/jLYCnsT0yKI82Dw0ZLQ3AXlt2SVWinfrzMiPqF3Yyodnwt+jMF
7ziugw4I9VcaNitk6OkxrBG0frNzkLKjkrUkO/z7rQNForqE/qp5pe7WJNiJNvVLY4dwAZozWSNm
dVXajYptNUCgQt5OkOy7x3Ae2e9hUUsHsnr4MYLpasPKB1v7jlvXKN+LycXa3TiZgtPVlJQIyN0i
8IaEqaarfFHeoLoTqk9qq9iCEz8gFjxIJqYWUK2ZuC/q2NqaUIkFLwKMRtMvgSLqaxER6UHT1tgR
JqYDVINBDO1nfWHf5abJ9Z2NNqI35jhMyDpbvY40bYSTh0cyAQmISWgTju1f1mx0lINDeH2q39A0
wmwT//VQphPcXpAZdW76aOYNRIERGE1YGvalUcAnIWfQRr3Dyqh7p4KAUTmYBZiYYEUbhQtMBWa8
0sqAJ4kQ2TxwM2iETDBIPxF+RZhWzGKgFRkOa0nBtKu2UpK+lgK0BdyIaeb9trjOSEsGSjjlTY7J
F7UBo1gIhE8PVNbfqW4HzVb4MHAMZiC2MX9lmfgkCO1rhMEj2YCfxsNAODnfOOrkL0ZVqxvyj/RB
DYm4OkqwIGBYPjrS5M2pF8TviuqzklLVrkWnMC4l7XNrcQnb6/jC96bRxaafIzU60dQM/hLFdowR
3O+pdTmV/jhdVuguYgvsWlEWeXNYnzm6w5TMLJ/OpOg28o+gXbj83I6ShsVakC5mRFTXLxnF7/u8
cvMrfQppjIitg3k5JlvTEkS84nx2NkLYBMozrKhyV6CSOYuhR5pQ9i1WDqUACU6Cctcxpyl32Qiy
jLCoM716eCG6TtIeg3nq5NdYfi9NXNe7x0hrrUNfAhLAdxdso/bj0G3boxY56fOcI1SCSZzb2AZj
rF+SPkAYBTot1WWlB+SjMPwouPerzVh60Z0CIqov5DiYtUssB3CFQAB9/CFKS1DDGDMmaRHbLfkT
zgjRLgCW9GrsyBh02APw9OA5Mu40kk1b3K8h9TnOEybE+EGIRePsCyVa7yXF5fzEoLj80yRkxFdB
uk/QnCu3eF4VwgoaqyDyIFwkSC04Y34KapamI8MwHM9F9KpEXjqenrrXqiRkQJhmwo8TMWTQOval
Kw53Hk/VfOWckj5oo5+kVtTZesZDSvAixK9Y1khc1vVejzZ5RmaG31SbEF0HOhzaRg/+4WF1ISet
fH3e1I+KYEx1GRYLr13kcaYPOABgjbhgzmsSV/o/FT/A9hN27dp8XcGsR1RYuk98qGDDGGtKcmXJ
wUYQli5x6DhD0ACLFlNZ2pAns0/T1pJDCxgc76Ke6cNuHonj2qv5FW+F+ld5I/Lz3vx0K3t8FffN
SduNS1+FfhobNzb7hNQnKznJb8obubsTtk7zH7wLEzm4vNSGCM8Yqya4/g0bdu4ay9NPHoddw5//
z981IPXw5HscC9KC6y6Ba7XIkyPh/vDB3xKIzf4O7BazAVjQiiEv7+bbInvMH6BTQHCQrguf2Ptj
8kX3PZ5NCMYo0t7Yb0IU57GTncoLLqsHJqbxW5rsQYfRUdPqLfA8Vy1aaEmC5jEtLMjF0y15outl
GO/PWNyRBGejsQNRygo7+RNFsHWKa/QmaKpLvDakl8a0DdORRS97g5AEuC8e0ez0hpc+eIuu3K42
/Te9BHYMswku4NQIXShFgvjGzFvbT0wvlYWLhDDQnB9j7DRb5HWAzSojGIqhCwDz6vE8BMTFZQg3
pQ2vFoGODy7nq1Qy249e8tQCEsOHJ3JoXcYW/AQfkKnepz2vlxx1kgw2sspDZzeI/ZIDqm6zOJQI
v3iYO6v6TD4h9tDn0IzQFilPu4emUc0uuAPoEwNpZtPGhQ/EFQSaAZzLXIwDwJSZCkMoChSXDR17
kbtG6Y1xB+qHy/KSDGhnC38BOOYIjwq7KxHFjpI91j4rUVs+w/OXbr8r/AVDoVKAF4PgBMzPxMqC
QgkbGEaNCJx0H8XdyPQV6+kWxo4d4ncMfMEw1xXIKZUdI1xqNWYZrD561fxiXKXTkFM8QWArqEH3
BAe9oLLod0jiV7cVaDkC+Hgv/omfrWyJS77M9vnC0mrb9wYpU3eIZptPrq5cfIWhVCEPZ4HkEATg
Kn1zWoGN8G7Eq36S0Tf/sjvT88EbZ0RBJcV05G+aF25MJaJHlS8dWyGCzvJN6i+YPUrwjbwe3ta4
FWyOr46n4pvelNHIgukVV7CL4PGEpdWDqeOLZS0l03/X4f55QKLEEUDLmsUXXJBC87qiifsSL9GR
dw4lG7xnBV9HYr6PBXl/KLQDZZbYLwcgPAbqIrSjXbPj+ySqh/LzJ8g8BrK95nPFk8niMICmYKrW
QF41lIcdzzLjt2a+Cng4aD63eB538md+ku5M7BhL4E7BiGKBXCSX5wEzD21ZmAvABGsPv9M7Uhem
VqABUcnDRAd64/UBP9JyeZwmNEGTbww/GAjMyhHQp3ovTg0xSF+omtLJrXk2UPFf04ZDxXki8wCL
jgN/Uk7K6hNiIdof/QcnBeMln46D9M6sfrpyJUrzNTb2ef+uR8eBsWpsozo3kkuBXlbxQnwFFRyc
CGM5AaFFlAbU4t+r6e2hhBZz1Sd0MgZrgqes0MNxXHZrqTW+FW5Qfkh/J6iOgrAOYAnaQgyy8BhG
+A+EhswYlig8pxDtpKxyWiG0hYHhZ4iUpWZXOoPEzsEN1L8N/qTkXKrHmGRi5UZJ2nZEurG8dJPn
ECsBbbsa75pxeT53GWYDTyrBU0Z0A2wvY0394rP42fI+ng78qXAPoWfxvI5VpsF+yIbc6CRD402F
kZ3utHRtLbVLcQ20ExXJhKDDXD68HLlC4jHe6Jk3sl7ma2s4K81qQYPBNYKeUGv1IBv3MDkqz45U
0J0Q+MmCKWPdbTfA6+UWiBmwgllNgWiZP12Fvx2bRTjeU5Bn5baKd3K9ZOHy+wyO6TLAq2M7YHkI
qHml4d4scbc8x+EcWxw8YWrPKv4MJXSMfag3dsuyqloK889Euqrio+JX9eKasrrm8KcNcHshOFD6
aq2uuVWKP8dgWcFm7Gyl8KfpVevPM3Cgfs6yS4KXQPLaj7Qm8GdhZJPSAEGmoi16U0gfJk4H9/yV
rwq+qh6N9NKHvhEGQMJ0j6TKEqZyoOKbKoJnPBaPiT1kdihXrhG5z9IvkyMTZF190/vTKO86wcJg
pvtBv4Ct0WHpcgam2LifsuGCsibd/0OTyqTzmUWvOtQcnomzIBBhjFtftVODLffHTDx6FVwL2vY0
xt/MyaBMzqQlqC7+K3l3D950MGSqKCwZcrgpwJEwYJgTIE3qf5XrynzVYRzrDT47SC1AsLgDPBeW
SB0dY5DEA5PsuL8Kt3g8qIMPPBUbDBKGQz74Zf8uk+Vw5ZGo50dRaFYa3Ay+x0AV4vKsrHAk2wkd
GT4L3WlA2A27mKjHaqmIz6lyC2V3hKHxEbnpSx396OcaLA5wm5XVUkwYZI/wkOJCkFwM/cI2yUsb
1Vsa/rbDPf6QlRMsQbZh1C7CvY8dNh6wma8nM5/NoLrS86QuFFdQhOncFxc0tgyCEZQCFjaOuJ2L
5UQLXuUr/L7oC30887dqh3wRmxw0g6hXL4p4QEdqzseKsPCj+MIstfsU4dg8nUUzjteE6aOxu4f7
gmnxgxRGZhmd5OjcufoFm3ObqE6efeZgjEY9Md0KEFPmzVB/NWTPMQah0qu5OG9pd5iiUwcLtNYd
DnVtPnAWFJQg+eIBK+YbBkYcAHRGygVjjxD+FBLdAqnIvih3l0rbtgiiH9iI4AlHN0dLLB8T2o7Q
WfbKZj/Cw4IMmhcv+bid2PKpHVvZXaGsam2kLtj4FKOdc4YvQcAeQOkEsJkwq1yrIY08iix2bPmQ
GReKpFA5wshYTVBUrNcc8h27fsF0eT0KPnXdU7DiZEe7FuoOwDznZsX5oONk0Z/18L2ET4FgH0rn
ZJn3MT6KFTnBuHSRA73Rb1Ltc6IwTpY1F/BXucC8oWCLjit6WFylsg3EzydZSuW+7I+RvhiYhA8z
38CQiZlrZ/+LBpt3RdRF5cJXh181OVimcMvDp0+rGlUeXxqqI1Q6UBQ61KVPG14pgxh2gvXi9NGI
J3gkKKzFD6M5FjOcR48t9zn8I+m8llNHgjD8QksVCkjiVlkiBwP2jQpsg0AoguLT7zc+xdrrgzEo
zPT0dP/hkCebKp+L5mhpR7oNvlLK/XcBns/rOxYpN6FZEtMsPkvAL2UsX6oLeV6beqC5wGYVgOlR
PRwQL7BeuOUOAcCGdvDr6ChzEScFboEIgOC7hDLX0y5HDuCMfoLSj6nV85vsdUjMYvkbhaBRgZ1x
laR93QYqUM3U7UibcqTMDfhu+Fa/YIOB2c1kwSRqMAQc0yK8zZ4atQva8I1GwQYTPb/uVmA/ALmq
xq5SZVP6Bo3ZYPn8QrYJajCbmxGeL1ta9ep4T/JLIgw1n7VZVQucVtFqyRf1DSaZDrfhdW67r5to
84NXTXZTTOpRfEt2g+7LVzj8akzLORs9fxPY1s9D8fhVK274V0+kGk8j0u8t//USSeGtAAZDCb1w
tNJTiOzPCCCPDDOFnjprxxsFeZUuwxgicwzS73EA35GKuuCNUeVPaA7lLjuDTp/HHwx46gld59EU
a+8rBQEP3anUZZVtyckKgSdgP0fhoIotuqTsjJ4KcwmxNQUEE0p4E6EiqLCM2iot08/xc9HpDGNK
Buiak9X58h3UX3OdBteYAoP4S50dU1+vu0zxKl12K6hvdfw5ZnM7bViUXvPXeGrlCnkR4qA3kq51
Xh0FFInloY8/h4Zb4sa4EU8WA+3sUba9PXFDNJxI/mhZ0FjAiby1TX+0Nza0cVXt65Gsk9IpAOcZ
7pMk5F46Fcp0bgaOPvEgU1ArQYeOxd9A0wBk5vThdeJ1UHMnxAmWSohobUDg7atdkge5Hj5iv4N6
UXY/N3RyLv0NgGqzuLLEpwjeY6LWLkqAwJ14d/DyiWVAwWuuQCVY59/oPXVtkGP1KRQ2ta/36yv/
U015ppe7tqhoLBaiRZW1i3yyolfHeyjs/grNejUuncAyXdTKB6edyTMk+ArSIqM6slbpj1lbo2AO
PBBfjcKmVChf9IfH9WAP81KDVjk/2oDDGrWbxphXxXwAJKGH7YQsCf0daUtzFCJE76n9PKop7h6f
3UZvNzdNh/YC/PV2ReiVohMONNrwrd+wmP4U6RQ23BBuwAEldhl9jqlcDJ0grQT9dP/oqNzOckRY
4EASuiKbc+wgUUA3QZa6SFyl6Og2crVpq0gcXok0w4h70UcZmfJCYVV6xQjZwbvF9jumdThu1l1J
w5K6VYaWSD2SMVgHzT7BC70F2Hm7vl67dPhOeae+/VW7Q4ZvDX91n24Klm2RAYUMejDR7AFSAm4M
6lz/GkefE1I6OKoio0pmEo2dd82O1Y/v/jT2aRH32oKr9id04zQf0WU4T1H585RfWgeJE03379bv
7oifFD412QK/9s6Kcj9xb8N80n52QrM8X8lT7JosRXalwkXIBZFq/uSdFaF2adNNF/t54VMWkJHU
w+PAkgd7h0swiMqpq112NOl31pju4Dllmw5UqgHGS586l7bPzYZ3pQ5ivnCxJt/s9fAGDVj27QJB
SqEX9WnQcXJSwNQYoKJU2bBJ89LZcCXR6BwalVInJLkYcOCBJ6uXAmeB0ZAVrkb3R00ogGcnzLwZ
J35Oh+TBDEwD9swP9rbVeoxExk8fjFs3zRa4I5GHs+79qsg6aCxL1NhtquUUOVDysahk30d7ctGH
Q+5JVEjdGty7nG6k2O/NsHmNzDCmLHLtk7OEmA20YcMeqg+l+pCged12hCNqKo26bCGMSa1Pa1Ih
qU1Dme4cvRLgWNmMbhkVIoAeWH/jYQta/o2BY4HwG+39gE3GGB1bfKjAVrbfWkaEXj2qc0WjFxoP
s/9hvzV2IlTHJkzb9Zu9w2MJFKR/ANBj8+13rPCgoQzSYmD6HAmi3UjoTRjFbBz15YN1p0ps/qNw
SVmn+W0WFHzqHKneeULsydk9j2XnuVFabAgPXbGlsDqQqOXZZvSkvYj/qFdsKOm4yEn6+W5gQ/90
qHVVyHsWSKMW3vMLlOnHaydeKv4tbA7+iWc/0QhvV6nNwxVf4m2EmKf4OwqjPJNtnk5qU1h9Oq8d
hV4H+Ic7sQDnWzJfuY1JJH/0cP493p4QbJep79LSfO0HBcnzfH4PboHwMRPfE/4lfr4HQ1gJ3wTd
m4Qpcra5+Jorf7L1aVDykJA8n4QycvZTjzbpmfYmqitbiWMQ55i4qI1S5hJMM8FW+yeAS2lPiK9W
uIKw1lMq/31D6XPqyBtgVhwo3oqPFEaAN/TXbxAU09Mt0BeDJ2GYN8HtGf18LkjCkCu4WLh0895A
JF0EA5hsqIV4E6s5TykzikPvrhOPw53HyzSgVYeuP+LuAmDyXgpRf2A7s9eqdMs1CSG/WMo2zB9X
Ymles/4lnyWCo5QrHYAeJW3mOqCmwCVChoUzpxgf5gHdHDxBsDv30SvkqgyO6sqoyCNigk7YffkM
SKPbUEj3P4PIS5Edq+ZZ8ACRyQVCATcoNpWHaK87XYFgCJ7BA90y4TMBHS+gyCSEHRDjZd1BAE/I
wbZ8/zd6AMZhKFAiLJe6VN+wZPjtyzBiuRRDgTtCVb+mYea3q9e6oNjoiOOlGOB2h3KtuvSd84BF
fsxdFF9J8MCHkZuPwy+UaL92hfcCpeM1mzWLzUFIEwm6Mu1TT/HKQFwuxSHD5XZX3Io+JA0JODmR
8bKbcyUbADppAho7J6FLDJ8QzwNx33qCK8OAwdyjQgwhi3DAqBBC+vTYkYaOAVwwegZYkPyfRYRz
pKDp9vw5yy0WYSgshGL2VOAYmQEl4xwECvc7D7SnlWLp2MC7Hh1uXoOf4Q1LgjzADGTCCEu5DGO7
2KrzGinqyn0GdKK0EJY39wRZvkA94h7vZRhaQN0RUh6BGLHw9TcNNdoU1W/SEbwddMSqxXdkWgKo
Oa2PNwRxmo3hPPI0mPhgFd/SDClPii2IVSPbD9Nrh0cgl5NZyhDk5qF+m2I78KA4/DfgoHIQDZBj
9ZHL3TK/oTdwlZBJQWFk7ABmZriw3QsLxr7Q/WazgFJhD0JXO40IDdM/HwWe9VBwmNfX2yWGdvrF
SPtqOrPcqXNigwOhimktTA9EjKBp+hc3KPwQI8CtMTGRQ/2bX0LybowH0DQ6y2F7jQM8eVj6bFAg
wQ2CvMzvhFoe7Egk9EANQk5HtUgMdcNTKeYWgX4S1ArxbH9VUeXLYNbDUHdoODkQ6iEg+g0vEHOD
T+KLMEqLsA3JOMhMuS2ERpS70bcXUtW9D1CKYxYRQLBXcTjhszOugnjjyHvvI28sOHJFIF95Wxfx
PQ6tCsYHmDkaelsqB3Nbql7xdx2z4I3in/B+EecAN+hPNdCdBiL+ErNQqMqYvtqVGm8xpz8bcnDi
/HhPXFDEJXhy0BnyL0IAZsy/ngG6t2r4OiNmi3CbFopLoX//vb+4EIwQMUYUpKYavJ3RWrLHCaqJ
2WgB5yZfimskrh+5DZkG+3Bx1JEnRArf/K24iJAA5mNk4SihrP6uvHvflueCYSueE2/w4P/iVOg/
/d0dXDGIwe6El4v7Iw5GGAOhwyhsZYSVmuG9OSlEx64c9ZyzFIISaB2yv8d3JTpjQXL3YnbMuEoZ
6AEJ8cPxlzAmiM4KI1E8YJ8TwEa8grmFhiKiirSAcMnkoogBxEfzLLVFIkWPDM6fpKKYLSHdC+Hr
IZx0xBsh2C5YzDzQYBHTjA0QbgaoJMO5+hvkYuYJfwPxAvEAvkSmT4sFwMuPUOSJ5ze6kMI5JhAi
T495jJsR+kbIGI2wJPmzlPr7tCmaIOKgKeovhfIOv+HfDDVKEhxhzfz6O+ZoId5NUI15B/JyH21I
cczCVIaiChdCsLJTNIFQUkJnp+T9hNBTiRyUsJcTqkjEff7N0pUK0JZQkhGkbGG+IhzJiJcgn0Xo
h3Px72n2ZkxZAKQSlubid4CRGf6IzP+RucXpchGZhvoK9xNudQFWnr3136Bl3NTnZk51KrXu6HpG
Xm52toEgiBhUBkOjYmxXgcYtB/nAgsCwQIGSs7td5S9KhajDwDMX44DelfD0ic6otvyU1J/gQ3Ch
hP4MelfC3khAv7lw/24ft2Ly80dWx7hEqNpzt37EVRZXjPdH1/MuWlqT1eNvbIj5Lw5fRBVxMn9X
XNy1PxkqIOdj9DzF40EMYmDB6w3/biuQ+1CoKP0NJa+frilF3a4UNJEUonIiZPhBeE9p+3l/t60X
iqtiwmJhBA/vL2hQfH3PtZ6YQTAIbj5hpEGFVMwjIWUqdDfkcLoSlzhD4+nfUXKcLL3MeNb59xxZ
YzHx8DTzQN9sWy8FSj9BLePp7qMARZXgHk5d3RUzVHyMHEZod6W2TqmTKcFQFWcjpEPHqJ5ygrQn
679gxKmKDxWDMGcqMIK4H734cBHzNG6peEdxG1GEKQlxGkFGFcx3fMY4KvbyHHfB9RXrRgH7LSYu
iUMFKLNEnfbvnEQ8L+Y0x+48JYeNVDmPbiathK7V2EMf7W9yikkjhoL4Xn3HqF09uT4EwgDqZjBx
Ae3+3UW2n/myCpo5jESe4YcC2TtECENx/rel0N1hrM0pfQiXNyGcJc5POPjIIRKqKCwyErP5cBLH
KF4LuJ0rw3EDGCcUyiGmXYQREY7IgESBFGwIV47T5f7yFMOrDYtvhQsWncde9AsU0/mhkjAn/Py9
uAiYJ+LYbv6EqUGwdYXsz9RVbHEuY0dMmbHTLunirensbBUbVUeyGyEYSAcIuT7UZMVF1biYYlmB
wSOutLiWf5FPxIuRL3+9Ql2IHTH+a4TbpsQWYXekEC2eDARx8258lJCXQUcX6ZcUHRrMn/lwMWfF
4HvPh6BCOeft/1u4JygHJZhHCzmDl3cPgdOtnyvUevy7tu5mil96GXbo5eYlyhe2To9wl4BtgIYe
28Md2APcbxTzLXy8JyO7J4GxWkJZDPs6fluZjQopdDFHy8UyXZpU/7Jd3XkjnHp2+mimTF0J7MZq
AB7lUwmKxj6qnSWo/xRis6U6QyDFFMyCMlTsOneeihAavcAJgmXkPil67kARkF2iCpA7CdqLn1GG
XOL8RQ0jsTQA7241ssfdPv+C31u226lqDfPubkNKbH976t4feeEGwDiQtHZiJPIrlBTNJGwiN5KQ
zslZIdlbzNG76ZfGoaUKbSHbdKeSauqppVLBdMYHqK5QOt4/NBDumKagtQpGFrVIXOABNAbt+Y2e
JMXZCdlbf9auExj8DdyqyDN4gejtZa/FaynVJwmeEdxy9RmqNQLT3WyceWlnn/KDAlgYiaazbgRP
BVAZijSUzpbQxCppibRBRmPIbG8MrCKiJWRC5ViooXSaUNdq5pMT6s/UU7qPyHtNDcElLijZDtbi
q3d0EsMTf3Hb8EdamG9fEnoAIxqZhAVEEiMIQ9KC9q6REEKJd1C2kHUQevs0XmwdAUFq1Rr7fLSF
pyZ6ddJ3nxxha+WYLos36SkuMNGYM9Ndg/Lmay7JczVyumLfWoMWmVB8US0/TXR/atocEWFwsO8Y
UDnQcjWv1WbJub4q33gi2ExlApRHG707NTfYH6hZ5hj1CVYF31FIloCDahCBa09XnWIe76N8TePj
gVkotVx6auhWswu7OarXIK/42vJn1UnrKS17I/mnYauLzlQIOKCZ4gminpqUgqo7RS1VP+ts5/Ly
kn2PoF1Tp4pvwJNxuG3Dyb7iJFEvK4GaEKae3uiNr24HZeFuYyUmsAhTG7tcVCgnm4olYFt31Oep
HIP2gAyCYFUOkw9ImvqF/r0OexTV72oWva8gBVi89chHEZUltKgXde1OfgptjkJxvVECwV5CovnB
hHJQr1F+pvGalARBOqGa2CYnCVkYegLAYxpEcl3gLzS6k80YOgMfePvsGprIYLMMIOtoOBeAMYDs
0rUe7OL+TSFush7qBWpa1aym22HmF4BtkfWWkI8xJqGUzRvJlWs3xmdhgq1AeZw0e8rN+mulq3hq
uGn7Q0/sjjY6IKAYti1gph1NekAHQm2HrgsaLjDR+oKGz5n9WT4fXmwPLfm+2gCPBJzG9lVB15/8
BgbEAP2Dt6KNmNyBbdqt2TSOtsWW+L2MrKLBdxpVPwSrafM1JAsZJ1hihYO0EMxeKsYFqA/qpCa5
ETxi/JcRfKKEzCaMbYbiv6a6ldCYojpubOXhYvNJHEOXifQpvv1Swikvdb3mMh4nWFUfqTGhc6M7
VF+xlQKLXXr44URbnI6oxvILKBwUZ8k2aTYqYluKMg4wEQlf7FFiEc3X181Giq6gETAA7P827T6t
ZBCfDzvaTpqAqmyurp7e5PPpPR6zH1rebeld4w/wBJuNgQ8C1Vj7RsOYo9vAFZo+nOkbbxDehU/l
VQUnrKjs8RALgvP2XPz4WvOLY/hDmz1GI/t9++3xXM1KUDKFdeP8s3bzoO0WJ4Bi385UpGxo8yt3
OmYNr4CM8EYFsWlMHSmNJ0aqEgt6QycHPhBIlRith+rxhs8ZjsqPKqEqlqmbpJ9fn960qp06wUkI
7k5e4bGhGWg5QGai0ttQTpaR+61SZB+VR0Rj83B32YnK7e9LBwNckPpGYIJuODobw3YMaGCc7EEW
xBsqzhFvd6comti0pqMK18S8s95EIPSJEvuHgu4YjGKkpCxXYbzJ0kuRzOjCnn+o2L1bw3u9Z+Mj
Tjlq6iU7A5Cx7FP5n3iYMozE3sOgR5Q48kX0Npc3VMcqEiofbAwWKwB0k53ESRRs2MGAiHMBdlvu
Dlq6mL3UMy8jZmT5tvq9jVlPdACyYRmbOALx+8w8cEF+ROX3jdkWGEtqyCyuJR93K4JZvqJrLonq
YrbYdaQp9/cODG9sXh+D15szSqzZhwQj4U2eTEW9yQfz4WBMNrL4803mzEAv4xFkUvy/Q8eh8kqe
qy0hWxzKFcDkCR12hEPwVG3tZlsfh4dtQC1E9++kXShiaj7NK7QBDAf0BJAAHYusXPQ9xpT6QQHG
qNKwbRo2NFE1dunH2Q0tk+cX5Ds97I80EqY3zJfg7NQlo8reSN2+oS5DA0T/qtkF9McakAUEzKiA
f/Dx5viKNsierMWxTyMM+8JqfBqGlxXWekhVOVXPMl3xaY2EEpLn9CtawvKcIi+g52yMGQRL/WPV
Fo5yFy7HxQeOAV66Qw4pIWA/zqlsKtAaJXMAaAgKwxtDnnVe87sB8gYm34muLgg1a6YeVTWgL0Nf
elw4Uh3cqOguEiEDA4I3HeZwTR+muIlNvxkWEpzPEDyz8fIbGBvrXOBHRQm1hxBtFksNrkkU3vYa
0apZKh+xaekaTWTACZsHvZrYlBYThtv2FplP8ww/z8wbgIY+10IP05/q5rbYZJlRteCSszjQNELS
5ETdPktt6OlhiQdnZIPtxGTGT+8WvVQq4QnF/KB26bW7oJNZ8czirH8VEC8+at5lZGaTRTSfZt8t
bg9gwCB8W9UBAKziEZ8flhEAeIXQYKk/QyifbuuM2n1Op1vlytgSs6Xe5XYFacsabRAvCdCakNBv
j2b75yUm1hMD1xQKvxUs6feEmUdPDDLl3fRLGtCceXYOQDw4G9wDQFM15ZsRXK7JvF0/wAgg0sfW
RVzr6mtWbAjjcJedA5VWdwaljPZrZV1xm/umLDGgUwqiAKVOFHYlGz8O8KRt+IVyCd5JHdkXK0tl
UwAbHzTFu6vYM+g7tkYlQiz0mCuaqV7cn6RPxntkAVqRrGXDMuy89sxrFAv0+YMsHFeuwmZ85NRC
Xx7DMaJD/7axvyDSI0vyyeyY0g5y0VZ1lErkSooRLE7YpuTQ36GQjAW6IUSM6z1/26sFG4zBvS9B
JXTpJ03nn9gr8rMM+lSfJyissssc/GYa/rQ5pP7NBmo9kD9l0QLOjKyOXt0wf3/MaCIRtIRL4I+y
Jnwj9F4AvyRnoSwZz0FAS+9D8/UGxhVjWm+gh7slHSlHM1/Y3nASuJo4YMx+HtAtd3V/6GKkUwQQ
qIvDpnDfH7TziJ3NZCmaXewYYhGxeDsV5XUkS2bDJ5/+SZkWcEyywxbN7pkrqwRCg4oEghmysALk
q4DKwBYen+q7bbiJrb2wmsbtWDBVqWELZSVqu7A3kVQiZ1CBzU5a0Cj6LkbzBrs5cPEZolFeNlkS
jWLqUaRC9DJQHDArM3wFpWx21mf7rX/EpafZ1G2Z/Se68quUVgQe4IBDQIjr4b2ntWRRQIbGSmaF
oJkW3rpr8obdmyhOISPPXCMzso2+O8cJ1e/06aYjc/tr4ETGXpDEyZOWt3yPDoXBjQYPZrbzx1J/
hC+7tofX9rafv69P0BZQiq6yEQyWHlvK4JOd0/FBdoWOyho2WbtvG6v7elZzugrjU4SWhZt+piQE
lLPiJsiP5UwQ8YFOrcc0DR5A5hHWFSwRkg3ofuD9sU8kINxb0fwJ5QvYARqEIHRzKSwA0iBBuX+c
smwxXGQoFx+xNZmjnW9sdBhHmEU4Az4jdn5WqPRULgI7upBSa5FIkUy1hMeNdJNwCCJOFRZo6snn
BsS1UI83NrgLTAMyaTZbx5N1CsvXVn9byt7+YJ1ogwKPNeG/hz8KNAcrLVGJBwkC1xpMJdqLRu+8
TxMT8XrjilQRUhWUOAQglVVCTs1PsN1UwaFQCH9LAruBRDF1mozjn+UH/NQALcOD+kEFC48nUjeH
Rv3z98qH9rPsdwzCXwhjxFjAANrEOO2ThflMYQ2u4sTm+3jWm8nKkC4ACcQEHokFfaCyZKf7z/ln
QvnGGYGomdOYezq0Fp14KVn+p2aABSEAvpdEOE1Gt4BCUcjCD9FWvGd90cXIn67r1YjIhKaBmYNZ
Ypc0H0BdsUcPkz3tS/q2a+jUIw0fvGbDEBCko8OuvwBmDZJ9EhSZA+dhcniwlaalg1jGpvjqobkK
7oPulevX6hGCoQMn/f561Wa9bgAK48siJClRp4ZK9gNudy3QQu9LvJ7qPrpI6Fc0FOQoJiDc/9hr
0S5JgoZOUTKHkToCwTgAUAFGd+rsYt9NfcBEQCrCRma7rHxrm9OA1H/x9gfX+GKPwPyzaT5jif38
UGd1IhgyVJJF0QtvhnM2ct+ymcHwbA8vL/58G36UHNPyMI24ZrNkWNFOSUmioc14CK0MiNmBq5K/
kGucdsuJ7hU2RZIt2E1Y5cIu9n6BugjT47vFtzG10cNRMVD7pJ1bXxBNaEnnPGE+xmjCnEGHaRNI
KzD1SgHYJSePvrAvGj7xJaKZRCnR6tz8YGBtF88hnXjqt4EqWh/Ex14hHQm740RHkwnrwRVOCYNb
MD6kAyzlR+EYpMGydf/KLpNNur9/DoPFrSppJJ7BACwD5YuV7+Y8dvql/QWVpCwmzhjEPuJEWNVo
Qd8vdc0Gl1PrgcTih48H8CPEsDIH0jyMOQh+Y93PhyWUEhW88Ln8LFekDgTZLNpKDyQp0BmzntIs
VAB+TCmJzJU1yhkE0erLgPcEnpCNwaN7EVtBrNMLGn1mXp3syZ4Z9aLVH/sCApNu5Mv8UJG8tuwz
beAooHDGKu67yBHB1z6CcUkLMzONnUKz4wDpU3C/wDW+nFbAgO1icIT0z3qSeSUaUa6mHm4Io0j2
MmTj+cPFBfat9M69X042Sezc1bkiL25roaqBTfbLbx/bN7QfxbKOnHhPeeHtGd9Tr3+64Cdj3O72
0UkPocEwL3Wg0NQHT+M9fjczkL41fkIwBoBxsulG85w9cTyP4cpgSxKvuhWcboFBQyMLRSWqF9V3
7oxmubBdO6Ghj6wrsA+k+lJrVp8NGIysKPF2jCQEgjp0CB8KyurQqJ0no7QMZjx7BHwMZ6O3ucQC
RYDnFRB4dWmgQgk6A+zReIsSE8DvOHz/AgJ5frHPAWo1XaPPAJkJhVfNarCvoKh1AUiBsWOG3Mdg
1fP7JwB5KjMC4g7dv4Sd2LMp5EmwskGM9DroiDWSfxjBfsDGF8GHDQ/C01taC5SB5sk2qujGTXcI
uaeTsNHI+qifIKxWPkJ1sjHkFe9REMuxvfn5C7HKasqCosC+gqbmA/zkNOKvhr6jq21SCnkelexB
GM68XbAfv7fdlegKD2EPjwJfRyRGo+kO4GTKDUIYlBRCIbdD/2QseYR4FIce6y7QRQfWR5gdwoFs
M+OMgEhnfMPgZO6EIxjKTBvFj6H/YCloaqsaI5Y1VKmUyDuYOYhOS7VrN/O1ICM3ZNd1VPfbATVN
wId3UyT/ZnxtFZPaZvQDMY3/VOQ5Ef5voTQNWM5RLtoqWzbjJGcJamTV074FbI8lKIvRRUiPGvY4
no2M9ekVf7XS0ah34NzbFmrLApUR0EZVH76nc9A1gKFkH5oYxRwLAiAspT05FB5cdnUgHGjkDhq9
utMEIcwEGJ8vUpJaWueodoHDI4fwxt0ajUJnh7F0O1Pt1/fzoiJU+3Cy2h3vCqfblLXg47XzSLG6
llQj1u2otBX2Y+U13uK/gzCjGZ8NaS5BMaC80lpPtsiaMw7y07jyW7tE577+hLtJw+eXMk1tF36u
zcvEgZh8w/MJMIW2e1QIMhsKItyPowSvrPPGa90iKy78SFnKbSgZLlrWeboiYEXzxl/rNM+THzUy
BwscDJSugtUaYATpkbLooJlQ5XWRlVmDtq+D9JsTdtkbGLZMuuEiQGxT63UyjWb/3b6fgMP6g3m3
Psdu/cOGmUCkUVYJkKAFQveHeIBg8EUhwGAjT1rKbg6UpEOBjd8GrTvpTadctbO3p1A+WnWLeNMD
1SKuay4zSgQt1WpA667flv/aiQ0QS79jzAwBjnZklaTahe4FrBL0BYJGP5rYTb9/kRtpS6c3b25v
bigRqqaE7cURu2CnW3Se5LwCfGmgUAjqrpnA9w6bRRHuqi6Q2IYfO4TLvewrLcMp9jVk5cQOnIZp
59lXZEfW7NgMB7NgxtERpRhgU7DK0G17z650y/Y2TgptiA8PdunlDodaJ/NaPvSIPSR6Ez6RD8mP
36fXAsUnV13fJ+D/7AcV+sWdrVniGcJOwkZu5bEBD328kzUAnbUw4f14f1RW8v1A1c+7Zt5jgR4E
7/fy4w+oEJBfMXi3SMaAOKAeJ4O99sr9XfvJ16wK4JgumfdCkgj0xOx2SmufLR7vJzsK0vBCBrQ+
3pMVm4KbC7UB14Yj9FciWe4+Wh/QqKquou0VZCOwBdWG7PQ5QQ7JorKOmt8mBX9yzAGl4jP4heYO
tkX4IkzDqc1uJ1c/whfcS06KaS278C8mn+xRNtkXqTIAgZ3+eRWkV5caFXbBiCYgSpLRpJ9cETku
VsDQijCkaqYK1AVkIDh3Xy22OQBzs5DIKj9dPQ1jgYWYggK0XhcuaQ86xaXeusuLsOqcckfFj7Jq
tLy7UGh7c4fuBXR0eDa0VEJgwRcQC7wEUQBg7DhNFVDdYvYGBCbr/Q0knPWbO09XNTmCbf/p2We6
+RFOB3P8+UGZD8CDmXMpZzB1kh2b0rt7fXis/ONtjiP3FP6QB3kd+rKVoyjZ7tF+m1AoDEh26EzD
YbuB3/NcknuHhiDlBkphEA0kC97v3WUJoC8q1AzvJJsUjUnlnr98IGeGKZ9VJpaNxxBdMXQmlzF6
CInHUCK3oobYMy9jR/anKJPDuQEx8/LRYFf2bFoecP19GEUUlx7QLRe8X9r7EvziGLPhvbx4kP9g
IuDW4ZhmMAWozHsKKl38Qbn4C3gb5CaQYL0NMMl+revdCGyw/ZrhHOIP36jDhM/4u7Ltl4POKOJi
Wjor+nVPTFxx2WBKaz7ef6KmBTArxb2QgrzQpbqhB+o2SwYhZPNyYZzAGCmOwfqh9e7w8d9t3E6n
RhU3hHPNnlq6ZfDdsBG5twAAszT9+7pbaLT+/YYOjvWekdCirH9fFMcRC4Y1chIvAW+kdjaa8jME
qJfA8C/ChkYgC5jVU6G8yfaIuh7gHLzn5uJxP1COcjq3wz60dhoc/t5zynXBbXabyeBj6g3zyxaA
qhuNHYeMjkfPQ3LF94GO5L8v0ZX89+jmiK4u/71CvCry7nDhPPGjRDdRcjs7Xzbzzk6X+bJD6s4I
O1v4h+KYyXe07EzxfxdWAT/oJom+XdnSCoWLRcsWjz0p79kfBOTrr4VaBDX/EO8veuft+ebzgbh3
HvKt4r73YwfhY0e1tAP7PPpvqkUxiK4iKtAu0uB8f/B4AjmgzEUF3PwdOb/SBUsMiy6uDf/OYslm
uaDAR4fuZX6tjJCyginZbFTBM3AZ3JZrWM3Zh7CXaZAwsuJs03JDyLpQLBrCLoAxiUfJ6+ndUYYP
gb1S6KWpl28fhZ0KNwvFVy7DxMORkzK5RQrCfe5Y7cGRMgaOsEmtN4g3Ngdg/NTj2Ncu8iyxKUpb
6PyY5D18VaiVPj3K48DWQZBarKz8XR+8LUIlMCYAbzvUMBGU0D8FTFIU8ylVuf8AkAJxid02C2lx
eJy73uxdVLfd2j6ufxvEUIAmWlMe61/0bLhWMOos0aDFeZE7GoV4lVrii3bQrF1McBtMHH1GM5eG
rsbzl4n7Mi9kQc5tQwnsg5buR7HLNxmi980OMxDh0uyuEueyXyHS5Nabu7nip1VsXVYN6CIBixM9
8XIrxqFoTkeeeHaw4T/aKh8uPBQhqnKPqbWZACD+bttg/v7+fh+/xWzCgdpC4cD6RXTJunGZmc9c
7pQzEr9ImIK/T3NNDYOHZnLq4j503HzxMnouDAVxf/CDNi+qcyE5MKnD8KgRvf/3oPyNLLoYymJo
tw5kcvsfiqPB0a+YYw3wN9QBGPM6Otcz9pbQD5HJssVox+7OQTOfsf5vDoh5IEzw3vbw3bhiypYO
tSw8wgELnuABY/AndOARTLMQArfYMFnPwPhDbUVey8T7N1/fAdC3MzF/W6yhy26zdcX8eK4XAtDV
oNrbzMVPVZAu3wA2MDYGESHgMNHCWExWBt+NhQIoQ1m9v9Uv9Ss7AWuQfXL+8YbqObRpCMIKRj8H
Yn8VjL4FWGJsvQ4CjCeuhQgB/2ID9WSlmyFdSLkIc8uIKGB42V5cqlNvzXJzcXlZF3RMzNts4q5W
lwsePr8xd5ZmKNd5r/j7/ctaBTR//m7r0zxClrfnbJG5c/D0yBkNtpMFwRZymXlmmUV3VqOi9e8h
YJ+yrQFlHXkRINXnsrf1cHodeXrYOKxR+86pDiLtFQ8ZpKTqPgGJ9jYZnCth1t7xqk4MnrDcVDt9
Vq3ibwGeUOzMfrhiSKFMg27B84JEQsAegCBtBOrnv2DN9wWC9GYgBhbpKI8LAdCjOohHW0CrqA9l
4E9TX2CHxh5UdYAq2qZ2jA3bBMxYQbUQI8EYOfG6s8UDmT4iMvqhtPNFvL7P0i0mJBOggyjOn+OP
yJnYMQz8Hkufx3yyw/36IGMvcTsD1qFy3ShWcuCj2YYVYIXB/Fv6Kl7Xh3RLsWO6u53pV2zqK+y5
OU+xzqLvToAdo/dsPU7FqQ4PFNi05Q3Z6Bn1FHXpY5Q9k7GIsZo78sD2Af1Q/Ig9Ec1pew+7qvb7
wsOxu8DVYOrowD8NC/FLoApgepC8R4zlSdYGDoK6qVDbacmL/QGmqJD8l4FeoxZzpOFOBWQ7Rv/F
7H/ugH+CdIpZAQaQ/IGde49V+TEGkGJhI5VSkXjOZINSCM1sG/WVZeffn65a2cUzZBuE/8WJ6sKd
wHd47XvE3BszZjD+IFOVfFaaKR2MU7Zdjrlve436ATqkDjWDOzD31o5HzlixEDKHpYfdPM0lmiE3
TsPlB0m3SsozFGnoIzBeGEaU5Nb/zG5+0WbSlzFVla26V7ZxfVAKRMVs43viiZ9cNE5IUyyNGW9f
Ur9kEWrIi6xkxoFhCJyak60kBKpaEvCfERI1a20+3uGKg9PRdHHPTV5vGWwof55Xyg74+mBYlFgl
Gr4IMyHb2M1HY2vbwK1COgHBGkSOSX6p74Rs/caoz7ILXrxByzesMJrNtre9/UjAOsgRx+QiciBt
uUetOXJiVIU4QkQrSmgLrKfKMWIXtoLOhii/QIZQQaBfcgD+ppzACSLnjA0KWJfz6MJdLj00WuzJ
Vv4xuE/f+el1yk/q7vUdH5HBY5z9yD/Zpf+M9u9jjItVd9knG/1YrKqd/KH9QjMEOgTsSD4/TgnI
Rv+1BEhFE2dZ7cFRgRuTLa6wKxKSYs/QZj25+9jx3C2xwKRLAvT1GUwAY6ykIAXttce+FvxbXlox
qA0TG/MTFi9Ay/IzjEQS77HKJmWRUPtFqgZnROOXGvuocnRGANVe4pt0GehqS1bL3IlX6ZcMVi9b
M0cPikxjbKHmSFxjDENrE1ewqQss6v6V/HKFazJxKM5f9XdEEgB+BCmr21l+eyUIH/bmsZX8T9R5
bSnOBEn4hZZz8OZWHgkEEp4bDjRGeA+Cp98vxD+7o4buwcpUZWVGRkZSVp9DTBItT3N2tz4195F3
7ymsImvPJbyYaLHkhskdaqJXzDFjghlVOZJfZ0QZuxnZcZQjzRNUnLKT/8s3kFxDnQEhA+qqKKlx
3g131hg0KIw4ubVc91pqnea5IwwFig+dlK6MeJuACNC0158x7TP65EfRYFsxfUHhKWJNcNiRynvn
rG0t2JzUh+DvCMayPa7e9MDYI9XekBk6TJ7M1L1BDzPzElyUUW1iRi3UXZtF+qztWw97S9EYCQk7
t6oNbmBiNKUoGX0EsWFzokICKToq0pQ0AYv7RFi3fXxD2BZB5nt4WV66ENvGcAxpOkwgWFDCCkIy
EhuomFoUNfOGwh+A9YfS2v53vD+5lfHbLdGZbksqsxahMWajNP1smM/40X/TTWLfzI0vS1wS/Hs1
lnhB/57RrexA/tyeNYsQInDFgAne0DSfU/76DEit4ueUYYOV58+4FjQWdyR1KSxuIX6OpAvIHoFQ
2kTitri4XEC9ezX1cqzRkhOlrzaSWlSuUoOVkjd7gfubxQBxPJSL0GtPYZuR9+0miJUCwVMyi2cB
Q4NsLMV7ayAKWPe4kbn+BWqbcRxe8B6wyXRpprZynvMbQMYoixJ7VCyy1GTyEWmtB/nFu1djiJPD
AMyxt7RAHm/7lE23AK2BTEurc69xhYGHAhb66GTskui7IpDHpN6RMoRhwCchlcJPtF8U248xqik0
DqaMm9OOKDYqGma1DWp6xDkqtlGKRYUUjZPNej9Tz5UHzXqBnACICPMhZ1TgidhYEbp20/IBw/rm
ffnEPA9rXeodH1RjH9zv8p6YL0oCEiBeWj3nI2r94XVRY0wYhLv2ByeY8tz8NC0ok/RMnC9ZuCl5
J+qgkTtOEUX/g07HzC/T6jKsIqinagEqItZ5ZJuNyngb3Hof9HnIxqXU+YLxGiim31kFGEagd4kN
l5+2cXzC9IN8JLlCxN1w27ggPHbCnS5jyRF1JUYnPXW1D8SRPr3eEcU+I3vytEozKJOT8mV+pkas
EtYCWhfF9/gdIkQ1va8Y/+mIwtL5NsYR6xwJNxBCbhfifKfg74YoQ3W3fqlGDaL5aGGAsYc0D/nQ
Dm34oQ8gc5GS2Y+M5yeE93abXKgIX24I2Sc0CbnRs4JBAQWBjFKLziBHC2fvPq84ZYS5ObFQSQdH
f+eUmab3yXNSIdkj/UQaMT660O6OMa0DoXd2qrAv7JkP+Y6uKV/8uvwAxUyTAroe6WcqDHId7FSX
tQJDuTuZe/sZ02gK32u09+kVuNraZPVxzW5msV2eIi5GpfKVko5b95Hv3U9+8g4hiTbzwJzusfR2
7Jdts94MkYMalsezMep1+mynSF33zLiFZ1o7UIADRqeqQIM/zv1dDMRzd95jRMUQ67HwH7oA9+5+
6+DdrJE9Z2VznlXkhOMb13894IWgsZ/gQtAaNlb1ESj1ifo9NEfNb80knRfRqKxZQzPLe0W3MB3e
BtURme8rAceoiNu4fJKuYJbgzReN83IzvkQg2a9Vzpot6mCGg+fOoQb22asNyelt+6fhDAjZwOKj
o+SnY3IKjGMky7huq5dwTCofUTyfkVInZz8oDa48SbUCQRKr9EXyyEAmUOMqqVu9QVQw0kmyercq
/mH+pLIeaw9zkuRKpjNcrExBu16rEnQJxEvrFueqcSaZUKxDhUEaDqEy2CmXL2Ew+tjNEx5/Xo0z
a6nNAZHPxi7UVpUViwpZHiRESVYDZec+9pPm3cCeDIaDKERf/q5ZEFpT4PDx5w/sl6TVvmjYpGww
YqS0PzWP7xK/B0cR9JdePUVaB9lA+JVzAJUJ1RDKaj8LKHPfrNeSgBrMIuw7YsGTUUat6zBVmkR4
EyKdaIwZvRoEBMgXR7M2nxEAMv7YJ/W4IttFUbJ2o9qrTUvTHAqxnPo1vz/dml0bNCB6IsFi/M2c
hk01eodEQ5yfJCOalKQx9ewV4zwukTs8G3BmaOoeslhuJkxDu1WwN5MGpnOLjw6gRTfZ7UJqgEw2
hhRqfVA9SD+TXiTxQNEz4WgJbUSlQgCE3xT2r15RvnUKG2Xa69AUyaA9aJgs8BvehMi4wgBui9Oo
StKj/+XiUsA7QGFmAF2Dpn+k9dRGwLgv3qMLeC8iVRf8+ilELfJ2r1V1RJ0n7mZUGtQDyplXZ4wc
1cNg9ZQiSyXsDUmBnj7D/RrpBbrQ2Ag7lSbIjjwmVdr+PrXjD0rskAsiKVLyoPiJbNnGBGII4Rwc
xrPB49osuzBqZ7SwM1MaWWN1YbqjV0oZMgai7L7XU9yeKexFqNsjUl7k5RH1plb7vHUY0gBfDOBW
hS6WdNGmo4NBQRxUs0VlSeuWTqF3tpFLBhwckuWHhEwPofRu0wuomJCCInfcaTCYTeZRggYZ1Op5
o/NZlxmKQ6RJ8sMEqOE4fS32qyonP67FuB1031Mry7dNY5wD7O3gA98PbdARy8B1dVsQqbAIG43F
bVKiU1jiwCsnIXR3r35tlCLlzOeeYwJmOAwT0CDvPL0O9hEd9LzS0discKVvuB6oR9GyF8fDUXkH
ZR5txGR78T7awb/f+nxLSk/XfVQa4XQQIJUWUJBzMV0Rxps5WWiXxmSjjwcX+dMjxYEE1wKCD4kG
KJ5JxSINDtMAHRmYHhtGb3xdkKL7LBhhP71yDDyLX2Nc/Jrw0CMwr6RLNQL0+C+xPapguPObHDX+
ZvFi4ld9yYzyHk4yp5KuS9c5r6VmASALjhlE8K9zxQLNiBXMjXej/bdL36M+hXSEh0WQPOvhVOFt
qPCidmuyDBP1AoBQHkcM9Sbli94kfSKowypMZvZ2carZtKmm6TxEuhRCnJ+/e0C1fIVTXtZg0kEj
Bxpy/07Dkkv4s28xnXNg2jf7/PecoE1Y79985XJokryBlFG3jt3CPP3a+EKpm1KfmFvvl6+7Mxsf
Qsp6N+52ZuzmO3WaalbAK1kdE+vTP9+tEyDHmrl4COq9b/hGewvtys675l0TCyYiOqJkFJAyI0+L
k1Q9W1Qq5xe4RuR7AdtJizM7HpMX/dxxBmbOhXZkZu0ACxphIiNZ7pYffOoJK+S+6hSHC8oLYv4z
Kxv74D2kkoXhXXsa1QjvltQGQmf7+IuHs6ZiJYePSDs+qqYgrKyeAaYQCZyKWmJjYPaL8whCAy0j
cE1wj3hXo1cOqzDz5W7tsFv9CpKGJHXa6arsoZUwPPaL1rNFY4InATH2kpQrucl8ESE9byvxa7MM
QtNFfO+M2BedEGjQYBbJnxB+IIRfEzOnQgExKWHqQ4jl+9/uZoEntl0/wfHhmFM/1r91TxsL34j2
USHhaDu3SHszdz9s0OK71D0vGkup66nx+q7NiOAQgd65z7uQgp5rvJYzZejhJth7NeK3oDx4dN/t
Dw6Jhc/2aVdXuE4RjbdbNDDpneESkzLBRnFORodBY/lECGyygSUH6wVCDZUpW4ozODuc0OsIxN2p
eknQiF5+Y1CYpn6ujaQymRGGOvjkFLMP+72Tx4uavCLIxN4eHyPxaGVrYcubjHav2Lp3H9LdPffw
/8NP6zR8QR94Ck6ASPmYl8f5MStdWdOYefoHaxGqJxLTSq0izMxZ71Un7zEEBpZTIIpbm5UQtfn6
xYL5iBwwxv1NKz9YviLUnVZPNNz+SisGIiMfYi05Zx4n7zggaYPU+41qI2LeY1x1ycQD2zF7L3CT
EjrlmhiBzxpZCeQLj0OqyInsOeD1d1xub0gg+S9FiK/hGRq/9c5LzAR0iAQbgxoXD6FO9wNGTF7D
ShHiMknv49TnvNf4vmYwoK5XpGVm0cB+oZjTIiDo09l+T4uWVqmPr3Kc03em9+2Up9UIhGqBDlRh
fGHZLZC8NsfMH1wd+sN+e7PB2/DWQRRQtTK+WUcj8P3EeBpRsByewZrBmwUJ9zs5g7/7nDJra5eC
/saIcSuNPqpgYHVXsw+d0XZ4RZ8X00oLMKkC2L2A7muD4vVTIz6bMW/TdnR5e7+5MZp6kAgArl8T
bETofhy78SpeJVYcr1ZbN3a7XUyS614tI47jbjd2/9zJihd9QyB4N2diseK4yd70t0acs2M+VvvQ
77O/i4V6CxeMODUA0EEBO1Md56IzXXT60ykN1IzpVMpapGCM8bjsjqftsRDEIhgiT4Av2G3lXb7O
lGf4xGm7YahmUyAjRCfrA7TMK1CaAHVq6D0M+i15EF+vA7OFfNrhUYFSV6NzNzol69Lhm1DtMsaB
NQwgEYWk3w6Dg0l8FvQQhYT0vXyi7783gj27JRh7XDKGbzN4m9HGitZDpGOpxbk0p+N21YXTN36b
FYMLVjOC9lHPWuP2+GUpVVTrVRE74DWYrJvFOt4pOJQ72kQHuqLaTR3hjZQXMsQcO7/daps1gX0k
nos4K0djPIRewkuVEdNxgRxxn1rTvDltv20duzIO+n3mVvSn00WZAqzG76i5NkAH4NNccA2lxUIP
MBx2Tn+xwA1kVIjL8Q0YKNVmzKVt8sPo4DGe442xq7QD2Sje1e9w10yNPz3w8s5uGjQ1YgSf6cTe
7SFnYlwzdk0OvMTeD4mJjfHT5DxGy5oVIWvYpqp3RLMPg0PjTAfDYAtpEuJ3dniUCppjTv8wuDnj
KPKYtBezl3BxdsagZA7O1jxEADtc7oybMQjDi+GHA5Zwa0DyyeOF65O5TuwPVEMvMfh/LwiW0dug
skSf5q9JLEcBKV8+kDqWEiXXb2pVl1Xg6ItVtQPQXnar6FKoxxE82ZEo4C3eMAgQ62wWekmTLHb6
N5sWEbW4e+AGXmTBBLQo6zmYa77LiyLS9SaiyjGBlo0EVob+kxJoQZuFu2vBuhzdrcloQudbC9ax
XeUVSXwyQhAjNlfZgsnIvltvp9X96yL/4bpb0+2OVsoNrboN0rAEXObL5EmXnBJ0FmubJcVc92Ew
OfmpwrTv8i/etKvwXyj7t3jjX9ww3dGoRYFACya1MZrQc8zggQmOlNHicfZgyJ5N2IWSv+MU0+Fy
upu3XnYLUpKtx3nVpJWa9mhkcCg6wkmd912M0J+jY2dOQirirCzbAeGfjxjQyMgaJIFfc+/9OuvS
vk+WxOaVfFI44YNHo9XIHkwmrZZtc6EvRotESutmhJiZVZnvpWWieW6OCuzlJDXdMs+CQLit1sSe
GXbILw43DNmn1aoVAhLoS+eMEsLnD/IwpC7orpXYeSNak1LU4ECSCO/F1nhpWOv11oIrsubJCH6Z
AUrurHs9vBBW8SiIKAYYJPjOb2O5XEa82gHkCXZksSmAZMww1iMLmokJh9/0/GV0JEXrMIn1e5o6
mh/j4dMM9MgQADU82zszWkbsA4N87fXWO3tNjy/G7qYTtkIzQW9IqkhBsB4wstc9f91be+vI0lA+
mb0eFGBIB15E4/LjzgP7sRsYLm6yFFT3OMHT/pht7KHMTn/BfY0XjNvYYFnb6RTrQS6TJj0Oxvve
xoPAQGAnFtwwGBhqFn+DT+A4HhazGt1lZog28sV6NHvibWL9gro55OA+5nBI8uVqc5Q7k9kHoeKN
d6Dc8I25TPxDnASbbznj+GsQLZasehhaiIZKGfIRnKgniceavnjK7vKQxWEpy/1qKdEqc6dkpIzo
lNibzGK2CvyzkRwlPAEsaS27J+pkR+rmcgj3yEIrmrqfOl9dN4NkCh7i+wwGokz2U2efEw2GYM0P
3pxBS0BszsM5ZIlJK/HKDshN3iJGCWr+F5mSFNp3D+DH0NXhvcQzBhSnKEgGG8DQs8F3Pg34yVHP
70XLYUCeVNtySEU2PK/lnSvKsxHLULRcQtoLlxEgSBV2Y+lB7/iIU8sPqw0X4KWc7Hzml7VSzlxM
Pom26THWMgfoBOY1pVwlWxK2Xs5o5zg3vEAMARoZG1zTBZQWFo7po5ldXAjpWj5JdXIpdTp1w4Tz
nZjJgHWSC6vLrAWxZASsdlMtPOPUacP40eN6dgqJmmVp432GZFCBzAAhlfQmGf61WHpYePpNVpO4
G2cuSMFw+g0yg9ohkRg27GyBXdH1/pisovDKmTadKWGBDn3IOqFloT3lqzS6hxF4rjFnkvdwpKiy
DXjEhSFsLqNh1S41h5BenWDJqeeU2phl7LGZ66tCc7l+G8zyxOZi0TkZaa/BYFA0wg0MhZLNR14p
3iOb3QNWeA184gXw6RrjwN9WbPzefZPOsdxjALFR3T+S+pNJwfyaLQxpKwxD2SQE3yxsn29X/Ak2
MbXDeYhVCucAfLJNvcicz8Me2gzMDXaEwlIYWZih5RJtvm4F3Y8aWttVeznMOcysKnQ51itW0bq9
c0EzjN7A56AZqr7P6NO4661zaK4ZXm/OtygkNExqruxbBDEQO4iOjv/CnhCEYPp2PgDbgnnpIUOU
PbJHbg0gmDPQMweTUYgaHmwNXilLeqVhVmlIES20/PlgzqFNICyznt2QkoPaj4bLHNbnuaNnUpvV
BByE/K1FB0CoG/T5pUEPS0O1M6IQrBEBE1k0DSHffRnWz5SHndi3B+UdEN+Rs9WJAPc2lsxdCOsf
+rtB5preYCXQ3Yft1GQy0O2JgSgqDnAuif0LZAP6EbsIZpLHTy36YiKgILWMu323aW0JYQE1Z+ds
nzEAkWyANk44dD34qEQgCOrwB/r02odG9iSdXfi945QDhJKI1rYJoTYgi0K3icxP0Ctm9sbJWbIj
2kTipMqMG0uC3COUWg3UEDW/vrCEfoQR9rKlFODPZ6vCPZIjLGIGlAtf5lu6EKBLfCcV+o6Mlz5Z
9/pkQjU+uP2y2uPM2WKOjHW8P+oGvbo4VSp113zKm5u4vK4FuQWqpfYDABf0B9fuxzXCiU+NFbCN
d3RXkGy8OIfnx2NnM/V4ZafKHGrSmatdpFkaUUMs8skWV76TN7EFPwduPNZ5xiKUCYVlRmS5yCG0
KEhxmZOZJSu7epS0PytEE5zNgXbSq5/thAojXsvhRcNhNGTWY1swTlrAWK2wREyAiNVggV4vy1SH
bAFnQlujpXvsKA4ZbT41dKgmW9aaAS5dJI9sBoP9MFh7zHW/1/N6npoKp+57UYzL4ZppI4OCAzKa
hHOswdxnGrtz398ZPoVX4Xxybsr1mY8mk5kx+aJv0H6TYbyfrR24G5SNXO++vBFM5kJqmihLtPB5
DIm1abu4UFdJjG0oZdY6s20UvUK6salhM0aQ4fHDMqePdrLGqBKBcvqaPDbU4JmBbxVDhzYKTCLK
D/CywoECRtzbwfxrXuGayAdj5l1wJh9sN3zHGfwN5269zJuNehwYX4uyp4wJInqRWCE5yFPwiS0C
ScVIfdoAGZ1phZOquGUB2YWIMb54Lk7mlwtN+awRd+vGPOwq3oNCqbdlMUV/NBnFiUV0AAcQqHDv
giwF1C1YKaGCvkz3/G0gOcoX09FQPBkZUg6/bPzdYUvA/jS2qO897NR8wmih6MBqRNv+ZQgb7EHW
5O1gTcZv50GOCiCuV+/9DvXGAZdEKYDRYJESxT3+hqArzuNilh+4ydooN804bHvo31uXDhCTzWAz
yNn00xJvcWbtB/TKtLVvuezkQIlJOD/1CRkLDfxs94mRDsbfxdZppdbpbtGzFu+UDHML/r5B2vME
a8v6I34ejf546cOo2N1y8w+PlR/MJCwhUSvRWM3ORMJ9ApFCEw3uX5u+LzDCrqSfMsYfc+yNX4Zn
5h59zTfdoHzxk5hPl5QdGDDEVO4Tc0xgiNNGwpMgkA3agJZgJk8xI3r94md5SdMOoILTvljMMG2Z
ewWGTGxec9ImK7O+RTQyfaN8B75QK7U4PXeky/Aj8CeKOBu4D3V3OmU4yJpQpMeuOhRgZO+Gnma+
B/TqBJY4ZYQkUeJEirsLwXB/xwM72IGi4HAkHAXwGI/reMTWE7VTHt+0hksic7Dg2GkFZc4ixbw6
Qm2Zo/rCZ/zi2tInGbd26z3jipN0ZtYIkZhRdfLwS9Ny74aAvVmKruNq59NJFgU337xtVDeRm9f7
1T4vNfctMLMITUDY82GK860fAQT8VtiQMK+ZfGBX2bbuDQa9wXodrSNy0ayY8GA88SG1pG+tS1vx
oVY1/ubR39Y7aq2m6SSP657/EMaSaDW1XlPC6gmTYKnNohgWc9Zh8oM8L09aATEYW/Zbj9YDsCVH
y3OxJZYlDExr39E3wc3MVvyBp/fonSBY5rv5bMqbpfiogg4mGflchFoonEvNtAczrRDduK+4CFsy
pMnbEX3JyXlTkSFDhBIHqSIyQvDaqFJzf8bpQOkgPWV53Yi1JGH2rw7YpNTOO2+rzrqfi3CkCQgl
sZoYc8LH0QmlRQq53bdT8iv+laLRa78MHU7HLLKc4oabOXiYg9qqHnCEuN9QqllpySJhS9douOpk
xCUTF86CbZAx4vStYo5ehiKS3obi0WWP4YyJRcfF/aJXmUeyUGKhD74J0ja2OskEQ+l8wwWpmK94
F+yCZ5cGMHhT2oCQzbxDGEqkqXmLldjY8QpzpjM1wsuN41E9m+0GjWKM3ahhnoKZpwC9alWter+B
lTkt+F8TQ2RiIkRkTQ3HEVfzOs+U8tDOI3/H/IJLajaYTndacIrQjqfM35o4tx5ND7L5ULBGVaPV
7a662GVmJZN1w/IOvVS2XtYPQ8XuQXMkdv9SskNdEYaIa/QDAH9UbtkkUQVF8xbhG6ScuaI1JDWT
4Tbze8ltsd6g/PpHub6sNC5e58mgeFLakmbfA/zwAyNk50QgP5qcozMTvuDJsJXy7JvgJzFfhWPe
WV6QfnEAo+yN/bOGMr1i92q1EFGWw8gsZy0z5VeLJIiZ+pC4tJI8bM6+NlgShkDsd0tLJe4mB6u9
1QHrOIrNE8Oh3DDqUG3cCmMOAY4hRS9DlsuSm8z1QMHfo5daAKyouci4Ow3uUcx0XsPZ35UuDyZ1
ahX/3lIxkrzYH+dXvF8McrD39/4Fc0bsNVSwpa2AxiaF/EhpPrl+GDAukEyyIM0XhFN6mUAKhXwB
gZumDMMZ3T/64sOThcKHo9M3sbEiYqi6+LmplXRl0/WV2mSWM48RzxEhFxN/it8yj3hIeMc3aGXy
LIHGPd3LF9RNuKKc6Y9JkSuETqGM+hy9gvQrA2/RMITiPYlY5c3JyRP2qGgz+3DCxhvQxpudE1f4
Sovdp/mLupiYCkqwkxAAFRULB9BGR/vsA0UcxsPf0GXt5zIjE4rvZ+Hzy70VSoALw1bp/t5S47B+
pwL4BIhO8KugxKTJGiR6sWjK2n95y/KMn4Zs8hKnc9fE2YyWdEsJQSW41LyREI/t0KRwEMf85aR/
FAo3hWDIX9ah4niCPOtcaBJyzbIfrcZbxq1o+1v444JKNVqpvMGdEB+d/3X+f/zu2xrDv+03I8Tu
1hzTLKEAy4NE0yyFKagqFyNlwQN76WvpzRbzzqLfx0UTyR2mMve4Bqt0wYShLIC8LSuuptMmm06t
VsMl+ApHAIdunOMQhOBwIOOqqwtb5/5NqcC4QIz989n1tLYOPrZe/AZGEpikc/lPXE8XW2dimtmV
q9npd4ThE/1HYGERKO8RJ32KM6ikAD/YoS+IcWehMzfVCRQ+oVHzoWIjzQaewhogH7/OvaAgEJrf
Jf9d9oOpEaO1kwEEOaxIjQGJG4bSwV2rSkujSuHzwWbtdH6DTQDwyaW2mpfSQopX7HhWEXJP8ezH
yDW3HQ0qkGDAAoCYZTQvmHjTDFNtBzSQKLZS+Bf1eqzKPY/x82COVDRaec8SGhXh5JfA8zfgiuvf
5PpAf025drAg5Baj48XlkQ91N/aesjGrjQ3jwytg8n6lHCX+ThhY8tZ0enVJFFBqZH+gOStN/osd
UZTMIilwLf+bXbpNqFfrm2nNzVn9zUcIZrxTjh5jh5+GTAbql7qcaMFhNIrme6j9lPUBULOgIvIq
8eE/Q+2H1hYRwQkF2VZ/VVxVlihtNBViOdFGYx3uq6xulfjhPTIPX/Yai+5v/F1PdpykFR9FPoiz
UbA4IQVGqOIN5bPk6KlMgxxMV4BV2dxTE3ONf+PEOYf6A5m2UBq5VVNUdvre8om5BST3TiW4Dxjc
0Pqp+KZVRq/eJaAFdWqTStio1JXooNmIcX+b+e7Fg06w2Ls1u9y8BA16/9Kc0aMrhfMN+xePOmAb
9pBHyqtZ7CK0L6bvZMMg8DeDht2Ii7hO7PWLs0KYkEVR5D9MfPwtsUPOrrSRA5CXZLmz1pHi0g21
qJs23XOtarPcvGYL/9vJmX/6oq05+bp350LQcqDRoUs/N1YnxRAUhNp8uXtsvfwPC5FKrVC8Io77
O3khIh/G/N0t86DiJkrOnQfShxvinYb98vnWZsE9BXLWts2rtW2myFfvriF6R4PN26h7r7r1Ma4T
EB1bPirKUsSlW+pxUHMG93ijNYS80KtJ+sIFLkOdLMemSScnMm8MbFwxxDtmBviSvCBoaCA7FOYo
dvtjkMjIlamfl+b06OgKS0B9yoWB+n8r+G8k4XyQ9dijGaL8h2K7p3W39NxhRGjWladU5ni1uu9N
IIovY0fho/wZbQqa5CjsLAUXEorc2//ch52j0OnWO1kMEwbNHjMtY00IQmByRGBSXlQluD2NB0D/
tBAmdQJ52uWYUDHmCCi5qt54WqpDUg2HCuXkAcuXgE0WHuYonegl9BXN3F09JcfoaeXxOOUzQKYq
0HzOh1VW/zs3pXmBn427fW+9ma2Y5daxmYTnFgn5JKzhilTwNvSFevfHCoHfiDY+xB2Uv0Jay/f2
02/Q1DjEejCDtJE650bcpDjph7aidUIt2M+1QCLZza+/Dg12rC8K6y8r1xFWpon/BUuHaO7Li0BM
h2hTBWjbaBvJD0ucpKffALUseihjMI9ZYNpXF9vehQOKZ/gHBkRaudol7oP0i+moU/JFaSm+eEOk
hEfROixf3TtV63QEdGgJtuvUu40L3elh+piNv+P80EWxnclqnYINUuuH+Wm0H9RbRNb4aCUEVCIY
blsilv6LDnXkPtEgoY1TQ5yyvZrHWyn17QeLCosLoAUNOr/tUntXsD/d5+SwrvYO6w/aIC6aOlzi
mkcWCVls3EC6kT5RUDDytCQyzq38uBHJS0zCB9DJYShndtNXLESTYJi1jvxcXeOXrStV/KPzNEOW
4u7seiE95UKG0JVzrsDAD/vcouFZmIQaMJokP3eUyvEs4Dgv862NeYuLRt0R5IwWTadOr1kFd5TI
8Zv55mWBZmcXMf+yiZpMy17ZK3oQq70LKvK7qRomSJHIQboJVYTsRnUqc/s/SXO1I2gMU/feleoj
Eu5aK2GkwtlgYGmB5Gb3SF++g/fivdiAfaKeh8JMe0aVeSC1/STa9tQVtBzcxOpmZxUZSZB8Z29M
UnYKfFqj1BwBME2Z2UzSNBugGp5bKuhUs/jP31ego02/sa12vlu3KiFdDbNKPuhXDsMJAvcDla6C
fQbNcxIo/F9cfTnywoj+MyfANQoWAE1cDV3N8MbowdJDh66cuYexhT1ZHAflSXFSK7sNZMOQX0KR
ws53ju9ggwlIoYwrbo5nYyLfIlRw+kEiDsW4MCpkm890lVCcevB1PeRrmOAAXLksDJQJ1LED3THY
ac+gncMQamHcUyzwMgQAyWxnppFD3lJpJdRNLqLCH6YVCmHZpkm9NXCnyCKf3CgC9SS11ZniaQGt
gJ9x2N0Yn4pyM6Zazrj1tYqrykq1r8i6clP8eKOWRMrqqvjTlF/gOQqAW20Bx9706WGY1yKMrV3J
7jWmiWFYA6nsIQIiKBprjCtWhuoeQziD+ULA/Cs9y1sN/9nceW9uisPPk3uX1ZURQYOvDmMqAsWn
vK3sUZVDqT3NOTpI/HMaq6ObWV8wcsjdKO/AACfpcQPvp9P9QsM5W4s6VIZkyLuSdEj54fSX29B4
SdzdHIUF5AwDBSSohSHBTJqsqTiCPFsWcRQDOYW6+bjAW6gtsTvHjQPFnYf+QDCCYBPSIQKJ9Tlw
uKToyaa8PWrqFA3hKsqDzOAbBEfkS+r6Q+Hig4FVVv+e0xRSUoXuC8xJiv7NpQBvEP8bYL1CEG2K
bzYWExkP9Dc/1eNAk1xIyH/AjMdKEPhCIrQVwR/ofKQzzNl79kqcSyE3FUAOdCUsSuKyGFdTQkuv
Vtgfkij0UL7nwap4lUC/GWEjLRtQ7vBH73vANwIXXkThoiBcOaQ7az9FwocoXMvqsS305h8Kqfde
GawKMhjPFUylwE5xBeZzJgS7JqBJfsKO/nzmIYLM65L+zOyLrvAPhapiQe69ovfYG6+2ToAGzZED
1kHr5YKq9EidVH2VGz072/r/tYMmQWa9Cu0T6gRw+brw1FiBRyP48LAQWhPya7gldKT3dx7ah01Z
2EdMCneegU1cIOzW2RlUNIX1P0JSkoXLIRl9BQQ935+HE1v4CLam4NeZ2YDqLDgY6IqZt/SxdErh
L90+2cZahMmn4gg/gUaNFHBCBXVuQ2X88jwKBAUKATBPUeeFTiOU5eMz1QFMDsAIPkqIFOnF8jJu
Q3iiNm5DylzUtwvpp6a/Kdx/2xW8VgKA0mWfGUU+qGSeYrklxz6lWNkzuocCijFTJuBjnfjSD2kI
5MMA6lDfpVjMy62/1NPkOElU1ZDCRswIeRImeQZyqNPNB9RPMEjJFfZzA+q+WtrKVs38n8+5eE9m
59sdpYDiG2GwClo57rVBjdfVgPWL4+ejhIL89Mks3EZXhKyhZR+CIyJS9gPKZUp3K/NaMSs1VPsM
FLFhHB+ph6RrsEl1XmlP0Vb0RmsfLKEUFPrwSD/rLygwMGnVKxEgrg9/G2DqY1g+R/fqgLD5+aaN
mwnBePv1v82EBk6XwRdyD7UJRe99MT9r5Glzh8639dw4dbyXQ/9cRiVnw0LUKqGy1H2a24aFjjWd
EhOK7B7uueJ8N24Ju8u6ec0ZKZKkRbyWJnVqVNC/idMrne3hr3Ycs6fpM9jcB9XHdJ9AgaTipNot
U9hOw7LioFKYn+qT2WX6eP8dN2TdiiysiAfDwxx9H1uEruf5K/VeeDQNPupbRad2htNDYdKTZlVG
dfLpfOkdbn83dJ1roLqwWxwWjxpNuU12rHaj2mDbfT3C+pFQbFvqnSFCQv8hUyvFc5IdhWBLS7Wz
XUhIccJnNnaLRlyjFiY6U0YCTbzh3MrNWy64P+Bfx7TgA16YTWaTGprOi8fosbiNNqvypMYynaHR
Mljq0iIPAOEems+UbEaWe8fpybWrnVy73mlEJHk7jfbL/7oPv5jVym3orKNoMWG5Lox2zma6c1KI
ZLPmrFnPtl/ouRWUYSt6UGZGzY/uTpHIbdPetLftelPpSb0nDdJA8eY3+AZU1bYLASNo75e8p4v2
OlWU9DN2BJJBS8ep2PikpoI6dSaZTkUO7yMXHtvIMAVJJxdrSzr39slR8f4eOfxXsw6Jmv4CtFtH
GkppY1W9U6PlvKyNV3OOcGc+tiL0t8nzlErUwzrKHmjd0Mji1L65yFVl5oIl0la3nxONbQ48fw92
NL3YydWiL8SgNqlN7qNyDDu0mw+ffpX6Avg40Xe0je6rK9t3cV4l4Byrxsb47Loi/VOLGX/rDqLl
QWFUCT5hqWg1/lDtGu9pHrZ3akVy1HR/d4sUl6bE/fAAYNXi4hNOd95Vk/rPWfOMYDtUOHLVkz3x
ewMtOuOyyMXbU8ywmxUodl5uCsHpbCX1SaHslrGBDWuVp+z6RXtxCo4IpY7Tx+JAlYCZzoJqs7R+
0EA7tTZFKxmebsYXWQ2i2IdVRw+8xmIxYo4eaUVrVIAk1/i/caNFcVuj1ViWEWexS33YzId+Dfak
IPL5q+iV0RxECNbDcYpTWjPVwNQLZ/s0mlHtAo/xYSCuxRJ18h+0uLZ3X1r7oRFPIvBUiM6tN2w9
pDJOzhYeX9k9HZv55veDzPl8VbdWMQ6ZEytFKXpdizWOAsIumSFFpF/ydvkmFHHGcEKTb4xrwOHw
J50185MV0lyjy2i/o2lUaYMK12xJm8bVZZHPsUuJcwqu1mnIWoLvQl95msmhRXR7Wegabq1Ce4N/
cGnux7NR3at6s+BWC7djPM8CZUrGPnXof7S9QZAAlawaDxoxnLEThMYJOs2UwBQG9Xxv+7RLw7oH
UyXnfzfOjcZohfa9MmCdrRFEtIpvq9LLT28X50O52ALS9fXXgZdplDi0b5/FJM4f5VF1FpSzQob9
ApnzC8XA1AggtdZMinOKStoPtGKdUsGu5kiYETZeXekiFNdvFPI6ZzSbAPYojCivTr1TzrpGpy4l
ArN2sQ2Xml46CJG71Mn4DZbB2sHzznvAqo8KTB9nOF4Xwr7a9o/OhojKNYbP/IJ2vZ7axUseZIbi
8OSyOj+CL1o2iYcs0KsUHHxIlnvr2Dt2ziB4JIJqXUC8Q5dKKhqNHrzbFAWkwhufR30eoKScKr0a
lSBleGkNJAPoSVgMjvn4eBuV01MHSTu0S2Cde2tEUs1860zTtX2/MkAe9g7OS1FeA/p+2slTbHYy
6/lFHZV0CyXBMvwiwMqdwR+l23SLo/0tjeoUjNfL7oy6x8kFZz//6B7Tk8Oyd/LQuD1KnLYYo5+x
W+SLHgVDh/H+dWeMUwCSQhhn4CGCTqs5NHOovXpoBj5zde+UN87A3KXRu47f0bCYv5fF4UtfhhWx
TkpVMEVqpRoijCXSwfhRiGZZxTwu0d1kBl/ew8/Gr3dpk26kdRMD3f2OZpMNa8eitKCUaDpzqGt/
Atia1eWWVNCqNkPsjzD/XHQe+CLkbwFUYa0PipNXcCOXT/3IaLvKDWdLPMwzBUgprSasR86s053z
7eVpRo42/5ByHZ9S8v/l68x2G9eyM/wqjb5uIqQ4iUE6F+KoeZYs3wiWLVMkRYqzSD59vl2ngyBA
ENSpOlUuu2xT5F5r/esfBrxZtK/hoBwsFEGaLjjE5dPDVjhGM506Te9yiinnESDNkyk5SFxrPqLu
nwvDlsHKOvuVzHvsBmgeglFCPieibQHolEjB8MJAsO7oCkgHUpHyYH1f+0m+IUkC82pMOHFF+G3P
2lr3LT4RI/Mu3PQO7qfCSWHM4bMi7tzvdqHfHCF1bEIcrdxm9dywLXFHhLBYZGLBA9oZM2WNu2Og
7MaLh/fE7Hdhnlt6nnv/pZ+ztbyM9+05PF43+hxTWnu0MS7tLVu/PvVzxwl1jvIFTdE6QkIVbxhc
840JuYBViqA6hahollYBEOKp81Bo7/NbdyWBmcQN+ypNwE54DXjZNM3hjRTsnNwJ+vfjcNawZjgk
7XL08koeVv2zVGxAzZdvNRst27362S4CNNPXYmMlAUwC4RTRRc9nWemnj5mCaqz1uLj8ptAdlRcd
v17Zqe5oX0kGPzbYCBlOtWtWJu3qTsFsDNEYkF08aYGC2cQ8nPwnyyflpgUGeE3K7+syPCVfiF4+
k88cmaaMpzaXStSQm47iSES4SCwInTjzhoNGCRkD4eU/2tcztdG8lQfOhuxC06LjEIU2HdcCAycm
cmLGk5rUeOrsRzrDygjtrzqvlq/tsAi/khMWkfE+7Q5pgw2GwyeNSwJjuBaUvDoob7dw9sCnpJjU
t9dRTxmYVLZGXOMfFZBdgwWiX+exdRk7XaDuQB3pNHrcT+2CkKtvTjmr90bctbpXfzyW0oGDHOet
0QRrgpu2ioWNGqKq13NpWHPTeuwLaQYmSLvPeVurp9HoKMlLi6d0htTnyfCHdx/L9QVeagAI7uvU
o8XXHSMU8srmhvwrs2wE5Rv9DRX3+qmttN11Jc/NDQZyt2zJO77WxR6xqftYWggNcxA4AHhoLMPc
RASme2gZQzqRkb7UCmBPBQE6uu54peLFq9sRsuszqdVI4vsdJcJY8ZlCGOtnhf3G/o09lIx6UgST
mtz9+iZ0yjCQCYRovJpQetzSP5pfTsnXDdeyZTYDw1qmN+FuiLS3kW302OqcrVQJx3RutXgwzMv3
/MrydQgI0G56u+aUjO0eTdafnDD98N5iJR5PwwgjZHsMTscfss0L6sZaAoihSnJzwIFaaFv1O77u
iGQ3VpApI+I5UHGy8uP5IT7i0F2UTUlrvSPHRIJMlrLRh3eGeJsLxuZwk2m9TfpY8FhqqwY2LgWO
DyQVDasMH3oo5l07yUMdy3JPXZNkn9xq9rNYtZE1AwGWzdrVDuG3cLzGQmSKGeDP8BZqWYycmQBo
c6wfBIfGLqzskNWhLATQjAVcUl47PuK3gX3L2cRoKohqeGXpiCQt033em7N14ZYieXuMmYLNbwVO
h/3wUkZES7BkSLSDT3iCwfNF3QaA+ETwdAybvaYFj3ZtwWlI/Pf8VfotWeyaiBBRYweBKl9nyA2I
EA+VKkqyuQGY8Qj3OBwSLIKMjaJXWiXZygs+JsbMjHa6ndavhc6yo96McOvloyr2eVO+iSF2TRmW
/JvdZu1Ii76H0tzLGAFD2SPrpQCXuwYEwJACc+CV4P0GFefZiYSLNKb16a4xAHY618JoBEqvsYhh
C7NQSTGsSRnhxpg6Imh757gicg0TmKrx7NF1k7rdP/ecE9mas5ZOatYsORWYBcjPnQ9TDVciHY8V
Mq9mV5IE/zKcEl5uIgSu8wwW73T5dPutV0McFc5vOVot1MH0/2IdKNbnf/0Ufkfih+zeUE+yqzLA
PVUn/bNwQBi7pzHeFkcxpYQgJIk9RF56DymS9xjkiP/2r2O8f6516BF/9oWsBDNAPQqdqziEiuGJ
haM+4YSGL37+z6/DH0stwZCCzUI6FibKM5YeTELFEi7Zcji354RsKfGa6kIraFUzzZgP47fd5ZcH
0lDpJn1IChu9ymPazRomdHwD4XeY+rLE+1ZfPzpxeE8LltOpFyqfRT+y+xRn1+dzZjJB5hwYfXZ4
mjB+zeOzVR3tM3lG8BthEKVzo9vlFRhKNoZCKjPss6N7eUpiBGVL7ZJgC+DAUeYLXWq9bGwtqp98
yO+G2JJIbsMd9H6zNdYg6lEMhR2MOTjNRf4Z2Exp9uvw2Bqf6S9MXPZZ3dd4HU7zVTw3TwzG2B0A
saunAdLaCL/zCOPFNc6v2/TyVhf670Nej76hdo+7fVS7CHWKnxy5J1rRLNGC6rGzCBzryaK5dTGW
K7SjmFQMyR6PpQ6gizaBXKkKiOM7CeeWgtJansZw3RKU0vUW5a32XKhEZQxAZckPiRs5BpL4nAYt
FQ+TURhLfFKyqCfjlaYHVxKqk40OTCIHIVBkPyt1J6TPBVSn4iF5D+1iv5ewFVVvjwLU5opd5OC3
0N0Kximngvk8nsQgkExNEB65AqrzwO8MeLdzNC4Bg9op2mBBG/1gM4xT7+y67r+TBTJ0Xz0TiNGu
ser6xQcoSI/1raLH5Eyd91w1oHJDwUyXrtMeEL98s4zhEqhbdatsr3sYMZT5IC+8f6gj453UVVof
UmlqWvaTEbRxk5jgLCcfe+F7muDFQvqBYpfwI692gh03vRCnVYhVwPX1JXFQcyajrGQhvqqQlB+f
ZF9ybsInYCdQOznJMihCbhIkDlrBJQYjiNT1XbpkSi6YaXH7xi+H5pcVQ7zGvKS6V3c68NR/7BP3
7dNLPvf0XHsU9Hy3hKmlWx4eWrZ6vU7m1Y4yMisPLMg9C9yWcGXWili7c4BUvnzCzen6W2LATEX4
sJC2Xopdx3Zy159EmunY5i+W79MD1O+U8faTRXlqJqmLLd1WPo1n123lGi4W3ctk9ojoU8mlL2xp
L0wGVHr30jEe9kj4xOA/M29/atwLztmeunGWzinPlFNAcxVj8vjUYl8EjGI6o8xXVBuFMfbfGlEE
h2yP1RR2mqN+ohFisH7frXP+Q/66XC9UcOTSK/FjetrEHxV0zZ9ZJmC5dt1iiDi+059xhL7vOl4Z
RKK+VtVJePORqfb+rdkDsTHfRSsa+CBaVTsMjYYDCRgMcROdYxKfGg7yOUNI+MUIq3j1VBA/cvpa
E1YIVAP3jyalOsF6AnR+eOhZCe/rghYTMeoaFkvn1Vkw2eq5tMPK7i6F4r6IPvn/mDrDy3wOx+5w
BsRQAxOzUCT/bIMSsB7GETcUVPEn2s/Kz7wKW5c/zgTKmbP3epFW0s7Cbm2Yv/yC+6A4PvYdyNj1
kt9McKHuXOLWsB4vKkDbAvDz4VguxtA4Rty5T4Hmwk/9Vi0lEMj+6+1b85yTnrft4jOQHaQiyy+R
JNPmrVQ2vTGGh9eZdQ5nIKoHcAowfo3BRtx29UERtlDNCrtcosmZC51Sml2hsGnwmjIyX4TG5dXz
gLglq1hjYn4kK4TFa7gqyppTCRhqT8Fuv0FOmpPxi5GEipx0Kc/SOW/iC+FeMmF9Xd02dEdXt8bO
BE4JaA5OdZ8FtgelNxBtylIum5g/JlP3DwMY5ZbVSImaTJRBq7UbiXg/d9x+Zp2n0ruBUWPQgCDs
O/ktPzB8GQ0THUj6J8xdwt5a/p0DRRs/BCr9WLZz061ERFmQvbzstaArfiaOyk7qVNtuHLSfGnYD
bB/w4k1sFOU9DnCVQzi6ga9TKyxkHtv8LrxA7tdzf0gu0TfnIy2PcWN4j+95N5sLuv/V5QS9PI7E
pGU4OmiEYiEi8dKx94yZW2YqaebCa0Zh8QUAT7CadSALx9D9goQU4rOXxVqLvXqX796OtBWqFZDI
IRh64ZlXwbp9oaYnrsbuG/Ffy9qicnEfKwu7x64Dn8bGH38gblGhXQIawcnl5PpQf6tDw3xAPjvA
uoWTg4J/o6Cb9gtItavo57nD4Az7BmIWGBAYIp6raoH5D042EW0OJBS4CvAKHi4nOkd7ZngWmvjB
ew1ea85lvhwgjAnX7t2CcQj7h6p2za/uK9VsYrZHC2aHntRruJ6tndIdpjN95Mv8e+0ETxXN7nW3
XyinmjYEvorqyKHPh2ZykFXeOF+Oy2l8XdUEO6HfoJPi5WGrSG5BM1NSl3asWsjQkR5uTkRC6Jtw
EDUCgzw8CKkZKfDu6GSa9jNb/UNvmldiqF19eJ5NeOw3E3o+FBsetG+LpTC8nHk+Z9cA25iLMdI3
OFeiB6VHC6xdkrilPMlRGZwf+/bGqdC0gWkCLpRXZ5hLmIduH2tWwa8EPxJqLp5UNEZ+8YdREgOd
UibEemwC2Mqvyg0XTcaEGctk/ih+hpOdf/f9780Z2vKKbVP1XTjfNfIMrCkh8AihLRtwiMyCPyAo
RMxrDtSgC+s5lkliVcZ2mPfthAk/N7NvrhgssZTmQAFr90FhnNdS8AcZaqaI8Ds+qTgNBcPlKjQI
HqYrYiue8JeCWSWof0J+nd7xodmLRTJ/tkkiPNJQEfv5ibktbKt/NZMgbyuNfdjRWg1YdNWAIJkD
bEMNfG3rvQXouXjvBFJR7dKgO2SXBndCznCqGgeLfAqDXLP58/i3P71P1rf+8Vrlz2MpHfEP+3m/
v0T+ArEWcsCsrUwb1oYHK15glyOt4w1Sj/3jA+ssVXeH0YTSxjtUXxrdx2/xpeHTJwf6a5IfqKhs
s12psUcsqsDRTuXh+ttOwZbInF1UvDQzKjx8LBWZ2k39xIoJq4kTiQufYuuQLlIGelbsGOFUkHXN
rbVUttbXmyuhTjRo8T1er2yVhF+c+hB/DFu3gsSwVFbpEWjkqtsFQH7uppqjNB40laSdXg/RcvDT
qeTjKbe4/nS3xzraXYm7vTrPVeRnrEzYOIGIOlcP+UfwfHhUBB0/kJFFdOx7kYzPygif7Ovg49g4
uZ7e1aRUWARhRKa2wJqMDPz9OuIcjHgqvRTeHuMoYGCEN72TNI4OoPTJndlwaCleOPIepPH5inIT
kNeweGJYoZK7mkIHgmgROf3LHw02DT1MAcsnNbbatmwDDmyzlIK5ZAwMgtXmitRGHO8JjWWh/MBJ
zAH8v+Ygl0RqD0RQCLSezky3nDpQMH1faFzJmLYLBFij0ZKXz7ff7fXFsMg2dGfUOpJN+PaQyfzw
J/kXx5y6duOfaF5B+IpsYne0XzyQThFWcemWpBzRNF1hZQXFZ78iBg9/V8tvaF2xbqFTeInfgCQN
hFFzALCHZvTAsQs4meeTuxJlZuVSKls8vFTwU6zbb8zdEaQsHotyooOwl54KzxhIgW4Ql2A4w38S
VxVlMtoqAmEU0354Gx+1LSuJjjtxX4J7IKGYFXjeRr+Y8gO8Dxj+8deXERF7LxgB8XYMeI7U6xtn
GP7VjrOa1ooV9QBUpRm4cGNFb10nGHzS231gOfRTWDZotJUHjKwPlqTXiSk7JbHFJg8s0Jl8F4v6
8vK84HlV2+9hcqMakLEYTszrRF/gqGvf6O2yeMdTM+0WPOxz3Eytj2hHLkkhB6+R/4JcIQzG6Uj1
RYonBauqGAL85opl6z11cSg/5RQH2HAIdY+RbNOotof4h5bu6g+7LLbb3wS/2NrmVG7Z/bCw4SAb
T8RWtb2NfxpWgB9/PVrp0y6+h13zEaHAOr7zyWg/wJAJ3t7gv0YQksGKHPGu2UL6uno4vYrzLYu8
iN0d3zOYZyXgoGEllsbm5Hm1b4ndnbn1dZeVCuEtGnOFvcnP5U2bNaf3FxvfYRcpPHEvyIAc5JL9
esz4usRkcd0w/uJYs07eLtte4UkrAj9ZQUiuaU7H26TyFEivoUOmt99vdcnn1ceL40JAhwsYExKQ
yK0vQBJgKUAMX36fZG2tXpQmGPZF/BGJdr5awikq5ZukcCal7y3RcUEdk1sUAHrzsI4ZxR+jZEJP
3SZr+Z4GaeK0NUPEDR/JiBMIZkdyqZcJiBJKF4IZWYkQ7TAvUSAKXkjtd2M3e9kYYSn1OiTqg5wj
Yo+UD3Ajrzgz1oPHZEDjjrqRhaFATcZPA+Ff247BJHkiWr6MEIzxuSitIK022WUg0r1ndKPx4rD7
5p6WMXokDZF+gYeVpztaKYA1GGohCJm3Hoj5GmAl023wM63ESpiEuAkLkexYZITJTUuKcw7wYtcX
oDqsKuPYSc/KBSgIC6UKODKFcYbZLN9kus3fhJbks2P2lX+VuKdHAc9I9IsnB/9qBVBh2CSF9vPo
gWutu3/mfBGM2eh0cowskMTwJWb4uwF3vdfpht2ITE5AHR1IYmHhCKyYfw5kw9Ar2xaaRXXimiyW
EC8TXyNdTGh8G2Uf8i3NjspzXoA3s1kbOzxrqZ0DfyYfaeQ8mZpZbU9e7cxoie+Bj4EB2YLnEzOz
ExIiR9h2Rx/VgaYp9Ri7aeAg55FulD2Ct+WZHL2OtlCOhmbzLsSg0QPm9qtxtcX1rIDvVHStMFKq
NcmPpIeS/fc6J6gtjNlJnG40efCGpvyfysjT36AA0mbhy62nme5yIkY7i8UFJp66N/5S248MAlwz
e7tQJtpNT8dD4CfmbKOT/CSJvNtDtohZPu5KNq2eusg3MjZgv9HIH8qlzLFNs8JMGmHfYOyaWRgY
uC3ZnI4N6wdc36Bo/OYfQnEtNBIR/hWjIFqDaPJ64I8U3Uif6RbVGeerKYAxdwK4MoltG9p0dqWd
rX8Nxz1ufbyuly+crBcjuIjbYt3u6lW6qabKCZrMojkoy/E8n7VHXi6mkPhOcPr0uixOj5/XSiWl
UOSaTIvK46Su4QD1pEF6hIxIChZM+C0lPU48NXYsFt47Abd3LqYSxMXVqTphp5fBtNwVp9czYOUE
co/Fd0cHhsui8xy8zsESXhvboUwwt1PumRMnoY7iInJJ2X50E/MAxHsyUv+9NcncHD6EuRk3kQKg
BWeVjatnRgsWN6Nleo4yTJt/EvlmYqM/KbtZlLuW5Bf1RA3X8tVHQxWzo8Z+YVFg57mql8LIJiOI
AD40VBh6QgSH5DJzfZ1o/VpDqOOeORDECImdfUN5AL4yPsxkVuJaS7ggMgpIFlhF4nQ1/jaXIvsI
XMqupOmYTdG0+n5vlB10GJ7xaTjVt/FJZ6IZ+5LmNRoccmMBfyeGbQ7IXX8ZHwrIAemsQc13hNzO
68e+wjFBdE7FCUU6ijVNvCpbVpVfPn3ZaVfSrF0ZXgGX0qbT2gDgEj3R2xWNFxT8iNY38mPBLNF9
jsbuDMqw0HfdtvIiJIatWyJqhr/kNYzE40AjVBCG1MhbSf77KlzEHrtkYxFruUb0QVRgBYS2lC6P
rbA2pXy7jFn9IV9lYCQsQWRy2fbDV77C3PJrPFld8KrBMaacuFCpbGwSVhccagShBXuSvdVPvtn5
NvxNIwwcII8xpI8mF2xq+EBBtRKKR6wcQluj3QMwhLEFHo4/QnWwZitzhvGDYruLBh0Zdn6TC9AY
6xUuP8uzKRxm7Ts9FNUWhzbIWvZ1VZwt+mjqFMtSqnPhB5lIjlEeM7wbZtqcFI197j/d0aTesdHH
lUKbpxTUNclCHMKsgEgbejAVI23hZjHJc3Yenc2Nw2FKEpHJVpo5XRZufj1VhWmB6ESO2vPTD+St
FVTYoCj3Zt9BnvnoPs0vrh61YJ3JdrLRvNeUxcP0uh5cdYb/6vDbKZR1vNcbyQMHNEKnnimtozny
sOEO5FD/gubwZJjb9QvxYe/SOXN3Fwtp+14wAZwKuPibt0PKYLSJNhIAYjJ9LYqpzEVsaFc4Goxv
DOTgfluf5qe5lI7avscZG+0ffUdIe3y1s0JsmMFkQAhzRN6sQkCGjsBC0o5ettLttPN7XjCwC0FA
L40tlF/pixzfFiIqbkJvO4mdK7033BTu5Kst/xhOSeeD4wMufCkKBQlLjCEwlyZkymUWwB3ma+JJ
e86z377zHido5XU8bce2QQLfCm/y/vFFFaJkmKeBKp54BeRsqsa8BvondjaQz887LxdTMsIHHzss
Jx55JBOO4jW+4zSuBZ/7Giixy7laQSr4Mcq9tYk/y2V7pyH1+0XKa+xwu4TwnmFS5w6pVI1Dp0I6
1kUO3ucn57mwZSW8tiFdSMIFD1+rt/Px+qJpNsUCo0GqbMwxuTbXoHRA9VXu4wXcW2SietvqpgKV
sM2SJhzlKAr3r7m0aM45RvTBzAikCzcQ6A83Fl/xgM1lNDjFGcfLtQ7W43N0Y69W3pP96CbfYrKs
JiMG9SMfX965aUsf35Fti9KF8OV5stZWcM8lG6kKyyocb3XI4XejZRM5gn2B8nb9FEFSs+4Eak3E
HAW95EGDMXGkSeGrqGEqOKQLfdLCSN/PS7l+7bqPCPteLvU3+9/P/ANhQnQOYYMBrXxY3/GBrSry
krENOFni9T3LGxtTbbP80PdorF5L9fCefXTr7g35JHdOVDh9w5K13McYvAePt9sb0FOBovCpTTav
vW6TL9XpnPoUExzGoHu97X5XBaqIDs6PEdxv7OGn3UUlgwdvZZek19Gy5ctnebjQVsSkEXhviECo
YaOtlE17YVqbQPmwGTASmM/WijWtFS1G27IXv32/VshFUZ66OCEipfpId+UlcpUzPADjkrXeu10a
2ir5JATIzMENLNBJNlDMe4JuEjC3dmeDKktF2r1C9CqO4JPRkLE6Q2ijU4ZYbkzTfKHoazNev8iJ
ZhB/LWEFGNr+Ue9bySZkB4TVqVRPwvduhomjS7Px3g2trxyYQdgggSSMnoEBhBU0g73UbNDnevAe
m7b3lpGwC9W+ZCRoquUzwsK9IwmWdmz63IAuGPF03MMDDb+45mz/vqncEUanFT0P2s7kqyynFS0t
a5nEw7mx9lsONJagnqm6L9Ao2e8p2L3rmHzxJf5bYNJQgeDQoqzxlT23BGVc2Y8/sSW5xNBBv5oZ
g2N44r1ZHLOkZqw8swomsO7FuCH6bsZLzmlerX5Og0Ow8xbmvjxP9sTnpWst0I8joK4/Yee1LfkJ
HaaibvuP5864iSTFc+dLvvHNXqXjekGh0ufydUYphxkAssEZC5pWn4qNDq+L43lZQiss5rDeTVZI
Y0YCJ3OV2bCLSfYauxL5JAUJgzxBajLJWUPZuash7KB/MM7JXt+85/CczvqUOI3mAoNIIEbKXJvy
PLrj7+IQszKCsaiObXNYgzte8f92cjAmvqHuGaQbpkF5/aLVgdD82pDxPE4WebND5FSAmEVoNSL4
X40Xn0eqY4KWw9IjHwXhhocn6yY0pi9aE86AoxTe9ZfXa1O8TB12yK/b6EHOuGMIXxs4EXzNsJ8g
MZZ883PNxNFTrf2xwYDGM0MGkXx6/nlmkDqusk3fT16CjjD/c/S0HYCnrY3cJ7cJQ+q5RHK4e3BF
OOkHjyIFOvv+UFfIIV6TC2osK3X71wWzbjjUySJk00WvtFEuzcQRPq7JGK9Y9W6e2l35nDIMtMn0
ASMQhHNiSLMe2t0TtGdSz1Anjfb1b0UoOwjsYLvgw92suiisisHIA34hpAArmnryrVEzhZxdePcx
MCKIEfSM8bSc817aNILtWsNHMCfCT6WG8wpBEa5sjDlE4aTgIqNFqlLJOVpWLL23Ba3KdVK0XHP7
CXlPQWdobdFISUsEZJhtM2aniC73FX79HdjmgcgBugSWb2uzWekc0IWrB91+3R7aQ7bg2eI56xSH
DFM89XHUNkwbEpyWzazIDwcnoTTchvH6bZ3T3+gXCCEpvPySC5ENrITZwPcrOy+8+yOIaXYhRKfP
A+TrifVw2ClJoNurCsvb23UxPuTUOvJcTZGFCvvNxJIS9MlMJouYAPOrq1KDTVuy3BC7N3dIQFOi
e+VBPG1WKZbRrKg/9coWszduJN2kQL3D1uIG2FpAwUEV6UJ+G5kueNbqATHjcXijmvNNVH8Q4Ixg
zLGhQ76BXQkvrO0nyLxUO8IX4suk8hSQ7kHEdUhDv8W0ObDOpD338K/uHCAp5DP023B2VtwZCTMf
dwmo/JSeoP2S0Te0PlqZPc8gZl80Yc3cnFpYRcMf5DDA8j2z69xTCT2fsebYbvtJgC4GcfPx+Jdn
B40PnmG0pF+cdAyjULGtGb8PbfETe0L+Wx3hYcPqZwPJj2r6JeOHwceAXdcnoUET9h3iJzdofjoj
T8OOMqIXQzN+/qPjsppfMlnAx4WQewqhQSE47YbZUiSkR7CycYgKJ8LX534Pl/e7xVvuvHEuVE3d
ZCfw6XT5Bzc/RLND5MIqsw//gtjRBEPZdPA+aB0xRC4T3A1/fjJ7i0Jn38+xZ8SmMV825/j4nm+F
HyMqjeDnBz9BCjD9Lj+EVx0Qvyfbnx9CI4xK+I9Dzi2arJmGeUvm6XOV6Mht84fjTKWqC9egpSBY
Co4DtIQLKTSVunihWENX2pHejLG/CqGgmOTDAr/yblrsANGeVRAl05jp/+1cl4RAfD3JfodBnzvh
nXHo9XBkgIvRsOp+r2tIlEEHZfhQDXbI7CZTYg7wrI2XR2NK5uAAoY/4nVWCtniCU3c9fKqm6fKv
GGvkkeyuvYGn8AczAwdz4/zhlqHT+4S2ORKebx7ssJ3GI9oQ2jVPT9EZyIV4gGQSncbb4SOcy5Lb
bth9vE30FrNU8cqxx3kBwds0ZhQv3M3erhbOeDDgBAK3EbEUc+RilEiGL27HtAN4APyQqA3F6ioe
kkDt0Xd4nDJwE8qjqu3hC9HPPWb8MsbKA24bSUawjgbSKJwXYt5Tu6J6H+MjfS4ho/C9WCAmMiFc
Vb2JiYW+BpI8l0H67OpWrR+7PJ5aPZg/DeCkszyDoKY3MOriJTHbWm9XhSphICVjU5h/oqqBRvmd
+Ea37VAk4AcFXzB0tEuPCwXcVpChlY5yWp1TAq466fGYfv3RKzgFQQtnigriRZKWiXpHtErpvhXn
7sKSsofUJdwIBNfnPQPvXWPmS0MhfgghWjWDsAsLbD6Gq847Uv3x5UPnuxGitCpwaAxtY9VBDLZp
jqH5Cn+Kjw/huiDYQthVvuwpz5XYLQn5nzBKgPLgHFgIAYX+MX5i9STw0b8Uz2IblFIdhOT+egAq
53dwPqC2TQDD5oKVTsLDsIrPkY0NrDCCHcFV/97c77twIkT0nxabd2GQKUwB2BHirixMHoVKLZ7+
txueCAgXX6wgNxnbDtrTk4g38aTVLCyWrBfYKhO5bb/no3m2DaHt0fUWbmwtyIfFOw+ThiNxsjyx
2VEYGgnzBrQ6GORWZ+HJxisdgCRN4EbDAPwxnR8ulTtQYEcrdZo74lrN6XRN8JCflTinFNRdQl19
SYxvFqujCuN7MZQJQjWaHMawE0r5KRv8eTaXfx63ml0xjyL4JVd0fvWK7wrEbq0vFZ9dq3+dAxWs
3wjputXrEl2yz3JXbSBqfyjH7p7NRrf+Vt/feCmVI840C0KsiUMHaz0OxtJNF9dgWEn3f5SlqRpW
Drnl2Xgj5p8jEDW1BirucC4+iUtA8y4iN9KPBUFWz/EUB2j2aUF35klUkcbQIFDSyYoG3Hahoo8o
OooTL0Ik92yTgueCqK4I2qS+D/uJSnCxa0LLmFolI79XWrM3li/f499uD9EMsssLChz5t4dy2Gkt
JJiYqkfNQ481YytxyqY9folvDFqPxCVuKelA4SgyBHnjgafBBljQB38gRDd/BNsnxImf2B7thNkK
1f4tb+tLBu0AdQqbXQw1WEKSOjATu5eZhO4V4gMuSjiTELbxWW2p6mOIM9mBIyuUyAeMVuz0VMSL
Y5hMNrx8YSwi2LzAcv1O/6GDZlDNMQZiS0gYe8EO6ksasXmYKXjjITMI5BV6BAzVIXay80BL/s01
IMos4pkZJllrv7+eINDslEfE90IRwsUalcw7vMeSTe5X7YAYcFHa4UYfZFBqBV+eNouDe9ejbSuc
Ego6V5+c0Bs+kIo94uwJgyRxKnGnT0C0ka7d++Pjg4apek8A7UC3mo/s9/FLu2IxJPQTGVuhJ175
CyTqVUj0i5syDg+ksfHk0hEa1dTyyXA+GHvpJK3TE6TVFt1n5VSPJTlwC9YKYKg7ffGEiTercwc2
ztVhz/B+QziwNUTRgjINwVyi03fjdUksFnxOW7mx9F63CGIfQYIUXN1rMDWDckz57YI3zYh7PbFI
2hOqy0olImTrcTCOONz32+RGx63+yJ/wjSdwQJ7H60p5T+B1cOoz2kRrAIYjs85DpEd3WPPLmi/h
F1QuQuxJR7IPUg1bCRg1g6eBQpRPh7CaDnjz3sH5I0BuZZL52XNP8gm1iX6G9jjeQN5K7hJnBK0v
OTAG/JwHW1GKyz5fq2fuJGZB+ke2wTIkmBNaQWpziIrhxt5yvOHur47vZXYoTtK+WPHNcEtxi6rf
3Nhi6I9Ozw8mfhjZ3kA83nVW0l69LiVQ+oFl/DaeR0SCMY6AaeTH67q+j0Q5kC4gaWAyhJ21n/kn
+pL1CJUfuyawa1j/AOsX6NAPWEcb1h3sP17MYwx/LACaNVE+vuaBYqj3d46oh92OwD8Cik/8Sczz
cjTX0DunzlcfOTrYP+Gd4CpOvSSIQh0jsH6UrH/gBwWaNH88gnDN65NZJ4jB4T4fL8zLdRcBCqus
Rh3GE9ATmNoIRtZz6pPMnKE5DbRz9cJeS7lYOQ+5uagvz4XoYZQPDSbYXqZDntHpczexXUY0EbNv
gk+J3cNq+B6bdv3dqlQsIHaVTb4Iy+xnHE22sR3DTgKNhN1uBjKhqUvI0BdzA0UckXbDBDEbf9NU
jUTw9Jx8jW5VGVOrC67jSTtss9x/eTlV/OVW+0bhO+1RAHsmDEd1hivbK3KkyksA8h7KMmY1M7sG
5emxA4sbc7M9bXldsfDV3Hc319+knZBF5meDq+MDPQRPJsBkYRTLgfNhSWNWMrZrbiRIqng9BKPa
frBRa9F3ntov2DOSjgCUYduh10/os0wbaC7LfJWjBZTCbrQFmJ++7eiVMeEidS/0ZTPo40XJEcT8
xhIBe3HE3qyIF2d1O6wUsUSfiHTAYav9aIAFu8arV8qvrhPTR/xS6f79b//2n//x3f17eH9tXs8+
fGV/y5p084qyuvrn3xVF+/vf8r/ePv35598N3dA1yzI0TZHNsWJYpsHff38h0gvFu/8jyktLq1oE
TWTdzFsnhomUIOxeV8SVFIG5x2sJwO81FwsT8ciPMycXJ4qbnMvIp9XJJb8j2rWaQdhaffzs0WPN
VDCOzZCuc3DMidRAyPUTXjQbfkIdoETlRnk5b/jyzebdTpHeVXSqT2e0Bg7efcfmVojtujUTLDDT
O1oBoEaTYoOzmmg6K1iHrrTUIqf56BMPgWp7nW847jQ3rQPYQ1eMA5rDI3gixOJ9LyHWih/9uUN7
Z9iNeJR/amcu1eu+2UCOX32EXnp7LtXc48mA2/b/X+OR/n9eY1MZjUfmyFL5zf++xiOpUlWrU8l+
AemAdtXN89QeIQHZqqyfhSwY7kKSTN9EjrxgPrFWIQqkhkDKShNC/D6fssFXHmScF7XHPyJjaDR/
Eq7Z4pZa233lZVgeCl0EyBf1QhzuuUQSkucdRDZ479aYpK86cxZtcTIiOcZiG6Gt4Qqnm2KqQGRG
YQ07imqqTQHGR1ln+915VWtTDssgZr2WkoNZTHs2y5pnyF4Vz8tgk89fYtSVusnbWFgPb7zQJitY
tRyR2RTqLHzJ21D4RLKGR5Yy9j09pomLfJTcJgXMJ9Auw3zT3q4bs9+9kdLoPmIoSJmj2M8KP/8v
ws6rt3FkW6O/SIByeG1LTAq229kvgu1u5ZzlX3/XYs3gzDl3MAPBlkSRxWKFHb6dXmYkFiIAmSTK
95XnXQwMfCSRS4qqylrADw4z6RFS0n7oV+6yV5zxiEQ8fkOrX+8hJN0d5vL2le/vUxxl5oP1MDp/
Pr0WL7/IXHLz9Lx6KtZxRsPg2mStUC2mhn8xWQNQV8xq/V3uvi5+I54irrQHs/j+CZEDFXxB9Ngn
MDklWD5nTyuSVGC8vdm+DJY/SEcGwt1Iq8PuawZ++oMk49TnoE5fd81kr7HmQZM7r1mhV4F2FUD+
duUu8RvLarJbgVYVM4DwRjr/bN1N7j9ej5/EVs9vm82o9Otf1mXj77Z+s1RrFeu1YrNZ/Z9lWW+s
ivXm6RvHrdf6+9kc/cjr80EjKuLQ22y/zzsnDCP91Y8ygtkimiRvkyXSdTYot0/34A7/3J1SrfIv
/fH3v5KiVeNwLq/YJkT0Lsa4PAGe4j5QuoVxfuAOxDIfZsdipzlCLAVEuR8nVbBRPIaINsCfjShG
ZOlN6aZ697tQiS7N6NQdGreGERk8pTLY909I6Oj3J3x7j0Sm9c6jzeomu97nDjF4W5zuvkmFMrsp
lBPURqC8zrjR2RHEdLwl9ArH7yY3O16px0m9sZhQOoJzK/etrIDVE5XnB0lQUCLq7cr9OdpSxQj0
5jua32ECZaVezfs+W2TLS3TtbgEZn67JLqvcL6MaQP77PgEbGJFLZEqSUjLdor63IpOvN36Xe11c
VbMzRgicaxFKkNzjZgPi2kgLd9amODytyX9S+TVvo1lTOhSHhXbWPZOksnXzVI9Ov2dUUUuJFyDI
dFlJWVMHMg8t03+ew+rfT2GzWi/XWs1arfo/3GRR+V5/X7csKVxK8FDH3jVpG0T8igZZ7TVhjscM
OpSW6Q1CYoYcd6GgGxErw6Q+7awfGd+smtTJ4UpF3mIPOymK3vYe6+r3eymrjer199kTKiCVKyYR
4tM/97/0t1uiVWrS+Ua50qrU/nsJ7rbrzXY2KV4eJ8SX43bGTu5CjYbjBElzGNWx+OMCOYE1Uheg
1Sv9avX+pQfNv9sEf+nB/4zg+nQ4NFYzeoBkfMG9B0NH9WYZE+JQQd66thfYorY/XihCtpnekIl/
GwPq/3MfWq3/14dasVxmEIqNeqNUKZb+exRml/P6+F3Z5zLBhBhCPFjKVDzrFV7JLYhLLFFTHax3
1UGrdyLJM377YyLku5O0SSp7ROvLlTrTpzYBz/vnRrdK3MOPiMCQXfv6XOzsf7aidR9stWlGv/Z8
sMSZBM9aErhkBImiBPdrzehYThEux+9YmKqIQ9vVDaJbudo5UZgLiwG+wferUsx8VMgvtHss4j83
JaSn9p2gSe1PD/v2V+l+STYMDNDjmHQqAKxXqmqme54HG3RWXsI2b6ZNOE1EOjtkXuZyLpYUlzb/
MqDVhiP231JWrVipIGrVWrV6sZFLYX8hbcN5fbWbzKaXR4AgRPTYvBCF5Arh0vy06Jnj9RBds+H7
LL0uO6setX15VWNikC1EQCBmjVSwi3TTW1FccjpAD9v0xoSaWA6gnm16ZbTlclbGJFXEFLVOJjFV
xtI9gYh78KVJTGnbGBEssZYs9+CzeSe2yR4r/pazGimBgvwRe9f8uYjXnzMqeFbe9smWn2tpvTOJ
t3xWIVp3hr9Zmrto9VpIhk+TdBfVn4oEGjR6FCWOr5a2oVhCkTthJTtEMx4vd5jLdq+HqBxPUn7o
UVo6nfXKnISNLZuQ5rb5XkRP8HF12ylm16x1u2EkxgNMJ/n/Gb9xBN8BCqqlw3tqKd02yeW4QgEm
ewBZ6+p5dXPyNKStL/CLrJzxmMBF9n6C0ZwSGDHpM/gE+57Ey+iggwS2rhpPYWl0QuYof1nClKmP
N5q/UR7f5BrB5hWTnYCYiuMT6TcTTurCEcYZ6USS0yfu1Mm2PyUOeUUUyZHcNleCB8ldvsXyUutQ
X3GAP21cJtVbLUN86pXI1CgONU+v0TwttsgVN08rMQ4NFlaFj2RkE8wq8TglaUV2yUrxkcw6JVJt
LakkjsMLbsX+9/icd38DV1j2ztGYn1ejcPqmU4oPk5tp2urPyCWYN7AhQfd3PE0Xoz0Z6fecj18j
Nyo8XTIb9Q9fnm96sCSvTyMu9K/cO3RvSn/s1QaXn31EcEFnA3o4xc6EDyX5G09dPx3IswLnJFcm
afWfwq9Dft8lR1L22+Nz/vS1uJRB13WT7pMsj5wvuLl32Py0uEmmmJ2fPB1HogTXtQ5JLjvjuIaR
pwNm1fanDY66HRyo8240njZ8fqnyoMu0/kURhK/TcyvGlmqCov+8LiOzJuoxZEYkX99EU+AMMij1
tw/nPNtKLSVMNylERMOyVwoRchx5XEwd9s/ktlz+/1wH6lAr1xu1ZrlWrtX/R/CZH/f183p4OiOI
XWNq/GWnr2JMfTEqXBTjHX9AyewddxH5jYgn8+g+G/6mJmSyYBNSAqNXNOCMrcR2Ijbri9rx2QRL
eTQDK4PkkBmmmtUJVyWamxQ05kU1X02RcFbQkgaugGWcew8pNVA7zaxEECp1WgEkL5gOT90m2VSg
ufn4F56PEWmaogYzsfrUtEidD/6Ps8Onk7dLGiyIIUvD9OxHJnXKuvYvvI6sN5fQNwvXdxfWMT+b
zBb42ABZUd+U6cTrHcyKrKibxPkdkxXVw0NWw0uNZXvJXEPbnsnaTZ9ZjjYf83T1sUxPo8L79avE
YnYHLQnEGrIST3xmhWWTj0J/mZZxwlpHLUgeaXfi77daWoM6SALJ4xsj9cetlJxu0IpZXIOQuhSg
fTh1FyGeCGcvLonD8Ue/GIM68tmhr3eqfRdM/V8U9frfcpC/rBF1zL9wkOZx98cakYDXY8g+8wfr
yo5KuMAX0YpSnrhlV59NHt4gYenanfTQenJDO8yNGONdjTRdoCUQnQp5ysdE9bPwq71FZxrhK7iI
95+Sx0lcYfVvE3ICsPaLsUT/BP75L09VK/8dX6zVS6VSo9Uqtsr+/penmsxr5dbsdDw/yhO+v+qg
9PGhV4o2rMNhvIhOJN7Ec5BppmzSyNRih4yEFXEzJUHOlsfexv6X1hyhrNQ6IK8ULuykvcTfiW2s
wCwX5InW/9L5UuP/y2ru21at2mig2Jdbxf/u/WL+Xfuuzun9OZOvka8m3vRAluXG48GmV8T/9XZa
6PAJZr4hi7t/rQd8yE3pTg6CniyHej2jFZeEz8VM7i//n8HpF73xwDNJgkMU84o6RfXMrUoEXx4p
XiFJLcbf9iYCHu8c7w9UrDzcrtqLqMmsbwk+wbbf296Z+q7YLuF5XCKRaBWCd23X4EDyHodVai4r
+I5r7+6VI8kN870mcWfH4Qw6RNTjPKLiEr52Wk/f8ZZCettXaqjwP9RhaH7VMhOa2uqSP9ustmcv
gSy4gb+zVkx+zjbKPLmDV/Ex8b8ZhTexx5y9GUkfNLZ5zHk8syfJRMb++2fS26hX/k7WrdTLrWal
Ua036rlS+pcVuF+fL8PvSf38SJRZFAiodZ4g+ImzqlimxDIfSXvXHUS3L0rcsuelzeeMzCQIQIeI
1J/8V5pBrunNelIJCHB6IAw/OmczijHx5Qu/snPW7CvuNZFw+IHZJ5Qgl3+QhPju59otkktMuWMX
gqcoMGFJU3RzVXhoj8NIRpoVlssUAek6Aji49YdJSllMV5U/UQUq/+TaWrEMV73taIyg2IyRrVJc
tfMbXFlnq54CGSJmLnTO0sqX8maRhWwPlcBogR/LSGW2WueTkpfv3J67eb73WBApoaRazICqvFk5
Y/l6hVyITcEuQGcNB70IEa5X5y/sEICj1CeaDrxAEVDWteJWJCWmcUaDTle+PEYd52ae2WA+aCLz
zTDS2xrUw7/1RzFrYLJkUw4OBClm31GNp1qlu95qAqXhcRgIMzfgsV7n6653dpP5CnfEsEBPquxd
vyNMklCBFGt3DqDfCfRGIPduDsXKlhgO+81upeI6J9gqD0cjZLFi7xYzYpaqPIP3BtrkCuqP09Z8
wM0nv4qklyDslMc45Df1RuZiJn6FwEHugehfHHnbXW/O5TbkkCEDI/19hMcjjoORsieLlKAktYbp
4Bs3ADgHcrE/eWw8sAPn0ZyhDj3NicyBn5r0yot8ql1v+0zf7CgjzCLiV0Zs0yNUhGQwO1LL45QX
Rq2cnemc6f9ZnWSpyU/m4r7PESa2Sad2vcXw1psyl6PCrdTSmaWqJOul8jXO70tn9x0GNX9WmwyP
pKJjx/JBXvAQrILaF08f6G4xO+HJl9/LpWLOpVW6ZCmE9TkekFWLvedid22TFARnVlaqPbAFV6Kn
+pIo+zQem3oyA4WFCL9KoI20cYuiAYEOq9IF7/Inv/4tLbqcbcAJsReOuDdYpCSipOmmBhEZAM+q
M63cwJ027K96jVu2cDVu3A7fVzRTZT25dVSEVphipApm+A+P57C0bj3jCA1w7TG8GGo54Ee64nnu
a3ouwfAutC9xkF741Z7Ti1l6pmHkm5F0SFIiL5IazdDPTrItieEF8dQTZE5SpgU9HAbqkbM12RYG
I1j6lXZJJdiD7s1oaZYfamEGzMjqZFOoqh3lWikndA1ZNX8yyREtT7khJy56ly/q50Jy7YZtV24l
hSSHG7PNMnTb9AixnlAU7si3Q1QqoXdKx7Hs7Th+iE5EmSPHJOqsOwj17muHZC/RLyDS+dB+Gj4p
QR/pA6SfytuBKRyzINIRDJji54Ggpz6AsPekoBdeBQrFri0oSVphhcEtd7m8FTAsoDajQBeiLTqm
YuQ+f1fc9JtCp68KPtso4Eqcaqn7hD+0bRX4BqcimHWPiaLZsUvkPBDzMf9e+BW0dOXUcCOFnfoA
cUe1nmMWtaykBNYvP2t8AAmAzaml1zst0AB7b0Iij9vz6afaTv2JOM7ABjn78HaN8SLIdaFS6qic
eDJfh8oP/CoTpGCnsZDMdpzkpYAZCFzlWO0EMLLEwgJC6Ckiz2Cpu1ecZ2+bCEzbUY2169zJH+ej
nGkyPzDZd1gsS7AYL6860zCxRMFyN6fajqvorLvjFyKHbZy15TJgMb6XmWjXsjeo9nOmy8lfgMm7
V692wdjHA5PGo1EuwyWAjsWk2op/sm1S7P3xzc4BdHngj77yMyw8Xo4UBFy+XuDpjgQ8eFS53X25
U70NOxDBQAHh9MWqdWOE+3kvluutjXriRBgoxtl484pKl9/clWmLPlwQMup9gZQWD4Fw4XJ3Ovfc
yKnjG5/UHQPIgxEJlyTHrfQAzJ/hzEE3XOZOsFKK40hFyrT2WBwwk1647OJA4oMJJyHluLhRfuvv
DgB7ytue8hs5MTYV9E722ZGyOvYg/C/GG4IllaQo7EjkNhNisy6NGrlfeXq+JPiyOO82Hna2BLqq
RDCF60hqIHKPsGEZLHW3Nyl8ihYgmn++JFSTR1hSbPqVVTq5g7NmMJ4qGBEssBnjNTGwiSqctoDw
g3/JTxm0pDkQZmk8LdxLv7b4q8C+oIyztPGAHPEgeW7eS7Ohmqxb+J6nSzol4oEZgNfJD3ir0sw1
20KSZ2n9fjwoPCD5/IfaetbwvkB592HczMwnhe9L2npdIsgcevKcwNyVEfpDOO/krhKR0el2JTjV
BFoyUZRKYPH3EU2pBCSFJ1iMmwT5opLj7+O8TUBBNiUvyvQdpwni/lHTLUg4zkRqzKdrXl2U+kf+
yFHqd4T+bv1xl5R/KfZvkPRnn9V29bGMhgU0lZK3oo3HHlSIDF856XDy6wCLUC4I3SRfSyISuQyd
E0LByH1iBjpwtkK6if2jdMjva3JNCml4LThaePOMabSMlu0pjmBoKmW0ui2uL414nVYonXVFqyhl
a963vXW6GJgre/947n3nWs0efcd8wpOkHBEsl1KsLSVOKJ7eNcDe8jgigqtIcCm0NU1rwFjrXiWu
EUZUv52nrfsSWY1mg9UzlTU45h+IGbAB2d76R1JbD2/nAHfztHm77y1GYmsqT62+7S3AlFSzL3Rv
mevXY27rjRsxuZJQiQQjdrmipUZ1IdmA8JnIBqloQTkaT6QPeMf3+inXuFC1hPXEUVp91ffDyBYE
y2oMRyNefaxIeDAQytqm+xTfXgKDDn18TpIdrhL722u66tAF1P3q7aaD0Xccz14Kz9532iP4K/3O
UyQPExU/kRZiI/kT2wFn4ShAnSUNSWhbReVTmWNRAMzYM18oirTledSUyU4ZoMy9nwHvupefQ3Cb
KsgR31hMAJpcD7TJExPz9UBS3JdxXE7x+Uf1DPcXHLT1TecOHzlcnU5Z+bHGzVyN3vCUBagISLBd
eRccNPjPbixG+K7QOc/IMdHemMkjewbYqQVuBJsa/Qu/Cn0KeIZHbD0RhZaDUQEEVQ8+ZetXWxNj
sm0ffErQY4PJEbLyCM75tOivAlq271kCXX47ZZf78gO9RpduffiLU+0QkRLi1Tvto2L63wPvM3lt
uGO59MOuhNvYabvjZSrR+zcHxKN2QlSXRNcPjpxz6q08fgJ581EdICIGnsZAqgR9vNRTcqYwCwTp
F54v962nVVKugPluX71aBb/IFYVnkFbucr7bv13uD5nYKm2/VR+pCNHgB+kGEGAXnZ4TpSXltJzT
EmuT1XCv6xK1GTd7BO4PyKiIK3my6zZ+Tqnsc+geABV3yfSJvKZQnl23RuhQH2+fASWi4vrdjnTQ
/mD4QvWuNQifcdKkdlQCzPhz2q8sf7QG5BbmjAA54wldJR4TdEhETGiokhT7ZOpD9UCWROMcKUYG
nit6inzUJVIKISzITnhAVfiI9IbwpFQ0frnGhzc5+ipX4lCY9dpoq6Ih1sfVd+TBp/o7BSbg1vBC
ot2R8HewIbmUwviBoF9EVdiTYgDxSPfD+EAdZe0CFHpiDMRTciIwaGpK6F7f8BhlugOkLSmYgqvP
eaz8ySEVbqTCs9vGbQkWzvqVkORTnxCiuOmsX4lXSFqDwiAQ/nGWl1TCgQke0GRgp6SdnsZkm9p1
p8DyVepNQYGgQhS9kim0CW106/Ijnh675NDgq3TKSZ+xc3fJ5JOgSuIuPE4Lbbyuq+n5zUl3qfnu
ldX0+lb9taPZaey7LW6YMr7lxIGiJ64IjlBDFaPLd9cEq1OYGUnVsLfk5ZdAtHztSTb3B+r36YqD
MkAOqX8F8RUN3rOEA6HS5pBTjhi4E8q4IYF6wJPmht9yzY7+GSHj/Q/0dkwLMIE4GAMKsZVL4D9t
P61JtFSkUAdJG0gpLYOyDYl6gLaDfcateIFEf8crnk5QHDsI23Y1KrEYh3F5RAIkiKObs/AESX8P
GzWQPGBtR/VCxmIXDxHgX/rbimSQpy/B+HknaE/OVfIPUWKJoZKhk3L/wvg5qvU8Fz42GKB78pMl
s/xky30CD7f3MSIC604DVSnZx2R/YHxnIMWkyWkff2K6QqTAXRL0uPg8BGncpeRew7KG1zZyjhp4
0MaDQnyKEM9AdnIhTVVThaveuSfrXacaETX0Q85NFHC2bF/RViZxdwdmZTo3ZZ3wjGqvohRT1HKR
FpGVTboeaKiY8sznuP7bBTCnU/UbDBcR6WAcDtPoN3g+n9x5lvU6rvKKQIVcXeRoX326wl3Z1zcH
acyEn/5ctOO+69F1unipP17ztXslFp+l4fZo8nfgaggUp3mli/aQ+O4R369vk09Xv3yN+PQXP1Uf
cSPHPAUnfWJrwz23RG3pbR+sWBU8bDDUafubPq4GuIoY0IxZkAEjZynhfbWMKPYGsPeZZwoknoij
d8j565wrJz8p/ZXtkXBaWTkqIQO5SrUwFpGQwPkDZt7IN0eO+SPHIDX0NLghQwDCsrgBg/OCuQhL
galpeBRrnz07kHL+Unz9orIpx65frXelHeSdd//70hgoXwpAb85inxAXGQHHu/4YRmzHglTslCo7
k8qtpwdSbLO8SAsYA2xpzRUib9w2cLcNyInAkzjXAiySaIKAUgijVEWWloMdK1Pcb44orZiMToBN
PL+YJRlwT9WIHOUZlFH+CK6jTVt30TW5Y0A2gwLgvTZYkjU9VNEyXIwK4dfRKkdDg+qCmRstXSuR
yruK8/jFhX8VKKJc3D5272Evzv9IdM/3cOSSWHNCKfxATcFDdwg9l1lJgVxih+Rq5v/A6SC4CVmg
ELsDES6/eUJOJLnE9yHlAlzXF2D8Rk60Jsn+cX1XojQLOeSwaAYR2Pfhq8SsyjwrUofju48tRjBE
+j9EbOrVktU9p6NOq6k9FST+FPhykZBFrUhQIyfZJjfI7v6IMJQ3+dTsR+g21AbbolSlFl0/Su0p
5S40LrqpcVbnvRZRQCUipnwYu5UPuOaPk2E8u6uOfA92SPIhd44/SYfFxdqEfM0Hm7QWtVhFW4aY
wcTc7OuE0TlYIh1gLfIU+UhIZPsjZGvDrzcnh99mc9uyGL3cfG3Bko+7vprS5RPnkgyXeIjnOsYv
EYbso7njvUfuseS8SRBkkkHmHK4wWNYZGo0i0oF9pAwvQy5YqTXoWTJWJLxYkkBtCOTLYRK4hxts
/xrs/W6xMyLbkT95P20fsdKjdxBOy8c6Zc7Zc7vRkkwRCriynP2rjKROjjuSxOed8zeShKAwIP23
0IhKnWVbHoiKhb3lSsDrObe0LKMTHuVl+Nushi95NXrTPuTyaWWbQTlqQVekKZW48D5PjVzg7orR
SpatPkZXPChadDk4AQxTPSJYs2n1lSAbMorIKvFRp55Jjd7OPkqYbRGsf2LRY50WoHXV6DTwHO7e
a0Z5Cat2HcWuhWLTwAmi8K5wra4Vqh22sGHilMBDEWWMcfaID31w8FjEV6rhUeibqy73XrOPtq/B
aqxYwCi9Xr9qEEkZfQPRoMFnjcdaRPUKQI/DRoOWqEpXyh0nYNLh/mGypHtSR1/hHVG92j7gCt2Z
XRHaHSB/CH/OpJ81ZNa4VIWwHFFBlJyVPjRBRVSIcpyrdMz7MrWEvecuFqEhafAcSV4belgetXj2
QW0S6K5abCW+q/5QAhnj9uG9tHJ7Ov4hDLYE38uC/8ZpdOUIHic0WbOPPKc2cpYS+Ax6qpfMcGSk
ljU1yD8ISFGk8SGC+c9RHaPk6GNyyRCi4BaUPwTxaFGY0xGFe93smInWL7FOAMFPoEsW3S4+EwQu
Bcpnliy1rG/1+UNHP5MgTQVvkCKEaUNRbXVbe+tvjA5dcOc4rX9KTucv4sfVk/wLI4QLWJhe2d26
d+F6n303ogJ5VsxH2U0jb7XVJdWHnHh9cfAdIB5XtukSq+B9ymh4OdN27yE7Glx3ihF+0+cosFTp
ptdXsmXPNsOfkyQj9nVhqUum63BrdhsSZJAo3Yet9NwF4QXzbaT4WOHVEVDK4Ea1eC331+CU8pkr
JT/EKcVYV687wDewwgNvgnnClwv0EFG2CSEHnFVAmWlxbgm8U/cV/1+5Sy2d4uG1YXsSQoEkrH+P
6qUKpAxdPdTHnqZ43n/nAyj24PgGA/B3PEFvD9qA+sARvRAFGSEahffJRa8g7rKXEpmuw2lEsvjQ
LCzyovYqrVwlm1zB2OVSlWrOoSsNmz/hLpQriSiNuajuGaoKUHco/DibRJBiaLWFoFQXTMlLKk/l
X1VXoRI3dxmSUiPpzgU6Zvcv997WrirS5fpIUHwQWcaMAoIaa2zyIvUtP/pdyMTrpmAKPpjr0Edb
4ZLAg7G79q+swqB6BCDAbchJX76vRgyiG9XKrUhn/KBItuw1uJLir1GhrwvMN0S1hfgk/KInlY6P
YgJodsyFW0YKwTxB0ISK1K2Wvz0XoRTmI7GwX+wRhjqsYj1drlH9q4HPmbKhNv91jwrCDgQd2ePV
6sfv2Kddoa0EHlW9UyeCzzPpkkeX/om0jDRSYUuVMvY4qj81Nl+qb0rJAgH7V/nCOC3eUn2Gy5GP
fzHM1BN2xsEhkFaIL1bdYl7xK+IGrXwiggr8/RP3sLcxaNMOsFHhlzK3dF/S5RbSE8Q15Jb1Ee2J
x92PkhEH+E+CcSEtBpe5+zxJAK2F9KyHGcuO9Juk6otqhIUlZK56cEocj7jRL9MQnjKgi84Jeiid
ZqaIjSfBCAK94wJGygMuXlCRdwyZYMiMFIIkD8LvbxGZKXb6W/XD5y9TMUohSvyQ7cSkq3rOceKT
UEvQhgQ+kSIJ/7NlRLXITEVzkslXKZrJU5c4Q1QkqHVK0lRqARH4HUQdIJCunnVOQ74BWc3ltEqB
6tlINoIXFaUSkCVV/cfvwg5OtpMeWFNAitz2AYJyIQn65kuBXexydVwbJB1hCzHOzuj1q/Feiklt
9bGt3GwSkoFO1m2cfQljGhwosHZ6mbQP85va5/HcWd4TnqWnL4re88yc6D+QMEbH8o/p17oVLW/J
L/VdiEl+c6RUTDz9MB8N6V63z0e0Z4X5DboCeV1quaNa5Y8qCdv7PRInJdpQLZSsLbJ96BL0WPiJ
D/H6N72Z93Hfr1CCiAyE6HXL9BsAaBpt76fUTMO+hrR8sOjId+lHC3+nxj1lNXYHMrpgKelYI1S7
2jXW9Bg8LzBRPE4wh+H7ldtRtLqIby+g45S/odhkISbDggIVoEF0zJWEQoTBtYHRErsLoeKVtIQL
rtfr3aP9AH8LbECrHgPQ4QgGdnWTMniRhh/Nidi7qInSFW8CSMLqmls+eqW0+E4sOcn/+nrNBoMu
5l/txNqnBLvquGOU1azvD70GfhNYHjiRimxYWDTzkvZzpP1GzjHsb7iyHhcehMoErorYWbY4KNUx
Z3hdA3MwlaKiV4wimFF0eFDDskMYT/qHL+wmu9cZTixiAlha6e05q2Dt078j2I39rU6o8hn7WB2D
N9ZB1C11AEEG76uZPr+/tmwfosnjyNj0rnHM1NWqejTG+kOV0TZIyNXRkCJgonPFHI8HHSGa9HDK
ODsAGmAWvdbDBjsbHse0pycWR3k4DW4H7Wf3ha6+QFrpsDyRTvFWl5zGA3PYvN+k+hyvB4ITVZSQ
2S15o91T0rMmAMy8T1w3Kkm3eqdisgPppPogdKTycw7A6Z6dZtST66gZLqlK6MZUD2yRZ4E2fDVz
vW+TzNPqlxCUsvEQoRCBuci+UYa8PKvI+ZPy+v6RAikUHT7Esw4JuskAN+X/FULCd7KF1pHoW/k2
lpxIFeQYqjUQg7xPy9++B70G905uDUc7R0HXD+gyTBCcQxpepT497BPwRIVGnq/gEJhFk7Llsl0t
FDItWYc0XMZUv/VYDafDas6YGxy9ZD/krmOYArHzd3NGhDpKktm8Lp6Kl7iWVRwb9Fi9UwOC/QfJ
h3tKvgrQd29BdpvK/WakdQd7DFKD2I+U0wG+dNdVdD9fImKO/yISYwRH+nl6LLKKyh39b2qRS3GH
UmopSNzr+UQqKnK/86XJ4nIP1WNdTtId6qhne3XQeIWHdaKtRMElRgQjbMAN+7rC+jw/f+sawzL6
AEUeVc/txZJbDWNuwl3BOrhlE0BB3yh9kTxXrbgGJmbFGRHBgJ8FgETgRLDiOwIEWbjJbq43gV7l
DlOubo7qNBH+qjlRkKq5xme4dGjC1oORyli5DfyC8doj9XvPCccO1PDD3wKaEZOxnwb1KpEa4PXy
UfoKwApbjgZ0CZN0Bdu4lEDw2x09SUtf0gE2Gs26DTVWSxqDORjakv/ulvQ6CYtwzYYN7IjoTiUA
aYtjPGLc0rj7400kckihNqLEcIVEvacqXHJ6cDKcNw3HOkriox/r1O9kBYheH6zCrUiUzkL6AIlO
rrEWC+T7VBOcCc5ZGJIwYHj+BPMwsKfONrqPSQB5Dxbk9CRk5SPjovSx72AEgL5iKZABEJ2Rkj7/
hpB5PCGmQFM5F5GPVMgSomuInh2NdNHPtQPMpIs+fsn9M3p7IW2RAEgvZXyXaagBCrV4LT3IFiTa
DpYD1PpqfRW+KtGOQbk+lzDcsoxZq9ePCv9dzC0SjBQBm5eDerYcnHq+B4jFoRQB9vuBBYhRfaRp
ehjjyOWlVQoLeZPw5xJhrrPSl2MnyFNhU1Egq7u/r3au/cLLkRt5U9JyVzB154Z4jCV0NQeVYXmu
aq8VD3JTuYWm+We7YodyB7861+4/nKB8S4ABIhikzZHcwC3jX5i41pcIoRsIuFD+B1adsyQWFQCh
3EgmqwnftTwekNuGC4D92MhU7cHkIMZe6lJABOohIhdML2pBSvX7L2U4X2IBmPi+lP39jmb+5TnK
w2uwGQF+iZy/SiWVbVVHFVGDo2weAuKXEiq19LkECQsAhpaduzkwkopvEbMgDn2Qy1JcfrTF6mNO
EB81lOqXr21V9SeI9JvO8nWIschGtM0SqrtoQTxFZqXkKhHBAHJAqFWMDPijouSRQNROldN8dDnY
hKitHHv0f66pgVHK5Mgigwqim6+8QdCw8IHy9LB+9SEk27I5eQaqy3uAI/YtoCQ1TvkRXA1hl7ys
mYKv4u81wXebt64+Aa009xSgfnCstz77BO+D8QtC2y73uiFdITRJ64OCkmr0OSGsklSpC3Ixl5Gi
yfoAMrWGyZ2S1aePw3cl7/sSv33ztErIYnzUMyJdAv3aMVmgNq8M9Bf2zBfzs5xAKvSDUOHYA536
MsKkpkIEEl/GW6H8qk4nPyrwqCrN8FJm9ojIPAV3UZ1xnk8jWaSM8gozVND37PKDUxVGJdcS00md
LLE6b5NJj8yVukP/8QI0ODM+koEzUV64WCzwFpv91qFswn99MjxIKEPhbfZOpFOugxg443QOfzl3
h3w8fJfnaqFwDbWQ7VvvwMBqrmrKGjy0NDouFeAntUK9vWX2IlrNVzwseB70RMaoiF1jTwZ34aDm
12mk8u/zBRRMVwjAwRnw5znajdQv1OYmg4ASoFnSPK0IvqjnTuHUBlXtKaq57Fw+VddUEAMcU331
XRVFJS4HFOipthy1IXUhsOscEVANc2zdivs8gMX1/ScCUH9cHjC1Nsj593JAYAh4NoEw7WJH1isl
PTwq9yFrJsoQAg8qsyf0L0tEh+VDaWQMHebKv/QgaIASinU53s+n3AenT1Dpuq/ABX1JKGN721Kx
gYDp3DoDrMF5C3cardG+5BhFcu0TlqE/HwembdJJdVRD9OfT7UsXrdWr2oFhdesOMnW/hUeVTGHz
6ntwa/vTpT04oSmBKwKPP7aja4aEq3yg6C1JlFGHGAW4HKXr9B2WPWpvQfJBBkcEgoZCP5WK5NEe
zL2k4bZyXIm0r5qyPQIz6SOinWF0KG17jLz6Le1/W70pvKjCRNg1uhzVuQH3px1KjzCanNjlpC41
rYnEm+a4PRc+wc39QhQsbWkXlet/J/u+oXc1rE1YTJmsZUfjp7Yn0uAsrCIOaBRC/ASTxFokze4/
QYYG0rUgs3F1IkU75jdQQFkAhOKx2l6wUSAgrE9CcmvvUr2wrKT/NiSd95MeP1MWvCES6s0X0oPl
VC+gwlpa3FG+vvkZqMhOiGALXfBVZjEbTIhtolQoCJDrPFBOSe4Y8ZaF9Hn51KphjlWKuywRRuWi
Vr1UqTlFWxzRFqlu5M6SLFNbqnMkX0W2yteHYp7nKVnhmwk11aVLsURRUVdmjDYYiZcdMkgxh4ab
mMAVFZ5jvvRKKz2uKEGoGK2xp4LMWqQ32nQmv+pZsaOv2xXH7johP65Cpb8T7a/ol8UP9zGlW2bI
59qrK+TAginzIIIACBHsxiJ6Hg2xUbxckdKLWXjc7AQLx0jouvQSl/P4I8QX6HiucBR+cZHvR/lo
0OfdrWsI1AI6qOsC7kU5sXIGJVyiI87v5T6fcCmQK6b8IMunMlX0/RM2zGn/eZ2jwqJ9JcN8bk+Y
gywHxaiJSqe1dvymlUWznNhwEyomVoleR8prDLsFiGqZMB3J6vdIchsgvRDw5qIo5Ziq1DMg0oZ3
kVqGhcsnsD6oopyFkk41yPAWtqXPmMS5eXskVSloYAHDRxnK3YhZYT8rOUq4+fCWGqHrr4XYZOo0
Exah2L4gIj/eH3sCq5WORgzSc3OjPX5v00fc65YINptnb9nI5BDyB33yyE+7GKwBQcNiDwveQVN6
CvvF8dZ4MU83z8MHsXftm6p3hocyC69AdLdClZJ4HS10evGl95nihK5u9Yd5D/UWm8AQwr9MiSx8
vd5RgAnGdvlRZfsC81GqWpnJdDtuI91chFJ9BV4IT8SGiBvHbwuEyEQUhZS28GxLQOVE/hLS5gEm
in8qHXpWrTP51O1j06mQ+7v1oXvZqYaWu6SyQFzr64bW6M8xTCjoXTAZoLbWcd+aU68BVz1mNNP3
UPFDuHYHgcK2dyehCtILYAEYm3qtLjOQyryf+34FGne41TFinLReT72CwR6PRqi0yKmGsjR/bvYl
+eX48qozv1SeqI5HNdwSpJKQ5+Ty04GrdYqpvl0s+azG8OcmntpoiTul61IjhmZCPQj4dm5PPibY
a761Xz27jvJYw8nPbb4ySNGO/KKItGdpWHIJVT0XkoJ/mg5zIfCsllNRZpGisDcuC93QFFdBNNtm
5yOWGu4sTkHOR2VY4QE9MXxHwgRqkal7ZPHpf2wIv8SbD13lPvJgp8M70+FS8EVAtI7Lm0uuxmMV
o3OvhVfFabDqUE02X9pCLy7x+dvsZy3TZD6/Y/OwQdgFZxxiMS0k+9s1wF+FMVm3D4MKFzeRPr20
GSl/bqO1Bp88qE3jq0FuVHwvpJOsjKCKRy2gL2ln8VQiO3WnRsI3xrZCaObWMFUy0iC7YUUz3Vrh
BxH7SHtbXP7JE8POvDLs2l50tcrHD3HLHWOQOcV+0u1jK178dEOXoxVh6OVowX/FNgQ46IhThjgL
GIsLil62x3Yd66DS14QTla2CyoMZOgd5dDj8z6sGHfS25UelrS36l6xlEV0+S23YDVjXmI2rxKsM
qKDn5MsSlQKRg6kPIHlrMKDSQ4qpk/d5xaMvOiXyb2KZzpbR5j1EB5JdrYgMfIirnzsSC/0wVpAK
cgytSdRmjOPOXNqYpfn+QlJYtAkvWINUk72zmBQTobEd1kj/zzrl7iybZaRNcR4O/UN/lk3RQ7xy
1qGuRlzWTt7ZxeXPXDvp56jahQwsfvCQKgv/O7NMF7NiV+XF2xYw610x7s2jFRdNb69dVBo/4EPW
1wmaC582/QmX2UQeA9mfXSix+aPZpGwHFdC2T+QcW1V/nDHlrXur+o2p/snXf7PEGWz+XCCD23Gw
+U2amG3nfpLtjm0uHlEBYjxa/aZaMzclXT5iHdngSKw/XvapOlWYtQunjtACRSALm6fV70K7+NLG
O+BIBs794r5Y6LI6r4UuCesm5/6curJgx+QDIm/LlCq1N5Nzsl0nJE66zL684xZ/Y/IkR3MKTlxL
n5MOSTxr7UO5u172d1XSdl8JIkrI5M9Zh/pNcv0xHT7ulp/cZXdOpm0ebL7tkBB/erskme28yzNS
8nZTv1nCMwla2mSFu+ktBRCiM526rzWfV6ekdFee96kk1DTld+VuuulM9sub6ekX+dcvveVLvUPS
JRRFYva71UGhJ1CP8JzbpAu9Qk+fgS2/ESBDajB+IoVZJa0OcGwfkBAE5QkYpncmxY94TE8/UQNo
vt+8JBfLOZZ7j3ZLd2I2/q4XPL7xAzQvcq7rIVQdIMoD3JfuWiTmWCOwG/Nwxfd0+qJohYaGQN/T
51TxvtUzBqfEhX7HVIDP66CR0hpqgOot3vVJkyoZhKCHeB4hozWpZUnmSEJ0zvCsoDyUB5jfadiw
JAaiW3nU+lC+tn16H8r7GizkBR4zLoni6ecGOVGtbaaLLKEhjFqRbkJ4+EAqcnIY9nOvWQiRFR44
ZnuNX9uEiKdu9acDoPW/rpGFxy/dGTBQoh0GbJPHOv2izia+G97TQSvbPu4CdGifcDOfnyRZXiG1
Y3AbztKkH0a10PPcyh1dHwyLN5cG9erpgE03B6W3fRdaqUX9yM21d8/oHn9d46uMstKDaxGTg7nF
18bdDHjt2NUMv+iTnnF8q02+lY5vUbU/yZvEr0njbnx77GKkatwFNI6T49nvc5K3YsMUohoOiKM/
drmEMlMJn9koqusgePreoK5DFqjUMqFAO1+A8rjvcKCHxBZ4hQ+L/pGhE+cw3wpDRMPHhAAxUxXk
I9b3kKP6ZzTZPimRMY+4rz2T5VPiR5AP7J/Typq0sjoRXj3HUn3S8A0XS4WyEo51UCyvLNfTmzsl
RLKtWReeVYjGL/k5j1euXGO7wSu6xcLd8YNNEemFGjp++bcY7UrDpEvrxZXUhX+mKCTMvm4+qXqr
SqbC/0kSsPs/ws6sOY0m2La/iAhoaKBfQYxCoyVreCEsfRbzPPPrz1pV9j2+Ogo7CE0I6KGqsjJ3
7ty5yqrTRXo4IColniyNe97bUcYMnve7KtSQJQa0kaUXa5uqjyvCYJNRQovbB9H9LTGEoYmEMvNC
prWGodrL0NkQ2Ydwb8RTCXysSvQjEmLKDUGW/Ca9Db+kbI/5qIhHG4qcwIkNTKzKFLkUyzQ9QBsu
cIPe6XqJi7bDyYT4gBALeyeVKeIpcqyMOQ/NQEHS49UbZusEMsIJw00RKvP3GHxIU0D53ti0Tzp9
8lOS96A7+imioTPq28WQIj5jlCHaFPL40sIgGwFBZWktD3BZ/hZ3dV0vXQkvTrLFHsyCho2GzNKG
6dqKhJO30JhuTchl1KaHad1SHhjWpFuo/hUW/wWTF96NuUJKk/ELXPyYebDMMwaWxnYl+JOD7hYu
7oSkkt6EZ5M2ZgOAJ5M+BYonzLbrbuBxk33SUTXyzh4V/BCaK5F/KuJKnIyBwNaA6Z/n9ICSLCvX
7NwoflSA6gxylOIxI6Ufu7+fQvO24USpOW7nw280ZmnoSvyuVEKX+noHBL+lvGaBoxLLjUy9FXAW
Fxd7vArclEH9RK2mSzSoDEG/AZx3ejrRnKBetIV7Fi6KWmrHKxDLDzgqpzbN2XAJpj8F+HdY5xSj
/Xfhg9L/laT8/9fUJ8mZfDrYTnJLJGeM90kGtcjNO2w0ApYku0Q+aU39nKMsqfVI5CNh0QmKo8Y0
kjHnnfMra01ocgzDCe8YlxclEUhffz/h7Ev9kz+MwCf9E3TK1ofhgROGaYtMlmCWt1FcwIeBvVMs
ZqqEMUSxEgJ8ublDwI4VwZLYTdqQPDS/QOiGC/+VGG/l3st1J/XqXsWm+EoDOCkRrAsWX2CSSD0h
jo+BuOoZVeTEQnR8JucII6xbzSBEnBEcK+G4IwzZlSf8L+mR6pcmEXG2pFIuJYVCVUWhP1QrBslo
dTrmtweM8R7jIms/j0wk2Al5r3hp3d3HcFYvdQ/fsXVEdhsxSVYzIaRf3IPweKMVbACLTLwk3wXM
HGxC124J0Nmg5vAtISaRLH5gCYldRE6odRJgCFxlgrub4HdPmv6mW02LUzzxgOe/zkGih62/z4fC
l7odf9wBtVn+uAOlfnk5m6Ror5iCkgW+vl1/A7phbFz1Lu8CWjB0mGOH+sexv5Zz++PgntwfBx/m
JvNiLuHg0gXWz2smYkrLQ6edOJkEBeqc2QMUbYorXpTLiZrAhYivsw69+OCW2X/M2oPv/sctp9xI
XgMNgUykuOkkrD+LdshLCFBE3poopIh83IhCbRA9Nbbt/IvPjt9O/JRI4O4gnAGEANwvxAEjoV0u
1rI1qfH5m8GyalqTQ51YmRe4RBKySce7mEc6AmxRDcTGJFTlgNPIJ6hlaRsNt0YETsOGVjK4VB00
hHBgcK7wrKhU17NO/9PNi55Jv3HA+zowUwzEfLOEJ9MaH+qw6kz8Y8DKX+oM/e+AfVbqKc0Wg2w8
Yb2EMuNiw/plHHGccDUBHKVY6j3s7N+1y4at7uial21z9ASbpbm5mwNJgnaSVV6GUiTyy0+yy1ct
UGzSQ4CVAbB0EZlpdj1KUPrNKV+1Do8EUTdRqsdiG4zOlQi4xHkpTKYHqp0c26/bHgWLTGL6C3J3
A2GbezppGluOuO+GjIrkKHkkurBgucrwNx0ld1qHYhFSVRDXegb2ugFaa/c7lBAZzzMm2/esOmtA
P/9PxwNMl4u8DKIRs2eLC8cZNxen8l+mrJCVv3Lv/hibT2qT+8O0cpr1VyjwMAxRwEKvLsE6bz50
qFxUJilcINE7QykwLDVZOkZUW+QIji+GCMYkRkl+L7VAg28ncMN+cz4cisOjFD2VsrCapgfgghXb
oUKKAXOILS3QVortCsCNr8UnFg+rTvnZfJa4iLWlp10t97jEVOqDkF0dtyMWDDeFlWmOQD/KhCrg
Ih4ZNUZvFg/pPA6uJq3CoDZ/O7xIOQWrIXOrTzNqrQ6kd1ckjSE8kjKAPMsgmgCE0QYWArun4RTI
wQDYsdAMoHTWB28akzz3SiPinclxD3QsQiDV9M4YovkQOCrRL4kx9WFJG6gUFDZllriND39ff1/L
fFXzhXKxjNxwKftsrDdJfz2sLg8P8EY4PS2iRAWr/E3XZ++SECL5Jvk1LBtofRvWlexes9LehuLH
ubG8LzQG4A5McnMhMVXifrQAAfLa/m0+kvRLgb4qUl9ZWs0q1SDO9oe9ryzH80o2XCsSZQ5E9s3h
mqnFdAFxZXM1F+Jqn2MX/NJOWHx3vjSVJXvADHhMoWLAf0aalWkDTbXjb0ITufi99dqt/OL/6RWK
3PMEvVgIBAbSDV6W7fySBPWK/rJUWVK3FsIRdwb3dcDgN/KPEFxiFaVmBVJ0n7y3nNsK1KorVNXd
GES68y8jmo6EUlzcbaslKuKD9CTQruv7jgFCE/IY5Ia92nB1WisIbnjfo4BSG6nIbvUU4SaQNjNn
op+oFdE+CaZKoaUKBJYrVozYV6kStFLo+s4qZo0zOZLXAeCHDwPPX2gKL7R73RBtRPQpXNpwZp58
t/AKbRHp5oQigWuBjYd3GdyK0GxfUtp6YCDO38qNi/TCgNcgdt1MHxZtuimCifhxwCdsxuplFB98
pkzUqEQFqhi43gbMoj6erN4Eq+2fW1TlK4e8VEpLaMcW0OL+vENV16NkfDoxxVwi8v7VQ1X3IuRY
zQxHSk6R0DV65RXcOgMmNB9e3TVcJZoZH7MrOE4EhQLcOnMGmVTSKKgQwGyiHMza/kMM2N2g/7wm
+tnduBHLJ4h797B1BHsi9P+7OUjyXwnnldK0kqb5kgp6n5z53OqUjEaryeEhSq94obK4pJGiq4G2
hrFSpOp4A8rEJ+aX550FxB9ibe6GX9aDZe/w8GBdlbpXe8SEIe+QvvRxQkVTU+NDnbWY0Ta0KZLJ
N5cv0Sj+hhGSzOVGs4ZfG22U/prcNnOes4YpfX2wI4yXsPLkQkCjYKobolM29KP6PqO8IaYLfc6H
uHmMI1zqvv1+/1Sd1/sQw8kbu2FIEzk0D88GGq4hue8banuKdwvaR/GCkIEOaSf3E3YNi1Vh+lAY
hlNmztCwNg/vOOmZgNALFxXXr5q/QiMPGnsOqgGmnrolVihsk5EzwZhrnQh2Zd8EePxp2C0e6Lrk
Ijrd/9MXy/6vRjijnmaFrJAvlApZMLZ/GNPVdrabjfrzw8P3XT1rlx/Xz955OXxko+sGKgYmJtp1
VvVJZXD+zOq0GnVuR2CgRLLBtFC8OYPW4YUb41Yq8jEiIecui9/LPrvFKu7bA3pPkDEb/ORX7C8O
c8if7d8Mh8L6gU4/+Tn7aVW1MAp/MeYyR60M1IUovBWe9OcKWMJgXF9Ju4cPN2CkJg/jHVIY+E0m
DPSJDYrMCuRgMFl4N2+BEQ6IkGOo7xPLn/6T0jWAhQA0vAD4j5p0khnh7GkoGbkreX8HOVH+6T49
rfch0lcpR2Vbv6Rd2rgFhFrpoOA8sTlBsI8PqzbtOsqN9KFM0zCAOuHniP1pDNOHKdHL35d3EZnw
r1y6UoaCejVljKufXLpsep4sjvmS8ZGOGtAcLIOw7PB53Rsr2LBqYB4k/C+udJdu1J1zXSco6pPJ
z39E6qtlom67AmquWngAYdD2LEdDFrYi/Kw10Y+wnFub00YnGlyYxTJ8Qlp2/GQxz449zp1q/QHq
5voRLsoT2pAkQ0/GIkUhJSOryc8FZApaQo5vyErcQK6AA0ZJqnSH4Cl2Dc4sPNr8pAtp0D62bNft
fttGi6JIU2hcAIsi3ZWt/4VMeLUgaatxdvKA211NrlC/6JOhVAEjEIWYlXoNQRCBrTxibzPgy6Qh
X8O7Vm1ZmByFQyPYEekQ8hq0pgpg+cySEdYZ1LrlKT8QNFl3JpyUy0K7Bgn6EgAhMDIsNohb8AJI
VxkfVL4cRaoMjJhYr2xPQr3lxwj5huiXCsgW1GOaUoE+zBrLZh4tbAT9+XSd6WPbupMRa8rbNeX2
Mf5YVuw8Lqlu6fjqUBtc4MCZKAGndruX7Arm/RNknE1at9WZL6w2eRu25shaqdcmOo2IF+JcnKjR
QPFh8OSTer4ujWrDIoyAnysJG4o08EuK8Ao2WN1lI49QC8onxLkVatf05SuN3I8DFW1z1AIspBFx
1NoIIMEaoF5I4245VkxaOn2MmyR40ASezQTI1kkG4QErrUPEDMW98mPIrOPDGXMv24fbMbNT9Zq4
RcPwwZrPgz4q9vvJNKKBFy0/O6s3YH7yc6D+rnmyJpekjvB53rTqw9f945xgcY7pIR39jUaFBIhR
9WLU5Lrd173XU+2BLpQ1hkuieW6VT+gWxZ/GxMnr6OPEjBk8pdgQ/2fxoF9FILhJ8L4iRZn+fIbz
b5n45a/0BuxLTsCNRywgMhSjcy5LU5DO+bn6sJFbt/DNyKWkG+hmfaLAxricHmOPwHhKg6kAAFEn
CqBKX1B09Tflh2IPY4YAcck7Sphbsp9o4YhXoN8Q1b2E+5AedEsXiBUh9DT8y/hSyTY9BZqP6Ayu
uGMKfIyQtFHNQW5JEZnbHQOrbwvSTFBOgB7rOy1KE2fvv+cI2S161nX2poN5hK00pWrIuGsIrGvQ
FR2tVRtZQzyRo+RzLprZ2ykiOBNDJKnvLj6nf3R1Ix2rfw4Or5uIulmklJshBWUNqV7qakaPAXGM
PbqJEWgPNjYQ/L10y45KUL7LHyOcIIxpc/0wuSdFYmxzMeHeKTEsJzHfQBE/jJant2owe1z8GBLU
8QoUCY1OjJshtxdqUltUQuRAz58Hnr+JddqWEbiSUCeemOGFJhdnMCRvFhHO3fpDh2kfaCfylhX0
SL6B9h9gIMuzi7G0lGMpH9LoYjmpv7lyLJBef0hUyqhppdtXqKHVo48hJx5/Uo+2KwP1ccLF+Yx6
D3aNWqQnbvGFK8DZruEwPFiFFRMNCd0mD7X+o4ui+FB9XL6bzvQNLqDwkzDD6KDMazS5mjBEs6Fq
lultxd1D1VKNzTzBr46m0z3EPK3+Edqlk1CfU6VgJyYc+8aI7ULbJGnCh95iNCEBJ3DnQ/apK89r
hrWRj6b50nFJScoEdDsMni5WnPV+tIdyy3D2Vym/UrMoZtKyd/VecK9xqgNHny15D03QZeRiiiIM
Bu3RMU/Ik7nZ4ICznlzU+2crSEyDudEo1/m/cKeT8bcQovM6blieifPcWmXNmo0opkwXa+mimIU2
0V3aUNiUjUXYMkciR2VMTW2kS8oiT5h6gxvtvikV1wN7AgvaAfdMILl+uBkyFCr6qWKo3qf330UH
vZWumkGn9VdFG9p9ylSKRJlJ8FMsCNFhtXoiBTffdg7XA+64Yn7eF6/LGIS7zj0zQYbqq4U5PuJT
3jQrEWsr5o5C62ZSdYVFuArfdizp0Q3+XyCQuA2aJM861QZZb65E8NjWBHEt0o1jSZITU8JNFSQ7
dc/v0bAdukikOh4+dAYkBatW4rXELKfPO/EsXNk1ZpymtyPH55dZPd4rx9UCQFWAdCu8C4zvq4eb
v3sekkWnvdmH4VtQrjYdU7kxpeopcmexwiXPjQMzzPw3vaFJEIvBE7ECyA/boizrb2EiyI86cN2R
x+724Q5Pb4Tg/Kw7K4qnttjNcvhoz/J/F5Fz0QWnZiiptptYXmI1V3AsncrylB0sFWV4s8uCqe+i
2X0cCR3VmXEp4Gvx5XhpSsqvBWS80Ka/LfHBFaSw1XH0M/SWNsAGeCP8J2/JIV1pKG3UxGhUFm2U
SF187GnOdu/v72YpWgTlZB1RR5p1AGFi0YbkjRlXr3TYo4gUmge1p4FrIqqngeKL1zknnOHRdHiy
XlT1St1P/7NDpNMb61RnW73zFH1YjDR9xv74VgmC6A0bCvt/nbO44ZfZjzyHZYatrz7q03sgi8WU
fnQfGl9FyMVT0l5KY1CNQ4/LrMCYZRhNHi2NmJ+SeWP4nTaXzR0RgXVu3mtkpaCYY3CCUTiFRLzL
SVd7fXO4T1Dulskba4esxLOGR5MVhLZ7amCjF3NhiO9YORKMd9fnZvgEYdyZzOIIvAKknmJMHHk1
ZtYdzgPvVBazDGZzoCINcZqp/lYJFXh+MqgD/4ns9t/fixgDq580CgkwcgjKmyETPacXvKpjm96e
3Nrxw/Rp9X2F7gZ7GYUo2aPRq8GJEogSXGMlgxX51viPcWr0FKBUBxFyC2y1vdHqckMeqt3FddLY
f8s4baY1kZN86H7rxKVFMv6gfYB9oISYAW8Ih5HYpuGwSowID/TSe0FEAygrWaudfifoKZSJpq2I
kciee1V4RNqgNli5kJhtM/BddVaUt1v9ElGLEu+zoIbQplCXokDAg+wRfxL+zAiCqrwgFGg8iqJz
DiFdtQbHMsovXWQ/goQbcLi5f4gR14tb/Amcq3Ib7iXmvthQwKYUsvbl91VSgxyHaAf3WeK8xTp4
a68Vk76X8HiJRIjp37aXHi93JSI5ufX79Hp6Pb5e/Src8VJ9hfHib0iBgC6cre56dDuCXIYUCe6Y
RSB7Yh1rDrm2n9XO8OZ8SfvxC42U3hdJawbLcgpaEIe+Tq429c7Dugt7g5st0ua9Ao6ES9olu8FB
xmKku9rsw+3UZVuh2jEOvDuKglmxyNTSN2d24P3T6PJ53qNCQyvnpuS6PSOAD29G01fAvYOewltI
eN2JOLJjv+qd6M3kIHLh2vPIOvSzZzFrrtekJF1+e7Tn8QI4kCr06OZX0X9XNx6bqf3wcO4Epbsl
rWjIqyPFOG8egVxCEjMG6WU0B0sXcayd/IFZDeG3RKgkZ1pucKFFlyL+M0enwZ9KZirQuSSQkv0t
TdkUprKD88sJ7cL4wF2ztuIzfFDyA0MbDJSUi0AQDuSLM1vVCnVGwjKg5Nh5KTs4ouT+Xb4VbSLi
e+TILEq/O+KekwwclW8M8kwFuYzLN/0dmhPwWnkRhXrfOOUWTU4tQrJZUawgIHJg+cyYlUoXIhvU
zl0bHy9awxtd3RIUda+w8sir+NRYBMhcPfJBZaqgQxqYUnFh3aj76AlMmLielgxsHcWMJtMQbMff
XagTlq2FLKUHUXpXxaxz/NCZshYgamvoQPnKDQ3rOTFLT2Q9WJESObsGPfMPhaZ0QrUA5qXyzSEq
RpCVEXuSUqRVEwTLN+c/5DItUEyR6G0srIuviGjlMfmmVYu312C7SsUURphAJBStQCJaXRebG+pU
tx3pJ9ObQXeETzvD9DOvECGI9f96o+VWap0nHuxixRwEhKBBOHUkCLfp4Op16HOpLlCVjBwKmKI4
/wnC0RKuvLIBHhjVaCQU1INnj2aduQPhsiILEJt8uBrdsM1d0YINvQ91bp2H0tSJEV8cOR7tfJjX
ZRJ/JvwqQEklZhM1m6+gCYyxEY51B2G8OyTyqb0MIgFU1K+pNWBWYgNJFV4t33LXJuldG/lvzILC
ubZhrjPNZ2i3uAAUdhVdZo4htHmBCCtHN+VY4jMjfupnTflcS+x/Z/kHrQXxDCcCeepH0jmBSDsq
VspFmMORWZ7qgtyxmRZM8t75gyIOEgnAHBuo/SaWTSojV0i1X6W1ex62++Dgag1AElpTyzSmqg/Z
JebdplMKZHdde604pGHiQDqbNnLdBIUwwetCY4cuWChLYZUUMeQoo4DUOFfHP6gmYKJVsPdy2c1m
KHmQJ5iG4n1JDHxoy47+hbYKsXoMgwjjzFygKDm5f5cLuiaFZuL9dQeKiVoFYrQXJcLNPDqoV6Or
ILfHU0dq0XYGyQ2V7hYtOTWWF1RpqMt9dzgWzyFRF1CCI/LDpu6YIY8u0SJH84jajaiwOD/VC6+u
CO86B8VGOgVI1M1aSJkAhgMAghy+nilEFkIzg2xhgxbAA40wJnnaVLPSDyh3bcjQCVOqs7ikBjtp
TJjd2878P38zYEkap+8DdAT0VfSDXSPGDnpucn1Nohra5tqGcqpzxFCO9SAEg4uWEcbad8YAJ+RI
WH7LXnZjOYn11HHlhap9wywhGF2+WKZrMk5n0YMM3pYo8hubVApgFibhti/6/zH8UIm+8G3Avidc
o1NbfHfRD9p7yJxJg16xaAEmjcP1DOYFifs7+pLT3szycPkb7pWy27zGyTWbXWdk6zPT/kN00gXx
jywJBxqHw+IJAB7LjKx60YdZhmWqQ2JWwXo/rViBAiWnkJMzmlE9juq71VbF7qqXUvVU/LBWZPnD
KljXSEy1uWoslHLFSMvwUxa94bUlHFpLh9CpoZ11w3PDyV71u9wQDzvARK2Nu8I5pViIgln+dMex
BAqm5LPwiS9xPmljf7dqG7Sy+UVlz1T3utxmdGScsAezyTzx4MuVTvWNvkCXr1JvkWiKdm3DxXND
eIU2TtpQ+lrZIH2o9fHlyBSx7Qbj9jB88mx+J2jGSKR6ly27NiNDARN3fWQ5NkC3OLswsTlrYWl5
p7oFGr11Q5LFIjAhDs39R3DoWEYCRB6J6h3aAdb1F5Ut4ewfBf6t3Jow191SUrxxm++IdPn34r7U
iJK4v/k6+vrbByOG6MnHXITzJwZKElGEDtSxsSmU87FP5qq8rA/g3TOxc20ncjGxaSvRETKJAR9b
PyNI2pmxh6lRRB7gp2s3pmmDvWUgKQjVRljwL5iFCNirlkIxsEGLXniVx8277gdjDFwdSkkvKBu7
66McfbzLPfpWPQ5mwvuo5wY0p3mjU4BbaAUcW4aw9rlFxpEXMr1nqElGu1Sk8krnwWJ355ZOBdX7
j9bFO7DDp4oTBLHnp+gMC0fxZsQVl4xv/I24hY3H+Zd7PFc49pw2rQG0srxbVT1RUlYO5+/c0w3x
/zo46AuK/lmAJcoVXxiUK5Hx01avP1DUX1BDKeiqf+N70xaulr9Ix9l/lNhypqu6yl2uH28f3S69
nxYfuleINyq9J0fKqCwDUELv1MMtehAvPLruTvlGuUSesPBOVC1uF1lrsEeucMXeRKzBsvYfQ3wN
bljlSitsqEFPgiE5wAQOhbLH3Gl0asGpUjpoev7rE5dBQwNCQMhEFM9rMCowrkIVXUBEY2VdWqe+
jm3VdNSow6XoS67JEXH71N9jsT+vp7X+zfmDC3kwk3tu0AEA6+LxZp3+jazyfriYUa/fVoRiZKz5
7P3Re/NV+njeQDdnfbnJkNxznkW2I4xzO4cwzh47bA/hQxcC2VNEt9yWgmSUb6AQoU9xgE17TjHE
sHtg153RI3zDZ3E6zETtiffXsaAW0Kvm07kCvUtHS1q3zratA2LpnluyFsqJ6uDgP1KZlnV3gWN8
pHEn7kRQUzw3Dh2L7aRu76+390fERLf1Ki7G7nZ/JzGOCrKGRLk1yR+ZhoLU/jYM7EN1UM2yitaf
pZKY3xJq8mEcZiA0v5q+rnmrvoaJFX6uQi2XaL54pWmZM2Un4peBuE0qC27WCsmKCpkaUzhRrmUM
Tj5FnsFMVixCMX9iqDWl6eSSwjAyxZf5tyUp31HTRIEwmIRyaNWd8ZUZlTHhmAeNXxmf07/n0ziK
X343cBNI9Sgwbbg8SJfwB8FiSuSMcp2quhB802niv9SrgDHqQKklMSYZbZKiAlGIdPXNQd8qXhev
8fxzVPo44tQkViiO4WOvKIzhdfyaMRrjetYhO+VLRGL9tegphftsNtsamChfITxEPdmGbPaufRf5
bBYlUTMVSrSSswShf3FCK8mXLBR6fKf5il1X008slMk+NzpU50WEnwA5S4CZJyohaEAzB8jjqSao
GB2DngvkjDDxaiHlvgFrnlBnmuNNiAz624jw1250tHch1kYJ4Y6WVaZec7QHc8sQlcwDMMbiFVsB
+tyws6IHXvZtT4wOz6e3ByLVCZP4QghNjK4rpeTa/l2CjEGHTlCIfYCvBtc2/eK8AqigcJvibCqa
maOAIDUFL/BQgqDmaHddT8EDC+Z5ChIqSeVU6j4t8RX3rn8VW5DpL4lMmCmyx9qI3+TnVK9ygwsd
PCFPVbnB7Na2ZBbKKPOsjuDoWk3uCW9KAFVzSFNlN9QbA1v44pjDPyPUNMAxFZtSKGDdk8aj9Pvp
+2RTmz8oSCTQUO6Ob9W6KjaHt+KztvELJf6AD7mbNQcT3Tg1yuB8O/bpKmp3nqAnA277Ue6GPnS+
LKFFULnVvxM61CctvuvC6iLG6zGK9E6bVBaYplkYjDSdUVDUdvrfpDauw6QgS2FuwbSmi608wxBQ
r8Ek9rHWNlDCtcMUVPCmZ09g2NAzpKea3nDdWBe3CtVtQr2hJi7gptGaZgEpFR6WjmbmWwpaxFWz
kAun9u+NRGFIBVgkZtJPa1Umeo18itAiqaqg2Ai/t0hwXQTu2YNM6geVPuxhOLs232cWnkvqneDU
DVvVcLGCvU54e3WpFihimyOhabwm0XJ3uTHxA1yUvDqfzChWX4GoAaynz6d1HRLBx5a+VrSREvXV
4fe2BVwfQF+7N/6Z6+QvT/T7sSuQ3HHMwtXI0lts3nxSm3bpZHM5pQJ3QiYkd6sZPLSxMphaM9/8
htndYrLkzSxbpUtTjEv4TTNaumsqsSXiVluK8hyqcat/7ZPYT8wy1Xka5j41c5VbDbT/8lR8p/8N
DygImkftlSJEJyynnB1rA/vXlmO/YPCDzc39p+kH+a5V4DE4qsZSxc4Mod0daRxLvJfU6MYPW/IR
mGHsmh0GrS6bosjAYEQyjG5nilEZgJoJDyllbiRI7RhDmD2Z8JZgXgITLtFCEYhjTecpu1cZJ/kh
rgEiOztbJqQoCMaCJIu8N6XkXHmAdUDtvkxYUdRObM81mmcimLNATInsoOflimHNJ7U+Eohkinuk
X/a1DeKCLKsdPRzJhbD0rVkQFQdNIcoS9hNLlyGbb4Ctw1gsIPyugIc6dorAD9oAiKMaiKgXfegW
bkjcPEPlgISZAiVWbnYNI8tpx86Skf4zIgsHSF+4OA9pejyqbVAjIdr9FjQ8QPn2BGzV2xAuoWkL
HhgjZUgeXaWt8UWDT3HuVm905FThVQVaDzNPCG1eUenFFPyiC3ovnqHq4vi6nwVU2WQ/7aQQ19UN
1vElJgohYpDwP16Wx0HE5rjlh0I/i1aRVtnS2YQY/L68RBg2tMTRtQvB0XQbFQnG/CB6Odbuxxez
bnoZdMho6gUR6QxMOaB/l9BlJMfdn6A86TQZtdGFiacjf23C5Ol3U6zm6rvYltF+AiJAYMVZi0Eg
rUojlt2LWhrqgSmwSFEIGNQ0H3r1EPdCgBETMto642hPHsT4lrVC3fK58vuedsxcBYHdI3SnfW2G
Lm3lnps/5xdOE6hiiy6Gn0+4wLaGx2kELdIkMOacnlypECAN6XxZgC0lQ4pGPwaJFYJEIM//5AIG
SpWgB58Zi1oiVuNZM7ytE6W/fKpfkqo9a2PgPPfawysG6W840HQ4M16Z0xBE6HjZXkAoh/3Dm19i
4C+kagSsr22ka5i8RTp4ElR77fgVxfvFcit0DdO9z10Z4py7W0TDicWYZZwWRw1TRAqu8ZPO8FLm
p8CdfbHONPVwglqoucAxd2KKeolyASS0rgWdhZ/z6IKpXxVKBMCfKk0JdWre5AFzUox7HsBnQTIC
cJuh3T0T/wTZBj6AIIWjgWrDwypAETdCzlvwGeDdKsFCHrZFAgDiTBbuKHWQ18Af/29/aZ2Qs8C7
J+JoYCiq4N+xbIEI3PBSOGHAZzgpuEzAACEM0W/RL//PQkRYNN/c4tnO4XW5hfod6mPgJovTUeTQ
HDb0e9FTCJ0sKtwTl7DrzEPnO+MnT8lAGjQT+M15Ri8oyXosN0Ad8kxkrsTSqoz/hLlQBrZgIBnt
I2tI1M4ZcqY9VcRAQbVfHSUV9FVHVd6F0/5ReF1y/RLzPKQYBokJJvXk6nSor9E5ltdmHWy1NbgX
Z7KVq64a3RpxEuS25RD2pf3vBaKxUAnYLTHEKcicUmAyR1WecXaLOLoOYal2LbztdzZwm1bBaHhw
V22ECT0BjYBgipCh8JRftopy2jlRfqcHvO/OsEFn+F1c2gthZhNDRu1q531YHoRYUmkMV12kzkAD
bkN2YBjucYXb49SGsbysm2dw0su5sQedkbRsKLMPw2sFifJNCnC1kN42dL2ezOW5Qip3vki8w1rm
Ao/kOQTPGBSTCgrplZ4TovTtD6Ntm1eUqMnddcrgvoXG5FYhFoM/qHIU51RYO4bfBQLERWcOidNa
3yLvGbYRxSVTiDUmQKw2q9TsFhvpd0PFcdsHse0ALeoyL53eUxz8nbrND+DlU21yuyEKVqhJjt+m
s+sZuS4eMo55Avo+ch68mHPlNQhsXFODAuK3IgK3JLT07gKOkMGmc+gZRCt7u3soEKkXGsP2kYsz
ao/NWuCfdmd8INBE99QrAVJsiGoHL7OXYfvUiwDBmBshSG5dppegOEy5uQQ8p5fm5YpnBAyOiMGo
Nq8xoQy6V0SMZt4gSdo+Ir3LqwjfDWIDTI5Sik5dWqc7AXue4ASoJkdRssYoOSHk1ZnFXQ0Scxmh
wxYegVlCeQerNgIVhnL6wMaxK15O4XNwn4xMox9s+YQOBd5v17fJKJU2Iixsj2NbUOuK0CyT4CvF
1YrCKLpZfqbvyNoSrPKgDvPn0plYzca0/yKoJ1/VClbSQlKqVrJ8MUk/lUYPKttzfphW9w8zRMqP
r7nCxe5H4YG6/1qfcnsXwqC22AJLFYWPslZp2JiCP85r55dV++9U6kLhKyZ1JS2VqyUqfQvlgsVz
f5Dl98PNNj845vYPVB7hotGsWidPV2sD02b5bDRiWhfyQ2dJib5iBJPuBvi/eLG7XndKH9CEkR6H
PomfD0JeeApNehqnCa13zN6ewCZ9NfXQgfYwbrptu2XH/Sur1AEo3RbcjMu9PYbDDde/j/fZYwV0
GqwMDynP3J3t64UrGX9WDjp9By9CM8erWTP/hOYRLryTyqLP1bfq5eGbNaSlpzxutXNFbOT48q8h
/bJculqFh55WsnIhKXqX/7iL2+n5WB3kq7sHSULpu7xQcx5SuHYkGQvkSPRQk4Y5A7MW6hnGgumK
5RZu/9Fw6mgF/PbnhN3POyKbd1/bcocGlU5yc2huPzQAGBCSWOBOM+j/1oCPiRp2N2TOLjBlrL8J
0M4JoGXxNnlCSMPWvMRvjbBOQmTwj6mUfTGvC/mUCrySM7tc/CSjUU23WXbo948PINQu4P0UVINO
wSAGOt4uPWk2JxI6Me1jIp+ZQe5t0xinjUWtP6zn3k+NPFV5x1M9Rwp7eFG5bL2REGwlKJjtQC3X
92uKocvo6V/luv1afQWFpLu9vk6XpxrtVCp3y+/iwSrEafh1mdwUlNtzg9dLcuPSJTYHYBGGzrCK
6RYNFCH4Om9NAclQNPR0YYih+KAg6FlfCGZel6DC2ER2hUgAL+7pKFne6ceSmhdf9GjTDzvDxG4t
xgDi1dSP44bplvnTXU6GpbB8jCUivh03SzFXIGMpMOxXGONSb9Hc3ZbetIJSJ0BF8XaY3YCERu1a
wtO95C6ousqt/H2wky/0AQr5cr5ULZeKKVWXn8Z6tTluT5NR5fhgPEfshtyiOs7y36RBTZi3ItbV
d3NQBTY4cNM6Elatv59HKPT4JN3CeRSzJCnls1Kl9Ok8stJkkc5PnIc8MmEnEusgWGJZhIo4TSkk
V3VUGRLLccgFMda4MNbdosLZKHzILED0L6o2BNUWuSWMOEs0JdVpHjT3XXkQ7BDSf0sUEK92tBUy
4XZkI9vWtTuip6IO7k3Zf6AqvTO33SJA0InHf5a4Vb6oai5QGcMGks8npf9juM/5dbl8XhyOD3Mk
LgVTApEH3qQF/tvm4FoymsWUgzahOviTrc7F9yJwVYSm44M1aCwv3ihEtd3RQWNIL/KoaCOiZVIU
2XOcUONBHe/IQOlzH/Xc4Yw8lTu560AxIOqk0gTDRZdVPWmNvOmYYOxD8m6J74/n7/vkWuPnPiZL
OrmWHspDLSHOIwlx/c7RVVb/qYdtoDahp4r7BlaR1LnkBVgdPYUVTSe5W+g4zkh8mPsMwP+I5aTD
oeuoK2n7GzkvAerHJPiws5nCfPiDvTJqk9PGWjT8cvhT9CQAOMLLV1aNiBjEDvMnyKhOEGsFhToi
agi8AZql0TVHsQyADrPh0gy3FsLpOGiP/zOsOj5IyRcbk0s1uBbGHaIRIIZHf0tBqqUwX0vESYuu
ByXp3WJZCgjw0AxkBMtmA+IZMwcmH8iadNWQyd0GnSlbjIASmnE43Vvz8vflFxDsz8vvz0n4ad87
J4tZZTUpHEG4t9C7oqqLgaJmlDw4e57gksynEcOjn09f6juxBFOFwQsg94rMDfQJWnqJjQ2oSbOg
TcQNGJN1LawnazWFnfwvS5aWvhD6YCGVccWyNF8oBnftj717ndulq35+d8QD8iqOhZrUhBO/ym31
u/C9dsX1Ewjcv/YzdzRrQHPtKaS7SFPwOTd4kek8OvIOtlZImVq1XwSOTEKGxFfQR5XpEtNwS0Is
bZQWJ4bJlmdZoq7Ag+JISg+bx3aDURhCQQexHxAbEIb2YFAvPPlKdKDArixQWeGjSTsWW9MqzpCq
jerK5UAuTSHHCmspbCwKuP8VvOuBGazlm0Gf1cDLrO4hpIkZPZQuYZZBrDLCJNjlJB1nTym2o7Rt
jqc+awlVsd9KYrRSLQOTESgwiIZrQohp6Gms73zw2k0rC+p4CEXjfTXF4BDq/M2et75HjEt7oDWP
740Bu4xQ6X97phzR+GXl2sA23NEN5D3FPd34YVMCcUUyQDgAb/CAhVkoAtVMieDYmcvcqLG8UMPw
Y92ARdGDGRegjezKHHN80NGsJ17hQ8jLh37GARnZPECFnseoo86y1SV6s67hMSB8YFbjmqIoyZrO
8AHszbjkdNbcaMdhQRQncLGd1Fj2PGG204kzoh+npsEmLMLS0pNQfIy1ntqPlD735id9N9+BRiyb
gSLF9803PpFU6ubG3OWJOq8YVk2h6VALxuqTia8zB5scnr6V70FPcMxSFU83HVm91srE+hxzDytg
b3+ai8Dy4JH4JgT3TE2YdyOZEHQNpQFNnlzXQ2g4uix0oguGRHA5ttuIRen9Vvasd0GixS7AU/i0
B9rGkcK2ztgL12aQwnwTRzed4SGr155CtUHVqlJ+sZCGUlV+VxrRVnfmCzhHKnZAynkTOo+mOnxf
xWvFf+ZzGmYYs4cim7tJEv/y7pwIFPs/rajyokO6xINwJYaTSiZicv/leRW/2vhLZBQLWSUrFtKg
hfGHvZotNsXBrrg6PsQyIPInrwZoPmJlG+UdNxosnz3Rzsj/iNXb/qn6Sk0cGS3ZvToCJqSMiu2y
Efm7mFv2oTwJviGsEzpuXBxZJ2y39RJ6ty7XY9s+ZPNmdqkmxfxXF4tpE5oaCyWGbht2XNkW0orE
gcQi3b5dlHBLWbugYkY9S+g+0mwFXf2yy5g2TdsQHuC1YrfWvk5apzG+hXiS+4husvhpDCOltYtf
0R2ObqYiecu2P2fPklp8xI5vyq7HL93TFGzH0NLnhO1dVcsP6QvyWF10wiGJCXwmWP6Xf8dQExaf
yCKYQ2PImVP7l2laPzGZYopNZZSYjvO7y8CphnO+p1jUTFHhxeXgk+dbHTbqHtmfY8HX33fpyhcx
fuHPGfMJcKgOTlllVGDGWG1rtizWxRzwOawusTDLdsTg9+zXhPav5jeWSMlEqiZQ5Sv4XAhSNbuj
n6KimjZcNRxC8TuFBoXnUjYMrNKvRSleo0/s9ZrIpOYNcWEuX9G5UITLXZEM8fcLTj9v6ZViuZiv
FKsVolGS71UT838skeFptt9MhvvDPWLUNOJuZyipTdrlxfV82CiQCdrUSHAdkQlt7w6Nwd2wvsLw
YRkhRE7fbDL/bb+9z90lvcHtuXKBAvfzuP1x/j5lGuzytSUatvu76nNSmyX14Z2MjgYe63tSW69q
qOmeJ7VCqZZd7Lr9BjX28A5Wl3+/wOSzmMfnC/ykDzaozBbVYXlzuO/veqN8PS3bFXlR3y1r53yt
NX8qXk1wG597g97hoty/SEm6LpAM3JP9XFHztXr6x/n844Z/Fhc5EIdV91tueOG5SJy3q5939VVt
Wqwt93W4YbVze31ATrie69cHi/oI3P5hef00qTPJLvaNPQ4B7JnyxfRYG+EP3//j7Ar5LyQhCvlK
pVxmXpSqSf7T/Vrs1sdqpZ87Ptj4NNeWg23Q5Ow39kl3db0hAvikBk5o1c6IPlmz6xToZkt0qw8H
jnW77VmBJ0F0C5vA5uK+uMhz5jylCMT/lgEDCAzAD8yA8vsdGJlvM6i0IEJeh8QFD1p5p7QmfOiR
tnp2e6qQjbQCY0f9fb5LYZ8Jz+F/kEupYSaGKIM0AKfxX8/Wz7KvR/xUeSODe6MNuAu4onym+dZ1
j1ZMNBDv8jcp2yiARUaYHdWGTHzOupbdjB9gewTFuxOpUGs4LPeYwATp20uJCKY3Ru09F9ryWY1R
bh0vFrXcjX0fxlzF3OONeD0nnbtJ35NTLaAoEC08TFqsj8hRCBoopbLucfiYEfZI3hg/fHAvNcSb
xadYSRdGg2+2SvPv2ITJXSy8kPTx+MEqOatUBkib84LQkymlxRgAABwN742dvasU83lkh1un2O4U
fUkM1DaVOfHVd+klFK0Oofq7NUba8dGw2D3S2eI/zEQP7v20hGIC8b74iRYCehnZDQPf4f46MD4h
POQ1ylVZ7imPSbrpczhbimv4OAvSLLQJw7Xs/eokb5Wst50RYwhMsbOTl+9MpIe6QEprp2Db7u7j
zu6DjlMPolCeTWxfz0hxJM57X5OQ4YbvCfq7U8/u8/OHQnP4n9l6m5sZLUDbYGryIbzaBWJEYzzj
wPEZBG5ciPfSurVQBxFmM3fRKe7Dk/AFrpMCA1BscgX+KcdGgk727ih45yJtxjKhqWqSvnd4u7je
fOf4g6vwmdadOeF94+C++Oxr+neHBp3CBveWBzmKeReYEi8lztPpPQKW8xxKLJNIz0Yul1vjOTkd
mEas6eHt9GGLQ+SkikPoZZVPnO3pI18/NHKsxXUPtpQVIc4rX+2ZMOmnXI1rwC8RQKeLfeLsBsLP
YT27EU23UDXfXXwfPjiJXNK8H8dL2SHYXr6am+pH+ArJUBIsYksROVqwtE6Mv1bB8dc51meTVuEL
/Qnc857bAeXkpnWH2Mtx0tnPDhbFrsEoJrXSHUXJ6ak5AupgAx42nps5ipk2b7N5o/xzcfVOy+XV
xQGVzmr9+JGtm+PvdIwo3CMXjGKYvE19pOTd8EVfSdjSZ0gE8RdtxQPBIXeVZJRl+K/xD1nn5uNV
oIgdxyK+KRG4TyMePLk+EJsJgfVleq1Yhflwc7smgO2kIQ88VFiFLs5WtegmTp98Xn8k5ibTE6VO
4rmlTvIijmQsuSWCCoj61XaM+iTuo2/22RgEmgrd49JmAVuatWZ15N2JH/eQu1F+AaaiM8dMiR98
YOWUxZIWgaMrJCNVQZBZ8NbU3DEk6MjYwAOWMGtwcv4Ov4M/AO1p1FLBPwJr4n+mBH+zcM0wVm8k
51sHU8GPqtIHN+YgrR00zYZvRQ9f8+necR+xSMp2QuQ8PwC9ygDEGQegmw8xpml+W5rIj5aHIr4c
uLi0O6U/CuxghkjIzPOPR/C7R4vs2UqLejPfG6kDFsgIeiZc6vKHJ1kkNSlHdgp5d3lvUU3pZgIX
+Je7zWTwcsekS/cfha6MYfoc0yLOTtQFoLczX3E2OENMI28obDGxHLP+UfytQLZ3fP8/hJ3ZkupI
k61fpa3vsUbMtJ1zLkISYhAIkcw3WJIMYh7F9PTnW9Ku7vp3/VZVVObOJEFIoQgP9+XLl+vzhNim
c4mqUIaFW5AkYjXQ0sQgzuWmfIbkGDlTlO44DqwSleo6KstIVRpTPLHUJ7HNZykjQE80jkyJpiuW
rdKIivIoK4ecjEqtkxnkktS18vj+DaVSxq+pJItOQielu6+OOqoDigMF1vtf/TnEB4cARLRyB/B4
dxKuEtXIR1pESc/T4sTAy4bUlDAUaQpgzYeVOaUPWoQFfkKYIFlAa7VR/6FjE7JCGlhFVsqjq+5J
QrQpKTg7UsTyYaYypFTbpqiMorR1U4BEwtdPMv1itz9r8NDFtJGiyD08dflYKkrgmcNNF3dJMwbq
e0dTXPcKCkZfrJM1fB1RCbS+0jWmaC4FfD86MT4izbMQKLSrCE1QKoQXpcSYUo2pGK2K38RHlUa6
glTlh2ZUPJX5nAeXBjeCn3Qs3SWdOiWb1CrwDMyK6oBMIaFJ+grhRuJZ0VI2Icpogej8xVNP/9U1
3AnuVDcoQs0uoa9oGWlApfKgUDBWxRk3cAcGKzySYQXkUNSicOZKJxWhDU+xsaXtL/kfifbtx4Up
pLFEzkBhoFDjiCg6Ya8DB6T/Kigkob1QHFYCWBR4mIUSLPR369+go7UBUn0p5+hLGSd4ttcfSYCI
ICpggewOHQvEhxcDUOyPU13tmZ8wKGff+iTEB4lKhWncf97eeqWQVMn0EwVRxKuDzajyIkVXGQjd
Uaivh0XaKF7Tn0KvySdnCOMTvQQ9tn41ScsLClUx1Z20mODQqqAWMk8MDM/oWT3HEvoV2Ols3txc
7VpnYFCpvih9lnMllC/GGO4e6LfqjhPtkkS6QGmKtAJfHp8SSnqt3iVaUs6tktTIusXaCydc7knS
wRVPKJWOQMJhAsOPRJ2cJ7B2CIZpnVaayBPSIVqz3ALt2Kn3tG3QxESFNwI+hPoqiQZ9qCXqaIrD
Q8h/knHbwtNXdbjYGhkqv8WKg/MGTHEg0VTtHPw3O4MmXprYo8OaUg+ydTEsK8EUM/COdYJbaqZf
V+tGNZnpd/JTEva8gn5+AMx5PZuFWBnSbFKiWzwNoXdKAuZ5RpyPIitUH5bW5v5RoUtJizZfbQOp
2daOlYWVQgEZe5VsvOokdrUid0D+qHwFSJ5k/78EbFSEmyUH1sJLcN8DS2M9OX+rj6KKdFJTLq5a
WhSMJ4CA7aZRHoi2I2LaqUreWvYCO+Km5Zipmbx0/8hhFO3894suQJwqJ7ppXMbIQoOWiuzFTgbX
FoSSrVLZjjxjSPMt0CFBSmtWuC7wPLxg7UFfGy9idMRFO9onVNR5gVJz7cm6UyrDEdnwGD+VwFB2
AiNH5Jscl3TjZhabah1WFSPz9MAqHlSMmmSQZQuVjS2HcF9wgRK0/kFFz6HhZ+nFKSRYe6QuWbZK
rcJETaOeRj3DZK70EGmmFKiyG/IMY0YnLvrI8KTSUKpi1jnTKQGPq0m5ZTWsUF0j818kh7rl3KTs
UMVO6aqAgDlfdVGTptyZv+oKVNIjlYRiUw3TYoCYU6KsXqrn3RcZWAvSxAnAWNwekZ7ESkrGItmy
lFnau++vPFixvvRd++qWzlEqor0t9NwWjBphTcYxql/I3LDBQZd6+pCW4MlyYuIzlTmVCXcBwhQt
uhqJQIUE8PR8oXaFyqSpLLBbJ6LSmj8qgJ6NqP6/rCw28q5qetTZS70Q7klZjhhR5ZUaaYl/lRbg
sEyhGuVayoJdQ12qTh+aUUK1lb+qiix5OCqPRIuhF/taGZokzFkaU+l0JS9hQSlPsokQcLmrBzwg
HLOkrdiG7lRlGl9pLXO3WADb1XaV/Tr9CAbbIYqqQns1grzwnWpD1ng1VLZHFyol+zsFOHs8jLQI
NhUkq2LCAWunqF1h+SEhWWbry2LroUJWKaRJwkdMfe0E+cX7HxLphfK/hUgqhWK+kivmCtVEP/ZP
mNm6uHvn16Xcqy/VHhl8VZhQcUGwCcdedKy4eWsesOv3LRmy+6TQvgGlpBpTQCoDWUzBmG9PylUC
07XtCOIU9F5kpxFGLq0kEuRcMVSt1qnINqQ9g2DPZlG3tqM/kjjkjWx6QjEwhXZlkA9Ew2Bf2Jio
UWV8qKNXUlvEEkl376iA9FWbooKCvZ/q1GhbSetjCI6vvCetSdk22FJn7UpbB5Q21VsBMpsIcDmH
0/P6Smnu2rgEg/MW4jtwhLcrzAEkfVAaVNo6vHg1KZ4k5ECxl/Yp8S4fqB6uIcGXOFMNK6fBaw8r
CVPN2tfxu7lTFY4yh4LjdbFRQ7uyoCll7CGUJEUxYAYY56v/UQ0PD1g0RLWfGia+lsnbgoeyQ/mW
xYRqJbhc+rxiotzrwJl0uSU1pMQ0hWGunUVSwXI7eQSTtQmkhYBaHmV8IeXKJCqwn19bn54YuRIg
yGKFyixAgdcCrSsu2uAt1bkdWMipTZTHJS/t1ZS/lua7ZPbk68v6yqrLQvIv1bZiECqzle5cKLuw
ncrOJkwLzKVaNMo3Zb/jpxOSw2t4Z6pxVTp5h5d4J8oTRRtfVDnExEdPhDOw0YeE6qyo4Q8dmV0/
jY7ED7jg0UrnS7XShRNhkyyDPPmyRzNLRTr60lWlDCLZZxns509S96lLABWnRFV2XWoh2guVj5Dr
K6JIDHFd4QUhrq4HFW12dHF+r+ip4QGgxrMBnV03qKTVhqEtkp6P/CE/XZMc0THVebI8mNXUlLDk
59AIlMsgHrRFTa0GUkaILYmog/aBhCu3f8jv/1vtfCv7J6sgHtCfrMItkznkb/uSEvxaSyrdKoS0
WmNlATv4T3sY47QXA+wUjiulHCfm8/FXoX4CTbC6UNNPVqLACq1dlqiE2rTACmEpzHzhhak2pRwI
s6GtvVLnWhIKCbK4wKWwEu5QnhTwliAncib1m7AV0a8Ex6Xt1lN6XcWj2kO+Hf8I6Um7swhkONcV
V5Tdg3dhBkkXRJ6EsrHahFIhh8I49hUFVAnCFIbffM2TzSFRPCFYPPdzbBqaLNImUjioWazoWMG5
fBI5flIuUn9uCTRoPWwo2WYKQT1jGcgFlJMQ0xhp50MJb1bbn+aJTUbFs1Yz6qhYJI375F+lYimK
CrPO8x/u8l+yCaVi8V9u8m8c0O2mcsl/jsVXH38fBltKMBDRf+ZYHcWMap9+cBBKo8ugEqxwKzHg
/4DS/1suV8Eq5KtWuZCt5Mq/ifoe16X91qqcRMQgGCAOBDtFaCHrXiGW0sYCBqkeSV0RwUOeIj0h
8GteI/RdRrDSPMDjEmX/AcIjfoBYSahbEYGqbkFfeihi3dGb5Mqr4CtVGnwTxCP/O5HEYCNv3WcE
5Q8QJVIWs24Em17cf7z8Ji23oUtsKCQRp1Ptum+hyFY3JlVC0EgENeQCXLziXGoZJzoPNvmWRgnS
+c5OBFFRLNCTI6uspmoOzgQGOmGVxci86QJUHKCfz8iB5ljldORMKnPLpKNjEtQqFCyTW9OzClOp
pNVNUqAihVD1tiw+oQCIIXAOry+j2PbEga60mRIjQB62HpfgHurwNA+lO2JShRwh882fbdGOVOYs
1q28qqItZ8Zqq3GPqN96m+rqJCe4qal5HWfSVfJcKXAlwtP4UGF+BoRUWYNK8pNA6SPejtwH+To4
BVS7wR/gu7qY6jNPfJ6adOpyyhzvRlcrqeEB0jRyI1JHie7nG+jm7+ek9e9KeK0i87GcrRaL1Xz2
t6WxO+Wv1+rTUmMGmaLKNPUKBL5HVCljglBzFMs19RvYvadyMuRHaEcXbk4OQ8ZKsPMHDivW6KOk
xwN8Vs8KFRcPTBVoKh5Vc1PRfERsWWPhRYa+Z+3TWD8I7BTKKQKVJs0rZG/hoa1A+5V2LAGRVa8C
yodvrM1dRkyBgp5WVCpPVzueaifeQHP6Pc2CC9mU/26BPGXhNVq668ybK06DUrZ/P7qFLJvHv7DH
yuVyrsTI5rJ5+u8Vf1vw583rfLUiK+5np9WgFbvFr+cquruPxrV/vTm7VtEv0HOquTFUkjuHi5l1
962IaOfYOS0+wxJhNY2wvo+UXhz6WGi4IfWDM5sfL6ba/ftTzStj/NdTLeQrMC7JKv8+DzaZ/eN1
fDzifms3LLXJar38y5SVhFFAb6xqny0741qdjV/I2fE4/zbQlQfnTnF4clbPVh6p8eKY1A79Hrpl
fPzb6N2q+sWn+fvTtLLV3zOxv9vy8r9u2MfrI7PN7LKvfqGtFQcnD0cWUI2qzeJPleRTqgcn51Io
i6ZuSgsVFrVXXXnijnuVM+TtEruzNnPNTWWfruhNAplwSMkqy+8F2cF7R4myAXqDI2BxALmvOvKv
4jHs4gmg8NhCB4SN8biqImcxq6MuJY9IxJC72B1ES6o8fNFlPmkFiHEVj+2J7qnwW8nw3BRZ0UZd
cvmilol+km0XEUKU7AqAEj4zQgrYPgicVJ/op1InIlBIYSvR8Umd6tzPY9wZ8DE8c3Jl4ioKVyrx
gueVS5BE+LMpBs+tufVBxkgXy+eREN6uY9VE6l/Xy3zNyG2JK668rwqZgZFWs8EFQhEg22CP/66h
kMeUxhrEE3gqxBM8L59FZZMFtpCyaivYgdZNybNXr6QhSEQkdWcH4okNybkk00RphqRiN0NBVZxS
UuoPqx8PTFFiTO2LNPur2g+cUHAjlTVzsaDKQJVJBbI0/hUKFEZnT12eVM78xtKqRkLlx9CoYJLH
RHpiESkYVO2AohXFWzJt8s3StKBSVZpbfyBsSlulbpn+fVJCItpk1mMwoZIBOU6FkIowqYFBItB5
goXnBupmtZaeexuRHspZU934TbOcCAhKMVVJM5ngpJQ+OarwRu0ZImtpJzy2Zx2RyVQDBP2mfxxj
tJPZqTxtkgpsot6WAn4i676b66EiVk1kJq1/HFcBYyUjKmIYJF8Oqr4v5UUa9UhPiiL1sSLMdNFc
VlovQKp0wU2j4RyAL0ekgidp+SJ2EPhsUdrxkyqDnKvTl5VNuS05XuXxmNz1GNCP4hqnSmkNgQ6e
V8JIZOcX/VH7QB4/TAWGqaeg9EiOLu67xuZhMm2s/y/Kk5JmwtvFkGQuXcwOYbGdR+UsDkQXS8UR
SbsIkRJYr20kTzGt6vQezUqcFHSuGw9ekgYZKUdLrsgZhwSQMwlA5LaIeT3jMIppdDDRsDLDGED0
RcwooUpCT7ku/E0N61MJtHK70M98E9a4zy5lmwCnEp1TAd+jOauhvpR4yiJoR51C8PkV5Nybwkv1
adkGNpZ3c8qcT76jUxeLvCAmecIlVXZntsh0St1Gxal2qHhOrArcsU37gb5Zns2VpkpwYy2nwqTA
e4SbcBtqK1aWFp2wr0ft6ghuKKBiq3stMyezhtJu+4IIB2VqcXNDFP8iWYrARan9ZoITIQFBJ6g9
CAi/h1YAkqOgXsmOLa2ZRSwsddSTUyR9ofHwspVogvuFyVA/YfCSjhZyOqmRIcAlYnl3xR2TNm8q
nZal47OeF+dQfEOZeuVOSK8H6jiv/KbGCdyV0U+KWKlPzTWoVSea5y8deboaN/ix7ntyrqOfxU+6
r3JCxb1V4uh6N6Lp6rZL4/SO0mUJFdeSCrJ1V2cKUbkb0PedHCGxWPgpLW8NE3bf0jySWhhTjXCG
iBflMXkrBwLcDfNM4ZBkogrBjchfzwlTs7zu3dx+8m0mIZWcipUUcSvCLk5vNblCmijSmBIneddI
2tmK2q9fqu18kUhL/en1UKwc/1AL8COZMxDpH5XdrpNQTeWTR/cGmCm9JiU2XytF1GnBqVwpAZj4
TE3la48i3ifAu2B38QWpKwW3FH6ZkvNvgWpKs0mvHQERys5ZKD4prQS8Afr+wmMpAAcW7QKQDDlD
9sT992Ol7KHydg9PVaUFhZFAvwo8pYkozJRP8V+dCyGqIFl5xCcCTuXeBVaQtQXSFpxdJTOpHlhK
DjxCoamCuKU9++DfLGWXDyAb+fOH2jOQJqKwoCfA+AcYPerJYzzTq0955xvxqEB5YSMCwde4Wcde
tRnVk+JQYJlNXyCNJK50JvqOOWoWm8cO6Gw/KVKofajN0w6TAlCpZAZpFTXS1i9RW/vs3ztCScHd
v/hrv4W0vzEAd/Htc84XC1TH+DKw0n1LvAd8iE9d0mzyIQSTFaCRSjzyw6BGqDWlWh/PhAmtNojq
jxODYf79+dGoRpHDX86wSvOaLAU8Vqn0GyUtO6vuT5sor2hXECgtLzAoBOBskWSfSNVpHxoKGE63
nfRl8tv0pchj13mv0BN1VSpRbVjoFoqIpuxaO+9kNjSDlmJhhQSDxATLzEs8fe5msVkxFdgcQsIh
92uSSjdVa1Qw1LqhniJK+chys9S1lSgphf5Fd/6isUu2nfayLdbUTmmNaurO1WhadKBRpc69dZyX
+nq36LlCEFOroKWsL6GAyttUAuF/+lnVWEJOnvwlqdzDKih7zN/ZG/YjgRBpnx2haXpelkXnirbC
eNYAy0FOO8+lr3GUCLWkSSw0Vh6D6uWFA2EhZc8VleHFerQGIVwD3qZY47vQJPMlBCp+w74rhXm2
AnnP8nikWISnRXih8h7Z+Yb2f0kfRdR/gAyDRIfKi6aqNto6dqs4sp1UYAmPST1G5BTnA37cNz4/
qS+kYJICLLlPOE36Qd46J58ys0Sze6/EZkoYe++VSFu6PBGRlK07owl0Zv/Aw8C7ygf5BJhTMCrf
Xmcu/0wOaEmgMfy88ljvPCFs/1zpYgTOCWzWGOmr+lUIo0ZpCqYOTxAfKXXgdAidrM4TeSTF7neU
VfZdOIaA0pchvDf5/wlkxzhrsrKTAtpLXgVVZ12bCkFRrgKJ1xDqZpxWUpy+/5TQ/+HNXLvcqUQm
Sj/InxY9TF6ywDwAeB5cDAGHbu2WsxME/9ojMCUiQYmYR7JKKYdd16curLplQin1u/xY4Y9UwrLM
uKcCLdM/JSeQHIRBITug78I4pTuF6A26NHSTlPMo//ZRS35iOMT2Gn/GukOaQfLpk0RqwvQTHVCO
q4rQU5Qy/a5RVVocuFRT0gq2viIS+ckKH+QvaPbG3HFddkLD5DCC/nVwzc3NSq5Gmj0RyyDiqnS1
VvAGj5Vzq8YbTGe565wazm4iRZWev05IsV9lqjmrDk5vgiRl/pVxotgB46MH3ASeO49R4hfnMEEr
FABqVinOu5Pg4SaTp1FodIc+mEcDSmoVarcO6QbKB6RCbiArjOtY94iCNUaivqZERYJKotKeQqIE
yuW694yvHLE3apgRwZMuQVixFKOUreZy1h1SJ5oi0iOC5clUk3vGYoT6gD+mk7O+NCDrUZUuiyJK
4JXLtIpxkcORYkn6s+9seGM0YS3wmZoh+hQcPsWGVPsxkScWipwZPD7GYxyjlV5htsqrE3mi0s5E
mBFNYN28LPdU0eZsoKmms9hiKSTpqdtBpMBwJ5MPsLxEXKoDH30lt3Ie15Pmk+inoTlZCLfSbNMx
KOhILo1FwUi/qiaJv3X1ZVb8RtWDFWh/mnkQFbF149jddMqBLBcA+beMlcyfQCoyVzBFFMXpRHUK
uss6EZ1KVKkXCF+O3ZikL4wg/zgza7Q2D91XHsguurdRvS+3b1Br1rXZG829Jmz668Z53kycdY8P
u7A3azxvcyi3dhv4k3CpfQXoh4+horqvDug5aSsRbmfdWVPxM5Bzr1zb1Tf1e/fZoVEYej3FkdoW
J966o2ITSRRp3z4gUcRWI5xVvb9E1RNKKmdXkjspxVApdW1qipD0laqMKLX1wekVZ1BF31SisKmo
OEwPbVRC3g/dDaorO/tnU7Shj+GY4rdeyWllpu7j6WSK8AOo/hVDgA4Avmust/2M3Z8Ez+A0Nhfa
HeQvMMovdToF5OlyBgI7/qHesTxlq0CmGyGhgind7d7eNKyyQXXpQSld5BzsKDjZvYPXiOBWVWKa
MnStrW0iZ+bgiVMW623nm7vzzptiZ+dlICs6kWOKW7viLNft3nb03lAX1aUp3DOzfJhlZdN6gZpF
j9ojqm2z39XHzwmd2sP3xfriaIUuyHZ2611HW8uNcx2/4m8Rg6J9dgGZzi4qLNWvkYgQ/t5M7m4l
uM+63g+kBTZT88bB+1GHyI9typGdg/O/ejpootrmHZSz5hj0LYpIiB2b9+am75bDagivAlf1aoqr
m59HEOTQNZlmsxMvqkPCKjQ1c+b9BcPAFB7Ia166WefbfvrfUX12MpdG/sIvjPnNQW+2ckQS4d5k
qcAwx0kpP49mf4ooUvpUag8SyZkWzZD7r0+bDAvy1+LgTfajLCUJrd3WOW7tGDmp7PftVXvsnct4
b0wp2NhbCdvC+px1X6O9s3bXZnshjUsJI9zR5+SMUMXOPDPIUL22dv5gqBa0et1b3l53H5A/pVuF
JoFl4zXl7X1nkufnN1uHsUtoODycfROD7BX7VqN1rR1MNWfvTKYcfLKtIjXjzmFeydqlqlPpOW8T
Ugvr1DNOpjuz891bHXXAqkN3rDsZoDPVHBzJDHDc98afPH+qNtMqk3WfW9N7dzdrqIKUa26NKVad
z8stmWPZgbnrxFenhPsHh+TqPIihRhKb8kb4VDAlwmhjc5Nwh22tBVR2s5PIWfZvXtH/OJJMxHyT
oIN03atR7OJQC4+o1mVZeZqX6a/dfNbQUGq+zdlBZr5x54VBwSXDWQv6eWd7NI9RLd8pSVmeKPTF
+2txL9qa+f3uvt2cfe5/HJI5G7j3uWbr4T+9yC4qBN2Fm3Dt7s8O1TX1Wzt4DvL1i80fK2a+HR9A
4h7dkh33tnmzJp3TvPSou72z39zZhYp+1X52S3s7drI/sy/aniK4djL7t3s38XhGDU+hto1q67tz
fTvvtfP+ya7JeD+dHyrSCTdP5mVDypGA8GT7HfUKr9bTWVfqFQQ4zmyGQ3hCtjspRE5lPDOvi800
fUD1DV1YlKPHp/He2zvfxE4OyZSyl7vbs5sTo8N6i9CVJuRum8KijJwZMsijl00i6DvqxM7xe1L1
jMWiQuqD2NFH7cSGkGp34YHVHsM3P54W4M4e7qEjZ96O97WYmyoi9sk30I2fNUCdYogscD582dV2
pl0KbhQ0VSK0NrBgKHN+7O13hbbQHwqIoHvBZdnbFfxguIDuxdl+77/d47e7m8FhNi5n4lbMxLrY
cYMMUM48wqyDDNEDS1cm8Nx1O58hGQRO7vVtud/rCSj9zNyR7+I8ye/j/ZJbuHQVnV4gIln8q2j2
MRCLh5jUKS9PzqtjkWWSMrC09ZWUFQMoW5v9nLpqXXi3b0SuNCFMXpFFlBdyUnCCkavei3uOuScn
BaVVRyR7dQ0LRJ94yg0pNZBFakdTgcN7tHAFFCu7FH9JISylhymSjuqvTswnSGAlR4Es5GA3V1en
ar3q7RSIk5EKJqJWGe+D2Fl5eJ2pjqHXSHhJeRd6VMO1vgBNJIxrKGUAFNqixPgSy01kAkmLFxKZ
bqX4hbWJ1q5ISvHUC9E8qiHBbJLNbwlQOt3X7gGJR4DDXVOFeyywpNheLTBpQyRsZ6RiTSWTtE3C
S+JLMolq+6Zq7437klqDJMwE1ClJLXBGMIxCMbjNlCKRGkqlE16hOHnFqZgcKgSXAtdFPXCeOLG/
sk8CXcR0tOjkYcFmU1ZcBCtx6U6UW4q1Ju6aBiiX3DwxbSsjDbKqk+HWOspEaiJcvVxd/BI9stAu
+V5Ps5OEPdMDLMgdyjdKEZZI+2QT4eQ7LMnZ6H8aMjAN0k+hts9GC8dVRC8up951JTMqPFZS0leO
k0uOoOfOpD4zWHzSCBy29WxJUSibtDy+t3lroNTCG2Ko6kHPyokPmEckW69LvVmvFmVRh2a2k36V
YlE6Nw9Oge5BTE6xN7UAlKRTMwqN8gnMTBGxnBh+Rp1LldtXpmfcUCJOC6FQe/qqBOc5FpHSrxIa
Y+kkXQCO8MwE5OtKswngIg6zeMtILlOsLTmKVOZVqVlQ7a5ELkRJ3kJZFrNHbm+CQgJOltLWv/w9
kVNNSL1CxgWwC51Iwe18A56o+GkH0gwqdtXTaYn0pU4G4sROdwUylS+uhwIKISqZpOPkbpS8PME7
dQ4KQ/QZOo/0e0bOuJoM608C2/Vvip5GxD1vvuTBKgpWTlg8Z7nYCgCk8knMyXd5uReB+8Q2+7Z6
hQGzkhCRYnVanSoWt46PV43LXZjq9dLQqDau3qNNBhQ7IXUpae2o7l1FvTTcJKwTziL1A8kavOi2
cwcGOeKupr2a9jU9L1qveMc6E7WML6Ja+8dlbkk0qBtkCvUqllM9sHh+YlyolL0ygHBXW690nSLW
XcS65id1z2aQiE30r+h1yporWYHyq7qlMs21BDRxRGiSBVKRhQAUecjS3isPJEt4dqN5mZ609MNM
wF4g0CqXy6kxX9La5Wpfh6yK8y5aPOrbfPIeIVfdDVIlTKHqQnfkSLSo8xTaDdmv+e5dWo7qKTRr
9AJuFkGjYiW+TwVxKdzkch3+rMmYjm0VGp/og2K5K3zTzCo2aFBbkPwvLES9UBNPH6+f1FxEdIO/
x+qqSpn+jtT9WeTkNw7UKb4cyo8YkZPzWIGSFD8UlQnmSZNw6XdNHUEciu0VkiYIBT89LFMaaH6W
kHtWOoFCSOZLhagl5YwVHPVjgKJHjQhJm+ZuiSSmiCkkTRSxAJiNxa/W3ZJ5lVF9rUSVE22pDKVM
mLXup+5jWiqh6vUty0yCBfrkf+KL5oq66n8ZFZL3KD/lrXI5b+Xzhd+S95d79LwV40PcH57MlP/5
ejix+2jcOpVmwd4dzMWcmujmOvtfj62zcbc1eDRZg2zttvYisDnZJ5tqbPo6j4d4Ks5ike8unmao
d8+D/vxiX+x9bRcS7xl8B+fZPjrb5KF3HuzuT7fbLTnLgI9vFQ0C8fbBjOlOaz+crF018/5ycjSj
vekSDvX6/QaSvf7Esid6Nq7hFScPfpt0fM/1/JddMhP+s+xmp0PfEh7dEX+9mkHORObgDL5abV1v
q1Ukv2parfG4bMa55t2ZPpzxeNxqLTq+Dvd2RFUwk4oZTU48c3fd4zTb2jlnDPozOBglhcfjRR4V
s4/ImJY9yDnf374/8uOvXMV8dg70G5z91YKlbMJYw6JrRA+fCzwxaItWeKuHdFmyK5BsJAxNVPIP
pIK/Kk0ld7oE7aGcLVqV37kPs+yr8Dnc9nE/zyeWk0+/mBuPPTfiYqMiPHOIyg26qLaC2MrkMY+c
DH+gvJhI6afSWHquP/mefHcGX2+zWq1oU0EsU18dacodmVVkVL9EjsCsWkMuMmQDq4fDqzPc2hn/
ny7I+gtH4rcL+o0jYb2Kt1t0YOqCBNmNrfMxvTWzY9mFI2zqX2snjP5pDBP69F+Xy/8O4m8JifLn
dV9vMqe4v+MW3n+e9lhF09OpZUQuI9B0T3Z/Y4Ipq8a0mcEH0xqyEvb2uvY0q01wtsN6GG7tMFx9
bZhDi619dVqNtQbei5x+PwiCjAneLnHZjbVT1oTR7ORwrKW5VKyPDmtILDVb8xpowFmbXq/fm+P5
J3dWsyvnMYXf5utsR27EcKyeyc2iUYM3Kxltax+zday57v1FSx9c6MBJt7imdpan5v0oEJDRZ8Xm
W8mq56VTTiSdvtNgfmpCFGkfmkf814uNajMqAfA+uBM6QZAiuCGPZo4oZC0s6+HQpgoITWtmzPzg
UMjOmxqCAr1tENmbtcnkkc7nWyjldcaMngrGGZ6d1rhqgsDSHSZmN8vlcm2CeYYB+jBy2xpqBE1y
Q+19EBd0Wa19IJFs0KD2xGjFEyaZQfObyTtBpsxMPI60JtTlxbe2TJEO+5IutfFGBaARM0KcsLOz
/TNR25no5+08CJoqvBnFA6/XF2n76Yq8Daphpj3f87ozp+eNJt/fZ+P7XU+nSGKGs+2OvIk/6UxK
smFYsSWf3gvGb3s8nba5hO6y2x35+2GmPYKGlNgFmb63XTTjnWnVIltyhHbQ6Oskl8uTySd3YTiO
TOdrOETvrvhQ6N7PGGZj2cThseYte4255gpv0hTRLZQh7ulMfM/nSpe9Xi+Ze429QxRSbc0tboil
IXX6yQgtAaAe5oehYjZqUnM+VKm5i5m9OJhp+8YovrjxvIA1Ue4uJBPyqb1w1MocX2+cR/b8Zvcv
9s3WZNuyW1wYG1gMKLH3j61i+wHaMmhimXP1XCuHbfVe/LmxZdpY/ICUF3uQzmrpdQn9Nxj3SgLR
CKj5JI8S0X2JoSVdzU+PqxndnJF/O5AYPXRPi+9T94oSLN74pRvV0Z20261F+J1v+gS/6L4MKhi6
6cYyhBO45TN7tWgNd+bmNj925+XOTNbk5ke4VDf35t6Zxzd33BqGq3DgUutrzsMKuKlZA5i+nDb3
dNzWfQvDVhPx3m8Ani02KdLcOZqXd7SdommtvpqdivnauhkHwKxeIDQqtK7ts332MBCL8GhjYCPz
9QXtw2uqIUCudbTPdnVdf0P/yxpn1bSvBUMsRFS0DjAUMRsntuLCWimbNoS1cIHxWdW/OMyqzuaz
CNlehy2elO1+Y5dUGZlxqjzWTrkxs8PF8D//47/+3//5ef33ennqpsbxP44xo7g53m//9z+Lf0mR
/manf0uR5sv78jGzxU5HPoA4uv1kxphe/WA6DTYDSCt+xh51WRojz+PG95jgnjdiq3WPpsm2gqlk
H/kKv56G836a5sbRav77s8wjcfpvXaH/se2WeI5/IslX4Syv3zrPFpaWia47uGgHJeYtlgcHhjUU
bDA5QZjcGMaUs9uxFTJ+pPKC6bzPer/YfeAts56+eL2W085l9s8DC5TNksVZ9jzPHS13dtfHqQAq
6iY2tS1DQgzuPpFQnbJqk1d2sRsfW5bnwXD4GJklDldAI2aWHFbPlf1jwwkYTfkz05up3RjDeiPo
T4OLIe0761om3SxkIpbYqJ4s0wWrpevUA99nOGwhb5coieRWz+GrMcfN2rie7AM7Gk2zTMB13Piw
Xw+XM8SMHWRK+8lLNgCtGKEDl88Cdvu8NcNosCfh3DAVF8NhbA/HuJrYPSbpmc2MC2XrcAHzqzZr
EAt8sGUv/dFk0sVGcHlchjyl8dUZ39zoa2O6e+P1bibD+b8+4CUF84O35d151uvPc+7NlDhds/1i
Q6pbpoElObXT+v+I52CoNfdsGQew94itwfYybu+DmdpyhR+218JgzmfyPyd6MnenhhCCcM8NTMb+
nJGr8sljhns8DrmsVkubZmzz7W23WnjAM3dvM1f5xhxqATWDDz9ZyeyxpFRc3UKnJ9eXyd5L7h/i
RaZWLZt1AUB8d2HiRLXZ4rDkj1i+vl6DAZ7nncowAiPddfL0WYKQuoGK3KffYzLT5ptkTOSHk3K2
YywVaCjlHWWTKzlbzrpOKxLsxcVcB1f7ymlAITzbK+De8D0/ZOwCukjtLA3VaSpfMefB2c5lTbS2
w72Nv8d/5QaOxPvXA4FmZxs6qCPN3HDtbEC71akFc2T4Gr1HuXmmK/cXuNtZ0CtF8yDjrDZOuHF2
OI51jhsOmRaJO4DJYgYH5KZwZjQXGsFcNi2uL9YOlmvBMMduu/ZqRItZ2Cb+NlzxxpW/JYf2bT9q
rVYoU7s14ClmMJDdW4UrbgNtkRnBqlm3MqbPsDOy/YC5qds1DHNuQ0PM6k4XxEH73GIY6kpXhAft
cVCwdcPv3ML2y5m2wvoK4/RNoS1WXbadF4Yh17fggLG9uLJJYIh/rS+m7ifxorWb3s3Pg+1f+zyz
rMEUWGIM//jgYdHhCEyd2HDaT1wABdhyBcosgpxNKQUREToehA666gf3+DAk/8Gm+7RJKzWfBA9W
UGSPevHc214RxHAzeej7G2/me/C1+qqErZdz6LRZ/EX29J0ZftWPNrsEAxLjfYVMaxOybwgnoHsX
goBmWuUTmdmKV9gf+TT7M5ajkgXsz/JdsRqjixVgLHM88bbJ7NfkCA/DxSpssfh3nXHW5lbXgnmA
+9Qeo4/jYBH6c9k8jQ/Dc+OmtqdEYgGuXsadEYksPRyvvsycrlzNtt7o+WSTw3PvnZez7b4cjQnP
2h9WbRXJFL16zJUw6zZOhiHSMN4bVbPrBduaotobsWvBzpgPRyjrRCv2UP+R2DE5W3/pj471ai/f
ij2uTZa3keGoEE1MEfj1YUaoEJBdw7n74bt3MZXwQMY+mZIOJSrr9g/5rkeTvCpSHJirtAMKlo6g
Spe3XHqjkmHP+5Fn5PYO2MIdjwM2gk/0MFZ2pZGhObrGVvYWg68oo6pbouEoebrQ6dOdjjcF43u6
3T4H7I6YXdh7LkIO+YFPP3Gqe1J++uJVsMQm8IK6vu8SQIPvmo99NOgv8aJg+qmVzZN+ynwMy+3j
rL3TTwXdzAd/hYXId1yaSkBNs08MwHrsw/or8GCWL/soPmqOs9Zkyrnfc+2gF9Pm9o/HiC9xfv7E
7zIIN5Z+LyarNerp18QszrF5Fp17eAcrnIkqV5vTyLlzeZVTbABT5OGwIl9OjhuVBZrAXWxZ5vD2
zLJq90Zu5xt31594I8CDn4PMCj5wo0vuFk+xYHDbvQZbGOcVsCYZw9rsbKhg7Xu9H+EKCv9H3lLp
UzrLc62zDVne4kHrvvN0ZubpW/aFpCFhBSkk/p+w0EqG0UZqenKC923V5hGaAVAun8ztWb3INh4R
IG2fppFsKHOt52NDayNdQ8kOaroeg+M3ELTxRqOkCaM/upsRMcm3kpN84GA9Pi/zK2S92EUbI4iW
7cySrJx9hOSZa7CYDqRKpe9qCa6pbgkAPvWnd2YbPUAwt/sMdJ8bBJeOIWAQ+C9ZYcwsJPFwfhC+
s8kJMumsZJncuMVrTkwzbIANvLdlJb86HSAPeT8b/DduameL03zAN82S5swaG3OswEhGqGJyY5XG
balG80bFoiGVlyrUvJpiLV/ftsjCx3oWqmsOcqu+ClzMuRU/Grt2xs4+7U0bYvSm/UG9hZtXstlU
taNumEaaJzjoZPycad/DL2CKPlxNel0fUzT1XEY8PRol75MXxeRkmqUm28IufWof6DCsLXf+dIv1
2dPs7OW5xUyfBSRgndHd9X5ZbcaKWYnTlm4iAZPy6d3CTz36+pRJLX+a9DSKeY/md4HxmTKXtdmd
WGGcD1sAkxBy9OQWnoMroU79AAGBWhmHWVdwsA3CuJIAx2FNL/Gs5MPJlB2wwuPxdI7AUQUtLIaf
q2t0mdVCc/ry99hd0ssq89rW2t208Bs2vT198jb1l5Pd2K9GmTLjW8i6Y2vscgNlQ0qON/p5MaRt
EAH2aDyZOl9gGiw5zh4HPsBOX+yAyfNpYUuP5nIxXeJbRpU1RQ9yO4gnSALSbppeJ8Z1O37P59hf
PgKH5qRa3jJE1Ert3SjVrzgOGGp/dPtiuyc4OoZn0kclgq9W5IbhEFyO7b25NZ0mvjeelxwuApoD
uxdeBPI2ihs6nRzIg/Z7t7UAlcIQArb6saN+M1kHijBU3Jy/6a7tc+fSzXiPztZeTSZPx310cOmb
fEBzQNhFxjGGjxBe23ePXXk1IEhtMuMzztfXd97uvAkQTm4rtk9uvd5h3bMCCmbU7fqXr+j/c/Zm
zY0qQbf2fzn3RDAPt4BkWbIma/BwQ3gEMYkZwa8/T3m/X7zdan92xNn07sHtFkVRlZW5cuXKiTgU
M/d9SyC3+/R2B5BJPNS7OzeL3NO6V7z2YUtxx5aPTQ/QAb6egzXL0jPcciKgHCLsr+Pr8Ui8KL4A
oiQsxfMj2633n06bC/zewjXm7KyXuVAWqVwRVa4EZyHgF8ZvsE1i5Ibxtoj/8POZs/nLpvQxKcmt
Fy3aTbsWPl/hoXh+QzKJYdfzYymyPEwsnkDrbnOX0YNTcNgVgDolXp2nt7i7HNF4UXzmkSBlhM7c
Tb4AU9Led09Pl0mPvyFPbfBaqBd+6K3UzBvgL4ePzdJclDvD1zifxaktLJ8+b4/C2Ze98L7zBaFf
HEBiEkRoTbhtgUEKlZ94JXqLRfdPAVZX8fjTauXh7zGlvu29W/4M/+R4ZB2FPtkx4EoRTOO5bEly
8EwJEArQJKf94t1c4b8OPPXy65CrMSTYZnCKvbbYc2yun4V79BVef30Oa+rk74qbz61PReYKApWD
8wCV0hdnHSCAGC+OD5e+jTaoaFIa6YsXK/yg/5wtNLkAymMq8LWnetGcp/VC6WlZSFrrQxTvDET7
rLsPgt1JNMk9cQ3cVrjWCUWUsqvPZLc7OE94hsea5bJ4F04ouVVc68SvSIank0PFsrATj1l5/8w9
9oJ3AIsIvcpd3ek+DsJkVi3FvyOMJUlJFr+ag8Nw0QmJdL/goI9k1KFU+JfJZdJBQbnAEaKCYK8j
D/emPr4Ivjuj65nVL/huWpAA2IoJZ5PySgRaLLxKfFriv8f3908RQrC/BKjGUrg9bYRbCql5Y/Or
4sHD4bhIoNnInCEH/IO7h6/jJPFlniD3Qj+nRyPVT4vhQUwMmAmTIrsVYz4cXg6a9zJ/WpHjp+6U
Tflx9ubIhBxRCfDPeCm6i54JbzL0P7fC7WWW2CuFuwLlv3tyh1vyBPFq2IiIdENr6iNskIC55yDb
zufzF3HUYcMu3gTG/dfhd5ruXkCc7obbch2u9ZCnLd29WEIXlxwBq4zoV4DksismCt/egjXiivUi
3GXO1vXrY3zz/vi4fL1/jL0F4dT28TH2u4fbDH/ziEUDmTEnR7B0f9nc7tex/yFxKKN2d4PDyCfc
nrjnM2Dma+Pef3lZHODFl84St+FIajFJAowOp58CE+YtbN9xvxno/7iUW/7S8olbyVMATGvums/n
7vDSMo9bcOqQzHl8ZMFhWEG/OBOYD+Ievp9QjpSqR6DIo76/p2zhZAVisCdd5IvjKiJVJI6E0X0+
ir05Yz1wcE3xieCAvfLZRO/kk6C0v2F3jgubaXAwkIsjOZFy5m8N13/EVYHKRBJIzCrFQSJpwbhg
MJB7Im2zWCyX++l6jRsz5dQTjqFIaIlLYHeiKAhSJ7E6No0ZwJAHIErAK8tPNNmZX0zF18KFjndf
la5o1eN6T0AFsHxqVtR8gW9PdMhKFkb6HQ4YNxakamQVeLekvTDVwkovn/nG9x3WQmB4HCpH4+PM
HmMPNjdotRM2UnKNbxQBfIrFW+8E2QAQlJ8LTxwh7JNPThtACq7D1y5lfOGUeQGBDSagdlPHl4hs
aMm9FqQF6GSQ04AQZ++L2YtIX61wF1ccSg+TwpM20bbnnKV0DdgRn4XzW3h4rw5xJBA7p3mNI/OI
ATnsVAYIZH7253N28OdC2LUje2D3NZ7tL8Uepvov/mYrlqLbyBjIovnQ3/ibHo112rQkqMpJC8td
h3SQrFHVv9CKFsKwj/rx7PySbnoAGiDn1e1wTO6TeTbrKYOyFsEmn0Fkqd8uFOOM22KV7SM6vSZr
AzvoLK1td0QZagMfZ2r6zTFaqXfiO2wvW2d3bjKlvPK3fNE3fbks669nusoXxaURZ5mWtPvmrVMJ
ceLN+CjNbE6YyQDN8s7B9B7D7RnfdV4+O9NwgXA3rYvCeSx5J2idvaeTjI2ILjfV07jQ7puHcWYs
QIBewoUxq1GNXiQXV5tls9Pltvzoe7fU3NOd6Vv33av0oYF5bKujhPO7VSD3Ev7VZ5ixDW3KIld/
NAkDpv3DV4GRNOFAzxnbu5a6XnMcVL8VlGD/lHpB4Rf9rYGoduzJZJeWjV8ejem4t3DdQyAZ2fZP
DkF3+Vrd5PMOB+uhZmU9hOtoC+uHEl6bEqL2tiig85xrz7n7Pz/CzLr6TT7QVmxDVW3HoYGXetWn
O4xrtVIk5prC7KN8jN5PpAk+h+d+acB2uHN6V72P9iOO+NEC1dtYqOTtnDeVpMGx2nW76OyZS3NL
7wDpLrjXHyJcn9ALSBtAhCSmPG/pn7sxGrekJ1rvmpJr9l4auQne8EBySwOgBkPfC8gBOwY+ILgo
z7Qtx9Y4s4HClvQpfgRxJFrhM/oX2oaz5sxnazoQLyM8jtlTPJPGn8mkJWUju6wPufQGRLjheuKJ
K1720t8n0sR5R5/ceurItr8VGyKF88gQx8Cvi0kieelHfFNonlm50sPw3FFUc0hx3BMvPA7wwC3X
duDbumXkUoH4rstuibl7gINqvWhnT3sP8QDJEj6O9KPOXc6zPvaEIMUbYolGQWG+PDuvZ97M82ez
xNVpDfVovbEu9Ad1Ve3DZ+utJZBNcILUm6OGTRT+RDyRXXOVHZVXYcNLD5B2piKum27s9+FQPKLc
V6402Q1gDmsuNNG4dc8v3Zvyml288OKaCPetyFjyFB+2LggIzD6vIaBDl0KCTNlXtxDnkZUQdH54
QfM0noQgqzPzWaNOFLP4rjKMXXuTLIJsAr1hwSdE65Y3vWbbDZtxq+5axG/uodl2g/jwnNLTfbYN
aT7xlr+z97ZUo63zRZ66Jl6L5LIgxjsEjodDB/pduee3sHPjwKvo2LWK2PIrhj4szxyjx+7B4AR8
gP6NMPkLz3m+M9f8Mq6cLUuK16gtqw/5TfOsjeSHG3mjrWLZVWgu94m+Am8rdyvdtWdIuqJPQJTz
msNmOEAVZ5zyjgph+6X+0O6yedL6qeKdAatKdyBzdfahnI9sPstvQdEhv5x8CzIrmO8svk8yr0qh
QU965c7I56OzgNyapm5yvo0pkqye7XbVwajHv984+U2ZeQpEGdxEP9mUogumA0NmhC7CY/uIDOtI
DIxu/xhzgjluguSf7Y2mmz21t9ZIccGUr8JqNjUGnZLfgH9gutXcuQs/qUDK7y5QKTMXO1mp7ulF
JzKQoOS6zj7PPI3pfMjW5fSyLj76fb2PdHdEMv+d1a48nj7Z0NX+dE9fDcuNdTaJBgHktX0F9aZk
/mer8/9jdGzT1B2TZnnKFaso0pKoOOtRu7+8ne/zTbOvV8o+35em237UB9Ztu83YUJZnbYN1jqys
ND89jXN1MR7k1y6ZVIcy8ezsl2H92w9SnDv2/w7rSvDElC9Ze5bjdp9yiHeefKhzrw5mQ+vCJK5v
i3mxHN8MvND3eMLuDV5+mZZvhDZsxVE5yB1d05EH+fssz4O06QuF+xf7hlqxZ4VdBF1fdjW2PnuD
nsoUFO4uH90W+zI+YVukxfn1BGfbtR6VfZm5rbBIaGvY4y+T82+7KyZH1fhPNVWaRX2Jb/yR6DPb
Po2kImiQV71A+8smCggruKHf3a4FR4Fit69olOhtLrl0wiRTFGyclbWieiDxDIr4daIVQRB+66Fv
y67oGhestvr23cZjhqVao4upz6JJv5A27S+Okv6N4Mof42eO/57cs5X3iuo4zR5FO6+4FSAwxWf+
/tGGS/JoTBXcg85/Doh1EMWnZh6eOkSyAcpzOZXvAvC3Hkd2+Eqj4u0v7V+4dl+p0iuajI0kDC0a
dFVWFVW4en/MsHQyzme7V5p99qm9tS/Jh3NIF9KhXPe198tK+yZr+9etxN//cavz2LZOWRjN/qis
ozct5zgOt7Saod5ga6Zut3Ac7/xWHM0H+bW4p6+HivdyHzYcZ/7PQ/luzf/50Ff+h6QVrRVbMq/l
Tj5aMypM7EW9M1c/30URc/fT3F5ZHGXIi/GkMbdj6yJQkLiXBVz/kmPwtloxw8RSTz/fUv12wZm6
ClHQ0WVDvfLMByuoQltiw3RfGSaJFKYowEYGguBLxYy7HHvTch1N9PvhV89OExzEf5/4f29/5UTn
xVCkYYKNlT87f7wLNtkHBJIJKjOLyI93MjU7ySadqzNrrk6tDdL5HmuabdlANR3AsIJfW7do3zmb
6h9TckVqCBOtt+Q6bPfh5wBjlOpAnMmK8jt7kr2iX0PSJ0JNlAw25698i0O+RsLAEzVo0B1PXitq
c8jKrSLiMMS//Hr280tTrpvLmMLK/e8ItSsrESrpoJQaL40SKvo6OivnPniqFuranFlPziZaZr/Y
pS9ltx/e09d7/GMrjkY51NbAHS06NAwTiSYnyBH7iARscqp8TXR01O3pnuJhdRs8X4DXOyAzUSSo
zZpXKu4c7+F0E+3QGXo6LbX7/AFdNVyfRfCOo0BrvPqtRZQ5XbWbamts00WLni2ljDvZN0XHXLAL
yNRQu/EQwIPW9qoAz9hRSRr+coSovyxJ7crARUmTJ0XE6x9oMyvE7WoXiIT8kkgy9P4IC5RaXcIB
yivBUX5+tep3Ns9UkDlz6B/GprzaEHYrDbp5cmoi5XhTbC65W1NJVTw4nkYNAkRxDyQdOQsgZh85
taXka7R3+3kQ/+r8sb7+HMTVDuj1zrEZYb2XHs3BxYU+zdRPc0tdOOVweuo3/UKlynIdpP6Aqh7t
KkI33dD8cE0EJFluTR3cQ627eeFXiheC9o2+xcEbe45HjOWTnxOVe3PqpKQbzVNv5VbIcVUwUB6T
V+epMj39oVtZW30ffWrPcG1BgV5Vcq4PxmcEXcfyyb10sjtm7rCRH/Pn4og3TYbiLiZNk3op2C04
C3XW3eT0+vPsqPJ3p4GpG/iFOvGoal4Rq/EWRzuVBqYHqvT51oTVg/oWzQP6SZEto25zSjaKtKiG
Ozofk94GxWMD3Ivf2uS6JWZB5LyjqQQvN8OcEOVUD2rv4kQR/k1svs329Q0FoBKFo8bK8Uzf8U78
O8vruHS38wQnjn2x3e2A6eYi8fTEr7sdSf1PEtwwS0GTAMFAqOahd5jv+AHe9AlUvJvF7kTxJi/z
FbkQvgEESIBbuI8Ad/ENVDMu0KdNCP7EuX6in5ZIscuQ1CSf4Fl8QeBRRMiUeqlUhgrY2ZxSgyb4
cDY3aDDSoFoDoGh+6IFye9gpnwJAFDAkiojsIO4ark9r8XewaH3emxd7gWeB8lukDkTJhEDms9fw
dezdggygsU6pxWpWfTv9+a3+05FM2FQLf4YuxShc/sOWb526i0azrfdH8EXQVaK/KSHi5our+x8H
B4NPhl6aiGzkf6TZCPRTZO15se5ktZoDbc8p+DzkE5EhleG4AfD/N3sC4mdagVH7xW/nwb/S0GLw
puHItkGHZVW+8pT6S14GsS41e+UugNR9l2V+ePGVN9sLFwGoOJquleZRw6kiLPN+uUt3Gvv32fKU
O7ryJPfONA39QPwO8f+F8jCskkkU3YSVF8zbz4W11x6FnplMtX/F6x1ghpxfIt0LhokC9HoCqdL3
50dj0joAVAEB+8n2s5n0kE7Th+iBCEXdV7MYRLd+oRzlOb0bHwPSJ9Tyvo72PrbcdNFZbos7Pks3
r9TisOBuLjSqzz4Cykl6z95IsdcsjHvsiL5BaHMjv5sbB6UoCRy+f7O2J6A130KUPXgzdU9fNNKx
WObz5iAK0c675uImj+Y0BESbnoAgeH7oEk/xLGLhorEmPdkzKfIaaZKPngPUChoKrIdoDrrHznzY
JTYJmHIahG4+J1CH7234MvWuO9XNmXMgGAUgLl/qMEfwGDbBL1ZZ+c7s/PmSr5zQSz+E8eDwkokM
puc5mV7xrihCofCbfZfOirnpyngAv/obv935yi/Nu0JT2pAjEenL+/ZGEyVbt2Xt9jfpoiQAIQ94
362ChTlL5z9vy2/90z8f+ira7AI9xd7y0P1EegBRuuu4AqQHlW0zF6XcQhz1iJeAXmr4i9f/5fxe
eT2O4ti2rqi0pjN0MS9/eD3tmPWBJFsY+txVSfkhPJi60ROtdF+bV3Vz2Uqr8wdQTbpwJrTRm5tv
p3eANmUpvwr47bUNXaLdn2dEF0/806CuDuci1crhlAT1XmtdnewYiz6n5Ny7PEZ3ho/4xCa6M1E5
DFf9p/M4TORjuMif8qdmfZo3gRfZUxn+BaKhuWc3npT6EnUEUBAuvk3Jde02x3qj33UHaWNttI26
GnfWb3juN0HHn/NqXPmvSWRpYXI2631PWphMhYJBFfR1WjqRkLJ9TkbKYyH0OC8tXD9RTNG/BhP9
pvJnqiAOxx45+wZaMxkLkXz8eYq//OfrKVZVU1Md2bQ1/Utz9o/3HlhBbchhV+8r1A/pEUZSGdbW
m8T8PPXLkYQ1ZCWvP8S2ADTjd2NVn1wZfYXB7WzvydS8+OSNqdvcByBeeDVQ2o1fBqnawhG9HqUm
2wIO12Wd3/29Ok9tpjpdmbMQ3AqGgUjyCKaUPRdsKR3imzoRksei04HQ4RRlJSd+znfJM8gi6Gia
eKdt8nwmp/ysvLatX37EQI4f0r29AXYMIbShyNctRi5tkc0LatwP4hoODdygrx+A3fywHvqD9WC8
al+X8VrTJtJFGtbU3b68a3bOg/hnueIGuqviwStuAVz1Uj39d7XbxKCuYVhls/G2ez8t1Ik1taZo
XHxVNYjT9r/CJVG0JNhzJy7hRmqU1vWP/dTYWl+XvQ730Srcm/ADt0aEUIOLHIiCatI2z2/0t+5T
f7t8mm/hJl0Ra9wlMACpBqf0WLgp+Dgk2amapyp8n95n+2Sf7WOaY9A266uNVstBIM3jWTprtuNB
SfzxUM2DBeD5pJrbi2JbbMtdd2gOyTrZRdvTztkQraJvKgokKQFFGkcHSdLWSE8h0i6kWEUXh+FG
YadFB/u+fSDtvRBE234BbgY4D+ZPigPoCcyUyk5QTlIWz+qr+krFdQOzgwItCgTSZbiuySlsNMCC
FbeFdxLuwt2JYSTrWNBclvoinWsfOokzAgfaTxelG/Ge1vkyp4Y2/qCVDtXSonpWVCXWVIv+V9H5
WzCpXMU4NiWJNHPHqsqySddb+8qCqcpFK0rJoBvI4BX6JM9AMYtVXN/UFURsbRXAZ6um44VawfOy
S347R7+9PVtbxV+yGMPVOWorZ1UfNGVYqPEubARxjt2MtGPT06BtKQNapvFj0gU3Zvxi1p6q/oKg
KuL5/ti44vktlS4epkZvaM4WMcA/zEtTm+furBeUu3e7piv9oR69uC99DQH7tvLG4qFvoEZGHHJA
jdFCZbNExS4qjzbSajXrItOXfWX+4gJ/Py6knmVL1ykdvW7Ka+qmkZyVbICxoxsutsWPzfuMI+/U
PSfnex2V9uq56N4CFAwjiuTVbaQutcuy7Ug3odIxMnU/W+JrpONrqgxD16hgpfEJ/bT/nqqTXWmx
aqTjIkaMSppf0JVKyZdZGq0Sy+O5+qxKkdo6Kcaql8ZZYM4lHLSfB2FclRf/NwiLRt6azCjQl/57
EPqpMLuxGMeFpR0HmSJu8iZWlLpiahwzO0Sd4V80gmNUw53L7Rgm07qhx1SjTU8x3m0WrpqQppn5
U4CyCps6sJOD5KCZszNO5W1fy3cFoV/Ubi20mcYCyE8Fmdb71D/zdTU89JZz03XDurKwZmeSKifS
k4H94GTDk54E84sWzzsDpNsoJ5FRT+QATLiEJVrXN+rZmkonZ9MpS4NMbn3elgpmrvFr65eJunbW
/meibJ3uNKZKQfKVs9YMjWEFVjsuDAkZJ+T76uRBVZe9FJCwoYUt8Jkc+8npnShs4sSPXR66Vrhv
CPwVCTXTM2IeMTptRk/wJP1WJv7tayR1gp65xv/K1ehkJZcuWVWPCxtmZATHBPa6PMn0T+t8//OK
uQbJ/5sIciSmTUBmoh/594oJjUuuahG3StIHQ6MwjtWiO0dnGFHdImuZHUpzaUk3v9z2O8PC3XSL
YNYBRLqybOXJSfour8ZF3irgMKOfWTQeVZdqvhjIYKKh7zZKNqsDomwVVnlyZAIqg05mNgpsNnX/
F+MYEc2oxfkXX/rboSmsCtnEuhhfYpt/2LxTNraJZZTjQq9f2+rY0/8aKaXOK6wcsaj5YCx/mYtv
3rZDGK8iBu+o9j83tOX0rFxiC/0U7d4aNxR3MPnm8BRb2VeKn7QipkxXSRKXx0bbctQIOzbqijtE
6/+HweCh0TuD1cfRc4UYcRrEilQMl0Vpry4mXP9soRA3nBEiKR8czfG6CC5IHPmcPORWPLO+sbOt
em63dSN55+K3JI4I2K5OIMcgd6dZjoW1/zoJ/ngbTuGUpRyHl0Vu3ItBCINQJF6NecGhTQGjgvUQ
EVhMqgSpODLkka55tf7bghUL8noclsI+0SEHcRpfbcnasZIulKLLAkghUkj+q0vl/NwHRzW7Zypa
9Ri0N7r5oaTwOkjuEOn8/GaMq9BW7FTHlnVhEQBP5OuZAGePk9Lu+0ViorRdx75dvxlBtpVKbWu1
pGDyFIlx256ckGGrE9r9KfJHffFrG56voZKAx/QWGH8TnkdvX27bsl4Vcbw3nLV8HtwyB0Gt8/kA
MaOJCJazoyrBfG9tV78knqMOfjWxVTTIOPKbOr4zpI2T7qoy9WjtMx0TyMPOsM8t5Fm6jtdzpq4y
a/AVhnWfkRlpbS9y7AfdbBAnGk/TzExuzLO2DRLZs0uUHTPqinTrl7hc/24FCQzYZoYMzfiCkP9Y
QZc6HMshvPQLR3tzqklj5d4FiClPrA0A1cHus7tI3kjyObpJDIoFOrRpT/eVQ5P7Mp0FBnpgLPcg
uM/Vl6aB3mjZEzuTKH8NXP3UCBdM+BgXIi1dT26cIPBMDKlxkZ5N1ZjFJsJArRc6uicrCG5K0dJp
m6dzLU1ktK9k+7nqH9o+xLlcn0MIHb8sG7Ew/164qgrkpplkY8EHNGF9/nj8JtOLWBudyyLGZwvO
n1g1RVsNnTaJ6KUbLM1yGvXDpNKg5ZZbfE0ZnpEBNyopPrqOR0sXWbvUU8Tphs7PsUnOJbiN5W7v
RObrkJnHs5M828EssW7z/EFLj+aldkcFT1mESk3ktTSTVmoqllMKQmoqQRrox/CKL/UMZodTjVAz
3qwUbL4CfQP90tCKUklgE0vLuSdbn/p47yC191va9gsVuZ4bW1YUpCgcTMu1f60WZqRkinpZOB3M
xVqb9ryHi5HcpCEZnhJ60SV7thvgxlODrreEVmXw3rK1zHOzvRiH1KTzdeCPlYE0G/ieUd6Zw2NE
fZJJiJajgd69DYriy+ZtG8GrgwKlJwp0eBhBLdJhZ/hXMTlChXxdOcfV9VsH7vNwGKLnSBxysuUb
qbzqjYtrmXhiNsTkGqnT9v3nVaI7V7kkrIuqyTKuPuiRbJjyFXCmhJLUthpydGfa8mXhQ3ECgMEf
O0MZ0nLK25r+XU7HqWytxiaeiAlLw5Fwz/SauvSsSp4MJ3V+IRYsbJitbetpaYQ+pOKfuwpPimg1
Xw7FSqp2p/Gg9vWSXWZK6U3TIJgZtV7gPFnZ2rQI+VR1ZtTdJq72vcGuuizzHMQTq6O96Od8ZvLv
gZT6E5oN2I5U1rZZSU/kPt3kMAFbnIZQh7xYah45+YWE/lYVIoKXal52Xmlp6EXQq+ScF2OtyJ4s
E9JA2UtnU4XSSm6qESyHPAAxVgXobF2Kiapu7aLYqiOLFetebarLsb3Mg/j1zJETSJWrD7E3BANH
DxBxTo81OfVGYSIimjRe0vlo5fdtEUxOA2ThpNtcZDIt8WvXLCMVThjFDABxyjhtFXZLA7tNOxqY
lbHy0+SuE+QmprxSH6R6IqKwRlraGdRCK/Qa0KYK2cPVCT6dogRudd42IdqtwwlJPoi52Gwr7oiU
bLe2H+oMuU8c72weDPPRvrfthXqpvTAnRfkhQQSS42BqyhCnlMKzae9eJ9SMn2MvRegyjl+08aMV
je3il5w1Gy0SptkK7owq9JR8e1EJ9ZUX5FWNlx4u1qgRukdTpXMOfQmNSrhsMpmoCjOIN6F1uncp
QUedZQEMgauTidyUabnipL8Yt6d00RiJr3O+aRK1nkyEEby0VK/YuOSXmNPYqucadCtJSiZDV98l
0L2K/rOX0aHV8omjausyAMr/zEm7GVAG8C9PzCxeh5s7gKHJtpJrl9VopM4dsX0cqoChaMBKQNWE
OWLMoXGeBBKCvOLIVD1m+dPMB5e0YoKrmpiEvfG9ifXOldSzQFNRiS9JFcaXW1bKWPhassaLL/m3
F5hpcS89pvljOgSuFHEyn1TPGF7bznZj/q0eoPLpUCLXvQ/DDa/XxqMIL8uLwbQ4ui8x6ko9XIZZ
o9eT/PRwPtPvsoQA27EDcB51FUE7TnrWtnfWP0vnpVZXgzSNobURC9enlz57vjB/RVncStGWVK5L
zzavPfV+f4kmtWL55XmrMuF1jKouSMu4g3k39gCcJgizEj8rUgA32HBTVbtJidbGFqJbGuEfeqcL
DHyOQV2iOcjp09LhJTWlb544cCJcpyogXQV8MET3g2EigYoIX/UxtuNyCKgXUbK7kQYbHaZY3YaX
XdP74lC9XE5e15DnMWo3YikrZ2OhBshuQkzkk6womFhN4VsVnSuLkx+QiQ3PyI6p50mHFKSO0Hgq
uzx7N5SznFmXe4O1iEGlzFFet8or56prhs/isatz7XZ96jV8KswPX3yi7hwS9C2z1B9ZYhFAaq2W
nvjbsF6aBhxG3lvXISXNqMZPJjrLnyU+s4MbnVyyWXu2vZKgunjRdbZBW/oylXYdrYmTwOuUeD5e
tmIGAqf5+tuGbRZePhsLeVKnE28uU7R1N0zCcsJClFPqOHkjSYjCFdxqK3vFG+8AyRNMXFyMkHi7
aWapN1knL5rInILzLIyxXKvFWo3SdVdReVainX/S11Xd3gcqWn8kLmMZVXSFhhlN7hNsWODCnGCn
WvEU+zIzTmgM5jOdnaCrUzmvJjl1CIRhcYuiWHiZGqzW00iHcWOYlCSMY1Wc8C3GUnFlJSP8Z6VL
HxVRX1BY3kDELw05fIloyhYx+mpaVVRWZrUnB8hhhzj+wsbyxjTjUwopBzKmwjTmmX2fXVpXU6X1
gD+rSamnDNWsNspHcf4YAZ2EInMWFJfPlEyI3iAU0MSHKF0RSU6t5GO01LuzBgG2HhCjNX2t7lZF
iSoYVsu2nk9d6F1+VTszr0IJQ4S8f6LhV0hRG9XFubZBw8+Ug4xT+0ZBOUd0IjzN9KN25yz+u4w7
TgF5KS87QOnQgj7ZrC90Ultbi35Z8XM5F9d4izDzbXcbzJvby509F2rpdKHiV3t+If8kvnZenVfx
Jlsl9OamSwB67qITZk8bAZEpFTL8SM+is04KhkvxTU9wq4RoNhJNSzR5l+JSZu2H6FSYLaUVTXFI
+6sbh54/GjIJDpdIbyK9BJyvuK+SK3QOUOimeF1wA6mEEYW97Y0Q+gLcRzDjfy6YNsETTHWSv//f
JRpyneiBPs4kT/CLV0JEO4HZ0rnhB1yDjDs5q8tXBkbd2LxV6NEn2hM1C/oELSvaHjYzzALferLu
YC3sYUkbaE0Ei5O+yrfntWNPmuVIEmop/iTyq+tmGVD+cqHcsxc1n+d1vSu29braFltiAfGHy6Hc
mQ+h6nUHK7w1X7uP9Lk5FJS5XbzqcN5lu/Ouo5zQXpiL7uuD0y3Rk7qwoZzz3fpr+iz+ty77WvKa
UnjBEOJxM8HKRfMskDVSDpSz625Q3vQoSrYLRDYXNDye/ezwEbn+HRf8twohRaqg27oAeP+OC3RE
ru3RYRXiZqKfKFQURTcEcdF0GKm90wR+2/yUUFMrdEt46176KlgeErQPaSJNtC+2h7Ei7BZfRRwg
AwkEJoN4QFPK6kF/Cg/ZzU3num+8PG8DKZBS57v5gUrIrSg9FLoS7DRPXFAphEallxFRof+Te4g+
wPiAKSK0855EnRtyk34DHST0hC4piYHZab3rZw4J7GBlPRlP2tP5IXvQboU4pHL784xZ327bPybs
CgGIw0bu8pEJE6proqjA+KoQvfiCgQFDlwvh3BkVEDOkhb6Ex+h25N4LMhbnCheNML/qzguqsEUB
oyj8R6CgmAmOHhPzdLdaHU7kCkMSxAhvkHia4FjQ3kto8Tl3AbUMooxDTN3PD/cNn9OmjTcxkAGh
C0z66uFO9iiVoaqc94j7T84f3av6JB3a2+Ae/xAxsF/SqteoI4tP3M6Cqk7LGgOW+N+Lr+6bLCvK
8UxC8KJR9x3vTIQFipU9G35b6Ffo2j+3Uv++lVFpRRib8nk/oLFpDdNY94YX7aGoveFRQbGicKOX
OHM1KjseiM/qh59n9gq1+ef2VxmUtHPGstW5Pf0dzGl5qMgdQ/xa978957+Z6r+nVCzfP+J8e5QL
Wx25kbQw1sFNug5vQqrLKXf+hWH5Tf9K7mQZGA1b4TfXAGl2vpTFZYjPe/T9dzbzl7v9ffSI0yIq
70OP0qD5W3WkcufmtD89NcviuZiz1tEXRucL0n98cWuacjWuMtUg409pY/Zq3mu9yCL+PPvfr+s/
xnqFftRNPLSBGGu+b5fhASG37biKJ9E2nJ5oOPDL1KhXWNN/b9sxIZybBjNznQSSrNSO2yI8Y1TJ
mu7Kz5CU+r3+PDouXanhoXTr8Dlc6ut0UR0DByfSxV/UIq+nFGdO/dvkl+e/ArOvB2RfwftFG1hN
mDEgar/RZXqL99Iu2lfvBqIQuNOT8hY1dho3pats0+/lXxblN3vPUDQTAj5YOgzRq713dvqkDeW6
pAADXqG6bm7CXyka39/DIT0rQGvrmqGhG0mqaM65pPFrt3FguBCDbX97sd/sYgOuHbCvrBiQLa4O
S0OPOxuDVe7ptvSkraIHeiVWh/EXFEb590ym7JTcpQLSS9ZHv/IMlV4ZVKvJyj3tl4jU9jIFo9F9
fwtBI19a/s9r4/8Sdp7LbWtLt30iVCET+EtEkiIVqGDpD0rBAhGJDBBPf8fSqfq2TfmK5X20tX0s
AwRW6NU9e8x/f6b/u9j5gytJB3e5lNf3GfFdByUGxdjdJfO0f76d/z6RcbbQy/PRSqMFF5GD4g4P
lm2KqfPPn+MrUvkjiyfGuElHgGzj/MsGdj7KhjSyDlV1EBtz9irBGBp32SbdD5uMMGplY9itBF3q
/M435ePr5DW0HsE5HBE9Ss/mTmHrvok8QghwadPzhXv7xxs1bSSPFFN0HWe2sxkwqPJprCWpuQca
Vz/mH+XHArs4RC31dnorfmsVcVS1mQVAArDBzqLGDyHkNvVUKPWQEYOMcOZS8Pe99wjwLsuTLrPR
Iw7+CnX+2CuGlJqwJdXpPYVPaFPXhw+oe/vkJcnJfoa5dDvDBciuZRJlv5DSmL+zF5ryMq+EWwJl
yHQg+MBbJnzDgcLTIVpw8IUv71s6SsTEzTldQV/Cm+eAaY2T/VKY/SiQ1GV/bcKLMJ4s0knrsnft
mwXVLTp7L/VXfe1Cf42Ks894NmVrUQc/DFV6T7KZzlgq3nXi3HPIncnMuspV5S82fezM6L3vDtdY
AcnTshkIyWm2XPV3dguIlPfU9buIcsuOpG5B01X5SX6jkbx+WNoFPG1gI7cTclFNchTjWtqpq2i/
oPK/i+JAok9xIK/mFD3Tl8xECj8gF2x8iGX00PoTwnhjVT1gwUObwnuMUGt24l3segguNqLlFc8Q
zCKyvUh/pCDPnj6Sd3B2U2C9tI9VID0rD9n+wir0FeudPTl2TIPihK5RmV2IheOP0cGRPaU8qhzu
Ozq7FnBYqEY+xstf81MOw9FJCFrfSAVqweA5NScy4C3WpkBt7amtMz5ZjfPzJPpqX/z7hlChECmy
KhKiml+56z9uaHFQFt1k19KeO5ELrwjpaLTnZZdT0lq2w9K8kswlRSXrhU7labwQQ3zbQumd//Pq
Z1NYsuyx7NJK2tPqBERlAv6hLlH8iCMl6Kj+wrKsnBf6DMIqYKU6NQlegC5/tVX+8XEPCIEsqxjs
vUDgCNDRF7AYYpz4NXqyI7RzpFY4Wf/v6PH2NgYSh+s3KDH3q9Ud5NIAxM8V9HFwQIDR+CVseGY6
MZ56V/51dbW7Ap/9Wi29qycwFnA77u85sotTzBsMT5umGZg/wCNom6Sp3IbXLNg3/6N1IoME9MRx
/hrMEzyOu7t3gTV/ajy6dUFoicNOByeUvqIHQdpZasjWOge1PUI+vCsEn5s84pdOX2jZhKh+5GDD
KsDhJnWSN8vpL4yhc8EHD1XFGVM1VEUzbJvjx9+DWpKlsTBKw9r33ugQd4YGnl8LJ1uBWAHNgEO5
cy+QP/vMjy4FYd82ga9rG/AAaPcU7VB/XzvNJrrZatXaw5IP4CBBsk8ci4lzdC8N1u+C0LNrnS97
+iBFWsO1evI8cWhiJW/SmxEDI5V4l9QnRGqaJjAJUyJcyxybt6YKdMc69+Q34/5SmPF9+ogH/9+H
PztZKrkmtyjcrD2PHW2kycn3labvS7PmWzRz9rnPAn1pmgk0Uy6DfOJxwUhuQajeT8v35x0FEfrf
G4Tn/YWl4avD6u+V6e8Pd75UGlpvUHHmacO8hPz4YeGqWWK490JhYK3gMpexwdOy7oGDBkIl1N8t
5j52ACsP/gkU1EC/EA+ptliRzu5KtGWhjyPygGFyNt7Kee5M/Xgw9i4YGmn5IuywFB+hKeuHUN4K
7O3L28v9vQ9QB761B7qGMXJwg5VI1jChfR++nsD5gqO77wOfVSUGN7iC+CNyg3BhHf6f1gEKC6AX
HCTrAAk7+ksEC4heIcBrQCXvgJAtSdrdBMubJemPq6vRvZq8r6Vp9K+83Yy90u55B3QSUnniBEIn
ixsQvcI3rQ90Do0ZnQI3ooPoKVs9P8E1g6AGjfiZtevhi7+2Dz+h/ZCP9/A4+2pawQ2A1MktjKJ+
+eje7h/2axqJPt3bkL4dgUH7/PgE47oBkCOoYb9cl2CQ33Khym0+XKhRYI/slehNEpBtsQaPIIvg
cZ4C2iX4D+qZX8syOGBWyO3J28Ls2s7+L3fjhu7eOSz5R7B09FBQsD7DD/fCSVMT7/DsHVOwJXoj
6uXc83Xw/WOTKAz5QFy3KO8X+4xGB+GYmT/Tc+zRwXh86BSH4Pf4oG21Xe0U6+IhwYC5XB9e6uvu
TvrUn/Z5vZQBoICD2qIoTZ4u7Nkir/Ht/tipZIMitW2ZZ/MxplKKMYJWEkRY65E+Xax3SX/NrHul
g07lgsrjXKkr1ndV++N6ZzOxy4sqb20T6AEZbB0DX7CHGP7SGY/XFpSuC5PsX+vsX9c7O6rpp1Jp
CoPrVSvikVu4HYUjr2wy1R0wVqEIrx+qTYsVi0rbR7IvH45PkSNv0gfCQGt3eovujAtr4PfEzN/P
YHF22E/LfrZmGvPvj5/z9eKq2Ig9ACiI+ig99b8xU71J1vrKvqt/MziGjvBlKT3q+8Xt8Z5YaoSG
AooPokVQ3WY0alAXeeuf2qdxsZz3F4bHP3YFldgGvdtioXLeFcPnj+ELsEGp5WYqyUtM9/3LcRu/
FA9jMAb2XQe3zB1umxda9a5pput692KD0rdkmXhSRLaMTRZwDmd/Xx49qG2ki7q8jx+TneolL9UG
qurORJ/+8wf9asA4nwcmnQ8EzOgrCKn/vpKN6tJuYjm/r3fdXjAEAZ3B5flffvg3UdpTAKny9130
a0T8jpH56WIO7EvGcnYPiJItEXog4jbss7mBwuXU9amUMjdwwBXAQZyHsMCYsfhWCO5ITTr4ywYH
rHXjHaSrYPI1KPw4F3qsjDaxGtlobJ49qsXv7CQb1O/tA21uw2Z6Sq+NJ1qeqM9Errky8YrTb8wb
SxgneFqYrRfOtE5Wwi2wFpbuASknLOES7KOSlXqd4P4m2HsGDnAR/WppyPkwOPoZPCjh6JJvIYzf
CE8xyG40VEurhXsgFyL5P78oRcQh3x6SQSZBFmefxdeE/2tEoifo5SyD9GVf109Q1T6Pd7FXhTl4
2C7sPNA22BJdkvhfuuxZgkSzEquoT1zWXFe+cd1gqagQlU1rrO88i8Q/7sy75vfPH/Y7MAZ0hzjD
cfz/SvmfRYlqpKGKO6R0jRAazf6pdLtNcVdPy261ABW71Ha4/HmEiV71iDlpl0DUPH7Mv2lfxiY8
49heXytkfvVLAdU/H4dJr7KlmwuOQWfL6sLsWo2mh/S+ZREvthxqqEiCr+lZUpHrcAiScUeipY8G
ofiW7kpcKcFJ40lKU/bytXDL9TQtqQ9JjJkLD+1f88jQSOVoC4P0Lpm6v+eyohWWno91htcPRbJ1
jA7BUeFsQQUC7nfkuSGDANLPMVVnF5r8j5zDBie1OxXMVEY6Z40MciOQLLQQgyWQ4LmXNDvpv8FB
EkFGHkqXHQx1WOY55yMYNTzuCIInza6UiFVvXlW0SRngc/UVtjbhgQtSdQ10ph5RPnTURUDLEFip
dNP+lh9sH+GnFmKV9fVXJECX2ZnW0ps+hVgsu7SlPhtX5T09gyXdmnjZwEOgaHs30ZclCsEHV6dt
EjeAgAhvCeN0dDnlnWiDA5BOXNthEmY7p2scjEGLp7OD1eA6ohnNPYTTI20DD621zB8VOpWQD4iv
HkQwQLsqvazCblAXhiK36a28kZ8Kt6IbGwGYlwensHnBdzNoHhIWg+mhpV9/JbqNkDIQMyMP3OKt
eBvdUUFVw9hfuMmT5dhudJdeEGjTVvJ9baDcQRRjs1d9h7rJudlkfcaoHN5VvNhqD9+DtU2VpbsS
x0k9GECwapiAj7gFdUT1n2DD8DfnqO5nuzFot6CUxREd/hpRKT1LAqIa+4bbO/jJ42t98qKACv0y
WpOPoraInyys7HeKqvgxRa6AmVMcp+GQF++kNz2Dq1wpfrErPBqP8PKk/4pe22iVYQJrYiL4m0wc
Zz3B94YpD+kMZSqLdETHok3j/uREBP+Zl9GnT1esHxN9i5Jk5Ne835ElD0yI03lkn6+Enyf6VqxE
id88iEMGbFTZn/jfeFVcqcIddEMxjT77mMD4RI2WNFa1bO9TkLGYUUJvrTdi+abwwg+na4unwDmb
1kgKm1vUeTwNPAx4GpQ23U/x2597mY78D0GDLQPGBaZkPf/DM/Hh0sQ2/vV6SbUIsgwKWdk+i1Xb
vk+OY9RSG3nP2PAGjkpIU7jaxOa48Mk48Yxa6NKTq/lvd11IYz+DPwmUtTB46F3U0a9Uk1a00ofC
LVKw5iL6siXwAKLpc8IdQVpZF3Ia9qX7PtvXo0Iq5JTc1L25Fb4LMikhmm0cru59IgJaVlcYQtMB
LTMuU/x1rC97hAgjRdJmLFAHB0PjZXc1Mpqs29lHLIZ/WBSKeV0j9hZfWx8bQV5/vMI6MGAE/gIb
SB7VFeT6lk8OWMAzQb2PwiVwR9YUu+/sRvcbtuojXNpPlrpAg48gStrAgij0/7wunzc9idDfMIwF
Zw3VoqasniXosklLUvmUpxw12CZA7tmhAGgddyYzQvwOq1rpliK9I9y/HpHEs5QJGMJTvjSCiUxm
+gibCguF+qH3pW20fK2wbpWYBeIISm6rgrYNv8RhoO5lXE4v1d+/Fw7PPsNZPGxYdjzlhyK9Xywj
DplgC+Ci6s7bvFRXPbNzco4g/Xv2BFH85+wL1sW/NKD+kfn9+0mebXB61JAyT7gL68HwdXQ7Kqea
mVcspDsG4OUb3K8Ix+FjWMJ1JHcMmN3xhReqiQ97For99ULPopOmQZ4VL3ihIjwVjhhsrZjTvzHA
2aEiHkfrm+DGFdJ2JtAKi4ULLr1fOh/qreBdN/APPn4eZV+j6NtNUcWhnMneb+tnzybKsmOVZrEY
ZSev3/J21pgL4v4jdDEYnaJwYX1EjRtk/ulrh//5BpSvZtPzOwBnRnMhxUGNtrC/w4/2ZJb2MRYN
G0zwGc1YsftfVucrG7yDMQX/EZeHkVEusrYj32s+WjlWhugzDjs4+/EG4AQsDcXVruCzrahGhTqh
FoxDvO80V3OFqwUZXrK7Ir0j2pp//xYxhgCLtMssbOFuMa1IbMHof39/wiFp9qDWD1C5Zf9/2GyR
7gWz4oCfgHswOVg4b6ow+/LdRAvI6Vz8QijK3wASeLd7fWAl7QSTla+Y3d8J7rfIDAvUCoBAVt4T
q/FiCdE5JllZsn0csdIWjsUUQyAwpeGE7gwjZAVOuPDOFv8Wf5tw7U4ZJKcNsmAikJNfcPSwgfkY
/KK4wp96eNgnzO/YF1SXn1/bdzIDM5s1SSxNkBBZp/5+a1ZlnpK805J7rJnwmHiMzeXhg5expwuH
581Dbp2mdeagZA1Kghxu+GcOLe5muI3Js3kW61d54bDzr+wFdT9yhJxLbdrczs6/0mgqE3KRBHLU
8PzySanBqzgVsgDyehZOPTndvn6gwQoYqIw4yXg53UAzKl9h8sr3DajZyh1oysa2/E17/vmJ6f9I
X4oDmKAL2nTF6eKM8MdJDObCvOiaIYG5kOz6x1PuUY5MiT2SZUW8m15Ft/3reNeycEPnLP3+V/6k
Xs9rBLkD0mS8UYyt/l5BtsnDRQ2SfXZuwf1rqHqDgpbpB7qoF1cWjShRGHcXTjBf1ZmzWYqsCT0d
mS+6Ks8rvo3c1bMxyYd7ul44Wb2OqCVTuPxL+T1RXP1Xez2+HbZC5Q3d9hJyg1M9D+evy9tkNCh9
mhbtv6xUZ4uETGqjBXyo7q0tALTjcjytMMxGNuovOK3E5C1hIGzo80R49RZV5Hk7itET5xgt1DhM
jHdysibUPGGAJagETrur1zRME6HqXhwe+b5XQksNpnabkEaIKCycXpvCVz8bUDnZpnBM4yqrfyGi
rgovBkSxgUM73RVOvokg5tfDrYoADm7xin+zu5lh+5wxN5xpgWV8vjHYo4kcSq/c9kcXstLkKSuI
nAk6+zemf+sA5cRr+/dpw9vsAnmD9BIFFwHXBnl4F4y4hq2twa8QiD6Ne4WyNcxiGBIipQUbB7G9
+EPGK62Ea+upmngYMUbKhAUZcBL6j0wkxiE4fuT4VEWGygdmYO6E3bT5kq6Me0aNfiER8KXt+Pbi
2FZExZX+G/ns5GtZc4SkPlb3BnEKgSbNWhym4G9N7hHsCR7tNCLn1/RAVp3z1lx3xCO1x5H91CNh
d1RW3zg0+l1R3Z0Qp8arBEVbd61Cc8YnCHwzhDNEWKmvHUJ5vGlOtwttkxHG15tWcyvNP9SvTOlo
uBmLbaPvu9NakS4dob9VwsTo/O9DfukC/5jaSlGNdW9Kyh6GI33GzbJ/NV8P7xA+it8mmOH4avgs
X+Nn/UrjpaLQmkfncOE4Z4ud+vuTpjJCbYR7kc9WZNILmamNlrKfr+tHepiO0k7pnSoRnGtaXTCp
UyB2nMJB96I5VKubE6rsNnZyJLDWraVuagSLsXsgUfQ0446F5LPyl7Y/c4zCAPZ0S3+qTSPhmq6M
AkVFFcZ5YGL4qXr6GErmOmGg6oGmB7oUNpy0XjPwaSYaMDem7bJyTcltmWb3PcwPc6lCPyfswyXs
tjwFehM8MJjN0acrhqK7YV0d63W82Jr5/alzKuy1btLP+p0FEOvHYW0/6sDnHqbSHe60eDWSHqc9
je6JC6v2OZKBjKl4tf891bPDiJ11RW9lhrKvID+wM3P+hPQ+OdTqj9ScMR9EWv2MU/mjRhFAd+zJ
acuthXNidWF3+76BcCuoBVA266pGR/VZMJ3ksl6VhqnsBYcb7t7nTCOY9NoYjw2hg+ZpFMRHb/F0
elC9UfMl1Tu8W9jvGkFKfDB4Bz2w1etJ98eBM97i6kT8JHvW5pC7JmVb4HO0YsO3ezjqodkh5owo
5JJOTxEh/7wXfs9Knn2Us6gzjjrNVlImzGGFKdd2sOhgcqjvkI+EkuYML/gCIRl/uDRJ/j/PkMZr
GZYFa9L5clT2U5tMirIXlHpky7HTDi5aoB6k3G3F6DyEikojis861I+emQbwEuiFPHCKzzxiBguM
3IdNtHhT7NG/jx3Lti/r4UxHUxYoKG0r+uCC5LjKDgInnjTBrPrJ6Leqp0zBz8/xn3Nekf/v43yl
AP5YeBJtKuoJycWefpEIATeJCsupcl9qVu1hG1u/0vQuMoio+8ep0/AMUWdvaG9p1WBm0uymGq5h
eGnrNlANB6dH8CoFaF4zh9ikfZHAFVAxYfT07pHEFym04bmY1qa8ORoHt5SuVO1dkW9b69quCFu8
2ApmSD3WSiM7YgIbcgqe7ezOnduX4eHoW5WXqr6WBjyXJtt05JeyjWE7BeEvMnNtLcEEqp/n+LYZ
7np519U3ES1K1bVurAgfD0SQ9fNohWrCD7qIrmRzPR5dsXPRRffeHW8NGDqGA10jvQR8+q5j/Bq1
/z3tsyBEjw9ph1pT2WeP+QedVPN9hK90diNfdTua6X5+t9+L8OJqgHkVU4GXgfnC3/FiaclpGrey
sqf7cnouyF+3Hi1RswWnBK6He5DdZGO9niCgU5i2RMCT2r4JCRw49Xv2UYNhZvWVHAN5Al8zV9KX
h8FN4NzwM5ckGt9P2Wf3exbfVlrW62PM/Tb3KWFYBMnBUSEzAo0caNb0FrUXs23QKEdmF1YLyB1s
N6GsELoQU05L/jMmySMzf7BN8+mY+PmJfj/rft0hmg1CSR7oeXEZ1bR6aA+dsm8hnGgO+EQxuulr
r2Dx01G4RAI40NOSeuZHckN72PC7xMYscyfDVWe3B4zZuT/f03cR2Nk9nS3q7VHof41W2VuopeEe
DiCXHAJrQAi2GjapY/7Siy2Nb0XtTbzbS4P6e4rm7AbOlmLDynJ7tLkBRXMsS4gIG1oJcPl9VV9n
WuY5sNLrptA777b04ZKgoYDKOThxW9RQVAbIIA5gAdDTuWV56ZgpBs15UAPy5/9e2dkkOB5op8tk
7m5Ru9HoQoFraSREtSl5ue6watExmREBW/5RCiUcr2q3gLMWB4cZo49VHvucj3rVG9Am0vtfe+Ae
fn6DCxFX/XSLZ+O+mcYpM1puEVbdATZj7lv5etHcDvIukXY1tor9ldSGBjpC7JHpo0EpY3h24zL+
lIO3QHWREdXiFuFV0ErJwDeuhnna7JWdJ6murgYSpXYcP3K3IdOYuF2E7N6hIbZh1isO9e7FC7LN
qtrF5l1X7aZqh2WEzL00j3W7krJQKrxEu9JAQ9e3ZrTNqutUu52pppvcXQB1M911atAjmSocwoEc
T0Vr3c/4umylccUqPRE+2JfmoxhaPz25s4i1P5qFebCZjwpnA5JbSPZJ67citoqmYDDgfwXH/hqN
fY5CsAeiGkyTW1bONHrp6OWWp+LNo4WH0SnsC6/1e7bubF6cBX7xUTUnS+LmupgWUMyC3ANwXSbI
LOaECuizXYqI6+gTB2Ykdo7C2nSOHDV1x5EO/WXGS8ScA4EiVo2ZgyyWlViNiLGWyuTkqh8fwyr1
fh6OIoD56ZmeBTiNXlVF23Lbx89kw6GYXEJ0le4q5KyXqpok536+2Jc68Y/wozL1TFMLLhZxHIeC
N4e5ehXJ6wj8ASkuCNPEACevzZcT7quP8/sce1rs1tQOeTzgvdVQGbxi8NNgksJZCqujnyOngz1M
tmwQh3T0sAnUM0eiZoTVVO0N7A94AR69kUNk4sR0kA3rjoQYLWXvKtJ4ULWph6TXBNEBLPTDpKnS
Wp7YU45+xTUn/0Sa0HKMhStTH1J2HalPJqSyMttVbIt5g1dLl63rGKaoVtP469Fyq+GYOgXZyD2G
yRhyMM3bjTqQigmIDA3FUxL/xBiQwuQQqvFa0gMJX3CVeirHqttJW5fqtrZD0whPNKUS+NLAutjG
bcD5Fd04qnHFIMmwZO1NZk/SXAURE85cZGBjx+iI7JbaY3tvJw4eRAspVNJA0y6M+n8H5v+tt1/t
lX+80WkqUohovbJH4XQ/UMxslkUYPyzwW9jPtHjvmnX/pj4lv+S7n8ftd6XT13yzKVXJouhxLs8+
zZoyHdNG2RcWy6JrDMwfhzZr+YOpVNVQK5ZV4+SZW13aAr8ERN/nzH+XPpszeK1YVd6IOWNwgvXS
ZgUPZ/rQxyWRFYSPvPMWKoFXMDG6F44q5NpBrrOXOATVBpXRdJXawdF2ytjl+DDZvp34KTV0yzsp
fiKgQY5UwzV2Ab52AqKzJJLVIxgcrlR6uupaJP9Vl1xk0bhHdF7SS0e+v13CljnI0OZEmq+irp04
yjNt+DFe9bhThdbNTOZ3np2CvQTnSpNSgXxhD1b+P4Pi/57PebeVrKXqIlHY4RidyeyAuoUG0ahu
1XnD7BudV5tub7gZ9XrQF6x6JLmQgrahhFPHyQeHZzSro8Esg4MnFFoK0hPVUfkwB+8or/QsTPmr
EGqRGpodSA2INzrVHS23Jubns1quMjhZ4hTEJfwZD7EZa6ltOknr6PhgWY74bXiv90fZMYWhlcOk
rDQRgxLUxKQJEKDcDx81dEdQIMTuRJ31Ev8nnuOMnK4MFoa/oCI7e9irqa6Ur6fDtuyvGvlabraq
JL5P4s0ignO4jfDMMzcV7bnSjRldt1bI/iuz5FnO2AHB8WqE6bV/HIPEXJ2s9YDcQcKiB9oaYA8R
Lam6c1Q5vl/YU6F4/nNN/u9lnR1SyljTG12v1H3bmq6Vf/ZZuCi2svRSDFuppnt5gH5QEGfPEHVl
09cMABMJosKoCBYVxEvb1+eHdAFdwV1Eq1xbqkBKBo00Iitp16x1fh61NbiY2JfoXZd97UqdX+3y
NtmUvjLdnJobjtZS5vTt7+5jUYhkLJqCwy4JF8KTjHT8guoNpAy/g1PizvdJaLDShvwOr4RX65OG
FUt8jDH0nY1bbIJYy1cdGOmTy6Lf7wz1bhgqeslMJw61w1KlsTt8E5S/fRIO10mYv6OV3hVYHe2a
51j81X1Acj3gvscZufC8EtnfmoM80t47xu3EFSRhGt7fdh8JGNxxq3W3zMBnmWqlA9nGFT+TbZRD
IL4Z+ENFikC2eeZvWkYmMghSQ8mG/e6O009nonWAN6Y0z/Jxr7VbcO783kHzYnRnKGi0QGm3QxeW
0UrV/ELbHufXIr6uSngm/jH2ZQw8MHElVd3sNKqn7fbU7Aa4t8OvA5WkdGs2N0oXntrHWl8P2V01
/qqMK0XZHeJHS92ayio7qpwVwxqk+7DurY2shPYQFPOrpuwy41a7ag6bWb3RmucoZlMM4+M+09dW
+5gfOJOH8LAGO+z40XJfGo/c4Zx4Jb6a081osQsnzJolfwUPj5fM1CgY3r/j4arECzpaRep2BuFa
rOOjaFMaoYYTC9cbQB1SfQ1Uo6KLDSGU6RtDYHShrV+l8v549LiHuVup1maRXxH5HvX1ApT2cHXK
V73tVDQazX5chGkSNAyr4uqoXE/DWtZv8/JFT7aS9MCP90zxYa0Wax6vHdOMGu+kIZCV1cTP2CF3
llRBP7wZ7bYFuDTV1yxlsv3LguQizb4toX85oRA9BMPi07R/yRM9bO1W6VYzznm6ui3b7RTv0u6W
S2qLu16/tYa3Fm18+xh3ftWFLb24RVh3vp6vuCH+Jj4MD4o6g439uR0yAvid+LQakbDUXpf6yRyo
h1Arth1pV9xUE384hkO1HgafiMIctprlVxqM7sbyDdnRO872rp7gxeFEnbApOqIfqm+aFAbEbWJt
i/ilH3fFdNMeyX2vh+TWjn/1i/fB2kTGYyLMYkZy49J1U+xkUvCZvspJpleuRPFgcDvTMQhJWkc6
OgboFYPF0qn91rjuibfo95tCjgwL1MDIpWhMAHiNRqYlXey1hW/Ovq47fR2yacXd7fCbdDA4K0Py
UjlspbUqrQ95aJTBgLxNDgvDk0a3uFc+VaBl/VqNg7T0hjLIOC+VHqmk/OSSNK7qDRshu6Y6/Grx
jGVDbUjFgunyBrogqap0ftJ7chfKSD86T7VCmRRXQ5tw7JhkJUx/LtavmukrYPDa8DgE3KydryXD
b3mip2art2GkXQ3aWiVVtmD796t8VclkC1zB+on9GYorBofdSuYIbPoLOSynV8nG9Ksr9xJqCi4D
Aw/TyS8/vhFGT/YS0zFNrSm5O/RXOuFtS5bOH/vA7Nal5MG5ntxD69fSuoRgZMzhcd4N6apMV7m6
LpjI+N6gaiw/rcy3Jp80bgwLBiiIAu/pVXssIszIRaTQF06COzOe2KWX0xQDHQb0S+kejl6FjAu4
VnpXdKtIcSSSw/Py9OtYu4t62eAkP7iHPJCrULLcJgnrZr2Yg45vsL86Bl0eHqmedRC0/DRlWRJX
4Gd5HU0D6tA7sjwPLm9BJcDNg3b0NYJVhSkeJO8YLJ40r9a8Fn2VRozkdSD66Bus8Sv065HvPT3x
VFY6vDxtD5zNAu96xeEZfDS/JuYjTpi6i7q/oGgADxIzCLKyzBROUiAcE/H1sPDz0oVf3WvLanab
Ygk3SaEHlnyBQPw5qe2plMTtpQbdg6CJR4NGcPLKhSPKDlg6xiLknsG1U4k/cWD31N2ICA2nFHpJ
cBU/rcsxTNXNcYYiFMZsl4kvV+tDvLJMYnwfr2897BDTKMuj6vX6SjpeFTado5ieBm21zk/BmEAf
gzE1ejQq0DMZiY4Fxm5IpoKHIZO/pxBd+cMWMjfB4pGurjQNjZwtENVRvRyQ3MkulKeeLeo+YsJ8
DDumwibC+5DJ2d5UVGIHsOjdnerrhV9Tc8G25445Srbm8zgIowHQSQr+uHhhVsuoW5MhgO14Y7wR
S2nVc4Ve6jrlk+MViJdMTBukx3juTD+F5MdoA5xF1zGNsviBDOFd6yOja176crmQV/Ppfj4ijZv3
CRBG2gubFUTrvvYaorHeWdxOyGzAyXj2rfZZ3/f3Bml/PELezU3mY+VYYivBl9IzUKTgN/rIJDeQ
7NjYoWuP006l3yLfxAb15019TcFUwjVQEkWMbq3d2c5DRz0YPdtiHZHso0LUI2d5McUDE8VzYw5a
qlGZUx7CI496S9KDDKTxwMphtqGVLI/WFhPYPgGP5vYM4f5pGO8E4BmDE1qCE6+olih1MG2In1kB
6+Z6pj0QmSjtgKzvTH5HX7AmEwWoL8zeu5GQAGnkKx49EqVPUf+Sr4z5NVOetNbX++DErgZesXZL
GmwoNpWefBANuTmLH12KiEDxr4mW2TvFGhIg9fwI0XERfZyUdyN/nCb6V/G+nNTlIn8vWgoRcrRs
aUDOFFg8EspNDk6KolwIOLV/Z+j+izdV4tE/Toz9bB/6yODwpPRLsltqszwQBwyw8+g7dszCPSSe
WXrkFQllNOSFC6e0/U48+mVfOsfOHRvXlry6dSPsw3GwQQkqQ1lcSfUyu1b2OiUojvpUqEafFOzP
x0713zmo/27/LP9KsKyMVG+/bt9GGTy6TeflEacUDKyckkboiKXaYdUrSVlIS3uLxyq3mGgu42DE
Cuquf7NwHr+Y+hRX/uFUaok7//PB1kWPQRl3JkfejA7ZcjsSs5YjqjURtFGPHJSCKlX84yQHCHZL
pjjH5BOqBR1E4nLkKwinS3f2XVgqjuoGfhh02pNJ/0qd/XFn0yIZDDvhzsBbGghB0VD9al/LD/kx
v7ewZgMNB4j901bRVPUv9hv+FNqbiQJVFo6/3RsPc4D2Hy9TrD22ylq/pk8n+nX86O6yd9bOLTbu
AWY+00N+q6KFEGQV+U0YLiT74unnAfD1GL895j8+zNljnubS6jupUvY4Wo+8cXUpHxxBeBelgaVV
O+TFx12jLHXL5WSaHbbyEcjrJs2umuxqFPEJK1XQxAEH2FgOewG6283zLo9QNeyMetuqt6oqMsIn
NYDrSexvVKGVeW2PNMkXeaIyLLXQRGuP5aLsjBqrlNfaeDBdc7TXG7dU1yQT6z7oT35Fl34f8P0i
IrYJpNN1J2/L+Rr4fknEGbtm7RkkbEuXBZrCBXtqN8FhZacMU8E05LTOGueyRmWRP97+/Di/aig/
Pc6zhP0ozydbPhypSL6ro6u2Pk4k1rikkKFjOP2RvUcSlhMXFqHv6qSvEWmqCEwQViH++nuumOax
SJuMDIWmunmzxfuKE1ieuObrULlJ7CTJcoGWF6ggym3MRcgKiJjswmKi/GsxUZkaOjKpBSKls4S2
bh8iu7QYSzqIedzigJMy/2hgALSGsae6tFidaehHHSfqXv6FZ/8l8Th/+H9e/yxnjWWOFNUGObSK
VnR4iubyF0NTNzhYeEMc6CP6D2zF3OwzpysDXR6dF/G6UjdjFR4WoV27sGSPJw9hAWmcCdlZi0kM
h3krcTjgUiFmVS8Tl28MtNO5q7/y7cEOSzvkZGQknsznpQg5rA7mts52WPHF/XXe3+j9tjqutcP1
CFE9QTayPBycyXTbmHKll+S+gcD1IAYlZd0DVWhq8Fs7WRHmLoh0Fyja1mmG/GmTwb6Ug7wIjjTO
6NTu3MXRt210z0kgye6ohiUGetJGAz4ccVoKID424EpJuGoeGSMJdffRHdJA54CVia/pKbB7r1T8
vlj9/Ea+Mw8Yl3++kLNxeezmxXiaGJeRhp2KT+I7vxqhB6IxRzxPCgiXwdJjV4wGD9d1i4QHvn4d
OFQ34eSlkexwOehR2EoHygVOF5EG9iwQgsewq735rqanZOZE7qaWi/PRHHmD7k8L4jdnTsPs5Fut
1xtLcwC36y9I4uhBQkeHuY5KQvqrwbwx7XsGgHpc190uvSRQUBb/2sVUUb2mlA1f/ly49/8IO6/l
trGt3T4RqpDDLSLBTFGSJd2gLEtCzkR8+jPgq/3v3XW6yt2WEwWCC2vN+aWZzk0n9VMGjYIWKYTl
6UkFlPym36FM0t7mNw4Mi4Z6L3+M5IngA9Hdqt9NNISWsz48kdvDgLXVL2R36Khj/QYOQXGZVLFI
3kDy6SdTlJB0NsR1cUysdsaiwNtQuvlLO21HtsauzpjH9qVs/EU+PJZjIgBWhLQFVKPZ6plgrkxX
LEh2JV/Wlsh8pOofHObU00koH1HlR5qD5e/MVjIguMMTO5AMKNUh+P8nQWHD6bEiI7HXaleeSO8g
VqUmiYfJYLe6dKYQgHH1SMV6OMnT+ntCmzsh8G1OABNFv1OLwFDsCk0YHWpllxfhfc08aZtCpBO5
e8ey5vBNhNeViIl4dS3Do3qtPqbLuJ9/dcRn4tCCNHsQD8R0z2++dfxCAozlQYaIk82sMdnw4LcZ
so1g8BXDH3eVlJYH8JIf+7sCrhTVOxW7ECp0U/dMeMWopb4ky3tnbI3Fg6fS5L7b/b/5OP+Kcv9n
0/qPFfJfBSTBFrW6SDkH8MIZ6yTE7ZQb9Gsx85VY4QciAkcTUHQ4GHzj/TTuuirUMta30zVenrld
YbdfguaSe8luQBOakq7OVkU/jRaVUk2yLbpHTl6we7CoxlaxUyBxF//lGFL17Xn+3/dCNYH2WLbw
If7fc6iQ5lWSVk6/SQwmjTknIahq/Ls3yO/dyetOi70+C9PSVUsvAgZkzqK0T8vArNxa3o395WF4
scThDZLmVdWx6T22bkq/qvTZtw2iExcnec6gjduTaZ1l8bSqpCo/nlbxmgKXQFOQyGS4MeP4Ko95
efik1Z8EaEu+tcDVhJFoftWdBunUSqfUOKTKTQLr6E51e67UozUEGoxxgkTQkRgrqnnofDpzl9Yb
8odkiKjzHr69tkvG7zxNH2g6E44AcJDe7TemwnuAQa1+o3vmANThaVEQfzzuGcH57bbf6bjkpJBx
lpCi4PtPa2RLW7XjaNuhjBDINv5IkD/SrrF2rAdO8Un3QTPBgOMyhAEssUc0vrK68hz09THRTtFw
yrRTn51zAdmS5pDOrqN1xOwTOetxfCOJiROZhHO4ByKz8skxwCwTXttpCXYiTHAKF528az9tz4kV
8rYX3hdy/NmdPi08QasPzgP8P5/6xR01hJBu1PpKhxLYVdi4iUB56giQIuibdj7xpT+k66uIK9mk
mZWJxxGOUCBFnbhje74OPyqT6lK7/BCeNJLoI4eIN1jjlsxcNWA6AKdja9kxDZGCTo0oY5aFy7QW
AfhCoR3YEeDcqT5v9JGGtRFO+i6rDg8ozcSVf9cv0gfS8TKQrVPb70VOntzP+z1fT21oLGFqhLJ0
bF1eqJdZIRzpCSAX8olQqc5aGjbr6YGZL3JBQTr8bdD/5JgKJH8zcpRQbA56b6JLizxO8ILiTnEf
qJoNiFevzmz5C3IF+X8m7zYuvKG78yQpyNkLI1fLgggoB7YXFyl8uekzNcpsAyveCdJhzYKlCpdl
k7pwUMeRU42ezjTqAarCkaB2gzpyh9Sf2PXIGZs2xZ1B5G3hkaH8qIN19WrMYMDERJQA7sl2hjfh
PBro+H5Z0vOj84U1BIpbS4/jM35P0bcwbWt1Ctxl0B04hJJA7HcxH3rpjeQn194y2TpaZQgCrgeZ
yQBcZis0B8KVanwxQ7ULdTOYGAeByOONM+6BVw7BEDOYSQxmLaAF/mLKY8fmTwQRDf1iG5oNp8pW
htjHwFi7uALyy8XJj+1ReSX6WtkiPEFyIP9iBM9fesr/Jhm1km2+JR/oNYmJUttQftZyNDo8Fvb8
xOASgEJCuBnYRRC29g313I6OyXa6aa7ZEZzBfBJFV0jC+pJArgK0gKFVAFu36vsRCGQAx/fqY9jJ
nwPpl0Rffj6CqrXn7+gsH/KcGs0z3tsdEbtsAsjLARlEcqntBoAPBokQ8JHoc8KsnOI7saPPbr+I
POXbRzpOAandFWMMmmOaXYT0kGTnQT1F/dkSD9Hjyu/Eyb9UxvrWdfzvvsx4YQUnHRlU/9XkERvD
2LAlEu/w71RGdz0oYG05y9QnnfkA5058Zar2/CY72dEwdvVmzEFgg+dKJvYpQCyqPfYt7gzqL8E2
qnNUbQmXY7nvw55KQAUuzEkLjt576SCT/NS/98z41FCz2CViu8GPMCL9NK/FE5i1CYDzwhRBIuT8
/lfuc5NRihI3jkZv+ZdElX9UvBqShbfLkBTGxfzXWxeLxmJSHUeSVdkKsP0xfVXYHksvL91ZpQyw
dT47niwWGEuXScIE4b+WqQODxt6IaxdNxbjx2Iq1gQ0aDCbrnnkFiZPpB+1Wtc4DCyYyF9MBulfx
3yp2TWrw4Pb/CtfI/1hSk7zC7BeJ9Gf1vyM2kmIwo1IXxHuFaaKwMb0wNkB6BBkZuKyw3KfQTOJA
yY6Fif7LM/vjA0yQ/PQsBJCTjFCtSUW/PEjCfhzF+txb9zV9aa1za905OQvaI9rt5mzUl045Kvmx
GQOJOhPXUOzh4kDgruU3i62HLTs/CJA0I71R9yurw5Utz7qZcdgjXr1EzbmQrgQzMLWW3o+RI+MR
w0+e/yzg3rMPkzjhq81fOs1LpUtT+gLZ4h3cM0CdLVEEJJ5ILHW+twxkye788KJ8xzEfV0Emu6CC
CqfIxPW6OaBVc1ATDx66WB1CTwDTZuz3iTcWzE9l+gq2Eo/6IyENbfAUfSdG16k/zkaYGWGDeCe/
r+N9Hg/MyMkUp/1k5ydd+KLg7roXO3axDLdy4up3dr6xDrrlVMgXRuP1PN3Gd1cgiQl04wvJHSz4
JkeLIbDg/591Dimc0/A7ub3tYIodY7UkH/F3/7YkvJYzyV52k9mcbYmRCjv9GN1Rmjx1lMmsoztN
Zbo4xj0KFgRx24LsCLkkE/V3Ry3OC+3mLhAI/CdkIL3IwylRQ+lxpuGcGa5bHWqTONhLmh9nKiDp
ZGJccNpml45XK8lsZX0Tl2Os7uovEdsDMm3Uzea5IEEAL3x9rSlJhPRDx8pBDBfWYW1v6WGDQoPZ
R211Tc17W39pzTPqCJm/mzIBGlcQY12a0DSuYnFN5qvJBIvxIDxu0nqIicjUn2X9Pqy3sT716iG2
rrlxV+arFL9O3Y/cXfX63shnS9uN2hHOF748f1q7vSZfs8dJli6wubp6m6Uz5O0s/qqjN2jdhFbg
cVPiq9G9L923qD3nDCZNDtCNWgLFGqrmAVKXCixS9jPjD0mWp7qCTZOvaXaCLC3NA5xlB6Vv7ZLy
CN3aV2gCGZVxNGFW++cEZjhmu7zDG+eYqtTbZB4GqF2JgiKUCiYTHESoourjof9M2rOux9QjUNkU
cD0jus3kNgsviva6Vh8muycMtaQeSxY/F97f4u5amE8GwQLwsZDE5mEUXlJ1P9MHrYzCGfmc9g/5
2uVPhegzldIYg/jAz418TdaDwLB1OTCFc94hCPFa3u4jNIsdb4JuAr1JRXlKDgDNBRXxJioJppKZ
zGRa+oyNatbDwsBzePeE4Ym7EiKxCGfoftjovyx1ze/UnqBtltSSG/PK9miudJcB73kt/VU9LgyC
6E/kjraXafnN94PSJyEb6t00Drl8ysdjkpxLqF9SnJC4J2CDJ5m5IP1zqj338XNVfXScmP2zuPye
05LS5LVfXtb4cxk/o/Gpbn+QH7bpaUAJydFDpSqFcRFy4dZyQCsqMUnW2u6UrOwLLOP96TEGHfdO
PoEczwgG6gCf2+N53pI69wlUeby9eX60DCgofSr/UT32UsjfSiD/JWrNwDDhs3Z6e1aGPS05VT9r
HKpfVp/7OlAe3tKeM7ANKWzVWyOdTYEe8iWSYKx3unHgTwuWLiPUcKgickXSs3pZ6i18Nqy65Jaj
TlC2L0rmfCxM9ZYuunA3YwwMv/PlBf1CJF5mNAbiuUxPcbzd9gYGvr/JXNN6L+Jz1eJtORrdyeAO
kNmRBBiIaWpYEysIU6ih4aqSoGXVyQyZPQvqqynuIhBbUpK4h5vAYKeJZy63lkKt/Kjisz4cub6V
72siT7wszYEQFAmCVeLGuhXLZ/VihjEztZdDgrWoBPyToj9N7fVxfACg/Ub9talBiiPXKiwH/mzm
cxIvbMitcE7VG9+MF22Z/p2HFsLcgjV+W5fDoOzr8Ymr4RXb+Dl7bCuo5Orbq0HV0V7FV5yKgrnj
U86RixQ7rpMXQ3ow8e7igPdiDsdBClVxpyp7HSwWkCg+DHIwdV+WuWvNN1oedlSWjaG+qhxxuXSp
+WlFkV92X0302bTvWfQpDW/RhsSvvz7M7nUSP8rkDUnI0F7r7ov3MM0vFYS7+bZUd3QUfXqqB/JL
QDwNNv1xvfOx2iphNjWSkbz95khtV5Q41LYoXSbzTdO+FeGiSezIXhRvv0yTtzH+XNdfCMFyurVh
vzaXJD7LNKzRy5q/oKkeu2c+g1I480cFl8hy6xkedDSbcxW9tC1SLXCcJ5q6ig+v+DUyJUd9ZUUg
vc6Ho9yc1+42GW9L/Cbhk8uPQ3JKhEssnPvfE6Js5aaXdz06D8qtU19bTCnd84K4jaKbQIPFnSy3
7YiaKRh7AZBCDf0larb2BS89KdhlPE1xBToW5kUxUIn7YU+Gu75P9Euzy0GPsh4Vd/ODGA0lmtja
AqUmeKbbUWD0gZQe9CawkBg13CYnbbBINZChDIO8D8SOgHiNKO38XPYFw24ExIsEXZVcZdCaR6M/
TKpbB9r9wbxeluIm1woQAPF/Y9yjpcp0r+z9lTAC6ttPk3iyCAzNwREhgSmiafxUyddgShgRqLkv
MTQRQHI6jGW4nbEm2QQol86t4S0ZRGXYzr5WBg1axTrQ49+rhHDoQpu5qhRJu8nat+kxK4NO3g1p
YEzHKT00+Ume9mL0xDyTKr2EmfZhth+C+V5Mr0bxxo+1eFMkFCO4nNensQ0UxjYwriQNtMo1dVyI
gTgeqmzX67uRzBlUHteOZmXaa3oYm37xRBizeEMgIxjnzDwbj5c0eS2FP5V6Eo3Xh/GcWz/Z+CXM
VBIZkOxJB5JMgUI+2uhLzz5nHO7yPZV8/qpu/STznyR+L5jZnVJQfJbMOh63Pn54V8YvZXlab+m1
nG4iPeUEEJHV2F1UbME/8vpmNi+F/qGqLVAfZc/0LSTvdf4nmX7U/Kw0+zi+N8qLmH49lBdVvXfi
U6GFa7MXk281/jH7D2v0H10wzTe1fYmzr6l9SSaqIP5r+rsKU66BiS/iW2l6uu4U+snMcjsBEzK2
yVSjb46hZKIA2Vdc8trc2+Vsqk818jkJAi6pflArR7R5AkABJluI+sBsnsXsY5SeRXLLpPdEehdE
OHCXFrV7i+WfvnpfVOaCrE6kUvHdSvFsiLu8d2PpvNbB8Gyte2Nw1x+KVfQ26XqwpN2MhIABSc9Q
Mi0Ofeo/GlBiFIqNb08xyfZ+pdyW9KkSqfcCXaHxPmnNdaZ2s9f6EHM8jUHUvCuMPSjvMRurdBI5
pJ7jeRN6AmVFw5Pw14JRDW9pCxvJo158xHkoGrcHjoYniCAG04F41nh2MRuNZ9PcJ2j+5pBqlP60
SvYDJSXzagCaMoSuLrP2ZnDkyeMTZfHHpS/RzxO4nR8q5cA/ZOYAwdEYEkjGfoDvPxXKs/J7+BUj
IktuoK15GqxE6egoMpC1OxlUXnyMEsbzBdD6POdPEsPenlGEjHDlpkt53ytHdE9z77+jHm3ROBFn
RGw+EYdYaB9gMJi7t5Sw8Rs1CAIlcfGLnf4UI3JFPz8FihQK5kEpXfh1uSVGE8OngcODsDrTKf8g
U0KTXj1xTSnCOPa2zoGP540NZAD1myU0IkYXYkin4gEsR8lPbxVkEBRsNdA+HJ7mruxdVcTcva+l
q1Tsa5TNrY0MrOBppZyYXE6rX5wGnDk7+SjLtvWdviOMH1+hHo4dFMAei1pCNeXnUcgLdnh3YI0d
8dp/oY3IkP5exc+R5Ahitqotc3yYAoZvRgOUuD2+Fmg6DE+242cMM6SFfccc/kcGbi4PRCs2WiVx
OVQnBpIVN+F3sjAm0UYMhpfJuMqf42uJWjVEVaETAI7HEEyShvxpg4/I/9LsfvXbCEe1O43bBydz
yjAaiJjX3p9/lsyO7o8nWi0UbtzjHBpM8LsPzPfdq0IUBXaWFjm0PeRHkuN7NCVxsBoHTWbuL5If
FzWY+avQkdFttCQiMIuYSOFxlDVkbLSCu+4MjD08wsZE/oSPes/nv8iupvgzgsMpQLaUIpgVz/Fy
yDl+hdNYH4wVn5FfTQjmkaeAjvtMhyx+GzkDEs+DgT7RS/u9sJ4UgaqdaZ1HCxmrsIsyb0bzToOv
g3HuZmlvkTNP6Z55Mt4JAVDMFdA5SxxcUhE+xLBWj5AnWRIuXVC/D3VY/hEzv6UxQxsHAx35ybJT
rR1CMaLFIbal1i7B9clUyI+a5m/yFrJMqSyH/aI68Z8BypSm/vf0HAvB8gy6zXEJEy67yGBqDTQx
bM0dYseGxhQ4a7QFkuUsZ9vFnoavBKchRF/nS4arvVq3AbUXCDwRByS2cOBp2x/wpviCOzRwb3QX
1IyshpXwFnTnnRsjnTA2ZHHE3MPpPjEXF/m/P9dOxzuSvU7xH5ZToN8vA733dBhMxpqRU0NEHqmw
JrF3YuPFBtpV5t85xQnppJH/Na0+9hKXEnnDUcTeh4BT38+qi6M7IrUq8RbWPewFwp83pXJ0gFB8
Zd2O6aRJFsT9IZeglHczYzeH61izxncq+Cqj9YpT1N0Hk9DWE/b58p19Iv/KtRDXW1X7XLxC4oO6
20ucDXPIzO+aCNuexROIm3PcVwjGT45N61dFUJFOstoVmlEKTvUoomuibbBA/RkSa5fQMSQCCh6a
p0lwWZZojBoMNPB11G9wCBSjNS8SQrgOza7deBy/YufPt7yL5INnjJ0/GY9T/BrLnknKPp/wnhJT
b3ZclhoFzXkgs4+pZ/Rcol+xf7+U4L56yJLP6WJkp7Z2yBpQ1EMDM1UvF5i7t0PTMDRhTHHOiuWR
a1wVJxsCRD2s212pB+W8yUNRgvG++Q59HUoLyAETORkjjPzRM2kNjb3UHMXUqyvfePhTEkCvIhVb
LYaUOiCbPLoppGEUjJanb5YeQOOKMC6ctpErpE4NjLygEPRlzn/IB2STud1K9jZjkGg9awca2wFm
kDtUcXjuSwYcopSq3JVuSwmMct9WfoWWkYiMYrvYVMBYgopyc394YLabsvsAsz2vqHC3jYt5E+x7
EtF7I7fWliVHxV3G2DJMRMxR1Pdo5GbmNCo4XLdhliZDKoegRsdC6FThR6ONXCwCVlk4h8/yTtYv
OkZ47ZIMl5IUtWlfi0H6g8irB/1LNpYHnyKjNJRz+kLQxSw5EER02ebr45o+YQvXnJRo5Gv/E0PK
gZfvkfABEaZ0r2DhTMB7ZWgUsmH1gTfRhV4BsQJaQqbKxspURNaW1BMzLLiAo4DenFeWtqk74WPA
HgdMFhQehTdcsWuxHGSO3m4TtHIHktxFpoVEckk3zXBr2sPXqgSyFnLAIrFBvNzzocV0Ctxv/7Hc
ckb13YGTpNT5veU14UEGoiqZtMcA6SzQPykYFgSVFHPstAQS8rWFUOKAmkZQ9kDrC+P7VsfYx5Pd
655yBT/boi284kw6Dkq4gcEgRwWRMcFPvZ9/8c3EElr7JItnCAfcQJy6Kw/OB7cA7gIpHHUBfIHw
lDO+mNGZ2wYI9looRHGEbeFDJ3B+S/WB1blpFNH7/R2uERUUV6zCFlIbCaZq93d+LpBvo7prNikd
cErxt+xCArlOePKcdKuskMHbXF7LyMO/iu9lyyxwpNItX9R7g+1ptDkaebL4Z1a3IeDln1iAlnQR
uDL7T2aO3uf40sl/9blVaNIySKj/sB14aePyf70mGoSdcZ+g/218admnF341N0etIbvopMgHYzpJ
+UHvECp4SP4y3e0oFgU+RDwMe3m6PpTDZOB4CBTtvJS3R7IXZF9Xd2Z8ZFdO5p2gnhGA1PNrNp3U
8crvS/mV11etm4g4Kg5LEthMV8bfkNyq9NSMTwoHcfY0AwgPAa5AROoUQgmzA1FwrSetOvR/0cMO
u4/gJ9iNVO9RMXQ07GQMtXvhlDyOinWPeKrW86P3jXeYG445ZrMhnO3cZnKXbeLlBxTYVrsS0SDv
1cKnrBqsYE1gwubDuIaoXiopYGHjHUwJU+iAh4FumJvo9v1urg9Lwe4ENXXOme/YPxnRVRGufXfj
RKZU0aQdYSnsGzgPR5fja8tGQb1IIBIRp8Z+No9tedPys7HAuAFA7TXgE2AfAdPwIR92GfSrwbcK
8dpSfqAgLGbyx6SAPBcEw+J28YDA7MjLHY2ysDc+hNNqEuXCbGEnK0JjI5voH04DdhcTB9F5Es9o
WaXfm7xa46DwBmrHB4FNDuJutlMuNO4Dim6L/JlNlgBRUfIgodexIbJ4rHqeY2PfZYFheDzZUg+z
5taPg0TbVD+J1k23buoEc7S3OK2wghTHkRmfRUi7kVq7tD8p4oU9FY3AksAuXTWoGzjohx8BWanH
sdibCOhh0MWrujJq+JJp/kqgRbYbpoMFSF6fczPk7suokEhtEl19N2tnQb8m1lEbd1PN0vR7ZdfS
oeGEHw5ZzHZ4jfPnaGRWUPaaxHezuHEs67g5zKNp3rL8/Jhvun4y8qsxXBLjWkynXP091zQBwMH7
Xj9xaEntsUgg5PfWfMJLYQ6HiGXe+q12TBlkKGyWwOTAkURvkCaHZQUyCOvoNsXHvniWhktXP1X5
eZ1u/foEt7Y1NGpYzfsZ27z0XQs0z9w5ZEDuaMAePE3KJSpDVQmb5S0Zn/XkMkzHtbxI1h7SYHrJ
3gBXxZXuySFYaIHTLyG0HJQF6H5htYt9T109ovPZJOaUnFnrpO/aT/JLfUYFLdrcfGwEVAK0OQ9K
LvI6hn8xQTPm/h8IP4LCiEMnWdAy/+aX/4dENVUj6VGajXhPjm8TgcTK2/Baw/CnTo/2CiE5FVbi
oTOY8G1xZNDdwHixt5GJCpMFZwzkAleHd4GB7ExYhSG1EcRl7LH8ayTK1KmAoB2Tcogk2QSjLebB
xDU7f5NodO4AgUgBTeAwy5UoCcXu0KfPRwq6KXIe5BkaPDJ0JsTN2RmIUrJpTzG/opZnZNIWCUcU
Dl/D9UBJCWBJ2/flYi3+iLOmpAByDJij6g6uF7FJU1T9vWAA4hSMCHvcsT/nBCECap+Ms/GUMjtR
vSwXMDnh9QFdMdgpXKdmZz/aqTwaN6Q0Gvb6zgbyINjPgrhyigmZgEO5EyV2jfUM8blrAEUpzoqx
FZ/13xfp3xl9/DP8qV5Jxv1Dh4cQAf4JUwsWBoo7nAMTcnZYq37bDy1j88azGeKWAbTREKoQ1k5W
36uMgIGhCtxzRPQdiVE2BTonDV9QL4AFoNuA0OcLjQaWmoUV1tsczbROtNL0ezjusSdQFAoz6job
rwfn0qIHD4wUZPK8xBcrtAhg/P9r/dR/4phNgxiwLRgRxvW/lK9GKcitNiXi/ZH0iCTCygxUFVcL
RbUzMOf+or2hvtqqLySKiZ9mrtYEWnIBWxJqD8QNtZoKIMhTXfndL7TxSfPLcMyLsdhsywgIKCY5
o+PWM9z0IjzcuMJE7guHTHWjb6ykY3L9l/f0Twb//3xP/61nKhZ1zpJUvPfZXrNO613BlR+lwEhB
pnpSzCm5w60/RZ5Kt3XRUvBJT9yPMlIdO7tQ+eOqaAfCIJ8mIsBOlrSPmlPV/Flgvme/QfGFfeh7
LINpcBgcOTw3KDf+hf3/30BhyyJ50bQUEtglcp/+S4VJBK2S5NLjcR8tW1/orhC8OOY3Pj4BeQP5
nx9SsmUEkEbH3sbjDt7MQ8YPnTQlZEmMMv6rvo87JxYZ9O4A3KII12HGB3eKHaaD8kMeXINGCokP
Wj2Msbyg7CQI9ag5JA+RzGLZ8w9dmfWTfgk/CQKJAmWt/WCD4JJYsjj5PuI/rFlmqfYM9SQWY+RB
c2nF+GOK0ZxdiUJfpTPdFCEjvz86BTocEpT+yJ+ALqQEUO0amEHIz2L0G8mtCP16zjKv+bfwmn9I
Zfw/N/a/jeH6pI6rFjePewK6xwwIdlHELvTTCRzbNmNt+cAzjHhYnjcMf3MuUAjzS6wyqrPSY/8h
fqFE+7YJWXDNGa/pHzTSmIy2Z1miD2CL4ybxaFP9koui+UnlNey0BHaeSU/kPKE74Me/p1sY/xTs
gpBPMYhaI+H0r9r7P84QKcu1uRVzuM4/yZXmpn/4ipqQu4SUys4PEChwsrhc3nGUd6RPmB/zhC3T
Ti7Gw26aUBqv7NH7+ru+Tc0RZGX4RgxdEzGbvwwvwnmYdigU/PgDdapAriuGds4DGy1r/RFlW6ZI
/o1qrGFgAX8nZwi1k93pN4WnId7FtxYZ1RXFVRs87NUGcQmQuE5zMP5a2wC5qPy+7ppPpQ2k4cd8
jm9DFrSOAeHSohaVPi1lx9YUf6/zUZJ31m90ThmCfaZz81Dkz3+G4+MHjKQsmJVm7JoftujtQXb+
0DNGf6ySNFpdeMHVJ/3GKAU0Jp2sPBjwBa/P43IDnjE/aHEo2aXGz7UXbAllcpy/EWWL63fUI4Wl
jzg0QfvLercoJdQB1w143FfPKLp4N30yEaN96V6KLYHJNPbtfWtNmLXmxJ+y4XTqH32CjcKfmfv8
u7o8iCLWIs4cxiHNgXCIRSCUUT/GSP+IzKWhnhxh/JdtX1b+SfNpmqRJySpzOpk9+X81nw9j7BN9
LLEuJ07D07nozwkazMXVs90DmG3dPQh3EHcoMUkwihgInoOrcYxtAnAcfWvqq7RB9DhTWK3HokFr
EcxNqK77PAnV5thv4ikqLWJgETl3kV8DbZA0vOz7j9JwGmpxrIJ31k9n7ntkcNmboIUmqnbrWZ/C
dn2W82A59Xkgq5stXyYKRXegYMmdrx2RU1F/RsDc2MYvEQQiPjaKTS1h+eOD9B+/u4sWFsoA0774
e1DALFEuujrFxnlciSZFw2XzdNTV5giXl3dorPY0nbqvEohUdrvr8tK9w7kp7vJaMGhKDxhCSTIN
ckihuhmfJXQlcRi+0d4NyesnQuexiggRGU8XOI0U5gnfHNoQzYKGegJLqTcwV3+D/V5s0yCJh8JC
2IPRar+jyQcDoWhmoAchNDO0ACkMvmqcyAGtVtAXIIOgv1NN/7UYIaRUDxtqgr8nCRryU1lhOn5w
Wj/ltByL9aUH1tqNv8lVRZ/DtHPc3L0dv2u/RbJMEcfuAb7AkZPHn4qApnQrWkp4aHlPA09IJPsc
2oGgO9fhXCC6ofx2eAFLDrSVCKZbjmNH35AJelcgb8ANXJKU+SuB9Kha3ttf1Tde1m/haNVHOuj2
1+ZzRG3u9PmN5NbBl8+xT4UpAT7jGHYXu/3VYSj0y+5ftGQMTP+nsvo/1vqm9v+PLTFvI1FKq1kE
T+CzPfbNVYsu8KL5ue79xgpI5tKy45CFZYby2cMqQh6HjNODeTwSEYAex4LI+SpyqgWN7PZomSj9
Ikcl09ikLGL+CCQ+5PV41LrT3FyQKKvgjMuh7/3ki4cG54CehWSLXCEBRvRM38AVVndZBl9iUoXq
m4aLwR8Ny8g0k/k5n5+L8qaAE5S3pgsaw5VfGrQLs5NE/pLulSas9Es+A6iATsCaXcbpOulnxdwT
g/iZvBWiK/rRu8EORwYJAXz4GZnLwSzyYacyHwv1HPUk+SWVTRlhHJphh7ZrFtyVUFJ4C8T1HXyc
XXzpHP0EnphwwSwwhMFbxgW5YEgVqnGDz2bZEfNgpvfDiN151vqVtz4qo6gOItNN3rrsXScRRwi6
xDeeMsmZG6p+j+cpWoPiDbQQEmiddxOD8d6VsAV+KUPku+mu4ncYzyS4Cy5XzlkmjeDvb3bsPBFp
lYU7Pn9+ziH2vAXzwAll9UKECkNZviZ65cRGtIY+9ZjoQQuYnfnPxujTHankQjY+spk43ATO0Hgc
8WjQKxv9r/WJX47PKm3Oi7wfXmNMCtWWGYHG4nPYNaq3iIFLpTzlUMBkhjzPZpCyatDHarYyHeYG
9HefRZdSwqB7VKGVqWgG1suWrIA+wmQUOz6PTYtor18ymIOzEi+V7UB+tcIRSxdpuS4FRRzo+b5I
vBL47RTdYy9Hd0ujgX8dKQyxrlBYYGhwA4Uvs37YC5OAppBVnRZ7jH3GH425J43TMgAR5TWlKzOU
Hptdigr4IfgF4uBPjYTQh+1aX6YW4EvX0IV/PLqQN9pTIKPGBrcl773bleTGwxAZYQTxQApOZT/n
wyZWxzGyaJvrtENBkEG2Bygul/fVciXDz0AllVAgEWtf7RRuPgoocr8lVOVuTPpx5prRrpdwX3np
FGKSkOe9MR8NbV+gP9U91fC0wZ+IKEocAuNIn6d/x9D+N/o6FUNN2GMP01TWk9eQLpReYl4YyytQ
FCk+nG7cLrAxdNyojkbHUjZtsJo5BFWNJuZFj25PJ0kLCOfhykSciE6GyCEGt928hvT702WtXMT0
bJkRrp1fhQEeTCHgdc78LVE+EjhY0tfgrwkmDGvZ0WKG9eCAPVlbjqRTvIIrgJMByk39fq6uanmp
RHI0diSm1/MeDr+X3P6NMgyN1oivPnLKHArZFk7xEdBB/0ObpfzSCWPzCaKMxpBw6YFHINmRr9GC
fv/CWQBnQ0dAk8sWszAMSJ0PSR2MT+UXGnNQGXncENJuvCAjRKNkIuthx4XrpGx3cauRxmERuRzB
KEOVK8R3s+NJbqYGSc1a3+HIoTCLp5C0dxxfNa5ER8dkr9h6hQzLJWJ8FgNpgUn+C7DnQYFFgGwL
xkZxOKtetdj5kRsDJVOQh4HVyKkRJjPVJSOszDd7gs2oMlwOc5zLkdNb+4eJNCdssnCB6nrsabbp
wIXHEw2JboaxdG27504OqubQkKTeh2DMDLuxiC+gvU5dicQFd2ADtTwIPaYS0F0DzLVE6vh8lhxp
iHng6ZCemphjXWNfXtcPuWFq9hZY9rBAmX3pO/6T9gE8Sp77WxXvyckBJH+Csztk2amo9oq6T8T/
R9iZ7TaqbWv4iZDom1sMxgb3bZIbK3YSbAwYMP3Tn49sHakqq1R1sdfaKtVKaCZzjvF3w7ub81YN
RH0aFcDCa7leycXRrCjD8Xx5hjXPiOQrxkp7jIu1foe0nMoa/WQQhmNZgsLg1HduRfAw1pM03TyT
l8Zca/U8jJYiEogrXtlRddq19dKwZvBikH2ApLcLPCs84onMIrwehEcyEUom2JZYqNH9rRj83kO7
Yk4Nad2d5r04b4p12G17MFgaNJqbbMkyxl5L+nwxYHadtDGyjQmfNRDHZjziL9G/JfDIWwzxt3X3
+nz6JqijvO7ltQaPrG2iZOuap5MtJNtKIk9pp942crEuqg1AbX9FSelf020sTfnU7iy7+0JnrHmy
fpZbtdw+WOikxYhudZsO2yER6KOswMYxUnz2J4l5d8aqRFZkAv2Oa4HULpgznBsgy+uHue6K413c
PItjF69L69DW6x5F7nPVl3OxmD2qcX6GgzRocjObMAu2gSZnYPrKaPz+NCmRDd/XT2WZVP/o42Xl
j6ieJTF7VhU1ZPw/IJY+afNOaoV++yDUo/QLVCGkV6LMv85jy8Ms1Z1cxO04q4AjqLTxOuGCYjuT
G2pCx0jHdeuJbyBspAUrhktboMPP79Jy1DCFD/aRSnSakw77El/6BeBlfxT3bWKnmaPNtBnlbCuv
elYEnBXSYs5wsDtArCVPk+IeCPBGimfoWbDkfKRoTMjmpMPfgSe/IK+nVJZmJjmm9MhorBsUYBQI
thWQvuFrqBXmj5ceY8i+IGntA5nCdaOfo4CMMkR5Bdn/N8Le4Lice2sTnI0V7ITcCDuWm9EG4iGP
vAzYQaCVsw3IImi3JwMI8JsQEARwjlLftkrcMGBKBASArQO3ody504BTGDCIB5KHmb6wltmooUng
k44J0hjSgxEZ4OwgYxQCj4V+GhCp5gP3Kdw7xGFFTAMGVVyIe0AqAHqqEQ4JdvG89JGA62RnYf+5
nFQONEhAaYNYDDPBoxmxMp+lAzKGK+sWEt91ip3TV3odSRQ0Co5Ql/3dwiKKDAWHE94uKnPpCxNN
QsxQirvPJdYFERFRLkhVrhiU2KzNIVSPhCFkAoTVopuIcNGCvnHbTy9KJvXD5ezhoCS3HfiCp36I
cHrdySwBDJdCMErvGTsUGITZsZ4qOLPaDax6grOhg7MCwtXmeJX+jrlJ+h+BxF9W+Q/QrY+Z8plb
AIkJ7iryKDSIcs9gWBIn56Qrxo+EwEHU9pAioy79YPjtCRDetRhmjpYCa+OlZ28Xp2DG4PHkCner
/otpCehU6i1SwuLM7kOwwOBAYgpwiAYRdb7dZm4vjgpiiBXq6XExxMKtG4G4GTCXCSjloGc7VhH9
JUWgXxts1d6t9Sk0ehM0GzWDmwV8LBilqGjKMxhGREIKrIgyUnc65gxEkze3IHcLenz6CKmDOP2w
TgyWKkBTRIyiX32bNNk8CDOvz1jhTMUJQ/yO4+NQurwhJcTMFssTA7HTx1Uafl5vjOXTRDEQ6Uwa
5hTdEBMiREZ77T1m9GN0avC6VjjY7rOav+hGzJLQ/bKepswBS6eZhHdiYDCjbJzgRCvcVEAkP1bR
A6rQfzP2NiLF+9fTDep+EhZBoyD5nWdRkNGVpagDXYP5cY1tipRGznUuM0IGBpiZHgD+8C5NOtGb
GaNZ/r5aDP1PeX+WKDGER5ENWfuenvtLS2YJ5kNMc7PfgslqjCftCZ6csUpOhD48oNWJ7RoVoK0o
Mwvac7JwqOlcXrkg2u2WxXVC9Ne5fHJ3DGeNrTnWzFJGSIslBqneJ8l9yvmqPZZasTbus5viZ6iP
hRWlMd5/E2axmbIj0s8o+KBcbUbsx+lw0tHaO8jj2YhABlG2kGWHNbXBUUXEqVfQOJzbJaX+dSDS
PbY+0TupY31NiiPAofAyRPBl0gAoIlCm7r/hOcPc/T6UZAGCWekIK/5OUPYaUyUJ2eD7GQOsTkPg
iY1l+BYvRNVR3uRVHvpx7p2Gso/mg6V01GYYO8meg7dSjv10MLASWYZVy0AEAy9tYzxOl4TpwQ/t
gcxyQv4Z+0KWhn1aVvGIwGRRctRLVUyF1sWWqW1Y0thV6uOnNUIF+Wbcsc9eGMogiTP8FghsaSZx
rT7YQUs7Km1uI0Wt9J2RT+mgoLO38aFnm/IRwHqyP6O04vew/VK1Zov7dVBJAJG2c+0DgxDMUDTr
uin+U/h40tH057HtvRtTbfjgAIEp2CeFD/kPXoqDb9keMJyHIzDlEK4mcZCmxWB3mNIbtOiEMQGx
ovUbFVDOX9eDsq47u1+cMOs0I32azwm/pajGUI7NPWy9KrM1XuSHhKn25Cjwud4Z3Smt/I0e7WiF
S+pOgMlAjRyw8ZMPNUWeilXMpW/0Z/DHCOiZFQOuCkxgTeCUSv8z553InALDwumQu+XEsTsyhQbP
ZIHRPZwbRFLVq3wODbRkFImF3wy9NsCMg4b7ikP9UL70H4RzEc1igzf0FyF4BldMiYvGhRSrx8kC
V3nzybI4t19xYCyQxwKooYgOlTEXef14VBtCCWT/MRGwzJlTMR9Xh/Jqmwc5nj4QcpCKC0rWlse+
tC/3TyzRZrMk8uYyTmdhN+BhJ3CNl/iDZGKumiVKgDE5mvxHfW0TBnF1AEZoGlzWHD05rVg+2Iyo
JsZUJIPK0BapMXycnxtQHo8AbPelHROgQH/Nm0+ceqg7nh2D9YzBXd1fMhzCCeUN4g7evWmi93PS
S/uivdRTGvUng3AHkAHImvBDkf1qgpj8upVpxb8kbQyf53NIJ3hL0d5twv3drY/GuT4KBz10BXoR
GpXWC31OVdSl94CAW3MqnVuiuGT3HvCqGLtaTltrSu5yfduD++iiDz2M5bkOF9xfbmFmc3tpBIJ5
fSHjs/JqXANkfbCwPMDwgO53kFMyWV1yWReku6sIJUmUtIVNbDl8MmXqxQf+oX217mUApVXqXLtw
yW7lK+hmJ4Q8TwfH7OC7ZdgRqTONzysAqrkuSctDZz8F3TiTuYb4R3DETUV67VEftyN+ec7JNDZF
W0ay7kcPIkTsbvxY6fESnZ2C7ndzP6MWfkU5YRK9kXqiMyTNH9QXLg0utXEsn4saEhBl+0KKH5i5
PC7tatb7QrG4HqA5b6vonYg/lGKx339WKLW+i3KUNsCLrZfcnPYNPwXkBiMHhvqrRauCb26VjzNP
Hs4zfjU7B01x9F68o+Qdwdui/t0IU/XM3wT8dkomBlz42BVI76dTvqNoIQcBXqkksu0LK3+F3TnA
CyzdJ/EBsJ/7HjYAW/KA4bEVMvyPjRy3xtTyLmTIQXDkIzRI9Xt1IpZyJID3vPOkxXKCMVAO6Ip7
Qotfq1U8GcKuBx0xOtghj0F6ZwCViHMsG2O0BvhHCAjNZ/dvXF2dIz7zUOTwtPsDP60mljH0pMNJ
m8T8qJ6/YXfbouGJutonmXmokk4umfQpFZA2vfK0BQSH9q1DQDMS3rhycVrCuZKYhPNiylq5xAv4
DPGifTGSd4+KmGjcHsdBgx/DRird6fNw3NJYl2gGA7JhJGB8um0eWD4pSweKguzK7xk5BQTsFt2m
2L+GTpNA2I9PzVIn2XekI3Wx90QBEJZBs8Yj2rWRy7jQM8JCOjJLXbABjMrIg56wpn1NyLiLvlRl
OAcwACA/oitiLHraV9INSX6Y4YfPWp/AafqIvxcOivmnoVWWaA4T6QzV+t9cxl8Kh0a8RtEpt2im
Tq6k7wGk+gsfLrEsQKzN++2bBmWLArNjTxQxg52mfMmDG/LMNmIK7rCTU4TlBDJXKJPavS5NOrdx
H0SP4RH76nHx3EbDdGBArgyR7guTTCDqG0d0wwVzv5bo+9sty5gACPa5G/F6CgfkCRzZQaVj2eU4
ru3BCDWMogiJE2KeiUt0DhoNKhjxPeT0GlKkF8OAit7B0z/Guo9g37uj22CYpjDv5DkMyQmm3XuS
8bjBDoHpiSLFZMpyOIabQ0LIMD2QtBShps9BwOCfMJyKwGhvIEh3tyRkmqNNA7q323MB2EGAGRJg
a/yQA7IbmBh/X+Nz2WqsEoBpTOajxnRPV59nqaPcgx1hU7OG7wqWIno3FnefffUNkfNjl1w90KMn
8Th2sWadqWd4Lr5VhIc5dA+G44Zp0tqevD9lPMgo0Fl1TrxOLpqXAF4iFR4Iayqakg8OAIYhvhM6
OCqh7jqBCYqX5ZnfN9Em2F7iMS8Cocmzd9XrHE7q4QK0oolQbOtSYCCD345dGqy5jPSSWcbMRA0R
McPm8w+KqESYYL2lj9Q1CJ+xSbKS3U56Hz3GA/PhiL7QSd6atyFnN7PTZWnt5F24Qq26h4+GKswY
ww71eQ9aFBrkGSIvdzpSLs4IcBbSvP4UVqd6fNrct8ml3Q8/jrpDGJ2TzyibJKhp06NK/UFQymd0
JPFw/PjoyLYJ0fwrG4QS5G5T71PPRHAi+WeuOMzKJHAUgkIkZnNvmQA4BHjOaQn5psFPctJLaPQy
AvMO1U6as3cKzu0CXiMhXuUV2uA22YJNkA1h0x6eK04coh50Bnizlaaw2QzroEUZgKPwviGlEs4J
GKarFrSYqH321REpY0iH6mqvwmMMXIqHwm7OAsM1JhGcpsq5ROdOKWeAgrqltkXploybAJWkrkEM
+je2XSw+eBTCt2IeGh5/UPY7MfcH8bUaoNq2eq+62ql5bPfNMoNeBeaIk4MVf2A+kf4hDpHVP+4g
UJ6qLlm6qvwUWcnh1ey0Vuy37ZLohMQBBLlO+UD7WUVoDaIo9FYMOEBYapMOzPACO56aaO5fjIvs
xZqre2LssOWQDcmu0oHIARvqXtjy/dzeNAwrRHJDVpy7BeDBV3UoFP4b7okBaGTCdAv8uG2yh15R
796Js/NKl2Azi81yGo79qfAGj40pL7aFNfU6RSRz8cboCQAiwulpxXaBN2qZceCt+ECpajj+8RQf
9df7223ycJ/n7mjwWY6NbdfZVUaeic209BVIEZ0OWXympxBhBRstMzK4RWs3yo/tki+M4pSpe8ED
k84BKmgw2C0LuomNcs5AVUlZQPqOBqWBZyWNCS3JV04VCGxcssVk4A8aKE06Mdhd3ul7mwvOB/jk
AzYILjKiDjqUX/L4gtm/Z+4mRzz3v7n7t4kSICPIL7cdwUCFX+/RT+N45d5JCJQE1zjw56QD1msU
IgCVCHTklwHQZUi6gACMbcsBU3kswzoADSVEMFkSnxS5DWXbk9m3eAQvMud5PEKyjk6ZR8qmxiNl
8yNzoOOjgQR6uOQJt9wS6oyGLGpCQgj3ZEbCuDnnAXsb312sM5ZyVOsjvPdUCWiPldWehGDxrL3W
rX1dI1rtHoNY9O9nH8z8H3hM65eV+0MRVF6FZ9vVOr5URlAp5BWPyIdmHdAwBGhQt+yL5Y5OBJ1Q
9Z4f8NvTG4NZWXb+brL4vkz/HqACAZMCJ0OHRuYwPRT+lNAtsAKYG0Iwtdt7hKLnRsOpnNkzKT3D
yKCMYo4cHau0ac/CqA+SOepAdKO5172G1iG8L7IAH0o6kaqx3ozsIf9tUZ6gUrYP1Nx+vxg2YuZH
q54sDIuWMAIVm86ImoYQXUozaFYnnRRHMm0zn83zPscXuosD8wO6h2+IQY/s35GJZZTcuKHTso5m
M6I5Zg0q1I4D98GJ3J7p3MK1DE0xnJEeR6OZzb5PSlvdVS/YdgviTeycURD0UYCI8aItqLSn8VfX
gNI70fJyRyT1Gs6tPUcXKj3jQD41ZAH7KqHRJ+FV15cIRJ7L2IKqgNu7M/0416bMS74HV22LM8N6
HXZK/ncc/p0skUMgsmlH7HpzwvDMseF0RwHlHBX9EKgs3T4oYCTCVfDemO5TRVZs1Vii2P3ZgCuc
OJAk6lK6TghAjNwnCR78HJ4w4cts0XZ1coYteS8y3+9MI/Hg52Z7HDe4ZxCoNLZM9NCGj+Hvy1L7
434qW4rGDDnDUr/3218qMqES+vjZ4ZbG+XohpwA9arvk0JAXjMNJVwj+KIanCuAsqPJziuzrhUi5
G9WsHaGuUMjocZgvUDZesqZE6VabZKcy0ROJ6ytgLXrJyC5dosD16xCgbtynSMY7a4qFYTh7OvLI
Blk3Mz7/EbKq/OHOFFGzLJnMFmWQVP2uG3hGeiQW/aPfIoTkgoXQEd9p92nzm8IWsJwP8lqVHp4E
EHZhxKsvxVbfIS2VKO85mAeZEWAvBgtOZXyWmm4jfAaYxuH697cg/0nkgGpYRPRl6bqhSz9TNLuw
kA2Ti0XkcEK1Fm7MG1N/KCac/iIVbvligDSwVsmeUZHblKsusa/7GwOPJioNFpXQS9gvW+w1hvN4
B7V/EmxFRm6ImK22STFgFgAxDRric7Rw/Z7ilRoONdCtm8S6Sx5BUU5T643jsA1IGpRMm8Own9SM
qkAT3E+sYma1OK+mV8iYlBwlN1EdlQhJJL9nY1KtgcDYcIjH4zvHTk77TE7gMb+gQcF2+t4vIESt
d06Rqpqm74PJ8L2btV94ecLRFYvGsHlBSNrNRD+eAjoqZf2YmpQWKNVQqMGfwCxgrnOtjTjlnFqw
xgCwcM2lvc2r8SHOCJhaVy/VrMOmHhBWKDjZ5/NcMJR4+diyHB8UPw9+DKXbZZiV6dM7fxtK8G4V
NPIofOMNaVrZl15NQhxuTrgntAWohiUNcuJAIqDQN/GyYiMagd6Nch7YGQaOsZVBu6HT5Qp2ChoN
St7Jg8hVJ15UY07m4gjuueW+rDneKsZXuA8mG6CvwmPEgoO6IZCYVhhf8/2FZpArdZ4UYSMy/fHD
4uFC64Z4rfHRrj8i0gM8y/yk/FcoN9DXbUDJuW1GnGN8c5JsSzKpCBby/CLaL37J/4ECa8YgvPkR
cMWaJXUQhauq/q/Z+2XryBtdFmtV6LbsFC1JjuK4fDmtUdVp7FaLkNlJTLS+D8WW+P6CAbxw4Upp
grQJ0F37wVFWPGw93oLLrCpjYDwIr7gtVKZfd1/UbNIL51t+eCyQg1BWF2i5CMeBjPERGFxKIKU7
Lj/vtuA7RrFmd7wPRBWogZ/uFW3M+E44IRKvObKM6sDOPW1fTuiCKnZx7QUvAGAj5WI+oglfUGVB
sYFS9SaaxpFMkEer8K9ox3w9KkHziWrtjVBFhTzEhKLvsRCyed1saT2fG8vYV3AXhif6ArNJjk2M
XGxUhJtSO1fdVBh34ghzmlZPe4QKn5juyg20VQVRRndDJBv6AaSHCOsn+aFz8VMu0lmucdYD3kWv
NcrGdyTd9YUBZvnxOs12BAWKQORLfAC4CDDXMmrT9KOxcOSzZkurrrvbc5/qUy33mSvDGG7CgD/p
IOtAObZHhk4x0eO1mhsRZOAIdodmBBhbsu9rehyHBHKB5Uf4XjMiH4+S4ix/6BfjzXi48Vd8MDkc
JvURMK8MLhSH4Wcc1AwecZDy1ESLTUgFP6IQ7SfQecO2wIYwue0jskrz6cNieGA+M0aRSRc5fABx
ICyUc4/WYqtO+Y6tOTESWUCtkQUGDI0+TMoMv+dal0f9w4pG8opG8bnXsA+DiR6VY/HK9r7ku3xy
zXCo+mt8Ls/RkbvLhg8af9NzCrKDi6vDQsas2Dk1q7ax9uXXXR3Va+YgYKMr/PQt3Fq3YdQChbiT
fvJe2sG3bw0ZGkKQYwNiRAP5q9Ew+5ywQqdfwJitw20cedRCzF2PaR4PxlrEh2CjmrjdAvAVl6FZ
i/Cz3QC5xzgndkxDXPTMCnDp7QJxA0NMqIpjDYF+YOIUNXo0KzgOcsdclgeit4GWNJkZNzCaELaN
sb/lc3oIfhszJ+pidj3zsO+Cx6+E3yr4eJ7+XZ9oC53Go1+w15zG8kc54SGVQRzcdryBIy8MocgT
2/vTtTygQ1g6Ws18R51l+dkBcRe87VkmxLUa360PAMfTpXB5b5yOO6pvkuABEkDzNmxg7GQGgy0O
EADzYkEhwP7VDNmy+3Lwy0PiVjNziyfBaoAObGSku8eUxTA1A0YZk/0oL3SiN9bPQAh0j+Nw/CRf
e/w08MwXPoK2zZARWECZz8OttOIHNyPZGuN1R/+EMBiUkld1k0aZpy8gorB8LEEn+X/EzTUB5mYK
LCYQDTSIAzWBgHHIFsS57YAWsBzRIL2jMELcjtBTvZzG+ityJCKh4w0dSnZAmRlQ9HVUEciq0hG0
SLyKZ3TLWJVwEjuw0LcLObAcTeVnR/s2HwzDGLTISwMeRTgo7MQNRTAzv8wJLTge4AB8hacjEK4p
+P1aiCZ426qpGBhE4zKWAC8Ho40n6eUEXx05AMT13UVArRIH5MjncKtMm466LfX1l9Q1N3+vTiRt
YH9/3+ktVZFUU9MoQiTzZ9S5VGTXzDhlLZj/VkheM+VDiN5S0ibNK6u0fxOLSyICVW9SbEAW48HR
wqny3NI+a7bwa8ZUD5w/IrLLp7mQ22V0m8ViIBezm/5C4yoKC0PZdyTAhvl7go20nyGKuDGkxcBI
uS3bj9bcpRVy8EBoZgR6V7dDryxTZKrUja2flitTmIYhBu3cLqV9mG4aAtbYdu5XfD7Jumnnj3iF
vg39csiJJI/rc6q/sVGV7Uw+bZTMJW5QgizofOvJtKhtpM5Vc07mpQh83+GOpf25xMkW+74hzocy
RHrl+Cb4OszwIpK5t9bwm8hEqbEjcAT6TXfMwpdbidHcL8K1ImyTBCaT77YKmsI3rUmOLzCF+xop
jDVSg2dOnOogRapqKDTs6FOLeRTtRNIXd9Sh2A0R4OLJq+eElmZzsiypQ9Pk3MCpMdXUvt6wC1Cu
URGot2V92rBYJAH8cC4lYFRMgCQw65gxWlwKBOUY3RZ3ogOk2UnxpMc+k4+q/vqPhWP9187AwjFF
QiBZN7ji5N9r8EZIpFDO03ZLRhgTOnYpPIKnvcA5qf59gdAbJYf9HPWTt5jWgpAaJx3L5MCMHmvy
lvGk2NHh5lZrkii8fI4mVNpdRwOXi7zGjZ18PnBYvFBPOuPx/Ez2Ggxt7KC19G5u7g+Kxnnup0t9
FTvlCgG8MjlNie2YYW1g5hlWVZt0FQICfApJ2xpdnYRxVXayT7cGk9k0ZCt3onvn5CJJIyDVggBu
aYBitSABZGCkYECkQW1bXq0HZLs2kiN5zSv6SFMam2RyHxlh+XWfSl8W5oU9WR3JWCQAcslpFB0o
eVsXTKOxSFwbI8JGPXhAYcJMJfnynGpAe7bGJDfC4yfonkT0CZGjb2oV7gjjJycUZRZIn2DH7EJz
McCTHy6rzL16RNq6qGMIBibfmwiHcbI0HCzlxqCZKdbZvgry4H4bY4ymH0XdTZ2MgQTmD9XRitGg
0Vs7LzwiIz0VmCxg19EUhO+QVFf/5Gof/1gp/23WLJKtLd1UFdWw6Nh+XyiWLF9Pra5VW8oxE+pW
JTh3ZBij8r1cc1URtoF/zZg0/vA7Nd2kN5RNXZPxUfz+O+u7WWqhkJRb0wMzDe05Fal1gT1gw6VF
BE2hxkSQC38bEWGLw1TxxuPoI/pAXgVdShYaSUxbuGeExxzCbWinX3DYX6dLvdbP6vmxjYJReTBn
2obep1tZb/IF5GFRvYY7dVzOrVV35ihT9tLe+nqsjHdpPzgBRKx3o/qzXjfL+2W4+f3fH7b5h+2c
G7dkVcVBYpEF+vuNnyjoq1aLy62SOw1nCypJl/KzkX3GZkoV2YN+lyAeHnLAQyZBiysC0hn+kqC+
xLdaDFr6hnqbuG7AlbPEdKxqCWuRo+MghJ5Z4nx3d5cULxTcsuo04SQyxwhVH4SM8vXuUNFDWcFQ
PZBvPNF9DOO1SPdAMAOqiLtyyAsmXXQhEd1ydQtSYzGEIrR3BT5uTJ6dS/6JQjFO2i873ifzqnBu
P4eBKbYO2ZIN4931I4P8ZMZi2l00yqTxuML37vz9WVp/aII0RtLIHI2myF73o3Evq+rRp0nWbVU1
KLoFsfp3vD8ZaMk13kvPOVS7ac2k9qtXCepo5idt+4wvYbOUzVnXk1l2VGv4ikGEuy2jTfpBQqGY
wEZOT4cEH3yYedIQRB+YejuwLrK+IN87uo47c4jvEIRtWxwEeZCvb6rsVb+9kzNTmPD9qQUuh2lM
HXFimSlDHj2RrMh2hVBNYh5M59MQV+xdiZdch+SHPl8YDflDBGsfGOKm7QHw45dnAvNyH98xi1Wr
Qh9BVFxv6yj+rmlq7CMOIQ8n9YCnZDh5RLeQAsa720YPixGfTw0VVpT/AzD5gwHK0vBa63y1KoPa
zR+qzLC2TkZv4AI8fVbs50gccWlcqatHCSOJHjZ+SSQ8LFIBCpAcOro9fIqPQVODfTJca2/xoXgv
Oxu5X2fZ+Qw7YEOfbU40REB7GA/zzLS6VudVDjkVSvavO/jT7vPrHfxQ3N2MvO6NW15uw8RBJckU
uQkRwu3gYKfZI8KfwH2THIZ+sIjmAxmOX7MZaRBXTBt4Tqxwji4SS/kgFIJPWqYAhvCIHwVKkH+s
8j+wLr8/7h9Y2ilq0kzvuNhu0EqltU13r1j2DQFP8Q2jZStgXHDd8LbtPltcKZkj7+9evn9+4h68
GF/hpVpVW3n2WPVzct7Xxie2tcIPoSlfmYgIShujaPdv279/n39A3X+/8h/fZ23FRd03XLm4pkSu
gGcIKkkccV5uBSZp2s0rbOiuOBfHkgivTbRo98UblT5hWN+w698v57vg+VFJs251UTcscsE1/cdb
b+IwLJv2UW4Z39wXEyY4PR4Bsh8ce3HlZ+RIoNMhIqleWiqB9L4ZrTTdv4LXd37HADYQIGg88r40
osBscpLvFb3QptwUa+Lo6HzoYFGs8clu6nX9xkm/TiB4HtCy9imImNVXrM2bRiiSpzMFV3V0HMGN
9/e7VP5r4eahS7piIJpWSUD/cZeSIPR6Ft25S0LoC9yfw1f5oD3CVf6dOkAWIMt9+VTGDYtkTbTg
jh2+lohIGXU3pP+DBEXuAq46fDGZPb2lwO02/7jM4YD/9WUw8ltTJEVlbpJsGf8JbHh0D+Fpql2x
/eZajG0S3I+P4PYuf5UrLQgndxdWIbA212XiYZ3dnwbe1b9RreUM5HO0DcDHaUlmIesdWQdt+Gcs
jwk+ZerjRISD/9e0pf9AblyxaeL0101NZOszhwf/C+SmVM+6KpU62V6n8TRa8bl7yvl6HcZOhv5S
HdE8fJHZAKz2BcVX7uol82mUoJ3cPcYOTUmAzUaSt0fJhC31tdjftq6BThZ0RriOkUab4+ntMzva
RLY4p+XJ9rHFejS5BDoR1O/Xn9223qCcWd62Fccqmfqj7giP/6re58ZH/w+2V/rPQvrf/UL0iqoG
1Pg9ePqX+xXTpO/MtMSSwLTZvbwO37uvGgk2QMDKGFcenb8HGDhGtrOFdNImRGmoyAa03MuZf4Ul
FKJp+fDJLdrm82r+XOdr4C968CNRRB7JLfPHPNrm+2yZIwtD8E5tZl+/jgicyBoaaa4q2KcVDC+t
QBtkLIaixCIxiJjbcx1Yo2oszEFzioOMNxStgEdnkXh8V46OxGeMHdtt7RhBV7YgJkpnoBBo/DtQ
Jwk3zxVyKr5Y8pFIbuaUR7EXBVA/zZF4SLB9vHDcBSIdbJaGXQsc6oylsUNzMEHBZw6kEdBF5FLX
8+ew98+zsSKGL/3HaSX/bOS+X4RhWapJuUw392PhlUbeR7nwSLbRLAw0at/97Y0sWPzi+Wd7BDE8
x+du203rNZRq9nk7m3NzJLmKm67pM87iv+jU/xQAPy9oOF5/WRkQWo/4ei2GL0Gg2zNXvJ1t8oYH
XV/hEJ4m/skJPcNlJvTqMRcWNWBgMUmPqZ/tQ5rGM5U20gZ18ZjQRg97/arhAOBB47b8xzq2fhbc
Py9W/v1ilbiR9SzLk+1jUy3UQz1t2E/CNwveIPnEJUrWEKx1OiyyDGLBhL1E30Nz2kGuvMlbwBPk
kv5tqs/oItbpRjsQmn6hNfJTH6Z0dkUoYk2zfTEv5vG62H9ZjsHaI1dq/gQrECcmb6eeR5/PwFx0
53gusX+Ie5lOMZ4b06eb7hByeumO012zw/F9KazwMvol05o9YUZEp3tbEg+9jXxh3By1fzyg72Pv
x06MnV1RhvZPhzr/sbzUtMxTwbglW3MvXJLFdWptOwqLWbtLVx2Ca+av7U/reodxwGJ4h928ZWhc
zW8Ja+XcqErPRAthAQpHDMza10clSGjJGf7H9NWVNCfJyS3cfJdP403+wZDdxW1hgfgxG2TR7ZLX
eIKRTD3HwEfrZmueUwQKjHk9Cv9CRIY3/bcb/bFs4yoxHo3FjeI1Ht/9xOP41ohHTX1wykCZ/v2E
+zYn/fx1aGVEEbE+/d737KhfvpLiHqZaG4nJFpHE2PTeUBAvO31En+TDcMxxTAKX9xOGBI2bi7An
282VIPLRb46IgTBA8csAJx/dGEmJAJI2eVqrPNiDNE15ihPmFjMrGUoAhKF+zYPnUftH6fntJfjL
LfzceSJd1Z8Qo8mW6CBfuNDQoPvlcMumhI25xhZlZf0qL7BN2UVgrtimRzePEJgXcsdh08pJOEdg
aBMCdJTmZPQoh4Fn//tz/uM59ctz/oYafnnOd/Up1qXIRWbMcGkd3CMIocg/YAoF8XU8vftK8BV3
Mc3XzaLagK63C3VWTcMPGe/841j/Y53JP/08w47z6wX92HGeRfesy2a4oNnzILqNRyAT5xI2Ae/m
Xx0Y3RHgz96VNunkHcyn8LAcjaJ/PBd9+G7/+/Ig33WqQdH4mYKTGWqZqA/WnzzXtrf3IY/IhHUj
0+MFSXlJ6C9BSSc3hdyF1EPFgnXEOe1KcC9QwA+E+nJGOqOjcxgyEjq1XVgjuA3FI3H5PiYhVngr
DuV7Q0rWhLhFa9R6NM1XVEbR6HFUXhnvd+nAZcgwCDoP+nykOQ/3729f/tNHzZzB/7/Ln1WZKYp3
9Wa1yfbAjEM/dSgmPgGfGf+NnkpfNg7nfQJOj9d68cAXEM3/fgHGn84XSx0wLJNSlkk1v58vj9LS
UtUayqQR7CWztCiPCCJAY34dYUwkCQttscvUY79yYfzRPxoMALTzTeJGDiMP1wTP6UxXsBk0/VYe
HlO09BNiOjgVwdC9LCDvYoyA9fAYl3swAGHIsnqBdJjct5AyxKEcVfCZaMHITufqzGSn9lK38KON
4EfBAVB9kgenzd/vepBx/FheOiOGDJViWNZ19Cvfy++Xz064R+ZJbdpu2+awn+eovY5TiEGkzOYd
9qrAKwQ2Lr0lzKO5PT+YbDy1KAGTowZBEVPhqUk6bixaEpVoBhU8KcRZfn9tw4MC4bjUTDBk8TN5
Us6T+StFr8adbCX45tzXb1+KTAoA9ORzmOmGWqLA5tANDTFDEZd585qLPIaGpHS2nboessSIQ9E1
LIO4GA0oe9NgCVvIYZAdlDrB8rqfndYKfm4xVNjXhMITlSGBhPCyOyHUzKVTXZ3itlFgjpn3Vryb
V52kI+ZdYGh5bBOE41FEKtfTe/Z0dtTkxldy/+xI+q2M5+TeughlAKdRK2AWV8HvUi1laCxlWvEV
J0yIPHk62u8E3T8WSbRkJyC/6wn5HgBKixyjorE5FYtT9/5U1+kAisKDmvRz4kzNv8QnaDzCYJZM
SwicWKCNFdp5dAIpIGH95vFCrqe3/sRoEbJIoUCFgoymnaxSBaGRLy9yPRPrTRlXtvJcn7q9wNSz
FuCuGMfFq/rY3slUJOlRDdp4lhpYiPtt92SQwoNMNv1ww1muyBGa7JWAvbZAKQHli/CaltiyPBm1
t7ht+0BG8N8yd4nzF4vAwy4QIBKQmh4lhrvltxfNJCEmMFNUno6CRNrYyBQnTxQm5AUXBrJxVyl3
EX6u7MaEhXJsYRdgQSn0iAyxueX0YujH7pv8tk6/J9RYsUoK2Mv1lTkqiv5VZsuW65L/j7Dzam4b
vLboL8IMenklCbD3IlEvGImS0Ilef/1dcB6uo3jsjOI4lkSCKF85Z++1s7VSLSTj1EfLWhrZfQbV
NjjypHnQ9DCwUrVzP5gH1JI9SBX5Wkx2Mt0D1UTPBx+c1AoRHaHSk3TfnMqKaluwTeiukB9GNI5C
6m0dLZ/pmyEdaMmRmKHF1/DeEeggoZWW0SwX0K8AfjQ1VecaVm+8SfqrTEKLWnAlfeCe7gBGk18g
EdBcR+2HTHtKcwgwybRvGDzhPTDHSB9dfDO8XUDIRhjMe+WeyNsWCCZIZZOPfArdpdi9i9JyUIHd
UOYE7VDiLjp0/ti9slvYhmQINPm9TORJar2SPWIymw/Q9eAmXH3ObYJo5MIDPMTX0nCpKYN1OPCn
rlxi49PK7rEFQD5+4REdi9S4zQo7EdZFuWcL0mUQvuCiA++etQRfUDS2B//kAa9fBqjSv8yAqTsV
bOr+mJeiq7gEvRY2c9wDNStS6uMyqClsNDRzEP5hzYFuzOri0wj3hBjoKMisj1JahPletrD2gPzZ
JKo1kpOl9+KLJ4fHathXvS1LL/Eo0H3O2op0mmn6CNmvdFv9rmVnYOdEeQcOjWfSealdElNjTCLQ
7XeBHmAADZ2aONq6SfBGznFeLzp1z7EnVE4OWGoxwVa0cWqnI5cY3pxteSfAZ4CXvPZCIx8TNGIm
ALwkVfQvJqFfAw6MMDu4pQbOGeUX59xX8ceGwPyFfB4AyDBoOyXF65OU3yakFG+hz6jAT7mCtii6
Dyn5rORwMxiiU2dHAdlKoa3zZzbJUey/oBhudtG5E+YyJlncQJKP9Jx8UcmhRSXph2aY0wLw20UT
2nQ2cZElwkZwl89+FwpbECqgUoIeQiXqsoVyDrikMGOYeoRpRMG3maLFFKnXajNoydJBMwghoG1G
jOFonKH+zF7PFTdgyEcfr1MDwvCp66IKtcthj+kZRTB+l5LlLPpjduu9429deYOFqfuWjSWgk3g9
SHOEED6OsCVRjoF/LQnc1EV5IQx3wB2CSnQu4GO0e9zpwaY1Yj4dvjEGxxZMzWh3fqSkeVXyPQrL
aZ2bUzdydO9a+7Sg4VsF17S4DBDREKVl1btQkGcDjkRby9a20teINIjdJG85zkNOnzuRg6vRg+7a
NMoFRCWy2ED+7rKdqNCmXBEFGJMTyR6DhnT1JJVr1swM5RuVVk7n2z9l4dUDkN1kl7JE9XZkAqQc
97wXYFwZ9WZqDyqTytDceNWee862iNtgFCDx1u2L108MaYYOvef2hZKZkIRLrrUTgKjH9Us6h88W
lqbArNtL6hSYlqGMFYvgJcTrt8cxqLJoh0Q9cvmfdCDhjtYnPV4xLFEapMpTjuAZVMclkh7cr4Kt
g+fe8ypo3ocvvM+FZ1uaHW6ETyQ5AgZiNNUuIBMHWXGU3QoyjJBxfvEQ1Thx+2UZvknVu1muQMq3
KRYW7ebS63run8WHPnBvBCzR4AtjdI2/G30FszQ1P0o0DG7cOLmwpRMVZ7us3KA3juhA4WKSLwht
7tJG/pazTz1kKG07p7CuOlojtb2mylFRvjERKVW9Ckpazel3kTPwtglYRW6OfZjjCcK/au3NfmFV
c+6njI41SAPIzAQGrzXr4BfrXEF3iwpNV8mFIKSlhfaj0CvscbpnRYxACgIrvVoX3oCBlRRldCcy
Ekl272OxTw9yj1COs4qA1L8qMsYAAFlUsygnMmfQukpDRqAX/IMaIb8ZF0G5W/JFxBhdGzgHt163
boOr0JPrAkRTgQJNdEoprNL8Xks8XY+W5Wblo6Iwgc9Ub7X2XkfSxgfMJ+DxrDs8QK+g86NmJcXz
MHcSpDYxNVUBRKYPvgRTcdNv9Xzlx/NW3HgIZ1I4AGgl02DqBR9pg0g1QcKPQpyw+WLfgrfPkBGr
Uj81ac/n+k1m3ab7wgTIf2p8RfhvuZ1IaA2GHBASTPNrgF4Mn38l7dvhpaAF5CFHclkDtPyvkryU
mrZg98Tti6jKdB0zeNd5uIxWYSGx9fSF94uQ3DACRzDJe/fS6C9t9/W0Nh3sN2iDcIldloV6/zXk
ND2HWxPf9BrmzK7cp6y/HyHppxY7G8O0YwWp66OoSaY7tqjjCS3CeNvda+9ND++huJI9VALN7Ckj
N9J3WccS9FMBf+HrBHpQ5mCd70E+7qgAP53ueXYpuAfgddWShccixh2nIbVNzrl3GNCqYCdXB5xG
jbxUo01L0ki8UDA6DzwyGeuoerRpB0dPv0KvferwRhyl3eIrEqRXxaMipaOnwxfviY+G+II4jI6w
+02hWlipgLfm4gL88lDLRiy5UbRQ2yreNIOoEQ/q4DnlQQ2xiEr9PZV3Wsj6CcGDFHhwE3wnDmkM
U/wXninOJoYEmOLqixuQx8PmpK1oJWgDDkbzUHR3wTDxoOL6b1c9tu6qYmHW2lUNdh1Occex+iu1
+9Lyq6EaTpG9h88PAa0kzJoYFkrC2OKBPcpBE1rACpSingxEVFRvJktygyNR0o/0uQXVH4oNlVs4
Tv1XOkog3KPKssrTNoX5InkvOAssY23Qq63pic8MpLvNvsNGFD0qEolJ1zEYZKNDQZNL0c7kRm3q
fRk64gctuxIFCwKOod22QFVkcCaGzjTN2g6f4zbKVwmcAWamhv+iGM0SfL3P1xKT7PP5QdZlWHw1
McvDZZK/NO1SevZOAckeLv4wU7qpGx/jAIunVGNPhho9bAywoGPzPRuN/eaiQJ/Mbrl6qaO7iEAq
W5i0xyQX5s45E+ArQk/zjowpmCRQ5uGh3RQv6ZIWhc3zOiuJRyMu4lwwcaK+BURRrEDYGztZ2OYu
gaNb43nG96sf6EOH5RdvQSaLBfhnKXiohg/w1GV1T8ekx6ZH/tGgvgzJAA+FNRgYjAEoJ2tBqrrD
id3g1NMJl56ye6NCp1uTZlepO5S2AvCsyAYKkdjKzco2QndX/9l8+bnNR58C8gJ1HGhfkmCVcTf6
225ziH03Ciy1P2t78z2K1gjUaAyQV9Usgy1rU1VmsJrQ8t8mHah527tKAxaokJ0w7tMzbLWRwso2
KqX77kjirMGMZtoU3yZoJoSdjl977HyhskBjzD8bq/Aqv1gCcUtTGqVatOIkPkcdYnTW1xHWz1kB
nmburlnFt3t8Ix9oiZ/FkrZigLiSEgjwLzKvDbt+UZX93/fff5A+wJ22DN1AAGGJbET/+3ykYtDl
sSV35zaxUU0H0SIsl9DJ2UiN6E0Id4fmAq+DcEuvX8Y0HWFODquYUZw4cXHWinaowCh2LNoYo4Vw
kuJ7HWZ+4Ch0o0JMWLM8XxJ/y9o2Cu2UW/U/wipAxBuVChZpQvDluDcL4Eu2hArPrigBsNBC3AkU
5hNT/lReIKPy1fGckaNNtZiknmwVfrHRQ44OOUrfyh8q/RaUltGcZ8zylgL0er6IiyZft5/r6nJo
8UbNsPlmVxPvDkFdo4FsA5Hf6vhIS7ec/P30Suof7jdVESX+g13aVLQfTXfTFA0B9FR3BthUg1Kh
2uWTZRuqNzF+gYyifmfFJRkJaDiOvddKvcXlUVWOPvtQRsCAhEtpT+CpQuaEvsRmHFEaYiC3jsJL
ly1i9UquWEJfOdqN9QCXMNlzO5DcvjXqNb8hBivjueVPflWEMhejDVo/HSFfGdZRjndPfxO3O7SV
EC8N665TV4WXZgBoCEFGSbD69lK09YKN6dmkD5FjAdGskY+VOe2El9HgkaHbXKHxUYzX5t3PDx71
MZxa6fegXCAtz3MNJ9VN+a7FXTScWbIwZfGzWXfVxL0ZXXP3yr+L6o24II0ATxegac19f2rdPVYO
UG6yucoR3NXr0tgO7V2KP4x2CkLJDx91eNHVucSz0Xzp5qUxNrR+dO8eaXPJW6nlmsB4UduaqJQS
euz5lRsmTE+g0KPoIhJwQdcQgbFy5t4Sy90/rr4pjo/P77XTcZhBnaUbkqka9NF/SFwaL4rboY2a
s1tde3mpJ4soWPrmu0bUIM0RWF+hgalhhJ2XJyk7+qqNHcFK7oRUBwVc7lcj3fbJpztgIXheW3HV
JmtLX/aEkVO3F1cBYYna2hWPnrdl0Gh1gnr3irAikJL6zRCe1ObkqveW8gKPsJE4avYtv+s0MoV9
i+qtTw9PdytXJze7kRdN1nUlbzL/BCKtrzeE4lLpMKVlodssJs1g1Rn7JPvIk1tvsMoExSCfMkh+
+UlhxVefFeuYUhSr410R4u4E4jGJYjLTUTBi93tTchuHkbJ+7tGG7nOCJFBtxk5kSwtBIL2j2TdM
oKG2JAnqIxQhIh50Mi26e8V3h/6zy+1s2EAoLlvb6Kk1L57NLnSJvz1r7phg2Gn7JtrX0c1rt7Hx
JgafYflSDbCnOYIN7SUxBb19r8STplwH9+LSaNT2MtOpe6u7I4mJlfiQ223T7KTu1pSEhV+6aD9Y
R7M7RtlG91cZMRrexlPWtQ8QaqXK67bdDhDdjBVfHTO9ewmRvasLSdsL8dFMT7q2S4cVa5uY1kuy
1aq1QQhJWRCtuSyiPV9evCZAUwH4QpyhjMN+kfcXK10+w3seo/E9+s+tNPDcvAEH4JRoKdm9Nw6F
FxWl14zwK7BF2SYaVmU30dRFgOY4Yn+2jNuDF++QovEtN1oPBTDvAW22v+q0pcHs1B5cf6ENG42V
WaLvamvTHJBXiXgrQcoSaQjJmYsXKWuX8x6T3bfhdYxiPuKgAZqBCiAKi5PLwjZbZDlbv4XbooRZ
F6xDsk3M8uu5rbRlEqx4V46kJtoRvuQ+V9axcAl8lj0Ao8hXwVC48/IT7xN0/DiVTj7WoY8PgrrI
WZazRo0PYb02m31soJVaNRTmlXWGR479gzeFLEDtia4ikaT8o5EtKC0MyBPrEVaqt7ZKKQ5DFXaf
jkSUmcZaCaZ2OlW4fDpc4SnlMz6WIZ24fZnXTNihGPUsgDp26MJCBcJBfNWcXzSyWSXM6FUOIKVI
EhwJvLMINi7JQ5BJXQf1FL/oajMfEwETJTVV3teyeRfeArqv2E25xQPLBmhdyFMLMfSvt+D/uqbN
SojzS+XMsnlqQALzz7C+m9bhZHCwALTGnTKUANN+hk6WgWGdLvmMSbeQERkNK48TSNIUQAGU0cSZ
8aaAT9ieCVNOAp8Iti9fKqeFzMVmBo0+LGya2PC4wItzhHw0jhZoET/Gd6lbATxEIyay08Wll4/k
rsi2MLUCWflFwICfNb5eNMMhrEuvJnVtdSJbG5GyJC7hNxmvNsLgCa8ss6buGMYhv854O5lFM8Js
TmZ7COJ5f2WbDWwVEiGv6SFwiWYo5PAh81J8Skz/9NrH+5shpJkRGoz/E0Q4RwRCiyJGR0wQjmYJ
TeVsLH/+OnDuDgTpvD9nj5fFoECJmhfkFuDscTj8ybdqtmSW7XV2xfYJstWIYoKpa8tfJDdAuYBF
xH3ACtDPZxASOUwuOYMcZyf0xpsAHjR/N7XRgck9x60WPrnqE/6dK8YHpyaA1O7BjMxH55h9Y86d
AnyDO2I8e9T3IrC1VJnG76pf0KC4QnzxUXg7bgR+SglZJi04mF9f8x4xCeAwtWekHYjfnVG/40Ny
7wE64P7kAeHUYNPm8vGBgVDGYMY4HbyxTPnBFum+4/DIN9y3nFC0qn08UtsRvX5Qah3kqWNliPuV
RX81vz5yWPp48SFwYAOmQG9OxNhGpzmGE+OHhyDBjXNHeUoFL3w135UACzE14xm+LCjrVICMOeiU
QBvRzAo6nXJmkZKD4QHM4nNa84RYdk9xld4F5mzwjdF4buincBr5DEjMm4ot45T6MhciJaAMN55l
00nhajMwhg9sCAAKx6uLA2BESo0fkD8TCn2sVIupmU8+uEeg4fMifCHObQqb7RyfgDuruBeFTVMk
xaHT8YCjPSTFZMqJzQEPf2Z33oDfYp8ZZ/jqp5ILE8SpPs1bH9sUekd84Ni3c6VlQIuEjju6vhDT
9fjzuQeNesKv/CrTTGSQD8EUtgk56pTaDGo7/DCiLU4Rv6vMJMwXAOfgMZszStod62IK/hWk/3Wm
21unfh+Saf/OK9cl53PSbRRMvjSDJlW15F999MnvlOGMBN/qtPp0b/g43W/91tF8YW9mV4fyVJ+K
T/U9vFejPt4BulNjAT1zhHRJrAepTRF9pWDLheIxYWikUMQ57qfqle4QzI2sPIbQBp53zhcDH9Zs
0X/lPEDR0rS5wByZLSEbgD1nIcCzIDHX+2cFD2QLuXgCh1FjkibRdpdIE4j3GXle7g4YJzAWbU5X
okWEpS9UfMrflJr0fbVON5jDhpuHX/JCvEeza67hlGd34U7CFVXG5zVd9IuBDNcJI/RLuCUz9Uq7
vgXMYSOPTj+r75KVd0KTCj6/d6dwq72zijE/hi+djgPWtWxGlQieHk0/+QO5dKWP3CV9bd2S+yj3
X7uol9+DV4SOEF4uBJ9/8dM5YnWTveCko0thriiRDhwBoxgPKhRYKt+QfRMqoA5oa+lpoyzDZI+Z
3iLkXmJDTUFs0uiTPN+HeAEpWkw89qCJ8zRneFEIzyUKlToDpVyVCCqC53h4EPUCyW7msGySQ33J
P4PX7o2dJ80zCCZs8CuwM8du6wer3HVaxRakuTDss4FcUZJSxvwBxWbPT7reczsmGQ8UFGayPDM0
J5Pn/QxfHDtc5PuuQhDDnIvlB2PwCjGCvDkdr1KePNkbR6BG5wGca1Z8OJov3R77PtLRgkIMdft8
2j2Mi3XnCkTmBDduPwmP3deI98Loqi4qFA+Do0hzDteghDW3+iO1nfxOtgN67mkOeQDyC/GR9Swn
R6bJT1EH/iJ3mh5bTzpXq4UB19U7KUf6rgQDk+9IqghCiS6y82STHKqTiOqTkR50Ei0nakBm6CBz
5i9TmG0Ucfgm+w7oPKSOeqLDVRAYwvWZ94l/zzQn9YslOXWyZjeSmpP+4yyw0WfWpLDxgV8t2pMM
qFPNSGy5dxLlhvUB9Cvm9d5Wi4VYLD2aUeBCeofCDqVLaoJdPl7SQWHOJnCZiRZkMxvVKVVAYViS
gCbTi+JPoGS9+khzSI4TWgnwUzQwVTw5qiMlc6ydFemWFYhOR8eOSjwsCC6ez3QNwFv3TwRGGukc
4bnFLqAsX3MDh7VC+bHSu2WqY3eq8u+4o8LdJBKJmeGFCmVruufnU9glWjciFTi8e57jhaa0pDLg
MDICJ2yYxKZpYGv6WskPrXiu2o/BXDeAQXXHVMd86hQiuD/nvu8hgXkjdI+mTpotSm3ZcTUtp2lt
+pWEoPdYctpF1cM0n2esKqO1AF7LWGmwZDVmewK8iBfcyr4T5WBst6qyKMdg29VY9ctPmbKu/DP9
/lCC4oNNIKfYPaWApZAtzoROYCXRGePICwxwfPJ4ppR8TAzCm8ItbiC80Cag9yeqZvP4oXh3ykVy
a+7Irqm5ZaBAZgOMr7FGOKZCT+WKHAZnOPFAllDkD8MTYYuTQhWRxhZWINJBOUfiJekXKZUOzACh
zbee2dWXeb5Y1I2Di2o5HqtR5jaYdSwAeJabMdqYch+Se4IaPZgS3P0tAoMbuWIMAYTVLor+Cms/
ofvFSNZCzGBFN40OwUHc4EcbExHhsbNgR6HTz8BYMWRdQpO6Jl7V00BTxN+W1rwwXrun3ZsL+vAq
t2WxUJHp4NHJUfbBFqHdYjogmkkCNnE0shIiqJkwWWbrX0Q65ckaaO3LiwTwt+FPVOEDAtnAABOe
rN6YxOUtQXSd27E5y9J5a30U6j2ykPW11YKCY+9O4sohhJThkU49ke+0OUNWKQy64b5F6JQChIUQ
rO6spdJsB/1QsWVjByHclej2bBe9gNltNA1V9TZujnWxJs/C9R1zhOivR2O4Os+aZdzN1YQe0Fpm
lovKmHt/R9kuZ5dKEilxzcANoQvD0U5nGa16rDcpEbiysG7YYHSUuhi7QSlPokd+p1BrYQTCxMOD
hlTHx/MxobcBeKwn1JqF3NXFaXWjjcxvsr6uxgRyBUEGq+9qZDmOswQZr91UNmliooY4Q9cgGeTL
ZPWCqf81vxvvFlpDAFAQZthOWraBIqxC223ne14HqQE/yExIsbFhQQ7bu9qHwpfxVXQkZ03A648T
Iver/xmb9bZeS8LCgnIT7ioiTMCXgfQBcSDQ7JyideDpq8/DlngZlw0zkpFpSq+JZiBl/XZakVOh
0XlbgECWCYggjSWZZI/hMArpU7IMJphuhIp25Zg7I2O8J5bagCOOe9UZeJVwBgvHMyc6ZExWj/w8
zBroluzAlhqOkgmFoBggOUU+PJA8qLxnO9HAvD5HeZjokl444RXHjNJyKks0NjeqCrN0hyXS5KkT
pjqPFitlWCj9vMOdOZLXHW6kiqo9GzRGcIj0fBrMFTRfSKcNAVPurGD+BINQOzjTTXIXmbCwbdq1
vgLpzA2l1AuNmBXQAa4dpOwjJwoO86mCApPLS9JuxWCPvXhJFHMb74PXlgmKSINUAK5lcwnD5KFX
53H4YS8MX8hfFcWV0GjtS1/LMpLh8ekO894hJ3r41r5YN9AL8CxHo4UQLN19tjMXZjHHxT5G5JYv
iTb3iNACCimNYCwZzz0okwggpcMQIuATCwjgZmBE9EDLxMZa2oCeRmkE29ZbPAlIpXlGe4L5S7Jr
qmZ0UWE5NQ7EZWZYIEisnyhK0oLjLRT6gGjOgLtrs/6DSmupLtSX/oOnNPRXGn9tHE7os6dFyCqH
58gdiVwMd6o679D3TWVePHDCmq0bnGx0DTO6du6UwOlPgQ0EadkwmSTKVbSK7NZ1hutzmm3ja71Q
lrrtgmsTSemxyQl/futniPsm02IzoStbr7CosMiAC0IrlUNhi5NsGUVJNmYsAQlE3krETANmjXLR
lnYJKw46F9KVMxoOc1Z2lmkrrc1jPe4EIFKvKrpKVL+Gd1qOZE/T6uaZqzoWN8dUemQEETvQMboF
qdtuMqXfhLk/DR2F89EtkSFLIDgq+pVOXR8Sd0AIMtU/CnK4a3rypHEjZJl2/jIiv0m4Df6iZGUL
6TDbVIg/R+fQhrGrIyNb3yTiVVeI2bHj5B4qO/mkiesc7d8/pHm/2Eo/a5cajE/Z0mXF0n+WrqU2
Ejy/b+qzL82ShEj6EVKWA7NOZvR1oHlF7OMZzcNpwRaOlBr22oWNvhPUDlW8ChgJ2YzSJNwlSw2O
BTsQ+KvyCVE82zka/4gCaMSJXJdZ2f9Dcqypf6i8anR6CODDFiT+8pT91ugR1cZD65nV5+ZBoRUr
sAXLCHupNdPO0clbww+Aqc3XWCIg7BA4Vod1YNqTSc3goVFMmoKeL6FQIzt4U2fNN1VxHAp0bFfl
0nvkjjAPdyzT3llCMPmzJsXny3zAkPOfkTS8AmuFCcscLznBv6hfkvRTHzwWl3VRUVRN1XXL/AXP
+u0j1rJcqoLqVmeKoxVDzNRky/GNNw43ZcZUU09m/Wok0tF8G6ZYtxDEYa5EupM9mofMs0yX9pWN
HQVh9iJsIhhTy4k7jjxA3cfqDpUkShsIkXzExey9M3tiERJYzN17IxFow7plFTC4ZnZK6MM4GDkj
olN24HljpW6ZDeH/YrVn29EjH+DNZw0LXLCDTxtISQdNVLMLcgU72Exs4K6kqQFUoL+fFZA2YHX5
a5gcTKjtJ2mWtPOjB/Cn6MHCAGQlk2VejZMwxFMZzzXjH5YttGtMkQZkSJoNkwR0GHMXW1wAJO0k
/ShwDFRUT+jpss6etMe/l/2VP14X2SAwlI7P6Ibg1vztuiSqXrZiYVT4bBiJ0JKm79o+uOW0fCaI
NdlBd2d4BS3Tymfwlr7JF+1E6TdgO/uJj7WKWSExblVv45YN4xEl5EUJWZEJn/LZy9+P1vpDhwoL
o4QIVyT2WJZ/+PxiJTSe6hNzZQ5+HFnxLSBpMJnjDI1ghZO1laBFWwwqkDDSOWyPXSAQHNWOgUDB
/dkMvSNGK42QInnMJgG4hDRcHMkwsxacoIwCaYxR6Y0ZWADDYvk7TcjLYl3J2ViY9HUmwpXaM1+i
NEZFggjT4hkSF+HNp96A9n6JfgV9HY69J2tzQiHGtTnUqWlNU/qM4YpKFIQePOVw77EYSASJTntl
2vaOjKCIuDiSjyF0EVHh0zdgbYYgatrwEtaE3RB+RdbVSHOhpv795P6CqvwcQ38/uT/af3rXGIPa
YBVNQjq4Swz65CWQjKlyT9Y2Mnpk3iay7I0VTWgExd8mRE9Knnu2p0vvUN10hBXvGhQDdoK7eMuS
6e9H+MdR/vcj/CE7VxQ3Sjwtq85DPCXygwJCjf4HKuVUQkZa2owWwTezabpyNxLdB3B/RA3zdLIM
IG1gDJpiA/r8jjlGNGSI1+sJQSCwbxC1zQc66pQl3AVB9fzl78cu//FB++3W/dG8fnZ1h5KKYycm
YhzYGCeQhJ+FEzwk8iQ/80dNunT52jABvKqbnAWKcVdZL7KpFCbBSxH+o9+r/mnW+e1s/vKY/Pbo
C4nQar3xJNgWBpNF3ZzLTMYKAh2n86lkjknciOyIkGuovYGgukXv8UxGe2Be0KSiMQGTJ46Iy0nO
A5CNZ5N9NxhhbngUw7RdkWFywyrfiIAEClXdlJURIwfiC2jSxj8+kPLn0UGTLBmwh6iJP25g85l7
uf8UGR2+y1v7Djb4S3upv56046oxcRa0mNhO1Ivxxm2bXrr3+rM962huJqzihgfzLjFF3AVMH/vq
DSHE5e/3gP7nM/7/B/jj/lVRebVeJJFeFY+ZTB6RNESAJ1NkjpRDtWRqmWO9daxOjuuyiQPQLr7w
2NHvpqCBKjFierBRToXspSnXI+D5rIpN/XC5y6GMcZ1gC0Ag+LbZ3AGUAtvM6MEDiSSG/yu9V2g/
7vk9em3PbNfYgLFGTsa+HNAytIcT5YuZig0d2ws4MEbwj0fY+lOTWdexFJsWywBT/TGC+6kf6m3f
M9+A9dIAvMwQ3zTYFcBTUzgwYT2MjnmYeR1BId6ohOYeZA33/ET7+qTiQVBdTmzT5D8l5oJs4mAW
flLtTRFi/6oYo4HjXBICq6OJQcLEtmoYp/2sewzhlOIZExeMMXRgaAe9h4iGgJEencOEc8D5oHDy
KeFWwc4VjsM5S3WCAVm2e+WC0bl+regTsIInZgIdCHsnaggKU8S0+85gQ/QUBXEpsG+CZDlLWZ48
2NFyTuNuWsLFZS0STWM2E40jQFqQbOg3rMPYVbItc61Zpf1r7Blv/P8Z2Q1Z1FXoSIYsjfflb0+6
VWp5ayqcdCGf1bf2VOyh39bsMLnkbyU92A+ikrGNsEFFmYgokRnuvTg11+qt4aSgDzOpNk4V1sHV
P24I2fj5UOAcI1AYzYkky5IsiuNT/dvBtWKQdejwEAzeSmpDRwVeyUTm8mBueGAaYiCyrImIbFLH
fkk7aoRJU+wPP58HKKMz/ajBO3xuiks/d9Hmhu7k7XlhTdmAn+snzeZ5aLfdh3BKj90sXwuOPE9X
yZbG1jezOmJuUBjz4WFSAAEFxOjLuzOBuRNuTDA88YN2ABgmKMWQvApSM8b6JdwZ4j4oT0NXZ9dt
SxeAD9fmzCJhSa16x+ppPD7kSOf6LTo2n+Gd1ZTBzu+b/pBHawCuDTTPX0xYCEDtN59Y/5ZRsjFH
DdPyu/0GdsH2hQPhBzN27YHN4w8al+iWchceMKmiqpmxJVC/aPzRwKIlhwoG9V0BJxkFBHE+trZW
1sq8XKKqRKr7eShfu6Pw1r8y52W76rt/rd7ZInqv8qLcG7duXNYi+aGrYLwTNKY31CzHIoELewMe
D6pqc+rdqZ9aIKOQHnPQtNsRhqOs/m7eq1NMZ4JZ4RI9pGv0gD/Fq0X3nO7ZovrWMP/R9aDI9+nl
y+hVu7afGeEKi+arpoX4Cvzv4I4dkmYbvyVsgtGaZVt9gXtpnS+Gg2mrH/ipsTqyP9qB7aGSz/EN
78knQ59FVRklFoEs5Up88A/i64DHPgG1WKyuHCclTypmtGO6N78gFI4afvQwwaJNQFER8UmFlvIK
rmwJDOXOnycf/jZdjFaydPH3mUD6g0/xv276H9K+Xm+zshew5aY2vcD6JNvMTOWn+VId6S78/c30
n/Pi+IRJ6HpYL6uaLok/zM59mRSBCSHo3GC6dkG6+hd4GDrT9o1FNMt+Rs6Oem0ykmtoTRcMVUQ7
Ue6iaylO+AJc6d5JhQDufbXeSU/xIRMW79hMshtL04D1DA2sYqp/tMwbJCgRI3cM1/nef4uvyjLc
Pr+qrxrWhb+xFkTLXvtx1vXfvL1x+PuH5XP9GOx+fVrF0FUceqKk/vr+b+OJL2p65WdVfFbMrQQx
oVmrKPGa6yBRIHVK7igme3+WszQhmYfGGh43Um6o42HkiBfsX6j4GcqMukUDM8TdW2jAIAVC+UcE
PWwQ6UjWcSjPkYqQZx37TtNBWNt09aFEqU7BS3Aygm1K/VEQTjfsFP1VkO9EZGV4Ap2WHUa4tKy9
MBwK8ZDIq6cAqnZp1LYWIlBeu4RdWzBdyfejUjiG1es19o+dUO10YWlCZKrmWbRSiZouZhHNzi/K
pIC9KcqGNxZlWnWwxmbnXEnm0jDSOxXYWrRu4gX9LlJQn8QAdbOGYnBKgC3F4hlstxaOeUPtiqtn
/+OK/M/Sd7wisKpkWWP/DwLsx/1XSnrspXESnRUWmsaCSOxneOr8eVQcFHHGnD5CcuHxVNN6pzya
hGbtUimXCsUxExjoOq6WHoSqJ2JO0gSQEbAYorscUOxEisRAjP7ltXOXAU49nDTlzEsdw3ck6xSS
3GEtq3LZCfu8Ocn1JiLHHFBkM98H+iw0Vx3yeeIRGfhCfdvRNddVbGsvjfKW+ge32vrVoTIu4Qee
hTajtDrJH5WwYc+Ha0YiZOmtZfYBB0HrFPuFsW+CMXMxD2yFlV0xDYQxH4AI2EDcmMhQSEmjJo6n
YSSRJ/K0Vxelt9G+ygLf4M0KvzRlXVjY+RamtpRhhAZnKuTU4hm14DLK2WIsjNJSogxKOJC1kbns
zZdyVfp5gdrqVLH+c/+xflDH0ej39cOvCyipXD6wY5b1a1/22yOVqabb+rUVnrNXUqpVc0wD8A2k
82SUsyiDav7NIjWH/3Xov4QdwpSULiBRmZhxpqU2rfpZgOMUlSj2LTaNMYveWXBILt7dLwgDWbEp
oAIvv7D2pGcJrxg/xxGIkGb+42a0flKwfn6UH0vwJCqsJBO96GwodiIdXekY97vEoJW8ca1zMuwb
8RBXNkqZdFf38yciYWw2fGpL2VCSChRO806rLsQCEdzRPF/dTcY8TR+EQjZ4g08M5tkn2GNBWIfl
WcX/luJu+hDre6AiNLFlb9GlM/VTambhR/6wkHyADRHIJnQ81hwH/9g1SxJyKkQFjnwQJXrZbGJR
9Szb4jJK4+VtPay5K5JiXp6HdNYSSulI3SKwVpBFMESFSDMSOz6RuWTIr8VwrIZjbm5RpGbhp9Ci
1G0OjeT8/TE3f67sf51ZzWIFR6wnSY0/SBMJs1kmuk149sNNmx40HR78LZSZCWKHukuZPVjN6JpD
6CQJtnJlTJ7RmwpwTHeIZiwlW6JOw/YRW5lgEzguE5I+1tpRf6549iV6sBvDu+KAqDYSg3c7LUFJ
s/qKVv6YQIeKK4cmQfTha2E6Y/67PCvO8XdQLFFncxJFkiv6abUnEL38Irwa88nY0dKdIbPls8+q
JcY0Nq/ilVssZWsfs9RBHSAdZeo6RXSu0kNqXmvtFJDGXKAXW2TRoicTpAuXMPCM9CvLb1k3iz7+
fmZ/sfj/5/GjtD2OnZIs/YKe/vb4CannP9UqDc8m2icPCG9G/nQiolofOhR+WL3IYE7NbG9pBu1E
eRmh8LAGeaarz1MY8SHDLNj7SFkxP/zj2PQ/jg2/HdyPB6rrylBRn0V4psnUSBuCqzXRUQmLGZYy
RPIHNYXRuId0TV+L3ef/EXZfu40sTbaAn4gAvbllGRpRlMSmKFE3BFuG3ns+/Xyp/nFwzpkBBltb
TRWrstJEZkZGrFgxu7fmk2Tdwcg6/ZzlWyVZwjhzxpPd85T4gwdhpUkDgAe8o9y715AsPy6EbZ8j
+EV6bpUSPkoBeRbyoBmwaYyjheH4mmNAnr4vXpyeV1PLJ5rVmMl81xO/MT23T7uuOAbpuTnwa0WR
Ww0+tTKQWmNfA/15oJvvJTzOPU6ASkocf40JE64U6KfG6jelASeCk4AUJHjAcUye8Tdtk6pocWf2
bFzpnhkQ/ayS0ztC7VmfJmytH+3jKbx593LpO0Cy5513A8fITfC8wyg3mAclajryqQgukhAM8Y4Y
wCFrKjEX2HL6EE7G4Ja9PoxGT5MhbMKYZmYtpX6TaHFjV86tWsTFyst7kLGSGZqP44MT8TKKmTPE
QztcbCW8DUfuFN0Ybst553ii9MpNWgNePIEuin6k4q9PkiZknivHznHyss7/L8QR//NO8n9Jy/9n
Bcvd8uX7tbCb/1l+gXs5oeV76LBr/YwMgj9lCa+FUbOIZyGMJKeLhAmwt9cQW8zFGrbh8HavDqcr
dnraWW8GFaO7Zl+nSWP+d/Va6LE8OVCsxey9CH4GYHpfvxSG/4vMh5iI/7YjUqOL+MMCk1ue4+b/
PbSeN4XCtZCrLv/QKo8C1HLx5RYNEGAwIu1Ep8j9Idl6MTlOkuysdZmDCiTHCjUkPa27mWt3Xkxy
ztl/zgjLP08YGmyPVnrTe5RkKo3MNT0WE5OmWEyLowSlxr7a2CyasswyRqOLRaYjhDjNSqC0j0cV
2B+ABxq8bH3xzBJkIUSxOYsYRKD0qveoGFIoNZbOkKv2vAxF1AbLK284YpPKuVE6wylSYuITljm4
hjXQXlJWTvUhW40zXEOr9HgUf5JmVwJ72otla6ecGvyKnBDNyqm9FrR7ahfXiduuR3k3k0M1LsNk
3CPB9ItjyDmLC2B7bO77ZRTtQu8JL3Wo1pgfm9gRKG8nCSQlHkBnU0oK1eZ02ihnZLxOTvhEjslp
nbgy2TSQKKw2jX8Pnsop/KEMRmfkBeV0lmueArxT9opyqrHVKyU5qoA8Z+NFJSArq9/+Q0HgtAzh
ZtdgGP79ellpzMXYPgBTlr937SuK2GWMSXW1bQDUZrbNW61zeS2FbEGB+C0LKRpVUDYxF+2SG1JS
qc8q/8EoA/PyR40WCezy2iH2F89dyQsxTEoA89sUw6rMWDemt/a+NGaBsXkVS7HvIXbzYso9p8bL
xHUfXPFtbZf8AxNPc5aDaLJLwZchvQGnPQiS7U4A4n+FgJ3ShncBDO57mGdobpBcQFofYLd9uM4D
rvgS8ulCOKRwuuC0G3yytNVrUv6GxJ3vmldwZ2lYaslq9ufCyxNPygGjC5WquwqlJj/c7pqI9Cl/
SzI4/1xso0ONmz5e75qItrMxPCpYr3c/z5CjyakQFxoj/u77ubE8t59WQFu8YvJGQBNDN19b1V09
v+vB0B4q8kwoL8Tu3xsHuZ6Tp9LD9F2W4Vq5MQK4l75yzU/WXW8eYYJVdaP0ahhRmFZs3yCpVg7F
zj99P5GgGSXorAn7ux9W5YoSxsBJ8H7NptVv5eP9KEvulk1OK7SsvMhIRuL0kG8hyC1Liv19dIYE
erwmu3UbMjRfkOX7EeXBetodrd+Oo9Zm/pjFY7EWW2xFjrelTnGS1o5NSSPn0+5ZSCy6k01DiMpK
QvCTgO56ufpwExrsBjQegmQ3jSzf/+oVjYKMs6tm/hrnjuKK5Mx8KCw750XvnOtOsK2do9rydVVA
PNA9ySF5Sg41mLY/k80fjBDnPFqadK3DV+ZjM3d+nzlsI0BARZJrVU08nDK5JlqRTLFz3jkddVa7
h7vJe3h8Kpwb52PzNi6sIlE1CDREMEyAKfNXwWs73qjy5TO/kRp+jhB4+XqdbHrXRSnKTl+K1cyH
9JYUNhwQNzKAGCtYvUAujtPGtSrneG4/KBxeJsUXAXoqfcW98H0rorM+z1mn5b1HbxnvevfDy2Yq
t8Vu+ndRw3Mgqp0Ybi/vGEzUcVZ4qR2qrVUOxcU12oMFr95UrbHq4Um/bofaZpIhRNguufwwZlua
b7aRMfUdAHsqd2l+DdGbi3ZIGGdXWGmu4Vl9fRIM/VArdqDZ8b6tlnTqdCSXxrGzy/ypFvvXQ4MD
+lhplrLdk6blneceynCYT1KH0lKWpe/R+S+4cW3WG20a50MMEX0r9PNEaYJwtHyfJA67aP2P7Vr5
pyy6apJhZrw9gMgvv0Y/tzGeDuF0DH/6IluGT951c6kFvl6p81FH4XculYi47pRR//v32uKwbolb
HdSkk2FeiGq+QzdStzKiX8r4DGrZoow0jh2mVPxMWc6z2jtkf50ZURJm1PNK5LHtfsASt/Me+vdY
eBEdwV+b//x76IKUPP/94I70KkQs068KMHWxOKSJ5g2Lw+2+/DVff1i92Wkcs8qNMl6d2mvOYrEa
dW0LWUFyR6ekrMNjBsEjbxEMd6bSzOVBkPelQRnCmBludS8ki9nLbfJywxYyeZkKzzwkNyj9/Opt
fX6YbB6KbCrLRvaWVG18G+i0J3Q7zhU5KH1JrSsPhXN7lH/JHhgPFk7bjhvi2Dt7IWY35h6sG2EL
y18v3fy+exEtiGnuHgIDtl/Mx/kfWSJYoUtTy0tdNN6DFaM6kOePaRYEOnglTi82jXNr0WVDRlTz
c5oJkImvHe2c8Z+bx/ADpaQyTdiRkLnD3E3SCYgpMWCG/Zo8HDuG5Mdt+XuCzoIAUIRY5dzqEbvq
bZ24eDwHv2GRiGx6sseeurseb+eqhzCewZlXEf0P70aZztAlOybhqH0ZsJgjwMB3w8dSqjX4lBSI
aGmyj7ZDOiGpZ/qDiYyZBEdM/6to0yt1eJkIuc7aDQooEuVSmJmW1/7KNgt8LHVJOQ2Swc9EYoj0
pHnvHFsLv3ddoU/Pi+6st+plByG5hhJXvVF709v0tv3ae4HW3rsNbrx0t4H6fymx9r7tX8an8aJ3
7cRu2PYR7/Tybtn7pBdP4/Xzobt+3j5jZ9DHhVSkT3xLssRQQHtcSAtpNrnLuzuNpEVIHZ9J+cPg
XyV/54R8vJZmT60zT7l03xKs2RWq39p0pUvvXDv3+Nxy+k7vnU1v1pw0K2klXT/r6m1/2yeg0yG9
5DYWuPC1HB6fs+OZoP+hLMHGiorkN1G5jedfx9+hLTjGUPq50PkVBZt8OdcYcZRUBpPtn3tBUMLy
+dj6JwoG3XfupN/4mpOLCCl0Oszqq+nw2Hp6whjZkrbxh38z5KnXZd4CEqrcghPBwHP+IhGKYely
7bJsgnG4KCPnAp0RWC60Yr6elu5pCYcHHkMjzi/IH3GXqD5UzhVNUES4dQYSGZAgfivFRZ/dk3kf
/bAnvN8GmfdVb/mMT6+/6O37m+6kuemGz9v+ZKIvM++ace0EIBYvpsoN9YMCll+q6fW+VR1Ol9Al
X+Wf5VeYFiJsjBx3/eRB9y1wyAtbgFjMi9hsKssjfjQg/Dj/3QWVuLH6o4Hzr+wgMw0FMM0Sj0lz
1w1LZHawVOH1c61OcJdfWbKzb3k9a9qzplhdB3pIadnBtj/6ybxfxsrwmstYm2+/jafpLr+0y42+
c+/y89ynky4DYr/WqhUHOSwHHOo3y/om082u/1w7s2aYEdOvRa/armab3KAiEedwg+UkU9i1Zr19
a9VT6L4VtrlC6Tu3L4WZWv4prgxfroniG+godlS9TaTytP7x2ciGBbNScnYTie4E/FzIPNUYUh3A
x5mn08/KjNl/4df5OnUvY7PQtsLXGurcr74cscIeW/tO5k/uXQX66+FtrC94mxw5uZpOpsCsV3m6
tdetdR+P7K8sggOYi6Vfd3QFnJrb8AvJBRhXcJ9No8OAffAoRbUFRmr5dSDmWa/SfPbJ4PPczg+Q
L/HdEUEv38FrwuSwiBLOi6PeFMwtYA+0/cwffmjJqq3W6u5Zv6n2Vi/ThW6Cz8u6aOWxTJqj7s9k
HtfPFKZbFY1cin/NCVO3ayzf2uA2Rt7j8BFWZCvSLBSpChzJYbhrn6vxsu+SmjgACX3a9Kz9Dv+X
7jbNRqV6yBB106nTLzWSyZAoQqWRjmC8ZryoxqbKoSdqL2Mtm0ghx8P85fRCNMJdx0QDZIT056IW
FSwIMwZeuRUaaCnsg+/3bNfqv8E8VYvU0Fp/zaPIiQ0YaQ7tm8Zy38raBiw22H5JMWStKKfy6o4v
94Q4Lov8E3HYwAtkSSY85XpvdiyYqzhglU0OP5kn1Vz1dryhV9Z/lhps6anPco7rRrUjaJzuKuGi
SW8sQh5LVbZ8sSHcbEHVn+0X/UjNculh4AuTJ/jwn/Pje2v/J/NW5VuKHfMWvZxcfKK72ouE6gA6
N7RA2Gsq8UGlA8Jk3ad89ubxuVnF5gICGFdtvBzw98hvQ3igDICR1Bo4Hhxn51/7TuGz9mdt3f6b
66ik3cBt7IuyMhxkAq2FHU8mSr/X7j9H9jTpmjWkmm3ZW9RXZY/oGGxEm4YeDb1GwFCerT7IxGbX
1WTS5Qal6RBdf6jGVb2c7p+o/LK729utuD/r9SFCO/evu9Qwaw93BoXewkr1axjvTeDqusyW79XG
qOHEs+sW25zaFU962b+KquWu0A7nZUPW5/BlH3GoDTnqmUWn/YpV7fh86e6693286ZbbKwaw9/sh
XqxjPI1EwtQn+BvWKgsZlWUmYm76lccEalaLdhqcO+dWcUzwtGq3ezbSXq0C2YE3EehN9zAQXv7h
cNXQpdtntpiDHRzBRwfR1L5D3PWnOUJ+vROJ19PmY0miO8fPbaeKilQoY+UBUsXn1pUZrLvuk2Sv
Mav0qEbqJ5I8/3Jo31qXwqLLww99S/MAQTLpxQi5R6yK9e9KmC1VafGj+FJuXCzXqG5a+hcmCTRW
Zul3rbsNTmMbi5YJ4Tx1s4PQwKvwT16IZfxRSCVt62WaxUa1kZK0ocVp/SX60eRWHYseV72XjX8X
OeSYo2qU+ZQaI8jlXtgPoKl0aj1iuXzW0TrOC/QE+b1LMz8wQHxY2/6iuWoK2j/XdaZFAYnBKaIe
p6WOfX3TXXQ3vUUPuFUmG53xbx1QAZssVYBKpl4uzr8OY2XcJw9rh9AHcja6hGVgz93aunaER+b6
o7YaqM8p21S7/IDn1iK6ZLsxZSWo/8XMWHqKlYfpsuNloZOnYTH+N+Q+X8bnfnFfl9YFFP0a0+Sd
Emy2PPvsRfIp6hGJuHvFsRD2FN15CreQb68GNpx1i3p2jrKnzr/pZnSZmtbnoJDoqa7Fj4pUTqyt
TnPzLw5XdGm1d0v2+fagfJZVvy0Rt+75z1lpmafFeP5sXyc806EdswvOn1Zf5DJ/Fy/U1aEoz8zC
UdvSvGsLxHkmKevWKSl/nH52g/mzNllgefhIE4OiTqa1h/5ElP/b28Vl2wLhNuMrt5Ce10OUfZxh
7/v+YZxN8LfRoPGAU3K6mwE68tqffUfCPYFMfXEoXxptinpSuVVHAFGfAltvDyaE9vy7/n9+2yZ8
ftSXHzrWjcbXXXS+oPmt43A+s1W05Ht3cM0GsEZqnKxO6rjqrcMM/bfwm2NKURihM6HV3z7sT2Wq
gg9+3Fwxwr+3abvrZpvHPWiQ3E8ZeD4+CaEjxF0EjFKkjuo0bze4zXC7zeLuYOvPLcjvfhXI9aoU
sjKgh2R64+zA8IQtlCcZV7dHrLwhVCv86A/TcLz/Uis9T4TpebfBjrYsvP9h0y50HHBhNJG796bH
lge1lmKVelhxGuDSaNku/2zB4Rx8oKkQMP5bEsbWM2PjPoog5XTVy2WePEKk3OGYZKvzYirsP3On
ISQHZqil71+NpyekX1Q7B4f26BHguWECYdjMman96vjad86nkXpJ5l1siT0qspb16PsD254uNVG8
2wiaahRVsZAq8+uL9gJvzR0Taok17e13iZIYQ795zjiEhU+KAOmlftdBna1nfdYAUmLJ30uTafr8
W11XgbLwX3fsuvMvazEpLQ/OT7tIYFhcjMEzqLYrS977pMs8vOha8z2gQn4r2tAQAFsaO08xqHUu
m3O+D9PuV/F2zvztH11kifGNWjAZE70gyRt7uaqTtPDNCSFPkKhrR0CrExhp8ljQUShLv4pU0Ot5
8oGnxhqk+sUFhpf6Wajc71T3sOYaFENrxVYz13Ontkqd4J0IEGn+vdN6Rm1kCiIMmU86lM5yr1LV
yzVPeKXfPv+7bt2p/kxC/ynHe8lI6dT+pzmq/fW3DjrRfSRb11AR6YxmC8nRCQTXs9T7DBfhNHZd
D/bVJ7mlE67p9vrZ02rCKdiRIvdXH7L4MCnYss4xLYyipodUUJMocN76r1vU3UVrEg1he27g2XXb
beWg96tohn1Uqmrnr1+9z3dqNLdQHGKCGU4mD2IdJkFP0W+HMWJMu/rv2kzjDLON+dtE07uBgZuJ
gDxsW9QsNfBilQiHdfsWHYhCI8+Tna88YBXlNnMAe7apZGqo54KhwXj6CXMQ2u53zzMiVqvZQ6UJ
eAbJBdQwqhP58mD6fm6Vf1ZduyUhtz4RFkYBypX+vTFnjC9dN15bWaT0WUT6t0J7hoALxSX0xyHT
vZ7eM9thTnRLWSRrmvuUnbPHhxDWX1H/x4ReU23TwC0QNIGwdFID7Wu11nTSNdC3VTs7kJ4ZZai/
fOlEYQx10LVVesg1kT8EGwAYYUn4UWq9DWpIoQ1wchkfS8npPx+dJ+gT9gPGEYOqm/T7Ld+wOPpz
ueycqmFs7SLWQ6WEE9CprY48KBpVeycvhXnvNC69OxQv0/kzUV1AkgdfHKBfMp9ILJzwZupBbwp1
ybVuY71ldv071dJYKNbLdik1Q+TZ+fG25V68494JXm5t3uxbLag07FlzKBRydMw8rVkAVHT0k5M3
hlD8roeFbNcIzHKt/KKlLevVB+gS+TEpqj9OChipZ8GYdNtzRtZaizO8W7ZbzT1ymWwsJRl8B7o5
e/g8jcPfF1a3ycMKLPL3fxSP+llvuUAWRkF7yNUao91Xefo4U9H9vFe9IJUOR81X3T1dZsNmWymB
nJ46ue3Tvm+Vy2TGHiTD546TWmb7FKK4UWprCRML+c1eXzUJlfVHrhbk+VfjTFYrVDGPlRGyyIDx
tdgbxUsGH2Qwwdica043v+rXZtO4ngGg0mK+UZj8hQneH1uuaB23g1UxjwVAY2awHo0KBRtLJ/dS
oIgLKggvmHwZApIZeAQbDM5ft+QpuCYLOJTrhc7x69jfdTddbMyUv3Nscah8ijFZsyldW0L06rvH
a4z59pGfWma1/TJdThoLZrRgu3zNvt5eT4yhH0h7HtcPo3T/k2vkn4uxwNwfOcF+sp/XfToNp9R6
4RYtUG3xqwwnxfg2xDZew+G+jqbxFIQbV88jL8hc8Nrn8Q9bEMaUU3z5Xv45b9vLamBpYhKXO2f5
lEU4VA2Oq8xBUKmQ4DoP1vLIG4enOwrupmMgvIEyKH7fwiUsJjxNZ/4ZrE/ISgI9CdfZ9D24hD6A
iLHxoFbx+nwt8UUVjrOOhgc3z6VA69Xrq2aWt/3lxGR0aIYTLb9kYMmObeEObDaxRDaul7XQVomt
/+LYWWXhiCb1Z1DW4aGPgC9GkoJtJlAd7p+08/TBwVOap1xDxfH1q6Ql2+j4TCQkbAdUtQG0i2P2
TikFNm0ZTJ9n7W+M2vEsstU+mAr2z7n0U2zizheMS0CrrXTbmvZPvPBo2eJVt//JflYvxOZjJQWT
b1afjcaHtzbWTaRD8XIYkhkIIn9UaLOWLiw4s3YmsSF2zJUIyiE0BdSsZN/sc2IVRumpd7m/4olB
zLIoxyV7WCHeo4TqA7EfegzqXD9cbPAH2T+VYxPErYScCEJ72xLtti3E1cEW3w7n+ATEpUGNvIyL
bdRqg1wrN6yQCTlWwrm4EOfqG7kYtOHyGIgS43zyxKrYqCUZ/oEF5cam98VS2lzH+5aD5ss6zT1c
/86+uWKqrV0j9yAFa8osyHsQlRrQHXWYuhx1KjJkddwID4s2SrJ6zmmUATuddwpP2bbtsX/oLlPJ
3U+L5Crw4hKNhvvmZ3eTOn4/7TonKlQKRNwROn5rovbOROdXocSd2fA6kL571p/t451t/2d6S25P
+TAx0+xXHYYjXfQPU9wqQk72P8cbXt0Qs7cdJbB5pcfCMsYrcBjOOitsH6Ju+XkGpcfMoFZsb95r
rwh0pyCPhfp8Exc2WEuSyTw+Ded2iENdko/VMeYH2t6ifGs7jy5Ql/3ZxqJVz3yPdM4v6LtiSUDo
t5bjMsqLPpcquY44FqnFbSg3/PStcIv9zK6NwzEuYmZdtTbn1uoMOx1XqKb9+ezpIhSl3OFsnjdq
wm3Be3g8nLTXvVWhyit4f5BerTiPoUyO3GK56Gi6ylq6iY6/n6Vq8ufy1NW10v5OTmJ1oyoOdoHn
O1K/zQUEOKBZXm4TCZ9BVsSzb5OAXZk7WGNGSlZgdiIPIJ6rqffURuG2xbdSMpu4ek6mMp1RgRFg
ify7ROH7WVqtdMpnOeoy3cVJ8ol4JhXXPBNNsFahWZ3TTa00SvaXbGj3XAhT3WBvEi+9EZ8ljIAn
GhlQ+OyK6odvR6wtIZWjPz3lETcc5HSFIsRBMWGcQowipD6EcGqCqrhnHmJg2U9/kcqE8vdBcZ0E
1AFnhbDZj4DLcD38Rp+vPutKWwaxJYacYr0FXALRD0xzwPdziAq54NhffGzx9i3CNXeKEl1Aoait
0I0Ng1x4kc+lYx2H6DR498OK6uKuFGP1w8OqJI+42bM3bUS5h61gh+rOYTOSrtbjeOhOIs9zkeQV
fm7l6GxSagWynkwkv7QgVixqp1dbBfooOGAkAPhF8I58VKvJXZczafAEwGpjd0NF9ItFsKTjhCsu
GlAA2PtcFBHgHgVUVEbsoUX2L0ACYi48WTaB/VQAiGfcMT8ispGfACiBQ7WmFRiE5LguR/qKWBjk
2ePx4Wlvpk9bm/axEFceBB1MOV9+G1IoNsXbjHLvXn3exkpXiOr78O83/JabcZ0tLJBcN7/MbXks
v5eAUpjuE7gGf+qoqogTFEp/L68qplV+KwUV4RXhiIxHp1iJm5fLR5VpivvyEWgs98Z0uEOSFhc6
fDzpqOWiUZ+1cZ8Vv7d/ln9yoyCWm9dJcoQjsB2+Xl7n6Xc25cZPET8/n5u779XLHMNX8/5w/7t+
Qgw2/3P6NnBl3uFMoM2b3RuQYCsL/qHhbLD8A/tx+jj/qfzFomgvBbVAEgeuASyW+Qvt/IUxsPQ2
fZcBHWqe87Ac7fDoCYP+WvWYSdLT9/0Ne/fiQZ3EJKTZx8obvjgh0u1AOXmQpTwFt5g9OHC/1SpI
tsJuhMQFNc/XvuUc/efKlTGNqJ5Pq0doj3j6NPsgkYaIDrxJSrxjGBySctRfxpBz9Wt6b2nFOp0i
/alXqR0PU2bNnG01XX9dGiBh512yTtcRW2X9+LTNxHSKWXJNnjm56+t+v8paC7KQw6mW2O3xssHA
IkDUQzQGLIBAIItlTDPwlfbC49UeZs3TCyHDrgdvQrPKvq7aLe3TzXkEMY/SqjPvHF6M4HDXBhJ7
4tY4Sbhn63k/NJhuygAX6fHQuGbiy7QF8IFXcHJr5a9NfIGTogzj4iuRjQe6RJqM8PD8rJ2X9HAb
bfFzwK3ISIAoD3r2HBMMYBaC5zeA0PWCsSJAZZDp+RYN7nD/fJs1wX/QK2LKc5FW46VYBrUZDPHy
MbuFWmBqO047fCYb+BPkFPboEdd6QaJ4A22zB0oCXKygRVw2IAuKNJrhdtnDccfilF893/NRBcv3
vQGxQgGYXtPF7fG2SbaVxgwy/91lGVOEtIlByJZegFA0LUBj6FqVxrQUME75aUttMc1RZy69wz66
7NJjueXL4uRptXkDsNkgtLZ1chiV4/2lge3t+sUcvR+Cutw+vPUsX1OxXb48XUud6x4XOFxiiP51
yiyPZdORX2MjQ8k66C1FHuxp50SWKScmiov75JBNaoFJLjnxm/Qw5W3X6X7zMsk//S26Umyfv2ja
5u1QOVX2D2Rf7+f7g+cOG3CXerWQVprN3UuGdRWSL5teJinrm4DI+xmhe6zFPPs6RQd4GDkXdrfq
RCqPBlI+zvm83DhUywQCGLrGK5jS0ehRQDUOUMH0cl9Mt8dNd1Mnc3BefxJOfExpV7smYA30gYn1
VZMjYCYFu0LyY64dg/hdvjeCuvhce7h+wY8puSYILZc+gdONSw+blxPiz/odMXo4UjA5qQwLZwl4
DmI7Wk/i8jjg1U4JI3epQ1KYMwEbAQ6yjPGFRmgmmOtg/7z71R4x/xnC69ffSxAOBiwiMC88I8A3
aFpVQRh1SuQA4nnxHEtaLaJ3qpsl2njhLKwOimM5BhJ/QSRdy9BPZNI4nXrV72r1AUNeuUyj8+/t
mCoTbs6RO19jrwnSNKMBi8CkTIKdMgiO55hNZja8+nonbCY8t9kkx1lchVZhspb+4Vnp/EP2vcal
66SmFJX6dT7sesrT4uIrxfb6W8xfTqatKKz02J+eWo4e0BcybAWPBndkqdQpf5tMu3zLBQ2jTaud
DIBPFqdnpfgMFAZTvOuVOpgV187+xxZzbs9jM4CX3NvtQ9cVx0gcnf2MhXm5PsmyJcdMqP+BdaAS
vJlk5tq6fZQ6CAevX+cvvlNHdgII5ouiv2NeH3ohdA9iaMAPtOXAI8McQuPjqsNq5Wh06lHMCXBt
lTqS6modAJZMgzdPLGbZx+lnecCaHmR4yLgkCqz9vjel+KKOrUOhseBvZPLiK2UQrMb8keaTCbLr
bb/CrC2zVD85tSrSAsJXcp0+mKOSaiQ7m5FmhdKZc4jDQEkG1PoR0J0spMvYaNw+LFdl5qFlfG2F
A+8BmRAa5DDAft+6FjluhsHhBVJRoy0donGM4akH3qZPLDDkuPYAAVl7s/yAE1qQbJ7Vb7VyhvSS
XId0Lj+ddi3Er7k+nlbgyhebubPj4oVaQ9nZg7lN2weMYjIT6OV0+bR5hMSLC4+119pj/vOWliQg
k1otyjweQVQKybW3psKjGaTObvHhR8daDOQ/pYL+2J+7JSAIB3UEAVbBQv1coZ9FKwvUqpW1+sSB
8kWY1aWxWWOJitcVJpBo+ZAxdCLD32eHZEQ8eFfeTeWX2vjcrgGD7uLbZ+Wj9FLMI5JgkIkOe5xC
9fw7soaCQ4SIoBsLMxcib5zEYyEcccIvY8ovo8MJqC/e/giBwZeA6aGFzasv1nHezR6gdaOKhFrF
pCYakGOw7FX5zxlD29OcbzwXT+U7qNJC6sFq88sckXM/1PRndt+cMfJPks5+9CYj02oaZxn09qnX
eXtI5nN5wA13IxqsW5f48l6uNpZCF2qSvAocxz8xXzdWtzTzUf0jrGxdRU8VTzi39+kVJwh1SJam
Pb56Qh+u64tLES0X2ZGGLNycrUpvlIwm1D8BW0/sFpVVAx1AXmKSp1JjhwNjlaiYbF/SxORWyfGn
MrJCJ5XRM6YMBd6qsgaFAHaBa+IwvOUgpFo3cVsMdkD0ku76EoRqlGwvEhZEtaIUGqmH8jWmIPaG
aLpuiEhEu5G7xJtpfJMaCGrr4sSHRowhDIAi1ctCbrareC7RUoVFj5qAXSrehSF1obJPV9PkxNnL
vXZAvZQob5OPZ6XkxoTjdFpKaugkD8l5Fd+C1VRdTTZnh8fNNFkDLEv1EcBiL8g/lr9/nnlrcCjK
/BQMziFsz4/brsyll3h5f8L6oUb+vAiVucQuZvY49WLyhY0xiBMbIKYtWYLWjQVjEpy3Qvg4ISlE
0PN9gPTfEp3hTr0lAEFPlGv1fJHiQlQxiYivjzMGsirhWv15M2ksD6lSRijfNnUMgpmVnTu5bJ4U
p1CVkNWp+CkTjX74V2FPYLlXTzdmbsll0jjqRam6LvCuyYUZVM0xOe7jOZvey/3Hrdt1499VXSaW
XmiNWOJFaE/4qXIKGqB97JmDdbmUTFHvTRMXS5Xw40DsBRNeL147DCoyeTLR8JFpBis/igl8ntwC
TIWFoTvR+fvWnz67ecSXi+BjGnhTvGW1orv11ETJhufQuWTa22V7c2jtqyV78/tZBiNkk9UoS9i+
cJnceASyLdSQfXQ+ZutGVjv9busEe/8pLNsFJFOwGXzxpVRIBmrA/S+roYBYFAz5VOVuvs82Z19V
9SfjvqCzLFoTxGCCjdb3ZM08anIv0w0j6e7QukjXPb5vHmpSgofT3TTZwKvKdDA5tSuXU7Tn1tH9
mfak3AtyOnpEKHYuUZUax2yLhWQ76hYur8tRN3dntAz8DyXzHdP+rHcRYn2AM+ySZT9bjor9y3n7
fMq0DWapcouPhf6hs7m96SMXxfYeJg2jap5MkU++bwod2RR2hYEh38lya62RpozCtA4SNUKdlT+F
WZJbvK0PaZahb/MwWbwq8Fb8fhsOo4RDI2p0X3Hq1p/xO9WT7rYenZPXTavdvSbT5n4sxD5pDLuX
eCiBU33XuaWIeM71Untca1yTbDAkKcPc6R7k/iy1h93hobNrXZO3rrLW9eFQ+Ht90c80lt3h2y2O
mEE7rB+N8dsaDdamj4fuWchmUq5f4qjbSeZdlslk9JSLiu8cGvUxys1oyKAYdzoqOFfaelxq36NO
VXUPnVK71pj1nXuVuuzam+pjNjnP7Frb+ts9ecPyx9j/LP9zFxWrbKbDITmPMy8YgevtkfA+p+64
qgu29W670R1G9ajh3874TWPe2piM646c0duwU/2UJSEKOYUJdtJueNc1MVmSbb3daG/rQw8Ou916
d3xOjr56xeVRb+zr8/qps+eUqydKxGsQj+pvp07FEyzSvVOnEL3ek+744sO2/tp5NVXqtbYJ2Z42
b3FocjYev+EC0k9KTVg76r7ORe15veMl2bjb7mq7elCh4j9dFGtRu5GLojfj2Rkn9XE3UnC7O68/
t1dxO3l9G9U9cE329eG8Xj9GnXOjka+Po/bwtdst6qdc1FWo8qPu3uNdvw3oa7W+68O/AeEjpuC4
+6mm8BL1jkJC/OOlZfHHZ7DttRlxVGzj3mw/ash+WGd3jWgf9eHqs/vaOUZJt62vMYTKB4qb+CqO
JddcIl7AJypxpljbhQSljs2ZeFNqyhOYxzHIQFPfnNJaOalcn6/HRrHaXY3e9vlOOft4n79W7XmF
Tm3fLFVeEZjkdi1ki/dNfwqmUeiVcm+o8JaLtFp6GR0Hh+LjOf92KLXnm9dVblxY/J0e4+XpcZd7
naPi2QIdVBwdDqefe83iTo62Z94eGQY+SxnpcXOvx/lDUd4QMKujMPVWPnesrzfjwhotnyPirsYQ
TAe+cAs6nsyKFLX9FZt4pR6y430i0WI9R3zZr7JIlpjwpcWyCrzhJKn5brR8LMw5H4oZYRw3K1VF
ajIM/PwgxRoFZAt5uodqZe2UoSa/LUtJhgZrwWZVfs4LZlkeKhanh4IsFNfvCYLyy+Ipe05PiMWw
2WzHpez7dvF8Gw0XT5vVy3TafhW36vHsX/zN8ytFrV7O0QwjXJ5oS4sS9rEFBis/RpgoW0t9Ff6k
KzJ3sdk9+X4/bSIN3WJeZWDgpH5V+DZ2gxJmmQirwpWVjprKAkScGA7p3iwhmwgzi+ROfu7lqMjA
ytw1igNHIn5/plWsAEh9v/k4JSX4g/JZ33pHkRWzKNFb4G1BOLmeMOaFOu+ZG5kPq4FjD4lnFcKr
lqoJHudFuTHZNlcL3Htx+R6PUIIeIjwI4X42cAHTVQpUNP9A1us9rumP46SlUuFV7DnVxKsUjOlV
C5S6F+O4EFMdzZ7k5doEEoCZZeWAWjvUB4WA9+az9Qyq0Fx0o3fLTLlIypJ3YOp9O6n7RFqPZCc5
wh8PeF6XrXaBZKMgm9fb8uPIacRLZTWQCYxrAO2gLs9Emr5h5tm0BPCpIXIboL1sILnRp2qk7EV6
pN4/Lh9Pb4imFVRkNGVWFOrtB0nJb297SFd7h/4fnVPNWwjKwVCIsY/ZuBwRCe3foSQlEqxMwSKB
81ibD025kSbyeVh8lcVYKMPBKPDGauf2kugIV1QQQe5cp+4EW4bxk2LJdV3o5vsplOs6IVJuETic
xQqRJoHQMXwUR3lHoyvjq/CxA3aR8Flfh/7F4sPQNIpxtVZxrAMCbpGEggqErieGBoqghIk5aflT
t/hB7PynILsIoz0Tuex1v6yAy2W3YqyEgAngQFV3kVQDN3JUEi5GqlV6EU9/CT/xBlSkF7h3BIHX
MH/iz5XKgukK/t4897hcsiMkD1KaUKzrtW265faRjmIkRV8yY647vmETxymAQ3ztcFR9vF6eKtfm
5dAQ6Ldqokm5sRHPEvTh7WO+NTL6s0SU6XkupX16ZVI8pjNGC6cm/NnT7rFCBrr5USPHMrVK77zz
jCzj4zHFi3zBsCGMgC/NMZPJh3Ei11wgRgWo51QR3wR3BFwwxBH2XzSdWZOq2hKEfxERKCDyyozz
iMOL4YgiojLLrz/f6h0nbkfffbpthcUaqjKzssoLG7Detx9AOzJUsP1B/YZkHtd8qvZIPCG9yGIT
OibasYBT2DggDBDiCh/G18PpIxfNRVlsRGUP5gviVdjZ9NBGvtwkCdj4+5qDV/2DQAVIjSCSs9YQ
/c7wtDmQ4yCU4V13T+RUaKl4L7QVyCpnB0h2gAKSaWSKUImVRUE4IFPrfEnSW/ez4Gp+Ix3vHASk
iG+Qhry9Ht4ou/xjvqhd5TAC49q9L5jgi5Jf8Pb7SO9NGmDrPUW3gTSSF6UO5WNKj/uEtJII8IHd
PgUDCLC2Wm97P7boJJHTi3iAqDMfJcQlzVFDWdxz47dX9NzuC2N4/uYOECSEAzhkYYs5fKC3CT+F
ewBKo2yyh9z+z8Ifyr4/VEK1cNpj1dgUy5jSM2Dk8Ap7HCgiFvej9Ezj1spTGH9RumDj+sgoqSSo
vjwEzx10BkQaMX/B76jQgnQnV8rn+AU9vzv+gEdj3HLIdxAL9NdEbbnb9Ex6Qw/JSohoi7AJ1a6Z
QNQn/h18gdf2Ad0detA1SJDQwuzasE96iNqbNED2ee9MGfRIVC28JNIFN1iPnP7WGHRxzyZqIXiv
emxaxBz0U0CEFZkp5A7lLrgYIkYapCFpYCdjzRBk0v+LnC5CxNw6ZBsE9j0MVgA+4dlb0d+BVpBk
BEqzHvGLF12OcZlFXEuGgFMA2idSMmJURIHU8UAykyuDyPwlCx+uQqPPjUuqwK94PW/KW/OF9wzP
6d9Xow8liSzMzqBnSeSA5dBNolVEmkuXDRTtZD1osghHCAXxtAdQQNy2pQ6awVaF6TqvEJfMPZGM
MDvxLeUzMZfg8/kdvU35fMYl7tsZ6jFEI+bzUq9IDW3F7IR4omF4k9jxMT1+0fgDpGoOb0PtOXfF
Tfb/hoS3aVH1oi4RaZ/4onPawVjniOmwaiBhZbRE7id+pSojsjUumiGTKN5ekeswdJ/jAwUTXjDk
P/qQ38nk3Vxz4dTkhThd8mSonP9LrxgGhpOPZEaQLMVsGWTwKGsQ7fAC8k0GjOFHhHW3d/e/X/MW
3DkZJS9lSLht7TPrUEWWuBLacwqUu+IPpBpcEV33hOL3Cr8e/grjOcoKEJMzKmTjNMcmxUXai0qc
uuq//+Q7t8BHcmW087ASa/m2GUr0LKF24+65bxaeArAASAcig56TkgdAHHnKY6CBBcPJqHDPoiEI
CnwG7G/YGFRezK/4UIaGnJF/84bZ3xPmb3no3A6ro2VpNLFTIHy69bf9LTbwaH/ZnjJxzY3zRtsG
EPIS6e9H9r+om2qRAfNOXNfhnLJeh836QYAMSnhOQ2wxYd6jFXAIWRDp99/Lucl0QZcNaKP+/jP6
gCuAv6BpA9C0DtYScR4CfGnM6/jHr7dg1J+ot6gz6aAi5xGbRIyEksKqiwtjmfGAjHbaT1zmCDcb
lwtGm5SxVR5DAJIPN4bRrhwcDmM8/dkGwSNAONj2wDwK3P8Q6OHVUIgsCK/Uf+k9a1e8izQmXSXV
55WsbTJSflilXvOZkd7ymg/5+B/cwKd0mAdcHQJSNsuvcPhDz317r3LySzyKBUwD+hNzIdAJAD20
rEGZgEcJ7mLCpJUyHuA2B6ANtCUrRvKWDwAsqilNYrsClSXTQsqEWJLrRkAp0abKAkLhJguElSQm
cCU1jpvIpYCsBIDD+90nX7BnzZUZoA690B2y+y6tvREE5uKO+HmNap4qAIABxGik9piwdW2+0j+0
BREFaXlfdXh7DGDYPHUb9Kq4AQ/GSP10skNs7wdEVJuX8OP++vi04E8vBarfhEiwvMNS8eSgp5jK
ovWiIA0BkHgWUothMvCxQKqAtTiFaKjIqmDNsIpIVep+sJPdrisNEgcqy/pZmiEUUph7YNKBFurH
5NLxtqKazJF1nqmrY5MgQXNaMmfc/BVejrhwc69nLvy+4NGwLHmIL8Nj9BlCAcshLgNjBHMlQaKO
Bm17ZjLw4E38J98ZIi6YcZOBDjLh9mi0Pt9HAqhg8JkTFLwC54gRdADNEqbOne3JBazqnXkIKgWD
40roTPiz94rzl57pGP3hJctDoDV4Lr6AboHkMtrFo1NkKoH0ZS6wXfKZ5a8/NE57T/rRkcehPwd9
ycX7gy8u+x82AmjCvRiDb6Bufy6zJF0Q/trGjM8MwL3nxhjDvN4yZsj+boP2PyAq4FIlZcN4lQjI
LUYLR4GAJlA6bhyUkwsCDgSwBc4UV8PczgKW6LnGiGlUJm5Pdbr5HyKYudwPiGwfQVlBVXJt6y8B
VN5BrJh53B9lMYxFRptfP9FcxoAPEAviJ7647/oPSkPcZnisU/BLpjY/5pJ4M0aKPwVt5D//XRj/
ycLkkQE98TT4BCBC3olLojyaZ8cDASjk5yxPetnyWJlabF0t2mKQzhs4WUtdau4wScBbGVoAWT4Q
9JZ7YjzEOmCa6D6Xw1BFq38/4ymDnXJ9fP9yuX9jxwtZgGI2J0v17y+UaMxF80PmCePAP3gN78Cw
AEJ/ab87ZUiajlfdxEYJlvaHMwMEZ5QslR6gPLg9E4O75C24dT6SSdLVfVn3gakxigHDe5Y4wNis
USaaAKUPwKYBH0A3ImYRkDXwNe8gcO/IAx0HEe+eubAiDvBzA7WNiTbFRxBuEj8x5bfCYbrD0enz
9rwNeDszgNT8q/spZblovdqAd43AB8FN8e7SfXr8wARkHY+rOOSDGMGXYsXoxdhTMr8SSa9Pr/Ok
WPA9ZbHpPgwCdEbDtAuhMcptA4TF8b58BpWTOSTMTnK7HzNOx3aWI3/EPxV0xqAgmf0Z2wNM0OzE
WCpAZ3d63sGWCECf3vDVgd41LnQH7TkK8WN+cNftByTLz/pix/739QYhAemmUJLGQZh354Nccg98
cEKS6JaF92QvhFt5BUxDmr4saUB7lCAaLWVAaBrStShGZc1JTBEKUTwiUtTX4MJIm0kEgPwQzHdF
JPtcwRSIKYwDCWnBjGCBlxLQAVqz0qA6ciqEagSEFq0l32a/GLBD8oW/jWgzxfbFPOaLjRITXtY5
iCovSklkwFtIAULmIOcURxKH2r8vsefBDoto3gTaFh/IO/MJfGdOQCud+VSIESI19kW4CBHgEx/z
9SoHnLrcC1/8gzcUMUoz5H0I4bg7YGv5QRxvEG887IpUDMvciiDf5HP4zJzBQGnd9R6yyj0jYEGA
57LJ0+5ZRIY/3KYEqs1KTCiEAwRiP+gOQN47NzahImQD49WpsmJr1uOAS+cffOdY1D2NxAVNLfga
uRgPCSqXXQ7InKCZ0AnXYk18h+hgWvNv0Gbopzth7l2M3wfzRqIqwqIfERMrlJV9UW78iwiKL0B1
7abh7Y3Y0ST8r2iRDkBvtrIvfWg4HNTUTdKxDp4rE1E6oTxtzKojf8rYEZ4yNOkkKUfa7fOw9Nvj
wm/4+6J1+M6n8XtOAUJ8pscXWzcCbyz7qIVhcOD4e2bcgkbyyTxaLoEXEj7zD74Lt1Te/XkxkAJO
YG+W5MjpsPUxT8EOpQj/4mLErolP9wDROGBHr1gE+r5mDejbvSgvKiFgNqKdTqRZOd4U9O4ozGqd
wSE8RS8VsKaPShsfIDzzTpvFj2gpFEtUi1o/vCR3mWRWO/wCJ+20dN5UvWvDDACNvjLI6CRL+bOy
aYfVEJ/YLjYlmPYZxNpud15Tykf1mcZxNvkNeuMCzpReOxtj9nJjpx7i51nTlsLMEfQsfou7RwcJ
VTf5ePpOdWJOKLOpaOKCAMBUF/3q8kwD/dIRnRfHX4TicLEp8Yr1OLWzH54ZThJzbMDz73rYVKCa
wG4HBSLjsv52rEZ3ct3s4nMJMXBKKwhB//fxVPFWGuVzXAp6qw6jQitYwB2SPe+dmbgt4RD2uH1v
GE8nBEe4gN3Nw/UR0nCXLbTwdHS1UzqfTPOfWUfjmu+3knOGCGba39NfgMI2re89QyrCqJ2CfW39
+ypF/W6jN7P7I92SnJfH5dn3ie49A2muz2kHgEaB+ov4QlkF5ZNPEtCA8oqCChDS+5/7poiZZIjZ
D71Iajjt7SkoCWTL5tmXq58pEjPaHVQu1nad8/uon6VpvOreCvTJDbu9CMc1/hZedsoQbMswniGz
cVs6BHRBcyf5ATTIfoax1bgU++HRoFAfMHS/lO5S5b3BJcvGIceh95AxwwY3HqPBvrVbrD+s1zXB
T0EddL05GBiWc8Ct0TQeK2bJ+DhCfKzO01FtDdg2JQ9x7BQb7cTroTlDKHH9kjUYfmcpY5iZWJ2z
yna6opyXupTe7Tkp5VPlqC5WacWEZULkHVSe4qSTx4yiEIS6zvI+T8Z377P9vswb1EFYj0i09vGA
9hJfDMyQN89jL/HSAZ1PLiSCEMBBGgwNu++8Hf2MKQaNmNwoTEcF9CyBvde6P+/t368h/WcXxYVi
EXoXDrqDmPTkTGM5KeKGW1sb5nPkscSwTN33po+0E3Kbkw/D5UkHW7XdZy0uAn5uU1pY34eKSaXA
JrX6i3oo+0dqgSzsok8pasZlZHfaY4YGaS7zM/pn8ZfINLjv8o8ovPv4EXcc0I8PdePAKDUmyPIG
5oiurWY9AsICwlhFszygERiqaZTT4z7hdY/nYJV+tKxPwNnROfMku78wZl3/PpBmrPzZ28fTaVoP
7540ZHFZv+FruXxOoS5p5mXJbjHQvMOUVNNFnLgAqxum859JhcEisjFbGP3RLtUEaHdt2C9GRMP3
Q3JBArmk/pnL0wd1kDgg2dh2ThpPWWOSMQK1y6efQbQFpQRWfrrx4Kv6XMbYCH5DGi12NwCzDI56
iuzMpREa7htjKUANDRRmkyd51fZj39ikTOorp4+lcBx1fp427XqVGOt4juxnZFDcaR4oz+8ONHPe
rGEqJgeOOy/1iHJG0SJBmTDuMRtExXjt0IaNzjOsm/4cPbh5fM5iX0Z5Mk7HMVNYs6gZHRPHTqHR
aTN6xziJUsBtClt2/bqNB3ZOL+VBwrOtaVnPAB2WXRcOzYpcgA37bgIVMpdd3oe5R69j1sCtGqMX
MkG9p7QgcQkn3IctBVBCfjOOBw+3gxFxwdJSeeTIeEXcesw8mA+0pjgiSqYStLOExgSfcV2Qp0nY
WgFuI5phuaEQVanEdB81sWRmlbsPXDVGUMBylNQ8RpA6BbUSS0JAojCipuQmkpO7Hc3iBck4ZzYZ
M3L4bTnruuqZFQk9tteedv+UAWIL/sDkXIEyEcws+av1Whq2Merv50BrzB2kOGCYjSlvounB6UzZ
d+dfF7spxoC9IjPZnvzGa9bKH7WRDEBSv+4D4HstzTBlp2NquXpc0kVB2OMTIzvSmHyLVKjefJij
yPZ4Qpw0bhzwRAPJD9ddlzAzfM6+KwC/7TfIV+BuQ/p0jXHPdaIlLWDO9BN2ePyIZpmr9wkxAs3S
na6b2/r4OQICN9FnTamysF7ubxgPIoE2aAO0c6Jpl8mmv/pBLFPHaJWjMuis6cj1XsJhYCUOb8qa
8ErOB+y0y9vz+JwcBhSvCDP6EdVN7Ph4ASQr6mwvdGa+qv7TpZpjos2h3hdl8DjT+9w+WPVg/mMa
dIepxzxepd6D/lxsA3Sid9jjemMZ34b5wy7GqEBtGakOXWGszrYY8b43hJNW68fTQyDvrtv6xoY7
02ZG8LBfrgQ6SP3JmpXeXGFY4q+p0DSNmoNh7mAPVplJYGExyD28HHkq6iuYC6/L235Pu5vMGkES
2RQuOnc3WSIC1zZf7zF+XdWdvu7ZGlR2PgIP/q2qsbDwJRgoxkdlgH7Whb8xARjnYEVBE74v1CIN
0qu+0y/K5bcwfL+jUqRmvljXNO8DSfW/7FOWHOhjYy4IdoXAh8IISpeYSb9lusgWHctrMV6o90Qv
fvk1kbRj7dWwbwwNmMwxLRjaQTy5+2ypFL5UPl2/ihOsrEOhza1za61AOkFOzbBRnulkK72l7kiL
l9e78Nox9pFzxdM9rzo9xrAcFs4IYv4IMkyzRoWP3Cz1u1PSke5ZiAvAzdIFLMN3954pGB6atZ/7
qYDE9LGyBwPjyA8hNWCrB4gDbpS/hSSS88OUeO89I1dZPkvzMKQ515F4UnVhCDqOQTbMB7AAwoKB
o4dmz8cO3waNnLdzcpgJoatM0ZFT7B9bzPTRaO5gHbJBttes/pmT4qI7yqDy6CZHidY2BX57nrmJ
+sL85rMaRw97bn/LYgMETCYUc/jQlgHCi0U8zJcN9mpm51aF/TPTQXWrxRvF8/A769qFxyqvrg+q
biiwBa5AZKO67b550gXqvaxxQoXFY+WwtY/zTemXM+WmujpkqFcdq3Fz5YkyUj2KMcAjTSK3TT3S
LPZHiGMnXWCGSki7LnF28jUYPFxiwMj43Yv+WFY8rKf19Lltxz309hwwWgmER9ECCmXzKdsdBDei
SAN6aV9XLqzjE6ND6Sbtavx05s8pfUcn6TGdtOHbjp14T5+T2scinE0eWKT5YxvuEEzYDYXtd/Y4
BH10k0veXTIULx3GN3Up0nUdoBC36nyYUTGTChYv20vUfXAJaCWXsK6EXYqOmtrT4PIps+P60BT+
tVyDGzRqnxfGFA6iV6RvIqwITmk7fMDrh1NOn5H9+VgaPuiU1VdeH/4brXsy/STD6rdqrkQQbP8Q
khnU4lprkNVZdEqFbi+sB0UWjbkUvQPhpTmXEenP1T+qVbDRtLL42Ky8zlVhpGL3s+eA1rg69J7X
d8RypUsrPIxPf5j3EpaWE6Y+3dEG0BiZoB2t5Cza4PGMN4pT0jcp4fQ3YGNo1TEimyRVg1ZBkTCs
XYI7UFRBvVk8xQo+6kKqFD3Q11vNkWnVMZmjveEXU3AYcMoAYCu/ZjmNaIqkOBwWqmQxeYPHyvnZ
id9Ds0PJTsPWuANtcpiNe/4HIe4XFisMACbouQS0y2JMe2vBj5uEJcC0vWE153irkYqPonO7f7vf
KUzzy+0PmVkvtDLCaJ020gv9Rn6X+KwC3oe+GmzBVv+EDICDv7lqFkqkVROi/PCLMe/N3V9eFxjA
bEHTVMnK6WmK/hUCGbLboOdvYX6uRHtY0ofVEVIMig3qUaXUnX6NzAiKlNflrJypPgcA5ZVigURd
rPhxcpuBhiCvrLcgAIg6+1NyYqGDYrOm2KOxydYRevgfRuhzxDGfo9mYZyEpOsgvGjxSdAACQS5x
yIewnGxGj61y5C5BbSbNhCbc7VjdqD5yknO6YJteYMBz5cw4svLINFEnuBxF8ogmBc5rBusyyLxm
LHl33+B+ZLu9vqY0QSYRDGTzQ5TTZ7NOCE/vcyQRyzy4++LcK9YQhSPu8QSzT0Y+gyL/jPsTmb4j
qosvppPPkL4OP0TyhIpORpyBbv8z0PKwFxz8x5iauw8ZEwXJ22eg/Ig8gQLQ/qwiAOcilPHzmZM5
vzEdCZMFQjtkaBzmEEBl0KC2giShgJ9JA7vov1fPiyw+VmTXeOQe4YfFnKR6EyzHLlfZPPGlAQPJ
8caU7bkf9iuZW8E1VtAIr9nXzZepIASrEPxePSdHDs8QiucPoWSDP2xhKovjb1QvlbDAXulFeZxV
HcEeohlTART1bcKxMrx3cw6vdtwSnwANUT5I2JbfDdxNHSRKkF6whGCfEKct2vK+/YOKvjuTFrdy
wCkQnBUo8Xekuj+UULwJUBd4BhdPBEpuBxdlq96F1G33DtqBcYRvN2HAaQ+NEsU3rr8RxAzDA5RU
jwjrLXUf2UvZzo4MtDSgGer4sNDtZHtAZwXhXpGtWUrIRfe8UAisiiO6JptSOUIiYj4P9eSuWkD/
Fc5vF43yLWJjte8BjIIcc6YALYPBg1BJcQBoJNiyP1knj7S35Z7gE6AWBe4LggWT07eRKDGbYc0E
7+nBfzx+S/iG3hlEE0D3owHruJAcEkAqwLlQTtowQcBr/e8YhkLAR7h5aZR7iz56yEyRVQqp498P
gdJ4DTAXWBz4HL+FLeIngmoFjCIdYb2RIiHR/AMM+6J/K6dFdGHHA7P75j4gNIwiux8NoFQqmRhQ
jMB92CUWar/YcjNwy8Vhwo1xGbwtylR+RX9OwlyN3MPeEE/4R0zNV5SzzgH8ucEi9Wi1AuiFj+kP
oDMAIf/3VoBzwOMCSKfoGIsDSBDMEMla7k7F2BH9YTqADhcSFSMb5Hs9up+MeHo/omnos495aF0m
v0yjaEHnPi/5zAjL2VM0v2LbANwCMrwciJ95x0l3FHFVopVbNuEMnVC0BEa6S1O7mXSOJey6E9n6
rEgCCquHIGZWOoFsGZNUmuoUvd/tYcv+RB9wJo9KV0coCCeYE1+zLuzfqKuhMkxRNtwIh3zJ20Te
awQASGiPyhTIFaoGQhxfH1wCboJhvJB9FUfd4/esAfg1sEBFQH7cI7KRMmjH7KU1pWGWiom6xewW
2oE3TksWyiw0lRME+2wTkFa8bzIRuPmRQ4SJlk60o3IEaCt50BnwZAAYXpivAJxDZGjoiT9HftXb
MsMEuxswZZFqgPUyh6sJyCrD1XVfM06PlpVBLMi8hyFlpFvk9mAOIJGgt3iSonih7o7SGTH30Di+
LtHFuHFP5Kbm4cwVQ/qyCwn2njt+7HggAq00GwZ4gaYNLQMuE5Rg2ehWZgC7z12XJBMOY0H0Njlq
GJBS4OOCnKojZS3TwszHReK1OsdALc/za8d4KTdGh1vvnfPDlH/GC7JAZgnqswlRI0PCMS6A5EE6
x20+n8b7nhtdWBDccUKTCsUu5qRSBooDyEeLYBYvdjbW98PhOzoZQgQEMFwoqhtO2As6HxqFB+9S
rH7COgZsxMb5W/1oEtRbP9hDAUMANv/QWmQ93IQx6HB7Ymg7EFEmAwbybHiY4IEKC6kRZwCQQSbC
WU5QKnBa04AiP0YGrozcDH+eLkQ0SVkZaD47YTV+K6IVHh8OknDaZdTUUYvLSU/QRZT5pJYWU2lQ
pCCe0GK5Vv17w85lrolyuz56rUfPy66TV8/7NNaOuEFEJCcF0RhCrCUaM6ReHyFylEkRWHU2ZWzX
vstfg6LGdj49FM5ZYEENLAX5/NNOB98uVfEdh8yN9/lt8Ga4qkN+//NRdLW0wRC5Y+zFAayXoC2k
gR4+vvbhdKdUtGMyc4vIOvY3hB5CSOdVHv9HfQyV+5Me8MBk/LwBZWlLgLwuTQvuljx4bppzFzP6
OhCqf7+98tB5PcVzxI0C7ui6PZeMoQohWd4jhIZUXO0INJkOxaJ/7vuG3VlKQ3reHmVUC4w0wo01
IyXtCIiyypafnLC6RwwoXLxwpyYL/4SfkJUbzWimWs+eo2RDHe6edg2olqY4XGTUpv4mFJshSK2Y
/2xAdrRog/v0fuJPIDWYf3BfMPSvVWZV+65PjnIYIrsKhBzC/65oGY+dGrUlASu4HeO4HeiN9ThX
CROD/Ipg7QRGdZgQzUdi4bh1yVYjlOd2d5Qv38vv7rcc5YA5FoFetmiOIs4jsL9IlExTDQC2s+DR
0ZngS70Mjr9mf/OYtjxBLUT+QFaqOGrf7PvpBChtxG6gD5CGobZfaEeUgc8zIS/wvxbW0/ZrysM8
h4czkX8YACFiVeZ0iUCCRDW6+drJRlBD8uCwuPpeqsn7wlPhYShhMynmHwJyVDaDzrq7+U4bhNVg
q9nicOpcCfLpUEQ79O6IngQX7XjY8PjypXLVrtm+nD7On/nh1K4PG2UNv6iHSshqXJYrzr4HSyWe
l8PDRNpl+8/iOWPjelxYsHe/PbKiZLL27NjfigXOubZix2IPSybRDkU3m2nKSmMugEAwpe6qqQCi
AiqN+UFEAZP4796k9uN9vcxHqQg92LFANr+jxzieptNi2h9gRgq4IqzSRLuHhGhjU52oiFZ3B2wJ
kpNO/t4PKhw6mgCbM/8xp6a68UndMJfMvTZ4+PDMp2SjBr9pTnIpjrP7UF+nNwJrjpbDtLllRLbR
jiFtwjsPC6plS2XrSCJ4bBzCpMelCY1BPWqccnTsuwUxKy4KI2Co0deNljwVP/qDk5iN3i/IJq2D
HsIHymU+vYJmgKTCmx7mcdBun1xPF9fiDlYoP0dxDeowo8HLUwMMIrwDRhy19/QVnBsVV8LxO4Wp
JqdHIRLfDr487S2ZIEd1+j5/z/0lehsimNdzJIhDHpghCpRYGB+qDS0GlPwBxchjBfnZ3bLLQ2kB
hJ4JWTjLiIz4ewITJC6cguiOBHZwOJerZkKPvVl1g3pkzIAq2Hmj2SeElYR/To6chnwgZyh7sULE
Zgg5DTY5RPE/XOTsD65Sf8Q+mh3YyOhCii3+gNgalJiJjPsWWT5GZMjoMPVbpBSZU9pKNQ6wG8Ig
hJgV6TCgCckZK+2ohxxOzNBqEZ3RsSIr5T2QWHUgPQXpPiSwiVIhW+Q8YNPi/Xic4G7IUamkInAI
lcFj9l5xUGdX9K5kcO8VbN17JSp3HoJBJPgT8iA+m7G7cctPNK3ESZXHtoJmK1lQywaf0yKCwYpo
yOyggSVnKNIUDOIQeJKlYABJCTL23UJrJMR/BBAMFP8gCsnC7rYzQGMEE8rQ88n5sjy9C7EUXoDF
Pi4mD+oJqF6/cdnce2f8oJn4lEfw2BUL9oyDzWwZyOvnoMWuOsdt++0h4JnHbjbrjF6+PoyGOca2
kFxwVsb5O6/8btBbSvvsRkhjpEMYcYJy4uPkSKK5/ITPXCgn4KbzYtD5X5JBkEWOwHpWbpy5DDP3
AefJMLPyNf4B+UkfWU4WoFySNLYXuOK9zlGEScum3KrLAy5FqENexHWt1xtpk5y0G+vyqXrJx89B
BOW7rWb98K9XJpbk7P62spe3MMIfgi++EDD+keqoLpBjoPAhE6uNNaEhtDxjwsRFP0ecJ4I4hhQg
DikUyBo/x6yWeh90wZQwRFYHfTs7XnaVT4w1dKVA3znINvWQcxJ0Sn4inTdhaFpMHvYi96dYgLz+
9ET9fnoiwC/Mn2xyLEKZ6RfYxx5xQ23x3SCyfhFRuhpNIA4YzDmP1P8xSisdo3+8LFILCrNz0Wqs
EAW8z8ERnZmnAsQL78femXnI9daSZ1Cmh8XkhcJkTBLo0lNeG52pYWM/g44OHikytUl86izKXbKh
kb2cUvmGGN6k7NUwbOFVwwjzn4bohC1d7xtjTZCNa86dh0+VralMGux9IuBqEj88EoBxMDBAuEYq
TBWmCDhfK3mUF5bW8Bf2I0EIgjmK/aP6HYYVvW52+8G8gnzjEZ4iwCdvsZGGd6kPpxCZsBCjTWHa
53wgQYjhnxYSdupr0KyD39V9eouKUIuQh7AFjIdTSgCOAP+pgIM4NzmkdEJ22dQDJXj7/X2J5OQn
DEdV8h8E2myaHGqsNduAiCTMPRpDzCMoR8YAJbZ1tPZ9pxAV7Niz2P+gb/b72zvUl+8T/AokCt1/
VcCNaw/M/UTg1dKi5S76+j231f69TPYglqPkYeoU26H3Q/pNmouk3TDft2SrXJhITCFwzAbwm5YT
08iNAWTwl2BMNVqTS0TNyM+BqknCBFteYjdamiyDiAvITCnsXuSPSXvh+y3FbvP8gdW6gKUlp8/m
sIuc51zZ4LCrbAzkeks0Cn+bon5rjqDE8SDdq5v7qD1HIZ15NsU42xNmDl+i85QxNvbsJNkNMZN6
NpzPDvv9W4kcl4xrKws2LA8fQ2p6x+2kXSiL7u51/e5fT/reJziSGR6adcLuDIzoPUsW2YQ8S+Vo
vO9Jff2GYG5aiEsu3c6mXlMJ/iAxJMohKOE0QX/LzoS3TAe3Oe6HHftU7n/wnNzrrnvkUeE58gWi
vr4aUxFlJqbOPbrlGbia1AUwM7Ja2tVAjhGzU7/CNngXX1zXCzsDkTfp6D/YprMemubWqXFGFEd4
7L9nqC+oZ3Vrdlv5rGjAz2bqq1MBjlHTiESJOFWxCCXZ2RFcs8tzHrUEoAS7OOAfjStVV+N4X83R
Z3SItm/SjT2Q3Z3NkHOVLSo5EkBwropCbxzQ7xZl2jkKz8OYSvF/2xYbEyctuz+sKVT/z0RoysnE
UYPuRUZNguzriXp2VU/f02yNIJMp1Z10x/iVDjqjRvQmMJv1Z/wb9hed2cF7srlj7zBWvcbFqYUC
nRPzmOzDICr9A4fJngpgaapYvo56otVt92TsYMhwEgHeqZ1ub0zNlChrQVqhCrolYoQL8Q8I/3uD
tsuhtIY4rdz0ietWyu51+s1L9gpPEnZD6dI4SadiiWMNxibS5j3gXzzIshGLr485AKudHj8rHcHM
jaIxLAnwsVDXMusEBJSMix5qQFOUVPHMJ80pX1fB98SW+mcRH+LicKxc4wYT10eHjjsm+hYbAJwZ
QKR8OLFDGFcqVCgzYONlsj3FyqWNSCtg8kttxavDvNnCQCarz4JUqRt5h3MWsmQAIRkdhDQv3NKI
29ecectiXjWUCqDQsuHLGIuc1EeGLhWrmzHw8+HrhF6WxUtuQwp1Zp6nszdy6h3OpuhkGlAGTh9O
XM4sYmRmEIJekmfydPQIoiKGnAUfE+E2ccdvkKm/Z6UY4IGzYqlv/jpOx9N22NlE+wOhbT7Wckui
ES9PBlieDsgML3slRMIGOx2GOd9DhRXA7ht9YcgmnfJarjYsw57XLjtTeaJOlJkxkr2nuUfRgbm3
GhZjtBYAt4IRJS/yOov+RZ+g2HQ+VMSyYGC/AMrdYk9FVokUYiyLKdSsm2ufPVIwGJ89j+FL/L0h
YSYA+G3kE4juML3WXDAWwpA0lLqhPRl/pxx1jGKmWSSZX2gqjbHDTp/472gg3wOYu+nnB7USx94N
L75Q2uL9ybiyn1c4C4lbf63pWHuZymMZD0Vjg6GEfH0qLg1YcPlR18wodZ1ccoAShFdwUqRSfwau
0M3EKEDnxJuLDvz7saE+F3SBLZxY1ADBM+/nfN/9cyNiCuMkQ0rsvCYH5u/yd+LZSxesJAgy0JQR
KYf4b66QEXxYuvyE2RUgJeKBY0fQwVKQzu9WAizFembKZWZxft66+2jzgLohpGBLXkYLlcqeLYDA
c1aE7Y1dqdwVLBYW2vG15Sg+TMsA+yH/i7hSmmNYGqIKpWhDBNMizBYbBhpvZteRGhVDM0kOCBSZ
5CRfFClRFtRDBfwM+M/q+BOVA8aetI2d/B/tASmxZxNN5uVSDzvHDiIHGJZk8PGwbphUq2b1XTyG
WEy7iDXKDQcXK+zJoFFsdf7sD5vfim57gpCjkmBphI8LyxDy6gpvf81Hxrq7TI7fSzrQr9A7HKek
r2ywxo2obP0QGeR98gST7ngwW5YAkGOHTcplWwgMp8HyD8xYNeCZM2hgqINdu6jQff8slQsUwlKL
JuP0w2j3nAFsqdxx3nOAp/tQUdRMHIIuI7GoEk/wO+xnjYi4IAZ/Bxu6RXq7D5r5sMh5LBTLbsSD
uZ+LMUWl09qXbPwsbckd0sTaiR3JxmcEkdjBSb1oeh+zJvTR8E58YXcXCrQ7Wex9zNH+plu5PqJB
aW/duTwOlrIqY+t7uu/RUhSQQcQ1TufUObGSD7vi5H2GB3CPdvJFfnJKhkQAzbx7gdSWd+S4xATg
G5Qn+X278DGCsxUuJd7f98aOQwLsGIEdX8i9JKJKsUXqsVcecHTBzlZQj2Tb5BPyx9HP4CfMOvnY
PZYLfCeXnU08VZ14Z2ylaT3AE3/4PulcFkhFZ5xx1HwG4AHD104LIbsv92Gxr8aU03InfMUfN+s7
8ua3ue+fS/kkD/GAgYUjdFp11u9dd5QtwBA5RL87St4Ow/cFEC+fsVXzY5IvBJjUb1OQhDAHKQT0
OVGTkwwmiJJcYvKAfJ4XvVe97ZtzUV4BJKyiS3NToNPptip5zCTe6u4ndCQnK+NMBSUhBwOwAAHU
aZ+yg87WBUJRzuQVdB7RJLAY04C4jw0dTOzd4k8P+iBRE222tanPmAxVbLYYPV6eJ2nUmRmg36hg
ZnxjE5NmryX/p6+izX2drGl3t5ZwjaRvIlox8DUi/Xj9RjgTgKBFtjyMlvxhH3iDcrlBMmd/PKGF
mlOTCL0CK4Z2a2nMENnUGy3goWZXaUc3enjw9JqspR0Tzo1sYu9AtAN5T9qtMRIqO2lcj16XEt4n
n3WH5DMcVg9XqRz+GM3f6DtE0eZhrbmWN/c5Jgysy3RdD2v/MYWb5EHGKAUyGE/w+661ZGPnSKw0
G9STrZ1CU02Aae8pKRCqszubKJplEkARxpeY9gHS1q68AnFltKEc2Id4HK9ddSTcgd6J/zxQYOII
j0QNhztIQqxvZrzusIXR6m+BIFDcphOIMH3wCalxMnKXDA7hNYg3CmwNK4wuzY4paual4RumMLZk
hHzqIHeijU7LisNaLDiCGSCFSbWj/HCK7s1K9ppds40fQtELigxqrO9+PtN/Kmg+bBjtr2JKFhA+
hhErQIRAn6vTCMFPl99pzvXUdXJzRWCFqBMBunoW9h1EfYvX7B0YHmS52JcRkOLSc/miAkHU4VIt
JZiNxOkPtWu7pqZXCxXnO+0OtXUXL1t+TY21Q7xVreP5f5ydWXOj6Jau/8qOfd1EMw8d3edCEpPQ
LMuyfUN4ZJIAAWLQrz8P7ovKdOaxI07sitxZlVWWgI/vW+td78BTGAIJuiIV1KFi3Np7aKeHPfPh
MLju8YYBELne4VU8l4P2KSZl0q79Q8Kmk9zjYTCtXNXjP4Yj0qF6ca/URXQfD91b83Thu4gM+cAo
iln/3r6DVNVTVtn1yIqDELlK7cS5sUHMKQMZvG7vz5P7xOH5U1aV29M2yh+QYF+xpSS+fYa8GUrW
xW4O9L7QqgoAKWYb+NrJNsUiULeS2cimkaYjj0bP3HY4wW3PeE4mXs3qYT1BEGkPfIuWchNTzHzS
7QXOfIoGESJYT/9DiCVzWchSj8WeBFIuMTjf1x/wnkCepvK7amNahT0tv75hMYyFNI9g+jFSv7BG
dcS57jYzDDlnqQ+Df0YJx+aX2qVL/8wBvchWQPbYQEXbcDZs3gHBYPgpD2o8DZ/w3F7UAS5wZOSB
WoE+MzTgR96cZNfOtvjDjkxIN522M2vSHZQ3GFzseeTeLXu7WABUqDP4N1NtG3NWP+aA8VNtg2cP
XKLr4nTP4okWpWftzijxPXo7Zmx+uWvd65pmADtI+VAv6UMW+p36mLhHVPIe8Dpvn/iiv4zznusC
ciCwHsJFH3ASSx9rKumTwU8eI87p0GZGbczpX8Ya3r1shpZRfxqMgCXDILd3MTVR1xpaWUQCpic9
hwGNVfa631FIrls7Gp/J49khf51iL4Qs8sAXYEXEc4MAknCOsbnplu/A7HNOU2sOVwz4e1rsi3V7
sLBfpLmay0f2w2jO/tdPmJZYhaOaDuYBWmpfjoR3R63TdMgNAmNRPYRPydGE5oba+JkiOdudnzmm
atuEYAKPbTOOsEE1ppdn3RU8jWYQR8vWh83s9Bt9B5Ai75IjYvNJPXmQbarkEptAhjO2MWH9QBxi
6+CLzD32YOfix6vywxU3TZBwLrqgLrwdwwIaFNMJkS7Ejvxog8FWyeOZISKZANUzO2eUtYgWGuW8
29jxDuAbAlBsmwwVyheeozzKPqI3QfSjNyB3hn3SRwzMznyV/QEIhGOQQeo4O+vfsZQ4sjLjz5ea
A2EJh4i2jDCzaebUL4lDVd0ucYcNmncmRen8uqYvaQ7UKgaUefwtLhf0ZyM958riCHjfqLj4w8c1
f3/GbwMb4AODK/5AguM/h+MTHo3xrUboNiunRg8phS7wNP88yiKBgi+Fe3ia0wKKF1v2rMeZHEAk
hhBrzdSXZM+g4rxmCwmaA98u3UJAsh6rw3nNl/FG6kY+5/flaPIw/nuwvkq6B6KSpuAyNAPLxi3n
7WE8YJjxchJL2AmM4zkwI6YGDLncwRuJ5J2vvA+NB7HUZbrhmLLdvuvHcistqVxTe/CAZ6R3Jlzt
Eg4wc+XUZrcf8c3b+rP8iiCqEM7EKwJ72Lse02Xuxi4JhnteOseyExdh9nKsMUGlHP0ei1+3Yssf
NUzxCjnayNUD8mPjtOaAxrSLd8xEI/b4ePfMXRndqBrQ9A3WOJgxOKdd+yx9jDxSAuVtAohhFzrp
DheFAIYvXH5mf7EX79jX9o3LwBTN8MidMsl9nZQcJ3GF0nckO3Q+ore31BptC/p+hpo/BPqFZaE4
QGIAl9p7d3d77skupxeaayO3k2Ocl5bRF83hhqOzWd2erjJQ9zQvmYDVa/NFDjJUES5s61cBhdGT
wYsK/5Zg3T3n/lBibhKMCAAYDPvAS4nqD8nf+Pe8PlzPo3JQQIOWoO1KNmujabWFQBLE44HCsSAe
YQAnTLgSB3sTsKeJOTmwJIBNcojoFD8UOhjKopq1ed0YpKVzmMI+mwVg273qid41oMOXICr0h3xe
7xGF8KD1I2hafqALg59OWzI+cMXPKTIlzim8Qe2e9ZfOs7FmpwXdQ7Fr2ZXu8/nA28ly3gInwlQL
UDhQV2Z0UygK17nL/jTt7qoVN8EVA+6FYkNJOWAsaJfLZvoM3rVn10ZvAA1lVgfcCFd5y3lDLYwa
mDK7W4SLPjRo+HhrqmsW03mZsJ2c/cdDaBt8SzUA6XMqKkBW/whnGu/w7u1ihrm4kwAP70WkApyL
qVf7Z0flhGJ1+7ynxfSqehU0RzxoGGeifMHDpF+VSCsB8l2sw32acXNSsREgyrjh2XSsrrNoT+E6
eCNPHCRI9JonikIV8vYMjgzLmYsI+IUdmb1nxDwzu3onB42mgZ9YLbM9aQvQp8E/eNkBMUDaAl5o
1/DjrfjZKTF2ntR+HGRQl0sO2fP+NL1nN180NEvmzoAx/EL9mexj1/LCEScv38GxQkqiYHCzD8iZ
0vQM+4PNhFrkzlyxpIlEe6Bc9K07aB7OePzLQeRcjoKjQQQ9HRARsevpzHyWwDEUuWXppLDfWYaf
bSX9p4L6byq9U6pwVo17Y4UzpAO1MN3i90IZXh9jF2L6MKd9h/PnkPvxeN2wIzI5gKDAScf6ixj8
susHJrsmUd/smSCW7zwhPoc7guZgnx4ugCLMPKh56WloLi4UvExs+BXNyjBubDAIZGaQPVass4KL
EaaGircBliKTFCiYSwluPDl++IBHLjMDyWM/BmsGQw+hGCUz2lYaHVhUlPIuvNwDs+mumHHvwtI+
xV6KQ/nFTkn2JuWbPhXZBy5IOxBLXs/xS/Nwn87ckczNsEzF5cYcBw3gfCnHCCxowPTndEspvZTe
Qs4/mi1zMudFVSiJmxH7Ar+hzBtdmPZQgin6VSab1sb8bDnzww1COC71HDMUGhk0pylgYQdxN5yV
rERh9BvyYEFigsOZAC+XXlR9yWEO+tegppNgudB4c7ZxXDggDE7sAWjbTN9nltstaDrXsndxaEI9
/neM58zhedXP6w++mThCMrS21iPsCJqvcJXt+bZ0LS/DsfPC3XjGiWwrsA3906E+hrvUNXf8CvMQ
W6IeS/kZhTi3L2WAzXShmZiAoGgvWJglLkArLoqiNrGcBIJAOeeisEriNWRZIQmi5cOSCdtaZkFw
cTEXx/QoJGfFLXjEujGCt4gyrNa7FY4oIWnE+ccVDFIgXYvfK55azPhb9eJyJ2X+FoZC6/AACD42
UGN3UwZItKVoQ/hRII7FseVPZspmwM//jbwHPjzQxv9jHgUEL5RooIw37a0IpEd5dw70Xc+iOXKj
MoIECpyYnZswiZHF71pUeajdPj+JNdXTamKlywyH4Fw+NfRiVxBec2b12PAAqGDeO+BIwlT5rmqI
+eOLzXrBTw371GD64ZxS2+hcS3SuuEKQfJ5PrzjLKeOfou07d4t//+s//89/v/b/Fb1jm3MaoiL/
V36li0rypv6ffyvKv/9V/u8/9t/+59+6ZoiSKGqSLmmqJhqKrPHnr8+7JI/4t6X/KLKou8qRTE2y
N15UEyAbXvNC1DmLFlcVps0Ca9mSWILEibFoetTSqUxl5zZPt85X2ZMiXyO9InOvGO1XrnRds4rB
MKBhIR7BT97///rCpmoaimWqoi79/oWTa1b0ym1I9sN1oXfPwoto3UsY7ybAfOerNi1wNzLTt8tw
dwKMwTZJAaFkaHVdVteVSQLNR60dNIK+RnEPr2BHZQdlvaJz1dL7np/QQgnpu22MlS+VUe19fwGS
8bc7rkuWrCiGLKui+vsFGPlFS82OCyAccpevs8E97c+9J6I9PW70Bwqzy5oaIBre2APM6Q+fPv70
r89bMSQeuCgZmiaZv3960VaXcy0r2R77y9kL1JTpDt3LZKzdKzR6sf3D52nWXz7QMi1d0RXRlAz9
y+XGxRDldWemexWqEZrafIrbs0pWQezH9DzWQiUftkLWT3Skc6O5i44CEm+4QBdMXFc9vviiYxlL
vKnDMrDEo9b4YxAuxd2q0u6BpWW0TogxMQkSJki0YEOwfzL+FEwHHLulCGc2RL1CUYTB21HBBVie
GfGMKBkRuEBdGbed9pJkQclsp9hVFv60NoNcqKI4M9e1k99Ji2JueMW8XFvaOt7faOaAQIF4OC02
beHnpaeozyK6YFSqAr71zWQERPTRQIv2HtENyuXrHBoFuG3WO8gRLqEbS17f7ro9IDBMCdCPsrCT
vqMI2cpw/fKnU7fL8zmU/oTNbBPn87i3UYiNXmOm5eQYTnebqPTpIU5KkOTLEoKUMe0qFya5Enlm
4bfZ7KYdk2ihdFNQQva3szEZaFoA5LKVFM+paMQXCirOjhNCdYx5NKx8p3ymqC0vlQsqWWRrecCd
7cGKZskxqn9YkvL4xv62JBWdpSiJsqYqhiUZX5bk6XK5dgZ59bs628d6aefXYaFDzcvD974KspBv
0NOiW6CNdBIdsRUZ4R8GUVEl7bykuAX8IiELLrd6ryWCe0luux9W8U9fcVzkv+ySkt7HfX0S+13Y
rSscujFaSegSRucZtspSWnbGOzxovXa//+Dx0r+5Nab4++fqV7nT1VTud3yghtQB38qhf6iFZaY+
hwC233+a/Mfm8PuTML/srZXRqsNJ7/rdtXkZzjFb58dAMnYek5qwbrr39KQAgdH/UaOccmbBN/Be
UJTBfDKwwbxuTjyYtE/8VIpw2YdvYEBBkLCb6ebff1XJGi/9t1vDwWVZisgeasqipHxZNUN+KrpI
VNJ9g5NFjJGad0XOAZ3hMhG70UuebQGdcoU3HfPkB2an/AOl9pTGk3S7ZFr41B10ZaZDHMXBQcN/
BNrUAuFyXq4vsZuKmPnYBfO0EvPEEYjWHqp4fs4faB11+Pj1EjoM05Gu8Zmdn4xpvDXIjAmuRLuS
/uvCBlVXmMZshjJgktUuYFYUR5BYhqTXo+TXN09kNogZCLz2aHuxpumr0DklylIR7k0QKfNLubqV
jxqk9LeTuE9Q54gLHYc1JWijhRjvCQ1pjLXZ0wnQrcBrFNsFOQTaACOGuil0iJQYYr8+BdVpDQ+U
YM04CgYwDJTHMN8gmWS2ofoN9o1I26lnX1QohAO94rZEeGJ5hbrQbmtMfmL8UlQnZhZPt0XBWszE
yBPToLpuCmPRVgRi+N0wKjPAG7STdxOfIA5gd852WGTBkDlybXfSBqa+UW2080o6bzqo8bQYkMB6
2uFlH/tZdDidV5fQUW5uaThttDaRaotOGy7qeIEIqzdtz2KTFWM3lDay8SY2fnFaD93GGtyocoty
ptwewMfCY1Z6SYUbOjfnh0Pt87X7c+3pmmjKmmbqsv77a1nXl16RQindt3fKQkCFA7FX334SM5KD
qk2FlfbS+4UtvIU7CzYXrKzsuX9lkl3if47f35LfcgxWXraxnqQcGu8wBvUwL408egh5Lo4DRwdK
0lEjGZ6BNVa8MefaBFhNMJBM8KiEQ8EMap8eGVuHj+M0cg0KEL4mj8Yz3CPwiU25HcwllCDML7XO
H47ZCD2dMldCavaYTssftitJ/utL+c+NGWufX/fJsFfbTtbT/eAygfYwe9uOYWn4hYDfra/B95uA
+rdSyrL++bgve0Cj15pmJDIft2r23SFfi+9WOw6J8SHgdg4Z3+CyJTCpCXJlXqJg68esphiyAfr+
I6r0PaTIYVQhSOiv6j3M9uYJFTtjgh1oFcsb50V4eJBpGWWV0xjusi09fn8Z0meR/d16+nK8RFKf
xUlupfsUsXYCJOVqphdbnmwBLDk3FEF3GhKxZvrS0i0oNjwg8p/KxwxmvuLkSDP3NS+SS7WuCgSv
OLnqJ+VC1jdFZnfgSfSuoHOtj08JcWXndFNB2qGSR3/cQd+Q7BrFq69EJIXm5qR8qWCvPyOAQaag
XUjtDZDhMPNmJjgAO+3EO0ZXOo6rlxnrCbSKU1tFAretGWf79VoEzwCbzIBKcDCejgPNcgn3oTnQ
LfcQVlYjsM3wWD4Wa+P5Mlps4ByhuzXOCihTponHUABjAkDZT+zVQ6U5eMzC3dOSH9udl4x2Mo28
nBFbpx0XqJDOkIUuEMO+fzra2AF983CUL2fwTVUr2TqxyOqnEx7IT8KqXLcPwqKeS87V1f3SwvgW
ns40XcdrRiGbjrHCRnBuM/7Z5VAss6UxVZY83PWFgfIOmTEzaBpuF7QTJA1sBAUkAO17hTqMVUjN
ysMs/NN7+n4lpS3+oeCSPov87y7pyzkfD7dTWlzZv2LcINlQHKyKdvJ9Xk4MFPDqY+ZG8/yum5+D
+A4J5b32qm8rX/JiiCfeMAfdvm8W3TIiIiv0ieR5hiAUkX+CqO5Rp3al4Z5kc8oGCJYo5pq7aG88
Zjt4l5UwlYIEONRPp9gdvXLnMAjZXd36HVYTEyJjLW7hNdVPybwFjgvOHmMS/V58J/4tldBDu1jr
S1tzjXXUaKFE3GntYNWILyoce6hqo5QQAtrpWcfk7F55rg6nHYIkCSXymGHtqxoKeZw5/OoJziDN
Ktg/kEK4Iqk5/WE//GxG/7zRlqWqsmzp1mfB9ct+eDsnJzlr2nQvgXJDg8bYHuH6/jyJnmOkg8/d
u8hCIPLxvCvOkx4a/mkykhgVY5JA/nMYPsOphS3COI809xnpHhDBH+t3S5ruIm1GQ4OIc1UG2XSc
00dMlB5y2bU+LuoCnSQmtiIUpXxWMJEEUgREnad3wEeXQHr7/jWR/qgdP+uxfy71C5CQWGp/FU0u
FWySDCdQvXUsTjSoUJSTzCJgKTArPg6J88MHm38UyV8++ctpLEtlJVxDXtDouY2CW+jUzDIa5GoA
vk5vLptmSdFUxSvCiUr8ut4yFIEQ2oG9sDWC2AxcXZHk6A7lqjMCE74RCCQGVvKkUOcKS5vdUHDz
kZXWPAB6xq8DkjbnZDqXZlEpk+gy0mevkTOmYm8EiC48lsa5kDILKNpPCHMlwjDjN0BmngpcRnIY
+zGD1XzJOD/r7AvO01hhF1P5DQHiOJXEOR8pyM1VxF19m0OFh/FSueTWpactFB28o6ErjRO6an57
idV1Z9hDZ1cvw1sWP6PvzE+MxUhkdnp7UBaVgU3VDN/mDBkE4pV3dVXgZoKRUo/SfrRtLO5Ci1Gi
J5mz5Knrp+ZjR6N1aIyRx4xw4AwuoditaCOo7zQssT3wXe2uhP6FT5wCqdxWdTKB16WhTJUb/lnr
NFqcuk1LZAeI8hD6DB/U5g5w9pQ3sLJnV9iANyh4NBikiPoiY3fTRlAE81BMHRRBJn126TH3zxj7
4wyByzZzPvzcU1TbNoZdne4CEo/QE5QFa8GUPDS3bewZ2Dnobp+Rb+0MEn3ZD4fC56b/3Yv9pdBR
eoFerBnY1O9gJlqvmCvN9ZW4vfAw8nUUFASircx7w1EPBfsZhnnRHRaIJPHSCYwzH+lQbtN5Ofvh
ZfjLYUUjLWq6SGNkyNpYoP2y4Si9KWpC032iLWm0Ss9bQwOjhwjGYSV4t9Ju5y3voiF5avwYQ4iO
X3/4CvpfEJ/fvoPy+3eQTkKnVX2f7nUapZsfJfRkUyWZXLfCg/nStDPlzvLgIg76lEoMJnkMaelV
vI8TaOxTtnsFWxlkmTRVJIJBCYpmuuQlKKpvWw3DCXqB8+u1PrTnBenFPTQAxjd3I1notWzw6psQ
tJwNXnPxrmM4oUsVpV6CmMXbOUQoqqf7/mKzNQghzpoOVaG2EgleCElO9mATRFAt4U4XoLFeJAWn
NpmchlENECWrTPd0YiKH0YZB3I9JQJWDiyV6ntCBMY3yB6vLFmYEyugVxrXEAwaR4eG6iRwIjYuG
GyjGAGcPEIfXkGEK/xULOuem0FJzgupjhXPPRNLAkT5eAPNg3cAbcH7pnxk4MT0Q75htIKFjGQEH
MRTgV3B2TQnycJFiEMb7ZWxO1oJJS1F6wmX0baBSQyiAdz8TCWz9mTITfElOcT9vIg8vCtBmJZ+e
7s4r4jlkjcDmtp9Lrc/YgdGITs2oz1OSFQpHSu3+dSSlaj+WJX+gLKL028IZj5hfFm/dZ2IoqQ1l
CXqrPagBFODB0Qe7vwvR7L1GL4NdvUHcNxGTDjOWUIyPGIVx56jvNb5xR9I1ofFSX4Sbdj2sjHDW
4Ekrz5DLmR+UDzxkfYSqJzFCxnemOwBKWGfBnBLmiNaIdXy0cNJiUMs5scMSYzu6gGCVcUC9PyVh
TR7cGpXhlHje0cGxQjM7VTxGSOh3MJNT7xXvciiDBlhx5L1DpudYxnOQDdI4FAu0tz0e+Q/CmIOM
MrzZYV1B3umYwM6msUpWIjOmJaNaRAa9DZtl31RTZqrDUS1/6GK1n273lxM7NpRbVSuc2KJrQdrG
KJYgb8jOq5iDpSaHcJK/1U9VgN669rN5+1Yf8o2xHnbQ0kkGvpInLNJZ6Szzu9OLYcsPwpZ4aw/R
1K72kZJdHglLYM6dBtTpFuZkcD0D3hFxj96h/2FLln7adr6UAadTK+RaXKX76lXDEeBRGc1S7BEd
YvuPz0vkCtWLpHhYIaBZD7NDhB+WOeldRljfb4F/IppfFvKX02HoGlE5D3wV9cmKELF+ZPEyvbot
+XLWaoCRR0+0rKntHk8EcAoODOS2esW2vjwftfvz8fuv87eJw2/v1Zc2OWxV66JKvFfaeviA07UY
4Slxb85amGev2LNg4sKY3/up/P0b9s8HG6oicyYp1mf//ssLrWux1JfDhRW2jbx2cVlBubw+S4gr
w0myO2PN5df8sgGmoktlqzdxcUnsHFSuDBR1QXIpezlhzxdYU6qHRoKQljdzf3uWccjHSAOHC3li
IjFZoqtSIseANNLPrA9BXKbPRhGcrGmPFSBcZcbH0AmBjwtPa5fMwCFhEjTdOsIPhbA6Hm9fSoPf
LvrL3Qavler4ykX3r0YfKOsEJ3+gL+hKRr09Wa9Rsa/EY8cevhxIVn8onTO56Ei8giuU92ral9OT
6OpruNewh/SEpFxHy+wowk6lKVzyJeCFXhTc0afyzngHfq3msTra78jiD+XE/2OL+OcBfgEmuiQu
BUmo070B8R+7q84hNFggW+U2j0PncnHIAQ0R0/ezMzP8GrbOVAdteQvv49ebMAOsghnWvqCc1ct1
XwbgK4XooGnDPaBS5xHOFNwHeVo+MRNX7RxmzcbEmAQuFnIBAK9+IrXrrhx5mYrg5Z2PTuoHFEn+
C5L86wPTvjT451tWpGbC6yG6om1C+V/WT0ogvxvH2/HMPHstzpjXDACuiCPGbwWSgZDn+5dU/UsX
89u3+NKTD42SJP2VW509y/fmp7DldGe8Wq9XN12XiFKXEFiwip8T52nHm97vvXb0UTvNaWCht4+N
ARRIeaHCTDbIlPE5H/sFwr1ltWW37V6uYMQuU5P8TrjTMcqL9t9fwt+QEklkyqcbtIGybHxZLeEp
zgwjpfBjwPVww2oHWtYwyZT5gNqUWIFswTHJFhB5V508AYfZXbJtA8QyTxglYNSesP5xXkTassRk
wbm52go6GVy8qeJiNoirYwUPSlriefVc7fRAYQ4vrrHtYB8fErt9yh6gcTUuDfP3l/Y5g/rjpf7n
0v4YxHRxFEVXkSzthwuyNbhIo9HQFeUs8okna13cV90UE82FvlU8dCzhU+Voe32bMETZR7FjPp13
0YFO/UXFylZZolJDpsuiZkGhQoqmygs7oBTk63TdB6rP7NKAmSsFKaTncFYfTpWrp64uEDk9VbsJ
Qwlo3jWeI8NtQd4V5VyN+zDhShDj8OhdJVhx1LMRELBGmTX2cfeQW4E7vr8x+l9fnl9uzJdl219C
XRbPNELMMvpwXePqRPLIEzsCigAoMdWM+yWi2z4RmDPLE7hBtrrEjpg/vqAgxYGJekGZECJ+JhSc
fZDpyDux9dW+XrbeeaGvrwya0CagEx1GMb3Bvg80+/kXOmo6Wx06/KdBCSfACbtMKnof5NJ8pZDj
PjCVgxxEDBLC2O+vnpn53zb7Xy5f/r1k7cqOonXsAzsmI8JKjLZiNm+QCsA9jWBkTkqartCaRbjp
MjjB7RipJN4c5fqK4xQ+SbFLareWHUyCLFHeYlxNaBI5rv3yJi5icoC9c+NUp0VZe8MHd5O11ZD7
gxPC9eF8YoiEixlkkql4j4iXsGJxqS2iA2SGhF7EmnCwGImPUlm2oCX5arm1sr2AYQscfIrsT1MD
ppikETQl0js/ozPFrwDZnYF/4AU45T6kEN91im2BcD6BFkKmgWpl5x6r2OFIIkUdThn5ro6KS0MU
KOiqeM0zzxz2xCWlkgdG/P19V8YC6s/XUVUoKnQ6WmM8g38pLJLGysTkxm1Pno0J6jAcoZG/nTEt
wAmvckplkSMTBJbBEJPLvCyveDghN3grqAxx+UQdDlmNhowCHk0p7gpSsYriGb+BfUyoTbbp79GT
Dneq9/1Xl/5aHigG7BVLZaqpfFkxw0k9ZbnMJtntjJcLJPVki7IDAxI0x1vxCEHv+w80x67pz3v1
zwd+uVdxchWaaMQgm9fSL1YhncphmMv3DWYR8NyBn4nQGUHg2+t5FbGeMPZGTjYbHi+zbnljfIWR
JF3KhSUxwQXkXIC/THSYiAtU8s1RfRQ34l7B2lSC9MsoHnPkajr41zvZuR2rfXGAJg6Teq5v1M/g
zu7OeC/WiWNuhwLPTzOANAaBLJ1Wbyc/Rht53lcHtgcVL5ZdiAEVwQn4HGn3Pw1ePg+k727Nl4Yz
Pmm3QVY5c/t10mH3rC97dpnFxZh1uN5qk3B5ziDdXuzbRl4KzRRRW32fYRUA8uWVj7hFYFB0sALj
COEj99DzVasIW3hlli2K7bBkTjvF+WQEotmJGf3WTvLERJr3lBvNLJASuHqrwfNsPM4fexzpsDZ7
Hh5KNlPVl7YUd1g6Xe8uaxPz5Vtrn++wTMXZys93cVA91S/Zy/fLRforgvTL+vzSFZ6U8+WSDlRD
zQM6T8rzaz+Rae78DS8HTmb1Ghji8jKTfjpjpb9ByNQP/6zULx3c1WxvQmOxUisF3alzC92kdENl
Dp7MSEBA4xQ5Yj9rpEmNfuRCQiCBU9OKDsHEgI1MG1R60/g2u5HUZQKITKsHQjczEnSgzGiAlMGZ
sbLq3fpFeXXCJDip7lmaKRLROxOihUXTh/mTq3dNaBfWJOk9nEQ0y8b8Ih3GvEhzByUawBai8El2
xHZy6TzS/Gjc6vMTz49ZWMtoDYftAPYEAl3GXdKjuLUIhYfCuiO5chCwsFIUbPcmMHEo8Euy4Tdj
qHY1lZZFIH4wqz3T67TLLp1mmOlhc43rIotG9s+Zne+ZrYSy24cvIKix7GPUeOmcQbbPltc1iLBt
/bRAUAa394eV8bfpriSqEmQdS9IAF7/sJOVZLeM043XBNpmDQCWo0B43YKNGF7vItXtdXg6Kq0Wb
hoZSdOIzAUu22u4gfSXbDpMVbMWQoaUeu+4G6JfzMCe6bSuQB4tgEfeF98ryo8apCxslPg59RjDI
7kD8X0d92z6Yl02Or2thF8NdrPsXNqUYs1HJvnwedeS71OTHItVkaK6PuRjxFRO/DxQnOOZkyXOt
wzVDb0AjgkpgKqsfqjAXwr2k3J3LdVhtMdFBh6uwC1FZyGQ07Ovovu3WuvwSNXsj8nrrPlN9jcFW
6xnlYZx6Wk593uTUXbe5UnqVbpsXWygXDNzhDsfhoiJAEoGK4hBESX5llczpZlhC3z8eWf9rB6FJ
qqmYMAuVzznJL4eiXJ3Lq3rLgc8kuNLbS7gJaZXNw4C8oniX28O1mynarhY2kbhsyARLvZBWAuPK
YVW3B9ncDyjJ99KwyegkaEe1B7HGNujByB8ttr4z1j86o5PMl2W3klbKyD1n4kFld5CQ/lFD4K33
YK44bE/wlSjtEIRr6kzJnTx8yuFF6LAb3qTwuamWFIRXeS6Z/pDvRZKv8Q2C3idtFGEucwrjo5ct
IAJm6bJE9sNpDrkbMRVRdP1Mx+YMMQBDCdaHeqcqFNLl2qiWFUW0DFQ7yNtasPnrJm46RhTxEKhY
2Sj3YIHY7d6EZ626ox4teWWb1gVtZr6uY5zebZjKGPhNocDAi1ddFKilOamzZ0Pa6fGcEYul+WYW
dBgBybEnGE8d3m/VIer9Gj0cpnCpWxTPDGRCi4Fn7uhkXp5sHf4DaYrYZMd3mgVfgxPX7Fcnc3UT
HxtpHtUPVnrUjReWYU9aaAjQLN1LY7PJIaS/WvkHFk5M5Fm15nBsSC8j31yz9WprXt3O8qXynaSV
cp1Jm4zLGcQVa7oGf4w4pDNhKWhBkexSbDNxuQTMLNYqwURUi82OyvqU+WaKeQTWRDe42Tc4LM1t
KUh3AlbN5SYr1zesc668q9GLNBzwqZRWfbEHk0CkiEOops677LFsxwB3UYCp7FSHZH0yYKBHm0z3
+2Vl2drtTlIc8P8EFj8QRmOfr9htulLsI2oCDtdhrEs7lRgEEwX2DWR7bG3pCqv+TsYH8zS7jCmv
exFcodT25+poNOCLXlyNGZapMYsKAinPb22Mfv2z2THI/mayRlpwtIBFfxFhgL/oZ0xYVkLpXM5L
Ej2s0+77N1H9a0+kqZZkmQDaUBp/r07L1JJDPRaSveySdSHhOcxbQ4NLONe2+6DXkec3Qqo0O34U
Xs873gTj9fKhz/uj6RvnYHjonAKLquhzNuiTm3cqOE84+4Vtf6+/lgTpTXJX/uFrf27ff1RDv3xt
+fev3WVy0hRGmOybi9+ob6o+k5Qpg2hcI8PltdycTIiiH1ADTXke345hdwjl+aklC+ENETyhyQXG
sROibzmHB2SV2cmJMGE3MZkkNI82zK7fmvuTsr0xsR8cA1/K1kRWZXgEFOY3ekcnjGwDzv9rtqE7
wnXqMQQiIHXmJ7RFUsda4s+LNRUIQqZqKeKXi02tsySU8gi35EFkrcLbMqRvqD3jMqMuqzUn0Rxd
daR6rpFLBvM+XcYvKUwbX0ASiCzjHTsanVcP/0/envrkm6SOYot7Xcgxgj7unQ+BQb8xYiBBx72c
PKkmK8pmmtXrrlXhOjWN+ikMgIxgNufSY3nmJKPHjI1PGT+1Fr0C9xTIWlSCpc3QIsG3IZ1lLQmc
s0w7FqYthEwZ/Bx1OGCI5OKeB18MRAEW7yTKFgm+uZmHuxGKMzRpTHKg6GMDVZXzGhlJE+D+hT1j
Cu0Ywr7BEFjf3ZoF4U2yuMGQlIzPM9TAzqdzPndLPYUifd+P++l5nz10LzKBWlFQE0qMZEFxEDZn
0g50jNHy/xJXhGJ9HRV5GIrJpKC89mSe39dCgGIj1pGk47vsKMrMYLZ7PVT1GrgkRBSKhTo/mRFN
48KB14eZfvYvP0kfrL+fl/8sgS/ljGxco7wTirHSFVRbRMlGxKLptcT1neb6aV4Zr/I4TCuKiYbv
+2WZHDR9lhOOg4OFMqYRdZwg2CZfFwrOvuuEDslwBOwOlHR7xgQq8U2FmTu2MjOC1ohpA8kAOESH
csZhjIv8zMKEByi86I/Mg7CKI1Dv9FyuKgxzHo2toJE4zZSFkKvZFWuwdFlghfEhk5ML32ATm4Sm
1rAQXkXoJXNhtHaPuHEBNzB8HR2ZcPphQg5DFE0oJNUx0JvQiQpbNp9k9qZHGRs/6ahREILhgA7b
Kv0BQpb+ipBo/9zlLz2WIURCa5T0E5I1Lxd0RrgSYJYm7UJE0WsIXt9vvn8TtEjiL5/3pX/JjDZq
Lyqzl/zhFtl15Vw+wq3+LPdTJeCWNHY059G84UsDh1YgBIlLp5xvHVOjqJ2Kr9qHcR+tm1OggnOL
uA3aVOk8/2T//Tf9v5yd2XLiyhZtv0gR6ptXtYi+B/NCGAMSnRAIgdDX35GcG/f4UA474m6Xvcsu
22pQZq5ca64xTfF8/TYFvW13nEI1Mk3cGfQomR09B9q6IpuIenFLZfKCu9oRKzk/g5lwBwNG0lcl
sFpT/JQ3OeiMYTYj5ZtPKSE79FDjoHYCPeESD3l4qNLlTdWdkAMFss62Laoa6lhpMtxRQ7GvtBEb
C0Pj7BNnYjg8WF8pEaF5Ah0bVwokWsLpbH9vUD2jfen3a1d/vHZk/8j9DdsyXwmeb7FqnUp1Jt+O
lKRKV94+p4kRHje5fyf58nkf3xvlXBngK/qMT5wXnJpmRWZBbVjxH4/nj0XDb+ch5ohv5yEfLqez
pJ32o3OzpvdyddtSI3rOaKs8/VVm+HEgfDvUW3Y8y9XKznUOlUwtB5OxfR8s0Mm7l17Vvo+PKNho
W2PldHEowPaSuOlDXeWby/9XNfC/5/GKXr5d8mNv6JTrOA8yY5fPGjtjAqzebVYPDjT0w26HYpAP
b1M9zDtG/Mfr/uOy++3gb6GR/UyUZXFkj3K0YwWNZ3PXhWUGYWoZK0P09ixuwmfmAZGoC1ZBm5g8
xyMs4Lbwd7HisrC2+/2UDDEB/TMMv53SWyRwTW/G6SBxSje8Hsa7PdB+A49NUJfZCLIVne586Dnx
sQ0Mcb7HtHBazRmREt2u1DWm1VgZa/SojuqW/aF/gP27CmthbWGO1NJVv7JtNWA5Z7qzkZuBOn95
UOBY55ctUtUkBJ5mb0eLPTbCkvf7xf28ZTcNijH09pmy/jb7JpapJ04qHjpwtluAEIv7yPwkseHT
4gCrter8fkD1x8zstwO+Tb/59Snd9lq+HxHzVk60IzlMsQfJBF5wZqDXONO6KlSUakpl8DEHhAm2
oATfc2w8nAgg+1EObpchyRYnadDYdFbQvv9xV35Sbynyt5N8m3kfSXlNyyuzDwQxOlRwTjbKKI9z
APIprQ1AyQ6fN817kG5i8us/u/jBGkd4v3ccCOm8V5v/AXveIJr5oLPQOND4eXz8cZ4/54q/nae4
2d+G6vUhV0lq8+rVI3N7/LAuwRkTPHSCe/9KipU9KnmFR/B3eKz9PC/+97l5mxdzqTAT+cDLeFWo
c0nzFJnqrk1RJZtoJeLDjkX59+ETiZToBS2PCIcYv44la7W/jvPe7RwrdbsyGld6SPJWeZyRs7LT
wQHiiNlTjn5BCY1Cw1pJw/Nnic0leOHtA4OAxiNxIZnAoMD9m1D1oxygjNRHSgN1ZZJAmoP559YW
Zf8AFecjnZ0GkmfAlDj6qRSVj15y99lGZE0Z5NW5oysC/YsNjx6rH/bNl/tY8Nbbw8ceYQotj1tj
AQKNPACDlej6BsAnvE8ooOLKyxbsQA7L/EJlcBkJxLwlDMxRFRBT12nntMZSass2vNhHF8RKJ3/Z
S88tbJAdp4vhaV0He4u+We9hdS5mbwllQnLZWLDXtZELVTSu0g78tbxhIvK1d1w6i9Iz6PpunX0q
mIhr0e+j0/hrdL6tQcZSSp72iQfqqPhXPSgevokBMeUcxWVvLMLF4LBlz5VMd920/2wK2Bky2iOF
FI+BImMaDWqaRiWgiY9qXKphiZg481hK7pcglf3TBFwnuwpENtAQW+jEnoZHCKzOKeFhQQ1/rSgJ
M2I9HSJ8Uef3qUYO3QlzNTzf3N1fWTHF+eOS36v7F+txT1SJS9YHtR1Ve3Kj9BAC0sx7MnaqoVpD
HzuBb4Ra3LSvroOxA4pYvW6cGwAdtgJ+HcjQR8wGS/Wle2osScpiHxY92yDzbhHwFpReyjYb1hgH
XXwmDvxOr+s9XC3yjmUgPTyyPcnqfomdZdMGxi6g4FSf6GLyVJEnQ/Nonekl43llhfAu62Mzja+U
YOCb2JSTmwyhZd7Fp/Q63lGWOPkvR070yPt5ApfCM7UmGWIwlrf+9eTpLzHxlbYfTKqQERLRYMHY
2qfebXu9hjtYxADc6f/6RJnFypRE1y5GgqgYEdwwA8pTm03kXKxYZiNTxiqO1iTP8J5k7u7TkET+
RX60gBy2SJUxwIg6j8t+UVANB8xjj5chhthYUZsJnkvo6oQvzepAUYkd5jW+XV2V/U/rRg9loPZA
mnHZ9gzc6n0AzIHI9txU+8O2tRBJDyJU+C0P/4wirQP8gt6u3Yjhn7P1FSEiAYtihNUhPgu3JQAT
KOiund2zfVNauk6xAtWKd1lRh73f/L/0ti897b/Bw/+bJ423eCbfP4/7KmUl0UbHy/yJn+qycSyC
i9kqRJK5K8OnkNC5+EQLj8ol7UXnl0hiIhtMWvIxPmvh/RrlKweQtoIkqaODqCmfswQbxbx7TzrJ
vq0++0d6RSDSYcGkR3voYEsPof/EwtXiM5lT87/SjSF5iDvzF+SAWjNtx79PHsqPaS3TNonWZRN9
x1ugdNJSNXlmKbHylvKYylaYjJrkKha8CmzpitNfB/xxg06TumaYhi47xvsi9LCPiqKSkFJ6x/Gu
dRmeYCFnrtRNOsbi1kyHJPmw15iYs+NCW/9+tdZP4TpVDsdxZNVU7JfG79vaW12Mo1GYD9r0cazV
gqfd3R/DHHub0rOS4AZtMWulgNWxWOcrdmQOLmrzhu4XbzCy5JnUrPz9idJUnFD160hFQ9bHhjE9
3sZV2lXASDezRrUtGYxZwKstM4bqYIL9DcLE7gmqvx0XZAPIixkA/XB2taMbzKNieHh2HTmCtnyD
R4qNQNk8JiFRyI7mXMIp0hJFjFQCi/RnA8aEM75JLqyvP+7PT5G8YoJhkB1Ls42XMuLb/Xk+Kk1f
Lu+7kXYNzvAT0ck6bk5If+6yMp8BSArsoJ8tEa105Smynwf2MSU5JfcS0Vew98owxxT4jLKf4tuA
FlI5C23EvdRMDVZhV9Oi7EnJ9C7TSuSVZcNcfu2rIeprqj3OKcAQARcFbpMtEIdXwEfORJJmeijI
QnhYaxQGQWcw6wytcbpsUG/TT41DGsIQJUlzx4e0DA7mQLDEgQ5rXZYCXY0v4E66v9+snxquFMXh
adK5V+LtfwO5OtVqbVfuKc0kkZL4CTA9tXkHPQizvaGtrGds0H2MCx3mS4hips8Ry0DS+/86C8AT
sqUwfN9RDJWTlHmpOLuR1CiD21exBfFRUJgvJ06XvQkYN4CymfDmAH4w+/3g6k8RpeL89+BvGwOd
TJtsPxjMuU+DXN2Gz7OlaDi/kxM6YyhSYh5PjJv2D610tEOC0jSfL039FcLkvoXbjPDrhc76+3n9
OKt9P6+3vcCpymu5vnBTwBbB4O/VMwVUUL2QZ9JfWY+XtuN9tWBvbfKfbSJbeduNPcGWXHP79QIY
DlGu3GS1ZSkLNYjVFAHu7eKTIs0axYXRlgJkyhoodjKDmEGzS6I246ZTiohe/Vmsn38kKH6s/KsM
aZE+U3TZEpHUtxF9OVjZc/dgRBdAyQkQBlawbFQgQiIq6Z1HS+vfQJ39NY/8lAlSqZTopmEYqq6+
DY2rqixVreKodShPD/gyTg0F9b89yEc0T3qnYNm89p1Wtj6GFB6NwImkLdmxThkl5yBf39bGDDlK
RgaVbYECHXgf2GMJlCN2rMyADiYvSvDJOPMo0XtKRIiCYzKN4SO6IUg/sue+LmCykv68uOuqhw+7
Q7+Tz8fj/NHAaeFLmJyCp/zjyftRKKxqmuHIuiEbzmsr/e1+pzd5b2VpyQzKocZ0LbNHz9snmNtA
9wG5Uva8BTo7TtwOqbzhBNMHoOLMaDuwSRiKtrIMd62u/kVR0OmQXL6M8UekKos5A0noKT5mFSDi
W+wk2IKpIFV2wSE0/D9GkPVTYPD9Qt5ewsP5ZpkH9caFoCSn1wmnFaTcR59Qt9aHZPjqxL/Pl9BQ
INZt5W3S2vfFehAUTaoArGMfUoNuZRzLWLWu9DO7NoYNAxtij2d3agccpCuzrE2ZEyJ5cOhW8X5t
YvHWLIiA40PXxLn5QNuOl8cOfSPozGf7uf2ZLOBlFFVU3rEsW8kfKrjM5tKgZcQ9RDbm2zSpnxpU
XhyIUa75YY/oaG0+O/wUxsU9O4bK2jNpP21XrYfu1jMJ7mZAYzTlRzLFGk4IaWvfpYFv4wxZsBTo
5GQ9thRfyPMgMNPkSFqgs7MdN6BXn80hh8Gxna1QXxoYHQW/I6KbT1HqiqpmMi780+YQAdZk2+VC
i6Fzh9KJ9XJMJK6FZJgPrDpSWwjYZR+/r4XeAhSHoceDOBMXgJiqCZ0iho/dIUAhcE2uXrv76M+2
aO2n+EglEmQZUXVdexeDyHsnv9xynt4MHSJO8JQJdV41PJLm9cigKS+QKU/56YhOqopGG8VLKCC5
RqBQkVriOMET4jG17XDJhhSWCIaY0//j0fz5yfzvSb5NuOn+mKl3mSezDOj52tM56Jc+zR+iPRHk
3h9H++uWvC1x0rE417IY0PUXzClgRL4T4PB2237mE+cPcNeP6+n3+/+2bhX7/SNx7lyauchjKgAr
4O66myzywjvCWabMNKAwIId0FAhf212fWS8sW3XuIr511magEbrH2cN9DP64DWK4/7PKwbUyVQhd
qvk+r52Uk66kT26DevTvdI4/vVXVOm5xz13Vjk9pGNBruPegJlZAZf5YT147rn+OLlLYpuqAs3nt
2L7NqtpjqSuPU0GQ09p19S3xDdbPn7cRhcYb2aVDV46enjW/DCsM5YGgIKjV2f0PKb1ibaf2CDpq
QkZhZUGa5uzDGWgzqp0OA5FeLvbtOKxSlenaq6zj9IVBdzMJc78MnhHZnd/v5c9rxLerEavnt6tJ
HhfDuhVcDTkYZMWMKzn36KjEL2f/dd4cBrQq7mBBU8AlheBrw8oCJqLGjzDpn/18QuM1XZZBFZES
oKyirwFkUafUfQzJWpbpnXpUMlEkAPeFifgn2kk88b+9GG/jT39eFOtkXnajk+EW22oMRW+BCgJX
06qljBEO+dXRV5rQrzCDTjG8ZnVGiBnWwuURuOJfHUk/RmCaiLxYdYGg6W8JsHN11Pb5uWJC+ETj
jKFXe32eYbEU2J8HZENkGtbnLgyRwyVMR3bq0qspMAMoW2lbIhpT29muoXSECVr0bB3+CJKJwn+4
Yd/O7z1bVT2ulr6zOL99m1yRcY0TSpZFw4RWKCPLalTP2RKpCzMs9KsbcPomNH4cOajVWz56TRVe
/7IrxFRdvQ4sUacgmqjvXjG83uKr4iKjEkWNYdanS4fOna4BIODuHb+QI+Qtbr/uF8N9X9KIvJJF
9lFMGcDbO0KddbZWwis7ujWddY9uwlTa5bcdbx6SKUSJjsSQ9ndkaNtC89RMQ9x5KWrjXkizJIGs
Okhoisy70m1l4PzMmqc2yfmw+5V6WLwVbOWnlAESvHi46XW4heN71aL6EhrTJ81Qhf+8R845wgar
UhqXewvzrOwZ28AcNMoZrfQYswXey0gaSKS4Zd/5+H00/li11BTSAWhGbEraYrn5Nhr13TUplJtY
86rQuokUyOnKVNsoouMScKSn9vNz84x5GZ7Ye/CWnmF5BAPa9jE7o+DAw+wR2fVfc8QPbXa6xTkh
zNRl4uhXGeHbaR3L+1JeGpwWoRQd/Y08PpZBggbj7pP8piE2JU2wezDZ9mtnYCKPxFmTh0CmcaBB
jvAB4lQN0PnWANWt5unSzo89WjCSqkOX1w5XV8S2+/Mine+Zf1AiExbD2T76KD1LtG3CqBUmG60p
9C24WtJ+bMq0CdnCKryM1C5ZyI/qFKds4OwPJ2flES5itIf41oq46kax9TGwckSTAeqX8hAh071h
RDTZobMpcT1EdLuPnlZABzsQmzsRLqdb+iAT5WSktJwZzb9cZn4cF4evC3xT0pdmd7drJKTeJ9dq
ei57xr73zNvwrpLdRsUd04CM1SjALj8G+XWW9mz8DUBVPQaXpJHew6VF6nF15QKOCuGoZ69Zu3CL
u+ymzn2t3mPOV3zzPUhBDFwXJzugMZhBpOtYMzUuwpeV3X3ZIUH+mJwQYBw8yJVQOqj3QupJ8N8N
C3ROBe0YwQ6IHHnkChNMUpZZXNvhkggPqzWUoge/3FCsuIG2Urn3gcU3jg9gHQ5+8mycMVHzzgvE
QJcJL23dSMBXKmSUzar52PdvRkTNqHxGJ310xJ+unqslehYautkMrXKWRGeTH+Zm0bviOUze5eQ6
C9Tn0X6AKC8FZ8gqmTQr09OkKQjbspouV2UR4VcBbtfQmsACa9un6SPViGaraYmXHA0qYT7c4wOT
haXTuA5YaeQZxQDcCRAjfSqkmanqY/gZla3s1NP386zsyPTCCs92nAMsJdzTAYb7ya1VbTgs6NUq
XWNbBX3+RMVUj211wgYO1sOJpDRPUA+y7KWHvtacjeSsU/Po2DTgDLEhxDg6X5ArpRZDZoOpBsgw
CX2DLlOqIC5kaMLp65wtuURy36Ud/pHFedWU73S7+wBjEUHRQU6xVrlO9BxJoVvdpjCvB2kz60hg
lZpQKPIFONy6cg+UQ7D8Ygu/vcrsLW8brezByF3SnIMLAaJuBYKaZ7EPMRA4QxdpUvJSNLYFvlJC
3gX1wsu1cmJyufyxsAGgmTJGVEVy+Wnh/9uSi/7p6Z2JpgSuFCCyeKWsHVi4JncKSAaslbqe0+FK
79F13yrx/vGvsMWYo1Y4892FXxeSL4RCtMByqQkPAiTezDPWdF4kuw9Fbe0P/qkYIZLcMyJDpW4m
CjVOZmtBnaaN9oNsPGG0UyxoPaOMXZQttV2xXn3uhb902RekphU7kJz5oeHsA+6njhdPlqPG76JE
o8OIO6Q3YAUXRkTJ96QMedBUvFpE+d3APrmpAEG3ZscGzoESMrCODeH8ia0js1U+YC3eV41C/sID
w87p4I/TI7YRRlQaPR6OpxHZdAbsKd81rL+2Fv/ms1gCZEeXaeFxbO1dRnHIlfwgO2o6Uivw6yjY
nB5emxfbfxQhC6OnxksA6JhknQK2OwhrTRUP9XsW/r4m/VDhNzRL0xRgdNAzLfktQlStw7KonoY+
LKy8XV+yjl6o/uNQNNUd1Rei7ftRb1wSTLm1U3jZXxsmTIffz+GHJkAEcAYpAMfUyWuZb5kjXcmq
a3Iyl6SmEUAu25o0MJf9AwZtF8+4h498IgmKRg5mQV8s1ZF029xybesg0K/PDRXhhXSuaCmq3Xqp
Yw8K3hS/ryf90HTGp0w1z4JuSSil9bJbFLjTIl9SxUArwVTnvmo2z0uoUoNyP8oPxvBqetiEZlWU
HVbpebI/fZjoMA/4mpQfy9v2jtU2PcU+Dk+m40tSZKizErai2TZ3f+2F1H8jYMOQTcfSdRP5ha29
bdPMo/o82FJtDwGFxHl8GuqB456C00DdQH9l5oZQGB4IxAfnC01F2Ps02MY9db9uOOEBzzDU2Csa
2QJShI9PBU8NEAsuOxSiNndPm19QNfJg+WH6SYzcfXYANNQxfTvOZgjB+oRwfj665j7osUfn4GCN
4coT4+5dY6uR9TM/DdMZSbBY2uptq5m2nKk5Y4tIdmHfRQdGNdfE5QT9aptS4ITNwk33k5ElsOZY
sAqmG8LVglIEAbHcwI4CVlKAWUWHQHUIifvRoplKmOQgFAc8yPSNCtUBnp02zk5YGpGAjPyRbv9B
30E6TdEM1UF+TbL1bUwcrCQx8muhDDMptOVIs6Ns2QPr6eyGGpO204DVtGsRvNpAyO0AaKkEPFyP
rGKzA5FT3CGFZPjzhkU926vxQQWsGWbZUJcnutqTpD/Gz79TCelglc2AoVvATN8xCTkBv7KjV3D4
lGNTGzwkCoWOd6mR2AfSZVLb09/H64/HY8bQGLA6Cci3PMVxX+yWtmHLw3O+B1gTn5OdWwhY/VBK
4ycUKCn+/YCKeMr/dx/IFX474tso2Cm7qkprrtCwYumWtXKVvQtjevmwsPikYStaEnUB85OGVH32
zoOkV8nG9NLV939UQX66eIu7LctM3Yr2qgd8C5aX6e56peFfHqq7maGvzSR+ynR2LQEMC/ZoQs/u
HxcvZr/3i7ds1VJMgMBw1t+exqOWq5l63MGKv89ysroaxbiT8mxIveUUXmDS4MUG2KVCZ73l60qm
Skat/TF/LD/+OJN/E1RU6yhBsU6YMi/8W6LWOdlX7fCwSXbI0dVYV7uVRn5/uY9u1coSjlxA9G5P
/IRHvx/4n4zQG1dY7Hq/3fP8WlqXB1n+oUpXERl1WQoMW8Kz1wMmtjvJf4nQ/tlFi+OZYIENSl2y
/WqJ/Xa8vbIzb6pyroba8tOg01KqhxSpsQK2r9nmfmQCVkZ0w6j1BnS0VLdUhBoHGxvApDlYunfq
lec4R+Dz9ftt+OfR47RsnbtvWpqiO+8QgSzfPy7W6VgN71LnKn1WxiQzmwdtanKK6MIN549xrv4z
7DRTtZHYmrZlKJb6Il98uw+HA+t16qTch2Lfue9wthFCpmXuPq60H9Hw8Dxi0EDPPdN4Loxrmd4T
tCj7+Zk5G+LcSZrs2cXojws9IChJLAnsD54Ykx0WS/bNineW5f1+k/R/V0xLYZzYhkqZUvsHYZbu
zpUiadf7UGG1SwIHpRKiPCmkCHAP6c37gixLYhMsuavI7mVzjiQi6zvyju6ZpK7a2CnhGZ0W1V7d
RyFgFbhYYFJ7oRpfo1db+opKAxZUTinK98EVvz5MYTrHe3zKg1PWyLJ2ps7S2x+T/A+FRkvoCQxg
+Dos/FcV5duLoUp5Vl7OTjk8LUGAyuQxIODt+mZK14QthUsJxYz3SMe/384fDwvsX0hUFLID8lts
psgHIzWTO1YDZH9SaITZLlJUmi366XNxQMzDoLfuf0z4P+gHWXcdh8Iq5H9Fc94yJddUMgwThfeY
mDR2WiYetM9FMTgDdmEfhg9bfPHZuK9wXm443ZR4I/PEIDUGzzYOVnuEtY5Llu02UFfsl/AnwTsk
W2g4QyJJ23t8NLO/XqF/J2pGiqIiSIcsbhkvSci3V0h3bvQR7ZxirM2tUYGLWtFJmuYHlISkrX48
QtpfOvbQgV73+2v0UuH+7wrxvwd+mx9tqZSS9LosxueA7hv/0NQasKBCrUECvbFsXIO9e8TTkx5C
f++fgkskIefCmcO/tGlejJ+RGuFD2a+aJzxA9RYA0NGy8xzI3WdDby3/GKA/8P3E3MrEYsgELea7
plhNLcnmX4txil8uITplfGF69BxgCnQ8eemaBqplBwVnHuJo7qCmLRvSh4ltjIRBE1BNZBafz8/s
g5bMy6c9oR6hxDBPZ/eZHj/7InAtvvSx2T605ZE+Pm3wkfNOMfqnPLAbQk42JtmHmTkewmMg+HiA
5xiNX33cycnd079xQcB+/rM8rv2zjnPdmmBZQbexLPttJOXl1Ul3RlWM5cFt/ox23bwtjbKYWjk1
1aVHNBM9mk8XuAbSH5zPvLJpLy5TkWuVm1p4irTuMjwQTcMFxWp2j7wUSocHOgAmNfXcZAFKoQdo
v3Vo4c0wf0yplJHLrwfKoO5msyXu5QCH/ePwGd8655h5vOw8P+1t9vHoMBtSAdVxYBTlcGNWx9oK
WAOF87HV03goDqPLDKEw2Qx1mLWLbj22z57VVe6+OlZH2qBoF+3DOBvaDfiirePAbi1n2SSbgCPW
Z1Un71wnaYBBQ9PoG/2kl22WvaoJWH54xJzQ9oTJIEZVbTWil5sCw0oNlUBvq43H6ja5Ta6dy0j1
aTO6TZJR0VD+2I0jXvnhxSGl76gqVA1hJvEWYpwPj6Mp3Yux3tkjmzh6aZ+Ga2qQ06u3dyewDT2K
y1iXai5yLR/JES5hVwSBln9pmcE5eA4sPDmX9H3oHaWHMoPMG8Wjq7vbLidpW49Sr6NGd+Qa5+Dh
IdLxge24dDCHenBp3tgzQbrCNYPZHKstwISm2qJ7nHwQzhq+Ibv2B7HWATdZck2Am7YVEue7Xx/9
Mwmj2h0+yRjzi8k4gvZ+iWmPeYOV+UmGlAzKTcAy+dRxwtNAI+eVYxUQOFrjKrvlg4eHmQGl2qrG
L7TFLvrCJhopAeJ0E2gXbB5R6YJCX3rG/Iy5GhasGD1zP3IPAe/95J7xG/Yf/fzoQ6Cl6RYfFQbX
HbUvFuCo1D7tr6UiCClIhRDz7o9NHC8oeVuD8sv+Eq60qOGQd9veExMwYW0Iv2uiKlQfAoSJopHw
HsBjhZVPfiuBayS5rHjPVY72mvrT6mUjxV4S1b/AEOK0tLljIy7jbOCiggCOwuaBZjmcC/mJ2XO1
W93Yv8z47ERFH8MXCAN7uh8BaXr8BgIVY3Nd6CTHWPUEGsmVKL4PpXE2UVvHTdIrZsWsAqk0u/Bj
+z/mScX+4Zlk38+Gjp2dY5ja2z6ruuqPR63ey/HBnc8XF3fRU8h5o2IPFHd1cWm/cXtnD/NsKIqH
iKqtFFDH8ZlC6ZLbbPr9/ld/dnRnZOuCG/Kf0u/fXR6oCH8iAC2SR6bOjfgTxTOcrvlEvNNS5A6/
+hefn767Eb3WXfKkjU3/4+MzdbdLb2oH6/V2F4KdHKzXmruGs9BY41UXDbbCOBpr14jHzl0P1stg
vc29bre7HQym85M7bY22GEG6rfmZS9qK70rdteEOBusB/FUX0293Jbmrszud4qk7nS/m8/kUu1j3
wQqG9c//fVt6W45auuvfF1LztVV+W0ktna4yki0qktGXxunbEm4fJUXfGftyTLoEWgdKwKF+bkn+
kzPFnlD483IKib9ec3Dhl2fAKH8Cwqm+svaxbXAFUDkY2OJaLOztDN4BJfu4NQd3nwnF05syHsgn
bFWF/Z244mUkvht+dyj+zxU/Pf7cffG5eDOwXFW+ysCM7Ej87g5ulN4y4okg4+wuOvSItyW3B8LL
7Y17Kz72xpk/7qVej5tphL2F5BZZzNUUeG54ZoR+xEVv6bP2BbrXWfCbVis/XPidTjjuheJZCzud
jjpd9ApXcXsnHrgxLa6d3opj+TV6gVXq0SXsXl7PEA9OizA6oJbcqdxNGlYulVk3DTH1DodnvmcM
n9TduWP+MEH5tKutdm7P9PgIJjQUH/NwpXAw1t5RNgKD6kHw8soOFSiua8VV/d9H3nE5qRWFDfRK
2AfXfIQKyDBgJ9qnXbohHmOy/DzGu+ju3t3+cDg0/a9NNMvc/i7q97uZ224zhUWmW3kzHPkOAXUY
IB9CKPv5GEDseQbHR3yb1rSh524dfPATs/5Xu92uPfxpZ/3Z19eBcScORGYQtmvCxdOKwkmIUxF/
l4Lr7DrDOSHaRRvOxdt5/RljkXQZwWcbs6qhODvSXzG8Gd7EiLy7G+ggQ345MyxnB/Wl/QjRE3qK
N2Gvi32kjIOl6qouvTTDtKGHnzDaXPFee/g4vd6K8MZvtgK0PByrjpim68F/fiHiYnd23SJ+4ifw
F/4o2lXQfaD6st0PYZLJh+Y9R+7iFZeIhg63SWuMd/Mm9JKH4rji+NDjvINP1M3fMdXDZzhlIO/d
z8nLBsz9/OAef3S7/FBTCbrdD63Z/fjUvO4nB6uDpfvJVCJGP0wzF/tQf7sdpa74I0b4o5VgNvls
SYCbqEhpnuSLL26PQGCxQsSmezvYlg2kJ+LdXZvd9Xb9YJSSlcOKNAkfjXXZ0ql3MFITTEMZqa3p
9CSGFogJ3l7Gk8DssbPI3Pk5EBqGk7tuFS0ntoNjtOSd2YmSg7vztzLWu093JPliHtiOsEJm5isb
g8F2tH24g7W4DHLlrzmKEJZ5SQQLoOqI5UTgsPdsj/RYaAZMZes1Hr5I+s8ei6KOgJnX5S+p/X/U
0+/zmIlBHHVm3bR05y2c0bM8s/Yn7TbuiOmHKzy5rUXrPxPOvDXV3HmL2Zgvcl/WD+Zl/n5yO2XA
JD2fzsX94huYH7yOmJH8qz/352LS7sw7F7HuLMQcwn2c8+9ndzEXMzqcd5/Jh3G6WmX+YsH3oOcO
Fivmk95iMUd17cY9poIx7D6PiYD1rNer3XgYxydvvBkOx8P47DFsh6+hEcV9N7K8L8bsZrOJYqaW
OOKRjqKocofDjUQmmzqPO4wihlfEz8Qbd7OhDcjb9M142D95G34eckjw5Xim39+I8Ro73rAfbfrD
g/eF/cZQ/JbK7YtF1PZvjXGccEJsm/zNhmXw4A2HHDiK+rzxh1+54egbsXQyrZ2Ze/jf8D9L59nj
68PXv42TgL0m/3byON12FLS77Q8xOiMmkW7bbbt3rztrixH48fEaighIGcaBJ5bLLiOk2wy85mQy
GY3Ec7TdsoSSN2f5bawNv3Spya2XPIau1X89efjoInFkdIzEgzcBgOhOugy9SXOSuo3m63+p22x2
r4zhSTNoMiqDSVP89izaHvwmo28gnuc1g4ufYKpxt4Oltx5M02gw8Ebb0WA7YNmz/C1Hfbivb0UH
BqQ9QIzvNgbrY1S6gyln1hJfmE4ZHPydtX3A6j6d48jiYd8rFnZ46bgFilVUfOIN9t7gj+QV0oV/
Q3rLUpEFm6iRKbC9hU8YvaVpet7dxtdwDhc+pmksOsZmRG02vrerttJOWkobxH5Qj61Q8dWg6KoB
4VxD96gx8DiL94Xj8hyLpbwIxEhyr3gOUzvlC68n//XPc7FIi++Qo8trCInRJBb/KY4/SGxEpKBH
YK/5m9RQO1P+5RJcgtYtlFrTWwhpPWAEluL2oFn1LmSkusvPadXD5oR5Cb0/MZDNvRazWGe+EKGE
EsrsTxSfnG8Mt4w3IuPXR3EFrJGrFTEBqs5gUfmVr4UidiC3xXnDuPe5FPEF0MlBMZW9hVj1VY8o
UwupwgVilO8aIkrgM37bxROhpzS8tW6tayuHMYpLWNLJW3mD3j4Wt4tvsVyhvB/p/t0jePzabEDQ
sBYOxwpDoX98DQ0xBMVoidqV16bdS6yHX7P2h+0Gcthtt0XACt5LIOpYo9hyxDvUaNeg8LGZcPmt
X18skTS6N8i5ehvT39hjMQ2Ab/TgffIRf9HNKWKsb/pOwOafcU5dxO873oauS9Z9KmAeLBVP7118
mfcrXWTiEJiyhVYkh+cYMCX6Yl/43+YsgflrBYTfF2gTGt7MVhXdWBIBsHgG7zIdBmx1pEiCMitF
dXDCjfzp1yypyP2aCNJ6lNNfazkiQUIKdi38CEiIvvjdYsn8z8KKSVK4XxzCKm1gRTbKcYFnUWO1
oc9zGZQAtv/zpnwU+MJa62IJ3MM1u1S6cYtOcVaXwt8jYuVFUnhfSSzap3TNodih2W8ryUO2yrQu
zWJ8QfaIgU7WLUghHD312SmbRbNgjW4rI30X6wPaUg6UGgfmoTnX6NSBojTnwy1OH8R41w/1c5eE
Jk2u5G3cZ1f2HB44QlMiORFBpqNlXAOtPfbqFoqRVs1QxeqIsRFJ3cvNT9E/Xds2Nc8vcjml7psf
wLJkZpUVni0hUn0ChlxCUEMj25DVtSR7uzx6lxgZGVigZcMwXFnzjlPVcZ+KL+Frrgevz/SeNdB7
z3n5aBVHuu89tScaB40QdA1BD7tDBPw71n/xclixEWu8nRti3w9prqeMcpZYqSEvMLiea6PlROvn
fn4PzOFT7V2g+8FS7ae6D9Lvz04qxRIvwf++ROwR4RBRs1QoEZiibPP1Xw9e0zxc6+udxBJS+YqG
GLtJH+alq4Gw1VpIrkqSR80UqfoJTyTfubknhrzR1ckzXaP/Q9iZLSmqbWv4iYxAQMBb+kbADs3M
GyO1TAQVaaTRpz8fdbV31YldsWKtVVGVlYnAnHOMf/xN/ZsZ9Lgt74m0Z7p721wmWzkpDiuiI74r
tpjzCOQTMYPJEO5zldWgom57NyWBpsdF2GAfKNzX54WysvOhHxHEgdWa2SwOzOA7fUpChZudKvu1
6BfVr7nfx7evyirNnQLPfL4lxQZYZTwIbgalyM+vH8IEPOioQCtwxayx5qO+AuIChYEpOx5WtQEf
wr3zf9z4qIafBiRw1iJTZ19xxT35rnsyAnwRpUdMA3+PCXJ/ftWvULF7zsdN7sJu+C3a/f3/2z3I
36t3xdBfvz4pAnvCscd/C+Pij6UdHR8eomMlZynWxH7aPG6UhO6EHVxJ0sbQmP6m5wmGpv/0mhL+
xgF4vvSqikxcMcio/N/Pt7m+64t2aBoOsolLfixKv0Vttn5vPM3Cq73MfXpP77asogo8Tkca8fQO
PhloNmp4p3daZ+qifrF4o+2pPrZVmKLYbVI5/bmg/irssYWCXEslc6bAoWU6MdTRb9/jbjhHO+uJ
9px97W0JyLJ5h/ln3P4gRti5K+3Kdbt9Ww3/iiaSeFjPBK/oik0JMj4dtjWTZ+WIZIBf/N5t+Ofh
/nOr+v/GY6MubZSWzlRV+GNmULz6Ui478Y2DlNE1kt+g9RTKKBPoVSbr+8tnrOZ0KWyFYXeHDDIt
VpPupCq4JRNw06uu/B7OuCv+7x30ryqEFYnCQcHHTaQI+XOWqM3q4p33+Wstt+unwvypP2lQTDJc
SY//nNb8f7cACRSbtTZX2RP+2KybtzAf3pPJsK4PpCJhxtQ+NFuWIkHujbachpIYasLxf3/Av6Ye
4wdEk0gW9JQ54fyP3WfS5praPNVhnbbrA5XE5XQprGmTHP6VovuvH/THh6vby9AXDz7cGKKrYR62
q5/QwCSjO/yjdoR59OeWOsZN43nChsqtnP72yvyPLXXQ+vl9DEJaT+MSngxSKiSN4UMhZaVP5lh7
RECospF9a065faiYe8lWu9O+Xt91XCXAp3dXlQ0hQZl16ksbI4v+sc5lCHRBz9ZJsmGQWmyiAnvp
g9AZJKiQz9gEr4Q4e89jmhoFIR+p3p+ljMAD87oi9CPTLBj6ASjFZjDb1fXrOYvvLxwE9EvMRnxf
4GRvErPXj4bLnI04zsHnRkNzvHRIxCRkareVODhEic2pWK1DzgRAkE3hM7fnNvTT8bsgZlIffneU
l9KxPD5p6YD0Pu7OsiPU2pAXRBfdTdB4dJjkQzuQLAemcvcwuXvQgiurGADM2XglQnY0XeqsUrQL
64X3Ur/BGHBkNmIArE/idFNj3TCF1GzAXW0haRldNDGHeOKRl2P+mjJnppFZI35HhOtMlhkmyYg+
zhNPXM8/Wz8rzYahzor57GoSpBtqMW9qwOPD84/qaGJC7bzhdW5qwc8EqwCXv5DfggwfvFftDL0r
g08BRvTsTqmt0jZ1XywXnewtszQeGvvYcu6QOe5DAr2gQJjFs5dTkrm6JA5cMW4wawlQM/glPE+S
6f6VBTL7a+f/4zUc1/t/vIa1IJW3e9b06+o1Ys9DYdQMzG5WtWvhDGKFBvokWGD7xWZ6VIwqNerP
B0RL/7A9YCgTPLwlMXUakNXy8Pks3Kdqi9gOUS1vYbgDkaexCrbCh/Vk/Vy4FUw6suM6vd/kPvN+
7tobzUW/S3HC/8e+gWz4fy+yPyfas0lxTftX3a/xM8SvMGpaGHQ4IrE6MrNCW4FcMWMfa/XqCxp0
+3aEt076y5sY0YgwpQF0rTrD/iupSytM3M3MP7iPkCYu7ux8i4/pcb6Xd3fWJ4Z4DmuYAcaCgcgD
G475XtilkebkH0PpaSgLU72gol93H2+7215AjlgQtjDwrl4YrOZJa4jYwbe4lzAYq1YdGOrb6K7r
9uuQGY/ibuHk2ynO/dxjsvNy2lDk7yZM0973kQH+DmqX3qLUJzcXwd4Mpif+FzOzP6o7ltEZfxDC
j+ihrLJQ9G7HGHvmK3eo7u5zfdiT4ER49zFC0gnb1XirZh1Vn4MlhcxyRgt/nYDeAKIrtsT204Hz
PDhzp9vv93lEgmWcxSQA6CUej8unnkdEYKxblgcjKhqgc4K5OL9Bb0Pn9eu5esRFoq0+6ODHyQ2v
hWarNDqLOwjbSrGQvzdjFHO+Zj0P1mSJggP/VYu1AGhZgfqYyIMApIneI6KwcUjTKyKFat5uKORS
Ix0X14VBZHlGjoJXst3DRrRJ+WSzBYxDXxt0wr9GsH8rTVlPEE2xZMAzDo7IeFj/x3qSqqs81W73
fi0YtyWQ+sjbINrb7C4WVVVNAvsqLWh9weoXQ82E7rKBK7zGBoBVY7ztgR5aMrFlNwXG+zdEvXjs
2uQNaTTElqCZ0wwVI9ToeVCiR3qpezxVoJdIT6gZybCpQIdn6aKrrG5TKo5SJ+1tJ5QENcAfvBr1
pqqTrvydHlflQeaT3jGxXjhsRk1qXYqgc29B1yyIlJmHcy3CIZVgmdpNt9dfeKMIH6/W+bywYmaF
Of1mpFZADLrzy3In7e428C6PLdsSG/E98jVFwYTzwhAOPb0WtIKNiYuGuGrMSbzq+HwKx+cX+/v4
8BKRwa+d8IZBxT+2R65uHH02RqqEsCq6pLg6DYF4WdCU/iPvsVzB6iKGaF8YUwjuKR5LniImJUOL
BWTznkkwXlB6nmjdz5A7wLScWr3R7Glr3+bh407rK+n/u1T5f3ec6WyuMuMZ09/FPyrpQs5LiIS3
fn1hpjZneGpka3gEZ5EtR/1CGHK7hzV9HRymF67j+shu01/wnt6sxFVNhNvMFIZfL8VXF2BA1hxf
//99idO/N0UVHQ6qR5gCo036H6jVoNQoRm5Ku04FD17jrI0acZMzXM0V+3bdAcrf849//My/a1R+
JpGPtJYUjcLvqdh/LIv5TX0d+pkEtSir4pvcOO0cSi6a1/7XlTjT7FLbrQDvpt+1h9Z+o1/m3ZqV
xKlUQafNof57TS//a/759+GnisLIOWKlytSVfxSWPdSRqkmLJ2ZupjjMPQGWXauQbT+xKTUnFYmw
xYeI8P5JtLRU0OPPcUHsb9br4vyT9vl3uACe6OKcQaw0JYhX+JO9Mb29q2o+zZ/rtJY4KYb09JY4
iNVu8SYmsBZbb/7WllKJdmfe8fulVdWV8egO7lRq//WSjKXuf3X8XIwiS2hUZwJ8+d/i3v98YLV2
SJvr+MAA9OTv0mM6jWKAZW48Udb9Y9mIwt/l8FgKCxLuzrIIKfCPR6HU90Z835/PNXQVWB92tUNa
D12nzgAu0zX7ZAyhjokgxmnWw5HcbC3vnpvbZ4klMWFDvoTLPoQIk6tMmHaBm4NLjFpadr4EkAHg
YRSDGEcFlPS6b/cQLMaAxs6dRVXITNBr1u8AI/Rb/Hg776CJSurvH/wvLyIaUHy1iDposVm+mpM9
GRkbFc3OJ6mI440BhVw15xl2rIMunx/JGy9dMN/+SyYqYWZOVF38pOq9Jq/z05WcYZ+60+DSGAif
5hbE9/cLl1fndbXPsBVnV72zpK8HY7lhVd70yYprtLQYbYKHJElXPlVIHEYRzPzcnf2Uqd059RmJ
wWXFYZ+DHRPZ0y3GTeVq5TgZu1h1+/JR2CJZLaJXMIQUXsKCDMfrcrJ8LOf005yyawzRq2XhDLGo
dwzRUdIc1hL2VQaGcfuJHNGOb7MYksJwwBsEN4OnrnEv0cFpuoqJAW5e+pWiHRaDV68OazZ2ajuB
GWu9F3G0+fzfm4r4d7vGOyOqM0nGxRxvjj/OWk3py+Y5PJ5r7KpSjAjKPqhU87mtViRWoTV+rxEN
zkvvDauoYo6So2caLd4mQ0htdBDNrA6v0rnCNm5iDHDaudom/cer/ZtD8cdK+q+r/KPCfs0zuveh
eq5xxbanp+FCmDA52MYBWFGzHxc/g5aj6pdoji4CYDHsvXavpMyEMTGbkw4SZ8e7tlLhhJAWEhNr
AcUErxWibv6VUEkA79/9PfdUm4PCAiUogvbH4XC9zQdFaO/PtVYvHq8vLXfFSzwjNhmvQxSrBGRH
L6aagp0lNxsTNUOKC+8BwHoJv2pqzsyavxdi75aCmd6jWzw/6AQm6m/RsLHPALMVvm08Xb3wWjhC
MqXemXn9T0k2SovZuPnE5XLJN3yxrAZX9jtSVaBzbMrUkqOrjRE0r7MqR41f7fJwmEWX1JNy57on
X3bAW6Vr42duHs7zqy3ZrUEEAoGKstOV+pWlg6wQj4vUaL5eTElmFh4ID4ywPDJa8JN7DehlDfBL
HhGFvJJMt9hBNM41qm3iA0M4TKotqUBh1zdGEND8MBBsDHWJcEbU+UgtGSnGFJpDMVo0UdCscJ+U
sJ4XfTxDrAPfJ99OghyhizfxLvgu9MZ99xqJPeVZSdrMLgEiw8KXoyJ6mK/gcWRdUvZMeqsfdSjY
75qh9/opkOkQSkzA6ztWBmv81pi2Sb3D/RH6n2wSFC9fO5gV5VcfPrtYgNR0MIkCSXf5FugWbE7R
s9Koe1uYRdSFr+ZbpmmBxdgkPV6JhIf3F18yW8WwM5IQ7R4DB/CEXY3iBCxC8VIfgf9SMqdHYlKU
sz0/PdjxbFjiNzBqgtKY3Ych6BgBYIJkXwr78imdUH0+khnZGEYnGZl122eBZKfRQPMX4Cs0grC1
3f0qiBOOaIlrmwdBZ8Xr8x69ESa1qe1gZ0637PXZdfQUeO/l5duHh2BlAcOl5GrN7dtGWxL7amoL
yX34YBD9mTOAZiEhT528qI4OYQNHLarS8deT58j5JbAeH3tcQNAE94iASt2+UprTKLXjxc6A5QE3
7AO0+w88gdeEjtnpWsQNWTUbrG9wK4SZD2sCxtEn5WlL53SwK6gUClMKDUZm8dEG3J/+CEBxwMzy
iJBpjJFS1um++3j9aH6zbkLtk+OiZGtddsf7CnrkssaXkCLx5+AX8Rxf8oJUruvXK6H7axiP5d/F
N81cJHzMwsv+ecySwydMy1FPlTzjYTt6NxECzlwx08sPImrgaE7WjTO37cvy5g1MSj/lAPFUWDqt
Z2Ue9wXe7tua+dMVIW2HjfBRRGXEVhBw5Qq4zic7qrS9LbQVYfP9T/MzX1SEYvUb4siC155KXt1S
ccd1iDxzed9CQdA+chId+z1nRHPk/Ll95X4TF2tag6v3+rgFryWc0/r4Ps5gxcEpwfwU50d+Tqoj
+v6qd9dSb6DKkPeE+QyVM3O+cDaMHcib41vRMaoDWlAx6J/TfrA88QrQTsLHHVbSaEzV89s/HeTX
Ocdb8V1EZBB+9AGnVN/ZxFaDzMtHJLTD1ZH3t/D5heVqivx0k34UX/g90JXeFtdd9vOgq7+E3AoY
pNFk94rFj/uSNjPVpU+6D74FSxyQijIJ2uD8l7qoT9x+iUPzYo4b6alg7/CqHemoJc1KtpssmmOP
HAAqxefNq3zsaRfdSfgalkjm6W3a4zCexxDGbjC0sOxfCOtbMmWwqto5XCKsZX/nNf3gCVX9aF/v
j4KvyFeMDn60n9dPFYk77dyAioFuHV+f4nJ6nAapp/r4cvhqIHwWwbCar4Fy6iPTFumtiwSenKsw
TZTPzFW30vjIp0vk5aF0vLqVW22usRJxTZeEebVVxmHtzb0urOL75hC9nGevT6f27POStMfLqgiV
kFCVYkXbV35dVvjpZIif4Y7RdjyMds/Cb4/zmQF+/WafLfX78b7v3daYbCaoYWBXbjvPrkl+MIU9
JHReZQ/fgo903bDkTf7ksPsitcQLe0vbhVP8TnrN2B2YLBdLMREMyM7uOB6f60T2BlD+F2WimgKu
2Lxm94hjIpAYZB/5dEljX8M4Rf6kfCGB3xTJzBs7yeqbQT4Da2aG4W2rrQTFVOO3Vzkky9m24ktw
F61snapwXbUlA/8TdbpExCkB2wZbRkT0n39dl7bm3Eo97L8/Qo4oZPA6c0su65EM+hE+DFxa5JYM
FnUMFc3XHq4P4/FHeLcKj6UVPIENpnbLxuFA7dsRVKWrH8B1ctLA5/IQa+p3eAAr8VsjQ92VN4i9
jdDGigO46wGblg2bOTp3w5KO6aoJcUYlf1DPbXmLE27+1PslZM7pGMpBxAdYCSSjqTVdld/KIiVo
HcbfaNCry7vHzLx/s0tat2Ag9xXi7XPXbCerhG10t2wXOZATYe5AbrMAg9EsaF/s1HS/hfvwEnCH
6cvs/PTXHsLxdbvtbYCpkbEbDgHnqGBM4Ag1uzecHYIrVByYTf5D/JmYgEn4d/dxToNuTyIlTGo7
FI15kKXxMRSM3c8Ur7oSOOrpWIzEKaWW7NCtOVMtyXtNLV44zaDZYNIIUgx5ylPB4G7ee/PyeX8x
Wt8VsBAHbuDBPNovkFBiQNRR0TNdHD554M8FywU57DqLaGFbp3KOtuK00XgqNPqL9BDAePPC18MZ
07km0Ast0lZgQkmHpnODcvzQ6RZZJvoLUwT4XOIIyOEgQVylrhx5C1KTqbRDKBtepkbtTAsjT8Sv
yUaCkQNxovfnJtWDEs7MDPuOQOSEtx8Pc8fnyHSJcapulx7gETYGUSmTOQ7NIqkZg6tJ+vVGBH7k
JlM0+LKBFywnOYpbap4xPzE/9h8HV1pfGD+Oplk9/JLsYRHeucJWtTgWruoA6e1vJofnPVS2b5VO
aLz3LSaAW9b/IQJ07QMx4uDcZlHGDaWM0HZE2blvCojlJMxgZaCqLPeHeDm4JL4sil+HlcBDJ3qo
9GKJAWMZpyvo54Bcw7pl+pd6KeYNxx4LgkpfM2jfSfHumTu7x5EkHiI2FUAopszhlybrZZydC5MW
MeZ18m/QrzLL9ATmwaRVA8YYOZx1HB0P5ml8SYpoSe5aJH9yeoojndbHapiPx5dTY+Boq59yRg4m
n7I7TWLVNm0JbsF69Ks8sDG/gzH5qbOZspBipZf7LBR/Sb5gdjgVko1BMh7wMecuPncsC9MTV1N7
Do82tSTTbi1gEFdcXzxOgotH4I+e/RQL2RqOtKEbSKSyfmRvO76DCU6QR+j01TquN9coc7OV8LCB
yfTuqEYNxthYGyCh44GDmRkqFBBgNzuPGLKcGnQpI+o6mzobi0vLdeP2/Vwb0afzyeL6wVcZUxN3
MoM5qhryRBe96Re24px1TGMPcfJ2Un8ePNaUGeS3KmOIwHWRbqmgsLp9mFBJ36sG7JZv3NuZ1bBZ
X9OYK8dce9/imwlXkQhP2ZFKuvDdY8c77PwgPz/JKyon6xHkTMB0+YtZ90OPcxuJc78agruffqXn
KZRQh+2hMw/fnJqqusjJeRsp9oSBTD9eUBHzJenN9qFwnvSyiwlV2Y9glCaLrDB2bxB23N+IeL9G
7LXOuzYP69bniMa+mloJoNsaFjMXYZBRUkgdaUGeThlV9sSbwdRh6jxx/MwU4GyZuqvgc9y4vZ+u
y3FQHrOxHhBuqPp4Lql8j1/jFE6vzQdKBZHXqjBrjxBh05b9GtOsj+mHOtXpjuj7IX0p+mVJ8fmV
bxt/si3LeEsSl0FP0n+r9pvzi2JYWrDj8KkwVsG1BdOZCXuwf3Xv8EsFHx+OuQm8ShkZClH/Q/34
gkPMR6dsmu0AjaSfAmQJUm9rbsoVbhhkIGMFgY7BEgkK0gzBnnA97JjZ5mFa1WKpLVPrHTGeK36U
2m2xydBzwRVNSyLu96Zj+3y1Jp8Yi38gEoBk3JtP57Uf8WDBZGcvkrtt8S3vG0CD8kzQ9yFp9nTA
y7FyiaYbugCA5lVuvRaGGtI82pymqWEoN1tkhMZFaPpJdRTbYEjo8DoXX/PPqw23aUWdynWiO1lW
MJh2/S730GJ+0jXo4cu6LFITR+qtYrBma3tu7sbnHNN9rtoAFIW/yhUv7yg40P5ceHfURUaAtvs0
MX364Hu87eeWpufqhsRFHGCNYwZZx/13i80aNPMGbfTmCldv/QJIUtgC2hWb6sWBl9qfZ3YIHVhd
YGT3YKNl5Nej9gjBhmXr+bFjWkK4iPFrFtMaH8PZxyAZSrmkn0CkxvFzcDAfICfwW1URYesXrHli
cnBl8wnLBDSM6IcKp3jKoVQwcNx6+JUzW9yj5ost63GmmthxlDCqOUytix7Nk3RZ+8IehOj66zDG
2l5Jse/s28xMMphHV+PxJvQD2xcIRZX162nzpFiFkEBkS07imVlDovGtlok11HarXN2+RsccWGiZ
I2M/Np4F1zA/WE9uNq5+ySnVCO+BtF4Dl2l2dRoMMtMBtEBocg9zrUY3ZvSuzBZMA6d0kXe2sgeL
P19AdTPfTLM8kHqvNnuX4VksRn2A/zHH4XxbGE0Mhu9NYIOM9HWR8e3NUUgLQHNomS/7vbqnDt7f
CkxrOmfpRP0VyU6za7/Cr/YLHlhu5+Jo1qR4aD5ForiXkwR2oY5RYdL5+ffEP+z5tl049+tdz2Ec
z/aDy7lnXQKyCWDrn9Itci4fkqKTMDyWXXqUBIk6fPs6pRzyq0XCyR6iDt7NMeTk0wIsju4ZFr7x
xRods29BA6yP+OpzX3WjWlga2FXY6rwz02QzXz4NrM8kmJr7DvVRkhkqG+av15IArh8NhqPiOS/W
Cb5DYz29whFW2BOzyB+dsSyiRwpLuDdxiakQ7c7UgD1wBhB9EEYKAZIBusMsWyJp0tCNF7S22Kh3
8wRXGKb7fPgftozbWlgogRVdrlZiwGIcdWDcbqy7jPE40+vt7AOzG0pTwBKJTRKrL/QqFaXUazWP
47E6ojBt2Pae9sEZgOs23bEB5ZlF2eoSU5YdzMKdSC4ZR78dfTMTq6xNulHWBeslNVksiTEjIMHA
y4xY0PigWd0RI64dnMf9nFrNcMQPDnJEXJvHRtR16JHLkiuMZe92x2IS2WHHf3haFZWXNV8X7i0a
HGvZLNhqbpG6g7lFiidah+P4fj1wXzKK75/fN8y5HUnHnEYUHWVQLUi74tykRj53uyeyicmi30NF
4ikINi/+Fg26MWOkvBfIydPLhCW4kg02hutPG6QvnaQxDn5qa//7afEC5Q45CiYXfNlAKVtcnfb8
gOvK4exO1zkcxwmrDcsgDB3tm4MsyB3rY/J6sJFEE+X3e92VP/JjZnC6a7r/pAW1LOe+wOLLu+hG
VG2Kq1lQd/LU6KiCi/VtvMHZMMF72cNeiHHdmiZGdP0QND0nDNSCHj51BqtbWbfoGV5KG9/W94bj
zzjooKXyFtiM4gbzGx1fvHH2y95QJLQr+3zc6YZEd1/2qTl3T/1g3yJumT5CyCccWVLDWrJ+7CKi
NkJxOfMmn/g7LiicVCOPSnr7dqsEl68e9zd3XOLJy25tvhOJYtpIMOhBUQkR2DucQM0mGwd9D07j
1qbGYjuKRdPnb2ghqfDVEjCKIyeSw7n5bZCmGx08eMW6P1/eLIOS6Pt2Q6I7Lj7sCG36hnp13UiW
uqtD0s0gwdp9jA8zYpEJ6huoa857KRyvH5cVuJq0FVcBsz7o3IsWuvQdNRSvQw1x4oKSSAtln7wK
StrOe1k0j52pGZfzjCqDIm7JaU+i1GNcNt0ptgHyjr+rG4AVo3Can5cj/GTgw592/H7q4dfVGgL5
F5W2CZAqOAdD0gVfI91en8ZzM4CU0LgzpLmYXkUkiIa2QrnCVPiFku9qHcyUdjUEojx8HeAZmTnX
NMRwyyPb5oVSztlq3lFliGi43t51hQcrBxZ6MvavBlot4NH0eDUuGg2r6b0htbztRmeSmVGh3gKO
2RfHPInUprqHynTVbWogRCgMGzZgX/u3xA4/7Mbz/fEDnd8NBuyFqAFky75HQtgQpVOxSXQmaIDg
vBcIjI1uWSVPKhxi738Dj3YW1SzQzxwD5Mqp42x18PhzHDlxOpyvsy8ybcD1DIz/jZr24chfIF7W
eNO8hM+F6pXhJZmeMDEBq6FHpPB3ds032xaV7whC3hIhSmMepnukz+vD+6D3DidEZsG8mjS04/Zj
h8GQfWfEFHd8leJw+3U1eEKXNuxJXHAkmwy3V5PBGQFiW/118QCcIW01SeWz+3KFIU9BWnInoIwD
YHTbsT32aVXU02+R6mKj2S/acbTAYCm8MJJdmPIuvn/vYG4BZtr2mxvJpp+ylRD5bHP+CjhFAEhQ
t+wwmRpN3VYkeoaKxU7s5EiEB8DtmkViYKFu0SF6Y88Goj2pvXz5ArQ1DuyKRvZLgmTByAGyFUq4
hWQItKfj2fvwHqezovMbgQAr3aMjNRNI6Nw8BO4Wcq5YWr5/PSn+xRay02WDQswBQRsswZuE1bLd
v46zT24Bhfmq2BKYYsr2fdu7D0tjPMfgO7isaWhBDOCbFa5oX+3irEV8VE5OUn1BiZ9rmJ6NMV3i
47yGIJBNDUgDFlvkw+ZMDRE+xC04yWj2zUVuwGU1wFzqsp8MDjjP6bZRgwuktMzqluma7OkHQMUX
JLH0BHCAQr80PulUiE7Vd4WRAC6iVYYwBMIMIM/Mg54t+7oFJD0MfrGrkQRqgJuCe4imv25hSZTj
iZYfMoYxhHmE9Bq2d0bRsn00Hn+C57TVqO5pFn0CvHMg8kORB9PKiMdcv8b9JsVYPRo3us09YAfh
ho171AxN5LL4oVrJzgIhnLf1GzD1jrl4jqv21MKQjo0lwjKyzCwuuJxaA80r+wuDmI+3l9vAq/pp
CpBEDbCnPg668HYOtDXV1mC3u8bB3qvr7H4k+65v22otnt/748EDi2WDvtRW5gL/XDb0hJSMrIZq
R3pwpZ8u5jQiD8NSfy4+BuQcNZZIMJZo8bKjQYd4Y2rYeqACfDLdNQ+6+JHA2F8zoFvwVi6xn4Qe
9+SjLBQwNsmk3lHdK3JUK12hcwR+anCQFDbsBQFyDL1dMI3f9xDJPrlBkxVCfkQdqgHCwcEL2MGX
hfDWwjbSfqp1Hj+pN65hy5vEpuZym7epZBD+xMRyTp4A2ZJjv8FcgUYQjV3nAFaucn/+2XOKkiZl
A1jBh+PDq8BKFHMPUwhy2hv2Xt4K5LMHS963x9G4ypUbQwlIx7Tvo/fm3FIWr9Prs7amgAkUKi+7
304oSCYrYpSce5DaVIabeke9yHZJzaKP5MCWw8su3Jk/OODmVUCzCKGRWRfeADVEwrfPDYV8ONbm
eTIzYQq2GJBas3M5PhAhrCAcrnlbZAw7wZuBqUPBJiCJ6Gp8mTuXCs+idDmln4/Pmc8PTy7Qrcf2
UD8Nx5M6cnogeq3vnsYiTWBdvYKkG1lDKNp9dgAujAr8ejcIlPflBw/9deE36L5PWI0jtZZpt1lC
5cOAzp1ojgivfASTjzICycKQacRKr+XeaXhycCty98HM2npojpqojrG0efWi+XqZdfqnf90Qy8y2
IJuZaC451NjYlwhhPiY85oOJNGA1OIcYVcK+2vTH+3K6BogH0aB2QMdMM7LII4Y0asBEVd+P3yiP
ZgYbx4Hthgn+adzuluJh5H5OFj54TzRjomFB12NM8SCqDciajXmvHSuP4IWNvBjNoI2Z73TBPNDA
7haHZR1wXKuGoudrXrUuOpXfzDdon8DqPkAYg6dBfgesOvl4g/k32dD+51YGnSkUTWQlbDS8YPCh
eK87+kUEQQhWgwK7PXbXghcDPyQnY9+X+CUlK4ufwUhynBEra2IdtsxsBTFDDWOReogCNSE6Th85
T4U1ce7mc1c4AKEYSwSwYj1oFsCZjsrx9d6TkOcVFAlXXYtS5LcPL7Wrm4n6gOhohCfjNJ2uIsdW
RMWgbeyhGdd1MgiMSdshCse5GLy/Cno54KJ0M9YobBxnqpRmnz4DJh+f/ep2VrdC97MrF+l6N1mW
AzdxPpK8kMU+9EugHDm9YM19Z+xkFDGKgy7xqCQSygrEATyF2WbCM/VuMP+Z9tArqLoE+JHGl4VG
AN8R4iznuVlhL/gJlYJvly+qb/qw5De4QZNy816clIx2HkYXci/tp8mMofgGpwJLxc2l8TSe0Qcv
80OngUmP6gkw3hHApI+UEu4AU0/dZMSO67PtzcHTEauRdscnpo5fXizmHM+zSHTr+WbA6Qp4YS5c
5HXT79XtKrNvqxcaxsnytho3QphpjLnHhnywkmttAaXqvO6MplmlK7gbqSHPbRHLU1KacYSky148
Z2ZJ5O5a3I1bOoVDsCOkZjyEwaDN27YE20EG1pjYWURNZz6vnyl+AnvMQFIamYMNnbvFVXbc4zla
7/R4tuY/VpQYTLvddzBz8dJmmInCBdHGExQ29WXF6NfDom5HU/8Ls9yjtH9SAV2/tS/SlZx5QpaQ
Uf/i2FXJRCHzYnevT11jHSmTodO8DYLZW8Ba3rbeqe5mQNQRbiWzj4owiTdsnzTKF+jPOiY3X/dz
g9vZGNyRrp/UHYqZn3kJJwsGE/SeY2vtsbbwQcRZg2GkBfIBrZiyQ+9v1M6QJKV9DIU6ETkUZEio
Rra62RPo2oVO2Hj+cPurI8wXWKMIlFt7BmV3ulk+z+hwzCkESBTxCNzyYDpyfA9jirGF5jRI0LBn
yFwgVYBLyihURw6DieTw68bXXGE+2uWyi7mZDEyMajWjvoCkBDT2UQIl9M7BKc0LZZn4c/mADjK3
R6I1x+xhRAIZsO+h/MRSxNHKmnfGbWweVclwYQojEle3g4QMpZIfpd+cnezPKJ3xu0jR+pqK04ze
Y2+Pd3diU31iuupzJYOr7h/GqT1deHLn8cLnLop4R14JPw/3RsGKK9Dq7ZI3kLPamSF07ChZhIaL
1kAFJ5WTewgqacLuZaSBV5KnWIovW8SqQtd6ce+YtLvzCXwpklH8YlNdAEENrGEUqNWpldGFKG+D
iYP4I9f6jQkSInzx2Pqy3xrVHuoqD1DxKFymtrroj7t211HRcaNHmN1WRURF0/2RaZ8BOOSQzYxg
fmamhBNVeA8YKBCqkQ0mBSgdHJq06IJWtbfKD4HwGZ6mCSqGH0u/onpud/XchhxGYYUobYDGgXph
vKPFaaYfIcbGGfdoWLYqIOrNv4XiT0tbusuXx0f4m1GmbiGFSAOF4QUetsyRT7n1wdn3igD9Zwiq
Yr4OKpjXEYmno/xyJ5vaOyLmCF+/UqwO4FONM81te5zYCHV3QoLZhA0fSVjx4DLeIyaq9jx4BxI5
7w7KiJ2MlBHmhMP2LhsFOGjnqw5C1pGlM7XFFRMwRjzUKS9iI+oAhhre9eT8Gmr8ImLUPszscoF3
0Ir4cH+iq8f5SWQzZCUWH9r/EXYeS65q2bp+IiIECNcVTkLeZ6qjSKXBe4R7+vuxb+ecHRWnOhWx
V2WmEEzmHON3YyuuYPJP2bGwAGhZY8jfwNveqzc5BRx31k/FdWISTmkrO+rSA/ZQ3aYv6wlIYC9/
e0ypfQDquyQagVS233CtDkZKQsM3L3EZ7tJ1PFqA4HRApE5zKlm5nfnuvr9TV6rYuIHtJv1ZcAkr
sEVEeaw8Bq3ZYMNsmR0VWpBOWwkrqIb4IGTKxLnL8PQbrEILj/0xHoY/Ds/PHDJHMkVqmtFK1jCd
kw7fmT3AxvM/ER6YfPiF+PGTQdMcJmqNdPRxkfywNW2bc7uuHU5zGNnO1b4Rf3pMVP6QV8nkgttx
UKicb7O/eoFfUVnjKOAjD8NlWN5CxK1IE3TL2CtgbQyzL7A9mIT7JlcaXMT55CMBKTjN7nlveXAT
H4anpJoK/WENOm0h/UEosZUAcjiI10wloepbiCDUzq3/DLSVlNukQjELvfj4madrMt9BB0/GQflp
ZJ62o9ZraGNhPVO4ffpVpZE8RlTX3RFdAbgqAxe+VJvRt8DNGZsZUAoctHq8+Vb1zfxRWCkFQkBw
tU8sKPPW4RCKwJw6G7tLfOaCxsO7MGui0XfGUvuGvZCRu5vpbn6rjzExupO659FdOT+WMsbanYoH
3kZt+WDEaL+G0sAWcJvO2xjw41H/Bp+xbya5JQ/Qm0yocUbVUwG98yWepbI3kceUvLXgTcyo1pjl
ihjIUrkpjwYpfG6lCmwnXI2XSbZERVy5OBuQRLXbGcrL8SSJa/J0DQAnipKM8Cgnpukqr8jSEWHP
l0J8iSInpSvzCPuvXRmgMvSGX3WAQkcydVYJBrlOWVf3+ooSXvNeBV4ZWv9/LDIZIpWZXy+E+4x4
epIBQ6/Xts3z+KyA1d3qvR767QxDa++k4yWcr0fd62uXoBlmFYDjaNsW02RSIV5cvsMlkWmQbOkt
Q3XFKdPs6+hXLKzZVUB6adhaREqmS6ToApe+jwBgCm1O7Ef90FHSA/e+K65gKUFlA3VPkyAc/LoN
FT8cEefqdCJOWw8vckPlGYLbtrAuiEaI56pdETYYmzvPjpQhZKtwv3QhGFn5A19w+hgdioUyDdY9
gITz/VRTecE3iaCmtiFZ0U8G/a1Tdzd7Lhgc+qhhPGmd8iqv6SKhxmMPF8sKs81a+ZA3sy1jsX5D
+HTxwiBZw2HKOTflTj2KZOTFDAfOltgbQSM2cG24aupHcWBf87qbsDAAZqYPhKrPvcjpPpsXSstL
v/xO3ZD+LIah6+YLhTQc9oNX55vyP764FDUcQpB+YuvzI/pMICY0He8j+3Pkihy6L4GLYxeBxqwO
3QOkhdESj0Qy69+3O0Jes7TT3Ys4g92bWv7MnlXj3UZx6L23zw0nAsjkrbnkUCq9qTz59/BERASP
lETFY42a69FRelrJp7JEQNbP2IEayE/fjRgOFK+bw/uhECoxLsMtZQsmvQ80eNQD6h6V3Fa/MeNE
XgfWgeoEYfi4YNlhtkGMg7TILLgpbHYT6PNA2CZvNAJ9rOwiogjCX/icnrGLhZdM01fHw+IVc5M9
okh2wmGLpSlcj8k+RCkAIc5MDvyCo3UQTmzpVnjlGFpVaLienxp7H5dFkUDFgwxlm2/jB3d8qqj4
I4tmNkXFNeQWrBHl8uqqh/mluEkX4CNw7mG/CP4aFsxl1liHbLZ4rvhNnoinb7BOI0vZQUjreM/2
eyZuU9yQg3E17qrsXHCD7xFxo+cTimUPp6i6yQ+9HPe36+kYdeCDt3ooBPQwbDm8vyqlIEsZTHJf
QHiDWJLUjkxAOoRHZclqeOPe8pcgQPVJ+aa6BKOB0KaPZeJa4UhfyeHV3n0UNKFdPljHbnnsxkUN
+CRZb4Sf+V946ldMwQhYs2uB3eshXSX74nvgpTtSkJZR5b4lZpiYvPKv+FG+ycafJmcQsXgsnHrb
3wcAOGEB9M0mV8DxN+fom7XDHrOtH1RWv+FVOY136lRWc0ytxcY1vrLzo6aE4h6/Sd57HrinqRt7
rHrSxNtl/i2csjVIukNK0mUz+9h0iVkAEfqWvJ1fYggwl1BdfxXdRK/8Fsxoz2YJ9Km9knZHzc8C
US+kbKSmwvChdQVJ0LuJ9JEVpkYB9sH8tLkGOc4l/cAX1kx7wvqV2LN7dGXm3qWkl3D1e/vAV5FA
k380kocSHpHwUXGjzlIG9r5HJy7eDMaS0EMUdtscisIOrLbfaLvU94Bhqokv+u4wC7moUiR/ScLg
uzNjRDwiKoyJj5z2CPWgR/RcAdm5vDeYnhTWyH1uclgdAOxtXn1kn8/5OSP7jukx0vxMlzAwxg7s
jKgwFbk9ykLjNAE/PQcmTvThPHs9mdnG8D/z6UiEh6I1E9bsbGyNAXjw05L641PfdKHnh8s4Ocgz
q8LbipitsWCPn79zT+6cGBpQoUG9RSxUZLtmupY/2PqIPnh1xYaXJt/g0Lsmu+dzGVPUgOf/tcMk
6JifZ0juu5UPLszgG6jkX7meRCT0wrx6HG5gEQFvMKN+LBUBzR6kGR+uiqHRjtmEnAi6/5Ls2xR0
nUTOD3Zo7YnN8x+wHeAyNiPN0885j2EjRZZwC3ZMK2NzYho3XT+OC7O+gT5QgRU/vpdzVrETzr10
nX9hT8N4y0op2NufZ/yg+YoUl9+n5kaoY1rg2yUJ/spgZd1NnbT3f/geR4pgYDCMyNTN8NSMWAqs
nh/rzAEQEd2s4lAND7v82iHnwNZ5w6+areRN3W078nBDpkiCnfyzH89tnHDRHsPER1KeYQYwACRe
N9jxmqkEy+i7otDxlzk5KavnAeEtEmiOTxlYazIN1t77pR/ZqpM9Q3TwYG4WBL0wpHF0h/CYn/JT
9nY7E+MsInJKRFIhiKL8RUSsNtZvHFmy6tHBNPFeVG8izjNs3slmbBlD7DaJU6NiZ8a9B247AuSj
zkv2pwJYjkOpNqvJLGaKl+DMYRCeApAbJ9LcSRLL6UoCgoAnadEr2Bzfra1XpLqQKirxWNXWsEXi
QQclXAks2xjlSds94R7gGYJ0GYYAIXwBiX5ZqGnM9NiRpHAZ8OLWNc2fGq7iOLXehITWLWdmTBFQ
5UFoN3PmyOgy79agSLjbGHtcMFSE9GZubG8HLIMKZnXePkSj284FCr0n/bwKGEvA+gIrBK7tl0CV
mKv2U1gOgnDoNVpFwEQhfjsGGd59kJkSHwUUHgG8UglX2WmoGwbSYCQfa5DLMDmrcXaQ63RzD0M7
lEWnzpHzgt0OTL3MgZL7KRSGzg1E0e8ZzBXQq4hzx4hluK56XKlEmw4KaN7gv7fjfF0SU9KGnSu/
JbPwjzM2nrGW1jMg77EBxlM+xzlhjaWXYqkJZks55wh+9+M2GLNLozOuk862FydZzhzVxC1By6RU
p/6JgjTBeJBxU3jlA2Q0DLCSHoYwNyX5o0uReiK5C1M6OOH6FOpDVnpqbZyinNGeBMTEzNTxeY9L
/DjEJCBEx6uOybfvUCT6jIguMjumoRXRzVGOdQEHHAANdzpTr9MT91tohWeIi+DPl3xH0gT6EcmM
5/vZmFkREucgDvYjg595+eflOq1mrNv5sstOcSd8VmOxztvUt9tEXEYtvvT5tnzCFAxVelVTvppw
yPgGT3Ai6KTUGudUvj29EA/dGE9v4e0JnboSrmPPDtTC3eTMFEDVrVJKpDu+bt3sSyUnS7gHEiio
1kXcZ4uAr5AsVeng8ya0QvATtGhkq86KYg76kBtZjctEKo7jqOOmDo9At9M/Z1plNcY9muZpdl9h
Ki4a3YoDydGj/CCmql2F72OfJ047n+0aHbRh/l3QozxlDAD6UcpRyDbI/4prmA6WbIjeqLUeruif
lFGFTbU+pDVSfcn1gZbmfKiWmPnAKB0Dwr6trz5AY93F26nubgSiAlrNTCm2nvy48Vb9Rc8mpt4y
nzEkAoatRLbUsvWEZ2zHjXxupxh0Q0wvwlB6em1sBBVUMXkuZqBNB+bKRS1yFhkIW4mPJbtBPSMZ
Apa7bo7TO1MwykjSUWW32tLoqERF4slFFR5EbzJTz7dKc1UId2/lS3ZsJJJXSCsI4MWUSvKy4ctU
Kiim9Kz25xHLmwJTiDJIYgB4MJrCUYwNN1UKN5aoljNhH2j5r6jj7CVrNxXQUApMVUNv2eLIeTM2
gKE7dyOBUCiHD1lytZH8iBKI0x8OidYe0vlKm6TyLPAcyjTnkGh4kYxneVb995GFt+trBIgM7hv9
0gsbzhntkFeNXYAeohkh03d8zsDZ5DWOgLSiDhEiJpARwj43G//SF/VBUDv0cd3syYwXTofx28gR
KmuuUoqLJyfzfClhy0ESVuOw3wzIqovTbN6gXWO3MzIwaNH/Epr6myDEnSE2DmCxwWye8bkM1dl6
jmgrHUNvSn2Z93YuUA/IV3WSK0sqmymSMvYVTtsMsaKCXosRUErJ7Oawdyo1+tJBravor9LVnV8u
W7V1AuFXwkQEKLlERL/+Wx+t+g5fO7f6dmXlL3n11wVOt7BmTDB7HQfWVIGCcB0wsO5HP6m7jrcM
QpgZ8o3ViMRfrqduXtiIDfFSN6hS45KwNQ90gPyd3ForB+2nwwBH2J/MLLmBzOl2imbYldLVaFf1
vQzx4mxBZGKG5QlrEcXBEWk8BMXC+1NfNWEJKBVaJ4euJNkUab+aW/kTQMNJmPnVOjpZkNCXCg+H
Bsr35IMiOpMuAuTHXBvy4vYDAVbgbH1JumP0bvCL5SBeHNPc6ha4xIDXU6KaoLR/paMhLhJGKaN/
+BU2yVY48Ag29B3iUTl+XrVPArS7Rb1GFH/quSkXvBP23zO8cDMMi8gaw5KZVrmtRVs/5S9k2ba+
i0wybDHL20QtjbnDxUuIODEHrVF3FIQirOulVBA0kkPr2b4FOV8dW0ILqGS3Bdl5NFRveC/ioYvr
+x65bJLQJmeBOWfcBRdxZks09Gr2lx3eN84jhDPyLf8kHIN7BIypff4zN4AwKHIz0NBG1u2f2LUr
F9E38Wm6oidRbbhEuFX5ejgquO8G+/lHBMUXCSzqVdhMYnZGG+Ed17cAMrqrcE4s/r48n+Vvv/eh
5ZELZ+qfLg6jwZIYHrhw71CA8QGHDTnqLs8uuXbcGWBIBE5ApTo7IiABfnsLnppM1m3F5ZKyENmI
YWJLul9FuAawfMptR3/Bx6IsWs/vmQc5xPy0q0wpTi9KxNlOKBz4DB3+3eagXzS/Xg4swO8FPV4Q
XFsfyak89C4wjG4DlF5ULD9ezIx5YuLRkED1oem6uY2dryg51uq6Rc9W2r1uw6wITH8yLtwjeaWj
vlE8BtMZZEy9lyGeg+Y3pUKZMmFVbN6LDJorXE7i2Jl5MZiyMkEktAbsmv3FcOgKymPJrmLn2u4C
VgUmhKsqxnZFj8mUKpTFFj8bfSs0a+PUjdIrXN9XIF/aw7UPHzZD0YVd8NHPHcXVtgpKPJN/F7Cn
ts60io9wh2jlffI2GesIHRcAv4BxDhQuJSHM7FxEKhPpbgvt4oWZbjtx4IQslmvwwSXL7wKCWzxm
ZEfrm2G0GF8V2B4+rOU1nBIFqRXO0TpglZ3D/RsV1A07MjaLDcYTSk5OYvwT7b48Ee+4aw/KcsIl
0KBMdg1tyTcjfHhCTvh4+ld5IwGLkTzJuLSLZG/jE6HRJmbfKThGWzjtfotkG4SbyF7oTOe5k4vF
cYYYj/KIkGCIDwYMoRmz+utVcnrd/GSW6lodrdbtd/20sKyaxbYXDXNmSR/5Jyq+9McrtjkUBQD6
fr5FGGwL24SoX4IRIe7/THt3lBZ/yJFF88T/c1IgUOHuux/RtqFrafG9GFS6P/jnCP3iJ38886S1
vialZzv+/qlrxEakzf9GNlIN2UGuRGM0cf+xle9jbhy7+OykXxsMqU5npl8cUtJRYAhPaGHjc6+g
tu97vVyHb2YtzE/GKgToNCzJzTYTCzAs0lv7ndMSmSQtbpGc65oFRAh5jQHlSKScxbwxyv2b5nm8
hl/yX8k/rTMvc5OtcdEIdlkziEX5ZAwM5zgab/9P3UIPEDtIpj02Iu+FSGi0nO62dzi4Q4y6JhOc
3HGVHjmQ8aLAcMC8LLYw8l11Ds+zZYEYmBf2BOL9UW20xTozUf0FUP2cfhK5yMf0ggz3j8L6/SNu
632+j7wJoHbV03w3nNSrsczvfxwZ8xMCo5PoY75lAsmnxs4AJwxH/2JWmYAk9zv9E85qAVlbOMTr
zzIo5ZsQfmsAuQvCach/aVc6E0Xqh7HCOth9Bmx7/CRVf+WvhvyDx9geKQpLpiaSd8pOwC2mj0dK
L22fu0hYFL4XCavx6t9Y9NWkzWtVk+M4Uyx52lzMJLF7fz9MHi43xPnBmAB+Ev8fF9sg1MB1gKNm
x/ly8M33Znbp1tnKcOTv90veGxBRcE2xpTNortxDl5OVQaVImsBLMc3pb1kF1L6CaFW+obB8iIc2
90mMcBV116o7yZguqTqaurHge6SfaWM+0yu18hQpSRKPbPuzU7kPoBSfpvriiyK2YKaoRIN5bY2N
TjueLs6K+MH3UtB8jNAuwhrTPbptPMZsTke0IZXDkcR/kpnzi6Yb95prJAfm22XqrgCBkQ5Gejeb
L9o9fpCpv3m8Vep9SZwfygHq+H6FctNg+OWX9jWDcGc0Zn0bTngXpa22Z6UTX2VhP+/ha661HX3A
mk/3PVK6hbHXNsW2JjAIt4+Z8fAc2bdVToKBNgRHF8HbbNMc7X/PnUpZDOG5EoSF/537G+XWPrp1
f8hsQzeVr/5v3txzHXkZP48KnCUXmR0nR3KYs8X6K2nSGiwqNoKX9rbeK4oTkdHhTO/zzZI0E7tQ
LJ6QahwHjCrcc73d2VbHjKk3I8Wt2Yv/mbiYwhkxR55Rmh78wppk0G8Uvu/X3JWwUghANSy0/CXu
WSrTyRG58k+G/fNLWCUfFX+O/eMf+br+D05xFlaz45yREXQ5pAKyDdbnAILvzNDS6lixQZMjxXiV
976cbeQQiFK+6rjn6eTwEQ1/yRxEJeAd2Y6DW8LanSUf3Um5CbSD6HvdZa5uKZNmZrdH2Ss5lLNc
ZLvNX9Df1F1IiYQ10wunkB35ldlo7L2KgkpDPEKamzXZy5OyQjcAdPOGlUaCfAvAtpXJQs5IW+Yj
Kvcn9k52VyWdrcQDdsdHigDvjUCBAS6sMXRGBb05jaqZMuZxWmcVKbTgfTn5pYmHkH0VO0Lkvg8E
7zAM6DX5qzjoOcB5hAjxCVlVA8AvQjbyhuFuGdo/bS9tebNUEB1/XTlSe6gprx6pwDWNCATvhrgW
tzwNGd0Zg40pLxCVUNPrjOez3pepLppPVUeHqCg6FCzIxoJYE2kO4W2XbBtJ4MV3Rdv0IGsjaRBE
nGji1K7eIk1ZRTAxSSl9vuW/2bBJCwZFwvtrvFYD70v/rD5HSbxVg6bZUfE1Jk5O48Cs6coC1UNv
guGTgiuyk8dMuqrSVzawW+05I6DJUB+YerVGrSEEv2WIQtD//b9DMcT/kO4jEzuk6jNtPuXI/CsU
o5S1Js4GrToJ6V6IvrrU0zE9vHtHJceZnMrZawj+y8DC/5TD8T8/8l8JF29JqTUl5iMZnpf6BpDR
WjHuzbANaW3/768nTflJ/0rT0Kd5mXxDMAhVm67lf+TSaFk6C+syq+jPHF8MlkE64oTtEQtA0egz
GpgWO1oxGNjd+8ir5pEnIet629yOecoDKmpXaQewq0J3n0Jvyop2qNThPJf3bbsaqbL/yxVPyTX/
vmKGZoqaRJOt8Of+9xUHqjCEuZGXp2Kkcizbwhp5A8oSzzRlUADLUWTRSjGCnRSyacrfShGS4Ysp
XsFnVDLmAlqmzD4iPAREMExt6H+d+/cfgpB0jZmLDGjXZMYR/usauUt6mc+a8qQMMbLvOY2kJ8Qc
vUb3X9bKfwiC+l+f9K/lmY1B5gtCXZ76eeL0uWTPEjv0SaXzO4jy37T8L+GokjT7D28E87B0XZ3z
DJiF/K9Ik0739XeWSAQ6oV0KIOJREdU6clU8h6JvM817dUXX7BmrYIV13vC0y8ickE+EwETafDeT
YtHMaK6OMPnTgSevENKqHDnx7ZFeAbrIwnOEkH4rlo41+pa/eP3GjCW5whyDfgpVkFpIgrYwOL/Q
VlhcKQfjVaP8YB6dAmGogWrFeTen/K9mci0qJ1Rcwqb5hMmnp8F+CIvzasz21m5ZPIA9rHgUPnir
RmQ7TbemwEwuxr7/uPGHJ+kMaoXP/Ni/JgsJuQzLKxst2UnOgLo33qaeRvfBuUaCY7oTPoT9uBf2
iqMsNfh4mELxwftkULHDgvFgzNkVnpX5n6R5jKEdKCYpWDCMfJEZIiAYluMboddk6iT+JXMxP1AN
USJPlVp0vRnMb0R3yMbIncXkmFoIlyKMKvB3qBTMQTeBaCAWo8ZmHEeF6ZrpNChx6ZHR3NEuYAT9
7jGES1AgKyFfAoyVKSGLSbpnTG4r7iY6M3IUpMbOe/RkeGAkXtW5g6OQUCqMx8GwoWFqHOsQjBxR
SPKGXx+kHMuuDJ/JB46Ei7i6Yo3dIexXwov/ypTlOG7eHNkzSOz5tzEBem7CLreByrFpgxDS6wW5
/rj6CUlwAvqIefwzo+2ZJYeEOYKQuHEIH1ntZ/DYr3GJiYKuD0M+JcOei4PPJoYEWnJ2xY0GJRoU
FmRyHltTyBQ4Gu1yzPfyE4ZNmhXOYbj8f/jLGeTDTfiqAJBehL8mlVsYqNpsVC5zuPDCRjUR4a+G
5zMDpz2L94cmfDZIOpBt2OpBvcjbdDP+VTvA2LeE4IJ2lZyi/IaIpT5mMPsfWCTbj4Kh5Yv3qVWh
5UkUVIPz3KSibmG69C1sZT264h0NDmoxZP+/NDVXWMh3awEmR/NXDu8Ee18+EC28Zv6qiZyi8nRG
qawTw5vxl5J9RIkDyREpK7QUiITQccwAXeYLEa0thAMGeKoWaJjYVmjGlEMWXwRcEE8EmzuJCfFe
phBdd4BxirfyOJFvc9TBkGBgohfIoVLfgGivlPk+pyqvyUXop7AXgZLccBqqfMmGBObmlCjoY3NG
am5pdzAWT0vhNSPHYPI/mjIHzRRcYYq7DvIPsAdLz6tYD/vkVmiWUJhtareDLQamdKbbH9BkHgzm
Bq194ssIdQXpEM2GCAJKI5gf5o89zYC+HdG2aPq/KZabwJHo8f5JD2iBD4/913gNz1MjW96BCvR7
+aP67re8ARcmgyw9YtgPRYTQYLl9T4N/Q5VT00vUJjZ32G6iFr8KBxqnNirQZdswPov6XA9u2/3N
YsRuoD/JbtCBFnpKLoTKaPO8WN1BvsvgRQ8fdRDkHhpq6ugX94A1hbcO1gQ9zvta7ONHcUZ/DfUg
cx3N1D1qV72xjF3oKgxIkd0D8AUjpzpvYASfvHovJ9Bv6unl7/hUHciWhXeJXZ5KTWe1eJNQjCJ5
ut+MI58MOAJ19KL+hTK7MhRbWwYY5iDh4RvVHaIaaEPiOYzaUrJtL1yMRZFgjp+DOlgDUJW4CItX
RLrTphes5hAbNkwfLSWuFYMkoYHtLis+4moj9ctHXjpTLsfwWaufkCYxNvgYB3fLWrNVVApbzLi4
ScuTjGDLQkZZgJTtJp0K2AVzRAPEntcwsecY+UaP/OQy9EbEnvOvRPOq13y2ZsVWKCcKKm23osTV
HRj66KudTOKwduxSlt47Q78rN4UtfQykRFS/mtW9dMXN96FsR4B3jp/SGiJvYPbnkZQnf740+sun
YWUPIh/28d4bu5NW3zA1yp4I813QISx3+j1zfR0Tkqkitl5ED7qrAKX17J4MmAAkCErVmeHRiC9w
Xu6VlYmNoc/IXTFHwdZnB8X8VsiIw3OzZxifisuwBG4vJ6Wl29qzjeZmEnppU5jhx6qdcqPZvNK8
F0v/ocFTJ+assjIIBSZ/Qchx0gxmmS/u848a4AYLzZx8M48+QUhW/uEdnsrgS3vaarWq1LUGwQKF
33sji8wQnTR0GqCkLZ1c21rB3Bvb09NJGeS5Ujzsgf0XAbiPSUjN0D1vYJoU71HMlGd0FRfDv6fM
/8A+AfoHE4HSgfDi0hFpGzHQYj2P9+Uec+1Kt5oXvre040hl37Nle/7tcnC4jOSdzGeIVBbE2vNb
4s3fP9cl4OYEDuvfSPcxh4YXhTQ3ONcWQxayWJNwqOaCbhK5IVos0h7II3wEh1kHbCRtU778Z+9+
xVBn2eJa/fJKB8BTBXJAOogIq/7i2e4Apuh2il9sBTRWuSUcSP4jcCn9zFcqknPUBut6TxA2xAwI
a4mFQ3cwFGRT1g6QoEg8OJzKJOoTtxX6v6lVok8Bx08JbV7G3x25sb/vfb6K1srXlOMkXlscnEwt
qKz+T/GCNRM2D8zDSievdoPvpYdBQjWE3hFEBuuMPiE+APLUMpz4nfyFWWCmbHMyZngYLpUBN10l
b8GJdqnzPOVY8U31YgxW7g4/7LaHlICBya3XTD5v1ur1ue82+ClMI1lccZIqmPF3ufO08S8h+J6U
5ZNnOH6DwH/kX5NwFNccENoFcG/REi7KPI3MJpQ4WnOLZh/xprUrzLCeBLQhEpBmcnX8bfIQHWmq
TwpLOJMDScKP1e/+qo8ksF4N2eJg09jvpS1gR7ePCMHSlxWwzORlEMEVAaIXxreScrosGmv6pnhX
C09Y5jj58EjhOObk5SXeSrvgF90QjhJKzB+srdzNaSThtbqxuZ9psfl1fIzWHwY7ohnYC/7Q/S0I
c9gWu8mmB4OANjc4+Va7jbYEKvhWgaECRoKmHYtBQKCdWS5rHOfRDJvAkxSBdYcclBVk+n+Auvln
KnmNoz/tnNklLu5/+N1vhUEWWKtQhp6k3nmeA5TpqXUoN0r2J2jm4WkRe+DJqlXd6p85BAGxz2x6
tdudyV1PKxxa5YrUrjmB9QsJTxt+oeqIuf9XdYRjgf7QYQ7wNJxK9tqtDzRkYS+d2IGnK/4F9jX8
LDnnyOE061X0JZ0VF/knwgaWeX157o3f4guessSY6O/D2w+jhd3MDaqFFFhYhhAmedPfm93j8VT9
NhS17GjsDsMa57ItfYs3qAlGWHIqu7N16EjAt09UXPfxQNceuK/RETZT7MdgJTuCxKjBLCwToBSO
+uqWEVlHg3WNHuVKs4GleEOlmDedrmKyPCf+AtHRiq8FC2Dnh7eEXt8sQB14uGPoYvmQXiLbxwFP
nLye3Kjg9/hsmGSDZTB/rvRlh4Cd68mZ0EgyA44cF59B9xdwI1H/OP6dHHsgHgxrt2zTfPcHIzPf
mBcudW29yeO6afQxROOQoY3Hd3JfkYEzOemIWbRK+3kcJ6rqNjoDUwAWCo5Uwt8QUiwNqz/oiSvs
mz0J5r0znkuy9hgDxaAokFHG94rAXFDx1n7uSVu4lp+IgcPTKCrh0mAont/Ee/cnsHAn9TJqP3dO
fBfL8aW7xABmJfk+womCrl/H6PswN08ECR5Qw57zXto6u+O3NlkgGRQ9iQrNjlksKH93/vdkIlYR
6ImObKWowB9PcrwS0lLa2WI/fGGifUBLfvQWXsVJ90W0NuYgEHimaHUcuRviQcxyy+PN0bx3O0Tj
7xd+gj26s5MKew9NSHD/gcjQFXAqSp+KWVX6NiI5TNjnv+MiXGJFWOAoSFYgmB67Gn7oD9UDoAUr
dQk/2u5760FqzRcG8XOFAJFP81+ShnMiAV/H54Ks1kDfA7jaM8HvSvcILPCLKYo4hU24a77llcaZ
4fhLubToKjo+BvPJAkCRc8zAYY4bDesSygLhEHVTfAHQ3/iN4a50iLknyybbyAtkH+SwbaiUcMA5
mFQmvfVEQPp7lXk02hl0jC17crCso9iez1cB337vV666pi5YimzR/ywR7RJO9in8V0dOSf4V0Dec
2Jtk4YXOjbjIdIln41JZ8UlYG4drtPv/Wz+pVDVCqSmEhehuN90bK84x/1tY3XD/TRRezYj5Zdk5
WoyKZDqX5i9oSOLIhnNwYl80jSWHW3nQ8USvsi/dIZdZ3CLWpmA9ESHS2JPMk7gj96rRNJN0zyZ+
oOR8zUn8PqHaYQ2IsUlPCJtHpNM55RR4ukrNi0AvSzLasNUIhTp3u57kwx0oP2zqokiXumQxmEsD
taeEwHBhssctA6Khe45kTCFMcNQOXHexRU2AatWnCTTJVAloOff9Ljt+Nu6EtALy+2jowXp5zwF8
iEDwYstvD3q+1O/DSwJ+/prqk31GCgozPXFsQsXQM3/OLvEHY6sVF87wbVUIh9CiC5bqPO8CsWHZ
yU8d3alrl18htPcwfoUyRR2bCcEg8dOZ65ygJuWJtIYTqS9TJlXqYlvzBlpKij3wSLN7VadqC9zO
ivkMAKYtddnj+Dz7++lpU8XgDdIfN8oDhQyklInzMuZr7obd7DibZ1xCizFgkUlEJrH/nYiuZI7V
7PUza0HmPXnfTK/G+PGicUG3VRFUBOWiOBJqmpEorK52gkvBOOFbqU/Jm9K2/zZqOz4l+NjAhXGi
Ld65i9LOQDOHLoZEzgzWEDyEEc7CJ4M71lRT5rqERXcim2+1oE+seCgXo3SRN8aU6Tik//rbQEEy
N8dpAPXCYIAfKnKaUMoxbTnjpbzEmxGSInEUwdYofR9sP9Ae0PWszj3KNIocCzCXNZpbxifnJDXw
GvJRSZZPEqApqHKGU01o47pAvKRsCsyC0MHBKt63PCdsAK0ZUwPcg9abPHj2q/4qDWJYHclNPwPZ
yxjuNTcFjilOfCZWuQNjfVeI+ShO8h/lT9oofwEFJ+4Qki8M33yuix14vODGH11gyW60y38EV8EF
RJwXVc1PfQgeOG5Hy9BsdlRQcxUysb+V62jwckCEY+JJdyrllOi4bl94/rjpDIdqGTJKhWWuFtmv
p3nqfvKkzu8MZRVZIB+kzc4uVf2TjIvgJFQO2ZuWNNxKtCg1vPFvfZAcNeRs/6Rw7V6lvoiYKQ2S
waku8N5kR/5ycYp/SocVVb5y0Y6Oc8J+VKJ1lIToFRwScNQUcxeWb+KMHpLxqlqIrvRNJAE70mz5
RqCMSfX3Rv3ZQzsoprhnWtNgrMsn5dBNk3G0zuClTI4jvnenLcJ7/znfzURa0n4fXOnFrzl5hIv0
VU9JptH2xmHKVnXNju1xJORIt8RtAidFqctnMTkPP8crP2deY5g+4ZynHPUCaaIzlDIc58WRw1K4
cG7/F2R5/h/AcMkgtx5Y05iS0/8Vmh76kj4+2+R9qjYiXj/J1GGkb3iZmMNGOPCAhbKcbG+Pdp/p
y/ejuuyFu+52p5IZEMtgP7cEERCI6UErHwr4fUN92V6IcAAy+9IILnRa0i2xIOZoEKa4DAMybzCD
jUrJTm1pYeSkEqn/H2Xntdu2Fq3rJyLAXm4lUqKaLclyvSFc2Xvn0++PWcA5ieIdY2MhWbGjWBTL
nGP84y+O9d4aNkgfztAXejwC7s6tA2kGBPlJ2oQPFuzO9+oosFdFd+bJO0KpPzGPXiEomGWBya3+
mdPhH2BAv+d4HSF2ZMCDZUC1ibWFQGb3BM/khrZoC2QKYxZ57/INVTZU2AA3AwKDx6VMrBs14Xmk
UhNOmUsMolM96HfvHW5k2sqgfpt7oU3AR9iywKV3AdEHrJ/4FRzmRm/mjd7W+3CDFGOljA7lpf9h
nGZ9PBbMs8YdZnG1Je4PGxsMmt3ytj7+ch9DTk+xllFfGO/gdW74SI1xIjH4w2Ah9ekm2H5HDHDh
0vj4Kw36Qnfjo+nCDH7wnyb28ZnrND6mTH55fMpj9Up39d7br9ELZqir7pV/TWetu6/i6r6FtxC5
1nrclHtvZuOQwvH8oJ/o+X/ISNC+Rc9/u8fkP8cXcaePrVSn7Tm4sFTT2FFgrLp8gy72cXqsP5FX
gRph74Awtl7nhwI3yY8Iqax3m8d7t3no2ClxkmoRafZu/AhLRKo2pKJdoKow850bNJwiTvOQVEca
ML7pOAiX7r+fFcIm/h7DKCSuq/jEW7qqylcjDl03a3loleYM/T6RFhUFrf7Jfl/e5Ih0mALjfnfQ
m1UTIvt3hKfc3IE8G08h5dklepJf9S8MziKW6gSWwooioSlvrSdtWmUX+QF/uPrcI1bSnOjYn3vo
ZAVaUEISFxJFrB4cUEJlGc5tSx+t1VEGlMLH6ZKsFMTz/S2k7Yo9BFohu1Pv+OwkzMghqXi4ps2q
F271bte8mc8Rk33OF57nUM20NXqIjIV/dCxsbRNbvRgHOMLCNvmUNnoI08GN7oM1Y0kGw+Rb0fn5
R5DHeXTAsDbHzQI6NUYI9/Nk1sKLQtu2H5yh9bQi33Huyx3pVX6anXuw8kDttZOcDCOD4MQ9N4Ma
+cV0ldk6kxEK4FzgAEYwnZVvuG8xcgvv4mgFDQnvqba242ptPQy9w6TfQFiEuwBw6rS10AUZ68Hb
y+WtUt1M0yKHMhHeReK2vmOvNN0Up9ifslrU+da9mswpoiIpMsRxVZKsq1mU2k2DlJdTc57m6EIC
7ctD8WjMxmLz2vha33NLQ7IXuGCPzaNITivxSjqw5tKih2jX2RZ3i8aek3Sl585YY4/F2GYHea+E
6evyRKe05sH637fy94dN+p5iETCjqOrVYae5kglBWDbnugLi0HctEh99ZkXfH5jBKC6+8MSoTAiL
TVTWdxluZKgQg/e6dQ1mHMmXhAU+vCv1o3nASU19Cl6ieGPCTqCD8N+BjJUPfCFqbN+20FWQfugZ
LId/fwrpu7Ecca+iqBqiTM7A9ccwEkmsU6lrzmwaeE3gZllhcroES1Hs8avcZh/WbXpGC/rUXdKz
6sRbCSMm+QGdyNmEDLiZUZf1A/A0Km9Q+vIzeRyP6gZjgjRx/M9odQHnTe6YAUiPKF5mIDtkE1ha
93CDXjGh3/Y3pG90yAHsFLSTmorwKcXud9ORDgcXuRVPyHPzSdlQHcSLgHwcxA0qJtXOpnmhIIJ4
I8DWvON5Uh9rfkOyhzcz8n5QRGgynMpP+e2HM6d8t5RJom6R06CbTJSvMob0StE8I+fMTWTqIe15
LeEiEmdADAbUSiiwIFOkgSC3eaD124Cb8Uhiclw76GbQJs/yZ4Rn4XJglkW/1G2MJ9qfufaGTYp/
BbOG2+qdkQ06QdXJH1IMDh6avbUb3ozd9NaQE/jSrlH2R5itZqTZLjrqf4q6s8Be7BpEsqAZZTZ3
p+1x932LLpW3IsEBXinNx9H/gPl50043wCnO4MT78hJRQSsHYJ3VuKIXsTEcbFfiU3AOP2CrsvoA
z0KWI5+E9WkjQzq7ZZGhei8gwMX2bMPz3L2otDmz6QWMHwrzXaltAroSEBx/CfClAQ79+1Io36bW
/HYlrkbLmmkEsRIytwVzHI1d4d3iB5E7tMDK3kOKSQf6pkznKHpmAJGg1eCzJNQT1jm+SAdPdppz
TMoA9eTIKGN4qMWPoH1vEejymvAH7oQ0H831evf7fTPfV79xJ+Kul4d4qJqzOG6ASyIiYFRXIh4m
2k2Za70yGUqT86i8ZnN/2Ro/1KvSdbaIZYmGYfK4yxA4dPPXff3b+2eJpuSdIeYns0QGSlreeKM3
+xr9vj6+9OFJUG8n884YXoXss1RQXvZ2FR4EoIbsdRw/ev/535dPv66ffx2QJaqaqSuGJhlXxJVo
7EVNKMz8FIobVUbBoRVOqlzUbY7xZjvcZxFxfDmE4fE8RQDEqFPSFsppgGYXwYTMSbSsN7nFNUek
uBxeaFkMqMc5c7wWanmoQMjT5RtFBZaa3iWakOBBrHDbKBMyRQklaTA5E4BhVCRuscxGjzMLg0W8
6lQLCjjRf77gSBX4UttsiWokO9O8VCbOKeapLo2FBsV0RBwp5+o+CZnQKyjrtX4dyvJLXDqyBZXE
1zd5Pt02CexeLvG/z6EqXu+i80m0dFnWDOLEoLfMz8hvVzXuOgQbQ5oz0b63BvEsZkgCcVnvJ/yh
JlAxc5cYIEvx9N6G+srUZOrs6ZBVG8PYeGhbpLa0JXIGAIliOdw2qHtkYTwIuWF74shIIlvM/0A3
n9SOiVvp27JCwxmjajLQWEA8ImsbGBuqwFiREijucpQ2MYbERbcrEHuI1loKYVnI6rpFCRdQ5ivG
V5K8msm7MH1FFtaBOkl7AYIc8b5QHkJWFRL+Nt5Dbj6NIIVS6i0H/0aFQDtIu6SAkSPipm7IN02F
yx8TOeZmco729V5YlWSuSNE+YeqtkyvTrA2EQTmq4MHSXLlX6G5r5Hg3sZbs1RziA4NxS7zvmO6b
oMopMiT5XiW9Khzoy8GSxhwHTyB5cabRhvdNrCy9/EMtGHHQtIa7pMMqu2seYoXTKuOuUdYrw+rO
NWNHL7bIPgq2Qc9USt9E5XPq84+QkZYpma/xe5irtswtWZe1W4tPqOo5cKG/DRCsGMpFHzEzR2mm
CtNKor22sH9srY2iJ26mVGAKc789LaXBfJanxkkUzqPaM5Mul10wXZq6WvrmW2qyv9SkZUVLT2/n
eX1BXlNbAvtG4J45MSgIpiYDl8o4OAgeSmAeRy9MSb+agHCDFMJN7K1HJWWY0RB9tRZyLIWoTebH
SDWxyhQQIseMdSFTVDNFII4dw/O25N+tpSSz20UPvuIB1VYJzmkWC3TTb/AgtrQakdPRxHMihCwY
jpDGtr6WP9Vmaj/7Ib1j5nRyuKoG8hIA/bWSFSG4leocMPI8lhM5qVT2NKgTWMrU3GS5shox3pak
Q4o5w9DiU0VsGO7GVdS4lGsLvSiPCqNxgLqkdkT1LaYQxvJKqSu4zpcygusoKbB4wZ3BzINaWWcp
HO4RbLxScfFM+0UhQqU3py9WAmRW+WBuRSOxdQm76QHDWf9OSpx0tL5QrGSsTnVIFKaiO5aPCHnO
ETCwozQa+GTwDfoULxcMfqJnqd2Y/f1k3lv5c65dTFtoa8ibpxzpasQoFSmqzlOAGZTR3nRZj82D
6RQzh0lEKhVscv3Log5pLDCx4FmYbgKPtBmYLmn/pqNiL3PWptKN4hZaA9aqfa4uLSgXPkvlvArm
TOwmydWKL9XEkQtSbyYdhGBjhcK2rk+ejuqDVLzQktelgJoVnElvGI2hq9GBPKphLb4nTBiEfnpM
MZFvpldfXA0M6CWoCXEe7GLpcV6X53MSSHsZ2wXTu7RC7NQ9k3Cc8vNj5kHMWos8JA3SsoSFqQjP
PTrWKMKacjglSG0alROjVzhiMIefxGjXGju1axeDotiWVCI8v5dLDF8TFKPwDlUfvG0lpsVNEtUX
dSpdkhmRQW9KPKHHYBmMJwGHXalO0Ic/RrMTNt/V/bmF4npjxBSol2C8lf1zab3xoGTozSaAxukU
sxAowbCZH/X5Z0Q+Wgk+ncFDk+arEPSqgVXAey9TDT+2CVq4it4cdkIqYGmg5q8mpjQVs1ju7n9v
D9L/sj1YEsmGJKYr6owv/LY9dIPc1J2ZFac+cntKUybYtBlxdSN3+5lV0W4aZSOZz96HWdkhpjbS
klCRrtnQi2fNY0sOVHJrWnt4XgpOTpzWqbkL9cch3xiqm+Of0M9kFZrmrlqHBobujpEeUgjdwDYU
lKSE9EtpXCZgySOEkmXyOI008eco3NTUrqWtQmoWXNwDEkZ7uJdqjthhKryJLCe+EwS7HF0x3RkY
NUo7y9gbSNegbozrcBWN6xp6AE0AcPCxb7cVN56yy4zHRrvLsG6GwDmQg8ykJXwWeXqMYp83G7l4
jusDXHyRQVG4blpMQd3QhK29U2V0/cFWL35oGlnVroo/tmmTbkvUFFGVCHS8wgqzQsnrVI5xbE8h
MH8mQWJXw51RHIz8UIk73QPjveuabYv5nHrfyZhdH7vKIRtMSTfHtj810psV34J+CEDuTtFwxnAu
evbUlSmtiz3Cyga3DpxNQqSM3irUbQUKd7HXuEr4O1jdcSIzuz3mBMXARcI6gzk7RuvCMe5hQG6K
xuY0YDTXK1uPW7TcGgU55rvIOvnB1qttVKNqj6/1Zui/cD/DKHgyFgmuDbQVMlrqVaNgFTQb9HIP
lPmqVe0EqgyBYAjpQWuNZa/j1UIMOsyu2RCOkRqeJy8hwqqV2WISOBtGAHsq1VqFrD9tZ/IOzHFa
Y2VVMO/q19nR6o+G99yREF0WA/ZTKBqnt1+sxGWZcRvOYbwBOTb9CoselgiGHFCEMOZQAz4QJK/Z
eiZlQ45mFA3uGZ8DN/eYnjGyx4jaZk5Oj+cYCacuVhyaJ+90Xq+vJ8Yv9VKFewkXvUdFgVZ0Hev2
rNJHrG5DJ5mJmXQaYDqmTWgwnM3YpfiqpjstXQ4fEO703klNcirniJfuEdKkoS5VjLwZcyjPYeL6
uRMjlGJqjleTv2sTd1Y6w0GJ9pW8ryTbQNsHaP4WvsLPLJlitmvYtLADjXb+QdAcMvwSPpR9D6YF
d5WShg503EjVtrLcLkR+DXWLm0jPHN20NUZ6Kc4DaxhdE+aXoIS4FAu2UYISwa205Xw9Wa5XrzQM
18kKyrZCs4lRZeDQi3QdFgGUHN0WGeCIpCrApbC7i4bAeCb2cY/hU0J50OHGnnJkdqktKzLAWKhH
R02WpuqMVNqak9euUhyZmGjqqtJ2TcjyspKIqak32QR3yRWytWq6Q3iwdPp8ZNtrmd8tW2AhDvYM
3OAVoEnI0TS3NyESJX2L9xZqBWHYqtpa4Vpi6gi3QriP2veMWj1ZI7fBKkptXCp8DfOTg/4kWwsW
f4XVCkYLVufwzJAGKfOXSWpnLPU4DmK2+05E99xB4KpzIhkAELxiC3rgBgQe9O4YjEb+qsns4aW9
mz6RwYQRUuS1z5AEpuhC6RnhO/yOBXgHGbJHhjI7bzY8v4ItQgyDTAae/uBD/wW9ZpJKWMZIa7Iw
sHroiMSlSZ8zybLGFqMlZWpYuHVhA4Khv0Z61JvQt+xGh2ERCE4qIbSgk1np48oHkEQZZ2xBSVr6
fqRMLfqsZY65BQwEdDAiGawAfxhI4Iu1QhbHZJchnR/sDH4nuVVZdRq04yXR4mK7k0IXcZQEFRD5
zwEOhQStuWM7xuSVR3Qn4XeIRx1jM2MrsHyjJ2eMBfYAvddymIdzldBzIwVvbo2nAB9b6iXaC9wz
B9zFSKyTHclfWp9MgGE+oapBsl4MC3WPOP4J49HE4iFcVOaSLL5kJjIxCycrpd0zrIOihiXuRJJE
38zjo+GFo+MG4qdQAyNaRbmTvWD4icJkHhIgKaODfJtgl93EUCa8ZcsADd7OY7YfnvIv8947hW8M
pqxnpk5cKCalF0Fbmdi+j0v9YpobD8ldFB64SqLlxvD8tA14LCAyjpkDlBJMeZiRGDbg+9huQ4LR
+puquoeXZZRYxce33rT3osSpK+JJzrJ+aDF7YlTfdmCd5k1Y78eERst5JoIbwb87Ae7qjgrLk7FZ
oOOr4crpycdkRBpJtOjptxjoyXBG0aEKn2L3UYkP/y40lBm//x3c+LW/aURvyzqDMMm6wvd57RBK
Q5WfsLebOfg3087LV3CQPTJVseDEqruhFnKgwEoupRAw3UvywAARs8F+peerqmWYvOzmK78olFUy
bLrirPfHRkEX7MJfa3ClhfG7nPofiiTtmxbaFDVNlE36aEu7xiHGcTSSxsw59rW+NbDq7BYEXqLD
wwK1XnsxRqYLzdxE8kwTnCjdaKowUg4hSSyB3XRyHdzuxnTVW28llWuTfYhKGzqrtshojgmJm31B
FhR9hukQ9jNCruuWao2hniMzkVCcSlmx/gjBF3dl+Fi94435I279Hf7z+8c0r0rBwRwCPVFBCiZA
6QWf04Kia8Omrctl+TBRM4vL6Zk+Xi8wmrE7+CsjW8psF6tPsHWqD/bw2qCF5Pm6TwiYCuBTL8QJ
o2hI5su6Z8CwYM7a7gQNTZqNUzG3ZoYHMDkjEHLxvyLaL0DQte+zNVyEzqat7j0nSFYRpr0GKcDY
bNJLLqZfxrEmzt/TAWf8Oy4Jb45SvNa5iwB394p3QBTCD0QCVvYU8bMJc/jWf8EsqSQItI4833A2
8a+IkdeKj+/fVmddb3HasC2+xH4K+goPSGjLqT2bs3sLtk+xXKINDs2lCWsxmw8m/UJ0abGfYZsH
55X93+kQrkE8ujNeMMn3gD5u8AKKeTwPzFFHeinqlgv8qg7fEnqJ+/HFm4dUKtFO8VbsbR83fEw6
4DiUv4yO4EfcF6d8J70jJTbJdGIPf+fYEDdUso1XkYAXGENL0Z3Tcf11Q3quusypdRgBceekSGsW
WUuF+6RBRUDSfqAQw5FKQxdImqtrvJGzCK9L5/IyNMdH9ka/9GzgSGEkaE1Ic/GT2rIlQ5uVMe7/
Gr6qB9h70OWg8fUQB5IVr6n38YW0oInTk2AbYpegRbfZA54rWK3AV32yvEfPvPeje792cyJNeAZS
R9CwEFl6DUoA27KWEO67t3mgszefxecSKw/cPkHKY8Z2SPyWAhkzVBXYqAF1s53M/jN2wW62Gfbq
dgCKXAKC46sG5s08onOBPGCpxvHM5Ab8llFrIO4gV/dTZfaCShLlRXpQTqi602WSOdGDyAd97zm+
r+IVDmvJGsnGzuAaK3hsMOQ1Wx7oHQLXX2wFvBXgE8EEMQMaa9tPlonl9ApdnC13a6E8huk+LIGi
HPaoFLbjuB6Gi5Cj0nRAJXkS/GcxWLWFXX8MmFTLT7GHR9hSMJfwUYR6VTf83HVL5A8sHX/G1bNm
TwdJ0niMHz5e+9BHuPUkCu+Vma+yydb21FbD4/ih304P4XF8jx7mQS+39YCZk4MSFLExEuccmr25
tXpnZiUB5jFS6yHFOM2wKT4pIvieVy9jyNaUpEAw2kzC7oBOJ4J1HWoDxuPar38K2Z0TYXwiV5nD
+yB2s3xF0B6ZdRwL06aFlKZlpc/ko2ZyrJ4Fj/7F5vC9CqkQPKslrbD0wArIXID35l2N47+3Iul6
PvPfVvT/lnPzqtXSiyoeJkDCU9ic5eKzpELHAW06+/42yL4iadN28OnrW6xg0NymGsZ6h38fwi+V
51+7oSEzWFMtWaLh+7PrloBVsiEN8tP4lUILm5MvQtbSgXO6bmCKBC4CKbwuGqo/4ESfHjatNiW4
RV48RQPJg2spfvCK7YgLR7wemNzLTkyv9frDgX4zE0Cp+v8P9GomEbRqZ+Wil51QvE0F4zPFd7vi
KeyZhaeRdJsb0UnKK0dmwZIm4SlOrFc0LlM7OF52q6lbUS7tCGKSAVQsewynR5aKJhdfklF3e8tf
BRTPKuljXeE/yXRBAr4b//4Q0jdzBFMEA9dFxJOW9YtD8TvGEZhWEFlsbIXNZJJ9DUizYqFdhCdI
uBJmmwOL3gKa1v2/31mbb6Xr6ywBqmi6KEuy+OtW/O2dZW0KB0mIudUAg6HClJvZFjKz0+HAGpQO
G1PejdTi1lICWyNVDtJZv9aTY9PcGcZLIb+F0pMRX3C3K1BiSGuKbp3Ms+pUIren5jm01BPqGvM9
BN4G61u4zYylYOwqczeQIVi4+rjPc3eCA4LNYXwr059Hu0z4gcAh/wKK/v6oBsXdfIYVYy6ifvuo
lapMQSEJ2Sl9qB28HG9Q9cB0QgU0y4WYU2KgZgsyGhPcV6Q3Sop1/IJd7f20y27re9w5T8rukm+H
S36ebLZPqB8VG8sX3OZ9fhMdSVklIgekYsH2jy3tG9GiBO4gTCKw8RhOa7Bx4l4g7rZrxTV21pv6
idPsNtyiSIc/ymq1ZDNdBfhJMq52wx05ybMtbXo2tx6A9WIitYqYIWgfhKUFx/xVPNQPyTEkOFLf
Iq5CQg4zDVZZuqje8JrExRZgaE+RKozLYqEvYJf7S9k2HswVMdKQLfezAYq5ArRdkUd3GffRud1b
a/QQW3aUyjFOEslweAW65mpYNzcJtllkiR0aNvvESQgmNXfKLCRpoSNmTrVMbRN5hwyWfV9tZZfC
l7wN3E+Qlri6W674HakMObWYsyBBWkDxgzSaQZ4Kn7QlEYP3sygDjT3qGGavJ+2enu01RvnPhjIs
ZNeFTbseXVbyfoGhy2z1kdx7TrtoXVxwHAukFKK7f8tY3Y4ovZIfkLC/pufz6iypInAk03PTlK9W
nFHpujAco/xEk6TX+6q8BPVmZMpGWF1DRN2qpCiGUQD9HmWR4QCq44NZtltKDgudFxapDNLbJaCu
JC6LclkrgORzdqKAdxUNKHwvuOVI4DCQR/jj/cDIUr595n/7AFedDuM9yUcunp80bOBY6+IVqAzc
fvCWgW2ejKLiBnKRBWUT42JMuRu7jJw+Qv26wMoVvpE6P64QlxVl67N/Jsy37PFSyk5HZ/zT2PfX
Cf3rwf3teK/4KlPV6LpXc7wQU+BsRFSx6bLIVir0JiijPDjQ+DAzRoC3pfZjmkSpwbGKd9qBfHg0
jcxQIOgw09HwYPhh8f5uA5JVQ1UVAHdujKsZcOV5qaAmdXaqMOqFN7vJaVnVgMg9V5XfZ9D230v2
t++Hc4EMG023LPPqbGQQNkdhyLJTju4m+YxhWWCbGMj3hT9hQ7sRLfOHub8239HXF0DGEEKzwH8Z
u1/1XVrfaTLdZXby5Oe0vBks9NPMzFjm4/BgyLmtFbDSu/QYBQXx7GpoJ33qyO1zh4iBqflS0HG8
dQoDLqMCWB7Xe6Xhiab+hQRWM6+V1AJzlYsljgSY4FEz0jogFJfqncTnS5qSlACcX9vBlkb8Mdja
aWTF+g0Nopd+Tv3KUpYZpWWq4B7CQFCM7gTuhzF/LNBBicJ5pNPVulsZ1iq//n1FvkMOfj89V+Wa
35SFmUhRdlKUD9F48oB1h+F2KACX/c2/3+ovCgaLDzNyhVXHUJT5+v+5iaXJVOZtWWCdt9XeK+F1
MM6gn7gqewDHxjKagCvOhfZMscxhQGD/4f2/uRUsDa6jhtWDJKnX1CFLMac0LZv0JAXaWqXh1Wdi
uMzANnxkfj/AiCI5V65OtT+uR/lj0jC1Zfsn6ar4oXaRrskz87nQYINYFE2qBZHpz3NRR6M/xTXH
IsxyZ666lp0IYUnjTwh3xVpa1vXglnSAhUACgvnDcy99c9nhTkNIEU1D4+m4uhR6PU76kAfpqS8+
RpJ78FurLOwNEmgnSVNhOx1QISP7yVhORe0pwYmySdY5w0KYk3JtG1Z9+fflUeYn8epJtXT4qbKp
wotTrPny/VbjJIkXDFrqk0EgvCa9eN8yDOc5MFPkQ7Psu8ATwVw35m1nvFdA2gWqTemmlZ+KqFl1
IgNy7lrFVx1FLPYZVol5Ia8aIWZSVdianNhmg1+UxGjzNbfELQPwf38A+ZspkwW5R9RVxeAm+8W4
+e0DTJM6TJqqJ1TChFKeBmQbNJi1o8dujatnuBjuyoNw413CvQXdS/sSmSHQ1FY2G1FurTF0+cEA
5NvrPJONTHhHwIPXdaMZaIXmNXIyP97c4p0KI1+gWg5uAv9jlH1b6lFPtbsebkyTTGtWA/oh4903
75n2JkH0QwHyq/27vsjz48cRScB91zW7MkjqaA1DcorxHfdpue8S1PH+2pBtyXJDprTF0oduThpS
T9/jCsVaK+eRCDgf8mMBhgbMUtPucHLHBURbSPKyIhxh2mtwuQA8AdONpYRzBGVV7fbJqhAPAbAV
Am1pY5YOmHdHsrO/K9X9iCO1ZuvQlsGONaz2Qezh67oEVsF1R58k0Xd93ZRvKlLVt/EUf41b4x2/
LPwhgLwEDAafqHgExUbdo6ur0nPgygSaHWiLmHRb4YcV7C8DIMuCNCqLc8vD/cU8889HJEgmSS6n
kMvZkmyC5ZIOzCL5xqrx4mU/bTr/RrJOmsH8zbxYpCc2Z23C7E28yD7ofZW7efCge97R1GLO6ycd
lFuNJKowHvr3w/BNpSmJkqIYc6mpypjg/nmoURrUMAK6+DSgckChiAnAiWEVjAOuYasu1A8M7Pvj
QHuOGuFtlmKZT925uIlei9f6ONffIhqUiOb2A89X5tyfhrKAjFn9hEBL8l8LD5N7yh9R0S1N0fWr
mlIctCRokio55fquJJYD7kGo4ATGkCk3NoPyFA4oYYzHPgdxQ3Lz7zP1a/j85yMBL1GSFGsuwmC0
Xm3BllUEozSo8Wms9/XQ7VqMQgFxCvIq6KAkDGIEi8BBEVxc31jyJenfauHQK7hYVpTsMAtqdGLN
JlfICNN/KLilb8+OrnJksmlppnUN6EyxUoRJM8Yntabx1HdB17wErbYXwf9aZtt+kp6zD8kgVEfD
yzQo0Zua1DssM0JOtqoOw2g2hx61Vd1DgCFJDBJQ1irLduTlIXISBpUG1J0qRBAJgW7+Eb5HYRXc
RE+rXnBTwfUFt6uAYIsXSrOcOINUlZ1PKYUm0xzSxB7MhOFiuWTTXRbeZZCD1YDF7hRUkGNgIA6a
/DJaAUJrbdVG64EMuE5q3FT2jl74or8LPrJ5RiXzptcxRzTj13as7kNjgGni73Cq2ofdHdJ1fBIT
Bct2rE24l3m4gtg8qhMMFmzpTIUavhChJvpk4JZbvj2SeTyAMLUmzYc8qmvV8vfJGLuTTOIsB05w
gu77NzLeN8FmUm+msbYtu6mqQwdHNg9kdyxIpEkKp8KgpNrPvCUoEni6H3Wzv/n3zfgNfIfNt4EJ
FjRV2VSuK/SqSRWBygHcqXaSgMBuM91As6/x/JEQt0MCpapYyFZpx3gZT3OtEsTRh6ksi+Lth2P5
uyDgWEyY3qJmqgpY3p9LSD+0hiV5MkrbiMW/Xc/MxMlaqXhV6L2BItVhzml6ux/e9u/aSNJUzdI0
WVYlYK2rRdZIE9UM4yE6+dFd6JM8mt/qePSEjKGDWxlRXWogt49evLnTTaeDOu5qubNVSIBwUw0r
/uERVP5G2CSEOzyBQD8m5etVsTbV3lgnQR2dKFkDuV9SgBwV6BvKxtd6JGkxDnwBaYQ9eu5uo6RO
6Y3HgQ5Xao5GhGiUXL9CwzRURRDTYmRg/bLGl+UCOLS4BCli08BfxxeRB8VokO8lIqht6YgVt5nx
Q0cmzU3e1XqnYc9HC0gJzI12dX7DaEqDTPXQYxubQLyh+pg3J1WfjhmWJdalMb4KnPut+hxxwYvS
WodIiGlMpUB0KumhVYsfLrn5zRlGBiOxximwobXru14yxtrMDEM4ljA3LdxhIFjsGBfFmL6wVmGZ
fjBZ/3BM2RUn8PmGgfURg24POAxOAEiOZDOg9NvzWBwZicEGmay10i3Gh8JbV8/jdrCrWwviHGOg
bfmEff+eR99laLxVQcwCW7+TL5UrnBlhd0vhvkG1aaxlGJ5OcXoPbt+HE+OchtFdtanx2npNmU55
W69dJJjZpBAwZwFzjyFCsKOPTxARDmgxEfj+cDN+M8fkLKmmBd95PmXq1W7lVVliDuGEARUOTTDY
SwLgNdBTraKcyiG6IrBKN2W+L9qeRCYfMfdKQXCMiFjWz30TrBKdtEHn3w+tPD8Df95UhqEBD4CN
UhexeP25Vvi9ltS9mClHhJjEiWzS7eByncJVRXqlS+gd0mpbQKIfLfbtMxJ5AWso1ViMuF2QQOKv
0jdj/+9jMv5evzgmlcfWUgH5FfmqBIqn0jcHoneOGRGvyk5fjiTzSThWkMeH3bK1FsMl7kWzY8us
z7G5zHI/pxYPtKYkshTAnyx1t6T8fTIEt5g3PrbvwZd8qz+pq+mAGXFrCxd0Pi8ECd28Kwe8c2b8
DbfrDclxC1rozFG2ss0Q/RHbAAErKO7m6GBOPxQx36xRfFZTYmuQqWZE8aqG0nQLo8coxVee0x89
E7mKKquHPkyG3kwZ1l0Gujwx1arAHu2L4TckxweGGcC9E0YXiqPpduzhm+IwzSSZhLoACotClthh
HlP91Kv9/cT/ebxXSFQt+FYoa7kyT7d3vdPe+9ibvSHS8Rp7Ik4QxeGSad2K1OHOwd6939EYPSiL
2bPf+Pj3jfJNifXnwVwt8EFYBZ2mcPNq4O9IQ1xWkxWqbm93J/7fN1XDAH+TAIJpVlXp6qZkVTYE
DXLwsdmji0SYhCIJL4aV8APEcLWLUtCa3Ap0nExmqByvFW69aXhKCfx5rKu3oD5I9EtK+1qm91C2
/336lLkO+O3Z/+utrk5fnARar5X5vNnJq36Q7ZTBMQzABwMT8L5CB10YuyQVt0Df5BOQE1xsA+OU
JM19Vc1UgJ5gIx+MLsCFYcyte0v2sO6FPKLCQPABl5PELgDulCx3tHkgUiGYM6ON0Yg/wHGAYTPy
89unYbUwZU0EG8KR1DT+agdUxYuGKWikI84099GGWfg228vbcYtdyq8/RRtSFLbyOtr4N9W+2nf8
Fxwr3FLm/9Kb+asA/eBw6Q/Fah7X1OR44vfh0vM5pLNiFIbsPaR63WWrYjX/Kg/xoXPNTXwIT9Mu
3Ca3MIiO+SE9+KdhN+zMTefCmOD/5ibltcMusqM7VInIQ3bGW8GPgGcAnIEj5kJmAmSQnPnfL5Wh
FLAHfvRf2NVsqn1yya1lsyHycdeuk2bTM4kx6b9nKkj20d+b22ZTbZoN6XWu786/GnIKyL3iT3S6
m+h5/poJOq9oNhrfAbvHL8bcyg/zV/99b379/Fqk73zPWM1/M/+U6DnkZ84/y3dVfsb86v++Dl2d
d56/NrCbmb83/w3cMr773zEotoHZjsF3qs38K+QnzH/DETzMP31+P37qrz/P7/jfMcyv1bf+uepw
zJm/JTu//ua/Y5r/vbmdf59f1+19jsLckiu8bfb/fWf+ej4ybk7CuhZf3rnoitsqJQuE5KEY7mDm
3RubZG/cdqtok+3H3ka+vJIqgrXmHIN6zcc94++44oK57ToYd/L8DkRrb9J7Bpdc8nZNRCKnEM98
3LDO/pn/ccD+udnHN/Mv7wQj4ibm7jJJWRZfO9KZGTvy+aEzgRw27HEEb/O69AZWUyUvYOrx+uiC
o9CNf55jzq3/IexMmxPHkjb6ixSBdukraGf3bn9R2FUuLSBAaIVf/56E6Xdmajq6wm03hTFId8mb
N2/mecCs7lby6P6v7EFeL58mz8tv5F9oT6LjUeLgbPkhY1re4cRzF1gwScZD+SdvwS9cvibJ28iN
y5yQ70sySWSOwK5l9si/28AIrQ953LL2UubO1xGxCSUg6SNyN5NI44jQTKygCgAC+eUi98kRu+ZR
/Ujy8QjK7cBpHGAaLWrDKiiT8uMwRvojctHUPBfr/RImyn5pNHP3Jz2xtONuTl1cnIckFL+2ARni
3NRxJV3Zxqc430B1yDcycsHOJ8bzKU59eHHLbi4jAfUbuLxtQL4xc3eXUG7KSKVmLHBf9UiPSmZn
6QhTc3tcoiS5VJEm3SVNKAM6o4tkzlW+9CmF2nyAmIBsm8ZWbHi23wXyRd5ffI5OXzLxK8KS4zxf
K6uaqV0vr7xzGmfhCXBlF0BU5ctGthqd0rnKWGGup0xzGf8yN46MEOlT1NiBGx39JiqXXYTAzBxP
J3DXJfrY9+bIgV+aTxYqfaebOoT0GqHYxSFw4ha59R7BdblfMR6APOj7E3rmF/pTXlesDgsDAMvi
r85GGGR7eZCO5ezo1v3ymzJG+zksknKdbvK13A8aPFtQIMv88cpd0nS0H/9MNyME1JXclXX7+BYT
KBciP534uCxouZpTIUolfPMRdRL602IA8YlnRI+zFYxK7igPG+42D6/vFqOqDc5xRzMa/v2yuAsC
YAV3A2j4DTAQw3fH/JbZnUX3ATxhPlrJ/XWQr97FmiDfxVgQSyS2a/LM5OWofb/OtjJlpdP55hk0
saN9cPlu6BbpcOl8SqE3Bv2jk7WFpJvYU2Zvz7eMr7t1G58KpFEZJQZlzHJqT+ScP1DQmtUjlDT5
2YUsH550RxHZ5PFhHZjUBmhUKqplVTowsGUUyCjNttm2oslQCECDl047sRBhCm5zWWapgRwIko7c
upgzuX359Hop7y+fLuvF+CTmGtoX1dwy1OW68BTp+hxuCjGAbRsZ3rAB7usViR0R3rnbfIsWbGXl
40usiVwq5kMGpSyb8I6Dc1AyJ5u5HbsbztZlzmbrbn7/AoLFuNXIQb1/NPKqNITh5xuUsm/dPmyl
+4kpz8sEjeqwTA7LPTOWt4yaSEa22BqwzOCcDJY8CnGQf9Ux9/3iVpGeMZz/2whRWMJVWYxieWsZ
XyWZcYygPM5g2XF8KPfdL2RRkuXqxBtDuAoa6RcKN5N8TQxrKWtyvuab4S1TXUYB/cGKL5PW9pVV
QaJGGhe39R8SdLh/ldkmv5Xm7IJrSNgY+6eEzQLs8Lv9cQz3m3Qrtp92va2JYu91DA0p/9yZTJAi
PEfwxvxzVISub3EV/byfy095V3LXF8dFuqbeuQmKsI/SjVgp6dPJs/TqfXGlbykUYfQzWFglpf9k
lREPwElkPZVZ4CSMs5vRl+kt/YG7Hkiz7V4tpqS0vjQhQD0P8B5+RhnLPJO/0UIzNj0bWYYm6qI6
khmKzaHZXdhtaxkCMm3dn/tlsT4thzkJ46EMa7lhGVb9QpwksbPSyJWBHyR3KaZQbuc67/+/LcUk
322LLLX0/bO8CUyASOZj/yje2H3eluvjkvIcvDCSQuEFLHHBmOBFgrViGomrJQOonx9DtB4cD7sZ
k9QLrVDW31MwPJzf60/WTu4R0h/3LkOrjBkz0mXuWhY7y+fWUKandeQWmQBx7ee3VVELz9giMWX2
IpsTFMUMiE/FqbeYCLlsGW0yBWSWymoia4nMSrEMI5qzBcSbci3/5lnmq/yOK44YFP4QSPe723JV
rtSkCYaN4aGHEx7h6JHs82A87b/QNKfh7oNX7hwvJNDhFiW7GEYALSt+J3VoNINYa2n+422MN6H4
XE5M/XighixpM2gVQCzs22KVxlSb4OeefDWkBm6hbG2AXYzsGN5TAFnT17wmbkPN68Pu8fzRhkRm
UUsIW5KA2Icm5arAeyHCGashedl8hKyXMk2YSs+Gd32wQTrLNJIJJKsi9ZLv8ki+SJrh2TPOtkzH
GgMgtlQuX9bVv/6P4Z4X0Ni5t5wmFDMn3i0FjNwjy+84LZLb6l149/42kRiWe5CfconCNqtjJdS5
5G6jc1dGoPuXx6uvJjRjCHbYI/1pY/rWk1yUfKc/i9BAOUjMBUeRekTBN/1L0Q59LY84DXoSS8kw
8suY3DAcFOl7uQdZCQz/7vbKzLX5ghfygGgWfym+hiwCNSavfJTpgarm/Hq7dxn+4vXevZH762Ss
HLH82CuZEWJXxInhEQNBZXUuxZ6t5VLvC3KLjRFr1c5dTGD9LPZV5mEbpT9bZqA4ME6srGwoyy2D
E/ALfCgzAVWvgv2RAaDTMOcvtjL4AOocshcv278WHS6RfnN1iIHyCefIYmBajC9cIpqJPc7Ix4jv
VHtow8Z6QgYpjX5mvGi4jlp0XhaP++/scfKBax3BapT0LxaIyRx50OVkPonKRP6F5hT/Oi0zB8Mz
iWQktuFpuY925WdqvNiTyCVNPdgxsmtod+SYMSyhZXMwPGHVUTYuNkzmc8ebaFHFaD56/Vb3Sf3k
UkitTvKE9YlVaeAVp+VlvlsfEAjMHnnWgHuU+/jQXKGMdYvcuGMwrHkTHN9j0IbHgHsJ+T3/R86X
b3l2WPfb/KbRdZ9AEAD5i2NAcOagvZtF710CMtGvSb3QQ2n1XdxxD0BxQw4ieUYP5XnpEfk/srwf
MqXkMStPMjC5rsnlh7ia//6S2StO6v2VMvnEEZ2s3eVfU/J8e4XyLBP0jCVomKJDYOKq3ierOK2G
pz0anvtcsxqJRfj3d8cra8+8vfbkXx/EwaW6kVfcv5k3/Pb/n4NX7GG7ANfK/JYpdf+SwSILoPNk
+urD3SLIG9x/SxHmaxbKK2T0iMWQRfduNe6vkNfK0Jb32N1+FgzCy7u8jrjlK0mnWEjbF0PIIS2F
wrEmM1jMohMTMlva/i60sEC3yfEvz1VWD/k+fPWRoLOi3TLlCVgY/BEZCHz3LUIB/VweVvySUzmc
byYSXzLp+CMOZG8P5Kn7qt7PqbhraSXcRQkh/OVrNh8cjd1cSPE79Uh+I3NazEYVUqQHv0hm9S65
//9uy+WnzHix9LzOv3zLXx4wFvK+sr8Uo9RvxJcRP0fsANsYmkUaRhpNrmqXjHOZvzKDTb8KT1+s
wQn3N783i+VZNN9tmQlRCiWWQRqBBGMhmWGzZPnOeCOx0Xifc+n08lFcKDOoQjUpYqTBMVLid8kC
KbcGKYsPbMh+Fbtw9pWQMuBpn6CbQf+KjyDO0b2nb49ovpS9VhvRh7e9VBUTpAIqig/KXhG9N6Y6
dQqxDCD8KXkRxbuLbFPHTSw5pzJVzRc5gOMfeWQE1ELmL937CXMmvpYeuh9FbNIK6BaIieIRszG5
vCHpsZAFeRc3C3m3hjWjgQxPdgM5DvdZeVzod2OA4SK5NtqTuAJCCCp3JNaKLFh1VvWBuLniJMtX
uWxn2o9dnK71ZL8yE3lLeeP7B3R8VB6ZLLtN3C2OTA3F322o+pAF9RJwN4GJYYZGGN2vxwhsjCrf
4LBJu0jylcnsl7kvfSuug8xd7AHr2XVFwSoEbP9VVvlhI7Nd5jpORiCT5e5SyMp6Xzvufq60kdim
fNUt5LOOtCkkJlZP6w0GDym4mBcZRGKU7s0pDSmPcWZIHeUvj3GOIEHNgqJzAkj3kB/CSpwM3nUm
Vu/Ibyrs3t3+yRXb/m1eGgzCu4tMiI3Z+u+fzE5xIO4/5drpTZnfzEaGNUvQAxpyvqw6su7Ih9Oe
dNEvNx7m6QpUkiwE4swcg35r0LQFB2UcEJGm+K924+A4o6gIA3O3beLAiMGhAom2697w9m9XKtdR
LdsIG8fig8USt7ZlGhXh+CDGeccAE7NO4989foRq8Cju5kveUb5kEph4G5Z3G3Vhxp/fTd69J+8h
BbmhIbgtplyl2GjZL0j/lCsZNFZgBHmk+nkkX+PswnnJB4p3TxOTo5F780lbOfG/Wkse3pvvL/tF
54OwmCM8dPvVzdPykABghyrOjPwUC1X4T+KUi28r/5ftk/jh5VrcTiQtJIBgIUIgRvvkl4gcDhj3
2/iT5rx3Xrop1/naDCmIF/eGcOfsW+y5uBD48+DwsVZZeF3dHeH7iBSTfR/ZshIZuJt5cplTi3lr
RxmOcuUwU3hkJsdggsovdlm8zfv6Ir+WzxcDsItLBnbN5u1uGpkObx0N3JE5MCvOTB0xCbJIyjhK
1+ISQ2znZ4eTZCdG0ND4Rx53CwA6vvZ4X7THB5fBcXlP48Oak22x7ilvKl+sjhytYV1nfDgwDv5S
HJaczB3Vl8cSKhPfgkPUh7sRs3BRxWWVcZpH2E3YqpSEuTMdEHsfNmgxWFgCJbSTu48rLviZKSkj
ReagjA0lPH/ImzDocVBI4PewWcxmeVOL27iZHaaJmazEgEgvSTvJIBwf7kt+xVZACSn3ovI3MDJe
waZE/AZpIJ1P/MuLuM9hFKv9u4dxweTdrSs2AFtbL/YruGeaENk3e4CqU/F6xDfX8czE/RPXT8zo
OUTclR223LhcqYxt2Hv5w1mK+2c481ywwib8vlWRzYpMAxUWXAX4XyaDOPlk6HOD0hSgjRfNbYno
FppXJm0ob1nHd1POST+qsRn7WXEC//p5WAKxSD15Wra6E67r7pxaX+L4iYsqL6YAAdsiMS0JZEqE
g1he1M3d9/0zlWNiaepNHdQbY0GXtWyc8GX5qyaSWMjuldpDlgnZcyrowcrPPDx5JpsK8V3lN/J/
iZfVkf2E6iDPyV8pgUhZW2tnbUVYtnQyowy2BY6O0i8AY+R3KPAHnw+M+an6ch4O6YMxLpBRLVGS
Z0tsfUz2YGAt9+mw/9HXn0U3d3DSe6+o4wvbqJ1H6buaRdX5dVjbuMPXHxzm9wew74ibvR8p6hCH
eu+DwkZy67bqHoFoZ28n7lBceCU22mlADjn6UnH3RZQWkrIS599ZcG+qLuKA0JX2AmIX778vhJhw
vC8R9eC0Jw+H6FSj/LPeh1xq3y/PSLKQlckqCwU6BJzIbvQ+aLQv7QtNqyVEPyA8S+LQfDxy9oAZ
u6n7cprM0tcWEgvsxYokanIlPgS2Bc+xWaP0e3fhd8H1Ga4Lm5QLYxB17l/S7yUn4fXP8iFdU6Yv
BEGZRjJX9/JnnvW1nUDn/UVhFHoOKI8E+/AAePcyh7zxRXUKngv3FYKDNz15KOHu/XM3lVFSfRFv
eOCslw7/cnz9HcnoSIIvqBZ5x6+bGyEuhB07s/rL9e6jxmYU2BtI0TxvxraXP6MFF5ZLUNblx20M
2rEtI+gbMgGP5KtEHfge0qMfIqD3Op/p8gvCPUIU5lNuf9lE6YPLdXZzvqPuixPzpY2WcUyncBrN
szJu999bGezoqaP4Tonp7eVKrLzLxxCYX3cRQi/cIMvunI99lzeTD9iH9SsqIjTB7ab8vJ4u1Xf3
J0P8G+GKm79EqXc1nZvcLBIkEfk4vd8Zt0lQ39oFpMEa+n90/CI+6QEJkraUeJUSMKDu72ETRlfe
ZWqZ3G4eKj/3IZ9Pg/HJX1xZxOUwDCP7nesTwXb5C/tdppq8hm7hGqSLZANJanI5xf+k6dgwKrH5
juKKKKesGYnOYgeTiyQSRi4iPtTkYkWGOSxNyNeYFI5DYhR5ZveBoMQQJqUR98shMhGFkXbmwnKG
//1p3vrb3txevZvJr2lN0j9f0bZV6Acmy/MwL/CIu+j0/XHbsa4VCmTZ+N73zyjDUEO4tYnuEd66
BaM0f00uAep9ME9X6lrflCDKC5TDyHT9ls2w/oKkXVCtxbTJrlb2tbfDm5tllAu7t4odS5+UhAnt
m1PFCOBEfK0QIhbbJw0nu+77OJWfNN6KnbgMglhhPJveJKONpIDL3pRJddtJs5v2xApfeItBUBf5
9NFFhXoqu3PHt1Z5CCiZQDmDgVMTeIWhFZIs9CQhFjn5UNZySiYBSIlsc37I9+0kLW52kcS17we+
Lodq8lgSktfnRceGmzNLSuY6aDDzIzIiWwktizW2fJnC0n8oxfD11wKhEjNifxCL9R/mtzF0mwjd
HLOOpBJjX25aTsFu84BHKWA2aBq8GcVsMh6UTfqgMwPRWPB1hp3+9M+n/BQ6/u/BuE7eOIxEy3I1
3ZKD8/9Ir1eVyfmyG6vr5pyRAPnjfAmQjbTtCL668zH50B4wxRXSNrCsllAhYYdUqg9BAYZlr4TD
HkrOQmEAfxnIr2+Uw5SqfuQTyJpTXeTMwZfpT0PiLlCgRCAGlxneIRz9936YZWAayhlztsc3p3Lr
DWBCmyalNkXkkvD1lRD3tPRQ46u+i8tS/4C5BVTxutKAAsyojz9HHXAQT3vOAwpdWGyAFhBNQOJ0
1niTeP9qN9Pvanl4zJJidmLCQY70SbTs+mVH7i+rBFLV0KhLUHJbkImqSE0C8M45/jjy2drBr4HN
nOP9E6J0wwoe334CJnhEjtE/I0Dg7VbUeLSLklp/UiNQIJ4BZBoGX/XYBkNMgY3wniV7zybppkM+
ktRj5x2n9WNEnkmZXVSvQ1fBv87Pk+mKpcacguzb7WcjyokQaqfCbjsEzc8WrOlUrafvJPcyZS1l
DlXjxD4PfhOV7BSdo7KNPMmq66fKGfzcsr68OvXy8HlUktNp1e6i88uJFip8HeacUJAiwDHDE4Ie
pOQ8qNkWjQXj7PUrzmP/eYyBZfvfMWZQxmUZCMKSbP97ytY+c/ZtWxWMMdWbmGR5RpcHxG7c2QSC
nR23b2ebnox11Ts7cV2Si8fhmq0Eu08Oy019VnxewYb9cKgSBoh8no2ogVwXzlf/0QL6UacXIqS/
7Hx6hM+mP5qMXKr9KPAhJZ4UnAVqEfXe05+A4HQQVMtZGaYnP3+eXLw8rp0ZElyOCLGKvmo9a6kV
I93Kg78LjLUnqk2zHajlDI5oVD0B1OCIH76YFZ432cPAqX1yelN/UsD5iWwztdmII+Y+qrAiUh6O
MYypFGDDcTbqcH/wi6aHxxwKDhjTkOr08YvMmSHk6WY1mZ3fUAWdlRxJACj2DpR5T3zj8cImJ4fg
4Y+oJXBESoWmD/nVQAANIcPk6aBOj5lIqu7V2Q7wORHENQnSJIBTdWorM1KqgctflmXlEQZ43QM1
S6f2JxpEkBOnlA9sEG+DGOGGoJxe07mZwItySdGFeeidHlIF92cfMXxa3ECV8Mb1EFYLI74E1xcG
XLrOf9nhFdAEcgMLs0wcOwTMBNOJjKt6ZrQJu+f2BToWqnbp7Im8f/UBscsUDaEH+8OZnnP8LC8l
mEqq+Ra+jGAGl2PhIaWLBJnfUadZQaokfQ269JHUzNX1/AhJ/etM3u1He/H688yYao9ts0iJpguD
iKvaF+Ll658APrmzj168bKDIpL8e8nj3dkC3x286aPGz3ebVRaQJVHgTqLuoHsk9Fp22al7ixVIh
/YnObMu0NGfQ+qYG7hUD6BuXhJXnfES2qB1J2p51cc+pG4XNJcIN5AnCfqF05fqHzLbbfPktmck0
yTUjz9em9tL5Lde33zc7nUqFyyZPE80hFVNFtMR5qVAhNsnY32cvkEsttHSLop3m4OW0JjHRDCtc
IwSIctF/2TaIgwwsYfOHVPe/SVmUSkCDQjyNLCxAyP+9nthjquVa54yboiec+WaPEEJ2ofpEji5J
ibK7Jau9qmagQzxCZdRBn6m1h9COUAvgWriG0GtsT3vaNOT0loieeEYaUPqDcCPV3maGEuDLPxso
wJH/a6AstKrJTKcKCA7+b3mu17w6d6N2HTeagE8Ht1kdEczsw6Ml5f+Ab/o0gE+KwC4qsxbeWA2t
cNb/vCAhU3goLdTG9ETYvwRrJyC8Hc4TMQNY6Kwo5da1A+sQmCcj3qt+bVDYHep6ZJV+AVtFm/ft
fODPBh/xzpQzF/DpqQdRUuU4vvNInXTrMB1DSLcdIFrKaDMP6tyFA05Pp/5Of+nTx6aJMipryQnB
lSSpAHOE50GdFvJbA6wsSrKmaA19YPhUtj0lUOqoYBc3RGgngJ09Z7GaxQZRLdhbxWZnckDiFMFu
CPQxrKhw4hoNoJoLI/VMdW6W4SlPFKRPB/yBGRqRzTFRL29nqB4wZRo1HvdfTh9QFF6cRFdqZHVB
zhRDdMBD9tXeP5fzftjWzbztqbCKnIv3z716k9/4bZZYDlmZFmUOrmrc6A//4dmUjUKJ4vU8bg7I
G3GMW2wzgnAjvowybV91Zv+qwcpuSEl0n4cf1aL8dFTvUAn/B5mW46P93n2dsriDYLNDzfCfL8/5
H9EFUhLxuKhq1KCVOKT5/vdMuWjNFb0IY9xQH1B9Ang/q8pSuRye6r0TKAcKdjm9pHAUss5Sb3xl
DM5UM0JMqRHyGGuvckFAU2iPTJrzXSBM9XrCc7quygGzpBAt5eor/KHxZbgy/qgy+eHCHNuHIrNB
Ncw4w+rThZIP8bWjBGXiWRMhRBklJdRVrKPEU1+m/SnW0DMdbSh9ULHmJ42D5Cw0iFIf/O6MpW4B
59DEp7jWVilstIaYk2CloxHRRRwUC6nzyLUW1iFxLFic8dEFajJr0HNirSd1RyO3RfSlr2hKslO/
wpbxzMyXqm2G1yVx4fohOU6Wi8uiNh2oW3mDqlC2zDXPqmeHxx7VxavXlrPjLsALrLvZBG/s5OV4
hMDaKmozCSFESh6QHF2RgIBeKiE0JhhKJdXRy4pteXGDEwKQ3Z6PAnmwHwMLTsDycl6NZryvlicr
VKiWRSlt/JkWPwr3ResjVV+f2o1eByYKdcqiVIT6aCp+T1qau+7KZxgoDng8pNKUrWU/q/Zpqp2g
LI+vE/RGm221X4yfOgmMrJLu+nh4N/Rvl5r5w+nHMV0vhvL5evp5dVe6sigclqHNpEkcamBzv0uT
3nnsx7VT+OVuuxO6BElV4eHoGaVPtnvlopW6NNIlVkK1vAyndAgBLsGsMlmcqQ0t42v/DDGrQtwd
XcXMd0CSQn4ED9n4OK9d7qVnCc/WP/QPUMoD2lddwBv1iIB+4NMikkT49uoBiDSwTfUMf2JUIcB5
Oi5DH0BL1bIECFY2RMUQ2bi/x0VtPHZEV9ryEOcHglDKSzmOHpWNgQurafx5NUzPaYJT4feQvo50
IpLv6LRBaX1rrxAqAGlfnvbO1r0+VOO2VebOGDfmozN5a3YvA/bSnZ0J4JA2lP3S4bo6ecKOYIfV
CnpCMh3GCiJtrJ6S1PEp/dFPST15U52tnb+f7ISqhhY/htNzMj9RoRhfenfbHiPuAbhp2vvGgXI1
GVJXM7TMVVY/5NeX83Wxo7RtiHflPONXsJEyHzFutwjYEBQ11NlIcbaIjO/19dV+YnnriJ7qoVO8
DMWiJ2Q6BubFqzgg4Pys2wxIAu+WLD66+qn2L44aQDEe2xmpc7J0qJxJRG236sZkPwnPcJyd5XVc
7HdnH3hb33Or0aCvdmowORDtK8EAG3s9GHR3fdLA16qF7OHwct0vIO4rdWuuWKON7/EVkpryoq8O
3qGY7h/382ZJMekB671s3ifxhBAPZxkQLrNp9ez8PPPqZyhj/S/l01gXb1eSLKjhIeIIs5KtCIPz
CtrMrzZUGlIEXx3XV1Ci6W4XXQxQlcNliW48wwWkKls9QcROVYBL54FyYGZPOmzP5LgRjcN72+D7
2jj4RsySBhuYRfDyU/2gsgFfwlpTuWMZvvmronhsGNYFdGeK3I5IA4+o3uBBf+TseiiPOIYWYDzX
twcC3inuveKgXtPOy0FNDv05nlyN0DCeRxDEk3NSHvwCtkatP3d6Bw13sRNd+SyARHqgBqd5aY4g
7VvA8BAql6PUl16j2n05Zp8ndXnKtxqQ9ZbqjaaymRKNb5war7GhY0/Y0UZQ1ZUEwBkiRZDWxiq6
VpFeRBd0slEyXNjfHJzBkV5bEy8DVwIUHaTFD/NlDIcn9dP+1JGKJR7/bC20BfvbWIuoYpnrn9fP
VIPiPwVlphz8ke1eP4P/plMIlsxoBUDwiGdGjJ9V+mO3sd5oQxo+xXdECIVIEwGlx/JEwDeeAOSb
BIcIogKniMcFhwxk7DXzA0E8y0efcFNjCK7PGK70ob+wjKzRG29QMmUHzM4fimulHmI2IHXbA8+F
1wIGhM33NEdD8f2ycVecjLMJZm2Gl0fPlmjpYSr16cB4m2Vbda7FBVlHVtRsmk3L3vEp+1EQXfjO
kN763i+dVftszK0vOJME1MyNER6da1KOp5kJvHBnfWtOfP060czUKEwva31pLc6cw+WPyrLlgPQd
B9lhNXsn2+fF/W6fkfMu3hQqpT9pw93P9Ef9RDVYt7bq8IxXmLEvoOSOKvdOvKAzWW9aHqZDneya
x/MpSAtsDDISM2JxFFpf2umxmbFMowJ8oTqHU7TSm0CnZD91AdsyRWqDIAOXaiJTzp6285h1WDvg
i+pkan4pX6kwqs8ii049xYzJinkcnmsIbMB3idKM08YQKLZLlPhQfPbGr8Zt2GMrIUGKyXV2uJpP
FWKnV9ygA6g7deTMSmNtrFGj7COdoDxAVkTujKWmvHUlIsvM3lx/qHavR207UR5TUmkmqneCBJDq
Z08jVqA3H4azpXw5YFTiFmb77XlneMTNCQNntEHvj0wxa9pbKHfCktqrYU4Ujw10+ai4yIEO7NxN
4+tQybYvh/6yZkNeg+DqVrX9ntHSNWztCP5vqwZqD+jfKwKXgqITmHD8FQ+c6nBYpkfckkgfn0rS
nTn3tADNeoWx1pV4xNQacQuki/+GeILSOpoNABd5/fCEG6w7HKeHdTu3at9q5s6Oav8FIsp5z5oT
9g2kzj/BQm4skt/dU9dUKTyV4kgq2v7b/dO1utOGoho36g/Kj9PnnVNPU6ZLhowS1P50Nuh4CuCn
A7zUozbtqfH7tetjo2NNWLYToZXT8RP4Si1O1fT6S5iPOa4dKBxwU5Gwo4gHiGvuqZw8n3yKbTRy
pMhRT73hlHTNnJap9QgcAH8ypDO19ajegxqsvVrP/+zvqu7flODYkwncDKTRDOgFxn/f8K5pUuXq
qMNGsWLtwM+oI5ByernUXBWJ/poZHU7XD/NYztzz0jHyZWvZoetWnjEuVcUTWUDmeyU0TGYB0PIq
89PO71oP63QwgevGp2EzZI9NFuXqdHIJW+IjRofALrIAJo8v+D2T3Y8zGzHj0yo3Wn+cXvTHxnjN
yIgvw95Ys8h3WZwNTwYZnMeHqn83lIgFz7wsbPfpdKEeM96TTjg8Oc26PYUWBPcDojN+S6agmhiA
rQkgNMicgqOORgW0+2uTIqcIodLrXBCxeIixyfC3o9SOCh3q68rcJzCqalxbavYzWBdTtlk258/p
zKmDrH++kvpswFhZmtVnq6/YPmWnaFcEFbYCPz6bZYdlcYwbI+oKnLPg4m5R3x3AYo4UeCds8K67
OSoAgBfLq0iwuYcbRhOKEttR+h7ZX1IUdwDSPZ26RiPO8Lkrtu9JfUaZRg4UhtrP0mBiJ/AUzSGG
0weLcyR3fvTRf2AX38UXiSgANp4d9l5uzBtEtSjA3MfHBicmVGkS6LDQmqiZIaumX0IEN4HTK+GR
tFQOXp1gj/KWCbTEZ4gWPzrdY9t/0ViafSjfdT9DElOnYL8IchQ2uz/Uif1NbaloSdmGqWoOLLfb
lu0/toyaerEOhqoMm1NBDJqSbrrXAwDBZiPdRZqcKcPTg+UToQqwq3EAQosD54LzQXRmyF80Q9UM
82NkX7w6i8rU00q/JcEOXWT0q1WfAF37mn/hR7v45LYHqKa+0ovIHoQHFFl0tqnervacajo0wizV
cXwJP4yzBso/yCT2eyNS3pwS2S3F0QHznJ5yy9DA4T0lNnw5/gipKVJu2FCNlJr/oQRR1f52Iv9H
K/12ZFAcj+dzoR3GTZt5Imk9yvoGbBOYL7tYoMHHHZ5bMDGmULqIShroXR9h4M2UOgRfj7KR5qMS
y0yzsggvd6cFSBccBx+fTkPfbO9BmW4GCVtWDO6TN3lnF8D+DnhNZs9qGuMSXqFcIDlzEGuAioHN
XCApOfUOp2RyXFh9XJRUAoeIXx7gziA8pM4y4u8kHVynh5fLTxcWznEKLnlqfhKwezO88uEKIwQS
/AgdaWocPbxogiEcR41hqc0HNgMcKpFu2M0h1aOskYKpJKVCC1hTAMopGtIKvluiChVMmL6X0P62
CH5cQ0vz4eCnqaeUIVtsouBQqDmoTE8hCHX1+wQtGBfODvqU9RUUrj9M/hRu+FOn/WZ9s1430m5S
jJuqQnpgxuFEC1mf7Q90fvKjjagFlaEQyUGIxwP613xzwFGS+4UEyjUcWGtpunTGkyhaFAz1IrjW
Iehz9iKcoWimhJvrnQdCyniyag+P151IQLpVpzoCLEtQlzB+92wLTz6nKA0D5233fk5QhgOt4E3S
WVH7xI8wM9c86oCP90E+Rg6KFlnM4s4abYIrYXeXRmc2NfC3PzgNwVDmYowSfdim3aZW5ucy5JCp
qsOT8aeQ0t/U6WMgHM0gqGRBXfud8NXXCtGm/WTY7MeaIcX21BmXHxWqg/anXR0QfqhBDnMryoaw
SoZL9z4Bb4rwyG4fushp5jkMSs6eB1xfvY0G3NFT1A8q+Fmw3wiCn9kS1Ls9VtWdAjMBEQ5+qWHD
yR8dqJvWFx36RgcURI/2oz6yOIrDyyZMhQDK8Uiz/9GVP4fdvCt+9iR4WTh7J/VLJxBk9+h0zs1i
DcFiID3HCJB3HfAoEHcb5gf1/UDmARQZg3O1K/vKR6dJLGpyrUXaPV2vX7Wxogdz5vQuZBa7fWAB
pXam8KqBV2ZouJjEJcgZWRVVAALaIfOUWOkAZCG+XH6cyx9EDt3+aWIsu/LJ0T5Zmfa8gFP1oz7f
USVo+fsKGniMUwe++cwummQgBJ3PvmOFEyOeVFt3WCrMVXTSrRlmjwrymt9Ebp4Qv7QJOGn4BKth
8sDpxZCGoJ6PV88uwq4PNCJE+lwvVr0J8jTdA8NyAyXfDkfSd7O34ZTPnS6vYGHNcsCcDtDBWZF5
liYAaswuWwIwsGS3foqXivylMrUHFM2m129ZOVF8ge/HMQQ+O+E1BgKHL3CFHa8qPNRmUSxvlLnB
pCFZsZ1z0XsNB+xbbzmsCSvQW1QdkJrbeTi3ymEmRqh40tRntY819vLHhJ/QQEH0sG7uyV1CzgUE
fet3iJnQ4t9s2+DIoZ4wqnOMkNkSEfsDEkLVJSz5m99qW5w94MHpjgHD6Dc3Dk7yoar2w6Z2KeZs
k9IZPY19eqdv3VFfGzZRiR5AsTIQcS4/m4Meu6MWuIb7PJ6LrdNjl8dng0yR+nqM1bYmCfajvjHb
TwGbDRfldjdDxQ0f4+zun0czBxDVcK7C4aXbm7ji+7mubQx2mUcimIMIH1YfZp+zuW2vsxNCIFWu
+qnLjBmhNeuaETdV7Q/VcZkRX8zGKhhcitY71L6kTP3SdJudRiYme/xL7yyL8/kl0zadlcIosAPk
5GaovB4rvxBVmytluMY+uYVeAVOmoiMAWnTP2u2cQP9VH0ftF9hM7zCir32kcpMLypzD295Ihmxz
aZ1ZW6HztetZkMjWLT7Ty3drpckJ6riZT9gSE8eEjdYaqwNHWIdU8S848sg5hCqhbCN3vYJtfH9N
GuXpOhxnOUEcBUehATNo8jjFbapz/wwXs6xfQHgGHBoMLGsQFw46C07/UcqBdEkIiQM4AkaKutWy
53owFkgks6vjJAM1nIaxVJ9WY4eECJbpn/cDf4My4/QK9U6gNROofr+DCe2qKlPleO03dpvU7Eyc
nMhYfVk17GOJ25MRb23yEekDjk8+dESPz8mV0GbHPjHL+2V+IUtE5cbthrncRWdEz64UbLXZqjF+
aVjP4XhBvu8yv+jW68XSvWakGniow2xspibKqbWlB5m9PVv5H5YJ9W/WWmiLpmZzqGSZ2uQ3GsRl
zJpstOt2ozqfFyjFtbNB1TC2+5ed9utM9sIJuQeOUo3nimPaA3u5f25bS/+NBnSDN+iWbQAEFH1U
87fNpTtRDL3VlXbDVFwM++HjOtTL9qqu9sZDVeuA9JtPs6P6t6+jnkPvjoOg4fzL5lybA7JpQ8Th
bEtCRtlNtfOGgPXhgESfTbGS9mFMPo7/R9l57baObVn0iwgwh1eSypIVbDm9EI7MScz8+h5098Ox
XLDR6L5VqHsLRxLD3muvNeeY8BvMsThH+kfXkZSFiz7hTBZBoc/OmQVfnU5bv/NDYhXYxIzoJe7p
0ToRwF4hKyDBlTOO+CqBQpFMK7w6QeYjqbx9qmsGbkoz8ytxVQ75bujQYVR0E5iJlWi1m2fd+0wk
pCdEUQwNZZOPQt767Kn0alQVtYBcVhpW2PuYPAmdbsfeJ8UsOFRwjSKy4V1AS6HBq14YdG0+m4s4
5zbsatIfRfqJNOLV5ig03jJn2/VIv4vzlERsIOh6RN+CNYPDXD8M24Z2lolotBDQDhgsBQAuLImQ
hsujRrsphMfC9twBW4miucen5QsBBIoiFTyiAKacpkKB4PFNW9hmFLGV9kjbtt7pOoqiuNvWgnZo
Ww+ILwpEq703pLWg3ybM9yykAQKRB0bxluZ3HUacngWjpEMa3UdQbYYIGePl2FCIjdJaShfwj8A1
C+U6CFU0OuSWZsmLbpX7guQz7RxidJOJ1/DuioL3aqQN9DL9fMVDihDfl5P/UfWXpMCRv0N52x89
7yOlcWQHUrkdKHX50CmW8XKjNbrdMG0M+HumWGR5IjnMdpo4LpUBj7W8SyE6FmbgiAPqUqEgBLKc
64aAzBQtZrMgP53nc/gYyadKixpNymigsayiNz+tiELqWPu6fh7kezFDijQo26mfbZZAzjkIe7jS
Vbf1i4VZPQvcz2LUYFrPeMq3KeNUS6zIsxgZo2BTEzn/EqU2mg0C9OfQOssKRW8k7gJJuSnZp8ug
milCua9GfVbQwqtylKqtJs1aGpimwEAL7YxosQvIN53OvTd8hkvhAD8yLWY+h5Ggjh1fAtUkeN3y
EicrlqRbXo84IJZ6PKb9TcHoTeod7WLYl/ayZ15Tt92is6RtroyLiIkRuVrmTAhQkM5FuB4tHY9S
mzRZANxlxD9K+5zkLxU9D58SKqxT5Alkq/Z0Ucxu3mlnCoMxeg/oZgfx/RA8y+bEjOkZb0ea6vbj
Lh9uzPgcGrsEUVYLhk+/NItO9maB5q1jlNRp9pzxBLeXDLQzFUlKcIrBYzYcixjHX4YghYG4WpxG
A4XMpX/t6gUfbNFo84a3ovy4mKSbBS9ZoQMWh2lPt6uRLcZHTiqWa90fTwFJNp22KOClKudujG9r
ETL+kC8VtZ1PvdXCYmkIFrKS0GkHRxDSkcfmOZp3BrIL0fRvpjKCvEpeOAGtJz3IzJePYepDK98A
dsuj1z6ubL+ias03isFjjrUizVxadPRw0U+JKeiJcJh7OodG8t58KsWU9JaKClJD582VKcRyO1IE
ROCeYjQWFPdaQ++yWYgos/oMIn6KZRaQZG4RSXya3lt1LSU1YyMRuZdEjhgkf1aFHNWxtlOl+1CS
7ISfEKNkGROiawByQvDWgeJMAJ1IoFTEFqij5uD9ViCA1SURg+x8JRXEZTgFEhMv1giDf2toUS1L
5GB7zL7oAhI0Q1h5zo2Ytk6hfrnQHudzGVbozECBCdmV2bqVryLQuJEJ0vUCbz4In7zVJSyDsIv3
aZltmsg4xtqpBUDlMxFXNCRL4iqPx5UgT7x49jh0Cq24Q8MhJmcx1R6YoCg8T2JKhpdPAG3tE79E
25qTbq0ML6nY3EsmJiEhyd7U/jMYiH8MPiqmlIKu8nYfK6oheryNINEkktygQaMXVesE5UqfbYP2
bqpLivg+F9yIW2F0xkMcq3NRejVpGhOmTEvBsAtiiadnZ8xeVNH/DIiCbMNDFKkfKfdcHJWdp8MM
QzeXhfrWYKxm8IcVzXNMM5TirEVr104960Z90n1qp8ANKUUrmSt6YjwUDveXjtFB0tGAYy7IPJk3
qZcQVpCeEXFTtfC+IenO4+iL2wzAEw/62ZqEemT+UPAnlrDicaXu1R1FoRHS71J2rtLDI6UHG6oj
cWxXt513B0p07pXrmp3D55XILpdV0KImZKJh3UVMJduA4zuNQidv4BBy/KifG6km04QtxrCA3DBg
b4OzKnTrighLoYTmzzRLs4Jl10jvAgF73mi4jpyE9yJbt2bNynZjRf6nVnAYG9rjII4riwTTi1+7
VSnTxeVly2N52QrC00iamTYqDmWwpj01U7wvZxReaOtjIPOog6zSJYvp7SnBvPe3Fi+aNlK3csWn
r2ulMdRpQnay4U7P6p11N6WfN0aKoDdHIiCa8UegC09Z1dAkiQEYSxy1vLNSeqSP2SYGJ91a6/Rg
xyB6gYq4HFv/SeIoYNC7KwfpoEjyQQ9I96F4hKKlEictsgfkl/ST81XMu9sn4cfvBdk1jfZ/6zED
3CYUPXr9X73xfxqLrThAJPes6hAUMnl99F0q6WhUEVnbnjN1vi8KzQMvIk6YJ08u7sy8W5k1zmbp
RUkq20sMup+X16YfnLo+t96F7//y+5fUrlRQ//clqcihZYFtv8ZaF6le1E3nVYdUHuamyWSQjO2i
m9Kj6H+rPehvAk+z8F3KvFtdTD5HukWMLDbTShmb5CCH4e0FNxUHJ0WnFgvFZCHq8Sm7lGeybNyq
WiumMJvuuxRFG3M0EkiPeB28RzksidNGNZygJSwA+jGE52hesoXBqJ7ezdES3KDf1SRRT3245rlD
MoZ1+tGjCRiD4TC9A5ua1rYLj1SA6QnVkAx6AK17JgFq9Zp34V+hSFcwwq9LxjADyPD0V/7x+2FY
IHn5EqfcV6kpN2K6SBmZF3m4qBjxtWhWaryMlc8sFY08b4bSb3WRBbm+0KMNjnQb5vwQRmhdfx9E
f0jxrgF4//vlNHS3Bkd15G1XBLcO/GaeskscLtZLnWnnOOkeU2/YaZBvG5W2s6TfKkwHtfJ+TM3b
IUN58/sj9Z/PvarzDTRF1RR0Tt+vT1RK6YVZEM99TWRgbfDOKxyyq5DR1M5DYC/79JHupeziGlV1
24fxLU+8QY2mW+eEtCA/w1bChhfk2bKJm2Of+H+c1r7OQv80NL4ukyaiWCRLmuAj4+qspJZ1XGUh
3zEEf+4la/p4qwbg9/S0e1Vg2RZPYI7cyGB4yDifN9Wf5lU+G7247lXK8/6eWta5qOlp1HbSxd/I
2lNbHw1kLROir5w2IPKjyRuih80bDD2vynyXiHNLmZUhPE1mA1lf87DE1XGqZlI/WbP1pE2C/Dm0
aIxU2yIwUro7DdiSepP1T4JxqMYEaa1RLDsetiSsFwFKgSE3TupIvDjEoKFW/zi4X7f/uV5EjADe
nM6WPFrXa1lYVRdfrevqUFioS2WG1gntO49X9II2W2IClrHZ1LFG+wVLAwOQEp1JTwreiwIasL5D
IEsmrA+buu78u0CLHpRKgqLf/zHO+Qpa+X5nLXCM3FfuLKj+64ljPZpyqaiXy4FTWlOKt4XGBiJ4
N2U1FVPZvCbIHpT/NhSHeYMyaMjpzTczOTJdaeygZsK4KLZm1G1Vygg95h6n1FHTstcX63Ycb7pE
vG80z/b8Fx/1c2o8C9xrK+552HOSB7Gyh0TuTjtaPtmP7sRAOeSBsGwEAJywyWjwREL/rjQ7LTFm
lYo3ttGfQ33Kt2tOv7+N/7EgTNeDbgASV/6jX/UlrEQL6lJNLwxuOAN69M4UgHaUUCrNUGUwXZXd
yIpnAh0Jqq+/mZJXjZHp0bFEnRwHXWY5QPT4fTnoqrFuBlEtD0K1NuuTNE4x1GbxktKkruny4KS6
BJAosnOZn6poU+vrIZvnIKmNk054D8AORFrFi4anDb4vaUgsoNGGfvxFRGI166pPuUQLu5H1uz+u
3U/y5vevfiURrmRZb0NLKg/5uFf0lwzB12Wt1ZtEfKm69UVcxOPcwz3RH2U+3jyO5bnJV3X0B1T5
mvP8f5cQ8q1MmSjpytWKqpqFrrct36NXT4rH5O9FwduqcgDxTlNlX/f7RkNxE5M4ZHMHE65iv64h
HunrZvjjifpav6/eMGti7EM/1a1Ji/79hraqX9ZVNJSHkNaF+m5dYOHOKxXSDuAJQ8D/f2FeZ2vo
5Ej5AaFsPXTKgZm53N4hb26GI2mZK/2xz1yDNNyVxZQkWlpgBhOXw4mnOU28IbRMYxF9j274N7xq
WfAKfkav2lFG734OnofWHYVlHN1pkQsw3mWChLGkFiie5voZobOPqkNCEO9GkYsQJMCZHy2hyqBn
QrWZMfeyJcVONfv3Z+arFf7j6qiyKSmEl2jGl1b+n6ov78c8TryqPIzoFqKtJs5H39W6DU0wGSvE
m0pnDC+H6DL4bFhTZEc3yFhNeKqCbRIciN8zBJfM4WzYMjIzQuKMinOCWyJGKnkuMC5rDFCdVrcL
7ybJN2kAhXXTsobkjJZOclPZHe+Ux/Ho+fffpl9r5r8eRFCqKr9OZHP/2ib++XGx6UuamKTlAWEc
//e6u4/t2/Wn59wb2D/vKXZsdCkzKrGJxGw/s/fPBgdNoNsTlac6z91Mm0tbiYi7KQCvtFWnX8UY
xGbMFB3ZUebEHMyMW21fzgwkXhaNQ3tY6Lj76OM6nc3M2c2c0MUNOQOv5Xj2GVWqq9hHZ704PBQ2
arJlNP2X948bWuHOZEs9Tn+Zz1fufOdi4XdDUgEyp8ORd0bLP2tPzIsdrFf2e+Zs3lP7cfPOsn5T
zznX2Ruadvw55B7MWz5HgAM6rlBIzZP5MxYkwgIR0c7ED2kDveyBslRbQqVcjW9oLf2Nfm/tgUiy
0rrKK8qMWXrO5sbJu6OjZN9JqPmxpC7CWbXoYa34x+wWvgEEFzgctLl3IDpwqAc36baetc5bC6oD
2/1CdaUFWu11cY9gAkoTygn3skFGF4NMm6BXk3KSP4UWrnePMrF5TpNZs8v23WLcZofLSuY2aCBh
BFuckZI0J/SeW8HJ2cXaNJtuDxJxB2EcAMTpf0M8/64CX5v+KZwR5e4k9gex6Yt0kS/KxXDuiYp1
Oaw7vv3BkHQTbhAqQ2BVnT3CdC5/cNfN4L+vpPkwS28K/l5Ofyp/N0H9SXvv2dsFE5z3CFgb85Z3
FjFv8kfwR5Gm/lCwsDFdEzjb2ulxOAdvlmiXvoMsflLG2wu7A1vW3CVLc4Ooj6RA/6mZgGWgBUAQ
bMSVN4eDbT/IwDjZdCFB5Bb9a7tAbrmnIdkQIq0xOWVwOk21afWRpYU/0AJgoe6Zjj6mBwTMiK3I
i0faqH2U7yUZdJxmcEO9hQETbId2Hefa9J0hEwc4pNG4F/1tvYY74kxwpnhlAqBfa89jPiPm/okt
ULrJ+W/6mbGutp37Gc2KNTbzTbIcYBEQuA2PvrxDX8I/q4/tfckzwDnwLltbT9YBrzNOUf0UPgxH
YxuchbvmIThiMy5vsxlJjLt0T9xvj9TrNrw1DspKveFfnstwsAQ3g9iq3vCi7etHdZcvgxXRG/N8
02I7tg13cnBbd3BZd8MSP/WGsEVXc+QlY0helzMMhju8d/lSXCQMROG+T/8hgWAjrG6J3zsyY1u+
3zofdIzszEmc+/3z5vM+cXBp8Tpr7juiFxeRI28eryvyfl5p8nM2mK94KumLuqYzOPRT7N2jtLK2
sX2cPhhpkA3deAFobnY7exLt9/vP43JYOufPT6d2bjv7uHx/dMmE5Gvz7wz2beZ8EtrMK3xGdMkv
YxrvLI/0qMC4N3+s/4bK7vdj/bdY+hVZkyQO/t93R7NHfO5XUXmglGYcsfZD2fENceYjeG4MGiBq
disx08KaMhrm6YJ8rWfKgB+UYd10dPTGvkaw1q49yk4JI0UZ30toIjVtZbaio4Q8tiNaLR8UXJLP
VIDwjVQ8t52+kNK1HjIhDc+5gppy1nJGn6rNJP4YSJQdO9lVB2BfDBpVq3aUC6MIId70qNRzeZwl
KBGn9pfEYynywTJAjSH36DxyXyrHQCw49CjSOxxdRrWP+kXO7iRAkzD4YsLlPDCpTijt63Ad+Dia
LGLPOg576GOmrpCltYffdyTpv662LEkceCWZet+a/vd/NqQ8LDthzL0Cl+mnhm5foSAvSIvBpNCY
99rE6lH4WhAfdiIVvF7gv0VN+Pu3+NlDsSwqM3NykkmQ++XvXyKrOP2FikZeBZn0qkevzYcqteYd
t9LPJkmdmiie3z9yqjyvnzITwRrlNGEbZLt8/0ihKk2rzEd+d32Mo5sk3FWXBeqi3z/lq5Xx42N0
sgZlifyFH3P/Ni2y1pL1/GD4p7x4z0jOkKsz9V2WrJXSSUK6MT0DzT8KjZ+fy/yUVDNurIjuxrzW
yQ5hFnaEYuWH2LstgoU0zuFza8MbwnEFrZmhbAiHLf4Quf2sbq4+9eqi+sMg5pog5oeABN1wpl3c
hNFMesJ7xCZqaXtL3SgYG1owPOlK7nYtIluqF5FYPYyiTOt2HKTaaDYOh9rMZqM6NSd31WvCeZns
y99vzo9x7/RtOd/KskWm1I80qaouLTLLyvwwVsexogPQ+jgRXy/oBjukVfWw+v3zfr5rVx949ZjX
oyZ4TVPlBxNGRd+svVqwM0obTXsOmAQy6GnCm2nyMe5M/3laEir0kL9/ib9+9HTY/Od9Ty/i6EmE
Xx4U7XNsU/RM66m7HWLbiIiz+ev5/3F2vfrJV8uLFql+L+X5dI1ncuoyNC9I7opdWns0/ZFzMhNA
tlDquz9v77WgQGdBE0Wd8AJCQDQdw+D3nzoOOpZKOc4PzGkrhEljmy8rZl11b8BUmGYKyqiuNdbZ
C/+tynyh7f8IPfyKlvj2/pM4YViaTNSoQsbQj7O7cZE6oiDSQ3yxK81OGgSvGHndBvUAo4qebEAe
AYc5uY9tPXAN6HzD0xTEi3UbPsc9ocClgrPKxqiKCIbg43SrHVNKd4DS7MBM6SY1NjNGrO9IC56t
QzMl1WHjp580GLYP0gez1t3vj5H8HzcWnzJtoq+Vm8S67xc3ktqcMV+WHMrxOUKoYOLfZZrP0zu/
YAGhhU3KJf0eT79npmJdEEZWi5q8TnxaWPdfzQsKsl1YLSRfdn//bj+aDmxkOg3cqb1sTorb718N
6boqlE2SHHqJEQsBphQLYzkQMr3ohc/fP+u/HrJvH3bV4dCbWCXXU4gP6BRllg0ZuCQDInXHgx2J
q6x0RhUlVIh4AuBbepn9/vk/trGr3zpdi39e58L3yq4o/ORgmYodoDug/Tk9zYP4x5zj2j4/vU1k
d2qSIYmaZspfF+KfTwrkqKobtcTxxFLVJ/KisVr71ZACMPjVTiTkSGNQfsEoNtQvEkrJwAM3ijQG
5ZgrqcZtqVcrX136MfR1lC+/XwdJ/48roYrUEAjQiWmTrau7XpSaVoWpGR5yejlkgxvu+HgREAc/
y8+phGfxBtAERrTyJUcQY04abILGAFg8TglZOtSU1EUFQ+ca+MBk/auAMZw0xeHFlMTDNHKq6lPZ
nZVkXrGFbS/vXRPTM/gMUMYZG6Sl/H7SZZKtB7VO3Xo9Vv1lcJnxPkSkZyXb6qXEnUtUeMXRK6Pz
VcH5TIGwPEn1jOTzbKXMVVANz+m53A3ZqQHMJGBxWhvyiiUBW/2NddkY1Q0ngicLcgwNxwJD3kE1
Bju7ae3yTdZfsWPLpSvobl7NsvpkQMbTXaU64I3PXtPz8E5b6ZHmB5IJIBkeCtxZnjrGOg9dho7D
KlKPAt/PEm4KeedXvKPHNJzVL1A6BRANVbfJsS5niFdS3NEHVDHsHvDkqHLlNUerpHrHty4YD1k/
67RVLdzX5naU5yri5Ar9kxshWDmAi/oaSckPDUdtpK4cFLF8IVQWlh3nCmkjMhNVKKUpVv5YIL5a
2Fer8rdn5eqlTVXqLro04eGxsQNy3uziDpNWT9qOP4l1R2JVzEWMe4KcsxtQL8zTH2tcfxeHvMkj
vKEs+uMr/dc6gq2JfqCky2TuqFebFaPwJGoqKTxIt8299YAZFasOksb0UXxLD2RpIqJIpPnvb83P
Xr+M4A4ohoF3Q1PF675oqmdIH0M/PAzHWLdl4KP3A/X/rVWsu3PweDmokEhecA10CN7XgTMuUb5L
ImZ36iMXYw3lZHJXPSNzjyoHA9uey8RGagDKjxntz4DNoetmEhW79dlS0R+7w0PxnLRue76cE+++
0f+aLv44TGCVos87bfm0WH9cyarxOn0U5OCQKadCX1oQgy/LVjyEFrPwuQ4Fx/vAP3FhhOxtCnUh
3ONU9PFz9ieGK2ZwSq2Vmq305FHwlmIw117iVzE64gT7/eL/vOUY2KypAGUPpU1+nVNWk9UmBKIJ
0+cTSdhwb9R0NUnww8+EmohyeWpGW+Byhz8KX+ma8qBLVx99VahnFQffMNSEPYpPMd+U0OnpIg0z
UZsrwrqqt725GN8bKIQZSgs72VKmpMAoDCTWtgJShrZPaJtrFq1Cc0bs4Q/G1nxuJRczHLNpZIlj
4/p4GzbiWiBTXnZFw1XmGJS/rOSJPllRZHOW4ZOKNwYLmTwvEV+XCz2Cvjown3sZ78NH5tu5Ypck
mWL2l11ZmvggZBEazwMi6myhDQ4kighpxKRLcEFDhehuIVEhjFjXoClsEZUQAdfB3IQuWFVuQ1cU
PBXEN7f9DFmH7/0DKPuZdwNbUKUlFtgnbAbx/G195pC0qR3+6mL+pwUk2rF7gXsMuivrZmVhq0ju
/7o500b1bXFSSEFHO2VyFpahwlydEqpMbguxjTGcWzspeLko9NfGs2A8FwTT5zlOPu1AdWhK2Qyx
CEqVoKALmUn/7xVJ0Ynpnt4knRmFKl1tqIFeh7F2CeAxkAiDbMccdzrCaLSryg73fSxeaI8UjlJ8
NNgJ9T9OsD/OKVeffrVEx9WF6DEVuMMFZsMFQgXHB84JF84JjEzDP6b+6lSufr/oukSCqyYaqDEl
Q5nK3X+qG2VQtWysc3PPWSGZnvlZre8E3LMCIqfKQ32QUHRvDHqLWPmMtT+uazzL/crHERWsLZnR
jfAZEoRVp8Xiomsbj4o8HMp1pA1Yh4pVZllui9SXNwpJkJ8dh4jmsvF8kTf8PycPA9GZJZwS8RGL
wO9LzY+KmPvHMUQiRlZSRcm4uph12fcoQWNjHzYvXExEve3FCcTnZPjjvCN97RhXF5IaEZ8DEtBp
Hb6ST2RFIkRJKan7iJblAT/YpPL7TMeZVc9S4GCgSBUnHty6dtSO/QQiUIB7Xp/sTp0yERAsbNKI
VwJYPPP+VkQlTBZIOy8CpJscoGbWnTTM23X6IX8Q3UhMO2aaqndYUkoIGGAtGzcc1sGXc000Z+Wz
esheB2Dxh5yl6jL3cJo8Agqk0Q0odNh56ZERaQ9oHCmZNbnZxdgRduYDGQq5jYmW5W6fvGRITu16
X79i2cnQN8KEPaIQtbZaaecb73l4iRFibRLEPXD+HuTS7k7Dp2LREQePY7Mi4rtHq8sQPzwUL9aH
ceQtxmB9myPs3MMCoX7GSU1LOKDjj6B0l3z0z/ipp8PfU98T3QyhiHIUwMwfx/Sfxb2C4l5CiT5F
/eny18Tyn8dfVAp/KOtxMvK6ou7CjCPjj/Bs6jo69GReYkOL3KkkGdGPv4F2EPyjVTqaOvl5/nhY
p3ft+hEyaP5SC6m6hSfg+7tYVHpRdDm8j2SFL3h1mVMpL3gT7zSbLPtlD/aqccKTsBUhYUKTvA+2
2R1TQWsfnpqF7uAnWkWHYNstjHl3Bpn9hAnliLkU994GrhPOcPk2fxRO4PFX+pLSf4DY8gawZN0c
vDcFGry+vKyFNcxNMOMKARpMH2fyxr9VDgkTut9/73+sdGgL6A6SzGrCNbrai62gaiXjosn7kmyC
5mUQd/WEmILnQzhU/EfR8bM44oPYWWQgSihS9Otj++TTzYyLuE+Tte7k8t4UPqC5oW7OcsdP/6jF
fv40Q6PGUTWV5sfP1NkoCmV+WSruMyA55BwRnjO6nSrZItks0vjHKjetYt+fG0QaCu4Ndk/Nwh/z
/blRxKyg3aOJe2wWGaWcx4x32MnkF/9+w9S/PujqjnWdEtV1wAd1/Qw9yJDYPJMXQCWs9EyXWeU4
gL8I5lwB3tHcqMB7yCDOlkq2lMz5QMqyhpR7cjb70N3xzb3ELargpMDriwTGxmuApZ1Nh7WCpYZd
CC1Tx0IQuYa06adSdVFTwU5A6uXvv+1ruvLbRbxav9NQDCKWCHEvwMbkMC8uB52Vzrwx6qV4n4e7
tHDUz6ln27sKZRu292ThQ4e8ZZYo3aXqbdWt8nbGQVwqF3K/FDkESPMR5Gk+WalUebI1R+rafzSe
lI/qgcC9O8h1D3rrNCJi3ZUZ72v9Ib0seu1WXprNzdAeWFXxIf7+U42fez7PC6Y8QuZpAhvmtA79
s+gVY961alOLe/He35g7pj8oQBb+VtsAEEGehC6joDxeJp84QmEihm+AxVH8w/7NZ8qW2MSKduae
362v4jvLGVc17C3TBXgXo9KqIVA6jFyDV+ucn/EvcVZXwdAAzN0ph+qA7CR8Q9gNO4XC07RFGPAF
vmtsGLTm8bAzZjcOiDadZIo7Oha7yw1H7t8vgvKfz/I/F0H9fhG8UcgvllASZkN3TNrK6SYcl3RK
YIgCmAVwpmz7DcW5CXjOR5538JpVhVdS3Sndtonnk3uuoKJZRvlmgkDu8dfgsgwoaWLQGXPtgJBG
g0ig7ITqjzv4tRNcP6zmpCDlvef89PWi/nMHWyGylAx94L41OK5v43QRe7OS2RweaqgoWJM6WPqE
GdEjVdiWywZ3Pb2YEO9xWe1x7PjNXR4gc0DvYUJAad3OPDdy7g7Js0zIgC2RptRkq8zMnNGDTqkS
fWrZyMSArHEAYsY9uLB4f78p2n+tm5bK3EZR+HmadlWvyV3VV9kojnstsItV9NR0bsAsm/Whgfwy
8z88kyGBGxIF3M3h9eTPlKEqjmCQYfFNOSBwAqFbA6x5lU4Y+FJm65+ChiCaDpVdodSYX+D24PbD
tDFt7XDBtpAPks6WnrCVJ/EMBv4AhWuTQssplkZH386ReHEXxh0j00X5+vtP/q/H8N9ffLV2Yyb1
PFMbx70HSop0C2EL3yn7a/f7j+uq0xBAtarzxJjq1cPejV1gDhW736WBuuM7ir+LAzwfDLX7ev/7
L5KkqU65ejq/fdrVAar1Ja8vo0bcM9wImJw6yRbOto+piALGzj9bCyib3SuETtg91KJ3ZNDc4Pil
WeuxDR9QIXgwmNGYYakRkjkWrp7ZKIfXO9DJHeYdYPygfKkcc1fI8ePM4Y3xUMPLbAnbqB0Dg8tA
C6k/mndAAeE4QAxTn4JXNqCG+pyRPobiR3xW+q1/p7PqwSPpnCFz+FfCzYg71FtG9Y2P9LJfAyzA
jmM9ATUPb7EJ4RRMnkEbnoR1/EhYgP8WPScQeewmdvCf6EvhaTJWB0vLZwywFpPdO5WrXC6AcIz5
BDMZPAeQjkowBpV998fSpk938+r6mzKUIO61jI5bubr+fl3y3tcpykPZrUnk8zc+0R+mW8WYNZya
KIsj/iLjIZdWmudKry0kBWwg6GSwmnfL0W4zNqN5n86ovSf8VgrTZjixffkxc5nHSF5a6QbbRwig
BuaMPvW8QsEV5alJ0Z9lwWFND9VtKOFJZmVZt/Kc4WYtbfTozmpXEll8A0Zkmg7IXtNlEdHgmHXh
vqaZUv9xxP2Png9bHNLHCdUqifoXpeGfxbJo9cDoxWHYQxyx6EfvjUP6SSvBLtzioG3bW04sHzEp
KGtEmNFCOOdAm/fT1vfOLoX2NeTK/PHa87n/cZMUXdcnuJFK4XZVkHpZZSZ+NQ7o1Up1jk80XeNx
GlzxDFGD7BfJ7pf4k8i7kT5ZoJeCaOPXGY79VoMJPc93l9fyQ7ZgOT41GjRknN/TX09CtgxR0sFN
hQIxokY6ZHjXic2yaNnb5NfQzo7rJRsbSVAzsFZjjw7JsRb9p0obCo+E+dYRhlV8+NE8I9OIaKC5
uGRxLIqtItjRYjj17YrchtgZTuZCPEWrkHQ1DHB2c9LIdGbwFtMufxXmOtmWHilpD4Zik32Jrptk
AWulhYvAmzI66hyByaz6o5Qzfp6juOHAo0yRgQiF8dVqpxu5osZdO+yLNxnf6Ev+oqeLml4oJBVv
5pMZj/BFdMRnNYZQ73a41i5Am3kxsNNQ2nTo0IhWDiE6LrAuFhjcY+SU87R1sangzg2Z48J6QT1o
zjm1pyRZdSuGbX7jeNYeq7lZLTzFxcDA0lITAwD4jtDsYQPmcYBkbk8mU2ndfhb+nOwdYdFIdGzh
h7lGs5fijRjvc23fEQLQLyh2GT4Yq/HPivcL1n+9TqgiRzBdRwCDhed7CeRf6shIJV4Ma6nM8X/t
qW4pFFhXeZai9kYjsIH2E/3MXfZZbBj6BLIjgOnN7NZiQdkWsNCEDTL5Kl508VIVASpm8toCVr/L
LIgqDu7Z2tag1ym2Ct6Eoc4n7LLK0Q640Vb6p5hSRtvwailbonNAHAzyyNzRqDg2xl13b0FgZbO2
9ZQBn62+EIF0K7JW34g7ERngibeivoubbdq7oI0eFECvbDAN/Xz44qnTchMIqmsXCvkJ/t5LVgoi
QSDM2ClkpoV9tBdq+hsnoEItZYAAZ4ebDTMZrPE8QPJV7ZhfiQlxOXxD/nArcM3QmYyOsTsCRYOa
xntkzhkyieQ2f9QkHkQuuxAPCM0b/pQUo6XnaISEMR7uZiOHHx3zxwpkH3SXkn4U/cRqYRRueKwW
yqZiC0Sq9oE4Mf7A5o3GP4gd/U6+tU7dU4HcVXNUAjtoL539XbiAFnPqdrSKHvJF9IrwFxRpyoWk
3882ScABaMTOHl8DOOfynKzbmtTybb0331t6wfmcC5BUDnQedlWlcmjmqGdGW4ryQunbv2r6Gpiv
hdbzluEHzRBJXTSAovpFpu34qcErcBlImkVlGx/jhJN3Wr7x0X8jIgDNMYzbzlhCSBFv/WcqSVCr
YQzCDEqoOzn0uNOZAxFDfmMXXzAlxERhV7cFOWrZujjlq/DQvwQ3hA3ozP4JiUA8KtMSYg8Feb2F
XwUpJWIIf8tqcsEYzVdHQr7W98YOk4n6SLv8hRUdgScIfWOtEzICt2afP4WPNOxNMASaLZ17RBDH
ck4HTKRF9qGshtf6lB3FV85j7Pf6jXYghEae6whce0fQkLHgL1v60kkt1sjFg+foA5Ci+nqhfGNc
pj4x6BfqrTY+y9FZhvZZbzsiwNgiU3cgFVBdCScQUxPbn8IDOw4ObVTlndO8CUfvEey88kHywE05
V1BPEtrjL4aGCIBV1SwwtCb6hrSH8i2ndDrr79Md5oHI7eRkrfN9mtnWU7nXXjzMJlS92/GT+re7
qw4yHPXcTh3z4C/6YzNPNuKjuax32Sm+QzisfmW5baUjortxlx1zFKsmQDyHV1PrQOhMIB2Pkguc
2IdAUgvQZFiK0/AyHbYCxCUwuv1n1C+zERj7zFOIXcAVXVaLrNxW0bzr5kM3hyL+P5SdZ3eiatjv
PxFr0RR4SxE7lsSob1gxBQRBijQ//fmR/ZzzzJhZyTrbnSnJJMjNXa7yL/dw6gMGGlicFeEzTEA0
ep7bxkzfjAA5Z/t2oEVTdyPkW4POTE7pc4tG8xWbkeCzrqwberRosPr4KQ8is3tBFdIPrQEaeu02
GYyKfT6+oDYqLoOlv5bXaWNCqImO0Th77bbiCf0oziRVg2FspjVmCpQtJlTQuuV9r3fevdkOzsd7
hWBq/HpDvTx2KHlWq3oz3N9e6zWeacQHTC8eU/wWcoKSTMzS13zEuXgMdgYqws/tPtnIU3FzWTNs
5fS6y7B7zK1cpsJoD0CS4940Fzc4aSGplwwXIRt/tbpAOSZBqeUZ1D/W2R5vhIUKjDeY6MNpEUzJ
8Rp+agCaGaOY5pfD81/Bey9WJfacGwOuxkMKJt4aTamTqPMEBZGq6wH8mp4iA9LGVi4cQhry4ThK
5z/nDF+sucejiM4P4SqtHwhYD9UXsW272Ejj1mvulsyyUINFWy9SaRvHmaumy0G7rRLXB32vIvjM
9gkpfbjRrh4F9JRxLWmmw8eLaBkmzUEUNor83NL2yhe4RRjhqE3HIkoJKbm8ZN6vHxpdvOtgd1H2
SgK7S1hckLhGeiGf1sb8ppJDs/enEwMg0f6O2oGIXtQG6bzmDB/kVFNMTUTsbNaGur0oroC0PvWN
iXTZDlI7iZ3EX0hojXejazSPyG4K9rThcMWmaYjI17wkFP3PaDN38S+VAaCM3+NKmqqEPbS3KWs/
tjyUIM/vaZa3fYcz2F0m9dZnf36WrysO2ua13IRvmTpGlxwaNpyalm0HM8qxlG8RkYaSrx7QuvYR
txzf10powboZ9AB0uDPEQG52tmA8r69I0IFic9U30uk4oQEOfU+zjCPBogDeC42S8Q0Lp3KGWw5n
ULlCvc+pxkpkEwaA0irc+xDUdjuwKb8iFgGZQiH+xDfvxa85B3ovK7ZzPDuBT/JrBHrfrgdWgHHO
eSWIo+gjn8V4HJ3X8emMOQhV4yOBZ1+A3Ayd4qPb/DxDpe/xug6qbkBiqw4HvVrP38FSlMRSKN+Y
oVTHiMAJOKAND25O7go4/UxCAk15fsazKke5YVFjhvebntwXZu7vRfL3W+iz/D8SmbtwDy6DOG09
lcIHSlOHdHJj93PbFUgOeXc9qruumbRjaeNPxMpOsMeN3euHjmPCGL90zUw+UDgJaQNxxiOLiMSi
MuHxttoou5AprmtpSppQ+qgDjBqaHySLn8iS6c5tb0z0bp6frs5lEh6MSRHb5AKXj8bz93QJsE8r
NKfbyLB7nGo9GMn4dYEVp81cjQGYqGY5hhQDe2Togm2husM/F0WnWf/8lL7jOpR+iChtiqqiUw9/
SH3PwzgBG5+0nu92l3E6uvOBD9aBo+bLxkbFXA/ugpuFjrqrt+WHf0BlIf5QbXrM+Lxu1ScMZXIU
kakyoVCswZvBv/d4+UDsjjsW6kWJQl7rssAxDnKbjdob8LGpdL9txP2E+v60//dWHjbikATnIkB+
94LUPktPcrlBV1RBEyR+E/QDCjItVLnuiiHUcBWpFB/P23LgnqsVZPKfR/W7PlQ/qvTEEffUh7SJ
H97KNTPaqjWi1mOetdhKAxWDYcdkoNKI3+OGFTs5j0tOqlM60j9RqTKWfdFXYCRtcWscpX4TtqRP
wFSHYlkl0G0GO7RLEcR1EC/6Za3+I+PXRRDg/EdLj0PlocAdhEGeVWe58Yw3ZRsekBQ8Dp1g3D2X
yzsxL7EA+ajNdljYuUyKbFerZGQcRDf4RH2W6aw9/TyCX72sx4cJrw8QoaqJ+jf5spDeVFAI98YL
dven8xR/kc0ArydT3aWTHKJbO6YSQxCnIQP0IaXT5mJFG7Ga6mgEoXEOI4gjCWqcq2q/PNzB92xZ
7w97AK30rGBoPxQiFHCu3V0IKIvIO7XaZDdHPLOfIsK/9ptDnj3rwqYQAZ8gbBc1solh+GVRcFBc
Nq38nGQt2QgkuADKW4/P2BaDmdA8D5HYRq4XJ1Z5hihnNXQM1JTQ2oQ1FRQvyvVV19ZX5Rm5n675
oFxGn/dyn/rXsQ9QDmj2oRojx+1jmn5bIeOJB83PjwTtvX8ssKExlBU01xgA/aHdGulak+aSX3kF
mDe0XHWU4ayusLSbq7sprDWOqsHb4KW1b3uglU83u30bbBNCRRqrx9Y7v0JSfRXeYY926+a1+aRz
pHQvAlxtOmNnWE9HtFARoiXD6ovW9Btt0pjgNq7YOO7L8LVd4yOxo55+efXf1Ldmr25Tosvs2Jyk
g7hp1u2BVfZyPySnwaEvzmN7gD7cKXlhGr21XvxSnajVbNLXaNethk/3TfYiH9qTAQsuMutTdkL+
hL32JB+yl/Rl+KQ/dSuVj27V9K99+Coc70tea3lLueSlXfO2duU+2mnHZqVum9V9zZ7I6zIL5r4/
wfpmhZfVrnurqCfx77Cu1t3bJ9JlBMRahkqHjbL0GWmfQ3wz0+PliH1sii8dctbVyE8RWxnJ0eIy
HBN5G2c3+q2LDnrlH8+1F2foIS1KT6/5+5hEHPEC70WhkrIVZtVnwYk2jXVLgXA0I0cCbubmyC8A
4zuho3t9GdgYd10seSm6FEJteR0iSbRpKDcQ8aCpb2MuGPTmYLaPf9JCdYfu5SkWHPSm6IPCVbjg
recgfsMiIaxEJBxqIn+s+8yi+zTMxWB0n0ty7xHX2pQAkikFlXFajdAmxiM5vDt0hrETy7Gn10f1
+DLjSLpSeyCJt0TFxChqaFOw9sfaMZjr2xI+4JnRfgbtepRoS3rV3pf4Z6aC7aHAQTsznmMgC5um
+nIYl5YCR4UnucMty4+QTd6CFsv33fvNnA8l+1aYaDGbwxs6ZL2eqbzyIRHbMoqgJwS/Nm2B3tEc
gFh6PG+DUR+TNZZwGIsIvCDgsmgPpEAYAlWYupugDU8NufxH/nKp7E9pRVqsvc9AmEjneTtc1e6d
MntujvHGWA+ejN/OzUfVXTB+SE3Q6FBhdvXqNA/Pv4l0o0lVufKiGnhDK9paPCr7Xh2yBYHsDpJ5
cFlICBrdnXIwqg1PIkHHnyielfVJYgqEhxBvgaA6IrxWUbtBVBKmyq1B1xkmgz49U5N6itTna9PY
Pa/iGvW+H33rDRcm8pFcf846gzoQimEImci6J8vI4SgfZC2EFtCfyjijDu9cWkpQ1S6tdTpQH/UF
0wVwG5GO3EL4WeFuenlFHx+dCIAw5TOkgurqXduZAP5UutKmtYSo54nqwuhSjliCV6xOBKtABLyv
9Ju6TLenOYTpJkP6FlU0wcrIk6D7GekmUDmq4f1WVptM64uTa+v77SBcrFJkMx8LN8lOsrnRjgzd
SyrMW64p8vAR/mugYDGzaFoV+TqAeVkwjsEkYiV16T6QRzHPSJ1lgTGuQ9XO73dHzCa4SP+8e6vf
exw8ZB3wKKh3oDKPizy/DwZylOeVd2tHrbSjqBu8YFrBo2w+ZTgnVbZEL2LgT2K4hsP53Z+lg2N1
fb0oz0Y7724LPVvLhqdH5DwvXTmtFU/D8jCfS/d9jYW7MW7CuY7aIcpB6b6pVimfF9boEBWa5yuj
QprcUMfXfjmVlH8dSvBmdI0mHeBk/SHNSBoRuZG2rjy/Q7F/2tB3zMY5+RGuqBjbqZ9J+FL4B1nN
TfzpTGmAmw3qyaez+tKdZy1mLncUK11wxlCLGtSNgbBqo6Idh0C9rps88jThM4vf9LPXkf3VmGy4
qHL9/HR+vYuHTEUX1E7Kyrbysgkn5D5Ff9i8+OblHfRbVLokJ5T+dA5UhOvpw5wkZMCDqbSpRvfP
aktL7SzaCHqTG9JuUw7VCREYJLwVnDaf6cZoVHw6Sic/v+t/bxx/jP1DEUJKkcwJ8qbymnU0ySZ9
wKhiFdGX+DlFSW2l/pCL34W7FU6jD9JN+dd53Scoj4GiDnVqICq93cdj6OrHRdCo3RXfGMoSLP0X
RbGifT+zFUs9Xl+ST32D78p1RpSv4XjD0gVkDKEKtAwyGYt7PVJZdqx3YjKk0m92uJMA3fmnirZM
ZlIGNFwEuzLoYBjZ+8sCKgdtS2AAv3mW/APnreM2yf9wDliqj3ykqj0H90Hq3zwWDthZ4ZojrwlN
OdDRLfzMaDY1+fqWThGcCGXRwfj1l2rIvxaTDveUJihAl8HgYTEFl0uR9OpDXpk4IFADLqKlbgk3
CS39nyfPv4KOPy/1MOMB3BhVHHEp2cWkyZLILxTMp8+jny/zryrEn5d5mKLdtWwNIeEyKtAYbVPN
o+efL6D8ciPDh6hY7rqGshQq49K2gPI8tGgkiG8ElCilDKhYTYfC+xUFFELR2hliHCU5LeqpDSV5
S/5AFvK6l4txjAQj8FG6HFAP8XzDpvg2K9NJG0PmDsDXYOtAgwLgP7KcYDvKX86Hfz55ki1glBq0
6kefasSbWxT9pJuXlV8o6mZdNS7Hb42Z088D9s9kk4v8v0v1J9UfVZl2WIqZoHRITaDV2Hp5PBar
k3LGfA+FUMHGkBBHv/A+bi5sJJNzQeNz070J4HWRpwwnhjRBfUeGoAl3zYxPOF3/VhX5zllUdAnN
FYlWM/uK+rgQz00aJEpzv3kALkB2STe3W8MLI18hahU8aZ7RkzEp2FOsq2AzeZjFDsq54ihow+CY
gGH0y8+j1i+Hh20OG3FSLwMhIFV8rNMkxi0YVBlQpKotEdVa02lVjKEbAzJjNwDm9/PlvpPkSGNp
tsvqkIAQAGg/X/54SInsaxfFyFg3rScbyyKaB7dTMdwk4aJCspKWW4MU5CI8Y8TlDpEagf6DcEsM
eWukJvsOvVl21WzpI2ig+xklTKgz5epavhYMaO8aKCK9eh6+SJe9nszTpC+ucnpF2JdlGcHToaZM
5IutWWv4Fu/U9kUdvpXdS0Bur4evw+H4eh/dcCC7zhssAKqVHi8wTjFbdatHXgRVnwrybUv9H/l5
oXoqZVzBzjPht67wv9A7DBUEIlR6CK1AmP09VGdVKYfRsLr1aNIIx3lk9zLMVSz8Ga8LozYNlEXe
KpRQSOToi04x5RxTHjcmRjPyJxriKI5UulH6ZMxqXIdwH2vB903uM8xwy2fplDW2sxFXA8S7PtVt
O6UHZtfb/oDtL2neN/IWo2l01+EmWYprfPqnez7qJiHE4JAq5QIKZqHbxRGfrVAc4/4b+c4bpfmt
OC7psgpjhGQbDmp6UhoVlfduU3ZYS5jAtwJ0pm2A5OXYeBenl3e4ODecFJagEK6CdfZCNIv5BzB0
xrg/Iw4VgrJfd3QNevrCz3PyH9hzw0BsTu1DvYE8/NLu+mNOto2OLLN2Y05m2EJ3L0UJJA82Zfhe
N0e8NvQzWjCY8+QVCKry0z8/q8FS5QANemF7uiBDA57REERV+kv89v2U4Z0pZM+iPJR7NvnfU6AW
72Wrh+XNawhwUPpOQnzFAWz+tkv/8zrMNZkTGqT04y4dKEGR3wYIgpzRvBmiKlNYZ/3T/1UUQv62
23A/f1znYYv2xSq+oYNeekq5UNPPAM+YeoGkJKFoTMt+cLFrZTFsPtL//523l3Dt5TYgjA97RMrf
IykN87IeasPSuwO+7EDCgnSe1JdRvae+ADgO6su1esLDqPdGBSqMZFcFdsGR98UU+xBVHyE62Bi/
xEWUbh9HhPcF+BU2MQWwgf6YZoiDi3iLumHhVVNhRJYYYuVoKTb2XKPzFDqqndrNIkeiCWClg6jM
qLJzGzPuiT9BuMkqF7ETjcC58u+lWbKAGYzu02UErsstxldkqTK4KWwCpsTf/FXkhVuyMf51ihLU
bcyaH8E3iCfgBdzWpHeHMBRiS47moEvlYkaLPpRhkSYAQetsdK5nAPf26Wvmxog10ecZdbPLMfAu
a+D8G3hISPPQO3bLcfPib/SlMolfgBXY74W57b8eYtxZuzS6rc/AogeCBNinbB56RBL6QZPbvLar
beig82v7ztW7OJklrodOOMGszbo6kXu26XaPw4U0UZ4Mu3O7X06obwfiwwN5iB+Nm9qVcaOhGiIS
oGJjU4xkUoAss/SzZnf3+Jew5XufFz5UPzdVES/p71p896qQUuOq5ux5WHm8atpG/5BunFrblO52
LDzrxtPPG94/5pwkwvMQodty7S8E/h/7XRhVUdlUV0wEomd8n5sN2kb1wJQBxuO02/62vf5jRP+6
XL/5/HE5Pbp0RnzmchUKEZAkN8kxWXB6FA4H8s2jRjrYGM/hJn7P58MRfrNMEGoF3v0DLeUZOSil
jHv2y7D/803pbKxkd4qOssDfbyoTYB1z9mYehtVI92FM20vRu9XApTr683DLX4KBfwVZ/SNmbfcl
fG3IY/77YpqK5lDjczFhdqXm9wmoPd9AbEafWaKbNbv0nThb1mxj4BRnpyrNcH/+0DbRFlTkU40Z
/X64qHYwAnph8pE+AcQ0mLcTY1RM1J34XIvm9WMIslyE2GGjsDYMJriJh2DJUi9xsWEaKazj9gVk
5dSfyvCokTlijo1LHTFHF93Ta4tyqRPf7GSV28CQAC5BZsMpC3SX8gISrZgF6+T5OtW3yg7lDwOD
bRsZ9b2yzFDzkSx/Hn76c5BM+bTZobICpQGQlnl/SZ+uSwjb/MAYKAXAM7ab2rrSDEymhrBV8pVY
jiMMQWLkqRzh7nbb81MwoR5Oj0rbtThmUMRvzGLTfg5opJ7tnsLdYDnoJtVSvk7byMF7UnobgIc1
b/B2Kwt8WPMprikCF/P0gxAECmuzb93EGy7VBQAyyAMH9SRgePwcRqZxqj1lT5G4kM2SdvhKmujP
Kip3r8gnTDDtE0bCTFoJY38RzLzQqy2U6Gbl4rIdrgbLBEnIugGth7RIMxagEPqWMmkPJUZoYNMW
/ihurKCxxDcaXO0OfFOPBjVBa+nUDjcR4O9F1wPQbMzJsAlGLk6g7IH+XRSjDgnWE92O5iM8v4OA
/3lqfjv3HyZmf17/sTSHmT9s4ONlXiW7SazaBSZHUmXH0i/X+aIMP6yAnu3VU7E4/xFU//tCUXev
FeSGMy9T3gXf89U1vcHe4sXvpo3gYUBZUUUFcU8++vMt/vPSbHOwGMi5NAoQf186b+PE942Oe7yE
blcz8EDzxPxTzl4vZAcZW1JsPKdsMiGc1FLqfttp+tX9eO8yCk/o76h0Hb9Soj8GWe/0LCYx5Q04
aJnZrHVU9lD8R05TRK5RsRNHeBlaojOABeDzeawPbNJ4xBix0rYEczAbILnYIOqocLRH6EX2r9zC
3pjTmnUFOJy6sDUfmohqmC8GMJCK01kd5SOIy7YIefxqpw6Id8Qz416zzy6Wsq042MfMryMoQb/F
NX049dM9P+QuV79ph5eUiSXtUSfHvQt4Icpj0ZQqV/tBqvXzQ/7HiQZN/H+H+OHQrgzpnOoXLhcE
axw4kFWoMAvJwThCHLduvxWHv5jn325vCH+jh/UjGvdwpIVy05RJonJ6CKMIXhbPAi+GN22vjC8n
/Qmgt3afREM6R/iL/3Kv/zi5EC3W6KdzcqEw0Y/FH9OpCdpMySKuzXnh7yJaRQgtwje8YKL1y6X6
p/T9Nv/vpYAe/H0pUaswEgvkDAtzWBOWGO3olWDlMrz+wtr+4hP9dSXyLtreuMkhRqx8Q4qfi3st
nstCX56zt/w6K6pZ0jZ20aw6UGCQ/84ftYByTlKMGmBiefgk9X3VjiidE0cH6Xw9KNlBSo5CBiKw
A5/fl8bEaVVAXaSHnqZuel7gdo+BPOUBGbw5fmyp+nTPN5h+xEZihhxS+gVh3g7uGRhOoWF/cCp1
mV0nIkS81w6VLP8NVNS9XePbk1E9a0BQUc4wJf/t5wn97SH344E0oIxKLxCKR/CfECdKnneJvuwG
e0nmNMNCOUSSA2vHQp5mGLP8fL3vJfeHCz4sWFn0xegqRPpSjbfxZeaXR4NTGDiwSt373ACNHA5c
wVjmxZOUvFEJoWdiDqgYthck5JCaTdlF/PMvb+ure/RtXvwxDg8Lu5RTrP8ixkFLSrQ1VPOunQbq
3fVF4g+UcogMzgVsO23UIbkcBjQGDG3i5/uIbb0o8aYocINSb7aUnMrBMaNr//PAPb5Dncyth5Eg
YqNTXwfs9PcaKTEJM+rgcpsjUgHU/hwuImzI9HVxnfTmPzl7Q6if7QAplWUz4masEFQz7mLhEDPg
M6ADBEQgp/66plT579X79c7QyaLeLmOQ8A0sVCV3JY7ufjmvOgfMPv5O9+Hkcshwmp7fgB6DnwBC
hxJCecQYO7US6lyWMr4ugBCGPUxL3mL0qz+hsKtwlJAyLlttKesAEFc6cGwH36R0gX8ULLkUGFrs
DH7DEDzCdf7nHowejqoZIkyqv0dX6VL/PrjL5Twtxsg5X83zWJ/y24DQFow++epMylz5SRqYZ9Sn
9pkDtzD6BOY2uR3BbMNMC8bl78Cmf44twTyipQM8px+ZXXXbKX5XipRmt91G5OJL2Ymn53FQwo27
zYRnzUkm/lzeKtNEBdBeuNG0/EVT/ksS5I/F8d/g/PEmHgbn7qOoZMi8iWgCijBZgkSchKtzi3md
fZvAWYZNAO4P2MUEqDkSMwmgfs0hFsYH2K0AeTbhKJ8DIxlHU2rLIi3jl5+Xx8PBzFuk2iKrZDig
1WA5P5wgRR5rXa7K1/m9mt7adpz0BJ7rVKDrpSDzLt8/IuHj50s+Su3/zzV1SRcHyoC63sOwCH4b
qFftfp2HOeDh2zUa6w2n8P2U4lYBcuQmxg6IYaHAS92sscGW5XIbGqs4Rry+Le18kEDEFn55Wo8x
A7k9lDdwe9qA1JvfHzeKPG61orqXDIVJtV919SlM9vMUd2bOMAPiNcHbiC1DRNLqN3WvRzzmf1dX
4bghycpe9WjbGVap2BZJXc6DnbTFy6QGEw9+aqfgzX7BQMuOX+9vw6P21i2TD/UAJvl+yo9aLwMG
vy21YkRJ3vrCT/j69dVmX22LD/3Ff8kP+omd4PJx1olDTP2kvPr7+6v+gujWz09WfujJft0EqF+9
F+agkflYxMvbe+2nTVLO6zfs3JE8SA/KCXoOyuLBx8d9mZ7atXFsP7NXZXdb6yfa04NDeYo+jHft
lxqK8hAb8V4kWjl444DXU8A4PswyuqlRHGlZPl8ATTXL3W2O+ZtZjDp3YIqWdzqbcLup2dG1GV1J
voc2lRYb6zgHQT9rYCmU0xoKahD2TeGXN/dt1fXvjXOJX3S8fh8FPdph5KcZsclcBhLlN8+Rhp8L
bexmqtPXUaCBqL9GcI8h3H8DQv0KCTkOG/R+/t6qm0pH6+AeMCA7rHLs0qHDWNtAtCY3xUJxEUxX
ZSG6bpcQQmB3jow50jWrIXLm6nKtWwJD10zheLnVVJrks3CB89/YIAFP5+r0wq/1CITmJpxEk2Ke
zRHwGqkEfijQt5PzzJhlCBwstDFQi2m+7EXn75Pao1PjJetqoYyptAygRK0GM2mMmR8C9HztZgGS
nhuzeB16CEg8J2tlVrl3hMISJ5jGa5SSn1NPG5/H2ap/FasbH/Wq9optw1fK58jTJzAasQ6Ip5AS
U35MuE2ejaW8UjbySttoS22pr4zN7aRtgkU2G/B3g8/oKx84uGHxhOb9BBEoKsgTY4lRd3DktUZr
cYk31qJaFB7FnWxUHKge3XDjgN7kxA7GnDP8t6d6Y57X1UcvMATEkLuksAOhF/oVwqu6WeXmgPJL
azZ0gFQT8x+DGYe8IgDcHK6FSc8MuQl+LaHwo9sKQo1vQRGcItPNfOKbNXYkkW6lCXAgz2GWYSuL
UiIUzf6TFJL++/+CoReaezR3X/objp/D7VfNCPGJ4Ahs6sVf3WYx1gfyk0btOYBSq5vCdMBqQDfe
jT15lo+MabaMV/Wu4HX/RAG9/bwh0M9y+vTfAKVQ0sHUFIIUOM3o9bITkScEJbkQkfjXPWFdztXR
cCQ5g+l14uB2bsVubQIrn7fWdRKO5Zmx0lbNLPbqBWSrBUqpdjP2mYTBtlhct1dPn5UeRtcv0Zr6
9UZbGSt905ebwd1B8pFgR03F2dlLp/wA1G6hnMVb2oJbWogQmo1V9ozh+Db3Ys9ozNjLntPn7iU6
XrfJNt/qYxDrs6sN0tkD63yID/l7fDgfyqfySdol78rufDi/K5/Fa/wO84sCMFWfd4CpYBMpY8mw
9RHqgz78NgQLqvNqgKN4EtteUtjFJyy0EgInuzRIb2FhrLV1uNS39ZRut40ofTFLZ/7YWFx2wrHb
XzYRN5s9a6xCYc4J6N2eMXu8HC/rYNvfczVVPB1TB3GpLiukIGfDhbK97ePd+VV6u++DHcjYlTYH
4iZv0G04GQc4YNWp4yWy8VE2/wiP4ik6yifxlH0gvPh8OQ5PjWDlW9Sl1hr6SiViDprXTJXKNFju
vU+ANInmaIOug6XhRU/+2sfVYT1cC9v4lZJe+6Y/D5/PL/eVgWimlZySk/EuvPO0LAEQPtJ7lPXA
MxHNpP2JlPW8zf7P/B/Q+8WImokqWCmVk23/cPyNvwk8YXW21d+c1B4FQv7bFXUKvyqol+HgC5rz
R7ZeBonU3LRzPo+XFHBGwTgY3wA0BWPf7X0zBlfTh3+bTXTqsvUkHsfjoVVSz2ktzIqdO/nNKoYr
6CSr2/K6KpZCBzE8dGa3X4SSpH8crhwaf7zTh/0bFfRGUy8cGtSfKgcf2pHx5rvq9D4iyyrm9fzM
m/Pd3tHjsopW8SbEy91EqHFeLrNVxUeykWSoGORB827aTYPleRls4mXM7/mu3F2e0GreFKtmqcyv
m/77z0vBu837W6+WxYrC8SKY3saahRikC/nTBPvuaKHFFC8+u7fb5x2rT4IVzpXP4dtwr33iJAQK
7FMDy9L/WaTQ+6m/qXt5L+4vu6E39C67+Omykef6LPHibeLdQMmCfR7fXBk+TDzK3G6cuoYdorF1
wy/edzC1+DlsQcXsMRPrz+M/hraPa/6YBGJwjm6aytCG2Mpc5sXVzOYiEfBe2ee7ioHJnuLNZXVZ
IR+26+gLbMKngqhedBGLezXG+FhP/cVl3rnGXHui1oxT0nTogi6c6+vzBlSiPL3tZSu0Yudi912/
kuyI6v6CcoZbYe/i27H7gWENnTzDFUclmKjCaZ1ykk/gBIwGDsQxV+MFII0/F+Ns5s8RjRjjE+Fi
gb6r7NrSrBdYs05MzKLwrVdeN6f/ZuDS7OYxdjaCq4/6rwzwbFG9eA6OYhluzqtwc32q71ayoqVD
VZI2u8tOPJE44X8e7Mdm/teCA6+nDKjNYcr4GJclVHg7XLXzeWFMezxLq46Mcw1QmjrgeQAeNnNE
rTWVDBnNc7GI0nKW15AVIbQX8N63PaS2FbAGEO1fu9AUnP8xEzCX72Oz3mX+8d3VkTQos1jJ5q0d
b1o7xMgnWYpW9ITuj6O7vos7gxVvpJG27xxM3nrdOfZ8ysCAga3bRMDjp55A/jevy87pu6UYNXmQ
eCH+9CVif416k615Ogu3I+pC5oDvbFnShqmMgKryM2Q+I+1VOiKObIGK5q/xq+Hd7GDZ157pSfC5
fHn/qj7XdvTUB7YNH3vsRE3slCpzt9jv16Xz/o5TGJ/pZfEGJjByC0oe9lGddZk0+L9A0zLBeHBl
g42it5vyJr1ZEvLdlKtjXs0BoT+sed5Y1rxoI5mF+bL6cD8+sCEkhJbGhCHK6WKn3sUezICHTJH5
pXICE3ofvSFG7xgjyT4dfZdAfH/lpgzvypWQSJ7cR1DteGels1/YlWkv/jMyqm1EMu39YrHv/y46
vK3jwp4t+O5jbu65TTD//KDjHueoyukH5LpRrQCFbay6zSt9d3rsdu+vpE9onZHEwSZm275Ovf2O
w9nCN+tUmqf+s2BqTMG6zYYTGj+U6t/OFvpqps72JlmvA+v18Ko4+Ygl3G/sY8HtP58xFshRu/rX
qFxMNxvzvQQzb93qBYQ5X0B222omoi24kpOZrzCgAQdQ4nGQmvlKLkgxWWdAY03shUZ9kEXq4TRe
vanXV5Zxtr65EVdlL7TU+WWcHDA048rXCc7qnDfD0fVd2vEzxvGhf2fVJD5g7juCPrHSCbAUp+/i
97UEHEQsmO1Warqbp1XtkORYwloctU41vzv1rr925JyRbuqdvz6x81Gc11e8NbmF/prJCnHOaY8u
MD7j96XMN/ab1N2Kn3Bieipe2x0/0A3wB1qPdz/vF2Tg/1iSdKaGINJwOJQeM+OiqpO7oIVoqjCD
E3OnbWFb2NiHYHiE1SKH9m0C+4Sp1NrEvrwKr7c6Q2CYDg1VZjN3A7bdkqUpmf2kEJzQDujP8BUr
wGqrnyz9qd4DrJCUWWpYSakrtDYZ56FZT2GA2pQd2GFhXzF6HPoLvorgC7pEXjfCutsGvU8Hp3+y
CmvkhuNS5Bh0c/pFh6UyKxk2uvWJkxs2TaxKq5z6VjBC44FXOB3DjSqI/8foQfBd/ff9PI6PQJav
fZceG122IXR1xND+PuPksDGaQaBfSYPpl7IA4zG7CL/3EU7/a7A59rtAbyxHDMeaAOfFAv9YMd0Y
io+r9Zax+EXzANSbPwCz+/r9tXUOgUXKYkcLTHkswDvmK2IB1vvPd/DVOPmrnKaBsIKqhKcEqjWg
HP++g1a+DPCPQStx+Aycy2ksvOQZWU5kR3RQjUQdn10a9U06vF9zo2MbLvkwzN4YDzVCzNNUZsXd
BrA3ikbUUtf4vTsYv/aQnSfBMcDVGLi91WPYOuR+/TOnrj2qnYYzmdZdjZOyGTx1I0zPEpt4RnDV
r7WmziNSpACxZ83W+WB2ugHRiu5opNSgAywRhVIeOeCZFKes357vI5mrf76Y+fTeBpRiQSQ+lK/y
OMnPhXi7zgfwzSAfE4jL08FbMU8I8FQwBbQlyMqLOYV3vaC6HMz60COeXhfxOvXO03pcjItZMdag
7dJOAK0wS29msFCfYisdE38QStTEJOqIIAIO1AjBH7cPzxDxsNTR3al65KE618dAEGeQV/m1dS/T
/0ZBt0oq68COfDBCkfVLCPeF0HicG2gz9+qebBGAyP6eG+owViq16TGhluZRPbOVt2x+LJkWEo++
nx6dU2Ce0DJNavvMkY42DtMecrqjrvtv6I/T/qtQGCwye8voW7cs8POkngaTYCIRP8UTZDaInK7z
aBmstGk+6e9bHYm2OtLJanPWClhl6/kVszuaxAP4jjp/8q3/NqufF4T0rcit0X0iSgEXyXOXpIcF
IV7loDkrwnWe3BfaDQoMDKsufsoyYDIfWoifDMWA+ox7gz5SgUD+cnlV/b4z0/1CSZUeEx/D/v39
ETZrQwEElM716wJJHF2nbHapV5KSH9IWKFb+XGvJ5HrL3cuwJK9tByHTRo4XsnxsFbtpSJsHYTwp
/GQSUt5o0GIXYgtJKoxpzpNbm06VJLc4FOzBUjwY6mUck59CL6TyaAX6OMVSr1jjEBOJBGO0a6ry
UPX63wcUmwOJo5Yg8law8UbrtFIRJwbkUQDBeS8w3UGv7f9wdmbdiXJLH/9ErMUk4i2KOADOmnjj
StJpVAZBBNFP//4qffGm7axkned4nnQ6bWTau3btqv8AdLSFDnVkIWiPk/CJit+97GmG5uUNyXBU
DzS6qbaqIKGoguG/+/DHvU6Shtkh9yCdtS8Q0nLNje/hrdIgGr035D4R8lCUzTvl1sATrQguaoci
7jY7v+8viNvsejyv2Mh6lumptElJY9OqNbl10r6B2F0U2RAcgyMt3ejmiK+3kq1rUx1Wu8DCIYlP
n0bIfx7pCWSGd0dtCrPzxtr3tavWjapDNy+Gyt0at+lLXg61b6iVr8blAi2QfnlDrzP6ddKtJ4W2
yM24Y4bXejtdqz4KXLez1lUTiP3Q9VDTjm2k8PgFZYzN3CTRsRSkZhjHTdhuncNLo43SU4F/Cu6h
l2YgPQNTx+1D/WnL8OU4/zTOJEP4NM7i1K7LJN0xuc83CmjCU9gn7V5S4D65R6hgj9zGOXXxcUVP
ZFjskRYCxrHEtbjVmmuHlXoAsGnRQDMPPVS8XCUtf+iPaw8YEom+f00FmSqfTtHI0rRtZqyuu3Je
qdsmnTTLu4EUdOpe1WlExaMTRfKkv5+DX2xc4W5aBvS+FqbF7YcZ2NlrWVyqnZMPb6dVBsU1gL1x
j2YyCr8/ksSShwBLkxLoMUAd6unmA0SuLhgQ7M9OfnYZGfujq0ZgcUxCK36E3x/J+Opefj7Uw0XZ
nPwt04yTn0Dsja3n/UmDeXVxdLoFeF2tFHOYttFBwREc5BX8uEv7eYf+abGxs+Xu6VhNjGIbW34L
HT1o8ukZ4W/UyK5AQy0wCyec4XGpqH8q0HwVDRkGrEFUE1r/bGw1pb5keqGefFzRD+2nUnHpQoJz
6PJI4NU7VZvWmjLF0ypjWwPrGx+V7+/cl6NQUFzUslTo3I85npJA+C1bDTmeOsOUvLs7v6PRxvEN
ZKPRGhD+WBM0xQ9UKP2rYajLSmCYOoPQehgcedUqClvRTj7qjo6OUpvSmhudHTLVodE8xcVabU+1
+rfs6TtI2ieN31ZhSt/ublyg+FafXF1vnISn2bSLrk7QTxTLiZPZIeme71s1WXV+mjmPsN6PGfv5
nB9GmXpUT1F9uKG8fXnZJaPyOrOPjmYwdXtnPEtib6f9cJu+6PqA5/3/u/QYxk7Z/naOGCAmICug
y5q+sg4ubOcDSMVym5o/jcgvihl/HfAhKKmxYYq67MlvX1oOLqQUprspCTql57QKytb7Ffe1s/XD
KPxyMGg6/T9DhDL+iUkRoWF3vzIYkJe9jKImUHIv0qe4Z34/3PV/2424S8C70enYamQgD0nftdVu
RedOffKr1BUq84keeZXdXQjoHW21SxSX0Q/crEmSntkEpEquVUGwxGjhOiJzYDq00eFWjcatz1tj
j5jgheZ88wb96YdTlWf7GD4BWGo03sTTW33IzmsrNtMyqwgOx063LC0vyn7LDFWybY6iltJCIgoF
zTss8Gq/TjBJI2/QypWqryJmTVqMDnp41PXu6XwcnE/dS+z+6PHwVYgHpQfFxNDQP37sy7fN611p
YnYQ7Y5Q6BkpZy3gBL6/FTitfXEvoJpKeU0UCKyHe5Fc1GaXFWXmW2Tcv4pR/nwfmi8fVWfw1r3z
VJJ2nT1dMT/NL8t8qq53nvJkUGvT+hDKl1J5w8Ycg22VdyFWIN92SCb7UH265dyCoHGeGv4tPIz1
0rmFBtv75M3CSHy3viI9h27TFhWJUQZ7o6QqC6tkfKQkgMEB/0kZAEVM522qDu9dyeel7HX1/xRD
4mnDJkjt61R5ippqzGV9WsqPWJugX7h6/xxiGPFR9D6HdWjA1+gW09Z6DzPjTlVFWsut7n4csW1q
UV+phrp/duJnwFk4auMk1ngIBwx0nIT4c5N365X83RxkI75i/nzungGJqs45oNI7Bm49g3kFU+Ow
UBCEx+e5j4RDNw/iibpRx/L9JZB/x8yZPOQ/PU2cFNmXo4/KLuDvzOekADRTmyLzySapcUhNQaE+
Sd0Om4261wJVW/cUSqB1T2P7tZ+KTT0Pq0DxI2Jr2qF3geExBYhLT1RHqOhQNH1CaWbeosaq9av1
+cPCXOtb9Fb68VyGgfRmTi93viZD1LJkowvaABKK9EWAig+l0PrnHKRiup0ssVzpprzoOrGdlVJ7
O5AtfScASd+jQRc0GLz2lRnmMLVYP7n7eUOZraHAjvce1S55yPLzbE1VnYJQ1bsj+HahNJC7FOu7
t37Fz0pKBuKCTvGIsXOnTUSb0JGSIiQ12kYwefkemjpjakeBDaOY5+vwNmzC4/g41igjqf5+DFCe
kUCe6x5niLB20bYNj8ExKMcYKfyXhIuyATIKAFdhQjwgVuNO0zHyhomvZxjwgXyxaPeSu8JuAW0G
fJUwuhuWLbRpNuW1u0Nn6egkr1ish7tDLxkjVfXefjbhKSoiVgyXsAFuf+l9P9Q+aC+PMbRlkYCi
DKX/a8iMj6YFRt3OKASa3WsIR4KX1G7eX0WAEEv1eUnp6s+LODLpT/DWpJT1dudeazwNBDrp7NID
czZSypJpdOEBxPSYI7DXOpOEakUX6WO+fn/2kMW+CHsAY1AQJrS2kAf7e6LE6d5Sa43TF+0cwV9Q
eaA6u4TYXfeypZQIkVKgs2R5NrX70r30AIU5GcXJ2N13EVnuVeF9mQ4MJpDi9KV4jXNZL1uAuD32
o9mJMifyFX1sRfsJL9RNFu0N2jvU+lwhlFED3Z5m50Vnk7rlzKI0LzXPlM8puvJL8hVmiZv1L5MU
NLvJbG47x6HM65t7okGqUzaZv21M5w0XciqADFFupum8vzdjCZ4SRPnKfS88qa0eHHW1LEbSAzB6
1cx0z895H70o/n6mfUg/NaOU/tzq01ZdH5/L+WFQD3ejFkynl2hwfbkMd3gQo8Yof0l+RXfxxpRY
MUFfTeSGpDkApI+H/KfmL4VfKfEVzutSavtS3OVu0AtAqFl6An2payrhyQPr5mH51rN7+tTmX0nX
mbNodEHvljlMIXCOUwe/IyvEnxtFd4C2Bj8sPPlYWSTodXJo6ol8UKerD9Puboqq20f5SDoJdbeh
1m5+vEtOp+02zrJwlr6veYY3pffAceVDEo6+I/63KNnn3FTAWh/rAQARoorEEATzKT0CrviIH/u5
VGVJt2kq7JwXy9lspDeDIjsfJW9KnGModMQrvzxFYIcHIm1r23mRroNw/nbdRZiEMhNerL78Kgoa
c2QuHeCwFKHtEEGiamCTsHeVHm0BlaVJVi9YTL/urnQyTlOckvi5LDLxJPMQ1wuy7qFHKcH53Z7u
3KTbot8PNRCxo3FBZ0ohmPHRruA64smepSvu668S4Kic/rI/auYAv1lEAIHItBQ4QB9kQDy5faxl
sG6cFm0Qz/Noe5wpPOfe6vm58QAVyJWwnLJyQnHklI7Os087xn95UZ3fv6QHVtMmaNE8AmXlSCTd
B9QRaC9Hvc7048ThM6a9F+l1GTRx5BNTltSrI3dLbgOIQPgZEjmODm97ljlAj2ZMD4clG8k2AjuN
ERqsmbMaheHz6Nf60v/F+ktw2bvqa7w49DFFmQnNI3FPBB1p0kjTIOfle/Np5rzIX6TDhOEL95bj
sdSnfQldkjNEvPTei7xlI2cKO5OYtlnguvAR3vCnGqJ4wm2IJ/ITjNz5HPmkiAsFjvuRRDDURhHV
ernzEKJwl0AmOITjxk2PFiBvpn+q2T8tN5r+1U75cyR8SBnUumyflUs788FSElqUCbuTIeoqDJqM
ailmU4QdWbxJFJzXdNBx8IboTiZozUMO/uhP7iG67nvSoaREPWxmFzp3u+Fhduzve2+G14yy3zI9
QGnQvZGlWBZcvU+5XtpnG3lCU28zvYcgzpyOSzhLmdh7fnu6OndXjN4r53N1ui++7YQLFCy7u3dl
rPTFDKEc3Sd5Tw1xYGJMVE5rSsV/KiXe3/uPGy20Hvn94odKmIaG5FerCOuHEM5Bjj8mzxc9Vlo4
S2X+Wm4RYY4g/tHEoRE8lN4uKATuKVGS62GBpBcqYefk7YlwO8KzRDRyL06b4TxkUpCjOeuZZG+y
KAFSwkkodhYvey5ArpY+C++4cmESaOSnF4rmaPXmPD9uk0HvWRnw1TnOpOyNICPdjYSxtg863CFz
Lt0QG2ghBBGWNd2zZvi20RKXXO3mdp4k46OTw+/J/TyxktO34XVy1gj7OFtZ1TX+9hQzbwXNiV32
R8x/lf7wrau90dNype8DKp6zkV54JdjhnjmSqQ59kU6hylXRQmT6y6BrfJ02HoK/3o0OkrQHbpT+
ZQdxH+4J+NiEDuSn0hK4uo2vSNu49vOpyQKZT6TFmLr2Wg2yXt7PeqcZOER2Eyyqg1dp5csSbXZN
VtFrKA0I+STEDOlR3fsNV54MLQ9Brr6gqwq37hvYW0RrsJVcSeHmPdQ3AloHXT3I6SfdGWEmEDAa
CV6LsCpztDNVesg1eCT9fRBupPfy0ulZ4jQJg+zEvOc/lg1SV5G+o3976sHFnBxdiQlICDDP8yCi
8y73LicpqZ9k+JCYeAJaoGfJ+f9pnqgvstuSxFvulNaz1oKCkukHv4eBhjkD6724XQnEBUwQ6Y0N
IsxGInLnXdcIM0Fi9s/DG5u5Px9jgLayQMQIVQ5R4A9inazcKCl4MvfBeLKVkxkvP5MU5N47zQVD
IytywW0FckDuI6u7rNIw5mfyDND7AXFwGMiJx/Obe5iDRBYIxp1+Ieie3ppCthOHQverGJBom7oy
DeTzs6lcsAX9two1PlOesiRFCOnLZ8iorXgzuApZPWSwyZhseoLtwaxgAq6H0cm5coS9F/Op5Cck
TTqfIHMyovVcdttjOWdRA5B0iRSOcWNyfQy0fgugh3SjuMXd1uD4JvnS/upIr05e+irvd/rFqPJM
F6Eel8GHlEDhkWlx0AvsRbuLLRfRE+oiu17oiIWXutL+lFOXlqg0yeVhCrERTgSvUxDN7h8I2dY4
J1OT/XTjCxmSVsRGbxPIbJp3+pjw5h7YZHZ6bWZ23i0QALiwYGL5yPwndHNb1G3FbK+cX5K9alx9
0X1dK6yuGTGRXcVQJqOEG3nJEyC8vEkI+LNFlHHAswDyspvJFvLS281YPq/Mf7mJtOwAyNR+//gL
+VM2k9wxPk2eROJfwOHIQ5IQYDg3JlPdl7BSsa7I0eU7FPF5V4ffKUlHkHUmPHRY6o6cjcBrftGf
/1h9XIzB+pIA37oZbUXa+N37Qg8F/WiGF9pHXGW6kczGDq8sXehSbAv86MwNW/G+ztc95tYSASG5
MBAaBlcZqm4KVEXrxWPpScsQk6Egt0mEJGTASdYtw1+QCxID5TZK4np3EKbWVOcNpRwaYtkrSabb
nndoYGPv4cZks6lnE+FjYZbXr39CvXwyCGuGMEVV5mk9lpSYsiPrHokk+SrLg4dBhntaYdHGtkH2
BkyxWclcRvbDRacdMLO82CGsNHSis15nLBMt65kyiCLnGnb6EjYFAVSwpZAqSsJF4XnPnwkbCxn3
9cAeCvACjQvy7ctrKu/zjrJwpwEXwBmR2cre2HaiqQbs5NY7hg14fG2t9nTC192VgomQZTECApgi
WZMGrEUSXrM3TSU9r0EugWJe2UNwP24RyM0F6PHxEmyDFCcEnyW3H6kg2VTJ1L3OWz5bLabbZUIN
aUZtlkCT9XHvm2VspSSqSQHpMGbviZapgLZSihdgiGT9TZlxLFp3Z9+9TGTiUWckeN1CuUun7nvV
ZyvALkXjfYIWazNdAW9iBytU4bsTrHNATwLskodfhFIkkTVuK8uO7LqErMCeg9uXBneHh0oRc0wU
ZIP7zoh4p1xlSeofyj2RtFEyEdYBAWwwMskAI9JMNDVZDTZUzGKf4oLjk93w5oFOZgl+4WPrIetF
7Z7AY0thRLKn/KOwJaCm0v/zr0DLgRVi9MDWhM2HTM9fi1C2I81IHiFD8wVXZDAzBvR6KYfkru93
Q977csVlOw+BRXWzkH7lFP5bb087HWwNcFLBWjRuTEUtmu4mtlO75G7un6LbFWwkpVqKMOBtuoVf
u53ZDR71eV3zU/nNw/KwhErV8qKlPZFLkCqP1GOk6iMdfQT6qeBQt+GrfCc1nFBgS2yDZNwJA+Sj
LjNCaLF/86NnUFw9+qhuM5JqETtfeYySKLLTAzr2Zjsr2R/8Aji1d1Z+y3shNVedFfuskQREFguJ
DpJPDhYMX4eN1IIEk3s2QF+FPyEFePJ3Eia39vhFKTnueG6HPr8nWTEMGn7IkRbV4OP9jmxoqOtR
KUwGUbcO9Y/kHlot7426FAxvzupZJsZHoQMZud6N2Csh+pfpzcoJ7+fzZOtH0YM335wXLp4R15W7
VvYUqY1N5DuoeuyGi17uXni0Z1egcQwkV37rOiZj98Avsa1L2Wpwnt0e2xU2R8B1T33MsTyMXoDy
6oO0b45Tsrg+4iHbNr7FdI69+O2+PaD70HjXXyDcsn6EDtUaZYXimQbQfmz3k0EyMF4yxC0RYWyv
DXcHDg/UG1s/aqy67mSlU7/IbvTuJnPBuGmeFGLx8iXrkaJdQhxGC4efYdDMiPtD6+l4+3m6vBNc
KLj1pOym95+ffZf/OV3XCV9GMlsu1GhTtmtn78L7boQcwXmVwD5MtmKHbvyrfgG/yqi8UdclMIG+
I0C9XF4swvZQ8XTUh3+XwyOePyPjN3Dxym+NMnXQHvFLNDMFinvDhIc/Rm2PB9D2oqn89POr9NU+
HOd+87umGCnj/tY33/6MeQ2UB+O47CVUJc+u4dVMnHT4cQPc6/LPCXNz1lKzvvWsJ+uJP5kq5hsg
bJB8f7aYks0whAWNeA90vsqwF/qTFLTl+nDHmwFskS2h3b15dldjw2O7R9J82WkjvMX6WI1knZSd
nHxe5YyOzuqHjjfIki92QJZtYFJug8RAgo1//9RqL8rb7n6zzxkMhP3yMA/q4X3IQhPcN9EMnd5T
wIpSrlKUVJqhUIKKubwOWc9Gb2CprquXxBRvP4OW8DpfUnlbFy9Xly3m72iuglNaW2cngQ6p0zLu
5ssjuO8ybFEdWnf6Jq5QcJY642LUGWvQWxftcXvAN+3xeYJ+5+QI+HvEKhgAqwrO43yQ4/Tw9AdT
6ngoQJzdDetu7zJQQkyeDlZXmR+AJOLPOG9e01X6nr43m9NqN02JT1oXMZNNtD2tmtfjIptkk9Y4
HanQfwb1pBlypAGsprE9rMfCjyrfcfmAE1W+a6/Ha5/Cn0piiYvzlj8xMd+cM6eCMXWatTed13R0
AviVTJLFHo5Uy9W8wzD1lWAfHpaF7iSZu5sowW4hP4GkAlq885INrk+dWTRFO+EwPc6zUGLy1U+R
rJ3vxzdfGd38PCyWVz+eHqYJVP5pvLTfEkRbKF5N0X+2noQxEU9Py3SaTlW/mAIWm6v+OTyHqo+D
+n58Cc20e0NbyB6TYM7SD/pOwRYdfkAyu7PZ4CfHLQWKRWcqNXHo54ajHrsIWAXRJA/SyYmvLWRi
9sDMEZO5T9qQ2cyweLXmnYz3ITMTIm9nhYAG5icqa3DcqFfNk5W16+J/hr7jhn7KtYs2YbbqTA+T
s+lggb3CbAWbXagx6SLZ4oxawFjAfotX4xGgRnQBDO5j4YuBljU+TSoqpbPj7LyqeQSL84r6T4YN
022DMvhuXoBPhMgBLakz5aCDJNjN96vTD9zWr6CTBjYYyDmKlqTdlp7tpzmT3Q2rrop9xubn2g3o
mlzdIz58jh2ka3umj574/hK52kSbqDP0vOD23H6XL/myWhfr9lvnraT6WsyP08Ce7X0kn0fWKIbS
B8kugBrCrJJZgi6P3xpQj4ZFV/bvo/YsWiozOirUHmZ4AfsIyyw6QYcxdfI7s8PyGMYtF9fn81oJ
EFDYISxkU4MM65E+ac2ykAWA8H8cZHh12X17kI8ulKX2P/TJP2omj42Fz3fnoSFpKXWmRjp3J8Bz
aN1+Os1VdpUTbXNEym+FC/wC4ZLxeblDu38tF7unQHpmj3j+Vc4xwhrmC2OjvZ5Wh0CfggbrBG0u
Dr94+g5PBrVws1vhjd07/dqPwYnyn7osGcnnFf2UjR7qoRo2z51lBadNs7qX92QbL4zhr+87EF9h
JP8aBA9tHjM95natcZlXkKC72X6poDp970X5bylYaDoeDXdfGE5QoHye7yCG4lhDYDzg5Dqqx+0w
Yqd4GcSQUkrihBGoQ2ICDzn2MzLuPQyuVTZQgsMScmBoj0+LjOLLpFrgy+Xfg2pxWlTjeH1/ynzb
1QfJ6MQyDgDd3Yet0XWYjNJFzi2pNhY35PuLN79CJSAjBs29DbsDa5G/Z8DhmmRNkuLHJeWVIxRV
IazuUJZfwu6BMrVjtZBd9e4ZvU4yOygBZLdguw+MTlkvz24hvb2P4orRPU2Vkayc1FuoDwOCTTzb
bf3Q8WpbX0GhkK9RwdSoaI1qD2vdNW9rOwvtHF+IfibzEg3c4XWEaM/6uCzYatFdXN7Wacgknt1a
ztE3Jp2F8aZMFIh5TdUVXtjdb/kn1qQaEltMf6XTT1k3zsh+yUuZ2LPj8hBm/mFdjfYMjvZkvyyY
96eXI/P/us6WBeSxMw6wt+DMVBBWazq4f+ibZc/FHN5F2Pg5N7JddWnK4qT9dGVv/HJaCyMwfgGH
N4nXkBLB7qMev4A4uC7YmHjAhYNyxAtGx0APSzjFEWX+GpKS1b8OzUE+swZgV5E/uKISoVG72OSY
XIW14lj0QyGKbugKEBN2c8ph0xzy2G2YfMSJ27gal2OFoK/Oq1FHiMq+vKzADuqnXdCeyHXCXZwp
k8O883aYH+bp/DCu7ki3HWAnX6bNsD0gtxjIIiub18KzRuboON3zElx1DlcZinFQBsa4zW8Y/F4L
tSG+kXtyc5O6SwUhEILKNohDIbtkH1yFp+CGN50EY6pkUPa0nlRxmnE9iGnixW57UCIpGY0UNi1/
EOhCt8gHJhXtpjtFMxfzYal/S1dZutHglBmw8mZp+MjOmDEK+0tG7YGt6ToHzQ5l2PWG+RjXiqU5
zV9vgKVD9KkvG2uKyl+MxxNuhzDQoAajoUoPRet25of3nN7ptN7UGOkRDdN3SsoLzDqjLbRiKgLs
8eEmryBwkXDkiwYBkg1yndmkWsXb6j2dXVfnhejaFWER7uEVhbWfTaMB0jxTwOlAXUi8hIiYkYxF
In65QDBPuN7XIB5n9KDmGizG2o/maDmd/WSZztvkJ2RlFS81qBctnlExInqFGS22pwDphnkGAuQ+
TBEKQruWwQse5M438m0VXvjlMjzNS9TheNOA+bEpA+GKWz3cL61hwVO9rowxNRA6+zifbMv3Qspk
G3QXVh9pFhcbd5MJ9ocbOOUTVOO4LaYTbdPV7jkNOiH3LjgPqr42KkmHFM8YxcP7KKXzFw0RbdGH
2VgfArkfd0Juqwwj7IuPEw6iOvfxbojooZcSajEiTsKPzcs6DzELrYaSLCkjZWTT5JlGUwOu4kit
WDlj1JanRN8Cbo4yi5d7ycD283q9e8vZnCNDFbZH7VEW7t4qtvzhHbddMjTeOOf3aJmQnXGsO43A
yj9M68SRf9hN7uTFRLxJ6svKrT7l61R3OrNsjRnGaB92ZvLDwk/oJ7LQD6vhdVj0Gxjc+jgH2Tc7
TSxoAcngTiWDSWrBDBCCdh1UE3tgDdK3No27PLz5dWgP7IFwv9PFYVIREez5mQyr8ZBzEmqiCbU2
GXHudAHxXIb+JHkBH7XSoZCmi5g15ABnGv8VuMRzEsNkFS0UooO9I5Ujf1OerxsFx1DNVabJqvWs
+Om4w3/m3Jgq/j5Qlop/GmApFUjcsLu/yvF185H0jQzKj6xlHcsRsEYjxvC6b3LSxstlfp6X03J6
mV+XFX+y93qplud5MT3PLXrs0zosfl2XOv7s02pZTItpDnFiDjzoMteCy/zCO1FTDJtwR4KwH7/A
6IJIND+PShVbM9ZRySbzWR2coMZno3JxtZ1FFx8ZMA19+ogU982BOhaSe3uKwdRz+kMW+eXOyzbb
2HAD6zPQA/t7DW2V8U07XTopWWRFKwCVoiENjmWnz/RjW0LGRA15N7TQtvZMdrJ0Itj633hlwe9B
uvgDbqq9E6ebUCO13e8X+dZXKLvPJ/iwyFeJWZr5bscJ9q+j3db0cDQl18kgOwZLDTWK/dT2ovml
Z3o1HZg4tEcgkXa0KEraR0feJkU/vI37KVzZ45yCF2t+y9NGCh2lk5Otb1Cd2z31iSkz3Y33o/KH
Dt8f06XHZPTzNTxkabf0cDnuY65B5xyjkGWepZ4l+CUCq2B3I7iiTxVrMxyeHms0S2xnEa91coPb
rBx1fHCQeqhNNRHuCNvPh8WBXVM6YePBsKlndVgyICvZIK0SNhq3mUbGEJMI5H6JukccKk/JNPcT
7hrV3cFHe2Alm1lAE0hddGDbZdPar3UYruB4efIo3a2uoeafwv20w5p6IPReCOTpoApTeOTKZBew
+EM4ItIySmw0OXd+9mohsXFGnYG1xpqeN0D1Q5VK/fiKrPJ85yf4ZTsGMh3Z2PbV3Nn1I18Iy8ao
8g0pnSgzbdSCid7ZstVl19WaHYYHeDqyi8XUeLZb6G8VzeSnlJ1+1cU2jGLq02GZr7MX+y2Fdt68
qH7tCaYOt59kZI6JM4E5tsbWgIoQtJ6Ld5iUA3hbLgiAyYKdI7xT+Oj70dkzNyCISAfpsXnKsOJd
eLh3r4MDrpygorq9hZRBvh/hYLiZY4/Do6MbKCd1gDC3HwnKVY0BSHZWMx4WVHXIydjcg565D5tf
dG72Uurewjnw9NK5aFiyoEbbU4dIY/elGnbr/UEdat1iqQGhb1Evu4xqyqIy4Cl5kl+cSRrqj3Y4
mCAE/EbgiPogamkM0EcimAMdGTA4oLfjc9hLNyfyLHpEIhWjoahB3jzmNtmhHe4DKyxVyoTKMPMI
x3mQB4fFTtI3jMtNduGn8Wlgreq+Otp5h4HpVh7dAq9aac5QZ6e9QPY2mUhJQxvT3FucZidMxxBx
ySfX1Y2FeWVywotqxSJN2YMlNJoteesoGuFOwNy9UOBDG21oOch9LZJ19aSszEXsoxxubNOn9ElZ
Z7duZwW9GefFlb64vqHIMVdGGWy+zjAJPl4sIDF6IeeVOlbHdZCC2JhdtnbcvQdHKppNUDDDMLyc
aCvAvOeRTbDbb5PVcWXPLfEt5lLR3+gsDxs1/Em4yvpqa4MPsRgTIrGJgtTfYbnRNCXbxY1sbRK0
5Bzm4LR4aT8Bldo/t3w6OTN1daXsU5FStTcp1SQLMMhr/mogr7rZPaNoE7/rR1oyzEQGulfCeit7
z+e1S2GZrgDiaJgTkv5xkc3KGpsbdYN5VoJqBw/VdqO814Gm0c3okKz21EKOY33wI4Lun5EPvq+N
mBvIcoQ6PnZ4n2oYbf1cRkVjnfxL20MzKavXQLjB6X8/w/69mX8f5WEJ0Yssu9+iNjwXuq000On8
NB4OYz/joP+dyRzJNpBBEyk0eBOPj03R7rEJTr6mvswaZHX37VFO2ZT+1aUfKz3sfP/3azN19IIt
MSxAs+/vI1aJ0ZyaK0dsGjb78Rqz9LK9PR/x4n39/kj/Yh1N6/ORHu5idWxbl5sBMr+846Be9EyD
WKm8/XCQf48CtNgGDAr9SYUU/DDws110rRBQ5nqU2cVeKUnH3R2N4JS3u/HMjk/v0VX9rRpAd5LR
RbMcpfIO9VZP2N+f0ElViu4Vwe0d/XsjOGOfbUEjvOt0aiky3kF5XPA5WLVAGLRZe5u8nDbHBvme
eB7pZr+JG3fPv0ETQRO602zvd29v4dyJMFVt4aMX9dVr5CulW1tbo3qP76uarkmCrR5qPPFMzWZ6
mfb29+qnNO3fLOjv2yL4+08T5ZBlZqMKEanW4TprCqdKDZ9oYOWgoLKZQnUrJX0oTkfCZytolfd1
kazL9rSom65mHalpiOyUtT2q3uUIejtXoUJ3ANtexve72reOVBqU3RjmZV0SA8zVrkK7WKt7+xY3
m6r59w9a+7cM8vcVyRV/uqJkh1Fh3mLgRmQ3NY03c2Zb03anl55nLR25Pj/r+FZ79v1hZZD+vdT+
fVSBsX06almeWtfWDjYVnjun80oITImbHIJdCRo3/uFgmnza49EQoQFD30IYhRn699GyYyc+7QwY
zMll1DpkwUEPduggHrGeW+1b7J5aVEw61NPSIMvACiSzVvXDOfyr5glW3xJ2PRJxEFUepbhPZzT3
y7yNLU9Jk0ed2ae7e2DQ7O+IVeQILJggzOKsp7JBzO7UttUh4wlLK7DNvcxaGRocI/39JA2UEmgG
DtHnKzCe+jCCwfM7QXCrrmjLY/v9k0vtF8A4zt0WDW9Tp85nPJTKquoIYu54w7PSzAaNsj3fgajk
njCQhPZUbmXs6BZgkc6qONg94UQpUagJMenmNPnIVH9f8fLknRbTWmEUw5hrYxDHFUWtTg9nSyTh
tR3KrNydtFfoczzGxjCbjhDok9GtbfSgqR1UD+eUC8zrCyDueJRTxNgNaVmh5jZLtKR3vuMMDo82
IWQAzxOS4h03HUql0LG+H8FfTRwdsT/yRDID/CsehnBaVdfL7VpBzqDJjBsfVi4tPDPbfSLeUV+e
dwsbGZPWD/NVl7H6MJb/OuwD1F1tx/FZOdWUFFXPaL/qu0VeEzIoULaOES58jXvGRXyHxgatMcJh
O/59oHZ0gAydqjTn9JbTRL+b5K0wXqs46lZUFzrLH+7NvzQkiFgoYkDZxNXY+mDXf5reuXqrz5ZG
RVhPXAMUEPoQLTcFOQfWvO1Gwzp6giB2jIbfH/dfAGcL4CZkecSjYc08yoyeIy3PjkZOtqYFp+vM
aPdQ1f9fXfbYGshR2jxy1Iw62FX/HU2KHDVR6wgrJwdHJt6jnqavYHRBLLes7e2HXeu/SRNHIwOF
mSFym/rDMDs0udkcOidupT4rrkHNxjteoTr842V9eaCWhheXmNfC/vv7srDfrvRcSTMYjaOsvcUS
kdRMQuH1h5nz9YGQ0YCpQURWH6iFlp3lln6l8H4kWlwDeJrMcG0/+jFu/dvN5taJv4mJjgG66g+3
Dkn1Zp8p1FTK1FVTrHa36CZwuLsaGCUS6uft98PP/GpuCnr4gyGMCujD3IyqqmXUdzP196YSqFe7
l8WUmBplpJ2ecUJAvU0dNO336Ljv4vqExkELDfXi4OlXT8vdokVco2bVdJZNSzyhbrUYBiZ7IDLZ
SEmKrpz7bXtc300kYS5Y37aeDJqo7fQyve23EdK2xxrCxFEdEe5YcZyqzp8rze73vr/Qr+ZZy0Bg
2IAQzY7h4cZW6vGSlRo3tsNm5wo/BOtaLWBQfn+Yr54fbGtEgzHPQAr+4TCHqrOzyxgnO0Kdqga5
0rOUd+7Imd4Y/q366vvDfbCEHkMrUs2M/zbjEsntv2dAfb3mTXQyUj+9USbBQuqyLoBT1l2jHNTw
NUyUgVP6NdW4Mpw0jvuVucC1BnHzNoUw1q08sMBn7iZaEuqI6jfDCKIdbaWoe6UMBl+2drQNVn/K
anqIevb45Z6PbzpJfJCgpH1aVsi+GP0bD7vs6daoSr0LGnQL0swiHVpV/2i77bjXxE6n6J12PT2m
kmoF4D6NEJfJw48Vka/CuBjDsQXAnwAp+r9viJaftSKKNXKWg4ObvPEGUPf467aqZukZxdbdW/1b
2R5fzDdo3m/W2/493nSezdfvH8tXowBJOxjPIFNgwT+cRG5E9uUeZalvo+wBc10d1JW7h86UbA+T
4vTDEvJFYqqjuiKegyrb/sfgtLP0qm2dSHUumPjoswrQ536UAS7SmtWPOcRXkfDzwSQ3/7RMJu1z
jMQLB2P3RJaEJ7ppD8FgHH5SKP5qwn4+0ENsr6KcnYvCgeLMJfIQRxDz+E8ryOejPMyfc5Gq2rnh
KMRbWktp7LIqlhBzkh9QBV8OiU8P6SEwWLuOXdstDmSDEC+dCHE1mIu/8+0VqJja/378tf4tJiBz
jwZPC/00FqyPjOzTU4ps5b6/WymVbxwh1urvGiTZ28kSulzr4/+Q67Y7AKkIQgh78/psLjtbK3LL
p11ffwN8cUTnWJAY6v9xdp5NbTTruv5FUzU5fFWWkAARBNIXFRgxOef59ftqfPZeIKtQnVV+X9sY
Wz3T09P9hDvcJS/DNvxo8feqTsqzs+sfy0cT6dj4pXqVP71m1G/leBSchLv9h/H0+51cyoN+3MnZ
vMm26Vr1kTtxrDnCpkBPAEEfknfbX3tv/V332cdjmSm8Mu6lxyW4mcQvMJmd87AsMOIy7eUsXkf2
PI9AnHJIaflc6HGLMyvBguuqgMGlFf99THFN3x5aF8i65CuMWTirwpsOyVMQgm6MrhxRX6nP+Zkh
UkoZWUuk31Txin8bR3fkLOtrprT5Y37eGesqmKHInh/Sg/5oPrVvwUf1mB6Gd+WBRfHcsmNmb+Fe
fae4Z79kB34p371u7CY89OAZZg94z4/fH7t1YQEz+Q7XZ6NAQBz58xob35WiUOF1kT9Vmo4ZYBRV
rGK68f7Ifev+kFM6f6Q/3od3nHeP2d77gDhbvPYPxr7+RA4Ktfzm3nrHHrV4V/fmk7ofbvNXXMq2
/athkLdNkzfr09+PlY2/p695/NM/VVt/n5zwm1V2/of96uAi+1Ztiwf7SX3M3qyndqu6I0zI8hdl
//v9mhfWm0YlThZ9NGQQzuOGosjMoWvKeH2kgYLMa0PmjJITyfkNJuCND1wZ1dywoN4RmhPDNcZh
dKT8vgnyem62T3ZdT7tUnyFvkQbFqC6LsTEAZO96RG6cr3/s209WhpDbs1+CWvR2bbjKwe3ZFbQU
cFTqcSoSXSc5oH07A8/kJ0J2lWCPa3GOygzRljgGXhCkk6Z7GMp7ewiSsddZY19ObrSCv8WZE4fP
rvucqKtW/6jtD0OHAo8diZzXE8OPFsfEmLSFh0qosmgomR2NpaimVb5zZb9VvqbsbJlrCn6BYHx0
FV2Js51DxznI6/wqhh8uKHDHjbqC+X9TTCbpFNwzk8svW3u8u/lijDwWsEwEm4zEG9SqNdrc3b0/
PaEfCqo+hJPE0QBtQhAz4F4kM2X0jpox0KB6k6IcAa9hEtwJbsGyAVwuCLy3CchznS+6Bx28dD0R
CFsBoRWyncYqG4HqBmu/RlMT7mxzC4tz5AmYscBfo5dYj6yrlgwXYgUmxSJZwmBG1GR/vld15WtD
1ef07dtnczdI72w0XYteY3UQD3dwYeIojyrh4TCKjgkWNHsUd6TiWVS5UroZmu2MQt58Oj3GXVTf
6dFG6VZ4gyTKJLhmP61fiOYQl7LJ7oSlLuY4Py/3iCBPYSQhW6IULtFxGXxs0WCsluwJjbY49s00
AkSqeS0o8WFKZa70kB2TD2VrLnXXg8IzBO68VqD2ZHcWMnRl/yzut5HQiNpK+qbVQSivq6EY1zon
Yyg/6iCwOxMEswG2PVMxXNRnRw+PWaTWu0zCUqmexLb9ZIKg+H0X+CsK9c+a5bimCoFoHYW/n/fb
t+Fg5C1rtgntRZ1+dg2kOiWaq8Vtr3QwwZF76ePjVDq2i0AqZ3pzODb2pG4wbVPcmSjIZZa8kFxt
Sa3hTsMjUMsREZA/tZKSlQU1q5efvRSJTKuemAO8h/ZeVqNJbfvLo1quLdPfJCjrxY76p3Kg5VT2
rtCeVdI/1VtpKoBd6RQfgbV0CzmbFfrBovpr9voIC6qBF4t33R/UudrMPZ+HwyNwrHIhKwbkIknq
7vO2mfmSN0r9P61Jdbjqxo7U9HBlMqFPNTjth350l5p+QhIpPu5SdRarByNd1TUsi/xDVdVFQWzv
WotoWPz9OUGMpQKkKtS94nJhjzTpRUGBXwFnX6Qn9KI0/+RkoGfiBudyeWW1iwYXy7hWp9bxESUJ
rt5Y9C4+PNQjU5LYr7o9lpV1ZE9BEuPEMrJlQMWeN3HQpRoy2tGaP/2q/SYboUatbI5/hA27KIFr
Tj+3hmwyRHNicMtyl/jVKN2W9L2uPtsBFpAG5TDeRhYILRfKWI0PRMwLLzXbRI8nbM9Ji4YZeJ2U
F6+3UcBZ91UzXbTwt5x+NNgb6hxpNyzqKp5cV21SLijhG8DpNXZO4XTMQfNzKUqdPeRHmyihds1R
6ir31p9KCzaxclxngfWnDFEr8tBPc+Badf3KdF+b+rVKl0cLIDlxtENVlPOp18HIDNSJBcJP48Ur
7HErZdwEjE1Vm6kJBt2YWCsA5NRVKCeTwYSVmIwd9bahFbnRlRVnUq9ZM7t2XgeqIwg38jk0VFhy
PcaBTyZbgYtFV1HQPSbFig6tyR7q9dMs/sTVcBxCJNJACbBxcPRZuN4kiGVI8GOMQ9RtC/u+rAjo
omiqxCtfP+nA3wg6NzJWdAhyVfGcwruoZlOSsbEldSCShCvc7sq9gSIT5skRWi7ahgoxxey+8MZZ
eHs0s2WAW6mnhve20o71QF7YoJugVNivbgPBSA6WqUaOnqM3Zj9HMsSsHGFvVX3WmINQG6Yed2of
06mXqLh1nYLhuRtKTPe2SubOUosejh5sMCqaSEjZHUtt8fWGUsq2j4c0TKeiUEXVmlChxWkW4eRR
Yzwk7gPVtHHQIRtP68DIUJ6rPH8htWgA59BjEV27srGJrPB8X1MBnFN3VuhtmmdpVhWycXmBE60J
ai1wh+Uwc7ttkK5QwEO4MmyAUiPy0FNb+n1k82IYQAcApDtFGRby2RHiBbLRRobxlwcPvPlGhVkr
BKMExxY4IPaT8JPLLwosxVF4fM2M/amaVTP5kP0RRNeBkG8hzWC8PpQLDyuc4dEE3YtM3Xx4HV67
mTk359ofoccuiKb1uJsJBrvgc4ufazihPqgQeVGc3BkTPxaSE4I1bc2yWbnNZvabEJ6i48slCb6n
cA5VkUUxd4IZColVnGOzFgF5yO+CF2zO/Td6F8OfftXM1K06F3TUbEJLI72xx9tgvssX21qwWSdh
M0PEAao4og7CrzS/EQzUQGgSzzlIUIAQnFVh8WNN7AcH4QtUIVAqrl+g8swJ8KYeiqKwurBdWEp7
7xB+aVRjOr9w9i2EVhfpjmjeLtw7PmrqQgXmgxjNnkKJnaoPw72CNjQcdssHVSW03oVUvIBUS+BN
bSinFvgfeS/vgxebPyVaRXBbfBeTnQfBYoX8coLuCHgFruhfjjS/F2xpwR+FNboJbMI0wV0Vsi9A
UVeUCiZQSje4om9AX45BgQh5HLjj/PwuhGIE5TO+TflZKNtAnXRH5phJH2vrvw9BsJWDSTc6qU/x
GHl70EegbP9Scg+vSMd+0eHzB4U15QDpraGB/mV1H5feTEKLQnBxhQZPtTCXxAvL7L1ZoDkHTpfv
Pgfo+ECZ5VP6NzFucS8eeomQv3j8IqJEvYL7ZAaehVYDBi3YEgoL2WSBFjFx5XB7Ov3ZPz9D418J
uSJB6uwhYApBMSEMUkKbJN6E9AZzFjJcCbVSSF8I0fpktG7Q7OlA/IgvhK45ffkJsJde3pEqTeZw
VKfRLtjVs/qPelfPui0x7AxtLPAg/R1FPqQOpsM8gyhUfOlhV1NjbiGL3L/20CqFyoD5CFESNJFA
KQuWGjrZtMZgFQpdrHISrsvJAD1PCHLs356RmHiWuQlEZwHYi08DXs9f5V/CyDNQvS9W8eS5OQiS
eQ+LoCNkFshmYyetIKhBRhVEUEGXFLRUZyuQ0DLMYPF1PwFNcSttu+lfFS4IS8u/8GkhDCKE+/dH
RKwLuG7YDfMjgw8rfjxzbn19KdRnBMdfOAzk0HBToRGAPIONz33Kz8epsbcANkVbT7xWM0GKF2+C
ECdvZiDbp+q2YVcZHjNo+ULcgtIo1HmQHfwtfhDq8SP6Ugz/fRdUFLHB/rMBUxGybYAe2Jqf7YK2
5xmFGZrRWlEm8Wf16oLCr17Tl/xd/B433O61/mxe3V3zB9mJhyOWkof0PXs9HmAP/EGVyf70XqUX
9bm500/1trl3rZH3R37WdzHK2W/JR3OPTZWwkyI3SEaic0f0vLdcoRyuQNdE7fZF3SfvVG4+FFSk
kF+Bbf0QvSQvFOSdl+y9AtJXvrLWnjp25DdckwZ8lezX8GN4kz5RRbtrH+13+b1/Jylt77QdpShk
3x+VnfCvk5+wtvNG6ruO9gvKNzw6juv3Lh0js3xITsWJ7/YPv8/rV4Ppn2mlZoNMGvV3euU/gyRa
xZEpZXq0Tj/9N+lP/ebt9U/9kzKbuuseewGs6lF05p69t+7TfiVElEbUTKO3eF8/DidxN0ikSR/9
gxLMf7+4L6DX+cXRtzcoCeuYnp7XsMwUN2Cn4pnTiHDx8/LLF79+66xyRngZbQINLYjYnrkxEpT6
IWQyOwU1DzQncWeeVVk3E/UBSq7ZEcMVygTecKIYi+z8NCLQNamaFKIiK1FPaZW5XmHD0HWTrL33
EGFU6buLyK7RvbEmf9I4qyrC6n485LhpGf1tJzRA0Kewj3PHU2kt9ZPQQMUrfiNFvUXCHdOn05FQ
y6j4lBrzFC1blsEfk8u2lqpZjBtAt8nBjmZmd+MEH48j2pzjnpTJA5+roa3tDBuBkyhje2OSPZXV
XJHn+O+NXR9tAnLtME5XX3YyYIUs4D7+oL00QhLaUKdtWtOtbpFmvRoOXcjCDfxnqSzC5LH/elx8
q8BFUpGXltcmUBCgG5NUZe4byInUPVmQDweZLVKVxxXMfxV9E7DxAJbYQ42JYiGp95CbV5Ael/Ls
Hxd0tj2otguYrtCQYGIVeN5b1GXzoUXE26oXbiGNnhKF/ZyVgdb+3CuQLIc9q7Vo1ATSNMn8qc4R
j29tVaB94mNDmUuTLgcWn2midTnA/q4o2OFAhcYBMafDP5f8dUqBI+4c7E79adGDb6bWVznetDWr
RTpg0Sd3n63sb7SrPsD/uo6iRWvQMXEo8VIbss/6nqZU9Z1bgklIQn+eFEDXU3daoZqesthxHlXU
Ab1Te5b2x3tAUzeBZozrMBsThRtRMun+BKk/L9Vrms1fBZizlxZRQ83STYXivXoOQ6hiWaq9ATVU
SXLGBoa+NUuE/B0RZCUCDYi0Sj8P0FqkYhGQA4k+jwR1oK8RMnKQ9fI2Tb4DTXa1GHNxykwHo0rR
aRKAgp+bXSvlhZEXYbKOVXnUyFRHjWelQtsnI+FgT68s1BeV6E6UAVmxxrCV+a6tYz6NlH7t5rMK
DZsgfft9n7tQNqevQreNfRhow5fTybeXycmMUCkHiRYo+O9yLvHsumfZuFJPvDLK+U6vq30sBUdG
YacDiEXqQt1laK6McqEMzH1YwjmZkhfT/HOKKz+Vu9YH7Z8rW4BJDCR2yUZeCYxRbR4y17+Sml24
L5OWoU6bAyit6pyNGBum7Saq87/3ZQtKdnQwAEP+fz+lH+OcVbb8yOgMTQAbOEHEIobq4yyvynhf
mD8mTsfAmJfINrWzuzGCssnNOo3XHUw3ZUtFQf7MbqxsnoBIuAoOvjR3SN9roEKEt+x5k8IOWiMJ
dFGdpCKD3j790MCtQe+efp+7C8cFNUGUkfFJwyZNPburXOvNoc9YFTKADHqh4iEhC03jFfyoHmbT
34f7agCd7UFClhS7bFzSwdOelX46ybWVoW3FKtwYoD87hzZUCEdcTh8RgxaK7kkfPGnDiWJgG/jz
HLsiV/PYNyXUHiJ1bkfSoyy/dEgHwkAwkFuhmJECu5DlYNoOUNxTil2mM7ty5RfCXBA6OletUPgH
uPjz/dHMItVrz/jqTstQCdNO37I/fO1WdvaZHIuxrb7WAeQdE5fvkshfQwuqRHGL6kwT3ZS6f1/p
e7PuRjUoV1jgU8uQpljaX4nOLq0dQgCKIQTroBTFSv62azV1Utm9poK7KTegypviy9LOvYJbuvQ+
fBvlq0/8bZSoDIB15owiZzeSOS9ziQ7Do12tOo+qsTMfruGJvnao87XzfcQzfAD4s0x3B/AXSr4o
nds+wGyZrPf4XDX3mvWkBMoE0Flpz7rAGschq6O5jY6739eBcemN+X4Voq/w7b7TKpR7K2QdVB6F
j4EKGPlWQ7Wyvs8dkjhZnWmwY7rypcebNs0gTNpvbgQs6Lgzumme0aAZHuPyOVNWSkMukdmjHC6E
fFxEBoffcVZ3T9Vdaz6GCfBtGeEi/MsBeFjvWbQkVdhI/SHCJ5aiuEIDqVpotO1atonwiByJq05K
/BAyxlalbOk0FueiOnaRW4WMFW99CE3tQLIQjFMxVl9eKYt9McXPH5MpGyo9Bhqs8OB/TlBQqLmL
zyK4B+k+DdF0m8ifg/xoIHXWrT1DGym5MA7p60/zuEzNavx2FUmiXFqcRDmgqh1gK3+bId8ekjMQ
lsVBTS8qpyQ4ciLcc6niujHtdnqCbR9udArgYSjdsGTqwbmxbEjCdOILi4Ky1QNyQmc1fzGa5ZX1
w93/MzvC9B1cjWJydT9nR4ukQM31gkVcbhOTggsGb+m1E/HSGgX2+X+DnD0Cu5M10zrSivOOG9q2
vQMUbgBIDfFMf67j7MqGc3G22c+BmKoGlvJnr4TZh7FeBAwnuW9H71O0bGpNnurtSrc+cOGcWJlx
ZTvmQV6aSBDHqomcuAyo++dE2nZQpqHFCUnr/Lk+6Z8lCbx5GFBtPUX5ND44LyX/16f0YD4BVRPM
8VN/AsLWnox3l7p0NZJQgT/UDwLGYjylL8WrumvQrJb3x/0TuIUY9RtExuMROnfFu/gMKlpfztbW
S8G3ETkWf+qgGwyM+9BsCQ6f2idrJzLwEu0VCgjDW76n5Pt8fDff7RfKB9ZT8dq+9w/ui/VEKcHd
d2/9Y/NACSE7xVTL3vWX43v8aL7Q4CHFfwf1+Ni/U8tnJSOQbO2xb5ff+dbv6/ISTAC1Cs1RVRwT
VP18Yep638lJFcRrZrB7rLfSi75racAc8jfnRedKmIM9PQehnl3sg9f24L2WB3zGO/0ND3Dmyj9R
ilEeuq11MB+lA1mZvC/ezScPJ+vyozuUj80hOxS8Z6foVOWj5NCcbPjnlFwQC3qs78W3+AJv6pP6
or/TC6YcE5zCzwYNHgRHKRv9ftOqWJn/vI2WpXGw0wamgPVzEcmJ3aZOYkdr78kK4cA2nB2jGM4i
fTlzBIvfi7cy+WexdItJmM5qgqSdMy8/zBcvnOrO5PfrucC5JLj8dj0iCPm2b6l9HyWxeozWmXMX
5gCswklGk47+j2ov7erxaG6O6pUkRxdvym+TcLYlAXaMPS1iEny6wJ7QOvcfCmPqpxMZRSk8/PqR
1QgP+JDaqj+XYWXS0WqnurtyEIMEb6/E0+74WNZjubuttREOh4usn7vhzDugWLntHBRFuru4HCvu
gkfao3JqXVm/6sW7AJBGhmsQpdlnU+f7x7BOW+plAcK2ypyLRkgX3F2ez7xobO4MXDNnYHa0B5eC
OKSEftL54xyf1GTebPEK//1RfuUD/8zqt+s5m1UtjhU/UC2up5yS0PrIudE9UGdJOWZ/dJE0o2oO
lXiG1L43759zmpm0jJqR6r3RV7SQu1p51sgkkjJnkjtOgXyguUyz77aHTOnCGcEE/kp8fgkTRxKO
0R+QfrC/8lmUq3qgaFoLoJia7pLkILX6MoJtBSOlyU+DB+ynnCcU5agC0CR28/e276/MnHUp0v5+
DWcArTZzysooaQ/LvjlyzGIUGygAq7uhtyZUGYtio5jTREaXA0k6DX4Lpq3AD1mlajuS/JsBJlO5
6oPFpmjykQbn1AsPAs6AgJ9JId15Tot4klhv4t8WNb3kmKaQXc5cG9lB5xBRSUwVelvtyRy2XUhA
kEATsdyZEW6dGJISrnsFG4Vza2ZbHMSmbgtp38JMUD9V/QZI9USAFcBmQ/Epg09JvMJSOk3c7LYa
qnWQAGxKjZGA+tXySTNAQ+bvCUJWNq6BK11Vlhkgyd8X5CWGzo9He5Z66ZFX1IZJAluQwQKCCOpt
V2L9fOwoge56are5hsTKdQMs8bzO3wRLJpuVyUUcIo+fm5pR22Uw9DxPpRrXGuZXpJjOEsPCq3Gf
iGv+HUm3dRH8YI52tnotOLtFpBITUBImY6Y8iJ3RlWkUn/HPGAr2azBfFB3y6c+7seh0K6XGFh30
wSzpbgeYcoMPdAK+C43blcY7bUBKe4fQcIzlaRBRYvY2V+s5F88KanmyZTkyDP2vBsK3s0JOj6kb
qjLyCUh5EMY0PrXnLbedIRepq/f4847Sq7d/cYr1Lz8lcmB+8/P2Y93MyryVuH00h+cSQc7ncBOr
c2AZAhEAOY0E5PGxOGkfv0+8cXEZCXYZLAs8WayzkQs/bdUo1zgbXxtOpxL2OVCGDc6VPqo9LjCm
SLjqjuPusUN+El3QdwUJS2W8R89oJE8wUOC/N/wLFrdC0xMvA75o7x4fRS/u83P36U0/M/yLpEkq
TUoIrfvf7wDnmEtrR1AHoGET/Z8bs8hJE+lDr0brnTAWPwiDCIEgFL9iN42XEOpNCO2Llu+hWVqz
ZhaP7vi79LanW2kZTswXFMCEzGs9KmZEJPwzshtazsm9kH0HN0MX+Q4b1BkuRMKe5r3YCxkiawai
kP+EILLoZRO5IuqEuPMDKj7zP0LJGIuRm270cKIr3dGMFn9jGD11o3ucJZYPWNtUIyR8x7f3DzN3
9PBQ8VtCpRnCZGt/PPfnD4AT79VlOXsxR/Pxyh7t34RwTrtUR89f08tV93Q7MbOw6QsTSI3oynqj
R3W0uh2Jx7Tfo8/2KS/1yUsajO5f8Ecd458gvJ8THM0RFZqupzoeI8JxQjRO/9pP4WQ9lZboliNr
iyPAXNjQq/NdyvIMR69fssYcYMyUsARxJh8fN7vtjZhm4pyvnr3JjDGNu91u+4Fn9kGbHKrJ5OaD
DH7k4dIBZP/LD+SvdYiwAr9WmlfkS9HLF6nk/62Ms51rSL1MSY4s7mK4d/obUzY3mnvTkcjjGlVy
tPlYiYfwTpx9n1RrxX+IqCPJ/QHW+k0qI1DEe9Cae2hro7alfxUcVGvmhtnI75pJ1PMY/K0csiiq
eEl7ap3Fw51AyBVDPQsNZ9QA4XclSkW1wpGAjOyt2Z8cHfFxn1ZSMy4C1MLqbJwa9GedsV3eOPc2
fVTUK4xJQec9yO6nNUJBiVlMulTFmMkcKd1HW8117V42PsEUTnqrxp3Uh7MDjjhFy1owaLxlWzsj
4uv0JGB7khJR7DOmEZVAPmbIa47fnX2kjtLhc+EpolFxBCiXJ3d2hkXrQK8bHJkShROlzFY9kBpZ
HScxKjzyWjbQilXo0Ht/8NJ8kgGh5qZ05Wi9xGZG7I+SpmVZNkV29eem2ASl1ykBsacZ36L0nbtj
urNJiKx5fdvrTxr4ZKTeUFLT52j6oMZbP0XxQsdyEvry8d5MaHKO8UHBOMldtTfdlY3n8lHBEYwQ
g0p+oYpc+ttRYbRDV+hgldZgXKkHAGhkrw5QXcUZB0kZDT7s+Pe97lJ2DkPzf0fUzrrXoZNIpdF2
gAKqcfcRlXMVvSOw2fbjcHAq/coDuBi2cgxSmzfwvfpHvdCxitKSuwYkFiFj5XyCb4UDuUJYwAeY
Kh3BM8kb7GvHZrJBL2JsJXPY7b/f8lcF+J/IwNEJDAzoMZp8loHUTe/KVF04oOy5U817aaGYi8Za
HPVNjyp1vzTVmbIw/Xn72EW0NycN7IjjNnpPeRLlvEuJSUf+a0uOjXK//hD10yMtfgWc/GMHsgoT
BOvguFM9Xanm/PeLvxgdorf1fxd/FtaoWmwoVczFmwCtSlAV7avr/7Hth+R4i+hblpG79aO4nv1X
45JrIAgAQ+G80SEV3lEp9eJroegImFJUsRLR7mCFgrYE8N+ah2O8/S+GtTGgMyhSK0D4zp6V0miO
lhYpRg7EvWq/jJ3XSkKAPHoQ2Oyif4aCo4X3zVVfHbEVnC+S7wOfzfOxTO1jrCfRusx2vIoIgEjx
FnC5YmwSdV+B0wx37nCSrpXr7WsDn4VPQQt20u2Z6LLIZkG3V+K91+NfWeEz5uydYisuCEcczaRL
BwyjNumuJIskfeN7knVIS/dBbQkp07emPcBUrpWDAMvrVoaA0s6nv97F2Rgy+A23Q8mFupi30fEW
RwPUSMch7ZL+lJn+xAmhU5s3odnMQrSOS4T8g5OiAZkAaVYe2nqiPxWfjrwistay2zZ6UBp1ZGmA
bbNXpRtlWDDbXjlx3FViPOUC4FnJN2mdI0B917nb0MNECRkLedeZMqLn6Shr8bgrMDSw0PdC6zPC
O+vorVzuUZaTWU0XqZKM5e9r7FK8+v1Jnx3pdeZLWqTGkaCqAzgn79cAJMPavUZnvNTYN7+PdJZg
OVka6lLMYh7UdWCfiDNmhkads0OKnjKkkuLs6YIp60inydhtbNcQSOiND9UPkcJHRjeYyc3n0Zl4
ZNC/z8Klg4CqsHjT4Czjxfrz6OFPSrNROAjQPmhsBARtINjZPEBcWd2Y7sE0rtDOL047JSASIlrO
IDB+DhgVimrUxyES9Lqk2ObYKzdjV7/+Rl08VW3NtlEvgVRPoPVzpIoeR2BH4tbUrd9teIPJ+OV8
w0ucu2s0IDXvirbwJawdtN//DHmWw4da3pUo1CCeJ89L7AfkmUYYnL05ySQHA+mPKsCHEQjyaVxf
GfvivCJ4QtvCstBgOLtb03flzC7E3YrqBzFxsMPbGJD11a3q4kjQAhBbwnDZOScRGrFTZHnEckZ/
h7MAVHwbH6DTX4WdXGqT2N8GOptNM/IGrcwytsT4CzjgfoKfk1ExQ4bsGt/o0liU1Ulc4XxSaz57
D7q2M1ol5XyVFEEmQBZpmlH8phKE7A+6bb+/dddGO3tYdpn5ahNyZ4hC0dXnlClQVKA5qj0Tjfw+
1sXt5/utnU1j0vlyNKgcaVRdFCphVGHGdW+NmzRYeKkzFamJwkkh1Z/Qn3V0WdoaXly/7yg4tykC
cDE1s8+GQlQvZVc0qi52jR2V3pRww1bAU/58S2Nbq+PC4uqEZgKC8PompicrOB02SBTF2DbNc1A/
oyThQ3CUJg05yNU5unwVADmwLUZTUbfOrkKWXSkziihaH4NseWzy6aCXs1pedcdnQfAwj+boL2jw
zQaO40I34mnBYOT4/f1pXQyVhUyLxWygJGGf7Y8yNaMKuYdwrcaPx+QPDtVQ+gECRuQijoMbpjum
dl/5q0cH/elgd2X4iysTdBzNForjWHP/fBy1XvAioIRGa3LpuGsdIQW4NqJUCtVPX9j7cj98quXE
DZ/VRCGTe2aWemqw6X+TojjfruRs2bZxnUqtL4Xrrpq7BH1qjgbKuBk27GmyPCEj+/3WL52EyAkK
8h3ZAajZn3ce5Gl5JMUPhaJM5d8S7NrZMyP2+YaogObI78N9pVhnkSanH2VQQXI2kPD4OV5WaLnt
VEa4zukUeL03dXyw1rRBs9YZGcZHVzdjRz9I+k3B3UfRcRSiJU57RrIebQ1z5pqk/C6lIYETKzCn
4KPDvVa/qzDM3nVA7Ptxqd5L/p/fr9u4UCT7cd1nr0pqOYGHW2W4BjlumFPB7JJrfwZmDZZmkmT0
lfCi9VbsNr6fzmPdmAsaHyFmmgskkDVNaEkFIh61ThlqWLKx97zbrwJJvnVQXxLVZ5OsypsayvBF
5EJKj2fgoI5Vt0RBJdLN3ja2+EiK1RQ1NU9b+lo+M3DJk6QlxPnBzsa2e+irbhJ6SGKTWYt2QqV8
hrk5ffx9Ti68ND+m5OylKY2i8NRYhdSQ7Tr2TsilyAAiScdFW9dOqgvH74/Bzt6LNIOfl4UD86/v
CfM1QD3FQoE/CaPp99vSNJbgv0vUUhXFUekPnNfS3cJUPfL2cG3rM2C7Ngqw5ouvT0N/ktKzQ9zl
UdHxvky3LZBQimHJRldve1lUTGTKm94k0laqQdvsOE7fTfyh8a1rRjZlrlfJHvcZKfb892u+tJMz
Pf+55rPXSipsuc3tPlz38oYFWRVzwW2H5t7VK34WVD4WjDqctOzUaNZY5Q+uKph8YXV/m7mzlyQo
BlmVLGbOzHfucd021FTVZMYp7zvPtFa6lmpBuK8bl+bDtT38QrHyxxScLUcrMSHkgaHhCMEHAMoz
6bqNDBfnqnjfgmR+zFcJ79R/o2FFUYlSgWMLtOIXjvhbIStWMrOq9QYXEAQ2u42Z0HdGRm0qtM2q
Q3ucXHnYF5JmSwdiAlRV06EYnu3ZTqsYSQdpmeDBYhNEkaqGSCcfQEn7irYy6QeinSAV+LqHOyG1
99+ML3Q0QLlY1EfE9X2739IF4lNW1Vd1RLOXKDVyv7axNtdS/PlXGidRZ+7dlWG/einnywuoq6yY
BiE4Ioc/x4VlKalBRrB/TPxFUrwWhr/tkxvHLe+afFtJ89DxUboGDP6l9Jc0KyWRpx0N2iaTppqK
jkPSoY1Ic6IVGjsl3e4NYCTXNT6iNpn3dJLdJJ1qxycv1R5yQ1tKnjy1NW2p40bbK6sGuL9bftJA
/dKtQww6SMftkM/y2hzLKb6qpkC1zX1wWpH7DhsF6oY+0qgUyOmDIqVLRTs0MrVv0FVq9zw04bzU
tmpI3K2fXNCn1bDwOCR89L9jdeGYULDIiit69TqskAQ96Cx455ABm35faxyd0r0TOZu8YndJ8FFj
fZMGCayYZO4qp1i3njYLh36Tk3dXMlQXVD6QKosjjNcpULcJUja5Oc5iaWaYGqKNJShBf2yTERcI
wMafNvpNbkAjByOcbFsob4Y1SYrnSD2QAKXLmrqykQnKMAp7R/PZxnhS2jCC7c5dqt6aBo5W68YW
SoIW7HgX9ofg5aeosGa+NzYS1CdUbZVX27A9RTrcOBoCXoxxvEqhvdlklQYklZa0Oo/CbQGE0Ei0
uWY81TzUAiUemheTorXGVXCS4O/Q/a4T6zUKu4fKBuJAzQFKcyajL1fI4xBNMCg6OKmU5rT3p2a1
TO3ulGvhxOmzmTfAk7GCuZJAQFiZwNNav1v1nKOl0o+O4ZUs5dIRqiPRhmgn+pTgqn+uaLgMUm0R
ga9rsCr1Cvg7uR5TeaznrX2tunjpCP0+2PkGqSpab1glBRl70+VbW51bdGtEsJFgpOZPZTKi/iO0
WbrKCmQPJc7aCFnv3UhqrumWXYg7qYv/587PzvO2boPWF4U/pKxrf9XrBm7Um6g8UARnC5HzKyfk
xZmmLQ1f2rRsNGd+zrSZJE5n9yRcCIYJQY2e0nEO3WniVPjchtcOI/Fx/2xV34Y7e7BDWWa6J5NY
sznytvJgYc8Iio1db7zs1Hvzot0gSuq4Dyxx4CvIpP6+XZLFX7gG6gisK0t2FBQ3f94y6svNURnA
BJSwaech7mXdOn1wF8d5eqtHI/xkFiDIFtXS25e3KA5Vy+MKMdL0Abku89PGsIb+LX5fyDLd07CK
b6P74inC+wBjtGWy9G/7z/QNJiCe3untERcfaFwYI6zbt/RB49XFeGlYl7cKHrX4ASlrc6fhPOPz
OxezIDD17S1a+hqY00m3FF5DxkJ/7jcB5Np5dS98afBLWMSLdo4OyhLD4KV/0y3xJyo+QH65+Dk1
S+EzVD3Jb+Krbqnw+fVtCrf8IcQaQbiq4l+V02VEfiZfKnjVLh3sKK0VJqxrZxV/lEtv4dH9QJeG
sgCuB8LbsuYPhUmJtDJvCtw68ERYeDfGXJgEarjHNDtpni/dfbtOHvqvD+rXyq5fxx/hB6Uub8Eo
q+QBlzAcMIdds/syCMR1BouT5AHblTmAq1tthe6K9D+cnddy29gWpp8IVcjhFpE5SVTwDUqyZeRA
JBJ8+vmgMxctWiXWTHWdOu62LQAbG2uv8Id9jhXs6RE4hrVA2Wu6PDJkNf424IKuaHYvus30z/lx
nKczcSXzT44nVD7TAG/39uTVoM8mzwag5bDmMBxBxohf4OMw/ZMvMIaZVRBFcSBN9+Gd/tt3uGpM
GNBxR/mPQd4tuCU9JWepkQCUMVJDgxwChZHXjoJolMk+0KBBd2vy9QH2lpFaTimcXbJQI4/2dH1+
3vHfJsFgRRm4oUAIlvomP5Cy3IgimT4kH1Yeezl06NIjzMmXoApfAMRqeBFr3jC+1fI2xLbpnhjm
d00nA5AajWX6vDTVbj45Y+yTOm/pcJGPGOEvOr31sCDCtebudEFaaVMIWwokgnxICQefJcd4AB4J
Ihr5uLibkH8X9Hg7sgY4i8nibaKY9aFqWnHyuSDU99NAZ/jLVdvz/XjzXbRB/lPRDHqx6MZOAf8/
SWEcauqQZEQ8tsCkIc0o97MLW/R/f37N315IQe5vUnQSjX9YvkWk6gW8mxUH5rTPSPMRGzWAL17v
lVXfHVImmxoRDxXG0y03UbXKDlGVjkrwuq7wejIDeN6naFGkZFsU+vemBNJ3vFQmxqIGwUriyp9W
jf9ZRR264UWa2iOGqvpDI89rAzZxcfZCi0etJmYOjk7ZuE/R2C86mB1q4qT5+pLmPvra556t1+nz
4gKVQMMplQLh2pkOM0U3Q5ms1BGioCBiBoAnwLU+OT3qPQJVLtsj66qd2H6AIqMxuu9GxPLpI7RZ
9qwqDNsE0dUjLDboyMngQCfVtbPRbXML9R5znGtwmC+9uEZsXBhwxuz249RI1fahqq0LZBZaC59o
VL5FONcbeoAvavQ09qOjN6+ZBqmyWmvZ4CqgHT87sPQfaYBeSMnNChtsRtT5rxFOc5d3u1Nx1CLF
N2BGlIi4monh6NKHxMkO48oCvyiL0tywStTqRUdVAo5YfnyIeo/EnRvIjmfR6MVMRxTTyekqiQOG
iNXbZTC8KR8oUK8RQ4Jthk3TqAYZedKUBlmR7jS4fpwVzU3ZcLWk+NcQU3KMUq9opOXIR3X+CXxn
w8Q4ojJT22o2OSik5rDKY9gtKDRdle4hH5kLtuq8RKRpEPNtLcveJHoXJ5kvX6rgLO4nB140kxDJ
iVtzb/Cuf/6Ovuu5Aqml2Ui8ggl5m3xeyjCMlTL7HIIxLJp08TT1Aq0ZglD8lw1RnfeMqKa3MjJD
FfW51d4Zi31HiTFhY8qT5j5AzNuAOXYnPc37iF2rZluLwVvWHXRsZUM9ckUIIgLyeRFdMcJJCxnZ
bBGx4WvIhMcBccyhPK0mpaG+Yz7PbPfnBfoOLG2KE10NVrIKiGbqOPznY4zoblmVwM2JWVCUjT9B
fdnXEG4n0I9cbgHdTCj4U1wFAhxgZodIZNOonRTVKmbCOgglFLuS3rsy162RgLjaevXncnqMtZNL
p8TFZGCS1zImsYHLelI9stxWwlbwXmiRp4zzJiNFE1AWJ9o7bjm3vX5E12tVTUyaFJRYFgGsqCJf
AsbBq296kNykqFI5F+RfiWY6V22c14n6WD5/yp2hGcQdGhxWEJzzAu0b+kdTZ+GEjv0JF07a4QM1
588v4JtIb4LzN1hGwLParaqwJHV53kR05dmLRPkToGsKI1X7JWt3aqNvr4RGNpwsEOaApr6+aXEU
uqY1CbttEXB+MZmiBV5Ju7tZ+XfjWXPKDkCKIs9ElP96pShS42bUaJoWl1+sPKXI1JsjIZhKbPAs
mN7cFXP/rhL4ctGbtIQjQycL4PFI43XdSVeyGJRoADWu8ZiqXoWF65/zB8Im8IiUzhtkt08c+Txv
BNcs369QCdNjo+wtMtsYTIjP2NypWzt9i7Ht7qZWfFfabRVAeRxUjN8Vrx4XZcm8baUicl7PgO6I
zwKN6+7ON/rNCW0Ce+YrpS/E4OYm5euUrE+zko5jghpimyyMjGZKQRcjg/6xoIZW1N3Pm/K7sAmW
CrotCB0LJYWbS56FIh2FnEmAGGJ41vDZAzccs0kRGo91eHxZv5908U6hYoeqsm2L4yRp12ZX9//t
TqieyX5IcxXCE/Dd2+F3e02SK3lPfTiHz3m0GQvM2ejyTIe8VabOdBInsh1i8GNhCWQAg1TQErqb
9N5Eluk2mB6C4tdlZsikL1+3dDom4RCPeX3ITmfqssNYfXTM79DLOzd/qsaHHZGp+8yInBbAWAJe
WOqX3RURxlJvTTu33BSHkEI7oI/f1SQNKcPOLDT/CoNox6o7XgCf/bx0t2Oo/90zHEzSdGaOSAF8
vWcp6c0G0b76UAt+Y9nXSp7nseELSTIXNBRJxqVlzqwK0FUn2zTUVXA+VDJqe2bD9x+9NnhREv2O
w+dUkrbqgNJW4g0I2BpZ7yjSUr6WPkcKoBIMc8OTExf1vXbod8uuIID+SZFHC+Kmo8Hwp1Cu+Gcd
cv19GBrbUN9yQ0C05EkeUVzrBxcYg4uvtz2Ma6M6IOnj15jVltchOCV37kaeQsh/jpfPBVWZmCDq
i8QIhgNfFxSsXGVZrVUe0vNSkzKnM+YWYvesWdx2nkzSJEnhrEmwoz1vkyp1TaX24uatF9YZkira
MPra6QnVyFMu2T0jvoKeyc8v/aYa+t8twpKXTEO1KItu3nl+6fI0FrPqYJaMG4dFqS9o9c0Juqe8
9QchubPJbmP9Pxe8WZOIgcEQX/LqAOtn+iDVq2KX4++cy+sRGPlxUVxogArB/8dzEhKnOhQhYPVm
Y9TotEaFppaHkK/fVPenQgkSZSORobal7gny88/Xu9VJ+d9zmmCNdBXtTEWaTtf/5EmZgGDREOs0
QzpGlbi6GoCpxXaeXEQ/jCJbLlDYo8V8RQCDIZTB5FxiG6yluodL+KKdMJbGPOXOXU1h53ZHagAs
EJZRpxzz5q4up+gyRtpQHhJEtQQgHlI9K4RyoYZvJNihXG84UnyalHeWf/q5P133Zpv1YpQUadGX
h6HGbmIiq14gU6e0l6+2Nd4h/nyW8F+vRtHNDIjhvUQL+dPu5D9rn0iRpAqSWR0uA5NKoCpIVdlt
7RvmPkk7Wxs+kuH1os6T/H0oZ4IaxMLy0uKi7F0+TMkR6LsSrkJFOMj5i5T8P+Jc2Bpfb+/msJTy
RElKNaoPcYXqHtWZmRtYkfReaA5+w6eexs3sXI+/MuVJjZnuD4/FpbVD5g5KM95piUrGTbrweTuT
CPQUpLDDusX1coD1k2xmeXghC/JxGP9FxlPMBDvFvV3z8z9oIeaTjUa4b2Dh/E2etIfOj96VXbtA
2u5wxlT9+prjvn4wULnD2F2yu1ftT/hRLMM3SbFnZ/tP7hQ24pVO576n224W+5eZjWsEmnsXtAwh
ujgtzBYkg+xXCTXBJJgkH5NAlWxzKwwAUe3ibDcz/TWEbNPM1xcfGTD7kaogdjVPnHfLKpBmhZe+
oOW1rvaKm9gwvNxyjuA3OgoegDs7m1s4UzNWcbG5WkbYxKabdKN54axHMFFd0elcnf0apizEA8vL
7YX+nqHTmNrZtkKyO9+MrvOW7LSAYc7f8g3x5IeOHr1lL0oHM+gPEToIdaKtzkAHB9mWTq6tB9Xf
60OLQexwzGFHl8d+1vg/f9ffv0NzIiQzAySBvomqRWTVXS/xXS/jnbjOXeQkHpZhIK3MBcqSnrIy
n+Q3DCc8zWvXGJNDZBJmZ+dkQydB7vTqt5vaLxbz4G0+2fueHLDrLmbjtrqVsIiHYLRMnNfBDqLd
8JTOqOtUv1lUvuxe3tpdv0Ws/rWft7shuHx0a2PXLxkXzbWdNev8/E4s+ffIMmk7Te1ErKwmeNLX
yFqkSptflLKaTtUrPHZCmW4NLvLLpHF3D45vDnEuJ0vT4UhtAnvv5nJ9gdxUyOXaRrHr9PwUiUFc
Mr14Ooe803PsxOfYPqsX96wLzC+Rg63w2R0F7H5+lZc30st0XEQCEphV5qBq5xEJ73ScPwGsNxGP
WTsyPSzHlGvcrEksWU3c55w2lq06QLDaoHmgPgWqYaNqE3qYIz4YkM8qUg0Z8Vi6FyjPnjcMct9y
N9lH+3B3mbDVylsVu4wat8NM3an24IXw7jBecHOkp/BNppBZKc5kAJsvGoRhUbhMvfAguM2REh83
WMGNveRBXlaAJ4NUd1HsxJLBHlcTmy96yRcJMrgx2gHwch15Cb4P3VJ5mT1YZyep3T8/fxg8/nSy
/7M0+mROzoaR/ylN6L9WPZIJzBk8dEyw9T49GeBuYeAZ9glB2sn0W100j01i1/PtqCOdOy7khRmg
fIhub7dKNlcjmDZ0elmc96ETM7veTTw1yz0/a3MW26k5Xi5AbWEHpmBhGhU1xxFJ7go6WExD+2iq
WxmKXTuXnHQj+1OdeIi9VCcXtjU3n58Q87V82Wk9foVc7mlm/VFTjKMnp4SllLoGWtiSHx/70DXm
yqvgys9o8o5B+5wGk6wuUr1LwW+9yc4cRxevcydl2rN3dfmfrwaYmLqYmL70KI62nhls5ZpmRSD8
wcn6sZ0ZZ/RL4zkNC5QMaOgwsbquLvPafzRsNS/ACtjigSvMtTls6jZ0JD7x8uM8wy/Bk4+N7Fjv
0iwnlCB6yVPJDvwaB9nEWTuraMjORRY+/lPOGzfmV90KfZyX/u3l5bygcwhBzB5nMK5WYSB7zauJ
izNaxOuhdJJnLJJnYmDNSAw3cuvntI/m9fzqC9uzc/ldv6iB8pLjek3jxQzSP+rifF2Le3WNkEx4
8bp6LXJbWIDLkA+WaF9fH0InYpOqz20PzbFdmN4+e4jcE1FZmKFcZSv28IJCEerI8/CDp0AruXcE
bkDfF5My6ytYhnckoed/hGkvo/R6oe25lt/FJb0BIE61276T7Z0mUQxEziMHM1+0k0f0sZBnxmQ9
cWUbvQhn2v0nxKT5S+0yd/hhXsPHlc8qF/VS15qz0PNJXBm/dtgBqj0+ZP5Z9oBbrYdDxh/PtkBp
+uf4GB5KNqid+PEerZKyctolSkVcvl/WOGxzh0g2byFmuP1WmW4rewjRfJ6HHjb385g/mrjKeTrr
esRtER+2GQPPe5sXt9Z25OhzGCeII09UzAF9k7Kc9TSuw4Y9rzpkB3+x4F5Nytdn539G5MOLZZ8W
iq96Fn87maU7MAxQK5YtyrnCVkbkGnUJtH3XHNjrYdb8ybPY7cc15IOjucaKF/+L1BGWMUc5W7z1
zo62Q6Noo3sG9iy7k4fkqAdve956PX/SckMEYPzTVpj/QYVFidh8caDwPsk6Ts477/W1d/DGcoSV
ui5REjlzNkrudY57KYImfuJFC4g10UUJYhn/h2aZn7H8VXA3kuPttf2LaIqNqz102xj9ZizSPxmC
ruG06BMXtOK69FFbntbvukOfwbnYEIY4Ymk7EHBkL1xA4vAQnt+c+UTpNT2qTuJNYtAJP0pzEHO0
B370Y+Wo6CF3trqbfqt1dVt1z76hBe3ZVtGLboNTUAWxy3jHgcFo/7Y2A4kU3E7JgadYuZEBMMNV
X5vybBdKvm2Th4l73Ek2LfVHGCXB4IZ7WvBrQCTcCd6xxxM5F6QSBK5+I5NnxyzHh2oHpti7TfvQ
RLIHIGSWx51/MWeoCKEs8WG90r0C0cfm1QvsYL00aBe9yBPWZ5vULxkQEY8DzQXU0k2ixmwxZMJ5
ehIsdg7d9deUgBTuT3aYON0WlZrTYrQYzvABXgk8MT1hGQEHW3KHPyzlanR6/rL6hGjYGpMBZ2JE
A5VltAB3ULWecEkICtZksrGX+H2T0wcUKn/gN/24VTx7Jbi8XVGMhu94bBxxVbj5PvFrB3Dx73Pm
mHEgmu909Kph8nupyH+ydUZuam6vzlFx9BV2VNvcdA/mDjnuLdYuk+S0p78oLL452M2mtj/n248S
Li/iY7w0J51ursd1Hmap+iioBY6HFqonFRrLmf37WXTNGQRqN374QHPBPdc2zF0XQSM+NR4F3vTj
6Zmsw0tcgqVievGvSXa9o2cANqnmA5GDcSEhQL6gmvWL9+rdmPNK0HC25liw6+YfoXweq3iZXh1j
3XmoVpjb+MCMXXuq/C4of5V78Cfr8M91dIAJoLeBnvfFO7v9/BW0rC3uqGNdaaPawlp+mbJ2lHvd
lFikXt3y7EU+Eze05ZnlcKbxfUJvJjc23BeZVpWIVwdKaYIDlqvdRFfkotM/KL/wV3f5a/fYvnHy
jF75+KmIP1OeCz4Bc2ug/k29/JJLs/Oj9JT9UX3lLwO/0xzDwuFJ6bCqNNzrBeJ9O87CIZ1FqguJ
uOB7SZYUmNpBhcFOOC3n2gZCDl7J5jwLBGxEtvn7Ge2Q2MLjMj69p/VmqkjVKDAjl5la2b+pxpx5
H0/ZbUwy+phnRMQfC8s/HPCS5ljQ2wvsIOzTcqzcrJwXV/f0rHcbATb9Eiy3lS5jBL23LtEbjaSz
5YszdL3Cq582uAxjLdut6a+/Ck74ank6YuyNZwQ44doxEIZqV7ndB7JyJAGQaziEpvBquPlxFG00
iSGOIzJw2nIaYCppJ68Cmspz3c/+SJ60Zuf5QCo8dabqAe30agr+SBgkh87tHTogXvRX4LzyTs8I
yFIJoFNOpPTl0L0mU5HsjTMyOK8MjB0nGpYj5ZqtypOMyzHE09zldOOhxuU58WXJ4TdQdkX7xj3F
q/Akz9WXaPI+qglKI9+QPg8RBpgyoKtXuOIs/jUpnodeHmSmHfnmnTnJd1WCia4Dwx10hhBY/pq2
5502XhINem6ZY8XUHxgqZLQh5c5wVWNdV9GdxrP8b2tlYq6g8jHN+6lObi7YK03I53UqDzXbunjC
QicRw0WDXculIXpY+zAF+HEO7UuVBUZKswcWZ866nIFPwszMmspV6AVHQuFdw352JxH+txfJ7cHd
ZXgH2gtZzK/roUZVKyZdSi/SDK7qU3mRgSADsEdUPU53koG8cBCf+cQAdUvinZbH58jhNgmHbg+3
AaAqv5j6tv/pyJhjfzKlVCkOlYhERGY6xjVdgsZf81rCMtsV1eUpZpNGNcrotUWacEEk2syHddyJ
65NKI98it6YPEWmVl6upd+IN8t/mdU/QpBGdi6ZbnSMMerQV8tUIIG0K/VhID/XlyZTxPxX7WZnI
C0iv1giVQ0IAQ/Ouuj4XOjfGlzRqcn9gUtCWo0NmlrxK5riKBrpxp6WeafuTuWnyd71Lg0zqZrUo
BhXPUQFFSBkiJFrjLk2jcZqCrgV95p9fn/zd68PYVaS0n7A8t6iV9iSVZc5c/4BwjJhmuK0vT/0v
VXmelGBFYVmit28B5dYXRiIfdJTnyAWxTZrY4Jns1MlCRLO7fQdVl4Gl+vnubsmOUwtJ+u/d3XRX
T1eBzrvF3TU9b1Zxm+KIllMBlZdEVFU2RvUM13HqYuu8wvb6fuf6/7b9ub6ko+ZtmjrN/5tpi5iG
XdGfT3zszYxmll1EdhrhbbfJrdLOp67V+Xn6+HWsoM7vCNKmdA+STXcS70Sdb2+Epi9SP5AiwWV/
3ecxvbTwIufFQQ5h8nQnJ29BKrzrSEj9/Mj3LnTzOY+SNqSnrioOhDZGfFJ6ddPiHU26Ow+kTrPX
my8XIYqJCcccmPb5TWfpPJykU29E+eFyoYBxZBDDULElPwsPXXRk9yWNg7iPIqxpclvqrKxdCUcQ
RkYCBx7aNBh4PJfC8ipC1AcgYwuXlYV/SsOLOc0UfS0Zy154N6TTg1L5sdy7p8vTUE/qfukERlPL
7s4jmd+sHT7rhszMH8QUWiBfX1LTXEMzk5T0MBWPpEyKRIZgy9dZp3rXh+wteo9EW/9VPaFkgvKx
9fu6q9HJxAQQhE+0Dj/kGpqyr2GNgyNXY1/ndeaMm4jMh0ph035QH+WXFVig8rKS9gVHuG3hpEKW
ithI74v+yR8+Lt4A+G4RBQ25JAJleO2BQ3gy/opDMDypZCpaYwu5SwtUanBcuQYynkJAuaernanX
qa5/s6lpySS7dNnGQIPc+vwoUzIJd8KP9G//flJBRQ1JnrgNuqV8XbLiOjLRvNTZoa5e2+yh4znE
rnFz42Ag1A9Wo3IraXXuT74aotN34jEL6HKL0+ADZf95609b+2ZHQsoVEXvnVqZe+td7SSOigHgZ
i0OuPHF8EGhO/SxjdgQQqzo9/3wx7Zsnx4FMF6FvTAzn29DSqV00CLGMig9tr33zOzyWL1biTaK8
I1vjvNGWbWu3m4tMZQZMHJVRJp7Rstyha1qQATrix/l4XV6BVhKYMi/K3Ln5KmCYwh8G5YBTId7b
jYsYT3MQTfs8R0snwv4EAJYdocF7LPc6LkUZfrMIC3nVe/VMVffzY6rffBOMxtC5UlEYJ3CpXxf1
LKLgLSdlchhptZQrOdD3yVO6EmbFUt0r235B4RVgJRaY+zPdsTNF6Cko1ubO3AnUQc37GaUrw0uf
9dVlkYV2+HJ6vD4Zi2bTP8azirw39O51veVvYhPih+BskQDBQMO6wY1kcp8V9SAmB6v1YIwIRQhG
h7ShOgjDIp9OGqJMC1AKg/qmQMIFWgfWJeKfqKWr3yLoyEDIon4L06DS70yhPlErN/uUu6PliFOC
xCha/rqkalcP1tkck4OGhzpo/mwD1jTKnwZzfxE9I1mb3KFBxvfzq/xkGv1zXU4gBs4TafgzlfhP
rpXxeYQlpqeHix/vhsdylX+omq//HTfDcwLH4yObmXRtVqns6a8iWNFDEnv4k++KV9gG1gdOvioW
PlT0h2jbw1a7F0y+yZQBI0Ov5a1NLeubhTGZfbWhHsYHrD5tjRNSK9fA6jqaczVKqg2lNMofd5W7
vtviaMiwzYH9a//EDRG9VuqBiC9ZO+DzRdyQi8zP+q2ZPRlWgyL5JkxS+3FRDINTFeU8n3ZP0Xg/
v59vxm0UCPKnnelk8XFzcifjKe6qmKeXi85lR7A1an0RWm+NadrCCbLinQvewtGn7EwFjcLHbTHl
BzX2dSPWsCFC/aJEh5Qg2VzT3WBCEDsZgXQxvVJ9q0R4RT2NXkAeUsos4yHML89RgRR1as2j9hr8
vALSPxsA+gUCXHgmWBqMudtSqbTk7trXOBCeqAbOf8V6Q+6Qa0Gjlu4KTQ5ruLcE/yz6dEVSf0gf
nGDS7RIo2im5REUBDkeG/7Yf0yfBxHJqA/MJYOuDPubY13stDmLtsUAOTQEtElKjqe0HrYwrLZdz
/HhnFf6JXjf3NJ08//lOxUy91heNe1JhNYgKar0TuncDmexQKot22HSY0BChfr7sP1/BzVVvtl8U
jqWQjax9Jyxq/HlEj3wjuzfv/+4qlHpUnJO0GFP4r89WJkUoDx3PpvSdc+Lsu5wADHvWSbpTWX4G
iy/Rjuf5z5U+y/L/rCKU4gieWxId6uumzTEpxSgRqg3ENDPdXOuNlOybkZY4wFj1Tm5wy61A2xKt
HFhEnDz8n3iLukegv9PKOA/3fFucOFa/kbXBqTFvxEW5OC0j+jQcOFqxESqUPRDD065eX987aKbk
62YJvtzGzWJfNOMC6zwJ99Uw4a0WNcZi5AmD1wsMJ7t3Cy1lGmVD9NfAduXehpLvXP4W6pZf1bRv
zqxCU9P0KVHK8otcwj5zcIapKXx6aZLHFK1yTWvn47gxyYMmbYC839XjsWM2Zc6j8lj1gMqkXwaM
UhK5O5t+Sl++LBGaRjI+Bxp2MJ8+N1/3o3lu9axOcpxZn5TfOHzNhpXl897owM7HQGFePqx6xmUF
rpvdsl6KOwtQAsIoTAT0VUSTrsZ7MLWZd2OcmAQDTCrz0dpXia0E+jYCshBvVbf1s3mzlpfqhgYs
1ygDibSIvq2KqIE97q0/xvznJ/t3vHnzZDeHadGkYdW02fmorntGOXhp6evrVnfKB30xvIwHNRDJ
39T18Hq2h9/T8E/aQuFl9JGsB0Ts7Per+w4heJbMz4E8H2bZWngql6GEu3nkyXg7ZivFVZbjrvGY
ooGYkFiV5vPfLw72jP1stOW55YT+1TM3KJFv5S3+1DPhUfWFJ+MQPlhBtS2eM1SWHrWdfvh5AahA
7rzbaX/+JwLgR9xbxjk+H43tNAdU01nyhDHdevgNsjxemb+Mh2Gl/Va24bHyrrul7qmbxheD3vHd
zq88AL9bHFTdxkd4a8UkK3srnqRtYS/VdbOSXMk/Pyl+slbnFoPTbIMaa83M4eJZTgLyfqdsorl1
6BbKRgNLMoIOSVaaY27ydeN1S2WjbNJnbSM/CoH6AEeXAbD1Gj2ge/4nCsbddQ9aNt+U68QXt6RD
jBC0db0Ql8lK2atbZgZLDut1vlQWtMMXxt4KdN/cjAfzMC6ZK651T7qzp25lvScQ9pev5aYYiC5C
mUdFej6OwbL5rW2jp3zlM0tY1yumsDar0gf1TFmaVAOkl24UGJvkeMWXNBC3uivOpY32K1rLbBeU
jgNx/kh7GZBOtGtm5bL1y5m5QjPcH3cQ/Y7qA912YU+VM6HibJECClHDR1rs+kFYXbfyOvorzRv/
8noFcfTz7rnVA/2/j0oqQm4w8fZvYmcun0rShYjpl5c8JU+X32EQb8NV+KgEaOvO1D88TDCu4Dn4
nWMtFhGGvwAEcPbMscq9czP/RNJp3dEnI06RoFqfVfh/dvKY6enpHJnD8bpNNoavzIr15PlaLxtP
O2jreKOvtDWCf1Ayxc1lxzJdtt3rzzeh/FNe39zETYKgJqHaS6ExHC8vwkPxNwzqxL5u69/1ytgW
TwwLF9nG+G34SbBD+tW+7GHwjFtzO7ryTtpYe+GXsG9X5VpzhoX6Iq4AiN1TI0GP/Ltv/j8rdfPa
ijbqK6Xmm4dZxHnTrjs3Xddz4WBsmBpTquqBiyUzHys+vszRvCIowTRka21TBGCefFc8IK3qaOsT
YzPDR0MnUPf6In24HpL1FRAUZKdAXYu/zGOa2OY+PIJqAChmbeIH7QD97EFdSw84ua4KD6LyKvez
fbWG6DfLNhdXm+k7zU8WyaIKVE4GHFCbpbWP/Ww58CO6ZbLDZXaDMo8TrVXmtPWsOxZbJn2byyJx
htW2WcruwKiRsX2QPtVPwtpapBvdP8/HOZ7Is3BhctsF02s8KoHsZYty2y2jRb1U59E831hQe3U/
PhQr4oZvLURGeVVA0b6JX4vDZdU9yh4zB++yj1bhLvKs5XVp7kauK+7OO468VU3Yj/a0x/cy5N8M
Du7JNbfRNjygiMpwTt2FK4Byu36dP1zfi49GcrKgWxobaa85OsRa4CKPzCDdZia/KvvzauIeC+tx
ZiygsUUreSu+4CG8618iZzIMLlyiGU/LCTQ3Z8M63Ws7wDpAi6IHcXlepnAb7XExu3jlJl3UTvIo
8w1GDzJBQt0khCjjIXmyZv2CqD7ur76x1TfyoXvpXsy1MW+Oq00yD2ejrzKr52haJysjmNpq/Spy
ORzWpwl7sRFW0k7ec3Rvr88agMXJotd5uu442t7TtbBsWTZ/nLAL68syXJwQtAY68WDtjK0ZyHuk
EwOmZP279io8InSTMtSnupoNz81M3GGLvNX2rOT85CMezN8FxLNQ1yFHdveSr1QGf6gKN0zD9I01
vzg0/eYjyyIjb40io4+0CYbQzcxydq3rCAAAmNR5wBGz6Uxg0c9LfRMH6dFA0XtH5rEu10wiZxAI
LjvlTgXzCZq+yaqwn6ArqIoI0lriTe7RRcopF659f8QZdtNcfZTegfbSbi8fi8OUNKTbwe3AIF7m
hBH/OgvZu4iCXx0I3Ut5yVbnjEg5IiYYA2AYn0E/P2DBXH7RPqLCEeXOX8W+E+G+CR6g+TSg2SLF
IMPBrwkDzi1ZpWttf6TpFuCnvmu2sXN9Kd6a+XZa3iywHInTVlpc/1YFFtrgutghKTCeLoDGA2Dp
5zu6ZfxNp9DEa4UsjqnPv/DN9qLL2Tg0/dEFIiPR/lu2++vMOChrLdCca+TkXkFusqwXl0378PPF
v8uf/nvx2wqqj/Xq0olVf5yAPAxKF/1BfxPZWcDRHKvDUz1znuHgk57rdsHXSKv5NKH78GPFQBgY
4J0S9XOm8M++gn2Jix/QeRz8vr4g/G6roqu4IxOrIu/63H6AQZlE8EnCgxrTmrcSBj9Q28h1tRWg
K8b/ruq8QH3lP56W5T2M9L/D3ekFGZR5kO5gyFg3tbraSRw3atkfATehsBC/VL9qCwhB9359rn7h
7zYHhoT+GojIYS0+p0dCFXGZ39pLK0i5y359Pqa+7hR7w89d2sFLeUInb3vVxtjeOSB8ik+75KjY
u8MTesRJmecMBDLIGIRN6WibZtk8o0FjdwFQFe84zevroHA9dcfEEY3+bh09aLt4LbyOz2DBHONV
ZcBwtuugsRnPu4kfMXB/yo80+MT3wle8YitDVHtmfG/n9gZPRgBTwuzzmAfY2dZu+uted1L/Jsdh
/As5S52UTphkfn23g3a2KAC7joQry2Zq7ZSKc/qLZv7JBOHoMqxXoiAcvT6blQPYQ1z3AKOrlZO+
hE9DaSeLIgBvtbJOE/oKxEz0ER0NDxERC2BKh5PVQ/GSPoVgW5LQll/qv8Ze9Ivdda1gIo+UpA8f
Sx8AIqj8sWLSIEKc4rwdPjCTuFd2/tPiYdv892FvNrKgXMMKalR3vGxjrBx+xysBaRClBwpf7loQ
XnPFB399zJ5KVDvMRY65w8HwtSVsmFCwzZ1Sucn6Atjkl3G0RE94ugYa/Qy7fjL2IHgkiAq1o1o2
HdxoV2N1uYOmyLPKz9hztc/Fs/iLLJFmljUbfluzBgDJnUPg3+7izTPeFAuxjmJNpLcdqdjFLTwm
rw/DElfkV8AsoPH65Xl2epZ2PwctRfs3AWRlcTQHbQHn8HYIJMd9djoZrKxhGzPGaw7WJsfh3XST
o+p+tAQt8fVD83r/TaUWNTd8Fj5nJDikOCiWLWieHnDqaSneQWL/Oy+alsPA0BDqoQkT8abZmrZS
bcHr6I4DcF4kBCCx/rrMmmcVZN0O1OCiDVJf2Ei8043+2IPFSd02WjBRVYFO7sbf4UxwHiVfcgGe
zcQ/Jl924SOqOMdG9SUPkCNaIcu0016ramH06/9D2Jltpwpla/iJGANEQG7pG/s28YaRFgQBUUTx
6c9H6tQ5OyYjXlSNqr2zI8JirTn/+TeDbDSw6ZwgEh+ZCLZELEPKNPMHONuXZuZ+T/73e93tgOc6
Bme68ZgbwjlqrBFQ0xnapHrhFd321tLyvC0maNWfcSJXYuOG7OZgnJ5Pb+JEB970iZRwMEvgYURz
vduUetbt8zJsZrUrbiCosS1Z/Tnssb8Xyr0/2tfR+u9137UzvQtipupWUV4bh2GF+xcXffD7ZjVq
XstVMUlgdLrFFPrGdZiFcEChZxLyfTG08dVQQiWMt5FVhNLswi55/KjNeNp7269jX5q3ZFiJZuFh
D2v1LDhXgcq2nzm5eZupFPO1uVuca3SmNLKpG41Pr7fnjunLqP7jyiCmhsNa2vmn0pGGo9bCGCx+
pAX+pbSgnwQ0QYpGBlDvvti5YQSmZlpSr+LPGNVGZOOGeXMmxGeG58Ks9W4k3wQ3M3+uZ4eRbqkP
9sD+zz2QCwBz15GREy11D5Iei91+t8+wrZCJATpYvfHB0o1JFdAxlWZUWyg4ouGbaqUTAU5hjWCZ
UdTgTTTOXolOAZZsh1kttKUAExqmsrt3iRKZ5pxmfy8V5WddyNFOfDh0Bw76/v2oV670qHdUhBNH
kzK5OiLNFZ5O7GlkKtbdxuZ8MH43PgDXrOtr9qGbdC8WBvUnw/5IHT2kjTKh6YKYCVBbjwgb2lAB
X0xnFd/lBJtgsr8gHriRB/dg3/kaG31/P/tgB9gFMw1Fin3P07hJ6fUWCdFpdbK7uk3yMk+Eot66
PTzOoUgPEki3VSCFu60mGlJICiRb0s3LZpEfvavPMaiV6Muu5uoaq/m6uniUD6dXTFkTQ5hCELyE
Xc1w8XParke+Gz8FLAye/7n8H/deqPvxkeAZThEoA35r002dIb/zWj7JLIW9aV1MySl3sP81R9qQ
FqdTYnGAWnvnSXRvTu4dF4ml0hIpbn8ZWZl98zt28AcmeF1hNbx0hSsOmCaHhXGelbzXmn1yqCEo
E1Alm4PUdsWpsO4tKqsThOFvN4QpthEHTrzo6tzSySa7woB8lpk7R/Mf7LFfX/LHM4Rio3OmdTyv
u3KBfLcBMsneaXUJeC8Y+UN7FiFoI0RAp2Kl012YbztuM6o5uwIfaAClz35j1wG2wOPr+LB6f/BO
dKf3X5d0d7qL/aQp5EZhKgb7H8l2Yrxi3wjQXD9zjNpQrhunhTQA+xhn9qB21tEsf4EGazYedo2v
u2Hfqiy0e/K4LcyMhb+UZu1TCYwRTeJpR3XNHN1fVT6KuRFWwS4cvvLRje3goJ/fQkcgB4eD3Mn7
ovO0E47nc9N9i54pGaJZGXQNtO+YqQHR7NiIOHyhyrtEJ40yN1lsijEsJlOyaxcGrzaFpgige3A/
4bufwmRUhqdHF/kTx+YVwLPgvxd59/T1mrno9cpF4v1oC8ZSQ0Ogb45+7VMTkvTqM0aDRLVSwo+b
uTliUzTMn9tFaV18pMMXjyBUA0VKYR6tC3oWcf73Uvj1JGFY2/X7Inxa9a6yiWqt2R/k44mSi1fP
PA5TM+xBj6+st3xELRrIiEvgCwOY/P3JOLj+9vz++ei74iMp0PTvd9waQDy8phtDeBusyd6mjAde
ISmtEI0Jlg4ntVMqodRy6WUDgeaRHvJFNIlpeyVqZBc0Hn80kobtamdPownNboRdtrHzrn7hDNaY
js0ytyOi923Zq1gJB7uBo55a+awqzTxgvkZ8sHsypB1amNiOpvtFsag+CGYEMpgLRm8N2Xqoh1lQ
EYniAQVOdntDXlyn+Qau84q5F2UxZlPwrSOSzDptCjH0boH2qnvqCKACqAjh2RzdHNhjSE0wZZpi
wBnG3o2SMrLqCRqp4c3S33Dqx7USDZU2hL9rkKyCpiiyGX4ECqlzii+gaCr87evVXwr2Dvc1c55W
do3yNnp2esFufPSpvChYVIulb5xRgEBtCqsVtKUDsXp8gxsYSe3Uzs3CAp/QxKajurVr1bz6fdQz
GXhrZnOEoFxokfVszqPcRm+CrBRq/fAdUHN+QlV1seG+rxAWS/C/jRrtDWMXqxM3HeiVn3rmcUE+
RofUZiau0va27yLEsbdXa2/hvYRbm7FfKRaQLWnP0TMkFsQr4BCrEkAJmjsDmWLTN9ikV8Pc3AXX
DbIBMuuSgFCpvfGcjY5hYuk2vH9ritDircNe8xXcYQv2H1LiAQXdcwCJPTU2+7DPv7COH5mThmKY
k25HzmsTiD74w5hADUhaKH6M6+suiO2P4SHYBwSlfDDVMVc7R4TWpwcotq+jglDqgIydF0xseDMV
M3fQDPhHthbEQttu926HkPcWDeTBlxQAL9n2wsti4AFybvlgu1yiLNoZsV8+6SYk37l4pgSlWEZJ
Rhu4SlcH82DYJ6vPV4ksAAPjYi1K56XTEryxnbl00cY4Q5gQ1OD1OmibPtbNDYDsjGvhIyNDhvHc
ffQ4Aq2NvFuoWuVT8ckwE4gliP0UqJpyB/66DaiMDAJ0gSBoZM9G+kngMMIQGYShwiMSgIgH2x/N
xuzldjupuOlUd6S+oX78XFTDYG96FcMfcTmAKbhKg3ii+SDbb8WaJn4SGZXzPEArgKmS4t7s1NPQ
Qnl78C9GZExRy1BiTUUIwuBp+z1kxhTdbtV2+cdwjo2r1ekb5Ld1UPrc39IonxjQ+opbfA6M59h8
zlz3aBefauacLCU4+7dt5rwT82GnqfE0q2fNqJ5B+NiPskWnBgTv8to5r4Cl8XaSqO0z4+/ZqOv6
Xk0Cw+jIdb2IVj45J8jvEG0iiLpaaCVjRzYgz72pCitsi9aMd/PiIcB7RR3D3Sh4Dzud1+CpJTCy
tDqQdx2NTuvDMpmG77mTWfz4AaUgSls3Ghjqa/e7u188oCZWA+ghBjVNS3WEyw1CsTHyM378PAHL
Mbqzbv8mGGizCjL4sH90FX/v6tb6wfb868H1z+5812Ip8pWxe1yfgIEVbn7EZrLWF5fPAi4X4Bfl
snMNT6to2q3EOTuHJSC202ODtsrYuQfCLFOHQSGv/97Y7BjCH+zahteavohOjB7yU5keLKS41qxn
lI4QNNRzxJx7KHFmqlPPjqucA+/qeI8mcj8ZHl1Z+s9Xu5szaVKeFLsTZx5V2Br/1uXNoiu0QSNf
suUxoBFnD/v7dn51ZD+KlS5ZvC8qcFvundOPaGf0VElPqx7j1T1Iet2Y0c2tZuWMoLVZ7k6fN1hL
VRUSvU1kiMPb1TjM2yUbTsEutcre6q3onb1HF9b7ibl0N+P/L+zuZhR7JbroZdZVUU1j7A9GFOhg
c1lsDni0gHJl5yg7rZzSIlw2hPIZG+t6uA5uD/DYr5TGP27RPWSdZruzXGEbSE+ZLi+cppNsrTxd
/WYCv7brLIN8pDmUq84ro2Tkkk1YOMue+aqEN++DGM3GqIagMQPLZfRQOmb+Xi73Y8Zl7xwZlA/V
JppbojE2KgsjXhudW5jiQtdVZhea0gOiQ8qMwjxhdfEI/oYl9Wu58383+ov3+s8ceH+6HYT+Ke9W
XTbm4EMyCSHTl89dY/d0WhMAKn7qE/np9sS3dm5PzZCaDDUwJ4yxZgtkJn97FSjB45VwM+JV+8xx
i/vjUvYv5hZ+vjhFvmt1W8ui2GBYtqutBir6wK+s2qs1g7LHbB3OstYo0Ap3R0wP9kHXlBeuutzR
g7yIISP9TgXYs7qJYGkNjJcrgyhUX2lArDyq/gus34s5sAWPME9ydAGX8Yw0rk4nRMfiKqi5+exM
5/D8APf5BSCEGIbJK5IjoA/tfolIZXTJUpVNKdpSgKnM2sIDozr6uQDSD9Pani2/9mzwGyu2EUdi
P1KYPQ6KA2LzxropxoBzhaE/7cl0MNeez6CGpff3u/4LGs5VyqAyXxZBfeWuphb2mVb1VF6pE5IC
MoELo8duLlk7iqjDLH6p3/bwpqhcmTiDj7l9egIEQB/VLLYlxmPQMFKnDq/wOtlOQUqeD2S90DVO
Nm/5V2hpuu4xMODcn0UnO/NhnLeM6a8BUrwSWwfsGbzYwqjFNAM8zlHqg1D8/SV/ROaCwWHCg2Uk
9EuaWzLYWO//rOdYUU/7g7brmnt9sl/emCRhqNfgN8WuWvs4ZwTYHxgjJ3JrXwMcR6sv2nFYcqB3
89YT/tF40VxeEGREnypmNHKQz2+JrTn6E9XhU9npwDlmCqv2AU7F7i6ZO7996j3tX+qWOOTJiQ+l
Z+6jxCjmqCU1+PVOzUKPFg22M7g19qyBs5se1/H7db17FxFi58YlRx98NFe3T8q4CupX4pn2Kg0b
7FRf64/rSlyC6jwAovDs/WUD6EuQdiGrITzQ73baSLuc+2WuHVc9e281/og5jpHieRA9J2ZEy5JO
D0vaQvvK8ao7lxFON6EcdrPzckS34ycMs7vRJq8aVjs6xgiK1RUTN9gCic8ywjNi70YjRLHUSk03
9kymkXl097hPCJPYI7NjdLD7xivtnYvlzjhaxqN4JM/R1VpakPupJXmp1VIZX/lMAZEuedxeZNRh
xB6SGp2KtQhiOBP5aDeTPGG+c2/8+orB7z7Yz/BAgEtQu5Jd2FpQDZEZA3g3aKSpdai8RK9x4QTb
JTDfidF3wR5MjwElTUNTTQ/F8Pvs7RjIpiMN9ws2kP5YsN6uZmrj6Y1fx9+L+Bf8mzXMbBabJLg5
pOt9X8O9CEtWpceRk/q6V30Bk52HAfYzDGYF45WipmsJzyWqfxaH35hykL5QH7KJXAAJS6sayi5u
g/zJBcA48VZtKD3rQxwKln9fK5aLv62ffy72DkrI1EQd7PdsK9JCIfZ9P9UMyWltxOJ+SoJ286wN
cdug98tH8uuTZtExmyN5yDLyCOrhoaM3MQTYD6FOpXb0oegPE5zyExBqO/dkhx3cUoz3dlPTKlIE
dXHdOcQbHB8MaalvcD5w8RowJWoUlHANNLiaNdGYGusAUy5DdSR7yKADQMPUbWwNUitzj68YyCyv
MC9v3hzDeUCNA50PfXqf38Rwl2aK6R3KUXJEO82wLbzrFPlpsF/lnE3hagMJrcDG5hUXAxn1DS1L
SWB55yu1SE1cqmhzZPM0bQHP+n63sA92bIMKuOyQ7nGM/Nq8Bgj+Z3PVokXi+05O3n7Ud3KL2Si9
zcAUKbef4lBDc9+NW1v3c9hbdGL5aoi3Myfe2dwPu/3onRY/PDJJpWv5hN5z8mSD/8mARhhmm7+f
+S+0re/r8w6ou8nX9qAMWJ/5+jiMxzpFADED3gSo2i/nwHG0tdzCq+HupjrOV4IL14KW9ATQOd57
s70/OzeGyDYROw8P4+7D7+s1XPe6LDXEMGhivr88TSQedmclOtIhXD67Ps3IQu3ptixn51EcdNXa
zk7M87gKrsZGg1BbB2dE9xUv9bA/PC33HvbH6azDzh+pUX4tFBBkINpkWDcgbu/7tQ0ypYkSQlFW
8qTeGdpbOa7G7K2uNCaebH3FC6uP4Ck3M6zBUvitmPgbNxsWiNnNEunqghjWbx9zlUdO67/wIHim
/1zaHeyVXiN5p/W6Y2Ak4tvVLVTu1CpbDXzxuQ726whOFk2s2YYRJi4l9dberULmvE4ZVt4jhPJL
M//jMf5zPXeN3u1UpG2WcKvOn23Qm6lbyJ8+58BzukwaQ1/0RtkmGUpv++XOU/B9wVJ8dDJTQIlq
BOjuxi6luXsLwAuciO28CGEvuX1LY6vHg2h6CRmC8VOREy2k4MRprAT5MF4qgRREE8EtgmQ7gKEF
oOIT7fag8foSZP319e5O3bTcS+c4/loJA3sw2r1EEPqiLeQ+/zDsmMJAc8MG4znd7EznMElhfEBi
gZX5L0AcvGEQh3YuLnX/6whTeztMGGqzR6EhdwWys7fJnbAfFgy/NQz/LBT1rsA6Ha6yfOyuXJoI
7M0A7bjwNIDwaOLdnCJRHWqjiw9G7P697fzH1uDHTaPKRn0NbvvD4zQpIi3X6/gEs/44ZFz2jHnL
WQQ/PTiDAO6LNVGGyI70p3zcDPGuWaQT1U8sxkkBvE2jnNWLDxUsLguuXmYeXsl+2l5WxAkA0lw4
JTkNnuR5E5Ql9Vsx7r9J9nUMy85+6XgtpX95q232aa87Y0UPB6TUKF4wYnEFKHsRoy9hgccUu/sk
ppXSraMp24S7B3ibAMHdRv3N2XvHnnMmVSAKB/M5cl72do0dELwnpVtojyqJn2NGGLb4kdGVoEbD
ePX7hnOO6kQgHFhYdpgGjBfrNhy8nG8ge6PzCN//GA+tKCDn2dQdHUtCS1sTTQU/8ryJwvhspIqR
zHA2onIiscVY0+sPNYr3ZPX3s/1ldM6FIrMlCpVUCeQT3y+0GkCwKAts5a0Rm7U1smhETWs0Ql0/
wcXJVKkcT4YWTkaWdQ7X4WhUjkcljWppONv4aEx8EFrsT0zkwB+GMSzgGBmL3mYR2ENFMZ6Pa1uy
x8eXoF0GZLGEWG+2BtOWmfcAoer/rIe+f5Ou3v6nAelddTHuZ3yT9ejpytrrrytja43C8PMAuU8N
P73Z7MlJzFftdSnXxhlU2Z26JvhOsBqLzrPI4rq8LxYt1/b3TZYfXdrd0XiW6oEmdTcZIdp/bh3i
Df9m+FCBRv7ZVTbyZp5M5vOaOzhepUaw31YTL3Z2VrFtjUU88R4t0J+nNb6pqGREGmedZO67E7Ht
l0leRAl3i9HEtjImDA+6OjcPILMY+Sg3P2JXHZ4sOwcDt8dBz/A6J8D3cFsTBdqa8XhtzdrwkzHM
86Na4pfe6PvV3b0+yUnbN3IUd6tSN7aZB3QfbNWPiV993Axnsm3t0cQBJnaZ6CyXHygQXPtq2y+y
DSCxtwNvptoenYX2suo5q5eFhxPODPA6wKX072f7y/n9/VLvzksE7IOylIRoucYI6YU72b05Pg8z
N+XW0k3XHBc2un0blMXFknqVWZ+6NXtEQ/sSMXzfo7vrQAXaRyuNGu9ujYn6eV+fB1yHbDyd7KeL
zQRsWbnL/ssEh7/cXe7sJbDm/Gr4iclf+PHIdfuGPaz8Z17ZyyQwXbcI+Q+wmbFRRpvxKvDey1cq
ssKdaVa4+5yl7ufMCxh8LDyPCCY7enlwN38OAbtvgW0DUs4ujviuwj0OLrV8GSgRbwrr0rn5k73j
f1B3mLZhjxWTzSObzGYPHqLc3ZwfN4/PhRkid8Yedw/x0ByKSJQjHmJ/+/R0pMUZFRZ37QOeir00
9iGCoZ0xvJkgKK2B59P087OceLO/v736U2bXgSjoQpBME/EDLvx9D7tUQrPjxhxXjN0pqcblxxnh
muJ19nnxrPw4cXpkM9SOE2K+wsPi4PBujPv4v9KrOJqTTkFEA7hO0AtP/EspVJxmyPdxFCad5aj7
E8QQmIc1dOInPNQY7s5ROHA+aSArfRtkhtMKOwq+OLMnVzQ+S2N0YppHSUORM6Yxtwb8itFuXvgF
2ETHdgP8p6lkz6VWBrnAcBBHuICmip8owCKOw+46okA1uV7+Lho3jAxuXfCZTVEQ7vhXh2Hqiu7e
V0fY+pkHZl9YlGNdVVsHyrHIVYPYiz1cPKGOHFF85Ai1Cjz+DqgYqjWWYh6eiTaeedjtde6Ye9Y5
5QaemOrnwZccKD5m5B9DYSxCMoFgj0wjHl1QtOFd5589nP6mG5U69hrmLq5v9I3Me2Gxx2bu1zaO
qRYWusBxHXm8sQd47wmGDM2v7ji7K9XH+HVchLcOSOY/Od3kHhoihQl9M/xIinWBo/xsXQM04P7Z
aif6qgXWwEUSYsqOwTqWlfxWdarbR5sQYwdbshDr8GfB70qBE1A2401eAQb/eAgyq6Y9EUN4wEbt
CdwACTUTE9bMJJvXfe5kRf48gYq8o9JgLo7w7ODuJkT7MHWiyQlwMW6t3Vag6eZs9kQPUzU3C26g
TBnl+9UeTI7MQWqKrm4+FYHRaFY7TzCJ6J4MKjV6bmq4W9BaAOyy3YzyCSwifYpRBrV/xCAlxvuQ
lCJMDEWI5RrcLgEv0pfGxg4RG+YBU0NsmcGwuAEuTqMmkTKU3ZRncH879cnVw4jM1sYDxk56d9Ox
pdjZh1DnpmlznSatx03lllo5dnh7VuzReM6Z3eKwRyPX+eqRRwGYhN8LG3FmKb5qN44+FBz+P4u1
dpJg5+hegrCHZ0Sv3Dopd7vvM6IcRo4MMHYIe74yOjm1F9ENaDYKHvcEGED5enVVjhzEJuAQLXPk
wjYxknP7YWHnfkk3VAYMw3Hay3zxqaviNPpeDXlZyoyVn+EaSyznUjMFOepb1K3wjjBqxZYtMphg
M+6XeZkOSNF2DCe2W1KtGBV28xfVjXCwRdTPgXhxc09zOhCQZYRjSoh7i6XCFlAhPjMQZjF0Mw7k
ivYVygtLYDLbjxg6sJaSILI7s9zaZxgQ5pN8ckF2eDFmdWpIrL0d6NYRVWP3NTu4jrWDcZyOd6g6
ZxSOYuUGh+bsReNy0x8PxmcPKi6O4QJ//4hF9h824/fN+vsmeXfSZbfmnNaNQiP0lEy7HaRB9aU9
RcFp3unXtCdh0q7Ll2SaB4dFNtO8/SLy1AnzRm/ALsPPhsWimSiveqi9FpNqtYexsMlnh0m2TfBd
hLefjRgPKLOMeVFrvSDWMjgJoIhMZcdB5JyPc1C0cpaPjjzYEPr+BB9tn4EK0qM0gDtmlUPqqRHK
WKMZJx5MAUQ6eIyh1boG2qqdxsNmvedPe7zIMpoubAHCi98Ld5Mq3DmSH43S4ckjDn2MnshiAVA7
71nInAu8d8BixsH74OWZdrDbgFVeA4qm0HOgh8DlUPyClyniKfEMEI9K3VAYIoY6TlFbJszcu772
yD5zsopxZGNR24mV2CTZYhl/7bFt3o/UeYv2U6W/P7scM67AM09d+I5AurXZD0GSHAH6TOQoLKrb
+sLbQxqNhUSchYZPJi92gshN9wf2FxHbiyfqXMZWWB1fGL735jm3xEN44z8UfXYl4l+r5A4eFW9K
drwM+scVyA5exCRkuuVKsDMPBkuDuJLV7JSjE5mS11E96qgRbBxm62VO6z3yKYRZ+vNqJHpnzHdI
YMUY5K7NIv7jnB/atlqJrmBIcFrIsIzNZIFh4jDDeNsRDhZNyU2ZDAa29sTEkZGQdwOkHOtOHNRh
nrmDi7FDK5TOaYLDBOtuHKun6gJjMLT2TP7H7aL/1GzVZaua1dWsDs7JvYyhOPGFfQWd1jUks3qo
Os0cLjlarLcjY0QThF5mBoPlpMe2uwGmH4rhYM9WI7MKcdAIy2lio/kmhFPw0/A8AdNGKFUARLAj
LwkCLQ0MdmTqg+LjPMkmp9fUb8flVgz648tYX6QXU5vur3iOoLQqNp1dqpDa6uvAgxMthprfCMYZ
m+Ct/J4EILQG/pqswXJze2Qr9TVVvVsVQJMKNbLal6Eq38E/xaltkn15rVZX0Ft1nbz1zXSxp+QJ
JffCO3CrgBs67pYCBRa/z3P4aP+SfnZe/X8v4b7jTrKcAnDHJfTMHHoZFCcL0zByB73BpFpgmB5P
FI3z9e/aUvmJSHQfS2FJn09Gyv24KT42+amWTtUKw95QekWA0pmaMkg0aooP72agODX3SFjwJoZc
1YkOBZsFqDLleGnG09SBJGdG3gruezf6f22ABj7a13eVuTUBh572XgJKrSvv8qBX/YrQ+fnQ/nvp
MM2/V8V5r+4lt2vNRr1EluwlC1Y7DP5ZMxWvhqA7u9lhIRdGAnS/bVNLfpX6LmqhANmtgRzd1vDh
cvpPyFlRK1jQ4N90F1NOSP1HKE2JfQMs4twG5WfowaYZv/GGQG1QuT8BQD+CIvuICQQms5bEZAHx
5eVVZooITIUoC1ou+mM7CfNFz0KCNWlcAXYfEzCMlyUrm/cCdcu722N3kaZ/P9Ze16ff3Rs0dDIJ
2jq7Cv4/3+/N5ZCkGA3dqtUAKmLf7sWjug6Uk73L/P0yIjduKMwuT8fYULbMuuMYgzkD77FT7DbU
ENMrw072+QdE9Z/hLASvYtrVRdd19j/a3RM75lL/ml8u1epin18mfZvp0ni3vW12aP0q4zaOJrxo
1xG2aJsFGWIGZyOjI8aUD+7Ol8vQ/e1B1YcJEY6akG7v+kmtzatC3GmHVUJ/c2a1OOmQGgnBxyDI
PWzIPXl8o3B/lcLCi+CWV53J2+VmEiAwTFfYMVP+CD7a489sXcFWV8eFzz/A3L7k/bHO896L6pJ0
aKfs1X5t7GYUnhTw1xCJFPO1mBXHOrRwjcNd4m3HPC6B8AkmPh74DaOwoJuHSIipi/mJIppsBWEG
hbKmLslmV8qSYsJcdca/1+bFeBDut8S+zkkKxzV4g/GnS5m9YBxGVDQldD5q4e41bjRhHMsYtWfV
rp6S6nKBicg6oEFIJr3n/ZomZV3TxtQz2HPq5OielpgQE8JH2Q3Dj4ID7shtg2mxU/rSusFgDc1B
D+zO/2wt3JJHVNzQR27krngCzKwGvhpCk/XAPASym08z8w3KSWFEdlXBLakc5IihtDdPCxlDe6is
Q1gPN4dUbjt7KpFhSIRHMHYrJxH1cx51CuGLXS2SWXZiS/x7YchdI32/LsjrJSFJV6Re715Jkau9
Kq8vdbnSF7vxU2OdVgOaz3TEBXxgZz5Ln1BPmNJ4v1G2dP+vh008LKfkoOF/4atww6P5o9HEbyIa
JDz/d0338ggtqiqpEU/l6jash6cg8S8j2WFP8QZ2xGzoiMbKzGbyyaxp8VblqHcxriEm3zNCtqbI
/5iauExRqMdy/zOtGJW2oYbYfH4cCc+P8KbfjjE2HCCMThbeQ8zwfeORzxgpxsekXB18sm+gX5Uf
MW7ez+pSD46r/5hIK89/P7avs/H+sf37oXel/yA61IIs86EQIj70MKdUeCEuTdCwuju/5B+D5eGT
6N7sWRvYex4V3m4I91//vopf0CJ0Q4qIE7RO+p+i3BURSto0UhZVxWqwup5BRnSUv22OKzvjc6cd
YxJkUr5b0XTg50P4cbBAvf4Cu3cNF5lmfaBBaMMeuevqA6D5lyrz3wu7HxFpl2t7xA23WAlMx3t+
MhPg7//95b9wxLtHwCMHJBPRSjMPuoNm4/KYio2ckXDknjHdn15fRcJC6EeKVeoVK+UBNPfbOvv2
eXfQnCadr2Jy7D4Px+3PGMG8umTWUGl2cjKF7eBNEQwl8sRHLr+/iDz7WjctFvvkX3dWst8XeHk6
aU0qJflKnLXM2eIxMzc/RnBVrgX4Fec59a0mUUH1gxxCu50PC41EZrIc8A5ZqM9cJEyvJ3l95L/P
z/HyRDbBmJ0S71b8J4R39QYXCwAHACC2iNIyPaJgYPv+/cB6PxmdigiQqnbeZaIifX3Pf+YiUiSX
4jkR0tV+mL2Icxlpu7qCdw1xFwL0wdofgniFsZOCAt244NlTU/uNhKKre65Ue7LyYAkNflbA36/o
7pFKl0i6tDuuqFoPPrMA9V/fPL7tvAQdrGCSYg1M2Inay1B/B2kanscIQvruAdYCCS17/+oxdB32
6e/B8xaR1U5Fmio3W2YIFmRPXJVuyz11c7+Br1Sb8qjH2+i0Olx6ycZVBLf9keb2a0RjKsy49ANa
0fTA2tWHmSNNYS2hYWoB/kC4t+ykfVQLzkE1zkvxVXnoT6T89oTgBoJ0qDjwIr65W2nZvjoIl+OO
5pC27/gmUIOvNBRYu3ECcIPbinUiPABf62E7P3MMF1YLmQKHGXQjChTYHR36fiKMY4S7TgxXx8xL
0j3S8JgZvdfYSUZ95k4j8CAjBb7uXla7mqRb0lP0B32G1vXV3/cHRdS7jKo+LmzdG/T9yxzV3aFO
LvlulQ71hW4so+mtG0ggJUhR9SBIuZAkUtrwNeMXfBqdA4xE/2I3iDBvGNESJeZTtl5e5GEFkYWX
qNNRaFjodI1I6zR4dnQOEVcbJj1c1SFkR52E866RBRd7KdZ9p7bFd3Acs4bHY5VeZK6E2Qqvgwe7
rfrLWI8RWhdbD1eMwfjdc9MZn2lYbeKKBTcRm1fiLAjtXiUv5fKwVt93V04fQHYiWfx47wsn/+YD
36OSAXuZ4t5e4YwTDc9L+UZ0hRF5+VJ1xNponxUmca6+OuGTj7+019KKj8S+eSWKh74bYhTUrdJr
Q8qrPf5GpvCRjKWPC1kyxFRMD6PoJWXrxyB/QoZOVrjKtG7BuP/eWH6hUsCU62GxIva+TCDvNkhB
OEoxsWrJKhunz8JCfx6gyIAGkLz3rtZhKYSxhX/4sLWRMKXvIpqA10peKGMtqHlnG78RjatmNCJP
VcZjyq1HSrB/QQtRzJItCAXhGwqjAAQHQUvvuT2i0VsDWXe4UYMEgaHg9cFmKf9spygH0dZKGOt2
tjd3jzQZEEmgR2qyaizZ8b/czpLJ4EUwSl7FFIiUYgOmGUwgONFTyXiDp4quA0hjeHSrd9iqwG0Q
WgP5vXqw3MhQ+Plq4akhKUSCq7Aw7me2aS85Hi6Fkqwk8KEn4hJ4Q6DjE7qVYydVbVCZcS7ZErxr
hWwfBPA4t8NTNOM58pTGkRbSczXOQMLJqVnKIEy4qRj4UYhdZnUC2sNqko32o/PyREYb4pi4d2rZ
7B9pncc5looVRu9dghKHnae7fV/bdpGOfYkQOQnUXrdj/0ZaDO5ln7gv+PIn85W5tOnfOr6DkyMn
6/vA/mMR4+gL1tfvdE0ouUhAKo3jnChhEpfeK0w0mYnIgTr5Iqd7xQbLbCym3Qr+uoQpyPtx1BlK
tfAyA2VcMWhpHdU70bzAhx4jcY4NPWS48MZq2kECuX1my9TeMZZQVnTsqFWJpIdJ1WmiWGOlc14S
43iBHHJ+F2b7da8Cv+z+cgBZ6bmd//3m/OLnSIw2nHByS7HspXX/vkfWiX7Vqt0gWakwtVsDqj9u
xKcXRTfKT32Rv5yjsT7RjAIEl2iqCKjQGFzs6zsa0TdgD86xvUkGEFRTzbm9k8Elm7SsrILcu71y
9O10zEAPZtHzis/dUrL7CK6WyckBfrtYlCTQUbLEEHC11NYylvScL4R/kYB2ZsiBZYpxAEEUrT5u
WR+nOsRmhI2lT7bgpgfu/CE4VD4LNLwgxqVJoTDS38X5YKu8X16rzfnRkaL+Ui/gvQo9BUNnWvgv
d5J/Khj5EJFoez4nq35F+l097AcnW7zaGqb464qyZYtMAtD6yOFCoKmVMPHDiAOdUTK+zokIOmyI
7MIq9YBuC5+GHfIHGK622kV3CXOptFoUySwK6A7P6oT8K2VWr9vlbVTCZV0PXttXeEJJAC0n69lI
xUKKfUVbZ9JKOvv7j2j8SOiv/bYNqTpcSoo2/LN/IF7xXjkkuyZe1XgjwPCaYiPE7A8iDgzokw2p
f3wBSK6tz0Mg+N2e0zCzVV5P67UAhzVyMw9bEoah5PzM48B9vvhYh0DwKHjbthyrMbwjuLbMIjtG
1hUGW/kMtMws8rgFHPOys3Fl5DfqijCgA2aOKTSrbiAMu8r5+3X4hZ2Jy7/e70zeu/dCv9t05Vum
FGT2CMt0CIOMppcnQ6rOu+Pgj4Nomy0M6gnkhBNqvsGbOXAWEGOQRqGcmwA3FMzk0UK9P2Jx/YLa
w94gFpdw5z7WZ/07cE081cezhFvE8tA5ipCF0IvsmtPqrfeZF5buNPA6FlzgGSOvVDTkUbH+H9LO
c7lxJNvWT8QIAgRA4G/C0xuI7g9CEkmA3js8/fmSE/cUBXGEiHOnY2aququViTQ7t1l7rWPt3LO6
m8bx4dzB87dW4110TOxDB4XMS3T1ty4lk9BolQtsypuglLlCKgAvBOB1GJl/2pTK3tLSy+UmMUYD
rTsCuQxQpr30QLn6+BRtUk02NAmd7WDT8N2WHUy3pEpFETeO+g5RxkSqpoKYqkGDg3QQX27rdb1Z
puYV6Fu5O6jS9exNqmSXLx+IRrq8o4a3a8lm6LhLZ/QitbtB2p1PLzCxXh06oomnSyII9t0FRn39
MQfzjzFrNiXoaHQd1evBpT6dVugHna/63aAOTgSKUmQga5l3bJwGGy4FggsXmpGM5h7FXge9cdYC
NUmnSmdha7Kl++SwoVGTJxFZsyC+Oc3dSbRpRV7QRI6KwLgaXCtOTG2Whl0EVCX+iCOpmyK6f/V6
Kf0zMjm+avbUDoTU3tBaO9Xu3R5+l0N65ED+nL8S6nqGY33I2iFNPHAAaZ17ENLTt27fA6uHh+fS
u9a+y6Q0F3IWzuIIjrDNx2z5da6rndnJ05tXXDvfpvhnl8ZzWofLVJY/4crqJNPPz5b+8al5iHaO
xshWOLXxodGq1eaU8oY3Uds4H+Xgo0UJH4KkAxB/olFosPaiVBs3Ulkfb5wHnxD0ADA73+3zBIwc
UpL8TlPsG7z5Eqh3C6anerUiNsOuk9Y+tm7NsPzWEsT+mX5rfkkxGKIqf77GUiz9aUHm/025Bql4
lZqFAi7HQnfr51kyq4lePm8AzsE5oXgTjwSY27sHEm/oju1HqDofAPWnf9sj9Xca5eeoudRWstnF
j1N1CTbu6jSzhjFoRxbQdCfySfA26DJ7iNap01fr/flNzJcwmPw9gXcG8Qd6NGd31vcsrS4yrlAb
RDLs1Wg7XUT6nXZSOF/ODQRY4XL+RikUKpS1kFBW99OgyBwPy/QiPBo7D8YNYABFlvpp8HLBHawl
/3BSOcdl/ThmRmljxJGUqcMl8JuTez9iZU6CniTjKIDrgYAL2gLhLZuUPigSv6HMxy4HNBXyPQmm
Wi8Ilm42CYKCjdNkxPHH9PJV1tuykirVG+ixtLERo7IN0YINB5u4tqtBxN4J8DtZ9AWkjNs5dIm5
xPjcauFGurW7f5l+nKHe2trTSxFKUP+db+Yt/7dwZu5I6TtrjVhFJY5GzbvTnFB+mzQ5XHWDPtvm
qjWB2aYdmtgIUKH3OjDhPl3SNNC3yo7Oaftkez9IDi0A4YrpLaCZ7+8j94Yj+ecE5dK+WG318DCz
5dUEAdekFwhdTpAfIlrVoh78qUOJCWxte62N0194JdSKZZ6qULzjTXzDIhHgkFTWUKuXeZKXOSxj
83xdaixSKRg1gSJATi5CMRwT6zsf/SIIrPEmU/FjuNwtK98XK+Uaq0/EpASQUZEK2xxjGgIWPFHp
2Z2cDBhxaPiCN6PUW/kheG2yffgCo7YXAnJgk2CBUr9v0rAeVKBD2YAkGvW11AX2UbMDYGyw1p7B
zaKl3Cz6hvcXsqIBLaCTkPpWLht7XaZqbJzucWRMmnevOVnUv24DmDm81AvBGEc7e9fMxAxgcQN0
0g4M5QcgpeneCZwaGKxWYgfH5rFWcwqC1fcH/mViOZ/ucEu3+yVSh5wnjWbcr1XQNnZ2lAhh7gUg
3oyugEijeTEJvmg0DGkc5Li5/IFZo/EJAdU3nBcm0SFwtSreN+hjn87VjuSB+PvovwkvCKVJ5aOk
Q4RRfma0Xo5dFh8qm6UF+PPo4WdEJQmH3kcJvC6n1qGnDiBpcjddaodPgDQQwyaVhWYcGgj3NkxR
A1Tn1Gp2nDofFM8EKbWHUJrjRThW3COYfZ3nyrGDuTO92AMIjweFKV55Un/avZ9fkMu5ZRX1ksYS
+1sHT2FPrqF6EvFAc9uJ8P0GkiPV7grC3jWNOLq//tQpeSEkXil4tp6v8V/TyN1fo3w1st1aQqFv
NSSlCV4yb9Wj89dddswagk1C/TzyhlWDffvBsZR82pwDOxShK2xR2+M0tWQrrgT/qc5iL1p3Fy9j
/Wl1Ef0IyRwdBdDjeb3oHj07O/+aes4WVK7n4628YurotOvfE+8ADxaELAJB2dmTZQbmPzKO0uwV
Fql/p39/7l7uDi/Ky+qmKsc+KzirGnwLDxtajUWr2fQkiV8PMGbZokfybjdcMhk0TP19A3iICg5Q
7rauDuk+Ux5MYUODgmQgKn/CqUK61gI3CNb/c4noguEj33t1YGyN/XXHEp7eYJaiMkwJJXeQLS1E
ih59xSsPIBKCRSFp0TF25Zf0qrue50ljTku6Y00WuJ+oN8NkYVNYpUubVkZ72PFF6FUk3PHYqlXc
firm3bnZ6wZuh1QTTVg8hAal6YqLzIqxlYdFXKSq+c4p1QAniw/MRBEoW3l7ueA1NCieqMQ1uXhm
caicd7erJc3DNoSNCutATF5D5tJRavfPsTnaAI78e0eesI1f5/Fl0NyNLic3NT6fGHTAlZYRDMkX
uzo6Nw6k88ruqM3vxKRJhwuhDyxS+0gSdmVOu32yv5ihbOiArwoQz/AMlJgGZWcXmmL48HT/0IBt
qHMfnMLPDxI+sKzgM4qHqHedv7/iTa1QmtR/S5czCLtjdRefj1jWSh+QxA4W13vwgL1ArINdG+hQ
wXDyouQXrcobWIWDAKnQ/E6tzGStHA6rOKJa3u4Zdg8pF5KSn4ao8QwXUoz/9h9MiCf+DZfboweS
JLulwXB0KgxQmOegV8WoGeE3oVsuIiGAZdqUoJ1PFYe8thJQYdQKHtrnR/310bk1NnePi7U/MovB
SLpLTQBrA0gVOBpe1GyOyM9mDajPv9qQYvFP600v8rzmyJlILyHsJa4vXNf+cMfDYQuGD1TNXcLJ
zP3k9n3QNgxoyW7Z89aHU+RyvqmfsIAmNa8qqQspovfT31tvtMv5kKZxBOWKrfRhPiGzdQcCntKj
2672R1+9LbGeTlv5ul6yXcP5RmpgOSS+RkOgM5R8NDoZ47DtjdqhmPnf353eObAIEXFewxAOKNyy
z9ZY8PQkBPHhtx9+hbNtsBa+24gF4Gwy58L/hi9s6M+iBc+lO+6Eqhv6gDJFGNFQHw5hZhMtny39
KsEt1uk0Dh7b2piF0ST2JwSH9jeuekY8cRYdun9uNJFO2AyE0IHMUehC6ngmkTTD1tkebp1e1Z3o
gilb7hq2byJxmgLsVUhKNlzDH2U56yYZYGCzQQk8NuyikB7JvGMfodJQHyde1eHfZwTPw6VA1xB5
nrMrWpJlFmYIiVLqjprh0puMKmE3rc23dv1GvmNguJIvrgxbG1wtLr9N5hVRN6VmeHeHHAYkVk7X
FosGfH8adHeNRr/gjlrvXjtKZmDWYKpF4TMXQp7uWgKAILYisgr8NZpMFmIyoL+g+//M3ASpogPm
jgAJx5HbFPpQesXCEA1w2Ffhfcm3Sf5pdkR2+uHmyF4Iv0HJU7SGnYQetvbduZM7/UrEZEQOCRpj
7CPvGUxBkm9vScNK3CGMxjce7uUPbrh99F5Y/YeoNb4lDYX8mVV3Bqc3J6TBfVjAviObLwDGz+mW
mvl74Udr7lXPH9N4vxWY0v7WntdaWzGczfjXGh/0Kzn9Ws0PD9BIyNb8WWdc4w+t7T4IaLs7/yCz
QPfF1l949CnCayFLHmvbGtM0Igbs2TQpunlvcoVIZAEGVSSIBbm83B7sSktjez9UrIgeGxSTayNU
MtE7gdTCPg4g0glJSNnAKr6TOtRKSBwZkq3eREkloUulH1Tx5HpFyYU3jEivs6Ky+tMcnHaXXVVP
dCtKYUE5tY40dszuUjX3212M00ycOhVCtBblY6vAiL57qF4W5D/kNi8hwHl9sZQrNYioXqYwYPVg
76Njr0+j3qHI6r1xtX4MlQu0lzsKHCUwRZEJMl3rwmwD1eXk0oW3o4Pi7s43G9e5CWYetk0YAKtR
0QX8/Uj+GD/nzljL7dLcl1QLzVC8TWIcf1Gj3Ae9CbodKyrt28GpA24ABuYCp+YNEuXnBucezGO8
XVwfIPIi2bNyQJeeZAvNpeFChEh1UjlXWtuBKU4jkovrk1giKbtrAyymPbtgF945dT9WIfdqGkq8
Sc57w4Iyy/CBwlScGwPSw6PGokaPmzEyvfmgYOl/J4F+fn/uvTtt49NR2bD1N1uFIFOmiIdDsA50
rBeM9MbIGrSCQuAKE24FHZSfV0k9HtJLUlKsCIbOkLD6Wu/grkpimiNEKnRKFaynLgOEnBcCChCt
bRxk3vRK7lRdD/rZzKrHUqRcBH2wsEuTC5zcepO49qVEcNDUsCna2Cz5UOFfg+0J25r24Sr9Jn3+
ODrXuYGnKs5Vr0FS7hEG/RJadt2M/26b89L0xBGlskfmkzRikJWE1ktn06zgdXpO86/PyJ3Q/TW7
73f6gczv6DKYrOpf0mrTcmZHIfSquBx3024AVSALljgBOD7KKOVe4TmRB+GvaeS2bxdXtcMt3pd4
I0cGOVbdw81Pes0r2eDqd4lSxd1pw71xsHn8zo2JbFad3Zf2pSKo+J3APjVnvV70FYVZnduV2sy9
V7XFeNyCI5vi2S2wh6uwg44lrtAws0kOaRh61yc9RGMeFYwOnpCJ//xxnQREByTZS4a7C7TmYPdl
Of0HMYMtQaZBWfTJeASDewFE94lm+GsRcrdFzbTjyVA4UlpzeaBJD0JCPGwdEXf0Gw8A2nmb0jZJ
GbcXb73jBtIbWnQhb/9uNKjbruFB1QQugWvTkQdlcnPaLXndgN/VyCXRCH4dT7vLD/b678tXeROG
/LgL8p+/PCb70/300LccomS+H+HhyPwuYTy8rrNSL4oufhT2kHzCOyh70EW17Eu7+gkB5ty0p4VB
yu+jhGipbHcBzAIEvppLPCfbw8nIkL0hYz8a0dZ8EntPRu07gGXUoLiZqM4IFB8brZYqanT0bzyb
skY3bZ6C07BesDjabxv4cz655w+B5kWyvpaqsl2ezOBBNNffzSMeNx3NdKnj4JXD0scWv5np2FYn
qLnC6BOxkvohAV7qzK80C4nCdfpdOmBeBuo/0LHp8GHkTlu2P26NvXqtRvWJZrejTXeJe92jD93v
3HtDuqVAQhpf8/qA7vBmfVMfbP1HUf3iTRL+5yRyJ0c5Xo/r6oZJVDCiEN6tobNsmwPiktSbHetZ
j8vquq1s0r826UqgHb/Ajlekgft56X7OIJcIWpxP2vZczqrRdm0PiCHb+N8ZdBD6njZeNFFvnQ59
wTaqaq6sMPYfiLb1L6KrZWIau92Cm/T7VSGK503h5JbLCHnlNkVPSlWtuq7o0eDowI2/aJXnk0m2
sfH/VyFBLSkO2i47HUKskAQhFXbnjiYwZffPVvWzDw0MjeCkhAqe1zc3nHMinzkE33lgfwHAU03d
lIxUXqoz2U36IuhJXnqSIRvq8MEG+FLan32fhfv5SW9pbVxDRaQhk9d7tDfAWPCMEd7RavT3gr3x
sH5MLF8vVS34W3WKh+Tx2ployyiRS3/Cm8+eRdMDWTcoWlTRvw0lkfH07/G1N8dHVVQDXQOVcgSR
xU/TZ5rp7nrY6DqBxWJQFaX2RHG83nboS7KTUUxCk0bZnjldEKzx6pCyq7kPr0EZwu6nk9QlMOoW
UmNYb2zg66ye2c8Xg7w0Ftt0lzKrrD8aHcgxElPcRfTljR7zJm9rFepxmV+bZI1J2abNfHCic6dB
cW7vnL8l3zTCTpUDq0mjo+DdFb0rALNFcFrbh2+TmH4I2SyKVb4CdYrdgyqA3HaPIvVwPe+4ny7P
ZeJ0E2SpiN8DnlgC/sapQVT7CG/RUtBfX2RL3rgy1o+Pzhn++wUOouODj65f+IDJqoWsxqRNNN3r
3UpiX98HqBrD+4rDrdhkT6lVlZyptXS79aIKS+EG5Iz+Y7vSH5mq6dHBHTV3vWaTlEOdppXYRstx
RApAtshnvOc9WrFOwt/YoUeozuOpduuTqE0+p1N1v1GXbGhCcpQL+Aal+5y1aD8abSlrBQGVF+0k
upDN1vAgnYb7fcUncGv99OJMdQfqImC6o2bQP/TnkrK2sH75RtqDJQeo8BTCqWiVnLm6VxbL9eZy
k+dMVsdLkrHba8K+0uv1En+mQe5DKdzsUzRya1SKqDQP/r6A7wzAjynkXxC9ejOVDVMY0RvTpLFJ
+oYU1Uqt2QKKieE4m4/tD1uCaP4e+U1O4efH514Oc6lvH8nprkc7t1l/uF7pK1rj9cxiD2dsRTHb
FPDJdINyb0q2SnJBBIQKRbN4e9WJe8hsWGUQdLkcQro73/fJZq/zgtZHzTKq1bY6PwjY62id5+xz
O7nMdqfh7sHRoJk3+KSXhBNTFrAc4PcU5lp+x/usy8uMcvdwcabTrHTd6ZEzaDbT6ZG+Y2e0mdep
1QrKst/VSeOENF/LJXlkB0Up+DeFrZ/D567evnpZ3R4qw+ssCDm1NnG+F/prIUhXtsDHB0WlX/Xt
I/DyxblY8HGIoRmrbLE8oyZaDsBDen457JAxtW2iBWdedbqDwirab6/754fKWb0Y+fLitrxZ5TW+
whP64dGwaH9tapz9nvzaVqtmDWq2hIz9ffDfOW0/NjgXrBnazoj3GStcrz8z1/DgwXKsyKxk2NNb
+I82qcGLfOT69rxe4CPpcjVzHtuP4XNGJy5nWWKorHZFQHx2Gtyd0aXmTCYTwn7IT4F8DmdZqwOE
g3J/zbbrAwmJe9RIopFg7PeXGE+cAoiiyV+6dJ4I8HN/L9Gzq/6vOeas0mZ3yUq3x4a9GU1YlbCT
EF2Kvt2fFnvyT6fwr8Fyhuh2sMqnS/m5IGdnZPpVbECJyy8xByEPTEeMYbAPJd1b0K93Cyxw4bfm
XKCSVtI2mfzWvcPx9zwS1p2ZT3RFZbJoYd+b+39XzcqZu+1iVT1V5e2mngO5E2RoXq9HVQSyLLt1
8AIC3YDs99/b+fbEqxZE5opFda+q5K7aXr0o6+Wdq3apDVDUBcfkYVtJMZQGQ9lfPzYF3GE2r6zd
Lbhtzzc0v7sVBbxw1UTbFxWtn9ecxsTTXVVLmiQIw/UmRGlS/jR9OYOQ095hh09ewx+PD0CeJRch
eXYmchHO36vwLlRSX2eSu/ePxXa7TU6pvPcjr1lGEofh8W57huNTTWAF+jC19mvQ0Tn9abfwqX/3
1L2On7v4i2SbVJQH41eEQ6w4mZBTq4UhXigevusu8fJrfDsA24Ij/tbAv46cu87pmo1ZJAt5xKkn
7hD6wyMD2VN1XXRpoEijk1EU7fwbbjSUDV92Pnevy0fwoboay51vNttbaK1OtgcqwMezsAGM9O2t
Py9cZXme/jpvueusLqu8n6ul/hy12f7y7iSdQh7uDqklnjMGvZHBvYj/r0WuEv/+POiH7KyYj5jP
tYL6hIL2F3ipnS16C1uIceOz8mn3KR8VjSoP7X/9XEbNeSuqvtHNbZzgrTyrbyWKyBhsoPfCpZSK
ESNCw0nRCy7TW6P9v5vLuDk35Ryvj9W9xmF+2pKvaCGTQb2w892wgd0QPlsQGs270wJz8jZgrSim
AWOPCeW7kRs3tvbrOxl5TR5lvli2HzRvNgxSqo2g84GWr0yxr8NnZgoYt6w86+4QaBfnvLXx6Ld0
ziiz+AGJKXpyYEv3/zYzb0386wxz3tRR2a7T60PXIvmWTaDRIKPr9r59f3yBMEHQ9Qim4BYUR21v
wNfywv1bm5ypXahastczRq6PtiG3/MuDVaVDCGG3WhiWrlOUhPsvV/zfiDmTqsaXZLHE5kuT9rCb
k5RMHI+2T+en7z6c1ke/5DgFDtR/OXr/Bs3Z0b26Wq6BDWvkTMDiKjJaohuTkA24QQNOUWBIJCbW
cG7FxflZTR6w3xfu3+g5W7o5VmLzofDJFiV5Al4iNqrWlboSJOIr/f7q3es0DGBdOw9AUG3jibpP
7AySxD58fUOJV15/kM2GW7sodtHexS6vJyBncqsJF0Y7yRNwZmqZh1NN53sYLfuhNERgKJSjfOps
J6CNl4KITNaKxhjY69+34Bm3/bVMOTMMadMWPLycyaAZd+kGj1uTY3RFNfEgEK1rtuHKaHyhGjL5
akN6uoEUW3MWkEw1GkfXJQkw3dWnwTxw3WGlOzbEIqIRwif2241rtYY7pJ+RnAFdMWQ0g/6HNdiM
oSue09mw9M838BF/f88bIosfdyvfraOa6X2tbUz5mLGyzSbhAudNcxo27L8QFRcOKM/RrwWkQKdC
/oRK8NOnewmPSo/zbm/ty5gRCRFtTrad6xbSRXmjG+zgLQLfUFt5/T7ctN0i8qk3HRV87svoue2r
pnopieOM7eMta9KkD7kqjUmiJxrkAV3STykcUn3MWMHtfhrwP747T6pyBIKiPs6qvF9kk3x5wdqZ
sycP5oHW6YWhd+2E3nBIFHTs1caLSBYabMp6U8nVrNNNJHuOuiTtWsOG2qa+RCRZiEV/61K/LFAl
9+4uLSRhlRULNBiB0NLAnlIUp/Lo42cQuNmuLXeG6LHgASzamWda5+VcmJdtqi0ecmd4/jwPskTS
VSDF/J7udmDGgvE2dufQuQRFGaPCb869bFUj2VZpddGisg/hOK6G5J5OQYlWXR/ECekJGa9Cf901
W0Vh83NB/zoXucctPZ0f1dOewUfN9qXVhueXFOR//HfIMnHgKbSA3SZVlXYXbVoecGmn/7cH79+9
eDYCvaz+YZFUz0qmsPqyKaRNANEr2b7FygsIHSXiPYDWq8j4yG/769tzL94NpY5V9YItICN1blMo
EGHHsoUv05KwoRM0kiUpjBrlT/1r1NxLt0sr5XWMyCuxKvBE8ugUcLaejMnPwO5aimTvxgz0nXqR
PPl7H+plmXPv2GlpbBR9xTLvZUVExqvUG5+ZoYMjGrvGuPVZw30r9Kbf5WZeb3XO7K0WWrlkXh8a
/UijUbsdRT2R9YTAf+Jx4UAVwVq0gjV+Pugv5ynLzot7OWNneVag6jdr5N/UrfO1PAGTK1MHEjoi
rxGRst8AUdc6ik93/TmmTFV2MvhFxBUeRxscPphgH6qaacE7XnTnn+XhlwluD+o6W5uY4ybB+4Qs
GYb4SuIfnbBANGSIgaUL5k/wR6FM/ftX9985eDpjL6Pfbwf0YZaaHN3zMHRoh/d8X4DK5J6DkSzi
/XybfX05AL96Ybe6YtwvfO6gKTH1sl5JM65021t3WJv786L37r03+/KJObt2pkN4cbsx4hHAxEg6
0QdyX5T8aQX5dvFnj8JdRThoRQ9JwVnXcr77ST2BRqJLiTiFXNTNj5ShTDM/ax0ftYWzajvdQktW
dN5zlky7HtJzeSdfL0wZPVmcpg0kr6E/pMUZ8DU4nbV9g1mw4GvfKDr8cGi0nDFLKpm2KK0rz4s2
WrUyj4BxckEdRQGCD7bijmtB+bfReDRg522saLmmf2UvLht8i25yhlGyyMUrnFPOymUnUz1ZJ6zN
zh1h4rIw2vdJ9Ut7s3NsF28LRHAoCKkpO9oUzIL5FHnvvz3bt0Ww1yOfs3m3m35aJKD8sLVNp6m5
a8ri0BjaVq9Hi7w8/aQmOfrn5oI+qVu92zXdu24HBdMoeOP0XPpke6hiZ+hOx6+h7II/te8jtIHN
331wE0iiyMai1udRfATdajQN1CGoKJycgmm8jaD+XUc959ftzPVitYENUxpkssEAl8QEHexoEiZu
KPSmO9zJNCU5wj1Ae7AKReHt08T88ew+WXxebF4J9i/tfuJJqDuj2OcVAHdJO7sNsONIWycqKLBN
Ru20T4g5I2985BWobB0oBj1K8v2jXzbpDZFZzGvrI/i/5RJfFijvBJ4rp1hXOLR4QLyQvetwBnVk
QxanajUOaKkhQRMFuyJvwl9rkjOSUPed1smWaJKbAlPCpE1dfOmhTqeJcMavekZFdDTn++mF1QCP
AdYI54msDwJ9Bujyf3OOYACjoYTMNgoUzPhll9bKJsaesAyDm91ETol2ZeTZqVaSzrWFDYDgMTw2
6e0vdMPfe8IvQ+fMxjJL0JxYyaERlKqNUA4p2+R6qB6h+mjPOvugQ3CM9qNomd4HytTdZXE8/HZH
XiaRsxqbx2ZXyuT3O86edg5PgtMq9RBIcm9DuyXYClfmAcv1hVNCFVogpvD3mXjvmfybQR4kcsj0
+HLby2VwRhYVPISEITyiZrR0SG37gCNxl1qfKnKBOKmJMyg4lO+TXy8TyJkK9fRQbpvqXYsehEN4
yDRAh0RDnADpF5GqqHXJvRYYqPfx38uouQRoqt/VdKMzKu0gI7zyJlcB9w8x7973N0U6xW5RI0Qf
oTsvGvptrrliQb5qqDr/yQ0dL/bVuGxdZbZv9wAvIUsJHk3LX3hJIbpr/qZxkdiOO4DNgt1+Uur9
sgAvY+fMjrlNY0U7356vlEcRKeqtYNOPmt6g3q3yEEBjTUzqherVJSDj/DeGmU+c4FLVwUrPFdTN
kbMrykf/l1P4b01ylmlRLT2s2+EizWFVMovStoT4KwIBomfZnc4YnACSYJfOs6pVLzKM7ys7L8uS
c+L2+vGy3VTYkv+8mjS5p/0eBcxv8gAfNr3YPgjIgosnP+mvrcj5cLdjpijbBVvBmIsWuY82gAGw
U36jkXR4jmSjTLcw9H6LV4GB639PX87irqz0oZUODHv06jT9j9p4bnp97RyaaT8lv+l/AxIZLwF7
f1xW9pwLAAa66Aq8dZpfJpGzvYulelrvdLZ7MBrtQ/LdlsfX4yRRXGqpTssM+kGRh/Y+RIAgiHoH
TUCwyf18a1aHvXnf7rbyjAEMs+hmjb5ks1yHR9cFL137qHHZCz7Vkrc5t80VHUQazA4odpefnGgv
L9zpYZTosN1oULk49LQSmeCtP+vxj2mvh6pXxUOQoz25Mqnr9wD+hQgJjA0AqlV9V6OufYaoChmo
xo6p9nqrLmmidFgOh0pXQgnjoCMgzwk7R4gDu+q+uaYGeujYdiJVYbvzktPlVltbb3DYI5+pwy2I
FE38Of37NL+D3SGeqZjyO01NzXNZLcqZdSkliQbeBosGpvDUUm3Q+hNcTykaPDMaMDHtRGUigFwT
eKZob4CcrToQbSVFmR75ZvxadGh6UZ+GNrmS7wO5qepue9pZlcjxICX20ACT2m50YhAWXMKPfhfy
O6NVsNXv0i04Mv9GzR0w5V5ZGseUUUsBCroXuMkmtDpWXZ2/OvQdgNbrdwkGDbco4H5n12FGNCBu
hLMXKa+c/VyZaqJdjmoloiIui1acHwfVOMDumtaaGeOVfymxCxv7LsNwx4+D745PF0daMx/fsPCG
Sxijjt40CDA8e3seo4QS20WS8O/sLNhhQAwIjnElqrlpGtu9pZdXt8oTBX+AaMoQKkSuyEm1ZYKA
jtCq1YK9zpDYtEACpgqO6RujW6E3SMP2APg285wXa91YXZfXpELRC96tyaQderuP8OsO7hKHY0G7
bOPeHfLutT6D/mXIEbXvNATCXZwV3Zg3boCGZDyab1W9giOQOy2xfof073BUIxW5BMkpJLs7J/rG
nqwjSC7bngSG0t25DSAKkI7oeIEH6FwA0JJHMwrt47uasEYLIKkgYGoQ8ub8Ei0lL7257tVoMd8j
OFUF451Gy8iCQ4zH6WATpNC7YSYoTBxGKiTCNPrGThmJ2xZ6akQOm7PTETKVubWtpchKgXKDGn9t
69QUCjnq3jwhzJaVK3OcwKLnAt2Fql6V8vGgEm8T9ZdEG9yZdrPNnUf3wuwyHh5Gq1u9c/Me3hgQ
Wg2JK9OGFvZxdZa0UZ1aRbHMuzyEDme2paDUwTLma/n3+96spLFajjYpXt0oMcCmKNGJwz3Zh82v
EyCGMPa+h7TrPA4O1vBiN2QxG2v4rAIlXteaTmFzzIrMoXzTf5hDNPU0FXhuFeSSxa9/vnxZkqXl
y1FXcLFv9tkjIv8iJ9s712VCQLItSRBmAATd+fu6Ke8GhvNa0TQdvQH96YW/PH66udhskmWm4OPI
+m5750sHB52DflCUdP4NQOMjX8fK+RSJsU4fm9tdAZ01ak6obECpU0UnQjRqIN6C4uLer0cmN2Au
drMOu8s2yxiwFID5B/Is0wvyZffJeq06NeDGBev5G3slh1QMKZWoIKn0lP14Wc99djlczIQhVyKt
2AB9bQ1o66F7snsgw6GtIrNLKxzl3vFRYC5aFrWcI2HEBaDE33v7O24zFOiPTYsnn7avqpILJe6H
62Oxvh+x5aQSJNcRkDSI6uhaR12TK2dRxAqK3KnfTlxu1NxRJsd7MY+XSyV6dAGGyItmUsCjvSv0
OrFH3lX7NttG+9n/FhRGjXJLf16kn9+cixOusRavb9m1Et26VjAYZfQlepJPwgs7pzFdhS4NheNG
Tebyp4WQrF8PRu7Tcw/GIS6fzufdoYKLJT33SVN1vXAN+JFaEp11rqgtALYWUlr9dmty4+YihoXs
sNNXjFsfjSSynreaOHVGk+EYpT5QOEFRlVL5fbV+rnPuLqvl5U2tHE8V7vLNVbxraHlJN+4vYtTg
0ubfB/l3Iij3fbl7rCyVVVLSn4NteIJh82NxJ/dwsxFfeK+9kCQIfOuA5hHFrK0Da9CnOkvrZ8E8
fkUKP+fxrOK8XO71Krmt1QNH26nTTbwRTvPmUsm4f3O/ml8oCFEZJyk1VBN36CadsdSpLZjDbwct
Nwe5MS9zUFMDsbbHmb2uk96fVBfCONiS8w2iCL81pkx24K2n9bXwYhd9fc77UA/qqby+8fWSHyOe
AA4hFwRYoYPe5CKknNKScJu/l/x3nSr3uTkbdl1X0spJ4Wiz2nQWe9LhClHHHrbo8iXkL/IRfuc5
cgPmzNdyu9is73LAOj29k/OCQXvhrHeitzButw7hZ+vqE/jXCbq7ANb//tzf/Jq50XPmqwSsqVy9
7yv4TKwvX7siJgo9gCFt3ssem9zxG2Js12j6XLugqKkhTYvwD+bv1LyB1oNu0eOoUhrjl7lDFl8W
1m2XlaM6j1gZxvlDuISUXVyP4cU9L5BDalrf+7P7cON55VKD1nqwxZ/cSmneOwTPMlN3gSf9TDcv
zO9hKPXk+HsxAm7HDFZrhGzRuTW799hZklfYIL0lSCvzPybGMu0v++othCE+NjpQ7JX4B9zz1c42
idWAYjhVBM4E6gNHVC5NkK+LmaX5xk1kOye5oD15RFOzEmpb21iSJqtcvNImVOimU8hcL1HpjW3L
hY07DhcltAxbSuptET0p7X3dcmjOWtmPszMrX2lNRG/uevBP8Wy9h9CHv6UvbXRl7sgR3xvXerZu
XisBP/dRmqq6bYw16Cn3rhEay/qarni7Fx53wb4slF2tsuRP9YxrsIIhOustdrZyqvcgqb8GJURk
o9BIaso2XG+Y9ri89O97F00yesmWdgJ3qZ06M2vnRBQSDzZCBWYndeIxXfS95IZXcZmhvHVimU3A
GlYsp4ruxsrlX4UqrbNX7HgJNk6EiDxErOZjRzpjeD/4KIHdgz2L4RilYMa/q7gHmsIdi8ktXB1p
Gbo0+YFhFB7lzz/xZ+JlSykLJAL5FHqATTiDryd7kdhnFGJtZQihcLRiz911P6PS2WdPt5yFCzwz
X6RBoF3mWxN3NdG/jiVZlFw69yHnYKaf5IGBlXkWQrGduBYCTrPSnp+TCGPXeJLyVXZSMtqOcKgQ
qNiZLtzh8ZWLcrA5SMhj7aTEJB+g2IgGrmr8wNTZM4zYqN5htmKWO0CMa6Q56heK0LTiwqizgliH
1H75S64Rs0Wv+SMyybGTmbhxCA/8/5GWSzm7HUICzoV12GngkKPrEFzS5mPbv5dFFRqzHecVUfO4
A03TlWViD01YiJ8DbJpy8VkblTho9fANxYNsIgRroC6ZZP22rJ+uwe3qXuDi2NoZuqaxrd8a6dLW
Vl754HSsJrZWki2XHfPs6h8f2UGUBdo4e/tycDlp8rdZMz2KdRluwAReIRjtLrBKKW51LY43mpKp
elvhLkKvs3Gb7pxdXwVv4S7CrdBrkqtouWx+XkLELZ5jnO1LJ5slIz7FPk3LjeogqMEmRPBfClMo
usxYIGewgk5MSTz0g8dVP22VuuOaWwK1k9it01XYnx/9BFbyriTR20DOkCiUK6zE+9winrMWFc7S
RWipMIPKvv5Z8m/ho9/f9PtG0HJpTYS81Bl/9vs7U8D6/xBX1OrVzFFPNp9PKtT0TifnvrD3hqci
wLJmCUW8EBYsa3ytf7cvY7o3z3VutNCH3owsPjQS18+7BJe01ncHbhWi94VjV2ta4pPgqOGer5R+
GcUC/3q374ls2ta+yL1Yjq79D2lnutwo0nXrK1IEQiChv8ygebTsP4RlW8yDmARc/fdQ3zkR3dUd
XXHiRPfbr6ssG0gyd+5ce+21dEJvDQUrR7QCweXMDdSFr7VEJfxkEAOqtUUGRjyZq5fyg18hI1ON
NofZoBDm6TNmJ8aLqNrE2P7UP/iBYYOLk56DaeMDVYsf4f6qRvKHnJvhCbNcHZb5xAHhz+DUKoEZ
XNDB6VEFftmhbueTFT9kYdJ9pAAQ4C1OJ+3URItcQHL7e5DhyqFRIu9pCbBB9nh70hGJ8vKpzxpj
4dngj/7cVTR/il+grgyXmfDoSy0VLs9IE8sVkgsdBc8Gsm25W8z0ml8EC1FvqAXiPkjLarzgP4fq
3gKKRz8v1Su16p4jkGYxYnJE6UKIEJfiLr4XDquBmp7q7x4l4Yn+rgOko2pFly+fw+KXNG/QW0nH
ubkw+Cg8PyOxFrOtP97F8nsRAX8N2Zprj7pjZNWHagpH1k4uC8c7+jqj0La2P44y7PcXZ81TyU35
iprCp1V9kzfIm3vgn9DMXREPgeh8WETq97NG9sievnvadPlQ4k0+d4WpIaAXL2jYM7WRJeV6J3Gb
+CAVRjl2WMgzvc00Ret29RfGmiy4qZoXp4nnJNglhXqF+XR0SiNbSu3k5TZpql97hAnqiRXPPnpr
udh5w6ePVBrOIelqlq6fGM7M115uDNMTRU3kLVPJiqeUd4OJ8985x2JM1f9+ZEI/UgZUUvBGAvv7
La/znl2uDPV8OK/kU2cWpT6baU3BFStzMDHwwAnJUR4zs0Z2GFNa0NGn9lEoNu4t/K/do1G0OpuI
+RerxlTXwXGZ6tiZrns8K9fB5+Sj1YKX/hZ8Kkv13UPoJ7OMQDbnahwYzwo/lowi/tanrnCKDJsY
EVD5x7YVguNcYy28ViBUPcHX/O8H/zfsg0P6coqm1Uwc8c6/ZznoPVVRJA8DZ/WpLhpTNjKtPJ33
uahH2xdmTTPN9mjP2//3dX/93n8M+F+u+9uAL5rJrMoDYThLVnMdzpE52KIxdxtjuHUhvoFTUzYz
BlTBjB1A3ndky0P/fmZUzhJ7So43wmrp/Mn7BXPJf5sIDAViLHhKYDb09/EQJ4t5JczK4Xyd2GBQ
7BOjqsAvAZQ41nGFjseys4PEmjbog0gFcFfvI/w4aq14l67+1Ka1NbOwheHvQ3WCka0+02Vzoj63
eJN3693T3WVwOuj5frHcTbr8t9tSG34CVaKklbP9xM46DwjMHObguafqZRlCe166BifL1FnXvTHZ
ZHjnvi/cT7e1TgmL+hsaxPsjwNX2lLksavty+Xw6W1fBt7w9iCz3KYr0xDp2yExbvEbPGGRe/vut
/svBgWX0l9H77ZA6yYe8y5NqgGYmPFBjLc6dbt4lyArqT60+9fVLZwEMDwPO04gnZptD88c5/S9Q
wN/uQvoNdJ0G/cKfV89xTt9W5frjfie3OVOiPRrr+GygTsvWW2iHhh73wx9GYP7f8+d3CmUzQe5L
rLn2DS7r1Nzw8AifkJcdrSWQG7ISbqllhwdh+fv7//Pav62pPh76hdIVA4fTTa+Va0FT3PIcvO/o
TnPGskXaqtvnPjsWJBgnBuD//eT294H/7aA6eGFM2z8PPx7cFGujPD6ky3mwVUvFzPZFRNQuF5ht
Y1+zy1zYftKi96fqyXQ8nf4jtCD8Is0WoqjI8vj9v6AD0wUA5HTIx2EYTN4B7oMcZjwT2SKk6pF1
+O9h/ze4U6YWwf6BpgoS5b+FDPpe5r1UJgO16rklPqYYHT2JGR4qFsZcy63Ymh2FfYOpQqpOt/56
uZl/yW5gF+RC5Dqb7MenWXCywqUDM9k/3Nw/KG6Ubf96c7+tyNSrp22kRANkqsWpu6HoJypaG1/S
Y7uPjXQjYX0C3g+VA69i0okHMSYKtYmiNRy6rm4yauMQK572/GN5/sPN/aM68veb+53VM3k1fRBF
8YDkHqa+ZwF227p2pqNq5248srkYK145D2uCE64FHxnWz17tXirJjt3y/UbFQwsv5IklQBD+75v7
151RlCQ0jNCbkhfT387/EFCw0Z6I/XmJ9m2NxhvGjhxpcIsuYYsuLMFE31r94w70b7P3r5cdA8xf
Zu+8nE4DReGywVq0RAwkp/pP5yJi+0ZGsv+TYew/Fb/GV4CwPjv/Ei2nX/j5Xy6nSM8+y4ZsQCwJ
cx5ErdbXblTn+GDn+2W5wBkOqVRp/5Nb4YenI89rwfzYTtx4T1+Scnu/YP6AVMx/j/4vQvLvi/iv
9/XbIpbmcR0HLYuYTnL8G5/aJk3GgFp9Uohd2FCmOU6bP/hYz6y3d+nLsPZH/+NItwKw/mf4TquE
+DROY+/lH6m883+dtwQX1ryEMPLvRdGqGwaJfJRsMcR8QK0MnKdkX+/dOj/XxUa0BII//nAvLVQ0
FNr7gCrlKshZWcCGsu79HCr7KiAzLForOBW0b7bUdmmNQxWc09k54Wh9plqI1+ZmB3ru/Pib4wge
7cwPdHLGyrnsY5KE+YzLDktyod5l+xc4BlxTrPZZr3/RNfJzzDVU6j8WX7ensVquvU/AQhttRiiT
MrAZB7Fok5C1yzpOGO0vyaWdmZ3G34Smz34dh4BtQFY/hUcapp0tKH8cHh2QGJzLzoujyHmCVxGq
O9bjcWdW43eP8eV4Tm0z/gCzOh4XOAZ+84OjNRASU1eOrlQdB1Cb/9vWg6KhN8MuZyHQqx5zRgVa
GvWZE2p/JESAjlSKJt1oOlBQsjVkl07BnjLWnF6ocwC0cr7vgIGnOroti3pULAWU+fnJ7nSvfIVO
676Vvfpm7UUsDdEflNTBRfUj343635hEYoPThU5pROjrUo3b5h50Fm8dxLew5ihgtdrzhnv8NFAb
c3po9FBUZwcqpK1kvnA9449vjak8nddXBvihzkc/p9Ls3DdBsXoKqIP2v2hFYF+wKTAio41VodYu
cPc482VkZHT1KFsJYMlO6+1khjF72VnJxH5162627cZUBYWq5VkUNHGbrrp93MPzrCP1OpvpuSF/
r+IG6ehseaTXk19+kNWuMb4lCsiJ9wdAWho3jX8sziWkAHE5G5kkvyUa5byOh2o67c8SU/hXfQni
dGHeBwAjACYrw4bmOK5NahIImG+B3eAGPNdriBOasGt0NM1ntH3iz9SonlY3G2k77LnxP/mg/1ML
bgxvf7nT3zKSrun9FovU/oyXGdVu8gFUxDhJdvrHWR7rJvXovHYEzIRJO4qvBaH2vj0Nm+zwGtVW
aHlkJ1T/O7j9a5r817v6LbgtIiWcpz3j11vXzcfGjFcoJowIpCNC/Vkb1LplLWV/sZegBH/itUn/
lqPiXSiQqtA8j8b737eYRq6UepK8+nPkuVWJWWlxk8GckBl3g3O6fW5n+pO5dQplZDyxhjOw0cu0
+Cc6zUACY8tbgzL7m+CePBK0p1PQjzNCeo9fUNI2kFXprQTz3hXW4h1/alKI/x6/X3nB7/Pvrw/w
W63Pl7zldEi7/uxf023nFOfqgFvJN9Ehqv5wLXRT/g0b+OvVfsvv8rwe4rKa9+STgTPqzaULHUG6
l473agOCvs2vaWbNLdKXauzrGUxZfZWEaODxmdYCqTlSZD+RPtxcnwmBdkEcMzhUz/gnD7RZC1VU
ea6uiNpFNBWGAmvisHR8PSUCaj6SKZ7+AP16/MI353fmxWGsvgSXq/w9dbpdjuJlro5Gex/P7VJt
rljISNyEtqrfR4jJA3NanD1tVbnXBF4Ht/1MeYbKAK+qsE3qteqR/qJkTRr0G/sHtfJf3biZI4z+
31haHnflRL8Pzg5OIiiB5G6eCKe+jon+wuN5VZ8w4pUltHxoYfBcUcOcqUQnW5UIr4a3QCBSBNvJ
gci48OZ5RUHOI08Oe+3+PD5VSieS5o265gKGuIgR3jhCDObHx2SUlP2IBbtYTykxElwlE91kvAiN
W+lh9yS4vbYA5JqYm3DgTksOH0y527XhfTx6TbHmkfOaWgzI0G+RfgNN0XyBtKCtXEwjmeS8qwJr
NCNE9lQGZ9HEXhvMgcv5n1lDMdF6piA8Tzvrtku8q9UwMIVS6zJTyOkU8lPGqv4iiQV+NwInVkNs
Aux4oaYRe+vEjHLzpXaA3LpiNGT6KyiU3e4qlXzXMxb7hPfj09OhyoLJX3YTS9Zfmf2Nt99hMXHw
9wOr23ft+XlXjPT+/ZB4byPMPr5XlKXYDXgmGV07ZtK3Xr0dQGMD9+StTsCmD3vUtkSoZNM8cnWl
69pJWQFvq5/ZsfzFW/8ONmPXAKSjFRjTt+ws3hO2YINMG+zfjBAbV4xfdxtMuNATIxl8YFSKYmW/
V4QzI5OqYXVc9vsrr2iq37pfScpV38CTzunq5lV9DkGCSKjPQvCX4L0YxS5njxkyGW67ppwNyqKF
9qtneEu9xh+gRmVibvXa5KuCpjjaFd2fWsWn5vCDsLvhI1P6JWcYrdO+pyVOhgtl/PlU9N6It6m3
ZQp2a7/TFXe6DtCr5zdx+0ZB/S5H2F3H/6Ykt8QLJ92+jAW9FfV6xtR+kGI9KRKse5AWXH+JiJTN
8Nh5Ga9rn6h1oIeA7LLB3PYwCB6M/BMTZrSWAiN/avJSxew3O7frItCTVo08VUl1/+hva1PcVDAF
FJfserGbb/yHdPA2GNes8y1wSXX1mN8HssRloD4fy13zyUCKqTHFQljhRB9uy0Ybv23nq/l26kx3
3ma544e4q4EqeOKW7LSDiWs0P6gQAnBtJxogdjgzszGqp0wyu8OzsDKuZUe/yHLfEKdO2Y1IlPZG
Ia5ZWyCfQakXklHANMCLN9B65jFvCKvpQ/h4FeOakNm7Cw0PIqkf81xlrlf4VvD1dcqyL82oHEdY
7MfBZk5EipP05mIKJqZNqHt0q2KNaWvJv9wq2UwyLkKSZGmuP7PthGrAdASRvUtpepdYXoXEj3dx
YeaRVuLqWmKdpSWxKab2jPePzSyuRoXV9Hpf7ee5IYnIXhjRhPID6dEz18uIOpDdMgWI0RNLPPJR
hcoH3tIFIu86RuGdOsMBNrGG9wmlim/4UqbIJxzA30NlPK/Pz/kwRqnakX7uL6NxK/uRfWQWBiD3
3nqOEpfh20KfOBSCjRYB8PNr1/30T6PZRfaLNHBySR3vVm6rNaZ0ybZ2JX1waTLbgtJZ6Q78Tpth
JeKbol0uEDDyKGN5RsQWstgVOii5Wm2r7dz1Dh6ck9KcwcRbqAW6trvkNuxakzVBYVId3rg9RpS5
8ny8XE8rrWjDDoQ9YKTN6KeibUp6K36Wexr8SlPaKEa0EShV73JT0JOtJFIqC1bu1MhNu7CqVWA9
DW/T7RTDQ69yHd6JPy8tvzbuxOboM4UKUprxC+362btyfK0iXwufJLqK+TRDPfT0UE910QyOuY4n
Z2tOTs/r4itxpM3LZTaELLcv/96N1R9BFU28m+ikENUK1xbt6WQ05CZuhMvb+3wb34tan+4jqhyF
HqyTdfq52M1u1Wfr1LvU7VYiRraXp8U8P2MLf0p08vZlpZf7ucsyFQKNPZCftCRPm2OyQFHmOD3V
ExbnsO8wYzrED3nHUguMxKkTTcKncqq/NlRYWQrucifvlIuyAevBaKo3GsZvApecSu1YW6+p6o3W
1e3OX1Wdzn4azs16XYhjLaHN1cmYyGsEwdwINgu91DNnZvqrdp1fSRXYeBTYmKlRYfgBubm5MKb1
F5HWf1AbYe9SCm2Y6klllL6xCNRctMWP8tZ9sch8wXn1OG2r7FlByLmZmBRo4iYJV9VylbKnb1hh
3S6jLlTr6ZStZIBhDvj8vaysFpkPvtGo7ddiPXxT+Mq+FG0Wqem9fQ/WYW9ka+HRmZU72wPAeBpV
osl3emcIF/i4D7q0FcdD+vRLoAznzE5LZuKhRY2KIh9ooztnRbvhKTgkiGTDQlNO0VZstGkJlD1c
FVGNyQFW5SWTxnNpnZstjtegxryincC44LqibJ9IH7jLg78vP+dwMOw5pqpZbASYNy2tIdCCrez6
75lBIKBeV5IqLEHgn4R9/9PfFk6lph+DTjzknVJaV2qdQk604XFyBCJ3lMJznAVmpnwjARqfQ7FC
GwwXUzMLvkH8U7zN33NrijFFo8nnNlKVo7+TqE4YEzN+kOhNToXj29hS+tpL1qnlY8FGWjI5tUt1
nOlXtF+ziTk3pu9MHLv7P5Mi7ncc6eNPomwg6rOvRaNGcDy+X+oT1gBQ+SW4vO4h61ManeKLuapg
87p+7mdwchI2pVL1TCGEVhny9hVN+PJ2OeXfXfApfzR4Xy4+u1avvlPPWlrzXXXL7Aa7sam2dEW9
sHhDFyA1Ksv+Lp9qyU/ebOXWlqZGyPl7O9sHG4W8ikrtRn7Zwht12vnMXux59dlLnb7n+LT7KvGv
/MrLkRyM09X4OaHSEuzq7wokUPgWizH4Fl9YG+nTTWAsyIYjZ2qGjFf4MbVDe3kLsXb0DsOS3Cu8
ZuGahIsCY1fr5CKNOnwPWH3b7DCCWzjCVbjWIjs1Wwhv638nPLFE+QgfXWzOzvAirAQ/tTn2PciU
D2PzoODOP6rBKdbyV7y9TFzRrBUtD9XsGp8xYtMVu5s6Bc5PrTqrzBqHRCgAa2FdfFYlEKTn61Wo
eks1ZHSpBn/N17MtotkXpgcuAumP4tDBIexarbp5JwxIm0Cff71KoqqgP810NxjNrdEfAcZQD+K7
mY6ABO2cNQ7q0mkqg0DgZHWCZrLAy4845MzW8irazd+zNxGbwc6IMgIAOup4RraP4SGXar4uHvJG
2GOetZqT6ji4BNnBGKAkreWx63E4x5UA0wb8Eq/Rl9lhhB6DrvCH9CyIWE9nRrIhZNsTd/HESojo
AsYU9/TbUU5YujN8msh+v6lqL87DjiQ7ppDPPlAYy+/cHnazHaBXjr2IrGa3BsrHC5qQNllHpLcP
tn1h++rZKUkTwsgOH+mDcCF/LXZ5b6SP7Iu/54eW57jSqidFYHXkz852eBvGNu8tCfTqQeB8luqw
m+4D5DKcxTrJVSHRJ6NjJmfmt6DWs1uGEUeizQ8EUeJ3/atk7w0qv7F97zKtCkyaeXprcppJhAWO
wIvSINnoe9tLVw13QZN1wqlW2/jHyVccavMXhxYC/qHbedhfgdGo0pYIObyPnl2Nm1NZ0zlQ3ASL
vGfM5vXgB9XB3gqc8RwmEwlzTBvDo6A1V4FslcqM02yla3uW1zW0tv5n+VaxaTSH9tSJSK88rSc7
h1be/Q27u/blW8lKQt5OUkMHDpBbGq8boucftepfqC1Ie5hgT98Wou2MJEegjWYe6ZMWW+dKm0Sa
XJ6UlzpIO1g3Um6yRdFjw990vyhRUIRkT88KfQp1aRNfZF8d7uB9rb0EloAUxXk/VrtBf6Lhj1+9
sn7iSILrS2jKofkkgY51uTUTOGNzrYqNhuqGaLSl1S7NZaWByJWx1vRu+tFAwKjVItYgPT2N6VSb
3TMsATjjvvB6157IDbRm1ehpoz8xSoyNvNn5gRuVVhyrkIpyYj0BySkKfahXNMfXipqd4o8aB0ie
lek51ajSzt5mb5NKe8UWOS/3N63V15xcYHYHxmcfirW4Gzl1LNg817x9e+fhhUZ/QZOqtepQcaBa
kupoPcd0JLJbNXivsMNFOv6MyUm4Fa1I5P+Ylq1ZfC3Xy31wmW+BUerby4XKsPG3ymFoaC7LSDvO
dOfwkuVtYU8PvhWu21Ltb4SR7vG6zU+eHb0pLNn4Qp+KwtGMGjDPsIpEbQb5KNZj6HilVu4FKjO3
8jytnHmvFutZqSuE/UOAbRwrJ7CmzpgTTbC/WTgSKOAxsl5vS4fwTEs2PJLjbJ/byZroWSXqckde
z5f8imLtHUqnbLEcgT5Iwpu0Wr9N9G6lfM+OpV2sJIfqlWxMPwrJLAttmtri9zPS+/3yElzFry4g
b2HI1KlL5Mw+57fySnTq3JL1GsIdo6gtnbJH12vSzhdV4UZUXJDQONPHfAknTV0ejOf6xY4Ekgrq
DIHoc35K196p+CRUHZW1cn6R10b0EJjLS+gEE2PJiZ4UB9jXLT8/k+OgpesAeKHQ4rXCCSczC85t
b/UKBiGMsXgdM98PzcIqetWbYmISE6YrUk48EAZBY0OkGE1Hwsg1OIVOtIBapzbvKcSh8/TYT9XW
nSw0fz2lmJmvW1fc8WidplBYtLrDfN28z7aZXX01t8GaAVzTKma+3qO3Hl7Md+ZpfaQKni1m5qRS
p+Xq19faZEAu33qReS1GQmU0NZLMLvgvM1YecfAyx3h8CisP52IIAxM1peu51Ja9nkLAqlXCfRXp
/HciaGlktZ4WsOdWGpW98i0BJUDyehtRSaPs76v+T3mf853VMne99eI4AwK9s9xlZtgG8qY0Ub2Z
WhAbILNdZM4WtcpHQ6SKalsOdzD2wh/2qreQghB+j+Tak/ECvqSS+UIUXSgmPMr6Lb0QOto73yRg
tG+LzPEi60fZe+8dOTRXu0y29X3krgKsw5l4VyIDimg/UWcLtc117kJojcFDo35NzvUtAGMVKuPE
J3hYGK8etRbjFfEs4vuQ2X1ucqPiO7FKoHUK/igHO4aNSN9ZhLtwV0y1V7StcrO+e9+zXF9AdoQP
wWihOSeo884SOotbWyxULLA8KGCLMUEkjgqRHjb6oJjs8Utv5RMyap3nDdKbf8CHkGpFpNVTDaok
gWt5XC7U/KnWb0RXvgENNigtvoYjCo0zEI2w0yD2PkWT4DMSR6GLtma0G78kXEEx8dl9OEdoeWEm
mTp+9kJ8rdDKfxrF0kwmGqeRhmB5ryQVoiehmQ+RvRI0ibx8cPxXGb/wCzNjJ9/kcDOhe86oWnJd
SeUHq59nrBOuk0IvcprJiegDCfdleOufl8WgEymb3qp+CL2doBI7f6rYIpSWhV75zsjy1IR4S3jN
SovPQpDhVviinm9GduiJx+QqY+iPDWI60ZqHkO/jXYBsBmqVa8vcJvKzH/Dg3D5/Xz+NbsXDjDfF
ymKHqFWukuVOxcTrX7b/8fxBXjjXZMlJu/E3BKf8h4GJf0A7tNRiypa8TqDEyAj02O03/qo5KpIq
cYGlOb0Hu/AjVPBdYzLi6TcxhuN8364SU9jMr15lxjY2TG51gS878fScgb1UsZ4egJ82nT1QbMZ6
hNnu/vhuq6izt9iteab7r01pjN7hBzsaeyzvEWpucGIVsPaWyBgwKZma5Vv3Jo1MaWYHtyo5k094
rsm938uVqgoztiI1e8ROf/N2yq5ZR8dZoobvnqfKlyeR66PZyaGddubEVezUlDv1dWo/UsrRbwns
y0rr3wRPTy7hRGtIpu7+LtlUvM+nOtnPfQiSWFju+RhcoA28zct4htIr5uUp5gCQoecbFrrn8V0E
lN8UJCd+JnvF0xac/Jq3ZLNwZhN1PKe98aGeCPHS+N0QNt9ylOzHmacKpQWvMz7BURVXUqUFHIp3
fDf4kN4CQ1wVh2KT7yTRkN6EQk9itWKSwlQ+JW7gUtmfv6W7dCesOrjnxyJWh4u4NOfUKw8S/cDe
liOLfhJWHFCmbJhWcgHf8LQo1qOPEMggUAdfe56WkJp3GdXNHxEmVoduGlFmw22kscbVgo+CNOAg
vpW+M9lDRS0+pPsEtNTbZtZTUeOJ3vH2vyU7nBDqtPwE0xJu6aENbMH2b4Um3oVV+ZFh4yq89Stl
O7rCKZtGizlDWYLdXuZ3udPmd2/VfDf7BAE341Nak3Ttsu30MzrKHFbMyIBdu83PcO7AW2CpQIzK
7w8OkPoyRmujNTpcuE0JLEKXj9l9x3GHRKa2n7JW6bwxrdyOqQ++HZsQMHt6CtadydI/TAGgZT5Y
q+/B6kV3vkGQMvsb603jkZkru2AbagPEcqchaiKfYhan8EBcZEG+LI7w8EMm1w5Gc2I8qVdyzuWr
wFbs+toavHoWXLBjv9D9j0798taefmypgBbXOXXVS6Ex306fIazjsZsUJo6bb7hMtnt+oJgt7Wc2
V3Op1kI4PS6Pky1M2mPwPl0/D+1+WAuf5T41ZmvJwOjKGjAaHtNgnHFgZTfmk6Zjz1R0clY3hqKO
HONb+kOqKjMUNt0GNgx98k2i2jyy5qOFZ/lG5GdrIotkSaY/8734vqx4TJJtf9OtSIU9J7qHa9GZ
ghOu5nv/UtqdW7uiQ7GwuLNevXcZAc7k+tQzoHD8EgSMrmquH6kTA/TN22ecq41+L+yVtW/5F55L
42DukEkaXLUDePpu3heX+a4x5wEZh4eMKHkLteXbXB/uvI9yRYz2dN8Sz+RANhufbCwvXa/PgDDW
yaq6TX6qpdpznr355+WG3GwbYsSePMhbJpfKzN6641MX6DYUnOg6HORMn1zpu6B8J7x347afR3p0
T97Ed/4caeGPfFScmDNGPrZLt/DKI9xH081wjzURCvFKdEgUClt8V86dW6x4EMHByxni5gBfoQBo
i74qK7WWR/Ys6Scy+834R/9CFtK+EaJPdH/wmu3m46m1KjmN6VkLlHS6VblaaKA2NbJ7P5J+hLu9
7k6x6x/Ke7GKrfCwuId4Ymuvy7Biz2ysZhOzMBGEplaphYTwxAwP9Hq4/CiumtKPsJmCdIvsiG4C
F309M7tTu5dNAP7FjSNloPmfc3duDaZvy+biK902RgKiUqryCXAs1F6fwzk9CgCT5/D43Faf9Vly
J2p56pzXVaJ8ZgqfXH61NNu1YnlAQhmamaLLTF2FK8XNj6IRu0szNPILuRdHsuQ0HjTY9+hI8VqD
WrlMQwTdIskuMhl1sifG2Xt//uQbBndCkYesauU549FHUjsOUrQH3SMOa3TDdDS5cIAZXxMnnPEP
OHGzrg36S944j8WH8DCXWBrpBztYT1MITUBLs5HU1JXZnajM7BmZ7N3cPY++/fr02aFusd1+S1co
NojNPkE4ZzTYtevYrsGMC9UHFAQJDVdegm5hYM4ohm4G2k1kxlABDOWkxVKdrsY3Wq5oDeI74ap0
JBfMUm8u9e71A3Fen1PbYx5D7GLhHfqLdJGuXapNoPWcWcX1Pgj1VhzBgURrbzOz36ZGc22d/oOh
2zO1VzkskYX2AikOz/H38KncZEXrzZk1bMtVcY/oDVoLOw4HPbUT4DdAA7cGzVgSsQgQtS06Pvtr
Zo+5em8OWwBiAKB0LW+Ct5oqFg36OcOzmoztLmQkF3krG63b6Av8SWTUvl+6BIF7uVla+ZlMdUQR
VFlWJ4doO99BDpF2k5/mC1xOQswtNQrDtxRklZlZQEFPkwTVJ86/iGWkilaz44Cn+t9FpSY0G52L
bXMG5Ju4BYwP9oRQ0kSRWpA5zS0x1AXOqGB6lF1uyk0Ejwp02h7r3IoWpkydgTLaY/ZrPc1V3rjF
xnntejXbsuGkqC3v8z111E+6W4ZPcNdgxX/y99xUbKlV8z2tLL1Tfkw7VVwnqRqRASz1krsOjNQU
9dGAt7Ry0o/IbhxRf54Uu9gGq2Sb7+ttun++J8elVXzW0E0TpHKySq2vgJA7Ueeus6VWgPHlarHl
KPPx/Mop9HDSysz81rznL2LMeADRh6NwIroXWFeE65RpNXDawhlmj/juh2LOb9QYTIKVCgypi5Bk
VID91lyuo0vlFrfSbFZkJ5Zk9e5kNXUSiw4TEpJLE5AuLdwZ5YkX7StuvvMmen/OAD3maotHKW1m
+QiyNR5wpbZUtEzRScDA3Lxbe12krFQtd+rrC9DspbdwxFs1+8ydCZVugDbIJgaYXKMDvbrEj0cB
sdEA515+ZLai1mwwS43kCfHzfoehN/skiS5VLlM+tjYbUHAicWztuT7DQY0uM7ggS5duJjezUn3p
dmPOZoHMT8ATXw6AdzuyMERdeas12Y2diqC/jc1aKz/FW7ItjlmhMakwXTWade/0esHXpD32sHk5
v+BPdnd7uDKPcsc/+2dOwaXhVvfMYnjN5JNTEzUqsG1LdoWbyD8MxKDNHr6nJp8xzCn2KYc+moNy
yql0UMqkKLvLMVD1nanLOFjJlqEJtkKjLQ4zBscsVuG6/37qwZZpzgGtJgjGVr1aamAPFMfU9Va0
eUOO/83n57va7Q7ZquHoRyFDnwGH4WZjFMfkmO5Zc0yv6iu5Jp/1UwOwled0eiXb4AgjhM6q+hjY
46r1bGEEy6eHeA3m0I0oTAJ8Mbj9DrgiuAqn5suzeZzRfVddXtsN5929rC2uictQrL1VeRTW3bUn
RWPtH8ASQo3f5O28kx9/5I1GHJAP+Tr6hEk0CbT2EYMdbUPfWgK2UMZDRarXPOpJBIgv4VYv9ETY
kNllVyBooTJe/IqXTsRivkRsk48nyKJvAZdUgf5KzGjQhNJpH+WVj+HNzMWNbqFHqT6OKuW+RlN2
0bYcV3ujj3+xhp7m+1Yx2NUteTyn+uIi/g9nZ7bcNhJ06SdCBPbllli4kyKp/QZhyRL2fcfTzwfP
xPy22mHFTHd0uNttmyCqKivz5DknzzoxyeWX6NQMXrVNN5LdPZtns1naltF9XtkhTmYFOIkzEFVB
mPkTRPY8SxPdWRe5WM2QOlC5PEoA76Hb8pJ/JK1LbyK7z+BydOS4GoeM1HYtuajMiFNA9cvKVPf9
dToQcUQnFNciWdG4Uh5UGNEpVY3g1A/RWXsBXNZe4geUT+lxWho9T3QnQqq4q4r2GiIA0sN9MTkb
4ZWptFT4tQ0bIST5IaUKtuOO10fYL+7GR+Eie6oMn3m4b+6EtellXrnrSb+b5WnBmq6mp27kveAk
3vIs9Mn1db3W+W9n/sgB8lBXJIndU+S89h/lQ/WmXrU7a3m8pdVmHfSrv2jh6Ifzt7QOr2iG3OXt
b4M7/112kpfyxDvj88SD9Rm9KK54yE/BfXjlPHHsXvS9CLCKmLk9CtvqVu78pw6qPrusP6nkLFxu
27h3ShvWx8PoWpd4L27Cvb83n8DhaVTVTrWBqcE2nQi0c0p8oVfEERb3PQUb9Qs58VmWXfmp5FgH
d6JT7sD2aS674RII01fxbVzT7H0q7R8qSgGvOtcPDZpRJIu79KK+yRvpONEwkG3jYzzqm5aaPbHV
JxNM4Uz4VCOXxdT5qQP/tRRFxkvolq8l/Ox4qRiSlbkP4HfMCIdX/Xpo7UTbcANG5XZpcbnqJgtX
0xuLnB7FzSIIJNfnTVS8nk12K03IMhTQh5BgBoT0zm9V32IGFMyPtIipaJbOYHInH6bMTjcVmNgu
Z2q9xQaUwYmZ+og89k76rORV61p29GA6oIJIdKFFII/ddO9pvCUqyO/1Y/TTp01MTgTi7sDNX6iy
3NleFFMQjspaexgfOgEu/RpaFlvPkc9Eumv+A1AQdJHMQ/BdRQPkwJKhuZdCm+0AxZ6Dz3Ey33Xa
uxaCTuWTnSk9Fj8xIO4FN77qoRPmLGJxP9v5bL+EP56M1Dngstm8CHa0o5a4MurXsIEEGpcNf13D
X/Q3h5cXF8rTzx8/pMre1QhCF6XJrTyGl3ztX+l7qGdktFvljl4IH+5eUOAA6zz8GO4xQo51mJqF
s7uROiK0DANYqVTH02pCLLP+BATAniV9COAwMWrFfFh4U/qlfI+3z6K0fjbxh4qeHksIDchLbGuD
LjN1VFrqj9nbZdh3b9GNu5ft2dP4E9D5rmsQakRccByZ7hi6iYPW0mMA6O3TP3G4GwZ0oYDbb8LX
T7YuGwN5/OqTXfGZOJv+ij0bP34GN+1uvpOv1dNnofEbbuUasWVA15nmtk+jMVZXl0Wh2EI3RSQJ
cI4WtXxgPgtb7VPe7MbTidt9N213/NTwxhF8mPbMm6TSjyFs7fkTW1TCjOBQD7W4DD0ozjxlCsPC
+Rz29HoeDIxn+xhm37BRF26F9UK6RAebnw4/5vzaiKtPxKvWyKCaW9fffQpOMx02l6pdYaJA9/kn
fGxtS4s0XltOBXhgj1RntjXsmn1TOJVvl5gioYp7iY9xsLmYxBuld9lhjHapqAy2zV66+5lZDo1X
TdgaTjK9WYcouaTJG09GW79FcZTbdOIfmL78uZjLpesLPlgp7sY4KEb0+2QmrJBVfKIKX4uOWyPo
JWdEKPTTOPybwynLf3Fd0n6nVX5RplTiGEVZCDVXOg8LIYj4Rft++4zv0+JVc83WRbDxna33rL7u
IbFLm/uzdH/PuO3ieKXw0ICGLSJ+ZHdeDrn7fevJ9NmTH0fM9JpVcSH1b1ZY/eAc3Dkg3O3qPvck
7Mri80gZXO/17SKFRoOPJ9FedTGUdfEZ9kIPjfQv9f5CKA9tNP1uge+kfwdBP3Fx/PRAG3bQzts3
YMonaoR5/TSg819FPA+EYhZ+dZfv29XT0zLFlzTABLDIryemM3HZPMIzlmxk6TfzSVw98KLttXtN
doc1MMX9enEFcm+3DZudyAthB8fypfnN4HdkzhBrBCdY9LvM3sjpRjO8uNlAlfCRBzp0HpXNgDJ6
rSmnCd28/XMTMoDNXfveATaRi+YIgMxBA3y7qU83YRvcONnDIgcc8DA4XC4azaR/r/VfxRy/LfXX
QYjxWBltrMLXXWiKv1yBKHJGCGkJbnaYZEDHskF0H6pkrYabxQYRo6BFFWnfxDfS4ZW+icEYz7Sa
RYJTah3E/Y1vftl/I9/T/6bs+P1Jv8hhZSUNR2HhiyfiWltBL0bHsWW+G9YTm4ba13jbBpcrM7Kv
bBykDvDY3o9Hucal+hf7/UpJTrv2BwnqKw2ixHNfkvtyRUWG5vdHnmxR+OJ8vwk8glG4zrvtY+JD
bfn3C1cWAv4/CNLW8v9/U/UobTArwcQLf1TXr8f8ZY7ASUIEVLcJt5r11V2/KJ+nfF4p8JUgWk2E
geS8WCSVzjeP8jc90+9v9AsDX2cScCllcN2ZN/v8Cm5pPqbvXuysVlcGvzJefNwdmNe2cwviD4Au
7NAzfpvfce6RMn/zTr6Q7hN/nhI9Zmnz58dS8BAEEFCX9i3tJua7JO7V37KqmJ4g1txuwZNWleiS
2z0RcgwJMxCa37FDQ4MydGWOu2WQ/BDd3VGPkPiVbkEPbwG1aFDF0RlVAb0FOz03H8uvp8uFtedi
MVI/mU5qeh/jE9vc20orxukBXDFr2F0ECFg6nx7G9WbR8qLQMe6h1WwueB6M651N6blMBcneKTxB
tp1Y8R4qpDHSbD/gAb+5MST8ApuRo/wxrDCmgIrs+AYnKPD64/Dr/vz5E+7EOiicZXaNch/b3UqE
2YMXh6PdSS80JPLDz2afrn82i3aK7Ql/wuBK/3ZrfLdLvyjsUivqpmJiRfb7szdc3yJ3a97hTXO7
rmmDGPb/tkeDf5SdSQmYTC1ffz5+q4D/21MgglAsXFEXsd8XtbDMfDcj0vLxnn3AgIhuDaGVMrg9
YS7hf3MwpSV+fD2YqimZsqVpkiJJX6QXmRwUmTiEKD/st2yDAYbdMzovI234buTytx/1RSSRpLVS
lBMfpawk7Hu7NQ0DZpuYXu5+/vuMS387Wr9/qy8KCUXsJkusI6SSm96BybVPXIt7FnLZAPd5802Q
lvRlY/z3LS66xcViEJ3+n+FtTqpaxzp1vNfXPsn6GjsJ19zBBrgB7EIOL53Oze+GZvXaFUhwsfdZ
iWv43pHTbuf7Zi268NAQBlj46CNK27zS5n6W3ptHgZDeAzfBTUDLW2+TTbR7XXR8EswehBs3c60R
9D11rXkTiJX781M+JE7gLERD2c295EITBZqoAn+H1iO3fXYXbvLVR+xoT9GOWoFFz8GEm9N0TC4V
PYeLZVdOgaZyeA6f1NWPnXn+gbMHQhBhnZ/mnbAGoXsO3sEiT4orXFTvnUoAQh+sgmvilDyGA3DM
spYPNKbW4b45jJ8VX2O31Lrhflxr0H8nfmyb1XCeH/oTAAnswebntE08gay12f17R8h/3+f/s0Jf
79GuKPUmCab7DgZZtbE2FmoPyFYur2TfPiU2EOU6R+iEFwnzG76zl5D+llxi2fV/d8iXCzAUWtHX
Ij6/cEc40dq5WJ1Dp80YVrpnoPa8fsHA5v/5O/9hByh/OdsVE85byeywmlycXr1lNuv6mjDt2WY2
Anr//TcfKP1XmPTnB3454UPZW4muYAn4jAvdq4GMbLVM3LXd6iVc4SX6zff77zv98+O+nPI51YVm
VLDSnM9LXrRnCMPrK/ck7uTvwJSL/e+Sudqf8fo7G09leXd/nvg/P/tLsaB1YlwM6uL4Fx+Q5eiT
q62s2wQB/fi6DPW53kNc+cCE76A/I1yX7Jf5U9kxQyvAVDX/3mNA/JLWYEEnKiZGtYrJjxZ//xmC
RB99spyZ8tGqnFL+yJFO6ECBivw2za+hhocQ3LFqhs9jUZ0YjjqVnhGWdt9tWxCtBsxflOFgzbpt
NvA0++GmFNFOV7utATlBPSZVYgvUnJP8Y07h7NfmSsaALIByE52y+LMEJx+M/iZFlSeUsSdHhh1q
pBoJ1SpshFHEWesYITSJhsMUQIMsYUP6bo+VtdE3N7U0bgH0iXDI7koNeh10qpSsAuWK+mD0zhSJ
60qjO2btauNUxHjF6QCz4G6ZBpYeF26LR02sLrwjPJ0mksjpToXQmcSunD9gQYxpl77t032uOq05
Olj/pPFdKHzE/D61+zRlp1YArpOHW5JVJ8Z1u5MKJpMM7pQTkhIkPflHmTo69gTAe1Zz1cvcLvLi
u3P05fr6tZYWt7GOolUT8X75cy1bQSt1Qxbl41ibdkwxL39mceSUer3WZiAulJHGjHZkdFuhtAXt
Fvfbb87WlxtteQRVwxdd5h/VxJr5z0cwRk0N4npWjstmsMyPKZYuqga9IEKrlt9aKgwlQBpDM0iv
JwdPabujrTQp7z48h1gFRRmEdROe4jhzRd2gkXiyAKJykPqBKrmqV/9+Yu1L2rQ8sSZJTMQRsb3A
pfzLiYyKXO/SLpKPan6ncLEm0sqS3bZ/Tsq7SDjMmttK7yqahdz4KOrTFMy2rvi2rxTrXKHMBsvV
xfpWlWTPvnmfxIknBYljaOGx1xAd0g0SFWGr9gCs3c/IvEZpchjrfpPNqs2G2euVsTYqCNQTXlOa
IzWvZnWSipc+3psjclZst1QQhb5IPLMLNlX0ZgE4hYY9aTUfI7r/fiHSX14Ig1sNTIZ1hij8x/W4
qaU5HmZfOir98xwfhseheZfEp4jmEx5jamk3wq6Fcdu12Tcb+Gt0XNZCVywRX+llVLGufLkIdL8c
i6SapGMkczINxwrxkgvHdX7W2/ZcRDFtE8zfGpzxBCJDBgujM6FbNW4TozWYsVCfcQGABKBihFae
6og3FD0bHeod+pcFOjalaFzFxNeyH51q36rCZppMd+ruMlVZVVKyMxvlyiz2b7bZ19SSryZppizj
PC+qimL++v+/VbJ9lGLMHdfjMTOmnRrCkBcOVvjDCA99cVRQLMqStFLlcJX2mdv3tAzQwX+zsl/u
2eUZdKweFFz/JZUT+uVwln2ZRyFDUI5IcwY+okfiOsBYkg138mEvorbDkA/3Aji79Nk8Pw9gAtJb
aO20O/bFd7Xsr0zit9vw/zyQyggFi2lU5q9S97eXMil1L4hlMBzVEL4TFKFsfpCCyouFtaLFXpSd
xOpZyiWnSMGpc6Q54qel9yjr1gKisFl70ljhkfZOIwbwx/pTluCqVti66Ulp/t32/Pv7+5/HXe7S
3x7X7AsmiwpCf+wt/aLXZOjBAKEfOrVkuamJpYJZQ5iiEk1gDAQ9P+JGlm30qlnL+X3Tym6dbgPL
C4t7JXq0sGjD+CCyXjnJdiKU3nLehRbThCm8dTmtHqWFJV7bciO69VytuXrals684oCKrOL+m6P/
t++nAWSYlrpUdl89w3CeNjhDxXCs8uCisCSthONFBnqreL5arzNrOH2zJZUvCfavLfD7Z34Jv51Q
61lJwDlmoX+odapIIHUtg7SrR27up94klNhDMJGhTVxDDPctNPJhCE/NRM1pWjBZsbxslVOFN9ao
fDDjwp+End+QrLMykeWq1bYp7+UZgwzZtWCqCSCtGJzmkDuNW97C/InouGfPXXfo2HGJ7EyLbtS/
DOK9XD1mXGbQGxsZS0qYDhNYph4+zzN4PPe/9VMrTlJ+o5OTSY4YvFnguWr0Dluth/jRRiX9vH41
TZcoof/Fv3WoUaXsDAQyFeE+qJ8zKXYV/dmHJ9WzEXz9JvsfZi/apfluNCA5RPtZxq833HX9a0A7
kc00PAtm69WDsmrzuyr2dGNeGZzp5CyM/So1EZWI/b6P75UcgmlBy6+LbL9AwOEfDQSCynNXyN6A
f3upQSY599EmDUwnGzLHJ6GBFESyltF5ELJ3SfNqiFzj+zi/CprTVyqsnbvZ8uE/y04UQNujYz9n
to4/Yq81639vEu5iDtbXOGEoWGFxVxsm3lR/HryiGMSKAX79sR0LJw1gd/T9ViSDxEBEQquRos5D
Fesnx7pOvGRp+kox/FZ/XfCroth31fxn49/S+H4WD03zKprhRqszZzmgTf4Obbt+7GWIWGOw9SHQ
zYmyxjRzhqgqdsg0jMadDEiMuZcCRYUod830vvQ/NLhMfSMfwhmL0AaiYseF1T7X+WsrI6GUpJOQ
TPgrHPIW7R05ZSGhB/pM51trjc4436x2nfrncVAco5cg0BQeyh2NSKh0NLP70s21D6vrD3lc2txe
RnVJjQAX/iTuae1CiRUI0SJaqTBZT9oukzBD0J/FKbKj6sGE7JvAL8bpeUBvJFXivo32SnnPXBIn
LudPA/XF2KEYgJWlZ+tR+5ig3dXD1pAPCtniEM8QQCAQzooTx49Sfm/mAInzqbPspI5c1RycStW3
cqiuBf5MNUbG4FfcJtK5JtM2FIN0+agTpIXlVWabWmH3mg/jeMDY/yQqhl0sCszsGqv00LvxUsPx
zsgGJ/CQ3NyK1q7U3UToN8TclVhM52Sgd6XaXfzZ0x63SJriRa3C09YRrachx2azOzW2qN9Ictxi
slyuVqcQoCaOr9pnq1wyViqCT9wbO5jRVZDbQTravWZtxgoptrSuw9Ed7aTrNqoKmRquc5Rg4/gm
t7DXYMM1D9HkzBBR5VuDNtu3YCkJ3VbRnjP5ViF88eerqhu2Inhp9xwmJ1/Qb4m2yI/8uxlWs0AV
cBL0xeNWqTiS8HS8svCknIlBDjamVg7VtTxFfCs/vEMEkQU74phvvhXmJuhoWcJ64V6sniLUXXMH
0U//mJD/+epHkdF3fyFCZtPPob8rqL30Jr8rWcup7XY+gpME/qOl3srqI69hPPe9ncvYP3Dg49JR
u8tsQCdQ3ucG/Wh4GQqI3vl7hm4yG8e1MtVeUTVOcyjJQ1vKsCzD7jKp1xLKtWSa7G7GaFdAzZGv
5HIbAjC1UfBkKTXW4WglX+dl484Kw5BwfA4pyITGEQZXEZ7M+SaYkJ1l6k04+zqqADIiSLCjfozC
+zpiMR7aXvg5QVfPwslDtjERtmRloJbuoOWvxPKgwpY06QyJvbKZ9eEYiv42V9kzioezg6HWB6tp
1mPLs/B99DZyaz320kJxlp2ViYBqRrWq9VeZP0gucWwzXdRfIerlnA61kv0sZk8JNwVvxLe2acUp
obnVDPlegxdkcpqTHCpl1RxMzCwmxVX1ZyXcG3gN68/kaAgVThXMKs1oHGl406dbnZziAL2phFwc
cmJg8gxNbyuRcdAs40WSzkH8wj1RVU81VK4xULxQQhvQcYvMpMKkv1ri9OVJl4dr3aE58aGNvEv9
WzfeBCnfxTKc+0XOURw6cHs93cRQZnqTcfRcbEN5J6fvnbDuRMj+LZ3C+F1lDoRx7Mim8hbJRvCp
w8fpDz0VZV5Eno45daqs1O6mRQjjUxrLI3F0oPmav0ZEt6z5VfvnkrHcPXxEw7nCelRlGvoMX6x9
l/zHiMeaGy49yVjnU+A27U63cEBooK8gg1K1Bxmt3xx2m7S9ZGaC0KX28qUsGqClCKQkpiu3zxox
SlNcsyEembThxNnuQ+7Z4b1Ob2N1SgTJy0gH4qzZDqy7VH3oc3TXJ4FbGRej0TZx8DPCpj31CT+h
vDLkmyT261k7WSWz4jgvg5UcAu0c+jlN/5PMOuF/HD9WbHQCWgD/EBeCIFpciSMy1aXEL3WviV8K
HkYfPoyxc4TyZCnTPginE5TnpEbluO7brQIdR51WfbnI9rI5dISg2ZIuGBrc7v6xrMFX9GxFyFu2
vUWfUfNJhkhGUomyPjupPXol5SgrMGr71xi53oSYoKjOjApa5dLFJG8SkbloorYdaO/kyo9ep70/
NUeNna76OgYZ1qbzofCZlxAiEPdE0HgI8ft257Wo1kPpMAqPkY5Sl2ty8UHmFWTw0TVL2GqUgwbo
iS8iRpmf60aDCdojLYzFa8CvmaAcZVQZVvAjRqIqyzwuziBpg+eNPN5lBioldBWJDiuveuphuPO9
FKVxVENHCGkiusjfVO5rg+qaDHVrosH/d5Lxq2PxnxwD30uTYVzyUqH9mWPM0pznxlD3x1o+VEMN
UBUsjkF6VO2EInQgrCNBZ6xBC8kYFxAdjyBDxXikOvTJ4//Hs/xyn2WQk6yD2fz5LFI3SkKXJ+NR
VKCJ7dRsuhZxcEhL4c6ixEhTaWVGr2k63qnq29iankEELSt5X9uqfv73w3y1jVoydANQSdEltshS
Qv75MLGogH+HzXAU1WI1Cq9qHt86kTxpxj/aGUXcAGBUR+4006BhB8F/bHXXry0boakidZi3wzsI
Z5eEqpDgqWbojVniAu6pDjaWQnhMq4M2TAdD/zlpWCQnELDbwClxCPG7gygEm5ZBbPJ7Ho+uoLyk
PVqnRa04qT8r1e0MCHzzsezeskbZ1CHcIQslFj7vzHPI2rWRYwmkf3RW8RqFords1h4vgqA/JSgZ
ISRIMPiihrMvg7D0dtzIzpA9h+F3y/pfcIzhaYu5qsnrVK2v3exRyaPcT+T+OGkgFhCxmDC0iTII
D03taf2DNJRem510ok0Ssfnz2JY0XEzmhyD/Bqj7Vct92e6GYRmWYvGXplhfoBalCEaeZ+6PSb62
tI9MeMr9H3WEJrFfYqInaKhGy3IVSu81wmZiTz0WB7/nvaHPFArVTUCqs6XiYK5KjtpwLp4VsE7u
kdn46P12w+gLPzmkpvTKbRDLNKq1Inj0M3Ht+4zmVMadiMZuSDKUWt98PUn/L4olGSZ9SY6zBRap
f6kr26HOk77raBbL97oMva7G0oHH69DMSkwZCCzG5hUMrVNc7JVS+HmyBCHpIE/ruv/otBI5AqWX
vGgYV2pgj5PgjfE13EZgJ9NDqB6G5JH3JGH1wiSUa4vom0x+CVBWUqza4NEgbSr9kjEPOJrUi6K9
Aa46JEusRLKh7NAp1E3pSoK+xthFJpPXu4MmvFflXoBkS3nmUzKMXCSjcB50YZX0h2G6tAhzMvw6
xfIDnCRAxaePO4EFoGr/Ba4mNW1y/cmElDGSJe1C/4Er3y+YIWGmXmcgGX8Ugwo/h+NQRRvTsnWy
PzW7GyPfnoU3Zmq6goFtEjJaicurNK2nXvJdM1PI6U5V/azA3ZS7zRwMWLTUdtiaO6F8NMhmO9Jj
pbwOKioB6YnM1wiuJRmZD4k4NZ1WnknQpIPOjZJj1F/W/oqjLYvvaR/gBcGlZWGp/6BYwrom0OLT
ZwuLhgWoTzKeMhSwQN/7seXwR+/6hPES18j4oJXvM8Ls9lnMGUqDmLgKRm9qFD7kudGdgRsEDakE
E3XosC7pd8bkxtMxG4qNkD9lM1RdCkeq5u/65MaCqX05ZwwK1ZfZ09g40yn/M3rmmTmrWQNmVPSq
k5Ftq9KLhdcEcCG6CTp43P2hrEJh9hJmAsjz7M467VLSCKuxQBys+07ZNVjdTN17pQkb3zyGCFGD
Sx9E2zJFzOXIpURR8JHFk21B0saoCMhgREDdIo7pcbUQ5+ysRokjiBUU/9E1E8HTshdDD7eGf7aE
+bFNrq3MeJ0KS7C+dtTgvsDxogintxjBhCCPB6PvrxRWU3yQynA9TKmrt9tOZNak5ogk8cbC8B1f
jXZ0i1JbcZ14AZC1ihedv04pbrt5N6J6Dc3AKzqgC4Edll4LFLKUdJYIkhYrrAtyzWOvi05mHuWR
M4VUQPyU1D1wTUe2r+KE0lzHIbJNPK8asvo4IBnBv6aORKfXoReTD0vpRstwdVOYawBnqSyhQ0MO
EfH0iEydEhmii+6J/lGSz2qKQqHbRHiwkaok6SPHuwOHAfaWU1oAOSMnclsu5ZvQs02NVU7mVwnU
IyTvyFVKsfcqy4OXcSj8dVajs7HekgxOhEmlxzqq6ObT8TVNnkeq53HJAYGTBMbZ5eNGLu+H8tWI
dVtp0LvxNnwaQ2VXegm/TdBaz0DmseAUGoBXZGmPIQzjwfhpCi9+pDG9CZ+wGFEUXEk4GU6tGXff
JAB/CaVwSvDZJBFQDEP5gr4ocxoYgTq3x0Z4igJoGOpwiJv+0PFt1GLyGgkhEDiVcdV9jX6X78V0
Bc3uPRJuNWBnvrGUh147NNhlsKu1j6ERt0UiE3HPTZTtJGvwpvBH3XzE40O7vIWsdhM5xDP2uS/f
+/C5iCcvCE6S1tumhNJiRPI9Duf2KCfnluUf08jh5j3q8b08wiE35V8gkBRGrjZjLqjdVBjWKSZc
QsnkAxzGSHF9ANoQBfy/35b1l0seM1maXxjKqiqZ058HXsy7QJcjibfF9GdjxqygyjYZ3Kq8h7dE
+kRh28uYVWqeBlNifMoPVEYKCuV+pz4mZbsZsxcTyWaVo2W6N8mN4/boF7hJiPlqDOilATL1wqXj
Qh2B7bXhlCi7Tr7J2OH1UKG4HxQFxANjGbP8EXaia5FOT/nTlD7OWHkBMKbRvdp2bglvQzBuMije
rBirmZMTSpBO41PSSisFuZ067PSBWTS4rXRiZVMiz4axV2WOh5GtZIYKB4QWo2WWChTlESVl2m0C
66GtELsr4i4r0p2Sm14ayMRk1REjc6XlIu6THwVSvsF4m9VLaUDjqNepfvJ1/AizaR1PyIqG8JxL
z0o5OQvKXxjRN0ulL3j9l9hM/qORYJsKg5J/2dv+hufHEfnOFIvtUU3wC5qn53JRY0DuF83iaILj
joSthDxVHwOvLIWNokKFw2rAL1HlVYOdGNq5DK7hyMzwNjxYWA0IlEdBejcgqxfHLZu90sQNhSp1
I+U+fpMgK6A4AVw0XzpNIeAXCXAFIuUjWBkNjoLGsG5D8AQgkSjN77oy9CAlIOSw8NU3ZLsjQMjZ
szDdz1W/hbR0r9BQL3UcFpttPZiOVta2OD0tmA0Xe9hQOmJ6qXC7yeE31cGvw//1HQJlmbIiM8lY
1r/eb9HQiX2vNMfKAgaW0vdJBExnmhyTQwKhvs0FnG4RKvrMKZCCpzAENwBrjPpjigdkED2KXHEh
womxVDwd5NPKXTPobhmlhK4dO/FFOs/FIcKtq5Cmy2BtUow4AGtW/fSdizxcjK9bQlIXAp1lwMiS
FTrDf57eulfqOhaa4dQe0velD2x5zAvTCvQcm773JCI6KLx50PsX3HyKcBPsxv5Tm68atyz+XwPu
N6wypmLDQp8Oz/VGD5yi2cSaN0trkfyr3uSo0mSGIS2yWEtcEVU3csRmW80m08hWgFZgCB3MBZvy
HU8R8YZ9SOo7Lb4AeBkwTEa6mdGpQtxBQ2itxveqegZvVn55yZGasxU0tBzhhjqLHYID+S9HHH3a
zGzoetUrp6zYxUftZ4oLGn1RNwcDRVAw7P1Xqd76r5V1x7QiKJtt7NCIFhnTJQUbAWu8Efsf1QEm
UCVbjs/BOR8v5UdSOgXGnf+OpfJ/DuiyGrqi6sQrhfvnS8MyEuTMoryAAgA/+Q41tGs8YW/xZp0w
2oBIgqNJiU8p9DJrtIetWTstXgUaYdAZmd/9TbxQvrKxllKY3qks0bCkk2v96l//FjCC0qdRP8do
tikTKIWFXGMCn+WoobRKFVCjsPlhQGGvDd212g259Bj+kDkY2oA6qZBBId+X0tPSQlQVox1XWGgV
j/UUu1A29+Wke4nmHwLaT6nsBBGLhVK6EF8T4mEtPY7yrWaI0ABAVSM/w9B816Fj6pBUDOMhJSuW
k2Sd99XaNEHoYNRhMFoCw5oJ7UK0mIGCTL1bo7gLlbPVMTIx+oxyydMbVBPFonepcixetYlOg9MW
pj1H0lHqJneS0b/jatPRUsPaB9W5hQ1gUVA70N0wL53fbxaYtKduTbL+KOHsY1IcDgM05KC542XF
CF60IdoZiryeE3OLVWo4zxoY1k3Cda9TSq5k1JYm8sBaBUXFn4AomgqOaUzrhCekNWoHNULqUvYC
OqdW8Jaa+q5HW12plw7lKaOTsTc+yljcDvjJ2O3PiTlfkobVHHGHDlVvLVYo6F9NvoyuuaP2KPM2
UhTsOBKJ5oMxPhRCC8ZLP8zE8gb135y7fnUOA8ROCXIs5q7L6BaWgC7ol8p8qKyPePjBtSh2pzCg
sy5AF30by+DJ9IO9iqllUN0XjFXoP9rgKgaKPQJejkSvhc1kEAORCG6FArePOD8aCU79uvwSN/pZ
Mod1VOI+ra5DsXUG6UZyTL5t3fU97lYhnWLtY4wWb7RkpVsotXiBA5TJejUw5jPLCy8nzxJ6aaOn
BWB5dKHzZSsqj2Bx+46Y0aH6rRu+fkt6udzOLZ5iDZINofkwqrua8ED1rprnhFlrstraMi24tscm
GZeWHJs1S34uKMXAjePY8wtknvQslp4tXQql3CYLRrxYNiWfslS7VoEVhCZ4rfAE7W+V8aoTTCzy
MvU4eXaEol2kYZFqGtKYk1JFDigm7ds2rfHfcuUCdXukuAF2deV706IID6/q/CG3aBPSx7L8LPBH
0eJPwdL3puWWyKcER5MvSSwyfhHdRX4/AfHWdCqqoNyM3Yi7rOen16TEWnowXTH0/xdh57XUuLa2
6ytSlXI4tS3JGRvbYHyiAhqUc9bV70e9T9ak/+pecdYMYCuMMb43OmmyA2Dl+h7j8h0cNiD7Jhle
auNVD4WlYX4G+qOU9nnKrPls9AkxvunWyLoVY1BvrXSJLKnsjcPbxImzZzKH1pjKl7G4J3FuyxaR
jH3u5BqlOmQAFdW1xfcjFF9Z/0TKTGUNpAIP+3IukWivfhSsI4KV/r60Wv8X8W5RFCeyc+smRXHz
OfZ/1jKoxnYYR7k5iB3pZE3PusCFNyx1GSSsrGrk5pP25LXPZhdiv03WbV7sEnrgikB/HUI6QDJz
Xc4qKHMbJGfFuwnaDYHCyFsfaeT16LuCr+4p5166BcKLUDyE4mbJO7GXYdtfUuBrixWrVx+5t8sT
eT0QFjrdFQmXLynFnGSbYsPJlSHIWBegFyHH/ky3zfGWzeOkkdretG4V1wqD90mBvoxIfPeI6wSd
nkwyT70nv9oP+H2ZR1v+4YFcGhZiws+BB1Y1MIGoMp6B//iwWFA7QB3CqtcPM9wAa2NNjzG7gjEK
n7IMbYJXehQdX3kC7BpeQ8OdQjCVI6+wten6M8xtL9sJLYWp1SyW2nCryw1Yw/yKNzsfJQBUvG8e
rZYEGuvYTZcwxYxIxI8Gz9eZ0i91klcJapZO114NgXxUWxjZZQGBMzClPNBeZxjIH2iCyrWNWUIS
pgEewCh/ROJLBtgGFybW7wI+QpQBTMf0+AbQftWykI6Nzp2hA1jNLbeMyLnJ5W1SEpDpmZtOXrcB
v2baG4jKe2MRCudKeB1DoBTCZrzW5Ni6TQi4MMl4OyeSrXGkLMNbVJwkQIdCu/f+evS+LfPNUJdM
D2M+LavovSVrRuvuGfsgGc558yxq5za6R9lo52g1wLESEn960kbp5Qm+0+KoqLIT1qEdireovipk
rqRTSKDwxiDFQSOklVzwgfw8ub0k1N3WHU0BYfvcczrjYKgnkZP3X2nW2JAiavjW1dKCLWoyOJOp
NBVK7TIpYb5ydTdDJIFP943rfUxkMYv1JiLId17zQrPZxqFFjiSn7KBaatDFQ/RpVO2iIJ2/1lxk
IKbIY/ouc9Qa6/aXzjisK6Nb6NNTm6nLjEnVb9gXPoI8XyjysWnvgriPdQhhvnF4tyo2vXMWC2u/
6t2c2CIeLSgl2TjPt1lkAJGyfCvmAR+rsWuP21U1bEtzAmgy96r0yiao7n17Q1rmgH0QpCjutPHS
lMq2VFe69VRP9V7PgnPJgmeppINe+5D1u7iOvY444uFZ81FgP8XYaQMiIGJvGwzNpfQwiLcyD8Md
QDqep9hwHTQPFc46JWwgV+zMIIxeVJ2siU7DMO6n1lopgXCSu3Qz6pdydtvSPzkMrWP5wSbJ7l51
7MujqjVuRbBpqsbrLL1KowpZ5UTQUb10KDl5qAWBahUGQbSiQUcVhqa6Uv8VSDwngnbOwCUjYhnS
7Uz8MlnJ9b3vGD8WlUDdIIkvxhZ5wTzLRv5dZzPEp2I3CFjCjD1f9Wxcyv0Hu4XablvVcC0vtQUV
82GQnaYsX3OiIsUOX3H0+8mOYnwTsyCj+jXwCTLtzQhIb/sc2BEYLnFLHXSP2M7YFs2vifWkKPcT
GoPOsk3vAMkLd9uhvlWES2q5GquiZ6J97Tn8QTWaByumfJufKyLMXSJHKJSJ88FLJLxaw4bdbFtK
z1r2IVmEZPhHhDkNuHqd71OQ5pp2S04Bq7qiY7VsN521amDb+5rE7+Q+pLwK+V6INxNvu9ji5GdL
qQOY7O6rbu5pt9HBiC0kPzI/fTT2eQHsmt716JTnH4VE40XVblqF4Bmrc1RS7HTGmqo9IrTovadu
PCfivQbS5+krs4fCQ6PDaPeDExCjLSYPj2wA4C7jMiCulNKNP7+ExJFn4iModnWCDIJU25va3YHr
lyWwfDNLRbpNCgtZf76Rq9lcPP0sKu++9alUpLjrt374zjidhj0Rxrpke817z9lQik9SeTDYcCex
Byu7WOlbPXy1urYU6+OkbTrf1fgGQXvXKsBkcm3G6IFCYJkh8JGruw7DKpX+skax0GI3ay9QV6l5
V5GocHbs0Em2qI8VBKdT//bdl83SDKhxIoqk3Axg/X23DkVxDSFlDIAvmc1mMMTrVMxeCsjNGWAZ
0vvYdyy4T6FPKBKakni4zsfz4DNH74VanUcWwaCK6sH8VLJLZHQwD5o9J+kpdtjCUsBbeDGu9OB9
UC8Tm61S3wbxIEIoi6zURbobC4B/6klGIV4GxbYmH5UHbVtDidXeGa3NgG9e0s+ZYrI9VwtSOQSj
d5EXtYjI+vLk1+QrB99mo7iKpR4C+aUUCdpA2SCHzhB7F72x1k3t7xpKE+TmQWIWrQoltN62+opZ
1hTpyYouFN2l4qxZqpZhfg38+xBdAwBYqhGAE5cw8yOXXkKIC4+RyN8iZRxVCz5Va+zR33K6zSZk
lJYtESMgDujbxp0x7ktCNUdES0Fz4e3vp+g4hp0by+VGrF1dW1fik0kimKEjdWKnjKCnCtlYUP6H
n6LiUCvspnjFw63W+TZGhleqr6zGgmXZnVXaylSsfEm3u+DaD3gikGNyyZLyk228xYrVGRiBRA/R
N0duvAu1zEGlfFZ83xboyio4DiZJf8844o8G05c/2PWobKXa3zAlcBIjH6h2I2KaB3hbQusT3o2s
Z5UMaLxhCEcRaEznGeEeFHUX2TNJyQ6/mJixta5eG/5nP31QnyyC3PUvSfErV1fo+nshXMkTSji0
/Qad2V32LSKLKSEbxpq2+17azHreONuECKdmzZDBHtbRMjK8JnPR9iolEZAAgOipx43Whmxrwadp
Eo0n00qfLmuqgiRC90oFtt7kYDstQxVmhdS2+JqZ4U7M3jTSD7XRQ7nJihT9yhAQJiMHqXA5jygt
em5auRuiMBGX+Y8a4aVP/8FkD0xfMX9z7d1YP1tkMJ5KvpC88rql0Pzitc9aby1hCNA5wTFMBNVF
jjAPyMWKtanhAF3AjBNMM5hAadK+DhlhGGu8FFyz+wzVbhlywEHRuJT4JGZ9YHgLgX91Wq9Lbzvj
ZeaxEd8E3VyZ8qUDWGhrWxOJmIC5yYj9wKito4axUL5E/UOTbp54N2l6hktQb+JE+otZ7KIeAzpf
eZqPds2Vm1lJtOpW46JWaIkjFSH1l2rJ2CHf+vFl3gSGzFuJIhlKnIh7fQ9nSFQF+aHidp4ftExw
WYO8YWOMzmB9CdE+SXaBVfA22mW27gCRgm49mvpSJ8Ym4MqOWbAam1Ps3/1pg9BYIbpzggE9gAiW
cAR9LO3HhM6Gaj+Zc8RQRw7yRcLcQNJIlw3o1LgmIiqzifUAGGsWav1m/ijEpso+MC1XVI9Vh5/F
jVo0hKS6mIGbkkhTILyPfwnNe5N5Dltfo5JVPGyG7CuMXjJd4ba/WwEJmtSCqS+1RBdLgTI32dH9
VMzCE2NTFTcVvRqGXX3YFyzUUGUyJyN6fCouPwlSUAqddPn7RKQqP6E/UUZeOjuhTEVH5D3/9f8Z
iKwx9YokkOuD2OobkZgOQf8U+m3Y7Os2cBU527Swki3I/BA+QzOOJSLI1Fq2wmVK923SLy1KsON6
Iqu95bAhUSOyn4bPluReLC/sv2goG7uN0Tf3/iYRMWbmyLzItGo7ZFDRTJ/GolPGb9VUwKyQLCMi
5SSlC8oKrvMf33dmwP+L3MqiKiP21pgDAb9/6Dpgz6NCaUbQ72mewsS7EbYHLfR2KmylMcExMgaM
+XFC7Zq1FJBEi5EvD2KksD158mOm0ms6U8jCl5R9Je01uNWOKUlDSatDc1coIVG7RuGXjw9K4JJp
xKjep1JhCE7sviDLujJWYk/uocbJI4vcMvzQS0+gaEhcVoXyEhToRsqTEBpr+I6dKSBKMp2/X4nf
Nts/roQJ1qjBBYjmT4VLx21nz4EHQDe26r12E2oI/1imN2MjHD0pgFIiXRtmnOOCwtqfaPFWQyZr
oUA0rZUJKib5ti6gk9aHVeGhw+Llkxu2BLaASQoQMuGt7dzBMACzhXVpRNtIyzaAQE7DJffLD5kt
TMVJwGagfrZACGbfr/TwRZDJwy1ZTI9+xzFkVl5pM0iOM4BLpyND50qH6t4MgqfWb3eJSozdUO2L
iMBJKIZ0CFZp0jm9ubG8fGcZpptMBcVNyheWKNYXRXN6ImKt7HuSwPHSQ0Q+nYcsXlXSXelRNuGv
rY5gOCDvQuKsWdmVgAdjmFDnShsOfqIcPeeqAcJY0xl+iqFpk4qZRfyHEFxSZ1XKzzulSybCXV5U
GpF/wPNikEx+27F4j/WzMstLaZQrvX6V6+Di/inXLnXMKGiwPq4FBRm4kt+jvn6SCmFTKNlGhVMx
uurWtWCxQruXRvIL+3EZevlZFWYl7j3K32uiA0eOa5HlRh4Z723vyFrnFn4OzC+sJ8ZnPzkLmvks
WS6wyZdUHEQDVeWIDJ8tlkNZmVfUfjEN1FhRdOHkx5veM5zptQrKsw63OeXgb/qrnlOBAZ3aFe9J
Vx8zPziJCtRbJK0ECnXCzLZ6damJwz4taH5WNmrWLae6x4/BeiNq96Emi82Iz6a+9mnrEuMHuWMM
73UVHdviGSHZTUmT09QhIIBsCoTSncrg2ayFVdsJT1Un34pAXWsIbDtFvJcjZb2V5zYBCeoP2cz2
HaxjUkjnupDReRNOm0X0AAE9DEr+Fiqcryw3QRMq+ikSFzJww7e8ejYzQvtiolbNRx/juuLUWvCJ
y9Z4bkgtLuG7rfDE0P3k5dPaCsjI9rtHXWTbnvhDgyPGWKRuQRKd3C26q2haT6abAQa1aglisB7Y
Gf2pRxkjrupSt3sOlDJTaBihJtLVTWf8Y7lU/s9HT7YwxmD5FHX1BxcRjeUQ641RHzwlW/koUwLh
FmQ3bTh1Ebld1Pz8HuvxOo79k0HcHRBT0brg8uzYzOcgskhyLfWINRVF/LNWknOIM2T2+8TW5FpK
cK+Rbtct35OZQ1yF1ttEL0gQ7mQRr4v/FYYKkMs/Vj/zT8JaFpGk8TPm7AhJ/qEEiwVvhMXni4lj
TY9R9JHp8FM5pVcZmXoNM1OqxE5E+hSQNJwvyiQN1Ew8B9lT0yK2q3gf+tqOeSZ6pa8WGb0/3Rz1
hlqnSJB2EBue2DX+pR4Ut+m2encwkX+mOGEC+U2grkTEZDSDZvJYuiTSE02fybdOLZwI72cuHmXD
BSRo2qMCUaVK6UoQNFtIPo0tnI80PjMSlO2bJm1NMPDaMRO4NYycJgDkUBM1TDuJeU8m4dGGoC09
5g+/sOXYX5XwLAjrtYjuCINkfCK3p4xkOx+oqd0zm+fsv75vAvsj1U9lROARtTTmQxY/gHT+vhH9
Jkv/s7yhx4V1ApBlkZMs8ceWXGaCMoll0B6ti39UaMxGBXLuD1TGbWmJpnXnTL0kWrO9uW3PhmPc
8QZsQJqu7UuM2XFBMKXj29WO2WAzucYh3+dXXNHoZAiy3Pd3+Sl6z95FgtuIlCyv0bO3i+Xld3FI
yS2aLSAo3QDtiQHUrn//atIfpw0JM6lJxy5GW05ZP1fuMC3iuPWS+thH21ywGSbxspgqEJ18KKEZ
KWDJthXKUmJSKpGVZqWMN827dC96tZPSf7zNv1UYP640TlNMprKBPlD7fRj8n8NeKjDitLDiR0FL
nIIQY6E6ZwC02j4cDoN4w+2DyfzItERdGqTAP16631bsn79f1QwL173EzGf8OGyOYx5WgYyfWPb2
EcRbRblmD+JA0SIlOLX8ENPnyXiLEG544TEoP6N855M/6wfLCTtEldeLst2lw9c/btMfqxy3CTKA
vdVEFyr+pPOTUC8smciVYzFqb3VpneN3sQ3XQo04UbNsxXvrxxO+5lUMBzcEw6mFHRP1T9yzO0W7
avI/O3L/Dw54bq1XdPZ8vKs/34kxT4G0CrU8gqwOjkZgc2teOlRz0HOIuLDdBddEuhp+5liE/7cw
QZhT/n5ZfsaA6DKXBe5Q1WSda/PHZanxidRJVpfHJAGky8jAkr/L6LWcwGsTQHTZTvV73d9KEIzw
eawsu9U+hrC9htEjNbzXnNWzwgcx03P5PzJK/mSl5w9nijIzi4pU+6eDHRFvYSGbLo8+ClPMDUiF
+tSe+le5dGvcsr3/7Zk0c4s3UTypFb1cFtzyM1qeLvyXpuYPCylnNlEyRVUVERXzwf47RNWEWwhq
kZOXjGmhnh7KrAsjTCb9mgDVDOFfz+sf8kp+H7oT3eBfKv/+oZQfI6/3Mykvj3Jl7nL5jfVRqTuk
07fax06JprYn8k4q/6FMkKz5i/x4gSmcVnDJsqQZuvnjJJp4upoaE4aOFkM8Y/Hg1CNerpUkLVBD
zd4TIvfoTARTtygTRRD8Hk1HWb6q0aYadtOww21tfApkyYCNcN6kNfT3/0JckdVuICEm+YaMWgSz
LzjryOIpt72bkX8Uc9rhR7rKh/VRf5H4iWiQFgAolDcAQP/LvwVEBmziA9MaAfzyG9iKeqKZaZ98
CwfrnLxbZ/3C3rBP94VtsF+EN9/2NkT+O63TLX1XXc11nuQLGwdUtavPdmVQA1RSuKa5ojNtJ5ei
oC39Qtt0D89Chn62LqkxILF5pdklaVAugaQHOnf3BV3BVDOQIkosMLHC/EELA5OuYN0nSDcimQX3
lpGXP25MpziSFEvX5rj339imeJ7H+RzBZLEEsBMd77PeK9voud3TNLovN8Rd5ifdqbblRd7Ju4Zq
LOSkhApSbXLgKXciNzskVCgWbr+zTtHBfK5frWv6Ub6KXBnwFlwwCrWey78vGCRd/Hw+REwkvIyM
1+x7PCb/fREUlaNQ3Hf1gRbYuAD6NttNHm1qMX8z9dpOVl74lQA+wj6stKGwk7Fc4QZZJ1gxxUhy
0Uh++JnvzOJ7WDlcQm2JcSd0W/0e59O2FPFkc+PNyViUSmlXKXAJWTIGsqsJcbjI85FCwXjI3UfL
qSTVkVD/9hm+icgcIEUqsIzZcYajptbIrCxeKuwcgI2Sbz1EawR8D/plNx5b7R5r1D/q3MoBR2n+
aSjqTVJIl+61J6kvD0oyrgL0AKZni8j5aqjW9IXzfQ7unVexnSrQCY228nCBRHMa7QAWIreukD/6
YHLCWFoXKqB5jYZQJAomiXeToC4Tagu9xI1SROcl0FSUBniR9K0+TseswreE4jFWpXME3ShW1Uqz
ziO5EETLzAZuhWYU8JUWmjdLk6fMCJmTe++Qh9JdgCmhlbJTkzdweVeMtXuhWNsm0a+SVr0F/bkg
OV2sL0HwLZuOjw8eNY49IPTrhMcYkdwhAX0lmjv0IrkNbMmlfNUG8SUgii+L0feanrYoauU8IdmS
+Cz9e++BjYyK5ygluFo7lE9dppymFFlKI8EU4+MxG22HNmGVAY6LpbhXc57SWN6NAKizjzCkFHNa
9n2IYvDLB3sp6djzBCJi9U8tpyKkM1aeZc2iwHUu/n/Rd4GNBLPJXlCtW557hz5sHT9AbdYrybPM
LY70xCl1ZTPSOA1znDfeXpa2Fg9lTgGVpLw0ZuVh2Oz380IKtr4Jxcoptfw8B/l06I6Upa6TWuzT
OJd9Iu9EcULjKmmlHqH3Rbs2rNkCqtEhRKBufvdEbavm/cSpp3B1jLPDePQNnVwz5FD6PTMre5Ix
ZHZonSwiAAbAqFzbCQRz4G+WsAZ3FTO/eQEaj7iQGakto91w5WeKO6uIkyXWR9FArvHUz9dFCvDI
Sds6nS6BReA/mG0k1e99uG4nZU36BMYGGouRumea8YjxAqJCMLqSRPLemcTfSPgI+5fq00PC09GQ
IeDl8hVJCGrx31IXA3VA9Tow9zJTOOim7Kr86GUOKLmMUi8XllOankxdWE0CeKtKBqyAKKUS01U3
jBuL0WvBgNQtc4F0bCh1rW7e0rZGXB9cNJ8Qb8JFo3ZPvg7LZ7eKzYbidsEd8DBKKRW2yPBB6uJZ
umBu46pFhwIpUPfL2pPsOMRiENTnoqAUOqpXepetJTOzFTB/0+9uCgmMOGbo50lt0lMDKoQGdGs1
7Hsdvoyg5qX3padPCrxDgKLR5AFVmk+4TKht8SEq/owsw2kiMjNIMIG7xF2cG9lVRr8C6u7gTyzQ
5vgwugP9U4O1iofyEL3XIrUAImm1Nd+jr7fmdC/Cbpl6xmqa1FnfblcmNyHbQCkTE4u0VabFrKBP
UN+r5nNT3mrpc7bkDcPNoDUs+k5NmPAoX1soKGe1TWJ2yz5LVtOYHASkS7Vh11wqIRifPUCk2ipc
j4veSJErQriPrNwLgEcKrjrsTFCmGMzxKCLdBwjq03WrIgEJcBu35jYr60PhJbvW10geCQebo5ot
zeIVQtv94gwgnoMO7HUs5oicTbYmAepqWClNsSpROYWWmxXVJcpjNxIpiNeVpzI1900q8YqltzjF
1uwF7SHQ6y0/h+9CrhCtXJlHsWr2qCGxZf9gaAQCI2yKCL9sVMx171NdLi2t2ElYmkvOnWlIZwXu
4IVWJCe11dbSlG5b/7kP4JHT2pVSskSz2hZMNpYs3zGS34qkJOECDIo72rTj1bASLKogL3G863t9
UXkkaoAWRP6XpCZM0eXWQhIYovUVouBMzNnQGcdSpuHYp9V4iNyZchjERT63BeLID0BzYhUc1GD7
CtLk0BbRg9/6bWDCJhnxFA2VC+jnZO30JtXHDgolWGISCbpjFierlA3WZN0sBrzciKwg/Ws6LaVs
A5mj6fmuLS2bw7FD8oM0zh1F+UlKxUOMQ0AETk1a8NN2JxffqcGRgf2Pha6/lBjx4xouZHxojbGA
4tlYqXWede6yskd5FvAk83xHbKBgbQYBtAECkRzfgiBQt6fcYgAggeYRNbbZtc6V74SSecg0za6z
7mz62i1TsrWeVifNajdaOhB63Lqj9zReWsjULGtOomqX4aemeM86rEAzKA6EslhcIMcgg4eDCkSO
BmbM7iH+ueqMoK/d0LxCMxddmot6Iy0L3D4LZattGf5XFCN0C2trbYUtsW5LskmWmX2DJSNejgYW
/i5KBkzmcsoU7rykdrF4l15kioQpRzjPCeso+9S16VCu6PhzJH2/F1zW90XwTPo7hSbR4ubt4Nup
s5hzojH4Lyx3/uHlL91hlecn0r0xf7iCLhBlSRMvHwMZD5m56Aw2VrLoN/2GfEf+dLq6USiHo5UY
GpdV6AlgjT63yK3XaOdJ2aaKbqG7VNsvIjxQ2kJ2tSdiXhfRoV0Aujv3l5Bumm+Nv/GFWtFFv5B3
dAFTpDwuvlNnjmMWKT/DTSOvc9rdaXFY0D2HmJejqLpX+LQ86Rt1YfuOv+KBcEb+kTngnS45/iiF
x5y/jb+cbMpc3oLf36x69vletDFTl+PwZizm31Qs1fXcijMXlrxP9o3+k4RvQ+8B4dcEtGPweWKH
n2Ae0RDxrp4KOh5wxr8wbR6ro9fOJk3Hh8rtcNBFJZWfaHJCnB4gcWBnidz81s7nIXniVrduux4W
8uoVd90P7CjaJdRFNURNlFTBFuFJh2qVK30neV8RSSKav548QJ+oWbYS1dsd1gYT17pMTwDFH9iN
/348luax7D/TE6djnVMiKntdVHVzHiP/B35R4ziLPT0Gc0xWHG1rbkKT8FxhmfF0Rx/JeYc1m3mv
mHNejejr7x/gT/yFD2BIqB5Fy2B6/AlHGVnf5VFoVQd5fGTZo4dDKdKz4T98apQsaoV5ZVEH/qqa
Pa3k8ZcSfo2vZU/loPFQErdWbn//QOb/cUU0QD9ZQoQ2Q7E/5snIDBsIqqg4tOPotN9JnCIxiL9H
nnKVdzuniTrKoZdm1yoUg6KvZw92VRkfAlvWIH+JAfCr7q3GAClf2Kx8dEEJ2UhTbj6jxyTe7gva
k2hyvOSpvCWo0SEHIxl23TgfSfDYqM4Yf0gGJp3u2pbKrtRJmDUilOzT2zAYG82jDqKo/XetvMSo
FNvoBaVspcnbHDTek+7T2F2EcHq1ZA1FtL/tvXVpknqSZStPNXZz+EebmSww6EpZ76Np2rMhbRp9
JJfDQ3wmb5kM3kIUsR3bfk2fLPLu2TQ5E0+zdMsKiWioKK9QRLel1Ct8+ftt+GOqF2UD7tc02KWx
b/12DP3Pc9n2jTD4Ul4calzkKjpAC5OtAan++PvvUf5AtUTZFA3c24AHhA/+tB6NGfmBk1nnB6lv
uU6A/THlASaEW5fijs9XsxxlPmlWg/FlJCWxDQBfUukO6BJUI7OR+7RKecZgnWfXjoDOqiGGHkOy
VZGGrpkflpQgH7OVzForPYVzbKRtci/JgswTiQtKR0Ao/2PsVf58inULd7tskgFpzBj2f9/rMY54
1MyyOxrzgcIZaBzLpI+yuslE5sgHXzqI2m5E1VKcG55gFt5kO5hrSb5F7ZcUOH1xC4tHY71awslj
BUjTR6S9xcopbl7H4QsOZhEor31y/sft+AOdxmQkiUQPSgoIo/KTC+8w9ImqkXdHJbp1K7DgNrno
ynmsHyoaGRxfqn/xCGYsbmmor1Q6ub2BQspTGtlacysKV5BuwFy6etTktSydpOArqlpqKOnubC8C
D5KBopf1t03ZxKonQHAtv2FdXCT+BRQ3yv+xnuh/4g98I0llKZE10EvjB6sjy8VEKFXWHZt67Ynb
kFKv8p5B0Lf1XsSYakixq1VE2CwlTkuKwhTe0o8e1xuuBNTTqq1oU/OcApetrnmOHq778BsCdhmH
2C1ca95B0ML5MMOjgBGUCk8JL6oa3Lz8+krq6UIxL4JRLPThtVd/WWcS5NaGQQKsQUCakTAiQRUp
OA/Va9h0S6+qqYQjK6TYZCIWqLk6i0zogRzZ9Akdhlfgp/nHNvAnDcA7qGgqLzq6DyIv59f0f973
eBCKFOa6OvJARgrMVrLV2DoLlMZjbncIERRC3gwEtkrkthoBnRhx//7s/bnkwAKoBGxYmjE/etp/
PwITez6JoVwdU3SvQrNLp9MUnAft9Pdf8+cTbs4P9+zfxa7H3vvfXwN5mbZdaZE7xDwxEO+V3glY
DD5l5KBFdculfzkM8FDyI/+7yc84MCIC0YIbYPf676+M1M4M2e+odHW6e7REFbokIOvFuFTg58py
onRSWsXxergz0YNdSZ+HrraRBiu0vpS27naOsiDtfCk8+cfSDtzG8Q7kxm4H6HiM2mSdV5/qQT3k
drDR6beJtnOlLk5feRet5TXpH/cIrwHaG1dOVtYlqlY+bhdKRay3mkbrq3QRt8pnUq1A9bM7B8td
8EWdDKrB/ozlzILDviuX5m49KU/yud/mL+VLTYNjeYhtso6PhgMUsFEIQu82VUqcCYeuBXJZ/Yzh
YEHIGLUtSMGcZu/T+kpXCPahwB7aZbtF5vpkftfHOcztS1sTTnVGFeh068iZVhrdLGAyy5i2FgCh
p3DXVi9pvIFSptW+t6u97JJT4VhPSAp2cb4sKbRmnqYotD42k9NpdkwO4mN0BSfbi9vgxBnrvbfn
PHmkKqvE6S7tLXtqYdiX2qvMMWtaFOzOOFDv83tPPzfq2qPylu/0Y7nG9ncsP8bX8EMjmR53YMIp
c4F2a3KSq7Svnhg+HzjP+ttw9b6Jg8aU5Rgw9vJW3xqrgntozr3UnLjx9Z7rY0Ivbv/cvxNCn3lk
r8z/AVTL3wUc4Uv1O/oVAOy4MITkGO7KQ+nSxFqee5ePGjHM03z3aX1Gv3ghd/2h+TUD5Pp2XOrL
2i2e9JfYdxp1OYGg1+vyiEB6GT01r/KJqELASfR/JIGkc5/pGwwxhiegnf5IiCOod/YiHJotp7/p
GWDctQ7SGfSKZMGP6WN4bb/GW/8MDXytMWHvuW1uf+DFpbmbu60uThB4IAqH4omP5nBjfreo5Vfa
vMJ5uJp0PHRgiYuGDi/CJG/STnyrXph88GHNPT4NPheIXNqlSCGXFtnJ57CD+PNaP6cP8dY+J1fj
adhoO8xf2RuypJonC8BeOs4F8ZE7O7I+2lv6qKiTnBaCAbzHWragsw3S9/x2w6G/zg7qrvgqzoo9
7tOT8lI919fmKO5HQEFSHOnv2xfPlI9dZefti6qu5dewvElLcfHGgr+c/8sss3hz2xUK4sU8D86F
ePOsM66GJaw/k6Xhvs8xsigSF92Ckas4/OL/3eXl+/t2If97hSx1VV6rdw8jBB1vHvXg5YZNIMDB
OdoS4n9egP3oiFSIxZtkQTmj7hTL+FSFyw7mOsNWgwfwm14BzWnqj9cIEFdb9CfrvX5TDqRl3IUD
ZMGLZk+ucEh2nIF5KT8bYrNeufbm1TrGN/9sUIHMuOtS1Rdx9F14n+G1vnO7KMr8TvDYs2XhISzs
QbKbLSreFx15n7Jsy5WB/VG3JZGgjYVKzRp2hEWrLekrRvyGzcLDEW2DVvD0vEaUBQzPdr4nTZOO
QevR2elJg5BhwNsq71R0+pAntJO8K+dk51/DU33iTzLAc+sgQmgajSdn1nF2i9KhFPOrfyJ/Bek7
B76Ccki350Lpa/2DY117okSVWwnBgH0dNzbV3BHlg6kTPzHprom539UXa9vRBPRSUqUgp4QwLnkG
fXlhPuUr40RUQzEs2leg0u4WE/6OOA306kMj2I+u24u6y1fSLXrUlHEQ9oLA+IOGxAPpDht6LLcV
qJYz9YSE/D/Ozmy3bWzbol9EgH3zKoqielu2Zcd6IRxbZt/3/Po7GFzgJrZRAi5OglNVaSix2Vx7
rTnHXDTn+I5sJqSzTKwpPR/FF0CU58olcO9FOgyHbs5GpG4iKZ2G2cscksQeaCm+E745OJ/DKnry
j+I22oiEOhmbnnsvuWxfX6NtT3AqNKcVPJ1T/Ky6pYNf8zjyFyWn7FRdunPjsuFd3OuP3jrfTA52
t3XlVu50aB9Pv5Sl6ogOORvv/ifLHtvM/jTKG7VeWOt0p2yQy3E8nzBFcRcTmX4rauHbtF2cYaYa
9SYVs278EU38VX4kwQibH3380cfiNSWnvncb5aJ6vyXkMf/9/pfm0vvr2xi4mcpcf9a4fi0I41oI
26ILqmNL7YnDDw8yyDrIyQ32FBJ/EmQ3GF4H/zFQxxv7Avn7vsCEH6JTkDIdxsv9pRqdeq1kIxOV
AB4o/uTXCptufBlQkU/DvdTuxopA6or6IFhlBvVJdyVJlEYYQJRp2wMfTw9liKx/GYofgzXcOjc/
fjx23vALZIZ1X6fWYtZ55ZjF5XGoglVL79oMPGcICa/v1Hc//OWDvp4bgZ1o3fVqOEsQjLf/vj5/
ZFb/XB8KJCpRGZmDqH7n0AdahyckUCAPDMckeIhNu6mdVt4KgwOUtCtmSOqgMPH8FXfOkG2yCl7r
m/7mn+TE1gx22byz1ymDJhIPmX9KAsX9LUretxuWD4mr3AKbgUwW2cG/JZ3RDfWgC1J/TFSC+czP
+c5R2Vq0PWPBW7qGufL9ekZ0pqiY7lHJaF9L1kDI4jYc2v7odYM9oYGNUHz02gnd2NVSil3OW1tD
LC8EJ61nsytIEDI2DNhoot/aIH57euYvDgBblQDhoJb70rDKZTUZeTz6ow5jKViW3YxqHIhh1gEv
OrNHaDoo0rPQlAtL2RT5UtfPpb9WGdSFblmcRjT9zPqqVfUwUKQ0x1DlrC0hhXZASWl3+Tfu6e8d
Bj6xCXhKRdaOBfHrAFoV017RgwYkOtHfd9j4G2x5K9VW1hmk3VVRujFBC6vSd5N+KbzprdOty+4u
7e4awHoLfY3/3KfCo90QLrYab7rfo/VEZqZy0NMbwrcfVCNsfESRloExb4HmPdJf66BVCLo69BWf
dTp4eDTlSwTivzwk5X03Pf33g8b98/2+MtA2sdvTVbp/fwg+fx1NqBJLzKy2POpn3NiHdouKZz+X
0/iPhHW9FU/W2jwHmwb/bbRnDHyqt82qWQkr0BmAjfnP9dZaixd0nXfFewnLzpUeg83oisfhzlrn
a+y80sZa+y/CTthZawI57qXH4a55pe5fda/1tsYS8CKwvUETs58jRpXHejvcSShH2K2csNRhUblU
v8RT9cs7EBCzVU8CoU3NflYFIptkB050/MG8R0tKE3iDg3dXvRgPIvOdo/HgH7yn2BVfQ1e+147q
JnSrtXIEsE5Fm7x4Tx4g55X8Gtr3/kHdqJvxVXsY7/WNT7C0vFGOVMquduzvq526iV5EpB/FmrBz
R3K7rbkvl5Nr7lmGi7W3vkclYterYq0ufReQ8FpzsnWxhg+8arbZGhPP+n9/lb8FqOHSW/t7BAaP
E3ff/Cfj/eTyJ5zgJVt7BOnuqX/Fjb6U3Ia49G47/4z33lpxw714p12GU+g25G7XS+a7zqLZWc7A
PzCZf3t7xdW1pDxcvF/nLJ/KIf66W1Ch7Md7992y3+VNTDmLF8g2CHBCebPWjiGKF/S39nTU93K7
SDcxIAzYBLTWI1usbVkk+8t6rUAGrIODSRJrDyhD2JOs+CSQ0j7vjuadVmITX43WBNiLG7jxb93h
ui7KdbGUNuibydYy9oEr7HInXehOtZI2823Xvc6/j3H1k7GHAsnv5W7a/Pc9/5NEDH+DqWLfR4Yp
y1/W7WoAkuaTMHCMI2rtzIHxL89gM6NcdfGpzs6Auq3Y8XqYaaCw+7XUnxSmMPLZCHY3PssPSynm
Gl5zJg88krovS6lRCIGSerxss2RlWC7Ln8ddASKH7PZhOSsM0htr4ffah++uIK3lxcVKiM3n3/WF
EsvoxpFDCgKy+jvf2M06MXIVjI1RwQl02H/xtW980R/WGY6KOAyIq2mgYfz3qIGsC2JC7/aYta4s
ruvELd+zyUlyWqPL4dpF/7+v+X8HnMucvxa20colLwozqiymYYyTZ/uvTVKjhjINbxGdhchNlfWN
r/mtzTPfWEQOYh62JE358yL666hZFAxl3E0FEo54XTeklzSu159T4aoc9YJQjhbsEH1ADwNzxZMa
uv/9Ab51tjg+4GIE7KAf5W8helWBYqfLK3zGjRv0bjzgVllazCynhYwjsnD++3B/JIVfypKZl0Ew
H2BeS/6jFf3r+4qhkpeBV6D8iwN28hNtdfa+0egwYf8jJiCf4zNKLsh6QvVEW94uym1Su0LE1puk
qeygIYoshCfZxzknknwnLHOZlGqJRNj4JAnWPQ1zKTvBnppJpYM2LOTh7NGUCZlCYR/UdUY70bYc
1F1qJoTRJeOw1/EuT4KyzlGnqm11HQKke/OIPd3WcB4LJXaColjV6LzDul2GNcnBwj5iDxVFaz0D
IaRJEFu8cJsb4kch/koxn5i48wHCQFTJj6XwFEvprJUiVQNJMHu2yvQP/3129fke/Xp2Z1klmmjG
IgQR/HsPy0Kc0yPHdlZVCVt1pHwK+kJPr5c4MOySDPSmXDVxwGy4RIjEAL4TXmPttfS3RX+ewsRJ
G8bTqGDLral+NNEpbCzHA7aUYI5vzgK12nxGlX4eOZpHtvjxY1O5Ik3+VM9XFiDTSlCXFZFL06g8
T70P/Qbwe7brJn8bSeMuiLRdXVzCNnFDc1N6AG74P23G7pnsnfGtVqjqA4J0BPylqhov67mJXJx1
tj2odVetlzsVkef/feqg9Pxw7gxKGupUWryI2/89d12dm3IgBflxoLuaAOywvWQJ72fyl97pjqTG
z6BbMEeaPpR3+SR91MTd/zZPwz6+xOtyzXUuX7JfYmAX6NQ+WYbbLWSGx2iDySZ+BpOCXJ/TBH97
fAuAhZKJmK0hk8KH8l+ie+E3LFrKYmYEE9xNInFw3ecbQ9hV3tJDxQLBDMoDph3NNWReNg7TTNwU
bEQrlCFoErsVpk8oAjX+o70nuzWbdZoYgSOb9my9w98AIOpZfaNOPWh7aWPgZ4MQZZP/5qNhRHu0
zq8WBwHKzkuYmmBazr+M8BFd46X7JCIhIHjjUyE223uN3eDYzyEt9vBsPIe/2GI6IGj3c39uKz3Q
1VxjpHtSliVVElMzczmlUHgdq3TxuOGi5m2aN0vKfVC5bWYHI6otzO52O1sJMNAtOwMGsAPYfhid
FsFjvAUwAtBcpef8pnmOdpHvZIspit1/jGzKt8EzvSSQw7T1YMIZ6LroI2EjO6H1LK9mg+zNUSOQ
WI6H0uIDGzCDQ7G3a3mFcpR2bvLI1IJ1H4mQutEf+xaq04KKJn333+nzv/DvL+rLdKgfh7O5Boe/
Cu3UrZfWNl8ltNyrDYq+PbiGTXSOSgxAC/xa2jm/039P1w55xRbTNhoJ1JTtU3dStgjf9+aaU3DU
1/0KEjj1cfqZfrKBPRf0dV7qF+Ee8VMRL4kCDC4Ephlw73wSJhYG+t19S73HEGkjPoHJgJN6El6z
gSatjQdxIGHiCr97uBYXeC4I9YoDlr0DhPttsJcfmJCfxAdcK+nv+MX6KF/8392r9dGmC+UDYwnC
iwnywiI6J1RWJZ0sVi0Vh7axCF80aeFdmThFV/UlJY+XG56RVPhb+Kgf9TVzgB5u5S/UxBTj8oPM
JP7Wdlr6oUSwqILQrePVm9sP/z6xRmr2eJWS9jgARWm3At2rpyCCqG5B5HMi7aXL3v57lZB+cuJY
InBS2cTvSkH0pUpAUBRbQdU2x6F29INAEVYDTZHQWC/8TxwoUPwhWkmcnLmFbr6FTOwl4MJ3WNnI
fSFEoy123TwOrdEGJIeqZuHcGdJqyO3wTZPtSHO4dUUqSJ67xHpCqh61mxLcdWGRqwReCZ6StZX7
Uyz/UkI2vxU7KotlQX0YjN+j4CR1vuyjD0gjdByciQUikifbHON5a5rxeAhbXeGRKeN7797CySXv
a6jBKO0k2IrIFA7+1vNjR2Gg3oipq8SjHbMJH7WlMYgkQPTLsJK2EcSeMR33kmWdernbkz1jA5la
jRVjAh35lKy7dYhFL/IxMcROTTQZSWS+awR0IqdkqShUVh9Cwlhb8I5aN15jKGoICFA0/h6NYqMJ
aPJiwa64183hk/dPhF7fmtqNF5+nonioRlIRsMgndIyfi7Pxqt0o/b+D3skVRleCYI4K9LuwRI6M
FKWcVx9V+eTX5yG9aOKnFp4rZQ7Ec5EbcO812rUwrzTG9XojhyeB+acqH9JMgxlXrkak26GpXHvV
ob8IVCmZRVLZCBudSQd5XaPMtEZ4taJqVevs6fgJxcwp6sIO5HCT5OfhZhrbH1f2l0rB0k3m28w0
DbozX/Y0CSGUFQYWWinFtWOu13VXzXvF4ErodVitBW0nvxQhpM4LulZzAHOZngbhxumVfmhSMb6V
VQkT2Vx5f9laCGnns7nCSNbUW4DqUW45nEyVHhHuZUf3n7siclXstNLk5vpGE30gjJv8RhFu/tCY
s7CjgNRFxGBQn/67kMg4i6TOZNY6YKivwMWKUK2iEf5FeKiEp7xPlrIIL1w9tAzAGsZCxWxApo/V
aVc47ssYApo5UzmUAyqHeCLpnacBWcMotstBht3RxEsZLDVqWVugQDQPPlmMsXSlBgoYrLyR3chV
J4KpwpHSC07YV8eEx7cVkQJi1IgQ8Y7EoXvWo9qrCwrcJFB20gD0hgj7uHZh59uGXoPSlW2tk+mJ
MQxm6Y30XRBe60Jbxom+EzF5aKbx6I9AHU3pkKTiqa+coiSbC4EF2RBLIuvozQ22RIFdwcFqeZFo
tCt6op0owxBvjVm5St+zmmch3siJyvxIvbUb+6GSJdVwdtayM9HVrz3vOjRHfGNRfWzHE1ClmE11
W61S2DbJYjE+4YiuDKYf/Y3t0E83pIXiA0UDs3fpaxEYJlrR1wowD110m971igOn9r/fIT/dbBZ2
MwIkJG7+r2qZicg93Y+mP4fI4nMIH1q56HTLyxst4O9bO5qCtATZsxOYoX7dWib61FZSz31koPXV
55WTN0ppbKThXGoYgb1Xcin/+7t9b0X+e8j59P61u8N+6rVp01XzcpmN7L4oXYuD7ruyfw7LGyX7
9xPJwcibYdnQ6Kb/kVP9dTDLwk8uRhUKiZLNHRuGtmL0wBAOrpBgXm98sx+PBjhBMUQRwYn6ZcEU
aklG3cbZ1CDRBkqFRj5hzQKsJyp3fUkGSL4aePUZRILML4uEVPWGzF5A88ygiV9TQvFOZYwnQn2C
ONh2RJWJhz6KnyLsNyw1mSsg2ZdQaWkYV6mP0XxZurdmXk+HZBkRQWBkrh8njpicaU/Dv0TmV/AC
8ZNlho0l01QMkoeM5Sowpg2k5oWW0jKEWh5R44vJZ4gOOvMuuXqw0K663HU8zggV41m6yTS8cq36
IlJISqS5VOZ9GSSuxU4F/ut+Kt8V5ZWkhmUXHLLqKjJTmN8XojCs/QYfX0oUDWROQrqhFmFSZpkS
xwQgO3pdSjOpu+Er/fmKmGx02bRZhvJl1e6kfspDM2KdZNPV14Nt5NtS3nNyjPH1v6/+d6kTYkMR
J60GpxvJoT5/lr/uNS+S9CAp5/lf+onK0amqgzGDVpARW1c9PEON4qyYZb7AaXVzmKN/X5bmw1OJ
8FoWLRhJ/x4+6PwS7JhfHbPiYAVuFCDIkY5D9joNxyZ40+AWGuvU25kdWNBoN0qgztw2ehKnd0li
Ljuoy7kqyQnQlri6fng18sCuSkLUQAeIlhPBsh+RwlDM9rO4/1Cq8oKK25FnXzcbjUFG+PoqpOS9
PDTiWpBVwoDp4IzrTCF5NntQ5zSs5eAOI9nKyrNZPUUxonuaN2zA1GjrcVtMvFJjH2CoRtdYeQiI
/UyiQ6Bujfj9xgX78eb464x9uTnSxLfSOAz/rLLKRNs2dVodcXl1CtR6NXjnsr2gyysvVcndbhZ2
OFb7vscLpgCcrm69z7Tv3QUyxZFLcxUxNaKa/vcKpgOxCrk/YTNWVx4pBIhiUpdTFTIJxM4CNxPP
PrDRCdA/+KMlEj/MiEzjQjT8lp2XK4/ddbE2sHdGjiqtKrbnmP1fZ2AXWwjbR1mQ2LLvgKN1q3gt
NmtiwitiC821rhAvvxlEiHxrDYU4UR9IsKxVaWx1xEEm4ozVjfM/n99/68t/v+/XByaRDTo9Ynlk
+yHJ4Iet9o1ko8JCM3RV23gHrJ518h6X9Y0j/3Tl/z7TXzvkUpbEZS+VRzo4NOEMeeHltuItAYJa
pBjxUWREpAQILKYLGo2eBKAIaql942N8L2A4AUzrgUTpigry5N8LPvp5qGkh6oSSbb8RjODeHUbK
rm/gZBLipUVTrcKIl4Q8L+LbALv5xif4vj3mE2AlJ6FBnqOqvjwCJu6hkXE2+oj8OcGh1fq8ZWJH
a6+tR99UHEh2sdP+xovyx6Xy78POJ+avpVJPwCtkEYedvzhRdI6FZTi+GtrFbE9acZXhW2W+zovy
mls6ZLTTf3/vn8oelaKAyTfMe/nPnuOv44thUhpZYzCuqE6xcghhttsYt/rm0Iz0Mm6Z6MF+fb/V
IWHoc+jBH8TBlyvdsz+2mgG8AcHUcoy1BQF2eJHjR1E6afGKF3TAhkpfw0JrmMpWh3y2jq2AWfts
2+lzi86gOHWyMxBgCrZSPYYSUZjONOJUWIz9Jgfgbu2HbiU810Sy4x4Fh+UxS76n59zKSzJJi2gd
d49If5HJPfn+FeprSqsQwHLhhNr9pLpNcpqUN1iDcKmZD5ekTDoGI8hgQ0w2KbGduC/FLezKwLij
UaH2AH1XsUS7fa2odiceIZBlFQas5cBIDjc6UxKKElo9wVFoXomjMndtalO5kMihq+5kHtqIX1xW
wpImrgXYTHM63Qmko1raIvpBBmmWnTJNqg7NdITJQSAPmeoDxFjepjRRa2oLRyuX4oj5+6Qq8PGc
/FXe9d6L/pmfA+IETdSabqExIllUo+0bTlC6bKeEdJ0odwCKycMFM5pVp1R+xagZZsfSOJH30BRv
Bpy2wa2KvRFs0/f2RXqsp7Wpk7LFN1hMZJRIu1J9VPrPDFi95CdO81vJl6aFMfPZwokXbQLx0AK3
1ZiF4oQcurdJDncxdI2mek/Dty44efJ9GtzndG508z1nHpFKL55XLwI414Z88ZQRSTlX9+IZh6a9
5GRGdDoSLVb3CqX4OJ+GloS1PGXm8dDGJ7W5J+32v5+YHxppMGUQUqGkMgyZbse/j2yqYXXxAh4Z
enRz9wEMkEyWxlID9Q/YHdzAdGNx+rP5+PJ++OeQXxanaFDwgYsW78NpE2fwWGpp3dPLDKCE9ach
2gn1NseBqK0MUJp9c+4snOtrPzyM87WeczbvfJBcMurnINoQRENO5u8x3ychzsPmnlxlC1EJ7O4W
s2rUvivsWOMbyoubJ+7LWheLBHBmpcmjjyI/WEaKw1NqgEsoD0OzgnMtGjeulfnTasPW1GBkxyYS
bfi/18of5WyIE5lU1gUTBFAqi2wziuvsSfs1R/LWThMsJZpsrS0Ih/GtfoNYKq4RwWb1MmCXT7J7
+jSWO6zvdAzGfkFzoe7siuExYZH7Agj/o7/S7gNX5zwfmpPE5ALshMzCswiOw9Y6CEhfG1fYpI+V
bXwWz9EDiStP+qN2GT80xyAib09Q9wrdrJgvsEUWR80Odv1jdiof20eaI3QhiV5Cah7hBmxvdHN+
mFdzN9OtY4aDRkX8usE2G/LkyCIpjxBURHDjCURq1OzDYMODrn0XB9r88g15J994jn4oPWazCAJB
0eLAf5puf7165ECR074aKT2mgxBfKD8B/XnQVJOXAlClHH6mdCtH+Vrm2f1sfxWIAvTYJ5Pdt51X
BDRZ//2R/rSuvj1nJrtW6oC54fDl0c6UJiunmI/UxYBt9SsONDsMCVuArRLgLTV4GzdVT2s4pTOl
BCB6A6LWYP2njBmss8SvjwqS3YZEUiYPOdxrRb2qXrNSjA+rv4bEU5jYCWZWjcamtqOeLmR1gUER
wn+6scpprWWfWZ6t6pLxjTxdMeySZygfGCT2BoJvw/fWWj6cvEB0FTM/pj380P5Old87WSSjEYWL
f6M3ov70GNHgmbNxyCpia/fvYxQEuZLnqlccA3NYloz2C54JKwbiNbKnz0r8C/1RquvP0p8OpkI7
jPxTzbcjkRevnx/znsaekboCk7f6PTY2qefd90rkBP10yAp9mRH0HTFlanz8vBENPVzRdXrGfeWV
poMdy8whJ0YQ8bHGt+pCoUaxUsaLePRMtvyTinifnVkZTjcekB8KJGmWscxiVr678aVA1j3FU5pS
hQEzHrTgLRwBjnhLKbAVCdsC/EP1/N834Q/NZo0zDQKKNwyttT/qzb+eC3JvLJGxLV4C4wxEdKv8
wjKKIPvMajkwvpleZYoI8ZBrHyXDPwHqs1ht9fhGZfiDSvTfz/Hlm2tCZo2CzOdgilIt8KiAFopI
T/s0fuGliF6zO+VBBavu2QKgY0Lk3lHR80Mj3+aO2Rd7hVKwWUjgDve/b5ykH8p1SQfvRuwdMy1F
+XJH9iiMzEqalT0Nm4XSsK1otHMkkYlwz8CAKTlwM5Dj6f9jw/TPgb9sTT2rMRsp5MBpJa1LPzix
sV93UbKMg0NX4EkPnaHYwlzFykpmIDzbqHejOlyX1XRq8P6qgXZj2fpxDTcUHkySPFE6/RE6/HXH
hLQ1E2bxxXGZheFG7S4VMIUO0Y/Qn7MCEUJ5LrrX5Y1LMF//r4vl30edN/F/HVXRaiEnHJsUjWob
qNe4lFZ9vInFLdhFMXLZzy4aNtkmpWaBJMja6B3enMqN/E8Fh/6t8ch84r99HDpOEneFhAz1y4Vp
AUcYYSkSSw+V2j+hxsC8UfU3erYojX44DuPMeZNIF43p5pevndV5OWhocmL4m3lY7xQTXsomJOTG
FrWeijiws/6Udcpd1Ep7Y2PlZ1qFKuw4NQHrLeyrQHQkwbvPQ/lhfsOkBMbKTK07r1uaMcwdtA/z
IlrUWPL5qSuA0iVxy06AGM6tN50AOd+DQLXA/ghPAbsIJqRSTx81vCqpRkF/atAETBmW2JwGaDcd
FeJANOJRWn+X1xc0KWG8n8czeeId65KVbLAcyCp2WfunycLrwnrbiQ+5vxFiBrfLKdvRzzSmc133
joazf6qLld5Fyyhz4+Y1oo7Ji2JR146fZW6eN4+dJG4qJC+rrFhOOOAe2A6QLadSX9DIIrIQ+Sj/
MC0Z6PEf9Q90NvyYmSn8So25Jhnfm1DEH+2Y0z0yoKRgLjpKv0dJoNjizTnM3nkZukzJo07HLvU2
vqgtozmt2HB03sleuY0Si5EzugK8pr4C1NsoMIZ18Y7QZmdqLvMkZ36lRAFmO4P93eB08LDrcrQb
mFIMTy0SzXSibhEwKeUliFtqQWE3NnZCXGXXJcRPfEYqK3GsMw86VWOyRM8v84rXRYj80+Ao+GOk
HHKHr6wG/5PBkM9Fo6Eg1oB2ihqRr5en951PFVlPt+yRPz0ZTDUkw8T2QZvlS91dppVSwK4qeA2f
4/gzYmhW5ifhVpUg/bQgMKuZC0lUiPR//30yilielELjCeR8zAVUz5BchW8zz90Cdps5+5OJhmqV
S+uW/ndHA78g+4E5lZdTXVfJSmPwEt9ssvx59r+sDYypIKRBoEEF+lUe2cvRkImJnB+TuZdUO4iO
lEe00xcf/CmpwQsyyZay21+Ed2XP5kjHko2eSchgnLJcx2p/34fBkyHew7TiSfAdEcQcCd/JQiBX
DR8TOJNLzd53AQeo6GxNZkYMYhZqSIw76m3o5lcnm+sSQGpo68icYbySDqPYs06KmGACDvAlprbK
/hF+jYwv2qYNoLKGlWsmvSODfo10CZjSqwlRk8Sc2UWDJ+28jXY09zxU1UvyKDgZEgCSOkonPZkb
5aH+5W2y39ahWaSH5vdD8TuS8HrSUTI5EYvQftHherzqH8id4fKVV0wO/A6mJzGPBDuVberGbrHW
8AO+IjDgpdp9DsLoQLLNtNpRFH8z+phe1e5Z9ZHyiAxRieLj8TXoYpMJIUbr1nQjeJn1GM8z0dx4
ipgaU9vNV1tkseli149e6QRMBY1nzx7bW5YkVfmhjqO7xfwL5agCRPFL3yn107ps5J63VU3MM2xT
v2Cv5bWnIL8L4TYJb8qcSD+dUybTAqkKcH5o+QWbSksg0LM9TVwW4BRPGjot7QPNgkK1r9UYiYf1
XKElY4GKjFE4Zkf/OervJ+sUmgRdCeQkAgerpYPKLqYWhk0pj6xm/oF32WtLatlID6O8k/HcpHU+
j1IpIfIrpYSCTXYqD/lwaVFvnqyhs8vmSgavVbzOX6IzXJ9mvXVNhjnwFdTOOwvWELEW8lQxrmJW
ZQGwYFnq0St2MFB4EVMgAVBVqbH78TOLR2BA9ujteI8bQN3kADlFjyCTAkeZY+Yo8jz9nv0YK/x9
N74kJb0kSEpGONv4sP8Qz8lkbtkn9+OMOtQiV0tHmzs211viaT6Z8kcw17yEgKETbYyFSF9/HrLN
ay9lDWGI7TJmfi+QspmxSszrcZdJ5ENxknviagXQPDq4LPxGnuHh2FQX6KvT1F9l+rlC8tg1hxyD
DIIZLiGRJI7JX12P/GOPNGdcsPTp0VaoEfCTNlYdMkQabHSWsLJWgWzNfjQYKOQp8LJOP4P60IOk
rAqCLpqczCncvP7K6AgRc0JUJh08/NFvHtpwG/FiyMzU1eAv+Hl+lNJ2HyMYCoxLJ5KQ0nW/kWSt
pEoEz2gRogjmhs2tDACa6NCQyXk0ssPJAQk+a5qE+YjVCOh8hCshLlf+yKxwoKeDxqBGJ5ZNh5Iv
kfokobBXTGK6hjQMPYk2YiZuhokY94tQbsfy3FWuP2LgVtOdCUmiry46QqSu65Z+mt/nCGjaVCNG
cbCtOcN99NaZymPZv5o8lkOMyELYWJiJ+zuZuLoWirogLFLkpimY6wYtI9Z/YKCnlsmKkah3FtwG
hs9MXHCdzm9nbXQ1A/SmUO9riqJgip2sDsheeByIjBk98vLKPXyRSPe3stARU7JItYeq9/aY+5bs
rbrqUqIL9PwCVE+3TPNh7eXKCVIhofTGSQ7ljUdnNWivnm9y3247k7sa6R1Svji5iGSYzs9FVYVr
agL+QrFUSc059ONVJoQ9sxU+UhK1v9MERFuCLdb0HuUCoRWLfkqUyHxnhfyFUnadPz1JwE+RQlWh
oPCES8FDnZFw1V5zeFpVtFRoFSTa6wxuSLE36O3cu98WrAESXcI28CmV8r3Hn6Ukv6plvs9gv9Tx
xaBkrwO7HQe8AdTr0sWg9ZH3wY7fV81iWdVzhf4Exdke5tx57ynqArdVKBrjRe6tEkTdDQV4NK83
WDuF4Driccw5ewM3sh8CDoiOQ4q8tiLwKN3pI6F4hVv2hxgrUsrDMu8XEi7GIN2HY3rsW/OozLdP
iA3Iw4OicSEA+eu5PfpQfLgPKFSi6SRNiasEG9IcFv69msCWrlYEtxa2LvXsyEZgwIx+Oy7ZFEBF
/IW+f1Ho9NqR0MY+TK/RWM3iZX+6+gPKTDV1s2Rcq6DJpoLtpSw8qnRKoiRYdRJ5Nq2wb8ZDG/O4
4R3Tus38hha911Y/iKRIMIPXJvEikWphsfo06mvX6yiP7oNmdBI/3RZzki8th5Kc8Xm6GZrAHQWq
5Toh0axdKqK6A1pC04mBGPJRLV0aariJyhtcHukHuRy4lL9eSV/2sJLSFpWqDjkJ6AbExlXQrlHc
z0CquePkFKyd0XoApQIbsNYMpynQjBPYXdwXmsMoQNRXEWhA60UlTjVB5Pya+y9i8DjeSeLePBP1
nrLl9Fw/PXrDsp2IhP/dU4Bk6kM93anNQ9z99oZX2d/WubqVcsfz3oT5YolA+ZV0YY2kQtTIzT+i
4tmXEB5jmOm3wPpC/cHT17IRMak80+mMYKCa/nJfUu23+8Zz2DQQIqZDNBAhrb8EEmBkt2ZEEDlT
TSlMdBkJpnQ4loO2M5o3wXMaJGPtSiu2U3yX+Ms2+iAKG79B8RLXTvcZTXdVfg3JgkiezWhFTE5t
rgvBASWoK7Bts52E71CEtrgk0Bzgap4xiiHK/SmmdSmGcDQDoIQXIUp2FrLx3HsaNcyuPKskApsp
FOnfIjGQwkZqT76+raBVWj18+uC+hihdEXONY0wKnm/sopHCft9QypLB5l2lEcrK9qW5L7EfUeWc
26B59y7+W4JIXEZBwGTMLqEQwKeEsiSjScJIQWU6/wDWPCYzSEN9BpjWfLT1QqXx/Cw73R1a9y7a
t1vjXb2SncKfIXSPdUB7otJMPthPgcVIj9rdcB9c0kd5rb8IQEcf46XyqudzmDVC8MiBzcU+iSgl
mjen7l15NI/So/KLktbYM0UQsA9uso0OufdNu8v2zT48ghqe45npXvLyto0n70ICKMxq5c4EtLji
medbXcxPPnLynpBpx4qyzZ6qe5IaHQLsF8Iv4jec0ZG3gFQ0qFPPZgKWIlz7a9kebSwjoE4S1zzy
oCwiYCPzVZkVzIv6s+gZxiwwvLKZxvkv8O76QKst3We/ZkekeU4/9XP4WW+NfbFErrZijd6BzsRs
ObyzNT9x0wt33Z7ev/Uru1cgHxyrDeL8jeeOjulWm95VdqGTrERH4/Q71h0vDAmXq7UY7R08hl39
wkDKPIRvnBUJqPaGDwgW0LTF7fBLPvWn8kU8ak8h5+zTAiz4mb4Zv7KNcKf8ih949c5wXuDbD8Me
xMuGHoG8ZoDYF26+MN1hpW6zDbnn0VNMThHIiHvRQZ64VnZkcx2pmfYAUVzgNzkgm3DxAAVhGa2E
hcHW5vKU2iAh0DvZwMAfh5d4m5/DbXZXNQeDQEVjla3w70hPnrksXluarnTvnAy04bTr+CQARpbz
z9GZcTH9gbHmRsfJ8EQ78kPb68/+OlyLb+UDFgswMXuLjzABJZGW1qIACBMfMZeDc5k3WdMvFTXw
QraTJ3M7LLs95+nZ28IcWRsrvpe+VW2D01oufvsOeBL+ly928YIvEa2iu+gRVMfa2xKd+Grl8z3/
TIih7e+0fXfXn+/Eg78rKNdmlPkq59vLdr2AWtGssSQnr9AHl/z7EibLc7OX/oew89pu3Nqy6Bdh
DOTwSgKMYlKWXjCkkoScE4Gv73n00F1Fs6XrcG2XLYIIB/vsvdZcbu4SUrN6B71xk2yzWx3DR31E
IE4FV7+Q+/nYvak4cuUlaxBfaPr+D4rlNFvgKlkW/Ax/U22yU7/NFyWVE+bCWUtqE9xJ4hSZ4YLH
wQR63jK6ZlM3dfMqWdWgOc+uPa10Bppfzh/uOc5J9Vh41iG+ESZfoPblRsPlYc6HWdLMs6fk6Xy0
1vlzuH4MXPJ+5spa43w28Ijim/OCMTDHA/znVt4Q8CvO/YxcnbniDg/v2iL65gPRwgVQo8+JEFjl
Lk8hNKEQkA03M6Se7mRimXuCMAOffZ/eYeba4fa9x+J7Sg/DcvgMTvVTM5+ep3V4yOC+aE/t1j4a
79kqvvO5bGf4HU/BqdmFh37hYIchMZQ3xop6jV5M+165JtPekPp2XjwwysiTOfq9CsX3iWYhf9lj
JPnsiPGZxX/qI9PhW2OV7bQnB8LXNlyYR/tYfFafzKktDLlPzcMweOMntSYV6/RefJJmtKpeJYCf
EGlW2orQ4ndLvMvnSjvDK0OZkTbid0Ar+oexUw/DMeb19c4/6nSxISZybmSH18x9BAHvMUCZdnYW
ZiNaQtUDPTJiTZjylvvoNd/ipgEb7d+V2+rGJhlYn/vPBvhpriXcqHbuvPETJ07SsJP2seopfG+q
RyK7rVn2YH8o+3Q7Phehaz6f3/J9uK8fk/vhHruY/E73nAhn7CglNv8B0mi55+OguUxf+rNyK98x
Ss+/EC1OX+kjGP3jeaM+I+CCgYJkjbgKXg7Qz/e0XiXEa/DUuxmgGfWP7CA4nLH5xaoJXcZBDYiY
igIPWpwtuK1wX/AIjSiBnkNnrvrCGKN9ggBmC8L8hreCzPgYvDLdARu7cn+rPNLx8KzdtGSbcZQP
gPd7Wh/tcrJcKjxVmiNhq535MC0GV58AUS3OOdXBw4DyGkUGxP3cQ0htgCsA4MR9QKGB/GomPyUf
ecF6S70s/iGTruqpOqoAhngPyWuOGWwsvBTeUtXd+W36it8wVq+n/bQHMONQXPuUMTOnmtN6peXW
3cvYozE5ytBAADXP7A9wNJblaXhY2Vvy2ABpavnZNCZm+BdhT5pEHfNI5EeJ5JaZf4M8ocUSyLB2
TePqKVv3S9Z9Yuixpw3ZLN8D6YFmKi8Glp8vKKtchxhq36ydZsZX+MbUkP4G55Pjqd+kRzqH6oJ2
UrMOHuAhcbWSG/GswBN6IhwzPMaH0mtuoqXylOyMub0S2Jpxm2GNWnE98C/F2Nyt9/aJPGw6P1ue
AWg6ryCp4ufu4TzPb5lKc1Xrt4YTV4IGUm7xUc06Vz+AY1rnd+Uh84jxWLVb3PBrdtzW3L6PPu17
8xjNq02ywXToMtL8rB7Yl5yJgihem2om3QY3/j1YKwQYejwDClaxxSNaCdvaSAVH8jW6R5eSsmD3
NWse7Jf2XT8CvMIUcN6GyN3myi5bayfFcsmCjCJPbj0R4OnMcYNy6rh7uJfjbfBBuDLtbp9F62tU
Zn09o1/onrFp9kSjAva1n6C3pq8Cp4niXfky74I1TB/G6tmL8dXTtpvVJ04vF6O619jIs0IzlTgS
lrYwt+Ikbuon+tDsTviK3AXtu8lCsEU/EdBswMBdzloERM/BjXbiB7ePoI5ZVqOZspkejUd4ViZG
DJvIFu9sznhsUDHnNaKUuQTzTBHWtuYdTY7FXdLAvEWmAZFR7DECNzhkT/lu+jIPpnvUtv02W5s4
Gb4/OiRoHGr9Lgtd5EgkROlQbWaZ5nLjElYbo36M0BohEcXQxgaJOTF9Cnx/MjJJeW2jcWgWPXh2
NAp02GlKl944UjALj1n2JVif2+kBoLrZzY2KLv5s6JcBJ4Kugs+8htTkGVtEH5vOa/qsvYzv3TuN
CAub35N8Gz/gFQ5K117kO+RFBGC0ifdVf453zZ3+znD3dThoj9U993eOSXGeomf1v5EHf0aeWS4K
B0RH8q7csaSsIFuTI2u8dO9pMYcaQOPBfHW4CerF9AfmFr3Su2br3Jk769k/Ddtmkx/PC3k7bgEz
H6Nb3Zj1z8WXcROc+pV9A1iiWBL9rKyZikwfvmdp6LBmgUTDGasGHLgZzE02Byl+6IA1QiwJdT3P
DvEOhTeVcLzW/uTqLIKwDgiavIU/KqUnyxMgZJ09LLqreYrdmVm32Lsj2iW7jzE2wcnzFv4dN2iG
RIgM61n+ityteCeGl/z3OvZSy5Nvf95NaKKV/59GtwXbB2MOxuZvFvFfMzmzHSqlNmlDdbwpIkzy
somQwT+UASI0dTo0AdTxwMJUlU+bknPforMbzWSNDsMzBsNTkvzOZmcuxh+RGq80yT5iQA5o/rGV
F93evH6wCBxP4LN3jnKixzj4S0zshCL+Iju4gpJgnmeqJuZBIQ+9/DZ2Kg9JXtGzrTKX8jzELevT
lmTG65qWV2pvNg7hybXTeenspWlJH1IDApr9MvO7Mj9hFq+p2BkcTYM4++9cQ1J8qS5IPkLOjhF5
WUoP0vm1KX6Zt19rUDPxN20y2QAcfA95/7p0Wg3tSK0Y4tImPZfZquV9NxrDoVeFGeHhjMLBtl5+
vl+uaQ2EzOB/P/RiNIQrKrLJnkBzdEfwXuo8RPKrhLs8C4pllCwT6gukgbVhzMdpK8fsAaZ7simX
wW9C5O+B/cWdK64w59ewwRWrF7vg4DyNlRI0mPGdHY1HOt4yKU5yh3uY6Aw5sr1OZ/Io3uEWY80m
dhtpcK0QmBlUY+okOp5YyOjmwIGLiHbMIaxmK7vTNmGFnfvYmuf1wFRK619FH2ns6ZEb1Y0/Tsug
nVYK8GiGmD+f3ysTMVTNyJkxRJB8q14MHdKhtup+Eo8jY4HuhHDEVj6xPgzlhkbzz5917Vpq+B24
mMKWx2X99zb1nUTWil7iw/xjpexoAme9vsXmQcAJ3LwHPy22Y/6iNQ8moeRCST3QzDPpjhjt4P18
MN/f7PJyYjOSNaR3YKy+Z4V/3c2mhvwp4hMpSNl8VevURtdNAiqiqpH1srSyrQrSNyo7rmW4VuyX
bD1Rpzu+YGaKsHq2JZ3t9cNSMWNeyPRpxuS89HUTFeP5t8O98ohDJHd0i6XGFsSxf89dMCgkqTZS
vk99kkgHdLfVzKSTkgBmChZ6VC4OavLBLWblO+EJqeNsOTSplzKWVtNkFUBGYvqcm8cgI/JBfzCK
d9759RkQKlKYn0/utXGmDhLNNoVYnnnmxbNSo6YbjZorDWl31QbyrcRmo8yNR2RXA4FNstUxVY83
iv3qU5TJLcw9KoeWvN3uFCGTEvMAAk6HM1pimG/F+aFQHU9PsaDwaFjMQSann00F21PtA8eTGGkn
qbwwGgbtITjqhn1+NB6E9igt2psayHRVnkxys/3gsfCrBfe5RJjfVD72Z+MZ64J5RgaEq+s1r7U7
yDGrLLaexfzHZESA/2uGAuHp5/N0TRcD5M5GCwIyRmZd/feqSqETjVJZ0VmzWRhQjbF6QON3uY64
kPpxN2ErrVksmK39/NFXFnOkW4YpzCu4dS/FKLVDRknc9vke4L+MXR3mmjzSvLbxE56KmJbOL9/1
+yV08cDRP7TwxlnCjnn5rhyarGyJYsr2slRsNWzTg8N0HQNWj6GWmZjW8fFNyxDO9/o8J3Qx2cJC
73BSKGZwqibD7aLOC5oTc0Xk8eoCTVMeOYepAxLGiZvoapUDuppPcdV+Pl3XprM6w3lesgJRb12u
XblatlkdV9nexnNFvkey0jFPRXhz5+dvuC6ybr4HrIm6dIF6IzpDcx4wOJNWICrSp/yLrQHxVwN/
M7m9PI9HsUfs2Miano0MbVgN0GWNtWnuAir+7lj390Hxy2W/VrHwPTBU2KzCCCEuFvw+PSehUTfZ
PkLEOYVrzOIAFFPKKkRQClJJljfGjnOCfZH2WJTu1lwjuKVDVKyFdGODBzG3+fns/j9HZVkyjD4N
6fqFrLXH+FlKY57t+zFe9dJuKui7K2dGIRT1VuwqLKgJbnExNLFg3Y6STbi8KhxHSMecalwRt3r8
+aAscSr+c8OiSkFqqxFKcLmIlT7xA0GX5HtZ3sEcwjsvJsCh9SDkT5UTwzGa1t92oJxwr/qTpQtk
OhHHzO1kGpnqQNfaPBYK3VlQLR25UWIGq9fItuVplUyAdgu2S/xrZhVv5PbVJqBHjAZTKV0KTcrQ
7sr60+ySZVfkyzI8NaG+yMyHnklxxeRPtz7kYVgTum3EjzpE5Z5RGuPzGA1ofkYADOMkfxUDQYE2
Qqrqn+eIz6ZiKUZeCKf9MmMquyP+A9fDlxBrOszpwupVaMTEU2S0mAiLU09n5eeze6XwAEPG/Wfz
PhPQ939XPgWrqVnWRrYfU4Qleuoa9FCYVme8hqdq2IAp+PkDv41C/7mcIipdrHdCUf7vJ55bXe3C
hvWnwiolRwGkSceTIPP4qKekgYJj+AyDB8oRBVIL01mDCY9cwlBSf9M7XVt82TZwV2kq9eS35+qv
2sNIJE1SnCET9brP3J/L1eYbJsAMA83h8xz/8t2/19b/fHf2W9zEPGDGZbGTZmobjhZPfc11rSd2
kWC/C753wVg+ljHUoQVTFB4qnUQgq1gk1Wtlfkym7g4+L0lqmxKZZkQsSkC7D43MLxfn2rNGUQiw
geBtFafXvxcnn3yKmiTO9m3y2oS06cpPCrHA+UwQYeA5V6xxKfxeDrUKxm2kSEtm7z8fxDU9McS0
/zuIiztkqFpLrZyE0dN0DNSNznkp+42BPBRlTKJQYZBVP2aIWuiwWdp6QlW3lwcWyZqYUtTPRAoi
he/H1cDgEQLwwmdmzroh0hRshBCRdf/LIV8ZzcED0FXQA4bKq/XiMRrsqaqHMPxezinjF4bzEHb1
t3o/QIJi5fqCeSKGb2uJ2ivE3pt9Ui6J/YS4kNl0K0V/nBhRk/QCIMcrH/Jzsf75IL9v58u77++D
NP69uHXFW9+a9HSvBGJ7GtMHa/IN6g8Fw1V8C2aIgO/+NRBNp8XPny0UfT999EWBVQRRaje2le5N
LcJhxzyv3AmOhpjno4H9+cP+m3OqGBDHsJWTou3wx8VdnKiGluiRkwnjFZM/Ewi5OatOZeWphstY
eUCcCsOKDvVctV00LehaY2mu9AsC+kJmgqQifA3PscVz6QIWoPs40QgkYZDsGnWh98DePMALJg3U
Hlv3IjRcdKTt8MviTFTytfMmDCYG0nVhx//3kg1yNpLTTRUmXKaOUDqM8S6LdkHzkJqfWq89C52Z
k9KrhaabYH4eeCep1bzWPpPcE+50Ew1uE/fsgN94mtWw3Ge4RwVaroptj42HqD3oZe3y1hGPfYXo
Mixo89enkbo+ZCbDxrmd0C5+JkCHfDS0KNlmvfJnNBzQEEId13tD9Yf0nRspKzFnZMEu5mGsjGe8
KQxrbtMR16W1DUwC82xlVsjhrcrkf3Tj2B0IhcpT/P1Gv7WD52x8a0kIbkgVqA45HW7+0wRimD7H
KikNHwoaq+kUE098LlcSSG5p4JewesvOI6mipWf2T2m8sqYFPWbLEjKhGRwFEFFqjm0U0FY2rJ36
DplDgWWp2ijDFwICHfR9QtTZPCM7nNjfzGMEJRUeGL7xlSYcGxu5p8Y9Mv5s4a8yKj8Y4yJrF6ia
GL/j+5wE1fJOPa/LbMAhuoah2Ejk5kFvw3s3QFNkX5tx1xvgZqB4QwBAGINM5ZyeGiTWQa8j+jVO
Aa5Hur5kj6nxq8S/L/ZJqn1e9UOyiWoAN0bz7gQIjOfnhgzUAKkPu+RwY9J+hSg4WNzRypFaQ034
qRFM2OYtTMqFHBZbGlRLen5u0lJgomQpdHUhqdmWXjvYBQ6563Vwex9FUG5sAx2VY8LqOxm8G2vo
BE2a3gUdtWp6ks1pBdNlMWDFdfgmDiZwxRb0BgBN441hIPsZcLuGeI/yngRGQghr9oVNUX/odGBH
B1Ov/iF0nZJSsl8co2VIUTZGgydEiYEF8TFyWxA+SpkvhFaRRiNxW+G8faMIsyIs31Anc85kZexG
DeYh7fnzOXKDftnT6bGkD8AbvCXH6qQE8Ypr6SNoRQLY0oxsd4QzHMly3arpAw1wuFHf2i0GNAAZ
lIk5RL0T4q/MCv6MgEGGfMKOCgaNoiQlfqc1XUfqV0o4uXUHPQvQILhM9k3HDKCg+OTzUrArE+Rd
GiYnJQyQbc7ZGGkWydU+Df7g0JWtB4WFNyrw3e5Fix4tZH+4epiM7Siq80LZFGRuZdkpomql6lTC
jeA7xoj98TtN2T4HZhQQFWId9eataLbnXdPelf0Omk/YuiLZxXKlM/NxNuPCbBaymPVR+JnVkZBb
z6eIWk9KvdzK97H8NRr9W2or93rekgxvc8dKC1mKb7QyXZbn5l3NqiP4s1Wv6Fu5Gt76KIOcQGWS
kvjBj8FghIrKgnP387J+rVVENpno8aKCgSB28ZINq85IhkzP9tod8oYOkiQn6nV6TlEXtMiYMUIo
8zhayPl8uq0Q9ghVtHBKyvCVWyHt4cz/VtMpVzrphqwSl6DJjmaC1b1YomO1nSb1zJ7JfjCNl7HM
7kwOBVsJDqMwOpnggUQfsWJX9/uG+OrHC/CrrmoyC6x28YbIW6myo55iiXQzBKmkBeIezNrzPPRf
UCPyPm+y3bkYGFn+UixemyEY1LK0ESACiA7ev988VqRyCJ0uJRrAmz6kO6ywTrawWQkUr6yXA+6+
aKHZi0F3zcgl+GX6YjIHgUdmLo77upkVGhJMRt1QqNzS9qAx8nxomieHC3JPAJL/fAfZ4sV/UYaI
EDjcDeQaAhu8uIPOepFwsaR0Xz9H5LwzuT4NLCWz9K757JAPv0hkfTXkl8/5MxpLBFXth0WDC20T
qP874tGwjD2QcIM6LuNdiCxFmufRQrW8KPF0w+X387ZZwG7ujhNomA654IzRI8M2/5ZxkM4KAuoH
0eurfpPcgxARI0bkRYx8zRnIye6o5K7+RH2tWwBh54XsOgIMgGwrJtTbC3dM7s3JDSovP/kIfghK
kV6yp5/PlGqIi/efUyXqJ9GRhlF9cXHPOdvCtkuzvTrcNhXJ5UQsWh+RBJ416Ui/pnaEwo/FPKoJ
HOIP8kAZmdnzTOqRNDHz6qWNTmCkwjuoBxchD+FzAZ4Pj1FXfgzUMxglNcHBtRbGQAvyc6pSus1M
gfcEyANpYNrWQkJjCzowSW0fJnQNdg61BXjmGcNog7M/3SRyhLzv1Aj9QtSTxDh6WlssslgJZzw2
s6wbZ3lbriq0cHEEcJOpJkzUM74nY9XpzWoK8/tGUjFWm26pfVa8bxr+BUnmjefQ58CMVlXptr2z
5GGrDulWsbuVDmi34t4NZWwR9ARwTwl71Qgl1WeUrKHIztlBJpva1BZxcvKRJheJeM3YsbqWtGCT
k/YVgGGwihYUauxFpjkH+prndzANCVnKiZbhRQs6bZ7VpNEitJfO0aFLYheq4CTvADcWiNGlAZrF
xxg/8uYnh7g0glNMp7Qf5PVkv9RWsR8m6ejkpBR3X4bFDZk3qCen5RA/EBza1fTPxcvN6dfCaBtL
ydvAXmrMxx3vua5loIlluRHK/JDnIozW7JE7fEpNcZs1rzCOOxqA55gAkOqTFaflnY3d744AJBnn
8ZkmTb6iFhGWRt7LOLSM1JyX6ks7PohXd1kydmWLhrAnDJByouhl6oBf1ykyT3ijxD7ByHJUErvc
Vg7IHnSa6DjlqjFxg6i/Da1wpec7fh3u4QN3VUQUV0n89Hk1xUAFkcEziwz7V7khupT3slIaM1Bx
8GMGTwCzxfyzSOXdaL84OlvLcIlBdGFr5cKJdqLnIjoRbeWv6i2/VjVznSrTgnjjHCUJ0II2rFK2
pVXQW1z9T5v3vbAssa1i+ZUHGyjHq+yc2oSrjtQYY1dBitqAKQ9g3Ng/0MvqSLjucnNeg88gQ4k5
Wh3iiposCvcKmYVsY8ZYBEW6ECrvpgof+65djCsEYD8/+deee4N2iA2xgkf/siFtmJ3Zln2V7v1p
x8tEtIPwMFSOUNb88gK5+u4y6DKCcBIJs9bFhnRS87qgA8KukEFJ6JVonrJ0I0/MvPD54Y8NTiMR
T430Yse/eWGvDHIMQ/jUwY/y7rJFb+iv3k9ZGHh/eGz3Rnnyp2VkwGQ+Ss7Nz2fzSnvt70+55ATE
RjblzGpTepcnpcMp2e6i6rXMPsVgRD5//vxpV68dXCL8IYZ4L18Op7rBaJDFp3uGokx4qNHZQNAp
bsxfBt3XPoiMZOjAQJBk+7J77QTNMPUGH8TDxhKcB6+TeVKrA4/5z9/oChiY8/fXJ13cIkofOwpm
L27HZAPCa6DpbLNzGaW1cD6VS6qeuF/KRNpRZqUItlCKa+prSowbfZXIyLax82s007Uy4u+Duuhm
ZBMkw9Aq0/0Z7WR5iJul3+20GlDhzfRmWwsxBfn5PPx2wsWv/3W3SqbTZKPJfURVbaWvQbiRyiXb
MnYFP3/QlZboP+f74haSANhlhsb5BtDrhqHrhysMLGLgaoU7v7nzu186Q9dmDnwirQ0gBqLauKif
/Sw4D2Oc8iCyCtCWqtORDedSIYJl2uYM37EIcFG7Lpkr8O5UZd6j7mNziC+1J8n55+9/rT3NsoC+
gBkI2J7/AClbvwt1x0n2ot8YY++CgCiZAcKfe2jNbKsZWNrBspLRHECLhc5PDixz058Pg/yqK/XX
X8dx2cMKm1iqdSuiuEZeeDOcRtlDiWUsbBYRheAW5xh+pg9+PS/o230JhS9mKpRTD8mtxb7na3wM
n89CbX9bPGZv+unMi5M+hIs2a5hllJYfpe6mz+nacNkVe6bXeP4mPdhHW8i3H+OPbKPOo22w7fbd
w2CiLNmH0bIhD5FAiSB3i9ucpKkNzY0RVxK4pZlQQn+MxGozSEBrFnqDusSLID1nt3gVpxAn6Bwz
a6jPo3QV2itZu5fO2xhzRkdshBvK+wKd3eQF6crmuNEQJzfxtDg3Kwf5bLOQ1VNd5UtzyY62t1bl
uOgRSeOO/fAx+gVeODsrIkuVBPvanYatCFVgDx/MiqfqaeId+iK5FAxz2e3WqUdU4EHftnNjXvBP
Hde+lRaVR7dmjkRsiSGA0CVjNm5K4nC0QxqJRuL0bB2yx2GTrkci+lQ6cn/0R5Ts6QfT9Ttriw/s
kC6aHdch8HzXIszcXBoLhIxH/pPBZeT4Rikd3Ot/BgIx3PMqOSUees91gXQdIyR5tDRJlvamXx8o
+b2JbFTo+jMFVTZBdAvnWfqT3Ybz2H2luzGLSFaNtsZWy2ftU7zQ3G6fLzLPWiEfXsYHZYUwegvF
62ZaN7tuVx+QW68wNr2gglZWzSfhovmsl4XK2NnnK/2ABNFz5sQWwVH0cITNjtH6CAdx3s+DNRow
fqN1MBN/jyjWVTa03+Q1MliHaNKWYNkzdyHF3aHYWPgBEI8vpHnjSrvgPqB5t0MHGXwU/DDCjGxK
cNfE/sw2UERQwGJwq3yOdRj1ZMsR5S7OGtOtV9nSJzCq31r7aucvTT6k4gyc53+O7wZGCxrK6/Su
PUQc9z1h8Idpm+2m1bQieABRAyKliA47bWCw/sNN/Wgf6IA/ms/+n2nD1/Wqm+QY7rUTVCX1joK6
2BQntOD4xjg7GKXB9gcov9t3nzwrkpzWRLp5klc9NA81jZdV4p3ddJ7uogXpCtg/8FfMjCVYt4WN
PP5836/je2PRr/OFTEDAtMjXDKrd7eNBxp8zo28xK/aRZ7rR0l5beyxonuxac3NdLPE5r6TRLc7L
2icEcda80MgMn1COFylDoBn4+UMtecShTWhJSTXt32CqoajmJmv+OLeMJtESDJ/dS44oXj3Kd8Of
9Eu7lY/EgXjyolsoJ+3UPcdfJjPxcWYfScy6H5OFwmGkj/kq+SQjznmz74ZnZZ8/YXhXRtegFmYR
AmMNYfMthi0fuTFmDmtbNSs6ZwnxOsrpjHdDLOjRysZSo3+oEc0aaxnFN3rgCfpDSw7FImaj8Ser
UZy4quusVWLORWsguWnQmJIf2HqmuYzMQ5o+Kuxw2HKhzkbgFiOZDnnMrL5ZJRnukdadyMVQcfnu
LZJV+5vKXJvTjToc9fERW20EjRsFazY+ZpoXdDPo2/FpUhe8VYLnCrMQhAnUai/NEe5qdeyXWNiC
Zya2dNtoS/S0JKH7YQ7TkdPOhhPdQRRlysvPy/53dX2562YwKCLyNEBbly/D1KTZhj4s2VtoXoki
vyFYeu0sxt340ECZZicNc+Cl3FokAEc35JcfihtrhxqTdDWbO8jykIm75It5xETPjcfCDT0RAYai
1fSK1bghz2ElL8fNwP+HO3vvvOQnlK3SR/L+81dRRC/lp68iRmZ/lyyDY/TGyFcBrhs1CxMdexCd
kEWJfbIYiplioEevDrOoEG3FU+f+Ss6+hprgdf5/J/Si4+Pk9qQaOUchJq3dmS19PS0VCNG1hiQU
Z2eKH71NlzLv88Ffi90qr3UL4+jEoxPwBMk6fkhSXn45PVdryL8O7KKwTZzRqAivSvaifnaWTrs+
R0g/kp0yvuK5R6HH1OaX4u5qFclWRyYaAL7F5ZRyGqUgKCZOBmUWOj92WCBTuMF//aDvvLT/XHxa
kppN3iPppRf1qqIP2giFLdmXhKYPG/MU3+P5f0u2xcnZli+Ki3XtfrrXbrQnFp338I7mAND2pbo2
lvE+WhfPf47R0lyXq84Vb+hiUR3srb9VV5Caj+VnIsKGd+2SNW/j32aH6C5/kN/TXfNbMNy1DRzf
QSCi6YKh2Pn3LiYnwFJKB+Cx1i5z/00z/rTSmyGzY10X4VNZnAr7Bsdq5AP0cHy2rweECprnDG8t
Jpqf75lr0i0DXIpJjpKN9tcQ08K/HilkBX4fNgAlwxL0cA5BwbRnBv4xrYrdLPE9TQibzqjM41uL
/rgWpDcVtiUoRxIROdFtnbl5SI+IZ9FAyV6QbNSrBoJZor1LZ05LyqsALqqowjTCmn8+/KuVPqcR
DQ/YbXoMF3uLdGqVqVHJuCxUENowsXZKOx9Ygxxg1Z9V9kT3xh7mlbWylI1ABwXpq4mce/LjXw/l
2qOAfhNxpP6d03GxhZtMpwwqwXvEnxpr8wG6opgSuw1J8YyIN21K8e/ZqOMQ5PIX0Xo0ZqSYoZL3
kUY9g7ZueM9SZnAvY+wkRKH4qIpoZWk0hGu3otpb8ydDWuBoPas3/Kh4XJjEmlGvSYtscPk5DSFV
wQ7KZYU2qcTRTcYnskgU+XgXeSWerHWyiHfyPvPiA49I/Z6/p0/yB8M6NEIKTh12gfLcKYATzNWP
RmBV5vQDke85GFE+NAd45oGoeCKEc6ie5ayD4DK8LK0HlWkZlBlgFh9AWKhwTNeCG4sdF1btE8wX
Zii8o6XcZW7Hj+wJFBcfOhWeUi1qIY92s1SkS+nt/Hyy9uWTfl96BHMOs+iTosk8Di+Gfdd3bz19
PMUlbkRe6MnCULgTZ9qeCC7/oDZzaEP9TF7AMExCL5Tp04oiotI/jelgn7dGvoSwXaYryNJ2ttBy
NwlcjGJxtKFrWZJbxQ+fR6wzxcqJtviJZTLCqiVmlA5QApaj4ZfH8JqOwoAQqhHBQ7Qfq9y/j+HQ
VUPdaPDudCZ05b1S7dTuRo1WvX4ox9vO3/TTIWEH0Rp3UfrLEn51COZYDlo4mPUq7Pp/P9yXZSvs
QvIUJ7JRNTyBB6m9hxk2i7rbFl6LjeexaDAxTocYZJa0TuK9hBdT9Upjk9TPZXLHAF7qmApqX1Cg
MG9UvzxdqsoxXKz+JiumiZBdRbdwuYdm+Wjj1sQskAQ7tbTIKerJG7ShqlKVoMFB6EILh0U/O7Q6
2w+S5NX4vdbJGiMNxWkjr0okrwgGN0doqKiv8vg5tl8/L0ff+aKXRymSrdGJWN9pxP+eyaaNndxp
fByadToLuU3siicH/AiudS3FAo+dVokouWx/RiBNHoI+f7RJJAqJAMcXGDMNNnHaNmzEfKJkePp6
AUb276apAxhNu1tahuOxVe4m5e6Xg79SXcEUVgS/jv+B0vr34EdSPLMxnJisd8gUKtC+bnQbSD49
El5S2XKhoJhDx414+wxiJ50WhJbbBpwDQCy2edujcjaiaWubFLcxIhzzKFSJvxzlf4schmyYjFhj
UVarl7GqSt5o+tRWiIg7ZWYMNORw7KZ06lR9mOsBBH3cZpk3YAOs/bUI90H4TEBGcT57RgBzpj/S
jsFAxcxDVX55jnWxxv97A5hkXMCFNGGMM1i+eI4Df9SAdyD/05CwWjm+pHJeWiLB56EeEzICmd7A
JTCyORUybXowS2O8HiR5btnTIzXUVNeeCMtsuvuwQmEEGk+X0Pcj87CxiBE8tJ3smhFY/pliU0un
lHtMZacEuDf/kpawdj1VP3PHU3wiVcuxyJWGwHXTVYnuycdCGzVZ8jZmovHbpfnvHcQSwhLGJBS2
CNXEv3dQ2UmG3LVasm+c49hjNEUgV6IXapOOeKT5RPpHr35anUFc6bAsEkHhI5WpnVXDn54Bd5SA
hI6p4SEmOfWGMHI3OEMDo1PvxyhwQdFnyFOqgSYJ9j6I20qFc2DEC8fu38Hn/kQHjwayXEBTko9O
ZhORqDK01pgyofzxzDq7iRQKchC26sZADZu8+hDUFSpzOQCZVNPXIP1JCczv8p4246YwSS/OHmJQ
gRQQSpetsiKclcG7XWte/ZxknxmCJQUTaosqoik+4YFv2hy7oHhVtaTtQaWp4vxOoXM+qZvKeUkN
1PlQhZoK8M0ZhFmqYUG26l1SfwyT13YDiT/0GfDUBis5pkUS6c+mgVEz2Y0juDQG4T0GQL9ZRhp3
uuTfdErxJdnGdnCylyi4rdlVW9JRbbGvqMqydBqSw+Chlo3SzYKWngaww6zRu5la8NymYfmgDjFa
Ou1AcpUnI3YDm5nvs7F51/NspmJG1skOLsXkLtcWKR7kWDkZeV7BiDSWNiwMJcJSrJpMV0zlXk6b
GxmuSkreuO/MQ628fcpz6zFwpmVbt5UriclkslKneKGq8qOEqXPS7FlsmJ8It2cBSvUik9a1ehJP
doIQmxvDqG+qBF1rfPagHJ1GncGV1a+tfAAnZqCyCU8k0eI62VZDsjxjNZE656Y7/zGz6bGNin1v
ql7i25v2DG3H/5Q1gnRsuPeFJy6FDhvMYHLek7WSnV9LY1r7yIebJF4XBZ1J5aYBy3X2Q/cU63v9
/GfUtxH+Cg2PaJImG3ET//xQXREe/vtMXVSVsJJkJcR6ttcbiq4yCf7kzXlxNvw7y/ef9O4zHqqF
M7L+oZ9BeLxMkwwYvFMtIoPptfShI0lLO6ga0xlPApc0NDuiS6yZ4XSMrv0b6bWyuptYLR6n3OGe
OkP7xNxsJ2BIIG+FQz/TeHpLm0F9lPjPjp7exYnsZhELsEJDK8YO/vO3vqJq5ls7vIXwk8r0zC/e
RU2UTbEcdsneyQ5NG61M5KR4EZl1IUXBEkRDGpJTDcRauU/P0QIe/XgnF+KWOQ2Mn6d+V6pPPx+U
cWV5w9tCAcLqRo12ubzppVQ6FvzdvSpm5w/1/5B2pr2JY1sX/kVInrDNV88GzJyE8AVltAFjzGA8
/Pr3cUr3FnG48avu7i61SqrK8Zn22cNaa2t+jNxMeEz9SnlFOeykvMlvkfxJAptTbCQS3F2ISuo1
tI/RFfGBNW3RcP+r0quF/vb6EdRiNc6UMDjUbGCa/57XVAiO6uRCloCWNxUstGMadFBj6KG4dyAb
c6i8mshBZbEGq107sCNj0FlJRJOqJ6oe9g4Mbp38yIDQ7DIkwS/oIBwNmULafttzBHR2WuU31Z81
HhhsKAbKyP32dKH5Kl+1ddJRk2o7CnVI5eq5N9VKJyb5QRv43FvHfYgwPMV1f7MurFlpn+FDrOBF
KGRt/Gu19sRtal+fOmuANPoaOT/BAhPo6uJOMnYyjWDFebeYlUU83iogj1QpNBKqDqdK8A8V9fUE
IbwNuuVdQ1eqcZzRNkUl4gzJyYU5dfvnXnYZl8kylJKxwJvSlQ+zc1iaCgBriaYuJ15kOXIrIJvr
wel8fpV7n0cMSq5CUlIQECgjCnPkpONt4ev8xYhuXtpzdjiRaaIr7zHyfz9tdyJznF1cHMICCeVI
oXHxlSQ57fTkEo30nNiFvg4ah22rJn2l6vfKtypfe5QsNzBZ0M4AlqqnNB6qphSCReLwXJtV6H7U
EMu1ZCeZ6n0eqrdIPcxqoKCG0OVGoo30dXRGc/b3Lxe/ME8NLwhnnQ6NtR/Q1ZvO+nmr5lkCH2Ek
agB5cIHl61xH86JMH3GbDVSsjTx7AGTt68qykkkU47HJnIS10JscNHGmU0Y59xAMOPrrqmtHV7ra
FvqMNJ8ZghhVRMgu9GfMiF+TxAepBrI4pBMk4ANgI5oTHemauu9N1HP8dC6QT9ogsBLtJ1opfshn
dXwECMl2z2fXvOeelQ0GDzbSpftc8JKf5eGG30ow0TOu5WbXNY8IE+kkjenOACIWnYMNeqympj5v
latxxliWOPVqvKrPW3myNeQnImG/SBGAiHVH1eMBnaGU3I87Q01xcpr6ZIeHE5QzUXiFuzKg0vx6
ue4nu0S1hO3aIvfzsFPI9nR34LseOuSoDo8I1kExW0k57tNFeSh3Mm+dzB/pl3v0w7II5Ph2yZYD
wEUSVnzqlYVZHOY6TKttb3FUn6UOJAEXHPr2QcxU2sOg6yqKploefUXusSnc3c7+SGocEmbV8y4S
UksgxOA1b3s9+7TVM/BOOGSVOuhuCasIrYyw3I5SPXY7AtnsquutQzplo6uzqzQfGM17eTg7R1V0
q/Xei5QDjz37oqVINVbPsnyeQRVCuqIHyviBpGE3R8RVoMlBgSQCBLVedphVMNF7Qj4rzxMpQa8o
1nJ622bmJUlRiSKTAm7rCqLnqsp0PkUO7pTmbPfo1EHv8Tzs6gghh5kTpcNu+QxX6hqhV9pNnWiX
WBcQw6dty/P1lVP/cQF6mkpSCjAIgcp3RxjA/LGnpp1wBKCtWi86wkwvH3QYyMocgNcGc5LmVCW2
tKEWrs97tZidihLtXNDYRo9NoF0J6CXCqY6phQDyNqhZ0qgd18cPrzBHpel2Fw7Uw8XRO4e51s3G
l50XEyIW26CDeQQcdEbBZE/pSTujpkdZwDspG2rfB1PvLVToL/F5hTiNuPOKlE5wviBMwqNoZNlT
jretSC3W7GfOk9LDzYI0Ugz6JupUJe7zqDhOs5MpXO2ksmpGamwDy/rd/vzMw30fq36rblKaQqZK
0jHRwvqZhtcQwHy/kHFrw5FIdTTzyyZrdaR6M06n0zmKl7gXjsgx1oTANHPP0lSQnuWoBOsd2xo+
K8zBWuUUrnLntQRUTYKcUv+6GmLCYrK6OipNUoKoG2iz7n52RNZu15LfuVM2+bYgTWcqi9YbMbvo
4ahc20KazMuDuyNRR5vfGhEF7I4UXU9QrEpBrwcFnCtt7fW2HqBfKazflkv6vlx5ludolKp8hdhH
ltja9TK7Q5SkkmFA0PhIb6fTSpvuco6qlCIBg+bE2j/AuQdYCKBfzBfQpdFT6H3soQYcCER+Pzfi
ndTC7SHVGsF755T0wvpXXV5SLzOp8ySvXU5rCmWafqG19mTSgnq6k/j7vjeNYkAR5ULayTmsoHBS
zPI6UEVanBz7MnSR8vlwmkLEieU1BQvgiS0Trr3o37akEa/TzWWfnjMGJ2lOGFFr2pubyt0XPuAj
bidCPxvQxxDIWgau9/q3gRu+jVZkp4g+zgwc2jtwvIiQR+Avc1+Tx0ryAAppm4DF+P/QEe/dWoki
GVKvEvTMphOP/ESC2e6GX9ig6xnNHuFDE7Y1crsmSoOBuq4n0FZ26/2TrHdNQfVp5BCrrSD/nyaR
7iGqIgDvVwSB/3+/D2HvmCKwfEpHMb2OyofLtaTR+wf2UctRDIMikj5kEsmbuEuf3NBMczrSdHkT
4Q0/lCDikR1r2ZWfx4Ev0nmtupDh6eTROP/Svhdut/jhIy2ddsmpgtWs2zIcNqt1QcsbQhb6DuSK
HxctB/Fn1uz7wI1L0LnCWNmnu3SkQ4GhnLz7BJ2FTknL/H4+DCjbQEhG6kWj2WMzOadoWQxDaJuM
ukgiZv0t1b7OQAFDr6w2a4+OvVvQvViWzFW2zlV5WnMWcoohLQXAO3IzyEHU7XzQ/JDIYDYs4TmU
12p3h87xhWyTSPNQgAxIWgLtL1bXglK6+FwJErrtFEU22B24dcCzo5M+iMAu108N6O9YWiD6ISIi
UYtjZLsVEOqa8nvqLAAP6p2Pkua353Vu1r1oaswz7ZyORTIotZ1VQmZrWdufthPIq04VjuSxJCJA
8P00b6tQxnuROwFcwcMVML14MtCShxF1ulwQhNfrs9Mad97Bcurg3GqhJqlH/e8rZL95g3WxqC5Q
0DoBIjci4lcFeoKbUz7apHu3QlGNhsMEgJZEPFwID4DPj8RFFfAbTvnhtDjr+ULTIUJbvy8HdYnv
Fg6krwAthLbokIr0Hvzs7+tBRbxMjsKpXOSCC+URakF4GapEOdT7qOPRMLb3UH523zSEIyidmMcE
Cph3PDuYQjrCHSobdBsNqQqaCX1JgIFNoy6YlyYOaxybELwFxTms7e48pnALuKcg7+to5z4FEhUn
/2pcMxdnWQfzjxzFG5SFWm7tU14eX9AafbnM4b7LTyQSNXT74Kjk/g6MPCie7rhSV8cMRNQeNoC9
Q5u0dCE+AqXOsjH5niNdLiG9ohe/tna7SSLZwMqlsp8c0YZ16AGRwZ57IATQRPKFPJ+IqbtIcp46
6A/0e1e6sngpihoX3VjnHgoUnOjOxuE/hC5Lcjg7S9LtddnH7El5QJeaC00WQa/UEgc2ndeU7kjN
g7Dq8+elHdCcSSHZ3cEB2dllqfTX/cswZtbmVjJS/+rHDg5PMJbHgqma+2nlRc7RzABIFQNa79on
W1+ANytJMh5McukJ6oTIIwhG7NCqGeBb2N+OjwBMUnP7hsAramrvV7ouzsjVPpYvOkLgS/gp5JpP
w8ICsObpkxW9OuxX1Ne8MZmZaJH6F5+4xFP8g/kqmDw7yVDp1+KwV69nggHM7BXClV6C2KeJYo4F
8Ss4gwKjVgpoUkTpbym5cuEcPjWm8Vpj6jJAdJET09kGpJ++WnXs9XBxtK+ZsaTjy2wTHIIOw5zt
Fep97rhYgmJbZfY4XMVjRHStCl1gUtBGjX4LH4PQvgwAiDD2mr+37yNwS85qCsEZgNnZLlEBrmDh
AL4oLOREPSRQ3FqEEZKzlwUYTGONWKLkTKK3jd0x4Uv04dM+xeOOWf/geLy20Cq1ui75IWOY2vJI
mVyeUDeFLCWRka9/xGCMXDEixwC7RMRxd+7H2UJGeppOwsEYVdiP0D0sHa2W+N30rDK4Gm+H4Y4c
nK9buwfIGoAOvOIVXq0tshNbp/Bia0WEGCwrg9P3FPI3dy9X6+QfZsXi9HydAx/kO98Ku9fnRwEC
rIGOG1Nb7cxDcHazqThMFjUU1SpHp3EtL9uxNTMxcl9wqCX44WLzDrxMctSl+rYfVi7wNqB1HKxX
iYIU7bxn0cmlvieiMut2a+ykVzxxxjjT+m4AhVd5UB5hhemPeSBx+Puak71sJ8jnBZW1nWSjfR9W
lA2zf0p7DisZ5rZkQ7Z9EI3z7Dovhoq9XyHu9d6dRVb2EE7Dj5JaD1X4CSfdAh370rXR0xzSn94B
2GvFQepezHJYoiC5QBIUeCuEajrL8lu6o8vTtdfjL4DdME7Gfly4l9G6Bxyd7h92PEofn3rmaXCl
8i5ZyuBl7wPLC6+1sqLkXEfCYjNBahFkc2QlmiWxsCD8/JftLHyW2Cjz5J4CcscLJFIlh75G/c4E
9kvHos+zVTv3CG3Tb8MEPQtvyOgMw7HwtLXXg6Pf7YfmNZDN/eI02oMwRiwKm2Zt5qiiYPwN3Q6d
iOYFVvoQRX64zFCu95Vlb9pxE1vySi/zyBpGD0kATXcAc7KPYMAD7MKd2XukSQE/daJ74dt6IAzS
B8XTXjqfylDgMeV7nwv6BJuXUcqd5cqAxn27zNC/1CP7QpmO3sDP8WgnWWfrZNOQd5gvFC8GYW3g
plENWimv1NMvbtekDGGiJmGh2Sk+FgElGd3THgm9TytpuN/Ql73DZfG2lbGdXSrAyC8oycrumbMl
LSVHMiJ7bWrD8yB/iqY5P3MqDROu8wuf0WV9QgJ8t9PvAoIA49lHY/Xqbr10Gu9roqAw1M7OSXV6
YoAw5FkxI5Ek9jzbO6fOqO6PgTS0BDatH3aH6HrCKFFSaMUOnDpAbqiK7cdwl3owqXJTvow1VBF3
YIL6x9Ncgz/8oStjCo6whDMg0JWlzkq34rH6DJ/O+dtut7x2aaIMbPoMv/Hg7UGWftCOY5b0Iw9Y
t7U1j3Ylm1dn/aG4666xGeV94NfyYvOKB0pBOpyXryhZMvpZMIrcDK0zTTDAU+YeeI2i7CtnGhwZ
FUjLk73Jnq4g84CrUuABGwxhVgB8s+jw4qTeNZ0VH3LkdXNPoEuQkfTZhgmLbu+HV7trQnUvh3QG
0UMEQYwruWYaC7WE5s1M6R83gf5YMjVjMG1f+vw3/sv61NNDOdOKxaoHkhLqmHkcACs296sclLe4
OPS7T1srOAyQEEX1G6DbHKENpMnXfn0/9xYItovxomDAvCNVe1MA47ba+pA5+Q087H7VN7bWGztv
pOZzaicenEZzIjjRTDUmmXs1hiKwzp2Tz2kyIlWWhqcPF0B0pjuH7rLvfJHdRmGCTHzPPbqZd8Pj
j7Vdsk+yXrGQjf3jFq3i8fERpfNZuiz7xeTqwJVwrmPlZe1uZgAqx5R46NI6LT8i0N9rZ426fPT2
gQK0k1kfR0gFXW83oGmWcXU4FDOqWGg2wh8HjD+sjDexj3SEsDz4iBAzfxusk0Va2QmNSW/anV6o
z77tl+UEqynPaGNlwAgxy8n6vTLy0cF8O9nhpLCTAVb8sXqUH5HdpZcEVR5wvQBkjvMtBwbm7O4Z
3q38UQWxnbrZQLflxflgqZUhohqblfal41RjfquCtd98brZm8YzYRD+bJy1lwyZI9cfBakSXOzpY
n68iC0ythB4Civ3xBig9uJq6QdncQE/W8qibtwzbFNb6MWwjsL+mirbunvRiQZFsis69h+S7XRjD
s2AqfMja3XmI2tsotBu7QRaE/Q+5DwXAe7IFz3xb+2TRUJYe9mzeYPtNcA5DyeE9tQtO64vswsW3
u/1Tf2uXlmjqztGXjE861VqwJQP6athJH/Fg6+BpfjhHRsM5tsVudQx8k7n4McE6xry5sFmmxsVe
XhcLwaRs4WQuchdcTRymuqmZzTsAgB68xywxcIPoomFVJklY6/yKIjKY/qkwEyeq/Xu4ITeirx9f
1Uiv0pyI5sEJy56bCZ5md7wZqf31dOufhoqr9PEXnNDWbGm88fc+PoAPn7jqy3Y25El1Beszaono
m/KHP76oEf9sMqWgOIph6xqvPiotxpNuXN32E9dMbjYHatIhkUbL1L3M1FGLpVtESV+Kj7fImtAm
aiYYn78vdLMu/TUaRWkRYVWYimQTvm9/2j3DF9okxSIFi9kZ120GQlt9vgw0kz5ZlmxykxVvgxHa
2m1F8SaP7MfgjV3WcxRTLus9RnOOyjsu+MXTbJT0DFjE9ij3xOdDy3Fv5rj/DEk6DPEsSRdQdPs+
X0AUwrrSDvVxpyu0GXrpUDDptOucBhuTbqEWSuZGao/676GD0CvepTo7tOUWGnmbHx/RMCqXYk2e
WOQjkK72xbqxiB0Gu6CGcp/s5y3UMaMj4yq2QnrrQ9q87LV+JwqBQIxBnn+ffbzONyFE0WJxgIeE
mgJGcwWayevaOU0O7CH0lhGrPztD7Go5aI1c3J853wzduD/p6XDdiwlDP9KsxFlPkGV3N0aPTvJ0
O7K6wckuHdGM7dLTJiBnuovfx2+qRDXH/4Kl3Ni5SE423UTZFAtoaoSB7Lnuigagb1hZxlIdZbSe
ia3r06qAghZBLnpSay6Xp8xRNTX28/XgGhyt0npAzsnUzdgNxz1LbstY3rPGXYCAQk0Ypr1ow40I
t6dM0+R1jt0TcY+ogPtXrqF99i8u8iAtWR35jteiguxDwkIUZMZt3IbwLOZidGVTEAErnKMRzekI
bgHMxEfqjNFLcnWX1mR4XnjMhvJMVoagmB4fHtimaekoztkqJ0cuzfzsXdqqjmIjq17v2bfPa9yT
TA2lME2iYlH2S/u1dgBnRZ9gxEjc1pWvV7ZxNb6N1TCEVarLpSZxPvAOaUy4hlP3BjLXT4xR6OwE
o9VlvGMEvg3YuItlUmjHnciA4MnMFT5ZautW7Qd2RjQDMh9CB52XY5vpqX/qb9NsXEMp0YUzafFi
sWej6WblIu6KkpYVG2hGQ7c3LvbLxjk+9VruXxNJ3NzLJldXPm919aiwl4RtZhZsbHq9QAisCaUB
uQK/EM3I+uBwgVd/gPQ3417adNCz89fMa2Uw37FGt4vfZImImyt4zx0HnzyQ+apz3dfDIbpURCu/
2507FvfbQI3UeC6q0eF4ZNrq10XSrSd4drhNv4/SrPT9WN3artxYt20SqrQn5Bk/WYI5rryrsWM3
E7OtFN06UMNAFVW+SePero5zKPGSWboaCSaB+9Fim/7HSD3wtwIUcxTfv08pSQ9Sd1908gUS0/BX
O/gjookELeapZfHuW8G/IzXMTC8+qb3OkZEKZ7uozd3FA4Q8VOa46AT+HpzbQda2Y/dt299BG/Zm
pyaRsI4Z9MT0YLKwkAimGC+RffZaB7vzrHAK/w7WsDWbNTrKRT0Yh508OilZZ28+jYAZeq2r2TZW
w8Jo+7wsox5PGPhZQonEvFpg2onxJ6cXsub/7pj8UGNV0v1OFvZMbW+86v7OHW6NTxhBbWfk91mJ
Qm1Qbi5YVMS0MVWxmxcn9V9pMuXTgndI4YO3KAr+SbRxs2EwGBrDbfVOJ64X8RHtY+/1aH5UeCHS
IHR+P/v3zBPCxjiDqMbB4Gtcst65c8p7UrdePV69B8V6ngNycn8f5O47fjtK44LFyTrdbeheS5AB
K8zF7bbx9OG6C0NyZ//kRNyO1rhZ4ibfV6jQ1YcdKnzPnqB4XZvClhus3DsSt+M0LpXYy8R1nDKr
PVw0A52CYGtpuE7Rzu76moEeQR+GvlW/XpB4KxNMzGG2cEM6Cb6QXSfRAzvZTgXjOqBxEhipSd3e
ULMOFgxEM/23y9K4l6m2Dg9lzlbXltvfBZrt9jtW12/Z65ZVaYavnUuenYWMYXKTjo0YgEXHDOGs
YtoEr3Wv71nRmz3oNa5lpzpdu1m9B2RKkCboO5eBPEMhyUeAFJmKlrndyUrUMvT/uS0/ZAzDc7Lv
HesdN0j82BGlHDg4Ju0W7JaR7s4L7WtoQbDnkCn6fv8rGgJFkQ5CCCaFD2pk1DPPTk6ARLM+qy02
axadv7wH8Wa0hhUQL8k5llFuWwCy/iyoNe1IKEbjTSCPpPHZSsmvhVbsJWQA29j86r3HF6lKQh4J
Q0Ovmu8z3V1yxIuyMl9IrtSveyuixusfzbrkuV105nWwyONByHZaUicyaS1IMU936XXmFYNdv2PA
ucSR3To9W4XmXzovUE4HJbUYyaHi2b+YGr+2djQ4jc6WPKW8tagdy+vj/DDYEsuAzLI2JLNadvCe
ew82gw5HoGHYyIYV6sQFxNr1hTX93A6l/mGUOrRMfEgHm+HF7rlD2TzPN47eMuxde34zasMm9apN
rJZ0oFk8XofE1T658IPVejp/3nFRhBVMr3uYDEgu1/fk5jHs0q9aK7RKXqDAoAa7UfxcfvSCs39w
oN9oU9VpTdv8vA/1iBC6VRpHwVdojLil0VEkHXN58bhECsQIRGPhzt42hKVPsWF6pEdj02qLEu4k
x76P2rAuAm2LT/KJUWVjuSQ8Fg1nZ07coWuPtobnvU9/PzNS2ywbd6HoIX8WXRjPomZyMBCzMBzi
f0Yc2iRd57nhtbwKrUPWW32zlTxhXS0rrwxp7Y3VeOH7O9N0n2yjP/fwDVuioTt53e8r2rBr4nm3
L8tdKfM67Iyl1WPIcjQOjdAw/A+tXttnwTFfEoSKTG8aBW0r/PN+fB+/Yek2cXpSKmA9C2u5DMbd
4XgF0sB1Vq+GY7gU+J8Jga1RFfQ/W1e6/tHfI+/vQzecoGKt6ge1Ww/No7gq7XFApd5w3A/Fcu1n
vLvI8D471nvLkt8x7t/HbRiiQpcvirhm3IGzOpP2WxSG67p2aPYx6J7XMlwTKc5b8n24hgWSUEiP
UStjOJD8RqAZq2I4li2fUqcxdoLlxVqy64otGr4/Y83tUWnZz08b/8l+frb75sZKyapTCiH1nJot
XyfdtVwkP+GF14SnJgcFUnWMoMhJ5qULAmfl+6HxMXPd4ZNtmvNPb9Bmj+XaRPzY9ZsBG6u/Eben
HuhteVGNB0Eg2WO1H6D+5Ps+YdiHYgwp1tn20HyAFG3Xz+y07cjXV+q3L2hsyEmQLr0tCLaF5QRj
X/b2U0BGzHs24ZIjycFFHyizrdsWMkltU284nN1dpGsXibUeLIOjMfYji3GfnlnpyJhPvWnL3nZb
9vbHG7E/KJcDFNbF42DV5ZDpwJHGxxXW5fLqo/ozGSK+ezBGfXQArL45ArQTGzapfuzq1EstK1hP
A8szj2PPm3qDxxbjftf0/D0JXwWmG0uL43iNNhc+LzMfg0GPltrlS+BzF4diH5yEYT8DB/HmpfE5
nVotg7cdw68I7Wbwi4SqsJpzDB9RVH0cnPdGx+sae9wqK+AekhHYWrQwm7whO2EPC3skGeZ0Om0L
Qu5kAbEOfxfh6324+Y5jZ5vJisB3IM0moux1Gh44GY5vDJNPQErnxJnYT89rw8T6TzPY91Tuf9+H
+/bw5hPqY3vzCacwL+P4/GUCrg7qdWbgOGOXZqMz3bAfBN71loPZlKP4YxJvRmw864AJuklRXriB
ufkoxyapV16AwHFnT0C9Mmf4vFk8m5Lh/T7TO7Wu74vdeNtzSd2KucJidwYdj0ar/pJhaSPvzDqP
aKBNhrbk9L25tXW9tst/p7T3fezGQ3/YV9eNcD3Li8PjHjjR6DoBvxZoo21lhpPE1gHeufnT/t8u
deN9zzeI/3TWbO7RHgQ87f3V6yIdL2Ydk/slOaPuA+bOajOxLVf7q8xyc6QiesBuznSMWwyC7lth
BQEkY7KwpNmKgT97GxIl0lybO9Wfd6zPqW62XG/pZ7DxfbUbr4xwKuC8a0wb9AkBETDbYHyd+GNe
WMF37SGNgu01WLWLWQW4GVbLnWp7Vpt1xV6VwZzLM5nA+HEZ0FXEWNUW38e4AW5djrD5XlvFpu19
+WqDd7Pqyn4f9sqMSeO5WhkBj2Q69bvqDu3d4nkUe2bbPt/1z/9eZKURhURlkmRCwjQHOZe4NC+1
lz4+G8BujJ45iUmFD9OXUdf0zH93lb+qmzdzPdCCTM5yrtPg4gyWlRNsZpI5Lurp7syhDfJRN9LR
6MVsdVtb3AelYbxycRueLyHuA/56d4wFCcZn00eufHKy2Vx7NPL6PavtMW97KL6SbzcTPiK9dZIE
NndQAPQAN7ccB+XKkQc+/trwiYU++EpmjjAkfduziCZaVrx2i35xm5ryzfJaOEkZdNRF6XK8qiXW
BAy1w6HmVLsGuoLpo2489wk+217r+3HnzTlrWLFetr6Ex7x22YhSgrFT+878w7vYn8+nLZdXbZtp
IzA5X7Xu9rStl1qY7ozBchvZmS2YwMBlZ6U549d0vtCfZ4erTZMHWm/6bwiFPuG2jy4H+6Gy+/2d
0+/bzyNiGM/0Pq3p49l+zAwrdgc8O4Pl1RosvYGH4Wl74X4m5EQZkoQGoVxS6t6k39/yZN057jM9
lsnKD2rv9mO2Hj691dfAo0x0clrORL0SjTPxbbjGSm3CMBT2PYZ7vDqlSQCJU+v4Lqqj4siorc6I
mz/QFoi0/APT823ohoXfpqc41pWDTLmIOCIgcpy5HxONu89cp++D93851frQ3Nw/+ZKU2324/3P8
MTjWyukYuNKGf/IuxmQ/HFamjcviqaO2N7x2wH5b5UbcQLOFdK3TPvcrRxAEoVH7p6775D7XU50+
/ruZNl3SLJGFWABxRZjiBOVowSRn/iS1J/azaNpASSMQefVxaksR3su93O7pl9N+s8bnw5qOuioT
PTmXt2XgkHyZxKjnVu7QGJnz6fS9ba4tS/vVreZmxI5+2h/WXUZcWmPHn23cD6oAiuGaJs24ABtk
xsFuWd62IRtOqC4X8v5cMmTUM3KzawyIA5GmgOkQD96ebHxuPLK2pMc93+Db0tav2s1Ej3EYojXG
qLTFwCXaG86YTb0YV3No9D3++ZeH9osidzPgRb1mcmdfn6LAIbjeowZidCqOrU1Og4juvDXf42XL
2t5x+77NsmGPdtlF2+56DNrzsEiP5FoCQt7F3vyAAWCq1huoDgUYG9ms1ntzL476NnjDIl2P/7FI
g2Vpr/wxBewJNsGuT267s3fHDfk2WsMe7ctOJ0n3iQwqMvK7RI7O0iFs/Hh7OoFujo0R29pqGurn
4xdL1PQwt+Wms7782VRrFZnO4hDM3PJ97RGkcnAjo299Dt6jNiZt2+lt+pn5nkptkbKvGPu9QXzq
zCY98+1iDJ+GprellNlWtb8Xo0I2lFRUbynGdHuN3RSqTnbcpluu6dAKnFcetrExCxXLMGyzb87X
M1qdG61e3t1dvRm1sasn5RTyyERf6TjHSZzF3p3N3pIBj+nooY9RGsCSaDOCd7z4b1NtvC+dPKUT
23lXX9UgZU/d2pvlOUsMQFf1E0OL74eWm1rfxB8n6b8TBd733R5dY2jINEyvAyQrB/q08cap44Pu
M8h6MFvRHI1OkF0iY0p42DL47xNWm9iFC4JehXhhcCSajDoH6c9mJyBCrmkcHBzKz8c2b+Wu0b+Z
biNoKI/5sdz22Ne0PsAJ0v1UMo6m41buk3Ec2jiK89bbetca3gzaeGnkVN9nUr2vSxLsa5cIlMis
dp1dsBruMDVGdY4dwAYIMx6Atjm3Dd94cjrdQpXLjBtUr7JmLMuYR+e1fmQnofskEpXuF6JZp3m8
98e2A3YvwXdzqOHqfj9gaZZdo/Cy+ZMBqHNaR/LrMBpxFCvDN2apV8fFW2PknUgyav4UalLLMfv9
MgNf+f4JKHCISiWy6ThSda1s4W/ns9mMAz586Zojz1vPuMxdq2XYttPdsFx1K/ZI3TFzrrP4Ne2e
/YEHhQXxIkLDVqN1N+i4OWcNo3XcKbTbTJkneQfNCODoLBxj9uYaZmnhy7Scqy9j/5vpaJir+CqW
Um/DuSKzAgGFtINm1CZkVTGyv4AAakwkYtLcGeJreO+04TM8eI0v5sN80Dr5lk1uJtmvSXWI5fOf
1SZvCvsXJ2dm2IaJH0cTObNtxK8Oib/Mv5k3z68HGoeqzJ8iwmWyMRbXCoIwevOobJq+m3rkt4hF
uw/zvocG6SeUjCmEBW9QTd4B37Rsx/23+e/uNzPp4uY/lhxHbwxRiyQflWjb5mKXRu3JtmYiWt6O
L8WVG9cyyTob9ZSwACfrj2nJ7YBgTLTqmqUcUEPKLJvagWmGTqtVa7HkYsOqdZNKz/Wvwz7IbPJO
4HkcynZPpH5EE9h3mx9dG+nfdrthx/Rw29HkA0bcWmkesfXHJPFY3JNJ2naN26O3lQTvlaRvLafY
MFsanQqlUOA6P9au5ZIbTYLL8dMBWgAkumJjQhcQG/6pZ+JGv/+zpALwF95lBa3dZu70oh/kuNdT
JaLApbXczOiC4pNQrCtWQ1cDaqD18eA9alQta/0/LMvfkRuWpZvvO5uL3JPwqTsZ014UHhKt70Qv
rqZhVujrRwBDDDw3p+dXj8qYYz/bL4Jh5oNpbPYW7/8sWvy7GE3PV9eqCzq2HQljntsOLnedbYN/
bMscbwvPrOXxuG/O/rsEzbxqGMHr0oQQVmOf5+OVzObenKkLkuZDlt7sW94njHajLXf9Pw7d33Eb
DtIuzguZNB/zlNxBoLtLdn2cu2QAxNlkWDqwDp77ulejTDq8YK3ufv1G/bxmf8dv+Ep0WRS614p1
RlTZrJOMrz5jbwLuG6Y8NV76FMI+p+3G7P7j+Xfghj1RqYDGicrAVkChBEiU705cc2hSlMXzbjnh
9xKp3O2/ozWsSU/fb8IkZ3sHy/HOI7NTp8vZV5W6V32j2h6H+77I3/EatqQqtrl6qWc3wAUDbeEv
1pY/mRikOWSsJUXNQen+foS/cja/bWXD/9nHIT1WBezHwApW4+sckdBBBRzVJWTETiOEYPYfoMbm
g8/tFHlJOAH/ep0bLlEcyjkqs1iSwWpB3OiTmJyYLzVCqtVc1kbpt+k2jBZi94c42nFzHgNw5Ufo
zPIG/J9BoyfAO+WwTtr1u8ApvARH98vb/n3B2w5Vk8lykSUl2uzryTrW6yve9cGcGIZJwPr5ScT6
+2h3UMakuP8e4SZTBWW49LhWGQ3YAE2V+kRwKxkh45mD/gpqK9hpMeRUS++kmiJvVJlmn34TuPnm
FHzP/GLiF1FKX7cVHe+VeL99WcOG9arypAib2oaByKzphJjO1JCserxWQ33fL/jvzfoCf9w4QWGR
iZpWsQx1hRPIQs1a1H2qbuQn5uZnbH6SoOXf31dfuu97/R22Ya56eXQ5KBsMCHE79op5EtbwRhDU
XPo8jf1+PzVr/MhU9FuGvnfQVfpnwM4DIaQ0M4rqZR0fhY2ApVzKS+2tZ5x85xXRlD+vMzm+0DXc
0QvtwBRjfqwhNZ+P7y3fcM/7u/2Ghj3rKujsEtXW31DnhGbUc13gShiy/48lu/c23I7WsGRFd3tF
RUyUyBpYq+CVPuN5YSzwhBh2qL/xSHjRar4nzOhY3tRquWl3Pfvb4RtGrLPN1+CQvxZ8RfQaW4b/
Bj4I4GU/silqtaztvbfidriGITvqwnHXPTDbyM+J1wP8avp42rg7BrW1Bx6o1ktUP3dN23kzZNO7
Kgp5kygiQ4LIWr1G5gKwJy6ebdgvfZJ8cy82B22r2jLNpofVQ9C6VE6MaX2hwIzFLLJmZLxYWG8e
Oq1P8D1DcTvHhlXSolBdC3LBeGCsAmdnO4ZPkUM1gECQySTvNGi7ql9X8bd1bXhT181prygZJ2cQ
yG9B5A+u1qpOP41enbiuBriAi1w0WJ7D92c49aRhPGj102lrCuaeubqdfMNchWrePW4l7ivObNfZ
j9buePGVAZsp1sS2Ly/9o+N91iDD1rPVts8NV0uueqHUjeuzNSA5j/bXq++4/v+Rdl49qivbFv5F
SDbRfnUk5068oI4YDCaD4dffb3rrnPaq7U1d7SPU0npa5UqzZhhjzBecLXAvBBCe5vro9lkxTfct
nVDKO6Z6dnvezPSWUp0ksflJxrq/alJ04TBrxtQtr2KgDCuux3uZo4fLvmimHneIIsS45oc+ZpH8
4vvBbSfhV1NjLLQnTLFNB+ThN/uU2T4LZrr3bBA19GhmyuFqjOutb0rQsSs5mObEfhvdnHjw86M1
kLotViyWUS81jOgu06fYDlNDAE5O+Om7HGjyXiPSE5oFl/P64GKprpZxXd7mZxTWGbE3wCYTLozH
pPZIIMtV9ihY6sa0dWPKm5jzNMrxomItSvcy9DFa2npGHaL03miWXdSInMsQBwDJfm/Oyo+HRovT
Blpy4U4iJ/bIUrT7bw4511rz2DObEm9wLBI+97179EBISJgzWnjbl59Rm3e0+x2WkFkhRTzsOm99
v53AVSlDYTy4h5n5jdxH6Wvd094dzUObYbhzU0ySzWF/WbOsdvN1hoyNwJHDoU/fV4p3+pyhxotQ
fbfVEsBlA44jpiEgpp+StsNv5dURFgVPq+62qJ0GBHBZyZlBVUSzdG9An2xwUM/uK0p54CUSbzBd
tMfjebDGabqha/KeoZD1WZXCqn5+cMUQ7rfb9X5+lFviDXpQHWlz7GRnVjZ/QgT2pTNLmnuZNUzN
bWd6m9/K6yhb3y00zgHu8dzjwSGJ8OSStAKKo7mXGuNbUwxh43iv3q83GRHH0KbOwQGCVuA7b+/i
jWsPrO4EKeavtrDWaWPFmkqMC7pyMHU+w7Dtg+ac/Ogmp/GSaoqZO+6OByNaMblb+NpryFMWgFlo
hYemXOZ+hYJ+k0xrU7OmmjnW5dLmdnHeINFdRiZX5vgxvWcIH/pMh1iFDJ0x0lZONGagrli628WI
TzHdaqa82CAkZgIJgYEDUhS4pjZxrjkzdTnFufndaW2/qsilZAuPTuR+LDothNuGL922P2kvvFMY
+ZPR40UtzLPlLmNd8cwWFE4OC3pUMaiXFZhNwxmPiZy6/f7Evb6ggOc0nybM1vvSvSSZWMuD10tt
JRuZdqW2a/BoS8z6+jobfEzH9WHqjFcT/l4+Q7/Shn7wdOj9JGxx89noayEiGpclk/XNrfpmW7MX
y0gW4PXmBgSwYu6X1AYddI7ey857hsAhMaU7zrrDpfhn+9Muiul9IcHcaweMbAvCHnCCLiEzJWeN
f1SYk8nvs2KQqks6AaH3hIS007tM4BZFkynhsQ/7sVl+QTAGo/T4aOnCxQxWmVvZ+rJSupcgK2YO
L7BY8fNbn4DqCTMAGOlOk+5dqStmaW+l13V6YYo8aoIwlwJr61ts7s55wgGDxvN4hgWSe388oyrN
s3Jq0B0rc3cHF5JNROLfXUB/HtNbBDqrqzF/DcUYrWurxuGYxQ9Ri00EHJE2x1t3/D2sk8L0m9cX
bdZS826q1ONKcjvVShKBd7yZFfYG92lrmuWHS+HTiWKHO/E0h0ZnEtSODClS7ve4IkMKTr8XcFLh
JoxTMrat0EnxT+AkZbGq335ym1+NVql7dqqo9Wpc60L4Vu7GqAxzmoEZJ0QVZfJbPoVCy3d1GvoM
St5Um6XW3ZaG4hWdL7uVVROv6NkLBhv/r+dtGL514d2RzVm7OkmcTPz+gfVtKAZodW4cj4nBiJ7Q
XqYbv9EEwWoGMzuY8rxOQ6i8XNZS2E+B3mAiZqAFtK6oxv42FMN0mC+Ne91gmbmzs2v/QxiHYyQ7
xZU4tvDPuEprV5e40+6u4jBda1FaXp/kae95EAWm09bSJV15cts/2gyPxl9qKIYpvdSqaWlJxuW5
h787aNVXDu7SsO4Nnb7hTH7s1k/zqzrWXCWdPbQUf8mqn416Rdw0iYSnUocHnXwhHsP+wh7Gs8fx
fWwRi3gu+cDCUoxU3TI2td2FMwV91BucWqAtBRPNfgJCfEcKQmrwWodUNuvBSbYUz+mytzfkdRj1
FJC3q3iE3vsQ5PmYI9zgJMHCEE5luUP5wW5pM2q64RUfanVJ9rV6ki208McicR9W5HZq/fAF0i6R
+MpvllqjrxV6pZoF15ytTG4498huNktoTVtJaHniiJ9Dbu58yBX6dLrtMnCuOJgkPcikOvv4Dx5F
rWJTfKENoPoeRWdjs4nWJy4u0sFbh+x3y9l7L1IVFqKwNnVXvMq/4ymbfDjNrVJyZLxni3hVaoco
tz+BwQzDlD02/fa25SIrPpr7zWcdKfIfDrZlVUz6oll2Zk9y61ze1W718+3MOr8GAwL08cFwKMwy
18hZDOim5H3pU4bFLuJ/B822IDdofXek+LG4lqc9pD0CTCP36EIW6x3+xuhZu8Jih/5+jX6HUy7v
Ja4jW31nhT0P+Az0PPj37ZSqVRyOkxe6gbuw0XeObzjtq7P/sBHCdLdaPy5TVH30GcpGnw4183De
XjhYJNHGCKi9VEkZ9Zdo/iy8xjB6enyF/uEd/J22cn1P0fq+PFSYNk8BlvLDbPL+AhtD9G9MMkT8
VffpJwkndJanjjX6ejz+P9jp3/Grf8Z9pXJ0KKUpR+vqUgLA4WmNv0EyY6ebYAxGOsTSPzx9v+OJ
ScmdKtOAi1ldsr7PmWMzD8E2ME8aALokaMlvaeZXfHF/x1P8jEuVFi2GyXhEmIPdJFOCih3q/uHO
50D5/ebt5CBl8LOY/KxCbS5GO1/Fw7Dq83i3O4nhoOBx9yTUAo9XJ7zrP/EO6p7dYov8O11Zjtzy
WkmtVEuumaUAmD6Vpx4EdQtbIcXQrDT3rEMwa+eouBjmvW4dqycsxc3N3gGOL9ZC6IfvJFQXukx3
Rmp8cEdVTlCDnt+IMDPe1e30cB8P0/ra+ai7+zY2Y5S+UOt+Eql1d+ibYcZF7B/6bXPt0DkCnFgS
ejHaQ+68gaDD/yPFqDGcGRg4twcU8aIqHaLLqEMhsYGOCEWI1gkmOcdNtrypCc4yAvOj9VBs1mJX
XjfWe844JNBe1W2B2xkDfqR++E17qZC0kRiRNAtDwRpY7uhnGfzoblqxL/3fo5dZuty0z7XYbJTO
HD1YiuKJDJYOJdPII4dO3N1FRMVFNf3rqAuEi+jVuH2/AysmLC5tlvXyVl4OGtv0bOf4PsMdGH6v
O+noE+JjLUvtrsOrswr/R/OpwgCMZak6X9vZ0nuDw2AaDcahmO1+n8sWoT74Y/m6yPgf0ma/E1Zs
WuNwiM9WhQP23Fs2YWW0197HvRuAoydkisZgXZrGxyZoipet22Xd4VbsmbmYW6lxFwMDFDPA15XE
yjh86ZM9X3i6o/0PgenvVBV7hibZ6dhYM1WOFJQiEenyx47zwmFyr029DJB4GY+ukmLKrHl8ru2O
jCesNOFFzBIEp1uc3wvUKTzpyVfz8Quls55q2X+xONeJHjhCt9AjC7kizTvvov53gqyrrxIW7l+1
XK43qnQBQezjzwdifZw30pU4sgSeveDebCH+F0JPJ40N7+LZ7mozY4V2ITeisqTGZbmYn+R6xs6z
tHNimnDDxt+fw6Vb8z9RCPMln613YAv38ndgVetwvUaR7LaXpxfYMAV/+MBjSn5d9+195TxptrH4
UcqNpvivjV1s7ksbRqsQfAZTafYxAI999iFVGiPJJ5GFhPICKrz0fh1eTXAH/Vv34HjNvT/ykt5P
9AQL8fHhKr4/ua9SnobT9ZYcjcz9wN0KqIxuQSaRefXdp6V3Q2tC54DoFl3xZ+v39JYYsgw15wgN
gp3G+RgOfbiHQN60mWX5/r/d19z8FNt/ONjH2/7McNQR8a6CgKCb9ilDdIyAcDS3ujpJ8W3NDaj4
r1vjP49NB1yu6eHnIF0kyzkBsarZvUyF8NHsVEOfNuLKecHstv7ev9Jr/ungeasl0mwkRAOQBeji
0DZOkBUQzoepu3qGmlfGz/hMIhdGdjXoi2rX6FkbgIudf/Rpyjuwt5dkJ+Vg3cIetnkwm6JdJr6m
NUUS/40luXr9Hbloen3VdOBG7bFWrBgqH9tzumN0gkVgFq1x8uHAlBZS0ag5dzcvOitWnG0H/m+A
Z0ASSDUmFSO6mvGpbkoJAw3vmVjpgPDMBYr9U/M011Zuyd9WNzeaYkyWN7zbeGWZgFh3rcFswAZf
6HfA5h6wXAsPvvvjEQtxyiJB/Z/5KYYiLhP4RvsGIzK9rdM5+mgqzoDcT+kf53w7NX8N2UIUVByS
WckMIo9ehEtu66NpK8bjsjIq9/WRRZaS3NV/3XO8lxQjx7chiXdHsMNgEqgWdRpawyVH5tHYiiWx
TetwX5QZG/eVrpcDmsc1BwHqROAqP4f+tvXmz1+paLP6WqdKt92KUYlupwbELRYfXSR5Mnqzsk/5
KKx6QByjJuyhCfSKxzteyCnO77hiXIzd9rou15hwqcOgl+x9oGpF9g4/MvT33TcS0gCHnjXjFlqO
3ElTLEd5faiegAFy0iTzvxr2Bpsm9U7M6JrGTV0K6hvvabT0Ol+6S6ydsmI26E8VmyXZY3RPeqgc
fkxLMCDLwIA4W1xkdzGQkrPlawx5MeQFYWLaANs1k24eHL5cbLS35yhJmJXscPXqISAxlFu41Z9G
q9LL2NQ3h1ZSI/An53/FqK7nBldO9u22upnX611mDU46wHQFwzoaGlDzyPI07yvdu1UkD1TJj6ic
58sialzmS6bbeaUB6N45j2FC+i3JljovFYaVQJyobDQhX6rV2you4+UmrJzsXVQ9pmapak57nWjY
m8XNyD06dJPh18KUfK+dtN3loN1BxqGkF3sT2yMz73Vu48dnPQv1/25UfvddOevnk3k1Kiu+RLio
gRe5+9FuQnULiHrDxf/DopEFMjrbACDQRM4e8bkuZCvMCeWWQzn1q+hyqjZk/5/JMA4or43H5TfJ
CCGNLUBXkJj0TNQ8KMWJxdyoitt/aaBYsE5qnAHRtusR2QwCrlrVeel23+Sd1nUly9rhPFhslfw6
r90a9AAzTMQ8QVOcaJ4EB3RABmJMLSRtUiPHlJv94fDodeHfuhN72ITD1Z47fXC37s+XFhhV/J79
d/tVcuyRhkur0417gFKESFSh4EtZiIuXZTzf2lAx9tqapma7VQrs7m6sV8sL242v2OMJJfARD9H5
PPkpCfwQmGObJ0wHs9ZdepUIm8Z0zTJizvoh4C05IB35Fx9jTH7XeamNUrfWQxkMtABv2XHhQJvT
nPTiZPrvmTMVS7c+ncvlI/4bTswr9XtJti5oYHV+4hHnVRMovRGY/tNkGZAemUBK+dIRvv7BUfzd
c8X23azDuWIbLINo2BLwQVo8IdqJdgWABc2Ei/3g3IQVS1c+x9etdeKSIYHtwf/9wF1ZOHWosUOf
fnuTpfevznTDbFg1kjKWWVHLQtfFflfd2hwvEUoOgg+gEWNYe1Q6MzwjJTAPART3sSHNMKHq3c6P
qjjEVnQ9lfYxd5uLNBuU/cU+mJq0+QM1St8pCG3hkh4N3VW/X2r3V3579PX1enV33ZvbQeRCmGZt
jG3/aU3NrDSkEnvUlo4KT1/+GxUXumzGllFZ8I2oGk3ouL3kub14pTV5loQwuOXsmsDpbDTuE8fu
QTV4exeIrd6zK/Kw8h+ieBuNev1e2h/4kI5koF+TFuJriRdQ9UgdZ2wA+ycaf9/QHaV51hV4CmuV
+cGVOzg/LsrlnSWvzevrxyAQ5Mz45YUcj0+xMhN+e3w0CiOX/IDKhauWqsv7es1sn1+Z7DzkVKat
QaODJ7uiVZwcTgwQ1Oh+/LnqQAAg26R7ewpz0PmPUC7ifG7bx7IhSw73gFufTqfHHnh40i3hJ+o1
/UP7Ke3x2qIwqucLy1v66HYobkZSm1uL1JLRPaRN6JFHgXr1Olj6U9RzTpLuIW562u+cNiRIjT9f
qACRn7riXpSWl1NyWphiEKww2bjSK3Kw9qg/sPjfdRTyCWNQpJMMKgWhjs8qHDs/iyB5gsKs+Rrt
8VPcjvt1vY4vczkN8JfF75u2vsm0SaAOCs/FwfYen7+ybO2DxVerUevLdl+PZMROlbPX64Gd3bR5
cPDxQO2325cQTLJgyzXGP9O3ejSwYhOjW1rfnG4y1VITdbFdF8nDqt9axs50OqgExjMlGJ/lR8J+
eEH6y3+vLF1j+gTq59b8+dJ8ju4KZPc0F+OY6WJ+3lbkc3oXSsmb8d659eX+jwFmiLT3zuHpJU+G
9dUquReGdrlTqFafzLRSWtBqil3o9Krt14/yu9BRSFu8+Jy7DUqgxO1atarCdGB+WMXa7ZKdZR2z
YT1JC4F9R2gtrITd9nub4bSJIdlTdc+teg0FoQbhYjkLfXKLvDXP5xPrzCJfAlI0AXgjKcCcHBA3
luOWIfhqazBFz0l+TMXALhoXOgY1GHMRUW/1soLm+LOGxssWPuQSBWNRYoh6xOsrlybTj+9XoX3J
D6+Y1lJ8SzfJKRUfBy8Hn+oDyx4lHPIzgDb+7Zw6Y3qBCmUls3AU9JG6mU1+5r6eZFaUJsp/jWJq
L8dGBaQkXyNiL17vhpSzRJarycqr9JEDcZvxYOJugvaE5ssaU1NY+MsPrpja1a20tez7kd1/pf3o
dOkzrAViHr0wNmEFfEIq/GfTBbuB1s7/o/ynm75iXksbe3evVQ6E1t7sDsDuHjkfW/IKeNmE9/LM
xl8m4b0VPM0/JquYz9GtQgaKf3AHqlLiyt2BpFyZry5ntoDn/pWXLgDvFtCGiWJd77VzeaMK/hok
ZIW/10hKAm1fBYmop1D4IApsrQwHqUnfb4R3iLUnF3M4GVWuFEtvjnV0SWwuPCKD0fPX44NcGBHn
dk/l2pbKadmmv6c8lJQUKx6J8pZP8gdyLwIQI71NLKr15QdUHNLlJrWSy+IkTolkybe9b8JvAInU
29gW+K2aJ6DQFcsPqDiep9VunVQPzLDmlClQ0Dvm+ERqD/sAtLVPkdHpLrpY5CeK416zs3jRrLDG
OlYVa3yCkX/aV67ZyeghCUkO1UGEF9ePUHsOcPrxeIXWPz9fxTIeK9ftfXHnNnTQ7QP5SSECpuC5
1W7+2F7z8WCF72t+MMUOLjfzVR0UoMTXhLfzUMh6dLFz4jaxPdf/1ur37fCdzIrOpyrycPIjqzZv
ES0OFhIP2Lx6b+PUnBPvOzUfUBaf38egCiT+7MUtoq6mVulYtuzRZVdMnrk8b5YwVTB5ohTr0RRc
VJ3DjZupPHSNQEDaX5sPzdZmAPtH4yqGbnE1SwASL2ztJUAiGw1VTMoAbYkFD8/H7ivxrvIQgkb4
Jk1P5anRRmJkIhJnkwtYbr/KyRuGY2uI6nWA+pwAJMqdpuvTPt0chZaDNDsZv84ovYbp4PFZKUQE
5XZMZeauzEZU2dmYSCHJSd4JPzge4SmU+i3bB1XZGzu2jwBtlyezj3qWpNypbJgNX7eDhRIp+W9R
3NTqMbIN687p2fpGGNH783XXrTnV0Y0yE/k5cnKxmxVtAQK80XvN7w4bfoKMNa8phNemZGk0D2mh
z57/JsUy2vb1cqheM8uIcv3AIEEk2kPgpBBxx0FGNYQwcTR6vC06e6FSbS/JwYgvqH2CVAo4UdQ9
hs4bwSFuG2K1ukxgIS09P0vFHO6i6LbZXuXuAMIHGBZM9yH2gtLSFiFXRNHpJOYCuoyDA+w+uluN
jjDtdJngQmRE/jMUK3mtolJ3XzJr6KhS8iEXMQ2iAKZdunJTScpPG52AOJ3TuEekHdXTn8XgK+rN
SVCToBh1tMD1ooA5/0mKLa3sb4tFZcVDJd0aZvTAKhO0NQPa7qIWMOSVGgIv5mcFE7DznS8dZFJ7
ABWTaq2r5fk1kQ8QvmztZTcAUN4aN/Bhyx4lgfXohkoiujna/IzGg6spBrW6PVUP6M0y8sHrDa49
MCEVw8GwAfslhUdGajKJUmcSB/Q60sEnMsn/v5tVyX/WrboNBOlP383Y3CpHO9nLU0KbJfRAYbdD
GqD654QHJm+H0PNG1b6uvl0YHzLifwdW7sJ9bp4qc3P7l99eDUmTIMflfNMx4fPi0tWuDVOZaKEU
PL7yhVnx/LjK4Y/25aRxLe/MaXnWed21hOv+AerK3vnQa79rfpeio9uudg5AJSVsIUz1NO93Fvs+
WnTltO+OlcYqibO5H7PGO73BB/oQTfpGfB86sXvvD5EnleTpCgFegEE/3tflreKsr5qiUHEs16jZ
wlxETlGtTaQARi51mtFgkVh/UiXkB/a96QG4v+jrfI9JVbyAFeoTyJk9SRhC2ImenvVCZYWuYu5L
lIO42t8O5dIlkS8hbS7p2dB22QxX+o3pLHGx4c+Nppy+ObboFN8Y7RQIrFBwjGNniPHv9idt3RUv
3u/caMqZ2++M9Lg5bMRTJEQiJzXoYfJ7raoftEo+sTJXLcQdf6qiVw6978vytXk4OVN/O3O5b1DO
3Nq+b+aHOt/QWXXpxzvC7tN0aR+K74F4JpyZ/nH6LizOpTZjUYibsnKDK9Z1uS1Vq7U1y+3hvBnu
/IDeMxXO+5cgHUAmT0Nz44RSD966+/CQAFcXGOSb5dDC5fTUvrba/mZOwuraImgoaXxLmj9pFkex
wev7vgqCl2tQcS4BCo/AE9EGHGAIFyO8W7CD/r2z9qbL5gf9cy+oRlTKzmD3NrCP7jX24nateZqP
jrGzniA41tu4aCqLEypp/bKHxHDMy9m2v92Uq1RDV2lEuu/+9eURZzafys7T9g0lOutzsXHfSgew
n+RGQaZDc3+B5f8eoW/ibD1XBE48YG21mvs13+DYoo0yH6/dI6AuXZqn+GXI7ZnicBtXgBmrM3sG
qH9WduGBtiSxMv4ktoG9107DCaF5RweDKXZPf8dV61lxZb+u1UvZXiADAFigV2/TAjLYfFMwvota
Io4JPSCRLFoOmu2n9+7pGSjj5EdCPL0Cp+beZBW/XHJju6O9ysZgGaSE+QP0K9ijO3oReAzgGMuh
oY+o4J+bTV3lMssdPriyWf4iN/RtgfxnPV2Z0ypBHjIQH9P99/S6QH6GWCsGqystGhugCv15B9AC
YIXScHJ2Km//DrZqWXVaCddAIFWyw5L7lOV6da3urQWrgFiXhAnTsawA+DN8ZcDCz8+aZ1oswt/m
nhtQMVdxnFiraBMxoHRelBZeJfJKA1piMu7JeaFYB3tE+HYTXX612E3Pja1Yq9RaJ5VNbW5Mn6WZ
FYeQEhK9tLxp7QXfGP3weYBjxotoQCKd+K4d9rmvHD7NGhQevdx3KFbpuDMqtzQpGWRvvMFuh5Q0
mB3nTm8fglVR0N546LnYuEmkNh+PXRyw5sZWbn+V1oCoSTE2xx50VNn/SLwE5yDyMj2isbxYifMm
Pba2GDiiM8TpmnBLtWUMCf0enAS1nGMlKKHUjpYBs/QCXobAcBFKvrCLwCEJDk/bFFGz7BV5LHJn
3VyctuvTjgFFOUI8xAHcHUcY4eEb545kKvZbEgWPl7zYI/5dcrVeczxed7f7mWO39TuGi0abOCX1
Lv4XxC0BOgowSIsbLgw/cqMqfleyP11O+6Mc9ldabfAWByDDxBuqe13wKTTJox3OnBM2d3VBv7g9
j3ZWccKqJV7d7Yoz1utxuahO0oeHvX1hhVErS1yoSc9RqLtVugkrzhgVutsqnjNhSUvjjFGLn6I7
jCIcxCjMKn2VIWaRCkLQWVeWztTJH01ZMWvLE2+qteZslVCyFuUOxOl7l1aJBhwUqe+0dg3rkQNg
vsumgy3uX0iL+/6qAxZSAFHa7Zc1Vj6oalpmw6xVkFS3q8oHgdWPFttjg3su/bwGyH6Nxpa0sRG1
sSecUel09fz4pGf/6aNBFQNbi3cHOJisgjS7e+1EXbIhtIW4O3E1cwGJhBxn+/oyHkcT1POpFeM+
/ZRaP8BFJpMlmFBr4WjbfWUCJo8+S7G3pwYtmI2ItWArUK2DL2L0WvRO6Ky8EhE5yboGQkQwVccg
5tynQ5vW7wQpYDgEhf3Uh3eA5Gp76a2/E3y3SafUJVmGWEe9P0KyiVDGGwGCAc+sZSYUldn/2EfF
Xkc0JKqvxUp2np8JMHigRWEMfOdbvy00eF0SyS5wmfMDqhnN0nG3i4FIMyAsMFoe8jAEgefFL50J
MNIOVI8OlV+SeSjDTlOQQdCo9yRr5/BPbivcuJQaHaFmAPAWaAJ9V16gJrbI0XarTpc2BhxBInGR
SvxZ9UYJnc4n5vdkBfQ6fZpM1r21G/GnbXBQRDj/Y2KK+UefY14qb1nJZ0mpU0Yjm59RZ5vNmsYC
FoXff4ylpD0Ta25ZNTEH5ANpNSzo+lHWkVWygM4tgFqXiGRGt90+OPA30ILiNsYNTRqgCLb2x3co
j4A5X1unBFXtKWBUKrlRYJUgEXLvJhGK987qm8olh/mxGSiKMP4YVbH/h6pl38qZGYC2uArgqsSj
gHcHRd823g2RD7eHh1ZnhYteWgaumchNNWwbEPifL3zciIx5rX6XZc8yXsExBJEJYSd0QZ4+ZRI7
2rRr4SLTeBMby5j40IqpLS/Sw/JYMuThoQogzHOcaDuTJEFGgQhm9C88CphRvyMqdvbeOK/M3YkR
j+igv1rhAKFmkRJqOQTX0rHBr1B6BIehOdfVgjf2j4EVSwrz+FhZ1m6GQATOtODZrp3X5/hnA2Cg
I93orDAQLKrp7CYiWuUknRcpfSBa7Rtrt0tghREIKYUABSYTD8PE06xNUU7mj09UDOY2rpWglbI2
0llhFhx2VO4yvZRNLyYTIbxh1keaE59ir30YkYbq0L1O8xTqDoXq3d5Lh+11bvEZZxcdw6C16fGi
CIBDCh4oQ+rGKyhBM23Y2WW7Tts6W7np8fYW2bax5+iT75OafHgOEEyh9uV+6fuT6EZTbvjCrsTX
ms1ooFQq3tFFDgDAY+i/99eAfpta4F1R2PLH9BTnrmIdUyTKGDCG7ciZR4T+wwT6JmZ847bOb1WP
x2cIPgctLQGgQZH+sb9+JHC5Dx/btyJ0yB8fo1z4xiJKjrflgbVGnj2d2GSQJMU1Bnf6AkF7Oe3S
WANoyMsIjAhc+GdbZ2GLHun8bqsGoHJcpHuQpxxyajzmC7TEoWjSAThDCoi8akcHDC406vkhlatv
36Lb7dCQSVPNqLpTs4lr4FBydTA4uEBUkD680VnLbzCzpoCq+5YfWb3RF8tK7yl7DyPQgtIzqHXB
oux4Pu1lcBdsstS25AhaW0Krb9q51rthN+5KPP8dkwm1173U2Z3QuPkWgYQ+cUD71Iu9U9X5OW7p
6AOK+bBynr9+2n7SJ/QteyJIBlBlQfsXGMML79z5maxEYwpoJ3zxrzRxq/iqZ6cUfB07c1cPKimI
onKnDFPx52NmxuXl6QjSQsJVIjiMyLQVLsN5lxq39EFycR1QxtOY+KIM+h/DKm7SoRSlq11Njtbr
zHY+RHgg7JoujYdYJk3MVoRj+WMw9cGun/eLqMRgzFFkDmx8pSVEW0QyP2ny+c3ehdQK2KwbpeKf
dc/7enyXi2qmf3yBYjdL8Wq5rTVY5Ss95dJPoQ+hWn9ozUpLp3RxPoT0S5744lAxCY+kfskM7umR
aQT1QeKgFN1+n8TAmD7OvLe1luY1+4dn5D9m3TIUQ5vsLtFqm7JAPLC9GakyCSRxpMCYsiF6jK0s
+D/fNctQ7OzyvN4fNgj/itK4CEFkPEXEzcH2vP/b5lt/rL9iS+9ru7ZeUK5HH3WPYZ/PILJd6DFC
bqrurr2WtEI13i5Ci+1Y0yGdfN76QC9X7ZTWEKh+NLCweibf4/cNru6fdw9Ax3y+k9cUmUZpjkps
84nh4GFpjuau5gwWxni/Bs4yFNNary7j7eksi96bWXVa+RwkPMFfgNx9eWZQM3XLTfJEuixB8f2r
1CnXWlajalnKZd+eN7ekdNlKkoi28eNlb4whHYHlA8hN9jPce3L73AzgaC81piZTkP7bYcuNrtz+
e215aewvO3HXxVUD5ZQ2700UVqtu79Id4MYE0yQiahmPaV3hg0Fqi3Qjei8oJdeb/T51JLP95uPY
0+Vg7YIlFLBdjUTbYytRGFiUc1+qWInksikBFOZLpaeqaP4TPJYA08y7XQq5ePh0EtW29MzwlY/W
R7n8x8P9fk9MdidjOFW8OprxYKH2Ixm/5NP5ZmhMQqpnfdDeOzITQmx1vagn7a2uqG3p/bBCxyO3
EIp92O/s6sXgagjSBeIXqGjSxtPt3gFkUgWUB/9EugTCZwYgKzTLddg5BJrdkNV+tC6KzTgct3c7
qq/l1M7g9+LrUuYUp15qFrzlupxIse+Tm7ViDirlUhTbtCEimWa48Euhu03Tj/GYt6kvbQ0wxSy9
VgyxLp7No4kqhsHa73db+8xEYwIsUCQJSet5e0DuaozvRf8ATuOW1g8C2K7wcqFrl8lS4gm9WRXn
e04yBlYIwHHLeRPadeLemus9SdB3FNWrAwfAJhItkXPCxcHdicLnx1uVCYs/moHiu5229ryxWWVb
VQ0vnzzy81GnB2p1RoH4VToNBtMMntFwX9bPdacKvNwJyTjN4Bj1UPCHUvT5cnFfdk5UF4nnc6uP
lsqq2wE0pnNHig3x7z6r2hO7exKdVoZ8LaJLrxLIE1OPEVWhqxqJC9qca8lsRYz1as60ZPm4XFXi
ZNaMW3SRs+V53Kh5u+5umtMw+QCzMsTAUYYB5dqc+6PSSq8yJSbkwf7Yigm+lu+1y8lOmDE4c0gt
CZ2ix+Php9+tZTBLgcmMtv8qfMmts2JOzwn9P0sWhq3ce6X088EiV/rSRIT2yBNmqjmFWSOPR7NU
DGmtdtrV9kvGIyXNuZJWOaQATW9Qa05PgusnLJB3LpLiW5swDm382BlfnBcExsjgWB8gFXFBuSN0
zOaZeXxLigqT1XIVEWawWrBNaop9qVbq88o9jYyMSXx0PiDR7kiSm83W2PYRT3SeRPKUmmDyNKJY
NHr+dxYu9wWKpYmu0cbcIeCYpSvAWAerYDGTWtEQTh2RBnl6jMeVnLfW2crg+H/bndzYio3YrTf3
FAMrLiA2DtwIIrNpU4iFLRpO0NWnPkUXBBvLlW98kTFul51ylxY/ay3QvPih//0WtftEND8sEnO+
MhAIgdZWAYhMYoPnxUehGzejPfJ0h7MwYUVbO7vRqDQMw8z6C+YMwHKXHNa39MwVfBYy9d4x3uMm
poeEng9ojpY4XTLEO8cgqyDPPKIwIGaftcC9Ip83/x3KqxrfbhszrnJJYLMvaFUAHIEwg64+Ei3r
m6fUiuJbyzSqNglbumKqPSmWhzhN6pX1bRp1CTVNRARuP4Z7fqaPymFIX+eIROLM8FdDmCcITE9b
pDgQhR90L6QU12OKaCmtT0xLyvR+SlXLpY8a5SROhTabp/tWxYBsUhAbjd3qhoduwT0c0D/CJzRx
s77bJBT20NwFVSjiz49tQxGusWqVDcuoI0mMGr16My9RbB3WpZR6TK/Snc1s6Sp/Gn6ALp57IQkv
8qtPm7MfOU9x0GxqQ4QiZys/vnI7r42tBRUuuuH7UMuI3Bb+XtwJaK3zDVhGUpo8UEuv5C28SbNM
gXekE7wsrNzkPkHVm1ib23OMcbqBl+l4U+fScQgHqSUQEWleisKAKD+UEhAll7OZmNY8FSEJHFxb
uE4b0HzzkrT1HNe9hVBcpZcVSvmjHxqWfO31GkkZFEE1ifnPUJ7lff1YO21qf824V25LzCGOXSZo
MkZS/uVMa+Qaa8/iT1D7DPUJbM2+qwDiTWJQOTJtViIQZyjgUWg0ByF+dmnk99FK0htfsTCPZq3c
stsCPrElQ/Zmi86pRec8aN2IUCJBiYAKF9yGQNHWpYCK+D75G6Ya4PtxuT1X7cUNL1uaw8xgvsA9
mbdC9CSIwNF123hNZKGbnZqnudxyeR/NWLG51qGW1k9nZoyW4YZ6ys1NWl4AzyV0REHQ+SaqkV6y
715bkrqa0cWteDS64nZc75fT3N5x2IGOdnDN620yTJmWh0OSadjdtAQHtHOIuZGW1wyuO1+KXTuf
Tou1UWLVO7iA4JMzogKcXqrDB944aVD5vw6pmLKFsSsfrVTOl9TMsKBg4p23fZdMIzKnAnLScXIK
SwW5i1xWkrj2/Iw0zUWs58Yp38CcCSK+HuJrE0PeOy3SuSCe3nzBj6JtrxdaLczn5r9AsWiNpLTe
3gy+ALQdjHmYc0BhQlALTx6qAJpNLUof5gdT7NaWPlPX1ZxNrVCmkXCG8XgkENSj0u4+EZx7miEL
kyQWpV5+gN1NQ5nf7WiVKvMlm9o5BZ37K/KNJHKF/fIxWy7d3uvR71GPfUFTL269beCB7vyIQDP9
4V7T0Haiu9KFrkLue5QlsG0rWVvlekqqSAJyadcY1sYwraSl2EEKNM3KEDAnWUvN4ot5/Pt1/l0J
uXE5R7JxrRj3/clKsWMGpK9V6+ZevMvSqd7ANf+VtBru/O6y9fK2ihFxsXQfoJu6Yr+X1cs5tk5s
BTIJ89Erfb4gnDj9bqXdDS+EVQIo1b3Y/3C+f2ctH5Wb9bJWNhvHVY3971EVpDYEWVDqNOfue+KD
IdWctyJyMa/F73iKyb7MS6ckrbK/1MFIBAWgqoZofBGlSTsoNEfc/3FbFSu9n0cbw97/NaCN1FPQ
ms6H0jnyJXwjOTCBRnElB6RzPLULqxjo9cncVTf3hixsh8QTAQEJ2jB03mwBcehss+7wKra5nqQl
45xwePEyDZ8WfBgqJMwOkJipdglP/Ev3+tLT4/GNUR3LY7yvbtKL2I6tsyLmCDyKD9I7srJ1KhQi
jj/LBlS6ku0sEjR2e+d3c+kMADaZHSTIHRipiZNSjBnbLnHiFsfYl1zoCulhnnBfQLQZpAlAmU/r
5ePC74ZQLQ3ny/XQbf1ESKnvW4HvHz26jjoVwsxrQE5u4fZ9YwsIezlcuFETohpez5mm1PfPV/Ps
zu7dGVmZj6bn9pPEIwXpXOJmt9ET5OzPKAq/dCyTQkBT7tSbipVdVIyaHa25ZdhWT5icH+hnJxwI
Sqxht+50gXSRBm92tk2PeuoKsSXUqTQ3QQZ5YOBUUtPpUj7fjseqXL2A3h0g9lqZw0DvQLcJlkxn
yov9o/9eddUFPsSXe2zPGe+5M9u1CPtOO2e7cCpoGwjaze+WRm/tquEB2A4mI5tK1OMJ666gqRjU
0mYdWYcb51MKAPOQaBg1XJjv/fO0rdMU+Ac3+He2iiFdR7tjKY2578T/gjPcuvPhN4SELjl9Mi7i
govI8KjcezzLwpxL/mwpFtXY3uO7YYoF30DPMT1JCpN3pf6Fa3Tz3vH5qa98aUYtSnfkR1XM6np+
WSWHJdOdTafbHmLwQO8p7f8AR9W3/hXr9ejkKrYUyRzzeCth3Y4wpC44Rtu7e4r8GWNLYXkYt16g
CP0faee5pLiydO0rIgIBMvyVBILGNKb9H6INjZHwQgJd/fuk5ju7NTUa6ou9zz4Rx0zEFFWqSrNy
5UqMiQfWs3cv79GE/Ep3nyX0uPUrFBu7OBuh0cjEk4jnwmJtHmlO78/cRxZDz3nzrHOWckFvrKiG
v7P1Jlzbkt8c/ZD6xPIBpj+00qDa/YzB+hna+Ej7k14cXWPY87J6ISiYhesKtDxero9lRzqG/OLB
DdBkbL2CG9xJL55mq2WimMW4QG3qicODlTqZ+BIU0ut9iAP31q6NMldQH5pHbz5/CN/mxMGvtT7N
LRFcQXC8E51faIIao9Vzrzd1NuR4HV3xUufl8qpH4TCqsZ0mxpabjgd5CYfYMeA0JFp6uKvdG7yl
i7t6NGHTtPIB3K0IsJECayftbYO0l358M5g1dRsL90tf/dCY9Nw2FH5bZdbYnCkSYWIBfj9QLn1g
kDrVKsBWkHZNkGFpAlS12+kQX86zhAmi5Jz7FWkYgn1vZuK+YVp3/E9JGj7acJoeqhCZkcKWOZCg
/v7ovCd/gL5MMn7n+VEw9hKu0nrI/3kvzAhvbE1m3pjpb2vvZLuau/UXDPAf01xTLGSztotSQwLr
Xw93N8jcLTpI7hn5d8QWPZlgMa4uiAHRGSRU0hiOUoi6YCtz11H4Sglj9xI7Aijw6Rmis+LyZRD4
fmZDXlTj/llmSlE9oTq29vYUqfw1NXptpldahS3+CsWI7q1wmVorvt6R3t6eOX2RwUsySDL05lQI
a5BMyeJ9nYTAX8C4n9NXzKaxtpPVrokxeekJ7RDuG68HB7VB/42y9yhwj248fJ/1mD3b+WL0zX9N
AVQy6aZixcdzxPdvdkRgguA47q2A4qQyJA9F35yl8Y75mRS++KW5yGqzWIJ/DDaOwmu8VshxiPMo
A33Zez7vbX+si3XULqnsUIVfLXvEfvIaL4B/NMukPgEAgP7txUrppIWrlF/4wvZWh41VPWzzJB0R
O4SzIZ2wy8AZbYRSWpmIliap63tI/weoxXjzDJFz0NNWXf6Cbf9zueriQQu/JGuujGO6Ifi5t+Yy
d5emE4wMatWMFqpq4kld7qoOUUrqOys6SkpHqwpkgot/es+AGy8ecsHZd0tmGhO33z7r3MffiAHy
b1HYobWjqFbZyFUaDGSEJKBbt49WIEb+Dg0lzWoah5InMoXVdttZbbFwOM8dcxWAX7rzOaxc6Xjg
K2rxLo1DydvCCquZM6yyOePSVkiSRZGSppjtlFDjtAYo9yhQTfcDqCGOp9unGLtbp6oYpeY13R+T
JP+UR5+kDKRtcuxNUF0jK0KKi8jKaTMIhgkO/dtHrLOHOSJX2HQWWqa5X7Npn3IlT5WxAvcTdx27
W/DyqBcsumS1U+RfiRpMaCl+g3Y490lnFcukiosRlyrzdqqE9aOZcgQyZMAUzY9e1H95WU1A8Ce8
YsfHjY/Or/3+mQ6bxw5TUu/vvLvW6zPdgKOkhw4L8PrdUZoST7FL6W7xcfuoqN3f/kw5/bRwVrVl
/Xw9LiS3GfSukQuj1ly5JJODly263S8bC3eKbDs6TS/HvgyVPeFZVi2DFoouvEMZbvsZtM4PNfCC
1qrb7++6fZj2oCO2EOVQ8zjPaSxyW1f/Drm5IZjBcz+YSEu/NAF8usKZeR++i8YHb2DYql+hLN1N
5dvY/phyMrSgVoKuWf/12ibwQz83JzORzJ42ro64rjN3eaxaOI/ocrierZC7syfJZCJzly/Brwfx
0Nl4XbjQUCzrbmenl5NFuCDXo/G9G7ZBDCB2BAHk8NZ6Ig0o08VUt+5ffItt2ch2242qqvtzIErJ
jEUzA3CXl4noCXMALvSbe8GEdtQ71FLROvicU+kQvlp4v2xtIS9uPs6uTp4sDwz/sBJ1dDGgkBg1
qvu/e5fd0ZhZq3MjI7zGGkIe3nj2cA6lNrAecsZL6s6guI8NjYMtZVIxRfefhZWI1cmq9ubgmBnx
A8xSHmP4OAkDXhwUH9KvrmCWJ72oQ2neV2+YZrVep1RelT8vXC9m+TQW9N7Jsu3BZgx5uDs6diDu
cqcPsEO1xIDSxL6woHLJzlGlYR1MFqyj2CeU6fYHAeny3oRM3rH5b34wYZYvMMZQEt2FnyUtpurq
EoRSP2Qadr1aqzZqtvqdN2mSbtb1bQY/AegGjFKoIw8yufj1vfMohy3lQ91HLsXHCqsqH5nGwrBa
TU7cLirERKVE4xPaekmTniUfAFHQDlmXv/KPC11YUkFtLCMzYme2yYhghLFMfRhmfgAqjXmUGTqi
xPp024iXBzCFNZW843TdWess5XB7dDsZkjoDgx/8VxwH7WtacpzuWyqe/QA7KTY3hwy2A5ukGWHB
6MluPgF71X0NDO8VsT5YULo7VBry/2xTdeurZnyuOIncIej3b3CcVwj+SsM4BHRvOu35t481//tu
fErVfS8by2a8NX7dWdEa3vr0fnBtQSbyf8RaUH6nKDr9RiaQf+OzOk/04jB3/PZvyaPsW79FkLOC
3Tia23CBOgh7J2aswcECCrinaV4uNPe53yKiYdwBmE1VWD5aZK7UjBTOXrFbs+xqL8wV31x8FZo8
1JUg+VLngWMTAESgR0MWBM38lQE6ZLg6pLm0zwQe1v8MiOosayfGjWboB2LH+AlttPIo95AFBaw8
bO3ad7ojL+W9FldUXJMoqjuL8z4jEpBAPSScIaCZUEphUZlcE8MCgPII5Kz52uXOqbBZxW5ZcXis
RwfsFr2Soq06rwwncxoM0JQmLoLjqIMQyhMvu4YUW7Vh15oqBGdEu6S+2OZmi8NlzYWbMO0Nw9Wi
GtRJoY9rNlnKKXUKSyqeyUyPkWmIpYQzhU/oXnq7YOlvvKWPGkYXvqtYTN71SjhzY0CjSl87a778
jRd+hPKRN8tasoyb0S9/LDU9CgrzycOEZDt/WUHrDrPNv/gFPr1sT1q9oVJrWvgFyrde2NftgonJ
+KiXtv9BbfjSYe3EHTE6kWkV4+XBbaKFsSYC03yB8uCrsLTiq9J6s2GuTdk8EhxtUBRaohkTPp8T
gEqhLudWf+movGVzcRrFD6+4q8VxFSUXOXOKRlAFYexhxgNwwhZEMb1UutyjP0xnYZeKu7IdaVG5
5sthOQgyeVBoz3mO3/TmgvL7B59CbktYXOKfRXLy68l6vG3By4tIPz9DhciqG9uJr7++Mz8Bh8l0
nu78mXzodQgsN+ZuaV+15m6pINnpXDOTzJYP3EZZ5IPU+8Lol8RdBWipEQFtB/gqZzj2daTMXITj
xqGrYFljs15tZydWPt8dWqJ3I6EXAshziNNAkhvPItLn/BNoAvQvYFB5aFNmkgh417W7v7qlztAG
dJ6kFCtuQsNpGGi9iRTD7650l9pJMzRnV4aD0ZRyD61MBDBymJbu1cSdtaPeMxwULLyYn6/xOlh7
Dpu4fSFKmZzF36G4dPNcq9p2hYdvunl0Cm0Cq5N8cDz4VHwMvAJvzz/CXJX4uKeNj8uC1eJPULx6
dZPU1kyRyHIyaZsZtvewZrujxMWjtyCQSqItMjzLQKeDWerPi0sr1t827eMhXqyw/j42oEsxd7Ku
YgUWyG4u2p2x6eu64kvD5OKSiq2/NhLrUIvW7FbGkr218eWMQEKnhvItwnWa8LHUuhaXUwx71Ng4
9mbFDmVGL6qOaBhKR1wAlEnMSOyArC8Bo7YFrjRwKS6smHVS3iQ1duxTiIsDhFUkSJwz++aVSgzq
tmOawjWupBQcL66p2PR9fdZ0jITLTAv8r/4z+v+kKZa9Mg/5+T9fXcWqh9vlZp/u8tOF92IDLKKi
Igw2iJJcXLEjeu2h0m6xwjb/6L6oVeKrteZo667JP79meecDxTllyQsqnuQH82DlAaCMcGuoPdhB
6h8pwTx2pigTUaB6AQ5F9XjcmXrInLXgnOFxtPalLPkt/lbFztXTy/K8S7Bzzc6B2eKCrgC9zidB
cvRgz4Ye9Pw53DBr5X8e/MpjHxocuczX13i5GqZH77a5070+SzF30blxMJcxN4Rx2W+EOfnUZJil
v5yurqassy9q80a8rNSa6ZHdI/uyQ8MSE9+e0C2MVWeTvh7Z0R23YtAspxLF2yNXgzcnxMLOmpDW
ndOAAIYLQ7sN3pzSFHh2tbqBZRFO8Usrhi1qWIulEWLG7S1Xkh5tcLTEBdFrPORSMlTgxl/LQOfk
86qq6uSL6yoW7siWF3u4MeAOjDpDZsXtunW5/5vHyWRFx+td8vbY6Zw+aEF40lgc7X1SrNzOXlmn
XZ1Nw2YQrkgrmDD7KHhFY0TqYdXh7ftrl6EPxc0qFi7JMkoKV7GqGDgZ3EtdQWTriOPk4fMfqF9M
+OIbdNkmI6mugPdsud5w64DE+YVZD2CGkujwjo5JuqQe98H39zgazFo9XbWyNKEr/lzFPprL5jWs
xNhH+CUgX8j8g9PL/BXs/9eX7mPI471xE/LDK8IT221sb8P8cAD3RG1tEyBsIkEMWP44hUJy0EJt
mmtvKwYOXq1V2VZzi0JAjXqkO6+f23M68aCGiFjxqL5mgndw+yLofEAu5lfYa7pk0GajzrIol7/I
U+OjT7oouf9ChZIOEsykbyMjeJ4H9lBk1fFL0DLG/CaKFr1Tx2mZ/jJwPBOkRCLcDnEmxzT+Gj/d
/rGluVbhGthKhJdda8fEtuXHovtFrZE3EvSFDqI1uLoroNi/a7yrX40D77Eh87C4dQxbyiWHesaQ
UFYokKgBai5eKXWouD/F9JnhrHncXbnmBNGw+WWEArMOnZROJKP38HFyjwlDCDMEnB9+daK9Ht+H
dzVgPKbkIHQtMkw9Uuwvquc6j6e7n4p53IZbc2lUl2IxuCe4POxEjxFtdEwKtIHaefNVK4+oi/5s
xS7OwjAL0xkncrkXuP+NYR/nAKRs3kBoLHhOhYTCEMI14qpndxGTYd2+cjrPayuGMq1KO4f8ACQ7
pKKz9On27za9fWflWe4jLM3Nh+0f25pldfdPMXinNDqEUU1MkBSSEJ2Cn434BK73bsxIb2lo0Kyo
8QiO/HnBEGRJExXZBt/X92nnoDHpAUBY1JvoI+noP2xZMs+4BNOmD7eOiJ/yYdN6tjJPJ/MKS46E
+m3AV6V8054QYZCseYyWBHnu+F+aXcpf+6dp/1lW+Zyxc16EUcyyQCcND4DK6BhAoZtHrJ6M+pX2
yseYURGojz7+f8igy3f7c327atB8bBtWXmQvnPLVvDrXsOFcBXkmbl4NadvgJQXzyrtDu62o90mj
ZefUs7tPWm7iXwzoz/KKgdlsTDNa1lkeoZ12tzmcj0Qkf8qoBN0NLi3FN42fpRR7Ud1EtCfNWIoJ
dB4iAK32G3ZrRXAxQYFilFU9cSoB9XJ+AcpCZ9fYu0/xq+aDl1/rn5+h3LNNXK1ZicXPOLSk5+5N
sOAu3MK8049x7b5mvdKHS1Ww0bTotjbySKbwgVfLWlgzFzVpyRJV5Pt8dCZj0VuIekm+OtUSfuQg
/7hShRUVpxgZjeP+7BhypWVyJgp1UswAdYl64AHPr68MR4BCOTa72iEwuqUVL4mUl7UKY1taOaFK
kpxH/hpoTLoZr/eEjOjSdPwqMlNambpS/m+zsGvlJq9O6fqwu/w6Z/IhSt74o46MMauDOE9G1dFn
pWXt3fnzM966RW3t7rlFw4bIT66DyEttCBlGd+2RZWiuQBkJpfjTlJt/3u7rRyOxrvRlDXy+P4jF
vNodrfojtBK9r4u0D2mWLL3lhdNQbrkVnxaH9ZElwZ/CVh4f03rWyvs6TTY51qwnd+rWnVPN6Dmc
xWiz0qCPTBrDSrsboMb5qNZ9dl9l6ONXY+N+aV2U7m0pTrGeoF9gGg1ueir6dYJ6QR9Gq6rvwqpv
Tb97nf+2TxXm3jeqs+upKSuKIJwIi04cODTMP+4/0j36rZch1OxRBbmPVry7HELuNWOscIxVmtEF
ypS2hWewNoe2Po+cULPPUm/8c39UgHtWO8WnZZWHbLrEOT7EKJht7WAS2e5nCy5X52tFF5UOvC7l
DBVeSg5uF4yls9ueETblGj1dmREg4W63Hcw/6dpqtUzhpPs6dkFpna64pGKypGWA5ynnm7RtdzEk
qJPNPgSrAYU6VOeuUL8YDsHQPqJqGSOUg5qp5gXp7JdKIYmsqBEbKTeLjzxgHErYCReu8XD/ANDS
rb3ySzbMDYBntoRPM9q8BEPDez+NHulgWDHj9NgG01p7xuvTf7wJivHaRdV1Mwz5XUcwtvrLAWZc
e56uUTrGhomYtruahvfCNdGPFCi3YnW0ugmMnEYuh1y4Dmbm7G3jWuXbiCP7IOQN0IKBOEXZoKOb
714OudR+VlOsSbrc7ZbmUfwmovmEBaCcB7rwpbmu1XkyurpP/per98+CqtQ7JnPLHFfZHsZrcHD3
o49Nq4v0z2RCdbSf04HHizbTjO7u0J6B+d3RF9HKndPPj5A/L57x7oTORJUf8XT0n4RGxHXrTrIJ
1x2L1tTpQ5cWCinA/++b5lpRhfUuVCiWScp6gi+DJcq0RsavkL72A5uGD2Qu/XpXF+aX+6efVZWY
6LBeRutDnVWBL98q1AophQccMcYTsw1rSbdgudn+WVAxK5twv7umhnxbASyJRSb0/edUS0jBaw9M
7PY7LS9RFM5ViX+cxWZX3+xlQZInviEK6J+Q/eBUdHQ679q1FJtwDhery2LPS3nC74ISCiGrIaqo
MEa0GZrGCJhKKLPdGIfl7MDGKjRf3IvUMwJh/edXAfvIU7ShU/lVsevgazXHsi3lQVQia9eohKyX
IgdyEI5vdC+kDeTgToxuEWc7HRPO4AY0l6a0y7cJffB/S8ulKryNpL46NC41lmZSzcu2KxGN9fRB
qj9vjMhGP/v2+OQ/N0OUmJgx7dHyCvb4je6hMbowDfz2jSql6RR/jfJmIuNoRFklk8wFejTBFbP1
vG4wygivvHc6Nb+037r81fwcgPJqKofYatbXcomxQ+kjz6YbGENE4ESqPu0sW+MvXc5iyGX9M3T9
WVN5OOf0GO8vsuZTFV2Qj26wfpapAdDnNZ+3DLQ2kSl1GPhVbzRslXEX24eNca4exQj5beHCdCfb
nnADYEigxP91utN8wZKn89uCyn2qOvYlztBKB8tt03NInXQxgJMKE4RZk1pMvuTh/Laacl/SU3Nt
hSGrIWWIhABN+tKeBUg+FFV675pXh27vsF7y8X5bU7kwa3u7NnczjpSC4wvQycd5sPadNVoA3f39
zmP0xQT+PhqxFCSiwU6027bB3ek+p6r+CxNsVmWKGzQzyNd5iFd4vhbTdxbpJb4+vAzoaeapBNBf
vCFpiN5Klbjt39ZSTLDtGPuDWWct/4VsAA86CZy+MaQ3fTgdG1sYinv/9lmX2YPfllQMcaMSH63T
8pxf3w/KAVY37syFbUwlKAq+v560mFFZSPbbkkpaed4v1hdbdkmpv8sMJa6TTTTeotY8HussQRll
5bfVlABwvV42z7NrfqbMXweaAtztLh7BEUgqh5JXUn+DxjNeGPBGmMsGY05nIzTfVY0Js0vcaFZX
CRaQwhaVP0DQCfwx23smHvMkHtN5c913VRlD++Z+ddhmbDtlVAbsBqgcjOYZBWffcgNviJ6E1dJt
s9Qy/TwVNQpcLaqLZbZhm3tfmqcQN2nzZQNUiiSPHv8bPg6fFvEyeqMsVB4VIx/VN8urXduJJSTm
pKCKbIbZAm6Uwet0HmnrRaXGsLCg8j4j+5A1q9H+VzrHiMmusFQ+mUbbmlEPQ9T13xmfnx0qrzO9
WDVS59y5oFEtjC/g+sAl/ksZGqVbTf42xWn+dp7Kw5w5CwZ7H1iNb9deLyGGyDwxr7MMsbDa+mv5
o/jZm/IwuZs2CqV8vRfigrwDgFdhofACjXPFeERd9J574hvby+1SwZKHyzCOzrWtkEu4nm8AEWJh
Ic91gm69w7jG7rz2GgbN4ca7joQEU22jhymTZaXbMLNbM+/srT60gJe4s1u/S4lNz4uqc2iY/K6n
Qwt8BICVCYqTY2fWDl5fvXfAiZ7ePpT62J+rrCLYmZEk9brDVSaVgfshTTUUKGS4h5jDO1SZheGj
YySUR0uFZZVwol6xD+lswbJURkjaeLP3NAN84m+Q8brjBf07m/TPLVO1EGqbJD1XN8QvL9ILCIrJ
mHpmJgn3v+ZPfa36fxnBpPiIcjSscMuspD47mg2+Zg8jyMdkBqdLJ71QC+bCLPNQnZ4xH1Jbui23
vj87VYxTvLbi1YzCspBL8mHMcDw+Q0/YZdPUbXa1pL2yOtNvW1WsU31Z3y8WcnElEH2YVFoYe+o8
XrPLS3GfbkcqZfnpb6sp1imaOc36eX/gmbTbHw/kiz1oKSJ/9yWEBM1iuuehGKfjiSEqjR2HKX07
q9aO5lZGfIoA/zbAXWssb1kZrbg3FYFOmsfwujPEBOQNhUJFIUs6eWghdCbzxWC/8yU/4+psF2QV
0byj+wl/icr+uT4qJF0FLwrPVXbccx6fBngbOgtoyBod0eokGNTsuKzi/tuOlSxm5sTJOdrKbWW2
G6PVPar9z9TPvM4eypnet8ntuGFkVRA62x5W19qB27N9MfNueTpHkQ8UDX+pD45v3x/taYrNL1iB
zF7a9hW0CODGN9q/yNogHDKocYZLSTu2VlKjDGf/7UiVcMjcXdd2XJE1pYSRMVpd+F04uNGKcvv7
EYjDGtrdg645V/cy83yusNlKjDRjGud2AG3veW1EhZv246kPQ1mX/pYvhmSz5dCPapkqO+iyPRn1
rEmQSekV9gz29eHXFknKGGtCI+i/+ZSFBZVPWc+cpZHsyZBYMPYHD0DlXViyKOoM35Fa0Ji58odR
WE75iosZYXS0Y7m933sx2mRIOULeer6IW+74t3dX1jtuVm3OEuzCNmtVJfgwQ2efNJc4ZMRyfaTQ
8tHN/VdEu3Q7KwPCfltKefLxtjnbVmy5nyvS+lo+ZZGBmV6GOjBs+rk1+uRFPjvT5+rCT7whaBjJ
ETguzQzBlzbzleX+sAiFnSuhSLZa7+v1Wf5ECbr4qmCQKO9FbkJ80KGrR2T5dXlZuc8srKrcpplj
bZ36TOIu2pdIRlHtIh+jr1fqxf95j8plaiJzXk1rrPZkMRTi7b5N5hl0r6ORm929UgPrjLPp7QtV
boUKG1TCkDRaG+twxZKhMJjb98w/kgaeBfAms2Tufh2shD86n/2Xl/NzlZVwZJfW030kHux8R6d6
W0I9KAqfffAaFCroktJG7qUhV2GvSkhSr6Upmakc79NLhgqLJNnSa4nCznAorSgat6J9QkpYsk42
jUO1yRYp67zs+1fvqX4v7Hzg+lWL8ge46uf5M0hawbPZCjzKLsinmq/jzu2PrLvFqsanbTH2N77K
UXs9blUOCaI/M3wn0tRZqFLP/XPIqkpmGJvJbLbJL9QL9TQ8WhdiT36VdEGQzhqqYpjpKmXGrs1a
pKTCR+e1rIigMYZnV8edKmM9Fu2hqoR5NRYHWDUsdrozUXaW0U8ocHYfIB/M59dXyYniSeeOZqZA
72ZKc/3CqSp26LyvxedMErGceIhQo131LmvmPFKJRURI6JZTNm2MbMLrDM7Wf7xBimWyNvWNWV0S
jx1agwtPZ/Aw56vGkEyFEHB7MZ1NMlSbZDVOjaUYXRBHXorIUi3l81K8YyhP6rNdJlxc1trGvZr8
zTecTH7hCqHRabfIzoeYlRdPySeK/28yWhQBZ8Y/vs7uh5UQztijR66t2fJfwqR/jGH+ggsLp+am
FqI+yk0GcxTCt+XbUPpbHUBOSpU6U6hdT7FMx9Whfl4eWS9ukz20P9yuQDnCY0H9SmN+yqPrn8ub
/3lhc9u4miJyIKmgaByI9YEjLmPlpcDzvdYlK7rN5Z6nsF5Yi5vpuiGHyfXh8jBIM2+VYCivrflw
ZaX0olVQgZm1cUmS6lnWenm7F7mh7uccZmEAgzLXenda/7LuUDhPJRSyzNr1cBXgr0fXH6HQx2Ri
tlag07LotElnq07jRedB/sBlLpVFsyHJijXw/QFIcdfdt3BcpJod3WMoR50K+1OMTWLXjGgZcV96
BPAi0yrEesg/v2i4enETjXHNrULhvkRmfZU5NHDjHolFWFGQ20VAmw1qYjDpXwFwp+hamv7XbUtX
Xu0o7FSJgWYZHS2XHNbbuJgc33S3XdTE4H8cAtpb0CKNQU0gGVX9u1YTrXOoktouAu3HVeIiI64t
t8aeO0yJmRdDxRem0yuC3ajF3d6w9tMqdidroEZ1kKOWhWSuKYNc3F8HPO4sA2YnaxbUxHwqVBPO
rP8XjsRtlGuwrI5v+Z+tZypm0ihnauyBzvb8gcuswuzQlIcyeAH2AiJHZoIGRDrzMOP/cW9KhtYw
d8kC2Au76vtvXcY+Sy+gYJaUzfVWp/SVADg1qg0TprxaorKX1f2VMXmSKcAvvYePAV7BIKSJCKzR
b8ZYuClDYrRUarFmf/jkwrrKLu26VTntVuwyz1BQTqQW2JvLUEeCn/5r2n/3AIZrmXv7dHMY5Na6
ipU97J2T2Ujz/UoZMM84pedwgo5FI4A80A72HaT+kIykGXiGhBhjLfwvnasuj0kK+2/8jk1ddtUo
PVYErok/d987F+Fs9x6K7baToeb83D/guBGooRw71aF+pbF8YWnFEK+i9ToOJZaX7hMebLu779ko
v3/CYRcxi/HhGdV3Mm/93RYg49bpKzFg4+CcG/Tz5qnTYDl6+zX7LHjddVuSJt3+1uWvtrBRxQ7H
KEnSBSKFu7jNVkU+7GEyA/0zIDiR62sONocvb+1OsbjN5ak6O0pt62mw7voNRv+a7XuR0aXaa8Fz
GgX2G0M/LcIxv1Ppo5kGz1ebgcvnu/UrFGMcWallGQJj+703eBuTpQ9a9sDEJ8pKZDOQ8uzU1RYS
S4Gcn7NWG9zPFZqMErEjBBLUsvKJXnkD86M0jmrssVka0RdWUwCz2alSs+MT90gC3TfByQeD3moJ
nGG66+6p1at0snhwGTHRQcBJqoqblAaF6KPphWs62LMh47aRhET/CySfznVe+djZg1vqlLnLfWPh
pyqGDuox8yXyqsJAMIKDV/fbtBunL8/o1tDuJfld9/bFL69kFNZUjFz1GJqVmoAwoWslvvMYuosI
BZvEbzBmYYOw3MrbvEinzOW733BhvUHGJm7X53waK28pVs6iwvmrwHD2yPqYhOUxcm7y+Ry3YirM
xF+MRNW8wvK8pLB5xbw5SEpXDNQ42TxBH+ieTFqDA8soaZIgXwvvad6bpdi0RWN5qVXWHDbQdI/h
7puO9AS5BjOUMw/UYrplvmrnS0e8KI/vCvtUrNvSnp3W8JwlR6kyXO3aarNJKNWOK5iijpegPVbF
uG1MJzWaW5Y7e9VAJGmBgMj3gi3I3pEeDX35RuMsLMWQbbOavTnarIg0gchMMRVa6sa4Zg+aBy2L
mjC2HNj7OVG1GX27qmabNE/X8Yr3fMRKq2v0D5QaCBBGF6ZYUIYbTuH9Usbt0Lc4Pj/rUD2dvVCb
06uL5tmpS2DECHDm9jxAB5sEDRfU4P2d2TPIMdw2FuWIbWHXioGK6mG8MIWk9PTUu3oicEOxQ7Jd
5vj4LTSeNOtpbIJaOzI3zZNlSQXiqdLx4eISdXZhDFHKIdO944zRntQsqblJtmKGqofKP3SAwX0K
cxF42CXg2EovteYWlZO+Cuep2B8DjSh7T1T90JM+ZtFsdmGkdileP7deT90lPfuoPd7eoSE7uOH0
bcUIrXeN6qlx5COeWvtuHad3HzCHpbV66A9XmtPUGR61UXxTPTRC60hYlXqQ2qKHg+ue26OWTSIL
/1VXxc1zuVtbUwxPZFZWhik4Uy5IEWEI8l4K6n+JLExI805J7lv6Lp9un2o5jaTwKRULdDiZS2e/
Zmk6DS59XiM8mXl9MiFKlp7pb7rhUVqefn3dXld3wmqD+HVmNZAnwPKRlFFEoShWGQpYAoVv7Ew0
uyzH23926cjrKQAl0Dn26xPYE+wc4vFG18HWkAV0wg/Nvsoh4MJKiqmpGZVGSgOc3BxoOW9bVOUa
SWte8epD9BKnKRKkne81LMUnnbS77lU6Skh0PTLAcXfNl/6ote6XTCQCz4OyzXhKAgMcyukZhE0T
jDQ0YbEj77ZwtlVn7di2XN4BocELacGLSPih7rGgrGEg6sCkZTtzSXylZ+YR6cTH787eb/bRAZju
A4Zya66WXNkbr8lRrBPk5mh2RGgBVEiyX5jrFQ83Th0duQMqvJrl5HHeWk6xS/skNKqJwf6pUdlu
Bmloc/fZj2W2S+sRIo9/ez2d93SUoGgzy2qpkUNv4ELn4EH4M5/SeV91p6iI6I5Tu55inNaLWjU2
FrzUuosQufhOco0JsR+0BKTE0O3SbFDjPR3VJNUsc2dXcu/CJHP3oS2yoys0MvoB8TQhydgYadY0
dGBFU+C4wi1eHVfb61XyCRqFZDTC/cHtYojfehmFTysYvDBXbDwNia7p3X3Zrpj3+xR+IwzPF6dl
iniCnuWEojeyBK4IeCNgLmql8zQmLU5gkTGpw3ItS+ZZvNZpHIM6zLzJp8G+v3ErMEWlpS1uh6Lc
b7XGX0gjvb86DEuXXnOm9DzvXiCKtoZJ4LnDOgymIYO7c/6q2dWdhuYFNRVzeXHM/zF8BMZGPs6h
qMMDmrJ77dHrFlMsZnQyYKSJBxJNBQnMJszfGNEW8H3qzHRxUl6Cu/Fam4qR3DZWp+VSaJPw1XNi
BJ3mZquPDMqXzg5pDENTMYyX2GxuTxZLXQPRKkbzh4LcAg/H/Knpt84syLO/tTHF6kXVS+jUL1zg
HG2E6raCc9yzsA0M4hNI3KS8MsX56LJRnStvKgbw4iTr9SVh5d6ACdyDyH+AzyfUHnpXdI5cd1kU
47e0F7V9LSQwk2xbLNGcMgcYIvvTPAKdO20qdq+RMN17z+Q/7F7Tvd+NgW8nE4wQUbUH2wFcPKV/
WYvo6W6NYv3C2SbdnoTRJ10kQqOZyyhFaSmbAldqoTS5hH+/Nk5VsXvXvbFpni95HMbEkCldI7TN
C42mmWMoUlll2sYjHTO6cSKarMxRKWGza8S4h0SqgbUAR43QSBjkQULmvUvQOdaSpv8Cl5p122rU
TMNRIbzs3ECMbS2uZeDTxjv/hPvO2bKUryUQyrX/82R/1lKM6KppxIvrmZNFXGzbFi4Jyd9jR2ut
yyu5zs9CigFNL/+DLVB3AgKWARIuEzsCczgaAXGjTuJWRP1el+ZqT1OxpdFlF26yhB3C7YdZJ8Lc
RHjgrz7yWVoQSs7r1nkq5jS7NtMDetXXh3WTlEGmdYiMVTDr1Ka0EgCt6yxqOer1c65/WNSkuqjY
G7aXaxBDCYIB0AVYFKqOdJV2vnszrfax9nMq5vRoHTe2jH3H7lDSHbSTbtfoTGgge3aNOxpFMD5T
QHWduSs3BD+7VSxrzVlnNXMmu+VoRSRsJX2QFGoAhDDliL9QVNWYc1t3xIqNtePZMrpKqeroXxYU
kUFn6p87uJp7mawkE6pk3GU3vKCb6HaZcyTnfhWzy0xmdxeg/RS7z6/2Xb/lhvR/XdutkUwmfffG
X03fn955w/5z2u4nPHI99Ku7kYqp3lXNRnbIcSwyDTCQdheBiU+DX4k/8sd7PRBbWhT+eeoqfFfZ
Vph1scN+0bEqL+DtoY2hZh4AjDg9naE8pPjnStiKBTOTw+aU/ir2iI4vNZaP2R0VPKr7UvoeJhNq
TID7WiWXch/4s7Bi0S5OlZBQSPvcCG4D07tRNGk/8AygmI8cN2mRWv0a3NxhPJsm/9B8VhW9O6XZ
InIknuEBbuiipwGPqiU0DqJwWnLhGWm9sO67KrYNGnbjmOzEkr4IF1sU+j4hlF64tlUaGv/jBhXD
Vp1lS2d3YDU2gsdI+oMqMqjU78hMWnfNJ+28kL+UDX8+qGLTlptjfbkQU+rzwqVrgBLNwwNPW+pW
oo7juHbQP/lgz3fEVuPeaeHe3nRDd8SKfWs61ziuSfWuJ02chP6th6y79M4hjgvE3Y1b6yfLpRFu
CD4zh2DRhWI6RXNMHpbuhpvlOe7PgSiGr0H1Mm1W+TXRy8ul/ZLC3+FbMC9IFE1EoLhDHtn8IOZs
pG784ZL/igb18yjxlilKzQgpLtpwCb3pzu9UCeqdZfsMwUZjoP+S/P/8TsXE7a1rsp3N5KoMdne0
MSLCjwPst94XlAjOvS+oRbe/01+gun9WVIHBONlWF2HIipRgQJIwcBPSiZZkzBqX95fE5Wcpxb5d
GotG0pSyFpnnYNClprVwpY/YE9hGVyX9S7TkOEat3myi5ae8ur1Zadi7UyQOlmhJZKJceXGAUitf
myj9pZb1s5ry4uo0Ie1jWU1KhL9GaEMmhDxEaE10pjnKfFbmn8HZz3Lq64IxXsvMUJiviY/Y2FNO
u/jIkCzMfHRX7klD3VdrRzrhtvicIGPfQk/QUovKjffPD1EfVnPtZFHMvkXTFzJEd5LXebx3ecfa
GTl/yWF+llPeR7gxK5lhsG+Akg86AQQaE6iRsVsSpmgHb/0lOvxnQZUWVl9vl2lKF1/eZyp1pTZi
Wp8j6rAUYsH//M6Tzljpbq5KDbvam6jZjFlTBNTvyZsmwbYjjbQEOZX2120DoDtSVT0urCeNyjVh
NekYJqjiSLs0krTuGH9Blv8vfe/PiSpZzNW8rNNEXsog11cELu6CmTPBSmhRWlShPOL9WU3x9Km5
PkQNk9Xog6KGJcq4qH3IuLTgWQZprtrfep1azaNQ5eGal6i2j/YcqfBW4Pr+c0ur9AjKLdVEGH8x
4j+7VKyPuUi20clhQT5hw7tHRBIiBsEMDfc6knZJ8azWqNqIZdWbTq1WVwkY9f05XB6cVF78jmgt
8y3Pgmt3l8TUP+Y0CjPrnSLW9o5K6DHAZ8rIKO13/TNW/v1XKNY9jZfJ+ZBcuLVURPmq9U7mWim/
IHFrpkgBg2gs3T208YjBQua69aVxnNpzUM78Wre2mWNyDmRu5yw4eDYH8EHtY9l2fHOSC9xXP6bO
R/gyXbc4iWZ361X3WnaKURWj97szkLOw60aziV6GbSnh++m02DXjNWfR7PiLJ8pgL5X79ch2w+HL
C/34ldhzTJwC5jny9+3axTX38M9Xb30PrZ+jt4q9qtvoWL14cvC2dO2uXLN/cs1OdH86uOGb4UYV
nwF7lw/aK6ZywtZX4tqT+Sck0mBPnB65s9i7eBLQkREuJ4bHiPdLsPP3tvcYtkN/HzA37ZT539FF
RH123tWtfVwep5AealXPanV624AGYTyUTey3a902cbkK2K0DUkzOJrWibXrlgEyGLMXSv394sonD
d67ZrretlVfN3GZtQsdpd2S3Pvv18fPrrO69PpvrTuAwyGLWidzR82tl3Kq1Z1zuysE9cmgHqrXM
ow3vV+215X01ZtT8sjWy+teNe+iE7trU5Ep5JeDWThRzhjptxghtumR3rcrWXV3d9C68tjbu6dt2
K/dNN05cMsd0EFe8hxgVpXurQpDVPHr15X3oNUYXQAZmJr9lbmPngRxHS7SGubSt1ZzG9ApTnV2+
+cVd3C0G2EhhrcoMWkY/zaNx1TWi3uyDv3YBPPp4dK9906M3l+7cafo87YT+XXxpRa3Dvby86XZ+
Rgn7a/URulm1ffuTlsgx/n7nlfd/2KX7hR3J67Onpls5dpbn4OrZbv0FOSuZv7Bsz+eNB8bWNd+e
d1H77O/d+t1qNHPfz18yy0oHX+U9ZLc+jWIPVsbBohcBeHXXcsZm50x7pIzwiobpdNnSJs0SV/2x
msNbt6n2mo7qYlbLtDE7Z/9H2XcsR44z3T4RI+jNFjSgLyOV3IYhqVv03vPp74HmLnrqm2jFH2xV
lyEJEEikOZnIhIXX5SGXkSm1RdlJ4M0anT3OHlK4w3e/EEx9JR3IUnCW1krppDmj1b3v3lo4nYJw
ozINOxkEWz//fX5QDPM/OgilWxYlRTc0/T4z37y1my7VEEmL8MsAUlRZdffZ17Ya9Zm5J3Y/OPwO
FgXkafpMeqfYndVvDKxDczFIwtN2DFWEXqb0mM32sHW/1ILyCY/YN1RoSa5bfReLnF0sRLKEoL8O
Ihl3siHH1mxmZ12k6WYdXvEwkvE9wy5RFxJqf1pO2scYraqZdZaTlqgbuthYDakL4sdgpT1RX7vn
WnDyzV9YVeJqcSbVFwt7ClbFVIygE+y0CPRHzQZr6L5WBDkbpuiLF+mBcytPp52jBBspVF/C1heE
BbQ9kRtHKUmrI0izmELj0osWNzrDU4NFZM9fvGm8yLYQF0gi39hG/xSKD7JAhp0oNVXz2yxjz2Bt
LZzd7UT/lCrCXQrNKkVrqHwN68sX/MOUvjiZiC9HZh6aBf4lVISXn1IdkbOHyeUm19jH2/K29KQq
bagiosPrTi/eOs5VCrrJliq5eO2EYOLIoT314w+Fa/4jilREqTvVUCGrUDnAuFu1qSC1IxKpsArv
gnMyEjK8KgG0FSjxsoVyZK/jQqCVVa4vujwpG4KE35fEfvo7cYr/JTD/7MbdUq2lhC/ahdu+w9Wd
DcnKtueNSNdPttvM9pXvKFK3ow8pCsi6P5Zt+U/VQTB4FBHgDVHV71UoY9OnutIOVm19fC8eFwcr
eAin0/I8uaVsQYHJcidpHf6cuHbh+zuqlrmQLrpM1Zp0UWc2HUuP8vdhUf+Lp6DQHzIeGqqAcux3
YlLaUKGxKxUMC9Mi3xZLperOALnNG6E6PCKREmVBJqX9yF2Bl3zvDz6PK6JeXiskrxpPPay+X+3z
BTWI3ZsdjzkBwjQBNQGoVhLYLpDwD/93A0aU/+z2nUxUvrcN1ug2Ek5hI3EafIyI0oD7J7YlZn3/
GI7HqPSe9/7Z4B0VD03SlXwnb49PSLjNEEvEgzO8XLMR4ojA1fh72//lx0wg/2EY/vtJ7+h2KIt8
bys8aUkqRDGc3pCCqGp91bLXhwcEOPHXXz/lPf4P8/Dfbd4hDe2iCf2g42ED8YKs0i8I1GBGPnK6
LF8IRf7JvPixvTtAoV66XVbZ4MKvjkAQFqvGEoFQ6NOjhzwZP6jx/2Hg4/kE5IEUDRQW4e/DqbR6
Kg4DuzPh4QYi+L2p9vRIYOSH9Nk27Riw20/ozX+4uv/d5h0B7WM3ITkH2nyKgg31S2IoolC6EceF
aIXWSz53q02Q3ODH0b2vhaoLWN0aD2uBR5Zu3bh3PyeanicGPN7h9Cl8bvibkkiEmHjfMqJ9KB9d
Qxae1L/Lkizn8SrlZLyqT9xEpomVU5tfi48D4TOZAxE52i1+Hu1U9ypsMu9JU5LpN2NQspX9PqDL
o4DtBEW/gszOYCKQ7m2SCcQPzvk765LYGv9jSf7zXLCMmJtZUtR71tUi3njQyrEJCwi7z74i8lfL
2+Jqo+tDRkbJyQRyfGwfRk3mgq6yVf4+rv0v+WP/MHQ7/WxhwLypH9JmKj0ZYbWhx/tECvYcf+8r
qqj8V2clQWFqG2ZBvmNYRTuVmlZ3Tdjv5GjJfphGS5qO8DflQ3hMwWJ1S4RicOl3E9pNDpR0MSWo
PClJvvp3ByTTVtgG2nzCBthOIyKZMlN+S5/2i36TD5IPRL+JXwOCpr7qisyrlbPT92s7ETUlSmOO
uFNn8qu1vmefJfcwNKZ+Oz6nyqlEXCR84rJ1IMvM2ufRla9tIehkUYBKHmf0k7/NPd7PotPDRvzd
8aR7RtShceOhZ8MUl6CckOaw15zIn917kZvSQIr3OSeiZO4tsbeKqAYZakv/bN7xThlInxN+d/Dj
ttsr/FCjLY62NDjNV/a+DIR/KL6ShtAj1jOyVdZYmXVLSpxokCPeeFPSyPrKv6Jt/lV8XFezeZZq
glKuR0rEB+FJe5du+2Oik/pVr00eJPmBJLPiaO4fS2lfdgEJuDSOFKs3j2Yhk/WjwDaX0ix+Z6nJ
4YfW7D/+Tgwys83/h3CRJ1mRkflI0w32+x9xcFVdNmIuq3VouLs/hMVj9Vicm8clLM6Jr6C8URtx
MSqhLG6Njb7tbQkeEaCSmwrdndYTsQC92Rvi1duoHHRRE3Hn/GH90OP2B8j5Tmf6Z4VpBjZ6AU2X
/icpJ6+26bYP6Gg1+VoTCT06YJR+h5rAS8R5fx+WO3Tnfxq7E3Q5L/cJMrDUYdqbshj1JZ1XKqJy
F7f9sBq/3QD3E6DrIhI8i/AfI13SvyegHMV111q+DoXJlDmF8MWlW015gIhN42XIXFla7eTQzCnX
HL0xtTQztw5oV6S1fn40dqmEeXXapKBPgHoZUFu166wrr+NA/z4o366Yu64agizpyOcEpsLzd101
ukPdJGmrQ24pHJQ1+7VWKpbTaguiNTcDLZeSDIJBSolOCa0SKvPufrilll6GJOJzlUj5ajWb6GzJ
bTZkkh+VJSiRLChE4BHmP4bF3liGXnsHr57GuTPnXKJzXjpz1tp5yj1yR+nvwo4Wb0ddRXVxkBn2
h6HIpN57Upe3Y3/TkzdlUy15MohcOlM6kFT+ned2B9aKvNpEGXdajW8z74uZgr1iot0e0DPV3Zsz
zeLW1Sq11lzbCBfYYwGeFGyLtSeayQ23vuyomGqWcqyWkmzPqvGaqideG8xyGEietHb7E7p6p+/p
IjRi1PyCH0mARcvzdyqJjHS0U5ZweVgc5xIkv8fz9qYsnNUfVF/MyQBkNriLX3WDWXVflWLxwg+6
+XfSmD/n/rsPyNypyIaisHKS/ybTNZM048iMPOzyqyYsdu+DCEcxXqvUKjk6128Sx1lS/qW177ms
/bBK7tejaPCyISs4DAXl3vS7EZjEfhuHJQXUICw39KAYqbrRRrigruDT36n8HkfR0RYywMmawSO5
Pi9+b9T8gyMmQ52M+yRlYd4/tQlvipk/Ya9hloEVk3W2JxC9NFdkz95m6f2Hxv9nqg1elZE0DYWp
DQmoxd0wN3M1tryucsF4mEdm8zrjAUFKC/lS9/76XLSpVYlOI0N+0kDjflrid9IAz67qvCwJqmYA
NbmPN9mlFltQE4UL8saeQdE6THWF9kOUprcGisEPT8um7V9EBRtUBDs3NB4Z0IEg/5uoymLMu6Gc
kkCbfHlPrE7/XTa9reccXdXEb9NPQxvNWnoaF8MSan9NrJI3zHF4yLvjNvKLpxcvf+/TN1j97z4J
eHqJR/U5UdHEe3cUrzVLJQ9HEizKB7L9k0MabGXtrYmriDIjbmGLR7V0xn6yJJFUlU4wUCh8wP7b
DslqvH7e3c5QzY37ynTatij5qDrLEYjSbo9Gb0mdbtddYdc6GMl1lg1L1zKrFb+m4rneBPO8HJ4u
84+5fstG6BW2lKMh3RyggnVib1ebaKarQo58MCE8zISz9hzBxps7LYlZK4Ml9S/5EfWKaB7njMOu
jP2SfPDrTyvlXukVwY8MBbJLUxTAKve7bNJe0tqZ25MgRT20tsnMpH0vpXiTdDLqT4tA5cRRUXO0
8wvEwjeTvSs/MQbhfxeMIOoK0jaqmC705U4mbbvcpIrUJ8FWZw4nfyE5kYnIaKLnuiNl75LyBiY1
ZEVYpgi3L4D7Z+9pLTrK9sPS+c5Ndkc4QJQE4BeqDGF+TzgdAgvyNOuMQNOwa1tLzazt7HJLTEl8
B4dUJ//gsiA52oe/U+x/DIEsQy0CGAveCMK4s+bmvOC1gteNQDwOIiapNySp022Z2XIDEVd/29+2
ljZtSRKgl4kCpVgFyVY1kr7+tKTvzWdwT2BKGuSUjpyPUBPuGNi8IK3arBl1KCURVkSupOYySNYi
lkQX3xrtjZu/KthCSf2KKp6OAkYqTpydwVarWhSqXUbz0CNBeJb5jJbb9e9j9b9yRIORJkCF+Ydo
7iJA+Gnf96YZ6xD8TcltfaM7PEfzFO1Jav29qfudB2wk0JYuKihgJAmawfryhxypjLqYCr2pQ/Xt
EH7zlSXtv8vL0rwUHSouNIBDBxGOMZFIFVWL1JxTw+JhGGXrT7L7f9eIJoiGjN5AywSZ3ElPiE5u
UMuxCnshyitaw7g6lBy6VRwbilMrnokMZem5+N0qdMnEnwbi3txkAyEJuqAyi1NDMZN/D0Q+1vu4
HH3FNNx0HMy2tPP6uk6Q31Hyyb1yxf/RVGANKqpu4FFlqNbfwSt/jLyeJKOYClMVHtl1be1/ntff
+yhXf2tFzKk/McI7f/v3VP/ZILNd/mhwkFYgPPlahVk2mk36vs0+HlKSqHZE2IoY1cPlKJ6WQ3T+
TmP/Rc5/tPsdA/dHu3Vz8EKuz1Uo8zTl37rex5yyRb7ql7+3JKGcER7iT/72Dd3ohqEaYPs6f6+D
iV2nrotRNeHg6LfdT6IhlH3Zz86Dp/u5250Xr/s1eJ2n+l2oUtnvvCnsvMYT/cpbnIKq9uSItPKG
MI+nML+q/hLmI1FxExGXpPHkDI5ilR+9Kz0OSF2j+pOnOIejUp1m54TOdmU2FGB0sLpch9TjHI4R
BSd4WoXqZQNCEasDGUS4IlW/jlkDHfwh7Tv8NTKs2y5MIvWSeaz3XQiIowuHUMcXrGXsyfriaeap
0eoX6LSO9nG1r6CComxqjuIMXkIl5sG2JaSdyAPFSejhrLZqas+NkwdsAPpYQ5XasBzJhGsHjzXL
+zyGoApFWmA4Gnw3hWUsohOFl+Ezb2tOh8rUIwXs1WWkpxDlH8VJcEdqfCiu4azXmUpB6cMcp4d7
BFBGhaByJBdWDBVlMlPNherh9DT1UWDhcKVghBuIfVHTnM6NKf8a3CkooyXALjW/eMhxL3b/piFo
NPePIPUTTy5Y/KEChC2uoy043J6isYfEYxcd+FzSzpatKZhcxe7s3Ns/R0e1RqdEwwc611MhUNzF
y114+vCpaODK3dztuUBcwqlAmhK39KVAchWXIX7BHtXu4WluGeTBhswEOYT04xyPIxFCQ8TLEU6P
1bmNFziW4yOsU/iXF+8IoR3GZVyrRB/gc11SWsbGabA0OEzYwdJgq7ZuyzWRXlsQyO7ncRdmj3lc
hRVImHM5V48MgRRhEapR1gLR1qMiFC+rr0fsYOdJJ/aXRNJMkmj31UsTaifuAaJtZ74+7bT7DQiI
O5Wg6ALdzA/SAECZwm/SX8gUZmf4+WPFgcPPQtFvbKyDgwVQ/eQmFibzOcEuGM2UrdmZHdi6Tv8y
+QKVgG7wjkFHT3RqbzF1tqnQ3J0NlS1FVHXc7Nprw+VLocJA1FPupZWTe1yUezI+1GEZbn6aI0Y+
B2j2lX0JdHQ0W/XKCCDO7wTFeErE/yroS291dkqr55wOrohkcql3UKhJHU7WvSXgbOwFRMO7IzqC
LQEDr70VHR2d0QEJuMb7Qb/bSL3Ua5CIPA0TVJhIHLafqAtkT/2lxJNL8ohVACqjMtK9we3cwdU9
tYCXXHCh19PabazUzpwNRAkacjPnoKUn+Kyx0gNaCjpGgV5QmYFqALJl2CBVzWZDxn+y4RncOtQo
62MSVLbsVrb74E8UoSUWb8kYSclXqJSZw1eKefCqiuQeRs1rvrTooMiXOYKSE4wRSrNT3UqszEHe
MLuwMK52fzvc9G0LMmdxF4wc68HsYBj83cpfRUu0pli0Kh8QiFOhEuP2XXsTILrHOwo8MurD+lmG
48uAWROd1irs3Bloau7oW2uVDu82lHcVMzVrS8G3G8Jf2fe509AS56CSJ2Ze8zNXsJuDZO7sFW77
KtmxYLNn0yhHDfzK3hu09Y6vMZQ/a0yVBjqaMZaKrWCWUyQC67Byp5qIv1K6AOml1ccQ5HTCX4mj
BRNqsHK7h8aRLNFWHNnuwJyUYKb8b8nlW5NxogqnfNc+91M/c5Izu6ynM+3fah9+7ozUvgpExq6c
DKwhsdh+UhnDXnoSVSgXtWHpAW1tQ7iNMS+pZ4DMBmTQmcBVGC9pUIg4swwzcWVkUx2RttvAitG9
KWBEqYM0DQTQBIlXR3VUImIkgJ/7cBFOkvsgL3v8XkuM5rFlZAmQsh7sS8AhuYDj6wtjtoy3HbjF
5hanMRqj0mdIfQQXBHzCYFLch/h7h+vAPzwJRWsScnh5sMfqO2NUYEQbPg7nzZNCzSndMRbCFFxs
jQFSGxg2SASwxBpDy9mGzdDTGoTFilmolhBrJmqiTARI8gI0tcGSAYyVuBPhT53dfx4Yk9TLKize
HHXPQaol/mYsOvDaEJRc+snD90hi40xoRNNARMQyzYRdVoYdkKgW7wV60P2Um+LJdmRyVt5mcAmc
ElZBChd/Z+8zthvn4XGZfN7DB3SiU9i1+y/ud8JiBtiaPtDdziXpeGKJ5PTc0kMpbp6VuAvw96xc
lat4TkLYOupZPmvx9JzfpudmNOHt0F/LG3eVC7j1TSNOJmtCVJO5fCSKqZ/z3+prNeIqRIrI5/Sm
XbtnfNaugkaEBP/vq6m+4lQjVs/sv6v6mkfTR34DEqqecUv808/LR66aybm+LR/L8/KBL56Tzd+e
AYgmZ0Yoz8krd+Vi7ooOlbccNBVxV3XFpUY8fZS3aSKZVUaQdK/FA6RUcapAdTjtbbyVl3YjIIo6
NfNLD0LamKh8hVD7SDzIyd+4s0ay0/HcIrbpkp02MI+H5DyMJto4q+fhecLB3hmx/qq+outSYmJ0
eI7kt/wGR0EeKVeVPZEW59HwzIYhj3Cwx0wkoiv4qeFJGqWReFZi+Dj4cxMkIRZyEqZgraqnobLP
gLWdgo8zVqt3ZECjGEjWMi5mp2jImm7ERsy48BIscKij8dIUYsYbcNcE81oFUsyfpVgP4U+pnsWz
HiqxjOakmE3yfmaV4ZOQ9YOdrofqY7uiP3ipgv28n3lPflTDYsBHPZz8yU/cVQCZpWEKuZTjKyVa
kEB0JzLETAKJ0QQ4e/IXX4tSCK8NVyBhfiB6oyPQzW9DxjHmloyhiO0rFfbJLHF3Ha7Se2mp4Hm8
0zQU2Ll+0k9qZfIGWSVTPhmRfIIZXDyls6lF4kmJpIjHa1+ZIPL9dMRHXHLopvooxPMrfxbi/aw/
zhLp4MlRTB514DES1+Z5KkyDN7tn+Z85wvTlN/V1eu7A3UeTkbj+mpzTt/St0AkUtw/huTlpPGlO
9aVDONzwsEftpb2skRbUfu2DnUbzrY8EMKA2Kk4gqQsjrDrSzyoHol2e6xYUXZyKE7vHHE0Prd8y
zSkAwg+JRB8946qkhOl02Qkn62dGbTJmiM0JFuhBOkQBSmxSTvt5u+5nNUxCRgFazE5ZUVOex4qP
FAxKGmpR8SSTviXJg1xh8Kqn4Uu5sGGT8LpX4CHCjhf+lIcYyIt0US77C0bbuKSPxkU/pY/pY/GO
L6onkd1AxoXZkxYZODD2lwWAhIQbaLhYxmfpYkRalD3loXhiJJGy3qThxLYiN0GD2cfEhJ6I/UJB
4yojtAkNT8iIt4xkL3FzCBMjWvzOhX9tCIbn9FKclqAD7SDjy/n4gMF3ObCyT+x8PVz8zUdEUwki
FGgdtgiDkvweklR3Or93xl+cLzuq09gthPPuwjVXQv7ubuHXDjQJ2joLpHQNj52ruj3OnL3R42jm
ctA7DoRE0fLMZLAENUnCTSaaCGaLVGJRdtnhG9vBEDjC3nWRGOiB8s5BZleu7DZ+e2ofKr/xK3+K
Kl+An4IOcKhVPh+Upx32zgoVYQ84D+8Do0Chl9RJrQSbfb84ZIV4QITvRAElmMO1xg5u3LUIVo/z
B6yTKV5ysz1zX+1Z69EFe4jbxazPh0q6eIjrc3nuH7u4ictzfR7wTYdcerKJCIAuLq7FtcQJ+gt7
Vz8W1xx1Zq6CbmZX7mJkZqrYVTyH1WatobyQ2UsRnerDHZhigJhXsPF1t/MrxHvhXaAizHeL1EAN
FECCwRLBZdT4HY7GX6ItkoMG79SgP/UnHgGmAmlPE2J28eVWkm0jc0PkYIp0+HtLUp/K0xRNEUYQ
I85RwQboZ7fWRCtfDMSg8At/uHURArlqHRWW8hJ1Yavf6WkN4PTZg1J294AP+oZUbzjrJAZMcWQ6
1ULbBxEzlcTFTTtXmDEZE6F5g5PR2Z0xHQX0PNUR3S5agwoOyD3I/Owyu7rdWYXHTL7Cg4lhJ/aK
8yuKYm/4Aw3sSAn0nFuNCacu3g8yaaL0IbmmD3sw3FqdVJcBz7RBf3qYblOUctZ0q0/1CY7B3xUi
Cs7dbbjJzyJGrz1VFxDOZYn6U3vq3tj/KQCt0mxPCyJma/wG0kJcVPsgtObyeyzNLjWLS3WZbuKH
CmfhSYUuGvGBcdZjwTPcIpQvCO7ZyfQiX6RTFmYwj2Y/C+tAelVwUhEVkR4b6H8kX/sArgp/9pkN
pUfiZXnRI1yrq1aJRCaWeJn90a8DQSIabjD6fJzBzGpC48Sdxqf5qY6NF4SKv2gv5bV5XJ9Gka5P
2ksmm81j89jz7oq49pf1Kb9Wj/PTXltpbqbX8al/UnfbOPVPxsk4ib5xqp+Si3bi/WwhTSjB8QdT
zZgJs/SZ4b37q8+jM/+/O57gtYEcG4/4C7NIjfU4i2qEJN4Ejqhg9ujvmc08B4crpt84J1fmmVdN
+OAT/P4KDz33ukKlWez1mZMtuOnzh+YGx0ylms2NO6c6yTn4pm24wzHph2V4mrWaomkQlY62ao8u
wiFAX7h5BvaNLqhX9ap4ajwGSTx/VDc40dGlSLWD2a9C5ST7qp+6DFdYwh0eqTODL2qYwYjohGvg
sY872MoNXPjzk/Iy9ub4xOsYrvQqDGzgqhrfSC/aZx5nj/pFvzCbdvVhCiO5KBuR5pPt41cALnjH
WY7ZsBTRCPKuMOeStzmpm/gpcI7Fq114AD0jaH3NxREo0KyhJ623GeH9MBYUfGvAhFiw/wTGBLCJ
CvsUVFOAbjxTJgPH6B/UgbtCM3dXyu66hewozsrLFDL0pldJmaPT6bUDEjTS3C9OdQSNiMkApiHJ
HvduvMtWgt18bu4zji8AYcgvJWAPzsaudlfH7gC/jydPa4n+jQoxxGlxrBZ4lPQg0slpXnaqm2LU
uj1yezc088G265PosgOBOCqEiN9EDMJS7RVYjghUh4OjGyPP0K0mZBTdPuWgT8AQyaWMl7A5Gw5a
B4aVAhBhZhS89DAuO1itms3MLcAl0UhXHDAlMK8YXapVpkobgFZsslWAHPrX5BlOi1gMBQ/YABSq
bdFm0BRrmcf8tbZioYAbZTKhojo6KNMubLzsnF4XDOPg1dcj1PHQlSdTkWJLVQNxBnnh7i7naYDQ
FFTvwlz7C9XB+pjs4ZmYAuuUIf4GfNM77AAvwWtji9i3lDorArf7oHUNt3U5R/OyKAO1aN4a5CdI
zwLCi91md+sTH8w4BUHV6KthzW4b8PBIAK/jTjXGCvPcx2+5K4SMBjC2p+xsvBxh6W4eQM0Ie0cu
6aV8m2/tZY/2qPf3aDpJ4Rpvj0JYdYShR7qPlKHgRJOjgusaXkZZi6pdRepH4XcR7yKcJvMND+EV
GKBvrBAjSI9zYsNhQmtHJCWM6vXUXVUncxG3nEGwiG4Lo36i7HEgRURGC6ILasCz5jzRvBmiGfwf
sGR6yr4Hiw0Y9AULF/qs7cxnT89gKOCPbwxcnIAJ9ey4Jj6DCRlIWOVI9Lv6kzM52qNuI0rMhbhg
on/E1YMz+4AnaQpUIMGdCk+/qP4BmJTdjWFPOrBYoKtWZTKMSIB8Ei24OfBeMSu7xBNyXkXHYHGY
fEIvaPcyORyQWYsN1ApSQvQagrpc3u+/EBwBGsvdFku1hJl/BD0s5AqFurvTTLOX0mXEDewXajyw
UsSRDZi4NtYctsA7p8RVA8BF6K6AEoKVykA52WpQ/eaxVMG9SnAuIGfYZL8QGcFewGgxY4ql2/3z
r18FHb+fu4U8PU6Tw0Ba1ZZAqPj+o/3A3g4X0ifkC3PEomWnM8E8gtASAH9jMAa6zSYnidkOIAwD
wWYjqHNs8LbPzNPNC6wwSO4cClbmI0gQonhAqDw2I/EgXrAAMRg2vLApLHzZXaBWVFBTEOgEvAjb
UKBkNP74IDZEDzaquxvt/I0ucVmQjSrvvbN77JDDwh1/MdWkcDMcTQy4hjJQhwXY07El2WEypIv/
REQjA3M4KgP+w44EJ/WAxFkMnNNg2iE4nhlMgHNWCRHrDP4CCmjz3yczdKCzN3/FZQylzYHwqUDK
Upo4zNbvbO2NAQKp1wNZ6T4mMKOSTmyPARcvbgIOOlLtOfdrmjwy7oTIF4Bfi8tuA7c1quigRxjJ
2imx+iuqWVBCHTihAWJVULsYwck4Y8bZuclATUAZ1ghgB7sUHHa1QQ+oVwfgsR4Z81ant+SHAd9L
vujIQBgNVOqAUAxzDIZCxReAnN5u7bjjBJzkAEAG4keR09Ee7d2csZcL2hCF+oLFNweGN4BziZjM
4qKCyqF1ipaOydeQLR37PBirHxwDyQh5sMEGS27+YvGF/u5PIIjhE16Ur+yb7kZobgU0vX5CYoAM
y44tOI3MNjY5YY+I5kKccicGKSPKkd1AOQmfSaTNDBb+Vp8O5MnwDXf4VG88RXAdWB/nTK+Ds+Ne
mVeEWO4yHRH7iqUIaowQSGkXcJRID60N1hX2cGxMTm8vzoajt5lvpLMG64BHZLYlwo4oj2cbX71m
tHcRGQAHRe4CoHMb4M27jVOB4fH4n+HiWA6Pusl4HTMmBsi5mXHlX1BvPFQFgFUxuxrEATvK0WSc
fAwUT/FERDCg85wLBuEl0N4Q5gqZx8PhDzcKG4QyzuM6Xp/aeAMLWCBsdH8DRi8AGlOcbycQnlqk
8DyydczgeKZ3AIZ39IP0dm/n7xB70HEyKM2IznrhHLbQd6TJ8zhnT0nronCCgSHpILeFk2qXz8zv
g8R8/VfhdSEGEqNpy3RxFie5sVYA53vJ22hj2irits/tx4jnQ+wvY6lM7+dd/aPEYDCZLmN+0bvC
y3sTziRMvm7PphqNtk4HT3B0OlnCC/ic47TvzJMk4nFae3vlwJXaAD3svwUcezTl1H5lswn+CqeW
fsHwYFtNmGGWseeI6hFPLTwyHo+R7Izmk6h8QtQGUuDUBHkBFzB1ng4OVDK7gYLRhTLu2sB5hZhY
kITL7A1mcTSYuYJCZbSblwHfG+7kHKDkKvxm5iEbSsiOjoyuhGHknBGDzggd7zAUHETKYJCd7uC7
Mg+FXvEgHWFh7tAMILgxRkzqibBDJwqjzNno8cb0AN3REwRAwUqt/D1IYSlDwhf+A1t//4h9pj1V
sKplmLdqIOOAFXKqfB1R2Iyn1qdFsWB/iNAVYBpFybXnoU5AJdZj7QzCDNIH9gtTIJbV5WE04XGZ
uiydQRV90ENpMbz/R9l5NTeOBFv6FyECIAACeIWhF0V588KQa3jv+ev3S/bdiDs9Gz2xw1FLoigK
qAIqM885eartqJ5ychYKttXM+l8GPRG0ZmiZZX6juIlvVbI4CcLqHoU4VeGdfJnsFr6zTo76LjnW
h/4QoNEhOvS/rzm5B5KfZF35xrohlxKmUx4ZYx3dTG/tRtjHkQFKYbVcuZZUt7tPv7Lg/JIFnCWn
4JaoCi9+VeMB69Gr32PHKrmHRZOY6o1BeF9wvw8kBnK99XviFFSAPIYfatKGwQ2/JORwAjSoUnV6
qscdzcLXfob+AwXlulpHQURwT/3uJvdTsID0Fr9ZhJebonYVhkgeFmQJN7NyiNbD2/xfyhdkUf/m
hp2FY6PRU3VniT7wnwR4l2jVZZ7s7IAOyF14ipuSzkYewkpX+5J9QByeNVf0w7F4jYEsaANc8LBC
9Mmipr4nHkWlZ7MReuf3QR9MnKXCDiLsMYTy0pu9BrCDprLr/o46ZpwzQ1G7lDiuwQvZloJdJy4w
rz5qVO5QxVVc+u54jOuWHnGhcJ0V6Esw8pj+5++yqLKgyqqh3k3cdAZ3tPreyy7aN9+yhejCaz0g
E1f/oqYKOl7a8+LJp7WOpVWF+QUnuTdYauVNScXu5JTqoPsiQcDsQudunnyKBC/etHQu0Zjgw5zg
BjIGlLDraeU8WA8Dq/u8Hip8QMkSX2StZkp9e/9Bf59LkxrdrMsNObkbk9zpHNeA68bkO25igYhc
T4cI8SwDV1ClyeAKZy5lBN8v3DPfEKeM3fnKaS/J19Ce7S5Y0XTUpM6m57oETnG/QeD80Y0LF1Tp
oWdMLSahdhHmMJQK02hxRqnbuxmDhBSRPly4QrrcMQBROazluoSgRTRJmUuzM6l2x6V+4WDlMBum
Sf6gXPJEImabXVq/5FTie7kymgOOkowk0wXw4z3KFWB49BYwCZEPWB84njgr82+gBKD6ZDc2uUzq
OVCA/FRSJQ/gmmZwbWeAL4tU3eFx9vEnZp+s3Lu4n5/mquZ6lGu1dt9/Hh8/+U8ay6S3/Ofr5UXY
stgz3KX7hYv7aeBYYN2gYFNv2EyMRrpLVmgRebuOX0Mmz4yiCXiWi05Gaea0x8Dw4K+ZKblaBz97
tNeEZL/wW1cnnkxckmjV+HnJlbCgeFF/addbRKKNthqfdZQHEeYGF//ip/ezvB/XnCwAcnO07iKI
sZ7VmBvDs3cS6sfj9UJ/vfiAyDsSFeZ0WNElhhE+FrPPKA09XWMSEW+kx+hk8E5jINt5yRHKROTH
BUeNNMyvqdXzHVuMfTqrdE9ezN/8VBi3i5+dFt55x6wcESdSpMlJR5xMCKpP4kE7rJ9uaIWLN9y/
E7tzHJjh5cpgItE75ffnNUIKbiA5ocmfmXATjGcmUwn38k78zZv3Cz9Qg3jDZFG+ZqfLYfExbKnm
h22KumARSEltPIlwIg3a9fQgYEN3myPOkEMYMBLQGAbtoAYpPSmbkAcKMzru/d+vQD7vFv5ndOJ6
Q8nBKa2rx2Zbf+goPcJNfK+tVO5r5CQ9yebMFU3JPwY6GQ2qFI6u2ob3TbsxmDoyDNIMFwqEOyJy
qR/4kDtjxKRJwSCnpyk7e5R7iUVJTvBT5u2zdu11DkplurS6rC8K/gM2a9zIg6ZYQvNe7pTkauvI
+s8CIItAgafF5vt6y0kciU5jsGBsl6yG3Kf01fc3MiTVA/00XG95kPKIgxX8Jm0r72AxQujyGpln
3a/v5JlsVT3Iq6oH89N8kcxfe9FeYHWfaqjSbCXsaU8Hyrp4uNKsoh7RBWvZ6Z/CB4uyg5Iv9axP
pIby0+KBL/K7jEuJXVI2SKO4reen7Mqpzz9yoBwq389PUMrXZzNfDjWFOJYDSGCBtZe2xvkvueUD
WBOKbfIATp6uMhftk4NZJQ8a7hsiPxFHJ17piajgqpfZQ8Jkt+ld9hBjPfBU3sCzRLsw4rU8WFTo
jQ6D+ocPaZsG1Co5iRSe77KHU154+R2HzWF0mJrkjNw5hdiV4+OzDOy+elt6mQhvgnI9gQ2shpfp
035DjBqcYXsVFiZRUGB+AIlteU3QUBPVvnmD68M2RtQxeLV/OcpPawo6y6N886USklqo5ZWtL7UT
dVHQUwcNkOH9VViwWOmIG/RnAbxD5ALj7fQ+3tJGdlNS9qevAgFITaWu6q0yu8W9MBO0jlNETegG
RBeBmiCoV0HnLQ7DPU2/e3kvPhOoVuXJhEwQFCH0tBstWOIyAgUe1I/91qBYk8fwseDNrV38vVjF
393HhD2FECJSBoqKQdQP5rp/HdEgaGhbmqB97dFzWOt8u/xSV8OzuWtqz4E/cdY2TxQfFr8gdS+E
9u+ScfFlP8yr6rnGGZt9YMS/9ctww5OGTuLCWVz4m7mvkq6S3pEXZ6R8EQYStPyTOkY7ZQu8Dk8Q
3wL985WwL8VPwb8AWz+SckFB5D6tMwyO6jeuACaqDxSEPUEUUN3yE6lsec5PEGBoz9FG6nipZOUr
pL3/wwWJPqbfLlc6rxCxRvjW0Xb2LG87PRsgSu12CkrGS8r732PF9JC0BN3H5VmKeGcdf0t1LFMj
9AIcJH8VSCrmE9PkG5EcnyvHlAUJvdnkfcA9Z1fzdB4hL6EnnxZ2GZzZHwJiGL0CG9rpKKNnLhfT
G47jreklwfJldsOVfd/jjvMNJYqhyMINveYo7ySHp9LhJRKWmWl01ucvpCtbZ90f6m1NVQ7Der0I
qvvpQ0Qw5bccLRfKqrlX/TNnhTjmERnTa/UsEy74gcASqIlOFmE55l6QKv8ol7O5s7+cdb01GA2G
SuOaRGVATiIroWQEy7VOeYruj7Q72qVQFiK24fPa2PQPOTWJ81MEAzgl9I9ng1FOx9I3NjmwV7rK
V0lQY+7XAYTxe37Oa4xDwznLYppSSY/XGD34tMGToPyurnv3W7Rk8QO43nu1/rXZbRgj9g7MmGgB
PX4jfPMmokNe3TTv9kt3LUS4lEg8b+uVSI9abpf5YMMWOjthGCk7rves4KgmRqcr57l+K5nkhItp
+rBhzWDOHuU77WPhj1u5/PTAee5PhNAYmlEIb9E6TSAp5WnBPU5L43Y6Mh+vFmIgJECP5ePM35ZD
1H/GyJXlQfRF8qu/P0RrI9BM61s3LYtMdrRJNmVI2Ddif/XC+kZCtZuCwsWXXrLQhvuk8qJArhSJ
cHKVQSYR51Au7xlHv2GElyuJemxy74Uv0+mbcWM7MsoqN3KxbJG4WBDQ/i5P1dQ/JbioUx26Avmg
U4ouoT+U3dq8qMqkoQIxyTvVa7Q2V0K1kF6Rs1yzUXe8e36lOT/BTcjcS85msX0Xm3uKYX/unWiU
IHpeSAKnu3uABY8Y4Hab9ZmzN1ZBwJ7dFyA4g73O3j4+guPbB42uK+4a/Glk96YYYZe4wD0x8e4v
k4xAeUBvwmP26OxGvVoxRk/WruF2fQo9Euy/D8Of/rrSt/iPUfijDpuwOIyLilFgNytyC4CLyD+v
y+MtOy6hZ4vYehO45fpBgk3+I1kvcUt265Dkl5ex49a8Ysettw/WrUP/aGPuUR7esLJ+knlmXjcK
dabYD2Xr7ztscG+odM9BhsUSvhCUAwXT/1+ubX8qnX+fmI1pONYQGp2q/ywwL05c26G6yA5Tt56J
3CnxKKAjCCORvw+h8/+sZXXkzf/3T/2hlh/0TB/LkT/VwONKSaWR7kk20pJVRhSEjjtRu4IoguJc
qSCoKeuaKpq3iJXBxNVAIxk3oX+aLZrQe1wsklN0Sh5pgVRuC/TJD8sI/FAoSxojd/ZdL93S0wp4
YV1/QP1QikIjrxUiULhSoHdMClUadKGf5evzkw5rY4HNlSA7wiVG69/kle0JZAFKFW5IgHlcK7Zr
zQb05/BOoa/42Q/8DVk/WSmVxsVvSeTVZ8R+lOwFiVhLvhfvBAGW3I/ePgDFfm3ui9UFJmvaJl/C
7zVv1WpcX+AC4333beFcba667fxBih2748eVeTpWcBugZeTIgqJIeQoDNXrPgE8U9WJ6MN2ynTHL
vIx1G0jBLFU8LsDP2VaqQp2xlZJiESjUWydRYOv+TEHmIcIL94anHxbB8KgGExub4WRDdSXFnZSj
6k7pGVaI7AzMuONP6ifnkHmK75xCH9NXylEBHMjLyQUTbhDFW+JVe0/x+ckKILUIc37xw32P+ljq
Fd1v75YfBoUbIA6DVVBttJ7JIUhJILUM3jWPFx/ROQOr8dOCnFYHlV166bVmWdLjz7cdzKh5aN6k
uhMsgdqCddHymRbBSCjDKBTlgWNYd4Up+mCJBl4+KDfGgJKIX5SyLKdQyqFXcE+UCoBt3k5r/LRA
Mn3xU5uxVQQpuR5ITIYfB5mfrG6R5LFphCyGshQK0CGPZCVJfyJp9fWql1w3DsIgvpNfk7eUAgaX
A/fxXQabCotnxiuokfmIk6g8PG5MvyWx76goOAaE6L//rVYDZVq6X3rqTR7MGB9LEl2scqoV6yWn
oCtWSc/5VDylEpf9OoQ0zgNTSlKmXUbTRDUuaxhLm5+TWJNaf1voQ0W1m1Ppk24fFUpz+3TGhciV
J9FXBaxt68dI2WsEReE0ygRKYXk4rcfR/XKCwdWOsafdsfFMMN2ZQYOPRIDO2U/hIrpgcTt5OM29
BQRMSWRFkqnt6gNtM0dzxgDMPd8qd/gIJMc493qkODvRxZi7Fo2rzgMts6jf0HFedsqNzYvrbX+Q
9KBGE2zxit9aXVgc1J/RiyhYzfVlp6MfNvwO3W6/qgL1QVvXWHSQ0qPzJdgDSJTrpUiqA8S1Owfq
CCDzTvL6/pb8GPX4G/2qO2K/6SFt8od1/yDsZLfuBb/tQBDJIleSKGegt8LidFQTRbBEB/vRsbmo
qyOrkUf4JnKlIiABHR+EzjLI9kkL7sfHhd9vJW/ptxfyGGeHKwCGDfIJjRSy5B0MGIds7RaUEQfJ
fy/8Nt9ez5+zaVxr17F7eHV/CfRf6KmQ80gBIdJfyRXR28FCSebYBC/oXSGNAshYsilS4nJ1fhHa
erGZfow9eitAaWzFhBMSBHjeLzRiUrwS1Ldbh6/d++8RyFdIvd5zeNoeYrtZxyvnrVjTmUnCCJAd
dJgH5qvsPQkm1NqSFF+83h99jbFMfVhfCYfEutFrVoLdA47dso6BY6LZFBTxCc/FNaKvbF39iJBM
fBgTpGHy6B9+fy79CfG4JJTkz/jEdcHkMechAgYh/M4r5nYTey/TDqvDFNV/CaayC9FGVqQYnhlo
KOVN0j6pvfpH0YBL4ieJbwVAnK0dEFZAQe5SEFnBVz1RJVksKR0/ORPIZcLl0Iq1A6sAno1NIiTA
HgSZMYQKU49yOjZQhDBQ4K/InxoI85LKR66XJFA3IpaT0w3JyjlHf7gr+apaww7Mm5idv6ANrzRh
6T8x0TPou5RQOeN4BhGsCWtCeYsSXmQJIkwQDi67PlexsnNA8rRQJvZ/RH3t6l3wR3eTo2v4iVp4
Yajqn/spLsxL34+Zmh3Yb5c5bCgCzOvCK8jP5STJ3GI3EQsEw0C3S6qUXuEGWREFZBEwLwcIrD2Q
gOvHhdcRC4gK7Fsj0GMqlavo2WlWIMyw7cqabR6+Ti8vL5WLxs4lyzpyyzWkylAqvjDM9kq+TygT
Fu6TQEoxFUnxA0q7xxTR+/g4iqNr5P769f33ROi3DczfhuSPvtJzO0TZsJyzg2Cy/bPEKFQqB4Hu
dAIUz8FNFgc6m3j8hm+rbX5sYPjn2usOw0FfKV/qNQ8ygvF+HHxrpeCPSrQi1fglbU/L53SzCPD4
YRRrjzyUvb8UYhAhYdciExLVSw4mk2+yr0pHco/sYN+8EfitFf845BwCBlqry5lnDPIEER3lREPi
NIDY4gqwhrCkA2Fe0iBc3rktyIWytfmGZAPuPuT+RMS3NhHub/lOWspKmCShGoWLldunJyCL1azh
0bTqqu82l8i0qgRb18m1fsd+AQzVZ5BJMsUccDZ26VSXcIsAwvlEPcFnSaX0jfXSklRJD4J+haqq
2xYU4nq6/VqUvoJf9fJUE+EceJF/ilWHMmuTySfpUBChk743UWjUu2pl7QWOk16amrcBvoXqwupi
Y5fe4sfcRF/Dw8iA6htpHCOX2+TkIOZm/jH3y9IrNEK4PJrKRaj01Z2MJ2c1vksjAwzKe4pcq74B
PtuJH8wZee0ZAXmH4twJFtv5TdaoAomCKHGRn9PURKdZt6+ktYS2jeaT1h3aey4bkTYvT/z6qUMc
+5Q/Kcf0KX2KHtDGo363T9FDLs/eTyp4HbpmtPbjVRCNsB4E8rJvb+iAw1OHTiG58+xxW74DvAH5
gYKhEGtp7bBeqtUnimESWQFCpaEuXw+bSFgA3BYFfj0/c40wGNemEMZOQ12l4aAreuGznMDaIvwL
GKWulq8tZvw1fRewC9vyhhdNdOHJY9rIplvSFjRs5ExhB14E8rT2n+ZB+Rzfl15DCtbhiV491Bjo
RL6a4P18GLw3rDm3T92d6cH8uCzlBo10tK68Kk9ggK9gflcNhUXTWHioKdVVoqKstlThLNVSGxCe
qPALYLzLzXlf+mc4RJH5qGggBJYYfojuv+nJayRjWY72Esn052QDUMPC8iHoUeM+AW4JrISDLnGo
AIECy7kBDiAoypoePYlsQGGxjuFZIYiWnwryjzOR5HxfEHlFI01A88PX8RZ85Clx6b8iD8k2khek
bwmfwR8/RgTXERlC0brOr+VKnnZ+SamZcUC/O5vkF8DVaNF6S7jHySIsmPmNsrN2donEWFA4VDTM
77HdimzZRHz9y9oVx0xysYJnJdUIT3yFUTCJWHIfnnCsPIYnyde0XQ+mJaij5CcCy4kGXH2UFGAm
ymTw4DVxb4ZzE41PcyNcdsu20JI9fBkIwiC+CXnjXiRvJnEKuQJfC5+PmvMuhLiOdrEodoV+hiXm
lzMYaNERxbciXTJ9qd/OR2Hbw9vkxsAXjCJO33YKEkwJfPVn3xF+CXckMdFOVnvhdcGZOKgO+Ovy
NKxl6hMug2u+I4S0nbOYKQhhurWAXCpRFliIII11KMIdMFDELEI4z4hSRAcm8o1QdCwoBcONviq2
Um5AX+4M9LwdohPd/YZ5RcYsmVTEKQkTLydJUL+mWgsE2fntvCFr4LhAVuHEd9kdQmQ5UNHjpLfR
XXQnV+ImEtgyWHwCrXLViLZeVDoRk2+vJLksAsRVgtupRHtIdNbi9HNGG5JsKbdJ4+Svy/UtwypZ
q7D8oudQtpJpfF7TDRS3Ik06k7D8PSpemey/BcU//A2M5aWNCpOg2Pgi0zCQhUgoHCnfHDfc1O4n
W9J7CbWkrHcKzWzpWrvX2eR7oDHCvj3fCobfkUiC+oKWXTl7kCMR85NXrftr4mgjdJOB//vB48sB
TPKvo8eRwNZsHY+bP7fuK4uqYDNEsI3iVXj3jlo8/UA0vbUeErSTEsbNV2HktNVMwBNaW4L7+V3Y
+oKu7onrw0Dbrn/J68MPRDO/YM93Eb5qa2VTvS7eRbMUbavXMnA2E8I9lUESuASBSsCbIAKGfNZ4
n+FVFDuoxWc6sFFEU9cCp6wh5HfK6nJCkHufgHZYb5J39l4NgSwPYa6XtJH/lsn2v0jLVvpXwaEn
J3lrmRRgP14JdPAqOUrz2kL0IyFk0gS0kQtc+PLzHazs4YqBsAuPgAwtJXqPrADrZBjea/vzJkQB
d+2CPdJSJXyykDa5J2xxQmXfUOIK07iAtbryVZ+s8gS77LY2gNak6y8CRZE6WNi43wSX4AxKQGMW
Nc1vLHzwDFpxsMQiS1xspXytvfxJGn3iKyEmlbIgMyQKUqT7pYcQ3S9vCFm0FB6F+WYvKqGtNYLL
0u/fok9KWEimN2HHHYhqsEsq3mEnfID+Pt92Lsy2A0t1L1Xzeuve06bt0/8GtU10Bw6kbZG2PA1U
dyecVQUtLjEq+WX4l7XomNHvEZtQM3PUxd6WhtlVGLQct5wpAfagHX4X7S1Ua/kUQttb99dS/VG/
55CFZpcxCCw6gyCJ7prAeRLVoBS7iwczmG/7yuV/zmU+Gf54YrNQ+a0FnVlyWhD/J2HYzv7yRHMz
8gDlajNOFrl9/LyFcg4+DY+0jGRTHiSewfQYb5LvcGM8S2+/TlYqvfOSjumb+amgJVm+ojF0T7c8
D5SRtL4LIRiijRyI8pLh8Hjja2QHtt+yaY9FM61BIR7zrxU0e2AJ2qnpoVO4VPhd6T+FNqS11QgS
SGKqBWn7Fxk8nl7XP+98xrsQ7pFm+fImR6bNz2EboVgv+2uXfkmv1+/jkCMbJA2hl/uTXu4tSk8I
RJQL9wm93BZDOK5m6IDFq0MhHX9XxwpaSH0UGazQAlIhsv4Gzd21AibYSxXY3WNSCLXUqpRqLE7d
2ngR8oTo/iR12fw5f4rsKEONJPpItLhIpgyi9LUui34yfhT9iFbH9vbq/ZI6M1kjCSeUbRL6CGT1
JkYpW+Hr2KZQ2BxiLmbHOLVdg1bGn78aRd9VITQXFCfHqwf1ib5qzkC70b34JMmJLJ/CNNbb82sL
MVXzocOtLVZDUCATgH8SlqrzKlr3yPERdvekJii5OR3pl5J/Z4RcpPwCpZq+gKjLYDoZWGUH8Yvk
/3vbQz6qPFrfqC+xRvDjT6mdEyK1cW8inL6cBq5I39yKLpVkCAgcJoRMQlSyEuzsl/q6/4J8n/u0
0N41Oxl+4WxLsrVruQuZUjBCEaW3qLaEqhRpH26ZhED+IqqztfKYMPLzZvFCNiCkFlNUEEQuNxrS
LzmZ/hYik7xEYmt1l1FbS4ARLIPXE6AFEEEz93ktdM7BArLcG0bEnVINKW+CNbcvCVpqE5Dg77FH
E5eXP0OPoZuOjuEXhfafewx3nRpHnZpkhzN+UFjF3GbD7OVqGYxMB3aBWkHztYFYyh59Q6drE9ni
Gcuzavf3A7H0fx0IBm9sH2KrpmOI7SI//1+mKW1+Ts9Nk2WHsotX43n0z5iDzim41fLH0r1LwvpY
Imvu7hT9J0zhwotfuvNT4R+qmaTek+MW534d0uxRjZO7BIs1axsr0OV9rIMDZM0rLokwE/pPUbyX
U+Vp5fsinN0ad3WrQcFpu8tyPDXpQ9SBgWNBqpl3WZ3ddJG5A4bwOnV+7BZImM7gWxms/7h2WvBm
/WbugccTKoIaC4gaQV9GHBhzf8zfz9Ec2PVdp70v7eE5bR6VdLPUfpwa9dm53KQdHovNqTzTZjNy
SOwfVqVLP1ksXTOK//8nGyM5zALx3tGXKo5L/xzjnH1ejdaZ2KKxuYuKJ4y4mOVS/8ljIpOzjYub
uruzlBOzqyyfDPP973Os/TvPwVkOQzCsAnECMhZ/WA7NBRuV9FGcHvQFPSGl5fU95JWeBCEebEph
+gNGj074Xo53vZW9YfVYajggX6p2V1+0/zATlZTwn1e+o9om5kf4POt4Hv9BKOlFvMSByUwO0fmm
LXaK9sR0KeN/OPT82x8VHz0Vex4Tf3uNs/7nkGvGmDdmuwBipssm21VQHNoTlwyjXJClnH/+PsR/
ethDNfLXdEPV2P3BxEz/D8+jdLQTJ5279KAUt333qSAxHS3bdXDhvEw/Gh4QVXJLA36dnoiF1qa1
twlJgMK+AsiX8oewueEprAXb8GAkK47awJZD2S71zaJZa9p/eEJdXab+mIUlZo46Nlgm3n5X2u9/
3fZa1rSNE/bxIbbKfTlSgXV34xK/Eq1ZhRbxLc83Zf7Q89SoBHoGDlnuq1Y71j1NLnWxV2ekTQMv
7jNf6SZfjzAT7tX3pmW1zBo3VcuT3i1cZ4DvMGk2HBK/10yfzSW9vgpv7C71JhMg8ZJu+kL15Pk4
WeBGASVm0WcwjbgXoYlA4BQWr3+frn+zmri2Yk3tiH3ngjvijztyGJI8bNjB9FCz6g36aVl9RXOy
mtVmjfmoW7c47I9RcLZavFWdVWSFuC4338lCfbZC4icuxm2KB/IQ+RP40xwhKiYx1DRmGMPUqNS8
qC1u46F8USwMJA5xQl9ts8/z0HdStkcx59uiKLw4hgwDcbYwTsTwjT040G676bDNAFYnW9y5k/Zn
ioHYs+MFNYoJ+uG4arQH0L6A+OPAbNGaM5d4Gjm2z7J8bK2CWZkge1B2KFTPdYr5HpSQg6yeY4z1
Q1dNT1rB/hv6U6E3N04T/ocIevGvJYcBXjLCtm2qUNR/bogyL7SaDQws46Aqid85qCmzcmVAosxd
jKMlXU4mlI5cVjNpbPQa1cRm8753Wiz52Jsg67y6xSn7op+sYlwpah3gUulNWhmEuOk1H7ay9P9+
Ufw/UG+i4GKBe6CzxGXW0SVW/q+bIraS2Onj3sStod/kmf4YWzNosspEh9UTvShGC52YrIf2ycT6
mM5Y6y3rMeBcpejkyh3d2CGbkGSZd2lfcwuSSAM5aAZfmSv3QhWe93bQxQ+llW2wwvOTgUY0daex
7Yhj6G6s6jh5Nqvz9DZi8J2W9Hpq1SqZ+rVh2G/ttNhFERY1lGR2/BGiQ+2olGmrShBbDHf9ycaj
JYKL4arU1xoOEJoKarRI/Lmed+wiDMK0/F6q3+XlZb40QV90KwQSb8Wyd+sl1iIxrbyoCBQbclQp
f2ZzeM61hVv2FOmt9tOX0K0RrE4C6azN29ri9n05o/I6zOS90bOusf1R5A/x4tfyUvuRgxV6f3lr
WsufU80brPOj2bQHa4w/9RwK0sjWdUSDbojsqCv/o7zX/yWSYDbx4WQPAYwXud3/yGxms1GNS7U0
DtOs7zr9oC/XSo7wCMWYkWxN85dqds/dzH5oSxQyRrFp+8OFXWW4naI6W5VFuR2UeJXbjl87E7Pi
PCdhu236M2sBe2lhV6Ao68EAroyo6jTuYNugHbrb1AvcOvTXrKTjOk1W5TAF5+H571frNaL8YwWX
08MZl4xCN5b4If/zYi3HMW1atTEOBW2XszVswmK+jyp3pE+mOPvagOkNa7hmPXXWxTunpWfMaDiW
NGnnSGqn98aCrJyhZgEAL7uwubPGg9I8D9gjxB3dTedimzXPRnpQ6Vm/vGr0sMZJAiBcVfs8hHjm
zKtkcq0CfcHltcY4/++nqKn/Sk7/OMc/bsjGsS9sZlkaB8N6XerYrpvPU4tVQd35C8wC7DNa736+
1Vo/as0nvZ6P84XmAbpFLLV1B7py8uYUg8M3mLqxuRHL8+Dou3Fhrwc1XvXF6Co9KMh04Y56L/vH
RUYLRsF66UAGqlFQLlb8QNM+WmvpDsgZaMi2cs8c3s3m4o01t3T4brN/klESqgiU5YzJJzVEE/qN
xUbexkNWndnEYQyKc7S/0FYZ15sW1RngUrZOm8ASE24vhaOIN4w8TPuGIcaXAAnz5HFn5zBffItk
/+yl4DHs7wftj1vcxaPTUkf90u1zcxMikoE+pPupWStIBLuVQ46sbaPo7pK9KBicpOwu3vb3sROt
5/xuuPRbpTz8fcasfyV3TJi1wB3btDHPxzb4nxelNZejdln0xoEEz9WqRzVPuHyyY9Rb3EQL1vSF
25gvaoavBLsgTHa17ubFAw3PepmjnVgcDLozZl9hm6cYLJkVqbORKlMj91owVj8RDRLFXaKiqsIA
ye4RNIwL/0Jr7bk92cVPqWNA09NvayrugOvhxVyr2F+yxx74VPZjTs+PGD7Nxypj4xy2msjV86nu
Ix+j2NskAwA7I2AjeVNSw6vapd8oL3Ex+iw0vhZtL8NjNfhJ/HpOVc/KdXAYMHP7sqqjQI1Vr7Xt
oIipvgek12KqygrrOBR2+n8k0fjLM5J/3v4iyuLGZ28gy/xDAhZF+RjN+N8ecq5HY7aOLYvRaNj+
OOM2qHwOi/qzxE+yz47FCF8Gh4ofkBKEtbOdzl1g2REmPjQNlGevVhcVm1bUXhrfVQSQeKCPGPyj
CLfTpXgJ8/Fm0J/PzeRmDp2ng+bGFgsNMKZRBRFmSqWq+pad0fyzUDBnQuuiFNsQ84iUXTzwQSjS
ysvwrjjjKXkusXglrbLWskyFNhYR9nnTK+1TsbCoRNzpnO8bPX/JLlbtF9q3xj01jdG2Htn4yHpt
wb7GKfZ7YI7M8NoF7GuHPz23+NLxov40zXWQYshhR5DDWRRY+2rZcI7Ntj//smZEzRVMz/huA8CP
GrdiWntzgmNz5VsO50CX+aLSbnUVGzDIrrjeFUvrVi96H8PctzCaELfU/cugvCfhtFV1dAqkZIvl
Xbi4eJEYMOpwMVP+FJUtPQZ4w3D1nvE8ds7+xRhetJaBsBHksB+T3W+zZe7F2o86PLYZisrF07zc
FOFqnpZu1n2VYeaXSu5Oy+6u4igbWWe08BhirZqUu4pjN0qbcI1RhXpzRvLd4+2ItQ1OG87CtVnq
uwZ7KvuyEWvtSwMap2ZPlV3/DCwIYQruUyKh6I+xeafZX3PzU2s9dshPYYzHekp96lkQYW+DgdgM
IKCClTm0jpd9NzSJLF118qvYpx4fP5rHEVeN08wX6nOJCuoSXPCvsF6zb/px6IRlx5TiVNMQWz3m
x5nzeyvvzdJVvsDZV+3H8nlZe0vIq9sLRPKuXbpEWi7h0KZRLt3Aohe51wyiGXxMHkcNQ5x0aysv
Kh5YJcVWxYV9y/YqdbKZcZxxWE/6x0JxO+UnXZzdjgVmsvHMp1ULWryO19o8uZSCIZFtSrB64p5P
l+y/1351QJj93WR8LmGd2gx1yxnlbGOerCUUxsTGhg4reTweLmwwySRamRZU7Qk3Zd9pc9/ANlSJ
jCA9sxdKUQTnaLmu5nTdzOVhLMZ1vNimBpvIjEhoSmc3aigW9WhnwPbaAz1KGmS5xnVdG37SY2jW
shjZw7ZzYi8xw4OWz15xDgNKkcfInnD6UrF/wCvjrDf7ZYhjZUrjRUihaeqb5bJkM0J0TqyXSuTb
zfFMnppY6J5rGtetUxVeSGg6660BYKotdvhjcWvsZNVh6DKHqDzG6E29oB3ogsikQbRsdkr8aRto
PbBqWZo708C3toLeNyb0akGe/8pi9PCDsQkTdpThzjQutMo0kMpUMqmRPCkpBnPs9GfQo7sY3MR+
HdXOiwwUT63lnlm59XG4ybP2qSVMpIsf9gfwYWvcYdI24WL5cGGdttiWzTCSo3N+SM/D22hGnjlZ
Xh5jOsa0Tdr7jFKg4JWJvTjW+GKcByk+t9GM0YWxqfH+7pb0fywfbD0LQlq+lyxzQ+3PZe5lF27R
M1ffjOAZBHepe2k+3Uxc+0qY+4pjsScA4Kq1hJC3chaNmdacsFJXZ+VOpTFLn87Al7C4wKHTk9Gu
ub7c9tL6eb886vlWIetIDIWthsa1Otme2WG+Ovl1RNaoDH7FhZAUileVXwmGvdXc+cpZ26cTbVyk
YO5yeClMxEuGvU3PCOdHRHvZI2rdzQzpN2SYkozF0xiBAFfqnZ2gR+ijbYmmZ2rb1yGrSG6irzYh
ek7EypGmTFL8UXmw5ruufU/K9DG9DP4I+9PleDLSvKSW07eF/kQJV0m3eNR71DsEgi6mWxN/Joqd
0QF0To6KenAuOHvT8cjSG419MOavEX3fRrk4KXP4eumo5VAohGeFbQTmV8PoyaLpl1MHL8xTdvzB
epENn4r2fYnRUfUTsnVJNll+BUJQXzrXIVXQC8M3C2WvZrU/URiXBkpz2usaDNdmXNYdJDtueEa4
WeDYktwPpbNOtfK2iUb8AKHaqbku2E2kNnWPNW1sh7apQj9Sw6ySYTxmpIh50twtMJazC6RW/4e0
M2tuHDm28C9CBPbllatEkZKoltQtvSDUtoR93/Hr71d0hE1BDCLs6wd73DEzRRQKWZknT54TWPvA
WGoAFQVcSSa2y9Zbp4pMSb5VWnwxq4IsAQ8VnV5wwtwFN0xtcPuSQMqFtKoTZZXVb2M8LotOhsD2
qymMLQduGXkvATeFChAiIVSr9x6pNVIY/2jb28Y6ji4CVHSXmW/NMSe0+XqsAA06M7hX22ZbeiUu
ndhjGcXCCby14wNfUHz56Lq2HZTdWF0l6Z8m6JeRrx9snjuztIWHRqFfx3dBzE9W7xrtr+Z9ISG+
KuV269n1KjM1rAusG4MiNCkXY73ppGRlckk2Q8AVh3PUa2ntbdq+cnwbIGk3WnvLs6k7w1WiJnce
CVOTmY89QNOIH41l/LIj5N6tcZfSIy3AageheCC91MyHDs52yOkTedrSNyg5u2NlvwcaL1sO9+IH
2/GfeJTXcYBuFR6aTDIJ29whuskj8sC2W8Zt/Wyjn5E4vzoZ3VvrvSczLM3+udC1YyZvdL+8k1Pw
tQSFuzTjQ//T9yHZNdZeqnHn6c3NyFydSUM421cJQtLdoXMyMqICOSNpJeflTVZC9MxISL3wMKbI
3D2EfbeSJHo88rGFhuzbd0Vgwj3409S/vD7bGOE/R696rOzqJiiymzKxl5Kjr22rIRVisClkQkbO
F3aYLwzXJz/Z9MZ9ZDHAbZv9QurgVjWwPoJiXxnB0h+6lTeLEf/QM0caXgUjVjDUcUz+6nvm7mvG
EEl+pwqPp7zdhQUKzYmB9st7Cw0q7ZdpDcQUfA7tMa/zjVcdfOdRyjc12jORsQJUvV5KKAKCmyS4
+NXibG6dUFxlkuBmVhn0Q+up+zwKbuVkBz7tNoewP0HmuDzVyT/4EroZIPfnsg6IsaZZWAIKXx9l
AhyrtR4rVT0oe2UEo4d5E78r7dZqEOymwdghlop1Uuj99rxwBn/6AVgIkwgZ50NNM1Qd1xmR8p/B
T3bt677ftcXeKbFaeyrU53L4nZYHUhuVUbZuLVnvevNger8c561Obiv6rVwIfEiS9lLA94M2oq/S
L7fdGs6yLT5rRKO6JyM4hOGu6u5H5U/gvhXy38B5tlGVZC6lngFdpqfo5HOhGXS0gMAN/PS+P0Kg
jW5kVHW+tyD3ueqiz1dds0xLprNRwndnAIJLq6lY9uEmoRsahdD31Vy7L4NiyPL9SJCr7EelezWw
jMDTxAoO6TDTKlOngJJ4OGBB+nWGqSrYrn1fTrdLI9JdL99LFpI1AOs3vZTcZbaTLJQaLiT2XZ3R
3JmpLPy/NoUDd0FjHwxA1/ioeZsCfeOqQfjTAPezscrTKXV63ALTPrvz+cdDz13FPZn9zKn+Acee
fjqoJtUIJhzYo3z/6UbW6ClcXxSmG6lZ9sJM2WMa0y+iW9KNyvAeNW7vEXqnRTtygOIaeUtLl9du
cryPVdJQu19WOQBHx5UWwujQkHHDxSMzzYfBOlZtNXOSlIsv9+wnTwJSqaR2oHhutjdkZdnoxh/T
hvSlQYnKirdOLX5pDrgw8pxtsMk61IfMzx5BE0do59qodUboAij0cpU5WOrUHDiPTGIzNU03HEdV
VRyiJsdu8Ec7LDozQ1daWoVyuKkAbkwuyET5U3J5WdiXpEm2Uq1XNN3lgKouQWozRk0Q/F3Yt5Ge
F33wnPtfpeQAAz9fj52Xtg5zMl42hkS0/iZve7AjtSU5y/Yl1W966GNr25ZLw3jrKaj0dM4NTZ9i
Ef/akP+sN3lVSaGCwrVGtk+9YNdRjamFfGvo/rBInOXQG3c41m7UItwOdf5sauGrXw+PZVzcan1/
ZxX5exNSdWLkXcL7a8vm2e1satlhnWT6QlKddRGBDLjSun73tPA5yGGPSsFtb44H3wtuAmU8dkx6
O95jPCh0FN3PgA9rDMxbDzfVMfh7fXtP/dIfB8BUZbxbCXR0dr9/TU3UGGapRTAFS2sxIpQ5Gt3O
bZp14QW/VKW8k3ywoag1b4xW+GPBttGtm1Sc1/vWk/6RS9UOh5jXgPwqkPODJ/8dTIhAab8ukgxp
cy/5mPnJ036MeEWo0WA8YzoCVJ385BQQ1UuSkUYUDfow/JDc4jYibnn38dtY3ybxY0/muFC0kj5S
/idXmG2z1KUfOXcdpa6uMwLReUu6dr9I8O64nZcUU+vRN/d6F72VQzV3G07v/9MvBt1WTXaa3y2e
6Ow2bNou8mOzyPajYS64/Gk6rmIZ2yjmyk1quM66DVx1HY6au9I9uaHGJP5WA1DwvYavTh/iSXCr
DP6zHwWLoUUYLf5HUSgiEx7q5NEIq11mjs+FwlSRVT1j58hjoYkTSpvrm38xlOlnjzK5FZs6pq2k
k1HiAtVla/FDa2Obm+/40wSYlPVGfdM2MIDjnURLtLPtDZKraSsvjMchyteSLc3srio+yekR1g1F
F9kGic4JXjzb3aLINLlQU5JcgNBQKRe04pse8V0nvqnL8QmGxX2ZQ54mjtXqixugsWIEayk0qdFg
RJsYjET3GRBSaFq/rI65Gsf/Vc/aJV38oSZ+arqOV7JNWff9GDhOMjZaz96JuCLb6Y3kqDdew5i1
CsnNH/SFaodrX0JD1VC3sdws+ftsBaZ1+dkUBRrQ3fi7SJ31WL/HTrdwhNPlTB6iXTqrgLH8PJNo
QDIy+ZFmqtRllqDKntegdtIqU7ZlxAxAhpk8VxZsiFVATViX66wDEk6OescUZpTeSlxPVjgeqkxd
WyYCS8ZnYjALz1VsOd4qzyvezm1AAS2nj0muLEratnWAkG0AqcWevXYv5TjnTzI9qlGUgS7E2T6m
OAzGI36k5FLOsJN51dc/i0u3FKwjTURQy8IT6/umSV1WZo0bsmmIYSAsMXC9M2KVdesRSCkKHq4v
N2WEiHhyvtz0IA2kkbHrZ/si+gIhtPVVhmhf/IEzSLuUuu311U7J+vQDO19ukixyCQ2+YbBclK7L
buvaaK9Kn6MGlOsdVQa4fGkAdVDX19cV7+fasvr3TU3ixh/rLsIjoFrL1afdb03zM9Bfrq9yKr4m
yyi0eLCrFEaDsjp5uqDJ5ExrCM5JRR/Xa4QWEJmGv7Hjvz1aoDUNkNpiUNaFyt+sLbVZEtzgN2GG
itFzW8/Eswtn6dvvmTx26Bdy4oJj73NnF6fL3j5G7hc1KiuG4f31h7/wiSgGjClZ4WJSrBO15ix0
alXgdlLDJxIyiwnzEwsaCHBdhVZKN1dyXAgsqg6NSRgiQ1YxJyVhXmEImrTYIVvhR1f1S8mEbo05
ulOWIN1bU/0yAMNCa3iwLYwr1GOAzhERptJLpO2RvzQOUW/80hL4wuZbLoUzV9uFfSdFtzQuEBnr
9CmZyy9lSQ8UHx9cc606+wTNSEcXyEBivRfNnJ3iBdtdDtzZcpP2ohp1bdKnQbC3fUDZjjbGp1Me
B9ip0if2t6VyGJD001Fx6g+ycbj+3n9AA0SQ89Wn9XldmkodNawuMZSWbwvh+p78zWRS2M3QbUYD
hlP/Gs5aaYqP6fvHpsEeIEDKhkFZfdqVswOH228RuaaR7FOLAXec4sm4IGE8FC8MbSfPcnXT2liO
1JgmomzkhI/Xn/tn4Py+/OTbage1tppWx/07/G3UO5PrDFF6XOowAmNScM5b7+eRIuczNFg4zJ06
5pTXYMJ3aEdZ5ciTgeB+kzpH8OOI7qrBpT5X1F96OOHYiqKGqosb4nu8VMJgaP0ME28LWXiNBLjd
JtEakDHRzUWfbQkg13fz0uPZgGz4GZsO3LPJBSspg+PWbnhyBGUxs9/m2e/AecGPVoqfrq/1g/ip
wjc9X0yEsrOTkxYUKokXJcIRMYcVFDElNppbT3ktuoOUb4lbvEK8WDVup3qXjltr7vRefF5Reyjw
MGXNnPyEFr9jPqsg2deScEBNhh2lKO1ys9rq1vH6886tNXmZphb7chSxtyKpZb1h2BbxU4l+gnJo
5s7phRuezTXht5HC0IA/zVCfba5naZZUpmxuipiF8+qkfJxohtGjyMknjpmoZeESXX/En5ePDpWX
hJ2Ov4W+zyTTTCDdjBh+JsLMk+1E+WWsnkAkjblb7kKs/b7S5KDKOcbYkclKah4vsfCkQOC/nRix
o2RHWihMfPkoaS4J5ZnZ7+TCg+qaCYcEqI1y1ZxkGElZF65VEvRqNNAYuBm3VXCfxjvI0td39EJY
B2w9W2kS3+QicQt4IjyoeowjSDaYi6Mt4y34KFiwc1/S8jNJZs7qz8BzsilWHe2Ex53A4PPTw20B
C5WoyvP9KwEm7vjqByuWwU4uttefUv2J0Xxfb/JttK0fUbloItAhwkTv1Y3tlYrXAIPPjXSfKv2h
wcqdJuq9qFo6kCJ4PGt/0PaeVjYLOXd3fQVNyl5menpncdNf/4UXNgRgUqfWhzGq21NCS1v2lmTW
pr/3mg9dPaIsmHRHGNsto93Jbmi/ri934fPlVJ2tN9kQNcVXHvKIvx8E+4tBO+e97L5U9OPSrakx
8iKo2+HMaziVq9/vclbFCdkydIpaw5qs2gexI6eW7IvbLVAPKkYO8auo/d3iGdUPqPewdbX+yNDC
9ecV/+LpwsBVDrmkwICmGXvoV51UBaq/L3KMye8beyWSta44jsluNjbOLTb5pOqiD6uhGXhK76kO
PniXBIw2qRayefu/RAoBxP37yaYhsdcKJRBbynRFWG1L8zRKER8rfeblXQhJ3xaaRMQaJ/cqM9hC
VLf88Kk0D1TpDC/MJiUXt0/XBH9OpgM2xTwqE6yoTkZf3Jk901et+c6lqRnPvPGFHM8EwAsfHiNA
0J5tjOMJ6uKxzyKRmeqhEdmudGfV6NEcPepScOUluSXJtOZ3+9nnuwCIwdcQ/HubPhFSG5NaXAl6
+Ne9Kt25aGoq48rS/7Y9dhtr7jOn+QqA+mz3C8doMNyFrC5MNCgYR6reV0U+UzD/DP/CHtum0UcS
aPP8ky/SHuTRJMWN97VKcqQt0+idaRE7IJF/V2HG0K9ezmZF4qh8+xpPi1LPMXWs2Pq0T1ZmdhMA
r7Fo8MFqLaO/xqc5lw/9eLOTVSZvVnZbNZC0f1mNgweA39Xl9qlsHqnFG3VOlE6ZW26ykw6k0EyS
MFavUXjTx+FZL17rbltrL6rhrxUoUkG3q0K8FvVtqkGhHt/JPkmVuAIhidKZYIKx1pfXA9/PQD/Z
BfGzz853X9VwMuwSA+NeWXLGC//LllDMwvCIiARI4EQwZ+aus1NAnb5i3q92amErYJffl/XVPM0j
Juv2ZvEqa1sBXwskW4VAL9fvJhrLxlJpMEjOcDvB48T01jZYsI0FNRvDn+RAg3J1bMYG+dcKvRyB
EMva3Pb8gBjYHlM2LVujzKO/OYlqQ9EzCNPy1mgWcQ22nIuhQ6yJNlHEFUh951X3yA0yhzATT382
vCdLT85nUERZCZLBFo0InzV7v4e1yURzZd/HA8J1KZWfvBToNDeIFckHnyalr6Q7vzn25nuefRnM
no4vhfSMUVztaesxojkv3zjKWqqEi2qJACv6rBEAlQHRAv0XJg57PFbwCvJu4tKY2c0fkXvyRJOX
3qRxJqcewYQ12voQevZSab94mUx2tZBgrh/tSx8cVA2NO50CS7cmJzv1xsTM65TZzVLQjTc15T+r
Ss2X6NnYan3rzjX4f3aSxRP+Z017gkh5ledkvcO8qNUuG+xqaQyZ8sPgjUs++rh4GKtjVsCjbtqN
ZwOsKmiJ4gFfa4y0YwfXoozYYaypMj8/vLQKiWXybA0fA6Mm83jRj6RX/FjUK7lrLNoHUywBomZc
Rq2YskWkNdmNVbUxux20HsiGGlwWMDtZncFGTxX8jw9f01WLsUPFUk9F+Vm8cRNKUFlih0LuU8u8
BSrqta80+2jajywyN7GEIoa6KCymY+VtZR6YWWBgoFxk2e8Y1KHVsOjlK/RoYlne/SAftJGWovma
618NE4xZsaSJVCtw/t29Hd7H0GMy5G96TNoSHE+g1HuLjoCm04ilGw5G2Ze/EwhGEWNfRmasFDm5
KTGeYrCqi403q3sxI20HCWEJJIOEEJJekGvLcYTDiLqA2uTLpj6YLDwUMM16NvJTyj7sESGUPN78
D4f6bPsm8QiSpF5oI+9MAeZsaEAd3TjZAWTzCcUKeCsEiusrnjg9P94Y02ogrJxt45QinL2xcChl
Jxr5jvS63ka/NU8DvN5yYNS2WurVQ8DknYLXdwH/TkW+6cmp/0Eam0beau6XXIzGQrbWtjk+DJJ+
vzWaKErTqs/ifVvrmxx5QJsqP3eGhZaMi67KV61mLqwOJrd/L40oLba7mP/XoNNoPUVW+Kkwxmjm
zYOfSuu4MF4EGUGETeDROJT3SSaDkQ+Q15C4Mt9958VXkd/osBTBgcr6YzQ2x8rflO4vX+pWVdTe
FA26oZoOGZVYbL+Ppr2hxWqT3cuV9AC/bTV+JeUxoNUO6hs0Rx3+SJmiDcL/Oulr7jOpHTxJJS6m
sP7jlHEXLpYW3LwsMAZnF6V+ZxewzHZytXbGW3jIFZ4d5S/JP0rjLbKSOaorAwzECJFWE3sIajSl
hTzo4AVQoeedZ0snpFEqD0s/Tw4FT9c0mCvqO/oAvjwgZIWMHHbJlc9DcLtFh66B3ea+q6FFqzBe
NH69EKPvcf/kohGdPlUD4iTh/ZiM6zT5Kujm+TEgLztdZeaN/ssKEE5Ri6d+QJOweXf4Z00Y/qaZ
AA4j5mVg9BIglidZj15v71pao1mx0yOmQ/tDYKBDligfUcP8lIyFBO9QieUVWWAxfKoE1WXeHQSM
5dWYvrvBxi9xNjClxwrlTzqK3C9GOazSQF1FKL8ltA5z9PljarqylrkvUdbH+DudQxQvRVRLUIhU
aHKMvk7C/yh7xRjCyd6nNsR39Z056189jqtAUSU89S0t+5XvGzO9O00UjNMvlFBuwbphiJ6r7vtn
AVt5bMJWwsrdxCuvC5dFjoq+weCZ+pWh2oDetoZCij68jmF+Yyb3QTpu6mo30DOJG3MRMC6hGmD2
4d8uRHQ9xRAzefLhQgC2VLZ+Iwe4zIwv4k8G3dkVDfR3XJ15GrVVYZrMKSddKgDOH2iSKHQds4JK
5DIvrpULST+wexz/+SlBUUn92DiwBo0eHYD69LpWRiVo66zB49n/kK3HQYP91ez6NP6MA/NY+tGv
xLDhuzZQ5r/6NNm3bKpcd7cDFhfKc2lhGQvtFUZCkXn03uNF4aB1moa/sZ0yc/emgPvktcl26D8z
5tuHGE21Bm/2aqbr9kMxA1RT4cjpMviFQLUnR6BAn4FOZB7t4YYv6PpgXBFEf+scN53mVaZQy0fm
KhgWcG8pKej6lXNw+qksnW6mTacarqFu6uaJq3B2T3C248aIjUhgdh7OdnUDWqjs6trfQFAJ236V
ViZHkk2Kn+zyKGhL1K1m8qSS87RjLO5zRf7iDUQBQk9VdaPkHlMa+O+QHEr8DXKTPXPFmLC2vK8x
VO6qG69ERJMucoWKnJS+NNJbjkfDCItKedXcatto9c31a+hSFnv+nJNLSNbrUa4UnjNTjvxitT9S
uIHZkwTMtnt+4sy81/PFJliRVOkMBbpizDR7ZcybOPIVkwzlGDTnaY2d4JBtAhU14BYxwSFCmiLW
CAFzOcClwIaEg6KDhQhccBLY9LqwhyGOTlkbGVPWystYwV+G8VntSC8xpr9qGcXchS/AqemRwivM
MllXCLlPnj6QJcvlGo32hvteOh95adNKRxjFQU7lhAvEOSw6etkIoyMDg5LCEsWQtJtBoy+98fOf
McHQmj6wZUkjHLXF0WjhhTJEay+4ZWHRKt5cEfET/+GdM15P11joMECz/h7OLSnPS6dmuVD9ihXu
alq2tccUFxA4LDmyiSR958wNJvoKurxU0i8+a/IV8Tc7jN4r1uvMkb/4IjToOya+bRp91u8/SXIy
o2xD8ZPKeD2a2UoybnPucd+P9u6jHjJ0s7RsdE8tNOqgjnnqjYZ25SswgtN+tLgrGMyV5R9chnXS
rgu/XA4uioMSavkRkC45CDp5S2docL/+3ec7CjXNOBRmuXgUcjiJ6d+h0rARuVrmHMrhxVaZ0PQ1
Uex25EqmjY0Q9JHCZy4ixnqzlnZpvhVZQE3uIoYPk/Y1dQ6Ndoz6p9LSH9QAxxF7WBDBdQJIrGEP
Z2LZEiXMUNSLSFmHCHU68VrCxbl+L5CkRf1iVef1g01i0oYKNMViE0KsSt3XQcadjdDuIN2/dKRg
Bv/XLn6BSBFxzcP200+H5iy6tn7d50Oh8Ck4LxZZ1GAcU4VKMq7vQuuousFjpZjLPIJ6j5+gLx9B
11d58ctmCMq+NbzinT6B2CXNQKubixwhHV9GdVmtbrv0viQYD+ouzJFbZJZvdNKZb/mHpoq4oRwT
CSUuB+gQ0xsqyuIqik0iGWkhc4whQ8fYHjgv3IUlMgNF+VIrX1H3AVPdzT7iuNkqCRHVQqhTQ+av
cvZ6/E5dYcak4vHR7Eh4ZZEWVNXOQU1Ckl5s6ZO8xQkQ4keKyRs/nRgtO2pr8b4Skr7U+9ChwIsi
KSywMLfXXh+9DQE2uubcJ3PxhcF/gUCIQtWPTr06hqkpaWjeRAkoLUfTYVybqqljIkdtpbvR6Ndy
S67LXFC2dm2GFuGr+SB8ofoxasEfxOCS42CtJHtr6S/ZZ+wp+7JD0c1819WDzBjVMuAFinuSOxHm
HtshJvTpkZlltTHGl5h/KeS7JUmzjqRTANcoqrZqKm2c7oW/InwzJzW47moAb11EpIKl/Oox+cO9
rQqyq3pQYLZRV0tVuEKUa1Mm1tuAK45uw97+rY2PoYWAGIo2Xn4szXExyI9reL2UxI66ssJ7NBhE
3WNAsQlqPK5QuKLWvx6d9EtIjwOEAUavGbo8xRTU1q5URW2jvVkzepu5j6luPkAud1Xm5BFxKpkK
HRTnqYmsdWI3B9X07heB66zqkEJAIb0M3sds40mL0Hm0aSlE2AlE/rCMNQzq+fpBJyv51cR72k+c
D1flYTJsOCVtETfJfQF/nVPsw1m29Vtffjd8pOyiVxGKq4ShFOs2GZqNrz+qPbNlkJToqD7oUJOu
78PPLqb4xM72YXJxmE5uhb1OOjuIUlh6C8aXHIaqw+kvRBZFvY6W17KP9WcOCZ2HJZdGBx4imO8V
eVrMvY7c2EISqhDOf01pFD8Ppo6sM2ZBwj3J6ke/jILEr0ic6g+Q79bHPkL+AGKOwE7ECbm+HRdO
BVeoAvrHxBA6pgJMOIuY+VCOqRkickVRCKebi6I+9aSoIr30hQzx+nInttkkWfm2nig2ztbzshEB
FTRt9gD7RuCtxpCLgMq1MNAAB4Kya3xnlewph6bdHIg7DPEuTMtaiuMlkdr0EbZPQFxNTfIc3Is/
hp1POjy2CK8Rt2C5mstC+mdQoZtY3Y9liBJ84i6QNlL9G11fPaFjgj5cs9KdRRZvOjSWxz985aRI
RA3CjFFh6gPpH6CKEEAeXUbFOs/TN79oEKNC1ry9adBIsVJ0CI3x9voWnQrR6RZhx0Q0RNuPptok
jSB/UxQFAua+yV5HRAxdfHtNJBGUnGnM6qUuPOaio/vWMf4xOvK+19W7Vus2vhms0ONaBom1ZvS8
Mv114Jkr16whrrRrreqWSYKiRgEbu0xWJaOxIxpTokM2vCPno/tvOQDfYHKrR28ZaEDrYdwaMcWe
UD207bplDEV8CDExWrwGSffXzPAMhhxtq3HmKvzJD4W5in0AqmhQKwzdnqS1bhvlaanxIYBwOi0q
ffmuiYePgMo9D8sbeO9huq15RaAmfdDuFAmV6+QenLQM/5aBNfOhXIob337PJL+1urTsU69Egc/7
8JFyoZ9A7iauoxyVJrN8q4diL9n1XonHDWwhbmFRS5JmBmNwr9XJRmfg1PaZBBYX3fVDc6kFqaLj
ocO/MOAMG5PdGjVJTro2Ad3Ijx7BvNv65iEBc3ARqFUERYsxLI8M8vq6IlhOzyqNAzgQtgzBZjrP
FhqBJDUOKW+M9bL0kvRb0RADkP7/LTN5OqvLULvMWYainRyIZyK5nQ1OFzdRMLwtW1D5IAR8D05w
eNTEiJ1oT1ksoHPIdZDcQt4ip60wPiWkmWkOhXNn61IQPl93EhQ73wpdbiyyPunQ6ljGhKv0N5lo
4GyyQlnGc8QsgXP8fGv/ec5JhAEydSPfYzvRCKy0I6xrxCRFjsWZvf7i5laavDgw8aYxXJ6MXInd
hMIxNFAjD/IsF0fs0Y9novVI7Gfm1zYnK6mRr+itP0YMiatblSFIS01uC18/dqCm8JzhAFm0bAXg
l1XhXdJ0M4jHxZeIMKYQ6aRdpE3yCiWybd1s+QGezcBI+iT6ZxrpoerfG9Jjy5CeYrnb69t7+cRa
pgULwuAOnw5lBq4duuGYRXsb6ySPuh8HXVI2g2ZxeeRtZjn2WzAx3P9+yoPwTOvp3ytPzqwURUng
SzGJg3ZUa0DcHfk1eHGfziSus884Oa2oUgyJFKfgnBSmJ76iLfUbw8pvOUvwa0VGnhrePFj3k2k1
ecbJmXKHsLbQPjl9l4bjiUSsMfIbqcMjxWWcUCnWFIidY9wVmRBImkc5RMT5carBKi1ZTIlC2vwe
kWQn9zuzBz9I1K1WrBVsm3lakzRQzAtgM7J0ycJn67Kf44niyYHUOFGECeV0GZ6laY0zunkYctlB
duieLFxzASNkJd53gIxieSmhhox3FnQDwwy2YNEgAEdx5mtx0mGXl7umvq/He7KU4G8rLWyURq6f
/guIk0rBzGAXpAP+M3k9vUK7Y9TYHJVCFk65i7MJEJuYEnFRPZ5JXdVLd50mRHAZ4dYs8Nvv78J1
tbEZHReFlSD+jBrsCumOeuFrXNB3LbPfSJB+NX15nzIBmLjpeqjEFwhnZWcF7iagsdP55XoMSWl3
QBfPCdI9pZfdV4P5EDufPXoQOh6M1/foUgAmLQAZREzNobL4/qNlr4azJArsAHV+MiUyYitdQ0UV
ucn1pS5+LudriQh5fmiaTEVXh4yNw5ox7hUCAfqF4J2JxhsMY7fJbjpa035u3thxNHMcLmaM/1mf
MuP7+moWdJ4hcWgVlHGhTXj5fYquTEL5ahmPCHOeIB3XTu9F7w84vVexOdLjXVEgNa+VW7D5mQB9
cfshpNJrECTkExXibEtS01cLVyaCwD/Oix2dwfg0w2T3T9c3/+dEOV8sLe9/rzS5fry0t2q/ZPOj
7oUoWdOs1MeXwfsaIvjyFgqpjn2jJIu6/ws26kov/XCKnG3zFqMHkzYVub6Cuhju4/SJr/+6Swg9
v85Gz4HOn/VjujHs9C4vUWbZt0QI+s4diilloiwTwFirf5f1T5q+gkHlmAXE4RU8hplfcAFpUjXD
4J400YylS//9cLiRZ7lVEJIglwcw4hAbAW5JFZ84PuJfSvjYwI2aWVPl3zmN3pDPTbB5sDymsL6v
GbnoNzU+EQMdP6D4CvlWxur3MIri9zpamQi9Fgl+9sNupENxffGL9cr54pMHHlIpDawCxW4ioxev
+Qlx/WY8R26+4r4AxgQcNQgCg2wuchNCN9LoNLI7mZ3w0YSCyG0fCySIZn7Xpah9/rvEpp19Etlg
1Uk+ErVRTB0f0v5RcFKCXZG9hPgnBoCvJ5kDcjSn+9TyZsdphkopML9SM29cHFo5pyB5HOOmSJaA
NPxZjQa8bqB/qQ+fBXLK13/0aSbi55tkYk+IPVsM3Xz/0XZRmTnatiR3ot/Lt+XV5jZEps1IrUOO
3lFa919jUq9N7XFQfg0+6hFOGTOAjS1srt/R/u91CAvM09l9tDkhfUgMwmGABCO67bEhrRWgJwgA
9g71ZQsJD0MK7+LGRqqwXZd05usomslZf073iKiB6jEVI3NEdFO+P5dkN61U57yMiPlh7WhCK0Dd
DSjTBdy3U+PWIUzb5gs4SCDjlCvxV0ePnsD1/b18dZBLEhosXZOnZFZXtkw/l+xw73gfnnrgvBqY
sMVPoq1hAOJ4zYb6NVI/HDCHmbUv5Vio6mu4XOu2ok8lm61ea42u5Ct1bEzPehhXGmJg8gHUNyjW
TfNKX41sIiPRur7ypYrhfOFJQiH7XthWkRPuW2kn0xk33VVhv3A90yuMGn0V5zNkv4u3kUgFDJR1
uJImyYBaDu1YDTpKWNk9xC/X/QIa4OPhDF5/ssvv82ylSSoQog6uVhYK/X1BM+ng4RYCdSDLnmpH
Iw1gbitYNnD5zBB38bmR10t0XVVzxNgPQzlgR5OKoY88x0auJhTZq+rvWoqfhoPU2K9WurUDBEeR
zI2l/+WuP1t18joHNU2qwNBCwTrLlIMc3YMl+qoAgq7v7qUISneIHqOmMDdrTjY3S5u6jmSLRHQP
2UxFeDlcBemesTFzPqm7dEjJrxnohzVjc1y/R4i6CaOmNVBPg+dVd1/wTEp0/wjIEKMgpcKbFLww
kXenkC+H4hDr7UaUBBBRIhJkpYAZOOsueikXP/9Vk73WlS5BgVYJ9276CuNYTb9U9ZBlHxWhlP8R
WW5eLuN7HQ/h9iDdjhVSz/msKselpAJ9cEhFDMRA+pu8CUmWK6cch1CM0gmMElIlc+Nm8iGbVGUq
0HT42jftzEG7mOieLTuN2oGpe1kjdeE+0cw9s2ah/sLgGZLky1J67ulUpfGH6HsHGn4doJOU5SmW
PKJZBW6W0Om4fiAvlotIpCuQH8Q8gjW5Hi2pE2Y0/CDbe47bVxN9ZO6yXHvuUI5vA5QKAk1dWCGz
ouoxIdGK3Yie44bGJAAyyengeivLQig/+qv51U5HFAc8e2cU8er6T72IJoDSwGci3jM3MbnxfM+u
vCbiJg8E+wbnP+ppLVvZTbYAcXNoypGOkYzOzvxfYh+BDlGsoifPcZneM2YVSnKaSeG+wIWGSSoa
lkziRzsBYBMSFX/H2JrTLnuMzoN/NkglB9WMZ8fFj/nsJ0w+Gz9p5BBFy2hf2i9JFy/o9YiAzIPD
DKLRIbh/1/f70pVz/tAT1NyDbKcPEg8NeEOTxowL9P9RtLLqBWInMy937vEmNdDgpXIyitRS4Kgj
VvTmQRSfMu0LkG8oDGM7A0xfvGqQ0BcKFgxqoI72PTyO6FwmWkDQh6mdIg1fw3mogTcPYf4leB6k
S/M59OnfOk1HSVYMh3yU0daTzNxZDt1USaqXKGTuIwwk1C7YhPprqDyaNNEzLXqxLZpoNc0G0JnC
OQwhnWYhzNMkK9o9DITQhFia+cHqPmM33Rj0Xflz0evyEVSXj1r+KbAljoUH1+PEg0BtJKc7yqQE
2SCZt4fabUnZLI/5Wuccq627MTrnRVzqSmXvuoeguQvf/Xor7c2HdLxF2lt1FmZzvBVDg5ReEMTQ
aI+WErezCnJW1PDUVPDhV6Q98OzS3pQa7TXqUknTFk6EPnZ+1J3mvXLAOPPbQG5epPRJCqQ7ZNwe
dKVCaTx//x+OL3guHlv0VrgEv7/eziwKdXTISxMMgKAU0wjkmtVrCiR+9v9vrWkQjatqMArSQRpe
QPIu0nlMP0DVMof/egyRtF9nghPpMUeXzanqYepnhhQbI6EoWfsIw6aeQGkiGGNVMvOF2JfS6/O1
JndkX0bjMPg9uYrWbIe15jtry5UW9DtgiEu8VAxIpD//R9p5dUeKrWf4F7EWmeIWCiopp27phqXu
lkhFzvx6P1tj+0h0WWUfz82ZPjNTG9jpC2/obVrwGa7u2fhghOaTMiH4f8ut1tX4sSfWulPQppDr
ddhrXjn0DyJtjY/l3mZnhxHm3np5reiDb83X0P8QyKmr0c0a+Ucu8MyAqyUMM1mwiYVGEL8jKhBC
Nhd5K3RysYnL5aMbKnRMDesBIya6nazs7M6CUdaHClxeAQ99obUlaf2NdtO0V2Nw9HodV9LouuwL
h3TNE2gq6U1aISo2xjuLOrU4UiXAlnkIL5fEsSiOSIusNjOK6VWLyAmArvB3yV1nyU4fvdnZ6ky4
cLKhzJ0MI1rU6+FffF3E0VE2cqUmSsnAl2lTtStXqBZjuMQx2SXWhijZEGpCfbSLK2S4A+uAF9Va
USZ3ZSCEYlHmvamIrNrsUq9QKadXP9B5FVmsWU6Oqd9Omu3E42U5IFkov8hDhD1a7qEHodu6H9nT
ukdhheNw7n5B/Kgj048hEY+FvFPDp34V7wI6F2P1foQwUKZP32+s0zfvpw+wyHsaWIUr2WYJ0tdb
NXi4UDsvUF129QAlO1IR9pnAeuQvdPioU57V/dRPbgJRN6CYjgLLcsOZESWPtuaaWOFKrg3Sempm
92hEm/EHqMzOcgXvKjxiIzzsbe2hnEHY4QRAz0HAfaPXlb4vrN7RJxM1bVe/rxvLnaJhPeTTVao/
ttElt3dPbV6JUR7AVpRqJj1LJkD9APVxF9IRh1PkCi4glgoRc3fmK58MhhHiMExzZeMqszgr1VmK
lFnnUKH8C3KFxEswiP4hrrWIOpofAKczg4r44a+b8NOgi0MTOcK4zCoiz9Z6RLs7GjfHwS3ek+sw
2djST3AgcKQU7mExyT6Std+Pf7LKRrdRsz/KJ2h4fN1bXSC3c9kz/sC1ibh9d1sCh0osaxOoG8t+
ADbg28ikTtqT0l6EMMcovUNSJiahlUyFTQ6fZas7Mxd/WTLSFuG+oivIoxFuLhnJWZJ3VSoOeGA2
3CWEewKyYIF4oyhs2WC4Yl/W441h7o92+NQBFgn1ckuCl3M2rOhwFymGpY3kNkGPvKjtZ8FTP89P
lGVG/A1gyNPUPFKEy4B+9olraMdd1+KdrrhDUj1SniOGbjXZ02yUzwFj6yCmWAIQKuIiZe0S/FeY
tJCWJNIboYeA30WYoWwILmJU1DWtd/L3drVWUhwL8AnidnByqj+FXbrQkDNq9xa4R0N91yXDS8OX
IRkPUoLuNGTPMf6Ans5aeGbCT+den77s4jqLgxkh77FjwUmXOEa4ur5fETjF81WKRQtH4VgFu1JG
b+/WtEac2jyN26Ce0oeWrSxINt+vwNOHGyagsAlE/mUvYvqWxk9QTUL4H8TUR3sUaV6JTE8TcAy7
nTHfEhJLIdXK3P6DIPeZBxBbbLkFiX6ptVBeJyRdhMB6TDaK88tH3cPGorPfQwxM1ffIDyzPkDfU
0VpU7Ikkvx/4VBnk87iL8ybQo2yuwpozNX8iUABzbli3enSllG/TOaWeU/WGz2MtjpkixCXrCJRM
bPP8eHeEL6X2G1s/k8CcnEwDKB75BJ0sQIBfj5MsDFprkHA8otrCjUnXiJNU6CoLeCJ0FUpYcBjz
HKiGDK4ZPXz74fuvejKjEUkFfxHvYu349RGqAr1T2SiSizC4x7usHLDxRGrSUdRHele6jHmymT0k
yZ/vxz2VKH4adrmKjpYRA31hFYEUiWIPwgjQdqoVxTnVnFPMAaFR/18vuMRMwKDvYQ70nI3JnpwG
iggq5rOybzLpIKmPlJZm1IKPnk0ha7aAyeYKPPLOTYcrybaxiMCMr2+8Snv8/gucbOEB+dYU4FQW
fy3S1yqQlGIe8uQCEyNRiacNl6WTL+nHrdy3vsAhQWhATIjdHNSmQ84eyUjSAh42dpZdgwu4suPO
lY+XlnlO7vWD6PzXNid+AZEIzQRi6dd1YUWhiWRrScmNLHMaittECnCvVPbYY6yVLryG8wQorlyP
qXkj0eldBbtCSddh+GjkdBAIUewN5UN6r1JaeKsEizMVPGbr4tHmRMnqvtV1T6dvG+gwiMdoJ+Oa
1dSbyj6ngHWy7SFisf98l+ViYwcWgWawzdhgs4GlOdjKVfCEr80P+AEpEf8GjykUJ6uHQhmAGJ4r
/Z88u1Djo1qmIs5iLKqqYUUY3lTRR/1SCS4hy4C4loBMAxz8X7RfT4VmBm6lChVx20Ys5Ovc0Vjq
Wn1gc8EE50ChSshuHrHoKZ+YnokW6Eo/k/edPkc+jblYzVFVFD1WalyU1W0vjVz16BEbG8uc1qRj
DVSdqibPPXMdnuzUGQiqI64pSHby4lVHI2ujSOFVm+IdcmnTFzcAz2ChZc2TqWcwIApH9iVz5cyz
35veUXpOqHqQvNTke0JEDy8kq9ysMPobrDdtwo8enQKzlvGOo2e6p+KcyzigTG949h1n4QUsBOPP
AvZPLpFPL7L4fq09jA20fl4k8xpjWvMWATZWhF2Dipv7OWT26WMRcAswMlHGXSpBlCzUqQchfAFA
e1fjnUO5DmoDvXJyEkFqbY53EclwVwlm1Vz9maFvgvlZXYbjBz7++9Pw9FX4r+f5qIF9qnFNJdL5
48zz5LVKVZ1ErYv8zM6u44+0M/IF3TpuVtB5CnRqb4UIig7rGUX875/k5ESglUetZEWndCnVPphK
bFgdDyJol9q7wWoBDEu5+lZKh59nuzsnI0zDYgpo0sEkW8JYDHmM6FExnkZ2WpbGrmoZcXiV8FDT
1kbizzl/3CWzZ6S7I4Jr/NQuJeidjo/nM9eT0Z1AF2JagcTLktQWqkAHa1WcVBP2ue9W9CgkaECv
O1b6nAghOOVFwReL2L5sJXzYsfRS71erEGUKfd/02b053QiCS0iJAZS9ICPaNPrr5DXQf2CuivHo
XYSLeb5C08OEn5jAfGrNbRxRNUjeEvujYim0htq+2iRMun7EFA/LPEk/E8p+gET/uuPgp4G8h3+h
6Is9lw0rO5HHmCAkiULnPogTr7ffOgUGeDMcpuEOQXU3zbnbRIqLEo9aQV75UcHENWj/zGq7tfs/
Cnha8yWu9U3RSHTybRx2NdgGhTONuCHFKcbzdwZaK6knOCUl6RNLq5+S7dhSZaKxJhU3Ebe9gv2X
XciXnSTfzcWfeCYLMm8bBQnyVHV6/RVdBcitmK/jrmWa+a6OSv8InUsr/7RJ6ETUfrtHRd6mBVZn
qrXXcA0ZOO1rfICFcsn3G+Xj1vru8y0KTTiWTzgCslY6eY9wNRKWBU3saxYQyv+II8Y/JA3EFa2W
tL6zwKWg6ySDTgKTe+xUp8VwzXpmJ7oalvGxXTHTh1jWvJUBaK32UvxSo0xxGn6U3vwkoXlguUF4
ZU3Pjchp24smjA5y0jmpOfgx/UiyML2d3NJRAGTAPa4wtTZCFSbmFUY5bou5xbjJsoFU1zhf9hEh
0V/fA9gdgHIYqra8zBqswbBGsZP5HkngKwN9aBFk6pfAVsPJ9EUx5vs5OH3tfhpzEVmYWi6NGg0u
EUeTmEq04RCBirNXzm2qMCKUEXW770c9Wd8CgPzfb7rIW9gHwRiERzruIiLls0plsU6mYWuPd1nz
stJvV/rxOgBPMQkWlY0nB/JVGVF10zbe0RowAASKRKMCOx6sI+ODHV5WNA81vGqPt2V/jXt3wYtA
TuVHVMJzq37jEpwl3UN/JzLxiYY4L4oFE0oDgMAcVf6z0oIzb3oyTUFSGJi3aoLnW4QXcqeOFAw5
Ici2G7Rus8qZ4sMRzB0ww+8/6slWJfn0f4+1OI2CsB9qNL0ApmCsLNtutqHuQQjFAVH1e0lysKJw
NSzxvh/31CtiBo1KBt0lAIWLfD5oM4ByoxmLNASM2DTuw9arzYfuXBcCAYkTG0RYc3DRwSBBO/lr
XNqqM248CbULI5Ed2D63LWSvCety2H/RuzwKKrSFGINae01kI3Lx3tCupD9S4i9JZd3jEhbFecF4
Dml0i2ZuhsG2sB1DKh+g2F5KKXBH8zaMpKcOslgahoDuUjRjjju9WhHlo1FUG9Qnu+O2XqWHSQUq
cNxMkkHxK1cwV42QNYx+V5StBqQpVMtwGgxeGww6jYYcp9wMwwpLO4x8YN12GT62NGx6GNxHMAgi
SrHRlQkxeJMHlBkUnyv1ppBQu8rQvQVSXmp/jmD08WJFxDlc4cuAT6ma3x7V5wjOtWC6zYG+teaD
CZeHP1idqyZX7ej3c4S4EDrtYKNk82FEXVVBnkOA92bcl6bqcepKD9lCtOWpN1uXAo5TSL7Ro/Az
oFnajpgo39jmY6jvRTO4HfCxxWfi3bTytwoeKgUH0f8T+WeEAtYKYyop6FHHCXaWQfkfnXhHCl8x
77Zv2tBr7csQNQ3cs0fI/wJ+AGSOvRhARBe4jNgbIZBlUG67bnLbceWh4fMhLvQBKsca5Ji+hVTk
UzCqtSxIX7CmkLl4y9FTLVErwsxb9IE4xHDgpQQZPwzPgqWaBQiO0OIVkvbtR98SNycI7k43o41D
ATK0nsYQ0aPCo4wB7Vn0hfj3gcw67XRrx1jPP6nhhR1t5wphDY6pqHs9yr/1Y4etvVfo77jxqTbc
e7xveVBJ6OPwHxvqpZniJ9Jccgl4sIRy+vk2bUtxEiJKB57LyjXqn5YvgiO9uYJnKSSYZgID2GFV
QetFiIupj7U5wki91aE2UA6dAY5whmnyi1hDFPE4vmNeRIShoAcyNKTC1zHScBy9DkFHim4Tx+Nc
Vi4mMajs3MzF7PTmjYZTpmZKXm52P82aQaXhQmAOTf1RIb2Rlc4vtQQvH1CirDctvjQxbyRcsxAG
SCf7cAzem+G9Ee592HkavJ9O96hXf8DfdtR6Lz7YkGdOhj6eJQEEulhplfvxcSBkAu7taIsHXMeN
dlMCcwfvhg6Wq4FZ+gCbFimymcDDzKdi9SeqR17lbdbfjmgB0b2opseWbZruOddNpXorMfbOuquC
OntlnoFWnTz7Ph1Ii5riPEn6hNYEZ1/3Stb3T/JDVni2oHiycYAInsrmQy4E+OXXo48JS/UuYyQh
WJIXrPTLI9F0a2D+HDyr2iakAqZtaDkSthBO0t+hSs7/yQKeVayJaeGdzQFP1Qlg8VkEwKYOgm5x
u+VllMBuVuMLw9zi8VnQrcSn2HgJygL9I5q2O0yxv79tTuZ5n8dc3HKZVER5XjFmpWwoLnaZjn+2
5dQq9f/6UpsuChFFRrsWSUAj3BrgIs8h904GTdyzFEcQj4D4IlLAT7mmpVLyHGJNXHlk+rYbjoE7
qU9xaGwi7gvohx9y7LFy5qo9lVrSoDFQMIFj85ennqoHY4M3HW07xASDS64Sxdiz0xFUlvoz4cTp
FQdoTlEEckRWFwU8qCawr40+FsxyZErcmS6tnnH61nvR+7Fyc9O376Fx3+YIZxKrsvzoowfD4G5F
MydrEDUZ3Xo4Uyn6aH4uw2QaF2hAaCa9w6XEYhdGtp3MMOcCjlWBlqG1olYMzlURVvVO+JMAkJKi
d1C5BM/ckhFd/wmrvog+Z5Y3j4QPonpWF3SMpC3mlBAqD62tenrbONi+rXPUzqIp2n6/eE/NH4hP
9PvhFiDKvdjEdWKH9Nxh3aIN6wz14BvSai2UeLmgVtlxTXnk+wE/4su/vhUYZZT7gVb+5ZaCI0AZ
IauUXozmr2biDA0uAc8TIAGne8R0VdXy9ZC8ZdbNCit4Kd9pR9sJO5KjsgffL0rFPxr5Z4sRxpS/
VimdOyRlYoKXCbKwEKcwVdsZFcRUJTJIcDpdNl0N8uD2mQVYArIEcRYWOUiPOcIzRFyjQgkQYERd
IHjoUrE1onINXJuWOsYUgIkoVOfl6IdGswsnSp00wYSawfefBuzeiWgS+qewOUF8xzIXp5cch5G+
6lG4EPoNeWTjKn+XIRI8asaWqFKoPCjhU8ADaw25+xy7WUJNUjpEiKzUBGNHaZ+lbyKYNNHIiJGs
N/V7NUc9Eck4grfDOOm7BEkYblsBW5rBsJj5HVxap0lSLNotZ7V6yiZoVmnlW+kDC1fENfBOKN0A
qKczT2MDoL0svROoiKvalh6H2pfSHnjyTYMltW4iQhGiYFv4Qr5HxI2SgvsTe4P20FonGktInYmM
csSlLAKCYhLtUoqRRL+r8jKgJldeRCt8BdUEQsXk6ojxooml8u3zIHUAZEvD/Dimr+LH+BPaOIK5
J8e/dCLPIt3opFGCaC/SVHYagQd1aaAFTKoQFhbBHI0TSpG18tqH+Dk3G6Z9PGZCmDDlMYI6ZwZY
FfGrVl7I0ehHabYejpD0AHoIeRlR+YiI4QY8q41jhPTgO4ITJlWDI//kSHdXlTArJu2BTAsSih89
akiH7Nly+O+9cAgIzUVR9wqwzRBCLYhbWdDyeuUFFJMMJzChJyIyQyLBFf3h4y3KAKLsYYI05WRj
dwopgyR4r8cEh2tzjdiy0487Cyfpo+Em2VYjMKOyKzRVEZtocLMTyjrwsnu8QVd3ZS599KXFfo+1
6g7BNeFynRLNVymlH5zBhZhLDNno+8V+Kk7BN0sn46YiiZbi1wuryHpbn6kkCcOJoHkaRnFrtMoL
naHvBzpVjYTWjxItCEdQcB/wrk9X45G2XNJ1ksDOkMQUpCEhnn0empjwtgjpxcJh/YBj/YdxHCBE
aL0A4xLtqe+f5UQ5RQNkDAYd00FEMBanLbXSbrTFaQsYD8RaTS0HoLdYmdG+hJ/6v2iciHhvcdwy
JOVPxFiEhcgiQa1zK++OAjBrKqIYnmapQ1HQCYXPLcu/HSlkhG9SeOZeOTG9lNsxRyOM07hdFtOb
xjPo5Yph7QSIWXfTB/eDdVn0Qq/pXCvq1FiiD2aYSCNSbVi8Ytppq8qouVEMkkk2hxrABgwhrCmX
Yvf936fw82CL+PqodqluoVD7QdlFY7pE2vWZMg8k+aQFJHfOm+lUDUVoqPz32y3WzKqxgyE3gHsL
STzKJ1DVUdMW4icFErYcWux+FupZtvCpdgr9JyR8xCQi5bJ400HPoAtr7BtWjnBFMYwXHNjJ1YI9
ov1+AfAFonSeKAAjcg8Tcit4LyYMXJuLEku/WH88Kz55qu355ZkWH6PTDVBoR55JtFMiTX4g0LLA
BOEmf2UTPiX9ar3CvwA4GTqz4ooW2Tgp2PkD7H/4ProGbGUFY2CJdKANoBwxsqUlicwOl5mNVaUh
7G2zdyiqhpFjpJVX2yyW1/MV9TVkstrOWc2P4kISOrfWpP4b+HG+j4WFAxxRQfX+eqqahWx2Zbfi
+8gIDNXuLpXeAiGmr1yi0jmck6s7lfoQw0GsgXpHVL7MAWG0K0Ekw1OiokVRoOCKh/hK3w11fyEB
Cl24OcpeRESQE7rNxXlZsNPzYCiGrgsKIP/z9Z3VtKq0erI+EM6tvDYOU2juLGxFqXk0qwwi3K0B
c9q0H4miQ0IjNZEuppCgkkXa33TE6N8fESdiani6uo2KDZgmcGxfH2gMrKYxRh4IqBhxDho78GnQ
WwcWCqXo+7HEObo83j+PtSiWD0VZVBK8GdEspgPMKwfER/+ONOaXV1p847DVmjBTzATZbFiFG15J
0CrRyyiweYXM+v1LnSLffRluEQfXY5pqwUqQ7+jggtwBFsU9KVImLmriNwHOY3XZ9LJk41xkckoJ
/cvoi7srVKw0sQOgrqBRgBuQk3DgVvS4Vsl8P4T62hbie3hwIQwXxbpIFMSW1hFJ+v47nLzY0JCi
nUd92VrS5NrRsIM6AZpp2I/oIaFI0BbvAiabnMmsT64iUniOecHH0BZHvaEG2NofGQigbhHkiJ+3
B8q3iNx//0KnzC7oTIINMgkOIAIv1hGEJkQ5bCAVBleGpje7uERzj5fKrkSG0gZYpffVFv1ENP01
8hal6D273HSl7QuHAOwWj+HF3LRulteHvokFHWxGukNMj4jjxUR0OgbzRuMKQFHGIThCJBtW5Y74
l87SNuECi+LfvX2ORHb6qv70dotli9p8mzYCWQk7lZU7FS6K/fQ6kPkSjHAWDSVSndTr+696cpl8
GnaxXjG4kcyyZFggd6KdgIIyEDtqa4Aq/52jzYaWiqyZKHYs5i/vaAeiivEBO2JfHMH0MSKjNXHo
ng2XT58Dn4ZbfFCltuYxyUFslVHgZvXKx4WBUvitDbVc2+gZKdPMHKO+16z+GNnd99/1lOYDq/Vf
b7v4sFhYBNZRAc6G1DV82HG6IOXq3q3qEPhIQOmNW78pSCiqw5nPbJ+aUjpYgLKFHAbkrK9XSF4U
UWuEIPwsKCdSY9O6gFrYPkRZuBFH0gDrDfWPcS8qrh0AcTvyhqZ1rJjOellThE2cIpB9GaX+oT3Y
o+yTcpAvy5WOJOB7XNCMRN2E5MsiPMgt5CLNl4mEueVctyT0VKmvYUTnAb/OuiMsP5teg+6OhHk0
qpu02CRd5hQq5iH9pXAMPIYvUTM6kbUXFeAgax1tCtdVNwDEDsV0NRn3cfieI1utk6kSMdHQ4AqZ
Z6QBkbpNcq8ffwXhq12/wSIXEe5Ke9OaR1GgEU+ZwncQGGqybGt+NoNr4D6ox+7BW3M7pEC+NasE
3C3aT1ggRPuGcqQ1FVSOZlT1TKSGcxAJj3WEpenZW//clC1u4lxP+yBBc+gCmV02IlwrCEkCOH+W
sqeKn1pe+jQdCS6ogWr4ZHxdHXZYa6tuZl2WCmemdKnZ4AWiGMugG1W/Cp5FEUzsyXpjZ6inNMLB
0apfhgOoTapjMOQw/wGUIe8rHWLazZltIxbnX48H2wwkt2WjBbzYNl1u0f4Mkg84tVCb4Aim6o/x
rEc9tu8fId6ElTd0T3W8OhM5nJyET0OLf/4p10+6OsTyAuwATl9UFfP+iciXksJZhv6pGI+0CFCR
MC+Dl/R1oEGee6WdpVhEKBQTFLRhhWoTWUD8dL66f2rCP48mnubTa0VjYaZ6y2hp94pRiwPgUrC/
bO16DA5CQkQIXOO4SoFIYw/zac9MqZiy5ZQia8H7CrFy1Ge/PkDZ5XZeTay4qnyil28cEZCt3Mr0
BxlSlFP/0LJN3OyKXaZUH7uPtXc2ejh5Hn9+isVnKJJazrpWALsrUWFnXUF/piwYNC8IqVHAaQbU
AB/Jyc53lk5O+KcvsOg9TDak61phbGAT5nxcc+rNmS2UdUWN7iyy4GQQ+q93/UsKqj6mjYkZEcib
Hrmb7NagDcCZIg70pnuxir3AzJHQWGW1FRUsUOaSnngh1XMB8Toz/+Je/3v+MdnCllQAK5YlFjkr
LTS0k4u62ePg1BU1MtYfC58YTRSIRTXgKHMPsQmOtzKWbsIX4sxTnDpYaDUhJffBC1rKpRkI41rZ
HMRCFUPYrsRvNtgI5UOjQjShDbjZaiPOvfNb8OQXMEXtjlDcxGzs6w6Y07GMk/qfsSk4h1PpTlIE
Cz4QGr2gN9n7QsBVFBuE/BB6pdU5m0b1VDEPlwTkn4AyEn4tpkGW6Rj1R5vuZrvHTi9C+hwbLywj
bPTarvAZXZWQGUHdT+pbAcSiBOxPkUik3uj30H0Vdd05VF1kQp3vJ2d1cnIw0MPlT4WN+PHsn84o
bQbq2iF+fgEG8yDkxNH/kal0C2zyWOsXJtg3Q49vjBz3rj1JHAqTRvIqpMwNknJ65CysALKPuDyp
zYsvHKBp30XJh5sIjRjMfTa6PR7kmE77arfSb7hQjvUbDT3E/pkA4M6ERsJMKYf6QGwhzmXKv75Y
otTbIRRK9Q9roqRFuVvJN5jC3Ae/AgtoyTytkwEOxdR62WDeMqzfzKgmg9OxoEGJv0d1qgDAQcqh
9u9ZD8y6Sd0q0AGHoC3IzkQenEkQvQ3I5wRclehGteH2CN/sSFouBHeVM7vi1JW3gs5A9QVTIFbn
14WZjZmMZgjESRXCRyd41yQdohRJP+v7KT5ZSf881OJij+zISIOaoQSgG4xG5wLPiMIbokikczmL
g+w1Lz1xFozTi0BbHKN9MrpCMe/7RzlVSF/hNk7/QOyH5Uu36iSN0RjH4jQO65tVUK0Nmv1RcYVU
FdiLs+prpy7AzwMuXl0rVpY0Ixt1EdqyI5jc9EgFb8VAEe37Vzs5n59ebXHVtmmLAH7OSBHg6SDI
EA/4aQISpyOUnRvrQ9J1ea7jMo2TjyjVUcL7unjswi6UOge6gLjikWpp3d6W2e3IfMnowltC8REk
W5YUuOGWHp2+SB8vLDkQWZ+hTIjtXXIvuiWGHoERwcGAiYIQlIbjVJrofj1CuY73Kc2lFGQkhDPI
E8DEMiL1p1ZCvgNcUCowZmfte5accZy5VCHoosEHgI2GtvPXV+vKTJm4sceHy/X16ukX0DRH+wWa
aHs3OjfTjXO3S/y7t43nSRtvf38Ll+eObql32LrN9f12Orynfum+Hze3T9/P72Lp/vNcdEawvxYB
/FLGj0p1vhrCcnyYNvFrvn6zPFwGn8ozq2gJCPlrmMV9lQ6pVjdBMT7Ua/zptg+WizPiQ+Lc/v/e
Rvv6lZXimBB0i7e5rZ4it3It19qsft///0ZZlB36ViX2aBml9SGTO7tgG+9C1zqTPCzjy7++2eIo
rbKyCc2MYVD/dPzqMt6EG21/RUVpeyi2/79XWixPK4b/Y4n5UbEqdVDvdOR79fpZPfdOi5Dhr3da
HCe6BvMzqD4+XeMmfnCDXczWK+7RDz2T9y2jk7+GWoTnzYhf1HHFK3XcjNj2TP6veTvd0OL+g5DF
z0Zy5qsL5d3cThdUKSKn2p5LPc/trUWQPs61GtYGT1DRNndBcvilp7hX/1fE1+JNlSXBRUURs5wx
En0QZ96l5eS+FDrpBuDgNn04etNhf64ihBgwO+nTUf3PmDp8GgB3OmqCi697HBHe1IZ0fGg8eV/u
5CfY4z/ibXiHcIfklL7s2tfmHvjsj3wdbmVsT/eAK9eNY2yrOyC5EMqPhoeVePSQPtV+sTXuq/dk
V3jFQblOds2Tuu/9wpv29tHVbytvTff/T7M1vXaNSPUafMm14QfAUgKnfDA3REie7h7XxaOxRQAl
w6x803nl2rjBk+Sn8vspb/HadoK97Vcvif/7pnLH+/I+9tKNcmfeBDfH6z5yUNXZ9yp9RCfY6N5w
SZfMr9jhgC39YB0Bwj20h3BDxLHGTfJ55aBreFetX9mSh0fqQw8oc9Xbxgf/CYHlNttF22zXs/ZG
B5tKF42gX3tUhO7TB2wv+9f6blo3a3gSh3kP1kL17X37pP/Or8qrEG1ZYDWu4mGcIUdrY18CpvWS
V/3ndNFeDb0zrIsLea158Z+gc+3NoK7zu3KfXQ8HQ3Kk5yp1E6/b1VeQVDwqHP783Dm43l4OD8lB
3Za6c9w3N7p/vJrfFU/z1MNwkB5Wd/YDpJjvz5Zlgeg/14qtINJFCYY64tdTOdP7XItW0vBg7oP3
6g7hzRsFZVLvzrnxNjk1o03kmNvZA0W7B5u51c48gHZyI1IY+a8HWBzYc1fFoLrj8eGn9Dvcouse
/Zx3/cpZvY4XJrSgel3fIF/ryb/Nh2oTudFzvn5AZ4GnhFK01dfKvr4ybNfor9XKG7HnGZ36Cnj8
S+ib3vdf66OR/ffO+tfDLo79luIj/EcetvAUn7UM+gkrqtLwLAdwoeU3b5EbH2oKp/5wOa28xI+u
Vw/HQ4f5S+AC9L8YgSJ5eeUg3YfFi5M76jW34GH6cV/5APQTJ1s5hf+YZW697y8LyU3Xh8Byjpvv
3+T0GWGA9SCeU+jnLC4VCKu5MUzM+0TjxLF/KhdkRrd4MFyND3crp2yc4ka/SA6P4KALx/Qn58+Z
Jzg58Z+eYHHdIDGaqkj2Dw/A8L3K+WnsnjrP8rVttIYfsE73vdN6oTs+OqtdsLO9as1qdMeNdLO6
Us/kKx/Inr8m9tPDLI7MOK3B9xnB8CAd4ifTM3YH2wHRddnfy16+C16ineTnoC+dW3gAe+BWig8r
3tOcziuujjfM+m1y3+Bg5JSdc1yHzo8Gy+qb6C570J7K1+i1CT15l26yxxD9IdatdRWtqw3x5czB
Ue2so/MYrpUb+yLw8k3qJ5fZr2RTboo15wjeKg5mNY55BcS/2Y5n3GKXPp3/nAGfXn5xF3a2bDZ9
zUxAtb+V3/MLnNTCq6fEee29R4zRL4+qE95BddjFDkHbC8GOl7kb5X30iMvZgt1ac+sNps/7yZf9
7iLbGe77OQX8JYJg+ZjLkoaqxXMvJczRYfC0i2rfXUV+71Q71UnX9W25PxNJno6L//VZltoJdV30
49DwWegWXABgdDb2ZrXN/KP7/U746Jl+s/jMRQCu10XdrSpeDDUfByEwL19PnvyU1e7b7NZX7MWb
1a53XpmF+9q5sNznx9gHjepirbi+P1c7E0v9r6cxQb6u0GcgYFmccaM6p7pc8zTqPtjYh9/P3cM5
7MlHsvjdGIvTxwrJMceeT1v73f5Fd4MbJnJNP8g9c8qcXjSf3mZxyiiQ8qVc420Uvw3Y0ndTjhiv
+4ycAyTrdQCadVueiaTFb373dovDpLBC3a468QU31ZXuVRfTeuV/v2aWBg3/bIZP77XYs0FmY84l
Fuelfag2wS5MDiGQmevhEW/iInSLSyLaV4QdDLdAcYIoqfRcZNlb8LaOOkFscc699skD/V+P9LGf
Ppf1qjw1ypbXNpz+QXIK9+j0XrlPz7z6/7B48HpH2R7M4PIcMKamK41jOD4o19FNd9Vd5ocfnAK9
g6/7mejk9BmApv1/jbWoevSFVa36ibHKnbLWvWSN6epD65abc8jE0x/vXwMtzoBjLJlVKTMQSPP1
vAu93q04Ra3d9+vm7MdbxHszKugziOfxIeNIDw+g3j0dnpkTuuFaPgNKWWLw/lmkaLyAeCO6RKXr
a3A59BNo7sQQQcbkjbtuk95iVrIFR7op/PEx2gfeOaPwJRDgrzEXx5cRYjid6roYM9w2d8W+cDfU
2R/Kfb05U9E4O9byGDPtvMxUxsLPz213jRt6v7t1tFXX7+fe6/SGx4FHhqwENneJp0gCbToeCVIe
8HiWcjTNIMM7qjs/2H6zUWR3dNI9mdC9HK4navw7WDy71a/JCa6mu9KVns890KkFCzZZ+IsbIA+W
Rfy2sKI4nY/jg/Zb2xKqcfUrXuiflZ0+WSv4PNBiZ8QlFAp1YKB6nbMJ6Risuw1mo8hr+oUre8n1
dEkn5yq+mm77deqF+19z7FR3xk/VHa4GLz1E1/YvCZq80+/kS5Lb7q5w8T271n7gwJ69rCTH8DEs
4Led6pCJqXyorxNf9qqN7uBFvC5c2418TENu4y1qbJvaAwUBc59aZeFkvVN76s2wNp7GV9zcPfu5
ug8yh1z1tvZkn2uayiVYC0cuxPlbrnO3vUyfqwv5gONhulYup8DJr/Tf4TOote38Hjj6DwKa0G1v
yUVRnnhL78Nn8yD/+v4wOJnOsDtROhcmvFSSv+5PUPXVnGjJ+DB4hi8jnuaEr8Zv2bP9FI6nkzwb
BWk5Zpnr+teMXo83rB9LN7zGCtELnNENd72n+5WvkyCqP+HJXMBgXJcHfBydx8mh5XgT+yQ3juQP
23/rbP789IudPo3mlCNXS2nFKXc87dokDH3ER/rMJXAyPvs80GKbt7UhV6HOQLW/ejE3mq8/Geo6
3tY3lC1I+jaSF7ImtH151b/md8Uu3U3r0lH9Ys13cdL75BB556LGk1cT4EO0tVdoMRsfGd6n61Y6
jk0ih91AlWdew51xbLdhvNg/FxDiUCy6hcuIBosB0PkWgkrqUhg/0la6FJfiC6yRLvWNe3mTHYzr
YqvcR5fKc0E1x7yTfPVW3pu30hYO9EaOXKNzqneoz9V7RUWhFebgDqWlHaRHp3NkDJAvDAf63QGy
pVP7yIGbL8XWKh0dfzO32cu3075eGzv1Tt70fvWkifIVoIFL24luxs7lDJzvocpHFytXKp1e8eUX
7UaBqj44iN6+zyxjy1E3x9QP33vKXo0T79tfOXTldeyZbnRj368ug8f8p371TgvCxSB5H/o0EXcr
b3BlwEfOuIPDvu9/mxs+8lq5SjkI5kO1N/zmtY68hpvz1XwJWh+p03szdaZbSmYX0Q5aof6S7ILH
9vf821LWxjVYP6/V12rgRpdUciNnXXn2etrKzrTW/T9I4PyOLv6DsDNbTl1NtvW77OujCNQgpIt9
o75B9BjwDWGwLYQQCNSipz+fZp19yuXlPR21YkXFnMuW9DfZjBw5cvC07ntGSFkDOjExRWdTfr9e
Tea6qmstAsxCdowjGHuHvRVz7pCr+9QaSy48ELt8lXn5rBSNclk19lUw8+nIUxgmbfS92MHALqe1
n6CuYohHeEDxC8NHNukB8zTXMuMUpCdjNMNOpRtxJvtFAOhnlqSl/NvKJiSCZuuU41UXvl62ha0b
YAQu0z1bL3Nd3b4cThhmcXybPMbJW/pZ6mjfEMyo7v1NA9vTHQSQTdVFw4EEeza05GlF3l+4Din1
K+9k0J49G/FJklnZyUs35YQ8XcltLdGSTPkoOlcssXo1b5jk3O+sOFB3+eYa1sEiMVKwKww554ie
YRr1GZZt7/0E5LF5Ud2HVe+GBkNpNq+qjZbTEFuPWKmh2cnh6ba8GioEpuaKx9q681mFq5jDbe2M
xveQ03Ryi2BoUc81IGpZKHWvR5a424Nk9gNArYEbvw1caa64aNNINhoL4YK9ASOSgsbUJurk6QIX
GGK4ik6u8K7ZD2u/bhlpawhLTnVDbh+MHLbK0VxS/EVKTJ8GWTDyHn4yYRmHSyVSFhI9d+iIXsfC
WAhZx7Iyh1NOenhyu/fscOKWtNaFc9qcDX2i+rkX2yJxXmKgVrA3FT8/DBccQR/sgffMfX2puPtg
YJ78G8gagr2G7jF8z0ioXJpPVgSILRTPrDj1AOtp6svOUQPVrF6FjWRulUUz36/5kYhvmQ4WUAWE
q8mAIufi04aHQXCHHCnZ533HStSbByW4zghgJgcw4Tmd1kRO/O9q0liFKw3vfEq725sBzXLGiHHc
xslHbdkujAFYdgsIM76sRlNZBHgpjHvEjlq1I6/udmE3tmgVEQIZZmP3ePYeO3G4IdFqqbMLJ+jK
MDtDcV9F72lnb5IL8eA5f2wfN+ORGOVYCxC6LN6EaUWvDC8nTgeTdscN7HeLU/G2nzNFIH1j0+oj
rXL9ht5MR5mrKH1DYgkRkccJleFKdlpHXJ59ZDus+GNVW6XVzNHxqCj0G8x8qrenFc9z0VqYnNxX
sK4IRfAuPCSL1kHRwrxGVaiZjAJeVgabG934utynW3CaYeuHHEdwJrPZnD44TSEGlhXSF+fpyHil
bLkRRkZNdjuFY3lzYZwKE7oZ/SucT9oEp/QyOsXLkMuExMK80zjAJmDbtPSB16tmDXAfQ3I42eL2
RpdsYiBS07JRHFOzv/c3UtrEHi46Kgmln4G99ieMBagN6fNxstAvQEWCsopUW/QHSnN1Lm+VTwY9
bPmrwdOmSbPexi+6pyyqg8bhKsJC29W7vGSECMcFVUVndIwngpeF2WG0029OiivVtgOLCTCMaTe6
F9mGqxJpE34AFttoFR/0lTY5c02ZuzA/++1M93A0mGkmTP1JDEfgC0t5+wyKz9ZaxFFrqGZrXcd9
agKxnPMkBcKRZk9DZB0pQBny5MZl7NjMLMzZQ8k8ZObtKLr38ZG8KaxeB2tESqzuXXLZYz/zKjeZ
g+5RsXDqWfMis8LlIeacdM7NULCY8WRgJmzKI0zMkmhKtTLuvNp7wTsnF32dABX12WN2DxhCNb+t
USR3mD3zAmN7rLphDPgEGDxrJpI514K+DkJaNR+GZyfFBgcXbzLrPDjP4sDID5eEPx3Zpdd5NOdC
iY3XjYyGh5+iwx4RvkWXDXBItxhGXTBaM6Xs2AYjU7Bvp4Ax1zC2L7RKX2blklb4mqxXNqSLW79D
6SorBnp5z7uTcIE743I2Wtl6XumgcfLdA4HJN3rac4Z4Jy7T7fmpXLURBkHAY/CWvz9bS714l5Kh
ptx77GQcPvaG5g6QOVnF3i045zT/MbEkKgtfHszUQaR2XgbclXolWTh+f9rt2unJz17gOKrRZYuz
VCejnTZhjNdYeS0CS5l0WPUiPEfAPY1T2wOL12UBX/pcrbVS452qkr1+L63iZX4xmbptUVyykQ/P
cECCdwF7f3yMdijRYpdixaFYqYAEF58qMfGDJgGj+JSZkr6st8Mp2bQ38kRvdOivRWsNXhOO6Dh9
GS4lFxt+cTgENiXAKUaRh6tuNqktyX3Om0BY9t75GXXWQzIK/n778FWSSfrrzcXjZFxEA1bSeTv4
GDLInGxCoX3NkeqVVFpyb517WpmDloohw+sTzW4mhMyofRh3m66yw+Bh3j1UfkIcPP8k04pWbarI
I2M/MIeroV8dTmtsd2U2J7MKZF+f5dEJErAwJghznyjITGmYqD67LeIdGDAQYb8eJ+F9kdl4Fg93
I9MmOtHGul1vFMFQduosUxiDyrtRdrPaXencG+sx3rsjjyv5WF5ORvYxIuHCaJZjxW1zoxStZ+Ze
t4Kn9xB6al2gm1tagNRb/3PO1UEfK+h3Zv9WD01lMZgkpSGEtXWadWSgM0KAAMEcTGftpJPbpFow
qWnoybgh+BPkw8KKmZxzBabVops9nNHyLLF7yG1URhXsowc+QAaV3/sXZ+TUtdHbdd1uYwPbiRF1
OzczETIn/CLhsAeLhnPyxMNmhD/PGeVKQ85MeczL23HULdpAW+Yg5fCf0PCzB51dr+jNMbmQ7r4y
gEHs27oOn+zmst5Q5Qxh6tLGTn/2UcwtpLacmNFKJjoo7qAx9h4d20/n5ouBL4678ZXi0mhB5jnb
O9IMeu+DMidHfq30RamrL2xFiwktlDcxOagMeUMviXK+rE9XkJ/ra9G20v84xVP6ZybDR9jiwdmx
zBihWnisHeR/Ddm7uaNF+lp78brPc1qqMmoouOdJa5IS7i6bfW4I6GUa+RIhCj/3cXONvfoTHJI2
ZibDXvF6Dsp3li87TGz3z7uzNTqbl+XVGjrJAgWrVyzK4jKrLXxvVFq6bOYrJIbcs9UAG93vFBqu
3t45b27bR3gJgTm0k6Gva+gQhHg25PHmJV2MjjJ5evJah3EUu6eXx6dKJlGZG4zbsiSg3mXnyZla
rGpeIeS1HA/tI7WTV8oJi0OXmvnysiO631wdZf3+WDNlihK59HbvU4ao2glvRHs5heTWS9Fomt44
G++X2dW/+I+tvizHTNye3+ftsnzfc41xpTb9C/MPQl/OcX9WuhAZK1v2eq/72hoVm1NMINr31uP5
UbOIu25cjpkA01/g9jiyskNBMnCxcosS8NmiEkyeRIThJJj905LM9x0rCiIpOq1fE/aU45HxEjsZ
NYKHxYiu4EQ9TfNVSx2XHvQDhA5swdTGmp/M0yCfwsV1TsfWv8xGXhqcGe4caqopoDj6CmG9ioq7
cdCNqLJP43iT5fZ1qzeBxtHaKYscUaToFqoT5oIdiau8LBAtbaLtzat7DZ6bYpMd9B1zcaIrWUFv
5kjg1vsZt7zg7vTvlXvEKaQ1xMdeElD9mOWzbsy5mw0NNrI1qOP26cHeyjfaOOnNHavVx/eURXQb
eZBPdXvyTp7GagokwuSXDJtaVW7roZYQ22nQeTfCPmaFhdJKWSrT2I3XYD9XzmvrE9lc/cYc4gnP
mBPIkYymsIn6Y0udFGSgBAAIMvgDuxtbjXEOGNDC7qC0hb8YBLeJsG199VN7Kea3BSkKDazkmi/6
O/QGAoth2B0O6aSAZBJHioVRABpKHQJci32gWYW3HBinaRGdTGQCSX771BN2RsiW+afpnT/vy8lo
orvCy2CnWKk/mic+TAfWfkovu61PykOyxuiE2URzH37qySGeiIg0NWtzsE1Xswzj1HSsChLrHjmS
cZuLB8oGZMTYmM7orIGd2ZflLcqI8O5BOy79c0MmSYgYihtC/hfRujrEmCBggl0aJ2cGyPPBgBeS
jBR7Mpyj66GAQmSRGOrUcTtf9M4aVXoBI1GG7SFp+x22OYEi9hSpkNq+kWMoVE8XhAU+4xFnFSYV
0nHQKMYTQ6bNE54kLM68HoqXtgBi8LS5sLbqa+PRugBnQWPRaRexW3t34EDNLa2XueCy+uo8naic
OMpYzj4oTN2W/L1zskbgAjJ3pw37Am/rceKTdZ/WY/oo3VI9gYu8Uf2h3QbJ6jqpFy1w/H783CVu
5WTjewK+xQghOCG1mzmF/why4xIO3WLMFE/rEmQOM00C+piO0KlV/0Guzoc2tBqY2iq36TPaG5kl
hfzWwez0gkHRVoyBuFsaBABg20l+tpY9NSDbqlNEU82LG+xyuzNRiTVRYgOtH+vmdaNYD/s8UXia
ShKzUEMatyaSU1jxuIIFw9SqaMC41SA91hOq+JpsJicrRkeOeRxGuhrUFLlZfGLqk3UjN8KWVi7O
DCDp7qucN2XZzGoCo/0sro0cWWTk8oznlKA11Cf55jljghtI4MMcI4HBASUWkDiYp8ndv1nJTDkO
5ygsDAtDeR9BdIn0SecV6z2FcH4NcnKkuX2M2wESvOJ3Z/E6MQHOqHOWlD8UQ/HJ3vardiGsh65s
ApVwa9BH3MUjPKz0zmyAPZrqAOF+GdBg6JBLuUpP+hunfjVuTcXikHEgSR/Bhl+G0xYrrYETS0F7
hN60KMx7FL8SaRRRf19mHc+vjf3qwnjUSR3WBxQvdGvvV2s80FbDCKpB7nBpGKo5MPbj+xFY2S4c
FWuKnIyRvDSc37tL9KPbsgsWOKsnj+APhcea5J8DpzQTq/CE98+cH7963XwUyZE6TvwBJ+nzvpls
5AgZRxe37SLB3xrZgswiIicwRS96Yhlurjpbbe/hAxDjcJo+Nj2vCUHvlTqWJ88dbYYT2g6oGJ+t
YjIM5U2zUMxsciGa+1euGBsHdZawKp0lwnW1zqybRNAkeOJuABry2pBcix64vqf6eE3RFYO7X62y
FfM3/ZG7nj8c2bDjFViRMwyWDZk7sJaxu4MtVBahgZ27V/vk1S8njlHNudk7MfubrbXSGk0Yj1LS
XjbD/Dn1agRSXqMpDNbW+wbRuzgtoYbM5MSwcXoil7SSXYyeeQ3114fNCf3AX2Jl21V7Moo1pkT0
UsxXTFra17NGE8WozfiGjLeZcVmXKO1oBFyE9wYTuKxAJjR/gdQ0vaC1yTdIxs3neDfHDpdrq6EI
F3AUjVDjMZWVJpnia3UcTIvtbdzOB+hZEusOY0Prf9k05oY21lGdPThLa0Qlxv3tk5zh/O4Dhswk
SrAUXsOuB9agNKJjZKkhSk1mIxofU7oRZhJ0Ytgmx2RchulHvqnOOLs7sMLFylxldqGJ9Jlj5YYu
XWqm7ge7oR2PZfd/PEkFZrbdzPptTN09FDfdPS/qCxeapedWdFQxcptqN/cH6aT5xc4XkiMGEv8p
42S47tfCeW4vb8g+lC/ty4kF0LZPpw2gV03uMFBE82HWL3uWk0NHt4UH0y7SOGkaIhbECUnQ+cWk
HqvmxUkikoHT8joVw8u0iiDnIWPt04QhGPzVQvPT9cge0d/Av7q5GtvS+70xP+KIBs+egpha52k2
J+ggj4VWM00jiRizyZFoNJn1Ir3nT0tfJ74+F5+GtlWxyLLZRbIdz2R7+HHyRDPx+zj55KF1b6qz
GuTjErWimX6o3CJE0nDLclh7D2+E0CwwCKE4EiUyPKP8IC7KYBRlvkzGYx37aKIvBKUuZ6mQjW7O
nCfpWBMDl9F+e5sNg5SblnE3q+i8TDCZcAHVqbTlqswEt+KSvSLquy7ZLYh9mLCWpWNjPTFEuYl8
zUB602qJTlbobb9cyaxaS1j+Cxev7OFUdnqDIx44w5A2s/l+V6zV2WjSevkSdG5knA8DkM9FjFdk
Ak/Y1672s5zwzdjeqUO5e5esJjUyD5SG3DzGz4Y3ekyczs+nAMbLap2fjDqkD55yk0edC2Bi7z8I
t/ku6wz/LjUrgA9lpsEOJw8I9qtil9PTMD8ma0QKjbdneDWDK8xkHIT+Bud6hQzNyx1kf6LN4gg7
52IgQay18bkwL5sHC+tLO3lCd20crXTj7JBHEa0wHLWxTqDRgYoLzM0TJTjqOpKVuxdqSuAahjbt
fZvgF5uW3/8OWg4uYusBdMz9VOI9e/5Yv7rKjJ5mnOpzqkeQQq2M/185ZZBEt0j2RCtbkI69nqf6
5LEB8wUrBKrxhpQVyfqQsl3oWPbBEUd+ddIGM1hsOQULkRAEpHWq4g0Orae9P2ftPBnXHLZHz2LG
hgQnKgWpiXg8FwfEeBHE70jaQ0Tvlvu1bHgD5/JSbXs3mVq7hLXOw25SsOmuRMWw8TxqaCtpWZLD
Ax3tYoyRMq04f64QFeP+twqzmOtgdJEGPWiGr7ay8emldyV6xEdTkrvYZxg1ultZCmqShj4yuHms
+0zy71YHp5UxmZ66pD1yLFm3q/HcjHb5Dcs+CN6vETNMeAmBtOJpdq4yre2382uxLCPZnN1pFjPy
z848szkxm9H+yQqVcI8hZebeyzMxhu5zemXuII4Rpx+13uOgnt1kXQKQjffeHSM5CpAyxDRmy2Zz
3+gr4X1IODckBzZHu8SyW3MMukd9QrDWFTGUQTCRcVSghQb7I31ZBOjppgiaubp+OHFJxA5Cjz3P
16NZdkg2o7E2uUbZkuYrDPocld65QhLQqZb+Wm072MKN87Sw4k5j6fPKkZapvzco1rnp4erW9An6
Q0ucSnMhHK0AS5gOFtIq7QNLCu5o/FyIM0ZnqBNkJFBHO7tP7+ZI1vCzthuHrPqPP4HC1XP79rbg
5BQciOXy6BzofulS533voBGXLhjtWFwyD30VD4z7Jl6my+vr4zXddi+tXTmFc2Ehr061u50pNmPd
Pch2vUu7volBbdYjQ7EavuFmKd4b4vEwNjHpBFxo8B0f3LmEXKiKTkuJSXETTfAHYAYNO5dNYQdd
Kysh3XdzfiqNUrRw8aI6VgAMMsgwzAkdITzYbQ56Y56H1tXtgYhHnwVYnSdAzXw6+UR1JNhxxr+u
OwKXS3kec+n3xP4VyRRk2AcWV5/EQb7sDtm69KDtUAyyOCkWU+G5EQPrthNw9ew4WUN/+55OMxY5
CLX5nO29ztxz4DJnaJ4mg2N5sZQp8pnOwIDOlFhvxfhK/VNu+tpietBoxxDJfiSnP6XVZj9ZcnAm
zH81B95lfYpkPPJB7yPtCtLm4Uh1G99zN6oNFOyziu++H0TiT8Zd271KAnIHfe+POqk2yfK5Oakm
CCOyqaPaF9711RPiLvoj4VBadsDP6itqxZPGG/AxooOCEDU2tJvP7mimTMjolYV29SSqpmz+7BS1
dCIvt6SPBhro3rCySbABxRBcnlQe/wmJZ+q2jI2YluYw0KaPT2jpEDBtKhFeclAXus8hNBTgtJM5
OOquaA+8awTOx9qb/ThKMoecBmw7IzLWg0dQXRlBbTwaj0TYUMn63QGX4eGmFsFJX+vK5+X6ASa9
WbMVIm9MzEJUoQc3ZxDqH5f5Kbi68mxAxiVa+iGftVZjntzEQqz0sdYO9Ws1u70PccLvAg6mGDAk
nsiAnFteyajIP+ZN7I5Sr76djP0T+vNOu0B6L+noLBEldO4nRKeh7U2uIo1Pgl0PGIZLcdcaiq50
JgkZWYPbtKrcmxAo+0i5TU8XxklM6hRVVLe9hXeBkdsRNA0BWDcNJAVFxql+m+xxaoUjnGhiG4+y
Ph+TtoSIYHLFdu9VuwHV6emjiv27ujfO/JbYTwq7EF/S61RKnftovR+5NTAfaFvv4fa7IeVEzppA
D6eVRSjXz6gFBKmrrYSXDinxsU5AnRkNGdtjKd3G5NzyoZg/o5uLZRYmPSRICFgdzxClFi6R/ySe
Z6/A42ngq2druKkm+ftpV/vPiMA8HIWpDXoqtWQ7A5+Wh6C3A+KicuJVc+Tf7kcSgVLNgfMpBA78
4WtWYcY1i6qCW4YjuBvl5+UFwXRKVGDrr+ftBfAEespnQzTFwCJHNBlj4WS9bTjZKndu+FK6KS7h
bCgEF6Bvu8QpX7VDPj+/6mcmvJK/D1f6WFvAWNGdMwjjPN5Wq3p+DhCMN4WwoI+HM5e/VssT6AnJ
HqEF4Ulntqmfds4TYKbwlaPIZNShUz6NlKEJW8VCnf4DtvSmze1HOLJ3AyNZYt3IzEoP1gBUlBbL
kE17aBIisqOZOnyT5R4GuaiQGi1ek77BhSCNDIS8PvVRJrUIm0nsA3Wqo3JvqX7s4hcmLI4tR5eX
j8QDN3PKkFvqd26PNPSOoQlzYog0gWKluxThIDHcPi8+eImFo/rMnNIdHOIphQirPJIYSf1orccn
fpSCCCebvo5HgAUiVZzB7D2H9ymX6ExkLhmE34W/u1I0WynGW0LYIFgE23i73olw26Jr1HNKSiwv
YC/GGX+ae0jyEhdBypmdjKqnQzsA+KYQ4NQ1o10X01i2WtKibsGIUp9cFR79uv1j0wWSkcx4r6ih
ni3dz6P7FK/3eG3dwRjueajvBrjrxQBroHL/O1r3Q8mP1xwtHJDiMZ8Pd7HD85m6AUxrvMi7y5qT
IC0wcfVub3NYEpzH1cVcMplFn1WeRvR0gZ/3oEZDBKdmxnXdbMK9TTWztx3plKILgwbG6abygBF7
a4L9gzt1ipIDoqdk7zqYVQZ//gowdFOBR40zlBy8ySsh753bSO57s0oxfGpOsRnuquFrowaStirA
Op5X/1Y7+nAmkIHEgXT1z09XqWafQmOmivesObv9CNVR44mVVaJXRFPG2XmSbwmmPrTOqiXK27ab
17qtALGlxgX+A3mEZMbU6lNsw7GqJ5dXOYXyYdSNPXi4zBdV1GjAjBIqG8MlvQTDxquR5on9h0J9
Z452DzpBZRPRjp1cjdHZOn80uU2NA1bImZsOya8JHg3lIIfBrwjpCNKkio2yCdq9l8O4rZxHEmZ7
k5i4xzIvUeIQ1um70e6+qXcowI4Rvl2MsPavmdEdlXknorDv4Gao/GfPhSR5j7Nd3taXmvavQM2h
kFQMD6vtdOhqAFelwT/n2GQ0+GBTRq2bvoOWWpcJzoLoAGdDAHeOzpHsoxoELWvgDldQWer+da26
9i8f8VQ63LnAfO3ggDDa6moyxoYID29JLxmSJCEbfv0YzgrdkqLsczitqfdtR0vdyzZ81d7MG5Md
Lug8HlENtvCrlMLtek5k1hgS7nY29Lv3JgAw5Fj4YLnkrEZ7cy4RnuY012eFd912S+rPoq1oq2bz
3NxPxmCcOVL4mSwBr4e7u0cRwmhc0WrodGunYsX9Qk7tfl41mhMvB97T56JZmtlNbxB5hB2YLp6Z
y+sJ/ika4smHHFWq9ZE+Qz04ujsEfNM+ZqaqykVgBPxGcASrTK3+nRQYuY4SXl1C1nURir40gf6w
71CcNhArnqASgUWm+HcAc/87EfC72Nof0uxXftc3IuDjOjjvz8NHs+ocSCHTHutlFP1EmKSYxG4u
mIvEkwLFRK09jF/LDWmulRJ9nD3Fk/pLDU1C8GH0zgX/7qTW+9/fT+w5nn/jn32j+j1yyH7apW7g
eTzNA7XDm5tGxGucROKKzS9P+5HaytxqkXHCCOqp/dsc3xbJNS7++7/E/xM/Btf2tG8bury0tfpa
eE8KeAU4veq3CypkPQNgxlRvpwh/a4cTf2rCRc5bUlA81jWEOf/z2c0z32ulyk48KQJA8lIMe/cw
IGL98o0/dXkgUIIoEYL8SLR9I7YreX2S6n3cgDmAv6kvylscisZxc53c3m+zDNMPJjZ7Gi+/PPfH
nfzy3G9ri4DAuUw0ngv+h2o2wMKYlN6EqWANfn1Yf2y/HxtmyskDsV9O+c+x+rKRiHILuqDBP9e5
zDTAgnHo9mZ87JHkk723//5tw59YkopEn/4IObYRQxn/c+9kZY9QQSH1e7d3a3/k3SbdakAFyIFZ
o1AKLDcxEMIoYtICrpiWF/gjHThIDehM4hjGS2H21qMfzJeJSDjGfS6KnLl9HedjRnNaqVMtywWT
aoy/v7r440p9efVvx0HqLrWqnWGyhw9fVkz6go1j6m8khzxzfQ6e4S/P69sM/rEzX5737RjERS9w
zVShFfgURanOP1sLskDJgoI0/VXhoDcPf3vat6aHpH7cTl3GxkC3AP6LA2o+134EGyfhOs+WhE69
X/n7N8rKT2f963n4ZlXLe1PIgsxHMlDAOr0zyMSFuY9sOhS/HpfbJp7uJF7rqK+wjMZ1wQAa68kk
gmbytAmt6ogibs9kd3JY/uLdVknGojSYKVAf5ZBGn4GZUz8jerBlS9heZKN5BejrJDsLEg8ywxg4
Nao3uj1LA5WAdNYUlPRglBRwTSi8G/tZYUhQ5OFLOrU/9PRDbAOuizRM1H/Se3DCG+wGylabNkTL
an2dJrToQ4hXLABdzXp4Pb9IDpPMuOxSu/Z0e+/USDtUfrbTWxPWzZi5SNAeoAkd768fff1SBPV4
kpgLBLa1Sdntgy5sAmzaeBcUXGyGCsGQGXfUHfZGPaEJOWDIw6I6wD4n3KfOQYGk8rvoMk+WuXvH
G1Ovva5BU82C0g91KheodQRw0PEGBK/Hu9WjGATVckNGW0BGpnCVrvTHn8oJMvsRgzcIc8/w99U9
CAHS581Ssk4LZSvaV/saMCN+IgPWDKyYOkg7zz25Z0AY/NnHxQWgiaigOHAi+6iY/u4BpZVAiBQQ
jv2MX+59tDApjtpUA9tP7L4q8gSLyKycvmp9dXUJFSXjDeV5UCmRMOFJ3o/uvit+CETKgp9NnwAs
QgDsjCW4mk+3YTCxMZjIu+IgxkFMGm3DVJoOwidUsZMrv9+IqveLk0u8VHk9BKV7I/iiPC2SvLNN
LxzUaxqARad/d3Uxmj0Pg1D18nn70f8GaaIskEhijJXzq835zQZ8c+q3K6PJ8iu3kkCOA3uxqF6Q
x2EK+bpk+VuH1Y9BhMKg8aEsI0ym/+lW+uINmud+ICQpbr0nttZLyuUudEyDgdOsjPaLM/iuNf0n
pPr6tG9NA7F0z5tn09HiaPXSCoItU5QrvTTSrOPbBVLw1RR9AuZfG2Z+9kL//sxvHY8pMotDAqZ/
edgMFgzYiUFXAJyGvxs4sf+Ef5rVfz/pW58jEZkuiTeehCHLbBCezE25b+tnmDjrBmD7CtPtl2f+
aMoRIVJREh8y3+ebj6333f6W1EWzSqEYiY4GxxceJ/XfD5AO9+mf7d+avH6KBpUvT/zmGpPro7lf
NSKyCvp78XKisBgO1ndsIGPN7MaXnNK++8W76qx/e3T/q/+xwF8e/c1LJk95fxMqHv0iTPOVOAYt
VcBDdVf6bVl/vIuIgiFBjjCYrH7zkOlNzBMtvTcrGXvQQWYdOdPasHPYBLLt/bKHP/rFLw/75hcH
t8GtPQ+yvnOlsYUtHHO6EGms9OGE2sUvT/vTB/OPRRxqIxEdPBFFvm+LOHom5fWkJr0XVoCtoWDd
XWBW6pIz0Z61XkLbOkkriNLdeUQXoq2/f6704y6iskC3qsSs4+G3zx0KF7ET5VN/IfsWhvu6JAgI
mDvtQcKjCkMnLrgOnCmbXNBt4J3+8gI/rveXF+jv1BfD97irctnkaW/41CD2zludpjbIDnBJzYvX
UpjMqHqghI2Xgdq7+L3F/ef48ssrfLOGbSNesjxjDaDgUdX2sUnebFLgmT9Prvhbk+uPp1kdDjWF
BIfR0t9M4P2USxXjjWuMxB+pGshjqZtvNnujmP66vP/Lt/37ad/MoCzd1KH22NcrzT3tmDNpbXbJ
7mxYmutJxm+nuT8s/zjNXz6tt1Zf9lI7nUeCkPCw/u5ABcEMveqUiEfOhVBsP95t7mOZmoAOmieb
QxKrX1PHn4/T/3zvP2Z2lw/mWag5r0AM+0LPhO/CPoKUb2oOifkvH/yj9f3/36sMvllfOT/XWh7z
MChxsFgEc3MDPHr/+w354zX+91Wlp/U/V7Xp4rasTzwFBjXksIv1wZBvarO/tRL+9jXfzKx8u1Wx
Uv85mDQChJ2HEpBXu7+qTv3oJb+s2jeTo1y1umj751DLNUe0cPBJYOiUv5Vxae/oDbZ+S3d+RC5o
Iv1/l44pNP+5hoJSdedTyhq2VvUGe51quGZgTR7mb27x73dAGXwzJsPhZZQ8rjxpSAxA7Q32Tx6C
U4FI1xPwcjv7LV39SdHh67d9MyiDSk2zthHq1Q3Y+U86d9BJUjrogAGxHCD33v5N70T6bRO/2RX1
nhXPq8Imoplr7Bmc6XxsirELKcbucSEoa/6xNd9IiRx5RmGRlpjfotjv4wr/FcWOGFeoaTrzSUbf
wq1RXmtZ2V+M2mreQjohaNhqrcxmhHBU0Xxl4MJsjcoFqYwC05wqBa2dpcWI4unF/DXi/NGwa72Q
p6YiHKt8uz/Pe1dl8b/Qo5Ez+Ihtt7GC++xCInMxf9uAnxOGL0/7dotu8bAb7QuwKjpGMLURtXGO
9HpgNN5w9ncLpPwYS3951vfb091aUWHaMKIWKaUqZuVBSiaPdz9eH2PQWOr3ZwsKfs1Bh1jgy0Fj
raDq9hZRfiHUNmGAs/zVGPTIevRd59R8Onf3We/+/qo/2rAvb/rt9uXDQZyez6xKA115qsL362ll
v3qZHy/5l8d8u3Kx/swQUeUxaLWCRxVELIhiGEf6RNxynUe/pqM/hmlfHvjtuinVnYkHTx5Y0EcI
S5kG/wctWpSu6JH5+xL+fLW/PKtf4y9eXLo9y1NTYk8GZjemp8/DhrHnUApnpBU79+0UMNGawrzg
7g+QJelaurovf3+Jnw32v1/iD5z55SVA+5RMKjlywJUByjhHzZiI9un3rfwT4f7DvX550jcnzkjw
0fAes7QP50wDSP5OtuigJ+U8A+l1lLhPYLnu/5J2ZkuKa0u2/SKZCfW8qheN6Lt4kQERIBCdBEKC
r79jxbm3TlwOtimrsl1WO8/OzFC3Gl/uPsfkkHyeSPGd3kt49cPsB10MAjxUqzSNUUg1nONP0mfl
23tSnCCHodFV9PIDmwUERVmtL5pBu4IJRRPv1rfJdWlLtGS00Gq27O++FzS/izEEATgwqMKCI3a1
ttJuRinpm5RCVkwn1c0mTrw5hy/FvUYN7zgmuml4mwrp9RmbKiKr+4JFzn3MKQd2cr8aid6IpHPx
LA7amX9AnxA2EGIIEUe1vLuomO2CEjkIBMfsYZIR6/YG/tvi+bVvYcbBD5Zb1oBq6BDhAc0CE1Bx
KcUgw0NZTlezW/x83K3fbi5/PslLxKNY9yK/yXySHHVr7t0oowpYXZMOeMvuXKj4mu4/j7dXgvC/
9pI/l3xZvM/VvrIeKpcUAk+BV0tdy5W6wxImmkFvoFAPCD1CxryjGcl5EsYODtEGgiOvaHMm0bd3
HqgvPh2QPqxorwc0DYv2g55yY7DwOJn1Re7thAz3n5+/8TaIAFYiy5aG+5j1Mgue5EqMXWKJsEVx
Uiejv6fdXD1t5h2MR7qaLkGT9Nunp3sf3P657sunLhNlt81rU8QR6q+Evg9d0Q+3H75v4/1r/Pfz
vXxfo0qOJdWr+1gLmCgNjiTsYpx5WbfJfvqcvwyFtpIikDCvdz5uGOLH/+ci8+/Liw3lz3KWy83L
867xmCJCOSz0UBxwQV+FD17t/iNm9X12/89rfdmx8bljSbtyPQrDfiM8LU506ZLAROiLAIzI/g5U
Nov0QUUR5SFaE90zJ/xzuCkGSkgPZD9GCkBeTsToEDNIOW9Rf38YdG+zgX/u8mW3Phh5UucSH+Xq
UUqwx00mV4Pb+VS4VN69fgGMAyQjm/i5vIzuh3SXrZQoZtxuf3V7dHLX9vBnffU925mELJru96ej
ofnuIPr3ki8D25Ia+kPCfXUMgGFKmNB/kOwX9FrTfjjzrv+YNu0rBQYWcvqAA06qGkU1Stdec9Ic
oLOkmQ4A/clbYLulBh3Zt1uOs9lYnhu26mDidJT5wsv6u37Hs4Pjwel4S2ckuRvkovSDfPhUihig
rwP47+OIN/xnAN/O231m4OQxbnfln3F0C39QVdmeA0KmcBxqAZtvY/ghCHibHft70ZdZs90d8c9r
iM827/Ya9hgDJjvoGzgy217LCUPJ/R7knx717VL496ovc8dMDjc5z/lyeA+0br5uzzPaudZrFD+c
azy6QP5H2f+/l3yZCFpSHlKr4EEzuy23EAPFNCw1HWu9ryk8HaN/nnfKu3n393Iv4atlFbV5OnC5
ctgrEvtr5ds2BPnLzlk4J88ZIUf+sP6+DSr/XvIlgNWrs3U+VeJTloz+LP5quONorC2Ggd2PF8uy
30rtwfenF/uWjvT3si+x7F2TrmV+47LTo+36ud1DbtLTO2N0gdAmxg07oqwXxBd71KpzW9XskRN+
uom3seyfm3iNZW95oRblkwEFDAmOyq/YFa4OGJSPiQ5FjJR/mKe/VK0/89TUL5qiigd2u5oTRVl3
DNsmQnDU8Tqx7DrgO8LB3vn+VPt426Xz9yFf1jvlLtXX6i7Wu67v6+2d3aPt1q5Onu/bImxVB0pp
e9Am43Df2pyYvVZ7FG4GaXf6cQa/Xe4VrIZlAhlZ+R0Vf16Cnhx0qSIpMj7M4X2M0t4Jvkzp9Vuz
crWnUVD/sDq+LTbhJvRfF3x5+Et2eNzyGxi4B/5VHWOgOWb4QxWaGszBow5TOsvBx2Elpsx/fOo/
F31Zkq935XhVUp6SBEB87196zQsIopsd1Ijbjppj+BfHpV0s/fp46XcB+t/nfVmYUyPDX+XI854J
F1GBcBKii3dwat9Esz+t3HR1P9ogiP554XobLZLEUymUkPb5D58P9XKqym3WBCxqhqlP939wG1Yz
BBmdDxd6d97+e6GXD2pkjb2uPFOBb5MBOh3Rmu3GNMfag2rwz5d6v8n9eaaXz5hcTrtCe0AmLea7
KcCg1N0LVReK6L7ZTXxjofV/hRWn5T3Gg1lypf73x7rsp+d9+aD7pqZmpzvPO8/tLapO4hC6c6n3
XEP5E3hTvLv/GLd/Hvhlfz1Kx/OpKWiiUg/7ekSJhxktwqLw76ofSZCNt2vBn6u9bK2Yp1yLS/IL
ftUh/8S6byqAGPuHZWr46rRofcpv65+u+LK7puezmT1SrgjlBPpZEyKHOX/ElxMijSD7aWjBXbYV
IUZsEOzup8/GUvu+EQCTNz0cXR1FTtE9us2AX7VoqqCj1z54o81OtZE8ZK6Epu0LnaVaObj2aF1O
4XKsQMWg+daR9VbDmtafKNxv1xqjYTYVbBtk/bVoVcgmsy6zxDOVGyqVDRgeR78xvgY083wpbJ0d
a1N/m21ygeC5dBztOoXUuWHh+QibX+dbC/dhBvUAWdDToqm2CFiZtGFtBocdyUQ4edHFLUwPvdyD
+XxyDICdeoDppOk+hv885d6PCVOBH43LFy5kL8HIUzrJR/Mui/5CDHsFE/3nGWe0XtOzSZfuc/Ep
R6+YYgL9x6D/c8mXQGTfTDWlymi30k7rc2FPH3AhU/eguH7pbTdKcFEEo0qfqyaAGTPU5xXpmuUJ
nuHV9K27C8TvoDrXRgDufWdvZzutmz0wIieJkx9doGNr8rLDEzIAw7sChjnbj01vejXdBCaBslCQ
dn0/x5ebYy2PLWACsDFIXl1vPYgQdFKD+GJ8NoYNlUYoSuy3uJ4d1iqyznyp7tyy4aeHQX2KjpNj
67HEkn4SlD9pD22XOUzhffVStAZI3OzG1zNGHt3+2QVWCrnF3grJ5d1BZruD+ICs3i9gkvaHOGAM
JIik5It3we3WP/4gfv1CenJlWgRGrxHs6XfqrYQ+lOdxEAPTKRIpvesCsQ2lKQQhFVmv4OIfgdDM
EPWpgx1iGVBQ+8F+ld89RmIR7k37YD8OvjrI580lwtRZCbc/bLJh5WirS7uh21mkMqQddDnF8jBs
TPN+jA7WfZCGuBQk+qDAmfb3kRbp3d0+w3mzfkVAdbuCa9jazXAqhoCV9ipMmvP5EbN4GNbftCvR
EN0THenAnWpPn+hP0ng0BWMAzLGbpNtMlVBOYI7VQDcxNGbxrbYvP9XTfVZ244fqszq+UhefnHZ9
A1gUcCO/QLFETweIAkgER8cKE9m2wvrkWe1jT8Pymjatcu/v3JvuHnvSIWpMcgJ6uYlnvIM+DOYP
Ff6eugDjUF6C3afk3btEi/7vgf4a7BpnOZe3N+YWTfBMLDQMDhJ0sosf5vC7hNXf67we6fenw2OX
q9Q/UMDTFVLSjcr6bq92yAgm22jR6D4zjsIfLvthHusvgUF+Uw7J9cHjYfTyAxURIcGjdfBRAQ1O
LS3M1tmnmOf9C9WxSWzQed2QXzawomycnsa1wn4FRA8MS56V/CSRHn2IX43Bg6Bk71FLd8vwuv3w
uO+PEzhw/L+Lv+xl+SG3zo0nF7+4D0dg01OSdBasHnEYJpuEfA9sTMPBAyI4oJdowKrZdyVSRZ/G
1ftD659beVm0y5t8fKQ6t5J75PDQj6c+9s7cxBapPrJ3m35ESm10eP03igRvV+9/v4aX1VtSKzk7
XuiX224uEYAk2Y7Qi5I4pFHXiy8/5x7aj38eaW+f11QobqqyimOp8nJNQz8fCiWnv+oOTWnbRhJO
u6wgigL6ontihLZpHyTINfj/8cfp9S4g/HP111Z/09rtL+qeqyMR6a+GrL84Dgkd66fD2tsqLhZy
pOXkBn1zr6X55FE1tzjc0ahXQeqVna5KgkyUsunj9U+jhthVIOosEsyT6FxRQqDUOavmtnfrfnKe
0d9Ntr838zLZLpaWJcmWm5HBgSqOjtOKEtzWJQC/LpKHFAisQT5GMCMuWDrV7W2LtmAke53msobv
KpLJsKxQ4MHEoAZP2wlSatrkBValdLZLJka8XWEsRlWpYncQDfSmPZ/uu83wnwfQW8D932d5mbsk
AdRmkRz+1TbX6OyooVxg6tPiCb0HwXQJRODjYvUu+P170ZdZem1I5+stO4teKhiig2RzoV4VAVJb
ybldDZ8ovoD1jLM4I6kMf5VNApLGuZUPNAMXYucIoOw+AsV4gdw3bfLKwozSAG3NtBD18p9zt0Cn
sI2kL7hyQL9EXy5qbO07Qch/t2fK3Bhha6yNYQA0Btvxts9WCRSmsgXi9dTZbuAg1w3+Vx6WbTkc
XXsKtPClgozLaTw8eEMlf/NCSMEXlPfspcguwUMFVx+n2pizbZtErekJ7Ew6VAMEkSegT4ApE0Tn
v/ylJ7Snc3c3qM4EGuCztIia0dHtAP2Y7h+01aGcQPh2Zj/2zKhe1H0zyhHEj3KCIU5cj0AegCjr
Fj8Xot8UNLPBn0Nghbivc90UzPjmgrAiR+iGViRzs4tLzCCHxkqBGu8QVFRoZZkktW1BApvAn875
qeiTAi24ddLvlEUFX1q0ddmqNr3rb4DzyXLjbZexiUxJMTisi1+wqv5Jw9wvx+t2JzEAi3UG5pju
ffp9Q2p4rmd2GwNBjMLtzM0/efi+TbjRD6JrogmXPMHLCVN7Jpn0aFL9QITsnGOwdABNFeAHgnHx
YZa9S7j9vdbLipFaqlqqe2oY7R1s0Az1RoIJzsFeKDZCfqENiPL/ScfP32u+zGw6qMy63onqjsMZ
0ANdA02JKNg+zYLfpn+WG8xjPpVR3vac/L3uy+S+7VX1kjR41q8bdFKBX7JFmeiXfpIG//xif1tf
X09Mfy/2sv+dpOtRSTTjPkbAzx4PVxs+Bd1MyFXgaIJAh9gaqGLTB1zG/4CC7CBXL2Ypr2KLFvCI
XsOMm8RJWGy4a2nYjJWFBDli64nQAVZAkMyR0FMBT78otRwo+4neRMuBeNSF2t5JPqU+3q2Of55J
e5kRhSwVTRRaYmCu9i6osiMSRrS2vENp/HFnfZel+3u1lxD5Lj0aRXNHj5ZACgH1EVRBKDbgkVQE
FSxkHS28ia20RJbx4ACkoOqAKkiF6sPHfJu4+3srL2FzVUvmIRNNFojZl3hM8vZVukiExOOfh83b
QtXfK4lP8GfRqavHTT+JgrIYJAqtUQSKLu0YW5QuBmCQBquviGO2vom8HD03vxZlzn++jU9TRRPn
iD+3kZxLaf94MFV4mYKU5ZDj+jV83Acfr/VpVL0sdyfpKVdHsRykYzCVnMiLtrB5fND7RNNJ2xz/
L5/tZcmz8qL52IslDxkoUCdqgWI2gbryLe9THfVt6bZJ778wGtYbhOD//4s8JbVxk3UdNiTM96df
eTnUiT1nfqBYKTT5O0opViA4yqA96I0QjJ2PYY34Wv+xFv25iZevaSnlycgu3EQaCVo2uTs3cfXh
TPY14E6s8h/miynL72p0f5/75aMWCV0aaYKHVknZ2ITpK+ODqgVwx2fo1ZfIoqqpNCcx1L3Pn/6J
b6FT7Id33iTFAqRudfSU5dWwrQfOMsKfFEzoAwjnbkj67rk+b7b4R/gJtgDJ1yFSBWZUPzj3q2fA
Hm7a9ROL+cjKQgnyxjOWjyNK16DXz0sVbs4+us/rW/BcP+daCy5XcvXhHJS5Ux7d6wGTeH8/3oEt
jzGanNz6B9xXk+DQXOdojVIXcwrFbswV/mzuPDi6yeEeS20YkKarbO4YaXDIncub43AL93lZyVGj
DJJzW8c55xzsCaxlR6Jv+GljD5uD4u6AgDeIlMYqjZabfeFSkzDX2ubBPTUFGfxIHypA6Zax4R6P
8Yn6zFprBOUUvku/SYaqGWh4PmOZYbk6547Uk9aHcXYfXodkwdqVQN9mA2SZ1SRvXcnRLMgaPq52
BnhuTIBBq9ZRwNCXctdc1dG+Ty7v8F3GWC5eM3ouLFpOOtXXtv2Y4sDZu06uVXRsJVNzltc2iovr
jz4DI6P8XEY5MCpixme7SsPCshPLKx/jCuwNYAbo0ZV3VOZqBiifWL5zbToEVrKHJhNk/L0HI5gw
+vps3SQ3zzuHE7fDLxUMtHZhorvFJaqICdPRSqUFRHLLOtrmfvkMMiBaaVhf3KMKIsjT9UiunSaE
hee0qnp5wc+05ekBRsCDBtocPC7J+5MH/KAxf1Ruo3TOT/rHkq9jFjZHUm9Hf/WmtFzNcqvpcQkg
HTuF8zIbnkXfm/FzHuCKNLEsr4bs9ZWenNMe13X8BS3m1jrj+6527QwThfgY6h2Vfry89ezUHYGD
5IsiyhFmA/hccv7PAj5dSFONAg356DVXu5bk3CHIAWP/rqPzl95mtCiQlOXu/fvUZ1LUqYcN05ER
ekLjwykDM1c0onK3RMFKM0Zb2xSojFQYrHR3DqsvuZtx1iDwF9lO6MiCz3zxi2SsWd5Fdnd02m2d
Z9nerzMqRpCpsh9oPMBKaCTbusfa47XrM44ScNe4W1+aM+PM9TU+qG5zP0ylicQQ3jCeIXvzW8wK
GUvPnZNPy03yJYV5COQp4cgoAWqHVCbwJxH5LS/BCLEtRRwH9th3pBHmHc61jddLKyVHZbHb8HTg
3IXzyZQjF+/ZK+Z4c7gGK0fdK3wtsAYlYIyS9cDgJxARgIe40+GXdGUsQkrMKQoaEONT3wg2p0DQ
6IH+O4AjIrAo0Xlqrk2pdYw1EDZbUsPQC3tqO2ehxsemwc9X6JQ7jPcL0wecz/lvG/KItwhUP+xx
YPJ5CytCPCU4DTSBx4tWxq0Mpp6BiJ3medpcp9/oTZ0UInoPtj0TTIOiV4dPd3f1dyBjUk9nnbLN
NrnrTtG/d3axNBLEZ5bGwi0JHPHRjq/4cN3BCj/j4Os+f2zKKUtKoyN45fTnEItI/X3X8LbTEt5o
gVlMZrtCAKHiuZFPITc7u8AYE2H2TiNcRmA2ogz+On+V5MLIBghukT7QkFPWMOVuI1iG2k+GgRAU
7rFKKfq61P2sdQ4SSKR5F5A1RL+dp1juA5h+p4l9tdmTN/pcwxKGObYStyG3uDpNE9eNQM2T++pe
5vLgMmdAuLot9bSAegAdWl4JuVxhj2yGabSLL2Ox1s51Xw/3Ppyzb3WoHkEMYJzeSZF5JcCt+4jb
dm4zYZadohs7SRbnQAFx3O1hsBLc/F18ED+mHokCrzKSeOd6G2/jFBhbizV6DYQ6OC4rvCrylrBL
EWDtDLC/IHUwkXur0gNxwuJHzA3lze4WLrrS7nVDjM2ziY8JeMeBfByB0vSqK6gttq/ztMCvrtGG
auuq490sjSqkcXOqHeJt0A0LBkSfM5YyYcPiHnhdek/BKqODRSzeMSc39TF26A2pS801JhyWtjjc
6l1rlKClbjr3Fiwt3yKJCgkKz2Y8KOxT/zRimZppC3W1HwlvjaRLbUp4K4mAFX4Uetgn4MNnXNvS
TNiu3bDHVSmVqrHRvwmy+77y9zdH/B9hmB4lGWg2X2XFgNYKhb8OVT4HKQTVRkxPycRE/MyMuA7y
mMUO3C2ooF2Mi3lLGSKeLp2DeKtFZZ/JeSoYhlwW1+FlzLIrYOVH7xqos+Oghg2tANHOWaSwr8Ev
fqhtrst750RS9GFrUkcdYSRTEkB8C6uzHDeRLFb9A9jWAQW7mUn+4hwcGNPWFEHOvm8NnuvCV+K6
n8Mk4LnDbWwU+NOU4Tnc05EsjluKZ7Zz6G14jDWokuNgQxkPPifaQYouVH9Om8zhyJFNBCL1GZue
FdHGSzM1T6nyizPEr1N4Xd9bh9Wum/aI69w1NVCcPZx902f3AwvAzqv94Cbgn2bNmPpRWTs4TrDH
Lurxfn7dAsV/xA3U8sOL4rIRg15TNvSth1gKpJ5FUQl3msM33AiD6uTVJqjB4mUnbHV2+OmwDYj5
lnYS9umgadNkLDkrEO0QAyL2uGHC2kkFriVWCnxZQXNSPIoT5m81Obeuw2J8GBNFYSi2Juo4L1m+
BHxd8MgJFLYtUkh1+zmDPN+h1eowJlQpiZCQT5x8fVWvmkONsRaqQP3rGYDcqNHWaVISvM5VgYkz
6U/O9T24aPzqB2EPNs35j75iczH9cvp0zy2zXXxrdG5n8XZ55xQb7cd1VONk1sCGAR4NvhVt4Fg1
MEnnMafBPC7CbbTfwOIroA90VNBA4i4QkeDWonhXO6UVsSWRl3PygIF9wO+BZc3Ru1tgjThpdYUa
HpjsSBvrsESTiFtH8fcDM0Vf6dCpm76Zewkuq+uG4RWqq9+DCppcM9oyN2E9Pz3CUWtw86EMhfe5
NDrAtSY9l3YqwXxxGiVbTBqR/uvBWL3CfI1R+3ezKT/1S++J0at5126yKH/yr+swX061WCYeVQFF
4KY4ffpEDtSUsTWY8tsnt5zumDgWhlLUSPMtvfh1BGOW91xxhCCcaDXaFz+d15AnsGDzqXymox2+
V7mT0ba/0pk+TWJxE8FH6u9XxmI7OLc4lRAi6h2NMSb69upIyKGIv1nvTrQW7/1+Gveb9Jq5ZVxz
ZkEpzRpHQdOcZzjyQLjyiauPMQHKPUoODJ0aaaaY2nXn4lfBBSIZ4SuAFmHfMmZ1bv+QNrTZWoHG
B/sFmVOnHBpsJONr1/qBnYuHT399WBxY3NZPdmMzpm1SDcuY4PBpw/Q7ucrUnBtAOPLaQ5jQEUu8
xjwR4lcNPwZEyNNq+ZjKS84doyzEeczV2WstuDHlQACwDRdqMes5Gdnh7RYOCHFsPD9KDtv87Lba
Dh7+MA+GJ/Dj/Z2Xk3QxHB4vEzGdtkla7HyXHliVYomLCbzAAalV4gJMZZ6YriVRBfteu/jqajso
f2TD2feSCCMPatTSTO7y/bZtSMQMck4I+VDYQG6HfLjB0buNORetyTpjfo4Kladr8eJ/oxBwwYJl
LGYtL45w7+dIvCrcDQgCbqJ9Cj5JFaBHpEmB3V9eqh1teu9D8h4VC43eAPafJCC8GKffRaeiFnTq
m4xpkWpLgunWFX5NWZuiurO+g+mFTAFs8RmV3Tzo0u97YldYXQkxt1sCVEyF/JP9k00OPYHc2IX9
wtuNn87wgJ0ZDYp75zqAcFLQtg2ZYYtHQGMsT8rJM8pjZIzsg7XPQerhaTtH7nK+Gtcdpi5SNwjt
Lb4OyDuq43vZT8BVI6MgZxfheSQlgd5+LFU3ANltG5Jwj2E3L2S/6J+HFtKso3NY3L+L3rm21Qvv
zFzlLVEAfOJOUC0brjozw2eHFBk+ZmzuXLf9L4sihYCPO8N2Cj/iywhUdrCir5uEPX5cwgv2zoQz
7GK5PrIrG5abLbehvBTWVHnrS+c1sq1MCbVHfFDQ3e1tyHq5hbkyxWDEK0PJz6bWF0fMB+0RsbJ5
4A8nqrBGa24Rlq6uExcLPSqVGYVZUVxgqVoYP0dA6Pzgo+mwEzP2mGst07JNRjETY99nJ5xigAhn
/hgSipIEFDENvE+XRgqNUs2KvWmHYwYNB6BazysBUCM67R1j4RkC7LotLPogLfosZZ1KxL3hbUY6
5uJiViPc2CRiXdj75DB1NhkPBxiPiMG+7216JfHXajcgXvdSZ/UkEdjkZZ+HInvFEYhZ22SDhgfp
31gennzi9Z2IhIQn8hjBC2FrImYHKsgfFmz8Jx5/rDjkSA0WJdSRpInxvebxsrAKTiCkcfFxhaQl
gViNgR0/QTivsRyRIER5D8ibsc5CIOKeHVF4MWrOMGPgdSmTe28l9AuYTbockMg3SD3hw5MxQMVE
Z2CLSUzw8nCIvb4e7CfiLzbYUljxMKEpvXy44sBLGwh3y9VSX0FD5ZhDocqtp5x6WZXxKiZvv77R
u7pGPO7eeuyo3Oae2996K4XnFuEOaO4QblAvH5TYMBEvIrDAxsZXZxzX9y5JCxRZO/JTTbGU8++a
sA0iNIsjf49sQPfOORLRKAs7QSDv0MSbl0fjARDARSteqZj4TjreDQuxqeLkUS8Q7wOcg0/EZ8BS
CsnMqgqwXegjlvuvf+SuZN9Y8IUUkuMKxivAlfhd4Ik8Gnhiri9E8kSSjB9+TFCxM7FqcQSjPQx6
DlMO9j77xJUsNy0c+KfiukfGvxxis+axT8vLFSbrvIrrQJ/xb0yiCIEZBtz3BGSnnXRr7pB0M7Bg
8pAAYYmOjwOSHhjJ4VHM6YZVj552kVlnsM1ggpFR4i3+jieRPs26QkvLPsyYJ/T8/cwSQxL4o/90
jDlg/ug8PBCbAoVbP3pr4diQDBiQLLlYT3NAB23KZS13C8kINAlqaGteuUkPujNLIRl5lhk2qUAE
FqlrwJL/VVyNNS5fTXil40f3GD66wpKLf/h0V0CdKko2MUfYydv7HoB+9u5brxiV3eMPOjwCKwbj
0ckmiYsnaChmi1DLSlxOj6nYsU0zLMWgpVdXgkwuLGL4XZ/JSZZPYtUSpZVmfJiJms6VnqUmDyBN
CfLYqyss0zhdcpLBl42piWRyyYLLKR+DC+JIhimWg4zlBuAgMaoFeH3PKCZSIJOpOSssbMQY5OqV
W3VO2BYyPlkOiaN37IzM/OGuK25UDJjSPY8fEfm8QCeJDXDUz7vngVjw7564wr1Lpw04ehVt2s43
I1p/gyZJ0QlpG1sZn36xqHSLoAPc9YC9LyzUG6n9aMPXhmsEyhX0HJymA4RHiO72uuFMDLozEa7w
xy64yRwC+gyN+M6XF29M1JqEAwy20ujeELf74h2JjhR0yJwsuXaBGFFgtIQQl/+8R2pEBjwS3TpC
5s+oa+18UOHdZgR7lVMhIJSAM+AUzBM/kfCPVuIM0OyJp0iaPMiuYw6Yv1MsMZpdcTX2t3X2faGj
Xny/3MmHYqqnvtwvOBiJyiw5G6GZvawyphpkRjLFgd4Xr1rUAsSkovxOX22TisC/nqRYQhkj13SN
EU4xhizmjuUi/IRTUHIdnvkHcz135+OzQjX9AnLL4OMJ/TWzYkYtWKCIlRkPOaS4g+sUvGgIH7J9
HzQASYkxISJPphWDz+ASwqGTSoXLqahfzEyGnJgBcGxZhMWUlfgv4LpwbgYaTLGYqc9rE+x2PHlZ
3mkopDnDGuZhxSH5vGr+hghQ1wgTKk7kBclxmZdqhAV/kwewtVGzS1JYiPtwNqApjHrlzp3wrsml
A9jyBE+ZF7LFDY3vlkD53NNdkwBUFYOZTLsDTpQ/wJ9mvRRb5o1b0Ps4prpYY7p6PxFbGZeAqcZQ
2DKQZHsClYxX0dk6SlsMD5WvIPOgQPT710493XJrF/5kYS8LBiA4c5OfWPD3lR0Xrjplh4i9xRDk
fZ270hCTj737XFmVsBd1LGoAs+Yvc1l1lltW+iV379TdA4hivvLY5G6LnxMIsf3EdDifMSeZX6Kh
kL3i1y5KRQDDl6OdKIXZXq4EifjGP2yjrphTrMJtibyDWDppv8G+gJ8L2w51B5E6GZ/K2a0afWkM
NJE3Cf8gSFhnUz5Xs087IS8TJgBUNmc/EYMoZd4CeeZ764MrS2pOr0syzvCKgHTPVNn6YpDCK+4K
uj3QW4qaZAp4yByCHYGbvUQVxexDHToBy8yonpw7O+5aMJrFC2541wg2tCtIc2LrEYv3s6XhIypY
EQo/4exOMExiUJbRsmSQ1/93qIt/CxhhLHFgT9y6fcRwL+kUIad50nxPboMF3avjHFysoBlnM96w
P0HUHD0H+LM4FaZPAmamhb/8e4ZgezmrBxjTw1Jj/cFGB8xQkJgguk9dvf+gVhdzpPAvQ0x9yPY2
Wdm7mEtByq/aR/foFmCA6Jt0+JONSBPKW8i/3Wz2GJ5hywGiT9paaGA9JX3xojZ3/hiksTISi04D
B2B1DUqJTAgpVXp2TtMlL6lypLEhDNoXKenH6NyRAtFTtmkGdKnSfyGSq6qNLQ3mf4gbcjxFmPus
1H2NYXz3ynkyOi0vU8b2ucPq7zEQSRk9E+d2bRt93TNG7C1D/pPFb4NI8OXejTXh1pVXIE1ZhkmD
mNSqNT93Sz/mTsnJeQ/xTUkLtxqBPMekkbUfMJKICH/I4UnDdawI30x1G04azppIGR82Y0xdBPYB
gwN/EHpY2haY4RHe5WxdQp2RDPnSxOHOAvQ7gnGhAb22zyspKkf7kIVvuTvguYOfjqyiyVTxJRBa
BN27tR6+FFS94othGO1+l/Wji8cC9Pbvu7MwXOEERlKGBco7tPE+c1gt9ADTh7v3AKHJjMKe+upN
z6zBFs+GBwhD34SviW9Q1jG/REQADqaL/9uATkP3t3PDPgQbxTf4rZM9aT2ZGKZHGt87f9+c44hV
xBcBI54ZAUtmSwrU6YXpBSyBPEDDJyUZJnHeZ8HkbWRjlfXp++bqa+DeTt6rJwc67q32I8KphAaV
NYB//wLcsfJv9lhirtWtBz51Wf90iJSn/8SvkgMvlS87pc2JvtsqNL83Ypdt8D3YE9j9a+86VvGN
UFtYE53tRXTGS2dA8pTYpHUaSTjPiMmWLapOYbn0HH83+WjfJar+HaP82a9IQRlt0daZgzdukCwl
xfUtuUULI7XJLdi6efubJNtUdAPenHSADqeT4y0EPfK3lyGTbfF9QlnEHinD7k6fE9ZrLYMJFwCP
Bx3fGDRAR96DrCdFal+4IsptmfdazZlunGqIdjamk/Gni5NtXYi1xdJxsTtiO5ylgkOZ9HKwyufe
6ce7YMpTOz8C/d73crooMudIJskfmLR8WcF0IwwheOPEsmFiGz08qnwcuBf/Onphg91tUFZraUd/
i00G+XaB6WchSBxWe5NafefcuXboe/b33VgZqQyaR1QHeb+KMN+gfkEfKFnutUJycWvPsot9irO+
ajnX6OThc9Yx2paff6dImlsGZ5LWE3bmeUQf1Rm5S0F7Eo0hQ9KqP9tBNrlcHYMhzroxBpzv3KGD
x09HHeCesj5GZhfLFwj+3gLSy4mu2KAjtXL/3hUEfkxtONoDGuULM9h8IMaiC01mmlOhBFQDoB6Z
M9x+jHv7J/4D3UJtMPj+2X+EJcDNgeCO77tYIV+bdsoxAYczYOgeRnVu2k3rQOrQcW4fT6JRDa+/
Gx0eQ5DnkLUeFE3D2XktDPBUJ/dvsFpvw2UjYBnsTLakdZWvuh9a9pW0zgXnGfrc2MCeqn0NW6W/
n2YK94qLCfSgZPII8Afo8sz8NyoFRAUg+emp71OpcR6rfdAqPLEdLzZEcc50G89beAOwXj5pom89
emCIQFWAK6UfEPAOCgsRSzQ7df9GtYnktvvEkpiBrHRuDn2XRCfFRlglsFJ0Ue3RnF97SucSkMgi
qo7opQiE6YseHPi2By9jazSRr3O24nOm8a4vtbBGdm7xge1u6zgQWVgvT7bq1BPq1x30tCKc5Ij1
tf86TA64R2LKK7znnv7D+b7FmQDdWfakL2pZWr9J/Ixx8yE4uozHr1Efh8AJKb2K9k0GR5/cTYtz
jUcBg2cbSd4ab5NLnLYxHxo9aM7n4GERUDHrQlRO+OXkLiQiugZKlijgHgJ2qkP6TPFh5l8Cobx1
N1LLwll8SjLQCVlwqD+TZtBXgkYxS4dlJAUgKNjzsdfAfwo8s3MY8iHZ+xXckPZhQVNUGrXKnj59
8KUqB0gzDgt3R1FssCFzfVOQDG+ZLY0tGFhvoD2c3ZSOSrIfHawMkCaFN1rp20oI7/86O0y2mYP5
wI5ojzcpc1lxxDnD/hHA9Rur+xGwT96mV/ZEwMEaDJZWNX6BqflMtrNFJ+Fua+/mQAyvfVY38CJx
yR0/hEuDPcv5KVghk8AJtgz+CSfehUGXR2shdR+u5cNW4bBlfVmE6+T2WjptH3sPvBB8wt3oMKDf
DrJ9M9xSOMth1Bv+KTA8qS35VFDwumnXE2EcAr+WfSL1L2GJzdwCJ+2ZERc+ZbTvKiJwdfFmact8
chbyMG8Q1SejtOIU07K8ZJJ2uCx7NBObvWbc4BAPyQHTLzYXoKnyVztW1phfkYfCjdsT7UVn3yJa
NECtrBhqcbO/84223N7BEnHy7yunrwm7YEuht1lmudDCk3DNca99I0zbB4/oKD4MiYo9mtQYzV+s
56Nimo9RuqDQM3ASAnIEYquimbK1MAMoxE9OMwNjVQxYoK+EpVaocwxSW9q83NmHaY07j1NUwi0v
h1GaR+sHC29fH2IqOTNoRwvU3wZNBcedZgs/QrZNArFpjZHZZSkDixg3WyRoiEOocXKCzgaN8D5j
S8AMjbDrQhrj+zkxp2wM7gUjUmYpUfbgBDh5du4d3XznmdiQXef76Y3QAzcGThpXTicKexXeQdoc
MXoRs4bazVhzZ5wyu2k7J324pLj2Jbc5y5B1IJncAeUMrfjho8+cZ3iH/XAcsFzT2U/TuPYYhKwl
5wjp86GlzS4G5l3GsBE9R1Jn35Xb1uz/kHZmPaprW5b+K6l6R2VjbEMpVQ/ubQwG0/OCIADTGGNa
A7++vrVTqhPHJxROndR9uFd3783y6uaazZhj7Kfn9amXL2tXBzsHKcTdO3UuyEx3dPyapiHEn0iC
jWg1IJIIjvh/b84xJZSONkSKifOpmk+bwNTNV3uc5UX0bhlCARFHKRRaY4y8wAAJd/01FqzS8Ycc
Av4XqjXE7t0Pad871qqO45gaKA4zgAir01EdCYMrQl/wRufjtIuiAc6GKkij3evo5CyBDnbuaCdy
96wGIr4OxP/4J7p12lnEx1+CM+fNfpxmlJ7EqpAJE9Rsik0wRFSNp8fmNJxan7aik9+cZt07QvZD
lKvmWsQ+3yzITycvc4Z6AnrpvhAtheIaypK9Q8vRdPGlEN6RgYDS2oCAWjMuX4n/wUs+zxrI2iNZ
694Rtz/BrKJghsnlCXsu2zmSf/gcCbROOoerSUzMOz5bTK9jsyngRx7amLtx5mUTIPX0P947bPWw
gPWCh774AmyfAUUJHgd+c/GHo2Z2w6/B4KTd/fDdsKWmyyqcz5FKbEzen7P1p9lLbXYVVeh+Phfo
nzgf2r9S54ya+c5qUcEP00PwIYNGuRro3t2ixeUwiM/9pI3IKSUXpOI4CdT3VSqMitAQRlqFFOtI
XlhUzEi1Uxfs3FeIHULUdXTVbpEj7KUiy7BDgE1FBpDmBri7Wh2hs8s61NGzlaYSTDsSWNAPEPPF
gCSHzcg6h2SUokDNNboJad8aag/901QncwjlfhcF7CxSSX1BFEIoXKebTEhjXOiZg0ceEBEMVVYx
jckCbl/D+igjJX+nZ5QWhbstSMofPZFgqGNRwmNHqJ6Jvl9cZKu+4oiB0Txb50FrvPPqoLK2NbpS
gVKcjV2crIWa4QcRIpqSeC+pbEDGvuvdqRCQeEaMmQh3koyOHA0UaA7OY6S34YBXMpJ1glvpYqE+
1DBi3bkt/0iAc9JuNL0iyCMukw673MWtk2HCXMNAtifRXlup5NMIkVyB7iEjYjcgInnypn/Fn5Cu
6QUdgl7ukJ/l6Z+5FHbIn6bY6D0yuyLviF4dxJkn8gu4FSd8yYefkADvnYhUka9++Dn96z0W/rRB
LhPmHHLWcs2S2FQy9KQL3Qt5OKQa1ronNS0JQafewXqSEW4hgp2jGy8SD5dQD3qF+4j3VDTaoJHA
HmSRAAzyzQCmqDfMYMjfkWFsCeV5VyRoU4fSWO5DhY6rpFIXbE3Bw+hT/LqBYlGVf4aUrGlQIMnx
oKyjTrSxiv44XcU9LEf87kpUpPF6U0QbsJqCWRuenwz3HXntFeEoGY5s8KJJQu9fx/lSKIOmTdLu
iFnTj4gPQWrpxiF9utqq6Zx6Se8ORjgHsL/rqsFn/Ow+5ztPCTAVZ6o4kdDs6j9o9ZcddFjheiCp
t1K7CaiNhdWyM0/m6kMHHTbbRYisM0b4qwZ4GwACAkmSy3VcyDxlGnLRFJpJcwowQHOAChTO7tNW
+omPKSCXQ3bcSseNr1eQe0/vWG/Xug2gwwfBbSZ3CQ0QhyNmpzvqfjJyDrYU8jqROHPx08RRawoj
PD+iTpd1CzKudeMJZSXp7HR0BIATXl24jrrYUOf2xOBrXmPSdNAZk80jsYWGDDp6kx9QdOZxSHw8
SF/+/m5+SE7jI79mhVej0jA4RnWynL0XQb/LJYZY/9ruSRZ9nwG6i0eri2TGXShGvfEC6l3wWn2O
ooyI05wwBsgBIpzdLJYcaXoavpbQDVxw4IN1w72M26r43lvU0ky8MowvSQ+w1GPVaPlNIkXFoVTm
AK/ptXygYdSZaG5JTREg2rcBY+6jxCFBCA7rimtymewnjQ4JLaw3SPdIAF06oD3atV7uKhcgmca1
w7UWGRP/vlFG/EYfeK1Z88b7qFidIm1VoJOEm4ZSlihOoFmIVFAAx78oVJCLONeNwxLZ6N4BCj/q
g4WZcW2py445x63BG/r1DE1KvZdSfmgj9De/0xBy9FtvpN3QOXYIIAmYeJvSmKljKimvjJjT9sxM
BWZipRBUUVADDOfd0QLZ7NpLyPR8oZqbTlQSEfTbOo1V6p1xRs4D3C7Ukg5Eog26u/j1dqv3gu/A
Wj8tUEDA6RLnPGBaqB24NxLtGSZapFwkaLCJRFPeynNvpgb5WO9oVhOhylYXHVaeVHIwkTTBh/3E
Qh4BHbSR5iVUuHAakJlAF+F2tVLu3Nu6rZHhwmfnxjW8ok1c4XA44xfRPxWhoB6J2OaNH8irQF7k
MVS22Yl/myJ+owcH9AFJBqEGV3C/M48nFunJGavl3DcHr0upW+JO4zA9ebLTTUYAbXKFhPD13VSQ
t4tfY1W3FsAnrtaRFDO1NZkyLy8fensh9/lFGryLXrSKkC1JYg4DHgiIVLQ0Ca/NxeSNCyBqcPQY
8ePPDhyHS3GjOEocu3eY9N7TFjLhV1YM72UXXKJaoENi9XE/5uxNCNwkq5obaqCQ6ziM0Mcw5fGO
jHmgBq8tfoaTEcM1Vo8BxxxUY14YGlUptLKoaRBNC/2ITq2nEGpTu8A7gBry7qbuub1fIfAFSAMU
B7IjoJCT5YUBSdlNX72CgsTTrh/M+hufk3aqHqGyunf1Ib45Xvng5Cg2MpOODCaPO5bQCiKabgU6
kNpwRyav2nlPjlEyxcE9EwoTv4UZbI/UO88BoUqDS+m/IpVswew8oRHWf45Q4OiSIyKuP68yLIgQ
ID+S0jf14QN1h4ze3TsU6ySR36uW4Ek9IN71Rq24zf/VIG0sok5tdYt4rVla/GaOBG4ilVdXawmv
sUFOBi9QCeUt9lKLii8c8wdBprx5diRBnk4SHgxKZz+4bvC4yLGahS/yVpQorhsYD5rmfapa5LmR
6bzGWUBchQOMp7sglmSks3+groJuiQ6K62aRLqVvrSBlWHh17+Kkca1/DuU+L0Crwz/Ad21ZJ2of
QljxDi674eakMnc2WGP/7BcOTJnpoAcepPey3w6axAXx1Ih8NdYHJRgKQgiKeQnvHwlDwnegPLyK
5I2AuDOiCHTyB8Wjh0eQ2mHz8fUv1FHYXaKtnGLSzbvYNxCRL4sX1bxMaIa31ipovjT8DPRQ9UV+
+ZgQzArcV2GDPqev12vQYqAMPlEtpEZADCvk0Pin4LUQn+ZrksG102h/7ONQsh4AIdutADnd6ZOU
5JGZ7bwbSIOHd2qDpgmIVZGaT6bPEQJupPJ6Iop5UHvhZuCdF9ZdVEDihrcdT48WBEGd8TVEYhup
+/0SSONQmh9XyqwgInPh/Xji1UQ6ZogEuqMHyrkt0eZEckYbSD7MGf5dQrYeKN0I6Ur7iMPzCtDq
tJ9oCCgYSR1ZMMx5Ty6QmSOMIbDUjC8sQGFsoOqFQCTB7frCf/FbQY3scHDqiVKEHlzCIiR7eHSK
FU9UfHG0CWtsAQkJ9ssPPazCNHcg7djxIronhH7pPbFPzC+hCJVgsFWf2HUXgC2hMB1dR63ZjaD7
FR3CZHkav5A8DU9tEP5D2o8mNdRjVocgtZeNafNKLudA/NSgVetEmH30R7nb3Y1V2JWf3YN9pq4X
WCGGlkqP2nk7D3rTC3KrdevVUZsWEpMD8j6UKLaXddO7Al++k3ICNP2kiLAmbfQwd5wMwUlcgILq
DdbqMgu2HIvAEqdOvLLFuKBEh5RsoyN1dXJBx8EFAJzXdG7+qA6xvJPenUsvs3kA4wbZMUG+hCS4
5JEX7dzIJ6BdaxYrCk6++FLKrqDjIJiAGYOqRpSYPT1G/NkYvYg2D97dhethdp6+eP+pXUbNeJfQ
rnqwTRLpd/vsk+GJj76G2LcDeST2kUwKdUiSFHVeWtJez04xvOPVCMgMDy1lO5H5bUA70aSapfb0
NWKo/nEgVLFlHH1SEVD6dnKr7iZdwHeW3LlFhbHW3P5jIF75Zn9MJ6vHrLh3eZj7IFTaNfCkuz5a
vSL71HSaExrvbhbeNAlVXlfrClxHs6l04QAVlhYdUW8NREHluqnNbh63+Gyc2smkgCy9fyF9U0wA
qLcUTNTBPrRTDFEGiPxuYI9rF4gvzHMkDiIE+EN5dO/el7v4HD4caqgNF8Q4DkQeNCcA7eyrB/sW
5haNyUJ02FFGiCh6tdHVwXdWVqfNyaWEvhR/5zCvTz48X96lfdhknRd4s/kHiWWS+G+ncN6WauZz
8b61cXhoqn2OMvsz3t+ss7+ghioS8I2QOftE8fuhvDNrc7Uv3NhrfPH1HdlmIdLE/UXQAvHtzFNc
Yaly8zRBnXBy58bd8O0xUXe4f5Mez/LNbzpy5+Dxm3b+Ngj9ruNk9kAFo50idE6q2SdrIup2Ozvr
UCSCZkzm751MKaQUB/yife8mPJ1xQUXhAQw+1li4dZ3EABmRp/u5OaemJ+MG5+2i1tlTUKOzGZ8E
NIbkyADJdHCXjgTylQCRghrs9d3zUHcxDNviYe57N1+Uc3BrwnxvtDmF1AU+V+oB594VUN+yQEAv
AmLgHnwsjnH+tIUi7We9RbivjrXb8rx8EdX2Wq7oBRSKPK9RzafigWENFl0K584IiXtUKZf7P6qx
sC1sidyoREsn44SsND0/xoi4wH77dXKr/i1UMBW8iFTmJviwLcQ2wcOH5D85onWHraEiYzc4tJAY
Hzq6T+EQUWz/QcKKF7IBbYs2+oB7WgGaJg5G8Jy4sasPr6hl0tFExwkkBY24IIMpOwq1OJkq8oIa
H2nkjFU6AY33OEuH/rtdU4wByVaS3zlNBHRdEWoBHjdHScTTTla1vkLUM0TXhXytykNS6xCPscPq
WA9qfYT3KMUVdFcJPLWAAuyMQcGMj9HoLvTByA9TVPxwTjkDJgcLWfq005XdmXhKfX34WWdTOghg
0L6Gb56jRlftHbCOE/ydRmKowxsgyPkJ+4x08Gph1rup+TZMKkKaw6u0ByaS2t1JbociV5X2RXqu
bnnCQVZ7dXilSb4SFS5Z+EF9hVOT9a/BuacHUFjzpQJqkl8oNMcKcVr8BNzF5bbkWYIzpGCStSGH
27ij45MDYOFi7ylRcqohJwCGouNC7VeqT3TlY5rkHt6YS5TFPqOLF1H0oxR0GpDy7t6QJNxH/CkC
vCkJWhyytHOKniPBtHP2SSXlY3740OWatTp4R7fpnQtTF08xbjHnNhCpQuF1Wc0v8CpgazAWRK8P
/+03ONytcL3EGSfrfTBoQaDDAp5s6xyB7aB5yW14rXGjaaR9Dp1QTGvaMi7IkbJYzec9wCWHJZ2W
G5eH0kSrfYAcvIw7xLnGAXnY2XDMG9rqaV0JqRun5mPFAzGT20rxlSH5eCpQ2A4sO7FqhKt5aZ9I
vUK1cug04UWnODHAiYxVZJaFe3QL3vGTc0xgBoppek3NBm6cB5gjUhGdbXZhC2vCRNFC0aydfZ3a
nxmHQuNYn51Lc8j/Lb9c8t1LAD8feq3xQu4bBGr3kRBquzsn8JItCpUtqlH8ww9oj13AxT1GV613
W/GBzbiJf3gzCYww7Lpqtug+bhq5auENodvYRzWZ/5UJSBFAiSibq6beJEswQDvYQWc+rK2zzugy
vJJMP0CTIZaD23j80M9mZKS6Og8uLxUJfMt4t9HX59UCmdqdIa3O1iFWcT5UPFBiSBAWIGT8FugC
4lM7D0Hgv4Nau7W+TRQhwTs44CLWuHnX/nlwFZIZvCsEIIXHENAiswm0Y8i9yyrlarNhdVtqP5gM
leNbFW+H6IX+rdm01F57eMva5aPRbHoHuvmyQImdqFm0XGKsSvpt0bH/21glJgFI/+TbEy604duc
1+0WcM7/gnAKbBfkJfhqBIZIyVYOLH74t4FLVALF7ZAf0pTufgUUIuk9EDw1G3iJABoSZgkjHyeA
iv7Xf/zv//ufX6//k2zOvf/6/f/IHqfeeZ/d0cOtmm6JU+DTrB0P6otRQToiZyBs6hvz/vsg9R9a
d1VJRcdPU9HUqqulluXWTj+eFy/6o+nPMt7oRQMnFMAC0RlzN5bUaC0AAz7ONICYf6OK8rfRS73K
Unq7yjeF0ac7xYpoL3qir7mLQKDEOXK9bGcNFEH3SlbcvfjPrgYfazFJO0mEKJNfsRQ/UBD87WNK
Xcy1pvTe600+pkPKhR4KFdNJ8k9IqtF5Msy29s1JXBqYqBRMRilxcNG+0WP0+2f8wOrzt68o3Sgl
V3K4wvgKwn2ncH1qd/Acr38fBBrxH26u2kCTGdpZVZfQF+TQfy3/vzbzu9766EWqPoZg1snjYoxo
T31avj/XmTNiCTwrBcCvziGK6JlYT/d2m5ZbQ/S5kSdxWt2Q1Gln3Z7KRtQmvebNa6brkDqeetPE
4Xb2C9yVgzmMh+dRtN62oxhNDqoMAM6chzHV/eHOctbCKLdAHcch74SAklKwqNkbFB7P5iaWXEQr
ptF4rfhD0hhGdLf0dQ6ujQ+xd6O1SEFTyW/7m9WGJ92KfNWIid4wwQsqnCReyQIWNPa9XciM3TkC
Xx8r94/e6mz6iRGTfOYBpb3HonDhipvWJ0tpPQIpAJ+doPYUx8ZjFgm02ZfsjWlWvQPMjbN2TzbG
eGLj6dVCipXK92cKIyII6Jf1tlcCj97pTP2N1ZmvbuZQdcgKGt60xcIA3X5Z2Mk5CQKSB4bdb88t
yWiTKXoY45rR8byFGfYv9jS31kfcOMApYIxj2gqBiN+9OUAh0NZvemA0c4qXaCe2BC37kIiQfP/J
6E/j1Zv/RcWb4AL3lkxrFp6N8ctSQslumh3yN6Tz5zJ3fjgR2Or53vjSXOomxrBNVgGI4c4iam5Z
8529FojxsBuL3sKQrmIYKFksAJQHK+JH+jQvWO3Otom/wLwo31giuuk1DSLyht0XiwoCh/PlOhPa
ETcd3WDFJ5QnbkSRMkEYaXE63MgMR2EYx5MNtFrtDq1G7sOYu+78aKzPRux2+vM5fpHRn3fOxppZ
0AXMpDoRuGr7EDZAOGpBe7WwI2cs8P8HV+u0ZRHLmk3qGhQ17cRzmLuoihAk0nXhTdsr1293ZP6s
YbLY4LP5t/MhFQm3yyez0h7n25zSAWJME/5SEmyGJBSNdhRx+lMzAodpUi0M4g0tkUan3XkZ1li4
TgL+TpNEARGeHSjeprOzpkAEKYKYlIo168wt+zg+/w3Jv87hNzUz8qeJ0XGehk8en9GEQhWyBz0y
hJSG4+7Q7neJ10f2tjdwzU1hxTSSbOixsoxwlRjGTNT4Qw63CwKH1Ky9IhUAwNjaWG7sGODL233H
avsvg6XcmR44AnZ1Ldkzx/ZnMF5rRujHHf59ED+93KBBDRA98PGbEVlzjq63HlNPaCtWnBtEgTZt
aX9OtMC6b3oxTV8dD0CnX8x9NtB04xCvGcFftzAo84fAE63D4GlQnKa7wehc+gKjNQcDGMxwlqnr
DGWhgWyHqT0qDPImH5zY2SAY4/ii6AIWg2wHm5Jyr3NjstySIhT5Iis1luKh6vYErLD3YZHd0YeX
+giad/vVRRJiF8Rn1x1sOYOE+STyjS4LjQ86CfrEMk6XVhL7MJDjhrGaEHGxWM/2DCSwTUtQHPdE
lpLV6BJIEyIKQ1CzQoFXAfRkToUKwsEFkGGvNZuIMTO7njftA0jn1nRV0IACc/3m3205Gy4QS37M
X9KECL72bvhfAk4JZoGa4awweGoEil5ggRITg6cYaTgamybqDNTwsAizNhBb+qr94xgsxdXwZrnp
frFhnY8x8boxjfvxF+xl7Rv7ewPgJXpVBzdvQGdknBpbkl/Glvraie4ve2n4w4tPxDCgZZGMtIwJ
JMtkLMfjwoRwHpypKBtsR2tnK1zqbdMOvmbxzdzMMM+aEQCLtLsDLI9N+iruDZEDMJYLJnQxJk+b
4/g1umKyzWXm8jRsz4CYOBIMHgbdrWDCFO/KYHYwNja1DqsDENnqzmqckN7saXACJrAYhvlGm+0w
1COi09XTGAK/8ACUqADWZ1uFTiV/3jb5iyTsJ5fRpxu6k2Xc3RljCHy7cyBQmIt2y1jXjKlII1+C
IXdCQJUhoGhHznBMbNJ+YLfnHm0imORL27t6pHePhr3NWL+FYXQ3WFXKLUa3H/RJh1OgMwAl+C6B
6LQ9W24DZtXli8NZxF6Bj74awM44nl2QFRziE68q5PKQbm27A+Bngv9giH2zurYJFJl+GatgwdnS
Pp+zAe+KsXBP/MsR1ZtuPw5nw6Vhr5fAUwxg1yTrRszYsqmrB3Z06YTiNJtthFHIlA38pSP+LW0K
65C9Zbn6Ajcs6L7cZXu4M6YoeWdm4XnBzlqG2w2DPj3xHG6CmjljTwe9mjVxhpRR+JTJfGdNXgZ9
tWFmsj2GCdYrMBzM1cgInXgzcO1lSC5u6oukqxECIeSk9RVz2IOBCwIRDqJoL3yaLsl5xR08jC24
OQOAc2b2J6JbY9omyDJnMzOcwaOwbNqfiB78whwIXPYRn4SbNvHGwE8IXQE8mR7XDZKq/lo1+uD1
jfbsC/CRQf9Kyg9pJK97ks2/XQ6Hm7lTTM2vScSuZeO7EXq0/DpdaKBXoME4HVb/6ja6a4RJTCr7
QWAPgNWqxvCEDd1zoKmzdClPi476PUeSonNquJOrHeU++BX3ZUy2jHm1ASLlTJ08P/hgsP+COosj
RG1rsHN5kgzg9UczJiFM4Vvyv3gPloPNyCZvkZrcfQsfytsMuBypO0AGGmwEcKHeYEwTP1YfHKOB
mZiCXrOXEA5ag4WNEhb5H05Gl6xVE0yi6AlQjHnL3vCmvGNPM5w4AGxnDLY9UMmhuGX0nMz8SDYm
ZD3MLf0P6wENR4ldn/VomuJpXuoHsizYnW23D/QQy7D0+mbYC/pcd92a0kvDiQfFIKwVP8zjRh8b
zVbCsoXh9ivwRa/I3rXJPMElaXZEgk3jUCPY9Da83ov3KnbDQWZSH2ta+crGLL34G6khUvImGKSA
di90rADzTYarL3sT9MeB+IVdRNPd6OVRk7UARfM9ZBix593+lFxbPHQdTqktBDRX5G7ZwRD8OD7j
1jZdssMnY7sUH8xHYjRnVIyn3Eew2UHYVwzLE2/y0VipcImCsuCl1Om8xOFMzfF6+PLmc1661kxo
0POnbcnsAPhk50jTUaNCnOlqcQpcCrX1eE2B2cxJn/zux+s/UJ/+zYsXXv43L36vNpLHo1Aew+l8
OsCf0exO2/LHK2++mg0v2DBznloz0MnEyvOX0QZLT3si7yyrgqdwNLsCuLM1wDqDgXy30w4HCzzf
ycTyFOABFxYGaYNS7AY9xP7vX/9j8Pk9BikFn8edvDuePo0HQj1ArP48AkM7nvPCCXxW7ErG4PcR
5Z+iq+8jlgLOa+PzRtKeEaeZ5ceZMYnoQN+4E5oJTIoT/fHv4yk/BPF/259STPn+JHpx1Rhvfoi4
7IdI0EpcaJw1enhry4IHbG+wshYODWahTybRN792ljFSDrTMehXfI4LHUibjb59TCi73l8bzJT34
HGBNQXv7+2TrVb9eStAspJeUvhv8+lX4lG1IoyxfpEom3iC2M7ffMsSFCAeJNQt+H1qp2tdSikbN
tbR2rDN0G/zU1IkxZxusaMPvTHGFmr296WUGpnyWWG2O986dYRgGOnCUg0+cWvE1P2USvp8y8bXf
buUjO+5qnye3MqHndgjTCW5oZxM1ux2pE8WgEeLNxerG3b6Zjx68kuvgTrSQuaIN8vdP+S/K7V+2
XCnROOY3udi/F6wMjQMEd6k5b3TbV2sdDSN49pEMn3LOiJgHwtPfOdEuwmgQMTgtXGiwdv5zJZ8g
CgYR+udhG94sDGBu0/Q0YxEfdv9lorhu9Xj1cbVwDoloBxoFzswLFyaens1DoxkDhTxxynv0FLJf
nite+hPBUD/kLCZukDj2m7i3u60wMuJG/zb/Up6j/pT2bAfzn/pVubOqny4Z38XhfK7dUn76bUYR
QDNjRUckDAI4DoXlIaA8pWDZ345xaX/fVaXC7Cslw5lKi0frIAzndPxky6yhMJk5L+YqruHLzyzC
RgUndJqb4aD/NgeDR0WaSq647ErJksL0XlOPCfmjk4E1ozMcHzUx8hWOLjU+rwPMq/JeVS14yZru
Woqq3MS0ueSd1OLYPo0A32aIOT0YUCl9yTzNqo2xATVkTjWbQ4ZZH49/X/+feMC/21FFLM63C55p
73Rfu3LBRVPlAyKG1NrKhhOJ9EicGg4H4Yvt8Mb42+JtrXr35aoDUDK1aXKTr/qelRCt3ILB5WhO
1ICGXjANFXMVp/i3C1QyrWhW3z57sdFNd0XQFRGvwBBhgNo1TiFEviZwJsXoBhle+O9Dy/8cGkLk
pqpKDViZG6peGnqRFc9cvzXOMPqr5CDoMLe/CsscYUd+H+mfz8ffByoZbCm9K593ykCwVBONXkbU
BU94x7+P8uda/n0p/zZMs2SLr+o1e9QyhiGI8S8wJ5y8DNS9mQ8Fd08SyEhhGV9h0r96ItaR7Rdt
TKIIfJ+n9j4ieUKjznVTRb4r//Ne/f27yjayoeRy88h3CUFVmGmOfQrryKDZLxhnCIkrVvuH0/v3
8cS+f7s+enZN3heJ8U6wrYnTS+aZt6ZuwA1YdXzFGfltzUum8qJdG8/DhbEExwdImrcxGC/6iZcx
sO6cgp2zIJJ0NxMd2J/oZABQ2U/Jqfy+97K4kf/8DsTfJU3T6y2ttPenZ6Il14Z8RpYBNgiY0qHo
//CiQr3U+ZBuBOo7+m9o5f6zviOW+q9hS1v71jX00Hd1ceTgMNqR8JqIGmWln/HzEfprnNKWvopc
kS8a04MiC0KNR/cGefPdywGliPr8Lqjc2J/v7F8jljY2vdX3zeeTEcE4uPtlCuMgFJqQxKwv8Wd4
jWTvEO1HiZD2udGkAciaFpZRncxryz+Dl1StF3XevGqfqxZC/Pm3s72r1R7PNBULbtfHD/oCENoG
k0iTbp9eqcSpKhP+ENL8fYdLj2Jrl+zkpyKdgX1o/cxvkB7pfUj043OCf5GDJ/DkZH0f12mdrXJE
6lWzLT2Et/NDaK2yCSdy//RLPAc36Bcz76MDjBZwvDyoU8inJE5nGyoG9BDeSYAt7IrbJTa7fLu4
WTISg4rWaEqll+KYvN6vU6pwGKAEdTXzSvZZNFGchwdgjVXP/0+X6vtopefisNAbNW3HaA+zBemn
QHj7RwJnapSClOVGk0zTIVvyMCvdLnGPfpmoXDIjaa60bo8jQ19snUyl4FOiVmdSJbS3FWtaNVTJ
dFy1e1NKxCzJXvqyI4HOJpMiGrha45TUUsVwFYv6xxn4dnEK6fpIXq33ediBj9Da3A3RD1etgfDP
2Eypf9s7uWQ29AJX5rjgfioiZwjm9kOCH544I2yC8xEYj4p5/fQANaSWqmooPChyo7SMzaP+3h8y
7icsjesW5Ue4tUYXvOUPumIjih6elJEVlkdVTs2fEu4/z8pfI5ds8qMuPfTj5XMe1vv1AMavngbh
Eiy19JMyOrR3x1439faza1dAnSp1Gn+yDd8nXlrpVEmTg355iVvysJuQe1ECNTUyopDgEIu7/YqF
Frbmt+mWLG/6TE/Nw5OFJjMeJB6czFBZJe7CaZmzuvduP0g8VBnAH8IgjpOsNepN/NNWUy3dx12r
UbunupikvXDPMeVfEtznUIpCFLtpqI61WLUqJvrTTdElWZMZVWs0/rhz32+KXuSvw42bQssz1d8d
nEwvLEBGVet/OFLpbfmo593p8GAkmsMc0cYmhOC5lgBrK0YSt6C8ebrUbKCwrjTkulp6SOqPt1BC
uJ/RBWhsiTMUCP92sehTrtyyn5fvr6GEp/Zt+VqFev0kTYaCLhY2HeD9NM4AG6bMUzGpqpFKr5K6
2zfvcp2Rrlad84+pboP/pHOvavWqBio9SIv74o58xk14eSfqqtaKgjrPL63WVVP66VH4tk9lNzaR
Hke99mFK9IIGn2nmD7/2PoUcMImVY1WcCa1kOY+58sp1jbGezqqz2qj2w6Llvuo6/ejDfJ9SyUy2
6m/prt4YRo6eiBTIiDQhWUfxTyWlIygcKN1GzfA8pWE8n4dXEKyVEVjFBmolW3lRlc9+nzzOQ2KT
jNTwEwg8vkvl/tV/ev6+T7ZkJM+v+rs4NJhsQVHlZms780i7AbH8FzWzBixyJE5pZaTtKVICKk1v
i1ioXeW8/xgBfv+MkmHZF63aLUH7mwP7p0RBhViU14/OuuIKVp3Xkl15JmckEO8srECu3iEdvzHD
BkDnC+1DVQF+5bRKpkWq6a1Pol7ZOV+2YFal7wIYhyi4Vp4YcSJ+MZhayba8Ho19ehCXg2KqRuZt
KJhYYQMaodMW/76IlTekZF6e2uL4+UiMVXc/Tjp8LyVAMogbnCggXWh7VLcy/afY0HEWws0AedUB
w12FFvzj2/4yZV1com+G+7yoHZ/ynr2kTetpzId3o4CX8Wr8G8dXr9fR95PrrYbeKB3O7CAl2f3C
Ll6dTmEDu8JvyalWAxIB8vH72v48qW+DlQ6onibXtNgxKTQ/tgLgRYbrHS7a44pxGj+amG8Dlc7m
sX7Z7fX8z5W7jZs1W67DRgxl7L77pjNQgOnxBSF/E3mSJ7SwesvQ6Xl6ojQQ3iaiK4AeGQsqYeoI
ANeCE+VRL9tAxwdWIbWFbwVunyTOc0njnFMA0LvCgQdpGOoU6ISQqFz00Qbwnk5aR0uAViXZOQd1
eDlgQgdeuKmRCFG6UFgP5Mk+eHov2FngZiSkomNkchsJGY05ShceXfpIbIA4FlSxolEOKwawMHHv
ENnmXm2UgdUY3CBx0K3GV819w6IKWth/biUQ+xBY3ehO3e3NHYwTYRYUcELB52PdxwJBn55tenby
gGYc8dhUCqL9aJG+7UPp4h6fyqupXnmr4Y/kaL2Muh8fwcuMaLr0Kja9aqzSxc2aT+XTTDlcuZWx
C/AuuJgI/U8HS2UMLk7qP67nXxMru8Ktm9LKtR0HLGdnBKsx9A4REDam+ITZI9PAo0AtVFGF+dED
/3Zb1ZKXcL4+m7tC+D5jEWV8wjpaQsii/HlCd/Fzvp9pXmU2r2JhVfHn30yRtK+fGtKJhYWEvb5E
2sPwJzW3FlyDfsUWimv526qWPAP9oNbepzurClNW+ofvd++1IFx4LKlgQxvQQEbdzuK7WTVwhb1Q
S55C7XPMk+LMFCFpod6C5pwh2Juw7kbFFKtGKtnbu3pPa/L7IpyB11QH1ITmBbSllc6POO2/LWXJ
1N5yiUS3eDIxtcE+uFgz0RddGcqIhfltmJKhldTLrpUJF+uJLsuL/3QeXQWwD2C+l5UT01SexqoF
LJmU50OtX94nHqwnHRjkTgSXmmCeq9JyrLrhJXOSLxA4Oy2YGd08QcaJrMNiG6xe8FhAwIgkfPAa
AxP8V8ejJUt1SddFo8Lf79qtlbWeBzU/DyUIS32SNVQ6z4DkKsO1nzfur4HK52OXq7fXnXOIYtSX
PAXRQxsSjIqQAWyzuG6sKyb2sxH5a7zSQWkVD/Wa1jLhm6ISvSyW8KXgm76BYbu051ZdM2EI/3ku
/xqudErSrDjs9jLrCPMGBkS0z4DQ3q9pyasa6seZKXSTNCVVaukN8effzOM+kz9y+jkKh1F2pqi3
WL0XdCQvJlWZ//7REf42VslA3o/S5bzf78W0dr16gKiB9/rDX3UcJoBiqzbtx1X8Npw4RN+mpqmX
z6U4MJzQ+INRPZSNHvwyeLxF1etdNVTp4Defp8ftIh3EdfsgKLwPvohANW8f/U/nVDr4kn48NZ8v
5iRydA83mffEDbsiCPuvwhbS838ca47HH0jYt+WTiv2xVhStbNjWXBSOuzJI05ul9wVKk062qoP4
0+v5fTixxN+Gk3eL/FV7NzMOx7QeLPrNQDSpyUA2c9j5uw0HZPm/uNXfhyyd/eytK41FxgwvtgCG
U+TTgG6K6iY0r+6/GUxuNoTqutaS6qXD32je3++jqtOSSUnR7BDcAj4RjhYkdlbFWOIUlO1H89tY
pZOfAr5oXU+spWB8apJQprnRHlJuWlK7lIw1OtjmtmLMn16272OWr4DOdZNqWsaTffeFfIXbhEPq
UGWKlZ8M1vdxSjfgo2Tn++v8Z5x8eBjugExCIyvBMbEPRad+3bib8G1/QSzrPMdXs33wazQrJ22B
B83de+fQr/Qjfrr+37+p9DwcT+fidL6xt5D2WypZPdp1wLMgY1Cdaqta59LboMvnrHF7Mn9SQu6C
eGrTMJpfAvf6+4b+APlU6t8nVXIhiqy41ZWESdXdXU+QT+yj8ctBfeMNaZhQV7t93eEDemMOAGV7
VWiWH8Ptb+OX4XC7TJYyqfgz0RY4FlHRKpzRf8OprThRfyBc3yyPdlHV/0famS43ymRb+4oUAUIg
+Mso0GxJnv4QlmwDAgRCTOLqz5P1fXFeh7uidaI7+o2KapftFEnmHtbeey25GbMQPc/on2EGSHS3
PSDJ/6HKL67ev7maf473j8Uu06y9aRK7qm2V0xS1jExUeLaCoANmLnAu3fr37/FPmezfrfjL8GjK
UJdX8XjP/Wu6ojcH8wOICDfOGPhn+2C1R8/3y/TEg1p24wLTQ+SOKPwYhSlR3+1cFZoQPOLjus6D
C6H8Mjy3Tr6PRjeeD6bZJy0Aa5KDm/84y3pwyX93knVdq4274c+be1fwhZvOFRyTgurnwR7+1XwT
kkm0Uk1U43d9VQqTaYFvuoCeQRHIKFyKxp3mT2w405mauc8FO7HmPFj1r9fgx6q/zolxacf1OWRV
MXyTBIKieCDeDJlCFO2g/+Vqv84JbTfX0eQ8FqlJNGOmESUeOj/AVkLnIe7w1zf348l+nZDqlmZp
ThukQNJ9g4Eh6uN+/X23GQf/b5/rl3uS+zy59Rq7eHWWUMughCDmxwJhSa4Pos4/IcO/3Owfz/XL
7VybqM6bhJNvQwJMI0WJ3CaiQwyx0AEMoL2eLk1tx9CHDX3BDt6YxzD6X6O2Hx/hlze63Gu5OPfq
ZX9eNARRQihKD/Tg4q97xlTN5LMneHuIQ/wV5tZ/LPvLN+ljub63o4lwuOXCeF2fP/cvKpOklp9t
Eh49YsoJTiamhWiA5oJCiffokorr8G82/3d4LN+yaVsbvOjKHu1GSBf3ROREyKfJGmZf6+F6D3b6
TwvBD8fR9LdzVwqjAP/YIpqJAexU1LtM+KMRCYhhNY7pDXhwTf9qzv/Z6LEwGj9XLbN2SofchR4M
kAQMuhgVndgbQf/L3Nt/5D1+LPfLBtWVNshNyHsVQRRWoTWlDfQC8OoxEXeffT54ur+6jh/L/TJC
DNzfykjm9EYrwwQcgQmepxKjWA8WemBb/9T6fmzjVQMU6VpeHpwmbr8YbLpLzBOUwm/Qgz1Y7G/Y
2Y+78Wf248daTaEUpFFY1ueaSXIxmdlbzSJ9dDIenf9fxqcvL+2kuvJIrSuUHFGDR9nJm9JYJTqO
HpV+/x4N/nhVvwyNGjZaq3R//IWOmOT+Cc5o+DMfFnke+N7xL8uStNLlqhY81mRb2/vxxodg/OVq
U1n9FDUTQYf+4Gw8OIS/49y8rUreFiuSGCLQLeq68Mi4IXPKD1Z6cJn/JdA99wxxxX9uVzRDGByC
Qsw0qoFQV1A9ZrDjwYKPHk1cix9H8dydr/dJwoJQBIQbQeYdlPBjPgxdHq3zy2xIdTqptF44eAs1
Z9G8dLVVlAxEOffBIz2IJX4PU0STu0ZzOEvVbtsgACoWmy4vz/HT+RGc+vdU958z/zuy7Trl3qc3
zrwYxTlvzm/yHkVCmhYTa90vWib3BUBivAjO1AaS6zK4Mzo5n6BSJPTFz0zyX2sKOQ+24IEn+h0I
G3FfT4yYjyWEwkc0zDgqXUAUHkI+2J1A/wrfJQJJcPz+t+GV8svqaBmTY00trI6twsoArfKf62J4
IwQ+VhAxWw8e9oE9+DM2+OMIl7f7NLlFuIgeEEGY08Iz0KkaaNg9JO71hTH5hwnAX2YRSb1/vPhf
RihM2lGTGuzwlY5V6q/3D5ofFzDx43qpsdIPWJMRD9CrKxDiisYPhGhov0Juw0tXvQutMyn5y+5D
Wn/sPh/syIMbMBGX8ceOaE3bnFOZV4DKyuKYmE8T5BFKxnmj9YOVHriY3/2Ylya+jruOu8ZsA5FA
kH4wOX/KFzIctMH9oeP8O+Lxz7b/xsLTOFbiXGbbZchrenQYoZjHl90ZmmlpNUJpWgTzu3An+J0e
+oG/76tOE4MCdDeWfhmxqpiqSlrf/xRrMqY7VPcL8uYF0hj/UaVSH/+zlHAUP17hcINfqkuJ6u6A
rDmy0LGr+Ug6+fd1Bb91ad1ebrP+8hCR/7ud/mfdX4lYq4TG/R7zQlUo5/9cJusleYwR/rW55+fz
/UrCtFStzoo2iKykc/5UhqCwEaJg/wf06NEz/bJIoWYksWx0IlkfW+90LMGDUhJDPsTjhbP814Tj
n837FQHdtTSfGMLz9KfYDxGJ/Rq28laoaAoigv/o6v2z2C8LlHTjSXmvOIz69ryobUNQVJqMwmY5
XPSCGuXBeuLN/5uH+xP+/TiRwAFJmDUiz9hRq/EEsRW6CEvpU4bcG+2zBuGd/3JJcR9/LnkZej0a
8eImy7MPoWXFU+51/zKXS4CPM5nj5FEDxIMr/hvYaaOraHtuCfUGN5nBnwNFB9T1u4ddpuIs/Lvt
/GVLaNdrEqMSz4ZH6ODVNveJpyJCzOhaAnFzBSYB66J7mxmLB9v64D78bnlWBwrAzYRnBLwChhAE
U4fv/GGT1KOt/GVK+ks7GrVnboNogRLJ8EZDgo8Y7OG9+7sX+t+r8Ker5cc56XKauCudBxLMNx2E
WjQvQZkJ9TBdVTBOeA828NGT/TIoQzkt1Djj3SnQROzRCYTgvoOjAx6l/yw+/+fRfpkU497L0/DK
rcuBGekThExCULL+x0nOPyv9sifQFvZJJ4uHgvQcpIQmUhR2AaQePdLfc5z/Xeg3LKNrddLcUxYa
1vI6+dC8YwTLVLJYwCEsOhAfBogPjsdvXEbRimqQryyY0j/HKD7aOJ+Iqj3JFEo599P9g+OhGdqj
Z/yVVhmTvDauMn1UY8+gR08Bd/vuKQdxFU6C367zzqf+8/xarnsEg7pV9tnDq32BIhEJ1LfYlU3q
c6sI3XGa2ug/p7jiDCBKE6+FFhiaJvf+PHVLX98C37shhfoQQWpoec3MV9aDWzzpHskw/ZYKwf+r
6p8ZG9ECWiIRa79D4Xd5FXDYubWM135xcaHipFu729YnejQ/kEk0FV+wvNMCcHG03NaDDpH1cq9x
ArObVb2Efr4N7akjoYrXWqqj41AHu3+5FZb6MoZCe2S1u/NrfLGyzxKhc7JLT99WdokMaxdQpHLU
We3fg6mgOWA4GEk8/zm50wcv5mpoOJvv6wUK8l6xzHbyrHs3jkUQBnxg+fWKlGY6yxl0nUIG8SWt
81fGPpl+1eDoO1FhLEjOT4O/R0CWjrn/N14N8eRcKVBHQq+B0VVtG6141OcchQGUKp8I4UMPbR+Q
u0nA87vNFmUQ+3pI2fevIRBamHD1tRaE3IzXzvUFykfVXEPc5EVhcOQzXCRLo3Q4W7YBOU7zNcx1
eG+X5a4/0nVZoGyEmsCxPdahJcGytmQXBR2tmDjHjy6+UPeY6QtpV8Hs/WJ8jDeInTqoKGUXc0rz
n2SOD2c+aWCEyNzrvipZ+r6d98grY4Ac5aVl7FWZp+R06kwd5uPCYxg6IiJ2p4lZ4FhaM3zOg3pd
+/nY61BiR6GMwg9kx/1cRwsGVm5ohulbTf0IJTfjUFJlb7yCEDfj2wIpWna6RUo9TADNjXWGXDmk
1TFiIXZ2dxtC/m43nCRqO7kjhY5aeyoKmZXdvjbSsgYHrvyuMo1ye69cqXL54US30sG/MB+QO/fE
LyZuRsesV8MWvss55WsZIkREzc5+RVkF8S40Xz6k77y3tW/Uoz6lZ+15Ag9WFch75ba8FV5ysQ3D
M2iNHazu4pQTS0E+L2hgGx176knr7AJNJjSP7uY1nV1iZ0BOAgDcLw2zxzZInCw9yPYS1PgQIaIj
1tmjxqwhkm7N4sOgC0FDrqnxwstXfd2Gg1/VAc/WwMQ+ceLGy8LlneqdNlenfjP4evE8ShbaeXZN
AyN1ZdRKGovHmDDTeWNc3VfQYNEOJWtLbgP/mGqlkG8DDBR23XsqjXtTiGrzmwVFcwaJyNcZ7sIW
ynloVN16e6FuQVa5hQ3Nit54YEtfqW8wm5vn/fMYYvkOk9dBllbxDYYPt/Iig1N6Sv8cshzoW759
Im4QiDVQrSA5hziftkQmJ27O551mZOWbSh2EQrsaAmQkYdCbbGwkfREXKZgBQ9MouCyAdDgEo3Ui
5pWX013JsqrFMbnu4RDb1nCkuRVBKZSDp7pA+vNbn0G9TGvYWnrq1wWyRKidlAfIDxzkaq4WEhx0
hyMPh/RrjnInBPKzQXACJrvLe71N3+qPUfxHSgdBTMS/Ni/ZvISkLXcHRE8FBR2gh6XSUQD37Fyw
nObP3bfkDTttpY4gwC7txpHQBIHBnntQbi5nc+o2zwQr7/ycIObe5KuJJ6/vngFGIooY4VLe6csL
ujAVxKgFSqfxcny3pVX12r9K35NvYjmGufbJ1eLODJETY1MSP/0OuZOtNWwKdvlmtjQCoKoMpb1b
LtrFsI+gzBbaC5geyZk46uL61DzdD1fM28RPehMag1B2ww6ieqtcZ/Z1ycUj1dXQs7jSU4eU1ndI
p7mOBjaQF50NWBzzPX2WYOpD8ynI3sr1xa4oPbW2xKRr7Y4YG5as8lM0JxQoKssrf7RjK0ZrGdV7
oY+A6haw2Y3wMPcKuExrlwFPRPDMqz3BPI/pHkmXxSHCMXmRLxOyam+Xl/sm3Ncv8oukWeUYotPb
1AqfGSOvcytEnokGtsrWw10D1/Qwu6lu1XhVZS9v4zf55uSQy/MnKpP0qNsxWg7rLFxfsKXfKv4T
IXZI86DGPIE0cGUNuJVXfGZu3vAarS4+l3W0w1S1updDRdQQV5fTGVboDFt8OgvVOd+aGLvLZV2E
ToIHiuzWMG8cTHXeRk53n+lGZ+IZY0tZEyvEQElnK5LMCAm3t2lp8p8G4yl6uWA3lEOj4IbMnCPo
yNCHDpAX93Nq26jAw2T+FkKGp6xHrrG/e+WpfdUQHHw+o7fFpOFKgwp6Dqc61i5eYO+mGx2qf/we
NEBoA3Hg8M/uvILjfydo18vF/VvbGkxPPJc+gwbGKdyin3Ia1ldH32aLu5cflU8Ek1FG8MeQtbKL
SKXCRhyop+H1vB9eGWabEAFMnGw/sRjSBZRsULF30c3zksIa5v3xeph8ScthUe3T1ZSMEjYWok1Q
PBtPke3zYt7wKV57xVKxia9NwP6h5KGe0lX6lMzuDsMI9F5+Z4szEqiYxeS5etW3YObK68TrDSx6
DQ2+M7XvZrSOvVuQdvb1m1cgLEbu5q6xuLJN3zoX/vu8v39PEJrRl71sjlWTH1WZKT6NnyB8CHQw
n8RNueDSPIL2Xl0jQgSn+3NzbBDX072bZkYgbf0aIv03pLRXyCt/qgqupd9MVpOV/Ck0pSQsjSBE
jFaKGZLGdiYiJH7yNPGGdbUw1vfAmE0XsW+sjVOBFllhKusI57ZW4V86xRtmuYOxVzHQAYEipmLF
Lws05GgxV0LXFP2no3a84ZzRjXtHD3aTIm5F9dFHpcWOD7V75wDeiexif7q4wlt8g6ykNy/bkY86
7RkSwozeQW2mz87OZ89z3Z/PG+QbyMDjTbkYewl7L9s3pLrTeXOAHZGADNEa0ysv5nXZzuR5vMsP
KP5lpd0fx6OZcfEvEAwS4kvLflGsYDmoSCu+jcZrnqOPakEwFNH3JhoLyKhm0Uv0oo4tsY1KaSKI
4V+YgEA5y1Z2zwV6COI70zV+GkysCG6HZHsjxMr2xhoPvh6hYp6utO8hdhiPS4GdiQAhbEEFapVt
pCVKx94E28rZ9c9w1wkgvfnoEYkuPqJZ698+opW+7LYDwtHRanTKkFiMUX932oUiLn6FmJ3D4eaE
tKeGT4PlFcKepvYec3TX6l6mGXKLUoMfe1w+2Tc+C2fiRZxYMUKuBfelPNNH5nk9PY4py0tWi6LU
xKr32reCgblyFgt0xpnXIhSIN/lT7xdBwdaGC2U1HpkTv3nLzzA1Zww8nt8mTjLTejM+5bOJZo7R
h0ms8+DKjdfTVqs8N9lOJ0QgDll0nK7LwkBGpjKbb2aHYjvM7IoCcjXryy1RQp8sOsm7SV50N8PJ
XHsfb290koZWf0YFIqajIPyOZhJSr5EroQKU2/ecuB55N5c4BBfAgDGCw/EWh+oWHDWGnEuySQW5
KYJXcCkd9l7YkTMai+80rNUnbast8eIoc3O2ihXvLshnPWpemsfEUjBZ1QDtNYeg+IJiEmKS/GA8
jYFldLoW5+U8CvjCKgpGT2PUjUZQ4L60kJESP1kkIA7JTAsJGnGvskB9i/iRdAfCC3NKqE5DxtP5
TZnF7tjPjhq+Zpv35h7XN4ksFV0CEtLIrKBjjZAr3E+Z+5H8Bl1hrubYNIw1genlusyu27G8Nxpz
MMy5ps4nmd2cZ3nlIjg0jNxomDUTt0v8+/VohATItk7+8LYVGkRnW1dmjWxFhltcnW6m+EKBQoYb
XEXL+jlUX7BEf0pYgXwlwWq+NpszykL3ZTov6G5KZ7hHPydRav18Jb+yYV65vz6nH8Npmro4mtud
cN4m2Jt+xldCGwNuRkKyzSRH+xoPxPqolCM4MUY3duSF62w1/VA+ZHwsei9KkBv+qIhM5Wo1jAk0
T7faubXmfWwmIV1cEj7iVV1Ju5JNhgxhMdoim7CRl+la6RDQ1i+2gv7YKmR6LF6kz8hAKieJQPxq
3b8bsr2bi+VsSFyB2zI3QUx7cCNNNK0Y6YIEjL9MK3tCAMCWoZ08m0KjPJCwcoOQ/7yvqe1ZRFR+
6aINSq7XQa5+RT83Wk5XOekc58ObdGa4j/A7sJQKnVi79tP5xcUBjWb6W3FIqCBz8SRYB+BVXkxO
Mkprmm086Z2VbIstjn3BfZqLQ4QPhwRIEHDmpHtkoXb0nPLjAcHSGK3GkMrA5LlBRZNRt23VmJOP
gcOIDAwCmldrkga1YinQ9nPDmMR+18m7cMZIzIcEBRYBe1bZPYnJd5ZbaW/XE0KnfGZcneEa+CUS
3sz6igTBkqR3DUnK3D2GRIAcUijxudGSPzqFsYWV769LKQ2aYjOR98UFq188jzNbf0/u6ymi37qn
wVp9MUfwmpNQGOYY6vlhFnfzGO0eYut8Pt52gVw5ydm6b3WGRVS4u++EHkJrDBcXmQMhdcM0uS6k
0mHCRFQvd+S1tkIDkyE5ifnE8XLy1MzRlpyhvT1HKcwuYeqNsOB4dJfhtrUwCFXMbcTfETWlyAri
8qRgWNcIgquWThPRYMbyPHnBovZrZJGm+2tocYSvN4SCbf5E+WW0OVOyntrCB5+/7mgehq/x7I7D
GEPJn3nSTP4i1XxG81uovAutUBz+CtudwFIcMhwu/UlhGktd49KdcGrCoFsykaO9thDiu3c/F+xD
Pqw4QWSP34mkKjdckq4RkC1vXM/uyeAAPRUf2aL7vl2tfEXrFe16F0Lidq8FtV1BeH45hFa3xTVS
mk6xQdDPh8GR0NgyltF+7CoZFf8vus8/uueKPgqOz2JqtS+FB5NLvMG5wewOckt/Ec1OmtXD487f
TECu12HigDrZB1H+myxDyg5ijyEwIfr4bizNG3Nfom1B7VJhK+9WurpfOchCLJlZWbew6hly0v9f
efr2oRJD80bBkW50wTZm8tHhOeHrp9cYJQN6p3NXqNCXdrISTcFMdb52jIdS/VgViN0gsUa2kKxu
8KOPNmj3oWlU+TkMajWE6zLR0XXWzWrmPtwMiczxarpARpJ8Tn89PyEDiMtoXfkVc9tcvG70Ihpk
b5yslhctI684nlU8ZWVLAUOpBWUJ2SxQLUAw4cKnvBzi9wuhW7yPnhA/hsLeOLQmUhLEBqWPMkPn
DrQvf1fAO0B1u8GNNxfkDklrEDB+Rz0adCVGSBVGEtVFiouoTTiwiys5AGN3+lqehW8fmRV6ARp9
bre7Wcv2vbTknbzBSc7HJk3ovQWURClePgg64nrxvOs9IeAk5i2NV9lF5Wky61GhExpeX1MbMrug
y0Tf3izDTKVQCjCzUsyGFt54RDT2oZc6ESaR35YiZWOTVovUDMiGQlBl58eK33m8etFBW5QozWMr
Ee+IPvQtR94M3xR+IeqgkIMHNYFEDWtH78jfyL+bhnuGZz1yjgS1NAsZdFnDRO8nbAiw1BRxD9VJ
wN/YAsRaeTB93XNomE7tHX3dBhXqTojRTOc3LwpEygauFtu1YCJFLGF+WY+ICCGXGtECkjpT976c
FOR+MsER1dyv4/RV4IhpsEkWvKoxkzqZDTLVS6aMGQ6Ze5rfScaqBZu+hwbEreeJd6bznN0g7kEU
0aObZSVa7q+n+IjFF3LgY2uCnsUU1z+dDWzXFeXOzC9WmpVu2cieyaOxhaftTxd4z7yKTYldxphH
zg1WrgtcuPIqdpW56gIG8XggkyCANb9xZN4+ptBpdNZ1rmDEbtZ1KZhJMqEy5Y1I/CAPIcP26vnk
TX8DYbuBbk6cEsbgubxoPuTX3q3fIBbcDK62xM67V/JgITo8XiJ9ubo7rV/w9tBRZoy6WxJoIYhC
PotaBJ1WMtHNabw+kesFqEexD5GXkmiTTw4W3C8QW5fo3s8kjvAc4fL9sJjOmsN5PcIpR7s7SEtj
HmX7XXLqmPG5XLdT4hPVKZk3ZqQIGdKPejoj50PetHcVF4l3TJ3mlQuGdv3bCgdOe3fl37719+Ek
okHVBb/ivrkjOJINokOzirzuG/MuENfsTQ+uHxHKgKSygDXoC36AXdMxAFjpZT4pJDgJ6fdHhKyj
6lfw0VeIacaf7Z4qPIRkQs2GYK5FwWPiQ2AaMFaLYRTHVUXoFWfcBSR1U2zB4MuRUyYH/m8/9a8A
/q9n8hcnN23gbP5n7PKP5rluLcirBpuYMEDxhavnV6/qmgicSe/EJNDlqjn1QoW0XgizdU4yH5EN
6qsRTUYYBDvHLhxqJh05WS+GivkV07cXGNQtLA2CDzdI0hv60AnBFt8atY7vjqPaOLvrPiI0LpzK
G4FM9y7riQC5feFXAjCyCkoHuDx7zOaIrtLMHeD5r4MzQ+Ep1SDidn6iwe9mfvQhPpzqqmRiAjJX
vMZ9AlBfVj5jW3BbCJBbPoKWfBxvS+75gIXNArRiBt4HgEQg5o/QXfHwKG7mGk/E0fvxBwpPjXdh
m3MSTZIg4q/blqhzptkyjMAjKwQfznbqvPfjNwVhmRPoZb2YWNf3dmNALWAbs8YR1feI8GxMj4E7
ORSQShmQ1pecKtXMX2pb97K34n3EKgWrMDiz6P3r0827ARAdws87d34WLZoTYpXjHX/F1HfmmeZe
RFckuigr8QI+wmCAVAMWQ/P8HX+PPtSn0A9x5fD149922Skmmyd42E4OeVB4YOgXN3WMHTgZEuV1
bMuvwDgXEEVHO5zRjETB9xh7oJl4O2k25fx0jibg9Lunef3NVxd3DJjkpE4/p518kc7kGfWBFcjV
09hhXWa9wVhAbqxqiTrvTPLAYDMiXTNfhcTCy2QWemMSVfSReZOkmM7oSSQq3D385Bmz0KAQDZU9
vwGnccRnC52dp85RQMLJm8lNhKd0ASod9j9+Qzs1uHsdekjANx7NQgGbfOK50g8pIADVBIBAfCAQ
WZSVdhqixJ2F+hxXG0ZpKE2172TFKwGrFS+m2ut3M//Qg8J8r/YEPWJwpPlqloRuoxcgzea9B2kg
NoeWxie6RnE+xh/lQf8im/V++lou+pMxw18hoAdobEte/nzxG92+bArNvK2ki6O81nZC7gRvDWj5
8j4nuHMTvhMANbfzJ+kDG7bd5Ath4fJZur2QBMcbkAqxtYeLp9MtUPr4as4Ls23WeTFQ/rkG0/mY
itfZH9bGHuGIV8oAygnbBnhfoYO6ymcUMgDfkKoCtsKPAyuBw6Ldqfo1EdQYhUkfOIRK0tStF2Tl
oQky1oJKZH4pbACi5LXosiMEInkNJk6xvSFpPpMxt2lwP8gcLveyFpmJ+lQdB3g1BBIrrP1AUq+u
8gNa7+uxr39S9Mq/5NmEUY/8+Y5xie1+e5mXx/SrOKRbxXbhLkBz6Mah4BjyoZGvxYe2c/Gt5ayf
1+Ris8pHGGO6SYE+bquQsT+8vui8DFKnXOM3zdbpLbRg5Lnhqn+IPaoF0CsSziMw7CnR6RUFImJ4
TEfpVxuDj586YwscVAQNw3EgLIpmAjIhJjkQ3LP5XHHrgvSi3XJ9Vsqi3V9XIl4NwN3xuPSNrEa4
atJnV/q6MhvA6XudQlUyK+bIh0ur80LbZihE1E6y6l8LzvOWpIDCB/mkR6WB+g+KsPvsU/q4rkZw
na+q/REEZNLb0qEnKkic9IvMh8LdljJUnDgVfiDiHdMeeA5NrTIBRJrv6AnMh8+EaKkQRjIsYI3I
+AM1xPaJCVMakr67z25x0uG5xfgzSxB3AmFRFhpkvsWyuPvNATqThbzQnpPBPGu8KnzvfvzMgTsq
9uiEnfWUeXFoZ1e7+u4tHc0JChc3/Pb0NV/1eD2wUMMlYvnggKPWhC1PMKfvzTfF14sPBcurCkze
mpVTPSsizNkDjxK2ULnUYQ0VQyVC0LCi6ZNQa9kQ2G1LN+cgCx26aB5l9gg9y22CKPxTtBRmYzRP
v6/kh8CzaRD6TwJ1FyEtPEunhhecOO1L7B63Y/J+4hqIAqKtRPVzijyKcDWc/xXJjaWsjlcyFMNN
AGFCu9mG2JoL/LgEozOQ3u1ofduOKRt4A7Ey/nIGSnjjVvKxg+ZAuWE6K3fk52imRh6Z04x2lGVL
OtNlzr2nu0J8Kuo90Ww6B+q6ud0zSC/3pniCcmdPdENqw3Hl2ArikkrnwyWr8D1a1dx7WMHso/zS
v+iby8sZy8jGjU7JKn9G5sAeNtJ7E4RLYf0oithtoC0ij77O8lVZ39CxFWHo/TA6Iixltj5cfezS
hk3eGlCmzor3etN+VptsjXQbQnW1Gx7E3l23yIoRLNbMuYFS7FiSNHmfE/tSefwQJ3svwGzyfPTh
7yjX1UQ1oqOw3dCasNSooc2n1tdRMDW9ghIAF1CQCaaYA5APn/vObZ1FzmmKgSuQvho5xTL8/BNo
oegGiQpDN5DXfvJ1xgvM8mWpvYtxoOQJmH4SnDe412Aigha/88p1TCsJWBxVVCs8DKf4c/ycRGbX
MreODoR/w9Cm3sSnxYyiQADUQLEKEWtRRW8c4mwC4THAMd09Bjhx74rFWyo3Vzs6dGh68Qk+Ra+B
+KDpoZ5RjnKmOH1Out2/gvZAwR6Z4WJNMoQthHT3DSfefFMUIP5g21chEQZqvYgLx/771XLL09lv
7SLAacM6RJXIJGCTbWBCJiinY/M+0H6M7gFnjooBqAP9TiAKiPUKtH19pQ6F/KOyoTBABHbxexBo
mmfhaAHSecoUFA4JOAU5lzjyLR699adz/etVxx3SNBGIsHbgmhrW5CBTHjcckHuuBF9UljpLH9VX
xq/eppw6iIwZhMKBWGfmcdxso2/FILtBECkqavF6mTyXeD18NpzDT1fWo2JyBWO6mcl7Sn630olv
JT5pTRog/oF8cZbP7gJscXTUEeWZ/EJMc8ayZ6GZ1Q74b7yRqMAgWKhCMH+GOzTN7Ll2LJefsd84
BPG+Lq+vmj35mhhAwkeOyo0jKix798yN098zPwZTcnPndgDq94qvdNaumwOm5WlYKMSy3u1w4xtk
u1nWG623pN6Kr7ZRc6nvhwJsiy4Ehp5VG/ub3bx7al/fO8NSZ5dd/VntoiG4AWcQYS/Lde6duUfS
88VtVV85ZnY/IvOmCdWOFLfaKcQoRNHobwDof6tOh8DN0pSntDyMnPOxmg+yQHpHFdLrySGGP7iZ
3YhQaRnBYguQFdFh01iBu4cTG4xXad3w7SJbGdkHdP+SmUeBGrtn2aJ9Qpma19ZXp2ZLAEn4ljCc
c12mnvQ23SrE/Ot0cU3of2Cs7L6OPAU7OzULtNZplCIQONt8sHRi94WtInbMfX7hgujNUtoYjv6W
bCV8e+jXVy89pKldQFRykM7iaSZM5yMOjibwG5e396qXGGJmyayO2bFqXONm8vtVIB2BVae9Fdrh
AkWrA9GxcuR4aZvy5f6Wo94ZEfpPNqNVtu5QNTQOA2TWNaSm7MaGLWJE3Kd86us+auy+tgFBIsPn
bYi9MSALSufyNDhL9vmOqFhqVbte9afHKGW+VXE7NMhpuUkNp87RcOYmjuNdMrVqgCDuTLbWMtLv
vpk3va8RDxTHcwgKTsR1WWYyCXJcOdkkNaMzoy1sjXR/G8JtgQUsKHW37xd9OdU+istJnq6n9X6c
ft3DRVXiOXIK0velYkv55oz02ZUtsYd9XK1rxW4hpyV1zemXcAa+bMy0j8lHmAdqPZNqd5JTPzU1
TVxyVX1WWk9GV7ScDwtV3iSKV6AhOJjV9LNGbFm3M8zd2Lu2R51WepKr/gMMmu6OS+v1qgPOyt/D
cpVP5xWy9VvCSep1Z4oA1v2DOrt9WzWr8RdBmYgSCeQYhtCejZ1yonGDfDiKe5Ni9B2xi2hZ3maj
zKJj63b2JbJ9vk4bzGqIPYUwiWij3CiNZ+C9VKRBcmv8XRUEJzefz5wq3uVTGyy3Thz6n86lGU0C
8i16cEpqSGTHpVMjgSd7OrvmKKeQ8udeepZzi8eSm0DRZ0PtZK11u24i8ITYmUi+DNcb3FTww+GU
aWWplmM2g0aY3K6rJcF6uzCSpySxUv4xdqbqF59URRiM3Yk9mdB4ssg053YzJ/FWZFr6nBIXa+YE
vWPvjjpwNE/A/2rq3G4xRkIucfJ2kSm2kVsNkEvnVZteXpVvjWFNaTGLzEsp6jEU+Rsy3iPHUItn
426WvhuIc2+ByGLOaeJqBLWSqVHLKJ2+dfPwOUGfu3RStHxuu4FQKeUtbaLUuxK8Otd4Nhy/KArc
0g0XQKnNYX4p7RLNHRjkSpecIHlXjpdUFGRGhQhggHshpj9MupnWvV1TunuCcWMTdymyxZ8V7CGy
dVZ99SinopWqplQwBDpNXOWiHlnjOEigcC6sTrXvnUP2dNlRL6XxLuqt/oWPUk9mZKvF2L11ywzl
eOTbwdTY1W7Vxma/azdnxZk0tla6Wb3rcCK1VRBlKvNe8+RoMZ0GDY1pX6RfMhT7hOxkiWAmfEu2
ETESFIHIiGUeXVxjjPap5eKWT1ocjLHuhgPK3NCpG1n8Y8dMNCgd4n/8GlbK1uWFqoLNf/SMnMdW
815KtkYylz0TFXdIy2srvXRrak75qS39YluSa04ASAe+BGQp2ZPeIhlKMg90hCoJ1iAqrfay1Qvr
nL5FzJE0O+mrP1MzCy6he2koENv88nr81JPEpFYyXZ2vth77NNQNY8vAw0VYoXs2V89udA5El1Zt
xa+d4ha0OMMzeAXKpwHEvFSOzlMY7wa01uxavrlMjm383txQsOueJnAd7or7Uk8CTd/IzUtBTi/R
2TZe36hkktTCOagsE2OeKZuIHLgd5qpOdpMHQ/qkpE/Xipy/u9ip5HQ3QrJoFanbNJ9dqc5WG8zS
lNyjSF6bajXqqR5j0s/5QRlv0ubUTS5mKOUm9eDL9CuL5zeyuXyhgB30lTUd83mwgXd6Cq6FmY7f
uVdD6Pc3W4rcBOw9X2j/w9J5LaeuJWH4iVSFUL5VTogogm9U2MZCAQEKpKefT/tMzcyZfbxtrLBW
r+4/dCPDUzY3yb7wt6Dz4jzLdDO7Q0Zx4rxg3psv8ezd8oUqQiugL3x+8y9D7rJNVdU9a6ehDipm
Sk1chcrj4UlnAJmyX6rgpt3mbew12Xpd4UQeIXc7MSwpM5vBL+uVdEbXt2i1efVZ5ndXVuxeN3vD
7Qauxh3k3aOLOFg/HI3X+HXflZ0l9cmU8rGMOJmUzNJ7W5G9Wpm1ojMMh65MhtLTgAivbq14bHBF
dGrUlyx8TsHMQkaSKdb0aT45MxvfWN0FX0CkcvcG+JL7TmWC2Uq5e/ABt1t4rjaSGhqMviklc/Lc
SHdPvCN5c7SbM56HUIRPqxUtubTbD5y2+6H4Eq0LyBJHeE34FsxbZ3XGNisTtUyy4ud1c6YvL2eg
8rCY5qcS/RhxhAGTV1vLicNJxZAwHFqiO0UFJrrVib9Xeztj9tDD74D/GEvf+Grun9eGPBfIYZ7+
+7lEgDXJfRUxRT3LXmFP4/ku+shzhW49cun1V7/neTAXW04uugPlzU8C5vJF+bmcXo/9ZX9Vybk+
P0SUC6Wi7pDJKBAiXSR+VhrMGRmhcZBkqDQW99vT6ruJUOMOlyQHImm4kjwrh9g2nMP8dQXSGbM7
8EigcnrrUDI0a/6tVpE4jLoeJQZD1itb9LmDT28id4yQjgLsK+iJvxQSrbWx077LOYs9N6fD8jXy
6lZRop50ecHn+Wen7Wp3UkJZTAqv622StzwPDSWU3vadlAatzI316N6vY/tafcHnqAuyNh9ccjF1
oG796UJa8TqK1ABRkUxjVZ0ECssaEuDjZwv1Vw2EFeDKZH0aizThSAJ1AEFtrRe/Ax0UkivyHfi9
a/iQvUzwrq9QuYYXluLV7fKwvoXFm+/fZQcWMlmoIHmV5tyBJsCOZqLsvUunF52ynn2u9gREjt66
AOGQsQXy/TLpmzGvnLy8DtCl8XviuXYNBzQVD+cj+Rpv+AYlO1yP5S3srvGZb2DXdNnfBLEca/1T
EiOXJE3vp9U9l+wElgDr9PYAquW5/MdU6a0JdP+KCbOcwXRfpQygtnF6JsmgomBgI2wRg+qp5n9k
c7JnS9nyjcKThYEGOS7gLD+R4EyC8g3towfZoTvljJFb3UuPG+KCSbd51BMw6FREqsAmIPGHoWIr
DyyeBR/0CasvYQckvM59dF0YVD3SfcVH9oqikJ9m6XLJ1Nffk6n7PD1PIlk/HCPpP4Tev9ZC5SaP
kA0dAWVReOXHy5H8Co12M8cNJzB97+wkryWV+4ZqI+c2H3SHlKFfru6DfU9HLePYuZg0loZz/dHt
0hX9NnpY1aHaFPHpFckL8KIQVAMPoT5//+SxurmjOS3N6Q4puql5BXJK1vqyAGNOhOAZgEmezbN/
DV7I3gIA1Xkx7+aTuC2sZkU4JdE9W3ckdX8PiDGRjHT3iFr/4xXBy3klxUIJPyFVPYQZ9tjavrE0
8aPdLKEyjZfTo4NtkoylzPfUtvL1vswFLZlKjvieDa8ko/XLdXavXL59GhRi9ELquSCGyYvJb9tG
K1mNG8l/iU72C+32XNSlNTlkm+IkiQ5m1XKkpNQDD/8hB5cvBDHncYn4BLjX7l2RAN3mQDpfT9LX
Ps5XuS/5yjcJ2a/SjHORd9T3/mTRQive6SRGVRpeWSICpeqJOLPqXHWeL/R9R6du7+YOjOmAz9Za
hqxYYtxnaMvBmtHm8BOXU8sUpcKiAvcpCb+yXzYFT6WgkMuXzTpfEjrlADcCmalZ+P3vE9FZ7rGc
PeUbXaFP9TWOKiL5h4wEamGQ38xYQVGOxWL4+v7suFtUDVYWDst7WCwvqebf0wv9uLgcpD+9OfbV
VRHZ2NPF3f6Ek3WeygHV0/G2I32mH1Mf5iEsqyOGOV1+akpM7lNYFSEkIYu34y7vXgsb9fOx+m2Z
/OSpxqjhzjaWMrOFEWXA6DHWWxvpAX6IFD6gMC35qU/UzdTTE5UtBw1SttzKqBIzt/cVCjcgq38E
Xn5iw/qcUWyX23cJ85gxPQ/JrIttJiCnsTNMFY64Gt8sE3upEVUmQMbYTr4Kavq/fFNY00X+paIb
oxLWnBaztlPNZIRUPfavTyKMXPMav9t3haO5+cY9MD7M6qsKBedOkbbI46d7O2oIjg8fh8nyzAyM
mkg95M5jTl01TZt1dui/+ZCDugD65lCDKuZzQA0rS/0tgXkEppcUKYif3fjPfU59/9r10SSQEiHJ
Fi9Iq5HYktcq/agy980mfJrqRoKDmRWE+ikVG6iTDNYN4+QXQb2t4s/q7A4eyRt4HbASbPU0qJhs
gIWiIupVSMjL5Erx5JEB3QOw0FnhvBPUEva3AIYpgHZeUaKDmhbI5i1jd7YBfRwtUiINfRl3OBsO
o8hxvO0JnzzQHXt/jzumlOq/L96/al0KSz4CbbgSbYxF857eZwjIbnOpsxTIGsbTuxeWyMvXnJ/B
Ft5IOpQlh022qSM2KasBU0v/LZSWuGug0d7nkMcZ5Ol5BOi604UVlIoEU9a0byRUCQ/foK2BPp/u
O7s78Ke1ZnGmca4yu6ul1SrcKCo5muBpfxqzpHgs7hBoXk/tz8qzjPEdWi2MKt/yWmqJ+AVDkZBO
rvW1PheYb1rCNR6f+6tkvfd3StHW5Nxh1s6Hh6ra73nvTN887vcc0jUZNtVe9acuATC+BGRUB+Ax
M7m6uWgeKqtKmV/vtA5tecZmopDjzoA4J0c9WsSjdoBGVr7uAsAEmnWet2CgL6tO9H22p6ILtRRa
fo9Cm66Fq2pxCVqkfAnE8qmf3VBbOPnvJc5cPfjhCL3Gg51jhGWYJAJYPZmuUtLgtcYM7BBAZZQh
nwHLqfJNvpteZNbdJYvXfXR93hkS4sw8g7efHhYfEUXY2Ci/W9AoH0qA/B46FpkK039G7gy71UZc
194FAyDnQ9gxPea9KALFO/6dvYzP4pkKtLnQmSazhhlDpjgOV3typ1e7CkQv7q3WuyU5PotLPD5T
9KPomED6Hfq7OoiEg8vi9UcwQehTsrnyZf+9m9jAQ6vR6SsFA/YI40/dPwmbmqV45YqKDIBWdQbr
r2WMwYXOZE8XtMoVnbuLi4DD+HilgbLgDDHJ9lpypi6aSbo1dEGK/jea7AZoOqhuwAuo7MabRril
7XNSHqd4wubnVYvhQ/Yn3zwOJnT/nj/m54+K5zI1seODksnriWgqE+RjVi0Fk35M2qFIRv3CHqVB
TOP3peGCVoNqyyg39QCl3hegsE+cXPXfucImFNGo+4S2nKfjT39JuGRGkC3YdrGQsl6xYXT7y35y
EFeTIAMAi8sdlQASGBBsusFYWqp556RbMCbGlU28vB6b0jIWaL8ZLuxXi+yn3op/nABWG7Xf+qaa
oe115XjqTzsr5WxAY4Gg3MpJvSjszDbUTQ+jEdCzuOojzovRxLIulxNeP+U+jix6H+A+mQDbzQwP
5vvUpwso5R2p2zhTQqQ1A9MSU0O2J/F9nrtLZcSvFXPZemrUfKEwA+tuYom2tJPoss4STAEMR+e7
NiTKy3GtFYfSKZeGLf0iMeIz0e9oyD6olc0JQju8Ol41H5gJfpm/0qlf/AxBx/pMrr9YkuIW78rZ
vM1esym2ntajpl03bCoprOJxxtN0jy/Invgy1gAFAYROKtZYXJtXps/oSCitgpuJH+ccamjgx2Hj
W4BOj4wbY97Xy9M5jvX5xEZ9h0Art19PU3ziEBjFUe6EdHYnLOol7qQlhC3IjidHD16M6F1IkD4z
5URid8RpI4XX4LoxPNGRwT3SbFcuhaeFRMoRrY6Zk0uJzjix5mkzwFezDhWrcM/phGcwnB0gQl8K
heXbLqOb94x65msULuFojq0CBvpCugAswb20zj2WrPZLraz3BlcZIagP326e4SiiXxmtVMikxmbS
/MQKnsp/4MrjN9rX+SRi/vj6jLOB/5LloIeaUHdQwLAwhBDrl3uxX6dKNNWoZBQo+SRKiY83xGrE
anrNyq8U7bh9gPN2y2Xuks8nxSqDFgIFNB9fN8+wP9iaDtlKs2+zY4dWq/J+ji1B4zWbRAh5IV91
ZH3DVnKjwi6X/dS9r2GuFxcypjk2qstO8OvZ9Ftyxnz4YfHkbN257dkIJ0rqhFUaF4umcV5/Msck
SXWxP+OSKmG/B1w+TSzAxxssgRWaZVxHpKlkL550qL4lNHhEBvI3Gsvoqx7e/lSfeE8qOF084YKg
52yIxKcv7642eIvD2efXHmpNT4Dab78mLCwDWwSSjspqluVXM5NO0/gZl4nG26M4SyUW2ahXQIvg
01hk/0iA2mxp1ZtHnGj0PlQg9BTrslF9Ymk4sXsn81F9xDAD3su6HcWw3/bOGMip01wtHuUH3a4+
6RgLAuFXCHLOhRNZjntD+5MI3hpFaCon/L3cYWWTV9U3C1dGobTjPGsezOxSIJ2Q94fS+NQMjtJV
9avuzyptddV1HrOuzN6b2v2x3Rphu1JolFzYT3J3cxrfXVS5XMsN+5gAcTmb+AVHEu5LHHfrBzp6
aGD69IKi4MN6WVedUZjug4T8NNmpuDlPKltAB5G0nk8qgvlFm09YA7DAmoV8urcmvSVu7x3tGV7b
x1YIJ8xXxLMiBm8Em29TRt+CsQI4NoPmllRXUs0al92iTaqGW+kWj4dda9Zzo32sd+bJMbPu7vNz
9ABj2pQG7fDP7/QMX75SCNlbGV7zYyIOnxboceyu9zPDyxRHJlPPI57ODSQcEwZyQVSadKk4O8bF
NqTNQCwiL6Qdohzrxveb42ajdkvx2HIbhd18sENaxc0UOGF1PzOz3CMFHUihwWGhrSGEOtgIZzyb
VRxTXn5x+eK5M/sxTPQfS5fi4ldBGFKYRWc/0cfR0pmTiqnX7NKPdWeYeeMMXPrZbhCjFNaE9/kG
w0hBR+TBut7mz6l9XjWJ+Kf/XHiijspXN+oeiDbOf8mL7hQcv/x8udIlayAnpQBFlb+auE3Clwcp
Pg9MY7dlLHLZvKrStnMv73X2dmVpO0V8ITAFbuIrla/24Zk+myvFw6KJdPH2ex5WOnRhtiZXeZGJ
y2U6ZPPivZvW2Hns+mNRW71Yr0VmGajNbkl9W9zuFn9tfPyKES3o7CWrqcMCsTz+Mf7wMItiVbXL
huqBFh6IzFqQ1JCzXav86X2DnxU3ajbPXmsB6QMG6Ot8KlkvNaK0neKqorrlDziWZNy3oYLXoXb5
JZ/t5UZuIf7lo34wRq+QL4pzCpe/+cDzGjjEmvgtgslZKg5NNAyX5Sdqd9Kqjt6PtaTar2bRCe67
Cxsyt/dCkim/xFAVvgTNura+NPGMh33p4RAAtK3zxTMukX5dNpTisqPJLn9733eyI+JGQXbUREPn
SBenxuZ5W0xe6+E6vwKNiN67dlvB4XVJCIu7gHVhCI4GvV3MPh+HFdXWWPRggczpGSYDvs6qUQ2z
dK9zQQHPiZXr4sVNvJOrMc9ouoUZa5+TRjJO5x4onTmdl7I7loJCmtNClXmmqKO/8rP9/DmTis4u
ncMyYVjPV8VpE7CEUlAr4BWAjEnJVUMxf1CQUOW2fuZzXDjHawD4mwc/bDeQHCkBv6T9RB4gGwpK
u/saHeAXj+oTcxRkZzz+yqUsWZOfKhaYD0Z6uZLCewyug4ZucKVV4wM9pu95vWt3pBC+XFvdnuvV
4+wXuPR6AuI72wuV0QbDnO4kNPXS0JH0hp35oF8EDNmtAuOrqt0bMoKAMznnhMtinKQYy2o2ofzT
bEUPkGZWrk83R51LTMfmvMPP+y0QJpnpBaJNJm6Tny7a4wchMlnGqwpFsvwj++vjAMF0i2yf9w4v
YjwX9N07QMoPiL++oQ5ct1/5z31eCaNTmEYmeo0lDecnthF8L433kU2O6SckToNTgNzD512j+CH1
V8l0dL8hpR3bhb+/L/YQsAGXMDalqcxuFApnGOqfQ271sybEC02iCW2cuS9KobHl73iMSCbWOeZ+
XznHew/vk8sd0RfzXy89ByQYLrw3r2suynrNS2tdRh1YCLiWA2KC2lgAsxg/7h3pyeuQWeHZrxP2
9RDDwzr1jAKJBFxdP5hDiFacjxm9WaBGdB1Gr5UfcRTY41E6tl/onPxqX3sMCmVcGugDO3L6yj60
rJepS96xnE448abfTSg511+FwCbMHqHGGgSwovT/JM+fHtSE2kJBrvH2Gh6yO+EEfZAC106PWbSy
69PFpX4xn/HnaEC1/vE01pWb4SXtdk16cTsEVKRltoH+M8MEjtlwEnfzyjaQ579cNRzFe2e8cmJp
U6uQeszztXTAb6Y6NBrfoM+ZDbmJ1eKOmI3MLV9XlKlL/fu57hYcDcT9e/zCesGxYj0fVo1g3dZF
5ho2iWJl9NN5g9lcA4205g8ZAKtt+2HY1Qx3oZzTEM9UIL8sedb85FivmXeMH+wkYP8OmxnuWyE4
hzevte4AfSRUr1M+72ivt+O4Lr9eJ0pFgYYFqzF7hQ44TIP7Tweeyms01ZW+6nz6KJLLjb5JGv0j
3h99nzUz6qdMQONst0iFYnmmzwSfDGdRz+pmxRJVM6tOS2r3ymlPxjhfgU+ktq5+a93mCC24qXPy
CcFxyr884BFsp3sj1H0muPnZbmofPkuANAwt45ycG3AqAttvZfGM6i+SBl7+1L+FXLrxp+8Fj834
RSHgSNvrpjmWCazoTET5m75oMd2E/XII6uRCTzB1Q2LF6i4dEnfKW/GgPc2zbCoIEuZNqG3VwmyP
t237R+tUi9IDyDCUuaoB/GCZB+C0c3KZOZU7uTuFDEP2+MPZln8ont3GR4sBOETFRW9+IGYXO6Vy
gJ6YfJcOUcCpWUQ4g0loyy/2U0YCW9nyrv56zap9thPpwIO39U65ULjZ6k3ClpOqrvnEr4wCF69C
F5yjprUKGpF4t4t9ZWJjnO/jyeL6k2ETQCzY2uXWoA0Bvui9ghBn3/5BQ4QisBVBWbPI80liA2HG
Nx1oKokZt5xRb/t3PlLzMK61oIkkAmsGmREeoQIiQoRu2FMDb0bj3TzthRJ4+GYt36HJ0jH1f3eR
8bT++8p1rn7jWf7q5p+vNqQ4WJxX95iTBdQAuEIloHbULMN6KoB9aOEYTu+M9NNBrRvy32Izwgs3
b/hGchHWvhHeCWnd1SQcqQBGze4FDbNWlm/XYPjVLQRFuZuVTWKdkno+uaP8b4oiGXErnV7+TVti
naoJ1z5DBjV2R3jidGAnlNb9++lf13hB3XrFa+ZpMm0ztzR62Pf4R2SUN/9Sb3Kw+6ZbqNF1LEzQ
xRxqL6dHQjkrZ21KENfwiEIXrj8psXGj/HUxpThAW33sAuPvEjz36Pedq80kVvsJzG8eplxqvj4v
PymrFzoikk4AOWSEDbQHEE22v0v03M5P2Ubd3JwPw06VyfzljFG8BnOBsd5130IcnUnE22Xhlp66
moqOQho+n/ggpejnGzNtrP5pTVdVaVHKvA5i5l8ZMbG47miwcPvRHVpmXL/F32uEJf/p+4SPfK4Q
lS0N8EI3h+/3DjriQmZAnZE8Vp8UvMCZ+DjXOIxmD87R66Y+fkKOvTced4IHx9JlLSzYZgK07w4z
p8f8q/DO4CvCklbab//FBtkXOM054JZ9OuyQ0W6GKLP+0JWsrpnNK2ITEUOyj/2OniwpTqH31a/c
+5zaL6UAR6llPVIuS0pzmjpvucaMtTOHsH0GmmwP0XtHAXLjrGZxAWqk010Pa2eLldcsm/dyAAuk
S8w5fCAJEChWzItoPud3IDODMaSA0+vM1F2SDYv630BykBi/+ZrlRjiFds9Rwp+0k5K+2sVkU+B5
BiD/sbTCahMsqAzNAExCrrkkWDMi6wzGp1miJ1ppYUtBt5MCOLQtUwETYZbHSFK8ek6bIJMfiA1g
I3gvqzy+HGGJRG0+yqIq70H1SOXvZqxn2ReJk6opLgf3RpS944gc3bHCoZ2p0TlisHGieTldsAw6
fXACSYvHgYXA7x6nRGMI47l8v1E14Zv/HCWnDv+7tzqUGBL+jrJVrnh1Ct5AMGSV16kW5N8cZxyQ
LA9SIP4BjsDSS6udEICMEIvLU+V+OCw3Ohrhjzlm5iHJScTXaThQJBjzqoQdmigLwIy1loDHZ2Bc
g50Bmd6Dp9tC08/EpTDL5g+wS1dKZXeICXf6j+JJSwpdyhuGja2ZixtxUEYQUx6NNPeAkMAfQ3Cf
uNKWuhaUdA947hSHZ7ybBh5Wr4xY8cTRxi1OI3n3SupVe2w+1kO3bn81bM9y6k6pPRexuHzuL8Sd
kDyVREH/kUFEDDwNzf7Kzdy8Fw1LP6FI0NIp3n+xSMYvd7SSa4uzgyqdljA6ax6E6QUyptOzviUr
0TygIbuw5ai2Pmu8GTZd+kiKdDyFYqBj90Sivazc8QTOoVFsgW/nV9Gq8G3t2YfRNFLB/4TxlHSN
JbV8Qm8dGsLgxHW7XTE6C/ktgIasCabZB12EFCYSKaYn+3zzJkt25U3zfX+Asz8XkHZEZyogYXYF
iH3bSkpKaT5QxQE5/zuFPfq3qCvs8a3H8RAfQSIQIWdOAzSjfgMRXZDFrWo/p5dD4Kj7TzgOVppG
3VynitTnRYAEwnqdujknyuayqQJ+6YOD1Cn/RlyTip7LvINSrMh9vQ/AX04u2O5LapJZBRxNuC5n
2FqnYEhrDk+O1TexQP0m24oEW151NI83FhUoI31r2APXW6jXszc4xam8rYAiSs3STjqb62Xf5bHI
ZglRpVKGgutXA6oEF2nknaoURNO5+UUKZgu5AdlrgPRTQTvZ7qh41/3YFbMlJ4P3dtolAB2pag3f
bb5+VLwFcxwqT5JoHAVicKd7j28sEE4BdWObnI5+1iwxAtLE0ms8AJFiTcA9IJP6mXgjPt/sz945
Bf4ic5IRty2uIJs2lX/pCPYvyl9tDKslci2yHB0NA7pF57Es9nQ9+ABsY8nCEyn/EIwrki4t3IHN
JOMAO1qw7J7m21PsmpggOZx7IOXIVHyM05Wp2XQyG0jOyZdvo4TMbhFP+OSJLUmM4hGAm1nDa352
JAxVbosAIx8P0KXO55VkKwjtmCFSOHW7CI3tVfNehZ8bpt7ZFyV+Fg7O/AEUZS+TeF8hqg1vpAmw
iFnpeZWDQNWFdcf0gnLv4eX3A6iIPngTuvIU1kW2LoHytm7bHtYLU/1C1G3QKzn3+jqcnO0KzJPW
uq8I2EB82mAk5yQn7OzV+XQ9tuh7uzcH/e1CXQO4uzQ9pgawGmYHC4eLi1MaahEQz0xr7x1dXJLB
Jpnsmaxx0PdADCMIB09t3o4EFWUkCVSQqhHXr6y+N+F6sSfA+3wclSzwzpFLutmTgv5rnJJ86Lqy
/rBfW8c4igAkotN7uXuONVuwRcJbu71wOLS7FtUdFbM2IxpSs17mxBFK03p7cyQqE070jnR+4mcr
mA3SUH2fAz9qC9aTssn/iD60ABmNydwGJYf9mEGI+MaGHMF6xhBLvO+B8DA31pOl6rzm+Y41SR6E
EmLNhUTjasZJgBVvdK2w79TkTY+8SGAuEsFqQQlRqlZD5godt9PJiCW77+jgBPlACObGEDDaZcrp
P/kGFhy+sdS3sJ8+yennbYIv9SNQiYIHuJ43eIXc6dzJQo1Hwy8tFQKmtorEzhcQZJNIEIBT8tC3
YF1s6IToPbV53dnPuHlxJ77dx5sNYQGZPH+c8/EGloFFdVzvB94Q4Nfrj6bmW0obXvLPPSgObahQ
Ec5zyq2RbVMjw6bNDY2Izs6DQxWlMcUpTiq6B2LX7X/2w9ghRCSO1jMVseNaoTxbFXN1Z3XrorZA
B4vf5uNkc9kgpg1u7mHnxOiAHQICUDeJQikvzRVmBT5d63gO+/STVvvLYYghCdGauq+/qTuJGQSQ
nI+gaOr8s8SxArU43U1pLgb4yqtX0CthOYCogpXd6jxBQJLeOY7kn3FoySx6GsmZ9z0xbAAQqFwJ
6np+ccd6XPAqlzKJ4DVQD0Lf0TlECkwQfXdgnpgzqji2Onb9wQ4pHZc8clvzPvSTuBI0fqdzZFyI
mA3zgWOC+E+9X7nPCDIRSRQn2IPInSXP6JHKiNJJ9bu4Ba4nTaP25nheAqnd+dIT0/eEnotwc1QE
uPu/ISBmb5+JSqRqxU8WdQFwFYnkCwKCJvE07KBDW8y5NXB02YI3iXWiHLe34OWHyuwey+tyO+zZ
Ljb562TXfFEg/g1xsx3VMODrGy0QAtaIa4SAmyOV0fvIoKCcBQfdLKiSFNawy+gXKeTHmNS7v1cw
fnnV/NA2GGvZeNwoxHxIiDWr62l3m5t13bH2bHYXvXvoK2k1M1J68vEyvLGZMZ4CUV/sx1bW4J77
GV3dE/gdg1c7CkHkOYgSshFlJsxejpPmVNh3f2xIoZPdoWm1P87I70Fsu5zkYBKNQzGUjMSADrpR
4xocuU2JJXYlmI35RZuUK8DSKbNc+Dt+hrdYH1sHPn3T+B1RV96LvIhAjTLwtXFKSAX0omFUrDHK
ZFgtx77r44A5lX5RZL7O/XiLi63hQ6TgaK7m1PRyCbNAr6AIbq8ngxKWVVDE8kaiRfV+Qu6x5tGj
rDkN9uTB8U7N6WBKxQwZar8KZTfvbuRjsJOuDHKhFOg1/FhHFhR9h3JbSp8BfStMNahmwgoxxQ2G
WYWp6WdPcA3SVwp4bXHDWDyAe8bgR/EH8J9zWCeTuHlkGpGEW+j/4Qtbl+5lsw59KASya8wxZXr0
AdspC1gw3fzMgGX5MaCdBf3qHDFtV8CnFWQ4jXgpSVJ9nEROttlvqWFdEtuwsku/P46ymj68wfnj
PSBBJh8hH0cCAtF835QrMaTLlP3Y9b6WtjvD6X4gfRc3jB9vBqGObWwIOP55BkyUv82z18ze31PU
BJ9tnfDrkVTzwljy5hl7A6Zdxb6OhRcgBoQgYBXtSJ5RCdeeOYJLi6Kx3x5s55e8K34+FJt3+/3L
SzDPX5OrDdBHh9MybdLnt3B1eUDPXQtKdzYVGlw8CdbzMgSBIJh3Gw5UAnUD3NzC8KBM69ENLkSv
Yj8OlgA4jPJuXSBiQZX3XigOmrIbujtpZVh5XP6pcR2BI4ohbBMHeHM8rzgcI657w7m6H1haY/BX
f5BdBLAoYP1kYl2sALd/rAN7zFg+4J8ABXyq0GgC6vPc/ANpYFcZ600U65wzaTtJOxIh5KrmSJHz
Sknf4cKDAYn+LPNZiOadc4kc1v5Ab0ohTJc2+z/+qfEjaFA6+x4M4FKaRwkOqhQgQ6WXFTxYOKKU
NAMxd6I3BnPCgkvLFY82KDSoLGDROd113gAcKQXlSMBA2zG6EdwlpvwGJduMY8cM++9On5mBE3ar
433e4myjYSCVQWVuS4sv0+vO/CV3Xf6tSf2iNy2gZ+Be7J6Qo+pA2l06IeMCkjE1XC4Hc0slZUZ/
0I9wsITvALxqAgAF7wweO6LuWmh4NVzOg5NxIGaLfwIp/LBObyBcZVia7DxjeV4NUJZdjGDYPLAN
07P55/vbrY55uzL9OkXEyn/ueM9y6EokAkTa8A8g1/m7U8bkJDFs4imqGKSoHKDsb9zPaEfePnpD
M0nqJEnGdPNpctn+X0FxeQ6Xv7+kvfO7X4yKDT6LTNNKEUYTMS5utuPcGhWKNv8frpOn7YR/tOFy
lvRi4WCkoLfKCPOG1W2G4FgnN5MHswaO+p2Y6ZNumKDv14Cs0VPn9VaiUCosJVHtnRmHZ5NWX2+T
G52SAbTmoTkiDTsg76fW5hAl01v8nF7Y4q6c5RfrNCaHsHnxK2ROuOu84yQuNlxSovs1WoEK1AoM
E94ffIfkUjY7l9LQQ3sH4chOuUXjz9N70x+lAhb1/QSlkWomjhAmCS/GSoZF7bxSMCb7ucmtlPy0
NI8Mw7oE3NedJZFO4qmtumASHD8qicTdbujTlWBxMH8GO9bNZF0jGAXYBflakhKCgFkKXnneydi9
iAygooYduyUedX75wLIf3I+3oEQ4ZIgP5FjZpjAl8fGIGtjj6fy7gs7maR7HVRcmOuqeJPxb3ngJ
HDchfxwtmhPHMPfREpeNBUB09nnCy+U4fw+SyLQpZ5vwdaKRH68t/TjJNTikvMCxtZ/JGyd3Mg9v
F+KliGszPjilP7HRWvkU1Zg12RE0o4kiziUHLJ1twoECB712ODR23upU2sFid0gk60gHiHE/9XQ8
/OXbonV6SDw4p4f/8xPH6fpJHxx6GI2r2WflMhODpfbm80CLzPB4I9tuTetoHUhsCSiLU4WYcQGH
pHkOJbVh/cSmk7z5Fj1K/TVXw36tvd+tOstm9jK3Q2e3ixMn/fujt2oZKCanKHqKJLSWNA+jb0hp
CTGQAO2jzBvMHQM6iMuV+YdQxkx5AZaDaILt6yR+Sg/4ngYBcPiobGpa0ZHfW790n2V+k/kOsn8+
eBJqU94swLXCa8wiEK1j2FBcJezi3L1HPAdsAJ4fsiYX8aE116m/lWf7/dWczwP3am5/l29/ncQ/
LIPwwhE80GEJhyLO3qezHw3K/wYAfn1/00QAAz/GXxswGe1tpND8rndnM3yf5p6Y9rv8NRbKYvnb
u8VWAjgDvnBBnLDI0mEG3ZlmgwQHClFPM78Ud8anxS+7WE1DRL18ruyVMW29ANsUlB7nmeoIKEMI
ngIrZYwPYA8sF0y1QIUL+kDa+ZqtMcqBWFDjys85Cmvr92Lu5+6mnH/oRKL55CX8QgUTKl2hgEMH
a6+ZatgGEpKgVb150B9GW5fxzVbss1chU5Bp+QVRaJFrPP0nDBaIPhSHF0HFWSrGfogq+hOY0a9v
oYnrQWjHiUExjQneI+76mklj07obzc6QCViCDdiWI+Ep1uNGvMzJOq4gipSaDZQKZ4eLgJZ3B/K8
BQimsqNguATottjuH9YDuRsS1B+EeGShoe9Tg9K/lP958CN0ImYl/01MkBcgs8TyJdMm9q5/FR78
/0g7sx7VteTLf5VSPTdqPNut/veDbTwxzyQviCGZMWCMDXz6/kVeddc51NGl1aWSrkonMzG2944d
sWKtFSt+CPuEKqyeuUM629RFTxmzBAOOmB+nM+8KNLgLbKdecf3nrTXnq7CGu/sw6oPbspD8bp+N
KkzSI3QCcsdEqDMdKaG0LsUXur6ZQluWNixx1qQpsQtPgJiPCJMT/PgTrX4J1O9gAN/e7UD76ooK
uYi+w06twfb3GgwnuwVGbdaAuwbXR8JTCoY17nQwsm2afgZJAFYsSs9hATzXisBAoKWwuKH7dR5f
Eib6Laa+YAzD3xs19iFxL/XgXlx5kF9Ht9pmmyAZwK3pQWaOFoOPloELLQ9EkN5VS87g4VzzGpTh
/K487U549gZxOJZx4TUvWUP/9Kz+3Rutk1ZeI7eIGw3Jf26QMr84hACGAx595kKksV0vWm3WrBmX
s+sa8Q0T6M3cGh4jtWp7fPB6W58kKceq+msvp7rXJYrIQdq/swbkcMo8vc4cb95If5s8F0+3z3k6
E2jf8ftJS44tZzrPOJNhnQAUbrG3pjqAMKnSyjnH5Fm7uOASF7j/We+LNQWWYeJEYrUO3pKHTbu9
IGUa14ZRpLekMiNu5m4YXitu2OKmWVjevDWfJ5zp6xWBfcTrDqf1OmnL3e331SBJojUYV1CPhtBn
2IksR8o1IP09wPFPyzeKLm7yrN9xBa6Tp0TdZtNBhl31gKyjkjAvlg3gcW3MxFi1EMpwWn56mHOg
zqDvfHfPY3Ll7qWZN2djc4xHC7CiHcwVj6K74c37nMDb1jgsWNPfjFuUJndCfQbaXmdp4I/Ng0dF
6I4Z78UaJOH1x+NlB28yoo+7HNtuQgZf9Yf0ustxd7Wl3OhGXiKHrYTZJVWdJdyG1qsnpy6Zrfs1
nw8B5rQOQSfFd4WnH65Xt6jEKsbzJ21huw8Cy51g3TDnwa1WdJRjkic5C9lZq9ExHtW7oBtgnrDF
iJZygj3xU6omxFTaCk1cxxFbsYhYF8luMmxdif13n9Wm+t7ax4YLuJEJB0jU3BE2TnhE4Yosj/Tn
XUJaRvtNitHtFgHjACVSy40RLOYJoSJerUrXr42/aonwIU9uPWIBD8kEGIEWJyu/XsWF/xVggrIU
Eb/CkXBp4AoE1RPAsIYBbs+SwmybwGYIc3ieGkc4xKnLT0SDBNQYknKm/G/mneqyxCxut5syAaGI
acIgS7kBck5ggMLfWBbrytTcoBR1aWMKSQAj2u5F8ywGYezANsT7+IixtR5gctykiQsASbFcCQvK
5i1Z8DZ6QGm4R+nE8ndk55ib+zR8sHTddrSl0X611Z7CfkcAr+MwfaBJTQTe98hxuigWE7VxrG0C
7WsD1AyCu4eOeh8LZdRsUma1KDVJn6RRSSWKgyDTJLDvvK5xTqcoVQTJxVRy1oOtSE5YuzX2sNbZ
FU93ZLXNJ0X1iu4W0HlgdK5j+nV1jcFn/LZXqVfRFYU7yK3HhESaJ77pVek+cfPLPSBSBhTrloR8
QDw2Ge4wHPARAYJiGsdJBNkxzR0SfoHg6U3yGDJorVrNHB9Digtc5npGB9/ohiw4cEqsHckmEjCw
JpI8/9HabhjMJh1Hk8hzAaV8hkcOF2EtGPBsL0CkTej/cGUwpSbEgFIBT1TYscwkbutkKNcFZzZ2
pEWNip4NHwEesLXpZ+o+2LXCWI2yq/QLHy/Ieh6/Jjpcn37KYHb0Pj0LOQFKOT4S3eLGu0FdoHHU
gkpeg95KA39eCXf8NATiamtdaF0a/aU932lM0s2bEQY8nBuOelTPOGUoiLLgu+MySKVCFx54i0lJ
jUqfuQYW9t2Tl1hQwYxfWT/0hQcI5iOsPJI9eDgtRzSDDyy46il2mBTpBg3MBUxSuorFN03v/WF0
zuv4nAGXvzCcgGPSLRc0xC+63AL5kBJsCEyCOqaWV+VgN+KSL0aB9k0mpxOGck+rGXSdw+UmzkCv
G1Cqmg5Q3AtqCQ0rV+tb0tfx0NatHtitgp1eB8fea/0zM8/yEPRDDYnERqoExDc6lNfYpBxjFonS
fnVYKPf69oEHg/vEzKsSFcz7INzMPOXrwjprljTDqvVZ62g1lIp7UPAEzAto4GTEIyiFZQOD+A3F
rPGVhmIDKtbQGZagcEya7C2PbnGUswYc/zilO0CJfK1dsBMQV1vHHR0WV4zaVbyooNNAb6rUVQAZ
I7iS9WFLK4gTZOHS8fOvbWj3NrsgDavjK2YXzF5g+/Wr2Fk0N+30WzoWF5JB1nqDnrjXpxl7atMD
ACXT+6S/EHyIRENOClL5KkzHx3wPKeTcL0QLt53aFlgaDC7+btO/LR4lHtHhFeODc0QPHxpWfqib
u+COPURKfwhp6trYrNNLYCOpaDrfJhODZ+5lyiqBXVOl2bbpEMmnZKYgY5F8y2NTH0Plqm/lNI5u
fU4pTo9DE3yAUEzvuglhFX4LUZ3AhuMlbGVqala4Ghzd2aqkkRbY5Pi0xJm8AnFAJlSwpkfE7d1y
X5eGwS0uejcgY1ppw1n90Xy6OOHRIFSjonkKHKCBCsbiWXCFFWRAt8/Im4FNI7jvoF50i2jD7IAN
XrXhc3zklgpSE6m1eZ2uid1UsFmh9BsJF8IE16JY5P96QoHoFxxzBjbkQgia1anWgueErqI7Z3vw
AsVSbEcmjqdEyBdp0yuK6aZRVpMvELvm90zMhBr4aTYy4L74gCUbVIAmPUbSbErLa3CCZnz2zUXe
dGK2ZY8oDa1Ejw6T+2ADKEA03YSmA3PfS9dOMx/RaAaER89NS/a6rEzhjAi5nndNEqf29ZwUGt1i
fOkdazu/nvvHzpMTEtiZvpvGgA6cw/wdZIXH9EHlf/au7aJ1HcDHqDYSHnpSLiA9OPGlCU+bahly
WyFMn2No4tTPTp/1+CGUK3rD3+U4beY6BeiNyVo7JH8DMbq/hlU7qOCuSuu/wWHSM4SkMtWnVWz2
zabzRV7iXkCtncSgjN63KtPqErgWIO7uhI/SRwcGg7OqQ+OVFRLDIoQecECX03tgRT8iL3DQC+UJ
xH//SOGAtJBFDLLDGYl6iCxvXmkyNA1AQmsesVXw0AlnkNEBpzPEeBDU5RR8RgR+5E7qMl1Lg1vO
CoFqy/4OKgEEkvk9dgjAr/BYt1da74mzjIDQ++mmD/5KvUmhpiVD5wsVMMIeKwTdtuL1vKhpIG+q
D2GSHBUoNzpzHEb3ejbUo7yro/fZjmAYoYmAIeMjmlJQInKQbGRAxOISnn2bhWD5e4tcCV8i4CyZ
cKdBjlNxRSPrwt+g/QMCLi6JtBrJOkhIfqYzZn4enAGyD+1Ld28FlXUe0hKrvUZmna4hnCk51HNa
8kaML2HCYIrOHlURE3q8x+geF1OHnA+Jk4azHnbl+Iu7D0BMYHgfl4o65wsnIeYeZGo0/LsMbsEb
mJSQolZpE5nr0K1Y3SGH4LXuNKpTvVVG2ZCMOIcCy6HfZD1ZXyrkIwEvLknxoszf5B6SKRyLRgrh
ow5lfUeX7CZnhk54q8I93XQwX64RVhtsQBDdC6kGNtEQK7whVLpY79Mmgn3g5ZgwfPEtQIABVLt2
wN+BU6l9aMomldy5MXN3aGEQ6fzVH4O2O8i9BNYikPr1S4dZxNlANd2EKvbqIpgVrsoYTwDy01YZ
XkM7Fhqcs258czL73+OywYweIDXgOlDUa3wBi6v2Zw2V1Q7gxogHihX8B5ndAOyt1ez6kzessP7P
MQzcutzPueF06RyydaODX4cXTY01Y9ddvu88pVlvO81DgeUP/UvIuZr3rOQU70ev0IyZeUW/RIMw
BTZJJQGFBXQMKJZXn833OOegaSZDpRwAKgYcjrgovaADGb/0zA/+ihG95KuQJBAK3V1eEYSZE30l
Vhpg2rlza2znWFIQXY7ze4D8D2ctLLGnr640XNAAEcutZonQDkxv+IS0yyE1AuT5JouiVuppiORe
LTM+cUKM4XYty/gxJTXAVrkI72CLos+hqqY02S1zTIqhzRWUnjYPJ2uliRxUfbyNeBTSnDb7lW+k
Uo6rMpwOZyHvANbYQW7NTfJ6l3kTTsmC7w6FBawhNyFoZqM5ahf6TmlyXZ06SuJM7f5hgHjUZ0ko
zcu0jISQguoEig+F3aaNIWhy7tAsOLEmyG2AGiGvBMeIf5pNNCHtE7icpkrsoLjr6siU73u+w8V9
hMWDlS1avzPdtnJ8otR/uOik4KnsGX/ROcgvMQAaMACXtP5hcutzyodgSICGZ8CLCoSybAOR0CBy
rJTVX92vLFHhEm9o3ZnRY1pS9FSaOtOOjhzXuFmLIA6gvFOtJ/j0Da5xhUeAVgVSQ+OxLvClWlLQ
rzgY/VERAOBB1theApPzPTnCw65tCRSHgAlRMV1O9DjkkyklGeRh6h8mfGbrK2YmNHSfnJFy9GQt
UNID5wqZ17ar1g9LmyEu7W0GgRpncAik/PKlR6uCHEFybLt+TK79uUkCBxaajl+h472iJ7xQd2wG
9xV8DKqlS3IFGRfLTtxNwwN0rm3TgE92jod7HqgB5Yj6E6IA7QefXnNwAAoIZwOL44DnRkZfdgXp
EEZB6yJEX/IDMgg81sCq7AUkhaI2PLV51+x36ZYIrKF0zvUsEOXeF75EMdhRnWSGbXUn6T5SQ5wX
sFpQszW03qUm/XexzY/wJSRU2yDZL6DnvzROCkg8CxYIY7OA+RqfRxk5YDrkO4dyEAtrHMlYrequ
i+Bc29AFICHpLNHkw2pnKAhhH4IwIX99QTaLCo51gUM9osYUmUEKUGU96O1X69vanowfL+LQcgE6
+SJ0DZ4EangTqGBRmm6IpDsaqPpUtFzD04CJbhxKjzZPiXrqVsfgkydGSzR6QMZgeOz40RXWNCqF
+iyiYyKX3lK1ITEbVsmYcwY5uWeeHqTSiXxV+tK29Bypk06bxonsBmYV+ssgneLbwb3O6tcVUqTq
QLfdCvHlJuWDUCj5xfmra7ehhV/qKm22tGaTEZ6CIq21rijLKgkk5MyazBBlMK0MEdAZmgqiX9YP
RBkHeml9ZocWY4cQgli+iScwfpFmjBSbOdyoiG8q8MDNz4h/MoBMrePhROgFwgTLPMW1soGkUbh3
HMfWKy59gQCNLjbzOASafsk4gLM07AuvtxmKp0OMpRc6eau19Xd4YgqREaeu1oVOFHN3Dw0OiIVR
gzsUE9YTjGTiXXMTyoTcJ0y1J0Hz6rPsVfLIFBmzjekxglgKspHjPUEtBybHI63TmKEmMORvDRQA
tPS3bZkNWPkG7SLmnjo24zCOa5BJwhtbgXEegb607zCD0Acc4grXvgcF43hivjY2uqys2O7M8MHA
Ng1rYwdTifBUKyEbInXkgHNq2FbEGm2/wQOZVUzLcoTQZnKKqT4apZ+tramp8o3vTWPxWjg93NNw
TVAWsn1lHJCN3y1mJkTiHXb0m+HZw3zfeyzSth3/6CiwhcTBB1MSDFswaxk42MYgvxmrX7BjaptB
vhayHuLd7uNRu+5Cc4B5wqKopws5dGVLEKK3U/YyYKrSwsZvxqfxnzsM5Tr/j5asujzzWUrvsoD7
4M3pOUnlRwmMkz19E8l/Xh0HaEPAQ1WHhmJhMLIVXtymuc/db4h63b+GqsF8UojwZHlOo4vEjUNA
xlgwjAm8EniAEgogFl0qyfzMXe7AHavL49zkENglMwQ5MNm6exqVNMhBeMkS5tQJPXYk1FgQm2d3
q9GtkRg0g1a3FHcEfPHJG9ANwNchxTKWmots5UliApQJ2bBDRJ/DS/bvY0I9e5aktI0MAsiVGSe4
qgL1gbzTCNtyHNdaNIfG+ITyKGA2d/dM36DkIJAgnaYFkVIxndvPCJcnxCkYvLxIBNQxBGaVZ2YO
74nTvsRFo+iIMSlAAvUXwZ7ZTVmgtzY03OZVgI2CO5C0MAteS1IHHDP8n4YsPd0fL18G33DEjC4g
alSLQOsPwpnYWR7xrJ9SpbTPAFyztoyW2PlwIBcVQg5+Sj5mmzUFV80q3SVIomReVOE2Nr0qbxSx
bJhPtwiuRQ79YnjqDw2VU3pWuwGN/9XlopghuO8WENJc8WOQddSF9Jcxgi3C9wYPUj3hv1zZDHQ6
idrXnYkBOq0f3hZZ1GnFvCHQqxlTqp5zvL9ZBzmcHjQirTmDJWv5Vw6rTIYXMPErKDDaFdKP8UXn
t9o6Tp49oGNWz5ak9Rk+OHiP3pAcltKstaErCAEM14GhEGZpDq2I6gK/tRjJDDssl8As5OYKL4Qr
RjcYZQeH2XwIHeiEL63WI4L4GT7pRTJFtH+dQGoQyh8NQKuKaTz5NQsTGsND1oubX8i0vqouGB3v
GpCUbQ3NXaploEa9VzIi6zgx6Kqsv3TNv22ojOE1kZnOrW4Oo3Xnzb46YIP4RjiNHUmCbJbnI8Lw
rgxVeU91H0UszGvSnhWvcH5h9sC6ZPHkYdlIe06y8boGKDhFv/8a0a8BL+emYigW3ug0B29kLaUc
WqCFWoeiZ99MEeOCytL3pOiUVFCq/XMf43dOvieNOKFbpd56VE2E60lek9h1zaNbhD6GH0Km6e7W
jBDFER4Yzj13ijkpdf0RXvmzu2ezCukow4NlYT4T4E7YmnOmkJG4i3oESSOcLhRbF3/d0pcXXqjV
lRe68Yfg590Ctgs17xOrCub4xZwsl9p+rAD/0Iua0QdDXEZXFgclXMoZhtUR2qHZVWUMDpIN/gxM
AEY7winvW+8j4KOtId43ZYPayAyuDQxw0Al3WzPQVGzg4E8d/C5NxQbzgrqkmT2y99oLVhXHXbga
PmOFaiMDrIDlIE7fmxze4+hYc0Yvej2DnyQJa3lnUlnSyYZBsnUxo2UbbEQBQYeHP2VPzHF3QiYD
ZdWbtQFA1OYM2OHLGd4oKQXif0IxQFmgw5SnIoNaBXQK/gHhi9r0lgjcodI7MmoYgzHPDEDmMb0i
gv5eZYDtFJiHG3Ti+shMylHprW2cl0Qx/IwPfmVQCS4H8iMeHbMjqLEo3h4jknlCm+juAIJRnoAN
3Qdl+9Y5Rtc+vVLMfo8Yew02HRjsTUnCztGD3KT++LrVy/pPeKILHSrohd253OemjyK8vtsCzfLb
Sue62DYhGOTcAOHOrHNGwLMnp2ahOqFEKq2rOqAOJ043mRyCaMLbYOWJM0zzNHlB1z9hQyNIg2Sm
qduhcOLdwvoKFKhO2JEQ6zEJShh3ibaMcJXsATf1EG0d/Ohj2OrcvjhN2tZQm16X6sDoKqKkQApW
EikFW6BzQibOjEGar2xQskHWpFBxoMPTz/+Co8JOlrOKl0aGADc2FBqAyNvLhd17LrbwJSH/YIGi
fYFneXvI7AXbCoOY/c3TWU+o+xuIghvpvMFsQEYU5zTzZhsURZm7dvp690Bc85LxroEmazs/DKAX
3QfXjsOWeCBLv6+efYTsWFSIrUwiEyEZU7U8krOEXXKsPVLPBBURDMpsDWgCMCYBZfZNGyRf5oyn
plvE963C9wMh4pSDKTmxwh8YnJycjVtivMw0MDANe8iQiC700Zq2VmkWgofG+lp+2rXrexA7pwE7
M2GcBweA+6UT+sNjKx3twE3WlN8Q4EjEGeoQV8MrZ427siPbfbLXaQvyljjNoVc1bfI78ZBgR44y
aC20P602g0oZK2XyAhrMtS1aqBqpjLoy14/RnGA56NEBijKmPW38OT1gHepbybgTtjURmAqDsa1L
C0sOx2XwldHWGd2axrzhu9uH6aMBYALdohHHkh0CyxXdJDkCEgbIerxipS3YtKQaBqo0kFzW3BBR
Ck1RmJ8s9imNY2pyocRXwxXuxv44HePnIjq5EkcJhjFD+SqTDWNt0PvUkLzRs6GSoN7MA4mbBfw8
znaaZXrXcNxNTzo54BpBCefs6afJvAwgwnJGcU7RM3KWGdAn7hS3ukhGpTejwOzDvIR+7Z2kEu8X
pkvhsUSPhvTmMToTp19fL+mNsrc8dagS3Te+qjK9kACA34lM1ViB6iao4YTjYMDXoEI7twu2EDNa
oHPYNZM85meCzT6SHfujaWFmBAo/ykSBjcHmScCECiJHCqmDBC9/RRqA7Fs4hiwemg2cZHoyOiOI
kzFWdjIBTYT0gDkLeSNAqgB0Ns5bG4gAtJ+fBPoTVlzYCKwEeBJQ49r8FouisoGZ3TcuCx14evQU
aYnugtWeLbwHP1G8Dsg59loOHPvBxu1kxHfqrNVfzStI0j7lDgZZXFG6UKc51I4GpR2npVnvA3kB
7wRrCnGki+sz+jQSGcYzbuMRvsjS5xo1rqpvGfhUuCizK8kjXMnKQmunJNnaQROEbhgoGxP/K1rc
/vAI85OOprxIIbecx048lPKWWRL0HzmAnn5nG6DxR51BuDcQGKPixZzfRYz6ZMOumJjS3oJAy7JE
ix/ogbGG2uGKBz2j049Uy7IaGWZdCX56knS5JpK4fzsYwDWXYgmiQg0VeKicCPi6En4LzZ0mAaFh
JKBmfsEuCk+rY20NUEBusOfO1rbXBcbnVXdPbsaW9U7RKyg91jxAJnQjRKfwnCmNBC0nVtLJkQQQ
XIJdarhPpmhztuUZiT8WRCwU8jJMNJvMe+GcgpQ4w7d/LQrEB/mK+8IEZdem7ZfI725Df+swt46M
EQoKVTRxO/wuQ/i81Iib2GyDxUlDcb1nSWKCVDn6RySjh04ZK1j8TakxmPTuomiFc+y1Ic93zNVs
xQIZwCgJh2tGdlJVhOSPds5HUoe4lYDmkk7bdviiqUfFqwYlJ+M9ltWG4h5mBkdoYEzuc+weGXeg
0VBfYdDiSyvzC90lGWLB4XIHslLpnP4odKWVg2qE4pxPLGlJrZwIii2r7OATmgqG3sAS0SaysYHB
axzN3DRtqUvv3hchxkOmuWGfBKvPga0tHfSzjx8jp9KNT8rRyZ1a9toImP8teQclZ3BYXbGlS/4q
2cwD0YrDC4omM0yY4oI4LOIgWvLA03BU+PBGeOP7HmffxTV6agxgP4LzMtyAXhSEFwaWe+NKb9tn
LM1k54pzfb4hQSDaQz5xn/PBA0YkWAAFsMtMD52xK7AdUdEBsRlkcsiHg/XFB0nmCbNwiXVrpIcE
CK1TbVVD5i1NDj0aV3j+cCaefo4k4cXRQ6cjLvz2J0KG1qE95OWjeGLB4nlArk9nNLyOnImN22Ew
4teTAjAqG6GHgY0PxYV0FLp4/1ZbIP0H8HJoC/yw78lQCRwxU3sgUrHByFo8+kU8YWYnlJzwTM+R
Bv49bDN3zCfB4jg4NL72MLHujS+M6Sd5DYlYZ8MD6UgaR78cXGqVIK7lo2+4gMkgBzthfoagX4wF
QXL2g8NXUK0gX4TLok7ltSvAtHjIwwQSlVseKEvCh4nMUTAmBgf6R0GWSNXSqMM0FQQBRlMLC9wj
RlaY4hNXuhNKr9p5Tc2N3gmsD0rafD8XXphwSh907Wa9O+fqiLNjMezgbEjpfRpYawu2L3phjtUq
lR0SYXrDtkE/GHfxlmj6b+xoch229DYG1fYWOoOcpLRAFRNU4bWabcaqut8C4VxJQb4QqtTI7YFu
ZDfPFnfKQ5poEm/91YOae1X1HJ5na9RHZMDoQDyFiM4VOeVQtFsd4HPmHjETInNHFP7H3pXZrOyY
6A4N5ba446xAn8SrrkdD+iic+6TYyY5641pb0fGbHAbSFXxGFhwaQhETbfC55pB49qEMUItEHr5j
oPuzHsxYjs5VCq1LmIyChspARcwWGmWPmW/8GSxS8FtIGceY4AeWoHO6P/h2oKDUuphLeOQuM1x6
c4pbaYLLwwJIKThmiMmyGg68mxuI64ZK6w6OCvrn2SQrHN7ngL82GQ58pA/PXgcxOPKPK4Z5n4US
Ib1EsOunjyymtsUCjw0JCrti2QuouRVbq9LnyFCZZec9109ywZ/SWCUVMBJ7AgujVolWAIh8aXdV
ALtnvA4++cYIIugP42tNhCkssm8D0iWCysbPsGrDr3ZvdaUtZz6vkKwa52TIA5wgp9amtY/BOkSW
wHWcBDTfSrJWFZSFcoQ6qfC7jOXmeSC4pkHhm8mdHikjkq4wgThQeQ60/2DwkoLYtWx5rlfDA925
SoMzUJp1OOH0bWiLWDqhV9sOnL6MtUFO85XPzx1tmMrf01OTkUv7PcGY44eBzhmJ77Y2d9YV1rTw
TXK/ZJRZQyc92jPfzPFvkfT3mFfucwL0jr2WGLNBNwNRleGsl4bQEeYyagooy+V5/Yz3jHiVBGbI
D5WBIlUDsZpuL4IhSRsZqBoyx4jBjNItlnRO9Rk1R2FZrU0FY+licYLyVr7yYZQxzZShG+liz4yx
qszzw4hmy/kyq9HbJuSZsI35inOpSo7h3ZNQCCendQyH5xgCoBPZUwgOCD0Yye0fFtRkeI1YnCQo
ZOvq1LgjYDEZ83ifM01+PpvymBx4Qq/2zXI3C06EbFnBQpvpmyN9reNWOXos+Qab8YViC30trdNG
trwyivDKkJ/TqDSwjXBn3wZNBXwHaMPPWnBZcGZjyhPJvvli2qqBWhDzgM42JPlUqHvgMfNJJBUx
qr6+FmtKANG3sZlb/VtyqxtlV9olU08f59NLj6h+WMIrUlFhApOeYLrTFaWFNesjzqRcO7JaVHJp
MlBYqDVYA6SfI3tqDlN6yeAF+L9lPCWrs6URc8eKytui094FuV270nqt+qiQcQdxoIROsmN8p2Ci
dYzQcIfcEY/Z4Lk0muoAuH416wBPW1F1JKarWK0Fj4R+ptmukiTC6p0c1+qSvpVE6HW6a5wNt9Kw
vqwOmyZUJiaDhSWv3fZgm2EdemvgXHXG/HqNpUbZuSIEHdocU2MDf6KSgZCxCdkNdFuzXKvqpdT3
uw7dSV4+Is1a1be6zFzgOE0BHQsSLKAPLlaJi6E9vgIVCOYCHii1zCWi5LQb16XdzyiBqGOkJYIg
lFT6EObu+EkVuDRa4gJdYu9VIj1QQn4VAQiUe/TNl5GFYi05Acz2oVIgQgZF/mkoQU8+tM1Im+NH
cAv2I2OqhUYiMlUVLx7Ufah30wQrCH38hKwHd+mHmjVbzMa8MfjsCKik+bYJ5DltEbLTsWfF8iqh
BSeHhRPhIdNg1m4fTz/UF/vwxjxmaZLrzdfqBpsouNXMrYx/NpbCScuaZNslSQyIICo+stxoaIAA
BPf241tADKQLJAFrIc/QuuQ4VLpiHfOo3beEaQnMlfahNWuecJMLZFSaBm8xD071w2K30BFhi47q
GKkBaehPmb8n4TsIxAlGzuEgUxMJ5xTLQEyk+pjIz694joWnSPJD1FY7DDjKsfF1qiO5reeYg5Nq
TOkLXGk77kc0WcB1MPyL4SwE9zHCYgITvWIwmQo8igy8D/69zkg07HcDFWDuOMlJAwcXX0YdXeIq
GROlWkOLrXjH2SCsvRFxm3c1q2UBgx85B+Eadq84ElC1Z03cb2AFaIKmYi6LaTpngQKGTiwTMWbV
HWPzQ6sAKmFEvhDIjRKJJztsstojdJWicFPriNb3JCY0wEDAiFAU6HcP7ufZbR4ZzATXWDqDOyls
JFgRP3FTYd6qJFsnoFL6cDxqDXYdfM7SZ1FDRyPlkRkNRWM72GIc17fa1e4eaoWYJp0XGuEA7yBp
QIjpSwG/ZbKPUORKy7VT1JZZlEeishYfKDBylMkCWANR9W10TFg+QguLn4h+WDckEXxpsVmXY+qM
idSuX44v+EWelioDi/XgBirgLm98G90bfDN3AZ9LyB0yCJrhALDuWEPc4Ur6hADpDDGurc9UvRz6
Hv0CASiQIKNVZnMizuVflWRPvsaSGgqbiPjZE+CVggxDn2yIADWkEUmZcMEAqLJCooT8ncswgUmq
gGv0qrh4tNyQGUOhFxoacjkFowKKeyRkTeTPDThnANPbyKCi3wErm2FOzxDmkrO6Q9kpwtuAhr4t
LksymBZxi3ue2zRUZTOeFld8VGCTY3QEJlK66DfitMmazbrXzrGHSdtsaWA310KCxD1vWgeyxD3v
8gBNjP71kyoX7QRsQSeG1f2MTHJps7f/xuqI1w3WkdPmRBoCiqQGNjF6eiKmCCOvOt6yBSp+zhBu
7BCwO+uTGAbnxqZzbJXxXYLtnWNyzesjRYO9LtBVNaGxwhIugpzzjG+MAhdyNTIRRl3SG4kZ7o7D
CGn6EG4jmtDj96WZTs/gexpccARBF2/1z3/89//1P5eP/7H5PnfOx+fmnP4jvZ86512a3/7rn0r1
n/+4/PXP8eq//mkalqmptmpbuqEptq6qGj9fznu7dCO//d8qryytbC5lOniieQGprC1pRLlOFH24
jvHhOvrv1zFM5zizT0U6UNopSYWDh8zpe9eEXUKT4ggVFNO28MM15bv/3b3Jd/rl3rb69mpdlFc6
2JKvYiZBd5JOJUX0DE/cAy/iw/X+8Cx1U3dsRdENxak6b9c77qvq9fgyz4OcOX5XbyB1GJkbm/DD
hZR/v7HfLmT+fmPnInesbZULWSSeFSgEuOA3tWROl8/9cCn1w6Ws3y91uJU3U5NLoWKIi5hEUJqL
agB6DJb94WKyCN5e2G/3Zf9+sarxf+7LbJKHQ7eSKXxQZpB/zaUnev90d39Ylb9d0Pn9gvnxvrte
Ve7uZ0j7LRQb7K036FzQzGDdDI/+P3t1SlXW0C9rUtc3j/v9wRU16iAQzZu7TCMxQSo/3dsfH6Zh
mramOY5ha7KIfrnSLHXywq4YBM7whrNbjVmHjEEUUxAgSCHdQdj5dM0/7oBfrimr6ZdrZpmqb9OC
awoWL7MWz15n1r43uh8WinzOvy2UX64jO/+X62x3h3TjyHVuteeagdvB4Lsk79n25v8f8VE3f7nS
W9zKVbvMjzfeFyag7qnZEx4dZzA+zB9u6Y97+pcLvQWPk66lW9PklnIyJy2AfA8cp05eIH6fnt6n
lfEWPi734pheLj972mqrT7c5C/F+j6tfSyvEX5XE0P9wc/I+/u19mVVFcTRL0xXrbV1oD0VRt3ft
PNBDhXG0YpoqND7Do+lLofsxav1xHf5yvbf1Yef38/6WcT2GPIWwNlEKAH5Lj+fDjX260NvyKItt
oak5FxLFknBqqOBp3dBT/vsL/XUQvz9C2zAc07FtVVG0t5d2LZUyKy09HQggLU3gWRNI9qkCwjE/
FjIq6IdbbU6BelB2Qs++kFApqmsFxeDOIUEGTp8ckh2oTTZEKIGQukrTowIFEWvSho6eiDNy+ED8
PHLikha2MPLwJIi1OIPsIKTgDcQ6p18igVB8vFhqZ5fCO/PVdbVGPdhmrpQCVEgDAWJQTl26IxM8
jEtS7YqoJkOjB0gRgf7KqF9MPFh1vcK/AwgYAWNjg6qkqpXW4o7TfVlT0BjQy9r6p9omWSClG5AX
AjML6eNCsmhNqnBxop3bgRC+A31LGXrjpZ3ri+wij9JInFyV0ELojuFg4szhROiMOMnpkdyw6rzQ
NG5QfMIfNzuzr307678wDgIy6CgKVQzQH1+B+SZZJH+AN/Xq3CF7h7o5q8MiPwmz5bwSW3GafUk6
wslhoGak91d8/c4q7MAKVPrQEC77ZoVs9gFltwCGetLMkMbn3y8S5Q8xxGBzVS1Htwyl6rytRkU1
neJ8vaYDEEnSOVpLUq9Rm4Dr/YeXegtXF9vabCzzlg4mUDOj53CXQISF3rxbPv/TS72t/NvleDxv
ntwV1DaPY4tDpXDxsJdG/oe7+sN2/u0BvmU7xeZg7nazLB047abi9gR5kJN59eEyfwiHv13mLc8p
tNcmPRhcRrCv1EfV7bBS8cgS0Su49ofLfbqrtyxHf+4u6v7GA6zjCx2VYQ/m7QXHl//oMv+W2hQv
S8t0jbtiSoXf3oLW0GtGJ/GfXkd2wS+Hv6I+ZpvTJk8H02vCeDTE0wzqHf9n70ipqr9fZXa+VK7H
C3cj8DEYOsObpVwBlKIDD7Tx9w9PXsFbdP9lRSjVtwPrlF5eVqmyneCaxRW6pnk0lhkKf3+VP1V7
v11G//2mbCOzZkeLy7yCtLOQDANGOfDzpwzj71ecUn2LDra+yTXD4uFNMfhiJCB0NKIDZ9SHx/bx
ht5iQ+pkmlnVuSGlP8FpNnRq0t6TTtqHJydb8t9fkGEohq7bjmG97SErP98K58AeutZeAYtbjx/u
rVupzejlH9359kGdp+LfcPm02v8cK/7vhW151L+s9ot6e1Uzk9WO/KZ/wWbjicqUyH49AnbBKvhw
n39+c/+63NvmKsrMOJhV7nMiA+VhcDFsbYjx8Cc84M9H1b+u87a99Fw398qNF5dhTTeRs8qE0arS
Kf+QOSl/qPFY8/+60tvWUg/OTDmmdw5F4c3NbZKNmzv4hm+HsgwWEE0QI/7wFD/d3ds+SzVzez3s
uebTe5JVmV5PUGtSBv/T+5JP+pt1ab/ttCzVbdvWLhI4qh6NzSYTCgLxAYRZKQLW7fDDrX1aIO87
7nGonDI5jUEFaxyS35jugAI6/ofrfHqEb0exccxf1rZggVwaz8Rx2zgaI1Z41fqfnqCstL97gm+H
sXqytvlO410pfdpPk9x/kfNVvi/rZzDsf7ipT2vxLYrs1I0y28ihgukKzrq0AOGr3JljtfPstnga
SJPuwzU/vDDnLYDctjc9OxkEEGkwy2xEBCX/D0CivI+/eYzOW+B4pJqSPk0e490jSm39xxaW8Naz
iP2POQ6D8IGsxEoEi/1wgx9WivMWShRls1PMJ1sg8wEWg+nGpd4rG2KI+uFKH16f8xZK9GNW3s5X
QEy9icyTiibv7+i8ilObHYkVmfQJPlzzw/J8z+mPr535qlR+NvjDf8W36dlbvujBQECB6vbhYvqH
l/gWTS7q6+A4N27wVju3sEnawEjdeWXwRVeFbuqnrffpzb3Fkp2Z7pVCI5bAZ5ieEuQ33ni47VY+
3danZ/gWS1JtZ1q3gm1X+Bpn2o2hu8JMnp/6Zb374RF+uqe3cDK7H7Xj/cV2o16GX0TVCwrMRDcI
AR9f16drvYUT5bLPrGLL87Ogyp3dUyK8lkrTBtpzBh/u6+/DiPkOXKZ6qpiZyToUMV4gJZjMjYCN
8GmT/X2mBYjDGv0l4Xkpuv2/STuvHcexNN0+EQF6cytaeR+KiBshnEQjiqI3T38W8+CczorKyRjM
YHoaha5MSSQ39/7dtz4hkbiBDRCSAQp5drljtUP3CcWSZZeMLJFTCzlFlpES+ffLlP9+S/XvYX9z
HdS0GJMYjPRwRpS/Ejffhh6kDzwFT2/3GZANEDz3V/rMsEB+2sv+vlL173lAnVpqV43H+diOiYic
sVf91RdGksd4yd8v9r+Inv9faESg/M9b/WiHRJJEzlgT8tbY/sG22c4BaP7YGvnjbTVlxTQUS9cp
RPzzmzJBqqK8zggre7fZMKE5+Xph9OQ+ufxwST990bdX/Zxb2fme3O+HJ9EepuvS/zrROp7Fs79/
j/zH1+G3C/r2msdGGxdNwwXRbfYsZu+UAOFasFmhweDNeFEZgc8ZHhKDH8+78an866T97av/9dZL
Q1Fo6f3QMerga/Obw+RhuaZBYs+H5Y+lxz+vkv98n/I9gEizTBEELhX/eeR+uX16eQBE/B+lwKbG
FymGqLIo/7lElKIY0vv5RgAx49FNinlko2n4n52nv33N+Ab+tr3Ean0XZJOvGWe9htB5v/FqMwcO
2NdDjfDT0TOGBP9+WP+5qu8hQ52d1cqICRlA2xlMvEF+t4mZ41WPUGv791X55wLgbxf37YVuzll5
Hpc/odBtun54sfMxmmvhNfvDRqX8eRH+57q+RQpJnJWlUIdjb5XJdIR7TOhR7cXFzaNmSs2VIaIc
w05h9UtyUPnEgEyiHseSbPuBVcJowqWuRnWmFfxwF/64if52F75tNmGdh0JZ8dv+r64ARxA0lhBB
mbT8uaE3ftjfHvC3DcdokqHte9bTiHcrpuGLAq/Njj3G/xFnAPw+nBlb/nET+Gldfdt/1HLc6arr
/aAvO0QRjDEGZyTP5BHgn0F2/3Qq/3RPv206VXcWdTnjMvutOMvZd5jomCkwU464rrn/uweof9tx
5F7Wy/gaUXtDWllOpmODG88or+DM//Fo+vNO/v9Xsv5t38kaOpa1xpc90OpheTNOnpmMtv8Yrf3p
laGvozMaYMq6Jn5bKVWlGnUT88gaOnzCpJvfPVQi4/iPiXoXDMsP76g0fuD3pSnrqslX6aZuad+e
maKEj8e5y9LDkzFZeofdyO5DVLWAhLn9aYH8GhT5y5d9f2aD2CeFJY1fhsLHXud07w/TKcwMxNH6
ZDHBtE+c7BnE4a3/Ybn88cbqTLHohipryveIsa6bVO0fETPiEwHC8YHrZEahZcQDdrj/9NMm+9PX
ja/KbydIV4hmESlpyvbC/O3Ta+oOAR0o7BIZL0RX9MPV/enNk2nnaDxCUeYt++fXKQ/z3EsRXzcu
m57xBIZCmWHB+ZuS6o9r5k9vw+/f9u28KqpOborylpK+qDRbUJcjYhxHr36M88f36l8L5rfrGm/z
b7fxboR9WtV801gFASzHdwFBgi3z36iB/Gm3/P2qvp9WNzkchJR7mLtwUKaGx0QjK3PAtdKgd/fj
7vzHN++3a/t+AvXZ+WxlXNt8GW/oiUqTCVUCd6VT39xfnL+vEPVPV0eZTzItUTdFU/12Fkj3OlTa
a3hjQRaL9on2aoO2ZaCbyrAjc2Wb687gVNY34DZmyFKc2MPr9Z3JWvBrkIaoB+UMtpVTpQedhe0F
dmNAiGYPMvHkVKGH8/7+i6Vx5/n+7HVdUWXGARSDHfGfz74Qhk7rrjI0AP++0OFBfmSrbvoL7xU0
rGu3dLIDpohADYBx/rjl/+kN/u3rfwX3vy29W9Q95MySbgeKcLNhoThYTRIijMZOo+GLOs7Y//2K
uah/X7IumuRYJq+yTk32n5d8N5JzOnRSwkNSZ3j7MogaL24LiVa6d55ZkFXQ2Wu0Zc6UeVQ8pZ2u
8W8vD7xlOuf2qSMYB85vOjrSqVV/1N5LbdWpwYBuJZ4nqDEgFzPei3hIp9HPFni8ra/aRHkvMfZF
hh7EnhLUK0bgAmuHqgaaSeT1MCkJw9D2WaUdr6OluukY4FVdac6M+1RhPPX8kh5jJ58xhE+gLCEB
FDGBhuGTZnbipiCMTxKgC8uWmCngIFs+wE3PkRHjYgDj4jlFXeJ3FD+OA8S6AiVhCqbizOtgMbJW
gpqmwz8xVw8w5Qp8f5lR30xGeTtyuCo8PsZpM0ZOmcXUXsRd7KNjw2AcIS/gi5zQDu94KhGYwkhf
2DkyoGDsb5jMMKOTOBhMop7CLuXAVCh13eeRNJx7lwwYNl/0oWAZgtSknH326KkGl88KRiWe+AFE
IrBehANQBxS8xidEgi+GnhGKJJ6xUZhSZj7zly8MsiDEywzmivRmkNeid13djiNSEFb+B1rgOUwk
KBPaFGWtj81Ve2I63WBAA47RL6knfZw9/48CFjAEwJNRQg56/3nY4ngxbfjJmKPiBAuaRVwXlww8
S72+jJg+fSRdYHmFpIyjCIKl6SvMN4d+4TOtHvTb6AQfbUedi4tJmJHHpomGrL6UEDlciTpGGhoE
byaNUZU4t1k4Z+BoJTGEsWW0HmuxjmnoUQEPlmKcGIeg8EA3Al94ivPYOJysPTPAATW34ehrr6OI
BYH2fJSDGc6vIelyVKoUHlI2rx3BDdYnTqAtA/P7dorDDZqM9N1AvREhEkMV8uM584eX/R8v3rdz
Ri6yWlL7AanVEgO2mOHTdreDjbUOV/fLqGP7/Purrkl//EZLVzRdVQzJ+l4mtq797Ry3bXKoXd7W
aAc0R3eRqIF5n6Zu5p9hJy6LdXPol+UyBpzMKM2sBNsEUwqKEOist/tnxBDLxEDvntvxprj6d9kx
VFcpn6XaLkC+TPWHXV7aS4bQG1eyZafsIlABjP+kvrSXRRszLLS6b1TRtmAopOnw2aI9Ra6u7EvM
g9Begt9nYJxReChyI7eMhcIsPnvGBzM2aL1AzR96//yaPhl7ZpfpezPxQlpTTtNdvUs7t3xtERjU
zmN/TSZWbEswfb7MTennS5yIZirYOFzeXbaUSXqA0e1kqIELaEg9XKzNdTm6Sig4N5Uokww7BLz5
qW7uXrgnlTnpjKlDhQNEiWAGXfgsxb3bBioR8obQMqkZWot8goYAPJPXIDfrbIwAJftqLMI9332s
STI3wirydeCCfg2i42kkOJxBzzduNMWoyL6FQCWLoB3nfJKZfKTESAYlHZlIh393XYCIAoQ3Yv1G
7aO1nKGjex95ySF2anQ0wI3smifOTegQEugQ1KkMzB+F0cG9uxhbLGUopT9XNAkek2bO0LNdoeJG
4woPxst+Oc8sIyRpgHxPuPpOjldytx5r25HohIb4cntTfAOQXgz6TpwW0Icw5gV+yUh4zRT1M1gL
G4Yjsnm6ELkTnkS8xQcXSUsLV0Zc1JsRJRs+JdPk0IyUVTRbJU4Ns5qRe9z8iJJRNPoG3FVgIS2G
0QKIlFHcekEoPXl8WbgI/RJz3Wx5ua3X7SfkOTv1dTBgGIDUzwadORQ600U3+UhgfCADsNgxg+NG
gw7hvbSAzvc6fpNARkaSbo9n8OwGLoHzh71u9FF42C8RcvPR0A1srX3b0t1YCBhS4toBjEFiaNVC
Mj/m8B76zhmiUxMDnds24gXGPzLCaBxU0djK/axGWdubwW0ZB59GXUnjGM93YEEgKVAVAFDzz28t
2FysFROECsDYnHaKpWbC4UYEQFCIwyiqnlkCNmyE3Y1q6iZjb+PRAA9EIDx6bSAi4OPDGQhf9LPC
GrXieXteDmtRtLWDsIhOEpj3ixkgTue9MqDlGCPRNkReh7jPfUzznTrrZ8K+WPBCuefjA4HvVn9F
xp9trMv5WbPzfYeU+r8xuPiHCFUXf9ujvu2KanbObo3csUfh7PiAUMPtWVEp8cBm+qWHaqFyIQJI
P4bGv4rK/4j9DE20jHEWzZBlS/kerQpxEUpldG4PsGtK+YU2yWKU2kvolOwQdSh2cfYrIhshdKzn
s+HIRAVwSzbdlAkP+ahp0+S2up29B8LElj6E4ERsCxB/mbcbay741c5TN1ka7gbxyC9UeRy068eM
6P+jhYu8TmLnZKrgx/j3NpS2FNADeniwk+boFWr41uoKFo74E+pjM3krY08T0E9tTa/hpNoQIkMf
zmwNE5D5+Q1QhG+pjiraBqdf8MjszyaZoxph9g9E//vI//spgv53zP/tLn6LoG9NNFhyKrSHHLQ+
AIlZi93rQpZe622IjBO0R+JU6lp9ePfcZXfOWxt6mmDZTC1+zVosDPIDI5GWfWaFITgubS0Mcl4d
xbu3QdPNbkQnHbHXCvP66svS7Jgp9fiHsFhS/5XdkiWJIomLpiqapJjfcpfbkJd9P5jtQXwd4mMN
00uDNxdj4rEcPCm1hVPpF7BP7jtRHx2sedQwaeBjAXVihB5TtM6WabLxS3VbUKeWOet0/1Zti7UU
6KAw163v65BkODFwjAaqN8QeR4sICEckflQCBYSaYet7Y6t/ILUD7uOkCOYJgXzxE3HhXm0wOrkt
JdWR8lGVqbgrl9TRcs3FeV0QnfboqHEpzfx+EZajT8Y9Jahtll2FVBzmgwGTZp2fHdodxRFHpxUq
qezt8gBJqHsoPa9e/05cmL0Ac4CP6UtLGJye0CKE9h/HxysKUdMTnjiYzHkNqCeczMA4gxnaPsdf
Cik6KiT2DAVGhfP3WEbR/hXLjM9HkjVRUkXTQib0z7SljYQqbiStJVMTL9H8Rucv9SO3XzF0nPrC
vpe3BpkmwBbLFiSnufopNTQ3RARMP4IZkRPMlWlffl3LyVBQYcMkFLmer/DPizv/nmiUVEfaWMKa
7MaUfKFy812/vDstFfrB0STbBOpce/qLEXldcMVq5FSqji58fJmECXXsq8IkBPh3nXUPX+RFRZP3
bkHfnVQMjQjOFWmRNLnvs97XhV1NASpyCuiMt5MFxyYBHARCEpPBq8PrYHEbMTHxQmxAT2ZLoMVB
erULNIBOxylsThYVLGrqWzfZjsUnUIgV6Uvs0g89tXd7w1sWsofMtXBxi3fXYO29G7iFdkH+BS/R
NN2GpSc+FmbiKunBbHeGMWNwfLA984kI5DqrwBqDWZiqL6K64qMi8J8q2HabpUvv2mmjCeDDRS2T
G4jMWLMpbsAKuWdAK8RumPu+Ve6IDbwh0JM4Ol6u06/iPYV7Cwxsg/119SWN8Nf6HQ32p6qOtuNz
80rEjlM4jFYiLAKPZSV7Ii8Tdxczmaad3mCvcuTzCmzu/BiqJrGHDbHWAuKcxGHQn8oTfvUK5/KI
+Xd7BMmvJZd8SrQj8wNofT1cfMMgbhw0zQVb7vKqE2s8VlAZR1Byktjb21EDZU7EeCoF2+B7tmy9
4q54Rjl9rSaZ5MZNYHxqU6MGOi4DE2efJc+EgZORCt/RoTIangRmyLJhaOFmM8x+W5pkUCj06MWv
cmlSbjqe5nJ/JKqzNmb92YJL9q8jtU8BfhTBsnPlBRR31OXLvZEtQowKdX/IF7IxUyy3f8c0Y6T4
z6uj9cUpIsO+uqTjbKjHRxYIee9k49Pz8x7EXrBNgY+UxD0CYz/gZ6e4QUCnEmAEA19wrI0VlJd5
d52ZO738YYeV5X/V2XiDdUkxLJRAoiop3woPlikyaXwu2gPBjrKvrrCZBslRs410A5gCyunqtUnA
61kX9hqmX6Wts3RSTbOVyGF3/2q03SN00Q89RbNUt63VfR7faTZYKxXxuhO59/6DED1xw+dUtAWo
1XcnzXxZ8dKtDOVmXuVueTwbC32jW0/nqZLP/Ds3CWiVMSYNZ7Bn1aI6JMEwB8hZTNTMG4iPcDeF
Yyw6LRQN9/EUAivLOfX9fodCd6bmgbB8a145iwVU49Xu7h6xAQUOb3X2Y1vy7DbtKdQmLvxYZv00
uhaO9ZqGDu+5DmfzvmF4HwcoWbARpRfAF+F9cGgPmMFvIIF1AJbkwrafs1M9r98v9jNaTJL6xAPi
jJjYohwhJe71Qhb8QH//CmognMH8CEaBLQGCsDjvOFZ1y81qr4RGiTMbbUDvWlNRjUevSyeWPOoA
MvJ7wGMjkYxcTnD7yJcwEzlUp0cAFI7LT6HjU+6wDeiYPRXSBB8xv+1PI+38RAEH/CgRfWbDEcjn
2yft7iFh7WF0PYeYYk6slz7QRq8asorzO2nd3w8J61+lrXGFqSZlLQpbhil/i0Was9FfEQQ0B2iW
LK36ksjbq7gEWWO+AW8oCy+5CFCSwmWdBCEmKHLqD2srOzSmL6reg6exLoCSjVktGpYbG7StkStF
V5tCVgJR4V3dqC2n9xUUbQSn6qWYfwnZqSCqJ7tAX5LOH72Lx849PqkTVZrYiDqkhZk/R9jxEc2n
OzXyk6sbDy5Hc391i9w2z76PEbcA6VANDCEwx/xhVQMVH3DRVkZHzXB+HEY1eKu5OVVC4I02nt9F
N01w94KHyW/6sQL/r2ou9VADKa5hjdMSlEj/eeIaZpM/KpzMDtp+hJXxO2mjqrDrVov9jwPh/yrE
8mUmNUlLkxVR0b/PZSTXVLiWEuMS4KrhxazvTmlzlxzT2RABhRTPcG0cJ9v+vmT+XSL59b1IEyWZ
Pcn6PtUmF2p8O9PvZ9CMZr9z42DH/sGHRU1miu+sr+/+/o1Ek3+6sZYiizKXKaN6/nZjY609P5SI
aakCJ+zyqVnIqCEk+D3Y5X1oIJe8+nJdCXtFcpK3DGbMpRr5GHYCHAEw7rCOnsStqs05biyqZXtl
X8+aF3UXXUZQHoZA0/CImw6I3fecY88d1vzdVUEt8816lqlX3IgqUmBA8edjQ6Nqps3vjqlOlIWG
KEOZJ9vUzceKipy45RdKpDPw5nB93d7XsK2hcJgb85NN9KU7O1OqrxbDo1/KKXslr5wXB+U86WDO
fhoeBZJ0Zsyvq6UGDgwznFlDc/GxYI9XLwNjRWenOxFNzPmnbfg1On5QK5yN3YOS2Wj29Fk5qsGJ
1p6fTBi78m60hwDN/qYFFhMMFqMT2hrxscvHQjuPgo6+7FPIBwn1tN3eF8lK8kL77ll4NsAlOQCp
sV8HxzscvAMFLQ9WwixfUeg5yBt5k3FrUorig4MIzIEgME5oA2rhfe/Q/PQcWRpkn/hofRqgODJK
nTGmqk/nrTpLVzfH3Fgr4md7zfQu3JZpxl/iPPKo5Uy/EJqN6rODiFSM4QtXCUp6k++oH0JPcBMf
RdrOWHQWn3ef/rJQ7C9XqHnPafBY37zENXiiSI9WmPws1eVtKuyTXXVol+G6CACPzdmuJxyWT9Wm
9YcpRrs4k3Tz6pQsUz9kaWs8nGHRTZuNgWng+O8zH/bJtDmdR9XlZpMuo53ihZvbgXlBD6yKQvzV
2zBN4ws+4MQob0R+1Fua9/Qr+Ur963L0I1RfrBWFsrny2kH1az9kXNb1BbysxZX/G2GyH8JXtzP5
VXh5w78G0QTZqZvkmMGA5KYaQwkfsgkWDa90EHJGyL+0xFbzhQCFvJtIp/T4OIkvEoa8NCnaWUoR
jkqlEPTN9BZ5suTpwqTCP8U8VPWq0fyMAX7STcQQEFXo2WMv39kZX8csHdMomN7n4yresIpx5Ric
O8jnxmOfHybSu/Iu1o4Bqtfnp6UcrYlb4FcFJe+UvN7WHeaLZ2FStsu6s0OQ9JiX0MhqPRFIEDJ7
6EwA18BTDhPN2FmygziQrsl1mBjRRIQHEk1afRLSWADvCBainHZmoEvLTPfqdBa/kHcCB489lVFN
2a6P1klbyI+5NHjRbfoA1kZeyLnUzWXgWVRWy8lVmZHS5E/EmrVJCZ5dZWV4zVTzrgHFoJytW97S
3TI+zmRElp+ljgqJ4+2a22wvMDgkFh3HP1zl8Q9jwwnWdSR2ZCkrvrCWWbk7x7NCdc/wo1R3uLqE
vOK2jk43wWusWcRnL/ptibS1mJTJTMKX+eo0IKrKWcFnE4n0dgPFC7rTq3KILhWgF5nVj7JjC2cb
mPBj0eJsXwT8GoAmiIHlS7OopsY8AszwcAUl4B/OqP63+TF9vVMgIFg6ZDt91jnYZAH+arwHbQeZ
WUW49yzNlBcx5FvAyoHAGXWcFaY6MrEZemZIqr1HuGL38K56pwZm8qG5hovMU9mZ0/MmX5Z+sr1T
3dE8wkNEpZGILRVmJuQek9s+0u3mnXJw4hMX9tauoRRQTsITHobbD/VTAo52tov3bn59ve2V99qX
Fs1CB19SLIS18ixf8Hbd1dtsdt+z7lmp5ynuJq51lKdFoO34wMHpqIOZk+5kTou5uGk3vTQRYeCS
HsyrAFYKJPzoWBGs3uYY3xMPy3sd8pOxLB2YwIeInhJkwtIDlrTWcFrdYMNC9GquR6BKsRsdWs5e
fFLOdpTMhfYpA+6u2+ZLrk7IL3lv+BW/6K8fpxJkEs+vsq8g6B92Q7YAQGeHdNqvvdu83cSYP8bV
L/sADQNMnTbm+NXm+gFlEibLUzErtvoJwBAdsscT0eMejmR4UpVJ2fm8hd094O+zNxSFXzLJ3tqU
7oNH0MKJzKhljI4vycstwDOBRrFvuBihHi3MRuH0fcan+zzFriDCJGckUFBFPgMapVzH3mrNRRAn
O30zvA8nOgLEZIXL7yZvHf3Mx5upkl42gSoEHHDtkXdfZhvfkrfxgJfXGc1Ndr3qveKWrCy3mFMd
OY5GfInNi7nj18fvt/fQi70Ch915NIvXwo7i3ev1lbT9vicX9XRINgGVCjdbYn4dnBfR0pymPrnr
XgpC78rNEl5JEJKFARxvEYY43RCJX6DhDI9V8yRdbvmHLnga/S9sIcBg4Hsf+U0ASoSKLs1SzpS7
B6VSX+vPEFexGQD+V88jkLHCTJsJWyGdh6dJG08siFkYpZHD4mniUvbvn801gK49/2ixeghKx6YB
vhDL8qOZ+bg3OMQBUjDadrMxMzUIuRLh8qS6gL9CvRQdLF/bRovwROmTMcYVdQpwqKIDjRRYXP+M
TSZhLIMpmUd5aKY/qx8SB/OFCmBpTYS3c1DNE9wC5jx4jolqnlP/NZbafLxpQBVGs6t0oWOINfhn
r5nXRw5WW2Ovi4IDp6Nvyotzjd1nhiqafDYF63QcnRZwquCmWpM7zKfnYcVyAkBEjQ0VpTrl+HM0
YzQN38ixa6xYgY/gPm/6aY63yY5eCTlPMT8fwH/MBdTfkasF47aqLW5OvLdW3XVyXdS5k7OMuT5e
ANzlSEIpwG6UFYU57+yRBigA7PsP67X+sI7GkQdcvvQv7Yvfv9R3r+P+QEtvqHbSrR47rKlvsAkJ
GW22ifhZvlQz7sRWH3sx0cJ6k7iKUrP1T76MUqSxup0GcPScZMRqLxlvL240jG3TC8N96zWbpd1k
hIV/ISU/1UvrXcwIiZp1Cn4LxbzOJllvwZwwCEZCrGAtorT8Kk/QdyKm0E8P4Hj74sV8U5zqkO44
ojzZvlp2xcLBVg2eLvUKfF6gA9/Yki2vXcXP6tGaS4u+c4yrn+zOIHcPIURuGhPyFmnO2CE09gNC
fmhpLRzRucolrOQr9W1lKm0S+kAvsPFw8MHV6z08UlUE0DBV1nwfn0FRr5+pW4o+h/tLTFtzcMPE
8DCeHmhiREH92hOTVicO+i6oiFc0oG2I6l8fuUuAYVHOpRot4LhIG9QhADlPJco68PzBsH0p78Z7
TDRFnQuP63JCAVh/O7NbmDaY+4QoAaDq5+OT/ykkHDqoT/GLRbTH4qecWCw0sPcBFicMk2CH90Rs
CIPUcusxbLCvy568MV8yQcVSrlxtK1ARYbF/8JQ5cT+oFMhgBO5uQZyAGeUjt6+bMAivVBW6pya3
28Ez6bFTG3xTn9nMx5cQ05dXDKMp+eo8rpkJEIuVLE8ftFTW4VO6qEaoAVU/X2QOaMW/DH6FZi0z
GGG1CWFiL5MlGe3pepQ3Jt3PatI9XL2ZKg83Arx1DRLNyXm51+msPYrH8FlcDofrPP4MP4UPWHDJ
DiKjnS1NBtEpfTISMOPlfVVO8tF8s8xJxeik6UiLNKimvZuvrHmzadbiMpqrT7SmXzTAv7iJfjUb
8ofy7mbJVMf1YbATrl8i7nFbvNiH4Pywc1oiH9ozwc3j8PhMdzjG1W/13SfIAYUH48qtSAyip4QG
DEg/TneSeZwTPhhDinY1CEceav/WwJjQZ/osPAzgA0Q3RyceqIxgsI7LJ4X3nL/vRrNmHq5JZsrX
WFjfol0Zd5yOrvVsqFj4ONJjrcBYJiBn7wo3eXu8po6WYLQkzZ76bfHRdmtW+73fyOJMmJtpoIqH
4iNRvRQY9EtROLwlhWyLXz3DKBh/EHW+KkHxUqzL10SbVOvSssPQz+pdD7SXuIkjjJcCt49ZtI1m
tBS2JT16Tk9W8LE4RUeROnDvtAzIvJkHc1F+iHDMr8AbXeHqlfm023KAGO6D+prlCG80qHn+5wMA
41fj4VLjvSHhbFyd0NSzVuQmSxOmo3oQ93f4m9P7XCO0kHb3d/luq5sqMCm40w+3b3GQfwyrGCqm
nfEbuL6AU3CbbMvlMM+xsRuVJHQ38T8al3Q/Nb09ADesOK8vBt5YHID9B+Y37KvKqjHGdnxKM/Xm
smdC8F1GC4PEUXWio7UL17e1yKgKu+lybL1bq8e8oPm/KxgqSo+5PzA8dHV3hASGTWM7wq1uYb2O
oUQJopoafSC+3/1iGc/6KbadTzKwpQtDPNh/PnOEvkHa1b18I8weq+rJCO0BF3iY4mACQT4CMny9
v1nb5iJpE7nzysqXkA5/8FJ1uBSGE4F2DvwN6py50378uqoBKDdlG6ooBBJoiizcY3S6nuvITb7Y
vPUNhk20lihyLivOQRj23NYFWb4EfdRh1RvrSrEtawYNbg9J5Zlp96mAz2P2TuXJYa6EFIE25m3R
PuindlhYU80CkvuE9YFIaI1n0TJ5I1vdkYy0b/VT+ZQ/NQcrseXObh5jNmVR85S8Ol5xavRfY05E
g+jm9BWdCqd8Nl6l3n6EBOV2DmT4qUOdBxiSQIym9Ebdl4tqdd/hIBf7nGocZiUogT18Nba7aFKO
kF1KnY/Xet9s43m6x/IGQOBWenq8DTBcYf8BEx3PQGpa3EfSiJyHN8lAlZ6KVV8G53XJSJn1Xnw2
n9gDveBOe3Wuv5yy+EEDg2V8E9vzHf9bp4C1yj+TTky1FdVhsoaB0IReCrMv9O3wx4VoTDTMsOf+
9kF6ltIfYjbjohF3hE/8TQKw0LLZii3DwdKQppJK6PsZv/SrZHvzDAx9SVbunNf4rFyK8T5PyNv5
74JZUjw0R5MGpgmEiY6FgU5a1MsBE0o8ERnRjuAZgGYbu+ZI++KsrCgo0Nti2JEJEmYTkukgjZ0F
di6zdqIwICuQn0A7jibVpY1Bqnl2HjQlWqfvxxEc5pdyXN1vDrBX6XN4HqD2ceZtIwA72wd+SPyn
m2R7+s+etXAS7A/5MYtmmj+88tjOjM/E2AL99qQP87VjNWMAezhzZqulXcFGDKI1FfyOaQVa9dok
Ip96KV8JsmeDMungxeYO6VvxPHw0RqCh3ofdyu8JcS20VdFVzsGZegjZcOdZxjRJgo6byB+bSs9Z
60TU3Sl4iy7+K3I6xRivcmjzXJnto2FmTB61Y8X4si1E4JeUlEHNbe6L8MOSXANU+HszTU5NM21i
l5Izt2hsf+MTXNj0Zzp6cmjRqZBtYuDMcMExY8JZgHYetkJsV7S3BL/k48mIYDFLdlQ75GHEEDyr
XQnWOnYsAPfvbUDNin2a8kXEZBI2qfWSHaYT3et9oVnzwfA0eSpbuxgkCFtkhT1dcMfftNoIhtf1
Tkktx1wmzOHdnMf9qXr4WB7FoX0ufSWeZYmXRiurm+i4nhWUjwNCzB5iMRbQRRB3r4m1FGkjpPMY
o2Kc36EjpEFDVM9dqL0a8wMqeuw0+LuwtV+khy/QCKJXO0z6Jqge7oMhNGZ/MEPg1OPGtmMiHLaO
kQah6pcMQ/QO7UnamTkOaDRHGpsLEhQmU6rQa/mzybKRg4qVfPdIoLXsZOCJVcxvBgvmJIYbUdko
5Yay9/2xVwya+YsSiDsg/zl/KeV4TqdldjTkwIxW5H5tO7nlM3abqKO2bjJcw0oy7FLwzvk0odxN
aaBwqzH19AjDky92s2zWiRMtmgqYx6Ad5JgjkPpgB1D68c+zKfeJxyVzCVRvyt31q34WxuBvWCaQ
npkxSmalta5Ja7vHxz1bVdpcuPkmmWTzmuBhiVND7EZE+/lcVXZZ+mIa63N1GFBf3oOimMvi3CKC
YM51davLSS7vuQNhfZTSednMDU43zDUvRUiRZycxhtMHJSifx54RERwDy/hoQjXmJ+qOxhAb3SKB
ZGER114bu+yfMqlt4vHHSvOdHIvjSRum15unc0jejhU7j/GsG0Gm7WoyoKvf0LZKTlJ8qokA1F3Z
rzJjqluzOxOXlW/Gr/2wkYeNIB0yay1CqVd3Quqf821G6Vfe9rV/N5y2CEp45uUsN/2Y+UoGVDMv
ZYtKglieNabd9a8Clej8gPshTjLd5W6tdA4H+JJs5TggjQdGdXYTCkpCNOXzuNM3rDt5fODYY59K
WwHc2HDF1uac1xj0bKfgUkVIYVQg9u0hnuOhezKekuvKSoL+5kXsPszvsfWi2MLtUgzU0rlhX4Mx
m1zbEW0R6AUUW5g+AMqtua24MXuvpOxCfImbsTiNV9oQ3G6zu8aKckSkPMBs0Ybtz1jPWZ5BSlSQ
hvhC6jBBIePYXXkJBzCDv8VSIEO8+jmpLK2Im2f1th5iNOklnBR4BLSO1ruPwb4NjCZOOHNuuqeA
VWBmLJzJup9aM6lz7pV3s+wBCwCcX+/jzz/fKBi4Bmh7zc0IKDVPS2YFul6QwA87Nad5GWjyDKfJ
wRyZtaU0yWmPYH9ruSHjrjl3NDifHeY+Wi+23Jxu0GfERAmbf2RfGY8YvBC2r+4Olq0Q4uieVi/0
io+YJsI6V5gT8a6yAxT4XnoPcWqi5mCETJq1ksMzT1ubDmBzc7TcE24u8Q2TlWbsSMNEoReKIRcJ
Rz9pkiDjA6kkYLkF/o2o3JaWFL8ebKD+jdveu+T5uGL3kKBVl33mcdHXA7N6RHGMblsTPYLSDfPb
Y9M909yNbUGk3OcqIDDwYsscJfJUdSIllDK9pGNrmIwTluRTaF6ZqKG+vWLmhbOe5cFSKaeAfi4Y
7mJR2yQUq6YS/l8cscXSYjCR+ByQ0gXzxebSd3MCj2tD93SMCvI6yMxpnTHSyN4pvI3VFESSH/lh
eKUKVjeTlBnpT+mropY8urfCfia42OLKxjgxEJ7EfXxpR3p0QmiXvdcrtpTbKqPJjKJg6QKK4mEP
2+GCbwmTXcIFQ2FD9Xjb5I/uEn3ecHmjwBO+kQLGAUS353Ni5y+P3YBhjxgxwKrjSXK9VAx6fkoV
+bMjihMBvyomDW6OvOJU1F60qbCg5eIqYJ3NvYAXirDoXpoXwgL5YgTJkkrYqmZeHGA1JWOA+TD6
b0fS73ChXuo34yOdt6cx58a3Yo5bz1PmhcfsgrbyvqmPt5f/Q9p5NCmOrWH6v8xeEfJmCxIIb5KE
JDcEpJF3yOvXz6PaTHfejsrF9O2uqFtV3YCQzvnOa8PPTbI11iECofgrWXnH8GRCp9spGDdTDZAH
/UAch/TpNwJ1gN/g+G68UXNgksQHuQY2xIxXTSA1+Dv98E8gzzmPeTwW2TAUvLTvbLDqWQoQBIAF
MOjkwIKu/pHsPWnCSlFcSCo+hzTa5fNDuQ8niEXEC8kp8kQ1p/6asfS2QhPP9j+rH8rHbSPQcc05
yynvHQiwsPSQSNF8qc1gXeqxhQS8qAI65B7mYWbs5dSDEQXGhzN9jq4FGOA7uVOr8FEgAd0jGl8V
Zwv8CiaKV02dPB89JC6afWymAYPXFOtlQ83vKjzE7tKgh5AG3YVPMa/pE0eYLgJk6R/5R/NhomKn
hY/yUxIUqIrhBOovrJNx9VECwoPgJSBwkOfklQs67DjRdt54Ou5bO2TEIw+gW/FzEZzru2cEbm2v
d7znTCb0UGCKtqmEB+jPgWC1SYjitxqHMhMZPfoogC7AZ21aGQwQp9BzhTELW7tz0tWESWSALk3b
ctK9cOQOhIvO1DIOX7OMFj7W49IJkVknjgV/lrGBLvkY4QeQpzGsRQtmZwYDYXSXVD7rh054z6t5
CZUAwZnuRf/Sl6AV+XvTvZXivfPPcbBX/A+P9iaCwXGVmAeDuMhofqM/F19B5wrd1HyIdGoMHzp5
XsXGuC39Alasd4Nr+NUeqjcBJV99Lt7Bc4rajj84qCsr5QGiS5lATwmQPhU7vueZT/tHyanfMcpl
Ji3LYOHrLidzNTzkjRvr01od5R914AgUq3bj8EwqdvtSESc+44cByDya8gnQeojEkuvTmCnmM3qJ
12jnB46gtLXgYuH04Dnm2MM3s6CzDYdrndJPr01UnBJod1DtgKXTQPZnjPeFGY84EJvh2T4gQ4FK
w0aQbSkMjFOTBiwOiHxhnIVRCqAD9dwMVxleE+7bbXUMrs+vcCxHMdbqhhjxaXcWFgUYwSetEza+
iHl0ybnTzGkMD3Vz9GRe37mpUOG+6uQ40+8yUP8wrcGP5AOX50bxMfYWWokpzzVn3mBXlH9zjg7n
GjcLq7E5CT4Si8qFb7QVbEQnHXgP4M/JX41PK58kO9YvFkDksdx7NCwQgfm47ZIXQ5qJfI3NBGcG
4ijIWwoRmQemGp6cr+KRYmQGn9w/32jxmBv7zDEPtAJsuD62eijuEQx57XBQ4aOoybyM2Dhnibjh
cFUxqs6r0KnwJScLQVzFodOhQUV4jwuFyYq1YjbQVwdtRpEPJfWP2zutC6t+pdAjgK4THIc/lLlC
uGL2F1HtE9ldTodo35FVr7EH2qoyNd+G14TjmDal5pHrl6zDR2brDwSZ/so7oR1epPMRdND2aGJq
cULnw/DVXTk4c0p5plMubAzASwu04TZI3Km7Ylc6lxeOesUiOz0xQrCQkvfBQWrW32W6T+lhQal5
RYZ/w5hAoUQwqUoHgLRFD05K+xuLML1lERWgADRTKJHoTbsSprqC/lt0MKITXx/dSPVYnfPWd+Sh
Wva3f+i++AatbFb0E5hmuFIOREDJFMRTeJQ4DRp35ny+ZPwK0FGoAqDywS0w8GhjiWbUYHLHx7NJ
P/pj8dIv2I9W3QfsJMfNaOTEduodNbXKJPCJJrMboSsMFOiKIEiRQcsTDV8U2BdLMQ0JL7hTmov0
MOecpQVpyqZQMsehAKvAyN2Mmj+EkJwjAxt/lnlh2TKPKuw1YRTPWYKunimFszVtiRtrW/KwsePd
G1d746TeIvh/zZbhYngx3/1Tgqlhj9uFxZgzBvQq9xWlrDC93ck8aLseR9Ga6x1dgK6fb6y38b6B
Irh9Anrd9sm7scVjdvB30UpEkGjjQtEn49/BVDpFtJYxb33wNNQX5Sq9BJfbq34GI+HcA92MZnQU
GK06N7rz4POAsnrgXKKAhrdUgj5RDthP2GVzuFrwqPUNt5Vh9w784qJYghv4QG/vT7QhF2WGkAKN
AufyAEqrmrAwEcjrPfjBWstTa1ZsOAIz5qS74lx/a7TKItvEE/dafoF3tq/la0NHjmqPBAKVdgFk
vZMJTodSJDjUxShKla/NKtyzB1IyYr7LR5ElhrkeeRr7GSCrk6ySlYiRL9iyZVQLrZqAIwNiPEUO
5MwdMo8nI/SUOYTv3H/zvmSKqVFwUU1vTgtvM14HbImIGSnFwbaAXUKbsOXIw4KXDTq7FhyghkLc
tK2t3hy+d0p5aHu4mTM9sytayznSGogOhw/v/MTiy8VHrMY5nyYSwKx42mhTjYsErsMCBfpIQQdg
Jr6AgbFtomdTcnjhV5TBBu43i6lczupy1vAcJszYCwVarlwq5q6aaYUtVVM+TiPNEiqczFmuIRGY
WcB3hKpy0wLDJytBd3SRDWWVhnOxW8fZOtP58s5NCrJHEYFqd6otS87Q4N4zs6XUOHlzlRD0AYy2
k9sDeaeWbxgVuDsHIv1oCmEQrGc+2O1Jbu0KuRi3J8uOv9CXIOgyUtEa0ToVo44oLdN6zn0k3puI
bXACn14xWn8JY2HJ8MFuFH1b+BiYoBiq4ckz1widJy8/0G0HEIR21sL4QAFsNg3BdJUJnYhsjs8D
qvAnSxt06VXf0rcDQwIvztEVCKuwqw95EwE/NG4BnStOfDgCLCvSG6OrEs3GNiJj1vuzqJhb4crM
nRoMmN2LUzHAE21PIEv1odcPBX2E5rmt9qa6aYuXttr61MUa6wC4OLOuwXBEoqvSAWlgibLzyvbU
2QBiyvEpON1SN5KdG+mm8iygLw/jD45L4C+q3O2EShpWbtGhQ8V8b5CGw/GR8osgiDrmeqNqSwT1
xg3cdw9yYs5iwU0b12X7qGkSDecK3SvdvMlmDVsy+ZzZLAiuBrdd6GiGk2EXYh4x1+huecmBkFWI
L6AZ2oq0eSI7Kul7Wy5brI8TZPiVXHDSsd8nfBIatViUUaziATAcjflanaQalg9KofBFlJlbs4ID
+SApwKqk7bXw41bv/X4uqZdGcBkS2EgFu+TEwKR69XaBT6+JbR5pJkfidOErwImATOnAb7Sg1C0n
vXmUL8HRuEx8Wj2csnN6ua01LgN++wh5LQQ0KIqdjFpVZDQ3W1EvqvwalC8t1q9yyg6ihKNloMdB
lU0rtq5yetve/JmOxZqHqt4xIY7Whq2AaU7Hf2ObCRdsLF7Pv+rRhDAOVrwb3jmfDGG2flFXIurV
uph3Ho6RrSUcxeelirZhPsvzdcxNHOb3NL/3oILJo+E4MASfSrTVkTtxCb/AQrlwY7U7+CIlBCxJ
X+ySHYQ6QotoyraW7cL3/EtkwykmdTrudTA32+H+PBpndvYei94XsM2uOmBVo0yTZsGzcYCGi89j
RmToPpdcKzBurutMuWN1+e4t+E4ez4nOOrO8ufGwMK1NkW9UlMzNytzv07uy7O7ddqwfxN67GfN6
kOfYIojchAmKygtMwQYVYbXj78OTsaMm19aunjXroNcVx9sHC+g23IElDjm2fio2h81zo27LpXwA
1tl368Dl+LpV53jRVumcc99Kn0uE+VGBwriR7E2K6tpViwmuXz1frQUR7edqWlwEGnFQcU3FCQzU
morxCWdge7Q10n7UOcY1Ht8CLz2GtvvzeuKi5pmRSOhEL1kxB9vVTtEDlFdYSZ/BI7h0ex1Z8aVE
GD8KYidlMhlenm+MdBxXRS6BskBKt2FOUvbq0Xs80cUz9pE+T0UcvkJY0g0rVMJEOqOKiTc2lWlA
TRb1uh5/ExfdazjRJ1/7ih7AaH+jYHy8q+bZbnmb1DYzj1vMy3m28Q7oDMisO2S7fCNcrX15Ebcm
Xr16VTBFi/OSKxK/c880r7KdLG47usMcjCavVNJCaom4BOuF91ndxw5o5iCbkjvUxwfaaSXaIjvo
++uhffjOtbTXHdXOrOQCBW+5TTzxu47ksPvAKM3HpPdqOcZkAvWjW/K2xuTtPbR3SATR/wGoU+g0
Nz7Z1JlDxEv4Hr57L3xHvwSaKP8r2ScSgYAC4gJEUccj928JsG8MUhIUVXJS6MpSPjOGRYTADB89
elNvqTabkq3/OW+GtWmuzQBF3EKIX/P0XaIcE25Kvsr6p5Jsg3haeQcxv3bdvRTu2MUSNjCpgxgx
f4lFUZT/lYGP79qinWD0CcnmD6uQedOG3JcNvPkLoFvXcm6zYFM9hK13SL5gr99VFA8c0XQq/0Tk
cjIKCIAldkI5sjkT1uiwsR+8gDw6zbqAIhvezEP/DW287EZNmgvVSrLL3thKW3FXLaslyNk6R6N1
OyFH0q/yPsfFvCCZeYNDp5hIgw1Bi9B2TU/XjdwBEMl1teZX+UIHvGDIy4lAQG6is3dw+KL1K4Nk
m/Sv/QYtw9bzJoy8ABujQNOilKMkE7C7RJHTQakSPm4iI0o2xCugldUm4nQGMjbFJDU3F2zQNgpG
VEbSykPjomyB8elZ976EY0lsW3HAOJTusg1RCsiZQPm/buvbZwf/NZor6C9YyYykjwAmP1rWh3pb
bDHnfYIjfXBkg+fibLhsFhJV7j0apCMSJE7PL0R8rDMCBObp2YQIAz7GEQkKymdm/vrELxZiBJwr
ACVP2xF9RwXEg2UD5AUIGwzb/BAOJDAUdBX4NphMS+k92yDaXpwV7YZ9pa637D4pCbYtFQ+oMqiD
6Gx6XdEKE3OQT+QQ786IG4WOvKIR2346zmvrUrWMANXGRsFab7Of1KiTn7CDnGtQ/l7T0GEZCjjM
A7LtrJdgWzs0pRaroJyWrrQX3IbiZXpepX32GK7FyovAIu3Um5qXoRuxAJm+apw8uPGEEeLKG6c/
1svkG5RpGm/ijbjibK5eQkrEb8eWzfBYuix+pmMteve58d/5VwXODkgBbBn9nABFzQZUIJ4rF7Gb
OhIQBPXp9UO4spoBRPJj/AXFH9oGvCazAh1lvwSajR7IfztmebBMQxRp6CJQQP0RHIU90sz0Nk9O
5Xe9lVyR3Rg5xQenwf/z1zIw7X/CfwxdFjXNkCVk8nRYjU/4P3JR+kKqGq0itqZEif5tYVcEix7z
B4RHhesE8Ad9NV57YEycPtVZZ+gm0oFaQLInIB/UWQlWQs/ecyaxbBNGQaBHMss3yQPshC9ayict
OCQL7HOmeHYBXo2CHGCbOKxsljNXSTbzby9OnzyQNLX1079/xD/JMv+8lqZMIpaIOQCro0GNyo+l
tc791lJJaTmym7lM7+1delO/2q/qkT8QjVGkwtSNQwfTBep9thwyUn55D/LP5R2HjKQpmsk/rJTY
PP59maNeq5VBi7PjoH6U5/hKxEpDVNwFDcpOZAYk5Oks7/Ryp22C6F02NjFYUoqkZTDPv1yO/3wr
5FTolqqKJFmMv/+Pb1zqO6/SvSg7asP2efKVV1GbBtYdvsZrZyjDIop5k19uZ+Wn6eTP59csS9RU
CZ+G+OM7qKSmTj1PSI9SdvXil6LHPfEtivNuJIEXvfkidStE2uiWpJUorbIBoU2knPsYJ7YtgcvU
6ku+C5FWjtovObENbdL4m6y7eETjW+8+qgmNVSnca8GqC5SJnrhxtxxrLf9++WT5x5M5fpKxZoin
UhQV62eQEE0hnVUHXnbsq3UhrAdSoOV1n3/Fxa5BO999FerW/AyIbo1Ex+pea/WYIpYxkHBsi/QQ
e1+cQNL09e9vS/rPt8UjrBM4pFp4Xf79rRqinA2FZqVHRCuC+i14aynZIMS0hkWSwx/PQZky9a7d
jn9/4f+6HmOlIOYlmetiij8WkLrxE1Hx4/QIgNVA2Q1go9Oy2CfAGZU/N1tcqg63mK7gGnRCtoGU
faOfJ978Vh44x4KpCijCsl8savI4e/z7sbf+9cZ+LKH1U2oyHrn0KMDMNPM63+cIXSEK2IAvMVUA
qdNrs/w6Og8wIgW2np/YFGVpAo9UEMTU2ihvJbwI2gtK9F8u23jD/3x3umjwKODG1CXxx/eVSWJi
tc8wPSbUBGQO+DMytwr1HCMfWS/yq0LmR+PqFiIlkFTO4jQ10bCZoyxcFPrCNEC6XWpoSf3Ibr8s
V5L5MysC3yhDqMxMR5mGZGk/nlfrZiRxlQzBUS/GCB9Q0vFv6FQnjGdla4NvdJ4DxOFpM0t1AJQA
R9rvNJnGychRKB/GWwcyebZ2ECx+MpPwLtMPTh5OuVCzVcWP6TxXpzFKxXuzqx60NL0rB3IZVN15
9qNAo/9UT5hg0grgS7+aql09gq/gK9vUm+w93YFkHptqIhYjaDS4wbu2ToBmIVxAvN9xiOgqGpQR
bHmaoy0lf/T1Rrz2OKcZitbxMVigFKvRk2DddBpIFwnXjYyKaFN85E9MidMBUz9V5+0L6Dr7L1x0
ScUnIw+kmNsd8pFQRDH6bAFrpyqs0TAVzKkhOFgAMHaWfOZhBjds/dFVNffyNHJkRFdB3oFpYXdI
nJJeNLhc1cmhnKqlRW5PeWR1y3xnVHBtMWDDPbA9chYRmqn3AIIG1h6ICkBdA/OXT8DZ+ElhgWc7
XDxA7BWHvSvA0HDFAu1/GVfl5KF2xH5M7sOBQmywHpRF8abbq2y87VJ47gLjGsnus/5lwSQ9+uet
jgOZaUalk9DCgvfnEPGPDcf386ztnkZP7zQ3D25kyXBvoQv+OcDYqBMDHt+cmSf/TULfLC1yqL9p
+SXB2Okw7wytX/6wlpCsdESckWchFfN+X3GyR8G8becJNtqkWxScDfHHmRQ8w4oXG8KLh2m+bmZq
OTHn0ml49NWO9BCdnrJLT286kTgaf3L7tEBwZta5fRGl0VI/elSm/jFM5xk+dFwVBcytPc2BKAR8
U2QAdAC79M7zpl71GZZQuztDZa4qzTaJeBsDy+dk/UaoLGublIYOASiSNGmaqIu0dep+XesHayzt
tmmN1nTn72uL/j8PLxfcGJ2dCq1CsvlzeBSjMLjF3Y3Y1t4V6YGHLJ+0B2Uc7aqnHXrOLZkXwy6K
XeWtqpykPmrCpofMtHio53n34sNsyOcagXS0bOe7tp9D4ZELd6ocMO2ZtBEQEOfFBztLUhyM4ICK
in1aY0gs5nlsi+C3T+AnPGR2hKv+VGCOuzkp1dNGCfN/V1AGtezr9NSbW4J1nuPtvWD28naS8stG
8Gfr+9dSO14OGh3ZsGXVoMjn31tjGhta3utif4hCl1XKozCb6EGuwhhjEX7KU1lfJfLcgv2e39Lp
IDpq8bZmIUBQqljbxFvdSlcJ8FlN6RK/wEgaAA2usv/71/Y/uSjm+D7/2KkZR1l/fwxmhirptRjU
/aEiyQgUt3+p5WWofcUNy40C96EgbUP/OsmJZwABKVwLtJrGdAVudMbzgPKnE/aIZmSab4q3BAeU
NmuUQ5wCpj5yyS3KTQkUVkzERzwHIB08BquI7KirLo4oZib+ss0x4/6c/AwOGJJoyEQPySbYxg+I
wIo64/YMi+TUN/dbsU/V10g95CAp2penrsjdnwTQIE/WqYHTgkV2oOHXKFw/n9iho1epnrfFOYbC
CzjvSzBTuG/9J08uicQE8lQoSnMEtlnv1GgjsjPrS+OTtLAIvGsrvXbpUa62gnB8doeo2Zrc6Lkd
NXP/SQYGoLqWrU3xmLSfuXXMkADnzCT1ytcXi6e0b/x7oL1V8dHP38NqXumY9eDb2njhW8sueZPM
ZaadOvkoP+/BQGIGQK660tQv37vHIIiN8tUnn2nwmvTvTQi7CVkiNkfVO2n1MsWMa8Bi7pDcPcu5
2CK3As2dY5CI1VdptOikzSzSLlHMz1eDNbMQW8XLKH0ZoGxI73FRwNb3bqHHC/57bKxJOUOJjOpA
voqMX9BEQ2EDmcPldSvlTT1ErKbMP311zL6z+zDs+f+8VSIo1PpYYX6jSeKA5dHb8kN0L+MlGVgp
sm1rrkwy5SqQX3kSv3toPHOaenP1IOwCayt1L93TFYddbGCTwRoZkMNl7qKaKR9lWnYV/KMAI48k
WEHBKSDh9jZy7JgO9AJ3t1C4cLIJa6H3KooH6zaTu2OCzA/ivREmmvVdXupqW6eukr/rlt21c8aR
jPyw9nJ7HqVqHj7dgQseZZ8KPFV+jtHbEZCHlFnL+EIPVTobxFXbHXvzKgnQjxnTasatBj3mtv04
f5XiYVAQ7WNVCbZRJdM8AVQU7Jj9ag4bHDtg7MFVZPtWHcVs1XUvT8nWMNuBFZp2q83QHdzieUH9
JKAnHicMaoDR2gGreekMvsMFkyS7NbcoRAq+Hsspb/tVCKNT+Dv0vlyJRr7osguJBq0FZRbhVjZH
JXNinMLmRQEvsY4QQxIuNN1uw4uXbWthzZL+vIHBm2cdUWQ3Vwi25IWo4GGexdeEaWwgpT2noEf/
fi6yYfwlPhHaHV6BcZPdYGTNvrlNOmvSmPMBpkrtkN9XxsTPT9LHTX3LMQZY7QvS+Ntc3yjjU+Yd
kRZL8lfZvffki96WUrUc+Vz0RWiuBe9uhO9NcfDKR2zBbx/YmdHFN+sYNb0QoPSBOSDxYKehXuD+
wFROe+vIWwxfejTVAPjr9fM9y/lFlIynIETtYlfw/P4kvtmI9vplo+5uHlqt10FyksiOrLUgrDAN
99Yon/nK82VB2oRfLMvkoembyF9m2AXUPf+J2nOfzaxAJlDvtcEWHqU8M1BeQ5Vmi16exaiRUyJp
qPROpoE4re/SyRfGPMK2duJvs5AQio76X5yphX0j/CZZxA/VOifvIS6zrxpwI3XV5sDbqfC/NW4L
E6BOIoQkOklV6wYNMXaXeIP6r+nWKO2y1smy+1N1LcVNOBk1zLEmY22NzhqKaKacCMjB6bsjdzWH
yK8odcSQx6idajs1W8f6SDNHjip8SSacRvgx8Kf01lUVpMuv/Ji8d8qjyd+aBGY5cW9UlJpLgGX+
jNGVE6TwijZvSvRvhFxLj3bA5sGvh+IHpSgcYfN7N0a44BvNm1lyO4stHF+CFvDYyK91teP5UYaI
PC97FOs6FWzhmO1Rfse4KF+VxO3SM+rc6vlo+710c7oeTnctlEeCjXrkE5zvlfQcMOwyttkFY67P
fjYdjElrnMn1QPid4L3gN3ctRBlQ7v5G+JIGpT9rWURqHLhEwyFozshbvYy+GxKDxBHkeXYPidNe
1lwi7Lyn/L1dYBl0ustwtLC6CNCXPvwrEjX7Fqzy54vev+l4yAEWGm0ppmu5Xlj4nwqpmDRwc3OF
+c/67pC+tR9heLjJGD3eUjdbJ97R33bHlr1IXNbGQjG2dbkkWdKjhEhgL/Pu2IvTwa2tjb8NrtWZ
o8ZtFu8lMupWePxneD7S5yzGd667EqPSgdNJ3jtWzzdGPh5+Bbs0Fh4x3Z8q9j5p6cuHjE0UT4yB
bZc/0L0ord2uEwHx8ceAXvlM8ubhBnBbPoRwSWwj06/JrqR/RGiaOQGjOngVMBTnG96y57/W+cZC
6cpbErCHTVTI9tRFkJrzbhDqsaq0SxG4tl2Z6F+hjp8r7fYm8Dp4YqWDinu8uch74bk1pn7DDrtv
QjdK7mmIhIFBqp5Vt1WWviq0DesHfm55O/WzhXYt3kPtHfvRmKqGTRlwJz8Mut1V36Y4Q6mPa4BU
AjTTwrusOz7CKgFn3YTTI35bnMp9u9HMmc+9jAIRgFzGxvgptxP0qCRPI5UAEi4wi5rNJteXQeuK
3Ty4nfsaaVSUbBqNdiXxTQA9N7iLO+3eDV9mtB9u17J10mab6HseZcVED4AxYQ07I2U6G+I6BS8g
I8nHR4LPxHSUYh7Gb4NCGI/r4wVtwoIJLrRbdR+bJ3zrcrUJpFmFlEOUZkzMWfBZoPLSN3F0KkFz
MG0HzYYwhZu6heDmiOgU60j5ZA3ra7ep9loNQmA4N2Wba/MBlD4+DN26rK8mIpV24cMQJ5ifSV6A
+UDu4Zer+o/ngB+taoYl4MkIDptqTEpjTU5ixGMmLpV3jsAJcn1ExHn7jki5w7KHPrkX5lYECm7L
+caHNynqea04NQXYiG5FKOyJBLPAiW0CFTGq15WpXtpV4PIrreIMDDBv3mxguGHO6RYd1dSpnVkw
XFOLT1Ysb8xnO3mLfmPYkbbzLbPQE62EbDEjTDf2iQ/PHMwo8aE5JFBis6Efl1kldaGGond8FJzT
UaTffCdRzwi6Zc55/uKZuKK3lTaWgkByEps2emzU/R3RHNb4KxxJunOEm3uKrIL7V+hcNZnFEQ6t
KSo2ohSkUcYXrjDJyhsGOTV2qrVGMBZqqiLft2Bte5mw0qRceB/K/YZ9i/fCCQizCDcRC0+4w8kH
g8NcgOdwZWzUt6DbSmck77mE9gYtyyLS58SkjYNpaGc4Wsot6hb9/fmBPg7snGOLpS8aSucKUqDs
50dYz7vbrkEMm/OzaN2m806yxX4nbzpkJCExC45AlFBnCyHTLd4M3Kc8etPoUl+kjPw36B7tVUL2
t/KPrAjKUj6xrCCnLejp1FjQuEtU4obdnFWvmzLv6JPqvbpI/txoZiVSeXCM2sE5F0s2ekDrjx6p
+nyS0ol0cve8SseOIT2cet7CCGd+7TTagnO+MdqBinQa9jtjcK1hN0QkT1wGhEcNS5g0YYHwhE/M
M0a6Vdt5yWevjjWHlDxmSb/X/jYpT4W2FmJXZA71Vma38uVN6+0FcUd+041gKtXhVojESy9uuQ0T
qg3O6tu1IoTcmxnNOvNWIonXsRN2bovMhXtnUr8I1+whEcUkL8nUv82SY/9dLoWrKm2zfCHd1tlt
ngUPjhA6L5K+m+q68Xb5c23JY0kZkXPcXpq8EYdVXzGBqgcvOkrWNCXwRoQm2eFHELHKIWECf6LS
ZWr5h4qpjn9d3njlpi83RjlTLCT2zYNE7uj2yP033yPfFm+kkX/dMJ/pHJOq5CLEl6J/4W0T4jcM
E5kqUG1xE0a9ILlH+ROav5xb3qK4+m4LxU3kCYBnNM0+9Y/Knzr1iVMLupQweImhzdNNW75YCFe6
k+Z9F/rcJ4lKOJXeWrHWT2NvabaR3/nvK3Sm51heDpIyH57nDkOFtLDqdf/CfQLGpa+Q5Tz1aUL0
BPPmW7xSDboIdNkpH+G5zGb6iyRtGoQvRbTOby8937oBusJjQgwmN/IMdyhCh/V6fV1v19uts90u
t8vp1l1O3anLXwf74K7CqULw+2r8gcHIedoJvDnjyAKSip+tVnBP/A/ZkV1PVp8r9+Aevr/NBx6Y
yas8mS6LBdsk7JW4owfNnlNdOZ3zT+Vc0okzXU6XL7zUSzshNvmz1EmIPebWRjB2XXg22FG6dmN6
a5hIK/hOl8I4fOE+MLO3UD3F/V3tL+IXqTaJeMlvbyp3wxCwpqaCE4vkPJIS2KIJJ5a85quT4OnL
e5Lu+HrCYlHRz0ASXMkUMBKNTX8RiNZI9hnueQPTqZeQ/dhjhp9bEM5s4NSyah848jK2BBUv5U17
6xsMyhvPP5hnpbT94pp4h1tzb/FnhgmMgAxfWx60ityCg85+GiWIeNFHaT2gfXiDC4buRSCsNWhB
4a5Zhp+KRiQq0hFlG1THmPsg5Vfa0M3JzRAlWwhM0B9xKrO6ZA33JeinxECpsm4IMtGn9Tlo38Xg
lKXR9NahAyg495IVWIOrGODKY6JzStiC2oFIqDUQMWqm4jmR+fN1dJCij6ACOYJYFHreVrivIvzE
ryRRBANfK1Hrmgn4cbConupO5fNhECGRXlsUfLQnTWLc1e1HAyMcfdTPuUEwEXNLuAq7kxwyvrp1
vC0xsWSnXjpwoBTNFw/AQQ4PTbKrhjekdQkKk5ZZ53NUURXEjkCXkjJFpk2KfPAS1tcsuKrQ7e3t
6pPpFuGQcsP2kD1fKo4lmof79IvkPKtZNdK31x8jvrG/o0nKTxAQ3EWRoXYlHVaX6OWf0WfZTaAF
+RmfkLGiNR8NzYDVYBLI3LkQ8qQhwuNIyMYWM9G6O8SPBnhd3stjoI68xxeDb4bD/0PZJtkEUbRO
2gc9BhcTlx/m0N+Y6P+hSH++4R+UQ6jXcSAlZXzK3+I3/+R/1t8dkAXE8QTU+E+CArnq6KqtybDs
HN0lCPfz7xfN+A89i8JfFmyxadBb+IOVqQwj0ltNjU7gb60+sz4IxhwJYUKl7Hcuxm1i+fPENaL1
pjzbbwvtYyO8UIiwC61dw0N0XzXq162fgNPtzK9OvQfdadHnd1OZHFNOd3h6F0LgKtJS1tgg9910
yY56dsbtoNQxik1VDqR/LA5ER5qT4E08eYSNbKHxsLlEhSO6uB92uubWTwdVOONk9es3Md4a/wRM
x29CtySZ2nNdN/j734BpHT6zru1V8tPmKpEN8aIlstyjRqaeDfPEeS7Kuboo1mPki0SKK+klFE/8
/ZuQx2/7b+/B/Pd7SD2tSbKK9wBQ/5wWTBnHJ3n9r7dTfGmmJGAs8LsRf3R/Qf7KqEMOMtLHeIMI
pPktn/E/IEyuhylJuimpqvqHe/0HgfH0YiHVVDk8hbS7BpMTLpsT1sXF3z/yfz2w/3yVHw8sRWvI
GCxeZfhQl8UGr0Nid79gzNJvL/LjIUsSOWu0lhdpMGJP2i0KoWWP09qRDsXafFtOUaPuANuSX5aj
PzqSn9+nqZiWJYFjEx76A9w2pdBoil4PT4iLyE9ClC4cKXuZXMPRq0KUL2ZgJ9z8/ZLKPzng8U7+
56v+eJ6ttOyzpuJV/YW8RH6GDtPYwbiOLbMpnUi5G1CdUL9FCx8lqDUf3TpPCsR+7Zj97Y38+HKL
YDBiU+KNQPWuEZGxpHGaIU6Ns8O0WxEfQqADcWHjWxDdEF4OhvqTreXXQuufbNzPS/LjDoi8WpIt
UwlP5F42E99GTLiTnNfu1Tr9/eL/D+/355VUOswU3bRUqJd/P8JtZunGLede6+eEN56SJc8NqtqZ
zrT2//lSP1YLzUiKJG14KfI33GFym42poth9F79xa79+qHGt+MdaYKpiF5cVr+Qvii1zmaPMafCI
nfKXtlnpvxZA8/9dvT/CrX+8UNhmwW0Yrx7e7nz93uz35MMhgSTnO/qMKHf55RKOl+jfD6gpoxIZ
S8VEjUTfHw+onBtekuvP4FQ4Aw+KTPg5YOHGoAq8wdvKY2pHMxTJv9Vk/ccV5YUtk7JCSEtZ1n5c
0SDq/i9p57XbuNol0SciwBxulXO0km8IR+YsUiSffhb9DzC23LAwMzi5u08zf2HvqlVM/KnuPqmz
V4qyXQKSOjJXLhrpB5f4+9X/cSS9+/lvt1RQassLK9V9AmeFvNSe6tNkChpo4D56eN248utm/s81
3bfyClGTyWHU3K8ZVBm0c/lijxLIN+Ci54+0gl/zz19HuxvlTOPaBnWruGQ6Q6RZ5CBNYW6P7bWz
0Wb5gzH19wzy8ybejWRCKDRxHPO45NlruNffkpH1YO7/x1zx8xB3Q5RgFCS5qty9ZixMSCxamjNv
ls+RcBA+Qzr9NJrKk8dT1KOHdtepbKvQapv266E5u4qpPgMweXE2AE5Ro//9Lv7rLpqSpbAylyAT
S3fHqgjqzJVGZpk7hXE3k8buxHr0uv/ji1YMxnJVlRGtMTL9fN21a5xedVkm8yRelbhtTexHW9+6
WJBELpoyVpSxh7YfTyWto3IQpBjcNxGrnOrBA/21rP7qbIMJF2V68Caf+c8zsQS1LNTbrdkaBK3g
kkfRDbCjYW87pMdUzg/e3raGVwipjXnSn5uCjdo4VgZOtZMxesvQZscitBok3ddBc6QvBy8ZSULD
ShjbS5vMrB19B536pQNbDjPGB3KhDr9C9ROceL+5oD2icFoKsyvBZslcz5exiPsYNNAq8Ra3GoPV
xAXICrZj1EyDenQ9qBJKZtUd23NumDdqceZp7VZ8lefN683vt5u/XwmluwvfP+Ovu8SyGw+AqeoI
OH7eJV8XBKURrs1W2rejsiLSADLPpX0Fv6+gWoAVNizLgV5Pbx+BNPdhdd8GSvzpEG0lj6UjZR0Z
Ty3Ai2VaT9Vy41UfRQz/pYtBsC6F/OCpmvfDKeeLgFTmHdMtnbnjbuDOy8wpLFVot+bBneIP93oS
KFdaiiQriqCHNrU2DNxlxlJdWnvABrwOU11+FKTyhbN6SpC539dE3D5vzUHRl/EFnnUIhUI6xPpz
9iYcIN+r6kdwxSjTEuEXUfU7U8LqILQlmU3j5s0RNxQ6QGKEeJzOTl950e254I/rDj8hBNPrKsHF
Dy8roTw16Yq9t01OYLpxoeedy6CssXVhu+Iu1ZfCevCV/8Lkw3SXRQVdB+teBMD3m3BJugmNmUrX
LW1iLPihvVbtVQNiKx5bDQqkXXaM07W5RXhAdcIXZjlyHMStIHMo2HZERLueVQA29bFDH64ao/xX
5VH9anpjgYCFqT2BLmeHO8eldDrOXymVQEi2Vl94QyFa1TM/mRvHfCwZC0OYhh+N24NmQ/wJDHzQ
fceynKUJ2NC2nzSjjLA3Do4cfwFlxdd7HnpJVxsRNWDPHYzYBwRvVbVO0qGc725r+FlTCIrA3jA1
qztragzKzgApfXnKihOCnvqCy/DvD0W+H9i6u8pyUmK5Yhmicu86CZwsbU0dpQaMv2BBqzXhtRu2
yVQBpfdxw91VbAr1JEoQxoaptaLmWbxX6QjrQEqDa+guPUyd6xz3vbqkStm+/32CbAy71dL3b9kw
umEO8ZUoo+iR9e4Svi01gthF3N8qzlO1cLbO4XrtYRqZFatwg0N0lRz9Rbs2l+40XDQzd2pu5Vlx
TJ+cCSmu+2KMTGcZbeEhz9N1vJZO/tq8GDvy7VZ0CibNhlkQjKo57czdyglW7FYZ3JbJTP3IZhZo
UW0C6nhmTykvze2JsEU2Pb5N26VKFloOuMOdBWvGTdRhk2gETGjiToiDGxuzArBiF/exjibtlCbz
BKk2NMF8ki3Q6i8h7ExCbHb+vB67c2kIeXuhj7KRScgkIXNY8IjknIEmh47BBTMCzK1dPtE5cW0H
vbyjN+lTdUqKz5VT87YF8WgttGZ3c11QNtHO6ZN7MUbeROCjsJcIVkDMzPxNyn1MVvYsn6KCmdMm
4A8N2cXEmQfzau3Nu/Tb9MmcVQu+Ixvbnc3vbINwdVco+XYQPSf2uWCxJw2FWTusjgYljGirTSC2
YtiJZumacsJcm0dbZVI8l7jUpLn16s0i/khmykQkXXoMTZ7053hT7LjfpKeMFVC6XTpSNS/g57Y0
DOLFMRvKS7obi2yuYca3P5pxPkKSsJSX7sJfSNMMj1s0b8bqczkrZtYCc9pGWGRU3aBqKHt1Ka2/
fgL4fT5OKQ4TC7iMFsEim8qDdKbOhZm3cVf+yjqCauOfwlJlUVRx44uzttW25MeudUjO0gyq20jb
6Dtt2p2QutSX5nNAuap74WJA4FDIKQnq2+gY8aOAR/gve8nOcG+tEcGsRPSofecleIle+IEXY50u
1FlydF4w6rykC58AwqZv7d0vY6TME4PdfYQQvofEBx3RnarjuXeEzsEv1t7yBTUH7c17iY7pwl7e
Pr0XZ+VOW/rPBPy1UGO0NRgqgif9rw9DXzYza68TZtAZTKfEBi/NpbIWt+7iNrvNpHXS0WJG2h6j
4gLf7Trmx7vfROSb0oHfAtf6EEbiqoOjyyvAqstw0T2D7hy7dAf01hDdYNUQOr+V1h3aXNoXs/Ts
fUp7Fzu3wo81oBGX2NQBO07FWYR5X3pjMZIuSuxYM0hxW2Gvk3/QnXn5GR2LT2IXVpRcvyoNJj+D
pJvuIH83l/ZzM8s+fercvZhbUJ+Rw5hL/gtDvLa3nzlDzGfn7JNfXZ0JaIDzPuOHvKOy9xeoRjGq
hTR64MMTaRHOvBUqH7mfpTysiramPLgd1X4SD8ojWYPKU7DKXhqWVZ/qDImlM5aNAcx3wnJldD8e
QTn9cNCeutCChFEn06lj97ytu/dUKIdbxNcnZBgQo8xsgAjAj8bkVKXKNHEmbgM2YFhiohpZh4zw
ZgJxAEH6tPnG/D8RfnQizajVbotRFvZTkLC0CIKpk67TXdPDH0FomN+nlE4LKNjnH7c9Fc4L/TEi
Jtf5S94+QXlKV2bvgqOr7EONAiQFohFCUd41j9CwLkzGd8gMAARyzoJeCnSMqbPwj7R05kNi3jDG
wlVRB44PAq2HIqR4k2jHGpNySpia2b/iTMTthJdY+iwXxix9kUC1G0vYpQuHPVS28MlyTEbmqJjG
K6ZGZ4Pu5GzuVfDYFb/QXBvzaBYTtGzQWJ0VB2/bviaHeg57fBnvtbkzz0EnoTTCIanQV9WGqL77
awHiy4c/JWm1twwpW6ByG+Xv3d+LFc9z5REX3bx0UIeiHiDGI7oEmhJNfFIT+VmYjgjSMKziVVSI
fRjS9jqr/efoxZzJ/fSpK3VN+L8JCiHZAL0MV74SkXr1EX+hk8OR0UWCP2GVf2MMmF7lgTxL4mHW
Qz7HoTNh1Xk1g2G5fBU/COaQ+NU0rIZWtYKbePKBLIcqZHyM1BMU+uFranSkdLQZKNiTcJQV05OF
VwEt9bhcoGQ3324joKEFVcZ6WA9fFAIYidqM+pcLzCa9lyxWoj2TaTRTIsJIfSyoFaEHp9LLogMT
+ZDmNIIVnM/kGZo9jZjIkTxaGbMGbzRy5B5rl+uL3dFI0xW9MBUF31jhjdwBkKJtqvfGVV/Mp4B/
9QF9V4XRDjrOUD1fj6ExT574HexesLm0w2QabDhXg0GSPLq+8dn2gVK8JVPAn6OQVwRK1yc4bi4A
j2VJxNjLbeptSFFFSgf+ztoqM3/Fu7OKnqKNv+vcBtkUsNeCDLqZtcSteXbGkKPX0uw/r5I9kUH0
wFufBAz0yUKEEi9s/V26UmATjJJNgy9RGAdPCoTceKhiS6yZ0mnpUoK/TRXK8OUedfIkWXdTdM1U
z6/Z8u9bLI6zdOmt7eG2nFuLbsBLJhnyZWvqH/SOBF7Mu6KEutKm4g5hQzETV822nIlbgVkKcey8
m7PSJfzIkQCyyB4KpEt5gK6Yn+IZMohxRXxhNEKkuqz5t3qcrVHijRIKu/oJ8Oa4O7N0S9Rid1JM
as9XmlKjbM1fbK6LaUFpJF1hyXiHYOEAZhtmU/Xs7vSzNvN3HsXQ/m2RrrBmLhQOdx3Tpj4Zm/Aw
xyK/UjbuYesfjIu7RJzhftC/1HfuASwjP80VEkI11zYGXMGe8ITDTdlwvSdMEZeiM9nPw6UxzU7F
3F6Zu9vkYdnpH6W8n4vBu43STbMbMfYlNuLbhHEaHhkTm7zNzxBg9w29leDYMG91ATnpwlqTszFt
p8EEavxEhrkv02jumaguWT8aI2OiTILn+mRPg2U6Nw7e1CKF4Xr0Ns4mfeHNfbLfgqeEGkn3Djob
a+xsiEGd+jttpvDiqmuApsTGhPN0oq28JQ66Gf5psWeytIwnBRR9j9fUWtpr3vdpdXDW1obN1a44
6Ttemkky0abmKoMmYEP/Qjg6EUb6iqzvaQvjdVw+2EN92TN/LaU1WgcoyKlifDU6vy2lXTVUUi2s
nSd9SfjPEAI4QQXeVgLrni1JkhgoSwXYsz2iKbSoZwkwiOuye+GdffdI9Z0KPE9elbP/fd0Nq52q
S6qpaZqsYrj4uch3W1+2cZ0ae/tgvMH8pQk1FNA6jJDVS31wpm7vwcbiV3+SI5IQxq6CLpSpyXdH
zIxSbc1Y1ffxW3QMGaE8uuTjAnfwCJZ4r0QPzuD+HrldSBmz64PD31coDFOne2OZmsW2xpLvmzhB
cWsVtaCj7azssTaiQLMMXyDijFZgAYUHD17+x8VyJJXagmjQfFPuKtJYBS1R1W3Ue0sM1kxMbIjJ
Rhs5vV2AGwWjzhrQAwZ1xn5YbD3AzCTLPyrEfxk6f7x/lGO+n8bdPY+Cq+I1kdWdBonoKI1X1cLg
wxR24549uZ2jqU7QNWXkNamT47/vuPxrH3l38LvKWdyWim3k3IOmf276GbcBgPT66WN60nsLNrzD
/eFIEWXw92F/j1h3h72rwCZp0kRZLaj7st+FdnlbDWfdMJ13sehddGh4KB5Uk77enb9u811F1HfN
yGTbrO2x1fYahjbWlVs4AiBBHhaYuwH3r2PdVdqslNHG8A1w5s/SKL0Yk2KZnsx3skd63oIVx3s+
q8beHuAAJL0Hr/VXaff+4HgqTUXlIzJM7e7gbhTf8ooPfC9MgqL3jGSlUQcq/SqLeQ2+6Gd9SMcP
237dE/vrqPfNOE0yfcNX1L363M0zsOEQ8fe9IcjafjuDn5oQU/fgUr+Go78OelcFqbWaIwaaup/z
+uIwmjx3Cd5smPl8eX/b4yHv7T8/381HA9W/Ppvv9/huxs3yNAoZV9T99QvcY42g3HuL9hOU+6ux
ePCxPDjYfVvJdmuzrF1uLf4N7VxN/cF1kp2VLelfA2H698F+6yL4Mr9d2X1nybCjtnB8bqn8rK1D
ej3Z7rYMts6zwg7A6W24TI90JtDtYCyyvb9tTllHz/v7NH4xFZgJfpzG3aBIzVOwA0FS9zc2Xth9
zSkj4+3Fm9PL2Jl7ZgUskPJbwEaTegy0keXDMepf04NO/VnHVmrpFAN/zr5pVkm24XMKwO59oLtk
5hgTX4VG9RU0QLeDfSWaWFJagpFgrhBzm8aD+/DvxyFrpqlRlNSVrwLwt8WJrjVh6AvACaSzsaaT
ckw30BGhFMefZDRhHVg5B3TXJbAjjcQk0nOXMggjEu8eTs7/fA2/ncrdF55ErZplt1rdn4MXFHv+
hh3aCQPDW/USnP5+/Oq/BlD927HuPmy5SJwyltpuNLkB3h744GxYo+JzjXs+m33s0rOC0NZOuI96
dRgjdej4k8KK8BLuB30AuCL6u7guz8hFQSvBypxJw2bhvxCGaO0MchnnPUqGzgBThxuDtobTObni
mMBaNqtY2v99Sf8eqxTZ0AwD+Zf0NSV+e5JlaSS3hrbjvj7LILMwhY+Vc0oAL36PVT0h/quHJo4q
BO4TwFPPRGq0PXURDcwHKKj/pJL+HDbJZlW7NY+kiOj37u5uVUN/8dPgtvca1v3QPns599fumZ+d
NRqBIsRVIsBROGzoJcTyQIVK+Uk5CtQwzFIQwtiEnjBgmVXHKFYR435SXNapWV3JXTmLW8CIYJHY
aOREsfdFvac3uPeRcCefygaJ3zOuM7kZZmYfFgzUYXIjaNd1t2LXTsuteNAWIsqzdXmEIEoEoUpV
MTtKi/jdJ5j7I5jEG/mFEYFCU10y9OMkRrsOYFQaGNQqsGR0YewjmKQORjRWdgTQUjYyxw4Z0PhX
oYhmaD7JBmGFayZ91KAhZg4DYmTfx0dNeo1PZaEH8f/Tw8FD3qY9xAdAJYiS+2f6gktzbPT9VwLC
CI7H5IL/sWOEKnNhhxOIthhlttuggIsajKqmL4L45DZ/qvvkbKJxxUfOm0z4L9lXFhkjeEx7eCB4
F02pV56V55ycVcA3a6DuEIwuvBoqJFkVcCMd1R4K6XN6tJ0hlRAOw+9iIKTA+U6liohIDgZsCSI+
lRurl9MIJetzD4e+pNpKLhzkL2JB22HWJcahzOaDwm7dI3nmVd6Fh+zVPFCX5e2gI+ac0I4mr8DD
wQx663KTe318SMFbJ7/9YhVV+P9hWbrbct9+XLHHQ+LbR5d8i4qWfbh8glUKlA8bouzgRGTf0JPP
8lv+AgCPkpzyibkq/czO4Wd4Ck/uzj6ZczTj4gkLrnhSprRw2YqAuFTgZtwGHQfkTV2WMBpP9qsK
o/SF/pHzjv0AXj41PYTPNe4xPnv8lY90r79GJhAziq4o0peMhXno56xQKXneaoUc7vlqEvb7MKjf
qB7mM6qM6qOkdenXhqgD2pgiEB3a+OBP7uagsCiiNihcMiqhFIzDtxQ65El94gFWK2fkf2jvt+3f
49S/ru/7EbtZ4NswFWZZaQkeCB3uur29bkQsX/CDjn7d13f/v0PdzfFxbtj+TeFQOd8g5YdNWI4w
9rZLXFrpg43Owzt5t9Fpr6qZ+d3BXFo9RBH3jV2AxPdIEjdUdLC1oF7/vrzfO467h3f3qkh52Vie
y8NT3krIBz1thwyvbXp8OE1PX7WXv4/Xjdo/RvW7w91tcGxLjDTb4grpsVAqiA4wp8IV39tDqNdv
Ac3doe62GLWt2E7RcqhqQFjZqUEZj7HB2tZDYVtgnB7AJH0n6er26Cl2a4zv12giODcso6vTMH/J
0t3MpWWOy5YnCPYyHib13ZwRoSaQGdLH60SVaE0JlzcIHyP1TaTvHYT275v8SwvFQTU+fRZjsmiy
v7r7Io00MMsm9tx9SxOHMYBMYx1nNXFag3glkZVFrfr8fzpmJ7WRNM2C3PDzm+SOxLZku+7+1ofg
Prw9g01jctKgWh38ZaKS7zx6cMj7xS+XaXQgLVQ9GqCeez7PlSh146ZJzl4cO3OvGthTEnQiViMA
UP3nYN0VOPXhwzX3/XjXHdbqREWqCC/uV8WrCH25Fm6KvWMJAbz0BQL93r7EE+bIwO7Zp3D5SBXz
rwdqWKrBngcopqGa91+plxiZoNb2rt1/Nc2iF/vo71t4hqiIRs6bs35wa+/X0V/X+O2Ad9+p6cq5
eJVu9s47ekd60UOIiJNqpg1VItQeHOuXhKa7n9+OdffmxNdSClyRY6nM/YDRRTgKNDlYs03qB8OP
cT/+cF28LZQOZfRgJl/pz7c0rDwjiUqcz/QRZ+0IWMa6MMDed+GN4jacVlNvpSF/vtRP/sZ7DnbJ
R7oWzgFqAGiU23ATbBsKvBtlol/sd3tDy28qn9V1vZM3tDHm7jwellNcnENd6iGvmpV0MrRxdoaA
3fOeCloXV7JiSX6YD4yNsbBAxsYHLDUIcVbV2CH2eG2BP320RfvHO/vjuu/GJE/28qpxI2sHRSBj
/bEglS6Ne1Pp1ZWQoNd5v26XIlG54qBewugQBsD2IQKqaxUHsvbgMfwqJ94/hm6C/zaBC8rN98s0
tKCLerMA5QBs0a23TU/2KF7h5l+bq4CKu3d0F97ImP79wv376FSsLeroOlXru+HRMdrWrDNegrAc
A4LAHE+yV4+FdZjPeN6nQOi5EXHpvXSWjkmZqG+T0pjZdB29R3NFt3z4OVfISkflMTSAejqf9s8b
YXnS9XaTu+DbfnjtmwhGThGgKyKUqZszMch2X3ywtfo15XcoyO6Ts0QLGCEGl5/HLPQ0rTMv03Zs
VaOXciusIG4tQ2BNEVjsv++19nsg4WCgNTsTDXhN8W6pVldBSWUbXg3BL+BOgfnbW95AsRgR/Glv
uvzrMfqq7IXcJ3RTcjgIwoEwHIHeCNFigsXbkWZH+lM0xaV9RVaF+sfv2ehgw67UT1MsefOQCiqT
eKapo/CTPIJcH+XGELYX1l/W3+HSpYfqQ6wf/n11vypA3a38TtW8Wx2KodHEQQlV03xmKoCrvyg+
aSEbg8ob4YJEHgBAjc26PAnCfvSmz3W2pe9/n4T6r1v8/SS6b//bx5R5Zi7WHrdY6wIvutzvUZUP
avJSXutXue7HTzCFhSGxujCjYwhOADVwcfVzdsluFyOWEFqfDNhBlT1h4GMqw+kXqd27p00n4bO8
kJNBMDCqB3fvP9PWt7efrpEo68CoLFYrqmh9iUG/nXkeu2UoKIghgJJ2ijkeJ11tjRjpARFRJjiO
7p9QmxU0P/IAYQeKkOgIvjToJl4KPJ0UhJoKhQp9YEMpLPvlJ/kNSHrIb7jRIybNl5i1FlnsQPyE
wkdkQ0mHH+xhTBJdP6oHfjHwEtJmRmTzoMpEftkcCZRmh0s6L1B4FTZIrwGwLfRh7KlOH9FT9Y6K
gaBLCeTIhRrElZ45VJz3CmHhPtmZHx6DiThA3yCJcCn6UIy37eI6l9KBzmuBigFACDE/H4LQj5Vh
kI1SIBwOyQQhjWJobVQ0OI9uGd4jL3UkLtVjx+CQe5wRcbxVNoTJknZQkz4gZ7b2pLki8iXPUDql
c6IOp/oEEsLwFtOJiz+DjfYiQKStD96aCYdZyW2H+jxeMe9UWBkvBiApyH9sRwGAAV9ELQN8i9QW
uxe91+zW196CHLIwnLQ6MGWqqiMCgtfOEwzXgzQBW0Pyq9lnFy+hpSF0tJnApDCsfkiIJSwkoGtG
l/DWkXMhegDiicF4dF+vafaw5uvyQAIaSMZiMcTXruVERw1CaZglo7IaGs8NQeboJyhYwHwAweOg
2QiHpCzefMIWekAFLiSncxPAzXA3UK1s5fcGzj6pHAZR1L3rySLz9zY1hQk0HC+Ye9qKJF8+BnJB
SmI12YZoz/Er+BkLPPttkpIwwydECv2OFOiF+QTphYA4slIhP2RvYGk31PDyV/upIWw3Xdn7lvel
GHoHfaOMgR4u9AWVvYu+oLvwBOZnIp6BmeAFrjCiPqVFL91VK3QBvKdIaawXzh/BINeTIamAmEEE
hMi57Cl+pAd5HhAEMi/3yoWgAm0jHWQe/km4iCfztdiYkNnFztAOero4Se85FZ8cWXePwHPvU3sn
o5UaE2Zbuv/QqcRTsclJw02frY34StTVVnin8qEBhy56wau0YeahPNu+3yIKJX1QHVk2Vsg+svsE
I4ANSdb1UrtUao9WjYJK6kycIZgK4eKoE04sWHQiVHZdq5gwXqIMMLrduuhYsg9zbdAGY9UAkTQ0
KUe8ApJm/1cfoJu1Tj8ze/yZBH1pDdjknawP4leFC7USUBk5nMRbl5CkvTfklmDPwZvqHJuduJNR
EIg7e0eGQzmzt4ijnim1MUJEJyRcr9c3JIi7FlJk3KXVmlgpKYCRwk7czLULniC+pV3CsFmaJ6o1
nJMizykTQcK4ltThhiBb+Xc3QAFGgA9PpB4jAVlgpSb7Aig4SVzGICn6eNQdzg8TOzGsvF9PyhO+
TKTNzin88PBy75vJoxqFpHTL8V8DKeOnghT4i2j8cwpoo1K9+ZWerO3oHcczWR7vQXp0/QKP4SV2
sZFrSDejAI4Qo4/V1xzoK84+qdatVi8SKEc5CbEKXvokmzeWijKO1U9XCk28pREwJ6Q7TwZc4oEp
yfJRIAUrqYvvgayi1TsLvv2LnK5rL++V1q7w3iTec5caW1OCh6Ju4mMhzwGnu3w7DGQWwWJmYWJD
n6TJOZEkUMVK3zMsSF1an06JNcj1i0Acjqqvg+pTIrLTHlciuVEUKT13ZVQU2/jcC+js3iaqO5lT
zJO06onPuN02sKGGTjSs3T1G3v6NEFMTAgSFjZhWqgn4s6V2egWcwAfdquQCoNnL4a3qIIIrNZ0S
Ae5J76XF/2u+F/lTo3YhkMm4aRCDu+9sAiESxAfB/fDw7Hte05czb+Vk9iS3SMVROuc/qYPAwSks
S+5HrpxUMr5xvA90JhBddGFMiqjd5Z7PyNS6SIu9WQlnrS5gIUiM7hRFk31MfpmA8lOT9hFe+r+X
DtKXPeH+xTFQ5iPeoNpOM/DniyMLglzGQZusc/Ek+nv3tvUNu3erh6SilZU5KG4mMXJlz3eZd4JF
Tm3PSdS+bZ4litx+ttadddiSygxbzVVofYQ3gEg0XoInSVvetAaQGIHdxfM1mgfCS4LUzyXHTv+M
sw8h21jpQgcYcZ2W5iZJN0G8CrFLRHOQdjdjVMowdUd2OKmyJ0NeqcZbkqwNxGY2Q/CN0S1PPwJY
iXX2LssfEaHE2MEhRbFyB71ARbA0J7zW1ZW01wkhrGY1Q615s6bduw62KFxEwZxUUa3cxdHKSueU
hQx3q9wO+CcaQob9o4rV2h1JZOjAFFP2lnlSwM1IlI3MeZwu8uuzgsJZ3xiUcc0reX5zv1oDgexL
jJJOva5gacrqg935vfb/a92EfZg/WX7q+r1D30yqtr4aQry+YtkhyJPEBICk+OLdGTyL5jaxq4kY
gg6pnhJ7chXHhKnbMtHSQ/OswW0lv1WZZtrYFOYJW8EG5OBE8IaVPfn7/ZLvSmG/TvRuaWqldeIr
jQMzlowRa2EjVkx3TMHEX7CYcwy+4b77eoULYQxuCiYYuC59n3Ci266NoaL61hJ5Ml4XJh+mANUa
SXw0f5/kveXov0/SxIEm4zv65Wy3BHiseqUiGiQwC7uH9qR3mQqU8q2BFW4DY5jLY9kck+cCsxGF
lzdiVV/Bf+POhc2YtRPgj7yaorKL2oldD/1xTBKIPCqMQdAsHGQyhNapD877fh/367zvbq6HsVgR
UjlZ8+3J+GFOoPU2aDydC2TLK3zlB3u5f98ofByGhucEBdTdYHGrSinR9CZZVyL2MsdW3xXgBAyH
ySLPiACWw5EjFYROqYdl7A5Nu5wC/u4ZhTikJUs7sR3fQD+5BSMs8TmQyNOKpeLNG2R1TVy5vmzL
K4zjfiTTWbJ9ex7rzZOqHGud0ApfnNyYmv9++ES0/GPqpFaKARErookz/+cImAa+FIttztTJurSi
CjCW6AAVdI3s265AIuux+bgyBAr6uyocq4wolAakXWqPnYjo+etLCxVRds9x+9E+Ndo2Nj4KjTAd
QM2yy2LzLAIlMsx1qjEl6nuhWuqgI4KMyKcChsxFAw2vIk6QKIE7iTyLrJUixCw+MAVqz2FYDm8N
gd0KqRAGKbJQuvJQGGZps25u7HucaIyDMjc7GEvNgsq4EttHuLT56WRDMs1qkJfuzNKHRdd9pE3K
SoCRU2tBK5H0Ct2kZFXNZ8Eq6CNBWposgAO74urGbsDz30NEs4AKRMfEi5fRvONjVIiwtFYqEuQI
KIgSSuMMaqHsbawmGHxUoGxMYMhywCQfLczrOWV92uavCkp7yqqQxCS28SyEscjQc81gSGUALUB6
+sJcMAA91nu1nLfStqo3iUIyiU3sU0HOCspP/UOJtnV+kjy4Qyhd44LVDXAWS2exk66uxqWg3w99
1o8ArnX0VBaZ5VnMnb7q7UxN6gsNOmEYXC0Pt2nrwS146ZZIZKsBJjfZzZH/arVa3272rjjJ041v
RqwXCBj0B7F6dtydmj2BabuJC5u0voB9TBCjea7npk7jUKdNq6ytdC/We4Hcn0Y9pCzyw/KgaWw1
/J2NSTEN9iCwkrQcyNBkrT3wQQuWe9IVF9PX6/WY39CRZyxyGCEt7A3C7cUUGI7mt3Z+bZ8efAXy
74/AQOBniuQYqb/7/q59K65hbFD/SY5VSVZYe3CB+Ml50/eKpaQNwP+CtjODg5o9qALId6XJbhij
CCUrYqceUTDp/vwAFaUKXfcaRevWgkh3uDYryYAwCaISrKs4Ea4niLlB81THc1Xm5SbAMJsI9bPZ
ha0P1Y5Zu4IC33orPX4wf6l3HYb/PjcGhU4PQZPhrjRdBUEkErwRrf1yfzWfM0x0t9boGfXRB5uP
tCXCUZgg6A8GdtLPjNOtIfZFmwX1HkOhLYCsHSviOo6JiQXhtAi9ZUbWVjqV0eQIm9TZkv5mmqNc
mNTWLFd3NElEfebqqzg/ONrU0dYp+Qf6wFGmlvdWCnPxkT3znobCNVKFMWWTzgIl4l9k+grAo6Qo
drwOxOe4wcnECjuns17zIcJvhranD2WIPV1xIDBZPBxtRn/v2g48IvwEMk7Na/aAHfB7UFYhlSOu
6qpCfJN3g7KhuZ4t00Nb59YsDg6BNRBopoNF89j9/v3ufz3Dn0tgjkUfByo6wz9/3b1/kmcbbiMG
64yFICDodIFpaBXMm2UFo5BNajlwbysRRCzeT3wZGcFaCXHAt6UywOUxZvE3zEj3XkjP8Twf6tQB
evkw7C1w7NBjzJco/5/rDweuMTFMzSvOw+cuSokruc3TLjOZuQbICSqE64f6yn8A6qOkcUDD/6Dy
/Y99Iok3GO154JrJR3dXjS3pw+ixmgVMdteeoz01JI7HnYpDWZfxFkNsTu1QmBnKItEY0VLot817
w8hfP1X1WwLo89q8aWTBiSnkVQY686zUL5IxV5207ynHtp6aLcGe+s4x1oH0WpMvK0dzQzn9/dCU
u55R99JifdV4ciJJcdqXNutb5bAopLSqNMVfy+IlMs95mQ1yFEtXsO6+8WKZLOQbVEksFismGrSJ
PdElvAx8ZYMiHLtqD2Qoaa2g52jh5PijE3Fg+sogplxInSQp3sJg3prrWpnHxqhQHwAkvrKO7t46
LOPUjxnwwMJ8+cq/XYAQFUXq5Iq3Jvw7xpveiASQjqRmEWnzm7SsZdpHm5KEGOricHFebGXWOF2K
qi0Ok6wLaNPxW8k9xkr0UAFDUYEx2X035VMCaj1uVjV0b1lZVBmjp7CMnSf2l9eA8gRSpb+fxtcQ
fX8xYFp4JKZlkppy9wldr4afeFnprTNsWJX+VornKjg4KXa3bFkKK4XaDosBIb1o0Tam7WCDEYii
o5sP/YbpW+4nwlJKN1eB6uxVHiMPkuSzWZ7c2yViKLKZCG338vdZq78nPdrzdIEQ1vModONukPEi
WzGT6Oat5XFyhAGfIt4DfMlai7oHBViVJNixKk5v7ZBirEdGUw9tBFXzqwExFgwB6w/6Dl+qqIsI
sbYrTDa424baQY0pink4KwE/UjGW4LSvWd+J9BrXwevfF3Ivpu4+BpPZk69aNnRD+gJAfXuXNLP1
HDdpifUj3x32acMWOS6cvlYsa+LD874hbPxOAjdKw1niUUrzokETPXil79tqX6dBsBgjtkE0lHw/
uFwtKjtaqgABZa82dHYlzAOxb5DVGAxDb5S+IleTnzKLcvXEhtQ5Misg8NSD5k39SI78e+LWUD4Y
KNh5JSVM6D8H9dbTIiNVRGGVSoCCx1a8bJyppeBBHybOlO1EKUGwn0GEjfxRc8NPQHFM1R9MY//Y
ohFtxAiFQJfSHDaZn6dR1Y4XR34orAR41eaQmDVLW1rU3PX5bf1fnJ3XbuxYlm2/iAC9eQ2a8CFv
XwjpSKL3nl9/B1W30Ueh0xK6gQSyKl3QbO691lzTgENawY6I+J+Xwz/WtYZ7Ea0srCyY9edaocQQ
2n5IQuHkaxnRwbuQDLpqyWKvTtVwbKfruFlHpDr5I5l1YP36m29oq9D3JOW9Bj+t9XQ1huLKa3Kd
ccitWtwM7VusJAT5PCriruGbltptbWGUUJZuMZlbkw80L1wMMpwqfTZEItTT7SQAxKU0ou2vEqDv
2z+WjogHNCxCVCyTzp6rHHdqXAqxf+p1Qlo4QSGYrKhbrBAfa++mHX7ZK/5RJC0/iIWXCBOV3zvb
K7qqTiqp5QdLFGKFtMqd5qoeTsa8VxE9l09QB3MLZN+2nkTMW+uDCrKJn8bPr/Yfq1rSIeayW2H+
gIvM1+VkDkHM6R75JxpBaiI+8SwktNr5+VfO2SZ8yNwsXzGDW/Rm2G99/ZlCmcfIKPmZwHykvJtL
p3hOpHtcnGtpO5THxicDwusE6ZfbO3fB+vxh2C1ou6i4Gc4vO/ZfG1nWpVIhZa11IopBky4l5l1J
stcxMCjvRVpwUfyj5L9tFd+xc+rLv370bKvwCzXUMqHDbx6w0niuB/r6+2VRNVRr1qZOHkhvrjF2
l/dW91xxyM3XPz/w5Xl+PT65Ap728rhNjOfOuowuksRRUBLrFJsbTWRfcmbVE5INYwdix3/+rX+u
ZCpqnjDOnhq70tdnrLR48AU5P6Ybj4UKYxfmSbfJOL2KymNvFAkmJp82PUZwlNsrobhsCUjCcXP+
bXP83vjpVKLLeuaNQwA6e9uTMA6W7ycMid5w4u3DdY8Rq89IcxWETlZetMVaec/gf3S/tHWfJkJf
Hzi/TLctgmRh7XnecupdMktFpJMXTyx7lc+45eteGiiEFGaOhs0z3oDeKLWredQvyoQPuxRfBV3m
hI+AWOIoIZRLeYv88MbqMAJvk3WnvUdjuM2q4iak1CnN/qDzj/UzFtxdwLCzKPAqCiN45jMPfBmS
Nmsz1t1cJttEbS9LUfvlc9K+r2wUITR0kOiXallf/v7fn1MtCNVcR/qJhU1tsysvFUd4MF61h+i5
WtcX4jHat7fmB/wLfTfcy+54E7mfPHNo4+ihoEriD+Bqdk2k9tCgns2v/78JnkPbQpfuGE8CNuxO
Sa4yXtLyinmy7NTrq58XrbUUkGcvjNvghXE3aCGN5e//dSdSHanThBvrCZONxbHTQBdcXdU3NVZK
x+kOxHAXe92VtUSJFjBHUL8wG1pQMJAWEscQT5CSZvZuPy9DYAPr3geT9GPc/0/5K+kesrKKX4en
8ap7EgDusQd+Hpg2rMr7+j6/F66Y+rQvw4GB+Qu8cuWjfelfCDW6Vu7rnXSXXhWwu8B+8PV+0J7g
oBtvypM/OZKySh60N+1tLjEBki6ZWkL2xqxWewOE9w1PI84J3NtYYukgi/MXA+Cqa+VtIbn/Rpv+
fExnj1FbwnTxtVU0voCzb39QlXkW01Ihh4PQFDJBXN+04RQDn1hOMjvYZpvkUQh4zXvYfHcwK0I3
RP7IsLVzA5La8EMkShAWg+kayEJaV8g80i0T2aOsLFvCcbHmX6flJhOuC9ljFCciateZTGzJbpLj
dYdTtuyGxaYOvTneRQe/2qiwj6R1F7sasSb5RVQfR90k1eQ49885fXPlr9vZbjVv5PPp7VAjpXLH
+KJwM6b1CmwFt1E3OjkS6XK1/biDDdRpO9ytfl6Hny3BtweokBtLUadS6p6djEOlRV05JMopTEmE
JP8EVogX+ytcRBBoZKRh5KTwOSJZiLNnYghlHhTJFudFPsKTFQSnVpYcHUov2uSCyPtgw4sYGk/S
XAgmVbLHZDyrPII7pBpuwGEYtiSxhASKjjc6ED8ZkfEddlZ4funVbRx4soxawrFMKBer8lpW7fqj
NhxLXEOGCmea8hVz1s63w7tZwMBirYy0ww5PTWXGSjKC6E7TdY6KRdlI0b4ZD1a3SX4D0uRlL//y
4DQJ2146XcpyTp/zFkVJJ/5pv9JOUxMxUQcUhR3QvQ+DTUeLs0dDeFROLqOQXcW9aTdK52jac6G8
K8rgDiHfeTbdGxgD4Fs7Qwv4pXf5fiIsEjpAsIWihpThM8Dtrw2GDqBTsiYzT0Ht4c8XDg9Kfntf
sjzzkxUzqC6FbWi8zQw9EwFQoa7sVmlXIREgKbSWrm1sGcOXBouLmdSjZpfWJHZgtIcSJ2ESLQZE
m5JQGX20OgKc4iWNiBKU7wZkietAXf+8Tr/P3T4VgQq1hCxbHPZnk5p8ipS6ggV+sjLG5vB38m0n
X+nM0iz6ryDiL8AxTZL3OSKwiZOp7ohnI28C33ns91aWnHNfiVNWbyMMJjN5svLXkrluOjAKMG4L
41YNrF++rvOMQs5kDPRAgSUZPA6D5LOqPrIwiAC2MU+SfC9lmBKXyqWUpVsqcjsqX9oEuKBCFcXD
nsU7Fc8aVRkdXdZXTRUA6pQs5cs06OFh8E80f3r/oDEFHUlmKiLzNM69l8cIoWomK6K07YAesA7H
5R99W/7LzXwvorkZCYtnMFUZ3vYn7P3XigqrstIFQMfTqK+LYNfW69G8jZPjIMG9XaLddKYNbXvx
a8z0uRzz8zFKdEbSogk11c/D9K9fFvsx6fRQNE5SdmFkPR7Ls3GRxqD6gOiY5jRYrtesWXhWIbyd
kVwdhQipCqJCGIZuAHmFetXOJsYUarVmAANh6cYSH7F5+AU5+h+e0n9dKwf814N96IWyUsLBOA0M
qavLpL7001MKOy4bHgR5ZwSe356M9NJQbn7+RL635p/v579/+WyxSWKttGM9G4T8AVNNh7nbZ/C1
8HjnJFPwbAlO5fiUSXc//+732T3KLNQKEjgZ03vCIL/ecWppo1r4oXGqJkJzBG9gOigIV0V7UOBH
MDTshMu07qHaMd0PVlb3OOF8aYyIRYW3inCZqLRrQ3T0hqo9uShgnkQjYRTDtVAexo6cj8ir5cef
r/pcmcSa4qo/TazpHPDfOLvqmJwMTWbTOVnqu0VY0Clo31KKJhUwr5Dog13g6wgGoW4H0svPP/6P
fUHRgTEA6gB0CAA9+/Gp6XQh9Gvq2MKtwg+BsYPSvfeRtpot6yZvGg66nt02X+M/uZaS29yIyMcl
aBXENH/2x3UJ/BVGVynjuLxONrF/H3X5QSX6pffH1VSLx2l8D6Np1WTHDnZQMyS70Kh/2RM+Qd2v
pyAZrBiWKGhW6HmMs0YvbiLLb6xQO0mP6j3+b48Y/gE0RuuyXFkQL6+DPQSt5Eo7dNfjawFx5nk6
kgUPg+6uv9Xvq+cG9iiTaez+4ZWextcl52ORTcq3tE096lBIvE/qTXo/HeR9fo9ysXwheYY/D6qd
Uz7dMoqNZS8dV/M7lIT6PQeeJFwaY00yHIQbmLjyCWcbr7wq4c2VI4Fx0E1X7TUGuVD7YO90r+Mv
hBakgt/qA56MQUzvMn6EDH9W4Bth2uIhI6gnnHGJ3BVVbw5ccnoFmXDvTWhtLPJxaocAmTWDwhvI
tjIcUoHJjBcQcodu7TX10tyGNi7qDKtto16rrRe+QR6ua9conQwitLTC8cvH96uD7WwbCUpN14ht
IlVwys0IsCf8jVG9LULXgN1BdjueqcIKLSxU0jlEqmsbnQdLBZxaoo6aV620sXSvEL1y3KSjm18X
1rqWdyYaWMMJBVcQ1z1DFGMRtcIwI/6CQ0e6ra6MVyrh5p1gbt4aZVBL2NqfGlCOchdTM2B6huuf
+HGZOKQms0G98BqYI5FqZHot1xA7ISS1V2m0Y1jz3KFgy43d1evAd+bWAXTuSkeM3OQP06VgdihY
x1u4Z5nmTTEWcsRs7YXyOKP9zW1+JcK2jLKLqQ5CW6Al2a27X+qsbznYy0by14v+JhZV8lpSKabU
03wBX5uRTfWRviE0V/749+Nrsq/fhmtDsUOE3s/jxeIUGJ3Mo3WZ3+VQeTH9u0wPI+J+/1id1A+R
IGXgbNq9nBlJ2y95ntU9gm4+q/Bp3mLKlr2jlVZxzaHx4NyP7AoCM10qz4FUyTf9xr8ZtumHdE+9
gdW7up3vm8vqqbqBdLsCJe16XNvU2pEfQUMJISTkvBZIqV1802jnA4Jmb/PX8TrBqe2xug0OzZIl
RV4nfdJzfzLu+2N9Jx3zxfgru+EV8o748BBzTtfS5c87pfTZ0p/vMGzPYBuqitfueZ09NX6e45kP
We7Y7JQbCQ9K/y6651Fb+UpCo0wg6b5xhZvmw3+O7j9NHOc/4vIaeBf+s4GlpfSYbxE8cQTdMmZq
XvQP/jTdH9vb7qW4rtmHsKA2Z7u6lrCK2at36kuK+RA7z7X5wthQPAoP6nvzLDxYrzxjSA/wtM2F
LQ2AEt2V+2gbf3RPqNc0RONEN9IAIfG4brzhz3g1w7MaQzuqaNFhZwd38lsKvxRntPGluJxflI9g
sSM/wEwnY+6pfunvJ6e5zVoXkw2JkdefRfyO4QOF34f6SOPuX8wuTbv6uJgk3wZvzdbciLd5be8U
N3sSD+OpeIPvhwV3flcnq/KK1JmN9kQ7eQrvaH1j3L/iI7vQnX7qNtirHaQnYqc3xq24f5OvC/fn
l/h9IM0ngk843ZKiqvTr54BkiLhQ1nvS/0jFYFV90E6Gmst51muuQIxr6HQQy2aS423Qp2wmr5fA
Y8eflxbSNF3UAWLsGCTBT86SazI5qsQn7+iGGwyuSOLjG9ovhCJsi9UfJiHoZ4J2M4tby1iU/sQ2
FQ6aD44GER4qbQAWh53DaKue3bRw43Q9+fbg2+O4lksX2mcVOQnVIqcr/wFG2c/Jb9D35/TofGVb
n2MUaxHVnjcH4hSHdaBJYBfZeqHURo5oEc2+bgR460vurN5Cwj51mg17F8LFPK78ZgljzGBrE2eK
qWDn/fymqNe+H1sLkGqYMGdwQdPODvSGPlUYBl6VCgPKHastzhPDS+bfdDx5gqfJGUUUGm/r6kjG
sCSvRPkWtE3Ew+JgtW4Jc6R34xw6yEW1w6FzFkmATUePUxfua7i4qWm9Fz9a7OWRjbEaVBESUqRt
iplC/z4bz6NG8bBpspN2k8JFNynlef4c1PhtI5LQ9HWPUepa1WA4OyU7IVm9nceBIz6le9YDl9S4
MLuxdojFdVF6aCHm0k4zR18FMpKNjVg7EnT3kHBKL8OJJLEtLjR+g/nfXmjyWrcQyUgXYrcHa1Cm
dWTgarFNLsrIzo+K6CX1TTOsYUMO2W0wH4pwHxBtFzl8saTIgz132dEv8DJfNSUFv4sBLwKftnej
yj1qb0yr+9itCER+//nt/Q8vz0AKKjJLEs+jWWajC8JqrGTScGbCwHAVGZwMdUzmgSJmqavILtCW
gf6nhb9I9WBzMvf0n5nXNc40e2IEDrYqtK2sr31I0dIv3dG/dnOqbVHnmISrQSP5tVco1KkWJqth
HzLIbD2Vf+aaicA6ButkMhfsQexz9lDRlowrg8xyItaSddvcavlzRfow0cmR+Di2+y58qBQoe95S
Ur6T3ioZMLYx/0QF9QqNnYJ+a8BkUw4dycEdrhtsnvJa7QDq9kbu+sKT3+w1/VBCcs2JWicjwN8r
pQeTbqh3SvaKCETF3LRbx9KGnlrSN3IOBEfK9sFQToH2C8Dxr3rxy5M52yM7ocZ00KzlExx/iPbJ
CQRO7hCJuVPitrJbVtDXFxlNSPQyaUI3OOKqy+IXYPmAc1yyzY1UaOJGeZlIC+aDM+xccyLBnqCc
o3np3a5wDLBv1Sljx3RTw81bskB/ecefBn5n+xp3wtQckECzkHh/fceZJQwVqXzyCfEFkehk1Rc4
OaeeVjto1ZSFer8KUTsS+wf9sCSGeIXzS0vRmLgCehwynCQ7wJEnhLNv0+VXqPkUEk/JpnVKYTUV
v40HF5T4/IplEA1jcXz67vchKwgCpDiVGd5f1Th6U4Bpa1nyfP869ALsmgfMW/Y1QAOWv7I7W/cm
liq/8bb+8eD4IOifVRFiHhSaswbemvBZCGNTopEmpZ7lZ4e3XWjjBoPjz/iIdsScXUYx+eAp6lbQ
jlDxlcnJQxuTGt65n3q1dMRoWScGEN3fCIsPAdu66D2EUCh2ftluvj+25XpBfHRRARL6BAb+gmUa
hj6J1hvSyaqIpl1RrBKQBxgIcJw/AcsooROWxH5DBOMgo3xfPHFq5lHJRsaZurd1dqJxiRLNYRsG
fL2rUPjtIpfV9vXdfr3Isz4sN6S6ltrlodYMJvCIdnr4fRy3xPGhfeIzoXrFagfLpG6R4rYvYuvC
FM0gUiGrUn75zr+TQzW8HWSSIxbHTZMMra9fh5mXcRrBij4RqNs26I8411jb++GoDiv9raFE35Xd
B0Gd+UN26Fo38HHjzcMdD6gxdnm8bn5beP+ozxa/CQkswqK/4X9/vaZiVtNWSnTpVHtK4D5TKNNt
zO1WYgakeElp4yGOhXS+NcSVStIZBF88oRrNCennoHsOtsb3/DrujA9K2gPlWZHawnEIHXoI1ZNR
m2LCDbE1UqFWrjFNGq/9t2a0SYbW7gmZ1t4r2UW5NuzrZD3s6fXEyU0P/VNJSBUHfeT5NmB/8iCN
J3X633/+3DI3r1OHwTg6r3nEuYgSyGCAPoJnCXDatfswvRuqezneEfY9cV/NqZ6IgsQe66nIDrrJ
WyOlIPqt/PpefTGBIUyHnQiaCwjV1xehCrmvpHpNqDGgPR7yPV/RIkKK2Q5nM7LRcCkzG+h0F5nH
GC4gNE9K1Ve/ghbzf3gskglpVZOpJBiunZ3VmRoMbRsH0mk01n2z8XPqN5Rta3AdcAo1RZwcI0J3
/fSZlGGpuZfMx+6GpvZ/v80gqGfKB72T8b5+djJacTFh6VOIpxBgqCZWeZxxriJhWsN2oroTOt3T
m3qvmx9CETkz26FV9c7EgAI+IlwdN5r+ZHkG8iKuGw2KtX8X9KdEvguSKwum6yxfdL+9yX8U99Q3
JoM1S8Oyhmn11zdpNGWWaOMwn2YYH+ChD4tl1bF5Jlq9dpU7Yxcw9f2TIpfVNKpK1K+YKUb+L2fx
uWUQ4MTXyzjbbUSa56lUuYzkFCpOuxXRjXdMyZAnYLovw0205T2yClOyo4tf4xH/cUB8eQhne2+a
1KOuB/y6/yxclG+T4gXkNnfPMrnVR83VA0dBGU1uDiEk1ab1wDqEyz7wjNH2+3WJEd8mp5LeBQ+/
LKl/fGcyxjOEwTJpWWSCX99OixxFG8xuPtHIbAcUb/SZDnyxIVmHJvBH/UEfgwJz+rw0vjjlNrgw
gaKw0Pd4ZjWFGcv/6efLOjdf+M/b+uuyzhZNVpuTaiX1fAoFb8pPeeO227C1O/Vh6rYJymo3HZzC
WqF8s9C8eEiHQwM7IFH8Zd38Y3rIuvnrSs7WzTyXRpslPCB5p36ERJXzMZVYlAv1ekj24/ABlSRL
3En26vQqGglvWtfTgeHwAnC8+xtGAAutRDsNxaYftq3pjsVhwmWYROLF+PAoJZfou2XApc3PD/Ff
rxbDJhpYUDlYLWdnWRYWpT62xRLDhDgYrzsxyUiPlhHu3v/8S/8YuGC5wyjM0lEsqt/NHgKxa/wh
nk6zQTfbH+oO0EgnD54s37KAcfhoDqdcqxDB/LI3G8tdnFU1Mq7dCuUXtB/A968LWIurSfVLOqj0
UrhAmxsTngsFEjzKwYtB2pNNPqLU3QRXspveAo9igRZ55taYFvYsprJKvZc1ho5unewK2MFvI2ac
7QEsEMsCQ3Tl0avMdfPY4fkJyYR0FEo7IGw7MhEnrXTLMRcZ1UqzjuDa8XQZb2FWkPjCjWf5WkDE
ApCjr6gLZ2Q2lM6bMV7TciBFQ4sOEDx2jiEQPb6RJ5pvbEV+9ZL9dAX86Smd7T9REcpmqVXTqfXA
LtTBEWoHqyteEi/o3sLnMtkku+yI1yR/yOjbCXe3W0J3fBeCQj+5JF2AJgwHGnwqVfgLQNMgym/m
XZYtri0/ryjtH8UqshUJJ3jJoEY8p50LSoUErSunU9y40x0YSk2MQXcalFOFyC7604KT49bn77pg
N2VwIy5NeDjpK+qAWVrLwbUxXXSMXOZlMpI0m6LdGenOGjb1sGEgEsVbTGuq5tDinTZ6CuBmvQmk
JX6mjF0CAgE3gnxjjlCh2iNbC+YueASIs6P9ZpXyrzp4SS9koAzKhPf82RYsoXRr5dAYT3UDOXCj
suwE/blBXyhheeko1QX2QWT99URZGPcBoADxwvMu9Df43hT1Wkn/hJrGWgQAqH+ba/1jOqjKFMOi
vKS8cX1ntU9nNKaomlSbHaba1X0QfcTEF5bZlUxCU7FDQibX+Cc958WLKN/9vAq+Kyk0Fc4G40HV
EA1KnrOCZyrzfNDkeiSnifSXxdjFibXDMK9BQpV9+Ah3JK1d9mMoYRI4Xez2EK2otOmfFoUEg9WH
Ec6GuhbLB3SzY7y30FwVjpS4eOUpOQYj3sjnqdrgmhg7bH++gc/K8Oy7U+Dbsini2vmdqx6EY50X
ajKdqg/UlIR+PXdX8l2PuqhbNevheXov271W7hj5AeMp6rqBp7lGc8teFC+uLzgpzddg5u2HsG42
dNp97Kj1vmJQ/NjhnsspiKGP6Wnw7zfs7bN5EE0MWWyqw6bn3LYbEsyCCzab9pdD+h/EH9Ar6qoF
4VjapjN4Q+xMgupGrTsFCD1Nu9NWwz30PKt08iXgLfn0d0lfxWbnd6v+RcQ21EFWXfnM+lBBKb9c
z/dNzlToWYDX+YMe7hNy+6sLT+Qy12O11E9icU9WITv7Tq8IS2yIWBPMEaVvCj/GLlvi3ErNMcuP
manFVFqE0hf7uiR8iO88dAb/zsdNQsDhwaxuQguBxZ/ZjsFiZq14TebuFKLgzOvxOo53ovpeT1c/
L5vvNfNyJ6x64h/+pcZulLnOR4U7KYpT2BzF2rq86K1qn5QfOmoW/mpnOkXiWgwO1Zx55Z2RvMP2
A9/NsNOKCPLKrwb9+f9yWTCpAFXBOYiM/3rW9pZWayXt8SnNypukF1FLM2aOWLvNHeKzTbk8tfpE
AjvHWmMX3XrGt8aSZhvylC8T+0W5KIQfbc4p2GNpztf68yVy7J/XA7qOPsWibRTZSv+jCf9rEUhZ
IRWV7PsnYsCKcfGYkkhaPgCZp91myh+GyJ5m19LuBjL0MFB4NS87SgR9q2HRR7oG/lPkAXU3sgKS
fmGkhwHESbC7YGv69+bwlLY3asSssnuo6pMUkyYWXEjVhQG1NAMfDU6Z+kQuaKR7F7WKEAWaZFYE
d5KVXMhofSdU4HWq3U0QSQUyP0tGc1EHpC/sOkZC1jap9l26KZSrRryQphtLdozkwIQ8nG7i6rYg
AwbXln49hEccCEARiwzXJUfDmRgvaxOdqoNTO5GV8MvTde9vs2yTmXtIjyujvu3TuwBLOEpA/vX5
Oe522FCr7SGfGaIgFncUaSU+R+yPLZlcnsh1PUn6ttZcojn72h1SePL7RNwNyl7XThZUT+SyDmJC
Js8g2dkKUrXQ3mh84nAUENvV4nWcDSjm3zTzNhPWxdBDzFpneLcDeIbToeq2gECu3uz08WYgTIwo
1WmvpFszOMVyTmH8OstgZ5CSTWNXMwyJPozkLZwcUL2QLSe7M6oA8OVytGhVwlOO61TEXjSK20A4
osYx9H0prwNuUbroC1csL7BbZ5bvxwdF3MoBEPZB6l+RUMXGXpN3JQFU6QObp9xsMusuCV+E4Jj7
N6xf7CsE/5SE+5i02uBQqqsPUNm7QdvGmHEr+44AHyxWFEcU2F52E/LQYJu1R7XbxeWlMG8tNosd
e/VY0tptNcsdOpTPjlDZvbY3OiysnEw9xOW+5MqiCZQbr17tj5K9S8lGmC7aoXTinH2fSZOg9EDe
r1V5lePDMmiveX6SaxeOO75Ma0O7GqI93gtisRniizS5b3xnIjYJcClsPQGW+oScTXnBsUkbtnl6
KnyoI8c2vTShk+tOXXlkA5vWFhl9nTsJjg7pWppvM/NYDeuK4C/jIiTiDPvdKFvN9Bj6/ACxt89O
ElhVdCixvlSuI/3KMDA4WzQXrwI1WlQ8lsNxHO2ickKJm3JhgoXkOSTe0N+l8XNYb2PrImkO8PoC
8a5htNtN1318aQ046zKedIrZwapBVbZ+ucOoKnR/i7z41FF9ObdRDqgSB7bILoIC7+xos+I4ndR2
9Fltvt1hzqOKzw2zsxnBpsLrlz8yeV3rx7Lf+U13a4ixZ6CvrqcH0c4x4qJ9ZYT7oaQoMCzaj1lE
JX7d++omGnaJVLOeTcccPB51pevosjFP8oOXWiyhD45OkR9R80Lt9X9pl/7Duju/MypNhprcG0Lh
sz1cy3lTOQaSJ0R0OB9syui+xffrMhmdfDylsrcZtPUUPuByV6C3muHiSOYzEiwjDgGO1PXQmOtQ
LXEBmb1ZwRetf5bocLSOMqohKdBUdvq7SMxqbmG0mV2F2kdlNLbUM7M2oE5UAPdsVelJ0q+pKXv5
fjnStGGfTQc6v5VgkhbaPSRBcBjTBo8GEjZSuzZfDDxlJstHa5/dmaFy25npuh1yKHLdS95V2zB5
7fjizFKwRWBr/sMI+LzwqQZ3Mh7reNzg9/s6EL+gXqULN6uztfKoNTLGb4g7LTdRFuPKkslaVrmt
AS+kFRnLdBiToYB41XAAUmco/Itzw2HKSBmODU/PL8Q/csg7NkVPWAKNjRzdONnjlcDm4pbTSvWP
dXtXq3BZGrRHEVajKY7+UVU/CCOpMQUaBx2hSuEpGJYaxaHATk1orGVK1ZWVLesDAEdClqO+mhU2
8nx2mOZago2CtZdKNxaOMuYsswSsgGuZVbz4kGzqHJAfS4mhuwTckzEVHIhwBaeOIUFhylg+RPWN
Ob8qw45/Y4iUnTIeM+M5IaKaCqOYSLKRrmT5CoelS7G7lYJhnRJAQBFSJ7Gt9/HOZwlXknEtsgBC
2Ehp9Rjmd0pTs8fverSGbfLUNHcd533fHrOgwr4TFx5xPZhXdXQthze58qrShCZT5CUi1VS9crIV
ZABA7ncJpDAWqboehSjDgmqmEWcQocf2iM/MFD2YAkVyp+dPIiHNKk/JlNo/ONm/CkzGavE+DPNT
Vl+rVG69LNi+0m/4q2C8h9x40YlRVEYacMXErGO+YYRqBNNVpKEYHVWO4EmHufpYGYKrSRYsdlvT
3AmdP00+gSt1+qRZd8tXyi+wGfRsEnmSXbUyFozx+5QHz02+C9vuwJ0XsuXm+jKFCu1seEmkXSUd
M/lZKLLXoW/2SsFWrx2jznI02m1hDtfbsW6jVa9Rjwwlb+5hmmQJBIGZh69x1suxsmorsldTa6cn
8m3sRAkylXQS//TmsM4FhEqj7oVSvitEpsJSsJl5L1mxBMnjfih0H7nKF1DbufBosR7KqXuqa8zM
h11c3Q/ZczTrV3K10xrjqYBRjlckXP7gVFmjU7J1GJkDAX0SnajcJMbO6I8WcZAdTSE5rESZP4ha
tkI8etvtA14k3xJWn6Ai6gZWHHz6KYLIHbBF9ECK2IPUPfmoIRY7CRZq0/BAXHdJSV7OumcWLxrD
jrKKoYAZTGMwuBTRkanmJkuXLAlk0On1mJNQQAsYmneN1rmCYroxYaAF/4ExTe12kvbjnDqltR/r
Peb/66Rq16HUO4LCJWu0THRTeoJoArMjviUYKH+wv1jnOrANU0hNvStEzdbAsadFID6NDt5wq968
MuWPCYffxvaXpx5ezbNlt3BTdD5aToG45NNAaMBs0q+v+CcNMiYBwVU89GTSqXL9FKvUjdv6OFke
u8UYSDiZZhSFyaWIeaM+VVsp3HXdvTGUXoaLsB6k22II92N8HyjxZUMtpDMd8ZmUaNHCsMKDv2/L
bKMIB79XdjF1LRPR5iIamKPVodvwFgccFWpC0FsLp5q1yTE0Qi31lXVOTHP+ISqIN8ZYPJUVHoLz
czZwfyGxKUSUoEC29OJeySHh5BO1VNRtl6tW2VfLa+L1VrEJVcB0o4FOvZw2afOC5vVVgm6WzJmT
MjDpSVFX8VBaXlKSCR4f4ed2J2kBax4rnN6Z07U+CbA87+CYRODjGmnYTXi0TF6CBWJCiiOau4QD
RLR8JxOxuB7I36XlC1jZWtJeRFa6MbAFXTZSozqkhi2Bzf3cdXyn5VMuoCDG65jAJuO7JD2IJkEQ
oU5LE/b/ERuaHF0ZKrQfTGNZ4mxZ1dhCrPigVLLkS62N17Me38SK/tikxLr2mCRDzVRJ2WaW1qmS
G8nqxuS0oWD+jZfwHa6Fco0rFgR56gACgc5glbodpDrQiYxin/MMujWfRNVMBEWBIjs/+Z3oWknv
aLynwvR+flbSN8B2+XGaM5mN2EI7cQbtW4NgRegAMYATwMVJEVj8RQX/aPYbzRrW0vhmFW9VghtD
q/D21XU8PIml2+rTL73ieQggeSZciUWig0ycBP9H/drOtskgdZnZmyfYx1nuZNmlyj4u/5nQqvk6
i/ujxf8th18+YCvL1Nwghuvnp/E5sjsrxwCIYL9jjyQtuUxfr0HpQzmoB3QxmnKtjTfiuEUlTW/w
xupBMFWnUMTGdZ9j2ag/d9QmCh5qKfqu0G/WNJaMXq9Sq9yq3QstmkELh13hulFDu7E+quR+ZiTB
yRJOVDRMrkux2hky7jTjTuUzGDHW0h/n8sQOs1I4ygDHxW0jVUcZykoiKG7EnedH/C+3qrU1xdNI
brKAmaomvNNWCwzNukUfd2oZkARHXXyKzKs2/VP3wy9PCuj3W2fPE2JCheU4uAht/tdHZVDT5H45
mEsi+KxLrkQcawSjbNTu/ADZorjPJGw4YFmH6PAoG0Qo11kCs5tuiJIpL0SsKRZ/I+Lri2ed2KF6
fKvJkoh2fvFizUeLvHHhHZWbzfHc9diPhx91rmHiU4OZLyjWPMPAPEm0WCUuwgMHy1Wb4+lJhRGz
CQV1s0mBO7rpSAGArwnuZ8zTdHPci6krpHDP+C+KmLQW1k7VceIXUzwaMR8ZCNeu8bds4o1heX64
2NQJ+wRJnFTCOUiv1d63G5E4qoFJ84sGjBGia079ja/gTY6bTKmmh9RML7pM/3+Uncdy41oWZb8I
EQAu7JTeiJQoiZTECUIW3nt8fa+b3YNK6UUqelD1KipeJkHwmnP22eatbTjMcbtxlHGrJwcRHU21
mLPElHYdczB7/gpab2YtC9jDOT2lIt6r2liOhFC12DoL7jV2Ly0abybjwVOkQ8Qat9fKgZRoPAgG
lDG2khOzC4p43/JPaYnlY1I8ZYA6VkWZMnH+tdGp1l5HC3ay8l6rp7G9UeqNu2oxTqYhLlGVqA4+
ZHA91ALyEzZp2jstQoJOvt0o1q8BHz8GsajwZTCiPH04sL/PFXq3Nlz88e1jVD7juJN7zrakBo9d
Y+kqz3ZCtS+9W4NqevaRqjM6j7x4Hk8TVy4PqOw98YtA4ueoA6sgQwhElJbQYbl+w/91tSo74EkI
yLL10NETcOrkfbNywNDYwkWs4pu5nphVjcVNULdrgW8be9QYDrrTb3ufGhEybxgRH+Y9h4q56Wum
W+hd4mFtKvUppogecepV1OJYhjVpmCfbt24STXkpxTmu8EL2+5PsTdJ8RFJ96JES5KzjQm0PlJmy
fNed25gKo9anpU89E7I6NOeVvIVf7lLZf/51IMpUOPJoQfEgSDvfuRZi0BsjnUz3SEwaIhFQOUjm
8GisZqcHNxSX/z6Af/u4b1dhzJQp9AUfl6bUg7RaKxWmoL1Mq5OlLsrfaJ/ix+0nv57LsFLw37b5
nfQUWWURuZmOD6T2NdTOTQwLy8IgkIolMIaFl+05eoJ+l0O5TyA8rjmpaSQL4+A1jxzpGgdZlG06
5PnOQ4G7Y84OVrCTcrE1ZgNxaje7yk4WJtK3pLNnVjdP4mUO0/ffLw4bzf/4pXQm9UjD5ND3u29K
PLiROtDZHIdqaZH7RgJdEm4t2ka9urh+udaY2HiEoeEgNeN8Mez14L32+V1b3PXw43Ja4wReeWS9
eekxzNGql5tOWdnOtBZ8K3DJnkwub83gcl4qD6O9t4oPM79tsDHOVBxL0IOH55wesDfMlWPshMWR
sR6KXUDhxEgNopZzbKO1duybg+N9Ve2AHenMit3t6OFyal9yhLGlD1TNP32PvLkJp298Vj1zS08c
IXEIi2ShIUSJcbNFx5icBdWdln1l6Rdq5kVsj7OxIwe1a9aK9eiUeNUoFtjc2jaeI1OsOn6HcSrn
0XBlTbXNoadRDLkvqClUrHGbcFfCEq/aK0XgOqa/tqA6eUDDYbWcul9EOj99XjEhIXsXG09GJDAV
v9U8fqBPhsvCO2INYCXqg23FW8bc4BdDuwOrLuHewfesK8D8bWI8O4QEtbex+TBGKM7iuc2TxxWq
g+BujFdjik5gYYwPTnOK22FWMIeMlIzu5pTEjMSnM9/y3+vuPzYsLCzDxZEM4jSzwb+rAHVITLWP
HQ5w3I8ifJgh0a6M8C2tNnH6PIVv//447Q/U9+1AQtQnTOZJqkWt/J1gIMrYmibFPqKdVRDbjeN1
iF97pkZ5sVbZWwErxFHx03by9UDERMWeNkdGICV2qBC0NO9NZRhRO3cFzhO92BSqsaa2E3FLnOu5
TMOF5wX3lZutFAHDFW/ncFiAGoTDQdTM6DnX1cBZKABbWaBxHB8L1587A7QXfg1TwA+6eo79EdjF
zlg1obGm/8PgzFphVEvyhjcTYJD5AFj+YbibwXxh8WpZ/hGghCQ7094Y1r2Ge32vzCePIIe3urNm
X54DvSHtLvyEjKMWtlrfKP2JOe/g8lCUw64XzHQzw+7rdazfei1eyZ3e1RjC2srCDd/h8ALRP2QI
EuvPqbnqgInR+MJgKuI7VYxoYwbWDIQG/+u3n+3n4YQGF39JhtOkqKvfznVLr9thUmuE0rTb+tfU
7ij5cEwDl0uQs06IaUGhf/nQH8WFQ4j7/3zot81V6HGh6cH//VClczHZ2mnmCdyAijMDbvesM7U4
rWEcHWW5iIU2AztOc1LrkDf9+2l+OoJ8exp5Ff3PJKyoss6q9BEPHptomHAkTxHlANBuimV4o3go
bN/8Vt/rAjRmMkAPEhcUEkRLRTgJUNZgLehUa6zlRLcwcvcwGvbKbRhBwcVP2q8gzrZTvhw0DzOQ
Tnp7o+PB417c6HiyyDM4ds9TDWCKif5bQe5S3g8zfInQJFXG1o+PElKviGfps9eqUXZm5a+y6tOt
ZnmGWjymNkvue4exVDY9tgaAHnmrVA/75jL2x+lA3ueSbiQY16I/jZT7ta0tJ//RRdtnh+FGNQ98
XZ0eUgWoFra3TqpyUVJ/J5RW/37dP7tJ+bo5lWzJzcS7Uv/7dUfYrwS+g+VRzxgm3U3xiJsC7jP1
GbfVVR2VD5749FHm+voqozFISxS3tCa/PMZ/FBg0lH9coFj56G3/foy60tU4NBzrSNxSj60yVsng
lLinWDULkGlXk391aCa75stC4B2AoafafXT+92P8FODwNtBO4RVIfUAx972ojRqwMN+zjr63dAC+
nfpjhJjgBzvTajYdR9kIAaOcTjnVt0pCQL8kEgbH6xmzb+KWI0yjMIq+y8hysDjQpM+dcrKDTwsF
pt7/xjf62Vzio/THcZTKzLahbPz92oSe22GmA8OF2qnn6jImZdcnsruDJ5oe++61YGpbdvFMhe1g
mv4qjVTQ9q+J424oz00bPPbNWq2ji+K9DOWLZewyaBjyJPW4DIqpnod+sano1mwOPVBkLY92skft
CFIJCutsEhFNOwunAFTv3z/HT/c1vp4JyEHtCUgl9G/zrCBrYxFWhpDH4UCXpeb1rHUYYmw6Y90G
QLPJheZ19cvH/mjZJY8B5o6sDjHhN7+tgjhLNKe1EwgD/j0YU+F8qs1VAbGuiq3mobC1zBkncm1+
QpJZADYXpAZFZbYIZR1EqEf/C7PiJ51JPpHACUZ1KSF+lA9tOIjSzID2Oe9CZclh1/RrplSDdaUV
wCNg1fXLBmcRklGk59MvL+QHrU1+vLQ5YGuS625+252561eK7wH4MgJgsqKmu6BcwkOkNKzrHZMj
w/yFtOH+52/wPx/57Teo+ggC69BaR8YudV9uRoJO/K+QkbOcuzXMi4ohfPTxle8VqgbGdAJRXqyJ
rVXZj9ydHB9FSNLTNMscLNxYon3pEKc1ruhVG1xaDCYvCoB2b/c4XDc3MTCsrvqLSS/3bKw/P2bd
kM+Vkb0SLhUdG14jn3dDxvwTU+rQmcflnbBwcMf8HiS5DLNN1EX70HoakkcO/GPI4eUPDEWLQzF+
MqLQ+osH+6HCNmIo5RYcXTAwd9HbiGE71Vul5aGpSepScPoa9ek2kYlT0JgtUa5oemUFbnckEJnV
qoyajMkKnNG0WDpdvmJiHwj3Wed+67CmKqp4EYO1MaSM59Z0crRdRwZ5ANYdgjL7OhNugoZIFYLm
vVAbsosYKP66dn9Wvn+vnW+VbziUqdUMuYUPPq3VZ4LHXDcHtWKwPGFIjrHKL4v1Jwub1SosPEEY
gGvosb6tVmtMNcVsMJkr4vCidOGTrPEmeyDc6TxgaSaR+4ExTtl/CQn8i6PtUBr20wws0mkIoqpQ
kgoHWkz1UnviqQm6ky5FAJp+U8B5+2rVcRuM2oIox72nxytXq7iZDvKE1NWvoSk3OipSfm/FCqHH
8ZEFVIdS3WbiEgNq4I3F6Sxv9UTBTjyZuGFMg8Z33qWEEgK4Zempay8SEKEOU4MCwlRCcvfQberp
NOH3Dz7PoBaL64TFEh7SuDhpXJw2h3bXVneNqZ5BoWe5QKmAw4SSfVZiotEriN1qViQWOhASqKAq
oHKrQYdZVbuxrHZzf2DOXbreA3KfuEa9q+YYquLc3Mq5S0eELv+MRbKEuzXSQP8hCmQT5RmgMwvI
qx+4b6Qxv0egmea5i8hKbnu8obvM2vZC26Z+tvehpUrCV197+3AcNmUmHXjrwkMgzDj2lyWBjyQX
4d/tkFwTJvQvOFZsvW+rcCp9ddIH0zo6zkOMbbo5egI6CpK2VC2XUyv2EaBZ6i1KoKHJDt4DjlUr
cBeMlEv8kppBhkwoc5+YP4NJD+NjlFAoWvXgPmfmX2jmJmKPat1XF7gEgWHCYEi6WDh3ecsDPh2B
+NCJczJL60mdkns3yW/CqJ8jhLmz0+pDHmsCOlZWtbtBYcyFu47AHYrxnOOvWC7CO4jyZSz2QUrV
AW0D9GzmuOV2BPai7tUYVVYKQ7EYximom8eMMVMRgEeMZkSMBOFMkAdS/S7yaLMw6QmRQWEruq8r
jrb0NPanxDnJUXdixYtpGucJ63oiHtpNPszysbfFuq2YKioUqkWaHax8WlZYmKTdbUasgOkTLMsq
jexDLbqVM4hNE7s3PHfafvUNxntQgHx8MQz2iVwqdK4HgXI/LpZKU69jXliGXQ9e+2T94TsYnohj
5GFI+VM8SE3Dbdm8OgZcCbYbWyPHr0r+YVcfl/r0SZHAkH/IsCBpSYmDn9A0Z6+EKhbnC1OCtvmr
PBhh489r8PGEmVWFojEzsRfz5cWmOQctPXbZK7UNh9YsKacbBXQ9vR+jcum1a8M4JwaaONPfxphR
ieSpDPpznWRL6h+LT4SBVmJLr3srRyiPVWUcDBEu6kkcSkg//aMaMGrYpcHdFO6y/KavVpm/dv3X
Xj/k3k2ASbx3a+0a9egHpwGbCDjuWLDo/bWFNhUJ5vA4aSeCzgfWhFyjuohXUXvqXfsRDkNjca6+
6sOJdyenvG1iUcNe30Ts3PvgHwFgEXfPn9kCK8jFzCHJlRvZ0ITdFZOlJeisYSLjiV4A3RPUeuZV
/qHI+lS6Y3lN2BJJxxg8T1dKE8777hRyGQ6wHBKuKZN7ufGJ06JL8GAm185TXL75jFgr7xpHT8q0
D4cbIR666tobwHwm+rismO0N/kDaU8k0r/BfB/EgwvtpelBGVBG+vVH05jnjuAjH4o72VOeXS4Nd
3ZwnA4uJiNxW/h8/GWm3hm1fvuNXKNkbSpt+QOShdW2ZIpdMOP5g1Cc5U6qRMKuWAsEBbi2HoYvC
fMRtPdOrtf6hDti7tP2MOFUEphBT060ahZsscp/tNLrEDDJ4jgg42ZOHaPnkQw2mRqkLJnL6ugku
an2PUBVsysHsiS8HWaAyPETbOFzElwQf8hK6Gqgfl1TQh6uA2FOrIy2zgX8gCPlLlw5zFHLhwoU8
Y3P/1TZfDLeZawL2PPM0SopatXdDveicWy3HCJNLp3a6Q4c1qL9WACP1sDmZ3HHyCCutbhcXnPaM
uXVGG31XLJJEzGVJlEBSUtpo1YGENPgAUty8JW69tpk2NTZXCnl71DIGTAhZ91f4NbJxu3Qnwl2Q
UkyMnwoZX/SxLidQm2mLvp4WRO3NS7jKOlVUnVhzgo1mZXMsoUr4g7myigKVH2lM7rubeHML2yCs
4nt8J/F0X1mtIFYIkgZqnF5a3s8accaKstPu2iFl9G6h6eZkdbdKt0uVS1U8w2QdE6wBmAu+qP4X
N3KDGhS8q6zOEjnNnF2HwTumlhP0PTxFoj2kjrAw6WuIb4PBV2oXbT21rwkuFLp+s8RRp19ZAxKN
Dq0+dVSAT0GEM4kJLT914n3uugs/qndDBimWIV1WP9lNsE2K4UhijfxBOFYmDmhP0sCMYjPYBEzr
+VKfe2q31XyGyWwvyfEeiWxNGCvpkB4a/ahJJkV4rPABLDnORmgXUf6oN/eDeZ8hiZmM7D41xlUT
twvLAgjFkzQFVevg6IN2pWJaGk9JhzZH+QrtU8n6NJ3uffD1OQlduxA9fPpi2Kdogm9vgV24D14v
kIimHFf+0s4OgyoRH384yeQxCRnKp4ygx7Gox2wfOVtVPWhjiX08I8EStJqXmGI3AuNGC15hG+rZ
Vy1OHjYnDdA/GyHhMOPvrPuDo19Ni6w8lCpIdFJS6hvGNX208kCoDZBlZZeM0Noc1DA25US5rw3E
e9xUQ4pJbXJbDe1NgwO86FNMPjQKeUDiOfbCCwPtcYivFUDPZnT0fQJslaMrsPUZBK4srpcaZMC2
7Pe97y6aWHnsJn2V23gxwaot3GXX4b2LbURTMsfkwne76EWjgchVKGb2Z4TrZJ9QV5H3FArUC4zD
3xEzeLhBytfr6PW2dx/lLqC/XWvQjIk2jcSqanTADYCAAE96ItjNT8v6pHZcWep7iS2QWV8nVLk+
mnIiuGWuzUAlB//j3u8ZH+P8c8ZSbqYNHbQnLIoQXsesS6U0oZe1cwOqo+l/JQ2OoO1TONyRYzQb
uvtgerT8K3f9SBpoZ72Y1t3kfWWsL7XCwfWzUxBxYr+SHKCzqfGjirOfqt8FFsPSADbfLMNnyuC6
Yx7XQlGMuTWq6NOGtzUKtlh7Vzs1d1pwUnvQs0BHg1CuRis/xL2x6ADVysbGPpNhYA26lELSTt15
1o1zQ1dmiftRKk95q3OzmmsbLljPbWGGrLSzo6/r5OJ4x97vd5YNmw4Gnc2R7E7F2ubgtbTHwLtV
7HirKk8O9PJgrjLJUfEuC5pNn6zbBJPLtU4d4OOsXPOCmnGZa49J7c7a6r53/KeqcmbT2N2Mzd3o
KNAePYCccqkYDyFgmNejnjOQ3HJ+S/1Eo2u7FHhb66uNMagLKi7m5up2gHmtTQ+N+2VpZ0Ucs0Ej
5HncZ1jw+PBpC+PLmM6TidtXfOkdzJDynr+snPt9NsOmlRTnAVccvzwThj109Aew0pm5DCQ8eyUK
D/+DcFE/vNrJSp02CazCbDdGxEDiCyNxe4fCoC+//PrcAcpGBMC65sbRaCdgqhga3ln+Xk9kmA47
ZMwegvbEv9tHGgmtbEr0ZhjgGjLTt7tNsMkYH1UmtKa3r0hQGyoyGscdhUVbEyKdyl+d/smYDdAO
C3eVcZf7zhcdeWMcEsKUbcGZaBazUotwP7rHKaoa9lk0PGXOp0bYpcOfnZqHqh8WnPHRKuabeAjD
Em7UuHsEiUf32XL+RtvcT3Ze6tx7aA67mZ+5N6WUSEYN7ifpV1pjwsiD6uBbEZQEot8QUbKlIQto
7CmSRLdjQYQzRUIJ3T0keVvnHBaBQpCjfjVoUNKieQzo0GL9GiaXjENBF4S9QdWCB6V3RGhh1iUz
4WLl0zVY5i4+fYTwNuSw1Iq2WPtWsHImuMPdReTkz5rNXZ658DohkykdAyUIURGsPLbeC6rXuWUq
+LAnc/JvH0tuEF1BYovnnyGUZdBhVSBjvMgYvau3VX5MxdHxNlEzA3Ghdw7NT2N8SsqbQN/YzX1I
lVIxTAx8ZCOg1I7l4TmHCcI4zFWT0be7baJPv4znIvysPZT0wCW1v4qCdjWUDgx/Z0eGC/reApHG
TJ/KFx//2mosXqMmXCmoTEvLu+sbc2MF/ODMtbFwhw29KattW23FtB3wqzfjnUpJ6itcERK8CGgb
daZ0invjWncGDP+pRiG6s/B61C+diQYQV2O1JocG4nmFu282jCsbSMCBFDD1tFyucjEeMDcAJdkm
lVhqfYGsCBqQ7kdnSzBjrW/IK0I55y86DPQ6KCB+UGAzBi+puXQiPxLFsnSxvxaOcRJmtytoK6h7
li282tpMVgMj5+ii6oRA41ATOA2WHvq8NZTFZOL2iAdj6btn9aNexPqHF05bQ6nODgfQgH6p6bp9
0r1WiB1otxk/bJiy4K3Aadq5t5nd2cxe66WlTYwfYpQp6mLm0+v/Cfp1Arhy+UrBbx+fkYXfdfDm
P5uKhjAZ2cjmTK/IIDbaNSth5MV7HQrX3lh2OknrHT5xkCYxk3eMHhW+Ej85E+ADjMupVXY582ko
8/SUxINGwz7XxC50lEPdRkd1EntVfHgGAAIe5x2xs3X3MAzXoH2rMI8aDeqj1gVZQhPXn8PpCR2U
xdnitDeqRi4Y8YyNHBMyFeYBvS02W1TzAfrF0Xt0wQiJE/PjeeitwsRdlvjOD4S530cDYBP5IAQh
hhCyUPoECdwcNuOXUNPbKgGNcSecdpmxB1GwDlqfQCNovk9OgGXKwTMOToRnBGajofvRkUJFtNNi
sp8R3S57f51G3am131OiMVL7HqyywUgqf6qo0pVPj8hv4X1OFlbT8S13oEvAt8F1mKHLMJhaTx59
K4Vxh1yfWUOw9mwLj5BsXWjgznYB792mH4LH3/YBXHZTOQ9atIuqCraneOTFozmoVr7iLFNPWbVY
fw6Qu7BUVznz+CpCg5RvxitAj0VIeZ/juxg3aEkGfU7GKCXbQ+4vYm57Mr2Tj9QRQElcgtFnVtEQ
TPs0Ocf5QdGuHRWab1lour2byB22fu5sR4ewDKRQ5sXrhrVTLZr2DW4FphsLlxLelbH0bzmiH5cS
I93Y5sMkoKvauLw4uDBX5TzQE+yna/b256QoS53CWJ32QnHY8Rm0WA0RfLfMKw1xhLn0ymbeC4zb
lE8fvnSTQu3aCQYzfsW2ASJLXpyLdbIO7kPnkk4xK7A3haSH4eJTYYHAzfHzAwkboqV9h83/BNM/
WAXm22CCOnVMoJ/9+2rb3OR4qj7XGPjl8ZduXB0WpTFuTf0Ss1/RzDEbOjnVewBGAJ/DA8vpUBbM
O8z9E+zAsITk/q1xuiPcySb6La8e8N3LfH8ZB4Iocu84ZfhvG8cKDREJ8uGlZuAc9MZTkz5VpOc0
6cYw9Q8R5WuNOJaazKQosxYhvb4/sDLqq6vBzq7rs8R73MFCscp30HHrmKhbe7p/OxmIUXgzaJs9
igsTQ8CEkWSCWyCDN+xNw4Vm35EL7mH35Nlfo8U/uI6yGKYan+l7LeG/L2N2iRVQIbqnBolwnn2q
dAoeFvQjEoTwVbBpU6MDtAPgNUhgg/vvM8sRlDo5TPm+/qrzS+TR8qO4cwpp/ZcSMebMlZbXg1CA
9wNCNpjHyv9s7LsSWQAQ88DiKfPnSTwo7qcAuGoePQWTgP4yTrSCyb1S9thlUokjR/dePe+hNg4V
5iQxcNIlz1FX8TMdR6b4JJVV3ucv4N4PgBlGkqRUuDrKp59G0FZa5qabt7BBU5jVkGE6TGSMZu5h
lFLU05eSXTNUA9V4CbWLa4slIoFgNE66f/bJcQb6so4STfrlsX4gjtClkBljmWkZwkUh//doLiw1
nO4nOKasS8Pe95hUUpmM687YmNHOr6l79kG4s8b3Xz74B8Hp2wd/mwnacVKlee3mRyc72s3OcRDY
B7sm3Ur0LVj23lYZZWjmb7j7j4nNX5/7w0e3N2FW4XpfHFmovYaUA9bAxqXbTjEMafMVJl1YoKi0
iwm+n5tBJ4AMRSjsPJSFffKbec3PmZl8HhxnBTCi9On69gMUZeyNgV7mR/hsO1THOu7ZfZTD7Qdx
38X+FXGAS4UDJ3hQ7FlR/2bC8pOwzhNo0vAIxqYuqeN/LwEnb702sGrKEAjH+qmCEckgqYDORSVn
QzroSTaiUK9+pXT81+LjE0Ey2RL859v0rPOHUoyDYKSvn5owWoii30PaMW0gTkQw9UGhAw/theRD
pqP7/00q4ItjfyHzq+Fs/fDQd9UEjNrP/nxxhUYok6l72SEr4i0AOT8AI0O4amkVzwvtefKaFffS
L9vgv5Yj1kCQ/FR0gXBU/375aeCPNB+wGphZKnaxpphbSdKGiyiQSWLXB2sSrBfZscXAQpJrkJF5
kEcTN1o0Z3ukoOu+/v1M/3FSsRAxzcAz3sVS6tsQwldNv3etIjvWGV1OSsZF/1VhocPvUdjqpsH/
NvN/IZ795zbAixCyLtMP6Zn/93uIIjPoO8NMj3LAMEE+T7mvYOpHmZxhOz2uYGb5gjTKhrA/xSgO
fzkYhOQP/TV7YSEYBONBZ7Kl2823rz0R3RZHOoOUGBwrSNWZ+d4Q1l2YGhobSLw9CDuQfNoM84TJ
QD2erNyFT1itW3GQtEjJW8dxuVUJrcouXPJIMguOlXSj2x+9eQZtlbC4B7g0+QB+VbSZQnJMGfQG
JyPuf/lC//FKEaBCwuZ0Ic6R3f33K7VHfWiN1LAOQBSpqOhi1zkmk+CIvQ6WqEMhBKjMaKtZ5KEB
dTP/5Vf9mTZLNMz/PsK3w02IxtPakkcI21eXeU4CCkiVU7cwiVIqBvabJXmh+HVguZ4VzTJJDTDz
e4XqsUzvlfjVgT1peGtSTCfug2HA51bBK2WTt08VoFeE1jn2bgcpn+uP/94If8Jr/l4S8vFtybQR
Nj4c34gddGxWq3eMfzLtxgmevAzsSR/vQ/sZ70JhIHZAV0ORCa1wWojGmU+GvlGEvk6TaSmca9Zk
u4Rc1MBtb9u6IzHjYsAHR+gry5W5DbEWocjCxput4XQR6lUWvvUnrv4ny1c3UDdckJ/5VJ4Zzd3a
XfHLEWjIbfXtG8LWwEGOtBtDJ/Ds7zViaZyATjBYh7Lqb0zwg9FG4mou9e5ezgKj2y6pyJK+KkCO
wHSW10LyI1CgZtRHsc6YAQsIXkalvKvTQWGuEqLoSaxdQqHjrcr3vnz2qa2tYCNygr7TGwHPdZhu
IrGtgdbs+LHHTsg4GdkVkxz0zqRCMu/31WpXur/xU+R98u3bWhr8HJXZKrXOd5N332jD1rYScSCD
Z+1DRArVnTbBlbsLsflvXW2W9SD0FyLmllOTEz9Aq4XhPAflZsLM5pfl9bMEgrYDM8oivUGzbOtb
CSSIWu3VwNZRZ4VLW5pT9S8x3Yv5nvePgxYsHCnkE5I7hFAKd/xibukPeQpmpjaA8cCr+VyBvu+7
6lHkqx4gyMEAwP1DInWWdOcJ/zKZPqH7OOCs/e/n/2MU+/116iY+UvDUYaqb355fQ/cUTE6nH5Tx
zrMe/PhJS+8z/Xmk4Snt1QhY4Fc3FjOt2AUPPVeiRl3xbDofkYPjk3lImePEDAEGgtDcpekyzhxP
vdgZxTA33WtO/UFsqpe8JNxEfnCp6GPDSt8KSK8uBJUhJfEiZ2rqdSvP8Zj1X/79FX/q6aARMZIn
EhbGnYqu4O/9ETYK4rLUUA9tf3XsB3VMl/WEBPniIkavBeZr+swkz2rIacOLh5rM4ih+M5ku/ftB
LPsHuenP9YT7joUTLkXLtwsyHJqwV7WqgJ58kBOOKSq3sSPmCRMUWTwLM0MGVa3DKlxphf1eEMiO
KtK1h0Vbu3cTc1JR4T3tkUHKudloXwyQRW5ufYdkkoL5UXqcnGBFLR7TOWZdded39GhF8jLGaAmY
wxo0qhX5H2Nd3mALx5SJhtyub1FKvErynp57y97p0cAzjkPv4oxICxBXZdlLjeOBGJp7AxNIlXTw
CFWxha8bneiqSyP8WGvkZsEqDPob24iWvYo97FoTCjFtp8wMoPrKQU9Yg2BGWP7i9+ZwETsJxk1K
uAnhaYRcyoquYTgilnwJmAJ2PRDv0S3S+loWw8qDX62cG9R7kosl+y7QwlUqtE0d+l+9gRvk0O3l
PBK4GMZ+/CC/NMOh1mAHlRcVU/kOC7RuTFY15MuhLy+JQNtQpMPBxmgz7aAg51c76+6Uxj9MOgqN
gOOe2b5vuydTK0ElvK0WWbuIEWoO/N/16WZinMS3lHxmzUX/5cO4PwgDQsBwsJTPzPL+4IV0A6Fx
tkhe1qds2TbZPU5ywaCtAjZT6JYPNmyXYROy9qLRWdbjuSXHCtDkxuRun8QXP3Api6tml1doaPXT
kBtUtNN6yDcREkZcYNAeF3TEGWbZGOjn7OzgNNYBRQuQWKx/eaHDB+DR52CpYbn6mxvA3LItHhlB
mpXg3J+pyyAd50TCbzUSyMGRAO2XyqRtY6jHEIa86rP1pjtn1HaVKgfcw4Jw0K0spnIUDknSr2pi
96Y6mGvQuiUP2n7rUUuXeABnVFMMTFPMVZVgeI68/gFB0wwc1Q4wOvCqmwSGkvzf8rVpjNpsDw0a
yYr+Ff+q28pc+6JcZG17jsGBJsuAIX9qhEo8Q7Wq8mknav7mfF0AravCW0pxftear0mGolMGHRnj
DVO7tdBPLkklzbSgVWyMcZmCO5lwUyoynEcDA4VXh8yILCHLGAc4osQc/Ekr64HhhIKQqK+uouhw
/p+nUJDSk6WfFYiRJreqaUfrxrAeVXOjusNNB5/Yw2HdG3ReDNSK0NrVyAGZQx3YwnUDlMxGs5iZ
N9I5AmaIBXMEdZ+jZ/u6UfcT9ZX8pnbh76Qs3RmzeUzihaVhO28Qp/f/9ms9MKBwYDZz09e8bBv0
qARtqWLrA6UvYPkLXHJJ0dX8S2ZfpeUlaN1a7jMprdN6ZHP6oZXfo7mkxBBwxUYIO8lT14JzRTIP
q06tP1F+jgl7BRu1Lhj2afCQFzrxcmxgxqvyDxo4BVSKejN2J5OxVC6ncKjyI2NXagEefcF8IIi3
LVeJltyRC3YYNBclJb7l/KpdNK0MSTPijE4C/pKk3U3jtXBvnLDh+HEZi7yaPpMe+7WBCRHIwRnc
hYCTMG4eJrIc/GFedASdgk76zBI5zZ4tHg8DtFkzRG8mISgpQUZ4gwX43E8T1wJCfxg4blasJ9Lq
UQGEqnYMQdODwdgGhk9kRAf6OvKqzEWdnxL4mBGkSsnoqk3Ind1X7Xwk0QeZDsM0LSQH0BmvmmHN
chKKpnbZGEC22DP44lXqgWBQL7T6nA3Yo0AxgTAzUoKqUF7GYP2H5cP0ykQ0iwAEx7IEQRU+zgsy
7an3DTvZDEq+CKDbOAibK+euLx/Twnpyq0+G6F7BVI0NW+bd/eATY8UNLGJ/g8+BgUueA+XOqZbq
gJt1tq4hIeFeBlCCxWf+3mCyCPMMttK92wYrvHAWdWPNSjfdj4iywhGBdZs9JGG0R/7i2nBXMndp
jCRZmtqNWr9KAkdYtwtVbgrvj75AMjBNuB2Su1xk41IETJPxh+C9TepcMfVbsuEeyvbq1+augzij
6u2evd8y2M+0JaiCzznhwH5O408flZkVI4ZDzQe0WXnlqc9hTMBqZNRJCzhR7yOAM0osx/N7DeQn
Lb27NuuRZ+Ja3ulLqevM4kuXjYsBzgYoHS7sNFclHrUob2yPyYiWLoeQGFLOKv9VqF8+96ckust7
U27ZVnlWkvvUtimozxoTy6LUF4UoZraKxBADQtcylyknbxUUp1DrtxNsEr+DTBbuYuuTYF8W4On/
cHYeS42sW5u+lx53RqQ3g55IKW9AgChgkkFRkN77vPp+PnrQG0Gg6B6c+M/5d9WWlGZ9a73rNVH4
CELOHWEL0Z8sfqHBUwpf3B1pqFqrW6QJ39kelj67F1yE1hG0oK5t3ErH+l+701ROhU5ha7txJhUn
WWjjOZYVxDzgSoPLzc4b5TNPbK3EW14ZC48+PcebxjMW0NPnbRmvkvidMcB1eBbFlRGfjpUMjBh2
XRrmKI1HHpi1jyHK8I9z9Nqi0jlxvshqaj0JKaqVrphE4KCqd9V4xiqnHlgdwxAsxSZBPVHYohGH
OzK5Iv58iGp4SKQdvw8rtFUSZv/ksHoQ/28oHWPLlBLJa73ul32EoWpNe8kuRpZWBsRzLC6wAiDk
VXLrEuJcubQDZymzQs4E7znWX3HbOXbJrg+bjZTQZXcwBpSbuMBKi8dWYsiJ/ezkUOBwRVmRNzUL
zGGn4wmS1mujt1hYqgu/QQgABRZJ6kIuV1FpoOCkKjo+z9y7Mth/RanjAO0C6cpk9xOIYyBQcXCh
0hVEIl8bV9mYSvRrU3YUDo3l9EI7RC4smLIopcAoV2f97xIdGlRDVXBZsByLqOmLBjXOG7/WDPyk
QZL7FOofWrsS3qKvs2NHjslhoeFkNCUwA8pDR7slHoWxvmaqav6EKorIRTBVDMa+ZQvlhR5ZlV+D
X9XpxjBjPDvhHSnDopbtm8oOD2OfkyvM1wmoOml9aJnFfQpULE9YGcmrk5G+9tHGQydfNSe6Rxry
W90yVtHf0SjdEcKOwiHS8ddaXce1m03eEGFga52TgTy84Q9eGy7DuzaRkIJZ1wTFuZjkVRguVUgZ
gj9nkQ7VVwcgUBdOZjh6jBD+U4iPlDjI83ggMwKbg2ifKT2HpDwfq+ElxgaswsXMayBE4edkXNHY
/QRGGo4G7xgkDg/8CzCy0tq8KgKQP3HFYv1E023UHxg3aFiAX/20H4FnU9aQmyqWLKPQ//qMpmWo
ehVUxCM0LNETCQanaL9p1Jn8Oi+8SbMXTojwGi710+80VZlnFKI1s5329YOrSVXygnB5sYsReKNN
vKVWezd5TSUDD9Oumtj8+HaYRPRitYtBnGZfzMq5ZHtqhV/tES+RBOpAgg4DDzrYxt2hCG/U8Lbw
g01ZHWgDOM1L/f8HaMYLgRBNg//jXPrJ9nVXNa0ZZ2wS5UVTO0vFRlwSvuv5sJg4lcUMKVxL2j5y
cdaZW+GBIIR5ITXL2GRTNp4zjNita555eMJwsb+iCMLdx9Ecoi9wJrAv6kbRlw0aYElMn1ihlNC4
G4JmEDZqW6chCb0NdzJGTkUu4yrszeXBWVX2eYSsqyVLuwndVk0X4i4GVf/QQFjLaT0KDrFRG1ah
8VJbHtRqk0jCZCVsBOWCiDFMaHx+eIU4PIZ8xNYbw1o6hD+tlq98uV2YeX2OspWYg4SPVi22Exna
vlXa69u0ZDbtpscEH9BydKWpxh8vW1TpWUDmojmXU0TpcjB/yirmBJ12/7GmJshheIKRSiDbks5N
GXpX54iobFBDn05ecPlZt0y222DrywAkON8c6oEdU7gqaPzCMXtraymEBXkNYXggYqkPs6Wph2uI
tqKxUclzzxmczBLnkOBPUxibIKVhNGcoYQVVvia/2Iyhu9MMF5MFh6uAjPweAqqUoe0qSXgLMrtD
QoagNdY2JL7OGuIAmBSV0rxVmIrEJUds5umsmGsospQHjTZ5oPWRx3ynck6PzqMKVOKp9V7ipK1a
c554DYM+q2Q4ZeKTxtKmH3kZMMeTyGVy/L0YzDkrhsJzMX9xqpO44zrAutkFD2L1hVwKC5iV0Dmg
uMNJVYXDWGG4iSWpxyaPu1Wt0SMXqr+Gh7F2YJVJ+gGz6nnA/UaBvios0FcYeJlzj71gnMormrfE
HF2Ftj0ucrqsWae9Yqi/LJzTMP4boQJiEoJsgsmTryW9BMqK/ktK2JEaz/TT1pAv/HAhpyPHfOt6
DmvlAYV//P65MGkQ5YpgUq6QM2nPfi4t0Bcs+mYkCxDgKNH0W5AjV1ffiWxZid5a9PZDjlsJjiBi
kT/oJBVX58ao7j2HiFKWQSaNQ2fqO3KT5mnKxWJjoeFQMd5YFdOSYcGCt28nMqhzzdvYsf+cD4Dq
jNxpChUAI7Ox2RaZsY0s9bmvn9Ix7WYlcAZWd6/8vAgXU8R8TH0viokpvfZc0rcWkb1QPf4rLSNx
4mH1l8lO5Yi3CQgbG8hdtEKTrOxE8yn8G/Ja3YQYqShts2IIE84FKqZHSrpFIt7g3yO64hg2jUqS
nhPLLj6SpxhQKyiCQ+u5qnpmoCbLqQIUEM1U6ZGezCWUqExDqsCMz0gl5/4DMmaQG+QSURnP/wCx
ICeQSgtznJIHlGznAicjvxtcQ0lWjgIhyGg/J5lgIZvFlbNU+akNsYgyd8j6YbdpXECHWdJ0lVGN
mG/whAHvWNWS9KPtYJ9wdp/kA8KkIk9XYljKQYh+xwt/OuHExgJfec433Hi+nnBtxumH4oHjDdBH
OXCiss6kntH5caD+/lk/nm0sSSyM9tFmq5dWX23X+ROcWj7JFAbKWblN42Pn7KAjYRLsY/Zfuh1W
DspOMvaZtLry8T9/Pn7UpBkgMHYuz1YnSfSoa4b0WDcKFrg+eaZCotTXylKN4j9yO8yzNl8DYbvs
devkVfD42AHemEnBuUJx0l+EKI4eWfw9AzQqBo1SYRYbxjvEc693u/EPG1oUQjW1VzkIRafwNifc
BIw9W9jS2k5Ud9AO0ajOB1PCzqnbeZVwkkkXqhzcpDBwU6g2dVptCkd+ZRBgpkecDKYkKQBOgbUq
ZAFF0XnBNgoZ5+mglUl+EpMVLhQJFr0aM+UYvDQYAgtZXJYVRxSaO+R8QMGBjWMI1F0v4FwB3qiS
zRZTiQadm8G/jjEXZAAlT7gEDaxC1INUIStnpkJOkVfAcY9lwuheIiBa1cyn5WOVJ27OsFNL+ZlT
xCm0lTM0N2XOhgfUCFsl8ioMBYozaoM0yCBxxku1czYy3EId9YGSEISo2XCp9oYS7H6/9Z/5I5e9
A2tzTTdYXUFJvWxY4ejKfdWnbMebs1EOqHvwM5jexXkfigACCI7RXgHxwxZDkNU0QAA8Qj9RbG6f
aKw1rhQnoxj8EFKrcbQXtsRi5eso2U0aryS/3Omdtk6nCrqOocJ9bbah5h/fEmhTua254ZBjoTTO
FU/alWOM5R+CjiRpbvvJWEtUWk4Y0ZGUyms/wmhYs+CeF5UPBU5bqAxFdpwsNcnYiJG+s7QNpf6q
Vvm7TN1hmWnS2CNRh2diX2wzQ9NQ/QRB3FFXgSC3mQHTEYOfVwHp7IsabxVA+t9v0KdN0cUNYhhk
c6cqlEBG0a91CDW2PfYlDkQCCwLJ8rgYnKIBR6EAeQXyKC6vCdLE4ZChFw6c21wd8ILFWoF9J9DX
8vfvBGXxe8dJpSIfWGQFw8W6qMyI6sfcjLCvFdBbxoKEqyFa4AH1h6ChtEFym+KfJFKsmqXQbk0k
VyPqupMsfaHxmJk8W1UWrCeDNhIbYr/b0rGNcY7bGvtsZWsI03HpJJ5BcZaB0w4dxxWE5FJZGORU
ATHzxwYOScfLHhor4uidZhVSIYvs9E8tW8yCy/N3Ht+kFBAEOpOx/avCfMgtGL/KQXR6pEttG4jB
3WjdRGF7MI1nqpCyMe36mKBSFPI6juZPh7KFrdXosVFr0QzWwnYOn3KpOcK9mI8ctULIldnKCWeZ
t2KCrwtNr9OmT3xfye2FUUAphZ2ZQRGs+41mrNLxNRhxQ5Xl9o9mpZhuq3PiDTa8TA+dYz4LOXIY
IhPApCJHhychaM+QnsOw03Gh6NmcQS6qygamIqIPG+NOO92aRbSm62XRJa6PaKcNaTwSPvAHPcki
SrulPqZPrRy/GnhEF/VG4FhjRJo8ibvQp9Sox2Ct3+K1JkMdRyc4wKATz1jseRumtHlMAyA0nHSY
k2atwORpyB5FC9sLv4jobrTtVYl7azidHe7fFIFBI9+scZGqaLPVlwiKCuleG2Rbor3VB3VfB2jh
kr+6gb0fMjfoc8lkugrziiV2dJX5qDtkImjnxh43wnPIoVtJ9H4Vn6sWhVSKkfJQbsWagx64Tu6S
zlwFmvpgdxEK22LDyTVkm1zT5mOQn4ommLfYUJrgEoD4NjQqcYgNRLKnzrxHHhd67bpo0IY9Vdjn
qlyDDitn2iUmmTaszkkjwh4xR/SHbgXFDDsdAnDaINz4JJr44zLmwaBNSVvMacOboZj2ArWzaAzD
mAvYn4mpUeZNe+fpBjgf385Awa48ypCmnHSFTHrrSKhD7GZrsDkFsshi/qNUu5gdn5JxZVJ3qxqb
ODuJpYVUla+iXCrjIgpTfEnsFUs/DJM9iZBuHPUZSD3lLI4uzy9POJSRE20XK9vYUenbJNgGIDWC
HtXG7L1hY+O+yJPk0N0bLKBMfR0vTbOCh/Je0P/rneQ2OXHcBZT7eou6exmx82CX8BwjPUq2ier8
a4PhLySZtY85YW87D+mY39AeDwCorQ+Tg6XhjdgUTbHKeQJyHrGVENg+xUX0tv28xUkOg1Ebr1GB
Lvxezn7qfqhmNF7EOdEb6xdlvbZjuc7ASY/QfCit4Gzgjo8VPpfdPCjeO+VF1d/1cJGWQoTDPvea
qeCnv8llkbcNgA3NtCAz2hf11PIJIlHTBiOXeItxAmJbIR31saPPFzAJRyNftayFBWuKLrQsPYKs
4XhX7waLF3iNGQmoUUseDKzXKxdHgAdfvxoYoEwXxuGmmOoll00mohF/7CgVsAsve9kfTOwO0o+8
OiN1stiijANLDq5JF2+5VBUMzMoZrnTI37txvsVnzBKRcRwv4p+/vd6FmV//r/+h/E/D6rSR+5cc
He0dLxR24l13/j+tuGJ/XPnJgtZ1+ZPxEzRAYfFNJl3964eZHa67uT4lR3FwCCwBCVVdKAtRHITw
vNj6yDl9KpSknIRLggE6qZCSDsIvORa6/bvfv9End+/bN1IUwV2AYQe97us3CtSuzhrJTI4ZHcAU
2WthYiFKdyTW9hyY7GlUsJBcUKF5zT2s+WNGWRk3ViCCyIifVXbO/nSb4okR+Gfxdzrc7KH5573q
CvBnLM8hWrSU9QcjeqEcKsTiGlsKgywY6p0FsjpM+WPbx3diySgQgUGONmJMTdIJCcyLryiz7iQr
ZIOztYcvygb831RyEdHE52xlQlpYBTYdARMhcnYBL3TDg4AnMty0JPLLOjt2DRlTBTaizRivf7+Q
vEs/3VtYug4tFUarzgVwKasc87pCnIiCuiMIjH2pDWeB42BgscRuE1WidBosXvd3TSbBRjduFKUk
ojzfZnsrCNZ23a/rkXNHIpMc1WPbzSxV2ihh/TzYNVvyO7N85NATHQI2I0QUjCqmxJWHjAh5q0+v
G5ez3LQRe8BllD9wFttUpnRqU2sONBWWwVGAbCCJn1iTAPLSWPoXY8igYieIT18fPRbdEuyiblaR
+ioeyyr0hWwZUWPxaZHWKA0pQbCx0cS/UWixQweNnN6zItzYqDIsFim9+dwP8rwmqiHMdiNYCR4R
mLCy1GcEEkwCXWRE86cn+Y/uSzDtYFWAYDR1TXDMKsQ2PDVQo4PwRbHK7IXhMc/VJzwKCXdgE2gm
WxYAAiGldvTjDSCMQIw5bSNrU2h3ShTNcaJJp7e+fbN92y26rZ99KJa/m9Ia0cqm0z5BXkU9K/Kr
GmztCUMO/Aus6BUqxICBoThwQpbVmNCGlrmGoRLTruGbJLqLIsoWQnwcKektCUtm69Cr9K7wS5DK
rYrfugC5xKUTxRV3UDfVrGXbr1rejjzasSVlX01IgTC7ZesrxcKrtl61HqMr7lgtBLVZq/XMuWgs
HHmf+vg80NCJNXpbkwUBSF1D+Sk4ANkh150FA5JeFT4wxh6gkv34oESY/ygwLqrmTcqSuSxBPJN8
fd+U6qwJMP5mVurYcAuCCU2DFJwk5I5J10J2/9e3fMUk2neFthfIlz+ZiwhRxudCvujXIbgbC2zh
cICx+qpikxhlry3qR60z1w3YZO6ETz6O2q09bHt/PCTq9Bdt4hqygn/I7R7zVHM1opBxKvIrxQsf
4U3klQPMDgwjUacTaRe4YhPVwQZoEJhmgOFpQrMBUqZAXxFkWboXuDm0HC+iDZHgt5gMlLRHgqva
mSm2W6U381VQXHKOdGlrqVtH3fLf/XYrgetqMmFP9JRj280rQEh/+DCZkG3l7CjkBggg2FtjYjIr
4KJXuG3bGVrG57xalc3OG2jkOmJAUppvkB/opR+cacwYhiwtcqu5/b3W/MB802TOEAV1iMqu5HI5
E8SJ5fdpFx/l3oZQBFQpjesYS4AsjOY4JNlFsobPasGv6OP+MW3HfWYM+J81S3T8v3+Zz9ycryeI
rjKzaiz1wNPkS5tQXx+SSi9TH0/9RZseLRRh1YSQLMIIg3ZuKqtZYMFzQ0/Ie68fNfVvDJRs+wG3
UTlYDB5LY6iI2DmacDN6lOG0Qra/l3gxOtzZWviT7QKx/RUc7gdWOd+cGZO0bR3a6eXZ5zWdrjoZ
yWUJNpEaqaUtbIkWJIDhP7i104fczuY+/ytSQJ/ZbY8NuhPpJLXaMp3u/TKF3LEHydEnqmdDuhOy
WHwd5VuH+lANUDFgY2kaIxKu8zR9UcHM9uEbN6McXGk1f2j0+DEIRGRisnUokRetpuKRF9H0DgpN
ht4IDNoZj1p6kurbpiYvh8BIZMGCm1qEf3QCTE0IxbIWLaX8se+WsXerRLJbQ/3LCRn//3hEuJSs
LW2WSdpndN1/eqwAR2IQFUPCWWYin1HG7CXD4+GvrPuuYMhVJUdAs080B6uSnW1vnVdMmOaI85YR
RpfRc2I8p1gG9OptCLOn4nion2rcUoJoHeHHktKvGQYGsfq1N039dqhjaklagw2HCrK+fNEeRUGk
G5Pa+McR8yEjyGdyxCaGsGWjwETfg++hVuvIwbgiY+fc8cRLmysXT/QNl+8XIhTZVIhuhGEqvuJ/
Lp7HJDrEcuEfoezNxkpZ5YTO5n62TB3vzaSi5fhaMrB73nvVWZtYktx8tJaUy3l4TowDZhWZEbFI
oYlrnuyE+Q36itVeVW+J5vXyi5KLKZsiL/U71Mugaqt5KEuHFGp2kmUzMIuXVMphTwHWRhOOr+tO
sbZTglg5fPaIELRsCQFHduVd+AHZ4mnT8DikQFpQHi4uWY9rm+3ViQfE8FhCkKoM+4Bwl3ccHBdT
GHOE09iy92CzRokKeYmthRNgn8HQbSSPinVt1vnh2mhIiLBRhvSBcOdiDOsrPZgcb/QOXvGoSecK
Z79MJw0BU4RhnbYP/aYV/i0+AFfV7n35ramuXZUfKoRIhWQOpL3k/Pi8av95kJKiTtWkjbxDhJ2P
FuOiZVXDmqhFn/jMHDW03r0wgYA0xJ2xnmJiWIDTMiYVTX9oQbzKjNMMPwCjBS6Lr42q38dBUwco
Bts30RlhXfz1OXcwVzHg/5kHBalVXapbOX1zQqru7+/Td28/h89xgDwVLgf1/+KVzjuipbrAMw95
9pioGPFtIvpBrthjHyXYlDJyxitm4Q4c3zDGdSH1aKGbvc9Ukk0HkAcnvvJ4fJ9BxVciQgdOEJ3G
JUwQV0aMPQU/XQtePbpQOkylXJHf4mIKzGr/yhX4PoXiKsi7QePA8UeoyNcrLdPZePrQGKSWrPBq
Q0LtzUuanrh+JfyzMd4LGYMtCktj3wmeuJC20WAOQD+w3bYCFP/9G/3w+w2TJgK+vngALs+HpA1z
yykgsYg8ozBZCZKJZbuwFyV/q9TXxB3c6m+lyoQBjbKDQx9GzeVWqtOUutN5CXH08pdir8SzgMlc
5eRz8b8qgHg7Hk4Fo2OOJEzEKolso4DVpjYdHaFFjM46ngNBbCB5w6MKaY41chxgHRdoOEIZL7qP
82G/LQh/F0FIRMdCvW1PjlYzJmNdwEtoQTGt631d3w3FQS3CtQ9qrNcfIDarNDmomPjLZJIK/X1D
fJtxyNml69y09CxZxJSdYTAYyqNUobJeKzDJc9vCmY3xwJHR9MATwl4vZLjPx4IUKZzB8pc8oJ+l
zwpExE2+SpSIEW90haRPHeFY+tFGsAjwcuvwjemtEIo2kpG63ahpeBMSb2MNgKh0uIKQEjuvSu+d
agNJiY9HwjLRboZImXtNcpPm2Sq0262eqQsBVU+ehdEGW7RzP1Zr0j9mJkGf5ljc09BsmpzcJTFs
Tmq9JUNrrVmuDzsjq2P2OP7Sr3HRxtKJSygp3dKxRaRewOLn45wWtljAZ6yvg0RbijV4V77LFn+R
GcEjZRTcUpLKD5v2WNQ1n7/swysXVDCzlU5Q70ov3qcDMnf+BrqTZVZ3O42PRAJ0hh+MAv6mnZBQ
EXO1FtOIUDJEDINWNKL64KlFqi7aVixdhRuXJJyF+neFKypWg13gg8NzRkPuFzcdEsaVzckPrxD8
HM4YGnGU7N/iXfqhsQmzMw8Ce8E3TAzYWJQTuzaxYkWY+fsbq/9QQ/g8S9dQ55om2OLXGtJPmdT1
nWQcCn6tHydCpeBSxRAFfRQNu4NK73FGx4SpHRTyuV8GFhrILuBpw+gMPO1cJSlar0ejIQ80rrZ2
7ix7HVK4hZcCiWZipizkuWl2JwtG9xCSQmU8O059TmGitvh6d9W/FpkFttimclc1bIMczJZke0E+
5lrW05XasrkCcsVbxG8nhsTsGugjKuXXlgctLmMY+yoEst/ojFoex4U/FZwl4R+JdbOCRgd1oela
BSHM/YYQpvGfGX6QsMOj1uO+S3Rs8CEXKz1+avN/sdNeKaU/DDUEXajgebLQy7JF+3pjDK3P5EDq
7YNWPOBdaJnNgtALNWuYyAjk0M40sAlONAQ6pVYJhTlly8foPN6NeJALu6O8nVVcOZzH3XE8laBr
Qd6vZCpd/FYG+rJu7i3jwerDRZS4KcGUPNCpvVWiKxJP53uV/vpTLhA1W60Ta1AHm1jAO3Mgsrc/
FsqtWr2CABjBOWuSZZ7BIW4aNiUYMzPwL/WWsAqP5Dx+U4H1Z9Vr8yzbe3h2ogIK/YdWvBUj9nJ4
RiKs5/B7Qxk3JA8xSXR6cVAkSGMOdHeYZRnvUVIzgEAf2htmd3Cs3kWGPAv4BomsLePMXkv0CZZ2
6Cx97fjY505EJTnRDoKCF6OqjUZ0pXgDW7h6OM6b2uIx+OY7FWRqRs1QvhdFVxldeW0qcw2OttDi
ekqIg9hcbfZjeKDP/fQpgVrvYh0zt2A9JIRiSQq0rbiYPVSBBBlsLeXgLlo5K8FbQqRCOHpN+QcF
snSuFBvD/Pbcc2c04W2u0bIw0319yOLQLPnqjX0YJWWryeRnSdo8Sv9peKLG3Cn2xy5h4/L4PHmv
NXBh2mvEJR5tNXTN4ZFg5Y6jZ9h0Rb+QUAs04k5h2jhpbt+H2FhzIhfTsX+3poZZ4UgR9noKmmmu
a4/dZFKDcCGCIew1NhoUTDcZS4w+6BdbzE3e/QHnHRDLt3QYaKP+pPrZkX2yZgs2lum+9OtlW0AQ
rqCP1FdGxh/abIwLTJz/NSD172ROs071tnUy64DVs5L3N6REHjOnWcCJg6qO53w+V73AVQ3/kEhP
KhUSwxbfJs9kClG0oe8iD10rvaU0yjO7uBrE9P2k4PsBerB30SxiEC+6P7YueV6X9L8W0oMwfmL6
seq1n73p3CMTtWsH3VEZd2g97cba6oBdGFgBxAwWG5mV3x3JuqZLbkzuGxwpY2UC5NZysDayfzHE
N2JVA7j8mdy4dbutiwfVIgf2jZiXlW8ppF1ShsLpSin+gTgAg0EWvCp+Ezj+xc8qmeuckfi8QwC5
P5fI8QiOgTI343remA99+zQyb151jvlkwH49AfhY24FgBcEeEsUFd9ho/DZ0QomriVETadaslqs3
tYQz0PrysYkczJZWekZD1SxFGonpLar4qNLn5NpNhCtPxANO19un7TIhaN5gRKWuz43kSVb+mRVG
vhgZaNrazlqoDRWGLxoAp4E2j94oI+23xAetIa86tt7M8i3hhG1seWvit0i9zztjKf0lZx4B2OCm
1W2Vvdg1exg4daqfsQsIFzyJRD+1/OcoNwreaPT5ffQ+Zb2rAeSCtBqI+5MS/Aoe1kh6MMF+FfpJ
Tb9pSMpts0Xp5a4SGizVPZRe6Erg8RZsMvqAgHu0KkhZP2X4tY5ZF2oNaQBADVyOjHT8sCZ/jjZ3
SlXXq+ulrhyHsXJNL74BdBcLp5uoeOshahKPtKx0Y16xI5pKwv8w6xN235Nwtw6RNj+V0qGlN852
idyvDXJqVTwqJv1UGJD7n/RamelQSow2diMs13pyVAlyx+We/BZEQQ2GnRZ2s48x2H/JNU5aN9Ow
W5llihnMJotg3uoI3j9DzbY19JM5W+cdxix4Xbdm/WJNhDMn40kaVrHwX7THmwkEse54EXTW2z3K
5OJGbbuH0s5CDOAE1pAkFXyRYeHL6UFKKPsV8rbDKDcQ/a3ZwIKBDR3xdLhlZSvwVe4vwDxq8nHt
9/maXucVqtOMTA3+QIgEEqmScBANsgXOZPM+j5bslsLuNiuTK02g+cMxoBoQvAR6SvujiX/+H0TB
K+UqZqC1DnFsbBEKsN0inCrt38O43iF/kkOOS/Ucm+GNEgrlhjy8M74IPQF+uj7J8lBVG5kFD8lj
FgQf21i2yWuRnoiIholZl7Ai01OJ/i9Hq9mfOcwVnKoqr0erclJLmKmvFvuzZAtMWLK64e/YtyzX
RR5PBUlbTjZOsy5YBqQ066EUu37z5N2U4I+pCdGimxdICkM8f2vk2fRoXb+CymrhEzk9DNnr713z
J9vyslqYBrM+DgcoHNQLGCiqArNP8ZA8OFV7lPjRQpLttQfB/kSknWvvul/MJyg4bbitQvWv2h3E
Ejxm1pJKwSscZh0sKDiriodPOMes1zOGEZ8Bud3p39nyM8ri6ymcN6cC2nexhUElhNVNStWGRMMM
1OI4m4AzCHP+kU2ShLDUe2r1R5BVN0xeaGC7yF/m5IR4IXJsiXjj57hESMtLofVcSK4Utl1dmM8/
pv7BohrUJECHUz8PIepozjXO7KdfwW9X7qKttaCPDnITWocSWkesoESP96N/ioN1K93zWhRDgKfh
MVcgHFcBCXnaDPOKiEDfDG6zcV9iZ1ZAyLcU9LW4hNr1mxE8jPp9YxTzEhkfXoiDuij4t/fhWrHe
komVVz8bzXfZOZfhcZoCnO4HhOQbbGRdTKrXqv3SmAq7vNfBBsuLdnnQMgFifc51rqp92H6E2Gji
EBHhsx/SsJBcvSAZfVYX0RJ6gPv746V/h9BsFYqUikWOJRuOfPE+Qpv2zUnlMDInZj4wxfjJCBJX
xjLD8/XVZL57fDiz+cxnCgiCndktSmwtKck0/3MzeGqllZpjZjTtW/+ulM25RnMNLjDrx7Oe3nQd
PFpr2Kjq3wYj3pAmypzudf/cc+472b5NMRkxCBfJ9rKB+hJVNF2o5t1PoLCd99Fj4ff7b/6E674/
GP/3N4tB9T81SLcLT869xDokHMBVKi2qBHkyqds5BqAyLDnfN1c1SL1TYTgb3iWjusimRzmETdW9
lKqxcHjEteohoy/xGuMuDlo3CJ2tCspTWUvUlmOFCyjso7dOfmiBcyK/WGSRsB/bNlNFGEDNS+PP
xuKo+B8ZNpAmTsfG6G8m5YUcCE19NAhqiYdH0bv6LVwqA0mZjf7QPxStQb3eqHhUd75QtC/VAbVj
heOVbM3FqRcrOICXG9U5Nxp5vsRBsMdXgh47d4wjnyEV4y79UKn70iRPbxwWTXlXShKWwvsrl/qn
cm8iAmLoF+uQy9ES3rUTWQmdo4L3Ia6n/r+mLKCAKG4MWi2l8NdQLCSPlZTN4Tu6lr+ivS4TD+t6
3ppoZ4z3VvQQZgtdWTm4tg3amWgyNTraUKWnfZrtG+vF6tx8eHD6N/DQsHkcRngogJMgsFO6lyQJ
H0cyKqV5w46Ll9HCKtifdgxGkAvu4ch02THheEwICUj/VSwAwr8KA3nyFOKbXTtrZFa9SuBvyqb0
ZmRnCUGCP5+VR1rVMkdoS0GFeDAgtaE29vlbTo8RZcqSmMUrV/T7GAXoaegKlxQvo8sxSkGSmetE
ihwyzk75HmseO8K9I4ILeWUF9+Ot+88nXYDrKKdKK0j5pKmDqM6Lb9+kNKuEiPz+i35sw//7k0SJ
+s/rmIxIioPO5taRf1o3UEs5Q4gV1U+lNldBSrsqRwpyrfJ9X5JR+f7z+y4qX+jYTZclfGyjZXiW
YnqUvjTahxPc9cqDE7yWUbcYeOKIWpgXDnbi8h8jXYHVmNbWCE6xcMAf96Z/Nxr/elcZqfHBIjL2
RkQa8o59UKRuJf2kBzsl/pcFm6J5lTSw1/tOfqqsjY2HcJGs6C36ZlNc3R59h5nEr7PJthOrNXSz
Xy+qV5X1YMmmeejlh8G/5V33TYyFPvKIwq0z/srzxL7ytjvftX/YTuE0Z0ISB0263JMUGHZUTTJN
OASxcoWrNyPzYxEM6TIifB1qKWQNCRNkryeAYAhczw7Wjg7bBRzaGzaBaBUMa+/AyhVWngFu/HG9
rsIQ0+oOMe8AFR+X3IF3Ly6stdYwuFjTPPP4pCwP3FhY51vOPBqyA8uBtbWM+9fGvyv821H9UwBO
IxcAJCEBx8WVTIc+5GT+Ou7KZUpt9em8VUyM6zJaDIKPfeMY9cIHGgqV95ySr+ARayHyMMf7V254
xxLXbLAlaDdGfu9BEAmCym1tNIwEMyhw0vHE5pTHf7NiHzLU7YzpY4jfsxaeKQIbL/fJay7SRVpE
cx9wSR7nhObM1eBZSKgcnfqCE0kLD2rv6epWa1kh+Oraw064gb3U61dUTt8HfWLWqCvwAdC2GpcL
tUxvq6G2uIHTdMxVTNSH11i7b5RtMHAL8JX4/dX/6eNMJlGHBpc1jnFxEHtmNDXEHY0HEMh5zinY
R3+r6EbFeyMohI3GtYXhDzQYNqoolIWwHeriZaR0myrpNMnddKCwh4jlzEDdkq7+Dk/UDHHJOBgd
phTJC2G9TfmeGCm7zf/3Hw34jULaBgawyED9+mbixdAoWl9NBzuLcKsh9efOGPZeuCcQcxXHV84L
VfteCfjJ0BAM1cIqjV3Z18+b8iFMOqmdyAK6RaDMWFBiGSwCnqB4IFa9KR+dXXvG2z/xV3mGZ6xb
LoY95Cys+4t/Xf4saR/ZPooQGZKKOuvKQ2SdpXJdOa8y6xqAdoojVvKIac8s5o3ChSAWpDCz5+Pw
qqVLH8tqk5J+SPLn/MNO1zndJDFV5Q6RZzHuoOaNEyT4yvX+DdaNHWzyZJM9q+92f+gCBu3bYHos
tV1bLHPjj9UtQRMILeqrW6V2q/ss36QvdnWkKmjegzc8x/lDqt0q+rORunDI2k2fzqEDZcdsBDIg
ZXc2RPdR/t7xbzzhXRSb69S8VZ1j+xobbpC/o6gdo8d8FXsz6Xns76XqbjT3tTYHIihy11Ld+Bzc
IQirF7zjaeXy+JTqjC4wlA5lN69x+U92snQTkXTsUfz+N2Xnsdw4loXpJ0IE/AW2BAh6ylMUNwhZ
eO/x9PMhZzOl6qiM6d5UlElJFHDvOb/d87P101U/RY+I6ZDNgn226pNukI22Vj9G+TbLd1XjtlSu
DQ9W/FAQLcDWi/+VlD4ie64FiEkDteESwlR3D5B+JlIngJZyHTZkdD9M1qlPqQxE2PUSNM8634Yg
1eZFJ9BgjbfAylfDnWWv+ieLfzk6j/nZJitvuh8dPDo6nQPN51Q9C1zVxdZ8w8daZagcb8hCzd5L
N5V+CvPjaB0LYMpoW5lra34Nq0OI5UX6smP4ukMISkR/OmkexOd/xv0q3FFuptwtDlgudBZniMMv
e/v/fYpAJqHVJWwUQbL5C0/T0zGSy7n58077A57tvUjoIt13mSPTpfHfX+zfJBZbOMAd56MGZ/Jb
WlNVQsoCnbcX7aHPak2+MI5h6KLib2fx/7hMlxDBRZCyBDrqv34sTarUPMij+WSDhrXGkRQMB/Xk
SgseKkV36ppSYukvH6WxDHX/XI0W84HG8U+SoQwY/c/DQp6qNtYx9Z6GNIKXyB+xRx0we/kdud/v
pQjuLNJmJrqYCQkzc5rY2qdSVTzbwOHbUg0hQPCUp3Bi5vYzV2GnBhHmbZ03HYgiFRUzbvqECjJA
rkCm4mNpz2HIIhaDq93lHWDCKssL9AgAkqtIxY7stPUoI+3lDzUNrsVxJ4uHUfss61uZIdnVP+ec
DiqftGWQMTvUiID8y6/9z6f964Oxl6EbHAZLrGH/uqrUIYirTA/Hk9YabmpXX3UP4SXk4NukhGeu
IO4XqajakCpXdd0ruKtHS+45BgUkTJExsZFxiJIcFtOdFiggEBEjAfNFNyuruTxHmb9hEHFbDfdm
/p3L2Nohygpkq60iIb7Ricdb/nq3fHYjIeySLhNERz+t/2332XqYEA/O8p7wKUc3P419hfm8jZS1
2f+QCf0XRcgf3On3BwJhqCCXEsuF+gs8T2PZyrrcHE65zrkxeEFkw35fewDpKIV0cygIdCq5ca0+
dSfxvtT1ltptUL9zhOPvZnAwae+IBEn14ed/v6N/Aj9+f28WMp2F3gZL/H3ljVUdBVNI39NIHC1m
Gjej5UpNCLHp1PfO0bR7QsMhLR6LaoDn1LeS+GyoKmjxEWP1tKACutbeRhGFF3BLUztzW4aUwZ+a
sd0tARIDHEEISgMaW5asoIzyrklyU3yNop9YxZmq6auqBdWlO2jmB1ak8lHuB7R2GFeqbVuH90FI
ZVjMBAtpB14cDk/Z4Km0a7am6hnV34LBSQb598uNoFIhCZoRCFHlr0mAzIgMaXY3nGZQmk5B4Le8
pgkcpHgIKJnI+vB+IU1BqFy/LS9j6DsC8zSDmQB4TMmfzOzu0HHDL7rLkmym1iC2SbpL5JeBMTVN
dPz6P5PSEFjXewpYqRo+5am6kUkDGIjIl3DEDnm2D9Tp1OX9XgcrEXnqhrGNUSdeTROXPXi7zpRt
1CQVWtSO8ot+DgaQGNAqLsT8AV2eKtYzrwgJJqs0fi4Vg8HGEZCAmfYNLGxSHyApzabhz8FT787Z
m32XmeS/sqRV5U+W0fNR516XVI9ZJKF2aDY5cF3HQxumw8ocr6Ka6Y5sEF4cRpRutnxVwQuGO97u
fSH1bsBm2mam0yS5y/FFDQYwDxLGPJycKdgH5bNAez9gaLRcumBXNr2aA2p3oTk+kWtzO730lfxQ
jwY44M+ckTotUIOm7UMO11xFR9yGqFV8Il+7GMBR5ug0t8bwYtTvXZ47k9+gsgPQmQl2sAbKQKNt
bF5nwjb68UUovIokqBZHn66VbsIGaWKjDD4kYDxG0N3SorrwcQXWE5zE950U0Zf2rEKr6BkHjHKV
YVeRLY/Kuo/w4VMSSj9SwIbbxOdW+eTvCxtvawIO34lzBQ5lLsIO+bXxH/jaBcuSklRXZnxHIxtU
1/yVoGhMHvx1y2cFFDqnW4osLYjyReSCQ6evM3fuPyWaLKtKpgZFJUm5P0H6SNV1Gj/zBJwtxaqP
Q+AGQ6OH59HGMdQQxMWEevHVu7LVV3Z2xCpThj9m5WkQZPSMG67UeAGzZoirRmbnpiRL9USNBiCc
1iHNQK3/RCgbdgeGPsM1jVOnGV4/oo7Pn//7fCIv4n++iTCAQK6C7fzX4RnVE3qBJCUxQ/0xyZGh
v6BV8506DEclmY4+kLIZtVvkSVsIEyfjfPWtczAlgqDPcj8RujzFNHJI+ZpOkDu9C/ao4ZmGfSbE
tLVWRFR7ePkviWnd8+W9yjSPluh2okVDnxS6M06XxRRkR9nrrDyGAT2fw1W15Z3elfdyIV5a4krt
jroYMqIN7CPEZ93nOOllzEN63PJ9nSCwiPqwPKL1VHN87AA2ay1+jJRpU7FpLHheDXRZUFuj+S/q
por49elHChFbm5Oh2i4kYyzVzMjL4xwflJShwifNqyP9ALHpAGpuBFeZgLpyxOpIzl16yBYBT6m5
apSvkEbU+edQkBDTnMOlZi9dL71cco/xg6uFmBnFrlZjO67FkJA5Z/BKWq5shW5fJpt+OHbNw1Qo
tFpCnBfXRQCh6wqN3KQW9/k6LGqQB7zfDX9WtpfrDX7iCNAUfNzJfnqpReSP/XgtHZHxkvG1OLW/
Fuhe5bDgMQpw2AQJoXdU5WRIECKgBaX7xmxObMpRFKmj4w/Hl+ooVD9lSOWy9GD4d4J2swwZZSE5
E2hmbQZrWFzCUl6EfQxs7EQqkyDfYWfs614/5Np1ToCdq8IbJxIlIbtiwnabayK+qOs5+BUEB9kx
waQz3x/7aGu0j52XVyMHUbuRQ9OVpZ9i7p2W30cPhFFWhVuAGWUbH2u5khEnFXHBHy2zWUn9RwD2
MqJY0vjVCfpaggzzlvo51a9TNMG4VRhxeLOLg8yEkuDoRhmysvybsvBJNJmRdGGSvTibsqPrqtcb
2orfaVVeEhXqMrizLWDt6hJwaQMBy+oVHAGmFJ9eSSfmNK4k3KW6XEKukO7QPDGCYUwgO2dWgq2p
Fx6ptTAQ+IA0CKDstgjYp64mIcfkJy52BR8IUTvoQQAdkFVkJRFsmOR4q2TcBgPoeyrs7fKLkpp3
P77JAnwpgQ3CUsnDlZ2Tu5Qi14KjqNdQ4LyO89ZqmcIIXc9OQsXak+rkSzIujK5VPwiY1kLUW6Uj
Dko4MzW8kc9u+7eMhj8WlP93+GHJx3tAJKNG+ce/ZX1tXQ2RSp/QqUUuqmvXip5aCoxw3yn5g4/R
ixc7N9L1YCRnaMVeehPGrR9uwpjPyXzfz6wZ09Uyo012KoDlR1Whw7xzVV3jEFDXS1gJ5qkmNN/I
4GnnpcEJEWegu02Fv6tOPhSFOB/0kv99av4LJ15+MFhQfja2IZlz85+7yRAGgvykcpG0ulnewsln
rtw/J82OqzWbz9mwqcTfjCh/4JhfH6cqKybLBpnubGK/vqpCwmc1dgUfZ0Ty1q5Wqj+quE6Fxii+
UjCRSb7PVNSixkNt/QW9+Rdexc+MRAHN5JLjZ2LK/ufP3CThQFeWwe6ts3jLmB/Ps6g3MIbrPkUz
PD4hJQEMtYjIec1HCkx3JhdG7od/m/eXze9fnwPBR7ZBmDlD/6/PoYgsNZH9UT/1hrrtESBU6MRu
YcwE2VmrSuPgTKhtYkRQOetM+r3TgYmSispPhQzdmQI/LTxGAuQ3ueQZrLw1rv77Cfmzc/z+HvEC
mBgC2JxN9df2anDSVfPU0dn2UAD9ZEiMKPBVf7LAS9ID1XwOBFFjUAM2bhpy5+ojZNMgM3I89zKI
mGAa/std/2cx/Nf3tKjUWR+R2v6p9fh/2A2aXK1cniinEg1ltOTadtp6GpeMa6DfGYgMhEclnWMM
P1uVVFXoj67D/xxBCV+F1lJaKSOrz12EbtHw7ht4pGEGaRjk6CoVlDGcxHZibYTM+ktUUnbKtE/i
T5Po2hp3aRmsdUpXQ+a61P+ASwu767AJ0i9l+gzGcpsZn2RLYVJ6zO4NJuJlwza6WwFdVvX3EcLt
soiIwlHXVfKWmQhO7ks8MOpllq5odJNaWiSslfUyp0ibz8vgjSgGvShpc0FKmUfhlJRJ22QJ00nB
VLwInejbW9mqF2Rg3SMMswoR9+oT0rqi0GktOjBAhaoqyVUtzxbrisSKXrpJ8bnL70uFOuZu99+P
DvjG/3i+eb/IncK+xUbx601rU1OX9ErRTiFXrb2V8jtf6Ie0XRvUJdFFgKKmpzPNju5NfmM98n7O
bq8HnPNNiq0IDe6mNxKni1B3ExZHa2A+zq9MvbTcfSxmukgiNJDXJPQ/Q+SMM3u/UB6j+jwnA3U4
bBEVAXNLLLlXYCwQZB9/d6Gyq1VzXSoSv32mvwF8jYVCqfhjUUyRA4kUoSDb6DYnJGejUpSf9TT2
svgheu1IDtF9sruIYDTTXe2/hIIop3ci4RBcmOuxJL2eOC/6FWUCA3qEDIiHoPFnrXYNEvGJ2ePi
L0udIO7rQEupDk6PrEYW9ynK5OiSAmgoTcvQpe1CxFO1eVOa91p6jXD7z5a8UijSrjUcjrQodvpZ
HwwU3icVAkTQ+9cTuK755c6s++1QKV4WAWdkWxYgvLuk0yTEFEqPiwyXmpKOSm2eIOshqdDrPNfd
ZRyOqX2LURCImiHJMvGQYQNPX5VPhdLJofGJeOGPmq9qfg2gf0hVQTC7lDYTxlOXQCgDEg7EFnS7
Jnh4sDi40h9Tl1eVO2OoiZzqPCX8Ye0CzyK8ER3tdG/71BaQgB1RnYtkT8yU/KLHk5Dq8gBo0M5T
vY9kNk4ZVZBMezK+CZid8S5Mu7UMmQjlbaqfIAlri+015+3OBGsWEsrup/dJskyDU1KcVdjQNn5X
sPW3zUYuMOfOkef7iVeN5X0OtoRRfikFLXea7aF7GrtDNa4Vc51oniCAr3dTedWlDhGTgc4kvm4v
Zuol9obERdBwhdoGm1GKg9ohdTlsPV9szXZj+2seLiXfyqx9OJ9Y/wjbhRC3DaY4Xuu83CM37PpT
/KQYlCIGRUHPZeFaebpFlg9dC52GJFry91P3aecJZkLuKYU2AVXfYOldhHWVZGwTUiBj2nNnVLuL
hb1XMZror2PVHQfCH/o03w3hdKBL6xTzWCvR6Nlgz0Flb5Ez4bHMtzhznsmyabsLYiUgOBp7aXJ2
QkNZ1wXCMpnf9RIXY9F0OT1ohkQ6iOmjSJDwjaUbMumDYLuMvEpZvyf6sDYH8v1DsqT9n16hapP3
W6c8M6OxUykvS0VR1Ii9wjwuqbgWmns2azm+j6qb0v60bAdSURPBkaxj1u6WgKcmJfeXKBlNu5Nz
6rtlIM6BVsXMGtxZSb+kAuYlIOm/6M+DUb0usu2C9GpaQvZzOF5qA8lXwRAnARZMiPqautj3UYvK
4a7pzmXgYygJD9b4Q+XVmvoLst1JHoYQaX0C6ztwlVlluUbzjcfBxl+5BFEuVSshg39fDw9zuils
c5+PDbDrRk2n80QJDM7kOUAAWbAWlCGt9xa4QPDaz+qjlWkupjDYyYFkh+xZ5J3j2yFLX+0mASlV
sd+XK4vqWL+QdgvkNzW7jji3qiz2KrHSENTreDYcwT9qYOOKmFM0OFtEUYzSLkQGuDxDgM4qO5Bc
hgSDxndSFBEx+qZFlEyQvE3zOckgGSJWeoa7W4J/VejBJqEB1jcpCmF9HdtPO/ms5YNAgxYo8tVa
INhu3ikYTZXnauZQSLFso5/DvI8IhlWNvFmtx2yJB7qHTGjpUM0QpZL3o8App6+mf5vmcySIvUb7
PIHKcmHGmASK8WAUiieyCDi0W5XiybI/RH+HH32Og2PWTkcSL/ukdVvgdTl6ktBoVuox8Wkcf5km
cu8gj4hAh85DrZ5jF75WquayrtmF9RngkSGiiC761stAWJUZL1L7YBPIU5JpWCYoPHlqklY/NuUu
4SJXkk3LhkEbhSb/rWxK/OYKltnUMFAlyqAYOv//52wa+TyqzWRqp1knK9fiF/xoxIRqJU/FfJuA
4EOegCqbDhbnWoun3SLQQsln2st1yEMusVl3yoEpkaV6SC5xttZVAsGS60QgvDQ/Gv3FMJkX6edo
TBbT8V5VhnXZ99SQGF447waf5BMaAQoqlKD+0153GalAwWnK1hRXsvi+HgsUzxPWcLi1jtjbDg/t
TIh3JYXHtEJvnegkpVXo165cjpnVrSWANSAwikl20A4OahCM6LjM/WN5zUNjPUUd7qTgmKhxCCxH
0N6iduhuDe+U8Vdn8m/C6f9+yjbXsQxiy//++SmXVH3Jvi8zlxCHoIKjISMDj4ZNgUl4+u8p6H+u
G4sdG+yckCXxO2yoNvSwLOteO3USARzSK957Nb2fMWTVBwtXeJEvPTfZVpZduMt6ue1Cxoja+Nuu
t/xUv6dmuHGaHBdmj+n5nz91jjS9bAO6tEi69FTUhwsskCpP5FZtokRbsfflzSNek00XN9sUF1cI
NfaXTwNX1r+/DfwBLDsGYVVYsX+Jb8U4trYppd2pJ0GNo7Ou071UjlvmBke1KSxi6CACz8aDhpgs
NtqVWWrA0IL4P2vVB7FDmusmmBbwW9tM88tQfUXI0RXqDHYVuJPJOQBgfxJj4hBs5URdyWCy9Gqp
mwRh6hIwgxzKah8LfETVIG1GMBV/6rmcHrIRtVEF39Ti+xE7JMhbPULqapA7UHHWk9ywxOL0AV3M
fXWoGQsqQNlWvXRz8k6Vl0EvaZRzAJI30Y6rFnuWIPiU1CZoG6K4g+ZnVuYDBVNMB9QA4D6rPucQ
BVGOnGdTJHuyQSl5s9xsig46/0WEnc9sZosq4tEN0dUBPjoDNINhUljVXk0Gf3+YQFG+Oz1Z0zHg
0rORFF9Rw9cBDBpTgv4hVtQJI18Nz4wK1CzuyXwBaNe3IgM5V+R96CNDLb4jsmo0+K6II1xmduTR
dbzRSAGZ2UlhSJORoqqUv5YqFDcG90V8nqOORsfQJQ99a8mmW6aPpXQqum9se3x4DD3Sa6Oi6xfJ
fplpG6lym5Fm7Gi4USEgtIMvtY91mTnEbFcFhmOSIxXJ6TlwyU5bN4rvhr66NUF86KPB/0DAXm46
ZnwdUcC2eo0t7WlUoQx+6iEEw7jrAlpWvB4YMJYealPey2a/adBUQ68uqih/iS0NPRCyeKg8KYdk
LbbNaCPDfmcVJoSg3dcqeN5wMaLnliKrxmvrY1bPx0Ym27uPd7N8rwOphrS3dwh0h1zZVH66sQBq
8ykgbrnkvoLGg7cxQ4y+qe/pxAdygeT4QffjsY91nnKQYIO/UMaK0f595MwOwfcROUwjWyA6LDVu
Dn4/nDQA0HSm0gqtldpcWpbr0K9dwcISmdJGo9OHEL44c8swdhslRu614xIw57VQ2luc0uREBU0S
EE0R47Ft+3Wdv9vWyarfVGKwarKbctxRUXBS7cxBRFOluSsP8KmWtBGSfWklUuUdMX2TW+vivxM0
ctP7p0owMuT4+kBicbkOeFiGCJQgvsjddyoBSGuXiOxhRHPkRfA7mnBLZ+E6TcCMeaG7yt5oZrqK
JTQfTU8kFQHz15Ue6KsGxCGFgorGD533oQalQpTCZ12co+YymHTIVAeCteSRH9pN5m1LIfF4UK7J
tO5IJkKpAYdmrybLixLKSbbZXfkwG25vHyfFCV6LwZ0gC2hxgiDDBUE6Fb+4dm0yUzCm0izOYB67
+uS2xMqg9gVZpsbsIiRPGXlqVlTFs3DAw7b7WHXtmseL6Bl3wImEjobXRBi0zXsDZugSKmGFPiRH
tu5V20WxjT4dsyDtIw7ubgSS+nDMfCTwYYgQTcPx+cxWI6moWPjcZWZ5Ses9OIdhvsWYv4qBAN84
PyX9u0VopZKOh5Ye2CG7Mqz4trRaLlubmkTZ4Oicn0iaF2PIVgqQQx+ODSUA2Wj2x0ghir1xCPM4
pP6d4XuY+FZ2t+tk1dVGed0rlIzn/U4vTXIakqOPCsfQsd0UsH/BSjNv8Idtj/wpurTDlaQfZ06P
Qv3WhOSEIWKm8kfQ16ZVO04MvXwcmcrCNN1JC4g+UsD32AeXrAKH7rV1XZM4Y3+x/DiBrR2V7AY8
jzKUETDNA1gVmnjEQe0/ksTHEwoMEOPUZ7MMu+aOkEwSJx5s6cOaeyQ57EGTStESz6PMr51zHL+h
vvR3gfXwQmliZCFQEQ72O7JfuCqIzpRvCXu+yKjb49+Mi8yxykNXE72Z7kJkPhZYu2B3qepwU4+M
W3CfepWAluN8usyTcM0SAy//4ZuZ6Oe2ow5VQbbxOZaF11TnjrIcIuNWEVqNetcvaaAgEeWgYyAb
7kI+yFCxV/7C2XHx2TPQcrRNBZtYf4PY1ljXRH9JSc3s/UNOXJAgQKWhY2CRgbbBuAnxo6UwpJW/
JS4KIpX5i4/CKuFPBvhi+2Uel2uQe8f/CqfWRSzXdjSpWW4xvwZie9yNxK4p8kjKvIX/ZDwUjUYs
wxMPDNqaVzl/M6OPKbkZZLrBGWBAaKWLqLaCDbor7vG/TP332DRrawEZcrKix10kBcQdcIzHkivG
F0n3REguNJTIwDtd1Ve/LlfzePdHk5PuFuA/YI8RQI4+rn8qx6TChKrQVjVyHZQpMNS+F8WXOb8O
1VYtj4a8rvQLLAJP7wikVJIZcFzMboSJI7bj9orPJn8k+VF69mLp6kYtdxJPl92mjqLc0uJbm16Q
oqCyqez9aLwFMsz9l4VaryGoL7vCYs7mTHhB6co6nKJseAsVbRCR4ie2VytHkqUWctjww7ti2pJu
tVVJr5AgUSt/oApOdXNFOHVDkrOFviR+G9LrkFGRB/ox7Jbl1uxomK/1RxkTsu6zEYZcr1wIRpzv
Ddq7xjWbzNrUAEmU4UHFychZKAhle+pYtbWzxsddj/5KkbVVbFne2F8katLYDLUT9KUT2yZXAHJc
tgDIJoCCVRlSlyY9TMkxTM6+dqulkMWihU1aRdSYMRoBUfJZVcNnA5dtWvKDP92VOXRlzkJ00Tkp
qoJCAxlZ290o1ycruHVoUAnk63naUXVAg1KPe/CB76rpEwQoYcBjcFmc46CPFZgJ0K4zgD2N6jW1
ZbyQ0WvgZOTbyUOETrw/1O33oC+oh6fvNE6ZpLn7A4dRWRBQ2xwRuzTZCx2rPve2Z0vrXH+TGe1y
82nSYG3yo9a0nOKfIYEHU7crcD0K9i1Zc1GLeMt8Z5B+3CtPSRCue4KIesZIs/uhKBLITi6/Y+1x
gFnTZ1AcqPeW+0xVCBBprzOwY7QbU4WrCJSPBr/kqJWP2ezJ4gUxHYvqGXKOlguSXhtEWh3z2NC7
MyGNCcKd3NBduTklmnXsrLuWyXfo1yVypsFQWBdwTGkk73I1gLDHBboBbDVEPq+wNdMi+2QDsSyr
PlVZyB3VrT1sQ+0gcayl8XfZG06v7yV0NrUqLn6uPSwmK0XU7iA+2q52A9leacw3HOeLFVNHPl1T
zj3TbEpF43FCcJjY9rNGpccS4GGwfAp110vTZ9sEa3uc32M8fk1NwmgUrJJuOuk61Y1ltu9Aibrk
omcSCOSnYj5os7Sq54+k5TbQAnfwb/6I/FSXXYnZkWDiTZANq0ZsalIAcsJ/8qzdSuaVvDa3ZTjH
M7HGMbukBOb+hFShO9MU9iTHwy7PFafppoU5EoCLchTs5eJjgWKT8l0hmri9EhipG4QDgnuCj5Rc
8I1g4UI+WoCIadUEj8HX6OHpYVPLfj4qnG/TAWAoLeTzICln3QZCI9nUKf3yKLJsp8s/7fDNnGiy
JNTiATbSZGpZcA5TtI4UUgliVIekz+9NKWHhSKdV09RfkfiZfM7g6VXRmnOTyVQXZG8qbqQc1aea
NQtOQYw3Gs/zMHKhlDjYsuogdR9lC3dol0+huukYJCrSByKDcJwMaQzLUwsnYpBBU+TPZQyy7Cl2
D44HIAT/sQgyJgRx5dEUXyV6W1l7zeVbBRJoNdsEhtJQ9qVdrPiOeHtxb6B1US1HpcfBjvo1e7/R
cXoIDmtInnCGtdPRvKChkLrvhENfyHSIActFJen++2Z51OKzsAqPwpp24bPCo1LlT7GVvGqIfWN/
TcTxQZFe5AXTbJhztRd/NNxWMbyiie9n6rQNYBqe/lK8V7zuun+UioSwEvkQ4V218yvib5cvn84v
zXRMARfVx3QEpA3ODZNyVdZfNBnjJMNo/ynhTpWt71VunGTiQvFj5/nVt74T7Xvytyb0o1muDazZ
gBAZrBAdBtwHszuMlRcrpVup42k2esgtDNH9RqIvmG1y1y+/o+CqqYbTzU/L0ZGZ+0UO1JXavdyS
wuPfLcm7mr0N+3oT57OTSTdBqKKtDaeS0PpAWnXAeKkms+8B7COGbaMf0KZMr0krQJcCcAwqL6HU
wt/PQNiQyoL72SvU8LjoItDskA0ykauvh8+NeSNzYTWYKEIkTObchIZW4pMeVq3+UYHLhznZGfcR
fdJ18jDN85YyQZQO/mLSSpHijcm5GKqX/kUmBbSCGVWUzhEKVeuXpL8qvc7mDYLKiGIIFCh8AT4j
twY6kMOzkSCJ2fUThS6fKsSA3yWOzPjNDYJ2E081FIS0SXhpgpA7GLNa4rUTKdzIX3v+ZiJvjfJT
K3gemHWitmJ6oSkF2LEv3MyfyUEgZ0d9URHRA/P7uu/AjJBQ+6arLGGIKGqGBNny2jmDi5SPsco8
KEJvpMtirIq/UF6q+Jf5c2HUVVTMVNoo5Hxbv7ClJBnqWJoIgFT1q0EOhwR9riIsUSceFIi8pjxo
MiuCcjZIoYBCVfW1pa4Xu2Yg1mUUr1WVeKuu5UXDWWNOG2HUR0F+zBzSXWJ9DSwbE7H3ObWyodpt
avVLHZOVQuZyXb9MjCCjeU+E3ZYrdbH+ZYdk/IkShSoTIkBDKjOnc4qhsST4I2NpWBKwWi6YSbrO
aOLmgTBW0NJYOGlDzROlZpo3Q/zUKvVWEsn/l6b33YLNKgGtIeYZsT64KY22kZW8aezRmf3cNIQr
sDLQdkwkFr3kQ/NpdtFaiQ4IMgPldQzep2pJ3uuOeAxrLMPR52LVMdXvycofYr3fAh2x3C01x62D
DnQqj3aOiUC+VgYEHRqmZIYSVB96LGINzVMEX+ffmfyef+nLvNi9sH+7yxzcjJAmY+yRFznwMRdw
RbVqbEZOFYmWBS6yqP+xJMvt+3STJXtlOMvx6yCXDyZRC+b4UPsMCf51lImy6u4Q0/XZtcxm1zD2
iWhcyUDJ8m7wERsh05IiDgqrJMnaq16n7oJii/mYA4A2arUxowyL6WWpJScPmtBkcoHCi2ajZbnJ
zLXMtl4sJN3JLPWUatR/G59WY6xjBGhT+xiL2cuwWirSyVZQa76lKBZE8EYc9Aog02vz6qEjB2RS
YowVPbGcClpgAexwnaRwvcQ20Ja418frUBIvYq2smvIXAh3awnAk81PrLzTO416gYFHkm1nbReV7
UXz4PF0ScHCJEKmrd3P/Vqv7BlbIZJNX3rN4JHdGcwNjOjWa6qTSG0nOsvGQIv5qm/zBGqw3NoA6
Jj2UI3l5yHwiIQqy5i9KzplJdkJh3OLqvaZOW8KaPd5H1zy7FD27KHsveFXVfUypuoo4lAVrbc5x
pAw16cG4T8aTlDUbg4tSDX8QoeIHadyZgp40BtS1lJCked3p1R+RnYKRabe8zPHsTpHhZbRDZG3x
2tcHmcOcOzyI53Plf5MRDwfNqFttS+CQKgHy4gbQK/p/MrKv8Lf3PNJBC5v1zMxSEqipIOSJmNTQ
d7tqiMIvGXcCaMHnVpN1tq0OLkyZQ2+x7aXaFzwaIPhpkBD5GthbkCgUQbuGjXCC5qrwXhdG9wPb
U/MHk4arBO3BMHqStSOXuVKQnEQGHEuPDeWDViUb/BXlRE1cbxvapxkhZR48U2rX4APP2bOvXfAt
wYqXhGdsM/rq2hnAGcJAMzm8Y6fMH3Mtc1PL2OhTsdXq2lMCz/LFl5iZTjMAhuKQKdSuo/DCQ/+M
dSKzkLXNpJGowVeMeI6OWYnpJSOwCWEh9bVkqxjDa9UJt1Fbp0xew4QT2QogFckQsY0gcBskuWa7
RJhE77Kk35Ci7+ucgFdyr4x2N8jtexNH6wK/OEu+J48PVvE4oACwI9ubxy+lfi1tXp8uOeUs8Bia
tE481hLlQfRmJ02xSol/SlMajTX1kOaNF1f6cx+B/5UnnW3B7DMHPxVXH3mUEKdax0/OR2wVuLso
HMWTAksQ9f6p4qBRblNxupPlYa0W7/x9lbGynJkrf0YGfJt1L2ziQ4zhMMNC0AeniOJDfpQ/aTxj
sGmpgZO5fPXFO0VI/vwqBW92/1mDAQpIs6C6yhOwi7onqMJVxS0mtqftLE6Xx769NUPjKn3qnKeC
Vi3/Y8rheFhEIsBCG/Z5GC9BDGCU34JU3o7tsSwDIB3OvNKmSahFX/BjtEeZWaKKCRYDwmKVQUrn
+Fq/i3hsBNozBXC704AlUF/Ywz4BZpw6LAYnRblTawo6lWsa0d1OZkHoP6oaURfJPanfntVFGPAb
B6ZejYEJJcaYdgmmCgBz4h3UxIrVHwQh7oiZrlJmIJNmExgJYZMd+DDbT1qvOhQuubOQCZnBX9Dp
O5Z84AERSRQKm06OskUzkYFOGxPxox+Mj4GNLhJTW0jtfAlkV9jTUQyXiTj7MiI7jRd20NazlG4G
4LSBFprIoJLFfiuS+xqDAR6Ht8wwoCSrvVI9JdXoYEaZcIjGQf3IehglSAN4gslmrjLAgfEWM1mm
0+iNqvyi1NFm8KkGI8iWabwl2N5XyB4LLgWFNXE9u0UBdN5drdZHn5xuU/QYQbJREAX0EAUEZN4v
MirhR2uN2s1gyN/kfnxrzTurHu6bNnDRGr+lmvkqkvihsYgQ3gcVM4X/ZDLcFQgm8gRhfnlCjh3U
F3z7Q95ygW5FcWWE+z+Encdy41i2Rb8IEfBmCoIAvWjlJghZeO/x9b2Qb9Ivo6NqUBXVmdmSkgTv
PWbvtaXPRY8/LFpm/zKN0QqDIx35fJiRmlUx9xVLZj179ZFszDN2uNQTuzOryDjtvdxPNwK/MTUM
pvwfVfmqVTfNQqfMaLRj/U0gQRt5GHkyVnSVhWwVsHEV2LCZVnhEpVmHz6AtqHVxaHbMWA1mvggT
CFsSg5aO71xrCGfE1lOrcbkapo5HQNZR8ep7UR/WihIc/e5bSVoe4+KcBP0qayGUAqvpmyc0y033
rDIGM/PsxJdyFI2BCMohiZUalP9DrfZo1SyHjTkXFAd5tkuU9gWrC7jzxSDEdpWLvuKPi12/s7TR
1ZLxW9UptPtkr+n9IyCjIWczh3ZspdITMU8NFsk4zuXoUQqf41DZDLOKhlFOw+IB5Lc4fBIKsw6G
9hHXlSP6DH7LgZCo0ilra11ysQ4C4udEOGoYunRcyJQBWYulIlYckfpAWELlYofe08a/L2t8bWnX
aftarzdtGHlKId5rLGVhKWwjC7baGLlKb9l6FawXrW9FV1bGKqFvDTsskSr7TRXSd7+8MTccMmkZ
wXTdwWA4H5yzZVRT+Z6Vqeg1Im9ZSpDeDpgFjOlIn88SYWFGsEd0ZYvmTlsLEhkj9ck3D1wJPmOC
WomezFtCjTn1EgsDz2Q0PzOBjggy12AthtYNa4Qt48npTeUkJTMsQNWVanPf8RGu44JoaOA1LdE4
w/BGGPtZYUc/Z8zxu5y7It+UudjwgzWv/igf4S++Bb65Z9L4aELaN3n4NfPcnRJpGyi5bVXaI2Yn
1tPT9ciVWCx4fbA4j9hIVQK/ZtHxMqkuR99DIofQJdBJnSbU1xe1J/gQIF0xI82Fp4p3i+wBP1ZX
oYx1F7/YLOensKs87OVPRC+VFQGSl16UN/mo7+KWonNEeBjvSylzYmZLgwbaYC6ceYA54qvemAew
NmnY48dUG4DTLqTqbQUt3OOdYEbFwSwHTtu+tmhBTJFlYErVOqjci/MGhJtjVcJZMxAkBoReFEN6
UgL1Sc60czx1u5hZsujPS35FtdWT7SSn9zFBoFmwxAIw8hgGELfkSXEUVIq5D+euQD0gHqSxQyuV
bSWrcfu52xRy9StmYLFy5dDWxpOm6W7ejveRYTcSOiq0/thXDeXCc4Oingp8xkmArlhu38tB/8jA
lRTgUOFNdajfJ4mSqn7IHT4wcCGtsFI2sd/c8h5tR1B4Ot8JqbQ3DfIpTQpS59r9nA6wclCgaNal
5xBr+TDWtmr+SnxuMVEAbJRWmWgezO4i4uUXUBXGOsrmiDFMS+QKLDpgvhh4smBXhY/iHpZ7lCeZ
oDhwcpbro9YXJZlmugOho4Nk4NugGO1BCqugiRaUkzU8So7zobqU6lFUfxhzRmKy6xR/Q5xAufBl
UXceNaN9nlOikiYWgrPgxu2jLply6OlVHsERqcH8myQz3zEFyVvsUZbDk2J+gsQ+E7aCmjDXbsFI
yiikJPDAYUXnKBskZ3KcDR9ZCk6MKOfGAJpi5diaAm9u6vchA6PD2+HjaMStQ+ZyRrLrwCBNRkfW
pZZXouA3W+S78HWZYr/0B8NnNCWwUW2lzRjmJNWwGLN0tgEWzBxSNlJ2TT1locEL2WH20IhGspZE
cLm0A4zQRfcbcBx2XcgvweCxcrJ880WBCR823ZZ9ueXxodSOj9REBxy497lsbNzHjl+mO1m8jScI
WGtlrDY6hhgdEEghAjjF3d45QZ3vR6Lxwuf1gVBf2zt8qbb95b14tv3jRauv84Ffi7bewT4fWvsl
tV9e7Bfv8NK4/Ptw9l7Oh/PLwVv+ldtevxpX/DKbV3vtrVU72iKRW50PX39+w+O3+tWLd64c/lhW
2h2eCQcpk3zjWfMNL/4Vb6TbX+UzC+Sr6fyAPXWY/T+JrvQreN292c4rFnZ2vQ9UO/PGfeywjfXa
G3sYprs7dgd2cUQztopW/Kzt2vDmdeW2Hn29zXErQmx5Gn+AHoO2iPfCTlkRAr3tOq6mFZFz8o2Z
r3n4AoA6XymxIgQ4X+B61MqZvqV3VgsKiwrWdx+QJK0P9bsBd6TiAcaJB1TAxuvDbBcyssqHWj8A
hFCKNXo2/5DvtTV/mEE7nDa7zDcNtaTPlFocRHZZnbfMyOJgu2RT8vArcbatygCVdHmpZiruekB3
WLBspIiNVTck105fJlpbVTnniFXVisjmMtn5OREO+TTvVT90F/uEJn6HIn955VjOTJaCZt+B6RIZ
N0esYHtx2qvAwSREqKzW1U5eNGqL60XrHtkgbjofO2r/VggMugAQw8vf6llty9rA+JZtCkRWcQi2
Jgx9M6MoI43GYOkeM54YZwDWtNkJ+p+R81XSlR3cd0ouBga5Ky8pqeORoG9Xb5OrmSueMs5vGYLm
FMpaOnee6mc78sM0PgYTUqKqpB4Z1qmj1AiHgQsGJYcy6dAjc1958rFrgm6MWVNJxwZBx5KiSdol
3IoB0q9FjleUOS34hoYDQUUyZI7vHRPmRZE8zN9L1UFact+Tyr7w4IVTUcr7YGKZgeKrZd4QDqqn
hKjFY1B65m9n8tEV252uCACeH0t+kCHW7jgjYqy/uva4vLJdxk4IeX9d7xdc33LRgN6P+J1BYoQD
Nbwtfjvhbcklsk4YCo3JdymS7IAMxZx6MyJzCE3Veu7EozkmxxRltzl4wPu9ajDWmpB5Q65vu+hG
Uev4tfxkonCRBs3OWFdq8Dc5WPvs0I7+IWRiI/SMpEEkUOeHJLR3BAw1s3aRhYTXlFl2yqU9yZ4m
/frMYRYhOYhzvtLGVB6a5DLSKYg4ToFyRYN/QF617onjNIBZ6gMuVZ1KekD5ThqGz3k/CmSWJqc2
+G5Er3UVY1jV0bNFz15FL8xBbBQOqypF+hPck7KzVRjuIGJdddVMJCWyyvZhW/ntlckiLiRhwxJs
URqhjUTsTYVQitdJNdZKAKKZ8cpSzrVMRgwsf2qwaxbLHsPtZjnZlRBz7ZZswqiD3ZI9L67gdCnG
SsS9VK6KmaxUgZOxYTR9Yp/CVIDv4y1IroqRn9pfm+lBjsm2rvkpkdFJ2BSG+dWizq2oynGOyCmo
pNs4U7s3p1w/aiim/NjT4OoNXWYX6sU3nvPgS433gAeE5LA4n/RXFNFtfuY/AukLThCaQ/CNJtRE
5sLZu6UjqxlIr1KdEYWVSZGIlVATtRX+IzuXj0JfrZMZDpXg+cyiWp3Xk529pSG09qF1sm/JvZEM
OtZbCI9zSggxQKTwieqfeOduuo7abfGXmcFHkOCFEH0JQGPzFlYSPqnlOlH2ifSIuenRGeIdNNJ7
xiwoBf3KS0yO6KGU39LkZWLCot3aGXktHg22cmLMmEpZNp+SiKmmKw6xfkfC4yYcDaLO+RmcfAYp
dfEzoQaLUBgFko5QEXAJ+7l2kDbh+DliNFnK4hmCCwglfvJCf+YSd6diXgSykRPKpCWXrGGOoLsl
GrR6W1hLRizrAnlvwGPAG8dTiVRh1RUficFtULd3tUbQDYff8CbmfLP8amrZjwFWF/ggU20ATaO/
TgpC3aE957zP9aRvZZK0MUGxIfTm8R1DIwGb38KY7cyR1UeVcbhjNZxJp2WBHy4ukYAPDInXvr+C
VFL3iD4lWqLFixxtAsgMevvQjTfWJasU23nOx5U54lR1qIsWjcK8injtf7MK5TTslzB9GhAwRyD5
Z+GtB6GrPvesbkP/YdFQjIg4TB2CTK6sFkDZsuSCWipoIHsNQJBcUYt/o8iz7fJxERZuBdx/7A9z
EdGWnjLmWKm+jjBOvbT8dzk9jQoCCaFd8eqMyQ3ElbNEQs3lrdJDjJcUG+rLwo7EqjHFhYv5MuHc
EZhEBgzitEJblr17HDgdtmcDmGYkkxTOjhBRcMAHM832CrsfmUFOPGV2Zz3xAoTdyYo/eGBB629C
TK0C1zR27tq/sVXSYN7p+5ADpywI9b2kgUxlhK5WZAT4pVR3kzYia79mYXCXt1tOIUK2LAWPVk8K
LTd4ijCkJ/jZZyNXz0hG67MCRVPTigeCDXH+RYYHHC2q5K0pwrsYn3OmsWWBPZTAcj0BVBHvBnHe
zU2DvFk/TXPmNAt/mOV/rT34U15NtHVCvzRXS2cHNmSgrJ5udXn1I+Cb409X/Zkv1Ux8QQX3C3s3
oVZQldYRWLsTW4Fal+49ehnFchOX1qtIMRyS8VplkAPmHjWVeVFlHIaSRd49YwfBvOr5sebxmli3
EsMqxPGhtW6kS+4VrjbkiTC/uEdm9r5vbdihqGKBIdV2Sej7gm3PStKesP8vBpAa8LWf6m4T6QgS
2AGbXKkQBAuKnRwEZAJnQf8xWTPLwCmndmMGe4unYiG41zgxCzIb9VzBbCGtRjx/QABq1PAS+iyV
hIOCr1USglVLCDGY+MpB+wTIkJtkPhtB+lNM0VYsyT3w891gmGvdmC4iNIDQR3cldytTs/iHLATy
OHO0U2ADmFEN7DMWF7bR0SrT6ZfZV4zDLJXwlveIvvlr1f2+R8yCQRGSvHTXrDdL2Rj8xVtKqMFE
M8xy3eCOkPttNb8aKDQKYwRioK3M6l72Bqw9zPdFsBtQo2ZYlbWM2SCDe1hxMqPsGdx5gvOqEX9l
KM0aUiCWvsz1z2OanroRhO1a/W61ncAOF87/k4QoSUuFP81RPGH8MHvue6M9qXnpCJHoCjJhjN9l
+A4TS42OGalXoyGtZkHZm3167Ed/P0fpOgePy5aiVUt6zk9pOChJwlrvhXMF1D/bjoztKhUr77wb
ABpowGl3Qb4XYFRHsyegWh6b55hPB/bEtQJVKRB2An72Lk3XEh1QaU0glb4n9RkP3g3PVRFFW71i
iCnm17AJzyPzsgzdEYRao8UY4beCI+bJXkhu+AkOpfBaA2WHioWpMWb5HcNvK7FDHXN+fCSZtcEn
M2tcpeRUCgSilVOacXS8GhPcgaIzNFuAPvxwdcD0artMlgrF3CkaHidggVAQacZQaxbEGFTrKand
XD0iqSLRwzHZYVemuUZMh1YAF46tNke/aFwae8QgcDH8l6FTnHB55Wh/G0w/fvOeCvGmosRYIsJh
X8NfLnl0l7GDmGo71BoYZ1gWyh9z/9NK5acR6LsqlY+BClmo1J5mcVfK42XJfpXN+kDFaExP/kCl
jvOF+NhPsyPgLSDRA1UugS0WwnHQnWWBkHsykDNHWz9/92cn0RFcJygoKT74HrIVXnzUWLogeUpU
eBJjW4XCQUj2bb7PeBhnHVZwfAjT/hi0B53Zq1lbT0r1iOU9C9xZcgMfmjkyQIdTp4+r9zI5B324
JYeGtSEpkaXAuj0gAWFiRJYYjinCIcy0zSJjEvvE6+hIi4q9sK/qqwAQ2DDQwioCCA0G8cN2GP1f
vUMES3LQWGEVCgf0rdbBWtSRhXEYczj7pridGcnkGVLVhI+RVh07XzvBcqYN4R9GmxZ7KJanwFWp
gwhvNzQHrLUAeGPBjyRLfx6+B29ZATrelJfQmv6qtf7J74ubvNAWpnAb8paAjFku1ZE1SnZB/Pde
dIUrVChOzXYLaXynan4HHCYBUeYzMWiexbGDP7sNU7gKleouUTy+NHKkP3TCwqiIhOExBtwXicws
t/DEFPKJhhaZQXfcEy0gEkOdboYCUmQ6X7Mku4Tyvol5d7izElw5Jb2dyVhliYia++NQT4eJyZo4
u23nf2Ky2hR4Z/s4NhCaUOqYU7Ncn+txlnZxIlCf9YvQ5z3OkdPW4b3qJ6SzrVeQWvuQg8cS95XB
AKP9CIPa07gEBF61JMmo6T7FMV8XVgLVsg/50uXNH1l6WNO2vebVvlHHtc93H9JLk1GUPJNOQ0jY
xAh6HB+N/NPkwlmv0h0vgQDUBpV+d2zby9QfQz5fWRx9DCzMTY9saKazA7JiNpZvYYBT1pT2WoiG
KefRF8KAzXUHxwGLetXHvpNPTHESWsocFY+KgZzEhZnwDyEl0rWvG6ckvcwfRg7QJfriRenfVbLm
eTaskcdBu7fGgulELGGWv1YV70SYPlo8rkWuMUN50ogUsrmKV4VqbTUBfpwZCoGjpYtNWDAJjOFw
DiskckhgMivkwZJ5g6IBcpbZP6Zhugc6cwLUZhyDcXuQAGCUXf8o2/iqN9orVSmhMhzmmpwf4zn8
CnKksbL2XlEOz1dOZimdT7jpmWv75yKWvVbAalt+Qu9CJH9LC+lPqSDoGXO05HUOExfG9ymolOvy
sPXJfIjK5jUN0B+U1jrbZ7VyGHXLDayTolk7Y9i0vTMlM9gzkxDAD0ISwt++eA/G6Isp6XZqpm2p
iU9qJR5zuGavos4uQgz2bKFgev92heF1rE2tuFqb/p4Vjpd2d9Ng5t2xw+2j/eBrTONQnfhgQcfZ
Wo9sfjdZPD9jQQ5/wITPAKFNa2BaxjISRks7YhVDlwFWVi89ttI6Wc2W769D47mIXys0RvBelrj4
D/aYg4rXPEk40tFNcYz082XgORQZv2ta+plq82WZn03y4KE5Xo85CugqQD5MHaYumsbqJeEyjKp5
M9TCgd4Im0NAUAuTKD7fGQ2VgvUh6E9pDQBxJ+LjNCc0UaJ/M6yC/F/eW5TKS32hggSv/Etn8mNN
B5MfnVC/ZbWj0lJNAqUDpXedEosVzWc9YnMJVSkMn8siPpfj8BC0U5HlaBmDNS1kbEt842ihmWeH
HgejyO4NYYmEdKSQ3kecZDGLF+40uyqatcT4QCvDH2lqkYtGbj+9dBPFnD+SDTRRkBFButAKBAtz
6yxj5XvOAt1V9VcVzU9Rocu3mnWGGCwhHsKv0mPcqgSyREh0C/9lnk4JTauK+kTnfGRpjRjF5c1p
pI3sv1RAs7RYRjHKa12rIFFw5nMnbPz4UdWXQP/wJdR+oWOMNBDys5iEXpjIRFpMF01hqMpwtlpO
pDZYS73ijKrgahGa3ca6Jtz2JUrKbCg9EdVTj68hvvnYDmShPKd6fQnn5jMILQex8Fpv9DXoGgLJ
SWhLnd4/DWQ7LU66pBcRdZZrUNe92uyLdmcZr5LaOGHSOEPMEavJeyuZyAkmMEtcMKEiJN6vQqEv
5BmsdBmXVO8M8/rIiCPaLVXGmJZuiq8jwFY8ZoJrwcvO03CdWdY2oGETeflKyXgKzGHtJ3hnsAgH
PvIeMr+pDsGlc1i057jNXESVMZ9UEqUwIIJns4TXkVWr8dkguzRQfemzW7HGMIevKI03s3qJDeD0
vgf/SScENWREDFeq7QnjeE34+NQ+3mgC6jX5ZhU6yJwfK71GCeyi/sKvM9VYD2WHpIGZJ/XJUsEv
BtQlGUobzFUWM4rzAdNAQct0ZcNiMxPftW5JQKGB62iAtTc9JzmlaT0B4YpGtoAMbmHsrwwrshKm
EIOzChp5W1AzMyjSpovOIFylBKvfR5rwJK1WXUO7D9VT66Dmd/Q2PSLX/HtR9OU3JkToVsZiPkzz
m6EgTZFXXcKAt2dSiDdKQ3csM/bMCdw2Ci9i9REwehnDccusJ6/J8vQhvyzgjlOGUhoZXrbInaVj
GTIJCFd9DaSixx7s1gxSKLMFafwsVJZK+dM/2/CM/2HCI7NahJRlQbeV/yZoTFonF5pegZ4IPohJ
74cJW5W8tax5dQzZuWITc7OOIUInuaWj6dq24oQTasuRaKDJEOJDnb/UhD7wJ/gLMbuhgGGltAIN
5GvEHpacENq46iPWMPK4TpmwFJnxYlUqOKfCkRU+lii3IqYOTXFhM7BfojfSMnEQaKNmzexGPGkB
87T0dwifc2CVTfIuSeOqwbxXx0wi5bdyfs9byYthCucTXvrq3pjfY6F4zYi+Ssey9V5zOusk2dEE
awF415iMu3HiMiU5p/q3BM0/4a1/eSwlZcnfxmS5JBL9xV1XDSHU2c9jEdAQPYip2/fQ7sLfQLyP
i3vDbA7Zpp2uMabnZRodQE2iHRcNXgYSUJLxX/Dh/wvfIimojWSk/gpo5L8QMzT0hmrMhnZUpmyj
paMLkaFS4Yd/isJuQkXPJcs5IBeyY07BuqJUpQukVVatd+5snSB3oAMX9d9Ca/48YX+/UqpEdBks
SdyY0l8/WDRLUcGxqh1LZq9UaDVN5yCaDpPPptqKWBsWdLi6uD96yLeo0Fta/n/5GPzxvP79UxiE
pSvQZxe05V/vVxTIodJMs3YMmQdIwAwYiEb6K+twOf9CQVHKh7gePnuU5UVKEyL4WwkVV8JVw9v8
NY4CzJhDyiceySlR5Ys/USgfy+hhsYvWxd1khJOwObJar2WEr1BQtdFH3DCbfw6taGUygGiYwinh
OmBGFyDfbqxyQXmQ+qECkjgUTOSNxhN8DjBa2poKBpHNPoZUXCCl9lO4UaOjoMzN23CfTNE6T7XV
bEgMMX9E9ZLE+tGMv02kOukMbaB86ifL1uYf3WC6hVh2PvX0Ecn8mNLngvWRytZiVJjSfdbau4/i
WldHRkJIGQ08201ESbOoJ+g9WQM20w81vN3xP5XWsuUSeDKaZRm8TDqauOVRN1/U7jfWrt0CnEPa
TvzK1YL4KI4ICdleGqgi11b2akbiOuYAFfrZUw3xl+XuJtE68iyFtVj9hL0t5G+h8OhxEGXj1hSs
QxLclZ6Tl8qbvopaJFIkBFV7MeiceGyZtmt45Tha+bCxebKjaTxG+meo+Y6FykCGyMFOaxLqk7Ln
7F8cldNIUWOyIfFnt0nnFwUEEzZmV1J0BE3VJsVtEPJYshS+KQvjhIlJCDSwm8athZvExHfUch1n
aQ2sNUNUwJjcnFpksWwJr4zoK4AznI/ABRgtxtcBSqU0MXvFmsYQdIpMbISjE2UdpStVeJb8LHHn
Zjlu80wlXCl1DFYOehTRADxK+exn8FSLg5mCHS2ja9CmHo5fv8ncNvvO0YHHceIIRrDui90COvKl
V4QkDXPeLtnpaEmA1XTFoyY8DKx+OBCSSo+IKNwctv4oYgfhgyjfzPBbZjlXxM6yoNDf1RjnEyu0
IZjBWlgUxpmb4IJabNvYQh0engA0jq9iN7pYDFlJYeMjpWtP9OJRd0DxQxROWJLUAGb0BfGJ3FP2
+zQORMhEJ8BTPNH7ynqgdOosjVZLW4kSpqIjHkeEownTraI6CSzHVcwd6nsKwbdRZ6dKryKeSS1R
HCOTVksW0Dg+j+qPwvtG3s7iiWUeh6CelUai9QcJ6xHFSFqc7KExEeS8J2eDgBhmHErcUkZ2TPcY
6YhuQYCh1FW7IShBYvfkWFZv3LBP8TL4NRGBxrvEknnNTJxbyKGbB+3ZSqU1bKvwWid4JekajPLU
T/5Bx0czsxzxmvwRyb9ChKSlxkxibRDNh4s8JMLIJ7r0YxOFHTEzFvvbP7FtyqMxnnIIRfmzpS5Q
Qk2G2clh3eGn9XP6eHR5S8ftVY1EFdcTAaResWfzMAzYwHxX6nivxwIG4tsguMGQbWqruaiWh0+P
mWvS/U4sJWPtRHtXJ8MK4Vx/mJCZ6ax5hfyaCMZGGZbFhexlBGYzZqzY5KkpqcwqnqUEXy9WQB9t
ac66J5dfEz7sxeLKq+lPtRc5fvKp89ICpzzSpJTwZCFDm4njpW6sizLJj7BQ1n0UH0gItmMZI4Ey
r1vC7UIUYiNafzXRT1LxDOFrVYEPKKzGg0KKsubA68ToxxXAYWTNh5otBgsWDAjuciN3Iz34VDLJ
K0tvwrWLA9cah83i00Z75zDpH7sFWIkFI59czf/UJrKWk/MCJQgQujchzQ6fTG28Mn2Lcc6NKc2r
BRaV/fREfoW2+HNxKyJQTRBRkjDUsurC0vUY2bTDUMSyKtiJUPH/Tq+C2dtt9mIIInt7zq8wveu1
R8O3m/MFWv8VozKfkSL74A36gG9c+O4CgcJyb8tjik4N/xYKqalLb5KhrfXEvwvT+4QowfxkdiJh
jMt/wVNsI6YeckTAWvSqB7gVBwqQ2tpnyxf2hXMLaqZF563W6l0Z062uDt7YjXcdS8DSA+rQRAP4
PVEVbmfzaIntPpjjHZgFbNTNNmhBLQQKM2aR7D8BVVG5ESVhL8PZKWrdneS7xqLTmH3Pj/j54xio
DGOE+DLjM6zfjBDqT1251HzI6deiT4OdzXaEPDHR8BMvA3qaFUFH4ykV7JBbu0jHVYCDSaM/afW1
mp+N+eSTYtrAAIaeYGWbMXudGAlKlBLsFHNU1KzmE7Z72RwdYubwpvqFa2/Vo+CPk3wrdecWhw3R
s+4S1KXU91E3PgxrV0P13A8sM0CopQhbTZ6u2UfjFxKg8ipsyR6LTZDW3zKqMTVrSKkxtzCRMLTj
QI4MNJfsPgdopJwkWc3hooMW2sediNXfX4/BbzD/CB068zuf64kZQjoOriacFCVG/EFUKg5YHydS
rHZIA6vz2A7v0livrOnO7vJPzg9DprlVcXe9+g3bhY6jvd+NGGHijtkWS2IcS05PZb6gpEyDXcy8
7uiNMvwdFYKN0dobwqaNYTOUO1ZDorppierVYTqRAcPkwy6mFWsgvHcG2Y1Qds6xF/kutYuIbvkt
JHnlPerxLq+Sr4Btx8gwgoeT88qpNvHsFgLP/LqOvsJdpx+Hp/5HehU4NwbX+FWe1Zf4boC/Q0/W
2w2b+xW9RSCvDZQVtXOqEd5+BxZOd9vc02LMZ0zuUr/W1a00bBrxC2Ip46XEaLc1P22NDN1aJpUq
ObeddgkmRGAWur3B3KTVaQZMIfHHkgGpJ0zcELZafNLCCpBue8xb61DAg/jnmvN/IjehlchYh2To
KPqCAPoveKFYRqFVVJV2NKZyXbHoSubdMKMRUna+tSuTr8z8po3+5++6cIP+rnNNWdR1RnSYmv/u
97o5bdQqVFSwrdM1AhtPhpk1HyM/dWVuW8Xk3au8f/6e2t9E5sUKRVqSpWqSvnRFfxXXQZHJ3RKn
dAyN7ZghB1djh13LNGwVcFoiGZ5AtKRLqBzmbh/nR6lYq+YW0XMhyC4OFlQmCOqkylEj7HsNBbZW
MxkxWAegjTTBXxtI2EWu6Y+4eyj5rx68l5VbE+3bdCycwMpWI/uB6MfQwflS2XbNWh32wK948oBX
G4DUuMoL/2k5Iqde2S4Bn//8KtAR/f/XXoMXi45aURXL1PGG/fn9/3rDWz2v2iEYoiuowPsdqKkd
IxHDuY+5nVEOlb7LZ0/NPbC9F34deHX0kWGPWvWEN9j9+bV/7R3pUKHX7jwg28mpE9bHAhMTWgAb
y8oNXzGn6ZskOhK+PXu2jZPitlhOPlhjdZ6+c7MB0h509YDp0YgOecpKt6EaIR1Bqp9qjXUZl2gp
7vvyMUGxlD7n5qnS9nlzsUx6muRD0z0ktxEMvM8m/VKEN8tgc3RWjTNqTCV/LTnuq7W6ENaOlrzW
skv3oNA1OuyDGwgpUBCnI8k2d+GabzpX2XT8JFvyG2ZHRurJyJ9NUXweN37/NjTvpgoyh7+O4yPE
nPdK5AY8Ltn7nV4E2LPvuGZ/jNamCSGMCCpTcin1uWbkYLN40ldzlzKiQtnAmsKlTEfdHR0p4vBh
PCTQri8Kh12dUC/a/V694w1x0rfpWN+iHRvW4a06yNsMFOEKdA9H2UUPfifhGf1q8zMc2Tgxz/tU
XlQQj3aFIYDpuzP81DflhdVorW3rak1bbZ3Sp4g7/glyY+yiN39v3ont3Fmn5ML4p9GceQuDcNoR
DrNK1q7vDXj6VlBDih1eMRA/vSv+sN0rLlxxOLN5sXLfGV+i9fzS4tLAUDS88eKyX61WxClku/6J
Nbztibd+DZRwj9uMR0fas3pE1Leju66mnTFfWbBGP8iKwhoiPC+X5OXX+CZv1acfnqm7cqhYpa0C
HYEcVpjTvE+4QD/7Tf1CPF4Xk37jRsI2/e1XVPmYCeeNVbvlzODRoSc27e7OEd0c+ovxTMEckPnq
cAVeLI8DrwQdo3yhbOATDHaV2+G2Cze34WWMHYZ+uNev1hbSLfGF64HRs42P1zPO0hk5rH/9dmaX
xjJcOeH229rSGcXH5ryRtuKl2JtXoEDMkLi67phMeGBu5lX2Yk/0gifjnh5/KXSU2MsJC3vFybsD
qVaYNoH19s8XCpcXcV8DI6b/+OluCOpi7tnP9KIykSq2VCxzsAmPMLtsakikdu6AOnXX2K/hcRna
soNEGLFR7BX3TrjGAhu+hziOCTDYPW4klX5yHbPvtZPzR+TSByRuvZKOVrFiLTN69UflUi9SKj1N
L6Z4QJKYwPGXtpq57wMke6RWrhEW1YCKI+JKbBVLZnpYVJbSuUDBETlL+c6KzLc/mm8dc0jodb2H
/YKkc3V2NbCApDs9I5XL7ulFvCPH3UX3YUvIzBan7Y5SvH2kvLKPEs0piIC94H2YG9Ex95aXOd1h
V3qRy5T/wNeZtHX0FTf2IzzCnmPGexEoHx6T+9E/HsX3/MMSBdlTQD/uBDnWRIdQCl14jO1zAUnp
1JK1AKO9OhXzHlBD8a2GaGdWNUuoajU0x/RqSVuaE5q4Hf5MO2FDZY/vwTcYC4zCPwz7zsGSJuLW
XvOEs9vfR8xamPpvqAiCJ23YpruBnpu0kAd96e9gq1cUmpSYewBoLsqMX3pO1terCeXBl5a9gNm7
pRdK+DvPpmm56Q4VC0+YNu0qtnzJ8ty0R4EvdFB6Ek4O+YM+sHyIe9O4xMf5LCk2YKB+o8TM+tzI
dxx/9dttuo31L4M9a5mP/deN/n+3CnFCEtk5hDvrf83PanHujSGNo2vCdcGWP1hDHfkV9tpX9mvg
y7LF4lvSvrgEdFKtk03x8c6nDumlPT3ga618yGc2E/kW6QKWIxxadrlvXulwom5FnK/DCtu5/4e0
81hyHDu77RMhAt5MCUvvmWbCSAtPePv0/2LfSauk6B7cCA2k7lIlkwTP+czea1PHcYpd2TCfRjfe
Gr4vHw6tW3y1QbeJdk+vPhxVl/nuCVnPRvpdTYurmy7b52OFfmOTBFSeL3axRPEFl5U/8dgxLdqT
sXGGJm+exgMdLVP+cmEhKFy0b/98/Sp/VD68Txj6mH8ChSP0CV/2f5Zbljo91AiB4ymnMCVKnb7u
iGReCPIXMibpGTB5Ys3FrBPhQQ8kxiNAREW7OLG5TmgKVtqxupBmkC4huJIgTxl6/3rClji9vMaV
1/N7dZhBY/3LcPJ/vXBNRG/IKFlVtD9fuKEmIVVDnZ7YtzEGDBd3dH0M1jZTMCf/8rP+hBT+9S79
/Yf9AeWbmgdT4OT5w8a98jrs8p9748BEAYO2am3g9v60cIzlP3826n9XRoby958q/+dnU2a5rk5E
VZ16a9V+CeVRi3PUOb5+Q4FNZ7RYiq7+C2fPMbhiDghPAsz/9WIFovAyw1RF5dx5Y/XyGDYsX5kC
YprtJuIayIlAQaQH0a7Zi9AauOWGLSYbATfpA8IZM/B/qXblP/CK/+8tBGhPSIBkKOZfb/HfyrwI
Ts+jTLOU68aA7aysAIqIIlmcaBlJJ3jXnlxuCkz7/nbgSwV+JmJSUf+a2TXToI27QutQ0/7LW/wH
6vK/XtUfx8RY0RWUCq9qPs9eZ+KhKqgjfHgo6kc/eF1xIhn0ftA6qC/MJ5swqGElJTtWs5Jx3M/6
qieJwx4OSNUicRshH802d7r8we23AtymfTSxR7AzXyP5h+OndVJ1C44eE7SpriWMtMJJKz/+LSvr
zzbqv36x5y/+t7dbmJI20gGAnECP+dOPsKvX+Sbbzdf885/fQuWPNua/ftIf3Ewpl2u5n/hJDCAW
0FhKT5s2/afGUtuH3/QQPzE5CCxqmUDpy5P5LaAlsPtffFMhdw2y0RAqCvZ6zklkJxMwF7SncoBR
7Z9fqfQHPfa/XunzSPnbewJcvceVlacnnBH7e2VHNu7JdeTpg92uRtauTMmC2Pn/+6l/raD+9lPn
MXxI9zLhEWOfLPuKR1uhGYsUvSbMrwWDeISKq+xq/NsPfr7x/3kFcnzIpsoNSIyD9mfOeqhKfaiO
AgqWiZyUVdssi51OdAz3nZtedfg3fq+skl3SnsyaFEVmSL72b7++9j+/94ppihpBFpr+14P6t19f
qudqbnML1j+C/nIrHhV8DvzXp+RvY3Fczwgzl0UwaCvzZL4kpItzWzu9A/kebSGTGWI7t+ZwSe4X
kHo3jJGSp+lu+SayECxtQ9g/p2I8QycFuIKtfqU0Y7HNqIVMNfT03UguhLmkTYr0xbDhm1n37j9/
xv/rFmVFp0qarLLVBGf7n09Wxb2qIyaKTwPTko94p/4WOwa+iG4LVFsrOrVR208J6Z2PReGbxUZ/
bCzLjRi9rDbpMiZxmCfj1h8tpHnns/UEoVBg4PoeVhJFVIu11S/uDhK/Pln/84uXyKf7H5epqkgm
q0ZZNTRJ/fN+awcZYoiWnMJf50mu1Bb15tFioFtC6khjBO0MZRcQPSVHEQ9yumJ2pj81pNOrFd00
fdl/TaZ99yuCo7SzUQZttslRzYS9Y5zFfJ0l14e0AWr6CP2qO5XqN7R/gEUMdwBsb3SE45SxF6bY
OdSCkyDftNAfmYQuzHeoBfc1rH8OhzD2wBmAXO4fXvkaRSdmV+qqp89HM+J/AVI20fWqh7I7hMk3
uRVPgiPSFEAC5Am9tsbXWLwZqEmAe9JuA7qywzWkR+A3KUgyQtuyBjGNi1Ea8r2rAvZHKg0DfIP2
8qhDASBth88MZxl7u84v5JXYbKZ0VQuEVNhs4zHnIWzNmO9P7iTvNXoeq95nHQBMXYCy4ifzis8R
gqRYfM2vuAZG02fRWDN1fez5+0CFY+maXGQEyj40nGyJiKiC6ogoyb/wTy3KVGtrkKBHaDCTSt/6
FOST+MO3RHW6LV8nNFdxFiAlfKZZrfMbACzRNy7mrjbY6YMULGnKB18DM2cPPnG4SH18eQYKd1DT
1XAyLwnJVId4TcAG00MQEcceE0d6DUXXiE5Fx1QZT0TtMuLtve7XBL09BzgQ1OEqN556Y2tBRp7A
bWA5+pH7vn+pQecIX9WujN0emxMB6MioQa1Bd1S3QuKIcsBusUk8K1C1NRKjiVOKCmYlsG4vn1Gx
6i1mGMKWaVXfUYTglYV860rJFRO5wv7Km1+1Gn36WbQnG38nXjdk2i5bUVUMpMblfeMl4oWV6Hvf
y/i9ubEdiM6aZz7W+PqtQ4gQeFk+ELvP+xYlUsuhUQf3976zB7xUXjGcsm6JFLfH8hpA4VPX4d6C
87XFHTEbfs+6b6nSbvxiRZ/PD3NZES1nBp07jzvVR894YxfEYUxhP6lra6PdyQEHns7+Pt932hb7
X7nhke7qm4aqWvAz7PSMvibQB0sNDF0BGnYp//JoZQvDCLI7rmi7JEzl+HicVD5B6MhQMfotkn4m
G/CZ1zoeoEW3ypaz034b+/t7mp71zB0xoJpe9VKoy8pctK8kRI18K1wa+OFYad5k2NBN2F61O5Z7
yugVaMF5Ch/TuUuWGir2+0+j+hi5JuuleOyMsyBvsLfyGGFiRzefo6bb3d/RstlCC9Jg3onWrpFW
D2w3UbmFEKudeHcfr92nKJ7ulqMpDnjP5je5f0AItOi7CFhEyQyMAvKbwebnlsNR6bzhyP/gb3cj
sG69ReaH/kUh2RhPjAGnPT7OidlRuWvEPc//3X/GccjO8EwqXrA3jm0sSSOqCuULK2GEk+R5L6/4
PSgvc+plYTFgI6ojyuU7UGLykvl6Ar92Q32Bb4p9+gbdXcFrQBEF/lRt+Jjy9xQFD3douJpfcLIS
uFnI27jxhgwr8Lci/7TaCWJoaS3N2c0hBjQVnjnX0AJQGYhcFg/9NCJsn0AUANxGXAqg4+EnF8kb
XKwzzxMs3/A434/ZUorxPTrge8INanQ6MfEGudBTpyDRMG3Z+sORayadwGJyDBWL4hgKQeKcOEZw
PUUQml3OaQL5coXQMBTj9SUjQqndaMm15AvMOdMg6oJ4GLo1vSgbZOb+/GiEYUG4gsRFa6xLa4aW
cD4CloIUd/foRx1peDds6YcrL20aVyjpTc5tGmHhOWD9ok9D+MPbG/9o0cMlLShB9Dwu5P4yk6BE
6CJZDBiAB3hrWo1SAO7n/HWHmiXeISG9jtGa+Jh5gU5nh+7FonEG0kTZKK9JtAF+yg+YgP6My5Gc
F3wQJj56eIsZI92Qjpr42sdnfqz8TmVqGAGZpMVmTDpdVbKKmE8hhwbldw9YrZVopduW8CDQwybr
Hp4MhpAV9m0JoIHL0xTx5gW9yO74qkgHK+WBbfCmYzGfScW7YyKfja+4XJsDGOllYpxMreBL2iOd
P2KKmjVAZn4jkD/AkawW6Ciwb/gi7DBTmYKQua+AyyMDtf7w9fZzVn9a2I0Zw8UaUBCAFieCVmj1
mmPsJYVV8Zs+wcdT8LJhH+1kGJaoTmAcLEr+nlph9JpseJk+Xix8xy84h7ZZ88pElfo3fU+MT8j2
krTJUH/SU2NtDwf4WLQ+qCaDtPyd+Sq31p7vccGlQJjtL3yeS4Pm3ymXahIkPBZzsinurooZvPyB
H/XckqPvSxEiTmOIJubNeipvKHqlt/tWF3pIUZ+McTE7lOhZwBH0rMIU4Otd05GQk9myQHZzZ9df
Vwtt0IZrX4QT+GIKmyxEa8s9FlkYSpIXXVLxnpYwAYBAbEnsCKr7IU0YDYq38atJlspZS5l6FVxM
yCeI7xF/m9Vcq67a/jaGB8EAbvZMBhTCA/FEGmFnHQZIIiNGOPbkeJSX3OQcGbiyqqBSYAF6kb5B
gWzieDHcjPcJDTy0JbcxvftA5JFmlzmZ7L5YebAEWCJVqF2ZpccMLjH6LwzzKoxnDfEStw5FUQjL
jxiJ7ML4NF/Kb4bHsdxf4/IQqZuRi7CZ3dtwI4GUkajuNtNR1c/32e0114JaBUnEKvdMbKDvHtn/
4WnT4yVnx3jfYn7jxEivPSeYp8L5seO1bCtexge47WQ/e2tp/1NUu5s8tvlED83JLECFki/vhuMq
sy5wB1GeUfil63FZvlEGDDOhxPzboAJCeyuXaKUJjGODaXK947QA/7Ho1W/LwvmdwK2F18IqSV8r
wzpqpUUvAPn9kKk3BU+/3jHSMUAtAiHzauWEKgTZrAI+ei3aWNhP6nZgzAh0kosQKZavKKwvXfHx
HD33hS2BT2O3+/AFD7vSdAx3PPkQ4eCVA+EoX5VDobGy2PSsM19Z1EDaS5YYvs2V0ARkGLHYR6Ng
oQB2uFXOuewKsG9o4hfNcBBknqkZdtS8r81A9eezcinjWxKt1NofjoLpl0hw1pyWbROEzWe+ntpd
qezIT03Ass97knQF0anpiL84mwuXRAmuEC4CL4Kd7M7nsHBCRzqbyQphFjab0n9aSYvnuzIFeeFr
Fd8emwISeA8GVobuCEe1zQNs1iE/TWIQCass4+NsM0KGma+4j5A1NTbpBzFpz0sbwN7juUpGx7ee
bPFI5beRmSve0RojDfVG7OO/le717IbmJXbjYnK0Q675VbsuCQZ7U+pVoa+E/kzoATVs2e6lA5lf
E9p2FM12krqgqC4MkRPlm54BOROPVsvaZnDY11FKpkqgmp70OMkFo1+tO+ZoSswbjiz6MoKQEeaU
N4ociO/RoWbzR33TBAkfnKdJP81t3lTiqiK5lmLO1jHOo4c+EBbdmS9dT8N10vrARNKEGBuaCyaw
VTS+KNJGa97C3O9wNvCetSOiEb9mmE9gTkYs3LdqXghjEYAqwUZDyo+N7MbnsxuMt6h/jiX4ivcE
5yEvR0rBOIjrGPu6XbgAlRUUO47eEDm6RNNh7lS+6uLHuDcln8eweLGWkbkRRtZCQLnsZKsi5kFq
HvtUs1DIbTYqHC9mgJtKP6bRntrwzmLHIuFhUU9EotVooRfjG46Q7vf5u7R76A3PA3pdFIG+o0cZ
1kPwfPcwA1Nr3YOsP3f1uodzbrjT0dQW4vxGtQkii1RwnBrQFVwyGw2JUS6n+8/YXer4oD6C2bjB
woGIKzX7qPX7dq+nr3YFgq3mTMVNI7mYDF64QvL+hqSEhhRBLLlPm0d+MuRzInnNU5QgNsQdnKbi
pWRH1e3YBhRrttVIZusrYUNUbozd2W6Jp7HyUqIFtujK7qQHgOVN1Y9wT9lEtQSeZZ48gaHSUpbd
4rOmt9vSKmR295UFV+sNCybLFxZSw7P6tvkPnqOUItEGPttLt+k0AAPKmOs/T+n0Y8QZ/AW0wlw1
bvyhkh7sIPgBceBDnIOnV/6AZ7y/hF7EPMbYwCrSJSiUDB8hybw17DtsjUhcDlcam2QV2eGOMTiJ
gdTwUKGoMtzqGB/R18TkZ5fefalt6B+02uXLiZTEcOkXbC5HxJLXCkCD3UHNWFeEKu9wZvMviuo7
ulB6nkHAKiRLoK855A4t7jXdD2fjV7vG3uPajr5FxDKCKoSWOBNRnTjqVlf9O4jkW7wG/SlT9ayq
S76Er4yEy2k3qq3sU23FNDVycrciCMDcjS169GfhrGauOLlYh5Xina+uUe7hOIof4q/V+SE51dXO
WPBk19Z2LpDz4QxeYMmNCJIamF+d9e6adQi6AtGyGxAtnPKQoxOmPAdMNlbg3BDcdpMrzIdEWCUh
iQFkhwvLKfI4EHRhjSosiYLqJY8v9DxKvpFUN6uWpQx5YBEb0OTIOPRi8cplJlQB6ra6QE3vRw/S
GWwoy6rCOAt2APlA3BmQAF2hfO/Dr7B8OTJeamSKoFP3WGrSt5y8PrOEVJSabvVCFAmupgWWS7tD
A5GzM109QOYxDB8ZKrEaw6KrFitsY5F1GxMfAT5B9vMn588hfxEEFKvN4lcnaK57m4wL3oqM9kWO
UGqSVzDa1vcE/uMQnlXNN4nPwAGsddvK9IT4MDU6R9hTbuQJgj+OPglp5NEJfJtzjEWP8nrHAjlV
59B643VxAejilRqHbymf9ty78D0ao/QqmY5O3dMKco4n1yE4I4BDJ20thcOgBOW4svogbdd3Ziks
9JALmIvsyDbw2VuHl4QZD7v2Dc7J6Mq2ETZt8yImIKEW6D7fi967I7xEGRU649d0ZIU8ShvFEwhU
YzVK3+SSYtBD4WJ0gWNfJZi4OwmB+I4UyhnWBMkww8ox4Qx2OpBkiOKY/pkDWnPvP1SLazShDAvy
hXIhrF6lkfSx4K8xCl25Fg15zYfBgR2P1JvL13wKWlbvpUeuZwix0mEFAg6G4aWlI3EEKIpVtS8w
CF+I8pSLVayGXpxcxmSn7szOY7BTVL6UuGWyjkuO1/C7HY7a/YdzbcbgDd6Kkb1NWHqffnZ3sk22
tbjS2YhuM7c8PrWtA3Uu8iSAVnauLp2MnSehZ3RelS9+DmQVUfwVyZ7fF8th9hO/xk6iHfhAqhSd
ItphOhFHh5qJKZ0rq1h1wNRcyeB0fws5ponmDiMUJuR6XPH/81ZpFJe/GMv4FLCbrLk8WhArW4Sv
xjOYOKATSBNMusxEPu8zueTMUjL1gAELtDdTMZiC02s0HC1HhZ3YHbrugM0wsuthLVKIwk/gbefO
ZwuIi8+Znm0DKQo0gSQIDcVaIoThF88+CdnjlZkENid0eSvjVTMDZWTsgmdML8kR3aHQnl9DINTz
NrL2vYp36abDtdxzZnTNSaq2oD3z33xyNfOaVzcAeZG4Cwu3RdOmrwnpgZpdghaDdoaKjveCVdZW
J/eYg0u7+3Gy5Z8OJ5QtDSMLp1d1hldkPfl3pO3Yruis9fVgvgIzQhIpVcfa8lk982vPC8A+RuzS
68HKHbUbAMDRe5BTxFFKIt7CumQ/wwM6CB/UtiG4+yth70QHUrGDvdBJiu74KvOsgcNnJETEAOfo
4Lb7B2eMj89gfMHEkkorZj8tBMaPh4rfC8S31yD87fxsPjf9+/B7N+zXXvq+u+hkwzOTuTJjbrUt
MdB7bCSWRDVNFY5yKkdqFC8XdjPTLaQM2uKzXorYJy+j5HSGk3wzjlhV3FaIiAv8n4wGhBfJCKhV
iZtjJ29uLDAnS0a37WJEkw9TyQ4DgyGIdGDYNspOSXFNa/A9zIExAk78prZ+XFqiZ9Rn5RxNuye5
pvBSj4H8NQWHdy23kCIxLdYL+VqeP/Mt9lkZV5aOD/kp2ePTxKRIQ9GSBE9YkOqW1ok0YsSrr4xk
C8ARXUSM37dsMCyhbo8XnA48a8RYLhk7GlyG2MkRub3OS1BgW87Dj763S8JbtzG5FZFPr5oXv+mH
+c5YmloxIsjwV4vhGbJcU+mmmtde+Ua8fDfR17w03YnHDfco0WVdiuV2M/UfBK7QHTTxwxvpqX8H
6YKFTThaI7BvZJF8Z8nAvcUMv2WDzD7mrSd0ZniFADKL1tmAFc789rGLW4j6mxypeXGIWKYPDrcW
zbKo7suQugsFkD/GZ+CfCFSwXIE6/JlRNqun4RcAwx0GukeFrB8ZLwvPb/uQ2GlQHeWTIa3jT4Tb
DK2MfB/vlE0yHAxv3XFwmoDJ1kJgTCQBD04EVQ2JCbIMjQ+7ZFD6KvvWXuZcZujVG7+pcsS8SIzP
ojo+XTqpn15LzkHkzTYcDa4L5DBuBXbbfIOJbKfxrmwP1iPIrwXd1eKhBYOylo0DltoFjL9E20fC
W6v54kjZzkzTBUElbyToBWid1lW8guFihhctJCc0kJW7Q4hHQae4EOiO0bIkCjQ/5P6FkwDkfxU1
Z3jajymxsUPk2S3M/GePy9hZOgzYwH6F9pXnt8aeUy+TbAMFlGgDnR+zmDf9hZqDPMQpDWRA6TPg
rTONMCWkjlP4a/hALhYUaI6SxWcY8LxFFGwLmV34GZshKG3+LBYT+TRyxqwoHz+lF0Zd63jX0Sph
fdZ/++9Rdrtwn2FmUN1H7NQ8u4iFVsUKy3toMNnl8uDo4hlJd1Vlw/TKoOIuBBd+7Sjywfry42QV
bqUwKOmNhSYuuyWaxAtRIIcCK00aEWVG84d8MQ1qhiZvaYMGEVmiMtl1xhhyO0VXbLSuHhGjJa6l
k2VRCr1k4tv4WDW9gdDvfVIIO30xH8iZtYPOrTUTu+rdNRv1v+Hi5jCR1emBmJ0GYjHSz6roOIgY
BlAKMWU27z8S99cjw3pkVo7FQK8mR/STwf59ei2kNcEKRbImqGYCi4VtYRJ+Je6/SUEVARZcwLqr
A9iZTyr/q0pxVhnvlY8azETh2CWZHStrkc1nmh/VNHXN9KY0L6H8+vDQaJo3tgQP5vbWmeGByBCN
NcEZmuCOa/FFWfO+mMQh4vTlqMJS63LDXcM4KM/hOwOtkoWg5UMVex6XCJ2pSUrdH7+99jAuuSYe
9R6ud8WEfDXlO0G5lfP5SccyfvQ4kDUHQoWxzjzaXMw8JPAFaYHJe2dMX+PzA/d69gTRK/ShxPIU
0l0wJfDdSG2sCNIuo/xJbKDI2zhANFPIex1h4LoiymIRl9dwZRAHApydeQU7PVLFJduynDT5DJdE
DcspoFsg3isAmx2VYh6tCrSBbi3gMfVDtFnhqiBpadqIXEqQoECOv83100q5gKzQr0GIEmOzbKLA
Qs0X75PYG9CKrC3pKumr7AkKYwy1CLd80FH+qmxbpg+fT0jNQX4z36y7o+TbJrlBl8Kn9obJUAwe
33RQtyYOcnmbrplQI7Rp+q3ao4uHEeXMOGJc5A+zPx3KYH4xKLyNFapJpkboRPVgfAQJcZMZKcCv
d++Asz0EjsaZCK82J/usM3/6eRndildj2/bgnZf8RgDs1vP6fpiDRl3AwRQQWQYq8jI+btQECxwh
awJU0GP5ePkTB4wkgwQv5V1yGTBdi46wxa15MUis8Xpa3fajMffVK/4RcCcswLeRB8ACme/9rQy0
Oyr62lGKHUdXL/kI89VL7Hdb2g/zpiNlKrxH46Ty8j6tGuq4AHyCcJnmxbhGPdCEK7l3J4JpXIUM
bYI4/FZyTSclug7YPcU/QxiJF2eUftYsxVt1YjJG+kmLLv8F/rdwsk45BsSIWy4+FPV7q+yZqKfK
y3z6MlgrkPDcDMfwJ45BfALVX80M8XgEzRXArWzPG9IQEe1CaRKq891Ti+141DJneBXQS+rEyigB
8+PFUgqkz+H5bpmXAmzB3c3WpMg90i2g6oGHQrlvmuJa5tjtkDju8dFzEvdQxPUgJZ4ESDQRQoF1
inUm/ssCt8ZTD1b94IcG2Xv/bvDUE6rV9C4JiCUpkkiMSgSG6Gf6DulsALiJz6zsfqHeS826V/bl
fAJklho1GylUhW8h+Tmxpx7qz5yJl9TuGqoXUOQcVDhHm3XOF0MkRWwr2CcLG7SwtPQLc2dW/sRv
GE5rrVXx1hjL1HBV5ncPL6y2NcjP1JuY606Pt9bcGZTuKAIM60ycIBwW6YM/ilg5/dQPMzlYy4np
URnoSwbVquo03VKa3zh+CXBX+zUfsaQdc8FP6Gv6i5qdeppoOCglzRt6tOy+rvDkaJ+D7M0UXdRY
10TfD6dY2keXNr4qqsuEK/0Q7X150G0WGIP5U7R7ZRfbfvFVCAhAKV3fy/Yjvge1AUUY9CfxrXs8
dNWb+EIQR4OV8ttKHIhYyNCoADIP1hUsL9GVO4c9CiDTmG3Q/b36krCHi43bEbgFT+xbpFtBf3SZ
rFXasZA/jsoy9Ccm5xxe4xGyKeUnfsc4dOejMtLNc6H3rPYwgmWufBEFfwiDhIiz7KNr2W3zJzit
sH6lYcKjs23JmfQGmKnOiMuEkqu0EZyhkTb5ELpFcaLoY4GNqQhow+bBUIWwlr3BWhra3ZdisGe0
TWYH0ipioFyDFS+MQFRlbPRu252UGYfCT6f9cE1GxBYdhWN4GUDj6ed8g58vB+gzH56pmdCnIA0i
GeEo14EqCq5trfp8hWpWzwZXs/A1vkHXjwUaBJ9YOHl2zrHDsGkeF/3ORDxwwj1GFcEX4bVMftut
kR5+iW1LMbLdjPpKe+widyxbry/c/DBU20R6q5qjyHGSn+/aKSWN5YChqas4l57hjXZ399m1PRw7
/zKGbX5WWYHtFbs9pTls32qF6FlhAmEbqO6RbIEWuqN60HYKML8T2tsgCeoFYMZ0KTHDqS6V/mXC
Ir0rjyVeMYqnl5YNyorVJJnzVnHIzeVE66Up5kIEVfWlop3BBHZfKRFyV+kglDeh9ubZ5dO0FrUb
X3piKaSnhLW8ifKmzlaY8EH9QpPBJKShZyVWNVlYLF52LVssDVEclCEdsP5NKLmBWA8fWnbDEhl5
36W0zO8fj4rLAkXtVqcaEDweX0gTLUVk6bdDbMcEJAlsnZV5H9HNMXcwGviQXyzSbFFeZOpKkvyI
qXllTzU2ha9C9zu8gE/5h28IB/JNFmQ2u53xpfGECTpPJeoTlb1GlLwU9evQn8nUrdlEhey/VK9+
kFuirSHmcIR5k7VNau/OsZn+TvGGQSZLZoaWX8rkxt/lShiPAMQlyMUbiWhg4KkAoRYR6MTWEb9T
nnaZqU6JrljXEr6OEUr/hfhmMI989gGpkxMhqTjIMaHyLcyHl4wbY3Kqhnnk5OjxmqCt7MXobol5
yTkKI31ldSzFPiCjLBqJanlpyShMik2vkHvqgXggssrseA1Mf1HSI3y5y1xizI16/B3hT5Osqau1
8K3vQUhQbLcYqGfIwQR5THx5/yo8zMtPPL4yPTU+QnlR7z7UdfMZJW6YbznFroBeVqq6QRcfRedU
ZpEHvVt9HOPHkWGuck8cmbHGYgzR6znifL7r33Hu0cKSvyVfwnZ1Z0hUkHBiD8Al3+gPn2fkQvjN
LLc/NsvuTfzGA8uH3fPjPgbW9wSvedABgIzI2UeIwZrzxNPLjbCjxdzW5s766IQvONU5o0NffxWO
jK442uTRKzOH3HUDLHO8HgPj9OStiWuE2+wQ4RUawkabgEdex+qgWK7GyFXcdAfVQ4g9vg9oQaoN
9r0h29Tpsul8CzPYm5QAokDrz/9TKH41kpbngwF1XN1b9wBZxXiWzL1838Q0SfIH66WqfsE1kV+U
IcgeN4V0IMKfAM1yo/HaYr95yc3jpO7BkwsaM5gdFg1MM+uBhBLWHI39GFc02znFPnhsxi36/A6k
pkTAEr8/tW9PVz74KrfyKWBloOK7dmmmAW0k9SHu//pttDxECtPNvEMNeL64wbjERSDj7EBWFu7G
3gH3WMRer7zEtc7FsVWiXaWvGqqgCRlUvYwlvzf8SlsZrNcQYZWuEK0F4yYV6Aa333qyGmUdiuJ3
mKokYeP6/Rm5cFVfNnYkFbQm+4nkwPaDMQcLXD9sOdJYZJpYjbwUrYjXdHBk0U5rb/fryCiCYRWJ
LCUR4kB5lwwdWuvU9peowE8LjtWrtHdFJLyB0Xu816llE8ImXRi8eIEYF9uo5BOHbVHjkk/YMw51
h/2jJqgARTgfmM7boQaEf01nyt+Y4Sy2GILfeoA7HGzTF16Y7qzVXnPBJ458B3lHAs1rA60QSycy
rqjhj62bvWp5eXpheEYIH3OMdAMmHrqZOB+IqreJJcl0fxY/zRQBoC0ZHtUP7l+p25lYru8/Ci5X
gglZ8ZY7xP7JSgKFPbniBokLw+0IyaxtZAdteMuR/D/cJN4+5n06g22zrgqCfIXBGCKq0ak1L/vV
HaqXTQ9+HEnFJpJXBWt4TjM/vKj3bcMejx06tFqEIcrS7F35XO5UethD3vnx5KErx1o+VCvrxzSX
UbHuvuJmhWO2LV8U8yIfHs2votL/4tF9DjMc/UDmdjz6ZahD1L3U+dpS3h8vGQmTL9MT+fcsBMQ6
JNNiMSbDQht2sCTaiALS4cVMIOHHZm2CgMbQ5lfKuaeg+6HZ1gLsXOQVGkR5V++qcrbALXFGL3Rj
Ay+c70L0qdFVQBCEG2mX9WfDxpVTFfA9mlG6qued3nLVCPsYTQHjGWNvqM5vf9rxBW/YjUtMhoP6
V6ZFX+n1pScxzsahTnGFR5dnyR+fOti84rdyE0ws1fhioXLYoZLCGHjGbyUxRvnFy8tKtwgID4DP
s4SNgVvvl/zVMFzxu6nCidnK/cCQnVajtBkkZ+eCQC6uzBATksMgspM/5Xw7ThAxXbol/7HKJh/F
G9NwQtjYgRvLudgMw23slw+JjGOf+Oskf+aEC0S8EqBic/wusivzJHapOWC1uxM/Q4Z3ebgmF4Zd
JZMr7QPSWANCmpnl3R4O+nmgdXi71wGsgy69asXOSM8w1Gh3IqgFGF2e2OzzlDKZPutIPUCL4rAk
ygho3SJVyFGPfz6XNB5VfYCUQ7VPkmMje8PWwNCnXkHjLYr3e/irrPlAP+4NFpbcCZHZJB5rwupj
RvntAdtiX6aru2agqwis2KsT1ru751Za8g0ZJ+zWREg729Yr+jn0+FMWoEIlaSfbwERnCRGqwDPI
813OAFG9UnsfnwOdbKsBZZNsSKsKAwcsnF+VSbpwkDTeXIIlg7ty0clI2uHtJvmb7mFb6SRVc/hn
e1wtoXB+IkZI0OCCMR3yhQCfdes52T/yI3BwVDxYA4ja64le7knywZ+HoBtvTCn+aMZJqC+meZj0
F9pkuP0ZgAhQ61KQE/+jUEdda6AdaeNZKOAIbMCCz8W/ZGoUWUH317EnTZ44vSPTUcJTbwSPHli9
K/S+xnAdaWG2YjSrChv2kEyCYWjOTyVNGkRcEfIPBoaoDdSQJ9iWbTSE83C+s3NmCCNpN9CcIIAx
xL5PvwyO0xu7OPRd2n6YuBkeVFGIWb4ypni0XXvl7bmjKhxWtwgbxI9U2bNyCF8Ehj+blDJTmA4h
WgincKXvXGH94MzfTNjX/GiAvO2B3ca6uzVpINabqN42PyTgGEowr4EWz3TrmGNN2vXMVecjo7MG
IQqgMjhuGoFbays6yeFWxNB85DLIkIpPFBmrOhXtGiOL1kHNQJKYshhtVxKPCQFMq8T8GKYtiVzn
5mh4k5vJOEu+yibQlYsgHqKDTuq94eSUvSCMqgcpXGSZ7/lHaATz8DWVtrNye8of2YWZ5zt/FVIN
4vWmfvN8EIG4VE6F4PLxC+WZokM6Jui1QHGSE+0agGYDZuK828/pcOOh0nz6lcEUDGvZV80dewQz
CcIUQ845M4KCWQXxOlO5C2lkJvyva5nvSoENZpVPhI2izKQ35es4/B9HZ7acKhaF4SeiSpDxllEU
Z43m3FCaRAYBUWaevj+6qi9OdadPEtzstda//oHc60sOz3RC199r447FqiJN6l4IwDHqvM95lq4m
IQ3t35sktD9VsZJq+7mHjI+hVWfrWbuHPH4BjJRe6MjwblY9GQln+MTvxeTN4qi1qDFkyGQXtK1h
vdVYtnGvMM29MK1nPWdnNXLeAT+CpVKtKIyhuKpebOEsYoQbm3u7GaCLPzoVeoiyfq2TyH9a1H1M
PQSB7/XV/1Yk6ixy8j0i3cEVOf+r9VPNchZsMV+fiLtwG21TrQtpga9fBNVfZg4ccX5irpbZxz+h
UdSlJw5+O3V17+TcMVeU6UVhZCzX3811ZA7o3BKbZIYe9XVKfObWvsKln8oPSXSZ+AGRzG/pr0wX
/EFJfL5YBkSn/gvruScMC3hCJ3FchMdXQCBHCwTxeYx0B2GLf+jkZkNGyAK1Wzu1np/O5LogMSUJ
ImPbhdj2YU2iHzESG2uJG9hX4duNzDXRx39f55hbDmtRgh5M1tN9st/E7I8ev/yHLdAcIQa+z/h0
o9ZO/hXEN5ylwVUDHke2IvBatatT+lplz+XbWGcS/MCB+g4pkQmF21c/AyuKxmp8bWpck/CFUdxn
cGlsXFbZVhWvD6hkoB9zyLAhI5f/Vu6lftQB3RHG0mDiXpsB/9WhSbkE1ifdXEuXxHhi6JqcNeJr
3rbK3j09fljNSmp8ztXQ05rQxaYKCEYm8iR88axHFXxWXBQrcNCI2DVzxkUSv5bSHO2aljrJ6/ya
decBYvyHjWdKNiN3MzE3VVbYzTOyDaxB8dU6je1v/UJwqUmLDAqbUe3mM8y2nKjg4hxQfXwDF4j7
C40OVpEEYGKY44favXz/qOgvC/g7NPFxtB5gnIk81pRhp5I2Qnwq6bpwEcuqjdoey9lJhccd44X3
1Ej2IQYwooM13ND4DUWgtS4o5n4Yf8WkximbdswWs9043j/9jyKekdgbztbvGLWSgrxPtF2Elyyp
RSI4Ww1I6cKIeG4gyNYBJVpxJGcb7UHvm3W9i+3Z12sKnuEnIi9McFSLcKnab27kD5mCwerbbiaG
N58aPv3IqvHOKdzKy5eZCzAdLYwfiBnKcJSWCpJEjBnN+IdlA6qCQ7/Neq9lOzJNvybtSWrDlkXX
77BFQlT9snTLLt9XSvPLfG0yjoqryVsWNQSMEYfhYIMo7ytCUhYvBx8kr/uqt0yZ/DCk90SrARkO
bzDuC6T16CbGXqr/us4BFwy8bgiiP4G1EajiDasX1gDZUgDJDT++Hm9UfwbVC74zhHtchd/RFjCM
BquHIYSn/A5tD7Tb2AXM4tvNMGMeIDDg4bRMr8XLV+7EB1bzZYbPqz1bdv0Worroiqfm6dC31L9o
MqLpd8ZmmoQ36G+2ZKyYHLpLiNeo4FCfRFf1Xtoq2hAfBs6omsODTVKUO9APNU8GDQbH5GDSn/41
UCbWlPWEqTS9tojLeb0DKGkjFqpUbjO9kp2Ve2+zJKGZz9PEBtZXvYzWia1fb8N5F9tVLNu61aCT
z+inGfC58ZHUEgKzh0LKOjzd3TU3izA5M5npFbf9aRyEA6wh87clv1bquBivb2QSdfovh+9o8nez
TgupnBi9eqNL4hYpNsaxoiOfh8vJnFj+Iw7SHvmCcrYRc/Sft+GrRUuudmhA3bmCz1T3GznJ0wFp
37/4G2aLhLYgxrIgNefB8Nmon01CG0TcIf2ICPeeb14LLqNdwae8YX8+YPSEl2nAH1tEWjVkI7MM
Yl5tVn3hhs0NzKfXo3Wxumnrazf+KynyDRW55Fz2zDkRCohQJ3OvO68j/CxfWENXAQezQhXx73n4
6Pd52yz4dzKvKk5ogZhAJOPqiGBSizu2y6XCWnUK1SvpwcYN7AbMattvNAt14xt8dVT8rRXdmyeH
mOVNeCPkFuObY0ZKYO4m+iqhXM98+GSPzCcpQlZAPTZvrkzjGv/iSCoPEKItzpypBtIv+AwnsokX
mWBHuR9JkLIA/5kutxmBYDmcqoum1KZ8LvTDCzSRWKZ9BIHdcOHONvFFgDvZdB/sZ83CLrfJXnqf
wb1IXhHgxuFXBRN2GHfN/G+er7CVm//L20u30xnRE2/euE+BWsQYt5CPY7HB3UwCLvoc2SZQoOUa
8VmI1R9UDuz3D6TuhZqj9kumxiJjl86xT++A3knyK95l9mLxopwMQb2P7BHEB31+kd5lFRgn+NBT
vX/SQnRKHipue23x1c9mNsjvlI2BuXFbHdSnmw8bfV5RRxZRuQeQfdXs/ft/RvYQvUlhC982I7Ky
URcdLAYlJHLeJGQY4/XCfuONneAchzS2+Xv3S/gTBM6M8MpUhvJ8IhisyikTx0MSpZIz8vkWWjca
lnoC5sjd1rgqwtxrxuJbdaVrG4L1kECmxIrNwkZx2SQX13nrzH3oaSx4GjbgafMwwhVC1fHjvWIf
C723ScoFZR/Dvsnez5Mit3vuQEhAFOE0RCJovJPG/xTEbu8lS6/5y4YfeZbi4+SM/nrdSSMaMEeQ
dCgLXvzZskeMVl1vV/2tDkOCjBFlzL3Ps1hjtvriwtdxCcFcrYGcomnQLPYGtu6zarIlxrUqoldG
Skyfq64U5RejfmSQQOzNWcoWQ7YUgfZlLhwGtecl/Nx1VpHP4HmrqeZig+ZDWpZkov2DCzA8pjIK
PAOXLoZyImYuyQloiWrirCKg03lE7Cuch2H7RtwGsJ6281X1gULDqn2278B6ka6o7MK5tE0dKp+q
NbwSFIR2LbWQr6Ecl7280kBX63Wc7ciqlvYVMha4HtJXH9NalrzShTMTPbWEpLcZviQkWainsXL/
nDFDlPqF3k1PLRFm5CUtn/nq81m+SdvqBNaD3VXHfruUNnCAmjmjg61hgg+CHhW2vpQwrfBVzZ6m
BGWbvL6qx3NT+PBPP9sivelo/wq7PSr4hyHnR0bQw18AFqIrutBzpcpaJsLEgiQyuqVKIvIvGC8i
mhD2/DhfZM0ubFia0ash5cVJb4CQqX2zb+HnTPm91sk3W7RywN8hXrFEJGp9oW5f1yq75WwFM9eg
hSP+pfjObsQpWLn93JXvRz3bZqNTBaPoCe0ZnqvEjhQ3yVX7VXSM11YE10mSHjFnGKoHnY04+jgA
fthnxaBDxCBpxa5gJzfi4oNQBNCWRUtXYL1+nzVOkwFmYikOF+JQ3uXei9jJy3b+93pDpiIAZi8T
Iy3Rv2dYIqIlyQ70pF3rf+6qcMAQV/gS4IXK7NTjdXED+MrZxPczMo+9Kfcsx9gIwq/1VH4IEhsj
Wqvck7GUZNrmeSvmQBeBAJGedfbTsbVrgchrcTnMXJZKMfd47yXr4QWZx/2sABc+faAav2roFg9h
nd4I3Cube7opNgBYILq6SLnuXRXT1wELzsrTvHA1w7/nX/WLT5wEambems8ixofaDFVHNdvqD86S
mX0s8Em/DI8VoAo8YFqNzYz+jCxCkqbtAr18v0T1QGyQ2R3LMkBfZqAZLzdYs7JfkYWl2OELAq1d
3Ksfv6r8vr995ntM612lFBGHmvIcJvRa/ilfkVuxJx4grFyWk/VjycYk584VletHTY4f4lND2i7c
OV0VTZD+OmnvHAZT7WlDtZ+PmcUdWfLvB1sSfghEVphYYyCyKr/3BNn196zyjPQ7gnv+Z7gpYYt4
PC3ERbSPj/FRbf18/U9/cYV5PdPXvb8QUIQ2wAMGifVv5SDOHPa2iNIdttKDDYnst7gDCL0jzJc4
g7yAZniqS2dKZsUgfmXgAoho4Bx238NfknnPPTb3ZblsF+Hvc2KI/OTFgd26aCXnyvgjgu19Ndgh
sprOnv6IGEdcis1ZVx26PXUnls60dT5ElvYn2CI7aVbq5BKAqt3D/lJOu7V3uO1gZAyuKbeQIeul
tMXb6j3t1GgY0+OcpUZ+ravSVsUn/pAWuc/HBO/P+jZs02LxSj3WlyXroXkPaweyp1TBu5u2HG3+
SDgqxZzYWGMTIyzFzNZSt1D5MKugi0kBX+Izf6jAhyGH+VruxcN2cCGdfaZzzwKJ1SpdDjF1tEVW
NjuT8PdEtOLjpWiN8ZZq0rNfQE1CN3UQYM/WZ2MTTc+dN236QKcSSP/Py1JwFPHQYAGgmTX0Xikd
ljn5aZ/2N4Q2A9DcYoCIwoKNJcQnq0afBGwT1w/IRdooEfAgwq9332jRDSBINt6lVURrsthbbjMu
SfKQ8q2AFqF48a0yfZGIQVsiMllpZ+Gsx2d8TM15egFsKQiqEHF//Xp2LVDCXyaeBLLfcLlalThn
I6B48bGn2bWGxo02Jb0naN7vBH+IpH2/3IzQwWz9yu4aCYCmppDOzC9IUvlpZN8ToWs0dZskW2Ih
1vJnO0+ID8GgV8WEHlgCKZkdVYtCXErCPqGn6XEDI+FG9lrTj4arogFAXLVqx6ZcneYGwyFLkIzw
kmP83quNiWf8Xmb7Gr5OT8ymIlgz8IbXuuD3UIWhvAEEFtk+Tk9sqvJmO/mL/UkMNmcDzjvH0nhf
0vHeaAEoO4pgQg8QT5RzXOq2/YI3ChPk01AEmUzyijXjGMEvVjZcwtBiSG4hzcu0Po4ahPagE96E
ssEX+m3ztud4/E0knST+gvaQrMtmh2whtKA2DEiQgAFkm4/2PZsjhR2JvlvJO/k05FvwIvnYG0je
zMjXMIIHe8i+jBtaaMQMCxdKD5MvaE333ud+TiVc8GT+8ituUKtt5KA4f2zeMM+EL6qCLm34kUfN
0uC/x2cqrLZpsNEk6YFgNzSV7hOnjBGa179Yvd4o0No53VQSi5dHvUnhb21fJM+C3pOxh8eJ+VnB
BrDiGzdsDSllr6Nqx5nW8oDus82ZiEXbTDdztGC+QJAkvwP8t2MJnOWFly+mZ+TblEwu6b63I9Yu
CTMSPr+WVHuJf8nR+yXB+HKe13fQIJpCw7XpoTvYbOMtxhIC1TmHx7mlUiXKTf0Jhq1JHcOsKfOK
7FGCDVkvijDWWyCJrO+dXSzuyTw29mzrqtVvwkLA/SzLHNG+M3TLiJ0COlDyhQEgZz6dZRj0qx9C
ngeXWPkF8xt/ufPT/FAmptRaK2CRydbVMfZltH8mK9Kw8ODX7G+dxflsF35HrHltuDr4pdXWJR+w
f7WfwjIkoYkleHUI9a2W7MldXRPZKWAcA0IvmJxVmDuzYqtYG5zGsGpCYhixNHA6CTMMh8aLhAkD
9R09uRUIic8KqICuXfyyB01T30gX5ClYnFRj3QTpzRgIuKQQG5vgewoj58T2hQcMyf2nBPx0McqR
q0FZ15mjgVdbO8RozOK5RKxmTfmHT0ebyCmmqntyD0z7pQsu+Je27jN7+IU4hDHTlCrNEsctidOb
ga/7pwRNxxba8Dx0VJgv6OrvKaQ9YJ89/DcFjcC9vYR+uzhIvaf63A8aZCaWgDyCKNA/vojEJlwy
lUk/1q3Hsqf2aZZzw3+yMUC1DLSDlJpn5LCN4vO0eCW+gV1k6McLsqL0YNywrA8B2/flxwwEOBwT
rGmxGete7gCA5mg4UxsbiDWzLWYtf8YFtpl2iDs7Z1/+BY6n+8hbZL++N52XAPu6bOfOpOy+eR+b
ZqHAfJvhkj1xN0Pzu/ewPhsai8K6CJ38u6a9PoxILrdsvKNfDDHW44FlEZfKbYcPROqI/0JIkL7h
eNG5uEBiUi74ymKQ9HbKRYSMnTgp1c1BQ+dryFU6diLvwp397xVHmymdZMFUATkr83Mn4+u7cvEg
yV1uIDTH/PB7AGyoT40F6+AZlKbVYdKBBZy4mfwVabkgsile5rAZRPEzYgYLFGXJNhwoYR2a1qbQ
rNj56A76JophBl5+BACqOaaY/60/t+qU7cODju3mJHfr44X+k/9C/bCqY7P6sPDlGzgZreZsSR44
EV+2Q8+ueSxgbsVzGciZJXjohixV85MT7xYdJnpwejsNvzzY85KbcYmiiplCoE1AT0QcFZXTbOrl
U/3tN8BWqPwUDwSTo5pueg0yDrh6IKVu6/WbWnU7LOL9fIcRSzyNUFA5FNA6O4bQrXt4fbEJ05ku
zR51HZFjJuNmSAA4vw9X1DBxy0o0lhhUWM/5QSMunHt7IdS7VLy19Zn3RcN82smbU96veI7qAhu9
Dg9EJV5CNDJkmnwikMGNABSbQERmYkmLAQ8EZ0BhUJPbtdQnzubrzzjzC4cnurR4Wz70xkxvG3Vw
N9lBOX/2kJPe37xp7NpgDIjLGatPTOimEdLhAicn9h3w0TD6A/r3+KIwOpGS68kdUCtEpTc0Y1Yi
Nt1jgg86XwmYaVJ6GAy5PkYmDOlkVlftAPFsoes4jigbII+nS9kDL1BTr6EMTMRmM71jDzAde3gY
BH839qdYoDBsbOPBuJ/AWeFOhY/Ny5NeP/K2VkoUZj71qBL+4MM//4iIoMGpx8Gcr58BjvPQd0Sw
ajYCUAu+KYIsFRQaUhxP8LA/Q/Tiw6C9AkrmOKs1b4ebIE/G7hpiCaQMpl5o7LuPYdXET0tfHbrY
ybTBn/2+glfD8sKtIKUd325jJ/5MPObyjusdYuRsiRYFSOOuWTW8BURr7QZOrwgmYr+u+s/gW6l5
nC0YPiDdnug+Gd3IXQKHWNRfosM1FeOcKJrlF4TuUbOFdK1iEd47HOOXcWALMXDXLvp1yc20SDdS
ZEN2yt82NNtsduL/nHM5j7U7DC6TDL8o7afMvRbH6/KLYU8jYtkq5CvdmtWLi/cJzg18NHPYhezm
OjY3XnxMSA+DcCKQC+XMWFgfIp9ckwKF1gIKkZJexeTEB8ZMYUDixpBYND06E3bLYGjg5O5GCmqi
B1lAZ5u37jHxMiniQeFmyDWv2i2ERgnxiIRemif+F0gRsWHtGFUYRnGWWbQvLja9XU4H+wdEdjGw
QcXhMLQphz3xaP9oNliisu54L/kPkf7E1fzYQ58xVgfVr9mun6Tv2Zb0geo7tzxkBZC3qLoQMnAS
leNtw+EDPwZKla/xBozk9ouVgUU+rh1uDQSneHn73fZ9rwZYOJbxnbhsFsxsEUUO6jnzqDvFGuVq
ZpFG4uU+eb8/3uyNjCLIQFEcNl+wiqtAwzjsDMbNtdtaUyi4xSkX/32coMvccdP8QJSQpy4G2gpu
ysB3nDs6IMZ2xpLiK1D5ZgIa+vUVbIo4+ycN2d4g009GHR+wKMI6eCkgX/A+sAJrGqdR5KMyYzzW
V6C/HjnvCHduWAUg9VaWMhDaScG49YLJ97mfRKk27JyArIziS4do6apYBGnBk3MHQrDvni4cZYJZ
9S10fudzyO8vV4mtl5tyRcFQtg1ueuzseCDL+h+roTzIr0jx5O9oh4MY2Nx8xR0037McM7o114qP
cAD31dWzdFmLEyLS6q4UOSnrfDu3QfPhPr59el/NKy2UmyxUVkAe89IKV8Z3TZqEqa5Y4bOmpPJO
JUpnPnkvBhfu56jbkAXe5q90eFcrYTkXnKcBccvCM/4gSHBfLe1cOoxuIHnYeSoOLDs8VrBttxp/
XPb71NXtA97JX6qLuGL+y7yNB5OLQZJNJBj5pmYLSwAFuaVuErTZrrqfwdH7Kpe41NDBYTRxhAYi
b6UT641LDpccBi5bl9hJ6zsmmDmrycXMLx3YJOQI34bfFC3+DYoy4+2KjZSJ5ZuAARopwygJ2ERl
6bVfvlUnJ5DSg/PZFn/zYpkeNDYZUAk9lqfsdP0euSwEYx9fEwjZlOQbJE0vgeuI8UzsSb96yiqZ
/8BT62i+8Y6hp0do87qRWROvVNA7nZfCgt4Qb2mNjOe6++a8QlGpjiQ9mE+mnU26pkMGyt2Sf5LY
ojMusxuIlizimErGkDf7+NMm3hxvMknvk1bTLP7UC9fqQiC/bsMU8sAV2I8ieCJ2odk31ktI05YR
/duD1ocPrL4DXs+DqXaigeb/etJowy5HqTCdKNmHIAmGiqEzA3O7lCEAsnbyxn/Kvk0Xpc7pKA7c
QozCpiz4zLlqwMQzx2RJOECPQybwmNlvwR77hfAH1SidmQcRHXxQPBfKpAG8D7+gVyzurQXV24Xi
1GzppfEhAHdwe1YOPT8K7K+X9Rl8KJoUKgzbUHEguwAqVcyAvOl/iLgw9NWPVB/gwf4BtKrATQED
sKSPMzY3oC4KCfsHVsWa3SgOj6vk3BGwCmNtASGo26GkmpjRnbfTv8B6NphW29BMISRN+Bh2IIR2
4yEBMdLpApxUl/wH+3TPrdx6/QSz6+eg8g1Y1WFKOey4i3BvGeyZGxH/PDW7EYC7JxCZ9MT2eIed
M7l+6BFctkWTrXJsXvBemcrltSkC7u33gPtv57YOISiMYdSHBQ9ZoOGix8lUDNEZC7nPiwGK0vHd
rqmgBB00vUE21I987WHDufoPHRS3lyf809iW1zo7AWw2VoAgxoxzdkRkTEMDDCYCa+mPig6QXhXP
CkSokCbgHfL2QSrHt0i8aY07BoiSaiSUiDVY2KETsz+XAhAAEAUTDUias7/5pmy/hNclF2gYWOvO
uomhH8JqKCFCNVh2exDDvj/9dmD5A4kRhzGtJz4WljyY2bpD+uNRwCbkgVuV5iIJqLve+30dfjtb
/jjZuMXaWdu/8FjQrQA4RHdBbPpxquzoB/S/XIfJNSGZAiJBWDoVQRN4hZol5Gw8v6V2/ZY32WvZ
7dpHDHw+EOpGF0mj9UbFpiH0MauZPRICYkog0AbTgodOaCXQJi9musneQrU/EOBdun2htT8PFcNw
4myAJCUrnvvtsmPr0dm8Bqzzhb/aiX5z2ebC7a05JYqfhS4tXHBKmf/hNQPFuimpv/gtrqqTfIKJ
geDFNKbCo3n46nuyzc1BxQjxB9G8wW1gQaFaNy/DLqb/wBGV5RuxBbm5ezGkFgH3whPRSeuOKOpI
uPvrwUWuLVhpPlHHi8TS0fA5KCu4uDUmPrv5wR4ZpQEXFUhIe0Gh4r9ah2ntWNlBb70DPIbNeL4A
VwA8pjkhkuhF24zzH0dbXoIVYzlOix5GZzHDYM6nzY/7gK6XT370EgsMOXYBUZ9stkQHKDMWHWyU
KIAUiA+kEbUjTWn6PVOe0edjEvYC3DvHKoEtL8kmb5Zo7MxkctwBqt92Pa7JBrNmv2+gMJCu1mdy
UwOoFEyfxrpdptmRn3Hcq8F0Hm555ISwJTSfvRh9E7dKIizG+BsNZrvSdzN1hwTshT0vMnuYaiYa
kCTygiR2NNRSjNjCFy/k81yxE3YEWqG5l97i0fzwziKj4mdaaTfIMPqPseb81zBHmqvihdt2M4Tu
6KhHEJ1hR45Eji1IC8kRshBPwRwQVNMfr6FMXLhxEehwlCaRy1J8DLnrcFNwGj+2iLY6soHR0uei
ZyD4aamYgs9jnVp55rR/hnKFlANmOPtlgffUAhl2Izs5Nz12HZQbVyV/gGMBscrn6IyoROYH2Pjo
yATDEv545QqeKqUGpGEc12m0Zqn4AvXHiwtbLQgZECZgi9MvRNMe4ZUsQhplmJw06eVD+HqjAmG2
E1fgBcphjKfM8KqwOpgOeBmQ7LutBDdszIw1M5UEGk1UVF70og2aktX5raHyRrrPNGBh6UlzZEr0
QjEO4C7EoBbkGCUmFz4bUZQMDanQFs0+dz3avwxrEKanF4gH6WEpdu68aw7Rlh73YK9eASMVRmlu
NnT9os2V2n/JudWdLsOVDqqHZtPh99j8MDlQUF6YmyGimolfMGNJjgG44gb5wW0QHSZfsOL2oPt6
X4Ub1PHSmmisCECBEnBQnsCYI8AH8xETn/Cvk38Z+dnePopL2bo1T4fKwO/tFQ98oanM+eiSUtAn
PjBXQa/+hThih9qP+136mboK7uXaY6wZHyXn4Zp+Kf/Ef112k34nCBeKa3uCqPPGLDMJnoJZAWcX
Cx2BhHFrY/AJwn9Hm3yg+ZpUtm8NLqtoUfCpRpWBZ8SOB7OL79rmufQLJGsOZnXGRBS1kazRIKBL
HJFfQXKAq40AoVsoPhwIOs/v8vzx4HTzYylL5ED/aDJaKlq4ZOmArhftHRLl72mwpadgoN6Gv4f4
0i6GfyzIGfuX08f8Q6dXBVwU9gBMwvJN8Th5w7XCDsVD33t+xwsZ+CP8ZfyEtsEpLQ7Rj34vz5K6
VA8DHWlyov3jL+OEhW+7L1aDS0YwNkBUa5DaAZc8M770y3CrTegq/etfsaqXcIpA0rbqKXpS9zXn
HXw2CjhPAB5ZWt31fUpXM8kZ/M3LFh7kx36aw6RvGhcN81h1iJiMAUtCxlmgXVhLJMBgnECo+GAW
xgoGcE2OIkgtMhTMTHYcLl5SsI34UdHv4h0SHgA0UPRG/8a3g1ndnTssJ8KXHnJTs1kmnxtY9288
iAnRZNCRmYEOaCjX7/XrgHe8RVz6Dp7c8D0RoWZgOAyR5mV2ncBZVmGr7J9I33028Oiz35O3KDGb
PtvAA6BeHUHGXcKO/p1deUbTU+fg0kBDEjy8vKgMevRCHiu0rkMt54+lJ0AgD9BsGjT3DzA/SqIx
WIIQVMaN9xp63sDfAkecvhaFT7yhEJCWrsEQGtBVrariMEYmbWAV8BqIB1ne0WjTZikwOJ1w+96h
1JrTgu9ZFsyE3/Qin7R/6g9yrvHB7pX/KYYdyy/lpg/ua9rrmPG8YgdGqNZEGErlf8WqcZlOEu0A
iFfu4ZYcM09eSAH6I0wJvokE1JIFPWG8mi+RaVGdsVOEjgBEx4E5PK3d1FypCwZpfZcv5Te2Qa9/
7eoPXids+ql9AvrvLHjbkj/ssFF/bUAaqqf7BlFvIA8TQDfBdvWIDwpuwxSnDvNc7oQLYWTltsF6
5l+6re8lWwdQM6jZZPz+BAKw4xdHhJWGi5YQ9rGPNLb6mdGhIVj6OJA/+uQCOXCUXeDegR2GA7tY
ZASVf8QNXsWoVrkBT3xH0cs2Xe6KFuiN9YQKuIRIAi6VnPITcd3oPpZdkPj6LtviJrp+Q0/7iwxH
/86yvbqbsIrpPn1SPnk7R/0EC/u7+daPmA28fwC3JMFrB/Sa9JUgIJyfhuPkzf/FH7hi4Lso2mmN
ONtr7AdKBpbvOSfSgdsRbwUqNi1Q5He6Nz3r6AedgFvndoLHgeHzHjfVElSTw5HT1114vVmNzHYJ
vmDTBaoG9YLGB232LvELGBxnyk/2/63FJ8Jk4RGVM3dgvTD5y2zvw8oRHiNhpWjXz4YvHxLkjyfl
u5kgCBihLPfYSD+SXf76Bp2mmye3Joc4uWoCWOelfKpi58ljxQXZDvXf5JtbAOekY80mlk3GYfwC
TNmouZvl+FU52eaFwGnCi/hd3rAk9tyiFf4pot1XhyLHt85Uf3NxpWzGfQqSBINMBLwFQgTACmpp
DdTd65tICkBEX41PHWaRn/Kug2QKnrrA4X2TvOzqXvwrluWhJzEtAYdgIRB/Tcg1e0Ad9Ec7NBOi
pXg8bsSq9QP4CAnFdLtibgejtrB7yXuW237czuplp/wUOfze6TiFm4jSzYX+o6UXGnUuCO4fKMkM
e9x2IiUHmp7udUjgKVKfhXCO2gt/hHvEHcCqIgGPqy2pwxXV+C1YzGAXiX2OiKMU+dnDNX/OPa5B
/GOkjcLGJH2gb6JmpWSDm/EtYc76Vpbqtc3tVxCAQNZYO4rpuiWbT7gWdxF3gWrT9MseOcK9imx+
LJYMqW2kJyPuTGHuP89hiG7T7gSoFx/wT35alle8QpcEbYxLE2Ynd7JpO/Mo7NI9uTfE4fiAVelr
gyjdEAJVJ5zWIs2Qx/K9wYsuwSW8JyfnTZQsFyJBobg+ywO+PsyAi9nzH/sbyLBKuhY9DwjPZOPN
Gm8dagsiPJeiwqhAEGo/0LyBrFtJ7QuDw7HL6MnhEifs78T8T5cPtCuqsRVGbiYW5Spf3b7++geU
lB43gxQtqrGRKD98wfT4uHYpwPobFTZTFK9JceqQVMuv/bNbZi/sAjb9Hs9t9ah4kAXdWHFDEgiT
FpWNcUl8jmBlw6LNjh0dQlNMExuQWP0AYedv7OubBgOtzQcmqO3sfUXsnulH+E1DdIg/LrgnjeiB
A6v807QNaXvesI3ArNk3ALF8IA+S+M7mkdY9ChKJndqZ8GCFeWX2nboxJpSzFdxwkACGtqiydbqT
z9UIg1HBoxvVPS98tES6Ip9Yn7SLvNs3kG4Gu9sN25JBpseUMZ6xA31+fDh5b+sVEP9TshhZqZ/l
D0v3Tjk0eJH1Ls+qBByAgfsjbfXEyZRlrH03xrKoA978NxRvTDDAN8BumPDFw185bdiVg7yDBgBb
YPYtpwLpv1/R/I+XtR3Xn2LHmEjf2/LjwmaZ7jQFax26hAWoOoUUZx0koCnkrwU48FizrvakUwY6
9VM7/fMIxIHqD+o2QT715p2u6nGCVqrEU/otlgbC54AABE/EAXLr1P+z0UZg88ZUDa+xGyNTXX7V
fJH4YAbvRVIYE+bXqaAO7rzYvDgN0fuaAaPESMVXuHFOnnBsQKGrs6kZn5dnf6W6gmsrisvoHs4e
EWdheAaRzumCN4SHTUerb8MnGRygptYatkIBC8LkcwYpytUF08i8WGU0K/j4ga3BA+dRX5sET3rq
xj9Ge/DOZDfYqeoirMQzGsc5TvQg/wktMVVaiyZ8Iw4m8p1NcyzQYV6pYMKG+tU6AeT4MOCZS2xZ
cNr4Zzztd71I4DLMgqR3JTSqlf/iH5/54wC0kkc36jKX4ISmfJB+oJzFwou2Nrv1TgUvYjD47STv
k3kgUkmGKx3uge+VUnjiEgQWM68ebRaGWCHthllGfkr5yZba7SXdwbyao4z3DrbAkS+tnu5R07CR
FPFgAKILsWHVl/MOn42tfjcMqAosUBR6u00abfmb1dlP3u9CY5F/vruThNNT+pvJq+XT1fEwMhBD
8PGzvUx4TW/GbO3NGXMvU2Vz602/Ph71u9B984tTnp6Q/BLNY7csT0+W+RM1N2swNoyfB+scxey0
HwOaMY4MkxV76tfKigGwoRBP6yNxPdftNn7Mxr9uhgyLAYQMXTwH23si8VfkdOGCZpU4VaB/KHHu
pXnzGJNn5DuhVCPLcPPWiKP65o0fEaFmXC0B2jY8BhFKmbJ8TxB8cyjg/tUXiQ9+/NPG2wwEuDqJ
WKyN1v+zN5ZMKO41O8r+geOlo9/BmSwlT8RUq71ps7XhAZWEcWMuNynO2qErhX69xxpF2UhjoH12
6PQQpY4schqCxggL41KfPwb8wVCqYeanWM8tnEyb6K7Rn9+eW8NeiXzG+UE9iPPrTLY6EjtN0mTG
ffi8gc/L9bEl8O/NQeocOQqUzO+rLwgfFYtPnczWfL80SJFsjrPSz9tVqa/IUELTbkpTfDx+U/az
sgtaSv7NtLbOX+SuBTPYOONaqxm5Iqe5Mu2/ypNRbJrBfVe+8veoFWuVnrEhRoMPuw4f/1z7qqXv
YdjkuLp8KQ/lrz5zD0DJxV5jhyakuAghAXs75ZU4dfErS486vUjxIQrP2X+EnceS61i2nl/lxh0L
IXijkDQgQBCG3iUzJwimgyFhCEvw6fWhNOmq7qiadHR3nnOSBLZZa/2u/AkiIM+BkAcD+CaCYul0
Ec5pfnufW1vJf4JO23fYjbxi5lc4VBJVUm/v4rzbiLP7nPVbLDwdD+gd3nia33g3V4f2tAfKzYS5
BhWDVf0l7HjincuZPUcGhLJHMS7AcYxMPGa+EBtqW14K4IwnRPaNbXkthmd4sj6fp7LZVXhD4fGA
ghs/0ryZfXEwN8vO8Ci179cIKW20YNqakrSD0Dm2QRZQ/KMN1HcYpibWxNF4Rlh5McheIPQtq+A+
BOT6SfN3qAZgZ6xX2REg09NVVitlcMojr6qDSE6/CSyPo53p9VcaByyi0M8NePqLaCo+UE3w+CDP
H1BnY6lSuvlBKWmQIUgQDIdHRhutJ+dVBkj5e4/ndO0pKGSwyDI4QMycESRpK648sR5mtaGy4xdm
s719si4byNXPQ6e6LFCcAysxTLO30QJvtkeQPWZa6L8aeANMHDXP0JyG2rq27/taeLuX2x7xRQ+3
M8WjeA0dRfxqAw27B4irGIrCowOuw8zZwZn1fqGiqTAv54cjvGBsyH/4FbVTwYdifLfpc+9X8XuN
a3RqqKBEcJTxB6HuFQsw1MVaFK4vzJae6+ykQFwDC7RZocz08ok9fzF2SjLgEwzIZnr5N0zkcETs
ygRSDKNT63zQGZv2GWtIMB5lkp7N088K8HLZMIEptj2Mwyv9QVBC2CMFyjFwduWP6buBoRms0dRt
q+UQUmOHGsba6eaOf6wVTqmbrGy0ckweQBNYV6fh09KcbHUWul0TUhI32+vNgU4NtOD3vzyW5CS4
zo0skdLJ63nxg3mmiaC9Lgjg+GPSlcATzr37PEfZM6Ol1IOSuZ22TVWGsa/9vdrrKBJCeX0HoN8O
MwuNdL3QHH3EUQERDyIQHB4yPGq2yFFwEN4xLwXf3yDSm1c4/S6GkJw+CzsVz/rpnAJct19AaGPA
ueod433wkDavumMcwfOeATeFgI0FM1BqNc+UcRs4AdiegVEKcZ4goEldC1qSb6abRCEOZD166ZcB
l5mlODFh8BaDupUgE6jg/jLNVxdExOvoENRNhjU7LzZb37C5mrEt36gxN33rCO/QomL8ZTUMrziy
WqbkriHMMJ7Hz2EgYbTPznLH3UbAYMcZUsHrgbniIOjO+B3mTH1O9hWoEFJsyrRZesmhsAjzZ+6Y
MBoc0yvwLUY/SjrAnUAX57kaPDlxwYxfpMBDhvQmshetKR6l7p2sVKIbmVBM5ruF7cG6fjPAeUBc
4mdoLAYH8mpGIXc2rrn1XgsLdX8afPFL+EiTJR3aoM1Zyo8E7/4lvDvSMlzMrbWchBzowk7ulqZP
xyUiqQ4hNDbdAQRLh+AHyfSrUlz9UyIyEnzm0nxlZ8a1tyMlcdK6qrDhUohRo+iLCpJ7jQ8b8SCM
TCFB9p4EUELsWzgkmztDb4UCbI6glw1TfWG7mZGyEnRe80m8R+22sBYRfOgkc+NbhR1uzKzjScI2
OkFsH0KTWSARMZBX1CmDRTvhwnNjMNT4icdQghcTDvxiSK5KMIBm4ZX8fkuWsYQc4UIE87x2hGXf
LxMd6gh1GBhNILwbTLhJpHXYMIX92hYXsmHo/A1s44XOxi4Pu+Zn63BKQeJmEd9ceVnG8JDR9lKu
bDtxUSJFZ5jEYQJo6mvbZNkVU9bMJVti6M/fxFSNSSl0XM5PjoYvJpXSWYy2xYD5BRsgCnT2RvlN
aJ+Nv+cQ79Ty7SHu8uhtaK860pf8Bx2EuqiW2W3Z0JuYK5kzlPp6a8l2S13CivzI74dnFLTPN1FD
eGKHEwxcu2hbWzaYtuUDxO79hMvEQ12leiBn5K4jG0eGYnqCsJYd7EvIfGg5CncCBAnFUdfqSgP0
ei26MDZtHA1n8ppTfuxdod8lRLI0o19JvynqTwsfen1uKV81XnexV+Lcbu3N10mfS9tRW1LbQqKE
1RAWC/kBCdLAlSuJgztuWk8Mex8I7M/xbzc9iABPjfENI9wE4BrbDLui0S0/mvYnetESzu8xYmdi
Ntb1DbuKbdlhNjISDeqnCAlFeGYoeAkymfhTx/a2RWWG20Fbuj0eNdbjo4OzosKyfQWOgH3LAsfc
JqaAS3YqsGiD9yIdfhwdCxiSlDrSGm0st28MLhlmZGBQtCe4L29h9MDrKVmvP7eKVzhvtAWcsL7b
wMtIuy0ng6WuKxzT8IXkQX9pg2P9TspeCGvlhm+qwq1n3FwNHv/gA2+XUTkZHCoMp7BQ/Sj1VY2g
sVuzi7XeH8vgSYUGUaK8ZjgxQPTCqnZQruPbHdYLlQTBswYUQiAeJEVISR4HwW9/BvUk85VfMSCH
4AnV6dEctPun1hJODEO+PsWUM/rATQcvGLQE2d8YlHDL0GlaXkFQAR4uldNtU/TzfA9XwleM+S0f
XVuxYGw5/iiYtCCc8CPsTGyHdNEsACeJXfnJ0JiJFOHNkFM+2WNQmY4U3GK3uF2okJtPygyxxMw5
PcgNN/Cn2a4L8hHj7/TAIdWE5acMrMy9UD19yG15v60wgSxf3+bzfNO8bEf6h3rIxa8CbqQBG9MZ
b8fk/iXdv5KcIubYvL6zD9KDqCvAp968+ofCgjDFnoxgicsDfQJO1squfr3HHSLn/vMprWgmpUXT
BboAg3jXlR5pN8JmogIibHwT72Q8XCF9sQBeEJN+Gk+ZjLMf3JYOtyobjnuA7UHS9YCNNe2lk4iw
oK3PViblzJNz5EK+9AEdScMatZkVDdi2rH/DSnnCq6f9mMFNbd6BEdt2aZY7xgK3znmGkxxicopj
uCHj6zFhtLAdo/kLoZ0DxAt3+Q/c9fnx7CC9YNN7J1+6Qe65KNnNAyIsH0JkCxYzTzO3zHYcojvF
mFtLETQ6THQ7+dHXU6gXj3b4Zus05Mxh0c5kaThrW65V6DQ9+EqEHu7M5kt8TlMOUsSZD1gXkOTC
tgvVBIXCNdtWPuLKZK7jfGjZgEdaaGKiSibat4YEcUHijTVDt23T/j8vaWNnTCycFzbNzYw4DbrO
2RN+3daKvagMtG2WrcvH4RtLc27kTuZTHkdxnk1WCM/LIHoyhOpFCRmjmypPrCuUDnHXQoH2HdNr
U97JrlTCtJ7HGD8p82F1W5nvCLfiDmU3uSCXplj0BEHcYQFj6Mw83KFt0hjiS668VqGlbns/ui0I
OWCEAQfxUE2ZEHXk5XgXByj1r+SiqF6PQT7BWHkRPvG3a+YN5TN5KwMmsjAS2+GNW+LW7LkHYBe1
iGun6JiCnkHqPOnbAGRH9AqtIf18aCT3PMTvFlYXE1arOIkK0oIc5RNO8AzEeR/Ug7asTXEHt0t3
X6JvqK7dpliJkEXLq772pOSrLPweIiV2lnBwfotLkexN5agw9GzgUARxdiCEJxE+upeHSYqWXp/G
N44lnyil2+9h/Linp4fI9COMskOMPDTbVBxPwxn6FfUnNk0K/GOYNQDa4A0Fjb9PlAp9JhMiZR5x
RgCd5Kj4p9AZlglVQebBzalcbAMBjlPmyh7MQol3CON8yVvAP0RCCmNsxeysKKdhXTDxxpWEHBFe
R3Iq31rInAn8jfntk7/HRNNhKgjiWgMfzFF29jf7SQsH9FG48g/hfV+yOkVXNNYbaQ4EAcbjh5od
iiUBWGMIBOGKj0/DmkXPU8Khas2Rv913zQ2WJ33pzBnDqa3GuQAQLDtl9No1/rs7VoA4TMU2PSYP
+a5te2EW0rrEiKlPhoKYYVZ9laECbstqliNbEX/grnEP0QwsuodOT+QS0hK/PjAHkRdCsszu7rCj
XcHm/0Zs2hGv5lvB0Wp3n5ojoS/ZdliaO5QpmD1lsx1qrhJjbcpHG55hjKPdlAswiHakhYSfaaVL
znCtSDNTugqKo5irSMZC/EJdraorqmAVTQrO4M6TQ0Xo/fvKxNCfSocsChyL7oF1phYeZh49J+/7
gPV/x4BrJa/T/pTwC46t46joI1eFMc9W311guCpEW0zRCU6DBEP1mtmJg+VuydG506iKXs4x9yJ4
LukqwdNUtceng8I0d3lqqE9va9fcGdimwmxrFiRCRSrsIYp7GqoUviNfxurfCJpjncRrTablq2a9
r54tyEsPKrtXvbpdhWJ2FlwiVHj0nrDJvm6PWYnvuGd+mB9wtKiCK5YUirBZB0GbChhQ54YvyCL5
CQkYf1dmnEnqSl3Ufv8tVvsII9KfRt9q5ArdsX8JqgyQxGnVJRGJ2IOU57LdN+eOILgj1vNKtVNw
RwJGyWnTcXEnco0BIprixWsjZU7/jmKBLK5V3kcudDk9u8QURWl05P21Q4C/QbcddpZHg8y8axGS
KaECC1Rz/RE+qw/83Jor6ToYOqEWX2hb8+EKw2IkMQKvc+rMmfQ1wEY/FxPZYsHqJkZBI5O+5qkt
q/fsPQrUgL2iguZR5RquQCKiBFccXBVoUT+9opW4KKBrYf69o3KLstUtCqd1MrSn5rMCks+iX7nD
Du3jNnwZBJLQopDcsy7i3+cp4mZ3R5KEntDU5lSdXbZJiYWd3GTIaOCexEGDMg0/mC1Rg8huEd0b
aHEgt78xp6Vj9cz20OlBah6VdkPUzE08PoRLSsXGjJq64pGhXuJam0NlfVjvTxSmJfXUatRWoBnU
l9wr9yZoPinbyAeBCLN2SEaAxY2OTbywLg6vl0tgzsuxpmk+V4dLKEdJv/6Y48BjbQs6ETqKWbSu
zKWW8HHvnzcZU5jbBV+BDEl95B7qFd9umLrSrcoRWbE96LbHel+vnolPT0u/rk6lmvMNbVzHVvun
uq3PBTpZSuZ7zzXh7ThdsPrT1wr5RSggQO2wXHTidVmGz/aSQXEEZ4MCiC6RkAtw9b08+hgyIQu2
NdO5r1QovrT4ATTOqdfpnSfiFI257gWtLu3yUwmJrk8055tjkjAGvIWvSue9aiT3dgLPEY3GpfaN
r3FP88+Ie8ltzCyHGztLGDXOYeJzgPQLdO4yR77klobDLsVoWoIAS0AL+Bj2K/NnzKriyG6Qf6A7
GaFgwv5S1iOMEukS91sxaH3tIpV0/wqIWIcnF1ExBLXgg8E/N6CEPkoZ95/ACUpEU5muSF3Ep1yB
PSNjpwFy6lbmIsR1ioCnJsjLsIL6UjNH9J6QQFP6qsl9Q/jCpen+2g7WIV0XzWq4+Rrj1Jer0iYB
J+KtfCEbmmufREcIbfs2CioqE92xlnHvMtRRPRpn+8lmNa5cPjxYKu3hmwls91oSHKMJPr2LAioV
P6bQ2nJuTnaHMS+NSXyyjmrXeDhqkBpr8ZesgccvFxcdvcXc+4zw/fVNAuxI3Aw+AviYFl+3cwff
bsn5/UPfwTInFES0iZqZlTmnwIfrYiaG8L0BKg+OOvxbP+S14O79WjJtErhqmP80VN875ciVJ33D
zCwufbkpeTx9vcAYTmsXN7ymfaWYKS4Xa76PvWPLrvDIs4P7Q5tOHID4WxM/jtpjaVG7jt7jfJdI
bnR6GigsAGcGFjlrGVj1nF4J8KiJv3mEjHAWz+lip5cWAwM+2WReIQeEgygddFCbICnOEfQFEDrx
h3i6cIK2gjZH4H4hRcWEfzYsHwz6B3AdeGHAAczkTSB1RxzB/Dd5FhjxfCzWigCNnYExrEvCKmUt
bLEwIAjhIXtiGYyMauUF3wTTU5UkQCact3ZfLS9CRztDoIZ8fkGEOkbd0sUBiHp+oJ13ipMqIcrD
Ns6eiCacojdab6ipzGgqDmebGz49dBRH9uNi1O7tPQmUY8ZwkYIIijBxOaGkrsdd5hedzVQaeNzB
pD5rgxJrNGOO/2QL2OcZhMRzhbNp0Q4XH/VXjLVxjdsAISIHGdSGOesHfI5FCs67IO1t4sn4IiEf
xrqm60ULDeIJe4xgHWTqOXTW1gk9RWCGguoGJ82pi2c49fjEydLjIGAvRh844pFCZ6B/ZprItKqX
MJR22ySIhg2T5S6yp/M49rrnfhwZkFAITXkxuOzD28FMMAMbo4f1H0TZt1iVOPVPDVDlkb/5QJ8/
Qy25RGHOFHjcccWqxlSoZUGhU//AdYec8+zmI4fjgh+Vij+IjIMsaE3G5K6C4cuObBm6kQ9WfmIu
jIf/OI8p5inWFzGMOH+xqWa4pLM2sUEIkLRgwxNbsJ79BPcy6qmpZsDMwWoCqq/RdlQs8mbWRjmQ
HGkh/32rTjfwBFNh5sgQwHDJNWSIgzXM9MIwL1jE4jsnWwO9ZAA9YAoxU3y6VUJbS/CCOTZtEuUU
R/oaswrDGT8xg2ZKn7nk+OKeNJV/KhqSJad+d1an0obiLk5RNh1wFqTuyeKwYhDdMTWEF+hn79lm
ZLhDPskwkDxETzUvvjH7enkprTVsRfIFZ5y4ObhzgaOCm16Lp9s1SyG0gGUZTT5WyoZZE5tosFWk
ku4zmZNPuxexLJa2N3GKmubmwRHGlGa/0R8qkodK6zSDBz2ywBp5/nx4YnUoTDz4F9KBrMqBBLlJ
0vBq4YHbde3ljGSfypIvR63xQm2ZfJDT5Ki5J+YOxRrWMZws0uIP8v8I9ffJ3sbsBTOqBcXvQ7C1
bxx9KJsfue98D3DWHe4p0EIgwHZR4ANEts25nEWF0/y2DDWReNH+IESd6uu0eossfI54nY4aYocy
hDurcDucIHAzseNfZrOAitb7mZ8PSwr3ON/BpjMcZhbkZWVkBS3ZGtJGYrIOsAtRAYaESFSK+gFM
lVM5KvNR8aQOwTfNrcsxzwhQe8e2qgtSJHkpSdrcLFC0ijDZCjN3cuZp5uA4HP+aKxE8w1yThWT4
4h7bJ657BnE3V1U88bnh7Ss5Ng5Om7n1Ebso6xO6FHyWzrvtHnglHSXh2o28fyI25vdL8rpQJ3Gu
SMTg2NZBAr4yF/wrWDwKHHaEAvEWGDFwGiTmPCJSg5SCh/8idIxaPbGxE4ROykRvb2yTccqAFJMN
01SeL+0obxfMsHsTuy0rG1U91uuu9B6XHkMdKiaqNv12gYozIsRbUXwnwxztZcZ8K52Sv5i8dp9s
+G4uDXZ9Ym8OUxHR9h4QRQyHfFLmzWXLad5+mb4bBZ683JbTrOT1+KC5/q0W6SGl4L5xqcxSVzwK
w5XBpBWvDDko5g5/qx+PiD2UOfE9zMQ1lEA6unSCh2dTfhWc2soVjg/8relktKAUQnZ9zfx/wbU3
FAFf1on2d5yHDhKUZvYAfn+tA9DJP4I1RHICm1XmvUsC0yXpLqSNkjmaK6jLySn0HyMA24FATi5d
DWgW8ePXNNodQWanDG5mNliq3VCR+rSk4WMuOOKagWmgnvA9KvfgTTyEuY90otuJOM0gL8F1i9bH
osrzGIpQFu8E9CiNo8LYe48wUQvTi7XFG5Me8/fjjzssXTPcwC2mxNH1Pvtc9b78k4LLnNnhH+Ru
988jr3GSJ7u3jXCbN28xH8XNgBqs2QrXGdgMo/1yU3WHD7KNMiVilOhSzorBuEtx9oMsLL8nUzS4
L8Yr5rpNdhjVlQQxHCT0fmo0X8CuEtgmd6C2Pgo/efqvbcR8HoW/LwJ/4UXLXD1krzLAWQ0wjPhA
9Ny3YKqzJOZUxwjUAprT1+sWWmRnYyDq3HH3azzIi/kYguHcn5hH2PWHjrkDQr5tsviVuFgkyOLk
nOKTXit75kjkoKvfYzDisUZGGIFbX4/8h/jcuHE5m+l1kofH8+J/1qpN/nL7uYc5jTdu6b0Uv6Ku
SwJ/IMQJSli9ftYrYnhkxR1oyN/hFdNWXAkH0kiaUvGPwKA97FZ+FAzszXh2++QE1LH0uzw3yrht
QVY/2QREpbI7zfuCb84oCpQb6mY+G/dKM49gjSGjB6yZjQGW9VM39kEbUeMzjBTjpNC2/HTGNq/s
T3H+gNqAFTHwjtNvKBqpbWS8419+J28GywEPF/IlbTesJdoyDZbOEZwA5J0ICQesWmKUxs+iU4z1
N7CyH53SXwujjC9qYlbE3X/ATEaoYMFHD+nWIZBhFwjP6w0egEkuKySSvaLYtY+Z51vhYJsbnQXk
Y6XLZEbxFNNVwuJduy2Jx+k+dKzeNJcUzBdxDOT1YR1N0bR5cUWhwkVkikETx3jAU8AjLZ3q2AtZ
ZN1kxgrBwANMIWJiJz0c8QOjPGQxPFv8FbPjXf4tYKWOVI9ci+OMcMs+Jal49gIrSxIgU65759nZ
8vWl7scgZ0NdkyX+3QxmtJ5GyKagnOnXO2bMkxsG5JWKmfD5br1pWvjqThY3SmscedQRBj0MWhy5
XPpQZ2BFQR4dVNLPwclB5ASbqmdGqM7dWMX47AwLCR9Xb4M00a+9YXu/ou0Efphzor8UxyRLwGW0
Hkk4t7libRGuzb1pY3F4haGO7pXHvsURr15idgKLji4dlWm0ubO0XpzMWy5VaqInAjkV/6Z8IffX
pxDILxAKLLWIJ2aCTKxXdcaLEZdfzOWiVUdRSN1Fet8D+60ypDIml4zSR3j43G86FoLYznLjP1YV
HDlD9x7Y9/KDk+CxWasLtwnixSVnNJjerPQseW2uqerx2KRxuR2oy/pul6jzyDzEdQoT8vRot+A1
I13yc1tPBmebeyG6goH5RiAlZyElBxYcs5sUj1yINb55m6fjSgBYFyulrsozuFsu2A/edURZ8o/B
cLgTFQ0X0b0jmNIIEHwjNO4Fa6CF/nMxHNl0x/4clXi4T+pL7Uc55/4rmifXYm1CgLrNQA/6xYsT
ekbGcu9SLwC8pAj8QwgMRLMmIPpMgCF2xEx4oQ3EDr42hh0k84HarpxTjI3PE7wmX/6ojTPXTx47
KiG3tQ11oicS+7bF3YJOSOeqIX0C5o1KwySj7poSJlWUtYtEdoYzE2lj88COgifuV4giFxVCdvzn
E1dBXcqUDN0oZC7DaS8cWxLjF7ixCLNaD22jcYY+H2qbm+gx9GE2Tmjkq/MceYfnGmikbGIpFMRg
Qs1W+xZvq2mwH7kcjM6hB0dmS1OweIpt59+dt4vs14TzQ5cPVBKp9tE9IMCea5RCxBa+mGT15qk0
D8qBQt56IXCfidFF6XZ152X9/Bvy0uYGu2aa0g/d6UUqHTEn5pqBMndu/9P/RDY+zQoB50REzKz3
fgwkjCyNd4ypiyCyw/upfJ4B3DPe2zsKqvQLpIvmK0Yx36DjX3Sf7f2TioaelndWhrV4ZsIi3enh
r+pFTvaIwhS4BSBLTPdiZ6DUwXRKJCCAcTTk5aRz5LWxTDAxz3GdXIt7lKM0xpQnfeSNO/I3WOWy
zaFoCqDAqLFc6FZca1gnckxrjY/hs9rtq+SqwUrmWEpODeU2UIPVTZepgJED6VG9DbSDtf62eq2V
u6uS7bDpFUw4bPrGpnwr6PUosWjlo72owV9xAYjgGi/yX46v9Arh6tf4EjZiEHKEG6e7tdHrJR8u
ui9kqM90JnzFnWfqTpXs6eLy24XOyXofPbs64agIQapyPCzCDaSoP+JObPdi5msM9xOi149US9Oy
/r25wFIRLoJoB154sL7B44GQ1XMqUQIBk2ftYkDKfSzNdwo8ASb1E2d90gvqDSHQPFUqyTtpYLb0
DPthUc61b7CvRsHXrllnHCXUlOCq2KEyt2JRA8haFPgubTxyTPQ8V0y+6WUpOukpQ3OuUh2oV6Ff
Al80mH2TlGTxwSYTWZqV7sVrAE1bSjlV4woYc7yT5TSrL3eipCg5FIdYNxhH1QY9c06QMn+CQeZ6
2GnfXUgHK4Ywfp3fV7uiLfp81JhTrUZybxxuFw0RsT+OXMv0ZZRJcA7Y8zVgfw/7G6olsTfOaMs7
xuUyGnAiqpXNzQQLIw/hnYNK8QtzYy3hbef4V9OPEsaYzS28HJhj94FV0AxR+djjmwa6jFXqbUmt
2C4pYEja5T/LgSfIDGGCCjiZ6ZBz5krDsrZ+FWUty57E9KwqW0o3vzZgFZ+m4aNIabJDSX9zi51y
ioGGyt/86y67BW95YJGseFEq1zzDkQ1FbH00QLQ0lxRkEI8SNjaX4UXZJMAl4yrmtDR/Ne4x6naU
Asl2NN5raObfQz2FShYrdqNJrDFOSxGoL26rMcuiB3oNLPXI5VXMH6pdX0eAbQ1a4CEiEgK4Fuww
sx1SOLCU4Vt5j83zwdxsq1deuZnYElAvfjOsCBH9UyyYv2YajKT0qt/m6oHFtuWMoARHOHIpqhns
Fg4GAIgWB57HkZEFXbxMux1+KlBAMjz90Prgo+qxFfAXsZl5G98d8qwU7AJWJHkWruplqw6ta796
Sd84Thg+E6hqUWqMKBK3VQ8UnVBMcrqxObUsifJ97Kcu6qA0HNu1waGcjQvuHuu+l95bOF1phZsT
r36WJpl3/xFvu3u1bDJgNgc5+xcCspgWBS8pDM2hBibIIN4irNM/9RtkOPYVAafKBxSiavDBlAd9
ofdbrV9J6W26pyDha2S7Qr5kfQr7VEEBUyEI8Pnw3F3TWBHzySEsLUeDXDPvtGVGLqbDWIxJ6pvo
ImHkA7DNFEIW7XZlXAlx+lYAU76axJG/oBsOzVz9egpbE6AWQxIaSLbT4yJVKws7hsRuH0cTCWQW
r/sECbVXQzSFrv8xjUdbJz3cHFwCjJWlvfVPj7GZabgGoSDMim5ezEG4TVP4NsxsHO0xq5OV8kOo
U3l8JJsXMB4p8zCGzzwvA+3HVE5vnwadNKPoCXQDbgPMs0HbJJdmhnMT0d6KCVuXvKuQABiDGztW
QywDiUEH6MGnkGtSaOb9Wmd38w+dxuee8VuuXDvKPm0LeJmmG7X/1bqJCu8KZDxvefhYQaCLfY8/
KRqbgONATt87nEjGi86p4mGZdU8JM2D0FJjGLJFc5hUdfHzSpjkU8g13k+UIR2aXN9kDMoyoHg8v
a6/rAWesEWRBiydr4RnHaE9MhQSPKYCUHPC8oyu9ZPoGhMgA/mSiyHPMT+LTEbKcC0bhITyITgvw
1q0cwHhA/Gg9ISifkk9ONOB7hiW+6Q4hPn1ZFmQfwpYAhUJZ1/kTC5YYABxZMCcH5T1quFt+sdQ3
gwJIyBYvvAHIRq/CzuLNPh3tBA+JFm48K3fQPZebUiXGlWC92GYcMMws77//63/+3//99fxf8U+5
Le9jXBb/VXSkjaZF2/yf/5aU//6v6v//3/73//lvXTMVw1RlU7I0S9MV2VD5+dd1nxbx9Kf/RyE8
jEdUZPE+/Bh26okggBeuFfMcdjA3czMZSfz9b5TF//AbdV2TDRwPJVHX9T//xkfZ38pHRSwvWa7K
l/HwaGAKyArtQebg6777ehICrqsP87O77wznxQ5a1+7ffwpN+vdPYRmqaCiGpUuWqct//hRKVbwU
+ZEIO/TrR3QnxFTY3S7r1xEhBzu058K6eH4pw7f6+EDFiTFAO+5RmWDAMLrB4DOPgn+KbPkisyxW
EFhS+M2xw8RXgxWOIm83MQrPKJTCIT0yPST1zXpXEC4rhFjiVUi36//9l1Kt//SleKiqZpqKav31
S6W6qZtWLkS7LpAZdJDj3h96GNQ7rm0oIhsBBG/xwiBDn+lnNz9F3ZxcptLHItHEe2NLouPTMwuU
2+oM5i5M5/OLaEwWAxyF+Vp3UTCgoGvDkcFCewuFgdJ2QfIVUar5fmjCv/8+kvZv38cUFUUyZE3l
JUnqX5ZKN4xGnce9taNj9yF05sPkiYJ34LXc9LLLsHmqyv3o5x9+779vCn6vpWiGbFmiZRjGnxfH
rW1KsR1jCwhBUu0pbZFByGpo58U1BlVfpxe+f/1w/v7XKtPX+fNeNEVVEg1NNnVR0qW//FrJLF5Z
HRnm7jF36i+lDR4RjnuTzedpYC5PLvkn3oP2HialW3nNNMR1snM7OMOI+ASp5qhh+mOdcYMXDbe/
VLWj44kAACWgcRSZi/39B1anTfKXDyxZMp/VUGR5+m9/fk59Vt5SsVCNHZOVYgiG1zymsmsXiTYv
jlY7z2CGLExi4RByMIwkP1TcwpyFazM4iHjo7GM4VM81LGnmsgssFBAYWAh4KKsGIs/PUKyeU2SK
5/Vug+seZ+/177+D9B8e+p++w18eutakg5l3BHkZ6OxHClby3wmqfy6B5rCtcOT3SqcEh2ez7HfC
P7xy9T+sNFmUNV0XOX1VzZoOy385fi05ioXc6rlHj5Ci9Ml+X8LjHLREArw8SKw2aP4OaVFMvNUr
huXQ5QNi9DD/I6oFUxJuedpgBnHHJ8iW1/9iFomqNUWGLCwYY06Kg5UizEBGghTYiVL8H57gv586
5p++w3TU/st3KCRFy6TbYOxehkeo1JgtCEW0JPzVDqAqJ3JmqIRg8EMpzJSwppGAE8jVefuHDyKL
/+Fd/umT/OVQr4iXFIXni/U42YS4VEsJDG3aAKYzIFf1BnCZSB6wgrQI8CIwSnaRTeoUhv/t8lP8
6FGgQ+8PSBJiqKWN5xKX909ri2ue3pAU5cmfEA7+GKHT6qIksJGwxG6xnWKXZtEOBSmOGiN8/KV+
84mh4C1akQ8I8H5PSEFybpybJP1IXoTO06JXCYz+B/OSkfbMXN0MHz2S1iyJuZV5QDrGEAH4fPRk
dv2CfK1uBHAGfvLY6qTrologqDlOgsr4Q2pRHxFNRfDUqYZInLcRLA+YQHBuQk5axfjGgRsJgYDe
N3e2bT4vxS1WeR+m/4MKc4C6962dCvCb/oTUWAgw94RCOev3gkbQNB7PK/LZ+vVz0d9m5mfyIcDb
WjKFfyNBEunqz8hkFPqvZL+YcnAv0nvWNubKs5C8a9z2tkzcKEtjurClHnLj1B5OWdS/zbFe3OXQ
gtQ4H9q1hWMZ3+CSYohebsejgK4k+MMfR730p9jpQt2d5FBEnANnnxNYkqadhRBZ40/hFt4XpkU0
Sw6tioJpCMfH1Or2hfv3C1+Zjoa/HH+yaKmKKYqqKFl/HI//svDzZDBulTYau8SHGaI/CVSyyxO5
6N2P8Zk8fEtw1N431FX0rgn2K+xLfFZcjaOFBXi8vxiq4gqE/f8W0d4L0wskT9l3EhKeWk3EXetb
2Q5U780/nTpTUffXDy4rps7lpkqKKv7l1InNblBjfdB3ydKC4J7PqYBjI8zXyZTCtKvG8BaCGdjW
XDwg6SyV/YvhB5ofQt7XzARmpgt3uVzaBYkDV8xHF0hZ4JnvuJEZd0jP4AUW087EDwgyecjtIyz/
/tnr/15FmrKsypKsW5SRhv6XQ0fSxJ4P1Om7V7krLiNTDdA/huWZB6Oz8UU5IBMB4NwhmEx6ICwj
FmPWPpcRVdstTHWsvWzSJxSJG6r9JFnruxtmJDCiS34zXzGsoClVZzZc7nsRC9r3189rWHXDtolc
EDU9XpJv2YQwVV6b/LGATE2iLREA0KKwY0RIpG1o6Sn5wWb+/ptr5n96eZqsKqqp6FR0U9H0L6uu
E4o8LV+1vhMXl9teIspspv+kOf54mNkOKxnc7TKsmgW0ApplzF9hPLwX4cMZaFhRATfvWArKPvHx
xlw+dm6+5AXmDjG9y/dT+vU61aucro/RHwSHCMkWUYCM92jRHRCJbxREW5C+aA2D7B/qCfnfi3KT
jSTpmqKqkiSb01f/l68misXjXsiJuptYUn9gF7VPhNsrDpVoVgxuXO5hbssDcdlzXFIJVdajnfH0
yi1uWFnl6sk/bPF//ETT3fevn2jMtZ4YbRXlH9D1vJW2goBpjff/SDuv3saxrGv/IgLM4VbMypIt
y/aN4MgkkRQz+evfhzXAh253oeriAwY9Uz0uK5A8Z5+913pWH4UImhUwANw1Iz11RyOZGk8OXVmw
T8RMvhQyts2Q4f6fr/+vKvDHw2vwJckaRaKoa+qP699MBLYUXakdkCWgrZpI20S0BbOFCdLo5EG2
xl3dr0sMarrNjB3D4p/fwe++FEO0FIOSz+DE+HP5GCNFFy+5oB5uWwsICsJBxwI4dapppcJ23kdr
yrvgPq0JhK6Wt9zDfRVUcTD6f34jvyuY//VGfiwCameIiq5EGgWz7mfg0ZFptLb0qLa7jBb/g27A
QhXHPciMclGoeCdCnaPX6ICI84yN7HTQ5RlobnFeRzsVxs3oVXTCDwOaYMvO01X0/ue3LP28xS3D
NGTOFtzkhqJY8rw0/+OG0uV7HZd5eTmQD3VN/I5ntuzRnFcg9yXGeaFsvaoxD6tc/+V0KM3Vzz9v
nPml2as4SGmiaIi/atF/vHQymFIxjPmFpwvFI21zIQgFeSdbQDKdyli1zaGUz8X08eeP/HOX/N/L
Kjp3iqFq6q9D3j9eNlOKQciU5EI+zvZC2NZ9Dit/T690ad3/v1eay8N/vNLQWW0Z5+nlIIocSme9
zC5CVakw9euFv5xNtZ976P8+liFStrMQGz8Pa9OlvAqsxXybKO6NdHPPL16DhFXQqTqZ9pQwsqpI
tIV2WE3RDcVERpv7qCqHBN6IWa0rzt9lG2ZET99jYLyeLhywn/DYRrKvZ4JtFedy+iA9ga3NNKgr
Ej8je0hOGm+gGtXAtEIuuikR2WQvilWQuWAx0BScZiR6rbBcIiXsFNdskR/aYdcJMOLMp5vVe1kJ
8RkTaRRrf1kbNOM325MhSaIlSqbKwUr6sWLGd8FQlarRDsRvIQqqTcAbz8JlmeZgLc4052nEI6gl
WVBRKQA96nHEIp1+qqQnWJAXmYWDAk89clC5f9Mmb3rGgwFNyitm2+d+WX2I6TnHhjMiRkZos4qO
2njWBbd53ElOs+vOEl7tZFnMRPuw2BTwt8Tn2+sVe0NyaOPnqFyhIjL9Vj7kxsfQ0Qx85l90jYvO
7BbtOMIy5Ynqz0oH2MpkUQXAWt5308hQUtgKoMqjvZGIHqosVZg/jywPdhz7V37WItRsuC2wbSQj
qGSCrTaT/A18O0RL8iGbJy4Zdwj6TAIwq3fRhKUwvwwnDOagSJia+QRyUzfoHqPtPDmfleF7S3Ir
Rqup7Ir9hkCdG+GROIsIMaL/6qeYBP36s9PR14Eqn70OGDdR6Xl06ANc0fSlGMKKofkwl5aiscjO
3KJK/PVmBpqLlDJAciHBvRLp/OqR4k4lNJmdRdMeQRVKsyYgH5cBDyIY4lwrZS95KXE+a46exi4n
bxxEE+k8WMMXzTO9tGeRuHP0Yh29XlLEVsVXfnsmtwbKZdaH6X1JxE8KdooGWn9sVEKy19ZHeojJ
lfnM/afse3jOe6IFEGCQ9BEdZIxx3Rovkp9175JwSvfxZwXvUifc6wKgeB1FOy0olvWXPjzuKAWn
VbNTzj06xge+O0Nc0CNN29WFt0BzQX3tGqY+y2xzJAWKTUs2XLiNM65RPF3f2Tcuwjf/jLsv+XaE
RDvbwC4Vti5IinNGj63BYKF5X7xOHHg4jluH2MAJ5BaQGKAf0m0H1kaGJ3IzZ5KoRykJSQ1wq0PN
x77Zbes39buaP5KmzFUrfFA+wORuz4CYLNeynBm2nVBVQjqdIZtR7jUnldktENX7UqcERwZcM5Jg
kjCtlOtKD6RZJbrIGZmhCB494Fa0DLpQ1Gz5cdrG3Li+usabhqaPqQZOA+/2TM5J/H0L0dqSkICv
K2AucgOLgqHvUgeSvBzvm97iCtvDAayDHpa0k0wv0u3+pVLRVDggByvMP7SOMx9sydcY9o9stfiA
4aGbKB1aGxwOZrqi3CmwpGIiV5c1QRoWQbbkhJUvk7A3UKu0lyWgpa71VBVi3yVaohUxe96TR6y3
6MM9asoVWRopLSU0uibr5FLvPEM/R4hoEg7CDYan5eDOgx+mUEiOTjowFWE5Oi7z+a28m7aJT0BM
geF789I9Zc8XFb8YejkCaR8wtTEjp61YbmhymvmB66gQ6kFUwQJCVoQpgHF3c+RqyzI0EjICiMgD
LJ29X/Gtn7FfG2Fx26QaA5j5DKeuefWxmeEiO+Z12BQSLC6yWzDXyD2GrChF+d93Y8mAdNTRdfoy
qrBa+uxeZ3ILAUDypqGlQOu2Bus5fkkW7oyZmfirDykRrZT74wqPR433dIva8+ZYX2N9FroNNp6H
4bs5dl9ArbtXDefFuty0gbKfZ9fhCbAMv6pYj7Bg7mEVbYQpmNs0Kd7FI8FOg88oKDor9TJ/RnGo
hRPQWflN5XjTC8+1jt0p3TfiSnsZGAExp3PMGmAu7Bpflh0q4XjJPOpeLrNprQAm5kT12FFjhBfY
9uTxuZfjSGfc+EvBrv5m+7FEjYaaQudY0+Qf1bGS1Vnd6HeF2lR/u+EB3UBHuneuxJCL9WKd1Fir
XOzeyJjvyxs97PsOpeCuQhEJflfYNyibli/x0ZhQJzfl+4W80oV6ZgYFEnATPaRBjzSIC7lDF/uJ
dPJSL9ivDMSc499K/blg+WfFZirmvz7Mj4JGVfWplW58GNHXCQcn5XwvPetfl31L1DD5Cd8g1SwE
zI9mEP2lR/CfQvXna//oi/ZTnyhdgz8XX4TiXHV/WEC5UpblEoYF6oLm5c/F228mMvOHpSVhUZ0q
pvmjcCjipLhP3VU5zP5IzYOxKyfrVDoBeO1f8pQmUJDmoaQEqoai9xNxZ385Ym8jyElnMdNP0DmL
dYMRKgrM9gXsdPSsY+WOXNgtQrRMRXRnITcnTyW3rDms6R5Y+Ru36QRmG6tE/hJJy77l6TyNxuPt
+jy1m5QH4W/n3F810H+v6//7qD+7vlXb3NO4zZUD5ZBApscXosiygbdta7zJ6eOe7qPbEUzZeVbT
qrsY5oiWOqp0yrLnP3/tvxnH8bUbVOemaXAm+Vme5xetTyOBr712HYAGN4hv+JHwu01r6K6PcCEX
8VOD+bQhu/NVmezSvjnj8c/vwpwfy/98I/94Fz/u9P5uZeYFat8BkT6OgedmeLi8avegxyAI2WSE
0iys42T1q4GILkS/BQh8qKItHCSoyOD+soC2tjZuL/cPfB44mk2fLo+MUHMBaZ+OxcUTsgcIekD/
9nPUABvDh7Epv0kNqVAvkc4NvHfMdxk/ojst24JJUtteAs/PyRBGMoyylb7XCSHY9bdd7yWXnazO
QVhRcpSd0tePwkob0D7YE2nRqY1fJJIPGT1X95NzCIu0icH1L8cr+eexbn5QFWhPMqc7SfrPczOV
OjW3mtMPcGWggchHDfFd2NI1Xsshbd0MbmX2+JaQtEQ3DF584mlMqHdTs7v/bRbwa3n993XkdGka
lqEZmiQb0o/jbaVpiahcdO1QPt+x9JJvG158FLaICZYDM/kNyVAgVs860U87oqIqslSwCeFaQbXv
IA43/7KGar8ZClgKJxHmoaaoy6am/PtUOFbZhE+JptINSqngkgCNOQA5M3YTxirThTAcmMj2QHuA
WoqZNBkOqs08fnq8LEmNqtz//YBYe3qPrsoVsdIxa8O0+tWTRoJgcqCnuLgd+QkGCPxEgpoBvAFq
tmM7OBgHyHK+bSEStH69gchc7Ug0X84aKxRJiv00HucWKYTt1e1wP0FLM/LwmCJvQbYCcYLsx9oW
FPJTFxE7GuYpIpZ2iDcLuvGPEYY3ZAnYSmd9rqtLSzVf7bDFgl8DaQ3oCq7LxSHknM40WXpE0SnV
Kr2FsbYiuIMU0IgQn1mrEoyQDiS7k09XVnkK9IfbG57uVHTonRps7TyJBCeSa0PoICSTxmlQ0ZiP
HL0AJpOvSShQR2N+IULgM9Zkx919/lscIHk+TugYitNUkiiVz2B33kYKZCh6ERQMZVsdT2vKOaGD
C5CVp2v/RKl+geqL/wCt5UgcX5CUXvWrldvha81WNVQuxinGkuauQjBA+0g+STyusXGUSHYwgxZL
g0RDfTn7hfuw0TfE0gjoz3UfUno7Q2mb2k+JX9R34BMbbWcCodY2Jk0s1bHGNVeCD1/0YQw6BZvA
CxkufUW1vDeqFUNzatM7nXuOEiwvL3dQzCFk2wKhrmZHVYgTeobRo6+P4Qak+wEH+3uVH68wuSCU
xYjc7B6QnG7zIzyfZBxAwOMvCUDqp63ADm8RkuIyW8mvPlYeHuAEyYlMeNtCJRJDtfmZe+zfCRbG
fDk5yL7ud/fGSZexSmIr/IYpJLQpRTPDiGggDBT8qVRxn4Kp82pxr8YES/nRDZyvwvQFS/awZdGA
lKfoDnwAES4KMKHLSmCepoQa2qfBhc8Ieq2/B+AtSUroCFytjxkkx0cL8CfoDsr+xo6lMMPaBKhJ
t6n/xJIZcciUNXlKHuboSboakUukH9NeRXOI/5DKdZXTanZGoko4pCMjm+YsLwXV6BdcYVAwKt5r
jNoSFC1OAIgvCw6vXwa3bkaclIOOFj/TdTPOSZVLHGMJ7AXkvdip0DsxPH3HIiPmIRZ6/EDjdLxf
D7zBmSsTf85VAEeOhBnbCrccwmeMcvPmAgkYBAAj7mY5lIdm8CAtyhvkmkbipspWj3cACHrdocPD
w49VRceLBdywJkvZVmiYj/O/l6oQT3pVOcMLRw5IW9A7ULEhYcOfQy93trrlXpaH13SLtOmCA01i
dLIdCwJq11csPWogDU4hLCGHKAIWKXwcECAW9RJSwYDhH/QYpP0Ytyo0UA//aBTvZN3hRpNgftEo
0Hw8ZbxpzDz0AJscNjARXhwCLnz9NoIuFuLmawbRfiI/tGgsGQhUmUO6mNz0A3LPim7SuMCjyv7K
p1A+9dfbGyvp/MW94y6871BeMfnoTQ86A/rVul5ZnJ1BB7RbCxnHwAkZ+ZzHF6yOTsPuze5E9xxU
KE43cYb3cZfwVtCw/rnGkH5T6rALyFQ6dK1ESZZ/VJht1FzMrpuUA67W7pkrgRcA5wqWmFrz+BCi
9pzjNMywh6K/SNc4O8QrnMjF8IFwv/son9FZ4HImGHs+mAoLlgAyyBkn3yL7hia09DokbbhNLQ89
LMnrU7tVWk5ca5pQ8I1V+IqknQ1uBaqEba9c/LI78ICxYN1GJrkBk6je59FLV9fj7YPnnLiThhbU
6FkX18B8Xrvw2+s2oL3DCIdVlQ5SBqPVchTUO0dQDKRNx9x6uE9ujOLmnLIIRycjYQ0jr2tyZYg1
mFNK0RXanFtSJqcbTHm0FsDWqEUYc5T+4tlCsodR606ysGFze19n/9dWxHgCsosMG5ROQkgTt2Ee
fVbivwyDJPVn45hZEG1yQ0YQYzIM0n9cLkPve7kSVbp00lou7fHJfEs/pDNrLZtacea55i4zPvE7
IHV5hmV3B04BuBoZNjsMFrFZcIwxp/3KXqPIZp3XyH66LORTKdhs26OAxtNts61w3dCrqke/yLaT
MTOfVWx6iV/XLipFnRgBOHioeGG/MdNUCYYHhZ5OH5dmp+nLvjyxG+RKeBPA3VCB2qg7pSwAo5pK
89WhgdfjkMXwmvrxxbkV/HW30O0pm99QeWYqh8GESFJoUiJteQy1wXSWIzsnDrZ1kIkaKn1ddISL
FmoROtHITnAjyyuujsRhiBsR5RzCFX1xe+NqXOLZlHhXZ+8GPmluIqiZJvskKe+Fn949qWd/AcRE
pbhKYPnAgUJladrYEQhYxQE2W2nZlohwBYRIIyDFPEcrK7fl442gelTTyJjR44AdZgf4WxXJRf55
HODSK5JqaaqqcTQRf5SR9dgmCjN3+aBvABNQKOHh0CInXaMeABIC5wLUmHiYQ5YJY4As2djz7B19
uugQz8wf9dIbM18GzNiRh7wwzlwFlBfXF1baXvXAtaiH3Az5k9KvIuhzpIqjnqKNNK5K1cad1cIw
f7yRpPONEZxK7H/FgP7NUqhSjrHGHeqn5IbNEofVohPsLHOrd6ofYrIf+EXl89DOKZnSR0Y+K/Xd
uR5CAP3cvCKFeETuybL4gkXPpILgZIKICFRAqq6T0LtobgskuZczCyfPaUmiPMaZdXQq2bVA1xtM
caWRLpaA+OuTpZ12lJpwUKMU5a3Wm4uyKOdoyvh4pZBc9esbZgnZl1GzsX5hn8BRspOfkwdWhHxY
4F+BsNtbvolXJnYUFBnXOQOTt0aGyL3xAfPzFomkxVOAaJ+RUb1QviK298u8PaOTHZWTLqyumgMK
jvu1azF/YaNz4Z6hY2XpSP+ynlvz8/+vs8Z8kxj6PNGiqkeB9u/CPraEvKpKTToI1Kl84coD9+7s
bqLNTuiuN7u7CeoUKfbm2cH9YluKQ9bPBYKKtIARyS1BOf5ZPssbmmR0xfnLWFrZfPLUvaOkuRKf
4HGLTL/c3ELs9Mf+tcgcilLKob5xrhe8FghnFlDDaW0PEwphl3Ql9KP0GW88lZ3TsmVS2wWQgcT5
et4flSNVNtsERSa1cE8GFlkMKrMEj5WDr/xKxsl+eAOmif+XAoeXEGjaoeg5kVJKdNgHTNa3grDt
diFXfveaHu5UGAu2879M1FDx/fdLVjVNojMjKhzpfrYqrDKWh1vLlwxdQovJ5DwnamhJi/6V1guH
p/gKHJrI7nl9QARjIAEDiEPuI51oi8jNQBMdq/IvCOmoGyKH3CAG+cV9nbcrAljodLCLRSihSZjV
bb69MYYdgS0fYKQv0quNaUHPjzivhYsxhWDBVbl4iB87I2BZoL+D5NukMFc9tPHAm2jx3bEavas7
5ZVlPn0Qvy3CoVEQvjAo6YhHlBas5RwWahwAPUaQENs3kUeJLTJDxjwBvgNUqeneMhIxUfPM15uP
dMrmpYWLuyDKnA2Bx1AAogOBgTML/yT5mMKBuS79bnlJoGVJtY3nVMMeFxi5T7HOwK3rXSoiHCOc
+QA+X0efVhQFWoNg3KH0vp45el0px1O6zRDtHbIxpEVM07KzuZGSD05K2SOdP3419R7x3lQiFes3
NzSZWk86Njd/VPGJuyUKMw5vZnBV/DFEpz8/wa/j4NHlNSWH9YHtQV/FR5nBGc4zJpa4NydaJg8w
uqc+ZF3STkbqw/dBh55xylOCWxGC2LkkAdtAhZqG+uRK22F+bH6ZMuaGjYZHq7E5DGckSfNHUhUl
P/mm1I5kUg/nBZxfKbWL6pNNa/45ycWHMzLzAPjE8oeKLlrUgs0CQhX/50JQmXePHwsH24olmqol
6oYo/+gIRF3L5KStuadBpoEDf+hRacNRJ3nbgX+MhWcmmuGKHTfqnuX2imn1+EHSKCFp9EDLyksx
w9kiO+4H67e+G3zlZX7vBoqnP7/X3w7tNXnWyaPSRxT8Y5HTNKbXEcjPQ2r6tCUSZZMTIkTVIeAZ
Yq1m9gcJo3AkZfGXV+Yp/8/3RNklaZTMEpIBWfrxPdW9YNzyepAO8gFXb9t6hYtod0MzIEVph2PG
sMm4wJawLM0FO04SjPojeb+LYlmh79xxTkV4+XjZoJASXqIdKtSSwd1mYCTiNBrOZqrlANrKwkQb
3Dholpw4VH1O9eiyLs5urwUcDG5vmeUky8wvNsyuoeJNwQw9k3aKQ0jtUsEXBSWA8+6CtIxsyduT
gobwO9mTn4x2Ie3Sl1swQRzbIORHUcsCThm/n2h9+N2ajg/f7McdqHyI27JMXLje+krQPjTytES6
Ly80FMi/M8GuAXZQgvSBCt4iw9CXx70ACYqtJw67LEjiI7Hhqbq7+fSZ2MVLNFKMFwvAVvP4bJW4
yvscT08qOwTj3Fik0xolUVNgCCeLcq+BYaQeM26nal9rj0Z61PRvk8djcHi3Yki4ydQsb+pL+kxT
KH+nt+OIVdCMzpSHAxa5jKBZ7pFnITuaN0gpwfgNrxm3GPgauzkPgXKu54gnHPK03CbHqm22Nqpp
nZFNKEloNOlS8eXr6l5w0x3FSDFgbfXUwrZm76gTdSROe8zArREagZEH+r33lIcMi/yVQa3d9rsM
hS+raHSF1e3mSkBnSMNfnz1a1ouICbS+rDs8CP0p/hzvXiSFimrruv1lqEF2X6WMwxRwFvsSDuni
2n3qj/e13p6Ha8BRlBijPjs1T9vRK9YMTvEgPd5iF8NIyp8IXlbq7TUJacGQkJXS80r1JZnYV1bt
0fBK+a2DUbYgkBA/R9CtJJID9dck+jLgypBr13TeJeRsR8NIqleZn3NTcchDriuvhHM2hneOe7To
PQ4TFv0M7zIcWvhk/Jp3jnDJ6R5x6zutEfJwCq80dGB2udIAmY3QpQhzRb8gSIZDgRxRb+4U81B0
WLlcXOpUI4ymTW5qgopZGfF5EjOnHehE2dOhWZGZdbOJsLtjTWG39EVGgh86C2296OSQ/ScnVGtD
a0yh4X3sePeZbz7qe6KhVjwTMX7p4MIsmH+G3XsDRfeEvx97+TZZkthh7um2kSfNM4K9dCVanAuk
lUw2+1Cwz7om0hYNMSr8P/bQdQEatn6o5/BZYRtzfODAgNwQvQK8p0NyuO5avqUYfBUH4l+lzpeF
15GEMTZ1pXDmGrdhPO2SJrJQrpupAMASd9t0iDnlOLcD3eJ2OCSKlw4eMawd7b/X8nrQ3glmkAhg
6F1i77QCrJLT8lHnUi71RviG+M4TMCVbQrTMPSaYrt0aE0fuKoMNZg8No+ciFErKGeFFgX4H9B43
sX/VTywfPA/odkYaTg86EpLkmYYH9jYOBGQ4cwCJVilofDi6nH+heSK5s7yCBhO0O8O9RZ9y55JG
OQqfk/FYvWsa3nROf4yXl4hNifRldMcJi5/8akD52iSyPFacV8lz7el8ZCirq4erXtkFGEk4ssAZ
uEuuvZfSgJyKUB9owZQ6VREAEfgdHfMYiSm+hj30s5jzuSQKknbOo+ywoo2Ikj1ddS3hPNB+KyvO
g7NXCTB9et925s3OW9pzTx3FGrR35bNXj6MILCw/Veqr1GzLyo8w0jfBfalRZD5XwsMVMUyKfll2
xmdJ3hWXZYvsluRggPJMRsjJQ/kDWPw7pafCPY/WZaFi7gSmFerPEWEZ3aLRsLo/kF7bE2bgy5NH
xWvIALI/Sw6TqWUbh5ZJCTYIv4+Pgg+mBN9vyYNHnGod1uAYvNFZj+tqRtBku9v7/dyK8J5oNq3Z
Cdt3dI8mgpQFXwVw+C8I3D4uSyoqwoa+8CO+DPzK9QSo5pTb+GU4QwNhQDHDOQDHPLVIvtZ2eZi8
ATAxD8k2fpTFjfIM0OOb7eueBiaB7/D7YfG4WAK11NdUMOTKPnmX5ZAaVaEDp5zu2VFuljg0S5vQ
RXig1gPHeNqd8bYmWtF+uYXG97DBrNEzGQd49MlFAexcvZnEaU3eeD2VBFKzO5Tq6kKNkVw8BpaU
SHH7UnG2+6I5J5Kcw+dFJmYQHwV9R7YoaSDCkuPqmCuSPMhC965MMsmrNwKZUZ8GrsuDiGZYOwsS
wxrYkZUyOd0MeJH3UrrXaGYsuhcoqxKsT4XublCMO7ifo8zXTXelE/CUZYdS3TYyahfVAfQ4jD4H
ItGPUYnT1CX1cdxaO+h7U/0qFiHVyqi42lMu7OX1ED3gzmYWi2ihORBn0HfLamsGCSdJKACLGHdn
vxtKj04F9YPMElMJnvZ4K5wq9XEICOUbwEeYSlja5SV7KYATwljXl031HM/0pFPk3UtHhwW56sMb
TpojaCm6yaeOMdmOhpuwwpqK6xro2iqzwNYAf2brWgXkE5Rf81u6bnCsAM8Swp6MEbd459qbR0P0
7veHqmAss6gfohIcD7da5IhNvIDQEG9ylDD3FxId+wftBXO5MB9MilPqcw5GH3+tTv24FhjIJa4W
tsJqvkcpIcG3yuwk0HxBfyBf4UIC+vuKYE854jv5BXbrqo13f6IPAmALQkGy6zYmn5GWWEH/n2Ff
Aedvh9sBfMVMIDL6YlGCUzXMp/I137rpqtMlYBI2hGC6oHCXDHA1vJ61nwhhbhYucQMhvQb88Q7K
u+ZEvvVwXYlnyGI+gR2QA6VwvJ9VC0Jrs7G+9WcUbG4JXQ7LRhtqpafg3thYjpX49zOfgT/dVvXn
BdD9rJVeQihxyshvODEroQWNCSsdbRqMMEFEFDNefznohE+rXyaWlzEZwXIP0L1XAq4WkLmuftV6
cAvfcxQS8Poe76LHDS6eib0BtwQgET7+dsAbwiOec4k+6WR3m9byImNZIxCmr2m2W1E5MXMRiicM
ZznrChuv5rbRiV0NPTN0PPZ9jgTGXlEeOLhwPBD28WG8PN5pyyUIlXDw3h7SxP7KHbIn+aJVaSGU
rD4afpnVbJJAFAM87D1ena9KGOcuJ68JeYlbLhkHR177CGyeYRzB3hzmOcuZD2Z0tG57sy8XA1NG
CvwXHbEy/HzVxg2UxrvbuCf7C4wfTetZ8b/ID9UBKwkdFxtcBoR7BiBBhWald/TPyyOD72hpzOI/
QhdeCIdo3Wg7fOQ+G3t9D+bYimBIVhKLgwUrbQMJTggKzOfvBlfuMgc8iGUgpAsQC+RepAskCDOR
QOHuXVdf+UE/Fi2DJP9bfT4pacDgi8MTyh8mnnxPu4t0whceB8Qi+ZPxYDYEkG7304J9qiXiw6aD
zo1AYYx7hiR1miYYiYKZoz2T4WLRnfL3CF0m0YpMsXso0cFg+4T1EDAN2Qcl4x4i9Ix3ZXwl4Rf6
FG11CbrdpyEsLotvQrxCyCSoRbE3MRcJ+LV3VoslNkVs5qgwN5zbwUi/RsKylR1UVGmYqaQAsxNw
b2Ye+yxhDuVKGOzKZ2+GCbRF9o8vQnSNpeZLmwEl62F6sJx+Ma6qAWiDz0N3YkevgAIvOCA7yhKu
/4Qe/TTZMWIspzndKDbd4sy5+XJkLGWWy+gBChxOT65qiDFa693EabqXq5uFyZ4RWiV83OtVtBOx
iDvXatWSCz+G1DCkqdDz1hQoOofSAONtY3cvF8REs9eBSz4RvMD9TBKg+U5oQk3Tj7zDT9CLk8RS
IXRB4d1C4a32GnB6zCylNw5rwwkmOv3kNFvRPn8TgZy/w8XFX1Yt2EqwK9HCoEvFywn0Lil96G76
ierfecCA9HDc8xvSAV4ZfNKSG7EHOdE7zw0bU3b/gB9Gf64xAjrW3WLa8JCBD6wRrBr8JkIQvEp4
uhUE2r1AdyhCkbv1rgQdzU+Is4ZTWTMHF2MwT8pCAyDWbPQDDIAtVjPJ6wgReJOzzyuPK/IZcR+l
K5ADzF2RvcGThYRf7OZNXoqc6LshQ91yxvoYPYHMUfXHgvd/GnWfJmZivmQMPyM/DkF6RalNzFZp
g0g83DKi0+37a/rRD07P0O+GfLc14ASuismWIWJky7h2rxEkouNldO7v0Ut6HK7ujCcg3oa1cli2
KuEQeL06jIXplqiNfjGdNHV5XUoMgbQzdxT5sM6kYu+leT9jE+/py7DnPnkjTY6XsS10uLSgvac2
eyx29Z5tj66xSGJOvUO+yDPnkizDf4gMYhI9LZZsV7pvhaVmXzdXV6s9BkWkTSnQ31GKXi9n6L4I
vR6y5juyPHUDpNCtntPiL+qM37RiJNmidatqsqzhD/jh4JB7/VY2mIgPiJ4xT2XnhrlbFUKMRMtN
I/1Mv43DS7SkDYORKT3Lj/IneZKQrFR3WkaPTMQfwEXEQEf5em/f9TgPbv/cCpH/IypUpdmFbug4
NlQ6oT9Ehb2YxqaiCdMhUlGPP8V1aDJrbslfgMOPLDSc9QbTujM9UtAjY8B35jWGwxSOoN72MZH3
aH/YKVrFmb4S8WheVmN6uJUPf36f/22I//tt/hBRpVmV6WIdiwdIDsvq0fJypG35Uv6Q2pc/vxJO
u//2hhQZ4x3aMYtJ6k+KQ5vcL6LRcuFA3dGo/Y6Ydnf1S3T9ZIaRSrZornsyi7DQg1Z34ej2IgNq
FzmBSFuxIhDmJSJqXXDhq4rSrvq8CMhKjjOqVakg/kAFlObHG+97UxMG4I+MZOjMAV3DvKN7qvHM
SpXSbnm4OLSjzCepdofOFub4B4UxWRYOpCvB+bnV3xapDlL+iDdXh0B69TSy3lgjKDUFV9zcfULV
I2UlS6tkDDLhu0TKy8y2TlfDSoWdQ4CV1u0nOiumo7Ee3rnb8Lojh5f0HVvXakBcuhXzoyx7KtLb
bjuSqJRshmrVy9sp8bKvntPzjREiaCA3O6XfTbUeQbMxNyyCmxCUAL/LB9l9hcOLisMWjqLiXOit
OLT7LXWliX6L5dLFLIpQB2OBJ3729bKpOM8FmroaWEeJXDwblpsnNB1AoiJR9zOySnv9M48O0f26
7OdRRFp7Cp9dj93CoGgxjvq0j3V60WQ1hrUFTFILSJjilJU3FG6gRDek9PBNnW9MTmwyGhhfTh+c
d2YMvrax8nXLQMBcUzvmy4GasPAlY31XA7ww6BZ0jiEcTq7I0mTV5wAzSpUDc8eSVkCcZuBc4+g6
7D1eGKeEBzVIX2UfudJSK84i5cwfAAMwBVtl+7uXX7dG/JAI/rhmAtX5IgAb50LzKw40nbJvjfkY
dQgy7Ajz8gf6Sob4ago7f62CUr9B4/jzk6D8x4jK2vDPB+GHTrZqb0kPS2Q63K2zBcD8CnFjbUHT
XtIxyTblmRFP3OyzTYsjYs99UPgTgaYeYvUsdsyGgjuK3guijj00IZwvajIGm7+0vEGA/O55hf6B
YUln1P5TXTsoVaZoysTbHAGmFm8XZSnFq5LaQbwZdgUHqtjW+kFG0TaA2IcNWZJbQQKRurE+pTix
8+4F8KU6T7cwVEzv1TxAPkko+W8nJFx9cTRHwAQO/c3an6qHvt2pkLyMxX1YVu1Tx+4upQ+I39Te
JwmetMNsVWqQRR4bmmzNu8bd8UFTKl4xm+TKo7tC5vImXhjD2QO9AwRuzFKonkkzuCze9JiE44ih
PA2iAOS+AjjnEekMh4zpgbkQZyGV0oG+dIDIpUK2AyYo50jInPjiZAB7AliC2B20eqeDU0qclo93
95Jhjen9zzcJ/qfffP3zjUI7XZd1gA/8//+wptWTNkXFtaaPNyu3fRNJWB3ABGvlJdpVvm2izPrZ
dkGU17oRECUSdkZVX67jaA1A4AXnPk/4bVM3uyzbVu956Wo8jvSHMrz9sFldlX1HO/RXL6ftI9Oj
IT6X+aTYhnWxvtSsdccGFYX5RQMmGT0TMthrgksDsOv1rTm31zcaiCNUKfQf7oWWJAC9/a1xL7so
2kcq/HSPzHlzp2IruVch4MmBIqW0+1XVPaabJGVUDGNMBCNIXsVSlUOM5eCey/nY+8Roti6WxYxe
c2VORu1hND0dII4FLO+R9IOGsz7YxebZ4uot8o/vEmZzvdX2f2Nu/GakieddVWVRg3ckAXn597UY
x0RTr3I0HcBts95eoDek64b9kmEXFdYu4vRPbiRelGKLzTcGi/OiA5/+IBdClZgz/EXpYvxmzvKv
N/RjziJpNbZQJZsOcjyHyDU1bUVuhkRaymT+CVtrHnqMNASQF1pe/JC+E7VcNZxsh+1kbsdPwz1y
UXC31wPp6Iui8dsP4pzRetKWGZAnkb2EaEkDBPRejmtawbdHkWSMNEyy1wK/DHdQnXv9R7UtXoT4
U0KE2ts00irZ43gyjvh5JvInFhIxhgLP4dudHG3jBQmOfqRjR6E6SA+RCSA5qIOk+cvj89s1VsXp
zAOkmjqSoH9fsQQftHKppfGQpUF59aaKi7ZKRyJMNkIT5OZHKtuRRQY0oa521toRJHN9OSKkupwZ
g2rzqjFB32tc3XpPCBptbLSQShQk6aFX/T8/7GgQfvewm5qq4NNW8Ej/KBfFQpfula6NB6uyFv2y
a30x3WAwuJT2/5F2XruNY9G2/SICzOFVIpWDJdlyeCFsV5k5Z379GayLi+OWDRsX96W6gQ6iRHLv
tdeac0yOTZAXZuV7+9Q0KtUE3U8MDTOJXhH7HgJiQJTxylB2ig0ueU4jIBc4j7CtL3B7yQ+d/sxs
JS6cUd8wvbEQgkKzfsAGqDzKjV3MzOu/4B/hSrtKnhVU0ccsXmAlM/Y7Rk08JnD0bZe8EEa58OOm
OPY5fXSOkznjpxDsGuYp1twkfWQA5bvkUGFxo5ETgJqlenCPFf1dsdoV5iFiILCLu/00yi6WJUdF
9S61UFRoR+DGxdmEbUIv5cyQi4lLE9omCTX05toVYhlmYsrUHSeISNmQasE4jvZyuaLqI3akkjc9
wzm7v4ywucl2a9FDOtgUrXRj+Ish3CKNHuI7N9iEVDIyeTEe6QL7qribQoh092AAn6wtks8yRHS9
k7N9tRwDXdio4EYV4CN98IAz1cv+gEqPG2Q9M5kmqoK6QjlgjwVoslIRHQBwo5dpEJ+NaJKXR28f
+n7b+Hu893RBywazKAq7/upfFO5Qdz9I29rd1uKDx2GlXOcJru69oG67RcMAny/PEruWlo3+UODn
VebdAu9RRgiLXZROFh0Bm5TisSwwLtHiqs8RSbvNa0GY2ZOIE2wMNxKjB+ZYop2kb1q+afq1hAtt
q1VbkmB0zo3Wosm4m8eqXWcg1xlfpotR2dM+q2fyRfH2cAgDZSdqToQVnL4OCCK8Ha+JCVLIceMF
O2a37jsHll2sz+VHDohJsERSWPbk2CwR9LtvpfYMM7wmwdGLlxLt54yqWjn18r4g5AK58rU1d+WD
j7qmiJ57/7HlHpHAbHo8K68hD/QYrc1VZPNvxgwOG3L+wGrQsV2ifKEblRy9ZouxEvzdmBxMwfZc
NG7QxtDbu7jQgqml0Sl/EdpZ/YsEHtl9HdPDNHpQQMOvHYELLWVs7kuJJj0d6iVG2UuXvRDEp78h
TA7yVYEvo17HLxjxaAWTctfnVDSPenQvB4uSmHuyM611Fd7T6Pp5qdCmheu/SgS2IsuSTPzSLBi3
ZUHYj73n5R1GUbqSH/a4SO8Ff2lotJYOlrksgr1EjfiqoVZndhRujUMibSPmg3ce8hvlDCEbpQgb
+woVDcTsNGO1uWbFOjCXNX0qeUM5jQLkrSmXg7BFmlUBRq39VWXdR+MZmwoRtyVdENbtdAVwsFDX
sGJ//pbyd7WnDrACqRZrONSK/y7fqRmaAxZ61kM+m5ebm3HPy8uMD+QWUScQqmyo3zykVMG4ExKy
ee+6SzxuosvUbALhMMWj/XJV5jfbriohrcCkbihsITf6UqlTwyrxONXXizJZGAuAHoTILRLXrheS
ncqQ5wHUI3uZjX/Ualsuug1k4bvuPO6kI/0KVNARiTEGaAs0cKyXHIRN+VjVUECAxt0R+6RddNj1
dLK1xSjEM3MDF160A2DPMv1F+JC9wMb7Nq3Y1rJPgG6vTfqEPcRHf8bybjDzRQfjPUm0k2k5PjKB
xR6bLZu/mnw2Hicqy3rsrjS4mNNiuvQPEZMmkJrhHMOGCvcFR+wLAbfMyZgqrhub0tBYhts6clAa
MChAzihu+2X90fdOk836a5jP4xOAw8ImJt4w7dRyirtil72793GwoEWOcNwmoRTR9gsfowIQ8jms
O/pK25AwDyyQPEqfvGekKXe9xYIXMpPbFwQ+5wur2IwFGOTu1DAumNMmH2Bg2IgMNHNRcMAF0am9
mH/kCNlVHN1r8bI0yc2Z+ehRbcthssuoHpXUsI4Wmmo/xBts+8mKZrKezaQXPP/PhYHv/MBkZ2sR
kXU2Z/GKnifn9g/tbwZBf/beafPwMV7BAsMgMBvefOPCQIjx/0NFnqnxqBVE32yZQ9LEWwdLfnkq
W3VVZ3PmaMGCJEwneUfGeUd3ilH7zHggw7kj79KWhTmR6fyvLETRFY0BFukG5zp3sTl0j25LaYum
4pFoPDyINulsp46MgnPYz6tiIyzEq3dW980bTXSmleqqEZbsCAu61LmDIhsiNU2H8qV469CycjT+
m0VzeOaTFR+FINi1315ehlxf1yiVPs+k/5NNWZFvji7+4Ir0T+gqud5ezhyJIEjN8e/JmkzNB5qb
OAFUpgTUN/R2BuIsXJcWCZTbfVg+ZbziQ8oIchaXGldKwInrpE/BOGf0GtqZI3/QtIF+T2On9JeA
vdMpv2Uj41ZgzpRTnWgLLz+wR7ekQpPM4yICjBau+si2FwIVP6rRla7XHPMkByPiATDCWNe2PqgS
LefSscjsg9a70+nMEv2Hd/GPyY8qPEkbXXOqe8wUA2OIbcGD+hzBUgjXg3auNKelTWfzWFMcc9+Y
ktKT0oYXfONtcaclmCtAFe59GQ3mk24dkQQO8k4zbEVEg0uUkfNQgMx1bTmwBRmIYXtH5ZH91n74
bhGTRZzOGtsHu8hNrekFZuf7uT6eKIpb78yOizvySThGIONeh3hNc3JMTj6DX3OjUdAB23CSbKcy
NbsfSUB9wMvTF/NEOsT0p2KU/92e9CFihX9Zbr97jD5f6M1j1Hi9magKfRIYy3SUHfJD0KsaC4P2
BwSj9IjaRyctjl+LZcCx+lVyEezm0f9rBXfWJC/NnJ8vSfq38dxsvyDEJsqnqsLD+Yfa+nQq1/O+
6PthGE8VAx6kZ1Tmse8kW/8BAaLGvplfJfM9gRTI3GByDvRrfHXpnU6/PJ63vu1+lOlC/eBYRDqN
yszLeDLHl7K4lz/idsl/MZIjfKRkJK5trbERwKMIiB6xc+GkmQddBBW1dttjRmaTHeEQk1e8wwUh
d9Fs9pwjy4BwQrKS2iNDsgXSWhrCRhbWX3A9YXByhX0/HuN4FQibUF6F5r20NM6Bw2lfPZKmnNZX
c5shhCBiPHoXogOBLnq+YnAW6E5zQe44nINkD2MO5WZMCE1MukhPdN7m51/6uxMRKkKWEQljt/R/
2iOffujGVDpRFPPxlND4QJVOWt5dgk3jSEpmQMTGrnx+ou9JutpHu6YK72cDMkMbIEZNvMM87onm
4aCA5ur6nOZbKuNxTqzde0WzCR/4ll3m5yuG3vfNsidDndUNnhtF+le6fbrkagzD1hSy8YTDBizn
Ro0eCefJUJsfTeb9LFBdvxJw4JX3qXrt7z04FHAemQAGHEs2EsEXAfnvf8I7D+rfTEKea45LU51J
6jF/BIJikHh+DJ9QJx17/6xZM14FYbhI6LlK/Zo4kkj0wTaJHV5uP6YxtqmIn81e6CquRmPfA4hp
9aXxRr+9T/a03dgoFWZmyDXMtbGQH3oG7Jcpb7XZo0AUu/uW5Czyg9KFxl24lvg93olwJ6K3pdUO
aHke/Qnqk0eryI4Fxzp5vh1fgzVws5GcHMx9m+o+3VZ2+FpHlzxa+Qd9lqdOcl8ki8zDm70230dz
HhscP6ZZR1dfyPv23nExlgCZDjKQCmvDqFtbYi8YngAKlgc819URlRZCAb6NT9YEcsRFcT86DpZM
68AruMG7GPdrFdOpTTg7nWaw4f08OObNsc925gGp5J+I5tUWfTkZ9oj9wmMYvaMNiTTEGKK6s0ZW
uQWFiiza7psuO+SSifE+EmxgIdWy7k8EtKvnbtjjQfP/eh2B13c0CLjTivJb5flNf0CVIbeJisjE
S/vnU/v0aLVp4vrhGIwn4z3lmR4XuvZIvlCwCoWl4e1UYk6LZQJTH9KQSGv7KQBd+AJfA1z4YJ2M
xuZiSWqk98auNJPWPz/7XwmDKqhlfHIqS6IiwVn8b73eJqrZS7UynHRx6RL+iaJHTJfGSjv60blX
nKA/yemSSFA1WyI954gKRsXGRqePyyphKjEp6PWWwDfGPFtL2xbDtqpX6BXQhzWUhgbzb2YUFlML
8ImBLb9tMARUV3wl0R8xWXDia6OlCrZTXjE27cc7JA0qzQz8UTMJ/0WLbubnL/2VW3XzpW+bcEUu
jkOpDqcQOhcd8R5tp53zrMIECFaJE69pSArG0h3X0DL9ZwgFMQILzIHMuwALmTaP/7ITHKGitqFx
h8CF7G2KHIzwtICCrXFEaxwqBNfaxcHC1D3sKGZ4ZVPU0PSjyZ8hfxnTa7zgN1HzlUHQ1zsVcIBa
Jl7p7w3iimHBGtgBZ23RD2BDRU9X7bWrJC9MRPk50iHAPVhv4Y0tq3ZZGPvsueS2IFv+ZUdXvis9
Pj8m0wr66TFO06BLqpA2l9ZuNQHVwjb7COmunyOD4Oy5itIlX3nZG51L1KKZ54A46pON/CQQroXk
joylKYJ8qq2hanrwpd7kN4K6vfcx/KVMkqa7d7vTM70VGTMbKmOQm7PeoOqF2+TycCLLKyfdGL1h
smg4g2bI6exWm35xTafpg4Hnl9f9u96/+r+fDd3kv7+TmUVJ6HrTZx9quuD76TiBp/KJ6Cp8m6uf
n+PvJuqqDscDexwoBvW2V9ordEpbrxpO6r7A21A4vTxHmj2Ea3mOtpIOFhp6QNMhAroNElrC2MYz
TLLpH5DWwx7AKjlQM0CP9LoFfyP3O5QsCMxKpDj2hSHaz5f8bz35cnMslbsCdt3QlJsaVnQbzW/z
jPYu3I5DXjsxxAgsRnvZdNp6qyirMZ/MmNprRY76YrhP0fhsCfBOMbQj1tR+ebK/sm+mteDTBd3U
qn0amJo3XVBd2IQSK/6knvaZznUcCEhcuSDD+Pk3+Er15COB9psGUFfVMPSbh8QV404y1YjlZ91K
O0gmFPDDIUOtcWTOg/QBn4/MGcnYIoJ7KopNM//5Cr4TOUyRARwh0Dlgirl5RcbGTH1R9YbT8OHX
q3JSJy4U8yyS0/iWClsd676tIWQaZ271LF+IshjqjfsePUkgEJAFMRGWHEFBPArO7CHHqvvnlyv8
7gjx6QrVm98ojYHVjKY/nMDz4UIn9RNn51CBUSbGM9qXwjw7QSYDTQGmLaziuUcSGOSHmUeMWj3T
7smrxZ8v2G71ywhHlb/Z07HIqDy9siWLdLP++5InjR5KQav1J/DD+jX0t/0uA4c/Hj26nIpAKtxJ
QiGJh5BTQZu+yH1MDJRvtyz7Jv9KGu889V6Id0FxJbaO9gCPt4wTZUOQFhxZI2cksyH7Vi3BJx6s
FeP4nJkrNg6WV8CzyX0wXl3mV8mbSxdY4awrrLTwkBvgxp2emoGEIjwFAErMpaTQj0jJFGVqvuqy
d8KqyJflyCJj2ONXss0/NVEq+Slo7hsUvgwfvAsDW3It90HshBowjaOR0+q5HwUobWu2tTBwxOTO
wJ4M/+tV0lYW8EoG/ZYdizYQDqZa2K39i9c8I1GwEKiynyZLYosMadMi80xR4DqRfpemsAySUwuB
Tb1X80MoXgAdCr4DSzJ/BuNoqpeBMS8kD6IZvPaNirvsQSQeop6hqN2vavKEQcIyH3jxUXdiH59r
T7zIkLQq99AgFi39WTtc2mKvNg9QJBegW8xXes+JD6aG+B8oe7jin3FpdME2iABngqNbU+6HsN1J
8C4v2D3xDJmvRXEIjWVkwkrCvuMi/JDTs1cDkXAotvGHCxxemRKkg5OZ0/zFODR7KXmQu6NuOmVM
8YyzAf+5rD1yBCZ2BDFKsFM9uw8eOzyW475bVMoHTPbBVpCPJ/xGA+cJDEOIRTZqs1b6dxmPXr4p
UOE2+iwFUSw+ZZAm4yPDogbbDn4VudlhJ2BelqxUQFMRaBr6/lMIKf6bYLDFC82LikoT/AyG4ne9
Jm/QgcDRwweH0Lhhb7gPD97d6J0UiTThmcn098Gp581FXBmU9HN8BAqNMrqED64yTw+cfx+KAQGz
hOCEWJnXfEQ8sO4utEUQF7PbiuJZCFGsZhLbjD+PoBwGKHTWCg6YoFn25byfgZcBP+hkKG3wNNGd
fG3p6I2HsjioDLYcbQPVBHf9o/qYmAuQI56Nrtk7EgiKRpsI4IkLgPh2U4czQqzSCiSs/7fCua0t
cPqhmrQQ7T5yNWp0j3h5knE206oRHFP1IKHbYjJAdqHYXw2EyvkyNafeoJy8JNi/c3WjvbYnP59X
F4zQ9Yu4opoxJgQlEadnwbBFc80BlngoUV+qzSOeysTbCphNh7/5gF3sUGPJOQg0X9GGt/kO4SOH
WsRsnAeLFX8iUkCbJ65i9aLjA7vUKAMKax0Edhc/dwjnOOcg9YYlkqK5gXApUpXWnICYeWW856Rv
hovOg22AjXWWhQ+wBvKrMhyNk1Aueq5TRYZJLVRgtLURanf5szxeEFUYeySJNCh/Xsi/5tRw6gGA
DI0JPiwQ5JsNX3K1sI3ksp/6LuZJaZYF8C4Sg0FZ00xN5gRg9LSPqYZ3KMRAG+2r1tZJT/7T8q/I
O2kXJCvjsejvcdWgWMEtD9YPqpO8qaNHbUpyf0ywBmcfWLllfCnZfXIHNhEUNXqRwdywbCJPp9Of
hm8/fzdJn8rem2oGXZwMYxmuAf7SSUz4qSxmf2qytuGM5JJNo56bxG6kdUFmCz4HY+XSe3mlAiXb
sJQOk6O5hAWwMI6uQgQXpjHSydeDMQHP1RcRPiSqdJsZwmjdqw+0TjpEcXiPQd+u4no1oKtZUFfM
+qdhQ/rrgQeyWOrCZDmCKdeukAUwcV0Ed+FrFuITe0irixBw4sDB7101wPE0t7KDvskY3RXXGjcO
en8cO4ix8SBNNLGK1Z1Wa3ERw2WEPTNew62WY5idxOAyrnBKLGe47KJD0C/xIRqoy2alIxenkd4B
/QLV0YiUVWFivdXBfZ07Da6XDilaOc+HvSaUs/ZB0S5WfCgV2E+grGZicYJ5yoiE43oBw2Yjq/E8
az6U7iRyMG7GXQ/VIun+MqFz1SW1KW1Q4hIxLwB1ZR/EIuPT/tjhfea98sQ7EEkmqTTNe0UIkjrD
jL1j+IF3QsP9ncJQvTQEL3gL/ZHYMfOt+tMNEKXwVCyGygaCofHuEdvZ/VJq6t9ISzVeg3/aBssE
Jf3fp6VXlUFqRbk/RfDtylWatHNdw8Zd0B8cAD9s2/hFyE+dwVO0H9JLjQFsZ1XOUC6Yl8dA8rFd
Yt1m/tTsIuTq/gX1kDJg4Jun+WqwJvZtDzTiTgICoa9c1M68QzrCw7+WSsDYXZSAFxgc6QNAZ7yS
0seIsy0H2IW0L2fwT+L8L971Zkd7BxO60T54nHyvhQxyg55nvepKR9y27Zr8wp9fJV6Zr68SARWy
yoDU5GW6hQ8EstwVkdD1p/qJMM4IWqy44mXyqVUK3g0ezu4cVyt6rynTNQg+Wr1mPsEkH50hw64t
0Y/ktep/NSDU82IPoxnMgjbD5IvmLCpRTjFSabYW3QXMFXZ2SCY/N0+48SfrzoR3AwkKdYfCyKwx
G+JuWemvNRynWV2yBYHZmpygZrjFMai4CxFHn7nkTzWlBJKLQ5WsGC2Ke6CKyhaImDFM4v7kb05a
aG0z8lrTKaldDvtoUom1A84GK2ZSfZSIPGl8viZPEr5rjmLliq5uhO3Qwgoz7+es7Og2SVel4D2K
3qYgF5AhBf0iZDrVrKH93EMwdBD4UXz0tnSNFuJb9SYxnCG5AZGfQJBNvEH9Q/oDYOJ8iv8VqOOY
P3ZOuHoFW/d4ltfVu4T2TFo39Qbfn6Iv2PBNeH3DW7caEPdK53qcCdIa6K8SrFDaBs9kM5T+GuuM
u1Wr1fjCpnLwlTku7m4mPonZLI6BD0ASm7FphSccN1jEBgIPoQWjb7+IyqrT9x4ClWDRHV9HRjhP
ynzDMAbBAzZnuz+AT/irJ69TxEVmm2tOJQiSNgOYl3m/TMQ71i3UC3P8ZCTpykCAo2MJ3Tk5Sv0B
0+gFAzIClhVUuKUMLjzftKw6CFN5NezyQw4m/81Apb7E+jI+kOeWrQqIM9ragLbz9PODLsnfPedE
QFl48DH06ze9J8RCQVEFY3/Sw03cILJwhKeox6s3Y+hZjYf6Otxju/n//NSb/g0T+y5Maj6VzSAD
bvgaa4hRHPPSfniMHi3tzvitFTKdIW/2Rkv99EVvN37PS7qmFfsTb7CAa+vZ1Gcus1YcIIhUGHmf
aJPXtMkXDAwRYe806HePWfjLV/9HePjpOm4O+E1tJW0h8dWVYRGXyEMwWE2NElQJ5mu/dsMlJTCI
jYbh9rPmEIhY4HZc1JDQR0e8783dr6E8/+ao/70mzo3EuchT+0anOuK3+1Q3dFaXEvfhNSd5CWuu
ZKxtEtz53BLvAvGHHfyx6RfaoWKwvDNiuyMkek/5PHWxyUymgAVgjbPNQnH0S732TXOCnCOJfjBR
kVRsxs3htpVCT9PLrj6BR/EuuXXPFU1sFmHFSc7gbtUvAtoyf8VGrNzhRKqRR/zytH7dC/57DTcb
pVpIriQpXMNgXMp1w8BkG8zRt8LkyE+p+suTanx9UvmiFKkwcVUDHvHN3Sj6SDdHy6hPBMLFOwKz
8G1r72n9NIj7SQOGA6ivl4q4aFaeMKEHS7rhtmFDxW98QCJLJTiL0DgrhQLqYTjJ+ZJe27DAn2Ke
VE76cM+ZwWk2VRWJi3Aj+mSZyKDFJ9QLURqOWVMBO365TcI7xtezws52zE4I7NHmKVIynHMMpF9D
p8pWDWxocybu8qu74szYWH+NBwQDoMweGGb3/H+j+qlqNgNKjXDePv9yb77ZqGVZob2qW2BKLM24
WcDaLuzqpBaqExsu3fGEQAO2lXt+mdy3BcmeSDcoBOY6pEhvWdCDHQjzOQzhirk/EVR67+j51PIq
n328YSNYU1eetkTvpQrmCc6PfA7DR3wd35IXz5rzX0GfCfSZV4KycjgPIaHG4heKd5n+5CvXwIcx
fpXjS8DUPreWfg1YCPIErVAnrVZttQLy1XbwX9AJVqss2PTDjuJ1mo5LdiHvLHEThEvQpajnzNKB
kc401vooKCgA95Gzk839fl2ak123iW32TYK8oyeceYVAg84E4ICMqbkXHhCgMhQLSoZwG2OEIULK
wV4L1lZN7UaNsUSrpZVvcbSR9VWeHQyF8nSGQi9KgB7PGxx8sMk7GhLz7oRHqnj0Yfkhfu9tcF5F
tS5KOIordHHxwvWcgslatIuGR6N9VeC0kk7H4ROgrTLByBI8vyQ84DChZ4ZlWHJ+fhTU6b24WcVk
VbE0k1AUiY7utNV9WsUsI5PjppeqU/DR0NPRZijbks623q0nXJzVycOgTrIZdg+FeMWBScBV2emb
/B6BJWJ94iPcOTkUqCr4CQvf1t9bMjHGOYIMDeQRRrZxhgU73eXvk1f7Dc8+FENIDvftb5KFb9R5
kzFNQbWP9wvl8c0GqQyGEIt6X+GZcCD1Kp6NwbTA4QVJrJ13rlODVqCJFS1a/qai2+eUdEzSZUAw
VUqW87zCCjVxrUTqMMEOjzyewVJwd5G0QJg5sHZZGfgqOjaOa6zIhJgeEGGDWf2gestJldlTuzmm
tYCzNn14S+ipXXBkM35bX782MP/7ZW+25qIqksgNxwo9kqOHSCEW5TPyLu+BUe5C0ZDGzwxpKQ0w
O/BqNmgNtV925W9GF9MlsOSy4krQmW62GYxmeW6NXUWeXjMHwSCszD3y6V1yLhmvL3hG/ujXKUFo
zg91kO/UNSqdDR238QPq7y64K195L0wZxzdW+P6hWv38cP9bxr483J8u8GYPauKqrL2AC+Q1HLk/
MGrZpokDKBaFD/oXeZszMm7h6FWvdHB7V5f2D3bmcEFhr9KoEOaVyHhjpl7RXtOEDDqnfE7NVdEz
PHVKTrs58/oJFgkjxf/gzMWqYUWrgoFguQwYVw+2xpEBDQijpAsHXqS6luA01prTAMathph01CQo
UWAFFfPsT85gsrcJBdWrpQ/NlPm4ugZO4QlbT34IYFASevHbrfzmWMut1EUZWaUxHd9uhgmFJkaS
7NbVSa/xBU0wMH1YxxjgcKBMPPdFFq5r/jQRzsxpRAB0S1aZw2vFxoHMmu2VncMYFjqA4x7f+QR3
1OHC0A/5J6UbZkaM69hhBRGqFSNnMrOyHr7HvOuXEXgxTlqFrdNFRIwT7hDIWJMtZQF6hDdNJj6o
YTeyRVaY4kQuQOydEv0sYj9BO5zQgKMMncKO6wf9/PNTpExL4M1TxFqiTjWeRHlh3TzmVIB6VRVK
wTyw4ubYITXuGV2stjAEWyqcur5ApqbjXI47MYnof7azXsSQPq/WQcMKKRw4tLnbDFaZAKRTWMXx
IX+4DOffZkLW9ED/51KnrDAZi6cKhFX7sgKmIY/8oOTSySBFPZ7hTc/X5qsBxg0ozExqKsZTQrHx
j1W2iP/A0zSwRec7KDi9u12CkKR+voYX8gU5kO5p7wMgIhx2zXo4zrQtJ0acTnZqCwSNbAv6slsF
soK7DJT7EHnaJb5j/gHAc2N2D4gjeJJiwCG2+1L/wQNg1nuUlxjR6VMYawN964QsnXc2ZdbOcg/B
8NhD93KXudWiSIQntaCfTGFvObSpZf2q8CZhlyEIBxXI+IfM+tjfSAV9dtUmcGrySg8AP8As1836
56fgX0zfl5+WoR95F5KJNPqmwBSSQurMKJFO7oPsOvIeq5qww8O8AhVdncNFEb7HMEVhDkB3ERbe
X/nOXPdbuD9Hmj3wfa+lYqcXYw4HNLE4ZDPIwYcPDhpzP8yotXHHw5FuIhQ1nMOnft4vQ3Vt2v/+
+xUsRac0NiQE1Pz1Zh6XF0HeeXrUnQLOzg/w6otw6yoXS9iKezglg/ocvDYugQxXHd5EvHuraE24
a6uyx26he3OW8sqa07Dp240KLEBkRSTAK76gdoNT1uFME3dWcZDHP1KwScUNllSX9aFl7UuNLQse
X3y4ED/kFzuVHekh7J69iy+sfGnx8+36IiAg7k2XprksZzCDft3NS2s0shJaOkEP7POIsHJfsNuk
o+U4NxnSSgmRI8shOQWDuqt4bqr6lwnjlx7B7QXc7D1iL1hJP5j+uR8OYg6G2UE2JxW1Q1+3lzft
+JyiEBPxIL/+8tVvdR7/PtmUiFLUp9hC8+Y2q8IQCENn+GcMP1X02GVOqe+lOJ1HeCnkqxo4glXY
hrD8+XNv155/H2tNVj0gh5J+W33lfiuNnqUgjas3MA+bGLbuMZaXNSdiX3n8f/8wWdcJ0uB0C276
pvqx0DdbXS/757LdsuBgUE+YF4nzON74/f7nz/r2Vn7+sJtXv25yMQsjyFbTmKo5i2MOxvkjciG4
pmdXLRm6DXOje+WXLfTfPnx6UD+/tNPPKhvoLKbjLYrMm6Nakmhj43c1zE84hlI0BzUfosWaShgh
dFKlnGW4MM2Rv9CPAW8+MtKSkwlvZSEYLvrrL7/G9IFfL4j6mhwTInGkm1KhrEhQbkYuKKIFWdan
sr/yYEHL6bI9dh7V37rWa05QXOGYmAZ+/vTpf/7Dh99K8Yo6qWrLqPwzR1FDuXLfQcFpxTZSri6S
pu63L/vdu6SIUzObl2lSl3I9n45HhECmvewW/tkNHpPyo1VegQTUORx677UtrwqdVWrwOZikn7/n
9Pzefk8OMvQ0VEw45u3ErUkS2fUNxTvH5TEHAt8s/e7554/4onOanqzPn3Hz3XJ/6MpQUT3y/M4I
ZgUeJVrevEQiSOnUP/EsD+Iv583vnubpnRU5obELSTefWcmx6bstwncVQxjnf6ScgOwZHP+WNfvv
Mbz9BXUNsaYkgkNVbhVkFEfC6AqVdw7NCgVMPWtA0vXaQ1zVezk00ezua0ZfFfAci0OpCMIMgKot
Zi99iwVw8JZmBvkxfcn0X+7tdwvl/17ZlzheM/G93KtqxP8U2iDr/+/a1WdLogJ/vsnf/d66TkUI
8oOZjDjVtp+e306oS6n0Iu/MuhXES+w67D28Kb9+qW9/b1JVeVi1qQS9hfSapeqNvRrzScG6xaWj
4VIEGhm4hW0ZLxJVj6BvRnXZdOQPvortUomvdYRQ+GQkqs0l5X75ywH1u8Xi8yXd9APM3LUGUUy8
s2C9islGzF8r865OD7pHBdAeQ4BHP//a/7qMtw+dQTKXpU+YFUO62fQ1t8wVt9YmswDK4HGWBueo
bebugONzMzQcWQo7x+AdjgxtYE4MxKzS4usGxzLLeYywYzjqHc4APIOBtkqRcBnURlm76VBCWTVU
EmOkBQncAzlJ+FS2wO0HNlqE7LCMvGALj+3n7/TdE/T5K90s95qlDr0XmWTdjhx/YFNt1XqT4ztJ
zz9/0PTq//Db3S7tRmroHgJn4dTJm7B8ZFFAQa31y58/5d/K+dPHTCv+pzciSiMJgpEqnP7dGKyy
LH1ZvpyeU0EbnSBhQ21B60drl+AeqUalYDyHNQO4nB7mg2kdO+0YDOc+3Aou2JeYx5mRojYpAN9/
vtZvV2iLWEQJ8LVEQ//m7S3UvpN9N+Za1c7OamrZOc+RWB5F0HWj6HTG318Xzi+9YbYFHtzJmiRK
bHzWTcFRDJ7WpZrlnsbxLhtsQ72T3P2EKkNk5F4wHxvdwUeqQ1YSKDEV/wH674iDwj7078opBKh4
sVp9MZTT6BoTGWkVYjeTcoeLpjtbIIaG0CiSlFFs8kkq3++Bqmvh354WS/0+Msbxzn55zY2DhkLJ
ALtBRhGRq/xp4upLz9RAP//SyvSlbp4KpICSYqj4e9k0bpYKNfV6Kh7SodWxAB/LMG0jGC+yclba
RUfDWtlkJpmvIvZ+ZtVBOVfDO9U8NjiyFyHsG6mT5x0aTGZQsAYn3wLaXdqpHy1akNb1F2k3D5CA
4wZdjpgMf778bxY6A0A6q6/IoUe+nfeEcY3jqJKtUxq+VC3iKPep655V6TELzmFOotBvi8KXLcwU
2VqRRmvMEJDM3Kxzudt3sT/yElE6KGlFHNJUf7f401itrOiXJejLPAudscaQApAE4Cr+7ubjrDRV
g7TiPQCqPgyIQ6HzubgNmWO3MDewJwQn6kCznfv5h8Y0To2mhKWPJDllv3XMv6yHXAvDPkmhdjJ1
bGj/XT+SutBirzLcE98ZAnPsHwNoKOx0ym9hDv92i/88lHyUIVP0IzRBGq7fFEtSV5Hk4LvuyRU7
WyQ0qmUUxV4hp57No1kJe7ZNYLbdcB7Lo2ZdRR8YCv7ISrINTrmlfPn5Ofvuu3++oOmff1o7vcj3
sjYT3FPXT/1zF4t+sa2hAxW/3PEvzJfpjn/+pJs7XnZBNioaX53VOSBel1lvKZiLWIKqmr0qiCk9
F/1H5MTkdlhTQJIwvXmQgETr1P5FvViphATgCdfsgFngz78Dyrfb9eLf9U21DmdPeik3i2Ta4xrN
zVI4SSwRmOTY6L0Ob01LAp1yFYoCmPlCEt5Mks3iIIBffRq0Jw/xc5S/dy16lGDrWcWSWnPbwV4s
8oE80706vvQMjGth71Uftfvge80slS4GDLWhZ/EYH5hT8JMgVdMn6Bme3najuK8R0TWyuq+1gz8+
dOQf1AjKShy4IYfUNLrK1VuVbmCZDfImRR7fZIcW8ppmvA3aiadKSk8WxKIg+Vv3GxURjYvNq3Xf
JapiOd1CAPBOqXbMYLUE/V4xKWkoZlpgsG1s9zQF9e5VkmRUb3TriB3zunfRQhNN9ys54mZwWcet
Bnw5cpNBQM0DAbWrCU2dGe3SasV9fkkgvOgJJnHraLLxBzAGEvFNbwhhZILXjXwBf67wnmG5TDME
0gUbDSTqUV1MG7DXxQdLeCg7gCnoMdwALZrH9JVtZDxwk6h/CzqiWuA0Br67bhmRUTJdThFBL523
9IC0/sPHzprhY6iFbb7wQF6I1oJkMkDJ/0PaeexGsmXr+VUEzQMKbwRJgwyTjpnJpC9OArThvY+n
1xd1BagqiyBxpR6crtNdZPi91/rXb46JKBBbWr3OqOmT/FDoiDCb1EksqjwkeWPQuQVS/94kWYBc
RQkXdJ5Yqr9W0wuvbJXmDkwKz9IOAkVHXdTujK9xxlnwMOPgKGnhemRaMGAJnZsfKb+3HkMiJimk
sSunbSFR5slaYi8rzI2V9CzhbFSZoydpnHsBM4kqcPLXWkLXX+grRU0cKT61REOZFu0PcK0UP/Kr
MtysUn0kVT1b9Xg3zczvwgwpBytojePDEKN6glOt3YgFRIoiv6LZHs3WERWyXjJMV5GgSBbpvVAV
ie2jKc59dVydRvJW8rLc+Ak0K+JjNLx7gxxWKxUvdnmmIN0losE7s214t5OoXfPEUJkSpPhgqmgE
IRaTZb88BDkAtosf/YyxgAVgjvdxbjwH8kEpcay/z6gARC2/7mv9VEOgmn0dSkqES0x2XWilO0j1
lex3V7RUM7bTgrZTsKgx24AMQWxdrQn3AZBXHnrGwwikZlcbBIUSuiAJOxEQpTSDfddGm6h+tBIH
fVv2zmBxXUM3o2rpzDMbTKxJBFRWjq9tzfogdrsh0DYt9MVKeteRpBcNvvGKG2e6mzAXnGiK+k+i
qCxGURkq4RwjWnlr2E2mOyWAWbQXgvFaynYleArOZF4SMcVGQ9g9lqwNJg5hRWnimTM7LfFEUPXh
DU9j805rIX/SqcbDSzABD3H/oh7CKA3vrFRune/4knxRdlhK+qY8xUiFLPmZdYFtQ9UOeKYKyZo5
Zq4ZXktkT5ScpLT2+GyAj4ByKgEJ53DITehU8AjFFN/s5U2BRR9ptaP6LzoVnhpa25T3OVooapSq
U1mgMUW4LjyDKyxIlZIgdkXTTIa7rY/0YZMDglaj61pA2eVnBvNFZZ4gZHuWJE0Sd2J0NpQXE7mt
VRxFhuI5qhU9k+8EWK9C+YAKsdRxSsFIyIcbDuFO590dIAcSXU3I37G2HjUYdVn2KtUtJeT9NOvn
xHgODYvm/7ZiwRAkWEV8FDilXQUY9cgaXFUMvJVo3TBpkEYWNMV0C4uAcuiGIZx0bGwmcHCRBKGX
aVh0CBmQENor6GdC3/DFeIlyo8FINMK7zroxIGUPY70TBuNhjJ5MRsJzVZ2M4kUtb7nJafIhFf3G
YNgiK7WX9iMyj/aqxOUgJZY4MzAJFlXmMtRa5nlQDEdKyytLfcRAIpVKBmRYcXj8osRCJBdbMAwA
mvsbgNJNPCwKgZgh5DtbhcVz4CNOFtd2KMxxjqEMhFR1huA839fKuUSylREwpNdnsbVl42xhhxtz
EiYrOkAl4cvU6brvNSarikDY5UJv2El4gsBbafUnxTjPHYaF8IQZGsTc0JxZTwRtnw8L+GzGiUEK
1U0afqLbcZQw3cBNWv6KT/QMYVJqou16KH1GczIhcsWsMinu1J9pd2QZAeqTxOc0e8UyDg8KTLV5
/n0q70sr3QPESWq0blEY8GQCk7yb8C0hUl4ksUNVsN4Cga+DzxQz01qTuB59Yy0QRTM5Jg6FYF4+
Aw5T/NHR8Xe19k81p8mKyuAFeEC8KGm0tG5hoIuUNMBOCpE0CRmORWStM5MZIZerJ1Bls2LHgE7r
oxtFfJeXRmPEibJdJ9BX2USIkGCItrhQ6sxZqHyXTaa19Ne4hxddIIIVX6VE3yas75Y/2X20rxfT
AfJqJXhx+SHujuV8U+U7C1gshFATyXcdzKiEFXaArlkW5qEU9H0lgN/ALmB/xrc1kj1szTqedJiK
tsAFUIooEhZ0jbkq09Yd9PCdMwX2mKYRSrm4jqlZeqB/Y3iqh3VAXpc5NQTQLnlRG5Z33E+iHeu/
YrUbxX+qw9QltdaI6s3gvy14NobQGY8Czeq2SBj84cjMWt0Vb/NIvr36GaIqQ0a03IRl1y+6g6wR
ZNS/lAvBC2JtZ/ankvonynrWWAx22hdtlB9GjaT6rLHHcdymIH9VYeyzt7YcPq2SXz4vejnB1aZf
RUieYejDgkkec/ma/YqFkMtgIaXobqXnPCr36hI5NDk+6SWzObigFoxkFn9sRTpN4UuVi0hebmbk
A36GfRpMUX48plyrmPwn7MvKjHG41rhqiUQ7kQ5Di6K2TvZGCum+RvzqxGGEfYF6oENw2I+UsNua
JTZu0K9UKONDreDzdpioJjDt8L6vdP+FIJZCV8NySWOqA6Pwot2ZMj3r+6HGO5uKkMoT86JEs7Wq
Xa2Gblehe5F+6MWX7+Cf74ROD2QJ2MO6hIgnQQzmYSBBCxyIRo8mgwOytYE5/Qhu/dM4c3WmKDLc
Rz9JG6v93dD0hlROtZb6Z8AVNhw9PuakK/LA2PQYzCUQXb+/n191UJBGFTijpNriIfb3AatelCbN
17BZ7gljWyuUbrRxkXrf+jffH+nfqdVybRjIMjyAqIyo5O9DjdqgmYE8W8u1UUOyBQcxTqJ8iP0r
e6lA+kp6MG9K4yfW8Jc39Y8DXyCGim4KjTmp1nkYnmX1trEgjdCoFUBoBwsGzJj8NGv9B73hUgEj
wKxUMG4knX9fqjpGWTVUWC0wHVoBUlrkauOz6gcbDXJXd6YGpC8Cl8jvrZ+e6FdXy9TTZF2HCIVB
xN/H7qswLhucfs4AYlJLihYeeucaYQf6rfFMU/79Y/0HJV0u9Y/DXbxAc62XojosTW4gUpDjB+Lf
5zH1Tfz0/3egC/AhNROtaEAlz2OwlG8sbIw3258u54u7t4zooZgzzLUs/eJy2n4WoynkA6SBlqEg
5jekIfH9WeFn0qFj/YkC8c88z2TvBbPS0C/pJgXk30/LbH2pM+MY9EZHnw4tdTaoZ+VDqWjHIkfj
0QTnPhbXtU+AB19/I8KSGJlPsPVUABAyWUa5SKJGyYptLMzMFKINUU1lRBwkm0mLBPeowQLqFSIr
4l0/IbEwUH0SYMLWWaF7yVlJl9ZoQDaSooVlbasDn0262ek5Ak8gNC3n5I6KP2+SbrhdsByBT8hA
2Or3OFFr7n/6WXNXoLawLonMiS7e4dmKhTlj3HuOhhekTYG4F9pXs/yJl/7F4qeDYyka0QEqC9PF
wiBIWVZKqo8jivLA+K1qTjzpDA1BePr+ev4h6wAfAYSCzMgwdghhvDgSJAVUSjFrXwVwFC5i2fAU
mjiS9rFn1HCSBgg2xU7KcfDUQV8gJCeqYVcElarlAI34vtW7mzEoboP+rM30yXDcIsiKc9Yued1K
/qB1DwFF28SvmWIZZMpO8HrrAtENrPvFqcwgYBEOs0zDmjc5umrZ7ckuM26n6jYtbuRG4sw+vr/w
L1YHHe2VQVi6ydxAvPhoZyECpqiXhRAqe+7yOdFk8iF9f5SvioK/DnOBA7Z1ZvqC3rPCj3Bqb9io
M7NaLXgsnavow43CcRCB3//LYSlFlnk4I4pLzb5mzmWUmDV5mv4OOMsiXwqnXfbPlIx6MjUnZTvq
Vz8c9ItyRJd5hdheDByAfkdf/4F55io+coZcWHgZ30ZEdNfqrZIf+rC+q0x8iqWQIJKdRmyRoCK4
y6S1GL4UmMUrsnTXNboHLL+EMH1/Vl8tm3+e1MXeboABFNPQ/t50FgrfOhNu4tytf6el/QT2/8ul
4mv6Pa4H+NZoyS7eqn7o6t6POuus9xF5D37aMhXSNv5Ioh7x6X2xC2rA6XzJV6Amj8ihU3/0+Phq
8aB1YoTNLF/7Z6eQx2VCk7FajP3jMs7n1o616LY1PuZYJC8AAq+7Iq4HnBZEU0DvjYG/6q8bpjIB
/cFPY/x/BEDLIqOpi+2IpvCKiBeLTMN/zLGdzXMmszg0ujMauYtWihZXxel+gdVU3H8XsEMoSd8l
ATRPrkqAQzwK9Da/7urBGatXP5Ed5hYiAKAMalZgyKGTdJxkITmb/OH7V+cf95bfp83whrIQpzRo
/39vgXOZlWqCve1ZsHZ8SJTYRQGMjmM5YeTSgI+4Hnj0iHDkLOnMTlRDkeAjE1HDI7qzpl0Ag78C
0xsjTPvhfX9/gr+5WxcNAO/ZQrfh5NiMLmoCS0ikuqpq86xn6yL/xOGZNo/9y9bSA8RUDBXE0F0m
5Juh9/KPoX/4/gR+T5r/PQHLsHiLCSW71ERkvqV10zia577aLMi6CW5B6xyB29V4M7016Y3JWq/F
YA/kCsMDYgpbYRPFsh4pdO+gUNl+QYi/PzFp2Ye/O7GLR6eHY5prGScW97cUTKzwCw1KWA+guEA7
9ORZigZRdLUldBV31Z8q7S9fHtQVKn5FBhzYy6VgSmJRrvrEPLc4MSVt5moq2n8siA1uiEJOFAjA
AtHKNLxa3DpLjdPSwrVlwgKBVkbfYpioEezHVwp+f09exexvvr9PXyzZTEIVUTFFc+HtXXyYeTcI
kmRmxlnV99NIOqjLNuHPxzzYhj/xCf7DC/HiofxxNP749/dkkADsVxpHk8UMD3DRnuRzj4U9tRRj
kNx6iUoil4FpuvxYpx1Q06NECKn1VI8DTrkP8Z2kvyUU1wb61bJ4tIZnphQteJWMSpC4rrG1wN6e
ykzCRY8fQSar14ybswZjRSfHiT1Nrvp5JIj2traQCVHc6C8LqESxOiY3BYCHGKLHumIGDw6NJ0Nl
PFZWs44BmzDK0HEibBlQS3Nka/k+JzKy7Y9GuZ4GLMWxeGhSczPicdEJkoMFjDgv/jUvpWDYIXH3
Q59cR8M2B+cuSKHEIWzOH8epA7rTr03iWfHCCcwU1EO3FRoyxjlCEK1w4wcCw6cz1tyyqdcWDhhR
uuor/vIhFSOvnnqum9FeYkfCuZiQmKZvpC9O5GT1xVU87TQFhogBmbr5oAz84Wv7YsP567leEEXk
tC6xmOO5lvmpMvbQaFWA7UE8/r9M00k1h6aGay/c8t/GbX+UGHrXK9M45cY5yHcQS+PpARIlhZvC
LmJWt99/HP+YebD+g9LirKaZBlkIl9tWbTST2Aumfo7lxC4mpnQTEkNh62NM2Qt7M8GunSFyoZan
HO9rfHqFukYJB+0xvxIlrHrEo8JQpG+3M5uAiZROs+7MGhydYK9SwZeiyp99+ZTWZFPgHlEknlIJ
L/V43/f4eFhPRASORfViEWmhRvpOM8mZLIu1SYpHLFz3JdlsIxvkXV5C6MeKp6PMjELv+/vwRQn1
52247ARrjhhlwMA0I7yOgSO2B7TyOd+plmw7rA7rnxLav3yh/u+Nly5eqCGc5wnBlH42a8wTzzK+
R9E2bd7gtHx/aV+uf38cSP57RVI6YR60QVie8FVcHIT5JtDe+oIl8Cb7qTj86lhoTgwT2gz4x2Xr
2HT4wmhtapxzwjr0W6Jryg7mgWjPS7DJTy/vZc1FmQUbGgGDQU4HHPNLXiybtQX3IgqOgVnaGfZm
5lh7EM61tlopnQEfGV8fienstY7KMzd+heai5zN9TFBsa3gRE5FB0qNSJatUEUlxX/fNQv489JgN
kTj9/YP43Wf+sTdwqoBSAH2GxfnqFFt/Pwl/Hk2hS8eWrEReqPYplK7wv0jSB5hIuAqZZG2QGVI/
SxFCihLBK0Mpg/iPsqbVZOEtcI6ccMSwxi0JtPN0HYWxl7OTSd4c5Ru1xId9AvdlaCLjjfLD2V88
2/84ewvnU4lbLvOI/z77yOpzcyjgy85EnqlFYUsmAdHFPsAcB6KDGn8myQO8eLLcR9uaTmRvLI4Z
OmZlSfCeFpVdIqeWsm0pCCtNyuw5ilYirLFp7rygQQie3RBPvaaf+P7Mlwrx4rZT2i4Q8tIMm5fQ
Z1yImThEQnuIjfeMnNasfJrTm++P8ftz/fcgOtpZusMvIqIS6kHf91si3M9pvy1lR8wp7fFaXSz6
45euHZmSXnXYk31/5N86ncsjwz/CWm+RWZDm9/dzCdNohJpEfGaWH9WJaNLcX/d96o5N4wxa4kUD
SUBjiZ+/vpq7dTN01Kh3PqPZbFHdDBJDh5oJDp5gHyGeM5x2rjPjUxglGc9L0jcxROlTpbrFgHsB
qzqmod18W4qEUiqDm0/wNuh5pp5Qz1bf9nikmBoGR2wgZog9RbqutG7d9Zvav2+r3cA0VB2uZ1SY
4XCe4fkaPd+kIO9Hiwzy8SCE6nWR1e4SVKQ/f3+3Lqv55S2WkG0plilxr/TLuZtQQmgQhorsY9aI
NkPhJkC+nQK6im4DKJMpb6IyrOTiWWembY5P0vAhGkh5w6fCJwbolhatEnYKL/f3Z4Yq7+/3FHkS
Igq6MOzgWdgAkP9+kI1Ud1aVqdGZiLG8vNur6Xqi6lpC2W1xdlPNrdHi57Yuumjn+YAW1SGUIIIX
Z/PeHE+9epMR+B6Eh5gwCkbwsFZVhLcNs733ZHanZBPMdpDQyeFTBXcRVardTQDVDjaEZWGXFkH3
q9nc4KcRM1WcPXO2x+JXVVyj+Eym59g/TTm2tPsKX+aZOMLDlNxG4iGq3hODPO61jsNleUyKY/U5
+zujOufV3USo3nz02xvROk6Yy2o0Q09KfdCJhfOP1kg+M65px9Eg8OkA7oaEWfaPGbEB+C8WpKde
h6ySOj+1V3h/hcX9x0BmLW3bfl2rD7XsIHCs8G0AoUVqKq5gT9dPVmoT+AqpY+rJwsDy5xAMTjUT
CYYcfd8GLqJwNd522OcTrKvhrWebtrSdBaKSvJyJ97T8PHcSUeP00Ryov9XcZkXrCXPE/ApnB9KM
Ng2uzrkjdfbMByK4w42/41+MxRGt/ZUjcWX+Zx5zmnr9hhvaKbtI4hvxeAZGuxYwsMnQMx7MfO1L
mGNfhf69Dy3LesVJtTjGtJc7K7of6tUwbf0PoTj12HvqbmZ4Pq49gqsmt62Bi4DHCppXJ5yMlzeD
eHoY5K1tYEqEP4XkFKYrxm414AtGbuOmLddQilqZGCeG4CvhcXlvmF0iz0bJGz7lsxcpZwtANlvL
EFKUqxoX6BeVHHmDJX1dIR0w3CQ918KNQbX4QUuB6tfyD1j09gSeIOgAlqnh64kbiSDO8rqNHBgG
Gr3pYru+zdE6gIfiYGet1MkuPsMMeSBMIVC0lfQuHy18qeI1ks7G2IkqCeEYYJ1kQkWiayZ/6bib
i/tM3uCHmd4leDrLK1HcNtXRMLcRTnLCelRuc66t7d2g2GYlcaL7It8SWgcTKoAFtdGsq7z0BMkb
sTJ8Vp4YhkVwe3SShF9k+RDhpgmTJwXaOjC4xf45FK9FBPR9gksVLX3oJdDvkfJiKKJswP6Fzoaa
QrjAWG1RP7pSdCzSQ905AD9q7VDA9yg5jWEr1o+ButXVtcg9D2ziQAxCQ4udOL6hPcyJNgu9JvS4
O6nKkHut8l426x4J/bQMmdc9WMNwLambkXTvzMYRC3XubHqKsqUmIEgI7gg+AGu9sLVHEi1EaR8E
u4ScIIKj1fWgHlWB1nDT+8tb3EcnMX7LqpWE9rO8MvInPdx0nO3UPkvNYyQ/gS1a6Z2B/j17m/CI
rG4sfQ0zYQxfZxmndezPbc3cLLlHXqy+zM2+V08Q0yTcC4WWGFacUNxUd9vZ4/SkwfMLrBDucoY6
/bWCTUa0K5u1qnhF5fGrLLLQKztE53BjRjxKG/7iNGx1aa8HG6jFE1E0w2diuSFhOILj4Ym3ROxg
W47D47AmxQupqrnSOlI6LVj7jzzTJl1WrKpzZixNs3Xzlg17M3oOpbNabXLrOiI8Cr7h6M7ZulJs
ddgz8B8IM/Z3fr1p8H6w1tV8VOUrHavMeDuYW7H4ZZQPYn4iOqRj7ZWcMtr6UPk07I13tKCBv6vz
45T9mqU7K3tPVDfAvZUodNUN83V4M+Aaa/N7xdqxIA8iEe/sCaobS0bkYr0aEz57z1qDSpqQ2ybZ
02rj6Et+3DgzZFonFkluroznFMYVJKf4fHXlr2q6xUqRYrYFg6UOXdWLJB+ep0E801LyihGMJv67
L99qSoCWz1IvzlFxN+q/chF6Fb4EAolgt7xEDQZllZsoHjfSxIoE+BraRQAJ4xgwxjW9iRDzd+hh
eupFjSMlO8oAA38oylTh0TCeUELiZICfgUrKjr6GkmNi1KIehfaUJThAHogakOTDiP+K7sJR6+sj
bDtUwXl08DG7NH1S2rYJnLNaN+HaH/z6HCkkzq+CNxgoYoRrB+QA22/3UvYKMj8Iv6r80GGWM7SP
MvCpUeHNdwWjMFQOVXCs/G2FUwPGbhBVWpc/5LnL19kQk6i7sPhIzcTRo5/cSvBITzA3OfnyBBIR
/x67ykCMhafAHSWckyUs9cw3jPcKDMhpz7W10m8C9UR46eD/kvMnMzunO3V66MSrzjgJ4daqrk0B
V4BwS1yi0wq3kfZh6P1KHjDFAaVRk+epIw28fCjkq7a5GZsjYvysc3r5XoYBZbyY1iEQR4IIXdxJ
q97mIaMwiEQnTNcwWGPcdOhhIHlJXhnv53CnDAcWQEu5lSA/+nf+omfAifCUGYe0uomMdXs2og0e
EzJzKpIM/RPv0pyvpQi62kbOsCp0InYW3hSK9Gkl+zu8B0P/WEeHLHmp052Q7BQ+KSyP4i0S/rBZ
Re/QxFKKlmwnIG/OHRLtuQdZ8Kz6nhSeterYbbXwychQ7DM36xBY7DPrVSGiMNkwvMBKpWVn9lec
V1Gu/EfYZ8pLJ69KFGuQpHGw8sJ03w8uZUwHkuVTuf4gl9OX1viP0nqpyACc8fQSsYAna/SiRwcJ
A1FUreg8NtuEC0iYBe5CYJCDH+7ycjfPThG7Ktqrdaqe2mKHAVs3PArT7xjLbp30bjq56aloHb9F
mnXE66CIn+HqofFviXTfiL2DQKF0pr352IDevgWPFGToX3q3k85B5OEWVHRHQJZwl0Eev2peMQh7
h0pNVHJVudNZwBpkz2eUZdvvC1Ltp6tf/v8/gKjOn2Ztas3orKe7+IrWIRC3CU+moTbcNM/pVUdC
dXqHcXfJUkcYACRiDZTQDlzYf3O4KrH0Dm5TEXmuKyb0eNuanBJeLBw7BwjVXjytpRLqI3bf9/Nh
to3uJbgmh5q9abhTtkUI1XGl72t4DThXKxvewOj6+6uULqfD/+chL+g1AyXLUi4QWy1Vq6lQeMiG
RMq0R+L16JEskhtsuW7watWu8JZli++UfA3vdPRCiRy+RzKJYCrfmjb5FkutJZBpj0+MY8HWh4iJ
GzIcZFyu1hjgA1mictom5X1aPyaUITG8TVtBdt/uUtz8dwHBVoRYsgDGThlc1SokY7dXjgW022Zj
1Ys9tEhXGXoRkbcR/vp22V03hW3gF3vdPddo065ayAnqKhwf2kcDpincUXXVY4Wo3OfjM8KIkZ8m
SYZA69npmt38wiRHFA4mZZlj6A4izKGkOHXHe+16Uj/m4kog5tN3imsR9NVOb6QQwrUX1Wv8jCFc
PlrPE0g6xQM/fNSGJXMaO1dcnFMunfbexhIJ72lyHhNzo10j8nSN+1E+8/b2iHf2reaouMDj/8i+
xco13tew6SEJot5GRP0D/IKV2Vef8zK0ZJCEfuZSQVO0vinWlRGdLdmuBqimjhGtYDrCcV6Al4+K
XAlWYriypJFVq+5Fe60J+niEs0rRg9OhGrsIEdiKoYaI+ZVPGki+1FPKMu/cAIsIk9MSj8Og3VhV
O2axQQJQ6qJTqQoPvoYYw8V2qw9aZCkmFHOVvlOULCmkvyzfXmq4ZvmYZH3VzHju2OQKxiyBKc7k
K52VAGsNeASEs4SdXewMmAg9i7LdwEOfbX90wwUs2lbZ2hzdpWxHKwcw1ngwD1APZBAYoXESkkmq
5gr9A1+XwrEVzFiXFDeyy/fBzfgYPFcEkQX6SsebAzt4zgOjHUxjBvatlUBgasXJrZBA5tKqpZaA
6cCL94gmAtBAvsVgT2tW5TX1uYruwiYJkeoMNYC0Qt+KIER1k3vlyrrlj4tPUIRLwWo4DJ/6c7Sv
PpU3sInwF11e9aHeKZvpU/2MbqIXQpK4Y2PD4JQVF7mPkyTcHgoFLJxWxW7hi+PMDGEYx3NHozT/
EF6R4SjP+GbriA9kZ1qSuCthNWNAtCjNV+wxMkIU/klwHdk4NErINYAsWZNwgBs9I6U2cPknHOCQ
T7VcTOti2GSkqppOSXRS7swNiUuOSPnJCugv9k947GSFzRJIYHdFzOynNq9QCwovw1O4h4Dd4JNZ
rnF8XXBy/KYeCD8t3kEihPv+eclsvuMMcfolsnv+YNfFnR0Tr+rdGGDoOgGbtIZbHo54bINE2Njx
S3ZL2FGJgr1cFfgQYansYwfvMUnpexdFzML6xm1bsklSFTHSY5m70UqbEW5JYTfTwDoMAASsErH2
Ubkvq8JcDfVapKRh97Ls6dV/G9VV1ntJQVGA/GSlvFMNocmNRIp8R3mfGhvOwUA+O/oMa1UeB9QP
5D9irE7OK1s21sYs8qGNO3TVOD35jLzrOPzhrT3byyGj+oETDZnSXYFaBbpNhhh3qen52eUlHT80
YSVDk0VYxOyMVNV8MyF9kO3mFdxUw7pyNZ4SjzRJ45ewb+/VVwt/uuG1ZUYtu7jLI1Za7DfTpSIN
Co+biTv0mklE/krRDy0Y9+1b9Ym/Y1CCch2qtRFFVyTn7IAQaWyJsiSKQDy3sRNGxyyBIOYkBAGV
K326ChLPIOBTwNPHg3NfMgRO3BE+u7ZuDbeZtrqnfEZ3NWEKkgtKwaUscfbEkwTkAq8kGGjvxLoW
mduVNMlLwakZPwBNv2HmP6sa/G9EBCMMPUXRhOR1ARiKxZBLcx5n0KHrj3IWPOzZK/FJpw4zRtmb
xQ4jcvxzUUwswqC0s5ykI/kxoOgE2OlTqOFXxeRhQa8gjk27xJnC5ozWxRW6TwOXj8rs7+fgqWE3
EwjKFKtio3fFpoRSkGqMgourxnw0q50ihIc0pqsc941YQe6ObWXEWr8Rtkr94nefKX6TBqCFwhr0
X//Lf/tf/+Nt/O/BB2hUOgVF/l/yDoFPlLfN//yvl4TYxQWIu2BY2JbANiRG9u/qJszTqrCqIDsN
KIZE0rwN/MLKZImSjuB4YyOL32TW70xAm4HmW2vE/9zM6fcZKCLDiwX14yQuzgDBVptPuA+cjIRm
+Aq6qCW53NqufZKJDFY2P1zxJb64XLGicKlYbohw4S6ON6tDg9GnlJLUnHKvifKt0oPCzoJLGKny
92Vy53dbfYpvoDscQl6HQQzRrf3EobrchjkP5ubwyBEnW/AGLhgd+iQGoPVhdsrJzxWa2B3Z8/MY
Hp6+1ruzxhCylm48vXsVM0zeVX0lG/fLPIROQgV50dkefj6rpcy7+CokqnzuDl8F4OwFramz4iAz
Uz89RfMW1pk9dKYjzjva2xAryF6ibUnd4kf4/qv3EDY9T8NUZASkv1kef1TZ5SyPYk1LeOr860qB
MIdRpLy4lbI0a0R/1Kmt+ySvhOwKzW0m3f/wVnx13TqEZYhcEPoZmV18B0pfAdMH6Uky7vvqzgiO
TPCWI/eG4fIRV8Je684/HHShplzebLwEIGXAO2KGd0FdieYMU5gkIiBcAXRYS+Kxal9Fm8VmfJDD
o1SBYU0veXiblj9c71cv359HvphiFeaYWcnER9ditFt8INsO5H0vb4PyNOh42/5AMf7qcPAGJAMX
AeL4LgUTnVZnXVnzVhWpw93lcDViUlSyM63fuu5+oLpyA/+9s4yfJLRDi0WEZVzc2cTUEsnK/Phc
OlRCawt/AumJ6PNuB/R2TUbH/NRgWgr/olx1LkGpTbUmugv6Fn+dvN7OITfb/ACo+QVFDUvD/FFC
X7uj76dWqawHwuCEVzSyQgWQRGBpsxmrO3PX6q40PBH2EY0vmbXXHyrqIvGYl6cGdVzfbJDf6XsJ
wQ2cZwTRxcvUeAT04TFo7Fn70+l9aJ/bYquYXly6gro2rwm7T5UXOSbLZTU4FA3FJK1M/zS6MRZq
yGmyZ1H5DIODTx0GNVcQ3SrYWONN3hzD5BwS9Ur+6qF/DbJXKu+kPyCazB/LzhvPWX6iCEAYpt62
+yBBIwbEhuaT6nCdBRvBcg0Maq+pfqaVte5auHBgkljVcRmbKj+l1iPGICQ94v+f04oPu4yoGay4
qn6j/wofDXuecZVbBeqNfJe2NwtsTLaP7mjjNj9GJGgcGSOoT8KLuqUgtUR3OhVAQOK6TzYlTHFu
GsQtp7kuHNSBoMP1Ot9phKqTph2sGszVgbbHnYny1FoaRmM4F/NNkj0tYbDr9CkksbZyn+p66QJS
SELTwYrXcrGVTgg1rfla8pC07DvXcoS7biK/9jSIKMVv9R2Vtw5lFTy3OIXbBHDQqaYN8TaZuROI
kNN3E0ldK4AK0ImpdCwcPB31uWn3EHFmxesSe9Kei9hD6s7oo1qV6wLnfjslrAm6l53bTmqX7S+V
IBRlE/SeABREn8oIaqXBlROnq4ch3tUdho7xijSQfD2ti8c2WZPBXL5FXqp4gOo+5GrhqoVd96Kg
kURqblu/UEDm3J+esstwtXBfNXaL1Pme2cdVbx21T4Osh4Es66y9zsqdFV75oK7HSP+h2/ztAHmx
xIENMehk1CgjXbrYTyq9MWtdnOKzOVJHe0SAANki83F6FdPSvby2nqgH6ycM0ZGnkv/M3MLymsOW
ZqoZnBo46DgFOxEv9qg/jxUokbbDe5hEynidDYSwg5zUtnJA6FrIjKZWs5s99XBp+O5oWJy89trd
0vCTOgbSEOHYSsisnbv6YxvsumIXHkzuS7hhREapvAyklr1mILrmpkRaxvBmk7ya8QG8fTHr7mxI
EfoxWBxPe8nrY7dojnpso/qSmh/WsS+WTYX6aIkTRJnxD80aGVYbSrkVnC3Se99Dr8qvBgfy26K/
+CnP6NKraqnD/jrYBS1jCLMU2zAjOAcTJQn2AHD3MXPf1dvpaMYgnq8wj5rcs54F1ZOfOuOmo2X8
4Ln+sCsur8TFK4OsAuIMbtUQstQLuFGp86A2oiE+C/uQlI27AkLtPXS9gAIbH1CaKX8F2EoKx6NQ
rqrX7w9vLr/+u8Nf1Id9zrw8CNv4DHKgnRQC2+/CdwaXYCMobvl3Rn99S0iQDajOyKwRMUlYC3f6
EfamUfI/LVjE8FleN5z4c0DeMeJs3vZgQ0usDR9aBDrB8Gm1oBzVOjQ9Ywmni8DTtbU62DkF90BP
xGq6yp7mm/jTImmTsfdN9k6aT7eFHoChsFcfSmZTDW04Yy8vmB0ODvyEEDl/nlO3nEE1Fli8f86f
CZlktk0CJjQMhsPf3zLlghPz+9X584ld7LZNIUkF1pPLE9PPqmnTroBTMOJ8At/LNVdYOblH0vev
5F6+ls7NLzYI8Xq4Vp71k36LPT2v9FVNMLP0OVwx3Xxi6eLapMX046e366dzvah8mskv9S7r4jMT
7/La8qpz95HtAti5t3Q87UO8UTfmPj3TjSav2t33d+pfmJWvjIBK5D5Ii6CHXQZUIgQWTMjVwZLQ
O2oTrIUcM/tbdd4CRyUKMbT/m7Dz2m0cbbr1FQlgDqcMytHKOiFs2SIpkWIU09Xvh/1t4O9xN9qY
Phh0sCSKrLdq1QpTbyr7I7FCQK694SzVjAGuXnaWLzK6GAyrQVNIW7Bi9/LAdwJeVzKTOlgliyqH
cT8kMFUO9/IJhcbMV85stWrTbvw9/FC7cBr01SW7iZtxLjgKMlw+1tq7SB44qAs5VBXA9hYCiJQO
NbZTj0UERkaaT2geCvNW666WYHjt1hJVVcSnvOBAYS9VT4vgoPNQoJcfkUb0oaEAGnv6RU3f5ApL
nhnnMThK/ry+1IMcTXPSQdD9kvWwDYztgMiHqDdkfkwfZEx082oGomcVgSOnX3z8tXGm4ueP8Ysr
E5EIAUkjw9TCXSeTEo04QqIxJopYQYySxf1YOwGuFzjuAy+xD8eky+8O5ssBmsJEpf166ReDZAl/
XLGmYk9NrkWXWlX3kwzyO82mfzAUBmtJZ9QjjvT75kRW9CBgWPI3D6jPA3fgj6LB/mnumTyN5xZ6
iZReAeBAVYES5LdyQApAg5m2cGGNBtSoh86/b8A/YP7v7+hbdWs9vXuFg9hnz3mFZCBeBywsyYC6
ccrdbbFyA9cDasXI+ISPzKenQjvdFeacRTMopk+eJFb1yovOEAngiFDAuA+WaYjB4II/pwBgErB3
WPcAGsFKd59QUPxfXLWPZXKM8Idp/tfz8q1aY8mG437fX0jCdy/SWHwWkpj5PnJWXhPe1LBLF6Yg
WVp3Dtr1S7UcbRS+ldjAgtzKE90Hutxr7HXVhRyuuvRIoVWaYQ7Bg57o3i3IsIjeW1rDcXWDy0/m
+gg4T5il1dlXL3JT/VA9lb+Mnv3k29tog8ibvzJtfxt9H4+oLbE5YO4lM8Vj929Tyr0R8pxyiKOK
txHn+Sob8f7rpeG5WEn2X1yByzwe49EMd21dJVuQRDrolIad5te4ggLkAR/ARe9jUzS3egO0HmrZ
0D9Ee/+HI/OPFRk3lYkdH97KSI3xL/3WOsj+qzOeShts5MGlJFani4YEAdRIi9t5QTTMJ9oP+AZg
zU/o+fGCQd5UR2xp2N9jUcbMVUq0XK6ZwDuyvTNVaBAMZbM/7zMiNlqbjSeNdMSmRMBrxrnjcwS1
VnUf5jTJR8TfqcGY/BoCfGLJbVDjJJP8PkIFE7CjefwgNPvLeUf5Zpg19X5ql75TKYNYj706bsw1
ZK2YDQBhk5CUan3J7i+kqtJqGs7jDfYvargTnluv+wSDAnUsL5vIadOduW8wL3zGI2UlFad4x9ba
mGE0UbxmIMWy/6Uyo8hjCVOVUvjhBPxj/wNBuGeBYgXO9keXvlthx0mTplH90NeZ52r5B7UoIBwI
eLkdC0gXJ/jooNaW6+sd+AfeAMHnlrIi/TexWu06IAaO3Q7ZDBieLGTepzJqzuXrhwdb/EvtJERb
oXJKqEANlAD0ab89Fko3yDVsWvX1c3CpnsNY30ntgiUNZR7DLjrgI4t+MEtpzHwV5CcChcFlfTaz
2QZ70dIYE8xAbq7nDKp13I56iUfH/HB/TrxqHKrWSxrgeGoXxJqoY/HouziiaJ8aK0/Ln+ut66tf
jbBAv+NkxqgRRoq0LEi8h/2G2RC5wBgjqMGQxF9yGVRX2YmJIy9TN6BVhcPC3rPlrs9Gz2buibOs
tstDMA5JBG3tfJOp7zI5FyVRmlacO7npJpM2GwN4EYlF9WQ9AQhDhJxMFBM4H/HZ7TQRYJh5vDtO
rGNNK9envy4y0/FCYlXhTl1S6tq6E3n63sSVPtK0UfVyyHcCjWcv0NnBDJ/JH4DMX4TM/5ZgvibA
wt6aDgnir4b6ty/KV/DgeCilumYjzLzQaG+RditkVroBkXsYudrqm0wIy/QtWyCqCQxM3VgZubm5
7J63wHO9MUUqZ4te7x/rjoBd+i/cuL6M4l2fp5Xr2SRIa70Pyg/T6ffAa85njBOF3toS3Bnb52/T
qSxUiV7qLdwtK510pyacx8tMmnZzjz6+ghW7q89BMLzTWSRzPgM9Ctt4IgrMs165nJbyRJSW0hsA
sT7590n9t8v6n/f2jQebZ4lnxEDE68C0pBF7d5ElNk1pvQBuGbRzcTZwTZITAhuLHileFeHeW4Uv
t3aiqSp8qesH9BxQCaj9bI7mxgitTjZiOZ044E2ZLRv2++3f7/m7Fu//X8/eARL1J/7g3w6CVPDU
urq/8IUh1QNa0BIZVnOlySR9UZk/HBZm4lmFafiTgPMPjsr/vsn/e+V+lP7tJjTuDwy6u1pas7IJ
l8YUtiqJHAVcpGPxFWF5iHlODKM5fWx6ERjc/Ge0eA3G0uDtizAkSDWPFQsWKwzO+WNpftacpbZy
gj33jmOrOC0v+RAT1AMsgJnvyJNaGTbyDDJV5Ugbfcs0tpEn3juFB3NDDVKjunh2U+0ISgCwAJ3g
31eazuaPMZVbtxesarLeM/q/lcdW7sLXoCqldfaeri/kQ08RJcVk2crHO6+Y1K5WuVK4fL5uYbgO
qpsEfELVg9MuvCYsstFJNmN1nn0IIzGAIg9h2rpvBJaKI2Fkkl1kl3O9HEs31pgyHoePW/RpHNSd
YNia2yXEjpJeMxOOkOqACgnr3SgjcVsD0plWtDDn0oi9f77uQre2oy8mYjSOdyhZsz77BE9hmI2D
YYMGIhmqjnGBotEHvhZDc0YBxVhpQAUtWJv5L+Jb60Pjn+m1Yb7hD9U7OhG9iwo19tmSsMBtr1pA
WnDGQrNbYKudKaHFXH0WCCKsW6u6ChBVEWLMiYA5wmMv8mMF5Hl3vFG+EscQRKUpdENS7km0s4Wd
Yt3JI1o10OskF4QtAm8Uq0Xbo0TqTrdKsqgPxTTYhy/NStSLlo0IWEEFQH48LzgHIwqXptezH5Qx
2/5oe89cJXkvK8g8X0U7fTysNpgmluzAUEnDKxmi5HeGNDy1MUz0qV6Ns2LruWFrxfWc8w+SwCu0
Zaddsh2p9S0cXs82pHF8TBmS7Ndc+wgg5QkziUIJQ7QavmbiJyOiQ/2Am6z1c1gMoeT07zuRHd3f
7kQe9351g/xV/Db9N5JQFZIvS2v1ZQ18R1+dgl10fSyKlHWVM8DNXJ34yQc+iCJRs1mBQXLyrqHJ
reCNZcPHxmfmtLxxyE56E/f2I/gWWNIwWObCBpd27BNqbwzLo0yPBe41OP3hZAM9SB3V8KbMaAOl
RFlr83l1006ZYxAMD61/yL0k7Adk8lmtvI6OsW26fnHxnHyGpo44XitYNaFbkCFHm6VbUNGwLpiC
esdf2sPlUZGHwqOvus+7FXDjisASjryCGZ/RpNrEAPReJ3hw4mtDGCC3HujquOZ9zrtulpGrNQeU
3fv7BE84fEO6KUwjbad1J1B4lRuhGQOZv9jt5/KqIuwr3Oc4oMj+uVNW5PalH6RzDaziVBHn16/7
X6Kth4cHf0eAl+MVS3YPj27eth+9TnUNrmlxx83JUslnCN2wF6066+XgQhhCQBEI1xOHyAoJpxvg
BJxOGohkv9iz7X0WBgSH1uNgMJP8SfURj+SRrllC9BZDWwRU1adkfQ1ELOnmykRiwY+5gchXCHVq
DBUQIthej22yzTJL/UiUZQ91jQdjYTkISTxyCDRykRyZdoGxpQ0fqnQyu1jWZIU/969wBWEKh5fm
5aIY2IZTn2dlXh49R4YGjugG/Ds1hjVSyy1CqXmzf16iBqRtnV4gDQMk5Pqw1d0mG/kZueBoznvy
LVftMThvDL0ngQIm8U+UsbaCeQyM2dx3DdRrMradeBKM02rVKuN7oVjeEpMO2LvwGec4q9ZYQZHr
KhfbB6BD4ogCgZfrsETkYxmGm8IvGYqXxnTVWzLRF+1nPxyrULazJT21f1D1SROjEHKa05MY5J3c
3yyvL14YPiA8EoeuM8WtbUAe5kDe34eo+TFyvI/F6Zn+excPU/MQh+dgE6InsIGx5be7A+lYmwir
VJze9Z7LFmUjFkTl7OVPVc78dCxCM542Crs1cskwJoAeYxWWGLqZOsSVQQxBV8ZVuPblywAeUYxR
4KcWzx7PkYrnZ7Bg+mTrpYU2erwyIJwSL2u8yS2UrIEOSdglu3NbukK7bJqVSVjTuK0mgddA+Szo
fXHLJHlMajG9wNPHv74gVs+P2mAYJFctPitQ//DHtfDhxZe6OD0ZQmAf4QX6pN5hKeMVJ//+Js09
D5oE8dQDcF8s1bmNRZZi3GMszKL7AcQV+B4mEqHxFdRDHe4+fKlxXBJbjwtfxPXSrDTdi3enSd6F
FMDFTZ9viMHrcTKYeW9GNnoMbJlzJs32vfdpxb0WwOMq5W1RQC3iUl3LZF5b08ie0r+kwWdZriQ/
giVFHFW0MRK8IqaPwck0Aky4V3k1UT/p2QU0lBKFpLr39pujVtiXySYHQyNsO1fWmTJ6ZhcUAuQv
hYcWlE0PsClQbYTHTU7Xr/PsKjDTaFo8ROX1THkNb/d9dqzHNXeaOBSS8eCzIa6+j7eHtPLpi4SB
h+umq0ilmgVfsj9ueKv81DPe/D+G/f6FQaPiMAGKCYVEId/iW88VC6UYRslAXEPTuLXvkXPxCcY0
v6RqTKA3VSE/53NsuIx4PJi/ihmO71RMLgfsBfsxi4YQ1XhYB5itZtyoy2zP6rUcizC5ZedB3SVR
Zi3bQjzUBo6sOvC09i+ek2anUT3l9atY//ssU3rw99so8/sn+k6CDUrRqOrUl9YNEtlUnIvil6my
bVDeeutlpFyDgozV5RPliwKUKCc7CJQpxhuIepzQHSLLBroAYWW3WtKuK6eCT6Oax6LeNo/tAJi/
bO7TV8EdDBYzuovvzELxPP4k5sxr5/FzImtz+D88ov/+aL+k2398NFVimUQ6EbGU374soaNXzDtP
XHtQPpE1ufU1mbfE0c61I13Yv1/t7xeSHGiILaqBIrPHvH5rx1O5kRTvxYWscGPr6F2EO0PeVLqV
pevdcLBMH/Pg8T5Y5Q47HsyMIdNBqYfPljpQGzswoCH9HIAvdmDhEAQinoh4nVgoDVp5HqHbEkdK
MNK6WXxm2N7hccOaOY+Od/X8+slj5H9gwx9Xr3cCQyiCgeB3sk4gtXH6AgRbF9yExsT33IasO31r
mhBSDyW8dQJHcwjT60ED906Bz4rIaIh4LcUYrYiO5guRP1ZmSzWfqs0swq5cHT4nzx3yv9BbItER
7tNHtM2UE5pKid3NgIbcjiYZ+nuYoWt1EnQnfl9oAd2H8UHeNhQttlAk80pOPPYO7ReHlPb1XMvK
Z3C+qMNH5dxLu3XZxFQkADbzKn5vm0surPWSDt5KSHZmL4r6zKrgfNM/tEcwKxVOYj0sSXqWJ5i8
SFTozFo93O5I8KFSLoIj81T2WtFK3BtASjiaNQub7rkoCzujuVeuA38V0PN8tIT1TsxmD4kqE2GH
wsTOt0Q/yyT40kep93FbLmr1Ws8b/MWXnboJ2k15MdloeCOtmLwmjxe6sPAdgRCcTcPWofgCokeW
OPKANVgER3anD6EpAF4NCOYdaXP0GouC4TOxxClyHOKmCdFUR50yvYurTBzel1ik55sHiwOsYndE
b7gib8fK+DB3DI+5brR8HEa5P5TFUZ7OMrKYtBMOPHxIFJzkIUvNvC7XaOZe+crw5xXUkd4CLUNq
mFn3fE64rTIR29Hr+O8H62+omAZtDLmFouMwoH6bsIuBISVdyI1YxiuCiVmzZYsuH+fNzFCHdXtp
5ohi4mQewmgmKXTQoUYbywTj4DGSDdvyhwed3PS/lEyxh66xrzOwJv3W/UuBEHVaq4vrwepOSGWA
nnTrPWe0DUjQkICmPOA2Y4rkIvKTHlO0BY83br4WXvFz7UM/PeacCMQKM/jlbgLsbuK/OeavNPMi
3FY7Hp3H4a6N1RO6ORXhgeQUzXsGy+U9fBy73Glx5sUaYCjlV55HPEpgTc30cbOloWUyVW76HSkc
Fupv2hQTticN/1iQ2bKg0HY8Jy1hH7+GpYIe1TGk+SAc549pWKLasQR/n3aXODkn6hV9gLLuxjKy
2MQJv0rWJTxb7xGugBY/AjetL6qVREXo1mExzZi91cUkEBh3huFXRBSnPicDUFYX3LqDt27sdSN0
p3U4ZRdc9w7VDiOQqTp9v4+gctVMIVgP7x8CQkgYsPVBzsnTQa73ZnjTCNoJ1ooLVqk1oraigfaB
xDyZq1QFpE9ma7vm9LFmDVC/tcUEeYnJujw2QhA5dosKfehMTMHXFurgK7jPtHacSgfpPhGjC9iN
ekWeM3/c5F0OtI7q8FgInymQRjEbvMbQcX1IrVaDdWkdn57AwMtO+DKYNT+b+8iUZvIEH6p5gtLH
rXwiw346z/5+30Eo6wXsRMl/wz+kQJLUlGXEOiEwLDsp/uL1YHWq2Zd4490daSdAXAjnsuem6Vr+
ev6wA8Ci+o8bv38AdV5GUJU/N0+DBhOEQC2FtXQhnl2Fas05hPwgdsXrM2fZaWUHlILvIoY9mkVX
ef+sbyz3oPqjZABg6RAor5V9DcTx+OwkhoLXA4KF8+psM3DYHBTvpYQVIxKCfKV90VBDVhN3IhJA
PMeHzaeKVQ0u6/TqBGFY0VX5kmdQ7umN8OVkF+Hg0d7rJtjx2RUa9Nwhp5jXRroARkM7fHgVrJF7
McIW/qvJfsjyN1mCd5yV7SuYBamT7Ll7BdrRO7IPKMyW8q7ckIlLqNMZWK75Tv+QQJfjXuVTpTZc
cUG0YIp0qW3ByanXAyaGI0KI4iq3tnDyuYmsbP3aYQ2Bj0diMeZDEjhE/Ierv7FnIjCQXNpISTnR
O8/tIgeCPDX8yWabQ4qZhBj4hxVcWFNi16uWDlYaTT1hzKYlZ2zVb1gkvyxWy2+dq3xADgMmqhZI
cUpYtD0cavXq1ZrESuAlug3XvGDuXt7SAwOaYat2vGKqwEQ7+GKcIZ6g/Or26pf6HhWkRFgcZ9Ht
MSndZtnVbgbnPbZR7qgZ/tkkq7D4tET3edE+8r0mj6NFYMIju5PujD7FUVlAMu3w+sjFWtRCVkDz
TvyIz2ew1c/u0yusVwdwaiNEEuCIaDZA1o98H+NP3Ianh6Udqzvsc6XvTiZS9tLxB34J6w4BSD6B
W54Xbotor7XUz+yoam5sOtDcc3wYoqEuOr0RAZdw3hCBzU6LPhIjBvoaYDim+oR5Xl6ZUFYflvRR
nTEbQNBu7hi85Z3m6jCKMUKyfNQ+dNRIckbpRCJnAtzDt5M9AhncCv0Wx3D8QmzxwyMkYedxCmOO
3CJSsPj/6IPSJWNVTo3jrn2hmHTw2ysReTF5NmxFsYIngcCyPBhzvDCz6AXQnOJaIJqzihu3P/Eh
k1B1NMz/0cqUjrJTuFdK+9mCp9ncEtwYKJBjcxWCLYCpcD+3FtGiR7QPHBXsy95oBRJ0zjyj15iC
yn0qTKUXIKiL6tFkd6TYTc9w4FU4QGygGHAKdCDRW3jmfulQt1joObkdDdiiQJWsx8e0xdoGKgIK
9K+MGyKwtulIPUdE5Fj5tZgo15xWa5hMyAZo2L+5VTOGOgOfsMDWmRO1H4D1l0u+GAOkZ2JZhUKo
/yP6vPAmXoNJvQvX7Vxh+P+B4Sv/hTf139vpG5/dzO7h3X/SXN5lu25xmhwLET2RFWKkNeQWwwni
Xs/4EmDZUg1D2mc+b4rPhUUrBvdCLXvdSoFk8NZuNILViDA5+w/7zlD5xvxQnril7jt1qB4jEkbN
ocGkvn19pSv/dWn3FCvYq5DFuBtkrAjcjqdUIsvEUi4wedaDubf338FkoM7VR7aJKa7CRNv1Dheg
pCfuZxptDNUGKzICPN1mIFFuYDd97vZF/cjeMOkiA9SclOaE8l0LY1wWZjmCcoGyLA+x7eCnU/fR
r/BMPOdiC5RkMw9UJ1q15KDcUNDs1SPaKu3dDC3p1vXktnDqTQYHfW98oqSTJmxz7qhlW7dg9BX7
ykozSg2s9cngffAlMO3Lln6fcgv2AUK9QstC/hTv2NW2PF8ENfiOqVrIlRsOZ9N6gvMMqd9UZFxu
8qSHZF+XasUuztSturaqGNJYz0IhlT7e6EsPkDwEQ3wsaPHTrdHCP7S8g3Yot81HtMpX0ju+BN4N
k5NNeJHO0XGwH1yy+RwClZHD4FVxQhyJdDpWX8E3BZKeC1qvdpsc0fZ17r1xkh2PCNLzvLByxDT9
40GRfOLLUtmoo+oVIiWh2MKCqhq7umA1M0XNRB9LqZeMIRKlQBpmHz0F74wppgGDAHG1BZblcwoA
QKATkMc1nnzcgaVNAIhMX3yF1knolOeUJNEAvtl9PFhPGk2G1GxSDVz/k0s3uIRkLLys4ix8IsCS
hGG7wusWWwvuSplcJyuqhmFiB/R05w4d5MDi/5gs4FDXrsG+wxg+P7ITMLS8rAHZRqjeiEN+1k6n
WjgZ1GgGeTChU9Ml7IxZRoQQqyfORQ7E5qZP6zm/OTSO8S44DBb61JiFvMmVccoP2ildSpWt4OG1
4mKgzz2T3ASPv2QWLJbdZ/sWfAX7fJhgzWH1Qv3XhLUASw/gYvFX5+fN4OBLzuPqr5IPTegdY4iE
6wDKUcFww6MAiuxEtR6ii2wOGCwl4wL+8k/BxX8hUkBtJTBPw5cZSc53j3pQyETTvFgAJrD9N3hI
+pZ8LmXaHjwQVJbHwVXiEbWis/BO4gauCmN/lIH/T3oBY4CWwObW5x5qd7Jr3thK5W/VMjzJ52J2
5xL8e/iC4PGXnk/G8ph3C+kIbsJ/YQ0zUtXEiB7C+jnnOqUTeXXfwQvV3us3ZS/cmucqP3lf0PSC
fbO+Uzd4OhU7qkYeDcDLpg8LmlkdMdkkI7gg0MCHWGSJ19eNzJc8tqWP9ihgPLUYzFknRXN8BMyV
0rgvCgLMeVqVyPZvCHW9pvf4KdHfcmZ+UDYz1aoT2OfZrVk/PuQt5zLfJ6UYPjMPBSwVVbSaK52q
dxG3+NMi6BYzp+/Pb8hh6ejkbbeiAIIvsOFLOrs48EYDnN05eS/dy86J5iBcI+orN5FtdJmvBRNL
ffbWUH6QCdw75wlLd19+VGPo14M3bU3LqDMmwdm5mMcSSvWNjBOOf40XIZoOa2waUNOGo4ilC9cK
21TPMt752eq8PQiscm8t6O5gKFxiNgOr8L2cJ280r/HtPuc0MJ5uGNoPo7+yfLTB9nXzMGFoh0Ae
JypxX37zsQLawG7pmkIAwTnhHJpOGQ9V+GroSfH9ohUDYZnTe8RT5Iw2Ir4nnEfnWWHugWTZpgxm
Wd/8QpJkgQGCFpdQytgvuxwOOHzxp23CRt0ibtwLFwMqFeD2IUJNu6ctgTlXwQFG+YrOlNkRH+N+
t2mBhFB+v9qzVNM6WMpenVcaqg6skuyUDgn7DhdRs8y2BZCMxRjCgGJMjNlzF9I03PAoIvvQiuAd
850AqYMlw6Kkd//ou3g3H7NiaPo2GgC7198+znlH0Xee70U0pFOhQlcgKp5VTPRpRunZgML/r1/B
zAL8AG7Kwx8h41fRYp78eXF6XQu2sMC5LiZYQ8FpozkQH21zC1MoH2e1lbOR+CQPSt93mCa5/EQ6
N8QdBjFyj2GpW/hAMDyXbFLNGSr+h+IwUOepi2Yk9forknKjjlW4AsDfOvZa/aYpQq1/HyFy1uWJ
gCQrdWNpBkgF5IzDz1MdBdgs1C6pc5Xn8P/hYxlO5SOKdXkmd4i+ucCpvghOGAXlnyw21NJt3wvo
fWBTsVM5KuwVHZb3WMTYQGRpheAMLAxTXkTuIzyNRCD6ymqXcfbeZ32hYziae87Ke0zyzhBZkAme
gDYmdrwt1zYMXBxkBHgbPO8DNwh77QwEn5bvMdp2HAWtW7JbwujGsCV/1OBw1RKIZkVLbcK3isib
i4a3Ddtdti6vE4h4hVUB5J9d9dGxC0zwHeRy2cK5P7535qUBU6GnulbCRL4xkzzOT2T1I9WlZaY1
vhtYxDocRcJKYhbcQQIxL3eaAZ/Di6+tH7P4GC0LB7WnuvBVSfSoGF2/bKTLd97EY64DytNLXLDA
vpQbA1GN2U9VAHMwUczYNWEoxr3vTSAuKM/hWkLdDkq4UD4eLObYzdZ28EVQMEZrwuy5Kb/grKtb
1r5iOWIfSLnBTHGFQVS+D8nk5sQ/Y2MffohlL/A3gPrm5QkkZV5mC2kx+MRHkr/fnfmHBdcv7Wnj
mEkFNFkkqfHpUpcJEXq818yZTgLf5mc/VgkW1rTBHyruvIhlfA5Bl+CjXvjMIwRNaVNv60/xq9zQ
HlCXP/hDeKAogPnVfsjr5NhwpH4IH8aRuEZAQhjEi+hCZ4IAm0kuIjAZ+322L3X/UxE7wxtqGrgU
6AWs1yftPxmBBfp2+GQ2a7KgwQ3YSSqbKxYQdKgNk3XUi8dBS9kct9cONhuQn3FDCCZf5AVP0L20
WO8qO4MZ39IPYWrVu+bAvRZ6vbrfX1cHA4yV7C5O+F/cJbwO9+BAPrl5SH4wHDgKM2LcMITjiOBm
5obHwAxAiWnoPg52NFVAQTSrwPM3jzaWUSbCVs0qpiAveubk14jv7pODiAsffA0kO2LO4R+Movs8
1J341n1yItK/PK70bzhnwTOZDnZMwMEoHUXTYIM5GJwLzRwNSHQuJjRpOZKextH5QxLKuH8bR5rf
c1vMfn0H61SzmO+FbQrswNfSW0XdkdEzguNINOJagnKlF2nGCo7X5eo3S8A8z7D8k7jnQyOWRynG
ggkXMrRpE+x6UzC4FRecDSBs37k0bOeAWj7TVfqD9pI+4S9tBCJkTYG9Y8A/+0Y7E82yzRNR79be
fkBFPIFeFgd6L4LR3w2oM9xYnN8Uhmt+Gnw+PlrI1eEs/DBcnbsWbfbivld3SWsxW3Cx2426Zcw5
DWbhSpsFM2MsHFkXTBCn8dvluTqH/VAVMeJbNCL8HiZ5nMKcMjFiPewT6fkwb2ClisULJYstTD+i
pZ+eZqkVW2MsIrHu73+P449+jANbDHpyK4cSxZOegUlLwjsPhGaHOIYn+MDiz2vdBz/hyuklyng6
sYe3aPJ4DwkgPWrGwqrfAJ3MD0583RxSrNt90Rd0CzuR18C6f8Ti7MUXxV1bWmy4ZSLQOPZhtIij
F2sNPgdHJPYQvc+YeWEmT7xpt+QIMvkiEU5+3PGnIaDaJfB0KUwQWg6NtTEHwalu1CmZ0/XXlBID
3i3qdFh8wQYx316UXU5YVAeIYS1hosjEVo7a0/PGbyN1hM44CSecmMFb+W5Oi/Vzk+9l6gH+DFQj
b8YzrL8/hjhNpBf8XjpbhSf0KY2hP63gdM+S0IW+iYfXNoeTLa7p8eDSWyKmGbiKbbMVN+PkjkKy
hx64fBtxyRkPLZEPBZnV2yGkuRhzw6km5ARNXiNt4k+MrXgxN+aIuz9ZRRsTDLqHu1J4Q++kr2Gs
IRgM2LilU9WdaNN9hVcCk/rJQpBcv7Tzi/pV2vfZa+u9FccWL2C2GV/BAp6trv7AGxX/1kwr6P4h
7fWEQfEbwVE12qTRDHyDorn/NrDEGRNVzCfDqm7k79zqEA/rsTnRJwG035/2Fr9Wuf/d6OnAtjyB
xEj38eDf9qF1o5AilDF6BPNBt3zFDtYxMuaEgUNDAI7Lgc/EoQPE0plzc3NYw+2roSNYOS09a0nc
6AAGPQdzSZqTgCL72el9K4hnOKaw+EHAcDcOOM700XlIQ70lnWMTuBUhgEr/S9OsMB0VxKQcsQ4m
EJNhGIqQ38NPPjzg3PH5xdPHduGOkrF33qSlrtfClaM6+MhMSjZduSUf4y886iNrsClOVERtmx8Y
xgE/589ptCmlmTDm4Gvp0L9wL8GExGfsJ3f5jFl52kBC4ujBtcRhe8Ut0oLE5FhGc0C9JBA6Wx1Y
rw+ICPJOoX+X0dr2D3R7VPecehgV8AOrxwjPCiZ5yjVBxviVDza4jGQ7aBjBDxVU77Gkf3x53yns
hj4wOunBlydvfw2rw2xJbQvWoDnm7g7Yr7zlc8w1J95bsAjf2cfB15rFkl190Y9xogUQN+0EB9Id
LT3FB/TS/NB5p4WjKvbzDDYSrCgUu+cY/7FJG9ntSreF7euqbFkPetdsTVMjKXY2Ea7FFfUFumXV
1fiugZzmEaWZ4WVtHHF9ycGvOG2h+TVWujfe/j2Uqn+9FnKvL8LQQhF+EUV/W7XXWZ00EkThNVW4
pZPEIOKXDSxjTYB1znPG4NdDuqvivZBGjHAgJb48ZUahm/XpUL/kI0ZB1FegDWPXnv2FusTU9E7J
pHE3YHBHjGA0R25rYKpkC8QdkM1rp+0+JTP1M8ZrZ0248eWV9OB2crwvnJ8MBLBl+dtX/n8fU/zG
KOgktXpm5QDB9ra7+s+Rf4DC9JrK0TAH1+XLB1/qeasMVcOG4aZwNR7ceXvjxsh3MX6hN5SIvZWt
PmZyFG4Fxlx4xQaueeKBTD8xfcVYKrsMiHZgvH3Y5ZGJL/qMsWwf9aiybt9vwgSDnBkTMFPoiZgy
uOz9v87P3RsP3rh5e6WL8oZXzzOaxruOMkKCKAeh6PRoxQDnTzcSKKadHbnqGQn3uDzw52Bh3cCl
KZdv1bsyD6/+3aK1TlYkCnw9R70ZUb/0rqU57SDP1cnk0HW8Y7ItGSQB8TbKD3FWSr+3/eMRQ9Sp
YKCgaJL+rUdRxcDsijvVWUblm5DlDgg+RH6BAzL7I665YIdLbVrNgmHSn5nMuMkCcy2CvT6ex24Z
HMJJNwqU4fPG6h/grNkUwya1je0DyxXCbh9WnLn1h1n1BGkcfu71D76F0p/CKkr8bx/h2wHzbHU9
S6uqW+dX+Oj+8XkVt8LUHPpuMFQmZPWyq8CE6qyt9M0LFO4nvEj9yz2rqZpIQlTv8iJo365hmeqD
pEgxGUjZRp+Sx1gOCBUivtQtQ1fF6Bco9IxeNsOU+pcdRAqFkvLJKe/RKE2jblJf6XHNxZo2Jvjg
3UIdhXwXAg5QkvwRjp/wrRhQcETlBF/Bg7BCFVKrywx4L4cEsBfm8AFB67V83n+gS+l/ucAaXjEY
tiCCIgb12wXm/oj14Ekf25mWsolv3kJfcUvMY8iP5aQ9mCfppk1ZLd7X6rW5Uognz7V+Em7yUIKc
ijL1PTjTBwoH3FGJZQEwWzLmL+WxFTi5Wzj6RqbpYqYFcfFW2ioGKB6q3eSxC8AcmIxyq7zR5Iit
9fAsiSfGd6oL/M1uD3W7W3Du0S79sOow/1Jx//Oxv3Ew/OhexXLKlv+xzN6xJKbto3heorXRQ2nd
ybulO+gXQGXSDePiQrNyCnHOlJsc2JRRkAC/GsniCLpXttatQHToxUXefkcMli2862OY8k9w12N/
uCsTFXespu810KB0byyqoLz7+GfZ+TuD+SvfDdhVgNPRF2/yj3QbMwXPsA6tcKFk7jzDH2QoYj+Z
yMzw0OktMFKYECg3q97xVYKnwQzKu9SxxKU1wSHc6VOJcStDHQGuhd2uCWHDysBXEpvVVO7Dgf73
UfaLKf7fmoPfO+eYIJFlRl7ftxqvxd0zSz1JWGOV/TzDD1ImvmK9hhQ9bGIGAO5T/Zz/pNL91Wj+
8bKqrmMHZRBn9wv1/e0Eze+6OVCjRlgzpzT5ZhGt0UKDWpSzel1NmStbUp0mcocCf9+8Jj986O9t
8P/j7L12Itfatt0jsuQcdqFyJocdC2hwztlH/19mSusFUyrrWzutnt09GfbwCE+4A46+6gCb10AT
qIaujQA0VqJpNtoL3lGTHoHSXJvQAvXB/Lknhdf6ed9x4drWGo+/RY0xUWuaV7r34GCwnNI6ik5R
eGfg/UfHauLJxsfXf082GEaIyE/8qc5nmVoJahd4RyR7LIEiYbzJqU+hBdVU2qBM5Fon2T9WU4Kz
yhjb8T0wClQyDkCyinoad9OPD6LbRixpse0edTQ6bVKy1qEZRAFisFuK2DhcmVmZLgwDSVHbmrf0
Fl3pyWxeK0xGTecoYUpkpDk6ojSuaLn4VEZL+kdVBlUEc/dBy8p081Mh7T5cVnvpg4JJvjoBxcnq
OU2iTVw/qeJDok7ARoaj4edSG97MwPvEMhVAkcr3jfHjzdROdRStNtyjrA/mSejNlcbCt+8Mepre
4+Xvh6fHaDSTU5kqgz5w2zTRFEfzaMSJUFdGJ55CyouUpn1SWJ2W4ZMc72qIn1sU+3cG1XT7pLXa
TFZRgZ/JryR9RQn3RH+QA0R/5irSza9SujdxHtjpn0iQS2QF7lpa2fF150G575Rtk21TCryQIlbR
SlLenXRZ3eruvjbeE1rkjviWpzdJfsuvmkAlxz2Zr7gcOF8lVkn3PiAT+h45RYhrT13SXqQYdh9Q
lULzMS1XdD+c4jb9iJ+bZJP5d3m8M2hAeofhfJ+lFAu9ldBu/HZVQc3TnmC6SYB/jFVpvUcHrbr2
lR3FRVHfmr23QC6hr7d2tPRi6pUP2RvoIYN/nq+CZKvQa7RWtntXCzOnWyHQBqcgoR2cQQ8v7vXo
QxePdv+q99cQlzF2tyA0tDMpv/dQBXeebZFye3zXyfviVqSc2hSPOZksAPqDQP+1osZFLU3IqcFF
WABgERA7S4FOr8vt5oTqCgt5KjXOWncQpO2JPuUN0erSu/70aU5bT041tOLWngcaXn60pS9HejT0
aEEFXamaAbTj2wtgFQCPD0q0ttddsKSerJkLAGM23OJoH3xK/tEyBuXm7hPvtUGoeNW+oyw/qOc/
Ze2qae4DkkE9+MAVyAmXoNQUQCpC8CClR6yIqXWL6JJwGsRotw9ylm8xvWYmlDYYQtyVb+GkApCi
VOZOS6VDi2bFV/CY5dkqtN4oJLKqEOMSN1gZpkNxsI7mjVLMFbZu4qCPoi3EakcKjrK5t1Dn3I4V
yau3I0CqHrlnEWSkFUVKle4VcAVcC5UB3IPOZU5xnBJS/F48iHPhSLhKdZlOU/WQPCBfK78EO/G5
bWZYwBBUKxShwM7B8ixAOcGPGFAg+j25fXvHoF68VG+Sr8i9riiNoSCGeRe8l4FDuLCEBZLFULTw
KXCO6Ybrsv9MsyvviSqo7a1bSLnKjA/eSpuhSJXPLVKzfKECdr3l3PKqt0B8KeOXBtOIiDNJRTyy
93Y6RWTDhAXBwiaEvM5QtaJqp1fGtVelSPcDJmBt0KDPkm7mOciOg46leW/MI2EdwQFzD4i2ou/f
JfcRte06U7BiLWlQv2Vw1gsAXiIqyhjzDi2gNNhkqbcU9P5A7aEPmfNma8FjGwRT+SdFfzJoXoOw
W3jmUboxVVotg4HQ3lZvIeMlyqdQvrl0izSkNFD32ijZsiGFUeM3HKSj2zS9QyBcP1nWvLRPBBuC
cGqFU+6hh6rsTHvfGTCPThqc7JnOhmi0eK0FTyZRc7BqKIHgs+JLN4a47BY0U8pbMFhI1RMmx0i/
Uvjv0OR3y2yVqzR5tC2aY5K2UJQNTlGG2F7312IlzBrWROTeohzrtg/cyfj/IVgM0TMS6lmdQmgZ
EDn+2vDvWukmpSzWCHwD582Lhvw3Bo6dsEW18haOlb1vCPGMV4XarY5Ag/pcFceCkNRXIV/yJR/z
9V7fiMJT9hgjJT/oADktVjBL2HBmeHB3EVIki+AY3Pn9BsgULBRn8c9Yc91WG8rrZfuUNk8qiBfq
RI8FUhspHLX7PgROYwKcQp4DdTL32pOX+cn258FSsvdbeSPo7xSzEkCwWXsfbUJvGTgLVGJkkt3a
OdjKC2FzMQcafm8TXd2qd8lHvwgO0H7YKNR2DHNf6ch1zfUlDWDgulQKtAVqtV/CR4oO6R1yyJ0K
3WhTQ3yoN8BeDBg7Ijx5YlzANK6/I6s2ngna5t623SbyP9jebv0QGqBaqRugVKf+KyEm5h+i+RDW
D4KNJVtLzE+p19z55Umi4uaUS9N/1Xyo4bjswKUUREwSAF0RA9n2UY1FVBbeHbnlpj9Z2WOUvrDT
9FxeF1FyFWgfmO0pr416kp705sZFOeKZNNU40IDN0h1qfpEZI+h1XdR7mowECCDFjAGBthySVeTW
ObWa8DWwYVYDcl8ltJAFCVuWDTwfJZ2Xwd7AtBq14OIOPp29yr90pBv2cvLSuA3CgoeA2hhKbe4J
cUHhBdm5In72QPZ1YYas5MHJXyrx9GRl73RF8hv6gi6f01865jLF0EZ9VOlQx1u337MBK3cGPp5L
5D4x7KuIN+wBQWwczb3OEemNrtARQhBwVWMC8SAmawTH0XLEbUtTZ1DwjPgh9JeCu/U/AYKgOd+i
zJIJ75TEMuKj/iHMUvwL2CPtPAOAlipLz1v6OZGv9tYoDxawjC7dOGU7695lbU0ry0YGmvajda+R
nKJABPH3SlTXWGFV0Q6JKmfvKzdzx34XzK1T3llrBC0qaQ5wZ1l0M6eB73rC7MYxttijVv4qt26l
QQWI+qryRCsJ15sWRGBFs+NTkLa2Q6upg9LlHKt+ZzS826rQ90QNef9c+7gLh1fkuTFFyqMHzBXa
pU4HtF8PHsTeY5i/NuYNQU5P+bOfOdUplbca6O1gUdsflwMvacjrf0Z547hrSCB/RHmGHBZF6Gfk
MRAZtas23fcf4dr4kJ1nX3jjrNLmic/tDXSIiqFPUWR++Qn0vykqkZ8pDUZooipTXv/9BL5qJZmS
8AT2I1EsXPByoT7ay77aaHTI2cbeW2djLwZ06VSqcx2kB+siQLEiNtc+vaD7TjgQvenL9OOLBYP+
u4+/xLUHeb4tl/lOpl1If8k40oJKEeiYoWUEuPCTG0q4EiLobdzmtOGia5XL3YIs2edXMpGLiN6O
AJc0HkQM24dWuTH6V0h6OgVyakzptfouNo/5FNRI+hahGX8Ugm8Jm3QRjRp5hN3JBSHtQo+asR2s
VOtQgbWaowKvA3PqV+QF7cm4d9EUhFNbLXKikMGNAPHZCBkk4gBqihSp7HhjfxL6hF8dOE1g+euu
iUiZ78pemaGnUufrquMAglcTfbqUFbF/faPmSqAkm9vk0CqfrvoYEQuFx6Egf2OAoRCXMthbqhj1
0ni2EUkMv7jt5U015zoR9kEPDBvpypK9bm9AqdTbqr7xEGhPYAH7W2wlQm8N8B9tOsl66qtuYYhz
9x0bORV1S4jUdKARoIuRNjAWBeVrxztwCUNs9W/7L1m5VmiZXuXVAh4w6PJSvAK5o2BvkaMT5lSo
dy00YZ4Z/+xnE9JeuwWRELTPqMTTTEMkw3pTlVvTXLop4hl0Knamv1OH6DTfd+Dgb6T0i4u0LBZh
sehRIM+faDakZAp8CGFRCRsfGVNIaXO92nZbCSX19isErLhDv47/myZtey3vAPRVS4+KCihPN/pH
NwY4gbwVdgY8BFteIbMNWnwFtClwJ3QY5XFCOmxodhOCsqYpacq4GKpWjRZmvYfFRbwFDxID4Rf2
dIh0ZDS0uYbTMFRYCrjpoUpu5fzZoKaDxAKuOFS84jnlKZ3rVVtkJwV0iLWKKBnV/y7veencngfG
zdIWVVWRtFE1zlPlCG5p3Z3a6NjBRUqW+JAo2ZPjrIOeLihIQKoHIFsyMIvvfQWJNZ1oq30rFo82
GW706ABoSHFBCR0VM8pCSZwyT7pTA0QmSU9GfqOjnuLZaOOHryFVT+lWMq/wxLKUdVStnfDVzGfI
GRrZl9u+F6Z/penAtNy9FK57OZt4vu8uwaXnG2XEQV0XlCyz7lTSD64Rkjt5lUnr+SQ4T/bA/qXy
NbV6pOGH/h1UNwb5TFH5Dzn94zqIfKUL2ohJqbsDUktiv6wwGzDmHs6D2cxO71VYauuy2tF3S0HY
X14XZyTSqC4hhYytMSJj/4EafwyvtJ2WGX3cnVz40yRQpnwUgSdpCw/gbi2j0XNdOzutBVuB/5AN
0wKu915CrI+uWFerVxmyGajvifsAZ7j6TunuG+8WhnYZwugGy39Xcc1JGPnB3XIWjb+Qoz0SuG7B
R0eWLJiy1z1XJ/z5RmN2aacUchOT+pzMfNEL+669D5xPvdqbBuz1BcjWDI81Gm/Q91tOs8vzOa7X
mSZkN9QSUNGiLPanOBUFWVVoRhkegYoVVnqNL3kY3Mg+rpAkkPWhRajt8oh/yjjfI6oi72wMBj2j
jV0LXeDoRcaI4o2u3vTtrhe5OBDJX+ZTNf2/i5WYQRSpTekMxlEn/44cpDJtkPEJwqFCJRaffXfn
iMvCP8ntHs1u1ZuV9By4pqWWZFvggJ58gjOv++sJxmeI4Mu6UPAEMdofkn1ridXK5FrMkHswA6wW
t3W5NwC0+5lGCAdND/CAvPfQB6YamWTmLKebfvkTTE7L6ODohUiJyxx9eNzla2NFKVTIEYdRN3X/
QUG0RiU+hXMFjZneL5whg8rC5UeQh5n/dYx8fxl4n7KkQeP+/vsf+1iD5F8alhseC2GnU4qPGwAB
Filrs1QSmF51tIrrjeFshXzpeKusnZnuHln5DNJJXiyrBkMUPIoQR5yJAsj7qQ939rvJus6+4An/
GDl0giOZhc0U4RkFrliWcUUdNOUt2m/ey+XJOLMJZQkctmWa3DOKNVqliWUnouw6wdFNj2Ywd5DT
YWmi5YVE3RLPiByE/eURpXOvNzDnKdNLivJHUl7o0lRIRd0/CqmCBDi5sn5LUdRzb9wSxC41TsE8
lqiKeEfDBCUBiKttk6VoG0tvwKiX9FC/Lj/Tn7DkO75H/EkHRjYoSP7eq7nQ2m7rKf6g4s92tbUD
kyCLwzK8PNC5d5fF/w00mm7HTyRRqKkZot+P2armHDx5y7IXMcko7i6P9Sd5Gr3UaPsHjZ2qvqP5
R1tZuMZHSQN8gB/6EzHd1NyNNrTsqknZlfzYoUNXHakCcqIObnrSRLtwaqBRMih1iiC6FXMndq8Y
H5TVye2PdrYxpzTBpgYaJvbH+aCktVVyn/vHGq23ni4zHiGrPFxF6ezyF5oaaPj7HwN1gmeltqn6
Rz+9oa7N+RPYX7L1PunjMDXQsCx/DOTXCEQmIlMXwB/jnuXm454Vs5ewvvm/v9LQlSFpxgOHQH88
kurHpZ36RxxocumWpe1oc6x5Jg1W/mAC6ADJ8tD6AZuACOe4AxTmEdx+jdst8DeyJM+8CHFxSOph
iSAN6vcBAMfmHnOYNd7kiwDZI8cCx0xGKbmYIX27KzsBamXOwUxwKbqpuI3ItK0jZdjaPg2/l78A
f/GbKrtvsnvaS9SDWwUnSQrX0V1ZPkiAy23deGsx/QEzaTSveA85kHAK0GpSqG1C4cS/7OybJLi/
PNPasLF+XmPDBCiGge0S2Agk50f72ymtVEcwlgmg1+Eog5ZDEa/bNsRq4j1t0FHR4xWpxSI2H1x3
1m2M3t8XDYQZL94XNql4imifEmm00Pu15rgL1yrnklpeh3G8dwYf4JZWl5xfe7m58kBNOk77FEja
LFESTEwNlKLbNVrVSKrXdAzkVDvIbP+u9JZNsi/ycJHxw6te2xmU/OU8WyfJvY+QgJuVLx6FgaoA
8iQB5c9a+yg1NdLq+dRtM4ZWDLOEIjD6KQrNYfW7xPRj6Yu2ontFUofHMng15aWGlTF4Pdalrc7L
bs+p60/1C/+UrRhTgcsu6hDbAXSMIZFJ15uB1HT+MXL3lvovLgA5GgiIFGiBgy7Ee7aUqTICHs4q
pIeDnR+5S6FwFjksGLWZwIeON//oacYYP8ew0akWeBouN4M6UqDfu8G+p2cW6hNgpz/5/TCWhIo0
EIABqjMGHtSxE3taW/pHsxM2piwc8MrahC4+tNEb+KitH6SLEs6wCulTjOPlR+V2u0RWtgUUXzWO
dqL0UiGMy8VL1ZVzQ6j2Dlcke9yVt7786kInubyPxlfyf49s0UIWwc6aYwx55eeaHUUZdiXyjaL8
A56D7shdId1JrTP/P9+W36PhqCOjHAzcZxxv+ZqX5p2ESgdvZFiYr+99tLDhQ2j0FC+/mHrmgKCA
oOhY94gQA5VRsKGJuSvXauMfVa2bCflK6rO1lyGz63brLtFnRvAi6eD4OumqcF4yCj55fqwlYESY
7Rjtqw9GQQOIaILHjlvYZc1HRhaYN861U90X2VGUngR40RbY+0Z6S1HGaIvXiIZfk9eg8krga0ay
xI0rDJaeClywMfcoEuZ59BwgOWBkb5ffWBpul9GR+OuNR0eioFitJ4CmOrYA7AYlBv+WkATzqQLq
GmxYT3scMospa9txED18VNlQLB3pdAMY9ChgyLJWrgu59o9xClXnXgSFFmw963a4FRoOmGRx+T3H
kd33eBZiMYwIsmO8ZOOsUcrKCP2jlq0BP3CbS/p2cqn+SdX+G0bV2BPIEuvfF9CPozPQ8Z9SE16L
BL0vyIMgIB58WCc4u6nadc3SIGtEvrSoTrlaI2Q6laqd25uy9b8nGIV8ptdIsVnwBLWMihlKRtoT
a4740vc3yDpfntU/1mnj9x19RsNRO9tTh8/YnywJf6cA4tG8id9y6cVz7CEKoCEvNfe1PnFEnx0a
NwudI0gf0FPDVv4x1aWeJ4mAmB+id9T7xQ5C7r3s3QTScxZjncZM1zL1bB0LiWTvaa8Tb37uqCAH
BFgpYeSHj+Nool2UkFrF9dCPFNGdwkwipZsLXiI13E3bSHsBkl8UL83KRM/HnkWddd1DyqshNxF3
tWiyeqq09IVPRb3LKGrELd2uZN/DkYsrDDPAA8W1BUAnOKYqyMS5giWvJsNW5H2zCuCHCToTvL+K
kBFoqMGlT8+Q75agHKGa1bmvQQ7bBZ21qP0HUCotcHjw3x26muz6B7dsl4YtLRCU3xDf5taL3UJW
r9RdXT1ylCG8fVXjA+HhIe6CuZIlBX9WZRck0Rpj6mWj40KdwA1rxGvN0g42LL//MEUe1YAIK3RF
p4wOx7DHS64kiPRk/dR5qGGZTw6IoBqTzsxXZ5JfAbpZA6ha+Oj224UwszKgOPK2tchlvRcij5iS
ZaW917Kz4c9J7/m1sj+66lgWQ4TZxIipV8cctmjTobDi6LMMuHgbWESkEngI6GpWNc/h4paKgZam
jA5pupPhYYqgA+jyOo77mfTRytf0+0RP9wm5WQMdzwjdlavcNshrJYMbEFNqhs1ChUkfm6gkxKCW
OnSZ44fhj2ThXZNW3LsTq+3McUn/yLIsXVexQx8vdklxhEA06M8PVpmF/+WEyjJzrHVlSHvdAViW
hTPsTBEVJm6OVLTTbj3i8MqJF0qD2img+wZqm4BL28STDTfi6P74hSob3ZhF18dNmQyoMjrckg2/
zXnOrVe+D/gfAe2C4pEvMMvB700Vfc6dtkSpKv7hKMAPJcrfR0AjqQ13i+AeS3lnkEDAfcUtNMUd
PkEhe1+JOGhJqGH0S0d5M9qNhlDOxOuf+zA/H2H0+mHrhHUp+d4QnKQoDbG1i+QTL5gaX3lBgDZm
h4fQyZZsDbc4GLlxkIt9i8u22ZjrAiZvAX6mTrSJ7zL1XKNrPY5ytLBLx6Ni9BwZz1yuJGGi8SiA
lBZmnDoT83AmZ1DJKMVB3RGM4Xfz48dp7IlSQfsB2KRa7DRYpcI2ojTqNh9VuyV+qF3c+IzHy4PK
Z6K1X4OOvr9WaTV+hAzacdpHcGsKUD29P+CNcFMEsBu8ZgCt7L6a+UFwrSPa4+lYICruUoXRbGIX
GMCySuWXVHotEQzsoYGVEFDb/kGUs4kb6+wn+TFFo6XSGYoRSrblHnN5FwgHT3rmkxBoEbVz7k9/
kuHuHe9MapSURFEKA1o8uiDBC7XZYCzKEQkRXTllPYeiA3m2f49r3OrLU4Dyp+M9dG08N+u7OHlv
gDznGTlPP8WHGF5u9DCaSGY3IEINcrxhcn6sj1BrShGFNvfoAnQaDjEd8lPeWVDcaBEO4BjlUzP2
siLPterBDxJkElg20Z3kYQRExRjFynSZkQfFMcTDAvUCJIMvr6czoRN+PoQ0OPpgUDpu7ch6qiWJ
2rtHdjD2mnV14hDxjA/qEJPhy7m1+53pmmRQwwca1Ze0wBeBa1XuMQ4femIkVK57LaYPf2q8V72G
5IksXx+vVHufZk91smmrAorn0RNQNQSS3HwG+KvFljCjbBPAQBCgcJqaM3GO/Ol3MR0YzijUXwnY
ZWTWf3+4QhbTzjVE95h4T2RfXn7gRlZM8DbSU9SfyuTTC6/t5ElGM3jSGvfsF9EpCnxnf6jH/h5c
SS2nNprUxS8TA7yV6HwypBCs+CJxNQGPPnebaDSf/r/BRm8aZk7t6iWDiVAlxL0knur0mEWbpJ6l
DQBHgFDCHiilwZ7lDJ2sTv1pEH9PtSVpXPMmW2Rs7eORKjWV3HBAYBZZmCsqtqQNrEEO7QDQ43CH
VhOl6HPlBxYg9yfHtq5b6uiiEGPdcPyw5ZSA7BpF75hWDOYGHOB03ToreKP8Q4AVDEIfvLia4dEu
JwtYAH47yBhtoiFIxSpUAHRgr4PghqqR4Hyk4nNMvDQZCp1bEj+fd3SqeVYoK1ZZc+bXD6BpYu04
3PTGSsFxdYotfy451iRKAUwP/iJ/WAhJn6eNTgQ4LImaaCLpUez+5B73XLTPjGcU+FgGvO3lg+jM
TaFJii6zFFU4yuM+qKWkRahYETEVSIYSR+h6sEiWjUduKhYBiLTL452rvjEgiTGDSqhKDlfJj9NZ
hg6RVC3YFfoehvrPRjWfSIqgQUeio4nficBl6AyqB8YXOdf+wXPAyuwlZyqMOHOj/3qQUXk/9kXH
jRsX9kV0GMIpgkkJskmCQJoacQYiRRACYFWg3+vC0P8Vk9dsqkx8LrXUJK4rSYKmbZCy/54OOw/k
XBItZwjqLB1VIIjwpNKBOafHJQImM2ElGsmJk6+c2pBnv73GmNQC4e5979cfnyLJUidpbBURY+W2
BhfX4NBcIXhsr20xw3/9u9B3+fOf3VI/hhxdRXYbVY4fQF0Z/M8boieQkrBJqcro6+nJHQ6UcSQA
LdE0FdUSB+3e35Pr9oqh1K6GUEH0NdwpXF8+VnN5swTKUEHtYpF7NeIS4NEEdDqnLrQzYZElIwtO
RKSgqj12wWxqAO+lz8XL4GWbLUTpxpI/Cx3HDX0bUqqJVNjGujhHIT4Ps2tT/edFNDyEBxOC6eWZ
/0MT5cj/+TBjrKSR6EYRFiV8b7Rid63T3Lq5ioDTlia6K/VzwyfBFhd4lZf1LQGQC+HQwcKLgIGW
C2EjJSyturn8VOeOPZ6K/hCFDZBD3wjPH2sw85wUXy2OvRrpwdKbmcUja58lWLaonrZwkLcSJq/i
88S4w6cfLQ1LR8yZg0g0FHbY76URVH6o2H3sDEW62vgA/BH1G5lyxtYBYhgjt/kKF49VEaRDCKBr
E1GqfmbzWUjUS9+hDgWN0WXY904tp5noHGVIR8qnI+3x8EuCPatQ8Jdoz7hZMeugPbawmfCd9Dde
um2oz2Y8M8oXFpwNGclrvM+R6dxQ/gtTTMmW/lBHQRgSjITTrlWQrj4i04fCXFc1VrtIZS/LbOvq
i8DZuoj4emshWyj+jZ9vbQtx4VfeXHBLAKMtllrLtniMYZkcHX3PXaBIK80+dPh3y+hQGw+pPpAQ
KCEV6hEJWDe/rqxF6M8vf6y/LZLvA5K5QgbZxCjv97eqlMrRpVoSDgQr0EhL9cjZSCcwrV8uD/T3
m/wa6FtM48diNFwtyZHpEw4BLILsCrpThJIBp0ZE820O3uLycBPvpYxCTrFE3cHzhzaMvQDXwMdr
9F1sPKM9fXmgv6fu7/cahZtuVfd+3zOBMuqc/VFEvNFeu/GX9TlZpp2awtGyzmtb9SybKQS9Q1mr
6zcF4lxJtSc5b1JulXgi1T2TNQwvh4miSEOZTuvoSvFMqZdNQRUOSQ+O24MHU5NaIo0OUFvW10P4
VAZP8dBaj+eTkJEzkTTD0zCCwQmpVzJHLxybUe6HEjByugs9ggeWNCdKHPqopX0Q8C7gYqd2O3Ga
n106P0YdhQ2p17dZEjDNRFGeAz45mKfBnqbfghri5cVz9ovSTEAiARnlP/VAv2oKghTm14wO8BMz
hH/UjV3fD70lxVmHE9Xus29GdAh4gEKbMu5RxqIf5prGWiUYTcIPyV1wCyig8iZLen/rSKTglNUp
cg5YZ2sUiQay4RL+sv1aYh/VwsUAOKi7IAuPEZrD6PuaQJ8T+fJ0non4fg87TMCPQ0ZM5NQqk+EF
5Z2CJFS5p5pcip9D64ajrbKWBuSSxggR+b2/PPZ3Bv371qMQQKT/De8aCjW/x3ZK3/Hs0hIOEQxV
7QO1YVVc6tljD6VJTFABU3dF8CT5uz6/cfs7GkqejiT2tZo/m8JrnH3oaXpViLjeQMPXsHGOoQXA
QeOiCJN5665Q60zVO1sF9Px/D6YoDsAdB5VqSCyN0WkpN4Ed134vHDjBAgCJa5owCWpGpK7ed7Sc
ZajGQXsjQ8uSm9LpUBcjwJmM6v6GDoMtLuVHoAs4A4079hIt4sT12Ht9uwC7SfvNtO96iwbuTsMk
qThyp1rJKVY2Wb2l44Ic0eXP+EdSip4bO4PGm4mmuYWr8u/P2AZe1khWDnUFfKRKRWsA6FoeBhIW
upT0hUFfEcoZbn4FTM4e0gqKCUB9iGeAnV4HaG9qKjqdHE8Tj3Z2cvB8x0BGlynAjb5SVluupmYp
53+Sz7Ly3YBKaCAKmJNhadDN2gKHoOy6k7J9CZl5CDKHJxHTjY7+zuWHMf/G30M96X8PM5oncKQa
7rcZgUNz10V3fXHvZdir7iwPY3LzvsCiyqwdCpbwXtTyLkU3sbDnkKlymjgtfR4bVc8I6d0UucJW
y27wE76uukGIn+61hBtdq2wcSd/BHQxBR5risSvASaeDfCGuJEk5L8oHV/1M6KF1pnQrI0GHWgp0
ajD4HupMRrEPNfmaO+Rgm8FSRuwHhSLTig9tjNSvkuyryHg3hTfNcxkCmX64fxwNNTS9tnioMTtU
WtiziOTZRXR9a4XuugOZnfk7Ib4rkJkN8awJ4vuMIE2jg9dB/FHSx1ZfFMh7ZzqSNeugRAAI1xRX
Q04SVzHpXQjf1erx8tc4E+rzNUDm6yYMAQ7e0deI3D618HqlHO0jeH1PuNPRO2ys+Jr6Hugteicu
nr9iIU8tynPxjzIUpzULPQL68r/3Sy9bsDkK/zuA5NQdIN/9XFSDOSSGHRhnqg8V3fHESWc8SoMx
lceStcxiBtdk3mhvmTURaRrDPhifxFw6qCsbKoV6Y3QLFG4W27HBPoFbxcO06UaJ9xHqI2tZvjHt
k2LsI9QsYZ32CLCgnd8Lr6gb+5S0O/HFEhc65EdfwjMN5TSamVvXWCv2LcVjU7zXwl0TPfXtPwFx
TOZ5SBRKMG6PWvFURnvFejGLVykAJIJevboWO/y95X/m4AbUzzPnrbGOWnBXeVsD12L1H6E2GHxV
eaMEV6XiVaZ/FeZG6wgBdpo5i+Dh9FuhWcu7TJn10YYgq2wn8qWzqwfZL8kgyKNmPjZfl9DRyDQp
JszzVxDua75NhaAFN9ESpz5NXDvouNm3E2v2XPDzc9Th739c1r0auYBAWbM2TnvZWlJnPhYGOQ1i
ikW7CJYRhlHSg1udmmqdC7vUPMjIgTpbaKOxPHUFnouNqBLR1lC4eP7Ak2Szlru2cclPCC8FCIe2
lcLJ2iu0g6kX0or0Le0aIV5K5cQu7XDkIVZRb0jdm3Yq8B5izPESVhF8IonFofc/JuKPufGkPJVD
QbIPRb7IAVSy5GTvn2d/1chXcgcG8kzP9kPhytnk6qFtrIm88I+izXAPIipjWgRxkNbEUeifx6Em
0nsXDoYG9axTZ6LzbLUy6ewx9J+HggaZPCeLVXtIttGfj18N4dEchLjIlh/+/6wVS0fokdYFy3R0
vhlda+qtbNkHCoq0Jv30pbdviO2k5NX3XobDJS+RpSbhdmXw+2hpAFYARJfE+nWAwLJrBtcdzaCJ
xxoSkPFnGsIFzTSQRiGkHi1hzQ+UrDTsg2Q8xBWSapy59NCZGZA67GPONk1B/Q7opfDYT5VZzy3Z
n6OPEpUkcOXWCnV7yM4qXf0n1ysikwAExGR/4dxQumgZ31AvFY7H7xeNSxpIipRibJp8ZNm/yF3Z
1VoGUkkMdnlOz9TShvbN/4Yand5RKzsI+hf2oTf3iHebSwL5AIMkbCozjBxarC967MAhzYC49Xxx
FTtoUPm4b5UPkfweEqb1gjD7uvxY5w4r7Mh1ANfIsIF0+z0BViZ1dtEzAXtJX6XGbdWsyGdQ2w7s
h8nZPnen/hxstNpFMeiKyo3sIe+t+0cLqXHedcjyk72YBFOr+ExcCbOPdgE1Qvhh4+BB03PTzloO
Gzx6CmpAgPGzne4fOP498DDmOg7nsnRbIRBizJEjyJUJ8Ox3QW60jwhaFOIXkdNGHCemptObUWj2
9kFMD/YyqagKkfRDacSHPuQU3sCXatESe0m9J1F8tBe6+l6IX5m9iaIXs1xSVdWzF45lSmSusPLN
pRQvTGTICgzF/Z34WkjXmTx1RJ7Z/b+eerQm9AzPOk1t7aF2JmYfhBVZ/uC4Gxm0TnGll88Nriw4
AEtbJu3ycjyXptBhJAugtsuVpY82ZCc7RRuAQziIr477TG4ZSOsYM5DsKYADr4lLQ143GdJD82HZ
qOtGfBc1xC9Wjro0lam8+8x19etpRnu2Nrwya4BwHEJzSSmVim+iLMHfd/VcSucgbUXhyDdCTTBu
5po3UYL7Q2vjroKyrHA7yBS7/yRGeVM2Gi0g+0AY4TfIR1KfxUxBtA9Z+IRWXtkcqqUdV2u9uuHK
YhfRz+zDORcZ/8m54bqUtJB7mCoKnDk2JV2B7CUigKlL3/a3P65x17D1UGsr7gfmAAQR9W8GBDlU
TwJG/5DLvifhx1ijcCrJvSYIa8YCl4L+cG8fZ6n2SOjCoDu5eCaCGrCAQ+4K7xOEovM5oOCc7v3y
0jz7zirEOtgZFJS/ldl+vLOSyW5i9xxe5GYAEqnZIRlgVO+Tk/uHrf79xjTYqVsgMaorw7n2Y6Sm
6MQ8rHL7AFpLN4a1lV/RTiZQAbgFvCGV3trBYtteD3VmS63mtoQWFp6Nl9/4jwfN+EFGm9HMYog1
PVcW6y+1j2ZygoeTx4teW0XJvEq3ab/gN9FNeQ+61pY3br/tkjkVKRp0WqXOrIYKqgO7vgRlq8MV
mKVYkdfkUOgAr0TzlhSyFFamtumbtWfegP9U7jtjcfk9zoBZhmbl/yZ0tI0FhPB8N6e2yr3DOUFr
BPBzW27sbxR0gl+1sKKPU9tzIZnjnsUFwUFnSMi+rGhXkJLH+HUhFRLecApffrgzFzDPBsdiKEiT
5Q6H8Y+PXRe9Vhq0EIY5ZnapTLGywCaG8gBNnkwiz8BIhrn433ij4ErRYSYHPeMNqwq4As4WvDke
FLTSJdJot8J4DfFAV4n+H2fntRs30rXrKyLAHE47B3VLagXbOiEkB+acefX7Kc3GNxLdEH8MjDEG
9oxIFourVnjDgQHroHfbHgjtbCkw99yTTR433RBIPvdBN5rNTXSl6KzN+//fBZ8PJFe/3w8PPtnM
WtT7QSyzmSFq/jPQINFhejo7znjHRk1PfWbjliCx8fnqkzQnHRx3aBmMn9tAxvUL8WTNXI3B1vDQ
CsfKC9QMM6L+GLYoniCrZCFWhXS/so3S28DbKqiauUtdoaFwsM3bLkAqA08jtFS7sMN2BCH/8efX
m/Bag5kkUGFSJm7Yet81H3ahXnqZ5isEN/os8IaJri2IYo6Vzn1FU7PapsuwO+E4PBNirmSEn647
2QU9TTEjSlL3XPdH8rMM/xSKDEIFzQOPnTjzmFfa99SdwEUc5toGBJrPH5se1WBevdA9N4gEmhul
XqvWms+engW96IQndlZfX/LaA1pcSMMRi3A+xaeFiSE5fs3CjvYr6TUwW04NzkogSbM4GVWs1nTj
cWioWA0jUfBXdW1JhhNJle+e+3Id27fkQ0l9I3jwEcVs1t40gna1lvQ9v3funxjOKFrAlfs6yid0
cFG4owQv6zOO4bp2oyrdQZe09dcLolx9Bwa4IYcX4fxVgPuKE2bDoDhnAPWB9kNwV2s8IXYcGXyN
9KZEbfv1Na8mUuTg9rswBSs0+fajockjy5acszzsOUZZlRaFIrQkFeE4TirOqSqhdR8Hj3Z2UrKj
PDyE7jdm4LSmfG1Th2epviXp/vq+rjWoRG3wv/uaHEx5reijw+n0PpJzzmpxpkKh58bsE5xnSTs4
Qd3YnDkPr/VAPl1WbNoPX7sFXqmPS5Zj6NcR3ALlhCKCOACjg0mmCeVU21nGQTDmy5VarAmRXnP3
39JrESbxWZXZCNNA6Soa6h3+6DDMrskTMNtAvZvOJug+CqLaEZmOhimHPeKFbf2ssu4oNT9m3oF4
9399NMB9mFQi6f7X8LDTDMntZUIQ5TtqpXjO1Vj7ncuoQZpqLfW/OCaYzrbZT0OKt2I+MjbSwqRR
NIvxvBosHCiLWJiTEEy1lMLSlAZrIDzl3ivMVkgKtOdEjsdXYeh3Mw8ujqG/HvzD1Sabb7TsrpMl
ogWNJ5o8ZXYvQ+4hPKHR79DudwoxTTRWdv5ftr0NXBTyrgFucdpbj5qokCOgzvANioWYpAqCD9ol
6j5Bw7EboEVtM2SZwpk48F6XTB4Z/RQIHQbvGRTr9JFdjkAUNF0sMU7omgX5M/K/NMJNdW9hftk+
4XHatE95hGC4cQ/Ejb8DS0OAUCg5unVuHqSEYHXUUAK1QIfTOnf3mbMow10Doc1AvapLbmv7gUTS
MQ7YP4/GKcF9MlgNxg4Jdkk+jfGiQfSsrVGKW4eI7zV/SE5mHlW7sq1R4tFAh6JawtRAhOEP33ig
l4VneYZDRBlRUDOgA/3qUFJLhtfcEPClpr1wzCOrXsTrNPpBRZ1ivXxgq5H1etgp4Nbh3pOgYy6l
VejqnJIERSqIv/qN045LpgrI5iPauAnl+xgtP2ZdfmDNHdlXn4NJO1kJvTN4yJ+fQ9J6Zwid2jnb
1Dkt0v5Rnm84RjvX2ThasvWsjFMKQRE0SKVyPGXGM+FKjuONaSfrIK3/w/nFVOjfG5oETx2rjTJI
q/eYzZdjK9uhe9KKNShkqQmWMWLxcxojV9fAllGpQhyAdtbkXY5aHaaRuKT8rmTCltPUk1zPBYQr
3Q5VtkV9S0xGP2aSHVWGNjAcz0Q43gg0k8DEkJdTknTegxh2uUL5wUWQYFwMworZC0AhPn4dlq7E
wE83MalP1LIgYQp4Vg22b0XyDBxIaTY6+F5k1WeT9WtHMGMA5vI0u2l/2pNmV52mheVZoSOgFYQh
8NMmH/YYfYfcIWbdZnRCsHnhO5evn/NaIabi5SLIsHA5nPeU/MMHmqVKiZaL77wXpemfyJBXCj1Q
e2XlQPmWiHss07bcguMVtxETlGWYiDM3cSVjRCyIYoXd9T4S+fx19Wpl2aHHTVAU+Wjzjra0cSuU
T4URefyS9aA1fovhsJOUC4svMKP2t3Dum38R1zY5EzkLrRHZxvtqsvscRRtkl0kJ8OkLYwcLjK3X
h3uAzYDoGbHqA+aT6hn1IkElBR9NFH2i2ROgyzizKn/fCkwDSKEcUEL0ZNrecmIlroM05Xsb1/Qf
Y/ep7+5C/0YGrJLdkCN3yUuk30jJoR8PvXGmhcEJ8vVNvCc/n8+qzzchCugP+0OyB7OM1YLA597R
KYa2gAALesl68ZzX+7Bcu95PH4Z/PPxENo8RbctC+PaBRm0WHlsk4u01Q+oqelOGfet+i7TngB6i
7jxRfljNjSm9ZeVBHW+qbmOEZxK8Lnh0POhE6bL0o0WWYclJdVrNNMWvtLcA4rCodHg1hg5Tbn1O
ZZlkpUchHoqOdmOtekeQSbj9HDOoBj7JkSjqJhv68x3SycXMrr9yNn6+g8mZko5K6I4y+e9YHWR3
bWMwgvseGgivnJXRi/kSYft9K1wBHrInM1zRDMIt763qFs6rCQn5XutWzR3mINpThFzlu2uccgfG
Fsn0H+pFd2eKyCsJO6IAgoVF6oJK65QFY2U4Dkm+5Zy7nir1JjYumvvq5Lja3lPT6f4zWVsTPPXZ
GSgoYmvwN6lk5b6euZF3sZ/Pm/LzjUyis5v7tW0HpnMO7duRZaElCPZgAH+KyY1zFK00rGd1uC7I
JWIr8JAPL073RDkFMto0WMwfyTgXSUVkmN4UsmMKwkFYRypTEcC6tIbCNTm3TNAOAX5LyR7bBlff
FHhBl/2v7Ilw3nv3UY/HQD3TpL/SJGU++uHqk3xAKzC8yQyCRZKfZSY8OX7E3tFJN61248Z7XX+Q
re86ZYOsBBSS9iJoL6jsdNvBOPchFvICBlBrtwV/4h+t5FvkAikiP8Sv0gT0cg7Lc4vqeLOFYM0I
cFfXMe6kD8Psh/n30cuTCMUCQVimdTWNwGnj+XlIxImqV04jEzwjHPM93B63h0P3FCCnZECqX6vZ
d/cNyTYJnfe6wjd2Dqp65XDkVhx0oEAJMOKYdkVhETqZbpMF6OAj0ls1OyLel/h7jmZrQJQcae7N
oP8BoKQ0q7afCxCyemVLwSwUWq0qnSJ9Enxr1WhzO5Psc08bpX9RvFcGd0mxSYBUcRujiVS54mG1
ft/iI5jjODHwwgjGAB+NFPIVBrAjZlVVvFa6e9Wz4OOdPO8HFER82kpMX2PrIj83zU/a6cL60Ln9
3le72j6U4Ik60Cr3Ufi962415S4ejrK1wk60lMm5ikMSH+0e01ocw/oEhxKD4+FUNsDz4pvKuoMe
ganLonPv4nKPbjIHmGS99UzPzPsIWRq+v9DmFe5Ax7rFxkUvE7gz00Q+3jihI/SIrJJI9trTWEjL
1BdsAac4UPt0EsYVPMZd6j2a3tmH9bjguGEQ4+aCPfAc9Vv45is1vrCnKY44lYJoC9IFWgGKmZ7/
aHsPiYdHnLat4l2kbIEyWdk+Nrf0PjjTuv5Q6z8q706VDtS+g/drGL6LP0xOjo15iHFXuZekZdW3
RBmybkffN/WGUJhiYwgildqF81kUBFG4yvw/tPip5+npjxm2YiCRN7rzXMhHzhgsImnrd9WeXZTU
WESivI4jwBZcEMMJI9+QxzOBiTCvyHaJsxucnRQ/e9JjNV6QxI/u4UQ73q+8e9TiN9/zF9A+nAxd
a6hwT4xw9VZkKDTx+ZMBQ1VDxi4RoKnzm9+wZ0VmhQOYSmsoTphPIclO/Lb6RSDf+N0OZocljMy2
WLq0zV6zcEe4BA5k/QsJEuNGSTvUCmoLARa/G7M/WuqWEQWonbrbWRG55DGqD0G1Gr2NgG12cDbu
0uwhNe64Y45V8e0USzqf/L+hcutGTwjisSa8Q7Q53IwOotBQDfVvfXTkJxu2INa0Pjpi1YaLod1Q
HkDqWGa7ZL1Yu1bdcmhjvUbBS5PRlp5pZfnmSTAvqr0rPSkSdlkxo/b7Mgu3dqJuczYrq0sCFVjH
dvzGYBxQGn4/FS/cOOfBfe/vYaBoaIgGLxWGK6p6y7PkSHx3J0gPyCZ8nXddPWuBdzuUA2DsTGfy
6TtDlw11Sx5KgwBGcaUfguEkewcl2fnpzg82crxpmYKtEmmFCccxTN5mWR5Xc6R/bwK+0efkrxmk
JhpT3T7zXfL9gxR24ns+iEbayeE2x8cx3bbOEuRmEN2C02ilmRB4NQJ/vINJXRR4Tq0EA3eAKYv4
SK2d5e4D+JdYzgd7P9wn1Y6tpeFrglRMOVdl/12YIMmMO5Og46vA1yanapoUilnSKROdUbu5cbOl
59xo5Fv2umvWEIjkes2WC/WjqSwZygXlzLl+hSNCua3KaHrZ0E7/wm6UZqaYQ2XYZ8Piq12NDSDf
g+LsiuA51/YhKljajRddegX5t5ncf/bak8Vv6kIMgFn8Nr/ntK/zWzFm9Xf/BGBWHmoWO5A4DrRw
Zv9fW3lmJGgX2XRlefTPW6/NuzRzela+0DeMSRnxMilpqy07X4X2WB6Zi0La4ksnKPDhAp/5+g6u
ZlTQS2FuiVwE9MznO9DUtmwKtbbPGuBqnp27CNW7ALxity6VS6k90a4HJEdUp1rI+1tduo9INbNn
UJ39uOT3KHvFthqTSFvHdv0okZ3KWA19L5SfZrWoqrMeYSjshegYRctCOQDLz8OzY//++lGuv0iQ
wuwfwO1/dTpr268HbBDsM5bug3fvagej23Da8R1jnl05Txw2UXdHCHTaGfDKlaEHgC4ZJ/V3eX7c
Lj4vo+QbdQx4xDpnuBnYW6feFkgVZgu1W8j9NvF27GrhbVQ/xs1uhH/0J6sO1nAZAKmmGH4jEr52
65mt/c7VnibrH+9qsrW1Is393HOsc2kjmlhtk+C2rE6uc8Rlp6wPtraVEnuZ2QJu7ffoOjUrB7y9
5OyY1Ag2rqjGo42c4ZFuca7cVPFWzu8tLMcVQ0wwdGuLRhLN1yY8AxaK5R/kLASMiLFmvbPT+6DF
D2u885TL6DzH7a2knTFwbOQNs9h6vMWvCeTVkCKejC+4cUZeR1g+f70x1L9bDLwclcaPENjQIBp/
fjljrRDfy8o+ZxFW9DSdoIb4bx28tygIlpmP3zC709TOVbgejCXRjhhLrNePBXZNoFzGLWeg0e1b
/Oft/JtnvDTtb1l9+vo+rx5ENvcnxJ1o2U8nZ4PhWXHTl7aY1lUaDjtIKyBN498HWPAotB+08da0
gdf9bMbfhcz3qkIO3szcxbXK5ONdTCJCNfijC6iHWAyXqNFPTGmK/K6QfqXRrQIHCnnHqEX281us
7DT7qNjtIgl3anUuBhLsuXpTFLl/beEPazI5myQ70NDzLuyzjKaPo/+UY+Rqd3F3Z77nppTFDLDj
eO/E5yi6RPXc3hGfyF/XF0RgBM/RMnpvb3zoDA1OXGqRqVrYNBxJoRlQ0JuqnBsPy5M7pANR8qMi
K40jBVtmrgW2hu3CB21r2Lus4rlySRWF4fSGmDKAVIIvDjFu0hWA6+gGca5Z58gT1APiSiW/UI1Y
8S2iOUyTSTELCpl0C1iL+Uhsi4mCANfg1RpsaD2BrCbFC8OZfoU5d2fisPuwVHbvpyOphEVtcYiQ
KpDCV7pOFIz0rWlh6uGPUtprNYYseAEVx6H8pVWPDV5lcVosC9AIQ3eSw6NcruTs1jYvcKCT+taF
f9KnB625i5CS7rpDZT/LAUPjTc3Rg+CztCAFhpWnAzPtqNuPivroW/e1jWvVVm/v+malBawHVuO/
wlf9VJq7RuazUoJVVTy7zR/X+ebjzOd3j27zXOHa6ySvM9/U3NKICPVhaQx8mOSgYxexILJ9Hrgx
eU8hxcwKLB2UfkgJjH8R1fCNuddyrbxGmxC5eASPgTdODgHJbZoBdQuuneffHPnZlA/usLfMN71F
x0XTFrn6VPvHksAvc3CrbrTMi90Qbq3m2CXPcUE4rFB1zaVl0qfLlHoXm7m0vOsAzsgPaX5Q6ktC
lZ06VDsuFJhjap8j9bnEjsj9VtDf8xAEssvtGL/l+E2R/uFE/qbav7zuWXZJ/PHOOvtoqmiYQsXG
n6q6jBVlsvLNsNZCBFGyn5PwoSluC3dLp4L7nMMvv58Bf31WCOrZqoO5BZ4Tn9+Q3Sd+lwQd70an
Xv2B/AWtEJiXfPM1UnG6/aDYr1r2CJuQw9JhLdZZ/iry5PrcG4c2u6MBx1mYWc8qDRzrW1W+kidR
4voNrswYI/BRChaMsUYJL6pWhfwwWC8gHShuZ3bb1Tf+4VkmVVWgjDUMv5aCxlsDc2s9MVYKul1X
bwXODretYk1dBxf06wtfAWNZpF3/W8Qp8zJ2QzOyRhaRq0rtNuh+JNER4UuHoQYS5qxlZi4GRPCC
YRmDG9W1b0EHHRwnwBvWhiKeO6NKxkCPIEq9Z3U0DZQlRTQAkq9v9orQzeebnXwXmd/ZY9X270WX
Nm7c4ikGcpWD7GzbX+iPEFW4J7evxGS+TV9r7Qw5Ppdnap9rx61Qy0OeDSUSbXrA1FHtDr7DmjFx
UCJdjOdFwhpXQIRIWB5nnvrK3qDSoMqzUUolWZ08dadUQ5GFIheS1qH1R62iBX14ys1/tJ06RFf6
l2TEQrD7b5fmEKXW1IFF6p8/Md9oy9LzOMqF0LwQIsR4uP2h0oUp/wzqDcA39I/RM5v/IK6UWTw0
cloM6cF7TMd/bdEGniQRlcB9AkdkiYdQfAtLDGUQQkRlbgifzJ/gxBwJjNbAWNmYy0KvlSfQKpl8
gv0jEL9jtT6cAV3vhbXRZe83EVnfWfzW2eNrmear4IW2jZBGlaJuyTr8B4EJZBg/XHvy1qNUbZCM
FmE5PHTJAyUdF8zROsznjXNEdJlE0k/XEjvww3NWkdmolQfRLsX6NX5hsXFO4HJe/kN3N5m+m9nR
V85Wrmeyp1laAI7TaOcbXafolH2a9i6AezcYxkmrJEF3AYZcQLfOE2cf9zbuHQ99liIh5c9FPrGA
fz/0/27CmpQYmm/VXqfGNuSFNwtWfmot8gYil3SpvXM3bMv2Lux+m2qwp4VMzpghAP2aJZB8x4Xm
D7tAJszIEJa7aubWrsBNefdQvKiAoKRrU3XBqi4jHIp4H3hat8oKkAG9X+Iy5Ty0HOIsM0kMzb2H
mfdyperiujB0OVJt4BSTPdc2dmg2PnsO3g1tNa2+HyU6xyvhBT0eKftoHbj1TjZ23AOi4nS3ZlFv
VwQVeHjivIMfnSWGG583YyiZaoUGgn32nvv31pJrfI/kk4d/ZFkKqo1qwn13ftD8bttgsaevzhwX
VHid14tI+U3zxY+2kIJIlxGO1tvfEpzoNHoGwuqOzxk+CKI/OrN0V7e0ZQnBJTyWGEZ+vmuWtaiK
MWTp8BJ2DzQzwOsGtKQwQZOPg/XmKivAQlCMJW+uJSui8F872aZMplwmbZwWy3LZKHpW2pYgPgva
k8SUcRdGt4Z+q5ITumuUhWgG0oUWbe65y18NHsgmCIwElKQpKs+pkrCxI54cfBiRA/Q2uGjkxwhU
nIWzYh/m1aeFGwtemFW1pmp3Xe04Q5tzPYhiTgVD+0QPtIhFhxy/B0Y2AptDJym2T0yOEM0YfZob
B+SfLGdLu52pSKncoS8h0EJoAaZ7qz453paOGViasXpgizFzYTwDW3sYzqW8hcJNEhiir9Ye2/iO
zY/qK+ODSr+UPeadJ/4bMMMApNljDFboQ7b/sCP6eyBveXa08xW5kdSeGF2wB+Crfb3/rtAn+Wo+
rMpk/6m6a43Aw+1zs/bSLWOdJBaTH+YMvBAGKmKQ4V7SZiOkKGEx29jwZmsUwjDEqfS9N/M9XIES
isobYQBBZaYRPQnxspNwgkm+fS7xQsc0vK5IXu9MVOHkHZWbPdymwZoWalS/QYReqvHORKsTe5Ly
OTPypbAyT9el+1Zo+FPtVW/NKguD71F9JNO/DeAGKgcKeF6NXD2iuFAH/UKFmAkAJackxIf1nmkT
u71S8dl2VkyIQAf47ePXC381VqM365CeiRG7MTk7myjKieQeHaD+LlEYRCE3tkM4qPpBdcjIiHjJ
3WSz2i3XskKN1jvCLTAB5XdSz4cz25OI00FBUwEafamuGE3ClASbTMXAGWE7W54+U9fzF74W6SBt
OuANBVT0r8OptXorQ01GJCYAbzicxvYAsKZ7B4JQFefqvYg2qF/o+68X+1rrW9AEcJgxKfrU97//
8NBDX5dVWQ/Wmdkt4HTugFMoSHDVNtEhxGAHlyPigJpsy2rtyoxfLdyuV+C17WY/ym+YhJrpJe5u
8J2sBqFFy+RNkMXYTGPyZ0h+AGuPIDOCWKKhF6wCZ2OkF4oZZU7+2roWxz4+y+QLqTvNHqOYF+g3
AohE4Na0S7R4joYLMyVCWnFHOKVcRUWTm5bA+wzFwk+/E5lSA7nehN4KVg3aE4vPQ+fGL6gpyOUw
fzJIT7ojHf8CiBIdJcbNKJTJ9o0HCtfU3YVARo0aFa6Kebyjo7pSEOLCBV+UGJxIv+VmQw+o934p
eKEUkOzRW+x6zOKSPbEsqR7L9oU8QKpI0fpbONuhh0a4fUOUKyoTDk+GTjTyqg5Le0xTaQFVa5Yc
djVBxx8UEip8ImYykxZAMiRFFAaNdSa6O8MZUDgdGkbqCEyTrTCtbesN+QA6Fkk+c+oaIqJOT130
XRnBwItHOGiap/S+01uubJ2T9FemPYIL6apLEG+l5j4Lvkv5odEOybB3y0MeHYx0NwbGok6/585P
g056pT8AHDHqM3ySaLizkjclu2HOQWnF+zOxqXzn+TB1Z/Yu2tueaJnSOdOtNRvADx+L5FYqn/Vh
ZaAKbuQ/dYpd88wPalQPZ/KTMuLd/GQLAEpz8vt73RIYhLnwd30VwIrjfwQOZQpLbL0yRnwUXXzC
EGAMPWXwvLEZUQNCPmb+HXIiKKhhiOPvk3zPRK6oz7NgwHfK51/vwqZCE1pcxKXJu7ALubdSmX0w
Ai0CDGjtpW7hh2s12MXxTRgpC8ZzIAOb4glL24VXv7QycoTcYXgDUKKv7oLwexNsY3eT65vEfWJw
nyX3o/+nxwm2in40foFp2HdJ/1Y4x9SjMZkuZmLbtYAuSN3ClklYnIl48SG2Za4G8zDJLNHOorFQ
I4rsPfEtbf02XnvhHnVKprty+IYcVpjdySPwlBMDmcxbM8opomcSGIK/NO7AbBDWCk+Mgjk2yTzJ
xYb+1xhum2KuZrh2HAAEEPIxootkTc6/wIutsisTepXxiigEVhH1HyBa9GJokoJ2AIHBLgarONu+
voZFUIT8tSxmeEKk4fOSKeK6lse1SSTozsLSqJNHRqCshBgN/cjrS108K8UZlAT+uiT+tIPI9r5+
c1f4s8DOjffUW9irOpPcq5GdMXRb3Tyn2rgS3mfY0ZnPVfBdHg9a8MPBgd3QX+RAXspUb/qWYGDe
9WtTpvm6Thz4K81dbe4ke6fHBtOubGZrXcvQMVWFaaljxEU69nmZwi7PqsBXTSFYQJKOHgrcIYDq
jGHY59WcENOV9hgo/H8vN+mcD2mfmBKp6hnZdxqvvXzhtMLzjWtxpHy99tfCDzHYYkooMOrvB8SH
jyYdA6+OFGzdYCwS/UkxUVaCozHrvjh3ocnXWUZlWpY1F8JYkJQHORySakS04zlR4atnGmUUBxr5
PCjDyW7qrFFJ9CgyQZZoiyHC257MlkxAuOLASKHyrSHWA5gUdjiO2fwfpOyvfdMfb2FyrDpBphJN
eVjbWDTK1vLOPK/ozZgrTT+24B3QxuyWSAjTAfj6hV4hHIAqQboYUCH9VdSkP2/Wro6k0MtI8UiI
QFaAb6cNDnqtQtoRx+ZM6I22s6iOa4hGKE9INQDtIK+d8mgaW8oNKaktgWiMmWmEkiD9sew0WeFe
2dGKgR3mWB54PUKbjd1IXvSLwvY3pkp7wWoW8vDdzJ5K4d7b/PHzcuG6v3T3Ejfo1SwhK1rQB8sd
AAznt9IvPRzRq1VknygHOfQtYwHFiOESadOB9BMYEzN6Gj6g06HXuc6BhIbxNzUmuJK02GACCywd
PFsuIv8dWWrJtfInp9kDfNY2SowF9vYfIi9Wq4iEgE6iREjDBfUX741gYJP5Mt6KXTSctgZzfn9n
BUdiJNguhqeCVGG4F7OtEDoEHFifa7zZQdj2B7k+euiV5RuyRezuZucS1/BVn97HZAs2SZaWuVuQ
2ZFd9hvP3PhMCqmc1WPeICi6o8gZqh2sMUXdzE/Ur3zuXJ7qVbTBHHWq6tmFOfCmKLfOCDdI5X2E
nEO5pAkHzAygGymDkWzx00SkUw83ggRmry3zhkntzNdw/T5sJsfvmvJTzlHixabZp5xwMHNx9LPq
rfJoG2TiWyjywD1VbSkZi87bjhyC6jpQlphIgQH8+jbeeziT/Irl+Pc2JtGv0NMmjjpyE2bXtJdy
bw0Him4T69KZD3wiKN+RgRCeWCZdaJGAq1xBCDa0JRkB9tLgYAVbhJYDRH3gu4BeSX7BwfMcgKaE
xGd2BKmZZAuKWIApYwJkc0/DkVYSi83Hw2hHls/sfgb2IDgJBQDs2AOCDIGoeHbiYyI48Lf8Tguw
jZfcR0I3LBG3y04GiMgOVtofaOIAICUP5SMAuYGAPS+QTTyfolyZY8CfIjnBPAe43rQvGJe6VZsi
PzaHExkSZEI2MVhhPzkxM+I9/iOJrgFWyTdUmzRlvn53V1jvFqwIATvgeHTQev0cUKvIKVMpYQt5
xJf6gspftSzNPWkSjQrHfkTTkDPF0m9BBoEcB8LOEof9FuCgN4As6vZ9DuwGfX3RvJpVIr8iacT9
IfUsMwkQXb3J3qp7mfqhCKxz7b2q6bAog5cMTzv9Nm7WpvSrVLXFaG+UcZ8P/XLIhQCeLz1j1u5o
5yQ5RdlMYXc19Ci0N8DX24wHpu1Uw476OG59mgzjAyai7cpfyYowqDuV4b4p91J/Twnc+ru6ook1
M1u8ltOCRaMQcBBgoK80KWVMKQ4ptCyTbJVK+g49FsBpmHLXrZDlbYsH4N0FFQDfTAjtdgMAge0O
bPnrbXMN2fTpPiZ5vdMZwZi03AeltQH3D8XoYIWg/2AuK0hmVB00QHtvU3VbtkiUIrI5E3WupgIm
6thUQyi/GO8V+Ifkzsg81ZLwgj7T1yX+cZyRDbB/6a6xUcleqYupK75+8PeewTTWmbCv8DYVleS0
v5UNzdCVCvtxDKtVKo8rOQdwMdRAOo/C/sru3ztLHaZl3FGA0bMNzqnMHqvyDR9NJb3138vNSOZ4
VxWMZEX7pam/c2gpHN96fJHTDaqEK03ql0aorPgIaUoz8w/1G/5ldJfQoOmiwUrDfxp4Hk9LMqAY
J8ZQmHPzykEMqWOJ09muzf2lKd3TNGAQD3KH34fynqiCBBkZAfZq7A2FKjYuX2BYsJSzLfn3AuLv
JYODDDUf8cjpPC9NjbIwDLoPWfxHNIls8U+KSMGial716MFgzAfJwlL/WMFCYUUxyII/wYmhFezt
raCORye0Uh3Q6xwRWOqN38i6yIPIhkR+xVOz1zkNJPfYl0dE4DT1ViVFyc5G+ovlAk1E5i8Vb7Tx
hG8kwQxKg+1f6PGhP0ZwJcLzBslsBLwpX9EZBppLMdgM1RoOHW2Wrlyiu8nJQWozGCcrO3E8kBZp
2jfw9l63AcncNM9f7zf8RgnAf62eQ2FG6ahqhjMZRPbxgA9YJb60QZxH4NVA9GrugfRbFkp2wlkz
/5EVvxiFN3Wz9ABdWArEgAgt0p3hPNH58sq3yry34iWgX91Aj0Z5iuV7qXumN5jmt5q39SBQFMML
71/4k4qfU3j9AnqLAH64x3S8cGEaqmgrhHgJ18aa7JtPHvReXh66/AJUjTBElxEPAse/CKl1mq5s
+s5eWuoithde9GbrdwxCdE6z/ggfyJdXRrhhfNjk94wz9TxfhMAXVCFjoD1DUhI4Km+d64+MJORQ
gN8Y7ut4XvJWM3QmhXeW+sfAfhQswmILZkf3mkXRMgGMVPQEqoXbl4ukvBet/xIRw+K5BJhS3QzD
xj8ztKEX8k/NQPODDA1ANmOjVv3DPtAjsRXQ/S2UV7fdeMpdg3+HcycaPx5KHw/8zrQHVCkZ8dxL
v5bYUeioONmTX/5l0uLivTF6AGDFqQz0OBqXsXbDTFjMOFEsZoAjao9wwyIq1gXVeAhe5KJIMiBw
zSv8Tn8IoXmmjVDAfGvPj2Gnsq/R0x3VBx3WP6kQg6pOkE74cwoEDhLebm78tIInR78YzLbqbiEG
q5Cu6JwT6VtsNrUzbV9OH2Ff5Si/w/rAQJPkjQ/SH97IvvkXrzsJpWm+erBoa7YGrQ5qHSFkxocp
SmNsE9KtZD34b2q+4D/HZwyT7bpZ85doGLFR4Gvw+mls8idOdeHtVXW6plHn4HXpHXLdwvD2oYpf
eevM4WACATIEeM83D8RfYz+IFHCE1rOHpsvj6vCu9U2WPYvuMzkd/R4EsMkNWQRGoM5vkHrEc6oo
thqDJB1+HjeJ/Qo5JgEEyhCpPB1sJoa6dfJ+li9UWV+/+XdnlenXjikV2BaEdjHXmJyrVtY3dWwM
NGOUOy2Sl6UlrZQkWVppc2hUcxfZ1ZLpZQP+XWCIS5AY5pjvcsyHNeTNpSI+qzG25rWx8E71cMm1
l7aMnl37Z0ivH/+5hdU4a9/7XaAxV/34+u6v7lq0mqjOsWaV9UlrR8sL2c5TmUCP9ZNLMBTOVv/Y
PH59IeNa3kwL4n9XEnfy4ewfsibsRqczz4wojbhaJeF9ntxE6j5V87XeCzrhTVNF67C6lbUXOIjA
U6vUuJfydtHJ92WfUJqqYmQCF5LjtgEx7qpCMBb2XwHBTl5ngXxUI4gHyrCWpRocvbUMMwSpy208
woJQobPn7cZXqnXX5bu29dZm2W9cV6fJZyxD/dGyv5utsonBuwbgwDCDWrpGvCyqdsN3v8zq7758
Wxj+EsuqmT7JlSYb3mb/rs8kq49HL0icgjcBVEP0SDDsfcdV/1/gQYo4gf7as1QOeCOAbfjLrHus
Cj2out58N3XLTR+81XbEXDld4djsomuCORJcuK+3wLVhn8oDQnChbYm0x6QTVLitnDpdY57jJFw1
VHMJGFLDfoujBntsf+vwIZtatPFCTMKx2BKv23cW7kDKmi3a9JAG+noMFKEJWQNVJUSZ4EIzjAeG
qlyDPVlqrbuTtO/oda4Uh4ZM+GPMoR06QkIl3tk098AArwP7iUxT7sKZvuzVd/jhASeVTxkrTmTp
lUmmCYPrz9hfYuOINQvMvtkc7eq1EFAUfuegiqdVljTGCMQMoXkmzheYGRC4ud4wnq2goTs98+7m
ria+7g9fr2x3cW2bNBCpu8PopiqFpTCwaTzEl5728vVGub49xRQcsQTsX6cichRMkuVH4tmGTQyR
FLu36K4mH6mFVJ5Sjot5BuK1J0T7AgaWo1In/L2eXRu4fmFSgoqpXlofGc6o3Z60VoadAniOuSNn
bqftAHsgghFVD01zJwzJZqEAV+8FugMfKGeKbUw+FKeOO71EFk6MYNxkO6o3ioup5kqiPxafIfSS
fTEZ4tCMvXt2suTvkm4THmbV/K4BdDGZlclneBfohU0PNzMP8yZJ6F3nSxrlI1JhHn7vG3Gcm4ey
2NLHpOGGd8qeY5Z8l/ylm6MmXhl3qAjGiyYymmnytHcXOfJQJKlsnFFfoGROgl1QkfU3l67/VvO6
Bi2Z+ZApSq9ESNtGiFjo1FM3i7//sOGHtiah63nN1dp7tm7b1bC2NsrGWER/mrWzKNb6Nt23N8O6
XdlbeRnuh4N8sBb9yt16u/guuiibnv9HXmoLKPz7bAfUpb9VbvWT/AIX62180B7anyXTmoOyLzfu
qd1Ua22RLMoV8NNtu+r5dVKXw1LdGitjNT7Yp/Y7ncGl+KdeHX8Ni6dfv/i5XMHil7K53TwCYFzw
Q75RGS3J9Bev3hKRv+WyW4D93EAfWyMlvTXXkLsPK+Rrl8Vyf/kdLfXVVjkHp3pXHh+hVa+w0li0
i/2t9wqrZ0FPYmkt6g0SBGtMjxcKtyavH1EE43Iv/vL2RV1Ki3C137wFi81l//t3uEo3gKeX/jJb
Ip+7uPgrbx1uaC2vw5W0dJY+/wGwhJX30h5Bx+9I4VftCpL3QqxZvB+WMj+yWlYLiV/WQl7eqstu
Gd9kz+qyXanbdhPuj/0GiayVskEUYDEs81Wxrtb0mLZi/WRWkVbL/+PsvHoi18I1/YssOYdbh8qE
Ijc3FtCNc87+9ecx+2imqS5RmhE7qKsB28srfOEN23SLh4qX3A2eYavr+hA/jBM/qO0TDzTRdW9j
7+JF63bT7k3X3Pq34wYExZpq477d67fBlX/Q3cyxF6UiSsS/sZBXQYC9a3flc/RIqN0/974TXNWb
P4Et2YHX2x+Wk6xvfbe1PypXdeVb/Ta7mp/RMMgCp6Jb7T28To66Bre1GjzVaXgNo63+gvN5Ne5H
BqRwUoYKjtXN+Bz80RUbu99yHzFwwba1dbu1fQYvvjFvy/3dBx4X9iO0OTtwMUZ10PZcA+v0jqHt
mKvBBUzgxDvxedrEnm+/+bbs4mHqKmvlaF09lx5msrbiyRt1o+4LF0FCG8sFW9yOd+hv0DHIVHcZ
Bc3LDuZ9v0NtwAUltDVegy0g3yuKRrt5V7nSer6ODsp6dkx7WukvwwqRf090Y/sttwdXhESebNOn
7EBiYZOGr+dPzuDVr/LreZYxjleB/ae1R+e5c3N79IZVcggO1DH5ghK/TrZYBjjiCgUMT9otv25a
VVt9BRdkV2x5jNXyqOJKcqDQ8OnoBY7sokfgpM7R9wL381FbNyttZ62zQ7nPKUIbfGOzFQ/VCmn8
DWT+TejFXuKG/IsGIcsudXTPcMmfvdHJVga1bue3dSg2wga1ypXp9Kva1a+Cp3hL5uQuq1exNZdy
iIPCrYNs3FZxAif1wt2wb/bKFiTDSvfqlczsRF59X22U7bTWtr5nbaNVs+k2xm3qpOvATdf5Vbir
+S2hvfxN6uyIymzUd5xqj3q/3fPrBzdwHJEPB26sdoAUuLWTMBCTK7u88XV8NW1gDK2tbbKS96L9
a3Z6b2Jv6PbCFgDpA1uI1+3lO864delaLunadrhU+vuCjZxGnCBKKPyhuLugpL7vp9VY1U0rEEAY
9Fz816j9Qz+I3HiwUX2wJVZVSt+lBhiIiMj0CNYzZ8eM/IPMtt8fivAjq5F5Nd0q+zBr07ZGDFOs
Yq/391XWuYkKI0mjJiY86RX8FgOBxWx0THO+cDKcrWGCgQQXSHfR4L/fH0Sr53KWgqWGiemwGjyb
qYCyBZnzAWVJgvW2fVTyVQIa5UJQdC5Vs1QYtNjxAbIXT0ZQySqf+JJTMC1/1eIeukyOIWv01E93
SXMzTleD8BG1lh0phh10st0aa125MYZ9XV2Kz87kcijhA9XF65CO2mmsNKiBLmfxrF3nbeyV5m+B
DCKZHjLpBrJBMK8F2SA5Kxyrfor1ws7rT6F6S8Hi/Dwk5zoh3+7jJCqNIM1Lcc0MKZc5pN410o0o
SPZU3ftYFS4Oa8UAjFDogK99gU2bmQpImN9nDfuvyJKJDadMkbBJLSduYxBGmSf6q6bO3G4hSxnC
pbe4hG4n64BbXiYQ0CpgQSdpcNvGwtT1A+EjXoD+Wg7+mPlz2/+J4Tt1kNRCW0wor1iCPSfvFyPL
M1GNAqgbMAKVKpoSJ1evBISGyr5lSWn3QBSBUZbyYrfRmA9R9PDz2zkTtX271kkEJWhNMWVCz0KR
nqRyMwxuM3uofNiBAhOtXyvScGFwvwiCp4OL+y1CDibdBU05WZtta2V6RPZwPRj3TxGMWwjtna1y
/AdX6rCJgzUqp2muOFq9FqfXVEjcykQSAdu9/nmYrhp932luCx2yZStRNwLInWR80Q0aRv2VZCH/
CEV2iO+D9APAs2D88UsZ599Xub2S4Mf2wLM3kwQ2ukQ+v16Jwq7mEGo9bD7sONsXA6Z3rW0Jq5pi
9Xw/0wjCkbAGli5RvZgBGDja8JCqdjpzLGq2Wg1OZvyi1pWJq9o4pCS4cAGcuXdVu8U9lvKa7gaq
kwcXyhHncjDgd/CVYEktMIqTHESJKXbFga9iUviHoBsgzkT/A11CqkNi9iJkzFBKWD/PGXnJkE/f
IAaxXFbU6NmcssSCPFDVOtbV6wys72QyZ+JtqwPLmFzF/5CkyQn7gSfP7UxSPPpJVK6d2kzh08iO
b/4J5NTL4tAtZda89jxLr33y1HaumR1/vtMvX/Sf7vRkfGb6+0odMz5W7VWaueBLSNL66kGufkvU
Jq0PZT7o2rPa/6IjLuDkQZsf9D7Y6iG97fI7muEx6g2dTR0URExP53PESnVdZldZ9yrNfzq1d3Sm
S+OHqLqlRyXQ9qS/evAam9LyCUzNh1FbSQPqvdau6TYmErbtfmruKQ/jZF2L2//sfMPikClbedqW
i/OnC0KErjQsSkO9pclghQew9FBtKTwr4FGLTVWtKZLTNAELARoDlgNeFfCaHZM6nT7dUXdfWsiY
r2xGzBWNdXFJZU4+c9qxQS6WIMh0muqpJ0hjFNFkxgmScc0ujNm0PWtaNZPXBk4XrUIZqS0nle3c
hxYMcMHJPjqqfAKtu525wBJW5cSO7hQI+ZoP6Ak6MfiFpLpUtTt7BP19nycF1GFsul6d2XJCDYsU
KJV2AuZhdiiS0I3XUQ++nau1aa6DeB1Sp/4dIUUP3rpwA90TH2TJBeTej/dyb0uDd2GOnltMf43h
yW7fJ3VLvzfTriF6gnTqlUUqjHLUPNON/38vECkLIGGR0oPDcOo9FeaBWZgR4zBjykNN1kqbFfUh
aDV9EHhqcmH5oRly7uEWFMZCogULsRw/fyXohdGKOGuZ6vV+cI7E4KO7EkgTDZvknGSYRG/bOQ2p
OlkrGSMS3zatSvv9lVDNvuEf0XnZ399/ur8ze/969SQ6MjmnYevr+kXaGna+Lez9DjA86QQWFgTe
95v98tuXZDOzf7tIZt76pP6ms/y5dI+DjcEoSWpLRWD/OybpSJ3P3Pm9fC64x6clP8VhYN26/PaD
6IxfOW/rki/w1ZExkNOjwGDfe73334U7MjWfhIwsZKAQ0FNdQKvWlh0qAfH6aX//9uuRv8vIkJeK
gWW/8r8Vl3Fqt+NHTG4hIUOoyI6m1egtj/IrtXOiVRT+15rzOXDny3cuSfOS1atORxKt3XRe9oY/
Cbe8PMZAerFkUZ3deJtdab99xiQ+rds9tVxPRLCYH9OvKHH8b0YuOjPvZCAdA86+kxxhPZG6oVpg
y/aOsVleDQX6+4LXY65D8vyIp1pS4qWWIToWWb/sFGT1A9+5VFyWzwte3fv76+s22d1+3KJO4Bx6
O3Q/VFu1f3kfz8oaG+ZV4EikoB+30FeoweRb6jRucj0z2vJuqSuMbuouCTbxqae7hhM5JPxeuopX
gkcN3EPg+mNJs5eMf9wUawoC1wL1j+d+k11RIeDDilw1pBwQ7MKV7xbryPPdPxEVDoxtVyF/lZDQ
w/XYCYu+MVegXevhgmkTVpDo4px9+7zkvcMquBVdAnUeZTiY/Lk4PFfu+hbYjgvsnrx5SXmXHJBv
WJXkoMuECJyW1HrJ8N5mD+7LAS2Ia+ST7efnnKkaf33Vtud51vr6+pdvN9vJRerhimF6vtXtw+3d
aFuObs9kkOhM29c76gt2ypdpPw9MFWut7XQSTLxx+GGEsZiSo4cWzUFdSZ5sv3EJka/H6901GTye
uTapK6nvf1+UySg7/f78eT/7Dzr0z6FrLN5BkMgBQZ0U2H096+OutNRrjTkyUzFbJi2S+lR7lvlf
3iIazRtuD7Mr8fX+gGOZ986qB9DpvstMM1jv1KTAc1Beqvjmgn+XilbE33zAK2N0l9lD6cJZ1vyv
6+fbh8Z5L5y7lil2SO2amsXEspQcgLqHme/CXpqRov/gNKvZUcj7HxP3k26l424+qcHsqICUzr3v
HPcT65JFTpr+yKJm8WFLzKx+OVIiKK8TyjfoVTLxB2/1sn+8/vV2L7JgSObtpwtDuWSLJyOJQSpp
iAnIYwFrfd8+4ywVS1NQwPHRZ6boZG3pTcOsCqQVRKm43CfWJis3eby+cOEzuSOAejRQKLUT4lkn
aYHZc+I3tImuaXajnUPYBLUWPRNkO5HRRDuHnjDwR/huirgtSwfe0oU7OBNafLuDk5ODGHNuzEn9
itwAkKB5SN3hP69chEHFANbDxqr3QrUCecBIcFwDHBgvQpR/vg+cYb6/AiGqjFClAYK28BoUf47f
6rTIvoIhhG8K67S3Fn8aQjvrEy1O0UAsDNeYSy/kTMj913BY4gk+rUrzvlEaRV0IPwvAX7dB70At
ncZV0znCFaDmfHSMWwMP6kvv4isjO52GqGxhFkS6pgAN+z4GrRVr1jzL6jXohy7zQJ0txrDiGjwK
fn8yCsPsPGjxNQ9Vt5lU+q53/vCsC9uM/aje9cNHPR8rNBzyhfiH0kvnysZ7IOxTWJMXvRnOvjGA
hEvDDZFc9eRu6wGhdHol6jU0SRZNPUAbvp9R/iSBY7TGRYEU/DQW0GXqAQMHukEzBMTfhRmsL1Hl
P8P2142cFD60UpzGIOBGgBdlA5FIcsiCFxn8TxSOdlD8kdGzh9XAqC6CsP4CMUaMFgx6HvYk3+/k
KZpEgbKolrSEZjPQY2okVfmWoL0z3aP+GyDUBsNqkesQDkm6LduFC8STg4xjqoChAmsF3Ahl7nm6
pxU0UYtS3thG5OYDpnJavgjSgZeKzm47rGZYQyLeGpjrLDwt+udQ2VEGtMDDUAWVoclpq65dYyIv
HsllwBjxPbjTzpNXHACYAEOynENW4UxzCwhIt3CoPAIaR6GVnUIWryekDaBTDLDEn/T+j67ewJgF
UQLSGEc7Xgf0RiRbNdgXC/ku3CLdNvU70DRJsgI9xiIHV0LEOoI+k2zTfKCKpnfiujR+BfIz0Szz
i9uFBMetIkzg9xv6GO0eMJ6rF1d69MjvAq4HTGWBeGI1V6ExtZbkKy5GO12QnqkXd1therGGI1mV
nt4ExdEoQJ5vUVyBbTkXzpQdK+kOeqNv/uJDcCtmeqTrqOoPl00ZzkwkiiUifCuR1Ufn8/v6k6dg
Svw0JssXDlX7blRurYEBE7xFy3lGIbgCl+FG2aq1+o1OXo19immrl2xQ0VP4d0bDAYYkg3W5ZP2L
OFREQTGHQr4W9sMuLOzgKYm3w+fwqbyYO+kB9+e98qw72kvM+V1xwhd3UUYw1a3j29AZt/pu0cTa
Gh/KKttQC3bCh7gH7WSHD8FdexAse/icJvtF+UA6YVPeAgzIHFHZVUCP7Gjf31awYQ7+0bwaJtt4
sUipd8gQqQ4gOpMSg28X1+12uFpCvMxTmM5EqKIX31qrZo1u5La6mhuHtXUjb6N1QF+k9AbX2sF+
f8B4mxRd7Jz6zUjtcV0SXqTEdBAR6WooV8k2vuvcZiWtg0PjIpNc01b8DN96r5Fd4ygsPQsiAzDy
S5yR2h8U8Ffhk/gSycg5E5kVsl2+5cD4r7VduCl+l429Qzbht3XMNEJG+SWdPRWXodDtturBf1ec
cN8ea6j1g6sR1peOsG2d/K07kIwW7pInxNfKJx/tmhscgtxi++zfCGscEo7TPnCpbO3S3u4P0XX+
QLXZ99Tr8VfqBM8DEmQf+aEOvPHDPPYv843lUkvdljuwxvf+HZ1iG8LxfrCdbh9e2hf/KW9S9INE
LpqQ91BwPAWYTG2ui22DkBnhoTdulX15H3jyV9eoWtHtsOO7JZYyvfn+wo68HJLfNuSTK5+cDLoc
t3JcV/M1Snrbd3ObOCm5zydtpEsVsn/y3pMrnWz9IvAyzN65kma/j5uAHMPcqlt5G2yFx9a7bjbQ
m1babbBCRpfMjmrP5sKz/hM6ntzBsqf8lXmXQyJPc8AotyR7+W1J144quj0clkbXJWt2458ysgag
UpPRJ1ikcQkMv1/NTIusmEcwQCD0V/Ku3PZbxC9WL4MTXzWbbM+RtGoP05O/No/+eqZDvzyyfiXc
CzfVkwiuDM3+g+g1TkDbdKRNba1kL7yNNuwN7rO1Lr30Gekdr3mtSAThapG6SQxsaosrE92i6+i2
ovEZPgHWa/M1zcZP/atbWN2YqylzmtvUE2m0/TzKXzySkxkFtEfD3RDIHIyTk1HWJngSUydPvGdz
TR168qgSbGvKDsO1sqARmGg04x3EzG8STzkgOOAKN5PXPcmetJJoD2d02StHdeJbjRb80jBWPVxr
0Yy3lx+M1oZX00P1af62rxNtyuHgK6Qh5V3i29kvGnHiYVm3vxWKC637+1PfaG/TIb8W3ZLBL92f
n/jkReMdCvFeM8DRLfUcWHvfX7Q4tabUz4FxrJttawT2kMCeux6E7SwfMxmhVTQHfr7iaS/vv0sa
C8fZoMCNCsX3SyZG0NZZb+lHfcrthgqQeq0X73G9BpQqtHeafh9Zx7q9RIM496TYTdE9ZEqTAZ28
2sAPlEmpQ+sohLwj/U8itQ9zhsysX7Y3WfPaDCrGNhjjprxogYggzDYx5Zfm1lITr/Oru0ysbzBa
D2lgWRcG5SQi+BoTXgGbJ69iicu/j0mhVFmAFrVxXLiRtBkrJ+VFZBc2kUtXORkCqybmICUwjoWy
K7EX6HYCx1jpXXjB50bagHqKpQXUU7hS3x+mFIMo19rRxFxCdfTBsJUez8NCdeu+W0vNvFbkvMVr
Sr6JzDWg83juN0m9i+PPcDoWmM3nU/KQJv6fobq4jZ4cGV8D/cWwWLRm8F06mXyZb2TimFbGUVIA
LGjHtqTK5j/F1rOV7iqJCljzZKpv6G7+PCjnxsRSUVoyGY9FaeP7mOhpadSSORpHeuY7Tf8TKc8y
8OpAb2xrmm3Z2F1+D+de91/X1E/egz5g7S5kXLOv2q2oHFswayPoo3WdSbaGpsjikVFXzyJkJEnw
HUD7Q1V7Sim6aXyBkPW1qv/aWf8beJhpBpBnBU2jJRT96/xSAXJrSRgZxzzMMRganR5pzGC5ifJj
Gh+TsncVGtoiFBbTKcmSmmhnZu9Nv+8sfQWx+BBOySrsfYwuxINUKeiyfnba7EwW7CkfPLJWU3Iv
973/8fOrO2Wy/XPrJ3Mm7/0sM3GuPvriry5biyMhcADVJX8CAtqbR7ymPLPKNpNc23lBrFl3nqle
Qsedinn/721oErJubBXUkb6PoC4Lc6bnbNXBiENKEqCxgSZ1/BbK4VZpjD9xXb+FQrsxTAjtRLJm
fF9ZBUxpyiuLuGV3h96mW6TQm6vnCnONYttkx8CvDoZMMU6mfGhpzYWNTT6JnP6565M9J9B8dVJ0
QT8K2Y3Ra646JmgZIHkzgvQxkLgZXjKqh8FGIg1NP+dBsKVc8aIJPFZNkRHJOmxWWJJ1Jv9alALk
GD35S25hSzzzz+zECAj9CxD5bFrfx9aCQyLPSLge5+l6qJ8MNuBQSvadL5CpohtQ7c1CxMBSWiXT
5GRFtZrF6KAN4oXhOm2w/Ddc//dGTvfOru+LyiwzlknjZcqDH295w4slz4A1j4EfEHLxEbcQAPTQ
iswuLjIrzr4wAwwsSqU8tXiyUKXWKLN4MPVjT9Ny0IPUFVA+yYpDEwgwgVOvmtMXRWt3VbkoV3M/
QUpZ2KTPZnXidSwxZDPehuroiDW52qzYQoWDjEn/xYKbc2ldnI0nkC7+Pzd8sjwtwW8yxWSGJcHg
LIsBhDqrcmzuRAyUIDosZykKp5180cJvGYt/pg3HHDK2qoFyykmY3CiGlCmNqh81apjFFDlyhFxa
7lUV1aGiuhVqyUlSuhhoa3UCORCGTVYaOVOfbHU1tRlnDsd0+/OG9aXt+O9tgVlaYliVmOf7bE4a
bZx6gQ1r4ahFEuztTtmCn7IneXLVXZXDA0syh/4RxIBdJ872oCPZo5AdFwuxr7vKInWdDfSs5NiT
DHTnQLCOraOM0UPb3o9qYrfKWxxhAKSIbhFIuTMIo2vq2R9BaAZ77AEMx90emMPOCjFWLDcj8rYY
0U67tnz7+XEpn//7Gqim6MSSwNZFEtHvz+tnddVKtc8eU2k2rWsjr3cVmg0S9S1tCj7McnqKp2aE
6SRdydlz1k+PmjLh3mQNkLY+eyQNpW6pDcxoQynb6jowGkpx/VY3wLNEoFl7AKAmGM2SfD8b3ALq
t2SlTt6MNJv6dJ9MNKLCDp8Y3JyDvTpMd4NYugZb9JROj3PqQzoW111Rea1OsyGGShbqv8Uo8epU
uArCyRZb67fUhpuYzaftayh+3VrhMGy755n6YY271PgUp0ngTErRe3mm3Kx0uXlsAuwEM92OgcQA
YCjKaVc3lWMJ8qZs/c+B4puMBVPwivKKl4YkU5bsaF3ijgYS3zrNrtp6nKH/tRBwlNZ3tUQ7qn13
3TfZy6RiK1wB/49/9014pSqhK/dO2EwcgbmjCo+ChJ5KUd/2rPdlrWmj73QBwpmB4pVsnxEWgsKL
mUaHIYDPozhdYzpVUR+ne6PxV11IYhgJdmpJN0VYvhgosRBa3kPWutLDdWHegX+RfeYWo/J1MzyL
0hI+StlhuY0J3xGpTFZVmTgChy9rHVVLT1cLd1API6W0vKD95G9Ff7ItHlYu+WMzb6txcqpVK+PS
LqCxCdEV8b8sP5qtBE3Y2Pmi/mZmmlP6OQ4CMkuDCk0Y2AkxhogUFuVg13xWCvN2KKkRFdTJgXA2
1NRpKRR3Bst+bv2VgowJFaQh8EylWQVWdxSK4fpRy+87tXL6UnnICtWukc0N5+RazZM1NuZeqGgw
jSk/4htkw6QvcZpoIKlr9xfWzpndngwQaWgDjRzqNyc7mCAE4Qw0jWSsMWxQfKp81VHkRw88G9OD
2D9L8f0U3tESasRs3crhhbjwVLdgOfC+4KnAOYgN/8EeSQmKm74h6kcZFPWhLW7m6kqoqeUknxYx
VATVyARv3rKBVhPr4i0PK9uYdn4f7rJAc2mOX7ol+cx2AtIT6Rw06dBDOombM6Ep21qP9WMOVG2s
3QJ6BdZ0oIcUYpRZz/Gu3lLt6ydU3S/IJpyJ2RfBXkTYIDIv0I7vW1k99HAjKvKTKPc0GFZUTaUr
FGp+fu1nrwIYkgoHpjAoFX+/SlPV8VDEIZlBh5NrYI/yzjRek0sKzGeSHoDH5le4iqbvadIzIodt
aAn7MufFIO+QIp2mxVEv69bYv2bW8eenOnMa/32503zHqsZglAMulzBRhB3Xwp8AR8sxuTB8X4po
JwcsjvKyhG2jJi3KNt/HzyrTOdcUrjRF2bpvUSfI6E7T+ull2R4FWniuUbgZW/PO8vdFf9UA5upU
TDx+RdWdUbrq8BgEuq0H20H4XQmyZ7aWF6TNTigzd+xp1jRbYwYeEEvbtkGYMvJwBLBxgSggWuer
aFy16TosHf1FVtm6G1rvRQbRvMNu/sIescRP/zwswDq0HBRj0dX7/rBIeCCLLBbUJnYC6q+FF+s7
fStIV0F1qXLwJXP3z7U05KpkvPEoH5xMzDg0M2vAL48sUTlWBtlCZjhKg0mRUF5F87RSzeHW6rLe
nj9Mv3xYcrHF8GHBbK7rQtgoEdlOE22KpENGeNbvs1LxLIMD3KU5mbeLDIgZb7oueI7wfdZeLL/3
LGs31dD0JbbYgHL78OyngHB8vD+Up7LdyFGGHiPKxM2TjpV9WJVOJIybWZOO7TAeYr1x0JYYUTHX
jOgZU2dOpcwVLN/ze+Ftrm9iKUbMttsheqFQ6RCCj8CAtpR2qyB41CzQ83tf1pxOoJnhfxRt7eb9
zpQx8yz6zSh6c6XeV2KPLMHzNCBNQFRRTPWd1Klrlt8hMuZNXvmbYrhS57dGaVwk36XpyUIhI8OW
MevQcMyoxcaHpq2IgvCdIFYNwDL6b2GIJhn4VuW6qq7qQrvJ111WIcj/hPpFEryqEo7JCQpX058U
LjlvxxV6RN41RA7iEEOdo7A4RQzKOiWizbPxumMR9JF2m0MN7cHSwtG/Gq16G0vaTW/hK2rJbzTA
7SpK7jCgdhuhtRHwwHgKLVpp5VOV8EtUxi109kgv8spyljBTo+LbSYe8ijaGUhBL98h/PJa5tW7y
CI9sxJLMwbOu0lz9mIN+awaCnYsZZJrMzYsEKY3toHSPUa8+pBkYzFzZJfPvUBRXSiG7OkjQunWk
iw7s55YP0xlaGyRH6p0ny8cqlSkblPYrAY66OyHnKFWQcfizJAdNCDyuX3Xau0+wxzTDkM8Rm+NY
vjVCuRLcWLmwd51LlzhdaPfBI5CQwzo58aPaCoYqyPTjLObbZsrs0cIJuHqTrbtMru+SgE+KdVCb
GKOtf96gv7aK0+WtADlAEkik3PwVDPxVBGp8s9HLXkZio302Iqho6AIrayOPUB5GnAxbU0NaoK4X
LnvuQP/rsqcHetkNRa9bs05VeR33axV6Xf1LjJ9y5E0j67HSDtboRurNHF7KEM+dgAqAGwklZ1gk
p8QDYxQS1Uon/ZjNnpzu1QTcH75PRfRYFCilTsh6XerdnEoOfUVUf1/zJB82Uoln7Ucgxqm5CebM
tnrQxInmKgFm99WvvnpUKFxR4FfqYTOhyRebIORrejuldCGcOZeKoq7NkysLnxMfpu+Hh0RCoxgj
s18zbqK8vV0UX6VhN9FdyHcyOOu4BwKHxWa9xvq51jAE3kZh9JUEUQhxMKxypur35OCEcUisvSS2
lC2BZkej0w34CwJ67d/GQndTdAeSTvYUDTlqKyRA+22J2EfGwYa9I+u3CuT+QfSswLqQb5+Lpv5+
xpMVlQZSL/dCrR/T6iYsdrhz9eB+9UtiJ+cuw7qRtMWukp79SdDBG50MHNr14yiMHvuN15rvujyt
ltyvw+F22S+NmOw+cLJZcX0/oaX9OFXmNuxfM/bon1fVuX1Np1mgflUY0K39/mZrUUtMfYbaIbRA
TcQ/FASM+k6loC0lNZHO08+XO7eSdAPzN1Q/JBg8y+j8tXVkab4wWzrtWBTXce9gRi1gFV2hutg4
iXXUi+efr3d2rwJSbVj/q4d8UlRA6k1XsqAgFSZ4Te41/60o120FBlT0jOqpzcnqLgWW0tlBhfyM
HfjCgz5lYkxjmlTFkOvHLrmf5F2kQ0lMnzR9kWq444iw6j9LQh3cBCntxXijtzuIROJyfrfVTkku
NevOhdR06TRawPDu4L99H3WktYJcT2vt6Fv9ughaB1GkWAnYWijyXdim9XNlHE4GImtMD/4V+TN7
GvpRzMXkQXWXnlFWVl5IeDtC50iN2KuGj0LvvFiJX0wwxYtfsQUGfXhREOuBhZpBccXItig/lJeu
QJX3SZNhkgogyZn+ouKpUgke6piFj/WgOlR1ZTxGEN70g48mfR+JzsprqXlM092gvUuZO0337cRA
v07tJmm3GSW8IdGg28Ma6jeVCiGkgEtg9G60JUZ71zk8G0o3vqLdk+8WaF7rThmUDn9YNTGllKC/
mS5K7S1v4fRYxUMakTVqYCTzJ1GzVdRx0vdUbVr1jtgOJ1NkvjIbWCeJ3WhVaPrvEUe+sECW3/rT
VU/2I6GkUeG3iMUY4/Wqmh7lYVOaeJ6i8ecrdqF+pkSNS9ni5+sqZ69rLKRMQAoyDa7vc5L6YqNN
KWa7LBB1PkbQliVklaZ43+jwBtTZiYAVhZ3gFETCQf+adAldEBcfklq6Qne0rEwPI8/QtDZhTAzo
b3SpuQ8p5uvjuz4VjlwLUInSXVuNTl2uxs64cCye3VzogAM0gDxK6fJk7JBlLTIzK7Wjmd2W9dWU
XI8U5ZiAfuOBPbNUN8QH8OeBOxsYoCaBhyZcVnQdTnY0yyhbPAR9gs/oTmm9IR0QsBjWWlkjlncE
RYjQ+djfVVXuRUV/SMCkJYrlyEbn/H/dCTsrmxzMwdOzo4i1RAjjQD2WKgz4GY/77rHrlXUPiSyZ
H/U43ZOPBEJia0K3r7TeLczhSiioFwbhhaTzVEpqiZd4BwjH4cOB1sYp1iXplTEXU0M59ksJ26JH
GjtmhDotDeI5cqup8sQKmr+C3+NMYtSyvmf/UZka2+zxs7pb6oeYSANsA8lSLIEsZ2C2UytMn4vj
UqRUs349qbBdWREXT6ozJ+O3+z95raksSHGRWspRkZ3Yf1N6UJQxLLOrRkbzR6fIffz59V264MlR
3LajVDW1phxrCCX5LjSu4o4D+I3NJlPZIY3o0nxZosSTrYZHhMJOjR3A8mnoM3SRMqmzpLDY7yQt
tWdsNQEo2Zlp2RAW4D3tsmpXsRd3GqkppK92cH9+6HNdYItqIDOFNiGVyuWo/CsAEQlw0xJp62Nh
XefRnYXqWaU/DNVjFNSrWQX7KB+H8qVJjyOtVGvxxr0ETzpzQH67hZOQCxGlcagMbiEG2ze8EtBa
4aVdfdl5/hnqvx5zefl/P2avGEPrU+3R4ld8oXT9HrNuOXqXBpqAbu+/CMUq/TNaf34e3jOBz9+P
9gVZ/+uyhYbI21iUXDaiGp495vFNj3k611M7HIgvrPlz+++3y52cIXI5q20tU2YVxbWKwgW2GvKe
BTpzbM79Y9Ady0K8NIPOBFPfLnqy6ZfseEJBV/UYCNex/jYuzsCBu1ySJFiSfvngWeXnLlhrFeg5
lFIkBHspxushpL63n8f77BrWRHPpdoPyO8XBRElqzlWfUgGW7KpYi088f9vckoYbt5184WIg6M7M
KkgVi04jImTkat9nlUkDBQFHGqVTrb3UEzQhREBjH0UVIXbKGq1pwBRlaOs+8hqKW8WoFefobgyv
rYIiHCytCeSrn69iEAoSqjnA74tmepIztwolT8ore2qfpn7w5CjwJlFzdAtJ085GE6xSjzpw4yAE
fVeld0X9pIU00AVU3+lfIl9RIy2TB9HWKl6WdJmoKQDurLtj9xylwrUOlV3CF11JADQHG9WPnVEx
eG+WI05o85g3qrkLYlLU+LMWwc7wDeWwgOflhIOB8npBQBa2hzFPvJR6l95rm2BbT+VOoYswINja
M/LWgxjeJbNkw8F6GtVfpdC+9227FrHMterIHbPJ1nJq9eN7+cuAPyV0m1xG2KYSenSpMid/78WH
Hk2FTG5IqR+15kNtUX6dPnVEtJT4fzg7r93GsS0NPxEB5nBLUqKyLNtyuiEcysyUmMPTz0cfzKCs
MqzBARrd7mqjN7m5wwp/WKlZ6qb0k2LpOS/x8XuL5GMXQ54yteVpUpHyAe836iExQk/Q44Pev3dM
bBiqboMLUYB3qjig8HGsA4hmrNPIf06InGkyh+1xQDOxHU+36umazOdPa1UyJIRdSf7Qxb049s40
X6n1NtQQhLkSbMALttmMv6yHDD2b8/H3nfHTSYTyFMGJbBIrfdXP/jqJMkCh4uiTgjH3ZTDVu1Wp
sMVwhl4w4ue/DzZdlZen7d+DXRwJZhF2TRwUdL+qTZlujWwtqSgVLK+MMm2v34a5qMKEJ8HoipB3
gnM1ajhkAVLS0JNHXxgMppiu88Fy+jKd5zE6bLrhFv2Rcg6ZxPPJMFGKlvFEe+5kZMNRd2izTRvA
1FXmQ/TpF9WsSuvXPFZcIT0kWY8Xi+YZ9bGvNjmnmAIUODrFrkT1qcM+OuB27E8sSB/4G6CQoaRJ
H/cbeOdOHC5KcO9nAjAkROQQqycDl63ei2DF95lHFcCuI5iEJUgx+vTDp39yE6uxezPyfp+zn1Jx
KEeABCXyUQDBF6kvoUhQ412uHzrxeThTi801LxFhFIDfkOVN5b/FArCp/KPsNzk+YEq8hRUV6Jxc
VNWUxM31K2HQT/sAqyx88OQpQdYuFktSdYWUaNSZIuxsJcyhvFJCmSl6UYr1V+H0fGUOfjq1wZvh
YjqZFhB4fT+1815qS/JOMjwdGLd0OBtzv79S1vrppf4e4yKY7GUlkSKBMfThqxpdU67qCO5uhdJ3
jXKnCKH9+5f9+a0AAosUwFnFF4FcA5IozkoKV3rmyf0iCm+v1nGuDXFxYplik3d6/p+XMsZ1pb4D
af79LX4KJjCE/L+3mOb1r2MqaXCTE1uGiKw1kQS10CrwVDZ2e+30+OlA/GukyxqQ7wdokNDdnUIF
CZwTL+SHN0S7VXxrtdeOqh9Oqr8HuwgUmrIrinPLx+kbL2/WLSrUx868MnfSFyfl8kCcQkrNxDUB
SO7l7KFCegbupx0Q4NDU0dW1wC06CsihsGkMcx6CyUBj2NOHg2gKrkk8QiQMsJjkznSJ44DjPLMB
VRwQ69Q6av18GEun63Rb7LqFH8IqhmDWPvvGTexXc1RmnVSfNTsxh+7s949D7f8R0uEgG8e+RGlu
GL0aRero1O+Vc87PlHFEFQlj06mokhunx0z9U1HtPtMsqeCECSJyF/E+rfxFpcJHjG578TmOQgfN
RnuKAHTwtfEEly2pJLbztOtWQSYe9FqkNAxyUB4KD8V5px5Bl4y4vAkN3Pvz65htWyoCxtmTG0Ia
dNayex0p5SF6nqAXSIrNFf/snKvSQxDS1oUX3UydSdb17Ld2FoWzlKabqPg8tHPC+qJXMMIekOhA
jmf61bg8MrWOdo/Fj/ah9zNu2WgXV8sm95TGi0ra4pui2krNJiB+SedGSoeCghIiTV4rzQTEm9Aw
w719J0vYTiN8Z6HwktJxbZ8NS1jV9RnjOtXOrMwLU20m1eMszmQ7JGhUs8IdyxdDfEitt1y6q04n
1/KXIcA8OVGWBDcy11smbuvz82jV2zF7zc+BqwYSJO3Qw78Kl/aO4LTw9PN7fiqXQVXack27kuk8
SshPigBbk/fQ65E0mkIpvX78L7Y+/XEdxCH9xEv6rhG3NTocFaXwzEvT2yK8YeuH5bG5RhD86RjT
cQOk6wAkBXWg72eMlPVKN8oMFDYHRrGMm065Rsv46XT5e4yLDW9ULSNnFH1FoVmmFV6akeEOyj6j
o43foYbGWYEetHrAQ8KRWMSavp6QEdNqKoLhzhzXMhHG7zP8U5PU+vupLq5aSw2i5GTxVJK5PIez
mupyHLwbDQWVWYQAguJE1nl29fT7ciW7PJdgp9DgkTW6HV/w4L9O9U7IkhIKv3poTdmmObwbQryG
MyIowl9V8U4IcA8lPXLpDG+gWOHyDbLvvDwr1lKIFr6xP2f6TMmVdQ7KUJUeVabp5L9Psv+SEs3b
PF001BfDj4KOupKZjmCW9EAPVgBqRexW1aPWe/kZbRP/48qcTnP2z7uptK+wZyCGli5v+k4ILK5k
9VAiRUY/tD3t++w+CNFZnFkvurVtS2ryKPjLVwBdPwXZE6fmfwe+uPBbHS3d0GdgNjILCXKTP+6u
Xira1Ob75/1QKKSvDSL4H15TrKbhIBeaejgBT0wG3JetY6i8aWPiROPR7F4KFdICiInKRHc+cmvS
TgxU3JAk0srBeQrvnfA06NXhPFhYdcyD8qVNm5suHYFHHqRhKVYI4ZAKjh1yKCf0xzLVacXzazaq
s8THPOC8SOJwa3XdFqSxe/IhouG+oiVLlc0zkub5wFITdNVAdUaDz8logQa5bXtMUhAW6aRlooPF
uJbl/FhuQaMIfhOgKarPFwfJkImDVMU9qSXORLoMyw3NrNNtZj4oAWeYCcrSmGeBPvt9yf10tnDB
gxfCAgJf24tbvkOB6pzmKV8E0ZiTZ2VHqcSuCemNe5K538f6qboO1ub/BjMu3jEW4yjvhoT1RZoU
NLcxaslR+z5mw6EkHAgs9lkaYFoFqDHEJQSxmmxYqMlwUNVrfIZLhQdq2qTLlqGr9BCtKZX9fnJb
fqxaiBUoB0GunYI8j/YlquEuPdOT/hZZD+M5n4lKiS/A6AilOo/pglApMLsDDRKhHRaPNcCnBLqQ
BAXfFNVlkcubuOO+6/cqHmIAUwCpFDS78Hi5MpXTmf99JyEyQ/YNqxhEqn5ZnFK1QeNGAKCQGDAv
kToQKaKElTMOX/1ltfJ0zRvOV67VrwPon2Hxw0Zck84rVarvk1aMvin3SSsf2K4aiDpdez5byB+P
8+IUuDRn4IOn1ckJGtOuu9vzicvHX3QYElsYGfw+Bz9+QbCF8G8NYBP/4GLlsCaV9jv5cAL3J49o
I+cPQQ3KMIFQLajbKPn0FQlD4HFmnjTQ9ubNkKd3I2BjoduehsWIloxWPITxXQ31SwlxQvHdruU6
wIDJSDxJmcWn276BiYW+AFWm+e9vIP977MJzk1XDsHQieuvL2/6vu0yWBoydg4KvmH0IZ/U2SRal
/yGYxeTAVQP5wFcgKl/PhrXW0nIx4EUnWesmQVUL/n5neFJ2k+iKWwHUDvR2SS8la/qVVN+CPTTo
pPz+vD9+fk1G4IgaJYWmL0uxv55X1M9NbUQVeU37OpxAw8CSw0anNA9Rm7vd4DujOq7E9DjNVyX+
icCXxyesYgZaP6F07XH+Db6YPpJ9MqvJ6MS4uLXOaLuVrRjLh3O5ADkb0twQCNczs53VODiYxekm
zXH2LP8AgnR7gGRtt7QSjM7H8f7K1ExjXe4Muh70DiGUICZ8UT+CWpFpArHGoSzVWQiQvlEFonSF
fvm4TkZrQ/dcMnadHnKBA16jM0PzMDCo8tCd6Yp6FoAivPJQ0xn2z0PplkpJZIJXXZ5xbI4+sgyQ
RJbyIKaztFipFI16VnhdR9BttgDObRlaR9Y/iNUVGN1XkP3P6EBAqBBx2f/TwtSCsBllrZYPDQwK
JZPnERD1LL3z9XDX+tjpKNqi7O/o1swDSHmalTiB0aJTqMLIWU3ULUqqWRfNTnBQKKC5lvze6aYd
ja+0rp86De8oea/i9FNZg9NkOPxYdk9n8YSTVNhuVPwY8nO4bGnul04aWg7MBi/Tbo3J7kr704Yg
DjC75kcTuGwj3mC7F0a63RMuth167rhJkEh1XQt357PC0T4uFOYLDTxz2eifkogtULKbbOnDVQyJ
KB4NJxwPLexGAIJVnq4qWqRdueK3EgUjKEgDgrUSC8lTLHlRIv2XwUZhqQqnvQoQg/LVlVPyhzid
TQKfFOwDoBEAZt+PbCXww7NknOWDWjz0HdpzVuTovTeBKdsXkPN65Z1HEVKKd2Xx/RtaSJPLIvcU
JAGIctPi/OuwUE7nFOSwIE0gBLmnASo47fBZtIkdKh1AHIjEwR50jhm/Su1Lk+szXR/5s9jrjZuo
2WnClSf68cLQJ3tRgCDWVCH8/kSjcAYaHCsSPdIalDiCtxmqPtCbi2hunI+BfLI7ZVucFG8poXo1
VOpqoqY1ZuG2IFPoenuhNaA986Rp6Bhay1OJguD4oqGrXtzW+S2ogb5Y1CEfspaulH2mSOxiN8mA
niSNa58r//KAqVrNKM9Dy8OLlBPoOaCmWCxGcctK03hKZuz3D/gVjv0zIoh20GTQTAk0vk+XUja5
qLYnCRyiJyD7N+LX+VQrm0jcFui5pM6I3G1w9s76soKTE801DhajgrB63or1XK33UkiytfVDFt5D
HN8nA3AtLFPmMKw0ZGiEP1U6a8bVCcwnv9Fhs3P28Xn9kLs72QzdzsS5IHpUyy2Os3oX2YMEg6jM
USCOHCVQAPvflck8kxKbd7AnurQVfVhgH3UR9v7K0FzUkdtnmdJ4ugG41LSrU/+p0nJqMShzK+DO
p+bKKvshkqdk+te0XYTUVqa2xljFEuVax7DwzhXsNj0gEwajq5VeAlg8yjW2yg+htSSjRKITV1Kw
o277/VvJsJr9NE/ECRWXArEST2hHRzMWSa4jIZHTQM3fdUqT0CTEclXppZP76Pw0D78vmq+a/+Wi
QYdFM1BvQhzlUk8/DpLOOsWwc4se+4fMt9PoNhBE2Ljyg9i/EjcOkn8swwmYtz8FJYh7E09q0e26
HElnjOHOwTIpvRjdEAjOvz/dDx2LKfEE2w1JAyN38eJMaoc+G3UD2mdk3pkSrDUxeox7mjl0GadN
pRgHYzxKA7TF1p/3iN9GELIrFaKEaLpSYThyES4Daoa/P5g6Bc6X04bFD99QxdqF1sX37zfSK6y1
DIZuZuOb1DZOL29ozIaU5EqsBTBGQdVfP0jv6U17k73E+3qds4OUnSQ6TeHi0Sborm5bXvmZLKN7
AnEHBXxH7eYdMpALTEVJHY+L35/6hyMJ2X+ygIkdp5C0fn9o3++rFLonKVQ1iytP9gvXihahvIX2
5cNMq5TX3wf8AndeTNO3ES9OcK04N3FLheRQiauY2Mks//jCraSu4UshUwyyJNOPcRjMlGuJ8k+x
+rehL76QKsSNei4Ymliq4sLsRurf47ik8u/0yfM5oOAWZKtEkHe9ho16v3o0+pcI/n7Pb2RUY30B
FdZAmec6ghrACCbudQRYlOaxxa03Nv8Fhg4ZCQh6nN9YzSvyxd0/lJSTzFOkHrBWjK0PXxD37ek9
nLwPDwbkzMyMHI2++JWvNMW6l19pErHQVDROiDwvho36otCyWlYmXHCFT+YmyNeWRlllR+bcAcCM
biMdD5RCv5IW/xByKH8PPCUMf4UceVhHVkHKfMCrlNMPOmJYPGQTifmQXgPIXBtryu3+HqvKijjm
qDnUwrbVP7m/QD0PEJgm8Ns1zuMP2QWt/akuhFkwMdXF4sPwqRTiDnQXETFIspIKCcGl0m9P/ZUD
/Kc9TR1KNRBBnUqsFyOVUafFUcsUivGCbwaYOTndsquJF8ku0+EKzPOLrfnPWsHC6wszJhGdfZ9G
uSqL1pB75dD7xySN5vS2lnKUz8vTwartYUgWCQoA07rJRb5mRNxDHKD0KCAd4/HQlWgi4oEW4TNm
BPFKuUYG+mk+MDvjQ4IB+reT0LexZSD2oB6q5DFqX3SykulaIG6F8NvppRtaV77A1668nBIqOyY3
ucm2vZySwhchEY/1VAoMbTk6jE2wGAvabHV3U5n+KjT7zyJN12KB2wDQmCSE6CFLlJ5eq9Nh0nDQ
u2ATnHtbzNGlEKxbq4pfhaGelx1akaQZv+/3n+JqBZNRDhkufa7Wi61wsvRUSfVS+Q/cOHLEmIo8
NZla0nYyQfVJ0mZJUUXIvkTHEPJHrVFUJUrB92M1whdoqKYXhoF5Zua07WsC/sL3V5K5JoN0KN4V
rqlVPH2EIibg5TJaKZ0x7wWjt39/lZ+CNwoJnJWAsFTaR5cXTAxuyVd5FdDzgbw1rEMX43TQrkGr
WskDN1p2bW//sMIYcjqgKWHBH73Ycd3Qar6W5RwkhleabyTGCYsMH1qKUuiGVtdau5eWR1PlU6V3
okyCIJRyLi3kND2NxZNvSocA+OVAeQwyfr6T8aNsuuCpterdJH8QRjRE5ChCqkB3gT2H+Vqj8WhB
0zdEFH9nUcgHQ7x9sgqvz0jRCJ8g2oXmhfMf7AlaEk0u2T5aANloPVcqYVPn9Fq+LbFxuPLZpjm6
2DLcc3w1SkGY11zKW3Rm1zU+SOlDhod1LlRLrUpWRZAcgB/3IMIsDblbvVsZNBRqFl2nXTvHpjX+
zxOgikPXxkDXy7pYOA1RSSarlMa+tI/Gz1DAxDWiXZ0hm9mg0lk1M7+BsU6VR6fM2Eh0P8iXMB61
SeIKw4OAOZeiwa4HqAFVdJ+bDyd0r+poXZ/9nUrl4f9xVf8Qd+rSX499sfisXlGKk051oGzXGE3O
BPVzOuJgoMtAD9PutUYQ9OoS/KkooaNRQRfPEBUdHcXvpz4lgxOTokuHpLlNAyT4MQKnQCWwjIL3
SUwhaeadie/NVSmcn1aKzCU61elEkoCL+6bsgjj2KUYdGgRnwErn6MVT0DkTTGtv/F2k8/afXVdW
/01gBD2L4gN+kaJsXGIq5ESmlmQU0sHsXvXoKZR306knC1isK7WT+Ms62XWn7UjD78Q5111rG3yR
KS9XKfp5U5AElhSlte/znuRpGQWaIB4Qtim7XeZvED2pW88PF1b/QXXcRm881G9P7aua32BrgomX
gSVa9lqWQGfWdb7V1Tt+u68OQXGDG7LcjTYdYElws/Qt4b894IqTxdsueVD1zRgthdOKHmYiinY3
oF+fdbZynlGDQU4nHjaatsriDZ7sWIXSZpP6RVdtc31d6+s4WwXah6huFHLZVp+faqpw7ojhn+Ql
oaf6yyrfWsojDM0w+ZTqfV3tI+nNHCK705YNzIjG3A7NjlLhqfkj5bd5dYxpCpdcNh1qjha2vQ/d
NSmAn2rkZOGTPiZ5EVHUFBz/FRcWY1L5gqFAoeqx0JFA49XUpz2itihIqSG9xdKqiG4nwSfuuVB8
qbnNek/N3/+LM3EytaNEDoeZDsn3B5ETNaYWhmi1FL5m5zW4jYarzGjfEQ4u4fkefes+E5xmfPt9
4J8yJSySaKwZtApE+IHfBxb5AoEadeKhjrWNqZ6w8DkvwtZR2xcxeVOa1K4k9l6pwf2oZmkn2Fr5
yPwY7YNPL04VM1dH73dEmMZvQpq+f8bIcIohw1CKy98SFlqcu78/9E+VgakqCAsd+zgi34vPJp7z
vlMs4Iml3LsGsUkUr+SULjXJpJW/xM3O7HdlWbqDv62i10jF+8l6QaxJPa0IyvWrUdVPT4SoCzRl
C+EsFE8usii/tNRT0EUiBKh1C6xJizf1eZtby0D05HZZxZtWnWPwVTSHPlnlRKg1LZDZ6bQs2o8r
s3Mpgz3FDJwYKMwD+KRVdUmJH8XEjGNy3IMueh3kxug2NT+U8K2lwBXto3AfBc8SYPJO9HLlT10e
+nZVVMdzuzvfhCqq0gv6dPFp36YbcgulmJ3aZ60NAYc+aU1vt1ptR8U6L++N8QY5Joh6CZ2K7qRQ
wcc+am4Zd2b0XnV4rstkz/VzJP0R6frH6DBUFPys9qMbUfCTUty5ehSrXo1wX0b3sX9j6W7YvZjh
ewVfLB0esuguNt/VMykb5jEGfZDyOJxftX6jAHjsMA2pdoX8QJ46ptQfA0Svwm2a3WAaWBex3arP
GvFNZ7yX5l1XLnwABugd9/N0PAjJu8Xt2fKIfXwz6rtEOybyjPy/yVeTxEbmDRDq0+RtqG/CPy2w
tVP/AQbP1nT0f1OcOgBb6fpLiURT2TsCvEzrfFSrXS98QPuhkAdTsd9K6qpt9n33DD0BmH6DHdfZ
HiiQ/v7Zf0hxYbaC8qEuRb/Puojrmxa/xCCoxoMsszkhMt028sOYzlA1ISr5fayfSjuwzKAskgRS
Orhc7hlFpuIsZ+OBxmwYYa7tvyJjITxOWmB0aEm4Igs+KT2ia5oqPwTgk7Eb3XSaLhRRL7a+adGX
MiX6NnG3JiIASIKbXFnf1tjsDDRqbn9/0y8S4cUlDHF54jUiLM/cXoSKYjwkpL1yf+Ak7H1bKN1a
/voLYodpQ4cVAUifER+hb+oE93Xk1BbCXo6CL0/mdPfBKxb1FZQI3JGu2Yj+8MlR6Vb5DmB0qBhN
//2v22tUDfS2iqpn+72OtZOhRKmtOuVz0L2ovZLoflmqXEwESl2THjqoJnpTFydcM+hJM0p1d0De
P0d3c3F6yyieYIuF2gWx6BtaLi8YlqovdWeXgn1+b2V7OHI4l5gDQV5F7gQnBSQ+n2LJRqFTF6jg
2vUjrVfhtoFRMsFx7R45YpUgBQc5p8OoKLbl5+bdSG1shIUjFOT+FfCE+cT+4XxRiYxIXR+yjwHP
6m2Y2gLSD5gAU1B/pXkVPIkozenUrO3g2SJcf8jOdv0Sv+R/VNofH5UIqMwZj8Xd+SgpdrjVAzt6
pMdq3Cd75bl95hfgUxd3ON2+KfdX1ta0dv6aUlwKNHpuMrEla5k+0cWl3+cKmnqI9+3CZY578lNy
G983D/2mvqEG6SEBYQc30Q29FQT4kUi1O/t0pcZ+ubz/8wgUsSHREuuKlxG2ryWd0p+rYSdvT3SW
P9Hnm0TvsBPK7PlkgvYGINj2MYRCiSF1JA8PjhkcyZmxlG5+n47LsjrPMpGpNLo/4EQm+e7vy7n1
Y9mPNK3dQT2aF46/jOeVXdnKG/YiuG9XDivnQ3jjCx1phmPmPHyY58lvKb6lc4+h2VfxHO/jahE8
oNL5kR6tG+H+mlufal7kYdODwiGiN2FNoRO07e8PWiEhZFpj0e7Sk33ehDeDYx6rFcTedXco1oDi
lgAdV+uzF3sNhu71U7pEMH1yl6VSZhv7clPe+5/YBW30VbAAgXnQFqz72E33wm7EiAolRnV12o0u
tgiv5UaaZ7PKPu9PK2XBBsq6WQEaeNV57X21G++LQ/UHeu7svDkvpY2yDo7JFmbUvb7KZuEe1oFT
2+06cbobiC6rfN6jtC/vKUntT5GdPuSv1MYdUqo5ngpwWJ4HPvH7vbSYvMclZyhxtw7X2h8FKwoc
UFxrl94VvT0uLEe5zbbR9rxO1xI9+zcw3yAfo61+Y34ggO/Q1NvmWKLjXt7Yyg4u9Dp+yl3jMTq0
6+yP+gwGanju18X2dDhhb5044V3yp36s8Th1yD2a2A4295PvmjrpzYMa3Uq3f6IVoUjhFdvwzpqx
1e+EmYyXsW0+F8C534xba9e/lZVj3baP9eK8KBdMR8hCwm5iY3rVbqAw6FRH/7naKtzpHibeIkIy
duTFj+IeoIcxUzCWuZmM7KWdclvSodurjS2+Y19xiHDX8G38wrcJZhQmvc71YJ/QFbQT3LgkbOpE
zAOw4tzy/bcZysSv9SeHVIE/x9lB5G/ee+ntI9Rv11gZK+2hmJ9fwhfLLdbCRuRQcuXFp39bbgW3
WnEcJfOHBnEID3S5aTmlgvgx5uy70jlgoHGbv2u2dJfYd2db8dQ95h9LfwFgYdUsczzIu3WCN0fm
qriGR2450+3Srj0LfxYH8Pdbi/1qh8WYsYy32lKfabjlLZo1hd1F4J4P3ZIsHzPv0EN75WS5/rGx
Q/v5PJt82tPXfjb5q5/cyUn8NGvUedo4p4dwiYzF5k5+Fw7nHfyN6v5ML3qWuQlZwtFyb0an3qnz
Hut1zmZJxzjAXHxaG9NBbWUtrrEo90pvmhBt+SnPpz6wLc3SWbxFsxVBudoRFua2ngsb9Bk8lFlc
eS9zUm0A3js8tdus/H4G6ulB9sQVGm8LcGOW3Z7serLV6DfRGs1w2zzG2LG7wa02H2ayd5pHzyjj
P3CMVKEteOpGx8Q9dcLNiIjkSwpkG0N0wzWu0IUoY/xzCXw/TC7itkwXUz9F8WRXP+Wb7nN8SnbI
h7rCzJihpTUPOAW0BeWkG2FpvqVesZbuOmfcS8vT+vQZZO6oOOPT9BrdNjn4z6ar3ys7330739Pd
uzG9elnfCW/K4gR+19Vm9Vpwhhuk++DK5TbnfIhFpbYYFzA0tF0NPHFbzS1A2La+9Dfqs38PwcDJ
HP9Gqxyi9DU2Mt67vywXs0yw38FRuqNHOODR2Xs0XX+uLyEIbcu7cI7UG+i8Y+JBbLgb5iQNnuqK
z1plyzeJd3rXtuEjQNaldKie29XwJBwMnG7Kz/On4Qlec6+udVzrExtT+41yo3wkGB91B2x9DNk5
PxWL6o2meLyNHqUl/kj7Cod6uNwL8y3Za8/WfYsM2Mo8NmAMnaPKBimdyFVu5K3mZkvNo/u6K/bZ
3ZSPYFPEeRG7xnO1IHphW+DrdnN20d9bsvnCzfHZv4OfYp+9ZqEtf7/3lK9o+XscwBKgfwMzgVIv
0lLf75PEmApsStzu1BdkzOaNM3hCMk+Xhv2R3UEw2dRuirVgancHQhP/qB8TksmtsGifVew8ya8e
K98R5p2rL3KvelOW/h/EIiV33PvIDe4HJ71HgtHu3y08pl7EQ/KAovvKX1FP8z3tqd1kC2VdvBSH
5tAcRd3p36xbEJVutOjn5ov/R7lLHoLbbAeD3YTvgzlI69LpXtNecY31iHtn/W7cfapvARuEdvIs
9XwHGiPLdqksUw9toXzrO4rNap7rh2JWcUeLnnnUE7tY+LsoX4YrY2l94BwsPlaPxaI7tGDDEUld
Kft0qTzJXvCGz+IuvDdXyW20zl0Lm8FZ754weHvpb4Kd7qVcFe3ceh8eFMw5MWJdNQ/RIlsg45e6
0SpbgVcAu/6S/NFObrnIF/o9QsdetjV25hJ/qmX+eJ5Nl3DoBrglkfneotTHtcMi3QYe7iFwsQHA
bPqVvoE+NtPvQKK/I2C5Ebb9jJrYa3yLGlpA3DuPbtAL/wj+lIvWSZaUubJNtUEL+D7bRK1dbUzJ
5VIQnxDGc82NtUN/+TbY+nMQOAtjm67PM2MXbNqFeie8FJvuycRH5TTP5hDE977NPWxHDuRuY5dj
hnRjYbFn3qBUzf8AH0/xycIqldVuH+tmzt3IdiapvykfNR5a2+o2kXJsOjeJTNXGzl+5nPAbfVfv
sHJ6EY7NXMMQatbaf9Q9E+MMhAbCi/gkP42FgxqivyZKd47Vff9gzpsbNG1F5CF2p+fmLtl3tj4L
beUhc8W19YwZoRuzhFnGfOvZOEdtat7hKNRMFl1cRepjuJqO7d831VfgerGnJuwVERpxrUUZ9fue
ipVOPVtxDTKNw4KPQOIvuEXjlmj4IJb8Wbxa730LoGWlYWhFhZkyQU5u4KMf6IXiruIUyubkJGfi
zkc522NAfC5ttcfsYW7l1EsXRgiO0ZHHdS8tq/YptoDrbRA8HtkB2XaghxLNZYSVDdeXiWXgei/O
nfP7e170mqdQVFXwmiB5AMEDmuj7a0Zi2uZ6fW52CTfBRii8GAFXKi3SlYx/mq7L6fx7nItUsxii
Pu8axhkbG8Yd1hURVLyrMMQp4/lnGKpn5EUa5bR/wAhBkLcNOge7cz8/jQuUHMzAUaV5K3qlP1PG
RaLPDKLoa/D0yx7H1zzqKK3DMkCpCwTs93nsolLRCgNYXmA6iekGwRzIXMEVrCD3ORsJJdDSFOe/
f7wvwsb316WpQmWB9oY6gZwuEsAmjsde0zrK3o75AjGYeh0dqBHZF2vXlHPkvzlbl5gNYyvyqXsZ
RpYL2clm3VF57BftGhdEpKnOj9Qg0s8BT13omu90BzeDO7kSa6vUDkX84dBbMzwE6zkSwD/YvJBj
riXKFTjKDY0DIfolf+g2wNh1p/aq/a4F8BHOoivv+4MNF++LSw0NDZYtzITvszwoBUr64anZUTOZ
qyZJTrYT9jKVlfuBjEJwNKTJ7YHo7Dl/S+fqUXujWHkUiWoaSPEHNCxWMIcO/sI7LwpX2Yr7xu02
IIOX4xE/rR39oXV8FD7U27NbvwNr3Ha2+tbhgvwK3IBkjaiHAH3tzz6kO+UOoDuxnvJJkj+v1jHB
ceQ2jwLH05U7Hrntf1Y25fUpb4QBAXTsss6OaLuk53pZ7+Kl7nEhb9brbjbMiG7wwC4Wk6G05Cpu
i9tauBznvrd/Otkv9/fz7WQvPP3In201ezu6+8IZuZX2233nzQubVBkOh21xiSXen8RRbRzKViWW
fam9eewd7IbfN9Jh9LKNvydanmMp6uj24IZ2ulLn4hwjQBdVdltfc8rtBxLobq3uCjzgfl/uQJmv
TMLFKZI0lTG1XOpdO8cydz/ltsmi3rxhhDnb8/f2Jpklh2ErLYyFshhdwQ66WfCiP2fHhKR2vCV+
XFZzcWnN6sdka9zm63xBIsufYbatuvom4h2Fg2r3xKnjg+aBZZqR9b4iskQF5UnwcsSHbekIxHkm
u8N9cNetpWcCppnv5JuAiI/AxdXsB8HloJsrNhrIlEJkr5lhYzuPPX2Lij8/S8t4Qwz+qDNRGPYs
TMckIBtvuPu88tq++feUZ/HoaAiiNEOb6hLo0PSS5DdDUWPjhlG6A36eWKrnGo2dp2ameuYhxiTe
+/q3hjVVz629TDnnwdoD5N3hX35DeWRGJoNjebIK3Z6foM3F9vu4U+3Jjzpa9it1XwFL7Fx8q/Ge
xdiRFuCs2OBvifO7tpr+eUQG3KWo7FAYdw4m6eHH74vkq8pzcSbKYFM4FylLQQa+WCMnCx3fSG+a
nbrFPp7HmeVkMWcEkhPq+675orxTii1e/U9E8UBWyst6pd5F2xPR+QDx26HcsQ4Ok6F65qHWHL6R
hagf+Vp6oRV5j+lHN8v2w+iWXjY/e+k2fQLtS6nlRt9dwyHycf5d8TTWuE8omKL3JV50sMXET2qo
o+WOWLZ+l97lVXo/ELZ2eHiDQMOYHq2ambBAOddNZqj+MLGxA8DG7u+ABx1jKkKFIy1wiF9G9pth
7/EUpNF1JBoGRrrQsPQz1gGhrYR9ebAInf8h7MyaFMW2v/2JiFAm4ZYZRHDWzBsizUxRQAZRUT/9
+1D9j3irrBOV0RenT3d1ksBm77V+05LGA1vqy12XKKCTu9Rc5OcOlnQ3d0ktsZ6OaDbAixLUxxj6
eqz5HCUe8HltJ6Fg370r0Ags93mTTlQrD5EIvdWeBH6yuNcmHxMz3JVJZw2YKo8Z3c3DAxNDB9bZ
fOzIHKRhk72L+QTtBT16rq9L0cKtlew0R3CZhj07xWXADBu3dPMFBat5j1vKwn7Z8u1MNGpFntXN
4SMz9ik9F3L/6cjXzKt9tnTv+abNO0PcMOgkpLwyeoTiMJNp1g+rprIQMf57Pf4HbL8syBGTgwBI
CZfGy9yXRr+h7HlF0VDovMLkzuwTS4lbgDyWI8OxfPL9qjwYLgaB8lmIZBCYa4JS+CxFV4hvit1+
pJ6Cjlsx6qm2boJuxaw+Z2hAJ9M0M5TJVE3mP8XZIqGp93qObZwHmVMu0ll9MYA3bx4nfLE7j2XM
/AyGFcwsZmg0px8NxdFQt5fozsjVej3CufhZrotoaGdzDN1NyKmvLhomtlodO75yNvIlQ400T3OY
fw3e3JjZPPlMjIXuaXaCAFlheONbNHDSL3mcGMTujrNvxVIHZvKhvZ/GDDVk62Qk5K4jHubrJzj8
1cJAFYQg6LcH/VLLVvqdbJYbD1qbDPYP82tg8CTdq5lMQKaYnHv0yimNKtD0B35vBs0VTp0Y5fI8
rYKKqZtHU46r8GbqZj+qkwDhMHcl7+SOzHJfhRfBZtKtzg86Gkph6bNyDaXwcNIp4PF3+T4kBic8
Wu1YmlbewT9/Ch4DwGEVjId3smb/XlX/OUD+WFXkzxI1LFEPkc3ErNk/V5V4V4QDBpJDdHbkkZmw
q4FxPs6GGHBv860ejvyiAnRi+GqsTgbB07mxYWBEY98GqzCI23eOisNaZIau9HlIDLS7/tlX/MFc
nEiLZJKZzG8xOMUoKk6RdDVlxbmH/XhS925KQdjPMRXNp9POh9YD4bN/jpkknbKBiN/4jazUg6vU
cMBVRvY15EQhNFKPEUNss9og8OjpQ9QMVkOLoYcfT34pjhbVuflXsNyew0mCeygHgG4XienA+Cgq
JgGX3FJtMeoBEqFvZwUrsRVr4GY+2UeuupZXxRuAF7AUc/2aFUOSmVKqbNWgBLm7V8bZytyLo8T5
hzqr/YNZLwoQ7r49P48rE9TJ6gsgjXoXRYkD1MjI0vsusRAlLgaf8qe6xXMSSFQ8R182BBCt4+yQ
OacmrMjLNAkAg3wCkheORm5r1sjuhas+sipwVYfPcDfAlIXewD2GoKxR2xkGEPHkFojLbjugTGdJ
bSEI7fucPPb1pZ//OrTbKbN1PokmEwHPGmtQ8+OO/oPUBcT/j/A8RwMXPJzEkZm3Ss6KpdZGOT7b
issEZaIajmbl8/k6qbVKDPmzsxguAMRMae8TcFUyhJkq1obuZjoQNweuTJ3DFPHNwLqzyXiVVcX1
ajA+sROMgnpeRvmSSQTaZ85g1zk7tDMlb22RB8eD104K5znmCJ1oIckKE/7c2RZWnVMaTzunbX8Y
H0/Afelklx/nDx4mf1EmLAWCat8AoN7znHQ24xCQN8YJEJCg6WXm1VhET8Bx0TvG2aQagwfY/VzY
7FuaPt/uU2mhItHth3bfP8uw9PO56l4sZWhUa91QTaYpMhinR4ZBaOsVNmbd16KjNTDe0BVTxIqc
53ksUtx7KTbid3X32Og+LPyIRzMVMxN+f2iD9PGrVT80x/pfde3Lx/xyRJy1Rj7Ut+chGrjPz0Eg
xIli8EXWYWOn+3R9/Bhudd2oyEQIQdxzE7ljzwWF77rT/w+lWj+X+OlowfLgkP0yFxejd3L4+NoZ
KWy2ZjO5Ey3v0NsbKq8B5ZdxmlAG+A/nur0ya5uD0h7y4jOvR+VHJirs9cEA7bPBx4yPGog+KiLO
CKLPzh/Iq+yz+7EpjCgZy564w98Au/jvPe5VGg2Hh3aOAGwejj6UKX5etjhZEEphcGP7nlyscpl7
DAyelPEFT6lZvd89bm5y9LMonT4O9u3o6VPq7zDdPH8oKV/1MPwipJ4Rl8DsHlmCbn1pO/k1Ltnl
XiSTivrZv04E/GhGucN9LE/J+TlOTlfryU4xJT14uD9OlZRBckHKub1ILfAj6Yv5d3Vm/HTiMS71
tTz88zf7xTT+VlvgSqi14a1KJsK49B/2hfPev1tNYSQzZiN+nLyBYpENJ21ajnBCjxq7Wd02iWDo
HOJD0jAspCj5N79/+q5kZh+9OZdpVRCl8gWex5eh/azwQBraFCj+ewTOGmcWCK+A03V1PATUiOmk
fJCZwOhthhhdULWc7XqiW3oI4ZOZuD4HRhUPJ7Duj7D9KrwiYOjbSVpR6CGHpVkWpofVwR1ZfFxX
alcAv+OOv3mMSGoxR0thWR0dgvEEiNHVaPqkc3lT6PL7S2TqNEFDZnYnYzjFb/vDCux7hT8P2T9e
/Ov4naQbKYU2OCWTa3Bh+PRhWSw5CbdM8vXuPofChGBWbzR7fBb7o9lY6bSIHv71S58qUy06/bBL
jP7XyxbJ1e2/hz6i+aWzybpnXqDd0ifkDGszUbC1/TO8im42xQwVtAFYaASGyIFdCXYyu38KC43Q
MCP91r4SK7H0OUA1TdnVksYH/j84bsyGCsBxc/WgiK4U6xx7xxA6lniqzjhsEiBnfQZUV0YRW/XV
f/iyl8ZwGxPlI98yz94inaj0htxvaqFXIuOjdf/9Fvqv67eXwGSUAa0PWrQeXhswhezPbaDOhOHj
oZfShHCWjpW9JlIwXSp7eoTvf1/pdSjv66Ve1Qz68PoQGukkMXHNr0/OkKLobp5Ss1aDYTG5NW4K
AQbUgpp7f/mGbIW+vJhHSG7V0EZm//dkY4Xk1Fx6ihR6Scp+AKZ/eBrKi55oeGZQ2TOrpUm1zqZ9
qY+2olrW8o/SjldI86+H0SNSv+0th4GQJLeSK1336fzp3zwh0sJqeV4PPHn0w5f20129SDfStBsM
00vFg4eOWA93B1JZedXxkOR+6YdrvbTUf93XC1RLfCvGgo71pGmmwp64v++ZUFWIP4AuP91S/zX/
9viSQSkdU5wevS7mfDMGtVMxuymiZRoLPyhfhqrU/9K/fSR974PRA+pv0EtKiMj482rNTVMYX5m1
ERVPR2cZNo2Zf0ixME4mnT2wj+PHBLEEugWmukO+fHGCMbPBv4RKLH1W+zoknmDcRUmAg9dTepIb
tdCJIjb7HC7PMan/yCDnD/tkaBFkp9IznVZnH8x8thtt+8PnPFWpuQVbnR4WN+a8fufIF+NqxvTO
BbMiCF7nZPp47NuPoQj8yKgjpyWFidlYSxDc65puoYpO3mVafrUf1HfyZjCuyEB1D+7BP0CyPIzR
duSQvCDaVcApbPCzRtagsx4InZ52LRo5U4UCdTKKCbxI6YyA3ojz3Y4WGY8+rMNR/NyKiiNtlVgx
9pV1m0GTmrfPZFKkWDJN5rMzc5F/hDQjJop6qtBP5fMniipcG2ysakAT+XWy2/kTqdkXWptdO6Ha
P7gpB+H4jCJ+6LWoDmIZglQxNLtFlfGMBzPJgE9WbQoZX1jIQbcm+3DFM9UdaUw6GdqG8XGlRHp0
WhEoPD7EuJAiwXzuUtVkMmtitUTt972bC4B/N86AuLfNCP3MkO4ESP6d70WN76bs6/Ph7uaxScrW
KALHWWk+1Dnt2sFRp9UE+X70PfRowynCH1vSxT3yuapJHjyXnSvtdPsYagscKetvgmUN4CAkDe+V
SztFzfXcoKg7mRd7XjvDcDRugCHmN84+wc7hAYSZ9DCQ5d5s6oXWPMM0Tjv38KkPACbSQH7T3k7f
TJqn6kiZQNYZjH0bAMdQU8D2G7cNRchlvGyYez50nla96NxjUC+Qy84zIIj5c676qi8vG2LQjdHs
8IECOD5fnYIOBUSxtsFwF6Jf28KksY4uBKxdxITkHt9/wVmHxWklMW/RZVqSNtXnPDKIDfoOc2SL
nO8MHoMXwTbEJ5J+Pz3+Sy6rLc/UxB0yBnHBcwxEn+KooxMbBZ11fkCkJlYvq7qjBVKnxU5AYAN0
wFM9BtlCR5F1423pJHS7h0XGL2P34iHxHlBupWRCTu4D4zw0yc3VSpPsr4Nzgur8zt+boEXFdqTj
uxmXHQ9MnR5dMjQ4uynJUEasjmaOq8LADf4G3APohhKJYIQ7M4DcwVSPkiU/+OlhrrCFiIluq74H
ODiIpXbHOaKOec+H3JBntBOSX23W2GmWxRrKDeCQ4DGh27dl1hU2zFP4mFIcfrXbQXwC0wXNrXof
+glB8gKrQTQydSYsQXEudMJXrkalkMXrAqXbZdSEGM8YE2w9AIcZAjtRZvfZRgoOkRprFxN7yLUz
Bv6NeVdePTIUW45vD0M4+qPZfV98wDE3FhCW1Tpdh7XAK3eCPRxXK43qG0isiAeafR9zo7PGpfVE
3NZOGleZkws6p9iJP+cF5Ii+HVAXMVC9F5+hK92cx8/odnVuvJotpY5zM8W3O5o5N0PkJk6ZoNV+
SgU4ZQ0zn79lY3HcGWsRAUKxqnYi6RYG05MvxkIzaMHMYnJyylmz6Xa/KqH8jdmJZg8yikdjtae0
pVgil6ixV8O1gtYom5CeaT3CZKvsC+/hi0bm7lt/k8O8tDzcyW2PSefzDiFDt8/0HEyVJoD7Qs4d
olp72L3cC+/SLA+7KSHRI1SrjAiJWqf22CvQIZmIHB1tqwRq/HkK7kjuSuO6fIPuf3+aK21+cSrv
4rS25EPrTAU3id9wgMWa04VNOHoYzbImYecNvVp8sYlY3KdvoStfwDXoLX3Usw/g/MpplmBtLqo6
n1QPwuPN1maW3gfDveE1imi6acP7+uqzjQFPqw5SxYkakWrsiGNaBd68VwaD8fCbdt58zJGioGEj
yBqc52zxuRrSm+AXsxIQYBRfjQLgt0B79QhqazG0B2FhI4mzwapMgB3eA5Z3QPCR9QXgu7gGyInN
GlYGhdiWHoLfM1KNt8HmsupFI1j5kblwSQi+b+YYlzPu32M2eQ8kky8bHpan+clrEX4kUxSCJBRx
IWF5+B71rUsyP8YV/31lKwth0RLD6j2ds5WgO/U78/30fnURAHzpxnr0izEA1waR1ubi+IEaS3Ae
KOvEuWBBGLvMGubZnZz9wIU9Y+1cN4TLmGB068Pk/vkFQu4PjK9eBSG7X9w1DAb3wzMK7lBNQGRA
kKqXO5m9Z27DdvgJgrBWOPTQhH1q7s25OORfKn7qXFbQuQd3lVpXBkMb96h0b27He/Zq0GfZ5TmB
n6uTL4SPqBoA4LY3jvszKxhVgz0EGby4OeAbRXC2YhFZ14+bNYOkmGte89ZMu2W7EPzLpO4fP4++
8yBXmac95c0B3RN1a6pObY6m0AhXt7+g1/iVtV/frMf6yR2dopOB5vDuih6eKqSQDyPZyCgGqcON
M0CF1vohfYpMDwlkV/kK35JkcuJEJ3jqwhwtWByFV0eioW48JhdHtyh/Q1vD2lBi0GE+VrvzmQZP
lh1QBwshje8je18b6Hik6AYIwgxSh5H0rHYmUnTWNzuLfbSBhSeprxpJj2hNC69bXmaZXcKuDmHX
ePkTYM/WnrVf9wgknC89sZn1bu6xhHlHp7a+Lu5MdMe9QBCCiQDj/Xloqa4k28Mtg665EWWd8+d4
qzFqRVv3dUugLOm/jyK8WfdQCcu4fU+91r3FVdSuZ3u0jzxfgXWdLzIX5DvInQ6wbX8aXyF68FW4
ypuZL878O7Tr1zEpViYqCRtpnJG8qxPdu39SNw0dZCyKs+VK7uiN2R/I3xQeaLrt/D3fr6m6oluH
qZdHtQU4+yU21JEIJB3BU92txLfQeYSQ8K1rK2XJjmfXs9LWTmx/2QxDTMYX24FDOVmgT9HHc1Mc
wo0jj2/ffb5hNpXNGl6aNX8do64rzDqE/5gIPmMPT1Gv/QlO4AjDlTjOAjKF2Fd0dGO/tpHvenWb
iaybhxFEJCc79tkIVs+PjAUAIFOw4/ac0YEPJ1iskOyYX9yo6fVgjRPlHLfa9OTiC7qbQEvrp4ms
ODjFmO4LzkG6YrRQyxNl4URHhg2HU/jahH0H6En26uAEHazNR1NmSFIDHeYHqJWUPjV7l8xV6aq/
tjL2xKMljvtNSfZAYI1TzGb0nVuI0Y+TT8SEC8bCW0OzYMsdgNaCB7sYWPkNREh3ICXoP7DsLCzD
ZIJpClx8wI87gM/uMXl7CeguA9pBhh+AngCf0B8NC6+AVhpuzz51OlTUZJuY2XcxyQKUwmNGGbyv
QWQsLtQNjMdOyKxGMwSing19KvI+SRjUl2rEWHKTrQ2dXTmD6b6yspX4tr0ax3gGJxmowR13aN+E
oDlU31l7oeBfPYpx9pN3knwtegl/gALwymLqzGqTfeuScZ6UbrV7cnRQvDkseaBZxAXcrYh8mpIG
43liMp71Btu+ryECyhuXvpoptwWzhphxmx2N9dkFt1jpHpKqoDqYs1V/2+S4uVK8fhhG5mUsKEqW
9/5UuJhIPneXjJEv7La3aMDZwjZAwtQPEKLUI7iv/ZmIE6DXB/WxPy9YZp6JV7LIHueoC5Dy61vR
fkyenoK6sEBjfnLQGArG+atwKK/VEEr0I/2irV9ft8QXTas3leS65XXK+BOAVmT1IHA+h9YPauJf
s+L+9Wu+oAtZXcipLj7PEUbEicZwWCMlfAtMPWF0n3f6qJdwSEiKRjR6kTJnJA2WvLJXBcZPagHF
ZIiw8vQuNkQFq/Iyua0gGhbPydkl4DWBa1V+6H3/C3J7/Z0VshQwkg3IoHl9tEWZdWKhpecoNwYm
XeX4ETGVIupPyUIGMUfk6K+TmcKB3C+rZ2ewNsaKz5FlqwG61uBSWw/FUqiWJtgTm9nj+7pCAGoT
7KjAPXGOD+AShk58bGiajx7HbaiMJS99R25in3r1DFjMnJEDrsSxsrqAeLoneHbziPokX2lfjPlw
C2OjBE/7jRfrM3E7fDjkYFkyjcaIE+U2ptk4xxC6H8SeOYVVOiLdNV18MPSqb2FOcZ9Pjq7qpzOq
kOt3+p7QsMhThiQB8BfObVOiyLpaiU85u6mhTVBIepVzNjZnbwotF3znK4Z7349OCkfFHGjSEcbA
ADj/P8gOn2AeGdEMIn/ALEQpcFwq7sBBFWFWi+sy/7qrBvHU/PW0H34Z8H7hBqjGeJDMhInUSPfr
CWfGlCIgUneH98LW6Bp6boHj2J1RAIvBw2xsSkJ34H1dHNK2e7n+agDfr3pCcA4Gy4t7dBL7yn5T
u+VssJOBpDNObBUi9/l24ozj5nWssAZ66wwKbjgWRiF64HHDP7p5VrtTSkQRfRWYs4e0y5Hb+q1P
MWxdVsVs4OGgyMYZZ2oN54Wl66cZocwC/R8fu8JYEkyUaLKZovcnGJOlTO68jkYNa3BIcd2hPdhD
5yjO1e37RNnIU1OIbjsVi4gyT8KBL5j1WLEfvbeBl9J3jubNqOgEb5CsdGVz3jSCFNUy6khzbpGL
uc3NvSE6JUa/m9/XSWV+sqBCen/aPPNuFEzx9PtmjoW1m9d8onez9I7+yc+np7c25kTeZp7oUTnz
ZDH0i2Yyvq2UyrwANPiA7Qy8hgNWrBFDDSIKuAPVAusfTxEvRJmOvjIXgLNYiXPejCM5FWfMPbNE
twhbO52LAYNwdoeK4/rfKC1Zuf/z+UoaenedGFbthS4jn0zU205rqAXwJyx7cOby1bm6k8+ZhgUv
dDTbbf/8CmCY+2Lw0XPTIw+Dw/sQ5TdImNvT4LLdzLoIHMPiORqyMUcg08nGcZZr9gmtS+Inb3TG
Tj55y+a8NHNodUyLj3v+jee66Q0Ot4AQaRNFTbbrVS6DxYnGCeNQTuN78hegmcAQvQ47XQ2jk8sf
pWk7e5/HZWHoEMRiHGJVgCyePsKTc4x1KjzZPSwhAcdSDCI12fdhxhyFdNwfdVDMisZYwdxwNBZ0
n4sy6HzsdEzA5TzNkLkUE3E8BN7Y3b6fNJeNre6Kb3xAOJx5bdCEHMH0CnM8ARjPxrM8vnqHsDMp
/TqT+ERX+nxuiSPCrOVg3bFHH/xkQ/fUGZ9PkI01yrTUyX4I8/o1VfKvXVwFvWQIKELhVy+qeLqd
u1qRml9WLd2QSPk3+hoTGQyCR92gR3iw6vkm4NHgLNYPGlOE/BrKjR27dve9bFd8Kc03G+CFTfW8
Y24lg5Ht5ksInh/EujLUfvxYiOGGDMJ1Xz0SmnQIus1jDB0sQNmwVEkmcUZuYlwXCsXfBU58CCaC
vLFGPIaDR+cp/3s5/01zAt2iv8YX2yvN5V/G2d+AYlkv81RtjueIZnxNbOvBbmecSA3ICY4ZXDDs
531JIExE5ktOmwVGqCaB+OZE7R3iP9Atv4bO//EmtJFOOhGBzyMZZbjyQjOdzw+tOmtVE0ms9oEg
2qc7obpC5d06YZZegbOvB9U7qWnFfms1jcbw1MxlpMD343kJiqcy6n0byflsXh/MEVR+ci2jXHz9
/vvfED52oBM1S6LMC7Su327SRdLyJlJXyiIL07UQ3qfFthj2Npd8Xe3BDKLaR2zu5+PjGKEJJsHa
qZ1ySBk7vq7u+IaSMFkmS2RpyXQwbVdo1XzJu/AvrtSf3YxhhGwod7yTTQSEQGpkK/wyctwRWB0D
YXP0jl7haBY4YnRHBJfjlpQcxUcPGlMxlaEY6E5ql2No2bGCow5wksaKdpYIJiyChaODcGpu4eM4
tlXkaQcf46fXuLJ/nGT9WWEVTkpP1Uu8cndka9OqkMyDTt9Id2VTkzjCGBYU4x3qUZx32NlorQ+z
K43A0Rn0Ap6B90BeOkLWcxoLjhoJ/tOUrVsAPodi00WsPb4zQAxpmLh8zoix36nhyadp+dK2j7CI
Kv7QdcxIMVTtiId8iYaIGt0ruJM73XNh9xhK410x5A2DdHrGF4KCjF6I5lGO2vF1nLmdJ1iP8c+M
6PAv1oN5uRrG418Rv+TcvJSro1RptEt+byLdK3z1m7DY5E3FptiGQ/scqDsSZN7+/bVKPRP159fx
5yVfWLEzIdrXZ/5oomQlz44fJyLCmLxDsK1ZL5t5BSGnTvFMzfg6EpwvFzvReSLVtPKvPNZrqIM5
U9wQ5PZGwfJDmzH8q/J4eSAvPNqwHcpH5kA2OMJhf7bl9LI82uddOUY6s9eDaqk5dPKOOP/3U/nf
1yUEBlKaSdTsHTy13/awx0E8q8qj609k1R05LTRQgZQzAfxL0I+MfOYedQZQ0OknN/Xwf76Q3y79
8kIup/JxGj65dE90pR7w1rwYywjV4cKv49Hy33cq/0XC909YZxQDghQauV///rc7ze7t9ZTpxwZ0
CtkNdvdmnUcDe0B+CdDrptRA6sH1h9Egzv3D/FlNpYf93LMkopp6OH3rFfSrK6CONkf3Obsjp+11
LQ2td7u7M+h9eiSPwpL8f//ir9r5v2jPl6JJv4y026mnPWVzMDm+9/HJiFLop1FwAdStDt+t14F9
b/593Zda7b/L9tPyVKJtenLyz5VxzZqzfM1yaaIjoYOtka1uaFw+HstshSP539ca9j/st4/zv4sx
B2xA4kYvj3w5ukaDrqiH+UGadBCVXv7kcoYOht+cTJn4g/i6+ckn9rr8/u+Sv+Zy/BoM9XJ/WtuV
+knLJEJjzGdIAhQrALbkZmtYSZNxG3c/XlN++cr/uubLV14yMO1yk7mmdDXOoiVTRtLfnXx0OWLt
nG728ODA8yIUq1Bd0+JsYSuPcJq5JTLXbGC3+VhDLlg6jUA4rVkX3hl1K23uzc6pIu+2fDPVyzhL
A/0Y3QCzOltA+/VEjKlOgKP17Vk0cE4CEB0kR/hhF/sfS0ZB9NHnyNPV86n9uWROI2bE6IcRKtSY
Yq+dMN0Ktk/NzYcHev3DkumBl5cl88fFXp5lWz7y8lZq4oQBRV1h1V8DYuk/bg+zBUFrqbv/fb0X
RVH/6v64XH+i/bZ9HJ6J3lyYHDFRVwUqTsCwTVEYJZlSP93ZT1d6KZKubfqU1SNX0moTIIMNSv7C
cUjKUf2Txv2nF/aytQwf6l1UGi7VgYBfyfDq2WDRGnwqH3Xz0wvr3/7fL4yUYwZLkVL164D+7Qlq
RNppWSrBlWCDyL3OhVo1j2Ez7amLnzRX/0sRxPv6/1d7eV91WbWiclTEyXl7Phq9mjk+HXBcdfYo
D/t0kZsxPXyoi3pce8+ANaNhtloOgxzHyxMqHLan9f69hF4P2/9bQ///d3p5s3J6y7Om5HcC/qQY
D2TXiePl3Zg2+NQK5LWKuf/hkv1t/uuhv7xhsWPkS9ZwSfXEU3ecOOXGmcOzvewrv2c0frhe//P+
db1+B/ztJR+6TKuqhJfcmQybhrotnMr8Jt+c6IwGQrV3D/3UiL1qaP57royuwDxKPutfGXrd8XG+
XodngmBjJDNi0KwfZoVXDnhAQS+RIRTvckeLCceS0E5Q2N0LULJme5+3VmqCG1tkh4Gm9zEDYIw/
jZ8lD/jPx0LX0xcfdD1YuEYj8I8/H8v9JMmMhqDWGYHDXD/Oy5FHgAsYEY6z1gPVdi+hbJ6Cak6Q
UmevS3f4/fBPFpRhjUX6HCYu2vvEfexLpIxXewZPZ7QgbAj5OQyMG/41PVTtLlBd5fOMYma4wDZD
6smBoKRfrBo8QWuU20UvHKSZAlj/6o1ud4ImhhBxJ6wFskuPyHBPmJ7ckufNJnOFMTkLlvTRZ51k
k3wjJX1AiNn5Hs1SfHBraF6yCj+KEAJ43HgLEQ5TQwjPH3cHEJcYOhAyA77a76KrLzRYMvTRqM9h
6bDThE2gbCC8L8SzI4eBvyCMgbyGzLrPxGk5VhdAQo7LQGdnjixJ8iqkE62lEzhD+NZh3Viyj6q+
PBufQ48+a4X4YoILCt4BfZJfXszRBsjHK8dIFNTF4UPaX31k60FrMajaHNqXCXp+/vPhrMEcd/NE
n1qHz7G2l0iY1qOJsLrPtCU+KHfauHdPfBOuzmV8hJM/Etwj0zP0EpPed5kYPNvC1LAqllgQUmPw
xnEOHqjGeu9NsaVZs53SxGFdO4/VaYepETsY+pybne2G0XNWrOWFtlDIow30OTPv1iXur3QlfrWE
xpyILemlQOEQBydKktbBrkc0D8oN7LFGNQPlAvzSe1PoCmwyfsSDxaU3B2HVQl4kY0442yR8kASg
LoG3cIpdyAJSEapwbGJuSELS1SxtXb5J3n2cru5ILbwyTgNSBLrSfDKkk2l3yBuUQOZRMTcSs7v9
Se+rOAoONGVLp213k5P7RMag2BvExSq7zR0X25He+e1iZuPTNAGa/8AkVpMzcOYpHvAsX7w+gmeE
7AEeGC6YbIRFucbn0aJrDWD27qO+7E0I8+gxehLDMIrouzRAxDy+oo0hC8ivUMTrruR2KC96jE7H
7ZrwNqfJtOY2l0OLGUYBlWw6AZR/knN0RbdztErFKPHPYTVwK7/FSKJatY1JA5N0ER0B0iGkDIFm
O5C9LHgM+D7OLQa00oQXBI7+FgQDh5SMopn0FDy18waAwL7xw7FQ2aUbdXQOOwV2ceQTEckXTrrW
ebx8x6uCPnoJaCv4MsIC8m8CLQLvOxOs0YOxN/hwwUdZ8JgJ3ihe77ulAEOg2bg+D7DcpV0ydRzC
kaN76cGFkpZETEUFSfHZP1kmB7i3DxIq4CyH5ndhfYeSuRfp60v2AdEZbKVggHqAxLo4J2HHJ8EI
m+klhHeJL5/5wzxDvAbJ5BhdwseEkRoSpGY4ggL8uC9r5wmUfbNadqnWSxcBF1vjK2OeSXhHsiHP
z5YDl0LQDDs/YCfhPahnDGXP8yMo1ngE+4/AwdBIWZrMjvPOBLStJpZvDaKSjfngPjC39ozZcNqw
n/V2XNUF4JbMdj/QzDXzf3rGeBggbEzZ58bvDGKnXVW93gHFBumowYhoJeDZlYgZZVOT+KMH/UFE
7AhKFTaE3sGYxu14OJUj+UkuTos4kdABwFNODRKy0FlE/CFXmPakClZgm2yYyyd4EFEh7tt+xO6r
FtbAlBwRzx0bCKJ6m53ZkpxkRsXx2UeFdYgO0C0Y6UKaIh8x2bXHjflONUTiy3mbzBIEM7qPWMxV
DE8xR0EvOJF39fdjLIBvHtCHqB4UORm7RoryzwaBiuuQA2X/CDSzdzPf44PMJZoYDdZXAcWsQK11
dk81y7xz2nk45qF/COX3tWYjfYm1FS3rNnFr/2TMbpGEPaT8LggwA1ldzBCFjHulZWvTQXBXMLFi
WAY9V9sQtVT6PWk847DYXNHJGCOv15liIoQ6X0v2gV+lRkKh/1BliC+l5F/H6UtVI1T1bXhuLk2k
uU8LMUWOZZz7ntwNSHvVwyczr80VDitnxcL/4eqvDflfV3+pcVSlO52vZ65e+sTrbG8+5yebkumS
XRhik8Bw8faDhUB9FXX/uijjFwb0VSoDv+W+0PutsAJLTRJVL5uI+B38pzfnEN4csrdPBETcPkl+
tnDU8ZEfSRFCaOCPlgfBYJlWJ7tXESWaeZpjnUyffXmhLwUL3MNs1zXMe7PXF8QQ9msI7nX7/Bx9
bnNrfSIrKCZ6zSWa8EnQC3s/uuQW7v4QYtRkhGSIosQchn1kYIqlr92ki3ZHP4Q2a03hYHJKMGbK
QNlINaEv9VDwMl9AtkyOHQrj1t2Opo9N8f7wRhksX180NBvBgWjsHWBoG9DmEGxv5Ltqk8Z5fMRu
n+40OBN07Gy2D0v6ah+WSMKQeVkvRtZ9evVGU+WLLxY9MfqGhTZLP6SvszNaKNjvcA2iGDTQqtdb
8s5sXOWR9HZ/u6QYjBUjxlKHegpxxJJ+9dCZ0uL2dg1Y97TO7X6rPf2zNdOcGlEjDiq2d7sZ71MH
acR73MteT/MSZU3N/QnxrnLjbDqw5xdD/PxkMKV5mDY8Dk4hvKk9xdW6k/9kHb05n7A6KiRCoGRI
Ybh55vIErUecVThgzxPNx/c7G7K1k22JeUjG9Y16RgtJ6yEGPrjPjyhU5WnaVzLUGSYObp0D5sAO
AvEtkNtGkNdyMP3elSyfPuWxx746u5cJt2jzJOdEAFLu5pPcVSkdcr8L7yaekueslw/mzpvoL4nZ
dUczCSqcDCKD0pmwOav8EJEerQfAyu6u9zW3ONfw4dFJlt4Noz6OgF7Smm2aT+V9zqgBn1XI2f8M
EDdylIOhrWtKiJuPfmiviMZ5kS0qogryXvmK/vXs3Wf/j7TzWm4dWdL1EzECjjC3AOi9EUXqhiG3
4GgAwvPp5yv2nNlakI4QsXtmdvdEr94qoUxWVuZvTs8wSxFnKsbWLOR1tu4ix6cOpJGHaBnQsj8A
Kieot3ySHVxIN3m+XfuAkwWJ7jymH0jCBZp3g4Tk7MhPvj/rKJzTPCeD22I3RnDbn+bwJfveASga
2CO113Wml0nns3w3t8dh0Tt/6BPE6OA1kL2cTMd/xQVN2oDbvK+BFd9XkIrBfmqbCkJndyAPeFXS
RbiBju2ABjBH6h2EJ4MPlK08h2r1pwstDX8vB2TAJ3nQtEzcFL7se3Jzi2zKkzQnhe3RO6tsqlNz
fegBLlIW3V4MqhmUzgDpQ/s+1vbxGjtNIAkKydO7SOUPJNSDAnI+fM/Cybcglp6AKkN6vo46A4+8
ZXKfKX1r9Rpxt+WgizQw7wATRes9JGOKtipYttyWFysMjunBC0kvz3V98Uhad+iWeH2vj1qGRzsz
AWuYAyPDjpGo8gEn4zi/cnJxnXVuFJFrrnF/miJgBthS0D/D2WauDkh00GqB/Njlv50M8Tqr4paa
w/eGPq8udLBVar44dqlNTQnMrZXMSs6Ut3tAYk7by5ZSX+GcDtGVnbEM5wUaOX0dYrjpqMxhh+lQ
Bbi8C29ZJAgfLe/jHx6C/EI8ARV0m4QE0N9h3LikvhmlYTLPXI229ALimecAj/0vhlEe7CsUXrkx
GsUxWZXOcnCj2P1Cm4wtp9EIHXsLpaX5q/70OV/HadxKga768j1knKIPcGB330NvJbKLgGOOjF6n
5w3QNiMWYNPmQEb1NkAnh7C/R8bB21ijNsGUx/x9qT+IaxKcFo1ZoScL267x0Jbr2KulWAc7OkD/
Yn7F9oDH7bGfupedNUum4fDPBtzpMhxYLdWd7+3gxtCNpKTWKq2+6fgX4mVK4hf2rXU8CVCZs2h9
O1kIuEFUQWjjOE8Ad+EqgILoXZ8vZdvqKz+0Vv6ahUaGIhVWXpuBESOlQv7qL48rI0fMEhGRM+HE
dyTAqBQGrn8qIHhP4Kz2J8UWQZiSSR+xiRXXNEH6rXZo0wrc+/lPAKEdzVqZhDYnufSBWQNtnYAi
tAluh7utj9+AoPDaAxBHyn/pn+cGdxoYf/tQ7J7Pq/OTgYwP1NRxeUgPcPUX83IYuHOeyqsKq1cm
5I9XOhFiw7qr6u7l1u/UQ6gJhNEK++5zz9xcLa63uq9QT9IWZBYEK8AUN8SUJBv4SwmeCoC6euh+
IO2CyukoJRnDPNezO/2WI9ao5X/baaKM+yUh8ypdSo4+Oy14hay5fAOEttRIuOkVKe5pLMSUng0A
Vr8P+2i7fNvgpiGsgXQZuyuRGn8ZtluVFlJpSjwv3lEddnRye/AUYkFKTIo3nYn5Eu/9UWcof2iz
Sra9HQwsaWUtrM1tChfdWATz2whI4Nh3NKeC9Q9C6YP3MqAN3lZUgYQ4E2gZ3tTpZ/UMv2bkjSEP
F30ow5do5r8h3l2WjsyNDMac5K+wu8pY8l1lL6joJ7Da5aJGLcYQz1CsP+0kcvIMZrWTPP8+G991
1MSZI4qj0Q6xVm6CT7RLGFupLMdzcqO+MkcQ97UWOBhAePlOGqNem4PkknoXF7jga7EFEBGBJSb4
/7EWqmseTv1oBU8L9D+Vi+hJhsukY/fBNS5tzK2EXCguWXBlHB9/KYCeGvK3XejjG2EuEG51g1ft
metrqU0uvePz+d2cWJodjkFaqej7/P65P1xnRDRxa+ANo2q8Bf5efKlD/8zIL/G8Ii069ZNdSJva
nxkUNvHrRQj+5U2LQKDdXTXvSyg0XCaQTXx51r33uvcxnaHE6uMmIvO8O7pxMTTahI8MEfH/3p+8
UhA2x1sFO1oYz3//iunVD/J7lV1F6FlpTmAPH5hgdeNBJ4QqwYPjCgIChXaODSAPoLTJp3mAIENi
egYyKYMYqmTIZNVE+TAPWKLwoECP6Px0e4OdBTJIHfg0vZaQampXCzht2acyAZ9+79iQM4bzgU+6
hBYRDHV0Xh2BXKeIQGGu15ncWvuz2vdgyxfTQTe4VcVfGldOhtelqZxjwPw9Kjbz8hUAaIpXuFN9
eBOE7aE0PV0W+qvXg0JmHmDbASZ/8WBIRVtpfx8rC2vAig4MQcKWrsPTjHczdQpe/Uukf2WBFUpb
Dk5X7JRvy/Tll25cVopV5NYxu17nl21BRbncCTQEMNYuxLnDG6jEscGT9um0USdB7yjgjtTTgs8E
zbDnzu4+N1ASf/fXNZMPfniafVrLCyiz2ws9KgJx1HFQo11SDjM+zkJTDgwLrCtKD7+fiEe4+/Yd
GGfjeSL+R2ucCDws/U6lp1ekg+R9BTnVvo+qUfmS8H47WFSNL0JGIeKp428uQR/CnslGYe8Tuj7T
gTwpJjlXojmCMvl2nQXoaVm9vERUDyZs9nZfH11lVC6pa8HzhJC2pzLb67xmO3RP43U9RaEFKW8n
YsfNLFxG7eKlmh+BTmQi6pXD+i3qJxs8T0qlB63jmVoe1SZpaI26KCEYIg3obik7IfyFpu5SFVoI
N/Zxi0u02uj0cVuxSb/MUyMh9MprIB+vHMsuplV/sv6tn46hrCiiIBAMdWiEfBSgfaTW0ElFoyp2
Tbde6vDGpSlEIh2lRQ3MMxpR8JxOnnODj+lWuGCAU+q0XnOPMPHbujYSyxyxzksMZm2uQDcwSFhk
Ox0gf4FGvNGnXoukIf2kbHaZmb2wDQj8UN9ojm4J4IMqSxxqpXE6OvdLLl87yXV+GoXblHCljeve
FnwcCHl0BSFjz8hsgH6j3LXZwl7snTbAV4e0MmjG8NeNfkBJmCeZDvnmvHgo4tLcS0fyjD6jNBWU
J2PkD4I1nf9etvWGxn5fTk4UJrtnN5tTJxwCzbPLHRJNzgc9+6WQW6d+QmeSH0T9o62L1nQyElsE
GwYcgjWs4LljGnFMka6JF58NxGKifieHZoKp587YpwOOATceSt1wGjvjZBsOMfHVW3bo40nSmPO/
hm/Mea0U96RUdKFV06N3c97hp0PHFmupUpodT7gDTYLSDWga7623+yh/tfbHXfKpwejtDO5S72wO
OtSRQcfAhb+AsIcJ/SdGg+jmXpm/fTbMNmcouPpCv7nIMxWmU2l9+eSaH/iOoXvNdhbfh1DY6fWZ
VcKNm6scrvknBg/lNPbef49dTQTKtwlvXJXB1T+rasWEo1Uvu+GHuYOUrrlkVfziuu2RVkAHTp1/
OWwjcdWNwtNPKcNm/fJPPkD/Rgp7xw51n3vP6pKm2QosujbxBrnZpX18rmpCAxEqCKr6wAB9yVxl
LZcD61ac5iqo7WUBAgay1M6ENmDCZVBtFrs2HYk2kkWxTQjufVB0hgrU2WorCQouBc9kHi4xz8jc
4OUyykYluoneOEInlGRhS37WwYkR9ZmCI+p/WM8BWBrRXTyZfa9jmxCIoTIc+PeqibXuJoC9Q5oo
z6ftyU1pi6GfMI9QdHZgNJHYzW5OaQzKPeXkmQTv43xIXDpUrnU4bwyIXNAwwMXhwTgopiWQHlKM
az7MobC5XJ4RxPGetK/7SOy+ltOaWo6AlCOOsU8Oqjc6IxGF6l9sQyOEE6bp9qXv86QZ+DNtDmRB
x9YjnFWLau5twUBd1hZ32JNROf7KaFuch+/lX4eP1jQBzyB/gYfD3/7O2qxIiurb3Qvn5z90crfG
QqFdhPEFi5DxTDSPoknB94GfoC6C0hXCo0tQu33QaDKXrrHoviPJF27J7hz/LdmX7+HZPUJbQFec
Fk2CPis+wYvjhv7hO+R0Hi3MxrQSrPN/CBO0CbHTmJYWLTu0WO+LfFy9A3al88E/dZ/Yo468Kfr8
VvZrIDyBEE7wsMiZ3um2uBgzuhWktLaU+yEV9NvUNI6LZFo3o4MdJdLF7Mu18gS3onNAWWwumuUz
HZn0P9SWEQzUV1dqfe/VNF6WqAphuKLtukNweqDVMbap9ryEUmo9knMH7np9yp8MQM7piifYownr
99Vnn0M/lifmQZXs+GKnT8hyjKp14h4Xad+kckXZ3aD4DG5+li0p6EeTElYEcfL1OEZXeKytLFYE
dQen2ProO4xhR10W1wHNU8pAi2SK0qc1N3o4kj0Jd59hdXwUJiyH2igCEcaLhqIuRhH0XAN6URdR
zp0gTOeW+6K2qze6o/YrYssU9pHKn9HmPiIkjGD1QHDUx6dB7Bx01dY/4t5BG76m/UNQAtvPINQG
HJ2A/VDsLph70LTUUWEOByk7AyKR1k/pWqqwzwwsQp6ixWkVvqDlg2WN9XTaSfxR0IeCNxAkG/H2
P/VwE6Es4VZwBZM3UqsNxpdrSo/vnKnLFQmQYtRFHwVPmYy/3N/9wj5SNp95uwgASOJ46OHTV5QA
Jvicz33yR2EmKV+GDosLCHZQP1O/dINtZxbu0AxaFqAhrJGsC+eUAX3YvbdNR3+Qatrl9ua+wxaO
EsgAouPTcRFoDnwsCvA90izkpfM3RBAfW1WQF3+P6roA6v62TRuFRRW5q/J6jxBV+wNVmRI5G4mK
yQs0+KVGwX9n2Ygr1jvlNVp7E4y4UvqsuBxAmcjgS8M72T7ogO4FwVGjp86S9wIVpFkXiUN5HoyE
RvjTCfnEFKyDuQEiFa65JOnoUzIm4788Hdc8wAJeDS2FtSZY/H/hPWDFFZkqLi/Lv4OTkUbqRY5T
YIW85u9u8tlBy2bJpnGLgej5emhYt12Sjen8NmYjG4lURZXVmjGJQq4Pjj+b8BKdRzSS28YyG0/m
/x3LonohU6umNvz399X5Tfb9IgGqRtsK4gKuH6gXIvDm5OO8x93SQ815GR5Oyw5eT1tvgukbFWva
Lrz+x7dDhUJmQRu4oKDxWqv9GkagvhXYOsQ9a1wpkAqwb39ochAuEUGlmIZaMlFTJnBywxZ2/NpZ
8aDJR9m6GMAcFsx3Y0nXwHTI+cyF6hQvEiy9YcoLrjM9v8Gm5m463GadD48meunbMU2437d048ny
mBYFpy0K9wCqdFX9e1r0m2JU+U0SS1CIJehfhgBe8Bf5fZhm3vttnMZTw48z1SuMuzLbv83eVHe7
Xa8Hz3Afk/6G7mPbaG1f1djMaq4oXnGWlVnlHsfR5C3qeT0kimC1ReCaBKKHoDbHjpJ5tf/llzY2
dZipRiHXKkY4iEen8JbPw7ftAL8S2Xm98MWZs2r73mbJ6tvsNjILtcyUborn9+xMd6DwXTIFCpEl
yuSU1XBdQdGDXNzZIkrqPvvzE/r0KBTDhuNVKdAf/3IKGmfNzHVArwVTgKQG9mIeFzANgvnZeYda
C1CaAqbZv4HxiJ5/H1n5KaJ83c6NAH296lctvrDw4NBALbx10O+ndO7Za4uFF+rrold2Arvy8W8X
XhNtnC+ptxFpF80/sQjy4rg6LfOdNhaACSZdqB9K+3R63mZgP8q20N184zSXX2vwS3LVM5QqYuRq
L7iRNZonHXQvaoTIkZY+rsKP8wm8f88D7/6HEgkPaVCQc21s4nczzz60HlZFSuUkTyrCMBMwkruQ
UJfat7CPbQQmPuDrniHHUpFxKe6I1N311zxj3BolFgIkk1p93p3O6jKvoPPcBiaP6OsII50F5jyd
jNa5PBAvv1UxNpxuTZP0Tp+Z7ujYo637cloFQFjKsUFt3R8k8G8FOPC2e70MbmBkENGR+sqoGGPr
O0w2+ls5RCT7970ji4P55XL/NouNKld5zqOzHDKL2gCmPBL+OvWQLciCGwZrXc7trZ2sK8Jrc0yV
mpEMTwuO46P192XPBNVNC7SqVmb3KZR6BCb6HbCzp3k8T5cXjHuKQ8tHiqP324DNrdLR6rPUJQ5P
9kis9SLAURWvqMChIw93DSc4kEiDj5ZRf5rar5/ZmNqikMv7VeMzw2U9Fxqs1bSE7UvS7sD6GiX9
dIO+R0vf9KdL4OugjavtdMcUTAsZFMoiIFIq9hR+8mEbUklptGcf++brOI2rLQik8KzfmFJsRG4H
ycEai3kdLS3nTq6OWkDm4J2J6hlJ77+c18Y9l2dmoXRPj6En8LSncX+xHvTiebYeDz9a0FFNRNY/
34lGPyIdGmylZmkhucqprnnlP6nCHXKB9lrPxTKiDA+EgidEMaAH+Psn/riIXwZtLGJyuafx9Z6J
tFRdVIQkLnKhLdT2cT8u4pdxGot4PlOIlMXHIdLiZEsBahGeY0LC9fcPkttGaqxZtzjKWeozEj4j
sAVOtL06s+Njf/w+0o9H/csnNRIRVb9mQSKmrgbbZAyDz3RUDIKWz2lbn0bmUSmlYtxPj3njW1A4
7lHCnla8T3//mLZxGikFPk43OUpysT4gYUnkiJME5TbQY9sw4s+/xGPjlpZH78owec/Csg3lOJrf
x15bA0/+KU/B8OL/naVHTPkyjtcNVOlKhxkGR7FIV+rE63XHR7sYXF6Cxe8z1zpWI+RHaYD8KRni
LMQOSJ2ETJ2wj8V6a9bZ/suxGoHe6xzl6NZ9zF8HXcfzmDcdTgE0b2NOcMtg4qR8u8uEpwWFdBTQ
9caeKCszCMvCU2YpuoV0BlfGsIv/ZvynnFILeL85CupiLWOK/fzbmI0NogXnKtVC/x8WjP9RIAqK
FIYrLZX34zuygH2BALbcctUy7o9R4z/faog//7Jh8tyUTpnOt4rX6mmR2dpWo/tKMbQtEv64Nb+M
1NguZX20rHPMFybAAq05wu14lfD+56vaGos/Xp1aV0IDho4ueIvGbJ4jLSjNoiPPqBRhdF65yk7N
Rt3hcXkZQho6Uvqh7blOoGXHs+C9QFOvZV61H9YTRWNJKIZ3pe5DVfzLvF7U07nTqWX5oWGej7sL
+MZEF1CV46OQIgA70zLiT/Ory6jly2ZXRZa4cUS09GYZ10spc/TvvLgvixDiCjWEF29htIz10w3w
dajG5Vl21SL2vEKepWPxWSix8kn5f7Nhvo4ipvjLFCqRFZhFxAdBfv1jTIS+DAoKVJTDYVt4/vF9
93WsxuWZdfJSJ549Jq8vb1APGmA5AMoQrs4wZLMag9NcPLVBWj3sXVoWT8xY8/h/Hb9xp1o3Va4u
d75VXEOYXm7F11a0K/haYQ7SFuLEZvg2nmqBe9CFw4LS2CzFvU7PJymXIftmJM20aRyMZZwb/DUq
Qq3ourbhGhvm1An8rHNPZdQOuwt4fmgUingj7Gd8ty5xdUjfZafgds+J66UrDmbLDP8U6PQvX9zY
TdeLr8Vd8ybPXgAC9Lk8uIBR0sQRrmWgn26PrwM1tlJ9DML8qvGtYGIov6NBtvIXCgIgIR4qYNbp
iLWN+aim/bacje1zv8hBdKpZToyIp8IrG8Qs1in6U41GFK0dDyqPhcpZOTBdOmoGQsD0UUvKwajN
GmPxMgyWaOni7NJ6s7WtfSOT6xjVUescmQ/h5hAugTA9tjb0GydHL6xl9sUy/jYTjbs7OZvnQqkZ
Td4gkEYzxuuh7QVWvWa9lYmY/5YRf4y7XzZW4665JiXCFQUj3voT+BUs+WDZXQHns1sGapnI5pv+
WoWp3hGLjOkacJORSLkEoqp2uzSUsANrGa9lKtXGhZ3lZ+t4FyemRD+dgqcbuvlM4+DEc8QLKJ60
jdgE4T5egl+OThMhd8/UupMbmYzxDAXxUWhSt1CQHMb1EG3l4xCXX7SS8yny0yji1gNEKNmxbb/G
46b8ZQ81a9d3+apH15CJBmpAUZ/m3xQ/6afjUBaaYG13z2PdfhuuEZkUvag9NeCrLxbiosIvL9qV
uEmhM4X+cQWEBAIXkVKdCN6937e4bmE04Iv6Kv9BxCzBYKqt8tuEYn9bikYUO3pK4N10Fl+cWuiS
JPcdFEyMIQJuuNHKQhJLiNpgfvLfjY3lj/boaatq4wxHlXU7netE5mGB+c8ZAxh/edmmotaCwXdn
Bv4DM25/fZnj8dBeO/spFde7Ej6oOh0d6dFT/pJ3+NnJ87MoEp+uQUDChe06j/ArFZJ//ivC9GjD
Ys0y+P24/ZyCdNUuhsLA4TS9ESfLGmxwtwy5N/qdBVjfnOQY0x1MEAr3Ok/WbAcEnCHG944LONpU
S9tkF36sVCLt9X+/QmPiVT8JokDnVyg4f2B15uYHyFlti9MMB96cC/7n+U2S2kLo42B/OwJfBm7E
0CxTA628MeXyIpEHtTeT32EkACMR4IpwGy7viqNVTrqqX+6j8Ng/Lo8fmIQqzA/CfcsKewSiU4h0
5+Yy1LbKyMDE4TLMxrT05535RaVWf3RVtJGX1RrKdTED4qe8gTiXJoB9rySUaDG6cCxQ9uLmRM4I
aeFoXwzEQwgxXCBcMuUUaZRzZwKokkYiObsRj1C8HGuAFKfHoRCjV9gkUAYgMymwpsRrw8SelbTf
wYeT0gJafliB4HzpodhsfXSQ9jXn2SzdQP5b5PDbHuLbMEa31wl/tMa4kV8QhKE1PdJqGP++6X58
w1NzM0yh46qYTapJUd611C9MScjLQBqYoZZGgBdVI4D8LZnRj+dKaNzBaVFAqjQ2eOVn1yw6GRL3
F8rVjrIXU/379/z48NO/jNHYwb569aVb9hgjm1YYxa9FLcxnQQw8GzpP/lx2rh+iU4Ob9Lpt+P/P
dP7nExv7uDZry4iLx/DRMAb+nKInHe2FDH5rlPzxev7PpzZf7kVYXpWux1i0wqDvYyUL0COeyLQ+
kwXNlPa4/FMCYsgmslIIFMpa05Ctjqpzeu8mEi9MXikFPARRhTHf77OP1e/rKJapGQ++jPSAeH4J
wXRLul5uMpIEzUFkcOm0HLbNYNsgjfzmZkXdAJ6VmECBEbgMJfcyaBvkx2Ti66eISf3yKWV00zSF
TjgvLVwUehHaCphfQ8cdierHf3PGvo6m/j3azSxYOIuJ+wf3oIzQN33+fW1+7Ap+HaORrwTSqQ7u
QSq2wd0lTLNE6M+OAofe740Of2uG/cPTTacRopo6wr5YwzVeN6lGKnJUY2nmQXe1kIsHVS88KFtH
Esezse3+GqgRofK6qo9+zUBV/5+gwbuf3k7rk6jtgxpRSg3PqpRcWKXCFZ8U9OIJFkLT26Ct6Nb2
QY14dIk03/NO4sSy8cQVCBzezRdt7fGfeg9fJ+4Rlr9s8vhSGGmoPrZdBaEeORr6bxp3aesjqGXq
HlnUl5E6akFdTUwdWTJf5PW82WmNlGzrSD9Eh78+qXFuYaOKhx17oaZi33GUUYyiQ9v6/BQdGIUo
rqCpLH0zEDudL2f1Hp6IDmR6xUiEOiRLKY3i1dV+ZfwQwP8arbHvNOVYpxczkijD4OPSg2rBM+My
9IeKi/Gs2xInfngY/zVaY/Oll1ALuj7fJqyMj5gqIZwD/U9oYbaFvbZ51MW2+bItypN6CbseY4mN
LgrnMU+ke4/imedWh5YPE0H0W5hQMBWQuojl4QX692BJcQ0yvxuIROY8RwW1L1ofALFh04GQRM3Y
bhnwx734ZcDGY6yKZESaCx8k/UqsnBBgg6i/ip6gqM7iCa7hmAZDomw/BT8GkC8jN0JvbBU3OQvD
xxqOAopZxuoEfKDtC8WP+W1GG4E3tNQgvN49CdaCUL3xJ20bRPyA3wZo7Hyw+qYeKsygQJ/EE4V0
v/Wm/zE0fZmrxn43feXuZRfGqDD9FuMkyMubNBfaPqZlOzQLQUXXU5JzyaLAt0UGCaoPDuhtt67y
Qx0THcj/2+XN8o8RXYtTXfI50Q4k/zlBp9EO1gJgoW+Bx3KZBAARgqU/8efxHxNP09NQQGUlVOv/
3f5v1oW09NgJKH9JeGOgNl8Nu2+86niD4cgBuAT1iuVppmGvjp9uv21rtuycZjHocgwrtZbYmira
K9hLzXGj/68i5ZepbgSU+tQ103PBGCJSIhQLW0/a02ukHN4ylT+fZ6SbdQ3BVuXxgPkSJ4sjCxqJ
kWBAEEWOy8Ax+9LQ7/2+Yj+f5/8M07g8jWNgHaNO504JRQyDuIYy/H2En1MOSNS6okDxUppq5Eqt
m2ai6gwB3KGkXyPuaPnG27rtkdx0ADYRIwCVwqvHoCKkoJX/d7yXzlkdX7xOMcuQDQ5GcTILeOSH
U+06qRQMrJwz4Jyum8f9MBbkkfAyu+MlkvSOsHGoUkD7wnBPnUdXhzoFpItkgJj5KkoePoRPF5xd
Ln1vBcdpnPYRHBeXF2g2HHleaMhEZwdtb2xyjqisq7Z/tjtQJ2IIjDno7x0wtzToWYl9pEKHnHE5
8jGc84cS5xFSBSrmOuqjDkY+JXp2esvWRaC+GVnF5KjCdYN+qyBz/z05Z56L1Sk2ixlsbWef9Nwd
2kGTCdT9cIpqIYBJ9kAf/GhfGcP6QZJorY+z6QxUE+pH9r50Jh3M8LAicneqTVRGr8CeTKA3OSvV
nnzsJjt3ApqWnzyZ7G7uBPsFez/Z7feTSdXf11iHFm7Xnhn846s9m+1n/CceIVrW91FuWeMdBtDw
IU/u3gfGS4kY3xQNnIsNmyK2bcfuPZ9s8q5nvA57YAqWg+cRYu3LAeRQB7qCvTwCEVw7Vs/o9Ubv
7x56HLQUAL6+Z2N5kLtIumBomLzHyA9aPcQKyH4BpKLCg25Hby6yud48HfH/UK98vffmc2e4QRn4
oVdy4RGIDBpaYRcYCROvL2av5ah8L0s81kg4d2hQuJDX+HuNssy6XIujxQbu67Pq/brz1tZ7+Xqk
x6n1EO+ZnteU2pABcNAM5CaJUH0RJjM1MqBcY2jE3dwPKNgwiI4rhAj28VZF+kWUqiHBuooze0v4
O6/BoSKMiohhuO+5nXlIahRvz2AeWQRaFQg+CjUcWxCpFsHWGtTQRq5I36OJU/Vy5uuQ7WTE0iiy
AfmpsLus6VNJSyCeN0y90HGjNCXBQjED+wRENBxfBniltBgyffOS4chrqtGVZdjwXfznv5WgPe1Y
a1KW88zQBnesB/8kf9RFDK/w5uor0fQ2RPflyYBAA6jrsokX1Ye+u0+jtbDUxROUf624stnPHO+p
DJ0Fnf71fR8mI4xGPq677J0C78nW2M43W1lpAwNfA8ya0D3MD9Iowp4GdSIwaR/WtZchKEWXdHJ5
E8KUaPwcEHC4XqdoLcHYRuY/so2JvrPMYb5WUTt8tp6vL5jehAuFqt4TLimj7ky4qpnDAOpNPcqq
3nHvr6tz77K7AdUcxPjW+ePbTEmdy8t1kSpC9KF6kavh7UV+8m+2KZovOMo/yZgP4MHAu7je3mC+
Y7XXcnt8r0OL2ddljf8FSmmZzXw3R1g+8+J8FiM4hOcZEqFbmRLoLB11e0opdBKldyhG+AMGg7qt
itfUBPhn8b8M3zguwVlN/Sq55jMFEe+zw9gBIEEa1tDmV8ofHSXuRZeG6lx+yZC08rYyzoToa2jb
7gxj+rEV2rRl0v796iqK252HgVto/WPqmIpzIkodYJ9BMXy77KWXrM2pvCuShb9S3cbkNW4ruZRz
hbJWDnqJLnDQu0+hnyw70Oi9Hpwwf5FiSX0eHsenLcQ2BIbwJ5oeF9Y4OJzm1uoM4hrkAephqSt6
wvow2JikdOhy8x/xKL258o09DaPu47jG7EmQ96iet0UtGj7fv0RDdhdfIXAKEoopf4et0iqLQvPD
nOdqDJU73lr98gmhjCx2LbkH2z3/1BgfCZkD7Cid8jt70nBT0yFhLc+94t24YHNpd+EZnTBv6eWS
o9+R0eXvMFMRrCIyzdGq7Nj8H2qfiuUmwwvoBBymUcx6u76pB4x/kjdr6efuqeuiRoFR3zlybp/l
0HzxyXcn8SLKXX8jQye/ENVX6Fd4L+fPTtw7Ff0LhqwwNaDYKfEoe45mGkRlNODQ+DD7GrY+RMzw
/VyOIoRXvdE1Glj6OFH6aXeuXden7kg3p5d4eIkcD60JAPhJj69PVl3+BN3jE+a/TkAzeCoJJ4wz
qYOO+Ro6RT3KMMj68EBATTe/DgxktMf53Jsm6s3GEI0lnoKutelMME3q4LaIekfajreP+IDVNolu
YB+xXwlQHrQwIcUTc9TByFQah1vphYaKL83PcwXzHtXp0LdEn0sRoveQ9CT01979UbBDakhZlXY5
RAoPiyQdAPwumN81pv5WzEOuBPz0+LcLvTtIsHk+pLsKDxhtps38qT9F6K8ATLj3l7ep1Ol1RCfo
+loo4qKqUSxShTQWal+DeCfaFh4ZoM4/ynBkXkMy8zzHG8fYiD5fYSAI++s4ciSln5x2MI/jWOjy
3wM0UDXn+iIPT8j2I+unlLNgpV5HUjnDUkBh1U07QsMfQ63Q8TrD2+TYNw+o+i7VtRbb19I5vYW8
QLg43wKmcJR7eH+fP73PLOgXqN5Bigj6Ef5W+SL5RE6PbRu8FCiucsDsuB+N40WK7tbkzqF8SU3E
7S7XUbRi2FiBT5HqyPxgpDNM2GRugkWy/ByNc65bfl9+xODiQsj2benJeitfShq0I5RYhhILOL2P
9FcLv5scHTGcy1fqUMvdKhnfuILZmXaKHkgf/7tKuLrRGrMMwbJOr8I0m+m6I4mIosSzkKZZRSsp
saWylyOzLEa7YeKYOR58zM98Vc8z377FtvbExsjYRMAyEzcxHIQ8SsyKYIABvGA07F4xBMQQFJ9q
w9GJ36ZdRDDVuMTwUXZOHadmpq/DLglvNjkt7m/pU4QdQp/LjFXT6wG/XkgYxTG4b73lzMBL+N55
RqwVMSSmZ4HD2/OZfc+GWHkv/MBqGG7uz6i3JDP+kuH9qdklvwtEkE1lopTAD+k+l0+YNXSn/MLh
u4U8KwboEeKAbyo+xROZpgpZEHbTkcMSys8mXTkmbfJmYBiEWFZPwndsjPxKMo5619Xdzmf5S/1y
Huqf8bL4SOfKay4PJd2+b8/YSiXIFdv3wNUvvcR0O3tZxBHzMy44+rP4ONCVQQKJHF8uh63h5kBB
g679cjnUvfgjXRPx7luld9Xd+m6bnPnlkXUdpTOFL0OsBDFjf+hVrEGP37IEHIKB3Fv1LJRTbgPm
tcyF82K8MHDURor5NmbtaJZZvnuj8oi6vol6jLXmJHniyYI7hXvEquw6ZIebwGjCCSfX67qWOvTK
XkHNEjFmUCJ4NyLnCvlO6Z+sviE7IRbGMHs+mWKDxXJPG0IkBu+cOkTB3WAS9dSJhkLO7Ny7jqUd
scpfGlqPKIKhzSJeaphmYI5+nmcjZqEfoBRdIBlhn2pARN053ovRrJpgeqONIDI73TGiLkglsp/Q
ww6wf1zKpPDKKN3LL+med2hMTNoEzLdi+8o4qyHhqCkGpfSxtte9tsB4eMq5RoF7o6C6tigRWpvG
eKFenERz8Xk/Hgrs4XmieUvsGff5sh4ZuxqqSfczc+LVLSVNwsp6Us1u4+xFyErFK39lHbpdR2Va
VspzVtmh1Ut9u3rS2Pvj7iv+i6tj7IK0OTv8AHrNO3lXb8FXclQouFUwdF/yi32/OsHe20fkQ3Aj
QH4wTe+W7xBCBz5mkJCnP+8vet8YnyZYAdkVhggXnAvrab6BaD23ENAYCvqB9yGL2mi4Oq7JVZcm
G74PmyRyksyRPxPFuT/V5jhbS9PkkC67uxuTvQuW2uI0P2/zUbm9XVCZJMk5LpR+vnCCTZcEAN0j
Egh/Xu8thEbJMNHFVmB0W3ov5Q0oIerHPZ2D2Agxbg4QoNcQFMfRnt66ICYJM+LbYBjOUPAZ4oqL
US7/rgVEdyghFBXbZf8dk/bneJjRZa95C6i9pI8jX68a4Crt3NYIyq3KiRU/bJFpM5OE18OasD+p
J9LbnbBPIO7jvDfI8aC7OVdeEvCvxlEOThZlZEpYKPwMgg1LaU9DYACkxjw2JsrU+DxOkoWChLM2
EYxpzuCTzEnjkloBQ08WGF7LSHCSRQ21fnDAAXOsTBUXt0f+EOHpVY0xlnpA43ak0ySbD8tJ5yN/
E4kFhQBkN9fnzZUB9OfrhmfNS/aSb3ShRyaRVaCCJTm8+6PD/dU7XLfXwL0/XfvypzS5f57G9890
Uzzhuo3JFCqJ5jDdZDgS32aIVJBqlvzwjjc8feJhxz+psUD7jDbZZ0YsTWz/M6AxdEZZzX/qIDVt
2Cl+aWgdYGhJaPw8H+K58XnmQtJso2P7Xdc8uvfP414rEExSrw4i5lXXvaNiz03xnmFAenYUchDV
tTBZyfqoBXSf4ovLfN6AJCPHZjk4nd4ju4MpMZrPz+y4clF+hKgXIqy5S7fx+twvnvBUG9aT8BPR
DFHIP85PuRstqrJ34xYCgEE4X1WzUzBUSVhfjcdqpIjMr5F9L0f60MI7FbuXAxKh+WisQJ92y5Hx
GYDroGBy7V/Bj+GVDgV6eEEU6QVHVAiI91dKmpPOGM2enoZ4N2N3S/RQeW5cPs+b+AkmGzEODSpS
QbjTeFW/5FhMWtP45bwoPo/P/8PZee3GrWbb+okIMIfbyoEVFa0bQsFmzplPvz+qgbOlKkF1dsOA
V7e9lkj+YcYxx6heis34s8PnlAk06y87GGxVdaq9InH/JnzI0rx+s4gLoR2EXe8uPSbz7qHRp+pT
Sc3krXKnSF83yEa+xO/xOyR8nGL4nSCGhceeif1uYgQfXTgzn5q/Acqq3ov4pD7BWaWPbQCWBmPh
w8V2574z3V2dlIds47yhYXgnrJNd8SA9ZNm0WkYvxS7mUP5lGx+al/qjOncvujOh0iQyxyxOxHuK
kKfwfeCbs4d4oY2UUaBk0ln+5P2N/vqLkVbX2Q6Po4lJTinBRLjk4eaCaJAz/VYts26aHvy7ml9c
My4Lgy/My92zKc2jGSIhwyty5w5Wu2pG+aR5eWBl+SQM99N4PFYOiGh30VCKyCbBAOCtb2jM1jNx
8cRKzTMSEB/FJ4HE+C0tlpI55+yi+PcXofhFvlCwFUjqMnQVjKwtMmR/yjyG81pGL8/7a806GJw+
arba+xuaxKske/PIltZQ3pF3mDBnOgUkDO1IDD+MPgvhDWlNPLuDprs9IRWgwKchzZ1zQ9XjPlm6
B4gFucvbUXkD0t15sWhHRmtEQLoZJI2oE461Fg1uO/lN59TJKzrncy6ht/NhyHgbzLm89x8TG6L2
FwfVc3Pz7J5GjEd1cLcwCqwHaRJCaTWytEUPUTpt/ipri71JD/3WP4hEcLBy/6nf4qf+3J+cXXGL
Z+uSp3RMkwETQHYu6VA4XrG3qa2Rp7mVVfTcYLimNlQBl5Q/1XNNOnDO0ZiXUH3qVLbQzF77M4Zu
b1S2zKtWyPgOtCnGLHEkSbtIESW970geeYfhoP8jqCI0IjBG2kCe1+fyJVn4c5MSKLnQ/ahASRQZ
vrR/k7twm56Dd+MpCxZ1Os1fCInFv3I6rU/dff9Kp6MBVhqoIzGMywITTzyV7TRzZhR8qpW1pwwT
Lrt7GB2eUtvluaj6tk/kweykuoJAeg9hA2GG6cInhB7kIl6jI4IYFKNf6VpZKjFhJTGqsHcfMka0
fKiEjWUzB9zYQ5KiLxDDXCVz6ySdIhACEkiy2EYa+gXRmz/SCRf8JsDrds63ySae4TYf2iei5qN6
zv52f4MTp+GPcqeelINyjP42O3MbnL1ziKJouEoeg1V8J/yx/jjn8snbCba8V0/tvwjZ8TNks4f+
rM26amZ9JM/ua/MsnxihMdIJOdkSKpbooa1AipcwiXU72A2jXU3nEda7J3X7gGzlXciGu7MWlwth
jnl2zr9v+k9bDgEVPPoytEccvu9VgUFWByOVg3KXpX9qBR5zcd2S9zNOHe7V6vj7w666P5wvWv0m
fJ2QEiM8+P1hZeyqaeKGPIystcStODXI+VWBWA00778/i7vDT7so3WjMwELmpCmKbhkXp7n1LKVq
Mq/cWepHJRR2OWbFRYa5e4s9qHbMoyE4k1QVZ1ZyiPsXyTx4MhL1vXbUg11iZ0K8M3x5IUnNCWjY
Qg+NlThNYvRvVOUgD6+50GFgMWdhsZX1chm20Vp0rXWX5B8pwvH4VzmUydnsEi4uM1ubhcb4bTax
knaRQGvm5OiABNB45TDs5LSr/IwMhIkCAVg4h8OkulBG2rKtdqab7lypXsoKNCcAGGs0WFyIsrw4
uWu0ftMYMEupUKmr5kS3EG1vvHkScU985ZhW5kqmAtHqb2XTHCOn37pBRtmgekzl9j6KhqlYFrYa
v1btX9TVGwIVVSaizhnoGsjElF0mKPM69xYFFVvLY/qiMKZSR76EPovnKZMwX8lDuI4GigMK2il+
PGPodG7kwKnJhnXBhERTmBZENqhWkcc/SQVEX2EG3UAzrVT3EPn9vI31mWHwrwnUyAfJ9qVm1Zf9
ujO1NeTlWw8R1rycBYI1bYR3Q20WQWKHjT5zpeDNEf+I7Ug12/AQTynmUQLevXBgdTqDaDhLfbNA
03yfhtpeVuGk1P1p1UrQproHFBBvtAYvWRtN9ClQdtMhD7REA4ac8eJ96Q2mfhfEreT2u+yZyfZD
P0KG/pI6gWDt6PMyNLeA9xDY/e/H/tqPXDz3ooOkxLFeGp7XIwBWQoic/4OWet/cV8d4E6/6B3dO
1Qyhq2M78i+KYHGhbdje4ilSru7e97e4hDBFeaH4Yc/XVzPnJLwP9qDPJf8TBV0xhW5sSvpwi4ik
6ehuKVV84mQPmrgKVs0wiWB2ePwcRsBvVBRJUfQhgPi/jyZcvOWFhXCTumpki7f0jgo6PavqH+WI
XbUb51r+P6ZDrzAAF4+76ONGmWzpgsrjnL/mqQPyCfPQFgbp7iS8uEfpFbahvf/0+3m4JCG+PIef
5+XLOXRLUW7acSdqeE6Mg9Asod8l9HrJo3n0br6q3QS1SBeZ8QPjVXsmnLfWwmc8IFiMdPXZVr0X
76ydeZANeP+Sfb4gPTwQ+Dmw740wdmltnpqZz0yUR3LNZDTzZkzZ7RMdidRo1e1HPPeB3FyCLwyW
qqO3N9/TP0yL4W9BbR91EyV24VbTSbwCkLDaMuBoY1Q+hAJ+dEZfPjyBR8p10qajZwp1H3W8j8dd
MznT1aTaO39hVm1WLO4gFf1Aegr5pSnlDJvCCalRCV9duUKWaRZuxvm2ZsLawD/JzASsUSh65bO/
xNu05oS9fJQmf+Lp3O4hrjkfX5/6yftyfjenHL64+/fwZ2zQ2aw3Hc4nqoCgLYc5NH6Q9BH2Q78S
z95Jj6fajVayNZ7db97v8/N1cUR6Qgn+aZ++fL6aynodOWW3m+UTgdjYnG4P8fxNmBzE6fZjg0YR
ojT2/l8yMvBv1c0jREjQ4fP35eTv0X4Cgd9NYBDl19jYoLS5YPSXSlA1J0mH2pByIix5IykJX0Yv
DBK8URJKpGIzXzIpOy8mY4fDR7Xr2Zg8Pjyckum/bPpvrEP8fsY/R8gvv1URocYyFQS0Ubj4vtWK
JudZGOXdbmxaI2gJJ0xJtV6e93tlNjzzx7tywuue7xcwYk7eoO91P97/2sl8P323Ifi6g90GzFk8
feLNyVlmZExkLuM3MbyNKZg8bEBPhxOymp4NDSb/biFjfjDcAPlFle8QIQYlCv/+EZZgBK0mDNGO
zj5GsX/QqMPB1q5s02XMyxlz1w7+VaRYTozqWr+mfRLe4ch+X0ztKkijSUv6IUJ8q1gjt/r394jD
Ichzo452iKylExMFkB1OfoAS35ohjVRRlaAmfvL3/bmjcjWBLTuMZxZ9AqhTxGeTBpO206Q5qnnU
Shl/f/D+eB/au/eRPyDzYq1hyfaJf1cUyLRoUsMM+M8VZ9JflxKuN9ebsWYCfSXs2dEwKR7it1he
URloXsIbnAvXzT0g0KBFiUcBvkA2d3FuGGxsKtc1AhokLUPlzonm5KjCuM3u/JMG8Wa6cWr8gmPL
fyp9Uz603dp4ql9QKs4xDPQNjH2zMQ/OIUY0ziaPZpzoOSI1TjbyNnswJepy0aZBUFNGc0Y4K2vY
4txDT8Wi2vtgrG5YvWv+PB1CWSZQiK1HmZfLQ+RavuH6oYiyzy7eJwcaEG04z3fSNn+Qtt2TtK13
4/+jaO9F9yBoXBPOEaScylkPz3n6MFb8kyfTji34R90jMWpvy/aot7vpluYT2WkyZvwb96gfii0q
SzvXjh6tEx9PuR5NNiWfjB3OdBvYEsSK2wAKi7V47g56STbu0hilCnqH0d8LW6gZ421VTwy7O6AQ
sA0CLO/vp1m9Ps3fF2QE3Hwxg7rhamnsDf7O3Xc2LHMUIVfCPn+gO+O/eAcJZwfzN329bVDDpIiK
kl1LZNvU3ZNDvWukqXbuway4tnYCMWGrK+qeUTdNwnnwYIZMMh7GX9Tw3EOwQzD1xgd8zo5/t206
+QuAZlEydJKZC7NQxZ6Ru2nn70xKuAQqnT3YTP2eyE3OfATVddfWD/4RNuoFhTyKqRbU6bcwHJ/e
8rfXuFjHIMx0s9Jbfzdek3aupBP0mBkltC1bO8J0Kdjlxrt3NvWO1p9wdtVJ9paJE8mYFE8KABXf
FsizzZW+6temuR4XkhqVcpMhU7+OPHVVVpFPFw2oEqHv/r7hUcogZC/X3s66sw4N49ttOXaiNunG
fPW3g61GkPbqJxNNx/SxfhxZ7+gPHjp/kSfn8X4E4YKeXHLIoY4kGbaBiPn3oZ2c1S2FyugUvwsb
b6vToj0XMFNTZ482VC3TA9n6mgHw3hY2JmWLbGcZNrWjbbYzjrf6+dq47Rf78e0zL9ILw/FKFDAa
j7BOOOR753FkqEjuLKZrwSIc/TPdezR/qoW/Hee2g4PyJtPxw3LDwHsAanMWdvW6W47lbQQiD+bC
2SqvCRJJyFmuueXFAxZsoz1EIG6WxQOclsFU3P8X6cr37bpIVzpDHOQk4zusO+FQfCDBhh3y9+m5
XQ5PBZKsMacbQ7SRqZWsZDo6u2iXBTecnnUF8wDCCQBdN1VEorCfF5kAsCU/8SQHMdQVFM8n6bl+
DM/hqsom8kOANkK7gGdlm++9Y7sR98paWRsH61Ddj1Q90pbbyN8q79LBWsXwP9jWqt24rxYzSu55
RPnK87fiToRWcZscogMSrNs8u09tYddtnDvppO2yUXFWNOaqwj+1nQ4R4ymD2ncDkuhAQylhA+ID
NeBoBSdjAlekf/TpiVgbwA7PtblJ72jMDNy6nXkei1DCDQDJNXnluEIyQ41jNC0BZf5+r0bePVFo
VXfXnyLuOUzLO3dXbHEXd85GKOfJfbeOT8JeOkNvDRvwoXhsIY2LvLURMHt56+D8kF9/f5+LHasl
XUqynvdxoKszwxUCFwfvoK51212798F+7FhQtC9gQf7dpVxDuVkJFd0yCzYaaqWfPviLS4EjMDb7
OENW8C6xsYIBJnibfFiLDJtB11Y4V9tk5doUFm0zYHxQC0mJ5G14CB6kGxW1H7fl68tcgLu0qDGV
puRlgB2uRjh5s87+hCjJBIdwZ+xUC4li/nHw6CWiorq1jhop+R42CxK3W+GHJP7gbpFMgAEFXC/6
L5dkT5bht5aUhC7zeRLs5acMhV55Uz+q4jqPUNlIX2Vrz7CbtaoR0vVsGc2BnUloMA7rs5PxNN9H
R8oFa2Ob7zyyi5O2MuCwczaBtW4fP3Uj470GPTcIBe8ufPB30rnaBABgNul99ujcRY++DSnzpnis
7WKfIYE8KpPoB++fY1tnYjZGPT6PrrMaWRAoJHvTEC5qGxkd1H/NVXR2jyYvz8Uclt7jyMJOjHLi
SNmMBtAQ39BGybqJupW3ucgAWLRR325NJfx4vr+u5IVh1PtaK0wr4JSBpECoarDrXfgAu8sIZ/b2
uR3thQ10S7jeG1f9ExB46Vu+PNq4uOqIrkL3rPFomSg/g2OkkqeaAGOCS50/NrYV9x+AxF7hyOWb
GhlILGBKwAQF59qFXH1b65PG7mF8l7tRkHYt7nyEsmgzPqnMccdH2vLx0djkNkoCx/RobYRNXa6h
3L8nCSjOMTz6kMrXUOtzOhbWY7MvaP8mG9AB+UQE/0qBHyR3vR5DilieBwArzv4heckGLGZ6EI7e
w++3Xr3Op6HblmVJE7GASMxe2BsjG8qhFlgUhEc4qVj2PaBAoungrqLh/xLiAwSwSUy1i88EBpSH
782DjnAyJ0ddvOYLaP0IEeOtUgPibjd0RHYiljGPbziza7YJDJQmaxoTnpKmiZdw27ruIgEtIMHO
6bzAEJstclToiu0SEB0stwOz9sQri2JnHY31jWUa48DLs/P12RfH1q9rNahrnu3uwZaF54T+dL0J
jg4Q/dH7xZt8U6JcYS0aGwQPKERhWu+Sw0Bu4h2Y3NxEe6hGh7sAONwqd2g1l/cKJPvxIb/LlC2D
5piu31/6pxibBbNE5gZNi+bExd76eR5IfcLeopxEeJtCfqptw522t1JwqcXW3Q3LYE9JCwNa0LdO
6V/fiugYvf1x6f73LcaQ76tf0bzCMTNsp1Auh6NJ8txPOyQSgPCNgcUA7pIRzT2/zuFr/Bo4EzKX
7Ag+MbamwiE8F5QJqMjsS3CB0X0v7tJX6254Fg6e7b7qu+rZ4atoQQ3P7l4+gdn07IJcZ9cgWoGR
27TLdueeWo6rAA7b2gvRjnzwTFzJHj2Q74ZbbaDkVWx9YObhMSf2VR5dZ62BrMJyQwTwWiXbJ8xl
DNUIGYmz65+9x+jR6ycqGLOtuHbovEXyBvsqFwg5FI+NvtVOwqi/kKyEF6XiJ6cfqg3WQW1GXIO3
Te+RGSafVv6kWyKvAk/w7/cD8FOWqBkSBQBLw2cZl8GNEutNl2eKMLogG2qn+xg4JugtJwfyGZPq
5ztrT6qlHh0SsPwRMeN/uT4JPoaRHQozgCfaMbRt42/VgdiMQBr4Rbekk9ItmR8xF6kyEWklj1li
cUvl8vP9Lm6dPqr/GeMBhh/vwmK7WdVWhidRJMdTHbxjA52Rf6JjREC4Ghcd9UHARzA2HRx4R/Ib
HkP5wTjyfJ22ngZD/VVjzyprM8udRrDrjb4T7uBbMXHulo0A4WEc6szJKx4NKj4z9DcehH2G8mWH
0zZyGIAw/uWHviK9evBukAt/1jsuFsaUoBqnAWMgX2VcVHg8wSGl1nSHmNzda+6cWhaAgTPCgNai
hIfGWqQbi5IMiEwB0KYCuM37N6C5kRNhKLaxAXC0zQcb6JjI4t2aWL75fhfZKsKZgLINw2HhIpTE
E9s8hXurBkh0yLsRUhru0On59PrMK1AvsXVk3TbCKdoH5gwEzKIC0ZfPraOzJxRwgC38fjV+Oloj
8SNTSZZKLfmytjoMBcqetNHswPb32oLmPeW/YphVb8VT9uTaJmCc6oGGceSuhz/6wy3i5mtNAihD
0bU0P8HrZGYX9UjBkotcjirHdpkUiKb6xkGGYRNT1WIyi2Gh/j20YS+Pzu1dc5aNW870ummjm+No
skZxWbPMyz5eAmCiFrrAsXsP1DgUWqOfEopp+S4A53rVyc3QXbM+biU48g93isLkWL0n7GAo78KT
1k1aBXLvErQCKj0inhiGS6TpDJC3kPTbYzgarHQcYqCi0gK26c4hpP9996/1Rlj8Ly9xaVhqvRsy
IsFx98N98Uex7lsU320diMBaR5SRCo5jzW61D69JrC8ee+GQ47DOkkIULFvdwBeFmM6dBCwW4hLE
fz4kSPYAKlEe1mbaR3Src/tTfkfLVmW+yzKARVxqrCRpJ+p1qqEofwjHOJYSuHc0NcYCWkQSSywW
Te21BUs/c0UQM6ysY0shbktiHnIYUH65sQmj9f5uxOBA5wSMLsoi8ryovclO0hR+mQ22GG8NJAjV
uwC8QDn3m6nECEq3tqrZjUeOscZvj7y4dE4tlU4Y8cgup/NOEUlVJ7I6k/jyYSHRwJ4BRDOz+e+P
HY/01VMVQxyRKKYoXdbu3CjyHSmSB3vU6X2EaB+bXCYLoZ3xSFVe/f40+XrqFV8/DqLq0JIBEVEv
Iq4syrWy83meD/eUNYnsolrHqruUfYCe7Si34BpHR6lnTbzz9X4aG9kqLaoPI7L7dC5U8toUms3g
dLPCOEf9tlir+X5o8lmlTKNy5oQbLTPXLRMeYOlo/Y2TT11+jL3koAULp34X9CUB80rQz84wNYSd
DKsIoqLSLAQ3ogUvVuJv9H5e5fdldZbdU631SzWQJyr3vjxXzo7/0SOSFgd2AHTNAobN0Nkw74N4
2SkZrfYGWThQ4vxNWL/pOalLuAmaaQxxZmvMzPLNBGIirgfyO4AZU5+mk+hsnexdl08x/6GXMNVi
PlgeMo26Nu8VZ2G4e0N8C+K1pj2X/VPRkdqFr6r6TzTOMbqEDaoe2b1a5YualqBqzLNhgn+GFdPh
OzNmdnNlPkDGCmQlAJE8ft++BfbCecaQWwPI8FR3p6UH53of24JRLZCG186o90BsNk1LJn6Qr1uW
/rpn5rqYhNaCJrNHHpZE6xT4fWlN4GWbAiWzcvdJS46lD+ZjVmE8Kd0zUDYwuARjKUj+cut0d0HI
uFN+TtBSM7NZF0L4270KyZKfWovitsbM1eKd6uRrI5nXuvDeEkEX7pSv4KX5AgMFTK+blwyrVTVy
eo+19ZZU8bPZSYwPTLKBaam7YVjy4jnKeeFald9LZiYY6vFAOCN+RxQyyC9umyw7I5ilBiC6mdju
h/bkgw6K9V0/yRq+RxVmVXBMmA8YzIlX32iJ/WDwuRKkj6JqiCYKeBdeh1E33ezVerBfpHrKFIP8
oGgraZhhcQJnH3aL4u8IZkYQ9lYDVPrR5vzvoy+JGNohMuQ0bga7l6gGvAvuUqSm0M/icmOZ076a
OltJ2QTmDaMjXTva8ZNpmYkEGsz0jhHAl7xLdjovUbsxyPOmlvyotQQ5J44Kh0illJAusxrVqBt9
nR9NHSRxKkA4HixeBKZlVJV6bKaME1abCrGqZi62E5dxWLDzlAq6G4/79BFXpvXL864CzTA3Kg2D
bpXLVrzn7ntoM3fTGBU3XKnT7ftyHW10fScbp9/t7M8ba2qSLMKFyFJfZCdKJ5S+V8dUsMQlD3aW
FfUdCFDTlewwIAjGbK6okx6Ntd8f/IMnZ2e/PPgijPB8aShcMxzsKnjBWCoMJzLTMPxlHHWmgTph
drg69323pFCsaMyArDG9anAHTE8x5uDvRVCcHIOhBoo2kVRGdG452ut21fdXvHBBumMUlpgljDqH
d121rGTEXZcJTaq2WmCrGHeENMmniq3wb5xFY8OL3QYfj+786nR8WaiLCMOI60hPRN5iABQDsj9a
4yAahquDJz8UFlwMzz8n2TpMH2ijz3ILEaGKWSt4axsSddpl3RR7iyk2DlKxUm8doR+yEJbJIhpD
FA4q089O/pc7qtW9mntWwHWBSVGdiyW4HUa7EmvNXBR3ddC2GGIcRBRuRjcx6pZ6TNEAUurWmbz4
/WD9fKK/vM7F7YXT1soFl4Nlljauv2LsjwBJkHAADGxmoMWZpiF5Qzn6Fr3JFWB3jFksWAdUdTTR
4oWBrnxd95QyQokomnraPPVWmnHC7enlNHVunc7r5Ae6f+oJCjzCqgGl6HfTSBQCIb/EsrOzHE29
tvts68HOWb3m5YLLxOitUdO78u2Ywm/NFFfyfGOtf3gHKgtwYRgoUEvIm39/BzdtirLXWeshYxhF
eiqJWFSyEBM9TmFsLRfetIIuITr22JRwG5TitAyS6e+vcb3sFOaoDtHysagBf2ZrXw6gLMWqkpU5
xR+c8Zmp5GhL9WojHH9/zHXmw2g2RVtTpZAiS1eVqF7rQ8GyDBoNrHh7N4womjljiJ62TIsXAqr/
hBzTsNoJ+tGXbnzmZ234myUYnz/WjRUG3/GHF4G/ArlpVPfeYEtMl3YzSrR+tEqURyLarFvo8TKE
hjPaFsFB16bEBXWBJVgGJWZjnrWPn0HVo1Te98xwEAim3lz2XodhrXoP3MtREHjttACXygCNxm1S
9bN6eHSk2zbt2uN9folFQQyng3TXhU0TxFYp60H4XEm+hIDdFTcRZLT/ualxtQwZE82DKRd1UO5u
7OP406/WcczaNDopUPdcuJ4iCGsVBHpvt8PBpCqnVeaUy8IfTofyGJazmEk5Zm5abyoOs5sW/dpC
jV+PjDF1G9BN5LLfb02chnIVhGZvlyY5VHW2rKWj7ZHUjv0Hw9mXEjMI/zDcN0/QdVJ18eQL26gR
xHXsCIogzo7jgBPLvEUAjqafqvB/MLFa//l9sa9iqYsnXliIwGo6PZK1Hl3yGSaRM5tU2zA5+wrE
C+smvdlgGX/g1eZ+WdzRWHwxBoMek6dXLC6XhK0LvFnbzzlgfCujLP4yt84Fw4HkrcT7HK8EhmTH
ztRb5vkqcr348AtfIDh5meiRDiupOSWBVLYZLEf0A6RiWitTlrrNZho9jP9muRHG5nhDzvuJ/f7y
9U0yBJpYSmww5F3oE2OZPz80v3MGW/Zu+NqfNldG9QXIgUkAeenvoI1Rxb5XeJoyLQHcqsRoc0yJ
myz4uttrelVsYU2/PO/zeH/5uqwC/li7PI+LS8dS8RY5U/zkkzB4/6XoobXL35fzOkr9fCIOFrCy
hmO/MFSul3Ri07GefF5GiaAfCw4MUkPdlIGEhBARpvxq6cbDpARkpW6S4Z6UU1e6SaI8pwMcWHeS
mk/q1s6qQ0S/IX29ma9cJ4YEG+NkGlTq5jhUc3HWAhROZMkTO1vvmETs5zHwgYAxz6qYRM1fLnfR
R9PxzZ19HdmWtq+06e8LdeMVjE/E95etyf3Wr4KkR1Tcmz3XxRF0DpI2TMwcNbTQ20knL6G6n+nu
kXD0pkm97s99WwGqVN9vfVwa1H5UHl+pgACGBRF6V844I9qwqNoFpR/cTFCt9WGKi7H6maqv/uOt
dRYEfzhIB8XMJgzwGkftVg/oU4Xpwihxdhg0kQ3NHDmlv7+eJ5atrsZsEJFDUULrQ01L+OD3qFgL
zKpl6ockwS7DOA4vr6nFSnafqQsR7/M7Z4zX5VgRYkh9PRmEctrqSEMgOCnPRGtXwEHGRk96Yd1b
h7waqzp8XRhNuY/xOMBNi7n4TJc6lGvj6nl4JZnp14mvT63sDOb19+PwgxH+9r0XfiargjJqW7aD
7ISFZ735BgL/m9H+rQeNf//l2EEz2/SV1XZj+soVTd0N5qCCi+DWF11jPsYT9mULL/yK09aWmbU8
iU/Kh7lX3Y+zgs4rJ41vM1SCJagluHvVstg3kBZg4aNTRUv696W9LolcvMjFZdd9z3cdr+tsDXKQ
tfaenwyie44u6tdUw0+E/L8/8Qcrz5cTd5LcyEjuXTxwiAfZSjK+3O/nbyUsLM6siKA3mesoxTU3
Ts5VLP/5df/vYdpFPcJrUifOtQZTZnB4Z0S0vbthdo4cu45vdCBvPevCaHh+YzWxz0rivsRojbVw
8czF6L5u3ohrpq+LD7soJtRSG3u6wCrK4R0WUVyGtKrNDWQ5XjC1tEnsLntrya0th7FgSnqavv2+
j9dTDOMrEHWilisrVLYuXsHSvMZSeomNrOupJh75bCHV1nG0HgNB+J+Vf6l3Loy7xri3kr2gbnUm
9TRlaRYrIiW8GWcf2+2U+qTW/Rs7/+Mx+/J2F642y/0kIMnsbLZ9LMgTkH8e6tFs4DJueazPWYkr
m/zleRfZlKkWTpEiRjbuPjYqNZ1p62tHiJhaQ5xkymh2cZ0UwAptwfFLnLvKuiuCpyx5HB0I69Ci
CAffi7pptb8JeAtj7sNtHZ91huaCA/2fAY4x/tEQpax+38yfQvlvm3nhUtTYj7y84/XLeO7hMyhY
sz9AN2Cugyesnv1X2YOp07LHGqDbQiD23djKcjVUViR3dow+dX9HAtFNeglyf6RrlY0XweNzKwD7
Kefmmaohy1igEQT8/ZlhkFpyEmIPcJZQExjPRr3sGQgPlR0spC5HJXrRIN0p4tVIkrHkkN5Y6B+t
BJSfn0NMmm5cuJjMiVqx1MeFJh1sZyoDep03b4qdAFlNAxzImbqBzQHh1krFe+6sxoi0PifwDba3
SsWXxbaxy00xnLavAR83hfGLtyk9V3BdJ25PSCiZxtQrZmQ4zA6aLxQ/am8aR5PoaDw39/S3Vv7k
TUGFAeLu9wQ19fgcn9uzsnUezUcqQsozPgzIx3Bfvsqv/EHwp3/sX1/S83APKMSX1s7SPeen9hHC
qPrFP5kf2fY/JFq6MEmZOIsm/bMPLlOZQpujRPC3zER4YGgAIWU0zIGyVfPem/veDDIih5I9lNf0
t1CFBRflTPgdgUoP4jVYNMFHRWMsHzMQ50wruhrDTA5mejuloAOfWYQ/XQOihklkLPZWM0WdGd3G
D6cQWTRYJ4ZfmGkQJvi/GhIaxvSJyY2J8cFYT/V/LDn9Zxtk4IbIfJIWfKb4X+IOpRWdPFG05qTD
+QuihzNQrLJX58mpvBvu97PT+cVQ8SxZ4taB31EQlCHI/34FesGUEqcph5OaP6q9SrEPIpKC0Tf5
3WxhW8nuLEeYNW0zLRJ2VTmTFpLxLsMwo/0WO4vKA0qjN4uR6cwsphnjoxn2TZDLuavEsxj+K+Z/
KeFOLeOpzZ6NAtLf8NHvm6dehFiiyCdiCUppZooMk6V7M9/0Rn52YV5pHm/ctgsv8Pmxlq6Pg6Eq
NZLPhOzLwnpGnhE5tv0ptCisifsmaA669Kx3ezlvOeD9phgYOhff3MxkyD6ejUrslU+6BedO28b3
TQgZnCiaExMWrt9f7sISjO/GiyEHQ0965JS+CISq3BUCLbK6kyiuJXjbajCcWfsg5+kikZ6HWx7K
HP3xxcaj8AOwH6oEBRaIi+eZrlDCSy61J0EblkUKdWBLi7KHr5aBrq4xTq6yzqi4Fk35UEfPQ1Ha
Rp1PNfUsGcauk8Klj9uWoSsMmme3kKAqW4aFfO51JhcZqYorJGkbFJF6upWKu3LDZu74H06h/k0V
fxNA1FWJ59KSF+YsFKK7XkjtJCenhZhNpqhxBiYwGfhhjfc8ZPtsE4H9cAm9Qew9d5At6CJkKRhn
ChVb16t3XlMv3DLdFuL7EEJ9pT0ngz5DUXAlhiAo3ZVZwjmokh9Zw7q1Clrj0Fs6yosqxitPDJZJ
xlBiAYuWkk+0GK6C2NoWg7HJ/GoZOyPk2zi3Q7z8fd8/u5sXGwFCjRKHBHxWROz2+w10HIcqXhq2
p6qh0tAANnCHmSZicDkBJhxXbS8ek1hcyGK+VLoPNUACAvq7urSmuDWa+Bs/2AgdXHDiUnAFuln+
2hKeDDFYlwS3llAefbrzVQIdQtJOUuxdpvS3cvQxJLj6DJz3iJgyDbq53z+jFnwhUsy0Oxnttomn
UnKSMM2OwDr7B8OYSPIpGJQJHJVuuWX4MH2N4ZP5fS0v86jxEoGEpErBCBhO7IpiPGmZg4R+4dSX
tuJBT2pib8wXR/6j5XOAuSst99aSuPSCbKF3HUgEiWBsOwjCPNcdmEbXN17oolB39UIXm2tkpaLX
DS+UxyODxzQuH9LmT5auneTQApF2C7iQBdC9t+B7l0QMn09WDRVIKBgyrvnF/U5yf5BhW2lOBi7O
Mo11AXlG5s3BvM1M7V6HIDTet/WrAfVpPrzk+kwBmSCLB5FxMZN3bIVpDPTF9dKHPk8m4VDSFKB6
nCCLnOnTHvbiPLX14iQNHaTCkbwbSNvSQH5OojkGh8o/TP8wltxY0k+pgIuTZmKyQO2wybqsXsTW
fWIOja8IzcmBuVNI/yRxvhg44H4izQNYnPPyXetkXjSb9LpPOLBQk2Phi/Mgw4ORDZnRQTdOaPfO
SgVioXmfOPNKcP9U1sp57OtoKflgRv+HszPbaRzK1vATWfI83MZTQiAQIBTUjVVQVZ7n2U9/PtNH
6iIgonOuuqWuxo7tvfda//qHutyLyUsvPHbFfbDSqyfDzgKPCsnRKlAVDXJNfm+mfxuqEAM/xw6W
zBR65njKkmujvWpZi132YjUgMVAY18k7VVxe4g0Jo5ggErx0O2hOpxhX+cJa3Dz6nRik9uaVIwvY
/IWzL+gvSVQ7ktzYdcJ3bDgZO26ORdcwzDiUvQm4ftV9QeVIHEwH2QeSpKAVTinWnnmrLOzlRuaz
8a3Ds3BXLG9CrF0ZlZ9gt6FxKsd9tJ37YMemm6YnpfgxEu0W7Ntae0gfK8HcTMXkKothB+XLiJeM
KXiT8tKamBgg4m7No8FfRni5lWdG1saujjM3NrE1rf4q+rCNhteJO5VVIqcGY9Mbgh1Md7X0LJRP
eUmKUv+cx4IrE8JCBT6M6Y1VXCIDW1+cdaaqKthsMdeCUnq2FvpWTReSsYZj2LwJc/cw5MGVIiKk
s66bIWItFk6mWHe1UN0HfXUttM2tJdWOImFrxQnTd5k/Q7pBXqSfGipJVcILMXIVPfFL3KhQ92/q
xNXYUBoJS5zyXsURVSmpHrW3tj0WBn4CuV9g7hNq4Lu56arq4iVwxM2ZUUUU4QRsvtQiEa1R43fw
SwOFLq/BjF+TvLJ2I9OPp58dh1a9EqdEDGwGnISQTJkYa9CXzb1XFotbHior8WR1vrJKYxMB4PGC
0uKx1FS7l1W4NNCdssYLR8wMFjjuFrmLeH83fyvxzcQN05i9mgzD1n2YRIyx9MCRMKZOdutLlktj
P7Ic4uyn1F1KHFbW3uJ8VdN10IIgd0byfNb/9ZmsJsTz9McY1wPKM1X3qmLdZo6KnN42+DGbhfqA
W1FKT5Jz4K0aiGFfc1Cva6AVdAyt80PfK5BFT0sR1JtSmI8K9T7ryhLxzHwq1IK9zzzo+d0Qsys6
cZDvuvGlorxDgbEfCuz7+9/fb1jaii2c/zLDFNEmyzqN3vl+FRTx1ERS1R/D8q6zKj9FytSZEDwQ
MtsLbpzmTPu5aM4gPJdZ6o36D6RVY1Tbc4Pqk6qlSw1HV7LrahFZ9GC1Kax5IYUIof3JGMe3MOzw
KbYUO8j74xSIDhqEAGa5qlNkVbgvHXWsXpfpcZkNT6oo5aK/Mta38WybWEny/eZ8nGkOkY3WKaxY
56qRYQOheZYUkCieZ5dg63Pl7XpA4dthSGgGRVrNczVlK2kletOiP46x7mk9DpwmnLgywhwo9JOZ
1mGEt6j7k7TPJNx+o8wVk4d8BDtRCcKSXxZEDlPTA4tg0afeyf1BEPVtPeyLIfOjEpdP8UEkQES+
npf8WlFl3xSDQw3ZsTY8iy2YhbYNu9bWlvpqHG7hRxnaxohUGpd+o8NzM/trFMo4g6mMMEsUfwHi
6ljrfRXViwCOJHrSqPsa469g5YoNPVp8LXfT1p3IYRj9UNpr/W/LOsyIxqTTFNOImreCcKwZnJWb
WZyxvdrJ9Ws2IxXBMzPBkQaXZBGPq3Fj4OQU7XKLOte8ETkCJGQpDRTVcYwxq5Eq/Js0Um07CZdm
wzwU0YWG6Yua7sMrOqvp8iSXpVqI+mMUv3bRrZIfhPjCJb5oe0xSkpGPSKJCR7Zu3f+0ZAueVenc
GN2xXX5a1TNey8pw6sxyw65Hj/39UjzHSd+/OYuIFVotqgeK7o9Xi2tzytNk7PEFN90I58qcEiDe
pkuOa3ve47MXdnBYT5RLmJ350xjbIg5JxP3QAl7QzpzzFNabsejyFRHgcTWIOkOIwy4uh1DKumOK
t2NwVAPFNjPHQGVq3pvawRAqJwqU7XoDQ679bPL775/GF4/e0iG8Gzx3Q4Qu8fFhmN2gWV3Qd8ew
eoLDHDzJQuTw9GPpx3rS/N8vhoQDnqWkQqQ5B7o0aZFS0Uq6YyP8NEyMQPEShXgX3YfhSQVd+v5q
79Xt2Z67aqLgQIBH43B4hvcuulEUoRx3RwG7vBkvaO2oaThUstHXLapNKH6N8Svu7/Oow+U0slVM
6mDj2cOy2HWMUTotSx+k9og0OOqxgU/aXTdIfgjGlLUQC+XALnGLF5+MnPgX6/H7H/DeLn36AYjt
GXwTC2SZZ8ehTpqhXGhWe2QTGNNxHbe6kYEzlRY7YsJ4JAOWVFcOTrXJ4KGLNV+LdZUTaS2VN/BL
fR0Ic8FncwmxOK77XVdiU5wYuBU/Bdl8MNTu9xj8ioVXvVu2OUrfIjPcRT2EeLxKky0cOwZAWtvT
ue0Z+G5Qd7Pr3tX06IGk7rLqZ0WFHZrRhYb4i0KA0wBsQgSZUJFlfvwsSYtUi8xs2mPX7kQ6CXqQ
oH3Jo70sXuq9zwHg9yVoggZBxWUIhYPUx2tZLWwoHbrQMZMQ7s61rdfI+kfSLgqPJi1sCerWDiFC
mypI8YOcMHffySTJFMkFKer55O3TrZx1NZM2Ni1kuPaocV5ZGPSrs5epr9SNdaXBZVlsvaKtlvfS
JRbNe+Dw+bdmSrgGsSPCl1LXN/LPHhzkehgoudQerU58iqTroZ3x8v21ggswp++6sL22OBCXAqew
AjfycbQF2JcBlUoNy+U1YTgQMOJekBzUb7X4qOWam5BooeC2mS5vSd7dyu2y1cYfg4b1n4gFfC0k
xz6LqT57t58Vt10eM/TdsPbdgYnDIit0OOVWbyj40hrfSMzaMXxve1cGmDW7wjewyQiHH6EebiXh
RzdmNtBdABqcOlJm4DebuRWalUGcbKlpGH2TDTqUztztEkaZeijeGiKRZ+ohKzH2lgcKaHDmmrAg
eJy5wPlNMFOEb/6IACywTBeyxkadL2zCX3+C/zz8M4SgMIKwZADA526cYlw0KDBk411wZr1CAdHM
F2EUNsZ4KpXMrY2bhyC1LuyWK8b76f0DiHIGwyAwzLODiLELHMeybo+SzoaXrpoGFUfmix/a+Vjp
P984NrAyiDM0w/c+7Z8PrVKUvqhxrWBX/qk1OwWD8n5yehBCaHNO2JAIwElrXRzHnQvj/3NhGKv8
F/gR1juk8M+FG8OMomw2mmPaXbd0RmJzEtkVmwHbVnhpFuXuxJydcLjxSLXWCWx92VugYiIcP4j9
AVyWr7a/sNN9PoAVkc2HllSH9ylp63v5567kDprVoErNMbAOsUUoV3mUMGFc0F/gh28lFy73/vc+
vuf1ejRYKrIDGMRn5ZzWSsFQx2JzXAv+zpycKSi8YCDRiKWk19gf6hDHuu08/ZzC33LTuaF+2+RE
NxiaNyUncawfpGLxpbw+peHvriaUBaVQBv8nLfB65QO1cj+TT2u336IfGvFsNR2sFTZTy/xbE9xW
u8+AWa+jMAfYXRh9jpuRqC0RmHtscUvUx4dEJMcgWXamhiPRZgqI8Sn/aLnhcRRaDCGSLHZT9gpI
LxcWwrmpCp8HJSjoOsRJfPB4SB/fyCiVspGXQnUcq9+J1R3KYPYSJfDrqdtSZ9z2ersVO+meOE9Z
EewlWa7KqmZcNdttqth8fTQnsatVp2zgu1E2OaqhpnIQIziSImwmnaQwqTrFPNvvC4Zz3uf/3rqp
0UrB2OY4+3jrRTKKWTYE2Mx3cCmop+u/3fhTammHxdpeMjfPDb/K3pqSd33JO/CLWnZ9cP+9+tnp
ZanjWAoSV+/GAirkKbOIUKAfzWUs4mUaa6ID9BQfI3hG2FmXlYRi7lLVJ51LZ//zEACAoZlikkX1
9/EhaGmgjZlsVUe1eWvYwsTZYB39nKnjFeyGR8yMF/wV0im2+wEac9zsjRJ/AgXzF+xeuiV3KqwH
INA68YKrXX6bMFCcZOAsoIaVKQAq2mqEC8xuNkUO1u1Xa1MXd/LVWm9pUbzLC+mnOOtOEWOWxmix
JtZoYMKAJEEZQlvucEtd3rK4WyuMHBxI5wjswqOSRFd5cCoO0fTTJMNaBD5iFlwb4lWkWa6SkBSG
FQNPUXVKZXBnmSi7cqZxAXa3RRrhqO3tgelNWTdXdUgWFHk3zDJiKXGmHs9Oo3zWjT+JvNcrv6Wd
62pX6F9lHsI6NuiofvS3jnFpM5Z+BjKkxjjxNNWTUb1GbJNrJTrpDHk6FIrMaFezNNZyLVpOp2NY
le7yoN0YPWV9ortiwdz1KZPzU2r2UHPJlSGJkKUekm2i1H4RhU+69ZoOdlTtjQWwaU2JaS+s6M9H
myLr9Jf0Nzp6z3PkL4jFLCnLvjpm1mmFdxM/4fbbQb5wnc/lGzM7Bnfo5aFcQ2I4O8YDs6SUnFh3
SBqYIb8m9UtEspOGXRCuGIJ808S/O6Jw4uLCiOHTIcKFFQJcIQ+opoJw+eMnb2TA77GwtMeUJPIB
wPDRsl5C86Qtx2J4+X6TWTvCDwfI2bXODqxEb0TC5MT2WC41RgnEZ1ivgvjWp25EaTxkGYmpF37e
55phvSa8BLo5Hi7z8I+/T4phhuhrzZC0bmn1LjrUwTwyPqEjWBFlchSXS9jU53Pg7KLrg/jnZM50
tQ/pEdujme5QlbCUg2hnDQczeZu20fwWNyJBJZBTdMEjtxTrrQRw6SS1hNgd5Mqd1ENauW3tB4Tc
qcG1cjcZbqbb37+OTx/3x7u0zk6rWJJLqQ769hiaNjeakxHVyc9dVVz4uOV12/z03v/7DqyzAlGw
dKVX1pasFq6HHrvDMXQqGLCU7ysqJ4jAhqh9C8HRAb4thiV5XNkKaR1K5Y7pT16V1jJWYYwkFhK0
HoFghHkjRcaFJ/Kpdzx7IvLH9yYpUhyIAu+tUN3c0OzkeS2e2eQuzs/P3SlAqtfv0mSusGqD+M+P
l6LCTQdVr9qjHgDBN8p1kos+oKIe1m4Myir3L6ag+YlsoWbFLDciZes5ThLXCLB1yPdzUPkiHfv3
n8RXuwGMJoX6ZfWD0c9auUFWGs6Fgi4yIFCoMtePdW2UlHxGZRyiT7/Qt567Br8/h3+veLY+lbxJ
rbLN2+MgN3+6cPDMQHaaRHD75bHk1Ch72NKMnXXQhShRPSF4YXaxL3vcaRKGjuproJGKUx5bEE9d
7Nw81YiXibcl2wtyyLpPNob+lmb+Mv0UDPMhnT2heU31wZGpymNhu56ys/w7Dl+DgWDJBJPtQrQ5
Znpt/CUsOK63tZtK8X1rPEiMdJKyBTP9xUcZy91DNjtjg/Yd4+El/B3xSUpFfaHyfmfRnC8gDAew
xsMsh9L77LWkYpQQdCE3xyxcUc30qdqFVwNZGzUoMfiTQ5gfRsrIvWhDIH/Epmt2ToXxJlOozIHb
XoBUyljTGUfriBmpLV6Z7hFQPiKtCS4AdScm5Sd4StrdYrqFnz6MWCJiwjq48SXb7U/HADPidcyv
IRBcHXbOjhxdHbIxLZrmOM64sdArWeWOqUqfz64VCh773EXk9tPCfr8kJp0gxAa40NlW11qtMRtm
0RzN9r7uUIMCw5VNCzVQfCiC+ML7+rSK1qtBSV7p9PQC4tk3bYWDMGlx3hzzdBXi9fUpBBXB4q67
ubiAvoAquRiR6Ezp4dx9KlGyPl7tLKvmKMuk10Gy7hdHN7WboWoOidRvx56ccuNgGEc1KTdU+BsN
dUiZOHVl+im9kKnhy8NHAFK2kXR6acG6lVBErWMQcA0Q5dHN4x9aUl3lA59D3z5/v+l80V6vIDYw
JTJNAzrl2V5YAiLrUxY1RxE33Sy9zqBeMO6IhmfYBcwyGYIc+hbnAtoA0etqiZE7TorpzmparD7Q
Kk3M8i5UDl81A9wVdGR0jSuGenYYZHrfiUZu1EcT50l2kZKzSSZxxjgwokarseJ8qg3yPQh7cdoT
5yZj9yx6DQzQluywNDBwmjkkl/C2r26Mnl8zmXqIEoLLs+OUToCp85zWx6yzvGg0N6XCKdJ466xy
Jaio1N6MSsmtOVnzro2IAV1YWcWVAo6ldGhQYE1VoCaLtBcrNxwucdG+AKXQWoOIwkOjidK0s/pH
bvIil5qhPor0j4WhPyBMfU7RbNbTMVCXu2wJtn1PAKGFJuIulQgaKzL8F8fxRkV9feHzWveTD7sn
XTk2UCspWNMV/Fc/HrWWFPeylYa8yNyvSsIM2d6H+EVg1p7kRwUjTNVbOQba31ExHPIfNkHXYnty
4aj7fOSv6ABwvMWmp62KrY/3QUER1VkCOmCFLCq4psz1pcgn7sTjK5L6v3rU21WGX4X6R5U5vjLC
vqXtTF7kMif2YgiQ1y4xOL/YGVfaGB5VdB+wV85q8j6IOmsJ6Lx5OKOp2P34EpmwB1u7vggUfnkt
5vMMppGgG+9l8z9l8aAKmPSIWnWEBZhZ8foSkmSnto9TGV546V9swQAK/73U2bOOVSVcSdvVkRlN
BDDIGm2sA1xAg1FEpF54te994IdPjGru3wP67HJFXKRjnXFAz67yFh+sLRmsN4lDnlezEdlabegr
4AQ74uvJhhf/QgAq763X8Q/Jzb+BtNs/8mP7FshkK4GHQSIg/3ezEBENjS/eyG/Bw8hI8xFyIS7k
fw/koUheW7nNJQ+rr1oCzhJ1zW+gKn8nG/7zhoJQjOts7Buw9V0QEHLPPYTEusD3uLAo103q0xP7
50pnm1glZMZQNFODQOh2YnLf6AIi/dxf87YQduAhXl7LEJLE8ULUwWesaX1X/1z5bF+X9ZAyq+c3
xqatGe+75Vx71h5oc4PCLhhsGMvjjypgBV7qgD99lu/XZv1bmByzQ57VITB9wmLCGu84T7csOOZT
UXybAndySSKpvn/GX14MQzTGw7oEr/rsWF2iQprVhR8azOskLONpJqLPIQW+eJEw+Glt88sYBq/U
//em5vypyhXRJHHUHqPeT+NjoZwoeGL11bh0LhvrbZ9/ORZOHoRjUWWxd33cRqNRiMY5S+noS3Hf
Ra9xi82Tpt8u2k8Vt2Cxvh60bZ2Up4oJeD0aHoSqmD22Ru+iLW+L8RKmkH7AcBKSSZP0tHJ+RmZJ
5YyzcPZWQnhM8TWFimNPWHBnYXKA5uGa8CyZS5EYX/5BJc+sqbajB0KuQdukANZGBiWZeinrDxGS
Ag7uNyGQfyxkj09mfKUw/iwK12A0nsMvVpv8II3SVTESqGbdV8Q7k0ZY9roXTS8CEXMmecxMM7q1
7plGx1qGjQLzp07T6yZq7KHV7FLiH4T4PYZKc6ET/nxYre/zn6d8VqTXbVSkUm8B9qe7uTmVDK/i
VHFxOLvRIeXCTPUi0u5hIBxWbiCTXT0x78UV9A/TW6HHlbNOCQf0vv+mv1y9mDrSMqM24ItbsYZ/
dqhuIg+To76hmr0q092o7k2k+yv1gExFdB/lsI9CG37uildDRPz+8l9+5f9c/ezbC6LF6psC0mqh
3qdQhEiiTiFlsqb+P5fi2+YM0zRma5887XIIamFh0LJ0ZAhjGmd6inmQOSGkC7+JecnnFcV1FGoA
CnD9U9cfCpT+3ZQ1R6WVXTMbnIVCVut+JNGvQks3ChtyQPiO1NcrqYpRij8uj7EYoJ3V3xjZRhFT
FRrOokYigxRkqh8GEgrBTPXlmErlCv2+/xvA8PUP5l2/1vfTlJLWuepCKEFxcj/2nHvBU60kvwZ1
4V9ifqftdRb0StPSKL9JKlkGT9DHE/yrLX+/bQ69LNLWmExszdlNzBSUHMh85WQIManN6qMxRrso
HFbful1pie4oNYeVZ5nPym89mfd5yGctDV5IjWXS6wQEuvam2w3PerXnjzoF3Dojau8NKd/KcIAT
qFSDSXoRVNooPDVMb2amAiHuVBqJN4NM/vtkeENJXEmVXKkxHHYs6UwCj4AeLU3YJwacD8bjzIbs
BipLN1OYwxDJZd2trddIfJwoF0qjgUJEo9Gell69WqfhyvDQrYyU+HZJnuAbZfB8oxiiQ3JddPXf
tbsTU+teStpDa2bbmCJLW35ZBhJKCfdwab4xMa0SYj/C6oFtcGOKvwWdOHimmOGwHzpie6vDImjM
Crzxh9kTBhILSGmaqxzWHMQyusX3OVWHSYVWuBLj8m4C3xwmb9Gf81LHh4CHMQpvZcO8nyKlI/JE
VO4DT2Tb7brBTQbQJNzRFpWxSESZ29m1fEerhE3i0RiOQ9nv4hBTjmeFJbZgnJkxvIjRcA2hwZT1
JQjpXAfZh9yQyrEva4FblNd9XSD+w64aiTzsEqkeIF/daua90bldg11vQBRVhs8S+b4BCc7jaNiF
sZN61ZOZJZnkerOLZVxSk2O8OTUyqobUdLXs/vtN5Ny8d8W8Pqy3s2qxjpVAUZsSfEB6idoMcxmy
rbHGJzuuNh8HXv0A6hXhtdLheqgj7BsEp50etPZ1HQiQIKdgYqG0GznxayagAAzgYAuMBYZo8KTD
zWqyJSfzX62+rxPSji/tGV8dDwzJyH01NfYT7bxl76rQmuRcro+zqu/kod7qHW7cCSi1dVLAlXQz
PUl64Q55uGWycVuSMhLBDpbgHZs96iBm5ilhUZSh7vdP96sTQkOLhukExBwOiLPKMg2Jz8xHsT6S
VbqrEMRUjFh1AZ/x0SRFXLGJWd3qy+T1jNPWYXA4Rq6Wvn1/G++Dk7My5cNtnBVEyIWLZonn+ij0
IDBWkP/oa9JgNhrBiYlY71dCadibiJ3M7YTVDNFEu9p6qdmZMmFxBjKPqzCGZBr7SLo6nAWx8M3D
XStRGPS9YyjCPfGFV2sZojXNH5NtbJ0rDG3sjkLI4NvYdIFnhbdScMgr0Z0DXLQZMkLgEgxQbTDm
crJXNjHkGjCExM4m7Hkh77QG0/NpuKPxlObKCUXZRT2g9IcAsYfSxk5bym5TEL48Sxto1Zuwh1Sq
oTtmMJjq7hDGnsQ6knLlZsanT0nfyBx61Ux3gHZm8grqyxO0L6pdymfQUV2BEvxJB1XrLVxQqcFx
gH0HRQqTVxcLaAeqvG+QbF9zzqjz4EOuzY0/Y/9chHwWarYNmRpKY7EL57cQpfL3n8FnbIu1joEs
SAhfJBL3s6+RpzR0HbYBRyE+RZih1mYB2QkRKR12IQLEJvLj0kxuV0VXK3NICoddUoUgSLjG86SS
okEaR54JNNfNAtv4wv190fFxf6s9FwMywNgzcGSs5yLtau6Puh1ipUidp7AbTmPrCE8EezvNYNjQ
jwOTQbNlQ6tt0JVNyRvTqe9v5cKdnGO0VtWntaJwJ7q+V5ejMN7O4enyzvX+xM8XJkAHlJnVMwL2
6scKUq+CfumCkTfSrX4rBsmUBTjMpkLRv6pMNtZrmDlAeyrqRajhGGtCuXZUy8GpUJdc0/SqcMth
bMVOIXhJ5pEPveSgNtjZbsgxR3se55u6cISGZuAqWbyyRW1vI1CBfy/jsCs5SusamY2FSk7gZGlL
Pzho5sQRSZaXXKOCoW9TUNUDiM82WhwA/aW1c6ra0R1WD3WVmeEPWdgkwn4B0488eXCr2Atxv8Uz
anAbye1KB8O0vrAlyJd4sCR2BxUfNgHOZZIb3U4b+UXcJU/JfbsD+G9Sp+UPOEbpBZWLx4RU2DUd
CdoUlUVjC5M/JM4qbx5wuNzARsFRdZZsssf597jJBx0RBk5OIzs4MPLCfhsqm8Z0IsQRrPjH3PIH
w6mEVXVdseEQ7MuJCzhJTCgh0rEfxI5SvSuwYcejXTQ3huz11RbPXeh7KmOhYyvZCuEI6yjIFRt7
KWw6jJjwspGHc+kg+WqMq6krs1leOTGM5D5+KVmXl0sq8aUYnT/0vpLh/AmDkw0R3TdV0MbErieF
jQKr3uHzidEvxy7/k7QqfJ2ROGn0B4On8ugqNDt4fq15OJHoLIMdyzd9yUgaKi6cWXssHP7vSuRw
IWyKrNBd8PsYIY/AON6g18SoKSc+ks8LAkKy0WlACwZlNrrYUKeYcSsMiEdP6faj7MHtCHlBT5l0
k6r2UO7jzg2MLXa45r7WdkvqENMNU6VgbfMD6qtm2gmaI0CJjF29cxWkPE8B4XWyX9NdRe604ORp
K7S19nRi64pOBXSkcQN5I67c9b+/hK2tbKhGsNZSlE1V2NpLTxT5K0a4DMkUvFonBxuEUnCW3okG
J31o5N38GAaeLtlWuOVMIaAUG6oL28qKqZyvd1RbkIFBQXRmrh/fIstdiBq5BP4lFsXcKTOVOaFR
jXDlmNJVpboEpAjWprkjlIin5dQYpUpuJWIWv9GHnUxIUXpICQebAEe3ZnWtDu6aF74GoW/gLMjW
rgz8imq+8CHBhYkDniA/Bo/hdecyVkuhozGMI6V9tNXatyQvVHfd5HeGO3OE3q6f+g91/h3qN8bj
97/9M6uL0wdGyYp+rz3k+V7XzZMR6UFdHyvrlXZ/FWbWxgADvPEQX66sSUHcxtO8K1vcEDiGvr/+
F+0yl4eoidgai4rzFI0xCjKt0bJ6nadPeYWQezeWt7L4oJov31/ps/5rHVeTXSqRnY4l+3vA2D+4
gJjP6iileXUc3pQHOBfp7M86TBobhL1ci3gnfyxvjdQdczZolL1umzrR6OXTVZfv0nGPpi9onWwv
cwAWPsvDKGw+cArwprgXgp0Z/TAMXxD8Lr3rLzEHv2zB/739s480Snuxm4oC+t2T9mw95xPc5Buj
sdV+kz3RvHZ/ysAWe69JHOFCiXJuNvPejuj4HaPiXbc76QyUXKRcExdhrI4O7dDMBITwwmnNBqIE
4QHO2OHC1Cw5szbty9QeGsthmWS1n5L0K9rNX4TwqrkLURyVttHf9rcd0oHUL1W/RIaq+KWyTcRL
qMV6TJ8ta253xf9UjDqBgz4u63hR5Dnr6RiRWHlqz6YDAy9m9qZQ+Aqc2kuD2gkqmjKTRDm/dSgg
rDqzUWVspKG04wAf98BbPQow8rbVdnJVfO9TtywvTaC++jhBnHFFR6PEMWKcvd0iyBuzsGTebu6q
4k0l3oXBYZ6c2HLnjJzzna57LZ7luGQsBzN9kCV2kk3P2GDEv8XBsNZsoLl7NQIxGiezcwm0jCpK
Dszu/X7x5PgeH7b0mp43lm29sQ3n+/UlrcjW+eNeI3qQxvNDgN8+Pu6myoA9FtZXo/wW0UAbRwW2
RI90O5gDr4iuk5pcEdHHAhYw+2ZRnqVLtCoJedFXd8E0D8MDVjp+zh/vIkjjgEyXujrWlS21V1Jw
U2WeSdEguOliB4Oj31c3Q+/A20yTrWX4Ck40RKu2yPSdeHTRpmcvJPnE5PhgUrJF+mcZbsekxnL6
zJHjXWDhUAji6g/v5xtqukpzyv30NhCuc6cQCAsQKzyQXA1eo1H74SyTb+R7gwjiBpMhoOSK0xhv
GGeGryxuCSjMPbFwF2yQ020GAha63HHTXaXZVdK51htRkOukT7Hjv/AYW3Gj/F4yuzK2pXAHF6qA
QD2DVLjLdJU2vgoPdPLHglCkm6z0ps4pNaYkjlr4mrVjvca1V+k+a3egIbTsHMQr2+GhAqBMcPMS
4a/iliFmGhRzPuzsSHIF9WZQbytlq7a3s+BXjWcZcKhtbG6oWiIcON5Pw/BKISkBfWFpmxjjgC0x
n0FHhF4UP1PgwGfaOkPe6H8kcqEtO8NWlSC22ld7r9CQ4axV4yJszJSn7lNcmve05msmAJssd9QA
2Gxwqiw32kPWQ//sdkJ5Kyqc3Kc52/WTm+4juLQFmJFtMSeFJJZ5qbQdg2uz/mVotxPCIsFeXzS1
KY1W7iiNs+COH7gTOfQsq9kFj0SfamEEucHWUKudCaF/t5Hu5KP01j61h+kBs+h6QxEHg1xcdonq
zj4GAU3jlLzSq8hH1aRgUzK6GoHwcwr06MnKVhA28w8Ba0sLhxpnXPkAKI29tN/X6a1F9Vdi98in
amu9k2ir91Yv25igpLgDGRv8AOjk8XTgAcbhZv41kiiPSfXjz1b3hmDTNnYZkjRdMgNgXjS7+d/S
S1q8ATYN5EnE85IzzlsldAU+w/d4dSyXKsO1Sg/Y2Ai9pdoXsHKT+zjAouBqjJ3A2k20KeNONa4y
83o2Yw9hbDZgp4Lyv45eArPl4FM9K+38FdtftRXTItkjOFralJSsPUqjBYLJYwC8iuQjnW/zej9F
BoVQtDFb8wrO/bZKai+OKy/h6BVS4W6u+IRyX5JHO3vG8SCOF2eKETPzE6XkWox+dIjnqlSwDeu5
IG6gyEhqhCIvJxZvDRs0NG1GJ2wLM4Dm9SqQSKdcy8IPVHla+SsJ/1Z97a6z3l5IYflA5U4eYJnR
CJ1Seb/yq9uh8oIFInf/FuSSP8wRDKmFgbtOurzoKMApKUZ4SXJtlhGjF8mZ1L9qBfjWPIzDjags
HjQzRqMqsEvmjtMib4ZspdfI+m1lki0iPWW1ScluCq5VhAEANI74PMieCl6zcugXqs/8e9Yyt8Dd
WtuOOq+wV56tBbtYCu7h1QC1tbDNMpZji9tU3NMknWrAFfWausYIp99912HvYCdm4aXoD8UrTBCr
u4Zg+Sf4HxGiEysHD8VAojU1G02cFByZj6nRtD4LOCyNeJfWMjZWcebzJqQKNRPEEHPxR3rZKHlg
M77NKjvL6eks/DIXIsbabTtMvipKNMwhW05FsJ3Y/QSgoc8cbNMY7DrIHtuk2+b1QS/Jc89lfxQM
Nye9JIp9s/jRppM7owDrlUMadADTkTPPlSu1md1eZ9BU1DLap5rOsGmI7pNCR1PtZniksh92LkoK
zXDidpv2tvTImk4idywQc+OzuaEaCIl56t350JQD0Syveha4mH7wckhHw4K2QCK/PArZ6EpzfNUb
+7TGdnB5U4rdoFs3A9+3gaWGYJKi0m2XVsGUtdgyDrQ7vd1ManxV5m5GYkFMrJh2u9DBtQVmIGq8
7efHjtJjiaAKTvcljiKxCFcviWZ7zBNHpgnW2sApyWddmsYt8uIeRgqjAcYDlbDVi4dcupWxQq3U
4jGuLbpjXJrDR5RVnK/6fOhpNPD63WTYSASQtypQN4YCUck8EqakxXrtoDvU+VFXY29MsQsgO8f4
pWutm2U/s7J3cg6hdvk1GB14Oh1peI1Czkkh2daw/ReQeTEzXwtl9KSZiOZ53odDvxXQfmQYqv0P
Z+e13DiXbOknQgS8uQUIOlGiHEVRNwhKouC9x9PPh+qOOSpWRWnOdHTU76oEt3fuzJUr1/ItxCEo
WBXiVOlNLgOOy44Wjo7LdmTsIjR9aWoEeg9n1HDmpkSoTJTP6XaGWwX/YciDNwmRwnGi5uOrWr75
LNADGVvBIdy4NPHmLuzkMxdTP8w/RIb5KimYtzbdsmweJnGyq7bfziTMxFhlYbOWfHiPOXcQaPdV
ATcyjVcj83y0b9F5NQXHx4U2HhczvD7PJk2esRDao4GuyrzQ/Vpd+6O8KNnsyamBImSBUzCOcjOr
tTSlvAwTOyqeRRXlRPXOiId1m5nLYHxgKIadivLJPJ0yZi1ZtL5pAC1mEg2iMgAuQLo0bmLRnSen
NA9ZipUG+ugZ8ioM6KEQwuVqibWVrbjBelaqexXvsSrwUWgcbRU+9Ed6kp/Ez5ikBJSgQInHUZ8R
auA3KQYQih294nwEBBVuk+Wg3eb+I1W7uIuUFX5/KkpBgFWAQAA6CB/QSmQWFyuuhfZQAcMs/M5l
abY42IurBNEGcVOPN721iSynitdewrFgd7dIGCCQXJooPCxIjFqUf2LHl2wkPmJ6Fgf0r2gyJQ4r
vGOJVotGcA1W+8i0mJOdjYQJGQBNNypBElzZpyojU3ch7RaTIzO+LiwDbWmkyOE4NUgLMWvjdZDo
7OpuOuchibA9pk56MnGyIvWAfefbh4FzkhA0LAvDAfseJ5IXkDO7S+l0LS2qXXr5E2O5i4m0S4O0
tyTf9zADwfXjzmf++Wjd6OdZR3A2jibMsjL1z+wufi132XtD6gODh1LoLWAzYbtE3b8dEDAkz1pi
45WLbpUuQ3nFsJYEfqO5qBlHfLl2NYQLIVhO3WHsSjurRvBm3fHnTcfBTjzj28+KDA6ShHPLLWDU
3PWTZVc4dEmr1EZPGRiH+TfeH8IaE6YKr/D9qF403YneDH8DdCK/xyfjS5dt+dV4EM5AE/fSBI95
kfdzpYvLBbIU+mv/LHs2UaWWbeQfhHgD50oabCAfBRFQMgo+q0V3gilXOp50yRZxB+Ue16x5qfAb
GChKSjtY9ag1saDfRkpkpp6/onqJLcEdeX/6bJKuZm5hLNoP/zYzWRmM6S0Ny5VUKsInpGMskjh9
Pb7K+zy3Gxi/6YoVxtTQkK0axIvMVYuPzdzZJL0DWV21h/zNeqcXxyJH1Qa+hXA0X2a1Fpvh2lSF
p8H8FCHVziuEHR09txleCvERWw2c3wHp6yLkmxi40zgN7dkKu05H2/Z7xgkQqCnJxy4xFdYs+eSy
QXRxEbeuoJO+2VqIkMobLRK/pcnP6gefspWLvvbGm0y+9Rk+VhbGlt946N+np+yZVs9A44a+Db1h
ct9kXYcOeZ1Ps65f5EgU+u7YLzyN82CRwp9gQmvioWz+zZzW0LoYnRJz89wN37NLcyg/BRI+hh7I
6KJ5BZgC+9b2YwTlnRw7IpaIOUttEp70Q6MQbdAFcYYEeiHPvazTxRQsmtQRmcYOnYEhKtqh/OMX
K5byQxiXCqy/0UUxukIAhqIyWXC4hOd5bHl0mo9UoyCBCp6y6YEYCTHslHfxLSBPBbyu+K3KM0gf
faD8iehpIOuH2eeH8ULgmio7/xggL0YOfqTAlT1+SKODvQdrnj3OHo4YkCG37ZwZ5MUfBVGC0ulV
x5jocy/4AsI0RwO0POGcZILbaMuUHzxLWc3YsTDZHUZypAtP/mcZutEAOE5W4oAnQl0LcqfhTGT7
Vm6BlDKFEo1ryQ6PJDrim7gy4Nh8yLfKZ42YFfEosLsTR4l4Nz3FZ6N2ZSjVzbylGfJD3pAuDE2B
oXX9F2E9IJiFaFNnl18UEbk0p+HCZ/CmIIEWzqEbFdK0tek+4ULWkN6GboL/pYnc0IIdTAWgQ1HK
YBHQD7LF5+6M2BfsXQ/y3xtbUbr9RbVxJGlFJ2vKEPYn1q1xTG2P1IlatACDb8Ol+C4eYS6ExbqU
CYALoHvlI/rkC0FiC+g2nOAgFDjxFe40e79wSJUzq29ZhGtZ2+DjZZ144GX+Et+MoUMirr5UT+Il
BiKjCU3SI9n6C12MkYGKmmwf9uLwGYVuKTIjM15sOheXpLWzT/HMaYkCFLkImGrwWZ9pJrGcWNiI
dp615/oYjCvJX6faSqLylpZG62JWTacL78b+C52COYYSPXF5xmeQNSyvWv+1v4sKON5O1zmtBSZC
r3IZi44eOgGnQMjnTF47Esd0ASkje82/MODiu0Bpp/xv6+WUQ9fge08nS3MYdwguYK8tUqxEc99t
zBX8abNf1KUz74lkSYIQmnieOOzm3A121Kkiua3vrA1go3fjyfviB1efRozmy3w/OH56h/g4pnMh
z+wys3TeSniNb6z35EMDlqGypdkLCIDu6QtlvXim22SoTqAwTbIsTug6V++8Z9ZbxSN8ds/lo6rb
KomkzV/RaBuekj2bKGBwuLEhmSQg92+yDl3RRvmWhLd+E47SEkBLSRweuOMwoSIwUYBknTk1Yk18
aAJDbfeP3C8FS/PpvXChlxH0mvlWt8LtuNg2wPEOZwM2DT0zJPmiwSnWpM2z6AaHDKY1CYOuCYlO
W4gs6dyFh9/OQTAhUwPEQm0OHoLuDEzlM1BA/SFT625NacVML/gJa8wjleQUoVc9uQAg4oOyCZfV
Gyd8dVFT7MDmwGI5XubWZ3yNy8zlQcg/e3IHuF7TstI4SMiG8AFykH7l3yCohIcJFcUgz6eD6uSP
eBHqbwHZrwx7yWVAPHkWYW2dUOsB9nb5vXw68M6GVK9dCcr8GREcFtFU+kTOgw0UdcTxlYY4MMmS
cIvegEqJUTh8PPQdLuJz+KRTnwUuy9I8j5f2jE4Y3x53TD7asCg5FmEcf6CNWzNYQ+MmdIonPnb5
BnAwNPQGHNpIpbbwg3VIegG08KvY597MTcFsbDofchMjRhAIZ2VRp0BDo6WRo5yZz0pnHAH+PN8K
D8ke+Ds/N6/1VnxnrClsnCBZEGNo8oALCqbrYQ5Sr/J+6VnL5pC8TQcrWnCSdAZOdU5+zD7qM11o
rVmzVFWTzcgyceAHcN2c1/3q4SVFJUsYAFmaQQvAQI4yybVYZB9uYA+3p+ZF3eevcergnEnutx7W
42W8k0/NlzI5Ga68IJ/RfJCVn+aNdV9/mXfpE1li+knkJv2L0icxWSoJqqQLKQWLOYUZe4zHdEfV
7cclPa0KmbfWNoHn3OoI2wrV+KFekkomzTK21o3oquhRWmsD7L9zW28RcAILEGpWKiNGSN2puw5J
R2U5VislX6cB2T9nwbKMFiZQlHdrxetJXOfT0Uo2XYgi6JF7Io0hS6PwLHp6Rk7ruzknRODm1fOA
tFp+H2UXXd5VIpqIK0XcKMZNk24b9BRLyIlzzJ90J1+knxnjncwXsrp1kt+VEKOfS02wlHlu686T
dgatKQT2wsdh3HscpEXyhHGqT2UKfW7TQMo0V7KxCTgT6ttS3QVrjkxy8WZOade8ZO6f1zS9ccJK
bJsad1J4hGvCX0AhGa9QhqUDJSkucxhy6naLxjowgjOMN63olvlK5m3GmyFYNdOTYW2a5wTnEsth
TZC/6pYbedtYXSbtqlJsYqJFe5IkTtyQf9WkDwzHTCux5vB1oINxcILCochbF04Hotg6eHVm4xJa
HLnPNAeIJc0/iRXs0dJllM6JfJAze8oW03leveSSj1hnPKXYCOsI9YKDrgJl5ePlZ95k0sZMlyTS
2nYAQ3tEe07yH6p4M/cxtQWBq2/I15Yp+pmtzT5bmVQtlDQ++tMbCgiAl7x1ZGlHgdKC79FHVQks
iyZGWtJBmFFECDQ+YSzd6ivP3wW5O5Njeo5zdIxhbTEVSI4DFrbiXNbp8vlrcWYqzrlMft8Kt9a0
DxpkNNdquuT070rAgU0S/9AV0eeuxx8wPZZ3EiqIsqaYM8niWxssLi0GmSwRBYrBTbxtXi05S8fb
4hnhnZo8kUDOAAycObhi9S6VgDFWpefWlGOlEzKgQ3YMdYwzF2EVeTX3KECX6XyOW5ECkdNFWcQy
pe6uBCNiTDm4FNYyRtiIpsuBjIeEZXpptZ0CRwBdOfHY3otAuR+daKub6jw2a9FDAumjrp99BZTN
adqF9pMNtfIXLglEdMu0aPhihvfrNX1/DZEAEhfTJxDfQhJgcI/ArYHogXwxQpHs6YNzPbmfcdYD
2IzCN2vJHChCbO1IYyh7Hz9JXdvZd2yRwGEY0PpdIHEwchz4RPQFWbl4jA7/7rLACfrb90PLzYKg
gqHJdS9ODaxQNayO71fNmUDhbSawrszRW4BAzoZO/dJMe+zX2D5Zxbqqb+JgW1cHJqdQIRzTl07b
+MWyKFeR5+DgNV48lG2BacbVYD2ENEg48oZ1HkMPWcfUZQSlaSf3eyJ+FK6Ecq8mOFffdN6qTY5T
vGt0uvsLWbrNi0sg7JNgl+sI5X9o4q44AXEZ4mNRoLVyFwovIb2s8sBJF8X7oVhzBiv+jSffps2L
F96K59S86YPXsLyxdLym1kz1qVDCWBHmogpWErT7wYEMWj829810Y4JqS3N3QlXcht6Mj1XjIkPk
lcHnek/JZ8nrHHjbpRkp4mpfv6GklpUuAsM67vKKTbkfBy5ovErOA3uE9vyEZvsGpI/q3zvq2lve
3sfKIWv3ZrVCz9dPmXT+hTJ0y8Yk6V8Io9ubm6legjB56bLUN0VyY8J0eZdzN6I1V0OtuOnGlaeu
IxJ3MrdkI3urVHupEG1AMrleIvvWSwtddTPIAu3Wax6afg8XNq2dwn9CeA1NjjAClNjmOCVoawY3
PfzE6eNFS3L+THnWpE2jP5FQRfgn8Mq0uy554Ujxkp1GLZg4kb7U6038kYPhzQUvdUIHu42TBpbZ
BVa3R1Zn3DPgEMvu4G/69i7DI2KlvycHBEcWUgkPR+eC6M1Mj1VGK+CJnn0WrapxVck3efWkRXdS
/FJpT7mxtaIfiAKS9Euu8I/I9W3lXxHlAM8ESxCH4qH+IgkjwRFfqs/oVL8YFngDFeMtaovVc3ZK
TuZLQLVF7fkylnb+0Nzr2+aV2i14rjbGjQRchzsVegaL6BUwGGHCCwwv8VI8NU/Ns76t77pizax0
JJExY4lA5kxHKzJtFrM9YsuFaPFnwFF0bj6Dk/ARnomhXE48J6fukzJnVi7ZZ8fhvXgmn/ySdkg2
fw6vZKzq1n8RgSPtYeDIvUdCXWx2HQj0i3BsdXoNmAYhe+bkd2StlAgmhByNEQ5G4WwgAjo3Mc1E
1e6YFCP5rPHuJoOFR03tuNVvzbfuo/pI0TmCONLYnJhIA4DkU5QP0DiPyW1+o96GL/5jsxmea8B5
WmnUyh72GdIH/sn7Yl8flJvwgqwyMoZg4cDkH/Vj+9Ad80P0an4BE/ByaTJbe++2ye12q75lO8ic
w97/MsjOP+ifi4/5cfhAZ1X/4m3nGHp1IOt2cRrPBC0KOMXclCkcI2f44NCfq52SThoiUZw9tj8X
G7b8xZ0JH9JH/EKDw/8KGzt8KmIQLuOSfpAfkvARagEFkokB1hlrMi7xR3QTnoCaiMM9tHJ+fVYO
3jun+oCcBtjCpXnIP3t5PodGmfTBVV6ah+4gUiBJdr+vP/mZumeXJ/G5f04/u8cAbhK1G6cktYN/
QwFCY33itWh2j9jyQFbnGuf6CXoblcmut8dt+yV9kOO3o22c9PfmEF3Cdxho6lv7VZ6DE6RC/ZLC
gX+kFg7PPrdf2MKRtZp8AMEge4FKnHVDhUZX5tf7bLDkpWr80E581XkS/4G2IFGmemuBffbRw3Qq
j9Gl3Q4sRtAk+pIaeACdVo70FH6XXa6LB5Kd8CQDVLwANfD2lPP8fngJpIwcW9SyVDSAjfzjabhN
1sGb9cxCQmAPzd5ZEhrEmjJp5inmj9GHfDHhoui3AhmT5k4f7bG76EcixqXfxnc9h1NIyesfAVMA
TdQ7mtWr7C050CxfRjthQ2/6kN0qm2TXnqv9dAwPQmrHD/kjS4QSNL4xz1lrY9UuH8oH/3F0Bde7
77K5iuXzzZSSuRornllexafyXrz7h+Y49o742bxrIl1Auz/4/rxttNeAVXhHEz35HF9Yu3Rvg9cM
Bzl7etLfjA/MEfm3EsgnAA+zlV/U+Sq7lbX6PHDvyBDSbTxxYBEOklNy3x8osdke1N40jOhx40BT
hk5MDUGx96Sc2pthP0MGgaNQeNznx/govQYf2WfFKvqiCVuikB3O+1T7ZGyHcu+92qWPXJG3O2+r
L5DC6FW8tG9Ye/VvFUYCBY2uudSPoRGC8/BFNvJZefXP2X19K6uL7h3toQklXRiq0ZMBlAm1ekY4
24/oWLxrx3RXren2VOIc0pDXwZZmT+TjncY+7kTxY3/H08YUmSCfJxhu6ifz9cpb+To89upC/ywV
Wzwle+VGeDQ/uzVA4NLfFmtlK32JH+C16qf8WXD/LBCeDYUuulZoG85OOVADAZdJkijSBkD8yo7u
dMseKBdIICmsScAARh+rh+Bx+BrAKN6EC8qJMAsAuvvIljDjhhFAr+gCW1V+Fg78ffIeX6p36a79
QNkAvA89fq4sv/qdHbP6+DqfcFwZ/HsGoJ/oRxvcgu09w30dNYeZ2exs7vgL5tPSKiqPgC3eJoIY
QBBrW5To7Ig+BvQPBbI1FApwx4VKZsG9MDPsLbD68U7Du1Ag0rO0qqdAduPeNdWFR9U8gRPvhu5u
3sgv/kt9FlkqB8bxWsLxU/8ifQA/sUlZpO1byYFwCG+yT5pBxEyCABPgjerE03wIsBgsGts7432o
HeMdhkMU2FWx5YhiIbJvKvTcYR8TfYR1mM8oeEyjCRFN2uDTYoJvmoPjg47YEqafA+0QZzh6J5ih
5FD8n5VDY4O8iEdL24XJTM/A6UBqjEYIGSFAD8gr0v92e/LJHEBBZ1l+mmAOXxmFvmxkCoj3D/Vi
/tZMJffPgOLe+/jEQIJBoXNCrWV8jIm79Gv4KDwnoGxK4LHz0fZHGyNIurogSoDFdPYJqBR42rmg
n4rlEy1+u3upHqOzCGIKgZQKG6wVBWXe4Gf7HLnFGxBzdSnBGEDb5UfhudxXdwyarqrzf7oaFhAf
vIV4BigignX1GJ6aEtYnatvMGLHS6MfQwrTDE4gV/TD/I3vwX01OksYRvirljfISk71WWEjdLaeq
TvvOF3eoPvPQJw0LGZnqJXX6QURF2y4t9GUcqp6UviN3Soci67bxvZW5SK5BpzTaRR0tc94TjRHL
oQLk7OpAQO4my5leClJpgiWd1HMerITRls7d43QuzvxI6w3uHxuH7VWA+sM7eFNzUjpOc1ej1QdX
7VJEJNTEeUNdojOck2+z+BiTozFHpfsk3pkJ01acMXMoOo9nY6/eAkix8lh/6pkoY5GDnKsTWQ+E
j9ntAWwfV4x3Sg2Ltpj3ZVDOnwuQwpwfo9MXgj2O1E1vQwmHyhNR9n+Fj/F2ONZv0GqwpUYU+Jge
jZ1+G1za92iTv1i+tY5uJ90GhJ5s4PyhtgPqG2I9WgsgW3ZD1nWZj6wXbmmVvbDJy9dxn+/MZYq+
hWm32gZQvXujVucteK/t03gsgLzmP9QCadvNYbqVX4Uzy1Z7G0HoyaNOydN0pHxaooZy1E/GDJ4A
U5n5/H/xVTgE+/pi7qwH8BV1SScQ+IlEuAOvYHmybxAmY16FFPKQvrDaijUXwn97KmH6/0LsgYRB
6VEY2gFQ1NgK0x3i5H6nV2bxHy6ostxkB2EX3KrHbhVty3Vs5+vkQbrlgyrnkrbE7A/haAcm32hT
/MT//VUv/pFVw9aTNOb5EXq4yqo7pegmvQsLBvoXVMII8sNAk5MF+Vi65rvT+qOcvLO0syE94hgP
0dyAdYVif+6qk2sCqWpzuwiBISqzRHYVdTO2C9ShKCoDaqx6kSHI5BjsX+gP4LqkfWQapC1Y5EBW
tRYc2RM6iXRgmUAgLsPFyRyOM49QG7spAvQpGaIL4THkPHe7Y/aeHa1Dcq7uclyL0Kt+LsplXLn1
PKSwsvT7SMD1bd0EWz1fVxqqavs4x4eBUf4l7Uwpc2l2p59tvYDe44PmpE4EiEoSLFFbOVKzHMHc
CT29y08NBpqwdjRATHdgubCBBAjxkAAdX7R/KO9/sZCvPwdDJwgQiCaeOtrMsvyGSzRyIUehJOUI
RgPLOnQIK9I3fHKBi++0G7F3mAhFttcC4t1FF5A6owRCptW+seKdJ677Gq8Djg5bwtXahyIyp/8M
CsoFzhQrsBQzXEdQjDzqOOw5mNZalckG8mPO7Bu4XeqyQ62eCYKlQr2Zb8bZes2GOUMu5vUuOgH8
qhRrGtVZvRJUGCawO13N25f+AxqYM60PyXOBiYCl6S+L9NBHt8HYUKa6NGdACuUXHfgo3ebKdqo3
JfXvPE+woOqpwqWaO3LMMlwgXRV4ywiTagY8BJgCjs4ES+GanTONTl8ttIB23BJCfWYtJG2roZTJ
7xm2XXUjB3ded9QUIBy2eV/5DmozpO1fkf86vMjtSq/WjFZ12pKTKiNng1R3qQq4AC6UOKlm0saB
uUf7bPK3oraiEw4kpwwPBuNpk+UOEvOnN6KwbeNdyMqEzEhTCA+NaKdOdzP5yAd1dMhelHCJc08N
Os2YBnZg+LPWa4H2R0ZJDiPClBcKvlCmA9WiFh7kflkhzSWvY3NpSm5cunRUiYQD+wasVqGRvoLF
0HVQ0RzahC2F5iUX7fpoMjBDV52eKd2H0JF/YbaGDC+YC8GG45R0zRoG7FIldzn11mISf+CJ/22w
0gBVtFi7jNfJ5hX5NjP6Xs8CIX+YzINJPyqEAlRrVODFQZNOurlujQPcnwB5+Zmup/HG/r1//gTH
UHaXLJOpeNFSIJP9vnui3o/zyhvre1XE5eaWYWo1wg21cJphG/00NyLNofH3vcrVEDRnbo+BQk2+
mhML1cIzk9r/dbXBO0jQEAoGVdqvQZnb/mTy48WkmzPV5g9xYn6R11e20PPiPTO7AbXw9+eU+mJI
YBFW92J96USnGQ9D9PLvV/nXp/t+jSv6fJYJRaZ2ZnVvNNui28pluSKhqUp/LaMl7m9M6b2OcDD9
0Ur3LxORSAx/e7qr9xpPpWnUklYhDE9tQtLjt4ormW9w+dcTrVoNLCxQJ7osD42KnU36hpcl+qdb
IyJp1oRTylzESL6rGg//finXA1+myNLGOYDRe0S/GLi9WmA1gsxFI2K6jIl2odg5Q1VkscaWX2mP
UgXTLsaO10/BEGFGc4J8DcIJ+Xr+vjGeC/G20jVXHJiB9xxDfC3GBADZzrofzKG1q7X5x41erRB1
GEzBx09gthb3MG6C9DkGt62iL4Qmu63kDDbiQme6z1uJeom85p2UVXelfzSg7lhmCh3+UMKhMewa
Iq9/N8CU1aiTKsFWb6bxWSWhN2erZ5Jh5n2z8hL2KzRa83if9q95SLMFqpSmPg+0dRXT4R3Y1fQ2
YjGQqCf+nNW+8yvTgv/+QlcR4Ndz842QucOufgb3f98ZjTgNQje0ww4jzU53qZDMck18xn2o+knv
XLnahn9c7OqwxuKpVTKPi6nhZgIAABozPYXpvDs+t9zseXU1yUz/wJx7ED6acHXL8hEuvVy+YsIc
pBt4R7SfjGjVYE5pPKXFa6hv22gvQyIUlBvV2/PuNKj24m2kgvn88LaUvy2T76/rKmKjqp75mlkP
O4mGhbUv2q1ExxZUTmeKdRfq95q8xst67kpz8nnaHQ9DQWwUFxJdqCWImjBcqY+AROkR+29qHNRy
Fyb0O1i86lNg/RSW/vrOCbfgwwzMYGz8+wc2zVTyYMUOO/znYGZaEEEMnPAurNQMXQPLmm2k0eyV
+69A3erW/c9B4K8vjYAP3ZKhaP06RzNLGUXSns/eIbwMNN5gaPCcqw+ZtqsS2OVrFKq5iYo2fNq8
jhKiPw9KvWR3iJhcG4DVEG4ZwP/3yr8apfvPYvx2V1efUosNPAq1ZtjlyiufzIAEg8cIfbf8/O8L
XZ8Mf1xp7q19y1GjxigDReX5iS1QKlgcYrBmVXQA1TL05dX/i3/31WDPHxedH//bRQW9McLO/4+V
dmW8T9a6jl7McFeOTxiYiT/p+GjzOvp2xP73ehoZuEgeQcj//XpaLyfh4LEzsmGpMeGWmZ9oE07+
ClOBuSyeB1tuGIFr6SkDekDNs1CzoTvSvRfMsUz9PT/AsQb4Rkve0FQ/cQrA1Ryt/Tx4i9R/vxqb
VWytcMNIxENNe1FZZ93SwA5qxA6dhj4tuJlyAJoDwSWkpVqI2zQErIJ+RbM8651aelw36g9idX9/
1f/z6FcrqY6jUR7GHM/w5swWo3gjitWGW0dvcxRvfwhC11Ih/3nVszCpQkeWeb2r6yE8mWR6wnrC
o5zrDXhfPuPwKgOxQy45BsDmyB7XW3zp5tcyUKQgbPJceesfFvbfDg9rHnNEIGo2Cry6kXzI9akI
8362a/fh6r6a5WedQ7xwy/QuapD3t4vRxcWlhx7TPjXqM/fzBJjyw33M17lee9/v42qDDVmhKEXJ
fRQU3vgIShBuqmxZItIzLXgXLc430vrOF85B/QFO5L3/cAN/i3DYmOA0jfyBiHva74s/8HMhRyq2
3/kBlMwdDNUZBMcp0lsL42YMSXYIZA//vqpyNYf9ax2gXoxuG0qcqM3P6/LbFlfLcchGMex3GkAV
gdXwyBLoxgNk8+hR9qx2CDkXm6TV0dtmWoGNArEocQnxIgj+2MJI0+yZOQSFtYBfMPXdukOoEKIR
9aJ8G5SfOnxo8acP9rdg8e3Otau0UBAaoRKNuN+lAIk02uIayWQiPB9q5B+llMH7RY29oi2Y5awS
8e83dz17Ob85i4SUzUPtxYjz/D2/vTnEn4chVY1ul8bb/+7Y5AZomBwkMhaIKwSPwrTKZfYULNsf
5ueluRK4Wq6/Xf26UghqGeNAq9uR/Lb5J5rNQr0hnk3a1meMPr9p8lV4wln730/9lzD122Xnj/Lt
oa0qZnTc93npGWazNGtRtliTfKDczFFbyz9FB/0v2xJqjI5GK68bSeWr54Q4o49tLnW70XNZnkwu
Y68YQ2SyhruBMQJLFJaTtacAr8BfUiBhq77hKIbA52H/7ckYOZ6gUQjVLWp0Qv0A8JUAPhcXS3SK
9qYr9xotTzW/4Uco8vtcVKiNI/vbAPgy2quG25nbhIKIZTYfvD4iVyicl+DTL6QWpsHIz7CqoyeS
TT6BirvYNB39ErkROsIwZdXXgikK/jSDoNpS7/fetGrM2xywumScTpBw7ATfrZwmZMZm2k5Ys/pM
amFPaxzDGGJDr9H6POcCU3rSL6gh8BZ+cqP1rxXjbuo2mDl25k7Dz1KCPk4dxmzKc5UtjOQolfds
QzGE/IUKMsYk7XgcAYCaYEld0gFzxJ21REXViWm4ylUJh5seOPhtzUJ6i/Ktpyz4wLQWEtw0acjR
l9PHzjWYl7OCdZoi5TTN+GohL/PGSWmmmfBf4r1covhuM5xAsg7vAZBXuD8W9Aj5a1ku+EOajxTb
RmesIEkwFkiZ1APBJPp0yqr9hDOhlaXbWMj9L3T9S883arSX5LkAsuBLjdZaVQ7/++VNDY/2FZq7
oqFcLe/UEDQyrazf8VDQ0uGpvZPj8vjcbT79dAb/bW1/v9pVujPF1qhYEVfDCdYfDhVQoFJy3P43
ZWH8hnXOy6TKG/VHhjYpBP/9vNJ8ql2HEUQ7pVk27BcJ7ff9HBqd2og1QZQ0wGQgQjs20gGuDnqa
hH9SEL5Cb97G1pLHH9sDYVT6SbbsbzEFOUXAB0NFqfR6Dh+9sqqZTKHbNd7tRC+fGchfJy5nTQG5
VSl+eui/nHkQuf7ngldnXo1fbx9pXJCTlh1KpsggGc8qw635tZR/Piz+dknsUMlzVP4HD/D395yo
kVzjS9jtiBJRzYTu/cxH0BxRwgTgSQtfmx/Pp7/kE9b3S17lE1WhKgU5V/ffionkmXSGwXEWtKDd
QIhiz7b5D1YV13Dkr1Px+1Wv3m2mhP1QhyqnIjbIuzdLXoBcR4XLs5JNEorYSVkAKPn8w0r+Szrw
/XGvYUix1kddQRl/p9XbDOA505A8q9ypWA0MAEYI3+4LCO/nRloTSf598Wvx9+un/vXfvx2LQy5y
SJmcUsR8UCqNWY2guu2nPZF8VVhz5fSfRDKa9kLGEF2nQLih2TTQIWi3OYWKuhiTmWDy7zv7tbCu
N/i37yFfnZ+13AZCl/Na6ujoDRCrk1+CSJBo2+XHpC/64Sl9FnlffBcE6UEQ2vSWevmH2/j7+scc
V5sxIjL939d/GyZC4Zsie5xFID+wGLv0FpyD8jW0ZlBq6n/IbH8pCP355P/3kr8y32/fZMR2iHSb
S0bVq9kYSG8yEkJ3wtNfOceteIlqzKTccaBLwi0NHxF+m7Swylkc781P1hWzFpW3TxJa+hFt73pT
mdKuoFokTqER1lgYwa2C5AD2yJ8dGGmWx/OY3M+Fm4XpXQTtu1nUOgQX41MfjzWqhxFEXIQjrWSl
99sM0bKJ85K9MeiUeSg07YEQxPCQm4eo3g0jSn+WQzT0TRY06I8VWg8N1S/4RtedFRgdTG1RqEBc
ZVZrJUj7RJlr2sjxexor+BnB+ubtUr/5+joLaQWH9Urv7olwQbuHUZ3Pc8E/Hit/3YyGIVLG4x2B
KfPvn3tKhNbHL5J3X24AaBHlqlf1AG2UIaf5njnRW7g1kIx/Cnu/9vkfn/3bpa8O1S4tEi+euDT9
VPShGSyhrN2Ll/IA+bQ/CQM0BnSIlhCu3O7tQMceSSFE4/5/Fvy325jP/m+rr9VRKNNi9p1kbWec
grG8YVOaL3hcsc3E/uXnPfa3dMLE7dVAg1sTcS37/ZK51+m10XcEoXCDmQH0SP0iQlAaF2nLxC50
Flj0C0h08hr+v1bt//3I1yx3giCKilRD3ALyUn9ACklcII3dF+2OEQIRjlrVrDODiWhSa/lhqOoZ
N6yEW/BsaJ5i9zbqOKivp/F9GN8nZU0vcU5i23iFV46lrQSGDGsNTV8azFixlzsz/iA3VPubiujp
QevhNImaJQu7GpmG0RkssalExPsSsy7yXt9/mcuSCg4VPTjI5NBXewQJTB1i166NXtkBKOqRxKdt
Dwn/Cb+vjrZ3510Q3P9fR0BTm7FT7HglUZ1NOH7/OqolJGYk9umuM/d4oi2hX6A0Blf8XkA+Iexx
PGPifAj0H1binxtivjB5h6xjccEIwtWF02kqsFwq0h3t50xHhwQpCeEyKvCBJhqxUOdI8jkmYbV0
D0HwqRm72nzu2pMyvRoppM76SfIef1grPOxvm/Tqnq52h95aSSO0ebrDB3qGctu7qbjT2x8wtT+T
kavLXGE6jSeoVqNn6S75hNEYYLw77vJoxWmHDXAqIkADC2smz3Q/Uqf/2IxcGlhAF3VsAxFGvzrw
htqIp3ZI0p2IDpJorgz4bCEVVwQxdp6uj0D3pQUUikmvboM0QPsMWv0Il4gO0L9f9h8I23wr8gzw
8PUt6VoVmJ6tN0h4v+xabLBAedCsYeHJ6a5p2Ho/ARN/pJ1kG3is0qGVDMwTf3FfvgU+oRXamho9
2UX6Os0ZUab5FFhvebHKJLektCbb/wogFRrRD2M2f2IieDsZjJeYigKYhbfC71tMH4LGl6wi2inD
kXo6au8UZpi78ikOgEek/8PZeS3FjbVr+IpUpRxOoXMCGhswJyrAWNJSzuHq/2d5n5imq7tmV022
B0krfuEN+2B8CoGrlOT/PdoDl0f5ez3o5OknIX7a15bai/97ej3ioMH+Oubji2JvgqadIyI+YupX
g2wcd5psILvDlVf42/w+2VauiwAXQsueVFI92eq65vmx5WZiN6FeVAOaKnSkw7EuGd6lX6vz6eZH
VX8cfKhd1WOVIA+REZPwquA3nPxQ23+8opwPPkh7TLkVzVlUEDAuD9SZ5eiZrA1LdvCpm53EBm6t
GYVhetHOpHTlgmkFcdkd3XLj2xub6/ry0041/KQf05fHnYyJsKooQ0k02hXQOgNgala2L+lYWRKP
165qFzgsaLYW4HoX/sgmyjn6azeJn1GWXdmIcgWcTM+XVzk99eLeRsaGV1GHuyh5TmgwFCkcToDu
9pU87G9cf+lZJ3shwUUjmBR6NemIdmhrYM2arYUGTpISaRguEB6dZqxJkQKeUzelaq9ahK3LDhV6
YLQTfCE/KmdKJoF2vndf1FfChbPLQMddVS4E0zFPloHTe3Y+mla0c6yjH8O7pOQSo7m9FPkxB/d6
eRlce9rJKnDtvqtSy4x2Xk12Nk8ROzWbTd0vbQ/1kvDKt52baItqOtZN0MXoKnw9iLCMrW1lGuXg
rxLC76zcdPaPQd9U45UsR/9+z9B1xwITjzZ2k+6dfJgnqixXjTgl6Eog0wGDpqhhptg+QJRsizds
XIsc5OiY7hEQOvYB1nMubDGMIKL+VtG7l1T7VJojvaCHJKkPtrkqETPTUygeOjsgxx3i8lSc2ZG8
skTv6NJsxzROXlnJIgn04D6qcvoNycOE2k6Da0Fn/SzdfEGB1jaIk8utpnI/IzmXLT1A9Yr758qL
fJ8mXoSyFz1lTAHN04DZFb3NQcmLFI3sF8CAR6ld88CaNvuAG4ricRMQu5vWrI+xtKCO71IzsYe5
wa1ucmyWwFOvvJT+7ZD4+lLy1/+5Pwe1CltvJHAYUe1Q0n4m36QDVZsmhypDdnm4dWs0ScDjKSWn
h3K8/ALGuVHRmR/wQLrjMD9fX8BpOlphrpVApw2wY4uOGRU5A7zbWBw9F/Rz0qCM2GxghDvZ1uEQ
S5rgYBG0q6g2WnDmLb9EIlDdVRjfF60216s90N6ueU/GeegCHZVsn6KbteZz3SP6QdG56prnIs+X
XhbdWSloGICsXmZDcYyK5eUP/H4UkJH+830ny69Qi1IBlpvsCDzTXOpjvYvkkYMHD2RUGK4EJedG
09C4jFE5pn+hnpz5Ms5104lwiJjEQ6iRK8cV2Y3ZHuLox+UPk0f61yOfU5TEi/DLtBxSjK8TZ3fq
1LRFyr5SNkF6SIQkcC9NBvy/P4dGAvZ05DGm8RdK9u8KNeJGN8aI4B00fQN9deVaRz7o8lPODdw/
Tzmt50VpbOpZI1KgFZsA8k3Q3JXpz4wl3/3n3js1CpMGE0L78JJBU34duN4u8lBtoG364ypVnvNp
WSQvJh4yxkPjPyn//ebjcbh70+iFTQyY8evj2OCmofdGsuvG56B6833qDxBaQR9F5ptxrcF+7oJA
jlcaPdNV1k/Rc+VQFNjymnxcgrQjMXhSPynh/eXJ+g5PYQjB5lDhlgR3rqKv30TF1wxqf0jkbe5a
YC2gcxP4EmAM8BG8ypjLmRvpAlEW+M9hFc8mtqXIhVeC6pxs6CmoPI/jMNk1WggcEPdwBDhtd8mS
FBARLn/puWVpyQoH34jZ1Wkaj6C1CDtN40OrFSAo3VZwUtFnTjd3y3bx359FocCU6F4NYJ18l382
2lQ3qVuPdbJL2/fWf2rsH6xIS3xk11bkdzQI02fbHn8hEkNH+GQIjbCK/LDjSRmEURv5Eb2ZsbUL
rDFGsVeQJusdZcbhDCRkWZE89/leMcetkSw5MWtUIQoUZi5//bmFix+lxWHt2lhDnCwpJzCqoWkD
yNQpzDzz2YM1fDVnPHcZOBodGfIQU7W9k8tOj90oyAxQ/Lm1Da3gxoC5IyhLN+98Wig+Ln+SHMbT
E9rB4MKhSKdzBJzEhWOZRbVwnHgXusT8GlUwTLwuP+LsB1mkvxIwqzOZX9eMMxUWup06EHnrpeg2
fvzEHpRuaNO0Ca6d0WeniA3PoYnJsXt6tvRVZAaO0OJdOkw3jf0nILtOHOvKJ53JrBk0le4gkRYe
6KduqKPReaKvpmTnwiNLCYe0WL0rHQtJrJ8cMv6IJ4Z0nAi7pSrezPpBrTa4X1we2DMb34IegpGN
QdhKwPh1YNU4Hu1c5MwdaoWyqsHo9uOyUQFmWleyN/t7EQWUJdcR296S/ggnN1JYuVacR5gKBhOS
tALkcGer2xT2gBbrSFFCahqDHM3a4DWJfgxWt2opHI7phxsDQswgQd+3iw7iatLubOUDR6oqQ7dG
8LZs63iwZ2q2nQAOFtNByN+PwmOQQ77XEaumXlCJfBZE5n2vB0sZfwo7vuFkH7GUqEfjNlFr2Cjx
TcZ14lFeb50eDxT45IEx0gtBJ6byouWUN9Al3WyZxuh6mJFwlwYO1o2vzgMFPbx+WhthOgsCSAvh
tSqDeXa+/hnCk8Mzr1tDD0vmq5ng2XgH4SQLHWM2zlK7LWY+SynJkXgq3wLE0yIPRSaBGi0DUGcb
BXEK3XdvBwH4XVsJq7gtg3I1Dm94J8OGQW6GN7fLCB6lsXL08qlFT8VHfMyDzGxg5jTZCGVM/kyO
ClBoMK17E2amqkgzGm2neMFahsaFr74kQXM7OvHMhrWmQDq5vG5PyWYUQORasijPw23yYJx9Xbhh
LWzfEorYdcqbGaJ4aSFUbh64SoowXxlzyyXd49i7/Ngz59C/Tz09GqaSDHjIgnjX65umX+aDN8+8
LRGcRbgdOVc+8txkU/KCf8KO4YA9ub9qYYRt1bBfag3dJej+BmbpGH7GmAsEs8tfdqbKxqVEk0VV
QSW5xileIVDNavBjE5RVVNw6H3rxW0VDN4adiu+koqOd0i5T01hpTfSgAyRFTBRz72zW4wA06PEK
XeZFatuY4JXodP0ZkbK8Vgr9zpmQrhEuhxWxA+4A5skBomqJ2xELip2seIVuuDE8wCxKti7QtTbM
n9ynLIC6VJcG8ZLirIZgfLMp+ljpIgQEH+nRLgtLmGHlthyrjQmzI8WqQe0PeQHFyk2CR1qXS+Lj
y6N7LhQhVwRnTi/JlJDEr8sVz0c9DPwcufHkU6BWRg39VrGeulK9M/BZwjjmJtIROVAGqYnwUDY4
Rh1N45ncMu822bSMxiu39rml/O8bnZz83AkaxnRAMk3vQO1IHrxhC7MML7hpeNBS/0rm87cAchIm
MARkV/xk6jqnNZ2pzIuqSnqxGzxYbSqmFGG2GYp272r7WpNmFfbeLorPAaseM4to9cWQbkkuNdTo
jAjnRONZ7RAxVmZ/ImXajGN/oyGYrXju1nTju0p6nLOADyWwMBTYpqReG3nxlNooz8bGImIti2tL
8jvUiCVJmI5RBTgNR/vbPvwnmjXNcvC8uBU7WRHD5n2WQ1+d4n4Gh8sYn7piA5W/KR9rR2rCofpk
w0Yd/KWYfkbW8vIqOzeldGUIXHgfMAkn50XWE7I2tY01R/URTbisHYiSfOw6kqe4erz8LLnVTmcT
nx1CGII+oIwnafmglGHvV2O8K2AgUztRgoW8JPyrpvHyIP/2IHSoZMtd4+8nH6W3htP7dRrv1A0O
p8hJ/PQ7eej69dxE2PEab/ZMd80BrkzhjAou7d7T0kYclpHudyImLPshIzPuzUDF0cfY2uJjgJgs
I/Zp3ATdQboSeOS5l0f2lLT292r7SweEQ22rJGRfz4rKzaegMcJ4Nw7ctNn9GL/ggritTQzTFFS1
pp8uuKoe6Rg9u0u7uYaaDBOtI1naItEkq3hF4S8uv9W5tfXvS53ct4OeGaFi8lKxjXAIYmXxuKFG
okFpJmu6etSfeRywMlIKw/C4jryTMUgq6IK6UwrZ3RPBgYM9B1+krgmAYfJd/rQz1yyZmIx+SZZ0
ardfxzsPKqOuLdniot+eb/XkiVyJxpqqHi8/6MyekSBMbjCdnjlFyK8PAklgR6qXEGwb1TxQl950
HJ33GnnLy88590EW6HdIhQbsptMoRZi5Ek4mV3mAvIXSI4Wh3rbKG7TGq0Wmc/NEtMAfFJyp+px8
Um2VSjD1k9jJxIWaluOvicIKw5qTacKB/n98mCuFuzh1SSJOkucsKsMycblCsCRxpb4OTUiSBBZ9
IK40O860XR2bJWjRZ4OZ5ZyCfTrNarK6SsWO2hltVxk7E/FRsKDVWMUAX/BYEGITyXp5trr8necW
yj/P9k6+UxvGwotEAl0i2xQ6HszOe0Xfsx/iK0v/zOFq08xm/mTr8tvtVeapkiqRQ+9OrNBgk6Sj
4g2BX1ksqJ4qkM6XP+zc8+BBUZShBCL5GV93gJbYaRnXwd9eoRMcStqUHOUasqWIzMQ4vP9nKpvr
2P8+8OQcmdoeo/CeB1KoZjCzeptPB57nTsfLX3aqpihPbRamzSBS3AKrdPJpIZ64jm/T+bOqNfLr
ZfUZIQtEd5rzxMhtUBBPevQAJWAGOQguPfwT+DYR8vOVCSIF27ACFB/yh4oUD0gBb933KJ7GKC7L
ebBdZHLw972y0s5MiKNalLvRf7Tpr59c42bkuXVt19GuFz6YqmfaBoP9KyWWIZAGVCfBvZcH6kx1
BZFMjgubXIPa3MmJMSqF6uamEe7iHlvJUr9JlZ9X+xNnNhDgfpttq2q0DtyTz+o9fUxEUODUU71o
yO40dx5Xua2+X/6WMwet7EjQqfQ4+lRT/7qcx8xokgos6k5j2sVbLf5U9CUyz5qTD15+1LmEV2IO
QYFgRAdh/ORZpRbHFg41BJrqQaCWYW8S56ayUNJQZm21jREO665Gt2eOd7ovQH4AuIJsPG351nmY
V6NqCfmBcE08iiraaH2YotvYdboIfBwNrQ7FMurizYiTRLxopB5YS+fsV1A9tzUCvHiw31wZjDOV
JFYOIy/LVni0nQyGGByzqHreK6lW3DrAcIJJvaFwJupbS0pyNz8DBwDSlUnQ/47ySTQqS506kSEG
e/ZprbOM7EqdxMB9hz52WwBHbSCbdP2jT9856IOF1gSfqtVts4U29m9CU3YWAhqxVNjEeCkrq5XV
VisgRhhmiz3Fi9xFaE7Z9sALBeJRrtjaxZ4UArk+dCBj77cJ7AcprPgzMbDkqTESWunhMsvHhbze
I3wiGkUWBl0NRReM6RCyTjEdobKJgYlDwJyRUaozk99cNz81b9okpOqB6T7kItw0SLCNSI/XLxyJ
XkZBrMV2JbrLG2en5fb91MVrqw8o8+T7wkGZJUJXurlJ+73PFq72+DF66brBNKzVXdx6pntg489Y
UN0HyHXEQ73q0LaL3RoV7zsCHtd8KJBNDDaD+8NUlF9x8aoYyyoI7iQ9h3bIW8JObYd6GZEmJ7DA
NaFDiwJZNZkzJVBuDQcrtrxeVN0fHVsE2nUqoXBkZms9cqGSC9qEKGl1aDQjW0n0oyC9bKK0Y3Y2
qkL2srfQE0RpPPTuHTQQoQgeG5xWCGNbMkf0ByzAzFiHSo+w/sXsHn3lZ+XiXifccCv/DyWT4kUg
faf8OUUHCIpJWBV3oUp7Tb8XEGxSdRF8aFhvt9GbYmmLm0XKkZ5GCMWQCoLOtR7ydl42P1K6pnmr
bYtx2oYoosEpQrAqCm6NfZV/5NGxDqi8+Yc+9m+pdfNviBdZNwUSx3aaP8qoILdwz5ww1cgULHCl
yThlSPkf/OAVlbCEslRsT7dMb5jXT7O0mX7pkJGTEVJYV8XMbLN3MCz3PX92ZZuePT7+2S0nSUPv
iaj2bSJrJin2D+4yxI6FIjP+ia6+XKeAeK3quTSR3qRbXiubQpvLu4epuNp5PZdWETS6mu1S03e9
036om/lhrZl4rFHy7VOUpvpl6OyTFHq9EuGy69ywLtJmZb5T73R3Esyn2mtn3IQR1lrgS8srTfRz
qSYxpuVRFgJf7Kont5Ri5Z2u5kRfaJ2OICAsB5QAXSH/iaCIqKA1QgZl3xwmnACudTnOBbiuRWeY
+I+L0jplErjT0PhREIYSraoWB9BKUXxfp1C10DlqNxNwBhncalflBc5BZYCvEcUD7ZGADBki/FMz
GWpTa0UzBjvgYsGmaQ9VdMdHd+MfkkpyFbdddhQ4udgQRnaTh254ubwwz6zLLy8gw4d/XsBtdVu0
ZNkgFpd2jMebuKGcoGYPjPJV2NS5yipPo2bJXwm0T0UebMtNJk8bgp3lLusSfmc1q7DyiJ8kljHx
olWcH+PWelXpQzTaKwd6NhYkUyga1ukzaVSNyjWWBZ0N+Bu2B8ZCxTUV83MjggyNDo0L12re9euI
gF5SyjLqsZFWNinQ4Uy2SqM7kBZOjze6ki0vz8D3AA1mvMWTGBjkjoyTGVAHvcymsAtkh5LeDTkV
zcmr9/X3r6KEQ+TiyUoVAa789X/mmZK1biixpWwJEzhwWuJoahY00Y1hH18NBs/0twDLmjZWssgP
8NCTFCARteHoWhXupgDrH9AdSarOuxz5s3ovoQMaPaHaHFdlAh1mrB67cJZPr3U6cs2jdKL6OB6h
AagU9Y3bP2ISQMUJT7ybsrcWeRbeZnyDS7L5WiIrOXHpJWXz0vTqPBfpnlONUtmt6ccLj4onEC8E
WKxZHCIumpo7D9ijlWm7lEikJn2tUX4ew/A+IDwIUHrTepjtLWruDVprQB1KOt+NN80sKux5lG26
qIfzkiAF2mME5KxqkKV5fWdlMlNAQZP/zeGS71RzEcESDjGbL2M8SQvCQTNlg9FGaAGCF4VYDWax
Ty00j8ts1nrmjRngCThUt3WVvOROuJpsdOZ7Y2E5/sqc4y9q1cvpOakHauS/Q3paiSrlE3C9w2dG
xqHF8LvT0qMSpw+wU1Y61GKqZbeTFW/GjrqOgx4ufWmB06JAsx7CkE2RLO+xtyvddQx9CZT5bVrk
c4kI4xBSonXaoIda2mic1nwWNsdJuTGRAQw3kVFt5dYFtzaYGWSvYpE4LtZWOf3MfkkJ/1dbdat0
LFGIda13g/u4dVFWo1s0xQOS3QDcnkvF2VJsp6eoULbDbRSkToU+am8g4TOmMxeEa95pq6wuYBJU
1Dv0oztu0FaC3dDMdHVb4eNXQP2qsSA3Qyh3ZXD00m0fWCSP8dJN76j9evTGwsheyiq4qTbrQ6aj
zifEUs1f/RZEoFscBC2bIZ0eG8fZ9M6nhfvjaD551aFT8bo007u2bVeBOWxdXMvSgQuTGZdIY3Nq
DzZKnIOCgUuwMqZjbVT7FKlRVG1uKqx4Q7V8UpFNDlhefWavp6zHI09ZyjNGwyjELyFI+ykQuRxQ
TQ9dV3HuFbo5LoKsKpBdg1dCrRXo4CwD4DvickVxAU0APLqI/aSeN3fz0u2wvXffba2YJd7DhLim
AqhPLvZY7FtzI2htiJD7HUtJjTmeUvUYRWCUs15dqvSGm8x9aRzlwVG0ZU5Nt9c9HCQf47xGLgK9
2mH64aOjP3XNgZ1giidbBgw42Ut8MRDrsUMC3lUwmNNvjPS3qKdtGqaPUeQv+j5/7rBPK7KXnvDP
xMdDJdue6ukucFDVGS3KmhggmE9px9wQqcb6q0v7dKqzZQVL2hAotDyM+LD5IzXgepNaz3n8NGnP
afeBvtmbLwAuTilera8tC3NyjfnQdXiM66BcghsBLZY2S/SZD8YKgU5MqBUIrHJUpH2Sqi2hKi8g
3KVB+alk2NZ4JUrFzc26rWnT+L87uDzNaGLG5zaHQjUPuvhwsr3pWOCa212Ljonbmatciw+xIX0Y
cabCzqMS8Upgfuqh0p5BDLLNBxCng6jmKuEeGH2P+50b6UXvh3t5ODcWuhJDsszhspJfRRyhtdTq
dMQmztu7eEjvFGsdpSChgsjFTqsUK+dIOIGKCK7mrvsRNUiCq/lK1Ijze95S0aPleEhZ73UTz1jg
K8tECLZQ9G1vdLeWlj+iA/dH46Rw3H5ZYKI9VCoy380qGbX9BE3IsdJt5vj4x+Lc3JXdQsPyjd1U
DE8VEr7y1vbUdx0jPOBauBY3MA/1Ow+RiiZD4tiJf8TF0S/jRY2CB+xLJyKdC6tnH7pUA9JWCJyt
JncZRxkSXcZNWxprMdqYqcTYzikfLV4hURY91gU6l+MbYonbDrlRHyJwicRpbiy11n6IQBVPFaLm
7MMm7+6LaSvc30Lr5sHglTejkEYC3Ubu2tbYa4r92MLw9DBdbFTnd6tJweS6W/ScRI0AuWom21Qg
0QNTs69/mWW2RY1kPtm/5H5XkYAfUFLAB0HHccB36juaN8vIjTbCuLMiHG5EtTA50ZCvTgy2ctLf
F2a/oqRK7cv77XVagp5D/6tB0xAtBzAEXtaTMqcvzeCw3Rz30RXdQg+G9zbL7oc/Y6Ss5NFj4YYO
qF62KVOH8m8RUDVL8betATLHmodEhr2jQLeO2O0jFIipJp+zXkubu3Csl0lhPlsIH5MZV/iO2h6a
2Nh4WoBJqIQseDpi/2hrdyB4+dKQbEU2fFrn08APo8GsGYjvSJEDaWL0dWV66SHPKddNmm46iKkQ
DJZmEt8VJt4XzqeK608V2ggz5fcq+tY2xgSGQUszqjAEJPhs4mgxJNr60c2lOnY3qyb0Z2PlI2hL
8FoI7TvFr5Q0xYrVF12fC70kgBydeWi2W1VLD3qkzJwcZTcEmLk9i8i4Kc1hrpBxxpKM0XP72oP+
Yqj2D29IZhM7LBHZyrS7dRom87B71c1UXgiBpc3IiuvEY6wyjplkXmXvGhK19OK5dc0HLyhwK87y
faRqa/kUd6U3+mcrwq2NOryJVktfkA8rtnrDoV/e6j37OjCabU6Wx3CwRjCJLG+L8k0rgNWwdA19
77Jr0sR/bEKxmTwKw4hcaZZEmUS/vBZB0ihptqrqr3zpTIaJyIhaup6M90Vh72qLk0kJx/rWKCbU
+sxlWano8xO0ppOGPaTbI92nPSpE1QVlIrMLUC1R5zXKsjrMJfAXNxBPl/r02XfuHOO9rBjXAYGP
6h6N6MXza4wx84e+BCoAxYIV1XvYtWoyZnsvC2sGpj3LdTxjxt9cavck3yo2aNUOxVVA1Hc9anIr
VWPWcjx1vRZ/h4yKuzkHM3sPjV3+mIpL3LH8nxUxUdeLn3ED9jL3zFtdwS+i1/sV6cV7PMWzqsNV
sLOpcIht0f9yKLFwDzuYB7DvtERdu0n5lLHl6/AnpS0+guHTJTe82Bgi+NEa47r1M+zaxoQDz161
PlTpLMqRlZm2VQYIi492Aix1azwJfLS3e85aM4NO3Jj2jxwrMDv9Mdnm1gyipSDmRVlYXbcUv28e
GxcVfgZpAHYeRgL3l1jD5Dv5LAhi05Y6pSNmca5gs2WZ3JbbLn5SJrydZEkgXiRIu5pDsdcK49Fp
QbvGOlLmKBqiocxIEbixonuvX7WeSkBs0QcK6l3ml48eNa4uy+8v5ynfeaYAVC37b1oE6xvJzq8p
RKr2lTrmwtsG6ITXvVhHoItGJDgT6wdklHU77jnLAwuT7ihGCZ54OII0kBp/GiTdCNxuK8ySxwJO
kom8T9atLr/g38zsS0VSvqADVwYsFOfaKTSysUWhVEHsbUkA8lisdS9dZBSshFhE7q5ipkLxlo8r
t6lwobWIw4nM6jV2Sy03oq8tCgu+UD1uMoqGI461CZW0pBKzwKdrKEY4yajSUBSMkd3BjJAcJqlB
N2BA1HC6UuJig8eCXdMV3TYayzUan4CxAKzIMmSp2PhcP5TRG/VCq/LXSuJtarRKjehXKb08/KNa
P7T+D73ZIhxgAFnftqx2BFhx19F/qXnwCJ1vcXnUvoNRGDUJQEaUTDJaT2WugnAoFX903K1FeW9c
sZBnbvXpkrQQKKqUypRFFD2PWoxV0ivVkanRl2r54bNuLboyhowYxz1FA4ut3lOn+eixOK6QA1Lf
e2nP9lyIYGUahyQ/KOEDTSp03q/JYHxr3px8xEnSXpp9iXiv7W7z5kg1izKCjR1DHbEvX2MujD5+
uTxs3x+oa1SqINBo7GpkEL5uBj0auqCHdLSlZEQU8zddncI71WhuTfuTdq8hrqCGgLvxM7+ub8oD
NLJZ35Td7b9FtH9z+HpKfZEn7rZBK9Gugue+Qk6pwZU0okEF79W0l5b5U3B1aab0XIMcn79S6oOK
aiOZj9tRha9KnRPIuP6i7kGJGmyHoV9MDmqlOARnVbhN8cWJjH6eD28FiGkr4mQjXW4iaWeP/zSa
IqQgZntM47mfBwsa3chIzsaMZwTvHO4LuEGY1zxNnPuDJu77Cmkv5EAk2jxP7/NhDo7BR+WiUu/T
GhOKYp1NcK+me3iTNilXiPFnLj1dJeypnnvhDgluJoP8hlfrKDsP/o2K8WFY6PeAHNepGRzLirjt
N+TjVdlHK/nFGVq1IDor39tIvmwjDMzjg8VElpFT9DaHXxN6Vx6etUaMLABFnqw5snQGBNErdEIc
1K0LRewrU92GAeq9zUPApQJ5jB8xk2XKARsjgWq8mTyrRXOfJ8U+tBqMUVe9/1JLKmIJI0qllRkl
x8k+/q0FcFCQ1fhusJlw+c5whjeNDVQvXC4Aqroum6a3WpC72G3CsbLfekryfpMuueE3RQqVlglL
83Su4tElio/ef8odpPMB7/sI5UbGQ5k6KyXP1vHI10b+j8QWK7AyflLMDLuYZ/Rg2xHHkP5WL3Dz
zI9FcgRApCBwhiY1YSwIS/lPvYNpE6JrGF8A5eL3OZkzMxNuG6hHKQIfiYemPRl61D0W7n2fPeje
a6CZCM9HGHt6Gycq6WfjZxs1C01RsUh57MOj/C+u27wWHj4apC5ipSXFzwEH7M7A3TZBwqbp3IUy
wEuTP83y2nkT9reSoEf8RvtXx5bKbrPnPh+2Iu7WBGzaXxIawvzKOPMS60GIz0mrb3sNPlb22tjh
ysqC3US2mVZiVXjDDzdRF71vS37uunGx1iDBJYXcemW9sXVcRAj0ZESqIDTS+osxUPHTQ0xmTNe+
7i2qyiiBXdxAOl1VjrNAVe5XMLbECJS0MMvVUg/LBIcE2yGnF8pR4c+aTQQk1NGb3QgIxQ7BK+fB
oRqmfVIgEmeWt7IHkBdI5XOjj1qzlmH+gE1pY0d09KppDuWdPiAlrLkObtzCSLnNqFjp3Sx2MFZQ
27kbVp9hByAVLEFQbQY1PpRdjRRMs2gpLCg2BmmxN0vTZKnQeFDN96Hk5AeTd/mQ/N6p9eCqSyiR
RS7m0NH/ekpGHfJ2np7ZW6d4mNaeyRysR9xTFNS49mFBz/L18hPB230/JE0ZAMBYoN1NTf3rI0Wn
9yMVEXs71cCeB4vS39zgHk6wmDVx4C0B5NA0TlAEUamgqKC/WzymOCg71Ek5SVPA39Tfg3Gcp/qr
yLp7ZJ6SbnjTIflT/j3WDpZIuhasB71/LmJgmVPj/5GZ/0SShZfeTuapJTktZbEcwKOkYBcxbgQE
shF8sH58wjEZJt+Wlk/omYshwyq76+5lB2ZICEXjaN2mT+h6UxiscfziCAwXfh0+6IQsxvDHIwkX
fbRUoz8j5iIxEao7GnNZNGtwODC6xQSedyz/OBNucIFfY/pTiDslxKMpecka/cYx8KMa+7X8fqdE
VIt/rozsKEMf20o3ABqPEX9LzNuMlpkEanj5Xdm/tXgLJ5ga+egIoMa5ziBniIA68vSZkQI6NG7L
plioc2ek9Qg6rqApBwcHs5B0rjV/k/ltrWJeV5p48uXzeNVRXB1dA+/bn5WPYVSRzOQsyZ+IcHeX
lQvVxFTacWAGJsi5kJfARqFwUxflUdLd/XZtpm860hcyy6NlRrdQReg0bTsoDETKqYU3hHKPWXY7
DSsJOtUwQWltd1fGeJcUtEXdku3YPJQcCm2s3Ndsr0Q2KWsH5jVyxLn72NMGZdZuCTaQZzTvOs1e
SsuF2HwDbDuvMDRKeoMMoF3UbX0njqXFRWJwGZV0kLK2RoZSnVaSDzEgaJM3+7ruf7UYxjYC5T3f
eJSpgoGeDXIBCAY/Z1az9JNqJ9NugQtSTG7oIg2u4rydY9AUpuM2dv3sRi+JYVP31QuCGyx51ax9
NbX+w4ddXCCEFRCEGlgdpY21HFe1oS0S6tpKOt4BqbofKAD0rDpBDTAS3a6vcWgeV7FV4wXO8Quh
dmFwFQQi25oUCWRH2s72ARZP+RDOgdRe3sPfWhUcGmRwSAfAOeLgOIHFaK43gHnzrW3fvMuePmEG
tdyCeIC0NE+uBHLWKYACPoFk4iDcAN5R/ebVkyauNqrs2n2E2VaIJVPrzuppkytzKOyrmK4+VnoF
wf/0YvbNXWfWd7ZJ1QddTMuF2DEeBhzpfJCwVA5LZ4HhbYT1kHXr9OGNZd+V+q5xvWclRm1eN1eq
Tg08GJR5a3ymVFfdNex1DGO0+ehVtwTjS2dYoqR20GqVilXzrHQtJuxk4X6/LJl4o34adDD7eGdO
0fry0H9LBv4OBu0oy4EAoTrfeILImwSqqAqk254MROuRGER3FVt6NaRm6S4HtZwt/EZ9Vb2fgz6H
aH2rQqNRKoznHA+V1A4ECr09nXKtHcyT5I9jb+VbqxYUoS5zfqVAKVDhdxZF90srdkVpgpog7kA0
zf2jq1dgkogOnNwHf7/IBgiOZoyKwuwJX64ussxyirTY+2lyW2HT1qA27ebOigNxmfR/+uYjpwHU
02MQ6bKileIO9ylAAeJqtfwMsMXOMfDtNWNd4Ccd33XKg+Jjb1Nq45KCLRUq1X2eSAB1qqmxGz8Y
eJWa1stk40oLpk2ZrFXtI5AmwwXI2+bIaVtMTxSggyL+UZbapvQ+ncCbETreDC1+4lm8SItuNSrh
R9P9SWv3o3rPETgaSGinoN4bfbR1s2rbq2KhTdaia4I5fG2abHiPeh4e7PrKM51f3jgudVTR0PDf
FQ6RTHCXaQ9WfrCVpZsI5HGzG0X5HIpDlT92/S4Jyf2Cd937icrarESqrhjU26EPlnm3CJyHUf1V
iW5V9CMKKz5ObYcpq+d++5lWx8Bc+phWBwYeu+VuTOK1jQlml71TDl9OEyZUopoZafCQhvmdJtxZ
I54641BX2Dv0T3aT3iRGvBRu9ma1AidyMsfgT0ZHQQUScGWVf5NzZFFoqHADXHJRhYDP/DVICLxB
DGpWFHs1i58cN521DqY/TMU8h3ky9vW+hv5VGdbMYPGr1kM8bZoo2+Glldj/I+28luPGgi37RYiA
N6+wZVk0RfuCECUK3nt8/V3QnYcWpRBnYroVbUhRBXtO5s5tervvD+tDNVEm5iktFb2Aqp9WDd75
Ke50XzJwIsIFUzOxG/Vj+V013XQmv1qnvnRi552ClYfNsR6sB/1ucrDvDYjnc8R7y8XVyP6Wn4WT
cIrQe+ynQ7wHOrcxnPZCj5zHI5WhzUW2lVv8ih0SxL3kKHuGP+7HveqoznRDdyidupvqfnVFjzzf
q/AS7ZJdeAByc3v3+GS4x3q/niSXPEK79JVd57xfsLCyAZCD+JbYEp9CZE9gvRu7+BMGdDrO6JT2
ybRL+/m5Oq+7xMNY3y92lv8+X63CiY7djfpk+MmOf3MYsrd8I0nTQVB4I7mrO7vp7eIpvuKLTmWf
t98i2OEBGYhLZqOPUYiPLMR5Ow+OC4XOhh1wKm6qm83K8SUMwiC5T+7zq+SHQMr24vWn2YU1+aLw
BTqWnhjVp+Gp+mZ8JxgSKTpZhIvy2AuTU9NZVeCS6notp8IdtZ9dziNZNK4U67ejkbykQ3JNE9yj
s/xdGDtbnRAUWLFfduEdjnEEzdGIqrVIZpq+s4zEE2e2RkAsXeHRrdLnobG8JGq8zFodiD6+yiht
EHZVm10lGcx/wIgfuEklK5fHacpPddLuuiZ5H+PhTqiesQm9VzLVybE9xhEjsIrsbjKSs5xThagD
u0QT9IyTZFN9nlKFBgd7ylE6rKSihDLTLewpVTqN5imRCxazWbPHISVKNdptQL2RFV4Rkw9YqmcJ
U6a5fhq10L9Jl8iD/sHkggidPH+ZmZiVYFwC06bK8tXmkkWBYk2nmVizkqAasy8PGinn+uYWHUl0
oztZC3KTcVwzN8yBQhZLxRUz4SRL75LmmoRlGlgyVgs2mmv1RX/xR7H/6z1WiHbbGMcbzf/391hU
AbQbOQYklSFWNZ6V3oMBZ9Jd2u8rWlrKIcYjXsOCRcTDbcVmM0XwDSvtYPSMSVvc7zLV4+13Mu47
WnxG3veF8rgcp5Fs4hphX/5dtpQnKFNfrELmXwoPCekv5FzoGBbRK78fvJbXuTEVY3UuiDErDMg+
6vbcrrFHcekYM7hwsRuEU8OcwIh+tCglGiaRa3o/6ZOLVE42nhoK7IlhhNq+SWTQyemNmOmuhC3/
7FfzHqDVLUVIlJE/xIYrSJ2rw45VxL1sPo3V93lI7vsCtR/bV1i+oy9ySsVd0vBNCh+gwIgEAicd
y2OzE+u7Egd1Pbtho7ASyVZv6zaHYEEgLbYQVsrOqnbeMC2nUG6OAtrkmGmVfuwoQjUsccP0m1U8
R4mGD/pLjfXLbJ7MUg5impc0ItY9s85jNu+7ZL5J1pw8zecGo+pU+4pwo22r+39xtO2poUekxjRx
wCHU7PcLn69CX+Rlz4XvGIOvj5PYQIghKy+uD1KKg+aIQNgyeBOJo5BUBCMmcyvNztboNqqsXTIO
+8l6WVS/EB/09DqJD0ryJGf7IiOkKFK82M8j/QAPk0JoJFWCvNn0KU8BhS5M2mjRXAwtcPIfd6KQ
uuZ8SglILHFBMmBCQoO0BEKJxfrWZKS1uUzpUezVI69dmHhrbDFfG7xOSS+92N5MxcrgbYp/iNb0
lVfRhuh/ulBIbtH0oT+CoqYpv18oMUbn1HVGcW6SlnFDi1d5QAifwXzp3zvyH5IBbskmG6AoERHc
/uHQolXKIFdRlZ/L9UYg3ZhK7jKZEJTwukrT74ohvnajdlQXBTpPelYKDYqFiiQAI/wJPWTVM1jd
MhLG4gV4/0e2CG6Lu9NCY6xXTn9ujJw+nw04Hw+RbNz/+/j/VjfDCZfhjTEa1SEx/n6lBiNPTVxz
MsbJKqS96SZfFGZZkSdSwaj6ACHiArslZeYsjb4Yfa/4umwEci7aY0cmDFgF/zfulJr8cXIN8oad
ERYtu11nnkN+IDyzcBEfPMARa0kRFj6sfNrPVfbFufwB2qAmEomNgeW+CUaUX+vWf2DmSl/wEujr
7MwWAXiyqA/SQsb0+CGlZx0haZ55mTF8sRrq2md0W9ocLGn8UGAwZcKx6/dLWGWGuaAvDU/dNNiL
GN5Pi2eE31OC2Y3MX7PoXHeE90R5oJHzWqvkE+NSkK7GJTQesjn01ig6MH6vxAIvGpA/L46GI9Ry
uzKOaxiyyK0OHLh9SMTjggy6ZE+2tHNVb9oUKZBARKTEk+zLpbMvb2+ycx4vQ0Dck9842H27H6Z7
D3p+vqZuUNuPsGjsb6bt2ZL9/j4E3Z1kV4etvJNc2YMM5CB0cRL70gXXzrleY3e29f19ZOfu9dKc
Vzv3yUa3r77/fvE/7ABAxMZB1L5SH/IJ9/eCdx+7V7z8LvMRwrRj3JgusRCHGWa06d5+1Eem/E69
o0q8kfe4HD+SjOSZfMx3w/n+bDm3QRYIHg0kpVvvBYRB2JwCPxTM9sd8XI8aPLSZU2MscJFsZZcd
8Men+LKeSVlz2DK96e2djBoc5nzVg+jmICW+ZhDR1v26Z6+sX8vX7SwLakE4s9sZ+DDTKCnfKeD4
W3TOb/7+/gMOkrfakS3tmje4ZJwoyK49Hj+Sw2o3Dgx3/hl5M9/K/e1v1jkOsOJIf121eUcJ4YzH
2C2cfodmnJ++3jP4nt+7jya4MnJ0mseMAO7DfKw+qE4PyYEQEHs+kl7jk+3ABby/rwKuBV+pnPyB
cjyI7I9M5d/mfvuDi+26FE5wnzn3H7GLVy83nRuW8GGR9/Fxa8f8SbMNghzEnOfK7dvP9j23id/A
CaRu48DIc9+vhfdOnI975a/OuWi79+3LOT9N2USZy5LA1eLT95zGnsaTJ+x6rfn+lSPhIyOPj/Wu
fum+R3awt+/3fJp/3LlH363sN8F+v2wl/zssiSPOdi7dqL2e3qMjfDrlVA7PcYblONZrbUrFE1Ne
NCw+FT18ylOaVK5blKyMrdDZRQXfpVTkb1i+2a0O1Ux76xqMDGu/1B/UKTvUy+TmANxWhSvzBMMD
bJzxkGz2dMWgiPJkz+Nlzp9E8c3qIqfBEEqaUjcHWzc2+QVNcFfMXj2nXBSmLWEzQfUCMdhiU7SQ
suSU1bca7hgt8Euz1cHq7Zp8g+/fGnsV7EUhGV2tv8MVcWoEYrIEeqUaUCYUunXuWyJ6M2PXCDag
RoJ0HgXmTPPqrBUmpLrTQTbk/ZKfD8hxlhGXaYWEY0LaRQGtfbmbRMiogDVroIb0E7FlR6rxy/tv
kq5y4RbGsaiDQWZXVlBwxDxs/amVGxuBW0+4Cg2T8X0U6jMqXgTRpyX6bvXRMSIKN2xhR7bGCwtD
Id30ZYPtEgSFNAdxWDxtzg4RHtiQM9yclPZMLD1V8IsTYg36lt6jeX0fy8CsXra6QKr1oMt7v0zk
uxGIIudj0qMUuvX0M5w63L+VILJkrzSVq6qFCDjCS68thylFyCLSNk5CkCTSMTVMDA/zh6rMIgBr
y09W9plKC7pavB/rG2aMtlXn5zi25KAFLrXDyJOwr3bWuNCCpg8mwHXMjpPkRhx2oo9NkF0appMT
Z1zwTIT1i0Qt24xagJmdv3FHFDwF2aw1vIkVw67xgSzJxhiTJ6mgl+nEOw3KWE4O80BiOQb3+7pj
hUNRBg2u8VsjcuVSJCxxXzJkHxTIBHAJJtOTYpprpi4FvNRm+h5pl1FjvSP9MS2ShyXJv0CUfsGP
vxdFSBollSgzAmRQg32CJ63WjPuibkN8gmjKIzw2JxFyK8Dg0xCKbmJpDuNbN9YZ7MNubg1/tl5N
Y/Qx8lFqQoQxNjfhj43XOoMxXK0Qi+gahze5FL4oqzD2YtP8fLDY8CqYTWBoJqqfNlWoaVkWa0l4
QkFbdMVeZzJmJfFOHIZriMSkDQU/LvwwH97XUtg3JehBQZ40ESbUY7u2lXg+YBgbT5L5mFcxyH3i
Szrn1fSwmReD1DadsD1iomeduZXQBKuYMXj8rmutK2gUxqora+FZE/NLmQuBiENi1R8FvBkrNfze
gbnWSnYSjNgbNDbtng2vn/2RLm3uc5fs3+MCvcemXGGEwSI2EeXwvRtuNtUZ+hbgtRvSbWDK3ccF
+L+okXFDQkJfezJBSVkKldXXUiMYEdU2LFXAOB58KFtciN5l/QR4tNjjKjO6zVAUadGtmvVOJ3Y7
uWVvqgkTmESQERm/TLjDNCvVRCQn7UCU9XYdOu0VK8v2B4y1VHCYl7fvzPh0hjE4iLb7lKWD2DSA
sKDDaonM8ZUdskodQ+GJrq+UdT1NWj899fJjOr/RQuU5VkEUvhsWGUY3E/y7FmpwHV3Cud9D5NsL
2nhIV7L76CLQyiT9bumsntlEfmAcYCu16aMNd+F63ooZCdXGBbgdjZH8bJTbI+uSA7xvI92TGtAX
CixzBcdFboIfcIeHuDkGJQ+2mZ2UovXT5AMXo4Brvox0Mhs1T2RErbBdVE6t56epFZhUF35SNjdL
P91jQGdL/XAvJOuV5fowipknBLOy+IWi7XTiqFiHFAJu10U5KVYNK3t6ULJ8J02tG5qPYXOJSpJd
tnkJjeb/c6mOzgelIfonYG7jc6muMBgZNS0yT8V6lmKRsWd3G6VsU5AQFX3abXyetLdu5P4pg0qt
5oajiQz2JELfrGbdictbLfBlzZfmx0F4XfR112VvqVx9X+P4LocxjBTxjsbY1qTaT8BjkG4+zCuV
hgRnDb+sqK0e/n1W6FP+fNNNBZ9r2loZoe/nZKsRblykCJxWk6WvoYqcbL0VwtjJMcM3pI86ER5g
u0IOP8mFcEM/jsN75FbQ+zYKkqAo5yn9kJW3ubmD4KAI+oulZG5EqIdOvC5PbJBl+b2odI8L6FjU
PRomzhfAwzqMUxl2eQyxLoTVJ8WMC+BuikZ8ycrhZV0WhIXFFZeAU1swlRzvmozNKx1vSsbUisqq
ARV4fRzT2Z7682Dty/mtAzyyUuop4TaSb6FPuA2VfJi8Jd1ZHBrbCAkD3qdyepDC4i2ek0tBAUCM
Szp8C+dAN05jj4JwWuxuMyiz2FfHXYJtiXIW5oWkFBUQ6wVxbEGjn6TsthyTWEhn1KVD09pKe4jT
2pEiDt4snT4mDG2ciKNXHmrECzm9diqD1qDsnFL4BLwIz7NIHjKf1snDU2sBt8yRo2eVGycfI/wC
lHaumZ8b/U2xPlKL6wjDuUAZ2hKhBie8LSh+1MoZQmk3bhoNsu6mZEEsoJ7MWHENdfmWaJTBbJTJ
bNwn9SGpyE0NNTefDwK2bb0ATCoqQcg5CWyj/37GfqmzPm0meIzqG2yOUd8fGT+VWsNK7wv9JORd
kFp36QgVvP4maacGLo4MgJaUN4Q3MyqL9slNHgfoyij3YvOd7FOiRefbRdxCRxe3G0AzIN5aSojo
4bahHso2UmAC2kKBl63mbiMV9/FPIzbo/54aoBpDvRmWD2pNsdKguqAYUxJfnl6URfRpvbP3hWjT
diq9UBZdMdQwcSAGyaiuFRWdMIUwjEbHipIvGHR/aZiNzQ8GVOl/L80nPEmos3FtDFk7GRiyLOVP
RaIaPWvSHXl7ouBsZMhQ/sqUY8NePt8MvNVhZG7YIcJ0vv+fLl0pk3md40o/hRAVh9IiqnFyKvMk
Kkmgdd/T4oarloYbUEB8EEPywvjCxPAv6CueApKKYhO7ZWjCn84bNTrm8UPDec83o9z45Y/EsnZK
GAf5Ep2lZZ+ODM7V46gkriQWgZ6X7obYWKLoygsPuHzIKCzL/KmWLkLIYCl5mKbmpMJqloTyZuxV
Vt2jjCpA0r5YMH8ZpP1+/XBPY8oJg0TDROWzMeg4ZCn4nqgRpTDC4/rWQoWu83hn6D8nKCGMA1vo
F62514SrnhyrdN1Pq+B1ffcjXUbov0EQDguBAxkrHRMCwO2scJaWDtg8zfJDXF/Vu4hUvXv5bsnh
KPS7SO/scH4yoAwO0h06A1qlfZ/diPq3OibtmE1eMp4oVL54cY0/AU+0vqjwZF5eqkFr2zv+86xo
YpRKw6qopzCBQryW3tQntilVt4P108yOa0ZhbZW7BJP4NjAhTCQDqAI5ueiWMCRPSa2BE3aQ2iyQ
4YJVWBqSFGzJBxIrzU6/4ph7L0Q1Na2x75hTrsbDKsI8oH6xUAdUxX6Ie183+30PSwWtBGwRBY+C
B/xrYgZjTX+wUkagP+b6h0RkDWBmQbQVi3F3xL6CruFmeUkAXOYMqI/KkJ1ChgtedexvwRrmF65b
HmcUJbCQaWmkb6Mw+JJJFlD5lBjMooneYj82S29l9ZwiKGfZV0aMvywgPj1SwPnYn2n42zMU2F7Z
/1zmdJqlUCpm9aRoeFNBks7V95RyqUpzH8KcNIdH/DwnKGHUG3aIKq3tyKVmQDOPgh8N6TfQLbuC
QmsaGKpv09DbOqHlXcuHJJTciQuaGUGyhcmPGcbL6R4SQW88m3Luaf333OCzzEcj+TD7aidSd/57
A/jD4W3zmGDQggkQok6RWIffT3AI0wWridg6rebs1mN4NDpParvAjJ2s/jmXsWdVDYLZgimhWpOC
qJg7aH+2XsWXRrj++2j+hPEhw8owvkVcGpnjfiaXCVloqIMSGqckChmSYH4QyteoQBKMr804+waY
lfFeCfDxoXevQn0Hj2ZHnsIhwSbBLSrIB8rgSsmF6bSCogttKPamCRMtUzzWaXnKeHpJqiiyySJA
9m1kwJ9IMc0CrtNTjFQiK7aJv53TCxWz7Ke6G4Z3C4qDNef0K0n6mCRCqzD1+qmOH9NwOzEiX9Xn
cIVhwZR21WubqK5BPEQxr49QuckEW2povnCa+fWG//ZoMmWCFKgx8WDYxH38/c5BKhsKiTgLxnLi
vtfqQEY7pdc3Vt+4XZN+n9i7rdZvtAfoZMV8h1ngEP+sq9c5BCxLTHvDXOfY8uZ0cZdE8YXt5Z55
ettHqLttjBoygduerw9ZV76GC3nRykREL5RTsSLPjpDpHByoglGDBDPrlL1ZLa4eGa8NSHOvZ7sW
AVQIr9YSnq1puFp5fFdxj0YG8rr4EMWvw7jYKnvpUN7o8ynOFRpC62CZoqch+TFAxms5sHTGUQAR
DOZLSz9LVnHowiHANsCwssd4ODE3S8r7ueWu1eIJkMEfzDPYuzJ/j6AtTzWBtlGeemKN6TDVWRre
81qlKwdzjIdDNjSHBUVZTCuXzUbr/Puhlv8o47lRJjQV+lkZy57PzISwwF6sQFV9alXGbnA7MyBa
YcRNWkNNogy+AiWB5RoQRAoZyM7Ps166RMzmzU1FK5+4MtBf2ywMuA07085Dowb/PsY/TAuk7RgR
ZpnK5l3+Jw8dqGktYlXBe/RlDs9xR9wV5JoIa9YOFuSg0WUrFwUIJtLlnSqFTDQmX0H3Wq+v/z6W
Db/4/Fzz6uOhZHEghvSpCoJaWqVztyonjIYYhThR9H8xqf0T8qG8YrFBIMGEgjP/tO7liW5QStYQ
uRpXgdCEPbWzyIiSYYUJAoo4d4RtXa/KvZLD3Fj6GzTj/pwi/hPQiXflcYvA0Nt6Z0h5QDP/sFWl
qym4cTO5cSV+4Tbyl6cIWG2rSLfqkOCTT6+7JC5FVxedfEonEl4W/J6mwqsV5UB+tpdb6qtMkVHS
JSgaVZrgLqAgaosnHhAs1OK8BCzBuQqT0HNYaiSUjEQJyYdOqL56lrYa8fcbyPRb3Y6VeyhSQP++
MKWq3OezECknQkMzBGaZehEqtHYw/oRipAOYgkITd4v8EbZlQMgomdqKLeftfTxWR7GYAU3npzRT
3fnLiLc/30WOje1FwgUCdfpnyyfo/zPfMuUTLf9Q/TT0D3J+4m6GxUnxWgYitqsaTdravxn1478f
7D9KNvIjQBepImi1Ni+K36+LWFmRKE29fMrIzbGgnrmU+cL0aE13//6gP7uXT5/0CSIMF92o05lP
0sE/1A8MpBQQXGyJ9MRrpFvcizPYff+fH/rpjeryUWpkaZJPk3iYeOowWBbHM81502h2F3vgvGPy
VYH2azX4/LBRv4D6qORlEFT7+0VVlKQ2qrCVTyHRvXiTf5MY/5j1zwSzRlcgSDg7QNaBKW+WmCpT
rGdk+aHi/KJx2k7u82GY24gVDApm4meSZViVs5T0pXyKms1IsS/OYv4oRF98yq89/Y+PwV9YtKDg
b27Dv5+t1lehmk65TA6OM4HU1kwAQiF3O+VRMR7HcAGRWB6XfKfWoa2luAUDZhR177MCwLU2Q6zV
8N6SY+AGxQb7tdLC66FG9urrYgaWVoBu5G5cUmBpHwN2D/IrchkXte8Xu+JfCk+dgkQDfdDoYfTP
lOAsUuPZFDTx1AA9NUjhR2a8KcGOAR8bR2cQGrwwYuumxhELr74vntbtZft0Jfl4C56wik0ffdTv
V1LNQxMygi5u4cZhEr8VUQ+3y89CjkZvbLG/lCJsJ8NZhHXXgLSloeas6pcRo5+Z0SQe0q4yIt8S
3dmGPi2W4PjsTwOXYdYXON/qDlf9bjJAvJEla9+RNSRSA0m+DdBEyQmpn3Ho5dorq1PMhdrWqolJ
97+vzi8WyOerA3OaayNBn4Zp++nqWMUSJqshnvJQ5aXS9oRI+ZMIXxY2XPezhowqCHIgrdnFaEjp
bJAyQNVQh4JGs/0wek9FlImJCQGS2FvDucqkj8LaFFbLrZ42D3JW4gXxuJJsm1qdCUUquYyT/BjP
BX4vj2qr2X2tv4UR1l19OVzVTrj0Ucz6LLkFNsG/nHmhpxlyBCzW3TeVwPxRDGpxuS1J6bDlxUAl
WPtjw4RUl4CEiy9ap1+Dlj8ukr4xGzBRxan/0yrbDVR1yyiJJwqqxz7rGG6qu1o/x9Pk1L3qFaF6
LKD2rnAf4/gyFmjGBulorPi+zDWo+3iAefLIuvGqRtP3ZG5PkoLSRO6YZEY/lFbD3XG4ctN93j8P
iDPtZBxV1FvuzQu2Hmf0IoTnMONR5tu0Kt8NTfZ6RixrUbpVhAc3/sm9lNDA53ellnwzpOd/Pyj/
u2l9vgjogbY5FJG1PMq/PymJtP6f17iWTi1YWVQe6+6Q98E42ACtjfEwl74MEZQpUFLuIia7xn7M
nWpjAZ3xJGZ0UejHwXT4Vcp2jvrgRXqJGJ9lbxnAaxkk3fcQRckQ1OZjvfiEfzcw0bT5KLX7Qjjp
o4u5qxrDlzTQvvhdeBUhOibookJ7We5r60kCKOiUHVV1o4+0aARL7PBosq3hPIa7knhn1etCj/HN
/JJf6x/FzthZSPoe1ds4dZoX61EHDH+Wf1Sq27+vz/HgwWHtofsKh2p1Csgk4aHG236BCHef9p7Q
eYYZEF1vMlOqjpN8NaxLtF7MHnlSdmACv0h3auEhJ1TjM2KciOFneUViN9dwmr7FNWK/Xax+a9tg
bIOpfM91Vmfw+mNELDijX0yzoLx0CO58hi9aG6jxLlkDSfakXYd3JhonPb1lDYshc1a7UDqO6LbR
jtXIpYNsCRrhY1R2QER5zpjAheY5jVfZ8GSeNum9wqdICzRQc1k6CuExibBOIUsj0LiPEv658q5I
Pd4zC4CL+d+5OSvtA2EJoYH1XGf3+iEt98ySyVAIFXcQ7HXwy9ApSqftIL+5IcGeJLd/i3+KzJ2L
yFvLQ6MhSnAYntqP5Tn0sJuEfvGsvMYR4272AKfTD9qECMMR04uMRcLq6ta1NDGH9CTp2EhOhLtM
98y9l1RXsQ3tlLR+zJ8tP+PKM0Au62+kHijaVcYzECR2cKq6H0R7ftVDr6X3epQZ401kzj/Kia8n
flduphSGxsDzBOs00b3VdMWr9JhrN5vs0mFzRDSA/xGjCXPymS/KUOSfRk8kFNFujxZzmX04ITpy
9OqUzE4LXWzyx4vlg6oPaCo1e1vDeHFLm+HlIB8z3eHh0/TD3Dll5sTmYWvYe6ZZRHLYOE3F6l4C
pYNCnDx1lW/EvpFco9EDbxjCXZs6YomxQsYPX/v1vo6YxukHfplZ5A7Ly7S8dHrjZs1bOL/E/S33
h19Q1ioFXzangzSidKc8wj1pTzoX1tAT4mdM1GxdBoznWyY6FUdenxFfWTQgyzGtmTG72uROMjwe
9UQCVFk+iAi+BM/Sj8vAFuFY6UPYwj3z5PCi5Pb8VM/uMGkQw27CCtnSFQVcl/uDRR+fH2KRPEKA
mnZPCUfKqGrB7MLlaMLl8mpOD5PyY2k52X28XgDSZj47xvjE41euH6GhSKwns5u8TmCZe7aHNHPT
aaejf4WskbF1JMekO5rR62D66EYkct4HXzX9VLtpB7ccUAwt9qCdV+PUKssHowJMbIYgbI8RvFhY
tdAd5sM47lph1xmr3WlncT5V0mNreG5a+RpTDqu7JP1NC1NFWL/wV/wTAaZyoE02cGqFt0D1+/vK
KxdrBRe2F09dyCOkaX6XSB4mY6j0ZQF+zMRWqgrgVsIbk6ntv6ge9PGtke46Fq0RordqwONdWyhA
jwURpFTPNRBFpUXuFBpH+oVMim2aPIdGpW8D0JaQBazNl5N6UEaEiWkeAMSxLwViR1ZJ9GYOdzDk
dxSvAabjuzbL9n2NTwKXOdVhdfTNczVEiq1S1KQk9HThipVXcw77QGkVX0rYH6hrxRWz0AkEJDso
0gz1w3xWGd3FHG85kkuZaq8lW+gwfsypEsxVfIqlmCGVDB4BOKeleHAXpicswhfgxF/KVmIwRCJw
N7tD8JxPlZERDjN42yydZKZXsORtLlrKYMHy6+HnZJyM/maEwqDgvloGKwOU4tits9eHH//eef/S
+GwHwgMAIIDdtPqpcDSkcWqqfIVnFXf7CCMfccg48cgJQw1Bc2JrWLgn9V1XsFYhyErOarp4ooV7
avoRCfIhFb44pL9AFAZZGVhAqltKLMGZvz+RXVdj2D/nIlG1CA7mCRkcE5RKveupAWI2n9Vgvkd6
55C7iSnvx+ltjM+wtEywRqv9GKXuyUw1fg8aeuFeLdA3QwL994X75YT6e8ViQJtBcohYCHby54pl
YF5pxYXMhWueGuCIcH6bw8e+gfoFLX6OZt7c2KslVrjkrg6zDRL2EhNDQaECQsTzx+1Y8UfRr5TM
W5mZTrcQaPf01omJDgyToK4ks6Jj3SzSQ81AY/OaajTCX6vysobwaajhuSGC/ggrCseiwfE6aHI5
Zst1lT6kOLBE5c+uOOuteR7cxdrpqAey0c1RgGRjDJf6PBiAiHBZp7t25A0pdDdikJw1yv2cselx
eXPc4zSkH4WRO3n3RtlNifwihdoJ2bMvslBCl1glZlhPa/r076v8F3SatCWT+hW8Q5OUz0qIKZO0
JSwz6bQ0yyUe4LtBbFGzyE9YPB8Rt1iSxcq+iw+SxJhst4TeuJR7KMP3eIH7hst8wCEs5GBO/U1a
ave53vk5ZuRb29s20lVaZL+dk2tFqIXVjj+mHvJB09yKjXnXlAjlE8JutbdCPFYzvovjbWZZjr41
K3WcYXFGlZwm97VYQus6V81jicqrgjxJgw1zEEok5IGkD2/CyHSTjxUIuerBycN415jPulMKgP25
NB8K7NSG9S41qK2m/Ii40KN3d9QsPoeTaFcDwgDDCfHrEjbWo2B4rVzstbb9qQ1UJxDJ/TLWXuIk
pUWv6nOHLhTo9UfRhLe9zO4YMWpzurV6jLhrQ/TKCctfYDf/W6b//lKYCFdMDQuSzSv/l7ruP3Mu
DJjzeY4IOSvI39IfI3aLhktjsMCVC+bFy+MW/qvTbW6BU8nmHiE5KpN/8jmCCD6Nshk+ZZd1JKKl
FjFLO0qxcZgUWAuJcRwh7Ku01UkGm09x0lY8byScop+duEfNbo63qV4EHS5kVStzlUXqLO3QTBTt
0zXqlB9Ksl66tMYGzyuz4W4wNBtn1THDGVocwVzLxzThJUMpk6oLg869oJjXOWn8dS1v21w5DqAc
OahXZNBDp9leEI6S9D7MvGpZfDBSy0uHrHRqTV8ZTpynOvKjePXE7M6a5ZOl2JOl7Jr4zq0ybFTy
fYHcZaoQrSPlGfvn1Uj9oVnsdDhgkg6KMqG9U2MmP+JbveGtyd0GM2KUzO/GrRtrtEW7SkjSB1Pc
12gdtvXaqlW/6QXMoLaCfGH/GDEtD1XdURZyoGb8B9Y3ucbBrpyQ6CMc2qagKl4W6wXN0DlN89um
3XftflET5lh7KTtALuOf/LeIq5wU3ral8dPMScAL95vLFJblAkvUImCbBSSsMnykZkhMfMcjxGsQ
h1u7y5lLQDjFrdOJ6F+2Z1TPkE+N2H6kALhtGV9r6MUaQ+bCFJwJQkyOzA6PvwgK+iVP91UfUVRh
dfa2pst+TRVfBQeti+R14AaKWcOa1cK/cnn97cXC1/Q1ArT8BU7FCR5GppMxaYVqkOFrBoW8odJc
71sE1c9Avkzv8rs8+wiLl1E+bkyZbeuYFaxGw8qTm+ko9BdsBO1S13DHzV4LfCOwxFbGt2okaRBf
9WENZG4dhnFWE94oPOOJiDm7QJ+9pVqPSPg+kgyX+jJ+6OXhsurLWX4ui9CfWZQY/tZ77X8IO8/d
xrGt2z4RAebwl0lZsi1H/SFsl82cM5/+Gyw0cE+7Lrr6+NhlSRYpieTee605x0QHYChQyeCY/vcF
lf4no+cfp6hCr09a+yKwhf89usLKayjFDZQbTuFz+S1dGn940z3xLBwUm8PTGfGO4miyuWY4i1/s
mmN1DM/qvXmCFu+yBPGRbckb1rU2vHkbc2jj5ufBNXi8jMUhclY3AEsQT99M/uzkeEfFffIIQwCa
RsG5TrGmX79wWVAJ41e+lgJvgPjEj6i3+Uza1MaiB80BkKQGhofv8vrFHLjniUD4BMgEWPFhxbZb
mhOdHX3gvWT9Tpp79KzCR8QoNtlcZ0bVxqUJFZrQR6jxrH7YLOskMHdUM2kaVKItGOuzcEDAh1fE
dVXM47llQFvNV2Sjopw6/J+okdZ7I4pNCMFV9MrrJvjD7DOrbFT2PNbAiyf+s31eJE85fYhXmpQt
lQmcEjdQjrD/0CsMKvZM6GG2wtmSorJ3ra+UwTmhuGoDAuTnAHoBWYANsSIlRUK2q8wuHoKP9JUZ
bIsvN7KFL8YFMLSwJJIc9oM9/mJizFOSEsDUhC2k7C5iXXXdLBtnUxVyWmKZeV+BZs/o6zkjbBh8
Cs1C2tQGOnqFN3/Ld/P3YofvBYo87IC/99bJP9mvhu5wZQcvQJT0F+25v4wf1Wl4Xp7VDzaJ7g7x
i0ij19g3n1iUt8AQTI6at/7AmuksHKGkPogPxl+a2n9KHum9KEixWc6s0XM/23JaT5+4bULxOJeN
E6QVoNTKLy2UJl1xzal0x+uoxOGSddNGtM4lU1vGAY2pz8q2zdZlfDydQqSrunYuT+mQnrW5gWmq
xpcKfXGzqL+CGWLruYwyF98DUPxlZ+Y3TX2TChieC2SgRcJRtMByqtGVdDsWLPtWZdGCBKMrn/77
xNbXmv2P85rpMux+yP0yMIMfNf0RMU7a54l4jMRvRZncmSV3+zCDrBhEdJ6U4yWxhEq3Wxp5J6Aw
glLmJoXoFYN4CpqvsZD3VOc4ETElM8hN+U1vJnxpOh19Djx0YlMc+uNQeGY1uiEr5VnfsggM5V9i
xbWqRjAxJLsmy3dJjF6zxKOsYi7NILSvnQWpTPbqCtI2O7yrB6GCw40H25yzdRJria/fYg2/eNzP
BU4a3TrNDVNeaU/XZjvD7ErHL8YRam3//cb9f5ohHCuIVtDsKzSAfi6AdS2iMjwJyzFYhqsKMTkv
Y7fSo3cxrw5CcVsnHHhTPjuRnm4nIlFlxNZlX2KxHlpffY+ZhJIFvVtwwbTkYridMaLh5SlXxH08
ZZ6a3ooQT4nKmQK7vO67lmUpvnCZHIo0P5Xl3y7zfwqO1hPgf17Uj3oq4dL6IMuRSCaN6LFu8AYO
UVHcpgmINSFA/uob4kvIIZ7ifbYpAq3tElwLMqCeB5Md5fQNOhTwSXipdJkrkPU1DsZ+nYGWxXyM
k5IABC4Td0PfufUsHL9TWT1rnXnJpt7VY8hakl8Y2u6/P64/EqFxnJIbRTIy2Y2sC5Qf3uhcwmeS
GspybDR6FsNTNM6wL6mDJyjPmeXUwjYZn9pouaUx4Yc+Pbrhr/3fdZD842RDzaWijpdk3frRg7WG
epEred2Jjqrj7PWVdW9OyZusoWVFYy14Guq/PPguzUm3q9Z8M7S3jMED2/RfFqLqWir4sS8qVLPf
B7CFdP3Hia+OxaB0QT4d8Q9HeAaCzF4G9TQkwaEzJjKWsWbjiqrML2OGBcVqhwEvQlA8W/aAKykZ
b6Qv0K7Cdgy6FYpUBC4q2PaW9oRuMVSpy9aiVzMXUtJ7fDheM3y9mMwC9SXzQJUXsidK+RX5TImw
1ihdpURsV4qsVRsQZ+l5/ACFZKnCX7QMv/mT/3rlYHmoD+gqlSuNNtOPQgFw8WwOzNRYFQIQsFk9
7gQ0OOF3WRAYgAc7v6cpbv0tnf7PAsXv7ZKTQi4DWhf1xyE416RALXViHFOw712Gw4zLqEhboK3G
V5bKnj4hsDEL5vnfRJ55Y33LWLT184wYjcAK9bteIowdnem0c+chAjcG8AjqX65svz/5P9+f/7ef
P5qT5ZIKRWlGFB51ugDWU0L2ZQOoVvdR2sOkgZ79qMvPTLHH5HFK/vbx/DEirW8Tp8cKwzQpkPyo
LApZrpeZEBpHsVztRC2QmfYYNspj+gBfztbJwhrr+9DU4fUrZ8wVhyD/m4RhfYk/3wIkUyIioFWT
ZPw4UbE59Ekd8RZoQG1gIO7kjPX5eA9wVe/2ulYfqHDbK3gpZ6Kma3+Bzv0podCprHKEKJaGlpgj
hv37nwUxmMWIwcWQj7G4iWJvMu8ptlPioaBt2pBwwU//5fr4u1/44yXTDKchLhLfQyf4x1mBFzHp
QKOj8MFIuq1HW3jWqR9/AUYPfZH02U3yxhQ4hfhnOcLHcEx6Sq4uLSZlOxj2cgjP4bb4CPeyR4CU
PO+yEWQIpkQbQ9iOIBbME/r9dNB8qlhB4qGDvolvyAGwIcZfUBRj5M82RxZsCDsGj+BMPJ14NX8F
u3hnbQwswdOWThixzTMz5l22YcHfYNvEV7GlI1G8CKzJEg/HVLhn2q26dee18jnDUaXZwsZ47OXL
9Caqm+K1cET5nYuYQGKE7gT9uZo3+uyOgqs9S98SdNFNtJGrTXVSmFQIjmB62vN8ZZTLIBHZ4z59
4fpgCJvW8E1WZ8bjXy8Xv0uo//5AVLRhXKINa3VImD/OA5rghZLroYx6PduCPPmKDWCUBSNHMmtc
svGR45tVzeac1oNE8QHJosRHk7bM5aXFi4fl1dBDv8HDis7WH6L8vjbUCyN2I1O9S1ZPirxvclpH
RumE8fBkocOse2gzOigTpf0cyKmYRAw6pbEJx+Be0toP0qNhqKKg6uXFQ2f638eh/IeURVdZfCrA
+MlOQtLyQ8eTKiVmpFyS8BxvIo2W7rIwVJq1vQJv+u6WAxoPguEY6/21SoUPoJdH/Y1wcZo5G+oH
QXFbjLuYqaGeV541t5+NMjjUfR+6qjyPDR0pRCn/vdN/kgbYacq6ypp8BefA+jFtQqNYCnmZKUey
OuLWHhevlXaR+BKLTqd4qjdoR7O5y0kuyC59ftcZl0x08xSIp4OlqYQL4neBi57B1pTdRJuxR0KA
5wizmGvsO1a/9AQ9Xfby3mZZFCRvPSFH9V5LSW3bMd1ui1Oy14RnhH+BsU8IIIBLpBt7QXdMyYnS
Z7Cqf9N5sUz441KtmGgYecGiZuEcMX6MFEmdSXmu0CmJCphJEQ3swcLehLp3qnUqQDmvqLNyNOfK
a0Ht1MkF8daHrzHGt20oskS0+l89FbKR+Aw3wP1TzYQtx+CDxa86Np8G6VnmNZlJSv5G4yUThZHI
RkT3gO5XjZ6jaiexHBtwwMrKa0uggiaWGyVsWXdAacdWoUSP4kAp/FXEwKIt2Y4VapBDU2c+6AWT
CkH2Yf0KuovY079j7qE0C9ctQTnWReagHhuXmerQ8GQkIs3s+HnIOAfTrkWsLoPNHVwrNh1NWSNe
v9A/heZLVTzKcuo11HvLEYNWT/mVqFvLiEiqUaMHrbifqtc1S5HoOZAiVAY+G6PxEHFeQggjvu+7
H6f1O8tpmx/+ha8bt3DDjZ+4zQEhnC6l7c+ef+IBJ//ETSefO9dfXP8GE4t/8Ai+XL88rzdCgXw3
qSfA39Tt04lH/vOfz2E7xTa/+zIJfrvb+gzcd8nUY/SLJyrP3MLTd7v1WWv7dOM/dvR0s+wTX+ut
fOMxN5/du/Hr+nB+kllhZ7/4qci8lJPPKwAGFm55ktmT3NMNp5dzW1liMLxOi8tmL3Rb1y1w/7op
qFxsgBeKZsKWeHb+XmJDtc0X98/e5STY684AxLM/IufCW/fBxj58duRy8SPH9yXb37Ft7vF9eBwf
/seOfz3yDWKG/3jxW5s/vF38G8CM2r58tPb68ItgX9aNsCx21n9Hzu3jxi3sLb/JwNJ+/7j9/suP
9eE1LAWJj4tb+O0mr7vN38jeB/e09k3hMzzxb9X55/kt/xaBLpt2F9055dtHxfU/uDM9QA6hTsLT
6Q5IEDb98chOXT4U9+KnHgyQ9V7gIg5EETgfF39FZ/A6eJC/u3DL+tJ4geu/a8gh/m7nPz76v2/f
PcKGeHzcQYHY7R7X/wGE4N2wuXv9vltvLx0foMSOP1tsfoAc2fF76JXODqzE+nc8ZLK5beHulW/B
Y7nz0efuFc9RfvFwm5sYX/Yr1sLjIZvSeeT2xAWUsd69/tUDf/j75z/PtxI5do+wMNbtQqvgAYPt
P6wwi8leyR1b/Gc85nH9a7bAvvMLT/LA5tedWf8BC8MGwcG/7I3t2Pzn83+5L9+FBDL5+CUmHxGa
kGSevFlu3S+DFpw4h5sZ3EBFVzCkl7VMYGi/FO1eECeniu7zRXPHIdnWC12CKtgBw26/I0WkrVXu
+uQO+vKDDonBopXYzSNSo3JTyQHzVoG65Ns0Z/uJan0kfY65tRUn0U+rZfUp+g31TCE9zYk3ZF+Z
Ed4vI0cF5h6xvsnGHR3etgyeihHh2TSY50R7B0yEykPt3DDK9yEjYRGLp66Tn/JJvCCgcwZpE8CT
GFThINaU9LWXxHyzotDPImqcANdcq/tetJ5WLUgLRGxmfhDXdDIyt4zxcyR2VJ6JXRhka2PFI/4j
4XWIEdSqBd1L7uhCFfmPXzeqF80PjQqyHQGjmyjqNjS6t1gDCFl13SEw1ctUKcDCaNRPihNGXeoY
QfRiaIDirqMsbi2axgU2n7XsSBGeKmy0LTV3MRH1zZjw5eQIdNtmOIL0CBBTMp7EmYAe+LnwA6hW
Bjs1RlAdkLOVDFQ0J/A7MlL0Fi2YLm7jumayOZEIJ8mXtL6YeUE9bkvjhswm1ReYLigjTNhg1B7A
DB+a2FcM85uFLEMANcsEOmWJWkciVDJnBKj7fDuQUmuGy5F5sxvjSiEQ1NXy5mJYUE6n7hxJDUFe
VPmi2LfMjz5+XUnOxRyh+lyuYTbeB6bsjTkUDXXwK4YjDCCVelvaI9ZSrKa46tqU1OPG0fjIwSy9
tWl7V63aQ+IltFKkNIqwaMbHBT+6Gck6k0hCK3eL0p075odt8VnMz7ueD6aU5q1iEW1kQIJuSAQa
My+Nw6cB/mwrOHoHn06/j/DjjCUEeoj8uOfTJmRpzOaAqUSJcFdJwUavjG1dEoqwCuNGyPp1THvS
T6KPIKz8dKqv5NYzWI+X0lR+yQJKta48pocJfstMAb1CjSWTsdvyqdDEOuLntbOad5IjsNANxwye
U61wQ4RayfyVAZfXp9MyMiP4FSqWV1LbH4rKy2+zDC1toDXOEbp05ykSPgqlOs04qhrkPKkYNX4D
xI9a84iXRco3QQgyJEADT71qGO0S6ZciBrtWylwdViHlgLXi1URnmnef5Kv4xUUwakgucf4s0L+Z
NYnUtvWMys96+THXgi1myi6USQEzUNK15XyQrZ7l/EOscphTIdNjGJ/o7MAEvAgjLbsRkaaBxDle
uxZwvWZfqhd4Yk9qX4NOD+6SLuYnYHrrIrLYhypzapbTsO8tSmZUAiTjWsamOy6vlUyNnZK/wtRF
UDo/iIv3kvadFrwoGpjGKMBuBPxKR00nKQSHqduO+I3FxJ8GhYCbVibEUH1KJuP+XZ+/k8FHaqcn
D+Lb0M+PWnqFLI1tAz53L50qCgG9UoOjp/+6RE9LB3yOhjBUe2cqrG2s8R5VSX6MFfEQBOmmpVkg
mbOLJ9Y1yx6vOplAGqd+XD2EVBRSA7vUYngS7Dzq42KKMK48NV6PpCVpK7eLjI2OmMxSMkq+9XUC
qREQISy2xGU3ybBZkpGDRxDp9Sgg5Za9nsh+PM2vqtHhXkZ4JQeuIdcXJSXeuD5r9Vdejw9GQBek
i+uHRtFvOUBTztsB5JVgbTnX701gqjrFFmW9xJXGeRk+Rag6ov40Ty9mBfQatKwirxqC0E+Cu3Jd
kdKUgUU4ThFsYrphbXCoqYbmKVhcU3SEqL8E0Z2utD5ajDGIaE8jrcbOGDsjdETZnchJRL6nhPGp
bPBmpd+qVNm9NNmTTJJ9Uh9Ja8IAd5P0cjNIp3YNldIhkar2YhleRWSDwhtJvW2hvZsGz/EKhg7u
leIKcu95FGOgJ42PVng3Ti8hyjhdsBxliv1ZbI5B3mK8H7YZY2Ah3eaRBjXDD1D2mjWoRgBXFQEu
s8aTLuMt4IKMBCmxilMsC9SmXrPldWUOsV6O1Xxft+cQsRaLUcwmttTuq/IpYoit62elp2Mr0q8f
cO9SPtIM/OVGzzl5NyNHNASCrebF06tq01RP6GeXuruYdY0z8IUR62K2FhUYsnT2Yco52snbDPbP
nAwXI4xB0ytbLQ7dSHruYZwKlelEnFaIai49pTZ6zoCKjKPSoxmPJL+dOQ4FXOHzQDn4vYTrEggc
MGHoyWp3NumIy/D0JaW+THLlDlZ+EcFbjtUqZxXPoiohaiIvYVTPUdQ7Gk9TlvScy5fwBdbcLM5u
ZiBbAB7bISENY0+mXyYk7S6qIOvS8cs0mlwAFwC1V0YLLbk+SxQyEtQb8Hv8rkMfSnXVDEuyvU59
yIVKsx7FcQREWtmlqm5k6zNJwceij5XEW03viTt1xI6BctT0/k05VASLNcxBpKze5bHimXHsa6P6
WDWFM3B7BURexJ5S58+Z4hFpihblAZ0nekdCOlA865ZrRrUnxNJ1NXmNOaAPdLk5WhbdxG5dEeYR
PesTPsJkhlgw7wwrcmIIJUsub6Dh6FHjkqzqCnl9Lya/9ORXE6LE6J+0KXB7cfysZkbIRXZDmgRd
aqH5o/9juRD6aDzKSI/BaCcCYxgwqxYSr5T4QiRtxobJik4rl3wx+vVLzQV1kiBxsMKsYArR1yTt
yAUd7oJ7dZS+4VBgxVbRNCW1Lyjex3ggdA0wzDCTbzY7CrQwnRadwjxEpjbVl5DFlVc1e6qgzoQ5
/Q3a/W0Uborq2wxit08Vt9MHp6J3CheeKHGvNnZN9WAIrOwFhUiQjyXPCRn9HFXaqGSfafO9yYmS
c7quyQ+4gNf5jHBouwj6ZO7p2r7K7lQlP9R1ukvaYZ/jeVTIkyHYWTK8EIF2/cCBioUs3A0a+aSZ
RaqJeu1rMvvakGiMmhglRdqOaY+7HRKXJI5eH4GmlSs/6qC6yGTcps2edbMSoPRIE7dB4UWhJYCD
DFFUxoNshHeyGW7E5DFVZo58ZJZ1IUNkwFLB9TeOTo0Qnok22Itydq2RUYQ5iSFV4kUJnXgwDfkQ
7CZlfCImhEPF9InkfgAsNuqgEIr3GczHRLdBIgwn03+ZUrzFrhyt+wxvE+vOQaILrte+IcnOgBQg
rAf+jqwW2FCaNVBelOypke4N/B9UjVwdncgA8XIRH+lmOOscrIsJSQtOMVx9ob2F6eMU3LIgdTo5
2CdB8LRAdZp6igzGKc8Md5yOv9frXNQqMriou0xL+mCAk6pa9VsTBfJtLAVd/G7mPE8zrCfBtqUw
XDN/khqyqJbhtDRU6cYKLNdaNCdqCKuBEue8chb5+VpOUC9L+mxWrkXPvq4wCKTt1hSvZfZA4Q3D
tuCbY7Tv9fjUSPBKQgpwiUEGCLX4uURch6anlt0xly5WbeDrb/ibwk709BfcI29M0QZ2+V2L1jGX
eX878TUGlx8giFgP9kVU7YLgF2ZStbo467CeNwVKG/I2NdHXOZ8XpdmE0nwqaM/lbboVlSvVtF3Z
3lTaNsimlWtco3lijzSRIwdGV3rLcgltAsgV5kVJ0t8XJKAQ2OzwgFEq3TQ2SB1Ujh3Q+ga072C8
iDETXqQgSyKwKMGsoX6naJHIwdG8oUqu2nBTh3sleGmq7j5vXWW5dJZ06RemnMunqXE+A0PJqZEx
zcL+vrcQJihcMEG37DJ2rkplpyqyQ9XjSsGFMLTyoeWoEch5jngPROE0TczKNLipU0kJkSWpxQku
zk5JeopB4GI1kWEB0dmowJYbwR5LmxMhRppGLjjEK3S3oqFgV1fb2NJJOKNaQBbcILo9kaPLUjlm
2JJQu225prea6I09goqmwHfNUUhglIQSaF0qhqRdWp14WmeOAZOENCsPuRC55Hm7UyUclXV4VBYO
+jUM5TnhXFCb5FhgGdBkHRB1tDHUX5O5AxBDisJ8gAjt6AI6/qb04/V9Yj2XiNZdqAsuwGJ3AgIU
QulCnk1qIwEihM7KC6i+Jd73wdEC0kGNqrihdHyiQvbQ1BS9e40OHRd+NRtPA5cdMUMYk8P35lhs
W+22roEmqEO8Qip17xX1JKL8qve6PIYIMtE9nVEXZNMzCZhW/7wM57w/qZ1Au1FG0Ex/LCecGMJT
cp06XN4FHVFZ3sQWs3GxyakBRdUBTFGUn9v8Rsb0uGDp2AStAG6dimlU3JNG6U4LC4mEldTog7Ag
RHObEzkhy8DE8duoHYra4iil2n5SlI0e906TH8VedKJCZU5eot6PgIU9WxbRvawMmqY9c82R5uBT
YL3cNxJDMh39WiRlAYF9P+47KrptGvgBnX66Sl43AAeNLFeIar+Mv7LWPHfzV49Bux1h2CQ8A4Hf
EYk9c+FnubHpFo7/lLiANVsqrndgzjguE5a+XJUB5Y4MKHkHgmQsdmFd2F9aMbKMee6KO7WQ0Vvk
ThuGbtwt9wofSGuiHyuPU+kFBFFqpduK2lkMz6xhdjCExP3QpO6Q5Xviel61BHZgkZ+job1narA1
OXSN5SYRvZuGnV8mR60/YiPc9EATRYDKlQGvICrcLgBmp5kE41V8FATgVOn6/tk6FnrpFtUP2pyA
UVlhcv1bUHaw8monHV9zpNhW8lnLvR8PB2mctzkV2QGbDErZUXleQcX5aUEoQKUiLHPfsl6qCskw
l67Qegb5uFYJ2jK8x5aUUEsWLaYKaM6Cr1znPEKPYlBUmXFFxULhSA9GdZ1o3SBjyUZKvy096kJ2
+xh/FJ/NNUQ6yoEwmtuMKUzFgkdrDURjndcxjVkb4MZ9rBHVIK0nIOUtLmuCyGWdVUAwRl42xYBp
CDCoXkVCzdAAOAA8SLqYJppZz8W4U9DqDaLiJVzeZiSdld4+qS2MTEn1kwfcCJzSX8Yv6gLvyqd1
RVinP+FkpztzM+TkiZP4EPOBx9QhcuifmHYMMXG7UrClXtrTTaEmIPvGbPg4ETbiOHjbpQHpz8JF
iYh/G8FtWwrrNvb7vOCtqRgwrXEzgPIz1YqTod1IOeOe1HtFOO2yCF4v42gw2WQHgPNbENeCyPAk
YRfErDoJHAaotW3b0OtWKUCxJeTFVNdxRHVmMUZ4aTIk4ZmqSVlSbh22y1bLkX6JnwuZvWjIokOR
cBx1pFuq/oIeqLWI8mUIMhDAxMj0xjnNHGOgcqTE19BazmpbCbYu8WIS8AmCfD8u+i4ri83UWG4n
zd/9ZG2bniKd3D3EHbjpDgBhR9Nwyg7WUF7EWN1O2DR6lpda0uyXGNmF2XPYITZW3LRtEDfACUHy
S20hZSZULPJ2PmRKsxXJS9GNxLGYseuKgKuteWymc6rLp0xF0y+3+7IOSG3qk/MMeizXXivjfaaG
1+cgxHu71Ml/b0y3iUHB9Sgfy+d+IJM6Zab3nPKR9/t45iooPWeIgoj4MuRm26PHEyIsYLT5sg6I
R+ybSvcwD58Wfc6kFp1mKZ6LYVfV6WNmKfdWJIM9RBoJLAxB+pIivWUlFqYvxjQ4IQok0XxcrFMw
bwN5pxusCIpfKLhOkyhDmQAuNZgiZGI4TfJ11F+L9lJMpBeaiHGVdieOlPjKQr9XGzh7yWpowuMf
ivd9kfnULgKjJqPWDb+DiX0yhBdjYHaqR94sSqiKOC8Ef8QWqFvdcQgqb2DLCiVTUybGl/FOX5me
KoVCQdhN0XQhx6fqA0elktE0NyQ0r0rHgnhmMDd0ZM4R6NZqK11jQbMrZdqiBJudIWH06rqRo9VW
jFWylzv18CUDyom04V6XKaSk0nglFQ/K4PCYNoyZVvT4363BPzv5P1pkP2Q2o5YuCgD0kWk7Z/A9
7ny9vsWT7uTpUym4qXYDkfjf2/yzh7qyJRDqGvRQEexKP9pyszVQxG4UltSD7la0l9Z6IXCyd4HA
kLojSMrqKamRuE6dazmOqCtj8FiUmsai3JMpbk/EMCmmV6EqZVVlCvgKh8kdV2WPAgX0Yv5tn/8U
5bDPOmZvUFeoHsSfhvw+lWnwxn1/FJuPpFurKZdy2snLk5Rv1wWfhLLXyKEG4Iz577frt5jiX412
xYRiZrDRFU4P8/LfYosIyFYSpkFH4BmNjA48a8aKQNuWy7uE6zEtiVBbAKzVviZeSi7cAoosuaSe
9Zfmt4JnmW393BcIHSJJEiIOod8ytv8RfsxzqS4IMZYj6qxLmZIeYpr7vL4zdCpZ+KunQrgPmuEQ
9tljI6hPwqUc3xO5u+bZSEUi9fsCSKI1OlKM2l3Abhx6HPWF9tngMeBoxAab7sopulPE5HSqq0Of
fANmyiSmmX1P8HrtUCE3o550QESN5urx/u2xT2hUlm6tgePhbeqgNIfteBbMbTlcNA37nvA+1sKt
pCgkW8/FpIBd0WxrZsk7Jp3bNY+yeSWRHKDXRqwyJBWri794yBBGC5SHl1LYBiuWWxjzrSBHNE4m
b2jWayayUFQKB3lkjZrEo6cTMThAJV/68xhaV9m8UzThVDn1vKskyLHDobH2KZLZEGUoMl7q5RAL
8zfCQvT2HoPIAZfnNpOUfc/lNKjjrR5Pd5U4/goTwMLqg5Q/KOUKFpgdSRjAje1XuEUYzHtzua2x
qEVDccC8MnXcx7hlpQJdy8Dil7ymTMd7N9EtudPVQ6uITiWH12Wqd0kSnnSt9/L3rGMPJvPQ9K9y
9y62jSPGLzEAKSI3r41oOoPyjX/gHWbqIWtlbEnI7mn3RBOry/FJ14vtYqUbPf3SzHcOE+nJYCVy
1Bg0ZqwcA3uiokR1mpEWh8RnI1APlB8Xetk6ERgJFaiOopQqPhG04lQinBL5lOa/4u4oN0SSIs49
tdTFVjG9+qpYnzkfYiXk7srMNEcyKGo0lOarTkoYyyIFw+9g/IpAnBQyGB09BdM5HFOdWeX40i13
qdHexQm6CMobenUVwBSVjBgqk8KsJQMp2SrhgZyGMTiA1Zqzx6VFX94FEC8+ey7flDO4YGwiBv5k
epUsHB6s1iIpfikGDjFhLwrKJouLp5gkUwNsd7WGonEV49BCS7JpsZQmzYz5Ga7Ugq8+tzYIXLdD
kLyCbTw0KsM+GmUDe9rJiEpfTLsVF5838VYoisQppfiAdNMpcopPJbZRpEa0RGgCGeupttx10I8T
cavpjadO28za9fiqaN6MZbdFsnsWxDvVojQVFLu8+xTA280oa0h9rKsPSNXOUO6U/tpMmitwGmgT
8DMdpGWKADcK9lJseQVTvgIiEUXpvJ5YtmfKqe+a126hvSSEd/FI4Z8sYxnDjIE5OKN4oVdwDCiD
ayZ4fL3ehc0xo3ivq4YvL++YNsRTPdM35XyOBojS1BZNhu/hcy5+1TFxZQEr+fystHQyTawTcFTX
lJFBf4Be5Rl4zhvKGAGHb/VcU0IQ9fswSq+s8l1W2/aE8CIPcKAJMNoQ0cszaBphk0Q0+MpyWwT4
GSgRK7T4alp63wN9HwO/24gwa4AEZ0DRC1DCLEXphZSORsTHcrkbWfMLM3bgwwDJrNV7XiPhESO9
s34Ap4C9oj932vjYIqYJKeBHJdb6aB+ZD7FyH5kxIDPpOYcpaFZEU8hflJjhoNhSKbsZnSTJ2vdR
Y+cWnNCXpn6K0Kgt425Mr+vxK4bYlLp3k4aJVtbA2a/LEAHxpJ5ILdHI7aR8MotgF0nqSS7zV7w/
XI8pqJLHI+n3g9x+51J8lK2a/GmOZxagedx6efWo5V8NK8k4v2MXCyaBuiJ+N9YnPWZr/jblU0O/
QDNSN1UzWml7zUw3ebM4aVzsKwIRQ4R7M5NpeFsbGmCodfDyz06FJilhmWj8CkAvq7Ah29y8xkm8
rVQ8suO0TQUk0Qs9NaE+lFYMDSME2IUvMkRUhxmdaOE4yQmc0wiodYJ2TcW6gSsw7DyRsbaA/iET
GWbaW6yUG5PLmTl7Ket4+GAHs9QORfAumVhUlS0dANmk3fBY6UQfDmCKN+o4cmKNpEth84b5IkRP
Uy7saF3t4wB5q0i5udiMgF+xZZMTw3KcTspCladQl21arnTPjZ6fK+DeUzDg8MT1BskXgh+LLSz6
C5j1eFPq2UlqiWVKdpPxCRXMTlAFirALh3RHZKMIEZNgU2aKD8OsHKbmtRnjTRsiQMlesjreqYHm
x5Q6hvxRG5MDzOHTtFa7ugNCbs4yLqmVNyuz18wP+CWBzqebKGCMGyEqUyw15Ie2Xcdn6JLhTqye
rIETm7PotZjPBX1CibJyXCKHMGQKrrE/5E8y2eOg6pw2kQ6qFj4szYKMr/4ITe8yLpugaqmxArfA
YkuJYBJIMKgU6wXHhgN2/VkCyi3Q6iukjaDEjk7hsZPVozb4SnKd0zvirG9a+dLA2a7krV11k9vU
rLZYHzQJOzRfhgCnk8D4WzOuhBC0RT4aFIBHlgn4eYIVtXrNKduY9amjknJ6663vqXnRNazo8bnR
I4RO9RPLzzsIjRtl4LSfTa/hWTXtSa66jQn1LhMuUYgPTKLni29pLM8JERLSQIOgxjPDg7MR1WY3
HqhWnOjHHtv0LqCR3gSPfUQTbsrdNs33C/iW/yPsvHYjR7Ys+kUE6M0rM2nSG3m9ECVH7z2/fhbr
YoDp6sEtdLe6JFVm0gQj4uyzTV0dBxlmcOLpg6MWgasDcihd58hAsEVO2nhDRMmAfzDM3rV0yGKU
XkxwUA35YH3CSzI4S2x5sinbmxWAQuqFKYMwGJ+NOPGNKNqagC+ZhVqWUEmY2AmaxZLeh9SeO1U7
gX8GmPBim0ia/UdFNt9Fre5j1V3G2m+710miYxUSq37vMnpd2XJcKHgmWlp99CiDVcgkCQRBwO5E
9+JuvuTU4sVZlXZrIZgMjtyfWetDZdqU9LwD7Fgu2fhGd04snlmJkuml7Og04hcb9pUrr343gDs1
UKKtvYjJOWqiTRB2CH2Q4OGGOYqEvFjE8VTupPpz8qlnH7IVIrbF52O+jdEpYXnvwfyF1guUq9nj
UAE2pcTFbpCXfRumVNNEBdUQAZQp3c54gIIvGDH5MXTSiH/eNtYBO9FrPDTHssj2lTU/Ct4UZq6K
5ZTeviD4mjviUhB9JRqWDlTMOrEd4PKGhsthd5laANPyoUKGwFQ/AEgo1Y+Q0avoH4zsENNYXlr5
nj7OA8uP5s61BXlB3NC+gx+SOkEkOlGUuKmgOw298VL4zGMCZUdmT/h7aX3MI2XXEIgsasF+IrVO
p++v6BcDB1r8uTijmWtOiBYEgQWPC8HOcuYnOm9DHB3JBUAB1IMJoyhoMU5X6JumbMEZLTrBRhl6
B/goPeY0YQOV81us3lNhOohCcxa4tH20CxH/iTIOgMXVDD9D8VU20ORysvObHKvfYPs+59UpOBGB
UgLUpptFL+xuUFBaaDhfzUd5pEu4vNNnZpwNy8mUv4QO6Zihs8K8itHk1mNxztUZPJHwL2VH9jyx
2L8G2ivqA7INEmuwaYFQBAGa+JgxYXOulk8lUFwlqi9S4feZ+BNZ4lEb6/2S4sZJeA3jdo7jExOE
U3Qni2sHBVYRn5flLI5sBNiLFkybuXZK9G86eVL7KmKMa+aZXwfxpRuvqXmh8bc2fdiE5vppgQ9A
u4dkV+MSjh+4GUs8RyYiIkqYgSTDTse+xXiZQauj8JDIz1l4RWCEjwecS1yli6dJ3ZXvRRI56qzu
sxKrJouMcVBzf5l7N0xps45uAv0rY7NGPsNhmLQH0wS2q9GgrL0+yi/FekLMn4WOUI2HNBR9TMhr
7YV83UwOjxPSvgFtmhzStAIbrZT3kpZhR39oxMzYrIxtA2SYsYiGhNKYmOEu8aaUyfidtlP5uhjG
JmYnHnevSkU3kgSiKPpJja8kfK3j4nQssdNKs+empHsG7LTUGBhVlG+rlLKgxPkaQrStCXA5JwMw
dM1bYq9wKDOMg2Ade4s4SkyUWRMReK/dyKeZQsk4yA3GwDCDewu7IPYQA2CuamIvtNDH0oanIv/p
AovlrHjsRQI30x8lMukFx80+RsUXTy+y9JPmCdXVMWOb1gwfZvhraumsTpc0ZhebexlL9kTvSh1w
0KOSqJ6mqnKbGO1ec8rKr4nxVWbDsQX4DuODISToh9i0hjR1yVuncbW6oLe5F2eFnWLqNqaghUK/
sxR3HQlzdoEizJoP0kavzhdi4oC1lgYAPGlLOytZ4Q4Lt1FyRuGN/Da6u3B5X4qeJGBHzghAZT/U
eD35ovNo7VecGuQEgx4EzezadAjztqmMLxmuXYs0HywMRY2vbGgxQ5O8wSJDYbgj0OhWRqBq+VAu
MPHYl3GOYd3eFNRt3hMt3yhfhg5pKmafoY8nSYDDd6OlvwXVtCu7SK1rMiZvbIPwuJv2GL49IMFz
KlH3l29Nbv1coxWhDRB028muZkZClbgmeop8pStpbA/VsrXNDLONin1sBoV5ooXfYHrfsvNpLRB2
SCgJnZAZ6VUPwVBYli8j9U2tOPyW91f9XcWqXmsVVoBpQ2PKhtJ3lTW6JkJ4GsXMM6unRjjO6/kq
TwgDvqZVGYxvT47AGrOL/mmI+6OeiDu9LK+1lLL6w95bjzGvq2u8xlRWFbkX85bUyYOAoX8/aTwM
4WaUcV0ZcJBXIxhqs3RS1MSf4m0xvg5w4K228tcTirv22dKSS6/htzn0WxzzDeQleRy4tDucuqj2
4fjGpKtnG0sMCbAwmGxf0b2emvK7nTAgmVBZB9JLmwOGCrg6dE7P0KxZ+/n4rdljRAU7ywIR0MpP
Aao4TeMWoDDgyCuWR4UH2nTq9sGw6s06DZXTZ1EadiKQKKTm0ChBqrToKprkZovKUZrx6zLyJ12T
Y8rP5r1ij5PxJCcV2w5r8YslJDPnXejAabF00aJ9iUIyBGnpZ3zaNSZDpdwNC3gJdqZD/ChLZB0R
xdME+jHqAGASCNELxshD96CX/FwPNjGbqSqcHGnoPKvtMHzZQPDbVqH51jRHiz6CKScQUQyvya8L
DiZhX+y/8srwpBHEeyXtY99rUsYpIG7qsNwFaX5LNFw1JPXBSrqb1X30gfne6vmTkJqGHWoNXBTq
GmtObAtUuKvzs2kSf5Qbl7LMPL2UX1QjOECA1yyJ7tJwHa35jHWKvZi4uxvsNvgsKQNpJ8mjIZlD
mCM3mRM/EcgBL3E7sdC3oAiL32IgEilZIAjC+BKDPQpSmhHcmACcZ0QjMKZ4cmQudgY+U7SjMduG
hgzhli18a+znlP3cnIq4T7W7pjfuioFL28jkFbL7jPdW1Tkz4WO61lLvxXvZCjxTE8Dh5XNoqd4Y
oKXv9ScVqUZgNP7Uk1iFB1LO3J+OPXY5TmwkwNvktZP63S5fOmOoAaRJq8G1GjiheHeJ0YCq69jE
BiI7+VmcpxPOepOyF4hhEu0UO7sUdIGu4tZYs9rUJMM3WXdGSblY4gnOBVFP1rRNCRqP0HdombZf
dHSVsy0GuU8vu2jf+Tp2uKc9z2UPLyPDyQP3A0VAJT3umlkhLSJ6RVaS4G7TnuVoAa/CaoAKZ1O3
24w0p0nP3buol3tpYk8QjM6wiMfcXLxF1jaCAWrTlRjayFzQed1vWENKVxSLlOaomDS1LOPSisVP
2hGwymKlPoQSvAANsgR8ipV7DZY4e734hR/XQMsESYifZJii4bYlz2BR1uTRl6a146wB2hyNYGEL
K2O2oL9KEjGBuaNFN6nTibp6FBqelOHDagOXdgVuHh0qvRQHhHKvdfciMK+p2O0M+bWkgTgwG8fW
JTENVyo+A1hTY2J6uIrs4s9xuo7Smrae5bB9n5s59pTuFZv4Ird8kuYFE/qWPu0mbDWlcI80aDvn
JPMEe71eeNzoguQAOdQY8q4QD6oQOq1OLl/8KgkneSiduUAuByEAlSG+cpD8MtlF+OhKs3oQY/FR
xcumvSRKeu77dFdhtZJmFg/mQ7CCbwIycAA7mdlriBLPbBZPZ+IadykUwRXJmIv+MBcmZLyBHu94
jUVrY33NBv18M6Xx/zkWX+pESSFBzrcI3utCGNimI8N1aclOXkKMyXl5DQteoXu3SKc5ndB6Y0Nu
pK8j+/WBxBWLPpymSo9qclOy5Nc8jn7RgTrL/VZjWoMHaZDymzXQ09dpQsaTQ4Ucoeicw4gx2Yig
lNkiI8WuWp0UX2R1owFA2M1pUWf0jl/mctPxpulC5VzMA7PDsk0LDTAZuBGg9XVeXXAGGT8OTAgw
6ytCa2ss6zMt3QYEi6JBI9G6k+iD5SABuhstkuyeTtbAcQiZgUcs5W9+S8HpaJRIOwPXQ1N2Z3gR
PTwYK8YtyuTJFMkBH2AEFfWmiSc3oVk3smS1Fs+94pa1guIMOWJ+m9AdDkAcuM+VQXJdKu1iqNXz
Sq0M/bxWyQlYkXQTP55U2hLddcnZZkfyaYn0DbHRXmUMnoYoeo3nSGLjSL2UDeWmUTU6MmTgrbPM
mxY/GpJpN7Qm1vpNF9NzEQunelhpT+LwEiN7i4z+yRIir2iS26B/Wsbad+t4NucQkgFFO55UMP0a
86bTmobfGBPDIS+sDSKpM23plWxnSFMIIawUjEd2l/TsG2ecn4xiuETa5Ai16AmCiWGD4mgobiS0
KR9u7re/FTQ1chW+/eD/iF1OIy2U7taiel485ChoT3AtQwHyHwkKuhMkJfy3akMe727irtqTxzXi
ds1b5Tt+hxDF3dUb/urvcFM32fL/Xejwi3AVhqyCkh0vi7b2432NW+VnBKxCtN3Zq5xk/bq72/cc
CYu94+v3Ki/hi4ueZHd3eQnikdpbf8s/fHawfURHwkEF2+/fIa2sFba9ymdie4fuZj2sx8f1GO9I
WJbDevzrT9Ha8PPHVTqzHtuqYfl9XPx6TXnlX/QsO0QxfN56aHzU+ia8kLTeys0uaBMu8Y2LxOVA
MnPnAkQu57W+eP2oO185Ow79ztf1Wq1fePc1U/Zx1dZwAhzYf360Xpr13UNnzcrl1RzStL4cdgVv
VW4icnVLbz0Lvln80IHYTwLtKhFaRULxeok5GU6X9+RdL1wBzHfw1dtOO/FU3poL2OGdW82/4QHR
k7p5P52QoVk2Ii3orn10KnYkuxwKt/bKk3AOKrt6+f7mugy2facfiTxnZ9vCxtvZ/HRV/3zvhM2d
bwXOk9P9vn9z1oTqrjfw+5sb9/3tkgV85/5yebZcTnfyuazcdff+yJXacbQuh14/TQfBWfN419PN
Nzav3e1cAze1ExIx7YB+ihsm/b5IKIk4w+/dJyOFYXS/m9v1b6+v5XoxOHjj32Po/n1fD/DOoa03
hLHqcHzr3eFT0DvZu2R7//bWF/MoXO6P3jpa7p5tHz3GZLQlQjnifnCY64s8/uMdGfO/34GfM6Ls
YD2Y+3pX+Wu8s7N+y8/uCKw26z3ko3kI/vc1/JgfcES7YH18dhwdF+b+zUBab9x6Qr8HNwMEKdb9
98Ucb7mQ3GIohlH3EOOkguGaL6LimDBgnZJL0tFJK45GTRXkTNVFH25tgaGQWG+LrsXWHeEUOGyP
GaiKezpJITi1Hbq8V9iN48pVdPccRpBI92RQ7wh0jg3V3QgIvcDkM/JiV8dY7UjGZkuuKyJuOB07
dcE5FWMJCUAbBl2Ri3sWz0R67tB7jqOBd1q+VSC8DjgxSUyEM2lhmQ4fRlxYdzYr9KHDQy0hMfVt
DoBJ3Tx9RzVNGYyLOh3mTryG3yqninaHOBlbmaPS6PPlWrFLB4iUwkXHha6C01FTyScgqgWuVDm7
/faW9TCLiweluv92W40IYG8anMvWfCIIkjDN4xHC4vui5zBR4Q+u6a1WcF6yH2OM3bCZIG5ukulX
g/FwQz3xNFYAbPTPuhxf57ZFNvHQq5mbjhm2V6Po39kFe033Paqf2YoFLjTmJ4HeUYO74eBGSXsY
Q+25UMje6kFqy8oNoMIs+SNMt60eyVDOAXGj1SfqAT+ONER/ClqcNpNrCtOHsUBFDJSHYJlP/M3T
EuSHBZK4KZQvI9VaAwUb5ZpSNud4DeDRkRWKwVbf68s7rmd4xmVcJ1fCc3SU+01H5Y6ghcwybLZM
H1/qEYt2Adx/gLQiW2d8Xor0LlOOmaAIdfstpqAq9LjWXtPc3tnF72SCl2tB+Ujn+0plEqWGjhLQ
UBARYHhv4aDC2Nkty7NuHhRswCM2TJEddsc2/xRgm+SdikJ3jQHGlkvqdmltujnoAtytztKv8uLL
qeRpmC9qCqogbVdl5JSw06snf5zp1w6Wp2rzyQDFqam6k9lyZ6mENP8y5QljNtuFAz3tOLZ7LPBU
V8xxw+ThiJT6GOgS6tcc3Yu5g/l/GPN+p2N0Q9SxkTz2A24ECnC7npwXuDEFRslD+1CBSTYUsWVy
NXMZZ0pzK7ey03e3FHuUZL4V1lEd9rTC92afOAbNW9E8TwJ++Zt8SO4A+McQQijICz5cul9rIfZp
BR7GMcJa0kTLlWmUDV9TE7+3WG6bgj8A/hcrPledl2Y8yIOPwDll4yjH7VWEFxpK1lFeUOvFCrVM
JdGGIjhpIcFmedJwNkwl7W5Nk0PjywvrFB9g4IIV/VqRr0WnvzyjaOhknvYixOwHJ2UKTJzzUSZS
loGTGgD9ffGhlgW6rJmeNKziznTKNbZSNaQGHzgusfrCAaeVeUuaaBd0tZeDoiayo/Btr3S/4gGi
MiIwNToY1jVDj6QxhUlhcI1QtkCeO7CtQp2T0y7UuLn0oDAy1diwyyFyhZbCHfq9XN2U8jlANyV1
1SlbCuK+sJbib7ORxrktcYKamqnpyAIYDqU2uZO+nIKcrp5snCmRHpIa2fKsPIapm9QG5L41bIZC
w5z9aZKuQ6U8L+FKT0AcRtU6yxhH116itCddt55Uvtfi1XOk20xDdSzdtkkfElU+UoqfKiztM/hU
2owhR/qq0l6RR/RudeuK1nwRsg8zesNLnNQI8l3g4M35JtUQe8noiUQo64iNlvfZ3K+s/A7Kn8Ds
qFf6htjVa9og2O4N5akUvyxsCGUYmrp6IllQZ75T4ucSzA9EtYErnjgto3cgcAxeUK98dPoB/+V5
fpHnYqNYTI3fJqW9geiPTjBkwe+wedCCzy5RbJRUGpb7lXmosxbg+a0WEF8ugzv+Bv8/TKiiJIcv
bGODF8LD2X1b5zSDTkLvUZP3ZIcxgmxD5PyZrWa4g4gkcNSAgR/ZjaXsaiH1asC5poBfy7Gb5qkC
PNRgmvXQjZcHJSqdWwbku6YltkXqjQZRhvRjqMtmq7WBAPFNPRYdlEnkIEn8gOSBZj0x9OZrbEFo
xJOQUrmfCLXtAl/PCKVoMLGndJuwNdGwlEcw0iyf6fdYowHGZT4Zifr6SiRlM/S31txD1jAhlzTR
rQnz+wrGBhEaA+ubyDMWGTyBfyMRgADLvG9M5A7h7Iuaep5UxR3egw9xcYUJDh5bLvOzWGwEuQso
MZ+CbOkNE3JC45mWp3zfsAvq93mAMYM7/eqvENW79wz4eTv7kKe3wf2n/Wg/QvxvzXvgAEY/Jafk
pIz2DxZ8mKzappN41iPlBnBXDBH0Kl3Rnmzkk8bkscExCLKzTRPkQpNmE33//GTeTXGCe/uLzMf+
I76sH0K56hiP5sZ01Dt/2qp3Ncc7Gp6Pm3mFp7w133umOSd2havoQ7j8ePgBvfKIavz4Ge3C2z8B
q/od6Qz2E3aIW5l/ggOltN1Ae0WRz3pbKtuJUderDQss8slxq2FoPyzSc6TT/9S2kjbAgZMRhy57
8qntMFY2EVNUMimO2FMKkjIfpgQxc6BYzoRsQFTjJ2YBpMi1i445pR9dhCVZ2kGNAuMu+2My3MIM
lSiPVQqPVb8JXDzAdj/B7B+zfgUZVLrkJyl8yEf12KnzqUU1KtbRtpKXj0gdHUUez5aisnwkJ5Xp
M5vom6boF6zkltEXqBoTLWK6T1gLBTpWWQikyXTMf+ipaDxgQFhih6sRY5+VcKCM/g3XW3teuyIJ
va9AB32c8VlfbINtHGC34cn1cwPNt0mmN2mU9mlMTw7ZShsm7gjdSV8xqgDr/Hkg9Cvbaap2V3F5
FzJfzHpfojxMlldNMO0We6gswyo60t2YBl4Rj6euzG6oLQspd6RmcQyDrVyZ4nONwhUSWKxCO5Zw
xGSB1wy64TGskU91ztylgYBGtWhCTtRwwlPl1UaSIJNYeCqMB6H+Vo1Lhct1Fv8IjfXVt/V1mLvH
kXpURGNMALCv5Z0dBwvO1hC89UF9rEMD9GKbq0trM2li9w3fJ8u+G9jOdWsdchWJrx4CZaO2WN1g
G9pMGYZFfZ8hOKeJgoMRp2Jlg42xs10rcN0BYXsaOL1pAiHQTtDxH6xMrygjtw4QNsuXTv6JQmIw
Gh3iS3unU1UF+ptIKvaAayLtg41avhJ5T4MJ1eIub+m/V4h6IUVEhCtO33DSJiuAbVVexlBki0mU
n9i6XfhlAMAtC+epCKiYcDUYICe1uvncLM2O5mhvOK1IeqH2IMzDWSBFRAuyvajAwX8pCkwElTy9
15xtmuanNrkZETJKUBkjyl5RE2ghZCqgmsTyUyx/WnBYU8sPTTW9VZLoZqLFyKYB3CFgKRfgiWsy
05xcHItEjbnwo/GW5auQBdi3KP28olHaMzsA886pBuuI657oXzEy7yn4Cftrls/bFOIcKMZTUjMP
0NSQYzD0fKBLjlETyVFjqRyCHrhlyl5LwH/IqiSY2jNUhq7Wn2vyIEpxoFKZ3XU0pCT5KYA5eRnt
iiVGIHML2Y2gzs/ImxDb+xR8zeoIpUeBFuOEuovpesEDgIlVOvwwrw+h1ybIfhL6oU7CLsakKEKZ
Ygpn2SB4RnvVplstZr42kqdRv7Ipk5VXA/pI/Wz0u1lvtklKOZI/0uM0guY6mbITVKSqMqSeNaIx
KY6nXS0Pu7ZDZrfqy0m1rmE1y+mHlBzmeQlZ9jBddAYm2VRZBQRPBeq7VUzjaaO4ybMGzTuBLdOH
EO3b6VtcBBiG+muPZdOSXGfC5suB5wI8bcFIslXfZXbmQkF6CaQqpipjNGjIY+GLRTpPHFy8kznh
D2h9x5CgqtNSKZuYZjobvY8pXo61eDPb3+QyKKEZaw8e1uqYezB8LGt9dLh8tIgMnJ6HhRBN7qxs
thCrlo2KRIgYqdR8hNKjROc02cOPsRPukjQjQxrUs1Wr+wmXcigRdU7LV1UvSVDuyYN2gLo8tacl
qRURASNDfBQsFXYwt6ILnlCeQUm1R+VpEd9FmTu8fKTtRub9UzwoIZnGChNRhAP+ODom4r0qKs9m
OZ2R0UxC8FwL1suiaSfMEA5wEDYoofyIj6SlNiBEbHaIykUz8tK+gSOfXpOiZzJj1p/FkQBR9TKn
OBlnko2AnSk4eOK+Z+DCGusQG7KPLqMmQQfT0JKmaqSlKhRbHN1N2A7W3Vzk9xqsEFerQyrKf2EZ
/zvzyzRkQ1aIY9JV/viH0ZsxU2k08ByO7T7J3uVoTwschDEgly74m5ff6pP3Dzrzb7toMj014iJM
kgf/Sa2uFL20+mQucbOQv5u291V8rgI4NuHYXZXipiEOk6MzMnFbGmGjBGn7SMuiVf5ic/svs8uV
DW+IRLdiVUXD7w8WfiQv4ow3BSxj85dc/ODk1xdrthlmDNVfzMD+TSf/47P+OOekGbRk0fisMdmX
WUz40Y3r/ZFF/QmOJHLnQfXIw3xm6JzZ0/khuDLFjTD+zcTw3xcfxy7yMDRT0nR49X8cCFi/iaAN
/Dhv7tRjKi355jbDpYxoV1TbsfP+c9uB8levcwimfyHWr8T5f979fx7AHy6GRIvFuYls9Vg6jAP8
7/fAEeNNIsnIesrkd3L12vzEFPuXz/0XiV7/5+f+4SFHzIs1hTIn3tKXHjbCvMDcw2u+B/NRiFrY
tNk9CH/JJuZhBKDdcihpOgEAf78Fxur89s9LoMoGA47sTUkn5++PS5AFM3u8MkeI7xrZxcyu7Omd
pLjV75N1C8OXuf7F137yA7of82PvNdklN86p4iriVghubX0XFY7eAWTDGjZun+SnxjiJ7F91+H+u
BhZBfFT9K99bwttU+Sv1T/1V17+Q7/bhLk++uuwRy3GpxSofHIfaH0Ez+lrJ0eqXoEN/+CC1h3na
LzISzV/U32SCUISxS0cw2tFoPjQdxFIn7LfmzsBshrpfsFOCC79K5SXutqvz81F1aexT/uK6DO9j
YfUaKeq3KXQ6OmQH9hQ29ctaiwI+a9uv+qM+Qi5wOy/sH/Rqu3DGJn1zzP994tf7BxztzgUWoxfM
efVyK3nKvqSjC95Ad9LOX9ZWYvcT+cIM0feXXDtltdNVv3gfWOtktwxhKO3acjcLB11F37aLG6/8
MMWPPLsJ16kkXuOgYPC5KmMvxak3b9rgGAPJEKcSbxF2MvSf+aRKPsi0ec9zcLBU4h1Y+DcqwCtx
aM0LMyY/waB1UdlQe0Zx1yqQOs2bEu9vjr0EYvx/g8lkHOEyKOLW/YcjpFJ1EfTmRDnSqLkjfs+r
zUhDky77bcZFt31iWCDg1zA68efsmR+ow4UiqIQOLImfdXbouTaqT4MT/wIov+d5tZeGSkMAweoT
I/f4vfktBomLeslHP14T429yeYyqvQUtgKW+VB5yzv+rFr4W+vbmYyl8yQWlwA6aT89WuLSVJ+mp
L076h6Kf0/KVAq54rbJPXSNDcRMUr/P8pTEcMPedTOoqpJIsm/CD/I4RRlAZg6996L7zhwCTgPiC
clcpjwaNQAbtITX2RUTaHTbpBKyi/9zhLs+runnPDSUvUoPCAHEDOuAw75UwtHsZHiiBG5jsHbtw
L8JZHE5w0PFRUOEAlS7EIzYHEpioQkif/5fJyFxtff+cAkyNydaSJE2mEczv/4+kp0wCMchCi3DW
aDPCN42AanHhceLpiQgKU+APjP5nuqZwxGXtXMkfkXTHCUsZrrG2TVMvlg/1qZQPlbHHLX044JZ4
GhYEjiSg20uwLSmxdgW2cGzm6uC5W7bJRX8ceKjZ0m9ZcZSA8J+t5BcMnNnDaJUpGWDttMzHqtp3
Gk6TF109J/lJht+PG1PPKOYD8e+uHGzXwQmW7WDeRuEOgWGi7dmAjBRMG8TZJd585cZ3vgYbCSOI
Fan2DFKp2WTGO7mDfbnN4E3YrIXU3arwRssZMBGOEVKPdPoBDm1GX2VjkFx4xMZD7euzjQ+kP/1C
TCql6Ja8zoONSTNgVlg5DqqES5bN01fjDtECASAYAZ7FYi1++51DgM/rAYkCjTTSA7r78L1h29my
16XpfhK6LeOdir3aq+1B9Kdui+sy20RWQogUnXRAN1O6vWj7JVs5bESlQ3bqS19WmcIRfURfjMwF
Jc1eN10TiQJa14RgFsrKD4AMieehOwfwjP+WlG7+e0nFERnKqkruFuv6b4/p/zOYYG8QHEvVfEx2
4R3PRrArrlUALxEVjOhjgLOqHlt//Vra+Rm9YYm5HTlHBhl8J8tAtf7N3D/JT4yqVvB1PHC8znrr
0tvEiQDBmsG9jz+l9ZvhK5KfzMomhTU4FJKTSJs48bDXaOt3/KkYg/CIFtVrfJBuAr4rH7SNh1we
ruD5dmD1lMPcmRFsDw0yjqAPotKB7p6SNSzKYZ9XV9sUFnkT7a3QV8dniTccbumHijDfcBbkPrhr
wOCT//Jc/tvqHv9vUcS/lEATVdTMPzYJ7dyOUzIt8jE+m1B+XvrZQ/yKgEtZthKC8gDNy83iblck
uwzuHO5hLgpOyLK0/DJ+cFmbvhVWmO4g0S6Clg4aBVxch4Qw76H6KDgkSU41eVV8RWtS/+X4pd+z
/R/zCi7iBunBRPEpIH7/nFfGXmnMQInko/kEqcsd77AB4DAFwH5Apph9IaJ2q+6UKbCuP8P2SkkJ
7xt2X+6KT5mwDWfCuc5x6SBr6fD+++gzp6KYKjaxee29RbqDAw8XAeyerkf3MA1nQ4Jcy81wmXXS
8i5wg4NwP1T7Xj3D7W+yWxr54c3U1pmL2UWdMBdo1hgqCd03mpkSptotnG49Wdy0NxiGWu1Z9FqU
h9F6NnckguqhH4MnDNppAmFkrglXBon8hLbGhO7C7EXuoeT0JZGYuPe5kfaOP11mPir5jsnIcsLh
UaIRglZQetLUE393Yd89wcAnhAXOF2+zDQffiCFCeOQ/xeOLmLpYAYbXmY3aM5fn0NTIS1aCkCD4
BrSXEOuVjwj0/4N1B48Z3JpWE5yivGuhD1GoKu+iectoCEAZNZ/XtY11iGAz1pRlfIxB89VzpV/D
HF7zaZ0t1tlIFe9Dfwkh+EEoGpyGrj/8qBTh3qlLgP5AVeFfT3t+F/Bgau8YAbIIumNP5+wKuICb
DZFeEXT8/KNOKbYpQcklDTFPLJkMyLYX7fyDUK0ofDAEnxCSkary1KaP7FZ6DA4LdhDuCvoyZ/1l
4dPX7ch/G6B/7H0x/W3VIcY8rFAx7oEnX0iI5Wpawk1aH5Asnaty/qkXEzi2OMQzzYV8s+CjG8za
QWymBnmOvsUKzQVrOwrozEzEXQXElUKcIHFHiISUfWWkb2mPQ4VSYT8g/NIsLFgjmDLGTdGk174v
d8lgHZKi3FqR+pwlFchO8aYL0UEzqs+SFLhxUff5kD8o2JnY3STfLEE95zgNYtl1rAbp0RwEHMK/
0xSuOj2WwoLvBOIOc6sYakAm0pswdcKnPbv1QU0yWQ2zuTmY7KMtBEpy8iGDdmmw5acM4jUhLzOR
KXmHY82qqIS5REWiyDCH0u0ijViqPNW02oN6z+WyV/Qt4OZmWXgbLJYrHKOFJNqHyrSn8oMVClQw
E/U7W+eOx3NYt9hkd0hU9u8TXc81sovOVaQOiOZvdTQ8yeLIErWpM7aNXcggJ+5Uc2vgVB23y6ql
tlC+697c5Oy0ak5HlMlfa97KRw3pREIxlfKEhCK3oC7PlQZ2yHVVycFpsLsZoQr1We2OkMeCxA1C
NgPmNQh1REDYNsy5q0n1g0papBlN9Jw4fUhVRnMpaSvkOaagTXitWkBfGkssVKInDj/iIl8GsdHR
UJygGrxozN2stOZtkg6SoVdAcC3IvWb2mxpRqkbwtDr0Hdj4Az5v/31sG/+uMIkQYdY1DFI85H+5
lC8S3T5k3NKxc0cOAHXzNoZOTYvMOmcy4kzoVQekFTKDXtiTqg2BrbRXfz+4QS+1A3bMrm+c8Dcj
W8MmWcVkyLCvgT0LOtAdsAVHeAfLIMEXP5Td7pC9MKllbGLowhc+phj4p6HYxwQqUR57edsey/S9
PtahZ+wh0SGeRpWkWY60XrG7UjgJJIiHDdvAcD+V7oinIq5ThyTDnGnDesWRzff/fpmsFVb5cwZQ
KFTwRGerYkh/xJVWTbAIq0EBUWDCJZ55KAiB8Sbam8RuF+yPyoPWOE2/4Xqo+CyB8xLT+Fyk2EPZ
ZD1UlKIP/DqyPDmnpwBrH8UkKhfYc1wLf9jOP/LwVK4ujce5xaftiIQCKnI2bFRnhBrz+5LihqQY
bu8qjU3HRnRB+o9o4cKGlvNaszQ/SkVAL/zHF4tb2HllQ+KbozBqN/NnSDERb7XZDlcf8Y0k7uI3
Y68FZyHb4/uyesmYPrSJ/+HszJYbR7I0/UQww77cEtxFUqIkKkK6gUmZQez7jqfvz1U2UwqKI9q0
dVtHZVdmOgi4Hz/Lv3Qi33ONl7w5ZgtCg98uDOVehSm2N8L5z29WNb53tHRNV2ULQoqqY1BxYSZi
aUDe/aJXdkqDIphrPDGQYguq8koDUa7MFVJE/pCcmUwCxx9T6mbtFlR+gpjaLDbFizSGO00CsOrK
7722Fb6RyWbCPBRAwYEbq8NXdzbsvHM1wZgHODknPajCRdwslWA1QHyr9z0SBfkTltbTU7MhIWV6
A02T71Q4q2bDpyC50uiWb5N/VWXNfIqRSdGt4PYMz6hqjbP4QNMfUYEQQbbZ+O5ouw7XqOBdRcaL
hFF27TOgG/Q4fXx93ShbIh7VgRmhh3SHiAolL6BEqqXeeugZqhBxP9oVVuYVGJBjZvGr1lVzR/KA
RNCkbUKqyfKX/qzPTUQSM/TZ1zKzg3vSAuoXCqXsY8g2DKTJGeTEHTUXMK3ecqj49lq28lFRTOfx
vz6kjXm7S5qlhIMxEpfEceUh/TeDrg8qCAjjgT1hLuFAG0yDg9l0Gv9B8gZFLv+3QMo8m/AmXhji
F/D+6r1y8tRT96c2NswWjBd6KIy4EbChecJgB6bfPH2167UD8fbBZjlEuPyV9oKgx9QsdWOHiuhQ
L2OqH/AdqTwf3tN2y97G+fjAONiasxz7H1pIN2fyBftOuU9fqcoUe9E/8Y8qW9riPYpR546JW3Kv
eDvtBAeh6eblMm1nuCAOgJSLVb0pd6YyqxHB2hF8CPfqonqrGyQDZuAMEmC478rnCRjG08D4eViY
NZjdWb0mzPQIQZHgGG595/x741CIjPcy3NDxlPHL0HGPsS7OhKKZNbKutbLDAplYMv3DBlK3+ouR
z4Yn9KY9pP83GfaXdA5ca2ux6zyEedx2kyMPuW7v5BsB8LOv/NMTiXLuS7kWKvFoxQ7GpuoqPaAF
yPlJwnkgk4CDVJbccBVv2l336JzRGEV3lV0K4hihxoccms8NDyzjSjNSl21ZdxAXYaIqi4Tty9No
VqCWGizDXdzPFQhOkM1h2IPRz/5ksOjtTcL7knZkaow8qiU3FixSNjEFZrrwzuCOcVRmjEqzEI05
CXVuN9YetZDuk6tzLSko9oGoWRsHhrXQFkJ5C0WGgs8/UmYiNl5goX5ggwFlNI6N9hvm9xTjwL0H
lKYMe0Soaa4ZFPEfhXErHb3245lDQDK1Ldk2L42Xe6ke9Dq3lF2vrLDMbqM//N2Q6gxod/M0d/bV
eCrNvSedzglq3woEH4VGeen25luMhqVf3XoiXSTAF7sD/y2+Bw6hNkOSiwquasfCtuGo7nRTdnu6
P6UiCJJBe7SLs9Vshf8tBreevs9JM/tIiG+t4wrSS/NSGkgK+++Brq5axlpNvUV8bD4SxvKKTwZn
lUcfuRk8WPv+2QpfwpqWH0O5TDoF2clmEpUm40fCIKxR6qccQ3PbO6c2/4Qmr8Zx1SNNKnDyfv3m
GHujeUmRBHcwpFIwhEGRzVwMSNTnC63g7xkItW9UnFm7ztJjOqyYKwn3anM6dZDvSBCNfFtDRBIm
uDEjY+baqIm3wQtTPWSfAfHZp6F9AZrO9P/c0EeyTmZ7lHOUQ1GsetFqU/SV9J6kBlEg5Bx6+pHV
quljVAgTZvyoHNQuVlAY/jEJBuATZYu8teYAQe3mOcpWAeiS/F1W14UPqykoKM6BTKTpbAiExt5R
6VZ4g9NdBmbzUFZwa94GCOLMCDxUffujMKpldlEHi7hF8pCYHeGFXQL7f4cXBkOs0ikTW9MV/3Xt
aCdP/AMxZ9qge+ctZBUi/OH/O+axd2RTMWwIDeRYFxEmy9shgfU7IA42M5bIuxL9FxZN2Hm5t60F
fXvzWUP1YFdvsgU5eyq5zEjhm5sL4t1d3N5Ijb/7IpomQrMyaZ1miHN2sakhMDd9ryF4VcESmiMt
graL+afbEISZnKtnQBsAyeihueGGInwdbukurfA6TiEjuwCVgIgQk4f3+t9s23/EOYX6CuWXn9+b
In9PoHhOzBstGkBXVJ86q6nUChv7nYHLcPEycDJUvudEmiyP8IZBPJIkFf6hQw00nE5N+N5XzAZ6
EK7ZdjTaeZhWSzq4JGABR69K2EjS29Tti+ok7BqZy2ck8CYdJC5ecZaRAHPafF7pGEtxNtTmTcnf
pgxFZ/5NRcangiTpQ4CVaS2U8PkbxZpn9h/JhhkXj66NFQ6KeviCu+I4AP8cupOjb8VJ9cyHYCKM
C7zYH0ymVVjwCBvq/gsqQDQ2H7C7t8zwvnJIdf2lPN5F04l93uONHTgPvTxt4EEdDKIjiqR2IiE+
R4M2t9GlOMoV9HIKwxy5HQpDK0fCWt+HwtKcv6lMmTMcJAtpwTBc1cnoEnCEc7LcoLjMMU1rzoRO
9uDTbTFoOAE84CRWUXLjq362P/+OqOw+kxoU/Syi6rfZdjGqatba3Y67S442MVZWZ0ARjckJWAGr
3la0UTI33jhAvZ2NVByg0wZb0Dh0sfFbuNkE+R7i/36gi5SkBB2KXBYPhDiLvLWjdX/GSw09wDJa
9a8ZvNYFfiNgMWu0qm9cMFeGj6b5KW2mq/wB7ODv+17q/T7zUr3bqQDZQ5K/9p0ANDLIARWNFlT5
0gFWafMzt0eOd5KurSLnxF5nzIjnuoE8bardYV6yMIbzFKOhVcGz49rZou2R0HPpvGzFzYJVF7Sn
jjyXVggRkv9LM8TAwMKvz36vw4pO51ZYLWxmRHonOHEYmDFyrtV+UTq7HtRimCB68jKNb1J1YhqF
0x/i+2eNpMFU/jCnFntJeIL3rNJBUcbnyybMlt4/dbkuLNpkwdEed2N1h7YBiOOIctPTk3Uw7IVN
nzIcO66Wn4PIZ85wud1INg0FLAVB+FPN7UtCZXZGKkut3u4G9U8j7VPdnKMb4HjzwD8lXMEqwT8B
yi9N75JR7nIwIeFBHCRxjbXNvqFEV8uVuJm9dBM2syJ8Efd7rcGhTMWLltktJvreNx5c/p4N4SmH
JxWoDAsbzM/U5MuTOyXQoArH1R0kvPTdwnqDptPWclYkewwEc3OJiFXwMDIgAQwHL9L1oNXpqGO6
efIbV43fTb9VnkYKSuiUayH1+6QOM4WJwKJCoVY4Ndkr5QmRWXUWriGBs9PQlPGwrmfwFN1XGzQq
m3hnn+MD2CJIdgVtAGCmCLfXC3nbHzuEv9CN+A14T2OOswvXNsSLJSXpxwS70nZBeKauWh0a75kO
dp4saEoz7aStHWorzN6B9pjAbBa1t2aUrSKVuu5bwEX3trdsTP6q3NfazHgLg3nsrNJdQt4LpzCZ
pa/WuVbQ95s522rFsBjKRDZ7InFAt/nDxMnFVbbSCXhbk8/lV3wZnXdIclzAW/jUgNmbjZiwn8xn
VDNABBZrp77DZg9xgfEVCH67RMfDlLbNe/7s++COKMtQQVBjF/Vga0tl5Yj+iEvyEcY7/0EjKXmp
Yfan83ZJz8dmprZtGYAvtc/SMujmCPZ+VDEoNXe0Z4MJzX4NdjN3lnSLizfSpDeki+r1GTsSsLZc
ODPldegWgcMk/c4b547hMl+VZUC+CwrOYHur+LiWF9hISKgKdoYaDaGLRCXOaaQ5Wd0wuWJLRGjk
MFW8y7lb1bvpbuCpZWaI+Gig8KzPaYQRPoIX6xw/Ay7AUiNAK40qe6E8qbRxjkCGo2GFSrp6X4Sr
n4/HFQiPybOC8+dBEW6xLyBShY7yTQaicqc1LqYWTIheUL7izDZr5JklmwxhmRyU0+3X9N2Wl5BN
P9FQDds2dF27aJnFnTL6aOQ3O7K0YmdvNcCo3LbVOqXj1brdZiQJ//AeujuVEdreeXMO0VO7Uu7I
Uevf5V6bOyThs/KN9gYvFxHYEdL3wiCobFQK/CdKeaYTn9PR0rWXfgLvCD9OMf/++S1etv/RD0DT
09J0U1VxMr384EhEFEPdT6HwMJXbmCmTyiT5KBICf65WTz+v9u3q/1wOH0bFBmpjk9f9fdk5hmTU
rQMQcJT3Sb3Ctxao08DRQQcmq9RFwysQiZIRMIyobcYoiHCgmyWw95jpWN7ZoYskVG5DtCKJSPSw
bjziZTJw+YgX9bdiB0EVwmnfpYRaut9Gsy24DQW/BftQ+LeLUidzpNTQIoxZUMcdRxtd9SP1pzox
+aGuURkyh7XtglXy6wMDVFx2gKQgPWbcwAkq2kV5evm44g75ckeMVq5FiTOEu8IBocBFUFQA118q
kC9/MkaaubWJFLwqRVOXLlx//vl1fZPOvVj/8hQiZl3VVDa4molk2aE4gDVf7ikGlexMki2DCZ3C
j59XvbwYPxelfaSasoOVmCY6/19+tGSYVAAgHND2WSQ+dFdvV6LOgeuvUJ5V0m0WL35eUbkcJnwu
SbzRqJqgpxhi23xZMuoCtdcc3NtCB2nzzFo0+brrrI3YrdgQtRh6MmIf9t3wjBY+bHzaZxkY1/ss
qm99c5ESfs1oLp/l4ueXgTfRPeLnk86IkiNQgfBmuf48goAlE0LiqN9n7UcRMSgP6mPfWW/BpBKk
yHp+fi/X4ofDZwA7ypz+W3LlRyMyo60X7IDwVPieyv0MzkHcmoA2t8WtTP3Kd9dl2uyy7RBDNPXi
bOqSR8S31HAXK9uhFflrU61g/zn9SQ8X2XjjRX8iXy9eNOs5ik73hzrUvvjoverJiaQTHZFK9yAV
hfCoONBdWW2jGG/knnAeyXsItmRFq5i5LxlyoZ9lLz4PqB8ZzkmkzTblaD5ui+a9QBRGMfZ0jvSM
waWPBNk+beiqSygkGvGukETzBd4joopRvTKzcjGVoevZqwbGlnG0xjvfiBaowc6F0gyZlYMRnLIa
VXOTtiTV7e/imW6UaLbodLsrZ1101f2orKv0mTvbwHK4zs0XT/3XSjc2VVbOtF7rHgleepHuB1L7
Fm0rocE0ItX7p4NJnLdH00J8Ek1Z+mCLADKCF/uHIt2a6VvQYDfS/476d0zNBuWXX8golWw9/Y/a
qZvIYz5P/kxXhbrl562nXmK2OAa6rHEHy7YNaNi8CH0dlYMVylwmsbLJxnarMIWk0lWnbD9RTDrW
kxzzgaZ8OSGIDJa0LiZyRH+tdnALw9LNUFETbz8eP3Rwlc7rzw/4eXl+2z6GaWqqJZuUmBd1ZZ8N
tTR4RbgLoseBEr4YoCx4ZzO4S6ujxmwR0EKew1s5p4W0vLG4fvWwmEzfgRrJhixf5HJ+qviRnBGZ
G5WpXSotmlGHwbtPAQ2pKp+0n03GuOu1fBEz5qPWj5x8pTBrtBCpUpP7HJBYSwVar1RaAgnbqwc9
AdeVr2nK2bykN50rzOFPrYZ2WgspLolwMjgGqDaGxbnsrQW17d6XR7xxSrc290b6rrbvNmiBHBiY
Ap3VZunRrja/0wCeEg3REEnRarxTEITpEvgTDgUkbUYFFh64YLHfab0mvTNXsmPo7cI6ePAGew5R
zEqwgehgzxf0WDM8XiD9pv47jkRzg8Zilm3h0MxlaeuHKVBEjA3m6gOjeCN6t4dVm5B+YDeT4wmd
I1SsryT+tYP5NgUHs0s3Kv9GDx0Ruqipb6BfaWw58zoXa9E48w4OMyakZq6DydMeR3jeGklAmTsL
HqGnHrB4Y8X0ptE9cvqjORKd7X+sChaNtyHjGsNui/eQ+E+SdoJvRltnQHuBvpZSLE2jXGLmAAqW
3oyoVWMB2eGyz39ZpEAgtQP6rb6PsHW+Mu03YVgkRYxOdMQPUbyBaDEPNOcx9CFbSLPUMAGYFzcO
pHElF9FlS9Ys05RVWZEv9juKNnUbGjnXcmE+2TisNd5eZb6OWyF6wfBD+v0Qv3sRWi3tr65f0cst
SwlVxXWfvYc4IHkIC/OTaNQC+DZEUw6ZRJ0ZPEE0asYNdOhF5kUb5MmxDfRnTh0uvJQz7qGbg1Zh
WOAiPh6t7LUrNdem6VZss4jxPtiaeNr02YNiPXjMgIO0XeTouqCMs2ZDSvy7dHzcfj6CV+5GHSoD
gHKAgASqiwIljJVan8Ym3OWK+N1cVaT/UXGmoYdS089ricT5W6hxLBu8HNxlWs1/pye+andyZNWf
WSveOmX0YWUrOu+3E2TrSoKsA3vW0b7XqByUi7Crk2T+J6o1EYhV/FzYXBgHD/0fbmItL1ZtACoK
kW7S5sCt0RhqD6FUz7kB06meV9ATUcJCYwaBUJH9t0wXsjnTCEhsLueNXmmhY0xRvAa0FtoSWYao
Wgf1QRAwbPWBYS3GSLUPd1bF9kabWxoflM3SW8hvHqACC6KE35mMHcCtU1twE9PxpRk1cg+QKCB1
tciKFR6wgtBhDjE6VhMcTZjN1XkEaKXpNMTfwbNwmUXNv2TNnhw+JdEhlssF0lsoZDtsNpBm1vHn
76iID3X5Ib+83ctNk8uSavdTHO4EIyUv1gxmpEJyCzatoh6fbIgYDdjAnprpxso3vuvndfslw0Wh
jD6knIU7v30PWjQkY7zF4AGKy0GkNhxMW1V2tP56D0BgijIZXj7EdllLbz2LOBo/vYWLuysYJ3QB
eyJJRPWFJ1mRWcu639uwgX1raaApy/XB7fnzK7h2iL6+exHfvrwBvx9tR5Z4AzqGCiSXVbEY6Hkx
nAMj+PNS1+omXVENzaAWFjXFRWpZ+LFKesl35gYNQoLRIqR/h8ewoPsguJG/k2j+vObn3vn2Vr+s
eVE3VLjWl7GWhDuu/1BlDkjWEXAMle4sctE2hIGiHrlJrB51P65HLVkJZTD05l2ayT4bPigEpsNf
8pc/P5xY+/uz2UBlFGD4dDv/fvdpWgeSGRDAxBfHxYDpiCTM727l9P+Pl/DfhS7CV2O02WghJLmT
8xdmYLtCeckk/F2QfATXYYHuQ00gWFvYCvSgGws0aNRyeMfwA+Am+nF1hYj8FsvBFyfZggH9+TV8
QzyLpFZR/8/j6fLFpSHX2pBZNnVmI1W/rPp3JEePbQGEh76iXr5kEX61m7RLDmNtQ2zHr45TyA3L
NzRwxmq2RiZDYtB26nAcUxgDjE6ZsUaedafTeKzJBTUMPVU+NVu7Ow99uillCd1+tMm9emt31bpC
pY7GN92Wn3/c1W+sqf/pNCFHcnFJKZVXWEXB/hvVbW0/WBbwgqPijzeix7V7l+Lw/y5zETwKJ8/w
auYYWw20CbbvIN6Ln52wzvLLxc+/6XN88G3jamT5JDyUifLF/Ka0kKgfKxE0uGok9V9Yoy8c6MAZ
toGhIgebPmi+upgMB9l3T+jhw3jolthCuJ1t3cf9u4XBr1qN6ynh/qu2njYiDA+iHYxnfzChnEB7
7YZ/RtJeEJSt9GeIFVcFVpUa9M8ZO6aNQ5ZOKzFJ5r1GmzqEktMGjLnhcxjqvJCzZRV7THFyV2RV
6KtsGLfkIc6B0LIb7GeKGlQzpuxmtuzpMd8s1q7HOzxzxDQXPPzlCLyPJWR9kN+BjTyKjSxLZzWR
52Iw2qwKZc/c/zZ6Q7t6jzCoIvkSzVrtIsr2JYMtu+EeQWQV9SiUPh0A5wx6J9CGSjzHOFnyZ4rS
nvyRkWv0DhFyEZoYUFUz/OafqNNSMa0dxkWrMSB4U5FOMDNEtKkzVbg3RrURzQ4NIZ8uM5YdlJyf
99fVzawzqycUyDRaLuJB2taVV0q8NzYKQz/N2Meh7EK//c+A7+fFPpmO3zbzl9UuTmg/EnMHsVrZ
0NbyXORjGGTPrTRYDPZRkd9LxBrQ8AGTAvaCjJM2xMqSmHA42YuuC5FIWqPMVRCTxHBE2kogVmpU
Lavk8Xbv8Wqu9OVpLw76pBl+hSo18qz03FV0IpeSsel+GR6YmgXPx566fXFfTZMMU4XjrVvfRyRN
WihOFgdk2qJz0L877V3gMUHM9qCXQNSg6qvs5fxtFO6vFR4hK2Gi2CfHnz/V1X1hoqpm2bCGlUuY
mOTnetkXNN7y9gPTC2IptZJ5p6FOUNwIcdfP7pe1Lq7MytbxIZv4yXTtpW5b0tWNXkhV6PA24VYc
W+A4P/+8q6nYf5f8fKQvqViRTn7pwUeFlnCO9SPddt05MT1m1/+80Ce8+duW/7LSxZaHRsqoIonC
nZ29iCo+o1zPFwrzNdn/Qy9uJnBRsMEhInfRH01+E8efrJeuzc9PcusnX+xmJGNwWQj5yUX4SPIp
81q5tigWRQr281LXpgY6eHvgFziqOcZlldFNtI/LXA92Ev6DzaJSUBBzu/v0aEmYszPMXoATVUIa
no8/r3xt22oaZxZAlEVZfJFih1WVo23VBLsYSTi1ROEG/ZnF2oDGlyF89/NiWMNdySrpEdJ8k02d
odPFO+1hRsR4CgJVj2xgkx4ieU7+rMY9dghRuUj5vAXLkoPLGnC6t67HtFe315HKbBnO1W8TenYm
QDXxr9rSNoJE0YFLVSb7TsUOx+vFDB4TYirUul8h93XHB6NwbMJ2Y0UHv97TznmRonbmIyZIwwNf
oHsTQ9rZ6J+zEEnlRVycfabTbRBvKj+aJf6jqqxa9ZiWYKycfK/klDr6gapMiXkC/Vwg0hHr7Z1o
/RtQSiooCmU0rsFQ4bhwFLkOmbpE3wP95CU3LO0hgfMwecmG+UfBHNRKrGXXOktcdNwebzRKXz1f
eaJjNDA+74TStIlfLmNME3FLAyC6eh5TYObo9eInG2c4eyjdL/F7ydJTvI/TEpmZGHVy0I0WwjBJ
fyKHVH2m1UMPxRyrKGlYTrws/t9aC2G8Kzv6PClqVPJe97k3shwqPBhJYFOj17gR2ioIKM4jGLMI
AX14bS2a42AnuYOfLecOtAtvby/6vrW0ojsIcKP2YR9I5Ur8ylFpzy2CBh6IKCKy6B+QFZv6kbuM
XluXKgs0elPkp03leajWXnsOlBc51df/aQn62IShPTkz4f7ILeiK/iieRYx8cCbbxw5K9H53H6Lf
X8QoX5fpHNrlGK7sRkZH7lckIWIPL+8xY1SZ6nvHf4+nD7J/14kXeuvMxU0pVdDpoxe7OkY09upG
BneyHRBGijLFTfP0BXetVRfHbsRMFPf0T0aT6b05XfJoW2tF8WEUvwXqU4ugmQzSv1aw2bUPyanQ
rYU3ae7E66VJKOmCmkFiiWFyn/bLusuWeZw+eGNJDoYBAN64bGCkYyjzUpB1/L08mNUhXQNmxpL+
oKIwGzIeUjtJeY19oIJyOHQeaAEBQswGDC0f43rM9qD8Hmn3Zpk3ewWaK4a2vvM6KgsFwSu7PZd4
gZcRtEU6vpSSYlxRYbib8qFCv3oPfe0+HLK3iZfOhCRgO/vqfuiOcgJVGvtSpgrGQZrWNmpDjtwv
UISBbqfIZ1CcAtuWwgPOrTchXRQU5tr04MY6c4za10ZQwJFi0E7Bm7BtCbZJ2q4R3VAT6UNYkTLo
WltGcOsSvZasfA1FF5Evs7QmHgJCEUsRbCQxqBT5U/TCCa3Dd7zFocu3oPhv3CvXRpc60Z5epINz
53+C5Je7tI/rMbR8J9p1uXHwjpF3X3TboPoFY0liQgygGMxujDGvDe6R6KENVJtHw5A2P4fja7H/
63OI8vDLc/iqFChVg6qsY55o19PykCTlgY0vEVWpiJc/L/dNiUGU0jANFPxCMXIG/XWxnpHn5pCY
kWgpMC1sw63JPN4/685w5xDaoJIkNARHZFvR9QatHKbOVks+iPdC62vFsOLGE4kVL3MNLltQK3wO
xkIXyTyGZtUo52MkEilkZijbS3QDUWwXqfMEyxBYKS0FUAKJFd+4DJUrU2Mm5haes0CQNfmzkP3y
+jsaBd3QAzJGhfGONi2lRJk8ypY0l8MPv/gMP6Su3FqWhJuM9IfR1I3ffy3FAc+mahrTOsdyxH//
5RFSzECbScWmnM8hULAkWr1559S/fZ3x+SkgrQJhXoGKoQuWErqyLl/pwHKnNxF7fn4akbV++xhs
DPE1IJl/dmK/PIxeB9oENvBze5Bi0p4X3nbDm9euGBuA5/95uWs5F1MAgRhSDfp9l6CFKJN7v4pI
NAk5svUgLtiCUZwDVMDBpzY+iToBEF0o3XFlDJh7/PwAV36vIfOaUHliUKCaF8eBzSelJdIRoi2C
/V+YvPTVGyVdgnA9gfD2pOAbQosDaDAAsU3ZFhJHn8SbL2+46mz0h316nKzYg+7jD2BGCZchJ1Kp
jx7ePsBQUw051/asZcbWNP9wg9x481fizl+PcdGhSXuye2vgxTMYh1RCngDmCoKAENMqbpUTIohd
7CoTTLNNTcTglUbm31sc8H/SjyV9zDaG0pDEop6g3dqYjEP3lGhssH7YUi1mdPT5i6mEQie/FUZ5
Y3tf+dVfH0S/iDWxMZpBrJSf280j1BardASfAEwiXtwE5FxfTEQ0wF0QYS4O9kA+XHp42e3iac+F
3TjIyRlviZGJQR4JwM872fhGrBShHQg5xGma53zci8vU8JMA0nUS7WxvQTo1/QbiD84UoQ15gRCz
ib0Y//so0q6DAiuR4iZ1nWlpoIxXuZJ3/4nImIXKJny0nsxDeF/G91EPvWib5a55QBfwiKFH89w8
VM/OQ5reW4NbvMHICE4aoiePQDGZTaMCEEV3jvZQRfCAgey7pHDjS/0Ia/6hAIwI1fpJU1x0qRGA
AZHlvyHd9IB/yCy+8z+Uf1FrVejbodXxK3zyDpi6xVg/vXTqMnyBWo3tUob0zpPzkWmLyFwpO/3U
nrCpiUHq2bM0vkuSZ01dxG/+o3IPOA7lTZxCAJHGD9aIlkz9GITzaanMq7l5Qk1XXiADPGSujLq2
egqepwfvEev5B+VVejCUO62Z49c+SOvKmemH/vjbamd2hYHhOIjfYkYr72HQ70OkDO5Te9FKjwaE
5zmkb4gNT3bETXJI90Ig+8k4JM5cf81RoUB4IXalg/ZIHSW9xPvyFOVo67zqrw3mUD68V9fQNh6v
8LVHqO/YPdpPeksdtpJexuSx+YiKuffv9Jg+pM8CdotM4aFSsXnaOc/e9IFHaXjUKaWGrSO7wS/5
PoUTZyx9Z1W8Z48SEL7H6ElHOWRw42AroU8Y0u52+4f0ZNyVp+5BNpd1vYStTJV1348b6T551aJl
e5pqt3CWenSIfuG9gRq1Py1RQPAfpoNjbJXHspljYQU6sEV4BI3io3MA2asdvfvqvdRmDxHo8nuM
l6V93y7ke//ZoGw6SsdoXWyFCgfsweFB11chdrwzc1d/DK7BPl4BM/7H2kMCEUBWZD1+Fb+mu+gp
K7c+hoUuRnfTvII7Ja3A4ETz1jjYxbLoEf2ByYNujHeHSQyMWV0/yK/TwXvuRpTM3ar8hfMTNOrh
Mcm38GojEKXHon6wHkuVnxsFlDoz6VCfpMf8ZPAG2nncr5tfQ7hswZ++Go/To3zPuBexbtWft90d
2SsGpPyrC9fDDn1pHdR/i18VNF7zqTiUD8WxG7btL4iSSHhK8FtceRe9QBhId+XD+JQ/MOvHSxe1
Y90dDtVe6zaxMkvvlVf5H3ZC7SIDkiDX444Pw+jKGN7vzefqV4vVCbqAz4jWL7rn+pih1eGKYPsr
SvYxesXhvYfZUbIs0VI/Bty3m6RaJsoKU03E0IZihcRDxROhOYLUDYpC+dzf+s7CxIe0XKinwp+X
iyhEgN5NF7gUuQiUQKbsu0Xur3HEQHl1nFbB7w4Hjg7oG8NnV3ThmSj/1k/exrKWsQIMfFnAt2yX
k7ZvC4pv4fskuqP0C39L8wmmxIcCqPtAfClnY0E/GjetNYaY5VJN3QBnK0juVMKeC43H+/Du2P/5
U3gv31tbSQM5sVSeMDd+Kj9QUSqj38Qk3XwDgJiTwSEjDDcBOyZ/3YR3mrwsm4MTLnTAOfeevAgn
5NLZMHryO/Z0Y5VawRH3570cRxvMb1yzYiYAnxse7LFCFPLoBS5KrU61brQZaibNCQHu+il75Ouh
5Q9zqADbLj3WaHhUUDfdieZx8L9J6gEbOirNHFuRv82Q7FAZBhzzdkiHwsSsHiZOY5NsqSbIZkVT
OkMqEEPa6Q3qFbc8Vzxq38ngKuXp52voWjZrwqCjsyQrqD1d3rAa1MGkND7TG/LpAKxevpD6U0M1
+/NKV65X0on/rnTRo3T6TPezVg+FViKDM1aiZrCkB2oWmD0/r+WIx77IYHQTIURER1VxuV4s1hVK
X8L3ZAbA6zXSB9XHmA08uMyNgtk19sDMH/FqpynSti+BWq3pZyGH4c1V+TzJ9UZih3eF92BrxwIU
lx7LuzDfQqFDQcSa+//ETJM9Betdn17FHiZqDanDiCBgZG+11e6bBjYmQSI8Vs6I1qy8LfMJ3wnG
HhgKMMSEpwlrHldoHdWs4R34Xx1ufVHgT7RMaGIl/psHdQ0CW7I16hGVpLWVtcsSWbKmPPAHPY9Z
RadLt1K6J5CWIvjnNHpQe50Yi45O+CCNuMEqKMFa43q0tDn13Hao4JMIJDXRzkQUm6lPG4E2ZITZ
6ex2481CsoMdV+OdZDf18iZE4So+BI1UvpDF0JH/+Tu/lLog8ZuM/LKSX0J1P0b4H2AlSR1bmcew
3ntY/tJgERzjG/viyraAvIoholie8/f3wmge92GAhM4u8PYCuAWNFiRrib/BdMzHP7cR19caJlSr
jmGA86ZlfLFgp2p9G/Ta50nXgvcSx96NWp/MB/NVo+M04pgVnP8Xv9GBaqpARRVz+L9/Y6syckjS
9POcAb9FKciLoVKrJ+KI3pmkKcaNt3othlhfVrxIZCXG7mlsMT2mRqgxHiD8wtACcsmJ+fm3XUWj
2sQpRaBl0SW5ONfOGE9l6VH/Fc5eR0Ixb6yZI6R9gi1xy0Y+H/p4BQPKw+fO928Ey6tYarGsJVso
LDqf3ZovxWDXerlWykW087ViFlUb8GozNdmUyqvldzM4vm6OKlERJB9OHCysPJkPfT1vEUoJmX8I
KoM6JBuZ9q41vnamtJBGurHBSipeBKpatKB9WqoGNL0ypnVPS90OMI2Y3gQA+WChLyOmtnXiCzhg
o+H2AXxfbX77ZncM7ntFXsUKqkCYA/kYmjfIjoc4Q/jhUk2gOCbu1MkuMv4EKU35p1YRKgnfyw5S
b4oY+stEfpNJe5l0OSDA9eGvqYbH1j9O3r9leScqbC9G4KXFTzhAhmarVyHQ6JMqtOOZuBctzLRy
86naBLqxRI1tatIlgZ+XtVd6dCPrRUeKbeLmUj/K0y/PsND8fvx5l1wpX3WbNoWumqgvID399wkY
5BILE5+mCBANFKEQkciR8b81dNPEQbq8Y1B4gKVgyNdEQLrAUlrDA+XWwGhFs6+TLGj7yqwot3Ua
LzXvlRgz1JQ/zhwYH8OSMZp3SrKuhnOC604fZiRvJ0MK6Cw3dxEaFqtR/4Mbh5od28CaC43vbnpG
/cBhl/38kq5dx1+f/iJMZKFqj2XM04Pvb8SGNN4YhU71HwCXQ3ujcXy11rWRJ9ZkxmXQ4S9Wk3BT
mXzJorZGhCaP/3At22m8UE2qL4wyGOogiqGRCdBkFzNpRjxjhjgGPGBsxE0LNvCbHUZLmuC4p7gW
RSWaFCAdzbBdJsB9cBVCJtTYaCHIyoJiZjxJVu7qcbroaRKGMEhEb9IGMilRNzcpWp5+t+xsHx0R
Z1lH2Myq66BUFlrEHUqJYVbhe1qkbhGiRUnG6b1JkH8VGbRnraHgtvdM/8ZromV3bU8BH9MQWTDQ
3xVb+0uAwQ3VccKa+yKdxjsNV3HladDOpEts5al25swyCLL99CwV7YM0ta8NZPKhaPG2RnEB7Gmq
O3S9gZx27yWSpVoq3Q8T+hzG1vag5EHfEjjhvnphV/8TUeyTNdhd/kxDial4l/fYeq0hPgVAvGWN
IgngUWUoFGv/CG6MQLsLNBZ844WM50dZoOXqhi2yk//D2Xktx41kafiJEAFvbstbkkXRSLxBUBIJ
7z2efr/kbGyTYG3V9vZE9ERoRpUwiZPH/Ibhfb9DvkVW1qIHapo1NO5R3cVjvIfV7xnRbYLCqZT8
QIU/0A5uxpgy80joRXOlzjElTk6Cstw03VNaOPPAQxWOyZ02xusQ5yOw18ObmFrb+o5WFO031NyX
vbQaB2XBzESjaZJ3KFORrzV+iOM6aiWoU8mkETw+0RtNCuwkj0NW4cJ8DG08E3LkcNHmDXYdsgwc
WbL6WNsaWoDv3qCRcB2DolvJQbnhkYEZYN928gfcS5XabSObrx7iPmaAu6YExASjovLNWuMftJCV
6EBzzjSu9I3OJk/AJUBqAQ/jMJp8SqXs+YWqwOcRBHkHVSsa0NHL4BprYjvJU+4cdMCNl6OFeu6M
R9FeU4QImPat8euAFXQjVf6ANjL5yWj591F9NJT8l8ZsLPTR1IDuuQdYMOxTnCNcaYNwCSw6V+DS
7XdGqQZEAT3beehBpPyhBjA5ltYOQjBR3KwvX/C5M4CurUXHlpG5M0W0qXVZeoHefxQAYJ3BXsjV
9Sbe2afCr0M21hxBc//6uRZ8QFhhkE/SL2SvGNaJWP1/QexcW2jS/g10jJfUnoWYeomNrDMpPpGj
X+dinjvVyOX+55Ymubnlm3mruUBLa2tdZe/iI49bCBuwZ5hMqz1se9AWlCdBsowLc3P5tZ07lT6v
Pol/SdR6elpzn5AidRX+H6UNmv7e2kTxkanO5dXOThUdKHiyyVCDkdak+lWtAmMelUKk39Y1Z0y/
qBLnZ808uGS4K5AHXeNCTcRjLt7ZTFz15s6M0KUvQ+RvaJheuZ6zt68h9ICGBgo7H9f7KfwPMYTw
sQc4y6EclfqiQJ0Nl6XchPplwAcA3yfUipJXgESB/mgTHVtoJbkCG6U75XCV6FRduSb17KcE1kXo
/8o4a0xy7trFDjiqeCcQFkloBDeTToHtjPjR3BEQE9JaiSIXlRncfnJ/oMmI6TSyMYwqSH+ga2nG
O7xjATIUCi2Nvs6Sd4FPR0SNCBa4pIhoAoBXFEN6d0CsHJ8Z8y3EiEAB5CkB7yaoq6BPGHK5IBit
pxzIhpnQCwZVwMoCBcN2jen3VJY8j0TsR+eqBxNgox8ieIUCe69zVcqbhAEIYFHa+ngK0qG6MXxc
mrFbx7ICKZ5ORsIa8gB3KYhSwBW6BlmpCF+lxxQVKzIPEb+KDDNi215j8wFkj2xlheCVmIipXbo1
5WRZY78FczgL/8Y9lrHVTWDhRpTt4SMuBJtKVEidezIdxrjjo11xGIMsoQGh+RF9yCedw7BHHrLN
MCoE1+EwTBTsDyWW9l1NrqhhGIi+tVl0+8hTfw7d+GRVGC/g5NcBWaxPBUoGuB+sC01/9tP64fLW
ODOMAwTlOLZBfFW/TYIljqFagcUuZlKt+4ghBMU0AG6Gj+JAvYYW/MDLTRNuJB0sBiegAGx1cvKp
ISZ1ej9AN6BRRR6gj4+kLa6EJsw7R62FyvpVSP+5+R8qCf8sOgnxSluprl53H/zHHDQG3kVh+VwR
FlIDcFuHm8UO41EZf2+h8JXjHNmrP0z23eWHffbc/3whkyOgTBr8xIXsQOoctXrZAwshhRaCaFRf
hnQ3RCCv8R5OX68sfC4n/fCzcZgGWmDeJodcXHQt3MyPmNxiQ0aQjBaucFHFxiJ/F18vM6rLi360
QL+9a2Gi89+LTkaQciaFpj3wrnN/afZH2JQLJXrJtVdJQ7L1McoqcMrxAj+1fcuQEoDM3E+wHZXb
lQzsoMGOoIus2eg3B+zUKDjLvSDgdXU1L4WKHT7wgOkr5DfVnxiNz+LuVIZ7cm1Q4zHGZSLPBC5m
JPeZo81CczG47kKQDzqKObBZKEQ/GVBEe/fPUN8N9U0jyThDkffJV57/2aNfNB3w1QE7/aHj8elM
ABYS1iHwpENpP9bN0usQhTtmyp2UXVno/Pf1aaXJiw5z2FOpyQ7zIFjbd1n2KnB3JoNtb0fMhqLt
ACS7/KLPIjo+Wjn/fXuTFw1GzvPhjdKABhKeZTegKoRzEZ+WRRGR3AP8gm7ceicVVmzXPEEqunwF
V56vMckBUqBWTS10GMA0+ZG+TKvfQmGPzin4sctL/S9PmDoY0TpT4Jm+fkoggmsjjMk3FP+V9AZp
M27vxh5XsKWuQp4/Pszv39A/q03eJz3/UUbENEBcBqM1lJGc9KcuRKPxYRX6g5wfSHVvo+4hawNE
sDBLiPVHyXDWlvlLKqWdnyhrvkMUm4GXdhkUgnoRKKsPiEvzMqSvLV0lQJ6kIUIcBNa9CxZuBJQ6
JjuF/qbq46fBEdtSjommVskJWyT4cBfmaQyRIAKkU9UO/tvR4gTAdDd2LsNtCymZbNGkLTx/7Ug3
3ZOTDZWZHr1DHmUQdI1QdfXFTHahF+a92wV8ZC1jKmB6SrGuKAMZxXCMUW9m0kNhXsmsziZ7oiny
n80wBVJ15dhJfcaao3/PrufDpt0nWNDIL7RXOgtnc7hPaylfNx4taLuLCrJ68uocxUqdThQUkavM
tLMpgaOgvUROAExnckRrcciH04OhqLQTeoJCg9NINnX2LlTSKPOvdoTPCig4n1acnM+SERqNib7E
oceEBjdSfSfjEG5sORdDexVozyIji4t8TUIFklmnqUAPCFD1HCYVMRR5p9I6mGzOy9/62ScuIOJM
OKAaf+y4T2HbG6jTZSeHoickJkY09XeAOf3k/vIyZwGCpGCoiRiaRVtg8sQzvbVKx6f53qtPsIE+
cM6SrQqNOzHaURk/g/o3eqSKXkDGpfoRsGKQDHM2ts5de9gVXL6ks/v60xVN3kjq1TkzL67IsRGx
PnCM0AUgpHL7VxuLZwcCn29/khU5vhmVmca0I1bfW1o4OsDfFokMHy6k0lvzOTalbvsk+oqX71JR
xH1MwiuKFMwBDENRaG1Olu6sKmpjwcsiF6FO5T0X+aGYO1jT/ilo6iddg1iNgRsDbj0IpdZWufCN
22hYmNnSiO89+WVEEd1mgl5v5OGnqzYLpBaK7DnUngZl3ZpHm1595USkmTiEwZoOVAVSeLDy0Lm2
Ad3IXoM/Gq7uiCIrkrLW0WbvmzsdvcuO5FiRVpnl/Khchd7og9Lp6wb/qwapvPQ+a4GznWgdLqt0
W9KBrttuVmbpjRpiw+npS0jcuHTizTMCfEdmxNxnzpuBgAx9bbV+iqBVQfNeBc0vzUUCo0hmmhYs
LGS3BfYRZ3HDcO4G+ceoqje5/25HvyQ/WbQYV9t3orUXwlznBFpDplx1er8Xf7MpUOwOQagb5T4Y
k7s+8W9kkPQ1oJ/A+Ut3WqSahQTGCAneMUqxZcmWOnj2oMHT4tGRrpzYZ+LZF7zjpBviFqUZyCol
TjuCNPDvddwFSU+GYD90xVZkkldDKL3e7xuL9OAfINrk3I6KtMl8kw+o0dDtZJSm4ZBMlTmE3Sob
lq2CkAlkhxHeRhg+2OmhK97H4JeQv64oq9HH1kS3i9ECkGAyKejSB6FnEHg/bQVpZ6VcVEM7a5sA
z+f7vIMdHrzooFxihq+PSu8s8uRkmwjCR/GiqkCTnWScdulYz4ckBxafIc+Nukq26v2bWG4XVY7G
qG1sJd+d6367DVN3a4NeKkX/6KUY8GkCQOR5zkrTETlEc5ZuP1h3qXtQrCcCU9kh0mzoM6e/BVyC
fgL0XuyNDyZe3xrv32KaRB/IBymTkz1ZubHpccwraY8wILeYKfj8bXCgJZQ/Du3W/FXcAgzA+Vxb
lP4o9rwuMnpySrpmnAOGAcwOpAN9CzYnYwUqqF4+CeEzWa22iBPaqKDQRWdqo7Y67z5HTPU+iLeN
8lLK+VLzsECrXEzPtrX1Pugyec9TWT01rbpIIXmEL0byW7SxUWhY1TSERbxFDj3xXkbtFxIkiz7r
55dj0tmNI9QsVE7f79JSrTe4cY1kyiFCDdkqT7q+c/Qjd5ZCCNeY6F1e7lyCaaKAB16Ss4cm2iQC
Gl0FXxXyojjtKz5RURCJSazMzBBBGLAJNeNJpDzQ/d76NMoD112PbvgjsYlQtlCCbPCO6/9GUPc5
IdGRIWGIvBfO5SrZNgxkYlPkKeK1lsFOfPy8yb6ij0w3BrqGILv5aOzBRRFMG78EHudukUnKH2U3
nRW6D8voEaHoTQ5Hq8Pu2O5eJSSTWheJS21n9uGsQCN3eBMMQEeOD5r1dPkpnakvhE8rbXNdAMan
x8So5KifBpJ/MEu+HeWY44cFQZcv4DoP8MyR9GWtSbjClFhSVRyvDpr21jfAHaU5YxIG8hRSKtLn
ay97dLRfHMZk05dvUzlXyX1ZXGREnzIeZWjyPLPh/qGeFEoQboCCD6qFNmiwFQwseKYUx1mK6maH
G7X8GnTBTzl9J+WvelQ4CAvwl8rsqGFhDQNkNgpf7OaF9GYeIONowfOrJASe+YgFtSoXemPgueAZ
jtiRDU6/VL190OxsK5yFYb4N6dtmlbOiJy9kUvi84z5ZKN6vATJ9sanSH2o8HvyFkwkfECjm9h87
bTdJw+Um84gk0mEuMWKpQeIE8xeTo1ZrVwDbI+JRpbzm3RH2lf8bwSMhOpwHzhztCahhonvQto9u
FK3G/rFTuqPkHJMQ8F9nkJK9e5xY4vi3o7mYzjEF4adQJGn4etAAXhFp1QSzFDqiwBs1IlHtHy3P
WI7I5H/MR7sPfpygeKdghcpaFergIsQV9Wusg2F06nkiNyvW9ck+L7/rc3EGBoiiQBoD0zUFjelj
6PFJwdtFj5mOMPUezVNACoTWqyfwmTxaSLmCv4dxAMFhUjJHZuC1fW/7h6B4iq0jeDgmH/+fJgDi
oSCD+LcmZIG+7l2ipmL5vvGxioklgnWy1Xc7RbjpCo7/3CCNNXRLUwkKJkt9Xal3GqmzRs0XTVNQ
/TPJfFJ4i1p64tiTaf1rLVanBDqkatxNURWzjNJ6QO5afgckgIWb6+OJkhxtEC6cWypsOVRWCttb
0T36aPxeftnf3NVot3LFVKlC7xTmzySoSF3rWFnJ20ZioQnjO1pDtvQWx2x2JqsmXj3yrZ2LZoZP
LSEk2XLGkKOuLOtIeCT1N8rozDMJL2rIeIJR7hYfNBlNvdVzD4Wjd/fJGveCksjk2QYpI1cyaQrD
jaaZSQxasncG9KK6ET18v0XTlM+ImEEqFuAVIWBzFTQg0M8F/6P0ZtCJtUodeGj0q8NZMQBar5L2
6KqzdrRgHST5sgohrMyLfITtKi2kqNyXTXmsQv0B70vmydj0YO52+Vme6yZjVAB9CHMUVMam/BXT
trs+i2VfCLcY6PzB58K80DsVXr4YCtDwQGVS6yftIESdkB32SrAQVylcZ79f2GS2jg4o2r+TPTgY
tdkYQ+cfEFJhbEmFFqYxAscA5jlTQwpmQ30UMxZ5q0ibuGvBTRzFoKkLAcVCQJRIcK48GVGnTqop
nsw/1zTpwECjsVOn5pqYMon2dnzyQQE2zpNiqehQ77BgbbsHy8UTQ73SAfwY015Ye9oCLD2fo8ge
eB58QbF3U/jvoprz3xKSBXW4qbr2WPvOht6wFJNsuO+QrVMmsd17J4RpC6T74CbzHBuaRnVtznxp
HeUoBkILMCV9T7jXXaRWsZlik3ctyiVHw3+OVMFabOhFo5G3dN1NX2ubJMEFAROxHmej6p22QRK2
HyjNJBC+4WLylGfgLbDCCYZhruVXnsY5MQGTmhZzAxENFWfSKzIbNe/IromF8JzA3/QQZvNdmT3L
YHCaYyfo1kG5o6gPLKj9xC76DLqGuZRafvTNL++Mc/nT58uZNDg6eSjUWGug+QuxjiciBOc5ybTQ
sr+80tU7F+nVpwzGjnpNyguI/aa8Ll5L6bUYsPUDkm8a1Ry6I/hsHoYT/QzyGCw+pQblQ0aNLI//
vofCO2D6AY7TRPZl8oUWxYh0gstNg/bx8lfT6O7JQVz4tqYOMA99/Cu3fmbIY6oAs0zhUILX4DSV
j4JILWRuHaRM3N9Z6qvu42qNE1MTvPY6qqs6gA79mrrB2ZdrqYja2MiA0Ez5+sRjWK9GK053qfuh
+iAWQTeXP+pkZ2VXXc3P3uKntSb5aYwyqB5Kjn/onOcqfzX0Q9etNYyWs1MyvlFyXG1Ono2zHJ5C
JlwYck/2k9GXvUwl/3HWx8jUAtlUXim56Tw6VyOoIZ7Vtyj2abXJK0y8alSbAT0MJAVwopMhyb8L
5e64IgNmtuIae2KrgWBRadkHX4Kl48tzK3nJVMQf5GahSb8lpDrrpF6qKg17z8cn7J1CxXY2Qe/O
ENLI4r0eNcs6BHU2YMUmzwjUGkbMaQn2lbzbT241+CleAMkCJlNhNquBPoUYzxIPBYRCSPEBNUvt
TdFD5EO7MD3KDQ3S4IkqjnYLVgThlXP37IsQO4weBbDdKYnTaZwmzKPRPyTqWuC6oIbMcK1SouhD
OgNswuXP6UO299u7+LTg5F1ETaWaYaTy/abvluri84jJH96H5gtwt1F6j7Jdw4hYNZQNmQCgHhl6
jpTAI0bQM26eGq9ej/UN5p8zKfvb0ZozBTFPewswf86YT+YBDpB2vfFknKCGXTliBT0ibPNkw0sH
zTBgG5u59rYIabq+DgGgnWErwAJF8tOXfwpFcxLQ3n0EMBKrL7qpLOP80Bdgc7OdC0iDS7VQdah6
OCkg4zl1uvxXVKbrHI2QtKo2SYkvd+osGGWFLKYj4mHF1/xDzsaHT89xEh+8LqfB33MyR/KDRCwO
3pCMzspjJP+9/MbONZIBCzNlhTRCHJtqEY2+msKk7v1Do4iaBgD6StSPiIOAm0cPhe6OYt1ReAi4
y+W1z90kyBpGJuI/2tQwzqoRga5blra8exNJbe1RYNnLExIVlxf6CDjTbUnuCYGaE5WZweRx1qhY
aWoeESIMbDHRDNB4qHkXL+UouC9GdyX03yjfa+QneK9owGgdpjruSwxGlgJEw8MAVAuHkouvvSrN
wesAe7fnvlXcJNXK7/Dm5Sc0HIoR97QpQs3i5MBG0e1qVZon2qlzt0XKGWE4gSMFVOPFLzXcGRtb
CDpVhYFMCeNGdMaF1InYerScM6CNhYDx8d90+RLLBcK6GU1tJWyhwKVRgVN8xm536xpLO29xH1s7
3RvIlZmibcXosaeOSOgcFGxqsIjx4K202Jp3msVcCoMLZVfV9o7uEk9dOEcIwZf4mjjnuZkBNTNO
OFTxogScnEH01ctCH33/Q5tMbgC/89lkYHbSek7RqRrYoHZAoKTHmu4Z7lbXL+Fcog0jRdY12eGs
nyIjnWjoDY8+/iG3bz1QW8hoIlvX/83MuU5PM1UEhlEE6qSt/v1GB9mm0wzDp0MoDX497dPMtsMe
e5Z9F+3o2nAeIhMz1PgPnC5v9DNf1OeFpgm9EuaZRfHpUNKBiD6VyRGfVNQJrn5RuvhiJl/Ul5Wm
yXKV97bW2DjESgej2MgWc64e6ldRzl36fSNqJCkKiaFSrGJEX+IUZUMDGF9QNstYpnOTdncm6uD1
OHDo3tjevQaGzkXfxfVByD7FNM4G7HzK0n2wXZmG/U2Da4NaHRx6Wb7qYmOdrdNcmUf4x0Shu9fQ
+e+yo54zcS0192C12WPWATGT0mMMLOxfP2k6Awgx4C8ApGEq7Wd2MdMFOnyC1Wd5N7hpzRCIBi2p
XG03n0vP8Y9SVDDPKER/83kxFOCChhjSp0ww1aOAMDCSUWt1jigD+wkemV3K+MahH0Rbgddgxi9K
9ZhYL8a1L/kDbDZ58VwMFDaH7pTFHO/rXq4TtYeVR79G+PTVqFdBr9wY1dHvYBMEWCu4R6cREmT2
Rg3eM8Ja4dCzgVvbvDQJ1Oew38DhUfU3XtbYn6T4Wpfuf3le/1ziNNjgjhTggwTaxIxXuasgcKQu
1e7R6g8ePlpB8pqFsFPKez/rVhoxkpNuaN9RYgJMCkLj8k45d8LahiYLZW9A2Tyzr08sU2qJmR5j
LViv6G8LJY3QOnY6amR8LGjc28Q9OFA7Vr+ytPjp6cuyKUM1U0OVV/kWeBDj9TOP1F+yj+ZwdDM4
YiiXbvAJixWcqOY9IkbVT99fWXrOx3vkEtC6unwVZ5JQmzYm+xfeh9jGX+9/TPRQQ1LFP9Sk3YF+
ggELWFLohgfV+ir659xR82W5yQY14rKL3ZqW5ugtzeElFnCee545ubcevKXVe3cH4aeJO+HgcPlO
1TNREbtwGcM3rJkgDYgz6FMhLftyQZFJ+TrCrE28dqG28VyvVvWwD7znwf9hVZuomtnjzo1xPsAv
/LkJl5b2y2o43DfWcCsFP0avmtVoAMQkACEyZ+nV4HV2S2LDgiMO/hKi9/T1OqvcMgefBv/BVmU8
u9+bEg8UcgKEUOUdYFbyMBAGSJysa8m8chiem5cgxY3+ptAvpOye1PhWqAVhqOUf1aHUrGFOxjVQ
kZsMzxP6lVxLJLTs/KdQKN0kOonalR159v4p+VUZOUMEOPXJ/fOntT52CVU/c3/1pCY7BhCdwSQP
rrOJXW56si0RDdprFdm5u3dkIaOryDLQ8mmHozHyJPd7j0dP5oWKBJOx1oa69MKTb6NdJT/hm6X7
syYXejseqfjlPXomRRBPnXTEQgxNnc4w8lBR0H+L6XKpp7JoZ9FQ44ODKAJuw+7m8lrfw48jdFZR
TkMtHeclcS2fP4fRK+VI7aQ9zzgZdoS7xtnCWLq8yvc7+rrKZD+NmRJ1pTeivDTMddiX3ZHsiv4x
ldzlhc5grsBfI+Wr4Fwn5gKTaYmhFmFkaY0k0iu2aR2nW0TBFn5cH10PUW7aRJ7Sb5LqVm4eOmnl
BM8w6ECRhkWHO2meHkYGwV47rAdk9+nsXr6+j3f3NdyL60MZlP6ZYX+DWco0L7sA5d49w7Ah9Wat
+RJD1tOZ+QcoPOa59OgBllbmlAeqc+M5XEVqSUhdZIdc97cDh0Lfp9uotuYiywBvzk+IoUQQr4hP
xIR7fAZ+rLU2uFWQCzKRoYvVZuvr3iPIlwCaXcnvRLoFJA0W/TL0veLKXU5fN9UDpSo0EUPTIGVN
0fB25Y7W0Ej2niY1oiq6vy/QARr4fP8lTvFjIcfQobDLFjrUk3M7rlMb0zDZ3mfJfsShCEPXILxh
0Ikdr2h+Xnl5fAuf351YzdJwRBK9T47rSUgq3J6cpRjsfQtEr5UB8V0TlRK/cGmFycHoxnYZDgkr
yPpedZ7g4F++g+nXPr2DyfNyilyALRFXpWieSdItCmWBnyNyqV3Jvb/Rlz5WomvKdM5EjnQawxyp
63MFF+K9F/5AInYh74ZsrUnJWs5fZeXZwfuyj3yMtLbqAWHK8ZAKdJztX9mJH24p354oglmEU8FK
nM6TotGyg1iu7H1XaisJh6YAJFgctoJ22fjmyrLpKGYheq7pi5rc684IKvhJl5nJR9XWUf0eH9j0
Hr5gfY2+9K1A+3hGUFQ0mjoqzb/J2xhT3Q0zp7D3drCRR5W6qppbVXNj0cnJblzCV67ioYMBT5BA
peHCu+xPoZ7SDiAf88Wwy3at57zosbGrlE2hUHuVC1AvK12X1rjO5znWbcmsiYUa5BPFiLEMqm0Q
dPdOMNyXZrPEcjyyk4Xtv6q5jtJMvApHYxmH+ZOZqH95Greh5V3ZG2eig4r6A6w2rHtw55gcBhLi
tLabN9Y+RZBfzW9G49g7GULou8D6l+cOT/jLUpOqXmdm6NhJbe1526V5VKobRhXxsJOrK3S9Mx/W
54Wm271natmXZcU9SY9ZL89TH98uqBvX0ODf0ldxR1DBOELYNMRX8XA/ndeV5lT9oKf23lDnPSpT
gEx0qmpfd2g7PTkqKiz2U4kgWAPmZOAUK97z7p0ILI80Tn/a2atFUYXdLJfWJMFDGv4Z5D+D1Fx5
yd/Avx8XSvwHfSooWNbkLY+a1AXI2tj7vthYUnIHy3HVk2eHUcCrQJtRCeG0L/3wh9ieLX4LM7le
KwNAGhsOzxChVaGsKLmuRECx7iQgEJIEYoOziQRvcl3DGEeenpX2Pg2z2aj2R0mozcTVtsN40rdM
3AQZ0DvRIk2RVDZpyrcvqYluCB0xGH6Kq6+clZFU86B9if34EBvrAZ/CrMWeV3luZX2jjcm6RzzC
wY05kQyRPRvojxL4dJp3LZZZwTNvRqFJggiKZiSzSq4WNXbEpV9st7mkLZteWvY6gtd4OiMXQdnX
LCRwj+UmN+KjFPtrU5Trqbvsi24Xa8myHdUHHXUtxZde+3xEwe7VM8Nb/Ourea9WC9qfG9OrfoJO
Olx+ot8ydfGm8Yu0FI0Qi3HVJOVyc62ECxEQxgBIJmYDNpPB6/hmDL8tD8PmKty6Tb/mwc9MhLLG
qFz9v66AIoGcjzNnqnsatAmvvPXsvVQtvQZphRw9NHWFCJH05CdbA1UnRLuR7iv6p8tLfzAhptuJ
tiGSBKhm2bRPv36PUaB3Ttzj/jIa0bazcZG2wTUNvgoO9dms3K0cmQvhoRo2N3WfzhgozDyk4XIj
yGZhFYD6s8w9HXXPQhP19vLVfSPm8WqEgaMtFGG175oNrV51iLTI1h6H89Kuj71dLBgioGM3J9ln
v/p2d+pJQ6Wr9ZvoLk4ejBAf4R8ayqKQ+/pgeGJVAxjAFEv7/ppTZchXcf0Dp0LxoajukdZChiH8
lVs+k0Kxrg3vQtw5BdzXdaM+zZPUAhIuObtUxSS8XY/4CQ+I+Rn9vQqhCRQmwY+8RGSIYcg89/Xy
NZwJMTb3rApnOiCvH77zn2K0bzltr9W2scekDXEVCR5Hpr9Liya89f81T5xXTAbB7QoNVk376LR9
WmxMpCwMB8PYi7hlK+0s1p6gMuWmBUIFNjgq4SoNDn+flgGNpFMCptpDa4lHoPf3l2/8zMnOUBzd
GT4IxwCQ9fXZe7bZ2C6itXs9/IHsAKl/b+z84qkcrnXNzr1lXIKJ3ygdgcCbrBS5XYcSbGDsXapI
xff3QZtvy1F6trwXI+cd454BXdrBZrJwtVlpy0sNaiipz+PlW/4oKCf73KFUF50aGxLq1NYNpzpH
61D62fe1wpQxnNP0XCpF9lOcL1juMXjCbnFVKsxLq1eR4qmGtDfcV633V5mHO07KoUIGxEfo0mMh
JXMWjkrHE9Ui3AwWpTvcyOBcqhyxRrQLo7lToAxoh4iJGs6WDZZnGTH3t2GUc925b6rwQRq0re+Y
6x4NRl5Bk3mLwUuQVMWTIX0RJ0rPBrgVO1NK9R9lqy1zkORB1lkzSx1WJZEqVbOjWTQ3RZ4dCucV
oBFk2oWCT1eHir2mxAuvklYqaIz+vpO8E5pss4Db86p20YZIrnoQcm/Bv8c8+DGoT4nzcPnZnwu+
PHgeu073VFemEmZlWUiy13e6SO+kulpb6N9VOW6FarYYsjn4J8GiDRthsLdWAe3hvjULs2bujn9y
tI+E3WF4VK4hVqYtRj5JxzHpG+HSSZo2DUE1DDbCfKvv+QZorq36uFzLsb28fPe62ONfd55K+gK3
ikgjAx6ZRLoxdtow60NdhJmwN58dNziZGQxJkKFBrW+6PNnbvCYrSZeyASI5GOuVkr0IRHyB3lbQ
Leq8WfOp9JqNJ4lxEJmYF8iLKli7KlJ/xa5xO/y9loaLxRmbTtfHed7du/HBN4ZlHiPsqUXLeCxu
67RI6a7Ut31J+lT1t3GTIw50bXDwUWNPb1pVUZgR8lnwm7SvIUZJQlPP3Fbbwzah95Ew1g8zFBAE
zycOZtRMbhPdOQkDJ6RGDfQ6g/boV/VRKXeaCcjTXKfKa2kTNaybAtkvs9bvy9xDIMFfRfBLjbjd
eKsOV5EhMZcyjgl1r82U+AZzgZ2eXB09fGhUfLsjnQm7jiaMQN5+vSO+69ZMpUQTibIbljNfTrea
LW2MCLlWtABVH710WvIQL+vQW+WG/SAn/XzA1bh28B9HzjVTBFtgYVcm0IlC+9t1D2jYDNWMDsXD
CLnB1t2Zrvp/pSGAZmhuQyPfepG07ykUQgmYejrvNe/dLuO13SmPeo8QUbMdU+mQoFFraN3a4Ngm
ZShVNFtZbjT8dahjCwXRvusgO/gmPZ6/QU7PVJvrKAoXSrD1MX4umlm44PgZu6fWeOyCHkzxm1gk
ksubwipXRZQvFDWfx267bhp3DSPTd+5aSPxqR0uASCLbLwOaFD2iUUHk7BDDnvVhvTY6jDsYQg/c
4BCZy3rdpnT4GlCQnglTlhmjb/1C5BCR1m6mSNugzDauwoVnB7TvfjOvzHxwRE6xKPR8LxoDhlUs
Iufk8f+Pm6Nvh6f8jSrsT8AQ01cVmSK820Wpv+07cknnLkBgXvxR1dY3hkL/EANzNv4SSZJjbscg
DWjeDShCYxfu9HeKJ9/Z2UKJe0KUvxnD+KcRAmTRk3lm5CunlZa+FwiRj42O8erleKGJT2O60Qzk
IvDrEZFp2tTHUlQNRviX+6j6bTX1tlfAffkJQ+CdkwAdPDn+bzn9rUo/DPPWDcpZk/xmggvL70/h
oWeAX5nE4DIy7pVoF4EG1ssH2wAUetSbVWuti+au1/aDt4+0pVOt8msSNN/mmohKyQY+GzQXZfDe
07kmloNxG7jYwlX2jR/P3eweqX+zf+yN91wBA0YLJdJyDqE3S8i8hM0ivHcVdjjISNrcSOjKMzXb
WQj+qn+l2p5dfsBnavOv1zfp53SxlDEc1tU91pJ+XC7T8d3p04NqI1xs346mjcYgpuTyq91QBDQn
hCG81Jmltnzbkpjn1TLU7pTu2dJOWbvvW7DNwcaBTZhY0ZXD49sI7j/PEjgRfgXk6NakaLMciLCF
rqh72bpp9XuGPEmL4HFQr2OCJtjgzL+pEZgF+KhDlinMK52ZM4058bD+uQBRP3zKW1NN83tV4gKQ
iQRs9pCWG4H6QkTeqUKYpoDNBai4xST1uYWDj5vW3DbHldT8GRt9EYPlr4tDNTRXikkkls59J8Lw
npTCZr+J3PPTlcl5rzS6HGp7LRyW5tjPq4FeS2rPq/iHqa+1u2j0FhlTOVQpZnKPzXu/8a27JPw1
ODeYGMtBMTcwGsEi2w3VHZ6PiHMjLG7ltFwXdRWi6ZPCY8Vgco/qAmI94zyuu5kzPNsKPYmeQ9hE
9TAGJscOMqQl88G5q94yRZlpDqgkqNGqvFAT5YTfxFEqpEWqBchDQ2pLKxi5QGWqXymfd1/3Ky9e
OuBWU4LloRSwwkoy5lYLQ4Njdq67BnOSv0qKuIF2b3AGhdGz1+Rzv9cXlf0nT/em9iSE0mLvOAT3
kvUc6egkiQYp9b17U6e7uj1UyiJ88p2bViLfCnpE6oxZKFSUuucK9k/ePeGHEZiLsP/TDCDyzGeM
1GPzqOXFxuEBFdWbqf0yjPvINla6kMCVCxiS4aJS5K1XhGuzNLey7W0d2Tgg2URTxrfiRVTZ8y6d
I/G6CuAEt+pdRE++HiIksqN5Gx/Nutq6krX0kmQtmS5WreMsSWFsJs+ZlEHgkBaGQQisT6lzK1eH
ihQHpT+iHDG6zH+2MQLlUoIDOgLzZk/SZMxT0LlDcjvggC2l8jIt25VkP8DnWFJjxn+G0Z2rEvzV
EvKq/HPkJnTXWppyuCtjd1f2f+zBXA5Ogft8d2vK/Sz2uw0u8gcXWb6f+fhqFE+ysij8fK6n9233
mvh3aYMvVvDopHulXeTwx/RoXivzVJEXsRMvimCd6Rw/2a/U72fquMiie5eeUYYhg8+xGRHGW91+
TvO/WrbVokcHE1t+0swOtMcXEEsqaaOUK6Cgpv2gxZsGDTEvYk/Um0rfRMOBAd7ciDJkoHZVsZWb
XVDh7vFL951lUi0kes6y9jjUS1Dq8//i7Lx2G0e2NfxEBJjDLUkly5Kz3fYN0e7AnDOf/nzlAc5p
y4IFHGBjBpg906SKVatW+ENTxoCCbhfU/9XrHgZbFd2VRONmTjY6oDgbahYtIhnDhWjyGf26unyU
5dlrI4TbVWS8rvrikYLFjZoFTh1rOf+crfdFF5r44aE2lWOYFW6Tv5i1n/1t8oe220bjk9lvyvpm
0Evk4kEyv4JPjaI/RvOz6UM6ZQ525pwvoQQPojXbztUmcPbRcD9a76a1iWnhpSnsJociWu5dYUls
6OuwuTE15GWuFW2AkvK3gOxr30oYqxnSNpUPBixc590Y/GWwgGxQSD1N6qNlI2TxUBS/pP7QLtsm
cA34KxXq3d3BXDxcatP22tY3S/wbsUdXBmLYDdvvLyS6b2dCGbo8DokuerNfuGOVRnvQriV1nzf1
tkik26hJvLTmd/FtYa+4oyPtTbmHOG+voBQlMUUmDD8ncVYjufTI5DtRV9rYuoWJG9v8MPY9BWy8
bxihDEC8zLy7LTQEeCewMoPm2TVeV/kxX9GqoEjst21WXxtWchin+iYiPZob5ImLI0RA2MySp7Qt
iy37StHd1nLnqamM525znyj3hioOKBLgqeRG8eOopDehyiDc9AL5Hs8ZjMNrL4g2oSLv84JQ0Zbo
7gPXDI+ydGc4815pFUSKo5UcvYbM0Q302LIaBRdA4aow6J2mtey8jXibRgWGBo9O+Ke33/jtNl62
ui15ppnupoLT2tXrIiqwOJk8J7yr4r9Z/mtpZZ+pqmdFqSebj0s3eyyWb8Q5eqjYE9oXxflFAnGa
wZm0VUCZIZjC+PjzzYS6dNg0iB/s1UhHFf59SQEH2CqZENIIhqiHptR2EfHuM/rYcfGz1SVPuMnb
fBz1knXufyaoX96Hzi89LgAquACfvE+ozFCZSXjkerzu1GUdUWHZnNlIvkXMR4y1+OIiwxhqf+gN
aEgo/dCWdYrWV6V5lc5Y2bVk+O2x6zGoq0iMxHBAV27a+4bhVzM7fkbzvCeFi8razXxFwZwOB4ao
E1Z8EQKnT7T4RnNCC+phkKR1DU8+s9567S7RiVkVDiloDDGP5NgvqzgxblHf8qIM6qy0r+Zrih2g
QNgRW79mo9w49VWQ0AHBySHABbwZcJRIVXylsX2RAsgmNQ+i1VZod1ayXGVmihl0aG/1RtoJ8T61
KjbjMroqelQT8HqJa0YvkNPGU7hRf3Dp0nJ5iaBAd+lLlu/Czu/z56F4bPLmJl4erVJbF1a70hCx
6OXInfnv+4zybSLtTjg+wIZBTrZ65saaullylf9bo7uNCa7zZIKZki56HZln48g/H/qk6h77ZclG
yAv7UpcRssWKoqi204hYDxZEwcbCZWQgmoRxtY9CnHxGw48WdVNb0aEyPLO4irO/lVrshNy72o1r
Jbgb8z+Ojj2jvHCpVm6JfIiq4Kr+Ui63FomO/CAjdUnKUj1bGW6PxwGfAO1Pk69CnFy6mu5muomL
m1F17ov0agxvu6pcydmw0ZLOs5N6k9r3OXfggk6TzHU5RptyZns5qHPY6dqu6aGhMDXPu++j7hca
rUitcQ7QLdDEmv2FOOTIeSXP0qzuUYiejCeTNMhoC7xej0r81EHubzomugngFHDokfQYleQppnCO
8fRJg+r9FsZXkH4RxkCg/Bjl9G1nZZ2QlCVUM02REJQvqYmczcf/feuT4iV2ysC0llHdR/QlFYXI
Go5e1VEbj9F9poLnLf2cQROJi1sN7VqzGFkUNBJTdR8YvyHmGFygrswd0Oqb75f0CzeVJcVCjvE9
HV8d4MVJ4DMadTYriCt7A2BmuylifRXKP1SAyWMwuXUM3bYiN+bk63OBY2zkh5XkDcG92l/Cxn2t
Dj56jaBq8T0EYXtSOCVzW5uxJCv7xN4kfMcCgHR3rAlaMDHy5f77Xy4G1J8jrHiaoYC+VEAynxpx
qXnUBIbUK3sYwwLqoxdXlXklGrhO2q+nedOkxoUC6IvgmKbyTAA1qNSjPSufcj5Krp+46hplb01H
OpgYB+qYuJfhr1YC/RceeapKj/f7H3r+qfB44X+QqGin9n1xbTIsGktF9HIBTIORwg/rqOXbYkZF
lm4t4/TQujSmPre+YF6ZGDk2dMbTdmJgEOul2pZFD3UuV0VkbMVAtke7ww5nfx6fk9G6tMBit55+
VGg8/FBHdGPsE1RCSDuoj4NaESMqFlhL7pkly9NdixqRPWwdfjD1NnOzNn2Z5VVAl/77xf7aoNaE
jxwANIdL3TJPWo6BmSzIMrTKnv4J24lZnHFxLvV1FvT5GeIc/VNFp608F23ZKftW4pQwF8incFWg
Op4cx3gfOveGAqiUOS1uGQZ54LK4QKxDrHcYV8XVw/e/+Ey/g9dhYmTJqEKQKJ/cYMxdtHjuDFls
L/KFzMFFmZYmyCc3ex8Z3bDF6gZRXfpI07gd4v2FFxBx4fSjMwbFKNsmkEG5/LwevdOZmdoWioCq
pRP0puCn9DEfW/rKv7a1596+MCT7gI6fPNISWhgqFxHi6KcNv1GalyQvJ2Uv07ZrRI/P2MmRiWUA
NfV0mPJyPTT6E2rGvVRdjWQzlTQ8qaZolnoyznhJRo1oZ5KbaMOuBK3TgOSK1P5Fy//AOUM4GHHR
Ol0PY3aVsKLp8CCGya1uPMbRWy9PNFPze5OvjJ5wwExLbzdNNj3lXf0O3h53AN7JUneOFK3CIEYj
BWMix50pBy+svljdL0sh1DN0gVEAJvB59fMyzlNn5MjJQ+8VO6l8BOyvGz6FOfMxWtWUdnLo68WB
uuD7Z5+5MASljSGVYTnAIU8+fFyU2YRiCiGcQSRfXWTp8z1IQp9S9yJA6NLTTm7KZgiyflAJo0Ah
MAFmBFvgKRf9zJ07uXr5/pd9EVniprBUMDAoRhC05VPKWBflY2v37Om6u1fD7K6U561I/xXbvMKJ
HqQ0LfXil2H+sOLpzp6vJgnbWSwVA4kRo73tluCvLONCriU/Gj0/5KN17PXlEEzJa+aA7C68xch8
+CfI4qbBtdh+joC2qeBjQQqF2KgZSbxV81h05ffgCmKmVIVh3i+K9VcKHrq5eRhljTkWPftE3wo0
W2/DI4fj1Lb5cShQqcOxr7CHVTIDQOMaL+4Ze66jYNpeHJCfAWRocOsYkMNwBBp5yklyqimWFidR
9kV+Uxj3yHkiWa5w44S1fiWZa7v1SjPa6MwVvv9WZ5rTPNlgWA5CB2T0Ke+h6Odci8cIE8pYRhjI
fqWsw5OOHpMx0PSiuonodcnRLqm3aXlvq786tHYjw3YlrUQR6Baa8hbi0nXWWdspmW9y84l8zMQB
vOv8LL2kvntuI3Na0I3EUBm/nJONXBc0LtJek/dysqW+LZBar1b24IEkLpYL+eWZu4pM3VTJsgBu
4Hz3OTr0cto4jcmzuBw4nn28x3erb1bzJRz8mREGX+GfJ50EAylUe0SDeNKIs5GQ2W382EbiCaBK
iMGksdzatF06xtQSBa2pPQQ+9buc4wQYR9uCfsZI1aUVv5J566TPmvP8/TY5v+oIWzMUQKfNPJkp
47dbyMmiynvL3rDkwNSowqjuqmVzOav/WlWyGExxNYGIh/YpPss/KUKr6OXYWqO8L58nDV18f9Bm
dw1ALqn+1uWdqBfvv/95H7vm9B4ALAMGhRNoqKdaElKZLlruLPI+dW7T5Eri2C85nf2ZnE9q3wOG
4VAadzmSA/BOi2XytUnyg+oYJ1cdk7t+je7Wu2SmT/E43Iusnxc1lvQIivZCHXkuI7ZIWXQgArwp
auOfl6eJ06jUekJ5TUMy7O01QELgPGRPioOLkIYMsUmLriq87xfpbJCi5NDgTjJmYyz9+cE1VmIy
OEe6aiL1psnGU5ngVj8nfEZLPHXB6baoEF9KkcQxO/04QrAUwQ1Bdz/dfE4TD9ZS5hQe2nORGhO/
8cDYeJJX3agynqg96MirQAHcMau78pLo8dkF//f5Jwtei3mYbafKvu/ec/WNcTcZ+bAU9HueNHoQ
81XWDpfi8rnYYwBUE+xD6yt20dabxWmkmK880TynqU23K0kNNCdj11Ai7jgsj+FxCtJ6gYjZcGXq
r5kWoLH5O7Lewva3pd4ki+TKZUXrM/QSMERLjjApJh2zlGxHCRegcb7w3mdf2yEeQLURhfDJ2c0i
vQf0SSCjIkf6HcMso95jhjLTKr6wHcWyn24LDDPhylCpQbs42Y52No0KvvYyiF0GRf24lgJcHFrj
uv6JtOtbVDd3ypi82hONXubO4zytlwBVpNzZiNjZZuvvX+js+3AmyUxJqrkuPh+PvjHGwNQJW0PQ
bBYIafUzolha8v+AtWpsCYakH9pm8im0TBt0R6nbgmClVTeVXEP2QxWszOBJ3GHtXNvNdtLzVa7o
uxasio7Oyfe/9NxHBtjqmBCqyFdOA0FhZTZMYocXwPujOgIk5wKWoruLWevZkIOnO+NoOIdcwSI0
/HMVaMaQ62Mnf9zAJk1h4jKFqYOcl3In4ZOa/OWZxqWm17nb7t+nntzGyCAUUp0wPkjLP3K2UrTQ
DdIVsCngmkrx6/vFPEOJAQz/z288yWjKAmOdEKMqdCDvLTo4AVXgFKR+n75EkI2Ff0JEeTwAXaZS
0qibrqiIBUi1rC6N/89dvdhUoqBlQi/FQOfzevd6ELeT1Mr7kCFLo7oLechyVwAanaYVyU8XM1+8
n8Lt92twdkP989iT9KJDa6BN+M5iQ1GgQEbnZ6MEnF3CN1x60EkoLyVJLzOLBy3aSiapQ8ISUYP4
cNlG9dweYsuCfafGo7lw0swJmqSdI4Un6cW+6e7GpvCHYvYCAfmhNznWI6OXR5hGDTiHNPmZ5RYG
mcd8vm6GOzttVpQnFyLmuR/vCKAJ7AuggR+8o38OEwzIsKmDnLwq3w9wq60DLAsYTMHFbXSmfQZ3
FOihuK5B5pyEZimWcqRaeBIIaycAY75gNjJ4QJAHq/3AHyOGoGIfrx05yG38s69lAK4V05vOBRBH
6/Z+SC8U+2e/CPW26BcLmNPJJpMZ6msjIU28lPj5xVOeCAKi3FxdhrGIg3J6OYn4CAhTwTvytIEo
pYs5D/0g7zu9WQmqltzGa6Oc1qTxfXGfJ+9tlO5n/LxFZ0QkjEJI4FLqcgYWicI+3Af6eRpcm9P2
VhfrkrYYk7yP6h9NF2/ktAO2p+BAPq1KsrigBg04MKRm7gnUb3JzJjFNoW4Xlw4kI7CQFq+IOx2D
qdQG49u0j8miuRaSWCIu5cAsyMW05AESaYokfNYnruCLMaXdCTahBnzp+2DxhYdNewGbHZ3mAlgv
DtdJq722yyzR5+ijGBEtLFu/06a/ZvmTs8xe0pIXET3qZ1p3owqORm/8799AP3PV811hD6JKQ89O
PgkjrVRkhaMCBWLGvrVogHU9XYHF9HUl9AtsMWQSr6j7oWNxb+YIKmbOJh1/JUWJdPNVWaDBriZH
fMRWjHSq/K+WPdi5s84Nif5CBqapXS8RaHUF5xNUx3r6kHZh7KbqYQC/SfLNHzJ1OwKyijxbkvo6
5raWekgLVwU9Nim/GTXS/rhQepwrk/jdqKZQCTILOG2XZbqUIo0Wa3sTP8oimfYT/gW29phIN5rR
uXOfr+tGB9Zk+UIVCbozU2dsp5hVtuBQ6D+5hYxagdUDG9oaDMkzCSvFXOHCo7QN0guJyrmtwgtb
6BEi9MJuOcnJ6Eksk5GFmqCbziR+WbWNcQ+413qwHygy0askzfLCkdkiRDPGzdG8+X6znEGjiyDw
f+9wksM4mTpIZslmmdXC1Zhkj9LoV0nNnQ4FCHBy1ABPRaVfmdNVi+i9QYxowwI52WMlhmhIdTaH
MqKnZYP2AY76/Qt+kdjiPDkqHRWFL6rQCD9ZpCaq6nhKQRrLG4QMrq1xHTrenByW3JukQ3zE2g3h
kd726btN1/ERAGsW+WQH1c4EMzLF9IV/BsvNiL0d6sA3OoAhpvxXxW+EQvrQs3e5tE4P0QtMgsFF
gBPQxAo8XHVId9boN9m2Zp/3Hl07bfT76yh/mBbPVv3SHxiBeGq4aTUPj4d4x1TbnvdJ62rPunQI
2m1EEbi4CkwC5twP3bpTgY9skKXel2CNZR/xbXpn/aWS9CN+n8R3RzUdtGjh8lj89XOilMxBo1Ww
m/Y9KngtY4xu2BnxQ27dJfAJ6vF3UN0K5EfTxJsKiSxFfSnwSY52bWMdR3hoWrFTwn2QpG6U0tqe
Nzb8ihLYtAS+8y4tdlnxGqYv8vKuhfxVZfxwawNUoUfYWrZbqaNbwzN0F/k5d46BObgxsxTQaRIM
QBCJi/GcBXAlX7PkCf3/LLkfx0O43E3yMZ92gf0kdccIFkcb08W/zvWNOvtN/KQDYcgsoN/LH2Xa
B/IrvEDU1eo5I9Pfd8yZ8/tgegrb3mUQ6hpztJYnbT0BvvszyddqHKxqGldD9jjOwrN4J4QAZcDa
uXbAsaG8d2YDm0zkUYp9RQoLsJP5fokQU/SQizsmb7Fcsm6a21ZRtgnifVJ630g0eweUFlO6sgZi
slCWXhvtsQpWKjfqkK1iKmMb2E5hJFdKqaPSPyJFluDWNPrLFB9iVb0O1e2cvzTaVoxJF5ONFwKA
khq8xcF3RFPjFwBB0nG4lXj1qQS25+ySwFiHC/seQXPLrq50MBWN/mrHFsA2IEqAYyfyddz2Vrk8
baz0l3VJ+/ijnvuy1xCPwq7VFKPXk702NK2h9bEDcID7IAluFo6KxbUMPowEbmSqPYKiG3F4myRc
r7rXPEOLmraIFG9CLA67Fmn4AKqh9AuHWXdArfpCBPma7OCziakCrUECyem1MFWtpucAPfaF+Y6+
OuGLIm3IAalEm4sp/JnckrWAoyvYLSjOnuSWiMlGA4NbdT8FOmjkO5grM/7P+MALbgrKVLpyqees
fNQ9p59AA/gGmQstJkr8z8edTlvNpDhQ96Eh7woA2fClqchaUgu9+CWDI2rlK5HuBL2Of32OwGXl
d4DPxi78+Odladw1UnNPHVlC05XsnR48xMBqjVq6cTLbs/Px2KZcjnaEAoHSPfdsekcvdn0Tb8Wc
VDXxMzE0zBunQ9tEb3Y+3bYmyHUmpJYVrMogudOT4VDn1iord1aUrWxeUVN/0q1SRrD38M0q2w/B
YtHOJF2zxNDDWI3O+CJh/iMNDebiP0ZWMomz7SJdRzIi0ABwaPLlYexZS7aVx/rD5s56SqpwBfHQ
7xcD2zk8SzpzG0WPixb6E/FcQCt1WJW2dS8nPawvWlhoE/ROtp7hic3RfZU3Gz05No29a1FTdOzi
CkfrY5/1v4fukIFfa0ocCpZhhZ7mf69dzh5EfavJb0nv5AkMoH03an8RMZjq2Lcf6+C3mEyUYPj5
F4rmj5a2hxYFyKYMwOnueqNYZWZ9E4NlMefm2gQt1ct/tDnxQi4VVdI8cojHJP0TWOlv5kz+lP1M
jGJTY4LAMkp24uUqrhwN1Vt3PWdrmJMjV58mA+jqdyG6kjUEdtBD1LFY34x/l0SIV10SBDmXgFLG
KNQxiMN+Ab7IWRUlesD1M/L1Q2jeTbeqwH5rpXYhfUHl7NzpBpSg6jojPf20boqBuAOGH0AXSuXt
gGN6Vr2NHaGa2/5XrKB1b/xpUNFUZmsfzcRFJUO5t90P8H8wtCEIpB6wZYxMRojgSbhiyO71IjrI
xsqiVAim7tUEHC7jlYS04hKm26g9IKqC+mV2TG4TQGVSHe0bq1tJ+NhgJr4KYHEiNw0mFJRzuQ1v
IvVatfZ1crDhKBpzjdcpesDa38J0kMkqgGDa2FnFroZS+4Kpe0NKIasDhJuQlumDhGcRwoUriTg5
Zcm6KoGa5a9OeaWqrSfZynVkOs826CF9+ZNYCr5WvwyU9Egu5mUnqVgJJgbiPACla8Dpfg+skoyp
DDsMztM1Wnamr3XTdeSUh1qF6A/NO4wAq9ZlCbMhOBQBCWGX+JOkYAeHt+/81kX978UGnIy9UAn5
bt5OeYIuRwqjK/MjCZpR7teAxlLI/Ev116xzckiuMcRxgwIyi5c6MrIDwx7YVkKDFF/Dw1DisOYC
RruqrMDrLGUTK8lalY8mgy3swq+s4nY03mdGLgVwSh3pdEEHXco/NQJ4koGTVz66EjDOInqRpq2k
Bn7QNFeK8oRdtS9gebq1svN7TdsmY7LplWdQaZ4DVjLqtXUrW5sBVHijWV6Vg6UPe4qXYavn2VHR
WQL6A2my3IYCoSoNq6KOXH3N0U0W0rhYcTWjuSD9cLaqoaaxydK5vZi+fg7ucyMNtWoAcUMqaKQ2
G1d9rnuiaC8g6AvfqqpaduFobvt0vBFsfRFD+7jfi78PvBSWra+m/SsK2bE3Dpk7+gZ5c8kR8QwD
5aN7Y1HLkKZ/matnMkOdLKjB4qUz/NvURfCWgYQprZzqNa8hlg8vtnPHlWs6yKeYnuD6CTRhi5BE
igI/wv4bE5JJTx6+VPZKtVI2ULIy8/pZDI3CEieM+p4tc6H3cm6GIrQgQI/JCJSAuPi8xgbkkNBq
CCKiu4lVOMgm4mnAGiMHQd9+CJ4Fye77vOTstY0NrQwpDGmmL/qFiTTKY190hEm5BJFoc5tteouQ
NIYrw5keuLstalaBk64trwZ7OauYqJLAzFw5Tt7QiZuR06+4ifEVA7qOBrlnaBITFWbzynMaOofF
Ub2ia1yYpAXYMKM46GVNkdn7cPNdwfHThrd0LDZqS/SAflgp2joOl9tcvpWHl8qefQE/yGmyjlyc
vl3F/sx0otR/jTGtBHXVw1m5bOxxph/m/Ls4J/0wPWWeWyLnI2rjtrsXYhQN01UulH4+IJel8bp0
2uXi1WivAwivaCJ0VGE2SgFwUWPpQlGln4FCfSgEUKcDhfhCsKKdZndxx9dCp4VzHrloovEuzLcG
yY8Khyx/YHUKIO7hRp7oM/T6iiaPBqSavA82ieij6eptNv4Elsg0RIBSx+SZdMfAXiyL55vUmN8a
Qkm9vMHZpUPrJjLe7Sy53f9ukl9O9DfOHhc79wRBJeqHS9ep2OinmSSoQtonhBwY4Seto8zKYNR2
hbqHrBg6QAlz62miI9kE6gf4XCSxPSE+5WLs5oM1AWIvD0V4CfhxtjUCwQ+Un4ww3hel/2KY5Sxm
xLRP1Agxlux6mDUfoNQH0N7J71i0Ugb0oD6rWrNi9B4LjYxLJipni5t/X+MkMKhjkypRyGtkUE+y
wfChBdgFGYOiCIFFZksD+US0BLipvd4P8+wajD1QbBKxC6H/uu83k3Xb6SPR7O77+KGcGYcInAli
kzIx64s3rLNUZqly7PeVEm969MKjYg0cNHdUPJdNv8Bo2DT/hAzZtDy/cC0pH3oAX7bKP08/GUPF
mja1gWQyAs43/aj6S32X6SptvegRgtmAVDJ+KvF/IdXRntUq38R6djuE0Rr1B6tXV1O7DSgjfoTG
7GuV46sWppl02gLahWW0J3tOoGWD9uyFaNFb1hgbevQyzT2zXKA00BnjbAnewxyhmxDBXsyfGDHG
efbA/rAzXC2ptjBe9iJHyDbOq0WWblp0JWivz1PsFcHgI7AsWTsH3aSSISWlYYbwFlXDCIrcrjQP
ZaqsR5Lgh+Cby3q3Wum4OFoAuUwLi3qlPMjF/CBog6OiEKGLlZZmW71bdi2usYLBA2MA7XQ/HOVn
k1gh/owu1LdGyBZBzQxUqQUpXaphGTi6LxfNKuS1Bcc6nN9HfdwMRGwRBqnnKqE+pv6MKKWqRcGx
fvrz/a5SzXPZO2ORDySNjLbmSeSdo2zI9IQvp9KOF9oszAAK0X1MKtlfslUk3euJJ5SlQrW9amEm
gPXeGDMmlGXomc56yI6i1OjyZ0RqaO0XXQLz6X0qRw/xU0C7Y2N5avKC6pgoSEuJcmVtzA7nFxlz
WD8ZqOmlh1KVZEc0R0IpaNY2fpRCmXus6ms1kf0OMYhYLX8MiX4NChnlyg/tuQiooj76/FexZj6P
tEwC4EeoWguiuzPQkga2BmAKVqTUmTTvEMCiSc9CK4G6ModnygIw6v14HWleD90G5ruKpUkNdxzS
VjX96IrJG4bCE4/ISWKjeT/Fid/Yh8qKQP4xKxFJBMoGjZ2shpybFVXiJbgJR+UqJ3G34SNM0byy
7KslVUAZ93ejHq3FpGXQJQh1QtYkZdYRUM2F7ozGyhTC+GxROdBWBQ+RQ9g8RKFFm+9VCuKuWBmp
chva5Uf3SDGht2jomYyqp/e8KSIMkZCXKczrhoE8JhUL2Kwa7ZRoUGAL0pab/5hzu9UDzJx1FDCO
uvxm0csdZJ6egnROAt0Xk5ZkZjxFv/BOaZ9CKWWXaoA9SJIPGeeQv/VIdqT0ukQbK2YL04v0Uah/
FPJeYXuQ6TZmvFelpdsOvpeQU6RKnXXGEM2rgIyhuPqe5hM6h8ZaSOa/K6mCNkLwwvUvm93zYnYe
3qHiRFepjch/s+HQjmDfkxq9LHJehchQBPD+S2U70bONKv4LvXHH9Fioj2FqXIedg1o3rMoYxllL
udTNK41/633R/JAhH2yNDC8QgkijB2s1lLelTAoVv0ZIcACN9ZoYApO9dYoNf62dbRRTCBD5tTx1
g5lrvSCFrY27vp2vC1XeZW33xPAH9OFia5wM9Yryf5KQvlvXXQbXq/Cbsl11Q7+PBJEcVz6LVRcl
oBqtK91X23Abx+FNukwrW8p3kkyDOw/2gqcj0sesGNnf6i+hPMGua0JMT+Q1al6icZshIjaV81XZ
DBdy2HMjPPhCaAlB1QTk8lGe/zO1jcssMBcY8ft00NYlgAc6pq0Z4rE2ItpjXqfpH0Hr03+2DYgA
Aiwdn4XQQdOmhrlK7EPe0ld/CM0fa2mvgjg9lHm9KwES8vb/zSaPcRduNUlDWHvY2MjaOQogcKHA
4dx/H/3OZZ3MQnQEauhmyqfFVlmmQQfq74PkYDIrDHptG4MlYwSrpne88YXe5BdJeTHdEPwRJHFQ
10F253PlMVQxsig5CYaBT8+44LzJeVZsijoWAKyvF6Cvoj2Uwlguzndq+2h429q4qezySkcH5/uf
f45wwECWNwLCh2Xy6WAYQqIOpGWAz8KeymMGFwbDD+2xne/A8rmR/lRBfKwoUpSStkovBLm+f4Uz
AylknQW6w+TqMYAbf14RGeTOYFa2stfr5yiRr5qo21VB7w4WjHDg/e1A2qCAeC5/Nx3NhroGTaj5
RpSuUv2noJ1QNymJ5Qq584je2ffvd4bVxftRjYMhR2jhC8Q364IRUi38sUnL/ViCNp+84EPXTQkh
5EFnGNrABmjxARdZPRRfDzOCogQ1I48XTt+ZupU5M6LFTBBlYG0fs7N/Tt+YmiaKmZw+oOyYU6H0
CPyPoyUuxwL4HUygi0fka8Pt8zNPUmKjKSO7a3hmM77gwYUaJvAqUD8I432/0urXRIQnQT+g80HN
ZdknIJXG1oJWnchv+XXEz6koVvmkemZL0du9zxnXaJAjHBV7EQx5ZJz80oq2Kp7Z9O7cplKJoa8V
fGdJXQdVupFp1tYE8CwP/cCwtjESTHybC28tfv/nvBjtLMg6AvvHRvno5/zzTRAFkqRBpE8OA7aO
qUsfTteDKQtug1rXP7hIUT3YQet1M2WE6Pyc2psBYPUS/631+EeXHrlb5drewW/ZyGNzK0c6chaO
l4yX6r0zPRteFvS4ClfRYgOdLPHijNEkRY6ytweI53niD4aJIeWwngdtk6Jva1Pg9s2M1sFM4gec
vb7KemsHwAIZuF+inY01yVA3vgAK5bfWiNyvSk/cwrxqeqX9uqTpXVr3+PNcajh9jdW0Thg4oWCJ
lhgdss+BIoffjRXnqOxpkKAusooaxVeGCrm8FXpBx/8POYwbAbVOLJ2gNXLjfX6gEyZOMSmZssc+
cSX/dEyESEptVzim17Ct5NGzhufMqTeMDzT5DT0oA15HJSV/085epUqx/n6rnbk8eCEH8CECosJn
8GQFdDPOA/pG4PLJHRenW5kC72Ic+gJn8JTcVDTVLMNXSqGsq69mxO1UHfo3ilmIAu7nAROyS+rm
Z+4QbFxEOAJewhE4TQkig+I9mlgm0PiCEBlJ4ZoJctMCQycrAziHbqdpYG05vyMC6jlVceFW/TqE
EyasQHwRV7dZmJMQVWqKEkoL/NOwv5f0j5yEVC7VkCZ/m9Lj5Z985sxzVRGFYcoh6376wKyKjVap
AW8JMCY80EDQPjUyIP7OMalh1y9yzUAK4Fx5SMmR0DbzlS64dHmeCc4MtiHsobcgSHsnRXndmGk1
56A1/9OybFPbN+M+ctnOa6eiVU1tYzbPQmOTHvqf1m5fugkDrwlrQSAwHcImxapBjDBOs4022Vdy
SU/foLBu/Xqe+HcKT51bXDOxnrnw1c5ATXWYN0h+yIRPjvXJy09zYvD/AVFWRz+pb4plj3+GMwlh
xooekFcmbtt7yvQE0b6sSvRbKMMD72LX50zziWvHRBqXcRPD3FN3m6wuJrtvOVdNiUIQzR1xkBZJ
920bZWOEhfpNQ4DLkDceAVK9SlbqtWN+oeN4dj2AUmPqYYHQ5GU+x5uF3njZWYEs7r8m/mnbEJx4
kYDz0lTGHnaiIN1qAyyDzIODCvd2ALKHEZKHNeeFrXUu7yHSyrCNEAzVcan4/DZqlEKAS+Giinq5
CwEEj9NzKRmbmlEObAe1i1YTlSfHEeUedSNZ0qrWu6sMB/gkiC9uljPhn68Dil8HOci+OAl+o64u
eWw6035PpuoeZs83evdguT8G/8cPwz2UbunuAa+6yxotCtdybxT3BzpdruPWrurhf8e/8OaLf610
bw43jnvz9oM/a/Lf+Of8jz8LKzn37T3YvEXe+83u8ebtZr37s9n8uW39ze3mtnBvUSPydR9Iifei
P94O7iby//APaz/2fpl+tbV9IMnu9evx6erpSfavXl+P0fZn4x7l686r15VLqeQdM/en6nqRe0UP
xb16vYrc2P/LXyP37u7u791zv/rx7P/u3cJ78GP/7uHB//4mORO/oPZxiwKYF67kJ2upE7pirVQn
of2J/D60kQt/vji6J0nRpwec5BlxRmVByTUJrprYL5nZow1yGBh6RNNf0eIQjl8fiKHyppFvSeFb
I8XAyNqifzzJh3my1nphvZhpsDb0p6BNDwx0QP2w2YzIqwvFt7W/SPYuQ77uVQfJnOFYNmgFGUjn
DPo1vykakXVtOl+REEJpniQU7xdVg4tZUmBOF3Cgokv2zS8+rSSzKDJQGGVJOZW0E4TPYnbhEWfY
kYKR+b+f7ZTTMTmJnQ4WSCihvNshWyprdMWZgdLCaLuj0xY+T28m2I46AlzxPWvtaNUqKQCnTRvs
1pCre2mpLftM2tKGEY23jrtBNPSV9P37TXBpRdTPAaRKzNrMZ1bkf0g7r+W4kWVdPxEi4M0tTHta
iUa6QZAcCt40PPD05yuuHXvIVgf7nHViIsZIHBWqUMjKyvzNED5QsQEqcZE8fub4A3tLJsvZh5qJ
dnKbLiLJqKyQIZC5wPiTyxDVW9qzXXn//VzOBJ8vA52AEsc2HuROZSCOKoqS/SQoAdRGcxTyLwHj
z1yDvox1sm69HlVW1mof3w4AHQ1xIjxvRR3z+zmdyZq+jHNy/MadYVQwcCeBQLdncOAB3FXzCI7X
n/DzvNRbOf+uKDLQv0CG+tTjRG6PmXxslo93Vc2wvaa1EM3gO0Wq4/uZnVtBmIEO/SSdhtLp0VWV
dl9YRTeJKxisQO6rgqJyCc5+bkKfRxG//+nit8x9hiPdOAnuL98aA9FD1p2HLn/9/5vOSbSWUI6R
24KBYLGF846Ox6CAQb1k6HUuDQKT/++ynQTt/Gi0IG6Gaa/8WH6kP40bNNVAJIceknFDtkl+9nva
oNYlxO+HtsBp6Pw07qlYTQG6otbKftrjJxPpuyh/1OnzDPBThPI4dHm+awObVxZZcnYWDZy5vY/a
P80AEGuK/ZZk1aAuGpUPxyJd6ejGp4X24/uXcOFtf3QOP73tomh0abDbaU/HAWkOyiBEAPqQFwti
5+5Tn1/DBzv700ilJTcWBbBpDzFm6nfDQIdBpaEEiOMOsoYCGM50k/JqUH63zXIhMzgXFD6/i5Og
oIW9UtYDg0uywOwgK9YiyfDCDbdEZFWcE0765/uVvTSkSFY+zVdKLD3ter5WXj88A5dpk5aUqbCg
QOnSfKeJ9P2I504mfECwQAUCYrDjv45oJ8poKg4j8kFJ4AdmlNUu+itcGOS00lvQEZyOLYMc8S/7
iECo5Hw/j/N78n/ncQqVt5WscI4SexIbuZDyH98JI1n1nzJ7/H6kS5M5OZPkthlk5JZYsYR2xJqS
C/nG90OcD9r/TuZk51EQHPSwbfjAgATN2TV54P9NynBpmJPdVhejgkQ3a0a5GUwGnS3h8HGJc3Yu
X1CA4nP2wO6igPx1h5VO3qHlkk/7vtpbbzAICdrS8jsknF7SMDq7CT4NdTIhvYP93OkMxR2MCaHa
QoWOI1WfLxxDZ/fAp4HE73/6TvtcbhZDKT8uDYiJTdWaQsF/sQcwyuOeR51L+ZB/+zREUqu1nXXH
STAvCX2MQqH5YoQ9uwX+HeX0vJGhCESDUX9MBPMngQGQ6HAgPvPfzAb5FFAbGmWak4+mn8xUbUwW
LE7vxUnGtwlEhPKY+/04ZzebcJH5n3FONlsNLx/VV7FqGBk6dzW3oLQUUCSha2ldoiOf3W+fRjvZ
b2E32vJMUxx435qAQ6GNaMA7ulhlO/+a/p3WyX7rUlOjvMtrgtQNAIwiDCp2k7L6fvEuTUc8xact
N05qOZVW9XHaYjrUo9Ejcbo/ts2FvX3+XMf+iYIhZw80yK8jTYndKHgNERMWhB3L9yZfCR5YPq4/
XtoAYOTo2aCRBZtR6YX49tP3cz27ogiM2ZDXAZeeahT040JiNfDqtHCHTAeaUlg65dX996OcPc8/
jXJyuhqc5XMas6I4k+Z/BId8lt6V5nUcf/TSFQfJhe1/YVan69qooTpqYkMu8zU3b2bFuXGxG3B+
FHq2qJ3QKz6VgbHs6hhKEW+PuIQ6HE03ZLi0S/3o82v37ygnqX6fqZEV9Rl7vkWUSn9oAQkQNoi1
Bp1NoUc91hcKfZcmdvK68qw05CNmD3u7uiZV4Q7DaPol8NrZiVHSxEYSpy98iL5ufpQoNDNRBUcT
7f5mA66LFoHUXOM1Vv262Eo81yhFlQmFRgrdOhXVk3XMTD2q61IexUHSEgv7XdTiwIBvUPUUgl2j
4wXG6vt9fy6SYF8GjoCuAHTgkzAc1YMzD5M6fnRngLxRWEttSk7IkV8ycjyjgyrmhv4Mek+gIq2T
eoSBmWYnWcYojBHsZtiynq39ZAOTk0E6kQomcBqtK7VAIkvx7DeRE9oTD3KHESKsFQAzWX3B1Owj
bT69x2k4zwKpBuEA8+rrO87UrKwiXRvR8XY1nVLCbRw/ZN2hHDCc9I7RLlGf69av8r3WrEdQyz3d
/Nte3/VQ5vINpBgDEQDF6xY/yld2+NBOt42yWWTkx/zWodP4T9Fc2b1nDI2XXtvSLt1rjzbgoO9f
5BmgJasLwEUYkGg4LJycPIqxAMlO5v+8SSt9GVCzIrJw4VPRhAufx/Qe9PHF7OdDwevvBfx33JMF
HNqoV2ouJ/si3+ntw4dtUPQgjLOE3OfYUPhG4hCB+/V8VLyLSevZ+iL4dEWBeCuUrk4+0jxKx3GS
GZ82UnvdIm13Q2Wxz9eychNVSEBbhcdV6bhG76t4gbzXx/dRsi6hldjhjWXCuv9JcxTap5b62vb7
t3IOKGJ/frqTt9Kb/eioQOj347yx9PcYu4hkdDXrd200FIbxn0z+GZof9UDXX3tLrN96Mnu2RlW/
UH0LUpYWAc1YK7X0X+0XWjYcrCrJ6+mXHyNqpLCVeG8UMEgozaqBYuNnV8U2lCufbs0Y60GGQ8n3
S3I2zOFQCygFvp+OJtXXL66u09Koqoklwf0K0WHLdEvlxyxfccXxitIbQRVcDq4ikP21TYVbsQqJ
HffAkxNj0JaisPC2209N0FpHVwMn4NhwT8DkCS84Mxl2WaUGAvdFBzbG0EvDa+n7uX/0WP9+CgEI
cOhpgxn5OvfKGNrcrvsRajWWMMMLigSw9PaNZK+w53CrAb8SI1yPwH45ktykHnxhiCpaEJp2X9CI
pspgVcMN24RdRJG1Oq6Pce8dsSm3wmfNToIULPUA6GgAIdkr2qbpr4tK9kejx4zjuILwosY73H6w
r4M0r3U7w3qDOnVIaMYLiymoXQcp0w5hsdwlXGtFdfCI39uRRWsKL+K5aIrTxeCaU+v8R/zGhVTK
HqWhhbOdr5R0Hybpqq3uoulPRg+9zvEEy15xJqYCKF+3YcQrsA5q9PCB/7GAJTQokNUWtAXsaIbb
Jsb0rj16M5DSkVmG8LuTuLhglGP8zZYgZIJMUBROd4AYJztRGtTSCKNm3HehGVhpL4p1DTDiHg65
YVWuHK/VBsDgNoF0+hQr1zKtm3bv6O1WIOjFFgJZ6w5TjOj4Na0ifIKnNg9mLIcSEJtZeQyQaOH0
XdsQKSkMOcOjDrrarnT3iP6+urxXFP+SOvcFUhBkkKfSNxZcFuEE2GsvFNFxtafO/XtUb+2mhBt3
oYP7ITr91578tAonAdzBxG7Smm7cK11HMwuG3ui14HuP/W/bSQNFnpH3b1Y6rJYcuPmyZxOIiSmj
W07gaAfgoU66EiTS1D1mb3Wvgge9lpenBPsHiWTQEc61xwXdvzn4/oOiznvuu/709CLB+XQVon/V
x0rLsVcBR1Y0th244OMj1o9NM3gtbsgjarjWO6glINAOXlu7mEJthks6Gc5Sv8TD7752OLquQkda
RSa6Al7d/56SeR8b6gqvb9HPNjHly51N1q3aNqeTB2oP8RuRszjDhuyacqNA5wPyJsnmJpYbkvhw
9BAILh8fD8Ah4AsIDKbIrrxG/ey27V/aI63ynFa1cIubEPUlGdKPh45GL0agq2lBz4FtM2D0I0wv
hclDpeLUoWGPNKS/YFlRo4mwxhw7e6MepW33UrMOy4jP/Sw6t1J0Ux3qtNsIWAcF0cLBOwERCgsZ
VNG4RCiTCzhqrEMMCTF5qmQDotQYpPTbRlQoRB/UFsI2xArw14bc/aDULUi8Q3lNNiww2mQZDn8c
rK02kghQOTR5kE7LuzCFJ6e0YSnX9jv8EA/idUEpXLHc1IHamT3CvSNKek5lgJnAYIni7RFQqQys
PEZ7AIaXgKqADFY8MGlD9hMyAioX7zgju7LRI1KPPo7UePJc43SE3Q08MQYQP9WQqqHoKFu3fZNu
7fR50I21NfzEXs22+5sZxInoR2hAYJbudwOTcp643fLZRpGfTK3fa6QFqoYVQuu3C6ZJSPFChJZB
lGu9ujedws+O8sYoTX/WOl9L/rGyd+5wlY5bwrw2u9mXw3SdIiMgLpQ4h+7mo76Ns1eCuOiE4toU
dj0cHRDIkuvgjlcSp8NHR3rIBdUDfkw6/EhYPVQwKfmGdaCC8Y3doXrpslsIxKPkQCh9zOStXXAg
DKuwedBBwiG5oMEWxWwsegSYQdWjKsJV2pmBI3l2owXV6GfNtdL1B+E3aKR0+OUc58PHGJRqtO9w
C1QA+TrWb0Fdne0Xonl4BDrKaVS1DkTfZUebPEOAmiI0x3iSmwfMGRCoAiR/DIOs7DYV9lP/iWFA
kwUBP8uBGlzHaSjeF8BxzUvE6rOHItq804jjCwt1XKptzH9jM7tOw3pH4PaF5WzXPeQ5gmMYhNvr
Pn+VhlsLic6lxXv9dmqesuMD35lzBAW9KdlQGsj+sJsIqdV94aW/Ovu4bYHEmPB8gcDPTbxWUmj2
uWtLcIIWRMO6dhWDBgvbct/K75HZ4UH1rg1RMFuaX211nrzulaCUj2sUVt1QudNIX/IWWyg+u4+H
Vw1PlAu6xNlGUemLHdOqTxm0lHkAJd//XpJyxWdZcpiLm3KfLAeWWfwcsKsRt0eos6u5mTZq37AX
kZGKFi+B/5BFvy3YU2IpBJYGFZjwpor6FWYCNXR9IRSsUITRnhP0S2peW11rQdwnh2wI3bqwH9EX
rOP5prEwXuP7TvjYcrn8oabZ7zFDZMb63YzFygiH25I/azB/VZnspS1AjxZXJ0iWhcCCpmnQ5G8d
GUYG+4M7hSAPXgjrZ7M1sBYOl2+Q55b6NapXx9RaatqHe3vC+yv3ZO1mohjZTWuemybLQJ9vWTu0
e2oHGYkXUxCxJ1ga9UuCnCuUN4vENcFzdwBmUfTPNaoqVFiExKpxfJQasZPE/MWdJF0eWl7skkve
99P48JD462h1UNIABKQq3Hq/TqMeY0stnXjcR9fLc5egiOIqz4BVjU17ld1HL8Nbdl2vcFzdRRuc
xw55Dyo4ONaIzmynfC/oybfD8RfGmsjGuMOm7FB2WanNY3Q17aYN981b01+H29SHk3S98M6Yha+9
O77hg3p2zU3zu71RHp31tNNvjj66r75yZ9xZd/qqWs2bbJVvODf87i65ja8JGEGgrYcXc4WP6Ka9
VR6Vx+6l+hnjsv1Puim9S3cBQ1zOvlugk5KHUkjIq40plxAsDOap9pE/0XOAMFAXR0vb9sUPZJ2D
BCKbQHQhVCI+6mxGQvrVagGK1jmH4Z0gl8gIbvdyviUHEymq1Br4RQVUvYzEwVcLdQGca00Nn9ox
9IeOrxJpDGHZ3Er+EqJpQSBOMOvNpad+OP4QoYpAoaIHLMrg3aTi0YLmgTltNSPyMsJcJynuXP0y
cKuLLNMb7Qul+HO1GcCG6A3iSaVRAf26e9pjEjt1TvWOQomYCnmChCrR8OuiXjTI5r9ehMHV2eBT
Q0Kby/xJKhxa49BogzPsOcdWbVA89R4nr9tty1USHNdcNDyIaMFyiPbJBt2xleJP/jPUKhfva/cx
9EJvBMbGfdaLNouPEEgwbUu/XSNmvC5X/bpegdfcqIEeaH57b3rGqvyVbMh3+TljJQeTD8vRHXdc
ZYIqMHw7MLZwKDyTfweTvtbX887Z8Nnv8PB9NhinE08Qez8Lz92+b9f5HgOf18LD2tN3Aixq3MQb
gLV1e1wefcmzAt03/WZTeT9/qkF7Pf0gmcqYyeIrB4eJ2B7GUb+mlbqbg2lFCc6lcs9fhXdPu959
jn/W23pL934zB+UWFYD1MUA2z009a9u7f1JEFuJN6spusuIS6z4W7qvirhL39TeL5D7LnuWisQ/G
j/LaihuDi+iB93v2ns217knu6yvwaDdxb36+Ju7V0b1BRcOVt0/Xv6T1y8vD9e3kvcMT9Yo1OmA+
QkX8NoTSVejTffYi9/0NsqdbulQnn24Pnbt4sEvd2X95eRK/jJKUcCZ336CzecdD6Y5+6JIg+XgK
eMrOuhs88lMfjzdXZ+UENjBckd56rnsLZFAsA3e/gFPDfcUCWfzKfbdB3sx9D/2f961/Hbup+6Pz
XtRV4wK78Lk5uq2AGD49vTme+EOfLO/d8rz3cFvxh/0k1XWfAO0E5YrMz9P8nL9go3jhFvM1XuDb
wEMP/K+5G666gHOaUWHoMd/1U+5uNR8ZRl9yJbd1q7V45W9Ig7qHh7f1bexD3Aqi4D+PTlDcHz3O
jR8tf895KxPPfuQdywGFO5fHuhUTLDzn2gQNaW6zNcZigZg2E43c9fsTVV/3F3o5W4pJq4fKL+9g
NHqYdQY2vzP7iEx7sm/t5JW0VlfObj4U/1g7SMUHmaWOvAfF270AXHbzzbidf2gBUkAH9aAf7I25
cSKvvguf6rvlytyjTnTT3ixX5a7cmfvyrrvS9806DQqfA3v3sAsSLwh+eD/KtQFotFlhQeePgble
VsqzjmO32wYjm3n0Gh/A12p8tHfaSvcgRxxIi/15Df/aVfPA5EUt9+m4HfWNnRmuuq/X82bcOH7o
2QG6Yf68CYN237uP/+Re7olj5fsT0v47xn2NOyeXTxD4xaIM4YCxL27JCN+s624jER+clbXptgAS
38Lf0o/wztyl/zhvpGugvlTDdWIgs7oXe8omCxA+3cYH55C9Vq/SP+QofcjbGbfTVfiKtZZ/XB23
UzCvHHVt/JKOV0m+jY2D49zMIHX4Thpc18brRQ+G19Y8wKhTey5G11K4Jz9LJhDMiAZv0iGAqpTw
Ust9cVBXlp+vjR3syzW6Oo/9cz6Y8LGfDXiY0t183CHo9P1inbGl/7pYJ+kEWjAKLLxk3GsTDwWQ
qIvY773tFrrloRMuPL7JLGEv2pbtoQ8yYD88v2dN7hW4y0XavBINam4eHznkPAgpqGZ6LUwsawmC
lqepV4P0h7swZEAfwvw2I7UdkWeJgLJr+KweuViNGFVyWRV5p5Op/rD8yqfwQuqEMNKFE+nk9Mvn
RTciORr3oPwCUmWh9Xk97wafgYFHL/zdcl8X9/79HeYvAZEruYcqBb8qtj8u4kHDz5bbOXDcaTWt
Rv6JSISvAK/OXKbgibhsuSb/l7hixn7oF+viPV61nFnaXnvNV0SKIAtiv3rnTyZSkULhuZ7tKGAR
da5Qgl1xNK4JXKvcf1UZ3XH7QDzxRFhfVm26wUtv0t3IduXMC6+tkXuy163GK8mr7jipqk1xHTUu
ckEkFYwREreQAvCp4/nV+u2ehN43PZ35L35+K04r3WOca+5nxD45GA7O2+DPnvWDq0TQ+UDGg56j
Rlk9zyxCHyA1cM1vecljy7FGnXedb8WCiqCJPsTHOXRkwHj1n1MyWQs4uONJBD6ENfk5PjLOPxE/
BuLJsJLvMvfZXovZ5r74g37yuP/zZ6Gi5La8isi9D9b34mR6f7uHBB0o69y9BbW0sl0lkDklH6pt
Kjpp7hJwdd9qu+SnxfckDqHjAUa8+4IQf1AGQe+b7huVqXXDCTAEXSDOAwJ9dHh6w9o7EEB2cUjQ
cfTmFccb8VhdafxJk3fd7F5+la50J69GXyNYxy64dtyj+SkSf/dPteK3a/chdRvv42+ZL/619JBJ
dPNtR1ayrNDEZdo2x7TiLr5A3MOiIkOJVpLfrAu/WFEJIM6ovrOrecR5Vb6Iv/e+sUNtnWP5bftz
e6PzGsUaigxg8udAWUGk377+vA+eOObcZM0/dFdbW2v8XXm41N1FnCjoTnidJ7sxpl4WxweKXb60
Xnj+gbUx1qP/FLKAkHh871fPDz/kQcdT6U+xe+j9p8mbWM2U5J605InIfuFTtS99qSel9aSYBkRt
ieETcc/DqpVFkx9FcIY35c4kkoKwgA76UUaPTHx7/OLjkSUdd/I6Pah3+SE/SBvtZtwNK3Mtdufr
u+lHa+O6k68tHMPqgJvNLn0Mb6Q7nbRlCMSsSqac8vZGv9w9ZP4digZ+6mlbZ1O4j3xlXuHHAZcp
L/PrtfhBsVwymcS4+j4yf1SKv95jRGQmS4fealKZO4nMahKHfRYTrI7H1jWQMaAKfKQFBfP2mBgB
kHZgQQI5PMD/EDW1DPJ7ba5RL1Btr85/U0oDwmGirBbPrwb0NxCkZvinIbDn5viclslqQVMkMxac
7u+bo0alFdk2WpLGrh0KHMHltaI8ypnuhQwjQVsXlyYpfRUYbLVoNhrnRC90YLR7hyJgF3KRTqE6
lKtmuhMVi2YhshnthQ6YKVoaX5ZGU1QDqpRAE3G9OG2ij0oIgatExjtK4ttjnwUzKgnxfVgmkmtx
gQ+j+K5X1IdmLvdo3l2HjXJXw2ayqKHEcADi4nmM801X3S3VFXoWoXAvqawgCbROOmDB1fQvoXqo
gKnpww/ZhspSBCq1NiSTg4EWrRm+5pi/Q3Re5TK0yzFaGV0WOCXqSMptXXWu6pchpSJcVqmiCg11
UKpZhW5k+hIN6NSo6hFH+j/xcpdbSCNKxV2KptpwvKXFa1vVhe/p706uWDGIAZqQJWTdTjZTMqb1
bCWxvLdrHjN9KYd/4uPrVOzjP6r5DxyqVPeV2+93sPJXL+RjULQReFf4UcgnQB91Nqa+Uxk0lTTX
bF+p1FZ4x9nqmwC0QuNKHE667gJ+8oMedro7YEbB4hfiiCB8vt5x1SFbMr3Uln3ZBnl0ncJ2zlGU
lLPXmRQvXShYP+KbQCkdpJtNTUvLrhN4rF2yF+zMC4twbq9+fpqTslOqSnWpT/qyp4igztS+mDOW
YgIEpw7rBWJ/SHFa1x/SS/gjRaQzfy0EGEKYuxixUvf6uhCtnctqmDI0jHWs7JQWy4gHrd6E9arJ
FSSJX/L0OdHq9TG5nwBFCK0XitcjVruIrCRUL75fC+2v0gykQpq0wu3AQeHqtCIwKZKcJpM57zPc
ajF59OKk8Gw52oZp6AqKuwW63bJ+O3UXKFmCoGs8N6457swZbZE07R6ONpLKbWcfzNK+YnYy9oM0
t6p75FB2y1HbHZNo/1hOzWZo6TMinhoUafaP3YcrrTH8TrODo1M/0sC/0DX6G4nC3DAOZK2FfAOU
2K+LXVWWPsiqNe/7Hj9qM0Tq9HnBThkACo2juRo2GIK7clOwzkgVOve9qqJ58yIMv5c7odnQ4+p4
kZR8ZvvBxYcrbQHW0iDof30soD8R7CAb0ejqGvlOql1gFYVVH51W6qxCapViO1v/+1d9LuAIn1ag
5dBIQR+JrfCph9aHZaoXljV9CKoBnhDaQFb028R3IHIe+fbU0XAVMDoXTdHObXtd4cwUdj8KtPWT
sIOlBdo7ZbLs2dqeGHfSHhHLSIcGm++d1oIYofpm0F7iLSR5tepMREi1O8Qj6JvMeIt3bkJ5+8KK
nImGMPM0GQsiERc17euKSBzTdYnP6j5CYztBzfG9oCJOMKRsLCit4pn49C6MeiYG6AIYwJhY5sIY
/TpqWiCzEidsS+zds+pauIgmcu+a+D7WFDCN+XHIheEHS2FP18JaFeySGxu6X2s55/3jeMlV70OE
/SQsUYJEZs9hc8BXP/1SUmzdbFuaeD/VtW7BHuGrF556Dd4bfVVt+uEhjQXQqH5KCvL9zLlq4uFe
Ay+ncWeMj3gNNcj5NseDXg27Ui32tZH4XUcfistj05orp1hWskSXoQBoNZsWGk6d6CsUsrISUhhW
Aiyla4KjShlFBJg0T90hTIOQ0DxlCch79CPrUT0oqUEIsZ516WfqWLs0RyW5RT4JcDkdKCd6+/6F
icT2r8XBeEhxAF2dUT21GrI+HXavpf4JnR/OhK56BquT/Ny8jcbV2F74UsUhcDogLwPivMHHAmzt
6wap5kbOexMxL3q2kHlKQNPc4IXUmnbpYD4T/tEqxptDpCC6rp0chZ0cz8rRoQnO9qd9mBvr1Hmi
yyLXD/Co4XIBuHSGYNQTT7u97OZ57lMwCYOqhU6rwrn4daYO2YaTJSxtVN1SnMaRINscywKxZprs
Q+9XDRetxblJj/Yv8Onw5Nqc3VEqHvWklYQmqnrd2PGFPP/c+luQAQ2ODSiBp+fG1EzOWB4NuKza
I06eSHuy/OysiyH53EACl4XVjrAMl0+uVE5Rmcqc9h+RQHBEs0ApNuDjMVL9fgv/dXdDzwlkNarz
ODfCOzx5zfKCy2xVdMjDZWgAoptCQ5c5XeTinDtjGAUtIpSALLyiTwJ9qqSyUo9HXO3sNT3m+hab
ZBEEOlmcbrRFk4Ubmvz8/fTOnS8C9KWjBoCBCDv56z46hpzw4TFc4PNmfjigYBgvNzYuzfU8rpPm
t6RUXjIVK016Hp0HWLhCqmkw20OLlq8pd+B4rp1lvP/+sc7sbtQjBPUBkRZdO0X6DtVsZ1OnLntZ
WL9FLraoKKTjBBoiEncprTjzihmMg0VVRG/HOskqDMc4GlHMEkzWAxprhrRXuPrM/8+QbGDECKmI
g9yUFfKXrysNKM2qJd1Z9hVImRIY25qoy2Xl+5U7P5l/Rzl5n5rdTwCnGaWTgOvd1/HVYnrlJdWe
s6NAhZKZCNnYKS++sMza6QeS8WIOAAxxyUQVkO/8+7l8UHpPwjnapEQ3CH1Qe04hu6lZFUsTyYuI
sXFabSP1RkICcCF/lq04GEi0e/2+n9OrdkHk+BlcomjyV5ZxaznlhZU9dxX78jQn+wRPCNMYMzal
gotMZ7UoqP2xVtMPaVC8yVp2YKuWJXanGHX2Bhsew3YbxcDgr7gLxcmnad6F9TmThfFESOtyvNID
PVWsiZIQQSZbWYTVHDHZTZoXG7DJcT+nh0i6kanxIw70/aBnznRB90ZDBE9MkQ1/3caxNVpWvmgf
PnpI+A4kN3aES4uym00OvDkwQIP9F0OiIEYazHcDHPHrkHaYdQv8VSRU7GuuH/X0qGB9edVKV0qE
vEa2/n64c1d9sNL/jncyxcix2hCMF/UF0kx1zTVDMneR6k8ZnpA4hd+ql/Ac5xYV0ytSCS4YiA+d
HGdJulTQeBqkh8IdgDBY9IayrrYQ3McNcJ7v53fu41WJq6gLkUurp6CLrFNwFoprtF/ozw0eDnUc
nJcPtEvDiBj/6dJkYTdZQzHFno5PZaxowKR7NbxSxzlIVG1jRjnlg6cFJO6HVKxlg1UpsSJQ801b
0rBt7Asf8NkHEpcpiHNC7vLk+007ucEdDX0ncFmUEzlYYZ8l/YXE8NzRhfCiBccAzwqu0V+nbTYF
csgA7vcAkAsUEWBvRuFLp/zGbLA0LrzKs/vGpqBqs13Nv7xL6w57l9JMWGPpinyhGG0XPkOuovqE
sSVFzItX4TOJ10ehkrEs8S8nO9VG4Lg0y4xq5UiDhDyyzYQEsNTvEJUrBmB7ycrivpk0hieVCNxz
U3du6wX4UAp9Ff+u7zfzuRUQhdP/eZ7T+7GW9dSPdZ4HsLzDtQjEJ8mgQylI+EhJ/sX3ey5RY+LC
uJTIqyBJ/PUFx/NU1vLAmlOEEIrqELokyByUwNLxRTPClZLcqXPl9YNz4W2fK8ugCoZwvUwxkNT/
ZAdjKtoYUU0Nsq/epOiF5ly4haZZbyiIe91Mg8WkAaNvh+U1rn8AOG7pf+ZHh7UPIZ5xW24v+fQa
zPb0iGaXm6pQPgWKdrLdI7uJhtzkiGY1RukPKc3/ux4MidPnIU5SmnRqFNxhOeWIxWG6Z4OTC+Lb
cTERVMTD/jWZDyonpS8FxszXV3ush3puq5p8Y3yawpdyXCXOo1Y/xsuhqa61bI3NMTH58p46d5Cb
Qr4Rghk5719Wb4u5tMPUL3tIDCl3M8BMxm18w50Gxbv2Li1ev/9q/paMZE1NipYOhRSDW+RJcM76
unY6o1r2UtVtDSTxpcHypQivQrl94xIdLMnkVXK7kedh3dUAfjjzpqHYO85yxdkCBrWgxoCTiW1r
V3Adjvq4NWzE8cBDJK9Gt4qyVR+2rjXvhGzq94+vnNt1cACJQLYOefP01gLtIx6XqKAq3mzmTgl0
Up54W9u7cHGgHTwn6YOBzHaV3LfSr4L6h0lzDYnmC49x9rXh+qFjwcs19HS/tFPFR2rNrGIbGOG2
z/clYPo+vIfvAXljwRywXy69ujNFUORvVHpGQqsZm8yvm3SQ7UiXSRf2gyl5oQpRajsXtR9WxVbO
i8OwgHy03jngSMmGPLfc3BgPC5puKbFRNYIofxCFUoDTObZulyOyeqYywucoyscGpGio3l8fsB+7
LI2aia9ouc5AzetHQRxRXqvlBUlwN1/SKyFdaFvZigcVsu9YK4FIiVVKyaOC54bzmozRVdjhMqhY
fgJSNa5gGjhP02TffP8O1XMHGvdePnd0Q2BPn3wJurJIs9p1yBSOuo/tVDsLUaGxSoI4uge33SQz
Guyx1zX9Ood9o2AJJogtg/bC55kcNaDCoBeAU/RpoKqVPwlhxdLyyxxjVh79OD3ml+5ftAfPhKrP
j31yClkjauOZ1S57cQaLg0+ieZkEpbl4WuSsYNUMmnHdyuUmH6Zdl3DnXGKOJmOjJPKuON7bSrcq
OmcTNtK+0ZKr2Z4QiG4/ikdhRT9Cv5s1sMvqclOpOM7WgLgmX9B6TKqG+gJ6AGhYXF/3jeOPKAdm
6s4wmqDq022sj56A1FMF1pd+L3hrudV4ycy75ddmSpNJD+QBTfgwy7CeSnz2gFP8qewbfbrWkevP
WqDbnRstkZdIf4iPCFi3fugYPiHZMpAeBZuhPs1O6FZLGchg8aUWpEOF27G6VgHAj5JywMvioZHr
D8x61UnAytP1XD4PKo3uRXmoHdtTjtiTZMlbtnC0hPnGstInfbSuzGS+DeXM7Za4Ak2VBL2lXc2N
s9NA5OfY9cgFJEAZ94e2+G/OeRHYVIQ04V7JJydeJE/15EjKLO51JKtY1WE+LJfFj2YYvaHqgrm5
mfEoAIck65vER6ihm3hVXqdVq1ECDwz74Pvv5Fxaa8PzFipfVD1PKzK1Tnf9eDQ+Cv5AzEXiIyQV
1Cu0l2Pt6fvBziV1tpAxg29MjDttiWtm2cxzNM1CLEnqARGTrYMOr2Gu2h72V+Fy//2AZ2eHObzM
JUxFMVR8bZ/uKpOWa82olLMQ6SRKct3TtDW3gxZI0qWxzlY1EIr/38FO325eSVGeMJhaakExIkqq
mQHZMxoigSj9J4gCmNo1X0RjX5ewCkighS2BUNPvjz++n/nZdJYrJ8VNkVbS1Pk69VxLtWi02GsW
xyS2kO/T8ePDnNp7Oql5tsbw+f+igSROqc+pluAtiHwRuQ8DFebTsJsk4zwmlpwdJHSvUueB3raD
q20cXhkQzbBUpb9mGb/bKPGwyNIGYz8lQHvaCBrU3fdLcHoCfDwK8UKjs6/Dtz05UOcoqWfDWLID
nmH0aZoah+SA9gow+O8H+iu//BiJHh5iCVjB0Tf4utaKPlbocxbZoYJTY3W7rkemzx+b32jle/rz
ou4c5DLhpF+qPf6lAvdBE2Fy5JYyUeW0YJerkn4MUdo/NA5OOVW1I6e6soVAYALUmH9O2tUUx14F
+E5Ncng/sCvtf6ToQhj5q2v+8SAsNHGEhirGCV+XgCqWEtdSnR2WcPEq1UbdmdCOS7ca9yukUugk
1uUchPERat6vBJH31HxH6nKKym3TWYdUrbfWsnh69JgvdFgyAM9T7mPm6qktFCAZvFlf+G33Al13
M2qGP1ggrPCBzmtqrpJbtfGFcK2dpoH/mZPlUNOl0SWfZu+qnSVRlufZIcXeyrZWqqz6hvK+aJ2X
yZs0d/DKq6FTvWsxDiGR7A2W+n9IO7Plxo2tSz8RIjAPtxxFFukq2kW5ijcI+VjCPM94+v6SPr8t
QWjib7cv7HI4zAQSmXtce61VFLxW7fcx+s03furprUxfVeU0okqiWWBqnR7xFwanonJfi0C7vRn5
ta3I+Ba/yDSevD89naR77Zt0QP34RZqmDTMpi6KTF9Y/3fFFph8oV8NXubNRXXx1w2QrtFM9BtJs
q10X0XMVwnMfWnAUM3elyltJCdbj6B1/jxGCQmDye0YC0XvFyhbSOLrvUJEFoBGeHQvkSvvmKvou
4OAv3K5pUiBeRCgYG1TykTGe0ma3yZgDnDDCE3yGte6vUchhBpVcxQXm1lxEjyjb2jYunZJTn7/S
zNBia+EwzN40TZNhv4YNU+gefNzOznO6ChxceAoAnIUpwD4mZJlEaL4SfK7T/E2SDxgXp7oxnphm
LwubMGdX/1n+U/AdpZYn+YEansBv7GPGj30Go+oRag3j1oCzHcC/a+G4GRyGNI3vlXaVzGufpBvd
Sy69Vfy77WBGR4PgHqCA+GjvPKukEjhYyRiefAI+u3/J/b1WrfXiihJrzlXUjIv4JO3YbX1NX/kQ
h3pvj/dkGk3cz4X2zyNMrG4Yyq1du3140sqjrB4xJmZ+hUchiq6YW6lbcCezy+noOEPggvTdlIis
LSu5dS0zOjXysdEufX4MK1EXSZFlLjgSS7nwnPWBLoKuIcgoOGqmDtzxG9+UWM+Fg6CKVp7x3UA9
ABS48cVnUk3PUQxdWHQaL9239N2ak6SpsnLdrGsrOuX1D8ldSdpTFd3sANXNrVvvHn++OfcMsoL8
DDJ3BAEmn6+qlT4pIM89hSAa1WsDsxZiFeXN1hd80/zVfbfSZCdJVWLSbnaySrZN9gbCiMAk9156
7opeXZVCjCyvG0xLosNG+r+JEOY/5j8vO9nYNvJ8O4SJ/oQURlS/EGnn7RGmwbRiTX/ddldYfP/F
/oJgoB9ANQHCk4831C2LMm0LLTrV1TFwmTpuzzhXVX9NPG9hKV3jt6ZRn0BL/Hcta1IaCAAQ9pFs
cFYZ3veBw1A82aTlBd4y2Sv3Pe66wxLE8bANmfI0EV1n+Kbb+xGt/ehipCX15lvQn8vyPI4RSgI3
uzlr3jnILwrSeyXTUcGzYQCVavaetE/r/0TWPmvLJwFD5QaOrrbOrFcFu5/F49bq91oW7smQH+/p
bKQnikIO3PY6tKOTQ5u6jCuPth6dhuFmMm3XHnTrR6edsX2QEVSVwYTyLWgOxiLN0dwJEqE8jpym
Psw1Hz+nFjiJoo4EWFn6DOMQpcRSLoD8niGoYzaZca1si3rv4/eds3m6AhQS8AckS1Ma6IBCed16
RXSipeTm2h7rKsL1PF8r/nFsMbjmggX6lLcIEyRCSKrhmmqDA/n4nnbSOHai2uFJ6EwyeqLuR/MQ
5KeAuXbvRxxvgDDr/68MoPdFLcp90JAxdG1OYqU0K7pBHtLoRPBOVp5UN2wRcYQPC364sKd34r7p
ZdHfLSYu0zvXqURp2kQQX5wsZNjCOFpLlJ7M3ALqAieEtyrVZD96p7TJDlnz6mmMNxbBKum63RjH
jPno2rUJmBrWVwbpRkZtVwraFyMdDnB2w9y1h6XbtZR1oT7pqmAVeM5DBPDGP32VkR/tqnrJU5kw
1zUgi9ujY9cOh8fHZvaaQD4K/z38SuBMJ6lwXZZSL6XEnq108dRL4a3UnijktejOdXos2oKcv1yJ
wN5clMKY82EkQjatM8qo4Ks/bm+uapFWSnp4Ek7TjY+SdDVdeZuwYcWK6lVqINn5ZigH5TWtrjGT
rMPPzLop7smM/kXIwGkmG0JAGrc6eRR91MOC/eEswwUeHx3vlzS5YMs0i1pkv1pkrZw9Wu8XnByt
vC6sdkx5d7XiZJjNJnfpwrpvKdgBzz3VKXNWMElQUM8LY6NVezgZtuV4q5KrpOy9MDjoPuKOzsG1
2w0yh5iXlDMmF+e4ug3u1RtJGJIXpVz30bhNAmtjdEf74mc/0+7ips99bW0sdcm9fCLjFNfz/WtN
j5PvZqHr8VrQwYg3EoQZnXfBBubFUSv2WbPvnD9sqPCpyC7u6qx3A/kGbxX5PVRzE+ddBYbkwd9H
rMsETTbsPVtfdcPPEClY/gTAa20OP+H72Skxo9DVeVCcbcb5LhOm4KgUaznzpvBYyGiaOv1tIIPg
tq46Q4KrihhZuQnP1hl/puqtMbO1M1i7Ljp2lXUuAmZrafeWu6YHiiwD/i3Ponyp8ptDGO8yZjgD
dSkO/ISJue84/FAOsYPMv0z8nBtVqZn5FjmXQ1eB2mt+lEYEeEflcKrrkx1dS/tbHISrAdS0tOmJ
+7NtUyebMVhkuhe3ZGovDQIYwMGCUe4+HfrOXnaeHidNxfZr9gFQEncJfDZIK9i81G4N4aBthzQY
jgwFLZixuRT6/cqT65SBw/Edg5wvGc+5tHH5Lj2yazpl7fhIMSeWVr3zayotQpLmnD37jhsU8jnw
aHy0YZrsxSCxyPYUavOeWSDAsu9dxp7O2PY88Ncu2KN86XVFCDHdaGy1cPd0eNRphhM3bu1UPddM
N5LjaI27ttzE6hZ2xU2cQKCmXjHeWo/aPR2cPo42Fgm3lIbH3ChWC1s/99ERbdeATIpga1pHbGRZ
ss0RvFOqIbWZMaw8tFsFIsHu6BrtqUtueUdvA1VBBUVWnufx+ne8w6e9ADcINokSCuzWH79Ahbwm
aGw+PeEWZ3qjDlBj9slT7MOrUxi7YLyOabFKytdAAjXW/ShT5imxTbTux258CiDwjG35KHIMIgqK
j7bIMdoc8HIJxQw9JNM4WN2rFBa7KkDkpS2/mDR6OFhQ0phJsXJTY2NiNnr81li6awcTGzLo3HUb
UtA4Zu6+uqYtgjAU1TKrOFeys3FMmFWoz6zYnlG6xTDi9OqrZr9ZkC4xdrUZh33RmAu53JzPpTDy
925NzqsppSM6HgoXRTnWFCgUGjl0ViR7C1o6WMJCzkWlJkgnwm8VrOI0RAy91O2ps4cnUgkNcnsI
hBlvgx0if60DvOxS0D9nBoSALqVkYJFQ5308C1Hvjm0mBff1jMo+Y3u4C9CaesGVUMJHAJ2LQET8
+AzOhsJCyRC+RCAExrTk1Ot5ZXWFcHvWVQmvrbwz+teoucS+CVP4N6Jw6ri+H6wX1p21Pn+vS+nh
4/t6YejHiYv1Sf/T6r9q5SGDdMTa2eVRLxGF30RLOhaf0MrC3QiGSkDvgKs+yXJ2sVVZzGiGJ9Er
SCULTe2QHrj9xQ6zddZYGx/qGayfmbzo9iFlEjKmyyz7G5ij2AMrTjeL5aXZ7bfAIFGCMcF7TYNY
qwpChhHD8JQPA0LgOSRulz6+kAPxJNT5yA+c0VpL0q+P9/9To/2+G6LLTp1R6H1N9j8FDZTWvhmc
9NQ4NqG0s5xrc4v1aOWYwRlrEsGMmOV7ST8jYb32qnpnRW9G1G7UEpYvjzFjZvr74Bj2W1kOVrJ+
yLq3RqoXHMYntIl4UBsIPZgAmIihNv54UMYg6Bu1ocQA0UI3HlO73LsK3Hu6tiEndrWt5UDHd9TN
A8xCm9T4nuYQeQTnVHrLooMdb1wOVoAk70ZVfgkvqHCstPHH6MO/Fjz75fXxvooyz9SkYzHoRNCl
MCjifnxax2/VYrCowVBH7pQ9Wil2v5dVDtxS2jxbcXLuEoVgeMlCxKO8C1kgJ/WAN9EFo+JEn8ML
Lobbb/zMYYT1imV02IeOXLYvcKLRK948wis8ft25lgydP2I3ENZQHN2hBu8eInMyOSyqIeIYYapU
iGIsf+egZI21dKV+RRq2bpjpGIprmjBG1bzkabqxMS5JjWTRvg3ooqtXU2aYqBnWafNW1heqSMwY
HjwadlYMoYv6ahAsiC4Tv1/Wu7iPzk556Ux3ATQ+42I+vM0kB9AVyNx8s49OlJWonREN4VMJ/CP3
kEfPj7duxsE4opNFSUvI704DoSbxE7sPVc51I4CHWZ+vydpA0xJ9kUBbzcK7zd14FsT2UdcBuDUF
ANq56ZmGS6vSl9+6ID9kZrQr3N8CNzk2OSwGynBui20iB6ASMT/ddoAKoESk5CWpfrTjkzVC3lMS
jmjdf9RwfKstmjRpdOiSRVMtIv/JLaKtTP1ClGxN+MM/Hu1cwiR6ekclk9ACLh3C8Ua55S3kO+W6
648qcqpVuzJyShYYc+QmCJRtcgdlqchwL3l9fhQbIAVoJAqck6hDV2q0fvOG6pQMrbW1K8prbbwG
uAoOquBV9oKv4NpXVCBiRgs83zlyGYPhZ1d1v4ielaKHT4rFa6RvXvBWtcE6pC8pMyTS5euQxmLS
vBnDT6UHFKO+yj7lqHTvwzTX9NRhguesDtZlck11/LF7sFpzZ9bPjC3lCg00AkBuT5juZct9SjlC
RXKlqFkN8Ua2GKdtN1mSbOR82ESw+9kHDwlC20p36hAfKhqnYwvtQXkrh1ep2UPEb1Zf/A4DElo7
JY0Rtou2hiq441+iuliPSret9Rux8a7Y2x0EioZ57OVrNF6E9nhFATWsvzlpvDOkapd0Bx0UjqJU
v2gVMu10TJRr712wRW13q5wDeqFrEYcOgG6MUtljs3zJ3shetjchjG8ScyMaUFZpnetI2eKXg9e4
ey7icscg517xvXWmND/aWqcXp6yFXxL/tEqm5lRYtmCGhwrYqcOrTM5MKXCl0IcUXKSJra0ElWvm
FRDR90jwpE/GwIR87P4iGWvdlP4cgz8rDfxAa2+s/Gom8VYaaG0b2rfHZmAuAqD5i2QvAArMuTHx
b6kUJv6oldRcjXSTpjcYJaSt4KRkcqnbo3U7Wt+SJVmde+vs07F+t+rkWNdjNVg1enUimKZR0UBP
o8PmkLxk1Q1rNHjw+tZ7ifFPy/3O55KaNyV7xkBV3Rl8WG/e4mRcdya8qB5o8Tt/plqSHp/z8urq
Z0lVt8xjcLg4JRBNjANT66y05IBm/C209GDvUIgnuLMnTjBtqH4NIbsH/TX0Sz4jHZDRey/LzVER
gH/asXcrTQo0amOlI9Tq7Nh41kCaBFvqFcTn1K3gPjTkYwEHTHfBWi3OZc26CnysEGYFYjKl0tbK
Uoli1KNO7nDnxWY6Nc/34ESFVKL3Fvf7x2fyPur66V1tFRFvwd6tTXeVuSCzrnTedSzstY3CZWgp
/1EHlWEw4zk0tVWa1N+ikbJRChiU5rAEL1Blr8sY/nff20PKvXW6X8riN5QT0ASADNMiWxyJKL1O
aHAHY/Lm6dBDteF+bA9MKO0VWWLMuFiZ9Ytr2v/vuSNdjX9eaPLx4myM7aAOoxOfJ2+HNSqalrMR
EYeQKloMzcTtme4fASCTxEDBqSpOlht6Q6scRyK5qe5FOm6UlR0H743zoofDVrV3aSM0xqRwifVz
7qzQ7ryrwdM3vwds7wKyMNetSDfaewCK2wSTJPwMoKQ03wf6FT/5+KzMpVXU8P5ZcBLx+oOrm+nA
grJ8pnJGgwPSXzBB0pfMRGzhl8Q6UW/g8g+Q4JHYIaINC7yYc8C2U9ldeJzZrX/3OCK0ePf+eMUk
LUNCB01+U9VLVl7t/K0Bfem9Yb14Eg05hjCPGLNbujUzKS07ATgLUlpLDFp8XHoMXFhVfWyqgCVF
3Jaojr/poivqQqGG1yLDQeAJjnQYYAnOCQeCCBbZ2NtVRXZs1WiryoAu5FsWG9DZ7uuABCfI1z6P
bBPnDEq5t9xb257L7uLEzklarArei66fju67l5i4I4aPOsM3eImmHVc+zKsGnwn3YHcos4Ku47lp
RKw1tE5arL+aOGs3B/XovchmuYsA8dDttkJIBJV2IxB44aDvG5tCdQXV+ljuPY3KonFQ8dB0UEGh
+lV3DD3o5YxXX8l3GWkCXZ9V5SMQXZ05sAh+Bfm3OzILjyx5+lM2fBmcP9DWWTGj4nY3uoTUKkb9
R+qCHbqfLD1c686/AeF9+MQTt+l0UhM5HafLg0+x1zEmDWMWSbehv29FBg5OPrSpt+O4l0W/tsOl
JuJcZMy4AGkw0agNBPLjGQtDJoE1QPKnmvS71q5/pQxRuUiXMXuP3i00caxDMgx64FTRiTDAhz6b
UgCCSbV5Jiix/vpa1IYoAPrRUjFe/PSnI/hu6Yn1TJ06yZuUpe3xggnDqJAQOjAQg7h5bC3EL31e
ibsq5pAtwKQfd3Nw47IdaeHRB92nIP/+shDgiDrzFiw1DWctM80FSzR/BfHPx8XMIA/VVqYlGzYO
1PMif6C7wHZmqbRN3INaLBikuQaLYLn6nxXvEh3vbKEeNW07tLhxBAfguZbhd5KBd9uHGmQgiBC9
7NcOAdpA4deHzKthFCYllitkqBarm+a/iEv3eMvn6jkfHmpiYJSiz9MgpQ0OXLcasn0rnenYUnXP
sl/AU4ny9qiGhAHJIW/QrbReM++oIxKtfWmLV4EMEI0siAaiAfLj+Jj0zHMpT0TQoGIFPu8qYs7H
D73w6aatktRr7KBnZuJ/0IECY8yZJGGpbWPHt6uW5FNmVwSKwaAO4GpGpj8eFp1+uVeXfDq2o/QZ
ej1LxgEgDwE2RPPlEv5x9iJQi7CB7oJFnUYNXpnpXdtyNoPqrQsZ6D2k6V419kl2ADPweDPvY32f
bt27xSYRQywFpZZqvFuq+mvuOPEy6Dp6xrhpoZ5Tn3ldjeSQLRbNoORNgcRTFN6Bktr5mZANjvku
voiM//GzfRrfptroIMj490ZMLELm5Xpfd2xE9BYlq7JOAf6s9WaLeyGAGnKEO5bmt+c6z6wJ7QKT
kNBoTEv/JkXToXA4XQIqa4BtLZRzo++tADd/jlURvQjjJFEICFtmQ7Pw6fFbzxrcdw8wKbcwWx54
g8IDgFejnEChjYoChBlGc3m80GyyC1SMHocBYgGM0cdjDStfrjqDA3ZAvRAU+4Q7QLNC6Zv4pjRY
XXQk/tXlpcHGqWbg9lOJXa56u/ZU2szUVbrsXjfpm2c8tKxeM/1Mx2vhJWfjQNFj4FvOcIIoVdzX
fsBLCuBZeqaQKCmIMV2z4ihaukilNc8LS84lp4oQ3lKoPMNgNDm2ntGWvlHK4UkCog/8kGIwxcvY
urjdpfMR7HlTq4sq/6kbt3Ap5J6DsDuw6EB2A3iaet0k7nXiMQ6MkjvjtwrZoCoAMC7umjqYiBzo
YlJGavxndmHUvVNBAdioKxDEq1I70tATGBUvszaK/VvmBqsqypHJ2gMGMWg7cc1F9Qx5DxAKfy4C
pWYvvCBXEaAL5limli8vbFXSOvD3cnjI0qcK+Q9nq/dHGXGm/qr1UBQueMC52/Z+xYn5K0pJMyM/
iERnkTAAuy5Ue0TYym14fC7uReSpqX2/1uRc9F4ZSXYBRmpUmYc0L2Zui/G+cRiQhevWAloiSmxR
8uLo0hfVf0EGxaQmaRg/ByNYe6lIGJkcX5lAdx4/26dRJmFqKUczyEFPFxKSybEh6FBzQ3FBApDe
OAxI+sy14Lo9+QYSIUJEBvvP/I4I80kXSWF7U98IPNdi1jj7SWzMA6ZJOMCJAdTC0CAsIV+nyEvX
RkYXkHw9w/d6i99k1twzl/b3YpPvD1trmNSIf4nF7F7EmQL4iL6jei7AOCjyS5684W9qSqGIlT7e
9dkuwPvVpyciZ4vTDmvogrmialv55RYcEElyKjVrbahWiVSsJeAfioZK0al24w0VHsrDmnqlAyh6
Wblart3yIiqnreuse8YCMKSPH3QuAGKySwMJTzwCkdNHTzGOrZS6in/PP+pT5F3AxiCBVoNlsv+o
0oWLMnsA4AXlL+gCPhVhzUixYmlgNRKBwvs6Ki8ct8H9vlguEdv76UK+W0j9+FqNlozYSnH5lbMA
LpPYdNehWvJ5s46WPPzvFxIO413o78hxFYfCyNCHHJHXypt7ny20yKieuVRlcwOd2KhL5ad5e/pu
4cl3y5lituOQq8TU60i4JEGQ7L2C9sP7tXy3QUbY6fr4rPxf3hYiDwpelgOa7OPbJkGuGJHN22ZA
Mduj3F/TELbErQyCtbje4dwhUl7GwqmZN2GsB56XQild34/rRmhR+r0DaqyRjwhHeb8ywbMum3ot
oGz6GdgY7YO/Cm9thvZvAarwJy20x68PYpl1pqcKTg8Y4MBxMaE33fQxLFMVncCTk3erpP/aWExK
i95ZFfVbtX8xDWb846OVnpVWeeko0WVjtsW1ZsrFRpnAHs9CpVSjTTIC8aEx5HbgfwGAp4euPlnl
U2qEq8D9LVY3Q7oNLArAl8r+Vhjpk5hn73HO+YGADi/TILoXriFXrrUv8VEZ9wXdRKv7Ss6CgJ3R
PIXmukcbJfxp/AwPjrb2mpM7rhJ/5WRrpv11desZ5zq+6co1St3fA9da+y1aFbF80KkPU3KQPFje
mTEIngMKVHUN47+yV6srRSgJmz2ktE/kO4ZJqajylmQZylEY9ZxMu5MpUann0r5qvnbQrG9S2dA7
hGIIdZAGEvz+GIHFMFOByiZMFRsjqlxZ96f9ixzF244UtPDzXcF5ir1brqyBCa0ojrQgX8f+te6b
nQSPl6fAXrSJox+WjI7xr7BaHyvtWCtvOrMLFZAe2T+ERrSmeA6u5/ch/KZ6X23lC0TMjMejLxI6
RFOnWMsQW5M2ssn85W+Gu3ES+bvtPhXhJpeTbcwJG4YOVUDNQ0pMNPnq1noS85gpSE476X+zvZOK
+gE/wVCGmR88Az02WpDbqt/R1xHvkWL3++5HbO7VPwvQMGnAcF4gyqVkWlzegCJPxKgVUJYVA9ZI
P95BgiWaAwW7dsGimKYLEASKg6sn0TzfCEvNIbPzq6Au1S30VfxblzOSuS7Mi2qciYXpX1CTdixv
02TRDtF7+krUYEgGXFR4DFA5m96Efz37IRX7th5Xaf47XDk+9GnUcn0UFPonvnQMO5K81t0XifHD
Hs2dkdRxZTsrikdfk+8eukF/SD9hHfvh/kcB4cq9CFZdsBpRteDUV8Xet5BMIhcg/GjLftOE1zLw
1vCpCihs0fQbURJpB3OjReMaSkxZgbuu/d43xhd3eBt8AZy7QpmWAdBltkhUIMpY3yT6S1AGO71K
Nhp1X9FQTK18nw/ksSlTJMrFpeumgb0UcKPHVuETz4mIr3S471Q6RlSbzEmcEechFHwCGJ5k3xT7
19J1kNWz15pIaIM/+uhA1zn3Kb2uTZj+i0MSw+mvLXEsfeId+usx7oADOFWZ2v1oI/tB62vQzaEY
EfJyvozzux78bp/V2GXSdp+b37udU8G2YCFMBuhj5ALh6V84YorU7Mzu9fG+zNpKclAV2LGgiZyU
4Twl80utx1ZSZ6DUkWmv6Stq9ws2edYlEUn8dxkWmrw2ZDZe4jJiIrAuOMV9QiKhZ+kGIOiXux0L
UB4B6m5LzdVIXh6/5GyQCb843K6C6IZG3sfl/aiRFRMUhUh61WtsOYT0kHF2T9qwgQdBslqs/V6w
AvQoE+fqApfuXD3pTm0L0dUM2dRohbXD7PR9nBZ+GzERkVyKcAWklprG43dVRcXwk/ejgQ71EeM8
ynRMdICFxc4kvuho1l8Y1rUMfy1KiNaQHhV/3MI3sh5NfZUPDuCAEuzfNbXCr0Xaniq53dKFoMqc
aIi7cNF78KzykpLu/F1894iTqNtRhqxMRN2DarqnnslvCKg5gLgLqjtilp5C1z22FfSUdoaiM10q
AvHHWzX/HAJ+DQiI6ZVpoJD5QZ8mHZdRTCnirv0jGDqRdVDK7OM37L2hoV9Jebg64vvolqrjIhOZ
iD0/fa93DzExTEotpV1X8BCEiFVgY21fYzf/krb10TJ0RKPAGMnFzi2O1IMiOJAhZnle2Ij5ZxCk
7LB20NWfRG5NkpVNFIghlghmCMq5ZMUJJtmnMFEn+4AcWFKHrQc9DJwRhXJR/MX5B2H5Pu8DGFiI
tGx6f5NnKFSLxL8B0DzIgK5xSunR6V6ZiKEeZlRvogaH6qKKXM9SwDyX7gBqtmXKy8wNTctFcBFI
eT2a95khwbXTURG4ZdIGuNHjfb6jMz+9I0kVDStsIH9jD97lIaYhtXk8sJKCXpwHHTkjSW0HxP2v
OoNlXbrA/h724Sap0CoEPSVcq26/QWyBFEgwrmQFvnwQJObVy5VfHVgYavUr6XFcvqZACAf3YFqv
lZI9uXYjRhaIakNqB2mzcaRfg/Q8dAhsJbtOZhYKkUf+z9zSV4yottGRWEOj/BFkKL7IyMkFOEIf
jtiG6VCLEaAR4SPJ2nQg6cVlrFv5TapcJO0vwoXreLNcUBL9EWPbM6IOLWiOoW/sy9LfoWJbR77o
kD3e0ln/9W5HJ/50ILbP6oYd5Qqjig5YmNLRMjBZpAyfPhyyAehUALv9hH+X8y5XixJ8NqRta5LV
GjItUQ73yHMk68aw9ZNgasgcpiPqdE9HVwQ9dbDAiHnn9Pj0HA5uFGfGo9gTd61VYax4MjMSPMPY
19uvDE0cgWfq2p4rtaZ6giWV/OhJzP3Co8aJSulHRx5cbr7+JIpZnddtfFv/ku2Myr4somXmLpNg
wACFC8k3QOWPR7zQdNfEkTI65J4b+EIYvOPeAuFcHp6Z+/aGBgcLLEoKTK+TzejsOKpCI+OjyBst
XrfGa9YoXzD1++SiJiiBQdmOos7e9vYxQvNd533p2l86R9k+PoOfpGVFUPfPg3xC72sQOIexzIOY
UPK73Ys5Mr7joEml6V+cVj7nCddHgPhsyCNL82vUQNsP44fpIYBaIWMKoUOn5PtoQL5b+laqPZLL
zyIsEoiqcI8RJKUQvijqO4YM+5WmJzsxQUlXRvHRvoyDldsmW1tL9kZePQXgIgFSkuSqUbBWOxQx
062YX3M8G6atfQWUojcBM/nSyvb9XeZaT27X8ZnG9RA3p8f7M1e8MiBWRQcFqBNl8Y9Houorsw4C
UP0MUY9qusXTS/k+87uNhzYx03pjuH+84my8+W7JacCnR2XjBEw0iAhDsXNeGE6vKwmY0VyBqAXm
a2cwTnJbWHb28HPoddAIDOZPy3Rlr9s90BQaD94Ls5mi8k86awfPA5tdgNVugl8CmMYoZHpYWlDN
PJ9snAvpOz32hYeZs1kQQnEFCX3BRkyC3lhGazF06/sI56i9ZclbIN9a6acocYMsr+IXgNxOCIYE
6AwO919h8om5xZSJGORh1Pvjhw8lFw7CgHsx2jGJMqQxNxFgiH57So31TCmKbjG1C2ZKiLIWbdFc
3M1cMlhBjh69xMn6ckku7SbsQF9usYsBwGScO1eJtArH+Hi/ZxdDUMkkxgebqAlr9c63S2Mgh9bI
y5JjwAVN7i6wISCz/xfo9dlz5jBgIIOU55hNXgyZOiXwk/QesQjix1AUOpzydRE0MXt13y0kAsd3
L6VCUmx7TgIHesEMHkN3ewHzfG6kF7X5Fi/48tl4nOT879eaFO6gqbPbghHek9XRY8Fi+QwdXMtu
D/Yi8y9QVNwR0EOyBdfgAyXj3DAH+/g7fqKxFNacOUg0whQyVtOZBOQMuduGF7C5bq8/jcD0sFcG
Q4HViN4y0m03tb61VKTEcHvUHQ1CpLaXVpqdPqnpxeiPZvtKebdLjI1H254eUjoc7ehsAwNTxmOD
DPzjJ56b/f/wxJOj54EPauyEWS4yFDOgPAPgnfloznpq7GqfwRfCPcFBoo+vhbawX3OTN+A60VPD
uAt2mYl5l3zP95Ka1WHGRFORomEMT1dU6psi2uPA8uK5gVuyTI9jfRt1uKP6has3NzoqKJGg/OXb
iDB+ckxTvWQi2w5E0OHk6a8xhTlytszU/yy0ZgtiZSM4uFppQPFA3WVkOH5rr6tCF8CVpmLyrUsP
CdFxuxokZ6N4zxZMGHI0gryhrhlqO+8/Ah8L+5nZgrcpfo/t74DDIYliDoDUUX+le7OiZZgEVP1s
Coso3iZvxGtU6QAGxtaXMjiaTA9ofbuLomyjR7BIMMMx+tbOKlyRZsJOGA/KU6wI/dbyAowm0r2F
YGW2AgWCxiZeIsn6RFKmWY1txCF7JSCNMJAcJMv9WSSIzZpf8/wJOJ8AtTWRBHch0Yf5VYCMTOWV
75d34WGsXsXcgKCCe3yKZ6FQGGoiW+oW1ifmZsSGE7W0mcELInuXQCkTxM0utPqjFA5rn1GGru02
CVzwBTSkbQOrnnpQnG9Ovs2d7y2jCvUfmf2aQPegWGuLzKj1tZ3FzK5NKC7AUD5H0qG4YBZLvHVz
9pizb8GZxvDCJ6Kqpo2ZXjKc4MTYIPUUbKTpXD31G1W7x5s0Z49BywGDokdMKWly0Numt2NPswLA
gGdRef9rLJ/urEjUxDsuMi3OubX3K4pXf+cB2s6LqtZixSL7pU1utJFCKA/v+B/M2uO3m9/Gf95u
UgIIM8/ygoGjSQuWiMW74wEFvdqis55difQEe4H+BnI1H9+KQau67k3OWh2vVUcGY3fliykMdy+B
KmedmvluqYmvjgvopKWSDaSj0rUxdY1vevibmLpFdWkHLqUz+03QUvQu6AddBbK5Y9ZpcbZ56ZUn
rrzVJNfRoScWlWeUyGGmpMQvAHRLiJ/ZM/ruhSdeXC3azKw6IxDUIVTNAKxyaKgt6/mF5UTc+/jU
zAb773d44rDjSEnK3BULMrQNsAcYB9hAnxqnX/1G05MmDEPqhvS6sK4IoKfJ+Pt1J5ex8114g4TB
KhiIL+iA0CuEWpcKXbunTFCerc3/54qTy6hqip9GKt9QOPp065fOquq3gmZV+tqdSoz4osWZvf/v
vubkTg4+MyulLI5NIyLAKgZx0DNnc8GLAzR//IJLZ3QSSsTFGMlKq7NY8MJIEVBXgnWCvMXawcJb
3UFc762aCjMwBpZPN97YSM04k2MDASBuW4yh7yK6D86JNjE2ZuL895w4srfqtddaE6yaW5spPHga
TafbmLmyV/pix8sTB0B30f5MzTfSt3WEdrJk7P3m2SjB0SMNWuW7OyGYn9ybiowwpt4xTF6EOy8S
AlT3j7x9ZsAOhnqkLJWVGXVivMOAaPvx15qPO3VHZyb9Lt8xMW1KjLgYVDbBf/MrAPjMRNAFRGTs
iJdA3mM7+PvcOYlaw8Las1aGcAFGCsr3TJh8tOBx1DFnqoFUQ60EZCGnhZ4z5T++Y6dL4uhAvQfB
DxgPpohFCarcNxrDm8atoHU6pNXu8RPNHil6iLgvHUKXTy2uxlWSQvEiUdtV6i3la2R4FKbSTLjS
Fxzl7JgROaYNV4JoKFmTiyIpSdNlPnVADAGKkLgWao28GsjhFnwa48EC70H4qrvQQ9XPuXKhm8HQ
KV1nsOyP33wWV0ear1BDp/ilTZVshrxqNLejOsqUkQQj7VC8iaH3IZbWlYqMl3YWEDtLP6rBFXWM
VW7DJwjgChSoo28gyh34zzmNd21xemLWObx7tmkVRI7qBGQqrT+8EeeEtAjqamZat1pByVB6Hu0z
hTTAr4/3ZBb5A5xP1okvLEg2Js5BRQRgyI3unqLL2bqFqIkilBpCfHmsw1egVA0Of2FR4cOnlsYC
JQbcFkpwpt4+Xooi9arMbFl07COK8RZ99UpILXojXCK6vHWLcUuxoCOkGuBC8Hvly7iUP8/dg/fP
MHH/zdjYdaY1oICEZvSwBqmWm4QAVzu9cQf/1RuL+i8ESho6lh/fOA8LPXNlSjzcAmri9LJXtAFo
l5DDiGExEjZOWdJ/Q79jJaCzC+vPmSFY7ywIJ5CpMqzJ2w61AyUbalinon4BLYeQyrYlepPkYp1S
p0VjjWoXSTARsyYZcPAlCC8+q128BR8hsDo6WpTLpJmzB+HdY01CIiMiV7FcUYX34Mh2YCXw0Z4U
LIs0eUQBzPpTl//koRhBXKygzALBxFyPKiQgEcaZnP0sY3YiGiiFydWvJqPsLoNoQ5ufBIokoZ0c
j/WT5BYrMaVSkszVPWzKYyseSbRNfPtt4SuJUzC9F9xFsGAg32G3mpySxjBTL+5aanPhsZdEaNH4
Z3itBjkXguuOnQMWOmMbq25h6bnzIQhlEL1G9hQL+fF8Rh6FAKn3wxOYrLr+PvQ/IVCLh1Ub703j
WVkyxbNDTu/Xm8QazuhGrQ+dEB/+17JBzL1BweMi0F42eDu3unEW08Zai6xKgUq99g6p/eIM0OV7
W9f+vrDxYrlPG//u9Scbb5Vjl+o2r4/1BVaQkaFm1bckY5hipyOriMgLj+bJS5HJ5/NPFZ4LieIp
5FGUYz9uuxH8H87ObCluZF3bV6QIzcOpSlVFQQEu3GCbEwV2G83zrKvfT7L2/htkBfpXR/jAxg6n
lMrhG95BKcNetIb0WOi2ZqnzQiV814/aqaQcQ91lR/FdVgCgDNW+7fAMQOP+85f/89OLZ3BsKlNU
5ygmfnyGLqziArzTW+2UzwD3WLbPcvQTANkMRjje4qmvXDkMKFyMsU9CS85YDFg7ftRlBqE6Hp+0
fpxmB9zM0a+5+dnmmfU8S6fPX3GlZsOQBCKISKHagg3Wx3dU5FGSWN9EgO1xQiLlp68jKBwejOpZ
Lp4EtzyorCcoGE6DEGMjFNz1gwTyxMZonBit9OezRFWJTjXRyxRO+66U9tNJV78MP6UvkrR1Xv+Z
s3184MXCkKImplAzvD0wyanQjBQwLBgiFFFqPcOtRNruhKz0bRmWSwIDVgRvwXB/nKcaH0OnstuI
TsitbHMthdGbNQdRIh2ZMo/3CYWtlApxopRXFgBV1bnX1BR8aYXrOtIkDuT8YkDk5bcKxLQzU3fK
BiKoy+dfdH0RvXvSxSLqND0wpIQnzYZHgKFR/+yjLsrkUJDUYfghQ7JZjVkpuX+cnsUxIcWynEtl
Hb3pRJk/6J7F3SWefstkm1E+ImULLtTBnuK3Ht6xnAX+kMYy5RKqNv8RDRZ1BRYf11nxMALptazC
1cLHAuHOjRkSD/PxTONhbfouCg1uZMrEvn+XOzaNNgb2WEbn1H+GrtLlDpmWB5yr6I5EHWP7SjPG
mB83NZJWytxiZEq2gGTo6S312+vCaqOs7SIu0ukuhSaDAigbPczgx3fXaYe2L4xrPYluVZg7CAEP
RJ0CsUs6LeJcsdhRGnjJJ+NUhdCifvfznT7Axi929o8Yg1vwf4KZ3unDD72y7gen8ITKqt/C3qam
Hrwhjgla0Kbh7lYrzdNj+UqlDe2DHKx/T+NvS3gQGOaxfRDAE71XD52F9Wp6SXIJSUlBqiRzzayd
maSeaApsFRH+DEA/ztLiTDLAsBQIa0RCtoqGFbEgzwZZmnI6PMJ/tRj++SSL86QRDLB4YDCYBZwn
6HDxG4E1p18la0IvbvRpNqjsmk36/dpZhkGgkA4FmaIvz/syUgv02zjvEcwUs178Lq+a6G5SPGxf
WIP2lt3t2syScNtIUdE6IJ75uPKNbGyTqmdAegu7TD1mNLdFryDSydzcQd+4XcSHWm60f4ZTlxl1
VJWKOWkMJ5rkABOEKGexj5pTGm+hz3RxrP0xlgMNk5YIPYilUl2i+0HeyXF07jW4pbgxTw2KDIi4
hElztJMrv4uuzBZ8dNQ/TPtyzO/wbrur8SgEkQ98//eYoSgy3srmiMvahEwMSk4/9Ay0FpV5Qyrh
ecS3WY7acOvlBfIvWeJl0qMO4NhKw0uSInNExRKOmWI2d83s3CEV4QbBZuFk5fgSGsN0WekdY5Sy
OOBDW5q1EX1k2BF/hWXjlSPY0P4XcdBujK90mT+cbBXXYE/qNj7oSu+J3gjKeAC2hKfLEpaRqPpQ
tllSi4IRPG47v6sz+SYsu2uzeppi+oSvWpzAwsdZSbk480vfPwrhPsDxBOfTlbmp17IyG5zkOsKB
GA2bfwiaoQigNjadlHMTTgcF4Ho077pJQ/JprxVPgOK4bYDESrH/WOmbDjcrOxjeL5YjcKwNvsYi
LADMNYRzqFdnJgMAaktTi2JuRwWHgI0Sgb1Lu37r/lpZ6gir4jdPYIrv+BLsKddTqRR+XpGS2GiA
Jfdy2R9jAL/cXxpCIUilza/y8JRZWwVDfWVHI+ZtcXJQIQO5tTgtc9uJqA/EFaYV9tG35UOiFm5R
awca/B08m8y4k0P1qVGyg214pZFw+5yGejw1lrQvA32vNtpVVRK85+ld0Q2/5CBzNR/qjaxdR811
AoLeuaumQz/4OBUqXyof5Kz6rZWtsxremQFV1ktcPGC5hMRg71Va9iD78pluBbBaoChBcizbZleW
9n3djn/NZfj3xoWxcoZC8RTlGWZCwNE/nqFTX5WlUdm4K4TB9cw1rcWKi4XjjrDrFEXKdRG8GA5I
ra4RWrOtoqEogzgF6i1NluwU3zmY2d0QbWRqb7DwxQEI5RddUaG4y+bUPz6Xg5W5k3ROKchbA5ot
hVVSsftVKfa32aZ2hVKf2dKsCqDhtwQfytchLnGMKN2RyVO702RkV+HQHmujudbC8oTUxr1S+6gf
PxdKfUUFlgWtIIGHxOIp96UTMH+5Cr9FmXSAiB22PRDwrRvrjdaxfC1bKFoLNQEgQIsry1Qq32rz
uTyHknIy6upkDE8mgulSqbpR9Wyo033hJDfS6OzkBqfLuNlrukoHJ94Fj3WJmGpn3QSVdpVp4SlU
NHReLXewnUNv656iniqZ3Ga+VWbtGJtYVCnKTV6gNK2m12l+M9Peb4Jr0FZRYdz6o7LDr83NihzG
GKY44G2n5JBBwwJtzOxMCXKJ/qs5ZG5nWAi9d4ebOhl3md+epVw+aEmNdGj6Mk4TFLEBsK0keaZP
YV8jzcLajFQinM510u2h+G+dG2uH1bupXB7ecaYnZgAUHIYyffTiPtSPdWPtgi+U0nl+mEntZp1b
1KkWnw/GjrBWZm0KTsPHVTnG1pTJdVic2QaK6nIoaGdUk+x4T00xUN3mb86IzHb9EmrZzTRt1RFW
3vnD+IvdWqhRbZdIMGIi9EBd0eqKq1p/zq2b3rqxTdTQYUoEh40jYnVQDgduIwwOuSw/vnTjD3OV
IIFxTu2jEN23jOPQXyQuRUoHCDSIKrkfbGkpiZ3wx1S/G3VxNo++JjX9YObnTkdy/9g4iJ4KpbRA
AnB+NIqNtxQz99lwi42Jrwr2tqWVnynPECUzENhwuhkbc7ly2RkCFQRKDsdVQJkf5zKYfB+lGjU/
O1gQ64+G8dwqL1XxOMONm9odTWHLCeGWRBu7ZXXhUvVRkS9HskZdvJ6d1qXVBEp+noq9o98yg33+
8vm7rVymwhFJyGSrXKZLwKE+9uhv1VUugqkKuaIYSyRXLe57/7/G7yKNid6iSmeBatrbrf4u4U1z
JfPTnoGo4PnJHjIsaRUiAYI2gDSCBYT08zdbWxs0KAVWGCUKukofP1oWS7JcagwoCkhohvT6UdiE
AZT9fJy1j8SKF3hDh4tPFsHhuxdLgD/HdVHkQppkQsAo2LavWn+Vf4ZYdGSC0JxDHDh5lWY/d9dR
+UhitlkZWAkqEJxGkpcFjkrlUr48QXRRa/M4F3Ek9rc9MLPsqLQYhSTfB+Xx81lbOSigyfBLqCPJ
QLo/ztpE+S7ufGYNTOjoPE/PeQVsPcePDxqpsKjeGG9lCj+Mt9jCYWSYWYuz2plSB8gq6vUwYqfh
6fO3WuEIssLZUMA/oQHpS2hV6cBAstosPw/lXaWcqov00j7hxdFc0p8oK+nmUydamRvnxEoP/eOw
y8N+HBK/rtNcSM9SPaAgGI6vfde4EjYzutkc1P4o7Cgm+UXPt5Cjb/fn4hT+8NKLnTZZc+ngB8vW
xsyteYmiW8xWJPvBT26y77KPnO1OIzrpkSNxgfBU5X0X3jX5CZuS+pQek2hvoWUsuykAy2xjatbW
GecnTVSObj7IYp3Nct1LbTiwztST1H2VEQRBYTC4DM3FiX7HW7bcqwtAF0AGhsT7Zunelxd9pI6T
zlb9BQ9f8V1sdeEexvfpT52MYt7Dl8opRG4pXq29JxkgeaAA0P7h+CYbdQOam28wp7su37eRNyQk
/65wWEj3ynT8fKGvbaf3wy1vpnl0zHpgOHmitHukCJ9QrsL3/PNhVm4nem3/762WansZEjsju4kL
UL5MOZFute9U0eGHkx5v7N2NV1oWwjI50PpYjMU5zglBDYxsI1A37tutURa3hdOHjlMonHsF51BT
u1l3O2fXNSCdz2dua5zFlTEFQd+jEsFBNO65aE1cGJXTNoREJHTLrU8z1LQoBtHDedsO7y6/yNeq
Wcq7/Cz5twGVYV059cZtCf08+KEjLfPqKNfm+KVO7+buuRg3YooV1DhuO5QtkZfBZRibr4+3CILb
spKVnOoKd5aev46+4oVS5yax6eX9k591ntRMrkJDXcmuEx0CSYLC/CYz3RHT+cc8CLN6AhucR5Z3
Z2iqVSnZCXen/CRq+TEgLT0D+R8+jFIBKT9zx6nw+qS8QhbILFFKi/x9VP40g8NYPo8/EoAORiyz
HhAFmQKPclFinAGSxnO5jylQqBp+Yr/K7qKbP1Qnd3GJ3lPvIvRw9eGhz6cdek9lDc48/IvwPi1z
N82Sgz/+reDHHSWXXq332q8kOaX2FQDHtkFWYToKVQx9vm+0v1r7EVObfdpeY1Dp2lPwRW6VvZHf
On3jVsgKIpE9VL/xDHVLNHJH3F6AS/A2wVTsGsX0ZsPkrpF3Sa+54RfxU7noX2rJ2jXxK4IWNP6+
F/PRHNsfddd4dv3AWKOJJqFVXueD4WbJhPbFY5U+AA40mpM9WC50DfAGavagGJemMdDVBK+NLEyW
MyPmdTIWXlHdTs1+jEc3RW4E2rlzaW1IOt2xKXOvmS5wtSoTK/MS/kBW4a2HgIx/qiMbfY7sqkOY
bATt1Mm7TnktY3oecu8FU3xQ0WVKqbLKTnOw5uhKaf1drM0HFc1eTbsGJSmH34IcyAgSJ4hWqnH8
1hIXMu6jcR32wR6s002FT4phTV4tIX+R/zamvylA9310mHBoc425lFxRrJtLFXJ2sasrFe9DuH1Z
j148gPNRudKl9DDk86WRhp9KP7wGdO/C8HVgYIh4hUj1qWpman+jpvG+IZRSR/3099h6cBlKUz8Q
dOvoFCW/sfvW/e+Z6XsjWh//4sxRsd5wBHZNNxfVH3PU/V5u2QSzPbm0/XRQdOD4smrjVlgJVMkl
qMPQNmODL81cm3JS+soKOHTmgpUtn0HHgIdJIFngO39TbSW1q2cpzjMWYggsqmXBsXAmrR9kAmNI
oeTv0A5Brm52nFZHQduQPgwdXuOtvfnuKA26TrW7ilGSDNvN8JoFD8Zmk6e+NcziyEzSzBwC7CPP
ln0MJRoudI0Rd+C8+XwxrLgvmgSlokNAv1BQez6ezeCpdSuarOxcVbB6tPaXXtBHeynqv9X2yTBf
rDbYjdo5KXgMlKSyi9GZ4mlazkqhi6MDSn1reyn3ffNLwQjTOKFlnQxuFx9rrXWbH3F61RSX2PpS
DUfqtfrXkZ7JoHmp/23ASDVxnh0/dCtp3GkaNcQt2vgKTubjKy4u886O6rbT7Ez07dD+Rbs7a1zU
H5SfmCyCUEQNznRjlLz5i18kHcrO3yyorX1PLBbph5hUJpD9+zjNOrsb8T09O2e1tu8pss4K6kn5
M+YkUq0+6sO3UsEUAK0gVI3gA6DAhBUM/p/f9C3y4up1LJ6CTgiHAG3tj89ijGOcSbKanfXbuHf1
Vx8y+UQgegxzN/veRa7qnGSfWqULaOjz5bb+Ld6NvfgWyRwrgR4xD611HEHGBRpVUGS2G47vnZoe
++Fuwvu43sXctAPeSO3cetUwuFMxe76Tbai1rCYC7+diEYApzjDpiCtmZ03btShoobkh/fSHXYfL
CvWIEcOmffO101+Kn5/PxFrM/H7gxSk8WrPqIz3LR1CF0yqhLEaxdII28YFrA6HtSKYDTIhu7iK1
Kiaf0lVP0skVJAZKL6F1EcJWoO8+f6W1Ax94EAtKUalOyKIE8/5oNBt5imwnQ5wfqMC3DDxqToGi
3plNeNi0BlkdDSCSZTrM4x8po0LLCjwWX05cLURKZbl3uNGFGYcP+nSr+78yHMbkHJD0DkFALSsh
ZqbEo5U1Kf6s0TG0rwTEjitGR3shh526aYu4kikyHvw4mf6MsFX7OJlmrlS5goLIubcIkJ5S/zSW
FVJsF4dgwwyeN8kfa8eCRd2dwSwHZt5SjHnGxEka0iLF/RN1sOYWPGtgolSr2nu5FVhCYcMIbbHP
M0ShS7cXyJvo6fM19FakXYToH55isS8qDOD1JOcpqA8n81Wp7TCyEza5THKbxCig3WbBrqmofuYe
FHthWBhd/Axq5rGJHytE3ACdbjG73ngbfz4WC0p0jhUo5h8/RxMk1WyMWnaeRu1Ohc5JF7POaC4Z
QDBs6YttNLu5qbyExxTwpNhEQ44geNgruQwst7014ztR1k/iu9avjlkAkzRtqqtwTl4khepT9jUo
g9tErhEdhBB9+2RtteRXl5SOEBkgeAfdxkU1oCuVvptLjhx2S4I1SmvwCNHtWOdeOtH2Pv67TfPP
iMuyjqX6hZnJciZqlYPyLDe/2aUQwzB/FWqGny8d8Qn++ETEMRxAQsx9WSOnpzF1WsNguhwdxMGD
DF9GV+7zUdZwDYglk8dSRTYRUVvMoikneZprWXomM2wirB8xLnbllzDAsstNYDxrV3lxFSmHObjt
kTrVd2js6L6ncz51VxsPs3K4//MwyAwtDndJpxYSzzyMDx6MBqRXfqkuFVpOXGbk1K7cudGX8kEP
3UDybALWYGM61h8AOw4gHg7ZxOKYilJr1IMx5FjUVND42Y71TaugrO/KMP43Y1GDloGf0b3WRYz1
7n7BELFF1y5Iz4J3joOXKwzauDWVlOppctmY2pVaAdCnf0YTb/5utBYBrC6YGS0xbvTMPszKb7oh
1YhCmfoIEkpQvaXRP5jpMwnbHGwpWK+hMz88wGJq9brNlDZgahGTKfK9E3K/udJLTI02201/IWL9
+RuvHQ/vX3ixsKUx1kZcyVlLiBrPLgoIiGv66Q4RybpASmjja64PR8zL+SDuucVBr1eZkRa1j59L
txO6rJ12ATYNLIDs4kWVz3UeeJ+/4Ao/CEsJkfb+75CLQ7w1ncTpMgeHJAnGufIX5oIRUNwey5NW
3lny0azUUzKxTfqtpHvrbRdrF6G+zq4yCUTkEB0ayTjwrsR80HItrT6UkCZQzdp43ZWcw4Ino1si
B/8TcZTlSZAVocEMW8cgBldSDAchS+8Qs4jiESQ6B3M7mFtUVEhigbDvQv/s9OUXczM4XH0YS5gC
MPv4eixWl20Lg4lamP1Nexx1GFjcA5vDrJ1HHESUN4AuCn7+x12L0nGeRl1TnvvcQEhf0HFClN//
w5zcmF+xAZcXjsiZMbwSZQ5nsUEDJSymaCzLcyPZ6Dm1RwGcCYPHongZY9R/Qxw785e5KT1+IuoE
mPNRfM3NziN604HIJmm7cQmuRXE2Zp1g70xMVEC6fZyAqUtHc1aL8hyk0MH0kKaCsiN+oplrAjUy
h+vICD1Nn7yUaESwSyGF03DamBv1z7nhRjAh4tBrRVpl8RhdHAB+bKtSgCkGCXcvCVGsBE3ZzrW7
+0zvD4DtgiLeR/hLzltNgrekZvFpbPp7WKlizYA42eJenLkTpdJXi3M12l+nOnkKOFd6zeECNA8a
RcOs+NaEfxmFZLugmhF74RwQInmlpB0zjta2eEWz+2BNAoniuBLioQYYHjAFMgURveKWC19Q4YHo
HpnRMcYy2nECz0bu2UheQ/W2EGIymnVAnmtnocSl+f7R5HMn/KvP53plZ2HhIMrr8E40lCI+fnFJ
9huNa7g4A0P262dSBHZWjn7G58O8NUWXcwrdFb1GkeOReX0cJ/XNPvC1ojh35AdV/0vHxkj3tWPP
qRbOhyLSjyYqHGn5rZEw0jGOilLsaDp6gY9MDLmDjrCOkBQZLyk9RR9tD/gO3WPlUIbkr+wxPG08
8kpIiEQ5EnqYgyDT5fx5h/dl0aTFmchwP3YDMLteRZg5ZNEH91VQelmSHCSKyRl+qYP0nCHSAtOY
vAZFZGUfYg5azBCz9X2Mvxu7Hdymv1MA/kIteag06wp88sY9/KYc9udE//PUi73TDoNa9BpPTVH+
Pq1UDCBekhjqf3nsKsfTISK0yX3S31NrdtMet6hevRaegkFzF1JWwhtYUEgE3DihWNcG0jEIFK8h
Wgrzh8+neOW8hWdHbQFeNr42SxaqNWbTqFt1IeqUqFMhcTF1exspV3ULwLFyg34YaREvyENewYeo
CnGbxeorpXJkLeAZp+NzCi9i3DhIxST/8RFEkVcgxCn1Li6SOshiEz9FVrt8PTG9lOT0I5DHqbsG
vff5JK4lvTZbiptaQa7aWuZJjj2ajTTmxVnv1V2PK7a9n9Gjnqgx9Gp4UKFkyOl0sOO7hNdmr6RW
v+uV5xGPcAASQkY7Swa80NEVjGL0Y7fAA2tZDzZxlPFRWKOQtGwaOGNrz9HImtSk7ItPZ0RCAilL
5jvRmRIuLmKfTBZK63Rj5OLZGTIAvPvawZiZbd5oj7NzLdm3NqT5zydv7UO9f7JFUKfbzZgbWszc
UfZXb9Xxwp2PUPlkXas/Px9q7aR9P9RiTWiyQlOqS4qzQLBztlkXQUnqXz8fZW1LsZ/e4FA2KtaL
ha4a6SjjgVycQ+cRGBHnuUmdHWqCvuXLt1b9ZAQ+KaVgdBWWRzo4XLPMBhvYRXMeYSPo83VjE6H0
jYu2gtl8J9nAV5toRTTVcqKJf/GqAvmoKuwxkFMfrxRTbpQ+0plQ6Ny0v7GSJAxFO2uzzbEGvUHM
7Z+RFjXvRlbL0vQlml7hAyo1danAR8KT4H5+kmvldkJ52Y5KrDqB65In//evSRWP+xm0Ca64i3Uz
9nXv5A3ARA6SKnkaO+FDIhyhkXL9NyOxRWFdwIhdQqD1IlQIf2XwBAowutI18MGCAR48boZYa6uU
1OL/RlpGHUBWpX4oGAmhTwh8tILJxClbbS7SN+XG5UnsEHiQ9wtN9+VImaSHjW3x6fJW8xr7q2Oj
H3Gv4pOgVD/DmZy4R/Uu/luKoEDDjmpVt9fvFclL7PEq9XM3nPSd1txlHTyAv0uoB+xazB0Cky6D
ch5MaDBd4bakgOQoRCgy3d5oIxRZ3Wrv32KxAOt6wF5+YqshoUwB0yxfRDw8gy0ZUCsIsJ3v2tsc
BdcJq8OpJQPfLCisEZ/IjVCvFU0o5CoWzQ5HS6Km1ID9GsV4iLtwb0yV58SaSwnw2LXt2emkXUTZ
Psm6g2rn3ozAyZPl3OtVtE/aBrxffMgTZTfVltdYe2Oc90nwVQYEnxs1zM2LJCmhm0h0COGcZxFC
qNkjYt/ehBQs79dOyRXdFpeuF8X0Y6J3N3QUYWNQJZ29ydnLxoT1U3IIh0Or6ojqNl6jKzdx2Z0T
PniWqcLWJgPtWOTV3uokV3nWW3qNoe1q/d1sHpX577aSqMk3rjLaewUrkaAZThMBUdl+o+eya8PZ
Ve3m6ATPAzGe3HB5hcUXGH0inkogK+NH7A5G972qiUxBgiMPmOLqVjrBQUovM7YG2tHUvEz9Fn3B
MLIk0SM08joACaguDlm5SyL/kDKRRdKgbHkHDhTWc8L/4zf+1Vwo+9r+YuWsOnF19610TLjuMeYL
SM+FJxKZRSOjngtAokSMfe6cqxptR91U8FhPToncHUr87hC/toPnKXBc8LI65qpMd4pct+EjAXuh
NODiJeebZKXatK/U/hsRwlXlaHvLTLY6aSL8X2xTRxBdaGNyZzlLskuFknkVNWCMIIbss8h5KaLQ
ReKTyf2uJBawmX0bB1dChDaB7LCZcq7Eh6hPyILUAjKWa/rjXVK2uek4E1AqW5wB1y3+yHCIybw5
a5ORlbgphrmSXTAit6YoYJF0L7aT1qVJoRh01kr7xEdKncwz9ctoXxABVjLXgWdScJdEGbLo0TWO
dDDOqr1NmfjzQ19dnfp3D7KIGMwwNUcpBJNghGQ4VY2zSYZdKN6dbXTlyHR5fye9LFreUdpe5WN7
zYKMukuZ1Ps0TSj64DvYPtehf+jG30b5koT9/efPuHJd0FQiA8OpiTtwCb+Oy1gJ/R5AHXkCIhUo
NcHpVuU71fgXUNIPIy2+iqqWOt1+sL1K+EKmpMvPw/gYT5NbKypQp+ft2EIc3cuV//7dFtMvS7bs
RzMrL7Oy3Vioh8xW3Hqadr3oE4GO8k1JuOSwqXtESD6f2JXwF7QLQucoM6jU1pbhr1IaeWXx7Qmh
RBxuqc1J6JvlRyQbJdP68vlwa4kA1TXVEiI8Ojnf4mX1KY4m1QKYMsm3tJNjSKtD/lC3VORlU8hf
ozRyw/FtqXtNPmntwQ5gWFrBoW5lbuqYLpn8/yFlsLq+OP6E5Asij0uEo2GXtZS3gI1gWXp9eOdH
O3kO71rNx9J39tThmDrO0Z9xYIdsx5GgIXtAXKRLzUHnHSJJ24htV8QgIfVQKxHKOAYNqUUaP6lt
IUsw5c4odImCF2D92FDOCIWL+LqHKl61jiczHVBeC9kWrmSViQptYm89yuoiwW5DKNPAR3zzqnjf
yzCCNrcnEB8RnZOkfNVa5wBZRawXPFm6snWpEIo/VS2C8s5j6+iUQLpDNGJ9kF8L+YGsf9pYSSLq
/WPbvHsocaq9eyglak0CYxr4Rqnu2aw0CEGIRdlDAN7JmoUybVlK+F239CI4uXZCY4Bsq2DZff4o
a/m3w7KhVAkWnA7B4lHsFKL4qM7ZuXRuU910nQiIYHwaixh83wWIaohqsM11xkeDTeCKZxLeXr4f
HaXJi6gR+u7QgrHwtX3rbCSEa7GjI2zahegKzfnlSiqTbEAnWC7ozP+2rV2c0PNuqW2DP4hoDs3G
tdEnmpsi9zUWR8oT23ozYlsvP5aNGzcO0TBZiSI/fqwWdbOgndpCoEjoHXtBaRKDldhkw070X8H1
OYW2ty0EqWO0/oPcI8KRt4gba+v4n6dwlu1OfUJe0TGagkBVYFmi5tF/u9/JO0yCq89XxZ+DWdgF
0avgfOXWeusmvVufmTSEdt612f86BhVsAq4tkKtiO/ib20ETF9PHKf443mIRpo2edurQsB9qx0vM
eDfK+Smkb+uTkmdjulPyAuu3bBekT+Z4aSVKHpSkq+pbrWseepE7U8ILjiqfNchc/4lnxeBU4y/D
nB+6EqlZ+O6Z2VEf/AVw0y2y8DhGCXVRDoMKATeF7lQ737QYm3JG9KGxa6PxjnD3utR70hTJjSPn
uqnvYnv8WiXKoQjjF3tAR1pn9WeB1wuNL71wG5l906luoZxgWHvkBarzEBwjkJ9a+XcrfIcGdT+X
6U5WBldqR1doud1CSd6lWvygQ4joQov3R7fK6l2Dfc/1qU0pmxC/KCK7DFtESmEBluHgmb3WwscJ
eGQLSQVK7p4jDDNZZGTYvq9RoHplarhhCt49EbV8toqV86THoPnqhz8CdS9I4ci4BBoHEMWWSoWn
jO1Oc6vKNPeBS8DW75O9igmiVY1uW6UH22/3ka65zag/CKJmhQ57K+yrbC9AIWPSLFeVZC+NnkTI
m1nFDgefvY4jRE4SMyLODssabfDPF+2f96BYRCaSD1AFwUEs9mkYx1E/4nR1LrUnObolAGIiuF9C
st/PR/oz3v4w0hJL7/PBAxjR2dmJm10c7Yf5r2C8DN1+DDJW4zUQ/v9+QEHfw5rHsgHeLgK7WYod
o5Z5NUN5siUk1/WnYihdxxmEVWFeHq14w4LnzxsKztu7ERexTg9jwvKLksnsyCK12KPuyUIURfXP
X22l1/9xpEUU17SNqdVzxVmT+m6OSkDNPu0cy9O0IwepOHEs/zUztxTi366O5aFjINNBwgRrltD8
47kuAzJNOVvANckXyy1Y46Av9qIAYQ6za3SVl/W6W9nJN11O75tMdQFiXSnWVxqJXXVpQ5MA7xn7
qOPYRYdkrLDB+K1qiA9xBgWWeghrEJXGaQJZTwsSwFbZaGdK6aTxxoRyf+v2zg9fDq+sWf9aVABX
aKh0UbnXEmMf4VMDFuvYMRuAYn3lZY437n59bR2zWURqgo0LmevHGbDG0ZjzMcvOY9a7nZ57bRff
BVZPvb/7EdZHWe++x22EDoztIWWEvo92bPxpJ5lPuplguTA/EKnElA2QW4TdXMFuxjVgRvBII79P
/9L6V2Hp3coFvlGOF/qyq6KRywRyl+SysRN1gbxp3MkpvwTivInUIxkU9a6RtOGSzLdG88POQ9cA
ZKIZhQss0A1QcPo3i/CfmVhWY6sxGTA8CbNz+HcVZDdy/FREljhL8Us00moPd1G4hm6Muj7/1CsR
z0Oc3VkUxhp1lM1Wk9JzACmljl4qUum2CQ4aZqt12hyawHebLPckHHfpvzQoN/RXhDl+dAi7yYvb
ae+zL4K53DhvVgJ4NiVE0P97ssWFTM147vqE+Zgpi2HEpnZAvB4SpHrMmoG5aP9TSJxo9UqZxrW7
T7mf7Gorfn+TqP5jl1KyE48iEhxxUL0LRZooM8vBMcCcVU9O/gxMZ2d8H/w7AQydv8XBTSKPO9Nq
DzlnMQlGxOrDwu1YZoUn5rPsH6NTA/YdCYLOVVTlhq9aVumNlGDXfKrm/F5B60KdMNcirP38C680
jplH+y05NbBTW/aOjJ5bFyg3GOshB78Zcx4EZ7SZTlUGISj9HlOjU3sIn3U6GF5qqjulbPdy8eJr
X3NZvVfBUmos/bo8DwX02ABpFEF7LgpEbZxUyXZZPv+Yy8fE31SAW1udWAdA18QxUZTUP858bTtV
HfU2KDACMqH1JUA7lEy0qdqTRQJiHP1242ZdCzzfj7m46ExfGaxIsxgTMWvJQ1EkbO78TgT2Um1v
fJ21gOH9YIs7Dpm5KQtNMxXtM0JqNj2XHD1FceV8vg7WblOTcwv5Ah2cgiZe+90ijgy/6HxV57UU
4VwnvKCRfOqpuX4+zur0vRtncaAHklUnU8dmqZtrzND5YEmGZh08M4TRN+1mxQJYbs13b7XsTmhD
PKjcgulbn1jGMfnQSr/YguDsW+eGxs+OCwF36s0GzAqVwoJDjKaTMNvl1+LL0a9Iu86ZwAdK4SFB
UodVkhFqIjua7cLa3mfSEakN/AlRulXjGphNdxJVGL97bcEAfT7rq+uI8pOjyhackiXgJ26DumoH
8PEptUdWLSX+KiGh51jaOJdXFCR5cUOBuYYcOhOw+MC5Xkl5qNWchjiuj6FxdtR+X8PJkwMdgEd0
LRWjp8bGXu6zXWoi+G1igx67vpXsqCQQryC6ssuT8EtfDTdJJuPleBtO/r2VtpewC75Y1sRd251y
w9+qkq9NE9Ugh14kygOU7D5uAr/OI6ZKE9P0gI4jO85Kk5Md3/gkB6F/qZJY5POoGPKYwlLKpCvZ
J180ENrbcefqxWJrKNkDaidlWHL08l7Tu85kT2rlhVZPmMo7knbhnaSPyRU1b0/l4OVEEN2Iyaw8
cYmIm4/YzwcBkBcvYDHgv1rUIbC1wz4GyuteaZ8xKWW/sQWFPZYTu9t8BWNtLqklY+uCyB191cUG
qIuwmmd9Zh2Y32utukOWWwf2rNFDye3fgeY8FGV9MjFa9GOAO1PoVe2BdnosGjjAZUCqTHBGGwq2
yY1Q8DbM8sbyOQR9p6Gi8yqE0ggQ3MAmW82sYx3yIsRtsuDwgl3T/IMy0OSR/GNyLCwcxkvMXGz7
MET9tTOHuHknwMJl62GYA4RDd5miwD17ngzcz786UEvpCfTYNsSZcy0gxeEFHIsOUVoTLuvhXXXo
mxTRfFd8ei01RbPuhFCdMAHKsltZv7PGZ9HbKfRTGsrP2OfGyCNJYYWOj5dVuReF+M7zGjoMCpQ0
WusbTYuvJOzXapAieXCW+mtRw1EhHcTzLYlULBk7JjNV7HuqYTWqrGFpXrWw5hqS4NgPD2XQ7ARy
U4kuAis1+YGntulTp9aoKZ576UHTvbaUD6NknFP2nElJWhTtGlu+c5QU1TDy8fI6iqJjR6ctTX4b
mXzWxRzI11Wp7Amtw7/yOd9p1JHo5UxMqZVXX2X1kVRWKf6HtPNajlvJ1vQTIQLe3BZQlrYokpJ4
g+CWSHjv8fTnS/aZbgqqIGZ6rnbvVreyAGSuXOY3z1rab53UoUeXHskJB63f1RmEufdDFauHTmsP
SRFc9Yp8l8fBQ+s03ytUNlIFj+vUnaTu8evYd6EpzlwDXjuOaFADCIF/nmotbXy1V2V2IkVTBJXd
QZ+1o4+i5O+tA/5zqjdRbHuJ9FYW3y2juBFAMxOV6P5dS+27yYpJaRo30NWVXOLSGXGETwV4UNqb
H02nT5euIpm16eRcErxGM4XqP7yDG+o/TAlWXsKl+/3zUovjaDGFkotOHMfq+V8zOH1CdHAjNnkT
Z55NEcRlXM4vowYpHtxQZR6blDHJWk13sZwW+nZoQWlwwD5cWj49dTRUdl6LyADgAqB1M88/JBWy
C5B91MuiSd+rjY8o3drsaXXhRY7jF0Pl9zYbARXe/zWWI3iisggVmQ7FDNVmjv5ZefGiQlqmIJ+f
dnEf1snY5pl42lB5Fq5TtGWxLRSvfarsDZk+aCh0CDc1QgP/f0svs58GbKGu9CydyMfAv83UFxFY
m+Emd8ojKdfsR8eprNxVGemLwV/Me+nPwgGkKf7nkUv1ae6smI0d1G+GH/2YB+O7ykOqY3EUluK4
Jx2l4XmesRbPn0XzdoybjcaNSsRrive5LzxRLbUfd91NCdyiqN/JHO8FzrcFaymh5Jc9SGl5bOGm
Cq+uiA3D5BTnxwTVHk/DfIJEwgzraykyEJ5PjkNBY1BNTmPMdAX4QxknZ9cgKjvybaa9jex7iv05
TXZi8B/md0n2JowCg9k/rHyaS4np5xe0aCkpUW0qhd59nAFA6TIAiCzwPUt2h+4GmQ2nzjeBnHhi
qrJuon0xGHz6POLPP53APjOGvg+Gj7gDTlNkN5yHySdLyF8F6pwWUIC3IP0tH9EKJnHiirMkBRLw
mqjUpRru85sQMfLTb1G1avKTZITYqAiNPUKgqD2YP+MUJnqz3RpX9GLQVdAVQutEJFaLAq6RQ0mS
gza9xtG0zW5U65l71UFAeexWulewni4e/v+stTgHpp0Os2+Rd+fB60CepsjbN2FEnKEx6w3ceoIH
0IcPvf00Zw1OCNLWsX/zvxzqbNNU11X91JazJ0NSi0gkUh8/xmQvqfjFi52qunmlbMi297gRHqgO
E/V9nA1XALbBWdLxBXOJnu4mo/MxhCoyRmdNwnQY4INQGlEMfNrfBVGrauNNtYn1J758X0wbe6j2
NdFfKRgUTxs8pNSZbdFke3FYVLSDLDTwgbya9mtH116/sVlCVIzxWzm0OyDaYaWIhvpkU94hu2KU
B3V8noejyExTkp8Wr5HBPospSdtq/xCABTqVuYGiZfyeMwV1UXwXWTY5CDg5LXoTyWOi4OyNbxTk
VkwmMVKi9Yjlksh1tOmsONeC4JlTiQMZmoOXWv4trHeMKEAbWj3YgHtImvh/lk125OcFhUHeFqH2
i/Cn4+XOWuPuYoOF7oSJ77ZBbfERKz9tcFuO+6ItOWw2TYow2tq9786gDGUZ7rA5PAmMx1gjp8Lc
eZLgAobGdrTKXallqMpYJ1LacH6y+CCRD63O5uO3SJ2kMEIl40pBKHLjTOWPdWDkpVIdIqosC/4X
FJpFNQRDc4ApEnFQOiH3xjcGLAV0gcoBw/eVVOhiSPq02OJU2l0z+X0Zp9cYEGwao/K6zKVkidbq
0wtYUwvmzX+eanEkrRY/ks6BOdhKN5xCvAJhFojQpyEBjEcH96I00iImNReN9q/j/tpTLsJ+VUtZ
bGQ8peSIxQWkjfnVquP4xRD36RkX8T0j2c+7gS9H26huz9jBcawzePdrpjofaux/ZTefVlpE796P
aUsGvE3ZL0KwnN+K3EeJ3oP7+iwIV1lt7+SRXmyg7XRH8uqoETWD2D91F++AxURzfSUnqJxz5VIv
pWgZMsWZhuBBbzjbr9AmMoMGc3a2pd+JFGyG+lnBtt1MMjG7zMnggCPcK5UpBk12W92TR8c1Gs0G
rPMIjE+/C4AiVgbeDPLZAE7CKduRPAjgdkhw4z/SLBRhiexXFHx5xLAyOmFikSKOIxtACfjDSH8q
GFRCyBLDl1QMfLDqNfQNrmWtXn30Zuk4lnW8oR9/Sgnr5ozc8vzSjRnmDh2oFgkbQOjnlbz7el+t
HdVlZtsmoy874UfjAszINO0ZhouH+lAz/nqti20Jx0adGn1GbO2Xo766n+xpxuYAiSJsZLByB2wk
wmfWWpuISQSlrEkvlrOUUodGeKYgjuOhl+CpVFFJiN0cKWCZPCPaJup/MbsRwN+gex1zeSsCmTCl
cRgiqg0lMC4W4xqn4+IJ+fQMiyiQFn0vWzn81kmHWxpgz8f2qzueR303jJ+8OhtDaRmKkdwxeSte
q/QBweldCeiUgoFSMSjPln8LvMTrBlC1KELaVYuMmH5LvqYDQfn6rX/ovvx10gSmWwA8KBYXdURp
9BKtIH6xFcN1qh/GUN/MWnbV2PdUFqr0I/Glo4SzmRkEjAiBKtfYWTLEI7MNlejW1n8mZngYuGHq
/DiY5r6UNiNyu5PhHKX0x9y+GuqR3kW402ib4KmgKgeDYadkB25hvqXTk1Hohy7Xwa3brmH8MuOf
onpgmiyA+bpylmsutkPZwSLMf8334i7luyLAoByAGO8aBUV/Z960DpCCutwEBkBeja4Fl9zXL+sC
JocgL+pqaE8WoKrF2GrMQ5kAjj4HOhVZ8yymLDM6kqV9kiglxE0rKoV+9MIEC3vwCeJBVn7DxVj/
6Tcsrs82aIygt2mEss02mjq7MBsaQ3ULCG3E/np6o9nUha3Ac596km4qFnDBYsbY2eVx5deIJsdi
+3DnKYj9M0fGqHNx89QUoXE05vwa7bdxJxIpKi14AXJcHrLWxY5+TfHr0kf4Y8nlLWTaeSHhDyCS
XwI9hGbVEC//OSMDorT4V46fhY6Xde9Wnq+cmEtxivUN1LuBAIOrX3yA1OkNyZIzEq8xQYcO0T8y
XPVdIFREUo1GuzjD5NFGfh9atRcVjquPg0d7kgDaJi2geKRxYlOYdhn8IV1TcWf4fM8urh8BW1XU
7s4JFIlJVrryxS6EKH4+7uKC0clDLF5fPSpSVM1c4jGIYDPb2gN35D2t3SIptiO9cU29ES8vAc8i
xR5oGazdusAB5vy0WtFfAOFxyyuqqguypqp8uBZ8ymKTYQgB7nLRl0V30iFtN0TsWMn3hXKOKCCc
Md7JOe0Neqoguw1t7+QQe9lnxvTT58A5Bm66kA1IQ7Tm6f+CQHFxh3/6hYv3VaVZ2UAZTq751KH8
EEY/+0LakR6AP4tQ8hu6Z+/rT3ThhP/xThbJzyC18pyOfKHSZ9RBATJkL2X9tK6tsbbQ4npPgY3J
icVC8KPIGWEcUC6EZ5r3Xz+Q8sED+CtMfHqJi1uGhvYIi45bRlN+SyXoYdQ7GusxzsO73qiOWqps
DNvazO03wAibCtIH7umm5mrZo0l2M1m3oYlEjvNj1p+xt0A29UeYxkj1pgenyb7b6kulVlstAJ7I
9DvPY9fA/BFOBZgB/vKtb4WuAdvbkt6Ejk8rAa2p5S2F6VRxu5BwdNqNChEnS94K0nQ4/syXQ3eI
i72iu0Fd3pLXB1YEkpiekan/yMrxoZ78DYZXoGvhswsmT3oaxlPK0S9hfHDZg+JxaEJBpd3l4TsD
1qwTfLeUU23SVqKpP6jWLrVa5gWEsOxdxHNRAfPX0NkfYVbL+lvqA8YJK2MjFwrn8SYAjBqTGKBj
gujLg5YSY/ph0zD8EqAbslCjve9ijyZ5wXMPyri1xo2WA9VzJzs62a2HNNi2iH6Mwb1o3VEKkk5G
5pvZbK3gJtaICszL7HNVYyaJYGmNoSRqCkV9k0XPoq0jy/F7Oj7kEFgcCkdRk5eWcDN6Io8NxeQ1
OzfRqwrWmr8/Ul9DK8cf0tnYCCgyGO16/WVA1TMlyJTSQ4CeptlBXYhw6SjiXV/1XjTPe6v4JhnV
oRIJlP4U0DiYgtYzbXRVmyfNf4IAY/Evs6rvaHAj+2iqv6b8CuuBTW2NrjJgOzq9rWzmiwFBw0FK
kEBUONB/dpakAaST0ZCngpes8pPvREfRy2ACi0Y6X1wqsQppjN3Xy17oZ9HJx2lSo8wUbf0/Vx2t
UW6zglUJQwAeiuwemp8FwV7w7ZMtz/71eh9I17+OLCKe2NCR9BCj/1ywrXHsmB0zEcWeaMyQW5D8
+wLW6L9TXYruRsLEgzng1ytfGvXyqP9ZeVGz54DFzHpgZWCFWX6P1zhY+32ZNFhtdefAv551JnU0
LvTRuMnmH31tomIVInRreSLh6owYK8oXkaRakXwEk4/RjYmFyMcwVUMyqa6qvXL/9c++eK/iZyBE
sSEsLoWKejo0faOgM9Nk21y+tQxEdKS73LqlePt6pQtVGZj1/6y0uB+yrrKRquPOtLC8ANJDMTae
fKZNzMmYzX692OV069Nqi0vCrqQwrRNW65gywNcN5BewHGH8YPnHYhJiNiPtozkYBf6Ta2plebHN
/tqGn5Zf3BwT1K/Jqbl+pWYLwqLT8COiKQkNW513HUbfLT3+eE8vD7r512t/gFP+XtvEbRDLBQOJ
2T+PgF4oJT5P3FoFGoPZ9JgyCXZaFX/TEO4dw104qGoNbRoEZDThAAfvxGrQFsWbm8lBZWObN+pc
L2CYi46Z2LQrJgSfM7dwwLcNyfVYaccx3trJD52Ui+Ji50+/4wlKpbNpIPBqe1sbXDV+VPxgg4jv
WjJ4MapAf/g/T7g4alPUOKld8nExAyVxV5Jya2PyOByb5IrJSBNZcJo4PhEYl9ET2u4KmWydQhef
TqLxCD103dL9YoT99KsWVbTlJI3SRBylKN9G7bM8AgdH3yy6iZOtcz/qV+t0rounF9gvCTFMJ2Wp
/GCkagNVjBfhF/J1nOeE9F/o9+FxG+gncUeCz6jVbOug/pwesko+MMWNQZ9T38hKcPh651084Z9+
zeKEO9ocRRJOz//LQogIWdzd5DKcr1XA8+UTbqAEzNSUymBJaRzTSJFkvNhE6zLoZje3XtKkZUpL
7YhgPG2UZqT+Jy2xaF6EWQ0deCXmmxeP+affsPjkWR+DyjD5DTCl6cmJm6Z5MRS2o1TsmBZUab9T
+nfiTxKijJYcRKmJ9oge+w99D4pDtVBGia7y+wwlq5hmELkdreWU79W2jBVmyyUfCumDj2eKna6q
NgP85Lp8M05zbu+MNHQRqamnJx3GQoMsP6OpPh49uoYyfl7C/wRUjB8mB9qdjozqXvIMeyAnWxzx
GoJZSQZA9uwUr4WBXrke32n9Ic3T/dd74wPp9FdUMnGkp4izgBUtzqzdzJpSG2oC2h9OBfJdCHeA
TpmAZwDBoPs8dzt8Y4USQDFqBwY3/LNkAvosnCpHeGA8KUSJsQTce9bL1FMhzDnAR2Q1/1EW065j
tlLZwQ5G4ObrH39xY8NnwlIa2p6zjKiV0cup348fSUWjnadATFsZVpMuUqx/vdblfY10AKhS6Dx/
odNkSbJrXdK4OoLXGhfTmbw+Q4SZsoDB00TSPxQ3EyQQkgUJib/VfvnlHIrFTdQ2hKPvYlfH1VxE
ZjAn13YJksa+5zhROJL2i3GzqPfHad+jBLA+ZLlg3E1hbesayjJofdCS/PPuSian9QEJCR249grN
/K1qde+Uq6htbyN5/mHBQulpG2VBfC+qjgaMoCgCaF4p4XQqumk3fMAHnylsLKm/TlCuj+HuMxcz
zTemaGHku3av/jc75NPvXryypkpMu6nFK2NEnUtPiG+FbFsOpOhB0Lxd2SQXcBS8J0vwaOHO/IVE
t4e+lROnpzIloLBLmhTqgn6Td5lHpzku3yeiSxo3J9LHlaUv3jmfll6kF0S2Rp2YvX14q2MsYAAJ
vI3mJ/ocojps4/woet7Q2kHu8PCdLSzWX5qUvbPKRFt7D4v9kpdDIs1Dw50r77UffvqNtmKqP4WI
D5TKjYbHdOV0br6SYn0gRP8KZuBYiAeW4C8t3oFaZc4wT7x+4n4hB17yasfhcZrHJx/sjmz6bm1L
UL32wjppTm6UzjqCb9hQFCjjbw1PQofqWbBYQ6X2Smf+1uakTk6CnfW3cRMcJAtdChQVgvAUWieR
zGizg7g9/4doS5OJrCfK8kOBfbSFegV/kUh6QGR6g2m4jvTk9NpDSAJgMzwU4Dp6Da3kBhMA9OSN
EYVP+5l/wED3/nXliJ7raL7UeM5q1gdg/ANrF74W1lEgTmrl1TCvgnsujxCdBmc/NDQRcw1/8Tp8
ylP/rVD9rQDJlWqwHZJqF2Yo9Wb/lKnlRoF2F0K8Ifso16RWP5Kc5cdg9ILBAco8Gl2JP2OGo7V+
KwlOu5i89JU3QIfFryrrXrQZbnAwYtzh6Th7S+NzGf2Qi9JVsx6X6A5d6G4lEFyCVZGHAfWlN+gA
1xVZ4qfWoOQHzpxXWFb49NK7PfvRVK60/NjYT/jlzNXTqnLxB0TsrxcAjlnkwxAulvrbQzINkpFB
KAcEqQfBdT5P13LX3reVvFWNHQiPnVnj2znYnioN18i77OjqZi1uqjSLBLBBbCAze6X3w91isFGZ
cPtO/NFwmXWEPNB8sWsginN3bMHHlbp9FaCO6ev1NcqJR4EQEhmXavmHLtT+nwUZkNnGPQ74NCJn
IHn/fKWRj2HhrCNoPddb7L35frTqUe5d1Wm/2Nf9vNJiK4WzLHQa7ezawm3HlptbgGJOJFOjI5kS
MLSgjGj8dyPY1O2ryEtw5BZq3wX6xRAuMcIcHpXKcjNuHZuRa0Q29nX4vRR9NajNqDOp7PgPfMWn
7ZXrfWOnCvR4EwlYVFc4sYgpSN7qu7jE8UU8/D8rLd6FXTRzYUq8dSx8Ouc2xSUw/GEwKCp+l1K6
UfN3k73l/CPLdxYI0Tnl1bRPNjuJpF8ZnyI1hq97LWmPWeg56X6ePM08j+ZPBU1Go7wv8myXtecC
qp6KfLr39Xu6lLJ9/vXizz+9p66aOjPWeE+482HYA7aHNqc072lrrDPORbhfHkB0LRxFsM2xpFws
BnwzEcMmHDOUE5WIbXnEH4epr1AyDTfqfNsZqIiHZ1L1rx8Td8OVtRedhgbwVDn3rM0NKGwM7OzW
Cl7E4o5cbmnqKml+08pvQLvFrxqtk25fl2V0jEfzaspveT9wCMCcyjchyRUQVEWp+XDYPtno8PZQ
FaT+m67/TKlOnOFqTHcV/eT5sZt+4oii6xu9umrw+ZxuAJLONHUZcsTbAB22wQVDPlp7SdllMaLU
J7k+6MlDnPawtBUP8PiuysvbxkAckWLU9+VtVzAXJ5gYxfDTBEPFL46Bb/m9uQ+is9mdo066U4oA
aPpZrQ4JVw1wHfF8Paj/FMUjJthQLJTiRVIxV6bHu+FoDL7XKxun2ab9xjSvNPuAvjvbwh/OQk21
LpDC2fSWO0Wpp8lbq/C0dpOOO7g/gMHz7EwFl9G15F/MkYwzQX5NezLoHIVnAEByfYI5g9OMuEqn
N4In/MpW2jbBnsZKpHoAmlTV1Y2jkT63ECqn2HapaD3quCw4+TGEztsBz+qqONfPgflQQ7hG+TNT
gn1iPqTQhhPnaaxOwBq2aZW6Wv7uJAflg7zcVFsmcflZaZ7bdodreAYpzbrPGERX/j4fXNsXPS7U
8zM2hTpdUaa7Y0kIq+9Bu0s0wEMp498gDjhUVLYr1OgVBgx6uouCK5/DHlZu5OxzY2fwIONVUh0Y
JdsQ9uId/g6WFbgMewxjQkDqYRrzbZKWCEP+1g1/6zeBWw7eWNPxgrFaq/K5hXcuVZPXSNBJ9OQU
b1P0l0DMV1t5vMuysz8Cc8O2DAaM7z9o4zVP77egvPjvyl45Z4RWNYO+yPxS/zlU8aEEQ6HrTwrv
fdSVg0q7q22MeyipX5+3i9WZpsHq5h6yZO2jdvoUV8JgGo3cR34jdDaWsxE9HkgYyK27Kra99cYC
eKftlCfwCCsrX2ovfV5ZBKFPK/cIbkRU0Wi0GBC8z7O/S6oNzQ4b9rzqjm+revmXnxWKgDACsiyM
IP9cMVRrHJMGwfTOGBtuHevFQmbdas+1eUOMr3DBLR03Vw4UVw0Uzv/mgSkDaWJqqFrIi+X7MNdb
yYHSDrZJQ6GhRDDN0zBqSU9dvS3V3bSKiTcuBdNPSy7KuNYI1DGXeOIKuO/4zfLvNBL48mpiijRs
Vd2TA8bL6kugPmPmAddYipq1qePF7/zpN4jf+Ok7h6NWZbHNYxtYudlHIk+vANzeDD+CxusBwzor
M5pL5GEFm95/v+hFfqVN8sAIgBWnc9hv2nALFLct0e/AaA1TOLd8DsHljjgIbgRpaFjb2Revz0/r
LzKN0grayQ8brrDiSlE9GTvV0isNEGxHxNBy26shl+tesYbJUMUO+uvetlDRwVOMRuJSKabzlSaZ
hWiC0Wrgur8nrXkwk+cpPY7TuwObjYmsI99MxWaqCHHDvan8xOdJZ3SR3Uz1ScsBsALVH5u3rsIs
b6XMvHi1//vnAX/4cycUaI5nsYOKRN8IQQJGsPg8zcNdaB5WjprY13+/CCxjSG5lC1jVnytpZd5R
6yKQEbzC2Z9eqxelIQTjhOhs5gyRkA3IPr08VcUh71ZCqnH5K/xn8cX2M6ZUrm0QOYQZSHhcjvrZ
6Onk9ZtsGnaT443d5E3EuBgQ/ohiYZ3tAln3ZuuhQoqSKIDYgAevFVUh56rCCbPV7wYsPnL4owZG
cBS+TXvny15sjE8GKpyTj4Xlk0jUhUm4gAUa27onXZHPhTG8WlGxSct+kzraXRbt8B9zLZNafKC/
qOESOW8aupOGJpHoJKepfRzqxv36i1yacCBP+O8PsjgSc1YHGHnwTpib1tiP/abSp0P800HsO1iJ
OB/p6V9fn06GsJeGoWsv9plfmUnpNIkwOsPPkkwVLgCpfBc0fIF9aexlZWdKD5N6JSluSh6j9JDc
9ykD+WRbhoULt1VTvbx2NjGTcTTzdJIqfnFMv9C8jv2NotdboW7XtV7RBGcn7N2m95Q2cafE083b
LvuFCJtxGEqEeqBgIWqfeknmNtlOK686530wEF2X3sz6NOlvnV18SwGxDj2g1+K5Mm9mE/R8CQeg
Dq51+ubkHkOPxJs67iMlPxlG59XhqTNWCtNL8GkcI8ntMXDAssxcfKZhVg1fI0G6bn9pgGzlAxJC
pKzNsDV/p++xclM24Ybxz9ebQ7lY3HxadlFvlGrRtk3OslrraiC0uz1j7tx8QpNMlGDltUUDigQP
007lvinOTAHIADPwusjIf/1bLm1UFJkpR20kvwilf0YOR05BPAhOfhV9HzXE6YdX4GIwqo0WTGUJ
dXnl4S89u26xlmJhJ6QvrZOkNO1Nq7QA96LOyNQc04xqG8t7bOLWcV6X7uLPiy2+b5CFnaRXQnFA
PavDg5oe+xD0Ss+tdFfUnH8nPlCCw4eVbbjHwWOlM+ahGm7sUwZKugl9dwr3MeYKX7/2iz36z79s
sQWKEdGsJOY19AUDdNev38ZMaNIV3X58Jk/cyPmZNv3Xq669+0WtKQ2RLvc5rwOD7sbiLgJtnu8B
xpC7h2tyBSuLLfl6dt8XFrJCkMLyW6KgRWSh7SNqGM14XN1WF/t29A6RR2VXMelZbORc0k0/n2Fe
Mb0VTcyJnB4xVjSC9np+k1kvfb9y8V16QAstI9oGAMhpF/55dHpd1gI/V9JrkIo+kxaueFTyKO1A
XFX1yqe7dE4/L7ZIpudCS9rahO1JR5r6FOhFbZ7JpMt5P/Y3qx/vklgTFwmzMtBGYEts5c+H6/yp
iysFvC9COjeKFnxTQY43oKaHcm/0vYek41BrKGK9zLG6B251gzTpbQNwTQInJCPh7qC80qvDTq+b
QxW80u/jom5Cm2YcxVZ/S0Tz7XiTpIFbpWhrEfAaH2VvRNNgC+qhB0WB+q+wsIk+K9q3ip51HX7r
wyOk7jw8auOjVPu3c3ybV/7K9a1fSmk/P/7i2+rSnOaWKR4/u1UIDWRXm0T9Oae7oLzSm12qea0D
q7h89yuXsphhPIALful9IE0upU5dHhvGvtnwMzGsE3wgz1f6HVWXql1Le7W8Y5i/ddrUrXykDeo3
uaQgl3+Z34f5Whh8FfIvLdkG6aOkD5uoHFfkxi7WDCDJhTu5xvx9KZQTJbHS2i2Y8gC2f7hxZoHW
e+MnTvLOaq8b+a2RH4zppEiHxPfoQij1yuX7Id+6TFuYQykIQuBziUj4n1tMMwtpNgPsF2dr7+u7
sjlAzZLyl6qf6Q786jCiiGivBIhq22e2I36bxdEsn6bkdqhemwxmivRU5KcOvTmt4cLalsPeCpBI
3pTkOS0ygi5uJRWlkNOV92b9kyaHSBolJLVAhrotX0X2y50JVIvpMVYAwb6GYKOGK496MTjZCKfo
3HuCIb+I9mVQhUAGAI/r9JaDs3DEksptlrsO2gu28FABcbCm/3H5DNvoY9OKoiZQlyHRqFHodwiJ
DQnewBULhUnKSzdm2ukq03zweUlJeu+n/yR9cmPE0k4OHgYfFtPthJFOBkkySeWNKe2QJfIgnx5n
zn05Hxtaa9GhnY5axrCw2lbFa/KWMryspwa+G07ivTsGT0N4jLSdBlhKFQ2i6KCW0yGagfJoT6mg
LIPuYYfAy3wJufJ8zJuybwQZ4RQ/l/GumR5t9Sq2XiRquUAokCJZHjyqw098frYR/XvZui9UeTul
D/ZgH8z23MN966h/szkGrfpLb06BlT87+P000w/NCPcBGg8Nqk727ahnj52U40h2LQ24s3lTthsy
PBadY4pOS29upxwWV/FAYwrR1o2DGb0Pvs5KfgmZSJ3e7GzeEuJOUpxvq30zuj2e1fTMzPk8OD2D
GwLZsO1jV3awZUTg8d6nv1pBy0Flsg8eO9jdDrYqeoYlZstoEDxnT0dIesX7tJ7Ojh57mXUykl/1
HNN+PLT1xNzLZT45lk+Oee/rh6yods6bMEpNZNlnmFc9lVVAZ5AoalBIlSPy+LHtyysh8uKsBYwD
MhQmkqVUnn8eX4Pjy9dOBR9/H0hbKdj7wS6Kajdq3qMcLbA7v/PU4eA3nhPcFNKNTPMpHGq3tVxd
e02MPVhKI1+xaLlgSmapsiBykQqY3F+LHEfXlTpphJei/pLTs4e/V7vdW/ZmCIQcXLbNEG6TH2nn
zWvy2B/SG4uA9nnp5eiwUsa2SGqWDgB7hyiUjN+yZqeFHjJFYku8MXeCdIogCiTjOWbqdjU3u/5V
n69UGW+wlS90qbpBikPwGzQZ5OZSKsRwyqnInYRL7Emrj5b9D8NMkm0kuzmCcf+QTt5swkdeKSlW
111Eu6Dsi9npiHYcUmYAo+YyceAzlOCZIJtE16N8gMHcrBXdl5JqHpi7xMCUD7Dq4kax4yKf9I4H
Vm9q1aOxm5rMGT0yC5ogIMlrdqOyUs9c3nCYQgOOxpsK0M+f58DSJ7hbspVcK3dYZ9LfLbCzDM19
/D14nN/13lXD66L9Tv1q/1dfmPOHCbZJj/evCD+UilNHMZDFCuJngxkTdIMtbPGPssVrzR0tv4Ds
dJUGLq6O5Vb/vPCi5xNjWwF5iIW15MWPv9fSXaHcUTEOPRDGTTJ5ZsQAJnSn4UZ/nOdzXuy67DwN
97N+bq0fmu92xxEe7IxBCrOFlW8iyrq/fh2KLIAKdOzIl/4QWeobRe+DVWsbIf/GTIzZDgnoalZ+
ccd9qJDJ8EcRR1ukyWHQm0ojwF4GRETN7fE5iSDnucyGlPY6yN3B3sj/1Wf/vOoiO4WeagCpZFUQ
G2XtKerGf1ZQJcjR3XENy6NuH1s455uvy8dLMnCiSwKBS+je02v6c6vHsz3ZXQ1shvcaYP2mygeu
bhtwsQpzRvAxdSjFqOOiQhKfdHncNlxnIa9BM7xpzaXtUhuFATrcBEDS2D/+Fd+sCUXOCvDQYLml
vR9giBo7iVtSGKzeWE++cR9LV/U/2hn6vTHvtWkf1fshP3z9Wj5aFsvtBo9MAcQidICW1Ay9axpn
7Krk2gfxY6hezKhNBDr1DjEZ0qEbvMSrAbzjXh+2oLPr4kbPkm0RvoXmXUop0fkvHXg82hBFHF6Z
/k1c7if1n56/DlkK9amF5srvD/y93LqN5Fnlk1lftfH91w9yaWCEucS/H2QZysa6qXo/xzh1Qufa
2cv6oxwefTKw7zgd6Pp1zUzTeCpfJvu/aIewssnLA1lKjrwIoiUZ1OhYeXJtNiTtk3kVWr9zM/EE
KKPQ8HF86hIYem15ZVRrXuWXaiFM6GVd1bDF0/9KGXJ5FHrIGceJe1tutK0MlgpDDVeP3uw2uB+1
5CRb10CQYXWhGJxX+Djib0rqplUvX3+DC3U+EvCypRFdEZ3/qy4bJ5quVURAsY/owGr+Tx2oavMh
jpYCkFybofDXXgiWonmMqQvaxH8R4HtUCCAb0KdRSAYgjW+QTwV8d6tgUdpRGSW9uUuVBGvxah+P
xYntfqh6/aqGTMefbUqH1nZoeIk6usYYbermcZy/+8YPaUI5oS9O5ow1U3TlZKK9XFHso1yOUHgb
uRjVCgl/A7C9/tY0JzRfhgzl2PYlRo8U0yTuVa+sTjoC0CYKd8XrkM1veu9sg+EQon1Wdy9J/b2Z
/e0wmDtiztykGwSHxCy6soTvewL6B5ImBBW9LT2YPDupnPZIpfR6Ddj6jFhdLFR225PTzweBbabv
7ShAI2SxcoQzxQcbT30SVko06AxGaBb2O2EGz0foCDFZAeItx9WWdswEyw3g4kwvm9NsCfxtOW8x
k3wMymo7wrRAkhEvb8utYI+GBRoDdXQcsozillajXaJV2sExH89lZEM8Ut25t2DfXaVYZ1UWhVQu
bfoB4+QXmzrX5hsJcTpNary5TW+47of6ruXFx8gGKwlq6VwOlVa601zelCaW03g1KWcbyqIh3fLt
91FxdGYZfuAQbeTye5h3xzQC9W7djRIjnK939yV8sAp8HMY2WxwJ8MUNMoadKg8dPbNM7m80m4xp
PvVK7hpZRamoX9kyLMZXKU53KIoCZwv7dtOlziZNJyGNSNXkbA2R4MC4102JrtFdUNiYBaD7BUsx
/zloo2fY5UZp1m6/C+0+sjthfCsTJbgG/7z8OqsPnSodPvTWBGiW0QRkzwpoNaVuvZK7X15MFxgF
leRuCeHmOi3SyEC7k9yIjl9r3sBNmKcXoUy+CsK1xFtfXmAMACji6E3QoFg+GhB+hVSGQgGuiXCz
Lgxlmyj5HX1b2hY7w2+vfPxIOil2c0RL4v6xx9zWr7/19Wvae771pm74WkCXhcGt4OcJuHDPJx6A
GNxEerEP0SWJAQRN/ZG/VdNGPGgyT2jIcc4/7BMApqccKHgYWX+dy9/5nwWwYOmUHyYDVaRXQf1q
8w07BMV0kMkKI0MJYgojRt94HTraQIbt6uHPzJdcbDqhDN70I7PPEiRO6qbSDfn7tWJJ+xA6KOCn
cSwFGB8EPsyFMX42u2rjT+9IF0x6cJ3VuC/U0d6OuYSjn93UenEIEsa/yykjs1y/t6SrQH+WysaV
mU4OyGCWDMtCOTkhGcsFgUHSRm3oa8lWyIStdhPXT+dNXkb3bWkdQ8ZrffPg1xCF93Pzao4mSg4v
Wluc9RCYRLLNx9il5LyHlnQ7O/2mgH1sNSphOkJoYtuqzsFSsbv2X1K/3gkKyTBZ+4JD5BiYcPX3
StsB5mn/h7MzW24bydb1EyEC83DLWZQoW7Yp27xByFUS5nnG058v2edUUyhs4sSO7o6obldXEkDm
yjX8w6OHE1gmX9yuFRI6Y4LnTNk9a70G3hhcd6k+NPrHyKTLlYdDM9abPjH2u4MTk8i9O2a78eOf
Y/asNAheMLD1q3ElDBHgFETuVXVPSE/K3hY+rM3LobPCbCEEc0AHXo8vZaJs7OLgm863wC2O1aLW
7Vw9AloXvK4YuTLQ+nw4vcSQzASXj6c8/dJXzXNmDNQ+PFmRrFKv2KBX7BFwtTBdhx0RlMj23I3Z
d/xYFk7ubEkASdUmNeXnGFcBzxv8BxNDxygc2po2rdXAEqwe5ZgY2a5VdVpSYqhmEJxLx3ocMS64
H2Dn0gcE2mB9GIYsdCI+v4eqtrOWD3SVg0O9ZeXjIwhXkk+Q0olDGDqBN31/yTlFUoC9MjrblN1A
p6c1kEaryTNFxwUkLeBMXDqF32QLIciQ/8ajznRqmNm/uR4RLzCcklN1NTlElFRIp5kD0JB2oQSc
fRE3P0r9/CJCP6wYbELgJPzkDv30fM/8GdoPxCrEZJeBnDM1J4boJqaEFt6ERNLPC7pm4VklBrNC
/bQ0uoNQw2odLCpr1f1LATUva4BgQAC6R4+7owfniPKyoOoDYXBKDMsohi2B9G9B71cqqpK8Q8jq
TQZ/XkEUD/F3u7YeqsxfABDMvCt+OrZPmkXBTD31+adjmtyXZkEHg6QLYgJCLghsFSV4UOE/vSha
Nrfc9Q7F8Mi0lelt4ydZHgc51Sv8b0Yla4XcSkbLGVjxGGPp8qEjvXN/j15b3ZMbTrtdU3y9m0NZ
qKlnjylEv5K9MMAc1vsBWb631tJWarfVkGnNLKY2xbOIwfUapFoVI0GAHgF3u2ZrP2gfcFX4onkd
5hg/RntzqGAI8IGwh7j/c2dScuaYFmeJhAOGymQv5Yi9VH0DEdNlYC3vZBkUxZ9BXjgic/ApBHRE
wWM4rDSVrg2TzkjDET6wGuMq5iOe1Md7OXqu5fTLaHU7wcsd4SGlEnKL3jG0EJYCLVKQlWodjm2j
lK/XmW58N21VyGqmvvlQBv2XVFpSfJ9rNiP1QyeT4KaB9Zoe59xq1EyGwcd0l6MsNFaFBBesGDf5
gBXOpdaQ9ZbNs9V8RVjCLX6oGWaISCNLv7WsJ1dh2MJJE94T9z/W3MG//WmT09PWaSs5PpQ34h5N
TmGxC5iYHAIJi/srzdXnws8ApU/owoo2Zcpk5dCaqk//RYgwBeiPQ01HeUlkTZRSefo4lD/AuwXh
byt6R3RkYfm5g3u7/KSv2w6VF8Mov/KDfXKMYfiCDPNDEv6VokqXV69C6xJaJZUPpGFhVdJJjx0l
oVEkuwj1NA3VT0E8vP+75vruvBZyckTlDQwBJkWFhz+vlav0gUb7hJE59D0qN6HWhlYXNiSMh4wX
yg0RciW0ugULMvPeMCtoZOtQSNRi8LN0bsqm15fmrDOpNSAXRiQI8CMwN52SBJiRKDAaaanIJxwh
kABEopYBPu5EJE9pXCMHfKEchWF35YTiGHn/7cx8NKIsevu0FHhH04yg6JMiCF1X+DG+lSUKqeTe
ex0hgKeXoV5oIM3ELZ2ZMpZZEJl0UBifo2zUpfi6uiYQZyaNdF0Zd+OOIcrw+88ksrlJNP+0ziQa
pK4jm0OC3SUXVs0sTYIDUS00YubyuE+LTM6173SEZwsuESWY3pwdZGSK8ZLkH12LCISyycoHGUnm
xYebGxYzlMdj1cRwALffSS9MdduuUUM/Rd7+hUqngEDcANYJkjcKQLxzJTIL1bUW9sn885qMiag5
HQcUzeePh+RFrOP8wUv9yGi6jSvU8hwcz9/sZo3iUHyB9Xj/M85RlHTwsf8sOTm4ktKNVlXyHeG+
DMILPDoqxaWmXToKT2/I8y4qhIP3YnrmzkRKKMkAEV1jP4zFo0HjBg5HmdrbOPKv+Frtd9SqO0Ff
qLGJ7UZpzd+nBmgDEvcNOkbCa4Y+0eJXm+PxgL2lWKePiEnEtAkcGpIWDjUWjh3ySspFnIA+Zmie
olqc7fXxLabQ6nOcfbJhLeg9XRqtIpHvKT9bO9jo3mtY/lGkp7wIAUoZGw38OJ4qeXPpIwnRyRAy
h0ybaCupP7hd1Pq5p6U+Rspj7P8tEkc5T4SH1/1vNHfUKGXYj9QyEDQnm7GMAzM0LBD1JvDPcOtG
50UVjPklwAOqKlhMUxZ/fpOb2YUWer2cJE8K4rGCS0Iba3//KWbuaB184z9LTBoccqUoQ12Cj2Yv
IbNK329ApdD7WKSSLT3LJM+0qqAda5tnYeyUwQzCeyhbyNaXlpjewoFhpINAlbMEApcssSwoKgL1
NMDa3KayzYamSzcJsEWJj0vb874UNI9oGx4cJd1WwmLS145iVNFrJ0GfjMdT5b6HnEzb+NAs5Ll1
rNf5c3HTlFsjTA/oAWw7WVsIHdea5N4vnESrOihDXalbQOf5a6XirmKYB7sqDq7WgUOPD5Ht/gqr
ZiNH/FL3T6K4Gxfa2ahRAUSgEKWjAetLhsCYN/5OAKbDfNe0yt6jxeUcBUzdGJtnu5SeoZopNHuN
wXlMiB4KysqFF6xbvVqXOghZQhT0RNTeQ3Cl4n6FWjT8VrF7gQ6mQIYDHcJQTGh1qogAG6fWP/l5
so+y4Kijk9718IDGbO/BiOoz+ZmM/SF2w7Vn1euogpCkeDrCv6iFmN1j5eqkK+nWghBseajZK9om
CFsK2vPI6MkGRkPT/LnQ3X1gnQrtLNFuL0mNA/Ihty2Osn0JkYS1LoV+QfwECZ4RCtLepoMauh9e
/AFmbOFqmUtBbnfTJMzXjGLhjLKbKjwOhRc0yPKMIpkxnfQVDQ4Krf/FcQcGQKbMv7Sp1rfkDEPu
2WwOzX+TQPNSb4s8RI7Pi7jTucjiYLHEnQnHicz8c/BKlaysPVXFAaw8aeM7B9KA2BtfRCfy/kPN
1UD67VKT2JJJXWolNb3zyNS/CoJnn1XfBGDfBC+IVeAxRRNglMUc0dooqJP5xqWJhq0DmCrBq5lt
Bqi48DRR0keAtRJvcZo0Fzhuf+MkOMkYB/m1Kvr7yrFMzpn/oeg4bB+IhUBd8uYP2F8Hxc/7r2bm
I9DqUTCKJ8hDgphcUsz26rSI6ZY73jfYR0xpKEFQmVm8DecqMNFXA1BDj421Js/ny6rRBu5wXcmi
3WoX3nakexq0F+GEEAWvOeIOYflLvG2lOjOIuv+oc+AaA1yujQeV4VC4iy9wc1tatVmldkuaJqv4
PaXntjxJzRr50v6n/x0RCTxSH0e6BUtTbvFkk4D7ad3JlRClo2OBdLjm3BLkHJhl3+0fhDJaRPcf
cfZrohZA3SRTtkxTDj9J4wR7FS7r9Bmz3yoQev1eB6F5iYswhyCgVFGoAZmLyoxdP79MRWlLJ7le
1+6uR4MWwhrCGFdM7zstTOiqyktPX8o1zzR+sprQBXyZdHx3/5Fn7vRPv2OyrUpaCHaZYI0rW49N
9gRm3WsXarPZrUvod1SVUMXoYRKFbTNS0BphjdABqs5WXTs2ZGqUL3sG66sCuhZIvWLVULe34eb+
A87tHkySeNcOh8aYluh6VVYMyciLouIVgbPQ9HYeYtm0Kdg+SaQsxMprsTLdrQo9LSoW7EBlQ7zw
m1OSmGGeFi2UqKDDArjWHhuK/x7uR28Vz5n73ILR6SVVW9UKmTZzUgHZK1uLhidiroymtV9YlOxy
FPPj0juRG69UPdoGfXRymg9Veil1d51kw6bhxAWqARO8+KKX9pNOjo5m+M9OgfWFsow8pKhJhM9t
ivgqs6qaBqv/TYM6P+JLlgyLQssi1t178smFVOhF3agxT15kzwL6mWb6Sh72rYxLnJgDhNHHsgXP
3P5VkYYkBMPB+FfxY3WjprY2t2D7C71MyWY2i3LhsVTWo7UqY7jhqxFbYqRafUQxfzo/7u+uuZJZ
zB6Q1GCsjFTp5HOHqE6BUwXpTA8OWYCuw/IifQBvWg/n1PtuJ788Y6E/IN7j9D3fLjl5z7qUdbFV
chOMGAJX59KkmXM0SbLuP9pM7gSsj8pIpSRnJ0+WMTxs1ZgGM1wJkk2x74YjgzVsrZEGDrj6XeV8
f7254Hu73iQiZrFUx13LY4XuMcehzzqBKquM90X9v7mCmScDGqkLiTIGz5+PqCdlRaS5zNO11Th8
lYdLhjGGEIvIacTn6GvH1WXsn5nA/vQlkhzmuUX0mpnGvsWTWOO8kmtHtiA0V6uu+Z1H6PkzDEaU
tNl7Fu5+v+vmm1xxVoGNq+0+G96lpt6NUYb74UdMMzhZentzTRSDtAD4HQ8k1Ho/P5Rm5gNNRCbp
A/mPv/W1DfJGqzw7dvaeBWVpIzOVbJa49rO7hN7n1bQZ7tOkGnKjhpmGiQsUXcZosEEEngEnRJW/
A/VKhC3VYmFfznml8KQOtCcbc9R/ge+6wKpMq4ch025aH/AJjncbIz9qwc5u6pU8YsCuQDeoEN+p
k9Vo0rRvcS2Krb2mf0UFqLb/ruhs5dU2lCg92mtfpKJQ8bQO3cVkC9pH8CQsbJTUJH+wR3MDM5GW
YmD0EFd/6GwX0fxr2h9h9cNOAHsjaOAJgwv/JUlfk4j/I6px0jtoI6t7N0HXKzJ2BN0+aKyXoZcO
aV3v0xYxi0jZNTQTnwL/ryGAcPxktBcmI/CKpTfx7vxKfpCq9rEdiy9ZgyiK7a4LxBhr86WoaOc0
GnoGMJrriwvvWggYNvy9+UqomkGiaORj7C0lZHMnFaSYBlyOffavIkfNY1kuSrZabZ+ZOxQgba8K
Rg+CSHs/KMyFd5p04j6lgexMt5dv62HpjQWxrjnCqqPdupxZi/RjGk9v15ikJ6lvVUh9sYYVAiCO
3JO4mfl+YMJCoPGS8sKmNqqPzK52TvlOW8zGZOv+c87F9NvfMDm9ieVInixMLugrw+ZLmhNUPqy5
7q8y++EYCTj4IIDxm87LqVVUJH55UkrGGolT8UZR++S2kouFB5qLC0z4/llqkrTLo6IW1sBSwwhJ
RzlBG4SRiwb+n348tIhwLQHDZ3eKhowbxDKECK4J903eFchZkUQpgYgpOEho1vPbhYt3Dm/Adv/v
GuKhb9aoGDv+h5pIjWl2xBspBu4mo37z0AUvuGRvHOOLbsPekTdR5QC3xamljY/ou6CiP+C2pBFi
EHG//1nnxlC3v2tahepFZAyZxe4pSa/HAIOItN10Sr6Ox/EBddtSv5SVuR8S+yAUehziU4VrSK58
KYfoANHQTdGefS0rZ+sUycIRnj1ehqHhhkB3n+Hh55fG8FSLGw88hMfS3hhvUmmpzTN7ehzG7KLG
AA0y+S6jk3YmUMMrZg0SfQDQA1L3cko0N7cmCv2z0DUbvNkAflg4tS78cLxkU41bLogBomKNPdc6
rbfDeDSSX/nwZSye3e+koBpayeE2aNcS7Mxxkzw45nf9G+TkhStxfmPe/K5Jaa6WcqtnA78LrKXa
nsNEesiLHxUmS2Pnrznm1rCJdSQ2QW9F7rGQjvFQHAF4khP3604KuEOxUJOSh/s783/4YWA7cKhl
QHolCt68MNS2LehshAGapQ4KHWWGyiLunFn6qtT9rgplkH8nPyzBeG0rAOahDgjTjh8NCd1z7SSs
DIvIxtFx4czMhguGtv/vh022jNxmWTSkYKVa6WRk0KIeFlv/87tS9KQEvBwe1OeNb5uu4usOZCT6
0VxfrEKeDmT5/iuei+mMxi1VQGhoQ00K+CQJ5TjPWYWqi6F8gR+DftXrElze+0vNEY5A6QhuNrNW
m5Ln8xOFgaklwwjxrvpw1WPfMks+cnm0NIOR3nhX/5K9R7ldNZQHnr2wuPgg01v6du3JFmcuWQMl
hGHl5c8yx49hNhkZ3Ea43Vghr/AUv/+0c5/vdsHJDUbqkRBSedj/y7BHmlZnncVtMrcTqa90MYxU
wMKI33FzRMwxDXFGB2AigGK9QD8t3vuzj+KYwsBLbJSrwvbNEpiS6kGk2ldv2LQQOxFB0cVraK7T
ov93lauP1M0qMINaclCL3YF+abcfwtf/n+n47H536OUAKoDAPWVYeUMX5KlQkmC+aVH0DiUakw8y
Gt+JvrAD5r4MPVf2O8LSzAcnN1foOZIMwuX62ozqxITQMn7f32RLS0xiRGDHdl+GLEGM4OZiCcl/
ub8EKqQzR8eAigk/EVqHMt1hhdznjsMmeyrwew3l8pvHNUB/OCbf9eAW+DZarN8LZ0uLjMAcj8bG
Bb6Uvkpu86QVxmuvvrZFscuT7FgIQ3qA190gHGBArPUvbW6fmQgmBr2s6uyD+RW0NwWOg/6gltUu
KwEJ2TLC7OHO6UE0j8gCYnOkrVjM170/iQNRFXuJEn9NSLqwOezG2QQ5qO6T3Zxa0KydxFKutaEf
a/X0tfRftfGOpbrj+Yex2p46JMcKmDEZ1bsYgLc9nrttuw7hMoifGXvcjeabTExEZpFxr4JDogwa
zxnbrzKuYB7G9Yzb6sZfB8wO3d57bn1EaSLjIVXsr6hyp/h+Di996V/nb1mabrTOOWgVUPLiBYjE
UJwbOd+1VbXrlWqr6bshQlLCUl9FZy6jLwW6bm1jJpT5xUr8ErnL1g4vIzH/khtoG0nw0IbjD5E1
igbfyO8O5X0QoJUi/TLlR66ZVWNo6D82aJZHh6wXUAkoDMG2RrqI+KGh8W6jNml2f9ywXmMM+m6C
p3AAgUfF3/yyUvmry/64cXoozfCLAxM+YXiACKaDtYM65rsa8orvmUfJt3mjaMSjlSOUsPQT2xN6
41aPkdKz1IMafAy04sU7zNEBFpYRefLR28ZOgQlTtsqhanP0tbqV7hkg7uVta9h717WQAn1Bgpah
0gaPpCaS4cUYxwGrEf3vVN+bxFj6hb0A9xdHWE6epz3C42/TN6GLKwaKcZLsTRVpcKTlzUtXemvg
gxuau+Vo7sSMuIITKDLNClnLXk0PTMUc3pkvdLfIDRG9QAoLIOjW7N6r5GxSzqnOpXSZbJwHC+5X
nRwQbSjpEow0dFepwRAWWYJORqI1eZYh3pDuRb66p8xmIzJG1K34UDYVZojjrqt/5hg8UX80gf6a
NOPGUPgI3YuryRiivlV8kqD+y1eknYpMgJOgXgrOhREZP1QMt3PawDnNyyYDnDs0a6J1hoilrn5V
PZvyP9iL5TTaCr3kbLqDEf8pAfx3FtKoNZ5AHfKKyYdI9bPoTWaqGiHNRdtkEzfZQSgsYQIxvlTt
O20DOwX5aiRbxfuVyspRvB/Z/wkoLPa9AzqFPv9DAvtO0X6Ktl8flasSnATjaE1IEYDG9PDt7OV2
XfuvEvIMaxcZlp6fA5cGQgbb27oknrMwqpm70oSkM3Ma/mNoIrDeXDaN3lqp6dCDoI1DbOZKG72X
RWzN3GVzu8rkbtYGo8mDjB4o31kv1rTg+ycEVs2lGmn2aeAQiCxZ+DdMroFODV2gr3QkwYzTeSAK
kioiPXv/Jph9GtXi2kQBzDKnZWIQRJEtmXRYfUWQli5De3KIcSiuLOpfzS4FLd1kOZwvpkhrvbDC
XBNm3XWztoMTqEiuNsiEtD/vP9PsBWog8Qn1QBByJ1maXCapU7QN6UAl1InQ1mTr3l9ijqVpQPNF
3AlPPsaDkxS7x+cemWZSTyq9LkCpFfFYdLv6s4c/EKIhacUUFITn+GZo5S5LXtDQWHyjs6UUMyU6
8jreGiSKn3e8q2mBriR4XhuCTqJ3azGGL68ix4gH0yu3jXyfmJS+MIB1PxBbCNxBg1FYEPPj9jjL
cZ8tDbxmiwLDZuNiYgFqZ6rjZmn5UOUGkHHG7Wa6582EAyo31R40P/+F7y5+CPLIZXoUP6FnRLLw
geYSHGAQKkx4pkDKdMCYGlYUth3oZIhb5njGpw53QwfOV9i8oH3p5+9Yd9OWNpmb6yD00HdC2078
EFTCuFnGhVplDl5IiQSICdC4AKVOohOkAsn1S3ZM7vwJkXhE6zrJ/lQBQdH6YeHjXdpoWlVn1IlI
bXK6FaCWlfwrdgSrBi2FBDctzXI3ZoupayFjBuHBJXuqnQzE6Z8idHax7x684e/OwZXL3UoBLabX
oZF2mptu77/dOfSHAUKOzF5nZGJOmx516bhdUAgnPnpc/hsMfEGjyzc/bK4GEEaAGuFfVcO+Mb9C
34BoRMsrS9Y5HxskOn+8jEef/eKqiWmehgAG9ejnw6CqqSMVo0lTibwJv7x0z3RTJ4d0undafyU/
K0reGMcI1CUbLyAPhbJLbOAMt+VChJj9NTpiABY3EVjMSfjuLYRwKw0GTlq+oHQieLzwb+2/lp97
bsaKyiqUJ4GMBFX4+blNydGDPoZNAjWTJ8YhirsiyU/CfyE/tv6rSh52//vPTpYQgMODEX6bwgn/
vGbbpH7PmAdiuHvRWhKCM9Qz3NreNQNzwlPlNHstRF1qyc9ozviJV/rfhSenSC7lBqg31jh1nKJE
pq1MfW9Efzr15PJV9fCxRtcMX6tUOqItD+hHVR+7lpT0mCi/9CBY1+0fw8Czo/vlus16HM4KkUj5
7o46OujwCIdNb1QLl+zsXrj50ZOUISxzR6sc8aObNWRdUVBweLHJhoGWmcFC6Ju7/m5f0eQccCMm
CtJWnM30o1MVsjQgpn/f3wBzd/ntGuKJb1ItuR5dD5bp1baHOg9jGaSEiOn20gefRRhZNgcI6Bxe
WdqkKWfwtQNLh7KApgnzRPxmauq4Yty7qsepXQ+gCuB3OJ21Xbzl5/pLN2tPFXzGWO2lLM/FLj/C
C/YG9O/g09ivbfWWm5sM59f7r3UWOmDZovPjUJxzhX5+r2Pjpz116c3FWScnWrIdJVN1KpyX1FvY
LbM5BCRB0mabXpBjTDZnV6mRW4/Z1fTIzKtHB5oSCFTNrHYSowN3HL9j561V5sprk0NPfapov/na
Au9ZAegzKKq4aI86ZcjC2xCRa9rfsxB95MdxxdCW/fw2vMYfZDju0VNLNS3vsbqDjk1Gx+GhJUZX
BPokkpOLg6rZ83qz7mTPlWEjKYGH/gc3ibA0/2dJCJKE1IWnnD2v/11tustcS1JsDL2hbEnf0/IQ
1a9R6cPWpFFACzz+gvxcr+8rqIJRpW1S5ylGKK/vl9QQ5k/aze+YdFOr0oPGHoVXl1Hww1VDMfDF
0aLN6DwPxlMjv4OBwIMsWAKvzKaLN995CvBunNov8Fe97noX8TvMdlXhgEj3wuDuysJVEF8gyXIE
PFoB5RKDZ/7Y3Ty69nmjGbmKUn+XEM6IJhbWJKIVQ3M3IDGkO+/xI6Cf/q/2GcNyQ+hkA9OwJ5F6
VOLakIz/0LGEIllxtMFtp3vgIX1xXthmcyHbUTCOYfrATOAqgHkTsqM8iDpAZuGTZJ6DBDc5Q3uQ
UVQIvbVPaBkvWLRipagzFBIUYP4aeYEMRy437x+tIdj2yrAQ7q417PSAM56D5IMBkcCPfn7vqhXp
o4Ga4FOYGPvRYVwWHPBDTP1HzUUm09+RXrb5gZKhz1ZcAHH2RI8xVTejL5NHPlc+HBoXGR5tn3WY
bV91GexL27ebEeBgIqNwpF4C7UWNfrqWR0v48q73ubh6FaVf61RNdqWiG9k9JxHmr9EK9QWS2ZAs
tkkRYtHPIa0zwaJUUT4x8nYjvC7bkn5U+ZAbW24kIDSbJqcd2a7xQ1P1D1wVxkxGNmUzlBu7+9kD
lcKJ5aNP+P105mhyuehelvFXr873wN966SJsoTCtiUO8UqwzMSYqpK25yDyeC2w373uqCShVWhyX
LnuADgke0iJlEh1s6asOsgDgy8KWm8tM+a5sOhTNkfSZXC2pT6MmDfvwqRBke2Qwo3dKL9trn1ZM
GsZieaoBhHPmzhAVFrtcRkTkOq692eZFjrrQlVtNg1q1k6NlR6tBUbbZQaYHXAJUt/1s47uYZkOE
ai9ZP+wSNdyPibTt2mCrpP7vWnN2mSNv6u5XOqgP9fgzVJuDXlWPtG/pL3/j35iabmKHfRHHh1ot
dqEy0oA0N6460DcrXiTkJIt0DWZIKJHmSYyYB1tnUMeXMXJQ/IQUNmgrTKUfDITq6b2Jubt96AG9
SoG/7tvzINEYpa+YSQYi9FkL6U5n8pmtTAWJIPisoLodz6So77c0CmkmWoW8BnLv1NQ+CXQvnslG
b0GtfpTxc/FF6hq6ruMXH8Bn5F3AeUjpK5cbTW5hXAQZhK3gCZAW9kchMrt6+juQFZrg6HJ3R1qE
Q6492gTFNhtWYb0LbNrRqYnG2BLScDZa3XzGSYHhu1riGZL6HyvG8b1NzgX1LwDKxlwo1GbvPdAv
OjeQBQDGnNx7ia8PkQMY+Sn5qP9qtachPrBLEU7V1r6DgMsmICi/3z8a163/r8gH4EYx6N7YNN4+
Rz6ptE2hOBw9xeoH4gzbOlnTYh3DPUqkqYbLO9/X65QXA0dON331uvyrzYY1MmnroV8TJcdOx48q
/tGYa+D+ntKsHfNDRsAQarEfP3AB4PJ7igGeagif5CqGWH95QfKngJJQKOFJCWAn0cZlAF84f0rL
fOAIM4t3T+gSYljjR+UZbB8GSP26TvY2oUK0n8W+a91hD3Gnp+1FIc+2A1GWdNqzEUP7U88IaQDE
V7viIfTgnSnqXvwCen/g1c8l9lyEvCrA1dhStkIYFyGD5Y86G+lu3u/kRs/LnF0vXGfF+Zeks+Wc
h7OlfFOweUWCBHvRxtqH42ncOwR4S443xfciU9Ches/pUd//2rNod6jg/3ztyW523DH2fAORCS1b
jb/aLwGE+dX4DdCD+pcerKJf+J+X/xsnHECYtGnY2yTP+iS9qD0zNwNNGA2jTbYp6HOBpy/XXr9O
AuHljOiELa1zaeFpZ1/9zbLiz28icJQokayFLAuDzCrUB1jDEmYR1Gq9F5w6YyGxEZfI5CQB/IQd
CMQLQP+0/cF4K4qanLQ1ix6q9reX7cr40Cn1wlPNLmOgTAJoAy39aZZuppbhVgayivBADOcchc9i
KrPI4Jorx0wSIXFpOgDYp7glhhiVNXaUY0PiI0H/PXC/K8FT02308GGQoBavw/hU2t9DdCTHZ1fa
ocOIkWs4klAcwbTf37nXRs6/3u5/f86/Gn1SpdR5QAmMEyngiuCsIW+fe28AjzZB82Qj+yA3isjQ
MBHeVYm5MVCiroqL6Xw0FOqDoR76gU5QrjIpTwD8lWfhr9LYp6hbCKpzPAsBLhShHANX2Bafd141
2mVGswvx2xYPywQ6qAQGOK3gRTQ7VDHXBhNaGal2LsC94Vvr7BGxDOZ2OkA8a6MjVKtIr6rsC0mP
Z1VCBhmzKL/FfhHdiNDQVlqv7MoAXc3277ZmGlkTKL38Admp1kFlupK5REf2R/XSWP3OtTh4+rAJ
bO+LBJuzQuwpba2dM3YLhwCZlH8fA6H2CaaONgnZ9ASHozYYWKs2chh2aTGCM78xm5ZbYxdoiKeB
iUBwAc04PIckwMMW+WdfbpJyRIIEcM4LuOQK6GKIY9a5aC4dymtFtI+InSnAwDRikGm+ZP6wdyPn
kGcFBsLvxLR95P0M+d65VcJtMb+FpoYEl/xV/AbMpvZlePaTXW0fAGZoz8OA7RVFhKTbuyvB3Nth
EyuOkWyf3OyNaa3qcVNUgjAnLiZJxuIPQQrjIjo8Sf2VIYrKXcIIUg3DdVVpL1qUcBdZeAd+2Ia+
Yb6AZr/mC6uEjZQxxkTrlUE1Phj0FDcRzV/+UdCs1rWyz3TcJAVCGmhv/BrSoe7CnsIbm2fbP2mx
vootfy1E4VL5qx8DZZAvMuaFMta36WhthEFmPjD7qVHC3OfIJhrUAMpO1TaZkWwQVIJ9SeM3DcUQ
JOvMvWF8o0OLh2EVbwFmDek+LvGR2oYdbskbZMnKcavwMMa3DPQ00PXdaAwPbQ3DDccooOFImzCO
egRX8WxIRIY4Y9x7MZmoMvBvUyx6/Oc4NFaK+6uM0FrUmf0H8gPOayMeVpL8LUiEpYW6b2sYlx3D
Ke6h9IuBI69w70WKH9Iu1Fjza5hg9oneGwbn0UAbxMckrzd3g2vsaNVtukB7CJUVs7aVAT65UcCa
X4K0py5C6US9iPILhTya0byTNAMvguRNoLY7JP/3FjcPDbB1h5CE8FxHzSjye8T8uo3vZbhBPuEw
siohD5AIucExrXo4jd46saBaME7rDg3qPyUP56Y4UTP+R9z+RYnYtMnZdqIHIPRrKxnp/J+hn61M
xL3JbH2ro+p9T20FAME5SX+N3cEbH1P3ues8tAxOdnkqs4+mOBVRswoHGI25ik4gArS0kjPpmBvG
V7O3Nn5tb1DZHKlFlRAdTg31e6FUam+46yxG96H5LroIKppnCYqbY/Bbz7414XtWXYy6YhL3XKiv
gWxssvYYlb9zH0XVY4lGBLul7S4k4nQ/CvMHfAWLwZlhYgAc7MEkPeiuuUq3msy7Pg3+Jfc/5Ebe
FkWLDP8lJaGHba5Zxq4PlXXpxptO7tZV/xqb0glnFVAfKFdCH4/7i9DnE3/pAEsQowIHbVGz3wTe
vtIieHg4AakXpueQehA89DNpg2Ab4AAvPYceiURvYhQBxYE3ic/A8DvxnksPNTUQBm96LO8G/JQk
rxUHmIpiiE8Z8IMWj67RfvRVFPhyKOQtZkMd4za9e4xRY+1c9iOwJx6Lo66E9MntrwlYgvjsaRtL
3acx9Vd1GQbQhPWzA07FL93H0eW0OfkPsTm5mxokqlLrRNYnXNJlCqLaoZWgZRjjbPPwSTWQpqCa
kJV0E6OGz9S2ghDXdNmWTLZL+KIoA9row/uPsOfjfp9lG3xtSmBOBvJUl8qGwgPEJMoxsEQWWYzm
zKg8tuMmNXBsV/WdD9OeBqVoIHWxehAilJn9LvoOaffYaiOn7p2WBZ0Xr38BokVijQOSPRzElgUj
NGaPVKUnvUn3NI/Wwkg7aY906A4aJzgQfKMBX1n/zbdUGrPfeuNcagwIecGOV62z2KSSbR7wQLCr
B4vEL6KNOGTvUnEkXMXBK/POjBtCUTahkoGjih702tnEqbcjQ+t1Y2VCbInH4CAG1/nRSYOnYBPH
oJs4RXnSHRDJ8y3GMLtEz7B5fI0qrA3kY0W1W8nKA6ZpDtAgNUZEduyfBMBLg2PZuDIYIsatVb8p
K/UkQHoMqdfmsBaGExphr+6LB7hQoU2pXr7YWfk1oIBdhq7OdPdJGkGsosluAV2dpMe94TVZ4duh
mMp4iLHwakSjB+Sg+HjEC6b297OpmcyYFbEQFtbjCsDOz/mJabt2qkUUJVzGQKfcKnwTrivcsE3W
Py/iIOaWA/9OUcv4BDd79fNyrSZJ6C2g3qx4W+bfZfcRRi+ogQkQ0lIVfe3FTxNFpux0XVCEIJRM
FguLwh29VgufAHc/WSDHYprVjtntxjE9wHkKu+IoQAAFZLehQIbyJKIyzQdGp9w5HMhQkKFyE/WH
rlwJvbTiB+WlzX3CI2JJHj1wCsJBORD6Sgx/JQ82p0IUktudSRLCpiY0oB8ICctfyIOvnbF/P55o
Y0EmUWV58unCoc1yP8Bbuc7aXQZiHrk9asrCNZ9TrkW+JpzBsA4R4bDXtS5tG2xfBiM+uPkeeBfj
Uq5mXLzPQj/ceEmg34XEhCHwDmnaEgDNrWH0Wx9KGHV7u0tFXgJmiyQiUgXm8KyBVCsYyFBHdeXF
gmYSuKdUH0mlnWPbb4em3lK0r8r6ya//5IGzFukbjXNf3nPMt7rsbmPv6Pv5Rhxvw8vW0oC2UT4s
TDvnGiqmQlfb4kyRe01llX1PjagJjPCp7OE7+G+NBEYPrFrTIE8YavsoOofjiwkWA0gj2ddCQ0cV
W+1f3+pmfZEq3xSgiWNXpWmyvoKntRlXK4+LRO+gwcC2GUbz4EfaOgOJgEAB78E8QirAE3rsALuO
BGD0qkXSQlvjXYBTHDRL6qJfiAUzDa5PL2nSG1WVEPVCw6Qdz6gc4Dp65hUBPLDgwC+Rgf6HL0JD
BW4rMmJTqb6qTKu8EocTfwYTnTxc6PRjffVdVshu8UOpT1w81pLS0ZzCNhARwxB4L5Bs04ZzXue6
3SdD+ORKXxMUb8yXzjBgQ58R3qMVSY5rPsjWG0z2g7i+HBXINjpasmHsOYbbXH5oIFUiJyOSO3GZ
CogysJIBxbFE/COQkGk/UhBO9yP13N2g2ILXRfAUWO/PW8gwx0H2R74ONDXfO/fmJSMvCsjcVpW0
LvF3v7/eHJ4MLD4CpBb5u7gfPi+YmaPmDZYePtGgoQYDttWF6IzXj2j19B4WqFvIDDxq3Jzc5kP7
P6Sd13LrSJauX6Wi7tEDbyamO+LQixLlKW3pBiFHeO/x9OdL7t21JRZDnOjprmKJBMiESWSuXOs3
wblMCPT9MRw/59+HcNAj8z40TWC3+3NO7Q9SZEMjcFq291zG5MhOdY5jZT+6Bdpywu1TQfbi6zkH
gSfEqeiVFPygJ7MySjDoaXqEiYkQmBoQHGvNpwAWNldnH/1Lp8R5jg8Wnw7iIPtr9VJRWpEcXkTj
RqyjRL3XHe4ZLWJqMsG47axikrnthWu1PCb1og7jlUoaVqwZTA1Kb3nHPyXLGPB9cEGxw/j+vhyr
Tn65TmK8+zSeAeeWUVhWmHuqNf1x9KGhL+FGgYYHzVSyPiI5e6JN8ZuHYyg6ErbOME7l5jDdFedO
2YYRbdrjJsIyHfcHiChZs8S1LlA+WDBQjE2Jv2X55UTTxzJtcLlVAhZDRqTj4NlDYF/JmpiioE95
zrI1iCnjXLI17M4w9lJ4GPOZYN0MPW4urDj7tpvViTVFqfzMZbfTxYhjVjNg9kyF7IrQujlkfSRa
kbdJ04SCkpGU1bkPjZoSNcs8xXtg4cuczETNpalAVnJhfCwVUqgHgCxPFquPTRyfj+Ugl9wbeuZ2
ch0KQIyJllci1EQ9NDtPd4JjAaQg1GPpBFzXOTQkhvaYKlJJU07uLzKBQyzGKcBSEbmpBCfIHYpx
vLLRXmNBGT+PLIH7eCeKBCk3qx/HmTqeEhU5egE+HdVB//Ak7lGTV0xmDsswf12iCyxvEOqTTnpZ
H3kImC8J1tFxhxp9UETQUZFNasFtK4Y5lWgA5QzFSn6qwx8pk5qfmzm4o65a9qWZ0gwlOxdpKneq
XhlkSSdDu6jrmXsKinrsAfvc3sFck6qSZwc+7THoIlVMBVjUQPBT/P5BPtZ7PjdzMJ+0ceC1RoT6
u4yZQEpsmp4hzyfp90WXzE5GfccgiRhGw5pD/9oS5Mqvo6TTp54X1wE3K7vOkJAerAsXX+UkAVg7
rbB2lWZt8hp299+f5dHRWWjaYvKH2Avj5dd2E8lQqM3CZQ7DLarek5x0YoB8dRk5S6lAbljGJCJB
f/mUw9+x+RqPHFZ4VCNM/vu14SyUvFQPBfgbGorG4xh2i/SKoUhKlTkpUic70VFPNXgwVfpFL3dV
DoL5V74RYSyxshMIPKEWGLcwWfyH7y/vsYf980keXF3TGppKDelEYHRDUKbVhoBIIGmT4hQOSxz+
4ZQHXgD6L3ZHumYdjCtJFWSuZHEje2eiXTXZDtlbgVnn+RCakiIKI6kZnmj2+An+blVc9E+T++Ca
JIZjoPKw4zKx0jA3+1UeeqzEuv/JxfyrrcNHxCyiXg06kuNEEXq/EYtQGY4Vq+a2vfm+qWNjDNZs
ZK7A7oH9PegrgCtcFOsAJTPG0BRTlK/C2tt934oYqQ5v2edWDnqHo2e1RVKWoocuQP25fzO2Jwif
x2q3woUGnCn/AZJ5MFqarWJUYy1qt6WDxYg0r2DZAUwznuUIgXFilCC/z3Q03W/Ik9XBCc3uY/3j
c/MHo2jihLkyDjSPTTC8ksa4BvqISTptfX8tj0bCn1sSR/KpJ5ZlbSixysWUVqWyI2Fk1SulQrQC
m2jyCqm55ZxLA7fXdKXq1+DUgMZlegZubSKbZ0W7rp0fpVdMTh6ask8Z/P1G/74JB8+mG3kevHnG
OltZI6ije2ACfbwNs+ysByWj4RIMEiGozzMVb58XksB2CVgF1+WINAcjslH2E6t7yAu4AR7ClN7c
Dsw1rOrUdhYBOYIgH6dCh00lvZlo2SV5C2jRiKVtXWUdyOVSJHeyW7MrZ556wyMTpRYszxEG5zgB
xOFFMcmEhkR+MFWr2674aMgMV7wrmnzq1VSy8nzZjNkkjKrrRE5xJGwfB/kmVvJ5mzX769xhSKmH
6zrqru3+tX3CE+HGXWu+fp4n+sLWq5lvXOXSPVoj5IbjajF0+rKUH2xwuwLxYUDiEs2KhEIRSfde
ON7pCRpyWrVS+uGsp5JUVRSYEomEcL7y8pder9e18qal/WUiexgDO8gZkYlXP1xkocPoQ5KgoHq7
kdODhbCOkmk0etct4A3yTzxxFB0q+x0fM6Sy/LVF8alLp5BJK0zIyaUObbJHEYIh0UhuNZn15Ddb
L+hmTtJciyEIccVbqzEn/vjhlNmaUuGIV2jUZzNRS4BzT4kiWdIGOvGzEIhV1V3D6WoI+6PxOpIw
tR03ypKqMo5HFCflM051ko6v4pgIC1NGVeKQuXrOaklJxynT6aKPm9sB8jG4qRQAs0OU6tk7UctE
zhiMnr+JKSeWrX09kqb3UmXSGf1FqT85XOq4JZc+cPvNMMDnUoO2ma/iqJ5UOWgcGhd0x9KhgKk3
O+9Oz5trIFTPAcDK75/Zo8GHie6CxZpEKM4dPLND5+ptY4LDt9KJapybD7EBRmiusR55U9W5mZ3I
7R2TlTE/N3jwINqRrFROSIM+vsEUTdzyI6CwWrvbBPeLbiuAALWxgEZIMjfNqD+wGnKu09yajgRD
wPQncmZw5U4k/fYw9b+NEMA/WDKKFdohvNVXql4fSg5MARpqUlP29XYm9LdM154BWaPiuYzDF+rG
5xpIdbc5I7yfuj5ccIQuGVO9Dhyn0U4KEi+5HE1tyM8EAGDjfBCc2OBoeXPhUYdNi3EGtzswR2CE
MSrM8lxvpTMF19uhXmYOuWoJh3p5k6bIDPLkX2Y9ahhqviGFu4gxzXJ9sEfmhxiMhO66jTVt125j
lGgRwp2olKWqFOSVRNKBNPD3XebYfAIycm+SDeh4jz/5NMobra5BXMRmhaWssJ5Jk5sgelVhSpJi
+b6poyE5Gozg6tBKIKd1MHX2SdIOagRmBv8rxXiRWaKNO5LbI8ogKqbTzg/TWkPg+b7ZY6EHoCc0
noGBiHrE13lsdAo/UhsQNKza0M1C7NdrlyfjglOtHCza8h5R7LIGGOPU6wCrKcKPFFG4k3Pf0fvF
qcDOxUlMP9T47SvLD7OKIg4BKSM/pWEI4Yp7cZpHdrQl4E047vGIo2D59bppWZDZBVZCF6l3Cxzc
LW+FygmgDF+1JkIjNSPNClhyxpgKVdKkguex5eRK7uhxkHJy8AcxYf6I7Z97aNa10mBI4UXrkAXt
14m6g3FiWqe1fY8taKxPLR0MZhICB5Y8eng/ZQ8p5WcA5GL9jYQAlXMEGk+C8I82CBgaHXs0qRin
vp6aHNVD0MskG9V4ThQRM8NCs8ikaiJI1wAnE0Szv38ajsavyA391ebBAkMm7azmFW1WyDhQbIiQ
shBClSbokircn+eANQTMchWOT2wvTSaw74/hxGkfYpOSwfIVUuohoJxLVnBkkISFCM4vQo4AiIGB
nMX3LR6F0YmiJ5RbWGPwHb5e6dwrPcejyCKk3/Kun9j5Drl7IGNTL9il4ybzS8Eek4zJKAySKcGK
C4AmZGtuu6qcRPg5iaLiicMSY8/hLAXRygIUz6MM2vjrYXlm044GoFfBLMop5omIPhnOUExB1YMK
TE/4jHnhtHBDJBXWwckjODZsfT6Ag4c8QLQdCRsOQEzeI9HjWETi3hfUgb4/12M3XZRPMGdgNsZ8
8Oup1ijzSkEHrJqQnUqpVm1Y2jb+g+lsTe8ZLMn3zR09sU/NHYwaboClmhvDSC6DWwE8MjYJZeaT
w/HRiOvzaR10rEhtJRJonJYlomUWDcDVKFWAMbOSS2JGTA6vT57c0WspaDKarJHgOuToBR12LYO4
llFHrc6X1g2mZgTe7hCdUxQPWgHhOf/+gh4tSSHohXmgjI/M3yS6hyZR9LqGwSzLG8ENYpHFZIB0
IPo7pH0KZ5NDYsjOcK6AGEZtAojM94dw9J4i4AAbEjtYWIBfu1BuSR2qsZx2K2MXEc1hZAnQ+UmH
keM39VNDB2NkKtV56jcsfeHpTvR0J8Qi4cWUAQThZywyvWJOHf//dHLWQfpu9B1K7y0nxzpOnBy+
00Cl/qNEDKHQv6+hdZCI0dMuUFSHu0iRDcihHTxQK+B8vj8ZcSf+Nq59auUgEZN56hCr2MxfCHEX
I0dHqfogXS68H3Apnp+uHR5L1tkaEAPktQkUrIM7psiNHZMLxmWtgXq87i1voaHL7Bdz/BJleC+j
dR1Y9uJkeeromf5u+DCH1sqDUeYj+Riqw5NOXdroGxeC8OCat8h+fn9Z9xWWv11XoaHB/yiHmQfD
tWpkbWrHaBqYxYNeRbOGladftBNdQk79XkJrWh4QJGrWcdhAIHnK9V1EIlE4OhX5HH/msFQWVVVA
J8INNXj33QLY9osg9i6sTDsXO1dGNGeWrJ0dXSSXC6Zk6QqlthpVG2GFKaSFE9VaRk65D1PqoDrH
7SG18llTcI/tdzFNQSbKk+BaQNtcRHGFK0xmo15cPgz9R9/gNOUg89XsMKRya28x6tGyLYDPUbXS
jOqhWFRGPBfqShVOrd9fxaOLVmQzDFHJJBzYj3SfIkrL8bRxzGDEk+TwPaq64HiTfu4BiAxzIiB/
p7JotOguPkpWsSCEMD8H8oKkkWI+xpSyEJZYCKwaxfcTB3e0J1sE93tNHCQbvw5ySaeaJNUaJq5m
GgGwRQgtmJxL97KPWtklUGP/h/yUkjhhYXhOOb6o4AIvXBu5qLPq1Jh/ND4R3AMV3Ui4FAf9Lamd
Jg0G1gDo9aV0IsG1171moZr93ibsV+GZa+gz9Sll/lBo2+8vyNFBn/INQQN8ub/VU6pUzkKbqARm
FHmsRBAUKTs7wSlI19FBn6nNkGGWo0J6GJWiTBvXowS7PLdeihA9uuqGxTDZoEmu3Iiihp3cnJzJ
jw0fMDD3KkjYFB9ycsLANMkaWdTV0+WIOzdI23ZeJQtVnQ72iX5/LGr43NbB9NmgfjMEWJJfREBt
c6ueeMOK9VTDwy8hqCe4vSfjo2N3zyFLTj3K0m2u7dfe7CttgzIMlOZGFrRC8P11tnMxm/q+k6jG
kQkHKvNegQbYzCFpL5TaLvdkFvk5KUYAxItqfofgjTuejT9c4LDWJq5m/T0WoLYyi4K5J+QE5/U4
B9Ff6HMTMLxIuS4N6cS0fvQGUzFHTwEqCnDPrxdAy8wqlweo5FKFqN8N3Dzyh9QGsN9hIPz+KlCW
EtfzcIIgOUAeB8EI9W8hkgRaStXyiolXxZyRXsx1N2Dy+oE8o6w8d4v2vHMpYHXTJLTXqgtQwI8W
KtbpjbIcjGFWaMMsBeqSw9HClgb8FVBo+YNgrjfqczWoV8wkcRZNQulDL4orIXDlAL1UXW1ZKRBe
q2d11KZ9JxLUAJeN9CwkdxtF4WvMGIbP2SK1cRsMUZZExWZawmKKeudMhzuStM5VXN6oUCP8FOi1
+Yxs8yq2FrUJuhrkJ5XqSaWms0HH1C25C9pyJoYi1ctv4n4QnYzIbSb0xEUf061pDp4ZymRh6RPB
RkB8h30sBnDqh5qrXUF1Wodju/AV8PfPYXNTGtq6RTNLkzCS74qNVGxq1ZxmkyiLHkTdwwKmaVg3
pa7NQX5YRGo9FssCoyp7LnLO1mTERUy1d2Orn0llPmtBfoq8tmf5CA71UzElegBGJNebVQLC328a
pCsp7ICKl86lOFz12ZMUvmRpuSC1Oq2N27ZMpvgQnscgZjXZP8uHWpvbrNqjSMIYiAlKP9P6agKV
UYauwGoxa40JRASkcVaIZswstEmMJn1uw+ShyHFBvrKgggbkqZVYmjbKrvf9qW9WlwKr4crNJh4S
pA/Th1Rg2G3UHZvsXtJmTexNBDm9qtRZqd5aenqm2KtyONerbQeMFNx5Uqvrou2n+fCRiBFmAOFJ
RrPhFubSVtCsB0QpkRRpCg/Tt9sCjQEwGyAubXD7o35/qZ+5VMcB3845KC3RFgOznZAK08apa8Ug
fDd9RW+VmLbluZdMC/XD68/8EHxYSS0HKZB4BQPOqN4TfhLUsJCKBD0mwhfhQzBYL320M5jcs15b
ZVI469KXZBOBX2oc+FqStCgxJouy/CJrX/aQ0ZjBBEKQEp+hipfBFnLow/HT6N+OlEwT4UgK80Cl
pCEkKEkWBZQwKOco8MJdvEKHKF356cYvC1gHw60WOhdCfpKCJVrIN1BzdSN5NH3o05u4Xntuto0B
TZcyDiLq1hlfhHqn0IToHACPN7ZQhFyjuBUQXRXTDHFVYP+udR7BvhY+Xzy85K0ExJge4zE3w3Bn
vOnoquOigRUEJnmR6vymdhMz8XiTriHiuYuvDLLZBO3mIM9GVV3i3EDrgwxYgycrgS8iQjmzgm8M
mJZqJ8BjstJzG35Woqbnau7uIuOCKizR3XhW11tSvqQIf+RZMAsJqTJqQdQChAuqEDv1iSaQZ447
mCDYGoqPPDFbmHeo4VADgsmoTUSkZSg4sKNGSDTmtSbcKx0TtRp2w5Wpvw50PUlP7hOEK8vukoyS
FXUzGDZgq93upkisRxW2QdV4OHnQsXV9oUrxU40Kcbm05BzWE3UpsvhK7i30bOMxzvRVgOx5cRla
N8UQz0S4C20szCOyyFuemEaDvcTzLc68ccoLqRTqUyZAj7OgWfc2mmaeOR0kHwOr20G9YEjowq0k
3XVEMaWSLX32oChnltYkhuAivBj7Ze30M+4zIwyFrxpWFveQjtdaS6Ew6qLbPTDcQcWo19FjWc+K
4q5y8KfXn3oDxyycMBEgJocWRBs0VOaNlM+UrF9ETT4jQf1s4r/SlMWqMjd6rd2IYxeFTA+yniQy
TTV1XXXFYmlInvVQXiFHsoCjwJODYRK4LktKrv2Orq/HSNCREoYDjlejSFdGXT7vJUSYjGaCXO9D
RBFT6+BRoFQqeq8JVQkROK4569rejM8SndT/8Axm/6c6dzGXesTCh2UFWc8d1q0brojAcrSBg9ZY
RebHGJIZFR6a8kPs1AvQN1fUpRX7GXsTrzFmjQmrNFypNYw6equZ31Bu0vNwleD8mQb2DIFUPzsb
WSN1kTbz+cTVUQgnxhMrfRgDqB/R47Yp1fWRagiqCOKyC+Ba29tX5eiiT2iA39kGoTVX3RSVDhXY
3b1J7yAPYjTbzk5mcW/AFKIweofhuJWPcBMmQQk3tNkGlIS8NSrBGIBNhKGQhn2mHK0xQZx4sn9N
pj2DaBr64UKS9FmfUVpE4a/OytWYnUEY6Ep3Kp67SNHXpkaXCKxzFx5ralSsdfulib5vhxtyor1r
yfsoOSuSOo92ATA1nXaUjX0n3Uips3Iyb+b4/sYerJUbt1c901zBkzCU3VUdorET+a8Q9sMY0mr9
IksTGHpajjHHdazNcniAivuSR9sM5SsvrSfmk/yWVTdVfRarZz6BFRAydKFwnMSnLscdR1+Lh1s2
nFkx3GcZgO3AnMmxPDXi5DpIwpkbD8+KX85KTZ+UWjWPc/dqaKw7WcpWyYgCRXHZFfXUhoxnqZvR
eJKLp7HG37TJpk0muHywdaKtWz6lCUVzOJU6NPC0MBZFYMH/7dHe61cOfmpObk/E0BrHT+14qWRP
qcvgUtuY49AJdWUyVOR9oo1ZP+D3PMn714KnQnaXiXUlCR+bGP718J4y9qWWWH2Pi4F6gWOEMyMa
FtF1bGYTJQnOXYeioJnOgNmAfMyXlUrNk6SgDLRP1VPobDmzgg/vPlrmwqh2VCaZg83yMOn8ZpYT
TaiWM7fdYqlo3saoYU6EyMvY89zr5pmcr9OsYzSO1jEtBeHj6N68VllbTvoGuDxEO4nyftxdBuq4
KDFY1cburIJM04cGXoHu1PHjWYKwsG679DV3OuR3PtgEu4Zvie5BnbTo83bXvVoiEMxTM21AQ484
v+ZI4wWTZlQWEk+OB5FgMG7AjMxBhaKsoMULcwjONSuZeNa5VNy76tJqr4feucj8COroAo2rCdm7
heJ8RL1/nQ3aQmFvxUynru4xdq5shsKsUBey288KLnFoGHjcAagtjKWN7HFoXftUYhV5lg71RMsM
ON0uYivS7RjgnUd5uUxxsm5+GHH8w8qydGJHILj8hzaUlkMZLGQzO2vHbGVV4dRW4hU1/EmJA5ZU
wr4pbjq/mOS+vKqVZiFjqG5Z4yINU2a8lsHssS3XenUZVP7KD1HvIx5sgSsgQnMfR68OHtlqp82d
ZDOUt5LxmiLcVSyyXN5UGvZS9Tx0nx3lDmpsp19WKWLgCpNhoOJo8dQZj4p/pcp3fZAS3uTexChQ
ZYIKAq9IiA2YFkIyyTzJiHMV+pyNkmu7hHA1G71gmdvyVWu78z5FBZ18CrnoNvKmFnDAQeW26bAs
fvgOXFrjMjOWHVddx95Dr2qQKv42wvUndEHrdnARr3oUnLl2Z3XCxJwupOYeqUw3VWa4Sa9LSUci
BBnVF4I1yNaUzAjsUSFX8IDj+QoBY1T11o6WClLhdRPOavNC5z8JsqTdu93+qIdlDFS+UO8l5cqt
l1oTTArHZd90JcuvrfLDaFZWA5vYnmVpfa30y46eLbHoKBV9lnUL5qLOmyh31Rphphu/mwaP/bVy
l72i4P0S7vpbKHX6vXyn3sl30hbK6g3CYXcp01YwUYZJ4E76l/JF2zHE3Y9b87G+aV/GXXc9XNG/
rZ3yYD2Ut85De9Nvm2uenPalvvXeurvsqbvv7nGljN77F0Q7GHxgR0948NsXZa4m0/7Fe+ru3Nfg
x/ihv9qPGVeAaG7b3BkfzXV3P9wr2+CHti2eILTar82dsq0/gifG7G3+kX6UH9KTD5r9o77t7oOn
+qW5Nx6qO/cxfE4/6JkopRSvvJQ/lDv/o3tVEcHb9ffZc/XBgBJiZfhY/qhe9dseRN978Wo8hTCc
XkfYdclEenfenXyiPSlP3Y3y5r/zaG71rbptbuRdONdXHGz/UQEieQ0/Rtjob90Oya06gII5kd6G
3bADuSS99W/uj/alfem4ljsuFCeqbe3H/sN+ZAqy7oPH/G24rZ/yH95DzaiToXcw4btvKpVO6M3Q
cV/NV+upeUnfPW7ks7xFZ/6xvZJeVY4nf7e5jUE6SbkgUcp5SO9qMumvucdX0a7YldwiDi1kDC4J
eMXROW8jnGFEVF5YwRjijb7rdjQG7zd+t/gCwR6j81v0AtFV+uHuFAYKFeGmCX/E96tyqa6m9Uce
TVDc6F65WszQyWOxIyq23sJrd9m8sCf/VC8SMhBP7o7cQvwePgWERQ+D2AiHmRn+NX+2HjxnEryN
W5eLYj5ayKdttbd6Jp37S/H/elH+KH8YORiIakamhHBPmrLgupTwwEpz4CeWcVdpW5E+QXhebYlx
nrvmQTfdaZiE12KJX+AtZeGGUDBIy/W57Tao28+jzJnGWClUrjz1eHjTKgMRZ8917JXdM8AZaNjV
W21wpwBoJpmXMXc2aO2zZk52Y/JosxihpDTKN13y5PbVTAgztPVOOKOChAPcNSUVJ6JqgZBy9eKt
64yVqHil6OiDCSBrBhZuXhBKET9IEVAzLmRG8RVFWBGwJ1mzEmtXRHc91NSceA2dPGbA8vMCP/Ry
ohTVXCKiFIL+sCiIHP1BX6LqOxe+eB5caGJzaoAEewEZbyDHI8tfeyOxPBMoL9IsYvGN94KQGDHL
eR+uRTaXE9SMe1lz534IdyTeRIbg7ZSCwyEcSUmuEx+XCWxybPYEqzxIrw1PA184jVFcUfKlSdW8
j9YU91R7HcfvJvXhrAinmm1RGmoEy73LUeXHywDee+P3s4ShrmqfUzQMEm86ciex/QuSW7t6Rjwj
s2wcLTZ2Id9GTfmGuauKEfZEM4P7GEl9rvToJTPCS9aHsqvfiVw1COQkhnQUP5e9PHNl3DcUIYfp
Qe0W4z7JYZLxCqJnWa8ukqCYG9muY1GmsZJGL09LVynqZAKGJvwmhcxUFW88152VwzbWeKZ0ON2s
He2kWkasxinxCeIpEso+k5idJfBuzQd0qtQQjN0d2R9/kutMYYRfstJNMd+QtA+BYRALr35YgiTB
sKHFAKI0EEOHEcMdY7admFA3Km8Zc6mF160MYO371NjRnD9ZZMFCRQ+GoOlrHi7V1dIyS+LBaNwO
3pnDk0iesOtX8eyHW79EwSoccKi+9JU1mZNK+/DUi35siIjnUmdMY+0EjvdoYtS2hPoi8q7yoTW7
1XaF7OU++DRrSy6EPKyLasBJ6yflaELwUzsH5YQhot81A3ihhAeJZBUZtw5TLZge1mx8AJBGD/3+
Uh+T3SEDCQIR22p0JQ+1zCrZy7Ch7OCncSU1ocvcJgTnWIt5j7p2FTdnBUvlQVupnnafjfcp8M66
Bo/bMAO0d5odLbT4o59ZEisLNzgDwGrYOKPa0yxxF6pnIZfyog6XIWoSZuRcRuhTKNZj1jxmeQbm
Mpomtr3ospqgyJn35XNvKODufFbm6jTI774/XXEBDzKuX872AMLRkNvPB6kNBWCfgqowFvYmGE3A
/vu+oSOZZMBrmOxSGwLOtkfXfapalYNlIbsJ6Qyxxtg9I3HBqAB9H9n+Lj8B/t7DI/92VqSKERAy
NeSARb79U2Md0la5otE9q9G5iqR26ifZeWYMy8AqMVBWMoZORNyb+CrwVWQvYwCN2jwcuds9z3s5
tjPZe2+o05NYwWmU7JlSwOLPFkkqk8C76cPk0e2as9pGwcPBqcW1F4OOMg521XWhLLxqhgf1pUqm
d6Jq7dYFbNZq9rWVx6vGvfa84codlXlFmhf0xSYqT9Xjj95XoRsJ2AES7GHpq/AkM4vwqBCEbMJu
xlUkIBi9TiIHj95XEygfNhhCQP2gA/k6Cz5jhPYKn4WaE/5IJH+GBtGeYKdH/0kn+tTYQTki88yu
tiyIzIj01GE3Q+QCJUcbZQCBypVO8aaPjHLAfTC30xSUuZHf/NqNDKkvhqiDQ2yb5x1ocOmaEQe5
oO+fjGPuVRa0p/3NAgVwKPTlAPVNfepXe0wb4KIQcSABplPsYZIhkFObj5yoam1FOFA7l/gzToAe
wdGMc/klQYzhpFD5Mar7l2M6mHA8ZYgksxNs5ubFC26EKoRJDI6Gq+C5B3l7lqDgZCXpPFCsBQ7o
rW8zNK9ljtlA20GkDLgnvcPCQAVAUTQznA4vRAJeVGAh0QH5NClG9KegU6cu5yFLP/KbzEs9IILm
UKAT8UyuEQ2CQrlR/BdPXhK+pOkE8kdH2QLd96mULMXkRfSGxM2/x6L/euv/2/sQ3LvBy9LqX//D
+7cMfazA8+uDt//aBG9lVmW7+n/E1/7a7euX/vX/mqouX2LkM/4gF/7x0vyR7f64q19AINTBW3X4
3S8/RYu/jmj2Ur98eTNP66AebpqPcrj9qJq43jfLsYs9/7cb//jY/8r9kH/888+3rElr8WtekKV/
/tp09v7PP4Wc/X99/vlf2y5fEr42fUlf3l8O9/94qep//ikZ6j8YrQwLwC5PAvBOfgprKrEJU44/
/0izsvb/+aet/UPZ2wcReej8JWbnKmvEJl35h2khlycbDBBsMP7895F8uUm/b9ofaZNcZ0FaV//8
E/jql4lRZ43PvzwCuI3j/P23wj1VsJKa2Zjf5aHeXCiRvZLJ6p05tSDPe1l3Yeam1yBOy3srTPkz
0wdj7uvFrw/3O+03+3Lf/drHFt/8+XXNXJVxW53t3/3+/LCB/a/Wbkjm6qDV/c/+3n3/11/HmXe2
tvKMAMk6295Z8NfuY1lBHNgoxrUsOfalhuzSLI1G97mKia0r1XwP2VWXgeJQmhkWhhf82pUUpjdL
tMh9VpJy3rmJ+S6FeIUnMsVKMnTS6KfXvsxLRNb72kH4hb9/f5oaof5zz/2GRKnS67gd/9qzlSWq
Jb/3ciXn0oCFIJw3c58sYBqiNaxl/t3+xVD9TWaPyeX+nWmM7WpU8a3fv/V12b8rJOniYI9McrNp
OODwNz2ydd9C2hnwq478+v67md4mm860EVBHisvqvGiKkvqwdjQvwFjW9xBArb3bKPGseVhSJSVT
PR/bwT6Pxy5auEEqyjS8tQEwnGe9KKLu33/6U46aIJjBUZ/qYYzhl9i9N11XgQnInz9fgp4UcFQH
s/3bU067gL94vD7FhHR70ImGDEofYDdk8UPySRfbWRUlTn5HoGSvXQNnP7SKAR6QWyVbFqlX+5dG
ycaL1DFRBzPUq5+7KbnkLrNkJKEZthnFZYtZujVy1sfie5iU/PpyFYYpdm5Vs/r9g/utoqERVPdh
Q15kL8gN/Pr6/kv7xmTXqKk+8+Ol+Ro2ZXvRI0+08bKSwnTuZ4DC1Nn+o/1LMCRUBPZ/Kqme7rfu
991/FPZYWOMYyXf/2vrpG9oYjrNeU8Op4enGWsM+gplE/FnYCO9k4mX/FyTSXP+5UyIPKBb59qet
Y1gzAzlabq7rTMr06f6LPz/df30wKYlMfv9mNGZbLwxNkodettm/kIouJ8ao1wskyKTw55ZM7b11
Njir/S7Nfuce2ClZZL6Xy95Hh9zC0pTaZRcY8Xnr9dllLV72f5lqkl2KjXUYJOf7z1XUGWZIUaSL
Lm2pilARWFZ9mj9qcdmw/qyqzf5tYgOJMwrnvsfB6UbLwmvNlvPHuuthPHS+gmofX9r/BjA/+edv
hBW1kN+/MY7RNKo15x6k7Kb3JJ/6oNYDWis1iFD7l0FQi/PYL+e+kVLYERv2nyU5IB2zqElP/H6/
36wYrj51EbsFKp9CEiqwjO4bE7TBfnP+128f/Nj+7f4roWjq4Ff1fVP7fT69lPrcislN5KZUnu3P
OB/cp6CNtSsP+e8Hhsr9ZWHpZ1x6Jdnm/U6j7CoruYLXmZdqciXVPmGeZD97Y5s+QYcX5cC8vic7
oEEi7KJrP6TEL1thRSlRM858xUZNTC4jUEJ+u8jL2rvRWnyo4zGtt/D1yGmkUfkcKdZ9nUHV8upy
ascRYrE9yWqbrPXOKVQUown3gCGdJ01foxTpVauotBjom5oVUpsgLMsDFp61clzfGlZh3zTJfP9m
/wVw29UK/mA43X+2f0kt8y2SZC3ahL2VLRFaH2ZVoqpbX7eDVeFUA7W4UNvmav35bUq6Y6E6QbJs
3a66d/OUKClK3tzU/qGVmX5vZIW7VHo7Wn3docuf+rbUzkt78JWJbJXZpWE4wUYLXz995A9+dtkP
AVUyKswLI3xtPS+Sl+AEws0wvO63hyplLFvTqsV+PGBccKoi2/wcRcQI4e8Hi/37f2/8OVYknRv+
GkXY4Obyr2/9Hmf2X0LUTD/runHdqhH1oWD0s4sk06DP9KGeXhhBmV2YQTEp0s5ZR/sNkdhnvzWV
KUbnGvlTp8aBe2b4SY+MaxHjlcr3xrq1ZZgo/GnXNrlEWV9YusRzI5nyNuXSkr+0093cMSuELPs8
nBhDOrL0oHKZakkCYTS313YRSgsl0YdbhQs+GSvNv4rKqlhoamlekLCtVKMFCaKnzsJrFPNi/3nJ
gDQrlcKYKr1cF7M27+ZK4mVnuRTK2FVYKpDbv15GSfr1dgSbOwmq2ATF1Y+/djz6nU/bP/25/02z
+f+MXdl2o7q2/SKNQS94de/Yjp2k+hdG7apd9K1AIL7+Ti1SwZWz9zn3RUOrxUkcQKuZq/0lNKpj
w/NfNisRLG+Yk52MXPQJqqrj/MRCmZ2ISQvxRNy1AN3R4oa2nYqvwKpEmKIH3Gbd9L9KoAidFQsS
a4fCh6Fb+UaWnLtyzSqBSoeZNyvFAmIx1tFJPwoVkbN8tvf9hB2LFjB3XiHO95KgqqeHoczXwaia
UxpNOOvltP7nHgjR6MqNZN2cgtZ+YKaVHHyDNydUOMDMz/OmRrUJxDmiHSJN5INvJohV+hWy/Jlp
Zkh9R/bFx13kMjRAp1gRbfT1c2Uk8VEEYmzR92rLUx4hKj70ON3xurEv8zauub1NUNK+mumUFAKt
ENSsXIUo6Fg1ujbLVvFw7VsxXGlnuBnCKG6GjJkWBHg0eajRKn9FvgoPpKecEO1MpatuUrXmw6xC
2oIDSLjOcZh880d8pm5Vr9Tjwu4KPNqa+kfiWfLu6lYblOeRT/vGQ7rU7DIM4Rlb9yXN4/rRSaqb
49ruS1Qz56WPixczbRFO1wrJYHrb0ojVlsiKW9VjGzc3UiWjN31i5YB22YaKj1sSkr72701D3q7t
vHpRLHr1jdr1V9+ki2m3Fd60Ha/5y2IpymlNhSgWgvn7Bnn6Z1qGSCLnMASYpAXWgCkBj15r464K
ik959syq0tuzemjWi9G/OWqqIriQ1ZsjvM56G7sPx20fRui4H90LyjTaJ1o0K+xKHKxLp30SetGs
usFIa6acn7jZ4dOZqUAvGNv7WpOU3owXfzbO6b3dq8t8MKh1iUPujTs6LNDSCKO4oIxgZoXKQhmP
PmJ4RiXWgkdqx+TE/ZVZhaiDMxGm00eMxT7XPhutV6gaRw3yx5C36jybVVtfu6FLLnakol2Rl/mE
Qm7+SU+7wgy5j0PlPKISUp541m+bviyOYaUkZoxYPiZFywpJyzBk/clOwzrEWwm2M5eMiNaWGIdV
HGfBndGrF9M/GjlLTm5siSu+mogToVNsPzhyiHHw+E0bgLRCJqBpxTUz8a5YjSHfz8zY7c9j4Uyn
EAUwwMjoH1TdsGvRGeG1VdI8Df50blsWXmu90C738SKP/2e2eSdIzfYQCVMCjPG3ru8CTtvu+XdS
dZTJUSVooZMlYH6zo8tYpYEjUZ2i3MLAE6Qr0wFVc9j1nhjw4Urgt0vADpDAtQYcr0k8b50KNzYn
tZMdMUU/XLLOMw6tdrP4ot07nnI6sQu1a5QAGbIHzJAxfHU4GijsnKcnvwyKG2YF4oPFcfkjGbJt
/qeGV4XdYVJNfDYmE+AUVsF/1tFLmIbih53ZJeoMUht3oro42lHhIKTu8+c2dYdVVdnem2ojMBsc
COJd0BZDsIq7hm+Eu0uV6P4aG0yyDjszugRJnjwGdeWvAahY/PhDwS1ZdAEU4bVqelTkrFLJLdwt
sulL7EztOWrjn5VT811ts9H+jGTNzzpI+A6zXGuM1+W22KjKQG21Vg6BvNChHfrVjhSJKvRDb/Tz
31K5bLXHIudqp9N7KVe3pC4mdAtiV0Q/zYzXVyJoiXRDvuKt2Edaa1YNZHYYYlRSz3r9ON2UF4ib
+7y4InUz6QeMh5nEYdH0E57tyy7McPDIBYaLJ4A+F71EcBIXaHrZhisJCK0VZmLJo0xGFKsNvbfl
Zl2faEFo5XU3BcBUWC2Sd2Igqdz0m/r+HZ/I97aL18Uf8cIgVxsrq0xAWvEL7i/oCcc7GaqXLBMd
KEMj8b+RgDbHie8DtwRQLtGoo48fQ9Rfj6SOYaz2TcS47WsXRNGyuJndGpl4ddPbzDsUArXRBpqH
PsoIOW0rLV8sTXV/UD5KvD1Hli92jIx9BiBr0iRK23EpXkYh5SEWDm7YXTJdaBc2uH+nbV7jn4uP
+oNPF+KRlBaG4RGXbPRQDtg1PZKwvx280ysjlCA7I0cAWassCzmQfo3IUvnZy4S/UkDMPwi3Kp7d
wSieJSonMVk6vxErlbV9SnsTsC7uqk69bW45KIJ0vPjFcLJmj1ruaOPZffzS2kn8gvddVNZ2/pVY
iwYZEO/Nx6JRDt2rjzcN8vFPVyGN/3qVukfhmlWherzujeqR9/FXJ3asA1ESONAmqg0gcH8LWsxc
Ofq9hbrkCXDE3oDxVnfHkvk4IjpUKXaha2JEgj6YuKg3QTNbWiSPU5v6GHfa7QGKUHjjoXLSzRRi
WBQr3OgrR9A/8+3oI2rh8PgtHab/yeKvYdygQ6IMx5NUXvm5QrWlpflDlNZHlkfIm2tzc0L1StsO
wdWeHO+J+/1H4heYgblz8z7ck9XbVdC/lSPs4rMVqUm7t9fTH1chPl0Fh+ct8inHuCq+TkWfPYcy
yZ4jvCBtexxhN0TOginuUZo6GkfiWSq/OUMcnDv/hxXG7o24Y59ZJ+0rRswRcb03PzM9RnmPZkzg
9yL/5G0ZkuIHtPLeCsZN5H/1eGa/6Le4u5bfU6QSuBlGX9VoyD1iptO+D23niygwA1ArGN3QbAM0
ljzkVY+qqADzBtKw+I5A0IQRw3UN5EdzxHccyR4SID2LeikAi9+SIAVQksy2doUoQzOJ8vufH8NE
QA3NfeDrj6Fj3OdiGIad40cPaT5MV44/24sbDN2mTDF4ayYHIz4lmYuKOi31+RTivfQlBvjRM3Ha
1EnXWdF0RyJF5pgHhHiGNZF1ljhPODHOFLGUi/oEBPofhQlo7mHIHm290I71P1WAaX1E4P32lW1V
RYaqofTqAQTquPBJjRYhUZKnvCHdk+47e2aOyI4L1BovgkWPFXhnV8wvUOnz+4oyHkdjxcw+2GOg
2a/lQosKw//jgxL5cf50MboK5h+H5U38mOwXzaQJ5UWED/MrrirFkRU1YPcbB9ORyzfacX6UIdov
xktVM7ytsZybO8n6Fq9bmI+CV0QUiJpm62yISYuTCt/cBThzZ1W6RRfciCSEZ39iUbgdokp9C7mD
g6Tm8z/4kQ8+6Qsb4fpRIbKjjcrGUt+4p4DP7mAUiV92szPiL0ZvFylxRDvlrmr2SVB1N8euj8L1
zLOMjA5fSbDGUDQo5026TZKxVx7KT5vHMcJ9Pp0sFJFpvaRW5spurWD2RMq8GPCWjBKPVYamYWDS
aa/6GnE2mufZTDsVSdlsO17iGuRKLwGqNB8Nt18Ty42mCV8f4DHFxuB9sWP5t9MxHANcGTz1nveC
4dTelzpGHSz6nOo9m6BVVP0lHlAzbY2TeRkTIIdnY/ZI929RFOOhH0vMCFYm8gaVxqrrePZId/L3
0ljV76XSbas18iko5nrz3Ijg7JRVfg4GQNybU1FuZOoXN3TYlDfaJeXXLozia5+Mr+xGGveqpBUh
MbnNJ87RvdEZwypXSX5BcxVeSXGvf3LwWnXwUEWOlpNiSvYjWkNOvoOYoNa7U+bJ9BXlqt4ux/vC
CfPYxamKOKaKSgQOjm5kbtyyU4gm2J043W0lS3+iqQAF1J4hAW6MxcDIOVQlow6mwuEPk1nBG1UX
ArFN0+iPQm125jmfMI1H7clkTBJxjo41711MIHJ+dJ09XNrJtR9t1TuPJlfihIQz7haoXc1E4B/w
LjbcOr2M+IbtYwONWUSSAKmsEl+z1cKhXYCI78rMYmu/COB2OAQmng4ebq77LnMSPDsxZrLkHLWD
SbrCfxOQVuNs0yV+DGwpa2dOIgcHMPptbmL0R4v4pV8NSGpnBd+3Xmf93WY1IDeD6mdeO+iSYP5f
1Vh+cUpj/F61/G9naMtvnjmWq07aAb6NSIG3kRLrkGXhbgi69IM/og5NB0WJmmI9OE2+UlpG8dM3
zUWmNf9/dm2CSl9UbZ+QbrJRhovB1BuBkNQT2gZ/ICmpvsU4aK2bwosuU2mHxM9k8Mqvoyz+V76v
2lmf/LgOwMP+9EN8MwowJmJM98xJrpb0gBGv+hT/qsnV0BSAUtPbnzIg4FzNtrRnTU0tdpmZofOr
sz5ayk1vWobaUfts+mO/nlrDRB+TiX6jbChXGLLb/oXb9SnL0SKCU962LxUq/6bRQ3i6MH8UQflL
OFPzBU+9es2YO7ywBANVolzc7CF5ts3O/5K1Y4DCgby+2U5bHuxSqWOX+/3jgNTaBj1J06cqLNEw
HKtf1ToJY0yO6opfOKn3n2QY8I3V5sVj9ISvO16+Rte+GUnCMEHC8j4LT33XN+tfQuHhEyNLkGf9
0+T29lc+uA1mPyXN8yRbuUudoDi3URbi/cO+9+M6Kf+M5tM3P6Yc4adBNMbkvbWbkm46xD1GNE2o
p/kaDaj4HfUu1bxorH3AGv6WLrv/rvdO+q/+SC/CHJBtJ1HVCswsjKeqAuC4DrX9MQrNe3KRtoZv
fWxbtGeRMpGLlDVoDggyPwTIfZr7R8Tt24emzTfz6VcgF+t1Gb72SPvvc6fjT7Qg4P+xHEp2Ikpl
CUdRChoHMoYbsiY8q7/wbjrNVIvapqIBhKRIMIXyzibCSJII/QQb0iNBZfB8TZcDIgJKorQ7KfOP
fRaGd+4SfqbLkU3rRRKtlOiU1Z+ww1zAo6nQrIxBfc7V+Brhe3b1zca5EsP3cnlsB/evNpUpqm21
Ul/i+4dkvtoUsWDZNvGrX2piGcAyW9RPvvrgU4ry3Df7WXUxHdAq63lTd8RPlJ1ocXRk3KNweoTJ
0ieiF/EUeQi0h2OFW2RlH0iw6KEEw38Q6MnR7mbVdxqLJ9ot3snJO54cnBbhkU7evLjZUAAGX2rU
srfR+AEgTe4ukGnzEDk+AKQtlITn09h9j1mzoQhM0bmor8dYyg9Vhiol5JrXVTSgtNbkVbahLdqH
AbhXRsgcOi3ap7WYeLTrNLYO7fpoRCJxoePEfCiR4mCAdf9SNkU/7yKALc67RO+GajS/0I70SKo0
753e4qVM6odB+j+5j3bnAvkzvI4zPHspOhNSQMeJUHrfD8yaAzpzlAfJkwrF8Ui4crMKrqpjaHwq
nPbgapJ4Tu14j0nykTiNE/gzGxiSwa6Y0PlMggFZ+QY9rBeyCXKEM2Ofvfohq9FLuPZDRCLLD6gE
GD+wJ8+Nwr+HHH3PDWZMfEwa5m3laNfnIu3YySjMeJdHjvpQl0hZSIB5/M2e6nG4t2nHHGXppSke
ymFC5S3qQOpWTmiF8PiRyAkP4fPk456tdIFH+6fUr+x1l/H8OoRBi6OK/IDnuXlCvkqisbvDd0aT
9aDaJ1pKY7pjkZGAlolpqicXo2cWraaT96w/fXGR5bsmxkyyvE8fLf3owpDJ5tYgmkMUXrhnytSP
PL9sZ8otjfeab3Yke9NExscHhmwVPYq2vhlTn3zgndue4hCNPUFcTN80v6uS5AMmnn2K/Rjjiisb
EJ5MvC4AJMfDqDTQ9D1E6NxcJJ4LmPsysOR64S3GTCTm1nDTYpaSIGrtACeqGnHZXGQB+mV+Xwr3
hNfryZYNOxX8caUqS8WxDI2XghfhY2mZArCzmCM5k90YPtLOSdChEUbixzs+kTWexzHiXufIjerV
WAfjIZzc8ZY6Hd7hE9atiMQNSN1olyfXQE7GlTgx+h5vysbXQShEhhZVxfLxILQ5qdwJ8IYaZfkW
AxmdAI3tXf4xtQZxHYcBDWiI/KE3rQweYs2biOeC12Jm2kPFckTmnTAX1zee1xb+sU7Nb67FgksC
rATuueKZlg5F+NtgQI/JwrOd6pOflxWC5joX/4cRsSzTfjUS+B6cROmhZGFTIRm9LmtUCeCPYznn
ectThk7sopTrO2aiEns7BD1efJRwzsnbgjHfT1ZeCsA8wIPJk1fhO9LE1NpjVAc74pP5fLV37paL
JxbD5yLNu89BF0D65ynAKXCX1+7oATQBEFNAs3YxDdX2gp2DYOaHyjQq9OgK/Go1aZlu9pwFPn7Q
kiP5I9ovPQuA9ZYO5QfbndyN4tO9qQpR70+mWd8DibkXP6VjIOPLhfzgc2VtsjEv9kT2hkQ9oCMw
gEtL7TA2HrvYeiKKFqP8HrIweUGJE+R4r0WP+29nZeO8OktFJD/8kzPTmxAGZgzHuwkFOZPpokoB
3wyjj1FZ1oRGcCE6d5DBdP0QgA4O+lsWAe0qFrCdanDTvzOeXBMuuEC4hEfBafZI8t5Esc3AuwKj
fluMZqzqz45Swnys3cRf56wsUMTnoyjPc6bsYvsVto7eOonznKDi9yAG1OBsSIxu/OyCB7VzckNC
gcyASWza8sHr2m7HYwvdqUaAJmXtoI6LNtk7aMtYKYxZ386Xma8wNQNa+HAaBH4VkE2mQmPDtIbh
HPvIPS7Xmq+NVyGM1urNcJWiK/pgtu7Vqlt1tlKj6lfotlJn14xfF5IYWsyLnyhN7k+yLfGAJhYJ
SXchUcoRr6IWx1wgaEFxcYURrs9RxasHaVfFPh1qhjpnjlijXtJoyG9h759rVNCfFhZDLnI/eAow
EVpjMUC/6LPTpcHDwqoyaRzS2EeDZlwUd345JlrVaQ6w19yz/VXVD91xsNQvdJrkt6jQvFb1MZBt
/fIoy8HxVzleeYF33X0h9+SPPoAfRcABGFFPSSQJMOo6OSlfPU1ZBlfE8zuOOA7y1PvFQREJdgpS
99R1ngYazCUgH5AsrocWd9rEwfB0HQsLUyvBNAp7jdsNbrck1STpUrrY86PZYNYgUgXOrEFq5GNx
+ebDHdSHzAqNT4ON2KnE9KJPXGb1Rji9cRPlCFiU1I/OKOeWwMCX5cFN0b1sZV25HYTPX5CLRyzB
YM5XN40+MiMYvmVFVq08X4w7M0md26BTL3GduHsT881WPeVj0LyP/8ay37ZNbHdbY6gvaHUpzrPU
9IHRTh4G0mYVrGtWo18zxKnLVqO9Q+JVXO8WC2/zqs/DXRRMSN+q8YvnN8N6MmOJCiGEUvBZ+jOR
tCNe6wWXygJkTR5EfofyHujNW1IctbGskvhgNOXzYnanUoh6OFW6lw15WgSKUF9mCKO6AejXXMU9
j/8yWvdD6ky4Z2VBcQRidL+TXSO/mhFwqIxq0zRJ8CSbuPww9PGZ+0g+O4FRfEgKx0MIzKwOJCyA
/3NQXYwhL2NVfHBUHN/sAg6J0gZv5qRvd5O3DpoMaAMIvSMIjyLcJuUnnyX+MzIE/i1N7U/WZGZf
4i41922fsi2RiYVauqxsykdpoU+NS3vlaLUKVRy6vb9Y0+t6WiGcjelLuIKdue2ZO95J4k57k20j
UfeU+Rc01ERn4lXAl7plcYRIpEDUn0gSKIb7kxWb3wqtMbImPrZ5+o3pQk8q5ozqpEbBKJWNWpPy
HnD7b501VYKSVpQDiKlhiIWVUy2cNTFJPBsp1IIE29kNeVwUaEdLQ07/+SqlshG3iICJchmpuIm5
+O/WC/CZktPwRuaSAwzLQr8zCVKWpKcGAwWq1aydeL+3GaLO+3asP3M/9Q8Vz1AoXHjVZytCI23f
IHqeaBKZnO/dJPprXQXR5/IT80T1OZJxgvNG+jdZsMjgdw7KGqBmQjsgqcJkRXIQOR2QwDC2YT0F
GWqkWK9nE4xWvp8C/tRHfXMSeiEpLe94swVJ8AXCsWPRnJnaV4uC7oU/m/DMeehd4e9jW3be2sfN
EHOl1RifXBtRz6keze3MbCrkzXa5khhpTgr3FvOe2LOGP3rxCeh61t5tbKBkaas75yS+587eUakZ
n8jLTHP9QZZPIzobMQmtc2dPYqJJMhsSk6xD+onmS2MQg/DWBQJhQKbCoNaCjbc+NsabryzvpMLx
Ec0cZYgIGnihG+HV13ROM0+oONgkzOCbTpuR7b+ZDaVwTqRBuhiAApDI0eMbckxL4DPvNLrT48Ii
XX1VMndlbJyyOp7viXTro5Az3fk6v9nbBsPceH1LXPgkpCA17Ujg1u60czngGRc92pHtorfYpl3/
HYHCbD+VZfB6211sF/cZ7mRHlDejJur3XXy2WNwvZpnX+8iCIji5OFik73hO0Pmn3ju8+3Sh8PB5
Fiv6CVreiE2NDOH8MAmBZCJQTnXudAoC6Bvj1fcOc34B9UL+igchgAUxUnJbT3jnXqnSRrlecgx6
tHyvKGexqJBd7aQM0GWus6aHVzwCt67ws3FPJC30pAu53a+yIENIXj/9Ku7ykywB6m56w9ULoumh
9Lziuiw+S1GiEQPGZuHRTgG7H9Vbyt4ugkHm5dWc0hIQyxlwYTRJUhLUPQ55gQd0p3cWOapWUE5d
fnzHn4DVdJ5KQAvqz0Q+2IDn+8pLn5wpqh+JNQExph7yK0ZxtJeBh5s87MNr4bvhlXZh3ykACki2
VsYwAQCFGS/4iaeHRa8WzXRqm+Ac258dAHqO/KERiAJ6cQc0jVDk1WVZzN4FOBEQ8JClx9vZniRm
0PuHCEUSYeG+KseVGyEpXctXOpLWqx1Z+FP/ox7caG+aIulWRmVv6zjiR8NL6rPEbdw9Op6szkR7
RceAtJ6bGBHhVudF0JsMxgtN4kBY3QMAgdd1NPU5kH+Q7XK9ulhLGSCGGAqFrA6KsU6YJGQGB9rS
EiS2cUwF0oFasWMhFGm7qNAONWe/XWBYfMPXi3xRd4CDxoEXbKB5snWOpDJr35kTd8JzI9nRlsxn
rVF/BmKqybip2MOThhSXSzCUkwYHouefKsIrjYl6OWAu4UWFGc2Aw+voeSdamAH0ytz6TMI26QHe
MOGfUg+ehIqwot/bWZYbYbWLbOsXiV2pphggXdCcfGc7lPgD2WnWnF296IPJvPR4ZfSTenh4x29Q
k32nNhto3ogy2lXk+T2dbs7vfHp+fumBtnrweeGcRGPYJwzUxNkungL7hN4RnLSj4YEEtCx6RBao
VwOEi7Z7J3Yw1n0zKWALkoD8za7fKS7GpLOQLb7POYImqf4od5/qzgtZkJzMChQMbCYzPzsRiq1l
PqgvieWlG7QLjg9Jn6gvVvNZsCr/nMZtfw7yNkcfBNgIT71qcfzbnifmDGsBLMuN24r4a5TVwyqy
AXUcFrx94RVysprv9GW4q8osAcAfyKKozi6v1UsWDc1jjqDUKhpQM5KrXGONFtMDj3vjC0BHiN20
LAGuA4CkiOSNjWGsvoOpwqFs1mbgirNSADsJS3TWyLQ7N3ohPi153N2TxDNCvJHr8/ii9q+6XmPF
p7YTOD/jUrTQFeha/8ST5Zge+ikFvAkM/uny73jVaJhbBA0lsAR/f1bDAVpVkeP1d3qpQ7RWRbJM
T7S0MsS9th/SE+2KUdgHL493JAz732pE9mED7J5/MiPeP5ks7lPmiFfj0czsg1sn80Xe+VvIVKGw
lUl1MDoDk+yHNnigndIk7VrcFUsMVwI9b9/JyYY3gHZdrA2EkVap2dibdwJSsWy8qQNm8vcFSecd
OV/q39Xv5HysasRAonKL+n4PEF4AqapE1Jwk9RWMtLIefQXEjVEoMO9m+T/SpfbUNXa0mpUy6mmI
AH6HTIJ2QP4C4L4CN/eQM44INjfGYy9q6+gJt8RrCxDCLp0/4KT2JpkVSWJVQYIzXDrNNsSjxSBB
XobZPklUukoBAw6ABkDQoPMy8fcmq45Nh17ALpA2mlmd8D/EvMmfuzhEHVOm0JvZCrlL9NF8eadB
NUGyVqk/zmf2RVAamKyNNltjFuSdQPA3AWAd7rSNvauiSpy8NI43aRx9adwmfEK8C/UqeYEHesPM
NZEkwFg5D/Crnr9zMxbMengCfAubqT2RGvHFeA4BH/dERJop52w14XVsGTqzphLgcXk95bNbUsGs
4G5jhUE6u01kXaGiW5WYjWwA1KwSj7buh8AfQW6HzPO3je6FcKLCvuA0+cIq9EkQ602/0gquYPf6
CGJbl1jxF3L2ps+TsH0kivQtG39sjFggTsVHiy6hsrpo1zwYrqmrBCKtPaCKVedvnDGzUWU1TOaJ
FqAMWScEYod1xwoPmHG/BXeKorXTCOhFEN1xFyMDDbInWwboXkpUtMnbminEYlPn0rXSvkiJly4n
18Ocete+LAIikeX1zmH9QgTpL1q0C+Mx3uF7YuMpEf6Y2ontKH1I2UVaBOUUl5RjoZOPPBwf6oA5
hyULOestdlXc7w0ONMze6tCA0DDk6DwUH6EYZszk6W472mOzibOAAYwaqkaicvdMVkY9jWsE/jNE
XGvLwutUOIUntw7CEwIAU7KhrRnfeJbkJxI6OQN/0aMdepdQYPFmC4Na4NfWlVmxQ4R1rPZN6aNo
36gfi7IVx8krXGRigwL9marbDradn0vL6w4Ms9PvdkmX9DMvetu901N/2g4mhuaZpfzeTEa9YQVQ
sxAaR+Qx6GW9MQZALt7RracDR3mJQCXpJ9Jeo+Mu4LF8qTlCrC2yiESxZkSWK42L7UxyF9HBqduk
wBNB1UgSodqzAlZQFPfypWSx9QAEaWDWa5IsVAvUSxunhTACK8Fs5dkdaQxGP7vLC0++VNMYbweO
304jUobRpOxLi65ujnnxaXAFeG+wLvLG2KqsD66GXkgwNgaAOZh3RrzylfVmTwoLf/FBgm7Cm8ck
McrX2AYjRqFSey01uuZlNIlVXRWf4sFt98R71xtLJAkWM+JpK2VEmAumu3UX07t2XNLj3LhIFFkd
SCXgzSerVe2eZLMubRcvVoRXo0KMCPrfNczluaVre6IjtcDRctdUR7T/vltu7pxbZLTTjsqyiY5z
R92sw3V/Xo5W0wDdvOx/oTJp1JwFwAh3GN8yMAwb+VJuYGjRf8D35I05oEowfq7FgAot1AuqbRSY
v+p2dL7pDUKfzrfUdn4hout+yIxRbVwFsHqcHezneHQAVzU0xY+uba/RGI+fMIS02bGh3TcNJgCV
3Ikw+whLi5deoOzF8pX2khbzL2PAW2dmEs86i/bCW/RCALZtTdy11zLgwO7rAn/XdH756KgKBeu0
5U4CPDZTvkpQNoG+PK3Ddct50rIej0TApLqx3KQZLz5kuM2evdH9EWuKWFXzucUEhWcirALtHFbU
8Aci0UHT71Bel28rs2VAj6+iQ65bwJqai12n0DuHygDELyLdNVa3w9aynA7pMr/9X0Oe/hzloP9y
3LXQUwx8Eh8jE3yNK3IHPQWs3ipFkls+scryzwNDYsYe6npXtDb/XBcMTUFo5LEzgWEsvmWivazy
sgtmTqIcWPDnGNX5qBgOARGBStbnnmoUrCnyT9IVTxgFGd2CGKXntLPaCR0Z1EqV4Lzp64UELuqe
nGRChhsx2VWY4zoDB4AyCb1OZfhNNMlnFygnyMdp0vYwh6vx+qdQO+GAqllVE17HUag+3oAX0gH/
VrKV7zKE/ICeyK+pPJIw1Cn1SCfQjQoDRwUqXQ+zGpmJAX8QwDNUGA+SCO/K2Wy22FrazC2b7sBl
De9tVwX/A9TN5O//LBZ6aCzPwOwvjL328b/1558lGI2iTxw7Blw8MFp70QPSW2RlCoBnAHVmqXGd
eZg2F+/HpkICJkFV1baLM2PDU8/clGYyHAHB6zbpLnFytXZRA3FD57t3TVAzV4YALw/k4APzcXRn
IWlUzE5udjggiSbxLNVGtNhhEx7yFAOKiJxigK4Ach/1RIVKmsOi2NaFfQ5tex8W+hoevt2rClhw
o2llyKdV5acoSrCr/OoT3h3SdYHinU9xHCTrkY/i06iyn4Hdbqi2hapZ0F5Yb9wIoyuIJAHx0CHJ
tszRX0G0ggFc0mrRUEHfwaGNX21InepgFt47P1HrsC3pAa/eXUuvaLZeWYyXpvIwj4NjblOrXwDu
FiBrziSpxJbbbBxtQSpkOw0VzsldB6Rh8hDwzBvu/JAhwm5/GEoDHS+tdh4KQAiywCxEsm+KluNd
Hi/lToDWscGuEB5MQmAviKnEMgYHRzQ/iU8L8eO6UrjlG4AIZ5jj7IdlcjYBAB2bDsBxGYDancwy
kGlqjceqQkmAXyX2KUyn3Ts+kaGDHxE1VHJDBrR02pR2mPaIp70RnowB4ytQuQ7k1z4OkfuPFUMb
boXpTn6DkRm8BKmXgpsQo7yVXWYube9ELdWqJZzviDmkFuDFBvTPsc4xnkWDmmQkN8YHuxjMZ+nL
/FEqZMRFNhWAQEVZoQjwkjLTHvDzOyeSN7Idxso9NCgzXDVNZj7jedn+D0Q//icUG+YZWcCxcw0b
09F8z/oPKDbEbHC2Kgv35io1onZBolHhTF3YQdiJjWXGJToLcRKpWkyOHrwS0ML6FEI86WBqC+uy
h9GxFYzTUQLxE++d1O5L7cSdbdsIz48/qN2X+LTDQwqJHSOM0bk3eXa8UijgRqURTqwm8mi7Jh3+
ujvFzodbOhb7+gWBdrTMB96FXnTKvCuQvBdIMbP0NumevISxRytpspupqQgUySwXM1GYB3DtxEhn
maaE4wBSnGNkCIClA9yj2AA4kdZ+9Io23baeM34oS26tcAfsvldu83+sXUlz3Diz/EWM4L5ce9+1
2LJkXRiWPOYKEgQJbr/+JYqy2NPjb+byLgyiqgC2pFY3UJWVCZW53ANsJAUrbNL+wtni2SoARg/1
rlk2VSYfNSPMNmPPtZORiHR3xfr1wbV1za1lK+64680N/pau77tuALIvdAF5N7R6OFsiIwPerAdQ
7WL3soh7dBr3rbEO/VQC/pp7IJcLBNp5C3GXc2tcGQ7LvwWOBqGDoOYghZXLFkj6CB2dBehhk+FH
XIIpzxS9+wVQXGNtDPqb56EzRPdTnEKDwEIRN5X42Bk694R/n7paZUWMd0VUHmy3BFUxNhruaQoC
vLFF6QwQUK0LfpSJvc6zvPweSUtf52kTHgJTq+/bQPXtan2/4lnfrsB2jp2UUDspvxr7UxVvJhNT
+yzL+/bvv0XwAv7j12h7yJ1b+Dk83dJvaZqCSFFICTt5qMEVhUIpiu3S6x/DklUHZPybO3SY9Mc6
H98Ht3mHGp/1C2ibEltGlr43fpQ+8xCnrhBKfHegcw12LtPDXe/X6Z3u837lop//ucNU/LqDhYds
xS7U/XdQucnvRhxgm9jEwb4SnvnSBhvplvJ73pXxPmgruaaoLO8hoW7mj3lqojHeRG8K693+EkHG
AnUGfdzabcJXRcCLrwxt1RfO5UPdBeyrlfbsa+Xr6waaHA80cnOQ0AzCknupIgJ8JG+9sQC8Qw21
sQT4HgoOtBhN8JxxbZTImwHJjs9tL7QuulOKC7QaHOyorAWZgLRCn0kMvY2u9PUV2WaHhuyhmuAn
22HAx50L4ukH7AyyhyzXVz2+/dHj5vfRssqy+zS3kxM5cymzBxYBk6ybhgdsY44QLUjDhelyf5sq
N8W4Xhuv7DAAZyy4QKMlZF/rdRJC5Wtyq8eZPpIEfmBJbAvVOv7YQvIiLpErVevQAwddhAecPV+m
VxOPDT/XTOzbXoJOfgKSZeCws3kFggBRYiciTWC8wI504WpEpvnyJ9s093NaONrhEUWB8Gglug45
bQ262rkZPCVluwRFJTLovW/tdeS+Vg04MF6SQSDl5khxpjAOsnuyx0y39oAP4y3BoOeGL6NTkyTG
qQdsBzDrzC9XtleUW1PrfpAX0AZw7nphku21gT+XifnTw67vAXx/7GzYpVxSX5yyW+gZ/pOdNdEf
7aEHRK0BBqElFZip3qxbIPUH3dvdVNtGBgypsZbjb1JhR4YiqAh2owJmTWMqZWsM0kY2ulImmxfH
5bKLRbKqM/MnGoK0l6KzTuh1Lf/StPEC0E33wtIc0Amn8UHj5MfHxHCaTZFU+teoh6wL4CT1t9o0
XyUQ7k9BDk0pEbbBe+cnq566RKo6Rr9WEvyIArQRj2zIIOVgd2sRlua50WsUwNsQCiKBn9ylOSD+
fgcFCZQpXhjoPY8gRXGPqaoq0R3ZQEvor6pOt6Dt89vhMiDjgKnBlOmWIml8tc4AJiJ3cDk+ZT8D
RZWkB1Q1Qf3uMIivV4ZzFHUIlQu6pUtToCkzK130tumiiFe1bj+jdt+AHml0Dr30HehG5e6BhiBo
BE/aPE41A+NWBU2Rn3Ni8pBxdtOwcZoCYonfawOiMoYX8WeAfN8zwYo7S41+JnnInoE053dBgIOb
spmdBXKcBJLxXTeWz1bmDyvoEWk78vqYj+wM+5g/uHbx7KQ9vwvL7J2jv8NFnwtwkGYCpHrEGzAu
42LrDkSr9Sr6GGdm3xwKXsJIfn4TOc+8cc8OWoKG87JjCUL7f/8mwvfnze7MAxGS5cEMyF/gGp51
843OQIvKCzQZP2tQMlwkDnaJaAUgkLsprga/PQR4xyCzjPgJf2frSQwfYX1mrmsPChG+zMv7hmHb
aSYK0282kOqys3TLwCj0BSjDgrw0AvNc/KU0yuuIrG6nCHJSWGdBCYvhFz+tQU8omYWN0QaUbd6x
VySLPOS53BBJ43QbV9E2sSy2Z8zrgY/0e2/ZAqu0H9rQ3rXBCFRkasp8WYYtmAFBV7RraNxqlxQU
Zw/QihVHyylV8QbNIVEh+XPHwwCChZVY03smibgHMSYnP5AXKObHQQPCvkiFAx7w2EcpMWBLPy7z
fcQM7wuvIgYURg0Am/J2yKM/auhcUj6yBCXS1ryMu0MHUoMvfoLnmQ7OTqxBDnNI+cYSYBUGMaA4
aAIoKzTmqjFayP95Sy5hdOJAd0PiQDiLxtMtPm/FIaBV6JZWRTNWBamdIVi1ncYAOxx1JJxL+75S
lyHTO3z1WPgoDax7ujAoVvDK9tZ5XpbIWuYBPs/8eF/mCVRaygGZHCtETRGsPEh2Ff1TGXTGAs+S
r52QX3kfB3+h6AwSQYFedm4D0SDbu8SN6gdPGCApqiMgGkV/RyMw9mK34JmCTIB+fkRZAa9PFibe
mD4n2mZjoX4+NGhPLdq1XlfshFwPmONsI1jVY9e+GBLAZsWomrnaI+pN7HkOrVRokXfBKgYWBD0/
Cc5vufcTbdGPaeGjxmSO97xl9Rk4R3E2HQZ4Xd78oNFsr6En064AM+7cMZlC9ZFDnqJQUynOzvtf
fRGIbd8FcLTOoK36VmabFqyTS7ewg4vLO5Dj8QASgqPZvjXg1akT0bwiJ2WuncGVh4Kx5DFIxwId
EEX75sbiRSuKEroOXrjzS+lt7KYJwF1vbClgXrvNXLww4IH+fe1Ka3HwzJNiM4JDedOk4MVpbZbf
ST8bT8hpSohfacab2y1BFZy/sQAZyjHtgqPPXLC7Zx0waHqYXKB6BmIuJzIPbIT+BLh7P+7IRpd2
qEDk/6eYHj2W+xHaYT4LzbXuFc6XHDSAl6pzHro6cr+QqW6MB9GCOANEds4X3UBiuElsCPqoYeUW
8SXoPWTpMCo5mP06N7z4daJLaDn5S+jwmej+iIJyBZpXbHAsYZy8pB0nN2OWeZiG5DZyS7ool0CZ
UHnINrmnNToFcNcSLXozymY14rW9OoGOdEJjoItdD8DhhLTMKpNG951DsK8GiuCnFnZs4ZS9BNuZ
E24TPR53OADLR+lDLItC/r6aXmvNuY708RRlWah06trvNapfWdV2KM7FfAsS492Ihd6wwR2W+PIN
zzruLmCF5UvR9clbiu1MCxWRbwlIorYjc/ptMJontwmMc22h3j9Y+qUCsgjyewJt+FmY7KC0Wj6k
vg4ZwZFFdzYzlp4hPkypVdT3SJuSHwlHfJ7Jbne1reBqMzPvKjSkxJZ9FKdoYAghbqd2HnShoRN4
72acdFAHaLxzJgFSSsGBuDI0yztb6gISYkjM0vg8Ap19pkhyzUE0McwGtpJZ4n/MoUCnKIB5aZ4H
B4x2dsvfUqccIBbp+ndx7jv7bkiKrTboNupAUGCK3ML9mbdgflexEbJeV7GJa9Qb4NfuQBl/IB5J
uuADuAfHpqKvHSywwCov2cibzHyVbeFGh6Fj09yE6HAnXhjyhFAKoCngjsSeBJLwDo7rhyr2qkMo
7XBc0m2uadwAaTRcdNEzrcoXUyjOCVP87L4KnyIjLajWteQ2vnvBNUpcoToDJbDngK6dhhBgTO8T
SPjSiC4ir4utX0GXUooB5XYLLY9WnLh3Zo3v1dw3/e85AABL28uak58VyVcQQJ17g2XfLfD99GEJ
flaU8aDqUT+lHj9ahua+2shErsK4K4+jkVhfzKb6QnYjxXcyOFpAKRa16WNT6e+OitdBbbj0AEk9
h34HzkEQQy1M3kPYqINwWwxGh7s+9dM7hk/YBe+9R16Ue7+twHmiRXyvD+YxtcCAAuxOePJKPTzN
Q7ojW2Zv3QDkkBRFs+mOLnNU5Q6PWaSLHdmDEvUol0GSQrP7ZVqL5A1QlF0lZPkMQddh69g96H/1
YPjmxeEhYWC3jKytazHJ3tPnENJlR1BBpD2+daD22yKRommuA+SCL1/NctMHDqRL9D7bpIkN0Rzk
db9lldiDq5D9cP34i9ZUZy/r3ou6wAtpDPsRWHdQXfTt91bEzmOjLtGA5OHAZbxBaR0VZXUiResX
tIPViZIuIOCBkW5jrU7XrHJ1lCJ+u28DEwp3KxQJcyg5pTG6p1qlHewTQrnIDBP/276LbE2FOkQF
QhZkb4BEQUViTdGAs/6OhuKHudUMaEKXPObhwrpzLokijMWLgCgmtiwrGhqKXLb2Fc+sRB351jMq
N8UIsJtghygg9qm2gIznECH4+1oF8E3GgqbwFns0ipyM+Ni3Fvj6DvZh3Wzc1svfdQ3N204/qPYE
wzmwQrPWFvDm3/GpuKGyH0WEnsNQhC9PAFM0j7zl0LRNtWhvgGL2UXca7QG8zFbhIK2CbwW5Y1WX
LMn5pwmDmpCCyFlo+rlHghx8Uc2pABnnaRxBklsFEGCnITnoUoWZPM1xdJerGUaOHiEXmCDsxn+v
Qo552PmuBTi1chtOeTRAXLqb15vjaFpjSjDdgIBFOPq9z/3uA4fuhXgfW2UE5WdCrnvA3ugjPlPE
OLZrN0vTXcCE/+yE6Bwp4/bewMH9a+R3m9AIvGdmZzrqY4DBeyrKrxxUUfzA2JM3iZtjGGf2oxgj
80ELxnu7tvRvhuMz9Lw5zhE13I8Lb5ufoFttNhL0y5Nd91ucgSmuKDRUKSkaLxjZa7v6GXs9FGKH
8AszJVhOgKWD7pBabxx5WG+CuPwIoWUsy0XPFqDD0TAglelZrzwp7GOM0s0pJnZeVHKQ3czNbtV3
scR3IatatHDLtzTBlzl5AQtBgrTjr6XoPuZOy01emiFL/w4NvunWln13MBIz2rcGxBfViC5dkPTT
Xcrcf7HFykshI84uEFjCZ9DKMJtuQUa0HKfQ3kwquKb7rAQUWgp3B5rD8QR6fP3kG/E314zsLY1m
u6mcNzYRgePDSlpjMztalWCap9Ed2dwBjZDgsDIhwYqlZsefgssM5EqeaTkrCr55+NBw0KwIcxND
vxhfdugHQjGhgsrAmJ+Z1PXHzgieUPjOXofKbZH/ab0DMof2PdTnlkie53srt9+MGvsnbEs/htyB
Ru9CqJSv+dtmo78eDayKFdSBJDBN+5MNjTNoNlNTwYCCPTWO7hvX62pI7uXN9H8yiGrAKQ0/uh4n
hymFRfkwNIh99fQ8Os6NGDQV2qwfU8kRasjh9diF0KSyapxtFrfjssShdJ36brPl6MR6Hm0IHZbc
9i8g9uffZP0ilNkHSueUWMDnuSKxnudJNESd6GYS5plBZRyuKiy+UcTJvq3snz13AQslmOFccZmr
MCh4AcQfNP3qplwzB0+TCZ5IZZ9psh1waEGn7dJyCnvJ7czZlZCd+loYoIwNmgLi7xB8/Wol4bC3
LUB1aciT2Dp7kf+dYo3aNB5FHqIKh5lTACREQpZ0D9NiYGZbuDZ+HTT8/3gUOPXQHWhMJUOqA04F
RSojtvGlzEBKfmX6LC9ayD9CrbZJoRn8u+Q4z3cy7DeZHx1nJ0gKUY+kccLTaeHZO099Z6AuX/IC
rXRuoWsmWiLB/BSNZXDyRIJPapBBSRYiX0+34+j3y65EkzDFTVOQ2g5OWhABFYi5FEeXKM3siwto
CfgywIx342jFcPUMikVO+WP+/BxyRE3zGplNekGF0oNKm9Ofpjer+SsEDfg3NPuld14bRNObFuw0
/dYO0YNPUfgy+dOkCNXDPZB+f4keO9lENYMbg22fPbt/ToTTfu09dI971kJaIp0GoqvfJLPyM7mg
ZVGuUuRgtjQ0kRTb0VqTt5XTWjSiBbFWDl6jr/QslrVvLTRHjRiMbOHIK+eAWsZWt/DR7HuquO6s
8trUvqLTBR8UcVfveQOJajRnRmtDG/Mtg8baUwuKlI3jDHydx0b65OGMt2s7dC/SUPdlezTSGHQ5
yqvFHr/IQj7TVDTCtw/IKm5ohJJU9NRvKI4ehPLgpueQ6BVuchghuXJvSwg8NLrxgHy78ZB6QLcF
ZXYB1tl4IDvA3zGksiKkUj/D8GGgb0EVBC42ZcucsjsX0EIvB2S3R2BZ1lztkHS1LxpM88g5qLDJ
JJuSn4wo/UY+utAkPym9NQ3xHq8fY3S5J6CvOw8oTZ0TiRR9sEj9cly2hYEzvRslS2LmoiFeCRqf
FcHXNPSzZEmcXmFq/IdMIyqrfy8SIjPrGa4J2hbbNhzbuq21iqxx3DztxLckEgNoyFulzC1fUDbs
d2XRiw0kqodXjrO/Z3nyJdTcDuQwldikeja+uoiXn/Gz/e/xlVqnVVSEDb6/b+Jp/c/n0vqBbX3E
q/U97mVKFqPfl0wUJ2iaAknmRuULV5WjLg969H+OxUvv8G0KJuKvzEWbmgh0RboGewgRnk3K0FpB
s8yR//A6s7pvuVt+idHNAbx6+WIBGLJDo3G0pqHmoFrVdzzAMRHKiyg20+Q4HrD9inrIhaul+dBD
GDw29M3gGP4BGy/tTJeKl+4xq4Gy+jRpqMCNCxp3Q/Yad2m9o9GVw8QfYj0aDV/KzPpYCkg2Y+kU
OBNEuo7NqjPy3dha7NnRkakRoUwuSMYVzzjs4gQ09k+5W7v3rQGKfmU227Q+DEhXoPY/FM9gJBvB
+RSNW1oD6V+0o7A4O5NXZNkqs39mogX2eUbnTWi9haeV7GKMOoQwbGCSMJjQeRZD24G9SKwwv4Ag
XlirP03gEtmoSti/0F3fgPwgQ2nZ7cBbmKBWBWCIheNYGdrmIjcSD8rnjoeNehidTdHsyZRKH3EA
B4CrhxmXaThIiCx3QseBe4i1xRA03j1F0/q8dZv1bJufQctTHJCh8Tlpq/1sognqOcnYGZfp5U3P
6UCdML88z5PDEkJolxRJqFzxYEeKH5sUHiTRYNM4dwcwd6YogexiBM4x8xSyTcGfy8gYoq26zqcJ
V+vNcQVQDwe/hQpOXI7+0qxFt4LcETYsisI6AkUxGJPQfXikS6HYrKdhy+C5GquYKZxmUpCt1ugL
fRNorb27sVPEiCPIf0kd2jeyap7vePhXgVKN4zuu4wc3laLEiRsz6NGKX+uBC+Icv0zfnFF42Naj
DECVgWTQ9DW3Q3yzfZYGAm4Eh0Hrv80muuPmXwHeQQAj/i4iuGhxgTCSWtEJkMr6QAmlaD3f2qgX
rggRxGTlg7s0WE1SDIlbskXY+e0RFS4IQfwhGLDWlU26DTkY26+Ci2JvS4DCkEBE+eKTRCqpzOyA
78wPGwHkhA0MEhT6QDuomKhubDQkB82lOFrvT7Z5Lj0DuAtouAEwvJLAwx+N2F4OKk9ZUuIyVXlN
GgPeWCxdFEjWNARNhw1Fq6CeplxF53bXjFA4QXgAGM4a2TTgcGK10N+fQGtPE2+eMC1BRlMlUWke
llnSlDbUX81QvllosUKbeFGfmhYo+UzBNOiiK2BGObraxgusAfAcOHKzjK3pVvbVNMMdQvAl2BB9
3KaqpRf/1GjqUQuCgddE86NaP+jiaDuvMy0mOnlJVCe0qHd5FeBQpsjA6QJi/JNTcXGhEUWYmv0R
USkK8RaJlZsIJuv/wIFbt7g3/L/gd+watmu7IJJCBvPvuNXR75JU8tp7coPwL4c5TYu+3N47Vhw1
aLBElGjUMNxyrWWedxRd6R3JDUoEC/mDOVL3lmEzdEc7iKVYkGNQ3mlME2mJaYwUCooayGAtpueQ
K3FB2QK+wd/PALjg1+BLKF9Uuhmv5lcgBv33M+ZoPUYNQxhgVkUyRCywR0r2Q+lOqH4C+s94foL3
z7ZQG5pFI8pxPeP+izapNmOLTQASX/ox/LyYbQ1JJxqjdxn7RxUzu+nO1sxRW8Ya14/YrbbVQsu7
Dn1EdB+X1Tl2wnA7GYPOGqflKT7uxvxgh5A+tTL7nPfcXzg4Bn4XDB1KRin0ExO69bUxk31fFPL7
iMrQJrdyuaVhWtTrzvSDJxFr1rEQyQlJnfteH9kRJBn3pSXLrRwrqK8NMTtqHarGC1fmuJIVjEu2
t/Tq0f4wXPkooFZzHW6CSjrytJUZiCwF/h1r0TNQ8cZS83h+FN1RDHlpeLVijSqUE47F8t/j5mk3
zyAH2aYfgZ5ExohnKPh69S8aTV66nX60K8MU4IVsyVoZbtIM9CJu4/0AFoev2pCJkzki/Webebfo
W9/7gWrFD5ObxZeBFdWhdqHxgeMhO1VRLLZan725EqxrBPMkrUpNK8t9YgHMS7bZIfPiLY1DUAOo
9gECh/oe9KxyHUzBsxoNOdS6QenkC3PwwQCgeDyJ+hM/DujQUu1MozTlzX0VQgDOcaD2iOwiVGKS
4IXiwVnnPQRIpG3R210vaQI5eIgdgIsS/Hpe12qLBjXwotu3LWvuDLBZWtzMz77ifjYaaW0TY3w1
lGm2I4XDroboyQbteMGL9RxHwR3U37sFLYXe8iU+YwBkUEvNceSE7lK2brsBH7Mr8StDmyVquA54
vNrBu4t9sFlVso52iUDCiZEXx5H7Iki7s+/a/uOAHri9KUE9RMF0ARg4WhS+BJ2hWiAceyQ/2+ad
JoBDxn80AYoECaRd7ykC1EDaObXa87xGPUKbG7SvxlbzsEYy2ODw9cLlHGEXkDHGsTCFpJmlP0TG
icXgLMitsDnUCf5xF/OY7ubLf8SQm6KndebxzRLzkO7+Z5xh5S9GDk34P4VB9O/jVY9a8qYJz96U
mmaf6KIZ3AGcLsoh/KCMvdY8y3iwtjchkWjQ8hGbiK5Hrd6jAQL16t+rzEvd2PRsqJb2IPXV7KBH
zsN5rl29dCbOy/SU2Tw9msb4//XXsbA+XuwcmGmyXkKrqdwWWp2Dzz/jW7MFdSbIeD+G4BgzkC2o
hgVLw/xOyBF0HJbmnaQoVzQie1Xlzn8g1I1bWDPqR3oAxWDsEHXoEHv+TYsJsDU2Mp18eCrK1N+D
V/JOMMf8DuDsAPHEonwIK9ZudQZaZ+lZEHKIdV390/RffRTTFzhsWu8gEFtCcNj+Zef2Uo/eWW6z
o22tnBqYtzBh7BhnLao6Q4Q6Md2SkcJuhlor8VlPRnLPs8mmgShPrQypn3FZy6hdVgoCRZcW6q/x
ylM6tVxzYrmJfGPcVLJ/AwoM22vyzOFTzGwc7PGhzFt9SyEjA1NTYwjUEkvxJQYN9mHKPqs8NKWw
ld2E8iUgGzDRhdLYn/Gzie4+7bQOLfFpn9cpKEc+NM2XVD2TIiiWZik7at/sgC6ffmm60JrDF38B
ERBcNBCGTXc3tjSBvOkiyzVcBxYjyLZQRxxNsDaQEaLpAIIOfPyY/+fxFEtr0yoU7wdtsLex07le
/vMlUcj0SGULGOfrsA8AXYxK8HbFWjxd0PBYlsjxYJzy6Pft7C8CSGm20COeTQ1I0o43y5D3xiZp
0cQs/gs/GLj/OBV6BjakEAAHkNDUrdt2RyYMW8ajUpphrhzCr8NoAtjmQrJxVZeQz2wElDfbtn2S
4cB3mlHk2ZZsWdN121IE72NdQWKegsMsVVw5Vv+kQRJvR7bYi31UfiDJ0dahgyQogIfLHGfgjTBN
8MtmNXDQ6o4bSb6LUaxZ1CVHIBnJ7dkp/tIBRI9U8O0yFDdNCZw+3zUxwg00mB8qMC2nXWihAQky
i4aOBtqFZr1nmTGcrkwU4qMsuU1Q6oG4S2mfyTbPJVtUZ8BZQ957PTumRWnMip+lD37LyVTKEShA
QHc/VsUelC/dkPFjiNP31tdRnQjsOr7rNJuvmiofX/owvK8U/7LRVRug8YYfoMqrlmbYiAdRJ+F2
FOawd/PkY1IGJO6LGfr3oBt7z3Ir21uq1Aj4QghC1tOsCtpReZGcfjyC2QMc2UsaUkynxe5J61X5
svUh1MKKWKxav4cShc2hAhGCyeDjFsKs9ZGMWo7qGt3NNgCH1m6kF1AighP89vWR7qa1aPyP25tQ
WtGT1aW2IN58NWV+VDVE0aKP2mqLtgQOIKPLkbJCBSIpfHxDhy2/YAs6QrA3rsyFzfR2U/l2biwo
nPz42SD12vRIXEbeQxNpAmqwTaajZuJGFzNy3BVyM9YyBDc4sEk+GMxC4H6mYZTk8aV289XABu9I
o2my1oCGooJcEyXwO2n7YIkJBPrkVNt9MlTFLk6iqorWrI32BbFwBo1KCIgMtIM0jnqc+FM3dFdm
CvXm5TzujEzgbVPrq6jtX9M+F4+JJk3wRJrGkpQduqZ+BdhWPLY8N8Gpjj+yjrbC1yKUV/E4nVzF
62P114fgs44somtV2Jo4HsA8dnIePPlxgXROBSZYNe60zlsnpQk6cDW8CZyHptegQUSgRHcTl3ED
TD0U2DdgOUc2jK0n49VjyK/3Ah2jbRNu5pcyP2G2Ic8J+J/9FI462xS+EPeRZgrs8rNyH/AoBXlZ
Uk828iZ5fglBYwruthENNnWeNxuRoRZGcaAfbQJAQvbcBw3HFNIEGf7gg4lecLVyGOLSANt91iBm
GhmptwPHEnh0JHeWXPLhNaitF/Ra648hs8AaCm7LZYQWOLJrug/K2gL2Od5DfGzATvES/6dLwCkr
bteXQnPDb2W2CwD0eB6zDu+wJIcIlarYgqSAb/CugjSTW9nPAJ/iewlyQJ+TKMqN3I9JBfrYdlwz
m50SihprO8Ux3nbuuJX438G1Vi9LsMo9ZKCm2ui6GPB1FzlHnLjNjUw19lgFOoeiWeh/D6t+72gN
4Jali2a/MnoFTb4PoBVMOUMKBKX3aO2podUFxV2VJsc8drWV26APp9BLcWZmWJ3bxmo33mCLRZdo
Sbsio5NWwAx0lbGDUtjb6Et/zwbVRU6Hv1Qd/uaD4nRaxOGP4uZDIcVWfXgdS151qLQ/D6DTdMsu
9hRL59F58c/DKj4D8XztMw78Dhh/rkeH1Ll5cY6jCFGhb64BB9uaet3oEhlufgLpHfXFkWXqhpsa
4WrFF67hd7WaZxQc3XHIwaFb7l9XoBXdEIkU/Oax1cJRFwLeVvcEzdv+SDlNym7OJuozVkPPsbrj
1Amvhp2aMA9p/tSk/L/mGkaXLqy8yVCHK0t/l3h5e4Y4Hg5BWvqYoHvy0UCBZ4smaWNJQ3IAipwt
bReVCrLRBWIiG9ajKjyZfi80T/qfC/Uc+Komtf5ChVE/lGAyuCCpjURZkPqvoHhf64Z0fwZ186uQ
UEawAPLaJF5qTKFxnF2Famk4hYJG5To0H6R3ASlIBKbV4WZVCg2BBgXbNl5AkiRih++ADiwA2PrT
cWBkMYTAa3Bv0REhKxzHW9LJ4Or0cHXY+PMtrVdyvMXnpaZjCR1TaD0239bonFlYHB90jonfa1iO
gGj2zhe6YF/+TQKZD0HX3PnCfDfdjBZKy+RkhWtdnBg6XZ/xYyq+BTypz+ne39uqOScT6RPaJZt7
UAL4OBo+oxrMn11gQi+hjzQ/Bfl1znaNZ2frWHVjiM6KVo5s/X2vGnp8t3jKdWRoYvRZQ7ThheaM
HYTBaAkJ1bh9bYRi20Tm1rM6+1cTNDukGvsfAH9HS8i22o912Q4bkzUWCsrCR06+lxu9KLVHrUbP
+Sg954fA9OD39DBO0cf69+mWPxqbQoKqR0P+Amxx4cEwKrDaF7Vf7gSUM9HXCuGwyfgZIxWdp5sD
5khxtZBQzUkWvFmQ5GeBd++l9wzgZtBejPa78dJxG4ppkPwknxpNkayZfDSyTJTDIzO+y12wxytM
5BUIso98dlIOshGWcQ4xQcB58rEXqJDCn+CUFEYR5AQLFQjpLRvYcVJU8Bp8+QB8YEE3Fng0tPSa
3/2+BUwI+0wSFcnFux4H6c+8xPcQ+ofFl9ayzQ1+CfFR2lp5zoOhWAPHcTWHN295VWc/UzVHtiVq
tJN4bpfE4z2klMDnY8fFJlfvvs5tGXTRjWc/c+wvZEIOFJioJrh06h0IxdkcoJXyI74J8yk+AQZ+
1YWjubZ0IIS1KvtKjWJQMIoOsoL0M3X5BGZboMnCS3bkdfC2g4SRrZ3JK7ufTlWYT59LkNXBUf2A
nUa4pDmG8Ip13NcoJRblF+ixafuZeqpAKWjVZQBEyz7AOeCGj6pGjwMaWLwd2YnIiubShRlQqqgA
l7uxz7GJ2aEF2AS7+fzE6Tk0VqujYcTbtfag7yI+VF/12l9mSNrEC3UXiQxk+n+/03RFsK9sKLp/
3OkWuk1kJ18BbvgQqENtoz5CChAHAkMZp1uydi1aQiexOo13S6fUIZCqwukyL/HnKRSka1p9zBNI
2VYVq3aR2dV3+GHru8qFVmQZZGKBUnh91+JocUd3s4PiaMbsaFn5MWNeCgDpYEuOOfjmGXPwvBQ9
fH6uZYDmwEzt+jgYa1P99+bSS5+660Hbrok2AC215CFGAWbL9AlziGygVAPMmT1qDkshTIdOADCB
DU1nHQItKy/56JSX0GXGfmiGewlG2ctspztwpf4sat7uM5zRo1UUSONIF6vloF2zQ1tfl7wuFiif
fHhuY6bwv7sHKR7t0gDRxnvZu+k+rprxkH5ehj4bD05XgyOt7rdAuTZsQV6Km8ZmYn5MoejZfbMM
xf15id4eJVvM0ymUhmB3TtboG5TQbY5Al4Ei1Db3Mu2hZk744JvZpeR6ipZsjOLeqO9rWaD/HAGF
ugAE/zNCw1L+A/IIF3xw1MjC4h1HIjGkK1OmZoS9aW/tyEE28s6OK10ZL7Q/onvSnqFIMvLQtnY0
nNe2suQexDn40BNgygY8cwRR7uCdhbpYkQ19TncETKv0zmQH9gHdMDSGoEUGqkjQKVPwlbsOoGGv
5pGNN78gP9G9GrqxcVIevDBgmdetLi2FGjTvdZG5E2MV2D82jHv+VYST1P8RQWtYOSggkh67TGEj
w8PH+JAGhX+wnc4/tKbzcTfKEEwn85jcFHhjC4tuKCCbgdl0MT/volJ5aDzdkh+dRfbSb2K2vHps
nKBz7mr8+TKubBRDS1w98uplXj1ufjV0R684rNpqk+cQa6Ef9OaJc9zVirpYaw2Qr1C6KdEY2GXV
uYE2Qb8INLc9VIG3IVuIBm6AlGV1Ri7g/zj7ri45ca7rX8RaIPItlVNXJ8cblj1jiwwiw69/tw52
q1z2zDzfd6OFThLVXQUK5+ztBr1bTKvBnYyL7Xug1bZLA9pkJfrMP5G8k8oBGwJTEAPP9oj55DFK
Exzfk/FyyYGIvbGBixDcxaIuNXkJCKgSJxSAvZMRZUMRaGCz0FZC1/KDPXeiCLysc47UdPPUb8Yc
tI5GZDr4n+e9taJLZZMic8jYk9CURjf90vNAz+ABmAD/Rxl0id/HWBuC1bLOntzaqReOX1FY9VOY
SyKZ1D0vtL+S7qRF2V3Xdi4wRtAjubRqfheRIzGeLKQmsFKOb+EXESqRDn2JNAWUZeoPaQhSLkyP
eoCyc+NBd1G7GaAwE0Q9yQZ15NnDbGU6CwqpBfQ6EqCnFATAJCQXCuPVORizbQvg4nBdosxGPhwM
v3kl3yUMGetYeKMALi23N8OhHsy5IMd0EZELhe+ArbjpwFW2EsbcgXXEtEGRWVTHVtOxEGz7KcP5
KNC+jrpslr7ZWz8vSUV98qIuNciVyJGvMUwo+8L/zqX/f43cqyJIQTK+die9Xf73U80hXFS3ZrfX
FIMaQMnAevHR8RtYvk5KT7KbIak/+sa0NhvATdxkw0dRcXbBbkciTuVGFlDVWO5hCkJ4EQUgvzY5
s/W1T9VJxmTmZ4Acnxd4CVRhZOc+w3QNuLUDUmpd7TGvc/7UpVq4dVJA9JCMGqtHYqwhku/UK6UZ
eKfdS4btRnJSpsz6XICC56os24I/mzYAU5Wl0DgLQq+o9mRGCh2/hzXdC8UnxRzl2j/eSx33GlL1
6nm5j4ZlnC/3jHuwDD6ew9wz93rSAqyh8gDs3KEe2VpZ3LKPjmxmJ4SKLkGBWVmrNgMu8I0DqZZ+
gRJUpGfmH0g2UdBFcx9q0ZFUNTdD0fjLrdBdkdHNoHQTdV2ngFVLPzRhVKyNMRaf2gmVHSEeNldw
auCN3/rvSJ6Jft50QCTfN8Ae/VQU30dRzR+4qJ2jz4tiPUvvXnrb4H9bvA2mvSPzoTFmzOmejSks
Vq0DzlcUYLfDqaZLPWRyhwT9KsXmSN630E9SqDR+ZrFdPukPNy5tDGinlbK5914CZX70DS/obEtq
GmZRqL4zxTWeBXJENezbiDd3Kqao2YSdUeFUzMS5QwfkrKnHVyxgAot5HNLtSFZIgGllQl3VKJNK
CPiq/p2NSPwRcGkJtrJlQGp8vQPK9NLSCEql4thAX9kkPGp2YI/skACb4xApKhjqRv0m0iT6dLge
TTNZL3rTMBLwVID0zINXEEXYwEfxFFaMDBNAFtXQgij52iROa6Eof9rPDDPexTlDjrOPwr4DsL+q
EscDLk7qLFRSnURud2tHQxnEIkTFHgx6TwDdvCLjxWVpdbvLo+1i2Q5NfNLT4W8zZ94mHbHTSc0S
YbH53WuJsMgpQu+s094zjrfD3zovN7HcEN1xiuXFGgyzM0qAWjzhtoTsOGtucYlnHBbEo/wCNOmn
Pgm7IykX7MdktDZjXQNciUAl67wsZFXDLpomlGVKD3doY/xNM1R/bsBOjnOdNsk3PEXZ8AxquTM1
HnbVz7KS8yxqD5m4dLlopLVWZygyHuKhvfEhtdH2fRss7tIyamD550AyOvkswXU/W+4CkCPmZgGA
jUuA7lBeIbICrQdXNtSNBnfr4AQCiXlIaCQRNYyZ+RYQ9hGY0X7akoLsmsrZYuVvnVDB8s335hC1
u5h/R7HvXujKcYSBpycYd5WC0dydCXA+sCQ6YK8S8/RGzuKXS/KZGvxwSSikZvTyvdDiQXtpxiS5
1EayJ3SWWXeMp4JHOFIAHSmouo0nJuI9YbqEqKN7stAj6BaeoCd1yu/N8s3Py+0TKl/BeVKBCw4J
afaRGtvrflyNuW/dyKpIT4uAhGTTuamxaXBItWKuCdJ0HegJlyJERSTWD1iToUeiem5/XCkZnnkf
ANya7LU+akAvD4s7sw5crGskBY+oN4L2Zoi5Kj/WJerjjKBurWcLMO0BYFv819jQJmw2gasBJIf+
w2h6Gt5TpvbZ1Ktla1fZZnU+4yTDnxbbwhhAgOee8rhvHkWbaMe+6vRNGBbVJ28wUTo2538BZtYP
/tWi9CY/AIrAP8dQFnHrYBJOYMIDKiywJNEY/nLgRBGSV5u6HGvUoLd69q4D6t69ttWxZaaMa9lV
xqRVXYpcA+fonaOjokb5pn/Pfs626mdA33ZU4TV49efLz+PuB2THkhZUlMXu7hfUxFELtMr0AdCQ
INiND45EE+Z58tVM83avUymD7OZu2+4jx0eRhT0BLkNqe4lB7FA5gzQRsnzhTkZuNtVJDHk/Bg4w
JLcEqjBhd3JrhjNo8QCQaB+7CVWGegU0mgWHIUvWo9f4L9iP9NblmDp7OgFD9tCrz1zvsUkS/prY
KPqVx2c14P9P5ow0Ier+kxOQ8OwNNsLAIWL1xYuLDXTashGgO31p+LTCaQhqvMseOVyGrUWrwXHw
SrNiYINOVngRqePOQWmM7d7Qh08ko0aZAMBOu4xTDwocOz0tDsoO4O/IAhX5vFYy5avnU3jQR/e8
uM2mlh2a3L+aKP46xxXY8wA/GZ2pu8gyHGQC7Q20ItJEKehKGf/JF7kkT6VWWLt/dCUvFZPCIVHc
241m9/jHkPImyOxPrqkNbOsET56N0qpb1FqnWTt62ewS0Vhr00mcnS4z0yx7tNZd59lLohppqWtI
0CvVpTQ2Zfz/5JsVsXPMtexbYbpp861wGDvmY+3lSGuukTk22/sbWYMSS6Q34lUw4wyiNI99j/rU
Ftk2cIviiq8mFEKsAMHUzp8m7BPMcXIJucvGdWtiGpUjU31b6L1+SRwkrwXDlOkX6nsp0IIs7LqQ
yB3ceZFTN/cz7DHYi3nnA6lkuSTlnLnDwSydy588KVAdT+1W4iWB9wZEG5HZOmuqlb8po6fyeNWo
EvwKdHQonu9QExUDbO5PJkuYaBzZoRDYdWDjfNF5gfN3pBqv06aOrgmwNZGUGx2LecixdSJlcwos
Eh98KJtaM6IryagBj4mzA1l7iUX4m7Vm4k8S9dhBzEKH71Orf+ZdHR2VG0XxGhds3CyvNk3RG+se
GylIdgYMejWBPWOq4gfqEVh6JJDKTN3SKa0DfnR81ZgdODVHs33K+35teB3oj70GB+C/ulZTX+/I
tu/4rSvqHTtyJeXbyFOtRQ/eUBSv2Gbq1nfuIOsBebYc2ZTu9Yhq/reR/U6421TLP/deOp2oseLu
xxV1S+aOpzsZdY2R/WXPVrX9R1ceVjKt6y2yCl+HsfiPXDXzPlXN0wHs7nuO7+sMgKW/Qd3NccVs
cGPX72YBjsN5cs1DxENUUkXjhRoDT9jlirq8mBeLBWpH2dGbgrSYSZwWCB6SkUksEXt6MD0dZKrO
Dy6GLsInJfWNOVn62FfZyFSDlQqh4pAMfKHZxgRU7OpOscRSEe4/gLwTciETrJN+RPjTSGSiBiG3
lk5AOV6dU8me+nYKsV9mXvxEZ0+ubExgyh8MwCcFVde8xsKRZYYpsjxsnNXjLVeiNPVKPZDEdWdg
67wAdA1H9V1kD9vGzvK1csgwHKCNzXBPHqT4hyBkAG4tb48H+7BDVlm/GxtwEdhy4cbkAo8awTPv
hJfvzv1VTmZATgaEHXJwlH0civRaoGY5mBOr3isFOaAuvlhHVgU697dwpFDjmxUgJRKrrLakIDvX
QIGPvIkesPwWkLrkIjXHXDqTg5OdGkgNDoCDWMMUBJhWNKayoSvQZ/c7HFZ0KH7BZ0b6YXKcsVze
AYK7wRyVd+w4lKWbgylRvlZkH2e8DOSMaEbDnvwTtmJx6c3FAZV/QaszB3Wr1JKRMjfAdL2KJgC5
TZIfhheavat145F6OZbN2GaVirjo7DqgS2pQdmfuAZt3uFEkklxGmSRFFJ5IlpLzEIfsMAH8ZZAB
lV0GHrEfoe9dgCBmHROQA5DLEoYcKWwG9uafjm9D1wNzT+7NGAUvJlDZMT6CG3jCViVhTvcT74LR
LDimvT+zZrArUvrYt5qGwwTKqkhr++QFSCJdwNuIb/s0K/zFnPJokMGBfVnUSJujY1YPI+AXPU/j
p9kEqIybASbCsFoNxCyuV5w1E+k2a7pcpIbWPzSdU+2dei7OU94X2frmshRgZMfu/y9BahmJjCgQ
XSkZasfACoVc3BuRCmuZnGO5/XZv5Jw74tGbHX7wIyAiIZ8B2bDgSeYAsz/diGJKla2EeQERRb7N
eGUExcjZtCYPagbmZAEQZrNdKA2N1AJLWQucKLfuTMDCpOY5wYxluQJ03XOodTk4zX+K0hD5meuq
KMCU533yPHOja6mH3X3bfRombKnmRpYH1J3nwXvSLZSUTbNfrElGjT844yqs+2qnZF7RfBZpVJ+s
XgMU6NQD/9mbmkeycDIghlWufVD2XWuXB2MeQWgmh6bGHlqGrYjKWqt7ws54uqpBOb0nE+6AESrk
1lkAS+mUz1q3TxxvT71SiuxxNKvAHNIOqexTeyINNSZp6HJyEqsK6JKMvNJE+gGOTDbkqBSqex+C
+tTcDItvRbuXh4Y3Y7lVEf3HmxglkL9CG3gGswEh73qm7/nAd9atX0sjRxsHTRUT7KUDjtEGS9nH
vp/Cv7HA2seCA7a/n7GpjGLjGKn9B84SPQnG7sF1zTIOUlGsAUEffncS4CJ7Nfu7KtgT8DeHr2bd
fzUsVj0AReZbObTFgw7wJSzHQZXQsJ7vyhDV2F7aF884LC2e67CaA18IcdD1vHwmRTfuIhRgPy0d
JKMcmYctbeXkeJghxVVWblOkSwd2V5n7tGPhU22JL5ntVSc2IPlplfI9x5zjadExpzkn2vRs4BkA
FMsYYIVwMXodSfBl3q0qZ3aTVeTa2qoPW7ZtJZ8cNhq1J5GXXxw3E6ehroutPlT1Opa+v8fH0cPz
MrbH3B9xHfYi2Ow+kosKT6PTGPKuCwlFnQIfGAQpRZiAyvoQ2vJEwjGBuaZbPQq43ehd2VnNGkSz
4S4ySoAE86nY1iaOBKkLyPhuP3jgW5iEEb8bhQnoyNBhWGjDmHeYg+qz9lHTZW/M+id9AoeO1FHj
PbSgf3ml61C8tFaZH7uxOsXTMO4APmcdW9nYogTW4JxhtmzX+Gd2OZ79pCnrOTRXOJSAPh36Wt+T
Dqmw9pFVeeOBEQYBlst07r8gB9vfLPEWy5+jKb+bIT2dxWCAp+FJjCzz7L9+Gcz87ZfhWEBjtg0T
9ArgzbgvGq4BCzfMYnhxnXdunLkJmNzlewIVIUGVevGZmhH193hjyP7NpTNmybkvvPI0+Y8WdSTM
PY4C/uBn8uplKgEY0WpdskT9o90S30oEoC4Qe0VGFBwQ5GBdXfRME7ghIJYAXdQZ3zeYKe4HIzTP
lCyqdXp9bu3pSlmjVP/u/xQtyaHUbbzhSuQ0ZEYiAN9eVb7pr3HI1PPFEtquSws4QobkiMF+3kOb
4jeMJCzvCGaqr9Rz5mZ6SuICK8pJQ21knQCkaLTTZufHbYNiQ+lRjuWhboDf0aQ6chFmw3YPppa/
OGBN1HalO++RoTecxgapsciRyfgaqMwatlWi8CHRmgk13gle0R7Xr5FZ61dhJs2miDhfZEpRsjFf
VWbWb0mG0soRX+tJztzwjlDkgHSlZGWbfeE9ZhhKpGyVjEgIF57BjuGBCgCuDqT2+Y/IgL3JT/+B
JW4av313fdBnOfjSWrZl/fZUTwWzMFMQ1cuyWYnJ5SmaGuuMtYN1piuAid52SYEC0i9dB/zHpSdt
JV8hihnffEsNuHyZQJ3Xm+guXAIUSmDgGk6+0QcHZEwyjM577Orw0sLkOwsvkSg+to1mv3Ya859t
MI7q4F17xRTafkWl29aJm/KJRL6FHOTYEOOZuhlKYVc1EvX31MUuRrsFbsSwabTaedWL0TpwAYhv
itTbZrxtQ33U8o3LYgdou9gwj2VDV9RoHTbMUXNhH1Fwj71yulQauiIZGSo/CoMHY1YEKoTyuwsD
rEmxwbFDvMRXsRhFID+jdYF2BRbeC1EbZgW2nkZMaJbeBFoNJ+rYlrrtkOYPpgCaviRV5JIPsbXa
BHtV0XgiusMWj3TUeAGxl7R+JV761pkPjkw6MXrzS5OD3m2cNGsKPN5n0zr9wApgOpEBNeCuZRdM
xsE4agzl3mq0jySf2hpOOrXWUJSge8Y7S/nRFfnRFXYy/+vZ7Lj3329TN0FnZAH92LYtds/agqp1
gKA6ZvMy2bMbgG/SR+pNFV6KIZtPRY+CzFD3L0pOV9ToIzi2K88udkqm7PxK8n9qTrLEVApl7Eb6
Zs6z+kQDKjmNONd+tXasCo8deU93/iHr5lMzsEWp/NXNVgaQtVNn+pe7G5H5fvOJlS8NJu/OqVDu
rcZXN9HHc7XWbHDIk4xc1V0A2GM+zaOxJtEoNMxtMOPLIv/LAce67hfXqcYNUn4FFq9u+tKX/de5
n7wvepZ3QeFoLgjawN3iWQAbd+emXztuPW5cl7fjFkWi1hqJTH6QWmUZ/+XPQCLV5vEw0HvRZ1N8
XiyFfEV2VbQRnLsHR7eM7APJtLgZgrDymo07gEPrrykGLpKLIrAAuRW19oTzqXqjT5WDRY0t9g2v
v44a8Jeacs4fOtlQdwKGKfYx4yclInk7+vlDG6busWnsPYmwSQvEXLr0M784G2G/ot5dyKbB+ok3
G9KpsMqKDx8iJKwADg0V5UVdD2BOtqaLL7rpEuLHdIkrDcjYvci2opzrakeakbff9NGed6E2oBa7
iXPwCaVsunrgWT6QSdbGM4rUqmIE1c200QYUobq+V/20tirMs0GclMRZDfQXVrib/3jVLL+1GyIq
13MxT/ItOUWybBSe3q0gIifUG+SHt++NHil0Q596J8BOfkDhNN9FGfZbQgYs2K+TMTo7HkePXsPs
FXI86k1s6dELKAPSB7cfL9QbzRKoMC12x0AgMu5J5kkLlF4tFobF4xd8RoBZgZsNFD56efoBgzSt
MNPyHkLhfm+AJ/0Bj0Rznzc4S6AuTokbEFN34gB0VNQnpMNnVAoaVyP17PfCW5HUYa33MDFjiZCC
XXTvujh+ICVF8OZcHLIKoIMN6n6Ws6o+xPG9SHIXKdfyKIv6udG7yzZhx4BvPHTc3NSoUgsaSSqK
f8kpN7XhgxkLMGVEHSY3SeI+oRj3h0VuoFDdZPGT2ejHLtfGR2vCNiirxHdWJZjLYCa9rjjgFLVQ
IjLbU8RWti8hXST06CibqqjNQ5W09x4sx57fAh41t77YaYWhXXtfq856mh/qWguv1JC8BdovsL01
HVkbUEyV0BZtKOfzScnPSu4h9/aIPYGPurTq+p6tvCTPUfwusl1vJ86qYK54NtNUPOvg6UHChm4f
kOcqnkU8BSwsjYcp0/JHVGq6KEhIul1YGKjNyEXxiEIGAFw70ZkslLxNRxdU0KLbkVnWjSYQ1m1w
pSO1fp00DEiEZQUO5DYqwIvhOx/roT30vpf8PQG/OpjmNn4FdcO8ay2Juxgn/hMWTTialSapn6x4
6DRfKBrLGzzY2ZSdAUFVbAoZrUK0FKief5uND6iqMopfM1sDmHou/jbM5nOvFdl1nGfjfYyvSB7n
2kvZmPx1NqxV2eXGe+6fWTNih9pFaWI84Rsom0E2xSDBp2OUllJvLLwHbfZ+WKQsTYBb0mX7RYsy
P3Bic5xuVjGS3ygAaWItekUiqndMJMYXQ5aOPgJen3rUVHGPuVpam0B4d7gWANAaYAU2GDqNOJV9
zS7PUx6el+5bGL+x3MsiC7PaCzrHNncqbF2EOO92tB0D7PwTD1FyiFxR/UucFltX49q3OUqeil5M
H5shEWvRt/za4kV0wJPYl1BU9055OYbfnCh7aq0JZZ21Yzi7ZCq+N5VZHwgGn/eAw8TLVyHejy6K
0cYGD5W4wyH6ysV3LkixM4YvZLb1i8y64h9kXZuiyE6hNT8AYtC6isYxF/kIAoVty3i7UgrSAoMy
DIos1G6CkKJt7f3Uy5TEt+BID7bPyLrakoEKNAgg+Wr9yAJlSyZGaRmA9x7dzZ0iNNpnD8ih+On9
vE08z8YH2/tyF1uP8PhKYtThg/cIWOykjupuXAMEUdYl//Snjz8L71tt1tnhTq4neyRdYRv/zbzS
4uxoNPl7JaII4JQaNtz1/Js/FCl6BxBbvSWcnfJYPqTXr+NsEBf1GUFvwU5lgoJz+bdTcrPmOqq4
eHYTnGIA4ydbibKZ7/8Lc66fvCo3TipI7ssUl7Jeq78UMNmTrci8dAVoBnbxQv+L3mFHJ68jTHNJ
Fg0GLuuPqHcZLiQZooZdFgu7Bj4CYA4+kgxb0uzCcG48redKL9fM7uP14k+OpP/HgVSI8B0NRoLl
HuTN0RUNWJvuRxVwrDrJ/B7hsedX6UXEOFUOCuN95Ev+RSkyUTgC+r0emNaV015S5ACBZz3m6SXv
I+ydMhuzJwOMzMGNivTUuPidB3Vq6xsUHgDhWmnoqnf5CVV2mFjRyNgwB2QmaUwjN/EWa5ZeFvor
JKF8c3wr29FDn14E8+htDOSmgIYd74GiL8uT9SjqWRwrUX1KUq19TPzyR6Pb82PhVS2Sun7Kx95M
UVfu4hCJzKQi8zXzmgPQXUoGjlLGSTZhBbYnP0YWsFLQSKVdf1KDkIMcqeMzRnobnPtgGRzkSBSN
FBHIG7dRiay5CAhljl/Oz1nsT89I4B43ZshB7G1j+5xkPBoPPjZdH6hX4CznCIS4PKAuNSO3c0yP
OrEnL4+Fw1PlPikDJMPyHaDE+FrJkG70weji8kwirQaYQF6CuU7eBt1QFQPjGJunqE+RMmoSD9na
BTKjqdfbNtujqANZxm9eg0DRlV9E+ZFkaejy68iGHfWoUZ9RfW63nw5x1t9+xhxHBzefMbT1fGX6
htiTl5aL8QkPbTVwZTC+09IouvmMY6LffEYWWews+gPocYTbgXnxL9t9cRjyNYlSEfngOP2qJSmj
olikbp2Oc7zOy1cDbN0n1C7jKGuxJsMO8fbMbOz0Yhvza4NsoQnnE48RrbHxO0OpIopuqOs7s37N
tHifo3b/JZRLcbwNQUlu2tWRuj62eQ9Z61gBMvb8aqXn7sao0upR41iy6yDcAc4AA1q59KVwXpXu
SUkjULiu/3FDzYB8CILg4Q44GNwo4zvC4VlQeuI34TD1fbQxeP/DaEG6TztbBOVSqWn0E8CEHgbP
inbETO8Wg39o9XavWOxJnv5KYE9mHio+7+SZpGclB2qw/4RovrgxAzsPmF3JjYZIuwsysLRpAFR5
jPWj5yVHIhsuE33eW07Vr6iLnU7jGV9ZQhwlSQacgSAEl/GxGkFOnPjYDrqzj4tnMqUmtipA0Mj4
f7IPBYiaYW9JzNIlfgQ2O7ofz4mSs5ckz11ihdjvzgx75VgVKkyBZOEiuf7mGsmh4ZGaQRqndjcF
Iu5muR3wR4dFXkSgjCe3WzsVbBko0l3ESKgFmudXvAZRs+xinwI7POxkyzo/1kRsafS3K5KRluzu
uqZfiiAxDRQqSo8/2ZHi38cATOXzJNJ2R8M29mSJgNz+h9sgu6oBukhWsYP6GH8a8U8yGqLVkbPd
Jsf/4UMok7rK8GtYPnJizvvMxyHif/8tOS+3TG/FYZa4n4ZsmgFYnlwudJGqeWxDc9qTiJR3ZqRo
JonsqXzBVCt2QCF5XbRv4VQUuqIhlIkKHyZ+GxQ1azaLlsL/uzPFsnSkyuv5Vd3J3d2qIejKQhnq
epobbxsb0Q4UqwB6kpDvQF8RJ2ZUf9/gu7NerHH0MGyVzGz5LkW6wp+cSpFrK81O3CDDJtOlkI1l
a8OlbAEqblhg0ZI9oEqMFzbM1rA2rWY/sPkdwJ6Sx0Qvk0fghFb5IHDOnIqn1C/0xxj1MbJD4moa
sidxqt9MSNoOK780/UeyM6tZbO0e7ybL7JxNF1lzQLzT1KTyEceZKJr1n9SCOT+Zq93ETLZ8xjmR
48Te1mvy8cMcNQfDLY2vbTKF4Lmfves8JdqpiUp73TZF9bXNAjIYdIB+F77XgrzRrK9IiUa2tmbr
XycHuzmGyD9WeF8CktVuD2Me5i+oCv9OnnGaf81YaL/gzJEfaOxCswYa2zHN38YuxtheA0tAjQ0Q
2h9jgzSkvjbIdloZbRNfXRcVWhyMvhy5Al80YeBwpG77awau+qNlFID1aYry1RlAsstTwGwYA1ts
AVhjAnc8/mGruXa96vXwmZI1wx74u3OcunvqZjghXJe8AQTP3LJ3pFXdqYmQFvJmrHyRSN8/gOM6
BBlRCRJvv+CfRx2YW57JgAzuZKCXzjzk8ENuAlc7aAq9fvA8r3/qtfwvIeV4nIP3FAQXJ6z783dA
H8OmBOTCb71Nn0T2PsMB9Cdk15DYAiflDhkTONJzgD8A8DqxSmbLfvABWbQGezK4UOLOfmiKoTAD
ZM3XlxJ5n0uXNJm0tkwUuqaariFLURqSpgM6wanwjSMFJLtFG1pArA0N09iBHanyQDPjenvsLX1Z
YtUFmBgmp34VLcNGP8eyb6wMfqpWnoEtl66N22ejje1931R+QF1qADEWBj1P2d7XhbXOE5etWz9i
h6aPphX9Y0oQEBw62aWkWtWl/xN1W57fGo8hGEaUL2mVMYUibS0H+h98G56thz6ynhgSbfaD7SU7
bCk1H/sxXOegJfsCiJZ0bUejfp6jEttHgL9HZhcUml19cEfHfxntzDpUwKfbsKx0P8cTSgegLwcz
3oTZwLFzWuTPyWhuypg/AJRw+qzbLibjU2MCcJalT27RgDZHYkKVRVrgFDb+oWAZslRI0XJeLB4e
xy6UidJN8LOZlRmBJEI3wYKHo1i6ooa19biu2hJnnm8K7LD/ZrcYp+P3WBj+EonM/hRzsfVPsT9G
Z7IKmxLJaSRXDWDQtB1wqF6t2G9RLYFjMwupuy7K1gfAfofGvmiRDB3oaedf43LKN/ZQV+s6tv0r
NSl+6NdZM5+GuXKPSt6Ewjj1en8mEbnTVVbo+HYZPcOBXnJt6wEPNlcIPdBA7H1gTuGnK7u7CAB5
Yhc0KZ4BbQH2T4YTwKUrZQ7vTBxfzP5GyQbMAt1BdGdbppPYVR5fUd+3VQZci4Ewk/TgNMfZ5QGJ
cXxl2WI84e5DFKsk7FPrROBN5OBCbUrWPTpNi7Sj0TA+xZWRr7HBl5wSw6jeF6G2Jrk+W8luiqpi
V0n/GgtwjRfD+zwutGPWm0BKlXLXiSLU5IPXDBQWFqA69TIoE9TYmzUoV7IZgNdlPpVXoyv8Ewd1
9gbbMOZn27aBfVznf/3/WRgyhvlLjHZ8agXSmIixM7Vr5HBnRA5O7J0Wnz95rm1vdUntqXvZ9/84
J/jtyE7Hmt50dQBTmqYDgNe7Y4Iqt0yA+tnpS9eY2xw51is2FuN7R+PWNsrKaGsjM+992eCMIwSe
/p60vQWGkTozMDmV2jAUH0tAGl5JWc5sHU58eCnnIXx1ch4s4qHBsj2pHsllxuv0XGgj2GErb3j2
sO5B9QWIrlNhYad5NI54mUYv1AhL9KuwslOw+EHmWzEDMse8WJCTi2TwlYYnzX7i/rjujQrUsL+u
kDrJno5M0WmrFLTgwUZ52ayVuqYJAy2Xhpnnm5ljWaP7qTi1vBOnXjbUrfyqAkfFZD9aplHtlAld
KTtyI9nQOfFem9hR2d6Z4ZwSMUntTeYjXiQ/Aiu7H8PK27BcsfXczt0DPBjVK2oguudUd+JtxeL5
irrq+RoZeBcC3L/cOnrcJZtIK78NWZ3g0QsTZTePAHay6unMstBdtYMebkDoWmMpqBn5ecJhw9wN
9lYA9+xMjRV5z1j4SNIAbq9iiUqBtbN31Hxb35lpcZrKTrPAJQasCew45SFYU2AzEFQFSQsDB0HB
vcHEQV++Jyk5jNhdb/rceanNJr4g4e1LgVKoV0tY2asPCqZR59UzicoOPzEcVOc48KmzVy48MI0B
FswcvOjRkE3lRi22jut2NYxj9EgNH4r4UYu9p3KOQ8AQGYUHxtY+OiI59tOdGcoLNPBcdNd//zmC
qPj+BN3zgQmuo1zOc31s7dz9HL1q1jUU5PGXok36fdzr6cntajQN6lRXy6XsK42dJDjpBwwjKZWc
upaPbJ1AuaE2A33s7qBdrpVuGaI05nSVmHq4UqFuvcjelrfw5yim52fxlgwAx+LsYq1ePoGodOvg
4RAun1mIyuE+f0rj/kuapeJTNwz5htVmdaBu1O/mEGcPAC4rjvqgIQlCWiEfMg0kA9iV11amvBPB
kNQivWu31YD+yocjr3xwjkYcPPRye3HZN2w5gFMnL0GBIDYflQInJKCbL4yzkpemJTZl6zdrklGj
1TOmp4DpFkZugANLBlnG8YGdpOyysSwO+WxjnLetUNIWenPwQGN9VnIhx8FDuFmrvdAeoI00TuJ5
GIfuc5xtI5iQ1bSMAxpf5JSLB24IN6DT/pi5LxG2bYC3nTaH3ELypW54+ecm+Yv0LWhAV0Y4PYHj
ejm/5fKYt6lztmKebu/oTDflDNzksKDjXBIJaYGv7A8LTedYmrbdfpzTOUhtD+f8lJhpdt8wxPS4
pGUONhZl/vRgUaKnl03azk56KgzXlnxPK+dYixZauV1yNWXCZqux78mkmUdKviT5z7CLxOzlofn4
QGmfJCpQDbiEVvmgKrSK82tokocx5g5ICPSIpdyhFnwqU4cDQhTztfEBuFLGeREt6g4lfWdqAEAY
nQdxoE4FooNAc3O2cQEceh6GKohiTL4AFpaeF5G8skn5B1mY/x9l37Elt65s+S89flyLnuCgJ8n0
WVleKjPhkjskQdCC/ut7IygVU3l1dPtNsICIQIBZRQMTsTdAZnyJs+hfVksnktlth1RCqlIx1mVz
zBCSh9ACHxAMvf5eD8MRhIz1e9mCjbLLNOtegGF0j+Ct5sB0QBpHWOyuCz0Rr4AfezbG0tvpOSK1
cCwrdn0Pkh2cJbufJlm426xN9U3GYg+Ilma7RVhEOGulg0V0AxyyrRbC2NS4s6lLW99SX5Bj4rjS
6Ye1A6gLgGP8ZGJoAPuOHcUS7AoknBpA98oWyS1WDDzfxbCqUxhSu2XhDpEN6ZEIHRaTuaa69R6i
sa3MeVqU5K5BTsVPJ9IHqIpVB+23ERGvmwbh83c6lyECBHLjpZhy7eD2nXVHRQqu+Lu0WM0GZNvm
CEuZPPuLhdNqd0Vmk7CR690j0+VC2LTAjtdime7JBt79s7DyNeDmkSWbR8NReHn+yeq0Y6/Y5IAZ
ydaVkhejnn/KfP9o6TY7ZVVTrH0ppzWgU/xTEYfuvUxNhO4psvlomF51TOufEOipH2zgcIMnps3e
/S6eDajnhF8999RGkNA1TpJ8rfnwirg8NveMgXy3TUy8H1RPMqCeZcvbrY21AxJ8UwbIS+0fpy/L
Qwt09nsqrDLXTh4+prUEYfnGsvQY62qcqCwmVMuB8x0BR+IWL1Z4kjLOdyPSQhBMPmHRP9sU+tca
vL2HTn2ESSQq0Z8aNzyTaL4KAbLRoPERJLPYIWkzvfM7GyCTe7fA0rsGmZIWuA3TT7UhQAEHsNFq
hYmFXoFECAKSkt4FklBq9u1hEc3W1+25N0nJhcjFY6u2VEkESPdoI1wLBwsKp89SReWWLBgR4gGg
yF8ywt2j4k8yAuRruH+qIy/czch9ZEc9FqdI1qyCRfZ3f6RdjK/8URPIia8pvko3ZckR+zK5wkD4
BtNvAOXKj1nmg48ILZJb/ajPSpLpSkG11uDpEXwKm9AZVkm8ZQIHjmU+RqchTeO5RjJXKahm+mFS
rK7Uf+pyJfPcnhdA2mIVwDkNIyA1eSRfk6fztaMyMQCE35yo8FV6CPaZAM+ytCkdZGku1hEw/QKX
8XRN/RzXsI4l1l7vhuV/s+K4f5JWiCfBmCZstGK7DzkrIBa161Pl20jREGJQgR3uo1tr9o5PqUDK
RGjd2wysNbzou2+DBihToOKSaZNml6aeV9qzaSria1MzlfgFCN3PTMXZYoUJ3upIybXGKLmjGoiA
+UYbCi24UiA+FRhYlfdMtliRIbuXTEz/BZsv4XkWjUl/izDW6ThgW+5iBDJdRsja5ucIi4JGEKP/
vIiW68IoJpauZ9J5jsiR1vf7b8hkHAVhjryJbVXiuLjR2BlpBPExVhCsugei+VEVVAuFNysX0WKG
XMdZSaaLnGx/d0tKQLgXt1T7UNZMMd4vXT9cLiKqUVfVaxoBBNfpuX80Kie7wUevPCF+plnTplNv
e3duI9Nn6SXVidkePr9qlyo3/bsS4PjnMXb9gFZ7EWe/Fn7XbVrWXSwMqc1CT9/Y2MrADuGvBemy
/iPZvFBkbpsebIcD06Uz9U/Ur65NvsIBK09A3xx/jRBpAJrWJgmHNU1nBsUdHhlaIGRiHOf5D02F
Fq0nE71dMd+fbeYplPyYHZGHlDXaDtCYDMFksdwOvLRe8oICm5MK+DkmsNa7TW9M/CVhEv8LBGas
yIohVX/3p06kBaLznzqFqpOpRppszNtb1veb5ZhAIkXq6IbFZqADT1KEhjo1II3j5xuudgxSBHCC
TQ/E2AdQv+yFdDHRAk3dkWpUyFTDY7i0qcaVITgQoYn4BCRV7u2o3yy7qJL5lcvMHEDJdOV3bs/l
7GXpKiUzgTp+1WPRpzFLgEST+2ti9Kgt814rwUIzU3uQDOtgB69MK5tNSDYrhCNOQzEcF9Egj1qG
41PddpowmDyzOxWlGZarpgS/AHASEV4dRf2pIiHpB2UkwBIbBqQy4txZm2Pc3VpZv8vjAlgzOJ3C
IksDVRgQLQM8KQjTs0FZZ4aml2CX/J7FBUD0HcT7pMCdWJWRGx7CJMyOk+NcFn+SAYo7P+a98dOO
mks3UlzJfMx+kNgoRXCloG5XYywm8xiFeRNqjrbF7nd95Cavj1Y0SaSyqvZclbFXHQtMIABRowwW
U2ouMmD6p3pAaj3W+c/q7ISsrp1cWJmdv+sLzTm1kxfdA3yuODSISFi1NMdSMlKkFseXAOdKu5rm
dkrBtLK61RNj5dKcrVGKzHKQndPgFIYcAEWCs1U/TccoRlB5JLRh5TFW3fGxvMPK3nhzanPEXpyW
PTTN0O3qTAxHfUzFudDCaWMU4/jMPRfvjjx3vuHYCh81z3uz9f7J7KJ/ZGqx/dAAfDgF3qazyhrn
2yQ6fpibpEFUxxeej9WlDLnob7WTDwfu95OzIrhhn8kXhqSnA/UiUYKV3V0j5KfJqbWf/Unmd+2T
BIrBkWypQCiBRBiJ9VADK2eWg53ovzBr2URyeRGnjRW8axmm52Ab1kfdvGLW4m7WO9jprx+9zm5X
KYCGbwfMgm+lp+FEEyn+6041naFszDVAs8XWGxAzaCO7HUHwSkX6CgFggIAyvpIHuypac+1nhg28
wfiQMkBOz7773AYmTeYnPt/0vfMD1Gb2rW7a9x4wP46mammKJ57kTZEBcZiNgKAgknrSkE1puvcm
A2DIrCBZ2DXDzp3w/BZeq2hLf7lui89tYvk8Oxs1WK9dI30b/dLdFHU9HWuW8IciHfXVBFK8b1HC
j16SmC9gC0E8vh0aB892q0dkHRSzRTFG93i3FJ9r18p3oS04FmNmsxOlfRg9rBcBHI/4/Y9CU5H8
WpmiMJOAD4N7IiXJGUXl4wikO/sb266zYU1ysui4b5w8IJxNmkQwrTWAUndwwhUbZYudVTAqSeJR
8oAwtev8CBksSri8NqnmJ++yE+5MrbQwMpGnPJva7ZV9BeCVPXmbhyS1q78tTnDe+Ek3wmemsNWE
B+5YL76r+oGdXSVZxKKb2Doummh9IVP2ZDfKuRN5oMJQKG4ja9iaq04ks630tRlzcSAlidARibbs
TA1EurNjmhQnatGIUV1EazJvrRBof6SprevR6JpoNPW8zKORKSl+XSL4qvp9GGVpmu5ZhD3QD/iM
NGdfM+DcYwIOMA0/assHBJXOwBdK0keAk+dDhURw1aSibHxvbRhAr/83P0nhFXd1gkV4udMmj53B
P9TdOobb3mJnpbutar05mI331CIZF5hYSkuFUYNjMrWBGU92+AD/Uhu6j/dd7MRItPjlK24kdigZ
EwDJL9kJUa6Kf7vxeb02olTOTTDCA8UvU7zapEaMGtb5gJXcUrMjdaHUc5WkVLgiv7S8cGTo3XBg
NqAI1YBU0ADku2vlsI0sU+xYY73TLA5LqgznBPOuF0mupoI0KSRZjff1hymJlxlhEaWsWGc+mEt+
xBM3MOEcika/8US6sUBmdRf5E6DoVQHcGeeGi2TTh+bgrPyyRiIGoNACUkg87x1QAOPNKKvvHpv0
U6cYISo9z4+F671Sy28Lj60s33wrqhds3bzYVT08a2xqn0VAdVMJkiJ+McTIzoYb9s+hzJwAbITj
Pq/SfYkV550NnuSzzrN7swBhfODhyBbhCKm9dTLEp0mOILixOFomgBRIMiKRbRcjljGgZqUMQMX2
BhqI5IZEpgH2ZjOLX7x4spDfard20JlTuyPtkBjGxkLeTpAxLd5ZIQ6wQ4TIn33g0Z89VVDTjRtA
eILaUyGFOXtEq0T4EH+oyWbxcKW48GDr4sFIIqBo+ckXiymSahVm6vUIlAaxZrmlZqJktQOAbJCv
3w/ZgCjaDvAOfjpYK1KSLKsQmdPwYjho2FhbRQKoG6IVSExTRZ+0P2uOHBTz/Ud7seEf1kuX1gCU
wOznSr3YLB7AOV0ep4Gbm9FDOhYrQoEZjt4EEfaf4yCuRHbZlrXMdq0A8HBoK/3SBgx6/WDLUj4s
PjrFbC6tKt2CwIptNNHtJ7BXfULwDTYLOjatp9DO35MJNE62aJ4yYdQ3dtZaAclxWf9oiKR6iHKf
39a+BqYUZY9AVNB1YdvozjI97c6r2gqMWXnxPuL/ELDO78+6cIFzYEZf7LjPb/5+6gQc+iuOQmbi
wMl1cejEdLB72tenwIZb9X3kivZxqCX2cz1PO5aqGEw7RPIttdto3AOiaJv5o3YkkT1WWr66bs99
Zt1cH500Oi1mVBMdQ99ZT0O1IBRc/F91mb3RoNT7uk0a6vOfo5N3hCF8ad2h2WrWhCCwsI5WGgN9
Q1h6JiiyqZrlJdjGVJWK1i+QQGLbn5PaxFairYI5DYATRmeqNm6BnnHG/d2UIddL9RNlG9UPc+8S
5yGj220HDCtXXXVgmTWcmiwbs2+/WrWFPACs5N+dNsnuOi8zNo3vF3srqsfXoa2PZV3oT41rFXdd
jIeA5GRWf5iNmjyaKZueMB26NLNM0D3pOvYo6C2a2tHO8KvyxlYvW67es7EqtF7bkhzBYxJcYMA1
pzu/SBFebgF1a9UYLh4MagNpEXzj9KAsbTKnJ8Mwy599qEkKkiWxE63oWVp8ky9qkqLKEOwy9j9M
EwiNDlaVT0ndFg9AoVh1lpsVQdw3+hpsCQD/VlEAqdIC0H0lzQRarrTUN/Kw7ZtWAIoxq+jJAv/D
fhwQT0jN0DQjHJPJU9G4+Kgri2GM273Xm2VASpJ5XXKbOZZ2JpFf284eXy8++wClUTBwRJlmRh6U
Xj68JPZgbqKWG7uoNIYXRAljD03w9tZ2Zf2Im2dTTNHByvX0Nc4KsTX5kB/9OgGifjZN+K/ilvj/
sxCRG+9Hqek3OU7/UsAwvYIzLt6YZeffxJzJm74TwDVkVfeSFPqDbWbedyaK2TQxZLzJB3Fpinf2
bFoWlkumbYcwCqt9qTXL2LpuDY7EJB9t5Pf/3o6HAoAWcXnUMDkLAOpvPpggwtpFpjeBDZyld22R
ZWvB8/QNO2Tn0vXsH53ZHSqzrd7N0bYD0B4k91yz/H0rnXZvJI51r0esC6RVZF8EY9u6brK9awBE
IgKG8k1sOnGD1AejBEtntieZ43ag4lRaS9WoqRsAYVmRkAq3i75ao+ZvyYREAAsSq8npuj0iCFS+
o8YPBKRB6BtDCLD9WUa3/9ImNRmSzBvyFIFyjJ0Tr8Wqd9M5OiBD+lDdAo24Q9SU9WR57sFUz3TE
vWpfaOWEMzN/eMXpVrYa+uTCzFZmIXAJLswSQNKvmjHZRPhw7kddR5iF5XmfPLtw9q6Jtfmkg8sr
6XX1JxmGNfiF2KdGE8YOc8NwXY0gC9Mbje/aspAb6qunqb51ZOduqG8OxqJt2OGDT9qswDREApJh
S30dF1NbkKqWO9LaU+Sux156c7MGOAgAQqsG0drgRrBKIPQ0vMH+v52o0zR1FGAa+q9qiTT9YuWr
E4FCMxBiHmp7MifDuc91d2rzyHUOvJEr7MEjO2SGLlN4ZUIViWXlW2z8IW1UwaKRDNEm3k9gM2pT
UTdSrlxn6nCXI6vZyvstqEaMO2ohiKXdVX3rB+kwIDNRaZsP7aC0CDfzAzKO1Ql6kYD9dEjNi/4I
B/IDbIjgvfThXVgsepJpf9n/9/HJW2InzrYsbnRW6LtYxu1L3AESHhgwGjbRp+alEmcnCuXnrJrG
u2zQvpC0sXtnb3IXKdXKyNI1vi4t7h7mPsn0OADr837KpftsA02XPKc+8qKbSBbpIUM6OwJs05u8
rH8WheTYDvZMUKB8KLAOxLeM2lrXFOmazAez+GmZeTHy2j7MqUkmiyyqHADCCEyJxtp+S9pkfM1M
xOvyLMx31GSsfSzaOnxA6I9zr6w60Y+vfqRfWsWunK3GmDn3YJWdfZEV49gYSHx/fP2w+vA1KF80
IllR8z+tqHPO4rth7Hdu6f+8n+j+odvrT7Iui7u1VYONZLnZ6Cad71cSgvgAt+6iB/pXuw5bfFvI
7WyZCEtsRw7WoF73xieQKj8CPMQ6F7E+PXkN/lpAjwP7mVI2k+fcd/m0jttSVkEZtfoKKU3ZkbR9
jJATLLeioI/VqaSVVghuEIhxUq6c1CvXyDjNdmRcpY5zk7n92+xKDSvL1D47bv7vw85KZdFiN/Fi
aC9n8hCOYMuYr0RdrBq+KxDC6ZRpe6Suf7qGrpzeqBOya6bl57Me8LBFhIjnIe2AL4T8MqpJ1fy7
rI9b7HrZQ76hbv+rvn8ao5R4DsoUbKNXg7uVxkrsteKKKgB3rzjQk0/SAwds6DXJPfbJ4kdsAjxl
NnNfJz3XsV88lbuhYPa2rvIUS1vfAjYiXqE6FqePVIQCcznQBfN9k3CcUsoqPlqji08qEIkf69hn
tzYCa2vVIhF2gbAmTEN7Rf0FSEv2riiTtR/tc+4itd4BuTMwfLxvZdf8KGK3eR0zWWDflo1Pmo/r
yEVe3VmNA6y3qZ5OvdEMx2Fym32DA9xb5uLD0Yome5QO1sxtVnuf+aCDuwIAu1+nwb+pQ8Gi1X8b
rwBB5lOSJekGHB9AbXPaYTOqWMtQTnjtUVUw/s2xOTLCXa88UUFyqll5/MtuUVPN+7CefUkrGTYl
kLpNBzMPo4jFvWsifwAQigbgivvyvs0tM2irQr4LEOvha+f/KKoJzAv28AbMFC2IAdV4h1+YHvSp
B4ibHke7us+3OFFCKLYqAPTq33WOZm4AheNh3vSbYkqT9340PGB9/pLXfRje/O4jVJuQsQ9e2l7h
7orc6s+jqjHhT7uytb+D5B2pNiQjExC9TjtdeN9FH/IRyaO/uknAQB4dGR2oq7IgXdtVMFu8+wj2
Icc01iJPhjHF0cuHd3UlZJJ7wGBbf1wP9chp7MXDR7c0rMuVg2XviCA7DKQuwx+B5g4iop8/aPaX
6kAPQYKLFwCYxD8C1+SlbFLtXudOeO91fXkXeS2Cc9AiOe7a8N4ESq5vRO7Z1HxPW2HFkiDYxDQP
ZEeFi/daYOm53CKhBzaAcKq2WDB4wWKT9ON0GCaNr0blnxQmwu7Pfuhv5xb5N5FeaPChuaPB6TLA
XvLi8Ck6zWZMjntb92sg7AHbGbxiobjN7UekegjcI9FloQ35oWUAH7qSsxTvkJJbmF+pDrnT6iDv
8ABfVHS+j2jPX17IKcIN3G0dJeCH+1C0idbvmiy0z5OB8L0pt/mt0G1kyRepFvAmtb7q9nffrsN3
QDUUwBYNs5PmMRMJGtxcjb1hfkUs2Q2XnfNZDFa2CxkyD9oCyUS61b3FygOwYmLEY4roKRwAu6KH
Rb+1m068cqEAh6t/sCh5tBJu3wNKxb7nHUBFJ2lO20g1STYMxrgTEzZCusGx78lYM6ruXPF0Ry3L
QUQZKCXyjasyOcsi+1mMvuWAYkm1SWN/qKlp1mMERngbTLG/dUMk2r94mZIMDsnNRXV2hhSJHDtb
v3UlzUCdqJoN0QNHfNeW7HSr+MEmMWyicOyOPrjAjp4q+gK8qiuqgmcdVdJzqpIVtUlPtaX7bLOo
F+sLzezzYqRlZOp5PdDijmquNf3wm9ANVWY7gGdBDBSdqWhYjzy6vgGNjFOA24CE+YfaLHzAxaW2
H50XmwthbJR/1S8DUY18WB/jLFpjYsbWrrkdVA2igcsRdx+i1eODKAy+s7iefQYI0T2POBLI/mYx
apOYLcay/mTjE7SvUr9Yp6Ps3g3PfzRZ1z3xqAlPfuRHa5xZdu/WJD9LW2ePCCmXN0iZcwKSl6l4
HyUHfk5XsBvpakNAfiZXfi8cz3pIwwqELgaySmb/hROv2iwXD6MxvWkiyUBOqNdHKryP2p9kXm63
uH+UTZqW3/7LTqBxjTsLnCiXAUyKGWBGwZWZiE//9gWJ1pH8v//H+B8uh8QPx9Z/wGyguQGGJj97
qqBaNCQ/a8isfxQWItRJ/q9mZvFNjLV2IgOhW0AKY5nJz+SoELU8NkiZpNYiv/JmlJPYFdL4ZzYr
66ZfkcnSzQDO7TrP8y64UixNqhnq7s3iSd9cXEuTIz4L0Rrlmg1mubMqsGXrg4+1H9IZNnxQH3Sz
GR4FB0SG4ZyoMCKtP4DuZ2OovBwSCcrdoWqaOVm9mj5UyFtrTomxBt0zMO5lGY0n0eQ97hRVpQI4
Fcj4N7TnqSt/ikhehfYudozkWGNeMiAyywHTBBITEeFWzC0SDRrSBdYlZnXnVK9/4Cvf7oTB6zNp
ZavXw4raFpDJFJ4R0nfI4VCk4FgAedVNOJbfxiYr7zqRFS97i+jG8bm746H5jfiYbZDqHYABCWJA
paws0GYAFzs+ULO2nv5+M9rXaIKm7unYjAZ8mQcEZP0awayo3Ancjhl7YNwT0+euYdqRWHCIyqbW
MK3AMqzYLbIo8xWiF8DlZ81PzpuoAJYwM89IITOwsd6N79js7FeOHU53A8gFVG7ZfygAPFrveV2X
WDRh5/eCyFc1Ae2K3V/KU79SmxFW8JVtvi7yyhqiTSXL+NArVmGiFi5xlIIUgkHfUbP3jXr797+f
c42Ui7+f5ZiG73uebzu6f/UsO2XvJr092Q9u5D+kuCdAehtnJ7duccjlIPJJqNc1Fa2Bv1uShgJI
3Ei7NJhtfO699otWAAsqxGyEGZENdMDOWgFpP37SZMi2ZqeDh9RJhrOXNTjLtDV7fxHHdpmoZCl2
FYpPW8LVKM7NQyLOPskt0BOphKbFbrLNCPHVlgM+lGJA+BpiAMKI5ycWl/xclFq1cUzBP+dt8iNp
7PCHVn6KuS2/NxlA+bDnOCJPqJy2jGNx8fc/LBYEV1k6pmF5hq9uTd9iOrvGIBZxkg81gmAe3Opz
x3l6i+lBdUxiDxtkJbZ80xrJ5B4y275q3RgQoJaIws+yKtsXNmDPz9NTRCwj6mCVIiP3xk507HOH
eTXuUke8k4yKC5u5WulvrTM9hUi8wPkaMCDjNsRyQjM+I00j3heuK3c4SGIvbZchNFzBQA5YuWBa
Et7kduPdMc8EY19mKSC9YpemwIENuOONRxZN49EqqvGoaEC6vavaJKQCC1e2xaQXpxRW/rNLkThV
BphSGLZZWONtqRx5UpZm4Pdg5MDth+TptpWnvG5uK8vV7gwwyiH8u7ESrB/yDrweTpht6szAERkI
V4EBhgMw7Pfet35f7BEUKVezCZgL+lUVIZGE/JCNUYXIhkUqYJs14OGNFBaTHoLhu+RjEhjMAqaq
Kkgx2xS636/sKpTbRb3YUK0GKUnSAyT6Sk5Nf2iyY927B/JJIioEwVLpbqRvymoAnezHuIsN1TCp
mVbYOCzmC6i73jgAN/Y7Q3LmOusb59zwGrBNE+A5cYhfPIOBpVhxIO79qO2Dl2Ttd44wQyC/AYu/
MIZcE8GkI3wRx4n6sGpFBKi5omdA+Aytbh1LxK6EVdmcSzpSn5oi8MupOUcpEuqBaAlqMGEPn8Ie
MHpHDehoN7FxnFtTWnxPkvit8pMUmTwmYCN8Pt7JEpSFYTckD4leeWvf0vTHeJAp9rGc8jnxnS4Q
Rhh9Bjesv4prfzprTuduRy1sdm1uWje1ZYz7Ace6p2L03QOwefwD0OKzE3e5WmSIH5HZgbVjCgvQ
4P4qcL5fHvs4G3TEbvwS4vbnxX5pUw0JLDiApyp1ulIvMlsDF8U8Tm6HXKwW1bWjC9OL6kWvuXrd
bXF4ceVzdVFdXO9yqRejXFQ5/V7qejHghcFFlXwto6T1lPz8Uy3Ci6Evel78rD9e0OIZCW7s8PfX
K75N169XCwgQnqNbvoGTafP6w+XbY4yDGd49xEmkGIIqt8O6TFRA0TDW1dCHP0A48txknv8yVem4
5pOjHbzG3EVTHSHNCYXNqneQfKXgiTR/ikjuSEShSrMH28XvCtGWoPQOp8crObOj+K4O0/UAqLUb
8tEk+saKzT3OZnWccSG2MszD8tVkZbvtcTwPZEw0U2948Q0JnHmLt4+5p9/Gfl29djEOtCaRTRtq
guIKNJ34x9yabdR9AjBWQHKZV9lxbNMcuOlO9VoNyGFKy9I9kdbhQWn53kvTxu1NbAEwkSfTlK8T
NgC+nfPdYI6pD5wjIO3xrAPselveZz6Sr6loLdC9uEbb7yu3ECBiNHr/0In8K2lnWezZ76wuk+Pc
TG0u9wj+bFZC+VocCkADeFWR7g2mPyediwiCWHtMXLs+NymYYHkvvDctwaZC6SEfENsw40PKnS+W
GbO3CIGuwCR2nCMQ/eVnhizQapq8N2Ehw5iFilUp64NlftdEQ3FLk7pI4MvjGorgR8kWBRmTtsMm
5Y4UVw7w9c5WGU+wQ4J5ziExp9tGRa7jb2yAJA8pf9Scax2Ai1NfL4BZqlL/lJYK+VGj5iCGYW/a
xWe5SWMjf+z5VD1qPdCLQjUlZYBvF8HQ9kDP0jNzN7edrAtY3vJ7skYoVrcHREaLM1exRshYcWN7
Fo47gWd6MqLa2c/NrrGLm5ql0JARtanmhwLfXFZZiNiocP5JwtkyNtppX5UxyDwsQ9uEsehfgWK+
o7PndDLMVRV38UNV8e44cb0GxCoSSpHNhP8g17xbIOUaWEykZmBFafKVDQIgwojSxJY8iNZwzrv3
h1x8BsPEDRlMXZQhUUe/7Ak+HP6EeGC+KqIIWatW/I8h5WveifA1FF0dYOvNeqw9l21wntadrYbV
Bx1YNwcsee2zDXSCTYP8xafOG4Hy0VfVWzLIz1WXdP9Y/jOI4sddEXN2QPzM2mmn/BXQlPpuKutx
h0hz+ZpiV91hevulw2cWtN8A8tXj2sAJPbYC6qz9MhQTcv0RyxRkgMYPQPgLbEYVUNDwMjbXzAYV
p1+X/RGhfsekA/j0CVM+QGZgc1bpEllFAGmxh3uPIcrOiZGmt+K15mODLcmwxardTTGAerrMz4Pe
MttbaYbDrcwQCIbJmfnF08b7PDS1Z+AFlYduKvKto/n6u8dvNEeaXzjD6WQIQkNEsCCDG8/ViavC
63i0qU0hVzGSLNt70oguMoZ3N6z5KY1BjLvq8tzdW5OB6dHgukHfhMfeMeTOGJCFhz0FTx7HJtHk
dz12nZXWOWHQGmmDzMVWuE+kdxk2tYAmm93LCcgOGTbt3SHBmQZ3HAD9T99LwcQZkzP3GTEpQ1BG
LD3MShxCbHAA6m9YMbrPhsWyQy5rAD0pYyfRijNQzr9RV2Tcp48uUrGoJ4lwdPn3kZiPtz350v9t
JPKWRGX5byPNBsDRXH7T1PffHYRMg1VS35qgMTvZqtAQRTPXQp6OJRD+0aZibi9GE8LIL8yLMWhH
AKMtDqh2YQUS3gDo2W565rXz7CLcZwOYn/G9S0oEwKbR56byouPvcpFYGvhkZPwnuXQ5zotKoCIb
dfQNt6i2it3KDjQWwmuovRagOHj0ZTLccCVPp358D2Xyhjz28U/yeOyGR4lghNm+5emDgf18RH7o
sR0FYPmuV4mO2Ke2zV0kRpuR2BpAo1rNbaNv25u2B1TPmqoRt9sbTHcF8g5AC0cyKwdJ2KwWkwsn
Tp3YJwkI+qXfrCBzKmoLWKnVCDJj8kiy2QZ70L9GzKb4i5WG6W6+FrKsnYpjsKhhu1yGj/MpNr5M
wKqPwT+hzrxJRoVQJ+RL80Imkl3Ua/IASOxHrULUd8HrQx768pWBg2xyzAkR25V9izcfqDOV3G4y
a8PMiu8zvW5e/do7IxTQeGwa2d3jkOgLNnOa18LEkWBo2CGYh9Cp6qZXMYwuiF7N8tEY3TswCyYI
TW3ybcFBtEAF4/247/FIUCuucMoAEkIEFg7AQ0DEWwkBSZEVjjbrwTKwmOaVj1z9TkvXcyeyZJbs
tICM8BUvFVOvwonMmXg3JqMEM01vYGVbZDukVVnRpuvKIhB6nm1JvRR5OvlBM0owi4JRNtpEBahA
eVN2SD+TTrTpsYYOijKr16HaMk8RYLSrwNjGcIRqb/w67Y+WVsX2htTIk0DkvXYt7UQZPZMBdWCD
pyEkZ2o2YeM7O92T3YPu2f8YmKe9CxHVQIfSmjPl57V5Xax7HNqu3ZjVd+PgvVdOq31GcElyZFK6
ATUbZC5tcBKGMN2YaZ9bCylXYWEjC0oZO5MAcnuePYzgVPhkJ3eOMiKHeeS8U4scOnruBtQ0cfQ0
O6SmVgL4ogUyCjklkXJaIJj7YRg6/1Nu39LIv19l72PWRk6vrpKatRvxi6vULcQ4IyJndmhjkV6V
0cvvV5nEUxikSdatXCbARJg33/oUMOQEzErgrSRfUF3/XTZU110XW7xz7cB3HG2j+cWIfDsEXbZG
hY3YdkDM+BjZYLhB5N+i1USvNasw49o6sPOufOvBiXCoZOitq7Su3nhb/oOTWnyNk3G85yU2iYRf
vpWt8NeYGFoHau7xavzZtQs5kvJVVywH/gEjx3CP1P3+kICHdY8/gHFcignhcMBBBhfuhoR4JEFh
QtW4AZT182IKsk2xDZsBcTmAJvt/lH3ZdqQ40+0TsRZIDOKWnEdneizXDaumRiDmUeLpz0a4nS53
f9Xnv6GkUEjYrkyQImLvDXBZs/AhX7xrYpAkgO23sKB2yJTkB9Hga3DE058famla0TpKUSldKT/f
yNyr7wB2ybeRBCdWyL3BCZBAau7KKqu2Qwo8ICdDA0L7FCOFdNotSpjFm1HP1t4J8BR4GIOFTjvq
JSQEjQG74tCOG1J1KAW5pnlZvQygz9IB0xiE7qvEtNMdU+SDPRlRCIDMYrpzJ/vYoPjMi9TXdLJr
f3AeVXtkadlMMtuidC8mBt3NbLPvJE0feGjfXTQJE4QW2yNNW+wcAhSUhxWeyyq3Nih2dJcssdgS
e6H20nLaXoDQaU4TpUjoxxCY1wOsbcA4nFnmNqUN6FRiC8LRXgN6s1iWxzYrMryhpmYPLvZ97yar
2WarHMOgYUyXHzx5qI4In4DZdhoG52t51KOfvXuWdmBbKvJllCM6GujxD009SU+3CgTkFPluG62D
UgilFvaouq3ujp4qEQFxzEB388J1HiL21fWc9v6TP3bTzoPZe2/+CJPEC9ShVhD7Gt0u2qW+Gu8i
YYMEjfI7cGuOd9qkL8xG/RdDaXJws2mXkbjIN9MWseJp/m0ano5hgI8tSO/el8qmlsytp64Hqe9t
pVYW5h0B5E8ZVnS+LVTHLoN4er+6mXQr8mi6a1P687a0tkMxUaxHC6RNujvGKEIJCMfjWElHzavo
EX1D2k9Ztdbuttqm19I/YaninSdIdLwtz8zMOHOcvn7/XVJw3+1jW334S+mljbAELK7IRoAYAScy
68jfJ1mKvDlqX7+5o7Xrh1jiiDNki66Jxp/QkYkDaiBKa3lGBaFNQNg4dPg2Q2OAGKS3h2ND2mrN
iUDtGxuqRVHF46vZ0fuqUUMUAB2H4vQYOFkXkd6kdL8APKMQyLOca58UZO0OnnEwy54ffFlCuAAZ
04usRbzMcdSySltusj4qzzZY+8C/ODUbmYEUPQWl+80mpgHlg02pzO2DdqsnlLy2d21aQlwxOeBk
Oi58xuUzcVoFeFJjvFqp8zWUrfVjTJp94akxArN8EpjY78RBEv3VItwIvC/YtEI3c36Eff7Vx8Ht
awsmEhRscnKuAYsxJ/yZZ+QgVG1APt1q9Jg2igm1Zlrm2RCgn/dQ4HR2pktXmM5/QDK9zyptxAYI
wrYtfI0Iof+gxHMdHo22J9orq4ynVheXkbY/NNOlmy5pHEG6wVTOSo9qpPPN799st7m+LepDmKGy
svhZIwf7JFkdnt57/dQzRPazGko6j029rG5UYE9SYlFp2A8EBSFLxXq61szYINXtjiig+DEKbJom
mNS26Cx6ZydKLForg/aUCiU7RqryVs30w3/IRN5ykLMxtiJzIazSWCWh2y1kaIgTHzznOtrFz9wc
rGuReyLAbqc8KsRYVi0d+FNP8PppG7xi+dcOzKm/yqwrg6QC2te063jdJASiyFnG/kNzzP1MmEZs
z3OQjDEdqCBYENb7PWEN6GwMUcG+vDazbA5K6syHpre+8mSEmg8zX0FXZz06+D02Q94nWyvjw+Of
HHBWSM7KpNURsmX4+1HoAuoXazK9XfXrktotKt4Fa9c3W4UA/q6sukvmonAzzyCWUMUJfcpxlAsg
j1IA+0HI3L2NgvIAnJOWmsJx7cUwjtI2IAwem8k9g8bALuNOCYQVunoAKijuErqYdHWzGUPxnbZV
ddCmsK0B5AaDJ+egkvSh7XUYZOxCawOt0Bxh7N77t+G6ae95zlHsytv2P3QPbfqPfJmDRJnrOh44
LnzrH98o3tpJYo1VfxEmorRkwgWXHVIwYVGBEKgzBUNiIN7ylvaHtupcb3kbDtOR06CNG+uI0MXS
SQYGrZZyWEJ4oH/gg5veK+sVMav+oQtzCO7hL7lwatFvddeypHMgjQ8A/DTqQvbxAVxo4Mbi/knP
EkXJ1kljPsdFn0DVHAsVeZbdE+eL7uj7qEZ+XJXj1bpMLQBleYoPStG2VRs0OFhBljmqj7qVTCN+
Ju4TR4Qb3Zv99BTd137eUH4teF/jKWuodZmCPaZE5OaVUEh7VGnzYvGy2zeZqZatYtZrZKgfjlWn
V1rx6k6NCE7YQ2e9JnKgi9ppjAOgY+mToPlWr6OXNVEyuAl7qJeAuVUY4zoBHe9RJTYUtQ0ookMY
cdeAksE6aZu+5Djg4U0wYdMm53meHtGT84JClHuanQu/283DZZJ729Er8bJP5StKJePvqmi7AOE1
4wIBDOdQRPhf1AMs+x6NqLYkccPXNHfozrcT+vAvExtINxwc1SL6X9Lhqz/8AH4dSrNjfNallNVE
fov8kr+FBkiMOri/yyv1AMjVQJ2U4tv6aeD3RfSg63fQZf19kZo64lAw8ZXioCaBqnjpRhTUYjON
gNZUTTDZ+8k+THb2m/3mj1TwB38y2OZLOVJja3ipsUp7f17n5q/XdzOb48fOhmXoOGW2jOx8g2eC
AqcDnoprjf1l7yPcHtROQ3pF24ONrKMIpUdHMHSWL43kai1TSnY5L/l9FkH8JZYOqGz/9vA9VJZr
jxCBnPvcGt88QHVxRFTxD2sUNFlCsfiYhL63049IlFe+PSwzmT+joNDbDZYB+YupC70ZbyeHAehe
7fzJph+q79MKIwURBMNJfBViHzWicMPhYgmmTMawAYN2YoI6yFUkQyB+U6PK7ir7XoOAlcjzSxfL
7BJObnxyS1vpnMAMEWHFxFfILrfqrAq/NR6q3I22gGX5OF2NpbFnv19sBkWtNGo2N7udI/EKLo8I
cElAn/ZulYKFqdlzjRjULGG6biScwIGuZiTTRt3XLVacoArinmSyDaklzvXo0HOCvR4NDD+ylx6p
BRhXYdQXpNkxErON09fiHCUgatD2cKJs0BNS2m/7Lq5mkZXbmXzWUvmHrkrmGFCA8QZv9eczvCrB
LVX3wNtxK52KgsEIuxyp6S6SPq4csDWhXxm9u8BbywhQ5QZePVafgFfrodrLDLYioiDB3NdDvVL1
SbfwLOwOzJeLWHvrARBHvo3qLkqW72s3RPWHAHFdPH3xp0tO+wl0EA7mAiWr4VIbqVvE5770cUmC
AdtEPP+dNIgTbL0gxAQYlUD0rJKgp7ZGOwdQpmg3ums2IJ8m+AoGPOTyPqSnMEzbGnwWwPvdLgjO
V8s8dMQiMt6H27QFJrAacdrUnro/t0Z7WiPPHo0+qjc+uG72iliDVSDG7h0E/kuPpmoJ9hsxmLx1
E8G8YllU1rggbYuj04fxuqCQ2EFZXFCGvbn6MI66g7/nF2l873GVbz8M64kf+shCBgOIJA+powur
px8BKEAy/zD6jiD07vaRbyPr+r70/FP2YI3beIP7+mmG7pb6F0FCM1qRHKTeqqniNfinSQCWT+tO
X6jZhYhw20ErSzKbtF14JNpVGc46t4F6cnHbpliNBZBNDCTfLiqPYfRAyB/EqkdlwbQyCpqr4M/p
aO8fZWguM31KbYe4LrQ3PpdEytQVpCnL7gLMLYrr8di5ow6kdkB2P+Ag6dbnKh/BN203yTN0zGK8
LXPzV+QdDNRZ/qX67gVHjegLsSaq/A5PwIhysUgFUkO2atNTMhFhSQoWz8Z/NiVrz5308KWczM4A
NnMEr4q17upJ8a83wq5mV00HCOWBmhpC6BfonNBbT4/xvpnHCmbxNTZVKEJEpuJOX/yGvGJb0O9i
Wrj7sM3kAeFmUIECPYqcTQeCXhdkP2JSUCyKXyjHLb9b0vYXXl6qczz6CoXrVK06LzRe8Hk+allG
I6p/cNNwHzuqHhXo2+UVdeXDzrEUuLZi1i1CllkoNxxNyPD55vFTFxQx4/bP/4Xk8yHBdj2GswED
wzlhNtEcPB+qWkNL4iOOfcWjBP4KnJXWkQ8DCIXpINedPwKTIOPq1WzpKspN68ntVHqkgN0vjB5u
HjR0gzRNyEn5JsCcmO6U486TGam+m1GNvaxEqb4n6bK3e/KU2UcQvjWvqHHYI41SPvkyHvZp7rKl
PVrsPz6fkFj+rVzCoahEA8USSMZR7sds3/zEIGQYjNZgNufbuDStvYRkHg2acGWRtDznCCSwZcsV
uHbDQi3nvkI+D6LMDwQZ13Nnl4h6NkNqLtwQGZS57yMPePTNcenF0MuYbTgkRIA+42FG89I7c3wL
tzUw2JseqpCPAOV8Dakx/qBj9phCke1JlT4Qt0bX78Yqcq9ZxGRQss78EbUtjlS8eQ05KVdjl9AD
K/wQsaEGxBnjMP5gA6jHVfzDDcGQl9VdfkaitDkWtsOWFJpwX6Eaj80Q7iaixg18ZzAuo8jTRZQA
h2r76QPN0mhPaZrc6YtZg82D52BW6eTIVigpje+0TY9KgkNe19EI7zjk03E+xjxegIm4Q0HWbIMs
iwhaHHR30SD7pRhEvIYypYtwOsHBnMYDypmdCizG04VwL2hcEGjp3ughRew68nDjOnZ64M4bVF8G
8yISHE3Lpuy81W0Rp7CzwDLrZF4Yqi7Vzm0R18oVwjjKitR6LCuLLvPEKs8QPS+DQZByk+Gldy4n
W5slENwomfuLAzu2nb31CIIJL6HX+QCETXOnGfqiu24H7c0BcFttmhfRTavwdlbfUqBz6KTkMU3T
q/iEPhdujI1Jkhz6MeRn+X4h0wvZGDK8qVuQCX8a0F0etf0qqki+0F094+ZnuwgYg+Tp/Ml+63YI
sEEnxD7+2/TBVUC8ZWBm0RO8jgAuySN3odFK+mLW3hKEK9kBsjjAVt0wUNNAOA3cTDPSyTllLMCT
/ivErOU37LigXwOVhDvLRq1CXQHErgfGbDzXguVPnjNC4bhNxdoDTcK3DAL100SGNCUCdJBE8tPu
LDLZnj3p4RIPycr2wHTqTF2onTF7iQigG5he1KydSHg2ikQwx6zyO2qBzsxGxMAKtLuDyrwz3+jl
tGEeAwoB5XZue5md9Bo5jhRr4Zh40E8375ss3eYU9A5PIm2Th7LfQmL6DpWr5NiIAmEgyeyroNvS
hli37iR55p9ol+50r5uc3B5fPuFBQVHP0Ta7d511lhvuQnf1gI2SWaCBw3R9s5E0HwLoI+XzenrR
EoFjCVa74+0WQ7Lo6qi91nR0rpBkGk9l1O9bN94LNYgjNwhInruaq9XogE4nTip614cmvdOtKgNV
jUuY2gBlCUdtRJnPugFtzHG2eUbSHlMC4vNp7mwbGh9ozQ48pvMN9FDjSAIeTOasdPfDXdL+0ZCi
3oMq4O3u2TjEdwBOQKILfNLatSzAZUd7/nO2VVF7+o/3H/v9BehQgrOQb9kUNHNoYivze5QMz3vi
gQSIbt6iZAgjp2vZ2F35JdyBImvYowgjvNgGJPnaATLYYA7BlhhQ6drGqwTq5x89VGxJqF3xJshr
y8fzwCVPVY8ACQNh8w7qJfQJSeVuoUfJ1NWjYyf8nZObb13t7Ht1fYev1oWNRrtu4iHGm4g5MXAy
SAeLgfkrJP3INZkuklphkIxGttU2HtfP8QBVWsnc7wLYx31hp+Q6X0xj0zQ0OeuedtctvQ5qWjAA
D0Ag3EtZpOVBK6lRn6NyYUxcGlQGEktarG2WhZubv2vAfR5Rd64/kllz7uZ/U2vTNt3VrfFdqq4z
K0gdhZEJDu+/ResKAHNrlHhDv+7PazlkuPY5cJW39W4TPv6IN/25gufNtqXWQU/5V2/9Y6ZZsiNZ
BMUrH4zccrBoIC0ve2VF4QIVkQ8HmjTes4I6bUKh8OX6Sq6t0EwObCo6ikMa4jw4NfXFwdOqCG59
3RrB7LlQE62zrlnSttsS0kcF3PrTiNM3cpF24ILrqkxe3J7+wAE+3ClSIinlESApBCIYqLs30B/t
FAd8pODcfgfsOftSD0W5VQnYBHTwxul/ic7wZjMbUJTiVm64QU0k7YMxE3YfcGn4x3ioinVvIX6q
u8lk063Z0y3L8Nha6YjiqBqZ6gkr23jVTw6x5838ntEAWacj0FOPCfkVgivsbeQdWAsClGaBKNmw
qLDv2tDW8zc9TdIXl3mbThX2N9f32IJC/OHU53F0mQjGcA506LfQqF4HZiEA6oBdBhUnQDtPdnxL
I3DTf3NA/bviVQ7hU2qLR2FkTyIboWtUA6KPJA+CrMaUYzWjrgEAHemW2cjwzTr0friZUzBThmbO
y6jY9AM8Cpv1LUNTJf4rhTJMliImqf+RcSc2JfTpDygfSfaiKvxt35v1iTh5vQZVhLjigV8ubT9v
niC6TgPSEfHVzapnwUT7q5QpoF2xPEjujosOObSzmxOUgEuIc3W+Sc6zLbNtCFgN/S7B0//QdtXb
QD217BxsGj5K3wE/m/y0Uc8DIw4oJ2tzW3U8OifJUVlJc42gQW6GDofiOHj+IV1jrHUXEDNQIdUF
cqp4XiMfBV+ON/UuTKLeeCB00qe1fNDJ1GVzSaY6KimMeimSHATxmPI42Tuo/s72pCkuf37UW+Rz
9gr5EOBSPMcGnZfl08+ngcFw3KgIu+jRK+sV7eLHjtEYTEl5+xCZdIuSCe+lA6PannQ2HraG9F4i
8EEvWyjO7PVozOJdXKvqQTZAKJpA6GuvemzHrQpBv/fYgZLv0mCff4ycvFuascm/U28MCvx1X70i
qtbA9jU7GQG+YMTVs3YoTCRMKWCiF0hnZMs2hcxECXE408yKe8rc/L5JebT1CrNY3GxIMyYL1+zL
rXbRA6pPFr5tpReS8nrDvcZa9GgdoGHxQzsUaa5AfVNYgc9jHGNYFZM1yp/lGuTjPEB4YsDzoBpe
wNCdQSqeua+gz1whCI6COBPKFx5Ju51TK/bsmuDqmex5b48r5rcd1B2ddF9xCe4MuRfTMV2NRYLD
IfbkuutZdb72VZluNF91FTVgBnVBOJVFg/sM6IKDcN2LAhzmQPDLhlJ8B4IrKlec2jwIJ8re2A1/
DL7IkZRpLrEFMkYHVHFBWQrzsRkNtuyhyXRXA6q7Mbjn77sxHg8RkoYbL4uziyWMQ0Rov4/qKjkO
atmZTn/s3GY46hZAj28tbQPc3kCNAsFu089a0ERAiuDPn0vbm7YYH3lubZxRGZ3QpSbCKJ4e/3AG
b2TaqqLI+COKvrNDnjrk5NFuW4YmvlK6qxIQffKw4+CDT+gpa9ptJrPmKgDxuYPC6yKK4v5SZEyu
isLuL5HA/5luaduH0cbly6TuIYlFMv8hLVrspIFYxEZPHUcF8AyEOBHNBpnUponrZK1Hu0aVeOyC
T1SP4nV5yDI7uwf+FOXEynY2YWbtm5hY5xo6Wg8pToDbsuj6hUs7/sDrXB3din0PqzxIoVb6FHa1
e02t6IhyKuNZmCU/CsPxAt1NnabbEBAmrnS3RvEYsDoxBCInZx4PvyqIhIKUH71pRcjisD1OrQBC
DiWqO66l0YXtrggnIk/IX+v4UCZdsWDY7h5c/QkbmsXg5tkTTtIelP1cKFLi0wo+OuTapkmO1UKu
uDLaXeMNtjihlP0ht0EVHIXgbxYqqfbIqsRrKL0VXyx8/amC9l1hEkAeUNtAGfPKLwUO9yszHPAe
YD1wrw4yFQfgK52D1cd4XTZjUYKRCqzaoeVnfHkbL3LrB0nKJMAusq+hr+Zs7CkMLKb/dT/26qsn
2Dcr8yAa9W4KpfMNaG0E2zU1WW6Quasnabd3k5I2MGu6lFblDNTWZa92ZREVQN3hDtp5jHLwUqgM
jFTTDQvbdtYd2MfWkO3Edoz1P33DqQLViOjJBPZhVaB+6NRFvNujnk5uIGKTX+sQEpyJHbNX0aVn
lpXWX+ASAByD5z9EFo6BlxkhlFeQVLeR9QDSQKaHHI/p9Ygy6nvHq1Asj8/vt0kGUSS298LdfI//
ZfvE29Q5daWH1tSVZu5ByTX2V9rmRk2FxMtgIXzOVu5IrS+uTCpUySR0osIe7uVfZYjKWggtOT9B
J7kY6eB+qyuHgHzNlncQOo33+OGMtUDF7aP2zXlSBZVHQJw32PXRnC5lzbo26I0OyU08jGrIr210
b3YZUeM85JGQ15BRQMKijqxlRrul/qbo7wdpIdmJc/EFxCzVtdWfN8hKjW+JG/BFrMIx7U+3zA14
4eo1kPnDQudwKnVOBodO+r/RC6+gLDR9GG2BMkHiG8V9V5UgHm0gwErwcc03LKrq9XwfB+fhndcL
iGxF2CkjiDMuoyod7zNU+tlG9ajjdqn9WrLs1gHFVvWow6hw0yO5R5ujm2XTFyb2va++cQ8aNJDW
NxyKQHKs/rJtpNtG8Or4Xv7sZF33zakJKFxFkr6m4TMO0bQd3YVfiXLrhmDYklkdrq0KPkOXjM+F
FXfLwrHI3QAd4q0FPbu9URjxCZVBbBX3YfvQFU0YQPIs/tagUGb6dJV9KnAERrEBTzPwkP7dU6bY
F5lvQrZoxNthKl8goJ9csTDiy3jq0qki8DYwspQv8T5B/WA/5e9u3tpRT0mBfMcxV64G1ATu84KD
dXtqRVVfL8eJoFgnJbOJlVinIvVlzlF25sEVGTnMphTRHvyCdmAMeKT33RDthsgzX//y2TC+SnOI
d6TKhpXBS+tVpNV1pEX80LDYPIH6GbxSk3NaR3zhqEKekCZPH/BguPiTP+3wcmBpKQJPRM4y7VAQ
hZBjuRhHsBI08tlwcvcnb6CsZFVR9DBEgmz6XhU7F5kX7Bfbg5HYKTSLIu8UJcC76Ja2DZMtnmy6
pW0xcyAuFxXX/w/fP69pDNXHO+r1jMR4zjIOTdqJydqN1XAXj+1bbyLEtnlFtiLvvEB76At49/jS
mvikbjZUkVyoUPZxgIjr0srjElzWqMWStnwMkTTCsdCItkTQ8TFr/ddmigX8p0MK+BrIWgJszJOf
qN/Y8QoVaiA3BOLA8sSRgKTlZEZVvlRJ0n4zVIJ0eZb89GpUNo7YZV3zYgBDFRRCNzIr4kc/Az9G
Q7l914amE1h16yANgdrFOMuLp5xHFI9LW+x010ylu0xBw7dB6VL5hGhSgod3Gq31qJ2548ZBWGSp
R90QalY9SjoWeQwKpyJzQ9RW4lVYYk+N75xUKM+VxXfw1yM4k7k/W44zqxkK96EAcm8jQaC7076+
gM6BB+TeJ98yl+5DNfn2k6/vV95/APv/odmKYhpE+i3fsRhzoaI5sfl+2Ep1rYWjF+/Iw/xuQ23r
pkyEtzadjkNlGioq0M8Qv1Tyo0qG+gfkUPAHz+3iKkUotygdH7ZmJSsEVdpk4XVe+4PVX+cpE+sW
c4Tx4GQtEP7SafYUr46zzUaxjNs6+cr6Zqt9DZXfKXxpv8sYGmKsZvWDJS1nC2z+VlgWpGXA8W2C
EP4bxJAee8vKH8OS+zsfSaOVthNQdEJm89vQKY43Yd7vOt87giKdH4ZQ2itwnCYXw67fWqhhs1cD
RIMvubDtlZpaUfhaEIri7JYkK00fiM8uRGUBvkchoWM/kqyBwCBYBuMBtRbabeRm9x/bW/9TgA1n
Os+GJJSJRBM1cQT7FGAjKCrF+bqQF4vyHQp43T1INty9blnvrZutxY8AGtJ8+2++N7fb/P+TDVBL
FBFBeCPqy+qQQPO+DHypqoPue1OrS9JHlbfh+pNde2jbPE33GcC3ZaCbt3G9zOACThVMi/XCDCFN
8fdNUn1T3Ueo5rvjJ22LYExuRsscpbL78veLwI5hPzQMJfXTQNuMDs5M7z56hAL4v5Pt0838aZYe
0DbdAsYR6ZNb/3/Ou7kwcIcESQsJXF1WgQhEs0rA0bsoZISqCxdBfu6BSCOvs/8g4SZEs0bcTkgO
zkWEYPNDkakklmt+ZpWw5UhYYdfeJbcoijvkMu+d7GeShxH29FEF+u/U2VLfFFsZOsU9cYHaBK8D
nlF4uGVV9lONPViP7ZOGi0WQ5Qb2sDMvGcbOcchB4jzhyMDpAchBmrwNpAYUfPQALzHASThcUDg0
NijfzIS5A+ldAz6+rDFRfFV4SB2M3sVucrblCGYEN1tVt8YpVuMKWNjOQB4CfpCCXNskpSfd0xcP
+mYBUZUF8HHoXfT8FAxOq5F3bKld6DSVIig330LbtF/v9ddoYoMfU2stEKJ9iCJuXPyaAzAp6Usv
LG87GCAl0N3E4OMi92S4191/TlJx0gZ5yn7ceKihm6o84VxSpGqOhdd/gcINwI7gKESxBpLBFfZm
y8oGog6QZe+LqBYQMq5eFUjLwMMh45VOJdOw+gEEgn8pwixDWWcxqZYjxaxnT+xqYICg9rL2K3Uq
HAOwtbxMnig2nEHmAoA5QJIPJFf2X6z2r24rktfRgoYyYAz2BRq39qavsmzfsehtOqog3qaPXn2f
iOzEc9RrgYbuCvGJ6CpjL31KBLTNJnPc9uqEarQ6mA++NHY21QgyDj1ae5ENyQdS7/VoG7ZXOq3R
/70GMAFBGA8+RVLNBYkN7UxIbvdAS5GsOGMvBsBzVnnFeahKfGjsKlo6qLXegPkDQTLDysFBCmEO
4WWPfLpIwK8CqWh7bGiXPVLfmEDUab7WLikKZw4ZHlVQ04UzSLNaBNp2uqP9q6hArQipzbcoXGOz
Yd0lUsxZfa8HsbTfAElZpd6RGHm+0P8VnhOlC8g3GscBCedH/CY7/R8Mbo9okyaV2OgagWm6bfb2
mRdyr9HkM/tQMtWdoaB6ecOf8zDOTyR+0X+GenKgFavmv8oMS9f0RCy336YONYhC3LHpd4YjJFgy
cCE2z/fVmO06t3szafswdQVHCjpxW3Dp2Kj0AfnBuNF/CCvPepQEAmOu/yR1bfCrDS5N3dMediiv
JkOCT/f09Cz21Tw965Gjr3GcCHzWr0bm77Ou6B/8rmnvRAUFropT9aU0UHeMmGa6dcpSfYEm4iFH
Ov+hAEj9jlchNOVsMX7JoJz4P92iiotAT6+n1XDcSFUY4pPEaZStCxYVB6erKrZIwhIELOYQlWDL
RfNzv7FjXgZ6wtzE1uJJdIrOi8w2PVOUPUQ5dfPDJN13c3ADuuDpVI57Gl3oHIGSh629FhV5znTR
LVKiWsJtC7aXltjc7FAsgExrq6J2kTVhstJ+qGBFZZaeB8y4PNGpPAmrSy+GXbvovg0KpmWHCi9U
auNIuIwFLyAyJeUmDLOfN3GaKkaIKKolWLynrb8eGDozD6qGiL226UsjN6h46K9zJwyTw/9ap4t+
tmNYv3hkxPfcMK2DYGX93IR8iVLk6nUCnGyFL7O1M3URZ76zWyN+ADlLfh5ypJgH5ZWvt+kMu8QH
qIttoi7/lQlPoZICOsZlhDQsjpsCCsoEhZa3vm5pn2kGtCvHtfbTdmG5yIs6wD4OBLVGwgjDB91q
kUWYW/V7q+SC78bQBYNrJHLQdTXVBjsU+oIPzkYr5ro+Iahrqc2TLEd27sYxXehwtFPZR9o1AqhO
ls0zoZRAX7h4lBLMgtNP/+n3uHX1KFFuvJWgt0nHkuwBXCV7PwaJ7KKoc2w8UoE6wrEPY8TmMD4b
ndDGkPa1JgDh3H+b8L4MownofGX7UxMfapbFGjW8AYQDmvWNDFHTLX7qdjy52B4EnA3g1WUH6jN9
aUD3Nrd0tyMNBONVf/pk/+RrTywDHDQna/AufJzP6sbeOlXfXoZGFQvhDBTqNiJ8pE240Y/Rtguz
Dau7cK2ftn5OgBB0u0eoJyWnDMKV81P4Nj32hvAR1AcbHn7LmSXvEcymTx72BUaZPjUfOxo3gxEB
0MnT327AZHyRJVuhkNyExA97Tj2VXS3UqN8jDKAg3Ap2JN3Vl9JQ9YK1aYg0d93eaxsmSRfhDYAs
UaU32OGin1I1ecKfC3PgD+AoEMgDTnZkGRd+SttlhF08ZBBQO3+sobre4BkoEecNo3IZkahcGFPX
VPGEPmF3UHqHi7ZpP7tJf+tn5CXEAfigPfSi83LT8p9s891AHVmCs9IXwVi4xhZ5EnXQl1qg1ie4
9YnmHrz1DUu9eSoAu9axO/7Sgzf7vIIfFguEpb+hUhP6s3nX3vdt3N4r4LwDP3GKve52pldc7LhY
6J6+QNGt2nyaRd3mq+BA5JrBgBc5CrdFLDYuSudWgPB5QZXHwjlbdFjHhhz2Rlu3ao963BUIHstr
4ubsYYKwI71Cn957ZCo/0D3Io+A3/ti7jf3f5hVdhWo40/AXnUniLx7EdTntX9rEyk4p91DHOpkb
AGhXQBNDZH3qOqN/z9yuu+Lk1N+7oj1pL2xa2dZ0WgNJGHiBRDFG3TCvkYmZl7bNsn+xjfBtaZCb
pA/EUPKg3Kw9D9MFEu1hYKLKfp1GlWlhZz69yXvWnAvowFVWVOwmZVWy8Vukt2ovOWmP2TmM0u6A
JP06H4E1Xc5zq9FDsN2KocfLTQI0o4SKiGWgjqUbLdxgWlvfPx+8t1vPd3i/oXbJhhropooaG2z7
NlEUuQjQZfG14sODA/FEUCAxf+tbobNUVmO/IKluLkrI0u3/H2lftiUnDmz7RazFKOA1yZnMmu2y
+4Vld7cRiHkQw9efraBclLPd9/S990VLEQoJyq4CpNixNyRPrdcKDNo0CXLOyWMhTfCpf2HYFxyN
zj26XgYmGh0sdqHExntp8BfjA3c6z+CoUc6Yuqw2L8DLg9+K5qzht2ssdhFxP7CTcQwoktaknpXl
KJpcp68j73e1XHANod6Hyy7jjXS7UAd9i5/d+ZGtHVY60ETRiBJx6I2PBm587/Nrv2AL0yiFAQr2
FHvpeB5dy3rwxqoKvN6PD2SawLo/lDErkRxFpRr5qDHSqbj6fnJElg+ky+SLPfNkmrl3GV38Em58
wGGWpWiVGvJoIWrvHx2/tPY9B7GajHn6KOs6AdcUTjuA6UVNmQE0WKsaP2d2CNzwEkF+pTt1Z2f4
x1aTqCF/kvxZz7Fzv7plol0AHBgvq6vSIVaMsiLrRMvTwNQXYLFLeXVYr6tXtbOFimm5872kjgNL
3a8zA0G/rkX3i786pcf0807EkDphmrDH9ceSpQvijg5kKmn3GlVD9tUEMGFncgsJSmWyvgp0Psyf
jaq0ww7VHoGn/FXXeRtkhcarg33GS4UlyC/mThxqcO3taTqvBhDcV+4zaAVcbMSYvSE/cC4ssGN7
OFUy2mjWONxrOE68BzNTE3CvzvfR4MH3PtCB+nhjyFo70ICnRqlXDdYnp4CK9hpL/oQhLwLlu8uN
HzKf4Mzz71Z3PCf9tbeVlCtuY7muuhc8UuLQr7s7czT7q2n5G9cxMpDktx8b8rle8ubzrG1fDHb4
u9DyNzO9Cfjq3qv367JrGHibjPb2qgPyIYeGz19vLnFjTjSXVs2REttCBZehNg33Ps6td+YoxR/t
vDmhvi/d9FwfH6jpcm18mMFmBiW+6W716w0IvUC7M+MPA7FShQmkfW/n5zYyPaDKK6DSYbALgNMF
CucnEe8HI+s38TRVOBMxG3ax35sxzmuJClrjNIKp7UQDNHuJXmxZgw6iG76Tkow2+9YTzinIIDWZ
tnGanQn+gB352rGyn7JsCSBP0c9QizI1fUfxNp7JTzWIpZRYTaV3DBt10W3KboSqqReJYzJ66cbW
mwzPMyBua6PF1y8gFFAhRZOruHpukMAftGpPvpaheAn7NEyO1WTI5cHGaWoCYQETu3ygZqENFuUi
XBvzV5MG/EiKsG7Zl74H/nV1rbOMyEdxugpbfdT71+VoxhpMc3kHtKjbo4qs1Qt88SjET2S38tC7
kCfArgH4BKmBeA7s/kVQOG3z2BY2pLzefWTSAPm6Zp9m5bFJ3Ousz9HZUE0ZWVBxoi411iigLJBY
dXReuuvQElq4McOmb/LeFvgQNc19c1DL0xw8xc1jr7f73LFBXYF3Kn5rHeuCsg8cvFG3ShJWbetE
e8R3eHU03AQVC54dIxVGXRUeT6A7ZEiUnlOoOznA8+KXEXuQvTng+IGYOajpuAfF2N47NiZLQQbk
2vFVKFYP4vf4NYT85HIhc3cwEvbkaxyboGk2kE2vDRCgw6ReqUzq/c78D9OsMTdyMDMOr31UPsvC
Mo4dNmt3njdo28bQq0+o+cFzBDJ/f5pWg7dGiV9EmeaHuZrG75qHKrfJkcbL4LjlzuihoOD3eQVF
ydY7TlqhLyuBmqX6BKlXUERlJfTUJV4ukOSyL1U3vjUgrjN3SetOG/LRKLDqfrUlu1CBHTgvN82U
OXtdM/D/xFLAkHvASart2Cv5ofZ+sWiAlhjbKkHgr4svTk13myPQQJBdArbC1LddFesXnscy1Nof
RYF64Q25qNG7MoWCBN8bGh7YSVTpF/IvcULZkQ/lqg1HBt0f4/lMPgfirsmZIgWOUSKMnkTA7KY/
Jx3H3hc0V8MZm3EwCjpF1x1bKMSfgU6JLGiJTSpAjf3DS45+7l0jpIB1mTV+gFa2EVAkBDpEMHnI
aPd20YLJ0W+WRqJeoJvB6XLjJzPDMVQB/errGk9+xwHm27P74MZPJmS6kaJKrKfFAp3zppQ2xJwC
fOIXV67N3chOMZBcJ62cZAiejntdY8MhSisZeqqhntWAFWsP0EX/0aZxyF3dtz3oRRw9qaKAwimQ
FoyR/oyCdSEageidD6mcnxP9DESkG4pZujSTIj3D7faFm3XLGyDqsGcFKvOOXgVzz5vjzAbQMFqQ
RaP3gWNrYWtNeTBEUIGP4l4+x1UuDtpU1wCJcfmc8Wp+mvD7CVH258WT4RMxsVswQqqAKIkAqozZ
X2QBNoOwqka6HR9Ji4WKvmVBMnH2P4ZDq32REVQUAWPih7rwhqtT5DhMUw2Z1AwxuAg9FTKCVGTY
LiMlSm1oZBT4Hp4GaItjY/lziXXiuvY6ul5gXWEc1aNgWVstQzGTuvS6gtCNL2NnGQfiEPXGJDqO
+MoialBqbuhCiUyUYvkIDmsVu7poApnUozAy32PXJQX+7M5vR6ishwpLmbQvOPUBjnH2OIA4kR+O
dlQ9A/7/UhCN4Lu/NKYK8nXti2s64IkcOdhiGBLybC6DrrIPTYstDJbqQurZg+jxK62Z1Wa1qbc4
aXydQ+Y8WTVouXUwvb0vRgMM8otv61RqhIYX52qTk8KFNRpHTzOXe1r9t7dDd7ss44z4q9B9y/ab
IDVqA33oShHNPBHRk0kNcHRBpNf6aXVR7wOXPdltav2kqF/tdc5Kb68WbPuBBZr+RcOD/bM/+btc
L5yvroysfa3lxoHMBEjhvLSt11bL47PTgZeM/JOZfZ7xHfrU6ml8h38fb0P+oihBrwjVxKvnGuYT
L+MX00nZV9cDQKJV74rBMO48cJreVXNs3CWd/lflFPIY4znoovqyMM4WhKiZilh8PbM78AgVE3b/
TDehRvlzhTQwIj6/hdkKcz0zDWdmai6ODpHDom6HquEmNcZzjtIzsPyq6wJtN0G1s/9zRlrmrtc7
rxqRJ3MvUnOSMIFyRzihTg2MpO82OYu0xNcndamh4SWSbOwo6iBNJgX/+K9rrAtZMU7WLB2ltEUG
or9ZmzYCp2I7AN/KAOiQCEoYQ2RdGTO/DgU+2aJWt65C+NYEojGuhwkU1Ciinkv7Sj0KoZ6c8rel
yKSmqB4T8zPxsnSyvav4lF2Jx6VqTX4PJoIdjVFT4+11LKYxDlZfO/Us6DjQ6Kvv14UgfTJcjYId
gHgD37BA6goA5nCQvgiZRO4moG6vRVO5oS6Ne30jwtkHdM6Zcn875Y6Og7zhY/N/5UNC4m0uTevO
0xTh3f++4n9YrILeYA7YGW6CVtM97L+bQl47t+v3JU9AICEi9thFfb9JUpD71K0A+60zvOZl0e9Z
pJtg7DVw/mVCfNwCcP+ctLF8EVFU7OMeR3VJ48As4wRMRPW4oVF9wIGd76e7EYyQL9RATuKErEP6
QPE6Sus2g4m9NA06+ExYVmuF353iPAIPddGBAtYFTVo4axAXpt5qAkDQQ+Q3SXbkM12zDXXVFP1L
Jurk2k5OdkcNg+YocuhPldchN0euJs022LWyy+KTojmh8N06+1aFrzuvAC2DayQh6Xt8EPQYtYNi
wEQxHOAKpdJpWgd5gVrCvPWNINHwB967/HsrJoijx21x72VjfUURqBvgeZl8B+/trmhl9qUvCryn
mYAyhIfjVy6mOwpwE2yIaGYEJG/i6/W1UpxhpZTyiKrib/gWLe/4xMu7SfVcq5xOb6lgoH8cbdP1
PXgHieVV/W9c8OkPOlaIefQXP5v8w2yLZ7K0BK6OOGU/BA6TVwWxNcvth6GoG+tjWqZPpUpEU5PG
AGqOrcMOlJxeB6gnjeZvz2vEcbEUqfgyS0cVtdW63zpN9MtgqlxOLQxoEiN137Jpwksz9c+F47Yv
0rHcHbQX2G6qZfsCyH2EtBCfNjSaQU3kEY+aYOLZ3AXAYN55lZneR0XZvdisHgNrdL0jxepOJg81
MMdbJCVx5lLzUwxYbr2ZW26GJEJ+a/PGRRlmVe9pdI2bnQ4vYnIujV+BM44JfolKXeC92snyxRS1
qhgpeKAILq5rk4POcjF7HLaGzAS1oIpY/bexEhzXUtiH3Mavw+/C/sO17A4ZSXCPQpB8dsaNPaNI
btXU+a0eDzlvYsis1QqmWoFCtIr+GUEwC3zhCNHmRG9eBdIZ0Blgrn9pWwm5lMJBxr/Nd2MzoAhM
zll0WbogzowuZAsDOp1a4p99D1/OW5r8Fu7Nf9uAnx4Wk1ZchtVk6hket4I6rsstLehGRnXRweTp
m0O5QeUOypiw7SrBioyHtdk7aUhOQ41MFEROGs6c+W+jFK6q+MHj/7dLfFht6VJsEuNhAHajbF+b
/Wcqdam56YMwqc4vvCu0p6ptPwvFTyTz8bf+38TTOuX7Opk1N6cafP1Q/R23KuPwCaVGDnJJw3b2
Y2u1DGXl07yMgWDwzfp1HpATN6us89RYdtCaeF5XXa+oRtdYdf3Veh+je3MBFJFmUcQbXtVbS2j9
Jm1rNwJRR52HvWoMp0jTfTehPHzU5zykntdnDkoH3oOgED8dkOO+MhpwWxDpbdZwHQSnIM0Zy63X
De21tGS/F8AUANWdt1fyUW9sWXulXjvFTag12AiqCUw11HPrbALBgpqm13NoQTTttPjWVajXxBCQ
yAvQqdwMrNeg23BzH2l7td46QDPomu+30fggkJZVj9KlWbfPRuvU+pG6qIdD1+99+wwenerNS0NM
agnQZk5jn91sBFSNus6sN2D/B5FaMJbeGNBUr9EcaMipVZYFdc8AE0OGb95Y58WD9ER+zJtJbrKp
AicUOUE5ACJvDXyYoOV9IBcex29xZFJDo7wBSZtn8nD105q+12NNoy2W+TSqYnNk2cJoxqXJhf3h
z+ur2EjOIKJ6j1vns8rPjoZjyA1ddR14j13965oCD+ydqTRMtY0pzGY3oIIEmGinwy9A4VY7udBq
Repk4IM9qbTJmEVbwEZ2+HGm0E76KaTeYo4ztEDXEc0YoLRZt3gc9Z6DSs2MnRPVkPk7H4UM9vRJ
13SQq73H3kwlk+ZTiIhZfwCjst+nJ1HF2UYD8TD2XuzqFQ0H5IZ/bD74Bj8+cctbIux0hnIehF3x
bMZfp2M5z2Ve6g/QQdkRlxM1nlmKTZMUZrj4BgmFP3yigM8I7E8aqWODpaX2tFyxWTVXJBZNaKYC
Gm6q6hLxDLBv9H0drypoBL8V0U+RZm8HXpT3BYR2D2xs+otnps0pEU108qRmhUba2YfJgASLhN7J
rvTL4dGUJrABRe6+8MQD1b83yC+lLRJwRqb990mKu24azB8dynJNdxyBOxw+M02pKetxfjYGffyz
1sbvuucOX5MYh+kFWO5AMO76Acc9PPFq6nbrbQH1p8hB3Xq5LcNGxqoFR8VyW21UeAAfmqhhAnPr
KRcNe7INxaw1mBdoA7KnLrHYU61UEY0KFY1Zjse2k8bmY56+0BhFpTgf2QlQWO8ogAbsetxCQyJ9
oIgYlVJHzUbVLl2EfNwZPpktimIoHt+y3nl2gWWgNSiiR4Xcho0gXSGzQ+0sKP/sy3oVp/DibVQm
EIlUtzsZjfnom89Ihk8oN5jAlAcJEf5qThH24an+yBXnnc6hQiIjJNrxzgfhn9bmh/cIu5dZgMoz
fz94mQRG3Z4bHJ+jnoV6JWSBAeuotYBM5OfbZWCN61GW978QnRrAk/9SQQl8sAvQP1DClo1BBuDS
r7B//NY5no4NwkPjpMdJB92U6WXDRvIs+waJv4d5AmCU1ZBXmVOPAyc4b00/T/6OXP2LrDP9K7KN
3qb2e+vFbeS87We7ecjBWwqAPIrSBJ+Qaxqj8mR6gahTfiQAJHCqm7TKklc3SfMw4yzekr9poF5n
CGbfTQ2XT1mSPRPSRy9RZ260JmT9cJiUMwjV23M+ffVRwNnhuPB7Dx2qrQZANf7ep/J+TMH20KiB
3JxDwMXmzwX4wbFX0kFKgap0AEkYUqldce9q1n2qFezFG+vuReZBpgzySJtfcJwb3Zet67z4SfvU
D/NmqHnxwvQ4u8vK6pmsXrnMydwit9s84lmQv4DIB4gMxs1TY3XFy5xl3UEH69WWJriimfbp1CRh
NjvlXWZbAzDFTr5j+Pi3tr4myrsYnM1BppxWPn8rveJHK2ye95scdL4bOUlto3coMjcJm+ScapTC
PoHto3uyI4sd07ryNrpCKlFD8U4x68dO58Ay1WFl5OVTPuNQZUIK0MnBfJAVKaDGoltESEhuhMxY
KDkSoCewF21MdAs5/ejLHpWHSrdkVgM0SuY671/NZSmaRuuhFvqHr//dG4pbGhraplO6Z8PX2Idm
9SFnzsD+/n8Kobn/Ie4/hIBEqjtgA3v5D7HrZdsZr+3NYv96pzfL1MPF6Ebr7BrgyIVwShdSjxrB
TGi8qoZ65Ksm299nLYgWlH+NXaeuAzdTKRivexy2ris7McgfXeMvmaRcSWOgtEOxSXPVUO//x9dU
/hYUY/mpdrt/LOfkGYN4TzrsDFcfwFDB/T+kxFdPOUZ/94zflX5TfvVQe74FD8x4b49GfsLjtTpm
esIeiqm/y4f2Ihy5b1wTZLxJBeRzrSmyVn70Z42B2Zrj971XHowtUVY07KsaOlFWxkKwExd/Qdbg
KYu5/F4707cJD7w//IJnIHSIxBO+WsZ9hBT9dW3cSpZXT8TJdfx6411N6vVapgUDHmNbj3d83NBM
XjrxuHmbD2pk+G3oXwSiaw2GxMTA2Q409iizA+f1meqMZPHEsGF4Bat7fdHxfRqQm6I82/uBL1y2
1KIZbuwFkYVKCqEK11CsHG0l/scPTttVn7QRJALCzv0dspblJ8N1jUMP7rllbluytzo2mgtRnDSE
OCPEudVcw8epUmS7OO9Qc0GLl+DByP4o5sL/0zace4hfJ6/C4dl+RhHlGaddHp6udgWmRtv705j2
U1yIP3s52kHVSeeuanWoEkPKYYuzrgAvzhGvVWhL+DreOzg49R+QH8zvuMd3qyvy4VeuphD5HUXR
YKT3Qr18x9Pq03rAAf0MHxHgSvEfKC6v8VZmJisCiqPllHJW6JfsZZ3qpax64OnBEd6fnYcTTxPH
Ldi2jPNV+raND755aHf4PoJonnJS02vFMG672oEcRxnhS6HO8Yzy5IAPfjfr97eRUFt44cw3jksg
yiO2DWpyQoqzoZ5xNSvdPkrHYepovRvKrcO3HJXaX+xU4pfXBB8S8InTl9yEpm0GVpSQTJZvfVby
L7rF3XAqqx5oywpqgA0D52AixbkdUCCM93mJ+sxIgEAVZas2bjvuJutbARWcgDl+f7/GgqrrLRYU
4MZry43TQrKAIq5022YDuClUqbsJNPx5BABZXPWpuoze8C0R+BgWqnGL7q2RsfbRpFGKo5DfmTRA
IUwTzilBDe7Yg3RgM2WRuEiGjbJXfM6VjlKGQ19kzlW3ARfMhSKyYoQOE2DCo+uD93WjeX76yCM3
3fqDF1+pYQLM0VvD0qu97Ungz9qpiw9VLaITl60HRFWZg7ZwFDLszE6GKAisI9BBoOvVGhKk69Bi
V6Vn7nQX90oji5PiP9gozu6RWp2RJDPMRqIsQriXnqM+zMpR6fHBCQ4Y90LDmjS7c4MjEnbw3Mg8
Gab/TGhjbEG6p9pF5VMT9caup3c9kPjXHtW3VwqJ/WG6qAkWfTiswTQ6afhCBcfWecWBD6LGQa8A
5W5qlBEIgHDuuzYUZ5agYAGgrhw3tQSetPFYgHx+GVaq+GJtyGdSAcbvhlHf9xYN+j9rk5YzipPV
Cmswsh3hgM/rw43/dtFcXf3DtETP99kwiIeig6KWLO0fFTraYFs/bNAO4H9+6fARnvcYNTS4zHjN
wbLr1ntP2t5mQVTK5kcqbHCorhLtNHADqbxBXr7PjfWoxO72J2jzwypI7gN+hy2HcWfPWn3GwcAY
UlNZYgyz1HozpxKgMFHx3Y2fTJpAsTfmulIDhcB6Q8NQLQ9GqeknGkUO4u0SZP7Ot4awagpiUCCe
W/W3lvYgIE5dQObJLNQf4SQT8E2TvXTH2vhh1p3ck08fzaMHkrYjl6grlVT7CdRMHZJNPZBc1OG/
+kxw2oTup99FrhMby+93I3M6PDZQv7CWKIDqc9x1Srz+ZoDM1Qcinl2bxhZOLn6Zr4kUL/BErVKj
/GhZZZ2LlFFzHL28g7yxN2RGAChbe3GF0V6mKjL3VhT9Ta61Aelwe1lN6jlqQltpfIdyAWDa1SLr
wGrezJ2B1gB9f4xiObUAXXYNJh+Z60CMndQGZNX9rihqbZv2s3tuUFd6MgYh9yavJT5CmtCRbvZn
k2M3Aq5177EvILkceX6/x0ZQvppuBYI5VPlTBID1w/HtD8gooLL5DhgmqPCCGv5XwLAkAPEN7phQ
xARDbgVvdhzYwjCSsR/6OA8LyXR9boBW7X0kwvnfaQBb0xpCM6gBoLk4lD6ExXFcywLTgKJel/r4
7p4MY4eaHOcVP8rVss3kr9Yfv3cQzXvhKE452FYxnEC6lj1mdgacroqwtb97gBC/4+ghCliHg5pk
aKOzGUu5LQueg8PW1Y4muBUDMlOQtIdt6pgQ99GzT6ZIxutUxX/RYDMN2UPrIYOlZvpxlzz3FgOR
e5d/IlcJbZfMAouABkUlwaIXB+eV10TVNdrViK+QIcsPnSqC9HJfO3FD+BsaHXJQCbFZBngNQsdV
IRMhwh3vJdLU2wWjOMj+zSboIRhgWiSfvT/eOPN9D+Avqh5DMnE8Top4lmrFyKe1KHXQ3Mjdk48a
Ntr3gI5EF7ISntf3pad9KEO7WYjCRCmiDwsN+PpzFplAsNAUAJcXM8jvRPEAyTAfm14W3Q8ybcLF
xClSBJxl/RbTmBLHuSrG8XOIelXE/g823tcpAzXlgLp/4Eyzl7LRnbtZjEBBKX9b6u1Om9oZomgw
p59h4Bp17ng//oHTbBlWvY7PLPDR3SV2hH19nlrnbHRO5Le5SCAjKfzXtk2zsGeFAOV6CTlzVT+b
Oq65z0EUvBBHQfQ9DQTEhBbiqCYVpwokbU/+KOrnwsgPVEcrUSII8qnWX4puaQ2emN1+HOby1fJF
GqS+zc8Gis/wlVvm25VChRntcCia/nMU2TiQIvqURQCCukYFPpsJ+HqeQQgyQq7rgZqxKCHIBVkZ
W0wP3EFDbtupIXnW4TThQyiqKQ8o4ElwsvUzzkQO+t62l0nkdhwoYTT+cOdWc39pIVOsJVN3Bht2
fyEX/kvw2+/hTyD1fDzAycaJxHzQu+IzWTdxq48GaCmhySQoOgenq2o9Ox4hAErDS3ed4/diuYV/
xKyXoctrafaZ1l7ui25xXYa7L5AMqXkErHNV6HsjKR4SvRbXvB+7py6d+HVy7AepZyh/Uk0UD/Wu
TJp2RyZjTvuU8+rBseO3SSbwblfOzGVSk0IvhvnS3wzqJJ4aRx3HU6/COW9oQGXZGjTzQP5Ys1KI
FVPIaJX1Mo+DveSX7vukdcXIa/lmGiJ8/allP0yhmDVwoHXpEkIwoIxy6/DBt3QpHAW6uJl1Zo9E
OjL+EZL2ojthO49qLAs0ngY2n4sJbU8LOrIYtVSuj8x1lIL/H+eCkshFrVt5NAHV2Y2UC0kVlRFK
GyCWoJyLYAgJi2QtCMUlStd2qx7JOkDRXE0m378OVKqSop1BipYgVQfySFW9Vu6ojDS/mih2AXEX
a3eNJvSz0xfyycLRIYpYk+R77GnpBmhnHE+0eD87DX+fOGaG+y0p426ZWKJY/MFqvRddO6Rl21/t
EiUYQ+rGw5ZsOfHD1OXTedZjpLNRitsDUa66Zsv/Sliso8ZQ+TJfk1uulkjHHLWQiSx2S+DifF/c
mKGZIVu3Ceha61XXuAJoVlTu48cpZx2XUmc8Bzb4f/fCm0NqLD8C2j8VstqJFBnDhgkdiSUIBoYO
DVHX5ODe2XeQC0o6CPUsJs1HwdGsgRT653ps0LHr08uq2jHAcTc0sjjXIAkMbfhhET9JMAlnUocS
h0FHCvxwXQonp16ncj+M8x8jR3bQVJgw6vUJEoCrzwQEZXZNcSLX6l9Nqeav5u9CyPcf4ugu1BVL
p//HFfMqLpEwVldzIKUW9A5Pd6gj1a8s/9qgmmKRgLGUqhaZBthSgh6SVzsy1wGa5NtfVg8rdM2E
lmgbQK8ZtZy8A5NDap+Ivo8aYutz3yn9Vt9NCJkocdmalWst83vAyhciwDVWVE6/zWzpH1Hx/ZJI
Y35qkDC46jpejJmlmV+hK80DsEVOV6+etae2T57IP4NrfieGpjlNeaxBmutAbq8ewFDege4pB1bg
K0jYwgQ7hhcRu/KC30Scy9OqTT9scKIW33s4I3qcUwvIJlwNh6uozGHugErsJnlF0dMS741Rd2hL
E2U6alkdPHXIfqWfxRxlqJdvs+1c4s9ZcyrQP4om309Vom29yS2eI7sBQtxejNEoyme748O20Wp7
TwEcn4j3KFE7tvZcPpNLmFCaK3rNO5JppGK4uBb7ShY1hRL/81CuE9KS82x5p9IB4yiNluNQP4BH
HF8B/tfCg8DMTCQsvIU0FbQZq/1iuwkK0XKzAcOqWSAr0VX4asHR0yNxrHRQYxGjy8H2DqKX2ALS
ASSrK02LWpzp03ymcfILAflNBSTek29heFEXMYH6CVYfXQiPx22Gw1KnQkWDiOYoBF1QFJLZGTOD
Tiu1NLSMM1/stEafwRnxc87NRDJNq5sOuhO/yG5CNlE1UKN2cFgDGAvoNNodg3zJmy+2UyjqLOOW
Am33WvdKE3Xu2yjHonGoIU4bX+v9bZsP9tnDm2VpZlT3n3PsRQpwl6FLIxTjl6DNXJwfxj90E6hV
WsG6lFehpg8MPq9ct70t44ClNvm93YwZMJ1udp1VQ73VBL26DcI7YJcorpLMGjbUBUHywdOj/LwM
aNFR1pAQXJdbF6EegH5QH+vFvZ5m+XKZxHs2Y7+43ETeXJPi12Wpl4JhdywabJ081s2b1p9coEYG
+4i87yeyHLt0r4Oj28g85uOPiOFbx81k/xZMwx74N2nGEtyI6YqvQNA0dE+AklQbSt5munPt68z7
XHDH3uu8708UUcWQnKS97HuEXUz23i3NjxG0H8bnwDVNbfd2DV1D/tQZD3Rmn7km27qN3p7IhCry
1rDn9lMdp86VKQEf8kMNlqEG3wPhsdpv6Bn07X4Nk8rv2zj4/7cwW61G02m1Xy86jHG3XBTcgG8X
Xe+NFlcXpbBGQ1LB8qCSJtps3ERGOT2mk8FB5Frhj9Sp3VeIBJy6ROQ4Lcch4Jj544cIloG7qYZU
y5aAyo1ZgImC4XBvRSCPJk7Jy24GD6QSpqQmgu6RXljzA82aRoguDnr6ZQ3I8U/1vyw0mpCgqTpQ
/zmmN59yXVfcfFBFZqrpRcCl2z6TR0LvJtA0MESSJvIaTzLIFGKUS7zsjJDH2XwUc98psUNr2+In
+CbLb/S7woAkCZIKCrT/EqDl2hRwu3kLYNhwl+CB8esBwAGkBJ4sB8Q5HehZ/yy9+czaRnv14lnb
Cac0znpRNg9zbsfAcSMCQmTB1IvoqdSTh8wC4Xhlgf2I7ph+FC0tDxIfyNBiwA8NBO60TYHw2fMI
Aqsx8v87V6CSNnJzO+Q9xJbAb/nTJic1ljNEYEDujc3qo57WqSnU/d08iAQ6+JqEzDwIBfQyBwLF
/OGPbXMk9veVAt7PtfSUs+ELuRameOq6hvMDO4XmSKTwC1N8XBWCgqFIhAdvj7pXempDzA7P/PXJ
/sEuG16gKvuOXhDLI77N3X++IAYT4rnO4J8rwwrAPM7vVlgXmwS0A1zXAomD9hMXpuLAkRWjKkH5
mhK65ki51Xj7Bz3elPpdG0HlLmVDsjcaXoFC2+3FtfDHfTzI9rz40g6V9y302QcBroXFBzx2ttew
FQZkzPpfaN2RA1Wkjr+ww/mWZ+i65frQW9H/ofJk8w4EVmMX30sJYGLhanIDpRUN/A0s33Xq3D+3
Yk3bM7CZ4sXhm9A/mEBBBfFvHPePpnZZujTu2DZgkNyRweL0TXy2j5pXlFSWfCCYAEECVqzAv0IH
+sFJtsjlimCdcbPAAkW4WctvtBaiNfwao3Yfb+o5/3rTsy1ZfOUtjr4LCIndjrZ18TwmRbY3Na6F
2mxHgI9UjdzXpYxCclZaBfiBiDc0uvrJpMY2xvu2zs0Hc4JevZj/GGqfH+yOWQdH872vrr3D6Y+z
mXiLbZgNfZRSQccIP8aLJ5C6GE/ksRg+BUEKjOM5FZB70EAXHHoGhE0b8PYK7b7/25niBLSZWQXa
21F3Aw0J4B0567xJ7sH5mdwjfWgcOCCzeBDDt0RnTZZc9bYPyDf6EN3gmQAdEFA0d9SgptoOZtD4
7wCPqcwNjvvfRlB4iSNTtw9nGqBo3W+nkyib58WH/7rpjmbgDC0KUAjmbm+X8UCLkAkBJAyvBQRw
qvYIOuX4TvrVW9NgYxf1LRKv8ECsCJImKMOKFW1Uv1EHe9uq4icugJXHh/GntIPyDBIr3ha58OkP
e3TPequXn8BrNpyTAXyApIuq/NLHF3KL9P+BJK89G8XGOEHVz8iFOs+JXoIVcQChFY1WcRM9luaw
0Z1IezJRsKEXg3mKOnfaurGeBKxCFcI+TUAYwvABRCkyblRIjFlFY4Ewo0Nxrkqedd6AC1VJ5Gy0
WGuP2dzngZblzomnjvMy9skAXogWcmbKnIx4Ppou/lvLoXVeTH0aLqgFBiJLmaBTLB5HTV9itQQT
sqmHVFuJ14EKGMz0i6z06EqL0aXyCmpkje5eSUuamsmP53TbI+HLnK1A/W3QgsHgHkiF7t4zkXEC
x8qZXLo5QDlVA0tgCDnuxedwE7TPqimhzv0/pF1Zc+M2s/1FrCLB/ZUStduWZ3MyL6xkvoT7voK/
/h40NIZGce5S92FQQC8gpZFJoNF9zhlHDScSVSOecMuQlofI1zdEnl3mSLHSeWG8NLHBUQm4ViEQ
ZJ1X8As7O8e19MCYC9ROIa3uLZrM9eIIIHy3Aoj5WgFF3kDmY73xzOVOawst+eoL2OeBnb+84ete
L4QUrny9mc1464KsQzOqIt+jyhbAY5PvhnbEcIozCEArahDurZ/qmtfIPEb0jLRxY6X71LEBm5El
696tUsBSaZn+LSrtkyvqWnQU820S1s7PerSgxi7tlg1VwvDeODgLr97GoSyRBT+tO7k3ScWGhV5F
1FiFhjy2HiSQoTmIxydtXUyTP7utAMfCQdoRaYZPqjCHOwxn1lSGo4O69YhERKlV5TnNnOegW7b8
+KkVJ7Rrgh/POAKIoUdZ+IspHh7Ua9oUR+nxtHPtAmRUJKNmRAVy5CHTS9mSPDI6AME4qDtWttRL
6soCYBsuIaLOx6QGjl+0TgOrN6DQSsOeqCJEM9f6DrhFznFCUctlIkYJIW+Mbq4A8IFu6ZZTaJfa
Gigbn8gl1Bh5b+vBYtoA1gcDDxkQdH827RShZqYD6wIjaix7+LPvvfWCTGEsASN73VVp959kLL+6
6YS3rNOnOjZ41FJ5LWSaifM4vc+B8TZW0cXT8AvIzGr5aqCMC1EFffmKc6VbbxWyAUmrpyFn3k4V
xqk6uSJeVsBhiJI6pZ7MEfnXi4b/S6G4q62zI6Ch3cyVJ4rd8VOwWLgaKXgzMxAOr2kyhVkFMsxi
7VsQ15BQqNs1/w4sTOdAotwy8SBHNXVxSSJrq8yoF6FKwMhwQfF7oaYvu8/NXHeHTIhGeniRQv0K
303kb0399shuRr1LN05Aca5cdgJlBzuVojeOmlOCwxbdXnVJP4DBCeeOwwf6NSUmUzHLXVfOdTet
mqYuq5c4dbTd45Xu3Mka2N6nCRMdol/JRIlRFKSw+mV0+Vek/jt7JaIeNcQ+Sq5Sy+dH24QDBsRO
ynXXaIAiRoJ79twvFQ5/8u89AIK+snker/jOvpAUB6r+Ebv5GPBaTv3WrlYRpl5bHEiruwxUuyhQ
RzQXqeW+/4mBmzpIsFzA/hbbYtogy80wkMuvi5uBYUBsoUmr7Ji9YueBopQgQ4JWmGQdHkElxWaj
F8lO1P46BDm1iNxGL5LKSBgPrlMEvuGAq6jJkCXtRGntHWM8B3Cy5BThjU8cNBfJKhDaNjP38x3h
dhCoB8F4MHtGkYOV9CHLajzWSH3DAAGiolSRkBoF/aFkuphiNqo+5OBen0GiMN2wQ+QYJcf380gh
TYR1LkrcbJx8czuPkXHBtVPnuhoSMNAjWZelb1pjDcg3hBzncTeLhVlRBWCPf7pZvNUqJB7C8q6r
5lZzTEOX4K+8aPtUvJdQOSUWnEiiCzODz8eqGnRkOIv1qGqkkOXOJz3Ou72ZjH1gJrwJFSTfA/6e
UihMvo9M5h6pVTlii+kIYMJes79oxlRdlpyXwSCGZZb41yZ19w1YoKZNMf2FDPrms25zZEpb8be0
A34/WfbcSnHOrcUnmgfEO20IsOIV74zO+WJmeX+wrSzeFtnKX3InOaYLBzYC0Zuleo6kyTRtdqg4
BQKDaJC9lXEcVKDb5XidkVqSoQnKM6efMpSNG19jS8vOro4wKsD1jK+Ra/7h9gyYEfa81xY7+86y
vtki0b559msEAlpveGs9EK6jCNZB9QZ6qrmTmdzfzLkdb+zYsh+N7+zeJwCe7P1UH12DOxH+/NTl
PrJRU4Mh+8etXKSrUa+L7yMOaJ+BE/5mk83jDB7RoXxNT5Jbp4kBAbAm36MRzLgLEF7OIK2zXyyD
5xvT7FARqeXNZhgBsFoIbFWUqrAD78tzHQu4VdFQj5rVy3gfqDG5McNGGuNPj4/cHmRNFl9z4E29
xOVcnVvQkW+Y01pvwDmKw8it9IMGkom3jpffzDk3ENbQ6i/gW8bt98nLCPqAfS4ALL3CBTKm6FHT
A1lpu5gMRKkCI1NCYRLcJY2VIflJ9ajt2eIih+99qjtETb1wUsREUCeTzPzqpecRKaOvzcy7158S
Gth9078OOIcVNiSZhSG/edGAxH7pKptf5vEz76s/WV3MxK4Db/Z89F/wEPORzbA2Z+7yZ0OIlDw3
K7aNqsbajthlo3og9p9qFg+gzVkdIN1b5tHHahkp5ABUpENTGvqocMAOElWQA9crqaUDV9I6RX7T
ZqjzanzA1pQMYJhLUxwdI/E2csOADJdj23OA1BF/lAYA7y0AIewXthiWbCyWvKLSGLQF73IfXORP
VpNsyErJl6Hy9znPgVgm3JUiGxN7w9PeDHuvcg6s1n4bIpMlO5coIMvaLr8uDus2gFLEvdC4KYpq
w92oyvMDyAFaFLvq4wkUs24RGClADeciqsMldpA2ZkdxAPgtgBYvWnKMOhsJxzYgxaJ8Sd7mYdIO
ZmxOW08MGR41YV0xlBy5WfKWNYAv8uqkfKKhtuBRjXSvz2bboy4kAdw/KCxS40tioOYfMHAT29YZ
0jq7EuXH0+QmG1/E/7vF8NfDIM4DREgcK5Au80Lq4sYcU1qRXpqSKqOoP3Wt2C0Dz7LSkAv/EbEw
L6SpSZ0ArQYZXU0WRs6MhV1b8ficgFXG2Tx2PTLwCzc+y26LxK6ji7P/jy2Zpb35PHVr85MWLxVw
HxKkLlUxgp+rPmkbLMXrfDu4zNygVNM8N/on3idAxFpN58UBk9f3GUtqxC7bFUEPvd2Bj2W4MDCV
nFA7vO4j7EeveglKwTJe5zctn37oSPD6C/M4ZYsUV3c7pKCuSkEnaIiMATGakTypRpzlKH8DRIku
SmFSnNoccI8AChZDqpYB04gVoBYtPZLMQvbUq+dv874xXlbEnwqsCHE6nuA9XvemdqJGjkl1Nx4t
ZKAHUmcxh22mHL82shoQQTsreyUjd6WowZx89PIEcAW7KgLqZaEbklOUedkYmonJjqtmT98+kM/R
FL24cd7uc0pKTUR6KV8j+wx0OPtMwzsNjddqN5SAoCGzNKo+cytGpdK7Pck/9PzpPiIwcncB25g/
9UYRO+6xShKwz/LZucRmTX/AoJXydbsBLgWEtr3uwZrjH9mSWWAmy534ZGjVjqqgm2Ya97w1nx3D
uxVGA+iuPFNTr41TB2RHahLSkHokSxYTFdM0prpo6lHjTXaycZe2SrbdUgE5OPA7nm2zJUvP1LRz
f+s9yKLFSc6gjsPReVs3aB/MSV8wHdnndgRwdTHPnaH09LvstxoVsYJ8gHvgRkU6xaFHeRw96qlB
7aX/YuRLsUu8ZZYK9eifm+zvNFvA5yjeDWRblqvxJOYotfE0ZOB2LwWWAqLt3VPfR92CiC7GAMLb
Wj1eaHcysiGtOXv1Zk2nOBxq3iMaMrdwJP2kecXBNYs3MuQsBqpNN/6h0msXSttdx2oBOMg1NsYa
52oin1eZUH6uh9i7zOSloZJJF/y97IahTI/AJn7ITyKBTDzqmsg7Lf5jxhPlErHI/RPgOj9Q8uqd
qSmc4dZ7lKWaDegGVIwru+pX43/3pen16YQnOAroxOjB1uZ+EcZRPcqnBv2FyyeDfErQ330pHigG
PVvIoNvN2uSf1OOADMj0/tki+w+PFDcGH1VX4JwUCLCIfVMRtuw6FkMtYmUdSebnZYYKByrcpm/V
m5COUznsB7hB+d4rwT6pyL0yXW83BoIee2cFJxgpksI5mODDeyZRsjr+UxV1J0QdpnxDk4AsddOY
4GIzBSkmCqDbMM69aD+LvEQgzotTV8N5Ii2wz0AdM0xfPW20rqWpfYpFQqRhgYuA5x7qEr02C+vM
jOPxRbNBDEKByCmZf7QtQl4UePRByWIDfWe4k5EZBSKFfOgRPFMi6r3LyYpE1Ii5lb1yqhgCZGl3
Mp3J3tF59sOhNh1b19xdL767fzhpJ5065m6dIdlhbwcA+V+P5ZUdKXzUOAd0wdhI06PVu9/wz/iS
5bUVYimR7hwxjFG6DYjYudmQtk+s/tngwAt2R+PLBNrCLxzULMKSJIvjXEHm6j+TcznydMNBy3lM
vEG/9gY4pNoEb6BRn0MqYM2QHnzxshiUgtiz9puhB95ipH+mctZ+zHCK1rbgaxSVsAiOZTu77E6Z
0+ihzCmV/H0OcOGDMrE5AA1R3I77s59URmpizVJBCah+azfHQjfFeX4Ekrak1cKhmFGW4w3RloSJ
7gK/lLpjZkUAfYBlC2I42VtxZKiFSnM3EQmBDr8c586TvAyKnEHxRjzIasfvto0HSHpSVGJjRD1q
dNoYqTExOyAJ496FtO5YOFsPgA5bN+sq72hFI1LdYga8fUGLWYnk/iZlpf2EU9pmh8VAHrTElUl6
x3YQWpnwiJUqHQBnQBoQrnPNfWNHXrXG80COHcFXbMU4buA5knqxz4nPLi31ANGGpZ4aMx9hm0Dq
SEwGC0j/zvp3pN05p5gWjsrPEc7SjRxA6fYXkjDSXRyBjnJHD5yJnjJp9mqUtnXyKfHzTmHpUbPp
GrfcZb45nZMhBhzwMnafqfHz9GthT+UTjXruefu+i8wNDZkwmxCNMszVfSURCJCTsG9RhagNKQ6i
wPD8AgKGHSlXw0EsE7mFwZiw5kgyuqiOMDGb+C5GxBER38RaLjzyHWtnTw7qTS1E5YbcsxCqhqZK
Kq3axkMGmgcdsF5CdqdoxxHFwkbCL1UTjSDuSLotyboixmlZ5gUu0tZ/A0ft1Ufd1Kdh6abX0po+
o/al/g3vE2c/aMB7ApN6hZWCiT+taGqftWXQv9bJjKULvOvW56DuBdgGDbHDw0YhWZOzHCZdkKZe
8y0vuP0ULajdotlii+OsP46rAw3FLSBTHly5Ll93seWgylA0VTOj+GhCqT043xyp0BA8wLlJgULo
3sFZnjDJHMtkgbQ2s2Zb19GCrWgGoZpn7Y3A1pfkyS0LJqcmZRlX0w40VG4wDm7mblG0bjyPWvmZ
r7OB54MY0VR231fHtU7f6EKkoKkYeDc5G19qawzbKM2ezAb/14ZoIpScnpZCeyXRDGpxcFh6SHEc
8C7ZKjvqWWP959QZ/JgCafVlRAz5BTDe0zNDDgUZKLk2+Ot+TnrkywhbNVEG4s6NFyXGThmT9v3m
kmh5XlAJfDAj1p0Bv3hrEMMXGUbvY+opG2NB8M8DsYASKVuS4XDqfr4HO9I+yGiCuPXwX4cSQHAn
/5zgIzvLtqdj3YFdURR/aL1th/kkUjKJxV6NZaAYAIg2GMdzkPQK/GryAU/WP2RkN2C1tdWyqX8l
Y5pL+fL36ynZfz9fhpzIDU4wUeYFbmiH3dFoEaGWY5vNOV6iHRFnEWCbJBYjRWZpO2kmGMcUA9cE
zl/lpVyp96uSpjS8+LB0fnNSp4l1NYM4rNIRJv/1hBErpnYEHhn42BqDHZRWnjjSGAXh986smVB2
RBrhh/wjdsCxXjduSebE7t9gtO1bgBVm/tOcui0IyqYIOD4GAAYyARpAvbTRwT2IhxRAv+/lpKSm
9DIgBTy4KTVNRc4ki1DAFETRgNSi92soY0dcXA1NAiGg8b9eHmVK2oyjMGV156WmeriNjy4+eIuP
ymmGRPNfb0MZu+tigJvw1zt/GKo7Nfz8uub1uFfzka36NkhBspq+xX9V5+K/wcJ/A3msQMDA1q0P
rAnwi4PYP5rpAvhSGmtssADdKaTU3I0NspK2Wjfqm5Kb/YZZOPRDgXp0c5BjR8wdZRqgUqUbCdzF
aZIdddXFsaxrF0E5Klzk7NKFWy32pXxxw6jEj9et1uc2W6cvpuHxDYAGXfwmMeQ5CtMYa8FuKIZ5
wfoLOFpSgFVp0xcr9bPPCMSTjhoxWTcNILMCdBMwdmcuYBvG2nylZnWiNx1Jx2clygTrth1nLxrX
zNfZadtrxv5WehfrIKxbi6sSdYPWHdfBH4B9pN9mZsCe3WHbhYI1MQ8ZAwts2paz5+PwEndACsvz
nADQA9OBZCA/aEHtSJFGH4ykHCUyLWJ+KbjmPLyq5XisUutsRhYCYEBYawM1JmHKJvPsJ4sGTbFt
6qY/34nIhBpDzEA9aUxGK4+t/S1eZPi+GcT1N7tbfSzwaqw7kE8BDpbFXpBcWc9G4ICbLcT23btY
uVM3Jw+4GDtAasSoqmJG+bkwpLe+Av9SA9HFFnB1AJXnIPm5JHirXryBeWE5CkwDTbvJlLaay2wK
yDCOV2A5uCZSYpA2NQVklCG3odla/lRfkLlOM0hth7L4wLQWJxxpDTt5+Cx6PIFYXKxeaXULAIRW
5Mg6ZoBCxTI0BpTLyTUz6aMhTY5YaTw3RR1djQGnjl1TypE1rtGV93gEtzpDQZ6woMY0kFlj+Fhn
K1nuM9SJtpaxITfP9fyrqy35ic3ZXyQiW2vCz95m2kaOxBWoFw956Ewl+/krBu+SF6j3XLkAj3cc
sJCl1x6959zFiDeGhmeBem/a77KUg3Bhyn0bx6q2DeLK3gEhV1p1AY3N1EB3sbWLX4kFBg1JM4lq
Ca1jZuAjh3DnFLy6TmBuRRnV4O5whItsRauZAOO/qzJm/G6bc7txUqP/5MxGv1t53V98ezRPTdPo
e73r9SMycPnGWfQ95eXI5Jy2tDdraeqohkWuDhgn+xejXu8sUkTAN4uwIId3i7h38s2wAslapXI4
bI6R1yUyPygdxNejFFk/+bwjm1vmh0gUubPMzAjAsBZ/VvNgF7OAWpsqrwEcwTYGqKnO3rzeGnvJ
AV+qxtxl4xmJ2mRmvtveeZk4bddS4ihdkK0bjoMFVoM0NS6DDXJNvVxOJKIGRAbIFxCNZrnIyCK7
BoSCx8aYTncy2QWWZ7mfG6TzvmLT9gftgMsaZGdlzI8ufsf2E8l+VcRFnA6fFoEWJoyB6gGOyxH/
Z72O4jR7TkKQCICg1e2GI3nKzbiB7M3JB2PIXb0nknOwi0wHZIC64AOR1aKjD77PqvQX1BuvGopE
XX26+KhxPM9G8ossrucLaaMhmvCQQEO9FRSVqC6y5i0NQfeI/1xl2CZfed3Vl2Zxm3HrY3UUZCl4
eDWBuFNgMwmKoxlEZEasP0WVLRZLjb4DqpoDKmojfWau6eJd5xU/mm6Pv43uT5RBD+DA5Pa+ZkOK
iQC33WC5yUGH1AJ522j2GXKpkAkIVG7SxjWArAOOkuADeKY+pTTEN3hTkw3qsg0gdMXWlhQ+CDAO
t0QGbFmQbixgsFykWBypO3sLQlwITC1BwoCFLcekypG0WWLjPoAArh938VRlYNBGE+EnD+hpq69B
io3uOLaRg7ORUj+OuhOQOooKHH114oUuu8qTv0Q24EEowbBq3flSROEt0VDkHDq9XSGhQih4jgev
W/b3yYg/FeQuIT2WqOiBX9ia+wQZKo5XRGcDACo7FpdZkCQ+sqxJ2Ik8hcdxtCJRgTR5jGAQ+dBQ
KZTzg0zONZsW3yY265r1M0quBItMV3/2E7az3bw8pSn3L7YxtB2KCNA1JMSuoBpoGAvvNCBpYVMw
Gs4a6vrAwKVopq30j00st8Ye1YNiCmpKBKID1x3rkIL5MnovA/cU7Jfdf+g0I4r2+HZO/zASqzWj
WDhO20R37cyTyCc+qCwOX3xXaoitqAWAdYRsSYFFPr5pSjy2mxZdsqSxzBAR3nXqWGCdW9nmQaGM
SxfICPYtwY24HgAG+aeVY3OhMQNJb/cJcKTP9fTHkgNt+F5Pmgq0vogl4diRntCuiyMjkxu/yQey
fGo/JOjR87y1+zfsoOe9ekqr5/yDzM+NzexOOAwrcILcsxnYDK3RbOcu7qqAhNT8X8e6QJVT7v/T
HIbAmiMjuoV8bg6I/2FrEmnjWbGgPHCqkPZ/IRvLnm+aPDMkKQsRrCg36v2fZHh/3+aT3CyCHaYs
SsR9B/tI4U8VLOUR4Cobzx5CpQCy1c+A6ofBU4qtPmqspQXtVDfynVdNxdHPG+/siqZ1NPeu+UiW
psgNRBUecIP+zfi/n2/y0t3UuT2AoH9ebAExyVKy9s+5yj+1ggipFg31XAacT+o1PgO5uMXcjZKh
pBzsRw+GeoHszymKjySnhuYziFOJxqA5aY9gMTypqahXAIt+143FiAJzQLX3bJuKI9nK7rBeu0MG
8vD+mbs8CwvSkJHsEqNjXiKYfm8vJknfndREdxNLH6TIo/oyQS6Xk64FXovAYe8BZ/ILK1gqCMKa
wl9v3GE0JlKwqX6rlhLwEYJdTPrddT/0Iz0522vF7Y0iFwNG1HgCwxIK2Pk29ZHFT6DjBDcuocM7
XyCTk4CamRDHkbI4gWaC+iQmN0C2aeG8OD9IRKDjJJfWyk7OjPLBJN0p6T/mdIrs2atx5KzuieZU
Lot46V41cQKMLRrOfqkbt2Z169KYGuQXgJCENBHQa880jhddC6sl/fFgV9UMiDNKWAJrdH9DJTFM
6+oCIeRlHFLvuQf7qRi0lg9gPep5ZbSbJ2wdSGH4ju4GWYHDP7cA8RIJywhcQMaw2j3+ThyrAep7
DVyfuJm2dHNZ48bJTn4kv0MWfkC3q25IfSTq3X1i+RHJPC8XhvRRTEpGJdIWb0tvt0QAWZvy8wSO
BVDBpz2qlq0c70RUYUuNvvTLcCEpWVpaUpx5CtTVDQlBWINEcrDLrR0KnkGPPJ9LK+JgTcYSzk86
/PXQIs2Jo3FfFyB+l0K1xKOlX1suDuDvMj98dKRx6/0x9PV60eqi3awocdymqPM6L+JsN/fsCRH1
9zH1qDHHDtw7PoCQhVI15LYK3weZGlbOUoUgCEW55LsduLhxwuUOSO119GkKi0x3SqT5tkg6dQvv
DYAR1XSlBSAKiQbkITSCpAf7cirLz1rLAiEcuLWxZgOuJwm9NMrPecYAIDPaiLOnOeB1cXAhDTMy
JCHChkBi4ebNcAStdhhxEBR6AIg9gEH5ele+MovqMAUS96uJkpOHTvBwqAHu91m+Xduh/H2tplNd
m85/kJv5jVXG/G0ycjucLIedAWKuPyUT17fcB8A1akkrudeqcYZco2CKI0bWlUe1/1qsUb8YCK3o
RdVdkpixrYWquW9FUvzNkEDyd9MCmx7Ibvgev/faPL2VY9Vt83GYXoalMrDwB7Zot5YJiI7qbbxM
YN37gBwMgNTzU4vz682UGIKYD5thVPf8JBAjl5Y5s1Q/Kt6JvppSmzd0EZrwwyuJi6j7kBd+n4CG
NAvdBw0lKZm8BWFYiYsotZxB8JipudR90K0qXzIhmTJR2ofPRRdKxVemFI9Xe/9O1MxqPmn8/oFp
qLQ0aYS6iuPqYKP4/qnUxeR/Q0uf7f1Cd/83ai51q3fflppIfVggQ4PGqBNgp++IHDFyS1CJhgxa
IcoVgoYE0yC8DdmVOtmfgEd9Q9ogvwdwECC14ETPQYYcYFOe1gmUpsj+RtGhADFoJ9ZOOxrbVBn0
q80/1GQZ+96TIeaRLiRD/SdKGGnOX22QTRedXRAagcLEl+Uhsh5kRs1RwT8tDBtvVSGyCnEfNWxf
OmMZPNaZFF0JALzcReSI/E3wROs6B4aF2foLQAOaAkscYGjL+7n7YNSlhozaEmksdG9xlqEiirqk
Hsv8kw7+ml1koIDPFtDKTKzoqfcg0zJ7QFKisAGw7Lgf7AFJZxgpOxoiUew2FQ3/PzILlJzbDpEn
bDORf0z5xoCm1U4J/5MkMuVYE0pl0QFEpb/ziAtkzuQ9KAXiuCuRiP+e34wz9p9ZzTSHmYGhYm7w
vZqC/KlLu3bvL8mrN0WCVkWwR8kuqe+k84RCXrwnIy30AVUcpFNoIe37JWkA1RHHZWkFbt383qDe
/Egy0lITRazeOig23T4osnVYDiViUoEypp5mihql2xUMwBtnntM2yetSpmtIeKhaDDq3oKj9Hzqi
WTuSLb07nkeBtkq9BxmAnuEh/bwGVMgLt3Ak4XPE37sZmUYcqeAhjV3bjPZrP41JuBagOnrUP46n
fqx2a8/ir9HaR6FrjO3Bmpv2dyAIg0KEAySi1ptzhcKwTTWZ7e9gCJlRx2Tqzx0HdSVgUj/hYNF7
dr12mflOm+ti/YYooLuvCqs8Z7a/1REoP9KoAnYQMm2EgpcoUJ9t5taBVAnhLISkIRkOOyKsixx9
OYzxuJdD0mhVW501lv/0Jse72TVAxbqoj8Ocq9WA17x1Afj0MHuhIcRDV5Mzkz6la0pTuru1xuNx
7eMylBcRc95NL13VPZORvDP5EcVF1ScU30eG5fVRTpGYKc7XeyxQtGlA/rAEESWw30Lgifq5nyKl
O6l3pKGGFCC2w06ndBPg6gkwUqXuSycNGvBh7aQNabos+q3tTHenYsDUo4gvkszxmIp6PLveI8Yq
FHwXO65Tjp+UUpG58n5QqAt8NG0EvrKg0eNlq/vglVTkj8D2/6s1TS0k+SOHpLIj9YOvGlKPyCqp
JyZdxQPgQa6YLJUtyXCo3QCUIh5bwILj/pQfyXw9+9zNdXzxctv6DIaDFqkFXbOfqfyytI2zWVaA
Qu7yohO5KiH+TP3TFBmvBrLFn/SkDVEhr9VhPwJhyY8T7FgIT8FZW6lOBDMPNaUgxVF22oRsqgC5
yhMoxbqNwZPV6P7IgT/pA6TrJJ8Fmbd+vhuCSOozOCpwmKWlIFgHXPBkAbAwUKDBElMYhMSQPuIL
yzH4hY5e5VcHBXFMPausv0+ocENdHupRR1QY/NyyASYt2qZeNm8f9nK2pV8LtmonJQcaiHmOEqwD
hHubtt2OTcimiUscERoUbTZF4JmV83Lqss8k14lQAaXrTga4U2RXlzE4LeZI1EyxXNsWYOPZULlU
UnfLE/VkSVXSCcBXoaZiq7s6K1l89as3FWCRN2kTtyg3t22r1k3NTjPBL9quyzMACoarIxqm1c12
avgYGhaKHoKYgXoPQFfIlMiGKzVkHKXAAuyNqT8qRe5OFtLSC0scEsKXDOPUA8SDDuQZBwERioqI
ZrEsoKFnQOkjmbbwHjtg808/NdqTBwTpQ9IiVxpJSRwJagP4SZtyDRD/AMSlM9TXFPQsAtjSs7Uq
AghLpgcTYLFAKQCLIpoAeTkubJ9mwGEl2RIbcWjqSCI3kbj1lLqD++SBhyB0BbYCBy7qCt4PG6hE
Hf77+ixrLk1SYKgPTr2ZgRPypGV5wIECngYoxL/1hGwGV9gV/9cZNomAOR6IczOeywIbU4xV4y9O
5wLEGUJSryhyCVjslVsl+9DaS/E4BaRsd+IF07bIAp33DJi9X2mI1du8NyYHeItCi7LV5W5IWpOv
3dfmh5o8FxXMdBOlG5Wbta88eWMJvkqshcU9ks3DnZVU3kyOH37OeQCxKqgvFrnlUst62jHMHt6o
AHi+frR/IFkVgR0K7OfXj9mXf/rLnYMLHKB19o9jObjPk2m6zxZh5IFaYTOIIclI63tZ94R8i4Dk
yoGGPpDGRNRd25EitvvJBFxNaRxsO/3PgzHNOcc4lMhnIMSKS/MaoR8fWN/7iactnkMgfrNKpEgi
XJU842y30INIdHUf1dlN/S1Ji+TZNn1rRgIysiObNT+SzEfdw80B62JrY7Xc3pLQ9dfB2KqpSyzP
NljdVBv6jmmDJL+VOW6AbjH5bw9fvtxOkdaDlr5uta9Sxkaf1IDD1qQFmTUCNDhp2AUsQe4ZHDmg
atMBmZwgBS8WDfUmY9B3FUvxxyq0xtDMz8pOB2LOphgaHzkBUJCH0vpJfTKx5DyRXE085v26M7Jy
QnmUieJikCESJTaRY8sjEnF+KzEBaPxudye760rvn3PRNNlaoxqDnPv2dpE6n3FCxfnSs81Qufmh
azTg82ZeeR1EQz3Ac/0exVlxohEqu6urhYzrA2tTkNy/m5FiXtrfNY4X3Zgu5ZVEjZ8CYlrYrkbz
JeJOfJRPcVVCu3TIvexr1wzVm0DV0dLznUyMIbEEg8YsXxakqOQLZY5RfbVWN/VNKK5A5uoCNKSr
4K3+sjbeS65pWGAxDyD80ezXgRwnoMN4yhuTrUGtgROqqZ1zpnewRFkqIEyE2mNtApg6c9jSkBTS
xRzn/GxXw+5+MrpOauK4mifdur+bjbsT6hb8v9PmO61k7pZVDa10aPljmSZqWe7WP2RL49iN8MOa
ftyZ2BmCUC3yQFGfVAw6IrlL4wS5h9hvTU/8TLwbEtHMCzgwsqHeg1QPuHHvcuqRTDfjFx3H5TqS
Q72Lnw1skwpg2Vg04wScmdzqSkBfY2jitPZO0bnYnpOMmglUSy+dO9cHpaBZyFcpKg35wtLvYX6y
BiTjb3OUg0AWsPDxdpg7C5loaMBNbwGX1azOvf4P5Qh4vnMvGrLF7hHZyTQmjY6zgABoN/mO1MpQ
Dd3ahYsaU48aze3GcLXiXk6oFMpYOsc+/w+4cOxwdqP1RA2++xmhVTEG4PdUAhIHhNOzy9A1U7aK
/5yfBjcVTC297YOpQzHnnVo6jXJq4U+zKieaTg3vLk8a6f54+Qf7kW6MXKlxox3QzptTJDgsXcl8
iUScky/4Mu/GNiuWPej7zlLmPZiTO/lQj9TUUworB0kaTqMxLxY1wJigrpQqJ+S5o1LRYl9UUltW
+/GmqpENzCkx7t/T2KSeEuPm1e5OVTvjd428OHJRCXMfJtDNNHltuyPARYszgCfeeIMXJnJUposu
2J+J6ZkaonumHikiwMqcupZvHuQf2dJ0U8K8LShwtOBf53zwfb8dkEJUF1SRDtoIhL7cSy+IbM/L
jrrWUmSXvjQvYE0aDk5azamodU03er/y7YpkSLCmCh9uzD2O84S5i7OEbDsbcQHALj8DMJW5aq9q
OtvH7xk8IkFaGq1xtGbTCJDmGgHbZUZ8DUl85tZtUDggxw+PoMT4UjDTvdw9t+ipRG4oUzM36sFF
PRDsuU+yl3y9c1Vm5NrrpYk0BdjKy9LDUF77dkV1I9ICJ48IVODFoeFhumkTrj1VbnXfzHNmnZy1
Oyi5PSbRGtC4s+dX7BKa40eu3aAZ2y5dHaT3/DInGQPRxFQTF+8WPEUeQ2C6+quGEp2jcpWXHcSk
aTveT3rpUP+AQCQDpk3hMHZCxR07LQYKBVE7iK5UlfEIjBzb7N2QY6txcNsyZJ7dm4BPgxGpqXfn
4y2j7p+VStqjgjaI2z7xWzBQGybqLGIQkMfYMJ1bewoBH1MjexFNO3jVMw3flWSq5NQjJRC9wgc5
zUFKvEik8sFdA5tZsHhjhyxTN8hNP70mgxd/qsBIf3Fs/qKndfJJitZ62HOtB++AsKBGS5cVGwgg
KuJQ8GaXOsaVJ4YJNmmY9XneXH1jDpRTbvDoOGc5NvRml+cb4LQ1Iet5CWCYn5OwEW9rlPnYR/Ij
hZG4gcvq7DpNk45nSV7NE2i7RdIjUigvkyAP0BDLOlR69Uoj3heNuSOtSawCrdX3mznJesStf7rY
2jR5T6a37EwUKh6lofQZvLTa8s5ud30Ug6WitN2rgRr+az2gnAYUWn1IMqlo5/Kg2VgHK1n9X5R9
yXbcurLlr9x1x8VVYE/WqleD7HulJNuSPeGSm8O+b4Gvr42gLaTz+Zy6NYERDUBamUkCiIi9LSMB
qEKyV6rJ71zga9go5JzEhfSkMgDRCuo5s9mH8jIuEK/0ETh78pvBxinDQ6GbtmEO8pSFKnUwpAXB
smlLjjdmm7PfxjBNhCj3edd2cuK7qgqyqtnoMvOUZNFzbDFvyi/kDOSjZv3lXeIu6a5tnU1gdfu9
bkMOvJ2x6haeFrbIVHoHPMMRDUi98Uwm1DJlAPK1eS4MnEL8jpBGIoqqn1F4FOxJKsWIs3JA2CEP
EQj+a1KmWiF27ZzDbmS9DRjYEOteq7z4neMdLAmVhwz6EWTTop51hQ2ikAXy2WY/q078A42i5g96
Ur3PS/6kUvOSbhbpioBLBIrSEadj5RG8i+yBGh/Z5A/9hvp60P3UmuDAOnr+dFGOZDSGqN8CbxvH
GO8zCDnKGXuBt4lurO4MLSrV8BxK+FbNTiM0HPpVAB49IsJdn5vOW3GzjJ6FViHfrezHA4ktA+xv
PozfI4tFz6QCGiXS4DTj1iPLxXcygvAnfG4NJMzQHDQqakr7+O5Bbk0ZXTtUi1YAARmAAbe3MzyL
qKkD42dP6eKhiYDZgRQd0rXvLnfOZR0UmyougUD7Pp+aVHSWJOqOgWjtIreTxqqplJ8ai1D5ze2J
aXr5meufxWG/B9A83hX0wpBNIhswQgBajJTgwca7JqiQ5Ahe+Vkig400Nrz13weqeUr5jiID6W4m
a9W8iCPW5vLOlQbdOM0Xyt2HuAGlHKh5zQNDGcUhqn71lE4HxMiq0Xvw8kgXZWic3s9nJVnuzP9f
OjUrDUuHMPiPptbBJDBqEZKIK/7FiJEPHcXBJyt3un05MLbO7fbSVXV1Am/KibBxXG+cru8SwBxn
iWB0ohDP6SxHnpwRj2W5n+tggRt0dAYj3vsgmSPVTfls1ZpvKSgi6/QYY2eMJDM850IG8KlKK/ck
qTcyvYx1a7CRil4jZe3Xm1296N+NpLob/rfTskDs8TvVun0Q+u3WEhxVQbLRB9QHCdmQmITTjynK
9DVJDEcMs55EcqMBJP4HutDKaiCqyOl/XsiETAPVPOrqho3liQAyEAieJuTugDLEz7IAuD6WHq24
1HXMBD8S4hTukRru9OXWb/OPSoV8RiNazTNQV5nSAgVJIuz5Sulu3MeG692GroO09VVtejibZoB4
T2Mk5sywJYRBorBLbnBK7qBOlI8aQr3BD3aF6ZY78iDV3VDSEexJfQeVoob80ed9arLe3UHTO6jY
Na03gm9xzQELS+pSUwB7yuXxiYSy8qoB1bOOc5q7vdk0q6lAdZgaQb37aWLQVJbY5yi3ew99Ak/B
n6aiy9W2eC4l6V7rV+mZ9wOCriL8XKFYJ96alkgBf4jGiHi0MgYWrkoc6Jz9TJ+A7OuVHJCBcmDu
Tp8bA6l45K3GkVHpXuMCay9S3sxDciB6DgYvrCSWpWvVh7GJNeclA51umfriFEd4dnC76z8KE8FJ
BIqDH0D9w04k+5HFXruwIz/7UAmv3LQAcEaGPeu24RQLYCdqGUp4AA61Dm2wOoQsNwB71IFrHBi4
b05pAQoM6fJgdAgbdz3L0juwE+TpWmWyytM2uCBPPrhQL9YSFFshgW1DurasbLBvVliHFSUgBZXj
bOkBdJU3/aWRE8wqmkFDPGYzyzQtH7FipBlmpZon5msw64G/Wd4HXSjmAEtfVY2/dVgbn0CV1oLC
HMVqOhBHTlP8cr8NpR1kitJCRJ0mCwi4I7a0agvaG7zAnjHiC7cJUUYhVxa0FujLdptiEfNAKhxm
iW3KXHuplhcR0G2yogX9rVxKkIeag0bJORLpQVLjFUADllfRTckvKBBBu0uAS/pYPxhAMSE9pc5R
Yhw1yvd3N+WBHXMKMCQUcPT+AGwtsDpvkLrRo9o5tgUqeydvwzSzBliVPY27DLgh26Kydw4X+oGa
dhL+NMvMrJBd2LWeDgDWOAaSwruX8ifzjefcJTuZlCf1fHOsvKNSmjXeK8BICt1taDg7GmIKy1k4
NVB9VezH4wXvTkpWgS0AGiH9kyxz1KjlVbrOdKR3zGGiIQfP9dAEK4AI4kTDzYOLaiqEEs4JfyUN
LwrU//IJefBGV2tbUrYOSI4WfQLKSqDHBYsgzC99UBwcCepIDQK5zo14p+syvGL/2YVG8KQDsqOa
9W4aEq33aw5B1uy1yp0H/O30WYjComYqwTIkT/zAJ2MdGnlDJBpYmRULZaEemcmRRGpiOViJZEVS
CwYrx7txbMBJ9mCzL8rjbqqGM5wQqrux2zfbxBEcZeiqqipHNxYZRzbHXH01F121U+1sDbf+Tvm6
s262tw2SnBvRgzGJark6wCaAIgjx5IqAUQatb3DUV0aAGSpxxDCi8HNFSivBN32D+BRYxCV1aqJl
rr5xZVHp7EWjgFPnLm785/n6mm9SA8vpsQLuAxCpc5SJIfqUlfVwiWRsikTdYKDOxhpxTTqyKj+T
dU9xawiwhP4aSj2eA9Sk18N5SmWkOdQF+8YJkYlY5lswgTqnIc0Kf9MkrgdGVr4VadLXK1TiOKe5
61SpWNQ8Ntf65JjVZZQAawzk10HEJ+Rn4Fm10DvQUtMYmrKJO5Sg8+Hp5qPrE6F7a/Uh33ynbky2
H392hED2Uo332pI+9HmSuy/FzZj5C1bagKDWQ+6vGomWYmUFYFcc3vywPcfdzCJZHCedTtQLJMwK
iVmY42VWZiAiedeRS5Nj+zXPGMaAkqnjL+ShA0+3Rx05rqRG1B3qrLqATVqO1xkr9kwi6ER46nSJ
1h3m7wl9DwCHjdLIBJYWSWiHm68Jl0NITnE76whE2wF4G1HIyLpwiVyYeMt50C4RA4asIZywB+YR
2MdJNuJGlxH8p1H323A56GN/KQJ7FZpm8mg2bfI4hlHy2CT4L1X6dYybPgQaJNsCDJ2dyUauzBtf
g4kFh9mjHxjHO5vxHc1BDZLaEfD122kzX6vBHmLdIFlivpiGT+ISRP7CqAwwRKHWASenboN0uRBc
hFLndi0MUqQe6aoaBx/c5Mc7NzIyOarLrGk7puzr385BhnQUwSJm7GIneY+/g4bMPXOKy5WWTuAS
vJN5ln734l6cJqfur62ozobEMhVSmpoGSzuwQ7aBPtucJmKnFH9RUFfq/TbN8HPufXxht64nGv8h
a3WksoUgC9C4kOW81gkJ494O61xgvwcS9ZsapPmwkwiSbBOM4AkGJUSzMOvK3PmUJQJo6GxrAs5m
qZEM2O7uITdf3HgCnLXj4OxziKwPeek1a0WHO9UTapCm4YFUthE7pwwHmyQRh25hTNbG7DvsJXw7
eaLGsW0XTwQHGQSGjkUHz6pNj7y6aydTpuKRdVhjQyQdEqPCaz64z3k04oUv9aTqLXA+ho7+gVxn
lTSWyFdYmtqA12Lrp95CeHbwkC7JYZim6KppcXZO4mbdmUZ5cPvqzCp8b00/u22CJGw2A0BhF3cG
XfrpPgB6Y2B5rZWVDCSC/ubFNI1gRxN7k9vdzN5Z58Zm7HyvljcD6pez6YDCMUPxOU9jF5zMnfsI
lKTNgNrfC0ksF+IhAK8tUGm6ZBkHIaKwvfad/J3Gdh97fQi32OjJuAiGk6HrQApbpWO/KXD0n+Cn
DeYknrHkQEPAl4B9g+Pa6yAZ8P60zNo+UDN5EbBfhbCBP4se6ZrK+wtZXtPaUG6oUwJ2u/RTw6h3
N/ZOJBc1jRr7t1N5LPOwh89TgOP6NaAWqcRGNeM4LEGa0O/jtET9NBn8wrb8HZXlODjZLBektahb
tkjGNvriUzgiX7loYxQzyeLtuVqbutQ0OGJMAsS3qIqbVNgilmds8OtVjyqURY3iI59vzRCFy3h7
xfVnt5+ABMWAQ9wKVn328+oHEGH0q8CT8jrmwV+k1pntrMJ+dPZ2aWafh7XvsXyPbBbkToBUZlU2
haRpscwXANOf7UGkT37N9SezK49dUJsvadrEoFgFzKztlvVHH6SIwsn0E888dkJFJZt7pHNTY0Ti
4zdlM4KmXvu+roOiqS2uRvWCtGjw7chcxUCgMUy7XU8CjzPSUYP9zQ9TjPa2AhjXPuIDWC6sELtO
NCggAXC9kqdinF3ASwRD+u74Bxelol6ix9G5iQCBTyLNNKK2XFQAMQHAQiebXmIp2IS6QPLcdcbm
r6aR9JJUydtLeg7yVGNIVyBWKTmfr/PYEMDTSCkp16bRAPdVWFittD7KGwz8YoDxzp3qkvrAKwAC
M7no0s9B/GWNnaKx1mTOIsAycv25qDs2rPPyQAt2wMJMOFQV+Tbvptu1fgSiwa0Y2bSYF/o3y3vq
kvtQFQvmT48aECrATQnsX831wU9sjFsCASZVjKrxTZWIdkUiGdos/dbj4GvNWx6tB7NsN31a6C/A
uDsYvMm/ZeOA8Jpwzcc8SoL9/9sDIDPl0mK62FqppR+pEW1kzL1/1vUifkbQv74ZqgfaN0vzGOBw
459VU78XWGEb/8kYhukTHwJrDS5p8xh6+o+5RNYP7Pgw1rIK2QBQIfZSzkk1KPvCZ8g5jnImVBWc
RAuqc6juPICcfaszxxj5OmFbbPuITcAb0aYrBxzKtg1tZ9FJkQyg2yiuQKcgIdTqMkAGBqKqReQn
O6CNf0BU8Nl4RxMf7NJBqoeGGvd3HfWi0ULgz9BswLj/gh6nXl90yxJUTmdwZwEY2q194Ehm8XUg
UQTRwmyQuB6LqDxNgCA+FXZXIiIQrVKpIj3SkIpsddPFNstdMJBSrvzOh4lckyrVANrk6A3YGgYk
AkYAOuwlpPfck4/+G1Ea6iyIVm5rebNz2QiAGpK3XZcJsgR+n6KRIuk8ZgCytpdTDo7lg4hOdm+0
NU2lBrAcqBo/QYqcANiddLY3nzv+LXyyOie8O1pUZ4JaiQV0qgX18k/OY2MsvT6rX9sEkQm/1V/8
zHLGVRnH0SYPgxHIQhU/3tFQNKlA9WoBymLUDNn+YpbJU9SoBN8g9iPArcv4wXCy737Og2ck4Hc7
xi1923pR/nEIyk9JmOTfUFf/PZ6Cv3dAiQHQhjN7WwTDdrB71OBYehKd2sFAkY3shaGXIrXoXSYl
a8Dnmrpmv74zTHEXAR4WDflNNCPJQ4r9BTKHt0Pb9rsh8g7eyHA2V4MpeQ7pzzIF9ufoPUXztZp1
5pK6CBYAb4G6c3bA3JURoI7JnIJ52NAhv2PUWYAlyvuAudvrnb7r8wDLn7AfnoGHCFwOkNKDVB7Y
k60YQHKeWmsyOlNtPvimvSVjGMG/SC1w1+I7fyBd4evuvmw9E0cnsDpYchlVtL7ZUwcJduLCQcbJ
CQ9cHcQ3XvQxGjbEPEBCX26Id+CXhUkM918CWRwBrIUiBueiW3QoWEJ2H9rK1U3AhCMKE/oAU6Ey
JypwynB0nOyHoU3XpTCDhY4aIBDBgcS3Wgj3eRCIg9kom1nYEp+bRC5RxXseIc4mrdR07z1lID+/
zwAq/s9DaP7YivZNUQ7I8Az5a+KlOJBtykuM0Oul9ZC4AJiSwjpKA0BCETKvQXc5m0dsKo8ZDCmY
HbaVH6YLF0izRzP7QWWuqup1Rg5SaEO/3G7AhchIwwh/iEQcDgxyNtNdVlg6ne+TNXrBzxrf/yk8
pElb7d4EndTgEPGxs5scKOYEcsBvoksAmCpxMhSkRZF0a5uZ+V6pFMqFnxmypKvkA3hvfhtGusa3
2ZL5pgVguHqcIomo0DwKCRNp9tXb2CPD18U5d7R0wvZWTET/pnPhgHUK34flu3NdAKIShCONGl8Z
afwYZKjyio394ANcmXd9+cUwf0S9G33lAmzTRly7xx4JL9eeIXe4NNvo6xiEnyNgLjxbOKvf+491
M/TIzALvWN4lydXAgXGGJ80zqTSh/2WXLchWpKpDWdZmRLAACYUQNYApK3/yiHvrxr/VWLCxA2SF
eeBROo41b9fuFL6Mg9uc2lRnT8Jti1Ocp6+l7fN82ZuVvQyQlLLVw0h/ioC/8ISYBNlGKwZslKy0
p5HUABL9xXT8aVl69c6V1U8gktaP1FMi4yGqBi3dXt8ZlKicxzgrDxEYnCgTHOcgHJHSD4nhghjj
l9QU1VQi9UT+LMJqSVialNKh8jqS0Fo4JsC1VUaJcgsbczG0GZNkAxwkD0DwFsJ/GGRjAEgB0Mfa
wZGwCaSfcP57DAztSCqlr0MWgIOtH1ek87nDtgJEodNjynzjgHoxdx3rGTt4wGO7TkZgLTrh5N8C
J9o2rGzPXo9H9kyzAJ7jbhU4YIElsgTiUvgTtQJZlQsvdLHsUmSPKVSgkGCASO4sfNI4XJewS4bm
rvrWAL/uO12pQgVSuhk5SMle4vwcpwCCqAeMXJlHOLC93djJNfS7jUjY8Iyj8eFZAI5JIjMH+0nq
HA8Z53bqiMVslbp46rYWiGQfSJUbSHTHemhak5h1jY3HcFPtuggH1G3AnqgZ/KbbgDNuXHVRyfJl
odeXChWO56Gs9afeMoEwbTXxzYjaN/KlDkSrHU2AjVT0KOfkttCXrcc+h95orNzI1I5xMKZXe8qd
xYgyia9aECFcZ7WftDzBgkFU8Q6Q9PrHpOyu5AAaQLGIWG1dC8vvj20mwnXBvOhri0JbOQNNzafY
X01tL/B3+qplcXydny2h//a3Uuy/1VkXX3kf4RmFcbrZffWA1rBpK7BpAsK1xEmUXBSRTI3Dg8k7
AVTlInLb3JKu7jtK4WzWbWAVL9n4gTi+QzMSh8gxY4Cr+PzVdd1s2Rdue5rAKP9ieTdese3Bq4/5
qxGhOkx5ddVHUiPrlh8qK0pmL1GkP71yH+xFLss3ky4GUCDHKFevp+g5MEzjUvX8wNwwi1a1RLbH
1nPeddK2dWA537I+eyMdNfcbXXIRYXnjQntXkGljfaeFp0gSXiA+gzOM7IGEipgyKhC1IsQKfDrp
oAysalFlhrOObepmursIknqRoOyRl0id0Ye1yg2+S/8VqONFifv0+S6FmAakqNLEpRIUr5Hs5rkP
QMopBLo0EI0Xd3PduGsiWuKQzTnQODU3AjHFCsVwWI5m1biwwz6+AkzMQ/i6r5fcsZI30B29tCKv
noMcLFuF7uhIZ4A+5eU2GTz7k4dUi50BTJ5NBmbsN9EvPTGwL0Deszcdc6sdaIjMF5ySrMgORsB4
reGQ+DAUTfph9Lonms8Kc4DHDnl+LhrLuWqjhvWOvJDBWtQ4h3Z8RfHsocgHgDwJBK7tquKvedc6
ayCOxjvfSsWrW7OjIYLque6s6QF10YhvR+ZPN96M8Y7E391YZj9aTb7CGmCDQ0n7Qz9F1QUHBv3M
YR8HiJ+GYxHu6StqwQ20ojqScIdyZcWm9uwUzaeoEPZb5YJc2bcy82Fsx/zMfTxKyWBH2a5ruuTF
q4W/zYFpvuUAmn0JJ2tNDkkVp6iBrMQJwCrt1SoRQOY8td+Q5fsWo8D62TCT9tA6CKeT3kEpIpJz
3sJcc9aVXbn7zqq1Z3vqPgUItEcF3uYTmOieOktMy8pDWnr8TnDP0/TIRnAgkKorov5S4YGUJAZ4
NIoGwfABn+8yBf1xisA9JshBYHwzAU7J/pMJaPqg69pLbGWbVmJQxx3W1bnHj8hKL8+9VJGeRGqS
GuWgnTuVS6WjnvLjImtOEwN3b7PygmA8qEUmqNbdckXrTWreXVziVnWIbVWtTt99cI43HUor+itM
HRzbvi/EaUkeE6cPrclpDU5mJVJv9lEr+DAL4uXgTtFKOdI4ywlAuzXHfwwNkAZugXrh0GvrdSQr
aixZUZPIni0NrgbGKTKQjqzKMMoCG9IpA5I4fo4IY1emeiYpdmWtVSLxjwqEDDN1lwnoDg+p1njX
pk1R3SrPlIwJJzyjpr+mZeSv/+QROc22QiHsq6k5qGCOtWYVBJaxBQfMfmxTAZLhIdBWqRe56wg4
mjnWxNUqd73o2tSp/jSURbznbY28EfJGKmSNXJ6+PIS9xZ5CLZkucq6QF4hjVUW78eRhrTrOnc90
E8Pc6BNOroN3qxt1QDRSjtwuLk6PfDdSedaYLIsJB6KOhRB9LMlKqWfhy9MhYqTUIG5ARkeb53zV
Y7W9nFBBJBAt+TUMI1BBhxiTpDQFpTLKack4TM3PEY20kJkMTi5ef24fsG7XV/g8rAshJCHnxlxF
tpausD3+BZtEkEiIvjQxMITJbcZUSqWzZ6fZipQ3I+DM7SCbnfUxTi4/C6Lzet+1Rr/FDhwLt0Rc
vdzy/+rGN9cLbZlkPKxRbT19B9rTm+3p2muDwudl3o3hhxDLPNCLO+LBzmJsIvrKRr132h4YqBx2
wqhQBpE33npIy2Fj1zmCp6kO+hDJIQIgK29facFaqUhPzWS5U7e4kbtB4CWan5WKkJdpbMRQFoaM
twkl5ciyDzMWX3Dn2cdeS8EWZY+vk5a0e9dqnFU/NeMrA9ozYKATcWbgHfroTQi1SrfctcFClHig
idDy6bX0fJQgalaD8ztUuu0DpwyWJVAXzkmJJFkW42HXtzpQqZD762VFug9Yg7IOcqFGS0Ic/tep
uWyd1hq2NA74mvLh7rBVNBqX0vI/1RGe916Pt6Yha5kzgWcribqsdFYiWUvpHEhnJp3vxpI1StMV
MFsQya1cwD/MbYSsl1/90Snf+znYOxxmIBfG7/UjNaY8+lWi0t2OI+374Pka/81OTkmDLQ+P0mNU
hOZZnwacH7Iw2vo6AFCwKoKSGk9C4GZIjuz0WaG0lHKRViA1yRC8B5XvH0Z2o4uzT1Sa42X5a0pK
6cix+ebIrgdtuw3IM7qMckE1cbwOLZT9jHZQLl2g5yGqAOaOrIqGh0Q2Y49ovh8Cw5gM1KDiZ3go
UqCIR5XX7+5GxDx5TfDa398NCBEa9wpsjNUc1NPGZhPEfDyR1CYIbC5iN104OBK4KN/C0JEhhAyc
Lpao+bLBGRkgerGenUXSBVkucXqlksw33ljAdS7o6N/ZskLmFyCQROyQyLPI0Bv+cz9EzYlUqL5O
Vn4cAp+mcdy1aSGYBFCe8oy4CB6m1FWN3rOtnmnlQamo58pn8KxL2O0sZPClNS12Mc5wnvxgwG9f
axARlhs77F+GfZ5jLQM6TZDx+P6w0lHOeaW9H8Ph/dqJXLADgMT12dLD4iEX/j4aerDN3k3FqnrY
D6XhL7oJP488NZxt3gY75ABFzyBZjJ6tzsExDvh6trXlIN2/zeOHTPNmDx5+RiWckwF7KggA5FeB
MwzkNwFwm5iD1PmSBSeSiwyfX++Hw5pEAwyp2obMHIvgFY526yWJXhFhoCsHqtFuOX2zLK3ZqZRE
Smb0DQOfXlqWW7xMkZySdyzZji6qcngZaXO6YhuCNascs9e4y/CuGDLTumDPZ11sP/8LCWXtjiSl
z4cp3uPX8JnprXUxZBOAF/Yc1m7+qXT7TymCXkgDWkzEjVl65scGK4PXoNPE0jBi/gjgDB//uUAc
+8QewRVQaJsGIx9RZoz9Li/N12JqP01RVMt5hmZyPgvNeKYjBeQjvNTWGGxIUo1idiRd5RfOTBF5
51J3/v14B9mpPSBVaRfnIPA0LubtXpNoi6JBaglZ1BYQh3TuMgARjKThaB8MC+mQNs7FFLMailP1
E6iJt7kByAqtyb3tTAvBUR8fgqV1BYj14YPDU/2c5PyVlXHQLfEGyZziA7FJILsDiC9ldaZxvjD/
PM3gSS6pxs/2btqOu1iPxBaxp+aj0TfgD00RN9CSH3pqOc+zgzPgNeLgiI+ZyVb3m2/E8+5SegiR
whPbOzVkefcjVYvksJXIGxtvg7qsI1BuJNbVlE2h8x8WAHj2o2uaV9IHfemtqlhoK6XjJV6ZvolP
FocHWrBgecCuHuqYMWh0LWisTr+ZyLOBszlhBQFmaEO4607E/mE0bO9AveYPonIhP0BQ/hyhhpVJ
u2gik+2Vrzs2L4jb1htsxxmSbX+/hPKjKyqRend3QWPv/CYQwC3MoSmXjgRY7FpEsfLCczaWFMGb
Ns4NWUmnXPCZAe+mkYiAyjHmwMukGWhI24l2jw8WZCSTJ3Zcq/ieNTbyS/xuWLc+A5GdhVWMaWbR
Vzcxdr0bgrrW8pFv5+n2N1Ang7dpcs2PNe505We+dqGZAB3K99mQgKrCL4a1geS3ix9l+Y6e/E7g
J0j+Fh/pyU9NafFqY5dBs5oZFF2ZygyacqSk2dGYLqfIXJhaXF7J22yLVE2gJ4Bb04AzbGsAuHI6
0N/hPx0VfDyvCF6DmhvAk7Byvxh95l5SLdSfQN3e12b0TE2FbeDaTixjnSCd6Rlr0PahKt7KInOw
GsW6Z9UFQJWfZW4DlH0CXNMBvKGwAztxwVMnePDiWHvkLu7C6wTq/uvgMemN4NErwb1bmIjKkEgG
X+RilbW2v6ZRVuMmD6iRZEjJQ9w1OgW+mx2xHT6Zpd0+tFP/syk9O1v7eboJ+1I/ubXHV4OfeG/T
+NiOdf7NB9A77rjoL74VgIbBwL3nEXIDdTerN5Pr4THv+NigBm7jLFX6GuDFEEumnDRqCiRm+II3
+1qM5k8DuG3zORPOGLm+wcfxidUG1hGGe0S9h0z0yjr36OCmhn3hAJWaZAvcIyve6+2ybJGJPAwo
63SDL5WZ4sxDyDxCoumjXgOa1T1wzM5hlnwHsXLzsR6CZqMJ7uG4vAKW3lhnK8cNxy9FNmy0JHC+
S1fbcurZNR5KgRyxxD4gsjVcxgSYBA6AX1+qiaVbP+XFJhOG+SJ8nKAIUSZnsuLTzAvf+aQGpcwu
r0JUEQqRJeAecOf8atEb3XDEOdApB6ImMvbfdZ2E65vlW/+5PwHB4Bjl4MQzvcY+jfiNLeNE5N/q
9KPLPePNEFiyl3ExncZEny4ZMLGWNWDqNyyNAFcsY0K+hDS3hxI3QXIgo0XUA70oCMAnfVoqg0cR
JSVT736Kqg75Rhf1N/xVIhSlA0ZHNaTzJQhu2GbeCu/gn1YyJCx+jIYu2ulewhH2720EdYBIcup5
BcqpGlkHpMO66aeBeoK8qVtyvFVyOwXj+BADKKwuEL+UzPGIkTSPMhN11lmSX17psDRO9p3uIJyl
fMhcerl2sYsQWU3B9AzMJr6pxgCBzTRNzlrt1WBs0uJPiZP8aGTNiWZ8GCyt/V6hBm2BXCz+DEIe
vjGmojimKeLKyO3/aGhje+YI/Klby6JiVqk7I1XleHsfy7bLv//1P//P//42/a/wR3ktMx6Wxb+K
Pr/i4+3a//q3zrx//6ua9fvv//VvpDKCl8fyXQ//mqAAt6T929tTXITS/X9EWdMURVealxyZr1uC
2iFYHd3MNkxHjaNSEfKOEmf0nRg8LXiWb9y0i2dAHvK4A/sZfB8Ar7plILsvSE+2A5yDGJHFJV6n
6QlnzPiYqQsShxR5YfAhkRpQXaTLPmWPMbesZYl45Rs4ypf48zvfOfiDFnmlVR80xKA2rLWzg5Hz
7sG0UjwTDMC/EfWPZuN0H3u9cDcz6pGMnWW4yyh6qeSZgQ8rmWAROnG0I3I8HqyFv5rff0mYJptK
YwycERUSEklupMyd3B5XSJbWTikebii6fCw8z3iMI1ChN9x9IMnM4+lh6PqlGyJgsBwA6XZE2fgH
5W+Oqb0DzyJKvsklb6N8kztBuaIJqAHHULIypqndtO/XYdnAF0bkhvt56riwngBylp1oaqZb8WX0
YyBU+dEzxReGurxkWMmeSUoqpoPtB6ELNxjL5T9/01z2375oyC71kC/g+JarG6bz+xetyeyQp6Ev
Lsw1wiPxKDnNVEUz+dLMrlSiui+Ocbwym8E8cwSSbtHPcjToZbT63YeJKmg3qMnE040gDBler/uO
d+Ei4EZ+JURDMqTd9A3QYeYe4QLQNfFYX3N8qTZauMgT7n4t5IvM6KzqHIG6/uzrJu4FiZdIb7Q3
M8a3HfXxxan35YSSrG1oApkubD1r1QE9fGMC1wjVXnWiLSnaBFRQpKRTaKmxMjCK8vzByRBmmSXg
CYttE2b1CcSh9aUzkCxImzm5eyvNol6CZLSbt2/vHozrebnMohZWK/5pDe0v//xR4ad//1mB4AcP
AxMJHz6QR11pv3koDIM2lbnlTRekZQbLSXgn1ze0Z6NuvZPwrGpZDaH+GZtQc4HS3erSm2n15Bja
R9IHkZasRWmKPU4JjddIO1hjr39GSd+447ERrMnLwfbTqTN3HfZtt7Oyqn0okHeyloHWJYmJL9qH
SDZ9at4aKlTmnXuBCHKjJ8tEvnEDMN+ti7AKdzypzJcxBi6hj2SbonWqj6wHVqP04s2kgSsGg4Je
vOph26E0OEX6FMNzZ6WZjb+kJW/peziBjfx81ereKdDZ+LnvtWDZuqP5EHtNtAfjHP782M1edb1G
7VgtxJcyiveVfPiXhX2yeLFOtAj20WuffCdKF6XX6QcSdZ9bD1M+4GAU+ejLxsvDLYpZAlA6Vdpe
S1ycmMfGK6+C5KvsAI83/RqjM0qN7JDm3VQwoXxg2upFVh9pt6ga2jfiJMJdgbmnXJLBxKNm88/f
Hsu17r89puMgQwE0CqaBtwq9cm6+PdxI3TSM7OSiIeNuWTuedbYNjp+UD+7lztS/T7IgiVRkJD2J
RcLyoxmx9Z2eRGqicehWbl9q87x/8uv0dD8xVJSU8spqKF2BTyAJclP95U5P9+AW3nBIqnBr94l3
MGXDcsTGUPnjuIdJm9Al09wlLcnUA8aEd1C6ex+aTpmph2LDXYjq3l02Rs/4ORmbn9f726lubkLN
dTf1/ZXJke5unp3c1X3nAJjN5bWV/sZPXUVNo3STFn90hq7dBPjo/i9nX9YcN640+4sYQRAEl1f2
vqm1S/YLwx7P4b4T3H79TRQ1oqZnjs8X94XBKhTQsqUmgaqszKObJBCEo1u6xNBOOuJ4px8XH93d
+FBdH8CooJagyxeblphtu4rA0NQiDfVva/ybjz4GYEDs0m+GQ5DUeZVW51vmAt/ACv9PYO5QjnSn
1zatwUdhlv3FGib7CDgmNP1sLXpCGQA8iUAM/KGkU9LW9P9kJfsB3tTp1XL6vyapTUpVDt22Le0L
9vApuEhZmq/svJnQ/4KEnZZr4V3Siwuj5/moRguZfIxmXRnRKCrF4RNNmGT4dT5FRJivoyC37Z0k
2g6AVZxtg6erogN1dh3hLT4YCeS3mDSepeSAHJXVN+wPo13C0bPdj3b5zcitvTUw9kzTRwfYBqHC
luku/s00HVWsECLLONfNQDum6e4aouL4t35i7GbMHY04zNhWdi7XnVmk73rT3dmNYf1CofWBaUn/
ZoKYZ9PnZgtO6dw5Z5yHm6wx0nd3aJfQKoZkRRs6L05VmnduY4OQpwXvp7JS2+cgWpqQLLRGpq8A
iq82FEcjdEH7GHrSMePGP0FrfKWP9bQxemDxtTFo5yrXUjlbCly9JbAjzbApUUWyuX5GcR0HEk/6
8cdcmnFTHFNz8YaBAIcW7kgqMMk0NE7SbYfyWusxEWyaNoqP5CtKF61vNFDak3bAe8OCNsvklgDe
qI7iSlTsSHdCmXS3DEjVf9xR/zHdUrRJbcMUhFZqdBAvM2WVlt7oNgBYu1O3tbP2D6F2XRXrPy5T
F0FViWwdOb7ak0r8chkfihTIhgz4mFx1UNClUa0RNfVbkD0AsuYZvm5tEgVfWQLRQagdAiTe538x
/eMjB5sbCw+OWSsxU/8h838aiz9G6H8KeBS2iluFCutkccrb9ONS+S6YpRebhkdDgVXJSTbEXYwN
NoKRN4/8/6wxr2Y19TbWdJ5cnKxMkTYGEa3muu49cqX9kWF/uhkZwBxAauwIQE0RFb4r94YDOh6K
0EGg6ZV1nq2BDBBnUK4eereTB7Lo4ir/YqKZUB6roAbOFZ2CpRkU6A/Rh83IZVV5xHViRXI8zTbd
hpXIyy3d0iVDnVuvCr4FeawsDuSj1egu8ksFGVerC5D7Is1qtee8waE8boCVeaCR5XNoDtLUNQB+
vRav6p4VB4JZjqAQOFQ2NMQJpUm+ftsIX3+ie6HjdEfhjiI4Rw/U1/Cg6ZqV5aflCrTRrmV4sut+
TYzjk7Bf31GLYjSBfoxMppDOvDGzTatGJ2XSqBGnxY46GMfMz8BNbvxm7hJMcx1hHIsgdbwabb6n
RP2dmcjIQz0aVXx0/CivXk45SmPoQ1yRnaK7Ev1caogusZF1mz4QKBKqSPL1eRQkW7Jp0SV6nuL3
3fr3WzOms9utmemgC9AwLOg2Mpdbauv2ZWtm66FmIS1hXADfituD802P37ldrRZ06Q0odQGb/tcQ
1Ia1g1okNPCtbX1oB/vdFbml4tLpaYv+Z8c9J27/kMmhfSSXNMpiI2QjN2TSwL9Myv3xgQLo0qhJ
tpq0LPQ5qTe7ysOGPZ2PfaUJ9rkidX7S+S+DkgRo06cw9PAcrg7kZAYe+vHQdWiOyxwt2PxDxgNv
GxfPy2NPoh4Eh88JCU+3BnTVtrYZl3ih5ajXJc4vs7SxIyjGtyIAjYIBTpAHDpLvbRLI4NyAkxD6
mK25iycurh3O7gCxMuslGMYaJbje+SktkEsjiRwAYe94br9zccI4oU0QAq1LLTKNE3dtNjghhoUI
Bm8pUM52a6DmqyZGEN/+/R+Q+4+DoelYpuXols5s9L4YN9mi2C/aCl/d7hK4IP0JODp8vWqq0PNa
pCvOA5halUGF2nZy0H6h4wRM3yWE1NLMXJOTLhq+mTrSS5O/hnBrs/ILxje24BM2SeDx86iAFUtw
KMt8mlZkQvYVmCF1oehlAP8J7ZVClgGKoxnLUqGS7tJLkX/3mwJFT3SiPPWRBnllJ4LQmGWhgQpN
WStfF+g/y97BiFDuBcp2q0alX+WnZArdkQ99JsnO0oonklJZ/P8W+yUk9Y1t13eTF49jtBqbTD+X
lum8NvxPS+H+UmiTHnMbFbt2tId3iqrDXj+jEcd9FfmfpoqqRkDmAoGCHEXhKKZoTbEWRWEtci9R
NInWYuDaOv/+L4OZ4vbRglKxxTizTduBHj27yRkYIIyUoWvKizk1zmpSzNp0CWMGSUELHDmLj+6y
cViBgiW+CwcfMhMUx/CW+xKHE1h2b9cjElJNfCedKDj00my8okyzJ3zXqcxO5XMHJ+lVZMTWjnzA
5utnu4u/z5X3yarftJprZ4ptGSh4Uvz61xRb51X1lJ/nyD4M3JWsaz6vI7HFOzdx+81JAKBcjVH2
7thgjaZ1dGlMu8poNbDc2PW6GM3m0IAuHcBm5h5GW0tekWfZFZUxfu9l+NVfoj2K/G6Zf/Wr+FhP
pu9+On7TRPPUCvMOreftI86h/r3DircI6aJ3q7GLnWIf3Kasrd55YF4+QFExNwEbC34VIG24EO5G
WVMQ+BcC5XyOiak1Xj4tguR8Wp/zQCH4ZRVa83Me2Bb8C1l5EM+fkCUAdgYBQKxqqf82OUX47348
+mE/fwSK/PzxJqdZDblEQ1hqCyU7b5Q2BGMd7ap1fQYlZlE+BThVIXXXlk+5bn34ltHljuK0ruH/
47vg3qY6VVLdEbbN8KhE+kPcfBVkD3B+kPXppbTRMcbaDtt8qkDNZSlQl+0Ms50ghPBXfYq7Fark
YjhrU40KBLpPViDNsp41LUgu+Gb9GcRCPJuj4z+01rC2WWo9u+qCtm5ocozZIwW4dvVHrFvVZbYG
NJ13si0OFIrSJzCNIQu2ZDIjGTeG2X8DT0nqgc2QP8hc8oe6abLdEGqA1SofXdqwctdJbcvN4tOk
n6zG0LZ3QoiPOEB8fxnSFUfJbSSaAWndpX5Q3tGsrMmzhwLbIPUp5EEmrroAtHlaVuBdGhyXnygR
IgREIciPk45W0KJpxD1a7XqVK42RDc+nH6MEfq/x0zc3jqJ93UXFrip14z319RUFQCXbWA8CXQcD
Ui2P3MGfDQ3Qkraz0rQQiWgv91P78D+eivz2qWgww9J1w+SmaaI3QFd/Kl82XFUXBQNEmLRzKMCm
vjSRCFT5BGo9s2D14l+aSW58kOdu144ToIUFXWxemAXTFzrXpZknLCBOoLvmOI8uA8QZa2SQRKC5
ywAHCId5NCKitEUbaHPfEnK50IF8SmJgpRp1awLdunXNYPRoWEOSMdnRLeSmD74RBEf8bN1Rd7Ef
yAqtfC/BAbUqIpFvC9ndFXh0/wpEfXOjhoa4bH5NU3szNMAzqaG/xaAmknpcDNW+3lhuVV6JrtWh
nUO1Js9skL/eMGzTr3/zALEWe42ugAuF265y1fqeKa4ruuSTxc4xmI5aYrNCXhbMJIlt/KwKzd5/
iVPTbICcNx0L5WpygEZmdc02fYQmKD4eFh6bqCxl6xE9EvHaLBfV3Tn15bZTeAG/rMMn0UNPD9s7
wFyVBcWKvY88D77J0kI7KpSZ0xRShj0w/LVHt3TJlZPuHGcC6UUsrc3tQDc+/f4P3OI3b32D2XjA
CQuda4xzcVspsJoJbH42wAB5UCBDhIb2l74w38vYsJrVI1So0ucInEjPMmfopRWxOLVcZs9JXALt
GFcCfCcwdQ2KFMBgZgA8WWiskK5ixGyRVIhT3QUcJKl2VMShC2TZk3NYxSfax1OZh/x6WRzQyJAM
D3oa+zsRSa0tFZXOJtR+DS0eS3j6/QhEjPIu0MdoXPw0aRQH9h/tZ5E4+StirgdTBFiIHyKc+eY6
DHiBGNCZKClR5cbhOTv3bvo2UM6v45JBdaz7GI3bgZ0lRisXLTe//y0gs/6PX4OL77RrMOYy8B//
o7hmceFgy49MSZeYE9oQwUw+rYKka0LwIuoVOnQCMfxRjXp8V+NI/WSk2QZcrZD1AQTpSStDjqOY
7FB9qbB1idi0KdzAeYxz9MwPuc0hUdA4j0mpdecEmynQX3b5anKrGGqIrrGn4FwH7SCYfvZdUg35
qu7GbF3mgb+dfN1+LFMutoBq2/qPKcr1B3Pq2i0I8OR+inzsZkGe0aB++T0Myxap6AGZ8bof39FL
5qU4o83+JT5Fjmfx/z2e1sll8qt3IKBB/aw6tIZ3JjJDK0G9rItNw3kGxj7RGT50fIfyHMS4iDGH
oNRk4RJr/aEo0h25aHAJM1I8NIH4RpwRoXnbkU5yKnqhA82IC0czzZ0s9OeyLrpDn8blTuQcx9Qg
mFrPTfXm7NDt0KbxTo71j9mExtNDMVXBdkxB7e9pyCgc88nVjzgu4M504ST7y+2X0Pn2S8A8TS2w
LDVPpZGwkRB4qYCaLCt2iiL5rRtDvm3jFjxOxqjhSiMAQ7LTF3sOV3Poruagaejx4NrMJk2fF4FA
KWi5Su/3f/rW7QsWjHamcFCesLHlMnXj5gULaEPHRIp+h3rIwwmISfTgQTWthMovM1/iz7tiDD98
y91/jStME7+byO8ecv8Z54b025ShJ8+NOmObTP343aleCmtIvzHljlDu3mohry5dkoPRvQh86Kw5
OG2UZvtqdjqgWWgK9LswOjIcEtax6iQ0auenEwkjuaR6NV7FhMfnKvAheWlrQX0JMghUu0zyex8c
9HcdOAVQ6cRHu0UJImqQ099LNGp9GaAZ0OL6mDGaoDSlGUBVZ17QYWAC6888w4fO/fc0jrEUyhu/
/51wdrsBtlx86fF74RZDptOxb2r9ug8kglZNkM/mPVq3FvQSIZyihCXQKo3lDHhqDKCeZigTDc84
J5rEGNdzAMsAcCKbZjoAoAEG/YmIAlIjWrVIwqx9HugnR13cnk8nMrHRQmaIbslJwwm+tGsrh0oc
+SzuIoZul4k36yyTXVOrABxMA+BBxudiAhLDowOtjDgSOVHS7clEA09+PyQjlC4QV1GclY75PcX1
IFjcz06KAaD1eT4IR8jBrJy+hEiBP/6HToMDb+qVwYL2ghZNvN6SfvaP0fDhnxjUOFQ8nSpBSfHV
r+JxTP0e+lmyt8qcXbR6YBe6U1jbSyg37jBmX9yggZ6AJYnc7hBm9R2FBpoPVlFu32MP9zBY0WBj
Q9461wwHqbUNmNGaTLqUssn2gTaeIKKQPw9WN62LQqY7FvcwDdM/xK7vemHFMyjbVByYLLGyVCxN
wEb6JQsL67JMTyon3VH8mIbaAY2BH9NZ6I8bB7WJg6w7sNJIUNOgo2KdpbI56Ui7jcDJxOYlqkUL
pKT5RmHd4GoQuE8YZO45KIdWNge9BU2my5cgaJzNi5GP1lriaFWnMt7Iz3S7OWiBeda7gkHeUtOg
I/l54XHZfjEFmfpQHUrfWC9hdEexc4SafzOVQm4/g2LCJnA2Ik9Cr8sNvfSWiS3ZjRbDSwvT0BhB
Og7UN/d5VMrHJHE48qZ651WOLh8bdQFHWLHS7SnZk0kDhQRFTRs+0iRFmbIvufC9yQi62QcaIBOP
FojkUbwmQCchmnnMqZB+iW1+xxvdBslT0/xIDH70hVkHnqMnK5a78leg45gjwVHzGhhiAGYh6q5R
5Rb7KcQRDz/2PrBa9w6bIZV/KbTvOhAXE5PWr6L0/+MavvOc1dm0zZNGUfIhtOeOtrIqy/8OaOaG
qVBohHitEx9rMPe/AEY23um1896ZnfFiJWgP7zv+vowNrnivdMd40YwSOKa/Iv9lnorUCg1FoCbc
BbY5XLgdjZcYfYioGKKXhXzLgFCjZDroowaLqA9EOko+yKaoyTLQnE1V1/VGY5mzxcbTPlYQc0Jt
E7VqHfDJ16ZlP9qm9P+UUemFiWn+4aKNB9nYInryuXXNu/4ldNCS542abI50gdBLc4yGYUy921sa
R1WrOSY0Pk+qgnaeuUz/EkO3EXB2v3+diNu3ia2bpmUg7+xazAa05KZo0Y0WJONjpzm34GAExiw8
5kxG3gzkI7uYhr/sKtPDY6nGR0VhQug9nkbDHvVnrzZ4MJfgHW2E1mRtg+41RYHeBLk8uDFc6DNG
vYsOGQ215lVrii2xh8yFKpyEvQQieCcqVGV+HKGZIunXNBqYU3GPhrxt2loXHteHuWXopt0IjCIj
dKB5OWftnaURacni++DKBB1kc2hiUz/9/v/Sdm8OCrYubC44Z5atg0qI3byZDUBRGbpdsvNH8wRL
ALKe32FOgK9e7mb+FpAmV+n+AtrpQCvpy6sLxNhHq7eBYbsSstl3Qv+c4IUG0XrgqwIjSbZj2RQ7
Gm1cDnAmaHnuRhBsv/5zUgYELCR9hmIPzeL6wTeA8Oi1oDiUCqZLPtFo0DdSPqGwujQQ8L/FSTV3
8bXIOgBvD13EHOgDp93a9vBmu0H2iANUcJdXg+MF+P/5BtlkbNS4AwEht60e+2p6Jb/MUrEOwTp4
FE1WvLmyXPXSt76xRv3DjD7dkanr00oWInpzQ706Rth4rWm6+jg9Y+ljl4Th/HEUX6egYqOPy3wc
cn//i3Vd9Zv7CuS1DM5c3bFRmxHMcqyb0kwr9K7nVjFexhSIamPooNFUR05xosuYpCVUQHFJWzfG
CVbdjkxuhhwalhSiZbI8WdDV/Jj3xZ6j1RSKXMzG99ut6WuhlynO8whYuk1hV8U1HlhxpbvWhjxy
Efrp+mZgAt/wNixRtaCBRGVp6A6k0WhOQvkDJe2/lkrVeuHoR8eYD0/L6hThClGccz5tv6yhZloo
WNzJbLeE0zI0p+7zVQa5mnUwJOwU58NwV5VZBKRPgeyAlQEnr3yp0aSGhw1OhaY5tAFkDNCfIhv5
r0FEXh2bJoQu8ye976z3UgCVDEm44X7o0eraQH55wwL/BIxdw9d1XXyP+x4cOhZOfbt/MYFqGfdQ
uEc2DmDflTZC8TPMSrYbXEPH68DC23Km1Wl7CAVB1nonuQESRezuAfS/zhFga2M7WU66lw2+e50n
KH4eS82aHDntWlDA3k0z5RPnf9jEGgCRLJTfRpavCcANzQ9ULgnjTfYyPMPDUy6trYZMuPTAQz6B
NB4U9KD1c4u1Q1wE8yzHrk4lAGnfmqxzVwb6qi62Acg8UD/1uoum4ac01tQfJlWArgKyDNtDFgfO
ibpsIO1tb9Edi0TEoND0S//N3JQzQWsezYNA6anmJbp8CQw/hxfhXHCTY53YTEFJBKHaVa4wJkEQ
vmnhBBkmsswJLnWRBMaZQ0CAsTeC9OoO3H5M6zyCLCAaScccyRC8RavNUPXTZuxj55FCjOmNI2Xi
RcLc46ksnnzH1NZNgabVCuyJTyEAZue+bL6DtBTq7XkHuFkeyXVcWRaqWSBJiFIQHoMGazpiD31P
rtCFlqNXZnZ7NF32gOPmBOyUDabeWLqPyyy6GyV2N12aPN/4ZQMdN1AuvHxZEgRPaLBtnVf60JJE
S2s8cA4yzd/JNy+ifi6IQ3YHPTG/iTAAg2fTABZtsupHpxgbljB0b6UHx/R/upUb7FKIRXlCoaga
xSEABStwFWg+QN6atbrxUwT5kmjMV50L3myb6AjIGSqKg45BllzNpeAvo/Nkq/2YR8E0DfB0G1uI
Igc/S3S08Iz/yQMBAa9M6i9t2A1rQGm0az/IYTd0cXYaC9QNQOda7WKgzu6HYGjWZusHr5XTQ241
L9nP1DL2IF6MQk9WsZekvfanm/P3pI/c9zHHAc1KsuoO5BOgyoayR+Eb9UGO/I1UOuhCfrob3Wyr
A5pxJqtrfKgp1CB6XWl5W2+Wbtl52JT1wfbF2xxHvs9Vctl9rCKSbVntLAU81HHqB2uH7c+mLRz3
bkI/FQ2aBE2srK8RVp37d0EiDwsWUfuMIN/f16hVK3JplL8E1NtQL0pO6LkC9AEdZnrCwXaQ2ens
o9Yzuxs4sogtTgHd6ICYXHGF99zYoEs5PWpOxs5um07yY9hXZOFqOBvAV5pClUW3swtrOgmGxMyI
cEpCzY0U37IamutxY52JQqTwoR7da1GMFCDoR+hCA7EB4ZgwAChy6nsADz6YSP5yFvQdMHLoEiny
+pmxfsnd97r/xpsRnCGLWsJfwgio7Lm58xYNosahtwDTPc2b+e9HTGRq4hyNdqrMg9gvKPa6KHxs
EzBhV2H+LNXFrthbGBs4QSDl99yaAFJoeo9OZd7mzzVLs6POWtBwqdg2leFj1UZoq8EgTfj7dC1C
+2oUoCUS25iND6LHvXSG8R0MldtUDvqzL/XmDm+BFlSo8DMV5qiwXplNLbaRm+jPYLFZZTztz+A7
B2mTro3vqLukisnX3YdpMq8YqxVLy/9Ykfz0wRSmZUC4p+DdR0mye46jUNH6lG9ME8ElQYXGM+2g
fDMCv97ZsrM2ZNoV71Z+DFwumU7iXrDNNx5ojSIL1uQesf27ZGoN43ONqEDJodasdZUWGnqsUe2h
uo8swJKGl/7sWvwofvIV80FPQ765FjRkaBkQIn2bzSm0NpXVQ/MC1d5ryQ+ZL7q7vLZ1bQ3Jrjsn
mYxjoEvU5DXLSq9ji79lEGoMO6MBunOdFn0Mgpwu2GBfASW8UIIHubODK10M8Mrsy0ZLvQq5EH/t
ZCP+J4195/QfEW6TgdwmT6wfYNwNDrNJcyFny9bAY+Mlq6K7KAvnRWNN9ocOD3kKW/xkTu1/EhOp
EjZCO7xGv+wOYpfYjgR2CI6QRnvuQHdw52tJcTcPuHFXrjrDAVAQfVspNW9Ja0AjO4DBvizBMr34
0HqZAO6Lhq+RYmiIJn5Gk2U01al2fOfobjhY+L9QBtHX88OLl1dzHehb60K2oi+vMx8Qfa+tNZR+
wacfiZegKbR13VpoMES74Bh6UWNKgJYHvndYJC9jrlBoGpJ4VETisexWFuh2tgmhxnLWzDFLsQlk
z9MORS9IOKm+xUS1Nt6IDxVOfwIBZY3MDiKWSwuYuOqRPQ7V8IDOfeQPwfnwGMsEgqmwOinG517E
Fz9N+iu5rNYIVvpQB8D1YtBHR84GWzVrQ6NTXAMb1ua/SpEUoBhMum9NN2KvLfTghIyb+9qJYtWK
sfsWIx+xa4HW21JY7ARnPJOD58SS6QVgxGQO09wmWg1tVyKj7ltPSQ4ecWTNUMqy7WOSxvIxqNhL
N+qgxUQ//CMOnMbF1u1ziofOY64uWlXpm6IT0WbxGUbzaARCnCkiddCxmzfZgH6bU2/o4mWw9fbZ
Yd/I6EDj/BSiSZMsgd/JE/p4oFQTWi9RyPxHYOnXc6TTdI94IuGb7VvPyLxXCfjUIvR9llqEcgCS
xRCWMcCuQ3n7RAc4LsAj7Nra2nQdMwiT+QV3XnCqeCG2LLoUQYK3ERG89jaUUvw9UXBBBarFppdV
fAcw6uSB+fseOMf8NS5YDEgH+oKqUWiPom0Tj7C+iW/dczS1vAZg0J0jyjENnqq2+j9HqE/xhe6e
jEQvNyPoAjyobei7KG4g7di1oF4Mh34rkiEAQwRe4muAdsZNFw7xvRlmoIMInfheHoam1a7kpUuR
u3yjG9h0fyyk4scYKvRRBUEcZc1xsS92GvQfPIlvT7EZY+tbKtPwSMvOcVZcHHtmvc0RZZRyL+s1
yHeBAeXjR+zrDhTvagHQuX38iLOtHQsZaddlOWBF+aYedACxaIJmtbtC/VBGOgTroLOrnVZ0322G
V1UZxfxFWXpVfbGSUGvumswwXkwxzGON3/GXwmz+bd7nGJgyCy+KtYMUNv7m2v5n7HY4AyjLAKhn
7/jg2yFzEMVr5gCeU4+b3EdxdFRMnV1TQNPGr8tdpyhgRjHie+Rqzy7hx+pw+pk0WX1u1WAcpB8L
zqO9uYlcEwuVer/KQcS9s0o8RxJrnJndF453p4mxcS6jM7HAk7/i4M/SCz3cSEUPT76pS4eTZvX3
FLb4P6envgbih6zst87QJ54JyOO3fjI+7hbfzV05hcH3Cay98wynbq521pzaqTQv/TAar+iPhh6Y
NjwWKc7MBdIvdWq8qlf/fRnqT1LFgNSRn1LwrHmWFeeXFAmXDfrp6sfCGM6QLTHfIAFsH8YwwIlU
6Ulok5OumQ9oPJmwzlY8yMes7kB9Ak0UU49Kf4XsRgf5n3TwX4KuBZwzdPzV3LFe8zzZjzaIzFEW
REeu3l4s9YP1ugv4uxU+WmapvcRyR944rAXY47QrWQ10Vc4hB58SmUiR6/sSD+Q1mW2QsQ3+85Ef
UgvmogSqJCr1oy1qZ69ZOGSCv9DgHppGsaFoQKw1QDzFBaPONIAUEbUeMms+uHeh4f4ZJe6wxzMP
/e4Qkjt2LqhM+7rprxwcN9cYlBm7Ug8gPq58y8CIX+FmQKfvavHRXVr1zZqBeH19M+Dofb0anTbd
0sAyys1OqWIgmUAfSQP0aUBL/XQTWR3IH1n2dHHcadqI8ZsPcDz+tu38THcNVHVbj24DiZHQBZjF
M1GFWrHJHaEuAicN0yWmYbrtMoFiaN5pa64XaOGBMEnjVGJPVtCPCXg01bObbD7Y7imYAi9SAzSa
ion9D/C88Y/cKcqAOO06uhCucNGrfpNhsx03NPtyjC56XQzejFzvoSWODV6+XXDqbQGZo0rv7wim
PoLiQqmjfl8Csv8yCfBta9sCkAjRpiBb+ykIUxZtE+RKgDYK/1g8dLeE+lATcjwKc8M/7KZcIc+7
NkYjvAatHTyXDuj/pwEsTC7Pw2fgg3TURUaUGNToZLr+E4C2aogcINxHakNrzCOF606T4pkW45+r
wqFu5t5VSHWTRbM0GV86d0qBnOXM64M4gHgU/uRFn/vHGuo/Lw1049c4IEf7VpmQfwfLjQkyYwpm
qLPteT6KFZmDDmRnpPaSFFw2RnWd8vh+jm2A2c0gHIcHSNCvZIq3GHBrj/QxE8tehOb3dxTaMXxn
8dpPTrSOFVpeA5Y8QKUnf28onjq8UoP1+HeTRoHdN+ZRrba/BoMG6Kv5b3Mr1G66pCv2ta9jaw/J
xaegr8TJjWwUT7WheVAukYXilOBU8UD+Ujdml9s267xM0D9u2GDYBVWae+0DYxU5aneeSPc6qQsq
YZA+G5z/UMDix1mtgzSMn21pYF7kc/4SHKIABw0dXc41DOEA2pz08fel6IFu/qPW1MWVah4opaFZ
LRUtqhwgVad4QFS/k1XVMXvgLYgcVB7OIq4g6qYmXiC/Q49eiloAWFlU9o2C8pa52w5nHyTSw+wq
ZKn+cIrxewN+afz3yfEKFuvs2qYR83KFo26RFJ0HaEYEQaEvMyLfHNEekFnIwYX6jrQOkN7AZst9
5iH0y9r8i/HXCIVV2p7C/pozNNEjcJ0uNA3RfjeKnr+xeCyOVYIEEIkf4kBQ7A3eiOQST/o7vf5p
ZwAGlq1m6f6VrBwt3hu6kEkDKoK2ALRJQDcoQ5YHdSsy6Q6kRujioE3D53L0CaBu/liOgiP8oV8d
H88NgW+yFXb4VobMOcjWSlHVmpxnO66mS8aHH2TxLgNvt6lPUEqw/UOkjdFzp3U6NlgKNK1MM8nK
a4jNRV5K9GYkU3RJUb28cmBgnrXAKNdjlvW7rtKi56mGVlcMQhOPpvIky8/jOKxB/1ucghAw7ars
oTqnxSWZo28gy6Llebb7ff2DEdLwb/UP27KZCyQiaPwMoE9ugEC8jEuG7AVe0oFWHrmBo4tTar9c
X9tqKOOGHnjqB4leD8UdAxIfEwxPE0eXPA7Ef+Dx8MPU3OC7aeLvC3gi8droMTINuSaexk6b1jmw
7Q9l1QXb0mnkXTz4EySTrBgv70oegmoKjsw1uxPUuOJ9N+gmTp+53I6aVtyj6SjY8DpsV2gDA5oT
282VXQ/dm4OWMWCRjfKnSIMLuOjHwCvko96WEbid+2BTuRkUrSz0y3K15WK+IlywmxfADIt14o/F
w9h2+TaqyumCejPbhwNDcbfpwWk3DWxnBrEGGkYUIowEu+605cHBEsI4gVfH9ZhfG6/mYEd7m7ca
9lYwBx3NdIkcxI7MvACKCPqpzYlM1+WvZlkZV7JiR3pgeDefrbpLnuow3pI74HV5N4HvY/6AvmBH
6Lqb1U8hTFDOea0BHmnA/FBnkgmosVQjgnRj4RXWVJ0I+N98mn2ItCuSjE++nz3IIRve0qFH67Cc
0DpsR87ZgBzkBl0wyTuKA3dU1UeC6wFQ0/7Nx6lg04Fu/wzeMPtsRSlbc9Vy09f9zsiq/H5M9Oye
owUZLa3jueMW8gBgXsnuNRfc9hzadDsyKfgzLuaV3OmaH0FsNR42Wg4MlSGglkimCfoy9JWj93AZ
pVZER6/BmahFyZneO6GprXhQhk9kSWxTF8uagnUJ5ULUmnUTHTHJLIeQmHjb4QDsQO6kz89Dw631
MGT5D539nyPi0ulARlK6/7ZGrAO19T++mrp9U5pETRK0lq7DBEcDyz84hpKuskwbjeVnt+69yTVX
H5w7sRFdB5jE0EOVeve/uFATX83EPBSh1qDyPs1EUT++qgiy+gq4cJSgT/jVFkdwkSdbA9XHd9C5
7y18J//gOrQVLCeoHuKhRkTRKE6v/N0K9YcprJqHvowguWCEe6ppo/NaB6BgwifGJajeISMBAU0z
OZAJFrUvk1gQ7wuuaR665dtt7CtE9t8vDUMvkkdOiEdne9H2l3+LW3yVnl8AzjSt70iI9F6ktG5i
y+T7Kp/eyVoa8JkNNZxQDQIO9g5NiOKOXEsYzZwwOPt9/jCgYOE58o7kNpxJKhysVt8h08PPesmH
dQVGjJ9TMgc0gDuvQuv/UXZey43jWtu+IlYxh1NlWZZtSQ7tPmF1mGbOmVf/P4A8rR7vXbO//4RF
LACUrUACa72hqh9CB+LMvw2w/arcz563iqBGqNnu379V/1HvdgwNOSFL6oyYpmF9QjLkrCXaydXC
A8Y75HYWQ9TfZV2ivbams3BjtXt2kmK++LG+CktDfR0mzFj1Kv/ux5X62tajR+I8RwdFzPEyWKCu
k9SYzTJ2qjJ/xSvEu+sVLZjNqjWPWO4wV9wEVd9XH3+/nOo7K2PE7PQGUo+KcV556Civb7HU0+1H
1Nlk5IZbT1X9z6GyQw5thqXMOvYDIo2WCQ2Vn0+JNUpu4u7Yl2oD75YcuV2Z720PvCIe+F9IEsko
KhPmQ9CzLxrw4ngDyq3tZg1dZ9mb/vMSpaNdL9Fpo7yEJi4cmerHJeQctXHU6yUCkam//RWJW/+a
VT/Y32pz0OWedNemQCWLdrdyXujpKbgZEyNzUf+7dehh8j8WBe5nTIQDZMgFDW94mq2rQIW5Mf3B
vrGr0LTncm7uWPvAAxHL+U48fND34UEj1v7NP5tgIz56rVw1/hjc1OZ3T0UMKC7NfN2qaroJfM+6
eIqPxL+ZvEHhti7I5LEqZh/kWC1SkCKEzebHeNmZAN89xm30Jlu/x+cgoB6uF6zqAYugCb3uwu40
/An8aCeJLHqqUDgcja8tWi6PtTjIuFHnjYzL1mCl5YPXR0ujdfONM+jJpZpBWiaxDleK6gGgZP9X
NqEbomK74vfCfCZLnIuuJO46sXsek52j3pEs7LYZTgjidoioiz3F70Y2nXMMBX816dewiLO/Rm7C
C8to4tcU/uwq9ZD3wtot2Ie2ozxhdfGlLRUHlQE/3qiR6myLfnS+pDDSlHxMnoPYVv7HR258JqS4
GgxU0zEt3da9/8SDJ+NganNOtsTtXZYkk3LsNFgKadiq6yl3FXw7id0Ofic03szo5y0kzxS2nysd
4sRqKKbXAV+jv3rPx3eXJPTCK5tVG9v+z6nWvvpBG77rI+ApsDTmZY4wGWu6JnmsFdfa9t2YHsK2
jA9TaGRsRCnfF//jXsgS99MTFrqtoTp8AQ3ot+C6Pn3RE8voWZ4X9cGENXgPVcPZdSAs9m1QBA+j
awngoNY+Kx67CjR64u8qpnVVVXas0cp4Rf5G+ZFn0Ib0htq2bijqSu2a6jG3y3o3Ta6LIY9THeHU
mWTau/kycsdcRJnOsnlm7SSvFHbgGnHn/msushClHst9nQKrXBm8xU+qPjhbvY/7OxaGOty3KNvY
TWed/QRjMB9wxlfX0R6tzEK6TVeeetcPf3lp9j0MVesNmzF/KS8RoctfP/JL7LF3GKdtAdt5ebMc
U/TqX2KNcCWTg+W4MsoAf1jYnUHzd5dVHZLdH4f6TL3cmmv95JtJfba5le8TFZ9U2ReOk/uQjqzI
+CjL15BdN3Cdqf/Ge/BY9dQgF5r34muRw/dkIqXbuP1P1Ia/+RXfE5C+0dIlZ/GAVn68DLPo6w3X
VjQ9yXA9+SpRbhLW9s9QnlAHLZDz3wZhvSwqle/iP89iI4HeOBYV5B+Nsz9610BKqcvo9dCcJcJV
tBD8/qMl+yTeNS/mtSlGSrzr73mNQL+KPjlP9pW0/m/zfl/l9zx5FagM3t7rjHFdR9N0cDRlPJS5
mi7mrtSvsQAyLPaqfx/kuFtTnslYnyLozR5jN2CwUwF/43pFOqZIdfT6+jpuqn66qjPtVWfMzw7E
s20Uhs1SNvvZy88JKoPL0J3bnYy1IsZPYOHpWfkkQ0DXy0NkNj9kqwtiUGmqpm5RuAOpHWCnIUD1
8qBLHL08bUh3bTv2LGA/BQQ/ndWjKrtlu9NCoFNTE+GlILD3t2vIsyCBHYdAU7Q1oZ3t2ebBdACX
crQhOR3QOLfurDq88gGLPgmmfduV6qac0C9IPAOXJqct95NRIDQWuOmxy8tLaOL/kBpucLmNkLFM
jADccpHj5YH7zn+9RuwUDwDyXzorir4bRrNy4tH8gv23tRlc09qVtZa8lH5+kgNCHNIWo8YGMo8d
tASVNlphsBt+r7R2BU3N/JJFug3cEvUYFh8wIoPO38AGKFhF0tTMILpk1AHcOgMOJULcFT9GyE4Z
++cIeY3JtIoVQKj6oVbtC/gF1DW0CHZD3NZPMbWdpTka7nfcuUBPI/zrNvCN4emUmK+NH2PLKbTu
xzbbRWk9LieHNbmZtjulCJS/StMEteBX763Xhqsxt6bHBpzknoxUtdO9Eqc8MWkQk1rIbfhAtmcb
8A0fTJI8F0q2V3Pb+tLbqb9NrDHc1PAfEE+cv06z4qBtbpcnVzHfZBhqnEJ9HesHjKUevXRYpkbl
nPRYsU9tYTl3ZWH9rFEejBGvqMGOoSXqu7G7D2GgvSc4peiof2XmvNc0kDIp5hTvaq3/LNLSeFLK
vgHK3APGF8OQX7dWBtKPe5iFEZPzOenf/n01r5mfQd4uojQWv03PsXSkaT6LBvqWj0+hrsWH1usN
pB20QThRhOkaczMEUUihrN1wdH/YiZ8sarPRX9UWwn+gJeOT4YWw6gyzOfhzzwF89VYYcT+1Zopt
wEzKR8+aF7MjWYVyfL4E8Ni8OP3cH8iFqotENCsHWEhtDfHCy4P2pVW78YF195uc6uZt/lS4wVHO
VExLOfmtB4OSiZ0aupd8+NmSWVg1YeisytEoQD1y6OagPPTRACb/1tazCIztra1Y7b1qJ0ONoEXY
a8teqF500Zg9tbaebUGlKQsZux30pL4z2rgkr8FYefhjLKbrD1WqvOOe5S3iOgJumrV6uAmT2F+Q
QVMnlpWTsro6nyMMbhwq7rfSFU7KQt4sBmRTHmZIXwcFcvktJCd8GiuHWbirrqwxVZWFX2vu06QZ
x6bQinuXtYOCWRwOSUDjXLRTRNsm3b3mvjF9zHH8TtlVSoJ/TcffuQiKUjtCF9rIi13nsDlcBo4x
PXhq4D3JDlSeo4Ua5QYFwrPZgm1TZaZ8gFzS2sP56lYnYznIzpWVodn3R7AbBijBtkLmQOTWRc4d
GNl17i0k45UvbL1jR/8fKrlyR/JnFtNlHccCFlVgnXTmfwg0DaCzA6Od4oOTZXCgK3gusFsy9qlh
hRZqHp07QRQvFGH3nCMdF3rz6kp6xk6dGf/+uzQ/76BgVmrov6oe2VUVD9hPC8s4sqwS7D7KRY6a
3k+k2/mqcpBnt2ZWVMLoqgT9L3q503Qbzy1rUr0TfgqQyB9qLLJl63Zw7e6URSF21WKUPMRQVpd1
TCoxygxIMINil7sc/Osi6nFOSSqPZGIqdOjqdtR3XgJRs4SouZG4X+mDKs9uYF/TVP8eIjT8Ze8f
BxEbQuP87++beHM+Lck9B4UkG7KF5losRz+/c03jj2Be2+out1n/WtxLrbVvq8OxEZAFdifBQjZb
gVIwamSIDRtGTytgCjnWyosELuiqhmG/QDwtPBZxS9LYyA5uXodHGYIbCJpItu1MOavJ6J7C0ve2
k97n69rqlFddnVB0wEp+L5uKoyaLxJxggYveFJ+T0nPr56op5zN62js7dBWIGio4y4I7o2y60Q8V
K7+dGdbpMm4A69lIRT8WlAgmpwG6V1v9Mz+yZRR2ykkOCPqywdyl6g+yExowarhpO25k76wlGmjh
DF2JXFkAli/ewIj7m5pE80YC+BzfzpddzM1c9rJ3uIvKtD4HSW5ezNxZS1wftzPMIkVCBDdg4xAC
1l+iV6GYP+Bk/oyHEqcLD1O0SRLy67c4re2zxLoaiIisex+R36ozVnabhgLT8hrYhk5dLg+fwmJg
MTUZwXuRg2ucKMjuKZKH7wr0f73P4remj7RDWevaUk4ncxAui6yOWJB16Qt4iA1+h2JjqAS7fvD5
uQ4UR8wBJ4RZyfxdFw0pCuJoUV/lybQmeXenMru74s6Q/IwWse3Gi1rxyi1AyYkEt3lSsWw9q1Og
Pynt+FWGsSzrN2aUglEWPOM+s09GFEQsWhkVduPXQUx2MrPfyGt14bT14cOwxxJI4CY1l4owGw+F
H7nerkyTL5NsoJKdrsyhr7eyqTRTfgRy8ZKoNh5FY6d8GwajvfeF1XmnqWvLRlV7nmJ2x0LWoSqj
4sGOtTNCh/z6fVdZ9TBJT4lQhFC9Qu5/5r035EBXm7LfTgOOJ5E7PSiWkqPXHo0mKr7Dqz9b45M8
KNhCPhWJvcNXyb2/DssiA7BWG07rdMT/qDAiKwpY/FevDvvdTe5jFIW9rv0+1NFfhRcnJ4xVcBUB
h7kwx8Z5N1WUJQMTxnZrpO3FjZonnASd98jXEGeq/W6fjVGPHPOLvEwUF95WMexxI5uBwbvvae5L
S2HzkDgmfhgTKOqQG+WC5IGnkQmuvM3g5T+uzaAtQzwnkY4pFm3QanutC0GHp+HEI1rTno2u93aR
789LPFW1Z7cJ1aNeeO+yZY5eewnLFyVmpIzws7vHEUN/lJMtM7UWaV7Nd9fhmVVjqdcvTfifaxXL
+HMpYHsagMga1fqjDKl2MN7navFMOkxFkDrRgrWc4NkVdpOO+RpMVr8ga8CrBHn0WOozdLoUvQbZ
4RSB8ThBPXlUG+PPDl3MUBTMqD7NuHXU4lKJkHho4nKte3XY7TGC2oaJ426CMi4eikL9j7P4d+9o
pz1vdmEnxwkI0JIlPDl+v3kFBYfDVqUjh5TUwYGcPSBn0pp8wInGTqkMfzrKXxCL/L9C6gJ9n3zM
MQoI+JAGAxZxtYkfasMcy1WxDDNvc5I2+dFPjX83+KSHWxemGax6Z6+4tQ0eGYPVRpimtG6IYII9
vt1GmGVgn9TI/zyituZ+DVbrVz3iSwTYFRMPy3TaTdeQFHG06UL1WHtMAGAeO7vGGaaz1PcmaLjz
dOVwnNgVXQx/flL6HL11P5/WNl4yu3Cg6a1w1hnfdcWI964GtEROZvN1Qic9uAzK+DRAEt+kjdGB
ffXsS6DxkVeOZfy006N8m9KGoilrBesl80I8woaRPVyotgd4cqtpnHY13x72d2RBe3FosDjDuNV6
kiGvq4oVkJBmKzOdFESnw+SghWEN2g/Hc+K1SSV7ceXCFMZutKEsSJ6MqpHucMhN7q60GR+dDehu
O8tDDRDQGMpQv61Aru0uGAVyRDiH4GYJutYY0k3bzg1/zxDPr+D+YWaLkp3inzVMVp+lOmhuXPRu
+mhE9cUfauGMpurV97IZjArHIiedX6OuKF/zDCyp1RnhEZS38VYXSMgF5mufW+OD3SP1KcMOSiuI
YCXZZjCGkb86xFvE4BZnl9P0kOWavgJyHa9k0xQxeSYPrTk9DYnn7dU0El44ojd0M/+uDqK7a6wG
Xr234KvsNN/SWP2yl45C/bmlVvDcKUNGhcDrNmobAwC2EQgUAxqswFcOTJ37AuTmUw+/ZBxjnsZK
1V2GbOjWYKbZKHf+uNN0JxLqjsM9QEgVr7q2OFWNgp0BvkivyAdnPOcxap8FWDxucszlKEW6Zhb/
ClLlVUG0+91M43SZpQWrr2n00XNg0RAl5cB6UFF2MOj7Z7WBgzEoibWSvehF5jjOR8lC9iZK5Z2D
nsSWmNqLQ+gYT31AhQONqAF/WbK4HbetY5Jah7Svk/Mk7IFNBZJF1cBsk81rh4vLuZwgY/Kgz+hl
UQN6kK0xxYXQ1YZoQd0SNV241STzg+o51Ux0iCA7+OWs75y8wIlWkB1Mrf2rsN600PIvbm576wyF
oHsSUf4dGwd8smvNOlH7r5dmUTRf47y7x//F/KWB2ezqLPwxABhbKGZg3mmR/cNSWuvifC9Y4l7k
uRcM6RL4WbZ3RFcfjcM+agt0NUWzHNRuqXbKiLIMHl6Do/fLsmQfelsEywWvWXc4s7ko2QY5XJug
hLKE9/LHWURsAP4A9zkG4iHPbuP+2RuZtbkww77ZOlVj7tpUebx5+8gz6eMjbX1QMzT2tWPtggzb
tKiuwROMNfjlxMj+0e79xlk3Bq/tYbc6e0cX2sPRG9h1Qx0KjnYyF80qQoFmX9vOES+RH5of12+j
NT8brVpcCt7vQ8LCbXUVBuJbog7c7udWow6baeEKS9h4P8CQXsK3Dzy+BkX41ewgb7yMlf5tdvy2
vSCUjauT12UI2UAsNoKp3c2layywNADJ1RnISOBEY6A+Sfc1VXuLSfMgOUeOkZdwI0zQAmFEXsU2
sDCBcPIqqtCGBajNcK1wZ+NCt6r9zDxk7SoTXkeluKN14gb2qSk7brFyBFKRa/2+wcsdPfBBefEA
JkkNJKtB7LiPjOBuQO7iFvcnJJJvcTfMd/Itu433LGi5DbdmNCYfpZBq4EPidKthL0NSVvV3fKQA
u5chHTGkjSpySiiHxSQf2gADHj05aZb+rY+n6h3TvnRdp0G9T2TWqdkMKfYVrImzO1dR59UoRrFJ
jhcjCNS6RnffqrWSdLeWPHVp/I1MGEKuNZsLVYIsxtZYaFnYHyR2S/bKJh8K8s9i8K03FYMnMdcQ
eDDZHPy6Xfp8Hku5MI2bBjHaJKQaJtapM/WWg1yYymahgoKy91eBM4Rj00WRZ94hDUjG1QVk3KiC
lIiyrXWYxUE25aHMq3LRTt68ToEb1Itbjxwop6QBj9w4K0xWhkap1uy5MJx9sxAlOCqesnAQqlnZ
GUtGiU2AbXA0oziGkhEYZ9umGC4wCn3UxHdCn2AlR8HkrVZlXD3htpONp+tSKVFdYc8158eSNPka
HL3+jLZEu1CV3vvRhenS5mn2y0A6Qi3N8b3tsM0cGys+UXYft0AoO4yii294JVskyvE8QNsCi7jp
3lan6HsVTcOKaoXQLI9KPH/+HtCU91E8xN9ns/nHAD05j7PNXcXzcgiXRf4cJv2j/FaqBj4C/yWu
9VBl+d4UBwCOmRwvv/Wa0nSr0OVJU/ju3OjAm93oflCGA9ln5OdFwUdWgkTISAuoYtID6ndzFsoR
idV4D1clui7r8uPoZ2xhqKV+R/Z7oQr1EEgyLYIlXXHpFGXYwmrq9l4Z5LspyGyYXFZtY7nXaqZ1
V7r5n092PR02eaPqh9vDXj77EzZAyFMXrzJuBMbfj31oHfqSR3m6llfKnbTiBmxOC3n/ceee5R2O
petb5ehTTN6I7N/jZFMO/hxjiQnHGe5NgS7Dfq6UbyxEm8crPzITsclw/2tsENzfG8Eyrgp16xuX
Pueb07te/L1loYoMh/3Tmkbo2uPsXQK7TbZmIkD9tm4+4hEwLy233Fu9ZTxl4HhW+VS1T/BxeIra
CXRftG7vgPAobEmn5FFJQckV4BSfIaQ7KI9P7de20E91JJbQmvWxJsmb4NCZffy9m/jPwnBwXsY5
fR19E3GuMe22Eq4VtrhQNDj7bOXKUDZlr1wb3poSzNXE3sfg/6+5tyvLF7rNDf/5Z8jX5S10H64L
z4akISDGBua4gE0ArcDN0tTH/AiM+ROS4gq5GMnsLBGIGlcSleGBfTlMZrtrGsV6njVSZlVXnmZr
sp5hb8fgEL3xvhOd8Qz9vG9ndSebaHlzkx7LcS0He31g7k2/RP9PzNWGzDumLXdw0Wrj3D2n/riQ
M+VLCYvmAa7Ih/ew7Tx7YjsfWOzk5Zmb2t/K3kzvnL5k12+ptbJOKsVb+jILYBvJdMRcb9P0qnUH
bslaZlYDDl2svDLHsCGQ5MVRsZvodeCv6kE/fyElZ+/TxF5d3z0e9qdmGmzwqAE3Q8Nx7LvQ5xUS
fY4vedEGy8F1onVRumVPIpORqXc0bSh+ZTBusbtInjA/aVZYh+avVOkKwbqsfqD2vBkAoQBq7KKV
gz7Oz8Ib0VwM9eQtrhT8dfGrfRqdPtyKosVh0IzoIK/p9vh6N4rn3Od+At/HJus0up2+1yoyOVTa
5ws6aRV0UX4wGjaZoV4Mp8yb/aXVagcH2uiDWeHkputliQYduS/p4iYPmonBqkAmK2FZvXiJva/7
ID9JRtSgIlII2vckWU+DZl77ENCuNlELvhClymCd2lZ2mANTP9m2kS9kka723J9gaf2z0QTlneMM
VJPdtvymaPg5UP5TG8CiMLxPRtFq158U7EbWoaIpv/iyOU0qTfH4vTXlTwoFRHelhm21KWJMs4UG
jHRGrCL75BvIZt58Enk2gQadwvurO6MYKkIaKFcIKN7HRBGSE0kZlo+1Fr10CmBz266HcKk3Rbxl
T/aPdsRdYqH0VM+UeJs3E/m3fPo4+R3580QpVC9myQwlzZyPpGBxotFBgilq8CD/XPnXyBB54IdA
riF9jRGiefsf0fIj4eUGHnU/FDHmCn1gMpnOCgNLe90GCNPPg4btnJ7OK1Iy1nCdbApVnCau13PQ
D9dXlBcVoRp+1HXU75CceHuDwqhay1AoPqZKURHiqcYl2y3jjUcElodkB3eyiWDCC1k8+8nH6REy
SbqRYewmosMqRc3vsbU18dcm5xlg3Hni3roDDOQKC87kLA8pwq7LDuHAzS2GGthTFOYOikTMysO4
eNRG0iD8DNBlCnVlOVJI2GbVGF487HEf0U8VaTLU32TOpyvSE2wfvvBz2ewywaWQhIrOGT9iN8qF
Edckp0YpFNmw1DEUzH9mErSUOOr3Nn6Saah6zKxrOBvT+h3ukQzL0STzXJkCUKHWRJr2sxGcm67E
wlitm4MSKNk3xAA8UmXTiNxHw2fHLvxYel545xVRtjMje36sHLVfmajDvjYCQtUrlv2gq8kvsMHm
w4RADAkx39nKZp/5GBcEiqLu9cG9mBPVPdkhD7Nvpqs0UZ/dwptPXp0sUbBP2GiiFw0zovLurjtI
bfC2vWW51y0jspPB6poJYT+zkcBZLXG8nY0lL9wMYDLyYKfzR0zCbSVGN8zrj5hskvNG4z7pwl2t
mhb4RIr+lWfFZ3nw1XiFUI36eG0pCDg0oXmSLazvknM7kKIdB1Q7bzEjh8tc8TNIqYpuorjFmlcc
oFJ9nPUQwILIOkYmyB0Im3TqALi3rocRzm1s6kV09yWFgFxcyjLjcZkOqVjJCmmNPE/H+xj1QqnA
MTXGgDl9U36LzSrYSymNpigZl4W5unYikHkymCSTvemtStt5ThTvzJJFizar9cXti/oy4ttulPC7
U7ZLFyNiC+aTrFvLzsrxYdmqylp2ykkAkKOl1RjRXo5AQMhAC1msXn5fMnP9V31EassWL6CIF+Xj
uS+qHH6KHqkLB+Laqgrb2llWpMgPThN07b2hhOnBzfF/pZpKVB5kUE4yihIguOPnSbIDSaLuU/Ti
MxD5abSpo6xdRyZGqrNJ7TGx/L/KzHqzTBUkqTXaK6WMg4c2UFHF6B0yXK7Sn90sBGjYks+wh3LZ
CTU6c3Le9DYv3qoKqLqclJs7m+ToZCAY2eCM9hSP1CLkQe343RUq6lFEZJ/JrnKdpbCxXZIGfwzV
kJL1i1p7uF0iTANvHToD6plirB9YgKS1DM8gwMyXokecSSBAx3T8o/W7T8JBJ938yTKIVX3Hz6dJ
ev0ZXs2MzPgUH0fsDu9mpUC2w1SGk1VE3VLL6vxrpun3hRpov1RQCpAErO8qQpULODAA5aI03cxV
XGBH0XeHoBuMTdwBpBxrN1x6pj58a6xy5zv2/IIjzZvTu92yqFl7kXu2LmYRx3eo9iIDI5ry0CYn
11P0s2zcxgelYl50MT7SyE7I3tnwLo2uZkfQ1Ou5SfxHU6i8WAWACS0NMV8VTSnkUlG/GTDEfpQh
PwVk1sRZSC1DeI7+l95K9F797cTVm7mnkl8031LStps6ARSa1dMXL5v1n3jt3JVks98LgC0LFwjN
wqDsuaudHh2cvH5JMt94CpQqea4D/EFFuMH+/KD4/bC068h4c0PbX5Hrs3gcwLuh1lSxVAGC/Aax
gKyCVg/caXN3J43trPRLUQ7OW63k2h0/JlCcwu+uGjCXz1q3eeRuaZ7AQL/ZVvkFD/Y3z0zmL4UN
IQG/kXPnA6uAIvSzwrbrizc6GT6xMH76ImwWaWa0m7l/yPTQPsu7K8Ve+L5mre9kM3OCEMOC2VwM
RmhdisK2LozPhw017eqY6Kxh75o+zVZJ08QLPQWDK/9JtYStoAAE28q3oCQhuqi6XH2wrEF9jeYH
GaaK6cOFZxLqghuHB+gwbbz5nh31U6X3MFgQScmfTLOaFg7boF2KRgN6fi4kLDFGcCKWGKpYVwH1
SIltdCLVYXuDpPNmuIcu/AC0B/pY7q+Fmdqu+UaAs0DdIfo+xwo6i4FSnEuPUl1mUsaSGeZgofh5
8D1V+PWiP67fkcqsz3JioFNvdPI82je1W5/PZPSpRom6FEAaYwdVDJStrEKZ1eAtWtZVO9uarZMV
biyx2CnNkmSa3x+v+TjRLMxpOMrd7Gx35qqc5wlB2qzAH5CDPGOznCwjIzLWt1gFRPqPXsspSPyI
GbcOOVjOdUSv7JAHCgwf4269tyurdrg3epIoUTF8cfWOX5AfY4IXmMCo4jqOLo1fDfdJaS7NWusW
SmbWV0B6NpvmAuEfqhMCn+7ULtoxolfeu2Tz1isH/x/mIgUFvuxWRQ25uXcpiDVX7rhCWLTLAZj0
RpZX5bjOdZX9gGeybOGalOAy15ziXLgolXmGcuDsjsurFbKrwnBNsPmqZ8t4yAvKPmmn4AjVZM7f
bBdJfBk7SnxuQeVfGS1/3I+FU0PbKXqyNGOcvEokU5PNLebtYBZl0+sKvr1l6x40tM6uiKdGzzD+
Tdtpp2s1uttt+V7qOd4w+BstbFcrz7KojMS8sQCrg4qpSOWhh29vvIGlruzlZ7OPGkopUnbKMfRu
lWMbs5S6UzLmC8EpeXDFWWSb8a5xjNM0VT6pGw9tv9J+7PzMY8MG2ecWr3q96jcy6KtjsUl8LZlf
R7147PLKRxYQgwIj4P5Y+tq9zlbg4tZ4AmPbBgPQNCkpBIoFp8WPjpItguBstnUEWEoyQm4MkrKp
7sTv895yqnxnun20+JQgljlkGStc9wvVrXh7yy3fxo6tBaSQ5OUKbHf/OITOR8LbZzn+WPNpXH9v
Dkska2PHnUNOAHF/q8SLqi7Vlykpu1Nbq+WpGdpXGS5JaK/gQuzibkK6RW2N7NK4Qf/kFenGlpp3
cYiOYjE5tqi18rzjrrit7ahdaR27RATLHMvZf8kgq7/URcwah/txlHkjLsmZga4kzTbjVjgifn3U
KHugsoa2TFJU0bFUi2WpjSgRq2UWPHq6ozyU/vTiAufZ30KI8gSPvuP0K36ow0oOk72ywxhmFt7a
8GIC2QFpIgbLIQMMe/kycizIjYBMKQc2Ddais1MLJVSa12mNaBei54/g7z9SXjTnq9dB9raT0j2U
tuIc5rR1Did5egvK5n+LfRpiWrbOjxKliVuH+/vSt9in67FCH3fs6u+j3vEXqNyZH7J714xTqpoZ
Yu3eWuaUrrFrukmODyPDvHZdg5LdI+dQr19LHb7rnFvG6vY6pLqnDWKS6qLpR41VzBBsIRzYZ26R
sHLKuvsBWo3MEutKGzqsWs14pvnoaLVFbhyjRsvATrIurKsyeIMatlO02QL2V6bPmR6vJORpzlL/
aHILWshmPRneLs7IRcvmWLXJuuo9NjMCH5X32USiJ7bvkzp07gL8jNcBQh0HeXBVxC0DJ0sQ16dj
sAMorTJ4Pb0OSlPS/vLUGafqgM76x/Rrt9tpG30sghUPXxNK1N8bJ6ftkhVEoXkjt0myo9Obc4Ms
9L0MhUlgAv21l7dJ7cACSF5oNsNTBBTlXj4Vg5gkBgoe2VIxRQ3r1u5kvUq2y7SgIIbZzQObl5VM
EId1N21l/JYvlmNRQsqW8tKfri9rYm4dkwOnXL8lM6uxe6jqTahAHEJv3dL2s+L9GutqerrGGgdZ
l1BJUWoFgyAPkzU/hMJyN65LVNpTebSsMVkmmdeuh84yjtcgNzfU3sVBz9plSAr6IFvXideBOqal
veZ+k60gAhRiZH2wbHPSI8cGa91FHbjWOrOdKFxHvT3a1spUUcf7J7BAgglynuB3g1ojZUCN7o8h
ua4Uu8LSfgFznrbYkvnbmpv2KwYJd0HnhN9VSMPLUK+GB9Ufgwdj6sell1TRd+riO5TJ87ciK2Jy
Nt6TrfkhayBEC7Bx8Z4MJaLCMnjPMjT1u7bwkmcZcZLsAYDA9Ci7AIN3i37I1IPstFR21VmCi6Hs
bSy73iC6O69lr9Zgl1OhybOUvRU3qHusrsPF9cLGHshE6TuneRyV9WhnzT0sF0yMAvOp7MvxAIEY
rr1QSB1d4WMs233F5WpRuORxuE2UBNgKrrgqmiC0XZVdrVUYpYE0Hbk7A9b5oia1v5/cznrN0clc
KHzJAbLQjPtulwfqeFb4YF74sFjBEq6jeHp0xuILyULrNfEa766LQaPJzjDM0m1ZtdZaNqOuK1dB
pCZ7N0TWJIljtotqsklwj1lLTEqLbcED2o7gW8CrBILS54fTa912woKj6g5m1OAXmRZHB+m7ozyT
B3aJS4CU9eEWt0MpmSIGV1mYrGeQ16yz/56b9Va5N9Tx0IMMp3oTddPHaQ9znULh2O6Ake1lq4Wp
XOyvY1ilHq5pbGPuxk1gB83Jd5N425Y9G/gmIJl5a4OOMB58z1gqonIuy+fykBlpfIfR+vZWVpfx
LrX8ZdkH/mom4fDYgmk2B/ZeywjX0rvARHc36XT/JA+u7hvroinNVfQ7Fqak4P8fY+e1HDeybO0n
QgS8uW3LNrSiJEo3CGk0A+89nv7/kK0huHX2OfHfIFBZWaBIdaMqM1eu1Te1eicuMtFW4TnuZ6r0
i1scF/Zdl7V/w5+wDzpTfZGLEhBZI9SbAaJw52w7Kf5xpGz3ILN+ZXknR0v6zbqiTQGXQc0Or16V
aC/DRBPuUHT7ONDjSxRrn+VMtrZcf+i2FiPvpauTxc3dH35WZ7l78B7VRi080je6O1a7Wkn17crw
BwCPmU533m5A6wKx01Nleu6js7Ar11FInD+bw9ZahmKTWdcN/6FFEP7ydzuJO/p/Ym8rDmy2lDfU
8QFWDY04NS8fcqVJz0OttoTgbfJiJ1AAjmU3/1SncJcXo/+3l02fPS23Hod+MrYSuMnBUAdatovN
HgJzFWjpOnEKKc8+TZV31QCckKDyrDuzHcwHVNe83eTm/eeUgvNmhEPkLw3ODoC7yDHA5XOkyt78
7BQdDe8uG1+VLkJ2uqax0IytBrHCcIbPh2NXDIuOIG2tkr8m3Ay3VAJU+9DPQiGyBcEzUiEAZT6c
dL9U87OrGt3W1Th6dfAC5mckrNhrByro6vgmg5Ad6jo0kbOpMlI5MCnpLSBz1Gfzsm8JLnK/22Zt
DCBpMY4VHZY7db2th8K5yEWM9Fnc+VWk3Inp9jS5vS283QYkxPRovrchPao3Hx5mZciTdmNY7/Ql
CwuZSL8N2Mn2kooVm9xFGbKh+jhuW8nd3lK2dfqXHuvwFlrdsHfGZvrmdgFsbWH+F/tDsC1TN30C
/Zdc/ovH6KTBVk/G9Glpurz4+mxv9arNH0YIF57qOlXY1IwA9BRDuahj1xAxGS96FJs3k9jn3t/o
mke++d1O0n3c0CHR3YlHVSQPerLIpS0kqWNyb6lDciNLFYtc3HS2N5VSawebz6K3g8zMOFK6KTdz
no/ers3G77egJ4awkq6YkhOWyZ0UQJTgv4ztfvL3twNJRwi3S1r/88R2cNtakKUvs91tl8k8WPbG
7leoIsbdQ3iw0VTOl0CNTnx1jTPno9rYSZzOO+2kLjZNmQNts2YFdJx5cxnnNdifxWVZIU+JjKwy
bnmE9yevYf9/Pun2IwyFLlKdH12UGbr27Po6yBxYX8L0wRhQPoQ2rrnt+vQ4ndWqt76EcH0f1b7T
j16fRl97Jzl1k4twjV49G76tP0RJ9nZLTvaD/hAb8YdRzj44UdW7M7ygp8e3ghczNsNmryL2ual1
m/6ApDSq65Q/3nAPo2Nt/WjmWCk6aCnvi9sY+SkEqLr3+RsmAq6Y3/6CmKDhqXjy9QfXMBcmW7lK
fCzhshnm3hFayVcxdV097ymP5PxJoAGLAJ3CWUFlQf4hq02GArkQGxzGyPS8YzSs1jY2YpN/wLrW
aTpkoEQpcEbh6tyiIHdM0mg4SIwIMv57NrsA4PnFXoLSe86mFIzyDZlR6ITZNdAD6UeoSHve0Qi4
9PQBGtNmTX8AVfw8LCMxTcqvwPWVFxnwkgebNBflrf0hDRNzF9ZZclQWyYha66/uHJO+h8PpwwYB
4Y91H6N5LPvAunEEHhJX9sBb7I+JtnmJofca2HdeCjO1n0fXfAqdPnpjhDqeP5FKab3ozS4sNuC8
ca8LK9vXDKm6KHqrlEa7Rq1OnWxZ00ctbQxRoN7JLCV9dk6e7Jevtzpa6wxmcu80b0jKKkeUl7VX
y+i/AWXL/uJr8n0AKPI60+J6h5DZDPtz9yNfTmCanxabsSX6lgNZRxUmcTTzBRCY89pNJPqXU5vl
07WdRO43WRPxnjkPztzcTm16FYZHo/Xc26mNzBpUVKVennj9Bhz/OnqtYKLjQw3CoBs4F4wBKcx2
wSpkUZ48wCX5pV9GfgoRkZ6kMBYr+XI2qo6RWYTPMplCU7Ypirq+yjAhHb4dkFm9kwcZjjIsUhZ0
ouUF8rspqBB5HeoctzfB6KDD8P5ypXlNPSgu1aT1LWpUYX2N+N8HkWU+rXancKmxNta9mOQt3fSG
s2OPL+7DufqRxblxBHdQ3HMMShJiXnifR938Kh6+nDtFA34kUNxxqnK2YZ/+8AkOjr5MiKNc+oSw
N4idr9CWwWR1e4L4BGHxI3TShpRwBpw5yGj2180pP1U+YHXwrkvQ5pv580CbJHK1S5w4mulzDXKH
4zwlddejKO1V7gXGTXTnm0Uj9nYLYKDcK+PIii4okODi0omE7Ooz6UgxOxF7l9unl9pV50c4y72j
l2XZXdGk9avnTD8gAM3+Co35rZ5a1I1B3S/AgQ8OQlMDYeabn6b5y+BlyT53TMidl4vcTfR08tbT
ovCejsJ4yvorzVUBTLi/qB+Qic7HNy1Xqr3rgxc1NT4/hVMmO0VL9R8enQFlqcW/UGYH4emV2jPJ
geRkFyq0oLlSkklQ/tG9zn+KfJCFnhN8CWDV+gTkOL1aLQSkaqzDiEfUmiCH2UDfxPtrsMYzhcAH
saGIg9Ls+8XphmvUVciRvpvErfWUZucVEEzKhAFND80UR9vsKgQP8uSvNPrRw3r8S6uWb9nox58U
jRpFAMXzSaP88QQDMoJGLjjryu7vUXwoP9Fxf/KWl0YO2fhJh0FgJ0PS7jWic75+kWHV/4jjfvqS
w3Fw73NLDxqLaDKAfRvi9qN4oVL11TZ67SlMbA4QzvzVX8hXFV/pYMrhjopDf7uD+OHroLrGQeyW
MLWuLh4M+OVGKab+koVDcukitA+DrLyrhDxRUQ1rQ4f4f4xz0gq7qAd63A0mbf69p20E0xka4Xyx
rAUNv8BD16HAQ8VZZqssMDjnRJ+lvz2GpDfmuEZIS1N5MkAO6Bfk3mVSLuG/HjIyEYpCN0H97RGm
bXeXjDHwo2D+6SbVcHFsq3lRwt58UCPr2Klp+yImoAD1oSrtdrfalkVlZ+/65qu+UN/2ZveNFE76
RGO//Zo1OVL1UOCmSo62IeTsW6U1ja8mnXN7PRzpkAw15xgXY3Pgm1nAJNOGB01FiusmJxPQrgHv
9WJdMhMgkHESQWi5i+kzsKGlPtYxyiIjWopfoP+Zjyj6DnsZFssrucqs9iRDuwLvgMDU9HBzdqdN
SDb8la6H6GXqlLPm98HXmgjkyuvL2nj+fKdV/V++kSjwS9P/2E2eulMKzz9Kw2OvRLBqyXBph5Th
OGvGZtZVVEkuZZW+rAcuuYNcEwbuwZoPcoAzRTdnnYlIHVAbp5iT1mF+6IpcuyDCMM/B8MP2/XHP
W6U9FzEMJF4a/SOHNdOAjk+NAvcZsdrogjBFvM97Duo17NcuWQc1Vr90VqY9KIi8UjPzjK82Jfnj
4ObU7QQ0UybQc0+Df5Uhi+y+dA+R39AqsERkSqgYDzHsRzJagzR/UTsuLI5MN9tSWIu1ka4RKog+
1H4nO7DYywXcMSQ7EyLhW3OA7Sn5VreD8NRVP0qkrI4lVP33ilr7Mwz13JIvb7d93af7LjEU6Oix
6YUBg3lJ3e8OjoGvv4fLzOqjOMnezrrhgnxTcHCdoKddrYOc3yvJdMqtSgoLGDaXfpn5b7aho+KQ
mtPLH76lPEWMfnYtq9oFmo9eOKTHlEUmlex6FidXW0dFJ9bPSBTTAWlVqH/0jnWN9SR/KvNhU+XD
9CCjVExKoe9tqwx2Ymu9acki9WyFHXnbogmqyyiJ2nUsxiSY+Z3k9uYU1caWt0sLDJ41gUbLzwZk
4e9niLFKDlU2jY9l5yibsmiyDxVUXU+qKyWZs4TlEoeTSBsgBnW8jWz2CFDl6BZd181bzOuwC7p8
F8BVtV0nbvt9CPHSv+Bmz8yjfVep45+A8mgBoq+XG+j8hjIX/HlSl3wgloVgfc2culkfxvuUANsp
Ns5gTVD1JdH+44FVTq19Ag6yTt1oL8P14sBBoji9f1FhHHA2WZJbZ7WMX+Ywqe8hxyfWhZmcCHd8
8rT2lzY57mnlNG8VOKhTBxlQcQOjPz0ljelA0f175TzY/ckE5uUdtcJNvgV2QcJwjop9EnCMcfzw
a5652hEIgX30B8f8ovjpWZCLGQewLaAHSOHtMXmYRkQehJBETZITB995r4RxcnTjvr10xqxu28kZ
38KGgy5NecNlUPT+DeJgSyle4Yc+lno0PHkj/a9La22ikFnNB3DD0o87e9rTUOTFy6IRwVadzrwP
0aP8onjtTwjJ2iOsB/VRiG6vpt0N3+3FqFdNfRSS229izEZo4Cuf/lptsNp7OqIVOuXAOkCN1HD4
BeATjm392W7Vww30ADHpcVAj4zas8uLidHX8if6bWw0hI+qBc8s8S8Ugtiv/2XlYywtjY/Znjhgx
uGl24S2dB2iLFW69F//GMEc06UVWIaICBLGyfZ5J+K4FUrlb40EppMqwWlI8IXKLghFbf6TOR24H
uEgF1UzlQyYWfJi/AMXERJpfe7SCcLcuEoiZPKiH5XenC9A1cYmJqnBoki9IawcvtHzc9u5wng4x
eMFH2bbryuiOThB429uevmz28f/iISeBaizSK4eG6w1unKPPXXrTUzfp6cuUZM9itqkgHVsEUw5D
AefF0r2+EwKPadEAptXF6KBp72NAJWKZF2ITpYF3WWwZm3fuaup9EoxfgqVZ0/WjaJ9XmX5SgW6+
df393NHqWSthd1cik3qQYWH11yrJo1d9QljDyyy6mJfVHWhgel7U+qHjFPWyPLUMv+V1myGJziv6
UCp1edcGDudLuv2Ooh3UOb2K7iL0VDI0x6J81lv44kuH3m1gRi8uhNIPoizUWu1lkGYSpAwN6MXh
07Y9dzwVMUGipbP1pvqU7qtlCD/HdNG7uN7IrFap8UtJcCaTcqljaHWI3B9lxAcBPC3EWfpsaNeu
TadL6vjGg1uVpNzCiu6rIv5HTJY+g0awZcLKvqHEFZ4mOObhGlZegyAqqs/0cVdb/1h25fQd8HV1
HDqzOxqJ0X33jwG76HdqWdVxVqG7EysJraD/e0Zz1y4drzkUbeQ8082LTqVfB09xWpR3VlQAK1T5
83fEGleYnTjCj0lwaBqVfsFloreb4Sp3AA7oOZDx7bay63Pq6PHJ1ocAEexl9boGVgsjW9hyhzB2
ntXO+CWIGifx843rBpCSuXV+4T0b7AWDY7kHwx2KH4CntX1sGcW5AUB67i0kgJE0Rml0AZB3MVFI
VNU/x1YfaVRK/cfJHM2TDw31ka4Z45P4lt2D36Fn5KsWzLpJ5l61zEYuKhu20EiPVwveiquxXOwZ
2dlD4/rtBmgf0JzWCpuH1EOJRAs53vRWP/ZwWNCYpnropyhzql85s9tQLiggAZzmwgEf0QiZMMqp
uVjLxa+Nc0R+8hj5ZL+2rl/Hl0KZNRfpDW4tP2zhwqyT+q7pYWhF0+tCjhpyG7m1vLRj85rr9kQp
9EP23tCcDr1LfXNL4yeLZk+olWT05fZ9+k+pHhmn9CxmwQwFmWeGd8Ah3jLDqiDV/vdClNuMGxlP
HmXbtKdiY/UfXRAarG8rqnbKtm7M2fLDsvVZ9GBlh4w6Quek8LfFAIIhgQMIblSIY5lJcRKQTSeZ
5dTL8jtxFKO/wIdvEJ3FW1Xd/GQsmWqZlcswdPldDX3MRib00DrVAL3Pk6r2D8NycQMjJqNeevsU
Ao+HdULu/LA4Jw3RqkyGoYK8zuLWqop9sRQ4GJaR2MVfhp3GHjUHkFDJUCbcKuRrGdLmV4N4e6TH
/wtcxzDtNXX4KBex5xbN0SVc9mDl/nNCVYs7KymR3FsmxFnujLjMHqz8IUc/xLxNit2Z8jv6PRHK
SY27P/K4EkKknfqWUpG4k5Fc1pijC6Y3JFnc41iSQXg1vSjb3jIpaJU9u42T7ILZih6UpAyuieuX
e1Ji8xtf87Pb+NEvrSNkAixavFJERWQnbmL0yif9ufNGfSMukICShdHmH/I0ErH1tp394lgEjraD
fUn5rM0xKphNF/+qQmtLazQVmhYYFdprxg8zAwRf2YbyCc4JFNGLeiIhohonZfTYGksje0zVYl7g
i6cg5LwX55p7kZaQdhKoYPRx2Lk1MJQlVhNn2vg+DudaGzdVavVnqLG0bWDRJ4aEyVa6VQAeEt9Y
Xfhq+0F0DIDBnHk9RGc9oLo4jRnloK67WDZiacZykTtX67NLOhPk58nwUHX9b7tM1p2RHmqV2oUM
11lZH2jwBjTUog/r7PqU9x9YE252nMs/2TZ0543TdqdkoXipa1gskuFrxjZ+8bvG3orZ4l3BGcKr
7+kItl6BmxythQLGG2FHBwgOqmtZ7abQ4rdq+NJUcF2YDlpezuJmFZAluFP4KPkQSW6smZH/D5u4
5PqsnJzShtGYVMotTzJ0z+Eca1TSaCOxGj7QxXimorPIw8acGTkDpIc/ksl64W6TtNPuV3ueQrK3
VCflBB9YyoHiXXWek7irdm5SO3dF6N73SQrInH5U+qLqpS8q7+BTtNJyPNw8dcuGw26EAgO2zOmp
sttnkjntRVq75JLnebLX0ZHbrT1f1JCzq+nDHbMsujV6FSw1l6ViW5dq6M7v4oR3APHZ72Uyu/ot
P7VVy7sSypmL9NSVfgg1bZyU9zKs34fSeJR4ye9ZGX6YXXqGhdl9XSvOamYX99KltDonWtntZ3Xi
t1t06lyOxEof7r1FjM7afRiERzQEEKl0Y0p0JB4I3xNTu6yXuQn1j0P+FSAE3n2ygpQRUqR/zTKh
zn20y5vKoSFQpUbxHOqjfzbpYN7BAzJ9j4PhXu0gmm7iuj5KqPpH5CrBb7ggmWRWLnaTpfu29WBd
e5/oJVRex+Ioi9vagCIGtC1ElZAO1IvmBxIq/h1BBL0jjMQuAiAyXD16o32eRjAPm3VC/JRZ9+96
a3z+IB4iLtWEeFiYOieyQa+CVrcX3DrbHV+MJmlJxDEkY4sUmlO9ykguUDNSGpkRbZRVbdGG98sz
Vg95Brwgv58hHssz1p+yPmP9KcszaE5xLlNp/q3mWvDqpe5nGxDEPQol4WtU0WA/9XN1kMkIrOxF
06GzkFmxKSA1C2obL2LyiHK3cxrNp35ZX8N+R8YMWK7MVmHRPFWLAM8yKcvpDTk2Fu2BS5c2ysO+
lYf/QBNB3Qk5zS9qrJkUqVv1oVCmkrDLmwAZlfMjX0YqsV6mfY3n+ZtHyvBsQgVS/WwCmgxTqt2G
89UtTNJbiMV+rwyq+POUoPgJ52k7x7CJzQNUPdgdxceeNgiLQwvCRxrOAM3w84NgwtKYvk9D01Bx
E4wZebD/GMu8aw/eVrBlZh68hKYT70CzIBHiV9l4nsrg2fQLvjh91POKK/0nfgf18+CkRMq1bWzT
po5+2p7Fe7+3vyrIeh3ToSvustgKvxDJ3otDC7h/SySMFMaoTfemHpyclg4Vl/+m+y5ELANyLGef
ul79xY3nr8PUOr86wz7FZtF8c5Ru2vmLq2Zn82VCjnp1Fa7Q/3Rly4zOHbmPgg/l1S3acq/6pfY2
0ASRaG38y3WMgK7jLn+FfG44uv4cnegyMp9B6MCEtLiUibtJQ2f8kc9WyvFnCB84CIbkit4aM8+3
1HEA61l98V1pQu8CWff4kqlueR9WyqPFzv8iJgU5hl3p2NHh3wX5Hgie+iizIBehlimAnxe9mhPB
jZayofpq3Mm0adg58ceP21LF00KQVa6ylcmghVOloUZ9gGU/uutmPQNVoMWPTd3zTkjSXr22DQza
iw3xh968TasIHJM8yJHUayKFdyEf4dDozWMPqehvnyhTVU57FR+pdaH8GKWHmkPxirsQYrqrq6q0
C5NhOtlTAm35oBGXL9mlpDXLXZWjRa/4C+owVzmvusDL/SrIH/0SMZvYK9onGJ9Cvi5ed5LhRDfT
EyQ5+hFWV8DXMlz8ZCJBd1GhlwZVqcVtsQdqBC9tRudJ7Lo0JKp8gK65Y51lwc2vb0A3NrkLuL7v
vPRQTa5/1tTZP3ewQtEFv4zhTb8f0rrhdPJui4zqt6N4i9+H6YrKobKXqfVS+IZqbb0myZcvUEpP
TsTJvkwcFRVG3XLPdqD3yTWkk8znQ37kZY8MKikMEhFs9NtJj2ktVwznXu4izfZhYZo/rfbURBWW
inLr3Lco5m2yNBuPdpIb8y5ejJo23ZbI6MPEoLjhxvL84Sgz8sShIxKyC+rYJM9iiFG2WTF2aJEi
fH+zpLkx3MZAPHKnQ62VuVS8ZU4uPRBG5mTdanXnriRe9Patm0J4qlgUWZEtfWmVKoAY6GAUdCQB
nIM+2A+UiC7lZayo/aeyHu2r+KowDF2K0fnRhBB/bAk0JnCjTXuMh51kciR/g3aVezTsBInMhbW1
nKEf3MAI8ji1XXsRl3bJ/Vhd6x6zPFQ/0LnKUxbftkx/+9LEfuF38e7HNmk2hm4nZ/nH6NagPVDJ
OcWNr76IabDoOGPXMeku5Fcb4Eh5Ma1xl9glslCLKXAAlLhAWjfrKsqwfzXmr7ydKeDoqf9cN+Gb
107qN5Ib/s4abFjMpq54y+LPRR9o3/pG453a0JyEAJL2jSQHZItp9ZqP5XxFKLndymrfKKiT0Cv3
kKfd4+jCxoDYrdCSkqvlgxk47pkQWtloS28LbZS/h6L5sw5ldnUWgSAnQo8nrWeaMcvZOGZpq1Ka
7kB80zv2QzGbPTuh/7cST5Cbz/lbGQSQhgwp1bekt04jLCnbYgYoMROrnHtkue+jhD7joLecVzst
mk2ie/EvKAM2jlmY/8Sx9uQMSvUt1zxtW3WBQkOVox4dD258x2rox3eC7szOp5yC1Gz/vEvA6537
OlBO/7cfx6XiMEAzhXKkVj/Dgkx3389RQJ0tKsAMwrIc7znvG5z4g8YyIK+CqRjM1/lW9Lpdm9a9
dsjvfcAzWe/dT1riX8tlxRrQ3vBQy0TKjnPwUm/53/LL8DN9i4cQrd5/0hBxLyrcPyy4ibe91VUv
bRHZBzW0mgvNsvk1r5TsoJHb+jT7rrVRTTJMy3IH7POeilN+UG2aPn6h8Plio0dRzJ51snN/oqGP
YQrB5SalEPDA6a6GVnvBFy9VsvWiDd2noEV6WExlavqHzDPdrROA8rCA8t0O5etQjvsyrJIwuhfa
gXX4YZYi9L2c/mW2L9R/fvfCNo5CvdvJPH+fu6Z3dlLaWO7kNl3GwzTCQSG3fha7v70CeHPOSUmw
FBvz84AYSU7TNrbBCv0zoA37UAzDJ2eYIW9YLuaYcMiXW9V0fxvXabENivFNL1sdIY9/l7V2RJe+
GaTjc82p5AwPCBpa3txexqS1HyslpQV8tLK/IocgQa3MB8/RfwLD1R5dU4EC0qXpzKY50QbMinEY
CN2CxHYP9Vjqj2KTizUHD65NTG5VJd+belT0B9t+Fq/23RUmYhqHzfn7ulomW8uhvFjZL0WHUPQ7
7Ctp0VDJkxYJ8AVuJsPFI0NisC0gv6FPCwTocpFo8xZ4+mlOIa2PD2JbXfKSythmHUMNTb8XnTx7
cawgwaZEPHlQgvngIt20MM+6SqehmxfZfkj8Glr5JN6vyolgR7zHfp7PeZkrF3iFaMiJPcISUwtM
2ix5/f6doeA0CIY79Muy2gwLfFsuH8YfbmXKKfTiPC60TyOwHW8YdoXpxz8XHYleAZpiueApkT6o
6EpNmhPifPlx1HTt1ez7X+LhOHQEQRb/loNI2edloZP5zLsHR9OUraZz1FcsBWCak+ZbetzKK83t
9Vc7WRSe6NAyBu0cZ/wlZPg/vSLaCN6gSv3tFS1UsuJFXa66gjmWZ4nZHyztjNpICKE+j169qu4p
pY3tlERD/KIAsELqQAt/ujkAHJvqOmfUaD7DINLu+6S1ftSf1SCJfhpGAj2wbrhnc97VEdE+7be0
xTlxR7/e0nknl0hpacxOFW+/2six0aG3eIsNil5wieIY96mPLnziHMfC//y/cpvnvQrU26f/cOU1
lzuIXIP7G0N6VMEZIz7xgirqhqC+GNCmQ+6UGgMwIfLT4QG593iR+yI/bUqWWgyhpLGjEhy7FXMg
VmFEuLSSsU6W5PVtgaNrtNTGug6Musr1KySCR6Xv1Dut1icgtUu6HIIocuQdqDO4kmo4GmvLvqO7
jPPNOL2xEcWnGXZJJGMhKPQWHfSozdMH+GDHh7HxyFEY/TEcoL8XzhChBFltK1dJa/m//cRFnFc/
sYmz2CaCBLJ/C1hs9Vmfvz4rHuxxW2atTjER/iJpDJMesjnR4l2b06ItQ5m4NY9VuqreRz9XV7Py
s81oBdmhmwh3afuK7YuLEAc6tVa7t4EIX8Qmd3JR0ctqDnJrRBpfv9U90POi3siU5oVpt1Cq/c0x
pTqES+VcLolUyuUWEjqWTwunG4jPVzaN6vinT934+KzL5U6WyN37uttjCQJ+/xgnG/8qRrYOokA+
v/JRhhTLOS/4A/mIi+k269xQt8sHnw4K55zR+HT73N/m+WI1ZOHRq3GMtrn0PQmAj7ejbTyXkZcf
dTiDLuJjhFmhX+VWC+3sHIzRzGFjcmqPv0qYoena6+F1iFrYdd7vXM7BCq10pz/ssaxY/da1scfn
thqWVOL7U1Y/JSDnCB3Lf5BV5DNUIAt5hZo2XXSIFcc76I3yUrwTWnzguoAvCncCwXHbyw4Z8o3Y
/dmh0yEQdSH3fevNkQadRICXnYZexgDgdS9GFzmK/W/2dlrXy22j0GbQBn1+J4VK2AqtY4gENRJ5
1DmHYkrvSUT+tOasfw1KP34lJpQpuSiV9tUbZvNeRvKsyFdeVVcz9l0fK1/tqtjGIM2/0zUdH0Y0
Z3cpeEyEKPQjzabWJlqCzjCewfTGRKO8tNQHsfVLSKqAhNiFSzQaSTQ6L9FoRjSaQNiLYuYS7Jad
1gGexVvWTe+P9tjBkSSwTvqomY9y4RewN2Xf80FZbI5WmY9zG1iPnm/uTa+Cg+DdN4Vm49Ka42U1
yZ2RkgJz+q7eyhCITIlwltXv6MIDIgniS9/CAzft4OQZ7+XSxoGF9KzWExHr0Ubo4KlS93cGwGQy
AsjS9RlatbE9TicZxqb3deyy4Cly4uaLUpzDRZ2udrMO5J1TRd9tNyLXmMHNPCUUc3ujB9PudZzU
zNZhv+Uy1fE/Q5QaZxmJvZy8bZK7RHHLItgAnQcyDvvGslr0xHS6V0KtgNZsWS4LqBmPh0iHdlFW
uG1P0TIJLUL/tA+rU53DD7YZY7oy5XIbG/STWwod5EAq83QnM7fbZA4LTtiVebCq8FeCsCRBymKL
cDqYZa6za8EtAQhgybcK22ugW9WuiSFPW22r2oHww4pLtbjMdsZnzB1fQrJn59ilC1UovcElfgan
kn4Kijm8ZogYQuUIP/e7PXWg2fovdli2wmvYJg/lGMCq5tCs27n6XshgV4LYBkHagb8bJVhEx5E5
Ltn3FBDwwXH1lNU+h/AdzQMuuSCVWFp6Mj1wk3q7NXO+N6wEYyscPXQbULFIzZ9iE56eXkh+ah9s
rznpV7uu9F1cTuYZGYG/isArf4RWebuJ/715n1pu0AKrfohFt/LvlvO99If7dkEopnXdPi0jQTPm
/zF6n8toz9z6/J1ON6CCkY//KLDjo0O6MHsVMWy0U2y+CZYhcm00NvM7YVuMdSgXgdZ09dJBjvzu
4/BOrvivWXzEWxxI94v3OAzkT//nA8SzGcEnOEX+T53MnFxNWhBds0zv1L5EhUObpovcmQjRIp8l
PqhNpMpWzE2emHfFoNCugrvOYjIlKWqryO39fuCHheK0Xtani40GO8hIs7fJb+tzBBvoToppbaQD
Mqyg0O7QaPykq+W92MMxU8AIJSEfEWpupuFcGx8ifKL//qG2R+r4iz0J+npnzFV7hihZefslRiPk
X0yR+wgzfEzjIgdbztJIWVjEIQuo5WuhfxZzPtESktD+fPt95R96+8Xk9vZnWX+R259Gg7h/6xj8
QuLUw8y016om32RDNLSbeTDrqxE3rnYwvOqzMtXq0Q2j5pqWRCc2zPmc8w+woFifDMuwPqmG52xA
z1gnBJ3NT1NNg3ru2OVWZtuIBoeu3JPQt716CyEVBODXCYLxq2b55tb3G2tbGyqswe8T6zDNg7nZ
oKwy3zmBdg6UoLC3ZT4Fl//r1oU0HzTzEBcbcP7zee72YrIXu9zJI+Su0iE+haMTaqAZTu7f/S9N
dABBp1yl0igVyMjo7RNc4ghuD4RYMtEbLrSTQWnsb8YiiZ/MskXQFjRutYOhd5PHCHGj0zRDhWFu
QoibH+N5/MmvHpyaMU0fq+Vi8VV61NQaPgUrcPcydFoLrHaBjsk+AcxHocKhBjzFBqrApv/XH4sp
K9hgcuB7TADwb2RWHlON3lb+BWIiZXOCz0K9Gp4eXozCXmQstKd+LDR/4/rmrlP88KGVYZrP6bZM
yvRYZL76ZEKC+ASFFDrbBZFfv6yTxWnu+g/Q6fw2ydqybH+kzlCexU0uLvmPPX0k2m61UU+9/StA
ySw9U96Xsanh6vWM/BgvVZsa3oS0/C5WBFferYatF98TFV5fsXZltPjOeq8853lfb5oCgpdmHPTv
ZV/ft04AlqGAuB812ezvPgKFAArV/5J3iMPHsas8RnbvoXXX1eewVp2ro9fgLlAe+CRPMhtOlGmf
Vk0EYhYkdbiUTBJkag6m4qavhDfpIg1j/WqLeZt3s/VjUDgpeFk8PjYL6W4U9z/bkUCxtnUYUU0b
FJ8Rlc9p0UF+FMFwtRQEUV2B2m3xkOG7h4xk0ZAY6q7Jo6cGUZTbq6FU/C9mO2fPfP2G5ygJb68G
vUUboY5U6yCB8ljaX0wExJ8j4KF/eMFcZaF+hPpCFqecxpZ3eZgFL1qSN3C1MBKTsbzWKZ68dL1f
f7BnPQxYzYDYwLCICk5TYA+7we7Ge/iFx3svg8M1j2wSnjBO7lEZGkME9pznLjCKW3yyBiAfApI4
s1BNkmDkdpsli1gLZe2NlyBZPdH7/lS75O1UGuj2QiNqJj0ZZPbahWfURK0dkoRwPqKgOu5zQ7Pu
hoWrOx5/aONofI3c2TjbvVYAgEJPLrTZQ9ykLSkgas5zZALwWfTk2sQCJTAor4YNvsIgT/Sc6AuT
j0sKUMv+H2Vntty2kq3pV6mo60Y05uFEn77gTImUKGq0bxC2ZGNGYp6evj8kVab27oqKODcZyMyV
sCyRQOZa/xD4Dyr/5YvuaYpCkT99ILrwGRl76WckykLAV02yjhJzgkOF26gf9bTSSTccL7yHC8VB
e+ntOj/ipQYzQjIhLvwH7SX0oxwXFBzyEN07SkyBan6PhVPeu5wl/EXhlrwn2G9tLxAFpQ0s8FZz
3u6iVRvHyha5T1AYnp0eJHsJPD7uVCQvzpGZavvM7qcNjLLslWTNwS4szpwyJY6qAXlBIV4zCMUH
CB3qmQ+COHTCeQ0kIR4zFmuJPEK9lbO2pU7nD3kpGxK2JQiqxFl2dULpIlHLV9I0MCEr5RCbAC4W
ST/lS1x7prWnJOKu81pn2avdLKxBrTcnkXOC7RjeaYYZLeXeL2mmzwmdasddz955aVZmhCnsrCcr
StT3c197pFJTLJChdj6anqS/SJufCgy6ZRdlVCCD0NwLbRLbiL3eClbmtNLyvr811aFYyceLmZQP
emA4j3K84XxD0oeC859xMJZHlMWqd9dM89dCdEq+bxyKVI7a5EfA0ginzXJ+ZOLy41CBA5Nlg25c
WAjH3AEU8W8VtrcSx/V3uNc8GbiwzmcizBXpFfVecYOiRIbC1bqfuVVqTUnWyL0CI9Q83g1Fau9q
o4YXjPQcGjLUeh4rv0Deqx+0O8e17WNhUBpVGsi/GDFurVa0r9hZdNsKDaT5s1O/OAaQVjHlJ3AH
/aIbU7GC224CVbe1V618rycVrTqvtnZZMIxU8egaaCqRMHYfxCwiVfldudCGCDD4vLqOECayoMJ8
knYjSChQVNrdJcuqWvln/0L65fH92f8Srxtqu9Oz3lgOTTEiCBmDxQCSvup0tOecVgSbxKnszYjh
5osRa5QheBPv5Sw5hgTl9tw6ylknNndGlxTnrHdshLZ3MgjSlXPSyvJe9gw7GsFUh1T95vtnXUWO
NUV7N4cX0VpOi22Dlz2q7wBUu8dubswceUsdnaqt7HaVO4HMFt9lTy5x6+jVMdUAFzXigTB12xiZ
xVUkPGOH+xdV0LkOVxoC+kQSlktZr5Njsg7XezaQBTTir+OKEmqbOQV6sWWUsXI2TwDezrFyKE99
MLflyOGf3/kS5PxzmQ8jxqzgGfAYji9dO8ITisrBACI/9++son6RJQgqlP6dqxQvslzhhp4n52S1
wpojHSIl+ujfrJvvIiN9AXHVoj62idRsK7ePctPoKyjWO3YYH+Q2M/TDYOvlw7CSs+xK09NkvPY6
lsKzkLJsCmStj77Wb68JPxs9Pjl0yffhBeFhZd5t/cpDwSYR6S7Vxas/M9PS0Ox3XTPEoCDhrVkh
EPI61Coyn3QhyK7NOuqecjPqThaWEmX0jc2P/8vtfyVANz4yBbelcLKKR+zwjE0Ejv2WAxBKb4E1
O1ek9YtvF+9ePE4rN7DrJbLgAvgq7q2xrtlbR4rOgB//S1/Op/N8m+p8hUvoIv+iv05VJxaSkFeG
bX3GQ4WnTzEe5VClCOQVY/1REvhkE8yVV9KQ6MLOPL9L8z9cVIQUGwfJxlXDe09M/DhZ7KzjunX3
rtQ70Fu3WX0ydDtA3Bsn9jjdiaYEuDIqzxYcapn/tV3b3KOqM67qkT0LZgzR9FKFoANTEkMrKX8i
5ekuwnvduKJGi9uybVhbmPSPtimcYxR58G3mK3hTNCUP/7BoxvXfJmRIT50F/yZnJXt5hktdOiAS
ko6mvQ6RZ1tLAoX0F/bMDYIjNQgf+BZaoe1qyoU3GoZp4+IKERtyf+8FRXQjQV+TnJWXEkpGGgBw
//CX2csd5hm5Tt6qd2J1bWL7ym7f4SWlKmD5nbLL9IPRvQ+83BGRJ/PJzoLNvCEv50RpowmkADlk
1IA2tUUdQA/PulFfXT5Msj94hr4SALjV7XX+8mHqk+7uIniRDR7cEw0hj6BrlNt40tRNm5jBWcV7
FC6uUX/rDfccS9Vofn+JsNTfvtN9U5EmfkvDHH53FQUPKfZ526F3+t1g6e/T0D42EklV2zXmInQv
30Mr1q3bVu8fo0JZTo1+0RG44EEHfl8L/pY8W+U5y1Xi6A7n2suB6zKWJli2sNupEBg3AF8G9VM/
DOpru+L5abxSrNPxzMhbICWe8YoJrrqJjNrYyNnKxWbLDC1gI1YLRtss0FRovQjlOBO7gdlu2tTG
8NZucI6Vf3051lVxvDBsYPKya6jOZ4jsykbeZQuUuN9pk5qo2yq0v0/eID5Rr/xPNPJfybJMsmFV
pghZoVHdBFtJApfNdeY6Jq96SRGXl1qLQQJix9CYIu1G7519HMLFclzjl66oh6S0g488AQIDgxOk
WfKzSxX9u13maAx0efKtCqDCTw2oMa0GagRjLH4JfKT8BhLbT32he0u7TaFq6mw30pQT1RTyWMyK
4U7zrOyOAhjl1yowf6Sdu02zGc0HET9qK/VH57Ev17PaPgNcGjYlP/CtGHnG2xUlYWl51ihtslf0
YSf1yOSQbLLZPehqinaJnc2EZFxvGtm+S5Od1DSTQ6UyvoS920GdabvHEapsm2A77c3WjhCekrUf
+qAE5i6M8vg+DbsbnzICwlugpiklK+ROM7t7RM+v2vvaXFSe71SQBeGcaMwuH0BetT9A1yvkNSgd
vVzEYPA2ppt/u8Je5dWXuITPVYP4xvRCxsSYT3he6AAiVcIHeaRLOuTy4KvxcZhPhHJMR7hSd6fw
QQ7xQUViMOPVJydHBNUPEGxfkFTNnyInn0g7wZvvIt5Xro6b7cieRfKhcpxZlmAkyr3hqdlTBP51
O0xGtlLUXtnopS2WQgk8Ae8r0g5I7G78KQhuLmN+Wj3mXW/cO4vCMAXCP5mFhYZNOXDew9mG9jsv
RQ+60ZhOvWX9ksNUyzye0o6+N3IRPnVluf2bDbEVaTBtggkO71y3lg1yON3dECbY4lqfQ3I8KwJ9
01ZGuuSP3wFRmy1qHHJGBykDdnHXctUKhxnSbEupEhZYEU9xO88XLeIO1M9h1heiOraTE5x4Coan
am5MEXlL0wJcICfkmJyNwNarM7pjjpe3sAOVB4QBjv9v90iE+nMQnraXC+WkoffPSPIZO60jXyxc
HPxkXebSZNZXObbErh2AJc7+S8Qf5bXrWG/pvyv/DGU4311OeFqYTNs8GNzFBWGuDWN0ys2VjdFY
vUYjBgHIObpz6u2nZafBAQbcdW499nVgP0bhW1P7/VmOpHk/gK6o+52cC4oxv1EKl0R4AMLycoYC
+zxtrpCPPBr5+F/7EurxBRzS1PkLRadgew3RB+yWsb5J99IQDx1ICyj6I2K26NUEIsCSL1QPci73
nWE1FlO9lbORi2p9FI7I7QIcf1IstbwbI+2ytBq1apHVMxZ6CMwlOhI5xZvZk8Ump7HP3ORXiC5G
vSaVAyA/Vo6X3yHGmet0Qtu0EppN/RkATwrm8VQERXUXw1q/wnnkuMr/BA4asR6qIF9iyYR8ifVn
c9xr7FgMv4F4Az9GYsoQd3Cxh60yKoLtISldzc/e62AoT5UZt2dwlPdyOKrizyiJe9Cn4muUod/L
4ZAqhY/o3SosawNZn8G70X08SNneGuAninpJxrv4HtTmIUsw7mu6fmXoSvweCnfiyxGFT1nSumu8
CMWyGlGXRM22OduoNu7D1qtnq4n6LJuBlyu7jk7dwhnBazV2IUaifH2KZzR7a9vmpd5mxxzEY3Oa
drLoJutnsgbXAlwd0O+6Dk+mH+CP3L3KoOu4iJx0rWFetbpOdFht/6uoWdY+hLhCuCsfVMUSBSQM
EHs8Fi5XWjTe4RB7Ti3kcq/jclLnHHLr8zEPzdmBQY7JJnbhjLaO/puzbXufOyAVCxtWF3mm10Ht
plvSM8kSD47itRzQBbWVCLMNuxavMOTchZOa2UHOBpO58bQxfmhTNDmtVSr8ZC1TNFMfflhh6e8l
/0NySibYlxvL8azl5RPpBop9hLdxWSBD0gHnZQXZYsyOMZPKbd85yqtIEe6xDzT0m+LJPY7zFYkH
9+tsbL6QbwqWmNSbbyiRrKTfjc9edRVUg3sYtFK/d30y95JuPigYA1Za8ty7uGH4dWNtAiDaS7tr
nD04OnMZKLW/9QNekLwWmkOPlbJ8t8p3ZhRNzyjR5UfZM2b/ZW2AVyjfr8bszsxPIOdk42J4BTxL
upr0Cen3ygq3Xd4aD83c2K6XY5Ct2vtg4g26rDPzUAP3PV66nrKnDOifZKwleHn4Vr+RywXQzoep
CINbSxt+foZHs581acul1jYcD8hJjWutQjbaH+e7p4qvLuVPIFfbZfc6GjoGFHOJMiNBtnSaIlhf
q5OyJnntXkNcJyHxKWeA2lAJkPVOV6u11TiV+pxk64zyNUz7B/YIZKSr8QYT7eL3pDU/mmJAA6k0
fWT5ExMRsGLGKuDHGdllRvkVQkmeG8UZim+5LFoHlJQnDtrUVzgNkua12VRZ22l0/l7RHnsRrZKA
h6D8Tl0buCtPHBPLGzkkv6lOwG/T8D/kCAUeRAyDClM/ffLEQg5WjrLqPR8xLGOAdZVPvrfr0upo
zDqIyLmW3eJyeZk2MKXs+DygCjKHwyCnShejmB0UTnhvTGG1UJRC3xoION736PSZi2lE0So2FNzj
5sFL4HxlUP29UfT84UuwvKwthB6npDleYx1XsXa16zxLSJOEMMVZ4C57as7LXEKeEPiKb+W0bC6w
Jolwuq75Aou6hl8G5T1leFYj381/7AcOwh+2PMdHZH1R8B0+1PmUH6NxiUgTuYa7AfsQOXGJS/4V
55ZTtDPU4aP/Iw/c8GE5ahTOj0pkfJhAGrdyMpbawvJyjPT00DTq4hr7t/VOiOWVVeS4hf258RiH
ew2dvUPtdMo9DibyGXXlp7VhOSwKyy9214ma3cW2ALewkGOt4033ZXKUn3UBmwQ7r/HsU6G1boxK
oau15wr3ZrG1w1w7/PMf//v//p/34b+CX+IkUl74+T/yNjsJxOvr//6nbf3zH8VleP/x3/+0dM/l
OONYuo6almuausr8+48zCjlEa/8LUPQgoiBPb8B2Z2srSqDQuXzJ59yozKDLzLkBQ5d0tf444PRS
6+nwpPP23uMa5q6xWZ9+yIZypbsmRaHt47wanzyrQl5nprRqWorCfzHeaT748KofkMY1Y/UH6qfn
YWj1nZ5MNny2HlrDDfp55g2CdreFQ14P+/LZVQCf8AXW9P7GzlVFx+ovDw6oQ24oaVNGwh33kqEL
Bh+7gBIGuJZHHViJuRulyC2pOEU4woqXpCJiHCtokhF9dGBl6Ra4Q3IZi8boaCt8/mWEKCf7bsD5
+LoIBGm2kzdKU5zn//Nfw9X/+tcwVNVDmp1sjeVahsbf469/jTQxSLuAu7hJE3A+oxVUp9StKgqG
Wr3CbbdYyzHZ4B+hHYs6vgyhIwdrqwV+rZt1vKLiir5LWvb38Gm6S4MhRw5WVPDeBViNuEsa9qCU
W207Rn0drZu6/EC3d/Up81G4tXunNEOwDFWyy4hiQW+89ik0UMGagvq+mq/khF6SH5Bjbu4ARGgb
vPXk4GV1YTU6igHb1DJ8qMgcGC9HzBzFjEl8HjiVhnd9qhmfB07kAmNQR9WNDJWLRrPm0Bm2xo18
BcKpqPfXW17GuGVaefZJ9uQtWzHEG9lFzy++R7HocmaV95W3BCttXP4ZeUtPV3w03jj06nyBdv/5
T6253vzH/PLV48Wn2apDGU+zTE+17L/9sdVepHwtO30ztKSGfAp8e62pA86A1BBs0lQ/oK6v6i5O
f9lW/Csxm/Y5NkN4GGWGBIdItaMLPmaluGP/NqX53eiYH9PUx4jb4aEwcoB7RYk3WqOnlO1k13T4
zYUcZ9jpMGuE5irH6+Ox0HrtbIKhkcNhbZYHs0dZFT10GGhDNu3r8TsySPaz5g7dqY0M5PnU4hWr
JX9v9BDD4nmPFyoF+uqpmkA3ZLboolddeWyRiHiUvieact8MfXiWI8jFolM2TAGpwiwXHJwuk+pQ
ZrswANXh6WlC+fhfzVAMr2Wn5Vs3gccUFG58mTQat68X176clsvQGUaqygicdWkJa2Fq3nSXe7W5
rN1QPPdjli2zyXJfeIroqKWlE7LDZIILRLa/K03/rlI6/Cky9bHFPumjKPzbUPWj39SrNro6xDCg
HMpfgZljdkwJblCzl0ZNqwUKvf2ri+gEIPQWFo5QzlDY93IYEdUQuILyolr1oeu6Xmwte4LX5Gfa
fh7Lp46tjw7lewG5O9m07VYpNP8dxUJ2XOkUPwAl9XYxmm071eXl4JaGCpMNT1pNQwAw+/9C3SGL
F7ZmgmyZ48Ej/S3eCSHIyFvrwAd3eth83vovofCXraegdd+jqVIPYdaOa5WS1rOSG78Flta/rP4F
jdv8Q7S8o+NUTR8BSXaLYoqeh9Dgfefo3r4KmuRJWOiwRJNBgclM06cO9ek7MCL3qonsPgZB4a7G
ovxUUEBb6tTatvXQAoNS+sP8srqVPUcLR2tRFN3BzhpjSzbjW5oq6gvl6B8WXny/bMT93So03/NK
GChWttGjGZfuplUz5yYU6P9bNsWIfF6E0P0PZ15EMXFRDP3noj7o7FXaoCAm05IJQjgIP+bHSw8c
7d4LJ9yV5lTnXyP0BCn7SClPo6Foh5TiwKXc9qd7qcaFTQE2jco+ytUDiJNCV7o7EWnFg8nxU9u2
SpeBACwdvhuqfe8jFnXbOdlBDqVGV3HoSOtxTVbYW0atYvNco5HBucMnNM1SZHH6tHYWvVIFN3oL
ZwKKx4OUau9dcaNaAceleUhRoISEPHzknBwyA5Qbapck0HWRNnrmugpaYyXH1CZdJYOBaGPdHlXT
t+71uZFXpd7YfPdqY8mbSdsNGpgo+STAa1Rb1YOD51tRhY+uHpYPRoQezvyskE1qp9rK89hTyQUB
CkAPPnTVa4S8RyaEte4y8Kue9uSiVnFTDjYi17LbNNl9N9T3NR/Rdollb1tayZOcM+3kuYVNeid7
ToVYJtr/+8bXylMbF/5aDUptlfcNWlgwixuESgp9f+k3+TdrStzTaCoxmXxzuo0769tl7rpWzqZI
g56v6+UYJZnxHkbvQgW2N46u/bMX/MgxzIJzk0TltsG24WaajFl3m2xUjjnR61RaL/IDinbiUv2z
KDPU8uyn4G1QAbgv9Sy7swsFPT7fPMsmc2OBT3aOoIvVVndamyYvoRsvW0RHH+uhDF9AW7Rj8pKF
ivrYa83SmENyjO8fJuwu5AKVzOC9zXsCyC6SYtDmcbcsEBGZoDXLbsHu8rYqkg/ZG+aI3sJnJa7L
4Da2OCnjnrZpXOrKAzqRD+wz4iUWKs67Fe/ls2vI0Vk0Kqs755OubGWo3drhJVRgzvvuTbu2gTNj
+s5jPYuTwNMJIcO47VbiMnOKDcButPYiMylnr90MtvTX4HktjPJjGgX2bdWBOsk4KX0zDD9Z8ggW
Rzcqqsc4z05yXNGGfl25OQQMqvPfsGpCISleq0IgwgO/fFmOYfVjEMoOKz79d4kRCPqv1o86KZVF
PpTOefCqcWMNsX7rzKWhdsDxIwrSXeRb6c7KVePZdP1uxfks20nNbyCF/Wqoxs/ZlOzTKucQAI9E
T1ZjjlMLeHrjecizZKcM3deuN3cr1dWfhdV8zl67cm2BkvSjKHg59qF7ayBODMk9BBOMFO23qCu3
QdmPHyBSfo1+6jz5XmhvIiE4KlQV2eyWnEYGPepn3P+SkXqKkMwkOCHkcJG3Xl0jNmUW5c2gR5gI
tlGzLOauHAuowF+u/vNYQSJsCoZ2yS7DxnGRmruKQlSwneZL17LLZZ8PmEnWQ0jKJI2O8ko2GYn6
tTM2+krtZ+KXDodNzcVbX2KLgjtQt24KTbw5ZJcXs9v2Mcuq6MUwUBWbwwKUEG7SunOX3Zh8Q4Gj
UR77stA2FmqSC0e3hu/Ig7mcutX+Ti9UAceXCSntp1L5RJ1C+ZwA9FMupLyfnLiukBOe5S6Sycwe
QrbcZyDjezZn7p3s+aALd37QxUvZlY1SNy9sHV9GHvOLKsx+SxE0KZEm0cSy6d0QGEmLseiskCaH
6ig5CYecqaqYylpRHf0JbrpYpKpt/wpXoyb8X5YFzSbqTPdJVbphbUQbMxP2yes8E/JzqLyhwH3W
2t757Q0fJWYKH7btpouK39WzMjh4GrhtficMa9jrGFcAMG5vrCzPjlEQuuxJs+kNNOzhgq/pC+pJ
InlFk75capF9Y4QFtDFR5O9TJ3bNSB6eN9ixMHvy2mbSn8Yi9b93mqYufAy0ngWeZ6uR/cgpG8A0
6Y3+ile6OMmm6kpUYNOyWl7H5NWEhOqUAWC4jg9Wq61zCtSr8s96OWtGt2hK9/fY2mFLDV4K3/A6
XbDb15eaUsBB9rz0Z6b2xi3qP9PZjyCCKGb0MBn2dJZD6oDWn6UH3UZ25UQZ4UyKe8dJm8OquLZ3
lglutDbCDoEwnkNZS5GxiNWT2nvjredTYI0pUv0Mn0Ir735GQ2StFMN1bsOhLE69iX5UD2jzp9rb
x8G31ZsqrcuNGfuoUks1ocsliFb8Y0fI8X+TYZaCzFeNosu0FC66CA8ZaZDsAiW/bRF+WecU3/AX
L53lmMK+mpJiPhz+6VNvplDggPIpSeouMtSsD62w41fU1DAkSr1z7o3qY42gK++++BV9nODodIiW
y66TaGRo6rRe52OevOIkSNoNAD96+ATrhvEdi5zuXk46FlmxQWF3E4cPOZjOhYr10XNeqwPIf0Wc
EjZn23HQcWzKtfQG+p26S7sCrdvYttaaOjbnbApV/Fiy4bVTqU2rY128K2a+iwdn5AOYcigs+llc
JbvXR634YWfpsBjCyHyOakWsetE5p8nCHlrpe/UwTehu9YEb7vnLtcdYsImH/GI/xKHtLAfD25dt
WSOIGNaHIFPrg7y6No6PGTsqLeWi9jr8JLB0aFbY/uarjvOWuu3Y7176RasKipZzkBzENTtfVfMg
J4bmUFfpU6AW/G581TmroWefO+QMoqznIEOC7zw5RnebWMlv2ZNNA7MQXCalThkf51Fz5xvpJV5R
hHPusVICWDtEW2gasM/cYrip43JcqaUqbnLV7N6sepfMKNDa0sXeG5p83UmsqIh+IDqTPzgxnpjN
YI0bHwX2BWcH8U0b2O+1NljgAZz1W4RW/Tw8IX2JQxTKBJeu2vwOOr87dZNi8FSqPly2Bt/sNiOf
UcfdPmhq8a2z1sAw1LfcqBCsA3e4ksOVj/es2TkamTp1fBBJ/5a0Kn6Bg9sfXCTx1lPYabuMo/ib
76N+Tdrtma8XFj2JxzapnKy33nEx/3YQ3YJSZb+N0LTcQLyVnSpuXaCrSBIwXPtgFVsTjFqUACgc
ciVd+8jqvgy87F8KFAUe7KnEd5AhM3Tig87ZaiG7CCfEuzwUwWVBVEdoPfLqxyWYYBlnkxzc1k7Z
gMqY3qIwHG7jQefzNTdJmS/yoBWnfmYu2S02MSGKiteAoqIO4RTgha9jPm46m9HtstlNnL2MBtoQ
6R7qjvIuMhA+y2+B1suN7Mnx0KxWuY5DQ2NiRG6Edp+v/ED0IF1txC1hL2jrMU37hWnrQ47YvN8d
tJyswwbdtJ1mTQN69IxNmj8ql0u5xo+BRsoZeTd51VNmjjNOMJE7tKcgg5AwKmH/3bCyaMl/OrwL
es0/5ZqJV9g84UR8yBxNAcZVh90DJPnfqHz0392saJe6ryTHyi2UhyrSf15uNItmqdkjvjxp6E53
XQ6UyYlRN82mYbqrqLHpC3kZF83LDAnYfxnD+9260d0AfihrYahik43rW7iyHN1cyWWB0bkbrwLN
LEWPNKwctDoL76Vi0p8h1XKC+4vX7YzHU4PPKDk0WbVGQg1oI3RXwXa81hZ6PYGActPisVKt9NbQ
kWhzHS2mlGGJF02x0HuRwU5e7+DtNEsnbJMCcSkdcZqsQ4CNW2WFE6CKUibr0GjohnF6Ns3zJRSE
zM9o7F9RIyku/3JmVO2dGSE8O//D8g6VKD5/mMsNtSi7/DCyKxsRV19+oCoN6h0QLKz75n9S3umv
P1TrtIegCY5T6CUnxCexC1dNNg+ks0B7AFz8M97WWr9Ewb/YXCfccCzvIuEuZJgcT1M1hiHjzhlk
HomlriPOCuuAQwxd8vHZkVLGGVP2jlRpxbaTfFC0k7NgS/17zKYgqDS3Iu+rmwy9mQUAr2RtoSZg
7rOyGtZhHDrblur1yhdhtJHqB7IZUj9dlQjgfhlLPQ3FUByCNiK0KSIim1uZQ7VpjKp+sRv9sXSC
6MOMNCr7UU52Bf3ejO3OjefG0Ql4BPvqOaLnP1QI9V2rLTzI9KbFpZQkh40XzCaydeVFxMapinuk
KC331SIr+dwh9r2xs6ra6JFxKhFHA/Ze4JiHAvdbHlkndKf8X5VRbZS8GX70NohZnS3Fg5aW/nZM
s3EvF8U+NnupPk1vKYukPxmOvBvwmuOXRZkR+dt+XpTDor/vIxWyyLzoz7/kjPCEVs1opt8gfWtr
XUlQ39D5rpcA5tCvTbL3Ho/3/xwxEoEIwb+/B4yQ9B3Rrss9YJysJjtIj375bUiV7CQbHV7HqYQa
sBIQE9aZliDnY3ZteE9YPLXs92VcFmbeEn9jrPiaO6sd3JUpmvRFSbNokSua9itOb7LcNH5bmvva
WMJ/tSYVhqcJNkGjLLfTlLLby9XOn9XevFpVU/3Pas8FQDuS9uDxh9NaazsLiZTPiwi0xmSkJy3A
L1NOSJZPMah8ZtExlsUzpY2tdej08bKRoFf9XEdo6CT6JrTqZKdqTfLNdZ/lkaUa2MCIfAaGjU7y
zf46/JdoeY6R0XGv2Yu+Lr+1QWOZe56n+aGZG1PM0kSew560FjOxw+PAFPD4YH+XpGctro2tNeTW
tpxPqJMm3h2VJ3hndvozMjJfejq9BAQwVSNOunOk7IVVO7znyqPHUeTeMLTi2YNnPHGGeA2CRMe+
YRSXbtunyRpw4LCTszDHn5O0p9aAStuj3ubbTvfs18jQxhvkF+xlm8bkLQdbW/bzzyspO5KtIxu1
iZpdoxkId2iz3GNh2PWlf+X26EVew8pl92oFbUz6MLVIcHkx1BaBtqZlPsohexwFoJmsuI3nCDXr
kBj96wLwziv47HhTWmGFSEadrEqB0KMZqtMh8MMO7gYCRfJz3WSPvZFaPyiXT6sGQyzYw3V3xweA
N0aYfUPTfwZsAMElbQFQ2PCGjUxZ6jCrHtBdX8S4E4vlddZV9WhtA/fcanAKOUm1wxaBuOKtbPsn
ClnVw5CpyoPr+KfBLIo3UAbetlMUay2jdI5Hiw6c7V2No/wihT1224/GSk7auaXsVcctV/V8xyRV
KAC0ClmRues8eNwMXs4cTpbwpsDI79KUbJ7yxbWvCftzBrN0ToClka05/Ds313V5HbpkhIY7PUdi
CC01e48mYHXuOAE9eNnZh+l7liMp+MFd7oh4KbtyYgoDqEB5pO/kmGxysYF+gxR1AuMkc9tx2Wel
CJYTukZ7JJDx/EWh9UE2vQs9s8/L+9gNioAsUd3f6zqbL9lFf05sKPaJpWrW1sqILNiJemQOi7jw
mqNsSpG3x2lUh23geR9yyC+m5vglzvHj6FaUQCvmWBmSksvZx9AhYqG5N5wUJ3ThEt+9kY375+rv
MzI8tMd0ia4QVPk5UI7Jq0v0GLXGNkDPywhEdAsINrqVV/+u+z8a8+IOMppjxavr/eCEAC4HSqRk
Y3+UDSmJ/ihmUElBFZXnrLu+Tnp/wuTYqGIsNHvcy3i5EjwdgnPyUu3L+ICazULGyqW9FfxB1GQB
PPPBqDSgAaZ6CIzJX7VViFVeBNDTriO1XThRh2yHomtcywDyg8ElwCyNjlS04UJhz/3myMEmO0eq
kjyY9TlANzBBvEPN9r5qqwvdRMcw5r1fYPuxjcbaWLutE74hTwfKrPLQwiOR+optVc0X860KtPgg
9DlZGRbRWydilzRXHu5l12+HQ6rAKmspAj/0ifZoZU32UpvffWOgKJxTl7ErtCVk18L0yl74rfKG
/o6G+S8hTu/296BDCTaKvUKZ41b25DgQ0+zOwPlHGt1EURmCSUceT3bbynVXhepaOzaqBiVI9ckD
hHASqJoKR11pY+retZ1APAepcx9KWX2u0CgmPQSYbhUh96TPmlhfYJCZbai3D0nVvbadYoEb74Pz
pPqAfxqAMG5wzqM0OGPoEyL6l33I+X4OKtsk3XQuPAoZISfC+M7THorYeSZjWZxcvQ9exPAoUWo6
5lp3tSpSsrsUNEe1EbsRIey17HpzIiJMDOsCaZtv4dgqaCKgfmvcVsTKbE3tTUmGy+4JhtfGUMbu
x1Dj/2xFk3jA/lnZcgQb9pFuRPfJn0W4110WiXG4LDJI6+TsvOYXgHxjZOiZ6F6YPciekfbRqgGW
Sj2Udwrq/PmtaqbFQi6QY3kVfVkwgiZo8DtJjq2ZPTdB/J7NgiNV4ndLW2/iY2C21gOprI+i1Mfv
iN1hHKTAt+tqU31oQ+OXjNcbrVoGBuWtCW+dh9LF7lBOhCq2PcVQD0ctKorZNiEEEeebxzB3vY0m
DQXmJscB23Na6oyzl8B1XHZrS/T/j6/zWo4U2dbwExGBTeCWorxUJd9S3xDdPd3YxPunPx+UZmvP
nDjnhiANSCpRZK61ftNDi8tbH/cBLPb+OSemJg8bfIDHISRGs8v9JJ40x09w6OhoP6e5fVNHU753
g1jyRuyUKw0NQ6cf1KOMFXkJsVwFYpAEr7IDLO3MTvO7Vdkgm+aff15t12Z0uxqj0f++um/DGjd6
bfLXJAzC4sUlRq/2Ao5W3yjYw/h910MlWdMxVRuJbWtov1qURzZTFdhXCLMQMyQEDzZMlNSNiHVa
b8oXd7QuE3Ya1TiQjsViO4tc7aNeLpzbmUKgbX9eGHVT/+AmhK2j4xbnAue4Tb3yV6Ip4jeBXDuQ
gj7e9n4rfmrp65a+2/6QT/jWXAdxGHOPoZkMW5Fvq9ixH4SoYbAluP18tTrHB0jiPKSjbB5RcWge
6ZmM7lszxOW1gOh9JbaQnhHW0zupOTiMYiDQW5pdgM0ImffndVpQUDUsTBPpMfSDNyESOMgJ6q+W
5LONjGm4W8sgxj+b6yiK6MPdmObhVjc6VgBpvmEalb5S72VnCT7kkOZJ9FLmxq/VNFCO85tR6Z8T
dEUA142NrWKFzWNFLethap/FosH41dNHzzcC3zpOax1qtC7YG8OkeE5sM12QGIr7KD9kyydhqf1n
XxmX+WFtBv+Zt/bpsUr2qrogvec8xR1WzyXF77WFLDbexGPMEtgisLixBudjDqS8W0d1uykhxuuk
czHLBSXHzrlXJ+24NteN9NrE8XPafDXX0VzsbvBzw9AfrEgHucOPOdt1d2gW9M7atZ5Fbq2cZdge
yNS2CyGz4lWdRIeSReYQi2B8cbXi+2pcXGQ4erbu/LJOUIcohjMK7osw7zYh04KPyhk+J6x3iAY9
9Rbfkbv/PWtUquhA1Pl5G1y0v68GpP+5zdeE9RdpZP1dN2T5TGQldjUWoDhCZ3NwRo2VyEy3wGsI
tl/ntTMd9V2JGebxX/3r4Np3u2xtB46+x+5UhywoNe1Rk611D7VC8YyxsT9KFzCn1PGScnuk/9la
vg+k5P9/gJCuus6/wHmm7bqaDSbPsICFqUJ3/gkHi1U3F0IrrSNr3XyIkGOdN64m81ND9DHdTjP+
DdRMll4Sp/2xBEen6V24M5Fz3Wpj5b40UbDURmYQAqowSe7RF7V5cdeMZe5RkXJfJH4oZAytU2cj
gruRHlYJzss6M57js61hZaQvE1EazeHWAdReB5HTsKhMOeZhbVI7UbYkpZTtOjkeEXN2QufDRsVr
ExSTeLHEROjSkmVfm4ZF2QuU467qcYxdu/CU9doiyjC+Yz4Or2+owheXtYUhYrSJdTM5dd0ECplU
+ckM3fE4ktjyIwS0Dt0ASslNisrnI4I918JCljXrdjEn7m1UD10Bzrcrj+vkuTQ2moPNQoFCwbFr
5/a1R2YRFkgpKTjTdFXM8Pi9MmD7sn0FnxHuoqFDim4Z1bMu2BVyqIh7aCrGYmUfpqOfaGoMBheV
HLJ+yb29HNgrJ/ezUN3T5Hb+2kIY4bN/nfbVR3CIrnRKOOHYxe+uUDFWXQ4iLsrb2VefpukPY2zb
h68uEk64FiyHtQ9xGFB8vINIYPxjYB1VpiCGyxbXJ9IY1vHWFyA35IYYrc9W+hzD6rjPszAASQ93
YGckuMiunf818tUeoMa4tgjBr3Ld1+F2B0Mucm9m96CN+ufoXDgQmEN0hvVZqk8TzOnKLJ7WRsrL
bj9F5rRZm+oyIRPVLw253/PatdbdCit9tBbh47Urh5vmA4um6L70tW0UPRR96Zc8YGQ7r6KVyV0Y
DcMT6ajsOMvWhLZGcz2kpg66qLbjI3pBw5MQBHRSLl6yf8+ASA/RmrUcxjd97jItjsvf1jjjGbh0
6RjBXSp8UtbWep8RqtfWtpNiu/ZBJyVFXFruThbzvQ2l+V7GZfcUYe9yB13sdW2VjgrMC0M8EPFQ
8de+9QA9/NhD/LmsrRY4/tlN65/r/LULAePS57N+M9KBopHqNN978y9l6Iz3UQlnXD5k60n4FDzt
OsyGylFfM3s0fORHI79z5HerLpQT7lH53i7SEf2brkRyIuo22qw9xAM7BcWYyZa1tfrRa/G95kj3
OUblHj3v+cesYI5Wg3nlhwzzFu5ifxjHJoKqlWP4MrYncghoXY/JQc1DcR9aQYLVslBRVe/tS+0a
r0UN+8ppCTFcfglXa7Jjg1r91h3ACA+13FfCbO6U/B6dYrmEW26PzKnGbzSIg5Ylu9Qo00NSWcm+
KjL4d+HkldMce8DMxKMa4HNnqMp4yqOYiqSjvVX22P5AlI33S2mqF2wyLUA1Ifsgpwz3pl1r23bM
zGsq50056eHTeoAWpR5nQA7c/O8+kJbpti6tGgjm332Di5dkpGTBEe/G6HZt2BikGLLsYZ2mAmW7
o7p9/bpIrZSBdw8+4V8XpcCtN5pmJ/u1b0Jn4C6I3HNvgtHwjGaqTpREkbte28WCvFjb60EoWL6E
Ez57aEhk3u2oYw9x0iB9nVKl19Tt2tZ7szytZ5BMmDov48161dr7ealajl4gqf+sK9G6SIVJgJrk
clj7vppfff+al6xr2Tp8O/0a/7oFX1b7c8G7nUrZI0WheRZ+SaexaT8PcYjobrocEtuKMm9tr8Nr
53r21fc1kMY1dOWv4X/f4uvqz5koHO4rox43CFJ7Q2g5jwqCQc9x1h/hhf0FfHC+qj2K0GYf6n4D
yGfXazJ4njOJ7zFZnN+W+bsMR0APA8ZSvMWhtIadeSjdpjxAwTEf+0HifxO36V+5c0gMLfldybGH
3R7IZ6Utm32hZebRUDIdSDbqHA5A3x/JZPuzimGC5cYd6Zoa+xnUYM6YaGav6IkfLfRkP6Ksj3dO
WIP6GzBN4ALqxWESvmod38yuSX621AFf9V5ubVMalDuz9iOd0+3Ymcrr0MzVIVYsrx3t4SxQXj4j
u4nFt7nVZTsd3SxfSq5kPEhU5r4havdg6fkxnhPj2IVQu8CQVedSGO8L6GF9sSdL3tEhEPSDV1bP
aS9Fi1aCosUfSU3Bjg/0KYnLQ4TWwIW0KbLHZoYG+zzt8xK7WUfO/qS0zbaSS2G8bKEzAy7bG2Go
UgADMc1zkx4nBQquDRAeGpOT4X6YPCm11h3MiR1OkJDoB4MtfiKveUgWr9FojIa7LgWKybqykQom
ANpk/57D5NF0FZMaQrIxh/Q1g6L2gxBrm4RO45GWzi5FGQ4XvDApyS2+oYWjnIO4y9+QNigOOcod
+9kmhO8Bsrk1dXUn7n6VYBK80an7R0OhwJdNybhLAtyZQRxc0sGt7qBh5L4McnODRnF9Rt45e1en
LW9BbTNLHhiUIlzfioD0V3qxb6oxP2cOxWy7Kq7EipivtWG2aXTD9DVKSddeM11/RHXIFaU/NMLY
d7HpXoSuvoP7g3XWIqJSIU98TCiXbaJQ/8sWY3pCUgAZAfPZ4TWGVUd+6hPw1EqpLpi6sDwWhuGg
/hNXpJhK9SAUeTKHSts0ovTcOGt9V88rv0Ak7WKLODsJNnQJ1rRKW3muKsCNjU7wrauQ+Wmlaz8n
x5h9JcIA5Plrl82JJUn3xkA/MRnfT8n0anRV/pwfrSF+7FuBpR5EVtREwedE5J12Iq3Zys+Ks60l
u7BJv2JJppwCo6G6I0egfaX8ISV06cRNSH+q9V2XjI+6SOBOPCro4HuTnGJe92l3p6ubMEiOwe8u
wZi3wT/otB4qt878CcOMqXASDzpse6pKVB0r6ULYz9ODpZi72sx0sRVp1W3KXnyoTLB1xL+H6Jmd
UItj91ic1oPuxuXtbG0qpShO7nJYmzhDJ7zG/zP7X8MZGTpq/oNnEFOe6sUZhNBuym/tJi9+RtZP
u7J4DiJ7gyOFfipkpp9mM7II0dnfZtEral6BB2D5O/rxmDvyFgEUjGmYO43uvFlPQT2/Cj0qd1E5
wmtLhHGyJ3PwkQcawb8dgzR2vSLqyZAMSP4nUtnHFiV2z3W4Q1GXmyTpWPVrMMSVg/QcmruTDVHW
RQhuwzseoBGvdyOhTD3KRzGoPN+qp+pTeqxrkWubMZNvtrQxMVh+A8fdClctj1P7WpX5eHLDYTwp
ywEH8qyKUFop+vwULId1rVnP4L1G+24ihemJUNH8YUDvQE2G7kQSCNuH5ay3+l9lXbyguSu8Sk35
BKpliSUrZ+0nVgSsImoe8yHYzXF6QaxQOdWL3ct6CGKIhEpmkvZP0fNopqMV84et/z/NrN4s0Lxb
vEry0zDN+YkNUKdk/anRc/NoWgA8hCaJ0Wyqeb3R5VtT7eA/IiR0Klz53Sgaa5uryUQxAwfTXVLl
b6Hm1ie+pZdi+WDNUTmLBOuebtqntmvv1z8sQotgk5cS/Af+q6e4aueT1cIRJ32OWoBTnshXVCf2
8s7eTmI2JLl6ShfnCFmX3e1j+rwRH9N6luVVfztLUXg7tgZxXwBxDzi+Ljdh4YAhVet51wjr0Sgk
Khmhi2ymEjWn9eCoVXPq0giOUp2ArYSk4ZVF4YVt25xkHHxH3/2xrsADlmHVbtD/8UGhnZ2689TA
OWvWeApj+ZRUoNAMcCDHPqxPVU5aXrOtj1oowX0y9vOmTfLHIpEjOsbaT3QikTdshrOkXIv+Y4gQ
jsgd2B7ISQkgCanaPlVpE/pCsCPCSrvZxQjJbcLUpvJamdDnwU0CXnyb9EDuIHUmvuba9Ta0UKFV
4iEk8jP9UCn5wpnZLg+cH6lCAtwS7fNUlKM/lqHDJW6wqXU98rCIznYRkb2YzeE5sqmujlMPCn1J
gC3F1dQSWCTa0MnB1eF8ZLe4eCS2Ny2MsNbStxpiqTsIsqCtCKt8vlToSDu1dQCLrO4at2VzYOH2
HLkRi4R8BPSJK4469DCmR+sAAenqhj7WwSHsFr4TWpCPexjGBj961NGJ4O9Jopl856h5IW98rMJ0
/sqOvQxZJhk8ZGmIIFPmKvswzh7GxGoPjmjvRIB3aBqVx4Q16xQH8b6TSctH2dsbEWCalGEe4CHA
L7f1XODVrSu4GyjhJY0lLvF1rW55t4otRnTAvOzsDScYdSsSyEWJUqFjPobiMcZyeXB1LCoRWdmm
Tvgmza7BsLn2QrsdLyx2V75D9TmPMJuz+7tlWfXszv1Q0b7wY0o6m9zBGrVm1+07qk21UtO+946E
MNrW0Qng9saqxYQRWgMrtY/Trd21ne+G1aWO4mMeGSAEXPOKJRRkocI1Ydlk+sZpgJJ3WbPn+4ki
WVM86kUJQ6Futvyz5oNwpLXPRL8dB72BBWPWHkUkHmqJ4WoU839VEkzWDR453TjOJA93BBOXZfd/
18SoJWTTWBw1oyc06FVqlezG03kCut+x0FPZ2AwlYiYW/PhzpsZ/kqmTYPUXrnSPJh15WWxETLwU
VAjDQHVxOUpZ/NzhGqaT7VnKDL8V9Ptd1j00M2L+asnf307pX1ZZ5VvNUYx7xcLniwzMH9dMYMtn
9SvB1HludNT6rCbYDo56TZIY3T133uuKe29mUbFJtdY9WRqQ91KDOZomzi5Fx/DSuvdjqIUox0Xx
s52PAeFPZh0cpbd9ckgWlJ/2ITEdVDyIz3SBva0Wo28YLYlsNwjuM6EhvUuK7FJVtXKdLRTygfbq
RTWdlKyb96ZSfi8K7IJxXK4fhuG1yDLUWwf85djwaVv2UcOmrq07kUXWAQlLdJ20+tc4sV2JSY2c
WY0uSWZVh2m8IpRheVY7VPvaspOzyFTK49G97fYNJcH0ru5L5xqN6MwadZvs2wFEkkEO3kuC1L6v
ZpW3/twJH+EJDWF/dlRDLx0/dKW+aTuj9DQAcLuxdD1UEewnGEcaKPnC711pLwu3telSTLCrHsX1
sMK6htQWolZg9iBeITDUWcsvlVyiPn+g4IKySBg0W01H4yl1eU6koDSppHFIqc8WaLycUEfgz0c7
eK6caKPMJrX9iOKy7pCW08zen0v3bUp1lmgkH/bhXO4wxPmuQ/fyA7ycWT9AhRZlnF2LEawheOhN
qI4tPy8H5p9bJW7bwBEQ+0k3A6mbzTTY42mQ2oMedvVOsjxfpZvDqrBgDLEIRA9hWLxiY3OHwMWl
I718QStqwk6AQl857AKndx9Nq99nE+tPJStjK1QMU+sqltdJmQzPHbvl72Ermldi2tVq8Qzwv9k6
RtX5hdL9SHPZ7oSD8WksQVwYIW4eaYQohGHi4CuJnPhHEOwHszqAVSpQuSjxl24GuIap8zoXpvLi
JsoDOOmzjo7kPamPfqerCQGQaIaLFrU7Jy21c7S0ujYeLkIaw0VVQusk0F0e0pwZcQTamTfEJoPx
OUsFgpKrX+Jo1i8S9prfQDDerE1e2qdxShpkhnGn1ua5eg9N8NVtWTXvZTkMXmd03fvY8Fu6wujf
yen2ACfD8T1kzfbgMcKGJCLxYqdT37V86oA7UNx057QD0Nob700nWm95oN9NbCgwHKntd+BSjYdk
iPPO9oPopwwsf2w1JA9NcjMlaP934h2eqLrVviXNDOjVMKNvi3CoZwSyfyujCJXPdHBe61gB2Ind
Ud1VryKPx02rttZL1OXGxhrD8iWWvJUnQd3MdoP8MDYNnN9BWE9Q4IgATTMEgXGvJ0CDtRqEtqUB
K5trW7+6Yqh2oQ4bFDYiEtxxPd27SWzuk6yd7gq7Hg4mhnBnsuzVsbUb7dQBy0fLBzMxB/AA/Con
OChThiOGSLLDNFTGqQVMuZVS4G1v2Ud4hLaPsiq/ksprccgb/FVjlTA27h6zSd0XYSMfQGjXhxYR
iIX/YcG2zl/qFBuXZC6/FWFc+4CE1E2BIWeWm2cRm3d4CWhEQdqvvjHeQO3+yQXmu2gNswmujin7
B0DA0h8r2BQjgXgX8QWfo+Hz0KfKKed3wQDccX0qp3eWG4372p7e0CgZfCsQy3tvNHfx0PbbMpPV
megEu2joFZqtjYccSYHNiPKH5xi4yU8YfW3sJZRILGM4moN8Mt0Px1b111yZfkc9kbnJ8xoph04J
k2ud5QQTrv0eQE/0SsvqXp0Q5lcAdGDf19UuCUnpKrUO7FwxCMab9tLHg7ML3Vz3bDFhlET+ttfv
pE41BO1vlX1M+q6BH/crVx4tl9y60fNCjWUU7SRiQYjwxE8T5XZPy6K30m4gHnjGMIO36U5lrGiH
SIkfWbj8wUzGjTa1yMuq9R/E1jRRF2BD2j8kZAdW8xaUmxrHHsar1knOWr+d8y7HdbE+R7qd7otA
e6f3YUxR3sCy6NlSlLvMxpK5BD+psAm8VW2GJWrMilcSAISUiMCQEHRIgea7us/ivW5+6IU0drwf
X6oez09dJsN9xwNP2REbYaQJ93ZXp2dpAFQdStxWEzG8jlkl9mEQtIhV99/VpiClgBftLCLefWPQ
38ekBkTQoLEB63VLlf5DWi18IKN7DYMpBuHhZTM8v64OyI/ErExKWW6LVsP11Gbhr7rfKRXzLRhU
qh2FiF4aZ1dl2MUUau8iaJ0TqpmXucRW1BTxKYnc+aFgJy2S/peiIzqgOSlaNEHnacJ+lvrP0SZp
Ri2cHefYfTzaUeb85cJJS5AtBckKcSIPT0GjpRCdRlz8htl9RMVFnFp9+l1PubFPh+UDiZ36Otno
e2yamKQnSl7X0I313ZDPzanBnQTQHAJXw5IrkFUzkCoiRSFxWU/FWF9VXeUBj13ijnIi5MhLfAAB
VHdHNsL9flqH15Ea0hNOTU3C/LXjdoP/Glvvokv1ZMZy2gv7T1oF9bHvFOomtbNRoaGcDLws0eOG
mqaVqjggib0pYadvSsSctCgRe2PaphSxnqJAXDJUgzZx2wHjylGjGik/vkJdRRW7h7OEv/bQQg1X
0pyXJWgh8jd7JRf2rzCh9o8pEQtBMftiLsjhB2jrxgi7qSShvLQxiPPL4VxGrd/13QPltRIb+RYO
qgbAVBjdYzdLA3hIaUIka7dReIzCtCbMxSdqSs3KU6Gabk2ZYnkMJgjhhOipyFivsvKi4AY2uaI9
lKZloMBRB34QRC/YtLob3T61fa+9dtmLCirHT5OwvnTF8Nuk5oshbJUcKjWifKaxvs1Am3A02ELV
NDbFCMxBUaZL4KI6WtbNaxzUVOaCP8GQ5y9q0P8gvuuQHGx2UxgsGnZ8F8syvQjEm4/YYoUbV4ht
H6gfxOGo3clu3nZ2QLDbON/xB8oOs4KatZH0lI6MYPZkZYceYts8V/VbaoqQ+Kn5XQ8IztvJ/GKV
6S7N36siMn8EVXsv6goBW5Su5PQtlLLwUBnEzGYqntDI73Z2bD8ZY/atyPF9jJuPdNReg679nWfs
U7vwhxpPf5y4ztlRuB2VgzCkLherZ7yCrq4VH5uq26uim38gnIswI5ZeetbjeVR5RUsqRcm1aqdV
RrtNrBwefvxXi68ChauivR969GikmiWABSvUe9xhq8VN4yv6iTqCTPFmk1bwp1mwWZYNkQChN/Wh
78i88eTGNvZnGRhUdL7gILP76IFsuLNtE1sH39V2wHDYmhyvk/P3jA8Gg0nike6hqAx3N8oyeghG
0wIxdylc4ccEzu92Mx4tMQSeCXFuj+LZq+LI+LrQSPdJoLBEte6BdLSLf2v4Q7HlR6Ea4TEPguIp
rNNfKLyMnqPhbqkbyvmnzQuC7YNdnEJKfR5inBiouX22cUZe8Ad23ekxTc3L4LDzKkipbQpMakgp
5IBjVYOvBLKwlVHmfqwMktc/AVUM/mY3k3LxVd1E+7swx8t6ZrSkW20YaepQwCsJ6h4KTx0/4lh4
DJvSPgghlE2RlMrFKPhTbRSmLYSoeYQz41LFk3VPWSr32CApb+4EYM7K0nnZLylvxqxCVw9FdtCt
JnpQkiKBaBoJhMncTLsCi27Iq7iktcNkrrdiavlJmBO2zyAJUO/Lurs2DKjxpHOLtEUBEulT+B4D
+iLto3u15y1szll25yQCCg9U1k1hz8E9nH2/FREqV9WQ/FYhirFbj8j9aYgN4W0QmxAKF2vlaKIg
Rf5CQWU2sbwVrFOHsj5PKWymldFcuE517tCy91Zkj5qQqP6avI6uTTaUGyvB8CEjkbsUhnvExsNa
+rEaDTs5Bu5VaMXnYQjQOwC18tWtGxo2LzPIMaypVw/Hz6m1gtVlMkFbQSMRJb5Op1RIppAXJHx0
+A7Te4MAJ6U15zrV8BLrCVmIpXudJRy2EDgi3GY5hFnXubGcJ93q79duwR7Sdqn8pXDkMH+pH9nt
gYgaUHTK0vTM7pO4065V1PNBya6DgNGbx7VrmUG6CM3wtbncw0j1I5T9iKXash/Wgy5/V9gQXNEY
ZA1R+Z+AGIhPXxOkbST+TNi1ZcsFSMXMnHEfjVqIkMNyCYVVnAUQmVgvycu59EWSUkgSyTu7qum5
bKf6pJJ2uYk5acF9jY7hdzuaml2FsthRs8IJV6j+nmdv/hFN6kBaSDXvc61pr3Y72N46AInk3Smb
+24E0DG56MhmTUp9EoDzXnGTb33vRvs5USkSjSAmgzzK34y4fl/tPpIYFN9s9h8FXsc+DOLuLgu+
8eKDj4OqwEaIDkZmgoc15YB2l2WmfVlHQzxE762suU/1oMP/FAL/XnNVtOwXfQYTkc8LKJ6XXhW+
AjzzqVqQUwWidWtr5RUsralO9aeVgfCfmZ8YK+GbuHz6SWtc0ZPTSF1E+vkmXDtbLX4Q0tDOk67l
h8/OZfxfYrfJKOLj4iCyeg6C1hXnmychDgbNnhT68zoA/7Agxwhb6nyzKCzmGDr4zZKvGhz77qaM
p9n5Jmpq4/wpFPZ3E4U6VLWFvWvqg2077kOAJunO0Gdt4y7N9QBNLT1Nhfz91RXGCHNBEt+gxGEq
KLUwFy+vrV2XErDm31eOjRp5Tt5ZRyrpwYNK5v9hdsjU4ShXIhDMvHUgnQaHWJg0zI/EgARSRnJ8
TGWs3w9z3/qSDKqvR3Vy1RaL+PVsjA3EL52p8v41MIk5v0utbLf2Dzer+OXahhi8yoETrTdBtw3v
+WAxic/VMCa9xpSvgyLU1i/hj3hdN/5eNSfzcba2pdM3+xXcO0766FUwcO7X0SoKNsJW+pdibtRH
p0sumFAX31Ly/aewrwHGgNglinOnbQE/f1cNCFqudgZtTuo0thT2fIu7AdKweFSaVny/Nvl87vRO
7R7X1sTyKIY3Leu1xwrYyNrZtHVxnzRoCayOCgREw9FootDvxkR9i6a8J8lHhc10xC/dRZBYNn3F
PxT8CkJT8iWNJgl+Bv0/vUQef4iM96IAr7vOVZ2ZbFIXO7t1rmXIz0v7RQZ5vZTQ8vPSvrdulyZj
IV/s1hKUkG17d5tL1gQifE0RcikaV3aHYW0QplfXGa/F0nLLWHuZ5RaNyfjWkLn6yisqu6xDHJpN
ATHkuF6sd0CqpqFVt+tonEfpCU6j4kUdTLyQFOHVNprLUA3Zu5RaBPy3dfhChO0dcMZ6O81j/63k
SXOQ9Pjrn1OFo39O7VWn+tfUYeouWnmp0kMclcDnurB6AEcngAsVf6mLSrM1TyFG9dl0HDqIYN0f
ic/IR9kjf5Wzp/HXSevFAbZxD3BcxQPmq/91MTzT6bhOq4lDLdSRv65e76nDAPfWq62ajF1fpcom
GAGpNQqCIFocuA9OpHSbIaC+XM36Xiye56NuXNy5iD9q1B0Wbk1zVbHX8HCLpI6y6BSr/UByZB70
zdqcpBI/WRj/rC3eI9Zznw4jkvczPO5QoYSb2Nn8lmZXKGfNVbhGdTBDNYO1qqPptnZCM4HVhUiu
Z6CPe5s41SZmDUPLGg7J0Qu7PL6rB1e+KEOmbtukVbZrM280+MohKBg9GeULYjTOswP9YWmsE8yS
LB31vrspb5qTpaK9Detmfm9DNt5NbeqndYEWUJybtv3GSlIBxGv1B5XoPtdm5QJg33hN+uSN1UqB
uUtrGcOmSrnEONkcKywC/TC18L62gt/VPH/ooxawtTcCsvu9yQqWqaepmaM9bhTmkzUhz5spXfPL
4CWj5c1D2awmTcn4YNp+yFs39XLdjwZKkxSaSdfK24nSLz0lpZD/NUfFrGBXti4a7vagHvqG1Huz
sNywg1EPalVKf3Lz8nz7UaYQPS+UP7VBkmhVJZ/N8CesufB+7codikKkS8D4LV9kXajaaczEDAub
CxYC0xNqPdgPRYtMYPs91hZavGzyOzdtw4dGZmilF1Hzc+wchFSi7K2wOmdPgd3ai9Yt33KZ35PT
bH42NjCA3FSca5PV1V1LgOxXptud8x4qwEqUQTS/PzRa9tR3kgy5Xf4ZrPxQ6HX1RyVf9s+TZc7a
M3Iy2NDFFUxqHmw8qXyJZOCxWDZglP78qkQCr1WpKaRAxLz1MZj6RPjJEHXHtfnPadDPPqeNzbse
u9+G1hqirYrzNmn+GVWwcSBXohABL6oJK4p/PbPb0PZNTUVyBkkHn+pBfUQq0sXOKNcf/3XGr/fZ
Z+RDeXYwFH4IlXA3E3c9NYtj5NJqMIt9glqiQy/XcVPCjRWjPIw9sWcz7Rc2PRaChCBsioV9EdXT
nYzA3RiL81LrBMphlc/WdJztYiUlq93PYFQ6yLb3pIR2q8x2rKL8nyqqkd7naoQ49uq02sIv2zcT
7x2UH2A+5WUbA7IA0wdco1UPyjAS6kQOJfYRvPkdwlGJR1lalNN0aaH5AH/jbD0Q14w7UaI2Yv6n
72t0bOA0qoRk+7WvxAftdgNj7MW9Ed9hWqejTDKgChGH8ZOcy+nc4mRdtWSL64FiNXjn3lsdPMvF
37MNc+sEvAaWRxNc1sPN2VMpk0ttztPpa+56ps7z6E/Lar82gTK5h84uEBctnOAxN5qdNhAAdksr
puJ9wWSFQiCt9QBhpTwagkTYVx/YqhxZQw7rVeuAQ8rGU3NZoUnCtUg/ZFe7z7fOUJDj6o0rv676
NCOzdWzLngJmVKhy03QdMVc9KMe+qLSnzETmB0GeQ7uORjDEt1JXcDAhjJWb5X6pHvXXFPh2puA0
23f2HZjaqzLONryFHANbTYEXnMaAEJbmOjBiSsWFQbK1sg6/WiUKXHw6YNuHGANSxDQD5ErM8W6d
7S73Eo8ZAe7tlnEeGxtYE+kOiqhStPZlMHu+NVb6f7fY+wBeIJeyrh2xMsV3RYFfxz5V7MhvCkQz
GvaEvj2i1ODbiNRQV8RMQOpBdTuMOFmzyvbnr/6BCkDvl+ViROMaBR8Nk9tioqDxdV1g1va+lPr3
r6717HabZCvMXVTX4UOr//6Kz9Ye7Atv4VnXhOGDlH+yHInTzZwjYGuJEFs30BvK/3B2Xltu69i6
fiKOwRxulXPl5BsOl73MnDOffn+Aqi2v1X326XNuaGICUEmySAJz/qFd6xpaP1Y4KCuphYt64p6c
o7/DxmMmb6/jaZS01aYxJwxKRTOJfES3I626lJoevE3uBvFb482ANXOyRqfeTi2iHlK6iwf28/VG
cDWSC6yxvWSp+4Int41lph0+WZY17ft0NBaVMDcEccC1T7ZqpZlB9DSTul7FwZBtI8HtjWozuke7
dx1JMq8ttFpgJX31GlUc3/v8QuXYNEX1pveM7g+GI3CrfqMFkDQkw7ERNEd5Jg/y3l5nHxnW42uF
XPdh1Az93KauAs8KIc0sC79J3lILVod1Wv8jGXoyA5FvP8bkzbZIxB3bJvZXAXf3JxOhyP0YAFVL
BAV6FEy31ljmwASfZIQ8fr602f3usxnljyIwXkno4dI9fsbGiDgqn+/c5Ij51BTrKctN2Y+UdaET
TH8M6NtZOZsB1SK1ntrHBt0JXLlM8qZB0Cf77NJBR76bXZPNIyiEHwkJZbgf4TdUFcs1Oaf+CJki
XCkj1lw+YkGsTrT6KWRRv/Nmm9LupNkvU2c9lvOYnNyWPbj04NWdrhfKYupWuvTKw3/qkLHMQmWR
Crm9cXMPfU1DbRehOoltMk0Zk2fyoAgH+DQwVYDmOXd7ilmvscCjO/a/DKkSVVsqZRTdSxerse/a
Q+SA5pIjZMyp0KuxBKxccfyPwDSmb36fXuomHJ6VIIuOsNbGFYTD+VtY5de4KwAiSaN8xV3Gt2K8
LeKZiMeop+4zp0XKwgviBSAw51ImSv1qpm+QZoy3cIgsFAIQZHVSBX6o3uMuhzrf1hJNdfQe1DLI
51dyHvYKQz7oaNLuBSHhJ8xRvBTtoJrMedvBUNyDpvEAxihjG1DVde0TpLiZrF6JYK2lfy9wDXys
m8z5I95m6jUeqcwfenDpdm4jYex5S9Tg1Q9XwaxRrK71oQXrGAzfMqNCHEYvhnuzU/vdZNfKDgtL
bAYci79uoBKT2HFzB8LLPmSudUFqe8ATY0S21ED4QMYovLGANpoSpQs1ieCplcpPg19W++wYrfWo
DyzSuq69sksBZqjHSVXipdyepplfb+q5M/mu2IdS+kN5Lk+zk2w6mbvRrNo7Yw75pHEtnprSi1fS
iRBJB1ZOlGTzhJISAooUmooheFEL58FNquhT1Ud7oTqjdaelRfTFFAvDfNoFemus2QQhw+3gGrBU
U7NcoAmj7DXVjR/lofZOlmoAn6qL5LHz/PJoa/2n7JIhy2lFqQPKiTTLC3WEc/A2CrnDjNm9jEn/
PUg1n5pWuXBPkFzxEoR4o3Eim4HKynB2KUWUKl5W19hcwBUIo+hQqPCeg0SzHm5nc1a6q3AsrYeA
JexqRk/5EE/ZJdKsDNEUb1yXuhOvIGfn97GefB08KAGlEtgXGReStEvdq30Eu1iRRnGiPUw9ogVh
alQb3/SMN08A48Ud5zYiDcavEUZRm29JUVxH6BRZFkWjHvssB20tGeP2H0d20sNG87IEKHOnnpD5
bhyVrJWPV+NsTME+6PqPeraMC8qa5iXOSzrwdvsL6ZhuV0WtsSOR8Rf6MP25wZCltQ2lWKeK0i9d
dlGoFWC1kglbllaLtYWWoX0Y1zDGHMO4x5HPvNfFYfKxS4lLHstthPY1ekUAZzq9hpHBOHmI2srf
5K6JGIyYIWO+Mpow1/NDavrAIJGjYHvpk+rdukJ7kOwT7xaD0EU2qf5JxqQeoZQtLJuxXZOanpYy
pqOLb2a2WX0mffvdjfDRUCK+j3SY3gO0wxD4yvyVbCpUrElGmdzbrRCB2lkpDo2OvWGNMNwSggPe
NU2DS3Tk44AoLX0oWFAUqHp3d+2ux2kRIcWXwc+GS617a7lGUOK+ebjFblnbQoxregErlWnbeRQK
FqJ9W1vIeX1Zu6tW1dx7ee/SPOViTbNzNsWdrPAGEy5lyfUk72aTFd7JXjk2DEtz1/oturPAFMCn
UIAtvfoUmnCB5SETzQQE3hIhzGF16xjtrLkO0fpxXvcd6gCDPnRIY03rzvfqhzBRKCFcb5lhFVE7
biwDKHRAydMr8+e5MOwNHEpnZYj9OGWF6jzVzUcnNvKNOGTVvLCapkTBj/GhphnQAe1trHcK7B1w
/yHCBPfznH6dyVgsYqOIxYNVbEYgiD+qBkxw443hwRIOwxgHVScA6B8ZnsZPjtVeBkvF024YuGfi
QTadVQoN/aAE/NR8EKCwijeV2NprOK8itRKOGykKe2tKUVgo/s56Gqlrei18ix6zUqoT/UMnlIbZ
TSG2hMjOSjZjuOJPSAZQ6UgRWBNU+S8vRRPUhdemc4eHFxeVBeZtRaFKO8kHsXwk24ZJN3X/v1h6
OgvybN8jbXbvKiVMXgA4XcURLLvEVmTCEMETjnodhb+1pWhUO4VWAsbL10mt1v0/TZqCXDv2tfiA
FYIvcm0ZACXay6YUflXG5Kspe8Ppb82kckkviLmJroCMCuLXrDarVemimZgJjrZd4Nsd1fOrqlgO
/CRwJ8oYZRtTm4N9prC79EqjfixGEjSah/KqiQfaZ8EWk0cMjjslnFDFRDbPKh69iZWBJzo8yKtK
rYCqICk/o/d8UUPtXb7Dop/VizNDIoei8IIe+D/7cGp8D+sRB5TIoZhpNVRfSkiJZplD1ZeL+SEM
ALnPvbqXGlxyTI/H3n+MuaKQI4eEvd1u+wGcI1b2kYYac1bdkeNw76SBvTxLIpLYeQw27x8deCqe
O8RJjrd4AdLsaE7xLkMzQ+ZSZQbVMpoDiruUFUTaNk5AlqHyPexkojbW3W4HjsdYygmT0ml32WQc
5jwpDyh6D0stTZBHt4Nwbymt9ZT7urZn34K+HAXnp6KwrSeUTks1q5AGIsJz+zMGuBegS/AZ2UtQ
idmPcEAgVI1y70yBOz2n8VCtnJw6Sit//63Od6wP5AHLKjpT2US2i5Zcysp4m6jXuAyN8nL9e0wO
k7N+v4YcO4Csur4QMjprcDj3oGtB7kb5j4Ft+GK02prC5xAc+W3O68xUqg8xoneNu2tOrNbaNay0
8SwPUVGP50AcZJPc9za2gJ+PYEAXJiByRBAPZZOBSBHKer24H/qg5MJhujebsrl63xJxM2e6b0W3
HEjEqNwt4gykiaE5sULqQP5d8y9qWRo7B1rmQqZnZBZGHkbLh6oTdwd/8t60YQqPpUlCL4+8y+15
ojvpyqc4fpGPD3mIoEmlVvMVkkN/T7xuV0Wz0ZtDq9cA0zJlvB/rarrXmwJ6IJiKjYzZgzbdQzuA
fpO0bOfEuGvZ1gFZg+mmetHrz3HCOyIKWbBXqvZChaY4sK+K1jIHJeJal3/FEyeN1jCs529/Hy/j
Gav8ezBy8SIJ1VObhubTGPTaWZnAzcust62YKPR5TnpCAE5/UVlYXpPmNTVsxG7GjcyCzxV5LyVV
ERsGTtlWKJ6t+uYAWCu8XFtWK/KCNpriilgLYdL+eL1VN2r7guqx+oBkJs5KtzMy4QibV+sRHxoy
ktOwnEdNfY/S/EOL9fiX3X+oXSogHsDk8jQ2vg86CI50tOznpiuUVdF7/kVRwOqNsxcLpIFBPTWo
wKb3AElcmK6/+DAJ+7XCTs7NPANV6zXrNfRif4ONBaR42VSTZOV1brOXvebgoLWcufq5KgvrVWDf
y6z2Hns31J97rFLkJJCq2V0WWN/kHPhP80Et+25pwdu4eCFajU7mX9jKVqt+wB+r0X0A8zKotii4
x0l9J1vygJYfaTQxwzXGYxX3yuEWN/EjpiANTqIGK28BG99glurdVRFukvIsCI1FNLHpu8Wt1nB2
uAHFCxkDHurdaeIgX6Rya2oZQXRPenqqWAYK7ImSprub1HCmHpPJVY+jq1Vb9Pzf69pFqGsazPoU
KymUil7p6lMXeNfuZKAouZIxM4awuwlAc6ymqS+RD1kNumoeOsUnERn3anK8nqbidOi95CjP5MEa
gDQvr+1gnLmCxaBrFHcCXKXNgz/bvN3ZO1aiti+fIcDg4saJHv49cn3klL/6aIofru7rDJYt+VT5
v0xXKNbvoqTFoKGpwzsvRZA2nqncymataCFJRTog0ZSH2ASXY85WsKMsssA8ujzn84Dn13VukTSA
hvR5e5smO1IVXUo7zJYYKI0A0dXxXh6MkOzzgEJUK+4Tt7jVBXuKH84pUATiIwhQiLxNlYPlVCdO
XuWsSdyK5NnvqQ4VHCTUEnQi5VS31aZ9wRXHss4zSIkrDlWDON5fm4pW3PlFRE2cTqvVzEfeOYJS
nhpQZC3Nx0IccE3oSlbpcpQLdA4HhFBfyj45CgTfExQB9yRbKhr0R1XvgDCK2XJWYk2/MhiSpB7M
/SBl9moHbl6LjJGUTyIlmT6hHyX7ZASzCmhA/z/j037wYdhG484BsLO2h8Ha6ELsxvbdCVJL+Wfz
1isHy15VDHbF4Fvvba5W5yyRXB08UmVYG2tu9Zd/zL01b383DEBKV7qzjUW2ukpV9oAt9tcyHe1M
Tr5pW6iWxWBOGdB8/9R4jXt2hZyCGVvWIUFwe2HIZHXpVfES+Z1pN6C++2A6n4aR5zvNpSIlFSO1
6RsaR8p7lwR/hqPwe5flyvtttFSjDMLv/xgtw2P/HeaFfx1thq6xRsOQX7TQeY7d4g2OzmNVekKd
KKpeAvgBMmx3iX5G9rVatF1ZvoENd7aT7zVYD3XFm5KF9vL6Gtk3p8bTzUTUKkZKg197a8K0sFoz
vmDXgWPEoFkv5syqFbH74i8rfZIqn7mmv/RBWL9XUUK+uxySe4UM7K4mIbx3fs/Wfs+2yzH/yx2f
8rQwf4nZMWJk73FAmnEuneQ+g7a2G3r8f+XsQIPm6Lflk2YN+OX4IRhGxx8/HA0TJlNX/2pg7XGr
RS9/xDRq1mrvJ3eybwq6oe/tiNHRoAL0GSyKGA2Jrotm5soWFXTv0JpgspzYmLfYebZ3KtusVdMm
6XMyvXnAzBax1sY/URFYAHpVvjuREqxE1vOS97p5VF2zWydlWLybbnt0Gx+4IWZVaFSNz0jalNsK
9zvYy9iJxKAJgEIm8d4GZk3NrgyPcYIdiUA6pVrk3IMJ1u/HQ+SloJYmryWsl8+hMxfHawxZ3n45
N1wssvc600TXpBgQD0nkvGqEXWQH6FliUatE5rfA037Jk9QwrydgUn5pqmp8Eyf/9RgxfRaz/vY6
/z799xh1yta9EQaPlu/0qKuF71o8sGdGo/K5YZeFhHf8KFt2Aksoduz8YOpx/kwGmWUDdLGV64/9
GcB5sjISLJqESUjh9t2T70DSFHeEmLLd0+8+is3XPonFk30a82Tr9zzkN8CnjFFxtLIKM1SfFBJo
CvPFnpuL3JTNpR8uS5wl7hLKK+cCmbJlgBbhp4r6CLmZ5hXJssUs2IdpMYK3KEi+xuIM9OzXmYzJ
XjkO2YP/pff2KiR1IC+FU7ufII2jyaF99J5DwlSP6p0ZDdpHYzxUsdq+h6Fi7v2JvyxHVVP3hjtj
RF5C7y9BCg1RxincNKhY1vpJxyPvGbfm4+DhJZ6mtfboDdjs2UXX3Ft6rSA7mKtYG6jlR1BqqILg
79QUvbJGpndee11Z72SNmXrHfqhJtPa4CtxVfZVdS9Eh0LrrMFmxFsNYZhtPs419To3gyXXY7CEO
nbjZUlVCQ8Awi22B1vP/+ex/H+emmnrE3XTpNEaxJZfx379So2LYGCJShGxgc9fgK7JsUFvbFG2D
tVYKQ3HRTPhZSIhFEGb9Vn5+PWzvlV6pHjGh7u4RV/x0Nbc9GRV1TkNttBNc3U9Z4JFFnABD1VAz
oAyKmk8pmK0GCJONLPcg3tgtQsBWW6gKQDVNNd/IMptEq8oz0NfFBZqPjR9G92ev9KeU47TGXE89
6sLCSsvTLLLGipWMZ9l2FHIAKjyxTeoUJETxr9qlphec5aHAqv1MqmSpBh6KNL/jAwnunWbUVDai
5jSLxWgl16VFvOsVzT7KkDxobd+3mB2qwcop2hF5H6CmmLTVT6bGd0YaA729Si/vtS5soZfUzqcC
+aVXfPtnPz3puf4ov1fYw+TGvHi6fs2Rpd2xneseix5IEWSBH5WODWZud4IGBl7a29xq8E2sCx8i
7ZcsvMuivQrrX1/4ap0sK7sAM1v+q4h/G5Nzn8ynwjvJUj1Gfs3KVxN7a/n9i945xutc1/oajKNz
DEpuRUPUGBTWdeUdGNqxz6Psu+YiHVrC3EHmMVtahdXcuUPkTM/ts1VhiA5EHYCraavBtkFydCkl
A6V4oIylVT4u+yncQPPvTuo0F9Y56StIpLK8gyoClDd2BDtjzmqW9B5m2eIw+HV3N5s/shGO/jWO
Luprro8uPPrCvI5SxarTKICU3WJNG7u7gmJ3Uf2SmneqPvBzNxIr3IVhU8KkRCDPEAfZLTsiASdX
4VgtS6Qyt9LXq+l0bacbwN8ngTSVsdLreTxGGmUaCVUFf3yf4U19kkMiLNvuBgfpEDEBRyGg5xJI
hDpde3fd3k9zPQnyYzy/VtG+bhOvwZE5mfZzk69xGeqRbJzZqLTaKYMUcaoRZz5NKVxSrfOeccwa
trAZx2YhY3KILeEVWe1Hu7FzniaZpNEVRz+4xoTsh1Cy9qzEOFj2cIdNdXNX6VjhxFqCTMxydLBX
ld+E+MZ8hGavooEyJL8rEfcqxMduod/j/xmPQC/apIOXeGLwrft9M18SX1DteBO/W+I9jKMSL/AB
GlCDAoqj3cuMTRxRnx1DChk2xfp/tagCNOuoENl5lix3to0egdJl+EKJZpal7RFgyfH6yVV/gnAR
+nup2Y052v0VtpDp/VnmYDoNTkBIKmyXyyyi55vUCFqn330BBkR/q4FxkvkZ/quQ0u/rUFgDIc8W
thAt5ekYz8nKNXqQfKLHKfviLM9uBxkDeKx6pNHEIBXO8+brIm9C70MGr6+Jogrq1i4eBjL4j5eT
TU/8CRWT8ZCEKSbt//qrU1fV+wj6Q7TVMNCdYk09DLY+6nthULHOC51K932O9hX52N//DjwIRHv6
+vd3v4v+G+I4vB99R6ravSLV+wyUZJTl3uoKRCcp4Oz6QGvIcrDGkwOR3ffOXmuur3D2QHQEQHAm
yh5nPJxZ+XmzKaSUNYyvUNdd4oJpr4DU6MN3W0+/RbozbDq97Y/tmPRH2JoVRt9VVkIPKnGNGWYN
HVz0g+XZ7aD4FFZtZ9rdQv9pmIwBAOrBhU3xFYkkkUR64XNrByC7lM3bIc+nlmdDtL6FJHQJ5Qb/
kjYFVJg6RgoK/FIXmPYeSQtQDj7/C7GJab1ZQaizJx+vY72lftd6v7C3Js8SznW4djNFXWXdiEkR
0nWqMdp3vZq2j7OBI7Oaz8lCdsqYl5iQV1wXA3gxpJrUdzysXOrTs9cNV4yqHvhry4dmYxlqjvMQ
ugUyDdeFgMkyVMLPuYEzYOCWp3AYKhJjChhlAzc7P5j8hWU71lY+kAMUoXfVnLzdHtS35/HfO2/x
aqg3PoWvQw8588oQMRBtO+t4ZXzxR0ipnWWvKra0pLn/7O1E8zZX9qJh9DQHZftdxyID+iScc7n8
YvVN2iyYHkcF8cogin/GE0a1dT+Mx2Bk63Dqhzi5WLgJLlkp7r0C+0+18SGWRuNHJ+C3ru4Y+B5C
gAgav92pcTvfY741kz4N1W9ikj/0R00jAy3zq4PvzOcxVGAZiyzI79Rs6Kafo49SkgzJQxCLpXQ2
Y2pjlMMl8YZVVOKvSoXyi5YyUFaxLPxG5Npg1BVMIBq3uBhOcx0mP2UwxAFSwfO/DVPKUbtUAnDp
o0vpjA/ykROPGHxPkf9TtuQhIeW67kqhiCzMKmWsxmV14ah6dvhyvDTXpYl9jA9F/ZpKlh8iDvO3
LM70QyizQxkCS+vZJYF9+5xxZCinwkT1T3wlZj15K19x3JV8hsOAuwMigfkgl/z1gZ170Itc8q8b
OUI+tQszCnegcIzrY17GBo1FYY3A421FoLduiTaiplN9rrVk3vbIlVzAZ1DPSnuwLTGwrGTqvW1a
uX/JB0PXT7uaMvtRtq7rgDYe/4jJZQDsz3o5mGwqHmqIhRAgFoZZu3gKDfZ+snmi8azt39yiQQcf
QMB/GoGHXf8GceWPEU0jdEStFqUusaKJYsU9FZq6N6KEJY38mPkc75oUDe7bxywzcEpeB6TzFoMb
E24tx8cORix9Ep51+9mN4Q0r7ecw5PWLPpFhh2lOOaRr6jtqt2D8sH4gizYt4GeNP6fG5Rdmt7Cb
MHAl/ebaO77S8aHlP+w6RDhmqrn3Q770oOui6ODCTTDsYFEk0XumI+iIl117qLkgD3YVNBsHB1Gk
+bL+uQ/78ZjhybWo4rl/rtHefpwDLFCLyG+XftqeGq2d7hor8SDnq9PKNvm1BbGZPtRw3A6dBjgl
j9UKpmW7k3UiZOi/RrRiRPPfjUi6rELHoPvjNby5bNcqTnFLMBfJ1tXidJnbcFwAy/r1nRJ/dJMD
Iy6ZoMX6YWzurr0dbOqVWSWbTC9I47Wm8aagFLqMAzs66V5qvpkUn7Kp6F4moOl3ZNN+yFFFUHpb
y+iYxEfgo01HHBJZ0hUBPgLy1O4VfvZ4M8FxEd4CaGds+khw04XYuFoo3qoLSoRfRPOGX5Yq5Klm
eQhcJeby1lF3QJwtkmYr3/GylTfAEMbEfu9YgwegGxQJZOc8YN2IGQ4kZSEIghkOlotIDubmi6F1
/R6NDFTunaB8G3KQN8WUTrsw78o3NQYXp0WGepG9oQV9cx5e4S26d71pv3duhE8N5gcLtcIn1FZC
77vl6wfTyvBSzYaPyUvTX402v2MyZ73PbdSx8jTbx5ANzAYgbXh2c83eu7mq7qJ+GKCQGOlKhWUQ
43O5kS5a0iRLT3PuqiKG9gFrxDxovtqDqOnJgTJmYzdxnSdjvj2gJ6Hr3UZCJdoUTIreWiykHdc/
zdHsn6ZKD1bQaZUlQhF2z243U06yO9NRE0d6dDmp7jeU4Jy726G26mRlD1i4yJjbsbMCvxCeMIbX
jrdxqJjPxzxuEZtjfpra4aLw3bnRl36MKkmg9vG5s8t1RVbmDtEj606eDUOdbNnFukJk7ivmlXp/
qGPr5xRZSx0J6ReyGbiIzJGJXpU3vncTEqlmb6l7Uwize6gIIvz19AXeEZViWT+WhWUj1rdcCsG9
bFlapK7wivE2sqhcjyDGMyX+JUvSWDh+pzrmnDVxkGdqq777mdfuQvJ/7ZYderhTG+8zctqvEa1a
TRukuth7es2wS9hCsmAcIFnYxUQ1e9C2EZjM87WJtjx526KoV3JMjp7DvV23OOtkWGfnvsMTGIG6
MbSzj3zKLAQP5vFYJ4P9Wo6oaCZN9gGJdtrNA2I+po6hBuWncQFdp9nNBlOnJoC0iQxpfW2TqeRn
5OvGk+lrH5Np6a9jPr84jY7leh8fuQCDjyTx9VUCOORsjalznP1cp3qDypbqGaaHB6ldKWDJxq5a
jSGWzEVrHLq8NgBhQes9cZtI1kFnUPaWY0y9tk8wZ4Ytt8IZmoCKHJJuRhC9i2fWjV/Zi1u+gpRz
gr4fYOmTrz5PFsphTrxGYavf2ynX0XZ21AikRIJtjVk452sQOgSm4ozZJFCEFmXVDWdp4jFwiZpG
/QbsILokHZlzGS5ViGNa7/Qb2ZSTQq2pl1Y/uku5ecqdSnG9xcj/yYZsW7efU+0p5Rb/lNZ8MYWJ
HIoA6H6zK+Npwh3yj3gjntN/Hz+zE16lvXeNT6gVxflWT3zI/XKXm4o9cP77gPq32PrKI8wNCC+Y
bWzgpyG3a/cvHZSVg4/m2Er+Ka3194MzDy8oVFZ/xMX4kJqIwE4357xm02745oPluOFTaU57eWdv
TQ/qXOcAGqWG/4Z+dM+ek12GXabJwxfICq14UESalcLNwkGmjQBUK6aDmk7aUNAaAMteMX+yWx7s
NLcAymd69emXjr+v0D5YOVk2bD0hcDCH+JRPtQUuNHHgT5Vu+pDgL9kaHdQ/EUq1iiIZax85XkWr
Wa/LQ0qi4PTPZ4xsI8ymkQCqUdv0lXij6o2yHKJav6AfiuSiFpOWtgwAJko37KDTYus81tZTarXj
o+9yVdGYIc4fElX/kTtmcI66ollONQ6Dsnk7JBT/z7KJvy2aHmAbtyg7DRAFXL4Ji635pqKStKcm
8+aMUcqFUsVbW8DmciXM71XPYSMjMMCFon92dqeiiw/kQ4JEb4c6bUFs1M73W0ieYZAzntHeGM+2
kaJiaJrXESiBPIWmjZ9bme1brZk+RlhxK6DF7rnperaZGmr6Ua5mr76pvmMiZ/+kYkVhIzzpSvOm
GUrzWI11S2kx+FUEcXqUoQJLt7t2zDezGCBDtuWrmzhRslUedgaSdUOzDsYywVXCCpYSD1vOKq5z
8WTv8ahqThEiB+7CyH8qiIVrteY8sPVw9lXkdJt5bPBlTMujRK4DJ+sWtigOIOHGHTYIL0neQBIN
jJda1RHNo2VQsb+2kHf6YYRI9Yz+hOCWBPw07GYXoxofw1DXH6cImK+b6wJXDFoNNcx9jYAWwGKa
0dhFKy11o4O8AMQka7JQqzBd9IaHEODe7NnFkQ3V6eoQTNaLdxqGJ2R5srtOZvgGbYNUpNC149uT
35Du+NPS8JRxe/tarXIEouzO9zKE2E9wCBLkDqcmrkjdgtHJcR4BOW1V62Fyyg+lmT88xWgfwlrT
7xyeBAsZRzsRfXA/bA9tbOfvTX92hrL6cNznXsfjOkyT6T01eOsKJJEzdF//BXmsa9xKKnNPjQGN
hthZjYVaX/IRfOyrvK0EiFNI9IMSFQ7bNOQvQEHIiERGxJrmbeYpDpf/6MhLFJb6Wq13skP3/GDn
W7550NFXG4PqRdZvrHQZTjTkvpge9C6rFyQp54umAXcRmW/bfNACF58qLr1iOxi4lDRapd03VZUK
Nd3srxqrhywwf6nK8GLzy3sf0VtBdlJP7z20mnatYRp7PALiy5Bi+4JJh3I35mhSWShjnCmsNqdy
qF7YHiLKqpihv5qb2lr32OI9yoNGVsFOYvuc5R0pCNcPd25k6ckZJIe2NTP3AbqGeid/kXFqP/Dz
U8m18hsUfbIF5M17nLV5HQzZpra480+OguXwyNpSS3L7kKMOtdHNMH+BtPRz8DP7pxg6mE22LMLE
rj4x+En2PamwS6HFr1ZVBtcWrq/FRcZH0WnV4atPvXAv4wkwYm1hJz9rw3yrvckhFcPB4BkKi1Kc
DoAWp0Dle+YBKjvdtO9mAE5qtdLxTF0VaNVsrnCkKw3PSepX3NSrVeSxBJL/kU47/dm89cqCnoEd
37Ifg5OeJ3zcv/2CUOk2VoB3UQ36e0eul5feC+rjLd7kbn0Ur+FNdbGpZkzt+s4yzqM4ZHWpoGwa
U7BI4ZD8EbuOaZxsF0zKh+yQh0TOkKfIQuTLPHbKdVf3Xy8YbTEnBxUUGtb86XSWufOFwlHYNyhM
issxCh3MoTwV1krjhi9qOG1lnPQ9RSs8vDayiVLXIc6T+hkPgvQsp9dO8HoVEPDK4KwOeuh8TKH3
5AFRKvFePiZ+WRzZogdIF7kqQN++A4rASj0CvUp/S/qgXMjTP9rXCX/0ea6qLwyjLHZIarp3jtLe
y99lEnbuHZC3ew0TxtMYDxnifYjZZVlZnpsxZydU10u3sqxnnDWbh9KZUQiHojFVgXqwSaktDVct
33wUgdctFg9bOan7pXeAC+ajxDDHumfdVwlkSL+nxNtN1v3vvsAv7GuLV2BHooWXoYQ62tZKckA+
3SDxoB1AgVvo3I7BY5xll1Ty0Cpn3hs+UGWvm5t7t0LZwZzxtHtX0DxtUBS8+LM13sd21nMLDz8U
M5nuZegaT7ptw5bwHFJQu8b5qPGKuz35IARAztcaTTjkB633dxh7Ke/WnKTrOI+Lk4cg6hmF+nJl
Umz+bpkI5IYZUIIW3pxn8E7Zjbg7Hofa1rAUXCMyF2U1U49+uq6yY3Xl76/LoNYxvDWLOf/Q5uFT
O6H+t9Z71JcMsy13f2xVI3Kzo3mcWzZGh3LUYYJauXUyYsSoNTW+yFsUNbr4pBbTm7xFyVChapCg
yLVe72SaHVfnoWtOdazvSLAZH+0cdSSumuDiFl59ZDYGOxAeXzE//JAbgd9DK9CzqKhHX0Mb3w82
o5GEr2jN34Z6feWcZiP5S66IMKgOrssix1QusPCd3W2lJJdLk61BT5kS2PW/GSul8lwFfnInOSyS
tVI7Rr12Jq8ApQuvpcy1i6K07q72dSBzTlAh1Ywh0zpsHHBz5aD0B6SPvk0D/6th2PVPk6/HTy7w
wczuARmE/ZN4ti7TOXK3suklKs6CU/BdtuScpmhep3iKz3KSl/ktYnNZvKKcqWIfM6tr8tLBuZ3h
uJC1wL1TlFzlQXbIM9J24cnOMhhdkzctfCvWf/brQKyzzLhC9K833IfShMPqeoCoZhVLujRlWWQO
ebpOalDquAo9wxAKfvztBDOPUEbYaVxP3LJy3qw025Yd3uzcbayHxG2BB+K1vh78Nvys4fF2LQ4K
FnV/iyXFQbcQV+3M8S/ZLyfa6GMty0ZP7xDq3TusDR+dYOieNCGdKq//mWdhiS3MQrGb4q2bBeSr
Q6xA9hYp8qZ2m3EDGKPopVDNdZuDR4KEB/Ms3NY9HrnG0HofengNq8iwbtUk/QozelZ8jNp8bUAG
7aURdw72Ct0zDamAIBuRiZImLIk+1mWP5KP/qxH4NdKUeBU9XHnmVlcApLMh5GCT+s1NEVxI2OFc
HJ1bGQBAQLpobT67TfsLgeTpu6X5ZGDGtwYzpd1M9fBcDKDVtxOxjsdRQvL8eQKbBGMyLM4SpSab
6DYXZ4lS+x/Wzmu5cV1b10/EKuZwq2hZknOcN6x2B+ac+fTnA+S23J6919q76tywCGCAlG2ZBMb4
w1wjLiZH2Zvqmy5OspVpYd806Gq3d/CUvc9i5abinspDVHenppY44z8yrPDe1BkMzFyiMSuSr/yp
Xqnwag9R1GO1qHfxRViriDf67Xhhm9p4O8AHkjsKeUi9xFrplVVuasGvRTh6Isv7HlGbMHBzEZHb
U4lSI/uQ0Kke0HvObw0TbZLGiJoj6634wXaRGhZiITismJumS9ttM4MlCW1r47LqgajSd4c4q5Gv
6+0GrSGRUC507QoMW3ifmOwBfB95rpMR79Qoq6DGFEaORmI0UBiVHr6p4Qb3cxOs58pObia7yXeJ
T877iUp9chGmiMUYKm4FJ0hqgdgfNQvajqQtyTbyqb/bc2+uuhmVZrjgLgBIuLhBqaB1mqHsJJsS
Amlhd4TPwL3sybwSQUsRH4t4S8MW4hwvQ9z2r/FGlieLKMQOtBYWrr1j6Cslb2YSFt7Ub04Y6iIZ
ItKiosarRcphTvPpgFug3N/mqpdelFS2lpHY7hqtk8PLcA5yByz3vE4+40pSpTcy3sIskAWLaV/Y
SNvuKSi/IrAkMMRq9RBXeNl6BQhaJBobPBinpF7nqjYv7Ya13Okj6Jk9Q8NglSIzjOg4wZhDAIAn
3ipgC4+cl1bfuoiQXPWpI6BtfG7Fj05NOSjDZISSWasapvS2Nmq4+2JhOdYYUniZaayjyCM387G+
lGf8F+V73zPhsrPuPC05T9OmZqcns02Fr4mQH+O32U4BtOG5GTcmiuiUs+n7dCgGVMByrzmFnAem
EYWrBd9/42Cm5pufUeuWNZHCCtoTDKKLNMT7xYCs+Ts5hFE4nHQ6fjScomW1RA57ongqBzwNk62f
hZtWOB1jeXONAoi5HSyoD/IP1mKvexUX0Q18Fwd1S6fcoCRonf50CsjOZRZO5W5IxuBmCjERGabp
R6gqyKyLNXyEor+x0vMMsebnKAYr9QYmcYJpwSY/5AuyilWKyF/yACcWqRxuqCmehs/JARldZbO6
dJEZO20PplCp9z2vTXnbTzsGXFlYEUSI38iP4poLrFNibOURBXbzStmYNsJy6KqKLbYzfgf3xGYX
c0/NgqMcVPYTijPBekybeDcgQriOhe6OhGSlqRscwdyuhqpEgUE2FaVeyYgUsL/rZkI7NjKv5GGo
+l856YuLc5cKNuoqmMJ4B7XyRfbnmQaHwK6FoW9wdKssPMozxL3mtZkhHHXukwOmbkXLsiynTZoH
2V6P+pfzd7rJkK1DCO4lEv8IETrlkFQlJxvCDP+9Su/uUbZMqKcXFIF8tHdHdvM/bcTFi9H/GVlQ
8tTBTR4HI7fWemE0B1UDKtqY3ozNOpoAmjEhaOHa8Qkz5iEbdZzj+kkCyiSMzMc9LctR84AoOy7S
rrQ3+T0C+CFY36K7zobozTQjsVQP0x1KGf1KNluQOqs8KN0L2XR85YfjTtG1bOX3s2fhRSjTInOP
MFRrI8yTGTrmZ0I3aS4KA325G8MYknpZCe2kTOujS6msRBkxX3ahvlEFdEyyFSSjQZ6dDpWFi7YS
Pcj+c5ii+/XayKsaglfRXOFpvz4VMr4006C+GEwvW/ZZE9zzQImXlAymf5DOO05N2EB6HcKFA2zq
52yMv1L+NZ4xTi8guioRBZ7W2SJu2l4aiWfin4ZTml4q2cYe6p9pl3vpzs5InSZW/a3Xp3H4NgOM
RyEKdqRAV7CMfD+cm0U0kSiW7dyfcBVhh/G3ONmnd2sUFIKjfE7Z4mEF5VznAVi6C/lgOj/A5Khs
Bl6grzGDeA85DzQW6iGaeR1UU7H2ocquUKLNT5xneRZH10rklNfnbh5Dn0OVmfjfoZ2VVp9C2zS6
AQN6hSnqdJv0iroZXCs/KPMwXYZq6/PexhKhawt9RYm3f+z7oVvMrMjeWh7xJ3KRb2kLw85LFG7H
7y7+cs/1UJnLrnZxCyApiKdDZS9D8AVvCsIc6UASsgZ8uPGj3t/phW7esSlmTy0i4DN9RyV/uE+8
stt5/owAtN4ZL51JbUQETDGMUzw6yit08PSjY/MsA06uHFwemkdF4ILOh6597ZopO5x75NmnUFhd
K3zHxuW5jyzVyqEmeBPVTbnpPMAqlp3P9z3ejjceGp3Amef7QXWm+7Kxenae2ngpm3aphDudtQ2o
wLCtlkb/pOlDfScHTbEXGVOy3bLJqo0H3Gy9nUL9Fp1OBf6RHKwd1mRtFuwB9GJeScLrCgkvhJ2j
uEUfGP9quKkkvUVr1iIOIiSeh+5iTpIfsv90kLMwzCmW85yYrKrU/LIAM7WwC7aAru511x3/kSsY
Nv0zYtagkALrV5osLUXNf6FCjniMPz95nqmTCKrNK2B6+LrHar8+pb9m0pG5v0qEk5U3VC7C7KBt
Y8+bXijIIxqPM+c+7qLpxY3XmYiaHCzXT1Gi2yRT8meUElXK52t9RM09Ut7yWr/vWEfhys/gOSrT
ys2Qzp3H2LzrijjeopcM5UA0Z8BCdz1MdRxh52PU97ScCWM1zS4XeNbAFlfwMMcDV9d3gRgOg6G/
0vr2Us4/zSgaTHzg2G1SlCyZMa2GHg+cE496LEC9lD2mOck4ksOPyfcI6fcCS3e5BAa6jz4NStxy
OBXDoR++D5PxgUUpZrsTRjexXt32WLlqCN210CoHSpJfagHgffe23Vq7L6/2cy0Am5F9mevWTq4X
ZFgVK8PliKLO38oWiWbczL2tXtS4gQ0LGQLsBRcFuWH/GJYDelwU2HyIiogcRajyNHkiIfx7Br6r
KLGzM0erNtnPATrdp1PZLkWnPOtecZ1ULuW5qYTpqddWcuLPUXL4S4xsBkoPuS1NXrPMq08/2tDn
P40YVXDqg+/ph7/9yCJLoaZ9fpokf5BzvkJOGLIcHWhnQgmyDIQ7k+qCSgiKXRfp4R5A1PsBew5G
kX0Iws25t3YrDd9aEXoKkENCMSZzMPw0SmvbCCDUspvzJ9UsbFDarXM7JREHH7VxFounRsT3Nnat
y1O4Pwb5DplqNO1FfCwOamOQumojfSVnyIEgUPKlI27TV0p/4ZeKMM4BtyAcD/Rm7+QtFjFu7yMN
7RotGB/Rm9lJgFOL4q2/jlgyHpIFNaBh5SdNed0mRgUmJM6+15T+87jU/xmAXK3nOHOhI1A69YAW
7wpDX1SqF99iaWoAMsJeavO+vleGb8gXJM9+0pe7XliYSIkbFZ95JxizRUWZY5MPjg+mps6cC31K
L+eypxaqudZ6ihLc50Zszcoae7vCtvnCOnLh13Z8EwcX2Qde6MZCmIiIRAIL1wSTSGjZ5A5iX2d1
Vq1l7kCO0DiP/A77PQcOICmQJDcoX/WCG9qOC4ndlXTqaoIvOkQIkfumgGeMHzFyWDKxbT3/1zwk
SLAON5p7n5Tegx04L/pUZ9+9qUDvvWoesp76BRgqb1s0RbCwChB71L2iSzB62MG1k/s85RbvHXIE
OfoYC9e2htv/HtFZ2WNTxy0Wl11zfdLwGeEv9T2oEFcLATFL6R/Rh6iucvgSp4q+HKP2bag2bO5B
729yrQwOoTIWBxbVzrpPauXBMOCRYH/u/7Rw8taMn8bootKpVepDKuZM4Rwc0OIpDv5gOkClff8B
tsT7nO7wZY68jzfgORm70ZPGA/4IRlVbo9+BwacoAnSjRxEA3VyDXCftech/hmPC3ky0fARGpoWc
x2Y+P0wF5jEfsbL/FGL6wxUqoDvP7S80rbN/JLr1WiAEhOamFm6aSq32nTGEeAOA0qBWa76K0Cqf
54WfZr+ozHkNzstO325Rdp3WvK2xm9BQ0uGpWN/HtfUt19zwrcRdfjGMWnmL1e6wD1BnXMl0XKTd
UBqw/okb4zWKexPckjZdqD7CMpF4KeJ6VpLGwEkBiab4IffIHypxswtUx4SSSvmNNxZS8I3mVCs7
rFiK2pP51HZgoUF+o0xYBOgqplOGuCK4w2SV6GTN50hB/5eBtrOSg3BsW85uae1DzbxvDD+6G6D7
XZPGx70FFf/XIcSwp/Knbiebdvnq6+TJgipHEz1FapInSvgaDiQ1XctojlHsGg/45GxlPxp1PAcT
j020uJi4iQsKaoFoun1RF72/lwfbTX1Eoc33ZjXFMHw6HXOtj5Aa1Ea0csdxMfDJ11Ppd/cNj47L
dsRJTjb1We9ZyOEVEyTKFZiV/l4rygwLOsx05CB2QSTlLHspB+WkpNcDLMWUYuebHTsYsxr5Ks0Y
5Dm9c6dUQ7KDXhFuwyppnuyaLUiVN4+9qw+XjXCvE/qFpTi4th9d8sBIeVW49q0cyFUFjLiHnoXm
6028DIVIIaIv4fbUzlztR1J0zqUv5QzFPMSbl2Ybq9fyKiie6VdDXGwGpSs2PTTZS9ykfrRRkn3H
ceAp9Iv80ewrbdvaPDniePbva6P4W0A1Zt1F3pOZ1Jxkk5rYwkLz+xn5PvhJDyyk2fsw+VPjLRrA
vndBpD8ODTasQcYXIua9tS3bXEf6Y4wPyKvDFTGG5naGbA5YTdef0Un5gVjBcFWKio98Hod9tzZi
rzvpiVrTgHrC0N3G4yOa+hFWP3oBsjp1n3vb3skfCiYKO+EUOeQ+x1mE1Vl+UAUKwYWdVKihcSNb
eWV5OzeyEccXg4A52jsEGsblWIbq9tyHWeDXWZahNws5QYZZo40fEOuX/3FWn1PSgRDcCDgpBeTz
jFNb3KOeuj1PC/8AODK8Hwpv3lgejBl1SFkw4nnFP5PDV4/9AIiQWN2E5FJYwApIyMgombzgttHW
AwnJZ6tn3xGqA05JnXcIXUSteqEkNacqRTEjTXC05AFhEGak4fgpTPbLsC5D8oHq7fRSAZCVYYGW
vF9t/LiaI64mmyKsBG++mIEXH32TPXwqK5C8MJ5tCkab0UFECzweWwElFDa8bnCtYV/w6OvpUvZb
Sd/sJwSFlknIKr9tJ22lT2Wxk6MjP0yFWuWdPY3mre2PwGK4mB5Td4X0Faxls5yphytu7e9lM+h/
4VlbgV/hA/mBtSp1x17UMWrMc5DFL6ipIe1g1k8TwmpXiHK3SAVW0Us9Il6b98W0RU4ietHd5FVT
zP7GyV3qRWWyk92tVk27bMTJRU6qghEuYemPezn657XVuGDJLu7ZZNbnayOz/9o5bX+TtMXwt2vr
4hP0s+Apfly7y1/UgRybYRxmxwhRaOGgqu37mVHyHHEMRYqYhVfZmOPZKAMRwfBXqZEg7CeiEVhl
RM4e3bTZRV13C/M2ujK1ttNWcgqcoIUyhOZhMCvrAiHXpwjVT2Q+lZTyIXJJvVpbeAu1ZX6hFCW7
f7/VVjLG8iz3qB86jNizvaG5r3hmIfcgpstD8nFmzna6IvOSZ+a4yYX0Uuiydumd8NYxB+3WTJV7
ds/oIoUNMgklLkkS0klt7UuUnCyjVNTt0UF1zGXKM+vSreof+WDF38RJ+fvEJFUge+TJHHY/5In2
+0QE/59i/tst5AVBlx75nbJEVNDCUoZyumABML4U+XiR5m300GWiAqVF5UL2yzDfQGjAZvH0wsvl
IvTT+AGc2r/CPHE1Gab23aewqlfYNIXISp+v9nHTaUKtfvzzaq6ntmt5U4sy16pUsC8OI4zIkgl+
gyxkyaZltspBlrlSHi+nUSm3cB6VQg6TYv9/nSs/hryRvDJ1ceVwvu/5Q57vK0eHj48xRW2/hVfo
LBPLBTPheUcrHsxrVbHNa3kWN3ih+Ik5YtQiBvouchaVp6uLfG7HrQzUZWdTV6vUrpvjefL/9qLi
bkGRmtfnC7d5gpGtvOfHhU99/5eLyvkpwLrTp/10UQ0kseqEnz9taKA4EBjK6Vdwiv3643/8XuRF
XVsdt/KDn3/m/3ThT/fPfTtbG91KCuD3YfLclbGKbSHye4qLhy7ZznArm5DhAHxkNc6Vg5DjK1v/
toyojwglPhlR6OGn6dh9/mu6W+Wfpzd2sZQX+5iOA8m8KONGPQYdSUxbgJwT41s2T9F3qqRsY1Gk
RjPShU6IgeO29PvkPqDs/JfQxG7eQ0cbPo4MnbTqZzIMS9OJ0kejMM11OkP9wIvV3QP8A36KW93D
LHJvdT0N7EgWLQ/7nwV6UPRk2bZlebTQRFljFgej7P2lPpiYi4k6iFX3cOdQAzRxer2XYbLfCSxs
dhSdkmmPXUuHKutenp0PBh4I1Bzd95DzwJdg2fRdo1xmDlhAqsDDMfFrGA+B94bCcIMwyu9mDJy7
AL/q4PfXK/O6oKKAhkgKYijKJ2EHOVyyeLTufZTEgMrhwG0KMTcEJNM7kvKQkX+hkRg/QAFuH2rl
SW67ZaNUnuSGvECl9s+RZPoU9nWORAPw/fv3HLnQNE2jeVCbZ3lpOw/cjac46N5PT/+XiX/9TPiD
6ctwxMlTVbtiKd9OGBYoS2T9zUv5DkPMkwVZ/wwMLTt47sS3U7AVwtL8HKVpRzi1/TPbl/coda7f
0nbOQcGpEQKWo7bzVN+6jwf/hYJS+NapQLZmY3BROoXMPs2I90nx27j4Oapu8c8oJsLH1HYN4gf3
bui+yHGQLJ8nxkGFHo64Yp//khMHULCbyHhqZqu/bBIfM3O0lcDNaBCrLF6Zo/8kv8FK5P1oyyB5
okRQrXV3SI7slrDo/MucanyS1hQfc3oxpw3z5DhWRbZ3WmPe6MVFYyr6hkVHhZuQa+37rDeFfAJy
7jX/YyFVtddURcoFCkqw8OpFWRa++D69lOgJvGAzby57tctujTlOtnOCD7KRCfFVsLwoj6uzt55N
4Qs5jsl144waRfAh/l6aO4nkUqI0XkbxON2w7Pd2Hbqymwx7p0e79F5khGbp14UBUrPsvin5ZNwk
guk2lxiyYQVA8ZaW7C/CAmOCmddqqbYs0xV8JjdmqvlLOSwPtmpQvc+U21qGxPHzaGPsDSgiPhpN
Ye+qPlAvKHVMV5ZnpmvXiZuHZsIWJwS19w3hoWNRi/1Zwj7eNNVfZTE9OX0Sv06TVi9TkP13gcFf
s81czEq6vt7I/215yO1yRGiWf3WneLOivD2UKLDtVBYQi4CkRHs/Taj+e9dKTyrvDXnSApV6weOV
urZx3G0jzZ33jmT6ooZXbpwuVvDBnM0rysoaSq1RsI9rwJFT1z7WARDJxNHHixhFs3vD1X4ikFHc
BEkyLQu9X0Jtpbz351lhTigABUmHZ6w4+3OU5SJ9bCLfR/+MK9SGx5OLX6qY9TU2ZFYs5/95za93
/J/igvKQOYFavQGwTiG6mOodb3NE9pphRN2Ypm1l3fVY4HOfYge69Ku5X0esqddDk9DGK23bsAm8
lsFDFaDZpZJYrKtEu0OoK9saCK2uS2osCCN+I7nnrYvE6HdhFpaP+mwdYdg03yw3QWAe2aqjDR/x
Br+nbiEH0oyH7TTa3W2OL+qhtLE+l1dSnHIHCrxBj7y0LtrK7DdN6hj/mOaqrQDxoRlTbUebdw4k
vkcysEgopNUPCYnPQ83ZFpk1ryVjxG6CUOzv0oPEz4tJDYipIqSqh2zUzGrsdBaUNfzomL5R9gVg
WT+NJk5D3cbVwNnp41qt3QbID7h1HAl28+zbeAZQxIaNjOJM41f3eJNhjFP9zO3E/q4FyrGqGp7w
lcm/WG+AUpiAuMapx1IiUPGUivejUYIC8W1viR9kfWXNAZh9Eljrzjaq19IMt3kWO99nXYEy4ZTz
nTOjWsw+StvGWl094OX905pj/8YJM2SOY1gdum69NUFN3tmr3Qc/0NP1UDXlla4G6U53lWA32GPH
ztSO1lauR49WaWAjy6/kuzL72HUOVLTFlZo0n9/F3yMMOFBVa5KlbvQ2iaoxvCrCCR1Mc7S/WWx9
XR6ZT1TJuwtrHrFDDBrnJaQcZV542VFCb4exNB48+yjVgmUDGJscmRFUEyOfwrKjBOiO7yN/zNEh
Y8IQ44mYjGijlFa3ptSiv5JWX0l2xlBX4bLCwvPmv0fMUZHvQdbXYYtw1AJ/WMxCcgyjA6wyB34n
CGJsXC79MsGF2CQDvCYtN1ugjNl4ikirYa9WYflcYWa/IcXWsWIbtTvFUNL3iMK+bfPSfcR+vNsm
LVlTrTb9ezfIv59u0s2vbTgPDxrF3IsGkOIWYXRnaQn2ICC/m8xwwrvASZvb1hgeqN2WL6qGlBjJ
Cd6moqnB11sMeeJdZW5oPdQkeGV/oVfOblC0FgaJVb6gWkAJiTXaQY56LwV6fi+dBhikUnGJD12v
eOksKVfXjjs5BzrZRh+U6oFtYnmtuGgKY2udPRbaaEKaLJDNvuUtui7wsMT/lLNZHzgLc/tTX5w0
2LGXSMWdC3X4XperrJh4VHyUxmThSzbtsQgPXfegQU06VPpMEi/PHrqxhLAiugAzt9RdxOk55NyU
Z66Ck3UHr231ZSBViwFtdUy2MbqFF5JX5bhHxHrcN0kw7i0XtuGpM6qzZaXp7k4OnEPkjFOcHHHk
lPP4ORzkqIukQzCsPl1bnnpp4i1QXJxWUaVZex4q1l6enQ/nviSMH0ncUke06rxe/C3k3Nc0/u+Y
1gpO86Zx/NHC33ypseSq8DX8p0gz9bo0b2NlBF9TGuYuRwrzBNOauwwD+iTDHwyI17mUK89kn4iw
QV0dZD1X9svDu3fA79HzwNeysXfzztq0fCPdkRMyTkr3uFxiydO66urc18EfgvSufNM/BPHlYKNt
vFFJTsr6sge+UMIDuWl3cy8EhMncbhoXFWtoUn26paRVLU7taAqLK82pi6vxY0T2wUYPNFwK9eJK
zolN7CdPnSEs33XcobGOu8y133Thi+sM8VptkboYu27AjS2BPAyG6dnyrRuJWofve42A0ntomww4
c4QktB04on8JrTXFXrLXhTfrpw3A86G5tkLLWjoxbvFnoeeTvjMpL3IFDJyDvwzIC6RFPC+bfkoQ
0QetKHE+A9Cw5TyAu4UbCDJRdp7hipbejEs7qABS/gXgKPvOVzhfVcKFBmca9+wRV2aZdtt8BHiq
uXZ+B88nv0ug3eLfpti8y7Lizk36/K6e3xo78G5koxo867LKsLRwLB15fZ3iOtD50F0PZackSyr5
93ZmDAd5uQhw5xV0uI1syQuc75oCd19XPaTzs4K/lPY/N71CYPw8M16epf3laIMKZZb53WXo1R5s
W8lYr3vrO94b6a4NDHvh5am2kdq+HfYuJ81fK2jMLbJK5eIs+ivPTnHd0VKH5BR67jbBti4oT8mX
3QhIdZlMGkbawthMNr26bXbyJWkO8/vouRmJ4CZXrZ2ji6WfX2OBEo4/wT29pUabvESZoy2nOTNv
Pa0VuFXSAX7ttpe6jxdwiNUgmlS2iS9aVz7icjgs5mks3qYag00NJvGirCkbpBF+PhLK3gMLcJr+
IZ3Lbq13GVIiTdADWqf4AE2fGpUY1eDB3XRKzb8ug6cJJMU7v5lO07UqGChQwuTMwjC70RW4NFVe
oeRsj9D4Cpwt69y/AJczL2UTeJx21C3tVbY6vezuW5dMBpFBomkPhdGjZ6zq16foBPhs7vfTZSQG
9S6s1nUzmuuIioCUULBwSViWTltfyiaWELeG6gW3GAVlj7Ez8x5Dd6Hq4/nYFVROxmEunvO4srbe
HPbrnvfHwRjqX3kIhEoejMJtd2PGtrFHZeDcn35EyD45inAptpqq76/rueK59DFDDnxpnqcBoiM5
D6N/9SVOhpxv5NggbxbZqL36UAG2589yvvn5ovJSp2YDuiRvkOkWH/k/38ISP20Hkw1J0w4/O9Ag
jVLbD9mU28vOmLSLvlEsEitqvdGxv1mrsFcfgkjRdznPgqVswtV3j4puv8gW7oz2XdKrCzmzFdPV
ABR94Fa3MkDxfRBLpj0dotlCP7Dkt1EpU30Esr7GsA+jxSkLbzpxSABcrWYz1FayKQdkiD73G9MF
q3eeEGpQrym1Qm4TFzkdRmTQ6jZvMUGJ8wvZJ69U/L6h7oTr/uRiMCbtAZGpaHkql3ouZmxUlcb1
qV16vIVYV3sX5/ppo2oHEOEImolqKpmF7BYZgVN8rqA3V8X6vSzOyoCgQT+PND0ypZauXEExWrI3
rg8S2IpuspD0Jvtx2VbuSbxbjuptj3aiPD3FyNOPQAmNreXk04AA0wYJ/hrOHJirfjTjcgPqAOWG
Nrg0jADT3KYMpn1nzlG5kadAd6d9qGiQ6BEfI6GGIOkGque2cF3oXZPCMwHFFcvGYr5AyKSKFwW0
2gihEiDsfYs+5rlvRLjxPHo++9/E9X+ZK643BCAwpEVykOiorbJtC8pCe/1yVjSJ/jqqZraYK/1f
o6Pom8Xof46ToyQs3uO+3ON8369xERpsBUL8IlcpdUBGq11haxBRZydfifd6soLVjXalaDZ5A/un
czC3D7usXopgJ9fDW6kqcg6Wl4Oi/B4sR/X2HxZc3U2pmTsdX++nuB7GK5gb30t3ap4ivO/2qj2h
SSQGI1zwdqrmppA9GU3txKEkrzlrOZp7FrZ9mY0YgAjuxllgAsLykiVl/ZTHCghPdQx4bIvRuL0z
0eS9ka2hyaF4W+N96DntI3gd2VvkrX3ro5rTTa4HjxYpG8Woo42SR92BAm22x9gMhyQKlXdqVLCn
MVrjH3R29o4xmL+Mrl/naNO+QaLH2om8071pddG6Ce6EWB4W5kF+yDU0SERLVxBRAV8A/1i240lv
qehO8frUFAoq8mwYFeeyiYztKbsUKMO0aqcBwbhBg7mHdjSeet2VGc3IdM7oOkZLNzTuPSexQahp
VbghfcAyVK61fGX+lamad8lap12wz0z20oHEUotiUw9zvZbNoFV6rEKHXzNOG1CarL2W+eW99C6Z
p2sbgvY322PpEFWl/RhnxrhqPMO6DsvWhO+pWZdK0QUHKwSr3+pmAS2rcpdt4YzPVer/HJDP/dEE
xdL1hDWD5gxbv2zth2FgSe26E7ybqdjJPIqX6jcI2I63KJeW93OuX4Qd8gSz6w7QHIDNylyMnJTj
TJzUwG7rZVilOLeXDQzvVneO3RS4x3OzcKuFn9jtYa4UcwbXSFwVB8E6sYxhWYf5sE4K1V1gWFYf
/ED9YUQBzn3jjOm9z374YMvTydZLjJPTap06fI56dI4AfLibOCvqoJ/FL5h3jRc00KnptNWUF07Y
QCv3+OIinuAsfdf+x26r8TJsZv+2oHJyNTQmaKtKuZVdYe85FzPUiYUZKP6tHHDSzlvpQcN+W/TJ
Q1nZ1SLxgcGN1HViYZi4yqq4vg6Q3l5mKt/yeiKRGZQ/GzxqF53d249agtV2VbXJlYFW5C5uLDZw
IfnZVejO1YtbOo+W6+a/+hrw+06JoWyiMjijX6GO5FPREist7PI0Kw5vGz/GkopsAtJTAItBi51D
nTRQ+DeNlYss6UO8SH+HclVDcdOHyJynRVL4wyYq8GPqxzpTodhFS5RI7m0s2jAwUeu1XmnTsaXG
gtRZZ20BzRq8dRNr6fukeiG93sKjMn8pCA/7kdL+SAUlJcnLattUWrfCn6xiH48rrVO7NSRYLO9l
+ibT7DvV4ac9RwTIrHyKsEz3ruWP9ZgPOks3fEG2n3hCVAXge7BLRPcR3wbSws+55hhIEFXKqg1T
PKHGzHro+oj/KyHgiEyqceTrcciE/qPsagxFWyGhvgw1L1hDiRzvjKKe7kJFIe3gWEfZBbqy27tG
+4MvYpGhaYW6k+16zVbGyhBU2LWW17psBPFUXRg6Gv+yKQ8KuFUUGjGWl5O8vo6vHWwZzhF5DWfV
rOLw9Dn0zn2OBUACWGkPGthOryxNqa4a2InL3oqit8BXdiraEE/QIOxt0Vv6lldf8Jy6QFpFgJw5
+ICDW3VcePzHf+iXyrPzQWqdoltkLWfbr1bngU/iq6RVjYNebv3WVjbgNnEmzqNPTqMlXjYIBRbd
pZSpbhDouoAAqS4lo6jBT+cuhm+RBRSAemB8KDkho4K0CwB9nMm3umiWuJOufZ4nPNKQVTmPSu0A
OYqKDenaj2DZTLKm2JIMxZLXLY6uOus/xEkO2laeBEEW3OeJTe5tEbHhsK1V0c3uk2Ha1NZRxjzO
blQfQOnE6z5q4tcGPMSgwK4fY9zTHY3aZ6v7xhYUin1R1nlyZ/eY3ckQdqV4tM/OQ66ztjEM3V1F
1B6eDc8xVlNgTReyObWQeTqImEfZ9Mx2zXNXvS90vbr3zIa/kqY8zXg/HmN83xey6Zt9cyEvWRv8
et91bCPDHQ42hAWwgGp3a6dZu88GF+fGDlV5RQcLqyv/WMiMrONBichkVvm9aXhvJYIMLyl+DWhb
dy8xrvaUmtT2ZhCHzqqRYHTL/bnfzOuctXOsQ60gVh76MXKvk2Jz7pFnYxojl1jB8TwPpJRELvW5
fMk7fVrxy26XeqA5c75Iaw37kzoAzo9HO1YeoRltC6S8h2kDLtVaSCVghFKmfeAUj7I1aXFz+2dX
LWxklGE+RcnWnxP1mDT78mOSIpwIp3JUr7L43dEaWb27fNL9nRSZPWvOut7sr6oMiSA50BQlzn6p
DZwudcKvwWVm61fZ/C0OSbgb6v4kCCBfZgDk6mzFkjRBqmaTuMMvPNXsve561r4WZ00NYnXx6VQO
RcNg732qgxeF2RxlV6AAGbUGVjNhomLvG3XZDnUAhGNimoHNq0Z9Iqtv38uOue0CNCmxpRvGjIUH
3m1juDLrsliY2KzuEzbvqEL8cYa19XsfAJt/jZ5nBH6KZKM6gc79S9xQ3vS1GVF6JOA/h8obnuO+
fBx5w8CwXhA2GC8Lv1GO8lB5yBdpSjthvwqs5DxwaoYjK8akAGD5MeNLHK9TPC7147kbo3FnWeN0
xhOiqmMFeEFZUaidqr08i4O5xPNQtE+n53HMENqlEVvGaY4ccFMSxAt5Kg+THrkXUaFdtPPsXZe9
WV/BZFiEcDSzdYrr4WaKBryZtcK7liHyLBwR+0SC1bg4DzRJd5r7/yg7ryW3lWVNPxEi4M0tvWuv
bpkbhJakBe89nn4+JHuLvXU0MWduEKiqLJAtgUBV5m/65Uq3frlI6dT5+o+BrK/BRi0XkQG5etWn
ZC1QtHZm9WvlYJUYZ015SOqw3IqR4pwoxbqJI/UswnSelW1CJbU/GSYM+r9MkijfAf7Cr/f/Oimw
avOptN1f1FGwKXA91Euo5oxYkH+LYVdsPNup7nR1NC41ujb88kLtqzF6O3Xu4p9hzYOjj/AB0BAH
PySqg6A4fI7n0khAkmpOg05INh+7AcuWYXlE1k1mPuTouK9GfV5kjPq7LrDTN1UvfWDgnr632n56
szz7LAFtkIXrNIu6hyqc7IuqFxmL7KT6B7miVc6HfqPMrmwnKC5HbRiDFx6Xv2SmtVAJrWpWn9u+
wLl1bC30q5P+m4lsj0SQ7KrRumQQpjc6QUX4KR6tqwNGrkXjQdOxfqkWEN2s47alu3Cw7EENP3WJ
eZB+CZsMfKysBaqnuhqouw73Gd92ArnaH2EiaawtV/vvMD3NvrA4xRSa3ctDMiEsp1Zjv8FJDPqF
JJVvnZJUllz0bcAA0I6YHznrW5LaizGRzirI8KaK6i0/lWlfWLWxr9LQ/hx1xpZ0//xd8VFv6iBs
XVRFKZ+sMCtWYTOp36kCIUhQoJDb6SYaxiDiNjJj6nB35zf5heJkhbrNKXIsHwUTW3+FVOFdmyLj
dWtelaEMdl2e5flXLeyxiZtTP7w0uHututjNHu10yh/nBD1rMN2vSVpPp1u/gUviQWL5b0U/bvyv
uGtfpxvvMUNWTVDIjGjrjxa4exUqTsG753JrxpjuSdOLHN60yyEZs+aJm3ttpnX2AJHaeWLBbh3L
CYqUlXawtFIyxzvLy6tN0KZdvJ4LIIM4P5T7a1up9O/KgB8m4hHOEwsu5ynDgneswvBRLgjbvLpH
NmkvYxpPom0RVP6+0Nq9WpTzv8vJmFrXk/4/J/9zSHrU3tjO4xBdnSbl3sjCsTiyr/suN8Qsbgi/
+yQCQ1Hcu/mMD3ESPLQOt5BX/C/6gaYA+fCc+lq8kNpDpPvLq1h7lJrEdfstpY0UYsXR1+dHu6fE
vaoXnYZZGYdd0Bfauh+yaaU6GBqlVpi+hnGJMhswdjFErpGLuRoi27q6HUP/ZJ9kv1JhVbnpbUe9
8zutvcOQhK1p1IU/6iPyd+3q/eVRwEI4xAB4ipUXZdkZ6M9SmYxadEiWziDps7McsHR+P5Pmh+EP
02/hthbOO7MBEhdOyh0K1bzEsINU7maPtEuQl8pORlwbS4ONs4jABhmcBYm5hst44RvaHZVzaVx7
DHcVIIjy6KNQhaSOcy8EhBAg6tm2uh83TkKNevOGf6tuJxFzMJYnt8vu9RKNJPTy0a1YyhiooP2n
uZDfsmh+bwra7tYUhNyH4N9z88VwSs3NHLXTKCXTCXUorWA0lsU8pRst8gssAvgN7vDC01dJRemn
BZNmH80pLy8UghMg8XPg7ZCw+Ofa1JcR9J1S+4juG5oDfr533MrZRUFkvTqzTwUIDEamd6997Tqv
sRfaO9BExhHud/oU8b+3ihc8Rw6/0QNF8D1oG3RwWi2706Avosg0jpsAXeNv7dis6bF/lFOLa72v
5U/VkOlH1xid3Vxa43FooYRUXf7NJnHw026Lw2D79tdaQZzCgeyE1qhanpuOVBjCmd7r71CATtfQ
zjT/Hmr45fWqofUe2iyh3aC+X7W0xw9XTUlVsQcB6VDM48VBzOfACuAZUVUv30RLnwzIYVTL8YJq
63jJbGOrNSNMmaVLDxLolX+eTsniehll40Ym/+1a14kuu9YDdjhr1O2wne9Xkxuki9Gg8Zrib8KW
sUsu/eJafBsVg2MZLTsjubCJeA8e/TLe9A5qd8sPTQH5CHAsNbOzv/wapTM3h3HllGwCb32J/Dhl
WA4y8se8DzHg5fsVfvZhd3RL3diXC2wqgUCzd7OaxWNnqs/XgwlYz27ni7TwglDOjZF8u4Kyph4I
YKdr015GUc4vnhGZlItJT5pnCJlWmbJGvEPNQCCmr/V/X63ialdI1+1qcoGymyCmx+tY8F8FG+td
6z65yVDv66JqH9Ma7Yoocse3yYCb64WV8SOu2m0rRUA7tDe2VQU/NR8j1rrUrTc1LFLE2VX1Mc+d
bG8lan8uDa88Uyao961jw/wYCwwM2Wo8yKFKJwfn2T7f3vqC0gkfCk9x93aMePIfA9xNOs9XttG/
LyITpKl56Uto2/5RWtLfTuGhAFJzyhL7KYSW0qy7KjjoEeCesUIMZG5Tk12QVx1gI0efPF2Jj7Nj
l2sZ7XynetLnlg17HX+KlCn65E/KlyyyC4ChxMcTXx6js3ong53ljme95HsnndlghBYC0Oz6l+sg
6GU4Pr4K35SpnakHe92m4ixNp0dBGIW+J2nVYfQ1WYTbIypWOz9N56eJvMMGcVy0xUkZr2xEEr6x
Vv6EBs/8y9G8NTAlOEVZGK20dPD/Tbv6oSwz/ftcmdWqQBDnDcc0Hfy5Pz2z9hy3nlob91hw2MiZ
o7JXu/N8GlhnHwbPd+6C5ZNjA45Tn4TsDxWKnEZfOvdIppv7yjA7DO1I+Zo9oEmztcy7rDDjHbbv
/VMfxunGbTrttU0S9PbdrvrmFPNr0MzdL7/MkeEN+K7t+DPxlChYKap5P2ml/R19VBY2ehJ+jsE9
rMtY05/lk4sMxKuiZfqmIzdmbEpW5kh48IJUm+5ct174aPUUj5Uh8SmYG8FXMypsMjNw1POy7YHv
zwcLp+SvmVKo6MAUaK0sYTnSYKpqVc99nXcP0INZZC79YLScTabH6tFZZo0Wd7Vmf24XUpuhheCV
0s5YC29tKhC8mrRBPxehnX+xcRleaG6O1xdnrS+NtZDgJKqHiAgdKS++WBj4/o6iZmashc12i5Jr
udmVQQe2sAA/TxR6lOo+7MaUexI4SF6p1rqILf5vluW2HPpl1WRPZOtuAxIcLDNuA5MsxaSz/Mtl
YtjBZ/j8j7KbsK3EWQ0O3hhACZO3AjkR6fc72zk2tj+gGo5lCKKOLYa9Qf/J9Nivekb2DKO4/zRk
IWRXVdXOMujogEcD19J2AgVAqa0/onWJRMUytTaz9sG08zsZDApFOaCQo61Z3jnXvFdu+t3er515
K2mwMeWhnvradJRmrei/qj6x7qVlpMVKacKMhZzqPM0QdiXBNlRdeClDE8m1wqa6XzkWy6+8DatX
LX71qb4FqyGcHloU675peEev26bWnjWIA7vGLIeLhhTgCWVedc8f2D4a7RxvapYHn40++OlkWf7F
Ib2FQw6ZJDTc1yRz5qZfubrabvoYRpQdTNFKKbwOFbwo21FeKi4OAkBnErbOrsaL4nnGfYcKWqkg
yluePN00/3X0GElDt/2Hi1orryuVrTPbKtzo0t1lJWlt2bFQlMBmYiyyQ9XE5kV2JzIgcQ6KO9e4
QjYv05wfQt2C07fsYmTfU48Yf+ehe2x7DElEZcwREbKal8Lur51dHbura5DE3yKHmhvEU/L2lEMI
fOjQLPxv2wu9QLwB8VSyu4sVhoGk3CmOh68R9qkHt2dr11UGcoF1HL3M83TpI6+8l65aM94jQnMR
xogq9dKY0/uoEXrBoddt8+yEkYV7U6K9ZV3RH2rLILVfGupbPlXqNsKtZi+jXUg+3THM/iSjWVT+
izpEey+DJZ43QWwEL0aCrG6k/LpeoWgy9hjFy7Wl8RJHS4JPU6nHOTUW7ciB9CfFy9K1pLFvTUlj
OxqfJqOSxv7QlCT3X+ZmMb8/SXJ/CA5VltbLpZJlVD4ox8Z7H/JVnCy0z7lCeUKqcxkuAlvwu8lB
SnpanH1PGsd7UNUqenVqVh2Lxr7rlWz9wjjYASoyP/excwYQO1B0GctndVy8m0bjsx+VuGwFbr6x
qP18dlwnQZjf9I9tHZ2wNYVqqBpHx7aaZ1jh7XOah/HOnxMN7ip9crDN4Ksaqd5ZWqplI7DMpDTn
R5gX3aPi+tO3T62ejt9CZUDo0DDq/ZSl59ku8E/HMQR1q9b6ZOMFtKqs0fvF2wi1sykd8pVVBs6n
CI7dNsnn9IK6dXJZ1AzdaX6YUqfbZiUQlUEs8aRdhkgEXTelZeyn+yQNy7Vt5084kXf3InI4FBgh
Ty3PYmlasdcec09J1yKyl2Pr+eTb+raMecOjtFg+Jd5CPTYx3XR/O1zevC7nBWihCTgjmA1t61oO
ila3Tjklj0WqWE5zVobXoNs1HBUfARMDbcQ7i+0Yl8ZnnQfj2i/U+SzNKC02SApZn4YSBXK1L79a
UWJ+dlWjPHiBd5gm94Wq5CleeCJibSRn0Tztw7ir7279mQrwxDPq+oMrUmmq/s6vFThry3w5wKgw
L31cnNwMK7YwXlI4i34lFR1z44S2sRNRObNDqrOZvB+Z68LVQnsOKxBoiVIausXKVHWmYLfEyqB0
hSjKBa5tPHhGNT1esR3J1HoXSSKYmWfv57lpVtf/4tDW3tsy3BlA+FBl+imq8dDM0i3Vmeqq+Z06
EHhXtR2/1Lz+T43u0AyzNLpo2KrJjCqyvIe6qCHcNWZ96L/UXq7A8Bn8Jwos2pk3z5ehcP0nUGP+
U4+85g7uq7WWPokFHIQaZ2Hne+mTA3p7r4HXhggWcKEpVI0n/1sYIL57lVxHUyZZh13Ff0qtDSwI
OCsmd9jHyxnqNO9n0ncbBcsTI0aZOGe/ZePVzHW7JePvPNbYGDw6uERQ1+51FvT0UVNnoFKju6Aq
jtKFCEir8OLCo7vT1ftrxBJrlDDtXGtujre+0qxHzMJ5GmPsh7MqZOi4vssMq8LkQa2RS1jaFM/0
U89G9kOfxFQSUwXxJ1dH8VL66qpoxtU1Mihcc3O7rmXgul0hhaR2bI1NJVUevJEdYztU2Q8fQ76k
U62vZZ7hPPWXCGXATmSI7GtEo3IHhCw6n7ou/upFuvJW2Xi2eXGODDesptOkB8Dh9a54qQxorl6B
YYSHvEg2Ob+qSmefNhxXWmm6V0sCUYo3apaeSu3Cw5H7Sjo9NdZWlmXNEMKQn5d7Sgaus6+33G2m
jEvkbXajuz3CQ379pgfZpkJW6XOqudGx8TEc7rx4kYcS2VK2MSV0vRBRmxbA6maKzfwCvpqMMRqR
qyavkDOVzg/jEo/dFCmVKtibtj4cJeQa3VhA4hMrBE3ptGc5mCN8ltVsx2a5ko5MRVTZNhYTa+m0
JeAadj0Piqk9m0PSnT+OyeSIbUhZ6MHxY3xUdKicgRJpz0PNxndROdoIZDsBloNCOtJeDnhuAXVL
v4C4m17dZ0Bazn/0S4Rmohm0zJTB2/R2xBpDsbyfgddpZyPBRErO/taUPqV0KOXKaZl43iYOuUFk
npIOOAxN/iNv3v488jY5t0DyrmfS1ywDt9G/9Wm6g9VGMe7+iFXROdHJYY2VTYZYbQ/JDKqatWX+
0JmDcdBZNV4st3cvqBMW/q5sQSxluHytrdYKUb60h+mI46ZFJiCfol+Zq8aI7+lfhE7Ju26NlV32
w5oXLBg/pmcA3bAYzXk41fXs3sFFczfYWuT8jsx8U3pW/Dy32A/5c6Xu5oYV+bosgmelMWa+Qor5
IQYnD1UJ13SJlYMWDPYBvLK1kiYOzO4m7AH3o3DJM3isH0BiGK+VNbywOa8f9GXRs4xJS8ZgWH5o
/R6TyGWeWTl3fT+mADCN4e7GWbjxGxCF+RXM6givhgg53PTqpLlEtDU8fJKK/i7R3eCYOs09jx/9
tVZVjHOC+r5ekk7RXOaPv8fKxIkv2ANAuyBJa+k4EneqU1Dda1Fflc7cyZU7vU7K/UjeEpYMzduA
JXldFRc2q8nRsGfw2iWnTRSwoz6KftOgb8rIar938zhtQ9upTx7WHc/KoP6ScS9bBJ6D3H4KYG6e
8SSMtuUA2QcXC3PtoEJ4Hl0XTfG4eZAD1pHNg/SzPTlflblk4HefRNwmVAqcLCROMEhBsDXH+PRL
paHL41V2yw1K03HsYxKpwNiCTHss0d0YQowNWzXQ9048eihDE4Xa97Jt6rjF9BhitPqNTBrCJHmr
n+XSNvLch27s5o21FEiL3jgDAjHPlenhLLF0eeh3nVzdR8iGLjl0S320DtQezyOFUv7vWDLI6tpk
m70CxVps40ABghlFiyVZa32dM+NTllrTv3X1xoaO8l01WwfWqdY/Q5hR022n9m0cgiUV5rqPhslr
Yij67FI0YX0qHaA/FGG1e7l22UfRerLDfHwanbB9QGbTPwQYzGwHnojfyJivqapqn7lH/EOpOGz1
dGv8ptAfF3VyhzTbl67F6KpZDnImB6dXVl3qKicxwJKu0exUFEepjE21mu7krw8RIvdYxd3JHy//
dqVfDccoGn5IF35CKqoTVqqtyyRSttIpB9OaxpUdZa8GUMCHugk2rpOmd9GipSxdWCUARJv8AwqV
prPpreER4icbAraeDtDgaNgrGqg/UrY17oq7aBwsTIpVsjRZO3z1qFXhL/kFXZDo1Jg+mtOZ0n9t
jPCnNg7Ko6rWqFbUHav7JRylzHTjTEF0RpHdfLPtaY129vCV/I25n9Fv2sn0ImxOeq12n8xKMS6Q
qKq1TEfGlmca9l93RadEL7qP8exyWflSSu7OaKfbOrcY1mCL1vIaVzS8uRYFJznALJ2xj3wWU6Ux
zpVDEiW4KPwO+Nuk2blOkig/VnD0cPP3SXIhx5kpN/es6HUv/qzg6Hhu4r56ZhH3Ky2y5nvXOTia
d5r6gGOHe+dx068bdkbf46R/TtWm+gRHPDmVVdRvZYI1/1B8gMtAwIJ91GvZAfB88znv0p3Ms8Jo
3KjoTJzDFq75jIbjQVwp0bC2KRHEFqWv/7KrrFYOuiyPU9xUl2vJGD9OfB2Xl6+6HGLHP3sAYU/S
ClTXuTQoYoV5zFrHy53tNAT4QC3NWlbXWWp/7zxVO0ofjzDvwdX19M5M2610Tcsyie0sm+zZwNFL
QQBKvqQcJH1gd9OzkyjKSb7t9S8IguKQIBpoIBSQhuarUGaKwA8efrfquQgfosp+FbKNtPAWuLaG
bA4lcgb9gV9claPxqjcKld9Cn9ATKcwvkq7q6goEOwWmi+Sy/NjTNp6J7KeMWtRwDy0W5tdMV4mt
w71dAkdeSDJyIPfYZk7yknVzcLaLsF+1oIJIvSnsovoChb6StJIMSBMgRPWSON2daUy8xGe1frHH
OqQWCitEBiUs2ZcIZSNixxXsoGg3s4c/loQ7RTzde814uV1PPrKIKd8p6M0OUZg9GglZ7iE3Z8Sy
E++Tllj5MY5xp5PmIsd9QceazPwyao6V+9jo5UFacvDMvWPhmScNaqX3yFLPD9KybKfFMKtmdbVM
tvQp2vhtB0hyacoHT+PeMr/0bo5M96wm6r4v8M1YcO+AKOtY3TtQy7fmGNdrrH9NlluFjSBOo5z4
aVO9gJhUIICW4XjTNcg3tLDElKqBmdpXGcYgXnEeFnwdL/BHX3XcR0dr87cazndaKG/FZMGPHK0v
0uqzuTgZVq+vpdl14eKYSvbtGrtcMBrrC7J6/X0fzuV9rmCLibhXs23tGIhjnGMpGBojAvscvDLs
dhZWVsitRdOj1UbTnU6Rj/oRKx0IAOQ2AK/wEKAJ/e+9Kamirlb+R9OMtPfgP+ZKsIz2eWxh6GbW
W7a22R16uuld41vpnVvX5mVSN9ItPbexbgmQPu77ZKdh2r6S0T+ucYsD4JahN9zruz/iBrUBja8M
+yxUnJ61sh3PUPimZt9qFEmk7H/Nv9w6P4BP9NBu9lT45+UB2oVsiZEtEEZH2Tk+3iHbwfLDu2HO
Wozq3lv5qNbSqlQvQVhj3JZIt95B6HI3jmPNX4Z8vlhLuTXNtZeuaqLPuesNW7fW4kuhZNOmcc1f
/WK95urmsMXeHI7R0hRjoziun5vcsS7SZUB1uwtC417GPDfEDkjcdpqi+9woYF07fNBmx1PfCqj8
dxSc01WnD+pbWWVkzhTNXMto1xjWcl+FOzuotbdKNTA0bRzlIKNlOPMWnt35Mi6XmrXkIfAy71EG
s+Tgpb37+vvjeliFPNJPmesF6CIO5eful6cPyls6+f0DGaXv5iLaP1uYMsZq222kqUymBmu6BPHe
asVnpxt+OZbiHClnK9tyTO2NUwyUHmczRxC602yWe1PZr0Lkbdl04keIsyLZ2CCwN3p3NMjrAfXP
IBINmGCcraiDLhTEI3uT5dTxWkxXWjJpnqdRICv1z2LOejVvBdNab2G72yQxls+ToREpdxaISon/
qr2oY3fWZS+5BXfC7dEu0mD9IXsgp3KYyB6cWXmvpGWo6F3s5TRRqn8m0IXXq0jXh+wExS1gPFfd
YpuHz6bFQ/dJHV3zqcswQ850Vd+VaQNu3G5y8vxe4hyv7cxJT107a3cS3XdlA6NgHdSgnNdOOSFm
Vjh319C8BQ5TttSRJVYOSF4VO8/KC0w5+TQ7c/9BveT76LUkakJ80VHuuYu9tGP5F/JaVINMP2hd
4j5KSOAawTbiK+LlazmPwXJYCC2HoTbxRV2uIgOdO/uLBeX21iX9WsjCdOtTmfrcTnG1gzMQ8udU
8xMOncNKC9D6DfP0JBFZXFU7fo/BCYDD/JSoGLiQW8//fyLCDHZClLHhtlyNe1d1NqmjAWy5Hicz
io6Wor18QLtcT/kl7IvcCM5XtIvAWFK7R0LKhE+mFDse++kn2wCNZiH99KuNSHEX/q+2sFBIb/Lu
lbUp8B6f3D1iZdq5rq1iFxRx9oln9vskG3HY1vR/eTXstTJTMR1nd7UNKnO+DKX2PklXrOxswSS5
MvWR0yp3GQnqG0f/Tx6/ttD/he+Pv2ZWrxLk+fkFKheeavXGD0vrreuhRJuGEvzSkUrmH5k8OQCK
S1XW7jfXU5TV5AXlS97ztgCEgzpd6iOx7w7BARtU50GuBB8I75GgVU8xAOVTGWrfy2Gqn4TdnC5d
CKpcu8TKW6KWLmlJqHTpHdZUDbeydE1Z/k8+4j4JQ2Qniapckl29pejbnPubuhMLuGvnnETf4rR1
jrfc11Dyl7Z5ugu8+lTYvj4AALQjIJ9XbQ681ZIDZsZ7Le3n77x3I5zX+/kSZab+6AzQXGUgSqIQ
or+fPLtNRG6pVg2kL5iR+jidQyz9kg2om+UQmQ/1ZEefW3YKGhpUq7YpYszPjf6xnvujsE77hXpa
4MxDGvtFeuyqekkp5d0LD3VK0AmBTl2fZLAaEAKoMtPZycSoc6IDfuuARRdCLE9f92xmKK7JXOQ4
8q3jxdiqxe6PJlKi4zVt/Zvyn7bWh/7re7Ax9GvfFU8nMEueGD/aaf6UKxCZnDYM7+QQRcqXqiqs
/a2LZVR4NyUagid5AXIGPQAwFWrhoVN+s4srDGVndW12ShZDOenvneKX7fM4G2ZX3c6F5m1QWImf
5ZC1POySJI5PzpLdkb7UOFhN0D5JYwq09BwO1o/bnMkcXh3oHeG/CSoJq0FMupRS+6xBNHyJ9JQK
AfQaBNFKFnCmVQJ47HhMmWr4Ag/VwMw26cj8LaPpVEEmMWzUJCh7tmJ3y1ouA3JZuKisjKjTOr31
MzUu1WIINFZ9sGqtznxVnWjYghJwLqoLl0cvgm6XhS1gy8i/RzNO36RxPe30sYN/1NXJgz0DJVta
cijSxFh1HRUOaTpG7J1gOJYracoszdYflSZx7qSrt8Ju71YuePvlIkob1diuHSe/m59nza5fXLUi
fVPq2y7Qp724Tuau9ehnyvCUzklFpXE+iOuk3ybjSWspWEmzSuHq1Yt07f9zkpvC1ZuWMtFtUk7V
mVeVrq0rdPZxyQX/IO7TKKBFx0FPc0DwNd7UXtO8QNq2Z5Rw/owdmj46zqgkrgOcEl660JLYODZJ
A3k2T0LEW5WNCmqvyh+BKLrbGP3FHWyKnocvXimJi2HIXlhHqYGXeFrbRxmww5Z64o1/RP0x2ynQ
PFcfRj6c8q1PRUM+1M+s/1z29llqjVmn4Y6qkm1rBZiAwz79cMW7G9lrP4f2YzkgT+obyU66LbeI
z5kfjmuBwadT7G/sBrLD70lqrWMmmmNQp83xn5Mkyk1RzZJJkVlp61Ttx3PoAKDXRgRfsT0hlV8m
L/XCz8vyzDgYlFqfehjHrKkIQXZhpVHY/MdTB2PdYCb8UOgRz2+9yHcGDKu3vvdeByVofvJuJnfX
TZ+9EYPfpG70cxkZmNSCf9rE+BV9Xz6Yqlx3cEpe6E6WwGHyymxraer4NvUJxgMVQG19zJHIs7F4
yRq1P8no3KMAZEaBfyejlRqcGk93n2TQ3pfT2CLzXSfPrMWPEmJWTXIfxmhtOcvl56zRTrnPlk2m
yIeHnaqvKzM/mG5qfCt95NQXU0rX6n4lFJZfCzdHxcV3jFOn4D8VQ7jd/A4dptb56RPqkDX5a6iT
qx+u+js0Hrr3qyr9sOjk2R+umqP9q+tJ+YyRRbHT21zZk5XEwxrUqh5G5RtYKuOMrbqB0eBQfc2S
jqxuGKb3aOJkLxgAPUj8bXo4EIYa/V+n1/b4Pt0wrVSmy2V9z4FrlUAJb4pN3o7vGiMiHOIZnYuR
Z/oirUb3TQMkCyFRZcDa6IazDLT2DElpLFo8qCd+gb203wNx5EM14eXDZJnz+wp/fKSOK+kmAA13
/S5mBvVvpuK/iseZanpktqjr/XmajMWwworW3Mh4pinBWc5mXX8/u/V9mC3DnoumwPv7CtzspnLz
6T7xAw8bZm0rrdvBAiJ/Dxu33Ka2MfGEIhasML8hOXUq2JPWFB65n6b7D9NiH2EPdyDTDFRK3sP+
iEaNh9LETpoyIKh1DOk/Dlzfy3nD3sRLYRh92K9KpxuZ/u52WbmEu1z7fzEgwRFPudHLlHOm+9Wd
krJCKkP9JC055GpBeXUZlEMzBT02aaq5+WMgN9XqTvoSLnxAUvkFmSjqsW0B02Ylk/sCq5XJjVFb
XKpet8Ot/jXYBWWuW/sWA/MUaekwrq+TlbpqdjC1kY5ZrGhlNYF80mLisywsspz/pdoISXjIAkQ6
c8XJ4OvUDbbXWupfZ/Z+kZzMod9Btm0o0+ELI+YwVwsYH2pWqGbhyan6TL/I8NVM5jpel9F9B8Ua
97BUD4H65zEbzwjTDIPM5hmglmev/Y5eGaqQKClj3B66rvKBgyzhEqiTqzwWY72yxqG1d5JdN5UG
tU+kDnaScQcdPXUrp4lUYM9L4v0WlPY2QWHuFDj21t/TSkmQqTEwK4s9dsNzq7/emiJtLc3Mg8So
L5yW26hIW9+aV3/XKAS1npNHQVKzyN1nqK3pm/ts20PzpmVO9xy31b404+aNPHyMdbb35Tqm2ssX
MVX+DAZn9BOOKTURElfMbAIDdMI4skpaRsuRjIuiD/1eRsvE5dnnTCwdltHcwAQoDP3uIqOwSd6Q
T+wRGGNwkaCXLxYbhXeca2V4F+WSGmzUNchtRn6yvTYXYa53ja5lxCnN95Ey0kCB8pe+d/4p5HUb
kcKvXO2vF5KRmSzn+uqZpcQw73G1NvXvnuo+TbYNFKZ2y40xoSspTThJ5mPWWO4hRolmZSxNGVBT
tYPb/0Mat1CsUN+Arzon6RpnC/NEG48ZiwzfAWivf7YH1z/rVomAohEPwCNIgkFMHzFCXvpQ/Tyq
VvkT9Ze1AHlUJVfObO4Qf1kAPOmMeKfTs7lDosf4nNvjP6WlGQ+t2pavy6Shapu1Pbbli1WqG98d
i+8VWOW1hrDbsngAlkeFeKezJ/2kxm64wrbHXRQ4CJnsjpwpbi74/zbPMHXYVSJKGcEs3xbV0B/6
CcP5BoGkLizTz3WvxOc4tsON9Mv0BAZN7sQ64s3NorgcjgEy1BZya9jeImbmpPOb79n2fV/pp1gt
NE4A+/mDlhy0KIHeLunb36M+qLIXtHqTw7yMSnBgjQ1Lj5EWL+QwjqE4vSn1AP+fk2sPQ2Gz9HyM
GQBKb/tUwYkkU8ZHkjUpJRBfAx4NeYR9PayvZI6/dKE6PrqVn/mrGnR6bOjxnfRZFaUL4C/nnrzc
1vENlQXMf6qM12KZiconi9vjrT/miXEHURIjYMqQt37H7zYTWKIZS/agQ64rS8xk1wbs3tN8rFB/
UedVs0Ba/hKx2Cg++fhY3CI0EyVwPQ01hH2z6q6v0T74TQwVwmfiF/4WbSP9yi69sUOtOPihRu10
FBKp9FO5n4DF5OF9bBY/o16fv7NxhUBVVsWjEfTKJYgVZ00da/7uD8NxTMoR/WUMXgwj9Xa15dRf
XX1cSYASYmddRnV4JtWiPmtB/NDJng2kDQjtqupeNL/6LlIFkNkblvhK9lTGlMF8Ey26dtEwGJTn
xAn1b7oZeNuyH70jUub7q499alA/p+w0rJGcSL9mHRB+UWYmW2iWpvevVWdf+sxsvjQtAhIZ2Z0n
JDYSMG0WLHe9s8+xil1M53n2VeG5HBM0XosZ7UVKzi/5qNcbxUrsXbjsR02kxR4rVVSbq7s0Htpt
Z1kHOMxduPZGf75zkBGBogj3D7rNX5tuq+8GXjOvCWBRBIn9eQ8AJvmWIyWVYMJNejRlaY3mp3Rz
M4bUfb79Eb3co1RYXxQIqOshqx9UK8T/fPQ7D2gHD/Vr2zTZi2GG1R9uAIw4KLY6TnAP0tWMVnC3
XCBTY2WVKLq69yY9ewwWt08ga5/cjp9sqjX5tSvR+/7gDijE+WNORZJfZwJ0AlWd5UUfkwLEiUbZ
SvM2IM0IBTg0sjxt938YO68duXFoXT+RAOVwW7m6Qke3w43g8YyVc9bTn49Uj+Xx2fvgwIAgkouq
bndJItf6w1A24WPM4maDbRHUY51CgZEBZZJNt8IlW0n06YoXhfE5M/+eyTa8e7m2t+3AahADijTk
3qFPjlMC5AR7naNsWmr/0ZeLPl+ERI2618n17QbhfNsOig/3Cn0BN7HMV9mHrGitNO6L7KkHlwdp
wS7RKsInre/DK1yw+sEGboZkRDl9s+z4oY2H8NiYVPnemwEFCV3F9xUQw3REyDZCA1ZXt7MR91/D
OnlKs8D8OcbRVg89/4c/duhzNaH5VinluPdtmCaGY0bbvGnx6DTLe6zauIxRmkg2gW80F88J+9eg
Na3TUKnF1i9BRm8H4KMDaPvnNLP7V6ifxs6zHBh/IWyUIUQnRFzKx0t8M/hwIVfyQGQH7h43mmEr
iQFyYGEaTLazD5yRu4l3+C3zxi1K6ry2mgzSJcR3//Jbu1Z9ygp2cpR98mCVHl5ZCV8QvfQfvdni
cdpZ5UNozd8CK5menL7kgesO2iEk7XSTEUtYzY4lTnMXq1niBjvSj7Gp4lmsB/3F6VGpFt9H+TWU
X8/YZB2T6IlDAv/fryaYs+6SNfmjjFj73VhTNzHI3uWbLQcG00ouk37yIu2BvHpwq3RhP5kJddoR
BB7lWL0bzuT5H2SfPCRi9H8KGagVXkGks1SMKderxX3hsGjIR13B6W36LvwLgo52KCO9FIo4wSdk
5z38jUjQxog1v/WTYAfl9nsoWlQj0xcXWpIck/H6+MNEC/u1CQflzZnSxxxd/0c55DRIHeQ66swy
XDWpt9tD7gH451qqBo3VFqJ8cnSys/DkZk65U0YykR+CIvNUhygn5Rg2KHix7GK1D3YVVOMbiv/G
ckAwBX87xc3u+FBMZzngN6pxW+PcENCsUakPS+w6N2iLY5tbF1lAVUuVNJDj8+ARFVlnjI911oLK
UB2HR64J7JruMWr129z3xUY2Z7SZT1GHzYBspiNgTWXMc0AamXa3bLA1ftUWG7m+Z5mLPE1KHnCy
IT4vzXWB/1v7t/3Bcgo3CNdg3bpgGZVc5cFMo6nZuGNFIahtETyTbTk080ai0tm75r6KHfPoaSlk
OVz/LtJuK4xgLIH2iTeyOTjwABEtd879gzuPM8beiXmP8zIwNgWOKgCVeN/IziBmpGY3fwdaUdwW
0+yR1A57oNJ3MHFznkMhJTyJWoI8i2UtQbaXU9lbS31gcPvjUczRKdXtPpjKcRiCsOB5l2Py+V6j
HHJ0/NLbp6KJC3O686esOk/cxO8YxOeiTjXfZLNv8KIDLfVSuohCeA2eoGLSZNfVYxCF32QQNHu0
0MUHhIjCnQuQzgcPOBC2I1V+0xuUY7dRU1swAbrPElmnDFa56yO/O/WwzlB98T+a62hR690JcGiw
zZOKl8Hk1fZJLuwi/Yqmiv64LOuGQQu23ID1Ua7hPhZyTn+y6q7byAm9WA7KAabGVmJwO4nVHziA
YFvOSQ2LrCqQqWH1ffJJ5G4cuWJ0eSo9TtMlt2seZH1DNRb3cpwCu52VTclRmpmb+uCSHwGPYEg7
c+of+C8Uwd5R04CpfXQS/GUMQsVHyJ8i/1lDoX1aPsQoyJY7Fpbm8seUP/A6a/lBMQblYfmD+7Jc
fg8ZFfS2RQE2NJffXE6nNBadPKt5Ts3uHENE4oUtZPCkIp6UvMOPYZNAebsW8Oz/1ccTgWzulV2k
uMPWAMtyipzOIJtaKoiCRWkABc1QynMjcJFrU/658s4xl1GJk1ybcnQNtnmFfnZ991vnVQ4aHc3B
t0zsNQwrOZTD7P8FjpH1HDAiiOTwh2rbbO4o00ZnvXLjc9EN1V0PXbwKYtN7C1oHqDTudWfdT8FC
2zDHzcSNbxI66ttqwhMuTW4SLSpHZXMW2IvAYXQNtgL1GeIktt+N9Yhge/3MNvGb3PW0ZCoAbQTZ
2R7K6utgP1DH492GAuiwk10l3psbw47ts66k7l7rnL44wu/CBDej7M2mfWKOD3dwqvGtkV8s+S1I
hx2StfHH1wBnG5fCUz7/9jVWQAGzKWOaVgf7UC3gnoO+z8KdVTnJKZnAwvMa15HVYv2CdNg88NCs
dNA0qCUhiNdda1O/gXZoDxEI/WU3o0YpUEBy6VBM/co/Le0476I7WHESuqAslz45EW7SJZq+Z0LA
QkpZTEb3eeoAlcoWkOrmOQuqz/kYV5dFDsOpQaKJpq9o6RlxOBXADkIzgLtbd5cppbqRiIE/wQMg
j9DjcTtj3rsDKqRRXZ3asAAV7tfYkmS6ou57FOxeksZXXxwIu5rb4x0iWkPJE0wxdJT8CuAi2zas
uw1PauUcUAR5iXLTuYvr5VjR75xhwNFjh3cCALfEUZ/YHMAZ0/o3eYACe+hj1XuSLce09I0Su+qD
bAaTau3NtvL3spnXVfcwGzP3sBcOb3rTNId4aMwHHVO4R9a/wXYMyXQDDUvAONMnDwAW9X0RqcNW
07T4sYlt3FZYZg7nPuo+y741OFCU7p7VvM0tm3f6kDwCqx4flknkB7Rrgu2dRBX142g+FJYSLKwx
CQ+SzQVk1Ni/jzb/bXaiWaKZvM0Np7wmvpbM79QztT0Kd7zrFZ/cCro7Qs3Idw6l0FxaD50QaErA
2BwAlPW8uxhV1JoSvzw1B9W+WfffemS3nCWvqU7wdbSB4gZkZvBAWeLfotD2blhU6TiYVNTF5Yjs
TBWFoDpBCgNS2MUo51bldiK8jcJhB4RIAXbTe7f1OnLUVFm68kZGh4zY3y4lTyu/rTahQ4ZYNuXc
qWxOtmI0R3PyYNQ5DbKQ1BFss83OjWX7u1oYLfkD+J0BhYUH3WzZs01jtDzrlwd42nZb/lDdXd75
8qAm3sBtUY6H5T0WeUHH45XqbRTmnz9k9NkGWbfS1LItmNz81AmQkjxAqiT5Mz+nede+JJVTILav
w88WAQkVu2vV9S4l0Tk8V5OlvFhtm4hcUPYjUPSnGXzfu1Xk8bFAODvNPfeoRG1zi9kH76fUNsFh
WLZQTum/2033sDyn9RhP5Cxs/m5wYoG9yzXCVhU+9Ubz2KXcXEOiUnuwFWzvHVSxqiTGqljFOjj1
OvChlguFrE7dh4yCxLEbfPUZLl6Ld6uXfRuM6CZ3UC0aFoVJXsTSwYWBGfyqDm2zV5KA383Jppur
e8MpMOf6OgPPmbv6MLWZwZoYtLgomCxnsikH/ugrfVtB+4o/0DpQKbXPX15cQc6jqEx7vex67aHk
Y30zPa2D8jKaOqgPTvOzDDA2zoTjcSfcjefea4/ZNKCD+5/+PhhZT8qQws+E3GD25sRBdDP7tD/P
ZKhZElJikX3yULAfvMmzNPYMLAeHr7L1W9waogxUUxO1Qhvlj8us17ICz9nZel+Qt+OD14E/mtrU
GtvOUcrdOqAGQ7Q1k8zcUZXwQQJE6KjjI4TmhY5qge6ZD3JAHlRYCgjhy6PssESgPOMJU1wq5LLd
yd7C0+63lsoGusB+HKCAUNFZNTrk2f8u1CGHkf37kP5Y561TSH1H2zIEk2pX5dYs+K4HDZqhgs4X
kPx9Np1zrCRovs5Q9SLLzC9a7H+XLdkf6qp60JH328k+eZiztN0CE5kAsnId2ZfBG5SXxpIv2Dgu
IIXpYFm++wCLoL74JaVgfWYzwLbOvEufKw8wD5YiyXCw5Ahp++g66yqA1UtnYXdSxXezJAWw4Itz
9ec4dqxmBcs+1fUBBrTfLshkzXfmU6ZjwiJHKeUWd91Tlpmx4PBH/U2LLGPXl4W7w6+rv9u21d9R
uxzuZmz+47hWfpJdpuhfBkVYWu5LWwuWyHVizwLnpI7lF3kFzeffRk7yKf3t7GxOdus1lO4d6xRW
9GIPtZ2UEoEQA8vi3EIvJG/8kzZpYEAKtSH9arhbw3iWC8m+MLdsgJNXuWXw+VLKlt8r7sbUApP/
4lFvq22A5jBkl2H0llPq+Ghsyd7ltIl1fa96NYrGaxRlxubC0nM6Gb1RbFcYepfr/SHHVmFrZIAc
1gE9x1wpLKtbG3avvQbfTpYVh9aBZjPBWVVDfZFOW/u1yvCuSqQt/bIYKAuJv/plV1uPKLyWQNrW
Um3PuteBqoMbWObf1/6pp5oCVGfcr30yREejBnCP8nXt91wSRDiXaNxXAh+LzryObFqefLU9fJKz
2h1vpeaYF3NWjL2fjjMqpem7SRbxbxEqwD6/hQ5+Yl2AaH6EokH2XhaGLUMDkNUH7oyyf8dwL660
4iqxZhKRBp/mODqVfftvl6mwRJDIM9lvqd4StXb9mriC1ESXnDin2KmEdV/upxE46mZSxuo8qup9
tUABaDzepIKY7PMSuzp31sS3mTrxMkueykNVRfV59Id7LTTF1v4Ee4wLPMCdUuupuvGLPrzP7Lp2
rVF2v3e6YsRVzPAU9enfSzRCO8JFWQhz+S18biI8IET3MEoRFJUTxKH10i8ay+DT2h/7WX8oRVZg
7ILiNrcl6Cal2E4N6fWd7POSWJh+AlXYNlYVoQpA4NKZ1bxwNsWEqKnKpEDP0+Qox+VhCEC6Q7xB
Tx1e7m0d+JhtVt4pH3yoN8E2iYLkRr45uZV9OFL5/dWOXUzGIEgUm9Yrk5scGK0QhoI87btcyGnB
0Fom1iJoypO83eniLkK64OyncIKWS7ryVGnE7/mfj0X3oc6K+qGnEH2Z1Dm7dFOYXWRTnsk+lijo
Qf1PMXhnkD83WnDPXCAaDeLk6XoF3dVc5N3NnGKXjWD5PGgXtW+6e5HCcRyyNPmrAV7qNn70t5V7
Nho+avlMnaQ5k8jNj7Ze6G+Rk/4tI+zcv5R6lnxBihwlGtZAMucxCr0qZHHw6WJPrf+3qYomKIyP
Uc9wP4INu+7PKIXq3MORq8d7DdT5g4sY1rHMywF4XkqVLTKCb+rg3CyLlHTUKlsbvbEfbaKN+Ifn
5VuFYfl+6lLvqk8VQIHleo1Rl9teBajqpmI3FaOhK6V2ZR8bqgodB7HTHEWMUtFedHlFYFODEpB9
uYyRc0gfYZW+iK1alCe3qdeEyo6apL4BEagcdLH7ifyKvZE4m9A/3Cd+5H4EGsiNnlR9+sEi/yNE
xqlFo9+iPgMGaPXmRvbJQ8xuNWv7/CJb0axDP21Se9+20OpGMFXXLopYbxTtGTsYTF1+dckIOYgx
SUZZ/CVjzXPIPMvczSN5hq3ZofxpauNzKVg3Y9MJwwQwlVDHv0E/0reRE1RPVYuX5qAifOB3DbYl
UeRsgzRyv5JCRWQv8P8BrbcLkumaz0qNUzfE1LCox1vXVygYShZrjFZXVOaNuOn+7ZOB8qAM+ruc
uzJel7nLZTKEUMSV1bnk2wa7bCtxGBKxMSTVB/5T9rFjcFi9w58DzbFCOtamPFN/j/oN2bGGoX23
Xkd+RpQgkxoN+rz3ZNFsBM9/Zsdis9vgF+7UcJuQBLzI1vp7gLKdH+A0/4jMa6TrxXtT9dGTmTef
s9gtPifky88BgJkdCNvis92MCkjcHIK0aHZWE2909iV32XTCG4ujmPKao2zQZEUKz4qso9Rq0iYL
y4jafuEZrjz6ZfZTdvewGQ/jryhkiX6L0ob4tyi7JQsced70hRfgDUzyx7U6I/gp9Z+Wa+mjeigN
H7OiysjeCoxZd2YWxsfWqzIUyPzwIcoKF0A5o31XOc8eJoxyMBBdqdu+uw45nLL6pwVmcSySfDh2
MMHfGnMONr1QLp/GEM2ZWPsCWb3cz3MVXgstiICMtfxH2eP0HdrCEopUAIqhSW4+T70JDLRrfBZq
YjHmxn26qUTdC7YmYOoQ8dwpxafVzVEKLn4G6CzirNo/F0kY7sfB+zibf52to+sZEkXD8wiqff//
EVdMoCB4DR/9zCz1z+4Yb6kKTWAZwX6rSEBsY/SMvvZa9rLg5L3qODtj/zMfmm+1ghmbHvouuIrA
fSrRe8c3Gxop1gARuoVcp1DUamNmwqa3xZxjU/fAeB87+3UpMvfskC2za1ENTZpr53XNJ+SFDqzs
Me4czO7Ym7V+cIHHfRWgpbbygrcIbeqbXfsUu0S/ms681aeqAk5bDGcD25TnecqvelFZ74YbqVcU
2YXAsEHefSqGE7qmoINFE5tPWC9KYRxl8FQNVGltHFvkaFCOL3kfdk9y0NQPHX/496YvsKtywzdk
pdWr2U9uwUqgP4+9w4so99SrbZhzR4kctO9c10rV7grIS9PfQTLW+0BVT0Wd64fWgM2XelhqQQDT
NlHiZG+2Zo0vVZ5t5KCUxoEG890KyLDKLs0Dd1jPATtwMzj0ZVN9ydi6uXU/fQOHy1LC160LuZHm
sRkntluuHxwMiCb7hYAzpiSZSaa+rloikp5TWj0l91/6IiTGDjlCiA+/C4bIQKvPhm3Spwb2ORZI
OXGQ8/zUZw1DYdVil46N6a4YGuvNsDXlMlhpiSmFZb3ldTM/IRd4ki0logvz6SLq5lfZo2bxm4oT
KKBxhnQNsRTHDosHeS2tJx1Z4xt4kE35SW0YQXfCyo6KYpzb6n6iXLyaNCV4emZsuMDOFVk6H6C7
1VdgVC7CaUIdCO9cUS8W46NboxIuOmVQrMCROaiiLTv1Lv6IWeaskXlqk+iZkyPeeskl7fW+peLN
6RzwfQQUqJ31voxPppLTlCPy4OWW6Z00U3dOKsX5sOrmCxwPDMblKZRkmH1aj492nNXnP4d/i1xO
h8hReD1O02Zp+4MxX9BqmJStPPUr7C8w8Trn1i/bS2PIi3BXpDVgt0ZHUU+UvKiyluFipCnb8rBE
ytO6h7hmNnO8kUQb2YfmqdsckC74lxARwOJeMGidEs8nd0q+SaTYH8IheqNOcnDBlq2jvwZW+Nk6
GGbudErj/NtiJSkvLOM8RcfUJWv5HqBmBT6IZb/aof9J/kxJ9m6Tcu803c0YNfNRbQPrEaZaTvKp
vC8RupMEByzfp+0a4mqV+bheCrWDLTCLnTVnbOlHPXowyTFsvEnp35zBSZ/iYj7LQdnVjcXe9ezm
uYrn/s0LbGRiPIhVcnAasnFfoF9w6EZ1uPc6xDPTFvJhXhLuZakb/9TiDvSVZII4s9JrMEbQfrbB
mDuP0mWl94DFDOXkIRSGPpi0Xwm8Ep1F3dNPS4gc2HhZNzx82EBMTqide8yMpepYnJBQL4LE3cqm
YSfjLi6CehlV+/TJtwftuYgU/dksBffG+Vff2Q8ReRBSjGYfInMk9J1ls5/bCSM+iKEDZH90tpGC
DvO9lIJeQifoLwDxpy9uiFSnoVk+uUjC/riiCMMDafqyCkuXGiJARmxzv6Gyng1KdTMtw3rF1iuB
ZE31SNIs+g5hTFRilsFAsClsd3gvu7K+yQAZDwYQAK2gZSBhYN69ebghyWy9yi5tInHiaeGmKbh0
KHAW3NvTE1RCE009VHR8gcSQB1PVnHOXRP+sXfIMvaNdY3b+TbbkNUo+aWs5gn0hriYHcN9zzlaj
/C27ZNiv6cZEYn75YESRC62sFxgzwk82+oVwQiUgecEhr2hmtUyq66R//g2ZvAKcEwF1RtAGBX2/
zo7L3BXrnGQUYEu+GECkyPom+TXSZu1SlB6KJKlIC2veJRFdclx6gXrFDA5ethlU3epg1X/xytAu
S7HMd+u3P5qdAYl0Ga2G/K0znOScjob+3HSwcEoBhpe1xbLi29U40X+aNbwdWWqUwXJUlhprESzn
okbov6gaFsiA2wBYUFBDtSGKvokUCsyL2LypzahNu8luc1bHQcUOnhEFsftps8zJGn+LCq4m0y7L
nIyV1TbMakSAz2VUvMoMUtJ3EHTSJD4svOq1LXNRMkae5fZUb9l1RR+Bsi0nyuE1cwWNGsCbTB3Z
KdnZ0qUYtMgPSTkiX7Xcq6+5+QNiUYdEChYNnvoiKL0nQ8oSmRbuass8tNjOAPceZGpHJnPSpjXg
R5bdaU33VPH40RdaMdtOzRbfri7sToop2s2v8U6zaa/X+LO98BwzRMTs0DMOpcUCqWzdd7/DZ1Ye
QrLhd0Vxnfukh4+NqdUPWNOhg5oBf7tPGK3sXY38tAyWffKsKUiuRuNxnS7Plus2iLewVawPSUVS
EcQKHyY/GnWy997rHrNBNYdw15SlgVGdFZQk/NLiwl+ruMiz9VD5Xvgx/EdMbdeMBL2WPPRCZFFc
YQ0xIkzS9Ca9ynfT+oLqWudVVYPi/JszshwVAwZJnPMHyFoAt38N4Az374z1UgqgCDlDvhfRHShO
tQ5wcCg0H1fyJMJ3uUs/zRUaUeTR7k6HFv+cqvoLVnRbrQ81jOHys8jQvsnIqiE/mMzZs2yBxPmc
jWW9zMNQBJ1wZGQuchADqAFlHTQb5VU7K3R2bo+ogBxVKgTsPYGLkk3dRB06MVHcLeQPFFUIXuk1
u0PRlD9uPaO6HLozmk9RfoXvBNIIObb40vkGVIPMn//tcJvxLx9a4eG3IM1X48vSXiI9nzfuFiu0
mByXWm0dPTevVTuaVzPFmC+iiFOIlqZo/Frgp/89lTE6+Ht0o9toL5vr5Kkpo36zdnpxtQVsEFxk
1zK6RisqUD/F0/j6H52JJKWH/do1dNQe8Ti/X87WPrOp4TM5KUbRcY7X2/8aKCeb/YUCHw5G4koD
QiPnSWkm1Po7hKUs6xyS5J+QhUjwZbDsYTn8GvU1XmPUqBiIZSBI0AuM9CsPCKM5IBbawGopwlfX
/ksvYu1ZwnNLrcsPKszNnRyTB6/8oYoA2UAb9iNAxgda/8kOyfa2O8ER36y/dYsXy87sMnzhxH8H
KFtEj9f/Chnoit9Mns26u9HRN3hY+5cZa1sbgl0dZMnLYLvadPKmvjq3+fzcK4L7ZjT3dKqzL2mG
M2CkBd7VcYL26rZFvS9mvCxLhMh6tHG2Br7jt9K1rJd+sl8RcHa+UmoNwMTM7nmA7/8Zg6pNM8/O
16zoxmNGpQTcAWE2uDovx+ymyzTtAY40JvUiLCq0b4WF+iR6tyQydZSOZDxUzhilxWS4YZ+zmyww
4L0fXRZqzW+n3eiF21JBLEd2LtA68M3x76FLLwugcZ8MqnIyTIwEB3gIB0MUzRW1/emquv+ohbXz
Qo7o5npd/dw4qJ3eAjfyYdJk9nXOQDcA94IhP43xaxPl7sbw1GKPMeKcP6h4Cx8WdELvT1S/RuOz
qm8miJWfYyeJUSrCzZaEq/HZaCv30IFUJXVNMxiMYWNruAMNsUVJjZf7fooNwbsnpRt2LtZTMUJg
2Mu5GLkHm6Tk/2vySC8g6LVpqrrm48xg33dG/Og5aXCKKd08aKFrXcDvJUcfrLhgmdQ7xDedTwh0
tCgu2wrcsNzaQYy2WIv0ZE8rjewXEi44gslTeYgbvWKP5Ee7tU/OiRzP2FSV2219jKKfhkTT7z1P
ohUtK88G1Q93Ax6S7O3/hdH2WqXfB0SqZdcKmVWmOPotFm1g81yBPzhJ/bmgwDHZC6frKlg3RULZ
zuxw2ZmQmse1vrfVnRyPKh9IZOj8/EPjTjbTOc722VTjwLrCQST4w0NRbwvGu9vLpjwsMVMXFgIa
+L21G7MnkQOYJLT1rS/gG2kFWDpmDy0FSuUh/5zmvvq0dlhAV6aqV8hoIIcqFU8ReJi3oa9OyzxT
aKICdLQPeth3cGpoyr7MTKtL4iivsktOhW/4LTNjZImyANR46CrvAzL0h3nqmoNsdjo466pHgUE2
3Ub7ZGR+9CRb3guCy+Z74lfdU6Z1r7XVKe9xM3oP8nqIpaBWFiKqnwzPc9OrP8RJUQTLyfh/9fw/
YoKhab9E5NBmN0CDP67ebQCAewO6/DW1hvzqJhH4MMBYnxo3/DF4yPgbcJdRAq/+6nLK4rPhB9ga
9dAJg1k/+U2HAnChNFsTbebvJd/ssEq6f6La/1a7eXc3OlDXk8smPHb17LsP4xtzJ8N6VGx2UWrk
ABrBCPC7GtiffPDzKFz16FG4wnynTvPvU2TuRqBkn22qiycLjOyxQu3hq2k9yQvWiurszTkfzqh1
j5/iEHKb+KBSNQLUT+oOD8RqfLY9INkeElFvSTCeW9uwT2FoN5spHdnKNh1on04x9/LPKb8T8q/L
pvuQx515W/7W4rtiRUOHUN6on9a+OkyCvTlRhVfl5epfl7fmmUKPH50X/6G11hgPsLzcWTvKyuHa
v5QZxegwkWiVo0FnPgK7KnZNoJa3KQ3HfZwW5ptTYOen6nHwd0aGkQeS+XNu0qeg9Lqvhm6q25zF
0zO1CpDP3CIPnW0m28TQ9EfT8rNN2JvuWwC6Zx97c3bNqiy6Inaj7F3V0d8Kt6IKXFXOP8EOGaPs
E2ond08kDX2RTZxbdKsikot7t03JIfpupi0jKKrTdmRkJ8RQRNA6kTxRD5eyMo9C1mctzU2enZzb
UYW1RNltrbWVc0kpa42TI2uMbGIA+28xb63wyZGcgtwGwMPXYWyDrQRfSBhGxi20m9w85B61YNfl
RYlfOMpzDzJGojmqRAWjaSdPsmuMmuY2kZTDMc/BTIX3zYnXT4AfRJkcFVOr7nmh5v3fSqzo34xM
7/dYKoawsSbjSR5KeJs3PcuPNRJyS5fsT53poWKFd42Emrbssk2MlPGeQLpMTJcDlZe0R3lJHmWY
h8BDC0bfcTelO+zJiLc3BK6yp0no+g+T3xx6cq3bLhqzp3Xgv7FyUDUAB/qYs2xlmNbn0BWVZL4i
sig4I/bfhVDPGRSzRFRO6Y952Pdnoxmrp8Ql6Z6iPPiiOtprP9TeQ+01er5xKg9SQzM6/l5t1X9P
ZcDSKwOW2JZkKAXSuN/JThlU+X5tbbECL84psi9tmADf0yrLv5buK7wq74Y7mncbA7xyd4YQV500
Xvq5U+IWUY/VcJqN6osM9ChOA8EQFxhr9xLUbYTxnohLpyHaWwb/STJmhkjJ+ysfHxQrVw81lFax
SBm+5n2ENmic/RiRw0ITPM+eHPQg8CMN5DJmiZDgOdvRfo8owQRvDGDwodNHXyLH7ISitnfDund4
dz00GejmRY92uIa+ndt60Re/t6Zd5Y3dWY5aunHmu1W9dmmnPnVm/KUoougLLl3asXRcqNsWRowf
goxadBmcJnisKz25uvXo7kx2wt97sHZSkEmB6sauOITnyfNjL73x6i4Crhs7d35pfJXi4HM3gIXV
BANZtZI/xlqlde7/r3l4cwwHjbU4DoBOcQ/N4LENIpf83VjcbT0r7rJfnv13MMi8EFiQCBEDyOa4
51bMWqcOTaadxjH96uQo0QxaiZw76AhPYCJCI8bWSpwhmgozrwm93R8DMjgaiu6IFVKyWWesVxG/
3zXJ/ll7+EL0Gknm9GWu2/KMglqxK2u/OOPciEhmksyPYZPrx7kp40s59e0lUcvuOOILjuYhIrgq
v8knNcZi25364XsZ5zdsSISc7HuFuUawqa3ksczV4DvGdPrGBgH/1pvwW8AmsyeuN73ua4/LoVH1
R3zlpp2id+buj4EEBDiUCvIpkeIZNuQyEe3Ge2MAv7f0Bb1vXF1UWFE41R8ddcamIFHq6CQ/SXZO
RvYDPE65BTwNBE2Jku7u83O1uXlfulLfRZCjSctdHAUzdiw0EYSfEItGB47lcToBDxNgGk33fwAF
13nWi9ZQsJtbX3hYSfwwErBMsktOWF+EsZl+doOkOsq0fWjoPyMNs2HZIgHIulieroc/xbXivPmo
3DntSy1kgCysJ4s0sr9ntkrWQ7GGZ9N1reOEuurZnjvnDgC2YQ/o1l+GVnnGHcrHKts3zwFgqLwZ
+h8K2tliA1S96R4GiD0mVFfV6/UH7KVgmKR++0ySHTUGRBO/BlmOLKBp/IxxAUB8+yWtR/02SPuJ
PtI2fzSbKsyPnqpnZBQQVI9Jz59a8UiXz+VYmFI2mvlJPuDXx/oaKwfWWNSePsnW2i9jkwgfSTfC
e+mm+cgnoQ6AL00WzlungkYlm442R9fGCf6RrQkW2Cvs9Zc2Vqdb7+f9q2Fl8dGBHo6yPIO9nY8v
cbCMuXChtjOQz6OSGvYjxmC7VR/XbywYk5Ptbanxqym8EOHoVyfqQzXW7cvcv09W2N6TOUBs2PSj
E2lbfIpDHdCc6FsHbBY8m7qqP/pacVblRnQKcfzerMG8LFw/Ga8SutQVlo2LT/BtQTz9AWeSwKZm
DvjLhf6Cf5okfooExJ71ZL6RVXfFThTYmHOymYrcQYn3rQSY8GpR13sLBmxMvTlWLzJ0NBMPsoKi
CbqPvscq1trLP4qt9u+OPfcPsiUPAGC0k2/zW61/4kk5eM0UoCBg8fY4/wZIBIcKi1YDzLWgFsME
5ayNIWCKEsuoOaMTn8lQOhhxDPNDZWbq1kUM8oguBN5BDorCmVaPTzC62xe1NKOH1gm4qxKVpjeZ
j6WPGkbUArhagXHyTp3lfWy1TXWgujFgX/Lrvl6Wr3JIzrQ0JKsTC6qgKBqrc/dztNrhKivEyNbW
+9g1i6XAXCdFcoFeCylL1JvrAvErzb8UqZ08UwLadbihgQpyUn+X5SGQpV/Y2BUlm04vY6FbNwmZ
JbEUHnupM8ZS1tAgc6XCkkSSfbOr7rfzq+xQUjXZdm6DzK0Y96OI9Y0I11F3gvIuCtHiteSIQ9W6
ORqX+zQZrZs5FbyzZJc8pHg4i37ZCPBxXqADtcfdVAbTZT3MfQlxLDbGS1F3RQV1kLY91Ih2l8WD
jJNd6wx55o0qlaTyPjRGdOmcsAIHivh4B2IKS5g8/BLm2TfAYQP/zx/0KdOpX0YzG76GrmDg+UHy
MtbTdOi1EHH5tosurdef2so0N5icIzYkDimkmbvSO/6hjkptGZB9crSw3One4TwU4cm8k12tZ5EZ
oxJ/LEwvP0ENwmLLaurnwjdxOh6oWy+lE9lO6vLfdlwP+YNsOxUIqm0m4mW7ESylyuxxGmmC6jCp
lFBMq/e/Nm6JmCd6jPH/Ie27liTF1W6fiAhAgOA2Se/LT/cNUdUGhBMewdP/iy97mpra1TvmnH1D
yKEksZK+ZdJu7yGC8FXVky4J5LKvSo4GfOxgqKxZo7j+cyc1KT9OO2VY0/s6Tjt5n+ykoM4Nq4S4
gTIpVsArUzPPWKnzywL+J7qZY9k+xiQSIgzhCcQlzAmnTeulAGw7YbKdy0LAEyFYVPVLKqMObFC0
dp0NVnc5zSepzMgni1GOIEINCwUQabGhFG3CjMGy0SnxxTD0XxWGCnXAGf7OYk1xUh7uJ6cX7EsV
1GTupbCzdNFYAHbOZR96KeoewiJFA57/3x3PnfCwd0GjPc4l1M98rGWlJTvBxuuH8qTH5H8s4nhX
TlfUciZQCrgut+vtBup9lmEy0/dVe6a2rfljYH16B1Bity9AgF3c/DIDB5p1wuo4uJPw23RMVV2Z
pvyb/2UPTuG6t2q+nA00QeXaQyixOGMyrd9jLrNjMrV3N4gEgSduCIxyKSFFdENWVH2FpQLP2I6G
gMZU5hmL2GhMWMk2w3nejD0bzpKvSk+KMzWlOioegRXaxCXIInN7AetDE4BzdCe8DPiYaf+5mnpQ
0Zq6m4spJY3qfXcffmzuEqj8K56JeH+LLMWux3eaYPcfolMUiwIY9D6lBlN0aw5PtYmlrcLIy/w5
nDXX3qJVc55CY2JqzdpAW9EPUS2vfIh+B1fNCd6ctDf2t1jbJD+KEPg3KqKQHm2moqaGAdMtQgcB
jVt2BnSDNqxx45qFeXgZNR49WT1mp4j084MwpHhKKhg7MzBkdlTL47FchXFlrSkLZ3bEfpRhL6mx
MSKQrfFK+lTbg0AGCBZu13Dqqqt6DbgLG+Fk5MooNR4K+ytV3TqDo4o34ptDudKq7+moUgNodixQ
vijcXSDxlNF3i/U60BpTFh624nhLwp4JSSgXHikFLUpxhBhIg3VsACal/WZEzNmDTvxrw6asPbZl
DgAuCnVPcyD16ha/8n0VVv+ZpKa3vaiDT/PzL1EbA9AUH7LPHRYh/j4ETj9Mec4HHVaQ1aLRgvCY
1IhZe5aKjnNWTGXFOCQgA5rq2hm9u/nQBEHHtF7c2lAXtA9XLIYbC6xBpq5pF6r80DWVzRXUDitF
bwlz2XouL7BYW9+Ossi6ce0aGTREgaTZxzBC3FPqs+z/Uvah5//eVfSnw0jrKEgW8wH+926SrMf3
5LM2fzwazyzAOh2GK+11+7lbN6AB/OOn39d91t3HQ33f/l0d7Xr7hXel9Ou3X4SLGJi9VPAfx/Tv
f/f9r1M3tGudtPAzmPuea+ayj0f1vqf/4fezFKCHjxfoXf7dz75L0mF9nq/MEe8rHpSYkop8X0wb
SvW2nX3MftaE2k14sj2l/rjv3GRu9+HX/tjVv9j3Q1fzkc6/9sfuP+z7L37t/72rP56XVtPuINAN
0fPp1P/xaOeK//loNbipJGAq/ONK/4s//cdzCnc/rID923MydzOfk8/2/f88H3/s6o+/9un5mI9y
PvN/7PqPTeaKD6d77sqBJplIQoi6tLC9cxcDBhDnAbNn3+5reI8CV24AdojCaELHdC3o9onMvBU1
pLK5tu9icB2m2rni1gOQrKhhNhC3UzcQa/7VIWVDKPX4kNqDm8RYwLGirpYlU/pJC3N1TGSoQX6C
D19cBLibXJhPHgyGAZ/T2aWbNp5w3GOccijfI0cbARo7Jv3ZsMnDeFJVqjXntkc4AMyWWK1xa00N
aResQSAqKYv93IGj9eEFUs4f+vXYCAW1FD6ggfLC57o2nEXej+2h7Fn0jBBwiXhy7hxjVUbPjjt8
g1ozPIWmXB5DzAG0wwvlgIOHciAIRZQr2IgVKGgGUa9h+qD3nlhI6BOsi6qcjKYghrV/l7SCsDJ9
BfjQr9JuTlJbLH/UEJOLIRgjgCsEONyGTjNUJpauE2ib4K/QbdlzBjNnxIWKh05PwhfVuO4+imL4
wFcMQkYBptdMZc2aautCdb5INGNPtaYSTwoBtasTOMBfIKhpTOFQCYnXRQZ0+yuIbd8gvmTcR3oM
FfVITF4Ief/Kc+UjNCE2WQUPrICp/sKhYHuBCcNedLl18PTCFCumQVoAUjPnuUUBYZhzbbxSiYMG
DuScO+/QNDBEnfopuklHGEvdW1h6eCcsTD4HgEHAVUrvHwMIA2lSPHKsPMDk7ojFBr62YHp+cTwL
2L0GOnojFmR4JJ0nGJ2ZEGvsMxgEIus4WI6GTBRARVO2jNxgA9i5uYS0vP3k2LDJhEFL8KsWupKb
MUxykILQmCno6GZA4a6ocT6AKwMJJftX7TCW67hTYk2N8xH0AQMKLWtqbFkWW0HFwLzVAobargyv
CyEJq6Nn3UhXKSRANtRYytJbWoNubOgvMCxqwU9JC7fUc2p69RLT5npL+1oM2GzZ2WzraHDtsssI
K/44XPg2dfmxwHrCi+fAtcXFNHPME+3B02xYJE7FkVWcYkshZjuO8Qvra7G1kzJdUW2kw2peg/r8
jmohofcdbJvgbMmiP3lNcNY7FS+5awQwANeqxxZkza3LegjvTFnJGuOcZ+5VU0P1yNqqfuyGzA9j
mdzHlfZsAWp2AE1t3FgykX7XWApOdD1sybu83yeek8NyLPsGLcDkvgFMfJNN4PnULMDaE0Mfr4Hx
h86KZxsvXQJtpNHMqiNlW2bBtgGfRGvy0AkG+SjBJS04AN5FrclHW0+gGAoRhH2agJmF5yVYl1I5
gP6x85BWFrSITOuOAeO76xyIK1FZBIrxHdfDbl2G0OimMtrIDHpUTeJhQWjal9qZJVblERxPIWSL
rqjCrLxL3XX6UXhxNDmc3Y+sh7SFAdZFwvdmK3A7B47C4rInseVQ+z/QhqoEHt1bttGz16GGLVkE
YJIYYZ5ox2X0AIg2Zn+8bp9TJRH6gOnlV9nKL5BZglDPYMOBp5bNqgmtYY3IQgnWzH7emEldw796
KmyC+ldNgHXqRdJCP04xWZ3D7nsbdckJru5fVOVlG6eCctooAgsIUHMZQYbHcM0jDB/Ha2yrpWid
dJsOdbXhsgnvMPW3fVMrrKtM9XMO3ukyAi5706XOvrJq0GyBk/BZUo/b1pX71Gr4nVPZ/E5LAGc2
R6z7UpkhLUhh4pWzqKMhvjMMvomhM3jKcIJVnwY7aEhqkMPDprLCcqPxMFtARUE7cdvp1ipu6wVQ
V00DvW1wVG5JKRFlLrouWTVQBjm2E9uFUtTGxRrxqtHzxO8irCcZAD3kvXXJcqFfqQRLDJOhScSB
hkMDqqg8XUGEEOrSVGZxI0F4Lod5xRQRV9a3HLaQ59n23mngKyaAeVlSGW3y3MuvjD/BVz25uAhj
XXPm5zAJf3QT6zGGHMK5TJvqqZ9goDYIaSetDqsnaOmB6Q0OECSDMDkPZCjvPKOSd5h2bIZYc04u
JA2ABYCcIh66+0kA8r7go7nkha4toykaOBYq3yUhMBhWJNpJ7ncBKGG1CirX8d0w7A9uE+/TUrl3
respsCUicxXUIv3SaclfTan1d9FQ4VRCuBRR0CpbGJqGiFHOBihSDq9WH7QbG2CZe8SAI0tfduHo
/HA15wr7HshvZFPEsGKQsTcttUtdLEFYTZw/UBmwXafOLKGGWOAbmCYy3zJRjkd90KwNwiKxFwHL
kdns2lZSLqGNKJ553dcLONXVQO7Up473bFG5Zo9AyMCPtNFreATOWUpZkmdbrEo/5GULGXQq6+wp
8OcwtUyZzdcDXMl8EKqH4+DC6zv0TDhCciP9C55MvpdouQ9BW75NSsd4gvdYvOwZBDVCS7PvglTz
YRI17jtnOkMV3OBWpZZmC62Nn4ZoWqVGeNeslPppD80rc1rzRYYe8HZNKraQbcnXDgDDjrrAClVd
Ioy/dlbTKBiqR8ZSFgnzHajXn1hWBfuhhmD9aB4h5AsxFLd4ELq16rQauIXB+Wp1LD3aI1YqgxC2
Q1wW+UmBpLjqu3580RrYORgbfElMbZHnzLvyZWIr50ppsGK9a2kbV6kpBzha5MKgQpvY8hZAFFub
uWyoeLEKjdpY0l5UYcSjvlUG1C3nMijkFUvQHr8UOmbKBYBZT0Ga/khFa/ywvWoxyrZG+LP3FqCi
5PetgMip8nR4vZtYiZOdBgpf4sFJNc+/5DDvLLzYunaIhlzdlP8YXCP/0rRGuDKtrt9ZVYfoQdHg
dRZIEHq7/L7htvVYtS6wVUC/8c5tzg2GFRDdBprO7gX45kkjl1SbB3Azj8bS3Gh9k57MUtmLDtDN
2oLEptPtDaOprykEhB5HCdamI2wFbBJ3t1FfhisXiJCl0hvnoqAjudHHWMKl2HPg0gaSUaPqrdHX
csNLmd1FoBZCzC0Pv2Whsy/zrn1J0gpreZnV7/Q8G+7dHq9HaqGL4c4Oe+9JjxqYvoBUtBVGET5C
Gvgt9SCrx7NuOMNyPl6ldRsfDLt27hqXY7QJEbu3rO5/eFbP7zt4wmA0CRHySnfK17xYczikLQw4
GT6yfjiFXm/8Zdi5sRxGZp9w18sDpJPytZsLAOcjSOaFElZXhVR+VvPkLQelZ1JWqK9uDDUOrqpD
kTYSi/lxuy46o753IlZAbKrhX4bIuY51BKJA5pwMJ4t/jnb9BuaX+TJyN1z2CP1cYxP+87zW9A0U
2yCgIaDTGCH4orUJyOzMAPyMVWeolhc/OzbJ0+uQUBtsqFQV2YOhV84PO7FXnDPjVXp96cMxKrvT
nTje6jYvd4U001VbtInfBLhRzda2thMD6SqqlvmNkdewklIARwCchiEfFGrT6guupViK0GvggV1V
u7ZDb8AagiRQ2SUe+rsEEmOPYD9yyB8ICMKVjVwZ0IK4mHIIoOYv3WOYg+eY4crtcxDj8cItgTLt
wyu0qwFXNzBbiuFufSkTe1h7AvLxYeBUmzKowhM3i2wLg3fv4Mkk3jlR5O7LQvx0HMjG6Eo7TlhX
qCmYEH4vyh3lqJw2/dRibtZGzmuSsG4zF83NorBrV16i8JGtuf2Ymblfjll/n085eE++ssgcTr3d
wsgqMiufAQa2o6w76AeE895G08rO8HYrrvBACf1W1tmGsqnWFtfUBL7VsbDEPrWgIqpERB+YQa0N
AEpIS2CMIUiUi7BblkPfLJKaucdedP1TZz2oNq5/goDn44MEMIn4YkiXVLggH4EI3nWMm7e8N4CN
8tj3FurZPGugdR3bl6werrKPvH3Yn20Q8309du6lG8JcEHFB1+9gLj/B3oBXzqbSWxKfisHPwrFY
w+u03dkM8AKp3PLZ5B50LxiQuZT1VN6tVI05c2RyteAYVdyZIFncuSDWLTrDHnZzmRyTt1Zxvh+H
oL+j8sSK7mynkmBn4CPt94pvUygMnqgS3rvfIdebAVqbQ3i+r7vnFMIgewWlQx8OxzVm8PFT36Vw
aQ+Gp4DLfOlG9VeCRkLhzIBYkwYbCcrTBgA1FBZRuCkiBlN6NKFywlrCttHdGV57KvU2OjANaG0t
wLsXoxq1sM2uP/Mi1+6Dwbngmc6+yBbKv7C7AdxlynqttwowKpXWUXMygdFUrIbdKMJ7WFnkx8j7
IbM4PnSxlR+VXV2NuKhPeWhweJwa4Kob+pNeeemlldVj4UAypHeL69gXf3V8ME7SlsYJ5Fd7FWta
5bdhFN8FCbsvSt049FOONvGQ4v+53Z7gVi7szGDFPeG4irTd24YJQ1pbgreQclxPWBJzG098k/TX
Crb1b0bhikUI449LHrR/tYI56yFvFe6B1HoZ0hp+ioN3CGyRr8oy2FtWorYJZg4Hadt8UzcwkFMJ
1gI44kdF5vJl2GVbr/HuYim9n4D4dLoNymHYg3MBcuU35TLMrAEDenHABPQ7xJg2Dn4HyBBo4hqB
1b5ZufOiVZDogtT+Ii8kpHJD+IWYRju+8kC/1HhB3rteAGkpG1/YBdR9AfEcytDv5AjursSi4qQ0
sdJcpwZEY4ATHdOrQygDhEVF6f01Mjjimutciu6n1vWrHPPPcKHJVyu9gKdtH2jTK+Ec4FONF1Fc
3qkeEuZj00e+CXbJtyRjyyQYzC+hU5wc6Mxj7gWhe3D+g82Yus4LYDAgYHfVq1NwzNQNWOaW7cDu
h7J6A3E02GIsZ2wjWS/SoBPf4XDRLzpRhGthCpzPtuwelKq+pqICiBRIy4dgNDXoT8H6F++aHTgx
wRZeU/IMI9ZiBVwMJMTq+Mr0EvoAZjS8sAwQRY/V3pe2rL43wP28ZXF3J0YOHlOZmWddwL7GK4V2
7pwmgxRb+l0mjf2FCVFhsh14+wQ+AlceRY8uNInh0Gc8V5FjXADve6Zc2Zc1Bh9psyhMOUUUq8uM
JRI6xFBFncfrIcOoWR/gTpVF+mNhKXehC685tDDvWDZ5YMOlRgbrvAaFQ8LIbgnFL7WewrQ7OYU4
ve8K1sl3UL0MbMbPMnS8RYK1rLWXcwxa8KquL3OhPWWDqHWWCIsWCweSfrAfg4oeiFNwn24h3dsB
vqaX/VcgR51XYC5uiankd5Xko/3PNnqinFeOxtCjUT48G/KzMlW0wPMmgR1x+DUrrW99G5RfdD2O
VqFZqx1ZWYGk71RQMltYXWQt8RewwsOAjoLRdRfsIlgTXCoFghDE+6K3CLNCOZTek+M5JWjvVrYp
heu9ZB4Y93Ul3rCAZvnw1epOFZgbVbUkxWGSIaYUqRBrrHeOuXz+UDw3xeDJh0YaJO47sfCiyc/D
DLFE0w31Sk2m5W7GBW7NNN0NiZ5dzazMr4mw4bablK/UAjPcifoeuUArgp6Yr0MWgp8B46BrUJoG
Fi/HchPl3vAQlBWs6yfZMgVXQTMb5BsGmiCJYvW8H+XL4GGBy+MC6248LF4SM4uXQVhYO6q19PZZ
qxtMP0UaP6f9HZUGZlmeExcaw0ErgfuA5Eaz8xqg1sCizZddxkBOmTQ0QcOwvgHViYEgLumg4cOl
BVq6wYHKe9pUzNoMXWycKZebol7DQnqbRrAD82wHtyLM976a4VbTouZ1tE3Az5hh7Owo8B6LpLtA
7Lx5BXpN+SC39Cd3CPlxHDKxDN0m+cJluCZgs2mAY2UAKAQXP8bxdEGe9p8tRhu3aC+kvQf58MnU
hHkAd5ItJaujt1R7ASGg/8osoa1AQHV2kHfMV5Vo7UUF+iQma7ntd7CxfpCQQbwbIAtraY390PIG
Q3pWvzJpAxBoVuUq03KQnPEvFwMD0adI9QJjARd6XUTyrZN6XdbR3oBCwnn0vPq5cKIDICnqDlP1
5jmzLnmYl08ci5wPeMJAqkCpYybBZQyGhyLHWQidtFuaoSphOq9nxaIxNLnp3NI+wJs5B/8TFlBg
o9zTxvAgVVHHkMnC2LBLfBdUzWVYqnTtjDDHpDZl7wLXqEPna9qtH4z2OnUSdbBvh4clLBh+87Fs
HYDI0W1DnCJwtGgDVF28DxLvy82So3Uumowl6MgRTrlmixeRBLDKgGDrC5XlJjytP6SoNpfO+3aa
BM9HuvnCHLS/BLk2sso6aF4fXwDHtLF2mcSrCEyKNZtEC8Y+jk5TWyA0Yr8w+2RtE9tjHrMQOYSn
GICJ2nJ9qtB0E0sFGMppagl0XndPKY6V3VvK+536rBaKySdOj0gX6hg68oUDbcLvWY5FOz1InAfo
dmebocAErnAsON6OEMXgo5BvU1swzi3MCyeHDg0UGNZawJgzBsR164wXyA/3eK9C1ai3IWNlTRXV
PytoD1Pol7iLnyPeAFQkYvYkoB22oWydmeYT5jvmppSIpoMvuBzhXr3XgKG9ak1U+LIw4u/pD7tg
1jcb7Am4yWPa0YzC3Asg89YuZ/pzkIz3Wgi5Jhb0T/mI10XdWB10Xdp6FWTukyh1XoAhGcHSXNNZ
csrzODqztKgvuDbtTqvCr50eIEdF0ybEVGEnXPGVirKoLLaRBXcB3Jd4MMPiG+wKxCkxhHUwc9li
rfLaO606CaLagpKmTvC8QR7okT2EfJ0MD9smgnEWhNywll6BUesbDSaIa7w8xv0AtGQ3EUaECRFo
q/DKB26IbmOGcAjKQN6/xhOozh1AL+q1IYdoAV7eoAmaT4XZ8WWfW8aGnNAGSBYvdQ5fbvI6o1o1
NdanxtXUuK4BkTcTJS6eDOprHZpbxWsInUyKp5kK4AWbpneigpwp7tjJs6rke6oE6hlw3BqRA6pt
ei/fj3UBla1pV69DFAcKtX4ddOwp67R03aR1CscOXHUIL2brMayKlbTTBVwy8b7yWvsAriUcMqcs
vcN0LVxDi7u/UlEWdvUyiVzcpHzSnpGgBulGXN/pnbXEx848z0p6U1EYpuxccK+/JmHi6w6YpViq
yR8Vxmp3MYP1LaGOWRo8a42rn6wJd2zhBlwWNYs2lFWOSPa0q6agPJeDXbuIwCDCavGYHHVmQV14
zmesGZfA40D+YKqeKwTLChBGIKOtc3h11HE8HGwsoD3ZBl7C0ETG2gXLYICKgGfBi+j7GP40uNR+
pCAPslyDRVzTABPLwurEBhEeUg4kll1HxUMmEwRJRyf8Xvc/m7qA7t3f+1jZmK3g6V2d9EqynUju
usCr7jCtK3z4wtSb25ue8oYHRFwzVXsWVxiWjGrJ6iFb6pYj1oRApQ2CdpBXqvVfZYQtpXY9UFfr
cboc1C6QmFqarLbxgCF26msasKB50MjH0AL+lFLid2qu1XpEJaxYx9IquHRN37qXwpYeRk9h95Za
HIsJtfkcN+BPja2QGEI71VNbBVhyRwPFYaQHjcDwTiW9xMoQfPEGWzB89tbUwArMAcpwuba3+OMw
2WqDBY4AB9vByzC7ZagYsYl4y6SFINPUam7aWJa7iEWRbqgCOvlw7Uvhi1kwDvMQ7Z7Gq3SicTnd
A+tAS53OK5VTkaj5/e3UU9ZGC6q0JktwL2j4IQCrIWH8SGMh4VnRPvAMz6esyWu5qiFksKVBEFPw
kLYGcECp1m1/ZlZoPBmlN16H1n7IUq3b5Z4A8zvtoToGVoHEajs8g4PfqazREXip2IHKaTM3o2wW
JxBAqvPSnysgCZlumBjTBQnhhm3QnRDgXNwMUamMNHHxrRSIf0PqmMrmCjfCYpsDxLw/l2HRVt/1
cfwqoetpeAu9cS9Wg9UVgqITQp0A6wJEvT38Is9URJVUTqke1ArI94AG8k7++fce1CQzZcQWc+ty
ak19sS5fVxN9jXQXVZCWewa56FnSkcoT8ueC9hrw32CzAfcJoCwWd79DX2DcKHi0blorVC9WO25u
y5KAnPuhSOxT3lbWmbMWqPbCgI8RD48jUGTPejTGW28EMdDqvDUGSPpBtNLd5kOvH7Qu/I8UptDu
9rN2oR0eG/pWD5CaUncYfEOzRx41CT0kGpDwKS4R2EOwowGJIwprGwZG7VNtr3Goz3nqAvMtF1pm
+FZgOAlS/JSlTwcohC3mmMjSh0XlcefXNWwWWBqJiYIC+L8G22VoucVH+glb6No69fBuoVrmlelV
6NnGKkLrYiMYdlNAHaxT1NTG8ZcAKrIaMA5HqjRTSIAP0FjbYKWgvm+9BuSq1IugpoYsFJyae5nc
IbBX3VFJ0jTT9xzq9lSnZRmEaj0HUnMpXIFT60uNGL5cdeY0CXGzcEek/9wZtbUh8haMVARIeBJA
Sbyx2IsUEVTQRPdY6gwEc7t7aYKSvfB+EhhMWbwKW7SqqqbFimLPyrfbJx1L6zokDkQb3N2Kc8Yu
WWkOX0tMU5dB5pWHsYX9dVTGV13ah/KXjms66RfYo5efjaDVNiUfnHWMIPBXFz6QPTymHVWwdTYc
b+6GcQd3mBbCZnGV2UcPDNWljGPvSVpQPWpxAHAIfyRhJThFIRZixbfcVEc5027Y0++WJLI05/6u
Mw3bgkUMRITIgYkNjvJVBiPN0nJgQNlKfm4riFpNSuO06TFa/dUCDE5YVEL/p62tWwvaae6DduAa
5Ht+9zEkFrsqE9FDA3QBEIaSvRYbxmMl6nEVaCpfYwHEgFrEUO4ADal9qnUKlZy7LniKErTV4Y/4
aPAVVVHzpiouesfTy621AW0aBq3mvR74YTTpEsFvcdFwlW45rS+UNqixRqvXa3si4LFpU05q1n3k
qgMGVD7lyknC+paaKqkZ1vHUAST6Xy2m8qQU7ULksMIdROH6ZVRCjV6H1V7HARgY3OoVsnLjyQ5z
fTv03mM7pPqJijjYCmppR7EHqb3YxvtmAHWl7KYFg+IO7jADqIqFrmcnegDGQWpHjLDu6P6nIii+
QbvURNxnfmg+2QlhkdszRK08WF6uAl01KzPH0qz/33aIgrG+n39l/uXfO/FEdtu6xAuoy/Jib4EJ
uq+drthTlukmLKdzUfsIJ1gwa1YYINZDvnJw5y1tuKetighKIlio9SXoldmqxxO44DXrtqZSJsdi
pBjPmvfjlmPWkB3dvtvpWIRbh2aGw5++6PT1po+/LYxsUWYVTvbvCtX37bnDC4NaWCkElITjxesW
sa2rUipc42Yz/FFHVKMasuhKFQOzr3BpFQdj8MRZZoi7d4O4unWs7TwdgoiCYXisprIa0XzDyzy/
gwKPX5q1dPfQVkDsLZPNOtShJ7uMWaCfsolCImR84BhEQMqB5Qs7xFx9meolO9Y6ZH/BVgs6mPH1
XyReTUcL5OOlE6aIHxcQ8EEMgWMFNynPtNFgQHlLNY254SE4hubgKh9M7Oo85DZWVKIAFBlRQCiS
Yzq3BHmrOjchPHNARoKIdaeNy0hV5YNZl7B5DvTiSTNZ7IeWVb1IGzNBDHSbU5KKyI8aGDPEgL0B
+tHiRrYGWL67kPfEwhGCScHXAYZBy94yimetgJtCWX8L7GC8ssbSNy6EMtaAtLkLd7TaU+Lxh8QB
gbhWRbHJsUS0zOvEj0I5gDOJTZIZaq0LmJ5TGYyn1H0WqMdUxjpiUrBZLUHEFVoMrKHeVPUFY/si
jHm+gv1DuxKulixLjWG2GYj4tokqb614FxyHAN7ntgd/Lh0q6nvapAAQQ68zk6cQvL+l3mYKSjy2
91xiKWRhJFV2MsM8eI6NbAOh1RDMRryCAy9aUqvQwspKB7bjgkmYP4aGkrtODvJWa4GwAxemWGH4
gD6qxHAXvFflIjNT0+dGlu9DiNXvoTf1KzWXUUUsJ3I2VXMTUDpgmNCcNtRy3nEum5tQCtL6OSCJ
fFi1Zvd1YMrBUptAL7J0/plEFAqH4gqga8cJPU15akopKtOGBkTfJ1COm43piWLvlarbOU3xyALP
XM+HL5JI+dUAXapGAoSotINlThZfgC/s+wnozyYouDPa36XhFABvRPbCs0PNx8uimd4Yzb6sXSzy
zfm4diBJkefZrgfUAcu8cBCsdMSwiR5AnfajGdd/GVPXiMQhatwAg7IvjOFcI6IPeGm5qqyoheha
G295jHFdLIH98O0xB2fACQswf2EtkN+uCJ06OsW0uTUKGhOX5JamYmo/N8W80NkqDa5hSZdn23rC
KQ+GnWVbOoESr9YGtEpcgL5F0BemptNph0ZEDlernJXXgZ160SJGMJXPp58uJpXdLtFcPdfMZZSa
N3Rd5uyHdq3Qcc2byAm2FmQZ4GGBcD4u8NxMo7uC8i1QRcPtoFMgPwcfkZ0SqjRpBwwrjnjezMdO
ZWHbur92pDydmbk1pT7s8iH77o/P+xldhYOHHSFmrol6jC3mjiu6AxpupqPfgde/hKwGVqEaW6Ur
ulxY7M7384Wes1Q2X9E5q2kFAGnzBaeaj/t5rrfMC1CmRGhK4Gr0QkeItZGQ/8CmQowO93Om1aNP
BXgTNb+SVgZoM5xZHocOy4JK7m28u/cVwve4OackbeA8W77PZwKS0G0DOVK6PvPpeveY35K3s5tX
zqrzghU3vw0uBvtdiK/2tImn88Gm3/ks+1kZ7UEVtNucpTKsiP3qSu8RHNa1/meXeMfbk0rPJG3a
6UVAKU6kHcrTg/xZm8/KICWByzLXfPwFqqFub78wZMAGVmXsA2mHVaDpb8/XlB5iurAfyuYspT7s
9lnZH7uau/+wW+TxEks2YbcQ0ztS6PCc/JWc8t10B9E7811NgUl1Cm0LVA1ZhiTtSvlbJ9TT790H
wC3g5va7kFJmV46buk231HkJxdDlyFYa5C5vzzM9pvTqmj8KH8rmJ3lu91mZNCbmBt2K1HDuhsrm
7NwN3dJzllK3J34u/PBTczef/VJnmFAMDJ9S1kCNefqa3t5+H5O077vC25f4Yyk1eNeKknOjSJTd
eHuR9/SOffdb1Opjrxh55bsu+Da/NOwJFDZnk+nFQm8XKqMspf5tO9qXdkusdDnGZr29vVbnQ7+9
1un4/iNJ10PQm5ySIaBOAPC8zieCPjV0b7cGnH9YB/K7Hoa4mekVliKg1hzoJUH5DLDFCUD5+xVX
wmmkbZ7mVyv19enrdvpQzw8aNfnQbn7GqCIOPQ3x7UG/feQ/PMcf9g0yDatY+v528E7+bSh0uZsG
76MP8RAo2vUIXJhjuraw0II0XOz/Hqy9Gx5ENMCgA5k3dNQ8jOEqzlYOghtrOhnzm5+yH8pMOotA
r9HgrI4ifUXPbE5JF/DorYXVr42mrK8DgO2jT6MtuAhpoPtNTz01D7z2sY+gqipq990Y9Hb0dB3r
ztB+DTVTGoDerikNQCl5u5nnK13DllcLWmdLNw3E+tKlNuYDxEN/nxH6x7dLSYXv8r8vI/B8rBrV
br6ZbvfY7zEvdU8/O9+tlKIyqv0sS2WfdZWatQXZlKU1ze3p4Khp83+kndeSpViWpl8lLa+HGtjo
sa6+AI50rULdYCHRWvP087FPVrpHZHX2tE1YGIZy4MCWa/0iqz5EoGGZMzTBpbnVG2Z4CAu4oHiZ
wmXj4iGf8n3YRneyJZJruEa83aziothZhfYj0kVzzgaikCDzmnOIouYxTIg03IyNg/pOTA5GU1Y0
E8bm+KZLY1RM7/baS8quca7SbPWnqoLkSh7BA33w9fXFyDW56EzQ/3rZ7ztxN6Sw91/7aAUg8x6k
4q08UZlNLcC3l3kQdGouvfXKOajCYwfVCUUusMYYJSSJ9dh0LlTyuTnINmdtc4YyFQzy3cgrk6VX
1mzXHOiMVstinj9EHxVU67DgrAtv6DozkKdoHdr+yCDSAV8WRsv9+1kL5JuUC8ZCaGfYJ/mU8stc
mqoFg1xU85wnua9JE9cjxHJvmcu3GFbNib/75cPkk1KQE/8mq3hexTstHXsexPXVWZxlNWnd4ZgN
hIjWdb5ioFQQlRO4b1Zf6DGyHeFG1OS3z/36fAq45x0iF5/xQ3oB3KHsOiwjVr/HhuKUqoTr8ATL
PaRsP86uq+/MbmnODPSMHQXgg3z4N7O6y8D6zd5LVZPD7dfyPXVOs0EliCz8OWZ7fYuanZEZ6fuj
rF6XV7bNLWXZlhf5pQ261G+585c/qRXStnGNPCJz8QWzJyxv5MA0LPeVgTo07ljkDjGXopGH/eUV
kzPsl7l+MEaDOBAoUWj7R3MqHkiceRpaNkUUXltp5hdr/2AV91Xi2jt51wxJzy3j6CGXvo9q5t2U
IArLVrmQlfJMs8a4TxyVqmN6khsnI271yyT1Mou9jCxkRZT1/HVw8Ms+Xc4W5DmX1V+Oy83/eoBx
+RtZDEjf7tWsCg9dMu1hkdmX6dJ/Ofqw9Bbd7bI7XBpandeYf2j72Dy8ltXSMnwwQ9NR7iKjTn8i
25TLqtwrt+WaXFiRwkkRDhaMH6e9IVbEN/DzMTpz99pwXIbBsvT+OeQWldWesnau8Kcl+vFnHEIW
kzm1Im/A2hvWTP6mAr62orJSXsYz7qqmR9oUwoum7xbxfJQlEgDMAtVA+AhNhAdNy/ey+skvTqbN
E2PiHGXR69fxcoK8d07QLSirdr0MFeWT/XLff7cvHtwtNZtc9yM9s1/PlroHxXV3ac7aadyjXXkv
H1tezeqi6lD0f4RT5BXtuVMJIcWfRFxq685WVrL5+WFFJ1kef9PDy+e+dJSX2iN7tUt1kr/Q1Lrk
vD5ZrRH0rVIdXyMfxaiLYFi10nszIFYFDpi1YZSXYv2mCL5ZlQ9vZGUVRL0+WF6HCtyxKmw6CTAH
+zylFMo+Xs5/O0FMTSGbHdXJHt5lf0rHp2ZNrEPeGXu9tBmbytJkd3kM8aZHOr3/ErabB0nTCNTm
t5m1rBHyxthUriR+AOO9Fj9ZsH4tot00PBZVGGBPe1zbeGPe/Stq9eYNXt7o1vnLNfkWVYDeXjf3
+Of+2WwZQ7UEVZPQ7P05UgCNdB6N4j0tPbEgFNa2IZFZWslxBlCAfyStsJyDXlblQG82Yot0w3aN
N6trWBMkaMIEI7/kaKBoGcizZQmOo4ZXK7d7ROQ31ttliCPv96bRea31LcO9oJgjcXlJ8tV0cdIH
dSmQt5azepNAwtJkpxG23OobqZj3ggS2rK560T+ZRgoQ5tL3T4QQ8Kb49GbItQBf22UD6l/EnBfL
d0kEE+oVHS/DwhFs+4V/vKrhc7+2KOTKMagslvI181TnGO39zVHAHQ6v79/VSCSlW3/3uu8ylu23
34U4orjEQEqt+Wai573LibOdyuJOFglZGhR3WanWkz+tkISO+LeABqJFkne2ZjvZxTZKj29qjVy9
LCrTy0VjH4utxBCRc3cN7jenGvnibQCrtOpB1yADzQthd2znjcvc37QL2JSxyqhsa+Tk55BrokWV
EcH6P1vSy0PJY5dCo2XqupOrcqdcyK8m13Ry2X743ekL+6EeqoAM+EdcksRlUuckRglcTaknQKFG
iPvW9K+YnT30yqGz60H4E1KU8s1cRnayPTIagOtHuXoJVMqPf1mdnS46m8aXPsyn0+tcD8cDBmKG
1Xi/TAKXPkSUdc1R0dTWJ/ifxS7KFy+3CmB3hJRi9YcRP88kPI/Lwdy+I9I+gAhkOZHN1uUT2+Bw
vexqMLbwgxwDbnHUfFuU22JFBG+XRPk7uUsujOZqxA3gJE8v43vX5ZHzbRQ8bzXS6lvMJooXdf08
xtdzeyeggAZpuR9r427sdZAtCmlV2wYb0Wmzr1nQXBgsRHlzNMCDI7sZe0ZL4bFI9O2YbA2e0mp4
Z4ImvNMdK7sbVl0/obN6H21OXElarodQSb4BZrOCUhmVwG1QA44AJhHMtztS7VH1jHaq6fdG+8dm
XZPMQotI95PIDODl5+d0cOKjruvKwQqTAnotiYpqdfSHoW5r+suEBOq2idPO+0SY7V6siYdJaHi/
Ls+rjldeCe7vvsiBO6luYePGQ/ptVBYuCDDP3SdQFp+y5UcHbvq+Hmvr3uwpK0reDlC3E5SancR9
10FhDUDdqrRwinfxA22ikCK1wENVIqiY/XKNT/VVyeShUxFXEagAJIpqgFMwb510dXnQIHHneLcO
+lGJ2vRTbbxf9Vg9YPtrBdmkPGpZhEacAm9G74KyrPX3VvxxhDnUbeNhHJSwCtiSmtjakvj/0U3F
AflLuN5j+0PHVk7xU42hLUjLAMDnGiBpFvlNnjbBuuy1TKxn1UnfJcMMqanAEgk9d9Vr02raW4aR
Xo8aztWbp0+pWNTVyroto8irFxrHwXIQ8zfT/qBhjRjkaa1jXByVp3LVnnke/TwDKzi7IalH6l8V
jjAwC7kECqfACzJdDNZa7ifJiHIx5QCTm1WMvrVdQV7Glmc7/be1hKmAZXv+4laf5xpizuJO9kvS
Ne9M0cMf7dPirp9mEJLx6txa01L6RmJ2u9cO/jKNQgQ/C1bYD/6AuKo91OUtWm7+FPEScP69Etsn
1TfBisiO80D224MRun5h6YtvDe58m8da6IfIRQbOtqnq6j3shBqIjzgpBV7wuB6S7krEssPkR/hd
Bi0L6sIAmrjW9qJEQ3LFtqE5lG7u5c6g4ZeZDceiHpGgT+YsiIbMCuy1hWaqJh4OvtHt62KAe3V2
ywKQGl+3MciZMT/dOGc3S2hq2PCg5TYq7QNGEPD42lnHpsxHvTvxhWvGXu9YD+5QpldkV0IPWC5I
amWEj2B3GbHth7DXUtgdc4oc4m0/gba9LBbDwi22uk9zYeK0lbzrxxzj7L42vcYpTpmdYQIQ2fii
4lACrF6Jb5066h9Wo+0furTdjSOidHJLL2ftupj0U1G32XW2LXIbWfx2uV8r6DyGO4PFjb6DDSkf
1jU7tpU9n+dM23030RQFUOacUjHqVwjiN0fE9r15biofSnCMAbNJH0TmZr84FCgHcYzACOvZU5rV
vDXb8WDZRXdqpwpQGR3flVx7XdRhAlNIz3bWgHfqNM+eg1jlfchWH6pG0NpmhR6v81xhFgSSIb91
zar1Wwd1XXPN3KPWqF2ABCHURrOIzrE++lHtKF+zyj07OI8uSHb0ah9+ReA+A4LQwpmplt44pGl6
0KsKlq45OB/SLHnSKjw0lTUaca3rSOrZaA1MWFggsFyrXt/ESIlvIvhKWZtHPPhIVaHk5/dVGZGs
WxAgTGrcKi0lOudD5Jfl+qnttdDLc8gF8YR0aWM8GWZbP8OHhZTuQkKt+YzFYEU7Owx1rx6GT2NY
4WaUZ5+UNt2p1twgwZEQFsiGhJ/tXtfp8NlIqgTFjBBnmZCyZFnk3JPSOs0NwsIU0eqUFaLDpsh9
jIv+bhmW/jhA8vMnLA6uYbk9NiNJaEVxvZQ8/62lqYpXDKBiYfVusgC000RNVN/ECLbPFNvPLHYn
OonPFkZu/73XCl9jwgc7DbhYGjqHfhsHdEgJk1rYKBKAII5OAwXOBe+CKh5mnkaPJWSm6kEdxZ6b
IvmpDTakoa0wggMdPIForw/03vXWJnpsxLAc3KJvPasCyyLwws1K2yQpzuvTyuIFTH2BtDzOd2bQ
F1mPK9T8QKh1NmzrpjNClAo7CD1oaieeEObsmwbgs664sfW0fhcr/VcNOttVyLbxwvCXZ8WDr+Hn
NiGNWdsraM92ygRKHK5UJKJwl5UeaQGvVAxzJ72gV/1fHtEjTMVBzCgotJ0/ZgazwKwOhmkkYFpU
NNlZZfuDAu1bgRAw5o3wDFUz77XIeu+6hnlWusa8x238x6im3d62DHwNM19vEuPYFkQT0uTbhCIz
9hjFe6uZ2qO53BeGo+0NHEh80l9UUxDPHowj/VyLVfi9ep/Xde/THDrX+aB9ScYFNYghBbwWdvmu
aqv0xVpD5huk/4ljaCTENL2+1iz8q3PNOQFjJWahL9HZho11rWpKg4U8SsfaCF1phdZSEBYS2uOy
ydkMQ3s7V432WM5Rewaa+yNDIKIy/Rn61WGwlFut+Ny0lvqCsO5yiouqCSxNmQ6ZRvDR7Efrxt4W
pTE8tENzVYWxOHVtDKsjEwuYPvVLXUc2NB5N3w0lyXZEOz21zUiUA5K7MjtkIEwlBbrZJn6D572f
6wi16lXp+tRlGLmm9Tk2rS9VGOX7zC21nas5015P++Nq1ZVvjkYMF2+aAXv0TeAUs3sq2vrQtYzK
Wkh8zMSOCrLu1wxWQz8Vy31uzT2O2NmAX7jm7tQUhRRo1v21TU08Nor10o9N82DFCmGhWQQ5NJud
MuHutfbifYZ5Kz3bAnbSAOmmt1m3oxy056m3smNU6jtBZFSJTLFzc/FUzeN6JTCF8nJzVh/yiDxr
WInrssXgwVyViRKG6V1eT/HZFt+QI1ZuezMPmTeqaG9k6kwvML6HNgunN3HOQMvxQPhzkTr12jL0
ZOfiopnEdSCVr89l8i6cltHTu1TdF2GkX5sLrqzdMhW+k92ocefer+NDbYDJ7aA5AK4laoPpRDA2
fKF11oc9Q4q8XHoE7XU80vAW3kO9Imdn4jo1xs6Tw9i1UgiIJh3yMkJ/yUcM24dxck6b7WUAnkCh
EOenSldvldZug7xRas/EKYevEx0T1Z9bqt2KAVqg1fqVqcbmDliPD78f28/WTg4VWa+hq2aoCdqP
yZ2MfT4MyhlzqCXQEgcp0W5rZlNReIX7CYCE3xklmRL87oNixD9YbWgR56o94RUCuwmPLkZHxwwn
MT83qyetS5egIDJru82XVDOQEYKk4rn1eKPgF9bqIVxhq3mfGypJ6DK/buvOucHyzsHZKuv3cYc2
Dr5dwCnVqQb3tGsiYG5LVNw4cwvBujWm+rxM+ovZxiNPYsxQ/a36dgVjfIoXGwi9WXRPmma1Txnj
XrUQ6Z3cNTJeQ54b+2N5cKyz6TE0EfmJR5Qa3FTxo86ZCVHxl2axrDeK1j4a89A+gX3Sd+4SMaJy
IWlEWpntq1rB0wQbimYewhMtGjcGKb/h8ZWrYZrV2y4NAfU7DfJUfL5Aniz36VpgzboLGBQWGkLJ
D3qvtCfHrMn69jmv3Ox6BDiaNA76qP0yWyX62rNb3FrNaKverEZYYVTp45t9ctXO8/Wsx9VZbsk/
o5Lj0WQt19hqkboYp/EA0UF9tNR+frQDuS4XZtShozsRunvd12jWhyEK02sXDNdjk6gz8qPTy+sJ
09hHQd4iwPW6zxr237BKBzw+goF3VDU8Czf7jhBD9AgQKnoccMXeZ/Cxg9d9ettAXusA7pUiT0CC
tc5hCp3uVv7FWunrLWOtg9ySi76biCovwqC8OtGj5TiBsMvkfmyR4xCWnp0EHJfHKsz1m8Fa7uSW
XHQm2rYNrIOj3FTLdLmdVx5yO1+IJnrqB0gLODDbB7kPNsFwB4XhwCh+O4PTlgYnJTi41eWMRiva
+87AwexyDc4AgD0ExoTXt9yXl0oTlIUS7prhR60M9iOEUPvRHcZ55xRJh9k7fjMg8mf8dZT4QZ6S
FCjzlnTYvtoLMObgb6+7kmGuBdLtUXQTyRz8zzx58mUxTZuIeBke6wjOdTXoT5PAb5lBwOjb2+Zs
F8lTnR7UydKfMsYzT+raRj5WGMNJnjAxiTqlq4J593a+PAX1lCx0mfBGs3EqLJE8KrVbnrUF+YM8
a5PHdFvUG7S0NYqKSBWbcuHEzFAbYJVnImJ1hq0MUhoQ7kfVqHwAhcZzjXmLX+iCEWNb6s8M5qad
qeEAKo/ygtzjRq33K3fVn6PMqm6quf4qz8XiaH4Mm/hyLJu+qbyWZY0bLL2t7Lrs0x8Zig0QpNv4
3IZ2d0eKSzzNaVzsYoisOcYnfrrUw1NnTtmdYjPh37bkwq0218ywni77wsjQIbAy9wgFfmTOtuhF
tYf7nd5f/gpzpB0N9LKTB1Vsee8bfN5fLzm4peWBJ9VOch+uXss53tT95R/IfeEIwT+GwXU5wyE9
UGJTuZObs5HUD3MI2217yhLrzLtCSY5icFPfQj7vNGiG+lT3QOJVnYlZ62TaEyEv7Wl2KVuj3j/I
XVZiYbS+WsVB/kE4W+P1qM9fGBRpT3JXnro3Rk3FkFuOsC0ATMq4k5uJxctSm3HXVOmxEa124xrd
9GhMM0oftfhI5zg9ysXqpDjDmL22dZh/7Ktdx18rLbm/nLFUDnkFcPY6uYBDaiNAFw9YVGtaGH/X
xxupmFIt6heI2fo7XoATKEaZ3RqNicRfrGkHaNj9g9LjMlf1wv20NPHJWNf6B87V57lUkpvJTb+G
mxazyzD72t4WVmOHXgOr+E7XyZs0TdU9DXX6cakVXlukr5TyEimOxgoUN4mDEmrybebJEEHcouIx
a0WzVxWj9QyzUI5O65ezuG1GDTG5NnGP9tMwFDtX+QRO0bjDbrElQQvRfLa06l1nuCfqZrS3Q6Xx
bIQdxlJ7tB0EKvqvXY6l04RKF+LQNuGP2HkoR8RfDFevkYaO3KP6vuwADkdqsGCa/MRP37ealdxX
tI9rJh4BeC4B5FuXqaM735hro+2yxUQpZE19J9azT2M2WfupTQk3VCXpV9Pe4aqsYeJIzLWfY+NK
hyuqt8n3aRDqOartr06XXa2Vm+zEusKgEU3+PrIOqiMY22GWVREF9t20Ud+pua3s4zSxyfkW2V2f
KN9gPKIm0yQo/dlgLOOv1A3xrgrne2NoXgytWJ6rLlfwUmy+1HOhnrLNBIL5JC6buEieNLtHsgxp
NAajg/DSLEvvSyhjYLbV8LM7nUPLQuphzIvLQsM4uFFmdMWSevXkcDrX2xJ7DNKFybw+Twa6hjbm
r9lcprd47qSMEK1yp/Vatz8iMpp8sxH38NU6se5KRDK2BLDFsK3+pi/x/K5b7MfMNKNvWpG+K00H
e6kC/S+oJWQejCa+0po5PNtjmx9bY65vkWqvyKAgw8k4NHrSCrP0EwDAH11bebHHev2hITxjb85H
ZZiTdkabAHf3xZvSOn9xmsUI1iTujigJaJ7J1ABD1qZrz0gPMjSLVExJshpPwTgc74dx6J/70Oqf
l40iZhXjo9zKRcmUNFbXK7k5C63e1aIe9nJzwjzslMMQ8Ia+HJ4za+vQ4I++Xq0plX0mbPNenq8l
toVFrVmj1cetTCMr9vGUzju56cIfvcJfg7njdjRu6fpNc0G7iC25wGfs1jEmQmjbLs7v4QggUC83
rX6CkgemPZCbWOGs1xER/D+uZhfG1oPJY/L5zNp+v1qluJHPHk5WGowk3y9nLEXLLNxdiFJst6ro
L25zs3yRW/24REFsZLkXLWF8N+KsdgdoIfOKtC+JOrBPLtIx1AJtiYB8tJYSLLDp8TVUozvMgdHc
R0H1TlGV8mw3xv0v++VmDBPVHNfleuwJEnhyXzT2jFQAtu/l30/kfsDYu+luGBv3dpkb9dDOxB07
3aZAy51ygbecN6pU7NddBAjd2wpAvd/PqX25gDwqD+gQ4095Pn7Alf5WbeuRiZWodDLosXXbx8vz
4qjr6c2+BY7SnhktggPbKaVorVuti/kTG3CDzbj7+rLJ7ASnomKKj1v3QxKoM31gHQ2zr+1v9K4a
b4nnyw25QPyHg0iSYDC39CRc5LY8JJaluEpgJIlCWLfGtrhcCnBx4U1Csw9y54A+H/z0btynTb7e
onQrzrDVsDhlS+4SrThGo7nez/FygmLZoLMzGS9Q9hkHDeplCzu/A6O+8KGPXeMlM9N9s1rVozyz
1Yrdms/rZStZmqBLVveyVYPExa2qepJn4gTutWu7PCVhbb4MgomjMbiXY3n7TYRMTlfXdK6QA6pf
6kLb2/GsPeSTU70ocLGHLO3u5DEkSNEowzv7ps3rYm9kpBsMp32s8PodTS8R4BR1ywHbqWQdaQAS
1HlkB8lYP6UrrnZdvOqPYNqZMaTqFvpc2iNSFaWP3j/ln6KXM7k7ipG4yjJqkac7GB3pddWc3GGh
C9RV6x4GknZtzt2NvvGns8WJztOMdqfc1KpKICtjMVgzgXmkmAvOCNX4KCs6QQx09JAhY3ZQlk9t
2iZfI8Z/Pjpl3b2LsqAHnz9DhNCuD1Sgd06HpmClpOWu1tbBL4uN3FKWVzV8cdSW0AZJnxptML9S
Pk5MqsyX0SCmEMGPjfNMeQ/AH54fXqXrPJQJMeXFS28d4RiRN+IQ2TpC/Z4pyo0b6u3Xwk0/NFKG
bME3qyuw6yOwqh8xxvqKecmjGYkE1eEmAyOgZXeRHuo3bk3B3nal20KuOWqqHyCCpF4I0wtVpfAJ
BpenzJ17wM16fZ6r/n50m+pzSi4RRkyheTriSr6dKz1qelp/LURrB6tuI1psNwuoQSUhOt++ty33
rggPVpG1IGJYJJhKwU0KqlJRMN3SSz8ei6d8gexS1diP58awHzSn3hW0fX40TtNRLSPbr61UIBxS
tft2xrR2KsP4pRwz7WgJ6PvWMmaYZTSHvBiSnaWf6npqnxGWoo8ZEK1EYvVBbvVu+G5Q5v7Wsq38
ZUmQhYKNBGF728yUePANbV5O80IEso9oPadcfR9mo34o12J4EYh57DrdMsFGTtZThqQuwY5txtyC
UR8fikTkz2KOkkNkj/nOyrv977/97//8j6/z/4m+V2izLlFV/lYOGzao7Lt//q4bv/9WX3afvv3z
d5NRvAET1dYxl7Q11Rbb8a+fH5My4mztf5FnhmuRxslxsJf3uWqdpZRps6oOb1DMoUfnUmGau23P
UVxeb+eIpPoYmSv9Wt1oDxENf1AVq3pZk/sqowiBUXA0xm+PL4nrqDwPsUI0geE6X9R2lk1jp0b/
lqmZWRylvo5cMHhg0FF0j/KMzrE8+cP/90+/vJNv4mtVL/R5MGh/3vzPw/fq9nPxvfuP7a/+POuX
k56rgv9/e8pN8rWtuupH/+tZP12Xu//xdMHn/vNPG8hXJf3yMHxvl8fv1P/+X19wO/P/9eBv3+VV
npf6+z9//0rovd+uFiVV+fsfh7YvLgztTQnZrv/Hwe1N/PN3HG4+J+X3v/zF989d/8/fDfUfQsCS
dpHmVFXTMd3ff5u+b0eE+IeGfpPjmq5qmIamit9/A3HUx5Qx8Q+OaDD2qJyqIVz79986yLIcMox/
kHN2LBsjUs3Vda73r1/+R9m9fLJ/X5Z/Lsq2agqhoa3h6irTXNuyebi3RRnZryYVA3ZZaSbQAETP
9JxtAmpv3se/qTH/9i7o//ITTdXVTPXnuzBQJgpRrxOCecmieGqa9ce5L5Yvf38b56d6uf0Y3eWN
OpYrLFWHB/PzbXqzqHXdIvZvEVzwGnScgD5HytElMnneYHEvStkRA820dPhvfqFm/pt7O5qjuUIl
6OTY27O9aRMKRsy5mlcQayJTc77kTeWQrO8bJwZIMJYFLLElqedDKsx8RlUcSf5ea7WPJWJZYRAX
HbJLyqDnsx8ptoh2sEwr+NwmCk3Zf/Osf/0ahmq4pspNhMmX337Km0c1nHHMrEEdSaPr/aNAiiM6
WepCKOvvPwdl9E0zuX0OUzUM0zL54nTAW8F/ex9iRw4N9DoHhAx61E90MZuAM4oG1atqslrY7wOT
xg+xiyTWH23VT03V20b6Lz/SMXWmh7a2/RcUiJ9vPvQ9wCE9dQJUU61gJXJ7pTfEff7+J/7lqyMj
rQmHz65RJ133l7s0+pJiPdFoQWqn3cfRAjY7mnr9zkzWD39/p+1Kr30OL9MxbdsydEPYui408ctH
Mxe3Lmyhbsa4GkJypQUavhlDkvbI9FzlGdrY/9NiQlNFWdaFaiPdZZvb531TTOBfGIOwEFcyFwMh
X2uciC9AE//73/WXQiLvotsmOVTbsLRf6o1ZmkZrpNxFV+vwEUBots/tRA3SOdFPQm3e6dWS3///
3fOXglkkpbF5jumBcJoQiblwDbSs+VoXlvWegBamghEqpP/Te9Ik8Vtd1bZV2nT957eJc3Xbd8An
uKcSkmpc+3vcr2eE3SoD1ko6ZeRRCRmGu7+/71/LjYXwDlpajkYB1X9tE6NyUpy0YbLbzBCiR2ZX
nzGWxWYEsNmAdjNBlL+/4V+qBC0g/zSmC7pL0lf8/EOrzCHx2ZhmoPVOfae5dUOOVsVdIWgcogB/
fzPN3HrCtxVDoKJDB8YA01AJO5r6Ly9Wq5p6sZsMFL8V5iM45zWFjLtBUt+nfZvHh4gfGe6jYhXl
QfS5lXsCzTSQKq7lHsGdNxoShbNqql6UgTU6d3XOzAQVb6xgmY81Npa5C7SCea5RjW9RWUTGuDVD
a1eOVTmiHDNrE5Y03awfh8HGDG9sk8n2hDMkLcHhpajv2q5YjatltDXsi9ZY19876wwVr49yv1v1
k5vHrrbTC/Q7kDSIVnFMQS/0X4yEFLy3OMtUXU+V1Vio0A+udk4RdvyqtcWkBkmi1B+qktgJ0qPj
iieoGdu2Z47DWPrIKFUbeLCCfMHwnNI+tu54SOAlrl5Y1Gh1I1U2ZDegHNEZwMstEodIMdP7CYT4
6K22cMZ7JZtifd8Iu/5QL0x89umamngmYGHqXKMZLBB/bFVg3FqrxneOamh4dURq9y5UXcdGny/K
WuZoZb1EX2kdjdkgNhSJJfbDsGt4tfUkMrTr29U2Xnp1Bp9cV8vKK+zLFHhIHwqxYzAtIn9lCPdu
mYsyOrh5JjRShTnRr0igLni1qsJB2oGEI2qqduh4q26ED27dT+pBXTT3U+jY/VB71TI21pWK6yWQ
FyOfHe1porvQHgj7pt2hIFaAvXhj9PUEXKWqop1C7nA6zqu7in08j6NyTRjdIpupFKN4tisMG71q
jfSOkJgTTbuq7y1lp2sp4fdQkC64F1pXrqex6QGJaGrOethaRgp8IbJJ0qSl9j5NQdkH4ZSRNOz4
7kixYyPTXYdwT56jpa805GvDYUs+j807hygnMTnGt64/60ABbs06rZe9I/TwhDQu4q9uHOP/UfW1
9dS2YTx7oc7sDezlwGCjwARlCcq2E4W/+Vx8bsuOAVPjOERdshr9iQ8gtY3vYRknaD0v66gRks4L
YFeF2ijejB3QO+CVyjNZrTnbA2MskdTCjr7GThlylzdGKbIHRZRNKUoaivKDkk82xmKOCSatC8N3
GWEk8j7WgAqCsPBoDNZaUC2SMErO1WoCCgFRXj+U6NiXOwXkYxMoVCKdauUO+sEuq+h9lZcbWpKJ
Iy6SHUpivjIszRc9GglbJaCSQX4Ja7H92cGf2EuHsTDg38Q24OEp1L65WGEUgHqcBYj3ABwT2m7Y
fzULseLfbOd0Rp0xURkGpUVzAZxXgkexZWSozRMZM/Ydumv1ftGd2gUAA3z0DvXofgoA3NXGTl2o
N8+FMkVEKS0rTfaDNTLHpX9rbpfQRfBYS/ri4xBN6gdlbNI7R0PA5IDhOIp3UdplyalVcwATrqsI
50Xounqm6qof+4n44q4F+vxUdtHqfgLC4UT7JjZMBR8rR2vdT3oUozmid2poIhWoobWJLoeadQWT
xxArHSRhoPJ4pTq17zWjaDvMOIa2u0pyMlCjHpnxSa1akU9EboFyo46X0SnvHbCq0UkXuTr7WTkg
3YS+fZ7tW7F04r6JErt7nOxKGMiAQUwA+Lo2aDnjpZS134iwa/Oz0oCjPVI3y3yHIpbhfI8sFJn2
OWPTlNBOGKuQ0pQZEw/kyxTfsCzR3cOorm9EMcb5fmzIwfjYqI+HyEj0T3ZLN+NbmrVGJ7gg5YOj
TKINNCBgjwyi1XfxaiCN1zi1Gbh20aaBOkGWc8BmfawQBPluDfnyo2QUoB/Mtonv6tlJ6vtCLUAa
AEn7ZFb69CCy2u18bFecF3XozXdq25MLI9yv7myXdpHwne08prmrfKvdav3QTToYnIUpYrrDfgHn
GTIT/5e681iSnLna8xWBAZcwGy2Acu29mw2iu6cbLgEkEki4q9dTIhUSqdAfoaU2X5AfhzM9VUDm
Oa/tEZqO/bQLbQbIRCMfIJnaQ7PZrFXZnDxF4bTVht6uxTuLEXSoMJaQc4Ehy63xcCeqjAc+wsUF
slNRpq7ruND0ReWcWOC7Eu3/svl7skznILFQSb/OVO6iDwlHXDJjA265i0jlJjZKTuaHCq/BQU5J
bVHe1+59axkL64xrZL4btOf+LHVFZq/bU3oEYelOJ6pgEPEbzFkKA2YkT11NmtbFYMbgc64jq0jc
YjHvgyOB0hqfBEvab9bl1vhqe5BDec4oL/IwSnKBbidRuYdAvrHPcXZOS+9aSrRq99NIUX16NbEw
uNyGCpVyofjJpfDlDN/kItSXtvHyA2Bf9OA5stfPsz3GeeoYb/o8f7XfkjmFAWucAzvxLP6mCWzW
XB5XUZubObSXKB3l4h+bqUV911VDfm+ThxgmVbsW7yuN2t4uiqqh3XMLowZ1CbShC6jWHiGyWVvf
b9bWI4EcxjU60UXEoZzFfs8NHhKwvyN01PrSbTardLa62NlNBRpBGDOv/TNidj1j8bI2O9ril/bZ
RtqAUBCy6aadjePsixYYrgUbJAN8aMufQgaK8GcrHPLUa4X6DloSdw+1qaz4OPCJ/lYR7VM7CtHq
mZO19flGPT3tRTDmGbLHjt9PuetdhpJ0ISosBpGKKVMRSdcE8s1dKhKNW3qmpp3IqJlPorott7Qa
GZnRMjqiODhiVk1KMwmp6iEVzPeLVl6RQuo5nwOdULS32Yg5ElHXtES5mxV9Stlm7x0RfW5C3KJ7
VrEs3gv4vLXyzTooE7fRdJ/ndEe5E7br4zUidHRNxnJxcezpYflDTguNYzS760cECluxY3dBfxbV
xPlii4sGO1VKYV8QwpXLvo58+4CGeTQpb0h/GQxes+61U+Bjoby4/io5FB8jLud21/gZRrApAvM9
6LYuaLBl+qJLaos4Numi68DfIh16h8Hf7PFiItW8ocC+9j+oIxhIdzdbtlCI5VJ8MGRrHCfZNg1c
4MrYcIQ1BvilHjVcSFHZF1krTUQ6B6fnLi43Zd/OOQTYrlQ13yo6u+IxZC61dnNWo2pYXI0FSZlS
7T3tiOCwSTF9VdFUM7J2ZT6mVlARcx5QCY/Zuwwo5EE2TjP02piJsQrx1m3lRdGMrNpAyw7C93A2
+sq5KFuFtZI/mACNImuXD1n4ATB40xTTaaZH+hFpQksijm8LbqDZL17V5DGURYsPO2G5hXfXEx7l
nyUfeXAKPbitvVf1DMAl5jSw9Gz61O5cRfsWARiaoKkMf7OmUjjLvKwo0olj+ncSbfwUSBNf2jMw
824ZlH6dQPVfRzeHmnbxKJMCvjVkj8eDOAs2QgTHeRcQUeqbVb+i3DTc8Ujgv5au6J7acppeCOTZ
YKa1UtAVI39pAsfhGGoR6ZqQpDyudqsfR7ut8WuuZES4D+0CiZH23jk7rG+c/m2oJ9rDEQO2l50V
4PgoKOk7gzoqfLWKGlUV6k16o6SzIS7hbuInYttjNhXAGzbaCbdXe6p24Sli5BndLmwDyMvcj8Ir
t2FBos3N8W622hLdDnxLhxAPVGOk2FEIxNSMcWdI2R7mNBKTii+JmJqmvQMv/dSGCw1jihS2GxFl
27tmwqv23tIwJtpDzEDnEjNt08/dzxfhWLRv2Zqh32y6prnl60QjO1XRSG9ZWLgPwTisfyjH0u2u
he9+GqfKfkJh1L5wA1FQ7c1j9jOVSz8mebma+zhbNgQ4Ua0tnrU1uo2yEaNcrJf8Nd5w06V5L7s4
ZcRevidsb7e+t5x3Dr7YiXijchj2RBIXDMD5ghm3yYuIU4sisgtibEYWANGReqXoycQhES7um+Ub
0ScGkRUc01bx4U9V116IKuDVyRhYHzZOSM0jMXVU6MVl9rT6hktELjJP1tV3+33pGPXr8K/JhSNy
/MsP3GlKaOTRd3OVsRJQUEGUWD+Qvs3nHqsnx23oBOoy306k2axgXy6Ddw4Pw8+Qlkswf+S5QAwQ
t724sWbOdpJv5+6pMnQAHWpVnpUcuTXrpM/8nMAlz0VJtXAUveDlLr6iuFXLSdK4ctdOeKyuOCKb
j2H1mu6IqjB6Ils/iCCDOvNn1IHgP+azd5yHRTQ7v+uy14gHob7w3a55i21KZiCzK3gVHEnhNbAC
UKSOxvLF4d2xeCQ8BHQ0O8YmrYhQ8JPF8gk9DlVPrFA28UwygPn+bzNMcGLG0fnlWEROifJZd2Pa
8s987w0q5hWhX4XsDZfNdT/FRKvv7Y3wznRomoZNpbHR3M6WtpBjktG9JFNYNgs5fbToMPfSybHf
QhvyFec7EhsEkrS88EMXR42Lg0oP1/GeHf/s0xVzJD6YXHx3B/ui7rrM8Qmzh/P2sCZXEHUus8BV
Pyn4sWrALgJn4gwZbirJYDgHZv6YvBjmkXVJcrZWyB6RtvS3AIPIz5gmmD60IvgvUUtHXphhSSVl
Oh96KqnGzeCdyLv+T+kuJS1ohLbzgTSjWfdTNY86xeZAMnOu/Gfb2JZIojHyngoipQnyryaWqD5i
bGQ/H2LqQHG7fxYhrDp1iHL7bLaYBS1qIg51I3jWkR1TQpmYzK1+g0UUj6xepjjgOqr/9KKcfpRr
CLVcipLLSUttCfISymoFgPRFlnSiLiAxRzv4DSp77e7alYBDIMNtjSnOMDLcZayt4Q6FtdvQOeBW
PwSNTyTxVYU8OqKj5DRrGWsHMCQvlWwYdVr6a/VTWjNgY4N0kIw5x90If8/9OkgJ2a114s50zJDK
170bI73rfLApFWpsxcpZRIH76aJAvJ70Mn4g3C3RAWoOlKRDIP7Yj5GgF0fZRXWYXKeyaWATkg/y
zNgdyH/LvhgQkCqWISULSWYF/BxVl0Mw25o3IgmcMLoNwzp8orbVejGh7D+zTG7c7V5JL1hz3meq
rDNzauksQK44UBIYN2Wf3TStjL1jPMX8PowH4BYra8lfwjuKdyVsRX+QW4LoyzIbT3ntRjhWhs1R
5w1q8A5uFGzjBWsqA6Z2kUkzODF3HNU8Ns81X3STVo0QpzrvfBxOPk2n6C7z8UpvudkV9tJeQUsI
tXdXu5xPnKkb/RihbSMbdpX3OAc1Qiv0u5OfnMMXH+t6bhjofWp+8a41dEEQT5Zvu9AQ65jQcMMI
atWwvW1GKQPBBjwEjOqcxLihuhKO3ZpEfjSoh+58y3I/YljLOXUVLyt6oAFrfmQMAJMCRbk29HDQ
xRuGZtsZv3CwbPutAEXQoa9PWZyV0WcL03X2nDcrIuK5898mqgkpVYnJbEhnhwCSZPZEdbeYSPR7
YKxN7vsYQdiub5oYe+cYBzuKhiazC+UyvY5k56nEHyfnk+5V+m6jAfllYoj57i5bp3by0xSXlOK4
FDIezMKDR03JGgepWzejumrog+FX0O/AGu/Z7/OiSGWknWjyLoSm2ojIc6v47LeaP6atOfau9BB3
FvaspaDTMQ54sPyJBp1kXlXEm9EWgTh5VJUgXVrxrCWejkdI9pqqptJ2CkID48HbksE03HJE76s4
Gc/NnOnQ9/N20OXYxXs/FxFq9xiRL7LPDamJTyXiLhh4VvY20XLq3Qauqg5NW4RtukCVwyPDxQep
xx5p0rB3BnIiB0Irgr6qEImozEWh3MzLC2/wJg7eAGpSdIauY80SFSDzpK4w0UKRvKxFsPzUdCC/
s27QN9MREPftj4G4dMkacbj48uBd+Gv4pitXf+eNH5NP6he4++xlFj/gx/gdRsp3NA56L1wP4eya
v3O4iP8xqiM8a2n+iUaFacwt8+iFe6sLE7/mOT1O09Q9wHLY4U2kffWCQTcbcZX28T2ly/U7yAZ2
wxD7OaN0P6BzHpAD9Ukfnm9+a4mIcPH6cxCvUGXbkvhpRd8Y7AFlqgIic1AVgTLZ0q1i5452rg5T
lPtfXmVnT0Nk6PAmysAWN1s0dPJQYUz4E3orWbXOKMGbLD1586nWhJLeDyVo4U5vhSZqMxxC91SO
Z0dEwDG7G2dPtWIH0FDBcPH+4pp0eSPwOqrflgyR6eQFHnPEknvk/E9dQcppZW9T80LHR/ey9rA5
ZC2Py7PSo1+kBsVBuxsFa+hpovai5yUSItxRZ6auu2XgOPdn9MtkDsAxgPzh1EkC0bvMQOCf18aX
Fh2PVDpnlAaW/BIrLkBBTLjEiUPWDHo5J6s/C5m55jDxEq5EimDVThcVRG92Ey95arnnS910OYUP
S1etTPFDE9ytWxT5J+mDffAQFflbbAHvpGbt6HIC1QN0G8rQ/wvboOm95DSQSaUVmvW2k9VH2Rcl
I+ZQRQVWQqeqks7d6ujE0Ty9R00b5Ad7FQRpLzbgU5I3InMSubQmS0TWq7eu77ofP7Odp6qNxgwv
YzHzZQJgpYZs2RdOzOmWjgoxssvLFhEnB/SvJ4f6y10RoSalpOnziBWGkmofgdJ7JjDYp9ipIqxk
JGHeiD6yEapTcxzs5/oMnqALKvn9oC1Xfi4/yy4EIDB4V9PRVF2utSrS1fLyd89r+/uYHiRsk96c
PaCu9Yj9c5bqPsbF7wPctWjG8DDHBx8b2K1Vr81wqCwnI1PIz6KXsJpxN+rBo/9gCM77pz1KNzp0
AeFMe8D7jYkmNGuEXzLMrgsb9UqKRnccLqtGde8ZQGu/zzK3+LXj3JWH1rWKIiEiSz37sK58aZWw
/mSjyFrUXT4lBwrwD1PkLJ1zqmzc3jP6Rd9z7FG0VkR582YHFhIVyirrl3LqdLN33BbGaFimJkzR
3YYv00LjK3d/4y8H6Tn1N3TzGUYaZdV++pjjmZaHMPsIwQYHzl3b67/w5G/ZfuxDQGbOyDi/p9mb
GmmcofOPJ8z41+n9hTgqv9DmksZH9gQMglZ8IKnQufO9kMKf2pmJUBGmq7HZ9fhVUwqz4hvNCUHy
N81pp9A33nhNRtDwZjsupi2fQeXCm81EPIbS/jcFGVGf0lIHZmsFUftW2WWUYQpao7sqUOJxBeX5
toHBwJIoi/gq6JYWqS/CMjoG1IABbzih+u3boLG4IilfXrgqCDsfPPcEoS3VJSEJWL9W0w+A7Yr5
dAS2/YnjjX5y11jNtWWpMDtbKEXH8k77YY5qeuFN6lqQfdNB5hBJIkKk4vRWI9f1OGBXhsMpnWmS
J+a3cCk10pHTjScas8JLK5D93wpfVskJCm/AeTmX/r7BlYSLca1RBrfA5T3DbuaUVyvYmbubtrD8
cKKex4RtDdNCEwy8v2E2jAQzET+/BH7MmufFvLgMoSUx+bTqnounS2ytjk3/eaFc/8dtt3LaIW3G
VN57DnWAmTcj0ys7L056crAfvQIrbkKu3VDvrLWYgDtyHgvKALJy2pNlyoi6smRXFzBs4m72xmlg
TfUmkI4ZVHEf6Ah0wAOucQntaDBMTIi1In6UYs5T22zx80xIZZa6GaB9EjAtBlcq0KXYmZjSlItx
iMTt3Cn73jk/1QxXXLU7nIwOcKwksAAuqclmaCElrudFjtBFLb6/O89q3GKPviTDl1avvMtSd669
dyw6JRkELCy6pOV54hCbLONgamkW2atBAovHHXhM0kWdro5ZBZ5xHfCyMkC6XIw3NZiotetA3rZd
E0ztRxMFlpWqmKKgXcai+cAkQv0AgyZzV7hO8oVWalFg26C2hGWa2oy9w5vSHYdtI6Rpdvty3oOM
BAJD8orStl4obU5Uj4BmL5c+a6jgBhhIubK3btfSjfLjsKuxamd16aQW8UrwHTNoV5rJJv6N45XQ
lzHkf0h0R2x/5p2X9Im19MbpSpfSQuRFHFuoygbSlalaPrawHxpzezZdmVoF5mIsXOsO2ISygrKI
qjzVNna9lFbB4sffdDPsyD9Q8hBpVuoDlbgB1iTyw53UoZ+AeBOt12de28baO3SnM4NtHAoHFdrU
xEvPv7U7r/si78ki7xa4JiT1BuE6fWcLIkK5MQPRAlEFHf0k2CAS2UNHHeJMYapxsJc/Ip+P9THu
i/p8fFdnRXLusbPaLLYnxuAlPLAhA+BMketbl8y/oXNsJ1I2nm2w7PG7tJnDDgoVP493kyFL5Jpu
svqOrukA64m9gM+TSOY0V3NhQ3wK18cggimt889RFM1CYlLMe4nl+o3LcnThAnou2rYMqBSAyJfn
rhlp7pxAGHPrOMOiH4uaSTfpOLYQF6J5fEcNAIC8wYAZlmIZOWvi4b8vdiTU0QZUQjdEe4zo3oE5
f3HSwJYNT0drjY8Ilso/Q1fSO7BJkFrMK8N8DbjPmGpE3Dw1YxzfoHZZ8xs/9xUWytgrrAMuuaI4
NE5LuArJLLFJkJiztHs0WdW7hd1tpNYolhlnkUtntoP3lAz0osmCw+JtzQcmZdLiTYTGBWR/Cj60
moyENCjtMZ3cDkjCrrCqY27K5Uc8WfbV1A/AEKq2q9+YKMr3BdcArUibNN8kuyn9l/UFHdahsBF+
f3QcVk2P1BvsmHrisWnknvQUbohN+hY5+HIhJzuuOr1eAovRzqUDA3eYha0cWGIQEyThojggPOLS
10R7ZTT99k1RcLYNGszVq9s8e4aFKEaWqVl/zn7I8WEVYZ8nbpXhc5sLKJmEJTOy0j7ONkEzWUWh
imVyvPcmLqO9rdEt7Ssuyqc2qhh8AZzMxRKHZ1uOXcnXrTB0FvImd8NVBNePdXRzKPIkqtzbnpDT
esvRLyJuXwwz9bazImkTpu8EqrjsNDQkvgeRF8C2AYkg2uIXHWppPOtCzSKmPNynKiG0BidoAMWq
TJwAZCYaU92c2eozjkezvarcKfUFLdUKqzrbPB9UH7qKvZ3IobuyrwxFVSHvxhmhlsQDxDoDbJ3o
TebCGlrP5b013YgqjBZqiMHO2uhSmU2RgmUE8+U8mwWBRVPHh0xxl0ER+fSu9oSR0CI7FkORSitG
NA49uJkL/tFCJUdyCekLFKAhfHCr4zGwFH53PqUn+tL4uFSVSCcfWWU6+PIUAifi1VPB8Hfklnqy
cEqyDFpnU7tDLIVP3YEvLvxsHqkFGXsDtNhmS7NzgHnPenzbpVR0cMY1qalUBOnoFuhT0epovrIE
WRMp7hO1HR1TVvGlA799s60E3oQVrUWHtq+CIg3qpo+PbtXYLlZqQ6xXWUiM3GNVgbwb7ZZHBGIB
vzmpSduLQg9c0QYbeMXOUN+kwZt5LpeLvpbBdxd28bfTkxWbkK3h4ledQqsLblgaDGcosoUeu7RN
YJIA3i/uaaGV6pfSPn2s8YU3t7ME/b+YgEqxA+DWCvajH9J0UlbDSP5MgY3IwRW75IQ/SdO+ruyt
Hfj4NoQXkiQILBDMsOJCOhMpIFzmdkBkBcqB/ULSUpGORkDq+mVsu9dO7jHDbwBbRG5BJhZ3iy79
eF/4pE68u9yJ7b1nxb1FVzqqjxTMAvjPw2H4T0nYv8TD/5Ko/oeW+T/+63/7v0qS/03pfKd+2qdR
//yMN5/q/wfx8n+pXU5+ePlM82/aZf4P/5QuB//w0axhFXYjxMtnyeG/hMv/EL7vBGjZQLkcwYr/
v4TLzj8QfQZEZ8YRjFIQIv/6n8Ll+B+4CMMYqMV1/YD4of8X4fJ/yL5sO0YZLZCxukgwvf9Dg2/7
1SL7JhBkSaz2Ppsh8TrzZqR/lU04BulDPP7XUjOXj+F/F5r9809EoMiVbPtnwfa/C9vKLu9gsYCc
Te9iK6w/ywL00aqeh8w8ubF5iBQ4UjZ7b6Du37anHyl/+1ppKiFe0ztoI34KIa5rjNhBP7wjKpP7
YSKZxh+i2//6Z+Xr+Y8fFkmcjyGFmDoh+BL/U7xJ3EUW2MyY2E3JlvMaCTsZ9PVtUSIUSPhOwVP9
ojqNZCU+a7/eHuqyPmoAlGO1bS9rh5dY5q0GOM3K1J/Yyr2FXGucHsMtY/IHMJpKoKXXlK3V+0N0
1IP2UXEGSH48U7iXW3SXlxFxjzWs6bwQgTxyVU0mn15aAOUdaXokLmYYjO24mvZZvn4t7ni7TD7A
RbMR2EY+ws5zOFNdfVb2WMujC6SQGu31xw05ADjrkl/PqqK50gQs32H3p9kiwy3D2cPB70g6GQbs
Q9hHH/pxsh4o/AsOsdsy9hFAxgAZcaWgOkulsfHTjreIiaND1vSIyHHuez8ZPVI/Q+dT6JNTpko4
HIsf+jKb2Q5UsQSF0PIAs/VWjPhuwyh8h1d9QjWQdLnDzAO5f1n7ZXWsjF0fw36jmBUh8UU1Z6+k
KrEjLfGS9AsfEKs72U6Rax0NyVoHu+vJ+5qsy3jqX/K1sR+3Sc37ZpuwkhI6R5qTdL9i2K1jtuId
Ars4gZOYu9zGtC6nVtyUDYb6ovo7l5Q0S0Daa9Haxtm1zGxELTNT42Cvj5UqjxOZF/VupGyJ8pqM
nncrzvwrdD4gQHIrnnq3dff0fmpaqKo9/kcf11jGaT5FCW8g0cR1c6zWOr7g0vlsY80V2TlburaE
XyG9BD+Q3j2Un96bcYNfHNB/lyBrt8ICxyLaud93Cg5tqsW4K6RRN3KlcqiNsl/uyPxvvojPYR0l
TUkkq6VlUIwnFTTdwwaZvGtynIBWwBNasQ3v+lB7ae6gr9NTkR9EFH63NNR+Ir59nQuJMRuu4nor
wFEBvL2rwsk/w62T730w2CTm6SUtkEWTeSuIWKGA27/RTEh7F70EvSxVMadtqFps/+o2tjP1B0du
eKqcEGU24MluaML6wipVy5br1JC/JbCrCu6KCjprLMOKD0c0BN+wpJAmVd1mBI8xhcXiK6QncW/1
K/1BZtEHnOX3FHONGCPJOq+aGIe2X+Uvvb08dvaGqIt2hoMe15PsMgRp3Pesu/NOOyMZJ1rJPYHu
J60bONZ+zh6l76IUBEM/uq1Po7Edbx8o1OYPFAz+g1wdvZ910ZAzOBXZ0S1ZUsL4YWgHc6UDUnEa
sc43fgx7mmQ48yQSluNobBffpWW+JAr/gELZVEm9t8cCxsFdb1DDvtBS9Nf3Bv86bufwSImV2aPJ
orXWrSBtpybzUg8VnacjpATBTM3yHPZ94jnusB9Kv2Q6Xvq/kMVxmms/+EA5+tqsY3lai5bEtxKk
fQAQpmZqzrpXvzWfG6TtrcN4dwp18FbhMnzp82B4GDyT3ZLElN9wBEEBTwMG9jxq94Mj3Lt2jLtU
d6t7j0I3+rNabXUseVYf0DGraxBneU9y6TnuoujTLBDr3i1r4PGyBfnK1Cc8+XDEEjv+Ztgdk3IN
8ztB9HvilyD3szt2770q/qzNwmdpWLhW2zkWKDKu6AkM0Rjad2M+P1uu/7YI+xWRUkM8eqZyarL6
4lT72oXfqCbncfDs5VJgpL0QyJN2kgPyx1nakDLTmIQOCNkZRtdBTYCmLab7twL+aMKeJ5G98IrZ
L1vB73GRe6HivUYT6JfJQI+57bXrsQefZP0DD0AaxEJ6p3pwJW4B9Nxors1HOGqnPMjM+Btem8LU
565W+5leqoVPVre/qGzoIxpdb287WVhdhznijTDbRVkp/7rj6uJliLorn/HxtMR4vBM0HeGXICT+
4FllBnYQF26ySKfcN6OniVAHCyDycoS6zMVNRMjYQ6YJ6fSlJAR68a2LPMPplOTG/d5K6Oa9iEz2
PIRkEjJjTmTRrWq+zfqluBy3oX3IK+PseawvnCgmCbQeFLIJoQHGbQItTbFQBBd4U4cTkly0Buhu
T5h2fN/pjCC1oZGXhnrnlpLxpCH1CqCuiw5T4VY3yASz377zp3uIxjk+OKDSG2/NAUxxo9e+mpFG
gcjlVDgB2SOTkvE1osff2Rri1w4iam9xx3+OU0iKo/EJRO6tzVy5BZKTW7q01XGWVbNDb04q7UZ2
0p2qMv/LWgcEaN68ncAjn9y+zS7xvpirXHiorstq26vY/BT0uNwOC2EqQTg7h0HOl5q8xH2F+uh+
YEE/DKJ50xr9F54PtXIbdMVpLc95AFKqXUs/+o207Xy3tlPAMbHObF0yth86yyU3GM4qT2o64nfg
F+fv0Fo+BJINKeDmjYwPcdPfFQRZ3dbzjJ6qzq4jbiAqtpFcKFQNMJsTl6SpiLeUWs5PKkSCYY3l
XO+iaRtus7h+HEGeU16I7NoaY+/NY+5I1da2dyLq/dNqxKmZUJ4jXpvXgpYuuzh1cxhd96ChF7Xv
ZL9wI3MScWOQdlnok+MrfUJx8lsOETXIIuiuenpDX2lWJ6fL6UBTi92Aulhf2mhPFszEWoo0yu3x
MvJwyazjQjBh5hUylS3518iMq902BMsNFB+oa/DrSk0hetFt4IfNco++kOAE6QwhHFJ+owv0lJF0
Y9wM03SwGvh8lEncakr4XEkB2KUW/U4aRP9buWSkRXbdCagzuyqWTF/n01K95Va5HQYFwF1z/V3p
6ay56WOzHKJeV5ftYqkvHx77aq6D4Ye+apRUc5N3iJdoi5jzNTh6oiCcKpgfRlZy0lrzp3lwAPyw
dKUbS+8x9top7bDXocug+s+rXfoAOH72JifWLazoIewcy7uL5ihAAwyF7AfRcNlizD9uIrwvM2qK
iaZOKxCwH0FU8UFYtX0Ki/ZURx4qaWMBHowyTltk1/vGQXttvHlN56lvT2T1OZj/5Vs9ifKa3NtH
VEsh2K+gTLyU7aU/uX9bwOzLgWbmQDQeurVpfMin7SQL/tjO1n91PpK3qx0kLzOad7tmfC+qh5Al
c18CPz2YyAxcbJBft9yk1etkuDwHFlVOx76/gqBOKoodr9u4Cn4yBDE34HHua1nm8Rs8FexVtcbp
BnS9gGS1wX3htvP97K11CWcH8b3hyCySDl4iactKXYm4GgAIq/dQZwyPLh3XHglf9GNLfUtCBAOh
JWl4HLv7zGme/cEaUpeUjmTpK3H0DBSutZZPwK03PR3qqXD1HtQWQYa3vldDESRjEFMb4Zjp0OkA
8JXQOqHCJ066c7lyGe9FyE02FdWv0nD9bHl/axN8wtE+r5162NjFbmQdfavA+1xn6lK7GHWak7s3
NeoXxZB92ZTFu/SXMUj5yXagnfXOnqMyjckkCJEdqK95GOjF7Kf5oiqByoWjFECYMCe0FYJKDNrE
u8rF294v6m5rtifdtdEBtzLgzbAEqZ07fF7+Pd8kPOOqb1D4qEflujByFOrc+UYhHOiyv1aAZAM+
goY2xk0KU/lj12LYC5taHOyATlKNq9xhyrdAagf1jKy/OAfeWkcR1IfcoRYi76cLeyDUUgrZXOQK
OcBGhQmoT+MzjEbuvV1KtLF+4R9mQmRTd0Mg4oTzoVJzdJCwmY9ID/562FaTbMUJWXkwaHY1JYsg
mYSorMtJjvYtXoI5wSnq7cM8/BMqC9EoUPid35SX1Swp+6yi7apVPthaaxGTsUqxa2ekXN6gRVpL
a5cTUPcgO87ILvB3oW/510p7zX1REuTpIKVMqkqOlwMyyehg1bJ7I37TBl7erutlif7GYwcc2n7Z
PWZd2Ejkh16IXmt27ekrr8+zb+jJJxK2wZJk5PKgLkKfEIRF5mI1HcXCrWt2qyT6BIUA8FsrcnMy
fXyKjXVaW3UG1W3TovWrZsWjx4q5ZeNvXttij7mW47jsArJ3RsGdOFnrTg/2Rz/8zvmyXExNdBa8
l8sHfoz4binc+Nuqt43yg25OOyYk4qulnThOvhyWumuOIL+PENhj6ivvQdfxV6vtJzkW+aXf8TaU
G2vkuIZPZVGNJ1d4zvtCwP+xZyVfGsKH4qhLINP/NETQ39rnky6MpUyARZdjHIdm3xAQinsEQwHM
FU0J13HjXESrkkRXhu0udru/A5KYJ+LU62RohX30cyIfePl23CyQQlrUZHzCdOuSn6xHAcvP9BGs
r+QUrIfW6e5Y1t1HHS7HOcA3lDTL+ig6cmAjwkg/OrdmS45ISzJZXRztcSUzmvLnI18Mf7WYLA69
sS/x800HmwbqtIt4YZXC/+DiO+HF4y+w13l1qRpidniA9qC+9TFeGIGJ5JtdWR0G9vA0zB7jta5v
yH3gysI9BBoQvHShJEZ95EvPgu0apaE6bDYagohzcZss/8kjIvOVmfu/s3cey3UrWRb9l57jBYCE
nV4A19NbcYKgkeC9x9f3gqSqIq9UYr8adUd0RQ0q3isyCZOJzHP2XruDAmZMu4yGyKs5cl6HN9Lt
8Q1j+kmahzrp9mZSj1i/iAxAVy7cgvO5K6E2x+8Wl9RGRSnfkatdbvxUls7gq6g71EGgXOsCpD9n
2a8zVr3XWdTxuo6rn47Yv1UkhGvAf0/rfh8qhP+zOuK/Ayksf80/uQr/S/gHClW8fxIyfuEf3GBr
B7D4/LGIyI/8qCIqxl+6hT7cXrRAmq4olPJ+1BEVAeVA17ChC82mTatgXv0JQNCMv8B9GKaFrceE
f21SfPxHHVH/ixRXTTFV9DMq5k/979QRFfmXWplKQdKSVVMotqGjHz1xkJIgZfZGp0cO2WvZvfA7
6wV8jdQvHW84bXYgaYMzBf1keRFfegKVFYS5oMY0MaCDzofXpq9S3E12XWzDqVNxcuamei4TKN0g
6NGCVzSUVL4lc5bOS+D101bGy4BWrmwqdWMJNWtYPCJIiVpbI6rDtbUH5dmsOlVsFtGNusnDJLoL
rFYpvFIr2nA9wA2AWo8K/5m+C7uIvhYocctZM0vS6/uxcOd8HIUbgVmh0cFZBJkVpDIg6eSwN24i
aEx21NVSTs60MLB4+zj4BL2Zc7CVKguUXlUEf1hzuheFXh+SAMjoaqgG+6lO0DuuMJVFOdImFrLd
SI85Z3GRp7eatmRH27VRnmP4i2ex3w5susf+aCoFgrO27yiwENXN7rGlCEMlT1Ek0ysnimwHgYXG
hqHc0yeWS71RPej77WMcBHgKddXoiZC3S7MHrh+Pj+qsVdcix0yxqjoZ1wnGl/4Rl6SWeY1l149o
PrUvphLo93iwh6cEVO2Fb0QkcykIt5HR1Ev/Ek5kmDvVGJ8LFCFRjxlWLXqcPPO2xJ/dlnwIAJFb
93bQHAqchkISfIU5ANuSvKpK6cL0H9nP11p68Fmq/IX8ZWtb/oockUylRTuY8ZFna+4UqWv0SM8W
4ixZORY9zABrfpjDxNiqaD7O5zhybbS1KlLtVs1MTxbZyyypdxycyTnKMLQo1YU+ZU41dWeK3m6M
bEZV2d3Kvg3yUblPm6/sPfDh3adG9FWrWicO5Meoy48ZHbmc0iz2UPpnCG0if6fQTHUGTWz8sHmk
h8ReND6vhmlTa9UV029FOYbyr51vqgzyvlp4Ay42xD+cs0fOh+o6q9VwZfnhpk3K42xl9UalmAhG
+9jK1mqKzBusPwhv7QjLBgVnm5I+bo+5eI3lZidGXkELNL0bAjNCGyYUQJ0mxVtN8fpBJsxbZzvu
lG1IR1lCI+z1yiQ9EnERreiXfeMTeGZY8aVuWeUh15sYSVcz3DaTRU0YZajf7cOgr89NZP5agNWu
r3atfaSv5lpad0nJbx0RaDFr9oOtPMvTOcADJ7FdjoOEYDzgIsNsAekn0bys5pmaOhbyy4n+2Mxm
A889yYdqe2Nki/WUKoZMZXyJY5mfDK2/8uf2RrAblGLDgZvKyyIQB4zuEJ+nQIwsu3JkikSNLTks
li5hAeukrdaRZRysUF6PA21PKT7QxlnNUPLY6BNxG7vkdDipnG91kXTe0qv7fnZti5tOugvTVwyU
B2GStT49AnHAmlC9mnHoyNEh8vFOFqljj9tICV5DgxJkEHrm1EoI5Zr+S6jR+EVCY4Y3g63cVmNe
bELNfoFm/8xbd+jZ6qgLvxTtYeZKydVga50Dlf7WrADBysOorppMOKZVXqEwX/sGvvnKwJSg549G
2x577F3WZCBKHhG5tiVfcaN0e1JVNKkdXb+v3J4rM+RFPqE4Xaw6hj981buJgiJQCkBhtT7QAp9o
5AfJZaRZdIDS45hVAI/53engb3w9wfs8sqXBZpAcxrQbr0eGGar+Cw1R4IVxfzbFcOTm5EE19E3R
C6S1VN+bpNvps3WToWzvm2ENfQC/8IUcRXuU+uuCJJJC403um/RcTqMXO7RWjUJqTEmtjA1zlSJL
ZZG315Vp7JO+xrHlM4ubR8R1TxXZ72aexTf5QIDaBMA6E1elGV3I2RGN3BG7wKbsU3hf5rmZ1/Sb
EgRfJWXi+saM+2vUbDuNvorSXFLrIWk3QBsO+bpK9nn73Pc5ro+mI7LZnM966RuQhrtJ1NfqsLeH
et3X5l1bJm7Jph45TK62m3GAeBGVw3gI5qOJdryWWJeVOLqY4+o4x/Ix1actESqcU6G7VVfg71eF
IR11oDZ2ep6q20zUGOKRzLPljpwGYTRUbpMqgArrh8Z5YcocHaYBqyLih1oFrgdpVZQAz/MUXxEs
jnWn+t/wsxAgmWwpGPuHnCbCc8YxzJV7a4s35YLPNLpzCR9C0vd38B3tVVhZAky+HiQehMLMaYbN
GNebuS2PbaptdFTBfGfn9iJq9WPjv9apfFTQpFl5sW4h8ifo8nXAkjWCyijE9Z90L0jujvJkXCoY
Kwi6WWtwvfUSbIT+Mqu0N/ILc7ywaIPPzaWcqe4gH2DqrAxibZQy3NoFip+VIWnhs5hbkazw/SCV
TZqLBI8gBmaHbNjhOcLZX0/SixaX37JIOYDJo36oze5koPBHVV61LastLQAz21XDUlgxQIum6oM1
EHyD4FfKUwSr5UWGQoAigsjuulr/Ys01ZVvjtTIlN5bbl5msn6GRipdk8iMSnzAmqMqq8S3LayYS
2tjIr/y6eAylRTwNHW+aAwMm/SUg4ayjqi7HTK7ClYolCSXyJoFuJ5tZBaPnyKifVV/jKTcXs6We
qe0Ijz9dKQrV09bA/W0GR+JwXczt9jYwIRiThonp57GWTB5ScgyGSrmSUn79dC/LHEYdzFf6+Qzk
byVDY0BzsdZr0JW2Nm5zS2d2wkOiwbedxGPjBxb+iXFnDPoZwo9vOl+4RJkRHOFrA5fq0KzYFstn
NUEiYF0o9YOW0dCwyrt5VA9Bka1ma7KvWv/SCsyHMU52S9JK5pNWOL5geGqoIoyHSi69WO8cKcAv
LziM28Et1oR4pY69k830BjX4iV2IWGfKB6+O5QeIW68ZsvFenmi+NOddSy8AL9hUtDvIh7zGCAWF
3b0FcHEcXY/O0Kbviza4pNKH9FtLGhde4K0R0IoDaSV2Q0TlHp3Iymr0IwWLHcS8hXXN8uEocy2d
xVyfIbuIajed0suXQc1nnxN4pHhz/AaqnHoMm7qAqs8S/Za14zPAG+qsXCS06hhyQKI7VfIENalw
rfxLiRClt6drC/KnmJ4EDp6I9qcx91dRE3twUJw8+aLn1DFmJNdjdL7kzJLBleK5jQwiZ62toStv
SD63Kos8UIgjsaj7JiNoLeZIqlM6VYkHxj5DO3mtZ4qnoGGLpfGSFrrXSj6aqu8JP3ybi3sDIXcc
fZnLhzAmK4gDM0ojSeE7pUJr1NbBRH5nQl2CPCuWieKcY7WJ+1NryYYTBmk1pKJoWYN4W612Mb7X
qedCpwO21Me60m+ocvgPesk3mc44O5NtrVMbVEkeAOYRzhNZB6+d1hBAkPfrMnhDeurOEztdNpNy
2jjLB3YU03rgDxnnwsvJ/ZANg1eU4/Akz3ecjTxkeRoSx6uBrfgVRgLD7Un9q2akrPC/2RBX4oww
jvu++ippaNaLi14+ZGXr2T7lBKRoQ0yoQvkC94mD+tHsn8fCm/Cw+g0gT0nZZAbHj6++3u+S7KJB
9KW3xaGR0+ARmmFwRZ93/toRfljRVASsLHh6eKyCxdEXcIxIUMyuEG6ZHBYeMVqw080vo5jKVKW2
99FQVTtdthxbpbfKb16FNH/dXKEeZLbiJs8MNkUQravtYLZONkpOWOUhHTH92Ww2umSvkJ3m4+TY
g/nWGKS+SvItum8SbEoq4VXY8lFO8R8inUNDy8FoNpuXiGLxqIq3tuuHqxztuKj4nvjaGp3DXjO/
atb0RFFeTOy8MdBl/QH15BmURnT6nY6nt3NAE0eS+hWI1qoplrQuFLk+u5zc5qAgU/3smBi+P29V
RK+mXHmUyr1lK6Pi222MeY2oYT1U8W00cv9p3objy0B8cRqLM4wnG7PEgJ/Cnq+/BnLu6ZFwDUKR
wuGiFcM6gBYQp5oTd6mDme1AlurawJETh/la6a8bc5tl1/yt9oodMFAL/Z7QLT4W5pVqZ6jFFadQ
87MYmSYSSeotyXruvwniKnt1uq0b5F2BfLRYB2Hbdht9yf4c6ks0rLjO4op0YKKzwA7hpZGuJiN8
VugpVPIiw6iVRF2JHqtDTV7fZEtLQU66EbO+Kk39SBnpaZx6IhZjc0vvz98lBmVzyDQXlL/Yycgr
U4kfU/M6tXo3DWVHSXTE51JFIy2tnwUykcq0LvOA+nKyV+L60vdl00N0LvAHZMGS+1e7VpCfCQR1
BVgJRzEIdIvrb+i1V9KU8RF2aTvHqzCRz/3gfspZGyMvglxEuzI+C6CD4Hj2qkprNn2IijlSTSq7
3fAUWizVMFCX7Bk34wAcyM/wvZndIpU9WqlE/XVsZ0R+qzKB8Yd4U63YLm41axVG/T5VOetxcDmq
NVOrjaJtpHek2evEANV6egOww688Q2JeWhxFHY1s6TlDElLWsrY2kyZZFaVf75Vhbg94tzBSBoX0
VbIxjEeKdEQ0+Fo1/kaoGEY5kG0Qu6Nyt8IJZ0NwQGCjrTRNsianTFg7rGo8SlblmXWab3pC/IyF
SzMSxTLLO62z3YS0k06rH/KJWAaylCasfmQ9hTh7AoQ0dvOcBT0yFBXTwjTCcI17BxC6QCrInn3e
IU7vr+HmGdA/3DGig2xuIQbDCTKI5ju2vtavTKNbbF3XBLcYOzIDymZDB9PwEDuu7GJnTN23Odot
z65bz1bJL4m1iE0JMh6oU2xjxvvQtv0Gr47V4A2iD7CKOorAvqr56nYaIJ1iipVrfw1Z0MpAss8d
9ja/lIGZjJ3Ebmq2+SGoWBPbY6zcF12RcUxK1TbjHuRK5tpaNPvnOdCwmsVCGc/ayWAiS0Ju9mVg
BaqTsR199H1EOMTmjr68MQqDULm2otfdZ2OJJB8d0dHPlwZmy8SNVoOilBIyxskkhNJix6+h6gF1
0rXqE+KPwCDLUNiIphqhhWSkFpx5hEB8xF6I4+0095woE3sOH+Ms4vdhJ549/GJ2/YOq97cqlf+z
MuT/OTmjSXnu39cina5+fn0uPpQil5/4UYrEyfOXARjU0mzgCgKhIui/H7VItEF/KdSrqTVCOQON
Kf+rGKlAY8W7ZMnAEOniGoJf+LMYqSh/2SYFOlxEislmBink36CxKh+plej1bMuUZVnlD5ER7Skn
pciyGmpDtLnqJpjBzbm8aX8YUPrHqBguMRwBTo9chPerAPgKqCR3yECrabP4pvdAd97dup+a2PcM
TfScH2SEP/6eBQCvmfyHiLRFhfn6/E/SMbWJmGhbA49QJK6MhVQorIm9QvFqZ/YdakgvgT6NnvoR
zw5d6uhQ0qBZYpmzutor8nijoXDo+cxaRfykjCO6mdGNdOHMovTMqtkQUbsZ5X5Jnlm3hA/2VEME
GXBZ6EraoYGfgUZwU9Q2kRIShbF+kiQvjYGjSV1xo2qXLHBQjBo+E12ybgcyepaQQzFEiWe1c7GW
o/5JiOipl8xrwqXWRUVI2TjsQBztS2EfsR/ihz+T6rsgbg/Soo7G0R/H3wJc4pb8mmDlHsqryD/G
OCgS/Njj+A1/10rOnvzx2l484W3itVRgau1bqT1DleZG7IV5rvTCaSrKhNaXXhbeaF+GxRl2L6dl
pxNw6jZY0Aw+uESbBIPm+QkFh1qsswZnCOgOTX9o0l2K1Z0K1xrNtmfpuw7RfkcLCsP7Og/uK/8h
zW/Rf+AWZRtJpRf/QladgzWnoy2tJnZu+vTA0c+HPYCTyZGl5NCIiOUaiRShcPSlUgOh6DqzxHpE
duPDWhvp7iRS45K1iPsmeMwMvDMGDnJjVJ0ahmITBXtFqZGFT9s8OC/p7MCYH1kRcdgVb5L1Rp7Q
RsIMvhok/VhTArKbqzo2N0p1r85X8HW4aZkdeoE9ktZXBx65crvQKgH4k0wKhj/kozpH9wW5Y4hl
HchVFJzVq1ApQNU0zqTfgklDSmu6Yd1QWKhpAWvpQw1cll6zmrLeimcCyc7kyqALrDWXpTYCn0q+
RBJUGGA5pVf3iy8PLSDbUaC7cykcTcNvig+tmWmqEiI7giwa0aOpY7Htuml28dIgECeUxSxw89Ty
01xmgF8Cfz3X6e0gn/PPHO5ljp0+wqtT6jOKy+VIMu9xe160Ze3l+req+zJ2+qoZbkzmFbFDpDbG
5zG5ACjLkvQlbgARDN2GtOcdZjYKn884QNHFvYjpNaSnjKvE5OsYDLyL7bQefYpbnAEAFMF9GA+w
PldAfTcAENgMLqrFeaWQ3975TolR2Lae2+asooYxIrgsWwpbPK/kmCkI6zJAZ9mr5mu7LsGhWNLt
nu/FqG5Gw4bO1zhjPl8kZtGsh641iQcwjrCtzhr89ojDiXvhuPqcaNWq7G4E1aRaYq/MPWUrH1CL
ypV94+8tK7ww8Q9r2m0s7E3N/1RQ8AQZMMHJus0mJsWtb9+MirlNjNe8uZ3sM7O9MoGkqsHyElxq
Yo8uaDMvP2p8i3jLq+p2lh/Mxj50avg2qEfJ32gaSUq8gL7yFEniMu7UJzk/EnruKO181k0k/xEq
XEzWmci1bVKeteSutngAcbNKyBnhT0kvaVBz1Z2DINppTQs4HiHTho85VnqJ89Ep6RTngjOlYR19
61qgPRXTnRyIA7XUPb3wtRYTE1E0HpQzxy9vjK65rdX+qQ1BBTBzliJYm41fliy7MK4AQdAkJ5iM
Lc5kCVRQ9wl78l7tebr+Jk1oec5Kf44QucTe277oHFD9fvZ0O3T74oVMuRsq6Zw84/AOvsJrbe8S
QDVJv5vT2MWIvFnWp8x61kEQ6uZbl78Z424iiND8QkGILB+QJogwikA4C9CtI6MIBrBM8HplneNC
BAe8rQgs0CMyIdtky6nci4ZLPYJjUp11UPzkbqIEEzllzDVUFKKfJQNcEmuLXl9O2tt3gXokznJx
bjf1bujbs4jOvREAnMwARhXjDiBD5KWZdaX5I+U1qiFYmO6sID7rFEpyvXIx1fahjKJDjgenCOpn
Ts07ObfdkbblCguPE2FYnRv5OBuXA9Xh1Djn84swOb/vmm6TduZerYODXNXPJqmBpDBVK0rhZ+Eg
U7LioD3YO5nWehflbBrtacs2jmoN1WQtPMRR9GLldEGwvaS1fcTb89WYInSn06ZAT0SRL+dVyyp3
iTkURcvHbyPVb40pH0uZ9T6StV0wZAZZeUswupZu27S5EtUy1LYfyQcqXaNiKkeKdg4jjQ25v8rU
BsTn4JIs7elBeY3j9M5iHpQZrYeE3zi2ZE7QDFE5jtvzmzWQ04myIBKx28j7sr6FO7EqpYQ7e+vD
okrZtLKS803l1BdMm7F7TTWyJZdn518XXeRSK9w0bbatUnkjacbObK8jczzq5KzLdAlLYqIsROVz
dR1VL2gcSwhdCVGDQmq8VK8QVs3oYUi2aCgKK+1wPXW0VnvNXXLblu9fdkemL28JtWl2xrBpHLA/
ILmGtTBD0B+dk/gcYtl+ZCrs2XADssaBR+RoUrWWEOiO4w0IOdJ73bJEIUe7RFNxBtSpp8x3dJS9
JaKQBdWdxxiVEwZn/TjX8Iro66b9WZE81IO+G7VmXdEdqOgtsF1zB1ivVdTiTeZYabNYkQnHWhUR
K0K4SR4K2rf8oyhwWmykIZ00Y3qLar5kxHKOEHw7/dEmaSusr5Dqfu2ba7UoQG4ser95Y7Gy9j3t
IlI/KXs4eoiMkjkL1cfpxy8YM1lBu72aFI4Ib8JmZ6nPNT6okW7gFH3hiHOBkBwiRO0p7ZesDOhK
254hCtcGCxJIL22RbuzpriH0RZEvohGNfhevZGtnaBMB6HwNeCvBfemCJM72W2Vd23DPdPXMwKkq
NQ+ZBe+PexVlNk0PyVWVpxRxh5FQfolguaKgmtEWw/Vos/skfhKcvhUsFylFoAqt56Df6f2DQO9G
p9ubqG+llnaOEaHlwFlGBBb2F1hjPav0qbCxpZ1huFAaVXX9FifdXcHilQ6G07NlLEdWV0lCucnx
EC94I9dHNbhDuXNhoBbKwuycdt/jOG4l9dgp14V0mY0k5AQSq1B5J1WwBu4idGT+bozvpuCLWsgP
WpCSuClhHgDMF5lvcyG7dN0xYxhbPbqcDPkNOAgFICZnwBF9lr7F2psalLCwIlKbpes2LvgOUUW3
Z23dDZGrLGEo4Nvmbo8FZCsnFzZ8W0ldz3x2S1Gf18FMW48HYz4s7KNuZI+DVXYINkFE9VlpdgSP
bDqKYvLQA8kwt/jt1wHoMk0Nt1FKbCOfYHb/a4PNT40hYlWRKhWplxL3oeuTc7I92DPyHjWEraop
Vd18bYrIlUy4kixvkXpmD5K7PIRmviMsxpIkypi8lOGBbuxFDd1oCgkA4ujLIsDWjcw8IstGqeP4
/2I30gbdDYQexYGffGGLcZ23sFhspAcovAq12pNrBigl8pA/rMbp3k/3VlJh58jp25MVHKnHRnuS
WZiS9Es1bW2s4YQxZ91LU93AeZTJFCRQYZ3PpOXxgzJd0xLO9gyZp8XQ3LfI1ti2VjS0Ecxuwemu
/U4+0zLSZBE9GfRIZiOgU3Rj5i+GeE0EFWYiX+OuXXcR19xsIvXeUNGWZ83eLCMX8TP2hjewcocx
3ic4HxA4w0Lh0lO0Z3O8KShn1jgwbH6KQlmyoqgONAFT7yrv5LWaKjrKNXB0WneWhfJepUqtgu3J
Y3S8S4VVa/yt3VP8nCIXlMHd1EyerWbXlZS9+dKT3tKwKxX63e0lkMjSyaBJsB+ublqspJ+d7n53
toMKr+s4+YhpWPxu7852CWgcVBCUeeJdsM3X4Go20gZs6Se+uY88+B9HSE2grdGFzNnWOhlGxQsq
4aShGsq3SSvPIJu1PMc/n1Q/G2Q5x767lj5ryWWbGEQg/EQ1b2cEMOqfkO0XodI7B+Cvl3JyOlda
U1OKnIBfSvXfrG/VVfRkO/5WtmG6rTi3eIBHXLQGX81PQhJ+VxZ4fw9PrIejIgUGTDLhjhgeplub
leHP928RdP16aTb9IZJlVFVQxvhwAzsLquYcBRSIvdHFDueyp+O77EibbD08iE8CGJQlYeFfaRY/
7+S74U5SH3K9kHOVM5pbu/4mdCIPKROMGMutnNAlxN3V1vE+3CQuywF5ZJ8N/9vX5d3wJwEQUUd3
FqiL6kpb82LwsIVcAWCw3GTX7xWH4gQ2ItfyPrnHn4yqLZ7Ndy+pPMiiSVLu8bDH/LSuNsUMS8rt
XGOdsJIfUOdWKEhc3/lk4E8e7pJm9H7gItPmDhXJ8t72LlkXq9j1d6ZnbnJvOuifRTIss+D02eoy
iSgahTFTOx0NzMJMf5Z0jRAtxNpw6BM1TuKQT75LvfZrd/gse2cxIv9xxJPZjzQ4BVrJ9Gi8+Dbc
hDv90VwP95qTeeIluNN2vQPO81J43S7biU16nXtYxtbF4ZP7/DFr48db/f7KT9YHtTV6C1/q8nek
aLddrDcO9shio3u0+NQLK10nX+pN9zC/fTLy757w+5FPFgh/7Mde6hiZbHBPrLuN7yrn3RpKmbOs
SX8e7bPLXB7Hu/eYYAracTQO3XE4WGx4U1x8fvyiG/0nn47flkPfX9byl7wbqYS3kIqSB0t0585+
qEZOUK5/hCq3TpFuOCQqW57+yeV9OurJWggENx2b5YtlkWhxUe6EG3AqpIfGIWaFmZqY6VVEg2r1
59v62zX4/dWeLIqEVg9FT/zM9zUYHIjHGmy4P9ZgwFafLgu/W4R1FVE73n40oNrJKqjpidaCoWI9
cgZP9gynODMP2VVwhWBnFx/sTeayKdpkN8M2/OzJni4S9F0MxrVtQAHs5eWTscltEHE9gFavH5fv
DQ7cG9uzz6qdcOStf/3ZEqEsS9z7RelkPOVk7fWTjsqPwnj9errPPI4rK0hul6BX3E/HOl2Ovo+l
CMtUsN6DOjhZbtVWH2S76pfnOHnFdb4O3fIhf3gdHUT+5+2G5OT4s3d2+ft/uT5hoqSmbUAu8smY
VpbCSpMnZsrR2A+b5Ay+3HW8Stxm+8lbuiwlpyNpMBdMPL2qbGgns18y4PprpszsX/ugXG6pTNnr
9sXfgopaGTzKO2k36j8+Yf/fz/ovm6X837ezNsQb5s3X6X0/a/mJn+0sAgR1Uphtm3a0ogpaNP9s
Z6l/GYagY0USk6It6nt+6h/aevsvtO6oYzW+0cy9JavuH9p6GB1kfpHgtOzX/660/uOk0xnA5Ptv
EpdpyGQtWCcLWtgQVdpA0cEJWqoYlK3mUKZGfi9VXXxuFlJ46ATLTwvizvGDsj2z8VntsX/mn02P
Zcn+10v74y+x2JCY3BJbpV/Hv3/3IQG8l8eWSp0utpOCJlL05BsiOtrQvL5FnYTK31LDJ0qt4QUG
sAACJsaFDSLT4AuatCWHZWr1K21utG1LLHFEo0WJrqVymj85Y/zmD7V0AdsEegcLiLnMvnd/aG/A
xB8E1eCq72Ikw5LY0Egz/cAZMtoCGVkfn+1aPi5X3++NZRBNuez6cUJ836u/G1KqMqun876AyZwu
m8OtKRfhjaTQPJLp+GCAZlmR/O4xQvnhFuD4V6IdxaqxIoikWJ0AxSXRhtii+sdj+/9Z/18Gz/3f
z3ovmMr2/ZRf/u8/przAF8MLbFiyxrRXv8+pn1Ae7a8FiINjRpAKqsg6z/nnhBfKXwbvkpD5IV0W
31vbPye8Sv/aJo9redeW9jUj/Y3+9ce3FwgPv8PQMPuYCnOMwMKTt9eX9QAcYUBnoHUs8tCyIt1j
AEc6C1rN/gzJs0yGf83qn8PZggWOi+ZvP/nolVlIj2I2A6cr1QOm+01GZ+Xdjb/88cvet8BPTqr/
GIMiCSusYZvqyUbFwMzZ+7YVOFSOdoRJp6prfPP36IBWF+PqK6fGVWe81qs9F7j7ZOyP6+f3sclE
XDhHOmElPJ2PtzMMym4ac+a+WX4JG3KiBUkR5cEP7qrgPNBqeAVXKRwaGx31J0N/3E8wNLpwi5eI
DzypsFi0Pg6dJGGeTxJDS/lF316FudgXSkJHW9uOvX9UEbpZxlNKI/fPA39cjJZxMXyhohCaYfJA
f7ndFbAEizQ4p2ZZAuMbCs+XUFx2KtKpPw+1fH0+vD0MhRSE3SfbJahOJ29P1CMtAhSROE05vXCc
EUclCe8Irrkqg/SutjX7usniz8JXfzPqsuFFHqQT+Ytq5OONlccenmOEUJS4uBgguqK+JH7XeDAq
d0OC6dbea4Mpvf75Wn+ZKSheVN3WBLxWdBynj7NS6BImE55nWZsJBFRjpXgl8hIl6p/H+Xg0/P74
eG0W+YogiMY8LSPNNZEUeKNjp7WWLlXijagLqPUcajSbfx7q10virCR0g+0LbiHxy5sShxjdKnWJ
CutWMlkK4bf/ZABb1tADycvc//ikEtWssYWjxozVEphpQa+0zhrvz4P8+r5zFfpScuMsJPTTG9bJ
VrQkWMUOsSVAQiKIiKkxRitTnbRP3vdfFmcLMhv4qGUfhOnye3Xz3Xce9LdFHQixH1hQp87pRnQr
1b4GVrFqc/2T6/rd02FvqUAVUXkV9JOly5RyQuzKInaGQL9hsl/7vfG33zWuh3mksvkF6nJ666RB
6Up55PmIYJDOCCJsku0AG/N5FtEI2b1Qm+s/P6zfXBQTiLtnsWQYv9zBEcvGLKMhcpI5p6XXwgle
Z4XlfzLMb94J1YAwJ1QKaMKQT5aITFJE0AQW7wRuIh0Kp0DDqdWfhXL/uhKxwwfvx2pgEXV6+vVs
5VJpIdwnuDqIQmVPR84LL5+kPSt2EQQoeXDj4C8FB66xZ/7zrfzNy4iWzsI6hfvWZv5+nFwGiSGp
reFPm6cbKbmVjEe4CVeTuPvzML+uR0id8RwbGskfBnPs4zCKPfc2cS8JcvJSiZ0kFmWxl4qmf20g
H6nEKxJ89cl7ufzOj98VnZeR6jLnf0s1T1f4rGxASncNHFwjcye5eIYt1O5A9D4rTlNcQd5ptoYJ
senPl/qbt0YIkAPMBcSI9ul6aKZy4/exQlGsJ1ZDoZEcVfJGtfy/1YswESbqfC1ZsfiIYaY+3ZTE
iqQqXcaTI81VugiIAKCDVTaf7H1OH9zpKMtUfLdYzUnhC+IvmGrFkrYnAtNJi9k4qL2oEC3gafp7
d+90vOXuvhsvaIdG9D1X5YdnmnKY0ahVN//BECRb2abOdvuXclvZlVrU2Qwx1ecTeosMLYs9lp98
Fk/fPi6E077BCw8AEjjmyeKhJkmXxLmc4CkKhiO7OIiBZeB/G7JEOULfVUELp1TEZwH9D7F9dPXn
q/zNg6PkL5NAwQwQv1zlCEEubyyCQoMm3Cj4udc0T7H35viuYrv4JFX7dA37frXsAljHEK/Kp980
Sx+ELudEAgxzPS5V6EWapubhQw772Sv9cTwahpGekT05Pf35Qk/n2/ehDYvVk9MOSeknbwzuf04b
2sCNDjLzJVRFvynHHOBZ1nXPfx7q9LtzOtRyz9+9nABuCLBNWMXmQn00Fl/p1Hzycv72Rr67mpPN
jmxkQzjMbIbJxLOOUQk7owCA1Bg7yoo4W3PtTcoiyfkPLuz7+ZP9z6Kg/nhhc5S0uiRqlmd/IMoZ
BymE6sn+5CX5ZUqw+Ku2rHCkWK7QPLl9oOuhEsXqomYDkOBHxYPR0I/34XWBZQCbltz2HdIl89NW
2Okpih0w66UhqzbYWxPZ+cfri6smrYNQrx32KXdDbx6msbgrRvVrmla33OQ7SOtu2xJJY6cPf761
v7yeJ0OfvJ4WEQly1/Q1MqwHGzK/lL9GQfrJYnPSKuFjcDLKya2Nhi6BMYRQMMlrZ/ajtaTkm1C1
nm0DFV3B+j2R2KiVmmsb0V5q/F2YQBUMaD2sIGB8gr093VR8/2tMS7H05fz6Iyr+3TwxhrFX25YH
LXogb2G/b/ppX0f5UUTJHvzqy9+/xcvUp6TIDP2lEl41AX6eiadrGeUxqoJNZSNRhJfw52G+9ybe
byiWyzJVOMe8xKR3f+eXvLssW0iaj0ewJqsi/jro42Wc/Ddl57HcOLZl0S9CBLyZEobeiaIoaYKQ
lCl4e+G/vhffqLteR7/oWVVlRlEiwWvOOXstZ1dXydpeYC0pY8dkzGyjqHSmbcWd8v9++f/tTWXu
kegDEQBd/edxJkuskeaxAqU7LvX+NXIE07RYPpvl0lHieRJFMRwHUz7Uxsv//dL/tu5xgXxWQVUO
UiQ2njmO/77umYuS1lVHIsCY7IOiFr+6XvyHz/Df1r3nS7B4g28EAmv/swhQoVuu1Elu3XRwXlPZ
Ybw1w3jXeaJV3uDoEQ2e/7+L3j9eUv2fvxUZsyU0pKR1u8LuVkvW7JbiP501/m0X/sdr/OOdm2xs
XTapYF6j+xwr49qb8b4xGclSpf9UImM1/bcVllulxmGDUpFGoeqfPSF+HTvOCzzOrdkwANmoC0qV
RJ5D6H7yYJ0nmTLaSpJ5g4NuWhbZz2sTvJ+ijgQpYIwj8m6JThkMySsksL0hMkPGxkwzW16MRvru
G33X5D1D0VYX/ak0ovIJ3z7kZop1NEPNImgNoFMvmZvWHZzXnW5me83u0bm02p9Cmk2QBfMX07T3
nkHRjCk/XvaDhv26Zg55eS0MxhPn0Z/1EvCwhOmQ+z4TflKtXrMRVc+6db5N0ZCM6OGtRYzJwfVV
IZDQ5FjV7dowiNQaCPQwR1its15SlE/3BnmUUWTrAdtcDMlTDGJTttK90G/KUG5GooFguJn5BAll
+WqOybR0FVSzpaZc47ZFticFNv43KvhHBqk8AXKDIJvfJ1VQTRrAtb5jFD4e93pjnmB7bULrrS+X
w2xUh3EWTLwmJ3O2CB4aBVlNnJErwwg9aBf4NpP0NWSoNydxY9SUUTAGMeno6qq+jhbiA2I4lWKj
OoADwtfO/EkkwENlepcky9xWYvpxJuPHoF6hT8m1sKf1cwAx0dWNsbDZRG17sOBLa4m1huB1y5Lu
wTzaliSfq5uQC4cPDcFmyZQgREMif5NnjQzzTowLozc15WHtGJiMILMCM9+F0B8mfTxo9W9KCChx
aq43ZR4gJ7piCvIBJ+CL6bgql+Sp72Hc7Rq1dxubcRdlPip954JhnkjUAEIa8KYzSZj4Ot9B547/
ekleRkxNo2s0R8fc9doGsjJ0QQZaS6b42N4Am2frOT0BzlCbr5ihdnv04/kQk19k3BtWgiDDucHc
10u6L/TGa5/Zh2pN+2k1mCTao0eZ/Jnyi5SugcCyLYIJXPVK+gree6cDY5PJ09pWto6NgR/oIWXD
wyoUF/jHU8rm2QWj0JBrQldmkD1dOwz5xiuLge8IbNxr2zJKbIYwxVdMnS/6K7TIPZqP1QBvXr5O
huLxvir67xg+2Ua1KwkSKV7FvC6Ujx6mwDMr0IXuhB9PuujOpquJo8Seal6NAclDe7H6l3w5942x
mlIpyBPQDBFhVaBs7jgdtadE0JS2mnpPp9+FeG0Kk09Rvpd6m4ewLZS1GndMgCKZGt9q4waraZgD
w/Qth9BRgr7QCvTsqKv3Rb9X45b4zStNuWnZcrgwLU8jBEvguc5WsZx5pnosIuh5MHfah2A4PmTc
RgX3o0TDmbFlPmCTmemICG8KvJRRNpKlxbzNk49wtFbysi1hO6Y7u7skPZGq8D7J+9j+ttTbqH1J
ClKdFI/n8/qi72lncKEXzqPqA14fcMEEcYH8fN8ezH7wYqrwBv8mH2IQAgD9IptdhbFhY2sUQdqv
ixTT46vSrIzXXHXz+GswPMM5FkDv1R0Xl2emvZkoyhXeZBx0QQpu+CuPPan40MJP6IQ/itOfG2P+
WzJUyhjAW6pgCZErM8h19JJ5P3D0wfVui+FCw1LyW1GX61CeYG5pxCP0ZoEN8MRK9qc57dZCM1eN
Cjt6yf4MNuPnSJVIc9SraZiRwxfmerTiTZ8Zb/0z20yOxUDchPs7vDpSdQaKeFax3VDhNa+L2gZN
7JyGEHKamhB8fv7AZmyum87ajeW80xb9kMXm3exjPr1wI2YVZjbCSWeK1nLHE1lJQTu0X3o9hSxX
OxaUbUKQPFU+e9Xwo4I4SOlsUnGqQvmc99vcXnZaGqh88tWyS/oz3CZpWlFQouISORrP92urvFh2
YPcAaja4h1d6SMUQOPkQ5M4d8L087kPMRXlgfGVG0BIjSHyICmW8KUNCUCzTUOC7H4VMXpft6/JY
Zj77RGJc7fatBQrSbbIvXNNzcYdeolAXpPQzo0GycCCoPaF1GBvIX6cNsGLm+wjLLeOeR82uNgTs
JGvfVkHPVPNU0lNlfB5RYVrM60jrAtv+MJP8G9HfzcBwGA1/O36MmhP0QIZGFc1VmcejGhbr0ZnP
WlfVLjrZlTE+AcKTEUiVNVO+S95rfINDLt86fSagBMeDzJDR8GzimRvufXZQu9nX02FDigTuyrEa
37XsLcs+QuUq9KM5/amrdWaix910T1cAi92FqFHC4igN52G8TzMPOePdeuaH7Imj/RDGRjATn/8h
G0fMz5WyPzgi9AEkAkat9LWNd5PjJ9E+Sz7B3+TQ7WOi4lLyEdnvmoozYNWnEdm7lsfzN8YkYP+a
2RoxIzsa7fEuaNBDR48nijWLX2Q4PdpJErdafUoj3cgIcM+GtpuPvzQjQ6xfVdtcnOhBjCCIsSOJ
5W1UTrrTepEa7bndellqH8qKoAhZHMIPw2tZTp1bGzzyg5V950ofCEQjyOTgd2vUVdTa62lsNI12
HNPEV4a3KEm8PhEfZvRi8NNHvXW07Hw7SZzWmw89JYwyhjBarmrKYJ4M8GDZVYCg8uqsVdss3UWO
AnECqwbAGGBeiH1XMqUMer53RGVvqhGdxkl5MZW97HzJylnTjzMJvG4yNsoTJVzfG5uWZFl7kjmf
nRHcSpPeyy65pKqzT51iO8/XrmMdvynkLKXs7ljdqa2sdT0rN12GPdMrn2NRe0m3AEPoWVrN7bRY
rLSAnJuvAieZzWWdcP18m3THtbRzowiEPoU/VDvHYiOg7p8DjyGu6BX5n8GYvIUAmdwQqyiPIvrI
4TzD8oOSEAZwsb0CpEJZ3HQJktCYBFbzKZaTUt9H7WiWX2ExgJNZvEQ1g3q0PRmqLQbVE/j5jTnA
rECaIC8+kkg++MTnKNQVEAC/W2M40CBe51Cs7CCVbmP44VDYmOeSzEXrVdVCQBJXsqyfi4X87gAK
YLGV7ZxVV3Oed6kyBRL2tbgYPYQBn/2iYfA6ZgQt5cFcCU2cKwggWcSGU9cbrBCs544LI3Wd6JWf
2satF2Eggafi/q14pDQBRrbhZ2uOjScRCrNBcY0AY3uZJPfzrMI7VnFEEPquU7ezstM7JNjjlzaS
qSPjNofGOm5AVtUsEDO4HFzS8ZxB6+C02w8+st9tMZUf5gIE0iqGA1Xcl1h/sxvMVgrxyixQxtST
++SQWNFLa49AZfW/PcBmnsN6DwmGiI1z6ArQKoREpHCE7SBvo/6nSsytER5BoHtdFXuTEJ9pdY1G
64Gvvl+aGzA6IFbPTaDzBZaPhknqNF6NxvsTh/70A2gmM5SQOK6TsH3FSlhX7vHwDJ4K4jg4tGX5
qxz/Lvni2mR/EQDL+MK1AIHaC05SHzjdyci6PTXgXS6f9Po1J5oE9X0LexIHuAORoWAVhXrvhUyo
InEcPoHQLxD/lJd5/BraftvrBzn0NXY7adZRoRjcxNCkTZxpuFAgE8YFWDtBPYSzT2nGfO1HdnXD
XMKgFUsZZHrl8DF3HG+n1r7RewKlnbTl0ciIgZgytJUxzJ3zYBXVTsnCeV101r5Mtb2MKNHHxT36
S2ZAoTIKz8AiEJocK5xWvcmLfLTTjigg+s5khkFuFsWaW0NAPvGtxm6d2jmM9vIt482wYvlcWcO2
bIVXZNJFkJ5nogumD4iDNztxsBjTZlZ7rIwEokv1MCk8IJZ05jHki9ipO2uyj0OtrlNg/THQpUbH
yWinh6cUNypfo/6Pg28nSxl3JVqfvI3w26djSgJcrYJErr2ObA7bY60fHZU7EqaTCSaZmiJ1IDGd
ITEMlfjVJjZORdprtcsElXAhfNnF94XcmjT3HuKM1VJjmYmqFyUvb634Moy/VU3uaThEU+RDAhSi
ZMiBnLdCyp8hjMG6T085YFa7IdBFsxs9WbB32BdbAoTEU1an5Nqi2u1mrh8OmUGep9nByDyw5XBb
rNX3qErXE4bqYlZf+co+irwN4pSsF1yQK8recy7rnF0GALDVdxsP/pM/JZP0bcN1n5LYDkHESJFP
3vzcMyxVs/NK5mdpjIFIYQ8NLloDd6bgL2W21/YHe/wsBHXVidOKdNEs7NlOfUyNt5RVdBioiFUG
zCA2YG4mIfeDxLlV8i6suwOgrk0t917RmDulPMwZ2955ysRqai9aIdGry85GDROBUpzU/jBZuwcC
uE0SCrpd5McVd5c42upksQo8TylAhiWkdG2aNwl1CQHdJrAGbBZJ1n5Ni/TNeP9Fasj5c/N2C52s
Av93BvMCFnO/yHgCwirIp+USmnwm8EdfEbf/RnLq6ndCYFW2V+0LKaeVzB6J9apE99mIPzXnWJWj
GE+EbcZnqKw4bJ2dU/sE/TDoQTmwjnPEHSJZP7f5ObqV+Uuly4zdYV3VgPq0K50oN+vkyP3VXNX5
2YzedfV9GTdmdBmiq0pfO02G9dJHP2EerRKOfwWASwLcHsMycXtEeop8AWxrDrUpwW6wjZY18+wk
MDdU4I46V5QSe8JEhLmD82eMx4nhuCI6Ze0WNancXLmL6QU6cBcD0Uo8h50eOSDWJj7YYC1Rg2DV
hLQqDoayVYECWO7gbBUOqMhuZw55Ro88dfA7ZZOGyzq3YLEBwvUX6PjcFgVYDXUtFe/cGmBVGd1u
IH0LVxUgrnCb8jhbfyaerJWT4fi5YurxVZu36bduF1cR5C7Mmrdb96PacFvS1E/Eghnv4v6SSn4q
bQcwFwrX1pL/nuPnc1q3t/akWJ83GHv0FiQW830JifLHfxLbbRQ6fUiK3hfpjzKc1Xllx2vE72N+
aqEwFtWXxQIsJjdN/oDnsZKTxtVUWh5t7grunxZH22mflcnWiXd2e5HDE0Sd1ZPaoQ8vXf+QOATT
qNljIt0ziPWS1qAhVbfkxlpS4YEFVjZvoynv4P+4oQ4vMPkrMZlOMSZ35l3Wbdr+a6YQQ2g+BAeF
1Exm/UTfGUJyCD9nU9o0AA41wpAg7FexeO6P0BdYvvCgQ3uKcviGJMY7E6bmcqeQspBTrDPu9uRH
Zcs8lkq766QdfqbV0rwKAEfL6D4b5fGtt90l+0Kuhbscvj8yiTD1CGkGElnVlBsScIqVrrDZehE6
qvGazpeR78lo758k9Gryu57zEKcfb445uxu7CdSXyg29hd9RFNpJbqt9OXAarV4qO0X4gAH7iRrq
M26l99GRedUW9EHjhTiJDHTrkg7iS3ut5R1pK2jLeLpKNFI68K6o9BLboNAByYw4aJ4cpifdQFlH
6uSnPNUpblgVH8ysKT6zdXp1bp1dpNVHVfnJwqOGmcysORgRXR4yWCzm0G/rCRpMGf7UUvc7AY+s
lmIrySVLSEs6bvmYLHvVZsle7/GXmYDaCL1TcDpJjArJMjlQsvnUaShggJArueqTK3bs7QCxawSY
AEOxLXZD8+jUq4NfvYmibU7hOQVwHEGeEBeOa/yKsz8tBj6SCGlE6i9msy8Q2fHmIpd6flsMV9i5
5cN6nGA/S9zkQrt3e4Xzv+O0SZDEZhP0WKZhF2sGv3Sy+EUieswV8vLkByK1xDFFf53it/HdO5y9
YDWYMAcFF7Vrzrjsh1Ez34vIO1mI/yhD+KrYg7VJifDicrKbzxE/O70SewjG4WtUY+W7a4slcctl
Apo5N5H8go7XIO46V727PPniLNiL9AkJG838mD33JX7n8jJHycjuPSWSP/NP5Ku1Qd4KLc7AGqbP
IFspNdyCGr0NQmFVVOjoF1gT6fTWpGG5slolxyCTqFQizTb9REGy7O3MsvYMmU7dKpGjZsM4eX6X
kskst/hU61uBFehCdZYo+1gmUGBCs98MyBpfZGZbd/0o0AAOTDr7SOzGtRS18PR6dX7DPgbKrFG1
uyh69XW0lf6nKKzyb++ESn9LRpYTZsGV2YYdU2bfNmavXRvX8QszPWHoRVKbfylln+QbPLica0Aj
jE+nklgpFa2mLuFzXc0Fp1UPPz0k9oZP0aM5BzkTykHzgSxbrBdB3XGcJYCxVQeUeBjkk0D3c4nK
isQ1ZstbO4BKRQEU+1iQAHZGwCAp7xkhTjrN6K6VkairUsKDzuqWmB8pRdRDbKoUH7ukKE8GRAuH
ih+UFnmO/wX7wWu2Gsp0BLdhsDTJpTR4mq6PPxhuuBSPPUT2VdElVMYH5MtvyaAPyLPmsUHUkrb9
ToYAzokt1xC1Nc2pwSJ2KTS1+rRDdRKenTSsX7mj/S2YMaeI2o1OfxzEYqRBvYwpj36ZCeFNKtso
kw4T+gqp4mSkYs8r4CyXw2mubBY2q+uUlyZTNCgbVq2uJN2uPWin2KPaObuanJ12hCiRv0tadoYo
ZPHVn8nvV7BpqTaOmmta7KJQy8Vn1CnyTVbH5ssWYXyIgQBR568qwNdlLo9vollwYyf4oWAe2PJ6
oYZFmVVnaS5GuX8NrSn3R7ltP62RXjEqFFaMMYPAUYvyX5tg3J6kOtP/TAZERKdqRkAupfOcwAF6
79Y9uL9ppRgV3RamEBA6F5RtmS70+haexakpEaav00bn8NgktOLW5Oy56PcdnvFARt9bbrs8V2Iv
TJ5i48GIhtDPs6F/uo9jq942jAF5c2G14EaX9vmaVuqkOw5zRf1RYJoXN/hcRbmLpiXZZWpdsZKM
iwZ1QqbyJwPmIAIK7D7nCsuFbDLZJriwFwert4afpZ9Iog95SQxsUe1xCKDPxDs8HebRJtDwLmct
pepyLt1CgRfZF8i+ZLngZGimg8Q6ywyda/Rcoo0MaR2WLCl+s2F5rpnfV0sMcdWwH0yFlRN7n3Ao
H8P5hOxQcdyoc534phhkOH9ySBUL27Z97ZOi+RNyRbm1oaTBbUmpwOAD8HkCyogpJFDGMk/7owEg
wLueFjJ1p2jSbpkA6EPcOVnA+lIsV5JwCWYtowExRQl4HdQhy2/LMEXjqrOlBO2i2+diigzhCVOy
6Ai0ef2jZmaRBELhatwNySEX7YuJcfqudOa72rcYup9TNqVctocwr3Ov0IfPWcRUAqapD6JKqZmh
jlVgi312HqHXm8feKYTNPbLgFtMvNOlcrOBM6URRzeWn42Av19+NPTU/XLCxLvYZ25shT99yR5V2
6jRk6qhxKLAsqnwEuKR9qIIquhkn/XoqJ0LpRanOB0Oq0lfOZ3QHmqVk608VpICe6BVqlIY5vtuj
PGgrZxbiTeaz1yCaUkBsuqVzpaTjiJENjcVCs+Qcp5ipPi2D3H4gSmNIZMa7iHVIpYkQz8amMbsn
tIBDEVRMqJIJd63aKVEwy0ZK8KYRTb0bmQT8nheHWE6ToMWbSvbEFrfKXdPyfMsSIF7MfI5toEup
tovj/Im4ghP+SZ9uesQYETg9x88iWz9J54yZjrVqSfFLY2dcT9u0vpQQcL20LudvhjEa+teLfBka
USIoN9PYc2phf0qtk3wpoUZWeDY5RWF8mD9H/HsUVbFkcmUfM9nZ9VMIuShUu9JfBLbNTjNLqoKM
+CAmmgml4W8qeaMi+yjXOaA8w8EKH2RF1eIxkdpuq6Z8ch72Tc4cKTrSgdZbr73Aa2gpg5rTrdD1
8GYsluy2OgghNbNsDkaFYG+p0SqUFnWnuoFWpaQRq3zhqO9GllSbzIhlZ+/k+ks6Pg/oeqQiYAzx
qo2Nj4jdVPcN2XM4WU3kDLz2ZLxHRpJnK0ByFoxoclQwBPpJ68CmmjJuHwZIQM9UZmGeVJj2zV6r
457cQTvMcLyN3mh2SQydGNsPTvqTYHC9uhSzFTbk/wY9bL54163S7wYmVahKDwivUnVOjZPTxqG8
nYvQaM+KLmC72kyPQahM2q45WilbICKApNc+Mg04HlcGORXw5YumWMwMILDGvBOoJEx1YrSjyes5
0cAkp6WYbUImacmyJnmNThR4eW3C142YgGZAwpgX6xOYv/Y1gCPKZu5ZyvLVKaCuR2A0TV+1BVa9
aPoe9HhAkK5Y2Y9ocuVNq9T+kgtHvDOXZB1T8pfbtCgucMn6LfY8FuCMpeQtVBzAZl38t7MGBO2y
vdZativUZNDJQ4h6WaeD+rJC7WQXevsZaU3qc1PSVowRifUcczNhF3soLYcnq6xZMGSzXadOif+N
Ogd1mnvajb9LKug6QVeDkuhqFq0U03qX5TJIoHS3enGE1RCoDdVPc6y/KqmefE0eIQrOXDnqAfxP
NdprWF5eQZ88meUTxD0u6WrLidBU1waYpEBjBwJC+1ROyVTO5jK2AbmL+xgu6FlMfxb638pkyk4t
up0lpNZXF+ySBoc3A9M8dfJGKAiXSU0vH2XDMuYYntQWDMitp2Q+dPp9wjWiDogzAKGNEQbNrjqX
Re2HGDdaUIJNG1NYGl6mTnwK7ZWZ73XRA/GhMzrWm77oNlaWXCNuEV0eBSa7oQQJJ0zaC/ZZofQr
ZfztE/sqN4rfz6+Av96ZVqWgZa4VJ3GtoVgbdG3Ut6XHcamgM9blLyc9z728xu60rmjP15Xm09j7
I6aNrT3NHAUkfellDLNdVAwbZjhXesepiDBxAj2q39ti9ESUruV62jldi+Sr3f2LmtdIXgNYXk9+
Zjk6E7cIKhjCrAB+3c/rcdAwYwjPSEdKplzZGHLn9mx5xmLuTPXZbef8IRkfoNv9rOvf7RBoVd96
U6RszPpB72mqATLWyU8kqC9bEe9rgs5Mt1chlPQwYbxE7SCx+xwMuSXLXtTytzrPnGIft4pT9Duz
arjrhjvZcvzMPpbhyQ7h/c4cOSyN3rBj31ioNthQrm2dUrrDfx7ROnb8VuG7Ow5HS80e6Ab9LPmj
xRSXqKgJJLeJ9q2V4KJo69i8rJMGNIXug3hMZnMFxMkSy+AWHf0RHSjwTkzXr/lE8L27WwYdo5ZR
8fwYO8a+TboPoKmrIZQDu9auEb1GU822llUf+r50wdu7Q9cHsWa4Tq34eQswaan93qGhrRt+Gz8W
cdYKZRXpAHQKC/zYIyJpL5cLgLVi3WewfEBkyuVtoWdYP8teyN5Lpp/oHHaxA9up9MsI4HWroR7D
KvrSxueh9Dr5LcMYk8mvnFS9sr9UXJB1OegWvuA52YfB8K1E4Ut5rGeo0Ka+quBRcodv0d+I+ZhV
URAZk8sQpFuYj66kwaHl3tj+zBWV5oZbLI4MmyI1+5vtVN48vhpiU4TLUQcm1Sa3NOFblC1uA0Y0
NlpsrcOmB7HWKmNQ58p6lmjwLrY+U5q1H4lIHk8omPxknGH1kJVHYj365VGVjzy/LuUYjEv/uQAY
CpvwQxtHiHBG/KvCCOhCel1UcCagQlrmx92HY72OXIO6+dTl22H4girgaWil5f5Yh90qU9Vzz0NE
cPe4TMTLKq/TfWmW+ZqJy4C0Edy+m/A3svES9x9D9iapcEPGY5/vMloI2u8UQZYwQ5hqh6hurggK
/AYxg6rBnRoVj+pKNu7TEbMMJgWq8hkUssdCf3JRcFSFt5EnMmT4mdOoiy+Det7AIQXaWXrPRmkV
aYeKFjk9MJbUynofNPmi9GbQaLhF5+qtKsU61/uthT6XIndiPOz4YUU3UZyeV0HBF15IdErpcPX6
se0eoOomead03VuKv5FT/FE44W3q0u/MVP+aCTElDSCAua9VMhfc7LTuGBfeIjNqcnn+zBXEB/7I
BhdacVlQ+SaoWZCY9BidvZV/xhIC7l+t+1uJxktLSO/qh5KvhwWy7M2x3hnXC+EIjjvVPgzFfnZA
f4t1xEBq3+uAXBUvki/jcuvSB7ntP0lcuFIMj96dhR8be3QI1XBL6gdVW705Dn3zHAIZokPClXGu
jpr9IYxTm7U+lK8a7QxPWafF146qI6udEkXHnrHzLP9VBceZSd1ADfNrCG2M8myl7Ex0c815eqMO
3/O4dcbJHcwxsDh1mrnDQWyjjTuT+1EVUYZ6jAWXBuJR3z0H4NCcaBAy7mToNGQl39F+8ZzjuFU8
ep9HpdmNFXWtEmWaxOGB8vcwYc5UWXmSczfsQPSt7Ql4LXecJdx2rEpycy+n7EyJONTvOLRfh7oJ
6vhb5lFRow2+LOqs6JTGtQaYtmDMS+6otzpO7zXTR6ofVaCNo5K7pgDMZoL0Y8iqS3O8mEgEUkwY
4MplFlwn22lGDUf9vMQa1q19MSdbpm3O1tJ8cfHhhFZyYmPBhjZoRdymwcXp8KuedE6kTtq07Bor
2ZWcD/VRpyFK19eSlWdZLLD0+Uc12l0OtWTpU58Ev58kDjWk3ya/ZIq5CsWd0J7Prn5ITP0XyzJC
AtM3tTUQU6zKb6pVbSUNzL9kUutnoMSOfcfsfEnCgibhzYAO6Nj5yZg7DyY88sR6lTfCi55r2MKP
rMLDGZ9zSTV1Cl1/5Er7knNmERoVABFvZxyWMi2YPLZ2eZNto5jxLw6iGnxmjcnkpaw4XhbHRlr+
ZpTPU9gVZfEutBfGPn01/DtPFM54jIkYemanfKkQ2A1H2ocFfKEJk8sttIxAhzq7cDt6hthn83Xp
9CszXG+Z/pWyeYnEh8fPDJ+CyhLIMix8Q+e0Moq3pfgacIUonKIH+PYCuXCCkkhydDfqdTpI8noY
Va4sRsEJJqbhnySTwYc7vGozI3O1fTUVPWbVh9RWJtnNUfWTbjggH2NXx4BeCW0T5aEHeXJTlDe5
/wL0ucoS+uQw+crkSv7fU5oloKa+H5b4kcpK0CjRGmLAprZf0rbYhAsL2zRuHKXbLaBQOTFSZu4G
z0E0XsgFTTvwx8b30DO1shksetC4pdLxbrI3I5ZpVcaTuxWvQjfTYb4PvF7PRslZS74stclp46+l
UGFQvyKda8lFFvQOxILgR3KdpDppkQEbIDmI/DYb4z4RXdCODNnxjoddvhYq30xpb8v3YUSfYOzT
OY/AkEqcW/nmdSst464ia/O1HRY2V7HLh5kRLe64/dy5llLsYku654m6k+NMXEg+mHiVgEBSMW29
pUk7itFcb6kmNP4st41r69/J1Lg99gHB/g4H6VntXlvUeLflBYHyFODS7m/9HluUSZjOWSkXi20K
M/tVZEcn5TbhRwBaOB+ImxJo0io90NV08RHZ0os88pz7Bs01ie/sTobwyxDy80h7qvo1p9h5n1qH
/E5bIpM20sOy7+pv+GHOnvyQmQl76O3KfhPmKrO8qGbD8pqgs111Nft868fr5DFRduf3rXdSveoQ
RXspFd3clbtjD8WVYT9plTBrNwgmG4ZrrG/CwaVzxVF3OC2BdaiOILX98ZJ5CYs8HMqNuqN9fAh/
imabv5YOQoTvnrGvQGPJvyzvxrZzhx13poa/yWxC8yYnnrx4hJI3Fc4DKoQbcaJjwOHsoK85Mz0r
xlfpXdw41TBThVUosN8KdY/cq9kTu2820DX1LVhp6mIptivGD7qdinlYT1MUy98p6PS7hf4uiPcx
+6L2axU3niUyjpR6I6YOEZK91pdkFz2DCi/Wrtz135AjqUauOJKp6YFK7UyHkbUM4DWNYt5QN12L
r9LjZrYtvfjBKY6vRLwWhLr97lHXXnTnMaHd9dwUp6CWtyoVQQFRqaeH2ra/zvRVGX/b8GbNn4pz
E+LdWY5oaUImi3J8bFuAtDgeGhqv7QabFXcka3qhTePASzJgS/8tf7ldaG3A4YBB3oU2Y/82mR7F
JUMgxOU86tbsjhpFNkYm6QPGW1l3KZ1NzNIsG7oI8hR04yHtGQmtgsbj1W1qRQE4Ot15xZM5WL5M
ucNjOhC9rtMQ9UN9cqH9b8UrRjaZezXUPWd2K6XLyFdgHe1bP3xFaQzujsvHS8Fv4pGpIfM7vBov
2n7JguZbi9kBWOtX0d34tXzOrWjNpJDhh5W5Bl0STAd6PInrIOih2HOLs63Op1C/lkyxL93zM4FU
6natn5FG4LvDXAvzM7sJafqtYb8v/lji0Dz3ZrdBljSxiGwgmiASK2kc8PZk0ezXJ7M6J8z9/Rdz
59EcN7J26b/yxd2jA0ggYSLmzqJ8seiKntwgKBp47/PXzwP1nW+kkkac3k10L1pNkSBQiTTve85z
UP+CTFpFoLeA0tfffGdLM34YyeFaoqSjcgLWURHWtyClCF0tp2h2rwFEXCR26/FG7kx1XRsgV7ZI
fINHgjBJgulu5bY8G88QebNDaRjrCDrlVswU1QDg5UZ/sO+Djf/EgBkPBnnFYmk8ji4b33N6EjYL
OJBzTs8kJCAvb/fxW6gvBg5xs7HEAEukBSCLV+m7Hu8rZDTGsXZfa5MczHUA0vobRbjpg/RO8znL
nopn9xbZv34cYh72hdlfpJDbDVon29Y4h7MgsrULoFsu9eaQknzFfRLL8hFeM83XtEDCDfpySi/T
i3sfqOWcjHpBYpMKVnwn36BCxEar5lFCSl2YV2Itt1g1zplH2HJTaNDW1rRmICUTLcVFdCQTPZKb
hnBFfoJ9sJNbv/lmo9sxF2TJ0ZDcUJle2C0r5aLkcdBMe4+1eYbobqIbjhREx2bepVVt7GHl++cE
G1bGXVvvdf05DLZps66YB+l+kmxakfG+9dqlh75mZOcNSt28Jis6JEf6gZtB+VyhicAGzLiqrqlA
Ns1GXDjPHByQl7dy5X6rL9mE3UzqLKC2yAY1J/5qFZmXTnadogFmRPr2WhLQkoVvHHzxH3bDHuo4
MQaN/JTqxZte2uJSupdetRHtc2ijrc9eiwBWVnxQyMcAvu5yWjYftO1N/r0aL4ZXZH7cdblOz9Q3
1WILXdLW0Ha6vkietaN+SK6zh+YIWnf68K+Zh9qzmsE1nc0VC30hHqN02bOg8l0rb+bjL6kXN+zc
MZywKHxzOFPzwwkaa3aDd1uWR30E5Ldhb5Mv5a2B9QUqHKKzC3FIOeryP0mQcviIljRBmJUetIMi
+uxgPoN+pae9s519SBuOtku36pG4jldt9qlvLApyN+1ZQhWUKr/aq/iuLSlY3QyAqv2l9lpc8G48
C/veO1jOamCGYIpuluhAB/ixI4tNcEstUnt3zslqm86UeY7Qos42+hnTVX9s42OvLzQccCnaUugC
86dJ65pOHGwhlt8LRT3VXjXx3ooehyslSWhEjrkC2Y+awryEYk6M56rcJ2ubfvpZcBUF7PYWzTf1
OL0m+r67cIel/Z4ZqzHej9lHyQMUjEhO7x4j1O8eS+aPPiEUrrjXWfKLfj31a6KWzOKsdcVyQGcR
d58hJaddql9g+o2ReNxp+3pjrvQzZ9ctccTH8dYf3pGUmNraICqg3UJp2uJpPfeeUfVx0uzfS/QI
4s66aPbNU/Duv5KC1J1rL7T0MbwurJd4zZmlhOz/oDfUtBZMgpO2GJMDgiZcIW/D2+CdSeLq7uIz
wd9d5uvg0XxgYe/Gy5bNrb5E7DEtgL9qZxV7pze6us1zvnLZWa+oqh54nE89NeYlbSz8IevqUCS7
4DG6cbbaury2qZ1d8QUw5/PB8gACGkVIqPZTt2arMBIOveif1HZaV9levdmX9Xv00pxDs95T5KWq
1597LK3xsKl24TXr6hE97iUnUvPRu8ke9Hv7ybuMsyU/n3+iBWvxk3imJNbrV+zHJn8+Q6ELkRuP
3EPzxtY3Vb92TI5VdxxEhPeQ6Ye+vc+RcHr9Sy/PZHIsq22cX8YJqg7ntuPUnraUFjlX1MiuLnPA
yvaTQdSX3KLtH9V2sJYNMTYUxfJrDgpV0BHnC01eINBPtvQYj2N0TgsY9sSSTMBKXBlscIPu3LEP
ytsV5stcNu7Dgwx5aphiOLB8dEOvr4aWlyXorkh82gvb+2xmHZ2DoSEMWIBczfTIV/HfXVHWu8ic
AuRs1rWp9096KPcZSbqeR/PVZk9gxQaCgmIXVPcmc3aT25eR9mFMaqlcRpKEKD3Hzng+gYPIPR/z
WSmCUNfeSMRzfUL31F1jbP0M+IEWJZTCh/w9hUiVSRRlNYZR7l1P9cEZbiNOGWKpe9s56oFVqP42
CyMVRxAGo7UdQD3U99p4iReGzg8h3XrPO3oQmJpJupb7XJ6FxXX+SBgKhY1G/wyoEOjwr4dHzhZJ
T5YUEPVF6G9R+oG6HhkAwvGXVUX+aHyWdwhM231TnZEiqPcss/5VXVwF7mWMerI7S5q1ar9/mP5K
3JbvxKKm4zrMt0h9OFZ23VYReZ6V3TosV8wtKlgTesiSZKbNSp/lZcmNiaick6Nx33Lf/VJz921H
1WFRHUvrhuy5gVb6U31suzMWoM5011hnlzLrVxluKf86IaBT8KA45lgr/VvzxBFuqp96ccX+Zpiu
y+q6QzpN1aJ5kcZCGgf7vkcwLC5KF53HufcxEbfziMaTHnqJtPa5pk9M7kaiMT3b50QsrksnPJBs
OXTp3mjqRZKa3ypEXyaNCOOVqbWLlrr/aTLHU8GerQv5jaVdkmk7IUZrysfi1erWw7BX+VmBWM1F
EViScONG9YXVlcte45xzrzhLtRmkecpbZc1hGFvTuJkFNnLZls8Vsgf7mHAuJi702fbW0wdvvTbh
Y1op7CEr9cKS5TIdEpnNiiSg0w0ReYN4HUiE9+4n7rXasmiZnNF6lFrkE0pv3gVoXrrmFqz0ozH3
Qb31aJ4XHDZt9gzUJeo5iTzulkSRWc3Bar97l0KSBRamu/G16zTaVsbWq24QbwzeU6G2c9c4vxim
e074FLt01JqPKqe9udJKbZlZRIIzqlscQlW3ChxGNkVnraNn4FIErW4dcqZHCqYyE3QwiIWqyvJq
NKNDUgx4gqjilmbarmTu0HwxnxBBHure0LCDdeVhCiNjE7JTIRo9JPau856ICELCj+8KNPyqbv2z
xDMpGHERhEORBc6+ojmPuQytJNmfE5F71E7GRjs4TdcSR5FWzrc6ZhsQE1+btHG78fSIRimmtzE2
3aPfkv5LBAeK3hWGBsqClWtQxDR1jUFuS/hX1diq54ZMq+cxFmjOA7SSjHv/2PdRSlKVHPYIg9on
PwvLs9QX6fWAePw9LF2x6VQR3Weq59DRD/3RKEkBACKColOX6kxOiEtSklMvlO2Pe8PUj3FAuSwh
qejJihL/XE/oACHjduhygsUap4OdGXOYVMMkkEmQC6BHjOlKVhmljaHTzHNNZrTs2zqQWx/i0104
UGHwQrxPDYQPDhTBMLEFSxpzHeXIQ9YjPQs0FxZ7TQ3jYWPnRAQCSAJl75Ipsoj6aDqKgPVE9WWw
SvTUuSNsOH1KExGsgihGKRrbeVfcO3VDdyqklG9j8mmHUL13iaOd62iS9jaOlpVmFBoC3Viyxcwb
5GQoPCHLVZ/Z6Bo+ddQcCWpS5jgaKr06awfd2sUyy0j7xZZBqyNui53RVanD3ZD4t7Ad9ZxEFJJj
NZgHEisMH3VdUO5QaPNKhQQ38GdaVEVI86ywm3SrXN/gTDP0j509M8fIhztSDWMjElOQtGVN8cKn
yho59MmUZhOBG4swH1ZRM3ar2lUc4sqQbK42xfLQkWVcNPn0EQxYIns9sM+biNNLUBrNmRhDnJax
QX5PaVJcgUs5a7EQZEVp66JQn/SbZpBsiiLLrZhw6pqwjcbSqGCaRjmxQ4vsbnxqkDG0V4EwK0Il
RJaQxwh2xkExb0IUR4mzHHpOf6FtNo9Fb1j3hiZRuvWFM9KdigLiUWofsWxV2ls7yaq5pm3V726N
pVAjWOZbYeQas8BIymTYN8Vl18v2PMHV9WC2scuh3aRjrfocaadoVXmuRSXn067oeRVLxw28lQjS
jJOxJTBaTJbNeTv0Pe01HSeveSnFmCXXXcUwoes21focxdx5ez+XnXcYawfpa+h1hv1gU8LXbipd
5rDLPSqIDyaPnS1jFTb9haim0iPyyeuiN2ci7IKlxOkFG+LUnypIC0SLbH031XS2wnnp9hmThIG/
LgttI90oFHLheUwWJzatzJ0HehGbevjudxWuAOV3SfdMy41W+oJfzZu3raFFVEuIyEp7zCGbuExH
tS4vJ7+n0TikVEDPUi/vi51l5WPx4GmzWZdAcCVfFGsda2hS9GprphWLfRgYCIRwYnVFWl24uRrY
wRo9ChDGW5Ja0p+oHBBVza6+AHKot89DZFpm/pYyvg2Dhg6tK9cgfMMZxOhterwmNqYiY2jsrZUm
A7YyZ5zubG2stWlhgLAi72SF2SrCG71RVTrt/uzZP8UFOCbwSahSNnAu0FXOCWi5zyoN+cx8BBoe
xwI9LGI2HwFDru486/rP1zq1nc/XomlqG7bQ6WxaJ/QJMVatZ6G3wnZGPFA5NUzwVf6SJPKOZKxs
FeLxRI+bMftxpvvztU/ZBN+vLWFxWkzDpi5nsMAPUIZQuibm2qleRmXKCaQNkktNs5ov0CWnPv75
KhLSGAIHdD+/PM2g1VhbU55mJ2JmuCBYK9TsRUDMakS01Reoh9/dk5yJFoAeSAQ5hSGUpqnn/gBo
okOe5nES7jL7i8f2uxuydaDFMCWdmbv482PrrSyHasZjE9HecsmoK5Ypc4Mzxl9cyJhBRz9SM+ZH
h+DUg5lhSf7zhL1SpsLKBBpMdtH62nJGtt/Ub/RiG8At3sh+2LPzWziO3RwTVlASxdd/HiG/uVXJ
5h92hmG4FieRn281HjU0wGlLQFWv05lWOADWQcMZgNLVn6/0m/dAwh+xbJCrFqSZk4eqO/EUAPOs
l/3T7BFQxXOVHqS+Rbu2ceXeJjDxzxf8za25rsvNMSKgr57eWlSjiNN9o16mTZivErTNj+husWiK
nISvXvsK8/SbgQmkDqKsTduHF+7kBtGuRr1SjBrWKlzleschNtr9+Z5+fw3bhpPJfPILkV76mGJG
9MdLh9QifJQUBN0Yf/Sfr2KcIIGA3lkz1AQCGBMX1zq5lUIpexJWATSGLU9Z4By0fdLiSKJE5EGf
qqBgpLyNHoov7u8UCMT74OFS0GeoILTnUzZvhwUOpgWfmQbYAYd0JD5DbvSL25t//ZO3jqswFc+g
bUDAJ9ihVq91t4znxo+HYTgNn/xQPlYIKYyh37teulKc+7QG5yJCduQbSDBINdPMYeu3LGeNvCGv
HFF6Mvls+ZIv6Nq/GbdMB9AGwb04YOxO4GghyklU6F219Gsj26GKG1f9VOb7vERUqhV99cUzP/20
xYxDEYbt0JyzIFXKk9UQKCuNyIo3k/UCCTO1jwy1gEELeKIDj7mSZMmr2DGwk9P5+PNn8euAtnTG
mT2jbZlp5Mn8o1RoTbZDGcKU7o3ldMeMmKw/X+LXMcUlLCmlxVxAksPJHFsPhersiTFlskMvu+uG
jy4f3C9u5NcxxYokbMEqC+yeT+7niZQtjiqnkpm8QqYj3Fu2hGdtVqy6eCSAjsaL9dWEapinw5i9
i2kZM0hKwpPy5l/ph9XdHWzkgg47i87gHOSF5s4xqw9HRbsOEVwl5VtTNLuKOk4xOOSEa09J52GR
xRX65yf8y3bKspnTTaGz0wGTefqEE+yu9Yj2nZ78hHryGSLtwkpKxOz4F9UXH+cv68h8McncACSY
hADzZLTKlIT1upjj4tbpdXvgML2iw/TYbv/5Pc2T+cwe9WDdn7yFue31ZJ5X2G6HPAGvgZvY8aeb
Ump3baqzZaN58Ocr/voecmc/XlL8/HnmuelmUGfw5UUo2opPCnJ9igM9GRZtecsGk5rJPUjSvz+9
fwSwvysy/v0f8/fA8JnqKAjb74j1//On7Udx+Zp9NKd/6afvaf7n9y8HH8XqtX396Q9r7PvtdCQr
Yrr5aLr075//n7/5//rF//r4/lPupvLj3/96K7q8nX9aEBX5jyR6ahk/PPr5N/nP98038O9/XRfp
a/7+yzf8za4X1l/kTeh87DosL9sUvFV/s+sNviKgVgK056vA4/nKf9j10vqLDw7WLisWPEnmxh/D
KnRd4MXRAdsD8mY6/wfs+tMxwllFQrECI8lVWCRPcxB0Rxm1HvTUV1Wp4KSoWG83MWYGUlu03pB4
L1vOU7ia3WvfV/a6joQct6ITtfvFeD2ZV+dfhclON8mPAabFCeDn4dpb1VA1pq4vu7Se1kHq+Ouu
rm8ml4r8Dx8Pn8YUFPmPfPuvrnQytzrQVaf5YLnMxgxFZoAWFxdufIUiTl//+VK/e8CmITzoEGCo
PWHPv8sPk6ooyrQBg0BuI0x9NM9Jv/Qpv6+8aEjhrfQdMzn9FFuQeOxzFN5UZipe//xL/O5+f/wd
Tp6ssrom5tiqL0MnjK5Ms/JWPpaAm3EG5v75Uiebje8fIntjjm0mOw3j+xrzw+3Kqc8Gv2Q8uWrq
zo3aa8zlSGDkSCPEM+i0ZuPwVSLCyXLx/Zqg38B7s2rp5ET8/IilphJLhtxezKeIHbyi6iM0hIQs
V9qlltAw8MPoq3VDnGxqv1+W/Z6jz8cc/nSy1ZiCaspJWELeJfriEU9fdx6EnYppAwy2vynM0TeX
tZNTVJdu7a0sz0/1fT3VLpYcpWf2TgZQnNcZGvsKAEauLJgAEDuaFgxVbhNVeVXWCSmyGq6B/tqJ
09L54kzzu5HhGfPuGL+M8X2e+3F0pgnOP/btxtKxEpoecDv7rZdmEc1msyue/zw22O3zSfywUZ4f
2czJJQBrfmIEvvz8SU0K2lnuYhYPCQwFstI5I6VkbKVHdnMOvbwuLP1Vb6Vkxg6BcM4dWQncfaWk
Gk3uL3m0ASVpFLZjg/DHCNvy3CCYmfaw084QF5mb7a43HRM/Rd1a4TJW7Xg3hTWaEJ57cd9TGcru
VWRFIc3/jiZHLFv2cU5g9Xgg/bL6FGWOqpKNdH6dhxkVRWnkfY6dMorhCJkuyqi5Dit2Wk9i+MqN
q54eKvq56BqijDXsysqdu9V1hRRTyxP1QqR3mW6yGHbxRe12dbh02kC7BdVifesyGZYb36RCsGoS
JGYQsQbIDn4Z4XSHzPFmBHqO/LIyao34GcKKjdHtt7WDB4ZQ0SakZBpWLYGKWgg8RIhBS1ZjZyRP
rV5514QNIX72aqu8ZwOEe2To++Iok0pmW2y2BQ7fVDn3XltChcCTI64oYFf4lkf4LYRSdO8uyRXT
prMCugOZ8lN/0TiB/BigLSKRwOebLPs0bd4IV+ZEnHX2E8bZ0eA0GdtnpWzVG75TtAypUZj4hXJ1
WcdDQMdRDMe+qB2BsdxPXhLTBclWE31L+Z3koWObjCJE4F/KhwndMgJaYIa3cZ1jDi5JLL5V6EHp
//lohF0kjzfK6XlQaS8Azoyx21qLRqRqV8qCZp5IQRQvOI0oD911Q40/rx3ssRo51TR++t55s/Gq
gahLtOizjS2DGDhLS87xEtFhHdLEI0Zy0p3+SlLQOKviaCB+meF/w5rppGtCdYXTLQrOieph9AO9
31KAtOyzMC8s6yxye4FABRh1H285SIIn8mvhYPihjLfAH0s3syic+r4R8CY5C3pWSTmVitXeoiJV
QKqYmQIWbB+UBVEsO3NBGHcI/ii2MDJfDnnGacoymoD+Xy1tEy5ONR4DfDkCC2zYVzjgiDBbYjVj
OkaRnL6ZYRKNa1XHRbyoQx04Aakq7QsQig4ioYZJY9n2jiT9HTstrwrseg9xsNPem6pvUJ6ZU4TQ
rO1ROalIYYhlo9O8phVm5vOKYhsSmiS3kHfgX6UUJLTLIAt9uRNhNaCltgO8CLgjanuVi1IMW6vv
1LiBxwUQpjJ9hkKLgw5lcQxsOD/IQcr4vqgcFBat1ncWCjVVedspGd3pwncmMhFE3U0TqinT69d5
WUkk1Hk7jh/ofuOR1PmQf6iADXZH5QaT7TfBS4YKbkghrFl51j00th+Ce2hFEl7p9SDHRcOLcrCC
KWxWkR90OsIAzXyUegsNhdJGQb19SDVUkoxOLIZdmWWr3Gt8qFY6MdiXDAHvUec8Z+/janC8hZNL
cuKF4XtqP451C3LTiRnBdMDSFdHv1m1uCNwCoEKRxmmlp1/0okEtEiY66K82ouxL+8LTOvgfKeyD
HnwmUq0hKKTxCF46vHbKYPhmyE71NOVK+jgLOAV+9VLYdo2eqYBinOsXoegr2u3CqGV28E2/cnaF
Hdk96I6+tXNsC3UlSgM3CjW/K5A73SRXtOPSIGXjFJnC2PtapverKIjsu7STHegYwFmsgrmEqWdi
DgfW1iVAfQarZBB2AiPoisIT+IjBGNu7yrLhTmSxQWk31V1wDx0/zFxQvkweJ6mDoDSm0i2AznW2
jQm4C7YFyTHZBe69ROyaqW2K207if+c9yu2HpLP7O7vPPeA8dXjBMqQw2SYGKiUlreBQ1N24gVAX
ruwA6+iog2wLaesBpjb9WyscgT4GtFRXgzIQcqVjBo4rTH3iyyvAW0M+3TRh2dyHxACc9x4idHtw
+wcfsM/s3/NXvsM+WTQtdK7xIg2r8TKO09cC1QOZ5T7B7yhH1KppsZkRuxmtm9DrN5agcE/4EOD/
VgOQGYC1umuiHg2T7Az9MAUI2PDkIz2sEMzFz0FMMhn+HMxIXdjKHc0kUNQkdc/HcizTTnDsS0tE
u8x0zxPP8y/0uiXlMtQQ8oLeqzvyjcZMf/EHz8YKOtT3Lrt9HEf1sHO1uH+VfUwjw6qp2VDPRX6g
u8BBLZpjm4gy14Y0DcCr1WOlZtYOAEP3tcFLvKEBnu04a3X7pPbTZ28U424orB4oFFPUOEq0d0HK
/OEYCtWlNb7lXvGYJH66q4sQ/gbqJLrF5CC4fl9uHDnGAJhyurCO2RySpjQx1Rr+C94DVEXFgJ6p
cx0ffs+wz03N3yW5eHOHUmKGz4yXKkEi2U6Y0RzC+bZdVuuUHOMBcIpfPPrjYD/6jSrvTOY33BrK
PWqTgnSHgX1hOt1nHJb2WvPCQ9NUb6Pj1yvIFMcil3sgSfQOBe4VwwFtEo9bgMAVwhSeVZKmLbJL
S6xUPXXwHfDyzzasfu+HNeJjGZ41kXEnUnC28PdI0sJ9DquzAZlh+fJsSkSIdr8yl5GGdKVjF0A2
OzEIT35ktkRIY9zcGrkwL2M3tzArQiJY1WJIOjLtZ65bUr1YeRXe5qJHAOXqbSVXtT8i6HWCEoni
ZG/aqgdO3qk7aofG5RBJ1hY4Yld0n0CIe7sZ9rd0m+JbOIjL2PPPRK00LCUGWvJ2hvgF2DctgBRe
15yHokSW4Xga6ol5AhnCYIoxE2XnZZ+Hn+wJYYwqpdGuVP4ytL1xCdROHeB1NDY/AWiw3kMdZCOI
mCFH8DMVAysvC+c5mFHsUqnlo5BM9qPBRkAO5lUXOx96x/e0OaVFSSusL/TPIbcJu8/bq1LTEZfn
7rYXcH9LLXvz3bheWYo2c21aV+EQ9E+jbLS9pcJjoir2lEhFgoUQkbbSS604Kh3/k4Etf2VjpjYb
B3k7mJbOtajXAkbu7FEu8k4tOdYgBNfaNfs+fx9Bo1wVqQt4K5+OhVUH8Nyyl6Dp3VszN87IhhyW
mg4eNcQc4PnuhQ8Ip3XKV8tD3kP6F4gq8n89mIhB+NSa/t3UFdOyr+pDWehiVYbBawZ7D/+CCzOx
8i+zVFvbERLzvKnCQ4k0XvPZ34BzeIM1gdFoKDD1Voa+DRM2xqafupxLaEGlUxatvUbwl/vA8rdB
HKNanIrIfiomB7XuNH3qKYjHMJ9WDWGJy6j+VmYmPEhf5KvGjpZFWaa8nNOLpYeIpexurTRMcqY7
MbNi1LLY+oL8xZu+SFUw3LtjFNnrdtLqbV6b/bjS7YE83qKy0UXRtEV7FXgt+1GvTdSqZZeIXzww
+WFWOH2jlq2gtbZTcORZY1Bwk5pZrtPUEW9CcDtFY/4YDjZMTAc2Bk8tC+A1CTN0QVcMQv9w2tBA
mmN3UbU0GHPVLEDBF+KrrM0pM3Y8+jwdUPlmJZYAI2xQ8ElNqu7JqyiIbvVIVt6+VFAk437yrY0B
nuk60esS8ZnvmbtMb8IzwVrLmc63ESXWtRj3epJ6O20ED71UeKMYObBJHBjQIZHd0Gbwz+gpviBy
2epPHmMK/a3FmdiEk/deT67RI5LrSK1MKifAZBJYqLCboXVevG60BGK+Sfb7UnjGZUNVh8eo6f5d
rGd9sELdIW7cKUqLpakZ8aXeTg14OsJDX40hN9StT9VpVjfKBjGVYSc4PCIZ++uyFpULmEgHOIds
hD2ukAqnhm8J/MK9V+oPHHJv6enD/vUo18A/GyqkEkSSYLrgGMt/A3VBMFT2WvhZ+gYKo66x8M6X
jVa226BA57KwOy1C/tMX+NLNaT1IXzy0nmwFGGGteRw8yvqrccp5Sg7AGdzIXuKoZemiNolSE2ak
Ej0awiHM8Yw5vYM2RBpd9mA7U/QQBRkD1RC5A5ZoZBlz28SNiBYMevozvl+/NGUT86ymTC0iX6Nf
Uk5Ofh1OlQdSrPOxiMkgGbm406YvTly5Nlwbo9wZIp26fSus6sMXTvSSDXl/JDxheHELC9NLVyLR
GwrAAWsn9eRjW/vs99K8UlugIAXcKUs5I7Y+imOoxjG6geLqjG99GHmPlu8xH6UyiJl3Ey1Q6N9q
+74p4UfgqkUPskjNdKDVURXvSZ/B3HaCyofkMVbTOfRs6mmWqnsOJp0Fjt2jw51vtcIoPmp3sl7w
Fso700ZIsyiENRtge1n6ZNd6dbdyOm1g4hqntORVzId3my0DEhFES3iAoZDeWKnTHgNfZtFZw0XQ
hrM5AGADDnlr4QljuRzsFK1c0yHxN131zc9kcZy0oMygGAXpg1+I6g1Kr4KfYaEM5i0rJWMhqO6y
WIBfaO1QDitED5ij0PMQRRl0DdCdEfM/SnylAiyMvrRe7Nx3cb6OInrTGpqCrLh+Bs2olxhz4aJH
n3k0mkfUQpx2rNaBCcQWQT25ClwTy4xDQ7xp+ynfNqJM70e27w4U9Cx/17rOipmI6+qmT0dOojoG
wRJbbFMF6zTN9ffKLy2ioCcd5l0jkKeshwjS6nrET9ctlBowlCk5Tef4i7VhVcpRe057t0Y4qjSY
YjWYJwU7amySzZhoyN8ylKE85Hbi+CR9TGsgXuG3QhpwzQ1nXJaLcIgDZwncTd6YmYrdhcZe/j6d
HIsf27jwoVVb4mjwdBNUQWjrebXWRF3u+66fgs3UBlg6QW8a+0xOgbFJwrgdN8pGILhNeuFNFzLt
8NZ4togftMLDq+7EVniEcaQZC0BddbGWaphdZJVbY6AnvAqNbT2fgbQ6UR+u2XThFnsneFLKK9qN
G+ogMvXGgZ4m/NpJNrKsMQRqNZgMx+M22Urn1dFQERa2aJiSZudStMi2emCmx7odcUAqKHD+uk7C
PmJgCWrFfdK2EAeGhukcDVHFwazfqAzC9nIobffRB7PUY/hmhdrgehQQjQkG/OdFVk7jc5PVNhFT
nHYecz1DaJZRVJ54nRcuM8piam19q5FG9UWl/DdFVqkLQbeOgBIyNU/q1z2UGNXNlxrrSW2qDMSb
CbxuBQRo2FV5GnxRxP5NlXC+KYLPTfoRtjN//YeirtM1qS7noi7pkEzuMLQODAFeSk0bv2iT/XIp
FywJCgvD9IRD9MvJpUxzcGrEP1wqcGfaO+sbGjR8WEAAvsqAnvtfP1UjPa5FeJw3dzvn8vzPtwUm
yy59MwtRho36jZJljFI+RwQuvWJY8/DjXUuNN15T0yguy1ELNl0vtLuYEz9AZ9CVmz8XSH/5XPmF
aJgLMuY8QiR/UZh4skmSJCB5wJyee/z6nKRIQSwILFuzc9av//HlSEalUC/mZrlhnDzrJKhqdJU2
TmaZJSvhTxjWKAjtABZ/0lk3v/hofynTeyaNAQPNmsBLrYu5OPzDKLIE1opIJ9qiVaHfvDZ0Q6cH
Etrs+lX0uUmPzQZRhpPY/rvu/I8akhfRW100xWd72m78qUN5VX7kt2398dFevJanf/P/x8akyUP8
v0dq3xKDEv4X9YwP5rK/O53793//y5i/6+/uJO3uvzzBYmjMeaKzduW/u5M0LtGs0RbQkRmSFsRg
/d/J2u5f5JaRECuo4esWOV//3Z00zb+Ezpsxx/1ZtEQYwv+gO/ld4vTDG0oPFFkNvx2dUxYZmvQ/
DxkJLSCYq7zX1FHBXNYxtiLfYVktWNID09sFRXMhcrp2jWNFi5IKkk4Qt+DojaKUXdYwU55H2V4m
CJM3wi0RzLdX0+Cy9SM8gLpedFa3WoiIla+3Y/DJfrS7CKNwZdbjTeaX9q7wIhZfh30qRyrE2pgs
+uRM7699zwm3bWKMO81T2UVofpHs9V0XeHL79LMIFmfnZ8NPmCewH96YugxtB4RPcK2LJN93Bng3
M+BIa2NF2kwXRV+7a/YPFlXByDhrDDSwOUTEaWrrZ7NzSYkQh1HoV/DKibUv7WxLENL4RcfPOJm1
+JDo5CD68fiX4fK9T/bDb9lWRdhaTgrbgWSdJXxZc2OxM2d3OltwquheFqVYpMGkkUijFoDm4k3S
T59KDzU2NerV9rJ6F9YYqfvKjr8Qk34XX/38EBk4nHh4hvN/zCP8x4cYRiO7NNEU16PhTZcpiS5r
Z6QyqtsQW7QiOHcpuuHZ8s8LHs4VsXkHqJzWGfxD9l81RaquCi5kZovLSeDdTqNND07lXJVlcFeO
5LoM+YfVTDiXsvGTKWykPooZhqGXER3hntWxVx3wMrMr+Wa1DXg2sCOHvEjKm1qO+M8jjNP0+52l
IZ3xWHc0Ysguqra6hbXG8AK2pUrKw5DA/fEUsv7AdD9/mBd+0xE/TXznQ5zDAklu1ZGnSCRaPz+l
zDcbWuJ5ep1jRbl0/PDVaXoY7Cb5wr05VcuE6ZuDP4U91kmk+4WDzvt/UXYmS24bXbd9IkQg0WNK
EmDPIqtKKkkTRHVC3zcJ4OnvAusf2PIXdtyJwpbsEgkkEnnO2Xttq+zgy4IWGjHSyp7a2bLTgEZS
rayTnq6fYymP4Zgk/6HZ0f54dd8/rmOjj2KayJjRXaRMf1lzrdokpNFCgi1zEiR4cjZSsU5dH3Hu
m6Z4mwcK1zurvHxq9SO4IEirz3ka/BZMoXa9801WivMydtmRNul1TOhmW5aMt+Nyja2BuksXiffv
11j/42zjLLJmNlmNzdNastf/eN/CoB2Rig7GA9yUUy0r/VtXwpqyEs08QuxgOoBrNg/IsHWs9Fqj
SFizP+bAZvWtoeASqXpDOQAAUR9phdw/r57Ob5iNk2vQNkR5VE6zcUSRec5C6mOssJVxu4hvA/M4
NLX8WkiJTbyI0ej5znEYlcERhF1uh+73xKl2dZf/xzFjebv89Zy1fG/eLyhYXWGRlvZnIOSMwE2a
WiuIzRkbP6aX75eqPHU1JiR9iLtVD8PWajGBzwakSjvE1W5MCIdFaeJNJHmgR0RDuWPanq61D25Q
4baPmVfLgUwwTWhHYYCt1uKg2PVMO5exH1Z2vnlSA0sPZXoSRfV+v2JJAymCpO6LVSc3y1Qq34gg
mv37rdb+x63mfYVKUEXf4/Ld/74+Z2cWdkB1/5BX35OBFhSK7X432ZFyCeYShoayUOWDUveVcvwV
9877TDfwtHA3KyMCLJrY7zGMItsto2OYyW9ZYzjeMMPEVQVUgQESSNOS2qJO9WssOJhWlfMf5+O7
8u1vOyf3jRkdkhvTpuN73/j/8pBllTsbSi20h/v2w90yVlOt5MeR8a0XhpNK7oQs9wKNA8ympNk3
6iO8vnJvPipGOl27JqPYawJBBBEm8KJlKqbQVPc5kj4OfW+uiEBJvC6Nk1NPyIrVQTbWCdTLKPx3
U0jzaAKDs8uixAbWav3HJvJnjud9XTrojFy0T0xS/5TmuJwJQmVMoLxbP6KK4Qm93spn4gRitHFu
0bKAdI45R7WXGADT701CmE/f0spk1nIjkuQ/Uy8Xzcifl/x+6qLaQgGp/lGSmFBP6b9n4sG1Zxqx
ZCZZWShJTdHe6VPS6UTqEFdT/vXwmDnsNJpRcHWYeA9DeyidkYiG4WXqHJILejM6Z7y8b0qp//9W
T/erh6CN1yrUWt4ef7wxBquao8SVfNRKmkfRGdlVS2l0jkabHfsgdTfU/dzL3H2aFOgFqRrGlyza
1XVs/cdK/edBiZW65FgiHbMs1/jzHY9pCs2YUqBdsAjTEmO/H1WT8DBSyILcPdujQRtruZ2hkc67
VAPnFIGegiE5M1OZW3fXpCgWxrkItgmSCBv34Fb0avZfH3R57v9+fznPcsrWMCwITtV/vLfwEMih
DxTn65Eq9IBJKDOZDdNVmKyF61JdcziAcEs3iMKNP0XGkBp46f5jh1r+pj8/CRYb3vrkp6OPX6q1
vzzcQ9sOSZUTZj5ESeEphdF8L7IIfUuB8xoQ8tF0ASurY1ehm+/CTS4w8taCW+3YIwPM0WKHZSJh
Abq+QKnOYtzHKdk2nYCrMSwPiZKYzqq2jZ2pmu3Tv39+/X9+fu73sjEJDUfU3z8/CEAnKhBKPVQw
uxBDhw9od4hx0MiEUuLBuaEw3EQhcRO8FVDSRIQn9o3BdsULelU39kExzY+wUklvaY0XJMCHntGr
W1RLjHbiF/aL2wyNP0myFOwIsovbzqD0K3qhRYIFOhei8JCFKHuGgEC8NXvYNDgzYb45/1EI/PO4
g7FAVw3hOtTeAOT/eNaCjImatGvjYdRgkgSgoy8ymQ8zSeo/Bbzj4/0mBlQqx5nsjbR2Ws+Nq9HP
8U4Vbg490gJHK+e9DrT4WGA+EqlhPcki+rTMj7pSOUR1Trn/95tk/FHys0eoOIHQV9M2Qsn+54ln
Tsh6MbsyviLIeoEELmgvJ86t1Y3PxsKWm3NTMuQXx9QrxKPaWwkMkOZZB+p2GXT3p6nkHfAR/hdc
moVnhiTk1IGoNmDUNWaEzfdozudXCQRVn+znrCLaTk7GSZkk9D8zOubLaVbvC/yEZXlOuBzB3Nqn
zuaM3cwTZPAk2BS6RO1aJTnjdh4FRplqbU232m62PePSlQXCM29nfc+0DEOTBW/w36/TvZD7+8OI
ZpI0M1WznP9xQsLgbcZj3zkP9zsxilFcugEJhUtorJxC2xfLS//+tqUpTiZeZb2UKvddq7kO//Fh
/nl2oXJHubnIcB36UEu995edwe6b3tZHbX7QSYMDE6WnW9rb7rZRYdNTONe+YHgL/oh1leIsvXRq
zvB4OTkLJTOJ2cNCEM6xttUkUIF//3TOP6rNpa9AIrPFCZyYgD97ZLYUVWcXhkoO44KUkXAe3UKt
fg5DaK+yPtPhM+i1b7o9A4C6fO+o0tdImEMvd3Jof21wHEMt8Lu+q9BoFq6X04aWegE+T476BmJ9
6yeBQUmWvjAoq36OkyoucXuKy2Y8q/r4UOuKskZiBUGglRIC5GCB7oYIVbbwF+7/FI4EBA06fj89
ga4dpo3thym4JgPGUF6UR+7gzs6FRe5ncxZWka+r5SGcIu2qSNJvEF+BfgstBbAOrQ8j7c81Kk6/
QxgwB89x+xz0YtipM4ZWBfpBKMibuy8Q9uj0GkfJzR2k8O2Fxe/wPjnRYnvGIquvhwqcRFNAwRRG
SoGJEmOlVDLZKYxBJiWe9+FgKpupFK8CPPeG3IrtpCowQZZb7EQGXHtFMzzES5skhqrTmoy3//02
a1j5/vGCQldLZWcJdhAds+vflyFCiZqMOfl/p8+5GqNLre4Msou2JlF5JlmwvV1Ve7uwOON3k75p
lMVvmFY/HJB4FmrZx7G2MLSH9iXUzR9GQOHRKz31kMrxOXMw6up6yGhzHFtP5LYOZBq61igNiBET
DubpEDPQfkLWDUamih7m2P3UdJspmlIDCCpqG4XKNK5lL8p9W9WvitGVRw2BaAmfg3rr2ismtDbe
OnmQA7LRxuEYdtkuTGuigObhBq7ds2XNdgzPkrYJQo8sGcQWTZX0FWZ1jHrxlcOf78/pVFdQz2Ar
33eJzFbIsWRSuUj5bI8RSsdySJPT2FRe2oCdUIdqorCs32IK+7Vsx4pxb/YRLflxdmgh3CsybYvw
EHe+TdubweTn/aivkb7xbkRhyH9vIlVhho6c7Y0R4DVTeO9n2rgZUxepA3j2AqRVY6ox9FEYDeRF
5fUFQ+DGJO9+q7RO6Bd9cQ3NEu6Qo0fe14fPBx4wyFuNOf2upDLvHLjUXTEQOmU6n4qj+FNQFN+y
Tj10KMhArIH9uBf7WQaArTJBLDGoWGsjsLtwlGfLVnhUteyjC2rzatThi42aBP2OLa5WNZLd5YLu
61V3uGrGogSN1Od8uJDmPv0gPPe77AmTINzi04EVsC3IcZDK9M5YLdxb0vjobcSuJU0qb+La7rva
LlcWJM1tGCuVl7QKvDO1QboIYgJx8j5i6HrK03mVltTeTpqIC1LdZsM5OlmTHMbvjcqmHyBY9HNT
XcH5FDA2vkk1jbf3rXWYOVgB2tLCKX+3ITMP5bAZjWLgjvEc3p91ZBnztkVxo5lVir7OIf/N4sZk
wr50y0pXyqrlB2eNpzCWt1InudQZ9HhiGV4tZyiORViNHOTYP7sx3lpZcJuacdwOWWOCziKxrExb
CPZ4Or2a8NhG2jvCObiuYehsjfTEQBpUSHvreberWbF2iD05E8dh38Z6gEmUWQPJFrHhYUheFyND
HP2Bt7jiR2hm4Q8gKSJIhed3sE+9OsBQEfn32pxJyTCCco/M1DNIKPJ65GneTHjnxVbdfmWBDMhM
SEwigAg0d6mx0RJF3XZuLddLqawz0gd8MuAM7sT4ol8dN4d2KLqUMXr0pueJuWDdoz1RMJmXt6af
Mx8/mpV6FsLWoEZRMpQZ3GfUMqg+waF4pE7rNjggdiBX5SRgmwRw8R4BStKZxxhxP6tUrN2aUBDF
6FNPmOpLkRjNcexQAt1XYWVM0g9UiHABHyUtsINULmENbZAzggLypEfjRTfbYDtjPtwES+nLITbY
NU4H+CqBbg0+BfQER4TBfeCvGp41QQhMi7ZFWvNz7QLxcPfDDG5IcVnjy9eK2g75QEgs11jjSjUv
JrKCl1Rz0AEtJwgXUM6BODE9qmI/HK0fdpOA05gr3eeReghC5XwvIQ3+OiBS+rTpZ/dYpKq6C2ex
vy+1RKAdKlv1yOm02yYYARZmLTEEorb3Yf6rRDvDXDtEQri7d2I0FRlc2kX7cln4JifpDJUmS9sW
+rhxsuG3U0NCFFZ8Igbj0Ca1jlCD6uhecN5PvHlOLGFbiZFaU/sesTU5Sv894rlXDJLQ3AVKb2ol
4A/oTZgzArKo060KDMRDNLi9b3b3NlSuhttKjfODAky7yaH/NPa3tK6rM+pAOBio/oj8BoOn6beU
uWuWaayV6eue3h/Fea4uuR4r2xqryq1GqHdr++Ll/mfSMQf23yE/JVOkbiBOfwLZmc9IzY5jpb6N
JpS9qoyfBpdrUOBieSpy4kMHiUhNT1C23D9pAdnGI1Fk7c5wHgIijs73zVRFsDN0WX64/1dBWpzq
wpFnOzBnciF682ho1YsKb+aWpu5HLQP5QJLsJwdefwoJWSgK+FqD1sSPc2R691uQqeEbovMKyXhe
XYDc0pFjiXr20iSlsdh4Tkg6sR3gZ1Anlo7YwWWpfaZ5n2iui7O6OCoRAHsqUVtfh8MoEuewTNNr
QTpE4Ri5d/+8bjRX247AkXWTi+/35SrL9lpBwEUcU/8gj6Q9x61NFNOs8SKdJlB6VuWNeX/WTD6E
E1PJ9CQIHQad4zWNBsJZ1e95MhHtOmjAsgylg94Cd7TXFOT0DJVWsXot7RYjiiLE0SG9lScjE+Ri
klRzQPaPZkOddugh3ssS6Yqe5LNPwMKbkjACuC9AXFsTQYxG4N+XIhR9gQriVETGEQ39ox3O06Ex
AvQnaXyww7ZZT7PDWGpWEJj0eOx5UieELkXjj4XKmCHFEeLmwIQMlClaLs+z0SJFVcYjx4pmxyXi
5TkyejIHARlFRC8WWl42US7l1UzKc2Gbv9vcBPy5HJJgWtgbhbCsrZaVxcOoLDFkVK1szTzcJTTF
trnZ/Ai2DVvbdOENSa91nDArnIOAM1Uuk+ygxQ3XdcCPh3rIt8pFv6soRKelyA0R2PbwmgkCWH50
UpoRAGYl9asBjkA3jS9FoIePaZPDHSOiBInBPi/qxywM9V1MmgC6MqKbkB7ZKYxVsD9no7BPsWkW
6wFruJfHvQ/FnxeiCqRR+82agn0fkpNeEpA2NPhcOvJB2pRYP0lLbodXZF+JudzoZlF93Rc7Ibk+
LJ90Uo68TiNhpkyBo07hpXER6yXwpC0kw6uqjuU1Thr53k32ttHV9JTr8jaXebRurGQ6kFM644wO
Norq7Iz+LNwxPhKSrBF4EKPszQvsPwPYUNh2X5uT1t8KDFwnlErbe9eQSSqhL7Pb5zcjj1/vr3m1
ri6TOxoXp3tnLwBqymjldn+uqX72oaUGG9MYRggNPHrM652rMpPhNPnD6C4gPfrhX9sQL73l33p+
uwpqkpjMEhl6W3JSV2P5oBQRBi85ft4LjfujN9sRDCCAS3B2Myj4qt5vpPxFcFNLhvTyi5kAWa5A
4gEenmM13t13yyge7L3WqDcXtlqg1xax1ek+VYeMdA2SdyWRSSFy1QNWQId3NSNXgwgU2p02UdOp
uEy1+MhcUPkKLiK/4GbGWOpZSg07ud4EnuV2BLmDXx6q10nh7epEZeOxrL8FBRO73iUfZnlx1YMR
bsEqrfoKJX/ehcmmzjgVUgEytYUBXM+H+0RL7bpDLDARjOooGCLL5DgZ+raPCU5Ai2tCuF1GwXOz
GvlcexTXC26eSUxl7O7XShg4WMKhqo+Za9S7zsiXTte0UtlCt1ZIhklZhfkxbwd9M+RzzztHpKeC
/jYqq5GksJ+mTtK3NbkSKaZqrFSz/8l58t0YedsFYcMTGwe7CX3crlMecKs8pw5AQWbg4zWtsquI
8TcEVaWcw+xQ5U2/09LwczbHak+mVu6NpgV60uKhqJyoW6d5G5IHPcF6d/vicF9Qc8QulM1Dug6T
umNOvOukFJewq470QeBjkWc4ZdHwKEOVOyUlT0XZPbrOrls8RVUK8EQMG6eu8L0Ykg6MUT3mA/Tg
wghiH0MTZ5U5fauVl1mQBRPQ8blIhYciVgiAKJxd1KPtTd0wOoTSuKm6FQM2HLiKIQfo+wHJkELx
W8v256ULwllEA5itUNUvZ3g17Du2bIp5VM8fZqHAlySrdwVaa/a1+YBiqrgN3VM9qMpG5vIzYA2R
HQ51hOTCnIwZ96PEsoIU1tqrEg75vXTDEmalMMeRUQvPYFK9GUztiRNVunYJlt5xMu+3BnvHNylY
hq2AVdJmOrBMlYCeog/ghTnqrkICxokbFITszJEGarrNOkkkOoljXpyqHQ61vlzPxlwz+aggmydj
tE0bgMQVOq+HxHG/lcvQTix4QCfJ5eHee7BmLCJtY1xVCM1os/m/J1yRUD3GFTvGE9HhvwhQ5ABu
ltG6bK2TJCCPimOOH+M+kds0ChM+nbYNwzTcD8n0iaP0E923u08xt3g5UUVq6JCPqgTlFpzWZrJV
bX//LM5CYxwoSpcmBjbVfDiEKU4IxjxcZUwo2lMSGi81n+jSG+OnbdjPcRUoh45jjN8WAJndDNq4
rqqkI1gv9Zjj/uih+A66UXGhyTeqdUCXTjx5SR/Fl7hMcbgFn6pBAJWuVuqmMMvvsB8a1ydDnPif
JiTXTdce7SAc/JQcAlI6yVTfFk4ev0R6W2xkUGRPXQSk2zUhOy6nxjavuTGGexLLcSBM82I9a0q+
uX9LE6DHJSWxuq7L9Ktij/TkijXUuKjRLXaH5Kgw7MCskqJObeeJpPjeBMwZvbmOk2yLFKVAI93s
XIVCA4JaV35dAf/MyM3Y39eOjQ2aDPGeCNpGM/zIgNE+BHW4rVX9PVCygewdtMdlmN7mrNT3ccmT
0BXaD86tPccIuqCjY3+YU+RZhFA/zmFzsZHMXmPWRwMSjJqc07Nlpq/xiJzeUdJ0f28+2BLodhWn
PPIlK4HoUdieRlGcUMRnRIHF60h1CJMc05ugp+Ao6pUNPUQCo/ict3QKOmKV6fNyaojSbAP5iT5X
1JHriiNp08XVcIDF96aZjftQmsEHfmx6g0vlK3P1qUwIHyV2N7xQmi+sw57hWXXAlGf7WSFaAoQc
exsk8VOlhK+AVyZSb8kHTKe24AIwybrfwF6avwQH11v4KCcnwJ/YdfuYnsHlfgtD2OyoZaeTPVwl
VreNaxDBIfr05+CYrUdHrFtLw2Cc2seaR7eeRlxlc39INqbMLHfdXJ6I6c2PRj02D3F6qRXnI0uc
9Enri5+wk4K1gdVsm5G0Uk+xuKix+4pKCO+RKH9FJuGsVvjKXDR9diQxd4KkBivuqAUIauECXpTO
On69P5EvJz3JmlEzCRytyJZg6x3IW9JolIjvpdG+lekc3jRaGQhSggvC7skzTMleBH1qHaYCkKcR
HNoc18yYDtWtDaFUE3b3Jg3JGUnjzRF0wzdmdNyvQc43RO/bCVQRar8oPtcW9Mg6wx6LDHDa87Wf
Qq1DHyyD7gmlb7EmqWIMHoBMAgwZzKM1t2Riezb21A/Tzl4t3heGkWa/VPVHOw9bcsqsj262XpvA
dW6lpXg4suqdioPMz3movLmKBhpf2Q9an+6+RHXDjpL9QMmV7tjre7SVLLJY80sDLLXMs9xHiEz6
u5LrXiqMzGeGIY/6ZHw9Tm2rEAvQhkfoWa4fTfG8oWOfH9Iicombv1WkEn6UYiT2OvBbQWIAEn3j
IUGltMpVqe9Vs6aqob55xiL7MSfmbmZHJN4t3xY5V9SIeptU4hE8PahbOh3d5xST9OMg86Y71b0i
vKUT5LT72R3qUxAzdKhll3tJ5NqHFLyiHMbsMmv6b7L3ql3WhTkMV3BQURY+2DIBgAQ582THbrLK
JpJa2n4aP7AdcWSyrRVmBncnpbYNOMhnLuEb45BrrJLfc1ZdiTL8FuPoMqIiJVW6I2mGQUitE61m
xblXa8obF4a3BC2NVVVwWp7e7FznTzUA++UOI7uOXyg4KEEwUDcXyYYO8aqVxmMHMeSBpHIfCN8P
II36FkEL2Q9197PogB0Fdq6eeT2ByZ98s4zBWeUCykwKJzxKZpSzRej1QVuvnITiOce9N4nm0WjD
0Rtql8qnzA6NqX1PiD2ODRDrQQ5+PdSwTDXxt1rLvzU5PH8cqhPhFde6oxnV61QrGc0+Nb4MKnjz
1IJ93jc2cQaNc2gdGMUIzXA9y42kn7xOCpQEs16t+wjLS5m6i5nPwFCaQcIUjDobtDfmtKDmaQVv
poy6yQAakWQaydHjr3bm0ZYdgWrzHJ+VSP/tYuhaESs7km6ML8MfhkCD/D9UW1KAn4vRvdql8ol7
PsLZS9pQHeZ+3sBihR5Advu8uICQWu5zVX8wWGnuYD6NdIvXyqiJNZ131i4xETnd1jicoHRr7kum
uVsnD/UV9lV1FS+l69TWvkMeD1UG1k9BeiIW1NWoW5+GHADMB+DodcL6gowxtwMo34p4Z1WaKL2Y
Q1niiMOi+MkoulYIuilsUp1ckOgFcdpObZibKGw9bt9g+tBKwNm2xONrunukbb/raAZ2OoDnVjob
h8xkH+faeEorSRPPLiCb2kgUVCU/ByUdKUZn+XYwx3005nC3CavEmKzbcHGBpHelg1QsnJkmY7HB
iebqgUNYlXzOHfc3XUJaVu0PC1DVOktLQmvA+rVMQNe1JNIky5NjWYOBdkXNSdcJXrg9JSF307MZ
p69YakDiu9zjXhkeQg72VKt+wdJZu8piEnDHdK2q7Yb35VPbGr9Tu3kFTfoUDu066qx6E6nxj2Si
oZC4V0SvGGQg0XixLp6JKSoWRDD5lU3kuzDNrc5siADSdGSWjbNzIlKCIiXmgxtcwcfQBpWr2cW1
DqDPwfIlzFzNtp2mEMH0g5PE4FfCJrJoLNZWkD6FM7HBxHH+6A1OglXBqUyfbcXTOhLGLjEHU890
AmC8pgHvVS1o8ySkxDTtZ5a0+24cyDVqu9/WMBS70R7OiguKRCblgQTzb5BH5g3uiKtmd/1aak7q
d5O4OXn6QKZ3hR+9hBdADH3KeX7EX7FyjHQfENDNGq4nL5rJIzD4gIIG8aFUrHeBz+vAUoATXp/N
htgtQfwLg6JtL4ut6eIcKIfyoGLlSumCr8K+3fD8axvkqP12jVoUP6877jUKWC/UiPjorCUBHgzx
2nVC+5jwrarq0qWasQ94O+6QwKzosfmWAq24UnEsxaPhrGBp/Bx5tDaBYR0VLKTrPOiLXeI+KSOQ
w6zNiH9p7A2SQs4KIPi0+GFQKdi5mGtosvFpiMwHK0QfBy0WzHRPZt0eN/tbHWnvbiYYzAXqFsDz
eyiiT9wumaXQlc9D97nOSkh3ZuaSxwOsO0ni7JbVzmESA0myWnqRpVmsEE+KQwk/bWVj+xEG5N/e
LA8JHQocsM02trrgqsWdvBKZQxB1DMQm1nZd25MqpgTnREmjbZYRrDJVrGKuhfSHHAJbQDqXVxo6
8RZhJnh56x8Y2YN97UacEKrkRJ3VHlpNeTJlpz6XGrtnSSbieR7Cg6XXzk6BieKFU+acgkK+jUqZ
X4T6E7/6e6fU6bmdfMHk52CLIfMhChChQj9rl3GVjxWVP7GyT1A5MgIdjGgLZjvaSaNBPV2SF6Iz
XLCHEopFKOFq5KZ9jRysSdVI8rnV/BT6PCdrHudsUWJjWYMSc7v/Uo1luOkjYixdu3C/fk8Uxqc1
q+bh/ltNUBBNNcwT4RuVebr/YlOzn7qKxCAHxyJpBnV9yAz3F8G10Yl27LSuaIpsrJHJXmEYkoZR
p1DFAYWObcm0b5oSWt6gNHA/MpgjZlbaJfLbpVUAiIYGN3Uyk43hLTL64ZlpmyvTR5INleMQIFVI
xSS9UXEfw256ahkKLRpk/LUW3BHGgVLJf4dWSwMpZE9zp6s5dxpZHeNr06iXuiKcSx8pyCYyL8+K
9iQgNW0RYQOUWTr/d1lDq3buTqdkUWjMpj1Jl7UevzQcqvVirdW6sytikxybFOkkwJM3EdeeaMpq
6zQVYaGJPeLLhbLPwJ32KTyJhdkMxfm7MyGeMGYof1Nz65Py62+g1fjkVgQhOKaC+dIy55XZsozb
dPLLBHt16SCuwIeVaLJ90Jr2rTeb4TCQ201qBmoLU7/0hdxjE+04ypbPd31qFbhkLWpMmZdvMS6R
bw5RvuoA1yQN2D0It3u+SznRsOpnVY1tUgiz6OiS8dc11muuDApd/ekQqNrVCMbp2MliXt1nZEUf
lWdkQv+nlWWU0kVm9TSh9Vjxk+Kvfl8YMw2GIPKrYGK1cWn9HIqMNAfWCox5V6frgpH7ZLn82JS2
Lji9Mt2k0zzuTEUThG+0Txiyyj3/kG1roSs+BRdjeQZk/WwfzZ5hFU0//HhNRzRArCSoUwydhEhX
MskvZ3zBrqcvTVurqry6aF7cOqcfQLJWb+Mtt+CVrSwc9/uv0V9nVvuwF9bJdNyLdGOqw6JpqE1L
zulWn25Q/xUrfVBRbLEm9kqi6pA+jRunavjry2CwctIfLRLllY5O6kkpFd7h7dFwAs6dnaEeYNBj
J68ccwvkgpApvIaHfPJlQEIWTaOD1YXOMRvwIMfLSYZct3vPMwRNtAkyUp3C3EkvTd1PKw1Tti8J
itBFP+zRYzOPseRT7gycuNoBtOO0NCqXkUVICa+1xyCphqOtn3Fm+rqw64MoNbmhDAY5IfPyHNn1
s8MjYsGLehJj4SvSNk62Pj1wRV2eYJck5IggyFFPP42oa/wuJFn1fvFCW+tWuOcIo4qM8PZ19aLU
Ifi5vaozpRjgJf2bOaY7uSjjUDVdIp8kWI0XjVmf4sKufjJ7j45KbeylSWQDaBESXQwpt7nRkojX
IQAwdNLwipzopMCifs6+Oro4nnDsB9/qTH6XSu8yy6MeXtZOQS6JXo2f06COJ60mxjYJft13m3ku
nGM81egUgxBzeUIwW2UvEBOBkD0Y6NS2ue+O7YnZfA7jo+J0FXY3kFk7NeyiB2fMPDep6W+gM5xc
pHD5jDV5+kYcvLsqlHA84FAGIrLoFNDVBbdOBB5n32XDC2f4/iWtrMtkUNDy6NEEj0uZQOkzRg8N
Dkpy1b4Fi5djsGistMomUwnIiyf/Pgqb7FI/iiR7GRf3BNsArRgu0arJWtgSar5Qck3I3mTBRBKQ
zH02KJIaFaTZ+BFJjl7dar50YmcfUYMDHOGFhpb4CejJuixketbsOVzrEYgbQPAoCHIS1jKUxl7b
2Q4P86xv76uTVkK+o+O1ug+l6lp9YWTR+nd9seRsAES6EJv7MqHZ42wCGi9bhZ2Z+duYbGN1fE+U
8ruV6z8s0cRe3VnUT3Z10GjzjtjKvyahmPYYPgQ1UCTwcJAM+fIU2StWq8cZYn7Vsypbp8huXKu2
thq5FtsvbXreol9bmjgZptGdHQa/FAVF6rJAYLICFpnd6kThmHuMDKqfAP+VTTi7254jCxmYqMen
/lGn2tyliSzWY9TYHnaIt46reKw0qDEL7caiQT0Mz4La7K4OJhO62fRq81AWQeTdZyCsUwtxl079
D18BNewiESqXo651tYfm497QMuYcPGtQjuT8wQPQKjVYq47ar81Fi1FjDNrjPNaptq42fax1gGXS
BxrPXGD5jlOiL23U56JtzI3WuHG0cmpmHHPd+KSYyFWkT7lP7kXocykZarM8FjtMi7thHI+llZKw
BiYG7XlmbQxkp3tBL5pu4VjCZpNMUoPoaLZiR/tPMknI6RaZ6oYt1eHAJ1wauRu+T+Cgx3JDqT0r
eXUKACjcP3oY0x4uh2giG0YrvSGP0QksckLNJK3Hrr/x/hJPZsjEPDLDvUmjlCPUVHgYvL1qEXOF
ROHhoxa7RHNJkBJf7gvkCO9WM7KN0li9D3Viof3C2d8Bs6oJUoOes4+FQpol6cEbMgu+Xveuk7zM
tcYBmbYxOq1iOGBiOcFaJhBWiYZViDDMp6k9kSrekDdKo7EgVbgvqqc0JJK4gfNHv6PuvgVt+tDS
NTq6rZPsbKW89hizr5lhXIkLSxOnfOmr+bfQW/obuSXfh2J873ozPTEiIkiSR3hucjQ7KTwcKzW2
LmOIa4KZ4GRWjGgFMBAR+Gxc6d614teoRvehVIu/XhrMOdKcyc1yhYwqYf8Kz2i9VjoUMAwgCQAN
u58OtXSsBwLCOXgti2WApHpreTzwitXPTX9FeScuWXGkTdY+oGaLfXImqY+Ap9ilesp4bQZuACmp
zvttYxKj3afdgjhnCmEpBFr22sDt562IyDOR79wjKjNnJogtVIFG1r+stG2YerdbnFG7csnvcVp4
fxRiFy2wIWhF/bCNJ8O3AXxsy0w6PorJGa2mQX6VZPJZa+LdzrWWVLc53GfM/dZxCt8nj2jHOdPv
JHTzq9rQfzU1izFWPF1lpb1JJ4tPWouwpKiD/0fdmWy3jabZ9lVy1Ry50DeDGhQB9qSoXpYmWLJl
o+97PP3dgLMyJUplVtwc1SQG4QgDBH78zfeds4940KOGncYsZcmS+BahWoYsJ9QQmXTKuBmtTryC
fCReKXWtL/xbT6QUb0b+vgtZMDwPDlozuYB6t8ifh5H2ARQf837kZCuZTQjGTFaW4EPChcQnu0SO
VNz5JagB0+LYV/H1hv43uYsbUC8J5+XZJ1WUsQ2OPnYMgQcEYhxxTzGscVbmm4w8NCVvdDx/erXF
CLXE6pBtkY1s+pprJeh2Zl1EWP1IuibbFA1dkpiWxdaIdwWasQ28C83pTZDphoJOxstq1Y6zPHE8
FhYnca10YfqqtpbJXRO0jHNqboBY6tmLogTcm3J7N+uiFTlUbBFEyHoAKYAqpLwS2upxXopkt50i
vWJ9K4XDJh17k+DkpWH19EvEx0DNaXO41bbLUb97055WqrVjBht3kbXkrILkzAl/kbEts71VehEB
eTlc9WO7V7NY/T3HIQyjyakEb7MknXygkcxpobrSXfNV69JT62kmTdzgafCV/hoV6n5Q1D2ZUdf8
0AhFlGvnTSVdUVxUFwZbPjrttKE47C5DjuG5Qa+45vfbY0RYMFrebSqgc4iSGhjRZHioGIPkS+ba
vixITjU9CiIevrkmkyi2apOAPyX/mhqPDfv7gcEarWlIksiY5dNOji1kXLDB9JMKSo8/ReQWyl2t
CMTXQhzI9PAqSQVhrdcUSNpIKtYIbn4AdMSSlO2KxMjpYxSPcw/WV+AO5YYaEgyBJDtMAS+RzQJ5
G9HmTme7a1M15Vw5HbJULMZ7AlKTovdhshH15Y3rtMoszrDjDpDxkyK24n5ewNpUZG+dlVt9MH9f
at5MW1l4QDRUrPPEJwdsUilPb5aePcoaod5II7w2Qd6mrq7uYxExCBKhK+NlPsBluSPEibqmbRdO
hxcmsFQIp22/7Qmju2v1kmPzNIe18mObYXjEycZhzAUs6htDsomzuIfzl02Hk5sia9297gkvkkVm
nwJQFBonOQBFo7qbopM4beTkwjUJH0ug6QmlSk4DSRb2hynde15OXBDT694gdzFGvbURMkNZd5pq
LMc6I9RWiFd6EpOPRh2WL5ITaawREEMOhnXi7U15RIjvpqZ5aALa0XEXTSopYeWJ7VM1nb7mTTJ4
I3GjaEcF2wRirVpGyKG0+CdVImBBVHlsuohSCZaxRhhn6OXbTCkUtiftLaTAdBs2HXqWln4j9LSs
e6wlT99Upj8sDaa/LqvrQ9dwkouLelzkvpusYAV5R4YQHo4FqjHt4Pbulg5Zdxh7pEqtyeTEBF15
2DjkmpyoyvDtWLDCXW7Jp9mTq0p9C8wNoXQnwksB7xreBKAumQDrNa93jZV6pwWFt/fD8C0KK5CO
at2fkKhAaPPZS/g/vNyMnYxj887vfRQpirgLi4oib14evV4+CO0wPQb32ZUkKiM9aCsYg6+637/B
HUpYWbsd7BU+MZcavVZduYZIsqpYVOuh8J7J6IoOlR45nmUkm2RkZDc6gUl8ar9NCgRbrTmfUa8u
kA7CMEY75ZkoPRCSivk6wQB6RWETVYR6nSaZeTuf46wKB6ROD1fVJomNnz96gJ72fT9kW93saLJJ
t4AJO1tpOw3lmy+xyzCpJLKB2AQy/RXUKYdZAeH2Asnd02IrISbbWB2gO6/QBu4qJEcxQuGpZBIN
OYVaDnFj2NCbO9YcJMoYcClMxOomJqEzYKfbuy+pQl51IHNcgQtHvG5FwGS5BFDJdzP29UqX43BV
yvmJsyvZX70UrYD/rXv0ao1YvbiF7zqXROWfJeUYUkxTMyVFAyhwJikvSPHKhqyWTrPiMCL75CRK
ITCgXRsjNq1bDm4Qnzc6lLRdKnveZlYdSGVkrM2YwnPnkvVa0hFLK23PC12ooPSeyDZ5alpfuK1F
svsCtoCFQscsZJMeKRccZF84S7G3maKhaKouKca5aREEEJWePBpPojwaiNuNdKUHWX70gIiPpFlS
b/ZoeaCWdfMWTEkYNsu29AkjrXt1o8CXBPyj9M+V0i22G5NsVQ6z7q/GCE8u/v5XQdDJ5hJ6/2lo
MzAsYXhB2i99dm7hc6GFROTSlEoinr2FRE4I8dPc6uTlrWp7wI69vBy3vHRxG3RMf667mye8IUSq
QUTuI2w2cuulFh6KYPz486D46nYm141qTOEMKp68jz6D2pCSJgZmxEyCACKzhKMrINSuhFhEjByw
QE7Kk3kxnRcG9tTQWhNU74Sgke89VVP+fEuzd+2jHWhyVPKaCf6QYWycefPcojc9ITd7kkGH27wR
sysPHROFr7j114LqF2uzmnRL+D6UEuG0ldX5czgJBEJGcB0VkCvQtEiD5pHCGsHoyyBhaqu6DRwY
4ioqbY4QNXjfjeRfNrF+MudPplidYBQZFAjv+szEmuBYytlJirgxOc6pzDYCecpG1MUgGllnQnYU
UIh7tBJRr6zIxpHFulq6QXt/4UF+tjJNyBkcc9yEKcnnznNAfh4Mtlo9RUj4DrOMztNZWYCDhFdR
HhmbgNqsk8veuJ9yPUGbJqsM9co616ktJCpK2canVtpdcbpqN6g/eXg9xxo/oZuW+z21tZEMNMqi
cqApGyUI1evYVxZ//iHSZyMdQ5P0CEnRdVFGgf5xkBZixem3kNWTUevhml5wzKofvY1Cjz/O6hPM
Re1mAER8pyj3RaGXV56bbA2tzJ1xSJOHVKEg2HmaRgPClbYIvy8xqeTPfh1lesyKQekSJef5Zy3q
MR1Z0pZO3AWcUXrdSW0BYy+0K5hK6q50vxuSnv1WFY1IcyB7p0f6DacyH5/Lkl1S3wfLIevo4VYd
Mchaaq2LMcsPvgeuBfnOcv7YVAqoCzWmBi2DSOU4XF1YJybr6Nnn9+GXnJn3saInbdT54I4T/Zvn
BzvJCn/9+YUqXz4t/JEqWBfD+DQymczC0vRM+SQDnr7OfE9fonwDkxKqiUOvt1y1qktWlF9871Lv
G8aNn/O/xXmUA1YMJzl7iMWsa4BWCB2NW9RAgUsoZtW11kpK8jUpqo6XIHhtweMt5iJbDmB0+nA3
bUCXQQ3RuoRluQJDsuk9C8yoci2JmXAoDDfl70h1OxGUCx/lV7Z7jW9RxPKILVTUz6aHKlTQS2DS
O81HmVC07qQA2VFbcsxooYgvRLEWV6WhiBNy77uXu5hZdFLhM4tDELU+F+9hqV5IyZo9tB/fuilC
EzEIY6GRYqlnyxIdB5k4Ulk5lcxpywLeqZHxkaMHv1PosS7cGteDplhrTy6aFYFdFXhnrd/GARLP
QX+cBVoD/+k2ldETaCoATRVD5NZbz0WXUkOJV00aMM0lbsWavF3zBFlJhCkbgUyXVnIPHEyAw0x1
Js0ohSW1oYtf6uf5mV/K4iICPsM8c77iZSoSGT+h0VmxGYP5j+hxyMc3OSxYZdtRoYKB2zTs3CUU
yB2M3m7lSXDJKy1LFrJekLfbd5RD2ZygXzcKez6szKJzujGqY0WIK2P0BA29ygvfzWcDPfeuMZlj
PNP5BWdOaFhEAFkF3j4j7CBmAc2AMohh2GIKbkghIFOiSw6Rwi62Dups6YWGbakVBbXJ/e9ljROK
JQGBgqgdwiq2zYTzp0t/HAVxTI0hVm7HRH3OyYFAAqnRUwcHkMJzWTElKb+dd4WKrzPDIVd11m7e
E/z5R36G8WD31mRQBpqoaBqz4sfZftqPdESIytg0aqqiY0Egaxx5S5yONeIM1d2rLVmzuwlLe+1N
0wNw0ow2+zoboWYnTVTuyloDYC4GD144RE6a4ERIG7O/MFVKX70PoG4Y8Pl4FON81hfEVqJjiUsz
iLGbR8DdF5hWWzRQxJBDGMh3IJ4nqPTQ4M1HtGJpaex4nXgpnXGm1Z1/v7pJejPzKSgq82zW7uQC
kH9LfkUlIXL1e0IcrEo5Kqu8AheuxRJxysZYbRXIwyUt4H3ExrlItjOqQK9MYcFjyy4wRuTPm10T
xuA0WiH9kxB4NqvgnMSJBaT71Bo0ZpLJDoChgEjacYNFRl/Mn5oEURpvjcoJsSvYgKh8XRraDHJL
3sC2SjY+3MjJhIaFojDWkNx6Yg5QNmei+Qv8DbYuzgsXThpfPVAJ9AtvddpE6eK0TL7zgXMYyzSx
q/TT5MtBXr9rRWwyVo4fdf6azJYTfAG9BX2I9TNDtSHlgfq7BRJXzV3mwd2JM3F14ev4YsgxTQOH
nCEa7JQ/3hdcGEFN+kg7zSVk2cixnRnSr55wGVup8Vep0yYsF8hJmHfo81mC5MWL2/Qv5lEJaqLI
gVK0FL7ZjzcilCTdTC3SUzyGw1ohdsUNlW3I4QlpDIs3lZRhlSMz6ceI0/h0jMg4dVkoXIhZFgnL
IJ4NtkQOcM4T2nXoajJAn/w4VxS1omMRyQxSDuCh//kZfnGKJJyJgEFymqb8Mf3s3SrgAHMl1/WT
rhby3ii6p5iICnMBpB6zHjwMcAW0jP3kB2hMf++amOgqGPBz2VZAe3STdj7JRxP/ZxxUFQJe3K0R
N6ubqPmWyJmKedLtllUh3aUWRSYhbMTd5EG98EO+eAfTZKkyPmXmyvko9W6Q5qqSCB7ZoydfJPPA
GoT2vqn027mXSXrPU2f6YN7ZOKuDvKZNaKwika5udsw6jF9zxev3qS5rN6mNaxM7uB71V93ewITW
9ZF7++c7/ozL4zgC0o+z3RTriDb146ip+0yl1dVop1nU3GpomNWIum41BCu0XwhQRh2WJfVCLU9O
8+AVPfWYaNSvTaVRbEscwis1iLZoEaILJArl80EDrJrELKrKZHfiyPl4d02TZ/oYqsH1rKnOXIQD
qHyUpRBzeWugLtIbSOh0MtScMujuitTfzLMB4SuPdPq7YwPC6S7XpScZTd6u1G+QgXeIsRvhUME9
hvG/IEYXOkwNbY9L/W7LVxDYqkgbbgRDAK+krWejWmTVP8CupIsxiuRJGQdW2VgHUmNujUn8euHV
fDGYOP9P2AEyqIBLnH0VsdapQp/XIc0l1gfCLu5BkuJ8AWjq+GjT1r7YPJiEZO3NUXa3c5MyjlTr
2gsv7EaZaHnQZ8uZaek651aD+2GD8fFFoFbv1LGS/et5X+XRxdrmCVywLLMJbuHUTFOoJBvGj0bj
VKUS+4QE2PNyCI59bmIgxLLW6hJ8PnHyL4f43upnl28RjftNTtQ7Eq3eaQrxMc71bqkjAF7N/xgV
BK1SnfhLthe0tevgNlVpuhhtOxK21Zr2EBhEPk3iiGwwG3ogyPujXLlXJhNFlZFxQiYOJRysdU3Q
0kNz+4UvGjXuVyqDIs3TnilPiIBTYm0FJv+Y+MrLPJekevQak6TlBKV0jKtMIi0+cZSiEYjHIErO
a+LKjpq9IWWvTYtBvqFTt5irnSJBln5YfLN02NZtgNp9hAS1iPxEv+k745GyJzLn8OTVffKWqvFJ
QDEP2Ke6brL0gJVZufFSczU7bsIaR3yoFo6GOZteZyNRyh69Q2KYt17bsoXnzdFuxDqQABPY5vi+
MfPnwQ4x7C9NLGE0urSNLP8tSDvt8NfHKQjJiW9AAU1Uz1dmHFcRflnG6dwpkRLrKlF1Nq++/GaK
PSrEaKCYKg3DdtZ9zHOI2VTltkXUc+FevpgwLPaoMoAfWWcGPturehbqCqQvwXXvkSkjpYO+nBkb
eSfu8Pu1m/kWZizcTxkf8Rq4UmGXkbQlHfy+p+3ilFW9ciO84TjmxgsHhi/QYOiDZRwp+lQ2+UTc
Av6upF2pwVOkS0Kl1vaSSn4uE+zFTV6Uj9LoLv2e82cCEXKjjLg4fNbbXA1gDCInQCmlfCdYjSGc
5ZLdhP7WaMOLm5qZCPjxe7cmVqBM7YSzsTKFgb7fbZFvYrVZ58XXvi4ckH9lB2H6hyEN15Woo0vl
cyu0jJtVS2HvI7PCclXYstpCj7cG44ghF5+6NCzFuK6JUwFlNG+Q5gE9HzQF0IMLrQXRI6K81oYK
PEzcyE/G2KlHBSvtjQZaKLJEJ5NJvPH0QVnoQ1AsrDR4TKzE3BtV+Walyk+JdX0tKmW0zK/19k5B
MrbM3dE7xrp83xPk5nSULx1VqDBXtBFboYrBMdB0iBdlQIxVAKNhq+B8sCVsEVs++Dho8q3e1I+z
QyZXcZYLhYeIrqUQV4QPUoZoIIKEgE2hzI+llq0NhbwftniSnYVxS62eEKQ6z909jbKf0Fn8dRn2
2QptCt1PXy+PhI5dQcTgIfR1dpvJCMBlUgVSJYcTQCAeoupeOXYVLDYBUOt1Q3d2HQtDDhSfHJ/J
dNzH9SbNr0tR73cmfhQnLNJDlyHbj0OMxaNVhIumG8YrNYn2ZV03m9Zvw5XKJRZhb0hPc7MnbyP1
mGvXbZAKq8Coqq2kDS8kfzTrfqKzEMdQL8okou0TYIaWel/ZmaV1M4jpbghpDw1xcTM3JftOeRbl
BsFC7N0P49MouiD4ImtfkzJqs9Wg7d/KWwhs6xkKkCGicwokAZ0M49zTxgEchCqiLvRyuqPuzgw8
/U0O0K2Ol0jB8uedO/A7CcisSZF1al98HOMeGVBoTOLs2vMFOlZKpO5FmczzVj309CN3tV9oC1Ip
9jQN5VPmFSKqUguDlap7q4BcskVWRvI67Rds7YS7KUaIzvW4DmhaOWBPiQBABXBhgvtcQwZbKnKw
hLfP96lNm4Z3O0y9josxFsLims5LTUMsPxQwCPeDRO5XIMFcJi2G/msaoBvCZaDmIg4zVim049Td
ygdZq5WHIfAf/nxfyidUJK1QsIcme0iLlOzzMpqPdjtO0G/cUJRFTkpYhOxa5UqvhB2aE7SXVnMt
RNli/p7aqESZIGNonuogMwrRiPONruZPMfPISpyISBxTSckUvWo//1doLpMNRFYfIc+E+nKnQN4I
mQiU9rzy1BUCqABdhQzoJihvdSJe7FxHLujGxaqGqoV4bJgtJtKVPmrsF11QehJkxsWfH4U054a+
nzxV2twG7OkZL886dLZZMtDj5FozNKe5cDZv/vNB23Cet3uta5dmMVgroc6+NTXaLpuyl3nwcvrR
M9QiTVBIVUZw05SLQrqpmXWtQH8khuB3IW4E97fzLe80b8VE9RsthXozT66+i55CKpgH3LBSHZKn
cDeQV7ar2QU7eOWSY/ZKGsp+3s62mk8T3SjxRJgC25bU7zHMY9bQEEnuajchVQDmHK3tO7ZyeJZD
6uVDTWocNkfjFHMIU9N6g+pcv2o70t/S0fvRyUN/N8jG40xHGsSXrq0PaHYtO9EatChx9iwr6g9F
w5NLoTVzxGhcypnXrGaDZmjUFEKUHmNVy14tIUKVwif5xAbaBl8x70sPabGCzNcezAFNkamsq5TE
r3wnCbLNAVB8mMdHYhXpiqP3Q4gcJyLtZxsEaoFOlUEyQy11VdjKNE6P805v6EuUck15MKjSRfmA
LMA3bpCIxht+QLAqmoCmanEUDRweVTkoyywOfgrGvacoZM0QXTirS2dVR1Yl9JnUZVrTWNJTI3K0
IvJXBs5VtDkVPQgL+43SdwvZz8lIJDmsqjz4qjpi1qiNVubEYZr/FsIOa+QeZXGaf9Tgsmv00k7A
OZTBXGL0t7Vc3AVgRqcjmoR+lP0ocVSR2b/iQcyXXk17SC4JnAKNaGOPCbaz/EklGAmFI3F9V1lV
sNaweUNLj+iMfJ2DCs56Iwb+HeFQ0ha6NUAq+VqWGnVtlPVt05Sb+Zzqa/q9DFn8vg1+oqwSV2ai
q1us3LjeUr5nrzkIagZ/t09PKdBDQETxIcWTuk/lSwWi8yMKdViVaHIIwTq8wE8Vc80iCTGUSvHk
Np2/qQyaNGOE6rjSyLfqNbz/il9dlRK8Y5YoMgXjSv29vftL0Q73l7Pm/3fpD/+HEunlaZ/9Pwc/
PL3GcVD9jVT6v62auklf38c/zP/v7/gHgan075KsmtTNWUxQbzJz/k6n54/MvxOLMr1acomJhmfh
+0cAhCAp/JFChYCmJPVpY6LHkpVQ+//5H4Kk/h1aH+NBNwjuZC42/koExBlClJho4llYfhnK5FQg
GJiW53fLbz8mlAXwPD+6kXIvdeJeFYbwRmqIn6dp9uSJZDnK1aOC8iskfywh2nSoXvQyfmsaMgM9
b7yyNPmlTcKl4j1T/MeDWzE1F8qm0/2tPCFb+hrQLbbaEIWLqtl98UMLLJJKrfaWvBKwcCl8JIjy
EmTucIyPQKnXLVQMNpXbIP8xSNKpjlRMXBJMMdVa+E1wogHiCHJ3CtVLxTtpit54Vxv4xzOZHj5b
EkMkBOjjM1HMPjJAoPiPsVl8N4s18WmwKDUS9YrkZ8Ym32ihU5j1cHRrlHFsQ3Z9H604BKwSICJd
c9+StevFje3n+6yaIn31U+zJa0S9pS1a/VNvCK+qYt2qtHcWHP8IGW6ElSu4wE3EkBKVbNf1nTkK
G57Fqsybg5yED2NXrxNv2JPIOuKcyTaZr60KbDeZ5UNuFJZu+svUl4n2nKaEFqYdlN0GvPDJxNDT
6fI2x1bCY69u/bzgkkFJs61f5SMNm1BdAiy9N6EQuQJIKsqbNBT0lY8w3qkVSA9SuhDN54H4KNAy
r7IhOTUC3XAysHvxfjJbAelYs2l3vOqq8+gcW6MTKekpKdRDEgOp7Yp1YgUrA/N87TdOjRuxQchY
tepaKghYNRsckhS/vKkvrRyrUYS7j1sMEPFWicLEETQDgKgZT7scWFnykraLZJf5pQLAxz3pPwaA
BrsZKRMEZPWshhiIegjdSfEf6UEuNXnR38sP4JJsKGOO8at4G0gqcdwLO+FZHvWvXRZXNRn9BP/I
zAWaDjH947Bz9bwdyKqrHzxk5dNwI0P0m1rBjor1HzhI7tLhzReIDB6Y9aFcRbK7MfJkWZJa4Iek
RMrg3yrJzsX6QCX2UPjFhd7AVKD7wx1qZxX5Uq0br+ys+gFL3T4eUKSK1fHdRHr9+y/7W9ok1xkJ
oRVhOdNB/PM14JIyI5F3ci7FoIdW+gORMg/BY7dU7eEnqMuNt4zs6pt/NS75fvZweBzBkZ7/fOVP
L31+/P+68FmFgMA/vEGxXj8I9I08P1pi/CX8r/3/e83/us7Za85CMoSVkevg+N173TFM33oms1Z6
6OLuwLKwJHfwyRjq3cQ+i7O1YA0rXCCOpZTHoQ5pG1gEZJKvmQg3sW79/PNjOCugz8NQ5+6g/8qK
KCI0+jgMLfiCkUXx74F9JryNjbIhClF8CO+EJUnjv6ptBhvyptuEFx7MF8//w3XPKl0IqxOjT2UG
l/zccXYw5dvGvbSnMr4Ywh+uMtXb3q13LlhhHHd8ZDjKN1KG4CGIOTW1mN6ODWbwBihRVuq2qDan
IqXBEWC1T6Ev+OKrbz5GQb2pKvFgJPjRLeUaOQ3oz3JNd2SL62ElepY9SMmpwrioWCUO6JjcGliJ
xW3kHTvRm2TgbN+zH1lx0Iwp0AXKhhXe+mZ/VGpS4ZMH0x+vsronV1LYjfFzaviwtEQaf8ma4GWk
DCcJMXjleUALgMwaL3kuXINwwvy6LyAgsByENpCVhVFW67Im6axz0uYqkC1rqdIFGZrxqQp/JKSd
JiZ/CdyyiEwj8KsBzVwTXFH5TNAq9UKA7GAMyOT2sQtRcVzKibdTKPLiIXboXqqontGWtqLogBO1
pWoyWsms5+lripqYlIrXKrtJBwzHg79KGhP6WrMM+/gajTfOmZiYaeUw4nUIDReCpbwEg7LQ1Y7c
dOsoucFeCoUHqLUrX6bH7EKYwxMOFxjJk8QhL1hBG3/0JErrwovYiAurinBSJczYrIgxhmyE7Lau
EWsclFdSuFNHeekXdWJn0rhz8ZKzBwGRQb58ET0wIx1NN9hUCnV0PL5gUY222iAQtkPwxwVgZi8v
sMMj/fb8bStl9+aw0eS7AItsYZV2RlZx0nQ/BYh8tRpu6SYvi8Hd6VV/EMVyPciAV6rrWk1tujXl
kCOg3pUwaBPFJxrzju3hzvNPzRBcyRJJWoiq//xtXxr8Z1McTHrwSuHACpN6K9indlHd//kK0sdD
y3/PHpaGeoMqK2vox+8rqOMK0gPA0fhQbqOd71g2b28jb8ILleezHuunK83xKu++5F5s+rEJuFL7
rdwmS99ftNvUwUJgi6fCBvbBco3lcJmtuk25ilbxz2Fb2oJzad76+qH+8xdPW/z3M4qReGmbN8wo
6fgE/FEKL03I03bzbEVkyvrXBc4qZD3rOGm2/FDvkY/nGoSK48KTXHSrwYmX4c2//WSnG3r3ZIFW
hVWYcUGcZ43dbqVNZP8Qbjj/LhQ7WlIKvmsc1P/LwKk27GoP8C6KRWpferJnmsfPr3h69O9uhPY6
psuBG9EWrePtg512VS/upRYex7J3cCk4hEvuA6aFR+unerLWRPuuxs7OHag1F7YHZ6qhf9wMpzh4
6RZnJfFsZIMLIgFGlasHHRyitB7iRfjWbmE1OPUiRqS1prdstY6yVlfoRdMFjojtnz+uL7ZGuvWv
O5i/vXePI9aV2Epd7qBFyehjZVAMqIuVtlHFqzGGGS5digP4+nN+d8mzwZ0ZPlIvT6oeVApHWf8s
uaTjqircEnNBFiwRuOSqVZp08+/90rMhX7iRi9p2qB7CodhW5jdZvYrr21pPN/Cf6uzCtvbLnce7
H3k23oNUpEiLG+7BSqnUE7w+xk/acGk0fzpVmsqHt3e2r/IlJRQa1reHJoW9MAW6KwjN/MLRq+bC
D/riUkjFkCCiGKOLOTcK3g0UsxGlTMJf+yBKKH+BVLnjtpewNEkX9lNfjMgPFzp7Ty3iQLIuquph
gDil1k4MPlcOv6ctDup6ildWL02GX1/RlGneo0tBR/BxSsB63lspO615SpAfZZDCxaqwp3VGuULv
ZUfAAbpVjhPUviue/jwsvxgo/Nx/Xtw6O/+MLS1zoqarh1rs2SLAklLh9cJI+vcuc/bRwer8x28U
+gLH+dIcC3sIiwtXOdMWzhPah19z9vIirGap3/FruhpuWSPZbua+iDrq79ytbyvdhAEdOaJrYr7q
qBcoWv/jzz902myfrWwf7uDsw/PhuYO+ZZzmIhnwub4YhrWkk4AEw4xQ9/lif6mW+b8rVP6fi6ll
HP7Pxcr/Sn6WwY/X9G93r0n2+r5SOc32/12o1KlGqlNrnJYs7a6pP/7PQqX0dzSW05JHSYqmGMPx
n4VK/gitFTo8PgtOiwb/27tCJQE3yN0pZGJNtyz9rxQqP01pSMYthGZkV5PRZp23oLw0FTXwqsKd
3nMirolhC7RlXFvrUf2rH/l0JQoPCDup3KIS/jjD5FGRtiM4rrsm9xaEdNhetUW25bx7B1/UOYxZ
RfJh8FN5nSSCsojQkh80fRzvJmlFxZ5QpQ2COgNzTkjKR5CAjdOph8o3Muq/EolB311lZEOow/cY
x0cE0gAb1cILt2VDLG1uEi8DlxKiIn12rX3S2ha34J2cRetK/1ZTpWyaX56Jy1lM4AAtffO6Stew
IOy0FZzW2MG/dlS4gYH0YAxglKuKQ+UNGEbbx34aiM+0uoUsdBJkEGraO0r8Enu/WuO77/d21OWO
oTwM43dzUnH3b7pOjy7k+rXqUChaNZ4M5uylcr/pXXzrAfyL/KNgvHheAJ6u/5XGt5r7SlFpSfQw
UTwRJBC1XQ/wRRqAFjT1j1rwCpnI4fXDVr91xfvBfRyTF23YVgak7i1uzgV9ksVY72vjAZAbONiO
eNiwvNWaZNUW3wx1mrpeAvHeaDntTpmQZmRrw2CH7bWavflg+bL6TkoOEmhhVAv7QKED3qsLF5RZ
To/T0u5oB9JRoq1UhuU1LbVVqRtry6I2zmbINO7i2KNkjWXGqFcFgMJ0uGuK2xpGXgbESaTCKevG
soz8Ow04aVSa3wvlNtDuvKo+gE3DXoonqo2XsnqfYcaDfrYhYmZbuvmxM/H1WgdBlhfpuJeJrGqE
l8Ard0FnOVghKjgktMvwmSVjBZw6ckKhs31qx5NufKxXmRs+ih5wp0K/Td1NIB5KExhBi5OXvi4e
c3jvmrSMownFhlGketXSn7GsbMrSRwyIh5C5GKjrOlFaZxTrtS4+GFqxCKt7vQEqFR/MUr1CYfCc
1dct0dBto0HXtL5nfb5v6cDF3Q2HJFqa9zDBgYXlttUhnmilbYYNzELcEaamLWBNp+p/gAt9ow0/
fV1fuFSCh8i/xvm0lsmNJNwDWksEoCTEfgMgBq2JUJqLtq/sQnI3ZqYtClXZgYt2ElP/JrqQF5rv
uQFH9hnhQKRXuzFtFhatNLWViLQD7h0loCMAbQXltWBFjkV1IPWfWlNxfL13pPGRdvDRta5dyh6t
dBgV8b7H6u+jrXLIHIP2Ue2UnO5F49uB5R+7/K6JrwTlxc1kQmsQ8HkgKONtV4i7TM12eVytOrzO
E29ciAhkw5VE4iTYbXuKwWgk6vhgb7D8DgM911hZtSmg0tZfqaKxTnTfyQFn8cY2kT6usJEsVGoZ
+oPsWZthfGjc16jYCRO3pY3RDT6HFO3B1sFeXfY4Miw6NKAK4TtgeHB/1CWfqHw7VqWTRtjXcN9W
2WsmmWAlf5a9/y1km9MG49IvzZVEhF8uS6fC0g75ZHPy2jUu6JtmcGG9tZDAqUJ7jxKPX695y9q4
Byi8yHqZgJnv5eA5QkjfVoDM6vHZjmST8OCmHAwsSYgFXioyodXuO0F7a+QXCMe6pRnBlgGEahXK
oocOELn6UqiIUQGQW6IC10n39UPvKk1vqpwRDchXpKdUd6+ahuR7mNhCQCHUJZCVY5xsw7LgD4Hk
xcy4icowvBPjRwPQBd2xQ5GTyeATq5pGmyTrdm2YHi2FVJ8OpZ2Ohtn1PTtqfXg4RILKo92PZIYo
IzIQ/KNyzn/QLEmhXHgF0UJ9QLEHAJNEEdC7YY2kCBguBus4miDRNGgNnoTkxScEJ0Xz+E0CZqoG
IlEpiS12N1V9VJNT3KUoDl9arQMVwFgpOzum6+QxWQrGVS7uzPjVt8R1EZIODp0mrAhKLKvFWCkL
XAML8l2U6s2LWzsT33yPTk4Fz6L+2XurXqClLB/TkdhgoAhNnAJkAWmjIFTAON8wQouRnC7ZOADQ
QCeFnQlfjEpxs8AKF7jqomP3G5GlgkHSnnyRQ9ejUniWhyeioJxRxyjzBoOEdW0Kif7VtyQoA/bo
QQ9VgOAtCIx6PIHzrgl3XnQC/PboXpFOhEQUE49I2RYg56aJ+lkOn5vk1hh0MMD3pZouBiWE/pAs
fEl8inLLGf3ORsayCqVbtGrbOt0FcbSoUga7PL30U0eMgOqDdezvfLeBcgXxgNFBuHyHC4RN90Ls
4IX8P/bOYzlubFvTr9Jx5zgBbzriThJIy0xSJFOixAlClIH3Hk/fH1jVpSSYTfQ5Pe1hhaK4c2+s
bdZavxm+1vUvBPfdJlybk80BEtkxu1+19n6L8IehbqQiQIsXmcO2vsm8bAvABBWVM9NatfJ3AWOn
iQI81sjZYm9iCjoK1N8ChhZT9CkSjpsWtoLws5cPUX9v1A/KOHDBjatevGszCgwirrQ9WhjFuW/3
wWDateA5MRa1bn3AbgdVM9TRMZTr2tz2ggc//oqKFK/431HFr4oNG0yuHTc9pmAnYC4bUz0izm2L
FO8NHXHmKrQjypUVkodira3qxsUDTP4mQPGqRxOk772MyhiVf+awylnsXt5pqK7qhoJAXbIem5/V
lJ30hY3vt11qmi3V8s0oqY+1hQQnwq1C6O2izEKFgm4m33JIfe6Aci8VZ5dDxZOMdeobqwDRE2sb
isjU3uR4jwzITavy50H1nAz1utGzTp1gOkMUb4xqcHSqtkBSqUnLNwN6xY2f8AZMHG1s7TLGh0wL
YV36vIYqZCZz/Ab485inNvE30TeOooT7QHtyFRhpIxslo8WCJkSH14xGVFOcN8avKWtoIYDns6TN
8Bt+FhEEgsXdh6g0FPVXnMhPKdINuq44qvLFHw6wS1cjTTjNBzvuJ3Qm2dGU6GMTV6Lcc5BfRnp3
dGL+VhpOArmq6xT1k1n/TlYp8ivh2DmyFHDIZ+sxDh19VHcm9pyZiUi7mKMjUdqy/lsJJm1MEIrs
0U44+rRfTSQgrZ6X/z85wpX3qTQlmfPnKe1vkl1oY7TCZ4m2Qmu6FXSep+q23lOQn6pcq9Gub8Vd
sft4LHnKNN+NJaFyjfck+cW8XtHGfa4mtdie5W3xBZU1665buwffHm+g7jiqI37FU+YYPpib6C7c
0R/fLDVfZ6xZkuEJB3HxE2bJcJKnSRfF/AQ0G81De06d/ia5b3eVY2xbHazRChHkvzLSH/3/9H5l
19b4Xel4GlS1RJQawBmyym9TAJoPVk71qT2XTuv436DQTY3O3i6O6kb5FR5gBSykHVfSqDcjTuWV
i6SjsABlC5rUnn3ttwjrtvG/REA0QNwtfNMpPN590oupzcIHJB6ikrHUvIZPcLDW3UanCF8tDPO+
Kvt2CectaVjrqCEXTKhmCdvE1u14YzrCc7uP1v4GJYlTdXRX5g4LYfdWWAAKvAbmB7PUpk10sZy9
gJZnrTD6cBAhGd9lN/mp2Zl262S30Y31UhwQzD+5u2a8xXH3ttwu1erfVaRm05+FbVgEWhn0RBCH
Z1He0qvi5b35eHsuRKk2q9J0qBuL6Fu2ZwONTlRdDWn/8QDXPyLkMgjT9J3hbb1dRhGtXJ73VsM+
GOwgsHtek2x+a91syu80v1fySr4p7twV9NzFLXF961+MPtsTmVuRgXXpdNK1x3pvbeINp92NuzG2
siPhyWEvbfz3jY3ps10MOdsdkuwm7pC09VlpzaMqgF9NaCfov7PkRjc/WVG6L/FwFJES0dx8I/So
nTfdscvHvYSGjzcgds0z9ah2W4zyxKhbG2n4Pbd+RkK9mZgJrqcsHBxLqzQX9zGjMmg7kQ1t3E2t
l+BZu5k6H8qhvQ0cb7Pc4Ju5Nv99JP9ZpPmtICFR1klGNW1tuA721Ntrd6qDxIUzPJnrhRi8GuUX
o82inPdkFSJk1569L+letZWd5ExlZVx+bMmOCfyNuzTk9CffnR4XQ04/6eL0CLNqtBIhas4V3azu
Nrmvd8JJsXl8O/4h3sZL183SeNNhcjEeklpVF0bVtM2kDTWKTX+j73Wnt+VNvRX21s+Pl/Q9oOlt
lL/ugovxZLjMcViEzTk9pmeDNJabVVgpu/ixOXnreoUF2Na86fVV+0Av0Vwt9csWY3Z+riAPURQ9
37Szg1sETYwNN5GtbatjdlY3U7NwaWcvDjk7TFy9y8ax4ZviTkhfVCFovXWwnVrR1mE8Lbef3wOm
plWGyChSHZVhfszuoBLBTlc33PqMWsS23Kvr4ha7nI34TT1jnexotlqv8kN6am6W2PfQwq9F8MXY
s+sHByElL/o0OZc+rnDotlLgwOrqnLSfSUeRVPbWFgWpJoIe+Ds0w6+uiW4u4PszMme2GZbkX9VB
DPJbYRjvQgupSNxq8u+jXNvyaEHgUe8FXVoJfvjFEoS9aoFb4aozkmwfIcdq5P6NomSosA/xM0jq
te/V1P7SYu/q/kPU9/tB6H8iQ/Doiu4hpRRk3hc++WS4UjKkgG+oAK0mqg4mQ8YPk+cuIp3oe2dU
9RLL+xao/c0oRvd9mv9wG8tBFWNVS9XeUx+8SFkl3osvCdtUkW7GxP/kRcXalH8pebXx88cwfqCJ
sUOqfNWCncRVy0kyyLklhkGWtirT2zx/sXBp8BLxpmx+DdWvSMG1mSSxthCZVpJNhLuz0aqfrCRt
7Bx9dLHydj0F4MIa7kYE3DwDUrbgO53ZPwulQjqYIGHRpkDCI8wdSl/ZFkhsLezrpa8+nTMX+zqA
Bi40jdic9ed0Dz1rTZRvjJvqBLsOfIDrYJBNxGtbymBbpLu3wjeIZDTn/cPSe/Z66kD4KxPZXn8n
thLrIeJ6UVGf66/uVrezAaSAao/7YE2NE6zWtt2Vu+RIHvyp/ww9Tt7hDbR0N17Nlf78iHlf0AjS
cbQUfoR7GrkbSYltcW9sqQxtlxRaZrIRf9+KF2PNtrvb5xGa53l97r9qTrPWDzrj9TfGA/KdX+RN
4pS/lh6Zr8SxdxfVxZizbe7GYMUyCD2vF8f0sbuQqx8FYB5kwZ3/WX74OMKuJg8X480CTMzHsjVD
1jPc13vIz1tMAff/6QvjYpzZBZzoldWbFITPBTjf8Gd2AEQkPWd79ya4k2+WsoXrz9yL4Wb3ryZ6
Q4c0RM19DzV0VzwMp9gRbOEXELD+S+bgZmcbjr+3zstYmune+egTzrpao4peQhxyS8inwarWmpFR
bE/vhqK4jfUCdfWlm/D6IfHPxpyL7EE5wtlKluszF9debQZEcx8ao14P1FSU9v7jgFmM0Nm1i5im
x4lvTRETPah2ZXvP1lo4yRuZzEH4tDS5q29TepGUhBGNm5AIb49A2SywTcawmJxBNW3cNHeYsWNG
sPrrWWEuHLlX53c53uzzCYNWR0Jh1rxkRHt0pFV8529AZeFssI7u9NuPl1OZAn8eLfBI0QDTZJB8
xmwDYsOrBI1iJGdXpYaVoCJviPUj6uIDdtDad0N1H60enR8XBwNRdsjCncklRnezg6UrG9nHrgoj
khA3saTfVI3yqAr4pGmQUbv8Xtfu9JhGZStD+3ocaU5YgrLH9AqPCV7aI77RQ65u4orpYrGjY9m+
ML93KEXeTJfzm2187FdkbCyheaXGSyQgXJDX9crXwhN2h3Ydd04fm7kTosnbDzhVBRaeEM0PIa1P
Q/gyptUpVFFy1/x2jwjSJ/DSgLTbbdSGJ55/wIjqJ0L9oHnZvVIbUDu9L31SPMuJ/7mmV/DxZK7H
xsXHeheLiaGNAR+rAh3o7VIenMKtvs/X2T4GLGUvXQevpb+PomMWjIkl5E0ZmskZ8bUdOu4OumXJ
QXmybvLHFG94+4dyUNY0fXfGlmOmWAmfoECnv3gI3j2G65RD7j9ZAo7OSdJrImzMLsUGvVA5n+K1
tj6bGI73D1pxTs3adkfr6JqaY1anSgQHCt0GeqJdtb8WfsH8uJNUDS0RmeqFYok086d/v3gTIdYk
N+nQGo/oc3+ycPp1cqW4GTzJruJh16WYcZXKo274azcaCrTz5a+52x4knQaqgEZjzONtkIydbwbb
15/2/3Ev/2Xwmf+paTvf6+//41eK6txw+z359d//tS6Duvz1/RLwMv0PfwFeVBh2gOM4BGD48HCc
IuYvvIui/0tVJuI35LqpGjXJq/4Nd5HMf4FqRrwG5QNRgpXJO+hvtIsk/0sB7SKBnUEebTo1/x2w
C7T3NwewAV2QWLZMFK5EkZCelzVxDU7aqiTFiCsJd2JDqb5WruF/6dJc3MSIga7Q6eJkSgyuAz0z
gKb7kMZXrtrlnzEnkF7oVRffm1rRH8chDj/hfeG/hFYe3kVZ0TgDVWfkpfzuRkvF8WR4SvvJ5IHw
CLw0PflqKD/IHJI5khdGbZyzDHiBFijySlRdkUOxO+Be0K/kxufpohZnpcJxfRXmurnDYBo8vRaD
XBBorDUR+T1+e0iQpNm6Q6sbzZum2GRgeDEY0j5jTNSssoHOFY68qGdzT8gdDfpUhusuBkhEYJ2H
ebRVoo7WW8ig98F+7IUe6mssH5V+vI2kZDy0DVIG7aj9KD1FejDFdFgnYaBuA0Spba5q42D1Q2kr
YQk9EQsjzGyQtBpiXXOEQUHOVzNKqOv0jsVOLGgJgVzIW7XaQA7/IvuVctSoUdZ4NQFYgJIM/gWR
rrVVBGe9DE9RhvOeZaIKMdmCrVVzpF+LdjuJHB00FQ9GO601dTciXm6Hel7dDmA392FSvMB7786i
4eOQI/sG3SipfMrLEoupshNXgqm19NkkbdvmtW5jGe6h9R78BsTxBAbxuamDdVd3DK5PpiZV3m6k
yYyhbBJMhUfKHkOComYyyuMmM9XgNCZpuMdEXt/FkfLcpM1dyCvYrrVkW5bli4aBTRg3A861vfKI
E3JySBDivLWUQHkMGu88xir2gy4qeYiKiv52SHHi8sNTqKUEyUD3MjMasnxBxhc0xQFOF4FZBLmE
4Y921rQGt0U0ObGIsx6aHB5hnjRPilw+d3JwqzX1t7FP3W+4oIngXlLrmKPQbKulhES95m5Y2GRX
1tEPo2hxCzGi0JbM4NEDsIvofSg5SliIe70c9cewGlFZC9XUDRHS82WnxO+cj9INwCgyZVu7ruHU
Q4y9hZGZThQalS20ChU40GFwJNXi5Iu5uKdwBqAGV9dNJRtYtvZy/BSHeo1oqY59m9VDdtVqGrEh
IitPkpojUFfEkSMn2kDflpO9KoKXuItPxZDrj1mFh49b++2dHxlnmeNphafAN9bcd3QM6zaim2X7
vEcyTYE8HyPLpRdjuknlEtCPPHhr/kB2QItNWGWtIWxbXKpRMxzQ3EkCH3MUXR356PpJqZRvKbgM
NcYW3oCLe8RzahugXuEGloQ1naf8DqUCTzKxR6lR7daFxaN3LQSZ+HvUpWKHMJF5V0gpTrJNXlVO
5aNtikynCb0oMGGw8D42t0ktBN9EhJIQhwyEU5HG0cb3G2sT5GZ6A+7BRH1X41luxhps1iq/cYNS
3rtSqdwkcQ3N0wrdn/nQFEf8qFUZsqkhH6mj0Q90s/GcI3y4lkRgMLg+4KhjjcHzUAdutUkULf8F
KY4d7g8tUTmWI1u87RvEQ2q0OOo4zfttisLI6CCVhGtfpMtCva7NNjJwXJkQhb6XAmBoEebieBN9
vqjnmwV6aU0b2Wlu4uWUZjX0h1hrdTy+TR9WRF+GmJUp+pNQYmpT+mJyH8VZvbUQjvhZC4PlmGVF
75CDfNtLeNOs0Cpo1zi7yxulTnI4VEIDL6zxNhr6vHupmcTbauAGuSLe+Rn9ZqWF6adm0K+jwoxa
sBYqju0+1j8FH+NRQ/vqZ+bGFLyiQOdMk3xj3xqW95K1+IyiWNx+sTqhLW36+Ail5Lifu3Ed7Uu1
Dh9ghCNpLVm/iiLQDXAzdbePcsxgardCDayxFGwhDQ7ldHjpBEJyZZV58FilY3dH2swUQYPUUtJ+
Sosq3IxC7h1xZcSwI85Dp7ISkea60N8BKKntPhubdTNp4mpKCjlNBIyEGA0njxBnB6SEkPwSJPM+
wNNo242V+DDkSX3vkmXtK+TO9hxjgx3L0SQ2gQapryjerpT4UwPAlHDVBVF5n8s4xsKwjY997cPG
yrigxNaoOXfHbJuKyEsh4h7uscgy1g18abxDib6VhylS4bhKWWobOa39jVdp4W1qptoZ4yX2WJdh
HdKQ++AlqN2LTeCtxa719tyAhjNqsr9XLE6SCGkpwF4SMl0m7u5RJfPNi7Y7GiE2AG5a6Ld8O+/W
CrCFVBLudXlIfgh5qWwqDC0w/FFTagGalO/EpBWPiILAaFNCk1qkmU3eDiFWnWIJVb/kHvLbpvxU
9C2fp+waZEHgrDku9K51CgjvpYY482Oo1Rc98IXfrlr265zr+tR6PU5bMiLrt68qJqMhKzelUZPu
tGa188IsPnmm74LwIPULVDPeu64S7wz0AE3M60QrOhX5jRYKJKDhQOtCjOOvSp/luz4srE2WpeIR
zeP80bBkoh7rLOFHFIblUfZk62BWXrg2hkE8xX6iZnYrZta2bTENF6xJIycTv/lCM+6EwYj2QgNk
BYsf4SEErljZshdIvzqrB9FZhpFxa6ipdjsU0N4bT7T2pgoNqfQxcK917ynsdTAo6BnHK/alH6z4
n0FLYAYM87MIwvIuVPy64wfXyie5kxLk52O8b+LJA3GFihYWV3QGCTHfq8aVJFLAKJAEKm3DCM0v
LebjydZTxnSLHY/scFphFejHToMWB48JH0BLooGHjVXfMRVOKFnA54OVAUU7tJRDTcQ9OYok4q3U
t7E6YphaBPla6vVyk7f4J+eZnAarQkEReVVjK+KulCqMDokM/VpL02BXw6tUt4WC4O9GyUP/CQNi
MXW0xtC+Wh6+MR1rBSm/6av6NnFToKRZppV3AsYzX9VOofcSN6b02Yrd5Esh19WWR6Zxw5MippFI
pNwWNWDSUK2w1UaoGssYhO5j7NBZ5wmJIrDvFMDBkM1l/5GcsHAybPHA14pjxCmWhHaqiP73IZUB
5+l12am26mnq1uv6snbK2HJxqcVW9zYqYkHaVUEw5W+dMdx4JUDBM9Yvo2xzRxY/ee6hIqwIOUeT
jkEKHuVCmoKkEetUQiYVPKGd5WwiLsAh6Z3IazIAuqGGDDUYYiTuAWEgcgXTOM52rZCM+NBYEsTd
Oki+wswhOZRNQ/hkJDGVbQrnT3E1YKa+SqMsNJ87DDw2oREkGi1bRJA2qDxIG632+JuCX7XfajzA
9xGreusrRfhNKirxSfCL8rdHineKtJy7WTYwXFqloD4f80r3cJ0qdfTOfDX+kuE6ERwg6WTZOpfg
mVBCiScVc0XCH7Dk8D/jaVP+1qWu/DqGgHv9zktv3Ci0TolfeZ8IHN19IPISPPGCJp3uJ7LyKiIJ
x4/2C1LJ6rNGhHwNEXF+9EDbe6we/pVJKEJHFiJ0katB2sdlUt94GlDKYhzazilgAn/TezO7595u
Ar6BXljrVu3p+vSWgWyxZ3X1nYC2AZbQiudis6d6YbPSrLj/4ptmccuzqqUGEAfGLpTwHN70WtQa
K+YHIjJqa+UlzJF5A+JeJxRZhuizBOjAXadBUgCPrrgAVzIpzxGVu+jOEjF531pRMp4KnTTwYHS9
9tAXDWOqXo1Dgub7+U8lC7xPQpkqwOe0VN71OLpjHgdbsy2bVV/njbyncFB3TyJbRj+yfcWzKZXV
vSchXLRSIrHKOTHCsTylOR7BG1dSpecSq7v20Ehar3wX4UdzwaG6P5nsmblvCHdhkgU/Kz18aeuy
sMXKEtdYh2LpWVvGnaLjgZn6kuRRlKhTAL+Kha1UEhmRBpJfkx2jbqWzYYWwCNseSQ3KRtqpEXVA
hXmjKgE4zazAp76I6BmLJo9bGoRoj+G4XWAJFuPvW3h5eEi9VP0Sa3l6F2CvFwLp1NC/x4wN7bKx
HUHS8RCO8Hc4YPHe7PRGN1dKWPWYntR05rBCyHDRDLpPKuovB9d3BTtpB/MhSxGeBSo1HjS5qLxN
HJglOkhCtVdHLfjlajpqTxWCHdgVYXNcYph5jNCjCrInz/WAL49ugqCbQL4kYiBya6CAdWwMzq0y
wBmmjIOTrvfHIhKDYxGM6m8/TQETx41BkbGI2IIKovM0dg/kTcA3A0GAAODHWfUsCoH6IOK2fCP1
lhKt3CbhYaQm+GbVSfddCMNik6pJ8mK6ERhCTYnDW6QHjRvPxb4S6jLWfwX+AnteigLmvUKfbmPS
EjRVOl72EdbNQ2J0pCQ0IwffT2/GtpF/VmHRHbTWByndRdmTykfZjLHcH1oYcvDdR43HdRZu2l6q
oHJJWfW70HLjmBR6vAsH+Gq4q6Y1DANTeBaszP9M+yNHBCSPzKfIL5VViqn0AZdRpDAUrdVWQqyC
KkdKP7nFMDd/toaBR5gnyNptYTbRcz1iXSooQleuhF4Ld00leadGVpR9riTR966PJdqWhXqKxNi7
Za8O1poySf4SYp62HRpcNFdYOdK3HRW/derI86G4FlK4A+XZPxi+ZiT8d1KB9sfVJV0RUhKJQTyI
+CQLaPQYSYATWQLuvfUb8N1AON3KyLe11ZZrQUE3Qe8i4jq1QIr3mh7uc5dasY7B266oZPFOqQT5
nGeGtkK1uWEADVJf76G/qIWReBpDcdgGXdY8tQM6QYMp+XcDtpgOAuHtd9Ko1EFEhgrzkCLa4hrW
M8na5Pvn8Xzu1IjHSxKg8CZItW2Y3D34BLKJstp60jsD0EmHPAE1PQs2qEqD2U+KR7IP+TbtdMoR
LrpJAa5dOqXtrjVBNKNesRKzxHoQI5oqRuQNjwVZ6RYz1fZJiDsUM7RKbrCSq/RPMWQMdqSU0Zmn
LJD9kBTfB/xd8s6/RZU83/s177sDNqKZeyfDLcDaMBQswTo26A+LdxLsoXCdRF0Jaj/WkkLIgYf6
obzOR93XHwK14joMdL0ZNmPuIydYZzgEbSs56oc1atFNsZVLnMNXCF76uH5bmM/KWyFyfXkfxkLW
7P0RDUPUeUDcwoyIu++d4tbVHaQpmkem6I5CxKx91eTRqOh4rqklhieKG7qnocsT66865v8ZLfm+
JiaLtCQkqm+GhjzOrMQaxbxfWgkk5oRI1YtVV6wyO/is7qOjCLiQqspBaPdLteW3rZCpEvd21BlU
yyRfkQZBVlfh5Eo5IB7hVLX8fFGZ/PRX7fxS9eb61PAeQvIG/R99+veL6nFoNL7ZIYmzkpAyiDGx
zNZKvjDG9Yn8GWO2fAMBMZSZwkQKz66anVT9+HgSrzC9P32Bv5YK/SLM09A7g+w8a8KNhUlNKmIW
6r32o/pS3Aq0BSZ7eLKfs7TVf9B/159UXguOdf547GuT+zM0pNK3C6ilrVwKEbEx8nS0wx4orRYX
1hJQ8cp3kkSRyjCuYRDB51gbV2haqw6Y4XAwkF4B3lPYxVZ4UB0U8qGuHMVVflqEMV0bFZVYTTdE
A/6jOouOtgs1yxMZ1T/WTv0qOeAerVttnRw7ZwIZkKzlS12lKyuKxtefQWdNniqzsHrJGBRbvrUK
rKPzduOLtbaY5gqoupPT+fz28VdcmugsRCMDKnyVTxONj3KXrSQZYbi4WfiKS6PMwzQXU7HwGCWo
jyIqDfo3kuOF5bs2hgzrFTVezNreIdql3kh5xhOPKSbS67JxDRjcGmSkUA/XHy/adADNdp2E2trU
kkAty9Rmi4ankht2PnTFzJQdXXI/U6mkQKJ/HwrzzhqAGvVhcNfK/gL3/1qAXI47W0YTcdyIJwLL
2MVwEoMQzXnfy7yFlZzi7N30JvKxLr7ScaeVvjgaY39E4S7n/I2s2InK1En0NOPpEayjkjfFx2s5
Q9e8HmESBOh/RptFvRV5vOc8fLA629wiX7dO5TVqShP3oV/LK023uxfjk/Tp42Ffz435JBUcNviK
OH/gGfJ2kvgAq6PnE5LDtnaUDRi+U8F/ZHayLRyE0p32i3nXr6lM2/D6HoSfermAMLj2NS9+gTE7
QNPaytqQzuqq0wNlJWIzjrJi8Z8sL801WcEEQzRVc4YrkFFxLeuYbYHz03qCMQgYGI1OAlpstLXf
8a4+WcLDIrb32ha5HHaa/EUM5aOEcbjPsOZnYPpo2pCc71yncqTfZHnlTu/s4ZthNw4u5gi3ZHa3
JP4xbcJ3H1gV6efpSPwhofz2FwSZVwlprKkrgS9Lmu0NxqZzZfItNLQM4z/5mCoNSU1nrQHVvx2t
EM0Q+iTzFUvQG3Sq4ijbfhyy1w445WKI2akzqFHhZ9OF26GHmbOqYfnLL9KlgLkalhfDzA4Z0WsQ
oYSuv8Ix9IsI0BC9nb3yAKfSlk7hOj8tgRtmIK2/TgAMmei9okcOEHMWoo3hxaI/sBEmQolZ2CRs
JeWETbENtgK85xUuzeNDzV5MIBxiarOELbo+5T8/YBasbewZTWjxAxr5Xkp0m9xsITyuB+OfEWZH
KiLjXp+j2bDS1AGap9JaIt0ddThgTFPtGmHo14OgU/n4OGSuneSXKzuLSj1IXSlJCBk9LdaqdRjU
Yxg/u/Xidl9awVlsZgmYZN6n0yfsnfF4ghwOkn+4m9Ao/xfoyKunC2J3cNeQz+Dp+3a3aQ1ua0ZN
jNY/ut/+T/OX7yS29XmC5x4wvN9K6/qkfIansTO+LYlWvpq9vjtYJgtWvEEUMAvzm2PssZCoGFw8
wCxUv0CBGo9ytQKO29s0ELfGATbBPdCbPW7MTuIML5+1g0xt6wCpf9IxXTrqrq7+n180B8MmFTq9
zcgvKrTQDktorubm40C6evZcjDBbcDXxqTNRRF4VxQ1C73apnKLeXYjWa9kMXpUI35NymipKmG8/
axbjx1hhTPGabgpQ5cat4p6T+Edmriuf66NweBI4unGoTUyaFnlJV9fR0tCgBdxs/aVSfHFp1XTf
/FwkXyua7pYn0AGQwcfreHVDXoww2yfIOvjZOGUzXhQ5CI2v+lzf5jG4cev3xyNd/WIXI82OcU3N
BERs+WJ69YLVshtnK4hPH48xw2T+fXJfDDLbCnRbaNSXBF6F2sBKXk+ydfna/IFmHXKxS2ya6Se/
23h/RpNmDyaX1nbuD4wmtI+Q1+hGouLsW4g5at5ajUp0MYbtwgwXPtgrZ/ciJHwoEaaG8AL2vLTn
oHsEuwC4/SBsPXc3kT1gRu26ZKV8C54Whp6uvY+mK7/dDV0e/72r1a2yoTUV3rW7lkzQ2sZrnaz3
8xKzcyH8X1GPF3OtfPy5yLb5mr24GYJjmuu7hTktLef0Ey6GoG8vuXnHEBMfCuKoU79Y6d6yKza2
iMZwgNQd7GoaMAtny9LcZhcw8na6q0wD52imSSBqaI18PLdrG04FscSL05Qt8oq3UxuHrNWxJVCR
FgGs36BzupOxVP94kGvrp6KRPoHUcHN7PUEv1q+F+mpZCanZmHvVD1gh5sbNvYDGg5gD5IjKpRfE
1S2OpR+DWZCdSHbfTquttBEXZ86RCQY9CeAekq1le2dpnd4Li6W/a1v8crRp/hfz8yqFXlYDFUgp
tT08k3oTI0YSl/pDJkScZW31VSqjh48X9eqXu5ji7FA2dLOOTJ0vV9JrWgn4Q/3Aj7qnt2wWC3Kw
17/fn9WcncrKWAuCYI0cJ4W5UZtmnRStrYykf+OPjye1NNLsaA5gZdUlRd1Vqfz2clASo2mPFHgG
K3c+HmkmX/3XLYBjxpREyxrWA7NrO7TaLshjyiFTigmaW/zeYiflDLgxwa3XeI15+l5BGWezmDpc
OyORSEPSC7k04502Yd7Vk6crX204uNtkh2oW9094O9GXEelwlkgB8rVj5GK8+UsLkxsUsnTGq9bK
hsLLRL3Sf/p3AexK7QbqHVICqF3cdncRDN3xZ7OrXrLHpWlf/bZ/Zm3NF9y0mlKfFlxtE8yatMfe
DPHcRO64L/6TvaHCoMGLCPeLV9TsxYYs5aibDPtIjaST7iIhFX63okU8vcy2nl912Gf9M8ps26e1
EJlaRrBGX6DpQO1oV+A5vyLdzUdcei3P6Jt/x6uGwC8Wf6b1TmdjSNKgC9wpkabO2hz0rX5Ivw2f
kXm/1bH65p0O1uIw/qp/Ld2wr+fzu4n+GXquoBy4RSfEU/wM9+k+2DX3U5oU2fg8PgybYC9uMoq8
rl0tHDtXi2yUJv73lOeKyW010jofqBxOUx7HTXPf39A6XacPmDLpG3NT2tG/S9J7t9BzX2Pgj0KD
eyOXLok9CgO2d5Buh42yzrdLgiYzFvDfY03aqzrQcnxfZnsikXN0GUIC1RRS6WTKgrWOR1Vcg/oG
h1grZnSnCaPomIaf7k0zkzZ1V6Ghl2W9sMfBsdoF4H/XqWG2C1Xbq7vV5ObUEbydkta3d5o5NqDB
p4cBvSC7DtK94j6NZuj0mIh+fBJPF9U8uiCV4fOKAKT0jpmpjb0rW24HeK3AEEUwGqdokBBTKnOj
VwnkwVjdfDzilfPw1QWcNrlB7X3eJwE8qWjjyBcO6ucw+xH4/sLlcmXx3gwwOxmEuq7bZOCok2OK
st5Gt7JDaTXrKBEWprI00uwVAB3EasyGqUjWtozydYyymoH0G8D4hTldi1WZ7BJha5PvhPnI24iI
elgSukmsBnm29ptwIyaY7ln1veGJh9x1K3vQ3E9G697KFKQ7lOE6vDLbynuWRrBhH3/CK0GDUii/
g77JRKiYPRQEje5xUDcITFf3li/v2joGHifS4Q6fEm/RkfjKMl8ON79BVa1UGwtX7dWkYl58z8/l
HXM0961NBpDY1c9sAylzu3ToXwnUN8POljzWvbSyGoYV++GAE8wzxIBgYSWvPYTeDDJdcxeXpdVo
fpdNMqGA7XbDCWdlehrhetJ7GJza1l+ix6pGAXKVvPzb35BLY3IOIflAzml6Jl0MXEqt1keY+sCU
x7VF9+w+qR1L0LeK6G1doJIfD3flwcxwiv6a6sDbmS2mNICyEjWG8619ik8PWujBl/+3IWZLOYhA
XILpKAsncZW8T5I1duJTvQSlr4+HmolmvF4dTAfbKdhJOuD/WV3BT5t8NDKmI2+9B/ckHpRN6gT3
uHm4tl9uJfQZN7DZncQ7or8WPDa7bOGKuBKdusTVAPsTSd93aZ3u9V05mtP3yzVjcs5Q9oEUNQuv
gKufDWzV6ztdMedbT+vDRMHpBwCkCCAyyaJfnWwKNunW9uMVvbLH4eMRihNvS3z3aFTF0JULkX1Q
mRreISJViwap6UQ1nEEblozFr+SMb0abfs1F8GNfNkDcYjTws+v4LNvCUzveZCiJ/S/Szmw3bmTp
1k9EgPNwS9YoS7I8yHb7hrDdbs7zzKc/X6rP/3cViyie7nOxDWwI6KhMRkZGRqxYC/GcvRLxvqJz
4fducZDfbZEDrO6phXI1j35QGEuS5A5B71rNGlgwY0M9NKlUvbZmn8OeKxUbn2/BD/e3n0JdLMPa
plmQPC9uqFArlBh4H7l4aKgPKrjbd4rd+qeWoulOgqjjhIAjDB1JViPFa8Nh3PX9Tg6deaOMI66E
RZ7BOeHrCvEsFf7B6x2X/HSaaP7xVi5LGGUYSXYsZ6dH0fskdH5UtQyRaqD+9MFhbWQ4b127G9OK
SoJnGFRol8kUQweR08gGVZZg/kutmIUDU7lLlO4F5VAK8Z1JlWCo/4DxKt0jKPeOtvWHaNL9Y6sr
f+hpShgGiOhGchGRT/jPUVh0D4AzS1c1B/gPo3Bg+rp7ikrIWkNDY/IGtQvFr+qt4unKxQt1jAEA
2oBeG4mL612kf2Hb0kwtpyY3dkCFPdF89lrXdJ3JrR41T1Bv+d7gbc2arz2ALi0vC6kqc7n1PP5f
ywDLIZGBgNqLjoLNH5WRd4jQPcMdt8ufCLn3Y8O6F/+z7GVFVW3UscfFeetRLfAfumN76h9oRXvq
yfx439bqDguRY53UFGTIwk8NO5bzupCJDFHppZHkWra5M0rgvO1zY7b/4VZUVerTsg6Do728FX2u
ZcmcSVXn1DiX3fiuTIfvsp1tBNe1iIP/v6mZQZi+1KwrGZNQspYo7qixdADErHiMqTXva8fXN4b2
V8+5eEvwP+o7y8YsblIYcU7AkR+q5+ShPg0HIPhPm6/i1SVd2BHX40UEryy7HCPAjK70bjwoB0F3
4n9OfuvgMJKX4gDv66t2vu8ab9/+JpBc2BS/6dJmXFjRKNbW7NHk7r2u9rLvPqxVx5ZKtBw+xg/w
8943uuqPFzYXN5WTac6cltic/fExMvTfpgroG7R/7NRPjdpuXBjr24qOtsyItM79cb1ECeLgMkwp
Ngw+tAFIp2nS9NA4hrKxrPUjbciQAQh0EsoF14ZmzUaVRK0IypDH+IygUiHudszhl279uoXNW8uV
VNF7VVWOND3za2NhzsnwJ4yBjaUXWDZ/AkmvttxjLYW5tLJwDyNQM2eKayBe+26vCkWmz8lD9Vt7
Np58KMEFId6pleCs/y/f7GJ1CxdJstIJJIXVVaO6K+LpYZZ5PJjl4b4nbm2i8NQL75+m3lBjEzNC
FRU9A4jLNyysOR/vWxs1XSQdbqQ1u3QceYwQpgYHtW+10z8wbXQuG9AP95eyakhV8Tw8nKi7WAqT
21lQDQT5MrbdSj516peQIaT7Rtb2C+qc/zWyqNvnvjWrAwk8nGJ/gDdXi3zj7bjmb5cGFkdosALS
S0OEQEYMQ5WTM1X9KWQExTXsaitlVvm8y+B3Ye3tRXTx+VNbG3syd9oscHdNe2Qn0InwGPYHrhEn
7iY8ZN0evTELPSZLWTaRoN0cGRbmNdcfkmd9P57K/XRgNtQV9d1u41utpjcaAs//Y21xhpqqadOZ
gQOsxdNXFU1R33BhaUE3LPKGb0h4NPJLFzDc/ywqzBDTb3zMdW/55wcsXBJhuchqTH5A3vmDWyvR
J8cqvt73yLUiElCzf4wsXFKTCyU3DYyIVur8mASu8aidUGpB/U866tEe3pP9hs2t77jw0kmJrFHK
sBmf9eKd6Pc7Hv8n30d/To/bVLur+yjKDPBEWyotnusoBZ7IisucZ7EfViakG7Qfe1/ZOAyrRoCA
gtrTBM3IIkmUhj42/B4jBbyCiTYfwvS4sW3iP3Fz3Oif0hyjVWotH4mkGj7Ab0wgnhF8DE7KKXql
7O7a32SYdtvjZkK1+p0uDIq/X5zvJguVnGFzOnLBrj7nh+yppdyfPULk+rL9md4SieX66A1rogps
2M6bq16Y08zEgpGfeqb63X+yPwhCvuyD/Yf/CFP/q7nrdgB2/tI8uEVgeZNKd6t8stakhqbPoYKp
6ha5zuK2tlU6t/AUUcM8+EcUX0XfkYlihVdF+9s5b569tf29tLeIMFoWUdlAf4izh1o11aLx5D/2
cOqne+llK+FZuRos1KnpH5g8bGGDuP6YQc04ZjJzNRRN9j7Ss8ds7N5FU/BnODUbgWstqFjwmiKM
ravA6JedxSz12zHOOeADjNCC1K0cf/dEa+lYHLLmq7Mrn7Yuh5X729JVusY0p7CoL4JlKzV+pUQ8
mwyzcYP2u9/pB6ZyN0oWK6f8ysoiWmaMwGVxgpWpaVCv0fz0OORWsAHvWrt6rswsIlZp9E6t/t0K
73fWAUIZ56seeByN6ik6QgLEy8LtPtcfJoSg/su9c2l9Wci0m7CzMyGjBIfbbwr+wS4H/P2fdpKB
KZRm38aOrt3Rt8wZAgyMQLaxHyrmEOut87zuEv+YWISv0B/qvhTzFZCeubZvn7UI6LipbF1nW3YW
J2tkGBDCDLz9bbytY3zd84MHhLx20DNz33g9Mzj+zn/eSlHWjjQpMekkVfvboabJLyItN1ngWH2w
+tqd5V+N+rHptpTP1xZInYzElcIyUxaLs6VbbZWbc2hQyZ53DUB7Q/3A8N3h/v22asUB+GRzU98O
S7VRD+1kz2qqroHx4nVqYfhV8g0ray92btB/zIhNvbhl5CSItFaUr+UHMccQU+hlro3uCqR7Jwg1
y9f/gLO4srjYvn4MBn+geOi2ef3RDEumn7WjgiD4aNgbWciaR1wubhGfKqdpjQCaDVeKG2RynGl+
sasgeg4ku0FdfAvWsQYIuFraIlBpjCZKRiqWxg2W/6G+CvSK5BWPwVnxAk9D7uT0H+Y6RRuckRYH
AuubthHou8ysm5Y1ZunOVhrX7v/9ZUL/RCM2OaB0buEqRVMVDjP3VHXq18pAZZ4pPWv4dt/fb+8S
jIhRBZI58sYl1GBMZ8aHpdKAFaD63KX2iRx14yIRnnWdUV2bWERABqonc6hqOKsjaR9KH4K62xfW
mQLOrvNz9/56bs8vxizZURxIFNGUFH+/OFiwpcRwy0RMrcnzzooV9KtA0/f7f28Fbj/wGaA0bFj7
rq1Ifuv4k9ag9VL+aU2P8HnLcOjdt7GSiWoK+Z+OCqbNFOBy2qlNA9nSJ3KlwZsPQk5AECowsvyh
+s740VnIW4z7DIwNjTyzJUohUQJn0P1fsZJFCa9wqIcxr4Ny5uLrTdXArSKRHoqBlhpODKDR0UOA
3tkbGq7XDtHh3x+ua5uLu4zI1Ft9pgBfgF3weS5982McwOVzf2krfqkCXLAEOp+x8GWi3YxgGhqf
9otqzVSNdOM8ZdIpta2voz4+J4m/hT9d8U0KH7I40eDyb8bXnCZLjK4hf8rD4hyY8bfWolixOegu
nO/qvKG7xP3IE0FAePnn2jkBMIpJMnYvPJfnyXSZ44fRFTi7dqgegr3NG2aCgMAb3qfOHq6NrZbM
Tfhf2F94TJ3qXVCIItY8xwdxUUN/47WieACL0v1PeDtutbC18JTKkWgNN9gyOhX8aXuc1b+ErFcW
f0ihIwqiD3kU7hUI7XqIaWCV2LeAqQLdpHNW7+eYmf8kc2UzP8R2unEN3t5L4se9tcNoUBv2W4J9
EYv0LB2KRrQWmz2VIgZNHlVPqM4Hv+1H4zjtmD8FILcRmlZ3/8LoIjRlkW0k+YTRJP0E57pnzsrO
SX/Ndr2x96tuZor+ELmSivDWtZvZvuREnY6bCYCIYFkXDRX1tHUL3pxSsYm0ZZmgUS2EdRfrGTqj
GDSLKAh/lSfHn7L5x2h+j9XkMAfa4b473RxQbFka5M18LEWGhOB6SUMNmVEDJM+1EGsI5fzQU0vs
oq051i0z4k6+8ItJNWFf7YUZmfG5aJ+3L7n8/f9vKeI3XNjQRyVP28AmK4d1NSpUL7Ybz5jT3X0z
t4ksWybExxD30GzcbpFWxrnaNx1dRHf+1f1oPhSeUPUxPigM49bHYLfV6rpJVwQ2AUYdoEmabd90
68ewM9MO0KALlG74nk6p+sUKp1/3F7VqxGJe3AJPK8p113unypVq6wGe3ZX58MDzMHgnV13i3bey
4gUADnRIXy1H0+3lA7dOwzJNOnZuiE/G9CXQvpjxRgQSifbiJnDE4RGPMywsbzi7brNIKURijE4J
0uwPDFZo6bwruYMYp3xAzud4f1G30UecG64dQADU0LTF1mV6WJVy1FBHVSikdskhMHoQDdpujDf6
ubcfCQy3AdIAsmWdMYsF0AmR2IoHKWurRZOhC7/BjbSxmDUT4MQhU+ZlaxhLaEgsG1ERlVQeI2uC
eS8/Muy3EXHEflx/IZzswoT4CRfHVCmGRk5NTIwRSjvdD11i4hrCkwpmL7XY3/84t5g+isyX1hZB
AdnkiVkcrA0PdXfMP4vMAHbBz/HX5LFC5y4pXfNrsKlqdOvp12aF01wscoTsuJiE2YRkyw5ST5lU
L7G3ChG3n4vECg51OnTUb01rsbquip1u9EtWl+RIkjd1+FDb1hZfxq0VjhNeB4QA2m/qHdeLKdPS
KTXoTRmN0nYQJ5GSZxuRYSVxMHiS2TLlXwsG8SWfT9drRpL2TI8VqAyjFL0fIHetJB6akUKhID0M
Rb7T5Rrt3KI46FL83h7+HOia2A5UcPAm3/eb2yXzc3hMAYvmVMMxdL3kfIbZyjIjelBofzs0w+10
yzPFab0+B9cmFt8uGOq8rIC8u7oEjAk3maTp1KgBVSvrC1x2RwWFejQinuzuy//f4hbOWdZgMyEV
xWvKwJXgwfbVrVng2zDM4oj1BmP3XCpLcFRf2po1DiFB0UaVD34IzXeeIB/kQTwx/wnKVdsaEbw9
csKkTYfS5OEm24voGI9FVwdiPyP5aWpgNfTfh/WP+zu3uiyHgCHivK0uG69jniiWAxsACJBO22dB
+csCq2i26JIHT0hnM6TfbYlJ3iadhs0zVIBAREpoLO6XmtdO1I+VaC0jxQBxHPKS7wPEm+GOeqJ4
eI5gtZZHZSNMv6HIFv6JXUM3eVCBZl8ScOSSNUZw2/MJNeMZoWieEwHMvx/L9lML5LviJZUj0jAo
9cYdJNzvxrBusFqwL0SbxdmjX+43aK5TPoYu+1g5Re5SRjN2tda3+9BS+o2s/hZADMMI+LL/Nbg4
ifMY2C0hRzxatOmQOkelOwr6CmefPCZnSCRT2xv/Mr+lH7M/tX39Buu771crvnv1CxYncp6bpqpD
fgEANG9QP3XmJxNd7ftGbttsi3UuPAk287npGSKhuiIkcWjXoDIrUAPqLj9utb1uUUXCmkk2Kc6K
cQOtbeMmiHqjIKJ3r5L1K9WTB8qi3qjZ7gyTc66UbtX/KQ/P/txufNFbD6JCRaFKNQy6btoyJVMg
+zdSRzPcKJWR9uRZczZHc/yYIZNwiIMs3Cj3abdxQUyiAeCngA4MXF7urCxYB3uEkOOz2FfqVqan
mA+yvtOR33wIP+VwHrrcbONJ2uvn4Anea+Au/kv0HQD3QQi2ZjuZuZH0gwofI0x9jTcXFJmoVQSH
WPs0WRtbtPJ5aLlSFCFIC8zjMuPPIk2OfMQfCCdTC0Oz4+ReHrfyr1aRZJwiVl2HvAVC9lB+UrUf
Q6w6Ww6p3Zz068RC/P0iS6qykGkVdOB4T49Q2MNRrSNGLHgimkeIlqdmtz1zeusb2BTvahyTZGNZ
x0wDO8bhAAaP04uN4mKAknjUmm6g/uts/crQclaQXS95Ruqay1jJRyVoX6o+38Ag34YNYQLFMIN8
XbR9r/evLCbNKglr7qxH8nsblM5xsvT0k9Hl0f5+8LhNiK7dRZyAi0+lJ5BhZgPuYrTWTs8QoEo3
oHMLYULQX+i3yPSsGQOGNBrSymsT+WibcV6YBmFYOSif89LVX/UHZGwP9hkyMa87Z7s+dRn+JwaH
DxNzl8etKbLby5bfQB5BJmGZEMQtroJ6bvWqHTnIfmG2x6ImAa26Ca4KKVCpn0X2OZE5k1Lu0/5Q
lfB0f5dvnRPz5L86ZW5eX8vXq1G3DeIbTF1ojK6dw2DsDh0SYZ4SKN2uK6Xx359Ahr5JZ9huiyC9
9CC5U9o6hLybE9j86J2ztptPEO8d8uoNW/Ufetx8ZCrCqq4RnZmiW7hsw/NcUJCblABMZCNyJtU4
puf723jrrJQxFOolOlVhWjyLBwvXQhxZM6mgrNVnWdPe5920EfJXqkDYYOROdENMZp8XJWew4u1s
lyKJfmgf1b2Qs2t2/mk6qLt473tbit+3jinM8UBiPlYMGYm/X5y/thzrTlJIiqySBEgvlJmuc6Md
R0k/6Ln6ICfJuUzax3hC+vr+borL6zofwzQegmAXdU9lWSKErqKN1DwnAfUZu20SJT/NyK8QZbrh
OI51cZyqcAtIu7peB5ACglKMdi0dM9Y7K4M+XFS9qgPkw3s8+GNk8nKQEoC7vZq82Gn0u4iyr/dX
e9v9MVnuheXFh6WMOMKNxE7rTygQeMMx+vD3WIf9TbASbAtNrtQori0u3NW34pqGKxb9V6dzy3OJ
mroGQhnhKaKdIENAAu5Y/Ix+biz1Nm0RhkmVqF8R8JZ5khU0ak1jBh8OsqMRwy7PuEX8Nbe1FHZj
hadFF6pMgA0/Z8NHGDmsHoaJ5oHEnLSrmeOT40uAQMNs9Oqx+xbW9gtV6nrjYlipDYiXj0FHkH8Y
cV18Ecg9GH/V8IVcOigIuJ+NA62d115FKnhPk3WCy3g6TehTDRuuvxZILi0vvowRyShs9Vi2x87T
QmSH8m/3v8HK4+N6cYtbb+qTvqlkTMC9nh39I2i/o+WFrVvvoeLel27L1Ve6gSe70a47bbF/rKQQ
V3u7eGwpZln6k47v9V1T8tDJKrdXKunQRM7GXq48P1gp+p8yLwIV1v9FCOsSZ5TkSrj5k3LAxw9I
fYAiVl0GlbwtDO9b/rqMWhfWlk/1LleiwC6w1n6zXAFpVN6Vh/EzJRXSS6t21YiBQvXkvGxRGaz5
DMkDE26WYAO2F285aCubKLWpEQRA/0Hruc28kfatxcZLC4vXho+8QtlkvOP+R+y3O4Sn7GCd77vm
lplFygcHeodq2JsZgXn9u9u1DT9d/VKXy1n4xZgmY9dW2Kn280Hdp4dIAo7ZknmhRw1rZAEXmfHS
D8B4Du0WcH+lnQpo4p/PtbxoCjPUw6DDevPQ7UVXL248+GutZ52mMZKqmRs/hHDMjrv2UH21Pt/f
463FLxGbSquV/tu3VD51oSdiv39GT2v8WH5t0YsWqW75JJ1lKMo2Pu/KC/B65YvgVqdx088BK0eR
96/haJ+VY3HWPPPdNqJ+LcpcbvIiyKVR6DQIvHH0qy9K8leaHuV865YQP3d54C9tLCLZXAd0GCNs
tLtGkNkJ+lHrqceB+qO028Jr3EJFSRMuzS1eCmahJUbYvO1edEp38898F++So3EMzlnhCWpc5yE7
APGdip35et9rbp8JwjalVYSUQeK8lSMuksEuVoO27Mk9R7W29m3TFQfUTv4oDMT6GtNKdvfNrV7A
jALRKRbizWSf18mng4RE6svYi77UyH1U3lB5yg6Ixb73JKE8BbksnJn7zU1ejaUXhhc3f547KkpF
GBZSYsbB+CawBGIMBI7uXDnGH5X99G7rDbjqrPTYbEMUsHR5EcClTosqK+fLItji0iLbd9LrhFLo
/U1ds+LwCelPQX11A1kZufi7JqBCbg/KsSuknY7IaOxstRlWXIXmECyrOm9KsEyLU9EwQ51LI7eR
NaKbFxkDjy5FGh6TXvKf6ihTN6gQVu0BEqSiBBXwzTtlGicjLXqWNZn6S1XJu6Aaj2jyuFUYbDxe
10whDIPmEk8iuIcXzmHPTK5rEM25fVU/xCgt6clZq0JYtX7f/1QraTLVWergZMgM0hqLPYS0mXal
Ehuu3jCyGOTSiU5G6NqxcSTePKHx1jBzbmz2xFYW6FBSpIniUFUEYH997KQum/LJ6ei7PTIFcpb3
yT485O8Mi2Gv4WB/i3mOdI23xUay4pkUYRQgDiwYt1nsq687dttZmO3RV3EcNBabz2H8cn9PV042
dQDGn1kgh2D5npWrSQprUKBurcpfOmlAVkslttw3spZygp7WQGogmcnDYZEpleOYyh0oeNf8MDOX
TKii2to8irGxbRrftc+FeyA3KHh4eEJef644bpraak3NLdTsGwT8LuH7UKSyN5abjGvi0y8uO4pk
usNAiS1QDouFdZMtZ12PLRhqPvjHxk13znNz6Jl9Rh9nk2F7dSM1uCl5DJn8u6ya9lLXxkk3aK4V
lc5jj8TAQyAViDQyGdr9NAONpgmP+JMm+/KHwZ7CjyFMwHDIqqgIV0IqauPLrm0As6m8W0EKU/xc
bHaPYpsEmFyUjqPTCNZnZ8NOP+6H8/RJ/5l6/77TDmSFGpnKSxyU1BKZ6sBf1RgRG546iARKytQc
oCQyf95f1trR0yixmCo1Km6FRSpcRpOfoaSquYY+298qs7YfCAE80IOhKja28PYE2pS+QOIA1BNw
kuWl3ttOHGcqtobJ3GcwZOwk0FIbbxXhiNeOihXKY7SACWG0R64PhVpo9WSKEr+s530A970TPjF+
O/wYla5+7qgWHhp7Sjasru0jgYssiakyKv0L77Akp+pTnyK/Fswf5L55mNSUcrKR/PHvvxdFCV6z
XK5gwUROepGImZPTTh10J+7UIjCZKWW9a7s2eZzMeqNOsLYihIF5PZPvEZYXK7IrOFDUvIHPZM6B
xf+KwHgn8lapb8uKCHEX6xmJXDO6cxxzdLqjmCtAzvaWtDWOvWqGCTUKT2BWAIxem0GovQijsqU1
oudIicfuNL2YyAb8+48D+uB/rSyu7Vmz2kFz2DImmh+Z2PmlpfpzirLhfzBjwl4qqlMqWcL1Yuwi
tayKoOAyX+nltn6iAHAegi0JgrXbhUozIkpA2xg+WrzGbVQLG+isOa6a/9IWvifZ/Q/kgx+Tsjve
X9GqKYeiK0gH6O1usDgmXWjTwRQybV8rDcHQxAxaT/GHx6EZ9/eNrT0uaJ2CmqXOv9KspZ48IkHF
HY0gXZ0wc92o+1zrS4AOqAS6cxyUKA7p45NGnfER9uRwF3fVjzkP9NcS8QkHeZLGb13aDcFOHlVt
I5a8eeMyhAl6MRMwC6QV8uKQB0OQ2jIz929t8/48vQrKT5PHefxOPQmKn/sbcpttioRdR/iEGVSD
DuG1P8V6PTOBTkwBoeO1venGjr2LdJWKFaMd6kdD+3rf4PoCLywuYkugBLJSNliUH+rM+7uXMT4M
jFqYh/wDc+gbK1zJJliiGMClaUmFf5n8dTUClmkoaxDGtLvg1B3Ns3xugOgzf7v5Ur8NNlfGlmxJ
kjVltlbizcXQ/lFnJpRTrfacKP1uYxtvjw2rEQeGrjLFgWVUA3A6t37JpfO3/he6SwkptJsdqeDa
Hpy0Xrhv3hnDZna2bhiGGGaWRedS/P0iavtjnWVIQ2v0sf2nTGo+1OP0LM6127T+p/urvLVF0xwq
C4HTE0iHha9ISBxpIw1Ft06sPxmx+q51068hKv4awefdN3X74TDCK1yArVYQCmMgzWNu8OG6Yfge
zf5rVXW+OzvK1kjFbY5CEsQVjpIgr4SbBldey2VYTSNrUhS6rM9q8bGvH5u8AIC/keCtmqLhYnOX
a1DOLRK8OFaiOZsCxnwi6UVqhz/o4f0y5eDZJK4dwqI13PubuGYQBSVVpELM1y+/V2TBr9YpEkdN
y3ZpwWM5VCg5wNOkvTM3gTdrzTOKGnTvBTwONl/t2hWluE7aEpg0Z2D6KzNdq3AbLz7Yu3bfpg81
KJdok9V7zU84coogTEBLUV/E56zQiknKWGKY28icTbQKjUM2tPv7O3lrhqKGeN8JIKxQ+btemppO
SpIhHo6CZ/3cQjbM+84nQ5JQLL5vSUT45YWD5Bf3vCxgCPbiqtciw+wkg/NsS+3PKEMcox+2IFJr
qxGMo9SfqHNx/V6vRhmQ5PQbDlfmBDNYGO03OtLoUkHbtHGMbz2Q+EtgZIgB0sMbnrzcJ2vVdHGM
g9CLo2NkPEd95aVzhrzzRlVh1ZYoPIlqF/NeYtUXkbAa/W5QFBHr2+C1c+qH2lDCHRrfx2xAmSpy
6mFjdSuoFZYHyQk8mSpw4SVLF0/GApHkXqPsrBxCz/k6pS6w5Glvf0DPfhcepL3lJUfUTfZFtIu4
ZBEzP5r/wTnFyCzsoCIwL0eGdKeRah1BVFcvnZPdFIw4B7tsHjaK7KteI86ZqO4Jyofr/aVTMVRy
JSJl0CveJI/1o1nPzNuV+fj5/iEQkXB5CHS4cHnxvFUdFg5aR40WqfGkCaJhKFD8c3Rmqv+41eRa
9ZgLM4vgUVVNHtgJ91kWyvJejW0GSycrBZ4yUrPU1U+IKm+dvVWbAgfjULzR8Z7rXczrLIIJmIw3
gnTwBJw59vwoqNykNntm2OzGHZXi4/3tXIspl0nsYjuTFOI44iMOUk3tgcBVeKM6qBvTNytQBspf
OshLZgWgxl4WMKpi6qXE5KsJDFeGcPxhpElPrizYotBU+BTuZXdrzn/FKy+NGotKxpxIPYg/vDIa
MzfreyZx3tv6xtJW/PHKyGIDpZIGSTSwsjpDN9l+COURuez0bAb1z1mrjlTgn2HG3LC6gsK+2tDl
7EUsVX482awtPVfPHSOHv2aP62ebc2hrExdOOThjntk6hgCV//JRUt/Jv8EHC5GBGUcFhPL/QvZ1
m06yPNI7hyYP0PmbMl5CpcRXiFt+X8N1JBWfDJTHPW1QS5Rm01/3D8G6e0J7C3Kfp+bN6F6oOoNO
pQZP+St/ROluZ0DlpNVeL3uqBW8IzeZDeqScr2+djNXtpWdHZ0Rcu8s3te1Xbaz3xJkpGwPITNv4
XNdzdEZCfKsvsnLUOXuMQ4N8pvS13FMn6Yc58jnqUTQ8p0b6pdaKjY1cOwwcch1aEpCn6OhdRzC1
cUYiZyaqr/8Mwm5DA1RxcheXAInWP3bEUi/u8zbyZ/gSsCOYKaN937rybxsgmnFq+p1aufEh8gTf
Z9c+tSkaYvAd0bx3zY3guealggZRpaIIonwZ1WgvwPqpJJobBx3Dd/EuVqYdvaI9Du1tuOja17uw
tQxmUziYetJgS0jUxOpz4qDgae/oRh7myKuGY6Htt+kHVtrZVBv+WaKxCG8JUh+0BTHbH7SDBMVS
9prTvNvX70Yv4+bVs0Mtez6ifl8z8QM28TrCwPJTX/6AxUWsKqU2ZTU/gCfKrj+LUMeYjTect91q
bYthy+CBwk3F/bt4hBVhq4HHLnkTBcbT3NW7IAh2G59xbTkOfGaitM49uOw8+emc2EFCVfDv5TTH
/oQKKhhm9bRFF7cWWph5FTkoHQP6M9eHxA9DvzEqEdR886mJ5udCk98BE904BKvBU4iIiVkk7vfl
U9IZ1STUMpFjcujh80+AH+zLnyWZ7Xis7Z15Gk75Nzn2tiqsa/UieqAiqMFOx0td7MBFGJicPIty
UclNUxLtguwJgAe0pJI2Jl/jtmm/c2lAfm1V1q5hbtYd6/h30gb+JxWm1I0O90rB0r76NYtyi1HI
dqMA3HHzR4Erix7E8Gq8V8/gKHfkBvtKdptip33ecKmV78yuo4zOGCYjko5IKy92wSlMmjQ8UWGt
m/bquIsHN4LaAu7jx9ptPpWOV72XNuk4Vw6LIP2kIskozW2jLbA4k7aM8HJv/Knl1W6I7OP9ha1E
VwE+VyFxFLXt5X3VBLOiTkNvuGU0Sl8byVJ+SQNQTkmb9bMS1ltcBCsrwgivJA4Np+bt+17sY1VH
Xdc0E5yiMfQyzVib77KmMjcyt1Ur4LUV5ggYZ1ielonhDEti6swN26b+XM16fUq6cDjd37uVYrHA
AVGWFkOJvMqufSJPQ2k0wxFoQjQWXqCgWhD7vfbYNpXtqk5YnxgepAPiW1sktGtfDQywANhTyb1R
fZ6tevA7VSK8dcOvUOmzgxIzPKTNgJ/sSdo4dCu+L57Z1PDBKxsUkK7XaY1NpKcor9LDiz2dQoJk
Z4fU3rCyVgm/MiM+6oVrZMiT1lKLmfFXvwPWdRDI73ovPU3oAP8/XHorTnJlbxHYZNRmar/DXu8/
RF/Ks+DW9Q+BdYp/oJT7poG31cheSd3+LlMzl0vJYlmBHJoU7mg/MF2u2/YVLYEMFrup3sllnz6H
vmm/wjCT7cag1U7y0GwlpytuQ3+bIoVIpWiZLj4kHEEOInyUpm1rTF2ltL4ha1a6ceP/DA1lY0hj
zWuAz1Dvo/98e2OpStZFPUfTrdJRcashfjWK6TUzk1/3T+HaZwTeQH0LMQjqL4sbmKa2NJeA4t2M
F+JrpfnFufel5HDfyupqKBsIlgkx3Lg863pZW73GlzOV3NhTd9GeOp3+duxMykYWurYg7kkxu42y
DvWe63NgpUZbyk5uuEC5Xpyh/0Tl/Xx/NWvpBCCZf2wIT7k4a7LTh4GdQcMWPva/9Kck9vKzoCS2
nm3/MP2hHNVD+SCdt0QR1hxQzM/QVqCOy7DVtdmS0ZXSKiriFsMNu66ujqaRa66jN1+CUNvdX+Ta
JxMyYRbtPJmC/2IfO9+xR10FOdb4McShVfzVzs2fDM9sOPrqorigeUI7JuYWqYE9N1CDCAVxY3hH
M+9BM6m5yJHnN+HGZ1tbESkzKARmDm97JeE4xqWOQgYntkj3VpS9dBL76GjNxtatLYmHOmUwwD1c
Moutk1Q/qwqfgcNJqf4KLP1b3lQ+05r6Piq3fHFtUXS0VPxdoXi6HDAZ7KBP7RFuu7qHNkozOlrP
zqsJwtf99/5A7mjTSQCveFOmNYe4rOhiG67a5M4u02ZIh4u5eJeVxdaNuYIsF2gRtk/8Q2xa+ETq
lGUe+8Pf45TarjjO4UEeXH9kvGQ6GEh8T6jEmZ7KVH/rZpsDxmsXDaOpSCnTw6Czv/iAWdA10xBj
f/D6nf6lZFPhL0AjzzWLg+QJwbhipzceLEOZ7UaJF/0HBUuaJ5e/YRFj0BxGcCniNwiNHvOLGGIw
jtJD836btn7NXy9NLbbbr8KiksRy++SzLNUvGvPtlp2Cbyw3cr6VJhurEpxdArwFz8yi3pmAvJsr
8WWt99Jh8P5WXIlelcBNmYXS9m3ldhs2V1d3YXJx9zR5XOS1icl2LjSXp3qxA5etPELDUZwlY/h+
/5yslT2vlrioBlRpXmutgb34XHzseDyLWkDxsl33XLnpSF8BqBHRQCIsj749qVMSQz7ulpPUvh+z
PHvUMsf/98EMtSsKnW/4kRsc6lzHc1vbJMtKoDUnP6/mnaOHxb7y5fZUJxDA3N+/lc8F0TgNN2oC
wF6XcE1jkAujTbFXOPXk2ogmupWZPcH//1hIZBD3ra2ET7C8ioIctc3I07L5VPYoz0cMqbuw8JmP
saT3h65pjZOawfNw39TKuA5wRVDJFOEADFEPuL6+E/ixU4AJQuyPIfFH5aSajxIKQIhQhc/lD8Gj
EMHb7YVPxh/RX0q3YX9tqZBK4NZoTTHNtsgeYPLNLKo6eOP8MpfmXmZOE4D9f9jQSyvCaS9So0yf
tC6YsdLX38qxcecydv3hz/tbueb5l0bEUi+M1NXQ1gAzyRkqSCfKPZiFDa/f2qxF9B1AZRVkrIw4
0JAP0uei/aMz5g0jK9cMWTctXwiwRKlt4RA9VE0ZBG3sFQPfXm8m0nu/rtMfSM/qT+Xk955epfFj
prTyPqj7LRLytTVCF8C4H3esyqG73kWrL82hkCHfrdTs/axlRwZxPFvbylDWDrRQDWSFhg3x0OJj
lcko1qPwsSj5WHtjcDwEBw5GE3+97xWr66FJT+FCI+laOnhuKymgVrZTqspPTc1rO5VKL85hOb9v
SHmrgCwqvo4AkzMCwBAHD7/rrWtrJ2+LzqBqNg5T7EkFsXEHxkJWdkHcTp4TTep5UorguQpV6VPT
trIXZFb3Lq7H8NluLRnVXZn7Z3QKoAtw8CnqHuzs+GfdjvYLyHH1mz35UuGGxlC+j20VDcmiMU92
KaffIqekgsmVhsa0qUvjPokn5aM6K3bsFlWV/aj0RKWfn6XWXumq7qFMouDZjiVlP7ajtA8UyN/N
bLK/+mZj/bbjUXuqlCyyPCnS0hfoDyOSnCGhoxbG8/jFTsykc7Vi9F/iWs1PGYLF31JDpg7lj7b/
MpX9vJcgGE3dLA3nBp6zXNf2emxGH8FlJwetSOOHoSyip1YNpY/jWDpnI41bV0k76/h/SLuy5biR
JPkrY/2OWdzH2vY84KiLl0SKIqkXGCVRyAQS942vX09qtrsqC1a50vSM2UwbRQXyioyM8HCv4rTA
CyNj3ffSLYpP8JK080d1AqseckTuB7NTvVeP9do+1c228Pt0TB4hMuLcaO2CSwijuK4nSq/mxCrx
0xq8RyDjpgcdmmd7Je7dH3FtL/7cz+XXmJH5kPYjBDkduPyqN/SgtLF8Vq0qYdF7xZWZqe0VaQo0
UVbxmAdV6yEgQrdVZJfugzGPEGzrIagCxs7hWUEzymfVHkHWo6Pc2Je81QBJirwOtaKT9gqubXLk
NBF/AzOHBL2w89whnSpK8bw1lt68Th11eeu9gQVJ0k2SwGnNFCA8SHlwrM1ZumUpbObNA0yZVXtV
mOS6c5xIH/SHy6fp3QGIhwmxIDoToIF7Ts7ezXOjLQzwsYT55RxV+zxKN1MVkQceO4FLJ2S7IYIy
AkhvfBrwztJuq6Mq/5h9LSVjXnNWx98iBG/YyJQuNb4FT8QbZI8jRp765Hs1yZi7Vg2BEBO+Bf/F
G/vUgyB/q9GSv9tIDhVQUjrKVbKo4x4ExyAR9MYfkknmzvxsko/sCVEwwnob5JWwN4LYuAPw+M49
VHeTb++Vxwr0Ax+hLQfCsJAXkdMUDcP6tj2kW5lo7VrqhGdB/xq3MMGgXht0xcB3cJQFCYwrHP3p
yd030RDR7wlKEEmBQrMvIwtYCxlQOONqp9pKZxhAfyCHavD4r1vl0HBCL0ORRP7nJpDIRroOxXmk
ulDsOF3SlI5wZxqIMyGVDsbu0h/Nr5dXkT/EThcRqHYDVSzeOGTgwX9qwc5SUDt3sKArT332DZcB
CKOpb4LmPdZlUJ+Vuiq3BtEojh/H3S1c3EQDy6mujrjk+CsYXNhjH9YTmI30t3jvBOqGXCnoq+19
loXOiwxpfe59YB3UfRgucMkY7OlYtYzETjFjrDHz0cKIqtH3gciIF9fHeGRF2I5q7DgjWGk4fx6A
dhGEKBZfLzbjcMPVcLXA3ng3+oYfihq0z1SWtD8HCXh4vMGTo5qD14f4hKMTbcuSIGTB84OmQa6r
5CnN3eQw1MZy3+qjs080nWzVudEfclDSG0EcJ7K84sqrHC0TEMtGtxPH9rrCvioyaJuZhcPb6ZOd
Ufj6W/HCNh58LrsdFt9WguROWjU/j35PjbqnC0wrS1vyAUadh+Ha+6oRf7yfb8jGuHW9z14AGhco
P6XJQ64EzhhRKbh+pRiKD0DvEySgAOJB7vv0AwqWDXil4QMItGNw6cQvFEpJvBKqRe7dHPIihgyz
JzUqjNrU67aeahjlGw6sCQ95HzJzZ6boDJ8CTsmeaJmf3MmO0/l9czpYIW6oAZGYcnTn+K1X1lsy
OWjJpbWBrh+nfiKx2jD/sq9a84Z4ZIJFhGdcz7occ3XulKGBwcWN0Rmz04kMvyqzwId89ApkhKSg
/7TBJdJaBcpQCVg3yMt/Ngphj1hsGlntwIZnJsiHZb6OjsbLJlZX5miihB2R0xwqa3yiSNHfeNa8
r6q9ZkM3UmPZL+dWsAmOTAmbgGodyxGEQXzTzB8XTz1Q7aqZWwebQv0tU0CcI9WBRjkRZmUSfc4J
ICx+GQ83hv2KQ+i7swd28Sm8PH8rEAs+qr9N8X1ytA+yztYBAocpnk9E5aDaDLshKPf5d+1R3iq9
tuu4BAnHj6ngqBXupcoYm9buMId4GdwtCfkwO8nm8ohkJoRLqZ5tY3EJTLSVFtW0OSy0jn7DBFYF
I4BsDVpNT+cMirLxMI1IUhY2XT5VKFDsXZYi9LxsZiXcQ7VKB6mCg5IBqGqEtZmbxIiTZeTuzgBB
zqAH8ytK09vkwCXfx9B4rOhOjglbQd9B8FLjYjxgnccbRji32qSXy+wNSK1MG16bs76WWxI6kcOi
/NrZdl7YP9d71OG32ndybb1ksp7H1ZHjUkf+hrMfq2Law3Mz5pSc35xcT8Cl5VH5iPc3PfDyAb9h
2g7sONBV+i6Z8bW4CQSM/7ey4sMiZm0yGi1WVj0M+6QK1Jt6y3tY2G1zm15NN+ouuaslccyaTXAh
AM6BgRrAbwq7SY1tzy2QDnAsL7np+x4kWUVmRihDtZJy4drZQG0IMH7wWoDSQti4Zl3aDStQetW9
zPHtVrlz2SjBv6zUnyBD+bcRU3iclYtSoqyHjqOJBcqDfRPPwZxH4w8Q5EJh3Azz+mPm7PgqVlsn
lCygZIRie0vTMoBlUowQ7mx6avbtFu3SAXl1WVAV0KHpArqRwdTW7iBEOlwDE77tDPHDQJWVFjWK
vcDAPOdlerdA8tBQFVielt+4Ul3+BoSyEhoJxJg3zrF8ioKXmJbU9rZKPbIHwFiXnIO1LYkHBJCS
OAq4oIV9oudUz7IS78ypzqa91/VZWFZzv1+mVgZLWTWFghbwhUijop36dPcXZc3YoiBP0phpv2NL
NTy1VVZc0cItJLmSVVOIadDEwuEHIgRloiNZUp4q0dQElF+T/ZLmdRY1jiNrLFy1BKQGqksAG4Cu
6XRQQLvltj4mONJI6G16C4k23xuqbNNNdfkbsSJABhZ07UB2ggyQsFieS7xCLfCYTJPO2ufEciI1
l8sWrIxJUwHEAtIUL1q0eZyOqY0BJTNsLBQnEYfQztB+QjLa2uXbOlQ3afPWDqD0AzGNJKlk8MkS
3u1I8mAqcSGgEinets1IqNIvOUA2STZcK9TTDyYYog0XtPgT1EV9Uto19fPZRNthTdQ7q2qVXQk2
z696QcE5qFZJhVcwWnJNL4VgujO2z/lSAzZJnDook9b9YKR9ctdbGfmkLk2x0ymUDpW21sKF5rbL
u+NQTlOWMQmmKVOHIBlMuq9KYw56zLVMznfFoRyPWLyFhjymk+ZiqpHmHf0ZIs2h7iavWjN9aCdn
DC77TL4/xPlFThzFM8hAc1zk6cKWZuLOy4xjUQP48drUrh4CkVWAJpF5+TbNVABbHZS7OrtwDpY5
KFLEwHl6DUwuXIwK5b2VVrrSygeWTIhxh02yQ5tq+dZcDUF7XW6SLGi2IIncXh7y2h0FLBqwGPAC
uOzPxuy0VBuXnpeZlbsltOlNfQvmdWxmitRMQiMPOt9IpX3KNjKRr7VHLMfBmQjoUE0860WpXKBt
LeM9mThG4D0Pp+tik+EUWdt23wTsozzsXovyT2wKzyRaOVSpKMY7H9inn43+9gOE+QAGGXey+1Bq
TfBImk5VoiWwhl5E8oEEdUA2nV+MaPS3cP9KL/011/T3jJ7R1E2TZ6KIBHvouw+7vfLNjMqth4yA
s7UOoGLayBnqdD5j4qlBtOZymXsACRzh3mKGVRrTgKiNu0O6yz96t1WUfdK+WreohhzSrzmCHQXU
0NVuAQcA4o5QB39XHIBQbkLkLEWJr0Q+IJz5+4OEJY5JvKBUiA/iyrCcpC9zI2DPmitjCy7ZoHv0
zHCRFaxXgLPI1eLMQr8H0ERkfE6dR8F0Uo4MAXPTzcbXMl2Sm8ymyTYtsuy2bUrkH7XCIUjOQMzo
ue6U5m6s+urNRkFtA7WP+bMLyIfkCcjnXlgbKJKj0IPqES+MCGvjDHimswxwh9m2+0DPlUe0JnJP
j8egSvdDZ7SSp9qaRaibAZ6DWx9t/oIPVZXEIQqDxWoukxutqOaPTszyoNG7MsoQI+AOKczs82U3
trLkQITyPC88CZ5rglUjttOBWOBUz0xMul8aBrhEXVWmM7u2yCd2hBeKOtJuUVXYGTZ0ibhCCufc
apE7L33e2i93WCs3IA4WavtAmoMtzeAjP8pKtKVX6NPA0cKstjbKUG5cyq7Kqvk8QBcnvDyNK+4D
VOPgSNBAUA+GC/4xR8ZShLoKnV0LFBPOq6PEtd827ae0p6lkl6ytF9gYwFuIjAtCXWFfKkqdpwnp
bL8BpY8fO9Oty6zdrw8GCBUdQhcWKjZikKvSoY8tEJb5Zma95i29U8zqlTSyhvC1rDdy3byVAhU/
EBYI4SD4JJ3MHSsbSELbvR0VJEjRhKe69xPUmA5mioY8aBf1qE9R2w3qYlKDprTLnV14yeA7+qwd
psU0twuoSiQP6rXDiCcoUNlATqBJQrh+yizOUA8HCUUKubCgcFDkWVr6bLX2TUpq9HlDpE+ysitb
CHQKBhctQm/kGaSBEVPRKotCRjHupn07gbwelOrAYc1K1Yy/YwzJAt7nyRWihGM/dBrpWItUaurc
NCqXavkyWrJ32doljgTQ31aEQz8aGsBkDFa4tC6nUHSvl8D1LZDZFIH0Cud/m+CyT6zxEPHoDOqU
MdupYM3cdvvxpgwGn3124V0aEO8rny6fkTWHdmJNcC9p3LnuWMDatEnu6/s2gFTwJ87sZG+0N7k3
W90dR1MpnBWQJk6lMcJc0l0XTfUyQ0DbcApJ0ngtbYcqGC5hXKXolRMRUZAJI4uWwswVsADOnQ4g
DQSR0xDUTnvehYgBRuY1hYyKvku3v+5EAQBE1hCYLvR3iO/4eLKLdM5gnPXPM/keQ4Uzt6jkqbI6
kUdGhGij5PqRBTdStfYVRI+/2AS8Im0ne7+vOOqTwQgexNHiHo9N2BniR6KjmIZc6OUteHkkKH2f
7vfB7LS4UWGhhKhFX7Rhnz4n6iyxsr7R/5owpHROzdjob0taLvTQB/S2QZkO5Psf4g0o1/csSkBl
G/1nwxKcRjexFGIRsJeXuOA0PJR7iAukvx73YHnQlg0gxHu3++momqogObUgnYDi78abTctnpSMD
t67cIuitgx0Q+qOHSOyurYse0q9LAyPzLSDtO22csQ9ynygkBMZrc3niVlcK/Kq4sEDIBvC+4ADB
ndw0E0SA0PGe3xs7XKFdGH8ywGNub4YbkCc1kltybQcCQGmiT4DLu4hpo9bMFUiGeoBbpea2sL0n
kpS7Qf91XCHYtXBRoUQOmkSUyU/XCvzvTYOuHDDxuu1Bi60P1dg9DrEpgY+szR9gFmj54oReSG0L
89clvZKXTs1Z4IEK/jARn93R7QT+kfrFvCIfZdrjUoPCHaLl9VRUHgyy/XTtvupvXMDMeXS2oH1v
tvKK+4pPOhmgMJGNQT2i6tiPDTa+ViQg9JIVnFa2hMXbVtE2AplOQE5P18pVoEHFElRd8N5gT8St
vWcrXswUmjDLsr284VeHgw4zAEE526GY1TPYXC1Fj+lTlTYw8p2FrsDfsADsy3uVDo34QrSt681i
JR6frBgVK0ePs53FBufXj5GFR/dfVoQrqaj6VGv53Z6TVN/3yETuITKX+wlVS8ntt3bBwxbPJ0Og
DJlYYQuYtOtNs8b6VM/KnXdHPrA9YBAvXNrYDZuo1X1yyz5nn9o9/l8k3fErj7IT88I7aekTkAug
C8zPPlcQuwIlLYILG2oZ6QTNgy7iwWG2oVJN5RXBCrxljsYtrGQJfMVETRhuDOOqo+Odi35q/MZ9
W2ibGhSg3Uw+pG2mBLEy++WUSHbSSvPB6QcIi0wXdypNDx+gftRv8gaMkmFyizYEKD+QENxD033/
zXb2YDuKso0XSlu6uPMSomM85lBb4uoPeBYLzi1FUwed3B7QgyTsriFp48f7LvHjB/YDOhfRvKtz
yZDXjqfOZdqAXgW4SXSn2uxkTap1oPOfacDwZG3nIbp8Plfyzujq/tuE4EA70rfaqMDEsOlQp/sp
M6PvZCHJ6uId2xFOjVYwp0sM2En3xoYCXg5s4W0dwFkH6e3w5CBPqIZK7XeTjx72RMrrujqVSGKg
PMP3sDiVk5lVJrMQQZo0W6LSNIeQGYMt8adrD3K8Pv82I0xnnKNyY+bvYIEpjA/1wWi2ZOMgB2pu
8tDKtiiYh5dXcO2+QK8RdJ1A5A8OGeG+MPTBjd0ZxKdgrG1BPQCpczIl7W5I4l9vbOKNHiDp5IAL
9yzV1c0TqIIVEPwtY+NdO6P30rsqBR5V0/zCpalkZGuuztAcHUhxMM2fPaUSS1NiK0c0No/1zl36
wDNA6Tdjz8wfL8/hqiU0FoGShrPGiLdU35YunRkGVuXqnaY8Kza037I+jHWpsDNfDtGLGJzFEica
TPNiWpSmdlylgOwjYsFCISuP4US8b5BuWsmtuLobUeZEvyuSIhiacOjsBtFYbADM30ZzpH1qt2Xg
3TuAn8d+f5c/eB+kiMg1Hwm4FJh9OCnFGd2k51aVCT64n2zNetBCNA4kjB72vx5CXFm9kjkWfuuI
03lkUKzSjV7XMHOEQcP8umTWY+++DZApRa78YJuvl3fJarQJbQmUQFH4PydgnPUS9d8YwQwIXDcm
NI74o76JNJQ3yKH36dNle+85pLPBHdkTvIljLkR3coQ1IFFoHVQU9CCLstovD0iVXC8fZw1F35/Z
mTiCz0TLyZVsSdfcy/GYhT2UKRo14wTfwOJDt1yDsCDIY1mv2lqei6t2/DWzQlSj9glvGMHM/sTU
0ygOtftsb27UnRdOHy7PK5+2S9MqRDJ17KhTy5exy9OwsatwaiUPobVJ4xE8MKPo1j9jHnDsZcjc
lIsYlR4JidMdWkvZpYOUpXlt+9sg0kH5Ac7k7FpzmrRDsyJ/sGrqZ6vRnzyzuHeY963N6I+6zbaX
Z251nZDaAiYWqG8ugYKpPcoQejnauMYUTYXjwflGdzWKazgNs29A00WO6Vk9cOAPgcgQkHfIqAkr
hZ7XsevRC/Fek04mwEV23Jvk+wK8iAenhM3f2e/HJoUoMwPooDXxD1jDUzsAtqcN1ML5Us+pxDuv
RV7AgPHKCkf5ibk6RWsaMNcCMaLo0/ic2nZ5hdyhccizlkTNMmlbEoOVcTYLYPx6JuP3XrvyAOpD
pQXkBMD4CSdu8VBO0kqYH9NmU1ZITHYv3lwFiydrwlqzBK4RDUxFUP4+gzYkCkHHV4yYqOzd3kc+
fls5AL5N8bSpZyJ5nq2dPBfNoHjSciiDyHtAWm9EzIB2BLfX80Cj1Nvn2tCAmH3+jewhQKE43yqg
gZzh+/QsIAUce9boAEabpc1ON/pmAyWx4nbxGql/XHNZuMjRTI4XJ7/OT23pnH7MUADnUw/trVKF
9XtlfQxdFLhDKHhu2VYKIFi7y5EM0+GXwQuGpqNTm3mlo+dVBaKO91vhLkeskgcUEAmeXalufp1I
D/zvWDbeYstr2MJFo9gTSPsyFLENoD9vpzjNH+ciRc5tjjNZY9DK2eO9+XDNNkZ21rYM5uQ871Sg
bWjqVXiLZCTMtSxi1AjTXH2I0TPpZ17+OhBPcupXDgOwCkiP4eABVi5O6tyMxdyWFMlSrep8mnvf
gelaAMtQprDSY9ki6isXBMgVUIbjkLHzCqFXqelUcw4cMJ7mwUie63uk0nmzgYlYgmy+0b2zTXfj
dRENr/MnsiuHIHth9/n3cV+gWriVJTBWDiieKQie0HrM0XKCS0d6chj03uWigq7vJDomWgGRu1pS
WcJgdarBfQI8lYsXiy54uKwebZv1gKwtBQCTJYu/eFr6tfK6l3ZuZdiD1WFBI5mrnQHcKHZu483X
lGmBAxrngGqhJyqLKq3MNy2igM3lS3jFF3CZCV4WRHSBtK5wLjPLUtq8Bi4UO/iDA2HPXWqNVCK8
srZxEFbwni4QDSHVdWoFeBBFGUBkAXgBXg1MBfcI2ZejBSJpbez9VibztzYq3IVoZYLI5Xk/+ryA
M88pVWT6nS4AWMy3p8+X521tP6Ay5qAqh7L8WTOgtrSLlfJroNezTavZM4rD8bPL2vu6cLa/YQv8
DpD50JEHF6vDWaF0RZ8h3WEVysPgkCdHH0vfURIKJkcjluSJVkeGIjs63+DTzkKJGPjWlGszQKsj
PVhJ/uJW8/fGakAkWzOJA1vb6EgD8q4A8A8iyD3dF/VgpYs6wVbXJbdz7O6Z0zxYTft4eQJ5mCXE
6HiKA5DIERTItQpugrVLDhITDWaq5ns+5fCVxRCWEFycEgCq5jGv/EItny5bXYMFAlQLOmxUtlAr
EUfXg7zZtbMY8XTp09v5M3+gK5H6QLfjxjqgleXhdyRysHJHNvnJOIqpK9KB5zHxkPBnIxjbDfXe
tshnz0iV6PLo1rYJugWRSQHjA5pahCM9DG5t5i1nBNGTw6KbUc46X3FZOI6zpAy+dpqPTfFPORrT
RHW1rXkUTfR88OmgXFWFVPtr3QhvOnVxylyRTK7p+wr5Bgs5xVnzFfOLBSr/yzO2ttkBJQHfjWlg
D4qIslLRq2ShCTCU1jCESmJCFqsagGRBa6DkDK+a4lSvXOkQYblwrrA4VtvGOFdGn940KXjCeusO
9PYSt75mBgU6cCUCgw9YnhDUldMIIS/8EG6dbIHvwv1hfB7iXxdRgU4RFxZD4slFxUwYjZ1N2qBR
Bj57a7pTMnLtNUQGjlnZzu+MywBygd4It9TpHlOIMRbAkqOMTs18Z6t1pfqmUrQ0mDNr2jVKtny9
vB3WLKLPFoy8lsEx/kLEbxOlM2YVWjdePe7zdv5ext4eretu0BZUkqRYWSjsN7S28UXiZBmnoyuB
29CGFNLBtrOQOxWM1hxsr+21clQll9WqKUD8gBFDuH/WaUaHcm4NhssKzLHg6UQWKdUfKk3fXJ69
leOK8B6kowjvkR0UZSGXls1JWbUoBYIuxZ8N9+C49fLrJ5Y/xThbPDr7zzIviZ6DX/wdnJLc6pCP
192D5Xz+9YGgaMopzKFscUYH5DZKEg89BpIP80u+eM9tocviybXJApwUcDYEsOdYVkdNGr3kmBGr
HHzLYCDZYJKpWjUBcgT8AwkgvMxPd1hKmyw3eYxiN8NbZhX3mtZIWt3WEjiOe2SDf8PRPaAUJjNJ
ym18XHTf2Sy7LNC286a67fe8C+w3iiFglwayk5M+nINxhymtAU6CPRDtQvxtmW/UUfmICEOyBXj4
IYQnqIOgLxL/4apUgu/RJ7boChf2MrTpwUrb+7TC0Dz21V3GT601y9r5VtYKb0ZkwkD+AUCMmMlX
VKv+qVcODlLnu8vm5rYxzN6NcmPWnmbKeXuWdLJ3NsAjIQMTrm+nbb6gxVdJ9vqc9BPachr2RXfs
JLp8HFbcBzIE+C7InOF8ixgdrx3sdqKYi9Jzt2jdvCmScvHHupBcXWv9qC5vxEWvNG8aEScdoWdX
dAvytjPYPPBU1j+TIuhv0C5ybW1N6is/xu9a7csbGlf8PqJBjqpzEAyclYfAv57Oeo/WBhBUoXMs
R0YLTxQdyqx9hZolq9nu8pSulUsR09gI5tHOiMSusL88Z6BdxmAxhfRGV/je1TLe0igPlntUpdAS
Q3bt3axHXeZDFaLYSgOflQ1+8gH66cFlY4ye5AIfkPX1XaPRbNeSVAnUhAtsFZURtWr3PfWy5xn6
W3gLgGC0ypvndPCwEYmpoxjBvrE03fcJoCtZXD414MSgqp767WiTqNdJ4bOBNWE/E0h6mG4BflLP
vNXm4TP1ipB1xqva94/pnERwYK+ZsdwaWfI0AY7mWxXMQDJNAbmdfoiH9AVP8tfOVcOClVdqW957
PdsXjhX0JpSkklr/pmvss1mo2rZYGIWYh+n5SY/nWJdpj0aOk6NP5mcePfiFRu76RUYSfHZKICfH
eUmgVIYC6lmLZV/l0FBw8Gpv4+FZpdO9WY53RpofLu+cs3WDGS62bgMPjrqYI6SvqV4mdg2eXsT1
lKWgv0/VnZmU7n6x2ib3mZHrwIFnshaUtdHB64JiE2BosHoJ+7XTTTA2ctTrUrVBPLMQIMSgU3+5
Jw+j4y4A8qyA1qJx63RXWlM/EDfG82zOdN8bD5PX+hqCFnCAS8LxtZcgshCgtXEhpIguCMFUUpUT
qWIcgDlYNqwNyXczSkNw2KWRceNth1vPDsanXJXZPVtAuFCQrwJ9CM7Sc9b0mFrVrPPUJO8g4o1p
ZLMkfmth1YIM4O/Y51Q+sxp0RWDKlO3PlvHdOBpLeXkfRVwhJCg9alclMPS+Ck4r5DX8oSK+Mj1f
3qOrjhwnATsV3hweVdgtekdqszHRfGfckdjXQmdHD8mNCahgth/D7rb7Mu7qSEbctebFj60KLi2z
Uo15DFbrSbvzMhVESQ+pjtCqdSTX9eo0cvAeuNsNLiZ3uk2bepw6yvBsLJZ6r5j5p16v96llSaKr
taAAQQjqR8hXcJrnUzPz3KWs4EUBiGi4rxq154CiUff+8mqtDQaZebx/NQTWOAmnVhq38PJUBRk3
aCBxETWaujdVmh2UmeXhZVOrAwKbJ8/WIj0uQutIUvcsTWDKslq/AY9Vy0aJibVNgAZ39KNw2Qx0
2p6OppvBapipaN335hb3UoFqSpm+EUP7mJXk8TeG4yADyBt70ZMizFxPOOujheHU5CPr32Jk4f8j
A6JaVcbwQBw5Tzozr5t28kGAGVy2sLL4yPIBEA1UL64VMe60e2qZ+gL4gZn5M9HvmqTb6Zm+vWxl
JdkHFhqg3NCsjzDXFRZl5tuLOegVcq14g3gIALEXZc7CqmM3NGVb7EpJfopP/XH8rgNTh6eua4Ax
mYeTfNxH7xLbBKN2D1Fb31M+5uWwX0pQsRePSzn76qhvSPrWVjIs+xmCkhuF4CsQ83idoM1NcHuQ
lVUqG0Sy7+jo5IqX06odh/6QyJWMT5xR0ZTo6wxcXVUCU72nBmANDCwjO7ARjSdGfeib4X5JZEhC
cauIJoVFRHihVlTBq9iyE19FZFUN91olCzTOImPRDPchRyvX1HXR0RIjmw/9GLaQoWIbsAjMX7Sd
DY4YwNHSxM8+5J90xItAJcgl4t+TwOLmOV5HYfMsajoMZMAncCko3uSrRENQbPIb88X9Ts1Q3UOT
5xXcKjBPIhY0G/XKCwG+/+hovnofR+zZvMVjQqpFtrarjz+MO7+juZkrp9EH/tpW2LRbDH1Xzy7g
eQSwq7m8o2UceMl0vzSzxKnK7Aqx0pQ5GpjYYJe/VgAO3o0bLTJ3MuY58XoQl16IbU2oxscLgZkW
UbodZ75U0Om9rHBpaQWXTbQ2xh7mJg7DZoygMKaBCIHLfAFsHNi79D7BohaB9ovZPj40ZMbAHgsV
4XNdlIZAmLIkqAEo2QDwstLbUQa6Tz/1EhJddrZnOZl3W7j5eHEKwYlYm/Jqzp/IaxxjMIXZPWid
AiVgV20ItsIwTvxfzcnAHnIk710hnART7IhLzTrzPL5soLH+lpfJc6vkNTK16V4yMPFufzeESgDa
JyzQKonxEGYO8roVCnzpNb1Xg3HxOTLcDMk9SdBrdXissHKyl/KaQ0IK8C+roh4EqmR1amawyjlG
Fepnr+AyTRCyo58xAwekBZ7sBfDm6pUTPcxXsuldcfUn9oVbpa3TwU0L2Fe/KPFjUQxbp+mCprpy
2yUsvE5yV69OMhKGYMTjmoBi/X5QbeCGnAknxEsDWqLtfXpx40fqphvJcvILQziLSLCBWRg3PqDN
YgkQrNQTylUYGBAokWr7BUjxsIn8mYvhNje/uZRIuKOgwAmXzhK7qLrXaq3xDbRPdiPiqcJ3nggq
f9Y2AW+i4neHem/uBrXys42ShTXxvb0MsrF2Pnnl86+vELz4mAL3TFXMMNtbG7MPtTbgnf7Oluz6
D+wwPhmdxH+/QyHEqT42KThwVRubqYwx8DpCfsvexlsjdK6WXbwd9gy9gxsSdpA3Se/b74cSzSXQ
PGT+FPVQPJSxfJ5JuvNTfPwtgpcHLI3lysQ32BzVnwFWIZVvPdtor4lD5JH92J9+KE5Ar+1r72Ps
q5/sK2f0ZRjRtWDt5DOEmyCOK73psoXvBbrT336eZQCuqK9eSdlr187w0ZgNobBUVnUH6DSMTRv7
0P5gul/etu/6ksVufs6hgxdpgRWovryj7QzSKcz3O/PTUdBg96SrKgbbYP6B9CsuPM4TY231a/DU
y9uwZRNrCKEpHrPeUhHYM7fsQxFOuypSNxpYq8API7kRZNMqhKRZ6zhE5x6kK6Au3zogoLLBuDMP
P7zO+zgwCEJPg5QZ4Cx1JM6oGKI2rLRqB2bN7RwVSUiveGPNFKSvZIeI8KBNfnMjZVPiG/LCGRap
wZpB0eL3daQ/Ut1vQRGi+8nVXb2N4Tz0ZwOtKBvth/VDD+n/55Y/azYQRy24rb4hdktLrGv5g3wy
0cXP+/lh2jWChfk8bJJvJtmYBb/VJWgZNrjfMrecZTDbov/uNySLfw4NmGfO9Yf/EfaRXWVLwzQM
rWhhYKkhdS+r9628nuBu/jYh7JlyzrI6STmsZnro0ySakmeyqMHlK1XnfuRkj+BSwc0GRluUkuyz
QkY9OI5ZjeCQaUJtg54yBJjhhMYvPF7eObfcTbbJ92zBcmUb+QV7FsAL5gXXnpMmdRUP5p3uiRRF
MAydLGhYM4H+LnRZoZgNeLXwNvPazl7YyPgIp1CDeHe8926HqyyAEsZGv9LGQAZDOD/uGNWxSWHj
z5nZdMvwbrJHh4aNfsz4JdkuAfi3IYcUg6lDdkmexwiCTWHjV1k7tnYNm/ZN9gpqlfdXaND5arOz
sYZxIL0PZRMrrJ1i0VizNKzdGNgkILrvHnq4FijAjyG2zK0aZhuZT+MzJ27X45kV7mClBgMt6kig
tzFS38kMaJtASaNOoZcnW8VVU8ARATHO1QHF2qIFBPxcDghnSy/bZTXUY5zEmn1Kh42VyKiLz2Mc
LB+KCg5Yy8Dxe9Z3nTtU0xsFAyuuyXYMEN5GTWhv9QAJ/zseayVNaNyWFDGWHip7yPPsZBym5/76
9BvEzikT5GmMuO/bttjbP4yQt6LN1buGXbUtvshF+ta2EKryEKrwdDQ+iE+HHsy3uscwxxDqC032
UqB6+e7g/uvb9N/JW/nh595o//U/+Pdv4DptKIiahH/91131Vjx0zdtbd/Na/Q//1b/+6Okv/uuG
fmvKtvzRiX/q5Jfw9//bfvjavZ78S4RUUzd/7N+a+f6t7Vn3bgBfyv/k//eH/3h7/1s+zdXbn398
K/ui439bQsvij3//aP/9zz/4s/K/jv/6f//s9jXHr0VtVxb0VfyFt9e2+/MP3f0nb/DFJWa/E8ny
h9T49v4T7Z9w+Hgo48dAhyPz+sc/irLpyJ9/WN4/bc6jztkoXR04bYRpbdm//8j5J1jWwO2Gqj/U
NJHb/uP/Puxkhf5esX8Uff6hpEXX/vmHuA/RT42aIbePercB9JsQ+y46+gwammo43Kp+5Sztc5XY
7VbRFuu6AwM2GN7z4gpocm8LeSxnazRznvmOw+rKJ4vjhVYZ94eiSNLHoyn895cef5ngEviHoQjG
pVZ57wqqjfBOR4GxE6dQlGSmCsWQqr4qOrDR+Ho74kOzJg4sACd/7t6TzXtsUDgfMAjWRAeKochg
IF0ilj9MdWxoOzE9dJC9DdTGbQ6NoXSfLw9LCIp5sht9AO+lN1CGIad/OqylbqeJuo0bop/e2E7x
YuBpV1MkThVDf0wNvX6KmVkEllr1D5dNi28NjtsAwIRzewMvgpEKt3PsGvVQOlMSGYudfUnykh1a
byg8v2FGsc07e9x4dpr7SusWHXAEvb7NIVp1y5zWvuuMwn2RfJAQdr1/EKrWFiDnPDevC5GdU5mJ
B3r3OIwnQ8E733J2tVa24MlUitkHyoDcp9N4R4G+uarQjg8eGo3sbHtQn7Iiw97TvI9Kn8ckbAwH
nASSz+NrcXQB/vw8DuuGwApqYu/zebQF3cVxl6QpYgiCe+6myzwjVFOzeZ3Kfto5c6Y9gUAG14RN
S3WraWkXeI1FtuCBKq+qNukk2G8eVQifwykgABUEKpt3a55uHXuxp5m0DYms1MUZTEneR1VD3KhN
SnbtWAzkPN6k7ySzsLJIvF7CpZW5SrB4LnS0OKT/y96XLMeNs9m+SkfvUcERJLccM1OzLMuyNgzL
AycQBEiCAPn0faiq+K+VdltRu17cjSNkZYoDgG883zlNLZvMAVV20rLFTcnWTd9B+xHdcA9zJOO4
6qTmTZ1UXOsfEgsC3bdpvl6F32WDY0PLuqzJR0ub91rm51YCWxp7Gn0r1ADDnZr57TvZlEu4YhTV
iRDK8eNcmmy0HKgNVaU59GCneQfgcW4kMGCys/NCi3DHXMFovr2eo4SrorJpsyEoqyJ0p6XYfDa8
08H+zVWAzkbtEsNYwD74+1P/tPE4JWPUgMIvM92Ed0lnzEIy5fb3f17aXzbU3ucFGh2jUBG0s/2z
MJY3MBVd29IU1KDsanBq78hpyRRQR3NZbKqhRUt6evvnq74Wgt/sY1wWPg+PtrM8gTfh7dPNHo8g
lYdOzdBvpDyQ2ic/PNvUPB9WWee9tqcqWV3oA6aajOuYlXzop2TctKOTMCTjkBL4xyW2o3H+0BFZ
1wW45YIEbZbWTybf0eB89VZxPwY8kDEGuc192/rVJXaRe9Pq1r6Tvjv5mYCOYhjLtZwuITlqo0ag
fCCsQENQXgHpMphCwS4Uk9U6wzVeo48izVKbbOauyCVxFpQSIBTRAjo1qT6mtT0/1sLQaxDfaxRM
a2c4YZ+gJWaCSE9J59WuTLqmG3TsqIB9mAATsoCikpWTcq0E6n3OQvmdWXh1EHRgYeHaKzjkOqQ4
z7Pvb2UWuSt7NJHTlEnYYUootdvaRlHBmt0+cYkOXojTjmNKMAoVUyWPk4jKD7op5SNI+lG660dw
rf15TX+3k2CXwKOF04FE5Cw9YVO7OSUYEEAx1JN0aFhZQH8BcodS9am7seW6ZiHP/nzRXwzTvo8w
ZAqk1T6QdT4toiFkpdxK+NASH2m2OX2USS5ECqDEe83j3zwf4gJcDMigXTftbMtOU9UhfIpwKZyK
C3sdrbys6y4RrvBO2OdrTil5DyH8u4sCf74PEO5zdNb5S62qpcRUJk3tIZqvutXclHXAUg+seakV
IEah82j9+3e6z0MjGEQ0CPz7mT0dPLcmFdjk0r5pwCuHBU9EE/LclTCvf16+X0w3xpF3aAOuhCsi
GHprBhDBqcUsg592NRiKvdom6bqustBjWZ+YGd+bcN0D7bf+EzJwANHsg00Qh/bOpyJY4MtBdXWQ
9nTWOSkxQaA6Y16aemseVNc7T4BBKl1YA+Qk036U2z3k3YwogI9wwdshwqGguluGFOfLupWVLdDf
4tN6nDgJ3+sK/GZ3Y54MUDA0CvGWzoVvSkiGghloCFIueXSpVNMnUpTQ6xPTewJIv7vUDu0DzwvQ
7pjKfbsSy7JMkeRVkNp1jxGbkDTHlpAwYbDK7yz679YA7cG9ybpPr50LowDEMoXt0gYppgHLS7WV
EHhGHCbicAJfr55Ze4Epz+Wdq/7mATFwtYOOMEy0j+K9fcAhihpTky1IVdDxrKu9BqzU0xorMO4X
/3ZXI4sA9gzkDFBY/IVSsDZbwFZgslMMXHkA1pZzJjc1Fl7LLAj8AlLz5+v9GiqAsxk9OgCk0Q8E
xeDbRytrt+sj2tMUAhB+PpF1vozgYd+x77+eVfxlkObgSrDuoL57exXZzEREgAymQLlFCUhJVOH2
tboGZeSQ0E6G71wPfxJ/8W2QANuyz0jt6wUy17M9ydC0Ri7GLUguLARz4Y3hc8Jtb4lyezYRj/ng
1qitr7U4TUYCpKk0io9xOQHCHIehaO+DMoxQMIZOD/QFKO0fhmZpeboSt+wSzXywoU8GYcQiZ/cQ
bfP2gPBd8rhcBfvalMNa1I2rf0x9M9xUamZOLgMFz83cWqt80PCt8RT6FRDSKFldm60fn02LqeGU
BB4ycjFGVcz9iX2WrTFgo4bkShW31qi+18PQjIB3VqyJtevol3JA+JVE5RDMSKtbeYFEzfrqjcKY
BEvff5yUkh87rPaPrp7K69IxYLZdlg04jHCcLRTFJeFQ25EBNLjCyQbs27fM8OIP3lyeooD5+0ss
11ufNAGwq5SxMgdNyQpkGSrD1x4ZwT7YEgWQDBpvmN0hcxNcuKobujgylfnuzBItnBrCxF+omGWf
GSWcByQMyyfWrStq1kzb1aViLsjnonU1L+UyUuA7RQiOdMgnY5pq0Ry15yXgIp83FwmdGZye5YCv
TCCOq9etKxoT+AidjDu7QCmMMEhmZP3XbZ3IvegiSMsOoJARsfY7vEI1rtTLSwZaPiibLP7XHt7j
BwVNCp4LotUqHxtd3bOVlSJxJKSwR0rEI0K3GcOXgPtuGI/ceBhjpNvZYtkTaBPojrhV3AxOa5LK
s0Fo1G4T0O7LbKBtSV1uBZdsM6UC12E4f2RDv9dkFeVL7MqVn2aHo2LabWF0D84sGRXSUH1h2Yzz
uLe9ek1EFEGAO2p2KE3T8vICK2jsBNEn5pTXre/QZ68IGqtYW3wQnIPNlrSlq65VOMyg4iJj8NBC
8UakzdCF4ZUO++FIfF5/c1Dl64p2gAz7Nmu6Qttb8mPjci6TxbWqu4VuzgMuBNZsA3WCR204xhoG
3UADthbLdzmMkSq6weBunR5OLvbDUt7QsYH22Z+N1242fjnk4CUB3NmiYDQ7qzA3xrcZWvEOvAFs
y1D2bQEX7FwpSiDYGXJQRFtapw1aicmfr3xewrf2QC6C8joGqS2ISwZnuA3u2BKq9YOTCk4wC2FD
DCcdmbOB8MIWST/7IleeqNKJEp6KaYxuIm8AoTQWOw19pS+FDZ7FP9/Ub2z5LoIGKQPYPsQo++9/
Svtm0oea9DZNQ1put2KZGeR5Inb356v8UvLDo+9s9XhugEsDQGPfXibqBld5weymqDzqoxmWNV0B
yLzcgSAXKzXTF+gn8XRpwddnjw3JkHcMyRoGJU5xWSeBWmGfQo/nf76xs3YilgQNOPDMIeu1EPm8
lu1/evyGQWDabnmQWuMwX1pKRzp2qSD5EIKso+4gBrSgDZI0ktkJmRf9zm78tT5me3A4uDyMFui7
z73c1gqr8WtN075cqmvRwOKjFiiOXIFdm5ZU5ZsL50JJF9xCYT5Aq05NPUaAmumZiK1/+vP7gNbf
+flA1RiobzTSQMQHTpazENkejSHu4lYIIRZ18mq2+XlHkRfG0i0FZHoMZs+KMVDqusJcfpc4Anso
LhFSnaBoZH9bVhROk2jjwdF0EIFKelZ3OFUbaG4yOSLATEq/G8UROTOMHY9Kc6pEGKl0tCUTiahc
/7FTlnVwaKcdOGC5RHE/2WDcaetKxHCTmNUH/yv8aOnASiZ69emn2q84Tax1tSEE0zluiROlmmvm
OPUUL449VHEfdhhQQQGNfsUArAfPYk/QDehrBuhv4I/64+BJF610IggkOT1dHW2sw5MrMCybuLoa
pnSUfbjiw83Uf5VgSYM246qs8MRWw+DYGhLaExRwjA0O/9xtAufGd8X0kW56m3N7c+WNguGFJPJM
7Sr32tXa0sbQ8WEKUEvAlJTp7YMOHbKls29d9cNI+e0CwzLHxgSunQy1xR6lqlyQPmIqqJgNR7Gr
FtPEU0kgXBAPzSyhmLWuvZ+4ChrQZpj9b+0QclLAMbL+O8ZYrfmh2QLL/bhFtb/jRoca7Lnr2FqZ
y0WgTvDc03HTpbw2QEYvlzJoIzDIuCXmklcGYtZjq2c5Fms9dxjr9JfRvnO6UOWk9lyZqjG0ANxB
3blJfCWkSAY21TfNIiPItcytfrAq44coYKDrgNXEEFO6qpHMuH1hy9SxSsvJR9eavtZlqe/gqauv
ATYRZvG7xn9B1Esxlh1xgMMGj4gnYAThKXltTZ+RUCpUr9qxbJN6aGR5DFeIqcR00hjq9/oOpYJo
hs4IrDzxMi3r+WGa6G77zcqKeR3CKdO8Dx4GqQORTiDCzUXTDG0yBK5SsTWVXZfNxCgr3zi2adxM
nXDj2luCm3ZtQtD2+W0PvpFyrnXMnXl6RNgwWTEBvjOMh7HpV5TjUQTNR9b0H2d3IBBz1tpHfEcW
8V2v0VAfhCeUTnpuOyCSpx1joPkf2VhIVvuX7TZCLstqqtC5jPh+nWAl04EbD4P3i+stoGFY17IQ
5dzUIHPRi0qxCY24BBee9bG2OTYgmiHkheo2CGJMfYBycIRb7A6D19VPlW/0gfRRWGVNGRkrDWzm
Pm18pZ/VrDCENauSeonToaOQrtOIuHA2TWPtaSuRybpaKyb8Vm6eNUElMXUNM08b2RyZVBF2WoyR
z6GQo9lDmyp8IgMxTaymDsOAGAeTeAoxWR/VNFdT0mBT7dIl7Xc/mMhdNVkLyvWsWV5sWo/AfgbM
+tzJiDwspoGyIMJKAP3nnQuzQZ3mw9yDsTjVdGGfuzakT4sTqQfwR3Q/9EKXq7ESwNCQSawm7r1p
++hEonphcxBAJ8BSqk9aDE6bxB9rB9BSFBL6bOV6YBmTdghXIYwEx23oz2McUmMGaJ6vAXCMgWFR
vHebMserui51SmY3OJbMvmGIquFuGzn0BUfc/7z0dRckrJPrKVy0wLHwK7BbQ8Bm4ZmaeYd2VNiE
XyfjVzrT3dyZi4AF3pJvSC1vSyP1k+k59WKH8vBjB47F0ySl7aYOw6A0cOHQiQKkunVjGwjuNZFM
gwxE6MnxErvrA3ma+Or6BziWsU70oB1+rJiBeJNQgSRZt/TNdc9HCYKwGSlg4oYstLORVlufcghA
3wkxDI92XQO92UQeZIscZ5m+uYTAnoVVS24WWMkqQ+6vFowLQnY1kWDFQysKAn+PeiZRGEOAlYxF
tKHCmTSOVz9iHNdlcCkjj5LBiLUYwPItU2116GFV4dB1N4E3cwQx0WzWYoui6oe7yo4e9KDIJ6z0
CJij44JBRtYacbZfQdEiqUFYAemy0I6eFJKEWACP02Vt2KI2wPoWM6tRpyhY88HtA0WFgX1r7M3i
KHgG3afZquSdtNBkSG3F+aVcm81NBHjbMfCJGdQymT2vblLLm8mYaZeDFWUMB/NSUQcD/g4C56fS
ltvLWJNyOdQDhxedF7fjKRZTXRr0ztFtQosFREwDWYOsRI9BByCkj8MZHPGxGpT91I+gyznU3KVV
aoF5pUzbstFeQhgBsBvq6Ur8Hcb+q477/9pHf9N7/2Nf/v9gxx1x+U/R0t7Rf9NyL75sX/4LOING
/Nx1f/3S32131/vLxwQlBvIpmlYYy0CU+3fbHb9BPQETey5CTcsG6P8/bXfX/gtjVhEonMAihtLr
HgH+03bHrxzMDAERjSILai3oVf6btvsv2nnARqFgjngXwhooFJ3D8jmQUkEpKkizBcrLKwsb3PKs
JTWEVqeI2DydkVZmS+ljkrdzqgRFZwf2jboPZPFTkB4ktY8kV+DAZs7ohl3it9aJ0Rny7/WLDcys
UrkXMRRV/cR09YHY4YH7ww2N+iatOBhD68lFXOZmDvcS7a0XcJaf6qlN9eTKHNLBIH4qbCU+VJ7u
YyHIQUBmNSGOBrvaRPu4W4M2tl4LEWN7xR3vx2jsCRQ6Mz9ugf+ZQe8tjZgN/GFbT2m3OyKkJvJW
buILr9EEn6dpiD0mysyEKBW0dv89ctonw2RerU22rsEDk2vmLBKBS0ASZOcLXMCUADLRFdsc6nhy
uZOHi989+ksIfRJFrAWT1/rjRL7NGscYidpd46S+azxYGVFfdWOIzBdeyYiUhNaRWP0JWrW5U5Or
NrBvHOke5IhCkWi/ufV0rBynMOgj0U3CFYQkrQIij1r39E50EkPwrLaetLiSdCDHyGsxJa+ZfTU2
oTAxeBsOPHiQ3jer6jKq/GS0DiGdjgTDNMgdgEbtJweadVpcRCzarqrGC4oJkMBp7i4cKkFrWU91
F1Nb3K39ZsdyYWJ4J/U6T30ACNrnCXalMNSBLRB4vM0JjXb6Fn5gScork9avc8/e0S/K2AHg+p9K
/P+3Wv8N2ps/Wa0PDa++iGH8/rPRev3O30YLk6p/WRHItPaGDzLQnRb2b6OFtjNMk70bC2THSAqR
Kv6DFbL/wnQ/PgzFxRAYInSb/mO07L9euyv4FXosSKiBLv8XRgtW820+utvMXYEB7Gw7yyKYO9/u
kh6xvmxGwgu9bdel6yfLOMTRVK+FWAha4h0CgzGSOR0FdIkB3gGNr/gQDtvFhGK4QYVpQ0AjCQzS
xBOUIVIVscup8mdk9iSdQdYYlpoX1QgqlYH94AT0EUZCb22RKTEgqvQMzdugFclC2eUQeIfNZplo
NFgmBiBmZRDiOPoF5loQ1vXoBeNSDUgoIxJP45bburuXpMv0Fhz78UPX2XEn+ufQwGQEpZP0DRhM
auIfQLV8nMYXdJOuV3A5JMJyoL28pLz62tKQxJ0POs+AJWuDbLXvqhxCfPns3Y+hc+eWTsy5f2hZ
kMO6p/ut7jcjJc1ZSbLNn68WQHxQO06k32dg8EmgEutvSMabMF97njTGKxbu3fm+eKJs+MAjgLjR
7ky9zo1nzW/3v0VgTIKJPS+CHqT1JQz6jNuICyP7DgxJV3R92au0UErPuFEpb679qI558HFtjpV7
P5MZ/LVTbM3385j6K02MExwtxJFD7R+Md+/65YnVAORsF05dPlgdMEJyhDEni8eOaw2pExSnAVHj
sfS8w766obqdq7YYSu/QlyHIXKt0G1WYDmsD9LYzPzWQkG5ATVO3ywgWQfF5Ui+D9dLhTRGbXVrd
ktbuvRX1CVoaCe5yv3NL2IntyZiMfuIR7+C3w+0y89t1vd//a1+a/Yvr4hWV5RX2xLL9ZohroxBO
j8i/v9HWv4vK6Wn//EKqK+mRpw7i9L6cr2qOz7bIiXus6WaVWYjkYybhBKpNlGFLluEm0YQ+rHoB
4gijMNY9U/d8uEdFN9sXYjVltm8Ia8A+CEjCH6LGL1zLKaiBwEZXX+znxMEwkbaDPFAUc0XYPpMs
Aq9oAv+47xhFMPphsIcxbqI0ivc0lyjxmNbJKNycHx3p+G2//Mj9gjgYglxYRicMbnQ4g9jvQCol
3MI1RuwwFJpHljmBlwRIXbblvlI86Tv/MJj+drbpNW+XK6n4s7f1l1NJD8oED3ZTX6xyTr3gImrV
654ALB6dDuyJwDwCD5zt+2Pt2RUCaxs7Xs09cqEmG0fMLIUVRPew8jW+EkD7bB3IySKs6Pst4T7N
6dxfbiEHa9NsrmC48sZb4h2xw0I8Kw+u584vfPDk7k8ZlWWmujDfV21f0WYuM+m4hQYLgobxkBPJ
Vme52k+MUCrd1wEtoxiZZ7qYbIHRWEJU6Ai0j+3+MqpJZkSdr5V3ABrtiCq/wuFQQDQJKzyWIf+w
AKaheJSOlrpCtyizPfK1j7DfG+EnqGpgluQrILQxpzTZ9w5+HDZ0XNS9u6p0G+qLsoESAWg5u+XY
B/3lOIZHjF/mDYx7AgENaCTTYMBhoDrpOvTRFChhVLcDqtvgGRPjqjA9SgnTAZYZxMRLncMgXyJe
uwRWby36YWCpQo4DTXJ64vhONEJudwhqGteAn7gOa9Dbrjl2KYZNIIYMjUCWsEHVuQ0AS6tDk4x1
AFHEFVT4SyXwT4luHjoD0Cq8cUJIGISzf0Cf5GXZ3KOwgU9+/WxpN6B6qZqHhne3NeoRhQVKwdzR
69XkRPe8t8E1GErEpdrpkqpxrgYbNNywhom/rjyZS+CZI5B/aNNCQjfwbjlsU4wi8GGZ+jWxUXhN
RRBkvWAqDQywnrJBeLQ/5Ot9zv5JlhaU5xR4zJjcULCnPNEL/4FKEaiMiHPFbN0ciF9fVVb52Q17
niJ4W8HdAsSz78PdKHUKqRB5tCE5nWdeOKSJ0masPyOlB9JpaHKpS5QgNhPXrkOKhpPDwiY37ql+
YZPl5qriJoEjStsJBGfRCgtM1PbV3mYKSvzq07rAp1VTn2qfO3sHQ2aYOk5DE+VCeqmovcMA5hg2
NvnQMTSr7GPvdsnGyyfBqmzozaXVBGkAtjnbuiglpNnRlfop5Lj9u73yM871PNb724vvND4Y64T6
3XmdnTTIgRDSD0VJgnyVMLmwIMHQw5nAVHDnjq2YvFxeKqj0lEGZkch+7xZ+F0js8HsEEdDKRH37
bSBhTZDorbYdTzEE16qZLmrQaIAr/KBJ9wxayztvs+Fkx7TCodiPNjiTihWHFTHAO+0Q/6zt8Po6
APPaCWNAJ4cq7dt7iabKg3oOHQqArpJXYwo/u3biVs9+sqoqlw0O/E71Tk+k+cBqctq6S8udHz2n
v2wdH8c1THx2N1U8BtVTNHxbOTy6zjV4/Rvbjr366+i7wI6QjImuKPVJsOBa0vBobO+6JOMpdD/N
tncYDT3KGSTPTuheVZQlvgcwV5BTuIwJO99ZvWSp+wxN82LCmOKG0g+NMNmNriSvLjzvxTXyg4hO
e2hQlaAZxyPsscQ7O+i1E/VT4+71nYGbGvz0AKYAzLw3Ln5q1bg9XQKG1nBhR17RR+IEyvYlASFs
XtcIA/ZwCuEHK7904tseBpkJ5IMt2sBIYq86t/3i+fZj2zt3RAxuTGrzqNmd0JUN7hldJ+6kYhkN
352CoHkfg+LnZtqcdPevsLpBK2+hHhvQbgHHYHDdKK/YL9I6bWL1D8vOnoRgDzg+RAa7T6s2clrg
x7eVZbsn3ve5t5HMnrzCEvxDt4QPeNO9kIn1aWbhsYazNDBbIGkCjdmYrNUxWPizhlOhE+zTgu/D
TwmH5hvaQKjdXoilumh1mY3IMpuGHkIon+8/B111YYVf9m3QwoW15h5dRqwWWo6aoyYcHBf2orcl
HdVL5SJ62bCJgOengHxq+37vyu7ePOidv7cSVr4s2aUO7Vjo4UMUdj+I8JLXSM8mQKyfKuAPowny
XjA6DHOInbqsiDmApQhoRRldc1BnjT3Jpo790Fa2Re5hXkFiviKENgUCwSPkoNaruYdMkY8SuPK2
NEIirmdYhrD90VR8zlAKxAaLCm/bHvc4GMNQeDUOgn4EU02fVX6Z7Y8yIrhTLAP6N9vflI/wPfBO
S4iBaspfpr6HZBb/PPhQ5fVehs2/JqGfV6i+/XnHnsGOXvcrWqsAC4N4AUbnrNG8mHpivb8OhS5X
EPZFaFMstYA/ZhlupybNy5+v5/7OqKCXGSBl2xFu51htNAmcGvztQ7GHdazE3qjFQVcGIAWoVopP
eC+avWxule8rWRaqerJqtEOgIG6VWM7xBTsliACyoOVrOGda77DbZVURBKiI8iD7asJkaftiepKe
AZHfmJl6u9aTRtvOS/cLdyS4RqU1QSeqWOclfechf/dWwU2F5BJAe4C5zlBBOqqszlNwJDg8e8Zh
Vq+gaGwM857s4HwAA8tQA0FzOVEcwrtRf+H4L0CtAoP1EocRv4W+XqrLe6gbXjJE0J3BXoH5fTVy
4n43ansGxbopC/ujWMuTWYLc8q8cbzqa0D/uv60N3Jh4z8i9QsfPbRyowdElh51D+/Ws+eqi7ci1
b+AXWvYyDQhkvCMEh7JmVOik1PQ4eOUJ8Sw6PS/7AcIGVv53t7NvvB55QQubsJKsFH3qKDQ9XXYp
YcL3Uz+Y3XQHF0L279RxXh3nrzeNSSOM0u2QPpQj3hhmJl06VhNuGoZjT/EMAMJgIkl07x32fb+C
x73rl3Sz0xLkmdCCuXRtngGFfu0GOIXsWnsNWNMgCdg+qQYuStGr8GYETPJjCaJqwHPyDZkWZFJj
e7oHbDLb/eOey+uuvirH+nGA2V1RqFoi+Gue0RlujyIB3dxDHSCFxketGjKZTZDP2KSVjf8b/Hwd
pqfdX/15k56reL0e/QhsZlYA9BrmBM5cFaOASLk9G4r9LezpwB6WO1gFcLPEu3+duwQgHAT0aPgl
4+jEoHUDlgn+BI9oDZ91CyUUPwmBEvEWmijkbO/c4l5c+2XRAgBgXAAGAZ4+O0e+EBhKQ4+6AHT8
NR1B3JTgje9p4Z6DCrzFPQdCV/uybaA8v8dpyDld/8KYZ4klfC0H+AgUYPLJmuxJkgFah1bvIXbO
QbR4nagQ7uDNALTiwLKdvc4Nbw40QDgVbn2xze79MCmw4MInjki04C10tR4cSydNUNghyVywp7ql
utqDkG6+9jR4tAGx+/MLPEe0/H1TWN2dtBFzY+dDVVo6ED0dfex6OG08eLK/uT4gmUT5oKr6bM+3
sVt3w3m5ieEWJJ0XRNN3aL9emRPfLiRezk/3cVZFlU5lemkjlMTEegIJhQQM00XVowgT3mM9tW+D
wPLrHoJwiiAAy7hvxJDQw3TXLVPmjh14Vb1k32+qAQhjex66S8At8PmbxlxhL5+C6cUAEzWvJ0Ff
9rMUAiwmxVTIuU7WKbguR3AK4QjuD7tgSy8IqZWvHl/f+b+q4T4MwEz25+Obb9pO/2tzar/QfyZD
/28MeWIY5ad990vL6aIZm5cvc/Nz7fb1K3/XbgmKs39hoBiqXhgFwPHYj/E/xVsa/YX5Thgf1E8x
cvNT8db7C+LPu57nLpoFusoI5+mfjhOxUdlFpo/pM8ClAcaPnH9TvX0dpvt/mxMuAXRBwNkh30LU
Hlnn7KLUUxXU1Xv5YV7BAh55+RDJJVkB748nC63uEGyWuZxnK+G9a9J2rD+NleoS2s7fLQUKYMMg
OgzVoGhNHFbJ3ALco2gmDWfHeZuus4Wm1QaAtT1hkuinV/2bpPWMO2G/e0x4AZu147iRo52Tlq5j
6UYTs9sPo9UlIRdXoLtO/CEKnqfKfAZ16gqQpnVNaYmi33irBi/j1E0WQ36gBe0CUKoQjdYG6KVm
vY2Ud1P1qBiJj3++z1dT8/Yt72B9dxczBVk4yvJvHXAHwvIJggLkPuy2pDLy0HFUj7d5ilshv9WO
95lHNYAVij7WoD3Mm13cMeL+J+Axu9ynbL12reGD7TfXNoAkCbrrz5xYH6AxhHk6DzipdRtjTeu4
jOyspOTeaeYwXwAn+Niw6cdMB1GMvSVzQtfvQvUoKO995zFoXojxIVhtQB5a24jO6tM4fGhImdK6
/9QP5j2r/FpIOHsXwG67KCeAMh2qA2fmUK+62mg0h/cVd+6nDU2sDRHiFGIlFm0uIbNOLkhzULJT
WSDBity4TrI644UGhXKCBLD51m70Cx8eLQ9k6mpUGPydVeHUoYJvKyH4xlHE4MddqKzZtqOrmy6d
ZHPqy/5+bJcLJ6IH0cyY/v5qKDu5ek2GUMarlRv7mdYXPWMXbKkSSC6AVeSqHkFJi/rh+EkpzJRR
61j3Jg+iLbXIpzm4pHDGLOAozN4Oyw/HWVGTbm/C9mqdSTJvVaIG1KEqMGRHH9HQS7h3z1edBqCS
68OHWmJMqIVoo4830bZz6hv7olLBkVJxKvv+3ubLgTjlIyq5l2XUg7xQdXDmYXBgXQk2DS8s1rEr
XGnfjAGQqwQ19O2h6QsLpd8d0WdZ4+20WCSuyu89k8/d8BHTZ8UUjddAtN0BfXXyJpR8Kcgo9YlG
2KHhiMxvuI266dSy4daqTQFgRIrBnZQ7bkKD+pJ1+EMfVgf1QKQS87YXiawhZqvdXmJc+J3xQAAu
34RD+1HftUgBPoUvRYhxzmYNqDItdSOje8cVSQDcWGzLLjGuhrHaIKpkRXmFWdda8KJWAFkgwbzt
wikAMBPIwEBHA0rNjCTr6H0hvnleMVWddK0HAHfYZ1ZlPdNgvHMduE2oUCEqq/NukwEkjgKULjGO
PTxr4wO7AVSYKmOUpPKVICcr27wnC2KJCc7ZfNag1gGW/BkV6HTs7v0FqPf6k4WfXG6nXeBfsf6Z
7jChEdX41s15eFwaM0P3FEkLWtvXlK9fx9n+IB2SBeGnRQNcOs8BGkfLA2qLj9Jnl2RC3aH3wEzh
qUyPLsQ+7WfEQLFAdm1jvLbSbRIE8t6qvbSf20TQ64mg76L0/5B2XstxI8u6fiJEwJtbAG3IphNI
iZJuEJIownuPpz8fNHOOmiBPY6+1b+aCiphqlMnKyvzNTo/q0m4l/0mJGiomxV1XR5NLH4d2AuIP
CHy4rRntdKHxEmv+1KsZhYHsRmzne6sFiB5VDIe2fOUqIvKwBOXaKYTTJCb7oIoeSOhfYqk5xerw
TRPjyclMI7TT6LuhJfeB2lFzEXd9M4SPvdaUbhKZwj6Vml84Izix+VMV59tZTfe4ZcsgUruT3uZL
sftTpGQBSKz5k1yl7hwT7bTmflCmK8wsaMqNdqlor5fD9goO/s+eg+gNzwRnwA9MRcxZkoNUMr1+
jzX5S/+ArKjza3T8rylMgE2jjFUN9p/xKFtx40ODEuW1rDOY27FJU9Pwml34ZF43TuFQDnGBK3j1
YYv5tjz63sZh8sy/g621RjA90vymsQyvKF7TllePfKvUG567H6QX+K3JC5xFXBjF64pHNxe12k+1
4mnNgAjsS9cr+6qvYC0EO1zDj2WeX/li+D1R7gIdVHCQ/opV3ZkT4SpJHxDUP5S6EUOBSK6BUGR2
VirXnaBdK2m0syjebSz4+zl5+3OXCvVZBbOjLBLHYH9Z8PyJFk61AwiH0JtmuIqTHtPvdOJ+D582
Rl1qyW9XglGR/pR4J1Br/qNmeTZqSgsnW2Bj3uDQDWrs0EIRSURoUDqa7rAXx1ORfF48A8yjfOyO
l0fXNkb/k2OdjZ5xcNtQKBUP5LOTcT1qAh33vkfVo2ue5+oxDLKvYqPRtc6u26r9gYrVjv6tI4Pm
5rWffB3VW4oHtmim12BQf4lZ9qiBLC6BI5YgfwK993rF/yVOj6UCIDiW9haRWuPaFMHLUlDZJ0O8
V030E7TqSW/gtsfRkyorV5H5LWvTvZxHR6tpcOAluo3CnZhb3y213mvS4KZzdeA5VM3Sj1Jsn1Ol
nRx/aA6U1j5ZgrrXy2FDcWElLrUc0zfrtS4eJGXoDzIdIC8ORdqntT13iHsmxn03qHYwyDtF9PcD
yNpeOkWWtu/gc4VTcSfW4gmOqHN5ATd/jvx202o1xVLsdNk+2S7KT/nVYooA8LN2dP0o4ZaHM3N5
sFxhf3ngjzYOwLdFigAZjHe+8nGRajLIM9kTy5dK+WpJ36Twq1VsOMx8dCTPRlmHqUFTs4iqg+wJ
9MDV8TpsbiNxS6/1D8N0fQTPR1kVMJKolzO8kmVv0GDey6aT+IBE1dIRIj9whCG87tXYyVuF4jml
M/gK2DvuAN56YRvs/RYjeFVyu7HmZqxelEY5Tmq5SyThkHf5XdBLnjIKtmrQD2mwBPCzb+E87dLh
UayvG/6LYFfYYwWSVrbVow6eNr/6lnQqDs2HvEJFNiq2Yt3bYvQ/u/j8k1fbZtJzcRobVfY06SUr
OifUf/Y6Erly6gHKsPMALpxhQf8qjJulkSIlxT5szLsEOlQty5+zMHKiFlWqKIKCnj1f3lwf7urz
n7d6JsR1ElRqwbrHV2pq96S9D9kfs4+wPvE2OhT7QbsP3H/Vqv6/ej8f3PloC8HqR5APWznAmG9P
k6VNQgScXPZSc3BiWaVbbu7k7hTU36U5PulWtVPjbNfIX6KIVnSFzoMeyf/NlQABTebOxCdXXrcm
Fh+pDEqo7PmfJ4fvH7zmgHTjk37f7+Ijwg1u4YZY2m7Ekg+P9N9h1x1Yv0Ubo40Ztsgeys7Duc/p
Uq/Qy62H+1K8fHfezgZanTctHichtxgoS8aHPJXsJopuCy0/QGA4piOMCjoG2WIFJPt21vaHYFIc
of9uapYdihPwmQSRu/lnqYn7bgxvGpOMP0vcJH+I9A4O5UsJI78YoKnGWenWw7R1fD78AktBYsIU
P/DFqAoYY6FSyJ5u0r3zFTcSuYyy2BmXDpdfehQu6J9PNv1gUKKT9q3kFhOxNlE1/Ualq2ilM5UI
30ZQ7X/745Z1PrvTG7lEPsDKZK+sgIYG5e2UvjSJ/93whdMIUB+QsW0F+X5oHxd7Xx3TGnFogeBU
tpSewDvYhVYfQtncKGp/kOFqPOCouoskuUvZ6e0Py7UOIGsZyl5gaj98827QK6cRBpdXx/cMKmHS
Nm4zZC+AMKCISftK6za2+EeB5c1PWMU9KD05zf1E9urhEA3ZPqCrocDdg4i7a/PwQa/zu0mMyVgF
Nzd++4Z45VNgSdvovtWFjYOwUir/E4Xf/JpVmEtzXStEnwlRJp40Cg8wWKSC/9BJvxakYa88mOCw
Z7/eScKNrxf3kxp/z6t91dyYtXQoM66cEV2XTPuP1Ib+/WEy4F+KNNQu1yxDJQpgwBeG5BXtzOv6
eze+bkT45dNWMQAVk78jLCfsbJO2c5UKEV1ST7zufgzeYuqL1j4+TuMdPB93y37jLbrk/Qeta3Cq
lFCD44Mq42uu/shJMzc+aNm8Fz5IX+FXAl2bs6DTJI9eG7A0OPpmBt9KfjQq2QmErLbD6Li0KlNf
u7U2t9IHwft8PtcVEj+vzLIwfYnHi3mY3elufFr0uWElsrNcaZe52WP4fSt1+ujCfDPs6jyFBUyG
eWRehaP4KtiQY47GTvs0uDHCyv8DbeytWV6dmEQI2tKq2DZha/xK613i4/6n3JaG6BS1QMM1AijT
gaV7FKicbCzxcvtfWuL1AzGFgpXDBPFaN/sR3sz78KXz0r3gRI6u7qDgIgh+1LaCxNbKrnKSuZqF
OqwtyYN1dmg4KYs7BJRGs7TBPrrKLj9AyP8f6Oh+cMm9WdvVPdKZ4TxUnSl5mVSCVjavpv6Yzc9Y
DEoo749VuqFbsjXeqruelISjLGG8UvMs/QdYCrtKv/hqY7cQP4Sg3rgMPhxPAYoBsohK9LoWraLL
IiizSAgSeWGOSG+N2bFTJ3S4JmrOkltH1vHyFvowDJ0NudpBxdyHWlNLkqeHAELT9LoHpn55iK2v
Wm0XzfIr8MMyQ8y650M7M5J4z/PpsBPn8lHq+41bfVmVt4digf3T+IWaAOR53f1FpgNSZT+xPdvu
vsUmpSifJCkDwSscEmHYX/66lTHCEsi5jaTFTtiEvkBH5e290c8DaB48z7wZ3OxUS7vJmHZqhHBF
lYKukx+bfL5aKtzKNKKlmdljXtwM8vc2vDcmeYE+e1N2H9YUi3XIhMn4eQQiHIZoJs+/ChHqjVZ+
mVB62liW5Xetp+nsd6+T62hOJCP0OwJXr3ztLRfi/nUH/rcdMrtqqSJI3Q4M3Vb7eWPUVcYVz7E1
6gGjRnEIYNECjBW5l1fko/U//7DVDaBpwMSLaZA8TfxiyMV9W4WubBRfC0Cs0ZbW4h/VuHfTKCMA
QrOS61pbxX+8QeWxaTKuOX+yh/DZKqix92G1L8UvC/JZizV3VOGKtry1tedxBFLsA9g2e8NRlfLW
KvtbdTTAt/5nVnn/bsyzX7Y62nkUJ1ixxiwwkLXBnw+WUfw3e+hsiNXRXmTYwENGkqfG6NWA5Yys
BOcABITS8WEMip2BMCtFtcsLvPKH+PfL6BSTByI8gbTQ2yOXCmo35UZAZgM2cAFc9rDfJKWm6P45
8G+HGuCgKDgdDZG5Fr5cHv2DLi8HfnEOVzVRRtpv9dFKT77eITbgSVOFrlRzNbUspQVUSkOQyOpv
BRUIUoBTCvL5ivEp1D+nMN2TZiS4tnuj+onEETpp9wW6DEM7bpywD8/12c9bXZLQDZUxT0zRi+f2
K1pl+zG/ywKKmAuUaKpek17b1UL8aWNW3qfPb2dldVdOeRqWEZV3b1DL6ykl18oEu9TDQwjuLq52
QxkAw1euYyB+SZw/GFJ2yMSHGfR54CtHQb1DN3AvaWxT0FtYVO+n7nUSIKoIG1fesj7vTuxiEY2C
CniF9f3Q5wFU9F4UPXO8R07MqyrtkIbpxr3wQSK6TMjfYVZhyFBTCgqChJkb4MM5/CUVeW0XOcWT
DmaVYM+CcgjijoZR4CIq4+blS1duyQO/v97f/ohVdCprqjkT7ozeXPUPOULVhbz1ul/207vpRA1I
BdJEr2htqaUn6qiIGFF4faf8bocHpYlv4ni6j+NgI7CvIFT/nHsg8MA4TSD5sPvenvsR5FSR1p1I
Q4o3puzIu8W6pAcGbYfe5LLnsDW4vK8/2iznQ65OE17eKOnJvegZ0quYyacGmBsSq7vLo3xQBSCU
nX3Z6vQodNO7eRkGphEqWuqBTqwbu5bTp26Gmptd/lB2RW5vdd0+Chbn4y6529mjV6/7DKhcI3p1
W9qFcm8IQFMG6dBnn4qCW6oaDkr64/LHvs8H337rKmFCZSXr8oRvjWPkUSTzOjai53pW3SBuPLXv
jio17ctDruyE3+2ctQMbJBloC6AOvNmy5df6QfhZ3C4mCskNtXN4679hVmPYtfka/ehwnM3vWsEL
QT5NMQfGbXYJ1MZDdMJNxQYo4EheaktOyegWA2/ZYvzpQ6xP5fnAq+gjIo6MLPooenLbn9T5qRUE
AAQDvap9OCn72f8qQ07DzNT7b2YacARVSFjA77LvivaP0BQ14aDJn9WyOUVqTafhrgQvP3TaVS5o
kFiwck7TZ6noDpJBa4NawV7503BIbEXYKiN/HDfOftN6MiSjMI20ZMe1ByqfyWi6KfvMn+Irtir9
sq8d+Muoi926Kfd+Xh4LMb7t0w3UyEfB2FwgI6DwYECvXwpIGSzSOxmbUApvYmk65vPGLbwxwjqn
lw0UgEtEPD11uI/HzBbL58vL+2E4/PsJ2irzkueCmhW9AG8IoWpG5V3STjfoJW1E3Q9DxNkwqwXD
9cOXuyIWvRG2nzhQzQjoe6flfhFzKABDw+ncChFbY66uSksGhtbPCZ/mBPJ1wV3N1kBoO8QCKTvA
DG9TO08eB9kNHmLsBSEL2pcn96OHy9n+WEvrTZ2ZirnOV8tVRJv9WNAEBwuIscFh0Db6mFs7ZXWV
SkIvhJnJQnZS55TlQ1Bu8ueWCXsXgs4WcXV1Klo0oLTBhDa7+Al61TE6kPy4824xudx2jvojCXhp
vNUdWtWm0sYSxOcWFRBr6B+aIKSjEThWGbut/CKpNwvRQw6RgfKVa7wZLFwtGkRLAoTQOuXPhnZg
WdtKpN5q03wzZf2vVNa8zO++dXiPwH/q5v3lRf+gB0GMQd910eMFj7umcADAGC1s0fjZoHraJ+LQ
J901DMc4QCY7tluSzR9fhXBGVMB2ClDf1RHWlSmZlVCbPeke4S0sVTARBBiIlYYzO4uWRuQqDyAD
Dpe/88PIcTbs6khPcdaHXa3OXqYjZxZdGxmYrG2Q/VLUXm+CxYuF1wywZKRw3iY0yAy30hgwTJVc
qVHnCOFsC13ozhb9t5qXqZ+OO4EWZhTQ6pEXWhmcbYjxqG0JuyBLrzOgZIijOWDcbVOMr0N0JQfh
Dv0664gD1JfEQrBLa+iit3tEbIz2s16DOSxQ1c/otSMcoPrz56GvrywL7YVxugU7Cl3sSgcEmVQn
vSkRqgnivS4gFSHqd2oAuhmV88doNl25reCe6yMkqqQ4zRaiV/X8qKqPvQT6Kmwpnk2fZKvfNUgh
ao3Uom44HicFYmM0kN00zqiaQDzyFzF6bDTkgdPAiaTfKnoMHYK5dV3b8lwdU/EBQRi1np1BjiAJ
00KOfhnG76kAWlqJxwTNl2lSrzEdtrtF27gY+aFXfu7bcVS9pMDzcn2ad1HZX6fSBJd8PFaF9rmD
Idcbn8ZKPkUwjGpTteeihzKb2VGXH9Q6vK/b9GBJgggrnX4+7ajJLmi9gEdN2puUujLIrPlObpqv
sE5hjPvZ6E7VeNf3OsdaOEU9rQOkemJ0Pmxplpq9kDVAf6TxqafuTK8sqEa4S4C8hz6JkGOIH8te
fg767puJWIdjjsGxURTfNdX+uR262Lbm7meP7MLlLf/+qC0FIROCOOh4hFzXblZDXkVYHmm1ZySN
kxo8xevU7qjhijTzCjN0c/17OyD8AT23pkXjcX07ppo44D8BnokbR/CDmI9BgIlwvoiCK1j1t2dD
BVkZIcE5e3qH0zibTuk3CuYfvWMw/pUB2UHtkt75EzVaJACKxL0KGVSwmV5wrL9ppza0+xPMvx3l
gOxh29T8owTvzbCrqyYGg2eFlFC92kWT91gCVUtDO6MN0oGUsxCeflSuLi+u+sFsooCjyJR9cc1S
11SFItXFeERv1YvCQrNFpXNaQz/N87hXZxHTDNHWZdzS9JsWv9xgEA+LLIpe63d1ET9qA39H3BrX
INSXhs86knxTAydW9V1oyscJmSvbR54SmWd+/3NS9PsUWYgBr/ZRPA1DcgiQijenhywCSV0iOBWV
x3FI7qqgOaZmu5siCbFL/0myhEdCwj0aplsZk7HE7FWwXUSA6Fcsekzmmu8A7j3R5kTrvEK4Q3z8
gPimV4ZI7IlRj/L2TAbTQHHoxZ2eS/eQIdBXQVEiFnDjbEGq8BaAHQ2RAzVR9G/CMPcaI39Us/pV
8iNxRyfvk1JTThemYHJEy7xv1cgzgt4LIaVOmfxN0V80/wGjPDtYamxI0Vwh42hr0JHuLGNCwj8R
E7L6yd9bbXgtKbdmgLYl6X6O3KTlTfWVKg8BmP8vUx8Fh35GviWDcaLnV7Hyy5fuh7ne16g8GG27
n/XyRl+0U9DYTKyr3pddEwHARXVMHX9N2o9a+JUn6Az6zbVovTQFoOHImB7BfNvpEHwR58LFp+gB
QcM7LQVIWKAfkv1EI/yTomJzxaMITQvzOMJFFbtixK9osn0o0oa1i3oJKUi4BZ1y6jXpCd/hq4jY
UWBtqsHW5tF1ykJzP0g/U308tL16K0fgM/PYVnXUoUPVruPxal7UAMXylya1P9CnQbCmNH/OevGE
O9oTLOpdW3Q0TLLXAr2jcpx2logkKsrgEIaeqmn8jr8airqVuIPci7a7eTDnxOcCidyyReAoqJ9N
nDIULpVOMo5KZLVg1EJnNIvrSBfZz9kd/OurrJ2PXSI9tRwKdVHAz14x9bmJzR9Trp8kSBSjaDqV
GTvI55o7ycK4Sq5aTGb08LOV1JaTBpO10+pE2aM7/kPFj8zuK0D0xNu7qootB9MblWteOQmjguCb
WT2iIX/Kc+Vu7suT3Ma7TNzyC3mX5SwRf5HAgkgFAXINMJ7HJM9FaH5eLcHTjxKngUTal/LGS+Fd
2WY1zBKbzso2KMXq0SzOtWcGw2OgNLusaugTabaQap/6/ttYINRW/oeiHFRRVsOuLpDJwEomVIaa
jN4/DCOnmYZ+7wyu6I5o/GJCvrscZLemcxXXgd2oPoaetTcHnd21k52rKvo3m2nju5fX6sNWT4cu
142mrJXaC7VXVe/vSkQY5vrbwIxOrcY1jcBJrT0v/HG59t2hRKMK3Vdy7J0CB6FUouNU5Rvpg7b1
9aviXDvFcziXUu1NleymofRUaIIt02HUAmtfRBiQ9lDf5LA9RGj79120K6i1RBJ5Rdq6rUT7pfhl
BoJtqZO7xA9DwmN5utNj02kWoUH/SvZfZ2k+IGaO5OxtCIQwrr9XRrXLEvzq6sYtO05g7wmFYdPW
sDV0qCQT3WIBsfU2oVZvXlVlup80XKEm6Mjo0ovaqQj7Q2EI+3ixIsif0nwfJD8bcz7FSr/1flre
K2eXEMk+JpOAvFXyDayc11lNi9psow6q4hn5PSqEdlJdK8Eryq93EvoOnfCi0lcYg/6qq8qNhGrZ
fpeGXm3PoCqUzPIZesmmZ+tkUCKIgxQ2orVx135QnHhz065eT60oVpOocdNWhobWVfUUoMQjccFG
vaMM6oM6V1vzuvq4pa9tIuet/fF2opq3OhNZb86pPkmd16JSezODvMUmw8G8xEUt+CsI4e6mdRDz
OGy9FD9KrODCg3dd0F7v3GlKNa4jNVQ7AOTY+g6vA9Lcl8PK+6Yt550E1QQgAF2TNuLb+ImTZFYl
StN4UYraRX6TxL/n+PPYfSuEL0vJRQ0eU/0lDTTIa+OdWVFPqH0k6+GJF/VVIBq347BV81qx1v+J
rqgkSoB8AS/gSvP2R2EWKVMKKGGAy+rjFE37ZvqcqQHXSGfg3FH6jqE1u3z4lQO0KQSDbnPvggf/
3Bnjq09OVUndZ3HCOOXybL1bjyU4EvtR3zQMyL6rjaAKSUISRW3etJ4Vi3bmVhf5fQlkNcIq0FmV
nGRDG1H9P2BUre4Kym3FjeTERxFe09ZE/6kBnB3bf64xfdnS7C/pXQPQUsZG6aWg8ax5ehBxhBx4
5Cayv0feyqGTHyp059S7IskRIYtv4aPYQI9u5aGGVlHvwm76Voo/gqo9oHCxDwpkx8ly/PjO8vUr
v1f3WaW4VjJ+ysLiugteGuXH5RVZZvzSB6yiAemsUE6aX3saWnyZLuzi2HiEweWmdfClDeONbON9
v31Zn7MJU97uzJCbF7CNQLqRy9fstGuZgoQY4TmafLWqF8r6bpiPbhVkX3Dm2Aiy71sZy+gcCwsa
2kJKWp0LAd8vLj6drEOyrmokHXJYJKitA03FPmGSvox+7xAeP+MAuvHl72IgQxN3oaODOlWhpL/9
8KHsmxAp1NrDG+HGRAE8a4vrIRwdWdt4OX+0pMh7AfZf4ETvaMiiRau7GcnoBPNe7qWDT2191vrH
Em2vTv55ef/8+d1vNpDFtl/4zjKRRjUXTYHz/NFQsNNI22L4FFgh1a26/STDVoeJeQ3H/3OVmrM9
zqZpxxSik7S4Vqo4XLRHP9cT3My0p9oUVHeCUiKomLhlHz/3beBF6nRVBfqGm+n6cW8hEIMIG/Z7
BEaM5tbQX3TyFbUCG/XAw5F63ljuWjX9UqJfr5l4nohlh1S0cpMI4udBkJ6rxQdGb/xPKXUnpd9E
2q8qjIsgtiFRqKWmYxGrFzGE87mbEljsYKWE+6JOnQhLkbFS9zjGOG2PrWNekPQUO1yzXEvbMqZb
Q0/+jC0vT23K6ticrZVzijTWNT0M53skfCcLwomm/ShRycaY/iANv4YgcotGRAlrsOtcepRIAcG4
u4byvRvQRux/Wm17U7TtrvQbTyvAqFzeWKur4t3vWyVEE8iTAaeo6V71H+cYbSd8my+PsEao/zuE
wh0IaZ/Le7V11aFWZsnXGELRb3vj1YrQm1T2BopS5vglQnlSn56L+lEsPw24mfrw3tRxkTa6KvSd
P77MpojOU7txfFcPsne/apmYsweZAsMhiyt1ui9RnFTzZz21bv2istuISmT7w6Dk21pbSeHWoKss
pkzDKbYSa7oPEhyFJeocixkRtYaAXss07os6drJuOG6sgMy3nAWPd9+6WmQB+G9jaQzb7KZd6EQ7
I7Dp59odoO76wMt9Y7xlRS+Nt8o/fFHEvgBBj/vWlfaL7Lcu2Lo7OpOLBO5vfydvAKg+3sR/d9gq
G+nVEbXRzpjudUSm0vg1Rp9n45NW0f7dFK6utFgH6SMJDCHHL12ouHWoPLBVnKlS7TY84u/ZSKip
m+MpFns7jY9N8xxifYeDr9NiaBKVW79oY5LXZAFoH6kSYe12PzYDSviRk1r3OoIrcVhAMIvsQszt
2Ag/KQpeRQDZSRdccdjcW1s/YxVc29kMgOkSQGp32kkgYBTDhjFAX6q269uUwvhWPPkonKNU+X/j
yWK0cH5y2woUbN6xu3zUC4tJdlursbVKvcHFeIaHaInTMSCMiQhqb+yCjYOkL5NxFjRqP+eNJTH0
AvdBd2yvs+7usq1F23jIuv3l8Tb29R/h9LPhorDPBTjSxCjJi3lFRFt+datsab2r168qSeyMwWiU
6V5R432UCCdfSWjHdK7QRBvt6/WT4d1YqyBkdlJc8gab7jXoJH4MaY+ackQ2IFPJXBjyISrE6IGg
fjeG39Og3pjMd1nJkgac75tVVFIDXlrizOJN6h6UgOos8giC4zcHyraessPsmqLxxjFVPwwcFh6q
CPJT9/ijE3u2hlWlJtmIkSXJR/cSZUnrqEZyV2K2bGr6d7Gebb0KoShOohPDoovQoJFkjIMjpK7x
GvnOi+QuLUNHrWPX53rQGnRjulDdt5igGb2xk8WORgNiyMJr3/4S63bXURZPdOh3grCzUOPL8gbB
k99D96BraNL1L752b6T6fYC4RmjS56fqSbniei5fo/mXlfS7PNHtETri5e38bret6j6r0yP0oVJT
gUd+3Y+8BLWaJPUiUXU0P7q6PNL7zbYaajlZ57Pu+0IzZKbiTQ2sRAFVEtTnEwVFa2RcQqG3kwSp
ozg++DrSK8JwMCprd/k3fHh4/y78Oj4bUplXeiBz15dferT/ZMDW/7sRVqFX1/pClTq2Vq0XTlJ+
8jd1+f6U4t7d5GcfsYq1RW/iQ5+RJU3tr0GJ3Yj2tVjeiVXuJvXgDPN9NlyFxk0kxK5ZETuEmCIX
bfjx2Y8pTdK+lyofbZqXOnzN/N+RdBekn+ryl6iWG0nA+tX5T4A5+62r7dVV+Bgqo0gwQ1mHl18o
Tzd4FO7mwMB3NEACv7wdjR573mIjwVryi0uztNptbdn7ktKz1FH6GuIjp6ghwo4BNjDYx/L2rMp2
Y3NtjbhKJOmhkG0PEpsrei6hMUga+jW4kFUKMsc9YS14vbzX3p3dJXieTe7y72cHKsvgYyQlA8bt
V6X4uugRG/iulWjUXx7owxT5bKBVlJYUeAJ9wSpm0ujE8bDDL8tG5t4dcUcQ6wEKZGRnur8x7PuI
sfrAVQ6pp1FoiA2HCb1Ectb8fhociM22cKgPauGazuXPXBbo0pZZ5ZOWOpe0Ydky4vjky3dV/1pV
h8tDfDyT4LsRAFh4Vas9UiFkkogKX+Tjzhd/EfoYB2l4pCrZimE5eXqHIv/GZ30c9P6OudomyizE
vPV6Lvm0t5um3Q/J1o26Ro39e87/jrHaIWYjN8DUGIPn2nFInmtWykQXOv4mWo+t/23Uj5gvI/lT
2IBq9/PkRcltHoHjkDs0xma3Me8TcTwkvkD00uzSQK2j6JH/23hifrzGf3/oakuVQamFaTgyGdJP
HQ2txri19HBj434UCZSl5k83X0ZnahX1GrWW01Bvpvuhk3ZQhHfDQ5R8n1hsUgkn1jfSuJUENVRc
5Kfp2ywVHmp87woaRoDbX0gz9d5K44dUanvbMuMjzr6L15//MIl+cwxG694U04fUTFHvCk9agqe6
bqCg2ojlsTaQYcjb73EXkZaEthbpyIxRsp3r4tj22iN8tkOS689al6L5lEfVEZeqej+OKjadIjJ7
PsWB7kRZ53qKBtKiTvvZ+OUXYwinfTRA0Yu6xXoQsfaN7f1HM/fNseUwUfBDLXKxPQIl9DYMVk1A
CwSX0EcDp7QkrByzKe4sS/jRAjw0hlTdIeuDTnEMeqTrMn8Xig02fpiw11CMsaO4C7CbtfMaQ6Ee
BXjtyqqvxVl2RAF5OSF1xSq161S8MivdrntxX2Ux/g307TvsWAbt2PtfBDM7RrCEkGZzDKnYi8X8
JUEpcJFWgS8uaTiz4pXul/4n3+i+zDLInjm564TOM8vsGQlApi86STFaO8LsAFjDtjHZ1T625HG0
Uwy026zpd15KV0Ui4wzQXvu0S8fx2cqlQ931XyMNu2QcAlI9oPGCLH4e4ZrWhI5gzahygXbhjzOe
LmWM/7qaXQ9ySOU52wGiufPL5CqJg/sqj6hCaHAlsNPZ13qFc7qI2TCCJvXORFLvcjRcd5D+6Tri
RsYpoSb5rllTzHOt6uAh4DGKoV2X/gGJ7s+jUbJkZffUl/3PAthcl0C3l7V7eZrnfRuWGCq0V0lg
PaV+jo9AmTwoxnCv9fHWW2wtIbRgIFFsNemHEn7Bmq/3FozowtDl+n5Opxvop5XbNjqgjDw8mKIE
VAg71Uw3PquVcChy84RQ9ykMe+uuFfLEjbT6Vmow/ujVz1CyKSdmwNd8S7jpy+ZOnLRXvzLuRyZo
l7Z4GEVC86o0kTvqOAbr8RVSQ2CvuGvpUrtial13RmvuqqEZ6E2j6BoQ2Z0hbE+FUr70VozGEHDH
y2v07sbCIxURVqwSkfegxr2agT6P5FRR+tITM+PzWC02IsUJtN6iqp1hwpy5QiKE9qAOh8sDL//j
1bGGF4gLmSIvpmdrnH/QGUE4+5bi8Yq7CSz0D2b5AJMc2NFjmEwbn6m8S6aW18nf4dag/6CxBLFI
U9Wz/NmL81lDxZXbqm6ijAdZf0Ul+0cQ4tg021OYSZjw6oc+kk/4+bqtmB6NfD71zXxMu/lkSaY9
JtH3DF3WthpKoLL9U6+bt5PENpdwrG3TbzRLjkbWAIXAtqazWnJinJ5U5bEV24Lq3BjuBgGwfiFR
Ar48te/XdGn2qwvl1CI2rqu/oIkw7Q4FtM6M2Q2G6RDVvxXV301We6sZJ7X9Jg/CxiX17uL98/r7
O+aSpZwlq51SzVMWhiqvP6wsmdCg/Ra0/YbAyR8K0rtdc/ZpqwTLDKbWTAcF0zPcLaXoJS+/j374
GYPYQ2/WngRp2tZCjHmKwLdzNIn0yrgmfX2aRCK5L70Og3jsazTxx/5rPmJaK9XTs9RKt+iDcTGM
aMWDUxMUpzMNJFx+mKVh8ycnbie35f1cYPhozfLd1M04Hj9WuB0JPjbn7UlTfyvAYOI42ftgiGUR
GhG1uKhA0Fa2a723hzncBxKKoj01hfbnEKqnWP5Wg1uBhbmLkN5DpdTV5OAKywje69kiLxM1O8A2
N2rq9XShKuUxrO40TmRSK244pBupzfvOwWodV9mklPt6JPqRiiBJcMQ2vJxvQKMM5Y0v79G0/QGO
7hqwluZGzSPCRPqi5xVvXPlbe2kVkyI80qt0+Q2G8pIUzaearCVNzA2i0YcR4WwrrVJFsYSrGc+B
Sj1ExA3wzhD9K9rFV3RS/5dnY/XwEMy+nEuA7J4sQ2KzpqtJCE5+nmwMs8YV/wvy+X9ncF3+yDtF
ilEHhhATzLHbi4OtJ92TYA6nHvUh09iN9V0d6aC1qlNsdVcZkEPMsztnNqRD1m/q/y7FkAuHdc1A
F2chTUXEozyhUpxR+DbMeMO3ndNP4u3k6/t+Lh0r4J+0El/b6PFyFNzYReuadZ+Eg/V/SDuv3ciR
pd0+EQF6c0uyrFQyJdOtviHUjt57Pv1Z1MyPLbEEcW+ci0EP1GglmcyMjIz4zJgRkVRtPA3RMZLT
LYCQlbX66TH2Dli1KAhhdhmaYscxRvsFlzTdlqPKaZTh4Lf1Vjcfv36npRD3BY5rURwyUlNAvd1Q
zkVRu33TboR2xwl/pMy6MbNqU6nAMJqYO6DidhRgNJJyNdRdXeEkKEUym9dMHreZZO0Ridy0uitI
w0Ys0pV72OURZCmiAeRbp2tAO3yxhVNVz4dMUprzlGq7QAJONyi/27F2QSzDtPidZoiqJ83K8XBZ
UQBr/n7YxZ4m14sBXw7emYgOo6XemTAoghwLeSy4Is8gW1aPLSKBKJJvu6y/66w1pvfbq31c9RB4
JHYhXkF4Zi6RGHUZy/w0zc9Sa1RuZhW7cqzcyexbW5blyMU4tEatOzFsUWuvorrHLCx+RWn5qUJ4
C66vDt7YwvNRSMLbGI28r5cQVMOLbQnoFlCPArhBNPBX/nhUy6ofY5GnF0gFlju8+BxTCK+GSfuW
inq4QTu8cfRu+iMZADtLrKG2SOY99M34Gw2noyEMd17eW1R3C/jlLC9Z87h5oPAN0LlJOTNgvTAr
2ZVBqUXrrT15WbkpBu22j9EK66VNbQLgL7UYYm/2EIjW93icrjDlcaUStNF3SLBO32A2VOGzNz3S
X7r18+FBN5MnIQrJmlNb979NFYDKCUi/Yd0K9cGE9y0b2BKO/H6DdiAkNi6sdUNjrJx26CaT4kXH
VsL4awJpSV98CH/2OeV/DOYjSuJs2k3XC/uIRnheiDfJqG4sSFGIh17H+TDYpVgfO6MCKAquu9c2
Xjg9dwFqNL54ryKHKGfZxhqDvYmggSPKAHGr6hXHKPIHZkmXj1KaY+SJE2nY/VJiAcn3ESFzYa/p
+X4GIlceFgBbxWyPTTNdh8pdNPg3URo96zHKHRhKDRMt8nDMQfzBfw+bm9zHrdtEwb1/MSruTRIa
gTHY+iESI7ud7elELI4kYOFFW2wT0cOrJ8Viqb/KvcMgvuQJmSxP5ul3gfKnTsJtMY7bAPxWJmUU
lEhugvTUSvQ485rmdRPfld1Uu1VSPo0VvOw6I0cIkj8T3Hz+LFpbq+Rn1ah3811UyLx9WQ4nZmvv
1d2uysLJlbIj8renIZF3Zh3s6IZRgXgNyv6kKP5dYsy2E7p/o49+7YqRpGMknNR2QiKwaUUEf7rK
7IFRV3CBkvJZUIPI1WOYUbq5yt24KPTA23i/UxbhZChbXbRCdop4RAx++i47PMhWpfwBxQzWDHnD
kSrw9KT+zE7BbmWjzinzMpBgdCZjNUIsEZcGFJrR1B7KaOW5oJ8NsnTHst3orkI0t7Fa3QiuujcO
Xw962X2YqSr/GdSaO8Hv8ngBl9/azILynFwHd7AGruOz5BYP4ym4RdLejg/oSr8kt57rbQF4bXmK
3vG6LRV3ayWducjPgLcida7OcRTm0PIWk3RZN2GGUWKm0NuFFdlFMDra1G78ck0A5OK0Wgw1f4l3
Lw3dNBSp35RAK/29AgW32ajbdczuApmECg8VBrQ/VMqGeIoAFP04jtHIVouqTH42jN9iGtp9YR3q
YtpUSnsNJMmpvPFnqk67Vo5/mBADk1Z58Ygs2uA9eslfLgC2YD4V+XVHO03P1qxZtI/r/fL5Fusd
Bc0+U02OLhlXy7QJ7rQGVEPYDZINkQJQKxChBidYY6y2UYe6XKVsTEtweo+qIEB7DGQkFfeSvDiI
Pm6ks0Gqd1JKQC+S6mQmi0Q3EFgVHJ2rDdUreoHEQa0yZptkmD4NDmsi2rVPBXZHSfHc+q6cXE/9
fWncZ81PwYgNlBFbiiYmLjcqqjHSDdkXXlV3JddoqTjLrX8CBnksm+cijBzMSeIqB/vknQTROkbx
Sl1hwV78d8po08ioHCk45y0upJrVJyGsJ6aMkh/WVIGNRkhq3nEnZAb8mTS8mTZeRqv5GLSrV6WF
gM7l+Iv7WmrINKYtxqczuGlvqD8hsr+B2YZUjmOQSbhrUKOP+/JyxMUiRg6+G6qwzc9amO71SnR9
9XmYiQP6ygXtYwL/fwNhSahDC8W2bzG1NRi+1Eo7dkv2fciOXvKIP8vX4e7TBY9vw/8NsZi9Tm58
M/d4lwL/kBQtiCJ90jL0yiPo7c0mx//36wHfotZ/gvq/L0XBEUIkWhsX8haiJEElmNdL32E08gL2
4k9bObJg3SYdSDh8MqQSFxsORYj6oBDBSIynFEGkwUfs/zUIUagfKeKmu9AD9429sE+GoaeK3Q8G
xtaCbWbjsRT9fiN10oPkP6cQvI2uiG0aOHsl1hCZ7w9117S2IeNR2d4KwqOBkdSgS86koi9snQor
2U+VvqOczxr6GQ+gnaxAv/IFqb0WvWqHeRaOM62iOtJk/f56ij4ee//MEKrtqGiDINUvuitFhTJZ
XVnZeULA3saZsaubfqVC9um2QdsKuw7dRG9rScqE+j0IQ8kgYmJuRYDK5Dh3ufVq1dIeL2lYgNV3
CynrArs341AFyK6E/0Uq/uGE//dV6RQi06QoJOqLrdSNUeWVsZmd1dP03Uf34bnYUrX3HL5y8q12
h40ZIqJBass3XmvqLcoFl6Mvov0gDjVWKYyOcecmP0P3V9xhH2MsjsaBcSzvIhw8bXEFM2B+xJK9
DYuEA/xqdp1+WfhFj0AbMBHMz02rILgWPDQpkmbGb0n5o3fPQfA4OzcP0NdjGIGBVmFCCs9MU1jz
qRvNfmZgAHGTGLcj9U0naGj+hEXzWERGuut1n1ZMnctuJB17o+l3cR+LeytKpINgROifiiUUDQij
WMeHNdp0XSL9KNF6sGVfnjaKUjtYngjk2YPkbzSpKTapgEhBvJ3ghTXQtjSAOsJIkbP5qbanJIHc
FwmUT5oTVlN22YeA42h6+k8QJW7iKmht1ewrcIEtCmr4G9rmiEWlJgWv1JZP0YwvnnCjx02R9YYK
qGtU0wHXHuQYMY4KQoDbkdQ3tQ2Qq9l7jRjgXz1Mti9iqiSE8UYDfQj1//vX23BRavjnO83YYRIW
mTv8xTVRU6YZXczywGTA83FMYp5FRBoTcE5iYzx4esa2EQubSwZOD+axCYWbEBdtH9PlZEq3tTYd
JT26HwXxtas7D4PQ2GXXbZIg+vv10771XD/EVWQGaTTBvcEym+W1qMNEjRTLDcY/5xQwcY/+jAfd
N0kejWI6VJBPVFQhkt7c9JCpM+E5LB4sRXAqsjCnjZN7PY/qK2v0+qt24hgYfKEFsCbXW3n0VPQT
UNQJ5cg26BY06u928mwRh8e0wYlKC2xx6GwjezE6k0q/YZe5jkIK7MdSd6Xi7+zCFZcmIqbXoVhc
N37xOKbdjnYvuJF59agkUQXVECzdzMoup+hG8aJjWMhcjHBYkxv9Pqzbe8plz3JNHt6D7R0oKuzh
Pry1K+g5YTFgoI2Or7UGv65qlOdM5DKmFbYJmTHIqu+YZ7kcAbBDx/+pBsZK0URrpqKhNQfmnqbD
x7TWq7Oy8WOhQJctvMpG05GaOw2B1DT/IcTV2rVoDoqLL81o5szMmJVkTeXjaHWhBEjBkKx3mFMN
w99cH7k9B09jH+ybWjmrA7gC3A1TyYxtjDyvCxXNj+5W93s79pq93/+KpjWR/ItEAoWymf417xOO
9aVGvmKFbeKpOSzUPATJmTxlVX8VFx2Qj2dxLE6epmy+XvEX2REj6tRRJEgq85+Ls8OKe81vk7aa
NVz0PN7m/k+cAtbSlYu5/jjI8ohAmVHrsqY697SKuwENsqLnVi+vLKDL2ZudNlUqjljnUj5ZLCC9
UFJcNVNcKybB9sZH6khHrZuNXzGGS7M94MXnr2dvwdZ6W7Pvh3xDtr278vVjLJH6MeScN8vP7a7b
zxxt5Vner1E1LyMpsQn1BxhSMG+hpCwS2SpoOrETiE1lrv5kB9d4yW8Nc9pbY3cQ9L6whfgxTq29
QrTEBNtHNUbdpE2RbMSSldywpqQxvKoKaSdK5QmYKNKtMTmCacU2ihn5CptoUQX4Z3ao3sL55O49
G4593GNwiIdQC4fkTJ5oa3HkyGq+E/UXKWo31CiTJrLr6JgIT6Vc2L18HDI4l/k2bLwb30C5BaqF
Zv6QrcYetfw2LBELqsGni5pLwx36b9uu1C0udwMZ47sHXixUbfQ8SUz65GyB1w2FP4qOfpb3srJo
5ur6IvQwimWQpRPxNHHxIZHyU3xtmJiWTY040n7am4+1OznTBt/t1XVzkQizbGC6gkmG8MYZvAh0
gpFa7Qh/6qxFppPDH0nV15UXWhti/vv3uyDPSt+ikkrhQ9ma/m0guIEbO+k1madntzjogFpY5ZYu
SuT/Lq93b7aYRzGWBShwJW9mg2nAAbGgU4W+6z79Y2xwVHSBHxjy1QAygrLPbk0wQfnkO3ID43KB
B5aEvtdieatRoPaFWcTnUB6vhvZ7P1DbNBIsPGdXSiQF7KGt/R2ONw7sdSw+oPJJFLri9EX1wBW3
fvYi6t+Iji52la1tlvWuVtS57n1XBZYDT5L0osIgUhLDYyjH7iSGii1hbZt68c40f3etStYgr1Qj
5HlJLBaoQk6mihpyO7gQLbKgzJrJoWMbn83pNCoRbLvutptQJJCk107tfuuTUWBmlR676CWriOdW
X2SupXYAiltHTFv8sXB06wvJbQQjcbVUbTaiCXtMzIqdikG5PcbBSiz+LD6+cUsQ86dlglb1x1Wo
9lpUomj1tq2e1V17DHaNWxxSjPzwSD2XvT0hijdscrd5ijb/lSzeJ0nFh0dYbAQ1EsLUi2iy9/r3
VMMNNh/vcy9wMNO9V0Ow62YB9uzbWOKBN8KsUmPb8AdU6gFySc3DFPa7toDiLGBx2iLSA4oOcMtB
KzrkfdrXvFQPVaq7uNeqAAK+3sVzkWLx0Xl26tQgmWbu+eKjG6Fcim2qJ+e4xNKzfYkM2Y1HtNHS
YvP1SJcFTDQ5IZeydWC6E5wWG9fqEYGbPD09c/W/Axxk6+ycRuxPUm9tAutKzxU6yqHbty/SdNum
BwHhnbQPoHnIrhCNm86s7ybzbux8O4/Np68f7/JGu3i8eabehbN44vcKiZmegbd02sEcfpXJoTVQ
jyqvfBkRCPj/qItiek2akd9G4Y0iPMBEWHmMT8LL/DlEgGU4VDBbHx+jkwIrNX01PRcWMk+jYQHq
q7DB9OGdRjcFem6pXm0Kg4Kldj9SXPWHNWHtz9YEkDPFQnMasvQSiCxohjbJOR9qEu/4X6f3I7vv
8MPs/udyIHP+fqTFnFvIqKtNaKUkN1f0g7kPGZsGYIHSr9TqPtmiH/L+xRatuXpM6kA/QFHPQz37
yka2TL21Gw0b6YW1CtHacIul3uTxYMhz90Xdla+c9sb3uHIw6d1g73ln3cMz7B+Hp/L3fyFL/EkU
t95usQDWJBl83Mf1o7TeECeWWvyTmzqUY/bmQbXHLZ0Cp9itQQAXMM1/72+0x7g2i7i+LsnawWAg
hSNzf9ON7ugVyks2KzYm21jhgBgi4P8qkFT5rvVCW+EOnVr5UZcbnClkWwoolahp+o3q1pacdLuy
l+bUfxHcAGaqFOpMuBCGuZiLTPR6cWrygpTL+gUk7zu2IU5j0uV0AS3gqIMEKDVSrEirHUWRYLNW
JpuX1VcPsMgs0ZtVUFrhAeShdXrRdzppbQutDbG4/jSFhjmCkhTnJBfBz4MOqKeVM2JliGVbT2zN
cOqMjLegPGLC/w76cWWIz6IvoWYm3esq9cwls9EoPCPPWnNuRQSPg0tz2FEa9AXfhLwdBN6u/O0a
OvyTm4pk4jNB+xycIwjjxfrQ0sgfBXQWzqFWHEPjsUf4U7hT5T1gBDtDXlHXy82UVXvkp9wkbkTQ
nE9TnT9EaX3Vqv4JQStHnY7UlTaKELhCnn9TPZnqG+hyS9afw2zlqrIAqczbbX5kUh119spUl3l9
HOea3+QEsiHwnElCFkQcfgTd77aFMNFnP5JWtFWoiK2o2F4foxwa7Fd21WVw4xE4FQwcnlXMEBcn
VBxCYMoDZi33OrLv1C1VTJPjerB9wA0KqoOW+SKXiAWSxjqZDqw1yKeTzAVOU4o9kIhd3StPqhH+
74sI1QgyV12WufOY1mIvcNvPEV3myYBybGioKS4Gx3+s1850FMe8okzmxHicrvSaL9t4fJP/DGuJ
i7a3Uedq6UWEwCh96fPodwwQWZUx5PAf590iyPTf6wIlC7EjBDY7YTqG2Z8IWbOqPgRYzX/9gebD
5WPQ+fg4i+8zykOsxxWzEE+wy4XHSHlJhXplkAV775+F+P6l5zzmXbqU5Ypp9IJXoFgT2knH/d2A
epU9DnQAwjS4kita/mW/jYRkpcBwGY4+vt8i49eGPqjquYZX1z896Ycu/+858ccB5gd492pxCVoo
8Xg1vWj2KpTI1AptQZbdfFxZOmuvssgToqGzBDlj5QhjecqS5KZTFefr1bD6oRY5liAIzVT0jDEO
+c6T8ErVCy5ihStqv8bkqrGA87S7xs/XejUry3ARXGk76s0kWJwaXmmb9CmrTMDlNQHoCG5oeJn8
VYmFec1drHzIPrNTClCUZXBsMuyY8LYpzpp1qlTklZMaadcHD8wTD0ITrnRKXXrOhXtk/B/VZlq5
Qn9yirFyKOFyvyGDF5ehURGkqQc5CQDGsnXDZdmogMnfaOtmgMcIRftpU/9Ot2um7guy/L/b8d3I
i+2ot/GoRxkjt9KxSp3yWDoeGAo7iw7B37kqUoJJqdfudKsvvNiLMipIWdqxuAIte8zaG4TzqDge
40B47ATVVRJ/qwTTcZR9Wy47W+5aZ0jRtEz9fYSK6MpS/zTyvZuExcYN+jI1/H6ODBsTclOyndMI
UGqBO8sUN7C0CFVAn1gLKyNfZt18eGr4M3KTz78sClVSruL2QcgoAOY8T+BV3GAbAt/QxD34fawM
/jec+78f/N2Ii9TSjFpfalRmXq1+6f3JymrbXHNn/KTW9vG1FgdqzA0jjio2FGbNg2luq+FK88hk
/WMbP+V54PZh6PRj75aTtLP0eMet5yag3BGG4kuvTletuHbavkGvLzb5f178jZb1Ljq3bYNoqEJc
SQXAMnRQpfEuzsVvVqs4xkCIQS1CyGA6Z5vCbPaTpW2FeHrSovA40+b8kG583N8Kk4/OmLJJfBFe
jnmwEFSIpVtkyGw/+1ZD1dJfUcECnxZW6DpBw4lZQj06gVXIGJHry98H0BbWsCty4ZChyqWXB4hC
TukbW/g6dh68aAaXDX0fkZTpY7wTlJcwVAAmemiuIIZulgwwts+edKPVr4GI2/Xs5tXaei/P1ZED
BYKnlZX66R55N32L7CCtEgg+LesmwrtUckVHN/EoQEW0fLI2xkmcQPk7lS1fmWu789Po/G7kRYhC
E7CqlIYPFx2EylVc/xg64xaC7T9eH2sbZMFGudgh6iI2xVMYi57HeNQVcLsXjlF16ujt4p2K57QD
8tNFC8basZbsrnxWnNQNH9ZugJ8nh+/eehGT4BTFyjhHSPlH7wwuBesIkiyq1rZ/3eFli7Q4jhBz
gdBeK1XPu/OrnbLILlBOjQME1Nm9GEf7knVdl3+TcXLqMN/iyW2bCO74gvbz/3OFLRIOgHudqYZv
bwzydNzUZ2VvpXZyNR9D3d/ihnlGK8X9etiF4t7l517kG2JjeVpg8LkDgHpxHx1STGa0Id827Q/L
eJABNcs1bRc/Oyh+cpKoSQ/G32Eo3KL3rvUG7IzwGvbazVgMrsgDa97560e8BA7NF4V3a2EZs5FM
FQus2BHRb7WtiNT2Jndmoa0WD+xndEj3a7OyOuQigjdJj4Jxzqz4ar2hj3ASjA709V0cP41C4kwA
SL1A3HVJaA/C3yRM9tzzV177swvju9de0idHq6/iuOG1xxHdPlVAN+hGlGZFyVMro5sP2xomuCsa
D2PwJ+UE7VLfHdLj1Nz6QoBA1hpQ+e04Xu4MC1QgCuKAai/sLf3BCytf4Ymk4SqEc9P5gyP0PmSi
8qppt0bQbgXxWzBaVxHMvjw0YF/kO3m4DSvxPgmzx2mCaCEF3l0idE7Xqc4A4nfA4jUcUbcHaYtf
CVTzo5YjVHcYSjCVOXIO+k2TeT98BZCSOKqPWjQZtlXWd42Wr0z6Z2H+/RvKH+8wgy7GSTyHnbbR
dyGdBisWH2J99/Wn/aT7why+m8hFjKVCQfNlznuSg1fZ4l8o7oETSHZ+BroE7X0ToF4+bqn9Eeep
+EGOTe/M/X9R91y4Rfyz/1EKBRkN5FO8ENFtrHyKtInKSFyY27SgKzXGv3QTwZOy8/5MhXIbmiFs
1ngbFrptpuSGtbbtIuVvJXpbs/xR1cK2kQHj+Oq2Q9QQqCo42GdcZ11R+Kub/EQ7Cojgx3XjBOCn
JnWfQ1iFuWpPIXqeAYfodC+orBa8ShMt/lUNEH9BuJbDVjann2ZuwNcJ+M2tPeYCQiLmfWeEMLPb
fZhaTo20fJ276DM73ZTeBdxsCwUiSPJTU3vXj5GDVa8LWbaVxrvzLG8rRurv3FJv4znBLrt0m6jx
Vq3TrUiGISX9nRiJp7ord9PwQ4DFJI9PMhLLY76X4sKp1G+J9BLkP8WoQegRwG/qZ7tK7TiQ2z80
CK7lIkLuYaSA2x+KyLKVzNrEMe4KT2BLtpRx3cCPrmolRvJFpkswJdrvAXCdFXlX6Vhjd52eNAnM
m+L7WPGNGMH0onbIIegoyME7dTneW230WpKu+7HECrlOw9s+qwW+ApSVqrgVmEqTP9TazvzkIAIT
y4mVaWALwmDnEUSkYtMW9WsrNHfBID11WkaR0tzmAE9b2QBYd4wVKBf+fYTo3igaB3y/e6cTmz+V
//vr/fBJzvER87IIt3KVp91kgHnxn7NrRMtwZ7kjtypuZweoCbadXWy6jbyFsIN7yLhPv608wGWs
nR/AgKgpgWi70J0dMG1KNamuzuJ9uxmuofnqp+TBRFF8cjTIczYu1+lDcip2a0fN2siLRKePu1yA
pPem5OuIUk9uXoPsx4oKzZaYs3XlTecI9jGG86bcL9E1QSXuQmPazwg9VcF49abfKO5s5ilsir1y
HHbZ0xqfZn745WCzJi1lV4Pa6xJkZAwoNZo0ms803hw/Afq8ig+Z06IvhliCirQgDpXCK8BkbbJD
/9o8yLkzN4zarfcwPEdX+lV0JDCspslr4y4uBOGUJ0PY8GrGQ0TlfTgUt7MEKCQ7F/en/DG4ak7j
1Zqe0ieJCQXC/8zoW6H73TUOg+K6Mcxq/nyYT92MfzxYUd6tAhZGpda/hqO6PA8/Drc4qOpSUuku
MLttex5CGuzibRKu9f3WBllsAcx6ssljVZ6H6rEOsM6qAIGvOUCtLMW3ksy7iWuFuhACme/l5QIB
7g5HnJWdNX/xr1biIoGfqhJ1H/FtRehHZR/dws5xTFsC3rbmjvsJKGD+LtggzGIq4gW8zfS1yKtl
sI+K9xolXLObEi+awrwKEvURdTj4fOK06eUataGR6KUUV6rRwPjuQOTK33qYmlnv32TkkLIv/tRx
YXfwlisPX8/Jp60i5NExXZ0BMsCambN3s+43WjzUYTyXlvRpL22V2950xleJjwyrT96EoE20HxKe
lgjWPXoWQiCbm6cjp9Qqh4YQd/GBCHpUmSwUb1TMTudQ/O5hGqXQm6ph0oRS+jlo1lFIo0cQGwHy
tUK2b7TIbppUchIJXR+uM/dy7wXwLgooAR2u7QOUKS/0YHyHylHpR6YzvS+E3G5LujdlFe+Hyit2
XZ60R41M+UnAQx0vXAPcga5CmMqf66jADN4Q7oMweanTeCu1YYWTkPUKhCLe9T2WNXnmpuMNV6pz
KXZbz6SJhnLGJu/rZ9bYU2dV2V5oAS1nmSsoSb3za0HZ0K6b82fxJosQZtKq28JvnCRT/0YeSYUZ
YlOTklW20P+5RhZZtw8LBXyIwS067u9M/CO7rneF4VQMRopopLxPshIjvuAhlTyyhk4gAeufpNA6
6WN4RjJDsmfzpHoYD5VY/5bCQdvIXTTBr9VEO1P056QKIsdUcOMD/furH+6aJvutSvneV8s/WSlh
05Fl+6BQPce0kvgR8YDczYBsbatyepXH7q7UDMxNm/Ynsn3KBrWFbuPH/bTzS+47Ak1su0+yFKGp
/iipsDnUttuJnvlbRwTBblTE2Yr6MQcho1tE5wm+L7J6iPlqtgF6RijCcPP1iv+ksY8fAF1z+lk6
wJ23AP5ukQ1qE8UDOsp0ZH2dBNeWX0vABBCvN+attdOcdFs848Rwu240+iaU+zECfRx7EUjHit4B
K6096ybXRHQo0lb/0fvNTaAo5xhbv0pLd1bZClsMSH7F/bghnndNfefJ8U8xiw9lDmeplbCoguUt
TwEz9No30hxInCk9R0p16DIIJNkpnQbbGMu9QK+qQIahnoSTFMQ7GapE1UD2N+J9C9N7mIYDtqe/
dW+662TvZxRLr7mME1zeA5m3yq0sqJvRa0/6YHzz0v661FodpkhyGwGnyrvagZDLfx4ggNq8g5/7
MqTDi+iHj6La/u6RBI3E8c40GwPvHySxw7Uj8NPkFAlaGiTwx7j0LsJGiMtJhkUjJ8dpcAOoC644
2FC7wS3mLchNZHA2eO9Ktj65iIFiQKTXkC3drxfWZ4ckDJ7ZOhvoP5e1j8FL08s8k9K4PmsBFBQx
2Gbjj0GKVgL2HI8/riAk/N+Nsrj/jrT7y9zDUsWa1dr73AkK3EiF5EENsDzOt0gc4Fwkr9y6P2vP
f9g088u/2zRlHuaDPLBpsuv8Jtt6h1+Dk5zBoTrru+STFEpCeHM+jxDCMo23Y+LdYAKCbG0q4R+E
s+FGd8Ij1A7/KbsatxJZlHlGXOrrT3c5qR8HXExqQBYsQY9qz2l9jqvfWYQ5RNKoV6OnbdCcCPWf
hb+CNvgElfpxzEXixtW0lFtdm8NQbv+Af7XzHMWetqCK7jAhpX6zo7E2fle/T5vu3sNudz1Fvrxq
fHyGRThq/T4xvIpnUHfZI+D63dzZ6a9nFfF1j+rPemofPutiDSFbkJZZx2gN1XlUAxxLcoTNrG2q
ODmfFmLb/dq9ce3LLlK+PokHfwgU3K8kwa7EozcejFiDPYcv7fRDryMM0GLn69X06WZBlxG2JseL
hp7rx81iRVUWYyPJZum/1eiHq+GPChdKHd83Xw4elFG0YcA5YtnvlekmKNdEAsxPvytAFglxehgx
b0nfuw1UDjU6EZnVntsiuBPxn8qTgnzNyyHIN/l912npq19gEOU10Supky0PyW2vAU/KOc1NGTmi
NANbHxk5GYOuXhtieI3B+LEf09desHrcjOI/gDH2UsNBjXGDp0XOJKPMpaTbjpM9E7+3pbUN9QcL
3cko7t0AFa9Q2XlNuM/z5x5+EifhMTPFp7RPD4GSbZP0kKn6trRAuehQlTSSTVPcySmES/wp9uaI
P6uouKnOb6NpVeTKXpNlBOUowJv9doCZZgJErzX5BwU1yclzYGNJPdlS/kcelb2c7fL4uQUD1eJ0
ZBjgqYff5jh89wX/WrPI6jS8CFFGsYsSFaaBn0C53FiKskLivrzqsO90NA+gkSCKswQnt4nWeAKC
J1ieUkXUKJgkq4Cqz3Lp92MsYloUZ6C2IsZQd+axPCJ9hVLF5OR3zW6t7Px5wH73PotY1vZtNiY4
t9IBw3jNHG0ahXtjM98aZFdzoo3lrknrrY65iF1W76Es4TNmPtrthkxIctELPcSI1LkldQw3OgqP
X2/syxP+42dbBLCiq/24LYMO4lfNlYJyYDILGrS7r4f5NEPlFoTCBk52pBKL+FFm2lQYBV61Ro5X
tUWm59feAQrYOPlkFrAuSctM+dkI72rpLtAHWsbJxqCqkUbyQTZfNPRnOmUNcXO5atk01IlMBYQe
udYca99FlVgj7wl9GAkiZdG26ejo+iu91JUhlohMo2wqWRrFBETmHh4fakfrztoXVGuEg9+9xhLY
6+VV2qNSlADXR1wgEPMfLTqIbpjXCA8lAXzTdsyOhRWmt0kcV/eSDF8UfbDIFv0KEnzmITiDbOtm
GgC9Yo9AhboKHsOizAAKZg9Gk742VJB9hfZr6DUbyRszSK0mirS3eYYNYio/Vpp8NQ39PsxvU028
LX3hecQtb5sHv2I/f6rEJ1GMxS13mJvcyu5zQ6TvYqQ3o2yAjFR/qonhUpt3o9J3my4+T5qxDbuf
Hrhj36pOU3hWc7Axw0keHpS6vTajwYYd45QWnOqBFjHN2tQS7Wh4LOKZ0QGBJDE2E+7LRbOrqfCO
zTc1hbIbmK4mto4E7QfVJUdta7vJ6p2nJE8pZdckip0e4JVeDz/ETHFNM9vWkXTTF+YpQFxX1m8D
ugLieJLTnNDdYiAyhkd69VDSK3yd27GRnEFFSyASvVMZaKe8N0+calSXs+lnoVWjHWpV8KMs5PoI
PGm6Sb1KduKETpUharJTdW0EibfczdrEWa1u5aiYtYshTP0MrTvcSsDnDHbXe69e0btSDWs+q+5L
fhYBXdb8kzw+B9TOkv428xLct8a9AbYRDywHFXhXnK7GJsUx+5s+6sAkHgSUJ0F6z/8EeDafNkHm
CkZU7MNsleEWqxABkaMopPvQUJ/ENt4HdbWPhO+9ER5Kvdl03rWcm2Bsa+P8dfBY20GLsM99GU3+
gNVtYHUXoC0IZ2slv5m7uR+vIB830CLaB2Pr62ImJ+eqoIoA0xZtnJQ+Tdbfoq62i5I1PPPaO81/
/y7wSLk/pGlAVGg4WnrpwShW8G2Xgf3jGy0Cu5EkrexnDADD2kmrP2Mhb7V4JazPUfuraVukomYQ
oSs88yT90NzI00H3930UXI3Ci88++noVfPpCGiLBJhLG6O8sThAdbTS91AjVEWbSIQlV3YQ7ffT+
P4dZ9P3lCiU7rjHJOZjuCvBHVTY5srECi72s4/Nx3r3L4tiRgmkoM5VBkH/eGlJ6lRB2a+n1/5H2
XcuRKluUX0QEJJDAK7aMqkpVsq0XQlKrE28SSMzXz6LvzBwJVYhrXvp0hE4rSZ9772XCdPXNtNLU
UisUqkGcZZqaXYArPVVIdfEcftXZTSPfp90bIx2yKJodShhTtXem5lGOX6A5aSfRcNvggP+fJnGZ
UEgyUG6NHquyl24L6OizvnZjmv1vc7hUBK1bxaxbeeYZltomTHOY4cClB/qnP3cGIgTf178JGiaE
ZQyNWKhxfd3FcQY/aSmWIQoVgQjFDIfy36K8B8ACXHM6PWkExFKcueCBAWc5BEr2KjXANJq7Tt91
I85lyHhy+U+cGK6A6Ba0aSAIkZEB1tIPEox8kNRRkaBEihiRjGk0eAOlSmZn0ZyJNEF0mN6Kkdpx
+QFv4ldViU4wR3Z4mRyoNlAIUuYns0WylUJJTiQvNeRRWQ/deCuxQ27YjfJWAiCopMN9zqDWbsFH
Vxf8RuqfSVzZbcIfaZkziGBrHwWyuAbELIs5wc9CZPtVLJhSJLBCS8iNMXY3Rq/Y4K0H1Xxd6P1o
l1ZzyVA7nsoSvwR6w3Y2sJuoeRoYMDv0USKvfQg1Z+pm2GqpDsAVge4/vYv4e1hfRmChKH+W0l+p
XKAk/WzqRjBX9Sus55bdjXNZ2ig2tD9W+nvOyntjkB2dDo6ISwdipyj2pxRwJuDmWqn2CzUNGHsS
dNMgbRtPqd2UZ5k91/LwTDr5njbIYEKJnrTFIVPwcjB2GmBROk19OB17HXQm8vhDgSyhOd5E8Ylp
HyYg58CNRkXrdFrpE1bum3Q4JWF2rIFcbJJ3aEjcpBnxp479gWnDCwbsJmdj0Fh4WcSSB+gTQE7p
tgKcwZTjc8Lr2IkR2+JluleK6BJK77nspxIuiZoCES7sCTd4hKRpmItjR/QHCjUj22iyo5pQN4aa
DpEHN7QKeyhDm8aPBjB1VdpsUyTcXVqWNy1tLxGT7xgkzAXUy6T0rstfDWOPYADsmLueoIykJZU7
Zsml0Prey5HC7lCPZsZ7Q8PHQukP0L+HCFUE3hi3wOCuzXuoktyp5Jl2BajPazoYV8tPUI2YZRIJ
Bu2vkfGnK9MI8zBvhhjprMxOj2AyQDIIRwceRsPW2k8byYEVt+qQd/LcAk+Kiw+U8rXK+feHAnKV
UBFDuhL4WJMurlUwR0SKNTzbP7MAvANHkfsNiCR4uX4QJYWZ5nnlkLlygM92fEi+UAhZQTbs6xkD
1C7M7eWpRDVLOhFAdqD1DnQ+ssCWfojpLWpE/oyORHofWI7A+pXYs6ahJV3wmm2gT7NqSU6+DwLB
J832sxSOApiLr59EECpo+oRPUqQaqEEThHjaG4WXZZvaaA0HOm4ZJNBBQ7MnwLhFTL0xN18b64PT
RzU6lk1s1+2wCzs4TI8KpE/p7w4+CGlMbrJU9XNI53hJyEo7VeonacxKvyox6z+P7BUU0twN0KnB
YrviTKDVRCi1iIG7gjFcP9ReDfdrnsp2JMIdUGebPETVqkjLP2xEnSjCm1imHEVMKMaRDG4/gAhz
gH/xwJosiDc1xCnj2ktz814CTUNOj9Djh6WJO2Wtl9dns3yOG9NLkZdS2V1Vwnahl1wFmkKwffFk
YjqRABZmYsAvc2jSAQGD/7bl6MNj3TWny8/9vwJ3Rf8xgwjJcX9BUfnrNLKWG7XZjuVl8Ae3vc+V
UwXpdwPbyHxXHcV0I24PsGhaLW5cvTYNiCjSOVukqQsSVqlTXjccanyzGgXMaRKUMJ6j6S/yn/rp
qdKetAYqBSsT/lcV4etzFXVP1Mdg2QRdj+9+CbmS5YmBwrB1xzazQ2F8gIH5RgSAOa61RTB4y7bM
WR/aAvFvllf5OrgQ7BVqlVb1hfuTP7npPnFzp/ul7mo/OkcrlOlr5SIDogBA1sDh5HseQ8tGgvoi
WrNqMEk8NXfyHHyK5I666dZ8h7mJ39ZYnTYEi7Hc7PKuWYk3rn8CEJpAk83fsVxNGo2VDPj7etbQ
3RSmLR/UPfO0WxYAoBm0Qf8EbS1EmJvEy4I1sbkrqTMU/D+1voinhlIXDI/YGol44WoA687a385s
MTZuU7fbD79+3jzfl/DXe2Dx8oOSUSpGETWXATzpTCHOlE5rS+h7xIM2DIqyG4IFbNHFEupMRKAV
lMIuk9biiS7ogekC4tLwnphqX8YJVPQQbCzeoJHn9Tx+NblspzFAOR1/7wt98x93GXKNimzMxF8K
D++vK3osc0MHQw20JVDtElps5DVd2itVBsiCkNmhR6caJJQWtyvYKS3vG4AlGq/G4xBQNDt5QoRy
A6nu1DeBEHB+7tOVIUY9DjUFGdkXiF0shlgUeKoWEeMXQkAAmexSeuj53c9tfL/AZ/Obf9pYLM2G
9E2cpWijVQCCjBQHvj+eAvlAq5f9n5uap+DroWPK88VsUgPpTGO5B5F8rVmSdxOqjHw7H+adX2/X
k+Pfe/S1mUWP+jbUcwuaoRdWTo5ZKlu1aXekQGJ3+I/X3NeWFgvC4lE4jJpAS3K0UYeXDg39PGTG
96LC1yYWOzlPIgEfYDRRjVMFhEYZ+vCVfVD7PvVgsAbAfztBYKfsk5suV5UNPNQVV6qQO81GgBsg
vT5FoCmV1SXV0gOWMHzwGkBiUY2pqvtp6O6t7NgZQLHekvAYAUNjThmQwWKjQYCwKW8gfRAgiOlY
t7cabRMrw2sj8diTVXonyTCgztXUkQSeB2KUpm2ZK9yheYyEQWy91KMFWpA8hIHIB3xvbked7CWp
9AS9zDPYI3iYjl4L7SJqbhuKiyCVXaW/5BqxQ/Ois+GSjAyqP8CLkNihYQV5KOVCSnHfaR+DViN2
fLZAAFgZ9ZWFukjmaHGPUS3a6dJKoz0QyYc8tNPJ6bZIOr+r18qX37f51zmeH7SfQgdtNthEODZd
NGgmlnUHd593FXirnzv1/U742srigBxqKhmNhN2nQDgkfMqK159//xWKH84paKXDaIPiL8sa25DU
pgINiREPNuhHIqj9y110YdOHvIBXND5cyO3Y1W+tfpWzA+m3K3Om49FPZRWYeFD2vw5iW1kdPBez
8UKpdD8m2RkKarhuUh+SwbfwSbuPUNnI86M2zjj7AslTloPIm5BLVgPnXTfmPlaUP9pORm4GJUJo
DQxS+EQhhRrIjeqH8kvV146U31vRcba/40DBT3EBt7VTB46PFT3I40fe6AYe6cSL2mnEE1xHBXCA
NKkBRXD4mnU2G1+zSPJ6aLOyLH3INGiPpVtNBfGRE3g7jYjWM3jh0YGe6rDeyBl4XQZzNfkR0AhR
3DTsksX6xkI2v6TJqwRVTy49xGrp50Vrlyq3DQCD4rw7Nz0OdENDBg+xA4MZy9C5PcGDVpUzm+qI
isyDBat4wMy9FuQlrUwPdZNuZjn1kBGolcMwE75VEzsz3m1ohdw2BGM2DE5VA77Kguhf+xJKhaer
ECBoIVWQDpuKI4IS6r7SdpRmu7jsjoMpkNonhxriZnZriUMiHnHh3VEoC5qp5EkWCBHwNHSJ2NdG
5LSDekORejLTBvxIy1GqGPKkH7oQe90yg2oAFpadwups1eqx4+2W42woSu4KhfsdqjA5zjNSdLYk
TBcqfEiZ2n1NN50BaP9rDTmZhDReXmhQF2OgdjYQsOaODi+LskBFpjsmA6DtkwxdH6RPtFfEen7V
9U5L7y3j0kSVO+EJq+eP8Mk7T0Q7QZpyO8V3JoS6baOlNzwbHlQrcfUwhXByqnrwwdEcCzINP2+5
vxI8yxvVAPUTeifKLD6yuB1CCIma2SjLlxy2w4HqoqMgVVgXpPpsK+hc8IdYUN+YfgXesHFT/omC
caMhhDw0p9S1XN39+YOuFFJn+sw/H7Q4OWeCTxLji8BRLEq7/xODa3EbORDPCBofPAySOfSueRee
6kHIja+c21cUCr42vzhJS0rzVOWTfOHZSyw+JORvcQN5+dQ6MC/0TH2LKAAZsXit4Wtvjs/9Xpw+
RT2oiTr3u2Ue5iIdbRj8HPsXtis2KohnAPZNG1gLuLG/lvO58iz90ullvBp1iZZLBIsgKrVHATOd
qCs8Awp7TMt81hzz9BKFljPWJ5EnLum14OdJX+m7usi3pHkC+CFD3+G9a1e8CMZYvjWzcI97Ys1Z
aa2tOa79dFWqehQhe42+qnewg/MUN98B7OsBnQmsNLtlDgjjqwT5edV822UU3BBIzVFE5vPV86nR
SCtUdSrQaII4FeVPML68ccrPjRYew9B04UO0sp7+Au6+NQlpSsuEohCkdRdj2udtPdRSj/Xkdl4N
J3Pdg9OWgIEP840N21Uecq6yj7qI1Pha5InYmfu+nim49maf1T//34csBhyHF9VHs5MvBXjGaQ8a
h3ovCqhBSzgazXFXgOuV5WvB5bW3yudWFyMe0jAFj1PIl4G+j8jfyZFYOTrXWph//mlOgcOldYEQ
5yJFb7r0PCFc/XlXXAHfYVt+GrlFcBCPKvLOfJCRcZg17Rlzp4nYdTAzqEzb2JW3c/m6Ikh+B6H3
Pza+uBiiWo0LtUP3tED3cRPKg6NIvyKkYkccQhxCU9ZN+5EFa+ymq/vzU6cX57+mcChbMHQa8pQO
Y0EBfgDN30Zj7ai/1hDSZNiN4FIQc7lBRsD/rXbox0upHBoTx1r0IpHDWNC1kby2UKgF5VvIQIEb
tmwoV6We6JpAQ9U+5IDsy1nQJdGO68rMhAWaIkjM1xqqirFGoBTLpi0zraAZUAL4eVKvhQmfv2Sx
FYFaAieuQ5dzEN+RJ0syzZHLtWBknqHlyfO5lcXWa9U0RJiOVix2JP25ZK/p2Hm5rHkla1eyctfH
FilIHdBJBIyLW7NVFVEmPWzaG5wiY/4SVQ8/D9mVtB82oSbTGSoHS76lUiiFJa6VCewDAF2OpgYU
KF6atg9gJF5IMPFqbGuXb6HcB7SkSz11+3P711bp5+YX2xB1mn4aGJqnonBJ9ctAeawhr1X8H8Mb
525CuRyXBehP+mLShmhs6qRr5MsE9BOUc1xZrODEri0+Y7a/Mk1I4+rfEOINqk0GRBAvERIpGdIH
MerDRr9GA78+YP80s1jjhapVcAxucX7Aq60nws/pgKae6rWlt9afxYjpOsTecfbihoF2Z6nfFzB3
g03yz9N/pSg4z8s/3VncMhE3VX0ccI9BjLeZn+iGn/iWk4LO+jt1mkMa0DviI5PoshMIIL0DF4ef
P+Hq/f3pC+Zx+HTPZXxKWTx/QVq4kCaU+cwC92TxxHIZmqWBKC4/N3j93vvU4mLNT3B+ZxLHSqkh
xvAnIvbgSnb/MIsYaZoHmRrAhPEMXsuV/oVYLw+uz2O9uHpYLo2kVdHTvvgNo5PUcJX3MKBOGViI
2vdkO4dE8nvj3qYHMDb86BWCwKrD8Wj6L5iwX+d9EYdYXMlh3o5rsOY2IvyhtMWN5We+dWTBux40
0o79Ww1fUVH42vDiRFVZo+p1Mw+CI9x8H221YHCx6FyxmYvQhldun+IAaDli6w4PkGT678KRf+Z/
GY7kdJIqOLghBAzaG8Of36r51rT/vaf5asC5WN8hp2leAVdxqUob3vagWjXm3fSMzAUYZizIMlvI
uy65gTnoWNrEHTdiVbJrPpS+rTzU7VAxxAH8jdFJ4UbDlRaHloF0YRtesh75DA3q7bS1TRyVWfLH
bE4JORih5anj2sq/emb+0/xfs/JPW7yx6FRWIZcv0EQPUGqzWVnumHQuxPnnrb3W0CIo6WLdAgsf
t0yD0mvUA7QzdkCg7dLx/eeGrpRCsYw/dWlxDTRqQuDyV8sXRjJYJ8V+w85qd5vJZxVY8OqBCd2u
IHzTwZXwv2gaiVIUfjXwoL7x86tEnlKeJspFTeMdB4hP7fVtWEHZubXuZWjvRUb7UE257Bj0KcvW
Ip+rKQzkUYHsRpkJb7rFMaZETcvGqlQuYngyR3is/YVU6aoOtmqGbNUETQ3UuVKbURCEc9E7Pw/A
tYsRPi5Ai2nwKf5Go4aKkQkPC6FcCuO3CcKK9ZchuvZ8/6utttwzsGdTVGRrwQxdPv30HoSgLByV
SyeNm6ZpN3nWcjectwxsynVbq6cbyo8Umf8GSCNIcz5UjLv9CHSCCs9G9Sy3yR0BqM3I9E05Mm8o
BqdFTrJOxEtNbyq1DboiceWeH7U6f0TQ8pE22WBHWgQjryT0OmE6f+MTA0LyAFlLABJBS+emJdkz
76pHeCO7P4/ttcv4U6eXOzXv4biO16hyKWMtSBI5CEEeqD+UKTyFHdgUlQFV+lWTue/we8znP0P9
t8T06XzQuiobUxNDLXzIeGxQ2bELW9rBGGvzc/euLB24LhmAE8zCy3Cj/PrWmFoWCW1AhWGk5a90
bBFy1i6bpO3PzVyJGj43s7xgEl2oSNujOkOZspnqW2rlwUoLVybqSxOLk66gk0wauZlQP9dvrKwC
21x11IICOVcrIHOrbKPVJTkIEd9Ojfxet4Ijnz8qAKtPjxlyJn6lWYkD6RncfPxFh1m6Y/FHQNFs
oIex9GBXPOkboo9eHh5C2Kf1MBnl07GTYEMNp1klls9yDgyZNSG7kvQQ3imz5yjsnnkDRShYXdGb
LDETT9Kl0Yv46PeZ4kesheMYWIVCeJbxOlJryywCm3G6spKvzQGBaAoe/dCHQcHl61T3kt717aSP
l7jJt43W+Dgy107iK9cNcm7/tLF4ROlRm8fCJCPWLdt0ML5O3eRuziNDEMDVX9tzths3GVAGKyfg
FbSGCTdEA5c5MurKN3+dUhuUooE73wV1F4S+BI/I4i7Gq80H0alxi9T+N5ih15bc50YXz2Y5yvtJ
r8Px0qGGoZyx3pCpZpM3ECi/QlZgU3khmCUgWzfeFN7KPsAq3hr26dq0fv6IxbRCJ8Gqixo9z/TG
N3rZNVAm+nlvXbvgvozuclqnVOsSqGldjHDbpN7QQV43isktHHsN41cPwIqgxj4MjTUWxdXOzUY7
cMWwLHMJWClLCfxHnc24gNi2pge2BkG5dv6pnxqYP+DTQTuIToFehDRCwlY6TMMYKJAALaEU8fMI
rjUz//xTM4le52YiR9OlSODo8jA2KGOSh/+tjcVq1GRNrzM8Zy8J1Ndo/ZKYz4l293Mb82JaPAGU
z8O1WGxqJht5FqMfuTTdZFBSk+TRnsrHCrZesyjez61d39VQmVdnNwvFWmYwmFLnmh4lExxCUMCb
QHWtgTTLyC5jMJliLYNIkXiBUkpQY8sXljm4Kk2BYV0Vl18sRKAKVeBzoeComwSWzUsVw7oLdTFG
UnIrQTcioI/NAcqlb9EjeTftZCNvuk23Bi40FovmW5uLG00akJAFKja97Um8F0Mb6GXpmgV0UchT
1QBBotbbCvRRKtebtNVup+weFcedGVW7xFBu864D4FIHS78EL26qrI+kUo5KX/oTHG7yJLVlfU5w
hyiHh48QxPiIcbY7QhqOtIRuQmtYfwoIr/G0OPRGebZ67RSCmFe/UaBba/gGM67sRqGdJ+OsyE8i
hGBd/Eir2plpLnr/a0aC0jRy2+ZIrLca8n+Sprh92Zzzofjo25MMF4UqLXM3L0R7CxxXC6i++RGm
4qYX5nMsJ0eS4PeUYgt222lqhotitGCcGFPm1GqGx1+ZfZSaaTjKml7nvyqxnxa7ps8uC0QxMOUo
51hLaklYwsADqlz8BH+4N1VYoCEQlOnGJLyRFSmIGvPA8+KsQG4Uc9HHQVUJGEpqEBcEZ+8xk3JY
jscE6Uuq70A1/5BMzJrEOfLAJdRkCEnwj8G5UMv0Pa6BddAkFE44k94HWsNNrdH24Il9EEA3HKmE
nknY9Hg9hHm9aQl5odCLgd+o4RZm5Y95s5lUPDt4uoMr1lPHWbTRROe1MLCM4/RPD+EeJ2q0yrbK
GlAKFXjO0rDOIoKVMVOPUVnvJwY/a2kE6GLSFc/CeNtJW8AL3RIoH3WlJ3HjdyIDNkA6/TRbTFfp
eKcq0lnWpZ0m0QM0hA66BGJAm0DcWBlMO0vHc1I+kokchYA+yx18YaBsVkCAZdAHbk8dqlRNRBQk
AgoLSh24W4zKYB5UdrB0NTF4VdJJ7gBDEEohncjjFP3IPmLZ2GGx4f8JYYnWt5UGA8QsRzRfwnpO
x3jIg/XYhPQtFJbLwuQFlku5LSi7mAbEIzQ+KXfN0Aq3L4DY6OJTVMgeSBtDOkBLWgRZbpxh7etQ
tYUDq2Ur6rYlIH+o/UfNM/wr4rUwF1ZIDwF9gNMldY+17HExTZ5Bxu1ApXMDh1guan9Q47McxidO
tcdeAQ4sDQ9NyvayLLuAX7mw2PE7XcBvhLhNVdkybd0BRhq5wCjF3lTmh7GrvLqCGkTV7CyZOyNA
YkpaOlAx+DMAg1UhNhq6bjMNjQ8TsrskFfYYxgAGnuQ+vqh9CCkfy4Oehi11L30CkWpTfssyAQ4/
jNvi9sYaTRvpAq/OCjctqTc70qKq6Xa0dSqt+jVps21wCZjhITfBz0zVbQn4uaz8Zu09yC9u0mGU
EBc2fYeqMjy+CNL3sAIBPMbTKjBcUXC3R0BcmeVTE48ikQVUfhonjpOBH6wQ8hpVe2jb341mBEoZ
/5JqCHD3SM40AvuoVGWnq+Lt1EAvTmA5Z/t5Can5W1trrh4Jz8TETGbohZCH1DMDRADwkiRhQ2XA
VsZkx5MDEuWAoMEuh93wqvatQnPAbHSIlrp8UBx97N+skm9brFKSDXsELoE1YllJKB6ZeoAsN9Qt
E8gF6b6p/cE7G5YrWPfS5HTQRC/ltyqHDTuywsyynFo/RWXvgDgUhOxpIFtw0U0CSzog+rCeCgHZ
LOmjzDBFo5PlqS1gV5BOmMVK2ofy3UTumwTi1DMxBrvb7HZSscMek0LFybs9aSIEEdGhjOEqZ8Z3
YwjWnQJLydifKDyh1Q00azchxkip2D7TiNsrmdsAAhiZ8VMfAvDVmLYZ97uihXGfMjmZ4SuQopqA
npP4Jc33tYjcbnqqrQvvTgXPnFIr3Ua9K8oGjl1qAMawY1ntAfqceDwda23cVkW1BwkB/mjmqc8q
GxbG2wFCbuAF3sRWsonDC05BRyklB0nX86DfMBlUMQ7UoJrt1A5HZisehWo4kxDHUiu2SKq4bYxU
oIrMFRzmo20ZgTqt/eqysza8jd1FDz+asHeAAQbkVkPvQ1/qtDdO22BKz2pz31r9DlLtva5tiyw+
NVA0GZvZeNSy5fxh7AaYQIWeBQEkBt32SYV7KQfCvj8LOKpqqRW06jGMd0q3lQfYTMZIT2ewFawP
ujZ5NJvAdL9tZ1agJTnFuElGKO9K3I7BekzqOzlLnHHchRQy4P0vgAUVybLzXNrQSNo3FPYQCThc
iFnrmxbEjsQK7bF7GQzdTyot4GoZgKDnaNBtnYwnpUVFQEuCsXqZOlD0xV3a0kcrV90xuk0lc5t3
CDcn4kZY+VX8G/x8mDU6AwsBiQOStAWOH7tNP+TKDu7ytj6+hjq2rfnaWY1dj1sWn4focVT6LV7H
cE9/QtEozCQvirQgzmWPQ6W+yV70vHsqwJutZ99o8Us2Ml8raxfJBjuU2R1JYXYhintrqvZx3AN6
xl8KkMy4Od113Eus1zDxdWZsShyAZVVt9PZl7G6jkvghid0Sj41k4q7EOF4o0i42xWOqDndARdok
zr04o5upA0dLBikdhoscbP1SUi9JVnm8Ts4WDh4O28kqfe3Fr2iW7YyAAB+UA8sg/laLkw7cmZmE
p0HJtkl+KZMWSgV9UEP3VmvP8iwV0U5Hs5yFHMMwsQUEScByhPy/0R3IrJXDsVJ0aifWY1fNx5EJ
uejqPMInCpnr0gD/ZbbtM7vAaNM9aeEmTop2QwV1OxNUfC6AVe2nrR5Diz77HUcQhGadzznzQ6ws
cH481o7YJBp2tXKMFc4OIoWdT2Fx8GkmsLSoDkvw8dgx7VRn0pOSU/hMmkqJmVAMR9dzoH7rXd9q
IWT9VADMChmzGQIlKPZVhLt9GGEdFtfmBGJXgq84WdG74IcKa9YEHKzD5dOVbs+Ew0QSwEzBjjNy
tmDX5TaDigINT9CJKusORmfhZVOMv4HDfaKw9YbtLMKD0VTDTTvWoMFD5BTa87MbTDxRW5fSccNF
/m7BxA0bgB6VRIFOP5InbMB6TaO88pUUQmHIrOBTMin2RBLBNjiBBE0K+cLbkhoRyJX5HyCaVJeQ
LttUTafeKn028xnv8QiSAz2MTffnyGQOeJdPQwgXoXSAfPP3cKCwVCAr26I7Qdny0NHRT+NbEbY+
G41dKrf7sGtefm5xkWv4+xj93OIiGOANQJqlHrYnLWCbfGdue9/ayfu1bMKyFPivdoD5M+Ywj3yT
FYsobyG6hXaEb5ys0+RWflbYocu2uKSJD19p2Mr8xyJb35olXwNkJFI0FhlSe0q2fCvZTdDuYQ8K
KlWKuuNqJ79Fc3jZG586qX5tzSS8KlTov5xmbg/QuMRju9ZuQP50iiOOTS/5WKsvfgvm/japI46Q
TRT9l1hnpRxNlo9We1K13y2nTqoWTrsWni8D5v87jP+/laU0zGS1IP+MmL227SEnWTiGyjezpKcJ
vSZtdnriAyS1INYOyVJSo9B2MqVwZXMs0Y3fvmKxVvGsnxRklrsT4irXagZfw6Kp6yMLa5dD2DU+
lwNuXQUcQRytHaSOf94r18YaZ4YF8+tZGujvKH3KtuhGbKWDWncnM0ZowTchDJGqlUzIWhvzEvvU
RliHEQinUXcS8Y0CM48KoSv8YX/uyJJQ+XckP/dk/opPrZha1NAhxMMrATRXrxNHl1CYRtvulDdb
gfdFq41wqWmdPNNsQx+25oRyVwZuPDlk+h1jbAX/c3WJoWBKkY4DYQCJucUnyWpOlKrtTimecMNY
+4LvTJhJcKi98xTMxNI4RPJJbie/ZLPeeLfX4Anw88BcOw0taN8iKTNDPPX555/GpU8KyRLj2J3g
3xBE0lvV9juWP7P0Ra+f4vAd/N+VQsm1I+NTi0vVi6ox+YBkTHeCatyu4RGUi4a1Tn3r1ZxkAhMc
VTz0yTAWvRrh3ZrwkqW3htQ8dxACcLW4YR7M6ZkDB5e3VBPasTUM3SFEP3FNjRAzd+9EJRXsKJB1
nkLxVIa/NTPctQi94HaE9y1A5iM2P97hnH3kSgEB2XteQK7YksHHlZFCgk5QXTgROOAGGGtKzoOs
39MYNATpqWiYy6wO8rWx+li2xV4rZKg1yRtAFlwDXrZIHDslfSzkX7TQg6nGw1VqHStXvDZEFQAC
DpOiBANjniy9dUS1TRT8oiF3Ggu/dHonZWHHQg1iNh6T+CS6Cxvz95Fmv5Ox2gPiuyGTci8UuA1U
VYeIF2RmhkXesvw4cAjPlQjOVI6tUFbtU5qxs0FBeM4sxKB63x5I2W+EMZ70Ig0yWfxOJijbWcTj
oXocZNMeB2va1LPpgJQlqk+iOIU/QnObJtFDitc7VBOKFYzRt7PjazJRW8xz0vMMPnJhctvW52n6
KKDpwboV8NcSx/Qte7i4UZVYUnNDQSP6CE9GRNF6ZLkiqn1Q13XoaGzGHrpHBDVVPss2/datD33E
o3lnRWcu79si0JQU8GU4ebTnn3fvSv+X0DddgSJFiITMbW4ddVTD1QTGvOEascFYFKO+jcDiiM5J
o00KfNVvqa5uJaK6DQH8utWCrHnqsXJz2fAllCwsnXObaO96DqkwiJSMrHBi3WTBpI7cKblgWzOj
hp11iM3VSXmtG0W7Mc3kSSvuCSLURE4PjZoH8M72ohriWXm1l5JnFQjJNvxTIDYcYaieszdR7qYa
2aIMj1ZoYfNoCvo6e0uR95xZPTmpnAS1M+OQQ1+8MvVDq81QdeMgjYput6SDtVF8m2gh3PbKJ2FE
XsW0W6UZX0s9/QXIpjeO/SYj0Z4nIAYN2UMxkk2imlv4hbjCbPfM7KD1oLuFNh4zcHgac7L7AXiQ
DKmLwQp+nugltunbFCwuC5LGVCS6hZXu00D2yl0/OKDgIlnmgE8CirMtHUKwx2OXuf2u3mv7wlkj
zl9ZbXAVhsiH8dc2d4nOGEOjBZwTp2qonFGMhRNz6jBc1ytdVXHlfAkJ4CT0uZlFjawfiM5h54Js
vaNAYNjOYfhtHYUzOdQBgPBYu4oT2sVuhq7JQe/REGIiq4KPiwLNPOBfvmJxtFjhVPXdBEJR79QQ
pNlkfvirHgIceS7y/Hb7kGg29OmC5LyGJFgCgJZNmwsNhjBtlCYkSXprQal/2wTRCYG4GgAruZES
b+09/e0+/tpRc/HGnKxmEp2F1pRwZ46Nm0Lx/ucZ/f6M/dsEuPIAvBA8dhaLF6DdbIA0aXrbuulx
luJtSic/AL0SgAPbuasCoQvQx78GEMLm4IXhYUWX10LVWwyFDZreEkGcOEEmKhzZRp+QPCrdwcjd
3nip6rNSDys9vTqW/zS8LG5pVo/sDDfT27J7N+AFlupr2KEl0XTZN30xXWM4TeDkoG8AO3Bf8Qv3
xGytP1v4051g0ExM1LHsFifTqsLO95h2nshP/VtchTJP6CQUAwMbZPeA9YZB5f8f9s6sN3IjXdN/
peF7+nALBnlwui+Ye6ZSS0kqlXRDqEoqRnDft18/T9rublu91DQGA8zFAIbhclYmk8mIL77lXaYn
pHsBG4bxraxX2fHHNe0/jTu/u+olYPwuR42taY4MfbmqmjbZlK6t+nuSOT9IGn90lQ+HnJG5MfOF
y1VqyD79nRefVLn99zvhnxykf/j9PmyEbJqmJlGsj8x5a1p+wdui+J6Lx39/lX+sLD48pg8D7DR1
izmX3Iq7U1FobsDv0dZOgb46R3dAcRQ7jf9UZOQfFuaHifZsOzIHvJDetpv0lWQvX82P5YplyfhC
P9asTdi5UxjdzOv2XjJM+BFv7Ier88PBEcVF32J4wK976A4uWftGQ42b+DeyaheK2M74P1+cH84J
gYa0B1AovdX1ZzVco0dm5g8/eJ4/CCsfS6Y2Mx10w1k2F3Hlwtm0q2E/3aFUml2zVNdMu1JGUJt/
f9XLF/+HY1gGNHfQdYSE9+F5Dpmr5ET9fxudu4O1j8/j1tviZ/qDy3yExPy2bv5+nQ9PTUnU62LJ
dSQSWsxy9vbtRXk/vflRs+pHN/ThSSmqnrIOuNCl8Wftu73YcZkfAgE/orI/3tAv9cTvwlXGIC23
MQ1lI1hbxovF4YJBR2GofNSr6nMGyMFfYddkhNXZ+0Gx8tHA+h8u/uF4SDtt9bHJxc0jSBJU2I7y
pLZDtenCZhPskhMNpB8S7v75+vzbI/wlef3dHePSmE4osrHxslV1cNb1CqjC8IalI1TneV9Hp/Hp
R8Dvf7Hb/37RD6fCzNDLlMUv8aZ8FVcZKP90lXyOttiFALgvXuJt/PTvt8SP1qr94YyIWUCt6fLr
5p8v1h/6WDwxXd3kNz9KYZzLc/rj7nMlskIXyRiBrPBHyIQlczUNZTfcWj6DplFWV2qo7hO/PgdJ
/c1rI8D1WJ0Y+aFCUcLR+kHPwxW27ENomqOJijzDRCFu6RPcOgZa01jHFaFVZ8ATgtUwjVtbo4zX
AjQuJsEQM752za+NporJnJKIjaLfZnbT8dft/l/fpv+O38vbX2+h/cv/8OdvZQWEIFbdhz/+5ay/
NWVbfu/+5/K2v/21P77pLzfVe3HfNe/v3fm1+vg3//BGPv+3669fu9c//GFTdLqb7/r3Zv703vZZ
98tF+KaXv/m/++Kf3n/5lIe5ev/zT9/KHkUDPi3WZfHTby8d3v780wVS91+///jfXrt+zXnbplPo
zOjXj+94f227P//kyp8DnwOS1ew4qBZLguD4fnnFsX8OAML7F3IPAh9A03/6E2oOnfrzT5b7s3+B
qgcu2AYS3UssaMv+8pLzsxNAieOdlwWER43z01+/2R8e0d8f2Z+KPr8tddG1vNu95HV/X40SmWvh
UfSiwmR5vv0PqzHJ5snsPCw3PWW3wUMQz3UH2wO5UfRAKxPjX2dKJTW+XU+LNtaGHlEL3QRFaXXP
DkateORk5MWbJIsjBE6V7RvF42SYNFAgCU7NPtZejTm4A9P8xk0zpvmOkU/WdYOeqL1O0qg1bsaB
1OysF78V11D97fhp7nvXYKifx56/rOOhynQdNr3dgkwYbbuVMBgswdT+JGrbUO6NLCx3WqO1KkCG
lHJ2zfskGBz1gLwVKu1He+yVxIhUiDRxsSmZjM7sMRdtVRat6sFQCY2W3DWa6t5JcVFt3wpGW5nD
cLTr/RaVBTA0HlNEXQSqO0ZRVs5f4sWULWS+2qlOY1O35V6qsUEK3MkGpFA6b0y626CxcbPsvaZs
9kA4XHxLDbvkg/MOPzfa0FOSJFFoxUsp1guT4O4lmNjl8wrKY6D3gTLSfF+j2O7vm0TY44Z8dpLb
PhbRpbtdlPEQZjjIQaOw2wx5jkQbO1O70XCCiqry7eza1ZscOmnuzRh96ickpKQbVtaQ0+apoLat
bG9aghs0jZLpoMpW+MecYj27H/qFFoqbaBqpQwSybjO2/RgwYBxbk1lQYxkKmVn6j9AMdKAD41YJ
jGEvOKjEzHf0Ckex1YvMqm2aGWV/iJLStN4Nu3LGl25kQFut/K5cSlAei6e8T46nEnuTlp1XzTt8
1aL5einqmv74WEsk0tbLNIzOWbDoBjxP8jhaFfTv4DuOYjaNlYmCTXCddfiB7VNg2Om7beT+tHKW
YIhuDC+JbvOkK18oI913b8qH8sqWteAmMXYNngFTLRjNBgsf2LsKUBc0i7YLnUqV1b5PY1Wv0tT3
sPTIREHjwNQCnVsastusRY1vMwUq905ZQsYcAje1sNMVWV4dlKtdD7e+BNWZTa9Gu1QrL7Hm6iAa
SQs7KgweeVN5Irrq6TOVJ40y1XBvLnmkyqeyzBaawX0OZKlMq+TdqDrLOOBVwuwxzd2FsW40IXkr
/GRJ3vxuGPzb3mqYyWOFZ9BJ6aPO3pQUzfraz+o6/j5Xc+vvFrsavS3okQjzzBj4nn/jdiilcVKw
b5DbaCx0cBavDbpy1eH7O7048TiWUFKIe2JnZrkrcWRxKvNzOhTzO9seU7LSt5jYJ3MTT8MKBEeg
1iKJ8zH0k1m3XugNWjHStuQUjGs3SjNAmGPg53KV6yYq9s0sdPmAx65VgTDp7BZkoTfN17HKpQsp
zs+9WIcyrZb1mM5es87BOmbr2i4UMiVt5ZbDxqi9yCEa9E17hm4zVDvo1IkINfHGhwKUCd4QxTHc
kTpr4leNBJH9pWijBr0TwvNw53uljSkurmCWFbZk1PGuE0Fc4sMzdd6r149tfkxaM1EYVvdFoza5
604AFw3PW7ixSHjfslSepVk60TdG4qCnYnSGh20JeizZthhFQKDtlL9Nsj5mqqp6fllhzpMbZqVd
6JUYApVuRFJBoZHLvAxXSgEFvO5F6nq3S2fI+ixRazVD126bxyH3rG67XPq628JzJIZ7Jj4+Wx1r
FHt8P7YXOBo16k1tPiOpNFm6Q/EJvZ3PelJ2sxoLpNLW4zCzuuq2qBE3izPzYcDmWqz7vimj3Ry4
TXUWmdshG4pKUQdlLl3qVedbxOxiBmq/s702l9tW9twxgq9m6Bc9aJW0sZf8YQbbFG/zEnOFm6BT
eNOh8DuU+PU17XBssCeJPi2tAjTfDYEVHdyphMGEBU4wXgWeW8afxwpANHAMVUQY+2A7R0jDCiIM
BlSR00S29cEfxVghnuy1MlunifG9WOJu+iLiqpr3UCVisenm2TbXcyunaZ/0sywROIgU7Z3MQcsc
MzohCvB9VlLVB2A7CwLjXcowDxktpzvN2TLrU9clX6b5MvDJ7ebs9Zx8u9wr/eRbKptO7qpgqWma
x31ahU6dpmCSoPqYRhgECyR+FPUpkXYlvJzk3mjLqZZX0o286TYrMj/am0PtI85SDFUflA+524/R
S83ED+gaEGR2bYh7TVKcAS/nwzqCWWYxBbLix9ErCnCBZZq8gtHjPzl02CMhoks6WGO9gZE2ONyg
306VlRZ3BWLXCixNU/bbpKziV3O5IDml02r3gMzQiP7Z5Iy/Uvz/f9b4E4wxMnxK0X+dOq7L9K38
03/96eE1fcfuNv9DDvm39/+aSMIp+Blyh4WjqYcMnHnR1/81kfzlFWiNKOVjZ41PA9nib4mkI3+2
XYIwWxOzGnYEOeZfE0leci6tNzx48PbiA/+TRPJDIxi2FHN4n4wUgiva/ObHzjaYjqU0RFbexfn3
xH2cTABpabuWUq6mrNiUJEUlKCWZQbGFnl1EzQ+afB9aY//4DT7UxyrqUido+AZ1heI9ppVtEa/Z
huvxPHPEpmu/vtP9Sw5Qt/OsMDDefnl0/xdW8kOZ88/HwucPBdO/LKT+HyyPLoTIf73Gw/fstenb
31dHlzf8uqipgaQHU8RHXZ7yiLX710VtOz9bPNOLTDhr5NeV+9uiFh4v2RY+sLBNLrxMmqC/LWph
/Xwht6HfC30PsUb4t/9BdUTQ/GNbV8IHQo2Hq9gmsAPQHB9aWMOESYCObLG2ME51N7rJgq1FiN5l
5MX7uK0AN3pyJ3x4rk0PrFRk8c0w1toJVbRkpzrTcle4xUttguazgkVhyyA6RpjGIVimbGVXdrO2
uRH8dcy7Iu6xvPfL7F4algTV4HJYc97UaS5InAwgpWYjaTAlbZi1IP4FyPajXzQ7D5vWx8gHzMpp
GjqR1675Wx7qfNpbdxGmS0GWLNu50wAE/I6ChMl3D+tb5HfTEjP/z6vnym3vmDlfzIPbdB3F7Q2D
2c8iHd11EynzyrIXPM+NGVrM6COeLrutX1fVziM5dsJ5bE/5kEFtCYJ4W/KEwhjJnVOu57dRFf6m
lMVDnE0BQJzxbJtFe5tQ7O3cOJbbwmrKYxEXzsFRvbMtWifdw4AtT6wRGKRmjZ8O4M095aLe26UG
QAyu4zSlPUdaSmEH0Lzod+UYgYxunMVYBcr2VgMo18+WH9WhuYzLQ1aX3kkbBIiUPGttw4Y6DM6C
JdawXLlC99+p9fZdoGGhxcPR9dDvVrkFWcW3rpJ6EauptK+oyudjkjPNC/l8zsxRXpD+/jvOUjk5
uhwqWoLVhHhmMT3WqfsWpLo5dRIsddA03nHBxn4fLcGrMJYb0CPDynFTezsURhUaS1rDsmjMDeQm
EJ1I7WA3WzqbzmpuJ2dIz4YsXyD47ycXXwYylSw4zHUJ9qNNCLaRDPZ66Q/Q0Htg/f0AXF6P6ypN
BQoKWbWqO33SjfUSqNrYVAYgYveCfV+Yx85jvl4MZTzMMXVr4gfNC7yeZaXjOturkW5fXAuQv0CJ
RzCrGDCTAyeWu3Z7HZIvXsWZtXazep2mF+sRnqOo2qtRxfixeFdgM49xkT+hXhSy2HgWTTi4yz5p
rMepLQAUQwioc2VAYWvCPHb3A42Qm7zQwHsba9lHTl5vTJEVN8WkewdP3kawLWDhsz3d9nNHRQY7
Q5bmMdNjfVJGNDxU/XKI2FY76F8FFK/o1DSA1uViUW8yD0p6G5AxRpAtvBG/dv19W2j/pqW38S0x
Oijljp2s2hh+qmviBQyUOrFCVcMDL22ju7LMyTm2oka0N2hqlEioEdCVmtY53siOAZZbJ9OIsbEz
6HMSOd4dpenosja8NwqX6yDvNn3S7kq0TrFOg0FR+fawNkViru0o8zaZt+SPIJXxswEs9qWrYkAh
FYkt7Zz5OKZg3qNBkbc74POhRTCA6Xvy7UV00y1r+kq2dn+/xDGmCaVRtpugTb7YUcusNun2XdIf
M5pRa9CX0c6tjZJuiI/pwoC55LGPsC5LF9qQ2TjuFA6oYWbiNq6GpDs68lV6tTwNQ23umerrlT03
07lpesxvZukHW+lWxZoaNMVAZTHutI0icjckBCBlA6YapwiDde/RU/Mz2T7kFdvfBWkeHeJBMvjw
L/rJwSevRAk5iaSxygNB2S2oK/DzJK4m+Nrolsl56kfBscYZBD5NbIlrhEMM7IGIEioR0W1ZqWtp
ExOEWa587RnXiQq+w0RjHcYa3xowcY3nnBec3GbCxtmUo9i3ElPNJBrEleFHmmKDegXFuQIVh6EH
1EiSf5UIsOpq0sVqqPPrpBvwGQra+lr5Inu0JHQjw8LAZoowrZ6Majw2AY4/deNUO8dprasFBbGd
yTGDaQdK1psh73pJ34HBq8rgVCRO0KFALfHuKMqygx4wZNssal9bqGn2mG9SZd3kQf4M0O+gluUh
5XhgRH6cKgSpCw/ToWHj9pKTa14lATALsPL5pOAwelhPeu1Xj0YQ+A++tr6KoBH0rn2dTf5tHOij
EFiG4IfNyrvLU7/Z1PNs7CguxrBHqsTp+udcGzfd8DS66l5kwSpL5juE8Ltv5QyDJ/MNJsnc2xRk
t7HECQ9si8uobiQcrebefTOT6pBYX4fEP2OmAJ8EgWGwL3iC3EnlUBzi6H5VLXBGGPDP2OjZfYez
ao7PwFRmh9kbg4cq9t/KfMrXnSkeo2oad6IOEC4QYz5cjJMmCi6Q/IM1YEQ7jLDmTPWdxeXvA5Gk
+IrWlb42DDPf2BN4rwi4KMSobjKeMOOJ6FA20Q36qkwdW755S089d2rrNBcA51TkwW5rx3ifdak+
2/WcpSFAiXynZnSY5Fj7SPj48auBM/RnKi9OpzqRHSKxuTbxEpL6PDlWegyKqD4vjml96RJnP3Wz
81XJGUxjm3hfL058YdsrFg3ajneFMxly03a22BteTzxOzTE4VA2SIzXeZg9jUQTXszSrm7alcg0V
lDt2oFfs0iqvWW6X/+fZtJCbkS5P4B0apJ7jsPOVB6ZPfLEZK2DAKi7+QsNRYUvwjAOuu8Y/T+9n
deFOZ01/1zQVhCVTr9POWL4ty4QOsm83+WpSfX6lrFa/jAT7bYkochkBsYv87mtUxIhHFwpdMmiP
oT0sFsqCkMxkGTSXtkn+dRhUcGZhvZQC8yoeEXW9hbLModYZtXkj/E8q7yXgLBtJ63bx9oOpryNf
PeeR3R2mankuRL7Ppq5hL/SYJNNMWo1zaj6MyWQeujTI9nhzFttCTOVTnpdilXEc89AVjJIRIY4w
00t0WPrRv5qUGWyMikOsko2x1fSTQ1YQzVak1K/iEijouKiCzVTdJAG8sC6NzRURAiUhl376KtEo
M4uq2Xd5mT0hUgh4BGKTg8unnF81nODnItC4O1c+7jy0PbO1387oqKkgXidOi0pEILKN7fh3aSfV
tmnzdNeLFmQbLYSDnRV611tj/jm37GEl4IRiUZn7Gz00Fw5Lle8oi9Yavag2bc5tbNQsQQPRbFec
jQ5J/aVTj+gYrqUt7usyf8GZ9j5DAxL26LZjUJXRnZyUF93GVqQPPER4gq6r1pYFz0mZ88OypOKp
n+DEznreBVmZfPPr2MMGuS+ObaGGWziQN95cGjxN4ae0+LqvyRKN10trGSNwM/qmovLB3ar4tmuG
9ElC63508tK68apch7RrJnJlRpzMpcqHjF/xKogxR9XCrMNykNiNDHOTEBPtdCWCgYRSGYwqo+kt
jXzzVPvG1llcK+xUNoZJlH+7gJM7PIBCEVRbmY7XDZamAQrgHgQ0W3v70meRiqr6JKfl4KbzlzKO
D17vKHIAd9OiBK8L92ijIaCn6WkU1a4R5vUoBencFO9Mb3DYmXB4/RnV77gPdrMqB/yN1OfEE0jt
QjEe6v4OMBqZWt4ehQ6O1myu/WiMaMDpYbcs/Se/8japyLbtaCCZ+83s5bpV5inFKZmpimpecsN/
6cvooLKKJ++Xj4Off/dnGGIJpLmC3VqM/rVTJRenQeNcDNPO8bujB8CX1j102vI+MTQnheWtqsWC
K2x/isc4fx/GzAPxKKdj3ffiqkoxOViUl5xaev7X7ThXRHgXPGiEQW1CG9qIJamRVO3ZiOlPKdO7
kbH5bLQcvVNu2yjlQajAhxaQ36izfRm7T4UGAN9aRLElwN4WD7ljapW7fKkhQ4n5NkO0XE/ZQVZ6
U5gF4vcKuHWazNkZnXJ0fypt3VaFTvaFrNLbCQss7OivDRRunDiwnq1xKF864V7HEwLrCRjEXZQr
aG+6GHcZXcBPeT6ar+PcZNslTYJNYvbvjjLqTTHJCNZ13K8tBk8cDHK8mVNcX5jTFnSPhXOT5+61
40PPzOB7l1VivUrNoIPcSb0nGr9Ywk3ytVja66kYiF+SrTMMT2aRFI+BVW1HeHJeoXY4zq0y+r4c
CugPp9aIcWI1XeeyfvMKC4ig03TXxcJJ6pjgfYoUN/FGeO/KKkm1Bua+ZiW2Y+3I81xmfhW6VS1O
wo6coy7Kd6hWuPzS6zwHTvzY2s1JRy5GTH37NUnm7pj3mbOxmPnutJWebWi9r0HiVwDIx5bZUOk2
GLOj+7DJZi9/9U2zPWFYqLeDv2xSR4/Q36S9wqNN3Uyt3I4y94BAlH6+nxt334ry7MllvJ/n5s7z
qyyURX1XCnVPJ+iLzLozhCrgQ7H+KlRKwzbWm9EIQESWR443hYBGr48NJ/DZH8gXCEf6pJwLN7vt
vLWZm0i2JdkVzH8MBOpi2bmDRfhLfOcpQql4nbul91rUTvfcoK3gdClC90BMh0BSsyMsih+fqsTn
PO+wFyMndkdnnwm1KvAVZuKWAokTbOoxAGHV++XJHePHoa6N4+TPd3amv3puBJ8499G9HKrXAW59
1It3X6SvHWOyVTU58kGnIKuFIINuK0JRFDih25ccbDqfrkwv9RACym4N4mQUmRgNd87eMl6HHIYg
0wIxut5e29Vxyo1bUXjZazcNXtjYSXbwXUwfMe7mPIkhWoplSPcM3ZwH6BOMFRmUgWfvTg3WrXEo
624FQx77Esf+1uvmAAIbmq6JjAQjpAl5JRw7E5iLp9Fu7oOUYkZEbQBRs3rxxyjY+4Pv7dOgyChw
YCfUiUVsDRagCPmjsDAaGNzqrGc5rLmfowN2qndLvWqMoUEJFDOGlaaMQ0bBo6AivS/Ww+LWK4vt
iQ1Dk0C1NnPy5Nx99IWVPUogs6RftnHoWkDp+FUXV4YUsKTaQSLAAfK+6+canwdkOjbucBkE6oya
NLNEuypyW93qCr/I2oKVP15mQ50ohquSY/4dznqynzszAVep56tceI81/nl7x87yr0gkNA+p4dmb
Gj+M9yZ3vOPgzsVWTtDgZzvC7svJ1TqI+nzt2E5EzHEw3vaK9EudJcFz5eT9K0PbIdRavCeosuIF
mXU0gGS9NRIqQyhw8VblvhEO2IfvWzeHBTtx6pQjAiWmP5fbiAn0Bq2s5SskT2NXG/hsirkaoxCy
cfWJRzOs2yxgTIdt3sqcPaZtPUz70CwGeY8kUR0mmE7cjUnpfOocqRt8NaZ83w1MkGF0FzwZpvsg
e/tbbMyrW+pv/6osIAybQSdPk6Eg3c9ptsLHsl/NyWSFjJNIQMpyWRuqijfFgkxXJj19wFnzMiiy
9DnK7GidGzI9J9CU59yC+hUl7RHPCR8aspEPX+qBx9BNwXxwzdI8zKa41xn6IZ7/XXSljyMOk2Gy
eSJrMbnjqS/sG7uBywodYnI3nUwu8iyYfq8rBjNfXVljPGnjeVJY2BbJxko+9Wr54pj5OR77+trM
Kn+DjAgLM5bTDqU+662OmghRsoTT3xNujrxqEWEqWk5tdj9l09cqRbIgyOv4PmudbA11NUDhII6e
LYYpCBZGNA5squpLNc9XVwbuggU0xnBp6blM0SivZ7eEdZvGz7b2I7JtOUCerPUZ19cujIXhQMop
E/s56rN2H3tIbThdxc/m6mcXoQeGsObXSFxEPvl1TqSbKH66i37tquxeRfOzMTZXQRQxHRdDvq6H
i0+sNyOBgM2J2UqHTHSwXEqqeDniBykh+iTmE/4kThCiCOZDSzfc6VBDoArC0R/9MGJCjLm5BdV+
pmfRDaa/98o+e3J6S+0LjUYNJOTl1LC2TxHomJs0dqdPOlHOk89Ar6krNybKRcTlepkuYdqkBxkX
GlW3KmohittXo7kMLMJlvhYyFZR0hboryzo/mosThW5sOFsV2JdRaAAcvxy7d1oz0XqxpgURFWXv
o95o1okBCStxQDvUtnUDMvbaJwutC3/rOHAoymmKHqqi/M4Q119HPWnCKhmhZzeBErtmsZNNP8cG
Trv9SKrWGofGouT9pR0deq1Tr2wDosvURtVmDizqyKml9VnqXVoIPa4gjo1XSCtt0WuNVrQCVwls
7xqS/1qnyJjXgaPZBdV0j9V0fMVs0d72RgRP2M7GbUUZ8uwl7SbrnGWPI1pzQkqRLMoVt/D6rlMl
s4dKgD1YKk3jpBr9gycutrqTdM4RoJOT7UacnlMLJLCbpzPz6/mmZHAeUIPaO7vCbT6xGRGmbrPv
jQVkz1jKrYgkDzgfXk1bvkUzrTilSXALE7pP/WxljrGvAo/dNCGmDPCCjkQbtd4uGXpg4GkGw8dV
L5A5Vnb0YFh6HS0YHJfrAQXFlqN4sRCcKA9T3cJvTNG3QXstAK4DV7616rtAd/Shu5vaK87mUt2M
AYnwDHrFrTsyIposQW1gSuxV/cbL+88saUpHJe7ywQDiGJhfqMuOSC1tWinWRJthV/q6/E73Yt0G
xn2RI3DHHDV+izweBLykbaHcIFyWxg5HIvgTPpXHbnA/mchlh4WbflegfzY02YvPuaqAbeDMtfYg
RoW1M321igRRiDH9VEQxhKQsGp+8xk6vO7s2MzxQWhkO6FJ4lnquaKSMlfvJ8AsUV9DSAJVp8EMG
WfC9thEcgNePPIC9MnsPKqJqT9JzGqr6CnxxhyOzMGV+dGCNYix55aumDAOEfVZ1P9/Pi9Vt5nj+
4jYC4SOz+G417bbMMDJDYTO7ukjkKuREdiP9571OivqEQoCxGSp1nDGKPs9tPu6dXhFT+rg4pYF8
lt4Yvdm0NsdoebRoZj/EHtplHKCOdRrz9iuVuYXsAG2CNoWqBXTD2tYCZBLpb7FyB+3eNlHAy43W
GAg5hijmq7Y3UxjFTlJ9owo2AGvITt+YeiHkNLPltGf8oEqwD83ch5lMJS24tMfOaa5AK331/AKH
pDJPShA4Ze/Yq9mJfRQk5kVeOtBDPK30oJddBD+domCMRLRa6qx687rAvS4TnJWPkZ8k/Sbytf9s
DU5bhYTI8tsUoDoFRqTRX7ukmI52G6MozdwbeYbepqRPi+7zLOZ85S7TSxcnKmStPJmy7C3Ynfgj
+KhniHIBeNKrK0IGXTbTda9MKpN7TEPilTs55i41UpO92iGMHbf5/Vik6rTkGh8jIwBpZKjIXA8R
BtGO4TKuKRDmvTg8SXhBVHm+GauTiV4ch2HiHQLHQrcn8ePQ0O5dvxgnId2XSomMhspyXDCTCCtH
7mb51uFxgHoHmiuYdvU6yZ96msmEhEXTD0Z2xukLua26pgi9uagR7bGZ8yxGsFoa4lmgKn81V7HC
Gmx8GQNx11lDcliqvNzE8xh/CgxGToy00KUgDBnFkj4i+kEuUnVyGzEWs0nAiK5jslsEbAFZHJvU
zY5DSqFnwdbpkbFdA5WcN1aUJbsJHNwmy+ltJx2OMyKpP1m1R8tN3VmTGXwbhhZfvtlIrjVGedhO
LwLBpiUpN17BlrMR6/TDoYj6u7yfb3OREDacS66SetczrpYbtxzZxWOZjaRy9s7RyOK0cfJIefPI
IrXBr+FN55jPCpan9OOH3l8OTRHcFWp0vtPzqnlkwsLirWYHqSLNNr2Be2EYiebBnyd5APP5Fo8z
HaPBp9E9Osm+dDV3FZkIqcgK1y3x7iI7xuCsd24aZjqupz1aoCat52gxSQpmVnTvi+Ulxejsc+Sk
/bokEUHO3CjWXq8Yz6SW2IO9wRytnVbKXbxVr8tPjdEdojZiLhRQLhPpHXjC+cAwqrY+W5Pj38yl
6g916Xu3XT72K7C/GFcPcfxM5ztd+VOTbt1Jel8CAzGrOTaj7z0wPY7v3PiSZEGODeo8WGtL6uJT
WvfZFwZsxXohkaU0Ls5Yg39fKqB7mfHNqkqxcfxCP6Pk80I3vt9VZfHms6w5z0M7McKl9g6ZrZmV
pEVZ76OS+rlb6mBHyf8QWDT8ARZh96b9N869bKOraJVbywYgTHFOHDGfaLhPm8Zsm3vXS+3z5dF1
MlYr0TiIYdTZJxC16CXUC3JnCPT5YxahHG5k5UWVi1QkWm7ypCp2VduCThg8pFvi4eLRiEZann4b
XPnowfUcFWhpI91jdUcbW6V09bCR39Z589lnFrRJ+alJlZP6f1F3HktyI9m2/SKUORx6GkAgVGpB
MjmBkUkSgENr8fV3gVXPmpXF7rS+9iZ3whFJBISrc/ZeOzRwjVpLo905ZlUQ71ibxa1EVcgROz1C
WFt2sWkAgGzd6TO78fs+HfObtCnWD46g5cYsGQXmZFUPZZF57EQydF8uLQ1TJskVjcXkoVkUICia
Uveo4Yarrq+coBq9Y1NVXljOse7nqYC5WK51/kTqaRMUTeQFc+FpJ7f31GPvKtKU7HRAxaiW2UfH
sYSFU8D/RUQOStrOLrHd9AG72leWSnlo1MTi3tK63Lk1pQ8P0VffpI+Gq9kXo7BCzW6zqzoZm91U
J2xm8+5DvG6VN1kHnd18lzrOknxloS/S+rkFRNWTNhi4FZsXqyczRINdBJXMkl8G2zb27ewGBXa+
GxmL6rW0cKANjpHj+c7zoHQ4B/a1qE5L5JU3SJ+sC7a/NqhRmZhF/BDxw6EHEgaWba2rrkNYLOgU
c7QszYuXt2hXC+VToPnYNxDzQHSyeBn9dTVr5rmxm+lYwznS5r6EFKQ635zkk9ZrMI2s6q7Uu2oP
/0tBK+ss3+EkRTwOTaoEQabZApswDBIVvWKAe8g+lvUl4nykza/2sGnjyrKP7u0qmne1VopDS703
s7Vv2hAX3JoCgjSofqdU413LsgVC4kpp0hFu5muzoWtrL9OHfhi+91Of7aqS83mXb+ik6pMbzwtr
PlVYmRvdXbLiiWqTsxdN+76L9mOnJ0FBudivGvnUJACvenVpGtsjkpqAmvt4BSjEil/tVwksSYk6
SLLpqun0dJfqTKZR2yEfLeKTdAdwcjZfWdbTi2g1Ktya0Z36MedgNtx7o52dU3JV0xGGSWOn16lj
CfqgBf6luqHiMU0FbV/HfB5plBzjSVO3UVNqgdMqyrZa1lIRLQ333M/Ukz3ORnO6vBS0K2JG6Ykn
dOtOpu47bklVVxh+ihFn520dP5MGzXHqIvOgJ2r4tiDuPXZz3D9kaKnZsI7QqFWFmR0nf7+3ygqA
w6QrAlhW57NFMfCid9Cmit4Ou9IEO2deKGobfpKy9YBsZZKAmCh61XN9NHv87VNclheXgLqbJtV7
tkdd5q+aUJS/S30nGuq+YOLiY13od6RxtZdhYbFKoGUHXppj6Ebs5wZOafZfLT0zj56yX6Ztussi
qCS2M9CsABSxK0pZIDvM272jy/gSOe1ZX0vtUCYUJzP3pav7lV+FMnpQ477PQGE1KTNttmjG9bTm
BAQmxzhpv3XS4Yksfj83B9XnD4497LLxQnHNT+TyZDQM8ZQur27XQVR/0nlBKTsGT+XXlkuEWK1/
AmRLIbt51CwqKOnC96l1HM6o/Pb2StVdhajyD1FDOkZFDOeo3/SzO4XVCIJQetNHhut5Ev3j6g5k
ItXylKEBHtwRND2JHmO5V4yjssmQsPeHeSKACrP6norivuwz2FEbuK1Ak9zVzNTrAOClkBhkoBBo
+ldH6b5kpCiXxiChxbu222IzrD3qa6ZFfnnSQxoncCHxRr90jRNnAWoL2hmxPgJh6hz2QHMwAs/H
LvO0VqZ+K4sBZttQVOlz5SAqHbQ+3efobOGMZXcjJ+VDluXzTdJHeznVw1GB0oANybQaCehmE/jT
ai7vYi0FGT+4TFemm9xK8J9B7XWgYSO1BLIfxNGOqENllBSv9Ul+dhwAC7BMsxNjw8yu0rho7gzk
C36fqujUNwPb/ooVTXTd19m26MiK6nYtYf9pNERZus3n3qVpUqdJ/onVYtP0khnNMcY7JG32goOn
YFCSF5AL5NNOJ767wA5uU6fGVD13AyfHdAlM/GaUq8mDWIuBAZzT06OO3iziYFeQUpTD+dt4MTif
VFV58CSECA4XJfF5mjHVwdBgCqXoTGykmvdWRYqz0wSYKnkcbvqNQwsMuurgGIuHSaQ767XTEJw6
Y/dIBzIXu0htYNEo2xnUxD55C5HXKVFz4xSoauD45NZekI+cG1ts2ek2L6rvaI/DxMz8abQTplrC
T1dhXDtTSf0JcmbXJY9oTqyDRCi+sqEer23bDNFbA0mRD46u6fcdRzqONu5DlrufNIxSfj5TkY0G
dhk6rRplsV9tUw80yaDd1pwSXgy945TdE6R2GMwSfY3ZpfJmotizdWDoxWOFR99V/zA409E+LGb3
OI6i87VlMU+ZAtlpJVT9Zy+ttubvM13wSxfTu5c6y5oyyCqDnBdfeVr+6E1RcQG23PgWgFCfygwH
syjV2MmQe2Pkl5jjfaUiXyj7zp7TWydtHlYt/YDs/DB38cFt7bvUJLs3BVC8UvDzxdiBl9C9x1g2
tKr60can4BV015L1UmKAyKFhcTCerUT8cHRXkXyrOe1HvUqA5+mJ4WF5cdVzqbOWHcYkiVVIE3rw
bnBeJGz7jBusa+jBYue+6mI/WnDN1APVGJ1VzxO8RIB1K6aRyt5MRJagAO00VWLuoPQnB3dkRAar
xCHy5LVLGVRJl5ygjojnOcU+E3DIt7yAizucTaotYzvPGOnCrkOrX6v7zC3iM7tJhGaesRWwBPMS
mv74e+KgpxYRkJt2Dao+lydOpFgOG7PYO1tREyqo61cLGyLNHG8sxOR+J/Rbp2qZRGuGaqmJoPKi
x6y2tykWEm5nyvjkkHB/naBt3Dupt1BEUh9RwiVBbvcfEYtxHjCQJlVtEd8vgBdLl46Dcso9Uq7v
osNVDdJ6Z2rusje6hgL/SkAIlgSMSLbSfNnV4lDo1hMb/DvBNDT3073ig/OTqD3XeXUjZnnrZNXz
VvwMO0evTlAVPN8g6S8U+AJ23tDT36pS75nYwRZQkXZDxDOTgk19YaCLR/O8fUBURisTYD+ldrji
cWjG661LxCOOENrC42oElW486MQ1UBMFpyjyp6xEqiCs6rHSopUOsePtHc0CYmI01Lc4r7es4VTL
iqbTbuquTw5a4g3aLuZjCZJq+VposwpqZ9ngsEPsGwllNdU3VyPi46Bs1mwfdygOJwd6NvtJ++IM
YmD1KbUrHS7zIZc/h9QYh7XZyLAqVewP3vxYLhzdetEcUnee904kGn9IRmR8kip9rcX0v0eSmath
QuikD4ThGGkd5KshwyWdz+xLmktdV9qhxZ90xRNxdqmRFy/xkEjfWWv3qkzZ8TX19Km2jemoTAEO
OEJpL+IJUeDargc6de5N2jXfRxoJu7KOp/04p+mdNnakVzE/7+m97zsvei1KSJ9rEgclaq2jNnpT
WIzbztVkV0Z1JrryxPSZpitYa+pvCA81I9CgcAdlKeLjtAJdzNcpvhsoxgZq829kA72WqDLFDdI5
Eu1lPT917FrOXIu07RR3VbJot9niViynZRPdrVjWcJ8wP7SyFaHtjNkTO/3ZX6gb4/syvLs2Sdv7
piKUaqnZCnH6ML/GrZgulpDrtVfPMYCXIU/3nhtZJ9Ou2RqByzoofRho+xfq3sgteeE4NF3XaDKN
3Yy2xaZv7vRQnxs4zvGy3Bdd1n+bCqvm8Kwi98ka5R3byNUNyn7MKjaMPQ1SEdMX+bQk7dzvM/Rs
eZAvuQg0GsK0Kuh/Bhq/PhhbS+0Woy1/VLVMms915BLtmSMB/iHHxmJSQ8G1S7wFFWsNvjbxk2TW
L53RVeyP6u4aI+eYhv2yKT5yPlJ3l1ZGfJfJar2vZUlNhnhrNmMVIOfEj5uk3pCkNtpZQ6abuYqs
JXebolGqts2+NmonZDy3weCtr7W1gLJfk3HXFg56DROPzoOZqO5o2YR3rO6dLPMwcTivpMPq3Q+2
3gXIXMXFbOmN7c20HI1TZk66x2kSLYhGcS+A+HeJDPlUV15+m0xsh5Yxu5pMr77XR4nrIx9IXjBv
TY0TDiZJUC6ubM5FBoN3jmhRFxXmIRlTM0vgszEbOXDnV/1a79NTrFXVLnL1O0PNpJFV1d4ondvS
pe7ujJ8S9rSRN+wJjw27frwI3k6qmi+VF39ULe3rJOkCqgFXke2d5gGEpqSox94QsPkWngSjKgsH
Vsduh+IqPjfxMPrOhv0eKQ9d1i5uAtWD3mUX5IIanoxLrCyuiV53axiNn2W3hHUlsCCtE/zmZGan
HbMF8uj/ncc5th6ahObnrkoi/UvnqAFNQx2NH1alOddTGakvfaY4Hy29ZwetEeX71hCD37O5TZCL
tNGVntf9JzZg94bbDNR/59g9anE3HjJOLjtVVIqVbVDf7YJcHKrbD5UBx52ixi1GuO8VJh86fCeh
xiuhqpCP9KapR7+bWsR75pVWtY9RaX11aXSxpzA5N7aeYYaJG2nhrLT62Zb0hXcotm8ylXYYdrMW
YW6hDqogZnmcWbSR1NsyGNw5d7/krUNXwOgNULNraXwBD1e8zD07uyROTejJcjQ55OUnYyotQPzl
fFeV+u0wEdYaeJQfr+yJujPZo278kqzbV5pX9odssnB5zWV+ompSsQc12A9vdHiyDIpEyOciy9nY
JylCn2ZILk7igVoa9Sg0NE2+UGN9EDSCzk7O8OCAoH0rBmj5CLIq77mo+UwyaHZnWbvqOFvQ8KPC
WD+RtELZg37xd9QT1bUJffwpRSVLT0LTTqVseB61/mW05Gvtsft101LdyqgEjj2Y1xxXlo9CyuiI
YLq9XxD+HDoULF9tzginoW6aWyFq8w4tvbxIW6mrjod7y6xM46IFjUB9c8baVk4nR2XZ17710ACj
yvBmXfEOKPGBSRuuSrkmNwQ6wr0q2mCxY7VvW907Vr0nPqrZ+aqSsb+ME8VmaNnDaeaB3yhrIdF+
Nu+LPs6mY9bkxue47ObASavkkfHq0yItOVna4oQW+iorph+lNZ3WPsaiJsYIRcmoiBQa6nbcW+b8
fSpRfxFnX1JkWkJszW1gDcs3DYfwvktrYizgdtC56VNWLD2/dzB9woJ39TCqco9ydbPYj6riP54Q
HPi5qLpAOtlHZJrW597MsiWA6Rx0vTt8c5jgmt2K7pij9EaaHhOKVN2q14fUkfKmnti46ob6WsUa
XYTJdM920n3v8jTqjxSgirDSBueRE5jc63aMb1LxdNK0/qxG+ouTljJsXBe0fwGURoP/7lEe2gAJ
J6m51Q31IPNCjY3peBv7i1pfnAQxJp1jON6uLB8dPWMp6HJ7OXaT/TkZPO+q2Hoc7lyWz0Vum7s1
xiKwjrzUMkN24pB/xU8Yv1e2sfijLD5QPaUCTJi6DEl5RYY1LKhGjKhPg9LQ1nDqBBr7IsmdY19Z
lF9moyPMno7t0RhHi2a6TmvKWZ0Xzh60i3v7pBvDpW8kGqs6MoejLazoomeNeXB6LTulHGSpfmCN
XApsu4M+jGHjqYuFqeZGVr1LfaIu/GxyDl1J9AdO/qvGyrJsZ0MpuovWXkdi4mgHRsRK/2mNnmTO
lqN0vZ50FCSVbBeAyK8uyRbgLA6CDdcX9H+oICX1XoeSOvs+fblq0ErtrZaghTzWCTix44MhPZS8
E1VG5m0Rf6ZmwsbIbsVjQefej7UYg7Vtdw955509w6j8Mp2vKyd5xW88QHAvAb1PbP6IDTH2CqVE
vaMe0viG09pHNx1X8gKL1cfq+Wrl04c65Rw8xABfpmY4dRZRDb1mDvuZhI6w6pYnW3eXD3Oi3SK8
pijteM9DKksSRsTLiG9tF7E38FOxCYcb74Rv8qbMzUeQDh1apq4MWAEB82D5obpuPdtsIg5lGYn9
2FQPkmX6fuqy7lBoZrTXE6GOhmZjx3WRQcFcy6dnWdb3SA0sX1FBRDG7tV8XqrFCLd4OhsIN/YP9
1OTmU/Pz4yhLiywKZvi0w0pcJezUpKQC5SkqjbvedTV/XbopEK3wNcHxNW3twBsMZwewuj+h30yP
7LWZduzV/YDvymQtayjnVVpzbKYU77NNcC6qdlwjmmYdwfhbV+A+yj3+YIvX5vUDZ8nWKF/RzjjH
NDNf4gK221hl10JLxc0waKTCNWbEc5HLoWDtCT2BqaKy2NEgCeFY3g/MN8hv4QyTBLxiohogWc52
J3aJ0uu7STbGbecisDfihb49Zv/hA5LxCeJ5PV+x9Wppp2mv64i7Gl+r4fNRg4snrIycioK60rbX
iov54K3GdGV3avkTuvNfefr+r9FKdInz8d/78U7tl+ZXM97Pv/6nG890/7Axb5KPCWLE3sIy/58b
z3D/cDzDdgQqGOnhr7N+tZgarrAhYZlC569sWeV/ufGk94ewXIoQHhTknza+/8aNhxXwV1KJwCXI
dYSQAtCaJW1+wq+sOFGNPQvKOgbleIix76eiD355EH/RUX6lofwEX/0CQ/nHJd7Q1fImUlmccQla
IeGGpJyRb2Mqe7ZPaHoPSAAD4nwOOnDQ91iNbw20/7j2GyhXNqK/yUuu3e2X/XbtzvMCx19C0pSO
1LadsfPfud3tif2n231jbhRp1dZ18vOSxs/b9dav/fh9u+jP2+RkY6m9Ph/eu9nN8PmbK/NhSMuD
xC7eeHXnhJPm1HFl6pDtEc/XbgyVT32jfgXJ2V/NJ+OYnrPr/FJctR8glEt6ugf0px+6K8AGPlHf
4cagfxdZ9tbv+edH9q8ftuFyfuFdSfa7qdhK0n++hXQfnVoU8qCt94gzAEKJY22oQNGwqdLwvSDV
37+Qf139DfjKQjMfE2k6BnTQw6Wi0J4vdJ7TPz33GIh/T/3Rt8f7zxf/r+tsQ+2Xu4wjrBDL9uLX
ONioXirMWFt9EVY80/du6t982f+62puBG6Grs0fJXW3UV7aLQaJuHR9V9R7li7p5Fwi/PaX/dHdv
RjEY2yYbtlEMYGWLPsIyQoSoj9phz9rDxy2DLHz3y/ntM8UlgbnH9qifvfmk67Fa9ASiTkDJPEhe
yhB52w7r5EsRvocQ+/37++Vab77SWcuQ1htiDDbe3XId78ed+5gcYZJfvzdU32DnAJRt067jMEgt
ndldvHl7xZxL1Nm8PfMAevH7/BUlGS5WZ/L74wI3EP0AkTf+e89Tbvfwj7foOS5kKkzehv5mLHTD
nDtW9/O68ZEaMni0Gw43uhNKKha75n7+SjTSjZU5vNcNKyiOmD7vTBoaZUzd5b3P2Ngm4P/0g94M
milFLKmpvz5j8rAo5H4mi+OxPxrXCDYSW3vojPaGU0w+49+8Jsb5rqas3dVB/5iH7styhwvCRSYU
wcf96yevESWMmYOcr1tYJ/op39U0r9/78b99iyRqQM2V2x8/V75fRvyseWZUAU7iLRphe7XlyDeH
wudcjRMVVi/+8PegjL9br3+95JvVhbjveBm2S2rs16K1wiX23+Us/Plt/nqJbZn55a5GC8cLpIdt
tp6D7ZXEdej55q45FWH9fUt7eG+H8Lu55ZcrviVAzs3oIpr9eUUjHO8wbH4liu95CNZ9Ebr1/27y
xMxkOxtZw4Cy8fdbrOnbGLLgqxtDiv/HHmh0djDuTRPhetD7WvAeffGfr22LA2GHJ1xnI829mce0
usR91MNujugh4jFVKSwmW+veW4P+udJyHemxQYRAIv9BjlZFkyw2SMtAOxLjF1hh9xne8J517zVF
3HCqAu1EObs5vrPp+ee84um6bes45Ek+8X4O81++Gc3Azpx5HpHH+2mvBwhEYXdiPDwU4XDRwneu
9pun+bervRkELifxQZlc7c8vNNuX5a4/bsjcJYh9tU/uvW/vXPKfmwhu0MEpCjvDsG1n+0m/3GA7
pSLWayo8zX7YO3RaQH+FKrSD9YwcOP6WXADCXd5Dm2+HjDfT43ZZ2zThQPHxvP1ukJJ4UTLE21gU
vvmhv5J7irOX6pB9Bhn6k60ef9L3+QNinwMk+/eiYN/kwGyTwd9/wJtFEQkvUvSWH4CMv/ugv8bH
7FidVeDdkHzq+nrCI6ej+fjunPDbBw55RwqX2DbHebNzl+mMgn3aDJW+8JNvelDyuL0Hz7dZ/xUK
ecKg3hulv3/cv1z0zYeV47hd5/XnRae9tisDgopCNnRM7Cp0buwnM0A7ElbfyGsLYLe+l3e9/f9/
Xw09Ri3vGuy7R+zvm+W5THEWDzMf9lqBO1x6kyKjRYWiNg8rkoRdMdv3qqx//C8+bo5+jmsCLyLU
9c2MD3sSvTM6QU5owhd72ncwAvft/udoin3JG84PztN/vipr5Nu71W1zgxvZrmVgyjE2LP0vY8rp
ByuPRsFTTjQkBWlj6v2BEMaenL+kQVM6isJzf6DP1XEd0IJK7q1KGu1VQSSm+apz7MZa1lW1tUO0
0dc3RS883lO5xPFB4CmPQw/Pu31OMC47Z3vtjASVfcuBAMVNmXqfCJNLw0yYm1Zq0rFFJwsyIzXD
CaRxqbnhlJobgHGWdC+xF5dEOPQ716oc9AL1+ji3TftltuvmGq1hASDPTVJa8PV4tEAk4v/A05Ng
YYRzkA2zKHZT78V0/XV7fdTLIlLnaMC42pkL/AGjw/c04GjFmVANn2NXNbcAOtN7TcNFnc05f2cZ
o7MaIxR6qp50ND9LzE8d835Gvaj30UfIOu6+QS49o+epi0+JWpRxtT213qdrUTjPXReNKaoKLTnn
mSHuUsQ36KLb5IqMYRsts2WGi900+4yh/2LIrCt2cW5HhOElwxBqEx7Yelo7sFM4b4/CqYuLgyMQ
Iko13evxIChk6l57QB4t7qq+Mo0rFZmNG7ZLS+sxX+IMbNogkTtFqWMHTSVofCqzFtdDwl2jUYn1
4eSU+dShBQAEhGdgfgDo2YhgtVfxVTaOV2OejixxiGqrtUghrjwto12Ki+nDOtYjMSZ51Wikn7rm
YLZb8zhOAtYMdaFAPn8oXbN5ID5SnbEuyAdaexF91zKWj3Y+m0chB6rDNk6DkYEauKMz3gwOTW/d
7mWYGf148BqaBLJDv+o403xw046KWZwlH/uljwH/2Jg/EV6gjSOj8Ajn1aJTP9rHuOrlDcEzy/04
TCURYZp1xhSNVVFjeH4d6b4cl7F2AidT9PkXeBenGUuAj3ia6ycpWmtTo2csEWenUzm/ovcUN8la
DfRvJvtTL/olSNNqKB5iuk+nZR71h6asMDJ1ZW+cJt2cf7RWqiehckmNe+b3m+J+VPpSHWJU0Noe
/knzbDZoTXcawNHrgnCo4TTAaMIlXafkfNpJn/ge9h1CTZtmfhojI79q0woZk+5p3II12giPqRWv
xbm1Gwsdv2RSo1ldnDItzbdcafeUxCsBvmz/9smgTbhdkWlBx5NJi24hHgokzR7jCR2npBedLWZ/
4mbVVTViC/BLSZV70aNSHlQ3l1/azEW5GKEn9jNPYafN+eH0+hq6rOzOygMInNLx+zJOn8mCnmvK
pgozZFa2wWybBKOufE0+6oQ+TBkzJ9q5cEkbtGFwolIi4wx7ASyDEEQhq+cdX9Gjrq81rA9cAc0M
Iuku7Z5BgQAtj8rCZaOQuLcD6sPDWsfYZpXnLY0/N2CbwHtqHSZQWax3trNM3xM5d7eNizyzK7FI
ByOwfItBnueNhVCAEz9agDyhedDMDUazUaNvhOWmjZ80u+/0IOLQUxHtXMc9qCixOUPE6FRhxSJf
7qeEjt2hWuNyOaeAcal89wRzNmvpijAuNcI5a0x6fWCIfCxPQEC3EKDI5RtiMJrhVMzntlbKAcdZ
6B+V1uJgzkVfNCjVUSKERjfOrJe44DAeZzkyQc/x4oJOaLVoBBih7f0obU3L/NrtJ7kfhjHClKs8
FNFtpw+kvJsKA9JsYvZzdFI7fKddBKdQOH3lj9Ko8vHWqC18moApNcK9Fjw3kHUKifdTjnI9Gniw
BTCnNW79vDSG+pAbiHjOHF7jec+8OjX4Ab2IubqzXOJUNItWRF0OAoGcluK/EEMmCfW1EoaLDf95
Z5n9asL2NnAWxHb0uEisr99b7Prqw1x7NX0+E4fRsa29HM8dLdT4HEML0O4HlqsfglY3OhnaC8gq
o5E4XpxZUxxQFfUwlNp6wxRBl0fbWbISxQkoU6TvddPSkiMyY5nu6QcrPPy5udI9R8CJHUMX8eDn
mI+rG3JX3Ued32H7TlTWIhyNYkRESs+UXg82ABLG5dj11+balB9Ac1QzbotNGYDhlQFN/HRDr1VP
kk96JPLpTjfophHWW+BmvV6wIX1O0AEqItogu/iuhSE+jGA0u/eG8hycuy5r6dbtLkl4L9O6RX4f
azPuw3WYr2OzctIjUBNdHdzS0IdD3pvYbet0tr5Jcjcwwjs5TZzVyq2DuZhgiSCfKPtgTjlK1hk5
UvsNGLaX7blf1/6GPLh0r4izGoAVtatKbvW5XHCdizJbTq0Ua+zbOTq4nUPM7DMMqaQ+1ktcLfsI
24PNPBJlkqN6inF3ZySWpts7sp7dNT61CeIfZ7/yh/xcCQYbzh8jX7uHtbRQY/lO0SzxB3DFqsFf
JdqaASh7zBK7Smfe/6jldHa+rUYcYUmh9S7AHsOeTukGu6oHhXRv65VKmos7tX3+WvSlHlUMGWqk
lT+j0ydaeRz4+ag9zTn6QdsuIS2rUJne34PQjtdHNKzr/EK/zdCWa60z5tLFymbZlXUTj0DUmpB+
INX0C/2yGqVUsones6sKB+283q1q8kR8B94iHTUs2qnUHBFSjxLkQoFIQosIWw7j2HD1c7/3/6/r
838W1eiysf33raEDwJ/47yD77R/81Ryy/3CoxFGLMKlCUHzkAPgnf9QUf8C114kSgeT4F4/xL1Sj
afxBA4gFy2TTvnWHOJR1f4LsTZ3mEG0cihob9xFI6X/THKJr8GaLbguHyUsahnA8Qe/qzRbdnabM
iTqIP8yqq3ZEYxUxSyA7I7PQBJforWUdlLo9Xq/M8X6tifhBGll7wKQLNq8z9FBzeyMYCLcn/JBG
cmYvxq6GBs1aG1lhkek/gK3aJ3uduwMeW4XRw+SsBwr47E4GztfGWi9jzu5bqiI+IP1hVwACKIe2
W2fPK/tTJh+NYOsmx3O0xh3C8TQ/zxHGi4WDxHk0QAe66+Icimglqb2ObbQD0fRUOub4Y1o0jLAZ
+fU86QZ02qKFzZji8xwnFcwTFDdJrgvsOJLwnKp3fnhj1yLI1uD4pmlj4A5Z7NAR4+vKnooGuLXl
OjlJFhSRh7fDXUsvSCcXhvyM/s+UAB4bmeenrOewIRevfSAfm+20xsyTYA87FIZCl1UCRYFS3Rwa
gQy6NTO2+OlMQUw5WAAMqe3BOnE41fpPlTPlfiOn6I7b9AK3XufQ7jAKjdKEc4KJ9FBTGwLFBJ1I
iZZUzrhZbgcbR1BJav3ObWGKFXleHgBRIEkabV4Swswgjc1XHAswINgT3OgTirxYgKlItaUOnMhF
qini13pc0qBr1ce8Km6ZezA+Nwlcg67FTTm6zF+Gm7+OhQPFxeg7bIqoOVLL0oIUQmAoV9s4DnLW
9xwU5o2lSIjwBNfCjzO0vRWmJrQ0zbhnCfQOtkwFrB1a2y4EsiBOpvWlq4g+RNDXmE8d7kassKV7
Z3Umyra4ntnAdvZiQ1g027AgGuvOlUmVXao80ffAQFMdE0jDVS4En2cvluOhCIp1Bzu0a77Mqoyv
WULFocO49DLLBh1XpxCNImtTKZiZfnnQMtAjXTtHn4alLdmzscJyMKP2zzvM6TvSIf5ctV1+X2Up
EapyyCh1NxOhj/qIdNotK/M8RRN4vzSfzsYkY3h7mYVIL/PcazFrYF+GQV7iOhEPE3W+a5H3wG+i
sb5bmhKnSFXEP1Zj5MCZopm/yaosfxKRKJ9k4brsoKfqpYlQu6vFmC5a6awHtkEcOUvyXm8Edezb
jYPPqmXJASlpXzGYNuKHMJTrm3lR32altE4WcuNr1+yRvri2cbZJfX4ccOsceqVj8dOm9HE0bO2g
A7BI+c9QHkPzKKtriA/2bdYLZ/bzPGmvSjFywOsnY/puZGKTA5rlBVNhc1eP2169RtKJH6IfPjls
Ju81O8k/UvHG8FgmqXs94+88VXo6h2vUjDBc8d//cLt4vtemVbuDp+UeIELhohzb5ODE+fC9LpA3
R5qR3ItVydXvyprcdm3u5HlwxjzaTZ3SrlHRxq86ftRnd5xgsY7dZlOSBfYt3RoXaC88ZaCXeV3H
u8yyhs81qvR7z04m3MIWhv8yBafiqWJ+kLO7lW1ku6YBLsTkDv2JfZcx0BAw28a9k3ca/ijl3CuV
FN+F1dPGWJKeK0bjMn1SBR7/fjKXT7ldoZmylas3ZzOeum8aHNXXEaHXMU0y/XMWz3xMRpPCmCX7
ii2yKuxiPxsDGmY2ZxRJAHK2oZ1CqsM9mY5faiOnjOmsbvsltbHo7mU31ecEzOauWab6syzQrbu5
2fwPc+e15DZ2reFX8QvAhRxumdmJ6CzpBiW1JOSc8fTnQ489JkGaKPnq2FUzF6rR4t7YYe21/vAz
NDqYNTzvqCFnZby3rEB6cqOi+RkFJroKmHxuEHhrAxIRuQmXXprG4j7yHGeNB0XdrCTdM1uKG3JG
NaUEEozG/JbUHg2jUMgBHzTdg8XOuc1zLd/ngpLdNyiPuUujkhEPc5jRQ4xP+w61IIopJkX0V7/X
vMdaGobHfuDdg6aH2t1B18Q/Ku57cx+6ac7WyFBu0ysN7KZbRXupl/I9LOfGgj9vqDInuqA/E0qF
B53ombKKkYl56wpD+l5rjgLXShR2FOD8BCi0V+zQ4uXt3SAogBQT5U8jb7s93zO9Ab2r3SMGgvTE
EMFWDxFugdGuxhSX6mrEFAHW93hmuSSyibvxLZO6bqWOIGelQQXRASaGN3uXS/cUMpxNrvfSHUhS
8QmWu7tsssI/wH1yXjtJgRQt5Zr3pVTV5nZoSv13hm7+vkiH/l1ukVMKPL3n5hAk24saMUNzMKG3
F6TNs2ORP9IQq9N1CuIS0HslDgnEXDW4GTjzv7GHiq/8SfSzzGDmlG5v2TngkIWFAyRL3heoAJsN
NDwYUCEz6IDg8EukOazKMnqUVCB4RJKLagz9PeE90AJtFyL2d0dW6exQsfCfpVhX18g1qR+4fBjv
CDcU0boMUuvOCk1Ma/LI+JJXSngrJU70VcoL80uMgXKx8HMD9ESu5Bsv9sqn3DWjX+Dahy17Qtsl
ZoXhgZPVwBlLkFc3Jsn5Ai5Ps+SFmu58xRy2vmrBzQwqKmIaPGGndalk49dCjUWJA30nxJEBFrjU
nkSSlbdM8+UN5hpMBc4j+UY0HechE/SkXWalrBbIIVMJAE3v+u0Cwpy61lhlG3zIA8QUCxcYJJSY
g9hpwRvgkOanhxqhvNSaFMXPBiXNTQIT7HcFy9auCtO4cwM40Ku2EKX71vRDloCofULHhfHG6WFi
008arQGlXMSoV4Q9grboJit1y4adCe3dy3ueg2UhQfnTwNLf9bKp3KlVAa/Ekt242odw1KxtLcUx
QpPuqN8TGhkpCaBeBC1ZnmiWQiH7MUiFj2CHhgwjFDvvJsVbG1JHhBbUDi6rgjhOhTANEqIWhBhK
X2G70ErUDBcCzHz/gFuW7y/EqNZ/kjC539i/XKalG9JCKMMwvh2Yq3Id1wPzRAGqfxC0tH1vAw+Q
EIp8PHmRgQF8z1khjtUoDxlrs4WvIZlVmD7IhjTKJNem1KJc4fLYjZyuUtZOFAX4e4oRmiG88d3n
IfuROL/ZI/dDAiqUd72sud8HCEtqgF8ExFpq+mH+UXcg/4ocj5GI7jG12gFRPoOSS/lcZG8IHDTu
s9GM0hy3VYyaGYsq65ACwYrgSUKVqQaGCaB3NYqLDs19AxcYHkeZPaeWvrP04sOTcQIme+fm2wuQ
50xQ2PwlrfjcN2AN6h56Um6zp9CfHtWB8tdYq2+NSrrRguwlz7RXo4i2fVIseYSvy+EjhzKZgC5s
A2MhCgnP1vJLoeZkTNVLEbbFVgUQuRditftqWquxlhzJ0kKMnWdU75RbPct8LGgonNxVSBpHobML
oE7owuh5HiDNo0rtLzRci5XDK/s1rPL8V0WxJ+LcNh25+87i6aktYUfoYZlmQVa5qcpevHNy1ERa
z+TIcBUPKBKUIti3gdKtfKp5cFSiF5/62w8fPD2Vdk3agm3U4M4BAI8j55vp1NEq842fStzaGRfg
EhnmCmB2tim17t1UarvC7QnUZmQ91SGSlsjMgmClZtRvhtwEve1q91FquI8V3btVBXdn6Q2QaTQQ
1+uoGZD5ywx1UxrZm0sZGvkIKieQqqg7+bW3c3p4PWklNE9u6VR2o1u4oADwWhhmtKbgxnxDVOQ1
Q7U8TRQsC9X+R2V2KKTpCCFUrcVawIGE4oCXvyI7fd+l6mPqdSNAN3nK1BYt9dTqVkkLbLpumy8k
q9+qATkspL63sHAeGouqpKNA9RHTkVvd94s8hVBUF9z2oa/+EBrShkih7JxxBhQWN7qPYhHEWlxt
VS9xYUoanPRK/Y5aNfq9qYBtTU0tE2Szt3a6pOZt0SLErDTVQkc2F44cVL3CAmRfx9mXWgqdBZjs
9AUlD2+tVB0KW9QzF1ls/BjGbjaiisXOcJDWbiwHGm6iybRfFGHpW+L3TkGpC2ccdVWjELug41Mv
QyHK9nmM0jtStHT780r7YnmddugwAah5jHXlbxOA+qPm9d6tYDbKvS472jtcoKFaCaRbdz0J91Pn
FuEPET7i0h1a9TtKbxk1Xzg0JHOuvkROIb4L3Cx6DQVVerAKL4F6jK6Jvi115OkcXTADtgx5JL04
uN4DDEQFIPhtWnsUs5zK0V/bVE5ZUbG+09WxApxDoVlTt+SWx0MHfarat0bvu+ApQ3Zl1cKs3UNS
MH/U2CTdZ4VevbRR6G7MOIveQ1TXF6JYy3dQ4ZFMaKP+LzYJ+aYERL2Ve/DlRmXUB6o+5nuTlgOt
qlJGkSIukEVRB/U1BQDwUkoRdRoOj5hHRmAhh8j+3rj0YMoH/NXaL+hwVdBvE0GWVnGXBMMWXHA+
/n4ZswXfGcKV0MbtXpRd+m2eICJxJpVaIYGkDtpsTzImf/F1Q44RTG+HBCXAOIGvKAvLQjOEb43h
GL/EKm02MFJ46hS6OOzNDG1LkPxp8jwIFuxyJL+TdzGTtBspbaK9EwbcRcjj76QedRDk0POyXPRW
CuOFEqV235nU50ZYNqoiiFahXyzAdw8E1V9asAl3ijiAGeyjboGtk4MCVe9iYMQ+TiAxox6qCOvA
TMu90mevpdijc+IU9W8zldA1khByEPJq+CXKWJsu1EGOb6OyEO8QmKUQmHpudluQr99LauUtYhPe
hjE+exDwR2dcks0Q9nqofA1oJK5Qxol+85ry75g0Ddvg3D9AbQzsLK6tWyQLwnrRtnX/YXZBf4eW
JMIzHpfrqsTM4HZIrfZQ1o6xzlu1e/bDUr0ZDM9cqAbUsAFlbbRinL55QzLBu9WSBM8vxesPsVDV
1NGRSKe5AqwwgwTXA+Xf5EJOCV9Us3bvGIGWLTTUzQ9u2YZokucjxd81a+GV/oz+0oQ8JOk9jBq2
ZKfN76a2xIfMLMtXJ+6UZo16lhsskc42NnRXlb1LhXhjtGWRrOAKQ8zy+9B51HgnZMuy6+Ktj8HU
Ts4pUa01pJnctdsg+7tJDAiPqJjW3osUdmG8SvMgEDk8YkGnCeOkT1XKKQZFSNwabd5ESz9FuhU3
w9csNg8dImtLVUMOJEjTfRWgxOUkEu8QDVVyXRaoIYcZ4C9d1HktycUoFkaLlXw9e0hRc3j3mlqx
xZSddasoXrVWtbS4j1pcqtPaGO7Gx9bXOo1gBLhGbv7V3v6jcufLvCUN1cHR8LKc+taMcf52+vz/
YdgpWYBe/nud0/6e1d//8fCr/ccWt8Zf30/g8ON/+lfFU9Ksf6r40ojWZ7lTBvfxL8MlKp6mKsEo
p+KIK4zKf/Kvgqcg/hM3T8w5wTSzGMYy6X9KnoIk/RMAvQ7qSNY0XaJa+Sc1zwkGROevGCuuuqjy
L9UCsDVBJZQ0d/NggEhxo2p09JcI8yj9RtsAsd3kFARXMACjh2wtfiCq0axHjGSwhSN7NHn2X6CP
E9g8wz3Cgvz7d1iqQQXYxNB0AriVs7wJIOFlNjkcrY+6vovFAaU+ekWLBEXFBSw6OFuGVSx6mCT6
wuhq8UntdPPQlkJzCDlkEN8S2zmM2Vjz/Q9I5a8fZoqSpkAbUKE3T9EiaFWJpVZnNr29NbjqJeUy
nCvjlxIByQ7bkK66cQ1EswdjBpp4igk6i6xPqtEQOtMqltvM1qwRG9pk8KbwQoSd3Moz03+KSz0P
NQHsJX3fKrnZZXYq9ysk9ZEoeHEq6T2ljhBkf7VG/it0/BS4/+9gpkqRXRvhP2MV/ggI48UZXf4h
y2wJ+SetXmJXik1hfmPV6IBn8h28sIVcqNuZFXaKv/lXWAUqmGTwf4zOTsOmAVR2TAEzjLe7FeT4
JS879zYGYUYOgg88YordNt8jgLiud9djX/ySR6HHPz8asSNImRdHQWbnFqwwYaMb7i7W+qfrUS5t
IUyw/h7gZAshfsebXGGAiuYuihzIGAyD6yEmGODzSZzg1EKlDxqq9JmNuWW2V9fQu7EWWVXZ0vpm
bdG+XdW3oTeDgLw0fUArOEYlikqKOMGJBZYPFMI3UzusnhyxubOQJrYADFwf21yUyfpAqKZpwKCk
9qh9mHv6rkPCVkWx63qYT3jv5EBRoNAh2qGjXSBPTzpqgWnfBeG4DqUN5OzCTh+FB/nAo++93mDt
icndInkNn4W77jVZzoHxL6ySk/CTL4i/ch36uZ/ZboJ4UmEiFa+trw/xwkyehJjcKa2YxTKPp8y2
uvckeawG1E5o+/95EPC33I6KoYqyNf6Ioz3laYHuu0AO7BrDq9p9brUYYn09syguzdZxlMmeiqxm
KC2PReGibKyAY/C7uYPpwrmkHIeYfBCMGsQOnnpqywVOrO0yDu6Rn9hSnV1Qs12SjpszS3D80dMV
eBxx8n165DFwDhFSG6mXhRiqSOq9AsJbgo6aOeovTh9JjqEpsmSgt3D6kUzErXITx3i71R47dObK
QPtfPhDtZFglVJGAt59GyPCV03TY43ZsPPfuz4RH0PV1dnEIhmqB2zSwsxjdBY/XWTkUbe6ZTWrD
oVp0sEmBNs6M4eKRoB7FmEyTGuSSpud1agd7bYNkRg4fAOKPust/hVAR0AdfqT8wXsIXCPDiD/VH
gRbEzP14cVGMmFjIRyKGiJPfwG7qNQVlErtUHinZ0m20PbwKOroU1yd0LtBkS3l1XjQC1VXbp1Zd
Wd8cVdv76VfftGZStwt5hkI++feIJhsrqD30WGjs2eKNtsEdCV6Auglu5ibu4v49CjPZTUKeolVT
ZdxOVJTE0lgH9YMip4va6VYWBOcAHsT1Gbx0Cysje1XGehWw/Bn1MTBxikFykSukuEMK/+A/OuDj
3b21TSixLlCUntkF41xNj4zjiPLpLlABtlp4kqc0K2m4tw4qU7dW9grGGBnEcOZ8ksa1dh7NsvQR
L61IOHCe7DndRD1Ql9hziEqvPY53HfqBs/eX8V65yV+oFT/7G2d9fVYnbLHP3IZZ/TuqMcm3VWQ0
ULZox6jONtxRA1piLPECGrqy9V/51lyNW7H5rr1hjFk/N7zIt3NEgIsj/xeaRSbc5DcYiVJVmc6a
jWjWIX9AUb1eyspcHncxjK4qsixZ0K7VyQQLip6UAJNT26K9ojVvI3qPeb4+oWefEeqPOJ76Ej4g
JKbTzwgig5JQo/Q2go534vdyCbJlhxn5o3EjrqIb/4B808w6/aT0HS8dYjJt8GUsk5fF2dZATE1F
7X8YYwoHZ5tt/LW3ytbCfbeuHjFsmYk33RfTcJN9gSu6XNAuzQETiGWxAw0nDatsaEe37tZVq23i
ZkW2xyGiLm6uT+/0G46h+XZoQ2NRdk7HK6qhwoPeyQ6KUtH2V9UbrVcfGlMuN9cDTQ+4z0AGrBSE
fUaDduV0N/L27TsVmfuDV2jgaU3MQQSABmZXIe8lILIIqO6jbKto7pgbJ2/yLWVyBmgTMEdlYp8G
RpR2KCMaZAfcvda4X5JFLtQ9DoL76KYWF3Pf8qwWwkBleouQnix4ZboyiWcg/eXSF+ztnFIzEsA6
zkDo0uVPhlhSgzVG/9OlaQWUU/uhBWCuWXFfbIdYzWiyJE4PystIhi9xKabmqlQCjcIt6Nt7TAf0
aJ22tYJwdlSEeMXiQ6MtsXMPE4qKXlXM3OYTwjRlJQMomzpaIvPOQHFscvnFPbLoHiBVO8rpy9bd
FvlkLCq2XiPc1Kp+60nBs1+reyAgiCZBeKTVcn3ZjLN1+vX4BdiXK1B7KGVNtRbUIUxlnCYTm2f3
tkgivDXLG16+qwjFkFrGh7gpgjtqZHNDH8/Is8A0QiWKY4Z+dgSgB2hpGe5YNhrOLwLYsDwVXlP8
ngS3vUlSaU3L8LvmSutwSP54q1C5UxVNR7YM69RPzYKjR0lnpskonBPbrZohFV3tWhfh9OAefToq
8HiS6I/XJ3maTI2fmQ0CbtLkEAANfbpFVLPv/dhQYjujAauGv0IR9ZT0UfP/EjH5rzWbC3F0c1xH
FOcQXDCn9xLHlzvqONm+5I+S2OGNKzg23Ig38FHdzKE6vTh0GPC6zkakNAr6TJMnObdUen0ixKV1
ULf+Ew2udi2utR22iutyNSCGbhdQZTZzidz4t56uG1UGaG5RdTXHwJOzvJGUQUPau7PLHF1JvGzL
WyAa2cyxPeGBjTtzLHKCL5VFSSTDmQxukBWv1GHu2FbsC8gZKFpjbhGPFEGT4cgBPCITvkShV0mP
gdOWhgAZEUPNn2aUutSpLAnNkrJwctxcEED8Uil1bW4S5BRHJdhWtIBSRqhOxiJWuStKQO4briGg
OaQqD58hOwdjJ9VkZ1CzxtqladHl6q2sOmDP7b552oj/ur5Ix0U4mVi2MSUBg2rzSNU9XaS66iLx
qLWNXUqPwvCsj3UV8Q3FrUVQVjM78MKtCL+OmgCSu4ZEpngaS0F1CGMMo7Yb7U2kXdrctP3H9eFc
CmGQ2FBqG7manyTSo02eagU9pxRdzU5+ii20QL09fZuZObuUyJiWhRYp8zbCnifLxIkSdNeQEORN
CEscwzXyTx8jta244lopyDwNf/3nAzsOOQ78aGAKzKKi8KPaVqgwK0u1xjGpAMvwqgPZKFbXg00E
KPSzTT6JVmvaeFyyyYN9td+EayjpW3mzlGkvXI80+V7TQFNUN8DJGEHZzLO1Fvlg9me2kBRz1ebW
zMt27twa4e3HE5gAURJyZA3t8A39n71x29Yr82vww7rXbuSV9EuAR2VbMzWWS8MbzysUQ0h4JWVy
bFlq6paiE5kHVe5vLcfH/0e0USp9uj6L59c53Q8FCSaoEaaODMTp2OrUjYU0L7F039PP3uFEux6F
O+Y44BcO4ZMwk9H0dQ+/oCdMlQuHtA5fOqBc10cyXXl84VFISiV1lmBc84Q+HUrK0drkfV7ZpTnQ
ucc9Nese5ULcdzqgNzH4JuKXulAQW1Vzfd0JzsyCPE+odTpcUAwA/Jk8OSdTmTtJ0VQmcgh5G9w0
QClCb5+lwyYL0NUtq6WKVOfMkM/vb52LFFU5uPxcQeZks/W5E+qdJZZ8vYaKASoX4QqPinrTrCFd
7tX34N4cFsl2Tkjnk7J/evYTmJcKTxUJyvXnbXh0prg94ocYd5Z2qRs3GDshwFjsNDP+PsTtAVDw
xm/KdaoD4+iqLzWaxKYp3/Wjz3eLD6QYIOFbCd0jV+XarYbbShN3Ql+9dCktAKO807PhtwHexA1c
jkUgJn68LLNvXiktpfauQiGgDp03t8FSvflIsle0HpfYdNxZkmH71KTh692lxlwKOtmSnwvMgkxq
ouMD0UWffOBaMzscKtpx0MFSjsVV34ATjGd25ERqbMwkyG5pS9KU1Md39qTyhIktHppFVNpOlZbt
ugCssy40XKsAdYfGaGdglS99iM1Iq3voZkZuHzybnYR9Hn4Ciza3vR7ddwEM6YBvgJJF66wC8La+
vvguzAbXv6iSPEKpIVs93W6N38uuCZjVziQFL5FeljegrQBttJY/cwJPQn0e9cdn4fjnR6vNR6bc
C50Wu06TkilVsvWgpT990BIzacYkpfkr0LibZBQESIonY/IHSezDQjIPspRB3vYTfRW1kfUS+yzA
LB5ihJVz8fBHE3kWdPxRR6Mj57BKuKGeLQUB/GlpuOnkPFpRtp+rD10aHtJ99CUUE02+6dsNurEs
FkFvHgJRuQkqFSViFW0h3fLAO0cGtnyQFf58cMchJ4s5d3upAA7k2YGQ7LlodkINfUYs/uwhM84h
wAqUPijo006cdiTUVOwRWJCNA+UOTLvKtwhek5yor45ozTxjLizGk1CTEcHSRecZTiV97n5du+5N
DZw6jdvvfzxxZKMko5I5qgpND5sMGK9aDqFxUONuEUTgzLNs6bRzTYrJDfLXxB2Fmaz4EAtMbG8C
z45kuNFFt9f97CappV2H6OjMWvhcX0e3xmcwage43o2LkALG6UpPur4NE0N3bW5vwbnHbKsr9hGN
RNx6a98TtyaUHAhSXvkaB23o3CVAybKDERldu47zBnMuUFfonyNC1I9aoqIa4FLpWV8jGUcpTDf1
Nlw6gpgrC+zaYTB1gGC8NYqiZY6xadel2zYe8VVYkufAYdwAjk5XtGq4djw5wwF69F59y7veOQyd
hdUCArfhz9gCILlIC3jjaAir4re0VKN6j+INDhqdhqsnfDLJEJZ6hqbxjW/lKXr8QdW911KB3HsH
ghER+m4EoXpDNryiCJa6h6D12h4D99YfHvwkrKTb1DMDMJ1tZGTKXvY9M98lNTLnH6LXpiaWqUJn
rWLFQXM4dtQMKfDUSn/rjoC9TNTGvnNfS2bmIIlWjcRurfQGE9MQ6il3Vl0P6ur6Gh0Xx+n35DHP
ftN5A9Kjs8bFdXRy+aLvWAb+DAcOU4Dc2XIIZ05+aVL1Ycnw1+uWDlyP69CcwjtkK5HB02XDocJQ
RUAsxI/1daUDOcZpJTOMO1l/zarIFoJiZp9fSPsJbViAuMi/JWuKoUJG3sNUJxgO4JeqhdpiQSJQ
CnRB7Mq4arkfjUtpOPkaND8Aot7kobgpC+xlhA9DmUu4zg+dsV9CP5ya6XjSTXaOqkKhT9quh5fY
LWUds1Zrj0/q9c95fhbQzgVeyFNAYn9OD9G2SnI/kpr+gOLGxoJ8IjXqQy0rT2JkzRwFF8ZDKJUk
SqPMDcv7dOVIeZTWbs14OpZ1AFza5y3s6t+uD+jC+hzni4qdInLkfGaxR+sTnQKM6zNeHOgFrET1
ycUv8HqES+OguKyTvo4Qt+l3EfsACqKTCIdRgiLDfEb/XRf6zGRN3mjjHhjRfAroQfR0gQieTpbV
dY0RmlJ38IwfkTCyWdaZW65y9V1z5YUwcrWSP39dE9M0qVEAZ2H2JrlugJhLhxeXfCDdcdAGB+q/
kNOZotmF2WN7azSmmT7+ORmYKKMtIFexdAj12xo0YvXkhzNrevIoG+dunD2F1wq9DmbvdO7gD8dm
4QTaQceSo/ax+cYgecCzS0XeQxOiQ+XNHRwXRgVzHaFPqlKiSh5/GrJKa10pa3845PK9oH4T2wdP
mjkWzxe2zIPv74t0WtMcSmyzoT3ylMa3NxvKbzJMo5lVd34aEIMH9efSphE+GUaAa25XVYF18KTf
HnU9P18U1VvR7K/voIk422fB6CTOONajTYqNZabHgSocqlW7zr66ckZ31FbUfXObr8RNtO7TfW7c
+9yLVjsrRTltuo85CfKJnO4KxyruiZPwhenhjKAErt0ZW6l/gHeJRBuKN+03TVsIWwR+l+37HPrk
fEfztuDK5B8I40nTHR0hw6XXmPwcIuwGQs3ae3K7LdwUS82X1utX0EFlmk/XZ/p8XYIBUXVqqCTI
PCsnW8H32sLEcEU9aMO76cFph5nq1+1MlPNlo4ywrbGpKKsWZuSnn9N0+Jhh1RuHKL8PokNbSDe5
BbVB1/6s3DLu7JNAkw8HX1otBSdyDihF3UaGAqsXCL5YHAocG61KBqXR/bg+gxcOE/qk42nC4wlN
v8nYPMUp5Yyb3x5EuhflNzxyF22GnUVjC9awlKPH6/HOt/nYLAHBTVAD77Txix5tDcWr5bglNTok
YfErpwCgxtX99RDni+KzH2NRYaTgoE27wA3NRK/QNf1gwTq04L0UKtTTeO6+vziSo0xxctILGkYz
eeHi+jMMG8iYBwkH6pkD68JQDEWl+CbxP/olk9nCGTh0+8bqDyhW4Zv80zQ+3OHjj6cL3WEOdoMO
FoD2SQwvQqivigTxgP32os4wXMLlRK7s61GmmJVxbY9Aal1mFPQIpkAOOc+tEPvR5BBTsV9TaCl3
opg7i9j1rafELLS95AQKOqzYgOIfbOh7Y+heOjIRiKbtTZ4LX+EIvbn0ibZJk+YLbErlTVx71o0S
efIK6ou69/3EWlC3m6syXPjWJgXQEb0AMp/Fe7pqI0+rukZT4oOSdLdVkL9mZfn1+gRd+NTU4NiI
fAPUrKe3ekY93EnLMD5ECh5wpdJ6K0uFqC4pbby6HurC/cQdPp6aPFuBUE6z4pQ3Qo2kRHyoPrgc
KujmC32ZbgG1f3cWyhsdFCRk9E2/08s/XtBEHo8a83MNTNvOqD4KGfbUw0EGjYGzEeIq+YJu3syJ
fT6ZKnq3HNYUTqjlTcPIGE+arRsUyAyg0FI8d6mDcfps5+v88ORLceGZGpjv8VQ7XRYmpmjocCWB
bQbPapS91goeAgkYl0j11oNX7ZEnuI/ln3Fl3mPR9q0ypV9qgOhN66kiqMlyC2RzW0l4ef75rj79
aZN3rMQuyg0tCmxH/2KI3Qqq3Ao5tt3MSjovv41heCZIEv2/s0eP0SMYEoleYMuevvByLAQFoJLp
l7hHIiIccGIJmw+hUvpVC8e5kXFMjCq7L98dFSdg3cEkuxulTYQ5Ssr5jj39YeOfH90zsARRV1TC
wG4yvH8QJdKDdGYbXQxhjZhhwN3jK/M0RGkkZYoVH2PPQoYRrKRMmUkILk7vUQh5EiJOyspomN5B
8VqU98hXm3wFd/4DWqAd+DOf83zbMGlH4SZXmpWaVcQxDVmyzvGIwgWwilE+Mmcm7kIZAqQUzRRS
KdUakXenw4JvqTi66AY2ZmJVsRd/j0K+6VZYOs4m63G7EFcyvJBZ5PCF8Z3EHffz0aKwNDdyhE7w
bT3DrR4JUDypbkxXmzl9Lny1kzCTrNSoNLnPQ4bnGtGtqfQoim81SX4bJHdd4jR0fQ9eGJRJEdFA
qZdu55lIsOskeJ+JaWG7KOglmOaiOVCExkyUC4sdmKKGAi7Qde0MSuDHsuj5iV/YFK++Bw1WyREe
u9dHcmHeQEIiQAYigrrAWe0NmcCursXc9keacB6LLVdE12zrapBuh0IVHsQSH+zrQS8NbIxFM4aO
Ix3n0zXRVI2Reb6e26Ra5m+lUVGw7hOEW9bX41z6TBa3kkUhmOfX9BEhlL3iaEZDJ6vZesijuoyu
kfyZ0VzaWuZxmMmJYam5nGUpDbN26T8o0LSBYzQYM9jU2FBE+46Ivorhgv+HzCfSO1CP1CIQd9bI
WD9BIkdbC/e4VklDhH085c6sXTxpxbshhq99fRbHrXNaniXMGEeHcIpNwORa6xstaxyfJQJtWVr7
1EGw2CrRYVgEhYCdfezq8s8ydb8Lg89dg3Xzl+s/4PwtyAZQed+SLoO7nFZQ8bgLRS8McjvOJDuW
vGetbDeh6W0TK51phV9YMSwWSnEgSqG7Tp9mVRnhUhK3yIhliNoLty2nB2Jp18dzKcg4HPiNFlZT
yuTIb4zBQ+EMrTKBnSWbt17y0GrJ3Kq8NGvHUcZNeLQ6XAR2PTRiMwgOyYv7vbkrHz7pjJgc6eiE
RIt2XyzFH3O2KpcGh0g//SbqflS8J/dMaYKncYwks5tqh8HD1kt+Jqo706cbL43JkqQQN1bTcRPD
aXEyg30CtBEr1cweOvU1NJByDcX3IRg2eBG/lBKW7Gm8uf7RLlR4gG0exZzOJzwOfeihxjWbT1uH
TfpLGCX4D7TSF8E3HB5nnSTGbGY6TBOEPFYS0IsphZx+QrH2Bd8JJDgqGOBZeNeKCWqTVqHjD+U7
q8bNEJWAyZloD4GBHkslJO/XR33pax7/gvFsOFpEspEqUuhC0RKlZNV1zi5JqlWTG+vrYS6t1U/r
GIkyPhyLSRg/lLXINOBpoSa9CMInGeUsr3jrk931OFNQxHhk8tYz6PCits+VMMkf5U5rKSwRqPtg
JuWI3sRC23kHyJUBDBlx09+1L/6XLFy4h7nmy4VbD8wHyqajLDEJ7OTWsxw5x5UdDlWWOTmaVpnr
LBUERuYKdJcmE0FU7nSIpPxzsgPNsJEQ8A2g1Q3CIpS+aB4q8gO279owk3ShJnC+QOklUewen2Rc
5ZPlMRSdpId+ahcr78WE4PuEJ8eNvxM+xDUO6mu2x/OAFyRf87bYtjt9Q6Nh1lDm0iIdDWwowY4k
4OmT0MWvtJZlN7WVCih5sQuBQGrq//L5jqOM0360FQY0gtGJIoop34gxEPFf19fmhUyM9/N/RjH5
bGKcJJ7mMZcqjeWwxZi7xwFLx+p7mwfN0/Vg51MGIkimWEfVGvj/FHXjBTUUIkGAZR9FN5krPSQN
ZNI6nikLni/50zCT9WGqDhTn1oR0Lkf1HWCYcmOmSjZzNJ/P3BiFqwZFZlKh6caK26S2VNXgNnCS
Zhn3UnwXDQUCWA0WC4Bggi3SXFjiXp/CKVCQs4SknOQcYMXYeJri0JvI771ShsKAPhUSeeiGu+mB
SsTCzPuVY4aLXhxu00y5iXokd4OZqT3f5eOTACdNcrNPOsHpckzUEBEh5GPsEquAzv8a4hvhRSDk
8j8EaPO6oS/Ji5HylQyjelrwt2KE6PME47Fa9a1Fr2e/hci4z7v2pQ3qb2YzvF2f2LPL/TOeQsWS
KabTMDknB2HolbrviwclQgevT9BMk/RyLw2RgtJyv5dpKmI7K8+0+M62xGdY7njOZjrr01NERVRq
kNqheEATsF1IRvwESg9tu5QS7fUBXoykUZqlTqbR9Z1cQujdDkomNAywAOIZqJWD+qOV7IzWn8sC
L84lZAUQD+NKmcJ/Oz1Vgg7uIrp70TIekCE2b7VaXiYdyrE9CirKTK/8bC+Os3gUcJKZmX5baX2X
Fg9WH7+BFw/vqxiZqxBRK51sFMEyYeYoO9sIY0RsxD6fQxS7J7lDEoqwsvK6eCgHDcOI8kPAf8By
EKQDRvvjf/hy9DJp5an0BtTJ6ABOikUpZcWD66JebaDQLS6bWhCoE+WONmefenEuaRMo3GqQ5Kfv
niiVOr8rExz/Rr0nv9PvnMB9Ml2E61XtMXOEr9dHdyker2QyagMoFxvh9EiRgfSJUuEWD40ioed/
p8D6Uv1+XTWHEufn68EurczjYJOp1JUOJVbLR5u5c1ei7GOlJzY/UNT83RXFl6DuUCF09tdjXh6g
wXSCN8ZreHIdiZJrhWFl5A9Viq2EaZUry+26Re9p8gKmzIujCTMPlbMLkMU5yjfB0iBFIumYTGml
J0bbavlDmRuvMa7efdLPvc8vxxibwJii6WdlACkWZBfHiPyhQL0SWcRgV3nBnyIFPsfxnxjjbzhK
fsqmipu4UfOHEGucDUlutpFio5wBclwcCYZfoIao75/hZr0GL5nQIErmhKsQx0g1211fAZeOXlzV
/44wWQFlH+Ok08rj9xgpj0KuguTX85uKQ39msV04lwBvyCjhg1ACXD8uxqMp09QMMfHYyh8cM1PW
Si3YGKHftFGqrTQHcuz1gV2YOnqVpCI6doc4yYy/5igavLse0UGTD4SN+w+9LzR7iJFOuh7l0pgk
vBbo8ADZZninUczAzEUzl/KHvhOLtTz0+aMaDvGzmKjftFwL/zTH4SXIt8KECjI6T+DJFEpdhxgg
qq8P+HTd1430hNzjOvDTj1xAjv9/GBrdRo1UB1mB6eHn+X2E406RPxiBJy6hx6q3jWup3000ITeF
EUlzWcCFw8iigMHK4BlKajU5GnBNcVFP9PIHLc6yTWSF8gsCx363qGIfpXmIkxAWKDM/Xx/nORSS
g91SYFtI4GfJmSdbQKnq0sSDOn7Qw2H5f6Sdx47cytKtn4gAvZmS5dqw1C23JU0IWXrv+fT3Y5+L
c6pYRBHa/0QDCVBUJiMjIyNWrOWH0iGj/F+YvVvX9akVEjtQJreQrD3pwuG+7Vv34e2NXMecYjG1
tnQfknAhRVqmPCuFlZ0HwfiNcgayaZZ3atN8q8q8ag02vDnNIgFaltlquRqnOOzLczeqxpE2NfPW
Vqifu6JW934aSvv7q7s9gqzurR3A5B+olUVaF2cpBJVmWZ6HETLX4NVQN/r5awbeytiMLmPn7TV+
ccajtDelzrOK8+i/S/PCDkJl43zfhkcGeHkTzgFYB0u3ON+6UegqKLfirIgxeknv9Uqadf6c+xt1
W0qjBnNpZl7oxUIaT64BRyjFuTtUD2bu0HbfC47wbaa38iXb2lnPW0xAWytbeL2gRBH8pkZx7icT
mZDWydRjoG/Np61boUxNeUmxKDBdL0zzCwVqUIIIfD0fkyaKbUrnz1EV/ry/g2uuTdmfT0SRBwDD
Inb0aGeRbqTlOQqDE+oae1hIHdnPds0mqdvqki5MLZY08ZousjAvz1Klf5UV4bVIJQRUtkDDG2aW
Y5hBKFV0dpP56o++SFbyR/UHF4mnfxGBLjZuOYOZpANscX5RntUhO6UGalJjCHJFUeLv6I/IG46+
tSj52h2ySB6CDjj0GXDvU5UJP8NScrsWxvH77rAS0+fB+xlfwqQNfbzZXy4OVNqKGTS+MffyqPyT
yK2/i9r8Z6AWcCU3L22kPeg1owip9txMW5f0WlS6tL24pCdNLb0mxrYBTieddEjU040s+vaqvF7e
wt3DhKFPI8FE7L1o0BeKxXttpNxdjLaXKLv7m7n60WT6aQBZ6IwuS2OK4k8IS/DRFIisT0adl3s/
lpLHDqq3jW7T+rqYu5xn35jNXZytlKYZAg8R+Y3BXJj1Daygo9e9ndRMmnrDhjeuf6j/WlsesZpZ
S6lXSDgM4UdZvZrD5/sbN3+Fq27FHNVJnMjVJFDFy/s2qJR6aCOO8BB9r5UPAiCQaHgeJTAo/s88
+nrf2upqADUZlLrBiS17u+KI6lDesndqGJ7CEQqINPly38SqJ5gzBpD6AjmEcn2qclDZIOgmbkMB
ycpxBJRB5at9kIrG2t83teoJF6bm1V4e4M6XxTTpi7Mn+cFBQSQUMfvIE2C+NtHSTaIBCPMQbYFf
l0Qw1PZmIBGyw28oA4LHtd3WQNZBb+viPM9tlzOFjgRfJ0RWMxINwaNu46vdwuAWBheRyhe1qJEi
9IlneeV4suN9+IpmGRz76X5yEONxIAt98eG3aze2+LZeuzC9CFSxLHYgGqviPFNr6ohYj6hsQFos
7wowYRshecU9aUZwPzN0RGlq2Uj2fbU3/KwozrIo2JPyoMVbZVlpjg6L8wY8krEHapUmSOxFnVQt
Ei/VZCE/W1PS6/DTqnKl2EmRisyOBYhoomPjyUp9GpJGQVwjIsigBC06bY8s0RCr/qHShxZ69SqV
xj8SYw3UVaWWFCLrexNu31osGXiRmyo9JD5vk9f7Tr92bZHHzlOkILqIGYsViCmM9IHqF2erR/tU
iwRsVhkIlHJwK99HTbOfJR7832FX/KLQvDVJuHLqsM9rhMEs+gdL/HzV9EXq6V5+NpLqR23FPvoB
hXrSpvCHktWIg5njbmPJKzGF1dKnoM5GoFxWBfSqljtm8fOz9GF0vCNOnyDFHCKLBHuNdYwLO9kP
CajQ3t2axZmP1tJf3ogwaZSRLSzj81jVfYv2bX7Oy88+osNkwzvEHRwuu41Vri2SiQTmmHhDkI0s
7rUSXTZADm1+1gvpKHUWck/fgmjrAb1qZeZO5xUr0uBZvLeAe405Mmn5OYvCB61o9mMW7ZBhfbj/
ydachFmHmd+TbsTNm0hNxBZZ4RTlm5J5OfSxBG9nIJkzFTISBerpvrWVRYEJEZncn0fajGUZIhd7
cdI6KTtHPYr3tCkeEwbhEcUK3/8bQ3TBZZLGGWFwHfkRykV3ES26M9JszW5E1Hin1bXioBoVH//e
FKkLMA1gSmBeFjE/MceoQs08O8tqTWCXuu9qhz73MG0UKdduM0Y8qeDM5AcgaxYe4Y8kyFaW52eI
kw7oEe2GH52t2uIh21efyg1rKxH+ytgiuZe72RRafufBe1fI36Xsx/1dW3slXxlYpB/ojMSl4c2O
tx9yG42klxi2QrQ9d37HQ7lyMmerCLbkFZrzAWzOTDEzoO0WEe+HnswNkr9dz/hdfQwOnY3E5gMG
vyHUvJGTrn4yghKIKzjZ5szx2g2lNg+7kavqDIf/c34uDv5j+sUDU9M4wLm3QsamucVH6wczVDsU
Fc/+92En2MkOgZWv2lHaI868Sf8orWTEFqVE5Y1XhXrA4oz5ea8YqVbM1gockfyKwoDtf2ueij3T
aDC+fYneg9lzK1f7GmycuttwD1cZmAxmcuiK30zJm+qow/01pee+zXaQ5jht8cUUDCRQPt131NuQ
dWVoyYza51Mxgq2noGiGxr5KNcjX+kTbQ62zBcJaWxOPpTekx9x/W2zoKAEurCIvPbfZBDd5jd4B
xGdfvKF1W8RM7L9fGJOy8jzILN/mcENYoV+Ta+m5rH+kw9dQH3ZFsFVyu71eKKMzmcEIM2QaPDOu
D4DMeEZg6ixJDDqRR+D0UfPaj5NgviSF8lNvNp7Sax+LARSGQaBAvG2B5ZOSp22kp+emfoz9jybI
2zbfuDFvIyNwTYpfoNZoOVN/vV5SVEZt6DVyeqYnhpprlT8p9GQ3Ps6aK7Bb80ANA2GAx66NDJrp
wVOrpOco0I5tygidqXZwc9ZIvvLG/XtPoLXGYBstdL7VwlgYDlUMNCI9m+H4UNbRsdH6L23VbiTE
q2u6MLOI+B0KpmVYSZjpjXTPu+xk1jqXf63/oyDWd39Na45HNZ5OAKnojO+43kBPbIWyE+r0nPsw
1Y1S9r6qtGeod5gBgNH5AS7ALQ7V2xcLqO851wa3gt1lN7TLPZg9GxGQNASqwii85sXnvvsxQRUi
f5Ty9Jtg5htusmKSpUFMC4QYXMcyxUcSpUDdeQzP6tE/KU/xMX5AWXmT5nvlsrbUeb4dWgVyHMZy
rnczCEJLjc0sfHtcigiSMl7BcEXoQASrzHe1ioDgbgvgvnJfX5udb6CLukGDbqMvpXlIxtPvs6/t
YFNLdwbHU5zgRBx2kb+67zabJucdvzCpBe00UV2cVzrs2lersbuTaocfRXro3NmJo291HVdi1uXe
LqN+p6Vl2cpFeDb6YO+H4KkoTGw+J9Y8RQEwyUQ82Q+z3NfrKjTgCIKShue2nkoX6dAq3mu5Lv4Q
a4XRR8NsMthp5Sr7lYKnk2w1qxV9Ix1aXSlgD3yVQbqbBjj83ugH5UJwbspJs71YhVCpn179vH25
/xXXDEHWbPDUmCeClyEaiXDqi4WXnLWm+mUqlTtpU+4Mshce7htaCWlkINw481AwZeJFlDGCMRxC
CUMp7G2x9sGqE2T3YsdEMeO+pZUlzWAq3vJgpZlCXMRoUWFYxdT89Dzonu8iDQXi1TtJYLp+/AtD
M3PbPJ9OZ2Rx5lBXDRolYElDJsanPoi+G2b9qipwe9039PYiv36xz0VoYIZUKGY4/eIilaumSUsx
9M+jkzzIjrJLdsPTrPkATcz72iatA2GrPCk/SkZzd8gCBsitUkDgYRDZyREeZ0QPneZnBbf5Vua+
cn1c/bb5c1yEgYpdCBPmd85xGkeO1Ze6aZtSpL+2cTOcJnYusDuYjf+5vycrX9liqoHHCRQEUNgs
4myji1mkZoF/DoJjTH+tLN/JxYaNtRB3ZWTxhdVEajQ5Z9/NT9NB/Fwfox31+VODYiYKUOFh69n1
BhVdfujLVS1ij59nWpPxRCYJdKadxSNIOgNOr53SaZ4yuI1TJ7F9edd9zvbjyasc5cO0T3fCTnu4
v70rD6R5Zzk+/1FNWeoPBU0gye3oCa7+Kh2059IRnJ+Do/3h8O6MDWPr3/J/thbfchQDlMV0S3Ab
en5D2v8evOZn3WkfNtY0p03L3b08RnOMunDVpGl0QTP4nOqx/6ydcid2lFeTUvOs5uUftrKc23kw
ELmX9hbrkhgwCMeBozE+IpIq/4k6B1VKF+HkzqHc3OypHsl2cdwq8K0lIVeGF36bi5WVoR3tn/VX
71g+zvJbjV3vhNdxV3E1e06x+z9u7cJxBz2IO6VhqXNNPT2FSH55H9V33ed5a5Nj9nPD3rx1dz6l
tXgA0masJTVmhfVoDzt5Twh8VCEsRbQZGVVnLlNQlWuAEIjvN0zPm3fP9OImoxij9YM6m96LjrRL
Duk+Y6YqYNgvPUrHgYwWjOsJj9rlpw3bK7eohdgJL535WQXx4rUHg8qIo24iPpjfup35qH+fEGUd
7OGpOgXf44/dZ48RpH0vOVCa3jc9f8Dlqi8tL1Y9ACnvLcP3z3ncCMZubIag/thXedb9hqGoDk9t
XmmdHVtD4H3ivpQDR9ZqOd7f/xmbIXlx3XTN1KmNzxn2XOZM5srNfBMOTgIVrxOx51vjHquH6TIm
L6LGqGep1Rvs+fRuOCB/ku3CvRzt5Je5oFi++K09njYLVKsfmvue7inlAIimrj/0ECXhkJqy4OaJ
8Unvww9K5aEsTil4RO35/p6uht8LW4tPq0ue0tA4Etwi9Knx+ck3qYx+MeT+61/YQYBghsAyQfD2
aS/C78iBTZUBF/KsswJEu3mMpa3DOWdCN256YWP+9wsbbROJUhFhQ7O7Xfcs7+vjzPukHT07Oc0z
R1vV33WHvLC4cEhtgAmfeXqu7Nd5HJBe9676J7HpYZ6Tx8zZKhOtNE65mC/sLdxxABY7lrz2zuOR
PkTQ2dlL4MRQL7kgtTQ6tsn77LF+EU9byclKl262TP5Oj+xN/eB6b7thUmMjxk8Ck4fXlNFGhOoD
7mR5fG1EIDpJzhzRELrBqB8ry/gXzz/sA6OmUcfQ+JLFphsqC8YpVXB7dUR6mTOvZfawRQ686kGI
kdB1YaZHWVLydF5mSGHFyZOa12b42UxbaP71L3hhYfEFhZwZpaBUBNf8pB9lZ3poX6Nd+Ckz7MFJ
P3qkBCjY7zphI4KvHvMLs4tsxDCzMm90SXDj8mnIYyfIPqfDVmF9y8gi8/BKhHAFn7VpDZzlX4fi
7Kuf7oeRtatfp5LO5AWkY+ryfR7OpNV5golu0KYnNVMiR+q77qEItOJRSmORYRbB3Eg41tYF6l2d
H5U8X5ftWl8XOBLNiFdoI8yStfQptaQfHmQ69xe3amfWN4aMAcTq8pnM4fNbs+4E14tPefUt6r+r
ze/7JtauFsimwFIzMXbbWdQbYxgVCF3dDhgYwHTylQ7s5ZD5+8Hqxf19a2vHia2hzW0atBeX9bCo
SpltynOBwgL1KDmju79VAV43oc3jaXNtdjke0zIC13ptxfMhZlhSzJ2q+nR/EWtfBeqp/1pYZLe5
oEHWXteCG/bc/b3/0uTJJ7GlfPFv7KBMwgArs4TLR1cG5YsMKzGbJUcnJdH+KSiJxkG3JZ23uh5q
r4hV8si7QSiHvRJNVt3jAv73qKnspIltU9tw5eVnkfjqIu1DbR6igzViEW+8spHGLtWHcxYgh10G
dhH+ur9dS09+s8AnZwjBUJh5WSQu1B5Lv/Olgf7CTyn9mPUtNEhPSraBzlvu1mxmbjZRD6SedDNS
kVIFmLyqHnhrhHtDT+x46h9SdeMRfJNI/McMuR5NVwgn9MVqgiqbIkHPh3OY2OojnGDf/EeoQx7L
zo5O4slzmq/3t299Xf8zKF/f51KvCVy05XDWxa/EVDuTv5pbVFg34CRWBWsbU7H8SVV8iYTWs4ZG
c6B150Gy8z/iI7yKKJTuknemYJvP/c+idIzKDk7dEa1G3qXSxrauLJLJORwRBn5g0jfXeTMYSRdn
HYhYpt87SK+bwja24Gy3VgCKMg44lx0Z5VzisI0ql0sf6ruz3zMqGhWQdFtIYTFa6X3/2482952g
AZodkg7D4oJNs4TxV1HlvYmeX+s0XcIojCBLTWfrkK7pu/vmlpctfQzkJVHZAqcPXdSSUjfWq7hX
GwVkqv/Fr7/lP+sos3vShvCf+4Zud3Cmw1NFcFgmYzdLqJDKvPSoy23BGGCoCU6cTXG6qxLZC3Y1
gGzpLyMtU0sAhdA8YPRmVptaHDatHnp/oKlL3ftxQkxFrAo7Qi3k/qJuqmiYmQvrSL3xyXDDpZlg
gGh9VLKz+jodjEN5NPaWKzmKE+/CbZjB/L9dPn6W1hYHujA934cKCGtH/RFZhFO17/ZzPomt4/2V
zTfe0hSyD8AKoCWhADsH/4t3Vs4o8VCELXCNAmKQxxH6YxkafjUo3kGRrOuPgyiOAxTPeW7utVJW
qoewtTzlcP9n3N4AbOwbgzk9Zli5Z6+6+BnxGKlDoAaa29flu7HLwl0WRr4NRUvtWJpUbHjN7aqZ
sqBVikgN82g3rCEZpzLMyHIYGHxneB2JuhA+ZoMFpAKxxwLK2G46ToFi/Au7s9KkCQ809YDlKZwb
A3GIWo0bNj8G1OBCmPl1Wd8FyQc/pOgS+G4kbrHOrC2WBx8dMGbhGPZb7G2tTkqqJR2Llf/EYnhI
R2hQ+9pB6XMXC6NdJMpDsEVDdkPMwhUBEHOe00Kznf7XIr7BFDR0uT4arloqB1NoH9BpPI1ZuIfc
ZicJ4i85l94XSXIwp/ybLJUPjaLvSgJSrcY/x1B/4Sef2uBvoWv8LHjlob0ik+UyW+blVcm2i4av
uziAXWi5oxq903VbnZ7bnAmwMMURoMI0j2/5jEJYrUQx110V0syxV3nKbD3jbwMtI2mzphRPW9Ds
SxDeEJt+r7eS5qp18EUKlJM1pJzZeiP7u7045sk3nhc47cpRKczIqrXc0NxOD+R2r4tjGh3H0DeC
p7hLIaBFW6tl1kvUqr+l1ZJnWtWZ3JBSE/fWMjbRsxEqPk/HG3Sod16kek4tDcoOeMAWDeVyMzEF
gJYhLwqyjOe/efNF/An0zANyIncuQcFRqmGXpDqUFD/uR7l1K6YJegshQUoT11Euk7xA91FScE3p
mE2fS/WPv1XVVpaRdF6JQloBewqqAKTU1zZQ8MmttMSGIIzWsQlSCU4tiGcYnIz2ZjPGj15TVU8Z
g9MPHL/KtyF6VW0Ixwub65wpHClNw73STPpPXYwLp1GM/BDUanrMEFA56CXg8bCaZSWFWP5CN1j9
mg1tvosC/eNUlMCQewyroe89QCmXg8DORXuYKsFpzYzehdIUj6Gg+tBHNOJrXRTScwWidWOrb3o2
b/sAXxKIOeTf6N5c78N8yrsWbLYLah6FEBTF08fhyXzwj7NuuvBYfdtu+619XxzkvzYXl2kB+bDS
9NjEsW2r+2xKlS1Xw0YysowtbyuD6gepZIoL6tJXGRTVtLLuOpcK/XCIR0N49tum2ci3l+f+zQqP
MR7iwG8pY1zvX0myAEtlg5Ve23mq/Oyr+pdGqtKdz6CCE+b1BtHI6rL+Z3DZCQoHTwJKVHWulFpQ
4Fbtb6E1/xIl8Z9FmcAKNFbF0PL1okw/1vu8LIko8uB2tfAg5YyB52a58dJcPYQQiiBODi08FEbX
dqzKY/rRx448TagAa+RPrwKtQ7342/x3XhFMnwQvbttZMuXaUmJ2noRCaetOQq06KMdK+yCoFTsW
fWV/P3qtfSCSJiyRTdwie7UiDDW1w1SYBwh/pCM8zcFWb3fdiKnP2j6mrFuL1LfrFEGvNaV1jVqI
HV/Tph91ohd/iwSdt42UlxkVCgHA5RfRwTB9spOCtTRCt2d+/kckK4dBlDdghmt+cGlmXu3FtdIO
BhMnIWY6FHH3U+ohuack5W/eEvVjYqVbl/VaAJp5ZagJzkN0S2+QskqIyEdYVjQMT5LvP9W5mR80
1dt6jt80Ed528MLUIr+z2jJCggBTfhrHRz2dXM9L3HSQeJWP429Pj+LXrvH8XcwsnxOYQvYv3BHJ
cZA01HFR2FycMcWnNR41Y+uWU/vd7MqfnWQc7nv8MnP+zxqZE0GTjHmm5fR8XAGZHGKxdXPNKp/7
IU+f5Fqp7NQwUAvNQ8E6W1mpAh5tqu+eQaC8b38tBs+86GRBUCzcVN7qKBETTnfrBnI57fuiNXbR
1IU7xjI4e1Yz7eMo6DeMrvrQhdHFh23EOsnLviaiwJ7zUHlJfmTMbtyZdeNtmLppyRJLgGKDuIJv
jXmB5QZTJBU6uffw150+7mVH/l47/h7F6yFwfNXRnOlTeGi2+qQ327qwujiVQtwNYpcJQMzHxK7Q
tuiH7zJYQCuQnKquNi7Sm/0EE03AhB6DWe5bVrla8POhRsbKNfw4f+7zujsWtTU9d6Wa/LzvLyum
ZAwR0mAmYiJt8emonw1BKyW1O0Zavw8lqThCUVPtBuqRp/umbqqcfDpkXHS4znnfUbBYVETiIY86
ZFprN3meDgrYiegD04gfjGN5kH94zhYG5yaSYmd+HiMgwbuNruV1JBXKKCthTy5dM0zUztFSoXf7
yg8KJzQC5GNlCzLHjURrZTtJpYGBz4WR22lCuRP7VvHEwm3qhhey6WjVsC/97Hh/K99KfZc1mPlG
BQIykz5zGZGcXK+tFagYV1NRuMPBO6Jsm+yCXbez7PipdLWz+QLmeN8/54f+FDwnv9v2KDnpLt75
B+mD51gPW0DAla1+Q4tx+RJY4Ym+/jmAuvs68uLCNSojbg9BZoyqnWlaIe6CQq5fZSTvttSBbgps
b3tAvRwE61wcWY4NFbrvGdKg5uxB/L44xEfxwbQ9AMjiaXuOZ3WFTENRnQSJeUOWicakVYLXyF2q
5mXvWFOkCCchzmPmo1Ba/OkNgzHs73/llaBDDQYHVhk/IeotzmYxIQ9jCH3uhmP0wKyu2wzh+ymS
Tp7i/wpbYSsxvF0j4osz0GfeUN4kC6fqAzGNh0zr3bhmJrXpnTaP3ClJbK/s/j6MYwvXVcnamHNc
pruhLylZnrW963+untvzjN4yd6qtPRafNUekarmF5Vk5MhSysDmfGY79cvS1gugrjxIsCk8D0ac9
erujf/R+GSJf07a+p1whqa2+eJnT93bxo2QUN9kngw18FiLBikFx4aEJPt//xvLtR54TL+qpjLEw
LL78yH2RtUxbCqlrhcavrGufI8NEQTTnjREk3wdRaO1ITj17GDM3rwChD3r0Pk8BgNXeKwDndlcN
9ZF49JQWtWwbyLwaFQ/zzk9OrZ69y4zkfQDQ+2vVVfk7X0lFeC2Vb30/yhtB6QbcwM9nKXOvjM9K
AFxkyKVv6E3VsZTii/9edboXj+nVf4on1Y6+S9Asf0egJbaD3+1G0L19uC8ML25nLWkzL5QwbGR2
vVcfe8C6lWj3X5VvOqgY32HhO2ULjnMb61kuXQT0IOfjuawLFkGt1Wmrp66I8kNcyeiDFMi2bmHa
5x9/HepnMnrmZeYMHcq1xakMixbt1cBL3VE2PneG9hh73kbBbs0E19U8jM6JRFPlOnz3w5BFVudn
iIL9ZJzKKdW/5cWaXYPwSFI6S9bQF15YkBuLcXAzdetEdYy+ePRabyNa3kYvTPBGJ7Ng9ILk+9qE
ZML5LkxG6up5LO4DqLWPCD+8T3U1OvplvPVZbhJ9VgQdO4V56h3WzThYXKI836tq6lYFgkMhIiC7
TpIfUsF46cJQstOsYgqtVLN9YDHafz9qrK310vjipBlqzVxppKSu1DYouAzityItIlsZ4wwgR/D7
vrU19yBxgysT2sTb6fekiJUk0YfUDXTxo4centN6wlblds3ITCg4c9TyjF9eCIoYSYPQSin1j2J4
gAZlcISxUzc2btXKrJc0V/ggZVyUqKpCbHqrrom24vgnG2nTDmRPf79dc9P0/9tYzsIWExN8xlCl
rl+mdt13TlXEG6n07TLmmwLPm0kJ5h7tta/rWmGIcRmlblg3UNoJuZQ/ZH0Yv7+/kjnBuA4912Zm
N7yoRfSFWAHeCDm17WQHVkcmW8IGq9i6HNjIgZzS5p/7Fm9PFU8ealPgn+iC3NAiw8o/9pyX2B2t
fxR5QJuYajBDvXKKNFGTPUSa/Bwk4wbn6O0dzCAPoRyTc6Bd0j210RgrDe8Ft2n96dn8DBF672S+
+tX34efPO9ncuirnhPh6Z4mBtPVA+jCSiMtf76xVlI3mo2jilrKXv0QmwLIkMNVDhyLvceK37vB9
6xjCerEvgrh0Jsar/9qJkOPlqfJW7J4RBde/oY1636/yIHQrWXkXwOlqA0fONg7c7dZeG5k9+cKF
zDEpEkvCiOyJ/a4JWx/IWfsJPohdpo6GXUv8zX0fuvVa3kPcAqSXjGfdwE4GPw51qGoCt1N1W7U6
u6zlven9iZXnEl1teQuDduuz2ONb8uLj+kEE4XqJvqR2udoWgdtLmXiAaMfo7DAzU0dnqHtfGom2
KyUEZHgnfFG1v5WNpgU1x2XExSk93eo7loOvVVYaB64h+KdAgVAp+C61GwnCHE+u3RXa4rkmQSkX
moZl7dOSu14TBzNwpbgFldYNxk6Q03wn+0L+l5Qac0uNMwEtKYYQ2FrkIiOgDTVRtcAFwniqJxH1
inGj1H4bPa9NyNcfzAgUy/NCTEQCnZ7WMx6Tamyd+1644vggRgHAgRbgj2Wt0RMShtI9JXAHMXOE
MP9YTMGDETK3UEADpSvf75tb/ULQIXCpEcKo5l2vqR/DBs6nKXBDOd1z6RwtbTzUYfX3MUN9428l
v6JR/ZaJXxxn1ULjVa51VjWNw6ny0+gQN4220XNZOcFXVhb3TmipqaAUfCCpLh8KH+rxViCJE8VD
4WmuaOXZsS/29zdwpZyAV4DxpfkyqwGbix0UYE82kl4OeGV5u1HUnDoUH+SwJnS8G8vxdWhPEGHa
vfypywE0JhtrXvWXC/OLKJJHJJmjhb+I0eMIVrbK4gd5etFgCLFCbWOxKyHraq2zN118xrEc5AiU
WeAG+fCj8oXJ0Y3s7DV6u4MN4DDmyMV0rQEJHfKV9/d59fABpuQuoQKoaIvzLVlZMjBoHLhWY6Ca
0b2m4tZLYO0svDFCEYyBHr+VkC9WJ6h9J2h5w1nwjU+SUbzS/P8cmVuS82sruTSz2MS0Mio9jNvA
lUfLem90SvYo6HB9blxnW6tZHAavRyavFqvArXX/Y5zn3wtBevI3T/bamYOLH6QzEEbSr8V3EdSx
7RWrYzWUiHZA2naF+imXDoUY7iMU4p2+FPb3XWHN5akHz3JPMA3Tdb/2QoTm5TYoey7O4mdVJY9p
+MHPtAe5AM+Yfblva3UXKQdDPgE44WYAKQY61EVjGbhjnji+NzqtMu0ycYsZYdUnTGBiUGtjyFrs
YkSOwIQOuQCVkG/DUH5uwsrbcIjbx5/GI+l/NhbXl5i2aZiEOERmjrYll4eoa/ZynH3SlU/3N211
NVQ43vYNgMjitSQovecJQhK4TSGflXL6ilRCuHFPbtjQF6XjrAkYLKoyDqvRHFUteY4kf+Pbr/rZ
/5axRGLSKgshGMy5TgBwTf0XUHb2XN700vTQ+NXfL4gzxNVPA5Bn7BJklWaRN+lUbNxw8HVH7NL8
4E1TffjrT3NlZXF2mKrvy3AmOSgl75dqBXszbP9+294SW2gUKOmDp7o+nm0YmVQUrcAVxBxqzvSX
Kn2j3mALQcezeTzeX9CKV2uIrZNfkl+QSy+sSRD4RXXNiygTVAfU7w6R5x2izvbkvb9vaSUUYImr
llE6HifLGkBrdHVTDlwPYxseFFCbbZM9mWnxbxZEwQvxdd53HKHr7VMgpxV4zQWu0peO2U5OK6R2
ghxbk25hRFdiN4N59PAoasgwqc0rvrjwyhI5zs6c79Qxc4rRt2s0t7MYfkKGO2r/m29sWVzdQ+p5
89TN3J1YRAbNz9OC70WcC/RDMKbHQlV3mpCe7n+qlZIyI4d0QGb1DPpdy7m/vG40arskKm1lF7Kd
67af762n8qjvxoMlPxp/0JXTgFRnzpaI5eqmwlAPyT5Uncx+XW+qLkxe25SEcm94J6jSzquKHwUj
j2mqfpPq+gFCoY3AvhIKNSrJYLS4EHn+LC6PUkuZRQkIt8L0R9O/AYrb3d/OtSXJMBaTeMGWCT7g
ekmRHupB0PEyzqjlWJP11HtKcuiZMZ4ReP+opfBMsUna+IhrvgLZ6KzRSbp0U5g19Fit68Dy3d74
UFfnLP2l9xvJ81rwYCCQ9hw1PeLHYmFlp5oVg8yBG1dV7cihD/xBMmzP7150uco3Ivx8chevYQoL
cwFx9suboTMxjkZdmAsMnjR9r4VxR52utEOz/khdLnTaEmX1+x9uzeIMZ1VQZaB/vpz9T1APYoZT
892iABnWW2qNqIB6bsIxh8uv+tK0Wyx7t2AdENhztZeiOg/KWyCJLPpt3nPBCL353irTgwUQjfvf
bUxlP8TVUZ6C3ajHzphtsa/fsDTzfr2yPfvxZTwzVL9lWnz+nI44at9HqzvUUvZZCS3HtxrHglnQ
bPRDb6bv4835+5Wlk41SWOWWoLkDlufafFpGDDBQV3ou1NBGx3ZXauKh6fJTUsq2iehNwd/5oXwc
/erj/Q99+zADOQkyiTkfJqe44a9NC+mo+6Va5G4qGR+1MDGOcVY1DpDbEnxLlYg708hbO5FqaSOh
uD1CxHJiD+BDEKJgQa4tJ3VfiXHt0WSU3FzxnTGZ7EJiwrvd6v3exgNz5rXSJSgPaTMvnbkQvCnO
INID/eVLH73Jqz1oM1LlkwrAeEsTaWVZ1Kx4znBOeXMuwYFWWej1OOapi6Z0ewoLszrIXjkcx2kS
nV4LvA/3P+Dt4uYJYYA0BAYQsMvsL6nlvCUx49aXuq+VCfF3WwUhnGFSuRHMb1d2bWmRX9RGYVTU
lwO3Up6T9FUNPjOQIni//2/rWRzFvDdjsymp/A3Dh1nXskAwsG227trVtTB2T7R5GxVcuP006KNW
VyQwuI26r32DgU7xAWZl3QGks1H+WzE2Qx1xdXruFIgXxsxo7Ohq8OLwWkvnAZVkdl6N3zK43ewh
ZX33d/Dm0mW2DT8H8sQYIgWJ+da/CGZFJ4xSXhXmM3B56Y8Y6tqXWDPbj/QbpH9GcrqnMDeiz0o6
6Bttjfl/vrqnsKzD7AYOkYDK7OC15SrWpDKvPeO56CFWtP0kFX6rVSZumLlxeczMnI4knsxV0fa6
NpMOaBKo6H0/x4V5qCtmO4vmYEXBBjB2uRr2j4jIyWIqkaRzSVfntVpj6X1bvMAV3Dx7Vmw9ANbf
AqkuF/NmhR2js0to4iBfL4aKQNSCuSleBoXpg7q120S0m+rPfZ/YsrLYssHnrh/hzH3pgyx1+qR+
rBOY54v+b4/vvBwwcJRYWA/evnA+RHtgsB2i4gXxZ9UxJ2Bv9KsZqfC8L/eXtPZ5YOag8sGxBGKz
SMGQ2ZrkdBLyF1RoGNpSv0taugH3Xx7ct8XMSrfEc4bKlwdXC5poFBsrf/E7772a9B88Of2aacYf
VdoiTl77QGByGJZikghI2yLsUYOQQsoE+UtSmr/9ntEVWG2QCSy3oLPL6DCv6dLQItfoG6ZOpBZD
QWvtWrBzk6I8TsLXCaGDsk8eTTHf6OWsfShApRTvSSfhtVi8MnQ5CWIrS4uXOI53lfrFmjY+05qB
uREGkcFc5l128gUGIVsPEfcXvfmpGa/+KG9E1LWPwzwUB3T2NTBd12f0/5F2XTty69ryiwQoh1dJ
nSapPR7bM34RtpMClQMp8etvcQ5wdjel28L4wI8DeDWpRXKFWlVOXds07Z0Krubs526EAJC+j9kW
wHDN3VD4QFKBySvBHnttxlSsTrMarT473XQY00+8bPZK/Lnuv3385FzakZZDqyHxmhIu4NmUnB21
Le7wlGz1N9a+Ci5QACUF/GZBK2qN1FF7E6ux7f6u1ukh6emn2wtZ+y6XJsTfL146RHVzawDyfu6V
/qhOFTSpyxIFnNT6cdvQ6lrEpB/kGMSwpOzCrZHUtTVgLdY07408Hc9KkpQb79qWFelGo2k1WzNA
g+cEDZKwVEA2NtKtYFh83Ms3Wpx/TJNg4AcSQ8tqYa8DBTDRBkZqD7jk4pRDArL2fFtBUDyrGydn
kdoIc+iJoMAPZLkovV9/IgAbcLWlZX0mVNfDOc6dvUbS8R5hlxKkaU7uy65NwqZq511SecXZ8gg/
3P56K26CtihiIZC/Y9ZXrvSNQwle1ckoz3Ee71DWAh4MHKZ5Fv6NGVhBLRbhuBx3kbqq8qFwy3Op
gRFvbgdViF8/ovW0RZSwvqB/LUl+n/LerSnRyjOgOkHadDtPAR572LhW164j0VCGq2BQeMH+UJgp
1+chxUtRVb9BSo+ATuFF4Bq1uVetfssxVxYFNgYUslH/whi4PIytZYwadaxXZ5t96dM7TX2cyV+8
RJcmpLevBagumQqjAuTWnv3BmnbdVG3d4ksBBuHyUFgVeBtXCK5fu3xHBoITyaoz3efopeq+pmPT
7u0s0O5jEGV3O+dOyT63wwnznWERbA10rV0jl/Yl76A2RmudnlZnK2MqRtWno5aMP2/7+totgmwQ
NXpkNmAikXaSlQ3PWD3Ahka/9o7+pa28B5XFIN0fDlq5pdG85opApovpQRulSrlxZ+iD0sfQtDhj
yMe3oA81umDhBf+kTn/fXphcDxH31aUlKQ5jCinjjJfVWWfER87tl73pjz3ELlsIDr9iMwK92oJ2
rrn+pVFpN0udMF1Rq+rcJOM95bFfuQ1qIc3+9tpWdxFAJbg5iB3wKl87ZuNMhHMDZjIUmAE4AwfK
TtVb4M3+3Da05oFwChDhoI4nksFrQ+MQjyitFNUZIE90pYwQY+YbQgJbJqRD5qZ5qdYEJmbeuX5p
0AdTL9uN12vFCJo2oiqGWVzMfknrGMZMV9weN3o7ZkHdvs5b4kErX+TKgLQKqrAYFG9WeTZUTNqX
d03XhE487kq68ekXiHX4NSxBSQIfXzDfSBGMxcd5gDhLee6LEFBDUG9+tYPx4J74p7LfKd+Lp2pX
HbS3246w4thXVqXXP5kVorHawZM462E50gPA2iESz/C2mfXvJGQg0V5DDiCdnwQI5DztzPJspWWg
671fbllYXQg6CTg5KBmh8n/t0bOBSBalcvG2O7sqKx7SKv7EkmbjgVozgxsVFXD0L6DhI+1X1kwG
0Lx42LNp8HPwv4J+NiDDVj6ztl+XZiS/tqF8l3QZzHj8njLuD8pWZ2kt7hNvw39XInl2k9Q6M0e9
PCsk+0JnL2RZeUcMfZ/0UFu0LL/TuA/ajiCftjQX1w6V6Deh4QKvX6SDwN1YRVqx8py0Z8XpQtvI
fKNV/Bq8Ebf9buUVBP4N6ZqGO1XMTV17RZUXNcTb0hJkRKwAS2M3V+oDmdtMjSbD7qqv3LWHH91g
0nkLk7FiWkD90CwQZFmLBlRhmVmMkYDyTIr0U9p3UVfaP810Omlz8WS2YEG5vdQVzwSDC4Y2TQdN
igUrkF25WaVWk9jUr1V3sOuXdgv8sWpCFCfEbSsADde7OVSDPlVeV55r+6XLu+Oo7mt12Mix3u9s
Kf8R/z0ALeg7CDmFayujDSBaGSNyaV6tn/nZOGIA4NTtshctaM/NYQt9Jv67pTk04wXhBgSdpHii
F7z3w4A3t+pr6zHThg6ooziLRvS6TypG0f3R1bugmzRjh0LJ+FESAZwAlEY0UVQSJVM5GLX7oe+a
SSnPRRF7fj/oiZ8XALmmirFFQLbmknjzcf0C8oRZSWmpSTLNRDfi8jwN+o5rhhq2RXc/auwldpM/
Ywskwm2fXDOIBAVzimDgAeJh4TCJy7UUBx212X2eoF0fY4w5yGftjlrWQ6lvTmWvXJzYzH8tSvez
abFsdDWcAsUpD7Y9Hcxh2si61k6BmDFFyxxLQvlE8k8MHGAUGya4R/yuO8T6V+ptNCQWM+3CKy6N
SBeXAVom9Pqwc+bB2Nd6VIx+/eiGUzDv36fXmlf9fjze/lqreyfAySC1RR1NLgOaXU24nTTwxKlS
H/OctC+FYv6FFYSdmMtCyR5lYRknUiRNT4aK4BIRcNIZJ+N7g/Lu24fXgiwVJWHB3OwAPnH9keKK
2l3B3eI81XbvO918R6x4I8JdcQQoI+L/FvNecAfpGyFuGpzBtVER0ZSHpoAaY4YHBweXbinSrlkC
3ESQL4oqjbxn2gwR3GKEpdRF6JRlPl4Xf8Ib/fFNE0O+yOBsUHvL0XSOge1hHtTi3Pe/Z8ycVtZW
h3LFxYAQF6RSYOqDCpxY6EU9ENX5EgQXKCLR2qqBSSLHpja+/sUqLmyI6OPChjmDbSy1reI8pMpb
4sZnNm9xwK4tA7R/wF5gLAFhoLj3Lky0hZ4WzpSW5wGx0jzRgGVbz9LK1Yn5EdQzMUaKlFr+FsY8
U1LYCRKP5k1vv2SsPybaubQAtiutjdxjbTlA8eBVBzIapTHJkUs16ymi2uJcV99Y2wRWsxWcrDyy
qLf9a0H+7jglnVnNxdngv1BsDBQIDGOQaq/yCqwubyhv3Q1gSLntCGun5tKo5Ahzy7pqSmhxtp3P
LX2YjXObbKCM1ncOlQFgjNAilGMVKxuN0RjG4uzO5U4pYj/tNnqca+EQhldRV3HQ58SEi+RrCf7U
QN6yOGd/msyv/3H2RRifZsN37JAH/amMjC1qk9WNuzApxQl8sHNHr2EStb6B36fl745u5FFrD9zV
sqQoD21bdFpT2EghYvs5Pzf7FEoJzQ5TNxpkbJtA2WZEFR9cCvUubC66hahQCSQuvlb2x/LtInQP
5i4PlcCbfBqYRcBhGMxkm4ZXvQQBg6BQEHyOkvcPlVUphYu1OrhUIRXpQSDltqsvUJGIF3Bl487G
dBsI3WSQCaVtP+EwFWfzUb+bQu2h99uD8tQcsxN4Ps41mD6Kxy2OD+EHi/28MCq5ZpHxDIU3GJ0a
ob2gt3daNX9NtH4OUoa5wXQGYJcqnn3YWO36hv67WslBCekpEMcwzIL0pXvpovoA9qjP9GvnVztw
mkQfV1SU9ldyV6MqrIaAbvk9HhuifK+fve88UO5UqIgUQb/FGrO2QnxM8HxglcjRJZchWkzU0ozJ
2cbo0cCQz6E6vbGLa58PVxbyY2SnKDlJa3Jnbrit6ZJzfsK4+g6yQZH2UIWiBj59sg7WHVB9j5nr
23mwxc+w9rqBcwNAFHSd4fULwM3Y2W6lkLNlpb5b1wcVwr01fYunz7ayFbCvHXukxgjXwWawZOBR
Ad8AUhKN1Np76g26hx64jwJL4ODhvr2laxcnYCLIkFG/RSQl+SXEhuvcSXtybloIYHqEgO1Czztf
j+eN+3Pdko3qAiTUUWSQkhCvnApntmHJIXPyUBeVl/gzjUFF5ZpD8+0vloWWpJhexCMkj/gpM090
dyTYwKb5DYnD0ud9A1mnYiPrWV3UhR3pwVZMmjBFz8hZVUA7FTIv6b5jUKKz/anALNXu9qpW3ALQ
eKF0C5CSpcsT806MasrgIE7kJUiiWQrOUa0IrMoGmm0ztF5xeBwyHa1NwQOHGPs6YpyBxeKWAx/0
8hhswdahLhXfjOsAxH73rs5eb69trbp3ZU/aSoOos4EJA3LmVcz8Ki+P8UggTJXs42IM8xzDW2n6
MHlQa91U4Fi5V2AbKAnMg6ISJeeRSZcOgGF05DzEM4iCRp819tfWIX6RxGBKS3DYi+Pt9a59SxdT
FcZ/zp68vRCYjF087OSMFqWfYZpC6d37jDS7FNX0vzCFMFkUqERlT8osHeolnM5wUkgy78rx++C+
KJp9KIaNE74SMoNqDXcjwsp3ZOK1x0DbCPrMgDKf0/4tT6Y9RVMNtfWHTi18Y/haO8rrxO2NaHPl
BCLhBpcoqogr6vCJ63acU5qfMSLJWOR1BOycG99q5Shc2pDJMPDoxVOuw0Y//CxjNxjmH4x/g5B2
MG0+oyt+cWVL+liG08W4FGFr0joMxE07Yuf+YGb3+RZedS1OvzIlVZ5y3tdQZoUpEHPpvuCvikMz
dA6AMuu+6ifh1hv6DmqSwq8ri9IbYMYp2r8TLHav6ctwAig9oD+qOCgQLTQ+UDYQe3Z/sPYwQbL4
1+1TsOoo8ExwRAAMBwnta++MR7cwJyQmZ73YzU0/HBif7k1nLjYu6ZU4CAnpv3bEXXORaXsJkkra
ttjVakyCgWf5yfPI5lDRqhlRhwWjEtgv5HJR59lNzPQRaQiEqg9eF2ovxV4JsJmzETRZoEOgwVP8
v0jyUT0S2HqUEhGgSLuYjWpiMxVmMcQ7+WVs/PRi62fvYegmZ8peVdOPjiKKfsulRWk/mxjJQ1L0
+ZmxH9y+d+OX236xdrhB1oKoTozM4yK5/l5VaapV2afZGfUjUKfVIBxN+FPWqm8dcR5cNdvI8dfa
phh8RYFAEEwvaQ/NOecJIVYKLAdoD3+2QQk2/hwy3AFGbop/Oh+l+99mfP9x+XHs5KVh6YXlY4LG
Tq2nZxvQ1gDcuPOhMvqnsRr4RlS5litfmZLchPad29HWTM/kq+oG8R/UTnbervpDoQP+0/XVB+gB
qRtG1w44UMKo0eJVxZcUJ+bi4CmKx4DZm1M8P1CPVzUeYAYFj9CwBcpau6KRr8IM3lNnMeVpEGWK
bSNPznrZ+yPEMixWgUje9TVOD7edc2kKBWG0iIGLEZx/C7Tw1DWDm6IIVNVz46f6WD60GZsfYqfk
e5r0P2+bW54FoLvAvoEKIdoFqN1eb2HM5hzUMJ0S9Xb+W4X0i580zV0apwRkEgwDs3w83ba4/GhQ
C8OlD4JYkJABTHdt0UlUEJmAAz3SJwAGGvMJ+os7DLd+OE4XZsT8JUZLcXHJiSNJhlYZujhK0+dq
OudoUCfaj9tLERfR9eMGRCLyQ/Ry0GVZYNs6xpKs6Po4IrH3oybEpxbZlXn2Rzd+dLETeka/4R0r
NRSYRIwOvhR4B9xe2j1EWIhnqzgag3E371KgL4BcSUMSDDt1X55RWoiKx03JUBEYLFZ6YVb6aADE
JnPswqx5aP8RIt+DX/iYJAWuADOsW0/OymUiuBwgfwWWTQvVZSkkIijt6R1605ERDWi778mdGyI2
n1TI5mqBwJhMho8m5O3PueBSQbB6ZVYKj/g4Zq6NBkM0hNreDrKdfc6gjwyakX1z0LaIGN/5CReb
erFK6VsyNdXAvQhzLBA6rMUeqfg8hI5+cpwnC2TNe77Tj+M3D2t9zvLA0HzeHhF/1luiICth2vXK
pe9bDCZXE/195VNoBmSX/DaeBzvMWNCH/9Frx+B54qfJbqg2bvGVGw8NCnTZBMZLTE1fuzRT5qmp
JxJHUxzvnMzbTUN5PzHD90CnfvsLv0Os5S1HKUl0wnCtLUqQZlvX/Th5XkQVRbXvSQ76+KCvKwYm
gjRWjoAP5LZf4f6DjgYo+YlvWrP+ze68fDgaOm1zv8q8AUwfjJnDLiV5p+7KyeraXdIjgd9VxTim
z0qF+CNMWNcagRIDkf9GtUqD/rWh5e2u7JU22ZWpwaegzTJ83nRIjB+spo35WAy9OQeZOmufmIn7
xU8NNCM2IpJV1xPEmcB9AMAAlN31nuucQuRg6L3ILrQdNcj9kMQvKf+Vx2AiJnNYKyg3kwl8+l0Q
59/1EcIocfvH8JhPO3Jo9DpQjV+x2oYuS+8Ucwooc7eO45pjoDcKnAVAD8gipDhNGU2FpoS7UVn4
gw7V4PmpirJP5DBAdtbCuUTpD8ysxWO3v+0my7QWKCyw+anCMGaCpLdjoOnkueCRiGJgRSHTTZs4
KLMazGhf4rg5zKMWcINtLFe4ueSaIE/HxQboMooS8oNVexlobDrDi4xCDXIouuypYcYbK1s+vqAG
EKAmdLdFDVC6WKFtpsQ0a/DdY4NG3dC4tc/cVMuDpKy2hkpXCjyo9CPvAqsuMAgA3l57WRn3OYhT
aycCw5xPjdhXy4gYY2gZqc/Kr237ahMwmVnVh9EPiC/wdgCsArzMgkrPdkcND7NnR5rJw6T7XUGr
B13yjQ+2spdA4oCTB+B2x1x0PwedGWNh53ZEgLNFJ9Q3IeZatB/vq6OtZoDwAzYwYSA7I7A/RdYq
mhUZabrvYyNsc3NneEp42+fXVgMBD6EVB9dfhLhs8MakGwYr6o0iBAGsP9Wf9WpLlGwZbooeIbJl
jPVBYVBOya3JRgmsgZT66LV+435q7R9lEzHzC/x9465fM4VQGjEgSGDgC9LrqjkVb2fAYqNB+T4L
a7nrG/Rp7Nr9TNqPnyukd1gQWKQRC8p4G1r1IK5zYKyo3SCZ5xBy5xG1+i+3P9JKYIQR9As70ltp
jha0A2lvRXTPu9DkQbWvR1HE8fFq4T6cQvQG9+MWV+RKBgu7EJNA1Aks4oLjw84Ssyv7zoqmnxAK
HR4gYLEDoXvIn9jPMayexl9k329QKq555KVN6faoG6MGRzFstu3Xdn5T1c7Pt6ZTlpcu8ix0/SF0
idcQY7rXN1TnlHEa0wKHC6CF0fptbgmhrXnhpQHx94sUVc1cBYwTxIo6Lw36TnUeZsCzfZeR1Le7
6bXgf9GMx5pQ80IPBMUiYOmuTRZO1islj01EsWxnIoqNT97TAAdRDuW++LLFfLlSVLy2J70pmkEA
z048M4q/0zA7akdvR++MA3L+MN8l4daM66Y9yS8AMtLwCmN93pHvE9irvrVWkDx4B5EYqInfbUbq
Ysuu3+brJUp3iRq3KEKgxRWxO7ZT/Gqfpz54pVW/GZ/MkwUgKxQczKNyRizXWYFj+OoPZSOhXT37
l99VOvtun48J7bDuftecrAeyw/F7Ho7jXgt0P/8UIy/YOIELRpP/CMf/60riiF54rzJwWlW4YaPK
cgffpFof5WWPx9xQ0vSfpuZ1YCRqFJY8z3+bkOF7YyZtN5oMutjdW7svHdLRUhDJp4pwaIrkpA/G
+TD9iA3fhALTDpOUAEQUj+o9Nn/YQ7LxWO7TXa/6W/Kia7eguAPFq4KqIRCC19sBTTWd9NUsvoB9
N9/Fhz4wjmk4HJsdLkFUYP1srz9vXPnCnaXVY9gGTSMVzxi4OaQbJIUYpVrFjo0scQrVXYaZwyA7
DDtzX+4Ntik/s5IaIGq6sCdVX9VeZZMonUb5qXlhQaH4Ij0lSI38IorP0Mx9sT/rr8rd8Em/J59B
Z+BvrHjl4r/6BVL4XSMh8HKImeCRU17Nu0Q9Zsf2MBzzP1Xhj5nv3aHyRvabVYfbdhfQm67tXA5E
qB0ZSdg9qDsg/bHiU3dkP7uv7KE/1xG73+rJrDwQgs8DLMVirAZQumufSh2eOmrH7CipuGns3Dmt
8oCoWsr3JvjQ5qOL8X16dDs3pafbGy3OjeRZSDRUW0y8gD9HhvzUEH+ZGZ31CCzj1UOa0/S+HSHc
VnQQr+09Y6u0uXaDAdyAZ9bDehGZS65M+8nokWZY7wWP6YRrFHUrJ7D9OUSF5dHbBDWtfVFQpaD/
I6DdINm63lwvJ93c5Z4V5ZjeyIpTGf/m7RY4fiWGEHws/zUiraqbkCTPA1ZVchOtSIs/jQmk4m9/
q2WpEUBUyPkCy4ky3IKOhWJ9g0ZVO6pU9Tkx3W91Wd6NXvMAXs3UbzPe+IphbFHSrjgnmDFsZAXQ
nXMW0pjgNoSIK+tQhVMq9cRzT9lXLhl+tMSw75nZpHeezfV/bi91ZT8F3AEK5KgQQ5NTenSIrfHa
zF0t8sBYvI9VCyFtAfGi21YWzi8UKzVI04qQHUmxZAUpV6aQzp2jufmTFjXulTtmDbsxf7ttZ7GF
wg7WgmkGpMKLN6POWTGBi5RHlfHHgDqtMyJSrzKfaR5GetXdbWsLh5esicfk4sH2BkvnDXC5keOh
M6j0fjZ5D0Nb//4LM4JLG6AvkE6/h2gXZjI3U2KXNXM0tSY5KC7Pj7NhYw6mYR9GwGBFSK4xCYLR
Q+Rx0ulS5l7NSlehkaKiaBC/8iYNCvU7y7Y4cNe2DgrTqDSJsSGgQq63rtQdPrhFwqKWJqd4SA+z
kn4ZUm0jmlkGESAXwRgl9GSgyI5sUbJDDTcbJ1a50aBXp8pC6WwsUj+t+UOvvfHCBC8luqr5NzY9
Ka37VPdTZKtlGrQVG0Nibvwc8ZZevQHvvwbjQ0CygrNSHsHOoehQlw5xIzLZIRGCevS+iQ8DPJRY
GIfV3B2gwxtnb7nVLjgc3j8syAjRnLneaqD3k7adXGTLRA2yFLTk5FuhbwnprVpBAxRdJtSAcASv
rSjU9dK0Y3pkalMAleewKcqD5cwfXwyG2SCsiisDFez3eOriLFQCYNRgwC/KOVTtIAOtz09euwUe
WobioJYXUy8qrivsuixF5M5Jk7UV1SKs9FVrrRcbtFW64JXK1T3pINnizND37eY9qEcOk7OlELp8
vKUfIMWFLUZiasMqNDzeojlShNORHJLHYeeiC9Q9Wm/K/vYlsyzWwzVQxQNxBFwEsAfJ4pjNM5km
aL23tAmhSmAdBkiOUd8Z58ju6U5ps5ATsu+sZNckbu67BPK56aiec099nR2g3Zn5yQFdruo2r25j
UyAd1cynhbYviMODukv3Q5PujKR4nud8X/XVLiPxS99PYV1lJ5eQQBmmj7LQoukJTClA1phfwbeU
cdC2VXftDNapiFU8oJAYI2npM+twe/tW3B+4NpTaHFC0YKBOiqIhDdNxcJhiiFQUTqD9GdvP2JaP
GkHgg8lRdBCgv4US5fUZm0pq6EpJeAT/3JlFE9Y4BA2pd7fNLB9rmIHTG8IOmtVSkMwaRNANKXhk
9Z+qRL2roIqmZ2CztPnGZOcizjKvLcm3cw7gnMtrHhXGLzd7xbhZUCfPjYZRM5Bqki1ugGU/V7In
Pdg1JGEaF+zrkZNAFRYT1OMUND/yyneefkIELvObpxhuS3ZFMGzJcb3HONeXPxaLgS08Rfi3GMcl
NnUVJS1KdHWHU32X3Tno7LovamSe4hACUMfO8Y3vwy5+7/O6zwSv0FG9bzHfU20c9qW3ip+Ccw5m
LERj8uurMat0jNmZI4JaCqXo/CL9iOPpw5f1tRlpu0u3bJnd5Txq618WwFKqejbpVkKwclXCCjIq
ISgo2jnS0TOgqtNAAZFHQ6seUR+LQAh1glIBsJHtvTWU6BiO923hgJNc97k6BnSw9mWVfnFm9Xj7
5CyCaeFfDhpZQmMFxVspfHJJkhsEyWRUaOdUI77Sfzxdl0xI1zQ42HuXcVxnXueEVQIo34TE2Wv2
o2H6CkdT1Zp8B3wk6TjuCanOJS2Pbf/Wl0ZIU/V0e8HLJr70c6TNV6dsZorX8Ejp3OdWqUJjBO4w
p8FMnKC3nRBKKjtSqIehJzsSp4FCjI3fsLrpIO0RQSvuLbllw52YxfrcI+avqT+CmGquvHBjmSsH
RiBPxBuCEGcRF6ce08GmDxuK5seftH12JKgN6W9OwCCE4qfH6TG926q9LpMZ6BghCEEaA1oG0GJf
X/cZRbioFNjbDhnTnEC2vht3NRiVeVP45RaLzmKJgNWIViXSJ/SkMK9wba1Q1RyEUbiLE1PxqTr7
ulXhK77c3slVKzgYqEgIwlM53eQGCBCoPeCENC/W8HmgX0ixEWSvmnAwKCNwQkJJ+nohcwx6Udus
eDTPo69OVmAYNdhmzI3LbfF18N8DGorMGXEFMmfJTOV2ID7IrTnywIqmOwn0X4U4mhmqA4RFdX2j
IK0vquJIGYAxFzYBRkJcer0sk+ZFUVpsRl22OvVPLAkK+8Dro1H6TmD6+r7eu3mgnNuo/InycQJh
Sdc3N9Dg4jhfvWHiR6DdKyC+oDaXe8ymknqFprS4fVQbLNsY4S+qU1PVYUVevcHYx8mwt8ctXZbl
LSOZlfba4loTQ7R+jtKTfeccp+Pg96G+VzHDlm2WsZYf9nqN4r65SDE6VlGrtTO8J7oSVpBoFNPb
bs+PDDerR7aof5cpqrQ44c8X9gqHaBAXTHjU/8EEtJ4FBsat8Jk73/gDbnGg0w/Z3npTNz7l4tp8
NyuIxD0VybEpJWwlA+6irnXUXOuzq6CPM7/dPurr+/ivAfH3i3UxsI8kpcfnKO/y53FUvg4ubX2v
/wnZG9/i8UYsuURVSQuSDkgxuqzwEjy+XSike77Gd2lQf6q/eM8Avt/pr3nvD8/mfRbWP24v9P/5
gv+uVHoEqZtzj08d3PMhe0Il+2n8IlpWgX6yfecwPGNmIv2eH/43q5YUpmezzmwuPqB5AAZY64/c
2uFQ7rqjAh2y5zwLrIAelHBrxnN5v4rz4YISAhDk5SAinshu7pFERUCW577HzUM6Nd866m4REq0Z
sgQxBDIrkMjJE22T0nXjFFdqpGffelAcpN3PkW9cq2unAPA0rATxA3ivpAwkK/gE4eumQHEEg/uD
3XwtXHNLw2qRUMEz8VqgAAp6QQ8hyvVJgAIP+naNjTy6GY4kTY/AFTyaXAnmHgjn226xuiAYAr8Q
SEMXVf+Bt3U1M4dEPM2HcOhLx8/NtNnoVa5+GhERQYME1QK51J87KCBltEBJ0rCODLF23Sg7ln+4
HCk2TgBhwVaIAF8uXdWkdezS0nCFtJ+43d5DgORYgXzdYS+3d211PReGxN8v7iquQYMUrKdFZKk5
kGBd5Wcs3Rfp8Ou2nVVPQA6IWqRtA5QjeULdswZYNzpHlFkhs2hQoBqpQfCxLdPwtilx3clPtRhl
FEV9gOjl+MRw+1Rj81BGjT58j1GP2dVpd8faej+X7ROr8uNoIMq7bXR1H8EaDZC7+s4hfL2PitJU
TG9xExI+0EB1AaqvGRIhUicbHrh66aI/+F9T0nVP1QLD+yqeadGpDb3Md+7zkGJs37gD4ffdsdps
1m4tTrrmq1Jc9BQJvDZj+siF6jBm2r8A9r6xtA07cpNS7TtqxgnKPDH/bvWfE/vZdjYwe8sCpzhZ
olgqbnC0FqTHuW1BDtai1hyNzagHtFZ03x7fHGgn1VN9tPg/I/9BKjf1OSJbo7C//IWfXJiXPl7R
KnGWY1AnMo02eWjZREM1cbtDlSFd/N9MSV+tY20x6l1cROg4nFKwQM8WRDq1D88wig21BfLSQAPX
lsPzaiJKMjaIdob4n4GIp0TbObMT4JjsErZxjax6CO534PpQBl+Iz3Bz1NzcpVU0IaIqJhRZE0wA
OXzjNJtrVwi6n1gVOhaLQuBY26nWljGJmljPMeEdnyoHkni3v8+aERRMBU+FbaJVI8X2Y2pDYt1B
au1AY4M6+l3axhuh7tp22QKHDt4/F/1c6ZFHkuZm8QgIrmb+0hJA+7tmb9btxkLWLtx3onE8vchw
ZQVB1QJCFUOQUzTY2TdqpV8w+PWNzWn5udMJhpfYaL/oU7MBLl+LskFkCEg/mG3R8RTbe/ly2WmO
1jCdoiRXP+t9X/hdS59dxT4birXzutneWOZqMiYKLZgGFtBpeWYqi4sYU+3VjIsX0Ok3sGU/s1fX
1zFX13wxn297x9qDKbwPM4om5p7l6n3MxpqWhjej8AIkOrW+jhl/rU31burpX3jJpSnpSuSGlvXc
mRAKqudmmNCjBoRVz8PbC1pz90sr0s3HGstIDBBpRsn8hQzAtNGtsYs1b0ctFO18AcRYSBcWbjrX
xmyziPUlBMVRpzy1hIFjz0urjRxk1RSGysB6CtTCgqmwyruuU1yTRnbt3nkz32u2cp/3W0rEq2aA
xUKc/g7IlTKdGqO4dsMKFhUK6Y+AbVk+hYL7znMSe//xz4MODtbjoLCzqLJYik3iuNNolI0/SqhG
8HoL3rjE6eOZQFSLXQP7iKAfuT6xaZ6ZWd+1uFXd5D531HslbuvTnJo+m6omzCB3XHN77yRTlDsf
1bXEiRXvFIrlkMQQY9TXxvNGKdQSENkow0wlZzSsDOBj7e7jXo6gAudVcwx03+Tg062SjpVFgVo8
GUGsZFe/OcYtNr7ViltcGZGuPoh7TGLoEGsp3Le5Hp8xZVyFitJtVBZW7iBRscQoB3rCy56zXruQ
X8gajPrl/5ggQqOe/aqY/S8l1/9m2y4sSV+nUyiq+cyhESPkD1rPue80GKe/7eJry4GwKeSWhJL5
IqniACbQxErwbebSp0rtu3kX6FqH0ZTh+BemAKRCqRAaUwBVXnsbV3uQ76ROHo36p6Q7tow8duVP
nnkbdtY8wRW8NwLfIADm13asiSkYsp5zzC7B3Qa3aoNsNuZQqbPft1e0cnqBPxD4InHpGYuYaHC6
1nIa2kTm3CJo5V3R+xMDb4wPiQTyLY/n9m6sO/OLayUtqKBSVGUa3co2PuJyxUCnIYsEXgyUgBiv
v14xZLg5hxrIBHqTB2pBGeohzj/dXuqaCXRTcEcZiAGxs9cmNNabsaO4ddTnGC43vAOF1mgysY1v
t1K3QzMb80oYuAEuc3ElcXcwvJzbNSCw1h6jbvzeyDBnEYGlhgQjyrzlXskPpHz83KTHLe7R5WEA
XsXAoDnuQ8xayBeVrg894s68iKb+kw2Z6YDQ+9Fq7kvmfbu9nSuWAFtx8SpbSMvhrNfbmTkWZdrY
z5E1kAOtXi3jzba+pOOwv21nGWCg0IRYCYUzweMlI2SmVk1tN0GDEIR6L8MwfJm95vRxE1iL4FhA
HwBjvNdLyYuJd1qnzNGogNXHr50eZOFWgdHJv1gLwMkY6UC3CDUFKTdgtVlXOasRagLwOccQ9Wzm
DyfbmB9617tF0gamW/nq4Fqb5V2J2i213hIt/QnOY9DrTxs3+0rUDDuCwhd1U8ERK9mZGjb1BLKC
kdsh2QlwtTSjn7dZ7wQd9OSGP8RLSMP8XJ9TL/dZXVrlrsfh4HsvLmu2m2ZqJs9FBSTXxm9b8UyM
f6Pph7zFxUSwlCFnRaWXetLwc82yY5Ea0Mb9bnBj34zWRu6wvFKwCaZAFqoqZsTkVi1G3rQpGVQe
cYVEsYpyWzydQCj8ets/VxaErYbLgKoC1EVyUdfsiJFx1eARafijWrO7mMyPlj0f9VTbqB+vmwJs
F8NoYnxK2ruqsnhODITzkJ/1FSBI6PBDSU8T3VJlWjvWSPDcdzZmKNRI/mN6WZuzRJ8iDhEzX5ny
X1VbbVzFa59HXBpQRBECMXJkapZJhQAI4fzQdmcdJBG8Y/sioZ8//nkuzUhRTq8q0DwvLRp55f+R
9mXNkeLa1r+ICObhFcjBE2mXa+jqF6LLVQ2SmEGA+PXfku+952QqiSTs7zye6vBOCWlrD2uv9VNL
aWh4ady1/yLC//jBxtMlcyA5gQ7U5aWfGrreKMHYRZFrkYhMP5h9P4wkcj2+ca7lH7qsteL9ODOk
PJVZ5nBu5gipCHNDG4P0dk7DvHmbup8Y8Nj4SuaKNUBn8Y2gi4XWnYoibdJG4F12KWZU0wi9mgcA
8WqAIQfjzrW5ezD1ZoxKr/1e9n3MBEQCRwigW2X7a+oCHmbB8t3smzddC752OvrEQ94f654UB0GW
50HvEssfdkZV7Tvd3pvjCIIZTMzuXGuLZElui7JtaO5g2AtCDPC+nrxcZ7WLUUvRpq9bHUEM2TNB
4tRK76ch37E6jdrawFYGG19q5Rqh1IRJYnDdA+NoKib52ImZYtLjOdBfx+mfhW4UEVb8ASpykr4J
cx7488orX9fAAHLPZCfMtHtZiDbyWIZuUHWJLybbipiZlvnu9n1aubbvGGdkdEDAgGnhchsHPlsm
BLdx+owKbQSQKmviYE3CHE7jUnK6cf6ul4jgF6oSCLgleNuRP+fsq9mLbZRzFqSJyXlw5/X58lWA
y2PeV21u5sAles232wv0V0zCIYFEAtB0DI6qpBU4CkVnljM72ZPNzEjAF78YLZhmQ4wKmkEaIr7M
AYfM0iHdpe1Yk0e396DRIGaXDgcIKBErnmy/7qN6sJGQREiBIZGddq3G42GxsuXRcLRiPBDRjdYQ
VpBPD37ZgFpBwLuciL+3RZ6TKHNSIsIWQqw1RhAB/x8ysITk81vtdXp+qKBgscT5ZBk/fNL5Ea1s
rdy5g1b7sVNnWR+7i9GxI9WyQE/SxubD0as8r3jKyCIAnioXVoB/EdW+nTu3Rh9pejO04eS1S/GN
Eq0dd6XQdC/GrC7n35kJSdV91jrQifAJ84qdvaAhBCLoYdIgoOISJCeQFAxizD2NXpwWw9zucVxk
RxrE/r9onQ7kIW36xb0L9HHMniZR8qLatyQvMAWgGWTYG/5gVyWmL+s464Nq+goafQatYMMc/vGC
cdjbzBmypza1+S9gewrttRRVM2KaDUi7OlzwR6q/Agj/mnd2LuzhK8vG1mwi8IE47V9DN5berjdA
C/LTmose6GISTHO4QOGQ77SUlfZj2uljueEJrm8NHjlUnAGARCYMep/LYyzmsifTtOBM8fIvfRFP
NbS/wSS3UcBcCfxgR14UpKb4nyqwnA/ofQ0edPHGvbVvvX0PYmIg5O/tfefGzbdPwAIu7SmPHpuK
Mnc12Ot3+2kHYaUi/iLJkIcd5r6qkMXa3ZZNU77Yl44cNgNgWuFXZXlJiYKMoAXzGUVJS7wgJ96x
ByPMpl3wZgO4nqMp54JLWFIJ+bGkMOJHY4gqttsaKZRWlF+BHoKcMILfDa5aMBBIXYxBLxFZpvMY
UgjYnup09B8yOyvDWWT0rm0t7UA8fY+ruNUS37Ku7kGFOTyaVdh334kcyl+6bAqNygp9iKhUKVq8
7m8E74fbrnHlFCNSA0chIBJyTFb52jz3tGDsKnqa6+m7PlS/4UK+Ggbd8MDrZhASIpwGlv5qOIBx
VBMtSk8j8KB7gEO6fY3JmTjwxnqj2nZlSqLnIaUAmDRIvq7UQDoHgjtVxsDYPTzOPNHnB9R1bm/a
1ae6NPFe4zl7wVLqd7boq+xUldmBku6R5k7sgDvPGt682U1QIN5nZEvpYmNh7y3ZM6t13mTEqurs
ZPt/lYSGBXlK8dTcXtrVSwk6G1TJEY9hC9ETUuIPZhigYHfnNMm07GtASgiQ2Pe6yHc5YBO3Ta3s
4oUpJSPpQf9cIFtNk3km2t6fpjxOffO1EuK+zcFi5fKj1kv+5EBsJBBXcaNcJFJoFARkJh0oVy3F
mHzKC54mBR3KPa9e81Hn30a4BshHkGqneQ1/RBFu/mit4MIukLmXT0bW+XPp1lOaGEYFEvQgg/o7
0e8DQ/y5vbXXNTFYQoSFpFxS+oB599ISD0Yxe2i4JhLcsMQIWzAAH+s08VARkxP4hEVVZA8PabRZ
H177rue2FZdCMRgwNdCDTFxQgiD0SL9Qpj32afsiRHrfV00UgKQ0bDqn2sjXrt9KuWyJjQERHWAr
apLblRU1uhrLdlnY3DX7bEedQxBB5fzOPVZgqd7wnlfZwLs9VI0hpYOxbJV0fizMsW3ASpL0GPcg
3V3Hft/+kHKvLp4kxYByRwbDrxY/b9KkRts0rqZhV+kAFmU0vcddeSjNLZrvtfvvG8BKwQ/jFVT7
OzXnfSk4SxO46CbqM/OYZ/2uJ9UvM4Uu4e3VrRqDPDzgRaC5uqIMQ1WEZxYlyAToD4OdUKfaZeaX
ttpsOcuLpWwjdGgkWyBgCOhdWZfXwc0Y93Mz9RP7MD9ax/Fog8p4uusOWwfiWggYOIFzS0ouZdf1
1GYGLBWP4sv4Bu45LeyjfK//JN/Svc1BIAvG8qjOQ37cZLy4CqNgHAqIDrIE1GAgunS5zBZ4vh5C
d34ygmmlj9hLGoN74p7H+bE5EOPjXw89VUkPBbUqyQ56aa1Dv2ROLT9NurYPji3V6ziFIhuo5/IF
klXE2PCeK5cNgTBaaGhNQ99BrS45fZu7nWemCZqDj0ZRR5P4sB414GC4yqjFgMsV7W/lnFjWDCwJ
Uuwkw0aHFUexxxEkixyn25qqNa7d5KUt5aSYwImCzwG2ijsz6kPrIfgF0g6QNhtDmEoNmTECJj82
y6dmxsxhqP3cOqzXG4pfgGlDtPGAKLjiipa0r6NNljRp8/aHVx2tWXy7fcGvYWLYUEw1elKCQZ4U
5UTy3OpG8A6muHjjHf9WRpKJ1IiKY/6yRc1xHR7J5N524PjRUUD/4vI4zi3zOxDcpQnxKapNhJeG
FXE7LShKQXSTZWjNHAJZ4FdxUFBXUI4KAloOnfQapxGjm2EjpntRBgm1vB+3t3DVjhxXlih7sEQp
r6nI/aL3ILmQDL55DOoudrrvmb1FW7cSMPzvVPT/mpEh01lwOaUaAym7fMl2xt6IkfYN9hFSrRoi
BsgD/sZL7rhRvqshpQQWkPgTi5RMh2An0JF4KQEZ9620aB0rTRr/DhwGuxw0jg3/MPBcip7910qg
nJDCInwsbRuPaWDGmOlNTEzaGE39mS+Gnieo7MAdcMUzzAcq2fkMOBFHC+5yF8NsGS/SXSugFnN7
3667yVIyDmNQwIKgkwvO68vPNnQkHxAPOQm6htaDCVrv+uBTkw8hME9+urO70Rv2TVq4OkpWuTse
Jq0H/almZ1BVv/1jrt2JFK/DyBk4alBqc+VJPjtClkXLpdd058R09wm07a/T4N3dNnF9GWACHGmo
tsCpXIHV/GXU26IdnRM0T9oDAnx2wnwgCPVMujWZeL0a1P3lhCscyoocweLQhi8pdZKBD2CxElr2
wGn54VkzF9oYkj4FLymG9NT2z9gQdwyM1E64J346OSaWgXf5AcKFrQu+thxM61pQoEH9+grWX3Le
NAFo2BI0l0NNP1Xpn49+GslRCr8LxT/gJNWMw9fxZAprspN5HNm3sWzI80xc8svsenfjFKytBW0X
QD+Q22DAUf772UFDvtOxuYDrxVk5BkvzkOV0S+Z55XXGUMd/bSiHmSEqRSUMmQR0xgEkGHXMj1Bq
o06KJ6Zge9P0GrIbHLvG092nEMCt060jeA1Rx+k4/xFKFodeXt2XDhaam6F/yCMjLP9ISEODCe/h
uxk2yOG2eDhWcqhLo4pLAX6N5WKCUcnfRh6sIzlMe+1AEbVCQO9w+9SsfUrUnQCtRSMHuari+PUh
yzwn94KkKB8ZtrVetrpd1y5DsuX/x4Lq9PmAIu1kO0ECGvuoZOCCmzBaTTaO5Ptzf5lhSBFScBSh
OY/kV+2BuxomdzKvSBOAUP7iL20EornQDdE7s3Zy47ZezOvUCfZkH0V23SEWK1OBsztQ5RVbpsUN
EpDDzpE56lqMIjv/OhoZj5irTa+3P9TKNmJ8WbpENN6B6FbuQ+uanVfhAUo0e4rK4KGqoBRB/7lt
ZG0Xgd9BlPY/XFIqhzRfRFthFs5HgSRs3qo7aEofXSus3+Z/+zsE5JGz8d1WthHFAgC+pAwuOtdK
2MPLuknnzPeSJTDGb07mlT9zMnWPIBxvngoTIiO3V3i9jXjAJLJWUgPbcPiXn60pCuHzUbIQl3Ub
UjfYTRixCi2LbFysa1YDvH6ocqEaAspU6UcuLZV9AbVlPniJzq19tjhRERRh4/6rM0wLGZrxUmhg
QyQj8I4lmsBLxJxsCIfOOmAn9rdXvfJjUOxCB90BjbDU1FJ8SmoUwgiYfH3C+nv9he0aFi01tKc1
J2S/zTDf6SBl3FIIuN5saRWKKnKSW9adL7fASKdllOr2yTjcLeapI8dh2ig2XzOCAIgFkkE83sAZ
XXcudDT6uF1ndlKBZdeNwHjO4vlXGS1ftCcRz4cii9IstMtwa/x23bIEGUNoDugbVaCMNx6mb+Ef
ku4Ne/pP9gDoqhc6CZQX6jw2IgpiTRI7P/mWkOTatuIrAv2JXioG5JUzPDkYhah6ZiV0MjCV8C/P
9ajCtOjtMyOPxKVDNQ1QnSDWA6YKdHaKw2kcFAqHoDIQTwQmAG9O0Bh/B9PC3Wj2gz6IOsnBDrid
W26J1V47BVgEgQ3Qka4UClFME6iJYe2NnvTN96W9p/yfyjq09sYNvX76pBXcCBM5AuIY5XQWQyCE
nVV64pov4KPKly1nKnNrdQeBnoZwJNaBDF95W1FVnoe29RaU8lMXA/1C55BMqpq/nUpvQ6HrqRaa
HR2du94urUerzZ0gQnmk7eJOJ8HH83Pp+lAmAo4GSbMaIFZpo6H7l7mn1tRCRv9OzW+03LiO11/u
0obiZ3rMyAZBrTmnNM/HL3p5zJhf3heuI35OWdptjM5cf0FUTrASKWaEs+IrLnYYHb3jwGqe6oWH
ZQ91XCY2POe1Ccm+iT8N9U9cczXUpSR30fKxlmTpMCNb8niizkbadr1nMIHLLI8gWDvUSEI0I7jQ
LbokecUXIxxTnhchfglzQABh5PluJAPc9e3bvfLSy5kjVNnkBOF1pQ3wly4o3FkkyxtmBs1dymPQ
huBVyCMrqn/qftgbkb9l9fpKSKQQxlogNoCYUwVrBgvTzAZEZYhtm7sSkITTcJz23v302zw6z7eX
eO3AMHMEJJwBQij0IdVeRKsVnajNij4H4w+Wv3hlCx7xvwz7pfz41CxmZwDnBgraA4nAFV7RmchM
5q7OnzsxhW3Wxa2fhr2gGwXY65MiuWtw3g2M5oJGRO7uWcxZ5tpSIIDJnyFyGg9mGaUglvLs6rBF
XHN96mFIli2A+oeCl1pbSy1n6v2hzZ+p2Ptl/YNM/Nvtj7NuAU8nNCmh3qGG61btgfSVVfkzwodH
KL6FhBsbV/f6mUTJDoRgmJ+WehMqyNlH1Tzg4L98Xqb52GXlU6WzLxV0YW+vZOWjXJiR/372UYhn
allTYK/sloaj+48HUj1dPA9QYbltaGs9im8t5qrXBnBlPefsmwFwjm4/OmxzuGlrOYpPrXnqLZYL
K05ovfX/QD/j0Pwa/DC9I5F/ar+2GAg/Aej34aG3dxoTZO2QNALLgooQoyVrUIsv8ud+XKwo7eyn
adZemsJedre3ceXkBSBqR5MGw7eA2SsLtLnGRmZo2XM72XFBx19+Y3+9bWLF86D/CZYfOUwMRye/
5NmRmGf0FjDlkj1rjfNdMHHPAdwOR0i7RIMJmFvXwUXcNnl9OLBrCIVB6IGe+lUwOjr2UAihL8nc
ps+ALJ4aKzvMnG94oJXiBOgc/k/CBb0FJWhCganVg3S2Ei9AKq/PIC8yg/Hfsp6h16DpVYgW2Lxz
mVQ8Yt7rXBhjxD09vaunTZmN1S95ts3KzaOlXTjA62bPYOT4u/aXb06xBaheSZzgRBBCvA8Uom+p
XDpGKWWZoWfP1qn4i30X37Uf7Ft39F8Fj5adf2T7rTBtZYsvTSoHtKmGKS9nmLQP6UHspqcRhPko
xyddpB+3CrprRxUJqg6kCRj4ALS+PKo6K7MG9fLsOQUb5TilR5jHIHq2J5oG+bLhcPuYriRN7wnx
f+wp+1mjcDkbA5eLs/YFxjObmDf7atzrd0UYHNKHGTmcue+bOIPP2bj6a74NDQhcEGQ1IEtT3s/O
LcuO0hkfc6micv7ZZ9AnG4vPqFPBmwHYDU4aRB4oLispmkMIF1A/yJ6BrxmigtCfLmSfb+/l6mpQ
6UflDgWoqwZY33ZDx1kBlU0KSrnUoqgmZI9TUz925oerNPDIHqJTFKdlY0UpdjmLr0825mpOZC53
VrrEZZ6GreHE+fxhGRvsHAACshgvwUnqvDhgAoK7Yw1BTx815TYbx9AozC+Vn20kD9ceE/G25J2U
WiWSYf/y5PMMM2sFGKyfl+aFek8BKJxtdyMdWrtd6IiiQgG5ABwEZd9Evrg9oSVOO+O/UYSpwI5q
dPc5ZwlQ0v4ernRLWXbNKaIHK6dcZcVF3T9Ir/apMePkOQVkoseZGlHaQvDl9tmTPugytcUYFAZz
8H1QfLnqF/YjoGOQmoOVerrLCvMrAM5hVn0xPcBVc5AzjFtuUSbLNyyqZeQZA7zooePZtjU9MnT2
aoj62GlNbKYHDUP+RB/jSSP/3l7n9QfE5KSknEDTSw6gKIekCTonyB1HO6Hn8ACUXOgZdYaFllBH
pWYIzPPv2wZXGoro4QElYwFEIg0rRQM/A5i8nwdYnNN92YuQ+22Yp/w78I6Rm2p7h8xxseih3nQb
Aea1Q5HwfATM8Cgyv5BH6yxsEa6bayP4jU4EA9NHx4NAVm1lYQAefowIblVi16xJ74jAHKUezBdf
WiswM1fpmhNgjKxBNSRznxojxchK2t0NAS02ApeVD4klYWQE6SA6tmqfw6stA6IIWBvGf0O/6UN3
1kNMWUZ98CvdZBJZWxs2EE8NWnFogCrunxKMNDR5EZympUOmm3dljCbWLhBDHjokqzdu4wp4QOo9
YmWoact6hXJMi8KECPjs+pKZ+HF8LuISqKPxdTkWD+M91NUiXQ9ddOlC7+vt43rtRC8NKw5uqoko
hx6GO/uNzHWoOUVsDFN824o8eMrdx/JQRsbXQzStkla6Wq1rMwR1T21RkVjMdfB1EaT4+xNW/Hc+
HmBmrijRRoZOKXVYcPLHge/Bzm3e5aa/Nd27tmPA1QFFBagFxKSVSzbMvnDzUvdPtdaP0dhW9lsv
yBClwTxsVZbW9g2YO+AwISd5Tf8D+UpgVFsBYc5R/+PV/EdJP6yDCFARdLAREqA5dU1ErXdZARLD
FibsChPEwX3JqwM3tvj8V1fi+qijgv8CwYHiLHoz7fpqgApEZgFMPueNtWvLZv55+wSsfhtUPtAK
lfItKtQn53RIBc/9EzQ28aCU+2AxjgDlfMLPorYNeCeKwq75ngCc+dk2hziBOS0QpW6dP7arwUP0
TgcR2S+diWnh22ta6WH74PmTehXA7IHNQ7miJKjG3rYgDs0yvgfe4XvNvG+dbjylPn8ap0ee/w31
4L0LNU7I7VagRKuhmWWcityPef5h2VacF0AIoc6FTBXTtkr8b3Oh1yKTv0Z7tTF67rAt8cW1o3Ju
QUmfqiIvnByjkSdB9KTI0x2IZjb87Zp7x/GQ2HWgU67wD4a5aO5YwYQ9oKVV0R1Gzx/sGdyo8+H2
11uJeqDG/l9L8sSeHZVAy1q3QYnhBHHnh879ZTp3NXhtmnrHphRe3Xxtq4+POeATofgncaxgKFP7
WmLmpU8xlXKi4pV5QUiGF6L/ur2u9VN5ZkS50AZtgqE2YKT8FzIg9/lbHvfZPQNSPP9CfpZxNYc+
VB62inUrYQDq+MiX4N7hEdURDr9BV23oJ//kzGgJ9lP9jeAWIFeMjEZLRrfdmrVcOY0AfgEUD9IR
ybQp//3sA849JlXMCv5xZj0PhzRtd03qb8kwrBxIrAlFM7Tp0E5XlcIqAjFBg3jeKS0TK/2V5V3E
exrbzsYTuYKuRlCKIVUAPCWOT+0h9VA2NYWReqdu3zyiNrEjD+VLERcMGnvQddxzKEPdQeP+T9GG
W4iLta08t624jnGog1pgo0+C20HYTFrSs+bt9rlcswEApouBLOTvaMpcfi5HaHWVzZCytjvDC5fS
ufdrKE/dNrL2tZB0Gihd+TIvVEJ82xZaGfS+dzK7X+M4hVmWYeLF22nWh7nK0NCTDT90DYDcvhom
MBDomrPXeqcic54qv3gaRP3P7cWsvJkyiEflUYItEQwoOzbl3txjYu5k5zPIcvQfg+NH5WDf3Taz
8mEuzCj+wmZprxHZWOx9PE/MfdEr9Nlv27gW+MB4HN5IHz1nNJ6R4F6uhXjW2AwZ9O/cdgISPXSL
vpyjJdBB7dVOZl4fAr8W9ctgNrV7x1NjSCMfmcUT1SriVpGeibmNSVOZ+dG1h/4PFGvcfl+gSPk1
b6tSfy6amtIn7JjRhtzhZR52hkMgIL8EbQWR7yDF/9M6mXHIKjKBkaLlLs03nq+VvUTLD404tP7Q
HFNrmsTIrGYhRgCu3Ldc/DL4J+J1KY6FMVJItEtKp8t9DKDm4PYmD04GVL8hFFyV/hsdQKF4+3ut
9DAhdw8qAA/FNoSGahMpxd5AHgBJnX2YdktsHcsD33sHEeuYki22u5cmfreSh5zbUwm7gdG2gKOB
vSly3+H0eRxEzsHYzd+2WexX5hMuVucoSV0OyPwAvFyAOeDgDbSQbrcfSejf25HzsBy7B1ZjlsXx
YlBDVF/4KdvkCV/xUxfLldtx9nYZFWIcCJQEp5r1YWUzEBC6B83goe2n8e1PueJF4D1AES65jpEV
KWs1a7ZYNkPuNU74juSlyzEzr3+8NibHxBENwyui/aM2L0bE3cHQF1Bv01KMOGbx0AV/fXghFyYU
F4K5OLOtMQlxcuwKY36l34VuuqBT26QbHnEllIElxBaSIVKSiF1+HdOroYlFNA8TvQtmEsad5bRv
LXHqCBUjFrp28/P20laOA3To8eijoYrZXpXLqW6ykVc9l+/vP1r/Asa2HcKByLA2MPXy+VNuGXoR
QEKAJAe8L+qocg1FV7tDjIOQabRiUbOnfhJ/GUw8OLr2ShkUnHP0Cxr35fb6VtyiHINDAQVlN/Tt
lCeGlZZVNAzZXze4433mO/kL00ft9baVlYkcpLFQT7fQr8Njo+Zjfltq5kDw+svJUAweRcuxefAO
GJjZ5xsl7pXuFWxJsSrJM4fSiXKDdVrkLTjgEWkM6BFExC9ZG6ZTa6dRABLzexI0LCy1yg51NrHd
OFU5FFINSzvaPriEIpZr5g9h1bZxsFk1b/Vj1B2HqGOAfiAgTRAWRVxpXR5hbjUUuVpKk7LItd3c
W3Nop+yjQLZ3KyjjgmpcyvaqIXg+loFeUY0mlPiRWevxKMoH1/5VVf3zQoeN0fTVNZ1ZU+Ihb2Yo
C9pYU+6WItQ4PXVcGPHtQ6ReEbkk4J4gwANWfZSRFCNTTUXemQVLMNZi8ZCDqeun57XN3dByDi5p
Jz9pi768dpWe7zyvtDeuiuqu3+3DkwLvgsIPZvUuP5xXlkAhTxlLWlGkC5g+mNHFvvDZb74Qcysh
vXrn383Byb3XGhHHyu04e4j0PteFlbo0EZVu/9NOXeGEfMj0h7QqFswGjLnnhfriLtAf1KndgiBK
TH2YG0Z5tDRmh4YwRQGCcmA1NmIQ6WXPnZX8aQh/MReGyRuMhyk/LbVY5zaDoEmRmWMC5r7+lVVl
8+gKj3yxfUEfnSkldyXCpQ03uXbQMCYsefUAaAa093JTeN8wa/QtmhiDpe3GpXtdLFLubh+0LSOK
T+xEYfYOlWPrXUmhEm8waDbziurjRqdsbR/hEF30F9FTAojhcjVaXbQ2AVlzAmZCCpGstBAswqvW
v9XdYr6NGKB6bkAl+HWuSsgR3F6l/ONXHxFAOKCEAA1BMfPSOOrXs9EW8BBNDaqgcA7arL6jIKn+
JipW8o2lrltDGRtlTHQ+HPXhhmR1hzYMTfxlhpaNVXJA7dIpCiYUPW4vbOvzKSmzPoiybxzsamFU
OsZkhme6WL9v21DjkPcbgHoAinkm6m4qdUwLlwPNDYMmqRi+DwuaACxgYEIqTICh7aXezSWbP3Ms
JaWkjKdQflbCRVGDujUYRhzL0aT/0tTRdpxYxQepAd9XhvaNbUvNrqvmX9FojYnxMNwwjbf7mjZT
jKHo9JHYpf7dZ9bmRLJsC12dQ3AuIwEF9cd1R98Es03BW5q4vK2j3NZzlNRdIzasIYutthkieFc9
TL05i7mJopKoHeMzp9MLUCfGzAKqYcpFHGjbdcKvabLYUJRg3uPcGIdp2FLeXj2ZZ2YUxyIooMr6
1NBkaubdAH2ukm21Jq5aqe/fT+LjgcmUzTjllNh1XiMfKGnS69kAsuTMinThaKHj8AD3LujvXXBg
RLrXdiBzMdGO8Rrh//rE9Tj7EealbwE3ZqtDf4wmQSCm7q4ypiVpwRpihGY+zkEMn2iUQNq4+abS
pBqwy/XjgZacpZj6wPe8NJ21I4QMLDjvFuXeSK+7NF6qxtsxzC7FY2mI0Ia2ZziX3Eu0CQOqAfH1
x6KxOjTVGYnBNZYlvbbkUp7CMcPa9f7c3pxVV3i2OUoAGGgdvB/BYau1H97wMgOErPVbWIXVowaI
JtArFsCmqncnLbDOvNFIImYjeB0gp3lvDnP35fZSruT93k+bnAaDqjUiWpXIqWncgrsDReDXTc2d
VPp7Bg39lECzPLir3M4OPT7aEMUd+jGEyv2CiQCPgFy6tkXmhNBT1x5q18hIREFQiHR/JGWi00VH
0b/iLOpcM0vg5fSkMotq6wlc26Tzs6Ic0xojlBkAkzimHp/CoZpeO+he3N6ita+NeRVUqcF7idqQ
/A1nYVwmcnCjMzA2Ln0wBaFF3NI/UFNDnm/aVb2lbbD6RTDUiFsA0hELUwKX9gK9qSW2mQJsPsfW
Y15+JeKFtvcOWDmyCASv3pc2nndZRMl9wJ6pA6WeQzHdbaVhq+s++x3KPRT6NLbUwyusOcN9J9IT
1e37HDojt7d37ROCB8dE/PQ/gluXy/Wk0qhbDTQxTQoW06mjOeZTMZuyVUZZWw9Abf856UoAgx58
ZQ4BwXpI8YoA9Uvveqe63NL9WQssENsiHgNtLkp8inMYvMaajSKjiV5BH77RpzkKwAwZV0U9nyrf
hJajQ/zPnFEMI4IVG7Okpqu8S5pvLJVeDSwRblH/zibNcXbWkLZ/7L7L3fj2F1vbSMC8MEePOgAc
lBJ3UlERYtQ2TZxFiCrsCgJR+pnr7RNjpN/Kg+VfU6MLGTChyAZsHaY+Ls+HKBtbQ8EWIfYA9fHc
nab7rmndPZrewwH/vXipSmLvvG6AbMEwUL7RPFpbrWRVtTDQjw67rXzPenIaxPOIbli3/OLdEop5
3k+92MiLtswoyxwDit30YAZttkR3CsjS939ybUss6KqDKf39+XLk7zjzZjoxsxrlfgqffMdFJGdl
i737M1hC85WC8KrDCGCxI5uDx6vrA4AETQqJ1lJnM+qG8f951adu1PMIkuRNEaOlCadmVfYW7G7t
EsrwVzIKwFyg3PUaZbeqNBGnNQMuuM84efUsnJ1QiMF/0YzJekIhwgxvX4y1yEWSd6DIgdEQdDQv
97bSDTbVY4eLUQ/i69CbEOKEovx9USxV7I+gav7ETUTe986ChQk2S/mYfik6BvZVmhDocC1+FWYm
pjgAgb69rtVvd2ZG8S5d5/tlUyEiJeBv1fQCAi5Q8Ai2utxbZpS0j5duo+vg3EmYhgBzHGIQaYSV
F+w/sRq8NhYoLaBkpvaR0pSMXen2eHDqzKojAyqZj6QvzMQdM2NLin6tQCAb6XCXIDS6GhjK8qY0
ywLJmA8ZpD0KhnYsbE2LSj4WJ73MjJeuHEH0pZkfnUyRFx2IrXeZPdk9UHbT6mmLEA0XveE2Az4h
9ZmI+mYpfiwZfuonTqKLgUYoaaBgCZTY5dGf0t5xcbNJUprtse3miOv5ntZbhOerNTXUoVEXBqYO
XTrlis20Xma/60jS/DXE1p4f8tj8OUbDjj/WsThqnzgrZ+ZU+G5vpQMPJmmuzsAbZkaMOY+Z9/Lx
E3luRYm0bNBXT0YNKxjn+GZ2UJJ3y1ivs40n5mqKQR4J7JzEQSC9wuTm5UcqKwQG4L5BZDnv3YO3
J/eldqzrvZEs99qhP9Wn6smElvdj/4ns/Nyw4o4XXgnPB1NvkutjEdsEyIG2kgoUOdviIZHvpBou
gL5AQj08OZaq7GXZ1jOqUvBVM/izv3iAxkRtY23Jt6y5KhRwgB2UY19IUi93crZbbSYdPH1XWzHl
7N41q5MYt0R1V1/rczvKF5tqCPd1BS6xfciOoHGZw+K1fAp23c4Pu9B+KDFtUoaf2kMPCS7mwGQO
ruzhTPxOXyqHJMxbBHjG+wfSmH8+fuYB7fuPDcVh9KLG3voeSWphPMw63zMq4nTY6o6tfqgzM0r0
1iy0yWcKM3B8+xGztOmYRQGowj6xGgl7B6kWQKuekrMhN2ZIC5FFA0KApaB3cR/w0QnTxmF3nzEl
VekA0Ea1Sa74LICjhV25GktJ0pvijWnGv1J1JzRRirhtZ/UiAXH+f3aUIz61qQZe5wB2gvmLx7vf
CwBG0W0ba68jSjxgvpRoXNBLXa7FZ8XcDoWNgybEQ2pZXdiPwffC5t81t4J+Wzs81INVbYQzaysD
UTc4pzAICDEr5Uz0xGnHMnNJAg43/9iX6Q/Lyz8K+3r3tWdG5I84+0yGVlbV6OAOASAQhMhmH5Bh
fLu9fVsLUY5C6+Vi1BefJN3itGGZzjRs9c8Urc93SzkHqOsW6CLhGyHIodHQt7tC9z86JPy+W5LW
AmgvUDyoEBW9aHmXmxYBp3N6AHl6aIN+sTCtjed8/QU8s6N4Nk8nfW34JoE/1YKwKCPoBORNaIQ0
9uM+lnzV1a6/Sx+2ByRXP9aZacXhUbtvNaCxSJJ15oPnwW3347wlLrBlRDnagFOyrgpgBJlkZHRv
Fck/c3nAoIbY2QTNtwo2r9sFory6TpJgCNy4D9wfddY1/59GlHjB7r2AmNOMx8Gl7EfBbLEjurOV
cq9v1n+XosSSHGPAUL8QJMmtEl+lu6uZaDdWIm+HGo7IZxTlrQCym2pfQtMhbtEHsNGBsiVE3zUc
dbGrUi1e3HzjEVqNFlAqxv0BZkIOY136nHHJO9oWPRbUxVoRoSY7Y9grZjtt18ajea91+2Vnhtom
5Eo6mutV/tew3OkzZ9f2aFGnDgJYAKSPZLoHaANkOPEnvN3Z6hRvN2o5L/oFKcYSDP9q/4+0L2uO
FAe2/kVEsInlFSiqyhte2usL4W67kUCA2AW//jt0xHevTRFFeG5MzMPM9DgtkUqlMk+eM5oPNN/i
gVn1iC8mFrFOAveglQIbKEFR1DDTa8rD+UVs7dTixpNVZ1g1wSJMDmDLmPo6WFM42+rJnZrBgNrM
jz1PUOASXxygLKUqYQae0p3O4r9N3rnOi9qYPYMoRa3WP14UACqzqAmgk6CDWc7EtVCLmxlNcVz7
CeI3DKrXeGSWxv3YKxjHO7+D8w5997UZfIwDBSzJCmhcK+JWJ5ORgcHOYS+56zTXKYn5HmMw5lWO
03U5cLPcajTMsWBpFRqKYNyc1UtPxlEwFGL1ioMB2GJCD2yIp0FHm5i16AEMBJh89IAq10/xRFT3
7qDK/hgXPTAm59d+Gk1A2KXNTHAgJ8RbbhGxSq1NbBBXovFU0nvX7R2MvfB3myc1OFXGHxfmYQxM
YCbKygCrLuEraYuh5iHBSyqmdfzROglR5yEcwh/PL+rkTQ+gN+BeMATtcmRky4JMqrW0qvB8/Cfs
PUPLGAkyv68xVTEExm480C1K8HU02xeTi/OhEWrxYTKBMD+yQ/Ew80uPobHLAhb+nKoSnBmgeQPD
LR47wG9+j425NRk6A4dVJLjjKZx6U7/xoZaHfd4/EEnh4KEDgG+1SGoAL0Gl3+F21EAeoXYVf5jS
0N7i5F61gkqWAawJpvOWlAswkJm1ghkUyZPrLpdPccOe8qLbn/eGLTOLAEmRz/JBkU6k58zLUW7v
C3AMjmzjJK16AGbLUP8DfSgYTxablvQmuugzLJQe6+P4NhOnm16/q8DotOUBa0tCGEZchMdBHHJx
q2SmVrPUZHaUo2Sxk5Sld64G3qBkspzwx7v3jVpsESB6pxKVnugkIp28sdqKeSppH9TSGv3zhk5y
jdnpoHIJ3lIAWvDmXSyqJmbNW7TpIlAVQWylTXVcaE2B0Ik5czf5kGmWP9tqwS7wrsPsdyYIe42r
TnaB24wjWDu0LM+v1c4xLg1lihu/0xS13PCm5YW+/C0X3mRLTPznvW1FrB6SozOU7a6no3q3sRnL
uDybwb6jEA+SsFNpdcsWLocurRUZEIkDPhbEz372Wb9Oly5od5N+n/iQZA626jRrjoXRFQx9oFaC
p8XiaxepbOu86q0oN5CqmHdly6HzsZWMnwBS/q0O9y2mZUBMBfah7xHMzEYb/YzawrAsYJp0pJ9q
8/nZWNlVXKl7qNgSr8npJxucrVGJOQx/vXVh2QarEki7gTueARcLywYGJRK8QSJpVSEKorNrHSwN
8jMlKN/0zlen/Nf5b7niMRh4wy2LxjvE108womlKEwi825HKb2v7V7wJl9oysDg4qFVVWoVWXzRS
I4QGHYDNWxj7FS4e7BuyPsw3A5mIa/X7vg2mjIUVN3ZU7Zw9CpShCtGeAKRoobg2b8b781u2+pW+
WNO/WxvrJOFmA2sMxJqWBnZIXUX3efIYeY8xKEaSj/MG1wDiGEHGhA66wmgpLv0iBnhVpQMGxLoL
82LYI4ywm96XOwKlAdAFpNd0b7PgvNE5VCx98avNxZ4SWrHBroUdATTMPZXFQcYxPjOVT9Ok7mnN
N4LKyuHGSAkGPvB8RJN9+dBu9dIyU62yotG4oCM/AF/qI03auAdXIpcN8gX0DiGtCYGU2Vu/vNzy
fm7y1yAWtuhLMjZ+2kAmpfFys964MLYMzcv9YqiK7aGkSmZF0O28VMjwoPV1MNbxgSXxz4P+/AjB
mCxwqpiKWJgyDEXN6oZaUdoqflrd693f866wljx8s7A4w31aSodN4CRNj/k9u0yDOYHsgvzD3Ewe
/n3npd99Xc3iCqO0GUkNnhFkx1PIS097yQsIc7G3+CO5kj69NyAxDCSeV++3uuir32weuAMhzz/I
9vdvZioDaNYlJNBttA6HEeo8tfRo2vqqmm2crtnPFqsE4+wsZQ3BVcSuRUJepmYhG8BWwLasRpaC
3iErfp4mY8ABqSv4hTC0sUzEq0xtHdJjTFJ0oKG0BoxSqWErtt5oK9EQhCZ4x8w8wHimLaIhRIdj
4YIdFyrTOQQYZWk+8jI3fIuqKl4ZWtq8tqUhrm3qZs8bfjn/7OUufrW9eGtkddsO0zgh/fP6oLnp
9spOjcCk5OmH4nqreL92y3xb6SJ2cGn2sdPDWnoUv0TYH+YzYF/MUpuFvyXC8m8k4dzaFqd6AkuO
cDVYAxX/TpSevC2O069uzwPlvv1V+cnOCobQ8KvQuNAhOqCG9NDvyA5/4xdKNgEtax47Cwf9y4Fn
RYnvhyMlmFK27YZEuaqGejX6Sj9uDUKtf0+0ume9pXno+rsNx0yGAQQv85qHnQk04AGI8RCChyjj
HZRhc1Z91XeBkEMnC+wrJy9JozLbvqggxVKCHvIOnYWJAvPpmI+4OOLIGSgQQnmSaaiYV3yzfrlu
3UHlCn1uELYtTg7oaA2QFmJHLSPDCR1dkDF2TpAq1qdQzKgYhfDU0tnAd61+R6B28DSHANTJu5bk
htU1GJkHNs94A8r10U2bh/Pncv5MJ64L2QVIRoJ7AEHo+2fszSEmqQUTkDhr/bzHYJWhdcTX2mzr
mKyawrsW32+u3iyZDqw8M7LMyiCmIxJvbMcPnhYXXTts8FKtmoFyIbIvwAnUJRcMV3INpS6Ko585
hxajUwnGU0F1sGFm5QJCse1/zSziGSB5dVUJRiJoaHs5oAnA4gWWeCHx/c+/0FzmgmYP0kpTXRxm
rcrZkIwDiSQbHq3UuCOm9CXfEppc87WvZha3XNWAX0lkiGF2AYSTwd9R+NqSU1r7NDPyFCU1cCGf
zLtOHRkIGsQkQr3yikwE5eWyvbUKzLX8hz1DljUTFaO9sayg2NAWZlmb4LJRJdrqjqc7maf2PwXV
4Q2IgdpZIwh4C5RgF1FhkllBqIzNyClAuMZKSFRl2TvATRZY7awtRN3qF/pibeFxhdQwUgBClEit
2kC33IA64nB+31bvTROEweo/UaWTSWF9qIibDrDR7GSgBc1eQivHBI1oGSivWzncsnD9b/u+GFvU
CNQmB4NBA2OacyGlvOpy9ajEANImEkhB5pta9TnZWzIia04IEm409vH4xLzn4qP1FQdPTq6boGMy
r3Pp3hu1g3gUl7vze/nvBlyGVgRukJjPM/9gQfseWmuS9vbU1mbUhvlTvC/CNOCNL/uQfdqQoJO+
+af8Ux7nnCT9zFTPbDzg037n4B3If5//XdbWbIHhHCAQFEpORF1d4XAIQToWKBDNoC6SBzys7p3E
3Xh8rHnoPOYEyATYYFFP/L7isYRDNUZqY1SWHGjJbtOuvD2/krWwO8NJoRqPytIJodjQTWpe4IAh
7w/bkkBNHKP6U+mZ7VZPb23PsATw/0AFCTJAi5tRpOM8kIuAqDQ097IyBwNA3exj1vwU9DGfAyQt
ABqgc4KiyMIjbSbBBaMgLe8cqCA2VKs8oHKNDX9c62WAIwczaEjDYWXJIdJJvDuJ1SL7B8jyojIh
BMebLg/yTKP3g9o4QQGoZEDHSYRTQ5An50McoFMU761SFWBU0bqNecAVh0FhEjNEGCYC2GYJmWzA
Y1JPE0ecrnqPpyD/mLbU4NdMoAM2jx/M4gXLKoJNBttG3ESO5uifEBb8HExArc475YqrAHOAo+6A
GmDWgPju9zofZNwz04yEnXxalf7LKNEbKpTX82ZWl4LxGkyfwffBQPDdTEM6Z6gnbmJIUb8fRu2m
cLYeTqsrgXAGIVCOAkh3YQI9IOk0VmpGqG0+tkZ6q4/AVKcs3/jwp6F/Hh8Dymlms8HwwqJ6ytGv
T3oQ/USJXn7ktWn7RUYuS2QgHlH0V2LTQ+b2F5ahvJzfw9P4ATIqIETQOpxJuk+eLZqC6GJVRiTY
lVpdyji9GhjdZcZWCjKnZd+jP366hdwdHKI42EvXbl0FV5mS61FR3VkWgjy5GdXbtHiuR3XD/VZN
Yb4VmRVeRiclx2YYqqnEBENkxBkYtgZP579p9Yd2vzFXtJEhnPoglvXF1qLUGOvuNDQGbJnt9CFr
K5R0+nX+E62ZwGUFsuWZUeYEKsKrmBQKMwww9P1V2W8z3+J6WImEIMlAtPmnMaWfsJY3bo7jNVuo
g/aKhORQXeuvzHf3esCi9nGLEX5tQcinALSHH6B8vwgPPaaL4eKqEU292Gsyt706S8vg/K6dnlxo
zKH7iT4d1nXCcixok1dTU5mRnZZHx4UejEj3Me027t+VtQBRBypDkOJCe3wZ6lgyGYmrj0YEMZhA
Fh9u83R+HesGCJo5c330pK8CnlCHgaXAiPJymnF25adjxxtOvLJXMx/t/9hYOHFV8sFsys6IdFsP
rOpNY5bnkC2GVec0AsAK+M9mJZtTSg8JOqG+HxsjSgnz9MHx1Lz3emjMtBj/tSwBL9jCKq5Et28m
F+G7KpGFcgOb5+i99ErG0WSdnBeWZKjBki0WkdVtxElVwYSD3ttSgr6MkxagD8TSDtSnIJmh7Dqx
tuRT1vxBmzXuZ3pEdAIWh6dQc8tk5qhHnFP9imK0+U+tDZtyfvMnX4RrRBxzprAEk9UJ6wipqcrd
odejXoOOEhTfwUPmVMEQtH4WbgFwVzYOjDVYE/IRIOKW1BxWI1owOvR4gpgfIMX1Wov4hrtxxa68
5ZBbgXgcIQdBFEXy7+mCTKtYUxS8P9yH+mgc5CH3u1ANMad7DbKDjTtoZUnoSKLjDjAMwsISLp2R
rOK940yRlBO95CCtCTRuaFdDam9RMK6YmglcQSeMCSLcRYt1dUJrwFQ/yqimU68EYC3U9lBQVhyv
s5rs5zUL9CphDLPugJSe7GKngoOnU4WMKpkAHInUuKv9wi7D82Fv5Q5HeQeUz3NtBLNYiyqPW1od
4PuZHqUCBGDjE7ASXiUiNX1tzY0QvrJ/30zNcetLuytmUhsJyEQibtyydm9AuX749R9WM0tN4OEC
1sLlUwPUVyASxU0YKeVggHeuTozCn4QmPqTVis6nyahB7cVMYrZRljsJF/MI0VwrxbgDMv4lgN4u
a8WNi8yMeuOjYofa/nGyNRv4R6+PPBGF/fkX+LJ7XcM1VdFxz8rS3jeF5Y01Xp/WvS6hRyR+yh2C
AiasYW5aw4Q/rqxF9KtUMcSxEGaEoNWDWd+y/HoaCs+tyBZ6euXuAGoPRH7gCkTgWIaLioJTv02k
FkGG4agK7sdjAtTMu63/+BuBqQDBD6xT85TICb8NtSgRjt3BUuccR6HvTG5uHKc1H8eAOwKRgbLH
Ce9LrqXDkAPNEE0AD167eDAxb0qr6jLRlf73eWdfuedBpIW1zOPtoK5avGVob6RDyhstSrmBanCn
e3aJ0mbCkmvL4E+2TV94bbY/D7gQWQFXIWISkLTLruRYQniyHmotgga6QBIDliVwV7U+ienGkdLn
ss3ibpzrRqDVBbUcnHHhhG7XaYU0YnVmXK5IIPUE/CpgYOEqUhghlbArypIBW0uqKewhAiZ8h1VQ
oiuc0i4uMDqujzsdKvDlB9Uas91n4HB5AI40M0LbyeV0YTVdeoUXW65eOn1RjsBsgdXlwOKkdAev
Ttqi20FHmVj++U934iY4XjOywIS7z4ok83//cpjN0YpNLUMimAz3kwrRmhDA/p+bAE0euAnnvi4U
jL6bKKbGcRpwcUYOy7UDoAG6P3ASg2jN3hrJWzvBuKps9KkhIQNigu+mRI0VthTnyk4fXTwDC+Mt
zt+y0dzYtVU7OFS4psDUjkv4ux3DhAQrLVstKoruIoFukavEV4MrA2LGP5zOhAw4ZhNmEAjWBKrM
xQcCwUHVaTbOllMlXicvKuueZ1tHaQUz8d3K4hs5ssplG8PK3JvODs3njJmw98UufdsCXJ7snY36
K8SL5kcBuPqXVUVdosbmikqNMiJApF/Ght+q2es4sNZT8rbanfe+kzrLbA5lKSA7YRGh/funGhPe
1TFUYaK0hxa1XdjXYwOs1di7hyqv75iTvKuWUV60PLk/b3ltoThd4O1Bjoa+7cIZUzbSjBlkBIF6
+QcE3depyg8xnkk+08VGBF659OeL8v/bWmqDZbOKS9y5Y5TVzuVoFJ8Imz91RGwksgmo1uItglny
5XIE7zBtrY2ROkUq/ZiaJ8sOz+/YKZgRNhx0uOeGL4ofS99QRT9mNFVhQ9x2HFxv1ket/jHAuxhD
6HzMkW/U0DjfesatfamvZhdnjBuArIG1aoymOE9/jxYD6HjIwB7q5gWu5qq821jnSa47r9PSUPWd
CduBql84pQkZlWoYx6gNILN9K1EuxSgQD9k+OWZaMLxATAh80xH/TLaqJGue8tX0InvLRFP1scQW
lxPz4/SRlP/BFTGKgS4IjtspWKixSJM2dj6iP5Hxe60p3Beij/Xz+S1c+2SYScDJnlF4JwhnmzKN
TVapRRjTezIS41DG9Xsp6EGOXfB/M7V4mKhO7CZtD1OcvhegYjFTx8u6A3H+nrez9mWQFUIpAPkM
2piLSGW5VSNox7QITR/ziBlEfqyK5KekCXOQQKwHzSEqsrhZFm9HTnKwbk8Uvj6THcknm1JfNd7P
L2U+MN/yJbyE/3XZ8AzB8375Fq4amvS1tGRk5k8YFVEwyJnqGx6wcoa+2Vg84gqtqieNxzKCyjUr
kl3dfZKRhYDE+czcgKGseNtM34zeEUapIPaxODQm+NYKlmA9k+FeqAYPWGv9YhN7VNV6/x+2zjL1
Wc1ax7t7/lW+JGSUZaAyKooxcpvSuGp4PV1Odj0+UDvZMrVyNc6vUwxZo/0w9zu+m+onM1UwcY9L
Q+/IvVM59Gp0ubIf1IodKZPFjtjx50D0Yq8UVvt0fqEr7o7HI2pNqNeDanbZHNYECFBGxZQAFKW+
KhTUgPjxvIlVN/xiYvHZhMo6B3JwEqBCckgSIxS2ClGsenfezNZKFvuoS54XUwbvcJj5PI5NqPBh
q5S1tZSFW2ROXTZKit2aYQmmX14kWVDunUD6YwAMHaT7+k3V2PV1oWCP+UDigjXpu3+YGZ7eo6vL
qJ3kC0nbC0m3ZjrXbnykEmDpQOcGEsDLoKeCmwZ5tiMjqUIv3qJRx+h1ysVLZco/ceHWvi3Nl25M
AstN/9OmzuhA3FYrtFdtZjiolcA/oDr8FwjaygeBYvyL3Gm+7kFHA72dTxZt1T5Py5JzdPxidrGv
SdJabsvhL4Pv7Ntj90mD1huAiJSf22XJtTCJZjf6mVgi9CYXxpRSm2qQN+EMTEYeVCxVPOjEZIdc
LzBAkcTWhVuK+uH8iTiNl1DjAisc6l6YrTKXlZQZvjCiEa1FGc0DYV9AO8HjTbLDFbfxDU/PxXdL
i5d5QlmPFgMsURRCK0M95Emzy8uN3HdlPajvQ3oXlaEVXddcrRRXqAreLMWw70rnwVYncGyKARNc
YqPYcLoiFUVQcFqiejfDSBbRZIyVuKlLVUZAKvtomBxwyQVKsYWEPl0S+HeQz+PozQdgWT2pszoD
PSiuT2ZL+1OAzqS5MN2c5aHRKynfQQSFaxvP5tO246z9hSt0FpTC0KW6uLOVMcmtoShkpCaKnQNk
N7TVc5vS1vK40CQB3ZyVJUcGgVTdaxtNiB1HqVO5bCQj+iFLwAS2Uy1Wan/QPgKa56duOxO6YkPg
sfMzZ5GWF42e5Hka95FeQpygaL2ctJetfp11w8ZOrIRWKIfOjRZ0kkFfuHBbZerrzEzdLtJZBdSu
Ttqg50w7nF/PiiuZaBhBpHRmRyTLysuYY7KRFmYX4W1IbN8uStGFCRSehZ91hZIHPzUHCY8vp2Sx
qJmDuuUZEtis57dxpj02RF7F7OfX7Xczi68k5+mqrkQxru/L6tqA2NpBaka9ceRPwWv/fBVPNLRg
8ROXzjBaAj0qgpupuNL97saOtBAzlG/V3t3Z2s5TdqZX4C89wCh0FmSv/V74w6XYnPNY+Yg4M//7
eywCeKYQyBRQV0a6eCryFyN56bdaL/rKJfHNxiLmDNwViShhw9wDIkp95Xk6kHvLx2zao/YMyFdA
dvoLeeI7eh97ZYi7kTzSCzdAs6m73OqknU7V/Nt64MHm0WkMnizeKG1XoD5YY+snzA3sScgDGkgg
0DKvPSS6N9NksFsVG+8GYutkns7OLowvvNhGRbRLOxhHbzr/3YZzulW9xcGoeM2r5WGO7YkVm+D+
ta88D6fOkmeogC5vzGwoNOFM6hDFeI9paLINNvVHsRmBVwIPwg26oRg+BBpyOZUqLDa2U80HfOka
lNFP1f28ufMgrJNgEHaexdgahF25aTCWjgRy5kQwT/pFQz42qGIiqmpaP3pOqxtH4YJuF6C74rrT
Njm4VpY4N3CAbtFmSN1S60dDLb6mSjFEg1QK3e/HqtEgtdYm4flwt7IuvG4NPJ6QoWK2eOEo4MCx
s7JVO0xExdzvBPCEHofWz2HgjRokqi03DJ5WaUFTiWY2qm94i9oncIOqA1h4MqsOZSPbSy67vXM0
wcIwHuv9VpV2xR+/mVpEHb0smMs00UWa+waatp3Fr3pN3XjrruUD36ws4k4i42xw0hpCY0/6RXKw
L8tH59ah0OusXsEVv2e/z3+ylThn4muBVQyt81OYYpdPYF9w3TYCXQ10YgEl86B7CkxKZ+xsbuue
3ttmcN7mipsAgoBbGGVgC130xU72oNBO3CHHJZzUtyiYBWnGr2nm7omy9bJY+WjI8wF/m2dlUINb
eGSWwwwUjbsotZwrngzWjpqliaFATAqdX9TKRqJgMKvUIE1CD25Rq+IT6G0EYOTIHqu9lrF9Tew/
nZ5/lmI4Ds4WXm3lSCMqqnO/BaArQFm/v0RHRy0KV7HayB5v7eZudOON9axdOV8t/Hunfim7aA5o
UWMXFgZf9acAnGOhdSzvpuc4iEMoUXvD0Xx2X8ut4Li6MrD7o7mIwccT1ANlA0+la7fR2KTeSGJP
brJKr3gF8hcAxgm4QdADWRyyHtUjigqqGdXltSqbQ62/idLYOMor6/hmZD4FX/aPsKxrtBozBU4O
CKbR8csUVfTzTndCEIfa5Tcjs1d+McIcpZesw0qUQ/VX+aNddftk116qxO9eQeS+H4/iDcLMWxXt
tSLFnAHqoAlB9D0p/+XSdjHjNgGDQBzFq0Wnhw03DmrbXqhNey3jKfNKnt/krvILDCIbr5K1rcUw
C/SY5hTeWGbxXJVKnY2lGVW9sB3PmUx66Ka826jZrhxp4EbQjoCjOASQi++bq/GRNKKGmaT8NFhg
uJ2nWZ1Xdc8IORvPn5WYiMafCj5B0C+jabUIHzUpJp4DIg4IieqrzmOrgbbaQSMQUqXnfeYEmgCX
+WppkUo2KurQgxRGBFX5KVB1moYTIPahkcZKWOvO+NZ1o/NLTuqP2V7mmtbMi48+FtQiljgcnTnU
KFJ01iWxvCyufArp1Wlr4GTtCgXMA5x/M0TLORkgKPTYNHFVG1EfYkrBb+7kpXVsvQl1QfZnvFQ2
6i1rXw7T9Sa0bzDSg9L+dy+J85rEU5IaEVNtX3G436RveXaf9+1u48OhJoaftegioEeMsI8GAjZz
6fh57QxyAotGZJncCfRK+bDc5t6wx9aPSZWHSTHRIEnKDzPvnoa4TgPRqU+5qj2JiV5ZaHX4QK69
crUKGmO6V2t19LlDPxQxvJki/6tP0vQNWRL4XWJ7YgQOp0ovK6fcK514gUzTJdgBoUTRPVqFcaWb
zYOY4mdocts+5W1yABcSZrQohTxmT7UgcfN9XrRX1LUv89Fhflfx3+aQvpEBTSk2sidmoaeX4B8S
Ww1tjf0q2pIDNFUZHqpwR91sD3FPXuouHv0kHa4hUZx7HVXrHdVlQMtR+DQj+LqYF0viWEIHtKvB
aIuSV6IYwVCQTyfX453o5BjkiXOhTVqNuUxoxFChlkE81YpHwRLmTW0zeZngR17kz+NgDhdFql01
HX0zjHl/U6vZVRBtx689FU9OLNTAFjGIDOIe478ISe5lVVLnUeHteJXVFci5Bt6GJeCwz+WQO75s
Jj74hAn3AVp7xiMtmw/VHegLKl/xNcmVfjrYHGCAsMOcIqSaSHrfEeeQKcLwDGuMqIaJ/D4uEk+l
2eAr+nBw6Dh4lTPdtaK6EEbVeKYCnuqBBbrdQxlPCQBB8RK3DKa48wvU6BrMIEru+n32C9nsXhG1
pyW1V8ssgJbiQ1FO+xTs/Gpm+7oV78eY7PvujQrmmUa7y1M9ACzNa9TW7xM3iJU/ZEoCIT+N5jMR
SVAS5yOW1s6q72qN7lVT8UvQOyKYB4kx3ghqgVi28coYj2QL9yJliYCvXA+6+oZ30UEm1o072L8b
rtwYpAtHV/VSooTWlIIjpQo0Ki9irnjIku+MIr6rYveKd8UtlepeHxGcwaFhV+0xl7/7TPFi541p
7kEUCDQEckxoi5K8v8PUcRjPBHjkuUztG4hmYMbEyHxqJYcCqIuy+pVW/S4T7U7h6S+XACstE+1a
aPoINr04rAhozzEmTf2cp17Zvytms0cyHeLSDJVWhLKrL7l92euF8Fqu/o1t5uPttUPPJRiJuBjS
dicwSeZBNy5waB0pKRRYR+lbldgnrnvorasxR40YWopo7e4scH5axnCQjiYCoUID8XXAn0bMdq5d
UpduUNM0/agyc9a5o8irHdY8gXEJxQqaNcPOGhT7KR/4AMmhRrunWWVCOQMo9xtVor/mT/Ae7iF0
Nk/tUGoJRg9d50ClwHnr3SLfTUKZjm5D2mulKUUZsGbCJc8yRakwcWcYnm6BC4P0nIajk5aXaBGz
dzqINtQspXgEyFq/yabCDBN14C9t7Jo8EEJ7T4z+Zpr6INfooSpAbGbSGybU0GJ6qMXZQapmYE3F
vXBc7tNx3BuyOYIW8l7I9MLK7V1XNhdV274LR73V0uTSQR21FsZuZhGrrPqml/YVNGf3immEcQnQ
HXTWXmtCPooha3yocjwqhXjWNPnXHth11/Tgip0cTBBqbtDV4mEaks5zja4OINOs+UXbMo87BX8y
UQT3SVIl+8xsAeFq1MKjlQpMDXGeTGElXtnF2U5kfekJ0h9Vgo8D2d0sUDBa6pFc/WPVLjv0RkEj
Ds75wO3prcGZ4YO5IN+xlpf4wp0VQP+h31M+Fn6eqXcgaBsA/2hTD63zd+DguZeZ+S615S3g1QNo
152PoUg+xspt/cGtk70hFOmRUvtgtLxTSpL4Xd5C5BG8FKyzH5paf7fUVPVp5x6HzLS93B1+aYn5
YMTpA/rhe9AX2YdMzd9rtXgjivUXE3S5N+i9gpRosr2UO7E32W3vj3hNhoAvxZ6hYXvdxlCv3Zp1
hyouJGY3aupXRgkgi22ABjwhLhjhwb+axhDYNin5o/F8CF1WvEmePVl9NTORWOVtn8j0ftKZAslD
6MGrndb6Zs8zT/YTVLxI/afUx9IresPyoEzzp8NN6DUJOzRtfZMOLmTfTd6H2sC0gCjyujPj0Uut
DqodMs/3GClu8e+LV7CEVJ4oJMElmddBh3BpeyAS7Fu/QdL5rLOcHI2c1V6J+XsPghVFqCWFQAXU
cq8nEkPWATEqKMZUx10ZZ35ctPklRVvmIotnHbKWTkFVGIo/oicQmDR2L42UxbtCk+WNo/bartH7
t76j5S4GhOuPAK53H7tqE9os133Fncp9iksmLBIdujcjsPS8kvlVYaftA8R+9FDRGA0Fj5/BS9yH
dTMUFw4HPDO2tOe2Aa+vpfWA13S4Hn41ba8fTcb4wZ3avwAsPmp1nF13hGdoVSmfGrUUXxZS8Sxp
c4/ZxSPq11BP67pnbmU9uqygpyEdprIFvKnutW5Hpqy9dWU1eYRPRugoY++znic+6BdzD7PAT6KG
B9u4EH1gJWJwwdkpmOAGgo87Qkpi9mgXGJNHWUz2QegDbozRdDuUVpNWHNFju8vLRgBjqD5BoTKB
fX34tAat/QXaChzdxIofJpO9a7YwLxk49Xdupta+rDv0iKFScInWrjwOaW4GOWCTWBcKVjculyiw
SE0LdUb1O530JKxy/aUecT20SkaBOq1cbwSSKWTZkO+ZFls3ugXhTW0y6FGva/wZVUxtiZ561zBE
jbSMJp5V4T+qAPwQpl+ZCcKt7Q7vukERNtQm5c9D59ph7ZYMgWIEnXhm33es1T0QaH6YRleg99qS
MDXhr0Cc6RfgAm0ChuTdw2TeaybsDgMCjXapO7S70sYE+co0xF5iNUjAevkILZ/modcV/jDp4F6f
6h71OYJ0Qs9b+APePy95X78lveXsEN/eO8OuLlTSUm80xiaYeKwdhMLxGUoLaBKK5ltZpc8DM6eL
3Olrz3BxOdda7HosrspLljd3lYErlFoyuSgr0/XM1mC3ZsL+ON3Q+oxXxRVvcW0UKWl2ArKNB1Dq
PTPeIBczWqW8rqqmeky0GrTdsZkfeGtlHi8qyb3OtvZ6jnUoCS72rHVrj7WJ5s2DGXBR0t/XCh3C
3LKLACKztSdUlYcQV6h2yWhWF6ZRaF4pC8eD09d+g9mhnYIgeIwpoposAHJHvGuDrEQQQYOuDUWH
PGSIh0sFhE+PdIrLFzSr1EBTdPwPQ1JeTcx5K/BC8F29fsL79yGvjNyvssLemVTJ90Njyd1gGpj2
B+IeNKFo5Le5jryDSO0dzDXCTx0G7yLyhdtV42vD/+PoypYbVZbgFxHBTvPKpt2W5d0vhMf2abqB
3tgavv6m7nmbExMaIaCrKjMrEyHzdJzwjs/Mzcaln3cmHKdsAaqBwrS5uTMlUQFHA75DmJLaN+iE
DxoBsY+JTJ8ige303tSv8ULdDIsWU+aKBP1+ApprIjLMO+CMOU9Hf9cjlKGa1u53UvWPiuMlC1m7
laNF00HoP8NnBhE5CTJwd34u4Re1iwfGyxpZj9lCB8Qsdc1XNJvvvsZbaj3eZwzOUa6E19ey8K1q
ldeVsV97pcbG+d6ZmL6RPo4z3TZjNtKuy9dpSN5WZAMDhxxgBD/au3VXQP/cOk0+jA3al2ic8Xq7
rrNIaOkDvjcjEqexq49DRAf19mWmDbVliweNrnKoB3uE2bA+Bbqvs3AZA5j8+Vi0PK1hdNNmzefl
bww85LKPWmElRbQPLJn6Kgpk8xIhrbGYiRAn4Ngjfq24O80kUthGhsnANgzdg52b6BJA63LEDpru
i1A4zSWY01jgziedKiAoUjC13liQaRvPGLJmO+epkE1xz4+qZmRl70jcyGwZvL6MLfIg8yEQKGXJ
YJMll6oOjou3pXm9gKQMpQd3IbHoE+b2FhtB9xYSFPxaIchjxA0ZmdtmHGpGtASbrEYn6L/VoobX
vo3Xr8QsOveYjzMCPnZlgCzrnKUWr4+Zv4NetocpalXVuyutcJx0l0iixzPMt7mPyQDddRhVRoz1
TodLm4tmni/RgDvuQqSVddaEGXfFXEUrusbQRlBO+ys7cj2lR2UC0IEII827rdOZr01wBlLxS536
ADSOHvQIi71g835DGXz5Toq5TMHVBMTwaxRMiBfv4hljC8dREjlBZiY6XUdoVA9Y7Nj6DL47wVX6
vv2E8rdRECMgJMMzqkZTxlAzJzM5H/HiTxUzSV9xu8mnhUdeFYeN99B2dVx2ltWHmrvLEVnH4jQJ
Vj8O6Yzfp+YR6Da2SvYISeWaR27X5rBqra9c9awYhWkKAB+HYOaPiZLNoW+aIF98fw+DySSfxXLl
w/YTw2UbDtzA15Eu+hx07s2LRJWouYQRxPsg14ITnSO/71sH/DFu02fmird2Mq9+JD9VEGDa9BOb
k008KzmIPI7YPojhm9tP4UPAok+V1kcb1jsoQXXe2vpi5XQGgPeiOdMlS/3zMIC36yKg7wtuq3Jm
DAyTeoYzymcnnPBI7KJRkc2JtfQnXs1rR0OROe16Ax4ossHENuv1eoFB3M5602vDApVJxT7jhYCJ
7N396lkMpRF5HOrGLXvjfnV9nFa0W+SFD86UMTc9c6TGbwgRLNIJOR0oZTZDR3iA1+5vG9Qvc7y0
GekDqD79XYMJvFiIgPlMEP1nk41lhPro7h2DmNbkexIEY6Yar9Rx+A5SEr/Y2hDnTeOvRULTUmjo
mXwbncJR1lkzN1jXE/4B20BJVlvUvXAo7Dr8IW7aZvNSPywmKK3ffjtB9+C7zgdy2TPtsBfAuF86
2R68lNf54PdlF/unMQorFauHpOl+PLxboBhYLow8NrrzMnhpX2XYXo1A0HRc+35eB4Ofj6zGtDJW
kRPuwM95GYDcjwnNWG27XxEme6aiS6vUUEwt/ZLj9LdsoDH89Ceg3V/b+P9SR895HVtcmocgiD52
H53ZeR/4WkGmPeSS8NcViVIZYeS6CfkCJ9BnZYevZFl5NY+bl3XYu8qYcAoMtsdQwxRp67yPcBvK
dVFX28lrlyDxMJEffbiRHE9OUAzz2mFqbeKraL0/AuQyG0lyVr7/FgzheavV2XbE5IYvFVlgw7Iq
d85UHR17y3+GsDlonn53Yjw2wQiAM+C/STxfMG3ioZdToX0cdpyLCC+ZnopaUkwWcPPIgZ7ssJGm
i2mdvBzLpZceycaZN6BdAVcPrxBo4kYbLCjII8lEs1zItl2bXj0RQX7Wrtmjt72xFK5weEfBnofB
QU4x+tz64I6EoZIFv57dfo0UP83Gz+0wz0XEk08TMp7PoSJlwsyXHnon24T/JUb9uoXBB/DOrZrS
oUVFjp9CMsL4aVxIRZP2ilidx9iTXS5X94TzZcgdp3mCd8qjF4T4Q82Xwmk6r2B8Tsst8SBJS9DE
T6szl1uLaZI7AriGXd8iY48BQCSsF7JHnWIWnfuZlkGfFgK513AbXvdy617Elp4a2Z8HPbyv8GPA
EljLKzKKz1q435ADA0lCkzGig44YpncIoC/9wh/bxWNVw5Iw66VJSuXPB90tR7lRcBjpZRhdeFhp
8jFtmF7gatWe167/W2f2D/WzybAEGcCEbH0apYuTF2YAqJINkAKBfMmjTxYKpAlmNgmsFnbdjEcc
7LcXgnScvJKGqIF1b4O92fSSx86c5GqJT2zg5dQuSA+mw1n6oy6Cero0E61gw/aih+gD2c1Nru6T
xehSPzcTwxwb2qcU+bIZB3ZUhAttd4BD/KrhFl2issAAlEPyVjtLDiF7nydhGxaIGY3xMLdrd1Rt
1J2lmL2jH5q6qpNo2G4hsuhs3m9xugMbXedbZNWjpmuPjwvorMteKf45r1OARwkdRl9iz0qJ3MHT
e1B8hMPTTKzKAFDb42rXMM7TpPauLQSX79u6jIe1mRxT8kXV0AC79MdSKcGMLvF7rwY+Fw2flyP0
5bjr3cSAPCWStyKbCHY08zTCD0fRHeZjMiAqaAIR0+og+mzXXuS+8gCdRNg3m8Kwztgcj3+TN8un
cbXNk8DerM4djzdBtiLf9Dj4U2PQNXYKyJmyyautF3LWq4332+rGN5eyvqSCt0+p27Ab9vsCF12E
49zupgDvwEApILPGbXcimpr3RaP5MbT3ZSZHFASk8Xh2N0xBJPea9c7FWrEkRWepkQhs8tsuB4fa
7YwCFllDsFUiONLFP2i7907TOcqV9YCwjgO0osbxESQAJ0gMog3FAx1oK29+zcbKLFNQAU2N/yOG
BaXW1mnRkG7DUfgO/IPDbkMrMcLVvUPscaxhPdrP4gsxeZObBbVqEIAzGDfKltimz1Mv6jBrmcYb
Z1fffxzsvMg8tJ75tJD08xwvmZsWnr8Nj4GaCrdvFvfohnaKcd10gq4kDs2YB8lkg0LyJg2yqQW6
PLTLXARevJ4TYYZybJxmKNImdF+nLnXOSxLWb87mYAKq/Xj6SNLRXps0br7IBFmHAxHfa0pEfCQD
F/u2teaoCZYwGzLxJpvdhcFtQgemK+SU+DtT++NeNE73CBG7Oocpd1ArrYPwPG92UgxEnmsKlcbO
rvV4dEfi17LHwke5+AOBc2hCMBiHvFiZwVKOK+XOeG16iHg7nZYYKAdoQXPxJtmVbWrTY5rw+aIX
Gpc9mNcLn+AraYTpCwTOyWJinF7NvC55JwHOL5thwBXCGmhFBCKd+PjZzzyso++O98PLRjwKB3+M
PEB4eK8ryCKHvaIdgFu+OV6cqd76uzkK9F4yMaCbXzWAc9+fzQ4r6D5MrSghX9KX7Bmtuj3KiWKg
gMZ0KQbewjTAubcPGAQd8TJ7oVMRNY07153mN5ls1s9aL+kPo468nbZeXGKi5zwj6bT9+ksq/zFp
R5GnHY64DXtwWXTfAm5sc5mA0eQDIq8yG0095it3OwI0SM7AXGxOFZzYGNKXjk6CPHVuO/1MQ9sY
DP6rvEcQkPSgOi8RaPmZpXjOx+UM6zOeT45D/lPe2BXGl9MTEjy2F9PbBeWRm62kOJk+nHWMD8Ri
3vwItpm6eeBqcsIoCxBBy28R1EkW3JfLAWLa8UvSVR4kpf7bOpH5Ae0T3fWdhVW5gGRjBnCZ418e
BaYNph7c2o9YLpG9slPBJtaD73BYWcDsgQJXt9ARYEas0RNjbCIVtnr1JW5Hm7kdFmUzfN2vKdja
J7um445uKXvc2gWgWgBxm16WJBsxrpd1Zy2WhqMFsfIJkq2RUlENdkDCJCIcsHgPfgg78B9dGC2w
Mnbq/2iLlTmyhmQX2aXO08Z9aZQBVx2tQQ5aCP9Lzl4mWlx6q9AXzx3mfNfii/Glh7yxh/s3UQJI
A1lP0wY0BQcdQHqs8gBNGgBTDWhBJpH+rR37UQwDEN3m5BwnhGdDGzZZqFCr+3bCyk/03Zhge2gh
IMmSmuORJImogDINhcssz3lf9w+1N+s3XECMmT4A9uWEBxxiGHy6Tpc68Z+Cif3MSt5dndCIraxN
c7WOfpFAvprRwT/rpv+J3GHG16pxmm/LQx8ind42BFirF9mdlP63rvmNuC1/HS1LYGDngTkKoxV3
pmZFjbEUhlE2AWLnsD0Sr7cssO26C2ND81BjDKhHzcu1D6MC8qKjxAp3weFIenYGugACIWgAE0N8
0Cne2FfTpsWDcthfmjhNpllz3JLt7Mr+lRMVHZRtISqB18ouAgS3lyZmeyyYsyfsw4SnyYnc73hp
gk/YNIpMpRvNUSAgQe3tcKZBIw6Qk+jPGqoRDFZLaJ/jLl7ylkj0TW18cMakwTgql+UhosYClLYE
4evQ5sHkayVhKR3MmWuzkKKB24tZWlVM3dQekk1h4PEm56jUJgsMfiE8yaTNsPzjZXZtxiO0g4h2
QKBh1s+Ok/F0UVWgxgCcUIsjGtWgXFHPcA+tyFbK6nyJ8ezNZmkSFDZgXchyhj06QZ2Lht59kizx
S05gR5nFs4EEZqA13UHNwsooNnHu8pE/iQRFL4ez3DRkcJqkopyHnoAYHbYlAHen+0/YE8S6SO3I
sSpKTfdtCMDpzCM8IPt0YcucZNMyi2EHYWQ7/47N4n/CvLT5t9QaW/yRYCwomJp6XricbuR5cChx
z2AtI+/QttKhYAFVNACsc1UlcOFzwTDZjTJDlmj71EGvyZ5qYHCvXegzZM7CgnoE7u8OyJLQbs4V
SyoUqOU8WA2Hz2mxJyOBDmZ8YHjvpykEoRIGPf3BKU6/Uo/Gp9BBRHrWgpF7XBRrQe5EHgbeEQho
c1CeYCoLmsa73JVa+z6pNziayPWHizrO11S7JTwK9Ne63LMnQ58+ck2CDzQY3SGddHQSSQQIl2Pp
Gt2gbuBvKMTL5vjRlQerm/VJEx0RjTOXqdv1gOM8tAkumnmA6+2sULwnenRR+a/g4PxbaHWdx/6Q
HgPYHWCeadAZ4voJzE4sYFeL8Ze4fWSyMdxmlfGJQ+rnRAl7jMHRn2LdrQ9TZ7dL6MCjUVkbPvhG
rWhSMbn++SKVlcvW9rj6kyzTmW8lA99SwEfPAMJIJrRV3rpHzyGLSNLh37zacQAyt01n1YX01kDD
gxcfyti3UNP2xXZx8C+SSXBubL/s0QlLWHvlUD0MD4iFam8pFv0BWcPBAKA7x39FA93AZ4OUyv/S
Dc9maSLSxDm6FoDgcGfiz30SmTTzvRigNISj/c+qqXGKIWSguGhg7EvKhhjnU+2vWMIZkQx2nKUE
Tuqr7mlt6rYrCGHJDYnk6x1eTvzzyLzlS0Zp3+ZxvfIrXuDwKay7UANYB9AFZsATOZVuF8FZgXuY
KvvGiTLJKV8znXr1XE1Oiizp1e89ewV4ixAvOg/3CYY37QN41Bn2rEaPeyVX/lyr3rQnF/h2MWwY
tlXcqhkTKRV93vizEhW66E4eOnuHjGfscqCLkgmgzSmV68dW1/HfgsWDrdh0QKfcRN0AcHMQODe3
lbuXLtUzSC53PHTb4hVCo9s6Q+QBgJzMwHkr8MK9enaw0LllXYguTWSB7Lw612j8RL6INgGywBH0
nJMZiaVXUVus9zMyUyCUvfvfENMuyDnYuhuQXjQFIKHMUnSxoDKHqWqLdN4l7jPRMXhqrDTq1wLt
GABeG1O7T6dxBQmDDuBAV1e9J34/PA+DUjs9+8lNg3dJc7y2oBMSwMmmaG0SPBEeqVemQtPjQOyg
C6jR8T/R1CFvCLOcWRWprqEnv55xpkgr/QI7dumtJTyuM7glcIVwxka2V4uhY/pDIR0BK/UTNZBh
pKHZadxzAIJK9/9JsC0Fn+nO3UL0aWK5tFazxxSPcO4zT5Y9bu8JXyN8CcZ2LsNZ3zRmwafEWe1+
ZiPBjzGwUqjJqe6E2/IQzDFXOZwnp1sKmU+BRR1aqQiOlNva/cRie6thj11ufLjRtTY673sRHbBB
Gh3hW+KUdQjm3YKUy/zQolAnbaBQNoPW3/LQo2DEnLF/7GYgEnEDbQm2qMelaoMhyDjGPIBXZEhh
BSwbFI9h7ktTL6+zRbTK2C1Ps6pRn8Zx9F5RPAMPwgeu8w560xZPLogL0b4uCy4JelckcSgD7YRQ
+lTX+KSW8ceRiEcZb2gGElHqtI8qZboH5WJMCJOqgTFsaXW8Ryf+Ihqvrtwx3Pdb+gyac0fW7RsT
PhI97uoUr/sFJY+Xb/7CpAcYSbMawAUmsNjFE+nqvpwJfLcT2Ppk/eB/wcDNxSs/yzyKuzB368Y7
IA2WldYhvAaFy8zJxAZfe3SwMQeRVFDRQc3XCOZoZRNp/RkFjVuMW9ddBs06FH5XvkxTjYEER2wG
8+iT4hixyUZ0mfJAl0BOadbVXbcfexpm8I65agu3JsdnB5O2L7ofy5b7j+4KUgErmn6Bcw4ccA1M
JnWXBxpMl63DZ9dU4ymHHihONAJNuBf/WxMw3s7i7pOEoQL4BFZJdYJ5aXkAoYUikQz7lrFy9Pod
4ljA+oy30Ut3deyffbTtMGrJoZZ+jlhyhGS+XNYY4FC7VIjeRQdsdl6PNsoORTevBemAIlAMoc4w
4iBNfo2Kz1oiPaZPnhTVpaHNBbj0yU23MxqsE1nhrLU55+0+Kkx67wX1tY7rm2N4i4nXva49tDtI
5fs3bMPZ3dZC+OmrNG3RJePD0pmqrusi1jKPe5WDvbg4Hi29yXzF1C91IKrQopA0MxQTKTRO8XtD
MQ6skysK6K9xJTFo6ck+3kEwb94uXdNV1gXa6flLBl1akjO+7Jx1BdTOgodQ+aelF0meOlsR++ul
b9ZDUI+nGeFdHTj2ZsSw2kYT5DdO3g4G9zUav9cuOBIglVDM2MPUOQzzTPM8YDUdwoBxwgX07XGO
ujeASSW1DIWtRxpNXbWtn0GOfHclGw5tjfLdNWDvb/dlw2Fdjgn+CHDyYpM3EMeVrUmum+4fWcge
rmM7dAAf1I0Lx+uWwtxDE1Y+6SKOcAXKQGggmGl3Wro8r1skhzfrrl3jHIa315pNd67g4kQffoKV
YgP0GDd3XNpno5OrG/Y0ayIvN2Q83CmFDYt3AFiugU5eSIImFsec8TVOwL3qh8PGuoPZkhdf97ma
+VRZPO3teoGMFhdMd02EjlMBa1jCedcCrMsSMr9srD20zIeugZ/xRrwrP90nw58kmF9A26BoLc53
MgdzDmMrDJ/d+Agk5SKIvg6peUpWOPMO7EpqcAmmRURAuPQHLnF3N7lv1Hvr4aVMEwRtPdbS31vx
PPG5ahe7J4BmUJWFwnaI83HnxpA1trcJPrxrSkAET41frWq6YOcZwVzBh4dIwtXBCeDKg2YxUF9w
CZ4jgdPNKDxpmdag8+ohE/hzp7fdxIcn0rMDlC9Atu64NODAfd/gOQoaIGWYDBIh3gUXAPXsP2f0
IJShmaOw+tWYE0mHqsEYmgVsLsXqGAA/CqQ4NHjG3wNTK8k4VX3tvGGsOzZgP+IeKA34ryOvyZv0
xMeovcs0pleBc7vAdiM8CQV6dUhrIBOA9MXgJ+X31EgDDIoM2TwHhe80+4iTx6WnT31L/4ObNIQw
hmhUiAFzMDt7g86QoLxH23QeZiCdIAEyYtKodJsVYiw0NpmvgH52pKvqrXvA5FeI1gEVvMmvlEal
sRCr8tr/WQSAEkWrNp7eSb3OBR1EiF8gfANJ/9kTZjMLLjWDecHVD8zOarGPHA0eJ6hfLUSDgKs+
WeC+qpS94MFArm4HZWU9qsIAe8odSq9RMFPwOf7PFMYfFs7E2ciaLg9E+1Enzmlrlicgmg++3CBZ
Ytt/cwx7mxgZSEe1TmbnKjvlAZzegdn6N5QYDu2QOgmK+LSpN/wo+v6tZeD60ni+9XwuGRuKfmTv
6MYv07yYs995ezTk74Cbd2zbnl0ZvzW++0G8tAx4XHRh/5oKD1CM/x0R/lK7boH6D8DgvlOXvgax
e4w8KF5CxGMC329gko66rVPrQtGXCkBrd0XT0Jfgc3ebccsNgRz49rtFNDvmuzfBSQXpTekHANaF
/SJBXa5ueGvc/rFlYidU/9ACl/HS9tJsK+Yrv94bah9Xrt56FYI+TGSR+MPHmIwn9HDFuOgv5tdf
vIFlNeilZIA6zHALEcSwgUsckSGABycY5CHa3NPm0n+qUR/o1X5run0vUp1C2CMBwASfOqjcxL+A
I/95kBVmg4r/hqW9AmjLMWiCX//Cst4DWsLCTcYKMObZkAtv8Jvz7e7WA3mQC1JZmfXBW923ViCF
S23PMCgv6dY/+8APguWr8aI9BlugaXIX190Hd5ZdwL/j8NQmppAYUdsRsAb867ype1wdtW/FM9ah
X0F+viXjTYPaXv2rdaMKqeulSwwEga9AWd4748G4kpQ1/aYqBmnvvi/tV0TQ/Q34pZy72+TNs/Ft
lW6ZWFZANpk760H0WJ6sO0yVfP63AanRwXVSbkbxOQFeRR+h5Pr5Ln5RkA/x6b90DXdbeCIBxCHN
A0RkJ7hW55PXVK0lF5J+ywT9SMPlK1CWPazm9oGjpgzz5UsyxGc84kE2zObHCSFcUZ7j5q3kz25K
Aatg0D0kzQy+xE0fEsp+A0I1ZE9tkNVGPLuL8zZq/8X36ViwZivn2Dm3MT8nEJVmnoSeo8fZx3zE
8GEeGMDI5wPYkh3YX1rAB/wJG2zY1RwJKaHQhhGNHxyH2MfqVfQftBYvkVuznQ8Y5iGxE9ZW4u3F
4d6uZeN+tdOBzLrNiW0+mAPkN1ZDlKOzdcsR1G06fadqv4kmb0Oad5NXuPOFpd+OxHk/HJPoyVFO
TtK3boZsdg4PA5Q5dfQBAcuZsbaw3oyRDcwROdMJG63egLO6ZOufY/YNmlh3+9yiW6cOXQDh3Qjn
1fbBT5xM88M8CEDJNqP22/jivUvDC1lBAkPJ4SBgaxBgof0bdr3zCKdkArZNxuLB57J0gYxzTIk6
mS8ywGti6LOIfl3+IZzbZhHTscTFikwi6h4nCV3p8jhC0uNiBKBxd3NCDnYajWL3nwVt6eNnq9fT
Il9XhL3Hy/v9oOvSgokbLDrzlv8E7gux9JGF4UG6f2Enz4mjMuT/VUx0lUbURwvxdO3nPbxDsR4K
aS2Wbf3gNLpBCXAgZFCZNEeDq6vjYed1/xn53+zFuzVxj8Rpd04y5D6BEgS3ZqSXddkKCl2HI6ql
q+aN3tTybtB2Gw+gBUQsn3AP/1UbXKG3ONjAY9uHIBzx5ZqmQpxj6VE8YBNF6xhVzpIiD1raI9TI
VU0mjEqiDBZ2jSPYIvPtbvF4663EyPMygCwEw3JJ6uRkg/U5kfoZ4SdPUFaUEn9rplU0RAfgjXdY
NveTZ4klAt9Hi9Ojsomg6CXEYWmQO4D6QPZlquu3rGdbvtTOPllsQQEt5gv48xAEqdjC/K4i2rTa
x34HcR82shN9gL0cBmJWaGeGaDE5agnpmCw1wl898SgoMixAHTrdDC1JD7nRnJE2zWAWmiGHIps6
eNSJPADrTLCXENX/IijOOCkj6Agc+UwnUgZkAIwIsmz9YfQ+Ao4Z9LRN/x/rnPdJ/v9VqMCelSlU
KhY/p0ZLP4n4MyX1a7pGpzGhJziCFtxfl0JF7mMTJNXEATy1cyUiXmnoArfUVrh7LsNHvYdJU4b+
r1XLbhQcHkXjs8EPGt+JBfshOT9z455SUFurbnKf6qekZznUPqVD7pwqFMWWV4KPV0ttgQEeIvNF
tTlPvFwLtha135XDvRyZwN1hZQcrIPQGVv+focsE+cd8bNMBRazF2bSB99aAB/Zr/B74zm0y6Qf4
lFO9wifHm6ra40XsGpAqw5kMF0b+1QrbF74+6+F7BT7lQxRX0yfH1Rfwe8d6WC+2sWWIDqCLGUbd
psDQw+JfZ/6j+tkkdxRRwm3qIskKVPaWKHp16yfjsb3u6WWs18oJ6dFTVSucanE77Cpc141Cof/W
kZ/Af5PIRFVsOK5kvK3qD2mpBYEHP3wPTsnqQ9sYQs4NVHOyFwW4jhMH3JMpWQgc3+zVlkAlxy4R
hp8BawT9SI7M3TLPIMIQSrPRMIjUoKJhcZGM0EnF/yV+5a+HWHxycrIQ8U1g7x28TTTh0MC2u453
jz0iIXhscuZBndi2lb43RSo5DEta+qZD21f1zi+S7mIxX5BJiQK/AQlcD3Te8m5AEjgYSAbaVoKt
MuDg06Q9y+lvQmG1w7EF9DXPFs4p/cVLPoGcovj8JWlT6RE0BCAGNt+WFYC1z1+hM4PGxnlLu3lv
YK0+MmAOk/uEgNwcGr28gfi+38zDsj6w0Ptz/GFvmQ/sMtwbUt+Uq47Qb2K9zH6IGJ2YpKexlxdi
uxN2mErLyRM8Lw9RHJ0Dbiq4T+eSRhcsMWQLqUs6BB+h+GqG6Is06XmesUWQ1q8OoP+pDyoXIdK8
l9mMSMy7+hAVLLeUFYK0l36barDBMwSEstnx4N4uTyW/i5gQT1Q4ZAFNgo2d2ULrOfXtIabRPtSQ
8HDsXAuJRZ12bSEOcd+2SV4FUhQyoVzAFg7U3GGKJzRaMN2xtm/3PpuunKZDiVjXf9RbIdPz1zCT
Q/9f2mEdhUZYt1GSdldTB68QFSR4zu4kOAl+06DGzCa6zCQDFm7IjCEHApORbceEN6WOorLHo2qh
Bf0fR+ex3DgSBNEvQgRcw1xJAqB38rogpJEEbxv+6/dxLxuxbkZDAt1VlS+zTPJNIZ4YNcbsu2Wf
4hTvSrOhqNN2jlj2SgaAynRmNYVsmbSjdNW63apGCx7i+KIL9lwq9W4plLViD5ydBsdLxWps9V82
fg/1Nyzcm5t/YOl8CZvEIzd9p1RKMKsc2c7GZnaW9B9EI20KIJ1xBA/tovUEVblS2vhdEeneBked
M/5FrLGIMYVcod3L6lWfjB7BKrdawzhVGQJktJlWsuH0MY1zZ09gK7aCvOTUKSMKOtrR0hh/TDNp
BdZs+q7NRViY+if1e8rWGTKucaxp27S0WgQVoRxm4o4ubT49KRDigeryWeki/kzn4jtUlI++ia66
Vt5m1PemVw+iZPQ/qiv88PtCNQ8uVWQcanttnFeygzNry+1UW1Tm7j5N4o3JcAEQdluKl76vLhJD
D3siVkSPeQ0XknDnTQyTs5TKoWjdkwpBa2C8C6NsKxp6I+CBsiyvejiuJDX9vOhPLAZatS0rRox2
bZXhWwirt4zZZegfL7pynBjN07Ld1c7a9HqWrrIhwy/iYKcJg95CfuMVjalXE1KJePMydg1yijNB
YlF91Znpmn1ucJaDtsUhfIKt2dHF78mYvXYx+t9gvhVVN6yM0VybkfY3J93aNrgrk9yftXo9N8Dx
mbVizYpXFi89wBOP3jOFDsVkyajyJ81ZEztMVGflelDw6GnxaurdjdHbXjprHBWPZuKBj+sfZUU6
oERWMh8QbeUrev8xWBOte9TWK9JFVmSMe66bXkNlXIH6OTQs87Fg2QdSRe7nxvRLh+tnBfJkjEI+
2hcVudxM2jVT1nUW1quhdvCZ3ZqxP4QjRcGoeXYY8VznB5PqX4+zP/bh7KaZ8JSSyRFz/sKZKTXs
TZ1TFNTyhrsKTvAbLvRU2NNGHYlVn8Zta5Z7N5d3IkRO6dwyxSr3cZduh45qrMfVVdTxq26ZeDLA
6FIO4DANiI+5mn2/rjt1nbf1Ji8dPIn6Km2VQGB67eaCh935UIlzMuuF0xkjUpOvx0qBFq5WOtBW
zL54GeqfbLHfa+ijtZputCzeRioscdV6sjDrFTNxW892D0rXHOP1gI8TS8raMuubwo3fM8nPUArK
fN5YVv865PM2D9P9WEeXSQ+fa+lyNWc86+paRvOhSJ4MJMoipyBJXF+I8rlX1a1hKJthbDZ1NF+r
dgwsRWxmhhPtcE0S2u7koC1vPbp+IiFYORqMxD2Oc74r7XxdSG6M8e/hRYxVcVLs7kOL/x+1792W
joJ9zX3/kroysPNXqldPzxewWHUjMkZ7TAYdJovZ4q7IjoKiQqN18K6kTJR61dfqfzpPdVLHG/Bo
TMULE6/ad1vcC0nrD2p6yMS97tInEI/NPOLJylJmGwy/K5Fi0ODtxat0SDP7JDVOJkXvLp3aBNRQ
aBMLCQSRvjWp8thVvGMXOOZJHm9Fq7cyfZBlBmI3wwgU0t9Gm0sfT+tVJmGQkiU7W0h49QJ/HLoP
65Ne+VKxnnp38WLX6c7A7MzXUGkuxVDELw1HAmIKRJzpNGhV0vabQoPsRtfaJvxC6+jhuJMTo5gh
qhesTbWnzEnEDEJJPTUT+zHsjwnp4lyE6McA5+0OwHfAbsl14KTLAAnvFB6bHuzdoEfqlllT7Dua
8YZp+JX9ctTsUEdrh25iPbcMqBjNvimNm6waDUw0avsKsmN5ru2KTGyT2j4Ti3IBdn9nzGv8Ikhz
+Wb8hG4R/URd5ZFm/cwaostk5T+dEf4lReahRmxGS+dHwlhTWLpHZNW8ikd24sTD3ra/RFZpm4wt
FGXR88/Nu5R49xg5cwQFcoa2NNzxoDfRVxdaH+wfMtalC83fRc/LMG5EA6WlKTS9UdBNRCJk1c0J
y5eGQ7MneTWuux1HhE+yGfcFv0NeX0xrIHUMQl0fgsZKdqX6CjZ+Y3PJ08zuyVagULb4PxhqpIod
OMg+wpZiFeMNX+F8PaG0rAxFuRZk4EU2bcFQn8JouLoVBUrLmJqTZNOF4tY5/Zr14V4YtjixHOxM
HAaKu1qGvsFfk9x6+lFmWhtInn0DcWuIdj3AKK30Mm8g7+PHR0GkmDgTozIgWOa3KMueiCfxHRc7
Wtkc9T4N5lHux8V9I1htO7Xlz+Q2F6fvj9yS3thWgR0K3mguv5FdlwVafdxpr1oYY9eJJ5xH2W/B
M2em6jsiBUZp675EPMH8F5uIlgHWjfu40pAtyjWkl+9U1catw1Up83WZNsmag/uGa4OpBoRbpKNP
zSyzHMSudPBAFCU2v8ULi/nLmcpn2Y9vg1VfFcPx1cneQ7js9CX9chRo2tASQV/zKjSAxgVg9wK4
rdZyK/LwWI+o9WJyEq+eGe4kxU+r9azUJsmRiMXWb0L0N0VVXpmz35eF678o3EvcLzMwErVAdQqJ
6udiVlZ6gnRs78ikAYHtPqbo065eYptGcFyUgPFmoM/VGp1yE7f5W41gYFXJhrD07y5BTTCavYOf
GpvAh5gMjDrJWlc5HBL70DcFdJ3ymgzsLhBvs51sp+JqqN1WqykC1PxfNQt9NdMSGNlwXzS2h/D1
x7Pwk0gcH69Gh9gWcWE5QvPSNj8IB+0kkfaf0WvfbkfijBWfRcue5sXrNTrHDM+WVgL6TVfW8Ezr
vjsJRiJtpwQ9X7c9tTv8v35qmN+hS8pQp++NZIRRd4Ex8oCgxL0Rp7xZrx10Pik0WBfQ8GOc5pix
H3pjV/llo2yXRFIJtyt9mf2ImaJgoJQPu9hh9BgrzNkWb06jc5K9sF2BBEdnNRiZ14U/ciTZKKPb
GZ9GC4Xi4XWJmdXr55nOtq2o2JUAQNdPcUiX1H9DLdcktqzr/C8ZtVWrdkeHn2sZ3EsJvVSAcK60
rG69YlHe2ka7ckK/LzSTVVFenVrBaKc+V9Nyy4Xz/TBQO253r1Rcr135xOpwH6zTZ0tXviKF7Sfu
qCqAvEpHO0X40MyxbL22ULnAmVO4anJMbS79xvU1tdz1Rb3r1F8sMxszZ0SSb3G6r7Wh3y6tTfl5
ZUPDuNJC24YsZDkC4GbuYiVX+rOcynOvDLtU4HwsmuyoqDVvSLKPBbRLXIT0si9yDA/xsPzkvTUH
biZZL10NJTM+x35UbKHfjTkKjdo0mP6thekcbpU8couLSrSwzwJkSTVXc7CnLEYtitCjtqRmNAA8
2jnow/LVTqInNaleYJcubVG9WIv8TFKQPle99ELZR1zLCERf7SNjmocdg6/olrXGPEBWkAKExTAd
lvUJge3UF8VP3ug0PNPa1iYsF2lVbgp7+RhEsiPRNtvInDouLXXtWU/VZyaWd3XpmQBB5Zwju97F
RVJdx64Qa5iD0ou7Xt+yCI5Z9DAcICW341IuLznAtjpU91ztf5WqndbJ0v5jg+Pgu6l+14pQX0nB
e2gN0EGZVW7JV+CwT6p/bO4JhNofp8qAxsvU+yzIu3UbJVz3xvwvr1S4h+KvIOeB8SOWyzruGNNY
e6NKdkYqsaYlPyLOok0En72Ku4efr5GRr2nzgb0fe5txaZvbn8hei0+WjofFxsvruAwsTd5gIWBJ
51ANaothMwjzxhlnAB2NXPXBxWyIfbdwttDtR6OTm4E8taxQPCmsC43XfazjF0UrSPyRzom0hq+m
rtfYDOeKjSwgT1w3xfHBw0studfS8AbRHBU7PhVOx3A2+1GaFIIBfTYz9yh4HyohGeEiT6MDN6Gq
31gU1mM2QCq/6TTULcQOLkA65dmPMxwRM9zTo20MUaHjQ2VwscT5plF/Y2CFVR2/Y1f3UHECzW2Q
7ZKNm1ZnxKWjxJnpTudJA2bhq18bnevLflkBzPHS06FLW9x5G4J61gK2Y+whdrhsKsj+hNCBqeGp
wcprm5Hfa+ZHGhVs2dFuPa9CwWRlFl9jo63ccSfYorZY67jIn5JYg9LZmKwZ7wK7ZQpOn6xQIAuv
S59HxU8m+LQQ5GCk22rbwyRO6CwZJnwr/ouoL6LxFifxVV/w1JTtszs4t2FazmGIBSimqkr2Lr6u
lVVyByQmsRZ0MNHQE7PABYvobw2hZ/XXKDqrThLU9Vuevg/ivSz/ajNt6T61FR3ABpydskjMZz2M
MbnTDUfLLq8KHtWak6/covBw9jJfyv46/GLGonit05+6dNgmFSkrHfjMSrRwFdlIpkMm94t40Yvw
5ERPqdjTpQp5K5lLMSbXSRxaW/Kkzgw/CEGEpsSDvoYYpcjLDhGmvaT+nazHd8ajO8V7kPNVr/cg
rF85BWMIxT2ebOEGE+0t7p1VwUyxdSxPTqcMVCUCIO9Xuc3xYF0RSxwVs/dk+PCdY4VvqbC8tPoO
caMQhbtGndM7tIRyJWLnmrXWfh5fXeJThGb6JqOjWnzndrsFYsHJSJHrjic3pNN7SZLmrDjtBw3W
ceqMd/DsrZn19KB2dG3N+TNRAAGHm0ZcRPSeFdOKfezYPV4mNfXzaj7LaDi5GWUHvYhZGsEY/w7V
O2GjqHqvlk7MCc2vqaQboVpM057Y3imIDdOGG+EsTfkEdV/S+8EUmFg9QCwWM7srog+gLLYK761C
D9TIbBdrMPiJcUDbOVUhS5qkua4ZWIomumDbIFeh5lUtfHuuWO+Rb0wSLhJGkWRE3aPeeh5KEiUG
czwP4xhTIoLCQpnrMHNksly6pVII8ctP0awEVXhz9eSSptraGVM9wNN1a4Txp0Tdewoj1yIIR46+
bhrte2hqHzaOthe7KtskmHWo3pBUfBVG95s27HDqU3MLv9oSglV+KwrZc+E/m8hkk6W8VWMRqjJP
Xrao+87RngfsXUo4kxPa7g3osYSLc2yBOewW11nuXOYhfdYUUuIHEodKo94lU8J+2uiidu+lxEO8
tJqfNjNvZbb4yZI6z9owoGPpw8fsRn4Yh84xNI1hH2Zi8NS0LfzCbt5wGNvkM1hLIMT4QoD155B1
9xRnI2Fy2JCGucPRIbKfRDM2fAKBVLjJ8mz5osHb6pq9Hdpuyy+yrVg/33SOX2DKr5bq2cI5xyCO
UQ7axQyee8SOsc6QivsuvJkuOmiap38jK4z3uIPi7YLeytYlcoW8LI/lXXESC2oD9m41saDmOsbZ
T6XbMwFxKpg/9acZKvQFXXdqMpoil133jOJWEV/wYo7S72yl+ZvrKcHuZYLrGZF6Nxn7qNUDxGEi
0CAHj8ObljdMl03Hw6Dk6aHxqeFl5IIevU5VzzhosFDI9KKnfDc8zkqWnqbIORNesXWKGsQ9pPbV
76LsP6BjdnPZBOzz3KOS87ykm4fdPuTXyh5kekkOkfpUGfpzOunnJe5PSSL2WR3vMOaeG91dd2b2
aVE6s09MASlJdmMPbJu3GJzn4hJCjGF6xmeifkRq9lU+PBYiTFfGMpJkR2oTLI83dj8hmMQ07mZT
Z9J5bIEY7DJCfLBfCj05CKnj5xu2+vxATcAs8NAmHL+YQm5hnt2kLJ9z7HgZaROpBSmnFuvKrjdJ
oxwxqp8HDbCziZ6TWVCza88dF1LYWGe0+D2j/j+4NUCNMlhifSMNekGo+qQjN4Riq1f+KdTNtdJc
gJ8vMbagSAjOZiMP0lzzRwsnnyjSn3ro4y1vH/gyz0Eif4j8mNeZ9Vj6lMRPYu7IEE5AYXom3rID
jko3kxHTeHSXjN8sdOW+EsmTRYKDYtS8+o6KEkUN2TaBMv4WiAu1NvnzIv0iO3RUeCJLacyiU9SU
J2kRazS3gU0VH2fF04hMkBQPKy6z65p89bntt50wdq1ZBZ1mQL5yMdnU/3ONiCZn1Omek+VkRvnn
ZLSeEjFAoE9U827VWPT782tvZmvbxv68sC8+F5u2jXzXOGRO8xby48S46cgQULxCEx6RCZtem4Mq
jtESoBCQPGtLnJr0bkkF0kCjIDE2U7Kd0V9kEaIJGUugmAWu2SyYXJVexj5Vg/L8kIQFQUgQaKT6
+9GQPv6k5M58VcoDoxdbx61uxaS8s7UBicfC3RgzAuTNZk5BI8Am7vyzcj/6h5Q+IcsyP3igx5s2
/UtMy1PS38KWO6cZH64GH1cVGEi1aloBxywDIgnhBnSMvAi+6a/sUHbC2ERD/2g0+W8Z1J/2EbH2
JhwErhQNfMHGavX3PGEYrwit5QJs/BSrafQYrbrOqzaaX00vVoqM9136FjcfU1vtTHnPlfit6cLP
GD5Y5R3MoV3mUPfp17ZkAhxDgyMWR8OdhmitPpyGSCTZqu5+ZMiwp4rvk8xIpdnmsX20muKXJZnv
MwogU8jXOjb+bwBB3sGpJo6m18nU/OyR0oYjNxLsKqYOW2F1Oi1mu5/JP8jlhM6eb2beieUxAxJX
yv1VBDXq4hHqlwVnA6o0iHqMxWbkaCvhsMQ8X8kSXqcECUVcampBLslUrwc0nIIhimjqw+M71zsm
OaVyrhne6tI8RGH9HqvRjqSYozk9PFUdd1JerIu42FbGi9rh6x/Lo5tUyGnpcx05G1zK/yeGrIi+
etMWAeKpPGP6uUjT3KaMspJkvurA+BrxiCiPEbP19DSG9nutIidQ1KgFShaKOSkWpLS86LUZGCWe
4872FlEkK4UPQ3/oiOVEmWOPwUDIYRfR9AEhZXCZuhKl686Se0njNszKZ/XI1DfExIeG1bAp61/8
RJ4et0dCdrxclFgcU/5QYqtq10hnY2WWHHNb+3MZIhk5en2kHUnngNyHmhnhL0Z7JnBLfJB09EWn
6I1j90mQL/RkeIoSTjT8zK+N7XwW4bgjeIoR+7XNsQPO/0Ieorq5JCmm+NE5tg870DwdM815hScU
a9PR90nT3GR3tZrm2umRVzB01jLcVtlArlAS9v8UZieuQnKN68KsogjVS3bXhxc16Q59D/NeDZdQ
G/djrpzI/j4SO4zl3V27rrKthHyShfYUJ4DhCm5qhFBNBXVV3auovzCDaatsRHNuSS1Zs06AWYpi
3BivDn6KVYkPkFCZNsOaQhbcly0pxlt3cB1CT9TwWMKsHXNh2pdETLa/OPKtcFSfT50Zm5Zeyuqt
G2ADo/mWtNyei6ruHzRc2167yFT4400uyQgIukRkAaAl2ZtbOyti6wgUnO4EvhxRD3aMsqfVOFOf
48rYt468tarz4WakNOB851pS7E8rHH5gkoPF6K/xPL0P0XDsoug4WPIfs+BhlZjKazOmsIeVry3u
pQfUlWRDTROdaE3HFE/JRVNjioPhX6nyNDjZUnm9pKwlidgBRUm9qFNO8MNkEPafqO+gmLxp+NUw
2z5MPdU7/tAHhIKVzx4eBns65qwpiXJk7qEuaFkVE4M0cBO0yzgGdgvRMUb7zBIcpD8n/kq68qJa
MZF1CdmShVqdDfi7THPflmh+MrJpRxwy1tFwExvxPTPuOFqCjlLXwmaqz/IiInDqBc+X5ez1ergj
zL8kZv2gfBsfnvgVUIJB+qWh2CaowOPJZYjEiUIGTGBmBnph/xuiTygjlHH7Bb+5ZbX5lVnm1sr7
g0vW2SAlUQf0rIpm7gsQOg3Nh/yQ8WY0gG3J8hCbLG1n4RCfRkRUc5ouk82IVJ26V1eW3xm7hayW
OKn8S9KgNpCa0+hqq9jqbzAxN6Zbh1bGflU617HMb60BkWmamS9wFUEqNle30/Yqym2DL89huuLy
zzrOcytq1wzgNrlK4k2V9od6zq4zKF+hoUw7DCshA6+FndiMMNm0JgAYF1ZREmqYdzyjsxEGg9VC
v0lz3BWMmpNe2ycCed3Mn1Uzh4NLOHZh7xqqcYZ0NkR/P9bElfRb1f6XO9pW7ckLm1vC5cIDIxF+
UJaUieis5Uy+O13Zkv4fZEZBjJj7FAsSZjBGX0w7OXCybLFyv1p29hs7SxD12NiK5DLIfyVc5GPy
pkOzY2/1lcEIKGi2do8AxoxE5S8PG1486CiRs/lHqM+zW9Q4DKizBuG+ThH/kY2hQ0eXC5fq3Qpx
VbrFsDMMYxdF/d5NJ+GNQ/taTZJ553DOQzhoOQXgXjvI2Es6d1vHlEc3Kz6MnIKVUJx51Q0Ui3n1
nen9fexhH7scTSnqxtdWFyeE34IK3cClNp1Q5ra5qt3q0L7qMrovD46TRieRykFtzVOtsMC2I+EF
HMQOmc9UJn6KvAeZ7Z1Xvjc4IqFRF3TIEwsMgtmo0qPKYULTMzx1rBXH+idcKRyyBVXmxg6xDC1l
aS9rnRKYJgk6pxzTXaq4ETuEOyI5XCbXd4rv93aZ9e2YDNpEFZNSa6ZMWLEbR58zmsOuGdrWw5hy
Gwo+9akXKPS5BN+Nmddgei9Qc5l2e6bpLr/FaLPOIpLht1ShN31Jg7KO2cC6GThlWRGDT3GQjD+W
96mJt6VVnLk2yWLJ6oNLzMzDwzGYPZD73HsyXJhtLemOZm/TAtbidh2Y+ZQnfAC+XdFV1nrzUk0M
zu2G12VgvQV5XPjzk976h1rvY9xCAxk+aw2wVo76Gzz4VyJd31xIORQh4+kl2kkDZcRVje8WNqrl
2DTy5LmNQ2AdFnM4Sc+zxGBCUPf0Sbtnpifv85TbgdlSjDZR85bG5nkiSmBrhe3WUPvoTOBlslGU
bJ8qKLFDrp9oXE5Gh3U/Fi107wN+IznxFvUJwZI0p+BuftpnTLnGVsPOVwduDskTure5JQivUUro
nBh/kqbZG96aN3X6VDu+g679eljlCslBWDG07rr6avCurVrkm6iCmrZt+VPWmMbKpXlGZXolfjDf
EM73HMvlGxUHk/fQPuGOC8KqclCJFM92iSWIk6McKxu1aNa5AccPzFOKv1QdjGXG1GdOC6xhdYxz
XeeUdJVXLctf6oHRwwprmIZ5iN+ILYyYYHPMxczxHzXHQIrTfCe7f6f25g6OC0dIGvpFwTAoMjF6
VEQ6+YrQ37VOFwd9AbM1JtqfBWPviqwBgsvk2HojDwJWGuRGMYbPVs1zD7vxXuIIBSvRLQJjI/a6
kbOIvES6lPXbi+GdTanYWugVeZ4dxKqlj7zOZRla81XR31vWS2W6vT9m3LSaEraBVTZ44ciBKR26
9KGyvWa2x71OkJw/ltw0sLR4yVUTCIjBo63zyZXig6p6Gw3Ru50PL0WlXIopQmqnpFM0b14S3wE/
a5mKJfrg61V6L434Jnoip/GWrWT8rxirC/nUcCbpW0jSAcaaTyIZ9oaNHV4HjCmVN7uDnDDU42Lp
74nCG98tmzYr90ROoBtwxDGgiednAjNIbyESwwrpy+0Kx4Re+hlvh5ObckWA5bHt3HQ9a+FG7dx7
ZIiT1f4/TMUKUbyH+WsztTgFSPYaW0DG6sOxh1dBt1dHxk4l344KgugfJvl2fR0BjlTHOIWLeua5
5SWOkVM4hEjU38nZOFZN6JFEcu/j4R6Fi9ca0RNxHqTrtuue3t4I6Wv0+Y+FdahWmXS2nBCv0Th8
LVr0WjpEZJUV+bJV0ChiPTxgGLvfEQmw1oCK5UglEFEEM2av42pTME3OxMqKlm+TUlolMKtXuqcG
I2ttMVsb88BGlkjn5DAt4ZOiiCeNBOdx7HFXTDsdlV8yGJUcfS6JnWNrn9RlISCr98j53CgLQRDy
ye2tF4sudxnjoFZ7egT5lGXdIcfPiNhIbZ2O7o1Rk0nGD/IoDOrOUYmLVOoHMv9BBDiCfyyv01Ds
RfFoT1E81Cjdq2F+YTP3XhJ1it4NGzFQXFXMu8pDh2E2i5C1tXGT1j96/q09zM6FJ3sCcx1U34bh
H0y8m9+pYNPV0jvayuJSWajk1b469vqfy9tg2vrGqhVSM5BZVCI4Q5NFMuXG7CevS5qtKZZj6Rh3
N469xIaLJIKsTyYOsvRNsftPo9EfMC85X26D6D4BfMujHvZ8EBU1AKneZN8XDXQreRR72ywIIVZm
PsDiXRfV3qompES5xbC6yYbkwy6yYBQMhgdllyb4YmDlkFAZ6qqhc40XGNpKlO9qrj1pcU+oKXpM
hWa86QYKKtahh1NSea0Jp2+TDKxIbnrlBHYTPLCkcu4OqX2IGuNu0SfWeGxmxs7jyDAE5c5e5DrK
nFXX8G4kyc1dsGoC5Rk2TiBGDiRh+wSEenaU7ywbupZSI08fzarsAi1yA8vJdpSLpLnYy3Oc8+BY
GQzgg+AqNJtCj6wdYB44u/XAVFun8hXM81OFMFmzOrkY7kYZHw235Z0kDNxKiw8cuJRe7bCFqSGM
nbXGDkQ2yax4xz+jItk6s+Yrk3Wup8F/eKDYu3bM8vEdQ+BGI3Xb0kcu8Fx6SU1zZBa3nkCMunbe
yupPiJcqsnkmXbzzjrioufpsGfUrpqluNRndc0wrVykkJw4YLDtU0GJ4IrdpM6kaq2H7O9ZlL+Mg
6pbovX1c3BZvj0zIboWNJh09yICSF1ZxON+52vl1+UrMl++6b3nVgryQqaRTxkO7zv2MVU3xavKK
bTUDg9Fu1Gc+Q8ug019GZQ4Yzq7b8dVBmXAlAQz1MVuYrdi0uwYuHBe4PlNXYdwDNqhBW7RbOXwW
jD9LzHiDARfMuYW1ZYu0/gUQ+jc7MZOM0jeAqvDCvttKeG8IcW1sa6dGyqYqfjue4Qy2D9f1Luyc
QJ8YK0HYstsucNr5ohQkbZfDDy3vd+toh3HWYcD16W9w57PF0Ta78DSqqvsJY9ashvHVYOZ0BgcF
3ux8+u6d+sc0nSshb0gTtcvTNmzSpvIjfXlm52Mg827dPXaN5CizeB2dRAuKukEToRVxC9SQNtAl
oVJtvHtoAlmmbNlfeZEWoVvRvJXN9GQp2m3O0i0p1udRFudRUfZdL04jhjWRJMEyuhuHt9vRSbvk
E49nJimqPDghsUzcZzTLSBOjp5t07WRhYi70+oRnK50+zMihwzCZpL+48eKLPvXr1vKE05MEouMs
69fx4uwixeTh/8hzwr/4W8Lfd1WiHUIGzW0ZbWe5HKG79hhPDvh2TxXtqz4VT/zKDHOdzUyvPMPd
F4BpFmcOIWenMIueS6luu1pCdkiYK5iRJ4yLN60qMO3a68W0vWpkvROeLX9I1YPVuZfFdjAJhr4c
jPdeIz7Ubv2KmWpc13sdDQF5ZDR++0r4VpT6k7XL9frESU4UBzGDrsDwhWGumK6piANgnT0bJX/C
WHpgiQRFEygz8CyWbel3S+HVuXXEF35oyva81OM/AkFuKRHNtdUeYqDl8oF5RsZ1wgXvhKiQAn1A
n7Amp55ZZX6rRVu71NYRIpG7OAchHCpEFrmlv6rWH5YhCwZDrCVDjLCLT/x2B4OV1J2bvcZ0BS3e
BIGjWfRucV1qIc4UZPOGYsJEnGT00zlWoEp0SwLzP2fJ/2UjZCbR+MvIbe1IYiIZysQV0/Fi+SiV
/rsbKG9JwCO94yhVSWpBjX42hO+LonhswnzODWU/hLMXAllk2fyqU9VNgngT5rpBpYXpzsSJYhXR
sGoNkpNkDWSIWWjl1uNzWBieNWOmcrLCWA3IvjlJNqGNDznuxQaZjdIhfEiXGzv51M3Fc2sLw456
Hh7ubVON/cEI/ZHKrozSoCzRf+hOelOeVaKs7djc5ot6FdnwSB7c2VoG73AbDK5OuPCyG95ttMVF
lkFepDcn766J/FSXjBypktUFxvCXFRVPeXWeDB6uhuEMCyB+0zB6pz89MvWAOjK0L73rvgle/6dp
+osh8T5A6JBNxle96rDcrzLqcjPmaE4F2yaKx5PUrOtieXIUk25n8tN8CnhIgsier8RWbCL++KQe
hZ8V30c/FKSKxvqb7c4Hobnf1sJoWq2Wu93qR+4/dG5gXRZmbZzmW0b48ZXcz0gZXsi06HLjAwj2
XXP7daVY1L4LPvI2UBrczMAKuZs+s9CUjIzS2BZJvZm77tKb6UfbWJtUEJOvZqNHZsB5NI27wGVQ
FdFGUgmlevE31ML5j7Qz25Hc2LLsr1zc5yaaRhqnQt168HmKcI95eCEiIzM5zzO/vhZVKFSkyxGO
6n6RAKUkc5JGo9k5e6/Ny4bQJdL8na5FrxI5sIySNar7Ld6ANSwsXJ7jRlOsH5HqzDwULBRwQS8S
LOFYegSD0d97NL7z0Xmt4uEhzrIXHx9gD9CbojzGiBRBmX5I+ZqwOziZkb2cpH7wmteD7i/r7rOB
RGgPzlMcx++JTDcjIBerVeYdh+5QyVeC6i9A1Z3hVggZ8WIgEpDjp5q8R9VHCHeRlh007oSTJAza
5r5hn0YJYumXA5hh9IDIyTT/nvPowpD5ru1ZOiFOskfZRV32idN0H6N60jja2bq1hi2z0H25zgJt
je1i6xf6FhgNZx7MQ0gT2qqYN12wbYTFasRQFepdMJFt6R5goB+HPlkpZXewLA1bYUPKSTI1TmCA
rBBobIaMfTpoUagWy1GIrRFBoe7/Qm1lH07Iem6n7ky167chpLTi89WrQUCP9GnBxvVBt4lxxNqV
hhzKOrFTPcRuvQSSvGsTinT02Gr2w6Kmx+NYi96h8VKpU4c8WdVRMrmDbmtsBArQCa6C2a0BdzDa
g46SsrKnTYJ7A/Pt3ax1WElkGzhviMafRp9ac0QRD5d/Oj72eUJBHQa5Z37GMJmAXe+VfrgHDIa6
CYk9piJPpa07YMoXwAlbCyGYarZMVbCBhYmJ2f2sJZTeONlLPVyFtb5SkBSKwj3mRXWr1OFTnil7
t/eXmR6+KqAPY14DDnyTibJZhXbyRCuLjUw+syG4DaNchv3wEkgNdEU07/QCxXx8RNayMAUuNm3A
dToEa2noO2+it4GhZltqI+rJVmYuF4Vxsq3PHmiz56irFjtpElAmxW4WBOkhpDJluRx0bHZgwSEv
n3jRkHX+aosWAwiaJMAJ0qMRVzzrAP0mhSV1PBsb6jDmiCjQOVv+qit7TNFA1jQyPyIaH/AiNy2C
GSOIT2OvIgRM5ug0/BnPPp5r+gdNXNwYfCMzFIctQrUkN2m3oHEP2Z3RGuyKbdgBEbO0teOgJpsC
PRSqTaHxpCY3iAdwuGmfVLTnkR9vKjM8KshA63xW+O9sLAAt1rekAzMf+rVKskoGh6zFyVYRJoOR
kPQSjkx0JfcUCuzHKI6Rnw/KqxbTfQF4gBLjZgAC2rgu6laDwamS3LF0PKtmiUjW+Rnq+ipNawgr
Aga3cPYDhxM2jRu7LZ7iyNmY6rge8m4P+DaZDXEMWcTgbtisQI05dRIptrXQmTQZz2PF2tKDYp3s
EXzl477LEV4AzckWqsweZMKqhNziGETpNuf9jBJ636H+g5P6Rov9LaFfKyicSOOQAAncRnaxUwiD
BRNsbnUSUICM4YscD8lIWWHMN46rLLTKeAF9SNillt64fI0VjDzoy+6UgrQX9W0C2EV6s6oqdNEB
bneXOTEmmzoL1l0LR4rulEFNwC/pvyJEGkfSEZgAhs2BxImBcHgE34xvChhkI6+PoowBGSY0662l
abw3qrfreu3oxM1iSqkROlRTX5vTQkJ7Ee/xlq0ro11JI1vr6mdqm7vOL5ciVk653t2Ypj0bWnnX
OM6BVh7BQ+l6CC2MC7zb3kpXx22dQq7EpzBo7sIyzYpV5I6UhmUmgpNQhpWF1d8fKHwVJpWOhLVC
xxZucv4RcFfoBx+wddDYbQe6I/WiKPdUqxZGMCxrThW+z3KMDUR3h3u0tftQ59OXzdUqvHU9vM5R
BJalI7IDGZFhSMKKgn4+Dsatr6V3fjF9Y7OVbcY3qJJPIQB1D7zTkCbHLBy3KVuTyHvragTlWjnX
CJEB7jlT8el3MoJvAwwtXVTloUzcldE/1AaAFqWlg8wLHqdbJjV02fSRo9FKRBytDmFBkkThbpBh
LtV0V3n9QxaPewW74tBQVjRhxCLMUNGCVMX4jEBpWwaUVFpx6kFT1ZPruOludA7XobszqZiP+NKq
btzQxr/vashEQ3tMOEnhpDk22rYOTQhJ7zWd9qYBh9tRoQ+Knw176SoXzED74JAEQe+Z00i3ztEN
C6RpGTbPLoNFQjvK1ZONK8c9cJIFPailhgw5NF9S4VNVZJb37rbxUcuV0xaOHYa88dV4mXCWcIuW
+fYrqG8ti+Kx3Mc41up87+E7CNhFRxzWhE5WCdMxBr05Sb7rdY2ESgP8OHpvMWuFDQjLG+Ll0Mu1
0XTvKiqtlg9mgVz/d9pSKBEYHpJ+o6X3SnFfp7cO2LE41W+80duQOb0ysF3lBeLept/9FVc0Mp2a
OwO8bi5/AzChzBt9AE/caX7xw6cIXSYahACWBjw/FT4UolUPHnwkj+oODtyFqADM8yGa4Pt6Fy19
u1111SOkdx4dJYsyVlddpv4s1OI97kzcZVR/KWa2qzzSjtRBIWp4yk81jGFGQ6MRMuQc3T7D84TS
OgoSZ4L8Pqi6dyYLNV+9dpe93iy1pgS+VL14jvapmcO+MqNbGljPtABtdPkVxeyR71HMGQJ7Vi6t
dYXrVFrxAu8Vt7mcmC/oAhOBoZe1aDTtdRxjzbL66AGX/4tear/oHvHJyelq0HLeGr75RF3/pR5C
h8Nms1AK1OwtSRojRSL0lshQSx8OaBCZ94VFV18XHFTlHUqFZereelC4cofzT8NheASbPtDcD44W
r4s08n1QkIeAunityuB3htlU14u3gVYmUyx/xLMAukX23A83SjFQIvpR64rWbTkSA8iWTi9cMDwD
HiqWoLfIGUEwEFlFYYWlFLwkHkDAJ6ZVvfBsb9zEf2sJcaMH1cESN5R4nY2j/+Y0nGpbkik3LSTf
JcRqF94WRbfcIogyKzrjQJ02eSXKA2Fsi7U6yVp7F7ZZDW6NT0yYjRbFDve1cokBEGn17CsI4Thv
kqOAdRNgdyI3XhDWO4KVwFeyYz7GVqXklKus4YaUhGkJEGmD9qdR9Q0Q331VE0eRYedPKdtGBkVm
ogiAxO7ajmNMm4RPoYlzMQw/9Bq+rt44BzktpHlO0aPkDaL78+oHNQZBjnd0lCkTjyoTRCNqbpyS
2iIrUBcwWn7qKWDYLpEPuh9lK+nBuxv0Dgl8X9Jort3uVgi13wwlOWxZaEcP2cje0DRVNHamsuiT
HgUE2hnHGNHn2IZ315H3voGyMStqvhx6++Ym0CUSferR0Fls/IZ0j9KZcoO9e4d3rQ5SfBfUe1HQ
+BLDPWTxDqBiIty9DeHUU5JdkAOBTSmaFNlG1jlAVZJssPVFqn1HTRhZmoYyB+kpUjSs+wpReIVW
cK43EneRpaygMoGS45rFFpsgs1xh/0zvM+WwaQWwLfHCWi1yWum6dzHgMXUIbgCSrAjcXjRmRYu3
2FEH+AzGhL2hX6wwFFaLXirsHjS2i22DAM/uyRHxM3dE/G9sudnNTPrqTZJMRdbcQRWcf6KL2ws/
0WmPucnG75qHIKAOGZsK2sHknsDDk08lJvBp5ZstmUP0vWrjvlX1h5hYYuQi7dOQdQgA0tOg2Tdq
kdyEeX5qqwCzeA3Oou7Xbclp1wseDK09wDfHFogOvtePiZo8CagzOY4xhMV4JYae8nbmiVuVWlph
ybk14pLG29VY8kYbCj6NyuTuSGqq8zg6wUPxjXbNV6NgT8QRSiuADCekLFhAIFLp/BIKiHFHN0AN
iihcMt/NTU9gywJybo/sBdmqU7KXwvg8I5YyIqWvtdZa0DvPpUDhOEJT+1nIGD10ZxvDRjeFuEuT
eMXq7izdTv/JegoWB7gHPZk7Iypv3YbDbZtRWMcyTl/W9eZGGWDWbzuTaD502Hq4Tlw7QQYGWiiJ
qfh4QuW6wFGrdQqZ1OObra+rId6rcb4cHSRSKfK/DQ5EcIdD7x2MjO4IUqm1VVfWImnJz2n8vRU1
dyCYEe0Q32FR2tFtdM8qZklgYTZdIJfnZ8ZLQ6aPXlZReAJIDmQlhqJVqpTyEMvwFAzjUYftXJWK
sabuGCzQadIA5JQyy4f2R4JSDJaPBUaoerGA62CnzfDJ5ChWnUmf2OQcqvsf6pjc6WNDTFjlqrPS
8HZa7ZiYf/SFZcAECaJ23WHeq2B75kl5U3v2qSZmpHIU2o4WmwqFAlCpKg+NJn9YwnsrIgXDGBpH
TdfpISKHKLyVHRdo89JnLxK3SaWAbqJCmoiPUq1/yQpulzb5bFB031Gkxk0z3IZFughlvaoSBIZ1
uoc+tgG0hXRILW+oCM2hB2Gfz7RXCm4btePG2H66qxWL/8zPVr0X0SbSKsxMQXPn8MovatoRS8UN
5KbNG7Gydfk2OlhjKV0ByQ1V4BaYSmPmyI4kBcQ9OnQuvLbdFilus4sLUSI4ltoebsOALk00xjPN
UpvN4fgeTEfKUUsg7calTbcg26F4uSGwaF+RetTF6Tq0U+wTbKFSMlMBKVMZAkrzYyh9GNcxn3Ml
G+5alUheUjvgwg2rZtIZhs4tsOeAXV9yoqWL6R7DWGm3B80u24XZkamasfHjhnnzsogf2kJFF2VP
/9MW/VJXmNObqFVHZSJqe3nws1HAHJqowNrRnkJLngez/lFQTpl3FgI6OsKNU/8MI31eVpW5krI+
xAOdCw7UL3GbooZHAeqb6RYV6RbxrL2BiEuv1NcPFsti33S4WybFo1riorFktXKG6lFocFT5cD6l
pvUROd3JTp3PVrUeQBetLDU71PYUyVr/iIjtBGeDcdNo0chSm5+1AXMmwxSac85vIDbOwD489rr5
RDbUjah+BxpGDd9oH7QayEEKXwU1V4/Ro9o45Ks5PixJpYu32Kk78jjxYmvmq5L7jy0WTzKk0TFa
lo/WPkGLBYtEJ0i0okLVoD+uOBN2PWQvcxdzbxwzWGM4Wfe1pFzW3tYlWQCxaUyv5/BqZsON6GzS
RVtqBWNAMo5c5pJgSKyDsxHkg9RJTfEsfExmlL1EplDoXqKbp8G0YhNwQm+8MgfIdiLZUrRdx6nJ
oq7c1a2gQYEZMqThltTbJiRwruMw1hbDzitygZKMlFNTBaUsW5N+t0UiXuY1P22r/1k4FFKNakul
Go9/jxBdb2hEZoFBxA9cXHoSwGTow4ZsqmeNVH7lAf0B8hjG2UgJCnSCtVcBSi/QcMKzyqFpchfm
RLbh0OuabqmYcJTJkdo2DcyvJq1mZVYif/BePY5r+hhA6c5SUnGd7Ids/FtbN6GWGnTfOGwSaGaW
HQXhUCxdYeZrFuiaCAAkCigYJ5TKOGpL0Sf1i2Kr2geb1G4/Eh0qXajyWD/N9NHl+f/K9Mq4J5Uu
3KOXbKkWWHzKcY01u9pvTURMGV7MIqh/1VEnX3NrQsY0uI1mXcyBtIYaskgHDnblmFVLw2i9x7Js
DKTt2HTMybDF82397oaIUYqLCT4uIaI9EZfbGGpCAZ5BDSUfp2zXCcBRQ/SkqsE6VtG89QWVYGtL
D2rnhU0JpMfZZugvOdLtvZFs8zKKP9DvPVpkqgIBp+aeYCQi8SAbBtwhHp9JMW37EW6sVaH8iHWL
WPJcLNu2f9SdUEV6AxBVSMEbR8No7OS7YqMm1bOpXJdqJNSMJ9AYP4mrv7Pr9scwtTwMdHi2Rsab
GAOYSA2JM61/MrPsFe0xcrs6fTQgJMyLSinwAboKcmpi1ooU+6sScuYKcPGi2Y3QzRI+o8jfsZct
/YLgqKq3DnXloOSePpf5UbOHFUr0je1BDKtrCo2mLHaxKX+qWvZAlNlzj+NoXgAbtWTb3lkFPhiR
aAQUmL+QZE3AcESI0qDuMPTDSKYUcbKGQEqiDWY0r1MBerGuf/E6nAytvJeZcuDbBQWCaN8ZlY1V
HcOLSMgCCegadzJ+0htXIfQ5MVciq7c5KCJsF0lG/ax6zFLl0yn5DYNWolqGwCILtmZe5u0qy7tD
HXAQivYolZzsGm9VGSZAuaG86R39Lk4qNPK+xefcI1xhtNGhZJ1gZUhf6fKOc19w4AnTHWXZR2yQ
+2HsF5qq7/s431WO0yyFOXjrLkcaEgraNcglNAIg4sQtD1jA3Vks7KPXIGD1kYZ3ZIaF3b4V6uPI
PpuUFoeKqJaD5AZ73htoIdjgfphOiJTYpjUOLDQlFiL4ETlUlK2Wim8xIPcPVGRPQwJ3oBwM+LeE
Piw47OXLZgTOQG3mjqzpRyvqOyhA/rLq+jkhqqsQZ1Zr0rhw51qmQXVNd7lUd6OaL2ONnRvlITBj
oXuSki5v7238SDnUkfdAFDl2s4De1oS9x26WQpQg5BzzJcYPuSj7ciEtdlfMtJpa6+i3m6xOXgzq
O93g7yIfZ1fzgN51kRjeYijThbAgwGmUeVHVh8qwqPAyu0hTZ7SKSBNL7yF/j/vWyV4V+RSU9cL3
uSFDpe1seiwloQPcj/6Os/RCZfNDftBaJtmCV2zRIKzX1ym7lQwMGHgm1sJneP/7nAhFulWHyT7Y
ERGVjS3Y2RwooYvxTKMbivoiMT7txABDAUGUY5SDHzTU1Bu1oQDMjmM0CurM5THA+sembikKcEgt
ua4i2Q/dPpPDzSCKTS7drSZ+E0G+5HVYkVbJ158iGGgAywcfjTFFST7olK2q1F40YL0C+5FYj3Vv
0mtDnm6F/TOd3oPZ9mx8NHb+8VuYUWVs5LL15KIiTC702wdgVLdmx1fdkluZfha+xOzh3sjm6HNr
jAA/rbkoCC3LrGSfF/7KZBdc58ZdR7PWj1FGmLn3ZmaE6/jFR1O4B9tGCquGQBKd5lSMH7Vm3wq0
smX44KvPXeNto7wni4xzuz11nAm2DTiFVVNmCMHZTPocw1bu9gegcqsWVZ361nj9XqkIAQTJEtj2
vEnlKRqfQLSzsheM1qwd+iYGHTvSQjRwZSPLNt72lehOavFL02isGG8uWUtlkbxo+Y9Q8bdaHy1R
OPUa2ir/p1JvhTKuyuHUwSJQR/LJKeZQOVtNyme/epdYC4R4HZh5mi5vgIffdWW99wie8bI3vLuz
NHvIwBtbebHyUBpRKFA6a56N4KqN8NCrN2Z1k5j9e0sIoTlAabHpZtrKNsDbktu4G0f1AbXfmi3r
CtoMUEjKvUxXPTdesIwO2WPY/CiQNuVD+uaTmySJXUwN0Gn170B5FLq9dfgM0HThuLv3Inz28Y1p
P3DGnsWQalr+X0BSyfoIN1prP6Y9tS+1eSAfk8DuZMvuGxdxfuNInCIGxdv2V4jAeaJgtJq6EaJa
lCLeVjY2syrCG+9RXjTyuUDvzDefwpEPwBD8Nib/GoYDQZT28Eyi1cZ3fbjHydxVnsx4JIEar3/6
2gMjwEVb0uk00Xx0uH8ymnZ+9OF1J8JBHqOMvK0kxpDqQgIK70V1Q+z1Mg/NbWliSHGimIbiODdz
2hRTCDx+s1E1oIKNM+KxUZQyaw0E3XR4gxBmBGe6wDIeYFC8e5Od/tjQ3HXRq5kpaE/8ZXkFOR5q
Iv1hTvK49zHA9uyEsqqEJWbdcAZfZA0xiRn10lI/Tqy/NoU9qLN3NQr8PgDv6kh7Sf3ksyjNGs1Y
9GwbxToXNMyoW2DIUQ1gL8nvqrZPGY8ayMdaEGHhGOaNpv6qh2aF7ps6BYCREBaZ5bHuRid4U7u8
5dtlD8krq/VMOvWyo/QwlPaztNulTvxjFIzOqR3c26DK4e8o8mc1qluFlIuWDBdTeIvY/2lp6q7F
AtZbqMqSFg53tSJtkx/jnsoeRoDRzpSYPY6PjkLgBfbcTV+HHPrMk1U7a5+O3thlS6EHC5v+VcSG
oaYiaKhsCmooNnzy4TEUcYGCl5qAHVGiLsr0tXSydzxD1MTvtcJBiaM6RyOKb+3plmglZ2X0AwgI
Ki1cWiGiPAV5eiqpouMqazaNHpwMEuFtJdk3nbod1WKh6OFdl5KenIJad8O9XvWUuQCME32IQFK1
t7ZA5CKy2y4L73wC5OMRrrkPpdOr7iJCdWKHsrchTwjfD31g7H2w5dtk4sK0EZrHbvith9DDp3yA
tR/WZMe7bJu7zKYB4OeIujEtZ+6DF0SPCGQLxuweBiFvUmQssVbs2sg9wEd4x9H8ZPeTGbGHxV2a
7q+qYweYamG6txpKYX1WZkA6yi1FTaSqFdKAHD1sQzNRtYufmUWSpzLuWe0XPtnvfM/37FwFNZWW
zq19GBAJN7VyUANNX1at9ztr0Rmkur0uU/en25dPsM5uMikRP2rKUUs89lTFyJvmf1g5velkQuFZ
nfGBPxDR4ySDVSGhUz68NVL1hHH31XLG+5agB7SDuF5ttib8TGdGpCW/Pw92HB0+Go1RkuxHWBC9
qWb4QJLB2frkIiFhj0m0sdEB+dZThB9lbiITW5Zkrs69srhNUbJYsD9tGf20c/sjgDNOCS1YdQNd
MZcjDOwip0Xu4edzpA1rKxx+leg5ehg65KchCYiku/GF/lF1+gs4AzLSan8H7ZMihwK+rjZeePAk
CDblc9KYG9pf26GSWw/1SO6zIKIt5iObGB/C01/IiS/nOh9lrG3eHETSarTgszN5jyIrtjHx4DIb
rLlHS0Qf9LemSEFsN8c8yXflONKY8cq7Pk4edAUCgk/300r6lUNIReKNCTRKalO5HDdd3ywtU1ml
YG7BdZAo3zpPXqsd69wjwhRKuLSbN132VJwN51FOApIc7IqmB3dao96bpMg23riMOqSVWo7GOjAN
Dvd6/kPt06OBVBqlPlXQJPngLh59dwBoaj2ijFuiCP4Uvv8LIcRBZv4vKAxrVzT4JDMO+TbgQIU+
EcpLeAT0tvsyPiBWUeaxDcowVH+Y0sy3NrwqypzgDKkNf6gSFARoINy1ZLHndtrNCGEOZrj0DNIc
MtZa28aYqBIv6eyy2EUW5bfI2eRS0+Tvusn26pijtzW1nUKQV+sNPAr52EI/gu8PO60FkBNMYQfv
QfbspaK+Kdzid5hTgBUk2eMmbQIKIDXWJY4XBYTGtNBWpmg+A7b4XhHcZpH3RCzES2ECY1bZ85J4
+2rW3JBSR24cxLVJZc7fqlhvYAlaWFD95N3u5I7RIHnQhwirJAJKk93JGGPSYCAZ+Oc//u9//Ptn
/2/er+xE1oSXpf8gUfJEfFxd/eufwvznP/L/+sfbn//6JyVzS7Vsx1BNsAe6o2sOf/75cR+k3vRv
/x8CqZGNRqj3hrvkI9iQW3pD3BJEXnj0C2Xdr7WNupfMoXR+ZWTt7yM7Kkdnw5a6aYvzkcOByi5Q
ZHF0Huw1jvA13Kml90gBah4srMWV0cT3o+nqn9fZaK1eZTWj4STOo2hDBjUfDJ9pEh7t/jUgP6Ak
YCOCOhpQ8rwyun1l9OnXfbnLaRE5sk497Rj8tu+G3+JQ3EXvzr3yER3Ywa/z+/a+/vW72YTXbvKF
x+sIwclbahZIG936c2B6OmNjIMY85q/yzjkmt+22PuKj8O7kdtypym7YIpI+ie33F2xcuN6vw073
48v1gnwjSXV0xZFNKOdrJED3OnyN7we5dFM1SXHH0LGisHf5c5ARcAPy7lYcfXHSa6Ry1qNSfQ7F
g9k8pMH++8HEpQn0dbSzO2mXo9DSohTHmEykbbrydg6ZnPNhgdFmeXW6ygs38OtoZzcwD4mv6vDn
HIEUzccFuIxsqyzxsywyOUdWMCdVtll9f4mXHtrXMc+WAsu34AKqjThyzDyGEYBNanN2+fL9KNN9
OltwHE3athSabZBvffYqqGqp666aiqM3xo+ZT/4wXCIXb6ufbSvr/fvBLt/G/xlsWoO+zEOVw3zi
qJlgF/6punzjnCsT/doA+p8D+DXTU5OFOCr5m+UQUAzw/ftLuHa/pl/w5RLSRMHxhyntWPNRg+qd
Oag7K0p2x+mb8/1Yf938vz0ci6fiqNNfzWmKfBlMklJhjwAljilnoC2hZ0uOoukKURTZpHfuxnui
B77WVnLT7KN8iZ8qUGfZ5vtfMc2z737E2Xud4Cv3aoMfEW4p9644HWwVPkPVlWHE9PD/No5tmrrp
0Jbnr2cXq7hKFWbwwvSjvZbzmFc6X+YftOv5AF1bibVLq5VBkqEjAUo4pjwbra4DQwGPqR7hWWGZ
mqUr/4H9Cge9zfDLu4vWwS5YN5ShZwjZ1mRD3KL/oh22I2V0jmF9lVx5ES9eP1FneAFMTh/W+fop
CfAKU1Wox5b9aAOgHi4n8Qg5OooRLwYSRjecVy1eRlIqh1OUp4fvH/Sll8dUHVPQCrQlf//zAbh+
NFYNmQxHrfgdAx1s/OHKJ0JcWtO+DnG+AMQ1XfmKISAa7BD7z8NFsnZYSJtFeTut3PHcWHx/VZe2
VM7XMc/WBJPxkhJP8dGmcTNrUDvPgQbflhtAiDfdJzLlYkUhLl/qVxajixcrdNWQhqAzer6jiqXd
ARSo1KNSbIPqlNMFbEHrXrm86eefvzZMGHaGrKtSnD+1liOcp5ieeqyWxM7O9f24weU7l7Ni267z
J/P2yniXrspSNd1m/6KptjMtkF/WJLotdtWQrnWsV+6dsdL3/iq4GYnR2rdLOhqzGMMlcKgrS+Hf
N05CZW+s6vhxaahaZw8RkWLThZbNZ2qAOzq+e9FzFU4Gk5vvL+/aOGfLu6TRSa/K5EMP99bJUNIR
rEqgJkD+5f/fSNN9/nofyX/WjcjiWxi+gJjQkF1V4/MALO/7cf6+0E13TmdBUVVOZvLsrTbwfjsa
0+ZoWw+5WeyJw55pk9ZZ/3RT68TifmVG/v0LyYAo2m3NYZNryfMLC62cd0Hno1VuM+tWFzWd38nw
JmBRXZv+f1+zhDDwmTuOzTsu1bNlfOgiq/ZqSyUfbqRbbc40+3+9DftjBHF+UolD13UiVz2O9BAP
vgfdn1KftynsIbuyVF28GHollrBV2xTndy7uNDFW5D0dp3Nn9Ew59cpcuDwAM8Hi6bAqnb1FNec7
HK2KigYIDStWM9+68vDFhacvpq/Xfw8x/YQv01rphWPUNUPktFK2+QplJnSVbq6rS31N92dOMuAv
a5u94DftT99P9WuXdzbzRpZHBYcdKz3ljyKiP5Ddfz/CxaszpM681lWhne8ayKH3u5L98jEo4lM2
BGhZ2hvFj9YkhNJ0Tsan78ebfvGfizuTj22KMCyWPvOvu/3lblZBBfWt11nc/XIW5jiKdR2Zrrr4
fphLN86kriGQNFmmdb71qvwaGXdms/WSv5zWBUSVXJsX2oUroVU0TW6NxeF86qmhqpIAqE5f/map
Lv3pyz+n+7EGBLxW/h/eWZOdvjXtm1UQFH9OQtkI1SYSUj2CKF00xF+4xk9Hf/j+pomLd+1/RjHO
VgZ61bmtD6MKkmURfAxLgKA7+0RazroH0XXqbyBeLq+MefE2fhnzbDXvW4240JExjVm7aLfFzluS
KzdD7HFb31hXNjAXDtlCfLmPxvRrvky/GJ173quMNuzqbbSDqj8fd+aK4+7CX1+5sktT3eF5SZs5
ojv29OdfxtLd3gtj1xzZxyAJpVIxJ2tkHa21B5p+EG3QWi/DnXJlz6tduqGOIwVVL4peunG2JFZU
lylbWNOwYlVvMcmghaElTSWbHUDwzkZxXy7bJfxMOpzviD4tCnEnZ3u1xjBNl7N3XVOlIwzHMdni
yGm6fbkBNXiRIhHcgNipxmDWGCBnhVXrT34G7dyhCbdMfQ8tQRhQi0UBsEtMun7fP4YLT+GPH3H2
FEi2UWNcK+NRT4+Q/YE0H9qimX0/yIUXR+MZa5SJLAf219mLQ3wjOrtKjEewFRhp/PxBNwhx+X6Q
i1fC+c4wTOaUZp+tAYSquRqIsJGd3A9B+oGee6izXr8f5MKhja+AIVlkbMvQzfMTepWkrqtG+nBs
dnBdNsV6mi3NgpCQBbG4Vy7pwn1j4eRsbGmCaPXzZa2z8P16JEsdCwcpYKOy5bHdH1eu6MJ+8esg
56safKZOYN0ggWs1rtQlyVFotr15/YKtYjas4GXMiC99InAlfrq2vF3YfVuUoShBc7BgLTh7GW2l
IrJzIP0r1Q5d165JGsFZYS7wAl2Zgn99b87eNoqwOgcZVfLRc6af8uVtGywDKJtmQFInnqOutGUw
PpWE9lQNhgwPt7sePejwZ1xE7FNfp+/lvozEldft0grLz3BsB6qdoHI6LU9ffkYTJDTjgDYeEfXO
2iF9teV9n4qVwfmb1tU8pxXvea8DrX1BPNGVZ31hO2NxJNDYsGkO1LuzdySp/Rh5Xtgf4wO53EvC
fqikhiuoq8tiS8t9yed5EayuLXUXXk3KG5YOIF5K42/zOPWLFpgBOU1mdht0b2UDH857u3JtVwY5
n8dDYDZeGuukLn6Sb7hz9mw4bhAp/FVrmFXHHF3w2r7yhl4b9OzzbBnGkMURV+bC7xlQWTTmTyPS
rz23a8OczZoCQKUsE4ZBqA23xF2jKbiDaQgwaANpaT4+pT2n8GtXd2nH8/XBnX8sQ59u8KCM3RHl
8PjaHsqfRFmtg7V/C3wbDO1cuVqou3Sg+GPMs88ihu46KwK1o/SePdO+cH83a/GCqCz84T/jGL+1
ntun+il+ch6vzKBLq9GXaWpMT+HLuxm5/TA0HjOo22W37dHYUIbbwNcimZBN3nxcJouULd5te/X5
XhyZTiCVUEEl9Hzbn8vaTwa3747qHSl08alZE2RI+MPcO6knkKn3/RpG49G4dsXTvDlbFG3qzNI2
6E1xFji74pBUszKRRXdsV/qqPoaoxjbk0y6mS/WJAcmX39/iC+vPH+OdLcI6WcZS64HHQ7XH/iyU
4184FgVLtJMjlDc0UsG+H/LCN/SPIaef9OWhogM0fL/lEhPbec1j4xTQcfzfDzE9Ok2ic5Rs6f4c
Qh/CIcpypz16mTOlve9DUV75blyYILat26aUGhUdejd/DoEf1ZE+evTjKP0P0twO8GIRXCi3dp1c
qYhdumFfhzr7Jkejm5gx/pNjC+zMqe7z5kpT6OK1sOOlSGur1HGmDcmXJ+Kqdt7Zo9UeK93ZuEU/
N8LqXZdkbpb9ld3+pfk2bQlN9OS2iQnhz6H8LiVaOhU8mXgWohbqfPtBQRzd1fbWd5EkfT8R/j6c
pk4H9/+qhtj22dfAi/vSyx0TTL2q3zbDsIX5dbBLDNM1Gr/QkFe+C9Pr+efrq6mo31EPCJUDlHq2
r+5a1wq5w91RBCh4a3QReIAygwwHYF7fX9qloShTCY1yjmZb6vTn/0nam+66bTRduFdEgPPwV7O0
t6Q92NvDHyKxY5LiPA9Xfx76Bb5ILR7xOCcBkgABXOpmdXV1Va21rj9aq2ee05vtWQd7KEHCUZvV
mrf/jBnlPhtVFVnhz1coS/DFhONq9lDX2pbCLW5m0E0MBbMLgAprgP7olCj2ppUUC/isbaXSW27I
zteqcP+SMnc/BDDkw5xTKP4WCGcKOhxh6nYXhm2fA/tHVbNrfLhNIFotXh/vzr1La5RrLNWUVUNR
NFPws6wDwOsWSnr2i5xh1fC19X7CyPY9hFb4saWJjsqYwBqyYTi/yytCsMmUoKtL283O/dbKV/Xa
2wEBgQFiG+zdXRSvhg9zJ+/y3YzZ8dTfupqm8kxQZGrh/NsRokKtD1rpSmp6bpfwZS8hB3tiDnZZ
rhgn3nhn/c+7Drf2hB1VLgr8bxctPRvn9KQvgchu4OWmLoB3czkFq2i2iDS1tTdrFH087zNX0X6v
sV0XP2FBZyhmbbyGn/yd/lxs3XX7Ze7VOtGtGhdqGiTlv8dxhJhBipUmGXTIZ2ih2rV9SL5VZ+0p
/Ez7b5vuGQj2FvU5PuczF8rEewi7jDFTdR7vFbGtE1dyVUU51JPNxvphbcaszlhDtblS1tU22c6W
e+6vldGeSZSiOabb4sM5NOCchBtwtIfTlgseYExw1BtGbbs1KnYrCMnmgsl4Fu6cltrjOOKkUWUR
zkrb6BXcGilSrAcJMdg9vHmLeB0eGHLfw7loHMM9qsAMPGVLDca+L4/PzOgud9Z51VJnNWkKikcm
qN0oMQozORdQlV7OffFaqXNf8T5csqtXNoRjEpWWfLE9bKAPqZ3do3koT0azNJ4gADv1Z/u9+uj+
AkIWb4KN/8eJgqYxQAaq17T5W3xMWnk3wI6uJmfIRZYVhD2IP85cqBPPZQT1NAOJOL6fjI4Ke3x1
7RRg06sySpOzvvV2zhd31RACLrvk1Zt/eNwnw/RsueLGCQFF0cUCkpVcWrUlHz2rW/VXuPMOwbL9
CuvQ0lvCSf3psXNMFJJUReXelg0syrTfb1dmFTnocbhzz1qHVvRBXV82nr6w1kYIeSIHItvOvcLv
T6CqaJppcE/pmu4YQqSpAGOpdY1Fvwicpxzilb2nX2Y8cs6IkKiCY4kC5Dvas+RWcP0XOKPcJjMJ
9/11q6o0N02yERrglixkkHIam77WXWqULWEa6UIdjLfBQD2ipp/MMNLmvHDKHk0ujQhNLxgC59tv
RRMf+gVoXc/IWWTPzbO1Cw96u5SyNXC1RbqXAQXtgo27lt8ee8nEbqpXhsWpyUKPEJizQ97f+j8e
cqUuk0CPLUwlXDcmBK/IC68NA1BnZ39P8ABqvGg+ORvprXhKdu2mfFbWUOE8xTB+gO3/NmP8PqtQ
VXrRZLHMTBCnhayiDZqCEa6UbG8F4foy2eT/OOtyNZY0ktf/Um7EnOowbktnUDZV4YKPYgM0qmQj
K+F8QcQGWfFaf3abmRTtPiarTEvYnGyVl4AhLsroellTOrlBTBGFgIuzvtBhy8G/y8aupjHuKT8e
b+P9RaOqDLZZBgV2/sMWnwFxX4NmUoHqjAIoiEL88lMT8SRd3j42NOWO14ZEX5HTNg9avTn30Q+1
/1LZH4///KmgSG1ybIbIpNL0ooSDliRFl0q8pNtlsxpW8RrhhFW2M7Z44WzxeTy1t/cz23ZlTLhb
LDALme27PHQ3TCZtKybrfFLn2Sxk6vPwoKb5YY9PG3FgR8mCVInlusZOu07fxhkod0XMp4k3Tq/m
52Q5l1VOfahrk0IUVi66TPKDSVn9juwA1PkzPj6RK6u0df9dlHByw1JikLRrSE2hT9lWz8Yu/jym
c96netWuYJVcSKu5NtJUGL62Oa76KhnIpATmmBDwRTjs6+gHGneLtntx0CR+7IZzuyeECS+Muh7V
nvrsVX93hbpQ47luxFSIuF6J4OfIOPmDVfN9fGRXXKCTCdQGAFzLAfY8SV+X0lwmpc5tnuDtLbzV
FOYxqW8hojC31rsJffUSwAtvVPkIvxmVv2ZpbaVty8BQvNEO4bOxRWBjYIgD7tXV402eOxXCHS6Z
3cVWI36P5lDj7V89lNrg33ps5Hc7RTzj1xst3NxKUxRWM2AFMso34zlfUlc92N+stXrWv0I2xYD1
/sd2fD7LewQqF+NIorNSj0g1rCAgtNfdGeVuqHYf/66p0EPNlY4IIB3l7mFSpUkP9c7vj+HtSpre
7UbfFNvLzPInHflfM5ZwMfSxV8aRVtXnBFKUEhZXL3x9vJCJDgFx4MqEcCWUGRQWHWAy2ungOpf0
Q+0NArlrbWk/yTt3iUDSbBdr0nWubArRLaKXXFgWNsNf+mtGD0tbRYRUROKVRfLxvxbW7LTyuFd3
nnRlVAh4rqRfYi3mk1327tbYNbtijTA7rdG5jzZ5CV5vqRDmAlDlHkCr8b6AjoGBKkpfNALGmDr/
6pnbSyHWSbVp1+mFvXSMN7+G0ONnJ/2c8ZHJrTMNBo5MBgXvaodFpodDV4T12babg+NmPw0l/6dn
VGdhGsEX3YG74gKTf9zFn6Qgnokz0x56ZV2ItYYqu9B2JPWZgXaV1hnsAU/mXvro81W8B5S6SD5L
2ozR8RPdOcuVTSHYlmWDNIbBik0N1SiwTQoY7se7OvHhqPvqpmoD49DJZG4vQ7dWgqT2ouIM+nHd
hvYL23hQpO7vx2Ymrg3GHDRa9AY1dJAnt2Z0qo2dCzLlnDf5LzhI3m23+AwFxFqC/Po/LImRCqZz
4OYkARSCNeIlkd3CxHNWYv+coKgA7Bo0fv7X4yUpE9HXtDWK08yPMvpuCV+nDl1vkIsyO8tbZmK3
DpTM5GSIypircmUulKX7BAD3CLXIeR4JN/HdeBQ4lN2Y+Bwhf7cb6veeg8aRXzP1g5p4XT3BevSk
1fL+8SInvtuNmdFDr3IlV0kU51J4nOvcf3Ks7hUms0XnA2PQos+PTU04+40pwRPlsPQt0w2IjIa/
tPSvyTB3yUwEkBsLwhG+9L6X6n5Un/NYOyoessh58qkcwrUjt0igFUBOZVgJBvudh8+MU07FD/rR
KmUamzfWXfp+CVJXa1HsOOuv+iF6yU/BExSgm2SnbMNPhrmojuVMDWWiBQ5Vz5VJ9fbj6Zae267h
VlSion3zrIA/Cw8M+a+ztXTs1vIzNKi7eldsHn/ISde8Miu4Zm8nUa2rfEjXg9T1zZGQjnbzmdA4
Hi4hNN6sTXBMqZeQWi3w/wK6E4hWNrUbbM2i25oVjO7OXENpbk2Cc/JmQO4v5et1sfFJLq1DGvi7
PplD086tSvDQKuwUeJsw0xuof/XNGqHYfT7kmx7mBdVpZjZxelXEyXE4jHFXIYJdjCApOXMVt3bA
0PPPLPhQopkwOWljhGeRo6r8U7BRd5KTGMBmz5f8tR7pYZGMKKHoe+xzU8EY6DPVvHEIUr9LDnpN
LtM8Msfj1a2GZxjqDspGX0NOB6hF2Q7FIjr5O2+ZvmfHOcDORPNFpcs49l1ACdKFEW6csakJRVFf
MWvSL7vndqvtRsgdGgHbdoX4zNI/1DtjJjRPxcsro2JWXitl4DVSBzk3TU0j/+EHh/+wpyOg3ASt
o4KgEZzedGmShnFbnc3j8IM65TMs38/yMT129sb96X9x37uP5i177XeXoz7MfNGp5dED15mkoe1x
V9hWLK3VAyOpzn6ULcv4W+/NzA9MNAVU68qCOOmVq2ivNhbs5gC8VvBbHsw9G7llTvk4W7wZQ60Y
rq5tCflPlCW6y7Aqq9mjALbIzvHSWbYbZZ0cvNkCx2Tgv7YmBH5ZZhwSPsuKGbaIZ4b3BLXV2n6x
n/1f5apfNa/Zd+9c7+bmvNQxsourZBKDwigYEQZYhLMuK6ULGD/C7sbcwgm5ZhD7aO1g7UEKbS19
SMf6+bK77MKNs/L+RpRlRSK4fOy1E/GGDNNhgoavS7IpnMXB7aEshpTgbFdQd9mfSu9FD7IZ55w0
ojEgbJIxU/0TTobXM0rH/FV5vsgvdlOiiLONZ3v0c0aEyyDUqiFnuqQ8WwA4eujecvdvZipmlvI7
wxc+GvU3gIYW7VvzDujloJDuBVpbjl0Jc2sfzGV7TN+GvbKTTvoq+TUseZ4u/DXdEdLZj34zrHns
vDJlNXMbTZz4mx8ieK2nR+jQtPwQxXoLundXn2n3qOMhu1+pw7wqzSvWK7hnnw+pbCK7yYs426Of
e25/jSOQ5faygXFqZ229b81JOyA0CmLAWc0BoqeKnSzwX/tCrcrWG/gjICvjeFhn89Ds49dQ52Bo
2/zZOBhw/C+irf72+DxM3Yw3VoUDkSspvMfIt56T5w7p8iU1jm/DDuWyRUsssD6Stfx0OcLKRzN0
rtQ64cL0ddluU2Fe9+51ebEcV29qszhLSHXqMOgr8JwN8PnPrHGiEMo8Eegc01HJecVxH7uK4sYJ
+hwNrmob58PSY/wamUrYZLwlHdnVAJOa5zxJSOtdIK3uo1/toG48CDHlyl3qafaeoPs+m4Hf/y4G
ekAscH9pxCMRnGI2zoCGjpGe0bqHbgKeKnTTymUKdvnygUrWVzRc1/2u/pL/rbzM7Ml4XG69fRwm
0gDsEQjpVglpuMftpqG1nFKpNTbhOkdUlPnTcTBD3hmXNfKoMwbvo/+twfF8X70VS4uhQtRm099d
uHG2J0K2kEvOXTAF+mrtjZ+PDY6Oe71AGt/MnssyGZdOciI2RHIYe+wwDNDs6H3mFii2ywc3QHdS
jp18LV3Mcm16cOAuKkk1XmQ9G94f/wDRu//3A0zgb6Df2WIhnvhNgU5eLwUnNHL6JVTV6DZKDSpP
l76f2dxJU/q4UiCekIaM//9qb7OuVnINgaRTbnTFtlENaTlkyE7bHpSZj1clhmHauCO0gNkw9tfi
Srg1pUZ96CVVFZ80ZphRLRyGXt/YRWXPjTmKhwNDjmoA3ADJw3+JozwU7PW4L/vwFIbdCqnsDUKt
6M59y9V3lDVRpvhTVORoUCcAAwgfi82/uR2uNvFSqpWUeWp8iiyYttdqr8BFJdFVplhvNghPPd7I
u574aM/GGNBcxYE9Toj3Ug9rljm40alYdRuqvZu2eS637ipfBZ+g7T2PN2uTb5JDcJ4bQh8/0u3Z
uDUtBP1Yv1hujpzTqWnBUiF00za/gtK6bNNC6d6om1Ufjxd7b9DUyPvYVH0svRnC4U/kKoKSswhP
aM0vytbeWohHZNYXtmbz2NJv5PTt2m5NCWchDsPUUvjjT0GjLkPje8NhyMIfabKFnxibzV8aijjd
Za6ucYf5+/09QaDZFmg7oO/CeXcJb1YYGdHpsgf7Y+wQbkapANZmmrDtSjvJG21tBxvI8xflM4gR
c6nl9C/nhijvzw1NbZmIp6LICwWj8DN0CwHVBtGnU+gV8GmqWvNulWCgIEQuVnEboPKXx5DKXFBn
nPnK92FoHE0FR8aosI2HCR6dORfTLTv0YxrDjzexWQfOSq/64k2LTAgyH3/oSWMWCx1BchQo1NtA
lED5GpmeFZ5o5iM5oYWV86su5XLbA70sV4+NTfjvSLgx2mFwi1HKW2Ng/hK7uLiXU6BEaMC0zgCd
bWem2gqC4aqFthpl8scmp9ZHeY6PSF1kRHHdmnTKBg5wo7mc7Nz6lTiILGmGBL3tRTGjasbWePyE
M8MnY1hF4S1PbU7wma5qytStwssJtYcGFkhUBr8qRXGZ629N2tHG4WWuKh0Myu2a9F7n2W762JEh
+yttVL9GNNUfjgwy60PPgqELhZYCdX7BM2rFqxFctYJTbPjSAZWN5q0rm2om0EytZaSGUJiFGXPY
sZx8dV2AMTWY7tOCU1M2ElTFRSp/IJVdhuvHfjDlegRMJupUm2ezKdhpwoC6mC4HaI+F6D057knX
PK6kLujgGI3c7WNzU26Hz/EIUmF/0cVbMLDjEKpxfVxWifA3VdYyX2SQ36J70KS6NrO60bMEzzMZ
E4RTmFtehsvtdhd7BLP8to28E0J/xhIf9PcNJNLbyu6S0SISSEpWJjPZ7/2e2iN5Dmkv0wjU2wUP
SWQYdbXKkY4INYEIb+qDkSJL6ULmmxEi94+3dNIa1BU0JXXmtUSSgktlSJIc6dIxSqyMYS236Z/M
WKu+l1qkvGSl1c58w3vXJLEAz0v+xDVkitEqH2rHTmAcP0WV0wZoQOiXfmsrbdnOxOD7r0fiArqd
iVYT7hVxmDUq+lYLWvJOv7i8OQ0QOl0aFmpneovW6ffdAPXr4728d08sMgjMFW7xTzHq564RIwhW
Bacia7snElHUDuG/XnfxMDeQObWLioMhJifG6Y7xp1wdcDSeytxEgvMEA3n56kPjDZOXM7R/HK0g
P8UxSBkAfN8Vi6oqyb0aLugT/aePVIJztUOJ7fGuTS2FtipQF0KSbInxPYKRttTdIjhl1KIPoZS6
R8+205mnwZQ3XFsRrn8vcT1SXqwMKChniCegHvtUqx+1DKF11kkzoWNqUaQv46Qx5B88Ym+/j5x3
ddZpln/KwyIrd7Ka2O7ZgjnD/+NID+zJHNH+sFMBnRTWhbyK1fuF7J8kqSxPdua5CAbJDbzaf/6V
SKCYS+QuHktutwtKU7NrU03zTx1yRHA0K+q3ckDu4bGV+2gEqRFErBqZGpmF2GuXPJOBWJqoJ5Xb
ceFI9rpFI77QUPS41OqMc08aI9CCVzQAgYhXcQOcSSrqwT8pl3pYGqUXMh5h2uveQDRjycBG8OmP
VwdYgAc/vAljbBduy2qwOi3sEY2pXYRtIKFEI7KWqPL4TbbqOiD4j+1NxKMx1prjVWlBMDBuwFWQ
6OGu7pH18sFDNPDnxpdNniATB9Z2rqg84e6EPgOPH+d9FV1YWRq0oWdZMd6RNEx0Ft7lbLhN8+dX
h0M1SsYBTSamRXChVigtFFSudxrgMF4XlA+Qx/hTYiDgfTdGhJOLMAPaKIPjURkxE8Zwg7ZkalVq
23Dm60ztmcP7gCkI8pm7tl/YVXYA6tk/pQghx6s6D0IV2uyLMtMsmvICAsP4+gE/wtV06wUh/E0N
kEzv5KWnIUaSwkKEdPj6567mcEXAVcelCyrh1kjaXOxOLmoP8Zzh1S6UD98qUBRt/jg3cviL82PL
v6shwrXngsU3Gjv3Tl2FguGQFfXy4somqr9lBYONV/Xtx39Y2JVF4Qz5WjzoYVN4J9iDD6GdrByr
6rfc7/HmDw1RD4Sdg1aspdObEYlAUHcfLmbaSkeDIq/eOdL+YvZH+OmjmVM0/uKbrJZk1pIVjazd
gLNY/FRlgYitHLXO0ZKjA0hTdQPV6bsJV/hqMLxmxsvH+0ewxpObngXrgnhEXBYVdD6m31rHpjbk
VePH39oS3nitPbgGQkheRG3Ok7vVH28mEB/wMUxoM+gkFq87gNtJKfdYHeL8yIMs27Sqk2/SlBb+
fzFFRAf6PrJeCp4fSJcsN4LOOnpltGzcDXCthdfNgEHvYgWlEiqa/2dECEpUTmUgFBi5yGgUI0Kc
Gd/+/y1DuN85b6WHBI11HMpPTrILhvfBmDm8d4GIRVCZJWW1Yby6452KvSpWmgETalDtTI1x1dJe
aXW1+/OVXJsZ9/Lq1quSuA7aGjNQWSyUKEM74lPqqv/hs19bESJR3DZW5FzG/ar9Z7vOPlIZNXoe
TTOruRu+AufFrnGzqjbIHdLJ2+U0pSlXdYArt8vwr/5DeY5QDj8GR+PYrOVV6QJr/NPBdNGk4G0X
GuF97o+np7TRFAvQtSQfaufmUqf9gfkaipLAAMUHGimZlWcUeY+F41x4vWiQ4yhvrtrPVesnDXEy
abf8Hq0UbsAhbxVYBVG24fn7ZEVnu8/WaG3MxJz7mjkvWuD2VF1M6O4pI91+qd6HR9WIUulYrUZa
2vjQMEdjnCPj7LZLZ93Rnc3fm3Bd0jvNVi3D2nP86fdh4vYXjMH4yvWHXqvI//kFWcTQrcYE+uDO
+OOkCTBWTA1hi6rIrQlJ6RGXdSPpGCvZPzWaO04yN/49YYJsiJScxitmRFyo6/aJFNiGe0zD9nRR
/C/+YPz1OEbMmBDnZ6Is0y9OiomL9cO+IMbZ/vwPBmBd0UaqCPWOWLqrsi7Ia9c91r63awuwrWjI
PjZx79Vc47yUxnuVVpfYwgsoDJhZZbrHBtU3ZEAWWY0eGDJmj83cTeTQ+r6xI3zxAe13DaZM9zh0
FVMvmfHkNV2KjJ+0iXqLabUCQVI0q3Wr+qrp2SczCZ5NjzEaSV05zrlSyp3fWR+VE/94/MumNgD0
sExLgzI0+PZbVwxRYk8jRXePcs9b0YyWJoK77p8yjIzLv7YyutLVmcpzWfFKVNUQGUO3sflZIYxs
WN3MLs+tZfz/V1YC5xJkPPPdo1O+uto7euKOP+OSd3wH4kruUtmLmus1Ti/l6k+nQNwbsWQzNbbw
raKi5u3bytjmg43GWXLw03ZXZf7Gspv/4LfXGyqGSSkLkkhiQ5Uh3qWhu0Hl7OhK8fqxd9ynubff
TXTb3mt4p7Kjbvc5r8t12hxNRlaqoJ+JiFNx/8ZDhIalggwtIAfNPfaH+i/gp+0pWqVb/ZtyCvbd
OguW1Yf/NM6N2Z/buRGoqUCmyHQt+JsqkCxkB1KWQPAzSO4xCocXz/Z2cV3OfK//l/X9a0NIBzom
1qpe86Sjs7POnrnIsyfvKVmhArZz1vqq+TUk25J28Mn+Iq3mZuImFwjpCnNxjBDcUWvbFnKtVofT
xoPcLe1GWeVhOzeiMH00mCQeS5DkpmJlYVCNVkNEziXJkpct4OuVh5T5YtQfSlcQy80jOafX9a9F
YVMHdHtzt8diX/1sinDRt+VMSLmb2fp93vWRsWYkp7gbQ3WhVei0qHaPI60Keg9euXDAUhknfRF9
aL+UY/ZPvJkj0B2P1e17j2P3r1HxZm3TJhtcuyGQuX/1rsLw37vpZIuyGTWZ/ZdCUmfcc/KcXxkU
TkBL8ThSZVYZWtmbXScH9OiWtqu9emU7M4U3kYvfLk74aGVcobmeYatdQlQL5G7EUSHQulCA60fM
FVoz7F1zixOuODegi9vGGJSdC7xq/QKNycAhm0Tv8XG4nPTHq20c///VBZTHwGO7S+eiQwlRFxp5
HIiZLzW7fcIl17u66iHo6B6LHwoqpgvtWdlZb9XCOpbBojrFK+nb3FNmblnjBl8t66K0imebuGNX
mS+1qZ3loP7jZ+3oFIwbccTIi8UuoRrG0tCFmFAAUTnyc4bcpWn/8fP81ohwm9W00zxvaMHwDqPw
a7iQ2LKhlWdixvTp/XctwlVWRT34zhp/6zR/oad/I4m0VIzXxD2p9vcK/dLHTjdtjp4Z3WPa4WLz
wg0yif5pgRZvFDu7IigZlSiTZ6CKB4C7Oz8d/EXWt8lMNWXyVI1TMDw8GW8S6SlcJU7gmClZZeo+
+Yw1Gc8G0t4BeraP1zemMnfB8MqQcKjiIpLdsmd9VeWvglxfxcqwUoz3vmoXgTGXC/wmkX5kTjhf
rRyALXRzztfKODfgVX515Qr1xURj0ocfsES2PNrQT7GW0kH7Ja/03Vz4n1uxcN6aXmUQZeCIe+WH
gj7TBcng2N1HJUAqVLAfb+8dDOL3DXe1v0Iq6fh6ADgIa1H4TGVvGYZ/+zF3d/aaxe9tUywS80dd
BZS78+1j05Nx5cqycB5L6kp61eJCFyR5pfA1Dv5+bGB2bcJRZDrSbL0BC2NKkr5ZTz6MGdoWNffz
3EebzvD+XY04xsFbu2MMYrxDP4aN+oF0awmmxIZY6Auamz/adBH+rJb2l+QfmCaUuWHDaZ+hxkV5
RkfrRrzBNaXUEz/hXWIFi/R0IROyo+/p8J5Ec8icyccsfar/syXc4M1FbdQKKdsjemnv1tdun53D
Y9z+vsKbU/SmrrIl2ewunmlsTt99V4aFmzwdikBKILk4qtt6rcDrApxxD2UhU83hS7IO3meHqMfT
fh8N/l2qEHwYDfVjRYkpQRyifbZHXmx1SRb6S/yc7v1dvJF3zn5O4Wc657xaphCCQi+o6C6wTOVc
glAYVS+CtQuBTf61/5qckJ3aDf/l/r0yKYScgXaQkqkZL4RRIVv96kT/eM5/jK3/7qYQalxe52bm
sJujmIe305dwxNO/kI/SV2sTHqw1ES6GvwM6G+SgqnYfbdP145AwHXP+/QlCzIG0PAzkGN+tqq+S
+xwNM6C5uT9fiDhlgmJypvLnSymiYaW+UC9z0Nc7uOEYsRkbdCiJMVd1J15k9b0l1z3bWK6Nr9GL
A/W6+RJsq8PIBITU61N2bHdzSeCkV8J7z/OYaUU4p4Sdc8oqTBxkcqjMjqRKziZaoeU84khMvlj9
rn6ZVy6YOn7XNoXdrPKsGHwJm32F8nxxir11YMz1kGeMiK+tofPrIWsuvLbUbKvV9l+tU3y6dEAK
HrveVMZ0tRiROC+VB1u7mJF79AGnJBC/WTJAlbhZuIYz8xCZ/lhjE14ZZ+7uVFEuso7OZKgDIkbv
JX6jrTuyRWlb6+C9DGvUrDfeak4TZXJ9VzaFGJI1YYlesuocI/WUBt4i1SCTN98Vc/94Hyf9H7qb
/1ucEEaaUq6kUR6AMJLtu+d4JxEagdR4+1zlku330Tp6zerVXO9tssJxbVg4AlHkRl0AGcOxJp3o
VuVihBePT9d21Z1A1cws9E5scjzoI1kAo0/jAJlYnM1ss1DMenCO8njfoaoRIHL+UfnP7rC1g6X+
uUDnIuTTIu/5qd2Ym2rZGnvlc/j1AljP/57JS4jiiu3cD5s8MVe/S7gVL4juKIPdOccgrTdai+Zy
wxPn4q4ef+ipWHq9/PFnXL077cRWXLVRWH6ULgfzKZ9trE+fk6uVCD5bmHC6IK7sENTadfxWn+rX
kay3WBuH9Ge0Szf9vGDp3O4J7muGgW5WTe8c/X20H1bFC/P7f4+0Z+MXbOE/zZAJddeP93KMlGIi
M05gwLUKEo3umrCXmmtnPHdpORlD+BTqgftWJZb8LCMT/7Wzi7OC7mSwvHR1+q2sQRjMBL/7b0k/
7zcBDPx1DBUI39JVL2qb1KlyDJphkTUfTf7xeIHTBsbW5NjxumtkeGWZeSgPKUfHQmnG/9w3Mw/e
+wybIQhUDrj6oNqyxM5kkysuUme6fHQHeaVE382LtWxNaOssZdXP1UPGz3H7uRCK+03MoHHN6+LE
R+fVRaWkmXy0cl6fgf3E0NlGy5UdKIXwjz/Nra1xZ6+OWVD3dZblqXzs4m4nW8VrqczRud7vHcO8
dJgApTNJxxjVrYk4Anfc+yrLiSXHWDg1VKgMEPumu6oB7ATrLKtUY2Fdunhuqu7eNJxDY4GCtrIN
S67wWPFNhI8G2HKOFXOdw6vT9mmz17whhxQL0FL5buqSET8z1lqaM7fwvUsSucFDQS5L1nSnFRR0
RV866WXcWB1QUBRHC6uem/a8P9jYwFMAD3Cu7ybd03icJ7Tl4RjJxZuculDLmtXBTputV6nhoqB5
cxmFicxE/+O6KlAS24GklFFCQCXCR20uTh9ajdkeQ4binzpFHg6+ndMdCrP6WOfeHJn7fdzkxnf0
3zquyESKISxrAtgooqg5Xmo7XIdRarwlrlm9ZLKef30cTKaeuDbYfhBfbCxwSyFGD0HiVx6q0mOR
Gr6SX9pG20nrOtgq1m/ZPCrV6/gsvWTN+k9FCLn0GXCFqnqU6TBgrL49K6He0Ytue/uoa9+aHvFo
4yM0Xx+vb+JQjMhEqFJ4cTExJ3w6ve30tmGc45gE21D3n+K+2FXRC3xIi1btZozdHwMTKKmsyTKY
sZGk+nZBdaHngeHa1lELnxs7WUj6HGbgPlreWhjPyFUES3w1cIzMso5y462S4lPT2p/Maicl2vbx
vk34xY0lUdV19EAfsB1TMOTV3lN+sCBu/sd6y76MzyCmAGnirbJjmixm60v3Bx3TOiNfzDiSDYrt
NdhQLnpf6NYR8Sbj7KBnYGzUz/n38jPS6ojtuP46+auABHMxam95c1Xt+9PHBQ6GAYyBim/e8Wow
2p3mVq8cNe+zHC7MLIHGZ/94eydtEMUY4WSyzRZPnezmAdoQrXIsjLeeF0SFlhrUIY+N3GXxzE9q
I9vkKJjOARCB8Xaj+yoFghj1MnPrv4zqe9XOoiw4LPOf4WaW+0X0TtGecL9WfVfHoWrFcFtCmerw
Ytglm2FnvpQba8t9Z0V8MXU3/3oWDx5DsNx7YET5YuNA8fjDro5F1EXtJbVU6J2GLF4mihftEt/P
3h7v56QVxAOoDBg68AnhgrVaS2ttv6nOtQqIcTVkfvMp1fwo2D22c7+NhH5uUouJIBYkokHy/OKE
iaGV54Kq7jpJy5Pp1Qet0I+XvtZnrm4xQLJ1GsfN4p4Bm04Gcbt1TumGZmEG5ZkZZW/RScmbn7q7
sg2+aMwiOEa9ery4iU2EL4bcEkDo2AQTIljqoB8oVdhL0uQo+9IXkwb6YxNjmL1OKX8vCV8AkG6Q
iYl9otTqLRe60+Kcmh6QqoCns8VBjsHiRX5cL/I6oJlRzhVtf1eeb+0Ckxz/UqCSIhsStlL3kq5N
tMyHdeXyUq/t797Jf9Ge63AB/s9fmXv9Pd6Hn5K38Fu+aRCh2cyNP0xQoNz+BOEg+G7hxrnLT+gP
zXO9DhdesjDX1XP4VG6pKB3lve6tUsoGxdbbzEFiJ4hYb60LuYQTKoGZm1hvlyM7vcJ73V4ZawsJ
42Azy0V270lYI2cBowDlGnpst54baY2euXbqw0Vmb4eVuWSUujp7a3NlbP0nO+NumKMJn17hlc3x
N10FGtNv6j7VsDnyradv9baBBB16lWUD//HcS/I+DowLhKZe43RyGQqdDvhCL7YeF/65dk5IRFAw
1l5MlEbVJpvBNt31AvnzARqB1xqnNGHZFL5cDhQktLrxy1H9N7fZPkTKbyXrkDlA5fJWXZbKd//D
/dHryzRbvDNZsH58Zqc+5vUPEFIns8vlXBsdtyqzhZplC8+YG8e4j3S3axQiT59WmueNx1Pd2tvi
U75AfC7ZuDQ602e533SoJB0Cf+G+zdE9iZf9/zYXIDfCDSBeRPh73UdGG8U4jW5lC19Ll6n5FkDI
8XgH74qFohnh7Hu20xpSwfp07nrvydgZfwev1sk4xnszWOQbBiZeLI1w8F/sjig8Klhoi4goPK/u
KikuvTHsyTRx2tNv0nAomM2v2XqUCwpX4Xk215h0mCurwmUc+JmnDL3vn513b1edwZr2yqYGIodK
gLwKN35/gMerm+kezVkVYg5is5IT66w1b9pnV5Y24Zy88G+JPfEWca4WJoQYQw89UpfAJ4miI/Y5
3A0k39QNyLt5gh3IvNfBp3KfE1LrXborninofZll8Bq37+5XWDbzKQzMmncF2dhqa72QQ2iFn9X1
kXmATbC1turqlP1xjfW335KkAucFsED15DamZkXa13GPKaqTC6dQl33/s1ZmmbMmV/SvGZFFMrbL
hB7LxT9r52RvbYKDvjIhphnVrILZOcTJI39lTAjdiU61QJUw1jiHMl0n4dfMnKnSjdty94WuTAgH
oHXSOGsLTOhQ2Y1qHCMl/v8HdvXRpQU73AhkaprOE/1uYKlCJbz1HFze3ztn5+vIrdvtkmxdb5xt
tNaHlf/5cUCZOGPOqApKyYUJzjvcpi+Nz+ug8M4eYFdZ8pdZ/+mxhalrnAoLERnOMASsRAEYT2ds
TWGGGR1IB46kYFFkCserTt/DeFi4WsD04d+Gmq0auTnRznpqM2emxT/hIYDleQGyGEC+YvGjYwPq
LrugUWuWi7TS6UUXi36WWnHi0sOMCeUhzUxAQUI0URMj7ePUkU6thn4sGvKGcbYUqAAHdaHI3kzm
fddl4CxDSAl0BhIMCshiCuzkVRFYLmf5fxlgvM7DRbo1V/XKe/kfuWJbLf6DVN6oCwbbNOU5Xuxi
DbmOGjUqZEM6oalQruk1QlZ0gXJjKX1P/VUXr3h7FtvoczaHdrg/gyMSiQo5oHoF4juhuuSmhlwF
Ti2dzPgpzsoFc3CHwB7+H9KuazdyXVt+kQDl8KrQ0VY7j+0XwZ4ZK0cqf/0t+uDe3U0Jzet9zssB
9gBeTYpcXKFW1T40J9sq+n1b5ihSapxy5IIXCvUsDDVDExBtBkoYwHgXVHNlrY9qwc+b2Jvb4amu
PiJ52FizsEVi4opJ55qp5g4xr2S3tmAkpACPKyAQMNnjlBcGStmzHvjhPO2QxTpy0jmq8F5YphsX
pa2Mynaqss31+7pM6LC7wK0jT6V8UKycWKUqcUKEUvAFeXbnFiIsVXgjkXAfgqoIw5sbqSScqGZ5
bxALo9iL5BjkqgvumCiNpzBJU3SLRMMVxuIGMLUDJAS2fdJuMTT145Qf5sCfiAwcpSek/Zdv4GCq
oAKJ4uaE0vk+DjOniJFhRL0n9wPH1NLxwBRSGNwW2ixg8VNyOYaR3A71qRc2SXfUzMAdIE97/Yut
GAGVsUi7U5ARxv+Y9YhJ2MZJD7hUFO4tjPYoBWZdEx5GePlU4L6jqkt3jYouMOHYbDUtJnmK6lQm
uafooScHLaemu7YSXDYcBQxNYE1MdNImpJnnPKxOsvQ6NIMrSE+gEeJgaVaM4LLQZiE4mNDZY9YB
wGHXzalanirFDsXKlgphU0QjJwNauUb4HiqOmUmJzdgRMEuPCAgd+vI0DeZBJJArbzUnFjBNUMhb
K/+qJO57QM/tZfCAfhDkRKkMIEQ9WT1pqw7C3AjgL6CC+zrnjnGMvX5XfCr3oIR2lJcqdAoneODW
QajjvWaXbvhZnq4Qs5ZMIQj8zMrdHoJRnZTbwfwqkOmOiKVrFNLdbBgbeeD45uWXpAvG9QI4ETPz
7HEpFLMUENgEPlBtSNg7iCe3tip0vIeWnojFAqkcJtBReApYNZMw0NrRyrQANDjNaKO3bdpZDJLt
UXa10AQ5X+uFg7QXZGsXVp0zBNamzvPNlLac0sHqgnF4EcQgTVjQyU3opQ9zMAe+NHUEfIgd+Ofb
5DMLEp6M0epZOrPEBLyK0EYxCn6BX5fBazMXxyKiyPYC6tVx5F73X+u2QHUKEUs0NdnakjB2hdwF
Y+A3ae4keEqt+V5Qnozop9OroNJCKRTXA9NlUEBkKQ57OS+sWYWheEoVm8zI1KEbzjkta9+IImww
XYoriFDp8jaMGcnFAWMNvkmkXTSVt9N8U5Dqv7TCRCVzPEeoEMBKmsu1rarTTqwNzcnU7F/csfPl
MAfBhBoN6mYk8IXBcAMg1zOYqYTGvn4GliEAHjDagwVVA40u6Rk58yGFoaeSLMAMsdpfTZk7UZUX
tlmElh0qwZtSj/9mA88Mso/mqI3SkFCDZSi7Yr5LAD06mfVYch6ClfyHvs1ojKJlj86QwSwtHM0u
lM008PNB2SQgWcNIswiC6HAbhtp9FScPRakB9NHG+2oe93KtH4qk/3Eggh9BqY0gLEpfcSY1qbUs
REcix6kcdbcsm9A2I3M7xiqnZrN6+hE6YgyddjlM6krPvuM4GM1UBiH8hij8jYn+pKjZUyzwMHM8
M8xyKk0W+iKHmU6pkEL6anvfW7wzyTNC//1sLXIKva+8i7CWfHxIm8gdMFtPFF74toyr8GkQT4Fu
COwykF66NGN1TdzlkmD5ZXhvZh+S8HX9aq1kMLSHBl5XkJDisWRpzOs0s6xSihEXgD2k1VQ/hNyr
khaxnXVJ6ahz8aRFYoJyEAaMS4DEOXd7bR/P7dNQ6Wwf51QQK3PGx1KltwRaf4P8a65/3lq7XCQT
OuZxg+B6TnAi2uFVGGWUKKdgN5P6qOrQaiU8GptlfHdhjyUMmy0pKc0+C/zCUjFDCYYLpBC5Cx65
l8RC27zTfqljyQNVcbZSYdy+FYYpZq7o9SpKRzChQDO8R6Tzrp8YnhXG50MATajKDieylp8Sivkc
HhWEdNeNrHl8sJKh5onQDS0P5p2sa6GFertp+c1Qu4Yy196olEg4hWeBdKPdzuNP5yjp8w/FY1Si
KDPDIoxLoUevdUgI/MZ6lvI/s/J4fUWrR+Ls7zOOPo0iqyzkgG5b4QLovc3k2JH8aDhVEAgY1Ibz
hK05jvP1ME+YEOlSK85YjzjGxwgcg7Y8Sx/X10R/Mxv6nttg726RTmSuYEMZWicxGqeRd4H2PM7K
7rqh1cV8P//g8UMUyHh0NR9reRQMy4fw8b0ZpndRMHHWwjNBj/2ZHwIHLihSBpw4tf7dYVoqC17+
uzUwByAbCkIaMOb4QnOr6fdS9Pf631/ghL5P8NkmMV987jC9PaCH4Odf+r34Um2Uz1G0s1+GU2V2
vZdvqkP7LLjWk7S/bnl166BKSInuUXtjURJlM8hJNWqWP+rNLmnBCzTO/yLQ1M5MMJFDmkPIIyYq
bif4+uc+sq36L+EBYFc8G3g4AVfACQMe6DtWOzsCWTcOoKQzTT+QSyhzzJXqTn1kulkXtz+uOaPW
TQnxKKk6SG6Z9YBP1LLqTDF9MF45Uk5AugIMlcXTVVjpRNJJDKgi4bvoQMIxdooeWiim3pl++EL1
psr7FMpI6O94VAcqf2z81gHum+N6VrAPl1aZ69qUbQSJA1hVt/EO/L2ibYEaPrtNnxPTzp/DrXKQ
vHKT3aMErfT3RNvycJuLMQZchouFM9e5ncqulmX8BPCIbOV39TB8WY+jO95022gjPZBb867aWbfh
HZUmQd4a2MEG9BFO64h2seUNMq2dLAtYZFqEQ6ylMW8m6RKBiHpj+kXU3HWVstUHhB6hxnGTaAYt
PTIdUkGFjNInL8jyQw1l/4B+b/yMtj6kQdGlXiUFI3o46VhAcU8bRaCmQkU8DP2s31aTAO55s0g6
5ZCNlpFtmlHq88faiGQd/70I9RPJJfFUdDogywI0TU3HbIEcco0sirpd2BmQAQDqWBBd/KJYOk1W
qkz2EJmC7hEQf7SZnYr61N7EqSEG2yLru8oRhFidnGEUmk2h1kLhFG3c9xtJTgbVSyoTFFu6mcnF
Ju+NiDgYwGzC+6xUiYSHU8q8ViRFK9l5r0SKGxiYp9hYnSmEX1qCekQz6UW+w7BvCcljIwxzp1H6
pNxBNIUoNwl6QPWGVJIw/DYzo7Gcqi164a40tSzfqJWi5bdVE87QEVOJPm7mIVSlG0srJG0X9nGX
ORiVg1oIhu701lHGirzVpRwBiymOwuRodCphB/aHydpUuZa+xdEgepMy1J9jUgeS05qdOm7kMTR6
gKLqMNlWZjqlO2nIetERoDEJUhZNkOW7Fiiira7HhfGoC2Hwt5rULtzp+M/zVkKw9yjLoSjd5k2b
W5s+HyGpm1ZiswGSsw+OZp7oGM9ro7Z11UAS5NvcKlIZlEtFWe7qSG2hjo6qTX9flH2ESjfUbDAd
EopWVrkz8jgtt/siK+UXeWoSyclyUQFvZ1uVvdOSQJ0fRrWYS0+tzEYFB2Vi9NthClWIWWWKgWnK
YlSh+qPGU1N6FvIYYyMqGcYf0QcTKrephAC1MmI1kT1kajptqimbCViQiUHTKSPOfKukhAap1ljq
XkCg9DlYSdU7SL1AlNamszA4VWONPX6VXOObznWletIU4g8HcZjqO2jlpNYhgeDD7NYD4NWHEhx5
5Fj0BSYJwX4ra64WNSCzHDujgY+0yDTbUpCYvQ1SG3XyNCNvGl8LylRyoqZMxm0P0bCHcZpb+UmM
mxjNQmPsRUwkZlI+ZrZQanWKsTAxGLwCJxyFgwho+UOBnpywxacCpfk8F2p+o0td9JmblWzdkZ4o
5UcUNrHuJBi4qDGBn9bFZtL7sdnlLTIv9FoCTKr2Yhmjz5KOBK3zKAEKSW+a9h3UpB2A43WTQ2yy
UDqIa+Wy2HilmYWzo5dR0njJgGrlVpKCIvbKsUjkbS72SubIZpgNm0SCb7ibS5Ipd4BOx66STZmj
FtMw3/UdCGnuSRCJ5T5RzeYLrwri2GjGbm5InMiGG8V6zEsDVoB8AAADBaVIQPLBfTBBkwLakVgn
qekLu3Gjf8medAS+pN4SB+LzTrKxHAKqH7H1yifZTbxsm/KAZiuu++IXMFFVFqqikVah6ddTvMHp
3kZD6Klas70eQ/HMMKG0FIM4uzSwUE0r3bawbGkMXHBAe9fNyCsh+8VymExYaaVJ7FRqxxYP5CM8
klvLvBcc/Sa+bTzlMHv1ptlad/FX4lhu5s0f/W1zGz+S3U+novFCg1cWzKuGiI4R4AWXATeG0Voy
ConpN2FhvZCwmP+q3cwrz688iChpQQkC8D3MLbP1NS2qhGkaAsNPDPGAEYtHOHZOVWstyIINULmj
ggeYKwu7Ql6SRcZoGj4asNv6pfSJAyYjNxcAgYIfshMoLoGJigdmW10a0MmgZTWothSzgVMNSjgF
NL2+Jd0JYmtbA6+OvFAf+v5GZyaYigKeGw0vOkzo7/2r9NrfqM/Cr3K0zTso1UCDnjyRP+qGDvjS
CYBqWx957di1e0Eh2P+7SCZymlH1rTHwY/gm2tyFpH+02Xg3W+SBcy/oNWZSWRS//rHDBMqKNqP1
hpkctMdEp32SHcPOj6aXvEOg0AGC+DD4kDaIDwAPu+JJ25qvCGvKp+hYn/gShrwvS//9LBGJ52mC
T8ePMYfGHeQX4HA49RWeBbrtZxY6SY5aI8W2BuYx6VHvrWpeEsD7cozr7oc6VcQJJkqvfyXQANxU
m6j22qP4Rwxdsi8OpQVuPd6toI5y+SGBAvmWeFsMIIS4jXLRGtg7q4LYZGj1dp+ru04EnWdlvAxB
CfLqjseNuOZW0ceH6hpaipiUYdyq1syCmNOLEmqvhbFtU+geSLfdzIO5rG4qnBngnZigUr9rAGff
zcTgolBCNMCHIoFbd+mdEA+7SIi869dhdTmAQgE6j9oz5tovj4c6CHLVKDO85uzX2e/O+grK1yz7
vG5lBaOEJ+DMDHMKBSAsW+Tchg99HhCXZfZ8kx7i2/w1+ZA3wmHag9PFqTmp9+oBOTPKnEukNT0Z
G6xN1aetNFnbuZe9VjEQ2pMEKlzZGwFht3t9qWvuBdURSpKDLs+CyGLWjT5LR9xo1Sg/U6u/UQbr
VxvXT7lWHOSqe/kX5jDMRHNBTF+zve+80YU6zFrDB49F5CRK8R5K07vR6Tuls+5lNeZc9rVjCRzS
/9pjZav6IAX+g9rLLfFODArBDgX9UUsSzrpW7WBAEfKXKDeBfezyXOZJOMuDXOKlDUEDnVuT4jWl
bjiqmfY/95AomkDKCe0qhSoeXZqSTYhFdaal+1Ys2EX5ZVQ8TqMVH0x1202MewLrby6AA2o0qEpu
6r5idTf9RPYSpLGunwOeCeasF4kSjk2s6T6OHPISDKkPvP7N2iUG1FAGhynQLBQ7fLlRWoARI3Ri
NZ/SGaiIfMhzvjXdxqPlFNlOvOJZ5gBu15al42yjoiVD2pjtB8uBACWqTtH8XodMdVRW1Q2QkBnn
sK04CjrFBvinhlEB/N/lwuquHjrDHDQ/a/JPQsY3oDx+hUH2GFnpMwoGtzkGn35+kQydDmWJGAOW
VfYdgWyv0iHZ1vwq/jDjO6l76BNOuLq6eRgOByM9hiAWwkPxHDZSXRHNV8QuBsUFWr5JTXiEQatW
TLCXomGPcUc2cZsqySyNSMRCsqCFirjwFUjKT1l0EJ4CpI4OBMQ/McrG6nYNSSgNOWphfi6av4Jg
POZicptk7c9zM6r+A4wwpvOoocuDoJdJ1iRhrvoCOahx40IjEjREvBnRFd92YUW+tCKYyawkBaxI
wsnqv6rmRedikOl9Z4IjKIcAAIYPgnSahZ9EkUj6GPA2P4F0CMIgACgSPAqaLuBB0nmfZ623fGGO
2bgkgj7TDOpQv5z36nBba9FpHh/M7GaebrP6GRds1+XFv7hC52tk9rGex6LWqkj1SbJXx/u5/oxV
HvPdyreC86G6SSY0cxYDb5KapnraEdkPwNKY42yrL0b544YUZTRGRgluYwmtD/obzkK9qYiCYcqj
9jTmw94IxjvJ4E2ALqMSyOfi0cYkLZVKZEfyxRhsDbUxNKcprXwM4Z8sEj8lWnITRPFLVIMh8fpz
tNw2fBgAXdDUBTIPG3i5pDLTzQGdyOakdQChtihD2WKoGF6FKZzNdVPLk26BS8GAODC6LMoCiC5k
KTGVoGtOZiofTC00tpFSY2Fa/lmG4tN1Y/SJu7xWQFRiNBDLAnnCQvjA1Oopa5SgPkGfziubP2be
YGHVjRD1bhbjRbQaF/XJn+8mtlCF2hrg0Xh+2fcpSMR6aOrmhHwxfplH0XgI0+CtEEeJc6VWUEr4
WniRILiD5pjG1mokC9K/4pg3GNhr98Jn6FlOZlv30U7cZc88yOjapzs3xpwSpQVFRUmNGVPiIxEG
JanoBLUJ6qv455hJ8NmhdoN5OUzmL/pwmH5WlbaUkcSrhRvmvzsB+m4yjw9mJUaCmf9MxFv4Ymyo
N0idgXHHuj5pdufFxG5l18A4fm+jIXMvAhQq2yrKbj8WtqQTY+d26Vaf+ZBEJgm4AGG3RJVaEd7w
KNix+nz99K/Uvy6tMKFyLgVSWMawMp8GT/SkHVgc22MHaRiPSt1kXoWJj36weX3n7+4le+/Ol8ek
A7VZx404wzANPbVNtgm91CEYy5u9dtvteHPOy5jmcp1MpKtX6FV0QVWf6JxS2NX21DxytnIZc16Y
YIFDFKM16OhkYJSsl932adjW2/R2NmzzpvXkjew2981z8iz9LRxeoXthGvBXCwMWgNoiu1rc8VTC
SKWoJOUpqOJdovf7Rg83SIO8QK2dskd3q9Z/6sGAbYNXQQoED41hEubgzCqJJLkEDF4Mb4vwvYH4
ZdVxEJbLKU7GCHNIMqkhXZcPJaY4QV6uES9/aTFJCdn2/rF2ckd6mOkopxN5xj6xofwiOdj52+HI
bYsr7DPB/BLm/BS6ArKb+vuXRHfEH/epN/9Kt9CN96beEY8RBxC+OK8X9sCFc3n7QU2mdAbUVqBk
1NiWfK/EP590piYosQkG/4GdYtHZc02Cwei68hTdJHtpozrarvuLxlq6DW5A4yxvIC8j2vWnxXlx
l2Py34aRwKC8YaHsxjwSYOYQRvRlSlAO1C/JH8WVjuGu/pjdYoMBWaf1KuhdgEkvx6yb22x5Q/JL
j07tY0QE5T4qqsrOicTGmLVqKBSnRnIpTyJY/N4HFP2+bffSrYbzxC9uLj0eY5Z585UwUKS4tAqM
gIqO7OiO9RncWQ4ENuzhqYV9TuqziBBhD6EnhcTRyiY7RSjneRRn5lScZiMA6KpA8pMrj90wSV6g
BNskzbj1BBqfXzh1mKQGacZFhdCZN6tsUbMNZnxZ61ECCDUBBXp/rDwItf1R/mI+2Pupy4U9Hahy
8Bzhay4gMjnYVhItHgq43MkDkqGw58+gdYMnyQeCEjWM3E0O06/uF9QwdMu9bn3tip4bZ75nWZSz
BHGK4lTg8Yrh5hNeWrlqAdUZUCihX70oz+ixOqOBWRenSdVvij51LbjA64tYO5XAYuLvAz8Otl42
rtdSQxtmS8lP4Kx+oYGN7vYOuZk9OtItuLyXakGxjvkMJESIbdA6hCYmm5ATM0r0wZRyzLaKTrrL
Tqmj2sYWVEPbend9bYtg9FvzHFJ3ugpyk4VKpAGF6bg3qvzUmIJfVdvwjwL0ymgEnIu2xEzBkEpZ
HlGyRfHne4/PQrU4VWoBdCb5KfxQD5hYAp/7Vr6dnBTUJpH72+rdxnTqvfShHmP+jq6ckgvrzDmU
5lENlALWu/SQvlT73Av26lMx2eYp023FSezU5ZLU8IzSdPFsyUUV51RINwezQRLY4of5NwMJSOUB
5DB6igcMR3LgGeXZZLxLKCftINBtJuGvvrkpp4AT06wdGAPjg4jUQHQHsNflotRGq9p20LPT3JLt
rBCIODS2oPWPff1w/WjS7WEcJcgt/7FEw42z7cMLpMyNCksDgbwkQYtSax2ogl23svbSXZhhjkaY
krSDFGwGUpE0O4iCJzuqR271fWnZGADWvkTiFveFw0sD177U+fKY0yH11ggCI6g+DgPKlGDEKkUO
qJS7NOYwGIlGEknADiI7Gl/1g+S2j+S2RYNwK9ym80ZB5hJ4vOr1qvuCMh+CbdThUNyhj+7Zh5uL
2JAzQcvw4gDM9Tf0BLivwVU+5CPhNLvWN/EfU0zwKykEs4IZVliSP1pwFyZv10/HWhyG0/GPASam
FfUxAmgOBtIvHe+n/DFsi8fkEf3PunSaXecqTvhbPgpvEMoG2szlNdYW+gz0LTj7AWwNS1HzONFm
HBP5XiLe3IB5HDxJXu3OEGgguxlcQnx2r/Wr93+rZie3Q1TO0lnBqlGsd5W4uxm05ikd0s/ru7vM
rJnFMc6kLfTejLTvk6JsjMpVdWe2aXxL6e8dobb1XfucmzbPS/LWx7gWBBOVatbYVEXEoJ2Sj1/T
kBxni1dZXxaW6AKBy0E5UALIi+W8I604ZIGFBbYbsbGB6QJ7ijBCvw3fbTMceSTiq9fhzBxz4SEx
MHR4zrOThd6EE1m1aY/dEDnXPxvPCnO/yRQBgtDgdIDmyk7mEvBSnrglzwRzr4HZ7AGyhokoN1yx
6m2ESfb1VSwfMvQHtO8ACwpPKG9eeimj0o1YTJT01KK3Whld8jsb2s0s56kPtAyvRLY8ceBAwAQi
GJsR2KEtemkNo7BmbaptetKK5hmk98+gQvogUv5yfVHflbbLR/PCDss9VIW10GVhl6IaoGxqYs97
bSf9CpBlvHfP1oZqw/3nflnb/M9z7+cg6zIlp1Z3PNe8cvbpT7Fw+OngkcUW+MNKbkMMzmCDIW5B
yXxKx3pQXQscfdORx1G0PDCwIiK4RHKF/iIboqMLoJuxJiYnQWgfm7y9a3XiXt/btU8INB8mCcED
qKMXfPkJgyCeNH1sE+QyxJGrB5ST7Tb5+98ZYW5wLxtTaqVdcmrSyomi3m6VaRMrvAn3tbXAL1Fm
FyoGzGYYY2bUs1VIMTiBPqfoPm0QiHPBPCvxB1qwiBKBHITk/QI1JM+mCEiyIPiNO/4WTimxqeqO
6fYHcOpGD/Vec/jcsMvRCPAtnVlltUdaI84x3wKrxBvd4i1/CHeU0vA+OVkPNiiFO1t+M/fdZnBl
OwdhXHSAPqJip+BpFvCC87gVVwp0l7+HKeXkXdLqWhAImBYJJjv38u2nnmNYxTgGe8Mp9w0mmKyt
4tFYIoPgUnOrmoBTciOJlW9+sS/MY6sUZZZI9GvQsKzaWKBHcsPnX/Fe2LbbKLUD8FZwXoqFgBfK
Dhc2mYdWLaWyCDvYBNfMDhalzxBModFOePg9QlhH8WaQk76mLog5IswhcFw81zz1GmeRaA00a1/W
30uG/GwG2v8H/W/zOILcufXAiyhNNtl3f0hla3+bLbf0Qp0644wvVs94jJZAHFG3vr+8skmB636v
nxE5ds/QX3eUw3AT7cxddgDp+V7qPd7mr8Sul5vP+JJALUqwqWH1k6Nvcx0pwLvsANS+0Qtn6nea
N7iNXd0DfCnuMCYc8tNu+nkXGwBqC3BbgNkI3FWX+2/2FXh3W2xAcDsBOxN7+a3lCbeTm9jisdtx
Cyf0CF+zx6xYa0iPIgfsgd8v3GWbfFsdC82eMAwm7kx/4hbzVp4dNAyp+geeHLBCM+dbizrMPE70
Cw/khQTv+qi5wOu4pAcLsHmfxJ+K+KoCUEuHMeTQIdpG69Kn62/G8kcAZIgyJpBCQPHgp1zucjbo
ekqGVvDlYk4x8aLv6zngBTCrRhRK7AZ83xLwAnqwIJaDSvCVIgPnBgpEeYWZjX+xkjMjTEymDGUn
dS1WotVvoBexg4xHt7K6DMwK4skDzSAGBy/3SidxY+UCloEA+ZAnnUewmuuLoIfs8hAqiERQMNTA
dwHMGNOWAKqvr/pQBOOAlPxJC+EIiPdeiTGEZ1a/r5taunRqCr0JCbsBIAV7v0AqVlXDAEqc8Nj0
L0W1VRVOf2ltNaAYonhjinZiK+R6XnaBCFVSX5tGOwl+m+EETE1qjyYv5qdbz+7buSXm8nZh0Zp6
DlKBPBScMRqdeLBsYAMcQAA63rJWzgFKWAqwJwb6OsBRXJ6DVCZ5JPRYVjrUj1E4vWEinxdkrS0I
Mh2oGQM6YaD4eWmjIcIoYEoLNgy5vo81MzqU6dw/oOnQgmqybtxZCscfV0RA7QafRNHT6DiywDQB
eAxwuoAKAvNf4UaHVsomzANeULNSzqVmDAz8g3YNjzyzNgJK3KoXMe5PKbHNj3lX7SAha7qjIzma
gwonrS0lDqasCAYIuI5+7VSikEyF5b/HXhi/S4qwTbMB89LyltaT2/2wVXYjAAejo4LadTvs5Z3A
r+jSP8se0XOz9FSdxROBWOXDIM101VRnu3ZCDTphxKUiFVVtW3e8oG3tCJ0bZC64bozN0LYi1jl+
hAp9P3RIRHQYDxcwk9r/3P3iLhjaN0+uBsLQy+XlEPCpLBUc4Ho6ynvZHPNdpZLZu+60Vq4eHkoQ
UKELD2ZUtqcqZIVGMJwB8HYGqVM1OWVKzCnbrfjFCxPMdwrLJpUzKTP8TNEdQAEwunjTjtvr61gp
zaGtryK8sYCcBFSTOYSmkutz08OKCj3RRnCLGgy8GIxSUd7XoBK3D8F0hKFKnt2VQwGvhWQX0DaA
bVi/0uol5h+bkM7ySBvh1ZydpLJpa0Hczwft0AW28lFuGrT4eTXrlWsHy/CYgI6jPcySLRbtkBRl
Eui+LHSumvw2o3fstB30fzhbS90vc9GonAKY4kGOgheTKZf0McjKYmDssbXtfnrO3yUBHKu5rT3I
j60nOZI33mrlQyUfTQkKftvy1/UfsDyjlA4Y3Vl0TcH4YDKfNklqNZUFGeP1wFRI0odQcSDey28I
jVEQyOIDYpZnCYSuO9K2PQbZB1F7jTrdaavYg/wZYGflh1aU++vrWWlhogzzjfOnJNsW66/nSYzq
NlIMX0qMex1gsDyw7Fmq/1aG7gBQa2s6OBPJSwE8WjxomGI/Bgpv3HVlV1GlAU4M8Re4BFkiDV0a
MDtfYbpHhVKGnPXIQqQfB1+03PSPCebDpXEkdXmNdZbSSYb4RqJm9iQgzasKDpPmSvH60hTjZPQx
11XEq1jN7bzRD4pbncJ7ZAJ74nY38o26q24Dn/fyLS8GjMIzAxiCh2/BkZ0LcVIMTW74stg3vhH3
xXGIxhK+hwx2UBnFdkwmEF3pOY9wZ3n3v+lP0PKD10HGwzxFbaoKsTlFBoYS5PhvgWrmxwxTHqbo
W6eoK9Agc87s2nGBn8EygaDCFATjBCoodc7B0Bi+eIh3JHpUiNMfa7eHc03JNrtPQqcqHS70haZL
l74HC/3HLFtCNXOhzosZZpN9qtuUFV93h031YR1kO/K4RQIaKV0zx0RSdVliWCKGOXAnfjbFn7JD
z79o7lpBd6UEUvFgt7GGQx5kbjsZnEO8cpyQBeEppn06OCLGeFmIKArV+KhRUUJpAMCm4W1qcqcu
Kmitl7ObGcmPn3+cnjOTdPvPYig6SmjNZmz4U6q6qgZyjvT1+sFZvv7UAkYI8RWRhLE5ntknCRFL
PB5VFDpRfJLCUyxnnFhpfef+MUL//WwZAvgjtDDA/FTfvDay6gTDU5e/BWpkk/Eu73r3v1sTcxck
0HeZAqFr6pE7RINt6L+iROVYWXmVKNoaLQqqjKuzyV45akqvFDqsKN3s9Kny12oAGJJIJ2NGLHvO
A/L+L9YFfjwwx0CRdxEM6uAvDzpINaCA8g7alr0+9BuL1Jwzt/TVkMgDnA0+BCk5rV9cfi0UFTRr
zETdj1+Ex2av3ACOdB88zcBGJn63D47RgfwSOW/8MkCEVeRiVONNXeEkNjsrnSIw5flkQF4kiW/F
aIL9Qr2NqsmLkmGjFbNiF+2fdgRGuko2Y/0liD0oUkTOBiyuBNpOyHZpzAixZY2lr7aKqCrlbjb9
Vr4ZprfReJsn3jT9wl0zNui/n90IELKN6lRPKLONICLWHoTi58oa1AQY6fEmQP8K+e2lCT0ntWX2
GpYBQLTsZS6GJB1xb2wLT9jzaDZXPh9gSujiyLgIyOPZRKVAsS2fFXw+zHFQpejImY/xNtyLG3mD
HJf23TmfaWULYRFTyeCCpZK+jDvuA7kytSRC2ClYXlrcTCOv/rVwW4i7FOAPqf4m9JfYrmdSjbOh
C4LhK80ruiT7GD5fCN6IMvzSut8InDiP+CJqYOwxbnIaw9nMO9CLzFm1E9A4Q+XFTsAFK86EY2rl
jGPQAS1WWtBRkaRcHo5I18FxXGJIF6UBXdqAOMkwtyj/9+g3mrUQbq57rrXjARwbjGHCFeKii2So
riGNYFamX7nZvrnJ7qgKGYW6aNE3qpIPDFzZTMz8wC9/j+JDc+5yhUOgT1ITWAiI+o9pvi8koA/j
A7ikOG/byk4iuwNeD5qOCs4+Y0dsjNSKCezIWb5HvdqNY9UmyvP1DVxZDR10VhF6AGK9SCbDENMG
ej7ofhEMCCBrUGR9gXXH7pJkd90SdQsXIRY8P5U/kdCFhP9j2xDTqBu9KBDdz7sHQSq2Q9ft2yhy
zTg4ZpLuZkX4pEY5z/3TR4UxC91BDaBHjPsgb2YenV4uhYGUjY5GZLUXP7LQ1Y7Krt3RSYey28n8
lvuK/7iwyLrgQhCJZmKhoAX7osKYm2CvuwpQndMN+PD+H0ihlZcV3XAwskEsAw5rkciGahqkSipr
eFmlV/OQ7shzUtjyXbAJTunddNOixZuoNq/fv3JEz82yTd4sHqaY0NFYIX2u69zOQZamh5l3/eB8
Q9XYTwjUzHcpApNNizpE04Ehzaw1X72vbroP9DA3ZITOjAX2INT9JlffgUgL8j38t2ARi1mQt0YZ
FwEElbdhC7nNUCpxkaUYAk969FuOYgKyqu4zGMmum0JOlX/t4Jwboz/m7O2OETu0lphofgPG2yr7
moec41OWcBBmPexLoOlJLdW55msFcVUBoykmgZJLeJeDjn5I622AVB3tEkdSoZKUxnYv8cpXy1Y8
8xuY+KHMhbYMFSxTOYkOZCNTB9xsIvh2K7d0klNwpyK7bHxfC0HFb3eP2bsJZbfbyslueYn8+o4j
EpPhmhAdMk+93mc9ujeR5gfV0YCQEEBV7vXDK6/5H5Sw/s8Ek2kN4B8hTRtrvnlrbim1WFnbUuXF
23GHMTIKQXNTdH1B0HHMtoEzHMe3DDX7679ifZ0Ig0FrD5QVG7LJghgCy0V/xP+Qdl3LketK8osY
QdDzlWRbSZTU8vPC0JhDb0H/9ZuY2LPTDXIbV3Mj9KxqgIVCoSorU31UzUeI3Qiu/aUBDHpj1l8H
Pl9hc6qXrlvTvqG0sIk/GLJjVm9N/P7VFeCax/wkoglSi8XboZuDKZIbmfhTFTsa+dWWp+sGlrHs
0gBb4dnhQyE0S9tkJr5UfARD6XTBHZ2Fo0xLb7i0wn7FmRUqoxdPJVihx8lV381tZjltDigi4B+P
sRf+hXCiDY5Z2cR7A0NMyKM5i5AaK6IMEBC/ebfvo49iO+7lj/FRuU+fE/BmgBw1fbu+k0vAB0wC
vQkUmIq68aItVZQD6B/sUgbgoAb5m/YZZl4BvEfvhIf0MG4C4B1I6U4I3XvRKMVKhMO0H3QFZdUG
9xtyjssdnvHG0kkeyb79BKaQTXgENZObPrMhEXELbMVpoExBAGdgPdNFl7kIKE1jPZ/90YKeff1J
1R+lLeK9WV0SMkDCVObxFOKBwH1oKC3EvSc/QUw+gP8QY4X5Tv82u4GThmBEEzW8loVqUK0wshVW
29TNRa6WSkaZa5C/9vttcAx1J1M2EToqDBwlaU47grWPCBhDlkAZZhMhGDhQ1FYXUFBqtmCyknLo
iTbOnG3pP2zyTH9LtqZf7EEn61Wn4J00UMUMHBAKe5oohi3bqcieQFKAly1SqOW4HdiF1Ervgh48
xsE3AphmvVMkR/8+/Qo824Wk+UPoQjyg98EYdSea+10m4kj2UaNAoxFwAmBILv02VAIrVgroD1qB
sQ/n+a3u9cSJquDUhsbL9RO6ZouJnBkAAyHt53tmBthVNTnoOkjrGIdmzCo3kSu/0/SPTCOZIO9f
OSOs1sEcCQ+0xRkh3Vg0YzzBWGeDErqHPJEakvrVKKioPseyl8tEEQEHNvTfeAz40+UeDoVd6HUm
tX6Rz3a4VWkaHCRp0sddKMWKfEhAPqs/t0BKpg9USWah/tXyjYPCDmicgLcFrgHP+8sfgITJDget
0pH615+aGxGnfDFP8gNB8vIKdTcEPHIgg4M59RBzoyKw2UqkuLTPPvzZ9RKXiTwXCuwz1GW4L7Zx
DVnECaUSjKq/fXn0F2flfLVcvto3BVVsEOb6YWq6cXQbgsr3uqMu04pLC1y6mhFJ6tsRFno7cCym
DVIJaSfYweKc5mIVXDqaRGVYxQGzsW0O1TbxeqcD22S7Mw/XF7McybGZ+s3vw43nxGIkRylb0O1a
lebHeru1mheAeXaNFHtBOroNjb25eMrkfGtLgauJJqyWRx7Xv85maFCewTAol+lOVWPMVCaKb4ID
HmBAp1Z+xKiTT6VIs2blEF5Y4hJeO6tHWe9mxZ+r2pOj0Sv75i4dn8YIKyyj3SgSFlq+0X7TkAMK
AxT1CpRBieII5NwaIEvg2Ysmr8reIcXi5LqxCYQp3NpGou8G0Cq6fxbqeJdHzArDztDDTvXnVHd7
jWxocpsnqhdXtsD5RZa4aKa00aQllMISfTLDyFNBmP4BGZ+NwC2XARqR6mxFXNCqqhIYdKil4wCE
fgqJZAzIpLsp9OJDu6GH7Bg/mZ5IRnzVqA4ACip3mBjWudgxBopJB7yufTuq3FjHqctRkoxL9/ri
Vs3gOQK5NVhapKJEL6TSngvVn+ofkVw7upW4alcIvtRKFRJbeGaG8/lpqnppqLCFkBAGKMlwy9EN
vBYJE1C2ewC7H0Wll1XnOLPIuWFvl2o7ZNi/rkkdtfis+sEtwWIuB8/Xd3AlBF8sjfNCEnQq7SoY
otXsjtq7NJz+xgCoRhGbGEkHt3d9MnV9ruaqn2SfmYU2ngCLt75Tf/4/t1NdHxtVKuP/R8F9bJYf
iQLq+h4E9dUs6OOuO9sfS9xWNVHQyl3BVmIcWql02uipzT+v79ZasANf6v/tFndY57FMzKSGDZIE
1sY2ksntlLnYxLLd3bfACX4H2rEUFFFXthDoSYCNTPaCxBDJZcyTEmXsManV+nqPihFt01vJwJB/
X6rJ9zzJRcRnq+aArAAEDsxumGC9NEeqIqkVWne+gTRYDfSfao+p/5pA/7gRMXCuHV30DkBKA6yw
LKMBzxmT0ga/QmuZmPS7XTqGK+NPcgwP4zGMWxJSWubgilK1JUc6kie8kZGsopOA2iKX2kg0CofB
0FHUtKXnSqk2KRCFTR1vzWbGlRm+VMHo0VbdGuZDGtj7NH2w8+zOCn9icA3cTnjOjq3fSxglIJWn
BM/j1Llh+M3CC0ULZbfulW0IBYfr7rcaDdD8YAyz4Mrne9MQxlUgYAP3M8tqX4TVoZDG/XUTK18f
fUXMKQHXB51fPlPBoCb4pKZA8bPgrm+f8uCn1R0zdRDE7LXDijcQBuMYXH/BllVp2ozmX6z6Sjs5
RfYI3kA3aERTmqtWfnenQBEHyBd3zZlZ3heWZCp+kus70Kh72kgcpRd13VZKLhB9YeMP4EdFeYwv
ZDaZUjbo2Cu/MbGD3xyyW2sXud0uPBY3+l32Ke2SffVY3EUv17/WmkPg0Qx4IAqLeD5zC5Si0Wwb
uVH8OniX05feEozPr20g8IcYKcToGmg+ueMJwo9eKeJK8dPOdm2KaZL20ZgKgZW1Vdi/6w4KIxjm
m0T4h3VIoe6B4t9dNiRAA+iCRGTFq+Fn4GtAeQPFBd6CRAfDKtGi8qleuVbWODUhKN4MXk9Fpla2
DJN+GLmHvBSmEXhfYC82tIIMxVfr5zn4iKSnOH+8/tVXavg4OCYqJZCLBIyQR4WZXT21kgpuytZD
Db92tX+UI1jkAQeod7nbT97s3sq36m7wwLnhUMupn2LPEwXRlTrVxc/gUWJKLuv4cPgZdNMcAsOp
nkYnd9NDtKf3w8//ACe28rjButkLCrO0gFBy7j6DZC8JB7gj4/GZUscwHEhP3ZQ7wzPuOxC2fYx+
+TTdmKit7kSs8ysFKrbcP9a5O2MmbQBhECyX9RIwRbyVTu0zKAUxzYlBvm13yL3qLnStm+IvOgjM
NCBqqL4DN7YoIzemUdsyTDOpnERL8I1Fw01rQezCBjtDZ9WLPmgkM9ewueVG2Y3bCu1T5fPf5bWv
CSDWJ/SENvZBWDVm340rAlyY5r6rnSB4q2AqRfyMMBGCXtjReGSJPMO2ZIGrYzJTceVtAUCIkAjh
//mufzaX+64BxjjaqMbmDi5jt0YT1bot7/QT/WE+EtQbMTiOFtH4QG9IeBQWe1kIvbZ2rgASZsoA
pCusazv7Pd9D1dNtHQDPPrW9sASyEmjP9/k3me/ZJwZfsyQpBq6L8HPaqF6LWd/NvDOc5BTdpNv4
/j/QhheZ5G6QyFa7KBuxvH6b+5oLQZ97jPxuqo29yzbhU3ovxK6uBWBUx4GbZ+/ORazvRlIOBgg/
saHh3v6O7mb+Eu96d/Bkz9qXT9G3bi99/QYD2vKPTbYL5xtbmLWuTrCZ5RCGGUvHLkTV1RWUAUN0
/rHB1n1mA0+boWwK2FB22UH6Md7KYBbdjzeQNttoP0ixYU/d8Ek4arF2d57b5eICKaNZlSF+9ns/
A/QfIqf+le7A4XTITuZr/aS8ZXfk4cvaQchAAWDFnY2WKVQUuYdjpltpXvUjkgK1PpjS/Aal9p/X
79EV32TjFb/1LEHCzNeLlUGjwURgAmMsW8WI3KYKvesmVm4smGAPN+h+swzx8qPZUgEpeL1XfGPS
b7LCRJXxZ10OjqpBU83IHHkSyYesLQoIMFbnhEnwNl5aLMDpQooRn2sc1V8RplWdKg8F3aKVI8b4
PKHVjrcI0g8uXifTCK2yOSB+hWl+PKDkFByb+tP1rVtdyJkRbiG2VtYzJPuIjw6+R9LU0+LtdQsr
nn2xDC70xmFSQUUOFgYQ5GfkpHbqJky+Z0Uh8IK1/TIgug7iPDTYUHy+/CYk0OSxlWBIxjjsHOm1
C2qOl87ORVBDkSFuRSqU51K1gCHdnkBm8GOIC2fSRBzfa06NTqGFJyImvtBuuVxOMseB1EF82jfn
YpeX38l0GtXwoGjf6rpwtUZQQlpzBIwHwZlR9wX6ldu9cQKJ/Tijax/a2qfe6G9FJIveo0ueDoSb
cyPczilR0oPCZSB+kbnzj9ELjvSbJTnjo/RNilzoZ8rbcisdJNG84VoSfW6Yv5Oz0EDLCrrNv1Wp
yhOqpIzhOD4M3vBTBgeG9vWC34U9LiJlmtJAMXaCL+ZHpS4cfRLBXVad0EIrFe97VJD4hjmVdJIQ
PJL9svpFy8wZ29gtMbt2/fCuWQGMXcfEBkadFuItiR2RlKQKsBwV2Qygva0n3Ru7r2LzWR0EetSM
gRLwZ/7hGOBMUzMmxE/o82h+M9A6TPqPv1gJyl+421GSX7wYy27Q+0TqEU0z2SkbqA2kpZM2opn8
VRdHax/XEIpH5oLn0ojt0shqCkFy5VdPN/SV/KgeCi+5r27s+a7Gy0IBE5IkpF9dO7+2BoO4MGx9
ASAM66RXxxgFRAoCDgsw2kh/+/IOonqINjd4NcHhyV/kSVxoVmbkBKxVmE/SXrRKdSFVKqhZrRUr
L8xwmVAwJYZkSRkWsoHGLZCs4946hDvqsXnvEoLVB/vreSUeuvByPPtYNZaLtCElJe30BO6nvRph
5FiZ6Nm3EsuRKKNegcIVBJf44nKTyfYgGwAokeFNCp5lSb7X7Ghr2Rj8Mu6VsRPcuSvH9sIeF366
WIImdl8Rv64eoibb6kDVdEREO7BqBSASYBHAM7a4oUqdBhgrwb7R7A3vq+3YYV5cFw1arji2LSPL
QlMXSPFF2c/U6qSiQQi3ax7pSN2BaF8PciANAzAFkGbAqHnk4EBwmTemJfuNdhtDckvNbkpFOFKy
kgfBCpwAuAnwCfDpHBmrtisAHveTW+k+OBb37V772TrtcdqyN0XsZXf511UfQaACd2PlPotVsXjX
7uM+LwZd9gvzR4aSLEbwnFr7evhGXEV7laXeOqZiLzMVNM8Gq5NgBJwTRztoXNKrd30sauKuOQJg
aDiqOmLrYgyiLhI6y1DngIDsnap+C8uvKy2yeVfgwRBC2fQpf6fGLY37KlZlVPysnfxq35Ab7cEq
tt22PMi3mLLVduqDqOK1XNalUa43OFX5qDVAZvupdlPIH5YhkkdbHlNmADcexixARcNDywMyQbwu
k2XfSBSnHnNXpd8n4+tdaFiBiima80yHgE9XFTmMMUgK956nBOrP1LTduq4wXGRJ8earFxEzZeNV
hNiDQTsuutWkbdURbNy+ko7OnD62EFU3RBf56q4B6ouHMVgqFnBiouRhlJbwhUy7Neu3sboJkufr
61gB/WMhbIacIWWwEu6FlxZqpnTVhJAA0jKq3qTH8cY69CAlVd36o34gL3nkZC/2z8q7bnl9cX8M
c8m+2k4A3RkwbM2SMxePyfgtKkXXwzLgYXWWajLOCjT/ePaIIJ6zFiUifCZ6ov23eG6cRjvmhqAj
vXZ+kNPhYgX4gSzadY0BmTcK//atqtgG9ujpsyjXXlsJxmuY1BsCw4KQUYoNuFxpzL4+vNdu3KHU
T97A/fflewhcEABZmJgCgZQhD+3rqmJSM0uf/GyKNqmuuvIMa6305eTg0gxzjrMSl9LGbQIN9skn
UeE0fQVm1WnfUZEmyUopDQNJ6KGy9gxesb+BfGd27IzEXVOoPd5co6egKFmlrpWCldB0MYXg6b+y
Ry3whr8gZ7MvDXOXXgu+CztMYbi4tSZH2cx7czO99yDRr47xVtigWXFABYkj5F4AQQcemztMep40
0mjoA5TAJzd5aAGwy35D7Gpv8AwQa+5ErMLsmXxZzUY398wi94y2Kkx8pYU24Bld6Ik75qASgEwu
yLv2eknnE+3aTHc0SE2B+X1uR/AtylWXCsLwct14soENDEPTSJvQ+bv0o6lL9dQKa+pjDBRUl1Hy
aBSN4M2xPHnMBptpBqwDB4O7HMO4HMs8T6ifT2Rv5gneTXF3FyjaLZhFRTBJkTHOb8a4KAtqZNQP
m8TJ9EObhk5aPubk5avRF4tizwBA+BnIgLu/dLugodYwO0pcx64GIqTXtu9p7sQlAZXudWvLtwda
pMjRkT+juYX75vIzxZpRTEHaDX5Mv+uACloQD2zkfV1jJsqGlpVIgIH9P845wTjDRgUg9olRL+5S
U/Q2r8q8BMLcDsfKiZDzOkEZ2+At16bs6fri1oyB/BfT78C1gGONOwm1NUS9bKe9PyfgCWqT19jW
7mhiCIpjS8+Ao2NOAO15OOHiojayUW9AbNP7cjzcQWkWpSMZ0lWgbCJuUI5CrN3qss7scSEl0OaG
2HnY+90x/JTumWg6dWfH3gSREzxlp+Yk70VI5/U1gocIBAZgy+JhLwHJu3zKrM4nRgum8mrTxKqn
KT8VyRQRriwjB7bTBsExZp2wSj5XlLtcRxFI6X27Kh0FU5xAzn/dLzBNj44Ac4qF9g2C3TQA+IK7
RzcGgCpaU/2ptFVbeBNtm1Fwca+tBzBPFaJflomUh23t2U2n07GfM7vpfaOoDqY87UpJ5BIrHoFH
Nji44OqIuTwYIazIHHYR0FAqyTpvlJTZQ1pvO01Zi4oHKwh7Jl0G3gOQluPNzUeMNBmIAT0qim5i
77UHFGYjR0L/Sz2iTfuoCT7VSp4Ac2wIB5wREOnk0/kYOosjypkUHf/eg5rqeKiepNABvdl98QlI
/NZ4q15CTzSMslITvrTL3S2BpVdpVRi4v+6rg7Yhb+gSjY/kqLogPvlF96HgLlvp/V8a5O6XYaRz
bmcwOLe2E42dr9LXugHxTtxvO8R9qdacZKrdWYPGoJY8odHgSJPphFZwhFDqHUSovcySjoBFir4B
u3Iug/blT+PuconWBhh6THxy+tgqzb6yJDdvPmPFcjVV2th2eYO3saPRxLOM6vH6Yf1/PAAj9yyM
42XHXRm1bDdJOyvUL96VyG17ZwAkInmyN1OzMRzgMbWtscd4ieaUgsC+8gTDwhk2EScXZ4uPejrk
iCWMm1OfGulbmqtbUOXft42+t+2dacRe04a3uTlvQ+lVs1N3alWvD+djV+BSA2sonX6Zdbe5vh/L
s375m7hw0mu0HwOCA9EZEWp3RM49Wk6dY0TCkscycl2a4nZ+DO22Af6f+o39Ek0/7er79aWsf1o2
rAQIPJQJ+QKUTSU8fkHF4ZPMDczfz4Bwo/X7XnaqN0axVZxm6PZ1Xmg5QtTH8kpjq/tjnPPqMCKR
UYUjNrJxgsdpQ24zyNuZJ7T0d3XvFCdwBniZWwuc6ncCtzhNZ3bZBz67D+pBnnpIu7EAOoPVT/XU
p+Y236uyE6jOHDpmigm/eZPcVMfIn7z2t7iXiDl1/dP+WTznRVbWQYuNYPED2VvkZxSL3vfMN66t
kvMdw2gCiZYD9du59FRQ3xn5qQrabdkfDeXzuh+tHAk8ITG2iAYR7r9F7yHBIJ1ZwY0y9VeffBR1
6sTgovzvjHA7ptZE0nIFRgLM7DYvY3v6i7wEENKzdXB7VpYh6D8CnDdbbtCBit0MYnhFKKokrDj+
hRkuf5xBWgPaX5jR68rBpbMZM1DfZ7ord18GKWBBgMZi3AoJ+KJBSPPOnMNQw4LmB636rNCgaaXT
9e+ydlNfGOGWExah1lUERpKm/YeA6tceFDcCFLFJdSevv8217eT2iHMFKLsib1XFPCoYTrj+M1Z9
8Gyp3Fsjr7PGSlmspD0SZLB5txBoqkTV2pVji/sGYDQMBaAKxFPIaJ3S5GMCK5mebcrIflfiSHRy
19xDYxp8NpgfCDLXy/jU2EZDwTRA/anITEfP5ec4H2RHpfMxSjJBNFzbtvPXrsIZI8h40PtCMIyC
p1izfrZ9eYOKgmgmb9VLzg1x6VUqIZ8LzRQBz5WIZ5bQAMFwqvXRZl5VbKLcaXbZL+2vvhcQo5gj
Bxx5QSBbyyDF700szy4s+9swmk0I8u16JLuvex/mUjCNR8CGvdBJrZLQ6ocYdgjQQHX7zepMrwSd
x3Ura953boW7MdNI62q7xx4ahGrebKr9Lggzc3vdysrNAQQ6Mj1WkwCrAFcAKSs0mZu+oH4KbbNg
TjfqZDhEak9oX9vq1yv5YL49s8Y5YKKpqdpKsCYHbzT6xybPFhQ5rq9oWZFjNgAWZ0R8eDRxcT3M
SUhbI4TvNSjoVIAFZT8K9aBEnVcDTRsFr4qoKL12rs5NckHR1IO0NwyUxoIicpCS0rx3bNHjbNUI
4zsBuA6gCZlbF8VUY2OUVuMbZXirhWPoNDmERaa8NAT+zX4ul01YKCX+nyVuOZWUqz2V7MZPVPkj
reZnePuDalQPkM19l0fpSW7zSfDVVleH/NOGhIK1RLqbJQnmWg8aX5JeKgugZ+NT7l+ve8aqDVRV
UNPH6ggv0tAkYOUBy2DjaznJt3qqEtcsiLwFZU4rOLyrptAOQzEWZYhFX6wxywLwVXysWlPuxjJ4
AoG2NzXWX+RiwB1hxzAYAbE53idqGzHCNBp/rPPvZlxiOg9UZzP6GYLPw/7RwiXODHEuAU2vzkga
GIpH+pilOWjv9O5DJe13vSAP2TiL0LBrGwiFWnDIgIYKagPcDV8pKVOm0Bo/KEMnUhtXrW+yQTiO
t2rGBkBIRzkWdz0X/oYxqlRgYhs/ex+34T55lwIvwVCci8LOK57+wybalFQ4jrdmFgYN4ACA8kNf
7vIiRnZb52PZ4SwnZbMJC/0hHYafXTbX3nWXX7tEMDmO5x7kLghGXi8N5RKNJdphfXNqlBho6Op8
3kpSqIWC1t8ij0FHG6AxBj1BgF+wWDZFkkchynF+bb+Z9FGy9KPRFC6tRSNui+DEDOFgAUYByhgU
gC9X1Cc2pLTh8z4IC6EQODipIX2E0KSV6gfQqI+h+v36Fi5c/9IgP/SjpUUeRyb477PqY4xMLydg
hQGly21ZzTvA23bXzS2+GGeO88gynyPJlkH0r+jDJqj1EwkUwZ2/+q0QmACrAIkfbv3LLdS1uitp
phu+nMpPqao71Szt9C5zk2YS+N+qKQv3MN6LYMz8nSiePb9bmsQJRgUMIIa6PR6pTljbmBM9hvXb
X2wbK2qwWx/VI27bMq02LZqOoGaONacwwV8sqhmufhiECjBKglR3QacRkK6qaNwZQFVM7mg9jY0o
f1XYsb+Isvj2AD+hn4grHkoBLGyc7ZZshFKmBD1c7VCehk15AwQc3Q9uj2JN5NK7rPKYfJy5M7bd
u7kDnwZCleCLrSyTUTMrTGVFBl6AO1+gGhxjuSeqr4XQu01eoZMguBtXDhSK8yDPsCEvpMM5LldZ
xHVPOr1W/SbLXXAwbBtjkyDCpyY4j1LBDblmDJkRYh8jBDL5cX8ISvRKXGagSphiVBOrCVxr6YTJ
qwG38yZD5eJJHfVpEKxxxe9RHkESirSQMaJxa8TtLxl5hPlLXUvdPP4RGZqTo4wqvX7Z7c/tqNzz
sQyUtAgkHQNOherk2a2ZC8Fyi7vK0oHEY+MibAhxcbJkaieQSQqgWgFh+v4AZrU342F6iA+Jr26m
fdg6gKuIMuol9BQEu4jzGhwFMCa8tS6dpJs0gIORoaJuZxyHk/7GFKVNKPgVfv0QPSa/hBaXngLJ
Ojg8wwGBCYCn9p1nRqVXyqDFP8yg5lE2kBe6mW+aPdmVt8nJ2Gab6SY4kcP1L7gse2OlwGVg7ge5
L8pp7HedHfomCzLQgUJRBoDAjZa/BtP3PG1vk8K4i/rmH9ueyDbSsv2AYnw2fOJB63bFEDlRisGk
GY1Wx1IDN5RbQSBY+e6gCkAQUKEqBUoT5uJnv0tSsnI2QnD2N3XtzHHtgf7DSYyvRwPGSPDHDLd8
KZ/qVLGhRlDXxi1ovsFyn876puyqUzePIGaTv1xysXTo9+CRKANSxhodlwuD3FFU95RoQPn1Tmpu
iyTZNhrGhuKf1z/tMlVByxO0ZwxhipcAr9GXaJXUFSUFU9AUPZCaoJWbgxbkqQyLG7lO3MacBGGH
/fTLCwTwDwUDXmjiEXgT982scoqjMcVcfi41B1AO/CDwD9eqwhOl1l7PKXVHw8qcRClerq/199jG
wjTrJTOkGfhCuJR2HrJ4ViY2iVPb6IwrZN+pxd1czt+7lH4kWbVtx3iP5/5pqIQ04KvrPjOuXn5S
YJvKpBwTjPL20otC8k09pBB4TaTYaZviEFr6Rwh68DgQMlQsS134viBLZGy9Jmi2VC5QgcRzAm8I
ZoOizlZcO2keDWn6zKv4M6zLkzonD2UWHa1I24GQ+lFD2uUEaQYtvb5+EnyC5dWNzAHwEjBFIblb
QNt1vVONKFHBvelNLsQGoL0ZHm23dZANuda+2gnnmNm+8h/93CK3eHNI+nzOYHHsZfM+z/RfdTzM
Th9LqSsPjZ8PmeJVcZU7RY9ANfWx7I6t2m+SvPmnSKWdYAfYdbf4PYjeIKYGeytuq0s/KPNeUkip
YXJq1h6idgp2c1JPXiChbT4T41cGuIUL2lWMLujZISO5aGh1ee/jE4BlH7VBoG4WIO8JCa8i5xhu
kmQJ5y52Elnbz8FtK/26vtTlbXVpiPnCWXSmkCEq5GrEt87z773c79UYqrrpo5x9i9ov96/g4wD9
AzwGpzIXqHJpIFYxYWXIMqZ7omQ3wD8IrsHlbXNpgotcSYxwNnexggLDi2IBnmqAlW4g27/YtbOF
cJdNpsVDl44RuCogmppOPZg/1Vs12mN1XhGK1JNEa+KKJk1qavWcsTVNCkgoTc/SXztJRNy/GnnR
n0BB2mZEEXxZK48SUlcVxs+0Or9VlNSH8Oy2Rpx2Z3WyoC02Hwc729TN9D7Og4gudjXoMEp/qLap
jJn20hGhmaQ3mYTR2LmyPqU23oIV/+36V1s9VJgFwlwahApxrC9NpFmpTx0GX3yl/7SQIEhoUyvd
m609XLezeqbO7HDRLJ3SwujxiAUAAVPEZVO+5F33lEfkOQ+bu7YQQT2W+QF8/swed2WSpkFeCKk/
HxnIAx4qnRO28c8yliuH1OarLGFAoOyy1+urXLfKlFRQAEBOz3llMpmDUZm4sMJe39SafgN9MdNJ
a/moztWvOAGErlIVwVzXEsjEQggefP9a5ZKusqU57gh8Q32yTl2bPiig+1XH7rMkYNYFO+wxtYC3
ie32COmQgR1MDDGBkvb64teOpIVnLXtWoAr6mz79LGwGTWkHYYEhymgeDkC0HkpJeUhV6/m6mbVD
cW6Gi86xkXZWM+FeLIr6YNXpcwyFN8FS1m0gj8W+YubH4r5j0NdFGmL0FNGlvR2s7FjM4fv1ZSxJ
klnyimbDvza4rzbFSpyXbB2R1lheGJA7NexBqYn5NbPAGYHS9+TqOnoRplpuIiX1Rr3+FmZ96oZx
91Fm6Xd51pxURxEX6llHW+6OfV6NboouuHv9x65FibPfykeJRIsxEhlhP0IIcsaYNK8BVOpKFzXy
v9p5Jp0AFPQS0ZjIcqqAH5v4xqAcZUx1wVu/DExmO08wAA7uPTQZeeiuOcSdVLP7HXSSz2FWgiQu
Bcy1U6Wf17dtLeidG+LcqJM0OZooBn4Z/7MNNjfZjDatjfHI06xR778zxvnTDOBI1VdIj8weSiwp
qvr00y7AdGDezZPAeVcXBgVmViVAPqZxCwNFfUR6CFT5cZIj67ST26aINnjEzp6UTgh9uYitbt0i
03ACcA5vAuahZ8HFtisD1DbwC2rOnw01H+YxPSZD6+lNkDmENQevb+eqy2NE5V+D7AedGQRPQEtn
FTP8FeZ/AUSFLOQpx8MyigLBh2ObxSfWLHgzgo3fMlyXluJIjiEgCksAy9/JRN3HkuaGFqb2u+Y2
7swdreyP64tbN8k+HGvm4lV7aVIukKxHEAv159HUEWlk6oCn7yTP9mc4tIETKXbu1JEmuB5X9xRL
/dcslwREhU5quYRZMwh/gDL5NjWyH4Fk7kutO11f4aq/IH5YQFGBjpSP4DOgypMdtRh2hsK0IyXj
Nptw9TVDOjmpJN33piHSa1td3ZlJ7gDSVM20Vm9wKBSwToGc+VYek+egUfbtKGJ6WL1rbVRZMAtm
gWWe/ZYz7wxobtKkoeDRrCeHmM9Z9astBFu4vp4/NrgTMLdUkgYb6ymZbGbVz69Nb7+hgX03dMko
OG6iBXERBdBoWicaW1CrbqySbuT6mYBr/bpXiKxwn0ghWWI1FZY0SchMbgz7PusFyj/ruwaSB5D2
KcBlcj5ea0MlGRT0AT3oq2nVPpt9/KMkjeYMeSLAHK05ObsjMYqK2bMF2UOhKXOZaAWcHI2ZUM3Y
HENnJU43A7sQCmLG2t6dG1MuXS6VJ5paA4bt2xgwliTof2kjfe7zUeB263aQdaE7jQcJX963jLEt
7DkmfpDqD8aU3UtDexuQUJA1r5pBNYcRFa8IZTYgmZgyGXs3dq3mgAr1kIAJXK6QCHzd59gQL2jG
MVezaKrWRjP2TQP6gCkPwW/00aqT13ciz15xO3C4ghEDo6GY3+EB3pKV1AMOkezHMbrDBAox3XDb
FeR5CKrDlxeEnMnGbBdCDxqPnCMMtjm2dVTJvlZC/loN/5mIvUWisL9uZnVFZ2a4x+/QyYU0RK3s
g6vDrQbjezOqSIhHAg2TwPx+3diKN1ysiT0IzuLpVKVp30eNjBYnrovGiO/Q2D9lVfV83c5aSVPH
6Ax7HwKcAPe7NBS0XRxpbY1p4d64s2zMHJjtQ9w05jYMymOrlbuYSPuBKdJKk/ERDabhwE0Pup0J
UAWrSz77JVzErXulKeURc8tV8KPN3kmXgk9FRIW0+hHPjPABt7bBRSMXst+Rx9680/AanvX3Mco3
1/dVsBheckXrOqyE6RS1/bs6Tc44fYqJQH4nmVymdv7x+FFvOmXTkKVYjbLTjsQj6Lp76bAZ9+Gd
fccA7oAFT9URWGcRx77QNHfoMgks8QFaaOiggRGwes73+WN8DDzNk3/ME0gXoaMDfmlHBPJfTvNg
WOTMYTXuGNZR3UlqhDXTDdkOp26X75QELIjNfbK13W6rw/g+v7dAwojSiqBqxI7dtQ3njmVsV/9r
fNZvc+UtnQJBcF7phV4ujznW2cG3aWnWGAli3ATNQXJM2evuLIglDLFjAHj9mD8Vv0QwAOHHZKfm
zCidKqKPNva03XZQd5m95glq7+1bH4CrKzoFTuklj8lLaW2vn5K17QQMGrcDMCOsZX9pt1e0IegT
LDYO7NCZIkKdrC0EoXR1S9kDHggzsCeB8uHSSoQ+EUEfaga9SGe5ubwP92TPNKcMCd6ykY6Mq1Pk
KSsBAOJW6GUzRn0wN/GBptFaopfp7OM95yaD4VAJsqDK1/ubUEH/Y2ZBsIZJsTKNoRJGtJ/Qe3H0
RtrURuBgBmV3/VutLgh5A9TXkOEt+CTDIYnkKI9mf1bV+7QpNyGBQ9JABLhe+1yMeZGxtINmBF5x
+bmMYWhkuwjBk5CBshZlUcykeZZHvVzxMl/2oIn7F2zPEDgFHBRZHhJXPGI4o01OZpk2+FxqMHtk
oNsKGO9ZqSDVHWxJWL3G46s15f/D2Zf1xo1zUf4iARS1v2qpxbbKdhI7Tl6EJE6076K2Xz+HnsF8
VSyhCDfQSDcQoG+RIi/vcu45j1Abvm+SzO0rUNg5/6G8f/kzhDdwZEo1qDk+Z4K57Si1/arS7iiU
TBzolC1VYKiPlWFC4Oc/+PNLy8J5LeLYySsDG0D3lpt+sXbZ07SPjs296Q7/qpO9Q81RKky24cwv
rIp5v5kPNNMnWDUe8YrY/0poEbgmSNJ/Yy7uNNxBthesbfljYXpq5lrvnz3Sl9YFx1Cy0WBNh91O
+8EHN4BPEwP1FEcSOF7fHHBag6EJpVX0Q65GCFKl6SEvlC+nqXl3LMwTFi+xEX5+Kec2hIcJPFAM
hS7YcMyXGmEaNIoKmS7MtbcGFA4kd5geBysXGAMvL2bbaSNwPM0CGbnm0C3LgYypZCB2a6vOTQhf
ZDaTZI2GajmVGtwzqOzVIfUV/fn2ZskWIsQueIoq3ehhRcF8m0+b8VCM6urfNsI9xmWocLlbQpyi
TuZsQ5p8OY3oeeiZFgxl69rtt6nDQCSTNQiu41pYw9iSBZE6jHOL2Oa8HNak0vD9jeRlGMLUTg5M
t3wj/3N7VZtbd2ZH2Lo474tVX7PllDe5bxmFZ2c0uG1i4wzgscZYP2Rf8d6Io6umM4KDFZnAyUb0
OlJwMTG3lDVtNoxAExF9bq4Zju6Q4O46Q53KfK4njKi+Rg7OWfq26JLKy6YNIKRR7AONMNAal/cl
z7q6qqFmc1rbH/0A+Zfh+5xKAtKN706hr45ZBkAP8V/8N5xFbmtnV2jjQ9qR0W+Z9U+P/upg8Swj
WRtkYy2A5xMLfV88k1c8CPPapvpi2SOqE3dj/m2gYapIikcbRwvUJehSAiiva1fB4KBSpR2cHkvp
wWre4+mNB0kMs2kCaS4EU/jMu4gG6wZam5mTggDDeE/m2RuoIYnfN/fpfxbExhQhi2IooNs9WVXp
OYr2kGj3YCb9vJsExhrUgmgoA5EkBpfLAsGsKlPZyUl/meyxaF+zTNY95TdA8F+wYQHUDsATpgqE
iMgoMUNQxBM7VexNBQyU/aTxr2LoPGhumBAGevv0rddAIkYMrpLCAcmXB7lE151GBOQMSby6Edgg
G+ijNqD8um2GB1DCqjjuk0I0FENjV3TL+lyBdzsBZQg/CG5a9iiM2/1jSpQ7A7VYdyWYFpoZJd5t
uxv3FA1ojH0Chc9HqYV7Cj4WDHzoDjtFRXGaWOGv1MYUwx81lQ1Xbbw7cAYciYyCJQCCQgjZO1E5
Ww2+G+Y2HqMKopZUAW9/ZtT3SC3ve2WWkRVv3CogH4F7pAB4c4Dc5adTplYfix4z21bC7tvVekM+
KXl2Nq4VxsW4vA0HWiE3uDQR1WtSN3bPTgXm3UtLxfRx7xNLFn9vno4zM8JKMPlB84J17BTrGUZy
9ft+HZedkq2BalaYczbTv2skE6nbAAUDOXpmlZ+dMx9eEbyqdgbJ3HIljQ293FLLfppab3+Hci/9
3ZlxpN85ZcayIwOoSd03SlUbXrs6o+OvWbSSfaolUIlelIZp3jgXxRwYEeYUXS23Mvu5KFTpRdo6
0JyDHycaGTUYfy5/dKyVeqexlIH+r9tZ5FfRPs2QWDSS//JNQDEFKlVQ1YCmT/BDo6VPPfppwwl4
Ds8mQMkMj030fZkNN1mf2+n99kXdAK/AGLS9Qc7PmVEMYWGsXFmW2j0E6R4/BCuLXb5Xn0GTvvil
n/qy2ss1aQVK8HiPkHKiqsUVeC43ssrbpXKUTAMdzhSkh/VA1B1NnxQSrKfitT3Oe3Lf/zbbvXbE
uSeWp30rQZ2+u73sjc958SuEM6hHdmJURqKdSuepfk3Kx1ZPPMmrteGZTDwn8BQQbwcVr3CJ67nX
0qaLoPEB2l8XRfoHNuyWGgioqEgemyaVBBTXorjY2nODwtam5jimdutAIe04HEnIpwpmcCAOX7p9
tr+9fxsOCq7PgGQAn6wmjmhKbWa2Tlhb3eWaWyxNSJcCKlx6/vu2oY1NvDAkfCiFdBMpIxiaSVL5
BXbSY3n0A3wvj91a/24q+u+2wY2TceGdhPtX1oA/VMrATtAscfX872K1XlFDs0ham998R878oPBy
peAMa1c6shNk2Y5NGt8XmSwA3PhMYF7A7AValLhsYlCDIXfosc05OzXrEM5atStNyAQZrazHtrVp
53aEpeRpUZElrvDcL0dneM7L35H+t9dl8zpbO3ZuRshiZrBaoflWsNNaGHsnr8HfpUqSmM2V4FkH
cgFe6mp+MKo1E3DvjJ2G5EsM+n4zZSC+TDxF/377nG1+GnwZREmAKgIJeekHU2fWpoHAUFX/tOvK
L6PUU5iMTGSjuogJ47OLKhxnyNMXGFH88An9LxtSVF9TuIXi+wwJpYi6egMfL6UqlV1a4TgYaWJX
2qTQk/oHTJCaXzzSH6Bas4Ce95oW/PpZoFtu82J72qP24/a+bsQ0vGOCkQXoSOBREzzTqrdOHpWY
TiN9G8QJUOrK92KG7JedutDT9kC+E9y2uPElLyzyI3UWz6waK51hgkhgZig7cwCJmrnvEpmS69a6
LDzUeDE5CYgmnH00sKc8VzH+ElsxyOvm6i7vitgrFOVA8/YRdB3ohslita2lnRkV23rISu2+62DU
idJvFKBD2ylPtnSi8Fq1jYvP4PEy+JwLZhyE0oFaLWnc6DE9JQ/xa48ZnidrVwaZH/nmsTrMoK8a
X5MD6uF3sS8bjtu48YBEAe6AsWv8ChHKU5ZGYrIRuHkzzT2dVcRXZ93PlOTLOOSy2cmtlTp8fuLD
v2AgVjiecxzPkFkEjm6AxCN0BzHI45W1B66B2KXH+JiiAtx5uJOnLj5oT3MlScw2vihGpzBkjlwJ
1LDiRF7TVXrO6hhIUnrXmLM7LG1gKFnw6StxYUVwABgbytWBKuQ0AxxolT91qwrW7NM8CrZ1YUW4
EtHiTOXKrTTJl4WCA5Ywd41eby9lw5c5yNRRN+M08ChAXN7uBrTtStOB1j4GSXoUQ9ClhdpOdrLV
34DZHW4b2ziLXKPGQRcI4PirXhDoEOuUT3Ge6Krc2cs3+DJfcSBHaX37vCEkxJjFxhEALkbYOqcz
tTI1RnICEPcrahRgGJzdJrKC2JQ8qFsHDkkTio4oRKDBJUTBqZNNGdijYSnGLG2OORh3itovTgux
9dtr2ogOuCIO6mlgCkN6IawpVlP0MkYwtCvtI+0fc13WfOT/A6GYgtoj2NkhsMHFLgRHT/Q4H8B4
vWKmoQoZIjYXdDW7mGrvFqNP06IqQH7Zb4tNPw0VsbEquA1wVANsKIIpCyfpusZMoN2g9Hc9sRp3
bDSkEvHnpSnsS0viHupjppZ9TE71P/2Oy0rmAbJQv9/RP/ETepH7KJClYtefDSYNpLqof4MdR4Qz
jURDTlgv62lcI9ew7w1ZCiEzINzgqrKrVZnpihNI9l09zyBFrWVsK9fHHKtApwiX08ArLfr1scAQ
yGRP6H+3tu+Yr42uPlmLLknxNq2gKMBDetu5mlvOrNoCh0G7nuyhDtTS/ANe15e2bSVV9o2iAFaD
HB0IM/TzUaS8dHoaTUp7HWqcdD7uoFtFGqxL3O1oz0iY1fY3i3Z9qJbzvOu7eN1H6qzs2gWpfL2A
oP32vb5yilw1B2Ma8CHoJxKx+hujgFmrC4kfnUl1OYc5xh2Z28soBq+hYbDDeYbAKs6ZqcUST17F
SGnBq/bYB8OD/jo8cvlWHRSaSeyuobwJf/UxIZmDEg/YBzgZwBUTdmI7fIYaQ/nr2r3oSnXS6umt
S1XJmbmut6HxwylywHUA73WlCFRG0zoyp3fQ6s5P7al7Bw5y2k8vJWQ/6+P8ihpTdh+/VaEMu7R1
8SyCBjBGxRHWiUITrWPM2pgrQDZMWeQjsQJ9f278u306rnYRHguPJeQsULS/TnGbLE+Y2uBKLPXr
0D2SuMKk2adzNa6bYmEQCZkSCESEcAZNon6qJn05LUUUTovyb6qZr0bN2+2lXIcaMAMeDw45wRNm
8KWeJRKg984tO1nQOO+Wb2ZHCp9O8b5oIVioxjYSJi2WRIMbX+jCovCipVGxqmU6LqeqbXkyqL7M
DZNUcLZscNIXEChB4ebq8TL6MsraGP3NacD9xbjj37y1/tzeuY2qIlhQPgBPvE901W9IO8zUzZg0
OLWBue+D0bfvdMPtU8/04mCZIHI7HAyI3M6ma+zXoBh95SgT1+Wn4DI8AJLGQXaGfJ4rGQoZfRY1
eTEqyojJcKd7m1UyuuOUq0CYGj8HdWlDZpag/l6IbDR8Y4fRJ0CFETEWMl7RQbY1MazawPFUq2Ly
W72cDiXoXyWQi2vJQZAuYBQP8SniYP2KtsxqLadNU2U4FQ/O4+w3P1ov8a1gCOZfxl0MiuPY/3wb
FvhzuGKeF2JsU6xfxaTEPyUdTgtwUT1aE8s3y3q9fXauHQi38SHFjGzi6nKbRYYBTsiXnHLImGhG
cUDvygUvjMwNb9gBByCXj0ACyHvYl7dbj6qqw6gkZ2ued+mX+DAc12O1S3YMhwLV9qQOlKMMlncd
smJ4GReCT5GAB06MiYFcbk3SpyClvOMowHyvgV9JXg6+9lxgS0Z3FlE3pIUsMTJO4hKaBUoBKja1
3a1akKJ7FIMhwiRuG02SJGljI3EeEA4gfeYaasI9q+malHVptADMZd6a/HbaaSdlUN6KBpC14F4B
X4JbJV6qIgLQUM3t9HHy1J0FqZ38pfk+4EshP98rKGFJXPGV98ArAtYoZElguEBaxrf4zPlrwKSi
UFumGLcwXKPtd2ASdSrHi/U/WlTt50KmY7y5QkSrGNBC/QPXWbCoV5nStE6RPs5zETRUP2pO5FaT
FRYF1BjGxJuqX3XUHeq08qGbQF0r6V2tfrl9/a5jzY/ZegR2H4qFmKS5XHiCYruTOmPymMcoR6Aj
Ps1Qt5ih0JAlCFCo+X1MUKWsVDdBGArmjbsheZf8BvFIgdUPBUNAITFPYYLfRbibU0Siks1ViWsy
/SqOxg4ckH4a1vvcm3bJwbZBRiarkop3BjkCiLvg26CXCMEvsT00I5XMAKTLT5PTr0/V2ukH24zN
/WrP5IcVrfazA8GCvWSl11ZxY4DB5dyM4Ez86CGdHTPaQq8ztVQjXNDr9DjHVjDOY72bHXrAKPNd
TZI3VQOdfGOYgdmorxOLIY4RjWB3GJ9jZq4+rUbbzUnmeFPW6DvJDxQfM54E8uoY+Lh4VCy2vvF6
jW2ut0ZIm9qzEgyBTLbl0SV7yJnTeFAxjNzBdOYD7bs7czF37bgeTdq3+4VCZlfph1Tib7a2zIDD
Rh1dx0+yBH/DqtRY9SYzQgtzIp6SWP8gsbq6RB0fobk8eFWvfxbU8LEJZyaF/AtTXizJUaAJ7SF6
sCsaVtN80Hol8TXbLrwGEEtJ8eT6BmDbzywKSfIwKrVpNbCoY5ML1riG+TZVhS/5uvyHn8dIfGFo
nvPONjofV8AGjLRaGJy09bCIfitL9rMz6C53GHVVtdTwZDDTo8P0t2q6N6qOLwZriRvrjaQzy13K
1a+Ad4cCEUCqSPouXc7aQ+faxgRaiIr6bsygYWbhjLO3Pk8kCxa9OtaLqiGeKdxvPL9XOGtcw9FR
OyPM+iKgZHWboXNBeu0T1t43q+WyYZUEGtsmOaIcITHibf6lz2+4WUM0a5mMsG+A2+7fuyI7ZIkZ
zHpzt9StC1JbiQvfuCCcotcGmxqg+ah6XlpslgIS4YhPw359HJXfK50OKdioM7Xwu6SQvJMb/gEq
HwQFATDK6yjbXxqzLRRvQB+gh4m2Gr1XLYppuo7dkJ+3j+rVhQAVJs8kUAdAedQU/VANHXfCwDIa
LnFyN6jpuzNDFzpff3zeDEQY+XcCdBKLulzOQojVJQBKhJExhqMS+01n7wxF4sKuNo3zeqL2CtVH
1JVBNHNpxWRAYzEWkXAokr+LaQLj00pqlFd3CgBpoAHwsIB/DqVewQQ1s3wCKYkRmvVJJb+BNwvK
fnbxuEgOwFVLE6V4FDNwoqCxAGYeMc8qEq1azBiW8teoDJJ1hzbKzm7cuvDom+qp5o66qS/DIF6F
SzAL3U9eL8dzfT1YrCwDU2O66GH2YCH9wVAEJvaG1S8Lj+zwJv1kNHBkXT8xfv8wit0EuSdcFRoR
lx+upHOcj6TXQ0dZng018VOHPrQsVBp7txjFD9DORZPx9faZvLrPfKXQyOJ7zEdzhYjMHtS6swcY
nWPjJclAblvYdwAP7/Mm8duESg7nljnwLgCogHAbvGZC8EWUNFKmctTDdf6uQhO9ajuXVT/MvPVn
GQ3SFUaGb+iZMXGAKIpNTIDSAWvbcdn3DPLY7C05lDvHnyVXe+ugXtgS7vao53GNbpseDj4fMiv8
xCcZ1rSPH8iuCtLHagxS2YzZ5m6aqD4AQGYAIy+cGA36t8QYYBQSAQfUj3Y16XfLmAX1lHigHpXd
xg0/yTWFeV7LkU7iC5ebEzVjfkL7INq3dxmkSIMRadJwmHaaNx3pIY78+vftE7rhzyDTjiYP1gdf
IJ5Qa7bspWIdFmk2bgp5s1kml301qsMPyrkJvs9nz2jcamuaDjCxEuelU6tfZlEHzZT7aVo/WHHi
0XnKgTzvd12OSXznmbHshzU3gYUp6TkzgmwoXWboQaInXz6/erwVFu92YYRLTICzxWn0OsITmK/D
fjCmXVx+lludr/7chHCK2qWJWG81eqg2kbdUtmsv77cXcUXtxk2gDY1qEq8MAiB3ucHgUSROb096
aI+dp3elH7eYiewRWDuLN8ZjoJhgeZsGN1lkCkxXOeeHbXQjebmOIjITHiuE1rWdE7gcfjPZKQ1A
PR1YewAMfk6uLNHb9AOoUP9/a4I/7TBAUunLhzXikQBcL5AjOUIu8pk+pDt2P77IlHuvav7iAoXT
OxigptJKbG75z97rqJK46v8dLDSg/nqcg/oJMgda4XZeE8qwgVcYB9E4j1DPrk65NBNwsTCezcif
VerZCjmwctqnQDOP6UObA0+1Pk9K76s5xNrG3iuKIsytxLPUJYSy69GwFR/pFqIhWdnjg13qIvjn
5+7sawjPTZNDFkPj564PypPudV9TBwTk5U8AMMZjvy+97rDsoJoWVC+GZ//WUC7uvPrR+NV4sV9K
gnXZSTSFIbOiA4vMVOM9ongJEtqhWP04k+VIDeXrHJHAqH8V6bOCceg5P7JZytDML/KN3RCDqcEy
4tjQPs4muGRL1wEZNXDU++mhZ7zoEdy+9VuOG+UOgpYX8gQ8F5dHo5j1vrZVmCvVCBj9H1STNemv
0h/+eUGMxWeEUPMUy6yxGjFGG3zeHDoubc52FQ6dsnZAkRd76vxeMkVSGN96ATkrKx4ieDNgzy7X
1EQdaksZAsNR+5e1GB1XGx+PrXt75zbia8A1/mdFu7Si06jXchvverQ0X8pqdTNLPYxz52upDEix
YQqIZXR/OY09JrmE+4t6R4oQCaaywkpfGF7h164nzp9aa7JnZRmd3e2lbXyyi+xE8I9rSmtS5rEa
pob9NPS4iJlWekgqPctQTnHUH3PGXm7b3DiIaJXwDAKIL5DqCi+APmk2yshUCweCabjorUokQfTG
JkKBD/9r9A0xCCM+0nmOMuMyjVrYRTbQjotXo3Dl9H+cypBs38b5AzUzWjIYW8LBFyOwesxzCMPj
xCvZF1t5N4sHcAPd3q2NoJJXa0CShnI7qoPCF6ryrjVGcCghuXtXkwezIb5Bj0B5+nUtGyTd2LgL
W8LThfqTrRcOAsqFPI9GG8asCtTUOgxURs++uXEYjML4KIZs0B65vFLR0Fhd3cWIAqy9FRcPlak+
9VH55fbeba0HOArwFqDGDuSG4PKQFq9Fi78JI5D21Yc+zrU/hjqnipvnJtHcpoiJLnEWWzcKcAkQ
EnG0Esq8lysbBtRoW6OlISuNO7sCIqVbOldfgVBKUJEZRuu1ApTEv73SragDVTXIDRmo3QKoJPio
BGxYimbVNCR36aHwy5fe0/zWi3yA89KjCsFjc0DFC7ofjoRNamOTYRkSA4DpccF7YcHOOtV50cNy
UgzWYdIwAdZ21lPWDh6Awu+SdfJHWXg0MdiGb4kRFgsC9MKj3WoJI3kJxtCIgSgUMWbsFpbi6lTx
S607OCuQTLNp/LXWyOs6KYh0y3eBmALciMAlOlcD9nReWRvhL8OOmp6G2ddIlY3pbJpADd7EeAcu
iDiUjBZVnzGUecJ5fRrMV7OQ8WVthf/IXQD4QmEDqb9YkkostZqtftbCCjRzlVsiWH1GQc/ZqWuZ
eqnRWq4+mOngkblJQwhFaB4K/DIAxIYLQBKFFwxPAMajxWmkeVX0PkdvK5wwmzjGEFxK3VKGLNo4
nBdG+N+fxcNAOppWv3IjmPDGhAEUJ3JfzWoAq77dPpkbn+3CkuDRitlsMSvX4bNFL2N211gSYNjW
SlBE5NB6VM0hxHq5kpSVhE50VcMhbr4OGn2ucsDpWAdcg53msX97NZvWDI57xKXG/IpgTbMj9K/N
SQ0Rq9ypgzV5SU67PaaaR1ehpS3xIRubh+4fZvDxJ6ZWRa5xtW9JOiaOGuYFsdxS7WZQgBX722va
OHC8xYgeOU79NdoAZJnWCk48NdQbx1ui13ku3RqolP9gxVIpWqqYYbmiADI11lf9YKthob2qUCdN
24PdS84CP0uCEwT5HGYigQVBqUCEEPdJk+lFQtXQWsndytC7rRBws7cmVTyjk1TjNx60c2OG4HFX
lcZqhppXWMZhYoL5ap68jiVubYK3adZA2hZ8fge5c0W7D8oAOPOXJ52QwmEzYTh7pe5pyuxF5CnW
Vu8/WAH5O7oZQKDgoF9aSTCaTYe6UMNmshfPHldQwSz5rwTKErcNbZ1tNACQQUCoXL8K6eOhxfwF
s0lYTmV3RP+UVa4+TYok6N043RwtytkJUVa5mmq3CtZiKnAhIdXj41KRXR4zsH8sn/84gHkD5QWe
CQsavny1Zw41jw2l1pSahGbf/xkN1DnH6mdDjePtTdvwP3AHnMoCpc1r2LXOukXp1pSgyjg/jn2L
2aHsoVTK70jZZRN0W/VGqF2h8sBbNGjcCQduBfGSnTUJ1hQ2D+w1PbRehlHc+m93GO+WnfFP84Z9
+dWUijRdKbOhXINmITdrcs5vR7DcUVJkZU9XpHteFBZHsudVMd1bXqrHem8+qV+mp/Qh+ur8VDG6
ZX5Pctd5v73TG8cTPwHxMQap0HQQhwTmKbHKHkqbYVMZD0WMPkcCpLjkssmM8MN7dmpMbbGLjq1r
2BfIxPJix5bc//Q6cFDAd4B8AiQrjlBb0uuxrkDtBjelaF5dN2BCkxQbNs7k/ywg8hQcYbr2WlPY
sNBmUdimw8mG6IGrp/W/0ag+q++Ok3FhTIiq27a2+tFRSJhE4DB/JQNERcyvTfTv9q5teI0LM/Ty
wyxqNiKkT9WwTkZ/UdPAXAZvMtrdbTNbdckLO8JBr3NIKaU0UUPjK4hMd+hn5ffj76hx/wBg68Xe
jIJf7pPe00sXMGJZTM0/vvBgwjxgjFDoBVZZ7OWRpTR6qDuSUG2jJuiMKMN06fClz4wjyzBtUfd/
mzbv3SmxJSd/c4Mx9OVw0UP8WyjoTA6kx0ZeYGmV5lcOxBdN8zdsxvPtDd48m7w6gC4pxjnElnna
6hED7oOEfaJ4IDUPtHmECHaxa2rt621THy/j1Wae2RIuc2YBOEFXbCbZg2Is8iavOWr+eoj8SAPV
4RxQf/6rSIcFN3wIALAfYwhwVhi2vzyqTk87ax4NLHFodsasn6KxlMRVWx+LN+r5ywMsuNhIN3pL
J2wySRhBtVyZE1dTIk+bPv+2cRVCyBDjQKJEJRyJlKmFYpQ9pjma9Wme1L9o3YOJdr6by0JS497a
M8Ch8cJAzQMQEcEp5hijtKe0IiFzlH03ZnvarpKrvWWCo8uxNUCgmB9V9jPXPlUdikbKtIZG0t0D
ZftnVSNZAXYLAAAg7UcFDFHvVdodJw5J1KFYQ/Ontks8VXupPccrmafsaz/3k/blP1TLeXsPc4CY
LUIzUnBY2dTYdhMZS2iOBcDsf+koy383ruyFBb6xZxvXGrmK0i4sRAMGNaNjm1JPjTLPKmXJ3MYn
urAk3JwEcs2FGcNSVv2s0FcE/+Ftl7Bxby4M8KWeLUWLHBoZGQwQ861Y4FvX77SWgFxkNoT8ul1b
xwFtwxK2CCGydPaMdA2afpb46+uvgiYG2OtRXtpCOA9dS4ZMxVKS5TvT0odC7+/Uan0wsvfP7hk3
BHQ4V/XQr0iv9DSDxkCloedG3pVB9xyQeaixDMSyURf8KMsBTALEK+rHggdYzSWPnS5awin9Xuiz
C0+xNzOIq67sWKObMX61kGy3WuZC0W5HiinQYiBsNFQNWbfr7N7v1rfbK994QC5+ExUCKYXMjjlC
lynkEsRcElX/t/r9PvPX0tVx2dz6qfOo6sm6ox+118uXC4aRlKMlgB4YCHovz6kyq2ve9fzKKab6
6JB+Ddp4WL/UfPjMa0As9Q5FsPhHaQx25M+UxA91Tlr0pa3C3Ecose5X1ndPLNaLJ6I45V29Ltab
EmN22E1Y2TxTp61tL14YBL7Maf6XrKT81ipzdFJnlOyLNhv0fU1W1YGA2pydVmeadjoZ0sS1hpza
fjbpvbNfOzXvv0GFJfkBlSYERBVpDT8BXu49G3oAJ6FImAHgZaT3mT1Pd4Oi1ncT3PPkFmlsPjcT
cMVmlOleMs4EIuZmPP82sP5vKsvYLlrK/E1fHK12+1nJ84BOutX7tjMyCDMvxv2gm8hSzcEuf00W
geJFCpzJaZgi/cc6kelAAYJ6ZbmTP/ZEAV1qWYCIwYfi7JCG1C6jux5wjPtJ5ZrWxZAw/Imi+AnC
dYrpKniSDlpitdpT10Fk+H7N+hUsLyotHxej0bNdZI1xvcu1gcR+Gtcg38LbXxlH3R7GL8a6Wr8K
IyJfzKwf3oa+s8LUTKPJVUejPDVplFhubUOJXPLSbYAJcHz4sBMQnoBJi2gpI+2tCCtcwiFDCt8F
Hf3igFujj071cje05q40/k3TfpiPK+19w9lXyV/J1bkuxlz8BBFDtS6AhqAGzq+O89iCH/+btVtd
sLDX2GfX8saAHfVDsYfeCxlcRVKm+9AxEy8QkiyEmAQh2FXluI16p08cmO80jwUkcO7VQ0HcPAu6
oD1GD/kx9jov+Ykx6eTYjW680x+Iuxxk8fymCzn/IcKLY2ZJlzo5PgWjz32hIXB/TOd/+fBaqj/i
OkyGO5AV5qMFkoX6edR6rxtHd3BA7JvL2AuvX1eAFs72RHiYRjUyOsxQ4MXItPsp6l1o68lO3nXB
79KGEDI22pqA2QXLVVSXvOpQYE0eu8RVvObA8ydKXepmwfSbHmQ+c2t14OfgNEYoxl1VZkmXF7Q3
yzlEA8sM2ALqrDiJMklqvbU+Lu6LUBUsrFAluXTM0zQqTje0c0ii721fuub0bVwf9QLSLkDNSO4Q
f17EQwySBzAkYuQHSZ+YWjtVRFpSwNgd9UAD/8hRJ1rQhLIYcvOUnlsS3hsgJApw/8KS4Y5AIfbe
ZD/MBtTo750AABzkveXXjvlFzvtyklXyVdxapRDAassIiIb2/2yPR/U7zr/L15l//U9n5GxD+Rk6
C/+Ak1V0NYOpMXV8NvUeqQfJAdnoWYEn5syGEMPicJSzMWRzWMXVkWhp7zbt5FEoXNo56j0kvS/i
7k5XjOfFLD6dXKMYA5pLjNBiPOwKZ6mkwEVUYBgI6Qyi0KLykG4HetJAJv3z4L9LU8JFz4t4UVip
w1RsurTU9k3S+bdPxtaNBtMJxraBR0eqK9y1PG1J0o/5Go5665msxcx2J7li17E6ylcAGeEi29AM
EDmFxmx0rIXMS2inK4oChqsUk1d2MvqKjVgdu4XxRwuMx6AkFq6XwQrFKgqkBNALeNHnJX5TrGGX
gq5pb7aJDByxsW/ouyFaBycxaCDEKvFSz0ndGgw+uP0WRx3n5Zds29Z6dNQfUMRHgxkdkMt7RC3W
rUmeL4BfWB4GsVxCT7piB1Yf72+fget6mIpBaeQfGN1HnV0cuptzpaI1j2SyY3pI79J9eVSDZi8b
y946BzgGmE/RQbhwPS6qDmU8Kwb8nxG5pvW9rRs3699vr2UDx4fuDf6BN0fTHByhl9vmpMTqK+Q2
iImmoFxdts/DwS2Pyh4Q+jtZ6LG1pnNrQkKVMGYqmKKbQy2Fv1EVQBkHzetzi0oy0Y22BASt4G94
rwU0dWK4GUPgtbT5Rxp340P2rj1Y9woSN8Akq/tpV5Zec9IC/QChj+yl/H57UzeOInJgQGe4chef
AL/c03QqFG1x4iUEBMybku+s+1m3ANCnnxWzxuHgyTbm2qFGCuA8/yFnb0cyRlEFHos57K0yBeeo
8hWosW+FI5Xo3VwRhK74mCkGbsUS8LTaeqor+G4No/tmKL5i3n4HRtuvWd2+3d68jSPCSfCAxkFz
FjVf/vdnayqWxIRy5jqHLbjFyJ+8/WYuspKYzIa4b0gpCzSu5jDKRh8Jpmsbk7emMnEp/p2FKIKa
YCtDNxYVniu0/7BmSV4NMOOYqemW6Tz5Y1KOHmXJ4Oql9VRndNjd3r5tmwBzopcD+iqxlt1W9ULZ
2M0guSF7zLk+RFkempFxAP3Hl7n7fPEKJxBSBkAEoLyMScHLr9W0/Vw3E8yV7fSznqKfRrb0AGyx
H7eXtfXFcMY5fzVyOAQSl3aGQZsYZdUc6nZxPw3dUc0jlzEmydG2ds/C5COGiPAsQpT+0kzRFWma
ApMYNmXtDjl0xwpvGb+WrPezaJD4qI03EQ1ntDZQS0EwIQIR4HnXca2dCacQSszDw0L+fH7TbAxq
85oNGOBE90DRL7RAPIvV6DYGV79ZPXmA/5UsY+vTnFsRvJ0+Z6tVj8YU5tW93eleZZceI7I+85YH
4kQawHQB2QWWmcsvoyqDgoFunneUoNAvkvxdW8r9UtNn2djD5nrwTThKDZGr6OucbEjZVKdzWBhK
GMV4NTDoFair9uvTXweDoJimB0Ua57kXVrSiK9ArtJ7DOOs1Lxrazs8Wlvk01WU1bHFJQMByQXJM
rGCCAMgQfhLPfGpW5lVFaV6eEqAFwFJZ29aPeiWocyhzZ/793Lq4MRDAI9izP3SJhTe+bYq0mwez
gCQihMldaywHzMHXzfyCMuvQ7m9b4/HJuY+FNRDXIB2Fr0NKRoRdrEHqqSag/ToVo7FqXo4SXXZQ
moqUv621bbJfzF6c7ghmgB6XTNMye/xkbR0PLwi4eFMNKSnwCILPqAZdiwy9/j+cfVlz3UaS9V+Z
8Dv6w75MTM8DtruQBBeRlOQXhERRWAprobD++u8U7bbvLdy5aHU4wmEHJSaqKisrl5MnCYhbQeEz
Ll9o42AoOOhNNjzc1VK5IE4UjG1F+csUNhaetd5bWUmi0nRyzVO1MQOTTdb3iZticYPcBkTvTdWv
h0n91SeT7zPIW0ErgiuBDkvB0LdVisQWH4ogtcoU+9ZEVd2fMzDHeZIJXd4wKnwt4rHyMSmIFHh+
X7T3TqGju0OfSNQRdIPnIOZ07VQ2KjRY2iz34q6v7pfWyl+Y1IH0AQNtN05VtDd8vbieiPR4eyeq
wudXZsBGGvGikqhuqK4GJcj9Mw+tcZi8WYxNaYUsY6bxi2gxLhRIeFDXATSGB0hQZnM0OwtTy0g0
oJNV940iZZ2LBG+ef04zp409NY6zL3DGLOXGWOSx2eC8vLTrcCShx6ivosVNCAZUhcrY3XaOMprH
LqDEz+j+etQdDKjEsC+w+C2ukdH7xCqq8Po1vrTdFhg+oNlIFWB21fl2K2OiqHU5TlGh5cl9oThI
yCZ9azr7qSx1diyspdwiaRLfX77bpzKFhytts8Tpin6Khrp2LaMHNnOr5/uC4TVQ2AXtMWcxWoW9
ZqPlTjXpYzSbutuMaIMeRp/ayeHXdw/1cO5qIibFs3W+e0Bn1WZDljEqdexSCoCbO0r1J9MYwFRt
N2Tjcl7YOMz+AeSL5//Q/ywc1jAtSjbm8hgp8/CdLIga61wzgutr2hIinA54g5ICT/QYpYPx3DBN
8TUTEInrQi6o3dlKBIVH2ETSuFHGaGru20F3qWn/HAf9OWvr/XVJq/oHtI3Hg3CVgfsDJYvgwQIk
JuNhpGPE05kVGEMzN5E9EqRh5vX+yAJl8stwK5N5QQGBaOQ0PUgO4z0WFoiBuSCGjzGVoy6cPOgM
pT6ki1N+GjFhaWOFF/YSjUmQAtcJpJBiAqaYCZXGzmARK+oQj1Iop+M9dMhVALy7vpn8q4XXwQYB
JQJ7mOj1XCU4mxLMxcQiaSb3WmN+xrSgxxYAnrwmr4423JjmFuJ1Q6RYOxo7yWjqbmaYvzzvB4d+
llnsmbUTdgl9tLK7fHi+vsZLJ3eyRpHwqEtVhFYjBLZ9Fmrj7NapFOjz1roundqpGOGdmzAG3mp1
iEm7NCyBIUuq0tUm9oJEwIaCXLjR6MwA9khGImE9qQqoVKrkFKIU2Nt2Sb9lbNnYtMsi8F7zWXHw
U4RLptQgmU8thtU4pTvPX9psK4O13i9OdI2uC2T+4EyLFwpMl1JKnZFGajZlt10dS37HZsmdpI/5
d5Y0JeF1RbhgOXiLHBw+NGoiHyjmThdQkRRNAZK6IbSP/d1yYz7oGIcVzKEZNrv4ScP44Y19XKUF
kTA7k8k3+iRiQEpDHowGMruAguwvPgw3yd10lCFy3qO//foS15cLjiUIKAFPAlfjaiqipTZxVxdZ
GxmS/gL+mjsnbt4Sc/wq0ShLEub1U7vl0K5V5VymoPhla2rSMCTgldXt2ZURmJQzqMGuL4w/UueG
igtBPKSCtswxxHIBqzurqhrSRnE6SgetS20/Rd4m8a1Ev0VOTf5C7ETdYuHSLygpwPmgWYPVh1CR
oqAyWlDQqU4ToRfk3dIXLx7VHYA5fjEnez7nUmmyfTPO/pK195r6DXY77LLxsYuLR3tG8bm27kkG
LhoQascaeaIm8QqCEezm20SzA2s1f9anZ5WQB1zDn8Wg7+JODSS72A227uYjeuhk4FLj+mGs5uGp
7obYLYrhR7yQe7kjuwzdl85slsdSG4aoBRoptGdmu2mLgNHonq6fwsWjRvgL3AoScYgSBWW2taJS
G7OJ2qxkHpp+4OrFTPevS1kbbB4d/S1FuDIWmzMwchoNxoNpQT0jt6zLR0rphjm4tBioCASBtpIz
TJ8vJh4om2zaN5GUyk9pZ82uZtk/fn0p6JMCxgr0TuD0FZYyKSaTNPTO4bHL0YReSFVYYKC7H0/2
r2ZbYGgA5+TIEPATw/UXllMvQ0GAUmkiG1GOS5h2R6T4M6m2xiFc2jYDeXKUuzAvDP8hbJuc5KPB
0iaS9eo7RjSnbpUpWypwUQjPfODSg4VF9PEGkKUNwCzXEZV61deUtgtyDKLfSFJeut0wlsjD4xFF
nVBQZ0udey2hOqSUYBAsmd/G8T4zJM+Ov/4HenAiSdADqeyRn0whyWocOxzSNA5sCcwxmgo+tuui
Li2K54s4vR5qamIy1La61q5mo46Ataw8066iorOBCYpv+mZ4+w9kIY8CXxWdnKuMjbrMIzHbqY5i
YrICTFzKRD2nKppPHTInuqe0TDI3Dm0dWsP8QxZ/VsEqvjo0Wg4paAuqCElZjG5z0vylnqj9ntd5
F6XF/ARqOMC4jBHjfghN5E+/vmQHxV68CiiQrpretExKDEwcqaJUl1/oLGeenGTHBvPJjFrfGgV4
4SzRDSTzvUXuedWYMzGpNUtrqSIjNrLQoLQ+JhnTXuPYUH0V6EDv+uIuuA9n8gQ1nVInRv8KFteV
6e+YZPHYjnyWM5lebLk6aClL3AxtlxtSL1x2SEWnIj/Rde9P3Ax4yLupirIcvc6eUlo9AmGWZM1G
JHzJATyTxF+eE2eMKkaMKLavIvnRuqe3+YOxlwKQjFE3/zb7RZCEmyxSIswHZhk9Hwjwub4g/cXV
+URkEbcty/KyQhKX1EHW11VQ1Z18zPV52oMK3jzCma/cGAl4uAZLMRyLwSQbdJerHUbCE5Qo6EsC
CwF8bWHddh2PupUkeTRWxsNU5vtmKj5fV52VqqKUj0Q7mAZksCmtOuIHUrYtXsIqwidoP4oOeVO5
T77PaAnYA+UkPV8Xd2FFeISAhvlYEFrwz7cVCTACkHRcRNQyZ4/N5Nk2240lrfwQVPMxaQuVU3BX
Iw4SY6A8MWTqQAZS/u9EH6zqe7w0+fC0IA78xRoGct+o/KEEqCBnCUyjICtNM3uo9KmIyAKGhKVS
PmnMuh16IFaub9zKfEIQOk0xQAxhEGAKgj52uTqBYDIvIuT3Z80tR9UoXKYaKXioEk0b/Fq329ml
qULQ/dzkpuq1ZCC/nKY8/wxN8FbaBS5ebJfY29JY/AYT9+BLEycG1K7tq9+XRG+nX30YMdyZjwZH
ezeAGit0n2JmVWHalESzpDwpKoapBcQY2RwOdjsprqlS5+H6Xq/6zZABBtKbkxvosAIrbs+mSmgL
Pc0i6tuYvujVrdc4OyPZgQNsJ3mWN+pBN90oRki/aZxwyus2Wm9WyHvxE4TorAD7oNZo+IT00P2k
qV+abjv5nDCT7fX7LA0KKZABwD6wXbP71a7OD+FQbaCjkFxa4TcSOy0zWamzqG8TX40nEHo7h+t7
vLY72OITEfxJO7GvXUMdySYQkRUg/XRoKBmFV87dTocuXxe1juW5BqFDFjAR1DRWtZTZUYeUzFKO
bJkmw8do+vSTIrfd17JN1MyzJ4y+cRUVJE2eyZxCC2Pq1F9It8RfBjNRQNVhZdUWgdgFS2jB5lpA
A+FGA3l0vgFSM6AwaNh5xFjqI+nxGjvSFjjhgtFAzAc+Ld4FDdJBwTpVGaixi1QqIzqZMuaHKh3G
MU/MxrCJPJbKMujNSUkRdOr0B7OaATPS4JdtmMj1SfPhAojB4fvBeohEucmYzU1d0jLKsionQSlL
cx92HcUMu4KUSAQXSSFvwe3WbwDUy0E2BQ84HraPkRgn6kUVfTbTpcgibSaSS22gyacO7smiL1uU
DasUB8d0Ii0FUD+nVHAEkyhJidn0PbSLdfU9GiZqNEyAXp156WRWDrj6Ymt0HXPZKJVdPFvkNlAv
QvUXL/e5/iisTmMMvSmjsnWoq9F82I9Nm3hzujSHHs0WO0dNpNum0k2MwzVLacM3US+dK+4Vzz8j
aYWZDucfQDIyaBVaESNQJNefcf8yrzXH5EUG1YhbdO0YzIv0tTPT0p1YcqQVqb1MxWzefJIjWpk/
LZXmnmEmT0phTz5ZMK1poIS4k1wdC8dCWrH20RwGlq9UKw82z8t0+YR91TdZli9eRgv0ssjbq8By
CJexwvHWRauUUYv58GAAKiRXkfPnOAOWx6gVGs4Ioo59IsVHk9ot2oucxmdScowXaT+2y6FXLVA1
aW90Aa+FWpafpbjyl7Q4TmoMmhCjC4kyegQb5LNZvk+J8aIqJOxI+W1QlSNKJzvZAEmvasQHvHVH
5qRu0zvRkGZ3ozSGTiKFoEk6qPlwqDvpkFTKsWjlyCG9jDG304Z1Xus07iycQsTqHB8rggeNAnBp
c2jLiC0dWEiMMWHVcdKTNPfg9HefFpq9zixGs9V1U31Jp1BC0UC8xjsGxGsL6hZrRBayjJAz6YMB
u8xZQhjop/piguFu0L13XeKllfKsGJxrPrlAZDMqE2uZSWsUkdrGmeZK/aAtflIniE4VB6Mrms5o
XliZb0GT1hqHYBczQ/hoAvTqi7xXBJhmqmc9iaRSfsqM9odsN4+/ujTTAIAaLx4/RIDUzi+oXmrp
BOFpNM2gJamoyQ/S0b+Yi+kc81iVvcxKMUr4utQVUTMeddgjjMJCFQK4HpGZqShSOWG5VkQOwxTh
XFcP49I7B6vv8mPtVGUI9JlzK9mxVbqWXRc7ImfmF1TjrY044OLRcrTmR4C6mspFc3Usi0kugILW
QPKFtmn2pWGW/cVI7Kl1s0nPYtfKbQxSvb4FFwVjUgLIJDgDjcPP/uTxmXQnU1CMxg4MRP4SF8w4
FlVnHwbazjd2iiK/BNX/fl3opasD+CESDpwVCx3o50Kplclo25OKqJhL7Vbuu+55TnTn2FQlfXHg
W2zgQz7w8WepfZyzwWfsKFBgQG+EB4ghoTA5Jc4ZMVC9zwFG8QGJedYtae9IGjo/E8AmnFg7Ir1J
3MXJSlftkz6ckAl1wSQ6eTKYHP0BmfCOSvfgo+53Du06lwIF5xpl+76AVGzSlANxwJTZKSUMqA7W
JSMBD35cS783hfxIW2p6pZHV+G1OApIupcRvsZogsY3WjREIhvnczneO0feeYg8BWs5/Okr5U6Pw
nMl8aw7KC/JyPh6696KopGCSJ7Jr5Hjya7NIfEqUh8R0bvRkeMSL+6ClRlQQ+jg2me0qLRldkCaE
E6DqgdMhVQCaHvTG2tmzomBiqq4bIxBgtHnW8173utLqUB2w20A3kvfUZq9pN8s71HNtt6xlTHLt
rGKvY6x4CFQPhtfIzRga3fy2kOLzIhUBkbGxQMaUPcJnYvY/Wgw/5IQlxzJtb9BJ5huzjMGPifxK
FaUI2Nz/ansGv9/cYcXERRBGgEH8XNHQS6/1gwN4W0/Ao09K6bWX5Zc0nZwNS7LKanFBqIVBq3Ed
YMPOBWWdNBQG5sNFDoLsgHbJsMPI1u5HVWqS5ygZ0neNmoRKNvwynIRLRmUdnDYWh5QIrk0rKwTs
UViikRP7wcqK/r5OneZQVcrwnOBahNfv7qo/ie8pD3INwAYsDuc7X+pAzart276ImFZltZsacl3d
VDp/gCwraV6VoZxSn9b6QvaVNb7GlKJftm/YRpJ27TbjO8DsByIf2G/bVs+/Q4sb5kBjEN5rdvmS
UFNtXZMNqu0B+ddteLCXLBa2F004MCHcap0LmwsyUHkCoo6Osv4MBgrjLp36+hNLuvgwNvJWVfCS
x4wQECPIMGsH4C7hVJGUlRNaI4WiZWkPuuZKCnMVdTl0+zo/FPg5MCpzfZBrGoOAb5h7//opr598
bC7AmkgmYk40hqWfr1errbEwO6y3HRdclhocpi9WM03mRqpo1Tj4oU0ngoTY2rTHNFV7CNJ32b6c
gsT6lB0db/IUb7B92qEt0rM/E9mfb7amolxco8PH1yDc1Fc9O+VstCPmRgMlOWBOglQFLfrHr28j
3ybx3UFeHZh7PtFwBVEfOimG/wgRiOAr6g2zaREvTlkcpvG8jCgCseo5RWsA2zi/9eVA1hJ6g4gH
dYyVq2j2WT3AMKRRkqjVPSI8xCoSZi77U531Gx2Ll/bxdJH85ycuRI0md5o3EonQWTEHOU2yHSiL
6Yabv14Rj1yRW0NvJK9AChq56B0yB5ZFojyneE+krAddidaS5gkxT2sH1w/u0n3nCCxe5ETtdpX7
1UnbOhWBPbftXHZVbaF+B791J2dxCyexyz9dF3hxeXg94IFxXi+xihujq9RxGg5hdbK59FLbYl/7
pq8N0It3VbmhHpeeKw5r4/NteBlcODIwXBa1PcGjryWJ+Rjj+RB381Oax5/rNlY9M8FLzNTu9foa
L24q8K5gpuKZLdGogZtKZUYWk6iSqpJ4DZ1VJ7BLGxP36hHMnuAm7OytpvWLGTUAVeD+8TnT+I9z
9ax6PZ2WQSOR3SqYvQCW57tsdMavBYgR96lTlLd1AXxdWqeKFzuk24+S3N8petd7tsy2hpNd2gN0
fyNY5bXTFcgkVTNnbEvs/Fx1DrKIKRDvIc6CVX454v30HZVp9X9w3KBTRfMPsP6wRoKRVQtwaJK2
A1S5K7IbC4P7dlqbwYU1ZRQ27F4JJmbhLaelSTaMwyW95tQv6GmGoimiBzaXU4e+KkIA2my/Fl38
oNVM8scu28yc8nKMaGtPJIngBIkoduawAij0AK9j4uVvSeB45r0aJl4v+fJ+y0ZceqOBIuE5JZRq
EbqeKxbSPoViTwCAZ4C/3kwglpmMAaMCFXn09TRterdf+vwoKzTeF4ahhL9+m07FC4eKWcokL5uK
YBxqxg760I9uBt7IEG3byY2sTv3+ujxuE9b7yx0t9DMg/SDco8I0szLWUxIREHzXIGKg6VZK5ZJZ
Apz8LxH88py8JMtsTIxSiHDaQvGzmSFYgdcbWm1TeWi1MdwGBOieUufDRv7h4rUEShp9oCiPoeh/
LtnAzmGkToM5mU0KBGw2FCWAeggoHvR6ineGWm61dF/cTqSrUPRDLhbkn4JEFemNNk7QiaI4wYTZ
uaT6D15MmPa/JHD9PdnNNkHM5hBIoKlEblpndELVTuuncrE3q94XrjnyjiAq1zCBEI01QvxjYfZT
muUyiVhYHJTaJU9OmB3jH1qH0fZgULk3b+TPxkbt66JQAITQ5IJkNqzp+QIdpMioYS6YNw8EzoPD
cnCGMgy1xey2fndd+bdECZrZYcYS5lbiEQFnQfUZA+btYKawpq5dopPnuqwLugigECpOvJQOjlth
WUrbDxNIhOBPydpNDDaXyjDCkjwpYOC5LumCBcMkbzj5nOYGjQfcpJ5oyDxrZFKkOI8mU/GNUT6C
Vx/PcsFb9jylmd3R+DnUW4iTC5rPpyFhdRhIAAIyQfMVu+jlWsb6croo0VIa+W3RgaP9+tpWjLOI
LM7ECOpP5lyeCUGrl75jhyrxMd3UNQ1gId38XgrAQ+K3t3rIPCQq8hCFNLO605ado7tkcyDNJe1B
mhFvBaAEiNaFfdZndcp7C09TnTahIvdhOpGwbX6VoJCvmA+tRjADiAs6Y8+PE7NnUpWlvLqjV7eG
pO2Ynv26TeEDaID8MjDH2BLfPLvW2jRNeUBjIbfgzqo9oRwyOfVXhiapeCPEv/AewE0yAMhFZgPv
gmBVelCCwHrCYbSllDzFc6Xqe1YtnQ7erKmkvjMu2lepjk1YGS23Xq5r0IXgDQ2/ADrKHMC3GjTh
xCrlHeC4hwN6nF0MBp5SZPVyjFLH9ICRhH2rgxa01qlkbSQsLywcTehorce/+Iwc4SRNzIUr4hRv
+2wnSKIpSlfs8AhmijsnHY9+qq77bih51/G2hp/X131ROHrSMT4XtJCALZ6rETq3JeKUeAtVSvLn
JbGpip6hmd20mbaEZhPHb021IBWS1n/U6f7f2/TfyXv98Ic30f3v/+D/3+pmplmCnrjz//3f++a9
+sTo+zu7+9b8D/+rf/1R4U/eZW+07uqfTPxTZ38Jv/9P+f439u3sf4IKfX/zY/9O56f3ri/YhwB8
Kf+T/+4P/+v947c8z837P397q/uK8d+WZHX1258/Ovz452+obJ8cAv/9f/4w+lbi7919+/Et+da9
faOrv/T+rWP//M2Q/6E7fFSsgkqxBiuCbNf4zn+ia//gpCMIfvlcHvwUgjB9gaX//E1SlH9wj5gP
WAI+DHV7PDVd3X/8TDX+gcwo8uEwFZy5xvjtX6s/O6e/z+2/qr58wBh21mE55zoDPgFQpMuc1+qD
Kh0qe64zwERmhknRgG8u+c42EMbIXe6C7u+e2XRvl9Sz2s4Hy7M/xBjaq96nmRJ2OmgRpzFIjPYG
sc+hNZvERY/o08lW/vmxpx/HDf3fjuvHt6GFBVNcgQMDcYqYIU1qmMLSSWwvP2ihtie7MQRF7G6L
G0pA/nE5yEp8gKuQkERGVtgDPVdrtPwOsdcF3avahWqw7B20izULRqC7CEgCyd/CNQrR7Voo9OL0
CScMzQMpEkrgJh4D85UvT3dtt3sufZRs99d3UmDFW0sT7VLhLJkBJhNQuCPGOsovBXiQFy9/gIng
fO5WmBzBijp4WPJz3NxbSNEQZGncbZLkCyp3vt2Cyx6zujIAqI49/TF9VgZ3xlDHzLNusqD04jD+
JIc0ylHHSV3USv+N4z5/1Nd7Ibhpc+XAS8qxF2AjQWL/CWkTL7+H37RLjEAa/fohB9PaVmviZalA
boAmAqh1sdqdOZ3cqG0PsmaUTiqU/FPH8Nphw7PW1veZb+5fYsQOOmuaOtMsICb+3Txyrv70IfUK
X/bsgPr0Nt6NnuUmezQb+ZnXFK70iHkcd5glEABszskZld3sdyA3rTzjnWBWcuNtQSfX1/r8E4Xr
ZiUDypMSPrFMS7BgOQ9p1iiuHTc3vANGa8EaNDchwAn+9UuwcQIfN/LEabbqGb5cDLkJoSiX/cC4
NQpM1nUhQl78X9r19wEIN01PSyWzLUjh2YxUc419fp+9NPvyyxjOfu2jYKju44hV3nXBH73y59by
fFuFa9VgRIRm1xDM/O41xTmz2yac9mQ/B1bIpwsnO9NNn5YAhb2depg8ZycdKaZWmoH2Vvvtofbn
/RYd5+Z2CJdNx6zYctDwVfkByHve5zbcF37t2T4IgWiQRtax9mPM9NvYjv9DMBxeFH7wyFmCM9Tb
juQAyBJ78i6+m3/SgwEdzwILTWIuC7IfPIKQb/QNwJJAA/6v4/9bLL+fJ0qWxWqGSRIdP/4GpvW5
8wCr9HQXPeKyr+4lfwuW/3+Y078l8ut2IjHVMgMN6TCnXbCEdWSEMvjyggFhkowEGvWMo4Z/E7/Y
fDjP48HVWsWRSHWM2j/rsFZW5Z5NXpt2a3705Sv719pWcUSmz3bKoD1IBbu2tF+WyrWd5+s3Z0uI
8BIDBdsOCl+G1Nznxd1MH43s9boIAey73irBKpQVs1skFWPP+CQfx0B97XfL3vi+fAbyKnR29Im9
qmhMBxfcuH0VLr8Jf++iYBnQCtgOMYFw7moMhyb8YPp8zH3JS26HQL7V9+Nt6Tc7fcOBu6ggaAYD
cQwfJKALdxB+XZrYI1RzcIB6Isch3irfq+ex3p8beyJCuG9jaafNMmJt9GMqTRM2fnGov+k7LWzC
dpf6xANesYRv1fvpPp/87lD66WN5r+Mu/hrXxfpjhKuIAADGjtv+BbSwU41xxvKX64qkbmyp2JiI
6RLVWDTY0vGYPmAOKlyXj+OcfhR40nXXhAc57NQ92krduvScYxUQf9t9FYCZq6WK/Q8gXbPQCgCy
lNFTQonCzhmf7WPlZ0jdWzftXbnrfPIMctAn6plgJ7hTvunf2St9qj9Zh+t78lFBXL18gCOh/obC
O8ru5xaw6Se113tcYHVnpvBp1YAcY8llN/3X9hb9UV4aOKNLf6+8rVfmoulAvA1+QN5WLQLs5gLk
GXmMXcBsSzh1r2rZ+5r0vrG+LSmCgZqkVAIhJ0atd4HsxYUrv//xpihHNdS8YVcQt/K23pXLIcPJ
2gSTxWHPGuV0OIZLM1cDzAhhkXmQ7/td/JW5yq69lXb8gckQHI2G2z+bexJu1Wou6TtSqnzkHpiR
kKM+P1sKdKymggDA0zL1rayXQ9koG8mqj1MS9edUhmBDwLQs9bSBjCFMMk/FvG9ocZD79bH6ZD+o
B3LIn4Dd+mw+jc954DxsadFFX+X0AwS7MTkLZcuAD6gyTH90p8EF/JcEvAzGgjzzkq9L6at+GiT+
Fv+pgKT84yKfyBZZbXKDxbZSQHYXzAHZkyD2zefsoIdlKG8t9AMvvt5p3uvMu5lWGfJYZoZm89P8
g20al/XePBR+drSeR2/yq4fOy46SB7ZfmOnQAmU7eYbDuq927V4+1kF9b245bBcVDFUcQBoB5l/V
tpN2MvORfnxS9m0Mmh8KvCfHyw6IQ7h2J5se26XrbJ9I5GWEE4etG2xWZHmF07ZfqBpZy520VbDf
WpRwa7rG1NOF8UV1tjfZd6h1hNeN0pYE4c6Q2G60xu5KbwZY0i4eMnOLuJEr/UpXTrZJuBRxgW5M
xcI26f1TvzA3M2sXw82rNkXl+8YBFatEf220yp+XATknTPIBkfcKPYJJG21NU8icLdnVahn0b+j7
ZujHrjbiRL4/69X9LYnv74kSOKgUTaUGSX21BLH+yZTuFeXFUu5y9rrJeHbJwGBMIc9CYp75mu5V
16YclAZ96eW31aEEMXlo3NTvUtCH6pfx1gyH33l8sDV2+YKiI3kJnLaBuiI6HoR32ZS6ZhkavFuZ
9jin787Su2RzNOKFjQQkAwVMtIeAMU8kEx1BoALkuVF6dWPcAFfPYan7Ju9c1ISWDiPppq+/rPlA
gXBPAxUGnuQ/P7lCHdDuU8HbsM2bZv4xyz+u//5LIaSJopOOaja2bcV+7tTWoswMAvJDslfRFxfa
cOYwBPmhepx2/4Yvx19yQRdNLAUldM4IDJjJ+YrkGswhegK3Vd7pO+PNPC63lW98RxdbjeiVwacs
THf2S+QHqBe/gQ/nsdht+c6XEqKnXyHCQJIG0wCApIJHqYf2Tg9aT/Lqt7lATkpFSnTLsRDgsB93
HfKALgZnHDLtYkWstirHGAn8G1aVnkZKtD5+BzxTlj3NwKuk1dqtAqTmxuFyX03Ya1T2NagPGEnR
ti9Y5nJ2HJID/OnxCGW+www3jw09MhJLwHbdXna2KB9WoScqCDhU3pyHRg10SwgS0dWtVeXUFHjg
kf1zPPpVuynv5tGL970fu8zT95PhNy/yvjom4WaeW3woRPHCQ2FKBprcbYg3H5WwelhSV0EZ11t2
GP/6tfldZjeOv9X2KBoeLhMgWJBHgZoHDZD85yfGVWVlgXFFyuJZSelmFZp6OjXU7Y0ncJV5+UMM
6n284AZjIHjIiWGAp0dalg9vJtvnikvHUF7cdmf6LNApDzhddleqQSL528HHKu4R5QtvyNCazpTY
f8ofKNjRPAbqh6DdJTv1rTYCliHbjG8gfrIZ667iA1G6sMkGWgPbtpSXj6xCdmP/dG7Gl3oJ8h+1
5bWdSwJerO/92QgmM0wXN2vc5IuteNslhUs6Bvv/10EIHpXEuknp+5h4/fwix3vQFm/c2i0Bwh1a
JFoyO/tY6+AnlU/NYNCQTYx9GqjhlNx3HZJ7m4Up3t1yaiwwxQnoR/6AIsOBfwQFUxdHMuwFJlCv
41tLq/fMQKpUspYbcA3fwBNC1Y2ae6YvT0lTb4FM1reIQ6rwdgP1iL5T0UDaTrdkyWgWGNZ5IBX8
VOYnwxagdRV8YY24pMDr4hJxymlhjRTMPWVbTdVHNWYs3AZOyiHeSW63sxRv2nPeRunnqLpJjDeo
9pu78fPmWyC+gB8foYAYB/AdPjRaeNM7OumSVCInDyRN7QJAdpN+kpC1XTznJ/s987f47fiLKhws
RwiB/AlRLadYPDdQaV05OqHK4HVz4VLn06jIbkoUV5MbPwOqJZ7vp/FxQ4n5LRCFYpQnyp0o+AJd
JtySjBPlm/nCd9q5L5/6nRSZhyVxpxvmTt7sq26ZYoycW3++Lnh9eUw0SWNYKVB3KIGLWUBDARFO
BeCytyiK5/SmC94p77qIlfNgYnogOExAxYEmyzXZUDoNTWuYsewNX+jB9GrPelp29QH8zUiNpC/X
pa0XBGGIX03QZCD3I7IoocFDNsfckT2jpYEjH2hu+tclrBz2j/X8LUJM8/V5ljQSugRQzBkydwjn
QPHJsXyxgmq/oMUCs/H2zW5LLVcawskvwF+E5mR+70XnBCm0ZVTQg+blvTa6i4JcBObefe0Hy3DR
MLvFcPuB4D7TSEGe4BugszuxZws4Ne6alIFy02B4SOsSj0+eqn/IKD6CGiINNzZ3ddshFhGJDGY3
Dr8Q4Va2jbaLBWVIb3ob/AKcsCC8sP3Bs4Az8Eo/C7fyHiuFQYsXpnXiBmDcBnxOwcZVRoIuQ9D4
eqyE0tQPCtkC4G5J4D8/8XjKNm7lZVlQv1cNkHjrZoK2V3VLK0Xnlbeqna5DePKTfnIajUDKEPZB
NXh6gAnwfhqVz0UC9N2WWV49QII4wWAV42yAChziSPNzwKyDSv06LeWG6big82drEp52Kjlay2p9
8OwyASsRCNjK3O0xPTErpI392zokQd1jk4wFa6EGhc08Y8AUwnQDfrYqh4gnJIRyEkUngWR8nJDx
ZbZ9pG2dGxSBve4Luhuj3m/9+gBuKeA8pN0UkTDfFbcJwqvx5t/wXzb2VswtNnmm54BCDCjOlN+m
wssiUFWgR8ZD6QnT5RLtdnrVQ3m/OdVuQ3PE95WptAbaC9vA/HiXet1uOICLsPS4Pxq/qbf0zvja
7q+blbUnc66uppCmz4DamjQMNcf7Gj/SA/X7INlPSJ37PIJPDrNvhglGPrW3423ibV+XdaQnfIBg
ZloGNpKy52bGb275BIo7zcVYUyRVa49+J570exrJfhUMOPetLb+04/DfdEBL7Q/GzHMDpNVGORU6
drxPHu3qqSg+E/Xl+gZf0iYkjuEpYgAFOEEE3U6QFNGbGNqU9g7QZpjhPDMPY1XB/KFvZOcu3VQw
2SgQBPIEvPHnqyFWn2PWLVazFL9389GZv11fyirHw+/pqQDhqBgYP02bC8gP5KkM7uPDG3fBONPS
dqC48jYFYXy1p48DkyaScqMAAtljFQ57clDD4rhZh7v0PJwuiuvIiZxR6cdmRMrvIx7mwdJTe/eR
Y8TkYcvddlfWAbCwMOGBIFNtEJpD4BCqP0HxJL3FPzsYF2TuUX5sb6dv+hti4G0M2Tr4FSQLr0bV
DzPDgwtTfiCd+/9J+64luXGm2SdiBEnQ3tK0mx4/kka6YcjSgt4//Z/QxtntBnEaIX17tbGKVTXA
QqFQlZUJjqMPJboXZdDsjY/dT+sNWJ9zhs5juyef8x+gmDE86CdLH4iiU3e549yNYpvlAE9jP+MM
OpPuaJ4hgOa5/nrSl12NRGDX7st7u5YcD5lZ7iTOkEtuIVQ2AjRKQ0JNL1fmECQZ+9unRGAGRRw8
WGxG54+4cu1PdU4BXK0x2dA39lNSYQAmBiixnFdJA1Bw2lEYtzAZz8py4FK+tlNCC5RNziN2Vctn
M64xjp4bb7fXIrIBjke8vwD01S2+VpQ3c+qmGEbHnf+hwlMdwxTBbQuC8Ii3z38W2C+4OH3RQHHO
CeatstEO+nndRSCZIZruA6Qj+f6bpiGcipHiEiCQicqaGNe2lHxupgKQaryX04PyjcG52OB395Q9
y6bXRMtyUbjE3IIFhWG+OG0bytLQspn9srmf1XNlwttmzJPFshRa4G2Y9v7XEF9/VqCd5C5rPPkL
OiPqd6osYLSSzLZsis5s4zDe5LK7hd2VXNxIFd2KCm1h3LuQhTIxEKBqr6iqgMYqP6SZ8Z4P47e6
LJ5zkko6nSwWXD+28ObBgAlqLOwlzpM7EmPGo0jpSh85wnhyI1o/UnVMd1qnrV7XEkigUvvrMLmd
5HhtH7Os//OfZZ5FrGpH2ozxOPutXbjpY2cVufHFKmYzBj+0MtMkTJ1yAEGdWdjFnQG2IEdv9mtm
fs3dH4V5INZ7n2k/MePqrg8a/lyXfJbtpwcZBR5FGLgHEceGtjo360ZfcmQTujV6VfqTTF/j4dPt
4ymwgbq/hkoTAUsS6DeujwyJKrC6Up36c30/kL3pfMrM1//NBHcdmtmYKn0WUV/VnzOKxgYC/9Cq
ksMvWwjnws2YgoCvhJWmKfxqoF/IgLOoNBJ3lZnhrjY1qTG1OIGVK4EMob28WNpPEEF9uL1j2+CC
0WomGYMuJZts4z4KaKSGEXyog6+Dn2nJ6X6wuh1VolCBtO1tU9sLgDHYMXVPBE1Q2HMZ39CbpaJG
So55iueBfrdnmXDZdsPADAi+LwRm1jrkiwzQwUTP3wRqYS5ROCle6uXLYMsiv2AVoKZwwXcFVnww
cHCrUAswbKdEy/287fCGrYsvdfVn+lgo4ZmYOMe4Bxt7AYcvn+crIHmdiYpnzLjD/B+oSKedsdOl
U+CC99qVHR4qr1lT7+gL7Ex+5VUecQ4YOURRPwmMQHnGMMbZ8tCt+AVctOJP3qHwb3vEZu7k90Ix
pwUqQNTckGJch4RhtGhUz/gBDA2THlpUX9FthRyip6Nl44I5RVbg2/oIloynE3rxkL9WfyfUFzlC
bo/5oGdO5UeYc+ioFWRK5FdjH0pWtmlcsE94YYc7vEtZTWoOxi6fgqhyKtoAYrNQZU3CvDkO0GRK
jXnf1FVgtev+tmnZCrnMJHGRl+czckYCTsRxAVx4/YCvLDnMAitsZktHumiBOoqfTMoTIB+hLAqu
yUzzoUcRdt09oN8Sft7tYYOMgoWRUOj8QpKTL8fm/ZLhFE6Dr6y7FsCJPpfFDJELXpngPlSctUbb
UyxkaT2r9aLGL4Ms0F4AkieonyunCk9saWFPZJYR9YNIjg3Rb5AhmA9dlgGk1v76vT/3b+6nAS4Z
tAfl3sHd74E4b+k9WYlimwD9jo9ggWJ67OBTvT5uuTqh1keRtA7RmVCA4kEaatrP6Lud1uKpVDLJ
KRA4CYvH/9rj9nbMFCcBqgEJedpDRldZn0jZfEoix5R4oyCSMfp4/ANiGHjl5nExWCMGDAvUML+k
L+/tOf06B+AiDABkC6tTtmMwwnS5A56NhRVZi5/tG5dYXlnnHh5dDlwJHaG4rKm9n0cAL9aG5+JC
HdaPMdVkUXO7rUBsIE1jxKHow/CvwiqukEYZ6NVZ91No+Ms9/ZIEGCe5n0PNL8PWr+9lDR+ZSS6x
qswUBH5TASqLztXDGRye5zmnxhH90VXiNFsnRf8K4+AWQBv4pLwwd67XvVa7MKVFQKRYjbcmn0Zg
bl0lAFFJEBsyCc5tcQi5L3wGvTP0zTY95sQ0l6adVozTgztxtccjGORCw31Zq18RNEJMqzhPjYzO
WLChjNVGc5keDTT7uBe32YCpbcp1ZBDt6Dd2EwBFVdeK5FwIqmxYG44goicKCIig1ye+iEiZL3MN
aCkOBcNFgJgsJPsZxBYUoHhpF1K4LKSS6CNDrgKKqtf2gBIoNJCGsQ7rGICI0V8MrzO86NgEU7Cc
IdjXQeHJk/VJBH00ts7/7PKRpioG3VUmbKc3hcNDuWt8QP995R4AlFNyKnwpWGt7NV1b5HZ2siuV
oNY3YYaTPqB/FlR748nwmnNzZKBZJZAN6WwzdQRv7ChTdQTLFl+jKZqqcMy6nn2a58FiN14fRagq
1melLYM/TiEAg2NQAPTrmHrN9VeEIKZG+wrVrdmFPKt9at3MH2SVANF60HcCESKOgQGw0rURQ7H1
po5xOTTN9KyU6Vs8uIFVQ00+1SbJOdi6JdjQMCGASg3IEDbSdi66g7HS4f3dZEq1b/S63g+1TZ/t
tZYlFFu/YMKyrBOPIVSymbojUVTYVYpljan1PXeKjwl5vf11ZBY4X1eX1YqgdVn56/CptE69dKRI
ZoD7/EWS1dnqTpWfjy9Dp3qt0siuMIKPe31jXu0SPzgXp1YOiesMXZlAw7Q5DZPEU/wBg2BlqH4a
7qTHdXtFs4cUFJ+YtDv63uwHXeT9xkKKpuzxWUxv3dGH7iG963ztUO1zH24eTo/r1+ZR3nj4zXjD
L/TSLtvrC7tWk0Cu1NFZQGzB135UQ0ixBvrnHAme4dF7603/PO3WEDMsP9uf9DPdKcDazE8OlU7B
6YI3CS4CVoADcQJqPdx3jfK0rKsR/L594OzJm37CW+/5m/orOg376t4OG4AdLC/9oZ/1O8hNSnJ5
0RlkUANI4LCBVP7FQMoqVcHbB8SPOQOWOHkGcB1GKYOVbzGJYHHCrco6cYiUeGFe7/ikVVNU2gl7
1EKUiVEZBOsOV9Ge7tNnVqWFMjK4Od/zR9nbUhTRLi1zB7O2ZxSD3LH3x9nO9sB8Fnt8hO6xB3Xg
vig0mTaAaEcv7XHfc4gncFAvWu/HxXLUAEAgNbsRuuB2vPn/7KgNLlXwSkJVlYvUy2in85JCEqAL
05d1h3Hiff94xGYejVf3GYQh7LEePzovt+0Kl8eIgX5XdTb1ItuoisgY4TCa/qIqx2XcR1LsvKCB
htEf9opFsiIYkp7MBsIrKxKWsfDjFwNEAUmwYmrkIfsFJus5ZEtLfjrh/F2XoQu37sKmjrCl4F5G
a4dv0Y8rCNJHJRr8hpg7dwCBN7g9MsMvFX33pzt5bUm/PhKg2F/dao0RhKxXxR58tSihlpBL/GT7
va6tcCEW9WslMjpsZd2lTwn0DLIKKlfJ+O32Yra3E8z8PuGYVcJULWfGihULdDOsxttjpLZLTrpi
HG6bEDQp8BJAgwckl4xnhs/O3TEtQaFkUF8b+/ScmkW+o5mNqnynDc+GOaOnqyTdwSwW84BK5A9l
cKPj7d8g2s3Ln8B9MyY40w0aquVL3wcoFlnxBKULGcxOaAUcxuDpRbYCostrzxibcciLFpvZZi8x
+n/gbPao9uEvlnJhhLsD63rtokGFkRiVnJ7RtafUp7os8xKeZRykfxfDFntx15pD1Db1gi1TEpRy
dsavad/4JPOtH9rLeCB75916HI5oRNugL/Zvr3GbX6AqjIcrJozYDctn50kDvI0C2L1vKrlxUgwt
PtWaYu+m9dNUfO6rhcgAFKJPd2mRcxAj0voUuGEGFh4+Kl7yvnxIQ8VvQwTJ+gVzBXeQ//3zI44s
CgRBeCwDHMmHLDszmzTXsEqUbX200gKbKPscXPq3N3MLZmUDTRd2uLVZUbRCPACtj3a37swdG+zW
f+QYyWyB+FxljDGCiHJljTsEgJcvhVpjVbYDYLC6WB4dlH25Og+L2rw6xhIWxnh0inhfmkWg2clD
FRPQqd0nCxAXleqh2em3ruGTHpXDYTguqfWkjTnAdG4Q1QUA3OWdMeERiunWct2j8v/i5sfIAdFk
DAmczPa7EdMBs0x7WlBlvN5H7uSBHBhMZwX2cfJVXw0RkoO68+tPGmDC6FaTUDnOqWQ7ZbvJncI4
avSh7mHTcD+6K3JcpQpvu4fYAnRPCG5tiJ9weY9pgJI8TZkXlt+d+c6ePt/++wUJD9s23DGosWGo
nq9i5KBNW+MIo50MlYt8jnyj0xEkckF3ruhuvc9ODMqTL9BDR6FPRlUlKGZcm+fySAV8w5nOzDu2
7zx3Xzskr6vqpT9z08fQ5wqSS4yhpSBRyoLbK2c7d/1agWWMO4BFFlmJxU/2JUoSz8MCywnqZAHN
9QV7nB+iKEJ3KJr9DoIdkN1yaKgUhrO/bVwQQmGclauQ67kAiVyH76JqusQ0MKIJ7L8LGZcFOmnG
z8G573RJsBYuk0124C3CcNDcE8E1oIRlqgUFKwfIPxTHy0Bon02G3+vJQ7e4IBGNvUQbJTAAod9e
mOW+a+Jk86zX6E9GOnnI89WL3UwSOQWXAvNYtFnR4VI3gKG4G0ijV/iALTnn2rtuvTTm4+3PtDXB
BN+hFIKnFVMH4M63UTulCi5ejJsWn9LeOKmd5Td6K/lEgivg2gzLni8uc6JowApBIcuPor4/gYMa
SpudMlvnQmnHo60wsgDSREDxJur4PIGTHPNBxLrPmsH+sBRNLQEWbz/e9e/hfAZUH06jlwn1i4FC
QcbOku55AgXt8fbuctyvrPd7bYdzEiAxohqE5xQhe8LTFcokqlflgRYFFOK0/R3jAGSTqCvobutd
HJg/5jFM8n0lx/gJl8wqBlDPEnAVzInmQnM0x73YFnkITE1yTKo1l9QF2IKuYw4WfGGF+9DtDMoQ
lU2gFvZwLpaPQ4f5o2TaO8n5dRpkjy5BbMehx1QZuoqYt9o8H9C/KCeSIsose+NZeQSkLuzuS/Q0
7jAYGtr7yDPR2g/zx+kgG4IQnByYRtcGuDEd/Squ5j8Qq6aQnKH+6nwDKZhnrl9cAIBuO5DQCEbV
EMDR0th0M5Re04uxhBE9udeRCM8QOhp/3rYhaCtgEy+MMM+5OJydAh65bPjtpBpqK3g0P+b3LoZW
lD0FkB6q2LcNCjwRkRqcn3ii487n540chSRp3GMQL07uq+qrJptoFwC0QE/K2KShscWuPy4F7Cxa
taoNA13oIvy/6VCgxQSEa0OT1bNDBoNwRs8GATNqyJIDIFocyhyo7mOSiik+XW/m2M3xrK8xRrDT
4XWCspavD6ssc99erlggI5CB3qANvAV3udamXVo22jN+uWqvabV6LipwS7z4bl0eHKvd3/5g4g2F
8iyeCmx4k6/2TWVFug4Kj9jQKQT3cAgQ+dj5+b4PlX332kKf8tnBuEnmy6YQBPEEc4z/WebiyZS7
XWUPEKhQi7tmME4pudft2WvGuz43gmHQJBGb/X1c/Lqyx10MwCekCwIOsntQs0XzcVLLYFCHV9LW
kvxBdLRRgEN+C+wRGt2ck+YWJY4y2oVvDuMYKLpTn5c+0/3Cjcnnv/p+/9niTjjVqIOuJPzln0ae
5hWPKFkbJga4vMKbwMWzHNbMa8qjrFQv3E/08tDZVsEwwWf3KpmyuNeUAnqbo+NN07hz4/QM0W7g
a0dDcquLnAVoCAxsIA8EEIM7FvkQW7TRmLOs2mMBSZEM5ZBAK9PU6wr3PY7bORy7SSaHKfqS+Ipg
XyBMaZxPQDu1GiFu5y6AwpEnq+qe7dT62TvJj9tfUWaGyyXcjKQuXekMCTvrMDlIJHqQoc1JeNuM
8DqAuBgaC5g8NTZ04y2GxQyrTlc/Buwi8WPMM8aneG8+awBcFDpenPtEAlgVPG1R+majMADQoMTG
F1zmctBrMrYswNR4xAbT7LNmjrlHQXU45sHqhNNB5pvCDb0wytUlut7JUZyE0US5d1PTi4C5aKUd
DHaO+YhyuTT+nEcOiV0DVuYd9CiUd/Ue9domPhmBuydfETqn+iR9dAqOHahcGCcHozXDo/f6FoIM
O2CgBS1w4OdgDfJw/RZlyDb7Uw+wAIg879uf0BeWXX6CA3hplh/zLaoYs7VuBTmhXwUUIIs47PpH
o652WtmFMjZGwee7MsbdtGpH9dHOYEydUQAxRgi1fo5UWR1SZoVzEggimWs8wMoyUa8iQ2BqoNCC
NtXtU7chQsRLAasBdzryPPZc5y6eoZ6bzG3LAj1U25u+NiD+8VnFMwnUp+RR+4R+F5gDUH3Cmd/p
Z8ZvRPHUvf+LQ3H1O7gok+OZNiYjPAcEn7MHVMieJtGJRvPz7QUL8qQrO5yHmlkPhXno7flMpHjU
MHKhDbv/ycTvDupFXgs1LaeqIizFSqz7sbdeqKa83zYhClz4WNCGwElDfs4Hrt4wikXPsQw2084m
M+NnG7PD0A1kyTPeA/bnv/pCQAGhX4JO10b/aBya3BziHCZJuSPLy5Jjmj2yJQ4p+j5QkwaikRiM
lp8LWyuwajZAOLlPR3efFsvJbKxftzdP0MKG9tiFDS4tsYyliMFrnPvWF5C2A6cMiFEWGFCH/VDd
x/u+Zt3dB7QYGAYnemmVv3nE6dhFxpUH2g7k0tdxMlvnpccEALzQLg8lhFAGJz8vrfvnjwJ0JXG1
QeQA4Ff+cKP5A0a+zsHY8lB4dH5wZdrjogILLCCPxLsHM188kL3pamJbGShjGGRKxz4CqwwQQHUs
URWWXddsV7gr7coY993KIZuVvIWxxQGxVA72NbeBBCie+sRqPg00e1lTNOWjIpc8RETX2uUqWbC+
ONFNY7pLO8Fw3GZemoP52rwH/MdrehnkW+j+lqU7jNwKnSDOMWyjtzqzdCGSqZ9QXASS+M8kgX+X
hlAedRnlmgpYFo9ssPOhbkgDC3G3Y1oUdfzcy1JGYXi6NMJFc12zlNEpYKQFw0EMNswWBN6PLDzN
IaY5c6+4nyUdA6lNbuuKFoVGRYGzu6/2+/zKxlejg/EIYeYnMKoG7lH2ZhM9Ty+3kp/Lh/7CDLp9
WIRE9ImAWCTKApd69TdMdHrExxxU75X3wD5R2fyIKDu42F++hZamST5TCxEscsEEBinDzKu6+UDw
3AhuB0uhQ9pAuwFnrjI5oGvXrx2l0FCnwQGfkqNK1V8dG7u7bUO4mgsb7PhdHC9k4Q6aghAtqGZV
O5hur0C9ydSCepnIX9zNiEio2UMMHcMV3PVSpnkNBSemj6BmnpsebenMu+gdg6oco+qGLDPGb7j8
MFWNrlctBAvoM4Gr4aAdFL8Brjp/YyxxclYU0e6hOgIUMEI9HqFcBkccjIlYrYEgD6REbSCL01sv
H3/c/kYiP7i0wp3oKul6ZVFhpaKA6TSqn2CW9C9MoH5lsvom6o7ct1ETHULSrZ77U+m+Vjl5gqR4
+L+ZYKu88LQhXybFSjF3paSGN80PtgxNJbopTOC/dXwJAblCkpjlmg8rQgJYOi333ahNfy3BJt7M
kmqmYHgY6R8oCSHPhdkZ9Luu1wKawiYu+gUC8vv4oHSQ43hywQbC8r+x+yKbkRd9f1ROgY4GZmQL
tF2HmIyr3gHoWLneChLCbpB8G9HtfmmBiwLxWsXJ0vX/rIcc+oO5N3b5TkavIMz+LOgMo0Vp/9bg
u963BvWfbixauBl6I+auDOY7JvDR3b9A7AHY0QpMKu7nIgQxlGwThbEB7S6MdWEQGz+BneUL/1Ms
kmAqAbbZTJ6i+Sbuhg91uPotsIRVHUzfZCVbQR8YcFW2ThQ6LBcvvWuTVVOrQ21Sttw5aN/yA6vC
9QcmkpQ/kdD5hu5PcPuU6SwY8InahU2XYUgvlglsR1e0GmzOeJ0sYLIHc8VbfEiQYX/Jgv6uP9Jw
RFjsggU8KvUerPKdN4frx6r2SuppMcKkbGxJFCahuwy5UQzr4+BwYRkXytSSHr+JdPldRfaFmu2j
VTaeKvzCl2a4d3tHErNdBphhw4hKG5Dgd8llQeLDxobS0pN9YRbfuc3GcwkYVQ03GsQPuTiga03f
alWB+wYDq06XeEa/G3MNr8+vVMq3LDo9JiTIGfUCiCI3fQaS9nndWznzYKZT0OyHFwxGPfzmIvJ7
jyygHK929V6nXhyAS1OSiW++IuAEmLRDBIKemYPQd+1ZQ9y1Vhp1hV/Q/HVKUJsYLL+3MkmVQGSG
VXMZkgDNff4qyt0+GmonYfrUkHd0lWPW2D5ZBslB2QRVrAbs7ZjrR9EMcAXu0xWkUXvA8FF8ARXD
qOAd06oSE1uHxBsTUzS4IMD7AFIOLj2YrQkKwpWCVHHR/ahTA7sqzoVFvDmNz8XQ7qZxwk1FQG6e
eqbxUYFy2+BKx82Y3195KfczuPyhdqM4Igt+hnrqz/88uO0HaLacmsc4kI0ECz4fjrmFBAx1Cm1T
kM+iNO0mirl6o+mO7ty9xyCudepZplK1ue2xKFCR4BbGsNkWbFJOlrGqM5LjJlPP5ngqqOFHbeXV
iazWL7KEIh1UxFEugN4hF70KJY80N0JSua7xd2KV73BI8KvF/SsumePt8C3wSh31QHQT0cV0XN4r
0VQp3ahmqzKnGHMbdBcNaydLX0TfCHP8KPcbTMqNh0etKXhp8AcIJKBtDshuhPZJmu9tcDV61vc1
1GZcAiqI3SWGxXZBPc7uXx1IiesIkhqLjaIL7KZNG/SK7RWojcSmTBFauInsTKPywnrC3NF2oymq
IhtmElCDamrl9ShF3/5OwpWgVoDUj6GM+bYT2tyVnsdx4TfWEGqQvZ0L8taWROIOYjNAUoHrBEUQ
nmul6eKyoyre8rVLTpWVeYWtBjP0126vRrhhYDb9f2a4AKG76dQB04Xne14flhXiIaouMSE6RHjF
ou6BJjaaytwhqiYg5VcKE0DNH7QFWYdlHceBggpYJqgkM6Vfe5nTmoPS6DhDaVQmjgeumnjY2Utk
Rqem6lLHT6hJVcnluMkEEI5wXEGOCVYCNNI4nysH16QpKol+tiCL0qnqhFqKPsxof1on9dwVVEIu
IlglYLyMegGlWiDFOIOO2mtRU0GIsc6gDNTH+nMCaQlrab+ujSIbQxWsDirIcAH0BjFMzufOKd5W
1DJgbEim9YXWRXYqW5J+QeO68htXtbx+xRjLba8UrRCzIxqgPgZLHDmXyRrHSfsERnNS4ftVz+MI
BIe6PJX6JPFOwQFgipaocGKNrNhy7TIARVLMnwICgLQrMIfOW8pScpTFJiDJAcZkgnIwlwtA4Wue
FRdYLFdN/HZaoOl8uL1fgmCBRfxngTvFU7NOChg/0VCduoc6ynZ0mN7iRqZBKVsIt1dJlqWJVQHX
p6WDN6OeOMavtxci+PCXC+FnC7s8b22qR4VP3PZNz6NDmelfzLZ+GDAsctvUFq1nIZn9b9P4QZFm
zdJFS9CqtfCFMN9Xjc20bwuL0XhDjvJdNZfixVHb6jlWB4KZN3PqW6+ytJKgsDpYX82I1PjfaP6u
0qSlQVPF9bQ3VmCgPASisTo0gwbWi7Zy42PngB5qt1KlDlFsdmWkdqJPg7wZJTDEIlzvXExoolFX
lwX4koxNFiNvoOkS3N4wkZNdmmA/4eJ5mTWdXY8LimuZc4ygbzou96ms3iX6/pc22G+4sFE2TlUQ
bBSOyae5ey5qAKX1Z5umkgAjiGrGpR32Oy7szGPfTW0JP7OqJwzSeBSMHUv+HcnRXZv+Rb56ZYw7
/zMQXX3PsD/KsNczGupD5anF4iMiSZYl+0RcHIji3OyB/kGzkIJUssvNcHQxbW5V4MK+7Qwyf+NC
wTCms1nOWNOiPcfuHZ47EgOipRATfFNoPAJXzsflySVLrIFyzbfKFSKIhpcUh0oqgsF+Jvc+AsMJ
5LxYOxDDAtynUZIxp2alM+RE/DCem4/WKfvsfNQO0WcXbZOUsfZbo6e+GXfyAWORs18a575WWxXx
tNYMZ6eM+zidw5aSM7hn1+KPGxcIdZeWuK+lr5bT1opZ+LYREiP1leppUKu/cL4LI3zsJmZL1HbA
cgo2o2U9RUrv6aoERyfZMz5ox2XVVFOHlfSLce7tEdJ+r0VBQMwse7FI7wcumTTt2gBHK247Y5+B
SgEKV+AjnsLmxd2Vu3bc2b7xmDw47w5AweEIoI31SQlyyTHYjjPi0yEPYhRboMjZCDYtldrkOWud
pHT9luj0MK/1jwxqGnGi7MlQ75LRuKOK9WOZtd3tMy46gngLMm451Hw2bzarUqwxXk2QvlWVpy+4
62YCRpfvt60IIwlAkVAVAuPCRlp8MkhuRxkLxXT8OqWANvRG+xcJJYPaoHmHLNbcMDskld1k4J1D
GRJjXV3ceQWGtqqh9tr57fZyhDcLuv6AWAMBAGDd9c1iREVsDjWWU+sfRzUL+3EOmvmTnVs7LftT
oAF8A5R8/9ribrHaVVqbUNzI+Dh+n7x17evtxUjCI88kDWh/reksbuiGmXsRUd5TO/vslvH3qOjO
MS2jnauBYUuTqayLXA9ANuZ1yJo3hAOLGjkYb0UsiaAiURaJl2pPeSaZhhF53qURbvvSvBunkqX+
SjSf1T66o4CE3N5AkTdcmuDuFwgs0ayZsIGzjoZxn3tzUgUlaFqL+ZhiKOu2NfGuoeUAJDp7rJFr
37OTqLetemCf65n0v9rsvs6/3TYh3DObdb7Q+QSCjXuZNSrJnSZh8Vdtn6IU6JPakOyZzAQXd/Uu
Q3eX4fnXKQsa6BU5sgeZcJ8uFsHtkxtTd1ZK5BYA+wEHPda/morG/pDqkneZbCnszy/STGWNdDPK
2W4pqa81P8ZYxuXHfHSTwFwshQ83pLYxao7NSgqVejiQYVR8B5PT4uV6E9z+9lvkBUsjQCUBqlKg
hTejHJWZTaaZwL+6sHgzVr/qd4Xm5c9KOJ+mAFVYzFmMRdi8ygV9ZbZ5sKk7a0uCRBFbCdaZ9bwe
61dT85MdIJKe5mthdAdUITBCf9H6uFwzLxVNoVyslRV8JXaTylctmoJ6ayJ64oO2q3MkWyyMF//t
sMn5fly3zhQXWGUJHcE+K3+aq+N4Q1TstL78Hrfdl9ufVHwS/v2iWyAZ5reqZgEizhqz1VuaJut9
hXYusAxlo9mSbEZ4HlgiA+I09M/5YpJlKinGt7CZNvm19PdpIskOhcuBGC5jCUK9arOcEeohTovt
MykKY0UVrOxiHOq/ibMgwsZsHSroG3SO2lVKPLVIjGK845HpLs7iZbFscEp0tHH94QkEJr0tgbw+
m11pdsgk5vnTlJ7yrPDG9iGrvt52AZEZTGDiwgBKDRTP3NvAtQqtTNgV5aKROUbP/VAddAdjP7ls
wHULW0T8QP2ftdzATbYZglHpWGX2zNqI5+EjlF0wtrfsqjcS1r48Yoh8ATqZiFeEsRbxNxWlIFMd
DPgCsNZeAywYxmv9xpYcoN93Kh+AoU+JRAyegAYtF4CBzoA7mIiJ4y7as85sFJCXFAo1jPCg+Sab
kBLv4YU99jkvrpQxw1XlkN8xGD3SAw2bn2jf+O6+2RWx/zfR73J1XP5i9SWA2saIegwCnuPcjRbA
943k1G6lX5hfXKyJewjrSjoN1YhPlZyRuHwHq5hPD+UOssl6hgk+Bn35ZeysQ/E8fSJQTglvnwD2
19/6hNwJGCmGlKoZi6yV/DhghrBTpqPdPGRWE1jkQ6zKZAPFTgOCAoB60FVECf/6I04kQa8vQwea
cTtE+/RQnaIjgago8YdHObWjKOwCSEgwWA6RBTyCrs25dWKvK8uoSInBQZ34RlQfb++hcElg4mQ9
bwAWXf7dQxKMdTspXsttwCDJZQBxWAzmsrmXMkxfZaDk3y0A/qNd2uPOAVgNqix1UFSf/OajexhC
sqOH7kP8BRAzyE3u148DdIqqANKEJ/opO8loK0VhExxD6AmjF8hwINd7SqGOMPdQ9PAX0k5ePCW5
r2vjZzVN3rWqK3eS7RV9wktz3HLHuDNAbgBzGFwyPcYs3jih8nU+6bvex2gIACjxTga1FWUjjgvR
Q8Zmvp1Sia1lmTs3o75lzI+G3YWWrR8bozuueXbUV5nCmPCbglkZattsIG0z6KrNa99o02+x38Xx
+8prG+B2unAOqhf7QE/xc31nnad3NwF9wG99e7kaqzDRvPgRPLG6PQy2QxP8CMZBl53HQIdSXAk2
4nRvvdr76dwAHifzpt94EN6dL61y76q+tkYASlCgUA4rhAnuepyixHe/gVvRBLb5YD6jSk0+Vq/F
/R+PtiP6Xprmck69NCfSdlgwpgCf03j+kLfTo6rJXFjgwcgzgaVAZ56xXHBXCaRizayIgNHszemA
gpVnNdbz7VMiuPKBydIAnkC6BLQSdybjFcQS5YCwmkKjZiqMYF5tb6Hvf26FMWODRQkVis2sjJbl
Q7YwwGw0pH5Mdl0Kms3ZkaTKgrVA0QNgEA14CQZXuo4vWT7GczfjwHc5TZnM6pwFSWdE78ReDUkd
SWwL048EYIMtmx1JimpKFYw1reRjriJiLt/W3g5vb9sWOfubBACFAyYGrGEQ53pFGEueqdPF6LT2
OfpoVfdYgf6nsatPeWuEiLKDXzlgALP69MlujO8QqZJ1yQQ3PThc0KYHw6ThbjhyCrfSEnvGQs2y
PqgJbiu6DIqnI9XFuDA4/pWjmqb72wsXRNEro9z5skvFWK0B6x61Yd+05evkAuAzrhCvocZ5geTY
X7jO5Sq5jQZzRDU6E0BfbmaEmfbBVKkP5hfJI2iLSWTf82Iz2YG/yETzNl8LXWPr2rVHOgYEQPvI
wzNo2DPGtuZtCqZdeh4CqC9b+O8BLT1wct/eXME1jGEajO2YSPHJhnioXtKa0hFHvm5JPITLnICc
g2i9+s2yO4TMJQe9u8Sm6IOihswG5UBWgBfG9cKhqkusyUHZ1Yyz+TCWKuglQQuU3CO+ufddG2l3
hhbJuNVFVv+J1OhXofzC3RBuqxhFWSIgrMnw3tbrXonw5Gis19WqDqlJ3/58Yy/NcV4LRLhpxqj2
+Rhmg+TnjxXjzF3ZQXdA1h4VXAxMxoYAGwbw/mZ6WU/myi1ysPOkVfNio+e+oOV7ezECExh0AU0A
ipZgX+SHNapybcsuwYkoXfvrWCxPlYaE6baN7UyvBQ7GCyPcK4ZMTtbj1DHmMWe/BmVAADOHct4X
AGXASPKj3qXTwfUNQK6rgCqBheGB71N5VJ7yV+lIuHDFSKNwzwJ5tSnVzT3KFl2V4XC66FrRzuv8
BiIV360BsuD2L6bg+RdvRRxEGEQjFTvBAxjLbATelSGFFrfdoVHndf3nlir729ssuKswDAGcA0FS
ijI0dwxGe67jPAeaDINnp8WE1rmTnUgWSRJusRkEFZZKMFDF9Rlv+l5vIxvuDygyeHm/OvkA+YIP
f7EWQgAfA30n+Eq5tdQtKq2rAnhp3kWBBS7wKTG8ZZW10rczevBM9H/RwWOZ9SZgxVNOxqhFhmc/
WifDp2G2SwK8q8+M1T8Fa7UspRREZdDGqBDhZviaDagq0Ya1XzSCB73b/tBspfBQs5s9ZDtHZ2xk
d4DoWyHbgzoZEJloJHLxGAgunRQJtlHpIDvUToBxvRBVkvUJUgdMMv5nZHO6k6SjNbtoJnPZZVTB
OJObrMpXSJ0vj51uNB+yOk1asJFEUSK5cUT7iYIZbjkofiFIkmtvHDDc1ikNQqRSd41Xl+7HVdGe
B/Q0weQGRaI/d0t03nC/4TmPf+Hc0sqaPpobgGjVOPHV5S0Gvi+BmMcfW8HUHEPpAhW8RSx1VEOS
0mJD294M4unb4BrhMMhU2re+oYGrBVSTjG3EMC1u52yFzq3rzJiJKTA8Z0CN0yi92JbxRmzDLQN/
MgYqoAgxr8Vt2WwppIQmIG5LNnW2END9yiBLIhN4OKG5pxEwoPETRUtJaDQmMDH0adCXkBZ8u/1B
RAYI2A1YKoWiM3+MoAeLSilY3n2VHpZYh26pbNZs68ao+TKQO2QEHRaLrt0Yz5wh02y2S/TniJFd
8n+cXcmSpLqS/SLMmIctEGNm5FiZNWywGsUgxCQE4uv7qK513wiCDl6+zXuLupYeEi6Xy/34Od3v
ym5DsSYWufCahiFAs5WgECpe88dTB+67Is0EELJfpNy0BysGtcbWPmRgtHpinzGEGKd7fT/asfly
exMXapmXptUenGXFHp3SlDOYbjbBK4xPgE5EGYGeUbVT2mzOaYpYcUCD5R+pkbXQu1AgvvwBs2jY
olBkdBQ/gH+pIROFmS/kqCQ0x623M2N9jwru7SUv+g1uftRtUA7DbPvlimtomARMa5CY0iHGbYew
uJZaXOe+WJOaPkLyhk86j3+iqZoGREWAkIPYjQSf0Q2E/IAfNRqAOf0KLGChlAm/ASkVYi1QN1cj
noDcjA7lFbJFaL2BVx40FY/WS/5uRGCSfVvnFlw2iIIhcA54wlzpqhJ97Aq3wfLsna5tWoxkpLEb
G0fN2YLQMP5vkGdYIdQ01BArADHzeS7JfGmDoALVxECGGTT8xnJfywfprmzlQvRFiRuegUaZr6L9
pWvItPJzg5QK+h+EJvnN0SMGOmbFAc2luKISNYwA+2pKbeaBWpsHZsqxHB6LWHzSdxN6B5viCPXQ
/FHsyW48Zk/lAXXvvbGBqDWK4KEeOkczLl7XXHXpNCggIYR+MKAEwPflkkthCa1O8Vs8Fwm3AZHh
8eP3s5oRUsR1OE2Qfp2FUW4OzHCRBAPGhxhCnNgt7p3eXrmfF7JGmAHJGdBSyOCugFlSz6WpjZka
YdUj4x6YrG5X7RQsUsbV1/4RNAtrm7fkL2cm57XXhqFrXLgwOQVTzKsvXdfFKeiTbweshUqUWhk2
Ds1BHIO5WxZWQmwGNnTMLzy0pCFhMGSA9o1kl5N6Yxn1lg4SEnR98azTPBqq1XKv8oLLci9kZiGk
C8ZKlC2ukDpBWftWG+DEN5vy3cGD8UihbE8OzNhpO3fPdunu9prtJb9EaNFBrgjHuQLuaLzzRiFU
UCvkl0SrP6W9U4XEREUm8aaTEzyyobrXoKSo59DUcZ65+SYslE+Fg8lga6sTJwKFYVjLPjLw/2AK
BzDrT1uT/aS9dmhbafeV/itJg03eZltbv6+zcjPoQ2S0Yo83Gwtt837SodxJRZj2aSRAR9h0+p1v
vpQi3QaZFZZmfwwyY6W8uZgOqMoCMgIU/a4ewyTTfakl2G0ZWT/dNmxe2KONpXx2X+WX4CRjM8RI
cvGYvvG14saSRysdWBRWQVWI4Y/LcGBOkxylgW1POnC/OSIC7VAERoeVEHg9b+7CoZC0IS8EXOUK
WYH+dGJ1FZZoeajBaf5rNVWbFITxff0iPFAEcQmuyWCftiJuSgGPp1Bxz+N2yqOgXSteL8YOjL3/
5fzCzT0f4BEFlajFYzpaf4acYxbSr8bn4GF6Fn/a9/pl3Ml9+fm2gy8mXucmzcudxlxqlXoMd01+
79fR2Ef2H3GAYNMWg+911N6BSfHJaENtl/3Mj/1+bV7PXDzSZ0ueBf7Eskrg4WF/iNydJjGnDWxu
zPfdF3z8r8WO3HsbcdeCQtU4QZfmrUd3G+zw+9vbsHQVnu+CCgNn6Se0VSo8g9Qu2BBwkV+HJthW
IPu0jLX322LWcm5qdutieMbWK8irRIa8S5g4SulETo7R9La6t8hvYuNUEYh4pB4gdi9Tv++SeuVk
L56usz2fJds1sOAF0/ATTFS4Uu+3ZgOLvVpPX7wvMB8AeAeqlNfkTUMpkpz0atYf7auWNVHnP/XZ
zqhB+FaPEHyFh71R8zeEYVeuqqUFooCHxr3SSrhCGnkoCEw+JoyiwjyUkLVl+ckVP2+7zKLnnhuZ
7aJe14mbNjDCt30blk00/AF5rLftT1pEdtnBfkzu2820ce+sKAdpxgOPaogkrr1c1tY6C5VTjVdT
meNnUMyINp2PZ3oGqrtic3u5i2YAd1IMA5BBmeskZGWeDnaW41ByFnbBozbuafn9to3rYpFhoEqJ
R5FSG7fnFRR/1Aa/TpFgQK1g69W4ZxkNLZAzNLobdbYMh2BtXGHp4INfG+kE+CQBr1PLPjv4eAaX
gC8neeSJJspHc1Nl8l7qr+nqAPTicTg3NfMXRJcCTxaYAuH2TxvPSx6qwbhDFWdb8fX2Ti6kLagi
ImEBfAV10nmqJnzIjMtezY3L4X40hlepr1HTLOwckiLAHNQUNHBiM78jZTNSU8PJ7hpgRzAMmoaF
639JMLwb9q738VkczLMC4gDQCJLrq5uaDprgHkP7uHasL13jPoz98G3yuzWHWEoJYEgJ1aJNDSax
2YVE/UmbrBr1eOuxcEP7edjIDRRcWVhG44vVhvkLJAtX3z+rZmc3EJ1MShoGswKytfkvE+SOWuTG
1o59h9r43r0rH9fAQAtH2kSb3AO5JMg5r5QzrMpNU0FQgWgrcNs0AAGj52f6a7q/S46iiCeQTCGX
Q0Xi8oj1DJPklo+RxMaXsUafWUB3U/o6ZWZ82+mX1oPqGHCyqph4RR7CpJ3whiGZ06i2NwTbSu8X
kr6Vu2XpHIPr8F8zs5J2njWQMFI5Y34Q9/2u3P1UOVIe1qtZyVIGrrg/gS1AxQFZ4ezJOrSVUffq
C9l4TYChLTikbIvB2iMPu1i8l/gfaPB2BzNON0GsbW/v51I6atpIQ6Es6XsKXHT55YQ5dJDgTf+h
B5piSBsrdFoWFZ8w7JluFPBwLRFTDaLZC+/C5CxIDq3pZsARqc0lgC7x/bBN9+b+v3gxK00FaKio
EAYhxMuVOV1n+zTBTWM0xicgol/TnHYhysefbm/hku/jzkTpFqRHmJOf7WCFiGhMHHZabr/0Y/mK
qYZNUuEpaQwrg9lL3g95H7QFoCIG0OLsmE3QiNGAl0AFZSrfmVfeVYbxM4eS9+0VrZmZxak0yalD
LZjJ/C9V+pvL73JtwGjRBzxFNxsgCl9heCxwnTBIFKk7GU8ur+FN2FMPWiVF/Tn1qlPDIG6gsfEN
MeC/+F5gpAjwKNRB7zEH2zBj0LSBaXlU6ImxzbT01aflhBeHXYW2N6xxjy1tpocpQd9HRQWcRzM3
NOyK88BHSiDLJNTJnxavXVO+3/5iC9A8AxIYf9Vh0TFFbnXp7C3GdkhguXlk7oJH80/7yftHBPhY
WVHy6ETmnv7u79bkARfX9q/V+eSJMxh+0Tiw6jh0OwTmltbZHo3PlSCl/G0WMCzgE4DCB7WHmlW8
XFw+6B1JXYhq2OlwrGzr6FQrFhYWYmHIESUvB2nOVeZrE+FbjIo8glbsG9RnXytgncqWrRys61CB
shrKvsCToe121fxlGN7rG9CIR8Wkx0S8UNZG4P4O0zX1oUVDUCEHGAAp9lU7SU8yr6cmEGOgWgne
M1AzYTLJYwQE2TQpT1Xrrrn5msVZjQEVhsAHjy8obq3U/TPqDj81TmSMMsbcatBHt/190RqOPr4U
dAuugDE+aZ1Eo0hlIJsKUIDAm2KKul6A7Nkdg4Pn1Sn5cPlAzUuAdRYD9+CWmefClTnZvQHewqio
g/F94MQOzZ4m2yKYMHVVpWtFhMUlgokKUUr1d+ZO3zi2sKcJ9mQNkAwQouEosmmLRi30iqmzhoxb
NAe/dJWHwuYsDRF6HQxCacPqmg40fJPQveTFA1JK7RvmTYdpLcVSh/byUGPcRSmhGIBGX9NAJkXQ
g5AZ+LshSjEbF+vvzl2ORiSFtlNIp1Dfr/ESXh/yC4tzEkg5uF46OTmL7vrcegfb+3t82yuv4xQ6
0NCoA48Xzh0AMpdxCtxdOPxVrbwSlx4KE4VpbNHGdZvtbUMLAEOgfICvRTREwnL1pK1wtN16KAOQ
15E9jfNX/ppv8W4Hp1wYbMp78mRFzTY9VhAi+uF9XS3SK2+4/HhYIFjWPQBw0Q2cdx1NZ6RVMQgg
UoEB6koWBRY4hcF20duvnQ5+McQbD4Lowki2pfv79urVq/PKOCoUaHgiwl0xPpZBz1Fdg/EM4/7C
igLNjqay3jLGoK+xUq+4dhqs9MzYLK5R5gSJ3Qxl1IzfzOrVT2wwRaywVi0k4ZdG5hdcgRdcVsGI
99reJ3+K/XCqdtlJHLXnHtpWm/aEOuXtTbyuw1yaVL58VhRp5NCMEMsqox7iTjZYHLT0l1a82V51
FHl3cMo1YY+FouilRbXTZxZl47O8N/HZyj/2HztqX8u36WGMeoF2v3jT4rV5sIXinTIYoN8IHwX2
aVa9gPhY7VMJQVXnsX8ft2BX25FtjldH+oRgs6V/BxdAVG7H2QHl7+FeHuhzv3JtLIAOLn/F7ClZ
GcznRoXPaExPRvIceI9dPoY+yza6/pt1UzQle294oYjyrflxPs9L47OI1Ayo3rQetsDm2jEojYgC
oXXbkdYWOCc3yTM3720HNvzTsPG2zY7srN0Q/9cYDqwIRK8ItB6AS1evLTu1xnyCNehDf1ek+lrE
gVnxwEx1XC+8Xt+Kl9bUv5/5bFlDstJsYa2rsjCQXwTRQy/YgM155epYgMjaKNSg5QpkhcIHzk5H
6baDK2voRWr7cevvTLz1MS7mxZic3JKN+dXYOUfWhVBmjjC8cRxBqtL+B5XmhdiqWqColmKGAzfY
7Mx0Luo43MCtTKb86wQgUpaZUW10G+EGBxCir2gkLOwvJiuAjAGRnoeG/cw/MdTQT1mGhKMeiuGl
MVN7j76neVc1uRv2g7vGarQQzQHcU21A8Nwi258FWq3UusxmuKEd6odmAhbo8YWKw8qJuE5t8JQA
mZ0DPVkkU/NUsWedUU8BFHHtZ7BLqSMRbBwwoavJ1+RunUl6Ie8woR+JTUQH+7os0BpDAQEXNCaI
Ibej1seTsRLFFm4LUyGKEU0Btbwa7NG0FnQNZcGiOpHVQw9R+Li3jOK7R0ce55YErTbAtX+go5Y3
0cpuLq7uzPbspgLTRg5NOQRQJ/Sfq+/FHliLCCVpgI4jzOLH2Wq7ZaFhig94ZnJ2GHHjT7Vdw2Sw
N4/inj6x+2QH6MOj+OG86IfiIL43T/WxelyXlFlaLUYmMayFEo96vF1GHIyBBUk2YoKikJO3H7g5
baEbOKxs6tK5A1pWieQoYP48Uw0cwSxCsEDe0uOk/yw7tnGsJBpFsmJpAYGE0iIAcEqrA7CqeYFR
gg/PBQkPhgZtO5wkJmIopOXN8URG567h1lbzu7AexlPbtJuAZ88k647wxE9B8FNnwd4nv+ouRzW5
yxAR0q3XNJ8SG6SvASobxRD3ZRUjpGmhSNfEkRe8HtRL2CMMYNgAo6hzfhb9284lqT2OePJlznNX
HtGC25BRAgJSxh1aV6KSuxVnX/gw6omJXiogxgFQb5cmPTn6BidjggZS8YAmX/vIqwOaBPeKRiTd
W2/sGx0jn4TVSr/4OvADOYu3LYrqQDajnXRpmI66GEgnoX9dHk0C4u2i3pWTPmGyZUAv1/I/nFcD
cYxoBXENcF5cMbW6xUDAfY96AUk00H1TiJGM01eUa9cG264PlDLkoliAhg/WNjtQpBB1UEIuErp1
3fSFE79NwzIHkie+/emur5ZLO7OHQlLmwzCVKLkYXY3pqmLwwI9X+fZvPhK+8rEW16Smq/Fuxnt9
DlJsnLx1Mrz/osFt9RMmRsdtYa224xatWJaPwRUw6l75YpmQoZIcLlFAs5zHZZFDfxn+32xu79y1
z2Pnzuyofz87ZrUtxcAnfCGXTxsmtRHKYCy4k8kwHCaSpivm1pY183RUfrPWZ1gWYITGU8807SVL
HLyUb69q0R+Q2aDKpyv4+8zvqt4ZpkpR27qu3Ac5PxVDczekmNu+bWdx91AfAmjc9lHpmy1H40Ki
EYyMjbI6tMtgn2hWgRlSX48HU3xYwA28w6iM/J+12WtGmBahdg4x585J3Cr2A7/6hap0oK8kHEvh
yELQNW0k+ejhzEIvqukZHWxcUIMAVyLUI/SwRmt/Y3TWzvUItHrdJl/priw6Bng1MRKEPOcKmRXQ
sfN6F2vTO0MX0dTo5IuW+OTl9gdbdAyw84MqyocG/TzSshGP1laH/4ne1SDKPqRHlsti27Dm4y0w
iPGAQwO1ZoyTXKGnWz62wlBPs6mV6cYqkfTaVCMhAWH19vaqFjYP2a6PsWw4+3WN3pAg9fU8hKSK
8dqLhdBwd1jUa1ZeDAu7d2FH/Y6zYAFh0DKv+ABaJjJ4O0Pz+jDlIGcfk/7P7RUt9FTQtgH7Ckgs
AFm+AhO3uYFms6YYXuLgkVAQaWT7ZoecKQRkBQT66BeVT2ZY71bLawtn2kdlDQ6NjP4ahYttbHPb
42D0qtjOa8Y0pFb52Rr9zZTTOqyC/rVJx0dBnlvZ7DqwfWk+eyts8YuN1YNiwYmbZOXOWTiRvhpe
xBgPOD2u4CYeZE6CkoKhSLBHWtM4y34iNQotW0R9sQKOXyiIOX6ApYNiA13Vq6sHyl60gjQRSA5P
fhvWT+URmi6QfTWav7I1/wkp0sLn9mHQVmgJaBdcZSRaZrZ+kAHsknyr3glIdkp0IDfQfgjbB33L
NzKmx+x1rSitXriXxUw1R4H0BLmQSvlm4dtMrYIPQgIT4hppNNmg9HWtgu0dyXdj2R38oQgdvLns
vF2tyF272aXtWTBngCg6rsCKaRZavxyyQSEepA0R2WiRZt9pb5jHecAkwKPzsUOM1QKJovAGgDuA
CXQOF7GMTGutFhzP0poeClTtIRuYj4c2x8e+fYhnYUlZAuc3Mlp8WFBrzCdwwPRXDtDFg5q8HcTp
0GxGu12p3s5eCTCB11qgDgZOKt7Hs6tqlO7UtuUoo86s7oCT+tyTcmOX4/fKZO/JhKdC66zxwcy+
3F+bwEoB848iPG79Wd3EpOBHJqyWUWEMD7Qbp7DWUWpA6xWClrZbreziLOj+NQdOJtz7CkR9JcDC
hZ1ZfgOp+lw0oV9hF1OA1MEicvtjzc0A9oWXmgMFB+CVAP+fpUwgdPPF2OgtLn15Z4LAN++zT4YI
1lKmeSkaOcylIfPyEtEB7fGnZGjgf0ksKYRrpkqXESMdcACl+b2irN/geeI9+L1+H5D82U7r/QAg
Xuwn/Yr/zF3074/Bx1T0HxaqRrMIkAxpyQzwQ0ephWE08AfdG5b4L2wgmAL/aMLAVX978lOJodap
jSAc8JI5+d6i40pas7SMcxOzPRVJV1VmABNNsbd9GbXZGov2/KCpjTq3MDtoAqwkUJlWFjJ6aj3j
4HjaTqtktykZ3xkt8mwIYnzQ9edG1bLP8g0tz113qJs84gHZZ10C0DZ069b4pOeAs78e6QUQwVWy
TUDSqaNxZsaAmGXZTFibXxiHRvJ3zyLPutDjgoFJByxWtNtawV0lp2czK15vn7ulT6eqoeAfAiQG
ijqXxiHpK4lHOvBGeU1/sur+B09be3fbyOyi+7tCxF/VsMekDRKISyMglm0oHes2goZ8WKWnpOHH
mtsH7gIMb8u4b7vYGNYmMJdCyrnV2RVng8u2gB4zYBYZePLZF1SRNqW/dpMubuDZ2mbhOHGMXvIB
VriuHymkM0IBgoQVT5zDR9UOKr7GACwqAMJcYabK2uuLiWR55L/V9+29klmnsbir79B/zQ7pvnyk
b96v219tXgpVRm0UGgAMQMVcpQuXn82DdIrVOxTsJhggdOnRlWGdhKYbBkgUxv1P8AD+LI2ndAqL
r/1relwDCy58QEx+AraNlyDe4/PomJYW5bnht5E9+eCSEnGVPpCy3d9e5vw+xSrRRMf1iBYMqh3z
AW850FJrK8wE1cJ5yBg/9h55GHwL7Npefbpta+EgAGSklODABIKcZHbL1ZVeWSZIVyKIxthRk7Qh
L8kWI/IbS3inwi0fNFd7a7lYy4WWtlLNgcIqkLooiF1+yoIzYMiaDBBPk/QhcFvvYmyzsCrp19sr
XNpNNSAMeD9u8yvkZTtJIkUWIFDb5TEj1XvN5Sc00nYts7983FSA7wYkAuBtV2O0wJ2haJmYbYS6
RDxiU7tM2/v6q6cdbhtS4eksT8c5UIUcQ7mJIredV8xtezQ8Wnd9RDDlR7t0z8zv3LUORCMbo1gb
brneQR+jx8DioPyMd9Bc4iN1ACPpPNpHU+XifZUbzbEZKg7JRCuNHc2iK8H52jUu7M2nS52aTtLm
BeYWy3uZP0zmLs3WIsnKmv5egWdXHBS5NKNNYSN2HrOX9smKKTqbXoS6dhDlaOSQeA3ofx2XsSxg
RNBbhHdcebwxBax1IX8cgQfrjubDnvhkc9svFnJJ2FAPYxSZESrnqTjJBtydVdaDGxrlKWrsMNa4
Zf24t0d215tjnBGoCeLhgFCSn3Svfm4L7T2vupX9XVyrYmFBsES6OCdy0nJL03Qt76MckhRKhB1T
2PHttS56yZmJ2WXakmRKQLaHKVdXfDVL/4fGm71nsjW+qOsIqbb036Wofz/zlNGeBhRNsaWY0sul
DUgaVETEY+cOcVF8BRBHFB+k31bHG5UrTxE1QFIH5e5Lk/mA648ZGo+M4htEHPZe0K0csaXvc2bB
mkkQu33lZWjtwBdbL41Lx3sUky+i219IfYFZlDpfhjUL8e1I+8brYMQa+cZP0jgFKbBn0lOvfxvk
oczyFfdf+lTgd7Fwa0Lh74q6sm+zPpFlwKOxM/AynMKGfebZZz74EZrSoA+EXiZ3V0pR8/LQP1/r
zOrMETtLczpKE46kxNhCtCeAwimGxEXk7TC686vqww+r2v9jE2M04JfTFY3dzEOaZGyZ5mKlTldW
ocwxHiHodGTQD1pJ9JYCJYrD/2vJm3lKkhZjITSfAyVsfR4LZ09JcMRde1f1w+G2vyyd6HNTM3+p
ktRBgwyLypgZNu1b4bqhM65hS5e/19mKZm9Doy4mH0JLHOh0VCnIHRhf0MF3Ts29H1obYNNPa5H/
/zGpqHRQlEHiPHtupKyypNCwMmLsbHDNxBD4/gzOsi9+D5HBnQmWi3W40LyG+I+ToN2NsTJgha/Z
Q1x3dCQ0zSL7W/A4xuOn5jmPx71/j+m578UTica37HFNSHwhNcFZ+Neo8qezcCkd6XBPfUQeBO+G
mUWp1z8kjZlAfJscqdluP+40iJSKrBQQBcAkLu3liZ96vOt51A/VG4DzG+YLEBJ75cqNtnQOAgPK
ROBJw4jjPAlyirFMB41zsOY5WsidIi6HjoU8H76Izl8pOS+FZ6UmC5YUMJNcDZaNetPbGGZAIOtf
eXrS8pWS59rfn4WsHvIzvQRwJioTFJUeC/L+8Y8C9QBAYtUc2RUurnch2QMf4NFk/HQHoBxRvc7p
muTp8ir+tTJztSHAyDXrYCWt5aZ0EDPgBrcXsuTN5wuZHVxTG7idT/izouOs3PZ9musITRoE52pm
pc+pwdOvviOtNer5tbXNvlCqj3ZgSqwt6Nq3zPSf85avSaouZot4XwKK4KjZ9XmW5vtpztlQ4+zI
0NiOh+IbmK/q0JMR6JoQCQOUIn/d3tA5d/jfoHRuc7YwwwD3nmHCJo/to45BVwkA4656rqIgyqLk
lTwl4fCL/+a75FHRYK0BcQ1lYJ6V4LGr9DrARHQlBFG6IC9Pa/i+2JYP9Ce3o2KTHABZB3iT7RVp
jvO9ERGq80G8lrMuBhGMXilKIIxgze+BKs2MDMLrsD2A8T57bgNrU7V1qFlrudfilYPm0f+Zmu2z
qQvuMpQrIvJ9jIFskSdQq8XkZIfaM59C8lOL17pHS/f3uclZUgKFkqZG8QLCNA6PdP7Y6t8Y0q7b
DrT8/f5dmD1LSCZXJFoC6cXIPYm4e0/8qKx3eb/Rm7A8cbCmBn40QcXJ2ml+NO7Mvfty+xesfMR5
Y4CIAQDEAj/AsMsffVs0kdHmPCzdgAHRzJztbXN/n7szh8U0p5rl8B3MxMzBuNlAp6HucKN2RuWE
mHPAqM/AEJHqX6Vos6ibGhJbcqq3dZK6aWjn9Rr2bOHLmqj2oV6jYM6oAlxeshAY8EpGXB7lzfPE
x5ChYmr+uL3OhYgHG6CjhVi7hYx2FmqBSjeGFpNaoK7Ai4S9JfZazXJpFeg6oHKHquV1R0faGqiY
gRGNPK7q9a77yFkAvl3RG/HH1xJA/Qx9YyzoipJrlLkAkZLgqM34ZGfSmh2bol7DTS7tGPAogDIi
lLmoh15+lbYeJy0FGApcRUY4GlqoJSvResHVzXMLs1RZZ9TnTFkIsvwTSdD7Mg3zCf0BHqbWmj77
4uc5W86suJuakrS2hbuWtV6sSxvABvB1T3Rz+9vMRwTUDaRqMOCSQGcdDXb1O84yVChwF7wscbWK
LerH3nYC2XMTg2APZMv/QdlnoZtyaU9t8pm9YpKdawvYGyg4AilQ7BUUa0F/PtYiHHVIUk3fEqAq
agpOL75GurvoJGernR2rxsgAk3JgvXe/TtYnv/h0ezsXvxr4WbCPqt40Dw1+bUx1Q0A6N2I8bGtm
7zi+6NR7tF35bguGoDCPjNgB3guUoTP3qFilTdxgyFmHUoIi1nobjOZUGu332wta2DDgH6AThUqn
tTDQVY10dEvEBQzMHcumfvSmtQaoCpeziA4YMsZu0TFXveWZBxa1LrVqgomAf2bi3W3fNY5mK/vZ
EhGj8h8WSbmyewurgkml54BUD8jTWawYfFlkWg6TqJ6cbOntXLKWcix8INsCfgIaaOiqXWH//IIX
WWkT1IUriDU2GAdMeyh7fLwH6sMM5lDBmKKwfzM/cCyf6qLT0O/R+/JeoDu/y5rafwTDVRZ/2BWQ
IoKBU6VrkFKcbRrDjJKTo5cMRrYftflprFeu9sUdO/v7s/BKZUFdV/kBaAyRNbVFCiXrSod+L/1y
eyULgRzzJaBSwdWK3vq8XtS1gwfawBEtJd9MDrVVH2pK+Za5xR/aBB9PkPB9cPmhnQQowTwk2DIg
k8tgLBW7kt0zp4k8T48TY+WkLm3fmZ15EZP4Se0wqK9EBAyQ+36wX91kBOGFUexv797V4cGcCQoM
UCMBukUt7TKCS9uRzEjRUc27fl9T8dMryo+++PHn0QVDuo5XP5o7szCd5W0KhhfZgnMwY3mUVkm1
M5K2WxMrVH/nIvQgBKC6rIglQTR/BZ7pJ8/hegq6E2Zl5c7SgJrteaznxnE0rAxMdONaWLgKdn8t
AreN2RhQbc29oXSslkNXpY56Guxac7wzPQESuFz+GRvnKahRHhgzG+9BQs3w9ne7chCwloNPH8Qa
OMIopM82NbeE3rsWRUNaq8MRYi6a9clb5X673lI1+u+BPwTzVZiSUb/i7H6f3MkJhg6T3FkJ2at+
egCM8wek4zZpUddhbuZypShx7Y4wCLFvDFyrNtIcIVG5ia2XTQJosAAjJPBeAIAa1YrPL+wdjKC/
75vQgESidLmqXK+qGqqWQOsOfhEabDwx7nzpRPv59jdaWgyQBLgzFJXBtRpFAiSDP3oYoTTMHc/z
H1ZuvX7cBHo4aKnr6IyB3vhyKaXv1F1KAOmvuxI99Dp4ZbVGV+6KqwjrKfUnD4TpQPCBemdmpCvp
ZLUpHtpaORmbvuyPpmjfaEBfaG+sYMMXvg0ohZGYo8UB5MX8SPluWhIO2lYwwHd3jYbhyyJPQ5Oz
D9tRHwYD5zi2YNmevzx9DfCzSoOyaU9tENTpm8n7avsYPv3o97EAvFTxAeVC7N7sdTmUns+JAxWK
zmChPgab1CxXbtprL0OpB8ICf+cSFfzy0gWqvqPSZKB3TWv9zRtB6uCJtffLlQ3EbcVhjwK/wuvP
v4ppyEKUkudRiQIa4/eSpCs+tmQBBeG/c7nO9UxAVllab0ujjdrSuyN1tR2Ys/ItrlxLfQMDBFLA
hKC1NEe4iKLuJjPIs2gMkjATduj2Tazj29z+5AZEyLHlFzcRELeqngGCbDRGrsoandnozsALL6Ji
rEA6nOv15ESDUWZuGWNEh0JHlxgtJFvjOh8CEB5XYIPWHobEJP7OH4nDcY0MNhQQwA9lfWuZ6323
fY3/1sYuz7dexkctzJggbFcA5VZHkhHvjnYJ72PaljzZ9mMwsFDjbaZHFMO//E2wMR1ZWAjM+4wh
3uxCMdhz6Y8yxMdtMnDW1V0BdnuaTjbIiGsQQ5RlmAPJoqdg60WMeMpGRovPpGgzfkfMjquRQmcY
UTehTjfoYJgqAC7uwlwwB1Ur7uKfsFan5DnmB8DEXhRhg1dHSkM/Z43WhMI2ZSBC168tkJEENAua
u2bCQ2UvBS8qgLLLwe6GEOIqQYYHpq33ItiWDRnd31PW+HBKK60hGh1O5eA5GyDfJN1a3OXOPmsN
JmGi6bL6NNgj9zGb71fpUZjM0g9TbiYyMs3aCn5qTs8rcH6mVd4eUwG57b1X41X7ra6sogmD1E94
LPNqEHEiZSLAXGzZz7yqgkOFJvrO8Xv5HvSiiGta1XQz9KZThKnRyiLmhc3FJjfNqQyTdCQnq6DD
fioCeaw93h6TptNKzFma9UPVeMGdToZ+iMy0zz/LgeufSCucyCWJvws6DaDdXOhJNIwG+VGUabat
eWrea0xneUgkxYcTbsu+MWoO4Fwe3AAz9Xn21a6kb4Z2Y/nJPTP5dBryWv9ieSx78IYWgz6sKdlR
DKOJ3DnzR0jQIu/4ZjSOH+ko071odjKchFUkMfhQnK0h8R8mTWqZYd8pKhJNc4jcVdOEbrjeTmUR
ajgk3w1DjCTyhtQ5KKqdH4ZbGXFu5MY7uOvHh17U9rs06aCU430JzUTHLj7joYgDU8nW0GNMQvng
PmkcRFBBg/YrbSrhxZnbs7euzUgaWmWNwE2B5HogbW/GjdFpW7BlNUettMxnaKKYBYpIicAAKwh2
HibgzaJA7/rXHIjMJ1l6TRv2simOlTCsWJS+AU08T0LzN5fBwYJOiIkTamB0l7v505Q65sl3oUnq
VQPZ4rg5bmSTTITIEaFyYfYkzngl9r10mm+JpxlxIZ3a3wRG1wJCy0Z5p0NKvonrzHX3JamnPfYa
v2GUVh85LmjOAzrVJ55L7ZvPJpuHNNOCB/QDsyQyZY6p5YwP2RvGRPAGTURtfS0yfTi6mi9DQLvJ
EyvrpAgxVKjdJYg+mO61HMzwkszPv3IjAU9UkZrDN8dNu6PfIuLHvmxEstNKt3lJJVANu0T0TQEa
v4Gc9MpOH7JxTB6JV0LEpu0CzY3SArisqOqc6XceEBcwI05FHbYFDiz69rkO+KKv9eyJS0B5q6H3
7vA65zLU2pQU32WB2z8cs9rakqrJfoFhUIiwrrwEpIhN5uwtr2/uoNQO0WAg4PQm0lsOWSMQmBVj
yPvW1qJuTPNPgVOJ19qlCUJFRiJ0pO37Gtor7+b/UPZl23HjWLa/UivfUU2Cc6+uemCQMUsKTZbt
Fy5ZkgGCEwCCJIivvzvyVnennbXS9z5myhIjSPDg4OzJ2ugCNHy4Pt2qRta7VsOWVlO87Y2i5j4O
G/uWGLPgulMllkLYZj1j1LDC+d9vdiL23CULHGBsZChvLCcDYmkS8eCIDd6biumdNfEAV5wsmsqw
4uFBRG18G3NJvqF1pnlSpcl5CHrxwZe6LTNvzsoh8vktjvTrEdxjxGvAziuvq9GVWotkL1Pr4MtE
Jr0dEGpy285uujWOSLiX1aAk5wIHUwveq3b9hiwZSTYeGpkdy3q/iAJjbkGvafOurvjOmcAVXjgs
O1KPmb+ho2/fkfyYHaY+7s7cMP+dt0m4jWgw7gL4237X0AjeZJ6mhypO6hN8+efndkFlUhI/wmXd
fJelDNooijGIlcadGNbLCcOyt6BDwiNhzh4TxuEuy5cp3MKPXF0DFIbDvLj2jot+3XZ8gsCbO3qf
qBUrtm2SY2yp/oz4ZpJ3Q9VsMfQPi8Xvh01UZ2QfDGidPR7Gb3Uo/TVvTSeLmTKY5cdNNR6QAOMd
Yi7mvafJcplHAUqptaT+DCMctu3gmlaELE1zON2G+URptRVsQD30aXMfrmH/nLTCu0RVxJ+qBeIO
1E32PK/aA+0Fz7Efpdg4rzflAoHQFq9kK/IKAVIv0Awxgr2nB+dgbIZtMwX6lnIyHeGKOT91vOvK
tlGdzJHn0JSSB2NJca2dy6gGlYfXUQFqD/k+qLXaJNxiIREGwDCawmJuafQlhveTyLtV6wfc+fQE
+6dlymPdzfddGyHpOrSqK029tp+xM5hSyEWBqpNWUWEcm85z2yMCO+TZgcFMq6hmgPyNL+s7C1HS
2WvTfouMNPqIXmDYTl5Sb2M7wCfXrmRD0QHsGmwlZ4TRDDHuey+elKxVsaie7ucMFpxpXMV40/n4
la9p860WaZsT6D53hI2kHIcAc80OBcW4kd4s2UALuWKqD5swSL+msX9IYd217yxwyzhu2YmB6JS7
KoZjQTAiMQt15q7zouEULGrYLMQTuzSFpqRf03bXNdVro0KxqYV320ozFCJKq60/S46GWCcXLqL1
c7yk4dPoya7EyNjbsnUJCsjFI2TdjOhZ4JdUDA1PoSNH8jEwDW+rR20vq+doacIaYU1S6AeE24mX
ZVm8fdYK/6uF49C3oI+6yxzyMU/cEpUa9+EmNFZthiDQb4gq9y/JlU3NtFg+YXIRF0PsWGFC214w
z4xOoDyOuVchD4BN/M7EZLnHPoE3fBpJXahauQNJaHVSg5UPA6wpt7iD9VbZUR8aJNe+woZFlEga
rpFghkceDhYBjyaeL0M3uI/M8HEriDdvbWTR07Rpu5UBZhI8MG3RxlP0LiFmHvMFNfhY03jZKa8P
zn0gU7+k2WrOdJa6AFfKv6DlcFHupmxZ0TnKeYsNDos99gYo6rxBHydDo2/N4k33Xqb8MyB4znId
MnkIdRu/rQuhj9TrV6CYln+mJExKbFdLSbJAF41Y1MVzI4pLvXqawa0c+TW1Q5euhiB9S73RYW+3
y06s8XTyPFO/mrFZSsey8T6dK7DRGuiJ/MUGuYvres9xMDtlMvG30zAiTWxhDr+b+Z/TvlE38HQN
typ25LzApBqOjc3UfRXRiJne0q7jg0+6tcnTZubTvlKKqksYidXf4SBmq6IBZ6eQCPMdNipmgu0w
BqA6b7uUe0VgVKBKEQ7V10i3AlNpUu0Z8hm+8c65r66R4Un6FkrDBoain+QQN6d6FbyAi2t0QcvV
n1q8l7skhH0VbIJ0ufSSAgSN0ntYtMD0H/5SeMcdrNhKvmhZ0Iqve4wCgl07zku51N3y4qMFyiMs
xrxPY1hGM+lvPbP0OzN63i4ItdgjV8DbrQjxe25WBo5py5ACqZbm3jTrnNeejADGdjEoA3FWtEMW
5EEwRw8rXWN8HxPmCfTjxdVn/oINZ9rESaV2Xp35wIxFchyRgl3Y0ZtPZp3qd4W3MA7IWHSVXErP
kHbDRKC3oZiiXAkkFSE4zC+hs6seTLf6e+ZF487CvKSMI9bf8Fh1d2PNktKLZl3ywSZFqDrIKCE+
jHMVz/wUYkJ7zlo6bieILtN8tVO3Rw1Ky77m/qHrOv+QAstGKWD9fBhamewa7SOgzBozF+lSRwxd
CNzSEqrgDgPzxL1Dhdu12pM3Y59OX7NML3UeBm581c6nb8QbFSK47fSFwb7q1EetPVXxyvaR8tyD
bBMEQbWQ8OqAz2UfxfUhIXP1XYgqeERWEygLnog8mc9+op87W8mid1F3mAe/vfWSWe5I2y35wqyA
VSoyuCvSNNvVgTw+WbiNSz7KA/KG2Z1oB4RQaOrgPzaN6CIzOhdLO3VFFFdLPhLjHZO5ng59L9xT
lXDUzQh9MRKi4sRuherla8MgjKo4QjSi1oFIQUKzw1hTFXMypeji6ual80R4BEGJvXTLkpZpNrju
AJJSdMQdxV4jiGjbB3+omzqvdMZflphHfb4qHzG0MgADcl4H99I0HgJqXRDsQUvzXlZHERXCfahs
GNl1KkNwbTaN0yX0PWwNyptdjmn1e41u6i7FzdsJix0315Emz9zr3T3MjYMon0iHm9Aii8eHi9Ii
vibjGF6QhTB/UsBCcotgp20P0ewuEmnyNXGVOfVQJKoD/f2UGvlrXHZd336tQtkZULxbO5fg6ck7
w01XQtoyHGBQ6u0hbFxBY8vqD2wK8gWp6Mnt5FjcbG0dJC8gidFL4pCXmCuID75XdYoHg+2EFlrh
LMbxKMpmHkBuWLL2RS0mQp6zhr37TtZhLQvM/3WWRw4BDtbL3FFF3O35wOKdqlGBk5omXd5TMMSW
UE4yb9e1PmbKTTwfYL0PamLDChcohsldBuvBTVgv4WHAvOEbCVJXwB68uVNrWvWwXGtg0I9uvd3z
a5vUZ65+aVHcjotaapxuObo9Mwj5hUeV2KdVFlx8XiMmSlmytW3EoYyf6tMw4gQ8Mz1+70QIUR2P
oZwi6fAWw1T1nHENf2ZmENqNQwCWhB+s7ZNtRXOiA6/yKWLRCWYssN0BRcKUAbxdzgFUNGvemASR
OpI22c3SSH0vjU0uShu63sdMSbKtY6iKiBqXO/9KgehkZBD/i6Vz7GecCWGPimHDZCsGVwaRNbfN
YNadqcew30KvF5E7Oaa+Oc7S4CAnWzWeZj+FW2PEYQMniSxJNdmSx2F/0EPrlybOqsKNDoHfKyp+
5eZrbxiyM2Juq89uWpMwZ9gpAHo675FkHtmjuOHcqeBlO6UQboLJvZaNCNdTKAHyJejd9wS5DMg0
a+v1kmKsqzatScYdNgC7RRke0txLGxtsu4wbSMkpVtcxk3V0mfG6f0KLvnwm2ZA86TjpDvUcpW+6
Rag8o8yWIzrEHYY5cb5MOCaGa508siWie5Ul7QWOZtn9nLkECYMC1N2gmZqdTVhywFIOcfT0HQjZ
MivYOMX5YOt24+NUwvIaJ+ECkQhzYZJ2uaxLU0U5xDSCbnQY6ld467IS5zlzJPGIlQ1qCVCEOIV+
OtZhhjIKA/Rt2M9ILKXRvNxHc80wpQIfyG/a6gnZ6f1eYP7y0Edk3bW+Wnm+xpm7qdKFv1d16J9N
lap8mOcHXQcdZkiAs0a17u0KKZtKSA+CN8rSOGDKAbuDG++qNR46ViACRRS9IU8sWts8hI/l1l9i
ZLLo0YqtkhHP2SzYGX0yK9HMtCjRKs552LbnZoza3TjafhMNWVgk0Uhe1yisS1+xud8BhOeywKxp
OnSU62PkG+kVmHYMGNaF6N0LOoSrwIRsgcGVnlNbut6le+x6fb9RtRYHz8g0PSYka/eNtPReMLjP
bTxvmMPdgg2K7BnmaUExBLbdTcgWPwaw3Fuu8BfUn2tK7IuEEe8rYtuJl8/ZmpxXTIHOfjPGUAxI
MGVz5JxD/pbOc1VEM5v0ZkBMeVM0JovwP9rsCUfG6r6SCfjUZAHMREUsMY5vKM44SX1gYQaLOpEk
6+e1qxFp0EJ80xStECvf+HNiz5Mw/oWuVfuZBBZPdvFaDnaA6ga1p13v3B2Lk/U5G1i6lCHOP9+0
qKentfNcU4R0MZ+wz4bwoA1ixLKLyH6i0yoxKRyiqzwgdOiIa9lcTT9DhRPKvCK+D2tLtkcjuLjL
Rjs+mWCpsCZiNYfoytr5K4fc/9KNajkFJNZv0BqTMiFUHFK/63dLwtAJCs32cyfaGz/Bh85RYMh0
iCQP1w1ZMUhYp7EqFdz039DRN3uibXP2ByZeHMG7lhMRL++Ti/1PwuOVQ09b10/ehJJsAagAFATD
t8/h543RRz3H5waRahtiBu+M01gTbGIRW29D446lG6CMMAMIWrp+JlgP5gYi8FUdpzka0/0CL324
ZdZriuehKlrvJBvgGwCStRm3ZM5iBRQtMAPSvsCLnT8PDRCYT4khWMspTH0RPjd1c7vzcDYXD2Po
d/bRTvEavnSsRQOSe2odUIIlg0FgvtbdnN40nKvbBbF24b61araHybC1OTa6C6c8w3clb4mcPNCc
Rswo2Jc64MpPMKTDMQMTIBsk8Z0XdnS+rwI7Bffh7KXVfTdhE3l0sKb0z5WHU3TBmbZDLngKlVJT
JQbaaVAwu4sA9wRWWanFKXkAl3k5kqaiwKigYRwrEKwqOCc/t2qe+S3AHq+/VEancTlQyfVudEuN
P5uKkWKXoEGVrk+IfYKYy1Y9djWEefbpkS1Q9hxc06BKjLDA818kadBIuy6oPpMQeVVPBuRpXJNB
WfrSzjgAlGut4/2oKMq4sTFm8FicY/ipBtsagTCNl0zlPMEtqBBzxPnu2kR3RdeqDkf8FjTI3MdQ
xbzgNGxr+BWlOsCntQx/yGs6zP42GR+i5pFB0CjuJvjd8nvMS0hypDrw+gPWzriWaxiqp9prSFUM
oYr1boK2aISGBiTBm6rvjfumekyMvoDJfn1GLLKT1xWeI4s6JEJDft9PVUS3C/4yP6cYEsQ31OKk
eBdIMB0LKrWH/GCVdhkrK7rUDhMLH13HmleR873HzFRd/6Aw1WHbgQTmF6SPP8ul0wT6O+RnQakM
OcHPdOMGxpEjwdaz0db7sizdIeLjRxgBive7T+ssThi5gm7pv4Sr02Xbs0viC4TYsG0WWUTBqzN2
1zvRt/U9Ff0rmAm/ALTSP2NAsBcEFRN9L05+PxMrVC2oxtRCbZpxuIQpO9jJ6B1fBm870OCeXjkk
AZzEfgef/uPN/if7GC7/F2Qa//lf+O+3Qa7X8bb56T//eVO/IWRo+G7+6/pr//PPfvylf97Jj/7R
6I8Pc/Mqf/6XP/wi/v6/rl+8mtcf/qPsTW3W++lDrw8f49Sa3y+CT3r9l/+vP/zbx+9/5WmVH//4
7W2YenP9a6we+t/+9aPD+z9+y4AY/scf//y/fnb72uHXdh+6e+3Xn3/h43U0//jNj/4Odq+HyBhk
8+LMFwDgXj6uP4n+DtrQ1Y4Rh3WoOfG0fvtbP2jD8SP8UgwiCZq/EGpF6CR/+9s4TNcfhcnfYbwF
qy+sO0hAruDxf3+wH57Q/z6xv/VTdxmgZx//8duPHIsExlMUrBUInSH0AQ06uCKjf+RYJFUnAwNa
d7VWULjmY9xjnzVh5YmiDm2kbxDiat98iK4Pf7hF//okf7zyj0v09yvjrlxldhEYwbCX//HKyQK0
jzCkxI9jh8yUhHveNxWbKilZgIzVIsMQ1Bym1DQfYwf7z1/gsT+xv6/XxwQHedNwDkqgpv2Z5GTC
UY4yFpBHJAmoYbDcCoNNGo/Dbhht9mxWv/0AOtjTgjQ4OdVG+sN1dvErx4wf+Q2/f44YUzKkwscR
ODX0p/sgF7m4mYwIqumqcH5KqzUtoqYS5MYEFPcBvaj9hUrpRyz690teSRXwe8D3x4q8Ppo/PPTZ
G1qlVmTjCOEwAwwa/hn84OU4ccysf3Gf/7zAArD8Iohq4HIWRMlPC2y0wGcnD2mDOHdhbiFHGzWH
1gDVyk1N7E5bzHluEzd63/56ff27LwlPCzxnkEZgMHb9+R++5AjUeqXSR4ZYX2mgIlZgzBlYAjIw
RsO/osD/m6+J9xjvD0wKcLnop1sqJxOACYoOoLFxdJoB5ZRsBn7YMvHeaT87oHuOfiGQvd66/wX6
f3+MvxsYglOA+wpjlx+/oXUgYbUBDKglBAbfIn/AwxOoF7+4zJ9f1BAiJmgTwGDArven1YKWa7KN
xjSqbaPT2I3vIpzMtHXA84PZb7YEmxxOjUvf/6JE/PkRwtLrSpKCaRJKZ/ITuaQPRtCWpYWpcITy
kJMGg+6qn9y763n3Kz3uT/T16+3Eg8NlwGZB7YUU8cfbCaS06RWlw2YWofiUzF3MNp3vTTvfr6cR
0D4Au8K0QARyMQUEGZbGmHSzJpaUagDjIO94v/zKxerP9wAcc1RJGNvC1ANmYD9+qib12GBgx72Z
uAoA3VbgaPcma5abuubZ7v/3ncGGA64YCgMcK2GK/+PF3OqFYAi0qIlyiU5GeRi+sIDzfAwX+eWv
r/Xn1Xvd3GBulqIygA2MHe6P72eMagdnlAmYSg2lbiAgH8g7KZn8BSPmz8sX2Y9X3Qv4mUj0iX76
TqbyLfZGzP700s83ALWRWbgg/wtchWnI4d/C3jxiu6euIkiG+uvv+OfaDvUsLgmDVBRaMAt//I6m
H5mxEt+Rg1D5TU21W3MKcIBtYipoczNJiq3nr6/5b+4rSGVQ46AeIW7w55dG+SmL+yruNpw6eyGu
bT+h8qbFX1/lT/UOMeJogrFroTZcY65+/GZTIpxw+MZ5r31ySTHfg9VTGh4bOAXAmy6Vj4CRfqXe
/UlXiVcUBQj6Qhhn40XFVa/3+w81fdBkhqIP0dbIFOLZqQI5A9m1Frz+kWN8QeBvwnZzk7ZL2Q8T
FtTaxuy97jHEAQzgsoPwkibY40iFgdJf35Df340fqvGVzAm9Bpx3rmS4n/uZYGgyAy060KVIDruU
emIGhB+BIeLTOQXMl4iTsT2/VB0A1lW4/jBCzYTX2DUfdZJBGhnZSA1lGiBa+a8/3O/bz08fDlNs
dDz0WuPi8KcbN9vapSLo3Mb4In0BV6X76pDwGZfxijOIEz3xbuqWYGGiT0Qb6DuNBF0MxZMcZI7g
JUqWfk+nBNSXjM30mCSwbS5DDQMlxNlr5H9JJ1GSwaqIbanFBAdBAHUwcMdjxBgSmRfN+6CxmDYz
bWa3hQO6WUCz6yjmqkitrvJQriOwSGa9myW26cfcgRuLyOwYlDM7qHbZSpri39EVIqSSek17ZGs2
1Vt2fbe0JxiCO7nFh0By0IPVfn3xgqrf0q5ukAS+2PYt8dt14+G8Bk4HVOdsE+KegI1HZnsZGkdA
ErNBeqIsVGD7yBndl3Fd2nwRsbC3tXe12/jrB/NzcUJVRx8Psim478gb+zlVxbaN5d08gLgAqsUW
Dl9BW2KkEP/KKAEnhp/e2BAIINxmQdeGdO4qIfipDgo7aZNpjkCMsI75K6EER2gktw0Q5Hg1pP1O
j3A06/26dJ6QCHwwwaWqgYRWXgVi+Wh0cI4BW9/GPZN9weKMXzCC3rYNPweWkhxM17jJlwV+V9jT
qgfXdE4VAV48ULY7DJ1c37U7uoDPlFSV09vF1F8dnQlYF65C6OpSY0QC3ltZW+m9LuO6H6wSnz3d
MIwJMQN5rMO5BzSbrmme4m7iFCvpnI+r7wSQQ3V/LYmAp4cq3FdVIi/K0XQ+13UjNjIdMIoQxqvA
30k5aj+bquCIepAUvA+1zaskgS9rWwNCLiv4id4vUkc3TcsxOSFevJ048XRRZUQBFGtkvOMcJkCQ
0mjMTSbfvQSsPiBRInCveOg+4ERY0BSw8G3HHbnKR3JMfha9BaA2P8FyIYMIb4KXlYTPzWRWcQ/e
AIgjGMK7FYPcmMR7KPHJ0evclVjQjveVt8oHFSbNI6W8+wjHacTEmasxyX1QIP0Nk8LuqondTZlU
wU63KUTQ3jhm37X0NfAv8OQ+A3KDj+ngOyAddWCTjQnGYIK1g50uXl2pex/D10OMdXLuVRUdCeIb
Yp2lWx3Y4ISb790ioVdvZEjErk6nMdgQPzK6ZL0KzR4s2A9erV+J4GDUmWnJPmusqAdOIhB3piuv
a6iXIW8XP/hiPOVfLTcdRInVp6hf6EV7/pjPjr77gvWlqEG3yFNHkI4xrPO6zTTy5ABuJPRmBcx7
6rooegBbdNHgBrAYNuICpny4mP5u12QAaohZKN3N6eQ3t20l3xIeP9YC8eqTpsu6m23nAozfWxCf
YHz9CRk1PdtVjALxFtLDgCZkufAiWxAmg5zV7k0viCCcIsE2I8L6ctkE0wNswwyoNpnaVVmH4THO
Ugj0HUS6ibEQwd6kGTDRZsIdFITE5UiIOUJECUyvr5qq2tS1Tp58Jp44rQw74tDSHhrtwQms6+tx
RzMZidKZtX0ZrXG4kwigRcVgDNsICdsNJo7TpXPE27V2wbDfD90Nm2J7xDE7xstdf5kD3udgmD5W
kK/npgXhdAq23HOftIg+CZxSc9zVKNekP6y2skCUEDS3oHDllC+yiEnXbFs1+VHpwL15pyJzatMN
xm+LMejtnQQAV+WOAzGzTQBHS5jjI8UQFADXWF3OIQvvueLxc8rTYQO6cbDBGPK5h/zjkGTsUQJD
vQcVsn7nMLs/9EMLEsf4lAEUL+KOYolGr9DmvjYJaA2IrGjmr+h03rMQG5sl8zdtVfhZIFEFazkM
D9aBBjbP3QMi0O7IOvQnT4XkRVTuDmyUZdOw+ovv3nVfP6cse+eLbzcuXY+rx25QoFieTIBezbhT
zoeONVZ9acfwC2PZDD06vfMRM7QxEQxse/ccJMZuOs+eWAxFBwO3H1zTZ0Ygl4/W5jvYmIVM6Zcs
kt88Xj9n0RLlcTzEm25S6WZk9hXaJcSUNXJ9Q2/3YAP3lHqNtyVXIyLgh+AiS9nDeL1TuRjZWWJ9
tYAtZ+0/qApjeo5N9zx0Qa59iWH7bGPEgQtW8Ni/a8MVT8fNFnaE7IzWs82rdsCIR8a0QP4Due1M
uORTt7S5j4wUXMGLjjYGtkjTJci7brgaa17T/4IBHD8YWCQKoL4JZIJzULAnfUPyPoCYeYl3aHMc
moMIDsJ4R6YaUTCtZI8U01tEog13zepBobkgNIHWHykHcRGdW5QCmKYh2Nt+9N6g6YDEpyP23bSR
+RxBoHqs8I6dw8HJTdg3W3DI8NEtyfZEznfN6JPNTKh9DAk0s8BRnr11PrlE61Jn1wMGwwyfRiq3
0h3QSdw4gMV5pjCqc74s2iULy5Z2wF3Hz31THUfdVjsQzkFjD+ESHGJQhDFfhgxcG4BPVfNSzul4
2yZw48Q0ESlQvocH0yVPMHglRT9Oz8CetqAl37fovXJMKK409eW+EekbdP8z2G01OxMVmVIS/jYi
jgWcQlTDHjHreaKBm/dkjIqMNuwGzgNvVyBP8QYschMMiM/svwMxh+xm6OrvOBryTdhWXpmuA383
letPGsmpW4R/tY/IbWufXaXwUCjP0NnAac2TGP+ayecFOBdb13g7dMw7uVA4f8b0g3YZTJJ9nPqn
cQV5FfTog5brA/fDvb/Mj10vz2aSDz2wys/Wqvua1dGGcCg0qEzf/LVl5cDb4OBmTTFYWkUZ1yAF
+4j/qVqrYedf3zpU5get5gfw664cf7sLcEAizt4FCiH2kQyfhwYHizRjearYRTT8qEh0dna+p1yh
yE3zLQ0BpyfyCRg4uk3MSvaIrPw+OEArmGGfOfNRN/r+PFPQfBbG4ehPvO/xmMkVD4UGJ1A6BrSp
ywkWsgCXO0pBwlvOcFXaASfsc3QYyaEa7X3QY/VvfdxIALl44J35krB5LBIb7ggKjkKUNW9uQaCH
Yb4HVmLW98+Z6d5wqoF7hB4XUB/pMBUaEzisRQewiiXrrRrXo9GZK4Mp+4LiHW1kDeX6XNdj7jNs
4Eh8Ro9C2NmvqXcD8h5A0DbaRL36zhqCgcX8veMJiGMdFihGGB3YZO0Kxm415P0MuYB2wEn5AIpn
X4ntnNWl8podT/kmCOGljAn5Q0Ph5Bn07HtGzQieY5Zccet3ryYmx1Qg20LOmKchXAC7kOt8nIO7
Hv30ZlmAkvfqHLcCwxkKU/Iuk69s8U8zy+xdUzXTPmIhECculyKgeI09dTfLuL5puzXZTLK6HYau
Kn0MG9quOXgtuEEM9Ja1WGdZhso/1R6/SbgovVRjZ+77abNUAJVVo4bCVEE5t+q9nvkbOMMHdr3X
PHZPkafB+nFhclgijSCxTuM3OsytNG3BiecS6LyLd2CP7cjSim2k6SWFp2/kPUIqUG2tGnegi32q
cIJb4IYIMv/FR4pHJ2Odh40sMN14p+18pZmdnEd2GpBhTqYG2oWIbFmzbuckvWDC/Ox11bvoQXQ2
UYkpUhlOdTkMySMSpu4ckHwQeJsvoFQXKliehxTWXhN223HwS6QDh1tDNSjJaXvBLLXdWuQfl7QL
lo0K2hjzMFgm+RMeSRb5xdCL8VZcueQmHuEmgnofVMs+s1gJdR/seDTDjmHRj0qNJZB5uU0xW8Mr
hw/RgVLlGTDZEuudW+I9UJbchh1GT7ElJ38womy9xsAbOIBeA6xT8HzYiYR1vxsiB7tIQ/ouJ3H2
tcbkp6wgur1uDVFhM8gcVnFyaX9uQMW5hcDlLVkjAmGGEOchRXeOzvol7dQlSZf+Drg130cUHBMP
bsAJYts1JfU+WCvyXOOE8sTS7FsM5etSJ4fZUw9pTJ4QFb0xI4aFNg6/10k640ga4BiXJF+9TOgr
gt7lS6L8fArcTZ3SfgNxR412e/6CuffrZNIEhLFElnGfPsWLD46UT0GDb93OOiuOaRc8NSx95Bys
dxuqe2A59wlDFIdHIw0PV/c1XMhRG0k3PJ54oYPkwW+q74CEqxJCiwtpQFwZgQ1jTJsc0K/tQCkY
t5nVEfCPqC0wP7+rqzmBaAZpwkBe7hGR+K3RIL2shN9B2oPWC5omJIuO6nvot/fdFbS1GCnlXiw/
IVQREbarfB+C5d6XWXiQ6Ro8E9/A2wYMr01bsRUg5WihtXF3JolMQSibtxEDAJ0riFHACVevopvO
ICLf1NjPjsoByA1wACqwfdVejrFgAxi3didbz1/AS4nhJ7ui7KE7AR+CnpOsHqqi8+N+X/HhjZjG
Ho2Bz07C6ztlqrt+rI/LPE257ES2k4PBJrQmpCTh0mx8LZfcTzndDI0vco8CQRVBXBVCN36eie6T
ciNIexYVDcUF9ICkXDvSn9tIgMsY0MJBmzN05MNFKv0/7J3XjuxWtmV/pdHvFOjNY9MFw2VE+szz
QmQeQ+82Pb/+jjgqVElHt69uoV+6gQYKQgmpzIhgkHvvtdacY17lpE/Pst2th8bq1LDK+JYRmEtB
aeIt0aYulIt4n87qjhmR9D7VvLBZSjunsniA7JlkzlK65sjU7X59SabhpXEyFsg12VuW2Emr5MuD
k7n9op2aob9vRrVE3tKdtC0OHPI9iPjDTGi0nHkwTD2MjvXU5IvuGZu44tR7W2vn4oxaNFayshc2
l0my7cUvxznIk/5Z36RnJevkY2c39zMxRZ3SPFTjmrnFlr3LU7fTah67zdCR2sM/QWp8EIZz2LYl
sLv2vOCGYgtTQ3buMB3AoUiNFeqj2M3LEtDS2CMHUdhn+vrONhpV8Uxis06qMKagm5x9VsX3io6/
ADlNQfMk3jttFWrV/FKhNvYTxGiLQn27FDZFs/JjaJfbo4vEPiWAKbBKq3Xckjk6OqNYlSlfmwkd
pFKqReN3+TyboTQLgb7CmJ1nasfh0ZFjMmE6WSoqX1ralEUFwSUWFNAfG94VztMPZibYtdfBKfvI
QCR97nqpuF/w8vzom4m1TxI9J8hOy7Q7Fd0Hja1s0KVDvND+8ZLGUL/R1DFepKlaIklO57tBM5Nh
Nw/j8tI1RnNpMxujm0yISRlih1CvcYsIzxfKFJv7RivLYDDUwvZ5pGycnP08Bu2oPDUItpXTCKvx
ycQbd8XWCvE4WS+bGj859nqPa1P+XJZF9zv7g+Wu9fL1UxPbZbaE5madmh9MnHRs/ZDDy5Dgp+F9
4QJxh/Wa68SojBI9ne4NtRpDi9aW1FM75ICjpORp0RVwJ7xvnLgPMXV0uY1XNXHu6QnX3ipm9jHH
uCxpSRdkbXJkFShXSOfr408jzQscMm3Q5FYBX1j24i23/bXTPzthW0GlxvO+ZF7M0t7MOr+ES06W
uHfRjbLJiDk5bFqeBDUOjktTi+M0AuPMepSQnTw+CUt9r+32xbIweyprl/qLXO3SuKdHgoM4yhcC
VOYmVlyGZtsxcwYqACt9TQujoyMp5ClCPo0LBLFhifvisWqTN7XiyeUmQbBX8OF0qdFICR6Q4E95
t7kxOVU2zQSFYjTBLuink5j9Kqkjq5/2ktY9ZKN2GbYm89MFnwMj98+GBLxdkq3LI0aqajqNy1h/
UK8lqFaEfS3bokNia5cPSav+9BJ42TpIBvOF+YGmpb8m9iGdze26TH0DfCTBlwi40cN1SIWFKuwk
14nxyJP+0WPzyDjlX2pH5CiCnKYI8nqRnhuUlzTeGPY8roPAhCEL4Qo22Ke2ovYrty2/WtaIiWtz
XnEGSQewMddEy191vpBjo9dNkFrO9iKZFXcEB7g+6Htbfi4bqvwxLdJgRk787Gw0FcysMh6VBOOf
IJ0InbNm75ehc3wsOvOVjNv0682b/9WYjOkFXbuGEUd/6RTZPqZZVV5y6OiubSz5ubSxA7JQtr2L
I8bNu2VxoZId5bkasWsZZLvOfSCnCoP9fvmaW/2Zr4Wp2iw+GD2XvjDae3w28wdOpdHl0SGeyeno
v+kp0tycjPSuRZteD+Pebsoqyqa4jeApTM/asqLuFY75piqDGnQcrj2OVEporxPHRBVJJeQFBx1j
jaV0HG3E0HlcPLYUFjuAMV/tpkUFIaF+yKUmcU2reG6RgBXbZgXd0iZeV3F0y1INqyFpJPmOv2s2
j4mQK8mvVFOch3ajVaUBx3jWjZhdQG2z1k2c/J3uyEonxZQXDxWAclSzRd4BKaVxJq2jlw7jddU4
OuMZKPdTEdf+ADi4dDvMO+Ekt320toaFdG9WyMlSS2nfrGZ+JyqzhbyvE63ZpNinCNNKkF4myaMl
F8YZY9FJIqvSRylUvpdDlr7XPRpGV+kRcBM0IX+oaSFCaAjad1LBuCKKBhZ4TDLxASWVOozZeYkz
W/TKV+SgTAMMtcv9Jh45kfBsJNgS1TTnhlthKrgrZz6OhcvaYp9qt3GiaWRbA0kg/aJL1n2D0Kl2
3FHnhotwlNGhkOhU8/zOBsj9IXc+NnlaTVqLW+pwssbqFx9Qegv8e/GQ1nSm6ecelEHJ9O835yRP
J17M2DWrrRZfcv7m/KY5CHHvlGLQkk+UdNlykrcB2wP3YJ8EMqOEl74afk4iTJa1sefxgSZit7LH
bsD8ceV0P3CmlpVd18WasVcWy2wod8wke5Qr3fxMqsS8dhT6IMR/jhBEV/TIN01p1Tk51H00yllr
35cTp7mD7kyWFsY3t1DUDNXw2piI270aNd8cLdOiATlcFzQFNEAsKT+k6gKvJl1HDacwZiydVFhs
5dWdRjjTtVxHPIDaKGtROk0YrIWRxtRR9BrpYYtqlT+rrpJxvcl2831QpV6/kB2pV0FuVLrBeMyQ
E79LZmkJUTeOXUQrvprwl5oyhjnEhA5KTRjzLuYPpzhoWYx9JaeT6gtJvUnNd8om3a/6QhfW7j4r
y9pp6rxz5vZhId/7DZ2+C5HkqwSApmr6iyigdt9Sdt2hZTlxlC6aaCvfb7RYfbvHc8G3/Z5yfE2n
8bs9yFtQWPP23peZr9t0INfebjjt0LOjsqLPEKwzFc6wzCaeeBott+I9DclSsCgpvwgcSQmWEolR
UdIrIdV7XLmTRgBaIr5ljh1N0vxFSQbzDqG47BbOEiZT0l34Ff2RNnnxpDmj8SIrbR6NxvJpDzp7
dEpOM0awOZi2Mh3dslOtQ8N7dfPCsvmKaU8GvdBq+nSgtp1yp8tDY97POKksP3ewJieLMNddr092
6hLqhZC+xVGknUZLrj8TfU5Q6+WQIQ7YCCqNHsNtxIokXM3nKO8zinfdKITt1+lAAdBYGmUI9eGI
ZVOFAEQW6Kqfsi5fm6BroW55qWizGhtDZ1rHOpN6AnlqFdguN4xNztA0LfLRqnrJuMTjZJmR2mSS
hf8TWUGMB6g4K1Mim8e5lbVmz9ebbZEyqermx8vA+7asjsUShQqTVxQcyRw23YChlaPxkjwN5Vpq
p2Ihszc0J4l/rixAWAjkxiEpob2Z9rc6PgndiYeQJNg+DQnEQKbeEMZpu40oGu1UKduqPRbaLJSj
M4CDj+QMHEBkVyQXA4n4uUxMdo53bjLNLrvqvZZXZ6yJVu3L84hx1tXaW+CXQ3qqdHbMVs0i/nJM
s0Kk5VEZbIMupuguiS4opVQLZ7TRVGx5etFfuIe3IRSTNkiBhjhhfhmd2gk0sbTksElpH1US5V5Z
0sa4FnIrIrRjeJ22+aUbesV2YwCjvpiZWCYcMO+2pM72zN9+ONb2ypZJNcVJ+9gJbb2wbg/HTDeP
9YTrq0odc4dE4ab2mOnbgBrcAY3ZgnTD9AeJQfeUzuHsU+vzPu2lFNsAA/d1YZaFi3/Uvo12LoXM
yeO3uFbh9tNOS9+qPkvnsJ9R61DN4/mOaD1ziJzEsJ5q0aac3jLuBaPXumNpaTR90tJ07ki+WyI1
s4m3H50cG6ZRx0HcFCsWhnbliE62eP90G6WEo8MmvIjC4TbX7PprJxVrMArjlMRF8bng9biXsGzc
T32GuQcIkvAsaUv2myw/jmqNzseQsxBJhknDprQyel0ogtfOQU6ejOohY4noDguV104dy+9lIuV+
4cTdoypUyhcacTqfZN1m6jzxxeFLe0wZmXwpsnr25dLp/aHWIcpaRqm4uNe5pmvWcmxdaWVtAk35
1muon5V4uWJAm6+4K0rPUbVXYhvhrjOdVT9LugUMy6xBxdmtr88Fw9WXtNCa+0Kx3rSZBs6sVHZQ
kbV+H8djuwSFvV4lrFs7TSCHI1CjJfVSWDTpB/tSOOMc07bje5JXcJZp3RfTXjhDucM96XzOyF93
LXTjkzLX/Z0Wy6Nr0ZmkzIbPbaa31a5LXxQ51o5I3z9FoZYBUsK9lcXLaV0602fHGO6cwdIOSIpa
pkqi/bBwycW+0ql4gUR9643C9mpCJohaUBpdnPmGpemfo5SSNiE5dacEfVFxhxWzuX50Fq5ZN48l
lfo+z67gbew3HArD20zG307R5HuJv3TWlM28jBrTIM4W9XaQmRY7/sqY7G7mFBL2Uj19042uv68J
gL9KYjzkZPRIjFBmK6JzwGgOaxoNISU3dLwFzaa9px3+GgAyOBOatb7r9USOhMXsH0c/W7OnjHmx
IwK8DEzEOQkLz5Z+SWPTDqW0gQ4xMMtm7Nq2rKv2iHirXegPp+qAzkw9wto0d8D4VfohlTp7M5Y7
rCatriMJSJ3HUYyaj3lt3TF/dJjhpTFpOlgkMteSgFQgmd8w6svdOZEm8WmtuXaXF9P3kbD7jnpo
21OuQCZp4iHztUqS93XVLPvOpGlmFI5xVG4g03iTjZ2OBw4w/hbr94tqze9t36oORvpuPZMcbjzU
ycyhQ4B92bbavqNJY7tFE0eTseGS3bKwx/dBcuTygAREelrNergXDMI4tGb4SLL2RriQcRyVmfba
KwbVmRwbZB4Z3IRgDBrrIc4Y+NtNXu4dMTlRm49xNOYWTbjM8XMbmxtP676o0+0d8RyN7IT2opyb
4h5uS++nnOipWvu8eBy1WXnD95XcGQVWt0lTU3o1pnpRF+elIHOY0rCq8t1oKJkvN0gJUN/hWysc
fApJr0ZFtmk7wjPG69aOJSeMMubWT53vmGz6b1VRfy/zevZEN44f2MCsuw4PApygEcGp1Y+8DmM8
ZtsL4ApEQPasppxp8vKwWn1ol8rkMssO9U6KMGNMwIyTjYaocVBVTP+albXEkKzvvZrnAbqR56oq
vhoDqpIGiI6ytrpr1PKpMZxO56SAPDBWQeTJnQmvW8HiGWIW5mgjgUmr17olY7BfTgUVd+9uS/pA
t7s+LnL5MHFonmyQTX4DPoi2MhNIDZXtoVlk7lPiJ6YoqaQ1Pfaiy0JnmpIjso6BL4Ll0Jkd9t6K
PhUAj8dNBopesH4G05xgzp17lFOyEySj/mTJ+WeFPCw0bOUGBpgDjl3K8wDqkW56fqic9UvbK31g
c22+Sw1bUabNme6Z2vq82e2suG02oxCs+g1wQrbY6UHaKuc1ruKKpqS1Ao3JlJxlcqr6nGBNaoJx
ZhNzO6OWjqVExdxA/n5a+nY4QMhZQTAIdrMU9CTB6uB8tKW/9J1N0wj4LQm6VXq0C6v2UnSZd3bZ
0ians7zqtryjb0j9QbHl1TbxWZszyV4O/gI7ioQ6ifU0ABRshA0bYKhvah6sUmX5Lf2Vc6KYtHtl
7Lt1psBz7YEhDbVgA8QY+iDHuEG3deyejZj6tKIb+UaC235dpUOzjrLqT0QynWhUe/IgvmQjZIZx
NJwjqJ7soCqGEnVC6p9jW1eOopPtU5N03belnORjJnXJUVHqyY21bESenMsXQLBSHLCUMVhgMnY/
07TwjCGvonZFM4hLleNiQ87KsmhFsJa1E6oq5iRGE8ZwHU2AXnbGZCKhpn9qpda+xghMgxJ7VaRC
Sdm8ifTlB1ltP2ytr099yU4Y9uvUgJ5qzCDDH+gNyzp8OgND/RINtUtdx8pcqUfAWqM4r7SyH5I5
vaUZVEmnePjVnIM00U68nRZfsRtOQdwphR/L1rKjHaIcrJm0ijTmE9QCvVU+070Mi7LvD+ayOPB7
1tU+NAUONubazZeVlWaJeKqdR9EUZeLlbbX4KabqleHlDYizKKwBWUlwM+q0qLJWjLv1wtOWGUK8
YgCPyQ9CE0WwoTwVgM1GRT4uQtIPCe0S1dOIUnqGdSb/SO3ViQbBcWxaU11+bg2zv591XXqus1E9
i9oSh23YXnN8R+eF6upeyw1xqGKzeQDWAAGxTSptb1rdKGiVq3ARZ2ZgvoYt3R/kZT3Tvi8DHKYx
hkha9c2+NGtWefydCj1qQFu6D69YeKY5yKPXGG39ddXqdAwcdYuf024ofkDAchibSOwFNvADbxhk
bpvemXJu+ayRHegBIMWxZRu6iwhOtf2s6QyOv0p/HPq+2LGgcVwrjQ3JFyXjjMIXREU/bBZdhA3d
pkkXuSDE5CqlFApP1czqZ64I4eiOaPala1OSdPVNEcqLjoyCc1NuJge7rm8hUKOpRWpNe0Fuq2xw
F+xipa8vk9G46QQ7x1P0MfkuD/nEKNRCldWmxUHVauVT6+fuMDgg+X1DW5hUaNupdRjzJeVUn5tZ
il/VbftMF/o3hsG4uzBYx+YsOxWFtdxpi1yEVivNLdO/W4GsN990e94PMkGWnZOfG2t8z7jJaRQu
meplDTHYTWbYNHf0gpqmbavKQ2RVXwwEUriGE8Gqx0E7UmLM29CP0MGMWo4HUL0xZJOqy1xzrRo+
kylZKI5sHfiZ9ZUOXRaKrt71BnycdKz7c5lPsAXLQmZChSMBBbbpygqCllwYTpiuotqr1Auetthf
HStB14B2EgqBMrzmkpLsnSZOeghXnYigB3U8QGgfqHMlsAY33ta8IhtCfncslnxBajo3U7jhuwmL
FL+ytPElSenQ+huTCunoyFv1NDWUnb4JukLhh/V50zGx2g4cPAZIibQdWFcZw1oMiTk80epiBKoz
8HErbj47WLIh3/dJzfGcnxE3wiLNnLjqAP6NqFKoRfCvmhpkFUOepyBBSxLS2ZMIH5z1h5lJIvid
hRmQpaO5Wowvk2aABlI4BXmFalgRxdXwttXZHClaW3JwsOsZEpLUvpFUyriybXTrTRgS0kBLrCRU
xEZ+nGWoDC7nvZi5FqVyMsqTL03ylavN4gyLju+wbrZ9Rm/1b4TXvySwUFdgeSd0E9KmBj/0L/z7
Bv+WPonmH+r5zRYrJKfKxO5M8x0dj84RgTXrVnAOVrxfZ3v4YCZvMesdeoEfxqEAjuY4BibWLTV6
VlbD5eowdOQ0li914W6DBk6gLYdU+l4NKwOYYmyq+Xe58L/l43tqKv73qzXvT5a+/57Vb/e9ubnk
+l//1P+FLj8cIAqyS/UPGt6blfBPXr//9Tn+j/PYf/zR7Pev3/vd8ndz7xkmZGbdQi4N6RfZ7z8s
f/xEvnGT8Zfg7IPM+0/Ln4odkGhorEoYiFSsHvzSPyx/tx/hSkFod8u94P9Z/47l7y9KdcwBNwkw
+esYetDo83n/qKJfcti3MJ+oXw7VnRXlYeWNIW7bUPNUN/NLz/wblbPyq4nl91eE8K3ZN8T8r7z3
CZDXYFMJ+lQFHv0gb/Ohb+2cL/1JuLfXtK7x3+nxNT7FHyXvv77mL59SJkCGPjGvabjqId5ZUXIY
XNMVH0TouIn/d1YP6y/mhF9f8PaG/mBOsCpZXRSZF5w9iFO79Dx78dk8TJKrcvZBDh+UVytCaVNE
IiyfYH3lTxVyp3Dw453ptVjkHps7J7wRD7yh9Di5XpOPDFXqzgnFU6bsUiAm8y77oJ4xDZcBic24
f2HSynRHiTUGDvsS3ZGl+fp59WwF55ILFGInsx/P6kXq2TkQnYKAI8mnCo35mtb35U0ta38ps25v
TFdJc7zmvnxH381G0nOMPmwqBTIK/iNxR34eOugmH9iq+BbbFiuFX/pGKrnt1HmxVwatB7QDqh7v
WQmVfUIjHXzq6NfP2+hb93q4mvt2N37S+mUOO+zX/fJBZBMH/mdwaSfnYh/G+0FFbHdoMz/XXEU+
zQmwKR/sFTMOxfHTnKw4x9v0vaIGMXD6OZLnYOxc+aycYAP5zT3z873YI6budkxoL4x37fndOtI8
ihAPD/uMHl4e2tLLujwZYmd+SI/DXlm/18u1f9nYsnzzJTnKLwAugWuRpOXJh8WfM69eju3TdEmi
3ov32cKWhwwpsD7VQEYV5KVes2uj6mwNbuOB6PQSEw6Sn0gMXag2Z/OK8kszd+NDSuDpGVZdz1vM
ztZrP0dZVPrIHBIfDMqGdf+Y3MlQXT3ja/7cBHOwvjQymlwXtYQ3Xfkcit95U9S8Fc/1ZeY93j6s
CLIg9W93ugKep4mKezXgtaZLtxOfqHUZihHoXR6nY79DosfI9rP2c39L3DXfNeuh8Eg6apJInQ/L
QUdedFpelRiB90PuD1ErDn3ixVDPItPPH2/Ivq+bh08uHO7EmX9D6+Xpql+Is3bXn7Pn7WFIPWu3
Be1Bfe1O8966lw7bAfZI77jJTjrjCdU8JfG0j/E07NAgvMphmpyhO3pCusqYGz+0bQ+xN6Ux86X+
lF5abAsI0N6Aj4n+k7DYb5zppHNyQr0blIESbHeLN6ruEKghA5St2Dv3JeTBrygIlArm015DA4VO
LaXVHG1R/crUrjymDMMC0JgB6c8mM1N09oHiyafBenN+JEMgIVHcZp+eRvZufrWdnZk94DYyVr86
61eOfsF87X1CzrzWo5LeaRwUFwfz8OuoKn41oYeIUo7BseIrcaBSNyM3ap4NfuDloYiKYIryl/ZO
Oq8nCM00BNo2qKid/PTTLj1Ur0C6GArLYyA+R74NydvuxzJUvPQ40pzbNX76pXsvv/T7+mhyUdXe
T6DzP9c8l2Y0h8Cn7rbd7Nd3TTgRWUZGjjcF5l7b6WHlby+TZ7o9z2TKh6BaCzp/CVS3Gt05kiLp
upybLMjelKDYc7xj5BapwwFQyFH5mKy34YcVDAEU0QMIB5glvrbrqBqDzFfEF2H42kxNCPbVnS82
t232kC/+kHl5dt/VT725E8m+Ac0bE5zoISX7Knvjh3yGNuZ3gDa+U+MotyDp+b3y4NF+gGIsJcB8
gHSBwB3sO9qtLK/EfASM7sZyP59H26c5W+e6O4SsP+mD5uVBvRO0wu7yANUOrxXerk2iXXBfIBCL
d9OOjaF+0MzrxJ1Xcb0X1mWXfrfy0SBt3qFxXFZ3PS0/jHtR+rdPnL2tqqt9SR9ULaA4sJ5Nxy10
r4xUt/ySXJpAP6jnm4XgXvKnM4+G77AjWG5jXCSAodH6KFiWg+51u8B2KU/wYuc1GPb9faW86YHY
p/IVVLOG5MhbLqz7w7vgzmT5HSHjnYenIQ1kUDDrfrRgB1knjbmbgeoh3grXGi6gSuGI6ZR8PM0c
i9n5EH0dzR1dMs2FqlZWoflc1XuTXi6WDlwcb7r8AH4jU1zruwGcEpb1I+WkxQDJr3fT38Vt/cRl
/LpVQzvAaG9w+tHNX8yEQ2FYlYN42x/eppPzJN7Mu+FteUtepIsaTKfevTTn+Ck5cYI/Gl+ce96S
59JnuSCs2jwo/V7mq6wenF126vkPp7vr7+/ij5iC/3RbNxWqEA0zJYFgv7y5VdErgypK85ewuAOJ
Hg3Hr4hQHm7Zsgk37P/hy90cY384RdCEsLLJ4Vqkp+GEPjdaIjRPOzUsA+4cXwr/5vV+tajeTi1/
/Hi/2HAtxELyLPF6wjcPzYsWouUPsoMUiMDaOYfpDpiTa/wNgOCn2eyv3/g/L6r+i9e67FfaJLdX
7X6Ik/W2Aj13b5Sju/Q9vu2jZXh7A6nf7apdd9iigu1gPBU7ETg7mFZPVrB4tgvVPrQOy04+ojj2
ykNxVf3Md/ZMWaO/uUy/ump/XibVApvAyBnmyy+XSe6FZNGq17hMczB8y4LpWHmTt3JuLqP8MEfa
/r9+xf/8Ev3rFX+9ROo2d+DSuO+QCu02XzvWfn1pvhdn008O+h7wMuf2io14uNjvQFd/PgkYLu0n
i2U9dlnSPXbKM9xt4tcQSx6qVxNdDr1DlK8P3afx9PMd/1tV43+vJPx/jf6iWJzl//f4l7ss+S7+
VA/e/vt/0l8Yd5o3YzCsE+snyOX3UlD+jbwgBzsuRkWVggx3879qQe03A9C35eAc/wnNoHj5Ry2o
KL+ZhNdDTgFSRRPYsf+dWlD9CXj5w5NIoLRtynBoIP0CA4H5++f1JhPdmiW4jmNSgrin861hPYV+
VnpVB6Ir7Eeat5FW28n4gmxHlI+l2aVA4eHr4WsG0is0qIuxJc/JF5VJim65q1zLZRgr2KFm36mE
tRnAx4scmr1iQg53bWuxRGjAfS7uBrPK21Pfo3MAK9rCiRux9+jGwalxQ146w5jk73VXOl0dyi0E
726nADNzdjSsZBEi4lriL5mxzOJtSVcwdu6wxGPKnGPFe8I4J9361HB7hgUbSthWlN0OoUlfPHbC
ROdvmeM6cN4fRCtmCGyp+lhp4yTPwAXtftlr6BZ75DGZNaNtYtqnIP9Iq7ZEsFcAHCyzCOpmr33g
d7LajU/lxAqTi96ULwVTXnFvOO2U+Wa7TmDtxDB+nbWxMHcr3TiNvrss8RTHmFFdPFfGR+cYW03L
VLQHA3zntC+Ju7hfmjUlMIMsTyTtkhGj86oyB0GukkFWaytELgdjzOsfem07l7J3mIOY2syRtypG
CwdMsehv4KIzTH+ztb07eSE/krZ6Q3rR/MbwlQ6EaoDaVIIG4xAgV6livDZJFt1M2M43+3aiVF7T
yt0PbYQ1e0JqXGwfM7N3xl52bOOyn+MBA/KBeXOvholJ2OSz3q1FHsIG58wPUp2qj86j1HzVErVG
hT13jJQASm7Ki7pWAsyqMcdL8Qngy1DK0I5Vq109/tIytMe0bxwg/Mpso6p5sseimE9W7yTZDaQ4
Gpl5j0W8cdB0k70wNj9UZbSaao8ScqzywErwM2U+fDqUXUgyrHaPzH4cnXNKq388Mq2F6xnEol6o
neknA/LdOS24QfU9SzSn2O6qUiVywB361W5e85bLkj8C12W8eVL7PK2kO8Aag8ZJq1ud5psNzVV6
QllXi/4DC1lCBZ7UpUAOYumTKTg7LsUo+7KC8U66SPiUiiUyiAeYspBEY2YTQadNqlgpgBFjDlgI
ZFWKL1qTbFbvOwNScQgay6KW3/IxN0favyXKPntSPG2rDc1FKD1vR92oFL3HeBKvxbWDICrN+DUM
UztbqE4MXNCmNpxlrusQgJwdhyepNFsiBwFc2jnDP2ZywbwUG3p5NUPcuKuYBM8WDoxtTrEO4O5J
6wn2X7lQgyYNHi93U9du/jbN8ppd58Jehre2blICF1DlSMcu5as58vIZt2e+2qbS7M1iFP07Vy2F
aN7mZMq6Guch0+9X7I4eB6NOv0snpgruUEtaflkh6lVndQV7eU4g8zERWWVLAUs6VYabwB1OfImr
CMhWH6rPOp5mAp1KtnNYAx0Z5zfynQFHe72MeT+NoUI2wbzXrLwjJddgqAXzX8UGAVkf3O9p7hJq
w3mpW6xliq0w/qzpsIhArsZWfMFiMuMshCSrXHpNEjkpJFJO2xaPUH7pYmXC8bUNJS2CZW5+WHor
KFnw09Ms0KzpDg0qCn26G+nqnFsr0yskAoasdm8iyyQdn8qIG4V0jgKbx7QktIx6pNi/t+v+/0b+
P0ke/a828t2Y1d9/6ezyC7/v5JL1m4nBU/kZC4wPQblVAr9v5RKMN+22yZNORYD2P7dxRf0NJpSp
ko7G7gonhd/4xzZu/UZwE1vBrREM98siLPffoLj9+XRqyxY2TtPkOH37a5wzfgElaUWtwT+vzwZD
DeEcpdL6m7Lkz1XCX1+A880fq5LE6PResppzb6woEhe3U45MmKNOGf+mHtHkn3Fe/zqR/PW1fgFV
bGi9s0I2A92hheJM27RHLo/gIE+yc5rbWUK+gqyGQmz9o20TBTNnebavhlZ7zrDCM/5HgNojicLp
otB4tAXOB3NeL0XJWEg3GuNYmL1gmAREJHLyyXlOwSZE+lapAQr27cmMhXqpBBDNzCxZUXS13bEa
o7hoWvU8DSlqrjXpaYIWdAoXDc1aBz77TokrmkRzpccguQTIZRuwv51UJZhS9nJotNnwmAD9d21G
6QFSTfxtzGTbF9WUiDLQC7F5o1Ha59LCsrev+rX5RnKY8QM46jQh2lXZVhWt0Tja492PSGsn/ABb
DYa9CivikBpMXnHVvehjpb1bS0J4FNyDi6Wk7UeM635xE01eOhQTKcPJPDenQ2oaMVrAOH6qOIoF
wjAxqEGvSR7gH+DrW7cSL7/JRzt2qsDnUZbpC7p1SsOl4mCHQynBdlSWX7VeKs9MtPGn5vZi3A3t
2r1DEaVTNcbmqddG64NoMHpf/8HReSy3jkNB9ItYBWZyq5wty9kblsMzcwAJguHr52h2UzUvWSKB
G7pPJyhNIbnUzlYjcr1YSE2AJ1TGpq7BNAMdat9NVzJX0aF/MCc0Yzh34yMoYKbJdTzF97SFYDzg
QSf9pa6z12TEo4PEZhb7xJ68f2NXmdsZKCJfhSfXCsn9XUXjfpmoMG6D3/eMR0tDbYgxa7+S0Gk/
xt6tLqKtg5slBZ1+mU1rKy6YN5J0kH0mcRieJmWGJ1f18psrMb/r7ktMmGHFYK9x7OLUmMZ45C3p
noPBATLlwXTxpDKWrZ3Py0wYwVuWSPfs2bM4VQZzRfR8yaYwIJx7JrP6LBt/RodigKvNXs3ctYsR
OTapPkZzLmKveSQUGi6OqobPXHbOQdgZGvnB4oua4vQ4TU0PJtvxGDk6HtMwWWwHzx1+y9FsN6lt
8UexH93McfmPWjZ9jgqjBgTf64fExl7rB5G3USImIqfPPwZjOjhDcYzHatjolsSlUSX5r67mYqdq
jRGsTRDCEpLDLLWLjkQkDYTL5d5Bkdp0V2BPPByj9rEidU2f/Qu6dH7ohwydV640Lh9fm3jR2Uq3
+TC+gswf93psUFGja7S2Xt+p3f8mBenEFYW54d6DkfDTLDD+BifHRF2+qK1hQp2iMj9d9rae9lYy
DpcShuyf0dv9I1F16lCBxH5NvAFKA/7zh8kEfQ+mBOLCHNtYOHEIGBX6575wxANu4eIr1QB/w0FC
b8pg5LKiEJGzIuqAJ8LWZfvQO0PIuLItg01cVjX9gDTtvZsNBNcNAVDnPPEx3lpuxacikF5jI5+n
i+qS5LHxZsTnPSLRzdCWztIoMeet/NIIszXpJd7VlW7EIQS0Ax5+Kdd+V9f/8PDgy68cMzO2YEPo
BcrCvDYldRsSj9ERa8MYg7t4EFsJy/1o3XVZ99aL3Dk4xjw9EXMxLdvekJieTCe+fwIQmMPI6N6n
dMq3+d1JxtnRvYxToVaxr+Z3KyeSKm+jApg9rs+unoMVrWHFEN7qooPd4iGy27B56NyY8SKeoO3o
8RPU5CRsg1p0R5x/cLIriRoqb+03zaWJ3bidUJK3WNwGL1g5EeordPL6wXPiZG0SibXwS5OMjJLF
hD0H7remwF5Bmp43hhcJlIt19Ijdqd1WvBZw0dX0YGZKPueNo46E0xgI6xC9ozv0N/397Fx4c5Ls
daasM4GiyS5s8HxgwG4fHfjFKW9MMJ/7WugzHvNw5QMT34BfGL4Nqm8qyCR89MDUpAs3kc6NR9F7
UfHcrZDBlQd6Ne+cwCe7R8dxWC0tLyZ/QIDfPqFHDR/6cXKfqBTsY6zxhfIzaX2DXESQUdYLKDCj
c3ATv990XZ9j6jWxsjZ9M+GMAvpBN5oxa9JMKLcmHkh/CeFAH4Ul1HeF3g9dURa/o/1RKf48vJBp
z9RbGEjA9Ny2qKvvTA6JHQ/oRZme6swobrj1qnVKD8v+zkfDtUjacKJNUAiysSYNBCbzSetb6Brs
acxIFQQq2BY44TqIPxuJPG1RTWWBuKcPpw/Dt9UDFlZzq+kbtyDxeE9ts0KV1PpiPBUqMw6p8MtD
gqmCEZWYGWDbosduleDRXgeu9P4QufNOV3Guv7OhmbGQmvUXy+zk046y9kcPnvq0JMenA6kJ5yph
iqcZrO++AdF9LAub9Vzoq6OH1ZZJOxiArzk3TXR84GVNkl7i6VRg//+22wb9nI61NZChHU0vVGn1
DmV19YToplrdkb6HDtXStWN3DdQqmswnZczWvqRNOSmZZEcy3IgxH3KzJKmItLFl4dB6AT4CaDAk
9UM6hO0NnUZ+5rAfX+LMH0vWrUN3QCJbu6sJX8JPVmIycuNyKNlwSnWLgiBTD3EdV49t48hrpoPo
pQ4zJKz8Y7OD6dSsZl2/G4+O16QfLYCIbJE5MB3I7MnAVyQ4M3RS+VvdDOJkWUTxpOHM7JKS5x/+
8enJRPd4kWVBqE4/D9GRrK7+m+yU/BR4gXwwIf/BVgBHIrjOVypD09Z50C1JRHIw/nt3265f7oxA
0rYkCNH9JmXLQo/K7CLQCyj9CrSvr7HUmnwtGbr4E0zq2kb7RkDEmngtFJmpZ9+wRpvOGm1lGO21
MU7cqpxS+d31Nx8R+PWPAO9ZYWeFWV0ymdnQiYJuiyMuOCfGxHXVd5qUh8DH8FtI58gpy69pc3EW
YJc2HbLstQw9d1kl3FHJvcNjOUL+T9768UFqZqKKFJFFSdN7ieoAjUKTth8QWaZVrVGEhapiozWh
czY7A09iLMsPrGIey/NZbMshzhdxVNpb2DxoUyc8Bwv+D7+5NxEWuyT7GEXN/iUTlbuVsahfC0fZ
h7kxld5aREska7hKsDVI9GZEUA2D8xqY/JdEvgibeEwgrBIIEx4CsoO+/C4I9nY3WltAfsFTlkkf
5Zxr0276g79wQlTzVWfKR0X7eSmKDlSeJ3BBpkXrbVPXyH6qWCdrv3IMNvhhwscR51tb9+wsO9TM
GVp8Bnez2rO04UgXcXiwA46SLNPme4GkZNnOMcf37IbkEcQ2mnFoMOOFKnDGZMMCt4p8jPSWDDci
zdl6gfc8DIKqe/DC/C0xNUrIckAtFtTzAxGxnJooMx9QxjEqc7R8JJmW7bY0qoNfOsFxAFPwAhbG
Qs5eQuBh4PgkcDydi0bqd22g9FxKFN0XY0ys9chrsm0DXIWaSeq7GObk7EyxYvkeSuM7LBNCWSLq
zIU/U7ov5hBrIOaq/tQGNtsWojm2XhmQKIjGeiqZifTDZjan+M1SkaYvwBC9woVAaCwV3/xsG5Vc
5S4TyYV2Y++zbaDdAxbMmLcxzAj+WQT+LYcOHZgXt/nKRf36EVGgbFDBon02En2bKyYpuJU6Y0t0
DttLo9YkkoGtklYwneDHSNyjg7EK/dpl7NUTT+sTnk4IERa0R9LiCmam7nwmHr2++KKO7xDtZLja
tbQPUargixQJ2fQh7lnlSao6R6Rfbk2eXk3M+ojbWnpnAlCYViZJOP2SPZSyU0tVk2MZqtt9z92+
J5elORvQ+T6qVqPIBfDDzAlxJLNmEv0QMV2H4G7/BZjdftlE9EAJMOZFYUzdYxiXDpb5mnjIBlYm
kQQurBK0ifzlGBGGrEQZTHwUtkxiBZlodjuvNdJ/PVS9i9F5/UZ7WqqF3fbxjxQyw2HaJXhC6jiS
DK5hGnT+DMAKcanem0NvPWCnfCQyL8NdnDDL9Ky6JA0GTlZTIMkotfwRNBWkwz2gvGqRpRComzik
ayB9VC952IkD1iT5x9Mr+t1kx3jx1ey07II6m6hCmwywJ+VT5kR9FqxNvI40eKLJIPDIkHJWWu46
Chuh6ThxSJhEZQCzDPvi6DKz7Ncij/2XykqHX7bVHOSVWet3rLKGw7K/cB7Ql2mwWIFSdzsXjubs
Hu9DdFL16zPHDvGBdqgjgrxTL14UiVOQjuNzz9V0bbxk3lCIe284eHhYaUad7YQyfz3bkb+xzRa9
Z2xA6ymTOb5FnRd+Ma53dq3pscFnTP8TGjCYl/jp7rd+3EA8MbJLRRdwxvtAjD15PfGp9fSwcgxP
X4qYPNo+xWUVB738x3KkuJAhRV/b5H8EPTPJjK1x7c2NXE2Drm4GyWhbBN5EvwlVbY2pUgWDdYk3
elLqre0Kc++G80iIuQt6OZy/AAzJpdvHJLQQPPsBB4xdpecRmyqcC+FXH3YzkGdBlqTN/dumwz/X
0/3O9BrkppUQVX8wTQKp/CaCFsr9ThUILMy+2IXpvkuL0BjU6XP/o+gNHy1ccEehkeh2qZhibpPa
W0Uc1JicovZUOrr+0W2fnnPvjotxmuEUTlrcpI20fZk3hfdqDSI853TUVJOiOYYMwc/N/XhB5uW6
CD99g2Q5GWV7BKbKW7Dj8PlwrIyw27Yfnwi8JbeyK8X0M0hyGX3thNey5AgndcvNjKWT1+HO8Vvd
gTXLh5YuIKL9V9F8UYAx6L2m+/LFyATvYxDeauAaq5QFC6CnFtYZECm+Upn+gE9wX0GyR2A6dZ3B
aOSPgKlqbS1XNWu+oBnpCtGcXZWWEKVKZ89MFkNTMrgfvlW7kCHx/C5aIC7FAjwXat6+wAi+FNLj
CUl8f9dy137HlQ2eAX/m9E0UCOewM99pkQ1BJViurKa4jfi7jENIdareytod8y1YkLDfYyCpAK2N
syZCyWnMYAc5gMihrE0q81qUdfqvquiVW3y6ADak22FTdv7ioqC/G+OzoZ1ig44boxEBA4xfnOzQ
EqNT5Um2jWBTUF7H2cqV6dfgiffBrf5NGk+gMX+OtcUbZa+Vwi46D3+GiNBiwI9y1Rbjzona5Bmj
9BlnwqINRlpSkofAosa3ITK3LYN+O3S2YLsezN4t3wBSI/gosbNOYHBxt+B9hQS5KFNOGEPPv46n
52USzMmq7woaONP/csekXfmePntjf2gi77ko4+wc9VDCWgxZdJljA7c3SU4pu0PaVKJeJ0yFDtgT
FC7k3WLAKkkJDBueMPGvsLN02zXFm9kjFnKgm6/zKWmxZJBeOM/euKBm+Kzw767nHvMjpM6/1Lmj
czE1sFSaF/Y87yMSuO6hN6uESOEmx72S1C/+iBQS1LHFkk2D7+tHiatVb90G5ozdbnwlUcdzIHsh
LpLoGOXMc3ptL9N+xAvsEM+txlPjh/AhrEKdDG8ML2MjDlGvmGnQ3jxjN0g35SA/tYNRWzf3pGdc
uisBlImznxu40+2Tmigm+94LvibDSfagg8wl72B17gzmpRbzwcXUutSbJthfFisohnAZMDrx7SUk
lnyZ6+AFBgAdtSwsVhYgDllDBUszgmzYyIx4Qg9Ukeej0LbAba5dUdwpvq48AnduNpIQIlyI/lOO
TWup0oZSgHgejBLp/Dy6CSBTrddqykDxFmPHRJFktSydWNwHbX0IRT1f+Hb/rCJvD1RTw0alotqC
rw2XOgzIETU9dFFh84y25runId9iEm+W9gS9F9vKU9cb33Ui9V44kkQJ2XE8Yg9jm1k+M8UaFxWA
pUUvZU3E2x28Kt5MSrcFbAlrT0LbtJABVncerhJDKQQMYSI+8hzQT6PIfpSvQMQL+91O2d6U4Wc9
lUej9UFRChkQHuy1JASnLaUQNhUZiffAtOnc2qTB/zw9UfLLDdGBLh5D4Z4naEurOQmMHb25t2TE
FiLkk5ewSN+pJDBRWNIlZDRFeBl6+TbI62qdV4jt8rbvd01YwxIu0MXq2H4EJ0XnksQfppRX21Qk
llUDrn/2V/RqBn4YvHhY4nWwLTBfvlqm6I9UTfDTS987QhTKINMYVzq6Yqn7Uq3TwPvMPYdHzfH6
s5Ekak+AfL2cQYFBy5k/ckuttUQFhxUgpd7cJNJ6iSo5wAfEGlqXzRP5xVewYExywtvkginjlX6M
QAzgl3xJerX7P0mALLVNUSqAx2p60cq66ZKkjqxFvjr+jljOl2w73ybhMO9mkQhzJfsb2N8bfbq7
/9550F/QO+8AQedhrLODZvkM7XCtc2OLl5KyckWkH8ZI1XKY9KdSqy1Rus9erc5tNGqyP+NbpTja
Y7FlQYXH3Ny5Wf5aYC2vEhb2RoOama13m4bgFplVOdRiTVre2indWeZ4zhRhO9EFd+3Sd9psTU34
ANlgGefNbsI5BuCuYFjGEwnBG/qYX70RachZVetTEhD72nzfo2EW2oy3feIcWwlhmHTxxpqYa/rq
LWrAbUauvzUBfTNIaErz5vUYISN3bxcTDWSZrA0CeddZNBxV2h9m6e4dGlPtsy1ta/3quB3VIBK0
bUQmPc5gxd2WVY8YtdA9Q+QMfufEP4K9qEnvFmzde+OTOvKMXB/XbeYLjiP1Gs9wKl2mV+RHK0CF
7fQaVfFbFBHxl1G64BhiOzD3qHEsDtu+Nf/yjttkci9132yMPGQgD/1CWul3PoXrgGNOGraxhpr0
awbtyrSDF5H3/0w5fzaNDnl/cfnlMx9y/zQquB21Os1gXsjoImNR3jOs0+0Y9uaiawUTCPTGyoLf
4gyrgg56LtEzukZtrHpLv4XDHbtQR+cw1OveGJnxmyvLLr4KxpkdA4fAwD/X9fLh3reoPPhKsnDj
p36Ogy1i421+TbJhV6zeO9vaYop6MRVfro5rk+kVNbZZIyHsevXCs9VhPmsEWY5TuTTLcGk2lHOQ
WxutCBEcu29Tea8Yr5qFFznXzuE3+K7jbWrbvriquvYOdz2+I21/OBA7yed7srr7GigBD353spqL
3CB0PuE8QZob+4c+Z/B8gBFAXHH84NRwBwon+6fHyDkAULy69fQQWRHwPj6WreOnfCIIEVvj6A72
bmiR9JvhQd1XGqJZgyW6uFZ1nAlKa5B3mjjauEWeKqIlLH+Ee6MfSwYLCUFovDbZyZz959HCFTCn
j3djJii9PTSKD5cVMIHJS6Np4Dv7xbRJ0hQ5RQEvjUhTO3zJBdMNv1yNEGIDne5KOS4sRkP9rzeT
gveYFn/O0C2nqMHvjrAUNnLFL2+hXtrIjl6agUU9O0Fs4UOy8sn9iYCaL1pw44xpBAC8cRmXYHlV
cOpNb+mz0SCayT425bXzil04obz399Vork2ThZLzJKN5g38IRjQl3Hs6WWtTbH2/PQcNaxV6Us6B
vL2Y3rgfiAZXKZqApkfe0++Uf8Ge9lzXw4ZTBioqLn/iA3LrZXTLFQKEZ2ZG9Gfd1ubCjFS3yLnb
KOaXmW09ep7zM2GPumd+txP4RIBKAEqVad0ya3wdw3AH0nbJGJ6Fi7qoylvaolvHXC2ztI4j4wuO
SmLiDL0kH+Kns9IVQ5B1mwdUiccswnbJeUkAwLoVFrTycTXWPUjra0ocs+P76zDn8Q6mB8N3t1zF
j+L+YAbmu4zDfd21R1mJV9jbmzLLlqLjmQjwr/ZUaPSU09oebljinjz4WwmMO+bKjwHq4hC6cCbF
CVJGROvorAPT7Re5GR/ZEy3HvEN13/PHdJuJ4nxBP7UvBf5NSviVDxXfoHDxmerhXOZvnRv2Ann7
hg171YURfYp8y6fiE3b/m4oH0qXyo2HpB5/xZlKSetX4mDuwLID0WQa5t0jTp2TatuWOFMCliClD
kquwMFl89VnEh/PRd1RcRA7eKUnzYkSNjvwCIzeF/FoirXdaDoWm/kKssoiVsbeUvPRxex3Aqprp
XuJBkHX4bKQu1LnwTdFYLySmSjdD+DFX3Qv82Lvj7wLO5GWy2G3QfJjkpyx1Lo6R4ZBfmp8iBW6P
yt0OyxMF9roZszefK6bkh11g4SYbt3m04mHJtbuCvvIYY2Wx3REYWLGTU3RWlvHQzn+6H45JK0GD
SUifMPFJoiAJDJP8xJwrKE8g/lKu2upRu8W1ISNAZCYDFU7o0rzMQbi/VwpyYo2Q65QTnlLSTV/1
ZPLTsvRT5q+QNDdh1a47aW4qpub8kCxAi2AXm8Gy5AuefPgfdxOOA6COy4dipq+OfkunPpG3bePP
Ev4bKP/vwZTnhjxebI8t3n6O4oZEFDfok/U4wUA22I10Y7KG+cb2yt7UFNBxKTaymwkPnp5Lk/hP
7y2c93exXNOqRd6Yy9z7datmZQf9yoTViPgHD0qzIpFELkrGdmn/Zt0Dd2G16uaiBcvv7ncg8H7O
4zew1BdEVteIXwjTBDsFW6opfYHWteqjT1Ulz7kaN2NQ7TBdX3PtLa26+DZURL8ebWIZsdfhScoG
FgaBmtalEX2kTXKaQ/KJ5/rCtnnbj2KVDtnGo0/rRPgqrH412+PG7K68dLvcMWjYyUzuvZsM+Czm
7FQBi+qx413FaDL6s5Nr4aUPpMxi61Hdjz0AfHY79tPpHaCTGV2womh/poMBUpdeMwHSG2rc9xQ3
TBIB5WAt5VULCGxOVPSrfPN5MPoVYIMTvW++KAPvNXMZdw78dUlKokNpHt3O2s8+g4byLguzFr0o
XsvE/rE1cG3MvA5hsaHhHuqyOpv98ATlYi08/RPV8jEWPoN1ygpM2M9Bm/yyXPRX/LNJeEUdzDww
23Se99VPhHF5WXAJmSlvHQPm5lQAv8tG8wWMprGhLfY+PMtE10Cm8T6rsnTNF5Xu7cilX1cEtf5I
2ZarzPIuAfK32UlRRhWz9xRRjlOuOTSt8zdJpDax0RhURrgL80gka0GXHAXZxWxAfRBIQO3Ga1/M
9Y/Ei6HLaeM20RonP7Yqqh30aAszhfJYjUCbwvCWBNarGNQLOs1lrTqqnPYW+BihuuCWjpJFl1OC
sg/j7zRz3rQHgz0cwR4ouEY/2q2WBGoT4zutZKmPSo/bwPSAI2v9NmKf8jh5bONAAM5fF3D8RPPO
7eXRaOwjHIfNZIJ87jDXLmggqM0VoBMn7/G1aLlmLbqn8KCrDufsrUxgnehoqRqxHwXDefzx7FfA
m6iYdGrcbY1BuLy0dm02HubMujAXDIlyoQBc2cO4SgFzJ8aGgSstrrF07aewa2hvIANmavf/uH8M
GZSQRBI6O8H1LfA5k018UCVIYLvctqZgau4cLR5UPzJ4XECpjvmD6xGi3nWXNMhXbT2uYICsXQ+3
8VSsoMZXEMca1g+EeDGzea5Ao7exdxLjdz32kOR5pUlKwNG9iCiKqumnHN/hhWxCe8tQhK3Fj2ZN
RGbzqvfcfYXOojVvNYy60qasZQq2Gv1/XaR+iuylck4NbJTSd9fKyFlFXn3vd4A02Fwth4gAnkxd
vmDqCeGNdDCcR3lo4mPpM0nE4QLzeKn0hrD3Bczbjk4tg1KexPrVAwIaacbPI5h4KJ/K+C6SNzBh
SweT1pDuhINaE1JcAVLBrL8dPeL/foPsRqgQH/GIHsh+gpJj1NEiC80HPbIpmxo+yE3bnHQN/NWF
q5a/lDXDlG4zFzHWF0rCNZy3NTzZtVHOa6SC+y4gwUZC/OjYq+lBLRixoGoFXNALdEofs4uiAuVr
I3ceZ0ab+suQh2tG7VOJctGEoBTcdncfPyVU4ISuk45o8nF/evEtMc+le8JysiCLAq9ltZ7aO2HM
eHTsmc7ipmKco/22bxAgW8D1AdesQfoMFNIUAriW/AfBfSU0Xj8PYS8a6AJtghd5O4H6Nmn2k3AX
ic2t4G0qixTw6vO+7x0kpUb1rIA+sQAYKBfL6CTiXZBBGX3uihcBJcE5Q4zb+QKo7mvaUKOEvNmw
DHvNQYqolfvsWLVnHZK7e6mLY9nicAUME+UPSl4BCfbdynEeLHxa5lbQWCCPR6LEl1/+tAZQIKSb
6SX16uWI99IWzcrEyJWNmB/al2h+ce23YD6J6DvpMIt6IzoWZ2FY+JKEXJnZvZ99D5Mv6siVqqNj
65F7kKwaeSZ3ZFV0CUWMe2yMMxnQlAL/fB86SAwskcWM8udN0px19OcSiuwP+ZrDbulX6UIQxS7l
OWKMMbrNUqePPX5UuhmA+Nl5ih1IlVwv90NkvnrAJYbuQTq/jPZQUzVY2gA8f9t1v7HtEkhyuOpz
KGdddgj5hH272qXAEYlAWjjYzMJ8V2tzI4N+4ZA/gmZ4FcjpAnePcEkL8Jka9949LycllkM8h0zZ
Rsc+KDaEifFp4tdLivzqghEJoucJxhRBz0vL/k0Tsfa696476+Fjslpqg2JfRQeUWkDvi+4tdtxN
RY4SfOu1pANWCVppLXhJ83VqzwdkOUCUQSjT6iNpYoMg1nOab/JU7SIynaQXPLotX6/rrxkuMNp9
RAuy7NjKOu0f0O7TwAvAAb1jRbCacdLeE7cQwi1to1mAyoRY69ADJkdnsm+tQMuDChB0wqo3jN0w
km8A5Uz39YWmZhUYyV4NHbiV5hOgRE7Ehlv+hDGxFCie/IKnJjfUoxF637VBDoFd7DsLYgdJ39xB
5Sbz9Wsx+OyOvVdiVMSClfI9zO5SVTx4TWxgwHWrnZd07NMwyJPuItFzbjrYojZrbqYH+Wpy3JtJ
MVO57SkHprfMXeQymbMVVGQwX5eVZX0Jz6VjFPQd9Nnss0rJWTtjVS1gqjbRqomKB2Wqh8nhT2pd
yDZuK1B+OAdfhWcJxBulsv7xs+bZZkTf+DHcmAlBomh2MzUExwz8HeTKzjyDLs9OmJjOg0jPKo4f
w6ZAFZc54zrtynfUXy96Ks3l6H6PwG8q7e6suV5OGo8n7WcflesuczbOvXMwmclZFDVVBRfXZ9dg
uNVfmEOg6+Q+7o1bwYRFm0l59cxmJB2GNtHHBAG/KHwX3BTLqWhBEWkCn2CC/EEZqc/IuJF2xdF+
mMtXg85yOQTBJRvwQDpTNC0Qq5tLY3TSRSvjZ7+U26ZIFKcDMxLLvIvz03qbFe1r2aeXtmSy0IU0
z7o0D9MdwBLZ6EoYh/pLFI2PWVQ+Mb8mhyYt38vSZpTUM+MI2EHCO3kcTIcdHVJITN7F2gLJucw6
9uKu58hN61TFoaPlWwB9OiDd7Nd2WF9FjOqP1Ppt6Ee/hiCboDJ7EkMaOEWuIOE783h+oNeC7GBy
yfaDSBjycghzGrpvt5/BzYUEFLTkbsiAxElncN/GHHv1FF2KNrnCff3IRHefZIWroPXlKuqk3kSW
ujUhr6REe/FdNoa+VeUxjOWBHuHXhOXNNKi1dplDuAiq+QISYly/OnMrD6nnKmQXrVVxaJEqwUb1
w9PZzmVGpzyUPTn6Rng1jJ0/MqdJX6QVwdo3rT482ZXNrkkEzbmUikLU49S/kbaVXHTEHeUFebKX
NhoBhxFe04ErloygJxDadt5+ZBLgSzJU19JCVDEMNnes+zkm3Y3tzvHOT1oDR9xjztmViPGXIwSi
ReANG3amz+DsGaDS5EUEIhZB89yXroaMnG90ZR2NXO7cgqAsAI9rrZ1jbfG5Z8TcTwVegOFkl9Ym
jPqNW4iVKhjedzlD2vq+cjeXfT18qhh2bDL0OxF6K1MnEJTK4Jte7xr3+ptI0ati36RLg31mczBR
r/U1Bumixx2T+uOO6ms9JOOz77A4cm1EtvZ2dNMVbMD9XIRsX9rq0JTq1GimgKgiF4JceOLYSthv
jBSz4tPFNNw5JukkOfELNCIDSS+Ivj7Zkx8Kuid/AqtUWPFadRD4+FKlI/8APF5QFlw9P7owsWKN
Yht7Q9sPyeSs2V7+SEfsKif67oLkqZLe8R56WbnVLZ7CPVTGh75ClljRyZCbx6TYPoyBt1QBSBBr
rNd1H1ycpN8yHdtkjLPE+DEw5vVQMExBchHpfQdofXW15NWYMeWUkMsp0Dx+aZI/ht0/I3x3YxZE
VVfTZVi3sgbA0QZrP5e/jQJW4HMIJ/7OK+TZHsWGVx9qV/bXJuPDENufU+UfteU+JEb3gYvM3KpJ
rKLUMa52GsiFn1ncYP5JDglYcdG/17p+siq5l7H9FcMrg+EH+DX3hubINCzAaF+08YhAFt8OS0OH
MKuC3BMBuV0w90AhnUTck5W3F7Pp33mv/cYJ+qw+2W7FpiLuUXhto6IP/5DikJnksJUyiRGcxZXE
3I4SofGNbZxj32Vlm1EtM80GvtDOWN+iSCFImMjG4YNyM4JXnHDao9kwX0g2FEy+6zjYTvXAB1bo
4qWIUKqKqsWCHli0TartrTMFYHAKC4n9RLIPXuupCeEjuxV0wMqczItB5B9vSgL0z2ry8BR1GgJE
ZsfAM+vKjK8yD/2NWxV3/EeZ0el36kGwebTWqC6Sf7TU+YWupfqTloRXgoaK3LAu8bk3lb3MRXin
iKjY2MdNDXm4aqzVpBwwVTarBh+G3Lqp+uwYQEH9noNyIqcKQtNdL2zSraUjTj/XgNuUBfocK75G
9Hg9U074wsuKzdYTY+5pLwQ1jtfbVAJ9Wa6AoXu7zik7A1CU4zxWhRJvYVq1JwPt08pRlX0gko8V
d9Bqj1ifMDu4I3vfSYYcsOzFnmztjNthiAUNkGXXehFLdqSoBiVe/2D89tB1X/3ZTw+TzBswCwgA
v2pJCZvWcU4FlyDMGvOIRCVyMCMWIa3FTN4nj/lc9HZ3I7RwZBjoRb8YHudrBfgSMQ3RUc42GFwz
wmBkaMveZWRN3G9RXd+audXPaWbZx5aghHYXhxMKUKh5O9MHap4jRVrnnVXchL2vJroSgjhRnWbZ
i0nsx6Zw5ulQjD0jfKOrNkOrGY/WLv7E1AnjR9Fa7bFSFXBSbJ8bVlqDXA2eDn99Gw0bnOT+P87O
a7ltLNq2X4QqhI30ShBglihSyXpBWbaMnDO+/gz64R6LUkm3T1VXv3TbIDaAHdaac8yllOuBO/M7
npR+pMCUycBxQ6ZLVAeEQ3Z59SZ8ddqVOAfW/lTW1PDN1DpqGvuFmgCAmJWzGQ/QgqE7THAlFWtu
Tr5W5Pcpz3A5ZKF0m6Dk37UU1fYFJK/fuQlSLLPaaGUoPgfjALFX2CvzOQTsuhSo7rY4oCZPrhrN
BylDqtI0aB2bvUH8soYOVRhIx9tiaLInwacgUIlH87ZqhmXdFepdW1UWG4rM3NW50nvJEDSRG2gD
ABQ9NcG3jGWso3K1ROjpGfv3SYs0eGPFbP7RVfALcSr3b1k0aK+TRSgqrN8Mrp8u8smtlH5pSLK8
zCIFLaLvqy+tmPSB6pmOKim9tGEra9h2wzivLKkdH+VistxSGlWO2EOxrRAFn0rEO2jneKEXIWqm
e2xsIZQbydjZTWI+0gQ9+P6UUr0WgF5CecJyphtebRrKQdB+PTGsmG8TiSKOKIxmGaeR5SS2TIpc
pxpviPuAD3U0coFrG7sm7BPHKmqQ635L2kkUKaeS0zNcD/hQP4TWIAvpEnEuM/WpVVEKwyqDH6mR
SeSWcZttIKKqG53oJYgtTZCe6NzQ/MhB8hARRts2apjTWb4G1yxxJ1E8TShWINYjP7GMGrblciBh
1m0VBenwlLhdN86kCuPQQ4mPK9hDTzX/KUbfdPNOoUqCqGcfd4SLLbK4MO+0DLXPqDf9a1j36hpr
hPzWVXl734WUcy2tip047qpTKNPZ6ofBfhkm2T614F2XOPaR/MyGHP0IlKlXIeT6gNYQUTYndoLR
b9We523JSSwgx400khmT54kuAEtb4RtgYupB20TUyCKa/T2LRCGrCP8o/q8VqYAnONNhx2SiPw2q
Ga5bP7BfMJDpbOg1f2azZOFRJGljr0tGfpBIV1hFtL2Q5rfdDXgqGoIWmhqvGGkEhlR35L7vEKLm
hrnHLspf3o0ZFSpqtlRc+7HIMPTG+uzgI2brqOAMcBDKJT/GwS9PUTtKt0oYcJKZqAF6Q0BjkCGS
uy0RoggUO2u8DwJL/9PUZbGuCKM79tDWifPi5U8QXCkhXqkmV13VNwgLHTtccMs6jpLHsi6qLV0b
886O6vGxUFq/XHKiqjaWOklnpUunzdBrtWvYlUV9vp9QGjTZTIMjsThKW1H1UuBXWY18U8/UQxO2
cdCxU9pA5gylHak3L6XZPQSVbD76aR49tUh6WSwrzh4iSE1XGQ03IF7J13vkYVMsE6uWhd1SQ6h1
T46vQAhVT1s1VMs1DzSg7SupJwzIpivxYsDNpJQORi8B/jT5pwKDq+c3BeDzyA5R1Knon2Em9ZHm
yKaVN17Mee2pDtV4Y6ISZosVDi5TOcUJnWI6UMz4NlTCavmP6fAT5Mh7WpqFQhIvn26R0m3pQuh/
iST/IECUFhavIdfbsZu1rR40uofrAEh6UtSLr6+kXSBo/3rtuBRSC95IcHSGJYxr9z+8fvy9xnZw
Zi8AQYTYhXVo2S/npXDj5QUkhYihfhXL3mF9WO4ld/D0bUB4xSLwOljI+2o9PZnfjIDy6e8SGpMc
mU6GdU2E6YvQTvD98rsY8AsgaTnu8CatNFf68d3FjGtz42UQNBKZdaHrpiku8IZ/zY0+ppbUNCXW
xcE/V0KrfyUaX6wvHsMsym7ZlVxOKUZDfpfo1z0hxCuqSds0kiiIwdhzk5ZTpZYKynokbAOp7AN8
Byo1Tn+YKNaiVwP5zrwR0TsaW/Hb0LWtSqYc4sP2aeprryPqPCY9knaqfMsSZ6w0zX+uRL9puho5
ivYIF1ZfjZI4FYJcVXTeMpNd+pbN4y/OzOpTYrRik4LVpFyLg2wmSlYK8te6omxKVtpWa9JVV+eu
PuCOlKQZF1jzZBhD6KSKj2VZRC+qTGZuk+WLhhbMwp74KgmDa48h7ki30du/2+gXmZ7X12/hZ+Mv
ZIX6LGxAIZQrwk4m11kQjgjnVatbV31V3vEbxbLra/FcIn765qVXP3u5hKoYfEa2Igz16qX3a0Vj
mQ93EfqXHUYpiS9fD1e+0SM7mwVuLwq9Ttj17Z5wq/ZebsJ8OVUGIL0x75ZML4gx60q5C3I9uw/q
qLodaxafrI7Fb1PW85WMu2xpxCLxRE7C2tfDdUUk+js/WEKF2CG4BxVg5Pv3lXoPQmaZ34+izi1m
iZ4ARQRMEXCheoVzYhhEyWqISXJgF+8X5rIx8X/h+mMz1LXyHylJc/frH/XZMzQVU9EVfpVQr78h
Q50gVyb6Fg1Z/ABtBPRpPFaSFyF040RfiuLx6wteW54vH62pmTBQMD8LYV1Znv15LPWmIqNYi+4a
v3jVFZAfX1/ik3n43SUu79E/87CuDzSNC32L22ojehLmBoJkxTcXUT4dOcjtwuSrNzT16mnqqgHk
fDa22R8KBcdkNzxkK46kS+HlN8F9tUGKtK2evr4z5cJXup73kcv8v4teeawnHcZxrRnbusW4qnTJ
C83Jl6wqNnkd944g58ga4rWFARK/RvDw9dU/Hdd/Ln757/+MK9t6JYolYysBD+7y05Q+qPU3N3iZ
Mq7vD4ipqimKzrBeL6FClaWRvu9WVx6T6pQ0HdnOd60CMpHW4X+/G0uF7MNKxd8rrshQauX3bBXM
7RTcW/5vvSClpf3mEp9+8SxR+Ptl0MeKfvWOTJ1CYmRpbtW78CgeK5ZD29FWNmJe0E5QMv8P76QN
ik1TeftsS7kevnzQAqXzw51yNl6s1WUnIDn5Du4mq0qzBCEISI+mDg3Dr8dSudDNrp7buwtfvZfY
k5TGt0Mc1IuE7IQ7fwULbFmsolW+Th8TOlngULlrgiG/vetP3hnbUE02XbJswV66GmTBaYa09nhH
iSCXnTJLpP2oB/MeX5rAeVNP2qvcp/7x61v+OI8xgam6rVg6bxHw//cfQ4rDKeBQuNPtYjhKNoas
YLTk168v8nFYTdJ/IVJfNnmaer3N08KmVqTW3LI49Z7RYC7sChIinbaQknVqNOQUYpdHVATP6O7r
S3/cyqn6X4qVqTO0GjXQ9zc4jG2rTBqZd/UwuHpjzJuuq+blhMHzSc1b9QcWhq7kEGWjoquNSne6
Ji+9cmDzOxAXd/7m93yYff7+Hkulcs8uGhzP+98TEkXKtqzdoQrjMEsZDH/2MnJtB+UBuG6P5m/c
L7vX+ZsH/eEZcF1OfopiG3BEeNzvr2tx5LeBLu/6sfUpyMmxM3RZcCCMjdwaazLKZVX32Xqg3fHN
I1A/zPaXSwvbZDVTNR3m2PtLF/iH/k5R7VJBqLv0/NlpmEN8uuLPAQ3LBXyKQ+KV2/mNSt7y6wH/
bLxtneKvzSSp8oa9v3hsZl1m8fyLDJJAQU8vxev48PU11MtX8m7eUPW/Xy3dYvOCU7u6CFzV1lSJ
M7M57mDOg+KUqobAwmj7Lq2odt2lZrUZOoVjDJV4YijLFvWCHyx7sjFWQzHWy0kOTKdUGvUuTvRx
hxeu8KqQDV9VqNpDEwKEckrs3d+9kJ/+dlBLTO2KqrOleT9ACiEQkUZI5lRXuKttPb4jfrY5ww5L
XdaE3DFno6FFklFgQj3j9Cm9h0Fq5m8G8ZMXVJcNDdSlMGT1w6SvKuU0tZ22o5hngbbU2YKrnSQc
n83mrg0qKn5EuGVrkWXG9uvnp33YBPH8NINCJDgpjgJ/mTD/bAmk0iTtkLIdWuV8jTn8eW7G5mBX
ybgAPXMjbI6+dLdoljfGJd+jXBC2Rll5sv6EOPEWQ0oeOg58c1UaGYYgLaK63G5CP36wNQgUwGty
RyM6fEGeBs0NQTJIfx9z1Efpob0ERHcuMkFLrgmJCiZKPFtwKkFfMedQtgW9VLPC00yx0fv6zv8e
bq7fXAhAOneNX5mP9P3Tz1IiDaJe32HnRXVtQfIOhdzdMUSmF5q9v6JSlCHcj/j9Nczbvm3KAb22
qZKgORtud+kmoghG4kV4+Y0Swjeewu4/74X/PqD//ZmXl+efB6TnihwZvblLKn8vBH10qS0fKtv6
Zjj0y4f61XBcTVVDpqV+p5NhJnXomqObAXPlilUNCT+879SO/hA9fXEyqU9TKPPMywwZWP2zqjqQ
hDqZ0DohzahtnhAOvFLOe1W7cSNZ9amPFHy8avPI5vOehPobuiborCFpIDsUD2Sl9b/NHtaYbGs/
tUBryHS6WCBVxfMtf6Ne+r72GN6MabjqVHtn83fQeQn+SCU2/nx+MrrMs7F9Ltoif8Z9dkTCsY9s
zvOUoZwC94Ezlfj6LDCECUCO55Ac1T1cneab8/TH7SIPy7ZMSkdI39mWXs2GahFSWqKkHJLJcq7i
FHpyQkDNcigDKK8zRN0ahh0RQo5CbqxrTPnoqXNS7To5g6AqJbHx3xeBd7/o8v3/8/pAYKyTWDN3
BkW5Gi99UkobQ/rx9bf0ybtjchy+JChcgjiuj4RqUc1jrti7BvyyhCRGR8082d/Mkp8NrskkCROU
TxAIzWU6/+dWAi3olaQO95fSFEzqpV2yd6Aq4KmLZEnb6rvN+CfT8rvrqe+vl/n9LIWazWlfLMni
eUpl9H2GurRpXGA4XGGr3n89jtonKxJ3R04FS7bMknr1EXaUqC2bKrx2S/lYe0YuqGMc0C8JnaNw
/dUlu6F04zFze4OVtnLSHSIsSOaX9sEz2g0kBfvQu0B7exeq86FcWc7Xv/HDZp1zEPgNEwgQSF4g
qe9HpbSGRJMNZU9oN71KWGBAtYDR2HtbdCmOicZax11gfjMyH98wVkYT5qp6aTZSfnh/1RyNQGSK
ZI+EZ2Glu8R0B+0/nyfV99e4mmnbvE/FoGl7Kh/WGr1zzMw11etc7aX112P46d1YNiGBl93Zh6OH
OrdVrM6MIcGg+5DtOcGMof/INyr956fFPfEyqWx9GbxL6sm/30xE+lUUJMleUblQioS7y0ivE64s
STuF7MP/fl9E8UC11eihf3x9a8OngZ3s7bZZqaOGWsfYtEn0zVn1s9HDN8dukx6qZl+/C0FcRTk9
pj3S/J6+Umui4ss6XHGhuvr6fpSP36MhcytUKjnCmeJ6+LLalpShVPepSIMWh6lukius69sKLdBO
MtvhKGPO8Sg+ywu1oq1pRw0WV/T637wxH4tVvJzACqkKqAwwx+T3DzIHGJb3F5JPbzU7FK/astTa
9ja09cLDxYGaN7ONsxFa3bYdmgIQmQzOO6PfOA49jgXRkLvgi3TZybNNbbv8P6x9hsxWkvQdfqaK
v+n9L9SaEHXEOO6xCa8UznXYo1YA2lbjTekAKftuQD4erbgcxZ8L3ZEJ87p2XdETZ55iY9q02trU
qvSHVAbRC54NBVU0So6fUhumB13EhC/0Q/mQNjE1jG9ekI+zoSGbVLJNXeEtMa/PlrgHBKRT1nW3
enwB4oL0oSEKwXZqNzg6fuoJr+buv4PVf/IJ0DxilHkhQPdfnyu1WScAvA8PRtryOeP2VY1NUBnf
TB6fbJHp5HM6EoYCO0q+ri1bcWMoeq8wRflI4iRFzl4aVSMjBIECYQlpKe3JaB03oyUQUrNi7w0j
sTbYaOejWYvglZKIcEhNbN2hRNLWV7qVLNoGwcI3D+KzAeFN4IGTFWnTynj/8hnWqDaJHhwgkvyi
A1yDWfRLF9mL/c2YXKCiV/vky5j875WudgW5aKwcvdbeCsIZoZ7I0W2q+aJkp4xiXoHJl9W+50f9
bd8R6JHh4hmH7uin/UGD1INtvDnnAiIIgXG9Q+tj8FSzg9lbqq9NgvO8E2GxSiHzLXO7PeZVt9Jg
iy2ktPLSyN7mo/aEHRROQMlHTpJuqYD4CwT/Mpr01RfzVs+H1zBsjsj51kWMAUazlHveI0BoZDMr
IQmnptKt87A/0qO8r0Lppswz+MUt11Ftn2Ifziwiz9SFioLRhRqDvQMcEtYOk7DycWuOxvjWcURw
J6G80qYrV8nFmE5Y8e9xHGa3M/FCFsqwEWE6L01VDTy/DA6ZWZ+EFYM1yzy5lkCLcORwac59d5r5
5iFdbVLMvhVzaZl7Af3lEcErow0d896AjfTNxuRDFZGanpBZ6uiKgH81rl68vAqLbi7DQ6TDjwmK
/FSOwfPXk4z18WaIIFNZWI1LNef6iJ5bpJrRpzt0ii1JAFqwb8yDFHqFEiV3VOtwHhLz2P7sSglr
2zfXvmwQ3h8LOSIbms5ZRoaW+2HTXQVmMqTRgerMRjdblJBkLpSmAwHcNZJfAC4Blsieja7OlhrP
rzs3SupFjH8GweoC+/CiNydHHw7sCr3BJK+BaHAkJuo4rC35NNnwLGGDGy26dgGTS4PyNYECaXCs
84UVBMKWvXTGQpTgeZillSx1z74Z/grExeEz6YfML/Z9jwijzB6DkEwYMQ4nqSwOWlp7c2zsU4l4
mBlFPOU3czIP4cWFBlkeYdSJmW0Vca61R8sJ4rsenkG0z0zEkfini32e4S6aW8qT/O8KFYkJljos
V0kGSCihab8b8p9iPg5CeHb+NnTdNoDwkvTjwqANXcHoXugkM3WV9qYk8a1dgFbN570UWAG3M0zf
TE+X49yHx2WZusHrwj/XRY0yAv8IeRAvRbIn53RFm9n1U9xSZJZ9/WZ8eiVbBsV3iTHhveSX/HMa
0y4uuNGMoYBdiASBGp0DoD1uPOmlG0Rp+fL15T77CFhhBcvRZT97vbvIC04X85Ae8PynJzIfpBcz
HFmUjDSwf9h2MDzgqrCfLcSb3zUKP5nx2QXKFhtpPgDzerEdG9mI8W0fLKJhQ8Lj5v41jyv36/v7
9CIccPAk0GeGxPt+OKPcVIchjQ+KURGqpVsWKUx0KCiJw+f8P+ygQSJp7GhV5q4PleE28Yl0H8MD
YMtFizdOCu7a6LtayGUhvHoViRaizs/m4SKnub4jKS7qmVAJ9Y7ug6eQJMMHeP7/6yB9Uhsw3l3s
alVmZ2YqA6Rji8RVPVKPrWS4cTuvggxpqkXksB0C3uweIpWzz6AejUv21IzB7b8/RTjlqAMuE7Ul
X90zXZUix1JOttplphnWWRwg2fzumEU25idjy05HQzeDUse4HlsQT13lG1i/sdjHdRY5aUTGmdo6
QXED8BSh1LLtVoF8qKUtP9WJ7Gqho7BVNaht0XlgB0C9bCUnv9PhODzmz76NcOzBpoLQ1odZehix
tiC1q5jRLep1f3JgsYh+x58kV0AYeGpMAKtxsuykoz8+hMlPe7gpjBuIpAsJC8hEkFbR6U6EUcEW
jDrBgekqaR4lTiV+4wUEZZGPq9X+se+JkY0kosP6DeHkbl9SM+t+yVGwkErAKEnhBlb+YLKiY/GU
kJa2npLcjdqtFj51ynJooXW73YqmGpsva3C1Yml193PhlhG9xGWy0utldWd06zRZT+JtHJe27llm
6EAkdpM/NmDEiKOdUyePdf5KwTDUDkZ1kEPZGX6F3XHocFd4ObGH/a0OVje+8wGs6Au8bPybBGco
bPyCqV8nimvd+QZmppV+EPEDsS6S9GzhlBhuwsgFapTVXqCvzHBRANVRL/Q+J5e9otFWUALZAm5D
GWCHWyt3BViMaGOm2zkBy4XVtt1X4ijNh7xYNcZGT3bacDf493G+Jc4etocD8mDslz7m01h2Kain
P23ZtaJfMC2mdptg5yZFDg0ZZFZ/b+WbDhBZdaubT+1M8X1hGFuiyqrm2FgIsV0fjxy0Idglk1ff
q2LR7ZTRCdOzCWMW2k6zLVrghWulPNdUpPTbCUUfHn3DLXANBlC8VlhGdNMjKg70pZTCQt2KBGnd
wkB+JV4C+LKJkw9/DLCb7aaTDzpR5CHnWAcB7tg4aLxG+95Xny95qcnGAhULyNsAX0WWqfns1579
pGN2n2/rwkuCZT6uZus2qsDnAoMatEUhuYXtINLljyrKwhzOseFkRba0Zjw5l5xpeAsamYe/kMOh
u0SrSNW/lGnUAUn7ocQpFt2y70EaFceu5ZUYi3Nap/Ul2WZa0BGxNoWurwGAPndz5eUQXBoSJnD7
YIP9MxHWPYEG6EvQEokveWi79g0BinJwE2rbNG/3re3kZkUwodjU6JnjBM0oFDqokpiPed3TR9nK
Pb+7wUWWpOe/pL1EchtsT/N0hKe3ZD/UmIordT+KIvVsQOVp48zVGkl21b36mHYSvshZ56M79vWG
j7tO94F8W8rHSd+N442YTkq5r0eXjyLQHBsrM9br/DYLdjY5Hu1mkF61EikdjWJ7HeX3mHv94Cmr
doOygd9EpT2r/wz9CeE2s0feY9SNN0Hm+TKJLG5K5B67MLW6l8Ad9DSTfJnMyygneGeX2AcpB/JD
MmAn4IrPwJDnl2wEUnofhnxy3tTvdWyDVk+zXIXRxI6SCqPj47g1JvCs+gskXDs/GtbDAFew6J5D
/b5je9cNraNHANsgKcjUu5TZv6GMV+hsDvd2+VCLcxbfxtV+VklfFLdCes6YYNrsZ03RFWEiamwC
PTFYd+3TOBwAd1r5zSQ9qdk5Th666cWsx+1koYWdFi2pIvkTNBQ5uEV+BU7BJ3rdqBxj9rSC9rLq
gry1lZsOFSCBKOGhlbekSc/MKRoEeSfO91CaJATScbYu5n0ceSAWYNNWnKKGYQ1JAwYWVIlccrDV
Y9fHwwsiA+CZcoMbJMIrCH0ahCQe5j4GDz7uUBkt0tCrwTmwhcZJHie5m0JgmSx96Yc3IQixNLUX
aC9AOyZL8BjMphpUaizenWx4wCuSfmtgCG5GCSttvVIQWg8WJzmxKaNzj0a6gEJQEI1Z5+fxENQk
8xXLuJuWeKp7CXcEAn8Jghg9wYCPDV02PuQmOYX9EusgJHqk6nzH7Q+7egBvwdm9njwYmQtdZsNO
qSAg8NTsXFN6E8aqkj0dUzP3PUE/mp5Nc2PON7N4hG+ID4Eubd9tMt8tU69RqFG4zWtdvtUxMnJc
4K915sYK5hZxQjhq5utkulOjdZicpAAS8DKattW4HSoIeWIxwC4c+Fao3SirxMBBuKLHNEnbBsKH
2JNK34dnqV1OK7ndTzBQzUVXrDGfAerh6SuLiUXslz5sKkgKhMmat6rRYjPbVhIUNglGSr0KiuVQ
vQqFYPT/vglRFUQHCt+GJl8XLRPd4hxfhIexZpesyRM0Ht+K7sToQ4f4+lKfnH4NFdkOukJFIezi
w35HJNM0Jwf4uoBug5Ew16H3b7++yGdbY5q0pLUpF+3odcch8+GephZH0JJNXd3lww4QmrYRmoi/
qV9/Us0z/r3S5Xb/OdNUw0Q9QubzjElNjavwFasuoLK+Rpk68cXRJP9mAD+7N0qHJqOn0YS/lk8M
puo3jV7AzJTwsUutawQX02T86+shVCgSf9wymhcFEscYugEf+jZ6aiiZ2oSHymfT0QObSnydKNf+
5AfVXlJ+2SJ18ubenq39gJRDNXB/l78ao+ELMxZzkZ47bHn4PI1zUJN32sylvWohQm4sOMZMNfiG
GCThir829ik1+F6UYmGbb9MlhLnQekeR260M0lhPw8orKtYjXXH9AnYtgMthpirQBfombjDJhESz
5fU6LNZmidvfPhT2nzpZB9JthE3dWAFyrUE1VxVbppWpe74U3CLo2g1Sv+znQ6Z4geVCUvZ7THjR
swxxAXosUFREgwuNVBn/KJH31LMyktEWO7O/xGgFS1VOoPNcIpx11grgVGm1rSvCyABBLbu38G3A
rBpuQyJ4jFWWk8Y7unDoASyX84NBAjY7vA48tLUpZyxbl7Bb6UIHNTk+EvFiP2u2yxZOQAjGXVWT
VbCE+WLFa3YrY1cdLizyWP8tTTfdQLYw6TsoZ0wf9E30lhVnGd6ABDngIQBTJRhebVg1j+P8OLW/
7T5ZiUpaCf+xpXQXZCeCBRdB8iqNvzLMTnSzHDP6oUobPf/dhD9j2Cc+0MDWeKZ4yK2G4ckAiaDf
DvlCNxG/w1+4lfYsiKJzsu42/NmS37LNNcQI0ElXc7vTQteWWJy29lMsnywdYxHPztXI+AJnBvyT
KiCAgpIMYmsBNwG6wVQeQtgcbN2q+FjkzmhC74jWgMOdVMtQlrCl8yK2rhMI8GciViYb5JE9LhUt
WLB19q0fnBNoMDvwNeJuIQ/8PtutS1AG2l7S9sVLnNz57EFTKDixCcamB6WwCuKfOuymUNnkOPOT
ZmnU6wkIHFUoVoWhpkn/Z2ZrWXkdYSND9ARKoU5kyPprUYXHXH3swltSARHTwML7Wce7siUsOefc
kWHc0M66zfKoFqhDtKVC8q/ECpIVnCd64WkYH1Vr3Gj2bXNJN7LbVanmrmo+U5m50drnfL4BAMSG
K3JMSVsQ9bCA8esw+bpKbW1AtGGtPdvDgeO8kyk/KnXb1Z7A9zzAgMGk/hjPG4nAjriE8C2xnoFy
DPOG6htL79jwSBNLXzfgwLtOd+X8wsuen4Nkuh0M3xkxzGfZujZTSDxQaO50Ur1zgD2bQTk1JXjz
PV7FaMLTNVGDFEdZPMYXjDg8CMjdIEHgoRTBLsZnNgZei5wvD41NrZUEGvAWRlUF8wAEQ4JpETea
ekyyQXUg/i9KFWpoZAZOlXVODjsu7EgbyePu2MlsgmIABV1yIW5gr+XjA6BxE6dPI6R/svduhinC
2b4fg43UHepoFcnBVumfUnGEcb287CumP2YCS53zYVn9scofgXQI2SxJKsCVc9+lTlST6Ugmvb7S
I+KWik0IVIYiZXnT2/sm053QP1vss0dOWclC4s6KQ0581LhN+icJoEYCR+1YJMiX6t9gZkMdwkmy
DMdt3//orB99dS7iXzJRN+F24A448OgyHrRNDARBVtZzfRjaE1hE/LErYp7mETDN01z/DnX2r4sh
XymzV5p/NIuHE/0ewnMlvfnBYzfcywH+LYyzECrz89RtSvnVFhvb36XSWh8gw3SHBlu79JA9WLWb
6Uuj2qeopPXBi2aa96sSl3e/aHEDk7mN9bWgwZC+RgGRUTDWFvV8nM3TzBHQ/lPaByPfgVxwu/m2
Fa1bSU+j8btMdTZJwdoPzkkk4IHup/JOAT2Ck9ZJhq1dnUVP4f8IJJSb0XXqwxv7KUspgAZa+DuO
9KUEvSHTJ14D4nZa0rAr9TEi+B0c2mS1Djhp1+QPJlGwKnhZSmgmKLOXkp2gE8wWfQs7SepcVbCq
5ZkzaKXbRBSHjbeCDI6Al1VZtk2NYuTYkpAxlze1ssrzdd8QhEHEOuhECryL4aYqb+x4b1jnMHA1
GJD4hwBrZhauq4fs8ifTF6xKy4Ettqhu+ggjZfuLKuh61sM9PK8FVAK3n21PqW7LaNw28PC05p7t
rFd00o05kmcOStNoHuOQ+cvXXATsmzaU9pAH2vG21ihNxIVnE2ykmw0rDzRRahMy7RjASRmpyxBZ
qpKNOtWVEQwQ7qZFzxIkn0RJ5xHGTP3LHF9SjNXN0RijDdOCbZ+ThA32qVUPA9gmv6fqcSjMQ9cl
mHZPM3GTAC3BzGxZOECj7YW1CZRjZLh2weT+kJIDyT0Bl5IovfMQHyCOROM+L36ImBj3pVHeY2yP
s2X226pX2UYSa87xHLVnoFVHSJN1Dq9xFYmj368nThThU3zOqrtp9MA5Ue68Ee1ze9JYoMxl1NwL
fR8VBqeWcqHbf2LIsb9aPCACduR9i9SlX/RvRnekFRaGSAB46j/L+gll6aSurIosB0JoQzyJ+6hf
SxUgNZJeCj5Ux2xRXb8BAWdZ2mbyXVw8GOOtKG/MGtD4LQZyjAq4GbGsg2WHp3anTN5oNgs8uwNz
VEOQVpS5o3+vKrzydzbs46D/CQS3J5otMBepqJZyvsv8G72+k6ujYLZPjVUvVuwfSvsmiXaVcdbN
U1Kc/JRaWpY+98U2K+ZNKk+rIIzvsU8A6yX1AvKBBdjXiB/CNqGV4hRQFH1YdQDijIDsiPasR+sK
yIdvGIsm/gmQexFIWwsGZJpsmIPbOHWoE1ko6GbpDX48C8y92jiBuG3wXDPx2MB1AYju/OxOMw6K
eSI7LVK8qL5jrh+DH+BKYf8E1Y6cPHKISGU5QCxx57Z15rtu2iXBvc7L6Zd7qyRN7lhO93O67d8G
+kL5USp7Jy0LNIvPNUs1pVAHRE004YB1g/QIogDomX5GYGUN8rZQQIqNsCyi3utSbMEQZfrYvuPb
3gyRdpzq+z6EnDWv4u52ftAK361COKQhkNiE3oxyVFMvABBcHuy69GLreTJcCxBuXXnwNFPpOBa7
svTRCYKN7XEJQ4OiXuukuPijWV9n8Kj9iiU0WsTK5kKqT5ofIz6+ntYPyOqFMv1sapcas6q4uXSR
sPIBr0eawJxQmNhRLh6z6TTAFivDh7LeKGyZZxSwMey9RL3LKEjCKMnrl6re2iSFVelLqt3i9V34
2T4p73zos3b9KxUg9itSyvK7kmiDbGPVuwiHYY7phBhx5bEpn1q4pNVN27no4IqEDfCKBmz9A97g
YvCPAfjCaAWlg3D3WN8b1XZo1oVws3HFjMD6zL6XYtNCtG89Ts+K7+Go+W4Gxaoi9Vx2ByhmGn+Y
PZ0/3tXaUaMbp82p21VYUUisCgjgVc+V/WPqPANpub1pKd0a4Hb4TCzw9fNzbS/L6aVRHrPEK4i6
slVKAyEHqcyZSdKL+IxxbSrjT6Hzo40Do4oNYhj2MrWit7Hfl5xETLrTbOKZclVAcva9mQ5AeOkc
O43yZte7SfICAUMNUnV+NhPwdea2hmUXP7KltWLPJgLBJKpxy95mbFfi5M/LuQFD8kCGRk5hk578
5NLQIRCuru5t1Q3+h70zWY4cObvsq/ymdUON2YGFNjEPHIJTctjAmGSmY54ccAfw9H1CsraWSjLJ
tO+NzEqVWQwiAIf7/e6952Wo9mp+AsUtOg4Xx2l5pCuHMcz82vEw5JuwuaHmy6Zxyd7my3bgKRy2
uVgHzm3zVNAVcz1A0azMhv/Y28St2V1Q6bU38zFx2LduBnkYcP+DHhSAKtlW5DUmWrB1z611khFF
3pdAP4XOiSMCqIpt/RVe3y60zifPpbmDygnCKg9OWX4J87toPrFz7oxe02DrHeLudnBepblnWOXw
9GXViSA4Bby4UwirIIh9yfw7yBx6Ap673DzT2YGZMDjnmoZBHAfPspk+RUSC3x8WMDB67XLxguAc
P8bsl9PoqQPTtSoVVQjmbOLTmPxe5i9leLp+t5bZuLzqbez9C33yM8UfNkVeS3TxJdZqI1YO7Qz5
prM3/fLhJKj4KGvwj9aLdSra7dDfechE3qX3n83yWNmbmGqulMRIep8nd355ijQS/66r932sVj7V
dtN+iLihf3b2KUTfNmfZb910Yw0vpfVDoV3SvMHD+ppTEBpfbGrKqPSSF4qTeCqgMKZmVw8HwzPq
HI16DK2LzNi57GkLthYgXIqpX3mU+WNff9COvMfpvPRPMJBiuZn6hyg9X5+U5mKiXc7RWhXHJjtE
iirEx7k4V+p+Um9siYJgM7xZ18+AVLXNoXbptfdcsHWrH8l4eWytp4wyJdx8jGsStn5jTy/ildCk
19cN+ZtEmHTuSgprAgq3oWYs57rs3mIw5FsNfWtb0Wh9ctuU4mjXbTi7tcwlXJR90np7qBI/RR8z
zjZ9eWZixs+kLOQ/DMH+OUuGKcn34uBqEbVx6v3BdFjGNfxpDujqxM2HIlDcyUO8KzdwVde4Aa/3
A+vS13UUSK/2f/jp/0JR+fsfHlx9Y3+n4VQi0YXnoahMT8AAVwllpf7fBKn/j2n+0zUC87//Lw55
8zl8/s8vhONhvvusfv3lT4Aiy8/6Gy7zX//P4/df/voX/kZp9pw/05yAa5nhO0kr9+pd/huk2bX/
TBAN/yl2BD8KvIDhbN30Q8pft/+M1Zk8Nalwj7/t8JdUM17/VRD/GZM3nnJm7+SXyKf/N5zmP0xM
cUxyUr4GsUifXXNg/+Ss9mlgTwdoqXktgh9ZLTt0f+UrFALjoE1QqLu8zHNGXZm9jBR/NJlDmYAN
lIGVlN/7Pwh//+oDhRiZmd1yqUiHcVH+/j410o3cIYTx5nSa6cCShtajlN4wrfysM58z6QnN1C/y
SWO2EfEK0rbNa2InxWdlDxyp/+6bvPxtLv8/9VhdqDoY1F/+9K8+j8BJJJhee/xP9IegQKtggUQB
TYk2UJ2fhBYljTDaBHTLxZadsyGDfSBal/oom9YcNk7W5DxUnU9+TjZUL/6H5/i6SPw/+wBfGH5X
4pkYD/8q+rp/kJZxh9UJWZBgk9YVFNSOfjrGtKGhijUcQ15mZT1NzQ6/YdSz26Vcr48TOez//WX5
R9vJ9VO4lBWQybpGgKnDuK42f7eaqN5VXtRGlN4OunulBwgtqr7i6tazmF2mJ4ORT6EVpFRD1UYU
h//2x/s2Zh5szleH6z8FK4axzmcwzx59btO1Rq0LDIeTqM/cDeE6YKp6ASFgkVrTlI9Wutj8+5//
T3eFi9kRs4njeVjcIvwv//j7m3jxmskWC/nRTt6KRWGoJF1zDYVZ7YzGtfjskqHVsS3OJhseqZMx
2fONrwPUFzyh/+19yicKXMy2gceVgYj5h08UTFJQ5DqxQU0L962wGzp6yRSGHghf26s3spu7n1Ob
EkTraLjsV6NblrfKoaV5BUmI/M2/v0RMObw/3KqYXNAIWfgEK1zA6vePF2npaZUhHAZqAYwxfGy7
d+x1HNgAQEfbRPqBNUDiVIg8+TBR/PZUzRN7x8zCWr4uwzH76ZmK+nv6vDmsBK1mV0q1UEBb6JKp
j3SuQ653Q0j6idKcCMbN6MrlJGdYEWuIK86PSEHJ2dDG5KKG0T1o8EUJS6/G0WXW5hsXa0iliSiv
iWsgw8btQEmQZEyQH5egjZqNmn1/2GhQKLyhs7DlXE/VSfkaVhLUQR53ORWJohn07TwOoQSq1AUO
qyatUDQ5LtfzcpK3LQcxUyIoSQS/TRgb2+Ls6BmX7q5RPDn0oUbrtJ/Lmd5lclDgj0goY0hYSggD
w0ALahTQLRQn8cMifOq9vTKl0s0G02K9OpYrJiRRk/+2S7jmG19lDgR0if0Y7kg4yF2h5Xwp26R5
Giev4Ygc0inHx3fVsKkanUyY/hqU5myOm5kjCozRfTXSZbQbBwCTK1VmgAOGbEGhNkGJWKKk6YfN
MvYiO8Tc4p+TNep431EflzPTdUL0FCDexTmZrx57k4aNQmrHiLjycAhcpo7YwD610DwZ6vZwr9So
me6mIT2AHEt8FEOTxCSnqI33nzOdQX6cvRQm9VRZtGoH/FsavKpi7LaMWLNLUjuIXF04+b+I5sar
xWBQ7CmVwHozVV/L5PonrxtE/m1bVJBjH7Mui8YO3UZxyN0gOrQUx2/p9Y0n2p6Y1texu7YSPfUX
AGa0LObJkuCjbAesDDPIcGr4Gp+TtquCa6qj54Zp9GAIlLfOfEMN4Bd22/jdc0IqX6GhUxqYOBzv
kgZPfObNjwlxECyRoWSXP7mTOzwB+y53YELuxkhdu1Qo73YVtklRSBr7YzJNYw9B4JEmyg7GYiPG
4BOeEY/8EGEuJb39qyA/t+lhoAIL6qb7CYNFtXFMEalN6UT2VV/0tMCN4gLKod4ZAGJ10NfAUjyq
5xbIDLOWUiTbzKfr007aZ7eYFF2RXddNFNLkU7iOSm9Hk4rnoQpTTwDrW8SHpmfEW9a5txcLVVZ7
v63EvS+K9iSH0sJWR4W3ZUP8JJr1UkLRotinbI9tkA18/bF2orXn1vLOONc5jSkeY185r5WdL3Se
WD7Evcmpa7OmQvjAY7DHsYYGUaPF0AFDDar9Qzqwy0S1fLLCVQ/M8NWnnQksVW5dVY+KGp9lU0LZ
etRUVM974gLhzh6stxaR6eCR1OQMbpaTdYXI8ydum6KmdrpaVeK6F7KDgFCBXZSsC5DStljNADBN
tHzvgxJ9oTMKIgUFqyNj8kzS0TXjIAObuivcxU4OyjB9Xor3JoHm1kFNU7RorOKyOnTAo2ZlhkPl
qwNtm2fCoSudHLtkhEgLrf3g65LBYKJci8V9UhcX3ts5m4qiomfanuu1rcVqsCFHc9KprNsiAuLB
spZnL+3oWFxqnBnbxeqqp6aYNl3S8ZZqMU7wfei7BAcmNbyFghgi1EFmeKEaX+gPEM/ep5Bu+KLH
CkxeF17iESm9FDC/Fuw/7g08ZhY2/7kocFLMqkIMKAPoNde1Ii2dT95K+zRnxaO1HF3VznYySfON
ZIAUVNO8bnsAMpW4UxZ12Za7pwmpfXPTfLmLgxRNye59n18XJKOeXrQXt6t2SpC/I1uNFxGP+LKo
jNtbAAQzeG4rRBOs2ElymBMnOjUoR8pkAuVqPkac8VJjJysvA068pRSpcW9UEwfJaxXq4BKXssOg
Pbqze742hpYPQG1em6Txn8K27Jdnp23F3UQLxJdnrE8Ag0xXOxaDIHddMtkIiuN3aSVOfb62nKVA
b6fSfSs9z4iNdBvef5FuC2eTW6712LYphFlrxLG9y1IF+NQLJ9db03x3ZSDaYfGL6zze0EwJ36nQ
xXRH56Ord/2UztfSPwY6oHe7inbxAJKWbRSqr6Yvtp6KhZefTl94l6Vn3bT4tdvMgioGigLSe5rA
LQkK+hDpSTbLwRtSjJI0eHu3hobJ31UyhqA3bM9srDakB9lXc/tp1ybf8jtznJeZDLZ5FdGLYdEf
cQpla6Nq0S/42EVAVAOqBT2GlimkJZEyYZn9sfkdjqJmOV7S+cUaRqrC7VSbaB9y+10YPk3hzivb
lJ7FHqSL05ORWHtX1oHpSohuWjHL9GenlScNluzYRsuIw8wB5LV0NpqpFiYnlpqgfkjFHms9RhDv
4eApdfb8LJCfE8hleGpBisMdMjEAYtuLbseYzugG/aZAzx+yGEua5aJ72K7uVrw06Ue31DhZbO4r
IubM3AaAxo3nJG9LEqUuyAgtQ+YtHpTZgOF9v06HurxTeREiOLAvxNjo999573tUZfbja5NBIxVD
4T30PqpfujB28nOno5vUcS2746EonT0vQTx3RbFJZg46XhkuOeiHzJoAFhfoP0SdjHVRVAyqna9s
W+4RmYpt14f5r5wkJfMEtjO2R+ocCs1S7+Yh4BXIKM2EUctTC9aj2lVlGLBVZZziWmKFsfbI4j1z
5yOn28ppjn1ZoZteX8qhC9FCL4KhR1sXB6pYB1IEE+H+HA+aFrsm0S1DUkHXYyqu7ydwfFcLLZFc
4UU2HcC23uS9kx5ylVYvQ12555TyWr/wr5UrVrJtQn2munsHBAeXUSmeay0/4xHhbJpj8gbOzg3D
g+c096VTtdvS6JtxAr4Y1zQpLstjuKSSIa+2j20JiUDK0X0sFmYxfVTs3SX/DL1c9xsrDK3yzOPl
3rkedEnmBpAGQjagNIy2vnSOtgK6owN6zU7dgLsedbUAeby2ukUsJJ3HWLE3NbQLZ/I2o0+1eUwp
9LtGH+0q/o6DuojlNnHSKf5Nv1tq35elY+tXB0tGii6+JKjvKWWqHm2K1RLtehUaZGTC+f3WmyPL
XalB2rbY8UvP3ZsN4HW5bioBZewsZelxuqv9rjP7Ic8LHgzpl/mvpSYSsKrGZB4e+9mAxelKgTXT
DMoJ0cxiuZ6c2XoIs+nTy4dkYDuX/nBqUb7aDf3Osd/WN9ksGuyVkJ7ZiTtPddvQIDeob0/zNZCJ
WTiWg5COlx4DF4rX2klVuW0Uu92YwP62SUMy0P61tcsKelrKJ31vdxZplCy9bwQdGn40SxhyJdK8
G5XTi8uRetNCkd/QCe0dm7gMt9WY9h9265p17zMxSEdx6w8io1MwfUjc0j16RVZfs7QuezGDT5J3
8AFm+RKgBpNq6UuVUU/hY/+Yx9IBsTZ2R2/ooxu/KN2Xpsj4JVPmp3RZ3NqyYaASRsN9wB6CfRLz
p3i0OlwAKqbwPrHfS+xepPSCUm/DlureKKrKzdQ2/SnqrOhixNxcghTe0MoFVYCVwDu0hcz2OqLd
vnHnO553GCqJzBXuFcNMKgvMdKIcWH7FbBlgVrTpa2zP52nAJUKrAK2pbU1oSI2JXncFO4w+rgxr
Fh/B6ZJvaYPO40/sMz1sRUbIeI1sxJi4tONz4DJ72WrPbo4qZ2jliB7AVtJ89318byUy3bX2+Eyi
nYYhWi4uc2frw9Q4FDHY6Zsq3COTXfvVoxN6PYfUJE/lbH1p+vMo4k/z78qvPv0uqs9lOVgbkmwz
rf1XR46AlZyp7JXXzSpS2CnBPDprP9ePbedcJ3n4GMPmW8rZ2Ta+E29DpeuvhlPkeprD7hKUzvQw
Lwv18sF4wks0MrzymL2For33uiID+x0kbxUife5Q+1lX6jZzBp+Lo4JHDqIN379joSbrvln7Iy3h
JPaH27nozKnxGAISQbBv08zAuTPxTWOb6raYpy1JiY3yaudGxNhU2NZ695Np/VVDk/O+z/o3HM2w
c9zsI405ipoJO7yf27jhu2netZQm3/o05ezKooNPnnE8M9ZyKJ38K6QlfCM6uaNNncJxSQUyZKvQ
hG/ekF+BW1i/JcjTxFnunaQvn9Ig0oewkXpXjtFZEIBfhRYDUhn1r5NixsLc9m6Z8G0JIBUwDf3y
6PbhsClDa1tYhT6AlmPqyiTxdzx770PhJ+tlrKA4pXN+GAglbpSjHVwFA6U+BZiepTDkIVywcRRM
+27vnDu4X9Vifasmox0+Ck7aR+BolqreLYGOoAWP2aoVizySLb4MOQXXshgpavc6jCpybLcihOvq
0L++cspzE4wToIZx3nXSZXz0nAXFjWqzD8dSw94lk3/ld59b0OV0DYTOrkC55NDtFtElaIPoR8hG
doOK/Z7raMfO/KIjOD0m/oI2vqONYJsM3OcEhRyPZmGqYJAYoz1S0IUXLTCaydbs/ngG+zJ6l1JS
89+20EQTm5Wxl9aPtEU1ohx43Idet018phkF9/ZCsj4mTT4yRe5kj2oC+aqyeVlGUnlM6qvkN1TF
6gBEugQp3B8pa2/Pfq+GnZd18TnKlgf0tPrIirQaqNNdD2MmL9gR1yOQ5ZVTzMegBCNG/Gg1ZAw2
kIxu7bm5X8bpXsjhgR5vuk+jrD9NVbnAecQp781M9Ot0gWbY2Y8qnpaHsFk+lib8YRJxkKJ+nlN9
H9o8GklN8qF3BlKGUJSDkESAg5UwUM5vF8t80c5bZeG8aTrMRAupEThNzqSObPpvSJ2xEbCz9IGU
8Vrp7lSEU7D2A/eh7H/0srwbpkPZlS9zM0E16rdmyHet/2skNLaWrnXbcUDIreihNP6+n7BfWdVW
GIsiJTbizRVAXIMVMtk+qW14ONMA3DZ6rwp7TcCUsx0nTx0Y8D5nK19udYuww8JjPXY2GxKMlIDX
72QWy/Q7XrSX3PddEVjPqBpFfe3HKmu61iO8S05+7U7PRtA8O1AewcwcNVD+UTEpdw/ophnEFOUM
7V5ayQD/wiA+kjNIoMvlq6mnSeC5a1miCs4rI90e3Okc3bHsgT647fympFgkT32eiqY1sbtyxTLT
3jr7wuregjno2lfRtU1yL03bu29JMonqBX4LUXnaSoqRY5+BfoM0R0fdwSGzcifJGUqWjgKo81Ch
xPInhVu37O6llf3K8JzHgxg/fAn+y+oU6ODxm69/fd3cTot50RkG/MRLqg3oX+9ziq1rfzyVRUfU
EhzwSYgjcArz6bOdxcm2TbtHvcBAkzCKq4IhwV+FcJBUrOwQVWzgdOmYY4rrH4ZwxsyauIadbILY
nA2bpCvjW99LDY7AxT0UU1jeAy9sVpp1iehQ/VkyIYURlcl63eVFj6lCyk0srRcfWs4Hxr8mt3+C
DJ7OwTy9YuugNN1KQ4qgO7GyomwASZY/5u2IL5fD0YfTYgdSsbcjhPzg12HwEpkMxrvIjxrtj5ot
Jsp+BXw3/2wNrq9KRu5uttFx4sK5JAsVCZt8aH/HLX5tdm2PXkCCazX4yn3uw/g41vGCtS2DHhQx
RR/MNUYivAEZiuBQbvN+9kd5kmVhNgAmikMWYRsLr772znLJlkVVADRuwPE40XhYDqN1cqCorDz5
ZXGT0UHMWTYPL0AjFrlOeobwoc0ZFVJNfM7D6M0eiyOVhD2wM3PIHYfVfCnilaRWDudBXpyzkLdJ
5dUXRZjtyH+QsUw+u1AU1XgerFpgiWUNdb3siXQupESrepUjPEFvziDHFCiZY2kBsRkurVUyStZj
h+sCP3ReHxZfxhcZ0LNTDshiK9329k2cI1jFnN5QCS3gS8zCVwY0xg40RYaV383euqW3AXoPz34P
MLxPJ2IA1jDfOrCLOYNOewDLGbsSTHqIL+IijEQZ6wdvXIOq6Rl9p9YnKMZ024Pj2sgZFwX9aN4W
K9GYros8IIKgUDiT2K7XcRHAhJ+zV5gWOJ3rQFDFJeDhuIP70QiaHP2AY2w3K9CXwWPp5SEnqsCi
kc8Vz/RRjjUXnLP14NcvZYRllUeLxXjRjxZAiLXKwmydphEv0CHauBZZZ7RW2poF3ctxZgENLmvM
fWmDgyyhIT0IFsBO6bsnq+hmSkxzQIlUa58DwSpBX70Pkqk4hbkmtzbj64g6IuF9sHR3UN2YsMOV
v+E+ZK9lSj9Yd66cXvpZPA1gCtHKQh+r3VJ+Zooa2bjfVczsNoreMLwOpooOI2Cpgzv5HwFnQWN7
bIQoVj2XcZm/qmHgkKizu6RuzcnKSc8ngPLKoi1uAEhZ707ilTvHdt5Lkd7TPLbVNS5ndLL12AZm
D43qrEYOFZn0m31L9CcwrnfXVla9HgVXzQFPAcTPaFB8TbrhhVyTSLeSzTSX78JU7CRGuEN93JRw
B9FWAKWwmXYP2YKXLA950uFaykNA7Gqx61+dC6tV8IpFgccz7XF3ZEX1M8r99JhkrD/XKp/QD3z+
iTu0jLCpI9oU56tyTsdZ+BnMoEgmzNt1lt2Bpjp0scZ5rGQMlSfGldoybLpZCoLxTCfQDa9Mjvq2
ipZ+p32jd3XFQlQ2nDbnJX4FrXtv+viH15qQHcOVi53UnCfWepH7LsWdMLlC7Ovc/+SV070ksX6d
J+amkQ3GLRXmEisvQzqcS3nwLardIPpqbITXLKQdful6xlo3JuVPuydvORKP3oRupLf9HIdwuBpv
DajN2Y4YKJekyPe+6tNDiNJ5W41LvAWSzdCWLh6vrfw9dWvHIQTEHYKHAA85pwdthnibtObFd7v3
NBLPbuN7TDZAf2b58kAD/FbTFL7ngUUuVo7Z26HpTlUoDuRug7e2sPLL0JB1JHO778blo2mqeFu1
xTe4jpXfzPN+8nEOWXXMCwFEB9o1vrQAFzYil33XiRjCHfLCpge38OZQB7tjTi04GZHbaz2ysqoV
+3Cx4h8x5LQN5VATRYu+fSnqBG9NfT9ZkNncQRNe1Dapx4icXlXGp9Sx3nPplFtTUcFnJckP+Fjk
HvvEli+NDu4Vms+2GzOzh4nR4QDu8xOGOfa2gZT9ruCJ23VBafaFZmkOojzC1DbzNSS9x9nWGx6G
CqeVH+tfvRbOGnQtaEAvZsVv2RjlOE/In44Dmwn3d9GF+cYd6K8Xfr4RvQf7fahtOJTZSxN1J23p
y5gkN21jyHN6kXXHlP5XJ/3+3PrixU2Xo131J76DTZC0hHpNIZ5UOfz2QJS1MrR2fY9PULUBgy7a
mtgsZERzi2n5sJDnVvUiR3g/UDWTIIDbM8zpLTAUBfs4qU70VNTHSI/iztAGWHTZ4zzR+DiMMY2W
lA8ekrBjV8lIx2FSJBG1GA5N+7ZW8YntXXGIJW49MXAVjDdy93SDmjei0SxmXt5K7lrvxZKDd2H/
6//wRxK1kynyE5tjs/HY1Zz73Oq7jU8lzTbQ7oR1tOzO7oT5POdPswVJbwowdmuHQ/wL0DvGqpKd
a8RK2Ubm0ZlcZ4Xa2JPFmfVmGhyY1k3mDttR1vEBFefkLvTeL5NGXeQL3YaeXeyp2k9W9L5cBwhR
eOe2VNEbjH5qsu11MM6AJqw+37kluyVarIpzOQ7iGHAGuLF7vilaUU9T3pQH54olzqX9lAhH/tK9
7tbS0myPJxKnzDfrbwJc4ixm9RI1DKQcNrwkWFtaVK/uBVuhw0FuuSsQeTfsyNC2Sru857GRj17u
kRe0BdEJ452MVZBMV/IS+g2tsa3BJcu9shbaS+0N/eK3TmOD40TjZC8WPIzLWG5KC0RVa7OVYeO5
ZqNwGqqaLEP+OTjzvSMmRgpEo6egZ+tO586ks28Gk0TUS/JE9oxwZmpSXz2Dg33gxV9iIBk6juTe
Je9eMRewdfJ4OUgwZ0eQavk2D3G6iaZmtFGopf8sZZDsNS7aJmpvZdiEB042zUvVBfTchOVX6Vr0
leGqW5vMFLdzXD9GCa/02pQPwJvBCqS0nKaT5R77Xm4cKPQbRPc3TTX8hnPUfGzqontAOe7vmnhW
qD0FMW8Lz4bPuO+WhYxnx8pSYJc+0z7O4SQnQO5ZnuScHk7jXcTx6E7k8iD41Eed5OGx9dkX+l70
O3GpddE1Z5XCjVN22xqaWzmYfRoAR1+SIN14CBxftFrSSSjzOd1BTj002i7uG7/K8bJidXdHdmyp
zl/YmXhroyMCIHmud8vAEJFGCFIYPqEfK57YAo6sbmMAG5mFH4Z3Ebc3li+ApbMKrag1AnuMeXZf
Bzh8M23BVqqV59yovCJpL5vxRi/oNzsRVopxMTG0Ta/9gilWYrJmE9OOVawaFZhf4HNw8AaUXtwU
qsMs0ZTeSJjKGtlAJg4pVhevhYMjfPbJV89DfKE4RlK3mA+Mm5Td6KdBVNlTrvO2ZN94FR+DPqwy
LngZPudJyukr90ZlkRbnxL12fFnXd9BZAQIrtDlyAHHfvC1dn30tVZR+aJZx+gpGXo9rCg4YaTKH
jsgwa7Ilje65jBwTvR9s26c3Y49ph3e3YW+UCUVjAoAUUsngGDN6GkYRbZhL9OU3J/bG3BfIuN/d
srBODaar052JRAnUuS9qxre5x/Y7m3XjXGLWRsJGdlI/iLgfCIxUbnAI5jyDWl8HMVKXykjQp9iO
3qcBDNRqtgJEnHm2DCZ3RrNYUwyINFHPPTm0kGelgXsrzyWaFfBexhzN1k0N1GePXALlWBO1WbQx
6avxac7XmYuMsbMM8vc5nObiHVu3ag70ZkU/6zIEimIvsnkdtV5GxvNp+t0Wo/0lQfWm23rAfchD
EubxOq5Ff+rnnhP+rJZvn4kU90tRdb9qJ/MemGjhtbZS7kohygbVRekqP3r9Ms5ojp3rbdjvtV+S
MIy9qmQfZVsS5LSj9CaCX5nI4urNspsJ5iAr+29tGeoZwm7Q9k4uQ3SwOSD4yrlrg+opamYf96iA
mi3VdWlti+ES52xcMUB75afj4nhgRj56TO36gnRXK4HhknlUw3QukY6plgjn5S1Lc3BQY6us6Fio
Pqc0vQ28F5OaeD4wR0jYMKYoOCuwUJHBoyvA50XtKPmiTd09UeI8+Nica+asao668RiDOgQgX9r+
Z5ti2VibwTI4jjE0cdBHkZi2AzoeLKwe0wNM9sl9AcEAy1gILX8Zdd2f1WDe4GZyN7sblxPBtMsq
SH3rUol1L2LnA+tARNE5OFZyf3GF10DmRv2UZU48PqsrxgyO8uebydBuh5N4VoQoXSd4bMbUtLtZ
jmTTc8aEKMnT1JFd8b2M9Jcd9sSyYMUcLbcrvj03h9o+jbRubazKa9MVhta53KZpET7Grt8aji9G
4ZAOSKFkxsnfC9Pr11QwrLZ1QKQQZkvOAp0GExu13mGExHtHjrwcE3WiIjootraXMvpnUHCt3hJp
Wq5NH8Q/2q5z3uuMIwy9jw2q54J2/bttM69YTaFZ3gMAeCmPf+U90MTOssMfFgRdm/65r5jQrTsJ
2Y8zgFMqTs7J9YZl6ET8tcqy12mpnWEHybcrdjk3xLMz9fosUqvv0XMDT239tGvoFaYwneO3pF7/
hlk0HQkjA9D5NncrAoqxk2F4CFTPfIMD010R+y5J3SomQAmwFqBlXjfRtzN4UMg9OZL6bIe8Z7U0
419nilamMKikxE+WYraPuh0RUlpkcKbeWUzVpM+k5Gc/5lAG6sZT3BZYG/V+KnIM5J40OJv9ZGAb
XFtKc6PaV5ZrlHC7r6ZkNF9ZpBFg2z7ug80CdI0shLsw5rXCwnQbz8H7hgPcwfnAhjIBRk1W/Mqj
QCtbFSaPYxbe2n1GM7GAMdahd99wWWLkqILwjREO8WNFvJTB5USLNvUYyv8G0SNOuaKoQY9LRgp4
iD1IrG3pnAoOV2KVBgZlm/8aJvEqKcuEJa6cnPVgd8VHrGfHXaXhENEs14mZCaQj3PesB5i7oTCK
iIov2vHR9/P8p+rE9NqhWKhVkEWgyWU4xNdyefaoTP7KcdwuxKM/G6otbLIbQ74N7YZBzjK0VsAi
BNeP61iijBZ+EEarzsnD91SyI9spmds8BH3M34lGJolpXThvPcIIJhcO47QgpQ7BBQ7nZHgZ3hJa
qcU488odWcix9XRhhfWnzz+uMBwEvdzlu8f1wb3osVbfp2qmZ81zov55VllZbOyy4ieEsGvWkWoR
MptMOw+WtER1SuokKndWOjT5Nu4aX68EICHnuHSIcishMza/6F/YvxF2eotXnpul68BNfTT8KAGv
B9w7bjYCdMEH3F8Zsr/syMOmseSw6YFpYaiiB6Bsy5XqACarQI0o+dbVpo0G1sGkjIuf0RglH+WY
63mFdWeGH8ocIjj5mJPpTHZp+uUuwOl36GuKd4mviTw4FFYoH7Dvkw9RjkVVaigWO9pFKOlgJ/uI
qUmUO2iCeVeX3up/oe7PrZrjeevMRfLDn2sMaIPwp3THHole+zax9fvk04uy01crHJfO8b5MNPHb
CscjPmvRH4mGppXX/ocGxD+AhgQrMqZVaq/4LVxoMn9sgjM1tTMNs+ntjBsfp4EV1zQMlH7IhpQ0
9TpGrVDIUEXD1y3663HDFiB5uRbpy7+3SP7RystH4VMwxPDdOMC0+QcTbVCw+2DYC8sN80K8tr1r
KU1S0fC+tv8Pe+ex3Li2bdlfqag+bsCbZtGBTpQoL3UQypQOvN8wG1//BqB8V+eeF9WofmWDkSBA
EIRIYO+15hyzqGflXzNp3oosd2EhmihnS6MeGn8kzv9ftv+/dZVT+n/X7T98dJ/x//o/zcev+OPv
4v3lZd/qfcv6l80/sndcpOimPmtYv9X7hvkvkwgbB+SpgfYW9fy/1fuG/i+0uCZIPMcwwEub8DL+
qPc1+1+oyPnaeeh0Vd0z/l/E+/DO/pP2C3ZyVmFTcDEILJlF/P9Qg4fSCTNuAahJJzSZMu3LlaO2
MGoAR4yqIN0EcRzCL51gbZZsvb1qY/iADFJZGfVhVJsXPSM3LmPuwbiz3nm1Y/leaEJx9l46h5ZX
oQWHGLnYusjl15j0vjEhwcxurZq6cjxmIUgDEgFTgK5RB3pNcM/W8vzqWOpTHnu+no0r0R/7NBak
VGrxZgPLI1unH2Efbwn9yDckG400/62Lbse/y36ot1ZNXVprbi2p41VTZ0QlPwpbPAUKqtfC7GGv
MtpWpX2ute5gWv0eJUe759YfvNjjvfQ6Z2OAKVrzF/2tpSLBK47X2QygORTFTSCGvxTG2sfaMV+D
OOj2yE9Oqi3fBKPqc0NdmwbQKnSdfGMw31ller1zCIre1e9oWNU1gybmsKAcZgsRQzAErlZJGvtv
MADrpuxBgiHpo02EjtNqoHK8Vqr51cjq1bJKvG9ULsGaxIqfDM2F68M2azFUq2P3u0jmMrc4TDYt
nOZrqJSvpuvPAtNSjMRnBfTUWtsqbIKm6nzRJyNWbSbczGfRf6Vc0VUfR65Ehvhlkcawgj3OWEuv
tY0kmThP9BO0h9QGRkW+CSnaHb5Jp2JajXTOq6v9JnEQ7nX6x8i8R+kvo4r6NrbV9d4b5qqXol1j
3KxFR0sUKEonVJB3AX4I8k0uTja+r3ZjLqYNt+H3jRV1Ab6zCelvCBDDbZWn5DNKw4vjla+y+G1V
4mbIpofaaABSyYBvYXunVRR/Vr0D09+mlDUZlrvu0dOBgLvrVfr3eMgQ9JEXbNw5VvaEmG1l3UyI
gSisIpWjYjkl+Xo36cVrFRqnUTP9pJ3eKzC3NGaSayY0zK0t3yIxFqu41I47LYbXG1HmnBws5cFw
01b6jWkx6sXVrHkx91XCxQh222S1cZ0s7xREYBX6mMGxYcqNVeU2064AxgR6rlzPsMNWDCRUkSW+
6PIPkSevrkGGSlGEfhZTwmp154mqBgIEWiLIZcp+U4f2QTrYMg3tatqTPJWp7cPnM8L6jfLpi2kW
ue+iIpQhMFnZ2NGlm/ZKRhumFL7XotNj6nRy+oF8VBFE4FsytOLhNqr6dl2W0WNOTGNjo/nIGy3x
uzF7NMoI12ddrDOBwLgR7YFMQA0zi15ta6t5ZwoIaaWSw7lEkUNB9y3KsOxNyHCH0kJ+wrQ6bv3E
InIUBdCv0vN+tab5Ek9VujXz6kPQieyN32mXHMbU/IuMo18OdT2p7b3+VBt+j35PioIubfEU1PFW
7+RjCjoHJF4OqUQTuPHK4iTpjALF0d/sNP4skR6v2pozEVrlY6YJbMEu8ejqg2fDWAFG6Jaa8aq3
ght98FnkHo2/pPwYyf89qDNjQTNbAksn9KdAGQlTVmmL7NQk+d0Rm95oGQ2c6Kmrs1MTpva5yps9
CR/ahvLXHgdOsdbjwtoHQrmkiSqwsWIjd9InaobTnaki12/S6J4Ykzunar+Cwh4estB8nwVclOaS
17AYdgjFPxVdej7iUQ59wimSWM3a67lQy5rqTzZbrDsnIzoTJ3zV9Yc6AqFSia8EUddBl3g/UyLR
N10ETAM6kF0mYDTkOqBMCmKGSpvUngJLuBCyqQ43jrNVJd2LAJoHgD5tRDRiew9DIu6giF4ImnnT
oXNSb6rfcGcRtExG25rm8z5Ay79qei2/YdBGZ770eytV92RneWdNeK+S3zEtTCYd76LAcuw4qlgn
Y+WuaGurR627tQvSXSQ+k8MwhFCkTLoEEzs1Byo6bm6EfPE7pg62ukNG8VjSwzWTRlIsoB+ai6w8
JdGzoqvbsgzkbmPS/5/GurngRgA5FO7MdCUtmrp0eubJTR7v1OBUqomza5jpbEsk2VozPrYQb9Bm
hishmtAPvcIFAamcVN8qVXEwa1qhaqNTN/VqaCFt62dcqZ2wvSfeKnkz487a5BXQmJFqwQbqLQRM
GZu+fYw+ByDhwegds6autyMK3x1aAbzRQ/nsOq21VtXxXYYAqvFYtGe7jZsTvy8/UQLa6fDyuUuM
kOGa4LPmF3UerLpZbZBxP9RIGU5DieA81+hyGkp0VESl+6K66ceeWnoccMvCwaNmtUIFnAl05IEV
UMP2JFS33lk9NtwgLIczc2ysuFP4RSbvcGamdSiDBvE0aqFkRVExvHNF9qRO9AWXpZHymqP35U2L
3Gs1ucl4wDnCgIEZ7tGO8TghStCuIw0pGUrgKnFVHkt9LI/L/yamEXCm5uVQDZhIl7n05hY2sxqb
2l+oec1x7s78+W+gsrw86bqc5I5eRwp2VV4SbSwPmctNorY6hSD7jlt90RsomV3luU6p1lFCaM/W
vChcBfGnXt1Dt9Uf6YxRIm8/nbCv9obQh3OvVuNZ6gOn6Ge5M5N4ncrBRjwaslolu2mzrF6Ww/lJ
ugT2HlnhuXTeKNL1p2VPy/p/bLk8tzxobfeQNwYfxghw1M9v/bPtsgWkBSgNy39pENB10dJjjjkg
1OnjIjRoT5DL2pM6P/wsLv9bnlvWLovLA9rJC4FksZ+DBU10utcrChyMKihWBuuhrDyGLrp5ps9H
v51628kN02KG+5hoeRXzvPwvj6wTRR6EB/O2w/zw/T+vgsMaqrXvwsjQZZP/jma9tetU0X0vep0e
QC93jI2Kl8Cpz2Ky89+2ByTDbYv0vu1KG28Jnj3uebOsQuYv3tiezXlHKM9aIDQAWSwj0L53ZKt9
9YLP4ntHpBLyVoMM7+0uRDZdgf4x2nfXnczgEb+qdUSHZMMzN4iWRKzwyu+OJkkSPteSe6WJ7m21
PB/Fhg4MVqXiP29m1MrVKELzajejfa3D8bo8HTZDvJ9iqupxPhWvimBElOf0flAQVGkb3FgtX03S
6B+62ogeckWAUjB6fb88V8xbOGyxrFwexlRmXKBRGy2LahAFwIPU7y2WFy37MOct9PrOspuzYVLq
1YKSke5HKKPyS2sgLjVanD20Tlv5qopNxBFGeUvliQZ9nPXv0pKMEsLqKy3kk7ZDjKY8KwFXJcUt
DDJEq+ycK6a2rVHrPoej/W7PG/fc8JGAtB8yILnYU+g0TSW1esfhrg8t2W9zJb83OzrQqlkbR4W2
/s7Wj8s7JTVCGIw31oPVw8RhzCC4DrjahZFOCYM2U99MLhlOMpZf3ASuberZLyq23U2j9RAlZ9kr
w20CneJSPHlN/NeyqUft1q7L6hcR5MCnZIZiZ1TdvZYqkCrTZsJpy/A2q7z2sSvaGyo24yqp8ukU
NEXxlNDkRdRog1BOVEYXjqJt+ISqv6xVRvy79G7DnTtvnEvD9E0jkJtlrUOv+VCnHRfT+bUjZdnT
OPcCaMbnT4NhJJcglm/LSsEM8S7UKPTMO5oqlbYIhaJlaXloXPrxY/CwbD113b53vOS67Mk09Ofc
ZqC9rKtnTOkUxOl5eV0yZMzaJiX4/gCxo80qDxr43wdRd+Y2Go2GfAHeN8NtCj4TEfWySDMuO1Au
5m85HzFOoPKkBtgKl7WIp0fUas0nv1RzTVMKnGiW8POKRFicA0/Pvx/wIefnvMcIQSSl/fdtLOr4
4Lzmzb9fqZTXpKna0/KSnz0sW3idyM9w1eff77JvBQLqkKYff3vT7/8uL/zbXuu8CtfK3B1f1pij
x7v+j93N++xHezslCPqWtT+fY1n824tjIyS+quDvN7/qZ+3PgS4rloefz1LMYnXHCsz1z+6/D+Zn
6581gzZdulIt962ILnGio5FCfnfjVDUOm9p2JG1nMh2FwOlD2GQUHBMDeq1oblqvHRtfMDL1lSFB
6+PA34S8/N+vVgPq/W2bE7Dys2ZZ3elEMNeNdvzeRe0Y9oEQzTO9514C+eKtl+3Ulp8BQ3VAuUPn
wj76976XbVChvXlNU+2B1g2Nj2K5O+sFTe5lUQkQVU211XMvqy+OATc4p4p+rQqzueoFgnm+o+dW
1vhxaOoisKuLc8bw5LpsloTGtejS6Nx38OzWtKju3TJzT9+LbRA+1goi5OUFyy6TpHkqzG48fe8S
VuuzE9Xtadnb8hAW0avAt/FnH8bQv01oXL63+D6s1H4PsbEjO5rf1EuaX6iTDTBk81E2efgZlI38
s1iP3RejRPFnYxSXKDzTmhH4vz+mV4GfEg5Drz8HlfXJarJ1QB7zNsvDIFB6EyxqHb63GSPKCNSS
8KXMZ2rZpnFNGFB2PKCznQ9MUyQSYydv/ryGgRO18c7N/7ZfqtOgiBggfj+3nCibPI1VWybe/mff
9AHkKpsQrH3vuzd6huVkZcHhJv1w3Wmuzm1k6vffx2dRCWc8NjR/lhMDalchlfx7n99/QYF4GON2
/GefkOKVVRtXgU+1crx1QSvHlWjvQHxGJmc2TCLHJ6G+wUxUa7Q0U2ijPUI6xwP8tZxUrAfhajkZ
rkUFi1gzMEg1jU8ZpZfl+cqFwYhdwW9bNPrLU2k7JifPCN8EGgosK20PiNRxaY7aVAKYVIxap93i
coeJ15Stv7wIfQYMUM0KaBLl7Vo0Jdq15Usb5FyJivJSGFrH2CFOv59vO9vc1j2wxWpGz6XMRdsi
C7/3Rs3IvEhDbkoNAXPXOg6kPv7231/c+KmloMFwEpfsn9NdkkEzC11skzo6Nbfv91g2t/omQGCo
vQ/WGDGh5nwtz7cpffRKiUpY7M1nRWt5/k5u4kCrbjuBSzovDEpA5rbQaoijIoLH7EYXhJu+jn7u
EtDsaCKfYU551dCYXMORBo4nReOb5hvZON0t8jCMDqzv06SEfYZ2E4EBm7pm2pNXJy85FS5fof+6
zs2rUuiAvGxR3hKMRHspnK4iO0/Mi7GbnTtTMw7FoFfX5SEiLjhtZYMGfnRWaCdQEsFFPnuQPVtC
b9phNC/tMNlX1Rr6E8UkpBojLUOnuaaBd8jLZjhXkHq2gdPoG9pJe6uQ0SUxBusaSunecQESwh43
tuJA8Ap7cSnGuZQ2arcO0CLBG8Oy1Uptj1YLNhy9tlEZ22sLvQJSvGPsLEzrtwbKAkUoh3Do2ptK
5KSypSWX1zZpbkV46aLXfn5VZZe3eR+Ic+UMzjmx8HqH2npZpaFNVcKGoR5Fl5sxISFWGq+eJrGY
4SJlJmtOvl1pd2KAaW6H3osCEyCe0NR0VONiqxlhlbxUGfIoww7sI8audaw5GTTu5DMZdY/M1nSF
w872TRvctibedBE+uWpoHYVzX7QbMIo6jIK7yIJEb8dS36pedl+CijRw5RzrQc0SurmvjWtNd8sp
TBI3B6FLomaX1Petoazc0ajuUOsCVsJttpO1rlxhbEaM0K+6ngzbBmT+Rpe5dtti2s2mKrnGZRBf
u0BNrhanEY1rj+GRP1dm6t11GoC1xCLM/Igr25CMBCRJS4NayQ2ptjP9+3+ox/Ut31TLjBGuj165
azIiH+Ou63a95sl1XBbGjg9J/62/FsxjVlpRx1hrJut2Pvd4+QGWOaIHOD+MkMiyYD9kc4lMVxs/
alUAblZ/TUv9LzN9HussI3ONecLQJu9g8dGDZ43ra3VkXzu1/PB6fKhl+obVFVBkNE2z09V5I1Hk
JmvGdN8jiNtQYyuPAbbwug04/VoE/Lz3zDPqDgGHPWImbpEKpqvOJfbK+6ZywhsblwmuAM9Grxs3
/qhPzZrJlHI2Yi17kC4WQs2l8ddO+k3WzbAqrMDHirr4S4TNzhBV+K6ng02FNdX9ZVEBzwoBlrIs
pP4xn22L43Zuyr1Fg3n2Qqd8HAAfws5H4FnqXnibODR+LWzzjOim5i5CrXfrjBr0U8wub11IqT8W
YwjLNU0hcI33RtRZO8QA016MUbrCAmY9u1pG2Vc3p7seTII/ihRiRo6sMo32U77RG8TjRv81s2rO
uVobZ+75AONq06fNisHCt+rwQ5PYx4UR3JR9aO6XJVK2y406af2qHpWt28svB1P9rsKne06zadxJ
mtWr0hxu+3ro9sn3XJ1J9bDMrFur3bqRR30hNZhUJ+U0nn+2AY/OkylWgjMA5p/nY4LO2Xje188r
lsW6NgeiEfDG/20bOb/V8n7f72IWXuEnmf7+8+J/bv2zb12hTt322XHZy8/z9VIF+Nl17hTa2g21
ZPP9Jsv7LZv/bLP8T+mc9pBy9/t5/s+H/8/Ps6yuG+ehmhTX/9sB/hz19+ug2VC4Nblmfx/dvJvv
zZdd/O0YJumeCGn92zNLZWV++OdBVyOCda82Axrv/3Gaf/b5/R5FpSHUkePn//g4//5bLnso4sY+
THsSzDccbid9hDfIJNQR4EM4Ephhjg9aUBm7kDzMI8F9041Vke1iV2A1EhX+dmh1JwAIv0Qn+7/Y
Rwn36iuK8X6Aztaf4nIotrZsiXqJ2/pYBcnoz4GOVzfXSHXUy+F9asNTW8dktUQApokR/TC4Aa8t
zxT3povgKEW7dvLMyjxPtJi3XQ1CoBiZA4WdIT7FlKwQwvd/RVH07EZ99OoZkqAIRXa3uRa6+wIn
x37q+X0uK5ZNmKA+/Tni+Xdgtp9Wgc8adgWE0ViaW4kq/7y88ZBiW7NIWbxfDms5QGFHtCN4z0Qm
p1rY/TuXdLE2hRDX5SOqOhrS5WPbEzyHPu0N2nh2Arrdsb4gnaoy7v+az5sLx+tZosXbxOMwXAjp
ng7jEGR7TJ3iTmsgPbZeWr6VI0TB5SwhgMY8Ff/G2YGWR3f6h8YQ9S6uCzKyIRWA3gvrXe8UwwMS
K4an9RT/1tx4sxxx08d3dNFozYUDSPp2JtCbbvX9IKuR8KZAGAdK58lBlc1WJXCdjCY4HJOXIaEx
IFqKdBifXUS3mw7qthtpwIMbIIxpgx6+SKfSRzrm7EynwegdEPSSM58VWpkeU1CclvcwUrH8yErg
lkSWP0aTzmtNL8TVQsfC6Af4yb0p90IO7c7pHeWIdo8HlaIM1hY/Vhig9ZoSn5MCYHENYZ8/RvE2
OfVbnFCEEQ06PO7VvqUye08hv0OR1tsbC7TEfWxWR9Wu4S0nYb1NkFTcWHoJv6nB7Ii13rhJhsC4
qafSvInHeju4JAhicVD3eZdqz3hEjqNmPAFer47IJ9MHFBzZJp9qv66K6Z5bKpFFwCpujmUKyReh
1QqbAgMp4EAnDB/PKm5uTg74dE/aNOEYfbu4p7kxpU99mIRPjciQjE76eRroW5a47TzvEfgF9/IX
IKnGym7B5k/gXtDj7dOkPbsqusx+eNIsSMuGgm0Z6V8S1O9eRhzTCGioaElYGZ8sbn6AeaB3BwLQ
blv+cqwQO4NreTDgfvUKzU8KzbDATXm1W+Ooula3yUcYUSW6+cYOH7v8TfNCkrJVL5ojRjfY7Bl3
JfetGF6wI62QgF5ypQNfTddp1cy4zsDxNpRIML9J51QqHWryCup6GYS7hhxYhv4qwheVDjWFxPXU
QO01Cq4BJQQi6KDHwQme+dHgKqI/9F527oRlgq5jOTyG4XifOBTekxw0geo8ONgGgQklZAFoR/Jj
Ln1OTXt03Z1IH8l7+OpECx+Uitx2AvESj1axa70KpPmE7BaW/sbUwwBJ+l6Z5Tsw8m5LD0W2Tqcb
x6HrD8ww1/novVLC3GtDGR4Gl/4z9sBNPBD7lWfGQUuxRUviR12kojtDpkerS2zKrASATevOkt1G
MuFAs6Vd6ObLi3ojBmu2Bo3JTc0d/aDFFRFeLnSE3InTFxWt72EIin6jV+e8a5SzZSm4pOxqvMmn
R7cA9246YfWS4lzbUletfVRT031Fa7Yqy/WkavSs8NtugDVZJLeW3kuTxtdqUNRrVATaPcaRkxWU
kMONhCZjPd1MNkJaV0eaD9RJkThfCvMmE81eFEpy1FU5/J6NWWBFteQl0icQKanzq9VCqmM185Zk
Aqpb093f20yKVqHFkJcrobIhX44mYK9Gd5nyaMPCCNcgFoHz4h8jtGQvHDv4VYO8RTqb/YosGDyu
jf3BHUdzX1mSXOJIL66wNfa6GX3WskgvNACg5Wtpvo1VM/URSDcIVjlFFRyOFRaFcpfPJ0soDNKa
PshOWT90OxCmtOApoxGZBYgX4lctM++NHB3M4gxKH6YJbliNKn3tdL1xrNL8GuZe9Tb1JlqNNG4O
Y2IWZyzBM0O8PCb1JpFGA8LX2o6IV3YJPsRDpMDTDdPp0kCRgfnf0CxULfeglw40VoGpIq+yF8ae
02aQ5pEyi3PvyOglpQjzHqAPw54TVmfjP56nYP+aiTI4qBVYkE3R93ehbMhsg1t3Y9agwnCbMS13
0Tu2sCs3qpMR1pZYxTFwKIAAw7qzO5u8UIO2jBrKs8Vc+9TJJ51L1K1XU/evCs851jg3byF0bBuE
zEo4bDUrz9/q0fH8qayKnTEvimq69pONiBUfwF4z2naPjz3bT24YXBWtwvOuvigjnO3lIZOP9sTw
2ZW5c6rixHgKKN5gGKbqiyXbwqw29nUJp8Hp98KM5SaLiF2d0M10jKKPzlAZZ1q4LtqG0qXEH6xi
Ywhe+OqEPo6L5wQk3gYxcH5WFPJvkJ51VKkqc5fBCrpDTS/IwySRCgbhSW/A+lYjsvM2St/C0n6t
aJhSugjm2kd6r6vkCmMMggrh3OWexqAJ7tAReSMqEE2x7ycbEyr3yvDUTw1TSb16gDs33Q49pUip
vKVo7YviwXDDis62Iu7LxFrDlap2yKW0XR64k996TBfTSlW5hBNwRmvnl1Eg8jHNybn12kYBAVgD
9C+KV6ut2iv3NoS0L/V87lDVIP1gFrfHVaV/Lyq6duiznPjmqTkXldecNau5ayK3PBtjEt0ZqXor
MF8WYoufKXqEWlFdc2PaAO8I7rk7PojJSiFhOeq9EjyqTkIkfKaPF4v512DUtxyrSTJGkZy0RsQE
71g0jTur39UeYhMlC4+0Ci4w9pw3Klp3dtXU5yooStCfN0kb9o9JY/WPYxI/YpU9lqbavEnrRSaW
+Y62RNtaIM2O+LXae9ADXIQqNz+KQhhbahLhivb8iHQ5ULY1pYvT8jAmRXrq4ucYnFBuD83tRHfm
yhRcvwvaW7vOQG+7RJAVVdHf12H4COh4gCwn8JNJJTwsiwywzJwLdBm4sO1gZnSWKF5RKuk7I7TS
Q+3zGaGAZIG7pVVioeMtsVaEhX5DaLx2Y5cQujqLliGO6eqE+FmSbGxFHxkyk64Gpuy4QbhNxpy6
ZV1ZR+hWWD28Fk9ASMwotStmvyiZ90XQNPxVgRGKUdIN9gS1QRI/BS6tXavbUJCNikYf0721Y+j6
rRtzsda6YR3Gsnovqs5gUEb8Ja2HR05mvC6jPD9YpZX6haBLGaSmsZMFhPYuMbSD1bbZrhqFeTDC
+GO0vODRsStfaQflRMMnumAWtdBR4IhrvEK5JlUSbCYMwxuZTjaetLHYQUiZqU4XIS3zxHdjOIdd
d4Iqwmd358ubExVPtFIw5XfaKaiIUhj0lHk+bgpUEMNONVLpd66ev2MuTifEzAo4mN0UgaUyy8GB
PiN2w696NDH9ZGZDAFoVfYz8qBnThHvwcNM5LtR964z2QU3xiAMWVC9VdlJEK/aFI+5yhwgF5MUW
doK63YaJFuBi0GnEWWV9xH6c7hNLoFZwwscSWtglyLTyMaZ2T93SGW9zRPxr0ndIFUhKRiFlOhvW
IyLb9JFYTp0ClISsfQZSjtXWxJZWA8ibHKZLnndMEtU7tonl+UPNrZLbYMUFyxXHwcXd25VYvjLR
2r/diWvnrm7ePSuengEbTDsq6vqHmTu/sji9BXkgHxLrY9DH4t4JGCm4EZkBmINKRkTIYWwPChiB
be4e99baHpTsCJnFx3EiTxZuBZIm7OGU0JrYEav14VZIFPIE1FRueivNgB0zKL1yrBTQW5MdMHyz
Q9M6aqZkxNaJmHhUp6WIVTWbtoucTdSNYquP4M0a1+j9PiSmw3aDiNutp37CbMOpVth3ge5Ap9cb
GxNgFSIfU7w76ZHMNY0PeIiSPXmKMKEqaYBtb7pNY1C5i/r4gyhTfGVCzWHb98OqLBwkbbApyW0J
P0sZWedAErcaNmZ3g9yjWefxOJ2aIAA3aEtzP0SGuAtSxVqnUYjGs8Xjl89XpyxRjLWojcDGOwap
SEb0UCfNbh6CPLtgdQm3qPTLg5PmEyInpkBKoN9KLW4fyL/eDmruPtqjsTP0rNvoqKNXkpHKIQui
lMDKiRQDr7jipvKIX7LljYu1YmU2Fp41zQ3vEBjeVr2m35oowtcJN1XwqtMXLe3r6DgSpQWQDK0l
HUHswrIZb8YgRlFZBpOfV3d9WR4LPdv3KrgAocez1M/Wd41ipif+0PpGcuBSHX8lXinuhIq13qtz
/PHAl4w+it9pSF5dJZYfMDd2TlDdpAT/3EBjMq+d3hFwFbuIPptMPynNm8Gl941oJc/u1mXgwQIY
SokbUMe24MQcfFNf3HAKtrr3DEm3+kXqUc+4A15NZsuBYVyqU9PiPp1ClN9I4fZEEPQ0TDsc+ZUZ
G0ddQfSFcXi4wRv73nde/cxoxFxHwEnuFBExk0KGu7XGEJZm4eYn3JpJZzx5sdZQeaLhpuWbslPd
U6uC8BhEtfXUuj2ONuWq8d4pfmMyr+HTlntyHXS0Ubo4xvAufEWfzvm8lE3lBTW5uxvbKSdWq2Yu
5cTk6RiBOLai6I74t1F1YABalrKB9lYStRV/7YHJjTN8WHZP8TgmXXXeDz33nFJ0Nq6RCAExtEwM
7KOkYt4o7pobxPyDwgVC7igui8CcH2R/TPJPRTPJnazcc0ZNZZ2moEsIDuqP9B17vc6OCkYXHTwB
OqZ0qw+RJFmgSfdai0oPa0MYeEAt+jMieIYySRg8hAjVKJd6m0b1xpOpKMmqSGzSGrJUw4KLoK1u
cfCN2UZ6THnHPRHs8PusMj6U1Q79ycoivHRS0ZHKckdKuqS4QoaoHe7L4Gjx1XJVM9qGGvimArvD
LqomYsn61wG/jN58mHV8G4/yqIyktZX6sz1YO0OrNy22yCDGkG42v3BHrkD0nHuFNLi86/e6HG8j
72hq5JFiiczXWQKwoCLoOHNG6iFm6E9p2Z5mT07j4TIK6BZzoRqOhTad8E7E+0QlsBQhYy/jFCdc
Pbsjfxngj1fwkTfKzPdCxdvquxSlIJORS9CJndOg8MOD99uWeJwtK38U6Eg68AiRaCy/TbS1FO96
36LmAHnkY35Dv9nddvGnWqLxrO3PwhV7nEHxUYiVl+jv0UzPmTKs0Z2zr7UGTm7SvbUtl8m+cIBr
aj3zSbJq+j5YqW7lAqeKsPBOjp/hfPQM3d3Xdvw8dnjroZtBPVAE6IXT6LDGQbfUTyXYDj2MNmqF
jH0WD2te8ZC42V8OKuKVpgcw0MoB5UIe39euAdLQCXzIdyOWH/MriPJppQDb2joBmOeksCRAPYgi
ngYAh0p7cIopqEbe2xja29SqB5hRNyi/msPkpNvWbl/G3kj8IYjVtd4p+tqtsRnOnCsrCNudHp/M
UblpLa3yqWFUk9GTzsMQpIKzzhib7D5rID43JcxN6LcE4CGOZX7TlsGT5fbuOaBWfLAdIpk9qz3H
7fDfDzSj1mFPkIkh1fLcWMA0uUPheK1xVwqcQdyYeBDujAtOKGDXTtwejEjZMQiHwiW8w9QgHSn1
F4bat9EYn3IlfRgF/LIayl8WeBnxM3wRuyHwo8n7TbPn1MIc3MeN9jvjh1JPM7UuVEGOmDszIcSk
Sp2/9CC/DINU92lbRoSGtc+6qmc+ziDmPvODlDny1SG8uE697rO09ctcfa6Hei0i0JUWnUX0OVi1
mjx7NhuKJ15BMmSPZJx67dBTFm5DlDM2CFvF+MpSWZGLbHNAgqI/YcjqKXC7ag8JKPjzXDx5xmlZ
a7deDMyn/EtPw/IQcxOy8WyhzWaUo8bwtayEFGyb/erY+dZ2ko8gPt1X9DZcCZJpb/X1ObTder/s
znNy83vHy+LysLzZP9/cBJ25DwvCvBN+tzT8TGgF6QZ/NplcxTFR4uSU1xQRy8JGfwO57hSMhgTj
cBsXOAJwaRDPOBQWqXGmPhzyrEPYyle+FMUXjjHzVGB9ikqrOhTzScaVus9RcqoJKYJj+QIv8wiY
goRH8CcwBerk3FHkXeGBlxuzqppTgN4RTTm5gya3qg0t1v/i6zyWW1e2bPsrL6r9MgLeNKpD70lR
Xh3E1jbwNpFwX18DPPfVufc0XodBkYREUmRi5Vpzjknu8Qz/mRqslYZDlLMd5OkxZUPUa8OhYkSb
ZgV6/gQ5NsTsda/IT0TpsZQVn0FNPXWd3GtIt0EgruiIGauo9krC/UZKULraRydl9qWsWYzs4lvr
9Ksfp+BtBmJjNN3cOq22LbPqmlFuGr1lwoRBMsJGeCMn92MaqTLtyPHWmeOCWcScVUb1F4WeODZN
HOx1STgQ9pLVUOaw3rtMMlXs3jW/IHssTF6kARfMy+trgG1b8xy5VXU5z41NVu4IFY7JsuyixGzi
wl+zvydqqiqfA9PEJYO7N6qMdpPCz1xHfFaOdFa0GwJUYxFbjvlNSAahXq3/pgBabyXWvJ3w/PQl
8KuvxwPYooE5ElP2XI6a3Ld1P22GljBAJnK7xyN0WmLAfSP7OoWuYNun05XO3fTbLVcgcI1vI67k
ig8Mo66kDC4VFoPl48gQVluGb/2TNjCJjHofHYKoL+7F/HIej6jz9mUyyvTVykFQ6U5obm3Ova96
rG6PB2C9aDGmNsNT6wfDAeqsyZLiuJ8Te64WLsm3AQ5jKSLKIM5H9TkSbI4ehybpy6i86kcI0nTd
1p06qoQOvxSYoR8P0FMffa+RvdNaoIPB5APCrPKe4yL+fjzA1OrfeTy2z5xai72F3WoD4st4d9N0
//jbeRNyynBdcTV8wz4Wfe2vUtorP8jFezwgHM0SmEUTnOy0MS+eBcn5r9elCPrEbvFZR9Ruk9SL
A75f8YTqj63e/LqUTyY1xJJXQuNCknM1d9va7fQ6NMHT43czr2ARiiubD2MpOb2X7hp+yvgZBNHK
TUpFFFH4wUKigcClrPDZU6Oja+BQSyrRnMnAjCJmeRW7vn+J3QBohjWKbWlGO1WM/XsQqK8QwPpy
jO01ssOG8syoLir0f4xtepmczv/hen2OfaMxLhnpX2gLSWLB++7/gPd2MGOneysAi+2kU1bbHhPx
R6JjmZ0fUFeAJyw+UycQmeIalaihp270fqR28cbGI3mxFY0838OBSSaB/uW018f9vQeJNtTa5IjW
IbnnWGz/dWAczKFqvvdkRnwVIEqxWZ5/o1G9ZoZSX24MUoUzWr/PhqZ+GbLo9XG/j7thkcetc4WP
TkSunjPGn5+jIutLDwP3vXT4Yja5AWCrEPpb4Iv94wGeMxBCMJTe2cwD96LFQJcf7wv/vmsWTOq1
RJO8cyPTZGMp88+cTdnjSB80wQrEbHyy68E7eZ54rjB0F1VDogQr3nM9QesU/qTtHz/6HmVAa1S/
Hj/9deHQt0jqqTv+dVQaxYfQr4ghNTq7xDwdPBUB2w8W1vwZrmmzS2NqUdWY//oTnkDzKip2Q/Mj
GNQ5G9eAEff47Y/brOBOPEh8fxxjUVWuVWqh6J+foNsJcC3xz7+fsl3ssiwNEGjVw5FFpX0vKY1j
XAfPPQowrA8tQ7q8JdtxjI/UOSRVzj/mSUXUeu2gNpl/xOlaL7KSNxWbr3xXkFXSNn+D8+RcpSM+
H7+5U5gvvIkGx+MY1IgVJW3R7x/HpK3+mota3aSdq1f6TfMa1757RVqdoR30FP78Id1xwMPUFj6M
+Uf8vABNSo0t7Px3a9smZrgsn2u2BnfFGOpxkIPX7hjmGLAfBwERnHB8azofDw4KOzajUCSC8+Pe
xromaIHeekRG1zqYvh4PGhRjNBIjiEybj4kq5qdkvI9/PXdqitfWs/obDtrmVceuLA2qgASG5dHx
PAJGpwAo3Uee2ffY6nWm1h+SIe2JLPBFWvneEpURIRdDqJ0nJZkgxy5bspwXFwNqPD/ueFz7+4KK
vV+q3iSvc37I4wKgLWK8x1U1QrPMkjTa/tuNf12tBV1sfAv7vw+EPTDSNI4vqUvPIc31Yfjr2ciu
pMBT4zqDOzCjIHiGKa5H8uByme+YZX0+bjMjs//XIUwP7HU1F2IsjytD9rQblYzHhQ0aBWHo2J8N
4Yeb0sae8bgtrZgkqLoPV8WM3AmZNOZzd6cwgk2gl/KTqcoCOdE8dsq1k+ODlqL76azSyAouDWc0
PhwFyZa+9qVAOHFQw3RqUOO7VSY0R6DOKgc1djQVu7pv92ZJMBrVBuW/StGu2WF7fVwEfdNee6uI
tuTcA477zzvSlOhpIW3xzztKD0drwpNbPo4IkW9fH7+KRBKBiLWkrT7/qsdtj2u6IrkwKGAq/OOO
aHLrNY57/593+EmCmS0h4/UfR9QjkuXIIxLv71//eEjRICmUvYugeX5Zj9seF1MEdsFG4rf+xx1J
h2mDISZO8f88AkGhDkfKJOTpf9+SxzU63yxPesSQ8j/v0AbsiXVAKfmPO/QWLSd7Ovov/3vE469N
noB1rOu89/Mdf7+JQYbDta2c9q87Hvc+jhg1gmGjJnH+eQeiYlqO5Dzs/n7w45o0YVubkzn9846+
6X+5Thzt/3FAinCrU7b66/Zmiqx1F3Znx0jMleE7H0WZxOuQziJyiA5ca2Csk7HbuhCUltWUgAWq
6fMX0nvq8w8/hF44YCRcZnOyduitAOUEyzDtw7Wkw8CeQruw7Q5QF1LV860LkERT+O3jBFOb4eEk
bA3LWsK/OWDTQ9ToO/uOc+jKiz41Ve66jugZKzNOQ0N33r9ZozTeKiYTDVQAgsSgnZaI97EZk9DZ
wRrEKYcjM8oYWGEeXBvTirN3uSOpolm1qc4mt9zUsR+z10LYIj6z+jUIyDD3XYKKbcVE1atSwuDn
SrrGndp1ULH849KN/gB7YvvW1dna7vFxqSdpDqiOGQcuidtpVqOOomekYQH2pICUVHi9veZzdqhZ
EBegWPc9ZvGogVVAIguwWk98UMr+Zsf+zu7/26BzVdPHyOyeCXhqhfvGj+Ex1tOGxHG6cokmTTSU
5Ys2Z/kAwKDl70evxe9QaepV4K9dFCQUjt0mGXRi4jXOA20yJGt6Fnh/TRKbSam38yzdeFr+pyu6
XVlEr22pdb+gZOE9PGmKwAJOgnYsIjrXnlhAdt7XTkOgO468iOJS1foVpU24itJjEpYhxLXwbGAx
Y80H9QW7MOZNzhcOAuUDm6duPyoC1nUAuILxqcAawsh2wTsRghbOIr3kFcRwoyiyZftZnKXUyddZ
ZWjat6E2+Gc+QYMNT9S3RL0abSzJo0cHy9iElXAWfh6Xb0V59/J2Ng3Csokh7mZanvxpa3ct1Div
nw6tWdpqS8VZ+qKbpHe6CFZRRXc9mNvIhRNGnTxIQPUxSy/zL2Im9HSeqfqIevmcuXpRvhk1pqNg
cn9oDP7Q0zdI9D1Oj+Pjx5HIg0x4A45F7tWVn+yYNVirx6GpCOSGrWG+edw7eL6/EjTqt53Q9ENE
SMoyDCBOM8rpjrxs55X3h+0jtKfT40em1jV8Gm3660fN92ajvZ+dfVW7r3Av/tjaZJ8fj6X59CNz
bXl53Je47VsLYBlEelwgiQAwjhXTXWae9W3F8lpX3UYvkW+3GdjmqjKA0IjB4fQYSeNcY5wHeGJZ
xqJUDrl0OuP4f3+AWTSrtDS7I9pK4yx68z1KABz3hCXTJox3QNp+tj4m1Z5MHhYS5q8YsRrk377h
0QxiRuJyfvCEdxm79Io5GQ6fNwUrl7P6KsppnGdkLhwmo91OQXDJXXWInZPdJodwspk5TORb0MJv
SG6bBvibw6tfp680YI+ekH98kaz0J5WgwBnGGJn2ln6az/CHM4yqpHemYJr49Pe5vdbUzICR/Xtl
qGmdJsktpX218H06Fp7yigvw1qIRrzDVNoMoiE8bl45lnZc9lVFfwD7KsYEnOOVdntycNjymKVYt
F329AZovMpK9F1gbsDO7mLSeREQXxw4XfphcK0KkEXvuokrYJ79hCozr+dpKdleD9gYFKlhMFsD3
NMR0m4fvji2CW5nHfxqwxEtyKWAeF8YBv1CEj75eCstXOxkqe40s4CVWxKhE4JKqyt/Ktrsbhbsx
W8ROQ27JNQJ3wqNLGz5ODtHIzk8kPq2piUgsSleO7X2RzYH6vCTROuEzNDXPaUBJk7XZJa4cjYfa
cBisSKOmcrYloqODVjc3VbAUtB1sW2JY+oggkWjlNOWprSNmV2nr7srIQJ6UGocJC6ldDAj8A01b
Yd/+NfJKrSQ8S6cOD2S2rMeQPGov+wnW0LN+u4MEgQzwckXWAoFtNGoUCmbSuAlq9ruIGPcG9pDG
zFWL89+GWlJOQmZSxTGIu42bltO2Ga/AE6w1RLZh6T2TXNGukgkkmwVouSmq3750i1VJCUUJof8M
2poyvnwjyWtFksjdrZN9rfwccy80odopVyrQv8tqItANFFgsCPuZHGoNUiW/ZNxfBxRaL45nwFdF
Ckeek39us5FR5ejRkPDSLR32+q4nw9OEn5ldDF22IBzWAMQWeILDWxFlO5t2/aL0CPkph2fGe9jt
hPEbd7h58UmqlcTgwCcSh4TJJEPVV91qnQUgLQiPA/MhePhuiBwRsU0Em+4YVWunJMRgDIZqSfrV
jpE4CMEgWIPWrBF1VtW6mPT1ULLToXWGOZCULnsj7XolkvdSpck6jMxflQa4DKzdizs7dk1XfU9t
fQ8i5y3Tg58tU7j1ZOjbyWpWaBNRoEZqRfAL4hktHrYKUA9jVWu4pBHgt2lqZrRdW3E+mNDplrDI
5p9i0ODnx7Xwf689brM756PpSYlElnnL06Q6W1P/iT/F35bzT8N8dFTY5Xn2TW2kAz/0ccfjsY9r
f188bmvRg5mijA8j3CMaTcjFXWRfZ7ft5dkRxCY5T63eW4fH0wErlq2E2QkyXv7f8wx7YB+eTi0j
thr01XPaV+S9NMQs2m0Js1djFtAw3urd6WlItG/JFID/7jOkD6jav/EwL7TQwKOwt/i6ki5TPmnz
BQJ+5zQ4+ako0t82jE64uxYyEUgikZvJvTRRGIYemfcpLYxV1IRr7zFe01roqHzIiVzgbK2JKLy7
822ViJs5tspG7aK90nEfoHnEwS4TengefPOXTcOBOIjU2KkJoZvtTsGzYdd7QRbvNkeBiUgZpOYi
gOZe5YChZ2bnoAeEC8XFTx883EGbIpJ3YoOYmn56auSvAn7VCSXqjLYCb8oukSmGAV6f0iOjNKS1
8dWxSyL4KSHFoOx3KmaZFbp2jdJufApbucKAP9zarN1GjMTuYawbawAUbEAnsRq1Gq1OpvJ9HJOn
nqe1vvHDuaQlqHVLrE2yhWNcrh0jQwkdVxl1kRie+w7jPHE+Z6Kfhud2HPu7bj7FWf450KS9Ct+v
3lRL3vxYxPfHT3G0FX+isbFuUh/56npjdtPr34lbi3OTRS/9aIt9hjH4WrRGukpDX/8Mu+EA4lAt
Rids9obI9JVVh3LlhjgINV7emr4i3nNvuD0uWpqmlwljcDTY5adb2m9I8kCCTV9GImEzs8HE1+R6
B0EWwRo9CUO6oLI+dGfa+Lb/Vg+PbAoZU6D7QWoskiEu90S7OOveGA8RmpwjhuGSyIGgI08ds/Gi
F4SGl7oFsjdurR2LGHweByhQazfkbgXVk5WxQKAe/owamNaWXZW3CqrEakJ8uEiw6S0rj/rN7tzs
Jw7IM/Dl5NVVLz7D1Asut/YwFGjfyjy99I219VJOiJVvJ3dNVK+lmWQnZof18BzBVP6AoGNZJmNd
G9tnW4Z/6thpNtGsddJ7gONQ3KEMe5siTKqP3Ei0fdJdEd+E5yzidRFMHb+ltF6OHlkf8FN96Cee
BgaEHfXWHvJ6hfVcPuWVGewaFVQvJS9go9TokobjXXSp2xdIsNpJSvLdgA8M7yHqGR0Agm+F4W8r
z37r/qS/lwQaM+Nb2Z6WnXImbasIydm+qwOA9AjL14pmKqmBhnbJaU4y5rk3s6QrZxaeA4t8qtt2
HQdld59vyRRfPc1Wn9iA0rOgG06NqgQxdPZXX+naKasqCwM/ewzEmlVOpkYWsnd3K5vfEgmP9VIn
SNfog6uJVEuLx/LbC0l+6mDZHCpPvvkiLS+yJW6OiVsBnA63fm/QDTYFDbehC++66+YHN3IlPqow
OqES8fZB0QIFAbcpZy1ZQ9zzjLRKDqKfvGOA3HmJ4hg0XdSoXRMZOfGINSxyMtjg1ihi8bL6bfKG
7uTkvgnategvRkREGgucQQAQya/upxuLi4wTpi4acGDIlgcX1dALn/+SWbPZsAcKs11sqv5UaEW2
C+drWNMzlFR9thdMyESI2mApkqw/ib662lra7gkSZdUNTHc3NHT+MgkCSIuT/laaTYOrVBVLipbk
itbBhNHgBLch5S9akyCOIyXpEh2zv6RDCLoWsUeACXTbIplfzfGsNIvTcSkDHAARbSNLyepoauwt
Y0sGp4GR/cr1Mo+tIsa6usvlLhk8AF7FqSWV9WzOZ4V2llEV7Wcf1XvGVPZb1X4VKc6K0fa7az9v
pjOGzqAib2Hd6qucWKeV30zmOm19uQ+1CtSnjD9BDPX3rgKT7iSfWAf0nWEzFbdRGX7RUN94oe/Q
NXI9OveGcXcstu3IC9utHprvsCaqex25H7ARPeQCGlUWQ8r1mLowbovSfoG6uSp1qb3rGjSY3mrj
hZEnG8vsxZvT8CHtUpQNuDPexVjZb25sfNoudhHNn5WZAkYuKlkg15H9TIFHCeInZ9fFfo8w6aKE
RWZkbpx8QlAADEsUVaNxHrNz50TGFz7HdENim9oHfU/FUrf5jk5Cifq5iHYuNTYyiM48NZnNRZ7c
Rzzl5ybVpudcMjuX3YvelJB8HHOp0UDrysm6Pi78vD55reEfB1AtGzBDxAZMcX0TfctuDvrB3nXp
RHnlH1Emv1QX58siML4TZQRPzgWiMyKL1n5+XMRt/m66xsnIU/eeTGiq2wamVq0jLNBUvB5iw903
XtOuzSgOt+jszVcz954Kru3NsS4OntYld2umjkbg7D5jtAlErXnfTZ9eBs8MnsrQ/BNGJBJ6ZNav
HKamd7YEvzQHl5yctaFZX/wC5zJu8755YQykoV2Ozpq00j2buewwzAMMTsz6Pg4Yvfi+fLWaiCyO
iu8G1Ri2TM023gLHPKvJEt/CHdpFG8ImVQl+kEVINCeCUj2+eQBHAEKju5ZkRHrSuMGAdxYP3olE
VymT2v+oEoIHwcjuvQb9ziAMY2lh4f2Oh1+N0qGh46vcu5m/MyM/fbeMStumDpxTrCKbdtY1dmB6
1ihvYQMr42CkREsdbEfKtYHgCFkzp1INVlpTpMmJZQNpvu5h2oFi9vgq9aH1KsceUMNsmWXkEJi0
mYdKiiukLu/gQJolNyWon1M72WVNYDwB8JGryM6TlxBQVQzj4jCiejiTS5bPUQnpudOGJSPpBQbj
i6hD76M0zW5ZZsBbiGAmYrUN14yWix25ahEolH45pN5zNtnlxTf8ddYP0x5PR/6iFz1C8TS4keS6
VqqJ1yrLDjHDrHTEum0T6Kb31Ufa1O4hNHvEACUjlaDTuiOabBIpC9u81yXNqrAe5MFrw34HfbVd
FAwoFkYc5286jLODrlXJkmBf7KhF/xOTatj0/h+ld0whsnoreZprW/XhPmk9iLKe9N6r5mIymT5H
BsIo9rRIlmqQTiFBP71rPPu2Ex6xuyZbL6S/l8Y6IwkINbcBXPVq7LAsebFiuNNVzg45j76m1ZtB
gRc+s0E+JgVic2TPLvFhRXGTuXdoY8VIjEDWnTBISbFkku37uSsRadqLh3FgbXiQuDp1sHGrWXMi
euuo6s00SLrxcG6zGI1COJ+55d4jiA1p9OWi1acPYSb0A2DoDo1BvIXXb5KKJuIE6WUzyp7NR5yn
Z7/40URF/ZqYXbMtNWtaPC4iuNy/bLFLZ88N+dEmFasg3W3+8nKiG1aJhaD08V1+/NiVjbUWUXbE
35R9Sof4pkraz1HlHiY/rckaquDeijhjWoABBSdN/t4xD+r6xv4t3ZikH/wvgiBXCmjtVnij+1Nw
tvq3KyhnEe4OWzMZ5YVkZXnJ+lnoxQQQHIFHNjMBj/vHNYQUSxvq1CVxo2dzdpBoFnFt+BHQo9b6
i9P3x8zO/GtqxXc+ZshnAr95KlqinA0FJQVp3IktgrVXIk9WzHbkzldlvUdc9AvrVHx3LWb6lmEQ
P+228T0WmneRxFYHbb5Cr+SyNW5J69aFhvufWCk3539ttojMK41KHG134Ml6F4n89KNL1viA25uQ
vK9tQwhwGEF9qRrtgP5I/RyPzWj1+0BNtH86Uz+mzjRswyZ4tmYvSB9ImsQ0mTtDlacxmBZF6djP
8SiGq2WPe7C26SqUyAsx0xrnmJ3zMh2Eu2cC28Z+8IO473BtctY9VnWj32wkLZCHVf8tg+RKfjAN
Cz7Byyz36dawuU/LdFOFldwojR7u1IPDGmPtJepG9s3sVrzV4DND02wnOOIhJm8xdLVPRuzrLPTL
NxN23rZPxbk1ppR99+B8JlmJqX4af4Z1byymcKyfSLEG9z7YydYvcW0OkZu+BUoNB7ehTCFbamMY
WfDRssjmvWt/GP0ckcp6fmJeb5yHoUMzKwVTa+W/de2YbrIKezSY8Gil56bapw5CcuXyPiiSd7Ko
a1+V7H9QVPdX3cNYUpIrhBoOk1Qr0rsH+ZuOUKTRCijyn+jkzcvjIgkGdWqrEtk3J4OwDipwSFSG
bZ2J3aS1CK1DC4YPmk+kJQEqtvk2QOdfiir65nfBKSsy9010ltgkqk2h7B3qQOJQmS8C4dJG7DR7
jdlePSsHLMmo2gujj7nI0s8kG7+3VsP8f9RRt1UWUe9RQEQwuT1HyhGw+KZXE2ibhHvheuxmBlvn
S93ZyHn8uo0/krKhSquHdilNY9wkht8eTBk/e6gAzo+LXhQf0ivytRE3DaEu1fgeinmpsGhC+EN6
tdPA3MAdcM9ey8mM4mc6WRAa1grKJepFb1j1RQA2sR0+ytag15QX9rJv6upNlnWxgk/PN6M1PicZ
xNfAmuIrHK9h14/Nj3h2HhUoUU+VWfmkv7fBKiyT+eOHKDaXot+NxYQrfigvY2glO5GQGBx2gUng
ku6s6p5v7yifTPtZjRhiDb+2nzjTIxdSMQ2QzFr5ZtBfyai4MS8esQjC4fccRNqp495AJ66IeBH3
QtfXQmblOWEJp9u/p7pEeM5JZ215zH9sAV8Qx+ryYfzRqoyeRsyb6tnUjIlDgA0Yrp+jHfr7psFc
EelBBIWPVrFp5pzt3Sk9qabYt4ov1IQdYpPOWFiaYxubXRrbpxH/WP/D1Cr3uck7UjtMIKhg7/rP
Ml1GqJI/UTj/DNPROesW/lBCDBgudEm5IkNQnEsdbZFdDc269M1X3tBhkcN9X5bdDyeXwUKI2L3O
9uxDouRrPZgTTzTky+YiS/M1Q7/4IwZ6rHf+nDAqOX9jFECLHHCmBz+KqGS8oWnal8LOl8rI8VTN
HiMLSKqMMNpWpCd/s6/iDFaqT+ykv0ImGLc6bShpLfYQedLcaxLuUCHnl6Ho+0sjS7Km4oRNBmXD
MQc1EOsSIVI4nLUmDe5w+cAmDuJXf1TReLNZwt7qjk5zkaRrswvrFxH1wc0sp2cGmcm6Y7hxScbt
UMIkpgPUP+Vabn8KkhqXNeDAe6oVzaboGnXSkIqthgRVjf8SFYl/1Wz6f/CFsyfOPstA10PCWYvF
qFh1eqOrV1g13YOkumLtyca72SHI0AQhl4wZMQq4k/1SVxQlNPRZ5MVIDnpiDytgHeaWEVd5cwPj
55D140dixHsvzTocqcn4EYf1RVVGtOjhgW26h9dhsvBZeW4Aox8FRFcT+Ri16QfxWwEZlqlGDI9f
Lku7kXu6hkAAaBjhmy7sOyeN8IbTeGsVbDgg4nxGQYehu/tEMcoOqRTfQDSh2QVBuSEsGMuw/aXD
At7rnmYvlG5pzw3NGsjRg72lQwHCz6yLL1Hil65wRW0zI/rVWE38Tj4QURukmisC2xBasu7ISL17
+uBti7IkVgYt6rKubGfXCq9bVXggt4q/eS+IcrYmNCq+3Gp6idy6tl4khQpxF+MXbRi4l+7KDcr6
KGz6SGDv5L4fmDQGOXugCFLWZMqfweCURxGXDsHNIjwS66QtLBEmG4lU6NqnrQMTt56XVe+nWRUr
l+nBb+m5i4n4oXqInhmPwe/rWJr9ZsQWGWpHQz27bkkK1dgFy8cyy8aahlKtPvtKa2/E1PyZDAeH
8Vvk0h/M3ah9ymxGqXMCW962JHPpmQKNlNK1ZCa+rgI6zJOXe/d8zCsyeRysxSSbb8CGbTKPqeBU
TN3V9hN954xE0RIx+uqommGYsrepNhiHapreoXYAG6p4naFZvwnOCsvcQ3ZVeqO4JtKzDtJjeFvh
I0Z0T29HdABdpPWWxjlKrznj1erfPL+yvkVrnLvGu4VV/ahH4wOhbTvlDuHxcWG68H8L4odg0FsX
0ml/D33drFB7zrq9AVdwZR1J+65ujwudbq0J4OLiBqgg3dDbQIwOzo3Q6i1JQGTzVpa4BYgHt7EG
Hg1SjdFG6rOFm+gz4mjFmwvT+9mPp/SliA9mOv1oaclz7jbrM2zgW14Tm4NJU95St/+AohBvWkFy
FHrJ6UqtdawbsllyfMQTesPbGJnDrQ++B1spTKGchnQTqSI74YU/gQUi067aPPotcQGHv7cq9yYS
lk58qDCBQ4hUDZrhM0J0srjZMhG16VxzgGkH5mxoSzK1f1THnIXPaWu2yHZbbVPhPmYTVdLKlvFP
Z3CcXYnpiBbLPTBV9Z3TQV41ba2zKgkwUbALmwkTB85CSjh7WzuYx6XR26fCpB3puCQuu4nTn6x+
U9lUGY1mgEAck3XWZMGSXq1796MUkVVUMZp06V9p47TXsyo5FLWXsyUicU4Q5tk7OJVt81wpZMmh
7SbAsUv2c4NHb59XTGDrZsLitmFznZ7IVF6AcyoJP0NbGfKKn1SRp8t4M5mNx3e+tV/6xnmHTzSs
q4wzST5VT8zqalZp9Rk6PJOMTcDeaacN0SX8s9I+2HV2c4FQUzxnI5l7RocTExDoN8U5Pke/PuNx
4QNruzYqSvmM7Nz6QbQ7EEDES7D94t94GQOMp1r0ZNmzwFAF/osH06xOKUMwxuTfcdtcR2eq/kSY
dowmCJ9wNCWrPCX0Eajxj4J2MikThBhK5AoDoUo3o36e/AHLpXSte+1W3xC9t7WwifLSsx9ejuNa
oNK9h8+qcJkaBZE61Rq6ZOWk1gY+ECpaUVI8zml8GtpZCJtvfYEbeuzULOvVChJnK+dCrtGvLDK/
YzM2TxGztY0rOW+7TVDvPCeaVp4v042vM+yg+gf8aLLSWcVrN6sNXU/qe0ouwusC41D0Y/2zDOtf
AF+zz8IlOBNgBTqWIAAs3Mj4HEzpTzPEYNhZkbvOYd0BOlXAqjqawZrjM/fvfbC5gFdBkd8kkHYt
agy4JM2w8TrdWDa6iTY6Aagsi8C+RZ1otjFdnQU7gNayced5HjHlDrTiLm2JvGrDWqfpL/h/sQ/w
VCgPDV0jlGQQKBfBkXQ+/1DKNjw+LkjpMrYeztNzRewlbIjRP45x5R/1+ZpUk7ZyG0ijLOcGitv3
CUDRofPoe3qaGb5k5ZRetNwh9tmOhruveJsNi+B3WpDezivT8ZiqwFoZOqJxyEfDChhXdmq94Wco
8aIGPtHpKZmTJLFRAk4aYpHAb8ELk0WF29aB3hhbV9R0EfbHdI0h8kg6Ik64XL/JwU/2zoj/C+Uq
5DVCz+juuEejBloF/blc4ddwN6pl1UIxQMJmw6JpGMrEh4G6UfCtL2Q+rULXMndMNr8MlR8TaYbP
doLalemxWI/YsNZ9oI+bOLPtRUqCwI4KtgSWHUo6OnpMVBG5TB4VIKtMe0/ZS+2jLngtnYFPZlW4
OPO1X1M/88TwJ9la1zxNWoMxIQfIxHGMLf3ht9m4p6pvOdWG+m/ZmiCRsmIgQnHJBIrPTWzoQBXx
L2vuZxoW4gjRlJBl7IlDzdeawVG37vJw/i7O29GIf54iuluIXavX9In6Es4AGUm1YGQ3ML53mK/a
w4fQ0mIFZKJeJjEZmukcteSxx8fcv/y3fA9IHWNYFv+nUPmtjMG4/vd/mXOkyl8373/993/hujNN
23R030UpYyFQ8bj/5497XIQ8Wv+/U6bS1OrRGZDI8sUo1Ab8kDhH9lQsl5Pl7FzpR+vepnrEYBid
KcnZZEijvcA0m/b0PX+FPS8oaY1kXdnGkXJr66L4ubEniW9NKTfT5Fs/NANTcQSAe8vECeGLPy39
njCJusC1pZJUO3Pq0M5AsL9TopU36aAP7GutkmCL6OrVdn/7/79yY04C+ecrJ6jN8S1d00y2jP/5
ystmytiCETtp/Q9nZ7Yct5Jk21+5Vu+oCwTmtu56SORMZiZHUdILTOLhwTzP+Pq7wFPdRSJpmX2r
rB6OjBIDQyDCw3372l0uEcxaeAqNUn6Hg0i+ppnVW2OApuxw4rpNIOVPyRForwooCj/oy7XwfqWV
HPNesxC9pkdGltadW7XqLdy67OEuMLDq04fy5vJ1Ty9kdtn4c+GToyuYWSKi+3zZxE7FCL4hI2of
DgDPlH0aYB7XjAPuoUCiSfSPzhhbweLyuObZuJqp4KhiATamLiIm45UPE6UOpcyNNTwIx0HV1h25
FSUit6bAyQWys61DfXV5QOOLAVWdw4am4t4BZenzgJHiZy0WatwotMldi0K3uPcVnMJyzU2vPFTl
/O50ijIK5zIxpdHl2Weg91aoVyHRWuD2/l5OhuyQVsO9q9DtokWZcSdSu2U5z+RnDeNHGc2tWrfG
rduJ7/R+yKcIP4RKUrFJxsCP80oeXJmv5+/dZMnTeQnC1A0hZleoWrpr1G5HgoWT1I5uMNqLkmxP
ayFwHpWCCbveEcxBeLr8GmbjqkLXmWS8B4xhcMu1p9f04b3ndlj7JNgCJ8kVC76AieYGMVBIVZb+
gelo37RGvr886OQVNJvldJaCMTEsXVGRq8/uts0RbBGeQlNS2bz6F7tL0ycWYAqEGrbjaqPdKdYP
L5e0RxsYjgv1DAeOpnRqLYsfikF0y0THDu/9jw20/wfVVJ6waL9ynefzxjJlQyUusKkmqcbsa+Rw
aPtNlSRONUYyaaUku+VzfLNLk05pm34Jhc7b+6ZbSbQDBLGa3qOnHldlpUQ3HOztNdwk5aF+yzHt
qEg4XzH3EmfPUQMRpAjB3Vn4Cauzt4dqsxe6MiYO5dMbQXEX96Hc3mWmL1aVlk7AtCDboE+MV9zA
Gw5t3pMrJ8/YO4dro1OqI10A1THTyEQMRUntmXw+rElC2KRT64WcR/GG9ll1r0v+qu2SdUFXwatZ
FBgYUBhba5FMk8EUAFdpv7zy9NX5LGGK2LYwmSQ6KQZldneZIec2MADIipX+pCPwkLzqj8jt8DiF
BBHJOy9SqrdGLETpRz8DPfmGa630RBbj9vKVqF9ciW7IuN9amk3Rb75YCY7/SaCAD42g/haAIcZa
hg7RyRi3eDgbgcDCUEO6NSS9vg3t9KdWxad3bsIYSmu6M/ONSwYKvxBzM+CS9b2rO7ChcXvURqqu
xtjtxKD6Sz+txn3ehe0dOuGCFl8pWWl4ICVqge6KHkU7CgcHmgh6fSXydkBHrzz091v5tAFpAl6f
onAwxCxOWLMpD/+PsumU6eI8AiWDCbbT7AJfbG+8oQwuPUpV91bbhbbNcnwPgkksb9II/S7nsPra
dWTVpzIqkhPmnINQ3KNWkPrqQ+1BV+xr12uI80lisL+rJHGIcvT5UkLhMxnZqUgL9uN9ZnMCVKL2
QanCcYEFpnts24hejsQMt0NfP1HQcm9aAruNQDyK+9H3fnCNH1kDWkqYeNsDJv1VqoEPS1EHzedi
soPMmCy0mm/i0ZAgpRVYosSkiCvMiqCaEImj/Tm99wY3cW2ScejzXVJHPnoSOGlxyxvsTVAYdWSN
N2GXguxMPX1dAglf+0UKGE0DkOahqLo1Bpu0o1oBXPT9cBcGWEqmLcBmJfEBuwrjW5u18W1Tta8J
p4SF69PFV9sWIj4pePStTobqZ+/AJuQkugeqXt2jl1rQVdTgykxRzmJLXVZhyulsG4rKnjXbwSs0
eTqbBR6eaaJxEnap3v4MiJQyar2/21gG8K13yY3XKimqg5xIbFBPMn4aaM3f4kTC5FVS1d3lb1WZ
favTjqbIrNoKAgAubL6jUd5tZLI61BHHwnb6jMEbVR5RztH4auE/tkGqRqP5oG/HcTjINHgl3fjW
BlmxCJr295XLmZ7Ch+9JFYYwTRZoXdD2oxKB8PMPG6xu0bOX26gODYhl9+7Y9iuOMT7UDWqOqtT+
yjoRbn0y37sCJpU9/YUrlzALhf+6hOkC+LJZJeaxhQEpGkedPHCCX3TI0DeVy0+dSduBUtvtbZ+n
K8Xw6eAHoWOKdvtXxevyNczmCpegkrXVZEXT4W1A3fr8FCrdLLtwAGioSt0fLrVOx86aP2LBF3d5
oNmOOA2kAxTWWMN0AiptNin9IQA8UYb0WJgh/oDRt0amW3uAmlECfi5kmwijelWhhV8e94sbNAzF
kHWV0W3NnpapD6+5kzlxsqxIWNnm1FmmO4ylKKQGw39dGeqLe7RsizBdFxzw2P8/jxW7hs6RmZJZ
rnqDkxVJf6d3ergLvBc5ab9raJkORRVqWy9+b1hzrWNG1mkhWe7wsxH0Ras+rD6RJ7uOZMc9mlXL
vjXygLaJqqe11vXgXWRds4qy1qbFItlgUGI7+eSfHWGmvqmQFgIBW3v4W990RGODl0CsmnCDhTUJ
EtR9gJbiCOhxRZV1a9a6rBFZQtOn+wY7aDX6WfYyLZOeuovwdkJT3jcTQOQOn5SBBFXU3Bcqq6IQ
dCZlmTSuXK+Iv1cGxHTLRw0nrAjsUiQf9dgYj1Iej1fe6Cz2YybRGmFoOt8siSF8uD4/5bTGsz6s
sKUFiCDo5+jvzRL1YWt9Syx0rTZ1msWVF8tv/LxUIIPk60B6yyngbA5NqJE+9YknlKJFbNk9t0nz
LPPfl4c5nz6axhmTwEpRDMWa31gYhIhkkRY79C5yzlG0J88oBvqeoIvW7krzWkeqsqM2Wf9eHvns
sMEjtbADNREkmzzZ2cQNGtm02giJSS5hqmRL+J8Fo3tE/dQ7gS3kPVbTSAytawvg2ZZAHkDoKnJZ
7Es4ss7GHQcDNroAGIkMDTqRiWOiEeckh8iw3hh1j4LFtFsyaKzEKV7ai6C023Xd5zSOBUiper+6
u/wklC8eBdsT5y2LbkVue7YttCl9RaEKvqes0oRWs2hZICbbyxLm66NhPQxhIO9iuYgPPkW6xWDq
7XL0CmpJWUZ1ypV0zOahu3TmPaBdfx8lw7gAANpuL1+omOK92aQ0+RAscke4NXJS//wZJEDCKL+q
ntPqBh20CfwSz+r6N8xcykGVQaLivZjXkef4kVwtMh1gAMtf4Yyh+4r/uksHqe2KZeo21KTAmw7m
ZO054nYZSIbYjvCYiK0b/qqBAFZuvCsBwfl3zGNGlaHIKIO5lVlAmyRx3tgouhdFOTwrY7sLKkGz
iVE/888wddCurBvnOwH2tCZHFo1A3jb02WRTQvQFrT9IAPH696+Y1O2/9RUbBuvTe67AksX8vSDN
6ElBNZ6TWfT8DV7zMtCCAoutpBXPWyEBSZeebEX4qFHBuDwpvrhFzu8aT5X7O4+5u7q2PFUhrcYu
s58WqkQOaBu6tlCdvznmnEYSUyETZnIY+Tz1SP4GVV0goTBHT90Ds5UoufuZe0e9K8Uesf7j//e2
MKXm6MN5n7wUIu/P4+k+zRRhbVOKghmzkHIZODFOHcvrdzaFO58/KhZgyzIUTriIO+cj1WYyBFlo
uQtSBuljSh75PRyUzOHk+522vnxfX4xmTdlEw5ZZdAFpf76vpMuKATXVRB8bursmWWUVKTa/x0E0
tqr2yuQQ56st6RhK6irxLiubNs2eD6EQp7Ug0PzaXeC5uIghHjmJK/DwzUM0M5PZS2lkytpNYbx1
ch8f+yD+HRvy0ajc8rYSGQd4Mz2ZocJma+avbafeykiEM9vzD1Mxu4+HZC3SynjIaqNaXH5W55sj
V6xNhxqTMFUXs4t3B4o+JsaaUL3jYiVLGEwnwdgu33WeGDMnS9mbeLyq+gC252qo/tWzMyybpBzZ
Sv1s8Zj4BwriTGnRho27MQf59T1oSw2wbaHdbaiCu2u5FI8ycuidBrxm0WnR77yp1Ttsgawr7/Js
5pATxj5eI7Uki/P8V5SENkoUG+/srDnyMN6LfGQhzBuTPqErB8qzLZHDiWZgBoK+kM9Pm01TaYzK
VmM0hNZIdV21Zsv5lifeWo0eO4NQhWa7aw98XiaAR0l6SYBAsaeQiNjg82Rt8rDFkh7yyFDp2o8M
UdWSuw5v7WzoVomM5D+kq9KxmsR/FRD1qtBjp7Ps70Vd5rdIcqqbIH3C9/SOeomHV8LCbtwAMqtv
HJK+gC8zAqe6PEeVswMdF23KhMz8j6k6P+T0jVpZBpq8RePn0PG07r63k3qrqhB7bFo0l0afm+s8
RC9aDwmGzY+RUoZXkmJnmwAXQaMvRvFsqhxHZqsl1sEWZwSVkH6SpqAXvLfkqeXbtsIrMci8ijW9
JAZTuVGhyupZYOySvs7CghrwSJl91/yJij3TPGMz0hOxGBMdJC2LDujh7q31qYsn5FL2odn6N3ZV
H6q6bci40JwoRsBeWlLUW1/207tcETceL+qOpYVm5qQh703ba9Taw09Fyps1Dlx4Oab5yZhafnwa
XPcl2SLNT2X04lH66I/kjTinKfuRJoLVldd8FnoxLalYIIS2KV+AwPs8Nwe6dcFsdtPcrOk9NpSK
ykOLzY6tnQxP2fV5oqzxMsXAUSE3yAHXR1msHulojO7FENzltX24fE3iPVb+tHVxUdOxwTY5aBMR
zj6Yyuvol/ZZIBs6x3Yp0ENEhT+tBsOnkrb4BXm1I5lob90FhrUgO6rcAnbz0+ZONPq9ptonHe7B
FiI0IOTAzx5Yb78HaRXBh0QEFrovrVEmy77PukdVxuhaD9X0RFILxL5h/8bBQdyTTaH7GDGyHuKA
VI0gCuRumw8oZwHzwRWz1G6blK1FYDpJnRr6KiR8ubt0WbkYGgLGcjr0Qtvcw0m+1HGYSIiXjkXf
ga9vKTawOSP9b+38NAjzj5Te9ptYAsvZDvZeGl1thS+ivrASZHxBy/G3ytNnUzrEZp3sSrv0lx31
LdLn1Q96FOKjHAWYpJruIffrQ+Kb0h1do3ggUHWi5E6SV/AJCXB/pFCsWzVvwz0MxJMh5eUfy67o
bkbbGPc0l9s3Se5vkNPTNabL39pO+t7AQ7xviyK4p2b/pwnzDW3QPo7sBjsW9CYGINdTVnUeLhpW
v65j9Na6Gk5K5vylSxqNdsZJ8Ki13t5qw9gp6Y5f0qJFd57SPPsxWW6JXX4rZYgdqyEanv2KjoSh
Efcgvt+KHg+IHB/tvcjpddFUEyie0Ly9r0v6PrQjcwE8jBZ7shV3YgKfjGn2R+LV2S4rqtKRSUBB
eIZ0jsuhMEsNPbyOeYGeRbcswjmNZ+JA25P0lKTfjXJMVkZoqgcrT+6sSZgStXhe4+jg3tqIF0ZF
lQ6kHNaRJyynUgp5U0NsPoRWBMM8G7ZNZL3B/DN2WhtyZCGJ0VPhW7zjr0MgmWJU9VM3EUU8syl+
esMyQmd908rlHY0AFSX7Tt3kMdK+yucsJLetvxNq3y4zMl+kadHnJr76KhWB/yT7GTOVfs2bvMBl
ahjz9qQG/c4FQ4Le2B5B0KtgWRpLOalm+EO1hx6uL0BHdJZLABPejdVExbe0fPZBoDshjZMHqxz8
teI15baIEStbCgRme4yjUxRXP/UkzU52ZPxp6H52X1eQg9P6VE2VtTyV/zSTwD5Y0fiiIRBEtk2n
mlIdfKXHiiNEoNBkMLtHedvK5vAICKeiWc11OKa5B3ewEJv75U/Jt2Pc2Qux8IqDGtzQxtneKdBo
7pIS0mKBShLjbNvfqroS3ck2nS5VJ13L851FJrZFwp8kLyVTTgjzLbAicAUlbNKagAefpxCvFz4y
nEAWAFPjq1vQeVaZ8aZzgcmpS6Y4P13Ph6DW7cZcNgRB7eQb16O6IcvVEqGoRrm1I8SOiAIKJ2Xz
P/Y13bZFxHzUg2+tnuJHLaW/Lq/D81iJlY/snyJYDqZMzrzwh1NgXJouBCgAVzC2XSjgocDzgjhA
29Apjay2X41B/3x52PlTZ1hCNGroVOPQKMzlJKElBbTpM+wInKFLLFbfKTi2SGE/IDK+PJgyRRAf
txpGQ39tU3hl66cMOAsI3TgQTYWL96JNm+wGpK17Gyh4SMlNMixTC8YBWDhlk1loSYRKnlCipffK
Jjzfg6drIO7gBKpNGYT52QkCQRNkWQMXrKPSlSVEoF5ma3+dOv7va/8f3lt299dNVf/4T/78Slms
ZNurZ3/8x1OW8P//nP7N//ydz//iH4fgFUVN9md98W9t3rLjr+Stmv+lT7+Z0f95dctf9a9Pf1jB
WK6H++atHB7eKkpW71fBfUx/83/7w//z9v5bnob87b/+9po1aT39Ng/jwr/980eTQIkv+MOcmH7/
P3843cB//W3TBOnbL2kRVNWv5uzfvf2q6v/6m6Sof5+KC4RKhj4V5A3CpA651vQj4+8cYMiNIDHh
P8wpWEkz0mGMLP7OxkcAI6h3kq+ZYuwKUer0I/nvWHmRh9Xx67Yt/sLf/vsJfHqT/3qzHyVYnz8Z
zhVTGYpk8hQz0dj2Xlr+sHBYrSaYldmha7NN0bEWyPcWvRdAzK+cXD/P1H8OxEiqoMxESD4dGj4M
BPTIwy4FYUvG0tzY5auOceaHp//Pe/t4L58TMv89BIkEHrZO1mIekIa06pYJpJJa+53ZzZMRaw9B
Jr14YQr1odpcHo3y+qcF4K/xKFdZiBzI3/GWPt9SVNSm1UjZYSha+nyHvPVIbLmV/F3RIgmOiU4z
vVp3zwMZvh9h3jdbdgo1cIiUaVorNTtd0oQavVRV3txXE+aCBvzCSexSWZuFePf2dZGtBf26s5py
T4f80Cw8eL/QZ9vhUWuQpRRiSB9CfPIepV4rxL2mtGm6RW9cm7+jsJYjJMctzMDENjn+jKBhoMDj
DxNt3Mqz1OdKI9V8a4o8foibQBcL1ACxD3Mai6dFXeXD7y6oxmGR6Hb1G6hssYt9I1zJWqyBtHOz
nKK0YnTxAhE9REJDZPoROJH+g9argp2/mQAi5CWSQZUcpU5hbLppvhqSUoDkycjQMvXCBV0w9sbN
VJq5Kz14TTIvO+pypu2DpAIsasJFrt08C9ZNUUnVQjL5l20/Kt97TQroJJQ0X1vS8552jg7VZZsM
eig5KbVFso+wbe+KvAmXdSIPrxztQ32ZqUnzMLIzyE6rROZSRVuC9WuYAMs1RHfKdTx5aHAIwE5i
1ZQejEAvbiciwCoRrn2gHdv4BqIU+Jo1tPJDBhzuFvy9WIeJFhxsU5f/zNwWin5Zj9+RLBp055JM
XyNQFyvmU/3UtF56D/amfZVKXasWMT1uP6LAUDE9M7UffiLh2KbTm/WTb9R1gsLEjS4JJpOrPrTR
otm92mBd33DYd3BMjYFfaO0YdPCsyYtWW9jI9DyKTgQgPl0fu05yKXL7GGhe5OOPlSgQaA0rbJeo
cXLtROcOjBNTUpHqdlgkPiaZRT+Y3yLSWtDvw0Q0MnolcIrD+xNweGuBOqloygy73odb3DYqDVJK
HyULTLAM3O5qzYgXLY23U/HG6+D/wxCh4tm5t4jIomVjU9/N+3iF51s60WnGX2iW0GMGUvZQ2HHx
KEZAelHpe3gy92Ljthy9Vk2CAe0Y2X/ofVE+5lItU6QYrUWEx+Kz57lK+yyF5a6hT21YqBA6NlKZ
3QxF3C2hSeKEFOUnuVCOfR+NG5Nn56QhEt4hUMtV0Rg00IQwucqgOaA97ZaihyloGg2YrzIuH9xx
qE7ZUHaHJjbHjW3DMwbbTbfR1J39RHajuIOtirx26NHui5TTTJgPnAopVNBRqq79sMWEshPuSzoB
3GTdhyxoqPTaQ4R8jgHurciWpBwDcfMeAst45XAVLlHhAJTQ65cAl1hriVdeet/RPXOgYiX+rLUU
bWTmhauu9rKXeFBgSg9twaGBVnDJahQad/1U3NOjbf9pVCZOBF3WdofC6sqDX8vx0sQi6HeJuRRQ
gEg8SkKvbxRMLQdXTxYkOvbY6IiXodVgEHbVb2MUYmlA1X6kCtv7MOtpQFfw5AhMaA8LOgoVSlkm
FAC9b1apZm0b2t6XrN4kUIFKQOr5TZ851gDMlm3hidvaJkaKqXwshEuvf1tWt6RyT5ISpU7Ph7tE
+U+g00X5kry0tCxQiE39FKqjTt1BI+7sy1qYMt3z6kukJ6+t31kQ3zXmVtf0T/BgoVQi+14EnEO2
A3mdb0NpSp3TReWfcm1FB6XzUOm4VbYrvXL8SXOx70AK0b4btgWWOKVLnUanYRdX3rjsFTfeE1br
v2mEFulijLw/OQjDwSHydFJR2SsMHn53hfErkd1mZdCAsYJRmNyh1Az499SNoUvGxsuoiuaU4DCI
/8io7oVnDt8Gj1wr19mv0jw3N1SQ8HbQEvtbPTa4kaVjvAEXlPzkeSiArnGcj2SB+KxWuztNuKE1
uUu0pLlbPvBFgfzIclSDJcYJ4wIP8V4tBZ9k4KvmgsPbyE89UrhOGoHLjjIaeLElscYHBezyc0xe
HF830BdI/kRJUqAVj4awKZtXuKfgojFoLRZScXxS4wHsVtjj74NxmiJ+eolBFEydpHrhMNh9l7QK
QlBZg2fS2G+wmW7VapFWxAaoGBIHoUawqVpl3PtKK+M6Qf+eUkUYR/uK6pShYi9zke59qnjYTYz1
JE86BV0WLQAF7mpBH2ZJ0nljaCPcRCt87H0gCinRK9o410dHVW9cSofoqnGIxbapQYtEEzQgefqQ
bTVYRJVOj03Zdk5ZVMYTnpjwZcLAA2g1dqG0Ib1kdcitzO+VN+gruulB5SRWri/VnFo87CEy3nq8
Sxrjxo1YPnCtMTZd71n7RK2HO8msoChIhb4pC889RaEX/QFTYTjoVqJuSD/QD2mY30kCJj+B9Ol0
0BFGPMG0UXDjKal1ChqgFhWK3YfYRP+2J+VXPGlYVJ+M2O0ec1dJTokaYn8gkuKODyyG06DnVcv8
S8p8pQdTadkDoQODf+gz+EWYIWtyMK6sro6+0R3mXjmuzOrK7yHTdCCkNIdoFWntLD2nUemhN6s9
2K3lvSZ1uZEqBCiVLEt7XHmMJR2h7goqTEKzsfC2MTyDVaUZIVx2DMxULfV+5x1ZuBtTV7WF2rsK
O6SvFT8M7LmNKyHrLPs+Xe2kryUAJ39MjD6/2jp1AzId5qFvpKXtvRmS7BDlOB2rE6u9o7uvfIGP
BHLbYRyXkRWvYVwhGrj3CohbyrPpvfRmu/Alm4Sbux38cH05Bj2P3i36yIUi61RAOCnMIlAlEqAf
TfvgGZ126iutfKA2ZP9QYeYdy5HWzsvDzYTRfz0QdAqTzJTBzHfB74cg3h5ST5NC6QBSiA+1Vzgu
PCYrfy121RL3zl8aBDhl69obUe20Nf1Bjrm7cgnnQfek/0fJhE5jSu/rn4NuZK6aCGLzgCf8d+FU
/YqsEp//Ci2d0y3Nbx2GTg5eg79BiKg/Lg/+1eP+OPb08w+3nxMMxllvHiqtecH7BqJVUmtOUwwE
TaU3OpdHOz8xfb7T2cvtsyY38KM4JM0rarGFmj9f/v3KtQFmCYyMtBstX9zOCnjqljS1Yi28PSYt
G387kDx6RjV85fVNR7B/5Uz+mkAGBROV2iVpqvcv7sMT1AZAPdJoHVgD/hwMQbxjwmUx7N7dBhXv
scmDdElPG255pnlt8GlqXBpcfH59UqlVGqCRQ9AIwErgzhJr61n5lW9ylhf673ukDoFYykL4Pntv
HVsZnrX2YcIg4RVeRBIbzJ2KSzNnF8wsf8leceNZT5ff5lcv0yQRRB0GKYJ21lBEgpzDrwSUDY1k
yGNe2nlu3F0eZLr0+RO0KawwgmJR8pl9fFWTCKnLMIZy4zUtW8BMmm1vyAs1SjeD714Z7YvPjWKO
bKFEYG0z5FnKwNa9yWoAhzkXaZT0O8OqOkIPAJ/j8l29H9Rnt/VpoNnE0GiF9bogOVJpkTaSPxi/
01SWHgdTK3YcMq0FDS8WZEdc/XS8a1bkzfVHE86gg+2LJIOnHhzIAAD3UOBhwLe1U19fGKlv7XQ1
+VGOIoD+LlowrLYCjbAIfozUEynDpnSH5nFjUv0wcv621eh7uS6QHmrDsh9KmMVhIdQNxD/stuga
v0/TIXkZiyja+MpYLi8/ibNJZNmkUMlT2SqwFaby5y9EtuWohPRwpL6wTfWInknxcHmEKXH1eQq9
D8EkQuqBwsScfx2xZ2iwJI/yXl/DRfHX+IrsjTVBKly/Kyvo2QSaxpoK9ia5cSQLs2ij04ZWmhr4
NCxga5XYRlLWEQ40hrgWKZw9ONjOsoaZsoxZDvKc2VQdvBK1BI51daS3NyOGztuauHxtSeX4QB9n
6C1Uk656fICgEgUVrldGX97QlODfx+FEGB/NCsB5GoNcSHLmFTD5W4JAaIAlcmys3SoYB53dir2t
atLGlqviAKVNdjofnPXm8kv66m4UnRCNm6Hzai6RAXGH80RXHQNgGAsvkJ8xBromE742xmwvrezO
lmM1P2ZW9rv3h2+G0lxZiL9Y7ik9EAhSGREsWbOZJiQtNlqvPOZWc2uGwzLx8se4s+4vPyvktvMZ
zbunSU2TVUE/kDmfZUA7kZ40xVESXbVKMLuzBRVNv1XuhnR4CGI8NEMYLUac7vy+vi/KfpvoAI8B
LhyGJHRAXN3LjQAT20XBUqnyRVUZ+J5LN/AgFqqrnwI6PaGnYSCm052R5x3pFdGQ1Ezg93dW+j3C
daYIQZoHLMgqxFGzSE+2FD8lrX7MFW8NQv2lnbwKYWMg+rATLDGxfosqdScB/lhh+Us6SS2ojbnd
H503PkTULhWqfxwld2MsvZietiVTuJdRnLkSQhLDotaRpd190Pm3pYZby2C+NDpczT6/j0fVX6je
M9ZedMa7Thd3PwXos1UIp45Mh2ydhtaot1ooj/hf9OrWraToRirplInUztxzYOf4TK1LLCA6P7RR
d5+D9cq05gga/xg2w9YfUGyJol4XvVcuXAPXYewGaGvaRhC5nUxEnHdk/bVRKGnSGD9g+1tOTHPf
2NNH9tMvNawkR5KJcviMmeSVUOfrxWdqzEOdqpCr/7yWWhAvlBqf9sSQd8H4I+PmUYA41H1XV2bg
2a78vsz9a6TZ9qUYbpun0L7Hk1wulMbp6Rp14qW1Mx6VoxQtQGTsxpX9LTkVL1eGnn71p51zNvRs
hfVHTWvtUT7WS9lRbpWbYNOtjXW8CpapE15ZzWcdPexGs8GmD/FD8OjVI7W9DqXLrvkW3Kgvtrdw
n+rFuBeMCIUxOaWbaw/37OOejTmLeGJ0cIOkF8c2+pFLR8m8olK69utnqyC9/qXO4kHaFprZa0Sy
+soLOjsucf1UXAgKJ4W5oc12dNIQGX0K41HbSMMaJx91nd+lS4xO1YXxI3DaFWEpuxOkIneBy/b2
8vBn38C0NBLmk262TYpWs9HrRvaHoiuPNHXSQoEJoXSXw7aQgVNcHujLtf5fA+kztVcGMSTN5PJY
FC4UeBVu5ENQXdG1zbTm74E9vQ8kVOgQoKY3F19GUhDJQGiOqtppPyu7BY4g8Rw1CwGXJJFManC2
BuwFxk6j/XFbBLVMy2rSP4ZZ52IlIodOqqbGotETFrymVe9LJSi2od6Bq8nADwX4WUzamOEG2HS2
LAfbv4na4NrJ7zyx8XlWzB8Xfhygenr56H0LfrmgY5+CG3Obn6w7balvLGrnKEUWpPyXYgkgEmTT
1lxefmHnh8/ZJcyWRyEDu2wq5VguQYA4KJZeJOdV3yir9hCtg+XVxeOrL43OWITa5IsVzZpNRb3K
IeWzeGDWsooe+l28ZKchZyCVC7GI/jfL1Wd9wF/L1YcR7dmctHBJT01GlOih7esTTpYYCn0PIgRe
9BbZKYTHFLZaeG07uHKn9uzJ6mY3RHDVj2Wt5GxucdGtJbce1p4f/+rzsN6Cbuk2ARTyFcKgftEV
o4qcfIDMZviI35zay70bOcVu8PI7P7swVgONQyPFZnZEYsvP6zeSMQqjY3TSakl+8JO+Ow3wxa6s
qF+tBMjICcSQYU1SwM+DSMB5ezqgjnoGgQa7duUOBvq/sdp8HGPaFT9sRPAIkKDU9TEV1qGtYoyZ
0jVOytf2u2lKftpcp+c1CZzR0lA2nx8qek3gTcbmqm388hBbWxMEVHMr0w609FbGcljTI5QKFH5Y
iqzIZfSBA2boylngqyUcgTWNSRonQ20uqIxR0CSurxxVDikt0Zxb0cuclBgglNcm7pev7sNQ0/z5
8Fhpd4pKhQ+mWrXL4kgfwKG+MW4J+tbBWmxzh5z/8vKM/CpXg3jVgPTAkwbjNTsjtLnatjJvMpTo
cIqNHZjHn74apI7AjraP5e9oLp91LJp0/doK+NWDJanBpkXGEobxbEHKJR//5zQ9BY2/CYJHO3+D
x9rCdbp8i1891A/DmLNVKNFofxZyfSyVHCj4j5Q+rHH8dXmML28FwRtaYJIHCFk+vziRUriBT3hU
7V8quvhRh7AXJovA//HvjIPYQkNLQ8/IdK8fJgh19ZYKVnbSA6pBZQwYOdzpnrusLPXKXJyhK/7a
6+nWl5Ht0Figzw91kSlSKWGHNB+NvUFX2M/q2IMpcqqNtIpvmrV9rzpHS1oSNS2s25bUs+pk62Eb
OuKg7qBBX5upZ4Eci8GkaxZokMkqzoMPclEQyPzi6KYiKBy18yl8VcodetZyWWbjPcwdSO4eJNtS
cpGzutZvlXKcNdV4DNNsnZwUG7WpQNlLWiAtrZQ+/bb2rlzn9I3O16yPlzlNlQ+vCOSF1etdcZRH
ThvafVIGz5fnwLUB5nOtlOwky4tjodR4f0q+7/RVfqVH7toYs8T4mPt5jJjoaNIxWIW/RPR0+R6+
+iYpKyEGQzkE0mi2R7UY5o11XB877UeS0Sj5grz48gjTUzh7DR9GmO1Q8C1rqof1MQv8n17pYT+n
hRiCKPJmBJcEh2K8siWeH86m+flhxNnmjnN9BqkuPnX7+lZaGM7wBu/SKVfVLVexlLfe+lpI9+Vb
+jDi9PMPUy0wvZSWMqjkmKtFMN8C90q88tX++/GWZstNlOhZYpI+HPSbQFdpq4ER4X9zy2cXdDNS
JrwzkytnjK9W0o9Dzj6fiv2o0pLqOLiQtHVzTd+kcH9NfNbL8+PrWyM9RiyMJHFeyKt67LeCsTrm
Xpw5qHJXOY8SWU6eL8ag3IaDssrDcZta1svlgb9+af8zsDrbjkoyiwV+F8dk+CFUGgr86MrK/fW3
9a8BZt9WEoMCkJiHEEw0SnKN/kdeStcm+/RLzj4vwHXUXA1TRUH5eeoNjVakhV4dI6MzN7rRwIyw
xGJQaFQg/l0VBUL90noDDbuTvfZbIEvWlUv48jkSN1ALpQ5DoPv5CmQJkHgemEcMsMKiX5q+u778
ot6xG2f3CK6Cxna0lMRGn0dAHZZh51gfa8NqN2EcaYukUcyt7wvZkdQuh4TZlCuZ+sfem5i4WR78
P9LOazdyJFvXT0SA3tzSpFMq5VWquiFURvTe8+nPx9r7oCUqoUT3BqYHczGtyAiGWeY36OmIPTCT
OnbRx6c+GSbtVkzmbCuilutSqAdLZwV4pmITsB/pE278VMNNM1JQQckEaUubH4vTaoi8oWgwsSoB
Vs7N1D1/PbnP2edyW9FeBdSJkgGB7cfJlamF0ifZZ+PV+8SLkcix45+l13voWu8C0Q7//JfbCmU3
mfhoSX3WyU/UEhUZQ3easHhOsu8htrYX5nRu578fYXUfgvRo0ZhvAA9WzU0smYhkN6pR3Shd1d9C
VIzc3oR857d4D7UUhPcjbhIeAqXKfg7G4WQO1S/d9zEhCs1LLbZz2/X9b1ut92iMgmiE3Umw4pdZ
kq8t61K59dLsVzenD1ZgLqLh1Ab9tixab9bKA0qz+68Xefkr60NBRgb4GvqtYaxfbrajGOdje/K7
etO2cEoM/wn+jWCDNL3wPc9OSCLyBNxPiLC+oiVDaGMYS6c2i17jLN4NYfiQqv2Fh+DsKPSNRXrG
BinmEki8e0RNHJrHUJ6w0XgQWhrVwc8CW96vF+3sx4ePp9JFED9DNsaxa3WUGU7N9KNubyXlP03h
nz+/+vKTkBj9MEqntrcoYLxVNfyS8dfXUzi7TMtPl+DEA+dfX4atHOAENJ1atFIFqbUb/bfR/S/N
4gPL4j1+/Ry8BtiAsbBKlmt3/axAmBJmqVMXYLMJXS1GQR9+n9uBbz2gTRp5bdWDH30TIuEmhTJ2
I8WosjVViJ4wIOeXbu7zGzMMTdNVlFx1EDOWnaGTFVfIzfrp6yVZdsaHo7DEe9AQFvmov7nJx50j
NrA0amWE6hlIHr66iBT7ExrJRfwqxZl8izjehcP36SMsskIqtAcGpRmwToEUqylUo2tvYgCVDWrO
UZH9lgEZ/+t5wXBfYAegDlBpWp2ICMw8dar2Bv3sGwtFZ1tSgFrnfbpLZwmNkEtX47kr5f1HX21f
Ix7Jx6hW+elbaNzAM9h2hmGH3aWIwVr26IcPxlciaUbI04IahULGxw9W05crAe2fAI+EWymNXrIU
ACvtS3MnIKzsYhrS7gI06qlLzjhGY1rlSDNdbCuJxp1RFYUXQvW1QSCOjpRqb7Mxpoc+RMHMAFzo
+a3+p2pN+QAJUnUEq7NONDQLz5cwHfbFEs9zv+zdSVX+yNqcH4weY546sNLbfDD8O3+UREDFoGVm
ocrcQpaiH1IXY/CN3bPmwb6P8OnBCqMwzADd5wwU0QAIcF54sxpkL/QI8KHTR0NzRj2I7vmK0zYl
9sVoONKeLMwwN3EyWK5PP35fiDrcc703f5sjGu/YpE9oM2e/YQkmj0rbLUEKRAuxCbItWnwTIHVs
RKtUao9K3/n7eYrl6wUE6lYtqsyF1CGKNwSm59fpuJfTLEA4qC52uh4UXmn0lqcEiXXSuQmdSehx
GO/oBIjiIAvOkNf6phJqxc6QgXXn1MJXES8+W5YT+CD4bd4CkzLhY7RijqBhPIiJDSPEX1yfu1+S
MOGBgjvutsEn9YibT3VtoJId/OuYE54b9TmqZdR5PlWsDLx8ENQYT+WIIVBU3lrAXr4+e2fqcQxB
PAZhSoL+tAYYZUnWmzHGPb543eE32qtUXPzJyclbW8NDm8dWKxOLmO7CwJ+fKDo7iwLT8q5DXFzd
71FQG/XUSUytctME965ZvLB4n4/5hxHWic+o9ILc++NJjbXfko5J74RRZppvwDhdGOnCXJRVarAI
75STMZ56WXd0fV8K5YUBPpeimAqA07+Rich++HiRFFFVYm7GYwjqfgD8ymE5lFBcdazd5GY8jL1y
YcRPb428jEjZz1jUeM31wygEAVh5azzVo+rR5NyI5pvaT/iRa+ByL/VMz2Q+H0db3cjiBE9H1KZT
zycSZIhSyYtQ35qRDMlTtvXEssWpymwjxlI4VLFWBodtRjPALX0bt/EjDqP3kxLtasyIjPhnrVs4
fOpeyy3pYE/3ZugsFrqeqW2mxs8R71dPxJDxwlH69Fqu1mz1lSJh1q1BVU4ohe21XXIV0TJIbWMr
byQvc6edtb+U4pypAS0LtwhJEq+eIRPWY19kS5SE/P1L/SjiJ/JaOeh9uL2XZD80p3R4Ky6812ei
po+jrt61KZQ0APbTCTYz0qU1jlae5Kau72KgAbAVUzzFQZTca7fdlfjN94TNhZVWPj2sH3/A8iXe
xdBKasLE414cnB6f5a2xmXeW07mj4EE1cULv4ozP3iXv1nm1QStov1zUHIeX4hXjjCCjVmQPox27
/U65bo7q/DDcpHeBK32/MNXzm+qfL7zaVHVnxT2WPCdDsqe39LeUbf6nF9VCULnCrxTBOEe42Lw9
e6O9m++qHiumYHlqbrRuxGGxuDWxo/x6XpcGWF3/fYLKuxJrJ0hnoE2lvWL0FzbJhRHWggAYkeYw
+TAqF2B7CdQZxPuvp3Dp8K0JtlqCtHYEpc2/7p7L36CoN60NWBZU4fXoyW65Ne8v7fyzuwFmhAqZ
kRB2/VrrszAJVRXcWMO3OMuh9tWILRcXnubzg1A8IO2CcL9uQKIHmo/6PJ2msdpJEo7a/VGTv11Y
vHMnijIaagXSoi69xqWLsEkIi8dTvO8yF2eJdq9cWfdEGl5rnfLn2QOB/OTf697X454fFolFFBtQ
hV2nlSnqqdlQaidduM0hUIkw4vCJvBTcrCTPlmYWfXe45ArMJaaxLhZqXTuPYRfdLCitfj8nSEna
xRZxe/M2uUMpMf+JRzloD8WTDpKXuPFoCzGdAheXvq8nfPaypj8E61xBfQ2BwI93ZSFnQptNKvDf
Jl8u68lDs8QtZ9ffBEf/wZq8+Vm2o03ws/qZ/7l0c547he9HX12cglS3Q5ILJ0ykIrvskh7jk/lf
M90hDUHkVskh4aGDCf04xQz4fwik52SlQLpyZSE2hkG9vbCQn6bycZQ1hGesQC3O6nBCPOu5PWq7
fldh6GjXnnEoXPAs18Xu6xE/ncNlQKSREZlY8u/1Xu2lgSoh08JFMLszei07tGUF5bLsepwEvx7r
3OT+xmAaKStlqdUS+mOU1cgCnhpr0v8EWhi9WMMkXbhY5OWx+pAQE0oCDEeLANcNGvHLu/7u3R6F
ukb9vML8Sv/W0915MVrRfFHHMPuBdVW5IK/6G7CyhRcpRfmSqsptXZnZZjZijBaaWHyo9DHylFgp
nuGtQYNq02hyB13133RfEZ5wfJKuVIxstmowZH/ypBTecNwK3zpOpDNnffuaGRgW/NvFW0RbddJ8
4PVUDldvtIoHVyNL1UnTezh8xfXImlz4Pp/3AkPIC1UArgD96NUpzocYJ1ILyLOGGWNl5M9Nmz7A
Mr8g53VuGFVE6EIEZgkgff2BYHy0up6fpD4+FY10U/hianejcunp/JTQsBHej7Nsx3cbYZgQeZCG
HAS3k++nV22H6JAL9uRRmW35RnKy23GbPQxX2m104eH59ACsRl4tZIWBXte0+QkZw2OAHyRu0aLo
igNGJ32MOvbXO+Pvjl7veBAByLZR8l0y+Y8TzUpTb7SiXEJlF8+0LfzXTbfp3NnDYNe9xLf6HJIs
s3s33CpuS5rGjHqGwxL8dzF1Oax6VXNksw4XmburzFCvp6E+Zul8nOf2uV78EOr2waKvFNf1T5K+
0L2wAue2FC04qIPYCdF7X61AEteSUIXlKR2tpwwP3CrzXxGWcMVmwttR/oHA465XxrdYlp8xg3yR
iulZ6MqDVKtup8wXkrRltPX3gLCF+xV8uMW4+uP3iGU4JdiWnyQTFG7W2w2tyhbfFgzQsAV++nru
Z6dOeGNgiEr/aV3jUPUhkEIQJGN1N3YPVgYOt3n4eoiz81nE9JFChKe9ft01uqK1atSnMf3eWhOi
Dmb7NKGLEQlhcrCsYvP1cGdnRAl64eei+7QODSUrx7s2aE6VjmwKOmpvUAOuwr679BxdGmd1PxTd
nDY4rp6a6heCsbbYUgEopEuH89wtBOlm4dfCvmJLfNwMSWaNFcI4J2HyhU04l+pOS/PORXQ98OLM
RFywSSOULwIVk1MJeckyrTa+gQNurInzcTDNPLItdUTxS7cShOHTMXZrtdBc6IDCBYDJuYsLWBlS
6YYG1nINxVLVLqyndrGEb5xs+Bm2izLLrktfvv7C5zYUtQRATwrulJ/CxcjPdN1P61MnpfdZAjmv
9B+lWb9vVOu7geLb16OdvR/1RTWS18akWbWKOwZx9K1JbU5LWHdMQMfaVdZWW6NP5x+1Psi3Mgo1
pt3GvVjiwTxKrtkIJFwpggCRqaUPQjTJ/+GxpSME6g0WE0nC+pIohFgZJm08AWGUvEGRiNWrkeZO
CYPw6/l/DrtMupqUXQ2JUO9T5Jpk4YQ6mHQSR+qT43c1m7yvBzjzORlg+Q8CAJza5aC9e2jRzxU6
nQGEvrrC7wzdoqCxtQhZGL1EITDrtl+Pd+bgktABYmBeFvZxq/EizS/8OZUxYah/B5IUuJExypsO
s+2vxzk3L0qTpFl8JFCyq3HKADGHJOhPAJ/nwfEHY/hTCp1BCyFroIeOQfDm902z/7+NupzRd6uZ
1VKvxx229k24KeAe+pQfxUct8eb4ElD2zHFn/USVtIbn4xPrHjG/eUTuBz/sW7V4BanhyEhYVeh8
fj2lcx/MpJWLZO6Scq9vdPpgBOsV42QTilJiPABcm17yVHz7ehzl3FYH04xaL1BxVNxXoSVJYhdN
4DuVtFfKjRlK5lWlpc192Wr6XS5WIhzeWPWkOk/3opFIXlNW+lM/WfOpy8FiZ0FXv6A80b/6SWuN
ThfiHWErdSm4IxZIpzoGvUUi2KLRnpmO2STppjLN+hXMpeV1ClXgJJjfJLWXvG5W670Myc+bfTM/
KGIun0aRDDzq9foti7Gz/3r251aZN4CaAJoWi8DFx40jIKOBzuh8mi1hM4oEgI21gQBw4VCcXWIy
EUaia/QJW51JqRgkvXSKmmraRVWYe4pQvH49k89jIAZFloMtpA6Kdd2sFVBAC/VZOoWFib+yf4dH
4t3/bYRVDKvNrdnDAju1yh+lDe1wevz673/uNkCEgaIFQUvHyOUTqLkrcEKx+OLiHbpU9UuEJC4l
5MjzXf9RvFVvhXt0uK7NxyVOt7aak3vpAfUu6qzbGuvnS0X8sysKnZUuu7TUMFYHo6ox+Cw0+dRL
+kGbi0NCOvyvD/kyY6yeAL+iH71mRk5iMU+BKJ9UFLcwGrbVmp0vX0BSft7jDLJQf+Gb0NBbV2HC
Cg8Iv1dO2As40vhLGhV7LLsLM/l87zMI6By0YUQaYeuQOsdALYUvdjKhet2IeQiFpqg61H05E04Y
9uNW4BReCLJ5kTmfH9MGhsXbglOF3oO8jhQD1Y8wwZZPpUivGxHhyME9+D7zZ9yeq+hHklonITPu
mjK4EwzrXoDj55viqepBgwBRbDAxbxsoSElPkJM5gmrYuaLvm0hD2ap0u24AePo9p9nmV/GmisY7
IUidcJJsEwGpuG52clPddFV23cUTBeYm3kS57EwpGujlAFxeHXpYTv700Msz2GO9+iW2kJEr6yEo
/A07wsvn8U7Np5vJULZTHFwhTyjYqaDbWd1cC1Rg8U53FGqi6KTbvZa4sxRezeb3Mi6dTAju0QND
Won90+rf0kH+4df5jaDkV4k2Oa1B5gHvwdZG64AzMNJfUucGlnVVTQK9/fRexA6qn1Na68W9IFC6
jnO0e0LcXbthZ3X6U8zyI+xSXVdqhyEfEl3h8Dz0dJWq+HYY02utlh66SnCVAp8lS16cvetdOKfx
xpxC2oFh9dAOqrzRo7w7dml38k3rMEIAxFpnR0Rd2YogPEBVerAQvgJW5IiJvI2DfKcl/Z1lWbmD
aDdcDSLLIRy91BiOg0AdrNIOsKh25aC4VoodajB4aam4oonkqjReY6T2Yuq6W2SiI2u5neAVK8cs
YTn+iubFpTvtH6OG/5H5/rcmko+pMAXuX2m+3De/jVPlQdqO3CInSQZdgzCFclXM6qkdmg2PpVug
ghTxuCGsfayQX26Rjqamu2OlnDiJNiiIOUYVeFLp42GMiUbWH/j/XQUaAnHYj8JRlw/GoHi0WUlB
TUx9v75Rz8UqBK+k9/guUuVY5VH0kQOjNMrTgOSxHRTiHhvWp1yLt3mWXrhk8Aw5cxTf8WvXdjqV
quahHMU32ph7Ob59OKEe5cI81CBamyndIbqaOB2iWy6VQy8QvYJNGyK6ZoU/0TIDCvo4RY+J3ziJ
VjsSHEE5/ZVKg61M6A9Kt+i+22M67jTdPLbDeCiFZNv2jZu2fMpyus/wqavD3hYwxtZVKkZ50ELL
V4JtbxjbbojpfRpslVbb61H1TUfTCuhBKdmVWLp+0W2KXiKrQmx8Uoy3coheUcQpNiBVDxBK3Mmw
IhvSGU7zCFJo3A39Uyhqj6jmFMkOyZbtiN+aL+QOGp/XfZd4fTLaLdlRnj+LseCq3UGTYidNeieY
AWcKTjV1ziDhxNBAY2n2nSl6RvakJIM9hycsokCyuHUZebIAkZ9LwE8Vd4j29bRY7Bjpo5Q/Yagr
BA9K5naNCSFtcqU+9fDdc4ugc6eSXncIraLD1VSXHNo9GCU3tpI2T3H/0vQNUqWvXXcrpr4dDJat
JXeT/zOSEX3sEYsINzpS2SBd3GqQ9lU/7+oSAf72MSsRFdAmUuycr3eUGqRKK+T4RH7C0yJBPtwq
SGGm0a6Uns3hNssRw7rWjEOJLncRvI7aQ4wdLZo5ro7Pbf67tFo3VEcXtiWp1nZBC9WK5k6d8dC3
vovttycV2lVaH4Na3SK3t9Xx4Iz8DivowW4k5UoM/8hKtClMgNRZa5cyrYZ8soVJukr94ruv0sWK
9dAOJrQkzbJFVlZyDG1+KqOYsFM+5vWIDGV5KIPhOsnkTd1PCM4K93Ee0TZn35TlsVGOfqf8TswS
NmW8z8rJnYDtm0KBEp6wUbRfqTg+DrK1zazMKSyNOzx1hHG2qTvARgJCN+sAAIJvXfesaEcrrm/T
luJ+Hn7DN+EKcRFvtDBYqHGKKHoN2xDkrsQMRQogOy9dMvAygL60h7qBuG4IO8p7DBTn3B6KOyOL
7wx1Em2LHG0LIBW/Btx403C6Ucz52NQZv7tJnFTcS8ZjlxSctOyIXyhUh7zcdubyXKOXYI0pYhvi
BrVe7GSj50w+SuP8q6/1o9rk+6KwCicvlL2h3FZ/rRsKEoPpmyI3IMAyV4lEoNXL1hWvOYPf/cDa
mcmTNmp4Qh0zCTWyGDAAH0+tHocoIXlC0i/U7UFB/V93w7q9QqK3daRKd3NJvw4y5aAixCqaqS0r
A3KtwS5MZpylf1vluB812TXK/gqw3ZWu9G40m7u5w686aG2rGZEJjm1/zLxGD3j0ZxtPDNcMezSt
n6lhoSdTeEGeuGJyH+F416OzV1Sqo6EgEVvWpgWfLQUDMhy141ftbZSjt6k9W/23oPX3i7BRVr2l
KDA2mMwKZeX6uPCERXCIo1tNah29S+wwDr1FixytzhP2dkdhyG6tLk5sfxa3sVzu4Z54os8MG4KS
ESleavvpd96YfWKkD2qdP8p55/W8PYnYb3oze5B76RtPlRdXZbQB537QQgtnEcmsN0ZqLi3N6jCx
U+LsZBa6h8UZRxWKwTHBvCILO8rMlUjBodu34GPtIdBfKwyb5+pFKwNzV0TJDGjWfLQEvjM/0Z4K
FaMFg2y3sa00d/Xidw8WiN+5+/rROheuvn9HVmG3NaKsro3ZTVEMb6KWvQZi6FqITv2XURaRGpo3
QKlWid9camZsJNGNqSwWHZUWZntRrdR7s5GrC0/jZ4rFX4L/P2OtqhMmbEVDqMWTrCFbY7eRvYBy
QkA5leoNL9W+3SabS2od8rnnWALdSrkHlBjsuo+Z7TyoQydaCu1l4wVkjKY6ynF6ovZ80q7nQ7XX
N8az8tQnnDy7vRbcf91gZtKL3AU4SDDcnzpW9MsimTwPPvF17WMsY14qeZ8pUX4cYcnf3hV9BMkX
TX9UT5pNSHGfb/qd+WDaoksu6AYbzf16wywFz3WmISkGWm9IeJBsLAnQu9GMaopiTWA++2gHVXkb
niRP3F3aK2c6sUzq3TCrJBuB8LKkYkIOPAdee1SdxsGT+0Y4hQ804mz1JnLU2+y6teGyEiGh1xC4
4XW3s47xj+bCSTyX0/3tm+JJh1vuGtQSJnKpRSXkT0P62fS93aUP5vg9m9XYbrSbr5f3rxfuen0x
EITQi0TZ50Z31vSKVQ7SaTr423Iz7sT97GDuhnBmvr2U2Z89HO8G+wu+ffcxragWpDmZwKlJG6l5
NCYQAwq6a76tuMGh9JJHs74Ls0PN5W2Vb1Fp96cq39QXRXXOLfH7H7KK0Ic+LGVRQD/hV4BvbVrC
D0WfCQrDlT6NFxoVZwXnZDRSF6MDGRv29c2qykEtC+KptKb6MKUU4/RCrTZi1Q7PhhLFe0lLRy52
TYJy2UzCE0GwvyvRyB8vVAvOlFZoYy+KdIsy5CcYTjcCbI8D8TTi0+4j0q5Ol6CryzlZbSfAS4ay
sAJpv31KfYoaM3VonX6ZinY/hldGE/9W8LcPJO69AqHfcnGgubCJz84LWAiwKRNo4LpronVTLPXq
fArqNrqShHDe6VNePjZyT44ShQPJSZ9dDVNqbQOxyZ9TBdF1vxpGOkeKgXA3wUGK4OGl33WmTILu
ED9osaLR+SsfL68kqn0jCITTtCWKwF3gIO1M17jWf5Wzp+4u3Ruf006ACrQ20B2hpPrpqiTuMzAf
Axo5Gm6ARrgfTPtW6PaFH99/veBnvjKidos5COVr6nSrR06ptbKUOcfCHAIiMcko/si0UKJycMv0
GY+sSwt5bmpwt7if+Od/LEzevwKVLPTDXNU3GSo6ut10VnSXx4N/V2ld4UpTmZXO1JNAXfeFFh/y
Ni1el6pzRC9bwNi7rETxyhhxxJYDKdvrc23d4qg23n69LGdvFZMdiAYF7qXrit/MBvV1XsYmya5U
4xiRQLfjqw+HX4D7/vVY58K1pbgIZnBB2qwr6H4ZJ3FoiSdatjZmCnZc3w/B96/HOHOsRDoTKjeG
Bu9s/RCVI2Uwv1dPJS50bV/dtPolUOrfn7m6Lz4MsYrRkiq1kgDqHHwEfGQ9ACExzkW25eVvmpdd
+8cKlRl109yUT8W3aWsALMtcwdVuL/HeL811FWfIlZnkODWfSi2EE/MSU7n6ejH/OmB9NdVViNHp
rTCQcKNUN3ioaqrP7U1wyBzDSfb1MyoeCOtTqdxcCgjPYGCAw2O2vKh0U/NeX8mCnldyVmvA8NWD
7JioIggOT+2+2KNj7+TX9fZfi64Rg74fcbkW3z3zZqVUaeorJ3pXtVtF3bAN9N5yMQPJNnoi6U//
ZWUXttxSawPHsrpmdSFoSq3F6d6eN6nqlL8X7D3V1+I4uTiVXDf7lmim+Pn1sOd2DOw8mAYKSJ5P
TYSmisyobrpTMv2IJsTU/jUknFV8//dXqzhJFGslMeTO66FhSVxir19P4NwVQpsRe1eohti+r7a8
OiZ6Us/KadCbk5n6G8Qkdko53P2HUbD4NLDrVa1PHkUCkuVJmZinGjWSXWZRSTSyXCYds0T365HO
pQrAqpC9xh8XS9BVnIVeqRgFjf43Veiu290iBClfVBQ8t2p8GGAnoKY+v+l1kFXpTAaLreqjUWvH
CsORwML59uvJnHtLrAUcykN7Th+gUuOCYvZNHDfRPulEfDcRnPGQkDPdYCg2MaKuX494Zj9z0YOl
tHhhIdGstgOwPAybk+SmJULfioUl1U7SmlNz4eE6dx8tFuL/P1hbJwGBgB4plizcR/5Wd8obvDPQ
tUSopffUTXWDYW/8dIkncGY1GRPaoMp/a5/AQiYKbBROxVNUpU6vy7Yv3EGP8gcUn/89ShkO1oIf
WDTQRdRhPl5+ihlZQ+nHN514yLKDZl3B0vz6Q52bjKyDJYEKrhCbLufg/fVaplGtNKiU6aCDfM2u
k4NUvSr9U91eulnPDoXPwYLbp9W3BilESZpLgx7eDM7IRe4ku2wXu/NP023cwcUQpzvSI4BvY13I
mc4cZSiQ/4y77NV3UwQz0GY+ShJ+cUJZ1DHwXhrrX4ra2VIzeGV15evyhX155lyzK3WRxIiyyadG
/ghKGwov1SK1g+45ErS1eSLdaH56KXQ7d9BYzaV1CvaDK/7j5HA5SjV8aE4KbT+ekI1eWv8a+AAo
mgLQYgcNX3sduOVpMVsWLb+CEmyTH0cUP77egmen8G6AVdg26fg8pn52U+u/0OfD7OtCJH3uY0Dw
VAHIIvn+6S5SYjVTR4T46tbaFPK0m6mjm9infT2LM1kFCIN/RllFZGU7zPjddSdcvlxK0d4QkUZg
1pSHf74e6Ey+hM6RglUfkQIgumW677ZzliFLg1jOTU2zIh9fAfgheGtQiB7n2mkKXOvMOrkQvJ8d
E4ADCSjZwed3d4jVstXjm0mNW2PR/+72mogNWWnIGNxInfUimnnt28Osv3w92zObA6ocJd6lpMQ+
XO1vJGhp78nwPsm/muqHLjx+/ffPbI4Pf3/12YIAqwQlHE6Sf9MG3+t0f1Fo91yNk8QKbR6wmMB7
1iorUmv6gwJZbvwV4HDk5DflT/mmOvov5i7Z+N58Ybufyw00tsZyzcIE+YR5sRo5gtAs8CZOXn+b
b5LR8V2VYqPiaK/5odwKm+nqUjmO6bDvVinJh2GXL/luX7ajnw+6JJyUMXfSudr0E7p5Wn/dwAZG
qD3ZGkP/HTcRvBNnBzjNraZiuje2h2mosEb6Sffeaet4X5XKNixEjML8bVMmrlbg+VyUUCXjfTz7
dpzcFy2gYewp+7TyjOSb76fOXI0Oh3pbWtgcSqON7Po2Ky0QAxRfIzQh0m9i3mx0cdpOwE1B7NBT
araSVJ/EITzhO3udiZ2DJc71kNDgzIODoVTXsVHeCb30kEW/lEK5qxIdyEO+1X3TlsxyK+U/A5ps
Fh3jqDsYc+tGo3mskKGVhOJYCZ0tG/19JxduYMJflHh9zNLrQsUuKQ0LLY1NY3Lwp3IxI3FV9SdW
FttQLvazpLppmLhtER58odxnyuiNsoCDo3zILNWNtP7Q0hvTw/Z2FN4yLXzk8NppLt6LfbDHDf4q
EH3CvHEjKKkT+C9j3B+JDo8Uter2Vy4H22Sqn8zurZsBkkqvwGY2nZmAakvtyBS3VfiCztHGTPxr
LBTxlo9eLXTUcqXfWkLsKPT6OhxEKjHbyUn0NgXUlit9E8t0zJvB9zJdCKm7ApKg6aTG5R9fM+xR
+m32+n3eBI5QvBCJOrNcOVGb2gN2lKX4JsvxVpDDTVDUWwM1wb5CZUmov/XCz7RKDqoRIO5bCwd8
wXiJAK/PpROAqREb2RGS18IfbXkghIAjhP3mdobPXuS/xYTPVXX7OAp3/mg5laE7o5/x1+8nA6eA
GCErUdkrOMujJWUdrCK5Ecbf0hDeSrF5GOv4OMNJFuLpdrS2jSa89BjvjK1y6IXWq33cCWTNacVh
l+i1XYwiF6Fha7m/jfGklKPWRjVspwevOMO7aZR6Y3M3RobdCbe1/1Mbf1pAjsbJzqMXVf0z0GOK
RY8ny7EMy5X75qoyH5IxspUm245B6KjxSA8vx2D1WTYSr6xzN0uwsBLGrS7U7qBFzhSDH5jlu24c
DlJheQ3EQKESN7zxIBPKXSj8bJAbiTpsvAf6yYWJrnCea/vKQIheMqcnLvnvlIxwXU/nx7KJnCLh
bREW48AQQU4iNS24CRPTQbhmMd3bmhVYcl+5TiXDA+zjTthDZsawwR/BDsNbMZfsORVdKQqvZb7P
iJC00pYgKEyvWQolMxgo460LvwdlYrdtLNswXxwQGZvU1K/jut8lxezEg+ml7V1bNbs+7Vxj4t+K
ELZUXxvzV6kqW9CgmzDptiOu6JjEYRhePGk6PhYSHTThyciznVZ0XlqLXmc17pR0NxoYkWw4NTCZ
Y+rNcHTdSB43IW3WIOEnVMqmk1pXg89SqYMbJljaBdWeFvC+8ftno/2VmN/9EWGdBuday99XeuVN
qKCXqEcawW/cchJXRse09GkQJNP3tv8N3XGv4XAZGROQwRbV5YdB+SZJz93y3SkAaPXNYlKLxLQN
jJGlXKwJ0bpGoRWYm21iilaiJWMbWUpgJuVXEx6u8BdVd4yFk9GW3wZ6PpaBbGA04hms1PnBz6bj
KJEVJcR7trUIr6hh99CHxs7wO7cCrCVlszNZ/ncpjY9hj/Wp2hu/x0y6k4Nm10bKsW7LJ8gLSDa1
uzYt7wqJ/nvdHs0J/oCVuYNs/hB5SOUwc7AawGJtIwDsm6CYEK0S3o37Ap8QxMOLxdFR13fFuA9o
20gkb20r/Iha/GyhyC+4LFfOXvqSR7JNt/LwI0v3OTQQvazdPKi2pQ44qAp3sS98x69pHveK5buz
8JzVd7yBbtmP7lhLuxwAFxCNzsc9F5ENGuM3RV/spNC4EMr+9dBbPYKUcKCWLmQS6ZMSH8Z1xmQa
8ilSZ+ElRMvzSpx1/zjIqr8REhR22wQWctL3137L7Q9kGZxAkNczTlrICWLFWx1BNtVHuS2zrRJl
OtdDBKZJjcONXxmJq2SmcNc2NbfBmEyuIGedA8BD38yJpu7zNKzuMqVJrrQwwb85H/p7vnd2grum
bvFlmbyhr6ZLjkHnOn8fHv9VUGpojRQPoYC4d7sXnxA0cho3eQx3ixR99u3rkO1sQLWYfBMDA38j
a/0YaUzBbEo1rOvmf5urhSN4eFb+P8rOa8ly5MqyvzLGd7ChhVmTDxBXhhYZ4gUWmRkJrRwOh/j6
WTdJTlcly1g9L2WVdiPiKsD9+Dl7rx1f2NpanD//ydNdOn6/fKc/M8X/9XS/lIg9mqNOs7SfvVbE
WCefGa63Lw/985/Ryf+wdCNwidbWpV3zb/w61KHraqXpjdO0N9bIdaPNb7CnQUoNrEZmTCDOh+nM
ZHzCXGlysKqEtd5WZrkiM6qJSKGOSVwv/ZMmwR+cbZwLT4hjB52Wf0tjc4RrZPm23bblRGLtF8OQ
h56nzIEw/ufP+g+q8d890S9tSt3ucrtvg5tyhMVT6Sizvk7Wn+F3/ujdODbOQdu5OPt+PTLnGsGg
DApuS+0k7Odet8KufFOIGP//38tvn+aXyyYz58aim3zrloepFLET3KRO8Cd9hj+quX/zHO5FQPKb
mjtHqtVbbXbb+D5isdld5MtULv070yPzZbb17d6gZH6upmz+k2f+wzseowKzXzqKLq6T3z91ipjC
yILsFoFbor1O+2a/7Ysn3MWwOdw/IVj/0WXx2+f65WixWUoMPeiKchmal4U0QCrLMvP22+IYu//8
rf070uEnCBCEJGQ+Juy/Hq8xCUyltua3bj4vV7arjfe1uwx7OXocDxxYSp9BqlXEUqXOU6qrVo9I
xTajqs/Y3Fw0024UsDD3iPj08jUgYfjWaV3n5DS2eif+dju2m9f9s7//X7+jLY5//2/+/a3DtVZk
ufzln3+/Lr4hq+p+yP++/Nr/+7Hf/9Lfb/vP9lGKz095/dH/+pO/+0X+/j+fP/6QH7/7R9JKeIj3
06dYHz7HqZY/nyT77C4/+b998P98/vwrT2v/+be/fOumVl7+WlZ07V/++dDx+9/+cmHL/Ndv//w/
H7v5aPi16KP52n0vGFb844/96zc+P0b5t7/AAf0rRlrvp3oAf9DlIp4///GI+VcLrxTiBXpbEAR5
pO2EzPkl+68Q4XjMvizCTILYXsZu+vmQ/lecP3S0OUtxtL709f71yu7+sWP84zvhg/jnv38LyPw5
LPufjYUxDw2jy4T3wg7BuvTr5Nv06nIrFyUPzaC6uODYOTbDE6eu8mrC6XqcZo9zS6p0pI71eMwm
AnjcfjEjpaOtHRxOtUaKztefm4SFf46DMct2/dLcOWIpw0WmXZimC39oG4ewRiu/L6Zx5US0vXZL
JZ8nZ3OggAXJai/Bea4yVN9ghvmBSxpQ6Q5R2ZEi4fXF3jbQeralU+/tMW2SIGelQeHbpn96B/5k
ffzysTAIwzlMV5pP59f1eVLB1GCwotrUnRthu8Oh4LOM6YESwmZNRVRrimaQbTMPnH3n/POz6uCc
nQ1DFfuqGF7Vmp8yvb/1jFwLuw27RyO7l2LGkz4ShdEXi5XYhhktq34hrVqgZJyg2JG/zLmrMu5z
mTbXmW8Rld6Mxd4cBjPqJJLshu8xtHrcX003F3tLrV9X4S+7bOZMSETdVaCrq8XRjsj5jxkkzDgw
l2ons89NK/ZltXUc5fNn19uqK7l4yW+u/T+4on5Rnv28ovAVM4a7QFeZXP2yf/KNDDoLozjQBXXO
hOotiQ6yrIbuDtkAC0pmoznzZXckzE/tiF1HYzGHrWZ+WHWh43tR14YnS2Ia1XOQzlAf3cMyrmPI
faSHrst7bjEzxprWUnXBYU207pKqSNxKLEFz/Ek98PvW/eX9OLbPncGkhfgby7ls5b/Z32p9Ks0l
N8aDd3lm8CSHwRVarJtdsReN8aWBCq01Tn1oBNa8//xh/pLu/fPJ2XToovFZXRQLv4xGpAnXxNN6
eRhnbAM6q/ypwffTXr74nxfOur2q0triNgcxhG3CvstkgAg57YbD3K4/XL6AY8VBUtM0dd0Oqx63
02Yc/uR1/r4+/cfrdJlHAdm9GER+jV5Jy8XJ2o3XyQeFJWrWtmNOxHc+uGGdbuk5lz5ODn/le2b/
IAureVzJRf+TggC9yL+/kACO4kWbRGvaYuDy+2/LhcfaBls9H5aMZMX2ppUot+GAEiXG+JlTe3vH
qAWvxLScsOuNYb6JT6GcNS4NB/qKfMwqjLIlJNtrbJDuoVJpPJjAK91SvLbesbTrneWt73lXNijL
ew8R/bxrPP3YaepVm61bWblXSvPQPvgDAmwvasC0n2r8TqEQdn61YLfYUucMO1Ydkf/sGpinyVZb
IqoXwzvmwfjiqpKO2JblcZ6Vz0MRiF1ZyvmUimo+5Zf/6/EWhas/jIkz4alP+k0Uiafh0pmaKh4z
GY1609HJHOa4BLt9tPxu4ORWWS+ms+66jGQ8gPfefjXzOhk2Ug1Hy2xvu5ouE2PniiReOzvPDkLx
HnfCLoWFsDbjmTT68j5Y5+xLl85Jxda3WwMcagHtKLXJH5iQH203v9tY54+Vbt+vbnZnTVuTkBSN
Fl7v3xrhNnFbLK/4WZ2d83XORRWvAQW3ldWAtLhWI46YuBzQvsVlp8GvylEey8ooDnnpWnE6deeq
R3S42a2KTAO/w5JqYTNa137eg5LVC5q0E0KDXnNCb0z1EHURxsixMUH7+Y+NMH/YtTWEXZDdCynf
2djK/eJJVF8T4pVa10Im8l/Lbk+u1pAo0ulTmAHcWdp9wbuzvcc1De61wHz0rFXua73DWq0sMwZC
xEZRrdeS59dqw7rNxshdWjPpVIuVIB1f1rJND+UsPvVh+hi9YInpIx0Dh4XS7HsnzAWWMJky7WqN
7KbTuyIeXPulGPaWuVKDZj2wzGCYQ8OEbrH1fSIb7dGW+ClMgTdlC1hrjWfTGJ9RqF8ttKBS+TU1
nY+GORrJyX0eE4FxNvHniOAomosqYz0ox93w5WwlboPRTdB+J7Zbn9d8Ka7Lpf3wrcXbp7r7rqmN
1VvGQq5XxmbdGdN6nWvijSmdjHRS/UI1t89OP08Y8BKtza9QANdRib/uWI/v09o/ZV2hsYth2Fkq
+wGceRnNmWoSt9/GKBu8fNdukui/Lb3mP93Za/OdXWrvzJ2yiJGU5Poc8ztV5vY+tZw09Ky6D4NA
GCcipN9nNXa3Zc4m7ZZ0id2WvJQC1mgAMn0tLLXTso4PCTk5Zj7nDjTw2TO+K/ZRfDLaxg3hXc/5
bCRDF0yROWhZCDGj3lWEBh2qOksj25Jh5iNgzsRcJ2vuxe0l09on2ctxa3mlSxGqQZ/CjbyJUJnr
lwVsXLRo3XXa8LqCJsOGspk5QhjvxVYdF2a10sdSEu6kw3nbVTduE5z1pc6uBx+pv/Ju00yzIpgm
WqRPNLFa+VULOJiPJQa0NavKMD8SO3ds1iVyss5nS0jFYWIWsDhfclLsdrbqv5V59zmW2fJosFTV
BG6HpKK9Okv3Yhey2dcaqaq966h37eiO3aEa0+nYroMTI/ytdrltvEGWXkijLb9UQf3Dyf01wrXF
IdMfUapuxmnunIkXJRgI12gS0lS8VLp4zUtlxos5xHrTuMQiqmsNOp+V601S+IYWYZLpb4Jte1s6
kZjmNn+XQ06XodPv3bbrwlKBxq7s6UUh8Y60rcrgAJg4RUke9J3q4JXiSgiuG/lat4DcC6nZu7TI
YczCCuIbVASkaJkeWQrxedlV7yVlbDuZ+b1Z3zBbUGeS55IFi2e13eu0EJNmwI25mqoJ1w23uqjy
ZbcZ6UGCLIvWlhRna1Tf4Whx5+j6vu6896U5NqX1Oq5MAdZA72IHwskoi+aAfZhgjgevowdsFDdj
8ZnVblzVmtirwnKSLBeRqawqNHVxv66kC69Out1huIYvaIqiPy4AHXY+drDdU1crLzG3XCZyq3dt
7Rh8rN8oPf3Q77obl0ZpOEnRRjPNulYDvKX5MlalgYMMCPaSSZ+d0buuQTDsUhroEHr7I3ul2Bt6
eR6rAIagaXOXBtNN6XUYUKG0hC7s8TKYnTgvd8r1yaWl6RcLP3tZgoHVMxtes0RXYjkRS+wV3V5T
gnyTnkbchrIjredIutQqevZcmjJ0pvqL7nmPXp8+NkH6MYibDJPlId3c98oLjkELzpy9IcFmOMZG
5g0wyxsn8jQ7zm8LgT9w6tfvfl/LsJbNW70WnMuWFP0so7cJY1tY5f60M9rgUy8lAIrLRMyeqv3Y
ZdXRAJQ4WfVVs/jD4a4ZJuuelEa3VSdnNtjw9CnuK/uLBjv9EGT1LSqqNhp6k+a3Jp/o6V/nKXNv
fU5fB68L/daCDicR55KXYfbJULfOvmYF2GmteTQG50lqDWO1zF4ib26PmvIebWudIcJ3d9X6DXmv
97o5DQZMRzuYxbjFOfJyJiffrZJphGdumEzT/Log7Xzne/lDh2v4xvTp7czLjtaAiHskLtFU5tPO
4Q6LhLOOCQprCPMq3PrgPXdGsbdbnSxS199LYxYnsQs6y7zKaiNalnx7VjhAA6d88fqNPdNxBSiI
rLnuApTYAdVdzAUgj50RCHIbmr1YOvNMSwSyeuZeFtH9rBggdWXtR8qYrhmzZFczyfF827SiUlsQ
P9hMzhkRtH01re170W/FVe6qFNn6uO+rudlPqwZwmFle3EzWkXX9W5A771Pnp/tG54ptM989B5Kq
aV76b7VnJpVXMMKpToDuf6CZx1evjWkIPuu46kt3Lfzp2f9po/cGzK1b2hJEUGWxPjlT1HflYagc
rsfNKgFRj4xc7B+AQtarynXfrbI+TmaRM8dFF+4345hgXru/WOSu+xZHzWWq5Pfzj3Uw7nyTpaqv
QQh478YyER+jnaesX/cCrBFTYS7Zwcj2tVE5pxZB2he0B+9jnoG+zrSrotS2uw5EBl5jyorF3nV9
+Qh/6iPImDa6HJNDy82fham0MA307z13z+yYU7L1mHhXnYyf9l1odUJOLgMWm6DH5ezV+oO9jPPB
STGNO072FizWKRB1LPX0CV5cXE/rFAvBLQnNCaApvofIM5r2lBXHLV+duPU6GXaT+SXjCBD5Rn7v
d9zH0GRAdIcrZkvZ//CV9SJccg7mybvSBXIQzzLCxjXuBn24zX3zvZyDt8HvnrriexVMn4adQjYj
Er1ZLfyjejGchl7/vm0dpwciwmoM3O3IkGoRr0zxKuYTEBMqsyXaQKU/tEZ80yf5VuX4bn7uEWsu
TwwC5lDma1I7zkI4+no2pg1dOZk8GiK0ZB5gnQufYnXIb4Mm/0y3W82Yb5t2+ooJMo21SfOxCmMo
xYZuhM6Mmhl2Qh635ZchgIjWPks4XaNNJgg6w2+c+VffuZf1pnHQACZS1Xk4uFxYI+0darXg3InQ
NDT9mOKC8SpnH+jDGmkuRlhHAQVY2mE8O2S56kPdxXMnYpP5c9mLB2l0BZbq6XEoKi5p8/sGoKx2
5lPgTs/6ylh9wzHNiQKLuEGC/LgYO4cSI1R+oO1Ro985/rbT+5SNFF4vE1/jPHVkGbBb3xRZcGcE
TRM6TcfQvXbu8nQ7q8W7Wof1awo/l1RjUnLmryCuTmqbiygIlhOQPw4btBQNjsBht1ZWWOdqjou1
psRZLNIkdd2L6ok6cyrfZLPspim4Qpd3TcLKnRukLA8d2yj3wA9q0gVOxHBducBZ3EoyPrP51qsr
4Nh+2NbzbaYZrAO+9+asHHvK3h8Tk9FcxIyOEG5Nwo/veCplPhMkViWjzgAZ365GMa4e+83tJz7g
i5+f4jIf26exll2ycVh9mOz5OhiVES4u9nklc44TM9+dNMeoGK38EMzY8kdW6xp3ZWVzYlg9QS/H
jg27LqKibTBwGNhqg+Bbnc3Wof2+psVZCcJzdL387CtiF6rZ3QMWIGzBV204KA17IZZfx5TnoR6X
6xXFlmgXRmuuGxZse2MpiZlfDTrqmXnuTL1mEfNPksd25eo1+IsVsaBbkuuxlvcN27nvJ76Tujt7
rpxIWEY0cd0zdxt3je39qD1EhgoRgr3UZUwW54Pe9xcnvnNlZdPjmg0vVZ/flKyvIbr0W+m1r+b6
hGd42Pm1PJloThK9K78XW1K55fchxVcunJwIjR7VTNXJPTrEIdGm6TogNOtESuy+S1V9VVuw2/sC
ImRXnqDdn4LMLKOuvskC/MBiqwxKujKnR7Z97XgCVP/7ddYfsykdOQHOZ5bGxPA3/nblOpHrjbDR
Hf96ag063Dqw3mJlmmykG/1Fpw5bVx1XfEM7zyzv/GV7kZgFw3oFz8AkUq/67a45uXTBAhEUKDey
/gRHlv0GIyTsqG6wvCNz4DX0JYl36uJMZ/naTJzgnURKOS032tBpJ4VDJ7TdhqQQQ9ZRPRRz3LT1
2Rqa72W62ju+wqMLNyIjQoTE+2fHYfUPHi14oVFWXsNyHpEQqSNrHg/kNE9Ve60L3TsZAGVCa77j
qP2Qet62KxwnqRHQPlpan4WpCZVBXXoPkKCWh7Y1lweb8W2niojAonofmPUSDr4zHoMOpp+slyrx
ujIK0LTEQhdix1S3PxseYpMuEGNk2Vp76Ouxv1u6KR5Flp5svziPlnaa+1lLiLNzYyQ5MQbh/K6a
L02FbfSRfCzkmSMFEGtvJm25nFKv2Q5a7n1ks46qe+GchQ9k2Qs3RbFz8dNbbNNXk83+NlnudQrS
iBti6Q/+ZH0TNetmRRDpjvEqaig5HvKpuZ7TpgHaUij4MtVDg9txJ9BgsBVnlthOHo0FTr6medvr
6qnuXrsgT++bCyJgKsr5tBEYb4v0hsatHrsWdBaS5/fz4mexbSrvwTL0Kx2YwwHo7r5YnWvTcgGQ
FVkWkTd+mGYO/6woKKdociSbUDsaNXBzZ0rhfjVe3IX1b2EDQn3EcaZI70wYGpxmjD298jW0Ch/E
TnHUGr4y/MwZX3+azCnN5IA4Ps0W31vdg08hxU5YGmyDAYXY8s1r3ajSRlL7oATFT+6ql6GoPcle
CGfEN0XG7fPDhqcgirEJldXw6bKlhExwYRD1IsksKva61d5NfbinI12E+SVXhFCcBbb1ClElz57A
IMzdOnISRFDlbqeUThkCNvMRQEa6K6bm2E9C0G226LIO/XNueu1egOQO07559LTSZJdJ3wXN8Bk6
1cksvGgYizfuyA0AhDvF1my29MhEsdc1dcjJDhLNDCUAnRh19PokPffMSYbVVNIpGym8h9QNwrFH
K23jeU/ccl7CpuYjZrGnjKVRHC4DPqpWIltRlZVoHHADZZthHsA8ku1EttLEOCPX5sctK4E8VNcF
sgOyjyivOK6xnVjHWq/q05LLLtSt7droK5p9tWeDWxpu21ZLlH/Ze/1R38M9NCLXqG8q8dkYpnPw
6SmZOS9hNWjWF3flSPcmm0maSrf+w/pmI4uO6nI+bkF7QrE88nYtll9tmKgiGh0+hfuWW5s4GVn1
rsweIEUH28KjN5Nz6DlSqmrR1A7yOAEsDcfKh+AyTlflXE6HPBvITMtVAioCAU2fXqkhbfbSpu5s
u4I0oQZ8RP82BBXCKt3DPHSaej0FqUNXoG7SyMNrN9XMZEwKXlNsH5PMKEwbSeW7jJA9CKZabO+p
WVCMZOqjqBuyDa18DDkvBdxuqgsns/1haqXDDWzdowUoY5plKsTq+22QyxQ6uSsvoKw2Wnp/t9pu
Ui4PyhCvmc0kU87rl3yzWCQemrVbQ/J8nDgbiqPtYQjBV/tsSNsIjdX+1ujmY1uPdmKmGOm6c5eu
d9m6XM9WtsKjycpo0JrDqDYy06jyQKkEMGzXR1m7cq9pDgjAvkXRQyeO/VdfpyHRiayM5zw7cffe
5MbgXclO/+qLmQNBncVaxvvD/8yiSZERryDJozmFwcFBcJA+BI3VPNrVdumprtSqKKBLNYXFbOTJ
0DTfatUEO1dL+zBvpb0LqCXCTeza5lLC1sReueNhGbxrDcGmW8inraW/2nYp298hzX0KbKKzyran
KaxWsXM61cemkwAqmffrcC9zh6mvyTXYa+bT4KSP5mDfLlv1KS9JOkrjYeMh1acAveawxpUwJ2qY
IjEm78m2K9rBjXfYZiRz5vh17JydawavHkyTg27umpHzsSxrGsPzNiGM1LGiuWTgrQish81/tkuo
L9kSwPHIzZvN4mtuAy24VWv5dfZovo7AEg/m0lU86foG8m6nK1vQPmvu662+X+gEAVCpz0tP5Ks+
M9nyChhf2hCmPGvL8ptOKUlxCyRIbStF6HjISy2HOmQtb/xGaYdcGDqf2EZXqj1oADgonrKJGoDv
TeOkVCGhjAKJtm3MNRSuUn/j2nEYc6YZKwxduYNvVfWBbOobFKMRNvMqtJyazbktM3S1VmzJ9Tha
YxcPGduMVlmckmjYda5HGeiV3j0QsevOwam9rQDAxgFIW1PDo1q4WKM8ax/UrDUJOoVyN46oJsfa
oj6BXbXNNSHE6NwcmV7RBQDP09kPjes8m5zaEgoN+vr5hCQv8IAbnbTuUo+6Pkv62lOJjB4ljJ4x
fHA5JRSwDjSNvilHPFBQ46FwSpM8CPnQGmtEw/xzNaobf1FX2pLvG8UpReIY2roqbDf1KFuAP4hc
+LyH6tuaneamODsHhJkUYqWWyLy8cR35SWehixxjnThRjv3DZJ77y1F+s6m6NuzJyeTjCx4pagNe
UuhJWV3RvqqbuCSQjk+mkadq2rbdYtrfXScLLTnynFjtokIpO3Y8dbUa1rOXFd8CAmOayr9K++Vg
+8dFkOBGX5vOhc4ZBy7eGInUb8J0iiYqGpr69adrpjBlus+Cymwv8pE4qNAVNjCWHuRFbthhp5Oa
65yCUt6rThhRP1LWGG4VI6aFr2e1+77R4RnB7oyEfo9VQx2XDfHo7Jdb7KsSc/3WH0f0GXtXQFvk
GjDS9UETgNXTuSvR7k7LYeCKXGe1Fxcd4cxwMUZRGTI0OWS22lmTf+6mYp9xBZqBpp/Lbe8Ny0pA
m883pz93ztDFRFT2iZUaoZdVdNyEgadje8xsmkpaS6miKYUntCwTk+nFxpwwYS1ddqkNWLWMs4rS
zpy4dKtSHXRX4A/jWGOa/Xo02wfatswWqkElC1eT8j2WKcGVnwYCba60VKTK6UmIwDoJH/oeXXbi
wHm9w1IXO3ct79dtc4iNc++NwvsU0rzt/Ix6dHbfSrEklpwJTrKILm9rGvspxvG1dmKd0RY0pofU
Ll5Sl+bU4qM/VOV5ESvHOjkdVxfklr8MD2U24VSgx1502ngz6shiu2GMi9ToYl/AOTL1RkXU9JMY
RchCBg5thcelbRnwRhO0VKnR0/TaNe48YAl5WVFbjfHi0BShm8WMbCmCqBmG5xqWYVB+dyo/iNVs
9XEdKHJUtFpnatdMIRkJUAbnQosYczIFWklWSdv8eGC+8K6Ccn10sKTQ/jlACgCe1LdNVAvz7FbU
JUKsXyw9uOUi79HTsja7rgJgVzMhbeo6NMYWpTE3TlT38LeUZ6JMRmKBubQ3KCttVsE035qwFqz+
bgrPxPd2ykhlNC0epZXNFdw0ftKa7tEPzDs99z+pQlawiRXJjLIlaHEbjVjzzSmeKopf/PeRXPjA
e61gYfVV1G71wEsqnyyOMnHBSQHH8wxF7lAw0tpVs347GV9aweilYBwetaURb2k5nYJJxeCOaLhw
IXhu+yqX77XR7upOy1/aarrrp+bHsgj9RbYzKZJp9mXrhjbirNshpJj3dSOGU10Zj2Yg7sv2NbWX
p7ZBLF6P7mnylX7S6X57YK7RjWRPnVHGzjR8Ugrb4eglg2d3d4XFAEwr+Iv0fejyTytNjtk6NXw3
hGM2buKt+as3b6cq0LQDWRBI7J2q3M3eIA/6Bg6Meh8MG20QLbD0KB+qWHB+AcHnPwtE+emkojmH
WlNDzao6j/dc7xdjfkTqELfBCBh03BcuwD0EBMgR6BIYW3fvCsYNJjM/Q3p0JhsAY+u27IocWeri
EcRICb16zrzLAYFwL3AxG9qd3XMqFrraj9uNs4hx50+VdpUNJm3mgf5rilA97Wh3NuVdJjhICGOP
vzD9Qi/pDIfSigrL9SNpHxp9Zs6krdXRLM0P3Viv165+da3xRSko2qY3R3BPGAz0bkYDLyMKtyab
Ret43dUyDaFOtfhyqegI8xzCeRLX6Z3T84byIsf50j7PFbTZtnly8indD8XwOGcMiJiDIQqFUNdM
wVM9zoJAP3neijbhnuNG6eYpaqV7lhbmdp0dxDDgHM7LRCFapO9t0zrcvfRsWp3+rVq7Ny1/C2qI
YXZQvdZVyX3r5WXUTy2515mzLy4vo3dMZONmjRBJy1/9fvvWSfpaS8MBzGfRgiHYBNMc+wUEyPV1
xmmCUUN817XsymxHfbdRhIRdo3bU1tpZmRaDH2YgbnDMLifrYqYsNvVlB+cz31maibDAJ4BQz7b6
INPH3gdBbRn9KVhvDYN+c9vb16m17bfMtULDzebYHlU428q6zpvXQqtP2Ypgvd5kulcbHUJlfTXb
OkwLnBwu056o9+dDUQeCEWoG6qAMjuzUVlyawZs7+l8xycXjKF9sGiS6xOsyOGrflSnMXGP5Eqxa
tF6kpQsSM9T2xTmjBbmmKYNE8WI3rGK1usbHxBzTlGZUILejl76pw0JmaghtPQ8hGrYR8eJi75pa
BudnSlZ4Wberq64yd+6uq7aiUl9vO4dNnvoWmX19MFqD5pR8GMzgJJW7cqHb9MCc7sFOZ/fgdZW9
c/3qtZjQK4pMVodAPsh5rvYThVtkltrj4GlkDY5z6Bg9ZovMjvIl4/ZpFicZVqZhk1puDauRSaq/
gt3F8KNVir5WSmCesN7QI0PUm1BC2tbI+fLi6QJ96Xn4KVyYQXuLhkmeW6dtpKBDkw7nUwOvR6cw
DRObCdmZvp1K0uCjmT1W9r4pEvsCtrVp7mPcgXsDoZ4mLXSP1Bh3djUQ1pfatCi84kTPVu56Q1l7
Wy5ulOV2QYdO/8xpmkRTM8tQFCt6snR4W9IbsZZv/eyfR318IIOBbXpAeDJD0lQiB4Q+tfFELFHU
pURjcvqiXzbMiVVscPkC/rkZxs5bpo9N5wc7aocpy8vYCIj/zey2igYAqTn9UcOF6pk7WGW05R78
d3ACI8l0vCneuAqw5nlzHw41sWWqFftt8l98Pn/esjmSfUinlyObdUV0cGGL+7bKX9z8Wy0r7ZgX
jEG15qn0u9c8dU9Zv2uyNHbty9JqEu8JnIottLgcYzf9uWGwHsnNn6/0HOALWbTV2u04i4/nwF+o
67IPxQTkQqoHyeiuD7jV9kvqYFjiXSwJM5BrO8i/lA9q6peHfHku/HGCwhowvGb7DZ3eFHHHjRa5
aA+CDl+84S1fpMmQ3VcNRUKV7uYSVxjwgy4amzHOe6o8XeeC7Kz8Y2u/jzVrxSy56gufyjhAyNj0
YTVq/FjRtmGm2ZA/G+tqEO3T0MKgdyverii2nbTN9OBQIYyu8dbSeUgWfCZ7zhDGQWuQPc2a+tLm
3XSZGzpxag83G+miLO/2bbAU6bEWnCZ8UGljO9rHQrMTZxX7NbjsfoP+AmCGprsb7IqyLpPShGrs
K6ntjdS4Qyv4mZY1AwVwm1kR5Ds1G9+dwGMY0mQNqgmtZIJIYwlk+Lm1ljvN7+4rqbi5ewZ0HDR2
Y0HYIXzBsqu58a3sa4W/+7Tl3peNktdSy3TQmcv8X+bOazlyJEnXT4Q1aHGbAFJTFVlkVd3ASjSh
tcbT7wfOnu0kmEuc6b1Zs5m5mOouzwiE8HD/BbkjrLkiQStTCsVfudjupDTS92aWHwFB8aAHoFGI
TbT1umiLAflwqA0qDkZmbjOVe6eS62ZXg8jIQzIOsW/PKSW9HF1jV6HA2DZ/xHbwnGKYmNcJxmRD
64ynI/M5FWc/yjmGU+3EEyVxc+m+1qsB0BUqqrkoHrU3hFMeAAcfTTAIkB8lrfyBI8fRzMiMQm3Y
t00+gSrJz62CprU8UKD11Z6WA6sp9umeBBYlwEy/EfSmO8XxjzHiyKjacrLLyBB3vBqcyhAfoMag
+kyBSEaJzVFjOruARnn7VG42tH8pnZFt6zZzUZCUt74htSzHlo5XWN8LKuuc7GFsdcqXWXKTZJV1
qsNiP8T9Thyo+iggXU4KOLRhiA5jrDR7XMk1vnb3aOmdwBs9Fc/5dKsqk2i3fXavAzhz8fS2LRpK
21qxXhN6wF0o/cU23EzjQE/fj4VT4VNJb6xdp4KuBArw3Te5Qss0cZPEf854ZeiBONriJDP3vA60
Nvpt+ghWgXNmkgwVFdk0xbG4vPViiEDoiKR0fctdj2mbYNZ4++TRTp1asFS6H+wn7RGUQuJYGdS8
tKR2gbwtSI4fRhlKO24ki3dWRkVF938oTeFw7SpUAju3NOk515L2XRyt3jaDVnTVSYsAPljegwLu
o698J/MqZQOPkL42VlShDoBJVnFCtNAa1oUC+bCMmiebjrX31WrGDMGHEm90ryJD1g2aWhbPNzx/
yNnE9LtUBz/EOP0zIXW8r6sHM8tuqz5FeadOyO9r5VAG+VOVYs+ZaFChrCDVDnFMXXKQXrPxrhYz
HfAv1VZDAmXrBSO44KpBI1VKq3PWEcci669jjOJ7wQL40WBZb6LTYLSW5Rg/BIVG56jifiN2/RPp
+w0NBWXznSRWBW0n7awBjT8hgkA6pE5ctjsr4FljUvBkwembWODgzcKYd7SvtBu+m1sL0Z0HIQt2
bOXbYyVYdEHBQWF8zvyQJ04G4tXxoU/Cr9z3+6aW0dIV6enlHAtGgMIemdJeaMacdLU7FoWauEot
F3ZTGz/GHqOtFEwMgqS/uyiubVqrgx3XB1rdP71xiI/m5H9XEszoNTqMIcLt5GJUw6fsuUiAB/Aq
cAOMnjeiPnzrKXKAiU5/+w1v1DjMeifrfzYGpg48pnj7UZZyUyCcfn2ITHhIbVfROQXbsqll/+de
1NTvijEkaN9Gd5ShaWd3TUtBuEKAv/c3mhr9zsOs2bGaHREoojtjTTb9OMFXD4V+U+RkQBYSzC4a
u19SDfgdlzZQiHTmtYIyqgpEuOOaDmiQJT95ah60KPBwqQ5PQpeB4tIBOSnIKRV0C6j2fA10H9Yt
rCI6MSDDVKGNbTHHpDMOXTrdk0OD1YcaDOiiTx7J5MwbCzq0GSnbaZSOZO/fPWR0YNdyp3CMtEce
ir4LJEjsXhM1D+1MFB9Q26Z3qFnfaXk6RudHj0pqHcS4+hJWFQ0fo3ypJx2HCN08qFXB3d+5tEHb
TdOF6hNprgMAZScZiODT7Irc0QxvMrNXEJ+3biRfoHg0JzWqWQwAEJBND8wqtvsy/Svsxp+Ykh1o
AwDNNspXC/+CKQ92YS0YTIfoOZESfzM8AegCmHm6Xpznf1Fqfax67yeYkJs0U2ZKPPeMPE7P4eCN
u0IKvweidNTTFJxTCprNEGQ3MDRvK3s8VUI1+GqgJjUoCGmnU/Wrz8NnUQ0T5LODwckV4W6Sd2XW
f5f16aQW6Us7ludhyKkGBBRqFO0PfUPw6sWuMiS6uSKvzUTHvMCruWiRC3w293XdquyL6lbMAGDJ
6XMC92ib8xBlWWHyKqNoRediW8VNA22ckmLOUaAiJuJ3NTKJ4NOcIWx2/QimJ9e036PqnylhDvs0
m6iEIaHsqty5NcrppTnIOzT9vhWZJm5KK02evezg1UO0bUMZCvsYvVgdyQAPvc5NPNPuqXPbqDHQ
MI2A9An8Wav8tOoQYFle/pDCX4PKeRvAJE6n8qgkqeIGAf9iBwUcH/jZwJVKU1d/bSB2bPo8zdB/
1newNtirZhw6qWx+bXyk98V4+qLSuuMspeERAP2qpWeE5JWs3qXQ8TaDzLNWr176UM7cFkXOGIbD
lm2MbvrBGJr5iOAZlMmeHcHx8As6H6HGC1Tpo9Qtm12kiDHeZ22+D+Rmp+uoFZRyZZdeTWUO3bAw
Mk4tpHatiOWD9lMeDRFUEmdpP4Q/R4OSbikMdFblEFwOsBpP4xlZhBToEytz424GTAc7ymoahJfB
2PB/Ah+SnagC+TEgp5wI0RETo7uWvqFpBcE5RWW+TILwFEmVaXtCsu9pkRWoNtg5noduUXh/hWiv
uCLoT0urou1UUO0V+2j2t6Cs3ImZydE0yjbi2Xc40XUb3aJl5+e8RIwOE3uRzLRGAGnKwCJkAWAk
4YYiSneSEpOiuEnXPaQ3Cqxr4n4i7QNiTHEjO8p+8lvuExw36mmugXkHDw1615jEn0Ma2HonjRsk
Rr6LSgM5enZobPTQ3yfawBtjGnkCi3C6VR4a6l7QUBpXMqrYlsF571EMVMvwSyUG+46MASytQDep
1X+OSvsMru+k9E9KJUdnE0IoSCvA7hgBw4nZmlmLC3JS6S5w0WNtqYFjtFHKUUG5KVeDGbGRvoig
6R1afemm95QjZzT4K0WoznxNRlklGBoXPTAxCoPeFHZuLqjxFuAlh5PqP+Yh5WiPSy5MOuuuKkEq
l2KxVZOaHKynSgPGyzvRLH+d0GR4I45Y5XA3QCG6SxCTsQVgZy7teuj0XuzTS2iiU+XvcznYCaIm
PzRIxrfSrRG+JpOW3/YG/PtOfhKwrDtFQzsfgbO2UiiHgAkPRYBQf5PI6U2lFE9liCRE1svQ9vyc
x3XcaE9tJbtWfOQzv2gTF5Nvgn2SlYrGB8/PNshv3v7Zt1/q0dA8yQE4pk6ljxayMwAsbbCZyg90
RZCd4A5wgMzZEtrpt34AYqDpb+QaRHg5DP2hs/wvAWvvbA4wI2tDOAhY5L5xlNShpezejuLJCo44
IjYIdrCSZzqWAbTBLqcgwsDA5EAK6kMljX98XhJHtAa2gmpkbpUBjBIy1Dre+FpDwGViyf6LPte+
wxaXG6ul2IMehGSDSSYpH436nPql05Yk8NzEAM/xU/af+LfUXQDgkRwnmh6rNLv5FkNSue2CKKML
kqSbpgmjGRLGsH3KrYO/AxgePYhJ+CVtw2FHrZNGJbVHoHukMnXqqWewbZkt0iLIx8F0ciCfTkSR
1ImD9l5qpK+Wrn41ojTZCcNJGQb9Bq/hArWLqHJrCSK8jD/BdujSEpo/XLei+yaxce5BV2rbuo9+
D6Z5bksleEzi6YfA++sEM+IgptFjnMPsSKNYewjTKXXKJrkvEPFFpagpjrEHS1MMxVsIVNYxVwsV
+V7/gF9Ncigzz6L5iSBDWai33jDZrdAiKAK4VOBN4mYinIk33lumgtDgH7/BNQ0bkhpp6Wryv0Gs
B88YOVHDGVTI0jnPZl+MSkOcwuy3Qj6m26zF69BXrWgnA647ZbIIOje3dhnWDakESCOnbdiC7gc/
lGGZOdJKwxfFGT06I0yedT+mFbYbTtVbFP0qke9BwtOo9XSoJo2dWjcO95FyKzXNXgtF/ShoSEYo
/C1bcaCejqkgCRBaynGgzWrF89mveNFWiLwaEDHlYB6U/kmjSbjJcQibyi4Fi9jnB23m/I0aLbVG
Vg/l0AJGERTdHa2h+F5p4HjDhB5nyfFZY1gKYB0QMNuXp5/mZpaeus08oe38Z6NWKNss7H68cbqs
mZ8oRP6xnrhhItXzv7RVvANiFx5KJYLmADfTMcq2OETiPecloBiN0zeXaigEkvb77S8eKoonuZ4P
u1wqBreBwrbxMmvchRmXZNMnv2OdVBJrppBCAgCwdOorekLsiFD1sLtQhn0C8XITjEFOS3VjlbzH
W2HSz3noOV1I91GianQAcWlsCr0bXK2QjrmWRzfqTI/EoxCM3BhzlGCQd/AHz6XW8aWLyJvL8CfU
xfiLhgyQMPDc9L0GS6eyGu4zwzxzlYP5VasvVk63/43C6NFaphDp76uK89hs0u0wczO9umF93+WU
9N1xyEtbkqN8L5TFWeQetjWl7HCeUkuKcBbsQl/bS+CTo5R+mdBG/N/hMJ49vd9OekgHM4m/6IKK
SEcwiDNYaHSzqpNuVeqjuS+3t3pL+z6MkbGdX8/oOT6wjo/+XMUbOyBWA7q2s6XWnwmDXyedV9dk
1eom6DzdEYq0PRiJ9bNJ+vs0EsNbX/IpkiVAwlFp2b4txtn4U+oC2f0jsOhObZvvRiReLJyuvmg9
BR0jfM5RXzgIQhAgJFRyxybtvVFr8llFMwXhDMqzPRDE3u+1Y9KXpzCi/QgorbZVixXi1UK/r6JA
5Fk03IUKKIvGTNWtWY5PyP38yuOMF6D3PaYr/S9C3H9Rot/xfX//T5TspzzlP0uW9Tt29v8fa3v3
Vz4TnuvlX/V/kLAtifD+/mfG9v5n2ISXdO23f/6vN762YEjwtWdZO8QmNFwnpP8mbFO7/g86hyh+
WKTSFC9VRAD+i7Eti/8hYheLCAE+Zvq/FL3/H2Pb5N+STNHkX4SYqBnmv8PYnsMXf1OTiQnEzpAs
9EbxN9Qp+75nOJYcqpCrEGcajxV0n3vVZcX2SJVt0B5xxJdVQZBZyuR9QDQIGBXkcBGGrrSQOsGO
rYpHUE4uZN0t6C432eY3CqmoA6kSjQwkictgY/qb7uuaArz8cbAaxtqIt9LKQL9uqUAuVbhlVVYv
u7NdBpymMN7E+9n0ZBx2sY2cXIo+B94Oya50YT0omxFA7vxbVrXlPk6CIakGippw7wGyLnilVmVC
w0V42i3kZzH83YorAqFvms6LWUZR2EDTzoQ2DZX5/Wed4nrIp6aRXXHXnJFwtMlh78tvzX68L9z8
LG4ztz8Je/2LuqPS/WVNUPbKsmJV6bACRcNACWDJ4C2BRoOqYaaLb7NwebKF8soVvkOb6zd8j38d
TO+kIi51B5aiuaxiwhkqcs066vIf3GLB+ScRBE3ZrV3jN4AQp7vDLxAvG1rxKSsKEI6z5i35psS7
nGN91j9UDQO1UnPBpm5VPaLBKcnu8C26h5/5gh6eywORB/vh4jy5woJfqIW8De8i0pvJ3QVpvBHI
DagDMjwdut7wLeghvnuvnwdZG4+1OAomedTyviKKsO8cYdPuvPt2G9/L+39yBsw2DAgZYwOkGsvV
oZolbAqfqnLtDo7kZI53UPbed8FWN5MNlv1HtgPdcVpzH7q6TC7iGgtxmVHpgdR6iuz2D/HtbGKj
nAKOHYSdSHZtxIi2nm2tkNlnJZflKjFo80O6n827pcVORM6QzoFsyq4ynkxBc1pQk59/uKub/TLE
QkxG1EpT9QdCWPvWpTYCXnHj7wSUOaNHj9GRkR+zG89GidsujuOqs8a1c9W4/AHz+r1Yn2RvYKsr
fkBv9678M6IiArT2ETBt/TW4Axm+Q03frexxzxPb+KtEdXW/viHn/fbZTC+kFSJKuqMyT8Ms2SXt
412PNYK8Otr5r/kszOIC65tIpMgNQQxE94tYSrwpITR0Y+wIlrCmfDqvjs+CLSSXSkND/2IeU+WY
u3BPpn2Md+JB3Qi7dNuKG2NFnuLK4CwFlRjLFDWTd+PiS2Z6nJo06VU3qKC+vwo+BQOD/1p/fb5m
r23Ft3sJpWcFUZTl4TlWvdx2EVZjs08WL/9yk9/QPblNz8ZuNl7w74Q/SrFZiXplM15GXR6kFXZC
4EJy1YX/8mxt2SC4PXS2uRncaF/f4bO6djNdSXfeRVwcqkE+yAZPJNWdfS0mJ6ZOCrBzk/4lIO82
Jzv6r+LG+u6BLVv5lFfHSmJHsigrsrlMAcaE2CrEIldU0uMYqY4v9Sv30vWvaHGAI2MsWtryIBe6
WFdKs+MrPqIzvKcfbScn/yY7Dfa841GmjjZrB+q8BN9vCfqNXPWSTtKqI+HMn18cNhS7u3ysMjD6
xh/LVxzZoN5irkzeUreOKxeEMrmERWpBarycvbIydCpLOMzP3w2kyc/8GLBWBtt6KDY0nF3zl7C6
Wj7uPl0BFyzPHlTIub3JK10MLR5ylaizrb3ySmoHw5M2B1wNnRbO5zvhyiS+izRnyheRvCmRtKQm
UlgW8HwrWk4Wsqc/Po9yJQ1kQDowJQWmxqzn/j4MwhlCH85hand0KU2kP2a7OHhM2wm93MNqHrhQ
j5u/mkLGOb+4NBFBq8XZXODj609aPH8178H/MjiqG7u53Zw6m+pHjUO7Yjc2vrO3+cvKUK99u1na
Z46rmdgpvB8qfJ0hKBRFcdvjeJSP9MQd5WXYmH9KZQOYdp889L+CG3VF0ufKd1RF0WT3Mbus1cWA
Rw+mczq0qiuAWapUbF21rW9au88H9/Eo0d9FWdxCbITYKiKiqMW9pVJdZcH8gwizBcosM6oDGX0/
e0ksKKbfoRDSdxnkqm6n5dKKl9+VD6SKFyEWg0giocwmmRCefhogZ5qQdkX9JuufPh/KQmVpflKj
7iTPelWGqmIxsDigWJ6pT2GT2dop8xWznRBw2Os7KBRObaOBisRNf1K3lL+7/b9/6r9JS2HXqCNz
hvvV+4nsPHGkoEnwWPYdVIBtz1hxT7g+Pp6UFCjQM+OMfB/CSHMcr8pRdUdw8l86eTOcYZzdYXVr
bJQdUCwKY5vxydqJTrxdeztcW/Aym1yRDRn9+aWUGi5oYanN96mAZRI4Ufp8wrgzm2pltShXA+FG
APmK7P2Dx0Lda0ZYBUxkMrXiPRddc5NKBpbAsDmeCz3IDDeucyrdtZom+xYfaoCio9zvG7r9igMZ
eNqVNcV2d0plX3Io9E7KHuELOvnIt8etM3gR0tKlAGRMrDS9tmUBQYSwF4ajZSbKPZrCAXClSuoz
VKgr7Sbu1ZH3UpHSXG+BxoqOGnhgnaagpkwrFlB7ExOqASwAJMAVVF0+X9kfjgGdSgV1Kl4rvN20
5RGnZ0LcRJlGiagRbssqHcD8181KkGt3Bre7CAWU+517Y7G80DzUJmHKkL/lLZM5yILs1ScYIba+
Ffc08j4f07XPfBltPjUuLsKGPkCHRJfmBk27T7zCQX8QnN6a2e687RZJC4MiT2JFWeKHMlsd4hCe
J6VG1UvZwoVxJWOjbqwHfVvs6tWkcy3a4nb3Y1UT+oxovS3a3QEenVPs8wMskF25/3z+PqwJDrvL
gS2uPctodT/2Cs2VqoPWT6AGspUFsRZh/vOLL1TXsqQIOJi5JkCAUAt3VlatqAEvJVLfjuzLUSzW
nCnEKJg2TFjp6se3YtExO6hu5DT7divs5glUnc6V3HWv1bdds1gaHKIqViT8Agn13vfjw858yDI1
Ak7FegdlF+6VveX22+hL+t38hZCU8/kXWw24WPIBNgpFaBBwfnoF3+MTdFYbFKmDoezsbLtWdr3y
Ad8NcHG3S0qmT5lJPDHsv1UKwA90/1a28VqMxeU+xQ0mGy0xGoCdbXJnWa+fz9qV7GFOsAxdoXas
c72//0pJplZ1beBZHrTDn1DbZGP2DanHozDQIfw81NKZe16Nl7GURZkqp10otA0Au9Lt3bLeQNVy
k1/UqMon3w5c35Fv8pUDaqGz+Za0kLbKHK4iyovYELwfn16kEJSHco45E92Oye9yZzrZtrwlef9q
ub/9p/DJPyc/B1c9q/vQQbrvHH1tbsa9ubLhr729DHRTKJeR2qriMouPSiH0kkH41/FVHVDqg6Li
6M5go6uIoZbkYkR0WiujfbwJUKLRoRVRQ+YTi4vMSY7bfOimSHM15DE2NPpcQROeAYCvpOwfV9L7
OIvDuaVQVuj5HEdofNxn8QpIS4sWdmYq7qD20/PKcvpYF5sD8qtVWkma9eGRTslDjMdYcyFzD99M
oBm3qRvdpTeQSs2zemfe6d+s43goH+e1tfZCWbrosJrn8NhPimSmsyPb+5WlDpA1u5bxnlD4OLdU
fIWNfhyeZhdK/RgdRBsjpOEAn9oOtsVe3ZQHqFX3+nagxBX+0agkJHt5Ez30q22YOfT7o/f9T1uc
GnmnK4NS8tOAioELfG51fGhQK9JHbS9Uf33+HdaCLU4QIw6kll9HXiNY1hHq0mQ3CG7aje+BLNC9
7J5mjrKylz6ci4uUbf7zi8tTyvsolnpddZX8bvKezODX54P6WAFaBFjcXm1OCt7QCXq7TFBKye3w
rfx8Qxub7zfuI0rev9busA97dRF13mMXw6pH1Ak0jl93CGbWMnY1hRE85PDXVs7iD/P3fvHO0t2X
gSBzAfYuU9JDrXKnsXRhiK+E+DCWOQQYcEPXJQ3/5sUMNtyOeh3nmut1rd0XZwG4rd++fP6d1oIs
JsyY6raQAoKoSrxFkGeXGJ7tFdlaQXBO9z7sqIvBLDZ712NQ0hvEqRxvpzjx0Yjs2E421q7Zga21
Drr7+cCufqCLgIstPNRxqZaQYtw4e26mDK7Tv+kK/6/z6yLCYt+i2BPKY0sEPX+FV75ThrUEaeXj
LC0/xabAygSwlGuVT9qIXlz1PFaPn8/TWozF7WaGSTJYGTH6yHqJmvIlbNoHI/D+yeX292S9Pe4u
NmYlGxI2AoQJ2h3c294HzJNuVg61+Zt+ssiW71CIA6MP3lpzJ9+/acbwxqwmF4DzKYmDL4qA4Kky
ySsd9auX6MXAFgdpV7J3caXi1tbUr50oPORWfdsa3rGTqLj59a719XIDdG0l7tVs4SLu/F0vJlQB
/IkKInF5+29TBANEf3RhWmyS5H95EL2lZRehJhQNBXVioStxYYMiPNSZx3suWNmxV1cimaYJEUIH
GLPcTwAj6sRgRMM0bLSyQScB2L62ZlZypUzFufp3nOWuGlAKSguJOBzaZ4OSMGKQm/ah/pFsA8ey
87Pu3UmuuR9uouNap/nKqTTDECSQO7jPf3julybMKLXnzTom6g5V0d+RttpBu5JPvIuxyCOjpG9U
MScG+tA2ku3OgOItHYqXZh+e83PzE27RA5qvYXFcLTCsjW++Bi6WitkNSdXHxG4xU7OBQWIEYCOq
AMUwsaVXSLN2i4DqsFJ6XAu72IQVFle6NIfNOwRPuVq8sllZnWshFvtNyhC+mQoqAUWe3dPUfVCQ
gP63j2JQPzhxo76HXYa+CNFrVa5Cm9DdQad6WesbEyOxOlwpYF7ZZpZEDxfXJenNTPf9JzLUzJDq
ZNLd1C8OONVtZSU4mYW/cuC/4bUWhzGwhhndgAGEKi8l8nMf6VeDFMbV7uRjb2eHufee2hg5cukL
X9H/cFFn363tsLcG3GdxF2tBKAq5FmXizjUu9Ilt/wiVnUJNRZe8pL2qPlruYPs7NMY3MCzOFSgg
043O1jmygx+mjZSgjbKu8/nHlT7U3mhoY1aBUxpeK7q5fEamXVpNfWlCFwSovAVE4yCsrlALR9V7
FU33YbUugi3OAFFu/DrrNN3NaSuPyXkK1wAI89/wbppxYtZ0QwQOgOM0LY33yyisEYcroRuj19ZW
j5HuIUCkT+IQPHtBRc27N5Ii3+mhEJ2HwDcfRRPzFltMJcCsKm9q8zbXhDhdyQA+YpUWD4DFzxKy
StLTkgeAGkp21/Xw6Kdz7D8HGKJII86FeKTiB1p1K7vqY/FsDqyBM0PhmyW/bH6Y4ZDQjuO9U3wr
fxrb7C5wZOwaQX5pduzEj2v9jtWAi8w98iu9iTGQeFvnWnxWnOkUC/BrtzNiqUdeZjesfPQP+dVi
jIvJTeBgj3E6PxrZO+nL2H5PsmOIqYH2WgGZXNkwHw4qosm0TVVJouv9ASpIA60axJLmIiKsR66S
2xmQadjBrUS5B8fMTbZbu78+ApbmmBRcQSwAo9VwPXp3f6ldJWdpQS8wOstHiPH96+DUG+nb/GZJ
nO6XAlrd6ezyHAe7VgU2lT30+9Vu9YejYv4VCFnJc6UL85HFLRp4LRCEbJrfzhOFtvioH7D83QQn
NLh2n8/yh4NiEWpxWsLR9qUE0rvbSjcBTZTZruDzCB8S5LcIlJcwgFIs3Vw8MOgI5tR5RJpDBjWe
7iVKXoxh1wadMyCB1SIxmgxrvncfc7xF0MX5h6a9WpUtQavfxmMBE+Kn+krBtL2td4KLuFnjGgHW
zXZ50Oj6r57112f17zEvPmCttGM3FIQv3eKsbGckIzDmgw7mTrKVZ3kfrDUq5r/x3XG8GPDiO4pF
FXG0EhHB2ucYiVr6Y6i0HmOEo0m61qG1805YBqTVK8miAlKcYuz7nRJi/RLriay6nTAhclGr8r2M
s+7W18AzRm0OvauRmu3na+ljBZxhAsCRDGTzJFKLRYok6HnmIedDl5e+OSSpXfdi3CIOPOND5yYM
ZTPjz+cxr31LyjCqiZI0LbolIK2XrDxoAFK6eSg+1qIV2Cjrvn4e48Njbh4WJVigS+r8LlgcO72v
6bpPl8HFCmL2yN6SSEM2w9fFWHk2fuyiLkIt6iJ4+oRhAXkNpFuV2hTK9jPA3QLoc6KLtl3dClfO
MpJZVYPnIGJCt6xiwUwMYHVxZ5RyGB9KSRaQ8JcRv9CspHCqyMfFHIYDYl5MULJjUan3OTQbqIt+
2Difz/OVRcvwZxSVCJTxw8GK9INYGV4wl9SUZJNE3U4Xhe+9pt91MgbB/eSvtE+u3dJEnJt4rB5a
CMvTD5HyQbaoJKPo5ag2rFhkqIEzC9S9gh/RzRr4/MqlCfYBgQ9gYhJ52SLe6A2phskNZQFcelqU
QaDhtqcu7NSVY/1jM4ZLUgNNBb4PQgGz+f4A0MbEwM1hjmQPTv+Mg9J04IbeWrfhwfttonx59l76
k7byCa8O0MKsEn4E4Itlv021ssZEjgf5MxTn+hx9W4t+eV66n6+Ua/sEoAF5BwAqyHXL5oiJ2FvY
j4gQmTfeDiU3CX5mbEMohhtWIaeHvTIlH/vzqNcGB4aFQ4ChSTAk3s9pLQY8C01aAZLvnVD9v4FF
jsjWWmp1NYypifBtIJkgwPQ+DAqcMRCWljkcH8PhWIu36rB2zlzb95CRGIXEc9Za5jBxJhue4vOd
xiOqodthD8juXG1iZx3ffW04rEHArCCGkbaZT/CLokNRoHJHEdvgewR2CHW8UJ+moFr5NlfOaB1v
e646mQKOumzHF3BGvV4NDTf7XQWop4nPU3yIk7Um79XBkPiBVYQNxfv5/WDUYUxaS6E6ZSA5Uqto
apy0+uvny+xKHg8dhiIYK0yn/bf4/vggjakuTlTaLCSprHRyGwWbHKU8gXXYKTjB4qeEXtnnUa+0
hAAywDoyQQqxc5cMrxKzlN6se8NVHo1H/at6NLYzzHrMttpN/3uGofT7Ym1LfXx3U0zB2pQliD8q
fePFhOZelE3WxGL3boB92tIe0OdmJhw1N2t0HHnu+rxPiiCvYaPCpxMJunwUZ+QteVUQS94V5/Z5
xr9hh9HqmxT2HCVaCwq+U9Rb4+jbCKZ/NQ7xy+eT/DFbQXUJxDVHFv8FkPB++eB/1Ha4IVBDksMf
vpxaMEd9Zfd5kLe1vhgnSRgfESYAlYzlIRz5gAUEEcXL/FV+RS+xPGpQ4oTfFFq2Ju34+jwiztDZ
6MNPX7Sb8iw6EUYem8T2f33+Uz5uF8b79y9ZQiLSIY0R8uKXDIqOI91Pq/mKj83K1l8LspjUSuoa
NOQJEqavbXeOawmRmZUPd+U+fT+SxZPFm5oawiVB5J30W3/Vn4WX0LVu623/zb+3Xrsf8glm3kpC
fXW5XEzfYnNEim9WXZDp8P4b29Kf/GQN6f3x2Hw/rMXhjM9RrnWzOKr5FYnoJ+8V7UAg3rex3bjN
c8//2GBGXtbyoCsvhfdx5296cSlkKDL1Yz4vjK23kyCOIriza/bTsXqun7qbCr3vVZj+lWfnHPQN
aCtKc3ryPmiKy2dZiYCBpLvO6ejop85E/aD/y6cCjvsG+0HCzZMnmdU662+y1fiL5F4tUXJH5Urn
rPPsypHwh0J1l7dndZpfSNEXFAJcfZvVG1g87j/ZiX+PfXGpGIrcJGPC2GvvUUqf5uZNOLz+gxjU
1uBUarCcl3ewEpaWmSN45urid0u+j2ZdvLXK5tUFexFj/vOLhVMOUhPnIzEoBbli/xCgsKOFSEev
tdWuL9GLSIvVInm88qSSSN1v+TXcxw8wLc5G4ohbFEj3ni3v1sgI89/44dy+iLhYH74atLjBzPMX
T3YRnNQhwsbh3kh/1Ua9dt2vTeRiQYyp3E1p+zY8ZUtdFG+IH5jNO2hcsAl9G81wB4v5VS7XfGZ9
MsjllYCvBvI9GNG/PUxQQVD26U7d4CrlTm7kBg9rXforbzx2/d+z+mYWfLFisH3SxGie1eRc/swO
sgvHEPIYFrC88igvre20j+nb+3iLm0LAkGBEpUR3rcG08/41Nk5h+jvPn4rcc71q7Qm78h3fGi4X
w7Og5feRPn9HZG9OM9/Q2CIRNZwsBqnfZdy7dFDCdfL2PI4PH9KaUykkCGa0/fudiESogggXcEd1
Zx65cp14p94VG4V6emavAR2vbg3yJipZyK9ay8RJETPsHhFJdIeKLc+8Ivsex99FxB5TrOw+P8eu
JaVkwn9HW3xCWFZYjYhEy84pQMp8pzrm7/l1hIzMSvJy7YqH/85pydiw917MYqxUqtjLA54oGC/f
CEI0bnu/Xrtvr6VIl1EW17zpeZKZZyNYXrQ2K/+st9qmHp8/n7arQ4G2qJkABsECL/KwThUbfgOt
PcTXDmrr77xeevwHIdC7mOlGqvoBdBXEkjGa5JJuFcTfUh0zJd//+XmIq7c0ssf/HWNxwxRdrAZj
Qwz8SJCzRucYcWRqfqlDV/BgkRhlgzObUCGCa9oFRqqrZf9re/ryJyyuHgHJa4xg+AlS9KM0vyE9
q7cIC/ovK0O9+sUoAlCLQobhQxUgFbSiDCY0UuUf3oPkGC+BPe11R73DLoXKux0c1xoaH/k5jAvX
F/omdNDJxRbXTql6kxyxwZldc0cLJ/mDf1p4O/dx5gZSuJNO4jMSlvVkY1IihBtpgz9Jd/IP/Vnz
t2IKtMXufg50C1Dms4WjuQ9O/0Tr4P3v1BYIQkUQcdsy6Ac3WzQHQjvxNvmXbBtsY7v+Jj7236yd
vseyQzis1mSvHawXU6Qt9lFSSGLcxUwRrhy2igVdqDY2kmfYhA2bvLqrseFUQnRSk6fK2Of5GnPj
+g74+xtpi+Mv1dAqYrlwpWzrZ3M3unp6VP8KOODRmTtyo6ghRtvbY+h4t//opLqIvTgPxzSwOmEg
tpcGD1qou8Xg/Ql8fb+y9K+eiBdxFidiUAFHExODcxc9z43kMKfmq26XN6Yz5+KqjEOPkz+u1SDW
ws5/fnFbQ8qvBL+dvy2KqR2A9bi8i6K1nGDeRMur+XIFLY4wbhut6UoGN7OgVbt8KJ46h3osgjKe
g0Kgmz3L2xADjhsf6YzPZ3ZthIuzS6lVNUrAlbut+qTPDswyDyo8jD6Pci3JuhzhIlXWmnhKvYl5
BFCAZLqWHJsoOuCFcgTydyr68lyp2cr9du1UpgtEXWUGiPCUev/tws5Ti9rAgEUdRcxu2nsz7s5h
4+31dA2ffS3duQy12IGCjL+90TSUt2UkcKX6/J/snUlz3DqWhf9KR+35ghMIYNEbksmcJKXmwRuG
ZcsECY4AOIC/vk+6XnTbeg6rXvWqI3pRERWhZ1FkJoGLc889X+sCNF7X/Gs9shM8FJvfP85f6Onf
hwz++97evXYcPacGppTz9B7bnhuiIgXv444czLbI+Afq868+PEoxnelhJBT+gXcXW+XSe/asCLsB
0BQAWUp924cEaUegOTcpoibNGvd+VVx7s/D79Pf36p9//fu348fLv3v1vUAZDbY5Re6Kvy2v7CZI
u61Oxlt6PL8f7U4g6zCzCHmQaQ/O805sEBT/+vu/4lef8DldDIqkT4FffrcPmlJjbBQ0nE2wPEUF
4CSet5lbMBKqFhDR7PcX+9U7ydCwQHv0nCnxXvjogYtDvC/EcaTNAVD3SIBgcNom/rtXQSXB0XM6
OyPgpHr3sapIz+ukFK4CF05m8BImK2XDZnKDD2q0v94PUrJwDDh/gXwWvm/btb5GhlM+0Y23XBUV
JmP4bc/ZB7fzC8kPV/HCiGEkATlr70vzlgByQzh0+PkAMby/7++bTb5fbh1y7D8jT/ecSVBmME7u
f/8cP7zwuy+oqTBGjFRaihrJTeowiQ7TCVT1BKNUB30hMVtTfCmzj2TU82/9+bX4+XbPD/2HrakD
UYetqoP+D3IwUrrjSdh/65HCHIAeKJxpf8newikO4b0uPjiVosF9QZ8pko/TASluCFT0wTBOypcu
k6cPa6q/Ljm4OXxVzlO8AfnL6+Z1kVvzCN/NSMb6gNDdI+AdUWL2A7JkOBhjWbmPnv3UdSA8ftQU
/UVr5aerv9c80P9UjWot3oxPuU1yb1sCKrpvM2djv5Z6V6hLsVMYEfzwtv1ffaYYfYSXFH0AzKn+
/JlSwP94H6wUWWdIeNqsUD7yrIGrpt78C/rqL1/LH652/mt++AZxeOycqMTV5gQj4EEKuE4BSPZm
QY7HBDnkYciWy/JObH//vvx1X8bT/eGy79edcQLz1uKyEfjZZXlnNcBbCmWzvP/fXejde9kBeuTM
q4v7i7rtGCiAisRuMc6Bdu4Ha8BHj/LdyziJZc0DC2KEWO46+VYjwaCyN/+72zk/1x8+rgZ5fB07
Uyl87yY/48XL2Ig9Hz+4zC/aUT9/Pu8qwrpoLfCAeOnF3j1EB7zjG3TaUGmUOOZdSXwrGUx7y4Z/
o1tE/z27mZueF7iPKlPUFh+8Du+qxtqrAFrTWNFzpgSCMIqluq7YbJtdRECIDseuBOVwHobpwqyV
vKDauBknZXij2RJtTZfDwwR7wD6yuT00DotShhinKxJNoP6GHdtKGi5lXPO5uhrCab4dHY8c1KDZ
hY6Yv3dywi56S/PdWHIkaHKmL6pmDdJlyhGlN8zTK84s9uCsTbDlwLm95jUJj9w0OSKhixKJGTQ4
zatRB9MXbwGyjA8TBR2npGWxYZLo1PT8vsRCmyyrAxTzWLcnojnf2RJezcVEFRBmtQDm2+htTxcN
Xt4crF9BVbCHcsa2vtW1iG4CPUuWzaueXwbdqOu57Hueuu2Mja/0RHlJZUCbFN3Usc9EBNxDtcz8
HriH+nE0dX9beNY+1FygTd65/mEYBT2ura26mC1liFmAvAjstvCm8gpU+eHkFsS7Yn6FNwoCT6L8
mr8EqmBviG8PYOufI+SngeGocaIYw0vPG9gNrxaOjo1byeWKdk772IQCEfRhL+195AvoB9osD0HY
RyQdPFdvFbe5m1R2VCalqxovaFGcraJtHm5dsDc+IQXaRVI58uvvC7RvL73BZemghUFoPlCXiL4w
r3kz67QCiXEfLHX+ipx9dsRzWbZegFkOuSDBPwn6EC1C1mjAtZs5usOM2+xvhbZ8r632HqJZgDLi
ho1wN1Oz2s/ELsNrPSHj2Yy9Mxz9Wi9Jjzvt4tY3IMuDYV6jJCd5dNvm7jIgqb0q7nWAcPq4bKQ4
IBg5eBDeut6UEG1To5fBA9mqyS8KORQZigrAe7q6lWAt4wTaAyjLLPzhbrfheqB1PGg1N4nvkuKw
Frg7BqJvMlbGwKJOgefDKpeUzdxtgt6f4rxBwpX/PSnaJ07K3cnfdBJFPTLbQanDPPPR6Qyahz2d
bh0EbiOomnp71oOiwP3QuRAlUtyroS9fh7VUF4UCz53lptqF1MxJNY/9RVQCygL+Ctg0cCEfFDXl
JlDC/YT0F0B+6As8z6cOPuvErqCKWATU7xX6mdt1mNlenv8QP+i6PQhzKvN9BxZdv4IjeOjMDnwK
sm2GWe3gOnPQ8XOGzMN5JHVsTvcTEd3daHqVOkAEgohbsENVGTDjQYKJYX6e7zyYufzE2KhXQA2v
6xZU6nwvEQt8UGJpUyYNfAX5EsKM0vdJC35mKo3Kg1ixhfCsHluZLuBv3YC3DMWeVgKMxKGyQLez
YHC+WZc1STtqDOxXygHHtQtvAttg5pyudQFwVr2ul0Un5DZAaMwLosEQU0TFc1Ai60ky3Pw8MwDl
nW4CqmaK0AwQNHbMppv1IShLfISA2ZMO4CTRPZrAoCMSgljvgaOWlDmGqoFSW7Nq4H5WmWm8mZjX
ezGgoXYfgBuf8rFrD0It1c4WIo9tCPSCIz65TNrMIIjenHHc3ZR7GX48HdcJiKKtGYS98YfcObqu
nWJZNGVisZReTzWvsJN20b7vmb4qxoahRalMVkm3A4kV1LwjUSPed4QU74G4QDDZOQ/9rlG1+GaK
sjhO3dzFIHmtt41CcFgHNlPGlpVfmQDrBsDixa20Dp8SKtduN1FHbKMeoeYTXcdnNQVgStOVHRvF
c9DmwijxQCHbRnNpwFru7DXLW5aQog0edd6PD4GdEamA7MpX20MPSMpeyGPuttWNoGCrlV07PhMH
EBw4dNvU1/g4+SzabLLcfgKRUMVl5c6bvCuX4wrRa+PJehUx6SNEnYXGTWZUssCA2JpnIelGlK5c
uLcaybbr7UpriQDExZdHrSTdV3ZiL5E7WT/GVMf8WntM4OY7dWOxtDwr3hZPjQ1XYHvEdDmV62Q2
bEYkVLwMuBvQkF1/uWBzSx4RfAje3+oE5hR5ow9Qc1l9ReIROzX4EhfJLOX8OlLPbienqXSyhr7X
piC7hCqFxxRYWDEOyHrPkZr0CaNZ/DCtOdk1RRluooqICTjSkUJs09qNgXmZdzUApCDTRwaMsLng
oDm73pIs0RyCDRvaDep3fjKmCeNldWe4/Tp9Xc/KeKcqmA3GHa1wpk1Ju+kJBGx+x0fib906eEAE
OPa6Hsf4Qow9GMTlcD1x7jzMeGPjFYFVNyu2+63WLQRpo8tdUdBhsyx9/g17I7uqZAFqVl2R2zwQ
+VaO2FCKdikesEivaUg1JkhWf8pAzFj26zRV2FKmcecBnridDQZcR5SiAOQUqGpy2m8Ejv1pD4AL
ZB1/3DPAtK+RmZHftlWo4qZZvwwtcmAJMSTBqg4c+mLnT4ICneBL4WetWvn1wle1ZwUNgHMT5pL1
zi3YaCDpgLeKCFAfyVMCcGfMaZI2f2xKAihzDcjjRQ4PC5Kx19CFSXKJYH0C2YbuB8k9VAQlO9J8
GpYkHAYgGNDMx0fltO7sYS64RAAWyUMUiRQ8yhs2RsilzbELxH3oABzCnDp6dcJ2ApGVqjxpAzI9
eDbAQoVAYQkUrfQnkwiHmHsc0vrLOewB5gQ7eAAzG4JhjNThcIuVDmQnb2xjT1RRSj1hriNg4C4w
EhJsXNdxt61cly9tg42wW1oTbHz4Gu5Dx4J+M3fSpaBMu1Od2iBfLAgDY3cXrWMHU8U86294tdVD
Q4zzjLis6RMYiEMbK2SGZas3YjmtJU0hXfGYDo0AM7uZc5uyJfd2q2lRi4BoPjVBFeML7oGGOWEY
ViFuhQwq7sLhSPIcZtTKhDY1BStE2pCpDeMiaCseD27HnKulHZZdK4aOxb5xx2zOB72TXhB+E9jq
BFBiogMUpqluZCswTiPN8kliU0toO9qtVQsg2AqMQxcst9TQ6RXc+P6AkUIYYYWPnbmqMN5Zla7a
eQQcvTEvytcgtFFW9MDGtCsMPmWNVz/xJGrcUHTyGYVk1STjSsFUBRWtXGI5k/oO3bUqAym5Hjdj
jXaU2zjVI8FIWVIwVr70LYdPASCnmOLMlaOQLGxCOj7EXcdsNpJ+BHYR9AfqDxLmeencma7l2Qxe
jge7eW5bhKd9a0m083yUKA71X5BLem/5FqzXGUstimYPKBI/uswhLnlZVNKwT0J3yDOU6t/bELl6
4jkQI9Xs9VfNjM83zou5vhrXcjiRYAyBx1HenY9Vbou9qM6AorWpKNYoBKa9BpY21IBo+F64nUof
foeFKrMBjqrOytpMKOXgWtwIVqP48anez1OIhj6WcRLLqY0QAjcFgHZ5zOyRStc8NKwfeOIRSSIo
mRwPcQ74VpBAAxAuzSezlCRZhx7MJ3wIQL33vXeCcGdOczst1zYy4xjLpo+2qICrCyw106HJB/+L
6HN2xmjN/jfJu9YktRD62++PhB8dO9+pkqufQ5gkOEq34BpPRYEZvTpBWf9vXCVEFh3kSOQBvp+k
Ldkkm0HjKrkN08V+JaBaBv2/oREilwuXQLcD/oR3p04CnK7iPQ7rJgdG8sarAAsJX39/I7+QzZEB
Qtg5dwhNgb9cxPiGrJz2fGOTKe2vvV2xAZwX7tV/L5QYkaw/XC1615NsUK0ukyo5PIgVTLIZSIqp
zuT2PLjUP54HbOok2P8LxrVfKCwIEiXnqBOMxwJe8bNSsETSr5nGswSQLvOy/tp8bQ7Oxv06pjad
PkVZdLTHD407v/gy/nTVd6d1hEP6w2pwVbE/swHO6Ie424KylU2b/nbZDnft9iMt6Vef6I8XfW++
x25Y4eA4cCiUS6q+jpdmh5P4dvmMbOv0oxfhV88V2hzMM+dBbAwF//xcO6qUrHK8CNzD9jHfTBSE
Wo3j0d+e9sbY0o8Xeif1VEHejXzGXelNvqUwCj12V+cUbYkAuaBP1psJvsNwh4LyIzfUL9QfdDfO
AbEwy6Pf/16r9/S0oqvj5RszdKdwuh3dYB/kwyX1p7Ty2msX51zszteOc88sPYDX9OjCIh2z8Fat
ax7PgZfmPQonF0CeyHGe57w/dr2XmuaweO6Wjf4nNfzZovpbzJx/DYhz6t/aO6Pe3szl5/7/ABUH
c7M/LHLpZ/P5P95aUxp7xvr85z9ipNSV7ef/yD7r7kc4zvd/9k84jv9HiGX1PKKAsY7z4Bi+TfOb
Nv/5D4f8gbk/rBEUlrAAEboRfvQnG8cDNgcTphxlWoB5JDeCOvwnG4f/EXou3DzYSDH2grEK+nfY
OOz7Ovg/nYxzYxHSDNZkj2ME0oXc//NrhTiZxgMsMqFzV6PUqRv3KheGRHGJFOSrckTcc+w3C9IM
azKCfhv4E1B4tFrMN8Zq8XnUPDoyT3bIQCAULF47hXrT8DnYE3/RXqK8RtxVxE5IOWsaDkEu8p+9
HufL2HF6cMLpMpgKoc7Khx4xDkg68BugYgFdJjdB0FX7IJybJXHnYGliZkJygkY6nRFdVQv9qmgQ
b69C/0XjRLJltSpMXIqxAsmt7mqYBuQA64CzTsPrhHLES+WooxsPU3MHRpYJgIxF+kcwaYGWc0T/
zJdhjPvAxT5bFE2Qw0nSFC8dAyE3DvqW3jahV1yLvJNzDE+ouwWSDYutcoP8s2rA88UBIthrwuYB
BQrvzKNC/lrXoQqeHJOFQc9z9IxaBr1IT2eMdzvj/zojFEhQC4F2Fiy3j948uBdagwnv6ME94Sk6
AIG2YH/BF5lHem8KQKmxc/cvC4CWLhSOpTm4syyuiTcsh8KU6wmAZAE+fdAuVzXS82MEFVnoVfSR
AiaKWWw3qlMlPSfphxkrR+CX+1BreK29bh2OS+M127xj/EHJNXoxiIN+JZEj61h4DkxFbUVt5sN8
dVHnLgLuAlJ116MDArozI/av8j15qnuHZWvb+sdKhUgSkgQI+FIPT8gwHyCgzYC3BmQeH+niib3o
jYHNyUD9XRCXs+utz/Er6hYYSdH6aTj01TUiRcS3mTbaYohtHtUeI7rkMRS0j8KsZ6Ax+pA6sgXD
XIkUNTsRz1F5PBZ80V8tUIm6xUFt5YBAn70zy+z7z/7EARUBWjmeQkecpGMrHU/wNYF3g+kyP534
EF14K87gSzcNF0OezxdeqZZjD2kvq1aB8AtfNRuc+aZnEPUQSu0BWl56DckwvJbfzk7rFUC3rvSt
mmV5GU3NdBNWc5+NtG62qFSgTaBm+VJBWPxaORAzJLDoiYvjV5Kf44q8KnDu5r5E7o2bA+d9Tmpq
yWQyxC2Tz5oEOSKpuaGflRqdF6Lc5aKaebGvLUWvDpzZrawJe+kG2WYKncX90gBh2trObCdf+pmr
UcP2ysoN0eX0qghety5o3FfTMnvlD1HzVBGTX1up3BT62nDgMgdvsNHe7RqCYdph3m8nehzawRfN
m4tR9cMFWx3vUnE8i7zzo53iVbexAx0vmON/w8QiwnsmFbwqIeQp7Ml8yC1x7/C2YYLYdXvQUQFu
roKpPPa4hbNsP237vPLQW8AZpyQMOrqUfEvrBUJzNMMWTYM2qx0z3jdQ52LwMqu9xPjeNwdfpNS4
xbgv655nUe3p1KUaKG6AAC8xW4VG31yiTCyK/todu/myq8PpNPVrDpe+GJ6Imp1dQ8cOWkYP+ENd
qkvDx/kgOh0Gici9/KVA93Stkgka9yVHCOacFUHV1Rs/zAMwvEn51WfNuGGaceBzo3ZrS2fZzyZQ
XwocEVNTFfRNmq7CQIlrL0OcojOI9t3JgeQG4uo0VFc9V3zHwJbHl2eQpIbJr4ZMDQVbtsFVCIUk
67TUV5zb5qo2vs402gwHBG/KlLQECLCotjbp1Fx9QtR4t1k74104Pl+/QF8H15Uu7ng5NKvmG1gk
6hncSIhMGOEumy4t3BARTIXfPU296CfsBe18JatgPIXSC8vdqHDgAmJ8LCAkeUqUqTfmUMJ16fdg
bEJ1mAfoEs7Y8V3VLRh88BUTxdMKiZjEPW37djfCvvc5MjVw7IEsbkG3bV77GUeh2CJqMxFjXl7B
94px0mq2Aw7rfHhrBw4d3gfZMzF1IYZYrRJiJGybFODaiRbdZsJmB2Aw+BMwfUMqbOLz7CoOybUT
7fwgF/6h8BZcJectnNJeEZ6Pv3UYAdva9PsZbZF0qSuzi6oSzFFj+wWwHzA0gE4k9XTLx5oDLejr
W43RQ5CTabc2iTsUwAW5Y13qWKBfs8uNdpIy4o6Ia/xwNxbYfFQpyNYREflMcIT95JwnnsMd1q9+
bwajngYKvV/GnS41DoANgk3LOcrBpOdeuV+KqgoSsjaVioe2E0EWhfnjMEHZTXiFwMBMCF69FBAE
Mb1GczoUCYb/HO8LukjS3RvaVf0K0DlRMtg5kyMuXGicfIyxmXj9Jb58LQLeS5bPC2jJvK2xtqD7
s+HKA0PZrVYQIeOBQg+4qq0Z5n29gi5yV42k9t6ECzH9jeRjsF64c9M6D8ZZob+X63xhTLjukPTf
YIEAhDdZFCt30NFEcAlifOVmU110R+uqCNIX0+g9taaq8y0xTJXxADjBF1pO40vZshHvYVVdMtn5
Dww+gmuYB6dnU83Oo+/iwW+iwXYbcGuLJu5hisvjStr+Cv0b/yuXzqqSSUry2iEDqkjCSkMpNNEA
rKprVnVUBJpmUvv+ik4cmsFObA0BAlzWQt327WLqNAxE+WgXxe8XjPxf4n/IRSLUjJBix0BswUb3
D707dS+957VIhJXEX/crsQZKy1IsGXWrIpMoEutt66/DrS1zd2fzyt7BwpOD4zUAAhpHS6Gg7iw+
iK34GpBBlM+Aw+kjIsvszahdtYFPHrZkUZgBWUEQp69md/Bv63rIt3og/c5dxXJA57W4G0oGKpGo
h2dvmMdnSHr1zepiFUhxGqlfzVyRG4Dg/TJZvEZjYKHGVFEsYdPSwJJX9gDGPCazmIZdMym6Bn3T
vDcXbufwLgnGEv6NSQ0krZt5vukg98hEGU5bQGxFe1e2poGVrVuaVFPJQjB1+2YfrXZFji9Kqiom
deHfyRpod878/lB5XXGXGwVrfjhr+JhG7Nx7gubz1Yop8yeKFAasEdPYxE2ZVxwg3qX4zDXIpwoh
65gc0N4X3GNYx4QJcu+ZqM2YVzjBWd2Fsgwz45euFUZjr2YEORKO5+xhCZu6LQ/Wvt5SBd/YsSr6
8bYaGg/BV7oIXwyNzJ1cwugCXO9meDJ4cFidgVOwZ8nfAHQ7QhWJAXZYUboaMT/M1Jdvzdhgxoyr
AtjwUGwAfhHfALdlt8E4ouftN/bozwqtOWzCm0nS8d4lXYGJQ4kYdd9ik6FeGz3mczPuBrxFhyBa
g0wGVu1HFTUPhNTB5eot7G3x0HEAHJICm+4wsddLZZMGH9ahKFh4x+Dijlv8h+AX42uh52m8r9GG
uXUBWjxBZyWJMStyWGRorzwyoI/Q95D17OxkZKL1LudKPy1uPjytVekcurEQuxZWgbThjhcLSvKk
EETDUufyV9Qg9ZVoBOAZ6AlmXoXGFnHQLYTkHR760kGSGNwCcbHMEPSCndXlFSDr7aZtQKaAuDPG
UCZYmrflsI2QHXWhFlSsobLkikx1/QZxzn1axxZvVsVL79mnCxKsLBvUKyIg2WWFjeKNDT7K1tFV
7Dj0vnyuO2vfIO1MTcIWoUDtzlHkk9xStZNqdDczIM2QjBoDmDUGxMc4QDrbW90u1ZQGnmrEPnCK
4DUEvb2CrjvPB6TrRl+Ltstx8R7ce+n44T0ixppPUcf7q0C7AXpElXY+FwpVURp2tHvxVq+t8Cnx
6cSDYkRo9MSw3jDMjGAXJPO+iZS7QwnHd8Yu65ttsZBGq7CAds8lOGMrGICbYa7GkzVtn4YTpPKy
pogWn9f5UIVdd7JVry49FPJXYVE1zzlGePByhIBOu7aqwVsW0alxIUVz0jsXlDv2FSdC9tZ5XrXV
0rMXTZOjPAP9O3Yqw1EiTIClYLsoL1CJtl8IJ/oaqd9yg5yY6lT5kYjPTvkYPkKcOpwq2EJCC09R
1zMUEVEoMk8jtZe0DX1sbWMfcHqqvhksDmmhWbkNDUE5HnJJ7mjuAKgqPfcG2G9EfduWHCxiILBd
iUlD7h/siMYFelW0CMzLlKsho10+PXLe8xKc6JHviDOW195YT49+sWC4QnYKfYMgVMWLQh2K1DVI
3X5BwszUFeCeObdZztzyAbYPdDyAyLtHsAcWbjQ2N4VV7KFzfL3V2E4vmFZYwAAgaDNIOvpYdAVk
+jCYYRHwMJhhO+fYoG5+4Vx7ewuk+aYIa6wwgyxjMZs71FUuTln+cjMC4P2VljM76Yk5n9CUAla2
9vstwa1sA0WQ3VHX9bGjNeCurbFpJJWTjguhL+A2u13q114ELJWIzJuvnPmTszTus9/Q+Y75pX5m
vmgeHcuRoIjDNtrEUSmeW1+oGyeP1sNUevxubT20yUOX6EvUcOVdzReZSXwfKPwtEXlpaBncofFO
bmmr1Sc0k9S1MG2YdihAdjiyRC+DGvHpWXRxYhGIyEs0QvSe7cIRqoEO275F9h7eOke+mHqdd6sT
ORsiAp2o1YhT5496A/fGuFuErx8XHM+e5ryIcLyv/RaTOJK6FxBLVmiCdXQnWjHCk9z3BhQDskZp
AKswujUiGO76AaEnC8rEFwlA9SubA3mLDJHuFbVR625aLAIbhvBtLHUTr4vUyWkRxjNMEzhuy9bZ
N8htKuEZWPhjpP2exRO6vRjJpnP1aBzqnALL2heHiunFZ3g1Y75UaNHht/nAqvVnA8V5sYXJjxT8
kkB2R/Q/pW3m4Uoe4Ds1RtpGTDRtg1xPJz9iLGW9cC9BipM4IKiqHOKw8bFF441QUcJqryiOvpjQ
JZu8XMGu0ZN7oUuIOzFMTJjKcjXe0O9S1/+rfv9A1sTvVL+rNyPeVP25/ap/FP2+/6t/in70D7Rq
oFIDIES9s7/7v0W/4I9z5wO6nY/+FpQ9An3xT82PBH+Q80/wD5Ga5QZntf1PzY+4f1BQnX0MnWHT
A7sy/Dua37tkQEiHwO5FECTZ+YTE0J/9WfLD2KFecIiHso134d5q4o+xwWETqVFor6ZUoiaC+KDN
RqPHuq1Ct2pAIkQblcw+1EB3GWFcmv0Di3L+slZL+zQsyChIIFUwrJStkBikhcx1HwaQZ9BYwuS+
hVb0w1O//qdG+SMR+fxn/qBcnm8D3SRCOCbLgsD/nmDygyXTDbGbB0xBhq9Q8vTBZHDIKlCWBoUB
ErZuBvS8Q7GbHS737uq6ye+v/92J/Jc/gLnoyZ0DezDb+/NztOHQNWq2LNZ5XV2oypWXiCSDaRrn
tSqGE28EB7OY8kMvmbOjozy3Up27Oir0vu3tZloVTWAO2uGv1Kd1wniTD41qO0Oi38LWo6B8Ynp0
02lUA6LtnQfuBjg4gqn+Uo16DS9D5VVRYuHQyQisHYd/PuoGJ7Lf3+q7BNzvXxkkBiFpmhLQ1L/r
2z/aX9uCwogu0bYeS9nfSl0hzWPBdpCta8+jTHTrcjUzXkUxLH1sSsZ+MU0ioXkkNerqJz7N9Wc4
HSJkKS8B1/Bcoe/sxwUZ4YebKwxlxx/8yd/j2H7+eM6YEwCpEOuK95DgJfzxb56DcKo90wJNOA71
lectb0b268bBDW64L6dj0835wfAF/W6cQWkzg99dGPJqEXB7moKlrdOuxVirt4hhmyukwF6Vko9H
yBzzwypK9qXQvYVFbFWlTaxqhodwbRENU/H5YMtgzIKoda+Z7bIqb8MtPsYhcxoTpW2vg+1SyuFV
LgZlGEBmT9IP7Lcu4M4teLv1gZZ8zGCQ8K96B2pB2IXOhk6LTDwl9bFfND1hc2GbbpzbO0om/rXL
Vwi1bH3sxqF96kTbPjooCtLRC2QcFfVwLAsIOvk42GstWnTzS7iuNPrny6FZq+iqt73GobttT2gm
ikQhWe4pUH5+QbwVUFAubymKmSvsftCROtr0mVT1fBcETiVT4eT7YSENNjr8spiiLLqk1Llgfmj2
hV4xtlrpE3xr2aLImvAQI5qj++JjqBbgE8ZMWi0O5jZbxzebsObujVdaeHOWdoq2EIOLtFlYdVmI
AmbMqXSTHGGGO5jLobgPCmOvTPZPDIY1eBYmcz1QLTfSHQ+DHLxMLU23+eD79X75AcYKbZMzKw59
Oh5+b6z8sPz0EZwfHbFFotk0w9W49Bx+Dj0NW7/v1bdx8XF0N56TOlVpT7Mr1aWN6JNxfAdjW3KC
6X4ZnMhLvXCq0igoWiAkunKH0zLf+pC34Sik3gfTZO+m9SlmG9BsikJME0coqd33pJqWTcDcdrAg
Nb2DJKM+YDCRwZfju5bvFnyDaFNObx7KTNhKcF5GFD9iteoyf/n94zt3wX98Oc9/B8LxMS6EJtc5
K/Lnl3MJnE6s1BeY1Z2Gew7XVVrRoYQZziLGWw3Rfdh7HwWf/2UZ81ACIikM6QEY40a01bsRD8hM
he+MswPlAuXSRkzz8BxSVXwZZRCMMaCW7bwl1do+SNnxLboajYTJZRzzlwk0SFj+efgyjFpfOBwl
X4/23jEallS6yMv5YAHDYef9M/Kwu2F7w3g9krgAT/n5Gan5v9g7k+W4kWxNv0o/QKMa83CtrRYA
YiaDk4KDNjBRlDCPjvnp+4My6yYVYiluVW3bLDdpIYYHAIf78f/8g2UXsdQsrbi+8IzOuuHHv0ZT
RScnxZNu40S2rzT1pLlVbJQbCDgHctjD0hszIpCEwDdaKtQvla6Xt0acNcdURVdjNmq8Aa5U/EEP
mtdCk7axVMZ4BLeNlxnFkzbRhNPB/by4wAEHBw8gmTqXwdj1E5JcWkUzLapN33SEQDqt89AEkeOX
A9WrIMmxwFvQ6o62zP8Q1GgSPC8kfeOEGf7ZagtxNrfccbInd6777kmoWr8K9MihcUXSTdMFcuCG
gUnfCJjqc+xY057Wgr1JyqRZCScM1mmYNuhl7NJYS0NtPoip5DyMPecmzUXoIoVuVo5csDPXkf5i
RANuenPGl8+JYj6PpQSoh+N34upTOlwVkgSibZli3wxqc2sYtbhrpaJ/08NYWbOcpUe5UunEBXo/
73PS0RA+VKrlhyX8RNqX2nVkqHelSIZNhdHHsxnQhAqDECxCcMjkqAuuDOF5lVD87UbgyxVdpIxW
kpq6appHe2E22DlBO9zkmhPegKgJ1mxYa0DROENmwOJwj6G86K+iNjF8C83ZdqUu1FYGzZFy3eEv
grejNkCY1jRv0iWxHQWcdTtO4ckXRYMMLywrH+qyZ9Oh2MEw7Y4TGLJvxwGtotbe2Wbcrsk2eVbl
QDtodfRohglkahAvl1bltY2awK05ebgclcQxk4zySp9Fu0lh9rzm7Dabwqzt0u2zEjh0DKvS15Z2
8WyU9jWA7WmesuBalK19Y/czpivAQNdWX6C0UipjIywZioP0maPLeD81cwmyIILBrfpe9aMaKzgR
JHhBNXB6lLnyRRI8h6lW3g1wIm8yc6pBGNL5FNST8kgZre7KMNEOcpjuNG1GqztFkCphXH/K60zy
wqyq7gFQ0sNIh8urMEIrpCGDOKEPt41ZTbBfpXgvFba+nXPK2QzRSpD1g1d1rW35vU00awXUCLzV
kwk5Zw4tqLgg8lyM7Wee4fCQGe3nALbo3mlH9bbvY+PKyEW5Z5uznund6C7ASLk2zTzw81BKfK3L
vk3SRLBUiULbc0atJyC7yNT9XDtinUfIxBF0xm5TR99KvVULN+H4vQZLHvkxyqegmGIvDuf6GmBr
mIA9S+mu5YW5G5Q5fS3K8BqLlXHVEMfzlVpMjr3eWWYQEsS9xrnyXo+MxpvtpnssavUhqUJ9T0tD
rt1MyzFkhya7mmPS3Vy1QuuRd8a0zXgAx0KK9C+oz+wnyWwhs7P2nOxsrm4qoZbPlKrRataS6Qod
BgdTkUpWsjGTMXPbIRuA9kQcDWujBsJ120RR8ZABkX2WWtNcp0kSf2ushtZVG+XFdSzoncSlTp8h
VNUNc6x+JdrvqwUh2LMb1fYkiw5XFjnmRklDEibDsD3EGT1xoTbGwTJG2YW//qTF5veSN36dmGLD
1uisQ1nN6bUmt2qGZ0bujI4fgKBsOsfSv/SxuS2dTPXkamy2VDMpvXQnqjHHdwqHAm2Oh0dL7WpU
So6R+YaeKfUaI08Yi3UZfp3SsltheBu5FZqh0p2LfiZWB5S+IaV15VQo5J1kgspMKXCMIlPmzUsH
6TjUhEajFpFYFip4Dhm1A/W1HG6DGaxbQ4TD2b+NISxP4+vUhQukWRbXUowTEAiBnaxa2gNvsYn1
K+hU/mQX4egOjam/dsHUPUSdxMJP4nEgJPuL0+vDdWLWDRBurRyJxnZWg+Us8JBhSXDo7KpAaTsW
GMcDSidYM0JhxHxjbOBMDRk9RPb/8oV2O3vEZA7NXmEdSzxZVyXegOXdr6pKuGoWj1va2fkNaIWa
rCpDCZwVAi91WsUjzMpTbBqc7uQib/3R6OTRayFvvQ3dTHp2n4gl0HMZKcHY6TrUNLCaYHkNJtsO
9zndfsPtOgUWBNvIoN41sWmWb50TZF7JLz72ZaDlXqlr6IVCOrdXFOqT3/GurYRobR9rUTbgJOnj
TVV04+1QTML2arOMN8k4K0fLrmx/plOxSwwW3y6nHeINozLeFhamT94UNHg0V1XYVGvRjLq2Hvq4
Hnw5o0Y5lHFH89Zuc+6unMabIS7izZjb9hX7uPPI4Fl9L6dRkrwGI+aXt7pZq52nU4ykVMFKBe+2
CWThhYpddW4Z5e1bX0H6NwEXj1USN9sfPzV1Qn2H7CLekN6sfKrkvNkaRaYc845prDShcqTZPriO
wmbM4a2x/allqwIAtK+UvBCmiz5jvI3HwVnlejrdIw7TqbnVsjzRpsN6Rg0RnbgaqTW3rcHdkuiI
9PejlCvHaC4lLKpDRf+CmoipoYyTRcODPrWyTjhQYiuYDnAVg+WL5CIj3oQm2pVhiNCfNS17qQKH
39GnKA4tualeHDRptdeUdnWvVo5Ve0oWtrbn9AkTtoz0XRd3XIgoZp6GqBKr9VXJgoQvKswbeJyl
5KnIOW+zhhNRl0lDuJpQFG0boRo3JXUixgKKk0dsnE55yEZ5wvGHBsWjE5bcujFNMF1oVPEGXu88
TvMU1Z482wp2L9CWvmSBIj8pTi8mt1TQR6yrUu9vEyCR77MtJde6U9prQ0VpUFYOEzQafVvN91UT
1KQKRYZzCxVAgt1hGT6YOc1zsrmztRNL0Ur007Smo3onk3XwJTMU9dqg27PwS1ZiFsWdU4/RPpTm
4RgRTUAeez8rXjZawSctSxuyTRPjKz7wiuYOnKb2WpZNW6fJEJJrSXXXYYR/PSOn9JG/8XcQE/ZD
psSrwXGWk5pwHB8CFFohusiviqhpomvVUG5rkVUHpZ1U3wri7E0gpmL72KSRDDMbSJRKperyraJY
xXdIJ+N1TovmUxVFHTSe2dSQPrSNEq+LuupeZlSRlCpYISNTUNhBgpRA2jivFRUhSjFtmlqDgSnB
aletSjRY/83Z1mwjBAhap8UHtWabttpS2SUZRtssmkrD3VaCjnIChuVWHgsL1pc0ftPtRPh6piq7
RpPHvZL0yj36EtX0BCf/banTytVT3mwv66fHQNWfqDEfrCi8ayLaolJdNQcxycom69p7XbNgG2vT
GvCneQ1LrfTorRtuxIy/qRYa3WTk0p2Eoac32nGzmWbpLhpkx3MizpKSaUwroQUdY7HRt6ox3oRt
3x3KEgqIyGfMp4vE/qxFhXqbt7RYYXxpN0loFxCCcmWlGAiFh6kJr0WWBkdz7MQd+onk1EvaU1XK
+lYTdnnUiu6L1AflY2NUsenBe3PQV8WxT/M+3jqBeAzL2nzpRhh/Qg+btybWY3+ebcE8aEk5nE18
7+Ft6BtVqtYz4X7smW1710aFjHqktIEIoR1uyk7VefraW1wYJ0edrkHzS7fMmtX/jsuQ6E4i1FxD
2EcOL+GqHPRsRSV6Kig740m+wdyJBPaRE5umNK/CbO/tzviqpspT0S/MNrm6b4LuIZWSTxEODGEa
f1Ej+fTjrPovId2wNvjvnLL6dfyvrwAMTRxG7d//ZxTYzbdyIY+K869afs1/f5f4+4+Pw2/lwjn9
6X9WP/ind923Zrr/Jrqs/fv/5S///Jf/0w//ZLF+mipYrF9L2qDLt4XAPe8R7QUc+D/vv/5n8mvT
Fd/i83//BwCuQGBdYGrNhFEK8rYQnYcfrFcyj/8mw6mRbTjOnP0XcPofAPjfiGGiZ8kHOqg5KpD/
BsD5G1mDR+vAVl0cRuDD/uN3/QkUc8f+uA0fAMdnniGMi1RNVWGu4sZoE9J3Bj7MQB+Rrgz5rrC+
JLTwQmV6zZf+mTE5n1oOj+4oA2XSpvNUKzuMQb6SO0feZFnwnNdRwYtQHScnuWQwzLW/B0WW3wUq
D4grA80AkJyR+GmylhOWjtkuVZyvZt/PiJ4mhM656mcxoV8h8lwSynCKZfXx47HagPRdwLUWUOEd
MPPLb1hgr3ewlmSmmkLVlu2oVxvPSdUrfbTvlBTqh2LbF+wOzlCg88GsM5FGx4GMLUnJdlE0vI5V
fSxohEfFDnHVWxabf7zH//S5f3BpGoFWC92aEFom2c+XlmdRmgdBnO8kURwwpj9oJo70DjJdKblo
nMQMP7+PkLqhgpAXh5xgIZK/v4+1SDQ5gt2xg6z5FMFcUEf1Ki8DZ22hmmtxDYC9QbbVuEfQx/k+
CGhbE2+Wp+KrmchiJSn4gRjS995InvBfhJPLDu8KU3pr7O8AQoFb2Xgh1SohPFoSXECfDHmZbD9P
BHXxHsKAUIMl/kuXqJLaEb6GI21DR8bQHt2W0mqRBxVN89GtbkfDQMYzVfkqn1YB11eJHYrPxEfU
Rm8jLBaFWbqK0jL1hni8NZI4OtROkVwJjiR8hXOCgzz4TklfhEA5tpOlg63FOfL7PvQLBuuLBsF+
TRd8iMUJjlPlTiK8D0do2WCLMVS+RF2Ulvqd3g9HM9vXhF3vBktDu6ElmyJUv1K31seeePDHWHdu
CpVvVOTgDpa278CtG5t6PBZp+zLa5rYtjwt3Y0s1edUJCoYpn5/0Uo53ZW8Mns4R1aVHS7gAQcNe
Mo97BMfw3hS1uh3msll1eaGty6Hxw2yY3SkGhC5mY6c7k/CciqI3CvvNuPhadNO0MsPqSyTZgWul
4rMcoLI26mFrKvmbDi1vXQfV5znSSfScFdIGI7dArHcv8TCAr2C6ZFc63IB0qPq1bjafSwk7/iEC
qrdzKp4h146ZokRXKVXjlZO+ZFGWAKeLtdzbHM80WBgJlHAyJ26wYSi9QqKotdXiQQfs8mOzJNpl
rvd6WmxVNXuRixkZLeUMwmT0o9EmmyAPKGg5mSaTpxvNIdX0ZF0Zceh2hoEMydr2uSNWlJ7qmt3C
Q9N7smF8erISXY82YEImSd1Gc/TmXq5mZLA1YWg07wh6qR4tfBD8OTZHWuvwo5C9Oz7cdQpA2Bqd
uDciWn/YJnmz0Y2e2lwVHOsOHDBekH1ickDhZQePxRB/b2DfV7b5FjX1MRNbOeMUaT3VdTusJxnB
cJ4aLj+nv4bDuR4DR3JHEGs3b+/nNpBh0zgWhN5ChkkPy11N6Sc0ZD5rurWxgmFVidbFv7uCajDw
V3WGLXQy4uwVP8HjmLy2GD43XWpuyql9TkoFjXTkvHFNkysZaIKpeBNvVEeTY5D2afhuGS1a2CIu
N3mi7mNsNnzFie/MLNL9XO8+paK6s8FhfX2c38ykLFaKOmjeqHN+ydZNu+/EFEI/6rfKgoH2kDd4
t0hvIPvmKuAlWPa8OtSuiDN7zVlmtVy9Gmfj1FcLCpMCHZ/yjMDOKYempEfPbAiI/eGoSJXuVRqZ
AbKFRNciogqnqA4GcPylDrOnRBle6wrSdlZ9CqM598N5VaCNdtT2IBdXfROkXlrByRZ6AIcaV0K8
QIwbLYLhQK9XUMLyg7ouv8qcsrru6uHTlRzL+m1F/E4cZQ+1qhxjTvdeAJ1xJbfql0JznsCsIEf1
0LGcOuCtIyoRW4XPZqGf5maW3CpynoBPFJh69r7Osod4gbA1XeKkXoTPlVlvMLj0J2ahlnY3cicq
P2qyHvZ+mLhOol0tZjggNmAPwnoas8YXUjdCbgn0ncLhQ4Jvx/nRlp8n/U0Wz1FhGS+KpUnrvodN
XwhllWBu8aKNuu9EOctSXHwKleLehsHilY7R0FisPBJMLdQAfbPTazXZhrBR3VmHW+w0fbuPycB0
qZ4olxdPLCX/bLTzNbjxrnI65WXICqxXaWHOOCtc2xKYMURvVDu6Om+KcQ43hdLpa6m2jrIZdJvW
wWtSHsL61K56zVgXbRcfS4hbfjRM7dpJE+sYSuFWZDKKDLWHIxzn+T1MeWAqcwlWx6uhGOTqNirL
FoL98HUujPoYqPhILPuRpvTfYa/JBzvEP1PBmyXtw1tMtmAeKzH8dTvaN9yAfRjzwlUA86AYge6b
JUhj1EiZJ9LpO1th7FUhLdskJT95kjQdQAyZW5OJqznH9JW5b4NH15GvaNJKiqV8DcEsBEhMY079
CUK4vL6z8mn0o8KxV1mdfM/1XWMHmJdpRX7Q7Bxi3AQ9v4ylay0p8Ki8DtQE5CVJ5Ossnb+YgXiw
R+wlpqm/omlD/4gFcA7nzldaawX9Soty/XZuzVPIkodTAenSzUIKChzrqNDeo+1RSNBJBy24C35g
/4jC3SYe/UzQQEpM4ItIT7dSpT4WUmhvZEnYQDyFhZ9yxPZTQqnojw5uQPtukg5aCtbctcAbHKzu
1Hi6N/tQrLFDacr5uRjNygUzFau60O6xrLjBWGTCjUR9BbjuUe5gf5L17YOccLxSWjga5XNRVTds
W86m1nvf6gLzAMV7V6rWTsmUGyccCl+jcT/SNbqzaW6rVZzdyoQs1rQLXBvd4ZWSGYMrpgXtMaHu
z8D2moXZhBZB+E0DxfEaPUeYWo/P2IM8GyUmvW1e7UshOPe7UVlpuDOhDIsFliQZNWE/X+l6m3pd
TUfLmp+FmSTbgoqxrdgwQh3dDaIdTBXUlbAbdqfaeqrC7zOktpUxOl9ymNn83U0w9MYOVf0hQDWC
7Obbu6PP7R9l0XsuinZmW7ecKYjVoyFrEN1ksqKd1XtVXRM+35XkKLHyea2ck5KhBfdxoqyDrFDv
jBZXBTAxFw8sGCK6/WzLnITjQD0SbHTTlmHuRVkfXXdJwEPE1mOAYYDJRZEejdqGRKm8CDNSb2vd
egiY6TjocDyxJ3GFRcrBmprK1dWQ3VZMTBUtrLeWotf0KJ1yXUo93EWSg62INoUU+E0B5bCcwjUT
BcxgGKCrWA/FFG5LMR0UXqZ4aREF1rDVgGJdKxZPlqBkwazkzSqfoaSrq7HOIMlpcnxIzf5qgry+
x4KCGgRWUegYnl1nFpL1CAkCFBAdQyB7iF8nSRrcsI2gpcbDrVYoD3lYbgPTWCFewMfL/pYJAyJn
Idh0m1WuZs9GD/tP6/Njh0rAHNJ7TS1uHEibOxqnX2w1u8bhVr+qE50SEHMdJWUP08VwK1WrEtWZ
06USIgqdLMkQCQVkyq+0XqwbyapgZOZbLUTHs+zEcRnfRPm8LeQ42XZzRgNKHndLHWYMMC7DAhc7
tBTTAkjAyCW0rYzcRAIE0uMa1yv9O0j3fWQ740pRJmifQeIqObIvWVQIduLbMoFF2Ne6z2zBP4OC
rFNTqL7GtRbk9RrsPnSDcvKGWofMRK6r2yXSqra2dvAi5f3nZZi00g+9Mbu53NERpMrOK9hCCK81
5yvbBRRII/ks6vTzQAJW2nJczG/yjgysPKQGyALKJoUr8PvkYHThMyZeW6ONj3UVPmuzfNULo3Eb
fKJcOdoXRvo2g+tGarfHzmtDN/oJyvVRhDYd1GiElNlbd7hFboWanyLTl0VwqxozCm1a8G6jG3e4
bmycqctXTT69DhPFYWoKWMBD5g81N0CThsTNC1ZDdUo+zz2anjQ7IGo6yYF4tZwqWSuF/KpaxRHL
KtvFyjRzeb23ddJKG0NCAy4HECbr/iZ19vS670rM24q0/MqpydqZkRWDIM2vWpe8Ya1UYJVu8rSD
1M3npnCRYUyKRsfJgGSVOfq3xICoXEfsIsa0aFJQmupIBnh4oaI0x6FsPklzV7lyv3QkImdnYqFU
zCV9OCtv120OSG82fh9qshcJcWf04+QWmBFsarPfyXWSnaTwiQJAteLoinPiVpQ5hpMqhH64ml5p
0qSkq4WlzRDfUpqaPGV+6BAmx1CYt1NeW1612NaoIngsB3BWmIjXgZMcR8FVxVWITMVwnmXJup+j
PPPUSMePnI8aIHDmrXjAoOCeyr27ykaVo4Q1HOzJiP2ukj5n8lS5hoqaKv6uCbppqA0ieqPFS0rk
bNqmvJH03lK92SHPU66t9rrEoG3dxZjJhBPtmDF3WiDh+NXKUSTqlXZbgKHoxAQJjiVjb36aiyT2
Fy8jvyCf3NH3QA1YGPYVh5liL+kV54b2vtKb2pfHNtiYffoVeu3GQOG1+v/Y3g+E8AK2BwL3bof7
Rdl+/Db8L+9L9u2tLOIv7zG+H3/3J8hnqajUYZHapCGoUGuA0f4E+Qz7b+yCuMcy1S2CksEW/gT5
JMX+m0ziJRY7+h/idlCYP2mukqr+zcZ6Gf9VIpFQE+NJeQbr/Q7m+5mghVe0hg+xrcJxkk1Qs/NU
AoODnD4lnXWy0oHqS3EKr5hVe5MlQeJx+Hi0MDDatAoGbjQdLxQEC4T4F3pCWoOhwrLVgPG40sWK
5Gf4p2tD7HsjB1dHoW7zxbw+brJLrsuXBjnDC7M5jfRcD6aTIa3h7KzrxPzj9finkNmZxcev13EG
B2rQxSQ5ZojFplb3svWU4PlvutE2XVsvlwKKf0bo/hyN+GAZawMHFsIZQmeFcoEsg9HIpfscDphs
xsphUhOSLaLskvH/zwDXn4MtEcWqDjz3S4JuTggyoRHhcmm9Dw3P1V5zz/LmAyaQO/NrsSLuyMs2
MiXv7bt36YNq8Sxm6Y+hTXQu1ImWgwvE2exQrLaaMTmYTvapfw7vua+kzVaHAUo2+YLNRaeWH194
Ph3xo1mAT0MjiP6sOmXzdISd1tPJyVXeeVP1RmJb1sZI9NHEejuM4nVQzf2gGddjaz/aiQMlIe5W
jVYd4i7N/R6fB1e3FutLJ72CkvqltJJb4H/N7wtxVdvTLmOXw+FpRH8baa1bd6ZGBMeIpnekV4ww
PPU1vGB9fOu/lfOgY6DmbMEJMQzsOrxJ+myDrjC/lCf+M6r+j5v917Wf0eiyOEH+A9hyyq6CzWKw
XK36FTwWt8Kl5l+L5Ph1sLMnyzFS77SWwSwLOj3OWjqUaGf9+/mzPK3fPc2z974xCtpxSTKdFKIO
83mvyzyaSwF1Z1TRPy6FowfUVoV0p19ipAQUO1SH5niiQb2y99Y22LWkfWT3+vZS0sdHCxnUN+ja
9IRk1Trz9tEFDOowGzG9Du+s4VHWXv/1G0ZbxWaXQkDxS0rsDMzTmqM0nJopfsoMazuG8pU+XYrI
Pt9xlkXfgVmKcbqscUQ8uwwTm+JgDvTxhJXIFutK3JCibb6+ZPb00d16P8zy+bsWzYhyHDr98mBa
DAw63F2lT7+/Xx8u+++HOFsvZtEk4Ms/nn3vt3j591vrmmrbw9vDty+oCy7dtrMXdDC7iC42luex
Pvggroeuz9dlj73k3N7w7NaNjndeADH4wlUuz+P8PXp/lWcva9nqKeC4NJ6Sq/G5IDOASF3bJ/JW
88pPeGFsggvb6YdPjvAyEAIVCN84GxD43qyryhpPWOZ6qYT764UW4kcrA+8Rc5zCB4bz2XattkKd
8zFjBmLpMysNSmBaCN9+f9+WX/nLbdPZREiBJ7n83JIO1mdequOEtyckVQBBTjfEPWIsbMTPeqVv
fj8aDl8XxjubH1MLTVJdFqKpA1oRHV5WoXQDU9OBjEjnbqRCWYhkHHB0saPBd0jmYAfr62jOS+fK
DO8yubI2o1TszSa/za3iKbUzrNFseKhzTzQ55rpRCifSBuQeJ1AJ4JvGFip7IDYOk+Vs7LnC0yVN
d4Oe3lphs6rAJAdFFX4d6tsxNV81fH+8QjeD69DRDwBp87pMYnzDIAzizkMsBQ4laJqwJ5o17INH
REJ97yAud6hHTbV3W5mj/9QZyFKDrVRmD2IsGW+a19jKwAQOsqsKRvLUCCR+zeBKWvJgwbxcgVEn
uwoPI1ol0RX+C2hYhltCOTx70u6RqW7a2bjL4/Bzr8pHtcoO0lzQHej2amh/tTr2D2lUtpkAq7DJ
LfHDGBsYKO7jUa+hF9aTc9KtQfjqVOwLtb9Ve+AQ037opuwOE6WGXphau0anHxo6mg3uIyhkO9K3
lMCN5XZH+s/XSrUey8q6RgPMtcTYqDtwyCMTV0cD7pbkfHdSsdfH6aFBx64K9ckqqx3OERgvJ9Hb
MNsPTiT2+PKuDDP+FpThqZD0HcTA+vOYoSi9MO+WafXLNLdUKAmGYS/EBD5/t8ym3chdR4Ryws98
w3Xop3CF7+fa2ue3pV/fLmm/GSXi74f9cLL/Napy1hKfDa1sMa5iTcrtt0wd7jQzXuNK/P33w3x8
cT/EBQCWhKf/fHFm0sp9tAyDBdJtvNzGaSSwtfdLTTv9fqgfqoqfb6QGm8FCc6JoVLzniToZjLWZ
RzucwFoAa8VWI97TnVb6Kl6Zu/lOyd1mZR2x7uQ1Xne7kHQP8/73P+LX28pvoImNNynlNqfSn6/X
SuNRgajLbW3FJ1xM7kfTOmRpsf/PhjmrzJxBlOgRDC61gAwandrouYLW9ftBPqjMuBjKDJNLWhbh
s5npTKHmtFI1nJJduyv3izXhsM5v243zb9SzPw11ztCAuZyAxNbo3QbOz3qdP7az9kLh8R9ek3V2
9Asm4hKS2ubOXcVbvG1W6aZZ4SCxR8t+gdtwltm3VLY/X9RyYnj3ZvdyhANGyVjZ1eSN/nCsH611
fReumicLXLV0o3sIxdtkNRwqa/X7h/dDlvrL2/DXwzuvdduxruO+ohY1r4fv4X3wOVJ9c99t9MGd
78NPtouPz4aIjOax26lutLpkMnmW1fzr1Z+Vjwax2lndlwN1PR5Qxwh/IjfwEa9trD0QJC4g3qW4
pDPG1T/GRJjKlHWWN/DnOy5XgYWYhTGBETTPcZOXafTws3mrn4tHxVuI4GCKDw42b5ce9odvPhI9
0CCbnFp5+fzdw7Y1NRttmZcluMYTeSREU9s2T/2+8zUv96U9hdK0vRgmpPGtvzzlhanG+Z4i6fwp
m3EcB1gxDyexIkb5R2VpHdPduAo92a024gKY8SuWwYx+N9zZM51VBd+qgRk9RZTKViA/4MGxnsLi
ziiUm6rOd12v734/k3/dQhgTUAGXXYs7e76FaA0UljIMx5Od306T6gURvYv4M+w//98YyEauw0rH
NZ4fq6ZUSmdVZv9ocTsyp9wzSIAwCcPrpfHCbPl4r7IdDZEk1JFfcnnzIkvjKhgYy7fcVLi6hwPF
DrnkvvyWe9Nt+Kn+tKR9x+kS+r2+vDgta/cvE+fdDzhbm8ihoS3W9wNnSHsvNvZuWIudur10hvzw
rXg3zDJ/370VQx4iZw4ZRq6+RY7m9thjNbhl/v7JfbzWvBvmbF4GWo1yr+J2jmv5u7wicgoHM898
y3jpQ4+wEGJywguDfvguvBvz7IXvhYVraMhxAXk+fR1rBsBL6ITl6b0dYPrjFPvWEKffX+lyIb97
bMvL8u5+gsgkEK65UEMzHwxnWGM+df/7IZRLU+NsEdXTeWDaMsbgmZGH/blX7BS/Wg8D3Ua8tCnP
6fK64QuU/MWBWb70Az5c1NBragaSXVKfz34A0hczXoj1JwgJX5SrJQ5uehm92SsphuWD8e8sMO+G
Oyum7MGqsddmUVOcPZglpJDGxZ8R09NLm/KHb8O7kZY7/+7pYXqWCtPKhpNVTKusD3bzjDm5rV5Y
pS8Mcy4Zx7PBiNqOhazqJJp2xQ3Gf15raA+/nyiXhjkrpXQ9TXQVVslJNuIbrc5vh1Z5Ylu+gGJ/
OB3/ummLR/H7m6b1esfRiT1db5NNDauPTQ8qmI5h/zc1u084A8bm5veX9gEwxabzbtCzdcusrHl2
OmtZHsNt5kNU8zCRv5M26ta5/dPY+p92Py7dyLPVy8kGLapGSgeSc14CW+MKm+sGjPLCRV0aZ/n8
3fTrUjlGQNEum8783O2tG6hKXvPQb1VM3HxrX6zojq4uDLo8nl9WrHd38mzFihCmWSTaDCdCR315
RTINpp2b2VO8AtKue6ki+gDF+fnJnS0ebQ/hqsu5SP0OfgNMX5d3wF1Cl421sVVeYf2QNbQS/uwt
LZBiJd0V98VdsblYjH64Qby78vN1Ra7CCOnYUhGCwwz4MPizjxho3x+MVfhJ8cx1tgJ4Cdx8fQnp
/nhHfDf42VKjNGY7OjlV04Azys7e5/t800EDWWe1Z5EgbK9pO/2Hz/r8FGe2Jv6Fc7fsHLInP3ab
BZrO7luvIsHz0vHqw63wrys8P8mpgSEKsCgOONZ8PWEpLUmQDH4/ey+Ncbb2JCVegEbWDMQLiZdR
r7eo+ba/H+IH0vLrC4IcRTHI2KFp/fNbWQaqVc96sZxIm53YOMdhLW2y/b95OlKUJTtXN+iWnwOq
WQTxeTY5EuZw3LplRmrrJXEAZanlpVdQ6ZZqqQJvuvQuLNfw8zXq9o/OmG4pGnSYs+W0cJykVseU
Gh4evTwQnKneLUzB39/KX08KjIKllUPRAE3gHEmbY3Rsc8CdlHOayKmynyzrEELsEeP4LwPgEAc0
ziSoFmw68Gd7X1yqVO/we0/T1LljFvnZjFwmfvyXL8hZ2kj20hnDtOtsamQz7ctQs6uTon/NswMy
+51ufsFT68KLu6yJZ4+HceiDA54hVDp/PEaqikRpk/o0aTaUOF3rvZIATmMWPgkj32LRXNiKPhqQ
8zndPopkaB1n88FQcIWU4Z6dCoGTRPolxCvPkaCP41MDHur9/jb+OvsM9N6cs1SokzKwwM9vmFIb
qvT/ODuP5ciVZct+EcygxRRILZiZ1OQERlGEBgKIgPz6t3LY97b1M+vpOVUkKwmEcN++VhMU3UuJ
ko15Ze8D8P3/x7dw6SlQxyWFEfzXtxCT6cmpf+nMf4MPcKoz14b7v5yE/q//DgavdBo79j3++X/+
O1pJGB8CYv/Cqhg2oGRtsS+zn//3v+S/lzw+rPsEHH0jci3/+WTHmrF0StTipdRPbvtZNfX/8tv4
722RB9ngHUUwQWnR/o9/hZh85en9qDg26mFgQZPQh9VUHYX6oUsWevJ/eVUtpgL/6/nmW9Iz9cDh
4bb/z5u9KmNvtiEWvjh6T0LVgMBCC2YzZ5jQxxzDCvbQu05w3rZGQilsoNMCYjsaDfcZ9PEdFkOq
t/B/fbdFCjmQl7Sy+mdQbbZjtvezwtmFimKlGIMF4wV50a1nltj0mhreYWLKDezBrcyNR99O9p1X
PQDC+XIL7YW4/ks9px9+3cKh0BJcu3L4l4ME2KUDo8YWsNfNkDZtVNy7J72e4nCIy2rDUwieskEa
6Xovo6+fYkpB2MNgThcWdgk5vWu+VWwqkMqkpONV27cvhBiPZTz0n2NvHGTWnrDcijHZL/S55swL
zYXRF9V/uJKOzDiNMLbhjnfz1R7pkgj6PqOd7r1l/DfZhK/rwHkapuoiYE4D2i5hZYHmARPzaZXJ
2bW8naGpvTUegh/Vjh/wuBi79026kuNZd8h0GgYhbcd7ZjboJCvIMmPufRcDw0B1/Dw27RzC6/6q
Uuaa63TaK2cS5LgVx9clzjeWMT5he4ASVAbrVulyX3ITCasS/s/Q/hsHf1gFXJj5IulGIYbcBLZ6
kNL/5w94Ek2jn9aD33Zrw6rzBydxPcxwhOhzVRcbHxoP82GvTZaeSZU/pnpxmJi08Rb35qXFu6Lh
lU3lD3Pq20Yr9n1iHPCzBfusWvbo4fLIkALfpJLfVpwkYbuId/7uIz4QPQoSBeTcsPigk19qmQ9l
rNHeLMn95vGbNxsPrd4+TtWCPyqfdiIwPzunfQ2W6Tmt/PcSfi5ZU3dhrqetb1aQl6dOxjcsDc+1
nOvNNLaPOdR1GpUlQePqmFmaiPrRfuQXokLDY9xa+drRRgKwK/rlwLgTXywdnl3RjdxMqUghl9Ai
WDgIP/sFHpLV/GV9RsokR5EoR6zLM2T2FeU5nVBIoIgDw5bJq754TUsgVxW6vNCIIRwEZfcF+Zvn
uyj+rNR8H2vvktg9PLx8DFWwHD12unB0OfrEbbuy5+xfnubAd1LvyzWwqMr5tuRMjZHZunpT/Qdt
+KMo7wPy9yUkEPWqnSf30yfEuwuC5KSr/lua2s5vjJbkbVLuMsZVmGOSm9yLGcIyhvbO4Js2Dgdl
nJa5czA7w10vsdrxIN2CVFtbfsOrRtzbw05cNhlDFtB6LecNRLPJVJZP4EhUH/VUgqkJ3uNAqj3a
6ncxYisGC7G3fBlEupoYWDF3onIIHPtJu8IZvW8TT4QM1q79Dl5k1zjJmfeT/G4wvyVuB4rLsq5i
rK6yv2vNSyi/g57JNZl+M6xyhiECrW539TRdaCpeIb/fVOa8Gf4YVQxhh6Wv9asWg0mUoOsKUwV6
LU+Gbxcva5QzF7G2KvdUDuZn0TG9ki/ZwcFts2rN8tu0J4vH1flLWi17MHh0FhjmSxwFUE9WVT7s
RpNxI2to3xiy+m69hm9Asz4SY4oywOt/nZKMrnHnt2tZ/4g1nWQ0yfjaFq9B5XWrLk4uynKeEgsl
tGe84EA86z6Xe/+unvGdhzgRR6qmj5AxSpZRHDC+7QPDGvSCTxaM0zyhWzGza1dWIPT9NmHmBvgG
DgqQ+7Kywvi+5JGIexmCpAutavk1uvEf5FqaLi0W4QYKSZErA1zL+I4KE8lXN1/u/dmwQVkaxk4N
bzuHJOwbwH9R3u5SZV7x0XrHatLvtHsCMUPbWrwjxa/oypvRWGZUO/lra8svIy7HsPbKPuqcGE7l
mJ2z2rhahbkGWxIw9+WdEAh+ZX1zVNB9+I05L3iE3g2K6pGUyYWT0YMv3A/zXn0ekOVGdzEZ8y8o
eDXRv7kZNiCZ6tvBA21QG2S4bTBpqf0sa3r/eWqeYpzCy2R+Kt4JQGg1ZTSjPGZ1c4yDkrG3xQ5R
0z7Y5De6Go/KZB8ccJl00nWDVId2zDyXkZg6fqkYCVnd1Q0bSB865pzqz3Gbp5IHbwNHBCICsxXO
4m0tyMEt2sgxV0cFKnWFw+EmJlqvbQpnnd5tNCdVsCpGeWyYf+sn8VeAdJ0dtziPwVQybyGbNW0W
J1Sm/4LUXXwH5VyDLpbNli3NZDKWF75hzaOf/4sFpI20RmJtqOov2/FWc+odFt+eQyMBNYsw95eo
1BjyDnmPutcW+1b53IEzJiZ1J4eKnnhfmTS+kraqQjfTd2XmbOxgIvieTw9dnbxUjUQoC8YNPlaK
Gkp+MxL3aBiwVaqBDPoMuR/0GgNllwI/5b6TCAUCo/7DIH/oauYc8G0/T0U9bU018evD2BmYw3Oe
c8oycZ26EzzLdFIHazKe9DS7j9aKg1WXpISmdgptjRkzOWmcK4Zk01k52uEEgc1GG1QJ6aP86cBo
Xeg1z6fCEMXKbrujKtgAEo2sZMfbsHKRYIV+j6BZ0aWiv5E1qziWyUNsKW/b1cPMkENGt3xMmNli
MHCNHaG7VUWzxnG66nKxXZp7+0XHWuF7/O+xO7LcPxf8dZNVIUmzIdKEs58buHsmSoZVMWmn+1Dm
4nvjKq/xE7JLAoJhw0C7m9V04qxxXPUumRcU51cxI+EBgGoRuGn9txZ4jAgTDz1u68OEKqz6XM2p
BEMoIXTy2x1IpnVZUO0Za7h0w9Rf6iKxVp4VXJl3I8yl958mfDYnSLPPTAuYCnHMwV75gRstqAMI
mqj55qTiYskRfuDiJRHs5OrQgvgBOYapyM2ZYrYVb3tey2QL0OvbKjryPrn1qhARMa/7MI55zQRk
NoZ2Vj46DvMqeGIzTAZxfjLd/jYHw0kJ9WAVpdhUjcoO9cCVpwWUEvIcPS3Ygy6zaNgv4JWdNRmH
k13SIy4YFvaYNxs5VqwWfFwsqcNP62VPiyDsisJ+mydsiqV3dic81WTR9dAE73IaoTIxH+0fjXzc
J2O2its83U5esdKzDBNXZ2/SOxEgSYHfBGPMYu1bbriI7oA+1l5LlrYEqZZsKReVktZUxX+Z7wJr
2Gozo6eMrMbYo1wx7Owihvyv6j0/FUaNfNaYU9VrJlu5pMzIz3xPrBoTxFxnQiuus+zm68YpdtKf
luYNznqCVF3xIBmyfB3nJDjqbfWBTfxVjEHZsh3xAJlC5ceA4d/tLPJ1QuOxSFmtulzjeLdgNemA
4xCzt9YBkGLm/LkK8t3xH/nYpz3xxjjVSx03j+0yn1R+P/EQLRITT6xbIuCSFMqV+xfkfh/5SINa
ElUrc7S9TdBZDFAi9oiscfi2hPgxbLvca4VPZdHphhCxjx4l40CDa9AeO71CGJl51lnrlgsorHRl
9nZ1TX27e+18pU5dwjRbbROobDrwaPAx643o6gWTD6B3DXzoplEDd2Iw8dvRaovvFMfcxprECaGM
Oigf9RHkMUANmg9MHrvNdob4sxJmC7cL5vbiNQc/r7dkVFgrpuozLp3NkMdoq+TlLliGell/Jj1T
k20u1Mo2dUaEs/kgBZz4tpxfLMd5aQlvL7YE2uM4b3pSfxDjQeOiiWs/9sy0lbCVGyRIa3RoLBXB
udTEwZDLR8lpbdA4esMPtF5i2RytcbmZjc1LAdhrg3342W2z39rnw05ckazLMQtC0Iot0SBtOJtO
x0pPnitcMJysi3QITo2Te1FXiGGV9ESF3WoFJAiPVo+9N3Gqc8po9xyT7okTRgTpIa2WQuejmNJr
Q9AF8FOhTqPuo1kMXhJ+3JUM7siCZi+y/JDpzkPQJofWEfu2N/lY8p2Kg2rV2C4DibVGSj+oP0x7
mFa6NvFDjPm0gcnwaFftk+NnF82t39NYvy4p8gezN69mZ1E1NNe1TmoNJulqAHDFUv3Pce8T/k13
KUT10pv5rUlinIK80UOuvc06zvUC+hSkrE9n5jOYJ2vjOyMYSJ8If+LsOmn0ayVYwbzRgkes16HA
5LNOGucyMo28tWZzzxnkJ1846Y7zzrKTr6Zl9lDNzIcIz9gC9r9KTlrglUxnJROvDd30TiWLN8as
bbLRPNVyuXFAowE4pcem1vc+lL0J1vCgiJ2DSWIfGcyPQXEv05TzQqYR4Q5jyiVCdEiilNmdgBp/
wzJg6eKmexO2Ez8pQ/QJZLF0Y92n9u+oKRCFTj0/GjMO8qJ/cpzqqQ+spykTxzQv9lSz7S12sg4I
e7w3Bsi6YJ45C1Y8mpoomIEFIVFqhlrhkzqhwIiSyWadEc9MryESrM0PX+ckPZgX0SV11BrOpuTE
yLTsLtPrrwq5X2Sr9MlatG08gkKBdECxZ+Om9SH11WPFqhSOnfPgmvWXsIr3TKiM6fSRL7Wch8y0
o3aivWHKqOVGnflI45g6S2u17ht1ssrgmDd65BvxOWuctWNIBh8z7VuX3oZp1ufaME7B4EKX1VYg
sDcJSDbcDBsEivu0bNdGpk48G4D+zI/U1I+MJ6pQzPm3zbFhdo2fzrJ2vZd8LEP2ZVv5uY/TnWeD
08kwW7ERTghr6pcx4aPumpl4Ixorfdhm0/1yat43OubzQth3cdQiwCMS+huUcquU82uV8U0x8Rzq
Qq4bvbgJvd2mgxmlFbaeuGcTUNqjplCaz3ix+nGXT87RL7N/rtT2jl7vE2V+Eo5JuAaNByWcig9l
Yqbem3/cpXxCH/hVpBPuaXWxepZujQOB2S8rA2VlqesM0MNmCxpqEtretuhnIHJy++mTeEEeJkHj
RIPXG2ufr17Z7UOS5Ygq8+CiG6MgOnznctxZpo21fECRBM2my13uuk8GvIJca15hxpwbySKZlpch
4xJfLDd7hL87yY6rfnBi3vdbU8sTdk5W5SK+pBYZbtNlBNvHcW8jH4IVwmpoyziFiZGw2hjGm2W0
751WdNt4AOuq24yf+PVwcMf2alYxyJuyiDw6GVGXA65FzIBntHmfdD8Df8gS2lr5yee+FoHHtleK
lXjFbGISAcpPtp0dpxvGXd57u3xObP9v0HNwq/ZeW7T3YjI+s6xYT4b12dvAM3wtWGtdF006w81e
E+zZKahT2iTfekxoYDqjrrJ2rjv9Q2z0bPd6Ei1JzPFp3JXw4BPAzFORrMbK3Eip/w2FfgWhtnIq
2FCq55DUQWRuhNZHtDQ+nQWEaMqhMtHmC65JvgCdJyNxL8FsJMAooJvoxHiTYcUD8tpozmOaMbq+
6N2/bpqXrbfoz6VU/9xh/BIyPsyzy/g16pNyeeptkMIeJrglTi93pnfiWC+6V22LLl1J14Eja+NI
cM6BXa986MlhnBpbeOSb2Kx2lV9gInQp+Pn9pSmmDXTMc+5lH+wmj6MLtyDv9YO/6OdCMVdM2zSq
4uCQ9fmxcuaPO7lBN+JN2z8O+YVRsl/bH0KzLbZpRy+6dvR9MT34nPw8uew5hl26psd75X4ZCDjh
z+zcrN5krWAEtzrE9bIZS+x9ji77UKtsAZ3VuCo53nxJNasr6w0tVM6L5TNU20i0DTvALN7L3r/T
IBJIRfW2y21WQ5ZydUwHQCnDaljYOTGQdqI9c+b6x+BtaOULXGGXDHQa9Ua4DNQKhyyEDNMc3fKm
q4jS5qeVcSCGo1DiC43KzNt5RfrWF87Wyjtt26ScAplofh0rfQO5tuXaR01UMDPNblzsgQlMVzYf
AIR6ueG6k28SRyP3rRZ/vdgjkNLFWda6IfdaXx4ry4ZHlXbiQP2SLorn30BFA4uotXWQdZEo9CfV
t9tGqlcvl4ie0t3gLp9k/FjU0uIrphS4N6rs7OeFdRy0arlCC24jtzA+LLftsYPyZXRLYnyi4BzF
lbmHobBhDGhbDxzYsmF5M4MMvQBbOoepx9GmOBfXyTbo4r07MpDPC/huLjqBIk2XQKhrQKjuQGVC
W7wHRGXJSTQ8Qn4A2dQbQT83TQkqFymf6ikVTUK2oaen15pIJu9fjOC3lx96NmzNsdpwh75CvJ0i
rOPYezsa1LZdVes6j4+ZlNCT6gpR6bDBI8pFCA8u2fm2ZgKOE5JY5udx6V5MzvKRlhtAP/B1L8GL
sMdt1tXgYZNiLZVw1yWgDvoSy7IWdcu531heQSwnu7zsu03TeFxo3edyNv9oDbB6ZuKxzDOPY696
Q+h3aJrlNWZMv5zK5BFyJDUqmnEc7OcXqC0/4JhuXcvVEzjpV6Yg8GAz5CrSiXO55CrC4CAoB9YN
6X3jGojsLsetf8S0dPvF1KIyT85epvMtMnet8rHa6Zq6dTBp96pKTkU1n0w/e8d2ZBPTR/CY9uYD
okYQZ+LE7+Y0t/Ls9gbkH8Pe8Cc+G3P+qasUGHRdPjmS8KAPyiNTrIE+NZ4I8R1bbAbVFat2cv9r
e0pnZ1tw3gIcdPWEYUeDUX/r6f3GStQrzGcgVQx5diCLFAaKTHEFs7yTU3vPOSEYyiS3IfBZl0od
Dk1p7XK//Uwt9BDgoRxHnKjX/magTlU+c6BjJDiveQvjAlhT67RfRVLDNdYgYSR5O6yYs9/Ghbfl
cL42h3jbAY+2lX4YDNAwxbBxEFq1niJZoM0nIBGUqxoSzUZwk2kRrOFdXsyiphy9/MEP5qrqrJiY
BKdjPRlD89j18FDknL4UWca/sFVQlltZR+De912eYxR17Hch83+a3m+0+Q6ws8gyGMVvr7cPQibv
rFnnsgp+BwVWBbTmXx0w9Bz3FfaOEWBAzjpSsdE3uYTLXvsn9gfgXzDQADcsC9hDNYaGmT9WVmeA
YKWpkDj6R2Nz8dOku/Zi/9hrVJw0nCQgRygCoBTKtlUN+qJDkpUDMctVcbI8JidyBlZK3d3YXbGd
Uuqzc2F81a57RDdzLIOOTyZ5MOfh2Lfy2g7Bh6yqfDXqwEqChqPxYKS4ypJT7jjrtMw+VCuuIkj+
vMbC7tf+GWncr+LF5rQx29TQ5E12dAp63liQi2C7eNCUFj+n1CEY0ikit4fx4JQV5hVyHko7x34H
aXahcr+QYAq5RcIOX6hsAL2R0JKpWTUaN0FAYY2oA9yY3M9kOm0ntgkIF8ex8yk3S+OGGO4Vcyun
jhqEzRQrBF7ysZHInw3ZcBlu5YnF22MTEEhom2JrZhx80ni4lnVdAQOTF+q0G79w1zrXQjWYB9dU
uzzgYMzNp1HL5xDkJOHSpF7Fclw2dKdWczdskylPI9N2175TfIBtg7WG2xdpI4VWYBZ7X/OM9ZwZ
T1ByyUAbPBX+0m5QDfxjw1jPQPdyCshtYu700drwm+IGbGt3S+CxMKyBghozT6ZRn+jZTdFUZ99F
jwuPusWLnyQDOB7ZbbHuPvYGhzrqdmcb8Qq8FfCHvSuHVSsokva2FwPx1fMNLIgaUbA8w5kQUarD
Q8yXR3vSPjGCA/Faxn5dxiIFJVtR/3V92lXiCRzByR+LL9+VEBxZwtxyYQYyL5CkUzfBxXxtXIeX
V+/zNXKFeG3W1sdcxTcSMNsxNh7Re2f8sJ2B+FdcEz+5GsFyaUV8hbd6K6xhp2WMSItY+0NPs2kS
4ztX4p+3QGKbl+E25O5LBYTJjRdOoMzbbc3EnTELyJMU2VXFtb6iYrIt7JwHI+N4ZVAqTykVrTmU
MeflCY3ff3ZZ7OIJvS3tsKwl8Q/jFjpP+6Br5WXxQJ2Ny8fi1s9T62/9mM6aP0xHbI03cwF7N/XC
iTQQO6Uav/vWeC8cbuD10B2dIq3CpFRHAITnQPcOBTzgebAfrFT9SFYicPnFIU1M/ALCnu7dlLNu
mkcFuS4BIxVagjJv6Tlnx4w3vT7CvLeA9rSsyUUxfN4V1fNo/6WVu42lrNFKdvdnvYQxPlSrwq0v
hd4I9mGm1siMIggGbB75fkvnq/Z+3VLfwfP4okrOql1dMyReLkjusUBHtEwNYC7hMhNXOOW307cq
rJxhm8vhoeOmNFvuuuiHHwQmj/Co7JWh+ei0uNb1kP90f+s26id2RR32rjoFy3wc/ZSsuOnmoRbU
R1VxuGAqfe/6NaJcujW5XL41joAWbuQZGnIz1scY4ym3e/fX6ejlx3aUMy8Veumn3UCq9BYnXY3s
WlQMP8Yp5q0WF5SiOwpoJyrTUP740/OAPAYMxtYx1NfIQdcWgkar5b3nU/bqTtNmwrHWBv2DZ2Ih
yeK7fNM/L26105Teh7mzzB+QPvXPPG3VDtJFxuVAjSe46B3H6hxALAqreVWo+dfIeLCmOxG0auW7
0vqrVQGeyXVrFRu8lYR3o97rXr2C2StAsmPoiXllKxGHqjS8VR/k3/NQXUkGvBc95YSMOEA4c1Bz
rblaMzNyYsxyTUd2nZXjOu2SNfrHg74w3OfFL3FcPQw6hMhifnDi+BS7WRmRpS8o1iKKN1oaW9zJ
wcOnYW/Vj6qBL2jwxjdF1keyMvu1Zw337XHaclR6lEaxvbdZBeXIy2CY2yoJDsZdT2D2025uikPb
x8dyTlGQLinlJV0/x0u6pTD2wBjiEtm8O27S0VXxHrD/hjSrPpXfrF05Hnxn+uydY5DSxcp423PG
Cj3Nf6AKwjHDjcMBCwd89wElVkYvpph/Ggn5YJ7El2Pwbi1jKddpA6xpmmbwRMGTJRstdOFgRX3X
v4xDJ/kJpsdubM9mwYYj9K2S3WmJEzy26DoWs/nrihaTSlPt9WA4olWFGeBSR51XShtfs4CqMZOZ
R2E3DxwOjzNSySqfVshmv6gVrhGaHx1MIg6Fl0xp//SxOTBFv5mlOoywF/1q+aGbifOmdXepkx/G
3ET0M+d0kPQiEv78XQ/TCUQ8EEsgaTgbrEjvKFD7aFtyog1UsdWP6eePBgtNl8DvJAbilgKOZVeg
gY/X9awfq3udyy5fO6x2viXfgzmg0qWvQeZ/JTo12MXDNmJnFuyw7Iho822aNS/KZP4hi+Q4SPic
XvramybcobrYdTlLjWjdywImFdDrWgtGvMBCHgbNpuImGYjQJTuPu2fjI3jMEc2gRgsPy/hlHTgJ
Lb1gvjkAndpmsfWNpB44mfdsiuZXy+wvoU9Hu6PvPuqIUh0tRhVNUdYiWjGl/BYnY/lMl+Wrjp13
oRfPBUaVjVZr24UUVDQAJsQLfwzG/MG2x0MnZgqE7o5O0U6X6YZG+SNQ0bepsaBZ1MdqqZ5lJxvy
M82u6fLN0nUntwAE78fWrxhcxqGGhInllF9FUa4zw0D+YXOy7QTYZ01sx7H8BoYGFKrKf22yAFpH
yzpo5t+Ja07QUsKs22FdT/RV4NLuSovltKT5YPfcrWtqz7EkpqA/MVqzVn7GEFS5wS285RLkH3SN
iVZXkbfxpie98Kj3zDiP+yLd8Jt4MaaFE0FeJOsh8/dFB8gz8TfTYv0qNOMGcvNDaU7/Jg0b0p2g
BqKeCY9i2PaO+11BvIq6NH1ORX+qMiKGSdKfgtQ+2RL5mJ3cDGaWtsmSvSL73heNRiHVcSOVCM5I
8/NQ4k2dMW+7s3YCXnYrS+MX7tBDOfjvYoqfitY9LYHcGdJcz6j2hgEFUG9n762H/qipXnsy/IvU
d3Va35oAh23nLhe4W+cmllcBWTusKOW6PtbypVyJxrh1vrjELSzRuMHPEhc4sRqz/aRgdC4D893q
WbfUMB0K6HOMoF+HmBs73dotliCa8vrRc60ddr2t7o9vRppvnW66QRtCai0PyZC96UuyK3g5whHS
fo7Mm82Ri/oUJzcp6pduItlRIyuhBIBv3pP9NtVbapRdz30IYuDYjVxzJ0uHR5cRCrzjUq2YCTqn
BQoohB0uRo9me4LfCH131dY6vQnXC1M5PntdcK6gZxaNwU2Des/I8hGKwNnWTn9l0r5cVz4NMNy8
q5JzD6GdGReibg4hgYRobIsnS6/xrBgrOzdWE53qPPjzFuiOrrEv6PDW+nStubH34MLaofpEA/9q
ZKhZ4Jrhz0Ub7FdHOUo2ZC49k4/lo0UJvLworTzb5SfG7aNe09QuWu6ewJqVMd+4rmxVWR3UFB98
TezJDuyLmc62+RfbOZAw60FV88EWai0Ga12N6cuYxs/izhHU430AZ6blTkF6AMKmM5wIHp5Ajz6i
qqS/6905wmxnlfibTEmhiJyF1LvIzqZwSZz1DOt19tJI6xndw0a4TDqumPxxbuZ3XI+EKNjTIwmu
LnIcLn2ciHbzmJH4yFZVmR35xNYu+4SzjGsmISkBmWvhQeZN0/jquioi9feQj4zvDtWtdtOTMINt
3s9r1TZcrr80+Qzbjwvt/Fm25UWgDErjREUyHaIcaA4t3RdN/6G5fRV8i1r2kK5Sc9Pq7rlV00ds
F19L5T/gwDgmmXxaEo54/b1bU80hZL69HKabkVBgzopu1dIwSQt9ryddgr2L01fmV/tJUmH2FOdh
gwSIuR1dHEVe4+/m5L2XOmf1F4d2WkvMwKrqyCcs0bTFqxkkv3ZlRZ1Gb6OD2af6TUMGblUk5bqN
h5d7SmmwrLXrDi+wIC+S1XFe1MYLhpXr4yrSyPyxLhAVjrc4aK5W2j3R1t16Tr1xg3nFgNnZABBa
xdmlD7j56tY9OrjSVPri6ubJdBRivIYxs4Qn2j0FCo/I2IIk1LcMrW9MDmodW3oXwLX1AuJb3FWc
+3W3uJEajBbC+bHksOAMD1jZv4QqUfEZG6d5mozyUJTOKRuoY1J1N8z+jULEqvcQPDrGK7004Kge
0ZcJDctM6KiLOS2RAKfOXYZaw6E2W54yA+qJTocy8yNuBsTczE1nPOXO9FzRnzGpyIw6X1UkUdvX
m1bVJxI/T+Y8/MUNj64j34hPXK3yIamDn9j+crit332Tq9StPi2VnRr2bCzY66rWaPBBQKR/unTy
ioZn3mA2eaPhQDLyTU4/lkM/2OvCmk5dh+c0XNiLiGQZnDz1SHWUjyY3QskUJR1OmCa59v30AG9z
r7FL1vN40rsY31QVLV75Vs3OngjzGjV4VOvBrS+D+8pLXZD3cFRczzwiQVoQh4HM95oxbpTsn7vi
H6DV89zirhHTsfE5IWgEItP5YVmmL/pRlD8hMVifXUcEymHDBPZ+9ZV14aM/1ku2N5z0ZOHwKu5H
fFiRCUwmdJsIFYrhOmtd1M5MnuTDRqd/0KGYGzkPhWXvEs6i7pVWb/e9XIoYKC+BmMmkbqGYjcnd
m6OrrTCcp6wnpbRI7zlmYQ2bvIVaHuyd2FzHi/WWpjUpsHxn3k2MHMUu7TxeMlJBy2j8BTZ3ZRi0
ep8eZUI7clo2GG9K7PPWtmPF5QIGToutxxkozuG/mQkv+r1NcE5+83qvepmtbK6LoefgT5OT8WrS
sKWnq9Zs6A8ePh6pQfpKWJnTMb4yVnq1KEp1BO/b3tiDSHgdtOx4r/6G5dD+dW26dUb5bToZCFj/
odKb3SynI8mTTdAHz2XFUlQ2O1+JjRNXW4OScm/kkWs0a1MbSU/p7OzltOdI/jrBYKH9162tzNbC
uK0hiy9RDjxep7s4TXz+hZk98LOj5OnmmsLhfDRz4mF2Y6Y7o6X13nnzSqr0lTtCHqKW4gYGzZzz
Nn3LntWTi2gNjCovuqgT+iGpQacg16CEkTr8sQw/0uKcK9ddIQE+ABW+2twN4Uyd0Ac9WnO3E21w
zpKYSoqSn0S8AlIr51ab9pXXH9npdoNK/4x4POKVpHlmn4y83f0PZ+e1IzmSpOsnIkAtboOhUwtm
iRuisgS11nz687EWezqDSQS3e4CZi66esnCnC3OzX2CEdzKa9juX8xe/774YKEHb+DdTAFbal1Ev
f2ameeN5ySHuJ2tX7YX80vGt5D6Vs3ormdoTfGpbrgNxYySNsWvz9hzozSTgy3NMrn8zs06sci/V
Y/GFf497KCl/pjTad81Y7SP6x1JPL6sdqrcyq37ATcOWKeW6zJPyoHb6z0YyTkFOyiaPIIOxJkWU
XzJ/WkbCc42erJdVgABklEstCtsmDoVNCSYwUVW8obAWUKL0m2ZIe5TInaBxv7Zi+5Sjo7qxyA02
1HBokef9nam/mpLfb8yiuyMpC9hD2dESxn2CMRoavPF9ZxQ46JUy78gM6INR08jvhydVjF+RiRN3
uY+0qJ7RrEmkG7fjuoikl9zvb6pqPAqquctDuiWSGR3afEC8ldYreq+HuB7OoRTuaMudJQiVG8tH
ohzdmToQ/uCq9Vj4wjuX9G3fhHdxn3xJFdGRAG+BOD0ZerozJOA6jXUjIPyz9WrziyJEsh02EHxc
5IOz0Psa4GOEKXq+95LiPktJ7ZouP6bKwGVSZJsqTNEdVn4VRvsNS0a67L6CpWEMqNxTvuYoxCdD
uEvRHm4j4w4x3tuiTkqbBjYNJTqpj1FhbiNBu2sBcKslSN1qar3SZJejbwXHc1uhlKKP4WuadK8d
sF3PJS0bAu3U+IAGWfZffd98VArhV5NBVlV1UsO4iSKAadlbhsK1HSo8vrDT+WblCRpAxbbomq3a
At/1xJOqNfdJBJpQiV+HIem3jefeiGPPg7gHdJl3ebiJ8uiZ/hFdzY5ygeAGp7Qz7kmq/uBE8N2g
UaMX5CV9lSDdLaBGLQ0ZfNP+q4Flm+XRy6jTch/I5ktf5H/aWJjcSqJD2pnDsWvqk4GN+EYop3qw
azD/4fgY1SbGOrRTNB8cRW9U9xTT7pQY5K2uuIARIvMo975NywtuvqF9C5SaJ4ZrPuCkcmwFKoIZ
8BQuMcHP7rzR2ObYebRq8LPMuPgTHdiw7H6jXOdT3lZA/qo66fsIWtAcmsJ2M43cjp61DZaWe7vU
i03r8Qs90ME2jqQnHgFHJbfAleNrmGtvWVbw4mIb5BQEpRaRWj+BLNAO39xyUtRJSZ0KTDEqjMno
wBkp2Tu5KYbRbmljPvqeFuOpt4JThQAaXKAHivS30Oa31pifXOCt9cjLt2nOqRJ/oRTzE+1vOnNJ
cCxS1NF0Zap/cYJYR1qnd0LU3OUq+ryVZZzjFvhcpth5IPBa7w6CqT0is3TuyQV4w5jPSVqqG6MX
2lMVwPfAtAJp6IhmuQDs84D78FYfptIKqDcrq2iZYtvYu4prZ777s6cXC4qEh1I/fjNBfvHwiuxC
jCo7BcIeZJS/m854iGr3DfdgWzGavTi4j7HQAr5t6VP1qsomUEwLRrc4HrHswwIkR3JY9kbvJBQq
utBlCbch178bnf8SSTVISUn91gQ0LpG/xnASd019aByrFQV7xFthB5uEWJi1RrILjqH+HlXeXdZo
Oy6ShoaqiIYh7qplEL4lib9L2oF/bdRgdQh7EIl0oEWs6VSyW9JcFVcXsNWCVcV3KIhG94UFaqvy
+kd+5qOWN88eWHhbwdWTN7hrnaJURaG68/qTJSKOLmJNeQhDWqKYK0d7uXFv8ykXBBj1s6qMkyLV
ydYNtBeQnN42T+lBNfRXY+UFCM45K0XFNhr8cynsStTH2DISLwOV492ENssFOwbSoSaDCJLqEISA
zkX9kPvxXSUZPacFtDTQDH1T/xFEMkv6lI8+qQV1FnHcK1Ts00w7xWr9S+ljJ5HqW0HuWluVzfdG
F/e8bGlZV1NX1UWoXwj8b6Nv3sfkWC2yWLTtjojP+kAjEDtC8/tBx9uxN/xvnZQdFTf9EcnZLxYj
yNY6vcM36zmL6HDUAzc6HpJbI6ZLEPq8WFvTeuZn/6j1/tXFeEAVFaTXYwQNxI7zMrpJi+ZkKZGj
JaTxpPTqLrawcBQU5RxR7d4BhHxIXFxlBXOkGkaJ0x+xi9ApUdLwbW7KwN01tfKsBu3t2NKY9KVn
PxvlrRCDQWkt+V0M5V2Qk4L4I0URihabVPd0oBftC8hI2Jf4P6ex+mz0PErc2vuSaPINfeZNnten
2i++FhSHKAy9GlJ+1kXgvxn8V7gj8k0IKseThRe1CW7x4Hi3huDOj7qvcVrdpQLP0jAipRTZV4rX
bXnjp2us+UVql66iSYmgp4oB9CVBTWuNwTMbN3OAxsN1BgoV3QxO/44uN3zv5rV7mYjAtUCuuAvX
gi+SvAxTNDQUI0xFnP78A7s9CKt0EAqlgkcr8Ip9NY60Qp2qs9kfe2UH4yOqib5Gbf1MOkXXjqiQ
NCX6sNJEdfwQFjwG7lyZUjtx96UphDcxa2+9Csg+i26Fmbc0vbDyUEI0DLJIcUY6rSUos74sYW9t
yiI9Pb3dIvaPPYCff7G0rNh7mXjArPXZB4l66BLhmfr8k6i2COrXDaYelrpRx/yH22GCrYTYhEzy
fSj8cZ5m7QlzToHS23DWovRrp+pAbibMV4E9TBMP70qL1WWWUOswx9HBtxVHAPNYujIANZhqfuI/
eb2FexXu7bpgBtvMxwpCHpSnFCQ/XSeaiZFc9jcckOdMst4qMDA3eSuQtvl9uL0+WZ8ZpliNGQZq
RchU6oo8m6umQ9DetKLaGWhLdvRJp2KRSkFT1tydRln9erilxfcx3Iwo3qQgj7JSZRVIqV3H+cZX
xfvCS35cD7M4KlOEb6xorANzxp1sokJqojirnBYn+QAHpCZ7hc5gV+Nb3awIGi/EkqA4T4q8E11z
vrBFgWMKC/HKqcBoCYBGY0vBBliDf8F6QcHy+tAW9hHa7pPSHKTqBa3quASe3bF9KwPWIpdq19D2
JrkjQVnZSAsf6yLUtM8+bNnUlSuWb1LxscpNqz8omAYNa4zgxemzFAjvUJwVsEWXQRo3ck0tjkvH
K7Uf+GkcO1/5ZfQB7rHxW5tk/+FrSaIhIwUmo288V8ky8sk51c9qpwy+CyCjayk+yhrUGd/WNGtl
Ape+lSSjcojOIaLmcwov97uoF27IUQufp5ASWnRA/HHU64Xn66tiWtCXzHRNkmSOc2maSJ6tl7Po
4U4WYU9eosNSn+J9dOj26r48rF0eiwMyubMUUqUFOn+IgCh+NRDgyaswBt5J3fc62yl9s3IsLag9
MN0a9gMiAgwwrGdXpGgFGoro9JfjE3okNxhmIIiXPfrn4nh95hYWuU49GDo/xH6W37Q+PyxyKrm6
7xp+4cg6/ARKUsPEUeEVez2MtDB1+iQSyY2kmbhQzr7QYCWwTXl7OLB2DHWn7KMdNW57fIqkLWUV
G5PTQ/bQHI3b64HnlyENYmMKin7A5P8wHx90vyj3Pb9769L4sagtW1fPqi7+GVQgNpWp/KlIf66H
nE/pPOTs3OgwD1IgPrdvlF7c4sil59X310N8Wh/zGLMTPkMurke9vn0LT8FxcPztz26PE9VTs7I8
PnHiZ4H0mQCs33iFposEQgrYJiOzXys7s5MDlob7bLsTv6ztMXmuLCDT38ILCtaNYRq8SOTLFenp
VocmZFe86TL04M7d12VrK+S8PQWCVizOUXIb5HdRL98a/muh/rYGoBTitx5T0gokU1r/qYzfWd48
xUAXWgPmSvSkKecYDMa//gqXP3W+SwEL6fXAT8UA7DTNS33U0FgXj+s6PfN1rFBEZ05M/Eu4Yz9J
aVsF6gT8t3Hkhg0KCindd56n7FzD8LemkIA0Ept4q/jCF05KAd2HDtcjl+I+NEYVAjH8XsX0g21h
dFgw8Z9d1oLEtkTpp2vx/NXFtLnJK6PA38/teK1jDarwKezAGNyHCGbVDmwjVHvTOlWJ+ScyRG3v
GvTgqVomWxB2yrYaYIT7I/jsiuaOAsjtNhGQ4ULz2t2HvdI+eKZkPYZaqdiNL2R3pdrqEJQoanaG
fGcmYKcLOciOeaoY4FvRoqbin98hzdEeKKBSbwSXjzdbWECbCH+moxXYZVW90FrBf10vQWJlW86z
sx7wGvQmurkiZ4cgmHrB7kANMpRiUDZ0u0yDonVoMS1JrPweIvFt1Gt8WmUfYzKqt54VMbnaoRPC
dCdapfqQ6H1xav0CcF+THlo3vhMaXotprXQ88QGJJnINR7NAhqAZha1hSFAMCoHfK3QI5FGc2MK7
yx6kMbktW+97hH/aZuhwqG/as2AW+6nkiW+dbHcDIRXe1X33u3bVnRjTHu+sWyjs9AwsvFVk1+v3
cWu9GmPm22FJqyiroHuYzTd0tMDBGufAl6mY9FJ7pJFP8Qt7mC3u9vuS/AkMo4tkQw3t1A4Q9WpH
i2tM8WDaovajgEl1m13RdC+dJP0e/PIVNtJra42g4lX3vi4KxNQsTQdhWnWnyhV+uFlfUPgHLjOq
Tb0fh85auxLnmdK0A0j8SCewUSUxm6XqutIHAPmk6n9UoxBvFGm77cL7XD2hQLDVf3p2CKUPIguA
1/3KTl8LPjuUVCC1XjYQfBJ6kzbxC33wl6bY4BS6aXfQW+zkpQYy/7j2bpyfhowaFSZVIgmYspv5
vZnpot+lWNE5ufw7x0U2zJO1U2yauI/J0xTC4G5GB5dQvE0vD1zVG/o2jIfC6U0q8bVMuTgz9WY/
0sU10v5rZ0G18TB5wLWrLHdaCRLLl2jxr8zx5yMO4rwkWYZOlZMkdZqKD6lILjVeX+lZ5uh3oi3b
iPDSzt8K9s/R1s7KXb1Dz37nP7n2aqb/SceP7XkRepadFKqkJcZYZI7iYWjcNcYZGMCD4ErHsLPO
Ko3likqPmYbRTgDhPmFn7+usXBFklJY+NnpbJEow3PGcmiVjWKLqKv2h3AlHxaCdaWS2gBDkxIJy
H+TaxJlTwUGt6GJsR8PoqxdlZ/bEMShY8RXgYvr2inJY+S7z5Jr1oZMYAtNXacRJ81y0z9B9aFsv
d4DMfReC790Y7H1UOwyloCkj2Gb6TO9BpcAFjnEXaG+YX0M00iEp34kwCspOPcfh3YRBXPll0/06
W7n8HhytZEVXkW2ardxAbWnV+HrmJD2NvbE41iFI21xv3pRM3yOpYOM0ezKDKattngBg7y3Kf54L
K/b6L5EXzgddNgxEvgDUSOyjy7VLXbMpxF5LHTctban1cbqgQS/p6iYCIbtpaXoB+d0jDae0hxHT
z1R6Vdlx4BngA25c6SULKtsA5uG12lbxdCjY1QDePP3mZc0BeVxYtPVulNTfbt2v5MjzhJXVz943
ESgzeFRL8zeo1oQ67nxy46iDiRM62B2Laz8UViZp/gSYwvBy4p5ReAFwoF3OEeJdtBmxeXUQU3kx
k5+ZYu4qKdzXxco+WgpENYJPYRkiC2O2jbjtIiXWtMopDf2cQfgLeh7whXbT4457/cN/SsSnQX2M
NUv2OR9FT7CE0kFG5eB6xh2V3pc2fRkGIOfYduLlcXSNd+ixK/ehLH9a/NMhISNpYqHGJs+rqP4Y
+GB8rdIxqLxHkn43mhHtr66xi0I968I5EmTsRGnB8+KGl8ksWBPRhsZsDlngh6m8U/YbZZx27/ry
BzSyB0tP1x4qC4c6v5JiAz9TlvT55aIgPuxnNAsd/1Y8IxthFwfwD+fABo/4Wu1xLLazvfAIp21l
EXx6ufz9MtSYKeApFkXm2SooIxEma0BNAAWE20zJDmqDTlkFeaVRDppWbgNIJZgA75NAOI1FTX8f
ESjZ+FbE8sEPV37O56Odr/Xh18zWSa3lgQ/wrHRM5VUFHoqY48r2WoswexImbumOYuJVTq7RWPga
I5dyfa0vfsp/hqDOnoIA0bxy7LTSqRr9LqDA2wRMIsmo38LrwPKlkpWVMX0+Vi9mba4yJyHcAMud
kKHrlLV3I4D0b3aCYNBqkv/ls531QqEF2w0FdxV4OLP5E1orTUe61E5QeTuN5l8HYUPEOe76LC4c
tmwHear3wZD7VHEmY+7jwSxbp7Fcqt31lmrTtsmO/yGKMdku4b80aQ1enrWkCm5fyWnjxHH/2yse
66C7UfPq4d9HQSSF+SJBkj81ciL0iEF6FBT4IO6MprSVLQDCw781oZm+DHerouhT/Yii2OVgXKHw
SgVGniOr9MpBS6XfR5DR18cifU4mLqPIl1EGE5RO2CH/yBPivr6F/UMb5Fu9qXfu1+pxOCbiSsSF
DUvJkmbQ1IziEpkdUC0ZZ6DCQ3C84VjVyb6UxZVVsLB9iEA+zQdCCGteFsWtvvRVI2qcAbAzcBM7
KU4Gh5zXPFnBykm/tK5NjZ60AcSNNGg+mtDMkkBTWQtq+gxkFMo5MjuitDKkv7NymfOx0ngQ8VKZ
BDTn2ahUSW5LqaLAyqI8DePmtbqb6GsgvE7y3nj7AYrvxZu6wJu1UuJCWnERefqeH94nYZtTrUqy
wsnEhyYtdo0LOKf+E2Cgfn0pLgSiwKxS/GLvIxM6n0rTEEKwr7WTQ9PzJAFRKqxBTEQq2nZ7PdTC
V1NEnVKzMTkhfRIk7XUpkUKXQ0+IJ6Ea5q1FsKc3D9fDLCz1izCzqSsxRAFnJ1Bl9uCUh+8swOsB
Pr9RqO7yhFNRijWoD8wObxTLh0TypmTooT4FZ/WkHaRdeF4rTi5NFw8N6nDII2PzNv35hyXgVWmS
KFCInLFErzOiGHYqk37lnl3K7OgEyYqMPjFVtLltnuTJihdKQu6UW9ym38ItKlgU/fJf5m+ojza1
nJ0BAW1Dp/xUPdTmDsUXlry8sqOXttrH36HMLnzkdiJXCryCPr351OM+56K8szH24V59NL67bMB7
c88mf/o/iFAvrZgPc6DMzvxMx7i0Qe6SDwoGBYt3/HmsHWwCKpA/83sUSVbF0OWFG+BivLMbYNQz
XbZ0K+cG6HbNs/GFXPUJzH9xp55wXLmzdsoT2c7Resuf2CoNKoS/YZCumaGsDX12d7uD4KVFxrQL
BQia91FcqyktreKPczvbjaEYepPzY+u43Q/PfVaF8zh+vb4fF24ehbRfJOXXNerVsyOsRvEuSBrK
1UUKSX2EwRDcV6Frix74ghW9408GZOQHvP91lGJp5lMPmO1KRGO7mDMsd8Sze67uEhuU5nnq/3l7
d2VvLr0qLmJNZ/eHE6Bx89AUQrNx2p/j3oSE931amROKHfzAtqROhtkJgMlu5U5Y+mZUhjBkVDmo
MTq/jBtUTa6SwHHA5dIrL5f3XFYKwNjVmjPCwpdTZYWMhAObOtS8khHDgnOzlGeEm4DqjfOd0VN1
HFBcBoREMfx0faEsLHaOUUnhyBYpQ2qzxe7pvVv0cp864NWgqhxL8HfXI8jiwpAYBwcpVymx5usj
5IXYK5WYOGSRoJqE8neuBj+aIBF2aWu9oTL4mpgSwDp6Dw8QiQB71fC+5EEzJ0nnSfm10J48r6Oy
L7pH/vnD0AxnScLbplJNPrpZVHu18ykMWkDcA5XO+qgibpKLFAsB5+302HpvC6SlEgX9FLjivAAr
NNjGYPD3gZkdoz4b7WgI+12WmuUecPGx4T13j6yBui2R7N0nOqooFXCxx7bqEWseOlhQgQC2Bk7G
TdenVOMaetJqZuTI2xrjUaVGv8klCQCh8YomeAsCTfefB1kjpQhTJ+2S5Ivhy8JJdgVhK/dtjaB7
kO+UWBn2PlyA85DgFxgAKdp13IvcQtWzL/nvEqIKdlgAtE9CoaDvA+9dm8DckCdGe4gl7V4bJPne
FxS6yWSLJ9VoeuAg8nsRwF9yO1+0Cz1GVMCUvngdaiOhBLNDE8PqdgyRWAZWCmawTK0CzEX75lno
CWWj1aOjIEZHyh03hdQflJamBqqKb14vvRi0u/gAxR+5FGknu7ozlEJ/bBqkUDSu9NvaiGvwFWOO
4TJIvCF2H9DTVveI4AnbIWheojGHJVa8o+OKpgfiq7aVtNaxLs1mpw0+fGw5AqIWRvJRSlFycC36
T2I6/gGdlO4z1/gVQT3tDS/Y+Ii6bdpJ6tazOnMnx/HwIEEe3IyNFeyCRMs2FP5rvkMi2gHquRu0
gL/3QQdQ0mggM2m5tEW9F+aKHnvn1s3v0UP/YuTpA8hLEC/CV3Uk622zqtmCnEI4Lm7jO0kQ1S1K
MritqRMxxUxRsIyjJ/7/Zy8QBcRKsQDvqHVvzET/IijBzuyUs2iFd6zEDjBWjZ6ItCv+1B6MXwuy
6RleCFXKUC73SdN5u1RqhTMkC4iaZl4fEqT04JF56lsXJd9lXx5owozqIUXZ5qEpmZdCkJttaQ4R
vF/Bs3HFY62NcnweDahtVjQg66IJNKcs410TRv2klyYswOmlZ2EJWnSNuZPKAVdJNMM2dT/BaiP9
Hn2D6HD9qFg4jCxcOSVZVvgfVZslABa45QheWOIo+SlAjrLz0931CAup/UWE2XGHn3xUq2w7R8ly
0vpfiAGjsPh9QM7jeiB5IRK9YlmWqYCC95m/kwQYQkOaCBkdq+weFskZm5tdd5gyKW9nHMO9YFt3
2kHdI9F6rk7wOmogGPVdd1y7MxdmFRCiqMggdSlHzG+URK1HAzHM3FFkYLv5QTV+XR/rYgCqygZ2
Hrxh5iC+vALsrJbgSROaUgPrO81WKuQmt+vs0TlBcQBVa9RsKClf3r5jlSsw+MXC8dBNDcTvmpye
rWS0S6vaBRGa7OH79SEtXFkfA2qz1Htyp2zSkq8njemf1oyR2s69JzPwHzpT/4HEyUoOtTSFHwao
zdLtFA+g0SsCejyu9jAWyh8Xsv/KRbyQwmAFLrO7cFgAmjpL09Cm09RM9Enp89aOm/sIiYg0f74+
cYsD+RBklp+pEfpccsBaKCu02OphF0XCyrdZeieYMvY0lghiVP/0PjNRuAXB7WeUIKS9sg33Mu66
AgjEzaQw/gYFa8S5SrFD/FL1+wkPcJt0WyHY4mzYf/v34/3wW+ZvtFYDlu/mQeaYJXqGoBHgYl2P
sPTZSAgJonOUcFdfrn1s/ixtyJPMaZWfZX0SNGmHJ/RaXr20wz5Gmf78Q16NNioyM3KY8faCZXQ7
7Egt7nU7OocP8Hi3xiG9l94gxuaHtYR3LfJsb0+QAjVziRwnOYwbEz0d9UHBe6KcyLaeMe7FNFgx
G1lsOP8zXGANl8MVU03t5TLK8FiT9jVXwdZ9tHbWk75HYyB3Vi23Fm4DCGD/+xEB9VzG8zst07OO
eNGbaWzFer8HDcW7mokNk226sQ4QR2RSV3+zFvv6+rFE+TK07gk+9Era+pnf3QE1OKA1exTl7nh9
mX6yUeYVeDHE2dUao6rYSj1xDNQn4Ts8x2SzxQZsiLBBd+CEWke07Y7lU3gT7zB7W3nILFVLiI9R
K0gNLjt9tk+GXBRh0XMqlHxSyJYb2RZ/DE6GI2Bry3uoJqXtH9H43F0f+NKJ9zHubOdIbV4U8vRp
cQLU1O8ota4cAKsjm+2QUOzVQhSJ0O5ROMYMG7aX3d6wZrfSvfow7uQj8Lzqi7a9PrLFlUO1zfiL
Y8cr/XLluJ1m5Oj8506tyUch9LdQ2880CNbOnqUZ5MMRBntkOtTT7/hw9jSmr+dho2VO8Ea9za4O
U3JUbIWnCXIykUHk5+sDWwxInQJbWBlY9LzAR7WiKPrGA24yQPZWpEjZpIqyMqylICBZMYEyNWgA
85d11iBGJkjcDKFmobV3UuX/svKouEztH5CaVCov5y3zxBhyGHxqNZUOTd+j6ayurL2lPOgjJmi2
qZM4RfnZzdnUua5tqkZFhrZ84ap6dZE6yNtsJQ9agOBMSCANpDI4hc8QbxGTn8j14ukewuEGqVRb
tZvf1vPUBypOUgRtf+OvdB7l6bSfp5cfg86OyCKqh7aVuIKgN5Kjj688hauD9Koc1R8IXGwr1mIf
2NUjtuTo4mfpas1xqa51Me75RLex4cY1P8H9DjjlF7YWwCCDfeAUW5jer8MLliSZuFnDhS9dvh9H
Pi3iD1tviCNEDH2me8JdhUKzyX0NfNfPAo2tCmXUaM3Fd3lB/fN9Z2sWEA2qtdPFq4GzsczqlGaw
/umzICxVWuXK8l2d1lk6Gqdqk7QZ06o+tduh39KyQu/4wQU22GzlrcfFxOX/tGbAvjhK3n4mUBtk
oMzZ18TnIQvyjANGRyZHlL4r1SStC9lRHNF29f/DSaMplgpWm+raJ24baq1CkUJscrwoQJUyROFy
zXpweV9S+hTJYTRdMWe3qxAXmMNSznAGGymW8/Aj3/fHn70duRt5W9rCaS0tXEzRpmLr/0ac3auI
3AedN0Xk1gOOqGwL29+nNwMkQWSV1rKH6Q79dAR8iDa7Y1MxzANTkFOnOsenO5VCdvc9eoIbfrK+
awfLxHFTPeK7az+hF3j9NlrKDT8M1JrlonGuNVquGIg9qeO5M+tDUWjPdaB8Cfzg9XqotUmdg3hj
d4gznPSoPd5Wo23sx+OUHanlFjr7/4F1uYDL4zj/Z1qt2ckaemaam6VKedn32H296QxFiuAUmn+w
thHfzYcfXmkdczwGPJX6cydoX/KseM3NGpsmMF1+jzRIyZEb6XW76wIZNp0U3hgmqkODeZM1uNUN
pYZKvvCITOQXXUCyPxzzFajFEjyBlqMCWmDiOPEOuzwpGy0asAUHYVjv8SOTN9rRfWwxO0cEE+Mg
/NXXjualtsrHiPN1UTajFWLUk+Kvnp/QXDy7x+IUksX+11gGh5WCupSkW7PRUSz1Wl0bcB7g2lVu
m7v6iGrQdrhNn9bQgYsPBe3/x4L7eTmTfpPIkGJ7tlpuF3/yk3eEr3DwnlK21775Gb8Vt39Nl8+d
ZEfv1zfAUkoLnFv9i0iTrDnISPLMsdX8MkXJJNiaykuAjFKsrTWLllK/D1H+ghY/3KpNShFOtEjM
pnwJDaQx/A9HBlg+PDThNJv6HJdVUGVWhDBOHU2D3mG0ZmkbevMDeOmvPEyH7fVJWzobSWSNCZ4K
Un0+adgKlFjFoSDsjUcqs3j0nHIf0BQF+Vb+EiDfqKZrr8mlKdTZa6ZiyOTP8wamVliimdUeMd98
eeMemsMkyr8pwCvqeywoNvJxDVyweDh+jDm7cWJFw5unJ2aDeQTySad07+1w60QyeJ9sg+3aFbe0
GMGuipqmA6EG/3+5EfB/KX3EfBOnwOxkYxXUrRCwxazu+fr3W7pgPsaZ5vrDcjRSz6wrz+fu7pEs
6q0XkL9PtEYe0tH8dj3UYsL1MdYsv0vHJtMFQ0i4YDR6WKpN04p3ar1RmVC8SO+Tx+Tb+rdbXC4f
pnKW54lxb5QCtgKOWiKTpb8i83N9YGsBZvmPBRmgSWUCGEq5M616U2orU7cYAcg0tQtapcBoLr+S
K0qp37q0BYu6OqkN+uGltAKCXV7hvBUlOGg62LfZi74AveMKfhL+vVK0fXEIfpeYGm7QMtuJx3EN
nb24wD+Em93+iR4qXhaoiUNpe6PQWkMxfpMp7sppuJic0poXkZMwcOCeN5jBvRq8UWkwt3tlb+0H
x30sfv8PNYjDAlnLd3VlSy0+GaejUAPIIXMQz/Zu2PlGJ49D8hebE99GP6I3N9r8vac9W7AFJ77H
/jN4TX7V9lT2+i9nh8EpzxUGvxtC1uVqQVavbhB/QExM/214GsqUD0Gx+nxaWpPGtFZkazKz/luZ
+nByqKnp0pFjYqmhoydNW9Xu7qLfwpv5QkH9T7aNXvq1u21h0Vy06GYj0728wTiWFp3UvyjtL2R0
0PL615v5IsQ07A/DUrQ+MdQs5ZCC/piC5Iob73A9xNIoYFnw+lNME0zmbH14PHRbtJESZ0ib5zjK
D3I1PnaWub0eZuEDWfz9jAaoD6nb7LjNDdynlSxKHFPzH9UxfbX87ul6iIUSAX+xjnAKJHVoBLPv
kUkROsVezNFaqy9KnGBMgO1gnSCmWjQ3YYt4VS4P3v561KWjyoILw5ozWX/oW1x+IxSP0qYZ3diR
n/KTbyM17/zEjuIVUIe9hvhaSu4JRqYBZwVpi/kBMqLJoyuoSIL43JqHHISd+4ted/+knbF4dNLD
f8hDLQSjJtQx8ONPKPQU02itonrn6DoysbmwL9x+V5VrMPSFm58wkIoMTojPsMwqgfID4CF2Cl20
Y+lnq0nHPvwTu2t99aXzkIPobzUSjA9Mi8vP1QSe0ScSW8r9jiS2KJ8B99QoGuyAB9+Xu7raGxri
nBvgRSjXGX/qQ3rwtmsV6+mOnL3iLcuaGGASLFVxvmhMaZCLztdjJysVHAvaL0YbPONcsU8SC/+k
UF3ZG593OT05BcqkrEjcpvNCMnbxQZ3ERuT4eCWYSgPtKN5Vbv6fwlDnZafLn3mJkhTXXlCiBFkj
yq4X5iZEyRGLuZXD5PNOn0bDHlenXiNEyMtvmIwjYBBxRI0JfrEo3+UhkgPNs19FuwwvQ7/YXd/j
nw+vy3izpK2s40hoVDVyOrf/2eThd9pHa2DezzuAGCitqFADrc+1sbFLGqmgpuwgNn0TJ+VvLI0d
gJEYyHbBWiVncUAfgs0eEOUQSkbUZZHD6UXJH+cYI135RgtH1eWAZudi7KIPX+OlSOcSB+r7FLGV
euO95huXyoCwlVYK8tNfd7mjCAeHBVjn9ACc32NGhXJbQckIGEtwRHL7OCE78etYyUwXN9KHMNPM
friRowj1K6zTCSMNN2kZPFpl8wVFtBUcyVqY2QpHFGRoeQqxGtQ/gvJjaL5a0dv1Rb244D6MZLao
cUyrSy/wI0cJ2Kf1l7ZGj7h81du1tuDaWGbvhWGU/FGU4sgpc8TajGcao7sm6lbW29JwyDMh/nCF
0DKbRelTwW2Qiw8d7M9f+lS7bYGjcf7oW6VbAyotnT8fY822TzG6SQZXJ3TkwQ4rF73HDlCmalhn
eUgP/Jm/AWVsX/9eCy/WCeVvcGcZAKSobl8uPTUssWhR9ZDSV/Qjf5WoM4P4fxZ+SId+59+o795+
/NdPvcuQszWiRtnfzl3oqMZwaDA+LTBwvz6spX37cVTz7yblOWaDMnOJYEK+b4/BSTisv7uXl8c/
kzf7ZL2sDSK+E+HESZT2ehC8I7h5F1jFsS2NtefkJxEjxJAuPtXs7AObnEbtNKhq12+l2+Q+36OF
Y2df3RMg2FvP9n5W7+LKU2+BYnwRdQ7xGaEC+VmjTAsE9+gb5TipzKDlfVwV+1m6P6aSL0iwqbA3
T19y0e0GkJZsNsQ5d9oeT8kt6ON3REptF/dSW1wten3OmADtgd1Dfwp2MEDwy9Xvoi2ANV8TOcHk
u9uEkwOwct9roTN4wi5ShR/X1+ViPDqOjA+2mjK/Twq8SSsaVpHTCEl9k0jumypF5i50yWogVN/j
Tt/vrodcXDakaBIcZDa4ps9eMDizp2h7RJGTf8Ww7YdqS5vgKbGFt6m7OgHF2jvwE2sv9IU694SH
pH9FeQ+23By4Re8/NrDiCR3xCa3Lh/ZW2Wrvk2/4rrWNA0Kj9Vs1NXb3yBKvVaAX4KcEN0E3oHFA
9j/P5TzVVD3fZGOOqK+qCloGiN0iSxSHdo0fXC6rdJgVZLqrrL9vE4SNUdtDAcGLvoqR4IjmiNeG
XBQbFIK6rYLn0kY0m3OUYqiY+ajUpAAkEVzvrW3hCTLSvLgDlP+Ps+/ajRzXov0iAcrhVamCsy23
7X4Rut3dFJVz+vq76Ln3TBVLKN4ezAEGOAZmF0Vyc4e111LB5U4U0WjjRnJxvhjOXzrQhkkkaJOg
91K5lSsH2v5gYPTpd/woeWjO76BrlAbSL+cXJBeEpZatW3n6KTlXajglYP0DrE/xLS2eE2QxggN6
iT9g6zPATMmYNMCVdn4JyWLnWdEj+lELCZL0mRZHi6bd1FSNVAzPow4VSun8TZehbDEmanTd/OaV
RJaoYwoR77zJedVsnTMoDsc4p7X2UTQ4HCZ90iUI1UEgFvodqyDW23SoyNIwCIKxEEZ7c75c0JlZ
Uz3hxcWUgzVD4w3023qf3xvlNyVrd+WSu2r5kYAj+/pCtx6rU7vcYyVXlUpiYqevY3NXZdASwIRA
/70W8pJ9AaP4oPnUEPdFVxzXLNf1FFC0KYA0tt+DsUW6gSKldM8mZe+s1+7W3q+/a5A2wbkbHoQv
jBo51/76irdixJMfwlMGpAmoRSqUYVFLS6Al/lZJH+W8CPzrxmdVZMbzAVIRBJl8URnKEuOKthG2
U7IOmTzdr7IOmiyDvs2zKmTXxdngPi2MoaiBJp4MeBX3abWsizGuNMKvafqfguiLqy+DCCm9vaL/
GeH7dzNZnBh4KhiBbp3bKTJo39cYeJzqsdOnw/U92jSGt8kEKAadcr7TVTtmHRsLTqXjlOneaewA
VLFVKIODe8kdwV3fOBCKrGK21cIwP2RTOE8Tx+uQGDNOZjLNPtMKo5igKYUjtNtmLLCEYZwD4+/c
LkEmD8EnwS4pzVNNKreEqBLVBKHEBi7SxGL+Z+USpD9MqH1O6WsT2MhOLSAigVYOQQLnKt5ycI7I
IHzJXwUp8Qb+HHYBU8SACivx8lXxNZbkvENR9HWc5qOszo+97tz0yaT6HUi6JFUD5tSmUNarIPLT
9MuHPtQP/Sof7BG97gXNTBXsehpkwmP2wtbpeLOg+x5MkgMtymoJc0IwZJzrosF23tODVwMIchBx
ymCNwN3hHG812k4CBvcE4HzotUBVJFg17QABKEjcV4/QTOoFHnfzHJx8Kc7jrsOCEce5T18r8OYn
9SGbFDAjCqpj+pZLODHCHTbDGIsUYkvpa8qUjuivhDSiB1pg4itAOSlPGFY8WKUDE90f1QNC9bX+
ST0TJZfyC6EKuRrB7PemUwDfHmrfgEpcjExCncwpLA0Gje59QIW9HboXoy39pG0F4MftLWLYW9Qw
ofnHeQTwnRmVbqMlaM/mQWkAvR2hadOagsrL9hf81wz7+8kXXMAgCYnbDGag3DB8SKPsXXejonWw
v58YqBTaTWqX483VAM5Zvunx7CoQWbluZSt2AUEXSvas1Qj+fC6XGO2uxdQX8zkj4iXEvRq0smqI
Bt1BNAHS2Hd6/GHbIqbTrxzz4tnDg4RZMjbUzT8SGF01jHmt8SLVo7zPrRkyJ8X82QxShPR0R4cE
giIJplpLIqW+pnWHyoE4DfQhiJZ+W7Cn7jQO+7WQbs0KEg5dTe7pCi+pds8NxDhHqn4WGrq0mGeU
n6dhfJRaRQrNNt6BkmU/pShmJqkW/4dTgQBQZsVmoCD4dwK12QxycjgVJsTxWtD9NbkoE9rK/tDu
xiMEyjP0iHlvLaM5ginMBMWWJ2RB9UEPWM2gkFzG1uWtAToRXrKTDiJY+waNBGgUEaSwBxBDCfwE
IIkTfVUHg35VK1KMshC3YGCIRz34h3zZ2EHc1QP71278sRzSANGgENPCu3z4+bMfwd27sskdstb4
EWXcIneCiKmDqCx0IL0RxAkq4MOCGK2oCRCOk/4+KBADjJfhqGbmkZZG4zWJLe+rNV29YZBCMgrh
YOqG+wakDjB5kMkAkM+5b1Vt8jKlM31F6POsNDXEwxbjRR0XCMCq9h+D6J+WvTxYZpdA5m9CIBEX
N02q/bl+s3n/wd5G1AANw2ZcfBdFghEAJ3kF+ucVn+Gzp84fcM7OrtriE1w3tIHrw5YAFAmLyM4x
1XjuqRx1SYbBaRA+hFOgB2nY6F9wZAbBmNPgurXN/T8xxh6aE7eYy2avJWOH5BVUxGCVRS06do2u
9zTAJAtHmNvxn/HrvJ3Y40OM2KCYIcbi5KPqgRnXt6Hc/su6M32oc4E/dNqnEJUSkXptlTvOvikX
aEDO2bSrmYVkIdljvlnZQ6gdo9zLLtsPd9k+99kc0BSqDyR2GdY1g6Laa53dxIpX6267E9Xytt67
003mTnWz1L1mA3n+OlI/S3/KtRCbwZbEPwknFiwORlkUKoTra1hIDmsYH52b7tV5I0H7ZtyDpsWD
a3kC7T/UPnxNEABv9OZxgvE/jJKCVRCVw/NDBcyenWAkEeH9y+IxmFzikzvoegW9B1oY//oJ3up4
nVljDuTkCENDA+U7A9bqz/6dIWzmffLT/NB9Z2fvqwcRFHxz504WxwVErap3Q+fAnBQD+JeBFKFu
RUtiH+hi705ssN9wsiQdSrzTwnBYWhayFyk+rPda7VUHKGvvRAOAwu3iHE6SDlpvq2X6iqxiDZvn
Ydd46sfysDguY2mhq2B5mz7nZHW8z8lps2oV7Nld7EslQFmUqYdTbx6huoc5IsEB2bwJJ/Y4n7Nk
idPFCkK/lfijP/uAZn/UL+k7Jmj8FUNk1nGEZO8hPYL/5vm6bXaNr20k53dkhbYQ1MAlHHBIKLT9
+vgWgtzuWPzq5OYQ03lPc0HEvh3RnKyX8y1QNNWldMH3bf0lKFWXiTkkYYPJ3Z/Q08QllA4NaKp2
nQA2JTpIfF2kpqOFKZCU9V/WUEUUo3Se9jx6HWiwQGpevV3/uEJ7nJ9pLBBD5wTXZCp2DJZT7VBf
7t7nQL1lB/fv5+nwUZHOg8gYfK6oMp3fShWiEXSWEI0ug3qcm3gfq+aP60vaPKr/muC/IEkx158N
NH0tMSuOmN6d1ANEiYKmfCDWUy87gud/q3R+uqavYOTE02Sr1MfNAoP9+/re39Zh8mC9kt+q6UmA
Nk/+dDtE9nselDs8lVBrPlxf7/YWniyYc97DOCySPuDIsMEC2QRxuUuCDEV7nFNMPO9Fzk64YM59
K2CI6dYKC16e7KfiuUQ7VwrSNzBCe/Fe+r4i4ofGukv9OFAOQvDi5uNhA3qEYWNw/PAcCzMkmW0N
asmvcpU8DR24bdCtvP5JN10OpnIZKThwGXwJTx90GaIOEgUiwwi7HRh1QnBt75LddTObKzkxwz1R
RakgKYBzex3it1j6NRf/ocIBgjKwVaIcdcmQ2rVKtzoNEpO8cxaQ4RQPs0whWtosr2o/C16krcUA
8AyKcOCAQMnC3WxURJ1Oz2CMltph6ZtDCejH338vVos0MdsBADefoRdl3Ewr2JteFTK4unpPC8EE
0oUwCwutTy1wbw2K3f2KAa5/8klQeJQ+PdqPZeJiWNS5SX0gQSASa/jVzsJckgYBTM/53YBsadrX
lSdylpvV19Ofw31TG7UWO2lXikjfCKU3SHosqT+hf7xjzBuYiArjmyyM1b24I7dZhTmxbXOxrzzY
sz2idY2HyD5WRybPNIXDIT8KkaFbhTicGt1xMFwJ3lMudkpzbU57Z6KvyJ6RrXnqawFiQMzMzXAj
5s2M3MH0mIpyKMIybnoy6HRjEBr4ULRVuLAGWACnoyVMWy/ycbwFUfaxAyfhDu2jYAnj2+wAUoVb
aNtPbjGG9EXkAdjS+NgG86QoF4OgjZWMz5/DvMZztKpL9lrmr9b8MzODNRaBmLY+L4gFwH2PnFFB
t/rchrZCDc1U6wbIxh+aY3m5jHrWR52vghhxywFgeA8tD91knRZuG3MtX6nc94AaQkE2W9/BcSZw
MZtRGTiDWEMTtaYLZIOd93ZrpTLkug/x0W5cXEzJg7oNNLVB0aDvWSZmRUS4TZuX4dQwW/vJEw/Y
KYUrhRzqUuZ7CSJFKH8mOUDZql8bTer20Aq3J+p4xSJBMc0RFfm3EFQIm/5dOfdxyQhYqpJj5XPo
uI2rdbv2JcaV7IPyvgUpzxTuMWwnKKNsnZxTo1ySMSdj49QF+9z2wa4lVyuhZKo+N70ZXnfsm/nn
qSXuHsLV1w4xmdwsBi8DWHHL0h1vqLfanrRjKa/It26dVsSgAK2i9K8CuXK+o03ZaRB/ARB3bJXb
ylR+2l0RCVbFAi/+dqMBD8oNGWMkF014dbLi1SGAQmoPMjgWul1xJ3lArHrJTREK3ehW0IJSAa6f
pYCQlAfYV/bQmlnjpK9WAaZcZ+4xxpdoxF3WrsbIeoNG4RIpGMF2sxnS6YvUyqAxbAAzyfR9CT3p
A55WNF564yFZnQ4q81rUtsmtLbUiyovN+4SaMORWZEYAzf9WG9rgipaihBVXzhMUTZ4h8QKMkAP6
SdUCC4oKIjJQSLa3kjaGcW9TwcnevE8Maon2NmSoFX77Zyu3F9lEPvtPDa3xyOzZB3Kob77gShh/
h4CJSIhw8z0/tcpF6iCsW/R60YqvcrVPq6A4am/9TysAX6GvBXbnOZhs8kWgz42zjn6GgocOhXjV
4avkSqcqNYRwAcUCU+2cgd1jer5+1DfeMTh+DPvCLbPhOu42DRb+r2ol9NXoW0iEIz9/lLpK8MBs
GAGGTodAHBrrQMpyTqLEBIzW9Hrymg2mn6mo6Bo/q049XF/K1tFAVxA84awviBSAC7rqGR5Dytbk
K50Cr5LnjCFUjItd40NpHDOkbj17GHUQUaRsLc/QHbQSWPfrojpOCisGIhvV8bT6yFC+NehdK5rK
2nK0IJZggqVgEwZGkAs4hppCHXpNCYq4TJfaRPWYFRZ1sGPZe9Q09tc/5taabOQfGgRSMPTDXzMd
kzFTF9tSlCHw8wy9ex/Lag9pbmFosHHG0cplOjFAykJAkP2SkxfalAt1gD6IFLX+jDDyGxTmIOB2
HH+ObhugcUeQv4k6PyKb3PsoV2k7VhQ2c3Ahk+H72ugiP8X2g3tCzpbFnXkwlJZLucLE5LW39WGE
BGPqt29tABHxX2Ks8eb5OP2MXAJEBrPIdP3rM5YR/VE8F8c0VCywi81BLaNyKvqGWycETVcIkkAs
hPV8z/cNybedpnMtRboz+cqEOfQi9UxRTWhzp06ssL+fnI5kAKjK6dlOVbbuaqmFfm0mchzMyV3s
1YkR7gimmKmcpbbBUnY5aOS97m7cMw6ciU3Si5ofou/Gnb0mix25S2Gs1BVP0m/6pXAbocDQRgQD
top/d4c7fgYok2gdw8r8OQVo5wbN73Hf+SDR/RD3c9h/7Nr3485eo2VrbkE4PopVclztowMeoWa+
cXIlpPnTdce0fdBPVsZ5+TZrinnRYAwg8Pf80B60PdpoDOo6BzOgdUIUuGDDeJwgNOhJrUwwqEtO
t2uaNvZIN/8AZZHIZwg2jU/4pKJe0izHYaffRh9oqB2CQLBmumtgg15H2DvaMMdEzyB6DLd7Oaat
VqZdYiw2A0QsjTR/3YOFGu6JYCYbogm76/u2hdJgySwKf5jLBpyPizTsqa/ntsBITu+riyu9k/v5
tsfwd7/L72p/DSl6kXWYHRUfchJSMISdHz+QRxCJW5iJPEpPqp+FskhgcoOEB+gKzUBtCjpcBhhT
zx2MueTJarUxxbsK8SZ3uJe9JDIeyHN/mOGzQUcc9H8+173kzUf7dgmVACM+5HM50AdhInDp7BDk
GUDio6QCDSa+TEbMsXBGyLpH5WdLXfqN9fPwaIDrmYAjMg9ADvkk2hd2N8/vLtN6AkEe4FSYZeOT
/0VC8FfIxImI6nymRnyQBwCAtf6odPWvUmlvslU4vnx5oxCJIdgEwBmUlM7XFT9x6gUoDZdZii1c
4SWwIAD3QoLRHT30wJ8Jis83SUCEw3ob0AILRQ4mMA85FueCNWVWwVMxrqYVqZkOaP9SZO44FLcg
7r5pNA3tr069t2q59myJTBCia57borcE+G5+i7+QFOD3wQwpQC8X0U6xNmAAaQryOg/Zja1lt/as
C24ae0BOd5SZwPgIkleG6MHrfH6is3nN66qbyKtSqofKeNGL4UgM9No/r9/orV08/Z6c1wflqYN0
0ELZZvlOx+/jHIeyVATXjWxUjrBrbDIFkBBM2vGFvozgntgyVBCgN/Nk/sFd2EErIXB20vfa/cgD
9SdDKF03uoGYODfKLW2eIeWj1IoV9eiZph4iUz/bo0UTGC/mLv9ofrNqQPLQH1nHZD2uuQsKyzct
SJ9E1Q72mp1uJvIZtNsMxvjIyhF82N+SQm1jslgRbX850udEjkrzsaqaW2urR0rDKwBOEqz+8jk/
t8nFXOvYGc264JN3gRbKuCUIIRQfsy30SbqHyGyw7qaweVxR5u0xdaV506G9cw79rgZS5O/1YNiP
QVaF7BQQJD4RMe2MElXDj+k1SjBEkzxlHd2NEDzwry97I308t8SeyxOvZMXalMzpZEX5LVQ2NMzn
sz6g6dO7zreO7bOS+eb/xzO8vcP/LpC7rlapWkVdjJD5KF/aNfU7663OR7fTiWcr5aGxVHcyBV3y
zat78lG5He6zfLBJh6W2bRUSCcPfS+sn+bgXfNKv1+Pi+EIVz0SlHsRw/PwoqWooTEytE7X1QEKV
TKlPlkb5NhggQujyur4roReySyt9PcQ6xCfyRofwN1JPb6YxSrN1h4ZJNq7+JDfEqyoovQMz/2zq
HSCRQE6gTlZ5eizd9aTT/X6AAnELAgZPza3CX6Aw7jpVjTkTSvbaZB1ySH9XZPnsl+Rn5dCjtdiH
zIQOSt7lple01U1aqeGYGH5MVj8p1EeS2RgMkw+m1d1CjGUKHKikRIMjxb7WGQe9XW/1tDzSrO/d
TJoeGyzPhURJHRhajnJD0aluPy2jX1VQIDGL8U4l4xvk2ej9qrTgYh+T6glkjhokpYHE9KtMijH3
AmURCS9j5Tg+qeyDk1e/Bjk1XXW1u6DLY6/SjBcphsI9ej3Ej9dkr1rOQbGSHbWdh1WJwRxqKTab
zbiztSIoJshhzCi4d6aceakyF16ba5/ZlP8kpR12TX2DK//sZAYE+dY3kpdH9NT2+goBdisNcEVv
hnn6oeTLY284n51eBkzVIE0gVGpJ5bHviqBditApnRtnKB50KYfvkMJc1Q5m0+yWrH2kbdLeYHig
DWdldry5NtKwsKr5dtZb0NlpeurKowEiE1Up7jttWAa3nAZwnOdAG65STg86zcxHu621R3O212dr
Nqa3xLGhAaJNaXZjFlJomG0kzRX1qiH9aCX7dU7aZC+taep1hTY9JJkIsbR5mwyUJGXFwcQDD3tO
GSlvPddOlEHB1S9LyLAsA4Yd5HUSPUysd3dxnyzUuFCWU5ic3LmPSqsuVzstdaImNvudNlir78TF
XVN1i9vJwMiuJaoncW419w5hXFwd2bVFAyXbLJ8+8nXSPSCC5hslbnarpaSuTcEZbJjrGKCE9S7P
Uy94TS7yta9wBCp+OCGoFVw0Cae2NTC2jsLVPC6pu87Wz0nOaq9Vp+NgLJCpAZ+GWc2h3tHfRe78
TuPqvtaQsLZdI/h8F4CLf34LRFTBduFALZbztZgfHnsM9El41+OdjtmzJJQftR3DOTu+iBXtomjM
W+O8bJdn5VwtGUHRGCVp4prUS8wDGMp39MDSrAkdaYjXG173UDyIsB78ofwyzkYmFQvF0Itx6blt
h34uHSmyEOw2877KgHDWfwgcPB8q/GMF6SMUUGVUeLnzWFFpWImGJc6hBHExoJ1cGpAgeZA84zvU
iLz4cwCe3C/QFBIRimzEueAoRw8CCHlEhzz3UpMvWtLUqxStI858l2iyF5MU5VdbicZhHt3ra+U/
KIvEUFMGygAH55KIXZkyTB/QxY5sK4toWkIASo1/xE3198MasGCBUwySvwyUzxU46LhCpIQWdpSa
uWsOsZf1b5geFIQ7m8v518pXo+ck2ilaqafz2mE50wiiKvNXMyS3ah/Xgs/GDjnvsaB+Y+smyDiZ
4N65x4LwqpYplWNF2TwftLi9IWkuYkXjTwLbGszLoycEzO8lN88i1e1SsnBmVcvnScF8YF7fkXrq
oeynf/v7Y3Bqi/2Wk+9WzzoEXChsVVP8riz9vZpKb5O8HK6b2cxWT+1wN2vsBluWStipez3ArMFt
3iV+3I1Hw6736Ng/oWuzkwd5QpdD9lfDEuCYt84Hk9ljzWuM8vCNoTyjRjzSAXF3bxykId5r0oIh
XTu8vs7NrWMlKJ2hnRy+Z5M1M2g+S4T3evkiEeKVPXEn5VMuRJL0AkM8IpzYybzQGWG2lEE0U0bl
wUr9udQ+jEJEQ7QBTsF5/HdRFlfqqrRiWswce8fqG84NhRIaerffY98KEBr4GIzy1bD3TNmV/Yz5
RtHcCO+Wvy4EGGkRKKCwc4EcGXKjqxBm4QeU8m1JjKC3h/00Im3sy+Vmsg1BVWPz4yJJRftN15GO
cy4L01ZLkfQlDgvkHEDxE8C+Cz06KL8KgF7blhjiAB3zSwVIJuVlVjrFyjrtY0mSZwuCpF4C9oHa
aT/+w9nEa/H/bLHfcnrVbaXRAKKwojK71SGjVFZmCCVfn0Bf8LqlLSeJkWOk9wD6QG6b+34JVCbN
tLTNSBmmQ6mt92kvin22jgRET1FIYY/YBRlilYxmnSMLjay6P2QJIsX+nibKXZw+l/a368vZ8h0m
BH1QVMZDiQfz/MOhoZ1oi4RNspGxODm0MxVQFEId97qZza92Yob9/WR/lKovDVmDmQnSVrr9PCb/
5WFBtmjifUHf+oJKWl+bFvSPsACYS+Pp9XAfdz0GnxLJlS0Rkd3G0dYRr6F3DVZHG0Nx58uBmGVK
KZrYkbLYt7FhvDbZuHeU7BngouD6l9ugX8FjeWKLO9oIY+QkTxYrkp+GYGpdxhaU+oXXGB49OJ78
kB1iF+idxE1eRSPiG9t2Zpt72XSlmRtaylZkltIz0HVvTTnsBOtjJ4yLOnScQJAOflXU+ZTMXnRb
ko0eV3fWvtf2tJs6SKHqjQPE0DONqetA45KCqThZ0T7S7WiylV3WmIITulFc103ULaH+hw4D+vbn
W1pLiiQlGvyipvWHFJqV8XAnE5BcpIuv92+DJWiObVw82ANOAPrGqLrwPVlN7bKhMFIEDeihjP1L
6XRIq3PBqpg34j+urYF5HO0cw7nAPhpdMmsKnCH8IhLLDhNjUvPclZWbKqknJfquLn+W1ev1Ld36
lOgd4W4wPteLzNfI5dVqHGJEeFmhba1ZipvZOfWsOjlOteWnhvFU2MLy84bbNGScI0UH9zQoV7kd
HMqkl6qJGtHQomUQkOdZD+Y8XP3SB6gY8xba8mBU94vPyBREtU+Rce6Wkj5pEkDCjMgxf5qYoG4S
6qbgRK1M4ib/JSNgbRk4HgiJyxdUN11nQ0ZVL4yolRbXST6KGCP8qYhm4atgy50e1FlxQvEKoSLI
NzmVubTJJLEvOvkQv80UMKJ5yBybFYgd1gfqXRmIsm+V6uLVmMCkH8zqbn0FQNS/fqQ2wGxIWxl4
AU8uWn982NKVpp1aeaxHtHzB2VO9IR8h/PoyrwEYnA6pepDX5UBksN1et7zh6r9IJlAYBffsRXA9
0NGRkbDoEYA1rtOWXr1guQT1m3okisDYxilCaYrtKdIj+AT295Nncq7zoiv6Wo+mufat7ENSDA+U
fm5PUPoVwXn4lbGCAFRdIa0OyiYbE5DnxtSCQn9RxcAyASDKI6i3uo4NHV9d8yuqCnIU/iVhxjDp
gboSviK4OzhjS2XUC3qmAIEbwBMXf1ABvL5P2wbQHcX5YAhp7tP1BPPXaklhoLtThsfEEpFn8A77
nxVYICMEjAW7w7kX2lUodZUJfdWI2aMgCw0tp87fstoUERFt1uHgFVG6AEkCCzXPd2YaUJWVQHCP
atQSmD+svXFT7RCtB8k+lrwkEN2uzW+HXAC0GYaMY85tDqnzpZhjO3nNMw3lGVX+6Kj1fn1/Nj8f
3jkV6uys4cmtabFbG3062Jj0/KD1074zm1A1ewETA//2fO3SiRm21NMbVMj21I1mAo0P+0Y15F2R
Y0g8zulOrVNvnjMKHfVaBE24CNJgFo8dgkHWK0Z1jfuCRm/n6WhMKHA96LspILJnVa5yO+2qnXJf
frPu5LAGdcUvpXGJ8O3ZWPOpcZ4/yFmlinYqqmt5AyWffHAl+6dVA4lh/ogVPRwsxfvrvTwzyCXN
M+YgFMPBau1cvcn11usH4PSrfnfdjGhd6vleJnSZukJfgLFxnMNqDZ6V6d6qvWg9SByWB3X9vG5v
44ieLYs7ooVRZqW0YFlaAnJAIFJjsGFDeM2/bmbjtp2Z4Y4oAAcObfNZitJOu7Hm+bZYRRDUjZWA
YBvBF3YCXMf8ZRvmPkmzxpKiwehQUHCCVdlrs6heuFWjPzPDraRPcsOoeh1mjsuxPbAhPu2OlU2+
hgkEh27LK8IaYmbLRrZ6QVmDyjZcMETjAf0j+3j2ZtTnJVRpgOpeAUTFoJZodGn7MzqI0Rne6IIW
3UxbkiorDmBT/kpa/TDEIJss/1ogC84DC/ufGZ6YNYkdIvVEBv60huTHPL46VgpFJ/MWyNTUHdru
W0Lpvdw34VDNjVc3iqihvhEKnP0C7kI7UHxO+gG/QJ6zoIWOsF707pABsdy0gku9aUpDKMf6Ouh1
cO80oWDY1zLw/WiNsUdXdJ/3uNhAlC3P16/Z5uYxNVYDo5KI3tjfT14Co69RvlZgKI9/TJ3hkfGd
qKL8auMuo1v2rxG22hMjxLDJSHKcyX7aJcPrDHXe/7AKdCsxegz6VVTtzg3UeTmpagac4Rgf4Wnd
tstx1v+yUvd1ABFsAJ+DGdaLGFctwatEYji+Ek3njB6VEcrDze3YT8H11Wx+LgMyrw5Ue7AYbvOT
DKM1md3jnA354q6WpEDwXKQlsrnxJ0bYs3KyJyDrVLJhhBFVelyUd8N4L0pRMLjt+uBZAXTBmOyF
Zm0hQbIEfExw4ofiXvPn/bozdoySJfOJcEbsAu/ytUFI9BwQ8GL2iE/E0rHtpxLo1i/XV42+qrux
73hjoIfGcbq1vpVP8g3pBB53c7cwbWxiqJGRhHG71VLJ0KqcYrCAouD/QCVJcLg3XTokrtFtAgEi
PDt3ulViD7I5VYA+Uwn5ZFzfz6pG3WHqA1Spj+lsHLtmihAHBEOldG6tVM9tT1JXJ6I6/NapQQmU
pZbAWlwUQmvgAeZ1AGOtXezKeHWdkrjrKnoytz4p3AXGXjCYdakGAxAI5NESNY70ebwp+/UV7GzR
9Tu25WDRX8PAKxL3Sw0Yy45bRYunOHKkcGgKNOw/Bgw1/C02nh1JADORQWJYXLnIUWhjTMOk9TGq
LZXXkNZLR/xbyBHCYrzTEgRvhn3Qk8uMumdSgvYlxj0zwS/9wQiQAEfxFNszIcQeinrxmxtkA7Rh
M/UVzL9z9nKaZ2O/4hhIbzK2XwKP2PX92cIaQFfhXxOcf4IA26zEJUzIT2nUdn51zxIFcsywrLHx
HOhT3y4HBl32k1eBbXah+M+JGilAtRi8slHYOV+epK9TOySVEzkv7QFyKHfdXQFCqXZxl9v6exys
v64bvDyMKKmq6BbiQgETygeifUIdFWUSK1qyt745GtAONpp7VRM9k5fbxkq3KiqqeFhkvCLn6xqA
BZaSHoXqqv+5Tr/z+ef1dWx4YDQ+DeBkwS0NJnQee41Cbe3kwLlFhguGnAE9kn0zgwLEAG3M+CeZ
IcI8ZP8fY4UXmnBYF54XqFaCkYFdaM5F6nFpDvY4O4A60nv7iNGk0Hw0f0GOOSRe/Z2GlWipW9/y
1CL7+8mVQ1vXAJUiLPbgdesPbFqf/jZ9+0HxDFDM01AWFU8vfS/WiAcGfL4oD1wAYCalVvPRtO2o
GCCx6CiPtdYFbaYLSu4bzw3s4LnGYwPY/sVgXqIN+gSooh1BFXPGZJ701pmeE4BDdnQRIILS5e85
xrActBMsdLeA8bYvOMYUZZiNUhlsgKLZMGDi0WOxo94Sqr54QmDjumEG9UtfSXEwLModltJctRmS
o0Zk2+8WnVzFmdy4fO+I5l+/DxtnRGGvGJhIoLN0MVGGIdtk7QfbiPLScVWUD5fV2l83wTztuavC
iQAxDOpFKINd1LiLWK3J3FvoIjT3cab7WS+7TnFsQFKB1z+8bmzrfuPlhzIciodMaIDLgOp2oHZu
NuYXDgCoF/WHuXr1Q3yI94C2Vu4Q5flOLJ26dSRB1oTZdWS0mALgHfLSWktM1ZTZnf3ODNGy2FME
dtCUtgBVfxAPKm/UqgC++dckD69YptWoM+n/mmTIOvobXXIM+4BvmhE8MI2Ofte9ab1Q12x7uUg0
wAcMkPEF+oBmeVMtCTa1f599zc/gQu+QafqLv77S0DkIc+sN14Jiwf8M8tipimgIt2rNgN+eAtUD
z5e+lwJwVPtV1D6rLg2hNf8f/BmK0Lh+uIko4vJpTl6aTdGaJsr4U+4WqERXbdSWwvn6y8ccSC1I
1UHrDEqrF0wdyGYzpVdHPVJ3Soii/Y6hVsyXCW8RBFa8SeA+N+48m3RirGLgH7lAZMYdBo0JqL2j
SemmvR33iYu+Yyko4G4dkTMz3PODuKmwRypp0RxSCkaHYYeJrqB30yWov5VBvZNKweUXLYydoZMH
j1Bw1CcTLKZai+Kp3LwjmBEN1l90sPAQ4MTreHXA4HT5yCl9B4RbYmgRoNSDR4rmzZoqGxNMNTDe
zfhZVY7tLY0VGq0CVmRqZYJJAhYDcQ4VvxvpDQKJDWbYOMvJ3CW99pVEdrsMkyGMfU40pbb1NYGM
kHFOQPxxQchhTnE6LsCrR9QyQgfkpNrsXXfWF31JfD2U+HH20atQgY/hgvS41WX46wzYUQOo9RTa
BgU1XWss70fwodIhC/T8hq6NFxeyLzXUa3SMH1DFl4vxSNKfUlP7bSv7I/DlspLea9l0Pxgi0Ovl
hwCHDjq0CsChNrrS3LGq7XRdbbUzonQxfIKWQFMKdnTjrgDJZeHZgqOR7YsqRD+mceysuY4t1ULw
aD31bzVGh1kBNnswEWv717/8pTfFFCp0OOG4QTCM5vP5TYmlhtjxamsI1G6TvPIX5b4qRZJfAiN8
ObQcjb6jaYJFjc8p/SjrG0XYsLnA/SGax44omFKCR0NIz22Omo0J6iyLFgELobyTZyPUMfQPErBH
59kKUPh8khV3CeVbzLyiZyO7/cfff0qDMXmAnQXwF76kY89ygzCm0SMwmrpq/FvWvhkKEdyUrU+J
/zj+wTweFDe5qIbIE8jF4go+x5Y8wpjk2880twRWNoInUOEAIcCU5zT7gpbOUSlIqbpBjdQn/U9W
ABzQW0cw4v2Rw/5+Bgir8/ARiwdRDeKyQXRml3/c8ciqxuzArmINe7Iq30az2gFs61tm6udWF07y
KohKty41ipfwbkij0WHhzo3VkCKr8l6JSutQ6E8JnQXlgQ0DbM5WRwWCtR14A+Xalam0xHJkzHO4
VsUhL56vn7wLAj6c/TMTLIs4ee8cOXNa0jtylBwsV0UmSwNMbZW163zKO0Y8K7nK3nyUvlW3c5DK
XvHZvdTeJLu64JdcpivnP4Tz4zqYzMY0xVpnLd6ZTelmxuqZKuoRjTAQvAyWmC32WVEYwxAE+/vJ
ou0RzMtaY+K7uqOvJSAsX/c9iPNpVEXajyQQFZIuUOH/fOX/w9l3LUeOJMv+yrV9x15oce3sPkBW
FTULJJv9AqNqJFRCy6+/nuw5O1UArLAzbzPWJAOpIiMjPNz/NMgW+sRglYOFJk4xy3n9mfYHaRic
TrxORhlJngcxMFwFe0dWfuKHts7j2lgBVMBLF6Rby6cT5EGrQEsx1vGhATkBhWyigWwxejwkZ9xB
OuHp8o5aW8cTe/MXBZ0yNSM17PVACY3duyZ3ZpTvy+ovR6AQEQEyhge2TOQXjPP9lBl5VdW8LyfF
LXoKr2Xw91weysrxY3xZqLbI4CxbFPJbOS+iVlYmH2KJj3UiX2m0sP+6CYA7AJADAhpP25lT7vuY
llJZT36B4jw3GC+0Vp8vm1g74gyZit0HpeUlBbCe8EEQN9ro6zfIdbDSbIj2WF0wA5+h4apdC/qG
HExp6jGLTN7NXepFLzTcTVtR0MoVdPolcx8tViPPTRO+hKLBU5WP7XDMuC1axC0jsymdZHQcxzGM
EDgPyYD/qj7FaouqfsuKeH6iuVyhkdCoI9zVlxy1VtAcwmSLBXzVCFKmKPLwKzCjruf0ttHE0Z9I
9Rx3xUfBdYcsyPaXd8iqGehOwEegc2QB+YGkY1ejMXH0Ie/rlZGOxrMofOW4acPOimtAhggPDgUd
8Tizs5Uho9BOeViNflmSR31QrpIUgg28qABQOLqXx7Rqy4CCm8YUcBe4074Rs7QXM6yPiHwsESw9
ee9pbCuQirhsaWX2APVRENhD6wWl2VkcDDUS2kZ05P0k2clNYMUqtCffLttY8USnNubcsG0dqRES
v7xfosU9np4nfat7bSUThJaJP4cxb8uDPjXPBSmGkVcuJ9nFdQdIBZqjs4fkK37RnsDrnb5pv3Ib
KB9L8y+Pb+3xgggKcswo/iE7Oo90VJSdEQFMv29kPTWhemYXV9oD2VVW9dSbW1mZdYNAdyOTDHjw
wrfL4Zgkup7x3zk+xsrW8WYgmQxYB/YoU3wBHeHGGFe2JCO+RJCP1CLeTWwjnQQBRZOXRR4lvN+5
zT4Fb09HTIU3yxsmnsqod+PU4WLTuN9ihlgzDOISxI+AdqIjYrZDdb4hIQdZQb8SQ1NpX5QquuGj
V03hNg742lGA5CYaLhBtLMHeVcPHMe3z0a+5F129zaRfnXLcmMWVeEY/tTGrmKWS2o55BGZNEIt4
AjG1d8aUnO0FBw1iibudwFsp7zO0PNLb4ExG6Wr+0M14JQzyQR2wbqODZoCpc3WI24DHwyrv8u2k
yYI7BdEilOlRXGJZDdYMcb5Rui4BAKhQW3DQ8VZxLz4JAHoiwfZZgD+FOm1jpuirH1Bh+jvH4tT0
/L3dyeJQjs23aUYeIpjUcBOPydGi2Rka6Wg634iAVqYXGSj0HKmsq5UBn85Ha6gx+kBTvve1O5a5
DA+N2bv5/jd64m8MEKl1YFtBS8LE0eevYMLrsRFxXYdzL7gg0LBVNIiB3k92G498hdTc4gJdHj6G
bmEQFPaAWzTS1nqkaQOfdv7US7YA3sLBKL1S/USj8MbJYNfneU4Ptyue9miwA+kMcDXnE4nHaBhE
st76g5zZhXxdp5kpTFdT8UxGYhbBU5o+CMUvYNg33sErb/4zy8aMurxvymSoFOwadkIItaQrQYAe
WWS1NtlNTwGqCY3J2VvvuOWteG52Fk+IlZAXg4QBl6piFeAVNlsJis2Xp3Vt/bA9GWQdmRnQ1Z/P
KmBrUZyyE1HnoF0IHyhEpIv6VyW9XLazcgGjRwaC5UhCgW9hkchUUwUUyTHX+GLgRCBBcRpf2REb
k/ij/ihzs/QDcG6nDgMVbR2LpeNm/TmozaOLEadwfkOU45TWfUVaP46eCP9ShmjHB+pvY4SrVnQ8
1RgPKjKhs6lMSJfKQj1ihB5eIVZ5Y9RQsiA2tNnBx5QWXmIbtrRxLFY2icEmFc84HD4Ek+frh/S7
VHZlUPsQesE2NEwtfr48rpVhnVlgO+jkXg+KOK7rjjR+GVUen2m7tKxvmnQLKrysgTK2TuBdQZkA
uNA8QOO6MZSbSsNA+msSV2+pxplB8KQRiPhW2sZuXEmrwxp6W9H6D/04XEbngyqNss7QLFb7yfNv
Km0dkYkrBWaRWcgPoTwOjErlZP44uUJ2yOzQlR//el4UH4FeNYCjGI/YHO+AtEXd5jqpfTl+yZQW
umuGPYxbm38lFtSRc8W7R0T/iyHNk/McpaSFB6iQA+ud6Zq6TFdtvOtdzstcbi9vqIQs9wvMsUAQ
dV4dWd+Zn+aELoAYpVb5RnBXjZEpSA/JFsPH0mud2Zi3AdQkS6DYAhtFzB3TmnfyDESbCm8DQ7rh
/VeHA7oLRkQN/ov5qR57A00w41D5o5KBquejaUUrn7Y0sldKZhgRNAhAG8K6bua3W1QWcdE0KJ6m
htfG4y6a4v3dNN6o0jOqokhN8hbEpq3LR3ttGhWoPeMMoCyAKtb5KSjUOjY6val8oQLvS6Y4oxKb
gfyclFutr2unG+cMHCWAviDpNHNTYalzmjGppU+C3jMCyW3T2hvGwu5otRfD6C+3YKE/HlOJcTEP
OHf4UcN1RS/BZ3EN6HwEs1a3cj0rUwcvz4gMkUNbasdQQIgDKZMqPzNAiqn3aAoUutDm5SxAPlDZ
2h9rDuvM3uxd0PF52nPlVPlty9/m6EORGu4hmkBpK0stBS8bZ+tcC1KvgB/NvMsBHUTmHjRKvCmG
2v0Q6/fxZOzAOvbKJ1liARk6mHXWqw4fa2+dPG1lZrcmaOYGJq4ThUHFBI3kh5D86vIHjrsPho0S
+srpPJ2WeeaAq0NkYzoZzobmh6bIbvVJuppGfQM1vrxl0eWD+hUEb5GTxTP+/KBwvRDpU9VWfid/
hcO+SbbybSvYN9ZQZSAZC6+5rJElRRr3QYH1Ve60H9M1wyuKCMiuwQRqt3vhqX3vtmgEVh5isMnI
wRC5I7UzvxhGTUbTRUQrlFR7JwEGWLJbw6J4EUk3kR99yuBI+hh1MzsKr5cdD1v881j+3DLbPCcx
haHSJq+VrPKhkgOm5N/1eXrY0oVc86qoe4KpE7huuIJ5pySNJlkoBoww3usHwSwtdS957b7ytkhy
1/ahpoNPCDQJyAFrs3gibAtV5Map9MUYkrdBf5gSeqShvuXX1iYO5W+gmoBGZhCu84mjNOCbrmxL
JNR7v6/zm0DACZf74VEv47exr3qTBFNrtTL5GdDoXRrGIzjzAWbsZfUAMtQWBChx7EGZWrQGRbpB
iBUXkJhrtd7ijEk21aSdTLUiDhjpUlPX858yn3wMPfkhqsWtJkTXgQy4Hd+2kaXrjV33/G2HxoZK
MQ7QqrcZU2E5DT+qNDVsUSd3SVlXTlJPmh0I2WimYg7mPRnd8rqYjCbofJh6cVpYbd3kzuVttnaq
UMLH05tBEpc8pSU4FEOUDNgOT++HyCGCGaOZAJqaIMu2YzwgZbO/MjZChpXL7swq8yYnu7vOajRJ
aggZjEIxDSl605X6MxDJvupVr6GRe3mUK84J8T9Ye1m/KWBSM0+LZimDtONY+Yk6WGm8rydx62mz
zEohtfenifkLuJ70sKxaeKfxMNjgm90N78Zt7U5WZTYP48tWsfT71TLzD2f2Zv5WicZK7wjsTYbJ
H3iLfoqlyT8HmiWDiRvMUuxdpdqdkz4q1Itrs3sOLQFMlg+Cs52xWkFQnA9fPF/QTuBSVauwoLJH
/eqaeJXNaHehx34rArYlXDVX0wO4hYrnarAbb9ONscv90nTMckhpVUxNJcB+7QQedNskWwrvW6/b
sY0cT1CQN6PapujkeGbiyF9/o8B7PgGzHU0HXqRygi3GoJuylR+mnbwXDvGu+NrCVK14OCw9I/5G
ZzsuprknTeW8F1lMWjYJ2ohHqD8bJknongjBu14EZjbGN0UQbQV0Kx4cqQlWEBVRUcFdcb7GykCB
rjLSytep5POdtKNT4+V1uxGwrB5WlMMV9jpid9O5mUYCT4naxZWvBgGIASMbWQv7sj9Yu9eBlALr
GbCveIbNC1FhOaFHQYwQS6D+H16VNwz5ytS9FE9yyCG0Gm87x7J+SE6szg4JrbmRr9Hui0MypmbX
WZC3tuJjd4VnE4jFgEX1QIF3TQ/xVWb/F7oBaz4KmHMMG9HMkoRUTzPaJKqGK/hG9tQDdTNvIC4T
TGUq7fULBC0uz/OCpB+VDqak/R+Ls5g8jMe6HMD/guii2ZN7kJ0We8lF5gfOqTGb0WxepmsmiIME
4VFzQGIoeOBZs8GwRgaTtDbnX/6ilZj77INmN0FTo2jbSvggTXoaqqOUX5WfardVEVxd6ZNxz6Un
RkM3IqWAmeLHiGwJsYSd/KQBDlGbqbtniVFq3gapO1AntxM092ym2tZO0ekXzA5rFKWhJIOxHnst
3JUP7RO62IsrpjokOcMX+andc3/jktVZDyTqu9AEml+yAu1VSJ3Jpa9Cnm/iX7NuI22ykmXGbvrT
wvyOnXLSiEamlP50bOxi33rBKwPtNFAQYzpR9V2/2xrUWnx8ZnM+j6DBRNoNo5K9Zi9dNTvtQXaZ
zka+QVmy5l0B2kRgDKI3ZFNmXn1KRRZcBiV4G6onXSl2/CC7Ed9vmFlpOMMkMuAMy2igR2oWH0+T
ADKRHhuj+6BoU3pGULSTwCiiOWFnQq+CFdLaI6K+0JW2YvOVS/rU9OxNk45cVurMG3A62XMJoAaV
+Hn5fK8ArTA8JIp0lrJkbMvntwdpKzkfRgEnD+98k48C+FZiJBY0dRQvCgvNNFr6Do2LI7ijCrMH
F7gpgMHNuvwdq8fv5DNmrl4MgT5IDeYA4uAoFXDpymbMuWoDhUkQIrPK2bxkzhEaqzTrS58Pfwht
Zobdr8uDWAuqUJH4j4HZeqltqctp1JWoJ+moj6vFQ1LUByHQVZPvhWdOrK7QA7CVyFkbFtNkQ+Me
QKp47J+vYGuMlGRdCasZ2YF20W65h8vjWjtqpxbYF5y8PjItaQY+rHHUABAihmgJ2lUIxdvLVlZd
B7Kh6F8AGBZ1o9mJ1qY2SEmH9Un34a6/IXZn5tfGofKUjXO1FhACyghmTaRHkKmczVhUR0Mhg4QK
rgOwTeM+7r9aKbYCOlhF+4Y2f4tUwuHy6FZX6cTmbA5HrlWolMMmoU9Zcq1KT5f//urD9HRQMz8l
TYXSJwoM8B4KDIqj4hGh3kdW/GaUFr0FqYidvP8dmzj7aFiAnC6Yic43htZJYqv3tPyuDROrv1FB
6GhrCJB4u/opv1SKzX1u2GSHaP5yQUwI5AuIvtAlMVu8rotLqTbUws9SM+hteAkVbGog+c/MVLeq
Z1kAIo+3xZ32Ohr2hvG1E35qfLaK6hSN4lTBOESUnjufuuQuO4SP3TV7OkleUDvZJ3qP45+hLW7c
5qub9mTcs/VNtDBsaKkXOB24WHfdDo2Xe3G3lXZaDfUBNmNXKkP5zLEU1ZiqlQLeVCTSgkN4ixZW
SDN1yK3YjSOCMIE7yO/RcYtEa337omwAYDgqWODsON9KvELjitQym1mUOs0KMZ6TeNG16FLHeK2w
ezfFb/i1nXRicnbnCBmJyMRhMRugtgfoNcsHbhd4KEceZae0OKt1o4zx8VRWfmdsFuNXwzNWKfnf
Ic92Mh43QhpPsC+0Zk+sH8217OTevWGJQJqCu3mvWNst+qvH58TobAePQxnncYt5DgRQZpYvMg8X
qHemkGw9f1ctAf2DZBmrkkuzp0ObDUJZ51Ph18NggXdiV1LeHNL7UNu4ntYnkrECiAoO56IcSblK
0YLWKAD/YerstTWh4e3I9NkNjzdjE21N/cvWjl1BCSPLzYJCPO6RVJg/7zUxE9B6iplk+nzIyl2T
r9JhXcrGSw49nf6V5gA9ZXv6W5tSciqLu8/fo7+Olzn/jtk25glSA0qJ71BE0ZQaYgWlbCpFanLB
r8vub+2ZhiEjVITHBxJo7htUw8i6bhLYRHd2fQv4yGCiXhRpEEPgrOJXc6UBlyc4UWPJhhs79GlL
gnbNT3xzIaCiCbGsBQMSdm5MVIpPaGzBLV7rB8w1sgGdw9vjXn//LxBeKz7/zOLsTZ4lQdAMUw+L
EM7jncQJbPk+uFfyHdO3UA6inR0LJH1ftPteMy/P+ErkhThVQekbnONL1nisRaWMVY61LQWTq2/K
MHfQDr1hZc3ng1IKexmsFkh2LCKvgCpcX0u/1xUUMhKyod0ueoJa/F60GTuYvdvCIq0aRdiKfliw
TujiHGeSIgarg1TE2NBcHN8Dw4rkjh34tQvxQSveQWrnKdzsLmb+bRY+sIoxnJKKSw7SdOf3TM+X
RR8EXeEXxoiNK1lpnWxFCStX9ZmNmY8F1wYXtTlswLEX0PuLTKU18d/GHXNOxFX3450AohLkfGH/
FrGSt5lfZeO4NM5ZuMABeS0qFb6BP0S75AEoTCg8WqpZvKlu94Wi/NZ6rm1V9KWzyB1V8gXos4Fg
k9GFZeFXRvcRi8iyVzEQwoL2cflIrC7gn3bmgEsZWRNAr2HHgDiUKFzH4lYWTlhdP3AzQKgBxBog
RT/fI3j+iumk17/vE/1X5gBU9jRcZbvYDb+CneHlNs6geFUfo7vk5fLwVn0sS+QymhnUheeB0CCL
fJeVIXNwNZiQ00OZmmBeG/b0LroxLGgDH7IGzdyktPI92WW2zJtb5QE2wMXmwchRyUWZEzNwPgFS
JiYMe41DMpS23P9EmGLqxmiViZs1W1mODWPz/qdyrApA37CgSvDWjLpFoD9XghgjLzqXJlu0zKvb
B0RgLNcBtzPHEg19QKpSk3OfR02zQN6UH8iWO2U37mL6/rQxxxLxap+pQ8jlfnug+2gXHXA3OuRW
slgYuxWHrA4IUvPAqQOiiwrH+VqptAfB2TDkkFn+atENN+W9dXlLri0QS/rDAHgn0F1zbgGPhbYq
ZSQYjNxXukMrYY3KjxZALG4zmbHmRdByxTjTgC5bdKFok9F0HVSjfR2N71PwmqsfiZb/nQGpON48
aiYwNBuQ3OUC+DxbbO9Wugs5+V0mQ+S2OgTpKCAbXl1A6PLyHK6tEg4U4hX0bMiAZZzPoZKlaq4Z
FUzmY2uCls1u9Pzzso21uUMLMbBJ4HIC88tsWNwAYceRjwpfFxov1vRbSgE/N8qtVMaqHchRIABk
LCRz6EpfdSUZxxhPiCZy0W3O4/Uiog9OLLcEZtaAhqCVk6C6hcyWukD+5bycg0tJAduIPf7KbqMd
ekCgFE0mS7JidGNupSHXnhKnBudHt2u0iXIaDKIsGZkAloHS0SGuZokfY4diAKgB7NST9pdXbu2E
of9bgFYwA8/M4y+gLIM2ldUcxHZoV0pq+sE3yR0xojskv3dZuXWiV3cjmiZA48TU4eYHwIjjpmol
jLJLX0f+ng9eL49nNbaT2T4Hux1TVZo5pRA9c4M6TLnfGJNVyoaDptToSjNwc+kwbjE+a08bs+sA
2iYW0XOwS7d173ahUZmgSHiR4vAQV1SH7Gu6uchrsRHINZCwAiEZrgC2HCf5zErU0zDvcAdk6GLW
DnIZ2OUE5EbyAop8A2KbUiuZ3fApTy8JfQfjpvt3pkfDDc9g6yCfYR94+gG5okRhNmJbSxb3Ue4G
d0DNC5Qwgf2BwJBOFjytVWyyi6ye3BO7bF+c2M2Ggu8KqcddgWO7n2IDYii9+ByGSDdsDHF1jrGT
4R+QD8dGODeFprVKS8c6x1NRM1lFD41bnNUAXTDaw834vnUNrj4M2dH5X4PsUj4dmxi3gtQ13yfX
licLIrqSW7jDrkNThQE2g89t6neIp+Ovzq96JMl4HTWUFQ6RTCBCLQ5F7keINdyUNr+MccpNVYxi
W1aSZ1FNroamhMy8OjyIqXjTJ5Ly2miU22VVInlyR57EPobWXtlakpA6eal7eVc7dDAe82ZE+1lc
/pxo94o78zXM5Wt0bXyFOkfsMk/8CgqTUPBtnqpCvcJmO+hKfJQn5TXppD0vcw8Zn1pdIbgppE3z
sdyTDM+7eAivuro5RIHEmR2vPmkNUu69+sD1lMHjXQU3oTS1XtkVwHTxxosMhe2Ez78K0JqadS7c
1qru9IbxCnpCpJrVgTgdrz+oaunhGoWb7oKHqG4PqpACRKL/TAbyJHf1ccymYyoMX6lMbmLorbUB
sfIAsl2YijonD20aIuM2IgOYtJ6mt64sZF4eD07RkBut1Q59q1ppQa+nlkeHaqDt4jG/07rCGsX+
qskqRwkSF5LnT2EM2FIzXFGueCXN+DLGPJpE+l1cF2hIQ1km4vl9OokbYIyV5izGds0UecBtizTm
7KJvKXTzuF6luOhNGWA0t/YybPsQmnZmd0ucLXDLytWBXmcoTaERFE/aOUwQfiSiFKqA/gBFLX4I
PSGbbJ1/iTve1fSt3p614Z2ZmyVDSKvKgRSJFPdj7ww+MsPvmqPhQQR1VajzbgRqaxhlGQ2uuPpR
qVlqqra4WRrIYlNfKG0OmI9bcD/dts+iRazSC/zkKbzBo/aIs9NkDlPpLrwtx8IWbHbCQQcLjC5r
wkHz0syRaehTQacTJrjMfw2ZYqVUeiiHHzwPeHaKykqUXTWytnVDrLjPM6szbxaSOJtUlFZA1mAc
S8K9QTglNOUUp6/XHkRKwB5kmFOMIkiS8zcAVVpxpZhN09sbjnwlVsCXgLuTNchpWIdzv1okpA24
uqV+SyzpR7Qr7uCYPvIQT1D+OnaQcPOULYLE74BnOen/MfpdKjxx5gX0watGKul3li+WzJi3M9E1
Hlk/p6BCVjBSvfE99vrDuNta8HXjBiAnBvaeuCioKhKJYx5N6n5dmcnbcN3cpcdwsOTX/EPxRLcy
h5sutMhDvzP8jcleuaDB8/qn6dkFjZwUjdD2TEHbaFh9VO46od/lQ2J1cgaNCPbi2jeKm0jjPWkf
ZRUxaVKjIkMEO82PGx+ztvKMaR7PJKz7ooGElsZYZ9B4ZLGwrbnoYHKU2FImQEiUA3WoF2w3n32n
b2YrD5ieYQBdC+6lxfu8TsAK306YfJmTDxJSMVj7RHPHvvupUU0xc7V5F+tfHfgzTanyOIgogHGa
d7u8uQnIeIvnyF4Q268kLK6rQH9RYnKfyJ2ttamf5QbeEQkeD2mOVuQ4sbmxAosHxKyh0A64Y958
clpe25cncmVRQRjMA3uI6oSyaDONIC1O6zpN0fkVOlKT2agamMrIb/iMDTNztA/ps64JjSz1uSCz
lYA/pBF1Az7bKJ6vm5HwlGWPB32OpgzKXs8UgaT+YPTWlDR7rWlBNhbsLk/ayubD+x9T9t3lvOiP
CNU80TtEUL4W3hLhXcq2Uutrb5QzCzMXmxaSwIktLERS4w2FAOT2T3HyGv2rSngrLlInBNWgpPV2
0b83oeolGe+V8ucoGZba/ro83DUcDnqeRTZeaI8suD1FlYTQwClzf8Cb28RzKTa1MN2Nw/DRFP2v
Wlb2eAfelaH0kwTKS95Om49tNuDZ0QOAgHVTaSgELNIiOY5kEpZi4hMju83CH5mClnJ1tFLEYcMQ
m6SRrYi/1bl6P9TNrgpH8/IkKKtfgNyP/I0zhUDk+V3Dj72qBiHi2oZvvaItgbjMhQc9rnQky8UH
IZyuizyZwMorVE4ryLKjdsY9JYPLi+mnGNUfNOEmFiwelBR0z6CCAWiS0820VUE+LQQSNSshoQcI
uAd+2NWCCxz2vRqkEPqRjfJYtYIztCGxSKQ/G1pNnLAFk+yUye8kJpobjy2eZ4mMBLChJ2YlkedK
CEHiK8p7oI6oPcJlIvoXy12Edl4vmiqQOYUt3iJ1dFTqLLALsX0fYoPlHqmZTnTj6b1WlsSrVhPA
SqAqkBtjkcXJ1QmezKKOox7bmrZ+GBlXJCOa2Yt3Cl/amgbhiPwHoHNuDsQL6SDWnkZ2OIKir4cu
Vy3sWr6FNFy7R/5nT0h2JcWYUDm/VTr0uciVw+nlhn9cCyoNNCiCsQ0UGNKCDX8c+lJvmyTx6Y/G
rvaFyz2C6pxBfBuLfm3d7wsHhrQV6MCB50UVE9mP2QQRqYn1MtGJrxl3HdEtA7Rb4dRtDWrxMoQZ
6EZC7QyUaUuWhp7rJQAa1AghTGcnu/YZYi0A7tKXBIDB+hoNByjJ2Fuphe/lPTvEzCxwRmhOYYRt
8/dA0oVhnctdhA7gMTCTLN73xNW5prHGDvRUcRHnaPSrA5PTZHcSpNAuohrCPHwj2uLUCWYVoMWk
0YS3pIDml4Q0pckHzUOoJ4eqjF+5yDjycMw34tgcBhrf1kriDALXwF2pP/Kh2GUZ/8jH5WcsVKj/
qADlaBH6Yi67isWzhw0TfPKoioK+cxGbdGmfNpk6Rr5gvBlRYYIb5KAgd5SCFBaP5cvGFk8AZkxF
+wCA2WC4ntcMh1icgprPMadow//dW8Z54m7rKbe48mAGRV40kAPTChnD2UujV2phMiKV+En6KVc3
k7wR0G39feZ9TzxDA6KZyOjx94VYNwX9tVTDjVVZsaCDOQCPJIBBQRY/O1pU5PM+BYjP7wg0VhrJ
jhC2Xl6LRTUeHg13FOi92OEFAOB8ECg+ogUfJMtHHfqgaQXXGyWOohBPpLWHajKOFfd+2eTybpa/
GUBBewSmEOR5ZgtDBah+80ksHgva78GWZtbRoc7KY6ZIloSUZhDyjl7e4beBNRkMa8P8AqfEzDMK
fGj8IWU7z+ujio3GpdYQjimJAaQZXJCa2ZWGWi43WFqZW6HEuVquHIKk3LC9WNBv02gfZU1gS185
KtQAtkYVjlmfONEkWAPZ2JTLMAwmgB/EnkG5E39qdueXwSBzUc+LRwbeafbUDh30AKrqPsnd3k0f
22NkpxblvETeYCtcXASwjAwsBH5RtF45b7HSckB2C8c8C81S/GkAp5QJW0HNcgrRgo8uTrwkUUpd
RP9qo+ioBQr8sevKWz2gLyH0Vzd2CDu5Z04f42A6F0hRgDoHWPXzQxHyQUxQQ5iO0kBsQ+YPagBd
ZD41XipdtUiiX4/l8MxBBt3MKj2z8PwxBwA+Ns7mckLBZAXFTVDxA0WCC/b8MwKlrJEKDPljUkO5
uLvttadMebo81sX5Z0PkGQM/yiXLRStKWolDE3dHJa7tVnpNgvwQavmB5njaicUNL4R/9V2FGwbo
G2wUxMVLkXdhkmNJxU13HPAs0CvjupISF5XP58sDW0ZBzA7gVUgboh0EVOPns5erKDsOFYnRq8GY
pFIQO3W7Yte7k4MGwL9M1MCsgewP+Q0F4dC8+2QaxwQcp2p0VKcbmTwMKnBUaOBNo78MTz83NH+W
6lJWJ0OrRUdxBBi5/OjzLTmxxQljFphGiISKPjbfbNvpNXt6t0p0pGrBXWkFbzhpN0xfl9dn1YrO
TKEUziMVdr48hI4Gxyl9dKzIVYSKnTmisLZxgJbOkP19qE4idoNuMjz7uZG+19uEJJiseF/eIjX+
s4heOQe5T2RY0WInOoAyZnjOPGyRQa+P7k/DLJo9iQ2UiojhlAjRkQ9f+Dg1pZy3L8/fMq3GxgYf
DxcI1pjFLTpGWSYZZIyOgxvuEic8lCDXlXZgohKGa+1b06XwlFdd2pOuM1Xnsnlx4SNn5tm/n4yQ
19tUnYQpwj3D1GsgLn6jaSY3fBR0X+guhIgYoaCTT3bh5Uco7AK21QtOcLv1/lhWqr6/hKGrkVZd
UonUYRfQMRqio3RkASV1Zc7UKIRLsj1jUuTBAGxvUjOwnXN2RZwbnaNsWr2YYkHoomM2/Kxq1dTr
/abe2PLtOTMyu4eEpCz4IGujI9RfPdaAkPZflH9XgqvI6/CgQ8oOwL7EHa/aKwjCBHYoWHJoaoI7
jh/5y+UVXxsxk8pEJgPOYdGcQBN0Ngl5g49Rh+tQ5RyRyx6lPtu6fJl7mc8si8oY0RSr+MwcA9ii
9V4D8fEffjtyjNCsXhiVm+zyOxH8phsW187qqcFZDQaEdrqBhD88EbjJLFlKbCJutmQuQXBYy1Mr
s+so65SIEKHEsFx63aFFPztMtSX3ftVDyr22qqtoPzjlvX5FnL4ZbKVzjM+/voInn/ANlTs5shF4
ZIBPQ+IkSHdEKD4apboNgi0l97XphNYE4xdljbfzpFMTIbdooG/6KJaRk4WND+6J/eWBLIMWoHEA
zgJxEKLlBVdRQWilVbpCjlwNWamsLayEPFOSe5NOH2TxPVLbjT2ytvmZwKaMJDpomOZPliQc8gYh
KTnKdRS8JFMJRqGJZcqFnm5cWmumwI0EgjXkLQHCZ+fjZJVSMUi5QhTDIy89KM1k96NiypDe/atT
CPg6EGjAZKJra9HlTnNdHEZaEYQR4CZCIl2g1Byz3GkM3hLKDL03W0LdS/QRsBmQMoTYhQB43YJ+
b0qGjgdNEjkyJfnkKj+05TeGYXQlhy/sbaz5ciueG5zdUXIptKDPgkGey92Rr65Spfm6PI9bJmar
FSRcXjekJMeIGruRjtaobWI/Vm1gjdhKQZB7DhiUjAiSPHpGcA18C6scktJU72V7sphkjvQKXbUt
n8i80bkTxsydmJzFL0I6hAHUJbDf0XYsgP6HZdniwyasenmSkXJCchU1MaZzOkdbtlWaSbUckm9n
z0gQhEh2onT66nbq9WDpZmXS1E7sKtZeOxANyvXVZvzAlmg+VqCAAd9i5JOLA5e0KCMU7RB+b0t8
gzupBw3XzWhXeOuZXe5u1eGXC6oBWwq0GFIvyIDNR43MXlsoJa7SUYfgWX1Xt5vAghUTQI8rYPJk
/V9wxOdepNDTvIVmNveYmKrHwjOQuV0lVmnn6ECITeptMRusxNoMNYG0HotIwRs8C1biELBjyJhy
j8JH4LndPSSNwACjOXilPJd7EKBUlgiP6Wlbz+TlHkKLK9B3qPcAObDQeALEte+SYAgeaxVLloJO
V0IDTfJzUnzRmMzJeLx85FkAcr5fgJ5k7ZLfFXyQm51PbWdwcaJTJXhE5oDxMJm5Uppi3lmk+VTI
lqNmJ21hDZepBBwlMvrzh2WkBQN6t9XgcWxDp4EWcNBwthBct/3Gg3llx4C5F+9XIJORNpo3IyU8
UPoplwePoXaVk19D/AeO+/9+DP8v/Mrvf390/e//wf9/5MVYRSFpZv/777viix6b6uuruXkr/of9
6n9+9PwX/30TfVR5nf9q5j919kv4+3/Yt9+at7P/cWgTNeND+1WNj191mzbfBvCl7Cf/23/8P1/f
f8Ufi69//eMjb2nD/loY5fQff/zT/vNf/4D/OtlC7O//8Y+3bxl+7/4tfWsXP//1Vjf4VUn+J9we
esqQfkFfFOsN6L9+/4vwT1bmxtMVmV8oCeD2QtalIf/6h/5PrA97OLOUzXcq8/+T9l1LkiLZtr9y
7LxzDS1eHRGKiBSV+gXLyqx0wNEOOPD1Z1HdMxlFxiR3Zh7arK3LqnfgYvsWa6/1v//Dy27+I/X/
QbYR4QPqHTL+LhQk//cf3/3HDn3u2P8UXX5dJoAo4tfMl/bz9AF6BZFvnHRkmRCWB7HB4lKj2Ife
YNdPh6ijj2rlbASfMJGsvY4lgHLUdFulvVcrSJaiqPNQltFKd3xRxZl/APwXcjsAo3Hdvkw11Q4C
LGNIIX0yMVevm01VqbjhmfCtRAMXgOa3Kgtqh/5wynEnyRjMiXRqrkRLF9YBZApgF8QIBwC42JI/
7zw3S5kmXaUfzJb5cgYQphrf2wyWJ23vFI4LySlPT6hbjHQTScr27Lz8vS/n+zB76/NtAPvzrDE3
c78j+/qqTmCrcdTmXX3IKuQ/Tf7a68Jv+KoP/7M0Dgs4gDg68DMYwsSLvHg1dCrZTHHy4iDYo5IX
3NM62Y/jGmze+vXEoqOI6p0lxxUpu397jREYgtgJXWqEhhdabeinsS5BxHtQQdtDLL31iij3q0P5
ZIJ/PmvEKdMyT5SNH02N+28uMEBxcy1yXmDcnGXSUlEMeOpm2oSmAiU+VcG+Wl4Oos7/zsz8lJ3F
9kknZ3FXwUzr/EyG3I0rlQzWCmbyy2FZfMsi03RalYvBZk0ojANAw2RSCpD1rxT7F8E8jspsBdmd
DmZkkLks276tNpQQxI2qcJ5dxRweYTc2uMIn6DrZ23FbrtwAdGaWd2A2iH4UDgk0s1Ch/HPtClQl
ZRbJdQhtmPsJ6LncalB+F5vUlgI7NUH9a7ha/Cs3etJm/c1QPPUSdyH443a1ESRV7meydDVq8akE
l6raaH7VRW4xZAQ6FEYuBLjMREP0StkYhQ3+8Xxyc1OjpJ0aXyuGg5ZkV0Y5QKZDD3SVE7OmJK43
BdKYqpK2jp4SEJQFNTP2k7ACqYk2SSVeOMbBmVqRabotR3OfKcDYjTRUO9Bd2irySBlclO82rUiv
HBWRbUsueY2Gn121W1WnAIl8GOp4cOI6HLvWi+XXRlY2GVc+ajp9RGl1EynV69AoRxloMtpET1Mu
u0ykLqim0LYQuK07Lb7RsteBdmSK6Uajsufg30cMDxTGA5eea70hPf5KAqy+GdtB1gGMmEOmNoLw
WvHejpY3dsPO0mJSqLFHWbpLNe0Ax0Ranm7yqT7Kfbqd0ukxNivXUe4bq9o7sShJogkQ/w3soZDt
Q6ZpDUnqYct4XXq1zK7kTPIlq3ocIWRu4VJoQ/M0puwqg7QdmUDSFbPuijs/x96ClHS+ock9bxHp
qc/J8FYmtlsqHxPHMezQq64zt+6eZOrs+0EmSmsQJnPgi+6jvvXNNA1K6YWxzi3k+1LYu8KEkKuc
rdQn9D9Tir8uhwZHgvYDeIC+1EDkDAVbs9aqMOM0JrnZ6T5T6J52D5jdaB0p6PJTqcZPoiufa3Ui
4Orc6dKWGr+E4RBJYW+8fTKKmug59FkKFljJ6KqsdGvQC4yQY64i1TUwTBMXYsNaCMaZauPyAaIH
qP/VHYhNqd/TCZtsqx4fb3Nt2sGbuoqmnaiaHsCXzTwwxPxQubQSHi/qsX9/PHQgIL6I4syXvvvQ
4DII06jCFgIpUDgnEQ0wz+434LuIwL0cSwCcSh4QUN871wsOwsGzNfMAQw/0C7NUldZKb4u+C9N2
G0PaZqpXM/EL+/qHiUVaLOSozBIFJlrP3szDx6XbP/YkI+Wu9NIbc2Up/8xsfq8kMmNwceFJgsdb
dmLyzBDUjBjMFS8pCr3NvW4+SRPz+qb1nIhvvl/APxObr+bmBT57nUzW2voINotwhJVy1yeN3zcc
OLWapGuaBQt2oq/GFqGGJUxeA4XbhXVq+50T3cnqyZITd8BsbJI9FyZcxiS7o1hroC1m0v5hGR1e
lNgAWVomqpgUFnlk1l1YjhPhVr9xjM5t0tpr0TspOCBuZX1iKeSerZ2OVyEzlPukeZZRGG46/v79
ml+6Ldjjz1+j/rnoQraTPlObLpyLOwn/ZYCP8C91H+U14c/DEbMuK8HOb/q/P8JJIC/Obc7H/Gyj
q6iqMzVtu3AAp3DK5/cS0KT4JRmu1ZkomErbUsTYEeHpAxoNw0RiDcdCFaFRdF6DqiSmFoIWlALJ
r74H6G2svbG6p6MdDsyEExIkL7SrPNeJzext6VgbGe9JDYUys5DIPJ+miI708GApl92hZyQfCjca
D3Un/1xZ4YvHGpnSzIqAMeVl7D5yBMt5V3ShvnHeVLeSvHxj+ErktqTxR29mhZF2Mh781Fsj1VtU
/f8+a2e2FwEfECQGnTqc8vKjoH6d++XDPLyVFaTdDuD2cG4AAbQq13yTPRY4qxr3F2JBoCQ+v/1L
LNhUgrGyC5U4J3aDUu/4KIPT5Psl/rNGsfxK0DX/eZ5MpeBtKrDCjsCTVf5kyqFLXjmmxr63c/nq
/vNzMBX0p6EGHWOzQsE/nDkuJvT0FbzxOQE6YvRRvkZPN9ukqV+tPS2Xol2A4wDjhVjBLDSxMMzU
fHJwarvQPo4Pzs/Uy8EcMAb9awEaGsdbq4suWAv+XtEzewuvUHFHOFMvtfAKae6iG6UZfvMj9aQT
YqI5yq7vRi8Cz2+CIiW7itztWlXtdxnri5M4+wkLJxGPHJm/HePx0YWbS7KvIHCrtF+FpPpqcTDT
d0afiqjbakkVppq67XWHKMVNg/epRecHs9KKGm3LqOhJLetPbc828cCJNhjEtsrAUV7nEHhqHEAp
TTjdycVN8SJgJkU2uqJ+ZOAD51ZFKmdmkEPHJdWglhVDq7YlOmcQ6JXvxXCq6GMqn3h+pNJVWu1p
UyBsb90acS8G0tHUWEt9LgUa54dh8U4yisaCMuAwNF4TgrV+xpbc6DsM2Lv9qbrJNmtxx5rBxVsp
F3Utcoh8hrlcEgMS3WV28/3NuugnzjZ7EdjEqjUoeY5PijlGcaZQ6K2bshXKtYtu4szIIoNDsMz7
NMZn8MLEtdW8KXtMstRnxsoOrX3Nwus6Iko4BjPxYmUpaR1AtzqMsv0HefYfPmHhW6UJuEEN+XwY
y/lWAePYIF7VaE3d5mIM+Lloy9Etu+qdqtNnT1AAy2G7sioBY95vwRpL1Oo5VaMVZkX0XeBFv958
1EPQkIEk/ZKuBNK11iDVZhtSWocJ9EqbRLiOygiwqEHHVa8fNuMAPyRFiJs20SR5vfKrZ28Vhcqa
9XMA1XldPNT0aoyvI/rU2ODV70lhPoz2j076GGL7PRruTOMhN06TZfqTcaj488QeZeMkp8hq+Hgj
t0gcEaDpyUNnfIxANqAzeRrrk2ico1nfWnkfCHU6ou3gIzP2uFGQIR4RxrQIxzsDWAjJ5+2dhWed
KnWg1vcRXv6m21rFx1hHbgaBzRIA1NipSIPUqhPRhovHOLnqBOaJRAit2GuN1iSpjqPdeDYtAfLT
8M8+GzHPblyXEUXKbAHkSI/ISVxq6cg0hzt7Vp2Pha81AClqxLYnogI/qLKHBHijLPvpRKfBuNbS
ZGdP+iZiAH9jyiEC97TZ+pYRuaWx7S10btpDmtzGI9sC8QmI8VuE2cRq3IniOrf6R4mNQdOi9CoP
m6Kod3UNScoEZVIg8Ov8NIgOYRz1Rm1fFjW+TyKSke4qkPBFOVA7MnNlcWPFh04qSM9BVKsVAW9/
5copM0Z8SUTGjHmGdKNZw8GwpyAaW68T/IPlo2+y4pjbGNxgULenzO2ssAQnkxVXvto2G1AlkxG1
i4Z91JJ60AaL5NFjoimuk91kPCYSyAiaIXITHVKSMfgQdbarC4B2hOGpwD+0pRw2WefmGQ+oJrZK
cyPzjy6yiG2u+dfL/uKfB34J5umlQo/EZLShiRdHKO+G/aSvcThc9uEArqJFNjNTLJzfRIXWDrqN
eywPJDPBhl3dfu/Dtcv+9dPEwu1Vhlm2ynxvMYIIlkWEmeVLWt/o8hOXnhQ8jpFERPvAM8Mvo3GD
opA5gYQIgzcJl1yplTZKXW1i60lJMQEgD+5ophjiezN7nBjE/Xp/F8eaq8pOoFJcBPUpLm5zSfhC
1+6nQcPMJC5DKT9+/12Xoz6giv+xdAtHq8fmlKKi04bc1zrXrK75ie3td/EmvEHe1hhsIRUo1dbS
pMup2afdJYt6JezIqQerRbSp7ucZ6Y66kVdsJ7d9mAUtYXNc2cOVU7Kcjob+QcZVTH+EkpwQVXtk
YvC+X83LZ/2fi6kvIkshdJ1DqKENWzG60fCMMlosKeR7I/8iXv60sggeyyQZa8XEd0THaqd48q8c
XFsDiGz70/BrXYjzS5sI1Wi8xZ/25nU9y2h1naFJmuB2zdNBc2Em2ll+BoKZDHO19fb7r1tbwvnP
z4wJhaVxIePjnEwmebI10ZrqVqPMeYm+vsKfn7QIyaopLigm0ubTNwWUBnkG3jTzWtswA2KxmvBn
V7iSYK192cJJSaxTRdXO28Yfaq0mQ3NtjmtNkNXNWvgpywRvM8ascZ8jTEKrLih/fX0n09/YhPa4
SsE7+4fvVnLhP9RkkEBwjCNvXNFbeClgdbxuwhgVGBKREic6qb3BjTB84ho0qBsocNQrtPcrrtlY
ZMidwpOSDrMLi/ipVp+UXr1l0Cgsitfvz+blxQVUGlRzKBsCV/Pn4VS1pnXGHjVD7vOHma9F3vVQ
FEdUD26BNSDLZRd5Zm1xSHUNfCF9C2vGjylA1leAFxt9IDsm6tPoTSgeOj4NjLv/8iMX5zSrO6XL
lGyuA0wB1EA9qFNb/uTO7MZJoD2vmLvolc++cnFgKZ2Ebagwp28wd3iygr9os9oPm4idStalUi4e
lzODixOLQGFshQWDqSUFkq1vTfU97Z/benXU5UvHd3acn5aW6UVhKokqGmzg3MajB378S38t/7F6
C9csLUooWVT1dZfPRwWaN0rI9jOorDkhVFzJ/tauwO8/P/PPhRwZbcJQJZq5r2XqdqANRrHP2qhe
CU3Vdebp+ad/cTBni7h47eSyYwUeAdSy/RGK6YpnHKxbthvD/GptqPFyMHRma/HSaRy4Gy3Hx83C
KqCcfkGGAvS/L1+L4DccsAyK4ypGbo4KvvvChVdpCzXN0vmYqDGErt3sjb7kbtUQCb08KIrPZDVr
r+yab/kNODvbRkMrk94ZYbMIoTWVEbqFjs0B3rp3UYli7/1ACvff0zL4u/B2trwLz5JoUMir0t9n
h27/mk2NgbBf3cYVl/JbjPvs4zjgOB0Vf9+G9Fr1u8F1bk1gOtVA8VnrRrdrm4ha98ouLtyKVUPC
RovhVoQDzUgqQpW2G83+GWc/leSVVqVboSKfpbeFphylvoiJQB8ol/NQlfhWoD0MImyk003ltSrG
nZuKyOwdo/9yuk/i6tSrb0avkgnzEHxsIHn6o4FsbVqDVrUD4bx+KJXnaXxHk8lP2W1RWGATeBq7
8qcoilAwHCQxelpysB2k+fJ7O23HEoyf4K7SmNiV5oTKoB1ECaColo7MXiEOG1xuym5uH/QRSY9y
7USJNyktkfXmYAr5hxarEAnrX9S8PxYqv6KW9EydKGhVcHsOKinBuzmoJ0y4PxY8+6FgbN8Szb6q
DQ/yHEQ1QcNUoWUh80OeJ4cycnY9tXwd3eWsfLeNO7WIiEgpmIkpSdu7mD9NwAdk8c8SZKvj8JrU
uyqvkdZXG+g7bHI2HfjA7svhqPSZN0CCSZsOg9yhTfsCgRhSg6Y2ZuNRqlGzSsEt8FBBAqHr3nn6
XDe3mQRgip3uUf9w8xwpfVYHRocwCom/XQC/bRRhCSCkic6dw+StMhauPSrbWtCEtEPj64LuhDG9
z9tqsLwm3WiRXn9zrNvSfLLV+471Hoabd1GboD9fXYMw23WQEdqFsk/mKoJVtxjl6V3AxTOvzMHS
oCQkhhYpcxxISSlXGI4J6cCQJU6/htIhLDUDTAt5hvbTaSkpdfm6alLPipPNYN4PuUMiY/Slqfao
1gVOXbmNZhNbugd/Y5DMpG25c0TY+NLW0QcbJ9ecqGeUypGZ9iEvqRfn4rGqTbcf0MwyKhliNGnl
mRoPoXW9S6rSL2qwH6QlpDGp16NkQakIBoGCtcyvWGQcaWlu1Rg4znjwh74iui68uO5d1Wo3zThs
UomTwXyZMvRCReJSZ9xkvT6iKhT5oHkKBpp5aJgeyjLfF+lYESmtg37uFGvNvmtfOgMV76h4UZXh
QaY3hcbwUcpMkCrdiAoiUimWLtuxxnClHGzSk+HaPfDHhunnRuUmfeOBOoM41bZ3ftU1ynAZvODw
mMbgU7ETf0y2UrRVzJxM5l2b31TaY5XUh6K5VUxQfJYvdRwfwcrjamBC6RodtRclcLTIH5HcS/p4
1XfGZhTaZkZ8DWBJyhE/5j8lB6eM/YRuaoJBucx3uO2B2udQ13AQALIo1qMMPTf5DYKBABw0bj2g
lI9HMMLmo8MmwUNYu0E2wJ5zHQEYU1IDCuo9afpskzsWNEYM9L+kTdeNW6692uWjmV3ZxfOkn4ps
iwpZmu7rKCNV8+5McqCjnsEtfdcLe2M3YhujEtpE2dXYTQ+SontpXN0LJyVlfTMN25Fj5k8DKoeh
5AJg11B92NpI+gbakDj4SraR0xuDqb6ePUoG8CHKTcF8pqbbQdy2yfWEOjW6G6dqSnwAJQLaF1c9
70gDEV4MFhB1jD2tNq51516yFMCIfPO2Cou3GqJyermJ0uexPKXt25j2pzab9pacHRupf9K7NCGO
JAdRN4aaVM8qpzZU0qtdXsVBOk0k0yPkJ4jJ2FNRxoSBsUWa0L2LMxwL5oIS76pyql3hFM89H05D
Qw961tw7ym2iNEQuss1Uv0dWva/L5qfV6V7JbRABotRmSpu6vIc8+03BPwT+65ANxIryoASMqa5s
+B+KGousoO1ykHLlh5NZuy4uttmAABF11cxsH/q4IcZ0M1iyC8lrX8VFVtryugL4EUS5qIpG3UEt
KxcMLS8DdVwa0bBsSy9WIPSF40zjEweTO0MZtrXY4zQWXlNvclqBVMYBSezkim5jQMM5He9Yj26b
k5O0SK8qc8QtjQ8FGOqyvN2ChtEr8sdcuc0Ab6ImfFYDkbtZKBmkyqxFWVN2E5wCzCkyMDjaN5k4
2HBBnbKpuw/dPBpAkwoVo3QOxp4dwrVbXt6WEqgMP8o+26VdtDXGKw1xDh3pNRN3oAvrjFMqSldX
U09rmC+10U6TXyM7gqw3iF8KBCdDQwDtcSwU34D/yWW/038WdNdar0aWBHVpE8h1BqKq3Vp9S/hd
l9+kUohXgOjAovW3EYgexvFoRKkfN7nHONyhFZG0boKuknxLgUuQZ66oYNRfsz5yASNxs/5ZVn8q
6ZsVW66VgkekPI7chkPdWbh94IrVXkvVwf7vIgDcAOcnbMLE2/hSjwO4I5+rIkzMXdr2m7TZTXj1
e4gcGTZplXeuw/lkOZFrlKWrB3DYbUo8f116qMcHKlNCDQzEq35T0kNheVoR+YUtuzVkikeeulYs
XC2BC8WaJjZ/MbQCG4dZbNl40trKo6oCnbRwkFI/t6ytCv1zJoNyB4kkLwOe1S9apHtmMTN8gokr
NrGrh0ZgbGlWcmu9CUL1vIlwcDWXgVQeX8yxbO2wUwp6yrhxJ82YUudNw+m21BAj8dtKwN1DVFtR
rvMIVCf6sdBetab0FB1wQCSUAm4VxENNezehpymaGixFpZexXQ8ZN9bwoBYDaPnvADvynLgIzU5z
y+FkSYdSjvYQV67tfTH2PhzUpmW/GhxrEOGj8j1LqKDLkZ8ow6vRvEKEwy1TdP+Lwhss9DV0VFcx
FZW/ailCENQAgc7zJ3gwg9JQqhihuOVpEm0l20HxFmy3yfXQFZ7S4Sfz0QMqjtgaPTqF7ZnU3E8I
BtDcJqrUbPreJnF1HJq3WBTBCJCvoNxnibxtKsgRYVjP5j/w9EiO6o1J5elQkkiSZKOliLfHCZHP
c6NVboUXIQY/elmDhb07DeW4HbI2yAS7ba17Peq8IYZKQ5btlVHgpsfeFOc/LM6CCjg0CGR7mhx5
tjXe9MDgGbGzKwu6BZ/OPdiYDpot7Zwk8ZtBDRWl82ItB945cjX9oS9VPxviN9syw9S0ASJ5Kjnb
jPF0BUgeuh9K7OWdtQFnSuNm5nhU0K0ZbOtHr0WuMKCwMmXbVkUi2AzXCT6b9tJOVaH9WYrCj03N
NXvNK62NQKijps8UXa5CGAEGBUJtRLPDpO4kW4E8lq5s8ZuID/jMRwuexp4+wBIVZsljZKC5gjNf
2PsRPVsHHeupeLHBDGSnP7pJh0dkxMHInY7FUbMSFZMNG9DmZ6AkEfJKWe9yOfYzq1lOfo52xEyn
RLYB9Qob+BNtO2wrP0eLBgVZmTT3q/nNSqqxHHEy2g4w8wEWZxqS7BmsrRsdZMX5dX2VrFfqL1vD
jpsmuEWBIv+z6FUjyMU4Nlqx6a57raArO51MfFsdVK44rBW9LhZJMZj5D2OLbD9mfNQZaDxDE107
W+ceNdDVildLM3Oq+TXn/rSzyPSbSEUcP39UdJzprGV20CKvZCfJ7112By45r7pP5FvMRGQva4oV
/yL5/jS+TPgzw+pUDcb7ABwoyRYCsjMuTRqB74bpwNohK1g7NWsru6gm9hgGYV2Gvr0O+tlS3ov2
CmJXwX9Uzfv8tEWKP2bdmKNlC/TbW/dqbCfCfiGiCuOTHphb9gNl6JXi75xWf9lITDYAbDhPEC+Z
SBiAAlpUAVyR7qaQ+VAC2kkb/bBaYbt4Cz7tLGt5Wmzrg2CwY/ye+cNbsq0OPVBmhT8e1jj2L0Lb
QKsyz2tgKg2qu3/eOScfVH20Yx4WJv0J34UO+2nQSyACIlCrKl7aPxgAO7evKI8RrjTHjmF0Zs5A
xjYYNOaLqcC/a8B+dysVwEvnCBOWEG7A0NLXcZnY6VXJyPQGSWj1yOhVPti/+jX4x+8SzXJbz60s
Tqs+mZOcdkaDShy0DZDdgktkrsa1lSvdm2Tycw8c2scoJz1kI7zi7ftzjAnVC+dqHn3UwDoDiq4l
N52p9iajfcVDvH/EGZ4UZripnRMrR9jn+CBWKWY2CDxMfPYcaeQp9TsGXdyYP0D83DWSAvvTEIXK
wZSBALayMOxQyyPSTaQioFpQAKMuESjYEXYLO0UpKkQ24iq84k0E8DPH8r7XowoxLfnUogovsUej
G68yS95E2rDXCnnHklcUJ7Yjwwzx0G56diqgCVDTH3W0k5UPMIvvp8yCdlPkqSXy10a5ZtO0QRJ9
bZXls5o+iHZmXDQ9oHZJy360GQ1TVHKHHrm8AhKKftxHZhdaNaSsYz4FAL1v4ubGbOx7Jr92Yxc0
kODVJ3ar08cG+QmlT1WDF1rGw5tBSH4GvXaS39E3J7uXxUgESOdlPPwJiBMZZtNLbm5inl7bquGq
iCeksji2so7Rh19tpWy5YnmxkSOrvW1igROAqJpnvj5RIjBEZFfPkmodB6A/4vgdiZxri7cCiXak
tO4E8ISpnzQQbKoIQIzhSKO9hjFoBUUrERPgEY+WVJIx+YXrBTyttUn5nGxaYNmd3CgxSOc0foHS
AAC6LgDFHtR6kYIcshYFs+RQRw0ozRIXVJ6ebdqeoj1BkcmVh8NgauD+RMFRgQQ7ZWTQPgw9CUws
zUySbICLm2KmTZeyGwG4LhbEY9I8TYKIx8p8FblAjvOm9Q6xgOzrZG1XyE/pKAG98aqnIrAk9anj
D1rMDxV7mrK7yLgToHvKy4jkrPQ6EGHqjUkY1fY9zT0le+BUd207cR1ONxTnsUvB/G8L1CpURL29
LwF+aPBVbe/50f5ymc/u0qLFg+lKHXUu3CXkEkFxDUFevydvncfeyytB1kKIi8/r+dVdVGLtbEpM
gC04wiMVuqCQWNz2BxYKDyNNGCSg6z2KS48DdO8w3g7aB1SkFg+6o0rCBgUlD6XtLLtXBfRFO+nz
4EKQvhi7733TRQd8ZmzpGhuMjMpjDVrO6AQaAV8BFExbm9m7VEI//6LFAyQ0SUug4crDKk89Hplu
5KygIi82W85NLE5Fz1jbUhmLpm/y19aTXStI9uo1rjIkgPkuD8Amvv1+6da+anEystSZWsxF89Cs
DpF11dNf3///L7/bn3uzbEVHtd7GwsLecF8JOrCPh+013Hzid/f9T/k53/E7yA9smheNHdZnD1ZO
hrHoAoKcUCrHAisqi/tOPeT2AImJeiXEm4/Xl8t89omLdCCV2lqCy0RoMp26MXXzAfA3Y6dJqxrb
lz/HwnVSLJD1Leej8dikUd+p860aXdBsiQ08c0sYkh3w92Sgr9B+/bsaZX81qSxggf5hdfF91lSy
Vm8nHsZSurW0nkh4kFeOyeU1/LSxyHKiGPJd4M7mAE3wh6lH+cv9LUrqp6eI2If6x1QjEWhWNXUu
n/9Pu4usR81GaFTZIw+1KCUSCmINXQO4XnaFnybmTT3rvaUYHlObBJvGfYuUt+Nx9vV4QU/ixzpE
4uL3QL4SeiJggPpCwA8spjWB64OHo76XaQqM6pofvJjdW58mlje6GjMnknI+PybzVFoRIB/F4vUQ
FoDC1qZgmzV6u4uH48zi4hbbadWPHWiPw4KFidW7aVuikHtykhXE+IJU5O+TfmZocdJ76PHQ1oCh
NmAoupI0kFz5im7yneIq4HFMgvhIr1aRfxcj6zOzi8NvTkZUWBwrqikY90VT0kE1MW9ylPEqEqFW
aaqxr5XSXdet3LvfNBtffNeZ6cX5j82yQV+wnzcTgrwJmFvErzRotnRvgrYlmLEn4MtXSNj78RaF
zG12HG+LIyAihwYoZO8/gYSdH67FZXEUmjTMwXNh5htZekj7D2A/3RVnczH6Ovvo+byd3Ugw2SRG
0f3+aNk1AiAtOy/yetcm6JDtC/R4V17Z39Pi3y3zIniQc9PqLCpmH2A8ge/e1bzqKnmR3OKQh9mJ
uu0NAFPPaziwBaXf1wO9iCjQ8kv7YsCBNpvQSF4Ng3maNECNJfN41gW8ejfblxHFJNnpQ6l+sAoV
7TnJb/uC0HmqJUI3USeWdM3S0eVIjLoGR4TJm8mKVxZpxXUZi1AkL+uhT/Rm/q3vnfMg5WszRisG
zPkanm17n8pVNvVYjKT8Yca3sbHmPtYMLPxUbEWKzhUYmOfFVMBC1flczfNTGEU+yI/S8yrI4lLo
8XmSZ9KW809qEiWW2OyLQWrlckchsXiphtcsuSmhOrtybS5GH2fGFm5KrjAzYNr4vHg3Bflte11d
pVC1NcPstTo1ewi0YVZkZU3XbC78U5c4VlJEuKq2ccgZhrKM2z5/+P7D1rZt4XOaBBklOh6w0d0a
7Ea1X77//699w8Ld0FYfpAZyFaGIBwKmPVpeOWvfsPYqmwsP46CZU8YmNifdSU/N8xw86UTZIxDw
6qvqfu3gra3ZwrFIjAHdwzo8WdIrK+/H4d8jo//iuZZTQWM6tOA0w6aMEQgV0OnV6mjt8ZvX5Buv
vBzE6FJLpYzjI2bOZqMk3S0YPLgf+Ta6CKPP3VEn3S8wVPuomVy1DwhA95qJXEy+k3Ty/wHTmh3E
dz9o4UBo3lKrw8gLEkBzL05/bSI4Th7a1ZjqImzx7KW1Fq5DSRmUM6FsFFZe589gt2lrXieutre3
c5jzX12BJctkKyutTTUYQ9MSkzkPBSjM1eLpeyPzmfu6ejrYxGYpBnVJ2cL4JGvJgDxFMxuQb7yr
0TtAUTei454ZqQdndPzvDc4X9zuDi0uQYq/Sxhl42LFHu/lQUK9sFVS8IOv2vaHLHuTzyxZPo9lA
x6NQYWgsPyS08xw2ghZmpYpykSPBglbA3+u3bNtlcl8XvYX1m0XnZyb/ZjsGZqBu+UqH4nKh48zS
4pw3puEwjIrzMNvxVzTD7T2gI5vYs3xQ9nGS39XPIBlZ2a15kb7Zrd8U02fPv2GININGEUePqd3x
Ddv8hWBd6yr9i1jvcxkXz2SNSitgP9gsCRIxj0OJWv20m2ySeg4+r0LJeQ/wf3zIvfhFvf3+oFx2
y5+2F8+lluSR5CRIZ1XoiMf8bbT+syDq08J8VM9WMdVKwLoaPGadpXoFiqjJv6s++w/f/2lj+WA2
vVqYCVZw7ubKfgYFHEI3YDwL5tErjEHqK8u2cpHVxeNpqN0wDBB/CtMhOnS0xvQuWtW8OnD77vsN
ujhqjxYW+CPB7AYQxGL9crvpY2fI50ygDWUfcljcnef7tRMP5CdEOHD3vnyo/4+072iOHFe6/UWM
oAPNlqApq5I3vWFIajW99/z136Hue1M1EKdwY+5mFqOOSgLITCTSnPNSbXyHF02tq8dZOLuxYEvs
Ei1BgIoZWsw1xhEPufgfTPssgtlKpSBziz4suKpdve1vR+sRuGPPPWLghfM7vEspjzTpHwzuLJJx
w20BmJwiTLGqh4mifaShFQU4Vk+DR6BF3QD9Z0vRyMZ7Ra5f1mexjFOeskrywx4rVT3iHheHgnYh
97tYzdGZ5Sr+6bn+ksSSMARxFRgNUi4H7QisQSDbo3ZDAYEGnokOuBQajV2Mo+zUjgL+Cl35N81t
7fHc53qwdP4Ixmfn4B9qVIKP0IvTLOxb8mqiIz8rt36vcrZ29bpTF7xTEfgXPxjF6iGR9VSEmoY+
ym7ySZknRyo5UfmqzV8IYVylVgtFDRge2LwhgUptsDrjIKSmJ0qJff38pFVNuRDF2HyYiaYqLAqq
t7tw7MHDmWzNWKGBcJ+BaDgaR9uQTwWSPYkp89KPq+d2IZyxebWI1aqRkQIPD8pnMFvlb3NffWVf
2rb84yOoLW6lJ6Q8AlvjOFXeKTKeIND7ngQ6BEvizdiihgepwx/O1q6axsXqWNvvfXS5ztjaOY/d
dgJgQazT2P8w5Sc8jmk8AnQuPeRSZaFJbqspKUdV199dFx/AeIFa06VOCLHKeBvcS4fIGa0Eo6fo
wlpaZgKb9/Baz1GeBbJZjLZTU7PDm/+g3oHOTLDzU0GjLxEl2EP7DGIzq30Ky4NPzc31rebYi8bY
f2+KMREn7LTWPw1hAKCT9wzdpqJyui5nPWd1scDlyC8iDLGbpEpVscBpF94qn+hckz6De5WWbnKX
PZUbNDYf23e0SnsyQFCabb1Dn1sAlqnr37Fozg+ne/EZyt8/I/YjIJAuJVo5B0q3mj77g6cVgC3I
cmTLZieKOQtfr9JeSGQ8UhGNutEsqjS+du+Snd2NL4Y9nRBfLZNWqHwLb7zKKW+RjGfSlMTs4+W2
NrTXoczdaHgzi2c/fs/MkAZcGgCetWiMMwKYcAOSKXj2ade8579BqejquKaj37ItWnwy6HUX9B1Q
yrL2gyZJEmOj01uIM0uJAm7ZFobcTnIe1cA3JP5PXflLDntBo4V+qlHvXoK68LZ+1PdJRI0/5HPE
3Tx9LXPUvqt7gNZ87UD7Tc0d+jCQVR0t5Mx4lw1nzSZjp74Ugt0vxZEu44jk0G9BjYv5wHwPcDQQ
uIxPhcDtpFtXo/P6GZMdkmg25CxELmGZkhslK/Kfa1O06+EA5tZo+Lxumv/gA8/yGNucjUg24jjC
hfowOOXtwm1t5IcuBjQi2Hft2KkxZyRaGMzhYnMtRnjtqBkjrTEGjK47HHWBDqG8vy3RR8RZHU8E
Y5Szgh7fYPG0sjejAoPIsrP1m3EnUWGX/8qf1JuM9yDniWTs0i+qLtArKM1SpZcdOAIgaGK64gao
tbTb/BdquhzRtX1kooM5MdNEWMLJRmwPU34o45DWBHU9AjBIjQ5p7gSlQCUA3uizZ2ZvKcaWrm/0
6qK/K+lgK19o0v/u4UUizKkYIP0nRPdy/NtA69x1AevNDxcSFru5uMrSwMibXIVHB1kHiqXtNpUs
GOTS/uDbtSO65l16L/ypdzngJ22VkztfT+hciGdikzBOArEuEOIuvSTLtHWEnIfmFide/+76q/Ys
iQ1KmjnBADTiTLyFTGSfMTuEBF/R2zGmoFBARNojoogZEhuTFnNiKe8SsSOX94xfv14uPoPxfaaY
AnH8u60KDFa6O/yKnPZlvkkeK1dtrfiLW7nlqBBbfxGbqB2VanlERJaGeMzcB3dd7Jn0P+xKoKQu
6Px2Xat4MhnnB0iVMCNLM5dkgi5Ex/SWKPIUdzXYu9jI5RsuFBd4bGKcz5DRu+ZrDtS/t8TJvv4z
oAzaqN+aStErOHzwbq/Vy+tCLuP6BEzxaTqMBrXIbYNkiBgD96tS7Os7yJPCeLu6TcWmLVBbCOSl
nfDLBCBoDknXpfDMjy3JTHgWhGHwvYnxLSC2NtqDvsP4ii1wINh5GsG4mU4T9SD0oYVKF9vhPFlC
R1zOYlb99cXJML7Er0dFn0bImDHFimkikOe0raXcRNvBNnfRq8htMOesiq3OVOCja8QKNYM5QH1p
D9Cn60viaIHOOotZHJA5gha0+gycuwdQMVgVumqvS1mP6s8bx9ZZYlke+yzGMhSrc3xPdvSX0MUE
ACh/slsgkw0WL1PD2zjGQaDXemgHBNoHSftIwoq2Gq9yxnO0+vIJF/5Bmc0EkHDQhupPcWM8y08V
XQrdupcGyNFGNu+dwhXIOAZERKA0KSFwAQ5Zhm4ATkrbXXQL3vNNxEVEXY8wL06NcRE6yHq7cjGp
eFs/mi/FbFW/xo/4o/okdxVAWIpT+xXVHhreOerC8bxsl30tGUM4t6jjDiVF37yDRrj8QcjQmGyZ
R5AH+FZ/p6uWuA9s5fa6bIVnEYwfIXnsx7EJ2cAwctTJa8vnRvZiGXgARU7b5N2MiVXEAg1lzZJb
8h7UuFXBjiEBnqAxHkAg+bzAAIbDbGfhnzDdl0r4GgKMi3y1aBJXjMaZy8/UxwADYkVHiRI7wRis
lmtOtYztKc+9nHrXV8VbFOO4Ij/JAkOAFzbmTRJodqE5GAHkhJLLj/yIZs/qYjCtJejCqARhiQOm
DKNTuUBBNWOB6NguZ8GayHNkTMAIMO3rS+NpKdsPSpK009MlxbZQ3JGM1m/1Q7QTqI5ydXQrvc/H
9C4EJAZnS3nW+A3peWH+g9DWar7sKYZHn9G3i1ohKFMsdLsAY2rHbydfP0MCeFCA0y+E4393N5EJ
eu4ygkfr4mEzgWEBQ/nunPBSPv+wn2c5jNUTAJMnrQ4DUD1gTADx2cUcKQZqio0ByC5ggt6UI6AW
HCBS/MtQ8iybeY3UddcauY/riOBNK1hqDpxfNGIhXYARE9mqj8OeK5O3r4zBm6AT0xPQasGrzm4C
yLzHCKhvrdU6Peb37eFBtAzMRPB83HoscV4qY5JzlPcF8CmR6PrEQAYlmy5xkMRE2hQIFyDRFS2u
xq7fiX+JVBgDBRZHZIwEGjS6crKZPwFm5AkgiwtRhQU6MB0eS25v8T+YibEknlQwyLCECg3KpL0Q
IJqNt72Nmo2TOOFJ22qn6TA+8ftI19d4FsdcynUbAWHXRx+6GE8bEGraavnCcTjrJ3cWwRhimvW+
OS6VqGHXpVYFQjrUnuq92lmDnd/E+/TuX57cWSRjkwDCiIpIwapUDy1tMh08XaL9h04LzK9kb9MD
ACVaHgL7umGchTLGqCAp2ikFTi6YNa8uK6tXMAslys71/Vzs6+e1cRbD2F81JS2ZBogBL+52wD1L
pNydcdUXUQmcF0JDBB7XRfKUhLE9HxRsPnhgmkMimFYs/dKG39cFrAUwhqjpmBLUdSg+oyJi0eiB
mlUAdZSAblu8y+RenTGRCByA64JWS82XkhjNMDvZFKQ6R/poh4Aim636NnPGDRD66z9gOnCnhxrZ
SI+XZeAtkNGNYFLNXmwhNqpjC8zAtOle+xglruf/cX2MdhTAluqFBIIa4FYON31wAF6KJljA1ZXA
b+kMdmE3AE/PXnntWquPlsutZbSkSQqlDglELxe89j3AL8V0afGXXUxwJRZyZby3/2pHGrgEMUlD
EEr94PgS9RLwIQM0RwEGUygdRCCygPMcuP7PSQishucWOGLjcBfjuR5FvOrL8txjbfFSOuM9JTWW
a21oWiDHxG/poFCj6DaAobNmQITXEm5kYFanLUC2AOog+V+cw17zrJfiGbNB53MFTgIsvgsxczDG
YNIq38CW6JXzYDfFzhcPOnmt8mM63wb5YNUNZwMWAdfWz1hTD25EIvkFYGaD+56gVHof6pwHxmpG
BKPD2sLiRojGxquNaY5jWkZY5Ah4ML0pHwYwgpHoMU7EgxaZThzqm4Sobqvxbq7lgv+5vLNoGX+/
CFmjrBVrXU1bXCPDc+eNmyWySu/VDW9YZX0fz4KWg74QVGCy2ciNBHD2Mnx6AYCl4DWYOBmfdQO9
2ElGW/0qn/sMUDQHModU8N8j41FEd7EUEDcYiSOo5V4JvhLQyRn+fVs3NwHA9KOS11ywrrW6CLpK
01Txn78vVq2SSsxB9oldnRzhI3ULmng9UhsK9T+ih9D7V1bylzx29ojoWTqBYLA9zJp0CNRmo9ZP
WtJvwukpaXtHmpNN02NQoSvp1L4KAJEYeJjZ6+d7/gQmbaRH/aB2YgY7QRdhN9h6faungX19oTwh
jLZKetmCyw3GKEQinf23AjPP4Ivi3KDL6fy0ifNSGFUFUlJOQEXZHqQx32OKF3TYoF7y0WqXPdSo
N8dT4vjj7F5f23ej5TWxjO5WQH0URAOmuBSbwNpT3ioR4OnoUjV4Ara1m99Ut+YzMN+njE7uZKfO
sO82mnP9O3h7vPz9wlDH1Jj0HES+B7EHa8IcU98XqFnwLHUJB66tlvGrkz+aSmguVykAoFJpoCUy
qL14qMzaWmhmqgRYo1K2EQkw0KStkqZWjni2av5UPlJApgJCLN43ccyWrXwRFZPwvo5vyv13QTxk
EvhO7R7QVkvhrXBM6bHMMBOvd5ZpvjZGwtl53pYwgY0cYKIvEmBC6OGmetYew9Gw0vZ5zKFzEHz9
nFfbrwzprOaMkyoyEO3KA8QNGnHMegDo2fCsSBst21fGggn4onSg0jA+R4F7+osuXzl9tjCmm/44
DhJkT7jWixHQZMrXqElu2hNapr5dootmSC2QZtFmKl5AYLkBQ6PXD8X2+i6sfogMJdJU9Mb/4DPt
x8TUmkhtD3VVWGCmBGsadzKUJ4M5VyWKTTkqZHitTX3oH8FC6fiAp9gsD+zq92CgS4eXS+CJZM5W
aQWpSEIsK6xOWv8ghm/Xt239oj3vG9sUX0eFFgq51B7Q1J8BzNEWncYzekd9A1HI7QBkSxrfJbxo
5VsvfujNhVj2lunMJEhKlMYBJfIQTUctAehJmdCYCFQL0YP5ZBKArPU7HaiY5KvoMRegUxFIHTpm
WHKgbDYz4DHQgi7i5ZpXqjMAE7dVHhRZoKPy3AHQmOgeeJiswZCssZwsNQWuSWLYWV/aYVIBouRJ
jOF9xMY2tdQu64pKKbBv1d7NtW6T4rdLIMH42k5AoN6YaEkdAyfIzG0YyshfETdWx20ETNZBAXKm
apk6unAriY5CtM/C3JHhCLOupW2K/4fgpQKwoDqnNrDu0EACItYMacXhMIN8VM/RA9AlwCBFXblB
/G9IDwYe/gCXJfKuSD9b7cuXAypOt1iN3wToZkIqcriJZ3U7qOB+aRKa+fiBRqWzkN8V2nMqvIB+
2sojNGQ2A9pqAXyp341G/DJXrqgoIBW6KZKN0Z2KyU56MNcqd0OF/J8kuikmxTOAJhZNRccGGK5A
4xHRKwEMP3PAprRl8STrmVNh3MCoBEBpNVaqzHiuocsBmW6hcCoBYJgFeIpA2Rr1j3E8WWJRejn5
ENDypjeVRchDAf5bUr2U0i+w6bWW1DzIylsZKRZg54Dzkh3zoLbkHihHRekqIrJ3mPk2UpV25t1g
BB+iuvWBoTqMsidJH3IELMy4sK+byGr3k6GIhqwqpqoTtnt+rKKuzwboajWlj0m0C9uTksc0VgDh
lWpWrdRebnxmA2bFEhC3/85AQy3BlsJ5docwBkIeaJBTaFIx3/pGe9T9LwUA3D2QZDEUCiCYueBd
CasX4MUnM54qAGypmFTwVP6xSXfJhuwFAE5S4GgOspX9lp6Q8uFmspab/odNXwhlfJXZGdKQlN9C
Jyekj5VnuqmdHUtncqvH3nvKgXrICfHW/ddZKJv4HEJpqsscQiekeLVndZlIJU5ni2i4y07D72nD
y49wRTK+S1PjJDcniCw7Wm6HY91Z0S4B5rGVgEaQAPGZApR0c10LuVKZkLlSRG3C4E2L7kl7tpEi
2Uj7jOpOtjXc8YkPw78aPl5s7KJiF+Fjns+1VoxYpQ7gyUh69YlsAZ+Dd34cTVWWC/BCTKrqwGpe
xCgP0x+U3kHOaxVenSEVI9EJg9sbXvmYu5NMYEx6w6iiCDtZOcqn4gLncy/cSDfQme/moeDEzfys
LlIFTRXAgjQZIGp/X+QsiGURACnmu1EJ+EReD7zIDuj08OioJguP/0ZXLuSx5p9OJhlyyJNRXQ1t
kI0rLvBr96otzJt6Ak0riEVc7jJX494LsYwD0KpI6tQaxF/SZ3+A7aPQo9FkVxxRVz4oTmKbNp4g
Ar9nfDW3dRbMOgHACrW9FmO9wWRpu8xZiuch7hu3XcZVOPfBel72InZhLLHUghLHiZCptkGs9lgu
To5GwKiJb8JN62GC64ZbyVrd2guZjDXWs6wA1xt30AAoZCe7N74CGMiLXtgJXTI9gFkNvZq2xwAp
xJJjpIsN/nDsF8IZG420uQE5HxYsVyHmMomVlzJnU1e9zYUIxibTJkkan8AmfQDh1nJrpfVkzY3K
WQn37JjXalwXGFtLoSmN0xfwNolTFRSg1XqDomB+A44AGoJ5VOUG8usLVECrpaq6qLNzcWKSCFI7
gE1OB860LjmBiiAPPILXLX9dTc5SmOX1QiX6bbFYIKB7tXCb5jCIpqR6+jlyIVV5S2K8mkHiNJxU
LKkQc0ufiKUbumMmnKQqTwrjy5AqykLSQIopPyPejvMvPXi4vmvLT/zU7/OuMX5rAqXk7Ddgpoub
TUAUKkxozJXRuQoEcKBuq37kXBe4blB/CWT76SOpDPShgkC1vO3rl8zkzH6tlxrkswAmRJmmtEwx
h7mo+eQsFehgB/BQcPbkjvjBywiv1oGNC2mMQ0wAg0jaGEdUOQsY3tJd3b4EXrENKFAGoRscZ8Hb
PsYZBu0st7KxbF8FgEM0MiBc+N8OaPmCi6hkCkXDKBYJjQFc/e6k4X1zXQJHrc3l7xcSUDPFw6jE
nk3Fl5I8CvmzkOgcGf/g7c5qwLiDuQRRaC9CSCQKVmzkTmXmtqYp21mP9436ObYT0q66mwCXKfLv
C+REwdiz0QLfzcp/hdJ4qSaMv0h7BYiJEkK9RSnHLbDa02NrNYAAt8ob8Cx5IAqZQvd/22fGfURE
DXRfhkfMhg9FTdHK9aSDHea6EJ5CMg6knvXarAiEqEhSaEpIcx4bKecojW/02gt96SQx79oORynW
rR2loTWByKJoOqtDmqDD1H2j+t4g1lYOJuNkyGg+bzCp7Jro75GH/017DZbAvSlrTWtzLBhkCXsV
/asyGiQRaf6bbV0AkVVZNAH49ncbqSRM5NXygHLa/JaBq2M2+n+lHWcJjJ23fSCjWQ8SyrqxExHp
S/EoZRFnHd/x/c8L5iyGMfZ57IBkN/WI/92JqkCfGEMrDq0eyGexpWB2aQFiA47STnVjJ/WKfX9s
HmvPtCdPt33EeLze7XXvc/4gxjE0TRmTQhtxfsbXEAFEu0useuS1Jq6/tIBV8v8PkLH4Qmn9FN0E
yF5uxd1oR/ul4WwZH62AgIhQi49dvzqpcZmsYW4+sEwXsr487moggFmSaYk0vh23CySs8aY71ad+
V7yGN7MzAm33FLjBv5otuPwC5jb0dV2f4xZfUOQvqeoK8++5J5aIYU4BkHMA/52Clx7NDpV+AmkZ
7Bj8DWWwifxPs9eer1vQuts4v+JlxoTkUhhJHOBjGgBY25HoZCAckdzka+F3nGxkDAcTXDUgXeSV
n1abDS/3gbGtoggBczFDdO8qmLmScssEwd5R3LYO0uW3LTUQ5VeWf897LK0q98WaGWur4rJO6yVN
r1afM+as0rYFfPr2+s7yhDAWhFZgeShMCAnA6xbqpzJb6Fg4PQvqalX/4mHLaHPRNqFsLM+iXJ7t
OFZ2ZmscRzm689PwZQAudlWjQbwLbkwwKNeko3ryngYtDaJDH2IEE9yNz3JdvAAFFLi+5WMo/xHj
0ImGfJP4bz7ZDNIfP5CdQQRHB7nV2w9xbq2qTfFDuDeQNZea8sYQn+Sq80ADsgERGJqlf+dV/q9i
lYulsmajimgnzHDBNU5wPzkyyhBgI/pILeEORB5IHuQeebt+ht/8zz/88oVMxjpKdOA0oNHCq5rq
lr8j+34zHQsPD+w9vmKjeeBHczJP38wbwUrRBby88sGFsjAv3xNanHoHbuwOxmNJ1NiUHlAGXnLK
KwJ903tc+07GlMI8N9pahhoYT+pOepyt7JhQ4Kl8xidArYPsHuJzJz/mYCRHYqd54X3BIuDnByDq
UGVNMRV2OD4nqtwDYAivV9D89vmflIstuK7pZwnM8bdiOarNgBsp3v4nQZYiq9Ft+Yi4q0QDhnqW
xBy6hhq1XnWQJOxBG/SNX9Q/kn2NseEHsHA62mcSW3pFDTfdCXxyFd5WMmepN3ofjSXEY5b60dj1
p/IUuiom/asDeTc+/gtEhVVXdbFgxh+KQik22giJ+kMQUf8OhN5IWBdeQj+HDm1guIrVPXeihbdO
xkGqeZPUcw+VAatRup3tDmMUaDOXgJKuIx9Je5gN72G4ft1dLJUJOMxBUPok+t7cbAb06dIEbTaW
rKLpe6QaGt2QUPYlp+M9GJfVXDMQ5pkxRN0k+xUEx+S3Jv1JQYOZlI+jQOzrLourvcxTY+rFsmsx
ALXUO17B3Wi6ZO+WD+NmvNMJSHqceG80tPWELW9zl727skR2Xq1tUyX0xRavfBQHc6GjU3Hq/MfA
fIrx/Li+TLKY+w9hRFJVEYlN9Noyy9RqouWzjJTjIOV2ZeKKrR1zntBe8NsYQbMIUj8xemy0FKEk
3jviZOcAndHJ9DsJ9nUZvvTpJKE01+8MFVk+8JKLJN6YIPNqQ+T96sGex/fEcJM0QRGvtA2xcCRB
tvQC8MuZtGvLx3pEkKocv8nTJhALVJNVVpMthE9lrTsgbC2Fx1g6mDOIQIQ/+UisKn3s8n0t3euY
lJUq7/qerAdU5z1hs9ydP/RGsjyHmgk5YJVmoBFCnvtPvl98ZYAbIHaQXOdlf9fTOxdymSAEZBdZ
UA+Qm27lP3Aed/GDQL/vwMZqTiB0pZyFLh74yuErzF2gG4Lk9wUOf9oZ3ritKGY2dgWQPmUASuCK
da7LW7Xdi/UxFwIoJHNFgGYf0LsCqAeap7XjRwdp4MGTrbunC0mM75+0Eaqj4z3U7SaK99BGR+0g
ttsN7nK3tPRnPqzV+hvsQibj/WcT5Xa9XPzwASt0hwDdg5AI5E84YSRu/X0PQu+X61u6euVcCGWc
vzQWYle3OMG4kyxtmJxSOaZIuF+Xst75RFSQT8mSBCYoxt1LYaBpaVUt8dsAg2ioCew82/QKV9jy
Dm99SWdZjIevTc2I/a5EKK5+Nt2vwLzvxIizoNU782I9jNcrYkXKpQbrmROgKfSSE3a8OPu6CInN
IxElmyKh/BZBMCv4TtDmcv1UVjcKIJugbwBBl6Ew5lQauTqoJc6emMcu/SzMpyLhvItWIfGMCxmM
IWl6Go6lPy9BFA7kjRyiXfAFIHc8FuJNeqe/5cD14NNtLPv/wzFdiGVsKQiBn5gLECvuFLdDFbd2
9F3r8eAm1j2uRiTcTYoigT0T33GR7FOjsvLDAY/LgYpUpiGNdr4NiOBdbaFNasubr1+92S/EMf7W
z8x50Hs8L5QxdMTxTSlbKmmvJPCtqm553n1Vmk5UE+U+VVNEZhPjkhRJAaK/JSWxxbTTS3Ojb9KH
0B7viAeqBcBuOpHbbdBBeF0xv5MdP47vQjLjlZoiSdUQxaRv/PLq3jdAkH1stVP623iujobd2II3
o6TbWOTJTBxwjQBSDU9e9794BqxeOhffwrguHZMCDXwKoFMeRtlKe1r+bnDPDbrT2GjHAj/4Bhkq
UJXz+U7Wr4QL2Ywri/MlNzDKy1jk4ICytRVt9HUBT3t0UO4IPtsnTJxzNn/VK1zIZFxbMEp1HBnY
ew3tY5L/FoHtXhu+rp/wuuGcpXwPaFwYDloserMgynLCvS3THMzrVuZFcAyYqbsvn3iDRKve9EIe
Y6j+NJNamReNGl7MHqoDJuHrS+JJYGyzHEIDvYU6wA4wkhTICyHr+3UJ68XCi0Uof/c2pSy0TT7B
IBd1kDE8slBiSjvBw+zo7t8VCy+kMa47y7tMlURsmXw32iqtdrENTnlvRE6FPC1MmP/j6hh30xVy
J7cpNjDeFjfRHgAi34wFye8W2RpenmQ9wrtYHeNiQAef62UJs27t3o5ypLwxsY7hcbxePCOyhkd/
Xx595/oa1z2qgctWlA1VY9HHpakag3k2MPzbv/iV5E2Fastlt2mLzBFnn3O//4MbPYtjTjAWCqkO
Johb5vaA97E3dvFj/zh9FQEtfiFJhkIG3r+Eqhvdk5zU0ZO9YPO4P/7Bi50/gznYeqzb1jD9BfhT
8wyypJg3/mMTI7AlkzU+I/FbUN4jeL2+gCqmpoKsUxG/U4oXHkZWAynNQ3gY1YtvRbCdgpUbfvpm
eopdNKK6JtpWduEmBQgDBVFlKdISNZzr572uZRcfwTiFSdeTPKrhwJPnetvdaF/LWDs4Hm+MV3OX
2fVTt+dp9rKbP+7OC5GMkxB9qdNw8PB05nisytJOC/FASh4Kp/LdCHNNEKNdMhbWKAHWlgW+U5sE
oLFa7eoolGVV6KWiRtMEiKelvy8EQlsw0ydKvGtDLxP3PnA6zEy0tJ6A8zHaTUQDv6S/afXBiroI
BJuFpYP6RQM8VyEVnij/ykPV8idyB5WmZim7MrqXwX7sGuaQU3mGLs+aW6ERKcmBCTRChlFZaFa2
VTMG3+p9S34jhqO6+SR2v0r4yyTzDGOvCqIr6oVF+s4229DxJzBSi8B/l0BwLB+1+CYmQLMAIXib
OlX4pImHoRmoQEKrRf/WpMw0bga3TSoq9BMIyRXL9IFHNAGCP7obq4GOceFEAA7v6puskS0SAljb
D52uRwe5Lhibdipsv5lOivKMw0NzutcZA/YQ+VuCiZzMyyVYpjFszDB2Bkmmc53TXA7QKwDA5yQE
hfrbMN+2/msrtG7WnpLoLlEa22gMT5Jfo7m0mslA2Vmw6qp2+kYDO2aNuvQ0OcmCTJhMdMLYFYGH
B4xMg9WhQdBKihS9XalFzHaTqOQ+DxsvUgIalidVxDyQEGMitTKtUq2RaBa2QS79AszAcQJNUtPt
mzaiA7oW1DaxZ0zCtS3wQIonUG1qCgCx+9di2KGJfdtH+Z7MH2AmRb3DIkPvyBI+MLtttXZTmB+y
adpK+bXQ2is+rDh8j6pftTlgfiCipXEUI9BqksHSdITeEa6KvNsGhXZoSbKbdc0yjEM9xo4m9ZYy
4DDk1vMl4zUsgHtU9qcoNV1j9rddPT8rwkyNJKdRiUugOCZxvpUTzYnU0ZkLHQjpyE0hV2WWgldq
ol1KtZs09W0guBl6qlpx30W1ZQ7OWOIKCTFXdQryZ104mRpaj8P6ppN1t4hSmxSynTaFYwyYLq4x
uDFL6PU8NjCFcQKcGSBtCFqxm3wbCua28WOQziauJuxk5DxmRLll9WlME/VFBfHofQ23lobEEjSv
rFBYQtVQLzBvTiq3ClBURQd7k9zNhNwnxk2QF3ZlyFY1FqD3xExfVJlu34Foo/QiE2A7wsmAohty
C0htlDNAMy+iP83YaOC9Mw1iBcZTLGleDAh8kj0bZb5XSt8Sw8KLa8WKg5Mg4x8lb62cIy5GZi6C
Ncz1U2veCwElou9WykdQniSk8SogQ0wVHYxfZkCcxviIh2MJenl1ejBzaSeCShb58B06VWkB25ox
QNIkBk3nU6WAYYhs5zADsvLtBJGVuJuMdyX5TKTnfFS3de7KXeGEQJAtBIuIQCmqgaOCOD33EWY2
htWrMCmigZzGxAy5iU6y0j/VJV40QQ1HIqN5A7hBZqxiMOWUaOEyJgwQFtMGMxjNJLC7zvZQonKs
u36U4wG2I0NFRe3dx0JjI3aCPnKVfNotPMGyeqz8wCVmsOv1xo7Vz6CbbJBxw2ysYKweU1hrFPi3
mTEc9RkVd1E6Svm9KrxEhWkVMp6TE4hhWpkq5vOUGkh+ZhawjDZ6Xdukye0plug8ETsoYJh9DHhi
XXPrsDx2Ml5F7f00Zxs5NjzODbf60r64bpjLXdUmDXky3AL6Qw/PCH9licfIMW6lF9PB1tkNhhiS
U3ab4cT4ILPLBXrtEmLCuLxM4zkQcdstrY2kH2jQYNIYsxz5uLQ6fmmak/XIEqbH0H9XSMQLWpfb
9Jp85nWoTqSS1On/vdCWBIC0D9FkXNnfHXwvvJb49RGXi+1mXoRamQZCp0Je82cZ3QDxFYLy2dM/
0lMNznP9xof/KqiJyWfVTexlMulDNlz5owGsMRcjbH33iW6aJtyKyjK8E7+NWnP+zhDA6WxSGx72
s7Pz+3oJ2XntAsvafu71X9LYN+PQAr1uCvBAGGGTpq7Ydf7YAc2jlt4E9U2eMk5D6/oj1TgLZB+N
zdQ1WojlGUfzE8buRU7y1L35J8Xpn/Ivbjp9iZiuLZCJFqtoniQhgTxxJ4PPJMDEA+oheHRRTXDJ
Dko9e+0X76Gn8PaViRj9psnq0ce+polPU/NXJMO/z7JTgTy7CaobtRWsyBCtHqNgUdRt2165V3Lg
gie/YvBqN+lnqgxbRRE8vWidVG+tCaPEQKvYjFGwnRN0aqMZQQpxUkDCx+CBFxFAWFWVIxsnOfgi
0l0mZrgtiJtXpa3NkgMcYOu6o1oPi89nyUSrfpEB3mZJa0zy5GXKUQSYRqLkznUp64nuC5Vh3GEP
RJECTdDQ0QQQ1yKe53rnaRLmUNUPQ/jsjI+oLRF2fSJtyFnhOqjFhWzGF8ZpJkZNC/UZzZOqq6hy
pdYA5rAcWJJ1hwrkgEkrTbaMiCd6/RI4by7jBZVQHJJuSUwUBZ7OQkkBn+aOeU4l4UHEIJshdbuk
ebi+1/JqZu5ivYwvBEpKkXcy9jpF63I7q0jCD/ugMaks/BFxDxnQwh7jnqMBOuLxoRJyu2vFnfR/
pH3Zctw4tu2vdNQ7+5AEON041Q+cclCmJGuy5ReGZMmc55lffxdU1aUUxE6461R0RFeFLW0C2NjY
41oSuTQmgNiPxyx/tGpwWpf3w/JVg5K2AJOKDAxslKEb0cqZelFuU/TRbCtPwtICl0oiEz7aMDZE
vS4oet+SXQHP6vzurEfd77vDzwsnnWw0rf4W/2KEVXfq74ErPxroKrORPD0CPy7bCEHJBbfsrT/m
ZHVTFhE5nXDLSILbPn4jA/AqDRELmejkeQYtKyMI7nHPDmkGNtzy24SGNX28S6Ovs/JYkt7WME8l
9YpHIjRvGvcEYWSKcLAmgz/IkQ9Ab3uRMIYf2nV401sJAg42AszGeb2c1sc0UHzBeQisLN/gV5mk
kasR35wcFl/zgQ/iLNqm+2p4GdK5aLM4Ft81J3d1wxaNmYlOhbN9hKhNFC5QBTL5FgCpquMgmswQ
WIA3v+Xk4OOs7ULCnspkx5o5fpXTTLQSzsQt7VJMc8VMXCF7kuU3c+lRKsizCq4oPwSYW61eZzne
Q5pbjpVdjdbDULxMZeWeV4n1xVgqAI0AWoPmiY+mIEI/r5RLIZpug6uCPCflsg0sIiA8XD+YdyGc
kQRHex0kNZCOWvIYVL0/9YiuRyB8ILtSoNWTxEjBGY3A+qx7Mu9SOSu3JJI017kEomwkdqz+nkDa
/2nzeKDTzGiqhYSQkKXfTTraarAPqKj7+j94gH+tw+Q8wEK2Cl0D8SfKFH/U9zAUj6hGB/pttU/2
oirFeoYfmdI/VcJUP6pEa1QR5hMi9J8HR33p/CDqwN0bbqwB+CTVzzBNnQAvRlb/CNMnBSHj+U39
D4/Gu3zOFYyUMVfrBPKLw+iNltPcas+soIncWGNrGP9wQMIsxhpmy/rs+L6L5QxUHCRZV8jY5tZ7
m0QFeJ7lTXvVZ6l/kTUU3Ah+wK8daV20E0tHyxNyHKZXTS9zX7uVBC8CWSsDZMkS8mfnt1Zw2U3O
csWg29EKBZd9qI/SeF3BAQk1UbV9tTfzRH04i1KqQ9iXI44vMUGjbi12j/arbnmtAV5QA6Q/wQxW
Mle+lIsmmNhvPneCnJnpNBKNZMF1lJGDjIcvFM2uefqc4/pXkWhMY1WYpYLRCipjYuM+3pLezGIp
AEDuYQHMSBhe0Sj0cguYJIgeUlMEVLmqLyfSuJMzNWB+zwOkRZ0KlKj0MjMf06Wxy/SmT3RPR7ZQ
B1zVeXVZNaAnQrmTtKhSo60twTRUA7aK/tjQ0DkvYVUhTyRwJ0aMSF7qGMsCuNesIX1YXLaWkIWR
GchPenEihXsIzG6UpWaGRtJNuJWBZQFjAiUcvOhC3haJ4JKt75quYGwXCQmQSHKKEYBxVJnwclfD
XlVuYb0Fx7L+IFjvEtgXnPg5k2YN/ViipEauWFE0c8tNeFzAiMNI1uBmC5hTRAviND0LrXyWCojr
CMi+SOfQ8eG8GghXxKk3acskTSqYw6Kr7VHOgTwGNg/tKrVuNbq1kKJEx7djFS9F3u6NElya0+gJ
voHJ+Kwl77vKaTuJWysbKb5BNRyM9UbgSX5lHfOs1kweUozvA95uX/oYexQmXdY19F02dw8anUpB
gKnit0IwOHG2dKdtgP1sy9t2e36dotPkL0MeZtoM5jFQiSu2hvaKORVF4utlz3cF5cM+a47HqA8g
IzsMoIVyUAO6pZoNaC/WZVFcoQpUbdFM4yH3ATzv4OIX2lbWTctfW8pHgUbW66musuPcAHBM8RWX
PAM0KB/R2t08UB98Y8U+9YXJUcH+8mHhkodzVUi4/prc7ej4pen3RPrRIPBrx9iugh8wD8CVewn0
b0N3pQLRrkJBS6lhYavGVpf2ujZULxkNFMuardocpTwHcNhtNQ8CO/LGx3NG4/losLcakic1tmhB
3kJCBU5tXqQJE3et5jSBZtNGt3ujckojdqS69FNt2C4KCIuawS1NcEp26W0XFHYTVl44htuxlX0N
qY9hlp1pRl1lOSygDs7DbqOaT/TAfmdj+gmokIrxNi+/prXkpHN4oaESiG2z6byvrA6Frh8qco5d
GwPLWr9W+tAhSmbHTbFJkE7Js8RfiucxvpkWwCMqQNlsbkin2n0N/uBsscsOXSmWfNUuPzsE2VWY
OjOQtc7fo/UX+V2/OCOMftUEqVJsHt00u8I3d4zvVt0KcZJEesxZ3zFqVTIwfZq+TW7ZOP29dKnv
sot0sJWH6RI1XBR6r0uBlfgPFtnSKDENcM/yQcfQl/oo9fClKrSmYG5tm+/Nxx/pTvXjb7+AybJ2
ayxZp+CAViwFTZMfn7RRqc2oZ4miGs53NzgMunr6wlB90kc0vH0RtyishjmnIjmbG+ZgehwUiJz8
TDqyxnEw1gd3GIOL3Lb3Ul94lOzl5+/bqUTO9E7xFKfJAImAl3TrG7zb993WvAowUtPdZ0dRqWI1
D4zNNDAUQYFBzptAvadmkQ1v7UWjF4e2dpFuen94ar4XjugJW3s9T2Wx6OrEJ1HTgNKqhCxruB3L
ZxqWXoj2HtkSXDuRHM67CoDJoiUzS13KiquqvV2110Q3PHMSTa2LJHEXnIbJTMcIF88COoqR6xiT
rOxAQ25ZNKvxlpj6pBgs3gYKtEkoj0CahSUtchkFtc4wdpn0qCAL0+n1Pqq/LmFvRzSwDUJ3tDZQ
C4dRrtB3YNO6sQPjIQgP2oDiDKEOkcm2lKpLOZ+dZkJ/+/hkjRdKLu+gCILHY0W50A5OwNoum5i4
MXXOLk1dWhErTwZcn2CT7yOftJeDM3kMmiGLBVWwz2cBYbqBy6MBRN/ifeqhBUsOGNiGg9QCfae/
lQML/Svgwno5b9Q/m6GPcrgzN6qkCxMJcrT5dhkwR5QLszmrIkwFFIsUc4V/dDSdXBSpAQBrPC/D
wZ18ObMrf9oOaEJb4BvZMngPX0RsluzmfVQurOlEINvbE4FqAP6GoZgGWB3rqtm1DsKfVzYDVN10
R5F3ufJufJTGGXIjDYHrY0HaHAx7UBnZ1DiUfeXXZennJNu3yvOYBQ7GU215HO3FBLhvtbjnj3Gl
4//jV3C2PY5CczJqfEXnKn4TZm/MHOSmdlVfTm8WJ8BoX+z2L78wVLi+3Zps6lQzdYOHoTC1VI3U
FOfLuLnQb/eG3ib7TGLq/s3tfpfGKSw6PLW5lebhIG/gZLOhFtTi7xovuQmAF+n+QiMlO8DP6vQu
kbv3S5EaWRdjfZ3bIZGzGXw6Yxq68CXPBKXbrvcVR0P8hift/7xaTpX7Ms3jsXzbWzRSXkZYLNoM
vNotd/Qg7UQoip9dL8B7mRTzhDqaCz4RLYXIfoSI7/uDRh5a6UZC3qy8Oa+pa4ZNgXela2jENT6R
4ixJ2Me5qfWHWb5T6wulBRpM8YLe979zI04FcYrS50GUdhUEjQ6NnNnTnd64tgyb1fYx7hrfRfCb
3dwExdEBLULCsUD2+3m1OZXPqU04jODQpJBfHArM984gIwVlHaxQuavvpmMhbnsVSeSUpTR7onQx
JLLJkfwpkv3WQVtAsCt/9Kqt537uS6MT3Z8/0JVuW6Y07yfKGUBzysupbHQmthrAmvUmNHFB+MZW
W1wSD+C7v0IYsrZeVdF0jVBQSkCbPtr5dNQwL1iH46H7tsA78PIvkV+gHce00xe0Wt+Kx1JW4nwQ
lCBERZ+LZplA3fko0lzGsVGlbDwYqQ+3fVf/fOs+2pblAaplOQjwncybL6an8QX5m1/ooP+cOPnw
BZ/acZLG6OseaLp0M+zGe4x+IrxHn+m1vC1FD+mqLJCrUYRD+IcfVVPLolrQbzniIV1KbHCNmfhh
Xx+UY+yLfPc104N+ccs0DcAZEZk/zDhQgjEdxkOlHaR8a8XHNt+d19Q1fQGFnIzQQIYTx0d4EZpa
0S2hDIeCeHGTO2E/uP+9BArXEF4O1qDxT2FdS4AYRL0PjArXXXY70a/nfz/bBN6mUKpS1WC2U35z
q088G3Oo6lqJh/5QowIfWbGbWxSlqclt88UdhOj1n8M3RQZXi6kTQwG8FE9gNpuJbo1j3ePlC3Wg
adn1XoE9AXX16I7RRkVhSlSL+5xkgEgN4bCiE6YOnBp0emb2Kol6VLQZR1u6abz2V1Au1nQBQAiq
SiiqwDI/E1KbRTMn4dQfpqvJh+92qWyHZ/lx2cg+8ZoUfoRoQmD17E4ksi86ObsqVuJWKhY8fHSw
NQy7VMh+DdZth2c9I6JgZc0pO10f9/osdUIbIs/9Acl43F3lrrgdvirfFROgIbmfoCQgCFNXipg4
uZP1ca9PlSGk01Ssb/kxeoo7XLWTzXghFWwpGHZ10LQqInjklVkbJpToqOWzmJ8fN4lj6c9HvvmW
3KlO/2VJHQVpo4rY5X64QDO8W1JHMmAhA3iHpuKoF/EPScidupJb+fgh7DxOThfTFEQ1Mry9yUHf
V35+jB2ysd6uSCi0lUJpXE5ANWq1z2VIC74zx6Y+WjewzPAspg2a9gVGbYXG/uPaOM01pkRK4xTS
TPBk7xTQYrLrkm9aPwalvN6js4lVjK2XAmkWoV6xyIWzebAGBChpsgZWML5wrIToMdZKYz40meox
MhVQz1a7QsVgptZSoGGDL08hT1Ydb1sS+SqmiupOR/5iedWr5UrNGxCcjLvIGA+FkDJ05dVSDFVG
UhTYP5bFJ5zafDLDpZvxccrPWZIdOZy9XhbwtaxYjg9CON1Sp0gmjb7Mh6VTPZpIm1n5rjXzQ1fg
NoMU4vwbs6ZcoF8DoKCBCqL26ZGx2nKR24TMBwomiKEsjso4XZh5dRGOBSoamZ1kQFcCNlBtodE5
m9qjUTyd/4aVM4doBfxmlkINneeVarQ2mI1GGQ+yimmkNL4gpLCzDFyk3dECRUTUi0oDa6s+FclT
S0laQgJZUceDFYHgre07N4oMt5QbD5SJjpmrrwXmHUJ01tFY3XSYnTNLUYZ9RZsI+BMsooJLATlo
zrucUKmKW1maD7rVeyOglwJ6I4eh4D6vRGDIcRP8emSxNIXX2YGCYNpImuZgxtQ1pAGs51uqNuge
FQFQrEqyiMGqwhgH5N0VeTSHJGm65tDPC+gqDA+UD7ahVPYoHNJlNoizEqCfeBfFvz5LO8tDikXR
L8kLOTBwtG7LQFgAapRsE4yJ11/P6+jbPvEiwXmGYVzNgHfEY/BkbWAlyTA2h7Z7HsCMbRTAFtfM
b0H7nEsP4DXykr7s3tC6Wym41mQkC6BCxhJ6CeYxK7P2UhMoJ0GPof4BjdjSBuR4Atuxlp4CShBG
bhWNakTnHaosVkhQZzO+0mNhaL8JdspG2TOwmNgVg8WsADABlUgB1oihoU8E6cuPDyE1p8acqqKB
z8gCpMrXHQzTAF6ZoQd0TgNvoLH3RWq3omhl5fZAMv5HqAXXkY9WUFKfw0yumjdUfzz6mFAAKF3p
TGy6zps84Jaivd/PW2EpQF3TvlPR3AupYMo9MmcsOmmbQzwunmENN3Kgb9Ey4VSJZJvScp1VkT1W
GHtNjmmERugm9lMDIAaVPG5pUXroC3HMHrNh4UMEyKVevwnb7hhL6YsR5t555V3pWmc79b5Z3DHl
RjTFalU3h4kAEQSMN2lFn6el2cfG5Lcm6HaIhGo5m4xEwuS88BUfnwUxKM+w9iuNj9stS5OGYepx
V/8sJI6+tBEXElcekQ9iuJRon7dJ3ChDcxiXeSNhhHBZ9gu5MVMAVZX69xhzjefXtZYJ+SCRs9+y
BkCzsIPEJnwDr/uDGH0AqFr/FqTr6KyzridBqUAk9g0l88T37CLDisIQ+4kB2R4tmV6Fa8fmoarM
BZpcYy9PpS9ORQj2l/e9hzgL4jCGWFWTrweF+iYr6Q8DMmyIn8bufjEFV1ygOJRzhALdaIK+x3vS
gjhPSvrLTOqOzZi6TUqf5yhwBnrRCQF71qUCrYcB9RLrEyALXdqsCmFBdWt25eI2X0BAjwp9Xt9V
4ZccFaq6EbQUrook8L0sQnRWJP5oRAEoTYzAwtZK5LluujszDr9j3ts2O+R/C/WaFtLzjCf7vP6u
WrETqdz2jrXcEdSDmkPYoyGoDD26PJ+XsOZlUXoiggtcUPEKpWqBiLGJnTDX9vqSPId6bTmmDvY/
DBf4QMZ6sMbKnWOM2RVkNweBK/iKlbzWh6/gzHViGQnSHjDVVQG6ME3qdnn4JZW0eyOi9xj77sxL
s9G9OW43RaqnAjOxem+QIELeUkbqgc8hynSu0sUwYXqlwEvC5q5HFBPrGJI3CneM6XGo7gULXnPE
4PP9WySfNLS6UAe6j9QcilHdtAXdNkFyoy6B05U/CeaSCGZ8o/wlzauNPE62BWq0CVxhoYGHGnme
4eff+R6qWHCoTUR2fA9+UhcpdBzfgzZ4DLxbVxjzK9zMrcETI93rlh2+aJjwx+iqaOxuVcdPJHOP
whSQuCR5iEYtNrT0ElkiQJq1MjHFu/rX2rhHAGkeq9YlrE1O5l2squ7SXkn5l1oP/DD92UeWl5sP
sdw+9RjjF+wru6GfXFLNQvFT0VREo1z2TJqN0liMAH7Ijv6cXpQLI7Rj4IkDbkT3Q7yAosa39bfn
RCK3n7razA1QRtjbs7SYG7cVHGJK7cFGv36zM+1xl3itLEw3rTp7SPtoBKE3+7+PFjIMJTp0zQIN
sm4xhN4AZXqutoLtFAnh7EQALucwsGD5e1Q2AWAd53bmg8sIY77AwZw8cMXhXRVmPNi3fzrFk7Vx
vpkRAh2girG2ya+f5KfMDwDJA1DCGDcCOM/iFMvqpTgRyAVPUhy2aqBD4BsU+VN3FXu5E31lVWOJ
VekLgIcIVFUkktPUFqP1plJDZLVcmkkIHO3l77xmiHDhfVBT1flgGgOnJbAR4IzVVm03oKhUtf96
yAcO9LsEnqZGzaia6TMkZEkBNsPJnYPZ7cP5uQQPdSYB6aEwdyG1Iu+8Xq6q5YlczjsYUq2eIxWB
Z1zejoZi0xyD2UK3Z10K6NhYvQlBLndCc5Rl6rJA+ZfJcFGZAafkDlBRAj1YNyAAqPy3GM6AdIhc
A7yH8CK/KLexbs8eOSBIdUGVlLmKk2zNb91G2Ji2aihPpHJGWupKMg0GpBq32MZtvZGAF148EdC5
ijP//2GNqKmjqs4y1dyFjss4rzF92hwiRt5la0A1TSdblWAlQ4zp2gztudkYQFl3z2vKWr0SKvou
mbvZ4RKqtO4MeMxgRQcqO4gRYcZwuwF0/RhrLjp+SkdywgNarJCxXvbV5r9HtmO35P0TOD0Kh6kZ
8xTujlE9ZvRKjm8M6+H8MtdqDx9kcEpkdBM8Og0yAM3zbXGBK/Ylcq0nECvfMQpByQXF9XmR67fj
fVWcAmWqRpa8gMQBeDPTtozva11gXtZTN+87xwMaR53V5FoJGcsP9A9fz0ckPl0ZBAPu8KDdR/vl
8fyaRNtIeMNSgzpaxVgi3oFSt4GM1qIN2UFqyinrIyhBWjvxAo+MG4FcdjyfHryThbLbehLAqktR
Z3WLhU6KjSYb1ZU1IDjL3oIW1QFt872L7r8sxWSaeRF5f9MY/HWWfOIIgLLg2CQQz2gOJpfBiYKi
FNTzYPTdRILFrj58J2tlf36y1j4l1SRHcJiKEOjGmekNCCcF+7ka35zI4OxNms65AvRU5l43fgd6
ywWlE+Dq23oRX1T5bTUZHm1rv5rQi1+F/nnxgqtBOJtT5pkJGB0LaouxdykDkrORO7SbBC8H+zXn
lIazK+Ao7TM9gZh4sXYJmvRT4GiQFFBbowg9gLLfdU4WZ19oS+cADU14pHLiA9AKZM652wfEIbgT
oVx7kWE45fykmOm+0EEI8tTL6Tbu9kvX20paus2ounXc7vt8sif6WPZfAOGzUYNDb4zbgP0h8L+W
cNrok+SCc8kOstipgUk1FMcMbNHVPDl9Hm3DUtv2w4s0m45cXlr1jazpV7LaINcJ2u8pP/TjwKjs
m2F7/lBFasvZu2qJFT0oYRrSNrKJ9p0GjeCtEhgBPos1SolWTBgwPtBkn9TbKMk8ijTPgnnKhORe
VU6780sS2Vc+yzLngJkCICoiNeB/oWSduQvgeog9++UdY1RBz5LQ1gguB5/CIgC1tYwZ11/azk6I
YhLINLehB6of9EopT/rAGH2FlD+C06Ms4jgxOkMiKZWaQKphRg7RkqvG7L+d3831csi70aGcYasW
ddJHit3MduMCSCZaOmPsZI9Uf6OGoS8telFrH+TtkT2hLyzfMm7fv9VufOoL8GOqdIn6PGa+QNnY
gNiTt7DnXpB4ZgNKJzg5nUMwV+0CBe78BohOljN7yiIPA1FhI/psr1GM/ANjTklFySPRSXJWbxjn
PgFoWQNehcYOjfueeOeXsZ6iOzlHztZZpoS+qBkS2BzM5OpOcVtdAHnao0ApFcW6ouVwZkUDXNGw
KLj0dX7bWxZqvJnoMRS8E3xhd2k6LS8X6KV6RP+5N18mvv4YjF7kB37vhi8jOvi8sHJFqLMi31vj
valIZdkYbGSyY2joPUqSsnlRAwF2sEe/3o3RRebFoJreD0fp77BEwO82CUi14dl8brRttBRJBBPi
6Yb4MThua6/cMISy7FL3Z30TpbZoyeuBDiYjEG1TsCDxPEixNnShEmjMkxq96s7Y5q/F8+Bkl8TZ
NsBL3Ahd1tVbdyKRcx1nVMuH1oDEoHK0zil21AMeee/Xoz18paAQXzyptgvQ3gvuyapanQjmTGrT
wyUoVQgeqtAxm6e+rWwGVBqLnPJVZ+5EEGdXAbhDtHaguI8H1msKnj73h7aBa3oUTnKyzfrk5pyI
Ypt98kwgWQ3AhPDt+BQfY9ZIWHqRttHUe2n60dmgO5tRvA0umg3molXZCchO7i6UElCuvnwjsEOi
dXP2NKbNgm7Kt48Z3OWAUS5MfPe74os4Abbq3iETjxYe8DIgc/px3YmeYYCjgOke6HNQb4vO9DJT
9vT0NgOqo2BdTDE+bfK7MD6qa7tWMmkPYcFRdhi8nSLb9JG1KiweAGPn7SKqD64a2ROJnCFSJb2X
tRRGtvUUP9Bthm7yyNiO27v6MXat0RZjbq87VydCuYtpheiW6oABBk42pf0WbrVD5gLE5a5SHxdv
vIo8kfauWoITgdyF7NB/R8oEq1yQszSQ24h61ZkTYyM4P5Ec7j4ufTjlUYPza9zkLtgYiT+PaHMc
H80eLhyoAr4B5bQ09iLXcU0uuE+ooiPnqH9iSI/lehijZYR/0QcHBaXdFBQBTa98+RvrO5XD3Tuj
mrM8iiGHaUtC7MIFbGCENiw3ehhdAHD0dqa5tWyLGmRXW0dOJXO+TSgvNI8SSFaPxWFxu5fMJbLd
mfYfpKjxXZLb6WO1h+6ENhFFA6L95fyeRjOTVtIHdAvmm9mpMcf1kHoB6FgHTKg81Y2LVlK0j4hS
dKsX5XTVnPFJMUM+Y6IAF+U4evNTgRwPthpQ5QzbQly1XzMGGoJ/DV39aLHjCyeJBNiHwphwTXQF
1F4M9FsIurYqQ9c0CzOYiqnz+U69T7q8LmG6VcxoSbZ1oYFXQHIC37xKtvrX8Fa0iSKBnM4uk6Yg
VYY3klBAOPejrRVfz1+LtedeByPLG/iN+gnjhMhZI0fF3B6k6g4DaLZKals3b8CmJ/JX1/TwVBJn
XxTdBLJuAklDfymld3IxekMwXevV8xBkcDFeVOMhtb4r+Ws7d5cYpjqiEoY2N+/8gt+6cPh36vQ7
2HeeOAOLOS9GZC1svvmroj4ViONSxG0LYA2D5Oek53ZkYcxIVb2QPsgAhO3qAKj3+aWByc6wrlG4
38hl6lTo9dKaC7MEe0u+ydJHZU4xqJu5AegB9GmxEfR703wXT6obDKodAlQ7X3YmMNIN/R5Q7fYI
JM3zi1u9dKeL4xTGqDUpbTtscj66wZcOPDuJO2B0qCg2MjzyX3DH2Xt3bjs545YDn7NZchnoCV/k
n4bPKg7ozUE0jlv+C2AgInGcNSuywJiWCuI6P7oLL+I9UnA2w5VHhUNMSbeus+i/B3aCbKl8v64F
Xzi31Am6UiLImXZph6qU9V1waGseoa7+JYWP5NDyR81OhhQWXSxu5Se3zZbszW16JRy8FKyID96K
qtFqlcmiGxD7/ejvpwsJ+NLlgWEODceptkNf+AStuYanC+R8prBH9j0N2dX3oxfqaNvE1R+N7xaC
b8zSRrYiii1Eq+R8poWBlZbMqqn5RvHVh8Ivw90f9DYAf/cbeGrou74XQSe8PQCfL8P7SXI2Lul0
xQpj7K5SofaVH/TiCmBYm5L2dpvf9LXslpY76Fch+oZjswEx967I2Pz0IVXrjVkAwKcyQj/uHmui
ubkMToeuvChSeVeZ8S6N9P2b6v3Pj+n/ha/l9R+f1v7rf/HfP8pqbuIw6rj//NdV9Vrcds3ra3d8
qv6X/ehff/XjD/7rGP9oyrb82fF/68MP4ff/Kd996p4+/IdXAMF7/tK/NvPNK8BvuzcB+FL2N3/1
D//x+vZb7ubq9ffffpR90bHfFsZl8duff7R7+f031iLyP6e//s8/u3zK8WP2U9Q8xZ9+4PWp7X7/
TZP/yZpcVPAPoC3OxN3/7R/j659/Alo2gilJU2VYKiwXWJRNF/3+m6r/ExyBaGrDPyj5ot39t3+0
Zf/2R9o/0WKngtIUvT94YXXjt39/2IcTej+xf4AM6bqMi679/be3XMO7jhlsigyWCBNkum7omE3n
op5Ui8Nk6Moa/CLFhdWBs62Pun1oHTJ6s1T7wELboIm+iiL6bvULHjLZj2Lt6wR6s45gpjsI3ZRi
wiYgrhkUGz1FHho9IIOFpFGT7bIB3T1o2kp165lO9YZEIHwAoFvRPo9lvaFz52B4wcFIitO0qjOV
JsbKUrck7W2uK7s6BGN2WPnlWHzD8Ic3ZI2dasUukXv83cUGXe6uVxTAOc87I+93yli7URdspNQ8
Strgys2PLkKFzNRcmqn4dQACisgfav9B60/3kMMo//ceIuZggyDGp1Y1KSSJDKaR2tWS+0H9IYEg
Q17CXUfCq2WK3GFAFgsdTrFmXCKtAIaScKOU0W6RfwBPHTBEOihnMqfoFzcNMB9fI6GOCYA5M9xE
R+OMNbpWm3tomHIS7S5qhgs0NoAr5qIJgQrCQKGTo17YjOFlMcm11hc/ZJQFTjT6T8U5XeRH3/HT
GvneOGBoZ/lAsMZqucYAJ05BlLP9aGU/S+A0celHLSUjJGTKtaxf6+Z9MIiyz1zq7bMQ7u2oVaXp
1aaFkB14dSjQhAw0fpkMaccD7DvAH1AlE/mqzGnh7xi1NEz94ZZZgEj46CPqajIvKYVqopMbnCOh
jQfEqb7qd/W3zkuvu02/RXts/ijmeFo7tVPJXNQ06LFmpXEEfAv9cpFCl0rEP68Xa6eGDk0F4YuM
LjN+7oxoaTYPS1aDEcCy+/wpaBPXMEXTVmvrOJXCOaJpF6RJq0FKCSmq9B39oO75dXCt/n9oxqkI
zvM02xj49CpEMLZMBVSg8Wb0dV+9EHHJcdOYf0rCSAz+DQ1XKt9yFWRFOKH2DHPBKi/gXL4YboG3
vW0eq6twT25GP3wp78YdBcnb8Dp8H7dixeBooD99BN+VBdhtrTFpwZYLkli/xxAKwwjBIOoNOc6+
jCEQKbFF2afV+6e9r93iLjlavqw5H7F2RImXmVJcSUNuF2QzW6AKemIsPXkAAsScbIzgrta/UCPZ
ZMZOmRVBkzzXxfHvDUCjOuNg03W+cWtIs4AqMR6+PyZwcnCfDXZ2AcYdBwPHx9BXBKkTTPWs2AEN
L4TBxsrw7nN+pJrLnV5LYe22k7GP65ZcGDH1ZBRzioE4iY6co5EecgKuqaKJN/g4ryxLb47CQ58b
93Xf3Iaz+oAeKTsoUzef9K2kPUY9nlzDchZ92YM90lHMYkvTeEPMaQeJXiBlXqY/WcMCIrmZ/lxS
6Udh4LjV/CCHhV9M35IwQPpad0ZwmSdFug3Hh9FoNokMPDCQAkXgQspbejGas5fVyPgO+p3eZhd6
B2tWqPjAzm47CQBpukvVeDtFldfmcP+N6iJFlUP/RsEqVSi1v2C22ShlW8nLQzLXl4lkbAwkBptR
uaQBYJyNHKXd+blrES+3MMwFyr1l4eo9Uuo94w7qOvwwwIKtq6r8Xrbg2TbIF9in56xGw89sPM3Z
fiThJgIVlR5YNpoP9yAQ8VRl2AydtC2KalMM5n7AbzaNmwkEEMXU2wYF5MncXE9APJTJ95mW6DVH
mw0y+LNeVkgGRxdG0h9jGSXvrr4qUQBPpeyQNObOIoXfgbEqs4pdsXS3amunrb41TN2LqtEvohCN
5ICQmx4j5R4Dt04fAoHDRCviOFs+AIP9JZlBagLdb0A/GFOn7JDQq/ULIABcTL15N2b3ZWNurYBs
FknepfJ0pMh1NM1+UHNvyFGcI1Ol2DncfDC6aXDBTH+Jvkat6S3Bsxy9FrrhpGgWN43HqotfI0ws
mXF5F3QjCFEsAPbMOUFvCI6jNJLvkRJ69VI4kg5oQXBNohmmVb7iZ1vlpQ9qW5oe++l5oPNTXekX
cEEuEi36jn7LzKZ1AojlycXl2kmZedFp3WOVoYEuVRMvHZGpLKPcLw31dp6kgxLGkW3JiZuCNC0t
lseSmj+J3qGbQ1LRikcFkLUrtx74bxouoWWw0pvBvf+JnKBe0jJ3d6ztoR2x5gjEMR2G8EAxV1LV
R8OjzVipIkCgJrG1QXv6nIO3aDLvBS/OxziWWaCP38KZg3Lpgwbv5x8vTnlJ3GVbfY0da2PtUaLb
5M8CeZ/ND+TB28d8IzGRdOTkTbRdMEeTsHcHJevBBvqp2zr5BskI4J8e6l23Sa/AJShKyXNppLeF
ElQ5LSB+wPlBZv6j/9MMQaVLqFS5KvLDzRKi6zc4hg2SO/mrEgxbKd4TS/W0mewJWhCqSnXp8CBY
PTvZj04YG4tXdVnV0aX2aZhiUWOzBrIEEtTla0tuG/1nm+ouya8tTXOG5lsj/ez02zq+mevb86I/
u0hMsi4Tk8VYGPj8uHxARbVxPlSQbIUYNCjHLTrX78t+FIxDrSk3BFmgz2GAmTjqj4KoqpghDeTG
rT3UXXa5VzoFYgqHcXiECOHQ4SnEluAaIf483HehBoN9P0mAmoXS90MxNu7/5+y7liPn0SyfiBEE
PW/pkumtlJJuGDJVBEFP0OLp51CzsS2lNJWze/t3tZAg3GeOgd2h+yk0tpf8maoI8aa7FNIfcSAK
Z0ijMUsCoQPjlhRUMpH2U4otrIDlTqK3nij34sA5GP+2Tz6HwDJphOBj3pJucBnKjWohMKLjubLf
a9x9HaqrWgE+sE0dTcI71zA3Ae5TVz+sHIovI4Rep2FlKsmeaaXPiQH6rHz99y76PXT6Ej3cnCJG
AGpJDfywbmUsAr6r3QuIhG62zpcoxv4vPvYv+wnZypcR5439ZWkl0dtZMWFEO7QW1WF2Fu8dAyDo
WcktW93Hufw+IvQcdQusHB2qM99HjBSLkQmWIF7/ZPiNl+8g2Lsrrq0DweFNu2sWdwPSn5ci5gjh
DIjWQz4SikffR4yhkFrC4gExmZ9dkjV3x3V7PQAAEigBdM8KJ97/vdeH+T3X+DLozSvU5o2o8gQ3
PzAvcxYqQmOTL/XX+x6En7LS37Yz6jtf53dz6Vddb9TthKGirYLjqb5HC8T5QPhk4L6CKhPMiihR
5j7/t1E3hN7uFol/HNqbn3CzqG3GcsmeZ9sH1QXGu/t8YSzl5ejyZbYqtvTPvYT73pre7FtRAD04
MTzyUFZYpdMDEWxlqs+mdLpzJOeP96+PO/+QLwckJrzQk/JzHYvlDImefcGbtfapO1gt7iqN/XzD
vi/mTY5qKCopZILxZg1JgfFq6BQkC5h1+fn+nsbU7ynil116U7awmkmXG/J5NGaHbgYpN+LNEvTc
m7zCl50Z+H0vO/75WM5TxDtt4EzK6me/7csnraimco3hzhmHc4JA3xjPiXJn3X7bHxaKFVB80CBL
cnvFF3qaFLYtEAjFlgOkglu3zKXGVUFm8u8d8nMkhFwYCO5zACPot9URFuV9bSs1qmYl97p6tmXu
l7281dT2ThHyZ41pHglqJfhqvzD9gAASiVXCKUbUlovQvZsuTHZ4o/mmRP1/z+rngf4+1s2BLttB
sku7xRMpQbiD/6X1HTmO3z/bfyZzc4CpoDrPRgyAnBApsB93z6qGgDV5+vdEfrz1cwQOJBOEGX8j
bwkBbpOeoDDHc4iJJ4+i6J10QPmnPAsRe/Go3NkPv9R+5hFnqTg8cuA43ZzgNpWHmrbjvCEcecc2
8cl2bNQDxyvfJprD9pJrb6VF/IQH3Ufj538hN/77b/iSA908eWqtNTGqrbVHIgIOkM7dVNh7AgPv
0p61WaCoX5nXMeqcBIQSOvzpo6uCRDjX4Fen2CFJVA9RtqORccsiFExEv9D6D8LyVaneM+vCsfxx
yeKTfUlbbnYbZKoVZN5j400GJXBIAF4phd4ScAWD+JOmrWfLuyau14rdIWnvxKZTdOi5gXdqm8vU
Rgar0nUlS+WuhH7HAK1uSOAWcNgk9hAO4GG4Q0VfzInCb0lF0tlJk2OO9VOOGskAURKdQYguh+VT
/gTKBiozkttbHwjF3C5BoqLQF1KUUEupIZ3Sx/6UqZEvR1EAoTcYcbUJ4LoFPdCkCCKY9xkWf80s
trSSNRUZfLaLR1yIjpGd8vyA+vehSCzILgJgxxyl+wOozWqC32hiJh9pxlAgQYkAdStfaZJnIk17
RVKPBj3RKvXlvli0qBNxIV9klT8y6aGvjqnOVnL3MSoA5pjkFLV8yaTmJS6nvR6/qhZftEQAwkiP
Y1rBUH082t0TG4k7AQU+GJqbd3tBDtWElzu1PTMl0C/VFh2M7VsOiOzEvaoo/LqEr7ixU2LmdNYE
j0O2gDaoD3sYT1b/2g1123FrR5DaALVPK8lCdJVbVG8Rss/cfjZS8xAXIqgKEvAJWuElh/ye4RQl
CkANdwDrclE7pD4cvEOOEuHYg2tcDjPqUiPlQuDwlvySSqMjkuKx61W/EyiyG/5YnwuYPDaN5ZrR
R0sO+dA7cry3VeLF5FiC3uBUJHWbmqwkQl2qT2Eif0RQUa9y5gr1ve4mh6uFh3asB7asowDYoucF
bNhlp2aIqlgfKK29KypfqaRdmev+AGuJioDEwkZXz0Z/aFWIZaVObAwOJAZ2Ap1xfcw27cigZ1A7
6YQHL3236YNg8r6xX2CQvolt+j4rvuettk+zNJgkBRo03XqUDZ9la2RdAeXCyZrGZXil7ZguSrSA
J+loYvOMyblHQ042+FqDTgQMRD2LV7Ccl9cmoHFNGWYqC1h2qgj4lvIUfcg2W0ileLBkGkKQwJOm
KDBieVH2ytkSdJFYyroqIPbQXBS6J5m8HPSZmlA5iiV5+lSti6z0bDVfD1SB2zJ4kwJLh/d8cHKr
WppoPrOGepLOnUl/yXu+aLBeMhiziq37hHG3h4cwnOybDHWZTHdrGQ132KI0VuUOTGxkdBpTnm3S
6jWXpmCY1HPdaGuiZFe40ONAl9k6qrQ8GKIo31aQqcRmT4Y/sa6uo+kpk3M/VvW3Uq53UVwAF8gv
WvwwiCuLsRnMoIwSJ6kVtwGKYKQvrfKgGhclEkGGa0YuzKuAxQn47Z3byJD3SyBJpWoPJv7PBRqT
Zjt4kyg2EH27KIX2MtTldcR+SbQrK9MNK21fNmBfD1JrlEt4dKLouU7exkLxWN4Gff+ssjgcR2lh
wc0ugvByNT+wcpd+1G15jptqkcJBx+H9mbbFyoj2MYnhLf4OAMZ+NomppXI7VNgNSe/qPH9LdOND
pWDsVusy6XBGtryQlkNXr+OOB8AIUKczqmWPjam0B+hHbu2u28WwOGa57KWiO2j6n4jaXslAA8jn
ghlzWVo+THlySaJjr/w1iq2pr0V+MnJ6MAfmw1ML+iuzP/MU9FrmVnG8qKK1ZPwZaiOQTNWBa6Er
DUXjSFJ8tq3YV1GXHGSg0JFtMSV1OhSx9UR70gbhqJa0hEux7NpmvGwy0ynydQlt+B6VFLN6MWGB
S+U9KG5roCJXAkDMroSwsVx9ZK3tmOmOGjJuc7QTEnupspcGyDe5iHBtT2urbTwIJgqDuVoUnUWf
BRV6Ik5X1bsUSmUWS6GJHYeMQz6YbW1Q/SXZi9V5jyyV6qxmizp5kVAc0KXGNa3N/A4WozOUL8JK
NkZ6ksnZBpUN3ljOAAnauDiq2ASR+bfl5WJi40qCFGPF/gizcKs2X3XNiwX/lgFYMFI0YAa18a6h
YiWnEKWw43NK1UtFSxKY3QtJTCfR/0DXB93zhzwB3iePXQXajWJiTpY3XppAYU1ZTdbroA6r2MrX
ApohRZrCFMPv7OSlxProU+eUA3ds9ERlvXjqlWwHaYW1GWWAnfRhanMcBdPJBv1ZMblnIyCv2rOF
c9zGDxk5lbxxCzYAe2NkAYfUvBX3ntK/D4aZL+KSli6T28wpSQ70iTENrm4NqJkYUetxsB2z1nyU
kiSHig77Ew0W/KcnRK9Z4WMqKzVFlbwmOUrjPL8y6SWuACmS2b2y8M/EyoSWIHjns4bvT9wiqxul
HmnC0Qzq0cl01FAC2WzwyKMBOs89CO8N5+WzZvZtuJuQJhklqTANOIkpC5wQT9+Tpwz9Z1DrJD+B
C1Vbu/Q1gaiv8GeU3d36w8+8FboIgHtA3xnSviiDf89bhxxpSawivp4hYrNRHN03oC/P6q/a+n7n
6/Pvfc+ToZWPQNuGmD0AJ8ZNPG9Dvl6nloXxVtVmNg0a4YyUnWeBeQMBZzB5mR/v+boJ/h3f//qh
bWLJQLXLloZ08vtEKw5n4QHKfpiosmqWDUoP1RIQTXVdQqQb3ZRHMUKeOXKjd9Cp1/c+9Fxw/Tnv
/wx/s85lJBlpr9l42yGezBd4zBZ8qYT3cuZf0hg8kKiZWRqajqiwf59lb9ZNYeNp8npG9yWlOxqD
JlvhSe3QwoYRl67cOTDzD/8xsTlFB3RZQZn0ZkENjfY270pUmjkiy2fDOv574X6d0Ze/PyeIX6oA
KiJUldS88QxruvTyWbZqvMHEL5RlVZXr+65dv1RXP+0cdJgiEQjl3AK+VakWacazBnXAaNHkmxTF
c/nAwTZJC1cL5BAPAuBNdzLpXwqe34e92SF0SiijFkwEm6fOz1BinbWdxNEEAW3y8iDZ39uSvzVj
Zqrb/53ozdKpSER0AI4bbyYuGivgq7z0pQ0/+96n8nyv+TP/uZ875T/D3awk/mlbwBMILJBOBksq
DbsGulUSu9dc/60P8W1eN3ca5WiYFjEGyqJ3M5q7xIrbF/qsG+no7UWKTxLxk2xp2x+meJJ479B3
IWlODgeEvHIQslQAU5pbWLC7uuJnOQDc+nnqXosYanJts4zIVTcei+6x7/82OrLGqUTYFLAmTNtH
23yJWmlNATazqhUx94PW+1V7zKpjN20nVqD6E/tCIFjOSgUxoUAu3XRO28sun+KNZqaWm8f9jk1A
q3nGYFQQCYR9Xhp5PL0WCNOtNyQMCfI7VjRvqswfmxm9ENVa6mjGW1JOC6M4y61cueDXexHTNtAU
cVRRLBHhP6YaCFu1o0BsEQ+xJC0k840VW8tYNw0kWPPSVfT8YYxTAJMPdr7LzcklOQsVIIcHNBtS
v1ZiZ0ihG+BNlUeoavktXPo0rXBp7LVj9JymYJ7U4PlRqXir+FuiRi8VdxNSP1ujEkT1NYGq+nhN
h4UhbCTWCWRd1UfDfGTWeiKnBhAY8VFotZtPL1YpVlKtqIiSx5BnLtHqTVF2IA4ly8QWpUdS0FtK
oeCOyIY2zIsYpJsK/2CqN1Z/AdnRRTTny6ljmUPQ0NTvIKiJyNsH+Mazen8SFjQX5tynYFtSSJ5s
Rz7v10KNTmoZ6ln+1uSZNyJpquuHKAOSv0FS1D2aOkA7eS/UhYxOvtPJ7arVe0dV1uMQoUpRbyTr
1cbCoRyAFAM+XWQjN0tA29wmEZ4KDuYI7620hRK36iTQSRjBMs2nEr33zrWjzp+Q9XXxU1yOO8Ue
DxXyXYUBPaFkp4IZSwULCQFXNgD+H6o2iAKCcMURVbWxpHGCm8lbVK2m6I1wVFD/fTMrv5RjUDhR
YR0F5BLKmjePDczqalLX6KNaMMosHTXgp8Fy0xAcSM92k8bTe1j+zCz23DOER8BmC+9zEW/04/47
hPr6M+aI7ssLIdGmMlmMKJctAWU5zhL6Q6AF3Tm5zxH+pRyJKcM8BXgt1fgB2OJS3+UawI9eQ2Wo
5L/wLnctaKxYD5NtgK7xt+munIJ4qqI2Q9EaS0rIXACyjSTF0O4ZTP8PU4cFiDyL+Ru3z70uD21O
c/wc3VFWYKD647oIyyWSrPtT/y0wtueGq4FnXv2hcp6OY0dGNh+ybbrLw3hlI2qKDzPpKrlLc//l
rQARG8LeOiI1Gw3z72vKNG6PY9PBj6y+CGhowVvejKf/jw2MirylaHPMpJm3wC8KHx4xRngoZuYe
j9HV0Fx6kcJ2k4blFlojASBp9Xu+LHz6IlfLJLgH7P/tDf4GiLg5Q9GAHKhLsIIwQg80WJ+aAVqA
3hQIPQqABAPfXff+fW5v7An+T5/+Cwjj5sDQiM7G8k3jFZsJMy6PNFZX85FVAJIKMr+HI2r+zHx7
KYV8zeF5ebcR+Eva8W3aN+trTrySlQk4kPnLoxTjm+XKSNDj8cwFGDeLWpxy5fXOvH9tjEAgVoaw
N0LkW8hAAeQFycYeANV8N5smymW96mJQNjpQfGx5oQ9g2wrkfSBV5QXclWU5cUoGlc3Wj4sU8qN1
YGb9nXbNLwG0rBJgxWVA+O0fzo4S1UsJjVn0RK12XecwNc3DOxP/5TR9G2KOsb/ckGYjiaaQsOCz
pDkCGs9UBO7o99lYFEo4W7awYnZXJupHyjPDJ0B4QBfKAk/hVlfErDLoHkgITAqTOdBzWzaThiKM
iqwdxr+wYYhjuplG4x725d64N3FmTqJa5FWFIgY5ytGGincD8lg81bzZpB5FRVhdwD6WvKIk+5B3
WGL+Tg3p1WyT3ZAVu2oEYk6SQmHfXYgZAfMtBL75JDeRaVVFhRYXaAJqI9/l6lPe2JuESaGc9W5D
ct8cgbwstWWk3QmKf74UNyPfbIHcllRJ1/BR1BFVqPEhKfhBF0hlxkM5Zj6HNnKX14cuO6dQZrqz
/34ECjeDzyv2Zf9NoLpIfYadwOwUhhj9si2krRCoq2mtT+safiOPivkcZ5kv6ffk9H6GKd9Hv2XB
1VWhRuX80U1WrPMOqDa606rOaXC5J+roiVj1dKX3dA02FqqGVheQ3jK0cFIAO+M/fdt7qia7uVqv
saWDmhd3epw/L+TPX4h4AhvxE6Lx/fukA504zdDprnTr1NEsyHR4UlaWb1YKvEwNL0oyLxNDEDXE
jaoz6XWnRGSR6LFXSQJpQxEoiCnNqj2UQEv+e/l+ZOCfv86UQf9UMdHbIEMmXasnOoDaIDAHMO12
K+uSibMUjSelDbN7Jlr/w3r9Z7yb5ynvTFFixWovlwZfgVl4nTRuVo9e03ZwBTVcm9i+lq6YrkG/
HLbgKtqUGUjv8XmIrrb5UVcwuBFPlHN4uUMxpr53Y/+4T0HIgluZZcHyUZbNW00qeI2VkhCIOHv9
Y1DBOUT5HKmcx8joa1I696o0YBghISfpjp3CxTACSC23Hji8ySFNjtp2yC1IzGP90EB3NIbyNv/g
Y41WUQgb98BIJCR76E5BcnoY2E4ul7S1ArUb3QyWsHY7eXVUr5s2WzCQnKsM8rOt5nN6ntqTLgS+
VeHYETQdet2TJPOeQsaPYHD+ApCsQQfbhvzHJ5fsy4nO40aJtQQYgxlAOr1C59CD4zjkHJJnJdTv
XV6/XJvfRrvZEXpiGZSmGG18mnzuxit2BToZVbq7lhg/4vvPec1mcZoBENitsElWD11nTmjKG58Q
RvM6vMDDbyFWPOAbgEMXNeid7v8jrRQR2fdhbyVOtHwYtaxEH759ik+yD4x0fgQSGngs7b15lTfF
Slqm138f61+eSYRCBM5FSGZQBrp5EcbWrLqkmpEVizhUwxQcl/+NO/1vZ0WVLcBrPgkWt3VXNQLJ
ihRA2DDzPYk/xvxaqHdKkD+DaHw+lSCSRxUSEk63yL2mMVqttTBGsYnBojvMJibohbyrK5C5Xujq
buXstw35dcCbDTkliQa9lnlSSwA+A3Q3lvVy9sy5V8/9WRWcpwZwv2bL6BP8gA1JkQH7BpPU3rQC
h3EO3ZgLigVyanTGXXN5X372t9cIQwJ4CX8ui/xQCs9p2w9tpaAruZKRVKoe8+xT4tvretGudV9d
AawXamF6jvfSnZfw183yZeibGmhn9grgvBhaTtqNaQhfrdQNzVL/31v/3jDz//7l9rIgvBCVBB+1
Ga/MWEjDFERdeifN+u0qUQHyNoDxgRHG52f+MojII1MXM9ZbRZNWnLmh+BGgPgQFnn/P5ieGdN4j
6MmqKACAencbaHOAVjKjRB1mWkULNRzDLoBIg5PdVdT5WRqfR4KhBwzdQbvHLrn5cMjYC2oiLe+D
3rP+wvB+FX3MFepiV/i5VyGTuFsX/+2p+TrmTTivxkLU8TwmbIlXcNzqFuMaBy/37AWMY8OI3/mc
v4Q7MxEboHITLn5wFPk+R7my45bISJaS6t3OKuh3dG4FSTQ9aRy0Pxx02O+s36838X9GvL39BxMR
DIURkleMzZvImrDo6oep0kKSoXGtW9dC65ZJJwcpo2h5nyC3BUUhhIACkUXbUodL9WLgkPW/9Mmd
WOe3aAxBHzqEQKoBF/3ZV/uyjbMstbKIYhtndu/DAimwkUBV3VQ4U6+tIKvuNlXmTrHuptwMBhMS
JTQOTCld5PZLjKptqddBwiG2CsNvCZxNppPQKKU72s8/cnvsTA0GfDaC0LkRdVNQiBVEqUoMUkkG
Q0u13qsVHM4RB04oO/dDfickJpBzxza4TeVwLSuzcYWi/yh+xjL0FJQ6QdquP/Baec4NkCyy7mQ3
+qNM4ExVMJR0MwOIkWrWbFClvQRWgEUh1WCCUtoajxZQYfJYokh4kLVoqVBpm6nJatTHsyDvulEe
+cg8XZihjtlQQLPjaJ0PrYuUxp0A22HcnuE6p4H96QbzNckhVq5zr0ATQ0RhYVwYFCIbmSPj0cEV
/AtI1wMFr9+YAPcupaNCqZPV2nmAxdeU7JAWB4rWnmT612qGCzrky1bbohe2zBh/pfZLR7IPAyCL
Oj9ZPH8hcu2UNT1xaGCUquyyqVlOer6mWocJPJIBmibg/1pEe7Ki9JJAyRTYWEfTCUAbwAGooBBY
iZe1zWES2ofO4HgGJj8AT+5osM04ykvDnA5GDCNUInt9JG0Vmfu0RFsgHd2mW5faEFA8w1gopwGK
zEYnY3zLrcTn7NokbzawYj3qziDBOVq27gFSsgGhK+PEyftNDiA8KvDCfCmURzRlnHrIFlY1BUQi
GwmR0RgvC9VephEqyn3rl2hLJORiaJdpsH091V1WW8AVlv6opFDfr30bbHyCdDrN3uu0dIa+d5RZ
GHzoHA1Ftbb7E3WVP2oa/pa91QYY3MEXUe0kbxrF2aRoEAwS0joN6CF0JxS+AOBiles1lG+QI8Rq
HVqANqYAz6lm66bFcKnIvDJ68SwbsRuj+VCPphMZh3qu7yGJIoa0n2z9ScfbY3E8pu2yV8etBaql
alfLGnDXMh03PVSKJLTFpB7HJztW2uM4gUgZVuNumjpwXKRLJBVX1RK+kFSHyMxpp3PD0MFLAZhl
vVsNrVcMO5JtYiZcCRRTmR6sunMGrQ7BxIMaS10vKIzc2vSvIu0iM0Gy5AOCpJIhUMmJmeM2I3/q
hIRFLQ6sAj6ntF1bQutJWxsq3xLzWa+W+tg81twObXUMdHIQ9czYk/Z51ULfhDlSxUMoFS2zKrrk
2OByba40cSwd/TK2yo60/gDJiMGUT0MjLUzOjlaR78E2g4hSeqjE2Y4fMGWge3BSxQNc50JD+suT
o6yjXcaTCXRZdORsFCzjoM+uqfIxmi+xbjtE2+SdBhJltAbb26166SD0YZ2ycMg+mupQ9Io34hRB
2KBOKGxmLHZhfNiPQgX6aEVq08tRipxK3FzeLAplJ/lD3Eb+vLVN0fq8AdxJ1q+iWUp11gW5GNf6
QKgDLLjb0n5h9/K6s9tTVBwyDZLwKtBrttjJ0TpWpL+MMZegFwWfCF0yFgZAfSC9Hns0POn4SOIO
bSWx5sgcS31L1LNU2I7eRctKN09dmq2tmuzHsjsUZuJw67FhZJfyQ1y/c/Y3T69EBeAttsN64qEq
78wudvpol7BkM3YPjTgCJxDmlrYSRr2QKWit1QdwsQH8ZleK9DzCO7VRO1Rd9jQ5WdhflX214+OU
DceEqkHd1Y6qPRL9bRBPbQVB5iNrjkTd9/CbKqNdB/LIUPi9+gAycwKsXZpf5Iq6kbkV6mNBacBo
DoWs7hWNUXzFxBnBdbXFR55Ct6Q/AWRHodMFtCQdnSapHHUYg8aSPyoVGpMWEG+GsqpM6lAgCZUc
EF+cN4pn0I5m+pfqAEG+nmBREbEDip1B2otzQuInDRabsbgY6nPSwrKQ0KBM4gA62gGn+1G2cBFB
yGTK1kR/iNGgzuhGg2Z6BapzMSrvhd77OkPEbzQumCwehGUWat4FZf8oMbSsY/4USVCqTcmbzq91
lwTC1jeWPi0sgbMDY2558kiSLVDWa1yjM5A+FzaUoGqONixQnGa9q83Jg8adEw3rnMLzAke0BBi4
sDKIisMvTr4qEepOE3BxyXmQXg1NvDcm7ifYgDWGN99wDe4Mqd7I9ZGZL4b2JvdjUPAEsLvOYdGa
MeFr40rLPkYUNUrZR+PQSQvT5XDsQSNcQCMdhyzVjr280NCI1RE0mACHkUzDPwfgF8BAuyv8pELn
tICPumE4dgeglLops60u1oMNvtYIw/XJOhFtLuzZ4WB369Y69zpepX7VMlDSSZiyY2RZrmThMSKn
dPiTKhcTqmuMvpra0pjyR/ggrvQYzPQEPqjlY4L7fLCh5WaiVG6P27HdCaEGZkzdCbq5BqRck9HG
EySvtZ7600idJEVtMzPRr5fgYEj25lTArRTGaYCut2OQksiJbJjmFtGF2KNb208M+joWf8yywmnj
JuxUcxVpB7V/zXiKrQ9ZcJEEZIIvJu6ZDCBmu6VBJz3G0ofCDJgGvBntG2xDuANghYXq17AYLVTP
FBoSa6Ua0Var+1Cu46AcQ6XO3Q4OhOl7z1Unqi5V/8eIOK6YNdNemmxBo2sWXegIJULxNunCU2Av
ll+l8hpHaFNDC4Cm4CcUxVlPxaopsT3lR8W4WrHqqB3Qp5x7NaD37dw/wSNgnjgw4kSrHhqtex4t
/I1MTLjieIknmx8003YMQBbtkcHfJV0mTbXKkujc9BS+Ue/ouewlK9qnpGx90RLT0UwjW+DBfVHl
Qji06F8IzP4aqQ5NmptYXG0Vx+d86h9KPUbVNtJxkR1GLsugK0ShPkBwTwYuu6HLgb/WJTmKKLri
KwLPGE9wbOZk8qQIAFRJCRSgwRvuAygXZoq8krOd1RUXPimAfG+iMXe51oxQ7KtDgcYVwMe8zp5q
9QPfnrUQQRLl6A7dQxvTsBMwojZfNYG9MKxsI8N10RI0+f/wZg0BpqAg4BuWyjItcpdps2AScKY1
A3LSyB0tUv7E1ntig6ONNRgAiDSlfVmeIhOlosoK7Omkjvl+Gvi+M/9GFPvXKEMbqGLIDQxy5qtQ
7OVn0yKrJvNH6AcaRdDloV3mnoytZxGOH7/hFV8MZbSgfeYpPHYNeDdoUnLqOuqwVF+a04Kr8Tka
+VNm9qe8CqVUOcnm1GD34U7qgAegCXx6QG/WLfhrKldNgYuPFnY6vGVa+pdkWxq1gTXqz2afI3KE
7HtaREBzh51hr9RG9qJpV9Wvk4RowvYa/EdBEXyRzTAcqN2HtD+QpHblJH0ZU7wJxbalaUBTOcgk
oINbR9HXhBggCUTPQoaajzmtyxSUvFxftkDfxsB3xwMsYaCxMCX9UZKGYCwPOoDpUGqEggZIOfmz
ntRBhN4MsHY+oTnQZstGH121xVUCIyIjrR1G4EoBBaxOPlIoMKbGC8MrZvIXwPf9Lr0QDkDClO4Q
t6bvijUcSmVaDrkGYkDn6xpYJmO77qXGyTii9/oilXQbgWyjkfqhx/kws3Rhi8TveO9LjC70DJBZ
+lxHpzxeR7LtqPLo4kJaFPUqS69ilNYdFGfl+lIKHpjQvDAYgDltt4TCZNkWFNyM/SxC6jCrKSEW
22LZYaGhEm+QDRfn2jbB58uBNpXORQdGkLxBO94t+yv4SgDqam5SzcIOOdBFYGLBbVfJEqfHpd3D
GzJOLKeXQH/U0y3TsWFMruIBgwVGmTs5dLgUBeYcufwgN8PaJKtqDI3uUhrbaZpCC1eNFXceyZbQ
ucfjge2HDEfyLHM82fFf0o5u1MAmrKxglJLKhyl9UAATb4sHWWHrRJNcapfBYHWOTbdqyhbwjnZT
tHyM7FgCHFNHQY/LNGnXeXlo4ye5e0jKOchhYNGMyGgliFwc0umxNuC/DdbGoOCmMFDYjlelvO1V
FGbhMq6yjV1zv509RpJXm6z77ljTI2wq0d3ag7QCuumLLWnolPTofOK/0g6wpA+mQ/nceoARUgDm
AIIoYJstiyGOkzYmnB2H5qTD3VHTpH2aF38G+8ITbR01677AlRkNgWw3i6YYQlI3rkBQmNA3ubzM
SVSOHmuUnowC9kOzqt/0wFgY59At0VJfjOgqDKHOQYUaAHtHJ9Cb2uZRUhe2sdNSM1BQzOkfscvb
7gPNaN/U2aI2j22GrsuUhrVqhaBiPlALgKhefCRaaEDdqSrbQyJNtdul5kqGggm1mNvpOzuHaQ7a
jEB2NU3tx5C0IYnhJE28TvElIjMTSFGGFW+0oJgi1wDKuTI2sFd2xrFcks7YCJq7Srcbq2OeofiS
53I0nzFotknbsjjI4PxQ67/YO5PluLUsy/5KWc4Rhr4xq6yBw+Etnb1ISROYGgr9RY8L4OtzQS8i
knJ5yTOipjWIMHuPj7wOOHCbc/Zee3ydpeYXcR4IBHTj5PhJLw5G8ZolbJrHYZ2x44vy10g8tuzd
89IJ+kS77bsPQkl5K5O3ZBFzKZoY1rVSrasWY4la+jUGHKWc1hEzMIL+dV/Oy4cLLDoxYcJbMzZ2
umorM+LASt8nkpXji6wwt0mj8n501mujcc6stfJgJJh+ponVv1YSsm1Cdizc4C4uX/KxOVIwOY7x
1QyHpdxxXp2gieEhZGcD8hv/oXVMdW5D2r1Di19DHU6ugfECvbH7GKXL4xyTnkZEVPo9t6bnmt1/
X16rkVwoa6nvPsM5DqJz1HxWMg47eFe4A+Za2ONJS+ZVaRMo3Vf3WGJ5HZKtyxqagv5jO7WOcOSZ
tbtK6f1lGqhKmnxZhn9I5vsrZbcLRfxfPt+Z9MZ0Cnc0FD4fAB5fFtVaqcZ1hJ5Q8SzfiX/05onU
4mCER/LnkS/V1H4Z+ax9UORer/VQT9bmRCDA6PhN/qWHopegGOtGWnwdrrbM8Emp92slO1ntXhqf
shF0pbnqtOFQa5ov8mJLyx7nGsa8NrtS97tU6uXPW6yRrn4hdFdG8GHMiE6Y9WSt+4AyH/6En9hf
F6n3Yem/ZU9XGQyXlAJEqeBehrT9e/BfE6ew3DuV3gPaawpqEL9Ib3NXgkovRLA/fw+Xr/HdaGel
5SRzJ5ND+QL+GigvrXDR+6VvVlgRNHbcK32lrqI1q/qVcS++ne/GPZOB0MmCbqEy7qJ+QqyKx2O9
UBA0392pN9PuWn/xN4kRHfz3d/Ws1Uf7FM6Rw10dFDSwwvDxe11726+NcVY21yfV1OjegFO8ie85
hvjzsfy23Ed9dWi2nCm2/8ZNBPyChsikW/t7BkVDiUy4DEjfI+i+s0PxOdZ8Qs170z8pe+P5z+Nd
KDCrrq3ZxmIRB/B59p3NOnUuc+R9K8v7ZYOVC8ExpFmxSw+i+NOfB7t0M98PdvaFpT2C6EhjsMoi
F4mAeq2xP/x5iN9V8jwUyBdIseViVPdc1tFHYRb2BaKTNhjXrJNLI9Pdjwc2jv3qf9BWvPRqvx/v
bNLrJ4isY8V4i9IRB/HaebQelG2z9dbKFaLfpZXHs2A60BVeuqbL+/euZ8GnMIwmaZbWdrdPDtRq
FyD09Udw+cjnq+z7cZav8d04ZT3OeZEyDluC5ic0MXoziScdvjRbsb3GMrnwUBg6MdWs3WzB4fT+
OhqJNmqYxvhSRDH5lvI0XhXEXhvh7LFr0rLT9RY9LIXr3WCBN+qvzRPXhjibJuzarKcp4iIMbNOm
+pQBT/rzg31xBF3XTFsl1gyZzq+3SVFjUxd2CmKs/6w4tzVCwz8PcElLR6znTwkpDb/fxMl6raUi
tLkG9UCBv99mpw7lC15yfAb+VUnKxeuB8ox+wgbr8hM5/O4hMyYSC9zlS+nWy3uTBLG5G76GN10w
Ad6nsWGUG+/7ny/xUu/6fTdt+UzvxlRNxVX0lm5amcTbunocrWSnRqQ3Gq9/HuiivuH9SGffVhjn
Ht0WRnKdZh8j8TElh3abGMM6PamjXMPR5QSnfQjn9NnIJ87b2jYV39W02v75oywjnb3Mv3QQzzYD
WplmU2ws1wxx2RPfJjpyybVW78VBdBQB4O80FQDwrze2mpIplBFuuUXOEe0KeE9K4AQkfv2MUpY7
sjCvPa6XHiD6lP8c82yfm+u9BTKdMeUByGwg1tmBQ/e6JczN8KsHsa13/8adfDfg2Uw/GEXijTED
CuUuTVHAidfwXybpLf3ed2OcTfEqhE0J5YZ+LwIR++TWp9S9Ika5+J6/H+PsLZiVPnHUgjE03FPR
6K4zBfxn+glzwjqpVX8yawoEL2NpBY46bP7fbuLZizEa42xBE2nWYf5jUHtKiZA+LPvKw3HteTx7
6A1Pab3CZJRCmGvM2fwv3pvOle3MxekEjTuQJZRuAFx+fepdSzR1AwFinY64zumAS1xwwkyC2ruq
Nb40lqUuNCfwlgux7texQkMoIimYnL2nZmMeli19fQr3nPw37AKIR++2cndtM3rpNr4f9GzhzCsT
1QiwsXWXD6uZUoWNmTidrsoOlqf6fI7imtjW8PgvCMtfLw54ZGkO3rJA+4USuAf6w4vFavT1Nmj3
xUZJrya/X7w0Vh+Egibi2nMOX6eNrSZnINst0chF8hap2jqL7//8sP/uzuZ6UG6ojuug4vuNvQey
osnHkM28+rkN3C0g4QAM88Yc4agVPv4fiOJImqxsbR+pEwZ/Hv7SM/N+9LPnU/Q6BAya6+tTO5/S
8iFx9vH4+Ocx0A5d+PJsFHwauxINocrZ1kezCjQFFXiXrP/igTQhlWMzhzaykOh73Gl+Fmm+0U77
waK/rpMzpTRbVUHYW6c7ZAibOac7mBAs5oX06VH9qnrrqzK+j7p4K13Lj1zr1NvaISwOddYf6hR2
RE+iQN3sNSFusqRIVzH+FuE9kaeNmskwu1Xo2L6KXZbKKY629F5k+yF7gErqjc82xA76KdY+qfH3
6fP82RrpzcffHRdGUq2k+U2v3QjnqY9xOdY0l2ucro86B4i6aw4RZpYZsMRAFzrOw9OCPnan4+C9
eOYLTlJgqCuo1uSzoXIJ8T42eNRHudIHl/BZZafPaBIMWnZRvVfrAutCSAX3qyQhu6mxTFrCbzr7
Wcp8o4t6k2ru0Z6/e+UXbYYaU3jziWSrXUPRzuyjvZbIZ6Gl67EokeU468aj77wgrtTy2ib3p6j1
/D1991Wfl76gr0RziJybPZsMbB9kB4Q+16+D+mXcG7t40+2wIzyQzLL+RrvrAXCfPx9qfGaw1tf2
Y3dbbKJ1oV15zi+d+Qy89Ow7sH3j5Tubp/pOaXGDI5gJT/F9fYgOiW+vrB9/1TmusS3+L6NZC+yW
MiRmoF9nK95y0ytmEw2Ktgq3ZhDuC7DZ/hio6zioF9r0+s/vmHHh4EcKCpBJpn9YBOcOLxy2uVst
wk4tpeNdfu9m7K9d5zchteD2vtZGX8CxmsoDZciKur5GXXZUPijQw0cKwKX7wY7fXHRNVjz5xDat
VPcDsKMA2Qyao8p3y49lc2x4cOt6/KxXO9fcCmc3a0SLA0hxfCt9S9tvGrKXSDHDK9d3qWD1/vp+
KkHf7cvryBVCTExU8V4FYsHO+CH7UG7t9VJo6b9T095fPX8sz8RvzzLFKiY0dlzqeeGjUqHi4I7D
ObSSAb3uoHvVQViN2/xrFO2me0jiq45EYAPFRvKiNlfO8j/XtD+Nf/bMukntGG3Ed7qkMSS7euvc
kldncuJaKLRII6ZqtZTOFiOqe6vdu+1qYZlg6dtgU7+Wsnp5pXp3O85mcWcORY4vYimbLK822E1a
6M+ldtT3Wsk+8KffGYGCn57caqu3t2m5uapRXTYxf7gnPz/ku+fAjBpa5/1yT9I3I6cJ2HPKHcvn
Kcu+VYq4sknUL+0BeIP/8Qj8rGe/Gy53ncIzluHYCv88grp0h06LjEbz7TXIwq9/lVj0Xf9qrdVV
tmmRGT2lOP2vJrNfesUd3Iyujqbadc5rO1rW9q4ycP8V6Iij8jjq1iGRUxBrp1hVWH6stS7dH3+e
WC6+eCSI2tgzOYf/JsNP5t4hcwHrqDXENyiGdpF5IHJwb+TppmkRHrZPqlUeRJ8FBs1SxRHrIkcm
YSN1wV72509zabtC5VO3KZGTVH0eHkFxxqwaIBfrokLoqERoC+kd6kQrFc7mz0P9Tn5lY8aGbOH2
ai4YzrPtdEPWoFvApVtXH7WPya601uG6/ODxlNcku1HCObrqKny8unZcvMZ3456/9aQw1NR9l0du
Cfk0ObbWvnuf+UspT12cFl+SzbUK20Xrw/urPXu5Pa3J5JDaS91V8S1Yhl1KDCDiurJ+zLMHPYGO
lRDLaL0Z2a2B8DEajqF7W2R3hlEGpvcpnTog4Nf2p5d2jviVcQibHuSAc2iSO0ayVYXLM5+lvq0U
K7fa/TvfM5Rtk7rZUuU+O09b5P/G4bKyWE+L+727W/bdAxPrGGR754DZane9onnRuMOL/M9Rlwt/
N7FAVCfmyWLU6WAest18tOFA0f9nMu+2/w7DYHma3413tiMJlVb1pMN4zt3CaMYndEq2S8VWv2lO
12xrl2ZNjmiuQ2wf3925K2lSnEErHB4mpEVpSxnt2Z6vlSgu9DC5oP8e4+zkkuih8IyI1yTdh1sm
4t140DdoH9dXHfsXyvcGuXQEuhoqHK3zdDghS4d8jJ9bD/tQbbKTtrUOyzpHLNmV9ebS485+caG+
45whHvPXp4JoX20COM0S2+enKou3Anngn5/3CwuoqbGXWcwC7BbPr2aA8ovEHeyaucguOJ9Y1gcH
lZitSb+1H/482KVCEinUrFo0jpbcv7OXKxZ1M5VL/UPk871izn48hqiFu0es5qu+u50QR2So2gfq
S+GUXLnWCxs4KqyUy7ilGs2Qsylcc3tQqgnSQx2eDPxGFIZpACPRL3RnbXexXzj/hmX4lyHPZm+n
Kt3JiIYGLDSTVY7NIeGilWQzwmBUF4Bw9fdK1v9PnCQB8t3jtgRa/po4WebJkHx5H1G5/MJfiZOK
5fxtaY16nIZw80GJ4V37K3JSsb2/kQ3CM7Fsa+guLMc36olLsKTCj+yFHw6+wbSWF4W/+PfQSUXX
/+Z6zDk4bQyaocvv/Qupk5b560pvmzAWGRz/qcrHBPd+9qy4cmh0abBxHvpmjIKUGhFY0DDG+XgS
UaLLZ0XPJvXg5BLjgRqXoISaUjOnr9bUmZxBqtD53GldGgWtpyidzwkY7GXnic4efXUqDeitdvE1
lCjtNmpVZajSutSzOBwoqiZgxaajclvnbkdy1liBGrUaA+hu1aaNU/tWZLrNQ88/fK/wvpW7cGis
0gjqOKH/66uguoqNGs6R8zl2itDbVeaUAKQy1TYZAttQjejoghcroPYqdrTyQIuY69btKF+odiir
3ZC3i7bU6DzOUDKiNHMTG1Frf0DXqQkJKzN20Dx7emSp3828U6x11BXsULp+DIV+O1W21E5d1yvJ
SaiyoIJDohdC6VQpF6jnEDupZ66NQXOn/uR2ZmzfO1PnuRgNWk58iG77ekzab0k5dBayMadvPf0+
NiNFwi2SnaolaLWsSqzLNs/pDRv2DN/VaFrv3i1VDcBo1uvesZnjEnm3laRoA1O+7JWWJmR5Zh3P
n2+wi+a8kHRDD88nc9o2KKswV9oXI5sGLK19iHu3NHo7OWRhirZyzDnm7IWWoUJdtWKOOnBStTLO
O9jpOvgID2yoGfK3ZR01G2OyT3ES1vBPK0/Ud1lMzhVyo2zyvnpxHe60QYvnbUNVqLiPHQ+Ab0RA
G94KqXWAnU3cCah3RZymz9zq3vMzQ6cy4EpJfJg62qR5upl0t1FvaMvvTmiSe5efSbSGGhJWreGH
zUA72Jz0Mgoy8lTTVek1PRbhWIzPbZ1V0zYcJVAAPRp61+9ZdSFlT7Xh1a9K6BTJXomVSKVQwd/c
E21qKP5Ym3OxlcqgtzBt58KdkjowQt2Ulg/GD8HxwRjtKo1905rThVsh1Cz5FFVmQjhcXxvxVidb
C4BiWWNeCWVcxbui6rPsOJdh/AoTuFa27VQtqv6SvkZgC7v5VONLj1fVoA2fkb55S/r4SC2ntRPz
NFiT6FdWGyqf0MHp+IM9fWJrDNP3se30GN6BEI57bKxuNFaDaUDYmMak29dellM8kMOUfxJ0BeKt
6hllvCkcr7X9hkguCB2wy77G1CdJ18nFTIjslI/aNu/78PMcKlP54DghzK0KFdWXeE4a5cYrlP5L
kvVDt60mJxz47tzR3YpRYgypkuwRNVxVrJ3QXs6tzag7gRtqprpNHUt+mdVWoIurbYvv2yJjDu7G
XGg/DMUIpT+NBVNJga3D82U4W96moveAqNieXOYS6BzNpm8nvl6h5ubWsTrI9ISwzsNNGnriS0sU
GmXbfPSclWqNFB9FyUOIA0WdVu6sOncEDUGyGLup8dYUJ1tcUxUBATdDkRNMERcjzVcSw10CQmM5
5xucBvl3K0oTPF9s6GmX2s0AuFEdO283KXAgCrXKFHoRWvvFrSove7Jj3R73+eTiyyk1q0vgHJla
uB3nPm1+gP2rprVNMiBcP9tBESe8MXPYG4jWXRdRZLUfasIxppUtYi9fKaqSTD7tI5SpfM91SEJ9
ZDnbUY37YmUkTKGHoTDrOfDM2tJ3c6SKKIhb2riBzsuL2CqTjg5Y0fKU9ayHSrZJB3IMAyedQpU0
QxUPpcLuELepiMNqo1CSi3dlk4cRAmBTeWoFlgNPhhEBdhRbXVrFk/0j1LIOjGsyQAThMu3oLsvC
DJ1/OIloNY3gOPZE+7Xm1ktCvsNKTmmzaVJ7woJh6WIOrDrtvI2hKFnit2kJglo3gFQv0kTxtdcj
3sAhIwRxpScT8n54JW54aCAkI/sdU+gfSZsjdlaaokhu4ES78TGSmOBu7S7HN2Q5uCjrqZ+7U21W
unLgpiPFbJPaHg+ycO3+QEpPXIYrwOZjcYzGIVJ829Ld8l7OXlJt22psmr2pCsEEa2MbC3K9rjDb
DL2Okwe7g7Iq+0j+iLwoBy6pd0MeaIQrhmAnHbSuXRWTG6BVNrcySw1n2IZO1yJiKISHGi1uSe3L
wnq8G5NZf45Qj62HpinvilIbHi2ed9hgvYLNqrVHNaiAMvf+EDamsVLEOKjfSh2sp+82EUYxhbT0
9G20oij3E7Miz5RuJi4rygpyN1fos3OSzWlpZTq5kXrDymnMtQNff2rS+JQUBfmKqYbTCjuXYLKO
VDUGC617cqL7IRBoV0VB8WOUQ2wGDcYD5WCpuYXtrNK5sV0RFu3N2Llh/5bzibIPldDV6mh5UoMn
b4xd8aRUfeFC3jSK4kvL7Z0AhTMrsRnvrfE5S2TefJm4dckxZZrGqBaPmKTyQZcPuqbG061hhmW+
jqpqyH1dCasoiEyrgqbp0F29mzodMqTUCu2tsck8XZeTHREjAYcNpoKnlX0fuGpI80lH9xPLJzPL
Kje/nU0a0PdJ6mBYNEtiONZmb3Tdg8AjOawqmUwiqGxHoqz3eq85Kp2EZMksZRZ7pWFRCpy4csiO
Lnq8OkTNKRD1s6EBN0cX1iBkNcljbuIAKbToRKk+jHAngfjrjQE/AN8f1VXWgPHEQpqMh8QYRHZS
0kZNj9HgFj86c3ZMQJo4lruxUSgG5aUgCEYXmb1pysVQajb1IEg6EFPernqmbcy9pTDsTTg5vKKG
kte5P8bsYAIM5JTbs7LwulPXi0rfOGXV5Y/1EDmvcVaK8Gm02jHbJLk+c3rX6ij5KKLYw7gYZVSC
FdFHpq920J6etShV4m3aiZGk717mVd4SpjFlzk3qFXiNYjMcN2pi46XvIl1yuZPVF7gSVenKx6iY
2C+0bOf0b25Vpy2GB7uF1hpT/wXSx2o2niqHL/rJHXSn8BNRYsTPAA16bAmdFqh9TVrC8mcTt72L
FLcidWIc+vklnh3N+yGMKGem7MqidTf1bAhyB6U5/tBkOGAi9mymvHauG/u2rOYUk7U0Vblu80r1
gsHKY8c3+T/ofXTamkC2oZYe5dya/RazdvKRp3teqaEx5Ku01nLHjzVIzRuhjniTzU4tqoBWOfh7
8iaAcLllpYZwQ1u11z7qjjdoG5FrI9V0Yi64+F5ARPbzpqvz28ocRwuWhSM7zMYo23eCVjzkUY7r
EEraLnO2tD87KJTFZIbfsQvaOLYjj36IKUOCdUxTYtR1I9OgFaiNOopXt7RArsokw21jKtLy9nM3
9t1Hp3EBufK1JsZO12K3D1IpXQ6SrIsgWdWM4seLbCSM0tUsOsIQ2VuCM3gpC6dgRa1kPt8AFlP7
J7Wt+UWgNxm8zqqedx0tWQ17otpG+8zubIxYYY0/sZ0MkJODJK0bP7xuvOK0InbCHhWsijoTF6x2
tcOplTtRREo7YZpF/teh/V86zp6Sb03Zlj+6/7382jcW4CaJ4u7naeu//+muehNPXfP21p2+VOf/
5S+/2P6fnz+O3srlFPnLPwSiS7rpoX9rpsc3vqe/Bvn7f/k//eHfz6Wo0N/+8z++lb3olr8WJaV4
fzqFHfqn8+xxaqJpbrsvv//SX2daV/2bzmvk2Hj+cbtSk/rHkZYTrW6bS+/PpdJi8xb980RrGvyI
I63H7/zjR38/0Bre3wh/xaigIa6kykrq0L9ynv2lM8MplgIjhR7OmChqdbisv9auooQwlNyN6p3Q
pXNTEClDqYW+NUewPnh3X+7/avf8L9EX92UiuvY//4N+5q9FuWU0EkwJL7PIkDJQhZwVliZFZFUF
gn3XNg1xE04yzwGWFmULdUnfGRUtcvKETOV27OZ+lxmN3FcGRnIKRURkqHHy7E21+JizDbnrwzB1
gjTEb94xZey7nGM5rue+O6Vp1vwoohR/ThlJFQxFPS/+lxx4hUiU9nU2U5MOahsPkV+MdbMtRuOl
dqdKXUkOCx/Tuc2+tJwLu5VVu91DX41JDQ/AU1gVGzIuujLHNGgNSngnCo4YZWly8kBQDoBgdjd9
ThRFGU9yVXaW/lolqfmmJUm0bWUsNqpelHt99MY97ANsCiAqKHC1jv1QxA4pIwm0y4Y5+bUZOnNl
THkYkMRGnc0UIz5zp8nyZxaQ5NVrMybxImN1Z0vqdQ/1oM6PUyjUTVnm1VMnUnctegrxLpbJvRJl
tI/J6FbHncEpJfYTcpieEq+M3sbUKo9koU7sQjNXfVRnzcRgiWIdWG4/zF+6vhYHHN7WC8QQueYK
3e+clIZntWN2TQmouEPxqz27k4IPpXUysRrIkTrlLOi7UvWSIE0LuY+GSBw6p9TeFLK3yeeG/hBN
k2C6ajNJApMmk+9oewo/j7RmE/U25mFsrM2qTeOBlm1WpUezmDggto52zNqiwolut0FWlhGMbLhk
3SoPde2j1+g9m/DQAV9XtOmDnqrtkXThYWPMzmitwApo25r78CMpE0WSjSML3wqT7lY2HltyVert
R7c1SJdUUmdt1ePwSv6e56IPGSwInC148kzWe8PMoDAKafQdwUOZMa8gDWg/lErah151+p2bldoP
jrZToKeRI1a6V5Tr2in6Y+RlWsc3HFZ7tpkKdm7RPXe9iSNeKXH3FB0c8IFi0y09zSYoh97ZdOBJ
12pJwQF+d9ViRrdZkbM6rVMswKr2WR+G8Bi3Av5K6VXaR5se4bDrc94Od0j7TdtNcRuYNpizleIm
i6XfLerXAc3buq5qfZ2VI3UFDgsmlvRR4GhJ2ogj29iLHceoaJ2wS3yuI566OodAPk+D93FiEV5H
dTViRiZYCQSkTNf1VI0jTSczW8tJz9Z95lVPc0bKJWlOw/Sa1JWs9lmjSCQWrWr5dmkmy9erbQY4
lhSMhPrRNFvrXvHQma9w4MjP9pyH92Edpxyqh/wIOF3gexfUoiKLTPHYKvRDKWh76c6kUgMYlPIh
rPvhsNCTEF9mqNHxCt0T1NXctnafbK2xzNjNiW7Hv1NvdCK9bjy9sIg2mZXtVDM3sW0xTw4p7Xu7
KFKwIDNhB9ARtjJJjfu46Ilqkr3hC5l7p1FaHMukB6lYU+qXVpnlkVYOj+9ME24La13eFqmTnoQG
153tJSx2NdXqBz0bxtfJstiBcuAqPoRlxOPfhrbYeV2I9VUd+8pecaRLArdWRGAh/P6hDp68cVsv
PeS5PR7DfqQ5NZjT1qiy17ST1b3GzPQB21gIKYHamZ9qSJYwQkJk8OSoBflPd3OUZvs4RKylj4rx
IceU6GOIq9lfTBFFO726KVNtXitqNh1BQIU7Vy3QpTQtXMhVjgUXo+xQfnb7uj/ZNF+AS6oubols
CNdapcf3XhNOpzFU05cYcdYJpojDHe/LDwbFmAPEVe2mK4eGOYpT9vepK2Oo/+rHsMKTay88oVIq
zgubbHMz8nuHLEXxUnS6ewytsAk4cOgbU4lwusTq3N32vTLBGmhtMuvMxAVlmXac28LEudfr1Pos
S827TcOQ7Pe4zWfUiJQ1rVkQZD6ZNkW/RlM+JglBjmoTYqU1PDHdtToqtiyWrlhXWa59rixN3bh5
UnHih8SI5JD4BI3S535wYvkQZbI9/IyQjRUvOpDcLPyoLsW2IiDyDT9k7tOzDauVCjoC6MJg76Kc
04ZCZta3hJySTV9ZBu5VR+PMPYzusdB43Z2odL560TifrMLd2j14/9Qec9zIjvkYWUWyCvuyeE6V
WbtLe1t/5CED4FNRtljoW6wiulMKhOpsOijjuPm+C7WJMK2GSdkyW3FX6VP6seoRbKSqZ3+YTVF/
JjGhg/45RET/trUB8p/6S3fwlMl6VarCOhkhhRirlJoR9F1iQzUqraNHD+d+ELPi+Zbp1pRMqex8
KzmrPDJ/ksgo7D4MFtf3LblZmgEqdpr2fdo3uN4rPKjUULyNyy4wEJBLN+xWyh/1QGBhVuddz1Kk
6+uc93rD5NXzyi27YZvaqz+oUbXJOTkddC+zdnPXFi9uT+4fVv+CUvns1NExppJ8R6VPQ4DlWbdx
6HG+ieZPTV5QC+3qMcJWHMaHuFKGL2B5261e5DpLd4dHWhrGOqcynFNiAcGRE/qCFLC3VqYSeicv
T4GuSE4bLJCWujUIz3tNzLwPiIbkHdKV7ibl4HRINUMSckZ8oWso/U4Zy/hDVAvlOOqx+qLnXXJH
Nc871pquUHJUw1eVlQb9hCEmP/Xi/jh0nXGvFK2CWVoC10kUg/quPpaErtWu+xylg/upMyVYqxLb
++CZ5RSgv3DJgygUbaPJInzyvEqoRCo7RL31cQymNjQbciO1iomiLypC9gbPftDDmrKXmUqHXpkp
dwRrIWKxDGrGk1fPa8r/ziF1S5gnVMrbW3syM0lRsKEQ7g02DL5R9+uc1toweMkrcVusn2lNgC7t
jsS6G6gFEWRqjHvKb+aW8ungl31H9PMI1yaSWvIyqgJpnCSVo7fV4buZ5hKUiZDqi2GNIE+l1MBz
WMb04KURFc6w0EFz6AkvFu8yfIa43kRmrm8VitMvwoFZu8qjsv4RaaCUcORg6TUyz973Hm4At6n1
bRKJ/FT0VnEbZ3lxUtM6WofRZFCednIH33W4ZIXNRvzmlIrh3pQwfFg0nb6mwOChBK71VN7gtY6e
9HayKNumWXSrNziO8XxrWqCZkq6R2ebfqEZgwtf1EK5STrBD7qthM0sIMpr5Sg02khSozXZbphZ1
98Lojsg3O7GhywK7bmTrzvMXK1+l6yp3AB2UL2FObcqpqDKuxkzt7aCICDQZJjuwuePbMTJDiA60
zKEUI4kTnSKeUyeJ97ZItI+TbnS3cTHPj5rw6qfq5yJWSjJC6qT1nkJNVe+phMVvrPxQWelIkPLc
lPM2FmqzM9h+SUqehjh29QRRGGofbSq0rYFe2Mk32EKIUWQ/QGMoHeVmSOCLJWoTbXuZlUEvzeKx
qmrl3pBW6bvpaKw51jcfalnoH7ImM95w4AIpRr8afVKi2PkaFZnpt7qZAk0q9OZFE3n8VEqgcsR/
TBY0Eg0Rqdl7uziXzBjS4XZbtpHeAghjb5zNNDWakBo/xZO7xpxZ3+LWUHe0gylBtvaUB7M9Ta9d
Bb4u0kJ9L3QH/V5BHaBJsvSJoMgF7VdoS5Jh9WCbtn5ndrHyrbftMd7EC7+77eaKza9TzYEo6uiJ
UhTkADFp7jqaRsvXhgwFdaq34lQYbUHpryHtxbTEg1TjUFtlCl4So9Zj/PB5fq8VlcjWSK3G3UCd
bNsM6nCIPeBWpUzMLVwnd2eZk9zoagY+IC6GW4r1SZDLvF149w7K0kiOW95G+5jYcfFQN0r+tMQP
P1n4ngKppca6wqS5i2pqpSwe7FRp9bjF/TTq46ckjJSvDqflh8idurchsZuDq8h+XWsxO4l4CF/K
0QNpb4KReprSXjxhe6xrLOSdvql5eyENFvnBE5ayq93M3UGtVtYGxHCxhr5OMqgXJ8k2bxPbd3vF
GjcetUtkArG+U3TJF9v21vA5t0oweuhbWA7nRr2pezdGM0OpsCVxdBbbqRpGPLCjBzBNlb0VCEO0
ZGmAQsqfrLprKVNbapyC0DTjz+5s95C12tzaU/LtQoIVHYz+IWeUzzW8a/KWtGpEik5gbkAjIU99
djiJfcwNC9Kbon2RCMx389zEt23d9n6rjObO6jTzLp7I8R2TFJiYNAN16j73XkrqknjOGr3jG+z+
i73z2JKVydrzrWhp3LRwgRkqvavM8m7Cqjp1Dt4FEAFcvZ7Mr1uffnMJmrAKKJtFRuy9X9es2zKo
zkbSNmpLdd+cpy4nAckojXOZNN592Ir4rktn7M0s5ltj3GWHvIwEa7ubLCtjIpHD8AEYZJ2c2vRq
AkSq2zIbLe8EVU/f2aKXd3FrhZAeHIKeKp6glZTxB+lzPDDNzP/HU9FS9ZW6TEV9H3lRtLWKPPkc
pqxdTKnsL8Yoccus+8G6y3OvPCrfyQ7jbMP1mzJtHyhGIncVEsW6T3EuQNTNw2tsh05ogo+DDDO/
CZJXvLLKIr/vswaIpU1iHCkqM/4CG2Czs+yJEEcE1tM+9Jh1vRpDH6m3JDaa14GXvQAmbKZPiSjx
q5567G1o9feJ4afHsBPJUdHfgT5mCveXrC6ktyzTyNegzniG5U3I5cbI9FMVu+F2EngchW6VX4KY
lYihvBnPGyXL9GmIRwzEcOsj8tC18RmzsHkXjADZb8t2+FW6br/JTWP4I0UY7ntIMsshZo4Kj31+
VkMGZFkFcslQ0VdLL0cJkPNEPui6AR3DcHLgqyMZ7lHqCur14oqJZPMwv7WOh4QWITSNQNjZ8YMv
moa4MN7o1rJrazqgcNTB3htxLwHmSJmEdswC27XbePN+CLLyg1zvzFv6lbYVphaj45BjGfB6Aql7
xn0IYPtRgDBeJG/Vn0hlTbAQ81j90Xku042f9M5jEjiq3jR9qNqF6V6R07BMQVSGMenPTuRjlRfm
2i1W6UD7ubSc1LsUQCHvtdVF/qpOnImOw8vIU6wgO5jWZN7TArpbMzebV7sx/GWBld8mbNg5RTuJ
RycYrJ8GY9u1bKDEq6COVoGHa2gCCxDfFTbqSxAlwTlPE4vNEgTonvxQ9xCFGowmMOsFXoI0zJFr
TgSyarfCyMsKwie/CGFLmgCd7UY2WFeUuR+b+zImx28dUYG990ky0cvb3pNT5dZzXhn9O2+N4dzw
q+DRJwtcY6N8T9/fllToZbgdUmiWoaOjhyCgn8VgNm8fGMC1R4Vv7mHWVf+SDk3wAz8zO+ksqjbd
pPEhbbueF94xFhP/ts8id8HB8P3tVlbtZT9KjOpgu40+OML9lQdUFyZYNy5Ebb1KZhUfBhWh5dJ9
o5fXaouIjhCZSupX02cr1bDGqdS9p83CJBXc/syoJITeZIv6W45hvw4DXM9A7qdDzO62TKeRwNih
lxUg6mBXv+K8KdelnspNXTXWNtVTeigqxz02Mb5ccTR3T25ZDitVCPvU+VX/WyQ2y79jeF9RLcUB
TDBdS9PHAcoYY3FX6wEPLs/s2IAyusGdP7v0pXZL8COsNANrJ8ZKBeXwOwrzZj9aDh5v44z/0zRm
/bmhmwgWV4/dc4ad1hNA+PA+2q1IVgRmEHU2RrG2l3bo5GCdsZdz08Pka8AjE2ZPtqL8LZZGZRGi
4prEZo/WVO9hgjFV8dNSTkC8Qr+2CoOn1p7U65z5+Uky+TnArnax3CKDJV8AVI6PZjWVqEdLla8S
pwwOhaOtA2+degPE7tK4I2Ca7QHLVGVhPmx0froP/arYusTOHE3azjUZs+0WHrH1NFklCPDsTM8e
GWn7zOraz9Gbm4vVEr7BTlFTnnXkiYvMJUAaRO8uGJW1nq+PqGlZ8miRz/uikTx1q5wZzaoFvSAj
PZidGrAZ3VPmRj5sjqlvvpRv1E9UiPMRuFZ9yH4qfodGi01yOfqUnbYNBAqCnqj3sYO3tEztqdpa
YJxvSTX8CWhLX+emTJdk64zrTGKsmqUsHIU7m1ihOgTMFaVxiUCu7VWfE82XDVbTUcnn0QNjZ1yS
iKNbmVllnboCkuOM1/Uin6kSp9Bz9wzWwFHTuOC1ZvTR0xEmXfwoJi+7d+1cYMg6iF3r++M6wCP1
fgjq4aU1/PGhSSN8J9u0fGgKf9rTE7nUy3ixxjNlocjoLNeFLK0XxxXZtEwS1Gh53DA0qs4JA9jS
LrOTQ0I9I8VhWtXhLN9Mv8M3zzBtjD/nUOHj5lXfdm/poztkXb4Sjod/XXLVEnelug9nLagoZXlu
6tpbwmiL6Uu9BIC7r08ATtijOSVUAyKNjlLV/sEJCrGwQhgvc2T7RGsM5UMUGeNWxyWx51Zlv3lz
7eNc26VHCtJi53u9vcw6MGXwq+UwTMmps4J26Y6KJw05zKHqXPs9zN34UsvqU8DfYkowplvLLaPt
xATnCYJ++K2iMXoy6jTaZEboX+q2DX/FqRB/8qJQDyODygvTu3ot5qbfEWMQM5sViUcmulfsmphx
46KLm3A3YLPM3GiMSWpm5RhWBVNzd2mwKK4TIzOOIU6fZ7f26o2RF/5XVnTuvImsejw5Fsq5Mp4l
Tk9Fc5kcvC67UnLNbLyNNlxvjwLffvZYDV/pcuHDtWnRLoYCpYMdVJgNdl6NPx/VQHCXzrW7q+FD
YI+r+j8VdPIN31EedKuKkpR3k1S4JjN3UBia0wQFAnsCOT10Ci4chGjvrrG63N70hYuDGeshjqxX
9gOFqXdqGizxdEoHuUyiwSfIsqn38ZRFPsu0LsflZFsQ6PpAtc7Cw5n72LjwdVVTW3u+fiAxxW43
ta+bDXspJnZkeWDZKpoN4HS8n8J5OLkqwi+zpa5d1w6JKZOWaqP1FbJA57V3JCJMjF7Equjpuhfg
9/KpSzQweS/c+EiRXWJJ6ypWsoqfz9RglURmv0otD5pWp3GyZNTV/Qi5tBoZ4GfW+1teRCRTgaDT
IkSbNM7B79ZeCm8NPax3pjBkc7dHD0gfEWZUjtkd1r39qdbjfGHrF9+JDMFwgzotcSUrZkeuW2UH
Z9FBm3GEwsmr8LFUbaYgxYbCjcqzFcHtgckWd8tmqu0H7AvTX/iLuhDG8H1LOkIDFtUwFZvAFsgl
vVSZjzmt6BYuZb4tQq2ezS5wLzqVeFo2HUzOhZ3XgB8QcVLAEw/Vjc1uCxCvWvgLtkS0C2FOLspM
OecxEBhhT+X4Y1Bs9YtelNG5mOYQ8mJtvPWJTcp1aNh7Fwvy945A+XM7impdZEPwSzkW1vtdOtpk
/GSqfjBqRnIAf8G3MOxGbVqzvfqe+uZ88Oap/059p3oqyNnZDM6I7ahpI7TtmyY5FH2DteEMQG2V
Ef53Q4ivrEynYd1BB/mixYYDlbV2v4Q1kuEIl9urOW2xbB8dbzrqJBtynMHnuF6x05dLswrjX1Vm
D082MSAUlLoTDwFx9tgzT8OLqtLwjI4GYUgX620LP+MqMxTNyDdpJpKnZPXL1PgLSgi4VNptdIez
di2X5ZykCGVHv/+IisabFmqA92GwVz2OEc2z1FGzilU9QW2b9VvNgnwIoZ0SbFvPMMhtOAAPVlC5
DyBvzkr7U7L2u3C+hHmDGael63OY6jQl8bQNl34elh9QI50d22l555JChxh0preCb+VSAHSZ2DgI
f5ftkJe7PvSCg1S+zTW82UVjeB+qabKVyvv0t/ZqJloTbNr9NPrTk5GZTcwa4Iz2uhT4yi/Cpqzg
wQjgjNwe6qMV2uYxxRL5HPbp/NWWSfoi+E9dvMnx3ycdOBvmXdY3nxf+EkXQfTf8z/az8r0rBc75
xaMv3/O+q7b5ADFkGiAtn0Ozse+IUtD7LPNYxCqVUajApnqIxBhgsWsXqzCvxMVOinnJ02HtQ9Ov
f9kNcxbWZGsdi/5NBHGOPVGP1HIxBp2PjWPgwDYtEnEJw0Fh2uf6K82nP7M18BeVUY5DhNl2Fr5t
cix/JOTIcTGHYXEhnqkDzZJ1/gIw3T3zQqfDMsaG31m0KJxLlghp9HdVLjsSHqI+Plp+XeKHOBvR
XTl3wbCf5NgZ5yphQqYmFzAyq/07k0SkYePKOH9HaZqfItNoH2iY/HtLpMpYVOwf2KRE5cmuR/Fg
T2mmFkDWJdlQFvZtdqwvKk5oqW3pHpBuG09+mTv3k2XjVJnLCGtSwk6fZOTi9ljM3ro2dH4kprr5
jlN6tDGI5qOPQ8ZbQ1gl+VP1FebGR7jLEBbABjTXs+pzxvpV84WGrIMxVebDYxvb2U6aolsPhazu
87S2ny0E05Q7mbkZjUhcrN5I95ETTwdZxcFySiabGIWp2I/EXZTLeArgdsDhKD6IfchXrlMVF2b5
/Y4a2r6jgB0vcdAS4NmE9dPUihLWGdg/gyqV3sUZMctw+sJ553Sm68Ppic1PR4XDpQRQORqGMx26
UFOUOgMWqtq1vgs1dMfR1PlL3xnTKQChWdYlWnk0wiH5t54+q1h2u7nK0q2Txbh710PCAj4VpNKa
GUrU2LaDtePn8anXRbDJJjt+bqkt3poGH5EJj2bYnjH+3cHcPxepwGeEP+a3rvAQLZQOmUEHOSPw
nKeyiEvv7Eyd/ylzMPIYawA2tSkNYdVkdbKTVqvuwCoIZSiGID0a8OQeJ/w/aUes6NU2ypThIATZ
bSOz9N1oZbvUTNLeQxDVSzs5BgWL9nddNYDbiLY0PwZDQShK+VUNYWS/SmmMzwYj/OfMIYQBln1z
SKuZNxUkx7NHxA5ogOWuhBjHVdWDR2cTQyydjNCUKOx+IYmRM9BvYH6VAWb329nJIGgOvM2/Y2eW
fxR17yUN3W7VxKX+Igsl/fHomllwQ0kfLnBBDov6l1mL7pgPYG0AUR4CPcbjSFD9ABV3Q+jlR+ok
xNQ1/uAvGF/ZalH1vdo0Oeplt4pZo695t8nWKENxiCEzPoxhYrw2feRfwwfy8qVQwM+9ZYQ7xx9x
TvVrtcWSLjjTDo9bAlvqu9EOkSR2Y20snaqd9pHn1yuB1zAFgrQXUwXpInZ19atyGB7F9DJfja9C
uTJ0I4+mbVgXkcXR77ZO3HPaxIofPbjjvV/73s/gtYx83MGiuWzDoIHwaEeXtHX1HyNoA/xGLfby
wXQGA68EwzIW1jj3E95QKvmpUl3v0xofObuboyeVh9XOyuJmNc6eua2YRD7bsGXfDN6Rn3B3cxyO
3eE4+BaJBBRapFoFqb6PE0GC+hhQf/hD5K3gb7Y/THL9jUjMYGOPkr/XnKxHDVxyaOQoL/9wysSa
YtcOty7sTwyPtVzP2eDgoZvqo65i44/pteaHKsW0U/WoL/NgZ28NU9P3us+JCwHOYihiY3y/115b
W6vRHjChnJjC6T4d115YOi/dUNmXIofBb/IGgpySh6um913MZ6vG+XaoTE9MgetjZrf5zz9ErchU
CCJjqzS5iV1SuruAUe9GmBlCsBL99G/KSiwvTTAPY4jm9dCO18wb4iJy6bSsCKm/bjp2ymiYf8tB
1WfqZiw0jDGPsADwjP6pdl3gfomWwcSfHMoo/j32J0IYk1En1cPJFAONRmv7IGSZ9W5NtoKOmKoG
7/0keSQXJDkMRkb0xthgXuzGdzZD0A++rdgYrjLIGCnHF1Emrrmy8NPZZE47nMqW7sGja8OjxcuI
5pkYO2c6Zs+PadRTTSEoBrEJCTxdwpcLPhqd4AWbuflTxiTu4x89PrZxZ/kpTYdCTNMa4aYIkDnP
BpQdR+nxFaBAL8FHKGzgAmPKG80QCQO3db4pq8ZN2vYwy7o4mfCK1+JeSNh3o46nrcIZX9NQETLy
j75LvCAh+WgHuX24z6LUeTa8KV8HTpz9uVGl/j+b7n/eUoz/178Ja/9FHfYEjpf8j//9R6a//qNE
7GqN8Refzgn+aUJYc/zAw5IMkx8oa39JxCzvnwQlC1T2uN3hjYYy698CMURglu0z0bumoDsmGsq/
BWKu90+IaTD00LxChL1+w3//fv9itUFEhNDIM/DfsNzQm4X/keaGPI26PoC5ZwvEoI75n2093LRD
kY+56CK1xuEQZXpbFVH01JckaUyhfKrjvL/UcS9OpCNoY7y4QVI9j1rWxzkrhhWil+lz4Lqn23EH
vMRCagxExzBFOsRYtt/OqPSjnVvw0KdVAWLS5L+HxIu2GrHo4eofPVlKt8t4TuCsw2DdV7I0n/oA
AHYq0Nzo2+0WrDVyxRLLCv9DXYvqsozm88hesWT+jYJNVs6LUdgbwxiCI/Kj59Q1k6eic5LVqOqa
GUKcPlWmZVzaUK9jGb33BqG557xmuBeHSbRnDBo/56xiW0snBv1dYDwNNkbftMnmCY0WtLshb78C
rIWFzJeY5+BIlXiPZpyJyxASg5RReS69YqruGUBU9wE+lqeiKHdZxbhSqrfSycejJyd9VKOvjylD
xENkw1fGp/gECTA/VWJqN4x+kwWBQA1W7YAZR3GF8zpDPMN7eGt7IznPYhLPWQotT8W2v5eG9J6D
fvyjIlXehaZXvlQkdpVg8I+BrKoXbcynqBXiLOV718ru4iR2dzEngf83r9GGMq1YMZ/yCBXT+tGf
mrUQtb+V2HIs/VSFO6jEjFEmivZFYXXVfTl77x4CnMPQ1mKnUvsrHKf26F8P2oubZsF4rD0mSSzW
nkVYn+mCSzO4uR0C27rYDTFI0iclHZRYLUF97w0t3ccIUsZFdxmz9J9EFMw7tUwP09w2y4I/eS2h
Le+iXiVblUTBx1A8laEq19CGUTvGcOpXAZTfhZ2keovSyL8b6vCCyX9+8dM+XEWNke7ssRpfm9p8
AXB7JANg0JN6lK6XPOUDsJmb3NVmp87MCwklwpT9vTNTamUA2DK229fUwpYdMYO7zq+npcPPR/+P
B45M7xgiEfbDvNo/0Jb4h84v/Z1RuSRSN/AGHypsRngVPFyY4+ltiLvyaMdOT+08fOkitbdEcVXH
22Fq5uo4lUl1NKUdYaNtE4LA4rAORXEd0RpEo/jaYZqmVbP+f86767mjGSEJTWwYk5r722FsBaEN
Oj8HbSnvC7WOu8K7k4YX7HpLQ8q09RHK+r8Oiej1kZJuPN4+ut34+9rQZMPBCH4PCnUdzIZdGs3R
Mb8emrai+GZuvRFR58B78ToI9AW+YxVxHC7Fwb00LL3QMH3u6O2/kP5Fd1lhw7hz64c6BUcvrwdR
jOW9jA63K8qNovuss4x7WuB9V1Ym1URYLaAotKeuc16sxB0Jufea0+3S7dCaffvXKU9hQXSB/JgD
TEYWwRQmG58cPrCqa8bN7T0oGqeeNqaRfKZTnLNuQQ+0QaGoQt3yHGVDeYYR96+PRBEn5H1Y5pL0
asGGfb0dXA+Dx/euGkIQbteYoDhrmTHFz1yHqUEmIvCdMavWmWEUHhpS5RAl81ST1CLcSj8IZ0j4
r83tphgaLASZtMOIR9Do/9+7cI//dXeqjeBQl/WP10zTGegnvLPTvU7Dh8II3kPhVWs0XvW5bK6i
rqaw+dA31HIwzGpt+pLTcX6e08A/9ll9QteQnFuP9CM7r1jXfb3NRBJ8uzEmY3NifdRNSMky6fiZ
V8vaZNipwCCFfDekZA+11qcmUjNYmHNQbBJIF0ujGNutV6tu1/f5tEZZmmFeRc29GDJg+RYCE25s
eHSmSbya/Shj+OdE4H+RzI5FNPdkrEG52jaxgQQiW49+p55TKdSzCO09yGp+f7vU2JVB/+Umh9jP
0x381XAxAxbcDQP8T0PJfmmCSK5up3/fCPLW2tWROkejlxyzMUuPOEzUoHF/f1jWs4VmmZBot2i6
S5aQJjME/lsQFbhWFpZzpmU+eySB3OdmObw4DMaQxYTNyp0sn/k3XkoMOtbGXHcflQpXupyjb9PE
iM5ywNNU0Kan1hU4dXRNj7ZwCfHJCsgEgf1sTaeExL4yQ4u61L1t7aRtuijKzHkFj9lnx1HRoVc9
rF0FYnJw28IiVvn6IQjLo6+9jrl3Zd/BfcfQh4H3obbsQ1L3NB63ax4zwTvQb7Vm1WRidf2824G+
WC18+OybTBukT0B/cjdEO0BeZGKIgimpT13F3JJt++LgysTy3j8qs+gfU2qOTe/JatUnBYAnASZ/
tK4IDLze7UICqCYrIlM1kZ+o97xnM1Pz44gZC/upeL5dsnKTRzRlctrWPhwxdi7Quu7itn61cZy+
BlHmWjCQWhVLeMcCkdAiHWbzSYfEdXlhXu4lA/GHK9VocRWD5bk2ybxriwe3bFos9HqyMa6ntwNT
4hwZXDttb6eMzQ8JsDpDBPkKa1i8l8RabOBRDtvb6RzDe5ms/CmGKBYbcXEGWf+xraB4J+ci3FRg
kBuDzJ/3LGe60tkJ7ffQ6WdmJn9dt2DVHFokB6vbV4V06Mu2cvtj2830atADzh2j4hGdwOsUwf4h
5hNUylfpO94EyUYXw7gN+zB9J8PgY7b94Z7Bzfhk5cbOFBKYtCmDlRdgMtKYpX3uc4v0GiOpt4BU
wWOgDWthe776GezDFdc/xMHMcAEL0/Ngm3tQf9YezCqnZQ0VcHsrq6aecazm7ojGGDKKZ63QsopV
KppoVbi1cyzjurw3GfMtYN8HTPm8Ah45myi/MqO3eIye0azfR25mfnkmSjm/nuqzHOn/UxyDl8H1
Rt4MzyHSCHo9cz47lEFrII9kC7YZPsPcuvdt51NUJjRgXpS1JcZuYynPfilzWjnUpd3mVhf+fWpf
y8TbJ9/utnMvHlknNhXmgsvJs8W9C88DlC7MdlEk40fT5E8ohg72Hk9qKYudgvq0hebN1FhoQth6
J34cwMbAYq3mayoGe5H3Yr4YkXT2dpWdcmI5V2kwi3dyp+8HcIA/I1BD4qXFd+cQGoqvQf4oE91u
4RZ3oGA7WXrRQXui33uRow92HnUHZ7DGfTyX/dHra0heMtYnWzfu1mvxZJyJPd3kTSHOtuMXm7qc
3yLfuBZA2C0z50ZFUc3iq9HZ4zwydLfaLNgzdCvRTejuIaVv3iDbsGGFx+ZuyqfhkIK9HZlu2dua
ijczA2JXEqGOqhHTRgRl+kgFn8O6g1DfdYe+7J1X06ZvHtryvXC9pdM5TCVcd3o3kR2RhUX0qBPL
6b2cfUI1A/elHpCvwsMnfbQXH0ED2BmVX2YfATN3e1m1zkNvMtS35OT8sgnv9Esdf7Z1DLRejvLk
l1l+TicLsj/ssUVk1/MOJwt9HCIgmXFs+zuKRYalTrPWbR6/VeWIo+swfzOl5tGE8fPSYO9G4lds
/Dbw+lJ2+6l0/Wk5P0RNqSe+kXpqgrhfkg037W6nkyXtY1KGCOGun5IWaNYCuwQbIJc2Cffg+/M3
8/hs5YjCv8sDiVKiKP7kJuwbq+rUA0+EWudO7V9yl4eU4OSGeB8CwgZImqcKud6u0qU6VnYkNmmE
IKiR/sXK5HC+HebrRxBR0g0PooucaPp0TNX8xsFtqcEmE1DrdJ3OqfxhGfw9AWa+xb2CLQH4+0gQ
NapAOKRIBbp8HyjWnioTwyLoY2PP298/kjE1bxVw4RmC9Yx7wVw+1k0VLU0iAF/CawQSsob403ZY
Ec1w+HGCfOsKVcNlXI0CrSQxmdPGQ+nxA/z5VnhMmDqH1YHdOgGvm8xzjtL+6Og6Iwwsa5Asmq9d
7o0/XZTcqSyt33OpYXL4mTqRgZXfQc0Tq4A17KPSei/ddvyBrPotxqF7USa602TuoJ4UjmKVaBXE
RuKLMheuv9asKBlur3e1VPqhS8VPjZX2p10MgqYTs9RIefrJks5DboT1p7I9Iu2ksA+s3OYLiNPu
dr3NCWpNQv0DSVMwe4qiF+2Xhzpz8i8RNs1KBWnI0mfha2ahyb5d75Crpi7kD9RcyaXQjMYzwvC+
bNP4PWk/edR+tUs6h94vyj5dchhfka+mR9hWJTQAz3qVc29u+5rMp9vdKqKLcQ2WottdYGeqZs+w
j7fTxBTPkdUZKL74Uq9HBWb6yQPQNgAp2hEKK+com77kMS39QyHYfRJPGGSDJcGBpwISiSAZ1k/c
bmearX0aIljnGINYd8w7ifoK2US6127GcKQwEW/rYaRYUtdptygqIiGAhx6ZZJh7oBWSc7uoPw3Y
niwm26cfiYjcHierepFT/Et3vv5xICYJe2w/6tBxV3VVlXcRTJ/TFGGckSuzejes7G4KMSGUflCc
xhDoK447eoS4t49x3LsrqHzkDDYXEiujTzdvnXU0oeHiuQ0fx8b5fbvvhvDvBnKaH73EomidbGzo
UmOdZOZwTJgfHo3a8jcmFmOI1FwgQU9E74JuOgqYvC3kqUxqVno5p29ePs/viWPay0QJ+ZDYdbLt
EPAcU9XZR6gf5ME08Zs0hDxDdyPCPS40xK3O2fbIXE8oQLqdr1r/WGdmsjdA7Y+h7Jx95LvtIcXJ
4pC4zrw33Ko6BnUe7nLVxCd3Kmt0iYBOpTOTzpL3xZMjE3fLkBzZ8vX0diBIEbaV291npYAei8hj
Q8XFNv1ViTB6gm01n8Fs76XTV89OaJbP1pRtKvqh+6FlzOPMxIxNwdL2LMSDMiIKPfas44hZygGk
Jd8ZsxLnoWPtZvpPiKk5IhFs4vzDEuoj55X4XeqBHMpaXb1O8I6VkfdTleV3XLV4HnYhJW5Xlk94
86l1C5C8yKEabqtaGVtzpCcmWlkc0mBqd+ak0vOsMgSGXek9RFrGK9GE57S16AAR43cr8NkMGeOI
+sIPywQctnS2MzkvwBJByLKffBfEUl2yOdHPFiyy2+UhjwU0f2cTj+zaGEmozyY0P0Tnykcjgx0/
aQp3nH3yz+6xSevy4Hbh1iKZEG1VaiNX88KHcAzCbjF5w7NnufMWyVBSrDpe1tPtAH//XnsyP/DP
TXaW7KEjIs279I4YLvb1Iw9q8BbvQLG4Xfv7BuspPIIplsv/dKOVIabHvc9yDA2Psj2GdW6WjxXx
5auJX2xzO70dpma6eChD7lAeVo92yNQMXve2EzUr+vVSblFR6ebIf5z9oWvHx6Kyx0e0ksmiCiPj
cLsGoXA4l4azv50NaTo9OjabmDLmZn37gtuhzkpgMTc/384MWy4ifJOPuE9Fpw5bAhme5nSO/jpU
Ldnmq6ZwjHWvZXnsOrEDLq7JxTaRMoIpMSjt9xDDflsDOvIwj4ID0M6MFsjFbMEe+0NZ9Ju+4Z3g
DtNIViI5q108nfws3Sns2RYiJFjwFkn80qGlIau5SC6pebyqNKP6E0fR0D2o6uDPL2k07MKs2Khs
3jpWunS9dRyTMsiXhf3PAF2vap7I6dVAEq44NpKKHTQs4FyIhzSDLmh/Flgay/ExOHUe4Eb3pynZ
CCF3BCOxgq+mgTG0QUB7RQ6b/xoHTAA0Hm7D65hWyzr4o4PfIz6ows/21XgBxGdlX7vU+6kJj2Wy
7iFPq1/8/ipyF668eNabTZq9jTeS34xro3/1JxwFzK/rr+NE77PdbDyvgJTx5cwfTflzq1rGajUm
dPwtSsaCFebgOFsXwV0S1VsJWmNg0mTWd5069iJfD+Sgav9LtgOf/nn1txoxYzW7j9gfFw4R9pKE
wBRHBPSHGv9z78PyXegoHzGyp4LXWQEm81pj4wIf/ZoODUmJPxe66uIeVfFCINLjZyXXHBLza+Cv
teDCxtap4fsMk4MHAp1Tx5LHsMYM7hr56Dn3pt42bEG29VaFhN66tEREJgYhhu1/KHUWtvm7dB7b
AraypuxCsy2IH0m/vdZauOk3SqWthKGbmS+58FfReO/wjxH2gKcDRcH4GBkQld1DoT91R/5iZizS
Zlr2CBttIjTL6NOEFDRcHwCmVoNzb1S/HHrHEP6s+X+YOq8lR7Fo234REXjzKgEC5JU+X4hKh/ee
rz+DPnFvnIfOzuquypIQ7L32WnOOuc+4ZgtTvsb66bCKCYeSH7qu8h9+qV9TVKwdH8DYE9jIjLEX
GmeqIlhWr+34HTFo1D9SOD1y+axKspPV+B+LdtfXxGGH77oFIRYdRF2QbQvKHW5OKNnb7Ta2/Kys
sXbgwrKOaMnT2HyvePO4glCFYODrdkHY8Y/c2/NX2qDQ5OPeY0FD3KjWbj25uWjrYCjnfbSbCclG
VY3liGC1P/0pCQNdcaAfMf5uq4BEP6Spfb+jKRrjrlSlAG6Ys8rRK9PmMz2dpLfVH5hxw+i7CEpT
q35VwDnznkvaCPum9aXioEpbCoG2kaVw+3ZBWxwwWK2Vg7LNfFbgpI2eZrrL6GCIymWnpjFPl6MJ
hDeculnxmubXIdqvqtf9EsDJFrGvkiP9RaXmBO92xqs+eADl4EKRjUxOuJwcOZc18pOqn9Caluyc
g2u1+7Y5rKXfZZdKdjPyAElT51id7kXBmxXOgl4217gS7G7ag9Azh/OkWztZEAAETeSbd/pPWE2l
5+BZBKdb4Ts5WibYAFeZsSPb9JEVEiLhyMSOvKAnDMTm3rV+tjF+nBErHuHFjWuiztU44NEddNLF
saw3S3rG8bxWN0UKxj853w8t2l/iOR2jdQH00AweqmsjBAB6wupaAoIZ/9Vgh1BzRwTgYbRszs16
Wwk3HVPYQLBN3mWWthgT2r0n7aiPdnp3HUiSND8agQObrVxGSHboJRd6/8mzEIZ2+LxK3F3SixG7
SYq0C99aUCfTTv9hLtIrPjSGstunxIZTOCimS80MeanXzksUkKLA6UxMbSu5doynlSdVePQiOll0
bzqjzoy0J6gGtXBM6n891G26xNzmluX2GYm5nExYQYxbi7wCAhKtr2hXc730q/Wlo8ugy5Y5253c
HljydQBdZABMWI+8nDOrdQyzAvDIiceKQqnT9hiaVHR9Cc2OmVWTjhWN2bNe4vBlgt+wj1BMIDOE
LzuvTBIyp4TcJT4Gtp5+BvSFUK/WDx1SqOyqVhyoUM8HZKVL2gFWtTz5uvqkYxrRxIfafQ7i+7Qc
aGL14y0eLx0AbyBYtfpPmv704VrWHoflMDuYkT8oR0u/JrmNVFZJbEB9GJMZKd855bHij7UXz7cW
kcaQ5kd6ODYzdNTK9Ev3lJHEby/xseW1uSmZ09mps14KuE0bjYiBwgXz6aJ72ueYBkJpd41t5c42
UUA7wbmNcEGARQptEA8TUzp98+yu9LZhPaRBAzlYcTk1sB7oSLRR3kT42W1cJ13oyeVJpBM8uiZa
GKKCK/ysiNNpZ5PA0eCv2UwyPNAM61DXhfsIQQH3R/qdPrGjfFVIAVVu2B130Jpu9xHKRgX7UYdd
YzfMrBWiXaBIqv+ty4nAg8NMFHXkJZMHKUb96JunGcXXQqY3kuQjIKxUctBzWwjwD7zatGNgd1xm
kiApv3oMMXtaU1fwRCLantxcvK5uPUOKHpKCiInjUmFQqYyLqJ3ZF7XzBuVRTAx9a6AAp3Hg2RxC
Uhj2tLSCfME3ykJpA6PsMQ6HxFTtKwXYFl3KdlcitI6iV1W8iB2Qs7TDfNdwrhUMyVdTBhnFMNKv
KfXjSkfZTpjZ7eazQvj0sTR4qOfkqWuaOEjhc8n01455V2OqxmhqCNj65sHw5m6OD0quX5vZgjsB
8c2ekNLsQCrkB9qLHEDwPaXzd2TGgcFRmSKi3Cm6epzn5x71dTwR3L10fRV0pZtFHUIz9qNknY+K
hu9caXkMIZFokmf0rxrbaV6oPjoKd5T6G7NT4GyMPyjkQ5hE1r8qStLAXMMq0DITOC72q6++qL5q
obmuVvtZrdF521D1SqG3QIU2LEXmTHoGx6+8CU3XBv99ob/2NeN8rXI+76ne5ceYfrjGobLX2HnS
qb4ohqYSe7sGBMl/zxnp85yxFfHfWsUDAeiRl0+npV8Emxh7hHPy0eyfY3V76AAU4D83WHak0TrU
PF1Cp+7bMt6HAg5X3qTmoNmhf0lotTYfuDJS+B5u/dbdyH8LgRSyVxebbInpURT7ilz4AMv8MRGB
Vg165DaW8g7yEg63aXzNVSCsKIafe3FPRVAh6aiYE1K6mZQaIN8UY2c9Ri9yyJj/l6zjPgZPGRkn
pGZi332xFAPxVokyxd6XmyNTgv6fQgvQNizshfiYzQU6vhRqPyudVcFfaLy1vC0DbprwU9ctxdK0
A7SlmAImCwF2IokXuB/CaaBkepXJP6fDUmVgOJDWaUNyUW/8bJGQ+DKyglaXDoIWiFLFAzr8yrF0
XDEEpUp9nP5T6XmRHp35P4sevhompiEoBDuJ3xI+//dts+Qn2vAnxGJsZBj5FbHzCQW/jXgb6uSR
tvUHfsyPnH+Pg34dlne1kl5MlJ/NszJG/xpyiuaZtPvkWZ6n/D4KReRXC3eHwEAN3klLBGufM9GX
YpbYkrfc4Stl/Qjxted5ftfw26Qg+xYujFX2hAIjf5DpPpnizySjQDKZcQdKqtks03XWMTPQWpMT
3A0bOpg3zSr2mNAFX4tVRyhMMC6pHnSU+WD+dzHEMBsLl0rLeBIwpqSoE9TYTfsOQ0C4R6j3Cvtn
fu2HeSWYHEDdOI1BS9RFF7IINkO9s1DLBdrA7yZx8UsqBXJkZDTg8555AACZQyYAyecWSucd+lX6
jkJ2isCmWHhoxavZolaUzhbjBxiDOErlQ235/DEm+TuFwCGFZk3X/K7R9NGULVdFerZmMi+yydMw
DpTlp6Jg85TBUdDsNRIyxWima90hnS+a/orPg1neUyc6UujC2Njp6V8rvcWbP5x7ASNOBP2TYr1X
bL39a+JnvAf7BeJAN8wfy7QEYb24S6IfeOSrM47nPee5HfY8bndb4TwOWoU9hupseY8rr6+8UfHY
V4zSFzdbQqAm1NXie6LZkuIJXNzhJmM15+kydsZimz+m4VgEmiA7nhy+ryYP2eC45UcQQaheBWSi
wr5pdrnbISeubc3LdYMaEteBuS41mcy/EGDxu5nS0RwdGR8v+Ru8SqikLDDAn9LvvHGyieoNOiGS
1Z268mhehPYSK1cm72BowdxUTBrtUD421IGZ01d4sN25ssPRL1mL5lfK2RlUnGaXDAtjkFI55U3r
8kZMNyFaqQ6kddmVsExqB/QLdwR/Lvpl9+f/tiIyagKQpF0SJHfeqaF4PAemhK7sDvRWlo6Eg+cg
bibsPF4z2Am2dMNBTN5iJ+nS18J0QvXSTd4yeargdcKjU+0UGz/VXn81KIGa/qpl90nwLONuUdZ1
1Ukcz4bpziboJrc3Sc96j0Ob5hJmN571Uncm0RkUaDTQmQ+W5pcdbRj0qoexgU0QqFyBjlD3/ar5
SuKaKX1oLxp99Xn0soNy6T3UIj+Etx+Nh3pjJLF9SAccBDxafD+n82nCWaWgbQG+uTTiYVSzoKbF
2ioIeEsSkCTxrmp8VIBbdTqmaP9XAKVHptdK+XcR6/O81dLPJTlGuugLhk0TH7DVTAeqJHuWNxYC
cKLJhKNYOehIM/AqjpItW+a5l0yXyWfmUVBrLY/1V2j+y0xcZgEaDzmy5eLaLtcoZSZ6pX6vhj1L
+CK4nHRC6rMsPYmCO9Rukb/26YeVXilZieJMmtPavaVZ7tAnbrZO+qUojL1SnAX9LGavvdpzZk1o
PJ7MBWzQl0AwUfIbG+cy3qmT32eY+j5w2LL4uJSiCq2JZhdux5XuZbt6KarCNCoP7fCUrM+D7Bey
FOjo9pfmkSBggFq8L4wLocg7Isbk5lH0L3DFd5tiH5dzxNNvfY4hoN3mYfVvUXdjS3ZWzVN/h4Q6
UOUOR7OJG4QmYnKY9QPe1H0P1yMXfwXhWWhTLzbPGOWF8N7lP7ogOsv6jMkYhtMQ+0PL2uiHYkH1
ifNM/sbY7servhtWakHZk3hcawU48z3kmobyu7x8zE9Lt9I1zA9UyhhxR0ZkR0XcGXhaUvlRW5DD
8UWUgaAf1oJd/wvz8W4UbJUL0vEtE7NxM9cHUfltbNfNH4BDFbeSWy1cn2XegSomdiFfE9pBIGL/
92chC7CHFI3FPaNY4K5no1ebI2jMPXDnyjElTyxgUnFi/S4WX6TUTvMHL08oXngpfA8RGnz4Rdrk
LjhjgXoqPJfcfpPNQL4kcQKCbi3uzX+S7kBxiCy7RdyJWWCg+YJBf9j8pccUl1J3UKb3Vr4o0rKf
ImtXG4dG/0AAhUTdjw3c+PghWDgz6MwBY2N288JbRWkn1e/m7FudrTB7lJnfY1scJBoqIz5TZrGa
u9BDM2LFcA0qnd5YSOTmMgjhoTbxFcN6t6GDsnIN496E5eqiN/6Q9JjwaVNjtx4Ut/xAxbRBKTRM
rgUmn1VsHSkRGm4QU7HNdrD8jmhkgqWWeCCtoavwbhHXMKxm6OrVrzkrpyWhquvVFDJoIzpW35AZ
BsjIWfPyDmOpvZaC+CHX0wFsq2WsLv5zH+TdtTCz7l76qxvh9+vFW0nHeBrVJ4Al2k7oGXwJRvo+
ja36NpqZP5XDT5IzAiwhLNB3ZnrXyZRnQI8mTYITXQ5fqfbX+iay6WTNXge9+rHSgg4HsLJkCqol
cjZPzIL2pZ7aV12OqWcVOPAWo51yenQtTakoM/fYg9x8XvY57VGBLEBW6EnBh8c/27//368rJYhp
i6jP23/osBsxXm9d4EMYzEU53mNk7PbyHJ4EnQjCTryOaKqcNAKt1XL+MGm51FvjbIhDpu7DJZ6s
i9oKl4laYSbTCCz6QRKX93rSdtGqYHoR/vs9TSkfUVE3FwpzCyBvrZ4omnoSwApuIM8iPTCmQdH5
I0WDxzgECjge3fllM5dVzU3GWqEqHwy0hvlfCMulGh8xB0YUngeSnfEm94XLJ2WHnTsKCzwCeu/R
nQkuU/L3iZpFlc4mAUgN3yrZS9PclPBFYxqV77jtrR0UqJeN3Nc+pxGwitvEhV2ofFYHrbbScxS+
rNItzIM4f9HAKBT1PuM9q/JhFAHE8CLFa2x5SXPh90TCRdAfi6O4WHV64Voph7m5EgCwwxoaucQM
jAYXsWQTxjES3WIRWb6dqXhZ3ifparyrBWwnn1bTg9/E0sNoh9Ni0t5i7dT3vlgDdngueVp1B8m8
GbmiEgzRZhqGcXqvKoYa954tp41wDob+yGlNfFuSs6i71fQlCxcV0vvwGJurKPll4hS5L5rs0N/Z
9CX1/tzdxe7HTM76+CU3FwVm4HApMapFroWpn+E9A0qJqjT09erQm2wi8m0dIRAHpvQZj8HQ/pbQ
zfnZvEBer+R33a4B8E9jXXiRsNH3bvPoKic7ivF7aoLRhdwjJvvX0q9y6Y6x+M8wB3hT9U2M12/s
hU45DV5cmD4EQ3ag6rvGb9ChQP/fL3lp+qo1vk9y6Mp1/TsprMIDD0qP800R5qdqNY/Yzb7JEqAb
MElviF+8EZmLGm2DZQGpjSkuHvRHikOp4KwBbNtM2veRUVAn9D+qHAXIf/q9mRv9oUL+3qvmo22T
ws2psyFqIKTCDuxLsfaSWyN/QkiuiE+yHZzkQwwQytd0L1msGYJCtB70crMQsF3x112jpTH9NO6C
WJltq1PA2PUrfcOWazCPH2lWcWOntyxOzcNQdm5IJsEzvpKDEFleKYYa2GnbHOKLCpTRXvReYAjC
KSWXqkcPxESyyoOFvMGp8UP61cxRRcKsgdpZN08i09FB0747hI8mmgG7K4uHZkowWAx8hCv2S1eY
2HvbCV9DmDhqNneviVXoAW73F3Fc6cZYbfPeJfkvFYA3ruNyXsqMnT8RZ9egkkURU+6M9Kjp9fBE
m2MDz0VuRTGKkE5HIsZNCwL4Q80s3CAyPTNMkk6JzGWcn5oOZa6lCU9TpHACOYpbl1mmNs85MQdd
R7NUTnDOo9Cgqkbk+ZToKGJSSjcA/VVW97YI8gPIVi082jAhOLYgUFUwjoDtRnAQS3U2N43erjR+
4AyEoBdeykmtrh1aGlAAeArZQgkKQIgz5H8xnrlDtVJWGKXhphYVgiDNjbusicAoLkWawdSwTyYY
ImG1wDvOYY6hpdrj9uZcUXCGyiPRxvBknZSlR79YJK4UAfEajNFZaSygtjDkjYONNjpdpXYXq8J3
XBq+2RuTbYkdG/XkltF3dhwIswMPWuyshVFImBcntR3fa4OE40TOb6LK5iIiWVMtV9V16mil2Eks
lNJQHojy9TLOIQCXCLg4mK9rk/hYTNAWs/x7k1baDNdPFiZtVCZvBDDd1eFLNpnR6hVneFa/tJoe
MSZOu081nqyJrlbj98pmQf9HyoMVACK1e+i1QcLY+9RFZE2gUdSUlL9SY3dslMP4I9mtNNBcy1Np
1/EpdVkYuip6z6Mk9ImfIWNcwD0G/31R+vHUi3DlwKut6AQUZ66zq9yO0mFFUnhCsCB4Qx1xiJb3
eVjQk421S5cstbeEy2Sv1lzsmz7rUQsaGOxj+aVuMTn2qisLiOcwwfbz8b8v4/CmZlF1iLrqLGN2
PoIu/79fjIkoFE2ocgeSCByD//9FTnq6tf/9+v98G69gPzve9BdiNkepktk3uKmiQm7ZnzrVGcet
yZYrHON1dur6S1bLnxWfdBv3kjdYRjBLU33u5Vrxo75/lrJmeU0JnSAvrfvAExTthxL8brEIJNMW
Vv2xZutVZXx2i/OYOy7aK2Zg9uUCHqNtbcOs9rpYjX5Gd3vJF8U3y+pAYHDBkUgOq52Qr6kr9dZ4
EqNyOrUpO604GtUuVJIPtEsolkLGE6BXb2HPY1mtlt8QTiCFLA/mh0AQ9nEQoXhZ0U4ypfJjJrjI
5xeMqJ0kAlilyuL8XnYMJlfIXPFT0gyA7LZpPKZYaRfTvB6UwY8srXjCl1oeSfAApFTpBicUaHay
pj96RAzwEDI4XSbg1SwBvzkLamSHjM+NTA4gJdBKKGBLqLoa6IWi2WDLTytKXRo7EgDGdjzKDba4
RH9pUjplIrP6UtbsFf6vI6Tye9/PNRfN6t1EqGH6mGtghkbnERGTXPq+l2xpVfd6VC0HYOtAQWYa
XeZk9bDJZBQL+tZDUg2/GarlmJegBvs0vjBwPDUih0ADUXVW1PVRaKQPaawGN02RvA8VClq1rwan
DwlEljGiBs1lJOGmxi+3A55MUsUJuhcjKqSHNGIW051gpngupt1NAU/8JOplTktFyqBifCKBSrRz
PH72KuvljZkX1pwCVJXyLYD/whC7Eao7/SiEnL46I4P1UCr+0Fi401JwFapufs/CF8EOkHXq8ZEk
EedYbWL3LH/opUqBOprDfSbB5NAN4ic0uBMOnIRAaRnQF6zRXqQLVsHY3/VLCvMurh/GkCv3aU6l
S6gudB5mZixKe1YwnLt1adZ2kSzf9awjHiBkJ5jS5bvp4/neWt18T9jN/SrMGDD16nyvisKpLUot
MaOZMc0VJz29t5da6pz62kaxixDWvCNNM+9pBwdhoLXHIYutHB+xmtSw1uoWo79lhbauwbJPkqo5
Ksr6KnxBpOrxpqtuqCg/Fq8iNm+LqoFuZV5A5iZNIJohevnP2PZFWWjYJBpCWp5TDU9R9Efuzw7Y
F8MOxj1gqgURkY12KfNnRa32GqsPBLoF0H1DpuN6aqYzCqidqDO7Lb1Wp+pTGVe0y2EY6TfOSm5r
FAfJhjE05WOdXNHf74yG2f5Qug1z16V4sIW4haU6fOq7WPG65j1eWC89+J2O2vhLfRbQ0U3s4F0g
QtosZtVNqLbburUVpM3toy29hVtDZSCNRgwr0STbKje0+RRr7wtjKxWgJqydncBZML5yQWmfSFw3
mog0UHNaP4N81EvNbfAVx6LPKlouJwsjstwCmDmnMq/kJWEi1+v/zKwovKqBWplMzyNhDbBLoAix
cRn122Ji4RePFpRW2bM4p5TzZ5kGmvjCojaKwWheZFol2RMK/r1QfRcGYswIJka77AXzEtM20IK5
fG0N/EnZXzK9JRx9+BemUIjPIv5XJ1lcM4EE/GZ2zpj6mNwj/SuV7kMKyPIgyycpDXcywGOBsZP5
kg7DHmmSWqCbQOBbPZN3stdJfjeY4xny85i+FTUiobfEPNDJ3ukZCyvD7Fq6V815zp5a6wJzxc46
jXn8YGd+R9bDLJW2lvgFx4EQbIERm+7YDvtWRuQ1ccpgYPkPwCDnPho2/HXZPudSdxXn1QuzdNKA
qHUHxdxGqMOGBW2PcizbU/joaX9aNFIZWlYuzOmeI97AwMrOGWBx88x2fSxKsALkY42OJhDPlryG
p4o/0Ez3kNapHD6iEeXfsd0i7rPWk3Q2jKXaVIXrFqx0jSYmkEV5UJaETC7EHA7FDSPeya4Tn0gp
U6TF4SF65mR364RDlB6YBdLQIx1tF0fLXhzOIr20HkJLKDwGAs6W7EgnKl3+OiwgOYj1pKrswvDH
qrVb9X2GAAhFRUFqMjXc1cWM+xvZEGZ/zxp+w848NGXnGPKLws/MJ3fcLEV963cmjgD5IrJhdzFJ
cQqD3oNcFhRhyE3qN3GDWSG9ABO6z6smaOJbzjiRZ227F5uEWrJRuRJ83vF1oe3Idir1pMZNT5Hp
pUNOl+2ai+civHacB0L5NwRUSs4IcheAn7cufkgc5BdXgh8qIa8wk9NCCop5COVvivxpOOP02LW5
cIqHSzSQetsiiT3nHMgVXNuQ3pnr0czvHqppnptadBM+KjH0SNUKVO4VxJiZ4WyjeMY1mNPUpDoy
cRhp0+iqtcOyZRt0YmQ6RCj9WYUSb148sjvo8fCZS3+6+NeMSkAnNMbnM9FObzU0KaVM3UPPK3nD
P05/Ho9OVXPZkOIQiBSXTN9IA4cEQc1iAAtezMP2mxAkRPKvBEtlbL4mxnZR3dibH3OTw8xbvwKi
1w/QtYh2Ei8LjZUx0cam36nWMXrZkdaM2zPklVka6XFlKrfGcAfZrvfnSToNXTCuPo9qpvwwEoT7
vRxiTQe892OV30lDIxoQf05MtnVDd5OU5l7XXwBmuWL8YpWKY1JqKrsajuCs7yveUxKbOyGM9iDl
pEEGoneftXcMp37PzHZtqZ0oibaD+iZz9drulEZQgDUo9VxE0cK9qgZWsi3D804k/KSGl6bXn1nO
3Cw8dspFUa5Z/5EyDNeIJ5fqL2XOWGa3zL9zN3idfpIT2ZY0jtF1fgBBC5QdvRbpoKz3swqmZkMK
ngQLR1DmxnJ8TsCfcd3XKHRmICax2LoQYQAg4/NxGpHU63VbpmkuyRHVE8FUCkDpUHmdSxa39plX
KxlY0EeD5tYjzd+k1Zdh32+zm+rSgEy/lBIzF7if7XsanU3jZWQSx1mffDu5dbaXArh1OSvJPYk4
3x2q8V6MJHw9Uu0ccoAtYSre5TlYrFd0HGv7pGlkbb2hlxF7dOwKT5tfTT5hAbsGimE6gwLPDol+
Myu3zZ5bfk1ITNkfgVrE2FFVu14fZfuU/DKZWFPzMvZsIRLk12PHVUKNJ0xcoWMV/kThIxswCnpm
fIunhQ48NNFj1gPlvkPsm5m7xgjCgpZseI7VOy37W4vjgNbBcC3lUCFUW9MneWT6u9etoFsui3Xu
Wq9pzmV50PuDutWT3B1HkFTcTU0XgPhNwaxJv315kWfaRr9x+AYJHrEN3X45PE8ELdKMSF/m+udi
Lm9KeIlBB7TfmvKR1hfKqV4/tnAZJADxQ3iOMpK93seRSedrqeGT9Ljj6VHQoT4hQYqKRzPe5QHQ
S3JLxue4dkrwVqwmpXZOpKPEhz7+ZH2xN+d3RfYYzo6oqErjnoZHLgDvNBS+JaBVRfOJqqlkgduW
+QgFBMZLitydxbZs4arZhwrCnuE13oYKR64wc/9RwUT1PJfBrD8P1kMYv0UZhNYtqc+pSsAR9WeN
HIooLVcjphDhD5BigE80pZhpbUa/PcO0yHQWhZoI+JcYoam5KtFHnr/L+JdNXHwoNITCz6ZAtB5K
ydgTa+CBk6FReK3hFlPGmnaPiwMOGaXFhVbzGfmD4RNfAaSOJ/tayKeF1HKan3g16DeE8l8z8Lqg
p72G6kOr8By9lNQA3albEcqQW7D6YnUdmvNJK496B33jZW5gTKgdnUha8sy5wzeJuXLrh622m+S/
sfzt5jf0GDGo7MzvNSDH4na3pBApVJGq42XOgr5kNqruM3NhJ/XQuC7GyzS9ySr1my/rX019VnVq
NmekcilxTXaBObvq9v7o+Ok2vJlaeg7Nayndx+5UtN5avRYCYsNAzFxw+aZx0BD0YfrbJci3ytvS
BdpFYYVvMUKXjFq9XESjcZO4gLo9GC9oxqSU2XWgS6e0/aq5yQS3dvDuzJ9NeS2ssymd4vBmqDQg
nU4+zclbw06QpCcSI2b0gVA2bAuOIEVOxAanHVvrLUs/GWAN+pcSOhD7JfOJa50uV3W51KuXWpd4
/FfgWaAHK/+x6MwdH9EjJ42RWDS5fhb5HMJb0fhN8ZFrx65mewSU7jfJZUD1o6TvrXrIyB1Nl4cB
tWXwoCxWSMziKxt0nlxT5QoqEtnCMgXhCUWX1YNIzs4J40ItUOavePpEq4uGlZ+K4GKZLxaKnshR
ZkczLqL+YiEzMnwumCj/dMknVwHxYSS4/+VkXBPhc6jPRX8Qr614KKDX6fDGghXFJjiuwfqReCrU
TftEN65LLlmEVj25hDppOJdCfmrjrVwGveZG0nFKXpkW7JriwX+S9LvlFCRgWvG11e+J8SpsjS8O
dOFtzW2q3oyNle2FwlRbz2Fi7vSBlorph/Ip4/AEL81s7nLkTNa1lZ85OHKVPpXyqGnw7gOeBt4p
4KtqRdLTnUIrUJK3vHug9eril9HYL9W9zf7i+TrGV2n5moUKzzVyzfEVeyVY38hGlpXhgGzbJ5SO
enXS01c1PZglFWPlz9nznN+L7lOenpnhKio95Ajh2EsOICY7dGRzTueMCXArPqr2pZx/IYSzyDO4
bHAHaE+l/DW1L7VaMIhqQFiHkFe0TVKCN3HT0B+00H5GOlhBe2g+9eGstj2sphKWYIEA7moyiI7Z
CGG/sSOkDC4qX1yCUn3ZIm7a1G3pj4DCJzZsQnabM73ulaVw0DRuAt+w4omWULE9l2wv87Uyr3zO
9XrOU+ILYIWf5vQpyxkP7CzmKI2rWsGabaOKN6oaojtN458oIYi2HOQ6tQAJxp/6c00tM5Vu0n9U
2n7QqSc4QHMvGK9J+bIpZLM/lqyUv+9dQLQbxqeakVNxFPH4Lre5vHBQqFMvo/xQj2TXgMe5rwg+
zUtXfETmPzYeFkbDfKso3diO0N0iipXHpzn/VawbS0mjsMftaKr0MedbNZDF14HX2TX+Kh6A8E3j
2zp9bsuJcYiYVVs3/nq2/EF9VCwt0mvfusaI0rO6Ub7cS1a6WrhN6SdJH3FEQQAQOFH+MgT2scOd
x6qqSgx9pHvYEXVDza9BOESFmXmpRLG2jUbOK4tg/ZyhoE982oBIBolo0LkDQyfiHAal363T+1J/
0qBIGR4k34R7hsWj745TeqytD0tyDNrU812Yf1A0rKTVZMe8PYgkz3B23imct+fKs0rJdqcU2SIx
sqldj5TJIqugWszWfmZrktkvrdx8MQDKN9GjlpnBhzFQ0eSr5C/GYUPjE4jITgIWvcAiFkd3XFIW
m9VbCuxJtXnUEFDwDsReCay4cwsETlPYHZLukwS8t1RAv2hK0SFk6IP94F3qR53+zr/N2CZZ+bkv
mGryeGVIdM3Y2K8mGVepxVOrICF9AK7byRA5EySteq7sByTmdC1pOSAogjRb/hu1DayFzLvDUEBI
MBo3dV834Z3kcTTTQhVIaiIyqQVRi3rvkI0fap8mNsEo9PUz8LTih5T4E3d8F1SdY4rxvjH8U9o9
2vWMhI4DsWq8tO2uXdjIpY8R7p7+JUI3r15HbukqBB8bjIGpe3UBRhn4ktO2HEB3qJVTumOiQ69F
9FHOwlBGQR1LKD82AczE+TY5GsMvkt8DhQENyxJ54PCRV97QX/WbtTwQwWCAblEMm3ckPkQo7FKz
vghW0x9BAKKFVmeKH5/h+dgXMO7vjfK9YKnAFSLJIvAVTw9dg1FuQ1BlXF669ypnQm7rT9P4VHE0
AcZrlN9tfFWQ/nfisZr2GuyYFplceaqXx9o8KbinKao7ZD7lCUaLPVDv58adhjlfqfETpHrJOWOa
+iY1T5ZsbOU/v2jzs9DfNIM5GHF0/XVIL3V3rLG7qsnNWB7a8qjrYEH4yu0acoKrX5APC8LRsHAs
LHqGXUWoiBFaUMQOJndFy55Yjv/D0XksN45lQfSLEAFvtiBI0HuKlDYISirBe4+v74NezMR0R02J
IsH3rsk82dAgz8s1hYYmRwZdK+EHjjU8wQCT5V/E4gbxSbNgd1a2lY6BvFP7VoOd2gJZ3RnphsFd
GR01lc3Bl97dkUDL8m1Mplm6Hg/bSdkkWLnYpH1aKoLj305FJwlIgOlKRTAypt90QXlscGJOB9Ji
WPbSXK9wNagh2xp3kNcJpueQXBKb1TgpNJ7TPZW2+IyS6SEaCBC7TBhwbGNmHikIEfmhrsvP2FxV
0onyBpuWB2rgxPyfk8ccj9RIA89V/8xE1l47VPBR8jdaW2s4UVn1jcupl5m3eYAVZf+ygj3hPKjJ
z10MUGLfVxcr+4O4KsZf1bwnZVtxl6qfbjoRbN5pqyShWAOEd0kGZj97ozhK5UIRkUSxAT3rxk+p
7q0/PO/8O3yT3bTkqCkGA/cTEqCV17pmvYnTVZCixzqJPkzbqyZwgd96anz5LvdPVKteidJjxaQu
7m+BtDWCe8kYXH521ADxwaSblZYFui7hl++CRfSBhzwW1g5opZ46uI9/xa7hES0JFWXpaQvdg+S3
jJplNjZrP2r98mpEDzdp/Eqjh0A8rVoerPw3ChihB0t7tmuI1huldyVdJuoVbUe7wjuoD8dOdKkJ
289ZYos7d1FotBnD6meQFLfoaRfwfm+T7Jh5JYfOvu6ebY9yOVoPeBNGzImnWvoTTTeBJUhJLvBv
5c9UhMT/9qfnMDwK7T7LnOOrlLtes5msZfyja5uGJAVtbUYrsD2IKbJwnXOVheuqREu/0co9kfal
4SajA8ykoZNG0uht8mYTe254bsR1OD1T78HUPVI/5XhvtVdiD+TiEwZVILu6sU6Ec9M7VQHT71h7
h6J3jHTHtUMZJxk37ESYg3QNKx6bxZWY7n0OWDQjxLVjDJV0Rxiuo/ykqBwKN5VW+VCwmGRJTN7V
whKXfnhmDK+2h0F1uTkM9SDU9F24UzaIU8fwg81os4y14TfzwnWMJgWsZsThYxiP1NPThddBKCg9
hwn1AI2UhtLnrskcsT4YxRW6BL0ycGhSfCXqbnIkVoUKohd4UzW1dvFhBDKtn4dM0cTrhsuLw9or
OJuYot7j9iKP4PtK48PQ0sUSyclCJgqj1H5bBfG/bVZOWxU3z2QszAzMJ/wutfK1ofdLiiAlegIB
tCdkHXYybTKyF+ujlm890ntTA/erBo96ZekuOnKVwxiRR8D7K8HzIVaiAUpBDJGtkxoXIkkgnkx8
iL9ppS3YK1fAexsa7IdZi38esQnMQ+YfheivqcJj3nSKbRwgUfAC4nQBbjfcMCALpHvJfNqUaWOx
+0Lmpqr7P9fDvk8twgJUiGrFXIpr1OJ1izkgy3ht+m8pRUD+XWS/M5YP7zuHLkcRXg6vY3qx9GO3
+BAMxCEKwAPbEI1prcrYNeDtIMJZcXkT/9PRlfFF5u6BSvwDM9VmS2QLyLWEf6QgOkDAlmWmEPtU
ocg5tXgriqNYHaoeXC321uI8edjRjpHqVtaZeqg33Uo8DGhp/czuce3KDI3JU1n4OsTWlJYpXuj9
uJC4MGWzXumKjlCUwoQvGskK3GDEsg/DKkyjRSdStiJLKTl2ed97WIM1xwdekm0p8O63niPiDapR
zVKfFR9lixb8jK+aVGYFUdbRMmaF6oTQPOfNWcl8vyLhpUn+apKAv3UfbXcpx9eExbZQl5H2Moqf
OLTz/knqFdqmzAnGb6KqS+Pdli8xucaIXBn/8QC6YL8PlU+PdtPTxwidaiEN/d6bY+EZdmScE9wE
iC8tRvEVkzmj/PZErkfRWKKJsmNp16mHZJRTZLi4rRAFjFLh9OFXyZ5V5nFgJpUTyW7erWPSoFcL
uGspHVW3QGpmM3EP1V+zWuupuEzTeuFTpGTqHdVAwVY8cAm7Jw3FLUp8xQQ8ncvwrXEo4Iih6qea
bgwsXzfOaJJ6rACZfcrHtSxRUQL1xtM5otKXyPzGboeRc3RQfgSKGzJRigWnUV4x+juyP1dJWK7D
KCJeWuSh/vTxpi3gLNkLg3sL0f4anRuL3WrN/54JPquC6iQwGKdUy8bCGOY3yxB257NDEOK1nkuE
BPBuojKyxmFg0ek7uddveh3sSwadLfMP5uCMTn3T7iue4MSzu2ZvxOusPA7JetB5QB56eafR3uAE
47wsyjOrByw5DEc8As9nK1BKiWT+COmtn91rhrWWmHoUmrEcxWiVNEA/6lWv46tGVmT032YqOHlz
NyaFHXi6UUvCBll0IW9BJyE9K3NEO98tW+trik1H0kErsVaiFRpxJ2r5dzd4ByP3VpCQMdUhdy4r
7K8DJquEPy5GI3UCj+1o/aqGfuvqnrrfrzdDiEUz77DywUNpu/ARBKSPFnM8dvClqbKToqUlj4wK
40dmV15oF09N5oyZpY9uLGH9ISE266RDyncNTMMmLRDEmzsxuxuVt8pRTmSowMjH4i9WOqWiNSg3
HfqkQcMfqwbvHm/KZGkrXcb/iIZtfmlTDJflVutkylEzmhkjdy926JOYXMcUR2xoh/AuZdKio7Kl
bEvmJSMKypyUvAguX4+Cmh5JUJzZmVFbgiN1ng1/GgLuWun5bFp1VVK/ZRuF8z8V/B3rBsGk1Ucy
LkqLhJDZuhG3oypwXve0dR8Jk+6WRq1KGyeofkSRaPIALmF+lHxsmma0GHtt3ZpwB2v0kQgZiNl1
1Hw2CSCjIScjECkSlEdRj07A9lLMX2YN4yQ6d+1Pa6DCpBUg7AjiFrcO9btVmo6tavI/XWx2nJA8
5j8N8bA4Mans6li7V8K4bBoFcgl8eplTyqNhHZCUz5O2urPssn4xSqpkbVU3ks2ITZrn8cOxFqFM
UzjW81cSi1FPx8S8OfsHqcI2hm+zrhel6J2ttmDKVqNi/9IggGltQXM8Wzysdo8qCw22QfouO9MO
k2WnLvcEDgL5txVOpMq8zQ6xPiG3lj8RBuKi0cwbmLRpkW8aq+X9cwL0Z9mw9OLPEd1GXV/wlKwt
XLZkTcrBzCBOPqGYHUbWmKWDmF/wT1O/10C/sSa1jYQxKXtXDcu02T2jrnGzP2JeF6k+OJ3BkRGC
AWhDXK/CRZh34to/Q1PgyV0j4m5ZAHaow25Fl1wrNpAiMOyehYnMDpMdFUsvj0tfrk6mdCt23GBh
bvIxVTzxW5mUHBk9QK7o56HO3Ro1sed9RT7QQvyksRGwTDgLNV6unni9KnasKJIWDeLbLOKrZfQo
4rVUp3PjpXn1wtD5db3moI/HBPFy0sM16cHI50xsELQGoluyGlCYmebxR9EgfJYI90NwMgOpiZ2M
LeIo5XRbI5KULZW9EZlooJ5ia4GSNuUso1iwNdLJLGrilIvEk9ZU5QN88C49RLM83TeQyBQAq9e9
qGdk7Cjf4DTJHaa8Y86DSujtMXWNyMKYrb9+9G4jjnzYHD5zmMv8UZDQuwiZjFYvUZ0wKuwE8a40
D6Z7nIsGlh8zq/fqb1CD6aTrpUYXt4qMeDMm4ZPGkG2R6XUO2td/dcFprzQVGmY4KfjuGGMFjmDi
NoneJs7d/FT18TIRlpXwVKheIi4GlXUUxDSW4Ea118RtwR2inCrFsP9hgXJEDeifJo1n9G0ClLNF
xigAagGqY+K9wVh8WPUINLGy1frecrd2373xY0ynFsVtj3A7DXam/y1yHSbJM60OkZbTMwrRImiq
W2KwQvCFnpSEpyg7zOZYVcgDJ8xB9rYLldvRoh4JFiPgAoN7VjmoGT68Kf+OJ+jjAhJpSEXaqczw
wuO1yEqUwhpwCuN77smZUVkpC/HW1XoOdhoq9AHcy+m2J300oaoMQfmYwy1uXygUwevXjHvQj1eL
ofuqe8EhJcmmP+6o2inKUSMhbD3m6reoAcxUoWjxdlv9ZMumsBrA3Hizfcedogl0clw6rViB/gwd
omAWFSg5eGec+CGgfvU7xc4Q9XNKuj7HaCABxD/FXg2EOVowtqU2ceGF04h9fwXPtpkZ4XmUSFz8
UeyCRSP3d4yQdRNAQsnM1pkCeNBl1eGybDCk2qCJiPSSXCvDpIVCWCrcqSmcKd6qrfw2VThcqTBn
VmTmfUxpXpYdz7M0xeTlcnIx4YwoPSe/tA1s81Dbsa+kP2l/pPz9JmUnlL6n7tNML5nOBEzcC+1e
FxEdJGL7bHzciCUhUsuBMU2XWwxRtHjevI33KdUN4g/acFHF2raDi37JxvEOCZbcXmnv9YK80MhH
KvKnFU+wdb743pkikQGlvFQgSoep/E2W5Dxu5qvvCZU7YMRDtmQXUfeOZtKU0Rp2J9JnRePwCXPI
lhrAXbAJ9IZtWY5V8ORTnKjDPwsFWVD/a6h8DI1NlWw6Mx9zqtQ1femIQYLOIw4MhiC6sRBHvkJe
51m2ArUAGVCIJ4zBHGMgf1XJAa5Svfzh6VRXft0ETm1WxMrq6pEZrWoh1JJFbV0Do7etz5HkyiD6
52lrUR949j6i8jwIRyzhmn6UdcDpe/KcfgVTfOXVweBRU+dn0hBxdAHi/PH8YQ11QsO1Ia6LeaCY
TD/R0B3ScrxRICQtJj6wwDTrTEsbZ1IddFFm/xELnzganCGcCA8ZXSJIVnWHXJVpufYeknOGAflt
JcdsYCQ4yLZR1exrrv04fWhKuK+IU+IwTx8mIofVoIgvKZTzg09sBybcaPEGX6UQYjSEfxoo2or4
HkwiXPHYQR/muIOFuxBrFBs16LJStwD3xc1LnGHAMhb3fmxl5AdFQR0zrCHlgklIYgS+IuMBbRqf
EXdlP4ifZJzpHGK94eh+uJHjr9hX+Wp5Q8NFSHdDwidHRotWPI7xwBbqyMZweI0afSsbm7Cqfush
/Kgpu9r8FZXZui3nCEUeO//Pb2/FuJnjIrtjUP8wsexUBB4lJU9d5Ft1ig4E/npua5BepKjWBlYs
6gOxfua+RG0dFezS9GjZko7C9SZ+jqq/ThMdZbm0zcnhmDCSmu3Tl46hcCrKX48pa92Vl0ba9JU/
HTLFfA49R27ZaEi6erTRNUCyQitR79IsN3P+jmlyOdWC+AwUWM5j2Jbb2KOuU9mwkfcI9UE1bWy1
k5MmV6EgVhRQ5YQanpzwumII5jkK3j+jPAvap44GnqiShY5HAYYqzaeAr9G1pLXcPjOOqnRWMBMz
01O7LzqaTk/5awheHIiFTKJb27hhCFjB7ZkU+Frslmr4NnU874Mp4H0M6Bw74ZkO5Zo0XgMFedzS
3ianOWAxmNp1TaORqs2D1FHHA4fVmsTk0R+TIahb4GzS+ygIP2ZE0y7NJX2URgENtvDMAIfhCmQW
HpVXTYzfPgFwQt4ZbhhZh0SST51Y39AXOjmUId/37HEphgilO2bZJRQT341G9JPlueu2Bi0NslGW
C9pCbr7raJP/9VJ8bjsMYeNYhg5xASIBvnad1v8KEqqGD0jHXudqykXzbjF/U6TgboVfQoJPzpvR
9gSdcmwtmvbaVp9CcIEFMD7zYPieSIO2Q2Fh+nvFf+q124tHvvgLemlmQlQHqnBS4HdF4yWLfwRj
HwYZWvcN4VZ1u/P1dVKeRetA9gLr2CDelu3aDH+kiLF9dh2UnVi7gblTmXseK9xsvcwqI/9NA+N7
1H8r+gyDQhjCArOlFifpbD1LfqQJg75P5ckaCb7lSvWVfz2FDqg/iThD1bxZI7HCqv+jdFxU3Ia3
GvQk5w8Rw0VAgCWBym81alQIZ8GbJF6Ss0z1x2NYFQT7kexxoM3hHDUIx/M0QmEeqNe2iyn+KRI4
Lasqv3aYbE8jPY7pOSp+PeQXJh0tQ9z4VcYXZPVCsNYkru4mvbVGiq1baN8ZzwLdLAspreWD1Qx+
lN6+6KjdMJHv8K7fExklI+x30B7NZxBK+0R1m2mvT8s+PhvwaMKXFqw5NINkayrXcXjB3tlPwi71
GPf+Cy1HaMBob+GM4pQUMUuO7CK3Vnyxpms0MPx6mgnAr9+gO3veRyCDlEDkoL1MT7xPsZsSNmSt
q+DAhpuNN3TAVSgjTu45YMrOQL7qMRVvJdL8plNVCzsoetMbF9tgyz0ztmDUTqM8rFm0AYUKWX3/
L0UxVzhM4Ni8sJeyMk+8JTvheNiA9C40+nCRANcjO6YrdRFzVDJoeDZXkLheRSf+E8v+ym9NmjBU
+dAGPrEIkh0pMLGyzBs0n+eCPtP/MPyTrr8rfVUUf4JwlqNHFvKSkq2o/LIJUKID+8Dh7Z8Ljxf+
6AsOu3uiuGQbUiPJ4V4fCETaxgOyCV7jqu1n37CaREfYdKchJHJ2Sgp4ayXEYwNSQkmEZ2D4ZzOV
3VpqgJrbzph9BD4guIOusYdxqwHVs8nCDg0wEfEgC+RHRdC27gqxC+WvwXgyKcwKa4jFuvROAuxb
RTCiECII8pyRIOchfTqwjkSMUyggMj7kwPWTfcqKa27Dg13dLqdiF1TnUDo2InOutUDcIkpR/8rv
7KvHoHwqwqtt7cpCatRoxYJR6Og9kH9YLM4tJiMTXL94pgsxJA5zUqSeZn/TEOrF6ypeo9ARtWto
fLN6VzMCvp5s5ATpUmNcAsglj8eGDa38r0E0wpId3hWamLZ3tcKNWMdpWzYjQrbt+DLN8HXlOI7T
TcwB+7NRDj9JXlrEwIAKVNxozrjiMYa2F0V86rjTMvTiPSehmmxj+YAhWBH3pgAT+6B+CPK1Mw+B
/1GPb/z47DqXemE55AXG1mGqrnzsMuM3Nl49wSgC2NdUBaYioXXjQ9SHy6oyrr1wDuQ/2WewQtb5
01SdkvmdYYV7QIKiDZ78bvrKmtwALh6+hnzhDh5JjtNDhTpTrhjrGzrJVMyfjuSY9MKBt6xJ3SIE
rNSPCEDop1ImeTYgQSXZMB5TcmSgczma2/Go36ISu4sePcIRInAppE6m9UTQUuM0IiI115BhD7Og
WPhM2qjiDhGZEqsmVA4jQ15bab5yL2QkcWboOkxQOfiYIm4BLT6q6mMY4V5eu8kNqj2p3Jb+4utl
WLswyr+qVPvVQon5ADOsvgnRGyZHJnSZiUzu3ueviR6AwVUZHMlSJ+ieqUL5a5W/5hTv4jC7Fob+
oZZYCqS2vkQCFz96oUxWDWoHed2ZrzJK18wMWa+hc8pY/IUskSblVkA7MS4BW8bS2qkin+3aH/Zj
eSv6uzqGNz+sgaKhg8MtOx66YFMouzHAIdIfi3DbepdIRMyAEPE7mfcd+AwKxpbVCC4qngJ0MBbr
Ynm/bPsEUXXwJYQdfShYPQyUW60svvukCVdIRHOUOxm+hMx/arKnLCot+hb0fh+WVrAQtPAzyhAR
SRYHWBO/8oIkd6vfK6nRLjDuhctermpQm3TZ2by7TtAy1wXDbE8pGYf/QUURbENlnujzoO+ZU4z6
dRA3XeYW+S7G+Tn/0SWiSyn9Q6kVmxtClXirFfbxiL8yQcUV3Iu3wGy5z/D/2r1aHJFXqfaUY2jI
KXOMGtyQJNHBRX4lLaIAXQ+7e77WJkdUQzdfZPmxBTURLNQvI3TYEnT9XWDTg3SkQPprqed5206M
lnzFC0SYro5sG8eo6WCtgFvkFyvgAq20GScIokt+Qa095An90TbPNzrtj0q/z4xunWI1htQcrxkJ
achhe2Vv1usOyuHDVB5KuC34rUgaKZFAOLxICj6W7cS3Rd2HBYBhFZOguFDAo09SiDC2ZssDVgcX
4NpP94PsjuGSsZvc7FLc98FlMLBW8KZxnfa7sXmxh0MdEsTiPq29O0EVDGvYNIqx8U4iHx24LfYr
+1M09ZNRMyxqKU/EjGIKTSKyJf1sdF+xBnwX4Rgr0TwHTeYo6o5r1muwgScXLwZLMyKEXkkK0vfB
1eSNXZDtkhxxcQnfRnrkt4N2qTboC8Eerqe4c7g9XkAKMlYP0RnQNb4/R0lu9rSrgQPMzUKmUueS
L0YjnpEjE6gDJ3OQ3ab8nVqAFHQ7kLe9dxq8p0yMcJDP0t5uRLXerLlR9ZrjEZ8slWd5ULtLgmQd
MVuDVNanL0K4ZkOUcA1jJb78DNF7bWMOYZ46PAz2JnPbaGvNX5svVgolY7faILjLD33UTiC9JXbs
OdKjw8I8hcES614bfiiHpIA/qWwKhlG0XlBULbx656H7YPFM7LsvvwGzLUuCM8ovXBfycGMF/i/x
GOUTe/LZM57PtR9/ehFi21U3vfony59YfMf5Ux45LgRxN0a/eX0KsgNbE87Z+V0yixMTDHEzmRXc
lx9P+FLPHIj3rOq/hsbRQF3J0zlu2c+uBnzugfIUkEA368I7l/09+AsAjdEXt6e43STjI0ezkzQ7
yidJE1zdHP+M5SDDP11JDCz4CdlKI+clmjax/mfNg5RP0kXkJHH6NloBK1UlGEwA6v21bL2q6qDH
OwsPtvzLVRd34AM9a7iFLBFT5iSSC2tGiv4Z+lGCXsEoSoDawf6jeCTtn5h+o71H8WGr1j8qB9tA
tUXKbOITHjNMi/TH6D4L6+VJf3514L4TtBQGNheKkLLBGrjp+y7eZ3KMwK7JblGF6FAtPgnvWSPP
4e6Xh93I90Xw1bWuIg8xYRA0HlLxiEdCIiad2T0qfASQaKZX/9oK3twjyZf+eJuRYjXDUiArH0K+
lHtSdZYMBrqAY6i9Ij+tBsQRo6PNwca9zQj+3uvHMvvWMSdhD1bvbX+euAOr3SooNqXBPPEoYCfK
g2uF2mJaT8JS/iw6doiI9D2mUxG+ZgVncsIPLBunBiCiIlIP3+SPLav+vejkgpXm5KAYNnI2xlQ/
Rr9nmB4pv61FysdeUREBqLekWpV6sG8BvUpDGKzwCT88Ld4wkfvQk3eKpEA5MNpRbLns2VNdM9N1
qv7QN68SbnAH7cIUHKXtCTEzkDCy7UIHxhTH0Yh70vSFFHPg0dxDrcoYzFvNnxFJG4EpVYZjv5kS
ZK67OOqXAlPi2vpLqeiIRhI7oMtommbNFcYSsgkZ2oX0AbXOQmqylLVf3g0NcHM4WSumuJ6WO4uY
jafpDxPwqZCzySqR/dImmUbmirFWXcWxKdZpKqZ21VLny26Yq/XHaCU/TKeWVfudDua/2a1jp/FE
KwiwK2ourFuQ/JMo4kdIMt60t7G+qOpvUZUWCAYl5S0NQrb0KMV1eF7EEcPAzxEFKqtFMpv56HDb
wjzQ2Tm95KCOkuRhNrAuaAJykRvNQsmjGx2ouwSbRUqildLjmCHSjmQuNHxqsETx38oZt1QG7kWD
wahE5qrBFW3rCsC7MRhfocIUUZoYPxMAl8wz2bQE5ynXAuQ+w/9q2JbwJoK4awtrIURb3BYl8zfD
lBYyPPcWJwgDMAyPssnz3j5cy+TSqvJXYjCrbJkOiSb53oHIxAHa8LdOp1BY3VeGXKOiMd9Tn+Ad
k4SDFOOwDmKWokY/rlLVeEl1fcST1hpjCdFER0iLTZ2xEAttzNB1RCRYg+bTyOeJLrZjWL4ox1JQ
PTXoKFPnUq+0nakHf0ICb7ttGpaSQeXmmvVRqo1AOdl9NiM9gdmAbylI9KzbRWmxNpwS4Y1N8+Hl
qGfFTsFWDQWPhXjQyZgzIAMZMFRLicdBDD6EQnwlyBKJsyL18zZ6X1o4HyBCaoeaHC0Emia4DKLe
OhmIr0AvAtbV1CfBHpm37uAMEhLE1QJWp9pn/l4IlpsWHU0grCGFHUHZNPzsVr5XUd65ljobIyt0
HUGZD7sYNIbnjaSN5C3OWaKgQppmuzSKGyPvy1QPxoJgX9RsKclrcHgtbs9Zdy73xUKrx4eQFRcp
UaV1Iv0/DmgoG0gEv/Awa6IBdsOfkJCa5ta3kF2RMPKvb6KSWRc8Z6IOo2PCeFQpMSwEZfKozBfL
Xcp0uXjmUiGt4omlaANuK46zfzyqGTaQOD9o838Rc8XWFTI/a0UOHIZOeXSRQYVF2mfShWA66W+n
unaOQixy2o5qQmmu38pBuSjdtZEPRmkhgzC3sk+UwzzAM7ORZo4bp9WohVJq73ZQkNyU1+Kqso7I
4hacDGlbxEVQkOr8SqwypZC306tIb9QR1WM7SwnhApiiBVULBM0zH54sy+4wTtwV8z8msR66tSbN
uO9oX5I34ArSVpSqbxDoUwJ/8KCWX+gl2wnfwHepkykKgU48g6IZcNSem7+BUBIsOZaaHzxeQqn+
04xX8066t64Q/xyQGInWsKv/+CuK6iemY5X32ojcBml1ib+7xMnBFpY5LYFpGk1pg05LNvVdWclL
Pd533bfC9lOLKKty9uP31GIlQS3TlQwucGTsQg+GKpcUU0h8JTlEH7YHy7He5FYHJFZ2po7Zfqau
aZ6AZTcOJrf5EBrscBz5rnwHxMTF4tks7vywlIUKx7w1beqAQQx37GRPGIF0R6UDrfU1Q6YSybqo
XluqqT4B19U22FzZLeVHTdmU0g6maE8DL1RI53CXFgh0/5IGftUl6w0YzDG3q0kzdY57FnHCRhb+
BligavALZZefzI49Z8TJOk5G26JoYLjIakeln6FNkwsEFRIy+RXzLnnZjF9Nyz4hS2vLFSYkOYLI
Xsww8l1GuEqk8A/E/C4bwZ/LtgqyifyrsAT54S1l7xlgpjKkLYIByrK2IBOLvwHQLppKvByqzwcy
bTQesNlZEcdfbeUvTJ71hA8lR0aXwCQqMfSG2o+QOJT7UfWDgHF+20L5X2ngzWSssbR8WFVQnTVt
hSzRz1npinx+oIqLYtV3gaNF646c815ioZ3fA/bFKnVjqDRYmTllRIwX+m6YDjiFIumgKnt1eNY8
cRZfFzl8gGq0A+tGFYUuR5PuRoZgZkVKcdltlGQ5TZtA26FW8O0m4orZe8NWaP+0mjcJVJhiJ/lH
mWNrXGfFDuVl3t36cqPEt96AS3gu1Wvf71ByIWE08E4EZ+zIjfIlUZEJ/KdmuiIYBKr8JjLayHqX
GDC/W6YG+iWVboRplzhXCS2ze8z4U1qieXlbHur3b6naj8VBNk96dvdEZJ6uhLhevKTRNw6MYjhx
qob63pDXhMEvRoxfLTBi/kJ9Ddl0lPe5jqgQ5q7l5uEs5baBjkhf4nCb5YniHcGyWX+Smd2K8GkQ
89J75/6txOWQJDevOPBlLH/sMXuk4TG1/iiYDPES6tdll/15/ttI/zIPCi516SXo1YXS/Q7xIQpO
kfrqmgeOMtxJJSck9lpZmNejEA4HLpd7380elh9Z33jD0VevJft3AAE2THb0X63MO4zVpMe2ADhZ
OcWCq/BFLa33OB4V8c7dvewwYVTkPaXWv1RwWYlY6guNq4QJOaCT20eyG3sHufrqtacXnhX5zUMe
9B/8G8Pbzb7tmXGr8+fWZrlmijVJW1zhRbuC0Yx7TlaOMt68f1Gun3g+dNNDUNQZuyH7N7PCEfoj
F2vqa4rBqH3UxZ05dNpdOCfV4OgXF138R4NGJE+F8BE1pMJW623pXznR44VPt4g76iBr5xRIcYs8
Ih5ZFRkXmU3CJwB5RMom62LMdbxGzbjDCn/iKmS3rnhk96zLZlv5L5YwmzA7KWhU032avcf+YvV8
SzDJGylrLvTREpGkzIxjyw0rLtxdWDGa2k9GQSN+YomGa3s+HrMEfENN9DjNrK9g8MqfgXkf9C3M
HJYSdgQAEq+/n0+2rz5JYRSLvYKhpHWUdDX6N1nr7ShH77Mx5E2BhJZpcctyKTxpIzD6bdpvtH5l
5KeppuvfNsqyFp7h0UT2F0AgOaGW1PJNmu/VaKfLR7ZU1rIsnRDMd71dAbnaNuh5/W1ucP27ZcVY
za2ie1E88cyE5q70NzVshwbi62aqLjJfVYXT3R3MDYChJtlL/c7LzncD4mqCGhM5l38Qo4fiH4Jq
1xgIkg8QJxrzIrLfDPyDrvyUwkowtnifinDNkHGp2pgNe4aSA9aOtTbx8G5Hw52geaPYGN1Zs2Ix
6FkWJfuNk0QaKmd+h5I1369SC9LJXO7vIu8CiColq1Q/ZOklgMWRHkUL44nTE8YYH7Vlg6zu5xyE
4CKNXUQPNTxpoP6XhKvWCfkuR1047nxyqKpNmr2oGXcg4F6d9DknrD8HBPr5Nu/vFTvTcIfBUVbg
NC4D7UURjAkqbt1W2vNoxR7Xz5HXjM3ajI6euYda13UO8J4NvjE9uxrdHzR42oSYzwK9ETzKcKno
h3SbGQfFvPfJEsOP7K1R3bEl0/J1qj/9cdMzCIIjq+x10+mHDW4aQV6K3Rq5LMlbiCjb0GU8x4PJ
bElxOYPSiK2ZG0XYylZoUMBAwIdDyeRle7yusnLDxdarVH3rcImwTl7oY7mRELe1HfZ59J2zJZHH
BG9apWJkx3OxY5QsKRgs+nO8DcDLKBO3w2XGlrT+do76ay35nJAWOw5s16AlU0EyAlcYtIAzyk5q
4G0HQiH8FiSWPpWfZL+jJEnSVz9YAEQBFQlwbaBfYGQg9R7opqGHvwOkKg3hb7XFN5mwkOuSaRkm
dwdb36kOH51/aMipqJjNgNj0zWJtzJFCkFQyJ6+S5bzlCGrx7WUG8n/kS2FK6yhUc8JfwycUq9ZX
JXf/Bn8CSxwLjDTTqtsOtXnXaZFTGdVH7kOzKPl/DdZ3i2cTKTIVhya54Z254n8cnddu5EgWRL+I
AJn0r+WtVKalkvRCyNImvUt+/RwOsIMFdrd7pSoy85qIEwb3JVaJ/tpboPsvJXG+U2csEi13NqOw
5xMgBok2bGHvhSt60T19iNb+6YwCrfZ5U7HNa59pA89j8J55KEqTT3/ALjSShr7o0mie/kQ7gbzW
d8lKG8r2jny/r09m90rWaBAe+vIQD2tbN/NFwbpfenW9KyfKrPyqRco5GvkO/SHmA3xJ3tD7m8Tz
GVMkPGz4yPZ1tUMVYvU7w98YqKSd5fCirCf030Nhj9vIB6OLDbiaPGPvwvM3re1U9NNV6LK4WY1I
D7aA0xf8FNrwCjSRw/QsumyLqcw2hnM58WdaXDZ9Ct7Y+yJBdYsUEDWHod197HIrJG9+QPEZgt/P
ti2NFQlQI9RGHXSQvx/sXx9OTYik1mLuqTDGslJti6dUnPCPl2rXG59hzVgYWuprgdHXNNrbgHnV
CdSirc1zUG/b7CjKPUM7opBRkUKyRwHGU1AWP0DbGJiYM8a2xTj0T2U3x4ngaMk9SnXgnA2XKu8e
C+pAPfwJR/HIV7f1+mOI4S0jZtUkEnJY4OUptI2uJXLZgXBexvgqde81DQ9kHfKIMyNkcVUN7z6i
b5YjPlQ/PzAumqU5H5Px1bQxkqU3R45XVA5DxUYQGHL4mrfXtCWM4GJBGTSxjB5NIoBgG2aHjrGp
hZpFY6xrw91Se19uO0Tv854w3fRdvfF9SjOwgIYN1jzgaMOyX2GGGPDNJtixpXqgyB3iFyRoWDTz
fJ/ZWzt6N9nbDN46TyPE1JdYhdsMEVXGqAUIVc5miDNHoz+cHiLEerir9J3FbQ57iTQQZOIe+xw8
xe3Cxh8Qd5+Jyw8PWJwcuyJOH6OQN23sbhltZzUI2ln0XeVa0GADECT25jNFNUhjz7DOBSqLtfXM
hxnnJ8qaTTK7LCWpwUyJx79uPKeSxA2qi0vUrZvm1e1KTjEgpvtIsOvauxPPrSZvPjSXwschiTe8
997Zk7FAzdUtaaD17Mf2Umk/NSuk0tmX0bHvmeNsVfjmuMxOQfgJj16nCJnddQEOWQv5Q9F2ewcy
GNYtszkanNwyNZkqf/XJ+6h+8/AFNispiqSH0oIZhMv+lEjl1ITya9z0qBU1SNUOV8NcfrFrqo82
Nt+eLfUhwoNYMhld2N61rNY5+JEhOsj6JRj2NTNSGLulE8OGVk1+rKCnijTd1A8USubaqdfMXVku
NE5w9Kfy6hsHEMBDzY7onYshCF+jfDfMWQMy2wQGehBM/+3znIHBq5T0LHRZSDirKtt6xd1nio5k
Uxr7qLkaCGvy7EOQCAEQxAddX4XnuulOlTbws0UuZEPzo0Vj0BFNml8T72Inv5l1DHxmtruS/DHU
nyxRB8kazpOcl0aP0CBwh2OTkr7kNiE6vfaUydn56WOJxv5t3OHuLNiLr4b8poU5Pn9kgW6L7hf/
rC2Pg3ZVdB+QE/SgZVR1kKA3dfuHJSN9q74ehzNQfELe/fE953wqGJeRN0cbSbYfaxBGjoFchdQ0
ygYNTyPohF57GFnR2LbzpmU5rBmxq2NaSruQPJlsjyXj7GBUHzjOltPSSj7c+stxdtyoMthR0iQm
eJezDpZIv4lZJnANK070O9pXN0APs2VIguYHItcxNrfolCx/7Xy6OnhzBMCP3DsXLlSitxyti83O
sl9N9SElWUYi5jt700c75cuu/IEPG2KHCZAEYuo02q2vHO44JmeHrvliIziUv2iS8tRHB5Y9tz5W
WGT8bNYSSDC1+xAj2Kix0paFHx5Hx2cyrpbUTHb4llc/qCqQ+Gv1KUuuHkW/ERxxZKBBpymH80bI
1dqbjpV+14C2IsJbhI4DYeQ9DhaQtZYt+siMH63VTl34zd+Rgm5QPhow+akFb8TAgDZcxDHRdY+G
HFRj0le5ybcQf9j4w3ZeilYyX8ZJuVIDZivSbYIMlWMJWSihyX3xCDacYUWt+tI54hvX5kBplym/
H25RJ2aOWS9NxkJ69lqhGBrit44P3g2fmCotMZ2x3IehnK+HFraUiQUhbWBRkf/FdDoOf2ZYj0kB
JFhBFd4THZ7ocZjRgXjEhaTOA4pn2TtIdi5F950RU5kFfCwSB5gVM6nGwM/AcpFEtrWvMm07UtSH
eGK1jtUJBQ4tPPjskpe6m/4ZAHo2ckZJ1ujioU1o9i0p+6X55rrVoTGzbRj+kZQZLEzNn3le01Ln
LvPpOXSaHaTXNJop9pTSh7wQWpsudE6TEy8VejNjNp4DQY8pDW12rYTKkZvlMxJ887ovpdkbyc8r
UXPXbKwKjvSRMVONpUA2NRVbQ4ds84I7Kyjly356EhOCx5jnkpQ+HXsZMIDGKPhQbaSnYXgciI8k
dpPpbr4SvHcmbHjvjpx1C2pyRR7wCgZDrGZkJFSF3Aa95dpn7JYpqkBeuv0mDHNyHY2fLPNClOYh
8lcwfSYpLyPhU4id9VVpgdN8zRm7hf+vDuJ3u8Z/5eVXJ1R0boB7W6Exp6eoC80n0vJ0tRbwQFkh
y53hRby7kFsTy9knLtFFKn8v6n2dklYJHcc03V3e8130+rooEUaUMDcaFX0nOs9xyM01dsVPngzH
3mnZarZPac3zTQM2VQr8kHeKjfRFVwVQPusP5N1NwEmtxTU3mTiQZ7BZiGcxc9KSvNuA8OPBXAbT
q9sbGF31J1xni+ZUr2uvhK3Zc47KB7GvQAGhISJTPfUAtltwxXCWM6j8E/9ENSwTCf1d/Vrxr941
60g+W2u9ZOgoer5JnYd8wvRBXNXQ820dKv04ti8xb7dXDyvVPA8M95pjwkwlzb7q4RcFlDbyOpgb
VrBBtncOBXO5tPwl0HqpuA26kRhMNjst/0T4xTSsKa3L0zMiyahfUbgWQFBV678JROS01l1MHaiC
A3vNyWGZQCEmEvUUFSDxcqyHKRZQCkFXW+vkRjAPG4yR3vo4UEzo6GPUHr5IGOMYj/7ZSKjgRk7J
vzrF1D8PSdDL6fOel3aieGumazd96sgs6uzT9n6Ub1GDzeOtf1r31kF4NTUS3uOcmiH8U2RYgtbx
rhN2b4nDIfSivQ0TIQBl07P6F/wBi68pjd9SdK1aGu0AkT4lLQBh4oNsDYsin9M9cI132yW5x3x2
AG05/sjoCxDqZ9QThFapDy8pFvC1UT+SJ4Nnf0yeAVgtzITRwlnpDfYbb43//uDCHtCpwypGHW6S
z+/gehb+q+ocFcbaZKqbFsmqGmx8Oi7EEogIIyF2yBQ8kL79S1kSuVrLnU5lRbZfnx5gT7REfPfO
YYh+uu6jdtZFdRsjbMwLnMttB+nBNFd1VD8V2U+UPVeInVX3rCLOaNddVPhxJP4qy+uO0HyJeTBY
58QnA3+cE39Hgbcas7ceEF0MbL3f6TCadOojjrHQ7pdOFbAzducpMQf0XX60SLi6IMW7g9W7ZgUV
HCKujtRExcn2y2V8Ka2bIggRue/SnvylaX4m6CZqDtsgAjHlLKr6R1J9WyiQE352f04Dy7mNSvT6
ha1258K6jsl7oEE7m/enZMGkIYh08gANkkWkeFDZg8/KhHExHJIowu8a00zfXAp10bGGDjQHYT8i
ZHtpWXirkAQzkb6aqGJ7vVwVbrwIBZUXyQVhu4t8+y3C7GCpDraAd4/K9kLk8okg0q1BXzMxWcR1
Qol8aJJsNZtnJXamHK1YTmRjBdvDjYBp40I1CXyJQBtYuPkbhIpqM9gG5rF/ZccqtmNb+fFtGjqp
qgGO9WmVAaMgNq7HlBF4f7WIly4mVENiBkFF0PySvyqeTGGjt7FXBEwOJBWakI3G/ieuyMJzvaWt
f/cpERmi2EfhuFWFtXpui7eiaf9R2mspYk4u2IHmB9hiBXhEaHsLM0+swOyDiMLtbYPtdBtBUBWX
28ByVM2WNcgpD+a8molrAyIfnKv8PaVd7lucytCRSufI3N0P+1UJ8ocZG4lhev/wlbtzmaFRHLvx
MkRKZ9fbyij5tFPG2TweYDBFetE5XwbqfHg93G12+5lIThQ72HD+ZlG7NPB/EMmUjC9j+JbNCt2P
1tGZNaDzmnsWtiSlNvChTph9DwXPBNgr6b8OPl6ZryD6KUL8+q+SiEsbUuhs5k5+64h4SWgcTa4I
4a5Xklu96bHJpeoKaX9p4k6dMzhwwbEt+R2RgoDxJ5/nnTV619mrCg4QBB6S2rcD7yhYIIPyI0un
zeBLSmfGm7ymzgP5RjLxZB8ghkLadKJjge/Ub3FgMAVFkFD8/j/D4a/Nqm+dQjNQBLUN98H41WIC
bb6zjP+hD8qAUEfsHyQcMKkC1cr8oCGcK+Xf+/ntsq3dPFHlvyMJ7snPMR0HH/MiW1PPfkhPkHSr
GjmYlv1yDVXGfaxPk36Q+UsGVRLWEIQi1Bb8wlk0rW3yYgWtr68+dNs5TApQMiUOsc0l6yYb95nJ
V685/c5mi1P4szKZSotdk6V9JjMR5ZwKjV33I6qOMnsJvW+PZUlTJYB2P8r5TWKD7IbD1qtm2ucw
kqljs3a56gzjRc4Ng0JuhH3ojW9Gv8qpNYZKw1T8XLG2DbljSgZJZh+sOvjcwaAYUkL5rp689IUd
PPxP1J4snOQ+Inil+Dfh1saoiBN6R75pSMllms89gjV0BIIaqEL/w2saNQ+3RI/ishch+gVtGOPz
FpXZTD62PVY0UNJThvQVOwLjN5orXyTzesBgKQJMQLULfn70SL4pKSLTh588WCdlg2RJRvIXQ2Lv
Yaoz7p+6wdT12TnMLOrvGQhHk2ji+2dZMnGPO59ZY6+bACNg89NHb13Yb7WO2IMpX4dI5jzxivpU
q02qyD+mK3H1ZpJOgqJHGsgEtW07p09KrMnWRWlXyCshFYwMifWk6XAWhv7lwxoUIbnWxBSBPsRE
jgIC1YlXEvdFx1RyXFt4PHT34ju/Q3SNGbsJAutkSE7owQuvBmHN0+gjoOWDMqmKqyPLEeB1Nf2W
3AX2huu70Q+6eSS+eOPhn/emz6R7RGXFt8x6iIjDEMP7vUcAQTXllC+MGzr3tXSuHe225MNlbh1H
n7F2EIyCND7WeS2Z+uBTmSFtq+BLWa+1fJSkQPQ+ZojZtlnD9pf9hvIeOgGkRbLuPQZz2rzFYOqT
YDhywY+R2ZlRG4fluxJIE5O9/uZxEAY99RVhne6GXKl/EMjVHPnk/2NUkjsY8fthlaHPKwq2TSAV
YH6mJUrU6NeN0QBWEO4AuIQorGrscbTBHj6btNi4MGF6eUR2iC6h1O3PDO9xi2AxbMlhnBMuD0LD
B0hv0XYfnsvi1F/lCDe19Kg1HatWbxmZhMc8CHQcbaQwEy0jtaF57IlfESjv2bTXk7u0Nk3IygcM
IAI2NBaAAP41/PQ2S3Hwn1Dpyj9RvxkVhQyDVwIEVtj4Fx0PgwEfMd52JgxRf0X6M58KkAhu+BnI
S/WqqZ0wVykZR/1dzqob8ZOxfLfEr2dB6dF4+cu0bZE48r8ir24ad606o/VYjlrA0pUHJXgO4s/M
VVuh7vKnIGghDj4xsFUodeY3O5XIVPP3idPFtdVKVldLZ7TC6MmL1VONslZhKhnmi328kyNOv1Mt
GNazf0+qV41VBvwTNKeqPWhY02ucKYo6d+7AogA7PFls64YVUE1LnHr7YXrKkJ2afwGfUMnEUitf
Wwjq86LXMX84P8POXWUm1bIHLOD/5IJk27X2P8NJftGteh2QiFQ8O2FnHJT3TXX5cLPaR7V+LQbB
wuqjC14ant6R86qiuonLsac6t3eTwvuBHQ1iJwiPJOrvYTncCi1jIlDykGPjwerM5qUY72ZzcjBJ
pktcEIsMcBDzTJbtgGB0oa8nzaJFc15D+hzboNWClCd0Smu32QrrYo1kbBbFTpTeM4EDE6qM/mih
7mcRbefMjDTJ1ejRuxbwQ3vhvJoDz2iNozZDmOfHwVeuUze5AYOoMavfBuAsycGyCGgJaHuh0cEo
ZEUyW1XTR8CHIZnRV5RZZVlv+yhHEdvnR90pgOVU7fuIzFrYYby1XDizjhn166zsPzpkzTBuLO+a
sw9WtPXcFZ9Fcx4n7gNMWzrXyNqNg3WSs4mFxuazZv3TEUoZAxqd4KOQnCR5u8kbBwtthI51Ewm8
jE54LaOQbaeyYSEQbIAUeMYrzAPG7MsLcApilPDC9zyZeIkp14qK+QX6WaaIzA7N/LOA6I3iSxv7
hTc7msphOWklZf961NFmulH2Uij/iRwgDWgH9rYIad5kgzNqB20xFMzop+SnMzChWZJidybQeHJj
6b+GOjukQyF8juGwSiReizCdZS56Hq+E6OAm5PZL104Iy2oWlwLXcX0dAgZTo5yV0uCxUaik3p8T
Etya8Fz3z3rUECUybpMSlXRQWyxXQfe3mrcro+9o3Lowdgs9Is+S8CRANoP27jXyzyXB0SqflfVi
6OSeNoQ0VMM33AZG2/BmPGgoxmSvdfIHeFUgdYQMqXtAZVGrc1HGGYcJ+TlGa93RT+jB9JLMx45w
TixwWDOSyMccMXezG5sXQ3QYOztnM4B1oMgyNtIAtj0wYVyIITzJ2aTkTK/iMbR3l0yIQFwQSNfl
V2Yxt2UKoEbUvSJnO+hMCB1Nny6hG9JD3nZra7K2pjDAC0REdkjHIE0F5UrnQgwvNXaYSPyD6Ivg
jJ3Dq4j+CvaPMdjHqOPiNDNvk47pm+dBU1PqmKf0xKyKjqLBWtqQVGBtkiA7WV8qCRm8mrtEAc0G
DtEFZGdLPjnRjQs3xtqUy0NF/+TgHwVuz/rEWuZUUmNGOqhwv0cio/ixaCVKA0VcPS/WnIC1pIy6
DxI/RUEQdh0Om6apL1hBDz3uQhyLhABimoX9C1EdTWK3cXScupU/sFTiVFYzHrJv7wWx8hz6qXkn
yeZFDP4bnWANFd/ktkuDeu0QMcPuh2BBPbv3ScoM7CvstEvepA/LnG5FiJS9E5uYdbz7FrbhUzn4
0dmyDfqQdVty2ImqG84KehQ0BYpdkwRBFSF0JlvOxKei3mpGGEF3DoqXgP4kD1dDckG+lzPz9f13
+WvwR/i1jpmEet+ntyahdzDaRa4ZO019oavI4c4P5meucADZGgiPMngHuYB5tP1mBUbpM/BL41E/
NmVEGFGDLbWusSR1una2lGaRjiwWT80/tzxy2FknhGxkiGSAW6185ejsRX+Cegfz3cENKBYlcGTk
FSPNkuwSKDft60EiHiycbRWe3PAP4gGEvn8pGAMyF+OfWh2GNttUmQ3nRjJy5mghpuJ5xIugjxcV
ryq5cRzWlGsDWJobPMUBf51+gYARyZWDMt3gLxp6pgq+/dslOYEQssOca19xUMx1RrYv+5DT/jWb
0h0EQZ7Zk0WFrA17q0IejlaoXFXmOglOfvNCJZy7T2YPTc59uETgTSgpsJGIuepDIExgb9K+Gg6D
xy81Ek4DqSLhLSpwJHf1fupuJQQCylov+Zi4/QzuIBh/+VM1uM99ASClzlvKpHIAtuAiBHIkZVVP
JYu57w+8o7HV1ROKR2Du7cGlqa7jTQd6nmAHf6/NkQOxvRocyUAWA0SeFZKpGuPZzEm26btGJuVE
vo8RQWPX8j22XApI2iD+QHcwceE3uGUdaZwDly154RC8rJgL6cXOwVMTO2iSsxrpFnudimWOs2m6
mtrS32Fbyi6PdOx2o0UQV2DT4uVYiONdypi1k8kucNwbc7iQZilnESAJPgzMYxSUt1CioWi+kFgJ
69SVUbXsqYih3+wS7vc04jUyDe+g9TmB7c1HPcB9ZuXTY8kz51nBWzrWLBuJeU/pvJNReitqrIFD
MXOo6uIetVLdTPdwyg5m/uii+JOkmkML76FdohPjfouJH3aL2VBrnvjFTlNcHbos3OYY5zTUfIOm
PtKqvAMuzbMS/yPGBk+EZ8dhKIHCQGUooONg+IlyFJS5A+/I2JRa+hnL7IQIe69zgifmAdFhqvyV
Kzz02xTYjFEYl7rIUX23H+lGEeL48hpPJFf1LuK0oCKICGjVfHqGK2AkKWKFZD24NCPtezo5AO90
VlXD94Sr6OQGlJDEV8WrpmfMBDkb+BKx4u4YElOMQCQp+UR60HOaK9kOVvW4qkMGmI7vWuRWMkbM
DB/nXY5B0bBbElcwWJQ299CbzONHkGnPNWqNjoCx0I8bTqwxXfVReEqKuyKYCucFFqlc3kttJMWi
PY+hItzQOQcqIlvGOeizxKH9iWMaytbAWJkQhUo2d+gFfx18RHYG0DqExAEBW9cadi4onJ7MqaLQ
d2Z+J3OdccsLWsuLwQYVuAJZfoIQL2qnch2hx9Vb+5TK5C1u7JPDw2pb17AtNg6iDAX3jAfTZ41N
zsKYuDvdNEhIQnFrf+qu8dOjF0XbYFLilzoGC+PcedPzmE9LG4I7pkcXjrtjoDWoK8YioFkSAmbq
WI330aHiT7RLjxWeMDz4eeJvSu8VISbJKj6bN+ZXWkmIklVftI+cMCnMZ4xH3BTboO+fjSIT+yZg
4CW8D1WLJzzRCMV0+8thtVEhVmd9zkfY7wIfTZL6pj8eGtjqkIv891lIiqYoxKHNlDt7DtdZ1uDv
KYA70+fwssHuDM9pignw5NU7wRgt2zhISRA1ss06qbcEdhGGN5fe9Sfs18zFa1o53EygceTeY1mX
rBAgTcOrAImlHS2N3ueb/FOEeZqVrTz75rhuv4kn+Vs40x5fNvPdv+RByAEzaUZlaAlCxmJ18Czj
bweqjLrJ8WAUB9Y+4L8M6zwEdE9YQwRDp0C9/Z+e9QJ+vfY2839MIDc3niAVrSlOCzeXz25QHlFc
f02T9xdMbrYsODXX9tr0YDQ3I7AFbyT4ASGbzRLj2+307jDa08NveQjCQf3Z6rn8q8p/MUHDlHlo
lpYBi9UaLwjvdTLh8Tx6Gs3xKiIkRX0hFKH3Cv1b1tlrA+8/+M5JEUm3nKyjog2JyBAWe/BZMD7w
xO0Mkg+0N4hcen5iTunFr0SO+AgQOw/sT/suO/9fxL1NW0DsLXdlRw46eMNyF3RzH6YBbh1H8HxT
fPbUm5tp7gUiJFglhjMOvgkr8MTSHDSCyGqe6jYXFfyq+E4IQ/48tvwfId0A1rtpCv3FNKZxaY3s
YLPZCWUzxIrif1WAPnzlTvEzcfNAtrnxBrrzcu/M2/7ktYwBz1ghQfCBX1/rJO0OVkJFYQ/l3k2Y
Vncuz3//yRrvaKpnFPHbXHXfowA31GbyyUX1QljDrJbkDUBzhy0VoAmyHfvijidSVtDJ8AQM/a7m
mTbs7VgeeOL418SY2tpLiQPhRsSmZTUrxoctWnh/YVmPJKqucrBv9EOr8DDFmEYGvhDvOnsbQ2gA
2IviDYaWwX4yJObgle6xf17pwy5K6EfG38HRYGMba0WedPXpG18yorgYzlZ0mKwd50Cj4cXGwbkR
1pOb4Ziad6DJE8ZRM4ovuuTwHorkCXmyQYc7iGRnyjXTWtSjOrGkHMi4OYjFkMuyZU4RLQFSc7PX
R7J/RfCTMZhDSSoZoY2sMq2zXT7a8cRwugstWEMIJxYO3q1sgD+y78Unqc2S2n7QfuLhanIg7YsO
dwfUsqr6gOdtUOPZ4rMXL6rHc8pNSCDj9IXPh2HoG3+Hm54bMOPFy6yn7TzEJja8zaXEOm4vecqx
wii2vfEz5Bj+XwjPjumJtX2hIY4/z6iV6UbgA9Mu/R2GZxXsKMeKYEdQTfZAcWdxjMK3/Z5jEfrl
qGO3kQM6hgB/n1W0f71/H0PM6aq1WQedw2g9BRcNRh/CYonfuyvAcHjTbqGQ+LsUwOjamZUmV7Ma
16X+EpZ4bHyMZbqkfxOlrpayuFrBJnLxtPLbrFsH7xutcu4B1lr6cg0SN9XohOu9jZydSTbhNbm+
CSGNWpSWwxKa0CqggzJe8DHRgrE+nifEKUcXf2XSXoamvAvP+PHLn1hObNsQEuBFqhng/tMwy/rb
MX1QxUGZAVLFwpNVJMFiDB6IXTWA9exxBXNdfvmUv52UIUIV/5VrzF4Syvut1cYud1gvhwWXlxgv
5ugxnSUJsRNWs5w6egb2imFIpPdrjSnHsHv84lQeSKP06qkD7G8re2GW/oJR8sqegQ5DcZSiuht5
f5u05m7gqgsi+ofa2NjTEZDlRXPzD4nLMKp17o5y4+YcCHTNxohZkH9ICYMKl19zMba7XCG0r0X5
bVsDDh2QkHm/qUYYAEA8bVwhvX5P5QOfzyLV+cwFcLtotCGnvCbW+JfpzAD1eE7yQj8B048etmZs
HF2VoUG62tnNPRueCDn2iq3Z7EdH41M+dOmjS+HwBW5/t9AAZefS6tK1Lt6mDNFL2Leb0J2I1noR
1F1RigvfnB5xbl9MfpAeh1CrggFpQ43EpRq6Zdsa/3ob9mdprdhB3XPikHNS6gkfX/vk2GFOYu2C
dc7D/mPXu4FSpOcvZuifefSAFDMyuzcsHXW8P0tgvw5+PUkHDJgC5pIwPidA9cpzmEFfcpAPIpOr
doYH5FzVguPtNWdkkZINWOC/0TAH1/3bAFompWeZN2vz4zHqP7ZwCTdilLPs9N5iPOnjZnIMNMDt
WrfcR+YI+oGOpa8Q2qGoBRST/twsM8kFC+apSXkOfts6eh9slPyp9WFRW4dH0zoRfE22ZATUGxGk
aP5lY36eN8S5fSJZt6D9dQbwiOahFDgrcn8d8iVghdZXDX/IIFgtAZ/RqKPdPWoE50hK0v5mdtvI
IsWl6PA9xy+C4bLDKKs2fxWeiRaNc3FlBNpYJOEAGBKqgL5nbjSqNBOCik3g3Yxs108icHb6EPzE
4bBTRfcjTe0Xks2nDKB4XqKGrXEFILDRd1qCttgyVg3aG+ke1R/jaC89rELWDcU11d4Szrnx1lKu
ZYR30AMASIfTad4CFm6+X2ZLX6OTTsiFtS1rGcTGzvJJXgqQ/H3wLAac0op1A9NWb0zXqUB26aVw
/Bv8QNpRr92XDLUeLruNjX2qg79ZY0Vy9I/eg2oOKyEIsiPeup4+1foNYqZ3Vr0renmKLG3pGN6j
xCgXpnjLDOBbrFB5llxNOkgQKXcKSAk7vTa2m4aQz5wt6SR+m+ZkJ+OnDyw3bCrsG6Cm2Yk4SNut
KML2pB8tHtCiCDfDuuND9Eq8LE1+MO2TNxZLK0P/2HOzvvZoak3rz/rzoWsFrfXdgh8AeUN2WnP2
KrRS2R7fGlt0uDSXSj4UphkGgyBUTQRkFRAdy5MHjS9OTIrOXgwfSSsuYcuk97dC74UB0zIpiVN0
wnO5+RbFa6OD540ON60x2Ay7KnPpD2Ft03JH6qcLJiRc1A7IfnUmzhOfl8IJ1lZnNEPGuu0YOYqw
OoXFjAOwNy4dZI7u1bVeTb6D0DZPw0hMAzgB2d9qRRXOIgTw3+hvanQKkUtf56ZMBkEOMNA0R8ZH
TIeUy2CaSBfQ7lzbnRPchTv7PChIG2StaDbaXtCMIjJJo/2UCR8+NeVp0Gi46DWwVflGVaCAStBK
nEviQ6mXrvyrC+JXpk1AD+HMCUxwIyxD25YS+7fWH3yGrrz7W9yPq2KcafA3+FYbJZMtVJt/uglU
3m0X9Zel2aeo5CUL3FOejXwrxi2sP1X72gA00fphsXHGGH1+wklLKZnBoM/cAGXWKQjnTUmxcKpf
Vzfwa7Zrqwmvehof8wQFuknA8VpEcPxDd9UrcgHRjLlgudr8bWyP9XSq7V2h9k7IuV29E2WHyQWc
qv03a2BaSLk10IwYhGBoHgwGqSZeIouXsqIbXZaG9qwpvvD6KeamkuWxLohaaMuNVxdL8edgd5gi
tv/FoBG3hYEdTO1C6334lB5OauBbLN9QjsIJIE8dRGlxLIW15NSSNJxN8tcMz0ZOKJqORJVTOHL9
pag+c7ffiwj9bYDFpvm0aUIi+3dAz5UI6xzxMnEkWWhWpo1mRkDh6Eqrnn2YLNUjrxUjjpU2hRuY
F5yAzc3H+D9gt/JYDXNtTszaAoDrtZyeef52bj5AiKmeS8c8RHEAy/PX+utMdIDWLyOFb0t7nRDZ
Eh616hqCMZgJtLsYFVcwZk86L4EdTDzdxDZMh3QS9GrQqMVLZgMdjWtKHLtfFQKZGH/MK3HMwzIl
oXUvkq+mv3bBzU2v+Jc7KlQ3oMxIBWFLd7e9a8Ol9T+SyV7gvZCUawPdWxsxMk9ujp3vWr5Kp7zo
Y7bYmIyoSsgio7935p1wXvDZ/FnkSViuWvnV1SuMjWZ3T2kcW6siTdeesJDshbTHqnipW8mXB7oa
KrlEXVswKCcd7cKgGuk941W+oaH86luaPmtdWtxnKsVGN5xjFoQi05lfN81Fgvy3+iF6yXH5+xpt
dNGE6JZc9H6VRbSYGv+mRq481JC1RRpZtLBJnaXNQxTt2IieIVjfxYvP8rfAbWxEp1Axdqt21Ue9
Vx9alN5k8+pX06VSYpliUljY0m35usH9GPoNKhMnQLjVg+6o29B3te4sk6e2aZ/g9IDqF3xLxLnn
oc1pmO6N3juOctgkrE0KBJmFdptYbk8RT31BSVpiyjA7VmP9tYnOmek+W8HMhKNma8TG0XTkI1xI
rv4awoibx84JEUQJv642OUeJi0zdVL8KisBdsz/r3WrmNPofja3O49iMq74gSlOHsz+QFl8Qbma0
JOi52LnIHwLIUrIStiK5jqsXrVwXvx4qTB9ySdTcpZ7oCEbDetNpw40QRAoK/Vm6UMbcRcMvnw9+
Mh9RN41lJYUcSVP73ECXGnKi64X9U4CjX8ooPuJXCt/4QnBOdjnqNKRe+CtDOJjDPEUxEMqbOrom
Pqj/iDqvpda1KIt+kaqUw6slOYJtjDGGF5WxsXLO+voe4nT3rbrFhYNxUNh7rblmUEbwY5F0MhrL
KJ6ncSJpwsyQZXVcCpAq9fjgqfprJCBz6Bs8SZp1pOD7p3fHSuqRzg9uKgkQkSAmyCZwWSq3e9Th
dM6caolgPSWZiYlLDJZs0xtfjJ51MxdujXwrgi9xeNO0ckuZiMF6BMVb3yuRNndxdtufvvvyaIFU
JBC9KfuyINy0sfamT0oIOx9xU11/qrN/njUl67rrWu78eY44rht12FA/NjUZUKhrfB2zAhlmUAqe
rKp7T6rXtOgwr7PwR5LMdch2ZWXBl5kQ99BjoEEyKRpm/DkXJVy7Al/GCoqyx983ceFChrN0GTJS
DJ5E1Z9tJXFbwwsMiEGV/N622pvANLnLhN+ayXvlyVge5vYAQQI4J6TZ87/E2doFsMaqJa5ljYWO
6vmlh8nWQrwn6x00bEEKT+q/lR0p7wACzGuZq4tTj21tBy1BDr/jhiQQiyQIGlhFYFuxWDrlS01b
n1B16kq3782LrrfU+cWlDv1XqWCUylBhTnbL68DBDCDtPxuvd0okubWEu3x6iKacsZzpIrxamUPi
6PiCSMSTGCEmTkitss7EHBmdXiaQTxffciCHIkE0ZOYTOVo1KlvbA10IcWCpvDmTFVh+DA8BTXxm
UWbpAAm4vBrZm+W9aczLs08djSOERGrwi/TpNyCi+egQf9YbFw8L/MLMdyYj3Gpma7fttSdTGTPd
fpWL+hleoNniKkJs+4pp6Gc3CUuJDp5zW1fDpVY+ZWN871UGVDW/eTPUK55caLtntz52h0XArSmF
+o80iq9tPWAiYHlbn5RvDxcigaPQxnsR5WTALV4aw6cOocaCz9/rX2ONRXaLa4vmd8em1N8VPJZV
UsS98ktTKSJzZQUz+QN/7WOvIIxp3IrcpyhCEz9tBT9GUIGrA0OyWtZdoCeuEQUIN1LvPUCFHtUs
NV9dPryoZHLNFKlsGl4qH0105FVOo3aOOssxyHUJJ9Ip1N9e/A6YDdQ5fmE5Sab6Ea1VqsuMcVSn
ljtbmHNEokeVBwxWfLdJWPb7aONkjbVUMYBImbAMyRJ3VppfHl7nqEOVx8Rkg/HuJsiFbQFu3atO
ZLGMaBNRDQLNlU5QqogEfdWgyhg8auu6dAusQdkeVCtyLT5saClvcjnTnRQREwyhdAZSMStmlT3K
rbhWdxFxI6Q2ngKaATKAlvnQnjHsflWoEToP0DZ8JxANX4XWkRSw3zRykRdx/jp1lePMythDWnqi
CJMLx7BwSRuLfNQ40UGwJUVY9UKNCErmj6KE084gFx/VUK0UrstqjB0+Tw61dhsU6VuDkW6GtVH3
R6nztg0UALH/SljSI4no7BRZ15yaEhEtl1bInQSdSJloN+QxDu7tHkMNqjq7ASrLsPTLibVdWp7B
9hRvE+Q4erPVLeikNOM7WaNRJ2Gp0ov9yP6qBQwd2grn0mw86lHzk4ahKxKFa4XSDfaHEafAWyic
0njmFjJOgcVr5Pf5PwV66Wha3/A48he023oVoWvC0R7bHZyB47Uap9uhbxi0e8QamHvQeDxC40eC
+3Md1z/RCOfcF1BxIoHVxuUcFDoNr2KGcafXbMjDNllrDZQnlowo2zTPGVhBSaAXxntu0pG3JbMs
2xPVIvKkOeVaN5kx4Cjaa5WK7z2OJc++Vd0+F5zWDFdlk6x6PEAKkr6GJt2rVktm2+dkIbCZXfjN
kDn41OfvVQb7oEXUkOXv2MC8TrLrm6Jb0eXUDE560uLDGYGSNQzTT4qPY8Ys3/fBEzFkIeEJ9b6A
WWxv5ATyhKuMgj+PkKbBJJt2zP5d6lymrJkNKpvSofTrvuo6DB/sEEcNNgGswBAM62RymBcLG6Ei
0eFlMxoW1p3+7Uepi6i6yArXl5KVytAXvsI6h1dRdMJyCrR1qpFTR3RIFn0xbJl5ykGG9rEYoGN1
RC0R5JpNL23HzdHo8m4J1d9Z+viaseRJNc5UWR1m217TOIk109I0EWjBY3ynBgw/U4JI/37Hakvz
9Pft3xfrN2Qqvh31hu00kTHpNUc8FWQpzbb4luLllRnvwThhQCSUGenVfPffj0ZZnmQm573EXCie
H/D3Lv4eijAgQTGw8XI9306RdWDUTRc+vyW1avJtnJgkns4/Yv1L4IOa8r7yV5IrmBb/PUMeE0s3
4h4Mvbott12d/O8Xv5FeFEkibK7oZ9m+oPMLUSaxWGb69Pe3f+/j78t/bys1fGTMueWQR9R2cLAF
cfyhnTmKEzKE0aTH+ncc/vu7QREs4pn9XRqaKJDJaI2R0jpd6B2KBhiaMYswElcj9CMhz6qgLMWI
UNYeklAxn49myJwh+Axzhnvz7aOZU47V8GVqMPRoUhO0soSNP7X06Mqwn5+PgpMjNH9JBKYwCfyb
KK4mhsggJZUaGmuGiiiIrPAYaIQwVrM6yap8HD2kl1D1aDAEbS3Ph9iDWJk1crSJolxZUivv/473
35dYAe+JsWNAkkMPp83vZTLDYotUFdFl/ByjASVPoHUyqKn8pf7/KcBw2HR8a1FtW3gHkKirYvv3
l39n2mygrI3Bd61UDP/CYRuXpHhnpCcngrL578ikQaK7raJ99nmcSO7fyc0k9oVUAevInahnl0n6
atiWeko0aIsi1jRDLt6/5/j7knVEh0oWi9nfj8QSmaDO88H/+6J3JBZEptYv1MjTOespVj1DCFyt
WjcK33ormEa9/fsunT8K1gRSmQSuX7ALU756hoU3gQmSKNHy/7trTB1uwEAIEqpjzi/iwmQ0/30u
+GP/+8p/L59PLdpEq1oWofh/b1szDdDEmB7g707qs+ol9SYiyNs5/tQPNqKVv0P8SrehQvpCWrCC
/T3ZoO6CpFyrsE1AzXDeg7SzF/v0jc4ORr5+EjmUscgi99/nF8J3tCDnImpBZyqWig7Ho9SHscCd
Bx/2Io7yklgY4JxhxSrwblJkZ2WHKVYYG3x6D9ZfNwvDJaB0anyVsO51VkFN/FsuIi0dl/ai2lU7
b41tBvQFWAVLf4VGFj4TjUi3qdb+arC/9MWdUSfVzqi4Q4H7iq9Hy6wDR4yag9gjDtF6b3QS8u5X
3mGCS5SudGGJDwK2Dqbv4m+AOyKpbpPhGASBw+erlhBkTMnB4668Em6b+y5EALKF5/g8GqrKKc0V
PnHkouB9ZTY2EAe+jEQFyoCaTEaJQSdsTcUjAdiKvApHMWz03wHML/KEAxvFPfmCNSJZesn6K78r
33RC4DupjIOXho2XK4f4OxIgbApjC1smunQ+xEda7m50u2dw4XPN1D0GTHifAlskMEbthI6Lkl2Z
7SUFgn1kkGU8d+w8taECqt0CQxaNcsCZ/439jVECmjgdtjLUCbgQNtBN+hjxJwCMAbZ54MiGgl5D
Z4nxmW28Yr9MuEagAyZimmQPNyK5XrLBkRtX4Y6GR5+5hFuIAZFFboG/g8VySEqKg4Eb7CdE7eAt
rCMv7GiUcXjU33zkfnN5v4EDwfunraR5o21EmcWx9sOFACSAVwWBdYywKdFsktUqgA2oykxuKhdI
JIbWipm0E+WNM1w83MfgtEKcmF8OxTivYzyHCxEIPVgKSYlfzY2CUhsXGbZmjBRsKIrhw3rCv2tu
s6AiXSKDpEvHJQrZBvG4TDFDe2IccuPQYWclGI7w7M/USCmFwAPplCc43beFTAJVGa7aWI9RrxMg
BP3g10OxZrwS5DLPzml7WA+AnByNzu4XEahC+OG3f1Xham3Lwhl+6WWqt+5beh32TGKjXb8Zbj2W
pWtI0RDL5SXGwsyRztklu9GQ01fxAbx7dTPv+ZkH8Eazk/aMaIcu8J85CvLMlVtUGCeltn8MTtMz
P/MTeCrpDklpJzdOKlcC10N1m6dpk91dGGONqNoX6l37lu9DtZieISJGef4zHjNdin145IJrmG/g
Yzn/G44ZJn5a9FatTbXLyLs48WjeHu9jntfABcU27AZHm18HeBiil6XRoe58ZkB5jUs4AAK4G39h
XnlC/qC6kSlTtC88t2AS+MI7wyLmlp2gRdKqRfCCbxZRrIvwyMnhk3L6efOcdCQEExMPe2/e+eP4
rEOoShbqFW5Td1Oe/E+98gL+g04tnX/LxeI/wkdz6fmcHPABGrxNV8lBEM1N1TDPPnKRxsyHCGkZ
Xb7B0hf6L/gHvox05xqEsvk2BVhMLnIyX8kG5lEsO9/IJzwJA056QJu1h4Vi2GrfAfWBtTDfk4vy
xiOKZ/jCJLK+JhcdjQkka1c/mO/hZrzr79zxLCl42M8Hnc+LSuAFEqp8NsklOKXWYgTpRQIOLX8X
Crjt2RXDatS/HNkvNoroGSM2yLbiMfrBiAWHgw/jZB7VDbVqxBRZtMcvQUOehckFP4NyW8QAQnLL
ET4rmG1lvfkUPcz+EcLvjBmrL2vUjRpedGMoEIGJE5E8wHdoWnMVq426zrOWMFy68RXZerB5rHvl
Mj9CgX0iyumND4EehvIMy5BfpCvMfgVYm7NGBqQTJuaiTGw+M42C9sr+scHVnzEab4CLa0GkDvRQ
WHWL8Zxh9PkLnsEPACDc0/20VDAWhubIPK12jIFVDwrIQuHMlbZVgkvYnF3827hq3KhVCGk0foNm
iPcy/jlmHu+lKgTx7wOONm+w6uPPuAb/TJv+YbVgGJPLhWPNq++ybfGEZirkSikqKXoCm8YBjjXe
SThEzwo6EhhYqnFOQnqXHWa3B8KtmOsrvFm3gLONCntEB+T69YH88EDfatACABf9qcF4IJKW/qMe
G3wxasSISlKjIJzMk1tD+OZeDI8syO3GeJrX7sLijdDwBeOjDWbyV/3asCoaT//Bws6FMy8Rz+gk
Vo53l56zrakTH9U7MMWx2HNXwK+cKcf1cl7p4k3B9zduILi5+NIQLQogZLMBlRXSLMIN5p2IncH4
7q/RxfoOAxhitvJGtHakXUkD7zHpQHsxvUWX5AIAAVA8y1c3jPH06oobVjM6oOLQuEZg0FCstiEp
O6t37FHXTYuycIGXhk/MEwHOnPTYwR4BbaUG8UdcNxmg4JG7niSP77xF1v1efaDkHSHjCg5EcAMy
KiMT2xhYZTsaAEqxgWEWMwOMRVcCsAUyKqJ4MbZDLQw74yJdWNVRZubzWoQzeeCoy/SrP3jdYkbM
Dt5nfZg+pA+yCkD8s0V7gHxYs5Fht0hqEqMyjtKpumVYBMxLon6dLgAmWMyx3PGB4MXuYB63Z1b3
zoeykVg5SnlU905z4hcYcj6Ui7CVLvVZ4+8A9M7ZSb/3msuahqXdKT5zFGfrwQu3Q7rR4MK6rDry
Xb37Z9YjClc2huAGtiTfTYzSDo2LnRYbKT4PXM4ULO/ZU0Crg6jxrsNTJ1mJ2cihstR6E0ChXFke
A/GKZLOu1eGjjsHaVHNcE7qu3ON3A3egwL6EJmtQzaOStgUamIn0IJPcQnmCXJU39Y9e0Wg1phjZ
itL2xIHjnU+mFmOgTaszgYTjCU+481vSmIFia3VamQG3hKYZKtw0PF0kzdzlvDqbl14s6Vvw63ht
1wZ84twmiw42OMgF4FjMEHdYIHgi9HxrrvuNDF+1W3UfKNDABAunix0CX0xMvdHHynZ4x2q2q2+E
HUBQt/TFTUzKPRx3KnD1R4Hl9Jm8AbqGMDZ/2JtllOEus1TySxIs5rPFBDeIdfOt+x0+cKRI3kRs
B4k6ormefut3XqsYFjq1Lbt/bHcfPEfzof/AI8GvlQsRABQ/Fe2XWqF8796mX9Luqs5pvqff1Fx4
4dL78a/NN5FN+mfKRR19q5+wLn9CiggmB7B2xEX/6b/z/P2ncqw+OEidbze/6DmJkmNaC88Sz34O
Ce+ieBW+PJJYJgetVY61PKDsL+Bqw6E3IUbDgEafiPABJ5X5DUbxovoNvpFZULTwCOZ2PR8ArgdA
qwljD9IZbuScFlvEnPB3JH6Zk1wwnLY+kQlQ20G5E0l9hV0KKRpWzKK7itv2qX/D1uZ+pVBCJ8+G
ye+4WcHc0YN8WeeOjhVvI7SW5woSoWjHn1juZhxaYj1/c+IHP4WzMjOEnOiX8Zp3AnXHYZgMOK4E
Yi+IyESZxRUYqZiu8DfJhyQtMWb55SEwunKUXoVrMgDiIa8Tk7FfGaUh9tm8pBY5zFJalEqCLX42
v5zr6mMAYSHu8oeLrdFpmhfcCDrGZsh3ezfCEGVc1YCisRNqG19fKf0GfTtHk6upFOwYX/rxJeld
zoos4bi6Q/09G1Bz6GI7svAqcFqcOL+9ncCgICEscDFHGWHUhPi9Q4GPC+uCaCJ2L9U4YBWv3MRz
OO2iCnLDAj56iK8BlZU+l6sUTZG+ZAWKTpRi8SM8JvuYJYO4TwRbVFqUQFmyptad8IKgetxM1vTw
k2+rKFk4ZGiMUawhJ+p9Fe37wHgvqt57ogMtGih6HuR71NpUOhqWMXZ/HSkFK4iLWzYD1hbhuysH
2TUT5bcmbzm9A6yynMKyY0/h/QWZU7ZIkZfIcKlQZXNjKnZvrPMWcP3IwhDVS7FFqOTM282Fd5ge
qxstCpUaNSxFKt8o9CNPyoTuKY5s1fMvKBInoDarWE4t3V7QP9PKxNR/qT07Kv9wfgzlHlAOrdOV
iow3zbcIkYIb2iTCSXFwpcTkcwU23m6012m7okcClRtrtwLCUeev04gPt0MfQpglVs8QSIsnK6wP
OI4MceS4Ocw4qVzgnamlI95DeYHiFYcKg7Bqnh3FNTU10WKeO3eBjtdp66QSCD6N4YohgbuLhxa2
43twIRK4oiTlEKBLYN5FtaEueQJ4oW8FLQid5XigqGcW99fO8c7pz3jzM5JYwZyEbeRIVIQmrJK5
OBW+gxuNrDDMWilKR77BRgg5zziLtSgQe+xQtPm1+CVuu9YcZkA3A+8BHtOClpXASHYPqjaxdOT3
/E45GUrEb1Jhwh6QYfXhPvvgB7y4wTXnkrTm3kTIxcX6iH7SF7MUobQdfEtnV0dUQpr7XacW9GDM
2R6wkaUUx3IItI0UI3DDcw36UHhsFei+UW50L+HA9DJiGYwq7O9CgxdpDbTFEnOh7KWLDQLqReu7
qbtHqQrPVC9kx+yFXWmMoqMZg47lDt4Riiet1AkhY1x1wjrWmFh0YLatn26kEuCqCSCftnrO1dlS
AkoyluSQve9iFkXbIjpHYRyTNYioTtN8StiYlbqXqAQY2ZChjJRHTtv9IBSdq0TqTxdCIRGR22pk
ZBcqTJ2AeWCuyesqEixbCpEG9EULyZdAyqm1MhcTBQGw2+krlURURjaaAZ8tTBA/lRO1ZeWR1jeW
XCTJhJd82QDYxNmEn+WCNx3pOxoJegQYXPQq81WhQk+cjswSW7QoSIZZ/hJL3gkxL91EFWYeE5WZ
1EIpEWIIWekFbuJnA3a4MbxPbKtIFcGieuERDFkXXEeZp1aOKChv4Z/zw4R5joiTO5NGfDI0Ct2A
wisfOtrnJrJe4MOfrJ5cCREEnCAR6vHqG5LOsPOgkjG2lw4aZohqrUGTINXOTfTJgtrg9ctphDwW
cAaCiRJHB1JmuHv2pVkEVk67JppdflNSLwctuXLNTXgW3+ZVAdoebJcn/wfBEv1dtQ8IPRyB63YB
DXa+y5vrDLHUaxWFzeiSHUKQijWteywv2xVDbOXJkhoHK2pMBpEttxXmr5hKD7uXQVJR8VaXwYAZ
rt/5J7onlmoauMCRRldX8YFzwZfQavdYVdIyROt4tvsiprcFYcX2Mlv2rZsYi6OGb7BR3TNWl14J
s9UorBUz4B15VKdI7pAdBsK2wz19UkrIPqOHR4+eOoIvjZ/yJk6nFlNrTXNDHTvAdmRU3SHQQUO6
CGNKtcFXn5LZMA/AgUaI5WzH5cipIi7Tq/FBSBp43jCFI0O6tupEywR10rGI5xt9eDipB7id9KC6
E9RjWe03tYXaXajSczId9hWCexrNJS08Hb4+7IgYAlzhFAD7zC20aftzOc3GhACRnl8Hi3kyhQWA
YP0CPKNLHXHBxCWFrRa3fH+Lq4JidltpAIfKVfLnjRAzMpCazL+lMUVVhD1nVYuNU8kw8kfmvlps
InI1obQj91t0uHtv0iYyoDBya4vDzs+/ZHjxLeekKQEVxalFKTNhVRoKqyDwCe8IHl2FUl8vrX16
5DbM8lXu7ycGTYhnYDLdJHTkMXLpXekdFH1H98ReYXpbT7uz4iLqYlsh/4vVuhdMd0SBPJZMHEVd
+5iY0KL8K90kDqidzPZQytVnXVs1kcfGsqKjDNx5TEgHhhaLZkIh0fgQn8fow6tdsAcLXExjQuZy
xdY0cNGLDMvZ2g/6zqd4G9gVCItFGea/YrztFZy8+lNQdUbs8nmoJCLOwfTmhZ1GO4GSIW/k/LUz
lnhjVu0SQ96yORhMByiSIgcyeKP1w6s2jPTzLiUB5OEEQZS17SC/CCiuVlOLt1mT5C8Quj50XTu1
PazkIgFs81H10W/6A0u45mPMb9bxABVCe+sIq1CJsVECrPd6EYsS1VAwww3ZaXvm6pqmspveRN/b
agUSlrAonPqFpwSBEt64Zsi3pm6oLs2F+7K4GVv1ChOJ7Z2JHLBMIW+n3mE/rJ6ob0D6AjxroJtt
gQjJJle/hNOQvIYfOmodJZ/CTS+E56rol4MgaG4xwKTUO6xDEg45olAMFoBzPCZisEmJ76Nw19Mm
XPWi8dF5xJGrOur7vu1uYSn760GqPrIEVija5FZDETUN/U01jpEuA2A0iJIxpNphLwEQRdIGEhx1
A2uY4Ia/4PSWm6QgqYR1pBNcs3Zp27msQHVBj6SUK4gGiXIZ8vmSqoWFuL+z0AMWKN8ao+qlLpPm
aKco0YcTZtg1nq+NuQtE6Otlv64EEJVaRC+YieNGS4dlWSHMKdkhWD2ljaphtS+p5qrL+l9D0g8k
ivqj1TIVrTrUbfWlkKqcy8Mk2ZyokhZg2qwMF8cvEEeQ9Cv5a1vJxD0DBWK9S6SWM6Yeuf9AvVTh
vRLbNTQMrkwATh155IQlKJ3ZcBolEbdNaqVWgv1VmgqxQGWsb3JVcAVmKnQ1l0T/CNAFQ2LEvrdS
XCYawZs5+0ySLaTheh5AniRQGl+LTO41zCEZWVvsHzjlRW+Drmlrr+IWCvDAUYWxgfYBoi+Z3eJU
yWK2E3xyoLL4BG6AeGMuluHoMuanjrFZOXGXZ/HgXyjqJBV/Sad7QvqXr/rdJyDgCThFaBO78yXa
y1cQJjDK7kIRCq5yERFN/R9OT4POvTH/800CmgGBZ6diseSsU+RS/PKV7th/lAR1XDCUotUHaVKv
+Yv+Th0uvPEPwzPYU6OaKHkW0nPe8DAABbX9q21Nc8Uj79S23nsuz8U0b/xREqbAk/G2KeOD/iPY
U/ZSu8/zEBy0ecXAZQzC++Q2A1QC7yEbCiiou7Qv0yVaW1sgAh0WLseYvFxmqzixjNdEW4I9zNMN
Zn7s08jIXCvegugDC+Rn/4uqHPCcFFXs0ACVqVTZ6ijEgWrDuXx1Od7smzwdRjn8I2+UKQvHlseA
L9FbxC/+xmqWwu+0AhdMnlTcnyyzQFCAopwnXpr3PINyb947qCnS5bvxbX2g2xBug7VDyiWiGKGP
pHFH+4sHaLrI7+MDCFL4Fd+D53DyXswjO9AcDkTXqay1E45PBEihyhPMGXbs1Ak7Q6KkLxxzCtct
rwr0i94ArQEMbpamuc5n+eHEQa6Uh10tbH39NB94CyMQl/KDr3NynracnaU0QqN3s17h7zbnWTlm
YDVcY92TkoSzKl//upjY42LhgHDpsBJwbfK98M2chFFVRwluUb4uqC4YOZnS3GnwFIyrOHJ0ANz0
XKwBmxe0ZDQPXBWH8UofgA80Y+tUebPU/pjQgmpV8QUB/lz94L6kxQCv687b9Yj6hIW2rz6R5qUl
AR0LJpv4WQj0y2AeHFIBM9N5+44gX7DO/9SvPELZ1WQgdUsJLxW0jyghaMsF5nDwWpmszD/G1HYH
r6FKB+m1h8/kkH4IpxRxBkUvnBzc9QCpC2DV+dEBXgSxq5YV6vOEspcbTA+GD2yGVx3cmYMkZVcI
vQ++NxxzAHyCmCowDkPTDSnr0PmRsSlG/5AhYC1zme0AY7JFkglMxmAdyXr7khEz6qe8X57RNnFd
6vyN50WYr83ENUhCJOP2gf7WFHDslY9eBlDuIdxuwobhoFnA3B0LoLzc3PQ1WINDW8ihBoTHMOwT
OyQUNZa/Ds+xPN8NwjdAnEVsQPE6L+uYgmMuDuY92qL+I+QXFFMMH6XRrmcP51a8TKLL3lIvDWwI
dxljblEU1n0nc0M2CRMx0W727aa7DbeSYTeN2Qv+MwTgWewse9i+LC/Gk6aasQ3dMcOteX7y8Bu4
ty7jG2aB/FJ7iu2KenYehlkrHlGercmtTv/KOG4zuk71LrIbvbFscC09xSv3n97a0lO/+o+GIQur
mVyvZ1wihN9vA2cSFBV+sZyYAJPz4siosOQO4B8gVc+bGU/IWuK9W6/Zha2cu4Vf9ibJbDb3GUAD
x4ymh350gZ7jiDvkqY3quw6z09aDx9BlHip90aVU0J7Fzf+q9tG+PAPKnK238oWXzNz4oN7BTaka
emePDJ/hEVNLEtqf6p0lLZpcBkLLygZat8E65z9bAujZrBgLc17xjC0KVltcevNsTb2q1wTvxmW1
15hLkL3xN7lCI7UITnj0b+IzS+ObstVYcTMuN5tz/jesbVo2nzisz6PEItusq9E0d0bXv+qWUDC3
r19Z3UPNZZrQRRuMj1hZgt6hO48V3FtQzy7aq3dgXpVkszEP6zXjDJh6cN1zi4EESBpz5ehkJNsp
eLVoK1gSyDnI3A6jEaZbxiJVwP8Wo9O57RIp7Ym5+nbaeu/jHQ45IMedBYgz8K+Nka/IdZwPb8dh
HK/Ct/xukcFXuyw/zLpYkthoekpgLhmQXdPhHLPEtT6gmFOYwEU8zXj1qJZptKiWOQ6YNM4X2IIl
r3tSTc+49mQzLUwRLfwNqLlagJqK9H1AvMk+ycnnL0gJobtlQPsHejHkZizBH87xOZg+caFXdncC
POM2ZEiYnXio8JTNNTPQ1vrBuQJnmb7dirH+xXAghhIfLYV+raavPooXYNcZFHWlX0A6Efoeax0d
OpZq/bKvaW1fvPiAcKXfASO2Pwn90JqXh9B2MsqF8gGvT6GEQY82LKZfFg2senNIJb5dvpc4JWFp
8Cn/FICEIGMfRrTQvsxT+ZO8Pvo1KfGfesWdgkHOQt1bFDG/mGKjlo4+qCJ7V+1Q3HxG9Uc8/lo6
Ro57jVA6KCMEcYb27JLSXCwKo2GP+0eVs1Y89F3C8hpioQBKi5xqbSQQFTGXBik6oKqq+SbYWzJW
+TLs0sz2GSFCbFpktE4mQ8w4xefM2HEJGUBcwPPiq/FG3dAOO7nZyu2KUUwtHYfyGPtHRjTNd40I
WTrx+XMHUwLH2Hp3/WptFdcAYo+WhfcyjW+idIo5oQzKI6KNgaLR0mDK5RNNi/YWhSzjkEK06xaw
foFVX5e4pJCh1xGerEgEKeAzJJ5VAVMtRjpA7wN4fPdBd4jPSCiz4ix4M//mPUO6BpCgHZx9j0UH
vQQPA8fnfADuyz+SzvLi9NZS1g56vrb6V04hyULxHQAIYWh99q5cRfq1uEXM0DVtybgPkL1bfFF0
pWeZz0dZxPXPosqFSpPCMso33JawQFFvMYsM4JnMxcwUoNzj/pive3Cdelyym893O2QCCXR7g4MI
pQSrIQ/m9pLVGUlgN2GzB23khgGB5LdM4rjtqNhYGtgz4J14w5Iu8U17BQaiCGg8F8SRKTNjOcg0
uF0/J6oLHEqZPFzpGv7hlRBTfGHZ94Af8zRYPao4GLA9MxRAa86lnNts8xXjD3RgWP5BxOyyF4Wz
QgvATEmRtxrOkyQjSfZ4Tz0VTdf4PoacbMzbf6YwpCnHR4jSA7XZw3pgZQRTTDjHzWLgyoQw+oMj
MSg8/yAaC4Y8KLSoo0AVbRFnIGmJGAz83++WU+RgsQK3NQyXkupY3br2aCPZQvGxWvQ/TEtQnFNS
Wfkt1g5tAfteRKfwHjBm8EH+56uCgoUJxeRgEBR8N7/g9YxKuBpGY1vKLmg+ji7Zd3wHp++5TDgC
fHAT0hJM8wXzLuYtFq/C11+uEeqm8R3TmWN451rFdqPZW5fpZj2hMiT74QJG300uGmDS3HCWuzB+
xq/UeLI8U/o3N/UKuiRJK/mqjC6tHpgzl8eUujTztUPNRjFA0UeHS43MJeM1K9o/sVp7JT4Lbt3v
zHcPKec8ZtbfOe0UdaDQhef6XBFzfoPNZkEfnHEnGtCuHr70UvQvJAU04K7YO0OxYtxMrvskM/mD
HMtmi3xScSLAUJYedKshFaRsctaSAM2WS50+PGlZ6L+pgesllBJKCdZg0B62Ibga3h1YiCaI24MW
j8uffSkj3LxdQTX5+9x+7VAdMKHvyEYgqEXnBZDwYMmAE9iy6fAYI4rmFY9sToIWuy3UXyjT8DI1
h3MSMlZ6rUMI4YP8rWOAHlnBe4VTNxp1hCe1DajcMOJpHLKBhQawZ4e802cMQxoneqbJkYA5sGvI
mWog2HCGbhPFrvb3q1qkRsVriOsFuruDPRVXDHMvgXnGL6txhm3hwdhomxHrKKwsiImltwAgZeqE
fQV+Aq2DUqShppV3SbyaZDSfTop+WMVU8aUVncRy54EgGw/ocS0y/7c1coP2kxvs2G5y1FLMl/Fx
xYretxEiKQMjN8dcTtMHWzdjS8nLHF85qVjPFYtoTZnFmpiJLjbCwgCfzu30L9XD2mHB4Iio0anm
ql1xd1IKzgIc1WajhhtGACc6gvLMoMaYWKVWdKMsXm29Zq4EAEfRJ80sAAZNDKTxjkvPbMJ0JIxW
mMiED4ZKbNL+w3oLTvwhrRJXfnOhu6Hk4Kpmx77S1dEfz/QEeebmUM6FjUsVmYgbijpUM5QEbC3d
ExIBi2ASbVjpwAaZ0nAzUGnQg9PV4djfXkWGLwYzDpsapcTiBAcwbFBS5Gl2ANpT2f0X1fwWNrZW
0ZMkKtOLVKNvFoR4m6uyC0rCE3FPMYYRfq1iRe5y9FMkTquRDxgFzF2yG++VTxCepbf5Dd6xXjLX
c00BEKLaFLQcbw59DRUdPS4bZGjPagzqFcBC+HCM2BiPlYCmLiVXdJo7/gtK1gdOVhxXFKDUMNwi
lCs1h5Lmu3aaZI3rJYuDgsxumssz+GU8uDNBY23NsiE/cELCbBlTcSLZk5icwzxYIBLgwdHoQGrg
LeCXxfWB13yOiOvU3MJHcsrP9TnG/OjJdsRJo5gNF+UX18T4Ht5ngLew+RQBuCChe6huYcdIa76v
/57L7FZj7ZjqS43g3YJTQeM24SonI1/Cghb/yzRapiKIGiKVBVstdsjcoGW/5HCrP9VvE7twOUzZ
pZaI8DKp7V4GzlqqP3q+6fUVDFHW1sJEPwfJbR5IszgzNs2CbakdUnkeoVbxTlPfpfaA9pUUxdcw
fWOtnh8k75iKJzGL/jKLL5jacjf6spvBUG/IhsM7wlUk6uhVrmF1gQ3fNbKyjyp/EQwXKSAkWK59
Unlmo2g8DbCgo0qAE+ekJPdQJNfEPS+UY7szHkzqsAYXjtZD32M9kNnKsSzc7KP/FB7BR/LLasAi
0H/qAJ+9zU7HT/mP/17vzL3yxVSa54s+2p1wth7QiKnIZM/WTxpPy9S9/Aw+DLwoYFJhXodc7pX/
8wzwrHIaR5qQchF9t+J8sJhGi7ukWLJZsTNROg064swNq2MwsDe4Oc5OA2SnubDKm0+SSqpp1eqr
OJpPCqjefLI4TclhCtdcONqlf6FiRl/r21ALoAKwJlGOmZ/VN4QGFuHanEfXA8svESNEYCPNYDm7
I/6EevE7+xQjHPgfqs5jt3EuyMIvNASYw1YSSeVoSbY3hCNzznz6+ej+FzNAQ7Ddliwx3Ft16oQW
L4IlDA8lXpW3f0QETi4vgPk/nqMSkAD4wTuGuzxPNBcs5ZRj8BfYWE0MTHdstix9uGSxHprNgpJc
ie2+WLFR33k9WArVj67cOTrG2T+JT16XEpljw2Bf8NfRe3zD2ZBFmpW4/+TgGWfYAU9EXcK5ObS7
bD6mwTDzO/rP7J6jiBKp48dn+Rkz7cD95wUaAj5llIecdTgmzOaVhW4weZr5BekzvvEkXpgTrMIl
+gz5NS4k3EUibF9XFCIJbu4WaFQ+zPWIrqyl6GxFTCscVWMahOkSZIN0ld0LJg3vaGAZ0+LNxKgP
wGFYjhbd2qqeSMdbt5YbYNoxAVDbsGmZz3lE+ilvlN5AROq8HMPTYloO3TLHcBFZ7ZeJZwa23it8
tWcpgT4+VeydYS0lR4BjV9u2+xl1ZIH65V14o8NKLCISYvpO2/2LCynrHWOxgbGX71K4FvPSBaIJ
oXdQcb1y/03vWcYJJ0qyY1BhJDiP0KFizoDnjOhlkCaoVUG1+Dl1CxUuUxJK3ewhf1mX4gF8+pJ8
5Ps/PJIyNn8hugTXX8GhuQD3C8/TLxUwRAMm0ejE3vGdHN9h56LAiRe29xp/z9DEGWdkQLlslSrs
h3N4rvBbe26AyYZUI0aE0OnKMJAx1oD+B6qP8ySZLvSGIOgBXjG28RhgmzYwBUDQI4dsHSG2qQcH
uhW+blfqrriQweDNHJ6AxkdmAVzRuFDvGT8aGzP5TJTUKCmBCjD1ZWSBm+zPdFBIE6A34fcwOeFW
TDOUkY6MXC1eSdg2xivuW1ZJAry4vyAKG7ITJWeufKgh0bA2YluJXbG0NVbGH9zrmd/C6eESyd4r
bjBKB+rqYq6QaDRNYkjhLcEo4b3/xCwypj1pK36lGpZYubBS83n4VJCc6LC02B1+Kpgt3HsEvpGt
Esx3Oe8UVlOQuPOHLR1uTpPmjFUdcjIf9e59zh5Tzdyg0T0HDNXJVaY305fc3u0Z70AqCR3o2kLc
Oe+UVA1cVjVUca5NoBn/klgzL50fzifuWMguPOuR3h64GBfSMyjRPEJUfpmqfFN5qK9AQRh7AKsy
poYjAoiifwEDUHDSYFFS0Pr3PBO6O//DhWis6M94cUaG6FpnVvNs4+Yt0HUTaswm+eu9UsRwl8wb
4ow1sFluwm/64NSFR8/98A9Mn7FqiHhf1CHaBeSIl/dXUDfKFdCeXq7ivXSB2w94hS4VVJo02z7c
W38Mz9yi614y06A+vwXMBHgxjLJnLQL0bEqDv0FDNg8RKHn4C96tGQkdtvmLQPFQ+XizPCeakV/z
BAYkxVuabyYCHgA/dtmTDVjPElALBzzqKMoBkinQeD6dOgUM+FFYnDC7mF1KwUUYXFyaX0AXptsc
DZCT9AyuAxIJPeeqbAFurqTLIBTggPPSHMQiYxS7zAxyAJdaDbMWL2qcD1cJ8IK04UQ2ukPqPVwk
rziF/hHUMQ5tTI0YnOsWGhA3h4sHlpbiqjafcv6aHqys3xEqKQ1SDcuHESu/MZdEnMlzKx7h70Ly
5KIosdxkKCEjj4KjYzOqgefO/HhGJNWv4mMgDeOFNMovBtrdh4iZECeLMowOHOfyV64d/5vLi9MJ
lMXr8aEZsvJpoQ5xXeQiRqJzy85lxdkwccqj/woxFmI9BhLGIRqoc14U+QJ0hGbuhesiRmPwd80B
fFDcGb+0/qbvcp1DNmb6DBWkuIK9Cr98PPMLwIvVzfwSX3PtOgChfDEjQbXBigneX4B4EqfIh3/l
sgYpm9u6L2a5UHnm61xaMa2m1WfAMhJLYdPoNb8E2oEQyPMMAmyUoQvwIm0l4CMfmyY03PBrdbJ8
omIJuDB/E6am1MkxxlBz1cu6/BTu1iF4yPN1ZbBQwZHAF4Zh3AtrCYGmrTITgcAqGgp4JcU1xwNm
Kmk9gwEVZtHTjvXGeyPLb2XevcV7uIGYfyO7Yen/4INxzfFu2CKAMPI9ako+w2U6MoOejXMR5IJ0
K38F/oM7AtrOlm95YzwVuEihmLCh8POCe/YPLl1eKRP/sGAYyNBImMuBV/GiRBzBaaso0pnEfc/6
EZqGkgx5W/9i8ER3Xb6ik6Gb4OhyGHk/nADgEn4ofnEf8z8VrzaPRMBHOBv8DNSE4z5D8RftwiFS
b7QdvDueI2G1yKJ0Gr9g0P6BKO1r9StDL05d/jTPBJ9JPua/xLLFKvW3MkCe0t5n5+p3cNtb8gEj
es8wj//kgPEx+JpOh9dujBWhCrO+It1HD/ZBxkyoHh7iV/8K+s2RGJj1V3OP1j18DPt8AKjwzPXF
HPIPmj0zGtPeoWrR2TP84UlAA4C0jIZ4O7zFjq2e2cuCT/CafHi38ByDUgMvcYC41JA25ADJHFFr
ETHeCHBdmkfqxYM107rwjBP7ORfVY/rlBXsqgtHhC57Bu6ZOIH7owqaNaenDvPWO+MUbkk/tF+AE
f5jfRCARvvCK6lc+X6kcJxRZ83ubGfdI4xaQ3BhizqeObYFzU2PTOw8Op6giF5pdsILNL0CZn+9S
bjV29LlT/qEYph6kFA2w4biHMCYfPSsSDfI1FA6skPMIDkyMBeFDxn4KTZD/Hf31a2wB89rEmQV9
ZoWA3r7PiQdasZcR1FHkNr0aPG506P2+fAG+GR4saR55lsv8m2oAaCl8NT5omgSWJYwcVKgHNg0b
z8tJF/NYA9SveV7Mfc3QAR00E1bNZk+kyRtgyAfH5sEOSINGcxhcvS8aai527niOu1vvk2O7MtqB
+EZtJiEWo0ZkcEILKjwLvG70AXqUmIzpubTQtGhVg1f5cGkMbiCTZ2B4FON/7K80OAoLdWLJU9oo
oRihSPOL7KAnBLjLtbYflLo7hmRmcLo7ep+WGfHkyZ6LGxHsos/Mr6Nl5eubNBnVra53ljsNZnmK
Y5D/MGjVl0kkXa7htbZtYAUc0PInkGp939XmLHRnOKmpQ7aTPcZTuH8xWoGg58R455Kch4rOQ8AN
tNho20oiIzJriXUlYG2OXPa9S1tZ5q7L4YqaVlx/JELtWmYgPFKtd4uGJi8c+u5W42J5ghy2KWST
MLFE4i5RwoMEDpx7Ifhd3uFw6on1TzFNr1Kklm++VKMhE3yOtoyNgaSQy/D3gB5dXMsGGhqdKY4V
oc+uU1m+o0elHVYbYVOEkXLPi/y/b1GXdruqDkBf8xFith+JB0FXuydIYjjquIENA25W+oB0MebC
80VxwmwE12EzsCw6f0NAgM23I+6bF6xpiyXMOXy/558V84NVU4gWZqQ4fz/7e2jEMl6ZZR3/n59N
qTWuphha2t/T/n6vSktAdXi3UpWIkH8C7VbH0YxMdZ8S2utqqWrjZqjKkdiDRrspemiAWAQfldSB
USdlf0o9sT/9fWUN2RunSkTh8f9+3hb61urSBusJA0V6Fj3aFi4t7lvseYEePqoWDDcjP3ctzf9b
hz2kWk2scJ8yZnCzRdppKMExVz1yOYTK/ftuyI3lYHrCXQ7hp0+4IOCUbUCMTcr3Qg29tz5s0QNq
irmFV0e8bN84uBZ5b4Mg1Y5fQeP7+zVc3vqwAgRJA2Nt+aVugxcBSXi+t9SaElO2Qr1nJZOCUSuL
jSWh5fNzeWAdyNVbqwLBj1GmvRt9fMQuIHxkJTRyQ0a7PZ8UzbOE899D2KQqOkmYlS15hF1v1Dct
C/wb9f7fN7qYNbeisNiJLGpYpUElXeeGuiOoINn1PkEQbVyIZ0Ugf4lgk4smheq6NKTy7pfqA/eN
8VjP34W4Y6OzNKX9339OkcgqWWEDNemDum5SP9wYBCWQuyqau6QaOjcTzfhUYgFgG52qX6sESDis
Je8RtljHtSFmr3Eonw1LH65ZwjXTmOhqcq/QUXgR/gAh9ZuuIC8HejXd2BVN1n8pkMqNqCvfJX9s
CJhUyifQMYg5NjnMOyHkTGVhXZoItyDZsLpTW8aGwwKUHzRFb9agcOlO0Uukz5JRbjxhiPdTDNNX
KME9vL43Lo0VG5ceA0xVK4p1l3HLl5XRPfIQh5qwNd6srjIcw5RH9+/bTCLHg7Vym7aEy1mTXF/b
eASXSORo+/dtbAWW247ddx5UTz/BeF9UFFQZuQBzMhmklyTAVV3we3Sf3sBoiOtFykRWkPQko+l/
Ecl65Q3Xv76heLvJV0cXef/V0/kurFpsZ5sCNm5cV0djfkh1QucmExAsM2S2mPlneg9Yufj7nzRR
dmpQRR8EtridhilLTIgBtFJl2HedEu2TwW4aHGRTaYJ40GUXOTEJzCrSEmR3/jLsg1NVgBriIEcS
cllcgqD7ybUgfjcseCFaoggYs+P1jGFATtKHfGcoTbZSWRL3C3/igP2Ctsmr6Jy0uFHBzC6w5y7G
I2ZbPv5sHmyT0MqwbiNXpMwJF/XbsLoFoa9B/y5GVrbQa3EHEwNcTTsUG71VfMJz/pBDqTnLCg3S
iJOSE5QVzElyhc+mdUmrHMuu+WHApmnjmTTmddSBf2Il8PcgD/gDiPODWXPxcc9Cm9adEXLFsR6V
zMUQqDt4giIyfDbMfeSHNyP2vc2YmOK+5gPtzBlJyizxIJuFt00TvIFyqMbEpGVQWyF3U2H5091D
/Y0xmy4Pgd11YXgaSDAXS0X88fTmSycfl5II7IxhlxvisbQSowYrE8tnDNxlElenRm3vq5DshmZy
hRy6cB8NMtnyxWuMoQ5Qe20+zIFg99wa5XPKtZ3oZN2mLW5lCiazTlzLImIVK1gjyJJ3vSqKEOQr
kP0xrXce8kE1KNW13taTK/msg5lBsi8nMv/ECpR0CnJK+PC3LAwO+Id4a8WbgtPfQySFb9zxsGFb
XbikNcVi56X6d/8sxmH47mr6SQIRx8uYGz9N0OLDLsrGRrW05qCqBkSIatBvoiGARQ+x5LLSlrti
fuDpu2aQn2ZZ+PfCMi1HE8iXroNeeBHy7mgwOkS0xKJsBaFTKGLyqKxC3QaVhEtP9lV3QnSMsnGm
ckjjQLFA2eJPjLXFor+wQMrruGwUG5v7/i1NysugSPTkDeIdCL2ArchCJ03vD+RHio6cB/126mT/
2FjRTcwk/6WuE3fUFTR9BlgN1YL2GMN8A+0ThkPA2FCeGlB9IYJsrGMglaV97lqaKGyxaKv2rAW5
U2iNcKUKAvQJI/Klu/gtGouWcFp8m5OItCk1C/tz5dH+NUIl4F4jaesxSHG9FFXhpcDTPKn9mzRw
nP1e5r7kSiXYbtYuHCZTQ6FhQQdIJ1HbGQJEoCzlpmqKLD3qqAEgskn9qr5VuTocg6ghV3R+EHtl
POqWeMvkbHYoe0+h2qbkRiRpobxqJMOv6163oFhwewWlxNiES/fK8YSZ3LWdq2HtqPgtZbfhmRh8
iOlFG7rvPkcCFzIeWZtTConKN8g0jKfb30OOI78pitFl7NP3OEA6WAsSl9nohyc88KHbK93270d/
D8MkYcCTkodVj72+/3tIJta+UMLR+O/bwK8sJ61AyP04JqLNK+6JVGdnXwz+e1CCFoiXFL11lVXe
ThO1yb553OSnqUKdASsXxJ+EXlf3m4xZW8JQiU5IUWrx0LZ6c1BaM1mFIrM9NZJlfA9ZwkxVD/BB
9v77CvY5Fa8frs3exG2qnPn+lmI5QtNCCtNbbBmUJJ49zPTpatQWXFNDO8lTKl7Tsmg37dADC87/
ifuhutKHTljWGJ/sZHky6VznL6d5NcrbCB5coUorXxX1Y2+o8aYeSmWtV/pFSmD21JlhQvQbgw7/
QwIupQ4rsGRCqDb6vrjVlIIRvgeVKov2VI/curEn7UQUy0+pA2NqZe9udDGK4x5ixORXhCxKwNqd
kfeb0Cvi3TjqA7C5kUKwY8jI5jFgCqqhUkMCMfnKKwt5lubtc4hkYTe1CQHUann0x2wd9Z5yyDvm
xnGJFECRR/VQT/l/D3EtktfkkYwZBlN2EBrAjVrpzE3m0Q4INBKhJpfrSoH7NE6etqMYwhChpcCf
uvpuWWb0I0AUbZFAg+mYi0Slq83rMN8PcWhcBrWMnFAJGyjg+klpg+IWxzVhn4Ufn/uSZCy5ULHC
VMdeckngQDAJKqZTsyKDqnKH7Ug9TKxHIxyOvDqI42pQFfXgcW1v1JhWZPILC66LLrg9GQRHP5bX
lEmfvZ+CI5Eq3i/+p5y8Mu4HA2+Fwbpm7LDFhJwO4CwQQ4LRm9OoB1+yQUaSl6DBYSPeRH26bypy
aywZnnTRrnF2zBh46FcFZMrDYrje5OR949KzbFvZFcRYY9N1ZUG+FUqG4vaFE4LrQA/6IyvMFbE8
RrhZTdVvhzsNnI0JyJfaKUv0j8jvPotWZRYnDZ9TwfDOBBelHpUwKD2i3UELnOnIgFt8j7m784lQ
5qHfSa2+AMiW3hIg7fqMr3dTuqn/k/aso6fQvBf1V1B/RXg4DE/UJm18j6QLgbKJdA/Tq99d5PCh
sL0myqmqrma6t4wXKoACQg89BZKmGRpVoC241L9/YkWQvw8Ug8CGckckMSXCbG6SJg7Qpd+61LTg
dAwqQWhSbOpm7IHemCVrz89nCpkyw3C8WsNgYGOZK15efBV+LRdELX8Nw/mlMZmu96KCpxx9+DKY
M5MApjd40ADCAJmN35xE/aS2s52LdW8JgcaCBkc/7MzQuQlbnEg04H0mO2uezX8KLBaHuH7lyawM
absxv/kdOkY67OGKwQKuCemwGL/Nr+FKBXsGUS52SoSwZElMU2ueeDsZgF69t+QT+jyUQjD9heoI
YRbycn/mb2NvBkSi44peF5ccw7sP0HJttH0BF9cfEEbeMI5t4R52EWb9+P2FCGrwgkiW4zfuC+jc
uKIYrR2E5XDttvxJ4QfabLrglYtdD4NSX1rXlnAQ0sEXqrasGW8hVRNh+Tv9K7AQkxxM6/ozfwm2
iAmTmq/4E7iQoRpe5z/6ebj2Pm7VzCmXEzPQcCaUThz/5Gp+pWfD1Q7D2rr6/rJ6ym/DNf/BQQBa
KQSQ2cpmxfEcCLx2c4wcKBV5o3ifIUnAv0tyqmwdLgXYK6AzcCGvuQumjwvbArqvv+VtvQyX8VuZ
NlTYyqEDXDKjlYHuJQMxh6E1Yqi1CAooNtgvrIZr8cHsa9JJml6NiZO/kgXpTcoys3Z6cNWwbLCY
0ixHPk+35iow0FPMFDC3l4+dfJJRknOtwW8AIbNukvesUGNglgU+0rgoNXlN2LtU2wLXfLQmxIaF
HMcPyUmMi6+eoZ7Dg4IgGK2gcrMbLMPykEWb5LfFIRTGz4ucvXBuImMFE4yrvg3tMXUYEngxTn/k
hm6K8kufzt0WGJKoKFKQfX9rJDbOUlJJC+RYhGRDZOEPEKnOsvDoJiqRuyigdF0GCK0BNatNR8hl
7pDt2iYPTzvDvYbBd6W8IykLS0uYx8VwVYinKFkRSVCUTdDC+IBey2qOCSaI2SZuTl7mcB9ww5HE
Kt8WZE4QX6I/RsIqF/mPobqD/DGop3klG1wuNU2ysY7sWYb3A6y1cslti0KgOsJl4BYYPrn2yQHF
vx+HR0I94IdjPkcGOddw2tlWeu4zTj+iY2DCsbhryUGA7CLaQbUT8QtAvPOovjFd5AIhmrwFe67J
qwAp3JI24ud3TCeKwpWKp6W8BuomKm1+gQuL39eY5+UGETbLQZ3PBbd72bhZdhzR0kcofKzimTen
NoShg9IB5WXOlzrvinlxezQIeivtHj4Z471op2hIiBbysFbJZmSOsJB/u5AYt8UAQQqqlnEohKXP
1F6yp2Ibiq8Sz/+UmMj1jh4/1IDqQz/jsRW3J5w5e25T70XTT4L8CWMef2FqOwEXQAxgwMyRDAdP
FQKHaOPYHkQnPMnDgRnVhncjdvg1T/vMhK6fH4JbfCe7WAHV8nGn3tVEhkSn8F1mD213Ybg1uOoy
Y9vpB+mzBY4mEUEOvsX8o0gucEV52VIGc3oyDOLELtrxpRbtTrFl08bxvyLWS393RGvfJ1+jsiNZ
Wg+Y2/dwV6jbFv6leZIGIkYYi57ydiOXOIoYXJfiTd9PBNZ3P/wRpGl5jk3fvdHeOe/FAM/jgvlk
zBlMrgWJJNmHn1490RHiC8VjXjiJtjF2yh7mXxIcuwjXw0PV/naSwod5y+NPo/tp8w+runFaVGXX
S0SnbvBVLBOcYThLCjMA6DJMghhEk8NX7wXYVgZlEHI0a+E9hGd752iSfkxKO6Y1WGQskQeTZCzn
WEAZb0l8SZJXHc8EFTNSxsyX2HzVijdav7I4e0wqu4W/y9/LcdtVN0iXCChI3Sa+Ok6OafiDaFtd
cwN3+bqh0BmvwfhZGS+thoHAy0Quqn4GTzI9higEDRBBudFL3CEfU/nEcb+PGFEcBkKO2DBb7CFn
Lbkk7Atr18QHrvsSssIIl8w2T15wBShmoBR9GKgE39lOdLLWDqqAdfHTUDfGtJKBTIqNJl2V8SfT
3QFWZExezceQbzCbxrBzttw0/Z8wJBbgS21X4+gSemRRaRAdHTgFexy+DSQ9EbOQQRZaNcyQsMk/
T4FjWLv5jvJmYojkcINK8VIScOCyiXqbmFJyGqR1DsZ9+NSeU+dQ80GOPkdPP0LrsvReeOH43kNi
TXDIVG6Eh2XiZRDfuuILQbxubATpzbMOQ3cvmmsSr83ZdhbaxKIlGtL4rbmd8fl8j07DOvkkaoil
osSzB0pZtMie3ESC8SJqnO2AW/SjxYjCW6EEyRjf9xuD0Y525PTxaVMyhK4B1aV6ruR12dl58J30
uGElF20GrZbVQAHYf2kQgq6W6VAc6tBITGPPDlMrTg9Az98v8z0WKeQDc/OaHcId+aYIMzvbIZNQ
eEqyXYEmU/jo+FAxCiIdt9hF6GOuMnOj2QQNHs4SlbdjEf7Znbk4X+Rg21I3co370BhwM2jRtizj
I+sjR93LlrG/lW8SPf8CdwaxQCdJSRoJtl5vCVsME1oJfSPqMGf24Kw+ardhOw7bvtvgIl5SXA4E
4drDJ8GDgX5o1PV4J38BlY827iMS4qDTNPYIQY4aBq87KOAkWZo4PDBuricC86LuLIcXa/hVJLuG
2MONWYevURetNO2RyMeoIwHKFimhhZ55CXgEuxGbOp1B4aT6kaNo+igXt21PHp2b1+9tvw5JlGS5
tFY5jCAkgfLrqGxDvD27k+N7JkjsQ2vPalgtczSWOm9Lnl6MoNn4wzr1uCdrTBe8c9bsg/yLs02d
SODTorw7RPfGFrkS/ULS+2WOew4RFDFBvxl+Ht3egGuYWOvc38xdj6jOXojsF8doHGAL6ciDSTQp
TjBovWesQEZsUCKhWxm2RspmQEKvL6x9hv4xGwtOPNhyvArivepSt8AURyjcFMZRFr9W8sVHiJ5A
d7WyBbOKA6NtDGDSu6zd5PyG8mmBxhv/gV9V+JH1s4xMke6zfc2bqxnfvGJcKK/QZkTyVH1oL0N6
yoSDEV/FxCfhHB++QlyZ0JFDDBIENOCGvwvGXY7RpMqYK5cFewL0mhgp5VA/MvVT/AFEad9rPKEW
3W08TJ/pPf0JbojB2K3Vt2pcyZtqZ9n6qlkj9FlgsmWPx2FjOP2x3Eav1g6+w53ZlqfS5VJ+LpQn
5l8adzi1BIGwcBYjx3hqn/0PZ0N7Nmh3D9N6ekanSFiZPx3uTNSdG83pNhPdODINvHg3BQMn+F3x
YsBdvXMGzY17O5Ht4DY8B9KhaT5JbaznYh/ZryntDGXN5qgLa5MiUF2lh4wqy7R19nTT4Trla7Nb
+zEhgQ6eu0F7FLsNBTDVjqZiGLPCAb+ouTIWtGoeyChc+YGwqjX3nGUT50VpSDK1xSo4rqgDVXRJ
ka3HdOHRW6G7AsFpwjLAEAG3cHmHr7ch2wJ8OdYuWPrJMQ+3PutGwVIxP5bxmQXZgitPwBgCH8kx
Bbfs1kQ54IscOFwlExbt9SyEhDzd9i41L1AFfmf08DlCJYrE6QB5XCzXk+GwUmoiDtg7fo0kMHbd
Or/jwsG8ADE52gKMqKTKgcOLxhTSq0pvLx5y1U5rm5pUGNnD7yrxh9JWVAmhdnVvi7cxhBcD0TcD
OSCJSj5hZf8m3sAhRezf8Dp+hcU7kg9EUAvj8QO9RMB5hzII5gaLCh6jhkh/I1BX9QdOIVsv/0XV
FLUYNSz9BDhyrn0xkeiodCBJ8meCRY2pwxJRN19yEVGJIGKUnsS0kKVYc8rNfWCcAszvmCez8ZiZ
qyGvZTEt3nCG00h9MFcJWTc403zzisauv6fv9HVc1MMnPTgB4yZzgggDpqXwMIMF886UyCN/RXcG
JI6NAz/BUAdRNyYIoJx0D3W9huCHXAqOQfDHCoE7BLsZHlGjIXxa0XHN3aGFOcCCmpxzkPprCf1W
YavZckA50c+tFn+Z5olmUbuC6HFEDJF4ppVI4N5e/sD+NSTR7UOZHBOyyK9PBCshUf7OE45mQ64M
USSII9C8zv9Uy9b2FDYm0iPoojhI+UgA5ttO1Nk6l55+lkh1bvFLIY5n1eGbvmI/IixTxIcQTLRf
cm3nAF8h5RcS+FVIRGfmYKJecnkLBBovm4hFGOk88hWM6hesoSA1PF4raUmcLebrlNNCTk1lIxIl
jqUUrhhYc69ZHvqFpU+5oCzM7+yzlHb6m6a5bGnGJ0sON4f1yabONjdBpkB28qF/sBxUZ+93ZIyF
BRxtZOsa+Hxgj471f79KoA8hXeMKRiwJ72PmXi6al+I8bXrGfI61q9+nyGljTCaW7KgwwT+SbGny
cgXI25zmEO9w3+6gl4IfuSm5V6UdJ3Y9bDgLVMIaIIOPEmnVYH4w2zMsSUkUKaxuwicbEhAYfRJx
BgMJdFSYkY+UAAIgGAR38oriOnoVD5qAynhFJizbadzvu5MSroQnULQmrnpcNVUsK+EBLbJvpPsN
mK65nudphBWJSxTNFLro6BNlgfdAj9A1d/1oybNDdvBulSGJm1mCdv7OTSLHdnkvf+hPGYAprG2E
NyGTySGALX22VOgIJiNJOzAvBYZ0pcvCQx+CYWKDire6tcKvSQi15lbTSkQ7UrOwgCg6gebKLEg/
/EzAVDzaTRKV+LLIVwWgJDm7FIWF6xGdnW0tUiVF+s95HWIqxyKkZXN1hmBo4NLzmCTVm7HZQpVV
W1dNHDlYwQ4EF4HkJnofrbnhboNX8yJ4dp3MDk8Q7SC6edYHonUYNbhcYkCFkhKTYGAm5Adzt12t
McxgCWMPFwcH58ZG2CvRlpWxUp1xgAfpZsJ+luHEDrYLsuikYJCRncP9BkvkckdY0mLWgPhjwTKK
nVyrvYkye1pHZ7GR5C30Gq2nTJtvfmboyEmxmhG8ZyZvZ7n3F28SCNtDdjMDSq42bSJ5O1onUqJV
/u7sA0Jx49DUe/0Oe3Wj3lPo8il8uGzWCdPRGINvaTtJF3IR49EBM8AFOaW2Y43F2WXly+RcrdEE
rXJoW8oShAwukBJvVf+jTByWLOhAimfDWcvidY6DMmUgxweAc7RDwppTzPsW44mes1QWeeyEkc35
688ARmjKqLBZjyiG1TdcR79Ftg5I0pxiD+Ii2CSXz5v65v+wYvFTuBLU2eyWpb8m+oHFhGUE9vIn
qxztiFAtTcM2YWKjtUQDcAnfo1v50/70/Vr5LA9kIVQnyhTu+0sjvHC8dsauOxk7bZ9SptgCEBMJ
fZRsu+Glv0p7lTzaZX2NjWXmFDfjM3OILVsPa6TsgDLmJo9t6i7pGb6z6CWO8iSn/BCdygP26Ozk
m+4ZnPTzbKjK2PgH+AaeG4crfNFjc9XKF+wuIa61rnXKU0z3XDXeipJLdN3AWTHWFczMClBmIZx0
MEP6+99woEGgqnRIRfRgl5fLqrYb+NFw8XDjygiNw1d8JgYrAenDy16E92w3LqqiKjkb+rJBKv+O
oi5FzIe1iIRQBPj+3FQbU9tp5j3A8wg7ayQiSHZtij1BWRpQnxLgo0x1A26MGA4yquPVpL83yofX
HbinY/oMILM5TH6N4r/8Sd+p7li4WlYGIFK4jhNRma4gUzkuRejtmi1AIm/dAcmXvJLh3WHNjEUo
Ah8+guo2hl2pK4W5h4Uay5aknYdEC59B6l6KnXwWX/QUKuRlBs4EAMFu8sYoBwpKSq0K/4IcTkiw
vzFDMhFQdAslRZxprj3zxqWCxMQnkvvGosX8PRFwD5udylQ2SG+XizuxfpPE2cZMVSC1rwVcJyeC
TNaYtBG9CeEPbAybbwCf2foMnhogwJfnJE+AJw+eJ2s2W2S/tjoHHGXe/OfLlmBhW4yhbKDLJl6a
bBUKZZIBltR87FU1F2t+yS9wh+75dYCyJ9jasBt8tqHTYG6KAKx1oXyJI4Pd5cjtmVJrLPR3tEnV
F33JnIhrLP3f6tU7BFgqYs8HlZLeycQ4ZmOONo1fDEke6Sn6JniMSO+5SSGc4cIBXF5cJ+vLuGLx
w47cEBPChkvMGYUD4PaPt+F+oy3V32hj+dd8sidTHqH/tCBzNIvy0rP33VKqHNDrJX8mb/b1byjj
g7RAyVDKW1XfYQdTCFuDDRTBAt0yly8XBzF+MN2QeW/KY3yNzt2+2mTn7tzcqNuBFzhmNWolsLI3
2moTMBc44K36nNXsx/ZtRMlizTL4f8YfnA6myICf+INHv8p7Avfj3bgLD/WbAqz4zH+0T2Zcr2yR
5CqBv4j+sn+XAKitXUWpK9rmxD20YNPF7uNJNd1q4MmYfB0YBChYYFBD4QVCXEEN0QrgbB3cCPs4
5l/lF0vl+Bq+GC5UYHiFjCjqfff4Z+MCh0/b5i/GFkHpy/Dw36aHuGqWxdbPD8YPgYfQgBQ7wZfo
W3rAEYYADWt9suOX5qF/MW1ib2IdhoxKJRxBmz5NFx24j5uMlMCF74YHGtnJAFQ5ym/Ue8knmIf+
3awlEE6MLAl+DRwOWnjnQT83n8GNlmmuA5H9rDV1beUsS8w0iVGGW7AcWTF0t0aoPizau1Ss5mX0
Jv+QIvmQ/6okPNtypio6feWKNSuCbU/GKNRhRhvWouc9/t3d/6GZEOrhMaHl2EbhysN0npSrpbZX
9slbdcZGBUwt+9YCl6oJQxUKbdaPHnE3HR5YZ7ECv+5olqgR2iPNUkgdR5GIKAxZ8CdnomZLQCDE
ueFkArgwGLnTydHSUeizTvNh+SRafaMH4KPoFFP4thJq2q2UDuXfklrsQ2Nw18GuXKoTvdXJqlbZ
mYppfPBZA9Rg4HL4Z9AMLNMr3xC8LAR2eSRRUWFfxtkxJB+QlF2MV5bibwktlBkV/lwTPmRLgMMK
Q3xxM6MDCBHWLVI7ZA+Nk73x6UVYq8Wi+R6P6r2t7z2o7CzhmOvB+S6TbaO0LXXNsJjFtb2LP3NJ
C6gC4Qr4C10KuBdQobeHzcQVHJRwOucPqBCgi3L9h3ozpFinuixWjJZYmmhyPHZbDkz51/B8Jqf2
XpwmIIxqGe/8XXZuXjDdgpqKmQ5UYIwF9YVH52O5xYuI/r86jHhCT8+EiCFrhjQmnLYbe0qd4H85
Oq/ltrEsin4RqpDDq0giEYyi4gtKycg54+t7oadmuro9bdkWgXvP2VHZMweriP6jp/qaQyc9KfvM
hQm1bPNVegBtpz/hK9v4dX2oLygmBZ65P+ObD2nRdxyZ0x9/q4hPXeTVUTBEHs9izIiL48UMUFI1
maOFe46hjkVO9VSkmbjz+JOA+ZOmT0DtM4N3+t5+8Ki112ne5+RHY0QIxsfqLafCTdzpVf1XYyFB
A4h1PfOicl/DsSIIfucHCLHi3oV14DTBjPlkSg7Xow6yZOfeEp24ukpP++EA1TBGvIPZc8wCYXG0
cqtzw/E3DSr1n+pL+Inuqz28ChceDomUMm8M0mtx5gQsH/K/6XX4akn8wfvCN+2fjCIBlHn7tm8s
vb9QOAD+wh/jIWNuga36BRxj1VRGB1LPXc75h/7KFiOTiCra/S+ffKqwiPZX84tYTR4HvhXma1vj
CtsV0fbgbrsAlhYqc/3lq72OXv2xrJzkzQsAZgqgj8Wdj4FkYbv60U7pRlZqvKNu+r2RxL86KTp/
HRAMnwT0Z+uweRMoRjcW9+p2spCIAnSDKYo8ZlAZDnPgDhyEbwDGPLqAwsONGwOtacl4xc6EDedD
fC0f1nty/58EAQ9nJEQajuzcl36oUo948cJDy3n3rT2QwehgfESLTiSFEwu0b94aTH1PneLGXKpv
mPhw5ekAwKPNXxXq74iTBiLUdtscxO12xptpKMwGm0c8YzVJD0QEbe2eQI57DJ8dPNR4wH8pYPeD
SxQ36yVBHPwkjJwyX7o7/vKLTwldhflvSstscwsR9iFXfo3Iauh34HIf8OzT9vcm7qifVaYTlLc1
m7G0bIcdoyciTT6N4Vx/tB/cpcMLCE7xB9CbdkfOdZhGBRXmeGj6fQUGgTfNeIKibsYHiNk3XJpo
BibJxCRa8JGV+y73KAg2CJQCj0GM/qWSzv460U+jIV31aeUq5iA1Ai05FrqPKIZUZB13fEptPMZd
5AnHrMC/eESQ0a2XnE+EMZ+ubsz6ohevR9SZiuUavVsn+6g6FABBKqJ6nvejOCPzcAgKFROf38p2
1t8t4guJCevcsfNE2R8AV7eYdkfXjn1L081VSV7C9ZRlpLzvdECN7m4Sm5TzRyBIBtbwCR17gbcw
s/kRJr2EPAQFCn0/9gcJyT+SkfJWrY48s3djgNqzTOtQnuPe/OLhmhKwnUNDyW5GV5+brV5uvEyi
M7MvMingvGkJ+jhK0n4oeIz5JlPssmOIihpyhEC+tpe2JfOdY8Igj8G2IkdmeqFbs/dCvux9fYCJ
cGI3LPTr1lDHHbwispiKLwUD5MiSk+4Y9D6bexfdVoWHYUsP3jUiyR52lL/x/SidDZ3vDyU5C0Rd
TAfoO4ZrLjqVVIL0FcSDjzrasqX32wgyhHQ6wqYtGiV1mKHijHkrqS36DVdR9ZpoOUpW68D3SfpH
p7sIRfdyPjtlTzsaRFsBJJvxv7Tuj1X2a+CdLEirQKlDm5l1GqX2EoeT35YnOtD/Vis562l8ppzY
b6EMzAZDOv86Vmi6JcZMPY3LeJALiDR1fW3p0+z5H2mTSWlgrvwbDFI1sErwTTK1Z7UWcDHmx2J1
RD6q6bD93wk41NwaiFu/SuHBz1k7LjOsRZZ63o6NMNllw2ebmAzB6UtHEiCxwDZtaBEun5q0lcGi
AkB0Rd3Yb9oJ1sLN2Ckh3XFWFQLc5a9iqx7V/L7EPxKG2JHxwuB1jqD3FErAp+q4KNlpMhl0O0CF
hANb0E4W130zN5uyQ/SMBRxYkziQrPHfWI0tYSaDyAHnN6J8tVivctV6dIWKx0051yYHFcu8Lnev
UKQjXa9DjzAi6xP8DHh4CA1QquUaI5dll2tBntLkMK0pAZLEr6RA0TjVI0XajQILYdsx7ZttPtp1
DcSX6f6Ud7c2p986AX1oyhnYUHF0NqlQiu5NmP7r8p94TEOvz7AJ4QgN2TxEQbbrjuDZmN+/v1C5
zio7he25KbIbrZJEsc6YHi+CTk7X1HXhwxIzX5+zq7KU9V6ybImp8StCCQr26gObsuDEFI8Z8WzP
qsRJHy2zh4DpUJmCJ7ekIOjtls9d4/xv8v6xEIaeJsN1qQKUgHa5EJEm5ZclxUNK8c6iIkEDvm2l
uy6LTqXoPDdYBJ9k4a9Vv5LYjUPkVKeee2BQ3npK9WijFu8RgRDcOli7SA/SeGLpeZCP4AtNfjfC
ozl+rOK3lD5y6Xk61aYfVl9o4gY0c6lw7Jb3jJMmr/5UFYn73mqDrtzlVxUfquRxyLEeM5Ww4hHf
AZ2MfRagjlTn0h0LZOkeOpAF/Tf+QgAW3BXHbjzpyTVhRuF6UdxsCzM4ADxjXZATNwRqBWEFm0ZL
fTZFlxGQzVXp9gYLb85UBc4EKL1CMntxT5JKEC2PRnhtYVo7Fg2vK+gWc0QUzqK7gBiJp9b0dALL
p/2A/kf2ddDkxXpOhGtskuc5ciajniZ0u7r2IOwhXjJORCRdxOStGB8HpSQxMES4gX0JiBJRDQzJ
vsp/5PmhFDdlY+9qHMW6s+qXAjtwA+dqV/mhxGosRAGc+sT5pHlF+S3QPGLeYsNf+BgM9iJ6kCF/
uwkxDHCgU4SvWgs8GrOmnzrpnQTkeZcKTtRCcz2XlkcwN+3qaeRYy3kTl8+HBCfjgigOYsmuxWMU
k25oXFbUQ3x7rJsl3scsmIqUWbiHxBems1HGAJ4ytprskkjdstdk4SNvNdcEtbNnC7bMzSPOBEoN
PV15pL3LcCuKl7JgCeo9RQ0qeu7NpxgveXxg2M0qh1czQpPoro/+qojBTHZRfqCRnU1JXG7kxcp1
MKoo5zEQeoqIUXAXDy73vMkwyb47B3ydeZ/c+Uer99P2kbcPINmsh/FBjfLQC3+13ElxxJUqqLs8
eVp/HPGRy0doW6nyVsLoCHTo9s1dYraUiCq7D6s7HNboIPW7pKCt5dJlNzKSRuV5YIE3GhYY5n29
M14ow6R+fYBLm1OinKzBZ+LUgJVW3mOl6j0YQmTeeXZh3Db5xaHzW0fhsRuOShwUiqPIe3u0nCTz
xgiqCPmYn+lHhVbt6KTVDzV71rV3s6N6+cjVPpeXhgdPXk9D5o/WRfR5HHFfyEAZZB8lX4ISULao
DU4o+7VwqnLiql2BOp3Ori1vCc9N7lYyD4lrgiu0dr7YEsWoptNOxzQJcmlvFq5mOF1KO4kdSSwI
iIAZqhrwJdFMfuZ3jEO8m6L8kuEpU3xet6k5x5bb0EPFTcCoQ7SSHLSEDEuPjphz6WYkQWm4MdJ1
G6wkUtgkQx06JBuYa9D2DroUnTNzuQuIMfrnkace4hJZkrnH47ZPB54br6w+DMOL5EdBWUJH7+Iu
pRZN0r2+uWmhLy9EP9/iCgp417bCWylZr9VtMQ8KOjjiMJWDSPsUEX3s2cCIiBBXz9SJqHOTzK+t
CxL96TiYz7UUVINtlZAHbrTxEZctri1d7rK6PERakCX+g66StAvzO4y0W0Fr9OhYRJTBnUNHgBHt
GwXCx0NvkM3ujFt0xKw5u5zkqEC7HGruMXNdWGhhYPNsnUMR/zd4dO4iMlgFvxM9C5EUDa4dpQc5
iaUfykDTPfkd5j9qSOUuqEOwwxOyW0EGv6TuOPWk6FAj9kQ+5/Ph8eOc/wd4Z54jY+Qq6qofi/pJ
R0d7laXxShE0KmvLrREyLkDjT2B9iWHr+vM4PHOor63DSWvoPoqDTWE1ucYS9Pop0t9E44ogeMIZ
oXlr7fLXGR6D1TlOn9bwBWJvJd3CdI3Ws5rTOL9Z2Wf3Kq6XUTglii+J59S4J4UvCueU2mTRjgnB
1c/CeJYaX8OdwgBIZDir509yVA+Gzcue9HYaO9sZgyGmOS9QEtUx1I+l4DfNayS6VvJSRRw+hEtN
Fs3ZhAqR3Red+vRFYNpf5+dyfk7q3xnzaSU1h5Na/tW9X25TcRTv0vlIf7RieqJwLZDO4k+lZ4BK
hyOljYt1HrsDUqW6d6jNjFENysppiG1V8dAvxXZIzLhyaSZCWZqGxVMS16shDictVW6NLxmnhGQq
OsCYo4vpQvVOqWLgQNbv9t0zRzeEq1UgaZ//6JW1/r8hwMu4oEFr1vyklF7PgcW5iCKsOjSSG/qY
ycnkI3WGn2ljo1hAJJLca5O9QaEVbH4DRUzPCVwEscrPpfAh9WjOXB6/RWFkuRULUbSBYDnpSIeW
Q2WkROCJGb4V4kmCqs78CZssG9igvffWqVo9Y3yzAPqsBtL0UK0nNfUr2RXiY/inS4sbm8LJJAkz
vdfLUYxPfBtDiFnrWZADZXoTFnQezqsq+swia3fgWVzbm6T9ahARnpkTaxpkFtYahzPZMO+Ua4oJ
6veAQ6ZWQVORqGC2tbvSkQliKMnKNFYQ/ZaL1acT2aJsQTuk/QHEl0NV/v8u4muvg8/RjN4pW1wa
V5sG/Ivp7wUyrjPepBBNzkFKuC8ILnMAOEJYSQ7NlN9IWXxqhmey+Nf4GJ5Q7bDHsgez6hkR/yL+
Pm+JP/KXKr1oBcdG11XoEsKM6uh69wkk1rHYrQ7iEAWeHVUhalHy+LMDE98DWwFamxjenL1+UGwF
FQreTKi57jaRlFAEVfeVAm6SRQ8itwXaa7CPh8aiiM2uy3cyg4300qYXQ/wu9KsJQ0Z6G8RaDSg1
rvemjPa68FvrAKONE6avy0TbCdqExF+PoYyFmxerzB8zw8V0moezYHxquDONCz4ecP8OE1MmX0ad
PCevUG8TTjVzo1Gi+0QSSORE0HvVw+IbJXh6ektHt8FB9DalbFn5e0fAWk+xLAS6qOVOHa23MiZ8
dcR2oY3CR++ZfgXLpPjwwQtaKk14kYa34dYCyYI1r/klHd62hSYVAOrQG8jHgYz/vyV6zmt3Bn+Z
11/GpTK0sc4xzJU0tkcPXCZSHihbmMtdUwOzPkaqzwdRJe9s9EuOw/AELsrOtK1rtUbqkU2QJ8Q9
dpVmvFf1bpu+LmoL04vEvA03aG6lQE3F7e9wgYiEQnPWcnUMO8vwWsOdOWJMg31167o7Lzq8HKHG
kBCzdYH6US6p9VTOFAndR+WeWG/j5MiNjR835BPhiP1I00CTAgPATQl0LEWHMkogQ+hJ132dSJpc
+dLLe7wSjFlBYCtvDXkzMCBo3OCHkdZw2YUm0+o7QthuV7SB1jkRonMow/savQqprbRMu/ZgvWrJ
Y60Ounyuh9cudHPVUQcP1cPYOOxA0miLsa/XyIZd6HVsh8ChkeL0eF+Abr/qDwCS9pmG9XpfZlgP
EAq+wipo39D3lb6HCx8fw//vvoHqqHdSRC9wLxyaRko6oO7moPASaxTToErsTPg9WOSFSr6aEMw6
oCUaxOyv8kd5BxzB6ryYV5YR0JEF0pPg5StAMooRPo4SWwNwH2L5lhCoDeGgG2HkHVVP8SnWrgA1
WvfBeTNGbAyOMD0PoHDQn5McfhXR9GlGpGACz3bqR4VuPaY+TDWOm/KMfFKdR3SQvDRHL3gf5A9L
va+AucQITOOLVnwoMwTxP36IJwGskukGbGSqzqZ0y4mTgiaWbjPkgQW0PYQl/oH4lC9vueXx+qAp
lKtjzVlUkiYlKK8WUcxMZr2N8GGbf0SSCImrANYiRxp+FArb3AlYOmQ/QjkPBHlRY582AU075cSr
Mpx2R4x22XRDHDXNvkl/YPFezB6rBshWKe6r2J2Mg6wH5fhabgQB/q4paKdAlc+x8eitq2LYGm0i
v7SAMHU7AmL18FHNN/Jqv9Mt7ag+jAOb0RZ+EcFc4w1RAcWPVsrq5iuiR3RLODhFVxMR90I7sJV4
eN5LzU/BD2pnGPH9fucaZcJuRhk6mgiWWri66qLq74ryp+vsl18xyRMCIQcnsCltwUL10hUsGPse
cap1aFV3Nm+ce6LyLNYvuhEg2cW4WmR8S+/VQjf2Ia79OH0IIlkyLppmnQFq9sXQHWMbyf7K9kic
PKgB+J7OFWvz+RWiN4a+mnrz/Ma8ufQBvwfWQmlmyjgtMqvOme1AlPxp9ZLoNBVANQeKOC3kv2Xk
YKTBfsT7uZcVNo1LOnk9J7ConUJr3xFIV+4BT2nCqRaT/HciWic6xtAzyQ3qyqM8BFbnQvV2QxBv
V/IBSluXkPPZBY0krdu2bsdazNQGGqOw2/qqfDPr60jFxkjnzoZJx6GjtSez/zYbUNpu9ZQ5Rvjo
5fMRROvaNqdB2i5f81bJj44v1fmG4czCLYWaNUwILS05r1BDSnPr4FWnwu0aezDetOmcWEcO1QEj
n/CSjMHQnJk/2PfU8CxmuGeDkZjLZJcyz1GCIbn2PPiFcOioEp6OeYjS2sHkWYGutPHqjWDLzPJg
Mpm+/mSl+drLcLlSnvifIpGgCnwrazQaA/E8j+8CQWIr1DAKhaWxR/O3awIIGsS6EtFdS6AYpG9R
xnEskEeHr7V2ibgRqztyhkm2rfqAFGYZb8Xs8DdReq2pFuye54ljmyPFyh6Wehmi5wS1WvyLZnUa
T3PxPk4wBmzrtIMi6zFaZ0lcXbO3tap1e+sCfIiGYKxvaciUx9kMuVnK695Q79XwNeEVUA6j4Jgy
meLumpwn9VM3bmLpzdKxjFxCDhd2aZ2zmNXwgEou+WvmxREtdtis/5a/QtnpyWEfgqL/WXJXEi4w
Q4gCqmmTCxmmPfWXXGGu8fXQ1S043uql4elPbRv4VgnZOYjwdGYVrRYnh9PlrhY53f9ARxofNGQ5
LENC0CKmXMsX5pw+OcrRh6HuccWQe3jO2reYaUO7KnqwSQrSCpkzekreNXGLnemvmbEGuC6klWAb
tO/6OcYBYZysKGjj49qdxu5Wp7yWxVMPl6gld6ZCtngMGCJXX/yR4RUORxDm+G+EAQT2kJXjkjtp
c4ko+ei/NY2u6GhbMJnL8tBZhb2+OOnyO0wfWvaQ+JA2lEQ4srCs+W2JfA11EJh/GSzi0SqAzK9R
6M7zpQyp3tiXrd1Ar0rUl4HU71v9NDb+pgKrHdjELDnpBCtxMK/L22q9aN0hJjjsUPLuFP/65EXO
ng0ExOH0SY5COR03zSFwexhEYk3HLKkuKkE6nf60z023RSyDWEg4JMQXoVZS+ZfBkJyiOdw6ITsN
pnhdUWsrfigcDPE8ZFxQfFrEAHNfzJtrIaPsG74udZCs848cbhuqQMOd5vLFBU4bX899SMUqPlXl
YUCiQBYYQNH/Ukys3CFfqmkYoRrE7e4wn6XsnwSt1lvHJEaGmBw160OvoFGS7BCDahuwN1Yuu1H4
amQ3Q3qphE3aVK6faV9x8ISwARqLhYEMI5B1V+l/S+Nm9pc4s+V5X+pbFx1cdfg/jLUERvNsoHkr
oNyU/F84wWMmQZxcxMjXp4+ZQhnxOW3crbpv/U0I9iOpBEcawchigNSewWX6A0CBxFQYfzFt6sc6
aIhDXSW8/uQbTf/jIm5BEegE4y96w/Aik1m2Vw2ao1x8wzoZR7K5kDzYicTMkv2TSDKLFWx3jhsE
wLmY7inrkqR/RcgMu8SHyx8yp28Zc49DFbQSRCREQGwA2gPsoq9O0MVlfNIEs5+M+mRg9exR2pRo
waQDlNmuVp/TBeu3b+HJwqnWXZr+3IMpFdxpnmU4VXHQeBSJNrJ20x0QMJlPkRVgQOimAyrHIvfg
SbrOLig0WQ5ryEa4F7f+NPGmNTziJCjX5Ppx+SuY2L8rlGMhCXUVF09YfDMLluZdb39jeDd2M7CK
dXQShrkiyGl+av/C7pX51hhQFL0DEsVqUNeXqjr2vX8SsL0zOtlV4nVtkJdBQ0xd52YDWc3YV4z3
um39atlWwqh/dBagD6pI0jy1HjPsJczdzqIc4D0Wn9HBSsKLGWFACTSk4c1b2Z/V0RNTJ1c9UTli
P8iFS5+96OHZIPZtCECqluhhmO6qoM09LpToyq4+Y0B6LJ0vraepcbFc8kQzwGKQYwyyKujzoCZ7
R2PPPTWrL1nIJ10zdjUiKPW3QdnYElC4nncnxgqOE5pAJGxo6NH8xHxWZXdOsNC6S+U3b2N47/jD
mtbRGlx6MEwQnoV44ttocKa4kYsOoe3hE/a96Yai25gIiYFNrhLO2XY9q6Q3hOD/PyNzQTIEOkrE
1R4XitOcLLIhqcD2gTV5URCIopZrYg/JKTBMI3nrlj/ohOG5YoHJqbY7ICAGKFin10k9N0aAGbIs
PUPxpOTCjyC0h4SSdCdFy8Vjmn2NIQP/abB2AnQxgiEvWvBXuwwzbQQIuiHA88SE41eon1M3ZbeW
fS6JrMFTB2JHNpTdVTwrdl/cUJVW4yGbHb0MxPSI7SQuT91nCCzfOeztMJPh4iXVfjLtQfzuUoqu
AskIItNOYhvIuCVxnwt/cBLI1XnfT9Qse2hklegID2ggiIDhxFLqKYa7rG4uB/Fitx0Yo1O0tkjm
GbBBiP/SXpfjpN5EwMwRPd6MEeaoCKd5Qx+ckCK57fvllqxpRBVRxfikVXa/9ZAfyvlWlgR4AFTf
VFgcPr5mVbx0L2ifWLtgIWjGGcLX4hPinVcL25oVO0xlqcXQxqrITQx7emnoMjZvk/5ppQ79jtNw
ptCGgGZyGnuxPJUl/bq80+IQQEMN+UbZLrlfrvY6OMivoJYW3+z39XoX2qNCDrE+nKTSleZARbs7
4Gd5wm1HL+jBGBxEX9F64R6J6l+FDaeZXsb4S5dvYfNK2eOscU74Y3RkVEp0Wxre0a419VnWbLTX
cXTkuwPOEyc880FNvxURTwW47GVaXhKue1KmFdSodpIf0IaEeL747QhPNgQpNGmqnzrtLa3dZPow
CeUO6SgoXTFhRTtKbSASJ7d8ZvOz0NisBuwXGjEHMVvAzdoozwsWPoXzH7Md0avNvkrYlF2hdtX4
ua7ep/aLZI+aXbi37VC9mbMHBQAxw1MMZCqtRy0L7NWEPzjUyDREJxuQ6g2PEnxjLInPlK+0byKh
1FCxxjMNEYkcfUXtNLr19MjSEJvBwrZAleZYmqeE1Mr1wPGSrjYrFZuUvuyKf7KSvSjZxdI8e5bv
GWczmSmJI4zbAp3/Dq/79ifj46djhXRmIxiGs6Ke98REhwq3ZsqJ2QB5FJnMKzNJL+qIi6sy0AQt
pfQvNz1EJTToNOlpssBmbKQ6lrpDOQ9khVTRxAYLQLuAaB6qZa+Q0B/tK+vcN6e+4qrYh+JpoiJx
fWb2Q8gyIlmJjm10JlZI4MnSbcBRLTqXg8vXX2IPOfwAODvZk2IjldB7u1EcHia0OawXWe6qfTCF
z0N9bi2nB19HRvqKlStRbIwdiRUs2jm1GDHu8oiQ16G0AIM1ss1pOiJ1zuSg1o7Quu64YIY4rzJK
iuQ6pw8xpa3kH+ZJU95+4ZrGV37fArbcn1z/XZTHtKJ8Ba31lObUzpA/DuIgxeRsdXjRRiIsv2CJ
sRCU8X4/Y6omHIdeXWoeayfFv/CioN6JhcFPp12eslr5jeKZKu8+RQJgUAj8NRFNKRIIpTCZSacq
kMwfzBWQ/QqwwbyiSgjEBcLqfW454AHVLdtChimAoOyxbZV0AqTav2oIVDQK2p9EeKExH0l6aSj9
geClVGILtcejSV7/blBPonLJeHPbozGcinWfzzvR8MucRZx3gsLp6hfk2eh26gJQ4CBLyfMH/jcm
N7ZPKA7LQAIC9+vrq8tnzuVbKwEACpI+q7uF6OdZ9ohYxrrLhJ3uEe8Sb059QgUsjN3JtI3EgcgW
VexLAY8byJyq2lXLp+kL3T7jrUBfAQhITUHEv+AzPwIOKfzx4B6e2IHQ5G0TBioOS0e0a4vqJmfZ
xMK0gmyHnOqtkVtH3ImrcYAH0eefwbR741s1w6BU2RRp8TJY7BSerrS5qZ31kQ8N0w/qXZHS7QMg
TJd46+Aak3NLVvKfuHAB3nqmawdoX0Lbyl0coPhKcejgGNxERIfwjNxo+jeWFprFSEaOByq1knBd
6F/rDGd3Y4QCgUwFe4R3EnyVvlmsPmTALu99yknor/o1B7miEmJtGq+mF4tNmcnwIJk2fgqdbAMA
2Q0QfGp/Ea9lX1EBK8X6wO+V/FSvBYRRhJ+BegOSTNGP/oKjzbiKaxzRui+yyBG8vskHte60DN+6
dFJr5Iio8KvqMJPpuu7bdEeAsRwhVxk8fDsY1nB1EmlkIwhE8jlH9zxHTgAq4jI+qfKpnykoj+x8
vmJpEdDN5rdBekddOn9j7iHxFfciXQg5u3JkuVL7M9AbBDKwuFjT9ZLmi8ucXjY3VwKYTRCDA5SH
ahKS72DIr3we6CSs94jucGBP6aSIVyFEpXZLcpdUq2SlPhg0l/0TWSTW9x5hL5WaQSK5BVpPRH7o
63/0fK815HTsC2tvlvtYRm14Ujhhs43VhuXCQav/Q/cjUEpOw2V9WPFTSUd6ZXS/lI7WYyIYWyE5
m7dfXQn8ojTRrYvAkGEZiPM9wj22CAgEN50htRlIzjUp84oM6HNSqgs7lkTuDaHBjK6/7Lo0IT2B
lFULfpFgFSmUOhAObzYHEsRJxNe/CTJtX4iBX5BLwKao7VXsbRHbAvwSsBVZHZE95Ad2wizDExgT
r+OmDdZXR8lP/RJU1PMRaN8dUeRRwgnYgI2v8xgTYKVMVFU42WRnVAKuGL7f8ld346XXKneEts8g
SeHxqCGnj/iJkS8SHdiHtLRT5cpUaiZ/tX4xFbvtPYZgHHLVaxfjHYRI2U0zPCZnIYQmGSSUDnjV
ehF7kkVflxIlwBkYNKahsEe87iXFoX0nrdSqGR7Uf+GiEC2GMBU0xHyYVAKbAYsVMm2AQN5/JTqg
DiPMkJ+CowGsS2u9hNxq+O59sx6wRFCFtiFcTGFPEFn4u2DZRvWAFCwzdzMAdkrTX6Chnpeu1vJs
0raKO0Pe66QHv+fURRJ0UKaANxu0q2jBoN2s/KVY9pzPoDgEF7KWt6h/M5yUxG55E9Z+4tulnfFm
/nFf6mgr8AgSHs36puMn3imUcNMpUvPAU9Lrp+lx0P2evZ/kiYFQTMT7xCap96TKr1AAhCnsUaRm
6wUDCIoOc9eyL8W7prMb2GEeaJYXyH5iUvAi7BQdmk3aQR1eEaUSmZetrl4cayyWpL7k+y7z2TXb
6Djdq9lL10BHWUDohmwrRPAigxdwclNqAKnlsQuszLjc3WjgCng/p5E9lQ3PYFy+QGyO7YNpLxUu
Mv1HluW1qy3WZ2uhW/VgcLoZri45EDZQFaK5R9UK267r+5zAkDMDfITVD+29eEi5l2c7SfLbFEl2
v9k2wyfGboS3YmfHH9yepkhBrjtGZ0Dmg4ndQ+dOYrTwEISUMDalJ8Z2v5kL0fFciH5FEeoYgBwo
zRSb/3IuVclpLD73fQ+ebMdA7sjYMIrzLkM5CvuZeS+118rLAJ6wGjPxG4vNtSQYDnKAECATLw5a
pve14fdOtjTaa2cnd8+KfDQy5Kw0MLZQ9wi05VDf10yAIYlinpbZfGY8G8QYV1y5NCmcEuAVohcR
BLbk+BxXUuS6A7cmmqO446cS9bMHNmAALxeebNtknwZwFb1KdGORylcbwSIm+bLcSXTS1HskgdVz
vqRn8QBUj4jRpA2RdIAkx6jnG6OdEKmSHJggWYccnQOVHGskExSd0xCVuWXvRwIU6fbL07rksO8l
0bvevLZqUNAk19smNx0cgYG72QX/N1/0Wf3p28bLk894pg4vIDEA6n0i6oG0Rwxfi22tV406Sv1I
tCoaDdp9oTVypHMwqdwghQbMAwbNQINgRqcOGqk4jjKLEJbHwLsNWpidWuW8nySMU8KS4sIQCKzG
zIkTiegpUbsikAR14lvWTXtUwpl02KBKosg1HN5ExGdhxOUK7mWlQJ2N9dtV098W2jX0y2Py5a90
4P4CpXB04sARNlCaJthzwp92txCAKyIFfkKYyh2vFk5Dj4bI0rWnVUZXPakOFoHEZXA5kYGJFCfd
WxSnLrAQ35v+mx2YkXHZIO8fXimgbNRMU47nE4E+5RRnk9zM8Y8vqaJ7rR+pyum+izjn5z7K6dFC
+C2KhyHpj1O87KSVhU2ds9Im0XImcCz/YRwvEOshxuQzkLB7KG75DASVFqDZDrcb70NcbDJcO8Ix
Q5DcHKyCS57mnUDML5hfgDlQJCJRBvOAknn2bOglPh6MRuMPMJPMEj88Qabpf5AyseZBo7XP1hHP
qPpanbeHkup3LF2buZUa1afxjaAYt3BZKO3oS3meYRmZOOjiwps82pl+YjqTE3shXYeZEARLoBeC
qW7HYjkTY4YrYN0rOIe7XePOV0tEofuESBt2r7VJtDyKkU5nUhc5CzZZNnTO2b0s+mJxDJF0Gt7A
k40zDHMPJhpSxU8ELxyrb8HVnvlH1Ln4O1Z+zzjyNmFf/5t+wEPwPeL9w8kEVaq03ma/epY+YLLn
l0h6eiadGiyR/9LXIeFqJeIC0S3gb6gir68UtIB6n+1xXUBWr8duN3xO7MJP7TNzWnLsH8MrXref
xk2ZNThpt7Y6dn11xHSKYz6zm3N5BcDICYKAKwvCmxYdpoPuo/WwhXMoMZ88ZU7iKJ/kI6Gvrb/J
XELyZjBuPNH9GeAwsMuf5a6QnvGz+cNQJ3+sks0YA5JLvgb3bNbfM24N9gvTCU/Fq4rxATMVIjGX
hjj5ENY26MipdAcQl4/lI75MLya/yJHoKWolbvKpJINpVx2si/FjPSP4Sf7FjnFNbMiO8P8WPpr6
ZNNmKHlaKU5/ql734OeoIsBS2YXZlmh5eCe75NT9oRZhZ59VF8FhbWdu9wUGMvjrNUOsT2LVh7ns
OwM3wE7yhpFKOKnwMIm7CX705s5zp7726Efc7JZeyIFPWfuojsZP/1S/0d8cekw8pCUUaFpmb/lC
0bTnI3xTr+hGrf84Oq/dxrUti34RAebwKokURUqyotML4VBmzplffwYPGrho3O5yuSRy7xXmHNOO
bctHBITAs7ebnVU4zA4gzqOtwtmPbMKW/xiKD71X7OoT/CE0sIafXdJXRt7BidgdvA4bCpNGOylu
9cuGN4QwVG2Gi/x0eANsSgc3PQUXjlunckJbvUACvsQgizfjv+hHfGIUoJL47v/hYMJFuUIm8Q5e
sdk4sSvbhB3aWLfGjzLZMJI8Nn65l9x2P54Yv3wnLwS5HQhKPpXPnv+mPik3IJpO8EJMzyU+xHvG
WPvhzsP9q/3U84al+uNafwfiVuOV/D9SSrtML/Mt/4bujukNLT9Tg3fTRiVH8/EveMvcjrAk5SN6
8jbxyfAHSxcfovbeXVSiUfllxVPsMyU57qoDKr5d78tvwkE4Wg/93Psj/5PeZzc4U/XTGC0x/Jc7
ProXvjS3OoS39Cw5JLN58RWqn6Ps+nPoLxgCkVrcko/63BxOwgvvYnBFmHCZ/jcm1ef63J55S3r+
sHBnMY/KLvgMnsHzVdQtPD1rmRyk19TlG4LzUv/DYcEDuFDycotrNpqHgLYZdorDq6GvLLMHs5NJ
3ibtPhphpcGdY550wEmGfd+EPSttx6/wi3a2nNePCdAtZS4paCXPi+TQg5r1fhDoOblw8phrDTSF
ZrH48UyuRBwMwasSHjmwkvwFxdPnjHwDPzn0hRIvrzOwa6ngemJBYieJAx+KAOM+qnn+u5DFxWhj
lxLeEGshN9R81FP5tbijVUHZrV5Mxkk8SiVUw5lcn1cGSPiKptaemgMmjimxiTI0PsI3fBVsWUfJ
66Iba2GDdACuaCI65CNCVYyGR+64AmhQuXGWdxydSDZeaffpXRfLi+ASGRvtAeUGd70pv1ozAvki
XEBTGKtrJleOI0WmzsTeiBoUXUSCpt+Doo5O2uRk6AmYOacKB4SSvLXSFu4ytoAUxgbxsTeoi67l
pz6qI7s49Ag/NsEf9lgEt0iMTshjXZyBLuwSF4u7P5/lV/E1+y1v4xd36Wm+5m9sFkhdG9e7fpP9
0zBvh6vZZ81TY4XHbBVqhkPCrlaeumP2EL3ufexuod8C+LpFj+io34pTit6uFUrIAwzyzPhRjkru
ytJ47/r+XUlL3Y5i1pNxLdyrkEivmMP2o7uDQ+N8ax6pj0CKI23asUDnHBMV10SliVx1QUrsd5R4
B+Vn+bUMO9pXx/G8ygTWSPTgwRac0wusDVq4+rbjeO5+KJMZVbQe8RMvGI1AWhjfucfx8CoEL2jM
Egv3w6bD1GabH/hS92jlbtO7ROw4trOYkfHWeuneg895tnGDrPQTNHYLHewhe1THAq8/Btt5138j
yfmc/6Zjz0h9g2OkesG7v1kkolHJxd0xnUYzFj3Z/3KlEpcXVp6AAv8fCL232u3eo2OtyQBhTJgy
wweJW6zS5Q3v5Ze/2om3tFftV3BqPewQmDTd8q4eoWId5jrY4Yw8y/+Gg+QQZfQ9vhUn8Q1590+o
mvi4eYxyfbnHTEQgIRIrPeLemJeJ8UzMlxxM4DUkCeavqHpWQ/xBlP0MVQQIR8d3WOppeA7qmpVa
mxIH+jRz4VTpreSEsfjGlCqVnl39WZsfbUk4JCfANpEIa7aRpI68MLRd/B3AVZB77/lCGfUU2nZq
7Jj41J/C2uAZSmaGsVBSPG2daZyTGls2cmz0cfBFPSN6gkdn0abEyPlfes5ZaO+4gMwdy+0UFWJE
sNuWtQvPq+iPWH20NYoYwrJpM0AbiIEEZVgcGS/C2JVEv6KOUAHN+eg1JlZlGTuxOY+qM69zJ7zX
DDnLsrDcRPLhMQFUtbhKpNb6arB7YPRVlJ1Vyag1aB/KSMFNhXo1kEav0rQ3qqCxvOCNGng4jC3l
ljpzQ26Hyav7C/44khQ7/MW/4kpF215VGfRT1BTfM4IzKrl50cczZRtUCSw/FzyYiIiggBP1dDXy
T7YfzXwXlUeoPophP/HPXnCJiW65jhCpr+2c2FibkQ4mLR2HWHIMdV+qMMtqNz5oTC3rLKF6jVMg
lXd0J1W4F7AH0RNZ031azoyFgvLSLieaLA1wirYdEj6pfcmxSfgRtGse8PXiZwbAprsK3JQ6Mn+z
Rm8oHAIpUMgP6bkbbVGnZdq0LwtMnHLbWs6MZmO58ZRUO5rAgWxRji/O/B/8NIFyrHQHS4WuHtP8
KEQH/N1D7KIsZGKkGEeVeVJ/YvUp4A9lKqAVTovLsubesAMIm2uGrB1srd/6rXyLSCpTd2Gwg4PA
mlZv2XK+hBqN4XBg2NfzWAgcF5wbsivKrgyQrlepY19ogXTYBtoJJBjmOC8j2Rpk/arz2JFaeVHl
Z2g9ROvDpHKavTRGIbKBw7thYhoNH4rypiTnHk9qUR5pUVnhUr5bgrtgTtPOc+9b0ykQjxK5Xeum
HmaW06rus38JSbEZccxfEW1CkJqZ6kGc1Y/MW8E6quwANWwgzCFAv+Bq41g+5NqFZdZf3x7q9lSo
3pAdMgWd+J4AufrRmngQXyzlI6kvgu5PxX6CaZfbBRTB9JTikSMdHYogi78fqAAJZr23GEsejyBT
Z+POJ5smENGOy3Dl0op+G+XOwhdcpPzUkktsXuuBtYOrpd/T8DBihpKXvjublMDhL0EbRv8gOobt
OH12qroAr4fUF9nvk+FH5UpDNJMBfazls5CzlnQVDuJz+Iv2c22Wd2q4M5kHwseyphdFOMbVoy1e
Uggk7Y18mzXLm9lzCOvrf29ncmGPyOOJm3SD6b2qvACgIO+xE04QxHyIWV3pT8KlBhpDyOCBeeqC
foEFHawhpn6Ex2NsfetOjHONk/qS47gz/7Uh9txXuTwJwILQt+V7oLhGAf5gnxKzIh01kRn0biTe
BvKUFxduOyPCc1rNp9XXZOgULZULmTnH8NySYJKuJxZ2f44xmjRqunJbO3X1wtdDfN9g+ChmO5NE
eV9fHHVxmrM5rMloM1eAAxdu15yif9JFTE9JfO6L1z4+mN1TB4HG41p6fNzE7pjTMdCv2TMbbDQ8
5rnGubRmtkHaXbP/yFrInYDxkj2dhA/emnF47YovOocG0hnoqTV7ddOd2J2f4SrUGNcnn9T2v7Ta
EG5U6XBuEK0SucRDk1Yv1ZdpHuAHme/jIb8DmDnPnMScWO/6qbThBm5o7jYAG84EykX6/1RpBo2/
8316tnSq5c4g+GFb7SdOVyDKoTNQvtG48u4qNk42g6EutLbRNlJ4xnaFViZFCrpZ450WZFdzespb
vXRUQmfamXQsoB6YjbftY0ZFhIiE0Sp3fDFualfbTXyznL0UhjeEc55C50rhi+YXAi/0dfkiChFD
QmtMdsuo/GYnvRYEWypBayriueM0JluvtRkKZDgWlNvUvC/VtUejKtBN0qmTZwjrCGXI4hbMELSf
WL7i+qnpuDaM/hgMNfSySITx6JFhDZp6y7oSMQ+VI8OnlYsQbYf3hpwkeSsHlIW8lkyhxlWWTqnL
eDhDHKo6uYpZCf2NDX0rj095fbasPdJtpo/U3QKpv7zkkD338EfVEnSZp4KIYUje7PHjsXzNXUQR
8x/gQYQNSBYM6SLNOJZW6575tWIHXhb6MuSJDuQ9lQre42L1ZQ3EulNCLApW5wAjhx1lX8JoD5Ub
FSOMbldaobEahXAewj3wgqsi4wKloml+5mHHYFtwmT0EqsPCCjkt/8m/g+qZmr390vOd6rFhPBv3
4Z1/OiuvAlQmqbponFHZHo1f5QPZGOjYDXndo7qVntE1vScn5UD4LOpsjnf6KBpdHLEbzOjFeBUr
BEUvnO6tQXbOmWa7mfYRtAcoLiBmLqNks7NQUZAGfo0U29pJF+V/jzvtV8V8EpX5JnyPyQtTfd3c
BAiK6I2YvHyiPxoPy1P+Tu8yb9G+fiEhU+CEI0J1TQZVv7kFT9O5vGQ34Y/HrD6ktPM49ngsOpcX
np+wIEibHKtEl7QlfNiSHSKZjZJpFHjI3RTe57e0QGa/7bmQ3ijIuUDclPXWrXzTIEgzmC09/rXr
Hg+03cAycbXeGyOKun8KEd10p/xy5XqNuzKSTFCGwZaBrPp/eY9Ik5tSSHz+EuGjGW1U54UH6Z+m
qNvck0/aAuEAtVn97v6tkcSfmBhtHI13LnnldbhOX1T2M2mhfwSB3sCfSuaO17nELgxpiBkAfxdz
JRQkTtv5QggmCKyqXeBmhvmY7sbB4VcvPvn51+4fSUUcQvwr47cAOhGpC6he60O8uLSfo8FO/Tiz
qabySLBUM0vhP6r34ke7i9fihxqT0dva3v5hGWToTaXSetoh2rds+tafHI2HqF+pBcmTj2rEgwBk
z9oJv7xgCIEkgm23KGU5SChg0ZnTv9MGrQ8XrAhwB2ilgp1hwGdkWsy34+o1OF87oZzhv6GJ+c39
6Dhe01fpJ8GufuXBRsOuaYge7NCARrKxNtWDiZkO7hnCD/UXMkBWIBseeDCgSYUI8ZfqkrqVX4gF
NM0y2+8d8GWClsljXiOVhxP+HaBC37XpUFhRrTGtYlHA8Svi8uJo/a0Z4XHXmKByKWrADj5MPPI0
p/v4TYMIh1j0Ra4Y0p+xWCu9LfFckarIL4Oy6Uf8bMIbryYfo3kKX+XzcuGn2Nix7PmQnbNbdOsY
FM5OtSMrEgk3IUYEDoDNgvm4TZsdsDPMJdmt8Ip/FmqAjfZUo50R0cOfuT0rbWVmRtyIaD7hNdGt
/DDK1NG+rWs3e+baA03Z7BuTPMtN8L0+RxA2qUPRj+B/jZCneUr3IiXnadoLl/Ge+PCNAK+V773g
YHQ3/shTbaB1/uNV5EErhe104szIZx+TBDdDVF9w/1sy6bBuDAGEHEmeGJ7bfvSn6B/leuuyfldi
ZKf2aDgpsz0B08SJI1CtfuQVKbfBnscQQPmJmuviVCHGFuHC4nvVRAMexqbMTVzvC5VVCy6fax/4
jASCzmF/JZNNR8KZua8NJsp4r4EtOQi3LLaNBVTRLcnFyOytv6jc0/aB19mYbyWbRSQIXbbPymJH
3A8JcLTLC5ktDcZMJEEHDf4BchNu3gycFrRiX2AiQ95X+kscEkHHJIHwCKuMQXJ3lt3BeI2htPNO
gevqnVQ55P0/qaVwZly6J35lYIEe8HftJR4ecVd/0OD/REz8uNjUDTNpvTjU42uTUh5sddMJUb+q
h46Mao4xYK6DzRuekSgF9eSDSYOOMivGmIsY5hiUHv8XfnbIvSXTXdgyAOTx0KhvbfShB9s/5J0q
FhTLofwMzEe53MzAnwHnJ3sVpVLvlLoX6t7cknXnG4lf5ydVP6XlgTkDX/sk85keym4bDE4WHoIe
99+GUO8awNsrCGT0lELiEXplFDt4CIDcwdoCTUUoxaqE2YIoAZmhHQANsStxCpFPWfOmkmJwpEyl
ELXSTfFafizP5f8Pg60LbLYZqoqwXlETyAVu6whQBbNrpC7s9Nds9lSg3EO+fJTFY2LZ6zMKRhz5
EJzGAejIdjHOxj/S9mg20tIzehftdk1dnt8s5RxUzWZX8Mhnp4qmtnsZiRFI/cDEROkawFcQcVd2
qCA2c+j/UJfQPgNhQD48MYi6YllqatyGzAB2CNxldHUUIlBQ9J3FYKDbUMkzEvrFiMdyoDWcOPDx
qPK0xAsSWDfbR7MXoXydvI4Ia1o9yBRrJuVOBXqW2oHidoNrCch/DslwwvwrxT8mV06Qs0vGemzz
9TEeMMtdVDpYcmt1z0PCBcMPYlUzDiwsN5wPY7cn9ZZ9VBnaJtsHWk+gEzBhSpdZNwunpcH3dWCV
wfkJnoXKspdh7SAwetOFHXQ/adlnyz6wHKO8ySieeEGAaQhMnnaTZfdAgtMznR2aL/ReKrB2WPCC
z3POZy9OyCggz1yJkJTRniZ+hb+gRH6OFO6lEfbkGpZYBKQdhd8QP4XwJjV0JPxkWlyoK7Tx+DUO
aHZKFdeEp9CI9meDLhFlOPhOKito//me+Tkrdl7Atf4Ah/1/O0b9o7MWApcg06bs2d1mHPR8Ysk+
Hhxe9uZEKSLNXlt5dNY0vRlKmNTn89cZ60URXvqrBqNcP+X6SzVfoVMTe96am7FicnDsYDmWbqvR
Ix1j85ENULuPIZXNWlPYMa8YrfJSHKv4UpoON26NAwvCncAzX57k2WViNkQse7wOnkXxzMndiP0E
IUfoLeRAdLuWI8R8pNYjkXlUr2VPf/5WC5zwvggcMADA0vmz4Qn6RZiJSdgS/SOXXpqdGoyXLAkM
+LOXnNYzhu+1IqUB6u74EK0L13ik7ZLsXMwPBXrjkPzVgvgb8Ap0IeqYnnHcJPI08EHwXjI+s64j
nIgZA5zsjMW7rJ/UEPifedSmqwgSIeIyt0VxtyBS/EnxwNtLzPTTTPqrXCLdNFUiaXU74S3JXDRN
rOpV5v1MJEHtS67+/0wKGcE47orZwW6L7kBFvjHbVmjPhc9GNJA8ITkyfqFMmp259DEBZb2nYBmi
DG7thFmO7jZg81tiIBBJYXcgDH7P04U4iY+f7bOMS9lwEybzOZ8AkD0m1UcoOUtkR8SZo9ug7zF3
uA3S8g8LSF/4Vor4ZItYgql71AP2lu+WSJqfTWanENsyBCD8oHB+Qrv8UzD/ARhie6quf1Zc7YFU
PTZbN6NwfktCZGjUCjY1rV9oF11Fl7I1sPNnHFUHxSQfgflOQ1d8nspTSOZHE/smU2+pPBHt1X3w
HavZyYB7YpegAhO7Cl0KK6bQfFFVwhhmz3oTMCuly075MA4sYKJT/cYG1O2eHA4561x7eIo0mNPE
zGRDDc76AeXIOAGFXvCRlag4pxYjX1ep3X5Zwk+lCb1iz7CQPET+QsT6VE3BeXTzl3uOtou1JWfL
sqVCZ1paP2THdIaz6k/PCTkRZ9wzCuk9w0PPnozAFhoSxmNy9NHGTvvNdWWRkTIfhR1SCusR5qcM
syawj92gX3KEQGwQP8F40EO8dZ8qMu0Nube9zQgMnO5Px0KBWf3nBDbI47ew9A38KYfWA5Jy5crg
43irIHQ4+AzhlIoD+ktHpR3hB6gkQjDE3WAs33OdmXBsV/MLd07ZeevqQLjMPBwI1tCemMtOyrwa
O2yzMzDRizjj4Elcls4ZG7a0G/6VdARJ/X8vQXIMH1t2pmqoYoyIO+tfVuwaKFepqzROx0xkRMr4
DHrb4ovhgyNfqvfWRNUUfF4hUL1RX5YzztpGPS+onwPEF9Y/nUyuTT7X3rKovjaUPtiCYxsKP0HS
oe9obU0ynKAcfhHgVgdVjz/jxHr9jRWOhRdZJRTy2Q+vVn+iCsCeT8YSe1sTLgho6pIFd/yyEHGA
0WaQ/BrAgbHK0ujy8hh3FQUdifOEZ3gykTbQaUqXu0zWkEF+LclvvSAB2xt0Ytq9UcPtND2KlJL1
rHKcpNvmPFPDi3tZPhsNiegXcp6IVOJ3hktOXSmRTkKc3MLOgwPZ0UEa8A3lTwupfo2Q/xga9FfQ
wxl3URNEm3VQgwBP3Vn9ATWiKH2BJBkC6I/dRegPCpOLfDPT4yoH/sEYF6ThULDXiChPmXKQFYVc
dQ+6HQkqO4Z0WwpMVpxYP6Qag6eTBuoLHYHAG722ERR+qwgUI+lKHTiopkMM8+j2hifOv0Hp1iE2
/WtmHWXoPe2+YY8au0PscTRGwJ4aj5XryJT5ZYTagmuOj2taEyQY5JC6gqMQFpIrRySHdF5XnsXq
YTLGL15ny5MaH0dDGbrYT2uQxcflX6M4PZtQWdgZ8Ske19lxMz0WUT4CISGdFiw9ZQG1jl3F5zZ+
jPXdHF5jkOwopLLyyOxLzg+dehkBoAr6Eb2GEP/UKvFRTE6PChxb/Fjirc0eWfEdI5VjlHqgtK5Y
oKOisa5199ZB9BgvAwkKi1c1W431ZXBOg6fIkBVzBB7/n7Kxx/7NlONbao4nqeneJgEUYhMyoqZ5
jPCSJ3z4v5lYRTuGb7BOCI1Q3JycG0HycXFxrAmAXbc966Fplwcw7DSbRPNp3965dYn+W6xblH9N
MDGwhtO8dQTh8esSV0O+ynIUVZyuh7x2xeWVHc8wnSLgT+h5cl9d0+sY0rLJMzbpPX6nSpIjW9ds
TpK0Rfixku+BGjByeUkSjc4ObvRSaJCz7mGav+pEZ2XivVqmEcZ8/iHESGFr1XQVC4KMluGApxVs
i7cwj6gag4YDQRGoDiO0Y2VD9IBKSyOoKEQaFo88S/l7ZR5xwSUVI0dO08mZ63dRn9mku9krvdcP
Ks+5v1ihN+2bc/xbCghd7IFuCmShb6Cg0aisEV80xKB4DYhKMVU3CeK5qfrtp3sNURItLKlomW0h
QcCTCqO9De3VIkVaguFHuStqpKd8WAjf10Q7Y5l3HSgZ1uUo6LhgJQdPCBJflMIFMU+UAIKLKIu0
GfmRpG/YCSnwYXPr+YuGNJTNlrtMz1p9FSuBl941ICANtwKBQ1qt+FZPYNyM1Ax1UveqQWQp4t0C
A5y3PNRvcfBS1g+Sug3JK9NjFp9MWBqEwzflntQvi20fVz9qXozYAr8pc2Vhb0x2tZAod5AfcryP
g5uQH2ou8PFHbdfEd1zXdK7D72RcY+pTjZSg5dZonzX96+StmIVwox/Tg/7/R9DuLEalCqg/mu5s
jaCoblNySlmXHdvjlCNTclP5jzmOBpc1gErvT9gLeAFZYmdHbd7MgHP5xeI9nHKeqqJHGEh2H7mK
jV3p53m8dGBxMl9DcGVnf6Zih8hVafhT4RNGYPyWMCAFBZ1Dn2dXShGS2HVNMBPdQR9fou5MlofV
+JryopZIjpT5MXTiXVJGfV/HvGOzRLBKvLzqPVvCzrPM/KUGM0zxCJabGQLRb2iW0aQ1bgFm9CM5
XRn+MHZaQXnpmSnNcmdbFctbQ2fTabcWuHoka3j43Dx/qcy3bmXy7PvGyyxId7YY7yQLcBaxkAyL
6Bc8rtY5gxWxYXPTAsvQkW5ulKvmjYf5PqMmy/Zh4HSf7W/4C/J4hHYXMdA44mQMeoa2bBWYzHxm
sCxM18K+W+4FUFbbkdbF4yTcbUNH+ZguDL0qptUxC6BTnTyGgYPyqws9Vqox5WtxiO9s14hxY9lC
w4nVuDjGistFKA3XmAepp+PbTCgF0Rtb8LW3RUXW2JmDCEkWFS5Dx5gZO7OlijJsp5QnDFkF6r8f
pqmcQMYazcOwzaFb0mE5/NaNHWLwQT4JvgvDLwHXyjmZPLamOOCZvufYKcFvdHcLIJe+l7kNFlR2
Vx0PjS7t4255nVUSFEbwJTJBxilW/VCr4JRY6K/GDvacbNLf6Uu2meWRbVUG5NxsiqdUU85LYgeC
DdE9c0yGuadpsVkhMbgpP6xla2KAmHbJ7Gr1saxop4miwX7hi9Zeb10+9/neoRe0iFDaz9nxK6xf
NFxVs1/j4ssQutpkuMQMwquLVexHdqRIkbjzkLZxC0YY+piNfCjpe9adR/ne6VQ6awZDr+54y3gz
dEb3FT3PqYMdxDOtkTGOuBd3yXX5bk2bhJ38lE5Xzhi83aTeQK1s2TEu64uARk1S/dgEEMCYy0tl
yvKtUq1hix3+O1gfQDhROaaeiabDxFTFGBnH95ajxpsQxhiuVl5C+WgS2i2iN2bnveWPEbFQFBey
JAuFtAFvaS9K9MhbLyWaCsjPy5TvyXYUWNnonGl7ST5UVNrLKTBBknkD7g4NRb9dymsQDOez9hSQ
efE5F9A56SjXVZyguAoKUoPRJwhdw0wQEaqYaBQs29I2ly714kT1mV0nzCEInskhTlns38vc6X8N
pHw49QbK6Z2E3DY4daD4grOyJo0fgsk3I4AZGEG2nLoGTWhyDFoqx5MYeAQ+aqJXQr2ACzWcam6T
AiPCmRQhgtVAIlWGt2gY5PnmdhZxA/0HwafiTwRmqgX971UGg0MGBY7Msih3Cjz0LIZ4eNCFIDyR
3KbyK1ixi8M2Lr9YSI6Z5Leuwk3G88wzIilOmWofekfjMcTQsYdgBdKalhdKeLSnwIztNuJHTs+o
Zg27wR4+Mr2cCVp3tXk/fEoAKYk8z2xiFm384+yHWVRwu1PgQaykJgL4KMz7jgBHtDjIPEAWxahD
t0xbSQwC7t5akDahJnHkyXMGVrznRc4vZqZJ+zpkMZIMWAwHoT0XoYjMyoAytKzsUFUKf6waCm0U
4FzT6JB0Gfd0w0eaVGO57ZuA7x3Q49KKf0Y5O0lmIRQc9D8lFQqvmVSUYrhVSpKwnaY6d3L1BiQT
X0SrYSSk4Im7uYVt2/6rxmFhgwbvOh1mwYnlDjBT6zcyo9CAmQ97X0/XCMp4LRHn6hxTyM877AVI
m/kXyxJeE968Uj8q0BbYm/Hs6Qte7Uq0LeL5ZpQQlcrzBaK/rJkeCYvYnUYMl0uLu6DLhZTmWzpG
+TJe4tnEJNf51kCEcib+M4lcAggWxzeqpoT4Zll7TZVLXn423ZN1k4nZ7VGShaBFp6L56eVXdWTf
WJ/q4GTMNvEfZH0SWAqDRNMfqXIXLEjZjLJF3yCQpd1JjCo5zLubQEckVx+ifhvHe4ntkepv7A+j
dauqV94TWefp3KdHNbzJEgO/1TjRY9LBqZ58JzH0YV6xWfD47lX9phcsyIIvtWRPeYiUhwparlUY
arqj+bQ0f1oOhFF1BQDTV6J15R7IhK8ypJgMIfZZkNCERDQY9fieVHuTOJW/KiEAfRtQ1VnSQ2mP
Aw6s4reE5Rfibg4sm/kzA4xtE2rI6WSPoxOh07+JBKvYDL+7yrL40yMmgUD9UitWI0EOUN6E4kiD
OTKzzxugfj2da5jLLZO/b3pegrDg1cjh7yiAXZyV1TVKMxqTSaGn/PEkShDyUSelFqppWYRDQgKD
IFQmS2K6TznyjeWzzIHso0Yk0piph/4JSnNuXNmgik4XS9vN430ibYGUZCuumKbo31rIIVRlSFIi
iwRIGZv/d2s9qViW8yA+KgQUYvAXU+RL46+c2FF+UKK3MbmI1qtEpGtLZFl04QvO2ptgXbQGl8i5
au6c7uSJlZHXAvJB39jX/Upep8fVa/oOzzS4UAe/QbYXsq0zPwRKH/A78ugktUnXoJEVZpHPF8so
OPwB+kvHM0/5988qBP5eEUaQsFonWI8akFnOYvlkYN3NFKTXBDHLeG1kyNAieY06SC6WTVV3yTEN
TZ8NoAzO/gErBvii9xHDLx9hHEJKGq9tsk+Vcxz9RMHF5GKRyt9awMxxFhSHuzmOfmPtrKCnHUv+
3x9980lcbiV+y2vmi8IuXICtiQpCN78H6vcZq7VToDMuxEfNiirvPhhi1NVDqx155CtcOoB6dqpd
CuUp8trG0R9WqtLMmw0b+rgs3iKp693GZBsYRWzBBcArwfwWaMIpbCfgq+3Lx/LX1a9VgpSI07TC
8qDJHzWIWAnckfCD04AFZ0BeROML+mM2mPTv4LbpUBwj8ZlL+mVqUs7WU/sxzuehOi/VP5oihXcA
OgKTGRbdUb7vx31XcQ06SfIYh0e9DLgl/rKCkJLELxpfRhpotV9Wfi4gDainkaKgyYmANzYB20gs
1RXx0BymyanTPCl+yJe0uFVK5/b83DU/fli+4VFaer/RpC+9f1Hg1hgIHN4j+cuS3XT0ivbYA/Nr
fMgKEUopdha95Jv8+ayeiCDpWMdA7MuWTWV85IiJIHKqMOlHFhbPII2fJDJOQnzXyZfVHnl6m6ST
lN9bmdHzVxw8U+RlXfhesOsDCdY9Ir4HpCnLZ3EOEQMmLgHayzl9VJiOR/5C9Yj6aGVr5xh4moPk
Sf2T14HPTQauDDVnDr/gRxn9rVG8Kb6j6qgqgli3xZnVm24+B4hLqI3ziuKBOaqzwpysW55+U28h
2KVy6Tg5k/SelT9pEEcQgzPPKEYS0QQowwpvMqteVs48j3AdTekSFfdFOuWhTyOdA4FT2I1k60iO
/c8cyNuO9zFofUG79FRZHKSTcJcqP0O5PbFoQ2CKz7E6RWim9eqkxk91pAjZSJqnkfiFpF5xs+Jg
xt9EnKr5kWx2bUXbHqYt/U6W7+XfeDxl7VuhvRR44zX24K0vwsdewP68zxJqml5m3d8PoAACYHXE
Xyh/FbL2HkYjX5Gs3IR/YWjjrRb9jQ4JMDEfBl/2OHrhCKFzRjTDPVp85MmnDhk7ZbLM5ueY0KYP
b7NykwtHq30NmZt2kXuMzMleiF9M+a4V2Opqp80/pvnQUfV0/VMx37L+SxedNAY2/eSWi9v6IBEC
UQVMjIbmlpv7MhtXQ26FClSKxK0JQLMObEum4hEjk8QNtBfxzIq2YLrVFuBBzEK6R4p1SyWQcKLA
NyQXlifEKM4GsUb1+iE1E4dYgVtM7g4hLizKUzyXsdi9d7ozhj7VuwI+N7+n8VemXKfpS86OKeYw
g755BG8KEiaXL3SK0vxZzqCTHe2Tc6spf/qYJT9wYYhl6lGsDp1x0fWT0GgMUa/cJegsItdqnikK
J4ljJxBvSfMcMBao2aOJAJ7tlMwN1WNGMX4MWxaUiCGKHc8CE8Cm2jbygy1gqfyownWOLs13bTgh
SyA4+Wzz9gQiltoOJEmnQ7l7lxbE6qqESfnNmr+l+p42YLjGH834SEcUMA4zwt5yC/kUdw81WKcM
ZXLrwtOi+xWgOXGvs15jTc9tWb0aIAi1/E0NDvngK/WxB2Rf/Ruzz3k5G/Vr2kLn/S4Kz1j2FF1G
xnADxAK0GxiFfz3L6T5jJoa2gX64Z+Gjuz3ewMghP9Iwzgm7dHO6cMKRw4bsV/kL82PPO51y7iCy
R8vDUrMKtwm/Rok+gsKRLozg8GOHthxRt+zJqk3wYhC4wP7JfU1XUyxtclB/avIL4YYmTHr9Uilf
KBqtwuPVN4p/ERS+4NLliCXcOv4MYM9kCf/bcdnXgRd9pxVpibJIUdTGtiqc5Ib6i3Dw6GtoflqD
+sp4H/Jd3pxi9agF90D97fI/A6t88iaazwSdbkN9vbL2DiGDatK4ck8rdPAC1wDSORZhxhACqo3+
yL+B2ZPQHkuMoxlGgnpBqsxMfsxltykt3el18JzCEKPAlI//P8pjzuYto5oJEfgazYWeJRJP09Rv
Mg2Bhx7coO1nlc94uKWjEDyJPDsGZTqaF6EhVDj4YIG9NM+xPI3BvqthqKMUIQiJAof4ELgZyzFN
X4RdkX9L6l3Mr8hLE25PQkgsvmRQ2X8jvJroyqTZbGvolhf9OMkcQl6WXIf2P+rObLluHEvXr1KR
18VsAAQIsKOrLjRZkmVZlmffMDzInOeZT38+uqr7WFsKqfPcnYosZ9pb2yAxLqz1D6jQm28cIWn7
6mPYk/QZE67zTkXESeiaU9VbL8GqKnfeX3H6Asp0xPCmIyPh/Ryx4ZybC9d8VvD0sHE4DfOd/XMe
1a/l8j5AXrHvX/jL5257QWm1N+977x1p85qoll2iO5Hra+NBMkgmCtRvBMRd/y7Wx3w4y2sBHK86
4WXa+KVAShid24lUPPonIPNP2xmFsJtuxkUMPiQmL2RSOhwC2SV+3ZGX+kOxoTH1qUbDsb4pL1T/
ib3uKNzObXhtAQ3FAOLl9daeMY2D+W1svk/wyGaHW+bxEpyk86X2b2r/OqEMCtotG1HdFui+Het2
tx31oHR6N0XxETdBB4wluokRscvsyVSDgb0EbFp5N2MKZAD9D/9yLs8yec4FMfzKQ3aBh4jGS8Cj
wqEXnhztO7jJPgfjdNNn9jJ/TVV7QD4C8jOgYPJ183WdXCMyGmZwjm8hADb5h6nhADbXBeS6dJtI
In9uxtfrXhKiqDRclAI3UtQjL6oYmBsKrvCsT5lqRYdq9rGo3un2NFhudPSGGKnyPynqYsH1hFDE
T8aGDi3U5eS/yUgJ3m3r561jmY1EmtUrBacO7k9yGedUNK9K9jJcUXLzpclvWgc+BOkPou70ctku
s43s75tVfJ8wPjhfW1w2wS3uCTQVnhf2eHhTblcrSHtsjWDYD8ca7yiuuTxr3sDXRVPpiolPAmeC
kITB1Ha6TJQwjor2VpWEkB+6dlQwNT6Rd5EAQBmE+Sv33MT/TP2P7KYjm9Ye80qeOePbtb1dIVV8
6jWiJi82/JhSbBFOj5DeTQccwSiIIzbyx9/+45//9X35z/iuvqmLNa6rv1VjSd6kGvp//KHVH39r
/vXHFz/+8YcJjLI69HVgtRZaauvz+fevt2kV89Py784Ozl+6Fee2/KxxyAUcrz/hnDhgUwVmOPgN
Itl3hiZJXkGWl0i3dSuat0ck/SWGyRqYwg01qC051+Z1j5tD9alZX/S/hDpE+noC9i6O/QrtyGee
XJl7T+6k84VwCqFzoYNQKxvcf/JoNnNuI+r9edK2yOvt5uFmfBOaXSNl8ig7ACyJkhgtuclcRR56
bmqT/ieBRUXtd9G3OfQpNMwbt/4u9IAiWSpXYri1vOCYda+n3NmbIdAg85CfP3F+HL7op+j10yOg
7P33oNsDbhtSG18KY4PAHbyHwwGlKbFO6hIY3aJB0SvV4GBUUk43s4VEFPfACVRR6zct2X7RzTej
X/avQmW969ZFIXFe863NF+86cWeGEsRVEaRvM+fWy7CPCVR90cI2mWYwH+G5k7P31gZVdC3XimpA
MthnhsaED19JhaGvfGVNYP1A33+lmaRSVAchWtcBcJvRD267MpgABuv0ZRwV4qOI9YvZX8a3bY+/
WBWP27VL+jfN2hV36dwiTmABgpb5dSKO/EXq1//3lyovUOlNs/etLd4GxRBe/fplG2VwldxWPdqP
xaKn1xE6TCf9MMdEGNjctXVDetACc58mBELnMoX40y/9ed30eHCWw00nQIZrmG0nWz2iBzFkMPgs
pTbjrcWHxjJ/Jg20idwZ8ejYvMz8HeYuyR0XSbxgOsNvbVULEnnFZTgVFGNKlNxL2DC/flcYvM9+
TZ7/uLd++1/r+XvN26dxMhz89p/v6pJ//mv/zv/8zP1v/PNV+r2r+/rn8ORPvbirr7+Wd/3hD937
m2n930938nX4eu83p9VAjuzNeNett3f9WAz/vQ/tP/m//fBvd7/+lndrc/ePPzBarIb9b4u5Pf/x
74/2fWtfJP+zze1//b8/25//H39cdHfF1+rH4RfuvvbDP/7wzJ9hqK0Iw8AZVluo2VjQBtg/kuLP
QDrrhPQDKZwf0kxVd0PCTmn+9J0yvnVaWr5q+VZfj78+kn9qJXz+1HeB5fvmj/9+83/vwP8assd3
5H3b+m1DZicO2M8UW7FjM7D7I/y+IcvY9n2/Era3Sn0OpEEirIFXkG2QPkxly2fWqry//Zhf7fHk
oBmcCG1g9wPitwMgB2qxVAnt9VUOKt6LEMpoVKzOppC72RBMSLdEeGZZ38CmzuviU+cw8c0GXcOD
q9bLYV5uF9Mgo1SMyGmPyMpnRQ/P9bchfOSkur/d/3pOIyRDZvxQSrRW7z9nGNbbVmVFA4m2+9LW
c3KZ+KhVpmvbXj7d0sMRsIbZQWs2DK2vDlqSY49vQk+BfQqTFgXrhfpQ5iyOAq7+YhcC3afbezgC
NjCWicMx4KTRByOeqiItO1VDyMqprK3ZpgECV+hkJfn6apwr0J++554Z90deMgjoR80BShDg71v4
b8NeZEXZsx2DQPTJPnlF2ezZqBxQ1dqe+7X38+l3VAdxBtOMueXTUCAJOIQ4OBKGvov9Is1bsGYV
Prd9mk/vE5njaVmLqv+UKYkJKhPIe+vbRoaYzXXB27Zw5ocVNaoHs99kyBmsnQSLRkYP+S8loJbw
DlClMpl67/tQ4qE7V+JLmxr4NI3a3NusxGXj/OmXeazvmCC+ZT4GSot9qv7Wd13aysIkTXu8TMJd
VV2H/VG/bFdlnBPHjtSnnm4vdPcP1H3yWysE24GTgo6U8n6LmwkGvy2QPeg9219GcUa91LVqvEnT
HciRSwrd9SjQFsMILL4IALx8moI6fFm38UhiWJcw//TqKItlW4ZKrXbVrgnnBSkJmRgzstQGDEsb
VuudX7bmUztqUrixjpNXSV/GPfGh0v2LJunggfdx5p92q4Ti1SmoP4lxCXQV56gExtoYAJ+cR/DG
B2BiQNrQpQ4nuM42oCygXUJoWSsJdMit5A6WcYOn1U/ia4tKIuMmi84DAYkL2lG69uHtsJldN2+o
VvSf6oHi5yQW5RAoJpcaEvgCrm1ystOyBnHaqpDMYNA1IaCCLGoN6rgNiK10MR/Y03YAhJItQlBU
GPOx30luNrXnthX6zZZh7kdpCyOX3gq0odKlLD7X9YCDpUsFKgtF597rDssPcNExeqW+D+2htBGM
zmU00GHmORLfZ79Vn3U5e8UNSXzfwiHoF/LfdY6wzFyB+Tsqo61G1KpMIZMkQQfhcXKaNdBJI+fT
us1gLckmadF0b+bkla2set+VDfcxL53mFYJOQXneVD66eus699BbCuNeeSqjErBNOTnauogd5rTc
xtBWMnmKslkWZUiD9HZ8P6uG7RONHyQcxiHVn/tZUFWbGrEC6+0b5NzXfuq+lEImkAHjumeDX0IK
C5Oto7PNakHVQ0nkErYEoc+mcj09oapMH9t2BrgTVxtUgd4fBkoFQw+5L3QWfrdqfPTEPBQNUaFj
PX+Y03mCUZllWXkSNCH32XJGeYVSvqg+hk2zoQEUdjh9VSE4MiY490q/GoHKhTb3r4ZyHMcjJ7Ll
Y9fMOgQLEFLE8LHC+0wpj1nUhdny1TYGtMBcDe1NYvoVpc5waByAI7fFlMF1u12viQBzBuaX7TYb
AVckY9AOpM7LaYPTl6ImNVLsuRD1OpATMi0Wljrt5Y0qwphodxoyJC2iZI1Px4TUagra6+e0NVjd
+nIqPhaBmW+CTYxoOEwb5L5shcGuit1vbWVGz2dr4YMoXzY1v56tlO834bUIiDnVXCSlD8M77gUU
iGkOp7MwWKABzoMNUCSaKlTXHLn7sakkXt0cYOoo7kYEEFZTpT/sNFJiMC3WXbhRQSREk9Lhmu2K
AMh6kawtsDmvodDm2uVijDc00Ny6mAoyvPMWbB8T8ZOO5046DA0GMts6y59rnqSAGv3JG06HsVh3
4+qtq09N7gd4khhqeMngZHUy6wg1w6US2wZ+PDWA+aeKtZ4YEmCBySewhiOmG0DzAgQ3SXzr9niM
hYei3zrg7V2Rj4lPK6+AHtUPzfot882uy+a1KcKEe911GHuSLmlfipmSTh18Ut4E4inLiw7ORI0J
py3alrv1hFzUKEceNkpS71015Oubcm4sGtNNgIzb3JTnjRARJoODRnZ0rdBVZH+aPnu6CT/2G0vp
SBKywn0KvBjwT1OS0MLRJrwL3YCnVTeK+WW7SKj5iVsV3nNJS/J/ntWuQhbH9dt0GAEGpmNdY6e8
YqWVF4PB/2oUBWYMQRe86auZPSFYKtAqXZ/U2MNseXmUCYFV0bANXwZihvrFPPUG41IWNsIGIkF8
yJ9Crud2xZshy+uRymu605KGihzpPGXQGAtnUSCc50VMF0kPqCTX6c5ga3bhcWMT5IcCs2/SMpmz
F4mNwMgvRex/VHPn3jVrJIYXZlXjl3CzbXHho6ePUtrs6U9rUiuci/PSdKelArkHTndEP3btLCY2
1PHvEpuEr1iPzZdkWuvvQaZQ+DJ9raj6SYuIVqHIFC/T7K0vORaT18K1BSCgoMKSmY3Z/NiMh4pl
6jXqCyr1CfXQHm3BbGh9LmhVvCKeRqD/So4O1Y6EMAfOQ2CoNdtVL+4nwzlXt/OQI+gQ6UAPJ3mp
0Y/qh1j9yKKYelTHvEHWvrSkBb3iy5ZYOPaJJxcQBsU87jgOp4fjYkgg1QxlNn9yLoYD19rNYLrd
4S5YNRZGUDSlThylYp2KY/6UHHYbdstVAzYTl6gmIrPnQvAU0cpioEgfRNQRGzU51PUXIphyKmOM
n8odubhlHoiERawe2Y16parQLhuC7bL2IeU0Hk5rUQYNIgvmXpxyjUgLHigBajvZLdmO8BP1YILo
On9NqgBdkLZLEckJ1yh6vxKfAjFGXydDLMYvPnJ0Dey/swFvRaiIVlUTbd+CvOqTU2bo+rYcRUtv
lB2H+CqnJj7bghrJ2rYW8N7HoQg7Pg0QIJrKHAhkPpQQZNbKphdl1AN+s2Vuvzkb5T4nwQzaJNIz
m7tMum1DBk5RsAgSFKL6Yn8FYsfuQ6vbGhXMwuYobyURiOjQW1mU8TQg4tXX2yc/2Mg8+roAKKBX
6/8sp4iyvkoa5EFq0vF70ryowDQoXHbyonbfZRgnydU22+bLJMcW2cx41bd64xVQWvSRkUgFTD4V
TfK7ba24Czz00q0gjELHcIp+xpOrAbPSVeAvu60mj6AYC+37DVIfZR5BWhn9H/42D6dFtdVfynE1
e3YipOaT+x1UGE+98uol6zjwis828JYbl3poGZo0GiAsLQJ93gmREVx+OWSEn6CUEdeInFP+C22d
oeHqV4hFxrU33tVNun02JtHvvJoSkLItpnit6tHvruxI2bhfS4PCOzijMvIN+Dy/0kiLb2b+OG8S
HCwdJ17Vi0XHSGZu/DgRKn1dxrCXF0m75e+iusLIO1McNyjyFCt1q2Jo0Yix2SdtInyrwrbqz1Sb
U1YfyNdg9z1xBYYpmrKwRA6XpGssZZl6JEY/cfvPUH8I15/RWKImVEq/QS5yatEbHLJJvt3qNfJP
2nLdPrZ1AOGtXwxaLHULIrLLl56iHlMInYhhCbvbRc/ktaaotu/auZkAYSx9gOaQTUydIJsfo/aR
VRHoZu4O0ddR+d2Pfu7zd0EoBdAdOSrAYlndvy+TMMzOo74zn5i09l3SzM0l5xwU2bC05Jfk4rBe
JCjEA0GLNLBQO+u0PbGzG+SRUC0AuyhrQHBkwEEp0idFikNq4WpkMcSCuHfmIUqlCqU+eavlQAxK
b/dP9LbccqKo5Eolwu+QgM/VN1/JZgSD0GE+lIZlBq926c2J61ZY+m1gJJfjsgWXvYoF/mlRhLdi
bAM0fXoFLlkJ078dIr54HIbJ/F5uJjsfxYQuYa8BU6+1UbfaufBHU4r1nbQDgn1TlgqS8FhyEIQ1
IJO5gojocwSunZKwGGB0+YWnoKqEc/WmT2tgqIUtQ3DmIsGLMOlRuI9chEyjmGP2dzfF8/u0CkZE
N5OVaG3IRhAiikCgRXUr9G66LCZQC1oollMdsyX5npf/0Lkg7NuGtXmzyggZnEKqCRh8s8IWHycU
6YkI0hC6XkaVdSrnqD3NfY1VTBU2203m7f64aW+bHyKQHNe1RNwGk4qeGkETT/LCxVQXg7roYQhQ
+9ecJNR/5Rqc18OI1lQwUgNZ1oQYPZp6wAr10uv8RKgeVGIwTxMEuDj03mgjgYZHW4J8Yzdt8k6P
GfmnxOvsUeMUHC90qskuLGUExzPVc96fmLlO5vM6nxdwlkO6nAZFQUrGAsb53HV2pSw9Cfo0YjO9
a11MMUePcBCbLN92d6IS6dG6lCk8jgl0xklcRbvCQV5BPRxUDmRz7bBHngiGIkpteUQdumugWsu0
Zu0VpJ5fZW2f+2d2wnZq3oIUmqcVC5ZgFAwxEtwKPwPbJ8QbnUarwee1rRF+diOJnmIdVn0yt+3w
yvorIpNx2HGM5j0YJ5/znticn4ZnbHYtHc9HGjPWfsblB+ttIuOSIVy6rTvP8lRC8Klqqg5pU7Rw
7ablXebKGb2aGvT3QsB/kcsGuYvJ+Ra1i4n5FhWNvh0nTCRCUkcfJyngqoysTJ8Qv12+RAoMsKqc
aJEzJBwkx9IgbWPagcJcwkl92nh6eRNZzwJeCnL7bg0CjLmW2qEN5OoRbLwk44RVeMmWg+ayB/ZL
ZNNyq9eKjQ2nKnkT15uBjj0Q4bcRZk6dX5Y/Q3/ov+dJ7JbrrN+az6bKRsJBm8XJCz9KgfnWZKbL
N2Nf+p9GVJss6OBEe5h9yKGCxhICGk5Ez8KJazFSy+DITZCGyQSmfX2zfeyHTi8vFQAFXikD5iyL
CnlW4WdsxIX12vOtW7nSLcx67IAKq6PTnpAXekcKkHR2HYDZcNkyLFyWtfvgrQqEJmMvXxedBCVu
pm46KcYev7JG9AYLwxGMtcomsAhbFSbYhcXAA5M6ACDCX5cTmsi6egc+J0AsZljy720hw1dLVg1X
Q1NDmkWyC1nWOmuKz7PtFhSCI++OYyHKkD4QwrvwpxwZhbmcFF7GBK6vtnjfUuYoQwiDMCkE95I7
Dfe2pWilWtt/Dm1V9OcCT+yLwe+XH2DSgK66tUNCvXcenN+tkeQVQt/E3/ToCwasroAUEBzhvNK6
YjieCokGu402OrSVHuzzrEX8RedDhZvRlKNVz4GIcinpYJwMh9C480S34LUCo/OvG4sY6J437q42
Mb2dJBMS63rSP7Nu1Xd9qrqXLrUWg8pl4zK3zGH6QW3WvFdVzHYRRCUUqyapMnhBFUh7Bg7By6qt
cFMY0hrUWBbon9pfakQW+oYVsZFz8lELn7X3Yq0MzpLUzBRs+L4TlyQrADxQENqwT5WgGcniZOtF
3S5QVOI+EOZsytpmAbvUQwbgkMWEaJjzqeYC6VJ3mtvOe7nodOAN4wR2pkgnLs6e4+Qkmmu+DyrB
T8PU8Xyd+/n2ZRmG4apPV+9Lu5QwKQRpbghtNQC/ZA0r/zLGmJYAgUN0OPbmpkPdPBvXGKXztfna
VQP0arYC4DnNUCOlMDZl7DCwqcTbKs0AsE5ubsg7lJ34MSw7VZubGmAQjdXNW+PVtnxhhll/6lnF
kJCGVt+tlPhu4Qip+DgsNPaPXR8HDbNPmuGoNhFO9nHLDeSoIDnzMmcT5o/z2r33BWaqL1LAMJB5
65E9JWEZ5CD3JOXhWa9TjjT45K7CKk/p5inBNqdTAaIlOoHrMVSj/80GGbg0VeseLL2xZkIQuMsu
+7xCiqfq6giSal1Y0v3RIuxJNYSo39iZxNsRYODhxViEQQkqKkB1rSsFFn2AtaFQ63I14Oq3/kNk
++51m/rw6kTeJFgyFEGF/k5Lnua4KlX3I10JNI82gj3EJxcxUtiOveQkiPP8k5Zuh6XNQ+hfdKxm
zphaCZIgY5O3eBf2hJLA5bhf4iogYdusHDYQqrjDQOfPavMtlR3wpWZYPQ7Dasw+qmSosJXeNKCM
oIyK+SiOVyChXe3VOTaG4/ZzXjN3tRHaIzUWpuU3jrgFjlwZQEojMQkLVcw7ZrzNInMi+eU0Fgbj
Qj3UEHLYlyLoDoGObtquILKJM+XaS3Ip2UsuFCsqwiMXSuDvOtjg2aGUhPbLDqbLp6YH9dCEu/PW
MoUyf7vwbpjVj/h6UnXcjZR8GCqt70Zgv/4Euj1Y1fSN83fE0N2q5NWC+DTu4HWGzFlWF4YIyAa1
OU3iPY+TBUX8uqiz5dPfTVlJUQ0eg0su8aaZ2u12dvFw/fcqytHSK2fS4UWFJJTg0AbeTY7k7OnU
8SO1BXZq3xjSAkYTIN5PHK95xF2vJe3eCAwmQNKDhI6L7KW0JRmlbUBawMJefLrRvWBxv4Rl96Kv
kOFeEKM2f79Rv5yTRrIEyO4Ruo4TYcmcgQnqTPWtjUDY9pYTKsphxD3dsHykymB9cuWBj0qp1MFB
Zl540Z5MAT7lg0+WR3Exo7sGDn24UPX6UTbCv/IWRXIgyAC8Nt34siYpjT7G5pCI8UDoPPNAj3WF
C31pOFasU+qgtmMoLNdEV/Cm47Ln2mJxeI6h5EcjzhXzst2N0zxdlZ6/K/VkKDt7cF0n3RXnoe7x
3EuIXwONp5Iou/abaLfoNoighdZ+FTwzVR6pMbB3+JQajAqUOuy7oO36aJsRO01yj+o86bgrz/Nh
ozS1vkr7nW26U9WJo0NMnNGOfKarxMNZ43ynjaBEBCLhEM+h23IegXNgiKAHQJNOrJhzZAXiOrpF
6corogup2vSsoIpwkla7Ykofrs+UxfYJcjB1nZNaCOFrxiw4gMN4xvW1D9EL/b1RXabtCFzH+UCZ
ULJ9BvixV7weNOVCE0pqO5g/HFTg1AjWqtM7cYpM8E6NBbmXQDJ+ulsfbSWkpAzEhHKmv28Qv9Wq
epP0srXcDP1YgrAaau9tVefdMyXTh61wcQHwIbVj4DjG7rfi/CmyeUtQ3GoBiN6PFK8VNYiRPv02
D4fHGcZFssh1oJw52FmqpIj8OUGtfeGHztv9RepYk1Ie1vSvNxUwLCFrYh+fX1vNbx1nCJ+tSEKy
MFxeXnp1ZDGrAPTXtaioPv1Wj/SeFQYQlgkE//f3z39rKpTF4vqScJ1j0T/y95wDCcXqmVZ+FQnv
TThwDZLIVDPXNIiFgwlnjPNU0dGMCPAAyhrSxByt7tsy+dhE1tB9TB4hO5mY7dQUNbFHg63YgO3F
9dPv++BQcqTAZEBowXzxjX8wirENOm80JTJ7E7BtN+3HU1Vh9rJ06L6ki38C1Eo+sxAe7MQ06isV
+vzPUgLct5/fOtnORClpxxSt9pusTwQJxtdTx3pAsLRXQfxiEmjdFSkVjqdf97GOV0aBXDCWExHQ
2v2m5Vr6xkt530RDOxESjUT8fFBQ9kqFVxQqd3OITEMWdDjLTzUhfGapjUZ4mD79JI91PHNMAJ9g
rUp9EA3IMfKGnGvXcV7CmvXS+qrM9vJjTxEvJndxuQk4m0+3+bDftQsC4nwAFQJEzcGOGnDt9quW
FB1nPsa2E85p24BjWpVhHx5ZNIRc7eNQMsXVMyP+SL8brXYIjWHsJeHI/X4fIo9CZBLU6EVZcl7E
AS/J5HDxxtT+wzJ0+cmaw9EavDw5TYMOzvCIDxwl7fjF033wYNti11LhjhECXgTi6OBBlszlZVe6
mnGG1dlVM/5wE/F6NiN893RTD/YSmvJlIGiFiMOIg4CjmNtJDYbIHyvr/LwtiujU+Ij7/NVWmEUs
Jy1Du4d4By+E12qix2WuCGxRzVVpmd4i1R08M10fdlvAjsVeFSowkuIQCjXIeXHx1leIYHCLnJIy
RxIzB84wAQd4+oUergyAHBz42mrlQlBc96dKlLVTMvo05XWJGE/nRntnQ+oAdWcAF8NtJGNWxPDb
n2724eLgXCYE0FIZ9kK3I01+25TStvP6Sk0IUFvki1bj+S+XAnPLSc7rVT+g6lWCQUMX6rnd8OE0
2RsmHLAKUJs6BJ3KYhaYxaDWbBW6MUWILcLqIwD89Os91oqjS9nzTAi8+GDjM9HSN0FTojFaKofF
iP20ZF7z5v+hESv3twC3pQ4RzNNIKCBGJBWcn+vzGUfpm2mr3TMTRD4yGX24jkD/Ah2Clj54lxGU
9FRWUcVQjfranxGamoiJrkglYXRDwftIhp04C3qdvBkFuq1bPyK3r0wGXSDLqvPSKBSm+sV7X5vJ
fX26E+RjXR2GiDZz9dJC2YN1ryY0pSJyfsdNaX6KNG4/j017G8xb/dIPSTgUPZ4XmxlJ9tvZjq+c
0/gw23G+DmL0xmq9UByU2fzx6ed6bIKHIQcAYCnCD3Fw6nbhuGoqyui6NrI8i2tEP/sJQbawRH5y
a6e7uKjKM7mGP55u95HR0vuU2CGbVPPc/vnvC4vilHKSSZEHZFimyJEiiagszgKbjaebkg8uLswI
Cc4ZcKIARR8eLGJqmJO3tSnBb14CHmqwXioLBDnKApTUsOZIxcdpeF33lb02IZygIty8Zy5vaj9G
7wd3gSbICNWOJLTgxO6/cBGuJJQGit8Tov2IC6JSWRB4wAzpkTll2C/kuoSXZotKWI56eJ+rAr3Y
oIxx9m6an0Xf9XiwJQrmbbGzeMo2eJusVGkSn9TxCXw6UCuDth8XoRGn6yLEeoNWPIdHfWTCGOCv
JnROcIQdDlxJTDZHDVSvPIiXzyZO3W1EhujUDKa63WzkfZTACF55Ifikp8dxH6aDHjRW7ncY8JCA
8Q/OtESLoREUDY5Lqcdvs4vECwEO9pYwQty2a/jc0nhkxQYEhRxrBhghoen9EatAFimR7Ohx8IS3
RNlQZCrMNJ9+q0cWgqU/fVJAjuP6cF/ghEkzGTJ0FSyJt6KCg6epw752eSOfudDKR+Yg54nP4HGX
AVd9MAeXwWh2GLT9ukEm+G2ViIQ38L7k5IHSGGJgKbOQ1K0FayVF1rebyw8yja5IS0Gpn9pnNp+H
PQxESuwkkV93RX0QelJAivNxKhFA9CQCbD1hZgOW8Zml93DeEDOA3OXayzZAuHJ/HEMVA9ryOpCP
xZJ+rDoyllMXzucVqN3ruqI48FdHlPYMIR4IVHDo6mBL1V4uiDZpTytEmHpNqZ1ic3SW1L34y5OH
pmwILpx/MVUPXi2l6gdXG8NpO47dhdnjoy3HHduklA6ffqtHxmoPkUHX75c0gvWDXswBbdiCGTMV
aX1mSgQbk0l6z7Ty6FiFAYekIsjTwcELOQjB+TLzQhEYGobJoPRGneN4WFD1iYJ8eiYAerj66Lnf
2js4huzSitR1LW/VjdvbNnDTEeDyDI1VvJme7sDHmvI56zhofVQHg4PtpAv7aPYkrxY3nYPBa+Vx
PxTICIyxvvjrTXHQGTJloaUAuffyb4drrOZmkRN146zBqH4a8giSTimva4FF8NNNyYcjBiSeFLIz
lsqJFnvg/ltbpakARw3A5iqp5Lc2qLmn68zdNIHys7O6RvNyLPXIcbaB5Oq79WzP7d4ESRuha9S0
JY5RkTsZwJtT/h+a9gRyhXxmST6cvPtDMqkkKO3Q+P79hxQDcWMzsskGC5qNi0SiJqaMevZ0Xzwc
YacIpAOoVQTVweGli8I0qaMJXy8F1PBFEpXFRdsG24nOUah4uqmH1yHIL4p4l3N4z7QdTKY6HYMC
NgIqTulW5SegBuyHxYGwWeWwVChNWxkfT259Lop9ZLRJTPGKxmlu7OFBu1G4bqsmmD6e1jmIjqo4
7qlhy+F8ktFLOr6+ZfD7S6b6dq0mdEHW3NYvkgQ5vcaSsjrO7JS+X2R+I8xk38l23p4Z6oeDQCom
INaCtkescNgzcTgsjRjA1nXKjW89EdevRiQDjpPYey5h93AQQi5mzCmykAyCPQhI8HMSVG8QISi8
MPyiVI5jM9is5WQW2juJbEcZecXG4emhfziXQzKMzGfJLinIhN+fy1kDHKFtyJfUre7fu9lfb123
Bd0z29X+8PejLaI7X7KNWGaaPOSfNCYytcsXMnGUFS+3Bcchf6S6B57a4Zc4NKBlptnNFx7VyKOw
AAr2l9+TCz/hsiZLwi1474ffNpa832SoSon0GLvcaViP2WmeLPHbp1t5ZLoQTloyUISU7hdr7PdW
2CjBWvcYpbeRP90O6/SG9Gz5yRScN0+39Mi4washpQqXh5M6ONgo1zb20tlDUioXYXQWNeX0zYqw
efd0K49cg0lfkUUliUjiR9mD6bHVDSSdYsyOF3QATjM1AA3IBxxd7IoWfZojIh30xYpm7ACqolhH
nNLm7zIfojPyqziRwlcFqLoOCGGAJ3j66R6bVEyr/Rbm9H6DuD+mgDYpTs09QKU06V/3oINxQaF6
z5WhAImiwESpIKrOmqAAXU6+9pn2H4wB/cKsYWuG68RIHGxf7JBdNBr8jrNsyt8nXpi/sj1mRk+/
5cO7PvE1QRKpiD2dTNR5/zVzby56TuUERWCjVrJDyHxncwQevSqoYAc5NgBhhvkLAih5iZ/69lXL
ZHqRgzo/9dJxOO28wr5PwBqc/Hq0v8RH/d+RTV83dxUqhnd3w6uvzf8HjFNYcr+N0iOU06/3CKq/
fvxfhNPA/5OSA8kpMu4hEcwemf2Lb6r1n4JQTRGMsqZ+EUf/m27qh39SLv61QYWCbwv/f+imyvCt
/XBm/wTjBhDsr9BNDy5tBIsUuX7NJeP2/zisi7TRFPSV56KT4QwFzLPibDoPLvCFPANCchaflB//
D1/ntRw5j2bbJ2IEvbnNZHp5r7phSKoS6ECCJAiap5+VMzdzeiJOX3REm/pLSgMCH/Ze63+9LA//
s8L/b+DAfwzl/+/f9x8fXtm0jk1iP0thKx67P5TXtvMWsdqpes52//+/i5/+/10R/u/f9h/fyLCc
XcLgObW8nh6lJuJ6FJNa72orQn24xqSXaSbm5ywsIB8OGdPsNarRHBSo2fyu8d2tcQPz2hqvfXFF
0JmnJZknFBkcJD1cXjTvECUly2UxcnwSFWi0sdVQp0EMnDKFCzJwVppFpOqH3TIG5L2HqPpdZjsn
0lqbPbVJgRTjqlMPrfhcI3Q8+GaMj40PLHXIGI+1/TxtgQFihRlAWWZO7H/KNfdu4y6/Ep50/YNJ
AVI4UWb4NgU63m7xuudJhxmim2h6NKVlnoyboQ6za/vFImaUrmTtxaV2wvmXdcIpdqOmFgXS0+6C
W6EsD7NHqNZxL6iwkf0LPMZJCfbNrzIPYeLNmbs+kVIbkKpVgTTbFj/ZDNffp9yZBrKuo8MiE8RB
nbZI3gOQqC3AzFWepZ4v7XKXlLQ8YUushfVhr4YwZMbBT4DQY0v0ljE54RNoGkDjoWtQRjWx27yQ
EO4ziks6iaDBsdVGuLtCcty1FEV+RRAqKLq209fI3Bdhv3Rd5bJUVop/cS4qTUQe2obwh0phVNM/
f1DcPW3WPFhCTAVcbKR1MJSySytqLdVbRPOORFce+1cgKKHeGC6rp7oJCZIENDaSyjfH2DdKp3Cj
J+DZfd5Hd71rTwgYDNWxtArMoH0ARrb1b0mGoDf7YYkzh5CYp0UbHcZl1vFhTXLfnLupEfBAnKBa
HxjdVisyF1AOt6UqKk8+tcR/A8CKk8N92yYiSNhsVFBS2GEKHbTkCSQzPhuW/2wqO9onXWnJO6EH
Fv5r5NLVXJ6LAVBhQyWSvy2GcDVMUZMRA2NDRLRYdf36ZYVLQsCd0QzMzsKXQr83TR3Gf5uWuSt4
nqWQMa6GKKnsP1lomjj1ugCLchAuBaH73pU1eTNiL3L6XMnQjzsIZpY6rHVTA0yZHTuEyraKXnHT
0S7lw5xV4KiW3CTgT915NLtC9Yn9whVyhFHKa8rB/FtjQ0bR6FD5GoNOVc+ayK4zWCjJydmU1W7I
jB39zKvo+jOK1AnrbtgTLbmX8BeCGzebm5moYN8jbR6pGszkyd22+6kS6H1UFWiZjz+N6RkGNL6u
9IlyG9qXCbNzyDW1kDsPqEb3twl6/8pVa2xIvk0fuPEbATe/vqf7MuPD5bDvbtzJ5qUoh/ZpnMy1
PDdazRS+tlZECt6SlumeFrrX3sUsMeiuIm+4wNsPraB6vjWmYlSH8D3UxXettfSTzTA7VvzJQM1p
L9bARxstlk9M5aSmPsOAyweJj4Ubmw7qf8T2V8DYzOrusajXZBJ4HPKo/xocakYZGN3W8e/ybLWh
1RHpSXR+18R040ZuCSxeb/DpE18M+7FLiOg2+3FuyinYDVWrxpBYH4mgED58WUPRzGEeKj8NtJpi
G4yOEijpe88d2yBt5ZLQENSsmR+FilGSVkWF+HZqvydO5p69HaukgXVmjRz7qtHPx7+WkJ39j6H1
aL/YQUXlG0azDavII3FP3D/mm50f8rDzADUPk/Qoz7edO5Uk12MS6dz0TzKwDF+fQYPRbqMaqj9y
57i4ZzaU44MRVkjlYjCN4sxBkNTl9x78kX4zWWhbLdZ9NXJLtnXtwsPd2FQrbCttCoNQZuwrSqOx
tfBNI7/5Ljo/olvbS02Ui0D0qaK8jp+nGHrKYRt2pTPvb9i6OS2uWRC6mwXlCEKhZF73lWPcNAsE
Nh/TeTOaO9ft8vBvS5HBul1UO+DVqL2qby6ZY7frg65IqKMJqSPBDtxuvYzVuSLRiZ5xcBNt7u2h
jYr3FZbBuF8GpNyZxegusjxKa2paAnHqlSrnU7UyWLj4jSTv7JlmtV7dYcbW13RJ4cAs097o3kzl
ajUHyR6Has0wsA++zbsFyWwW9lH0WU9uspMmsoKntqZQuxdzdO0lB6OO32Rmq/UztDo5k8P1/5v+
31oLJNkB8qKOM3K0qxWCthp7btOOXUOvJJVjb5dvxg7U/A9eZtmuYNHnEM+bI6jr8cHiC+oUEeRq
e1wtWhyAsK7PxGpO3HPNktlSIYokNcYg0ZX3y+wEPHSveTIfRU9A874oxxXpddSQt19bpoHvfK5F
f7Hz0m7O/lSbEvmzc4UkqKLX93nmWM7Jl4WoProyESMLflm4xE1tB04MP3ZkI60snOIGfoUIT0NL
xe5sl41yU2l82mqs20r5pPPJm6Zh4ylTbVUsu4OgpHRfxrn4p4MKrLRnsexOXYvva6qkSfU6Z/+y
jkpj3BVOmY7N1dSQ5fE9t+GsvVMe28dsdfrXIsizk+8LcGTO7LboXVlACN6TSU3dcNG7wQU0wwwn
GYeNmMigLrGGYGkC67Gcr9+Exsr7dArL+tUTyxWFu/riREk6e5q7vom2wQr+up9IpRNfldwDMdHp
L0kneaHsDs5rMczNV9g60j1EGmfYXNMcZfPiMNJpkVEN4NFOVelWfHI9G4KWZWlJ6dTNCeiPUVRw
Rwbmx8UsCp6vnqV+KaMhPtEiJR6urfrMJ7Gl1hZ2wXPTS0eefRMi3rITCzc2d3GLfRhJs2N26OaX
eGFffqrDHJ1A3Skq0XQI44ZXw+1SElFiPGV9acNczCgnNGXvvVukyoB4zyZzUsWy4L/R5Ezs14ab
7JzhXrv8xovjnVTDNxS/j3Ge2sKWp7gvreLOb9bsNNh6SWmAhh9JbOkzl3f2HXSK+Sdwx+Wh9y17
X8u5vA0Iz201dyrbUGODAU9k2YD9Zz8dA36Zgi3LHYdtQvrdADc26azgXEYIjuBALyDatXvneCY8
shBiV6zm+sg8KtS7UYbeLiikOLL+5O8Rb8ohjKYZRYxTYb+jO177mlPhuqj9UFfuXk8dP7vC7dWF
iFypSAYhzk3bkuMx4Ac6Oo1wn72iYf/lLY37pHRdnsFhxA+xSLI3LxnLi0eOdUMlr6caH0fdIVu6
4LGhw289BT3/Tr+AmmtIFZ2n6zuPjsj6GEWFSnoUtWh31DYmtihtYlWPazRwBVDHvfglkM9XvCai
1XabMuPJcSxD3SEzmjreT5m130vo3xX0n/ahtfjPA09hejyr/T3NtDhA2Qb5nrabn6r2+t0zFA1h
FfiPLY8/4q4oYiS38wzNE0jqbu9ZL9rzBBx1qh3HuISoac0TlLYcZUUog7jHODXo1C3xVAKM4qlr
FsBPg+5gqo6KJlrozn88aQEYbJXec3GTy11WyeHVWrJ53NrczUEiHuOvTkoM1+DGbsj1A/D2ih86
pPRDWyvclivQTt+ZCpQlI9Lp3qI+29u07TrZMttYPKyQdXJXVK53cK/p9zqX/+iP/u1aER1oec+p
7rLyQ3D3smdNb+8p3A0HsFnZb+RZAX7imt+rWdHc+pTaECThTYHJXD44xpv2shitXWyFCvtMu+Cx
Kb/zOZjuK1clgDLzJDpQfDXbqfDNyerc6lCyU9uw9rDTNo1Npi6gEGdNL/4sX9luy4dK2fVbb1nR
ySH1ls50PTaFtYg0oGq/DCt7ufIrTHREaqt9ripwtp3Ozt0SdZvp+gkY3OpfYCV/Ruczst7UUlqH
nvtHRKm4tkwEHLVeDKTdoP8TZvpEBGHbR5qmgAIwGnLXupfe8qodEJSqP5pyeuv6RO0nB0uYmbPw
I5pkf6FK5e/9ph+eaST7f2qroT/UZq9Wr8iNyaEsTqHyEJ7wE60UyR4kz/RjBaroaQzW6tgCrXzN
YgZCQYB5YahhXPt1a90wLUhuAEWXhxpU1Y6rvk9nWF+Kxn0enAqxiACB4/tYOZvrzqSc76wmO01r
dcD3TFPFK/6yuThnlvvjCfNGmCf1Qv2cF+2TJmUzsOPZ6VqzBn1QPQP40fhcQfH7T57LBbc9PDU1
8I9h+kPF7bvJk8e+hkoaO2C8qZeRqX0obX7q9Z9S1gMXyHc5lB06LClLYdpbCLabMPgtkcVVMP+q
DrgmDH48i7Fvv0r/u6QcNq/VEyMM2p/vaxJ9QEL+Lgf7NY/1H758+y7nGq5n8XSdTSseF3QcGXD3
nOdyS5ysVx9sHXd+B2bE85dNREkwzu5qDBewTqzga2C5E+5J8wFzkzs9fDoxKgnrN8HoNdcP4kqu
VL+eJNPJlntvSZR1zm3fRRsrweWX/VTF4ariiYJrytUy+34BD955z+ys7ti0gTwXQIXjMWVgcc8h
6nO1Z28Dn/xPVZMOG7KzEzZixzf2sgzWK5nKh6VzvppoSMXsvzm0AihZ4WKok9vScyFTLlsxVl9F
6yGq8dv6EPhcJFC3wxBD7TXsn0aQfazqrONjvHWRwbQ9badauidbO/exI966dvnsyzHhANyhKoUI
qpO3GGlZt4b5JbbtaTMmVMumof4KM/srn6nK9cnHVFXAZIn4Jiwe2OLpceFqdrdZiZq45sOGEsnU
L4VqT2Y4DGq4URMUzvEzzJ8bdFyq05xRHigW76Ubbdb1sGDOlcNhary9X3zQ/uJ1bbHjtS6zgmLP
KHI7LrBqez/VNk5sb9hLxFtkXGOrx3Kvj/mQ8WoBv6WHC+3guuMRUEhtTn/4ykPabuFXC4dgYqpx
TQ61OXBU7lqgXzwMAxV0lNULClIUJtVC7KCrfhv2IAxsbgyGWq+zzgovsd3Wae89Tx3vpPcwsP+o
uu8ZtLR6MdG7sk4kkKFOuTfdgNXU/Uen7dmx+w/SGVd8dbGRbH+qrt1lVnYQ3W9xxUaWARVa7sJu
29ikWQWzZtVv3sTvN1XNsVIIC1WFwtrlNAHUhAokYbChx6m2UG9KaKRYZfs0ucdpMfgzkp07jTRm
1+O4msPMmdVYy51KXquCJ0VGH3AVZ2ph0WbK3V+eyvierPrk4KfPguV6ab5xQDvgquOl1f5fz9Gp
U6GpnWYiYVN5bNki5Qkjp2Y92mV0XAyDgqrdZmGgnkIu1F5DHtT3HKF3wrm9moFMBokEPAc+LZcO
tlPxrVsUQAT2LLWn3qtsH3jqyaEu54zJDnzG2a3U1oUM2oZ/RfPrYNpgM552SEwC28w0ve+qmRyS
ewjnBSrTA1yM61qG7DACD8+zjOJhtdRPC0hxJ766Gw1atatpzC1TMQ4nwsscuNHMrVO+c682MVgQ
K6qymeUDBOpu6iuxdVv3sTcD7RnvNulxDpCMAHTh/yrI9H4A4ZaHvX29TBxQySjKEV0wcoTngZDz
vOWbUgh/z2GTJcFKF1YM3x0oE7IVFqP+ZbaEIUFcggIec/4hJ/O9dHma5OoeIshuHC41FF+2YNtw
Qo/ieW8efi3h/VJYRywShVQAxVNIdMpR6EUo26mie5EcT7ari2sSXsZ1g/HTWY8jY4vaL2nbOhAt
ug7XoCxoUtJZnHE2w3A6s6we+JFpdUPEXV7UXJ/6oknI1l+Ca/QFUq8rsdqgE82KjKMKGnk9Ypwc
H2xFi466tqX1yYsF26vwqseGgzzVX7PEcECgERohUR4qliPd1totjjKZbssZo3eLrTX3YV9oHFUt
dE3f3MS8i1xdn/ssPLPTh1G0nti1HGn93MUlTz+eQViMzczTZ1kvcPG3SUIVKkJDEamV4p/gpG63
SNKYHiTcGrlBjS7605HOfdKtO3P1mVo+NVp920MH8lSBl6i7sbJlNy58UGnMTpta8Y5TSdnajkHo
E78l9XNOI1BeHdnYSe0ayxwY6XlO9Ba8hqevD+vopa68F4UUfGAbIrBklA2btbAmBSz2mUl+fC0P
g76PTb9lfjChr6uTholrfZhktPWs80Txe87fiOhsV49trPcdxo/QsTjW5n6P6cPsRu8f1U3uJJkV
PBvhAR8J+DWcw2rxeY6fR5+cOJDk8W7A9NxG8BDu+uExkfQopb8doN6H7Dc0xJyYGbYyT0P7Y8A5
UIofarS05mNI7kSM54wvCa7BYYCSLlCl8e308C52CFRXUFYhL19gu1vBCS227EfFN7yN9T/Z+8c8
am64n0Bvoy/2OJ+nvjgPfAiUm9xkAAZG/v+t2zwXy/hu5ew6hgIWAwYn2e9moXYab/bEH/HkwYgy
Ddb41m6WQ4nXUKvokCfq6APRLkrWgqK+F1110zfuRTnNc1jl34YVXsIUiAwa6i4peSONwtIRPRT9
8uZ7ieS1YFEa8veVR0YhmWk44bC34/kpGdd9gdA76d6aMX6nmcRd9hI99rP7UhbzJQ/4k1Nu8l2p
UYjO1JY3DrwMX7/FM5FIZz66bjbx8jzT1jlMkXteFBInmf2OFlgbmybcVR2i7c9kiS8y6f85Vocs
fKFfnXNoStzu0YTW9cN02/s8Mxf33vLHw6T0Df3px57jl8ySg79UqR9UxyobT3LCHL7YaevyhJjN
/A7t548quUxle8jc4J2QwXMZQNuxV0DrGlE44OYN+XHAS+JhSb5LaBZWDUMh/GCbsteQ2rPaYjgK
4Sh2xksh64tRM6cfPG3uiFiCSfqmStZ8y196DPj0kOvZAnXZxfZzm8/70vgvg5cDIP9Wfsx0ODzp
0Rwa17tl6MTGZSoeogJGmW8/L4Hz5kVTgeWXWXssvmLeUbfzT1Xv3UiwVIlh35FNd2oM2MfVbCG6
+smN5gqORwB9PqGMLaOSI/zqHgfI91T9zqVwXjleDaAKDngWiKJdEo7pnMcaoU5W3H8WvnsvljHt
xvPsMY0N8oKtLTAL+bHCDdhCdGPHzVdp4CnrmweDjKCZUUNzTninTPadiOVSFs5TQZkBPM6z0ghu
Mb1AjtnREi5fIaO0t6YZWiRa4Rej0Q/Z+i9V5X6IObufaAnT1pw2Sea/cif7o+fxTsY2T+Vxp0em
7GuPC9XZ9ol/o/Ppjlf+4AzjwU5mnirFxuNWAczVVtnJfVFFsBGG9dPifbKldyDY+TBZ4x4Rws2M
ayYfxb5SH5Ts98rFml4Vj1SYabJeNRCAZTLXoBIU4t4kQA+qZNi4XTuf3AWURGma8MHTmJ+5eupf
feV8QUK7t4ryfsjxN0ETKZoh5XVJa+tvo7CSr92uabElHmvB/dOcP07efGpN+QmZ7C6ov4BOHGJM
nNW0XKApglODkjhgXiuaG4EgpJC3UfjCczH1JnUbdUzOq2RrD/6hzaubZrqXefegYz7Taj1Qqmb8
iypsvl4JdVvyrIiF8dhG6lHEiE29NFA2FAz/ri31bWF1G4bxrHghY/kJ095yv/jiMkWS3anH13yM
jrCCJk6D8hKGbtqEuBDVgkBsRK86nQvQOWJGW2asLRTHn2C59mvvk3jAVpi9cGzernZ3z4magViC
pXth5MlgG0SHwDDLAxPs1vo6BvrOMvXJrkcUdvbLuoK4EvMvctHIynatLneWFR9DHWHCgugwQgQr
u1cZo0ABGIrTxW3+1ZXeBaZ9T0aat9KcS1Mwyml3qwarO3m/fYeFjUeL2506a9wOkDs2IcvFCI8L
ThygsGa/kHUS3snvi5RgzxY2IGzXnn0H++goO8BN+KRtdUMrJJ1Q901FypF2DqBSqX9c1uBPSM5j
qB8968qkVyksbsw6+aHlGF9EOMSm+t6B4zBwZjJOzUb1RpXIsMiC2GQNpiXcl72+pesAxyXGEQp+
08lSkEF/teefrpNOp/mAEZUnbKsdgKWeh/XpTqr9gnBqHdGucGTPkvckP2SGXDR5Lhf3a8vEfOEj
bxAuOdqcK5QCWfyXVNImKrvHmUeEY67+9BzAQ4IuF4gT44pPaRJEOvziBJI5UVKKw5DV3GVOdg+V
ZtcnuzkH4cfPba94nILiYLr6wmDlPjTBreFvSRS0HNtsrHqhrt6dabdSfZ7oiVmHaUl2tLApcrHB
ajtuT50NiAuGpRy4deXvXQGMVPuju4vs3xFMYstRrBmCLT4aYEL13tYtMQ1Qdj3OPcCaFNQ2o4sF
xcpOrX+M18cyQvT9N6/+MGVkg/xAa387+vewAjjfcD48KYavyAv6EY/kOcJaW8ZQIBKV1lOb5upK
Cc259UbZaaVd328cJR7a8QCcZEMuHPzkSSLY9vweFsdvgTi+GvGhRhg3gYJoPuWmaqBKMPKNLcIl
1AL0e9d9Vf2/jomnAE2pbeTs/kublKmVkLPk1qkZ4n3nX1YXsjtIdYExYuZR44pvkfyxq58k+LWC
Q8nSHzHg8QcUGshTYnkCNuloj9V+jjdKtQ+D9Pc6/geWYzM7Dri1I0OSG64JL2sCswc1N2cDNBE/
WVjv4ysHV8Q3WTKjKUkAvkMH9pn4M+LaasRUUYAOtFCn2mbQWmxWnqXV+uNyF9XPkGy4OOUOFvDD
DwP212FgBI/KUg67iU1CL7KdLsQ+cBloQqBYw/kyJu+94RqdCEE0vSvN3YZidy/TBWgOeXxex/Hi
Ro9MgaX6ytz6VM8ThmpnU7UkHsLuPuef1lfY4rIcL3l2VmhkVGPj/UaCaVf7wWnObQ6yV/pQUpzN
NPJR5JTQOVyTYnKK4Lzkml3VzNPcUO7wslNJrbBGlkphbWet0Z3nDzu1yPPCqAuk/X7xqoNGXbvG
6fjfv/ZFhFl6/U47zXsZujcSLxFngh7PVozTSx06bpY7NV6ihUGrXfG1juPgoayit0K4oFqZVAG0
RYXsTZ/SwsIIc/hz9tuXGvYO9/fDlxfivqnbAJ5Rt/Yb20THGAKX6dyzXwQ3oNrR7GRjvWv7ARji
2M6UoEF5EVF8lpDh2UoPTzNErJuwaYv9XDCBXMqQs3bCQSfo7S8nmFInlhdxBWxyVTsiIyZIsFbV
LXidL1aQrTSg2zy8bjaQYb5Wak1BX5kHr+vWS5GP8c6bkobd4exsG4eTO5ulwmBULd1zIv1nEwoE
luJP0vCFG3tAop67AA+uHB447nhtmVJlOHIaHF6yacijQxDVuERnkIt4SD2ZBCcHQB/7bzCiLOVq
9Z6JZoUwXtvw3zxz2wE/bpVmuYXVBdHG+zJczvSoGpDTVVvB9r1TrK5rtZ6YprwlpFeOU5X8JpJx
puhYuqBwNYyjY895tOfuuiP/7Dkjyjl7zEmKlmQXFjt8nFzGBvl89teesTt7BYDHG0XNZW3UjZPU
pyKGNTkUmhwhi1Nv93cw2XZDvL44xfIcTtXJGuufXPk/iRp+wjFBhqbviy6/8frr/Nj87avfeQEy
JM3tUhUlYIth145W9WRzJKjidr86/l512Z5bZk6OIiX9shfutwEfzBt4Kv3pY66rdzV8kj65z7S4
mcbuUvUuF8jzZVqqH7GqRy7trmNK681hup8l0B/z+noCC14cYextJpileTZp6ZZmuRhvbVC/U7i8
x87C/D6a32WgkVwNxz6jKxXIlLQQ+QhzBMW8izAUL9Lcwx7f1th8s947UnB+Zx4q0kZ27+QBcA5L
dqdLaBjWWYFBadzzbYO5srHJeSDiMjyewonGW8TwDXQPdas0538BZrkNQ3DQOWmOoVOoT/XR6pYz
N9BwtDDR5PrQOx7z0w83K3djkT+FvtyNXYe5uTgkCHFWzU9b/2qLXZ3Fbov/ytXqwC0qvyUuEDe5
tzy5X2f8f+imvWC8dTr/gZAB4pP8srTFsb8K2EHU8gtvWQx3ORe8GfvwoE/2eV09OoNzLHN5dsD7
GKDSkflepb3pF8U92zpt3YIJkxA8o3NH8U9pjgHfErMGx7GtTomEYGg3n0xL7+LiSvRhOthzfTSW
zFjRzhX19aC+njU0OWhbjx6UnwG2SeHOh2wUO2Ml3FmT0i2tUyFeeLF2uWPTlGo2gawujuSiJa/D
X+bOTIEs/TeMudMrKgh65nGFtQKzkltHnupPgPb2PJT+MAY5wwEHv5tAs+XLyFggwOgIiI2L8RzB
+ljOfwtfoOJ2GaxiabZcaz8uDvitqEzpo+mDgWKOdM8/lXwct5BtLM5H/MdVfvJmMV5J3NueNAcO
YbNZlRM8DhHTicouHMbV2ffasiZmXH7tuV66XtJsY23QCqMcEvN4jIe4eU4iYx07Lp7aBa0SKJKp
cu40mf1LPtf+u7j+gZ4BTCQ7rk1DxbaAE0tqO9zhkBJ6NR4KPdgfqRrVzl3/QUzbdiP3oZnFxKEM
//iMs1IrY+aXQCTa5XnwpiPnGSLk95BxFVesu8Z27xwubxXD8TAQmmGTtwLCTeJRppY3eamBOLGD
7Ahhzanr+c4HuwSWdGKn77sfE3fgqVl7OwXofkPSo35zWxNuagH7icOu9KA3Dj6EcHeVE2xp7U1w
JU12cu1lfojaAlVyMrcnKFfZTdkjXYw9BnD1zDKWWU+SW3pUwx7+1G567TBE0MLwGNpmTcbVQ8hx
1MlYdL2JhLkj858pCOajqOW7dLPsFHQTkjjTs/8U/v3qZdid13GAUyAqVsX6WWgKXKD/olQuKFWH
LHOudGrU111H0kw46gvmoXMO4mz5SoIW3fGM9m8Q8t/oXpvPvNcebIGDnALvsafr/tDVk4OJevx1
KKdu1mRF0N4oh/H5EF0W1yIM5032a7u0AMLb8HfR7HQ1X4TUBJ58551dHvmRM2Yihbh3/Go8EIm5
unT7P9yQkQMRUA6unNB2WwxXXPHQM3N0Z27mSda0u2KoXUTtXne/riUniaCAP8ZQHoF5FzMkK90k
zdkY7ouq/Q2yTFElFXUaZuNf0XZIGeuoe1UcHoNCrA92REoJcFkfp23GOUuLgGsSS+KhdktPnCLC
TLeR8h7skBNEt6wc4Ow4eooNO2Zwbheuz/q9pQZO13F4A137hnh7By9a+OqJXSuZ5Y7kUiHHZ3IF
qArd0iLlviLBK6+nLWvpme448lVAHLxbgYA+zHHNWzL55T4MF3R1V+bcHOWfKsmjG0uH8rkOEKw5
wnXP0xqh1QazHqXRPHjEMLnv2XBu81Ig6O392nqoOXWo5aeKxLMV23AHmfh3h6APkxfG+O/cB1l7
bMMQfDpq1ZY7+XelWuvdbOOeC0YgfGPBTr/TSbYVU4Purop8EosZM814ZqfAI4q3L3B2xDDystgE
UHwf2bJMgErDzlSXQM+LS3yxXtq9U2CgDeVqYN9zUTXcOWVCP29h8EqsohhacmK+u2aU9KpsqNC2
2xMxlZSRsYReyUfA3omqCfW3UcyXWshXJl/zk3DJjrxZVP6AmtuznbwNBHjK12UdOv9su9SroEmb
nK9k7OXkA7gBn9iBywLG6GMI8BW7FNIUNNPkJmJU4R6U5hNhrpnIub1U/n00Ah/c9p5XjXuyJGN8
B+teFbtM+prUSu2zjlbRBAeV0kt5w6qvx4OS4RIfSZeyDrnjkPXvvdUPsCWzZJ3PxExUv2/spll2
tjMEN60tQR+6nm2hwp3675p8yLZMil+VsZrt27h0n4CS9PcMR/wjETrrULU2inHIkLdDEtbsT3I0
cTCDsyPYS850+dxtG9HbzzYpMRyJINU3dm8Xf8CqV4/sgZpz5EscpZpnXNYEwaGGDXsoC64VF1/F
+7kOrF3IiwaOP5uuEJCq8/cNELnrrLLbW57QAKlX9mUVZ30nTlzchrCoN7R12dX1Vz/c9WnBNtp9
WGPJNZx0uZHXXvUb5YheR3xGIP0IA/O0M5L77Xj5N9LTA8HdaP2k2fI+xkPN7laJ5bzEjDHbylIM
D6zWea9sGJOgBdlU88kFuK6bwt+tsShvncrMKYkynxF4IZpd73OFz4xO1xkAlSJC0VVzbCw5/72O
JZY/SdyVbQm6SllxfoyKFX1IlrfbntQfsTf1dwGKxriv8l8yuhgPKEl+3L4IQJUQ16pr9gTkj/O9
b/OkCZsJm/MECjVl0vZkIodLsn46z2Jw96SJKcDlUIhNPX0nVB/IrFTNzrDm0YRkq5RnnnMnwWul
wnL9e3nlyCsWzaOdQ4HM4hWRQhy+kcUIP4WXrLtYaoa/LEUp11oek0khH2YvwynNOn7h+m2Nd3lP
ZKtvwrdKgdknO1R81IlCXj02LyOHkk2Qcb4oQn44Y7q/42oPL5Zi+Bzr7KXFofJgyUgzNOxBeJPz
nso9w1N5zBfGqDTtIaBDimvYohu7PPtOV3K/1K7jUYr6kQhvCGbUTpzfbNXOoWXkqzyCov2cBZz+
A3VagYj0m+q/SDuz5raRJUr/IkRgX14JgCApybIsy3b7BeGlDYDEvgO/fr5Sz9wmQYbQ9jzcvh3h
DierkJWVlXnynBDgNcCE8HObIaSMM0LbL6669igzDw413rFwvg369NEsuDVQT5kOEZDabZWVPXnB
+EPKQtWdQwoJlabDldqNpSgpsFCDLx61se1z7YJqi/XjvhmT+UvI3CDim4BkPk1GG7lNbGjBiV64
p52o2s3tkz2dPqFdc/RLZXrp7CF6kooEhUVmHRjBco5oN8afey26NyuSyr6oahdKgy9hDikAf+1f
WqG96Hp6cvMaIUUd3EF7LH/WgqcFzkikU0b9acyyYd/ksf4dss56xwyO/cMCa4x4RVTGcABaH9s+
7n/JjAG0G/CkNfWCXIa4OCsfYX8eUS/oAEPM9Qh1dEhpqh5CI5hD85d1rBU02mWT7n3Xwrx+0j9F
aYvaemQiaqz1TBTInWw9gRhMfoLB+pbxhKPAYMftLzWrh4cpGU+70EqQrJUldcMs2LMk1bzwAC6X
zLQ2YOZAb2cDk350Cl3b7JVPamyUXqHMFB0VoCaeZBp07VNHZsGd0ho+7M12upNki7cvF+2nOIr6
aA/lNm55NKPyCyWxfKfYiPjSLH1vT+bP8QQCW416/X04wQFSF+q3TAltXiNgR1HfMKHlp79mx0+p
lNBhnhmIuDu2gqcwV+3UO9K5CMQkoUjkZHVvmx08qHaeodCZazQlqvfl3LN/UfsBUlHj8zyPFi80
peFROUvd97ZV5L2kF+V9qw/Vk660Kbq/+RhoDTiDSU3LgymHykapYSeugft6oYRsUYmSHpmD9FMa
28GVITlyrbB8RLl49O1Yf2hl2jSRXjl+mrbyPoHueZt3SgncsaUUf1LyHz3lhA0YwkeYfRRy4zE6
aFY1uYPg5DYpU5CKA7knTD0YXfcD/fp3MA3DeXtEPXyOY3On1dXHOLEP9pQ2H09ljupZUYFOmhlB
7iZJ8J/zzpynkKpak4+/wjyngV4YkZdOQwsRa+QYrtGIKvMkf+8QWoO6Rep4gA6/dN4Uu9rWvnFL
wBtKZ2xrxvp4ryAu4oI6yndhBTDWNcoTEqoczfQA+on3XmXbgF5QMT1B7+1pCmkrYj20mXqRMsc8
i4o+QS+6gw6/QqBjHzYA3TdpTXclgen25Yj2L+ARM2n8Lpp6t+0oPeVUfwl4GiMD4L9GgNpfJsvm
v2N+hhxOA9pFaYfy4e4k1UhXz+Ba0CxTjJ80ND6PI1obULRSip+gvSVWFLR5iwy0EmerMH9Aej35
qHwCNiYmPacISRelJm+mXEMm8nh0rF9ZoSUfukmmda91pjswA3KotOZEf4IbBd0a5GRPgnNHUX51
6QkGBsZVPBXJOK+FwI7HrBzG0EeX38e+49foBXjD0S5kmmSTnL0zE2oxSlc/2EgugLHvmEaYbFy8
QuKDSFVJ9fPYddUnCuWdq5DEujqMIEx1hqB4RubumQQatIemdH7YHYC74pgU+6yPwDT3qvo3xCP6
AaYb+htyEmYPJofquZIqiq0dZYqmar+VMamDJtePjT3ex+r4okjJSxJW+l+wmIU/YjHC6meKxMhI
CGs+nIHlbtJrnip53CmA1ijkMiBViJ6P0WxPvSPtxyGZPkpaUT+mFnxFVgjns5uG6sfO6lu/cJSt
MaLNaxrP0nz8RaWNFbWoYJX2j6rhoomG91TMT1vatOrAMyECqqWkM4CIIpaTn7yhYe4PiwZ4n8Xj
8DvdNe1rU8TKC/oUKPDSP4UBHuEru7Qjv53CetsNkfG5rJpwX1cSL/Y+jD+Vrdx0XIawt95b6fEk
E2T0flc0qK/FG6m1qhPPHKDPg+ToH+B3BeGvRidoKBB3JTUsdX1lmFa9nOT8Z26M4UqLlNmEfmBJ
O2BamTaOhR56pddvT+9GT/GKw/x5jFj5bghQKnDru6baOK6+mTz4WGOmIe7JDIa76u7tKbbLmfjr
n7JgdpIiRi+SjJ/SnaR3IROcQNSpuGZUalfYKhZakNemFhPnJwYGjpnJLOB0sJ9SJ+idQPEorXtQ
oKXPXHEBo9p+G8SHNXqtlf1+5Vg6n8YGBQXj+pj7Y3uomXFLVXttalaM+v07cX61uNfBxDMTeQs7
tsnwj9/49T4XY46y7dY+pKi+s09bGizq2n6KT7MwCS8qyr4QRDHDvySwGxMpt3qG5bzKR8DZc7bZ
U3SQ3ul7kK7moxOAV7rrKZp9sN859297zSu32lu2F9+ybEN4QkYz8wc0dDbWtgrahPEhT95GLj0a
hOLWWDBuuA+UNNBc6qYMBxXsg5dzyY5TpRHtUTzVNQOQT27+SEH09BIFcDEPW8VHPC4+dHfNLvr+
9movx+zFt720LM7Q2bclMdGhBEe6V+X5UxkakCebIewfb1tZDL9fm1nM2DewSarlCG116/We7ube
PPyS/MpT3AjCYMbwYNqC8nzTrYSjGx/zcn2LGBBqyCdC7pT6KEZ4M1pR6QAAk2ps1U6E7HenGcH1
qKZKLe8biGrXqEeuYxD2Ecs1oIbQIKW4+rI8hatICz1eF4k3O4UaQDtv7eQs0eCOow/4Jzt9ZnDx
QafJKYrJZMGNbx6ib7NnuuEetmfuz23uT3cU1ZGZWtnmV+qkizOjoMAN4NqElwsevVcymjM3auxe
jqSaUGtsBh99tuO8FYqlv2Aqzb2j54CHpSuyyT6G03P8gVScyBGuxSkmuy+DxuJHLJxMhkQHLU7k
BAd38CGl39SQzQeJW+wLzyz2krcm1309kq04EByz2yjCwn655F6aj455zKcp9PQAiJs/7pSvCDW4
qAk9r8X5VVsiSp9t8agYUxtW2Er3zpdymwVyt5ldZFfcZCuvkaFeX+NiZTonA0YIDU6ZxbkhazEH
GBgcj9lcd1t8yD9O32ie7argqPpJMLqTN3G9Na8nuEAY7XHa0EQPVrxZfLJLv7r8GYtYPCHMwVi3
KOD+OH40tuWWsoSnvZPIvI+uuRk81ZtQGdpk3+UVquXryHG5A8vx/oL81TDBrXmNHwY4MW+E58rr
fc2fdnVP/rxdWav4gFdrNUjXuQpgNV2y1pTzPHWazpY3vrbN/HhrHJ8qb/S563iH83pdM3iVOrBC
eGJhQuND87HFn595VB3ap7hPObTFtAE2c9oND+V23pF5e1YeiMtO8n6PrYyLYGFzEQ+tpJWTYyqF
3iChyKOAYzS8lX28CrmvJmBfggSRIwnLw8WykmywupICqicfclRmsu3xp8F+Rj4DEH4GDGsDPK8N
AHatBKBbzkrq8z/DixMqZ+opcUIMU3A95MwL1lG7VXvumTgPGOD47URlsVARD8++39RkFDQUIkLj
M1jlHrf2++kvnaCg+Ew0rlHarW3rwltm5IML6G2gn1BUMCCjF8uRF0ZMksYr+6jcdsx/N3LhJOnc
S0WuYarxs+Iuo5W/b4J+Zz+Dgahin/EJeAV2zVrSeesAnn8/sQNn+4nQh10gwCIcp/hAH9O3PX2D
XHQBKmmzfhSuGDYWn29xXYE27NDAwpweIOES0Mvcqlt9Z+3fPg9is5ZhxUGrXJFlriljydyH3CeM
RMzAetqcPaFA41qZE20U67cTD5bDNKjIYWFRQrXjcvfUIw0RtK/FRxt8003ojNKCpZizETPxlotb
usWWRz+o4bdXeJ1dLkwvPlyq2adTnHMQPO3ZeWawH+IIn2PoOsDA7icv5zwYK9t600nP17v4fEe9
UqSalzlPFPmgUHT7hNinJ7kktead5mYeaMKV0HbrCLKxCigsLmVlyYYe5WYEH0jC2zq1fjqgJzZH
VYYAPj5M2rzyeL7pNv/aWl5/iHeaQsnc8ayT4sFyHaCvErDolSXdvGbP1rSkPkXgFthfaIpbr/gk
+yefOYFhU/tSkG2bdrO2ha9ueHUczta1CNKSndfHooVJZdaZ76qcewccxobmFU8RpwzMiIHKyZTk
TWt11IU65XSwpXAHbXzQDfIM08f0t6PxlqcAqwotqPovGBpCtym1bgs1PvhkkKWd7B0BO/cT/U9E
ACksvitgKFBV9QeD3kFaRgqN/MHcTZY+vkAv1N5PzCh9f/tg3Iqj53u7uCCYczJaRS9hKBqO0eYI
5dW7dpS0lZNw69o7tyJ+xVnYPEKvAgcBO+q0+ccR/lpZfR5GcBNRvae+t3bYxQdafECFNEJDUxQa
Ni75S3N53khU/V7TpMHXPES5Sz9xwfV56uYITmDFQW+cA/hUDEuk9w5iJovYEiNSjFIb4bMsHmEE
8pwhceXstHLlrVlZBJNR76xhRMaPdzEA/xi9wk+lmXRfnSJZ8YmrW0eF/cd81XqCih2GvsvtS2WE
nxU0Pr36lD9MIbQudWG6fcO8BkAOEJbT/KnoEufHdIr13xK7IfnDtgM1IjzVTOXb5oJljsEkio8O
yd/J0IeDxbxam4TD9m2nvwqSr0YsGMwdWCOg4bxcoC1LSaNOcwiL0XGrjcY7wCEfeKftY0sO3jZ1
9dUWphZ7WZh9WRsxpo5t/sV0oAVv+vS7Vtkr3+z6roHSU8MNFTqlsGguU9rTJI9jSUOHkqrE1ZK4
Fnm64zYemucj9B7/KVW/ftQLq+BqLFuRwUYtpR1GUH2D2WG13YLiDjRveEC+vntpRmC8QRFY7rRV
ga6AdvNpwsufHW8ttlzvsAI5vGlzAh3IIJcLjwy4pYaQnwCP0te4/JTIn8NCW6Hfvgpggl9OVpBb
UGEXMZdM371Mbw1WEA4frfdNAT8YLArZe5pDKFgex+o+lZU10uHXuuxFGFsYXfjOMYcFLD+R/aVS
s7Gc9iE8tcFgSoekbB66Qd/a3fQlj7h50m4l0RUn4Mo0kwwkg4w1W9YiYIN5cXLwShBKGDQLByZV
t0rGbdjrTMfVrWp4VdLO7lR27Urwvj6b7PSZZfG5z64KO8mgu1IZDUV0Otv02YzCotMdaH6BIdW6
tWLYDXOw1VhAxmEXt/Uls6eRd51cgP9CVaDe9MdR3zoDMC1JZnYRLHD32+GAlOyVq1RBTANNicvV
jRCBqdDqhp6U9lqPNF4jy15JicXxYAMeyt+9mSDcPzcnVn+2mZqqqcmM7Kknw092UqPNbHw3Ab2/
HeOuaQ6FGcIpis9cgyTxl2YgXVCPrYajwsLnSyEPsKcuyAJRmUinlwox0tU8d9Xm4gmfHeEd6k+2
iHdKFyAt9Pq69aBmqZ9Eav0HjzGVKRaq7+gJOCBUloTtKo1m6DGwaIU2mMyfs/muPzlfwca6R/hO
kMJkKFTzf39vL6wuPAaylFTRI6w2BztwSCZ5xJse6oUM1v6nmH7jRFwYXPgMmsL6JKU4ZC3Hceeb
pQ1hTadpJZiE1G6RF2mB5a+4kIgni3iDUZ3kViPk0Ba89CAJLpFiaiKKw+Pfkv1cg3Jd2cfrpAYZ
ESo9dIooQl+p2xknq0EkBh8dXGWLArYPjMr2SqAx/69CSTd0D6hvO3wP363VfV6r28sFmqpqahAy
y9zPC3dtIrVNSoUFtttxKzqeTvecbiW/9tXtGN5HPzW3fYi2q3bVq43VZCi1LUPU7zQI7C83Vmmb
0o5DYZcibbIrAGswu+92nmg1WsX9Gi3odQ2amMK9ZbDbPPERl7o0OCUTjMU0jDiXzg/Vjw4wVKSb
yD15gNVWwtv1yxBjuoL4DdztQllzkcipUg57DWBMPipDefeipEAR451F8y/9+vvFH6whnwkDNMSy
lmYsltbDclJDLUWo3vRe+V6763ftBk58f3yBbWUl3b+R0F1aWxyJMIPZE3IgYa34Jbui3pv48rA5
3Z/ez3+vh7frI3hpb3HuITFujwbAUA/yLNd2Hm3p+8oRvOGLF/u38MW5Qfwpm7CQ/Rp8mPRcmBVi
T91PX4r37Yvy19vmbq5HlSHs1h0FDMhi/9Ie8LcEy7PXZbPbgRkqjt/etnDzE1ky8gk8l4hbyw6I
MgKsTiR8vfWA8B5GD3wt80wAF4Ytg4+I//mrLi8CxWUg0SAG57YF46vwglk4oTZPZlKWr4HEBkAA
UBooJwVdc1sGZe+vrPA678WEpqH0ZwvRmWXFzgS7BtkBybUgFAYJwlR9Wh1Ex0wmr5/jg2a6+rag
kJW+rC31VZpzudRz4wuPZNIOWHCE8cHVD6D8ZFrDg5/OWyv2akhsNqk3uaCnwCa+Sw6g8AMpJ6qF
z0yt7NJDzjw+lCBu60/gU135P9RnX0nH3/qJC5eOTjZsvWksfiLzIl4Dkepe8ke4W0Gz1L4TiDs6
f5jLTTUeN3lgeCd5w/zb3PuroV5UNRa/RSMR473O/Qn308Lh7TCxxlYjGMb7cq94Of0/fa89QHzi
Z9thl/3Bcb6wt/g8HWQyFGCwJ77KvIfZxGUq4VkKUr/7vuYMt0L9hbXFTvNiLkIIT8TqQhBvuyaA
xuBj+0vfMkm9Xrq9tZkaik4OqR6U98v7etSdwdQrYtXgxh9JGPwqiL05YEpsq26S7Wq0v3HQtHN7
InaeZepHJj8Q2qjFtUkK/ahlLiPw4jbDub162miH4V7z+8gFn7B2Z9+IlLCg62ib0aFW4Ey/tG0g
6cEr03I8NWMatXgpwv1KGFmzIHb7bHU6DNxVrx7/uadVIr/aeZLPDDvN6fkrSHHedt7bNm9u6Nmi
FnFyOsYV9WlmiBvlozHpvgktZ5yrB23IN0m8ctfcugkutnBx9gzmI7JTwxaO22hngRTeKGjA+iIw
Uyl46U8BzNt/kCFcGF0cwDmFAHXu2VWRj8wes932hjKIO30Bo7MpXQdY4cqXdG7EmHNXWZzCOJ8H
aJQGh/6XsW2CdmcE0L4Ga019sV3noYwDR5dINXT6RDZy5Qszmq5ExkmVLE9pme6UJul0kJwyYyLD
WfMTsUlvmVqmkG3T5YmDKQoPX+ER+zExhMYAVAW4sl/ZvZvLgqta5/mBCoy9eAQooZFboRpacIOa
70Hc1h4Scu90rf/8tu/fXNOZncWB7iQpFaguyztCycjgZhffSTGTBHo0HsKGedbfNgekR+gmOTrK
j8uUpGbsSG1mlgV+Elb3J8P+AjPLXVp8eNvOFQYOt3B4zVBlQPeFcLk4ZfWcsZ5KUb3aO73T3S5g
GMqtOGdJMAedp7kOPCte5K0JQF5dPrQQ6I2Kx7+GEBIZ0WX8Op2yaoZOUH8tcJhuAeZu27sC6JE/
9EcvW2msLcPlqzmF4IUWCWIwr1nHebi0p6yVYsxJtvXQIh0tVS9vb+WahcWClDmzGCVQFW8qdaax
GOWNNCY8pvm0EoavXV7jXWaKAhE+z0DI5c61wP2NorNx+fh+ntp3KlTbURGvHKwby7mwsnD4NEa2
vs8Lm44dRWbzeSTxe3vD1tax2LCsC6uSxqDtOWHn5v2nbHxPWXEtoovfeRmMaB+J1wS5NvJJS4wc
SgVMAY6WSsN4cifeSMdH+37aan6yjbZriLyrnrhwM42yHahSx6ByJ4L9mZsxeWB3c4s1/UHqNvH7
mLMU+T+Mp1MA9+oX0D2rgf2qbIdN7g9EjqBJEB2DhT/EJtTlzDpqng1fmh2EQUkRJHHhJ2CeWnFV
D6q6FRe8upyXNhfeoSdVrhkJNs2Hzje2yi5zlXdawM2cebtht3ovX4ffyzUufEVn2j+0UTf1ZDJV
IDFbJu22SZrDJCyTg+TQ/88uqpeHvm82dXm6z/TiF+Jjm0pWfzbKtMmcfPvb7ktDm36aLQ4hAjeX
n7pqJLuac81CPw8GkSCvUFrbxDC/K+iwMgbxtrWrapfYcSpOFrUuYiYlmktztTrpPSzEtmc9Mm+B
eAmDthvQ7l4W/Ch/AfFk2sCb7v7oS5/bXXxppCjgTU8gSGo9axOiUAG3AeBsx2e8TCLr9I4+ZBjB
ympFNrI4tRerXWxuEevJ2MZYhdtjp3w/Bdy0jy1N2nEnuRALcDGpG0iQvrf1GuLqtRf7lm0RGc/O
sJZ1mSFDaQosfN7OXuajp1I/dh+0XRFEARyaFMPhbWRyDNcbN2uQ0xthEeiniFaW+NSq+PMz8xIj
zKcS7LsXpZ/N+sUAn4H/ruyv2L+rNZ4ZEeftzIgzzu0QaxiBRrjflNvxThQw6S18YAyTsuLqARbu
+ZbBRfqZnrpjNIjEWg9kH26geJt/rrxqz0tz9tZy3Rt318UWLhLQk9E2LRohjocuICiyL2Xz8gf7
hywrnUud3AWI2uX+lSctqWuSXN6yCjvoZj5w6w9zCUBXo4/gRtv+uPbNxElbbiEVMQuLqmbIy5vs
CPNUDKkr1cRA256sZwHKte9bX98azUsdrNZmb+3iub3FJ6uSxhqmiDHmfqtt03tm9F3wXTCK+8Im
6m2IOrp/sq9na1zsKx2+lOk0Hn3HmuK66ufb0Au35iNTdwBN1i+yW2tk5MXQaWMYvIEWUZX+dD50
TowWkKqMP/q6tvax0uYrqOZbtxdZNt0CehVCvvHSWyYotlvFIpuf7RNSG9D7SM39dBq3fbP21W5E
D11GmNjUYUqxFG3RNzzKVdHwgIVsQDZrd7KU7mOlMqktRjFXDsFNU5oJJgh4MbWxRa7jZLPdNkee
eeh+bsNj4smt9Zhrye8norosnibgMFDVXQp8RrFcRIqGGeBjJpOhvYbwpTTs3va8W4tB0oJ4awoR
7iW+CWxOluSdZEMkom6nrnYLKAalaLX6e+MQ69S1HdtBCdEibbh0BTPJaHWqkEH0W/sgemaxV97Z
z+pW3cEn+fntRYkvsIgYF8YWt+hEvQYaxVEYaxkhE1hXdAdWM1BxKN8ys7ww6xkOlVPheCcG7+20
uoew340FJZlZeV2Yujy9Vj7XjXOLg1OyF/LRAqZyuY2nPpz1GQUgT4tk6B+ZePernpLG2/t349wa
VE0MKpZAqHinXlqpY6trs5CXVmJRF88SbwqbAD4Adz6uidHf8L+L59ZiD8cMFa6cIR9vniyPCflx
A1EQk9gapOFvL0oEm8XXurC0WFSVW2DRoG7zEs28T2b9uUmI5W14NKDMNn9qjfLytsEb7oFBCug0
aalpLMfsJlWdTCfBoGG15g7mOfihtbh7ya08/RzBnuGNToaq2ZSo3tuWby/1X8uLLKeZqymCNMvy
QKehyuCM46bqkj5ApIBR6QFSeoe1rxi9/SX/NboI9o3TaOMgsdxjesy25TFHo03tpaA9IePy9vqu
OsM8CgxAL0DMHYaTSQouHdRWxrZDqxOvKRLzWwy134OBzN4duknHh7KYtbsceTOgtCdaKZNEa8dq
y73lSNrvl1cufsjiHs2PpQPhCecxTWT9YM95/QOyqPLr2+sVh+DKdc+Wuwie8kC+nL2StdZ69NGc
2vgQGyj+vG3lpr+eWVlEzdzM8OKeDxgVx+Jgy0r5tRmO2mcKgOlDDiwAhlG5vwMNPn542/La+sSf
n2XlUN/W9Shu1HEIP8HCq7jMiE4rOdbNoHa2vMX5r1HyGMaZlMdIVGeTTNX4QT128t52GrPeJJap
r0k93zwRvJOpOoNApR1yuayOb9xYE8dwrMNneH/c2DT8+ZT/9fbu3TKDlrIMYtOkzmMsFjZFqlWN
OWaqGerC5nTIC2uTHevfv3qMczOLoKLDLFcq4iNN0q8k+mDBOvH2Om55wbmBRQBBfTG0CxG14G/c
AOmGBeThDyyA8SDzpT0FbcDlBxmHHC7OhiUYzunRPsr7LrVW0J23vAy5dFrqlMHAyiw+hn1Swzxi
CM6DGD4YugoKsqF+lxfDFwdVuJUdu2UMWXQUzZDWpKi8cLA6nM1GNXDpQUnkO2Ww9E+U5xCvbJH3
boY5+fj7+ycqMXTvib28HS73z2mLOul7LmtTC1VoTE0oK9d1s6864SK6G0BjTBukEUNei0DkSGU+
qojLvjajkp22oxDRPJkgkL9mX+HLhSrL8BHzQgTmzkaEhq5YVJJGrlU1b6SRF79jEZbqAlkvVeZN
wRqZIXdOp8Mxtu2dPo39I3J0kde3VR/AOCffp5azph9+6zyQghn0jMFAoVh+udvxsZrsBnUXz+4l
iDSqj13hrIT8W6GD1B/iDICkjmkuPijsIu0ExYnpzdG3PIZbWOgN6Cu3141eC2wD/1pZYjr1pjfA
oCQmQw0b6QeFzPrjEES+5BsPg4cq1FbXfSZY/PiwxslxKxHioabqokQsutKXW5iG4RyPM1q5E+Qc
D6mSchTLOfEjs44OKRmDN0Xm2ne7dY+C7cJ7ac8RCxabigLdmEfjTDwuyjBI62hy01QqPMc2niAX
25atYryY6Sny3j6dt6LBmd1lUtRlqA+GE4uNYP5z63r4AUGgTTAwGF2WkBF829xN3/l3mcvgA89Q
xiicwe0WG/VuTEsJmZh2eGRMqV5x07WVLfIfp09Gy6pYGViKAgRMzJiyOcKmjaxndxfpqbzyALp1
9M63chGBGE2pLLkhv+yQxNpBjju4M+reK+WRW7VtgKT/85QlCjDsZLQgUWcGiGKjceblNKk3RdCb
ByG2PoA0akfKkrb9tAbKv7lAqmmGqVLEsJdDCHkqH03thGWjHfb2EP+swvTbH/jHmYnFMSjSzI5H
WBw8kPL1IZsBwBtpQp9arrKV2eSbJ46nFmBY2UDuZnHpdgg2QOyLK2qtZPpVF43w6aaDnyAytFfT
TIgBKaoPrZP08U8W+a9l4blnmauWDLXj9OxjxljH32U/nH6g+Wx8n0NZX1nkzU9GfgSuxiJUL7PJ
QjNltJcx5ejmk5lLyIFAefsHywHvBQ8OVUHwzZfLyStdG+2G0BWO5hSMeQWtkm4MOwbr2hXnvxk+
aBkyDsxLDmOXpuoCwiRZ6i2vVkftg8owu1fZpbaZqzB6eXtVt3fuf6aWgdFSU1TdT3iiTA0tY3RB
Has/2TjopygLysCelnCCohHFGr65l9PDR35iN/TRrjJX53hEpFu+BE3yAVok1FMBtFzuWh72Ejrx
guLtvvMt+o/y+24rRvDj/9KNEn/btTUL4IzMZAtZ38JapiEoVJWEwYMZnHaQNUib8CfKhPrG3oix
/9pacfKbkV7/16L4lGfnCekeSZrFhV3mynRI6qO1rQcEpvRxar45zfH04W3XuNX0EkxIZLUC6khi
fmnQoeHGKLmB9DmcjigT55NS2xUEp3rm7FJT6+YOJcAhlihMqcBxQ6PvGDGHGTbsRlPf9TYlHtXN
k85KnmdZM5MPEqoTMloIc+6dEODOkbyai2oI0Yxo7clt6r5O/JVl3Nw3SDwUumcMaxuLOATdEXy0
ObmiYPOAVHpmLkHAGvV8W3nmRt8yKWzD47/atbtZiuEGozXDvNx157+BVA4/B2DSb/t72hYQgNOJ
hq6rDbpdyL+vrPRmSofvAzMQABpnsVJ4Grs0pwoKPK75hMz7Q5f8aO8q/XN2ajdJEL9TfPvzCY7C
Of6JkoVlf/qDH8Byye4gAzS4cS49RnIGuTjqHPXjPqITWiVwDiU+yW29MTfHD+jG/B2XsHT+p37i
ddTUBWBbMxnjMmgLLBLaWT2eTJMxDa+Tp7Cn43YqkaCE8anfRFJuD97KYq/9SmcQ2ZT5H0wLhIHL
xRaDeeonFXFt9enBDthuem/1Lgv+GVboX/7Dq+tqVlHXmYmgwcgjkylM0PCXNiM+byIfYzAPB4HN
tffJPt7VAej7FV+63kwMiSkzaG0tLqHFFWSMzdRmlqFwBVlK7zvWWI+ILypKeGcc26RZiW3ir7uM
pmLWg2ctmAkyrmWWMuj5YBmtqvqa9DVLE7u/y6hiPjlKqb2bkApUd6lkRfFHJLnl5IPQTDmuTURe
P8UoFlg8hkC/KRQulw8iva1J0a1x8uQnVd/OtW/8zPf9XrRjNGIW1BJykO1VLz6AMV/Dol1tAIMu
r7A+2o5i3mBxnQyRMyPobmL8FfHp+MNWBKa1Lvg1xI55c4GMpFJBLkMx4dKBYPhTRj3NZ4HvZo54
3J2YXXaC/3Yir+aWdaxp5LDU+E0whct5MyTOG7jlm5lqxeALQHIMpKDaFIf2ffkcby3yeM21/gYr
fHySP3fyKjz5Gny1+AXLAzNEcaO3/AL7Zag34ROjHC6THPvhC9eU8YTEFTQvax/zGgq1sLq4OfVM
gqhbrBsSSqZHmsDSduVdfacF4qOa5sFiBG4lHInYenGEFjbFQ+AsPRiNTFG1DpvyYb7Xdv+goqVD
uw4CuEq0sCTCni2KhSCdFoHPnjMD1TENKPT/ZTuS/xKJFqM4u9AdV4qGV4FoYWzhsE3Z8XhPMXZE
x7yJU+jDkSeP1x5915HVEhxVwCg4/Vwj5uIAdkOIZvVRxs4eNV/rbtz1EOXwimB+b//2pxL7s/hS
NqP8NqVQDTb4ZaMyLtPJ6lIwLq01IE33xdJXiUKvXn1QKWokAVxPTAmCG7p0hlYim0taZwaLQuiC
JcpTPlItfIWGdVsrKN8lCMxtu+f1GYura1GYdgDU8g9QFMsz71StrBaTxEYWZrzrxACtonzTtFFB
6nl8eXsrr73j0tjieFdmKOUT8Hwv620WFKEgV2v1ZurWvtltQ4wj0vdl0k1bJBeanSM2kieyN5bD
Dxjf93povj9Na/jXW5tHt4I7XjgjD8DL79ao+qTnRTh7FSDFv8k6or86RAH9U1TZgZRozRqofOmL
hsxVJ8wZRGpuoMXxUvK2kWcw8l4xVn4VPU3KGoPs1SWACXDkAsBjYghQ6uWahhFcsgQ9khfHiGn1
EFRDjGsi5YwSYI/mGBzaL0e136O+4uojnd/pg5AUoM+ebCYJJaQIgfspRHlBfrLSLL4LEVV8242u
A7bIq87yj4UfyfVJMWONXI4x94IJODiBXlFGCHgx2la68vqk1XLnRSpHqAG3qSqiX7A4onKtJ/ox
krgd/NFrPoi5rnEjPyNYzp0I4d+++L6ySBHCLuLOhUV16Vyo0SpjhPiPl97bh+lBjNWe9uIGVpmg
TANtJYV8e4HqskY/AJqKoSLlPW71+wlFOWMVEnpjRSpEAQKPocOgsUyHh1FX8jh+/WzRroxexCbq
e+VgbovHZny/jg1TrgIrqbeAa9HoIcaB2rl05gxRK8UeWgXAnVF7D80nMRA036Wfh62o19eBdYh+
1sBQVzO3G2u9sLxwUUAnUWqJtVpS4c7vw6dklz+G98aTZjBOv/8v2eJV0BOL5Z1BLUVEh2VGTP+s
645DiYu2zHltMs2pZd+oh/ZzcYyNbu0Q3jBH0DMFFRK9Jd6Ql3sbjygKxXDMcGmhCPEhuTP/bh4E
QEmHjK97rn6WwRqU+bZJkl7yYehQnIXJY5OZc16FMncUmvESaryfq9JEJE2V6r/ePn5rphb5mSy1
VZUAW/N4Tp7co1RouxyuAlcpR3nl5N0onhsO7KVcItC/8xEXt5WDEC0Kc+zk8V7QIMg++msPFm+K
cgdAHID26THyqt3bC7zOtckzQJzAN0+o5/8XgZ4noznYjbC6L08v9Kl9VC03Ry8Kqvtj911EteT3
qReIo4LoQZS26SipyziqnFBIcCasdod/xg4k1/BP+/8Pa+C/YClSKWlesUiL+gYodEv46OjV7+W/
Y8/yO7h3tZf2ZQ24eaOARE/6zNrizOvyMdGckykDeTe2J1/6oP4UcYZ5qACdg7c/37V/ivoss4CM
lsEJtgS2NbVtgThTuKYT0K4B+amRUN+TpdTcCSym7L9t7/opSj7AcX+lvaXBKosfdPZg6SpjjiMm
m/3oU+/BXgqK37z/58OtH/RraxRNaA3oXHt0Q0gxLq3piW0jzBOhbAMppkAtI5pr+aMr5qgRM159
jl3dfoJ+k9oJFUemcOxlMJMjvc+Y3aaL6ub3gy9tjDvlTnI3vYu8SfQnr4qFwcUCs2keB0UaZU+3
3sdDt8kGfcVDbu3hxZoWKUs1Qyg3F6xJBOj8p7YTKUTvF+/HB6TW14KYCBcX6crlgpaw5RNYziwX
qamY1RZTLf1Ofa8FKJ1to8c1rYGVz7WMmKc0RL1BGNMGs4VM9/i+rau1ZPv2BjJ1Jghb4FJZ0mBJ
qEOUpvhG4UO0ax8ZaXR7N3yUAnU33K264FXGIDbQwdkF3x/UcWLN5wcMvi11coRHBMjDuFWgTNDo
/kNSlzw7P9caFDeXx2uTrq1ge2Z29NKgqUtam1ZsohrAg+M3bnSQ3yOkGRRe9LiW/L0OvVz6B7Uy
si0aZJbATS/ix3xM87owWF7toclCeQnmlsO8r/epEBf4KPj2YQw9lNvEF1ywThAqR18MbKfuqq9e
Vd5pK9B2BGUmKtBX7HhGz7K1nuApCl3Jzmie5Zf8L1SBBQtQu6n24V2WPyCvEq1zGlyfE2z/H+a+
bEluHMn2V8bqnTXcl2vT/UBGMJZclLuWF1pKSnEFwAUECH79Pciqnspg5E1W99Pt7qo2WUpyAnAA
Dvfj56AG5WtRg/MnHBP5rIQ/m5v8GUm2rbV3rnWBfDzgut2sBUznV5Ie6RtriyupdTpDDiXQIdmV
BRZ4tsv27OBpov31zvuzK2lhaxmdzU7pmjh1kNIq9227QYPSxcTASLtFvgmaJ770U2IkImj30KNc
a7p6x51Ph7o4UVGlGhvZYajWD7Hx0hLIgyApru1UE/2vTuz5boU11EzQlopFBC7ydPOEiESFDDFY
YHN34qCrCe6GXWpdjr8zuWfPcryZYA/oIrDcg5JoCcEmiLZDHy1Rr2WxKIvt55Te2HIzbbR8Qglu
HQFU5hzbGwlyDLA5rPvSu56L5lQQIEJtBViu0yFbXe83xMQn4Ly4hJbozt2A6OB1wH/jPtFB7+l5
AZ6RAPUFHBc6w744L3D5G37v9ki7oWsxv9A837pWKw/rjzXtGeemALcwAc+3ALw4HVhu+aQLA8gn
hpl7a41y2DCUvRiRTtJ5/vfZ/mpUNx+HU++YjIByBChQR3FnmSPFUbyoZiT2uZfvCagqMpz6fXWg
tE7szr8vpFyp2ZwnTVAwcUDVCaCfDbT5kmcBUnlRwGoXl8pOt5KYV1VaJ/JLCBoye18cjcPqHjlf
wlOL2qHe3GheYdk9SOvUhkfgpqFpkXLox2zoE3R5jkLGH0/p+TPqdYB4z4Cc0wYr0yIbh6NuYkCr
KGwRTYEAUcmXfNxEwB9BXBF5qUQ8Zltzt0a1en6Z6FH+ZXbxehMCRCqI09WG8KiPzQLaR2AMsDYF
hdQ6KCKOJXHWbjB9bJ96LIpfwE3AgyIdmCw8dsotExW/XkGZOICWYDZD9j5HwaQt9oZtr3nOWa1C
l9rQvaVTnAE6JhfrqDopB+jfqY0xuXPSEE8mJWpVFw2FqhTtahtYEbcUaQl92ihu5ir7GgbUvF1Z
3/P7RTdc4ShAQIZn67JjM4OqYuerEe5U0UNnZUe7KROnp1+iEpxAwy+zoltnvq6LS85ZHEDuJTqG
xIqhIbk2I2dHIbLm+K8mTgTLbrCkYilayxNBjvIDGK5YrLvnQZl46e2yuLpYv2zOBr6wtrjZrBpF
2FFCWZBOXkxHfjAJYGjeWrzrrI1q8WCoehNFABt29GtZh/C6Qq5DUM2BwD8TiJx4O3Ib7KtN/10c
0T6+bY+t3AfyAefHgy5eoMNzk21XpUlWvixcbG0D0piD4+HLjL3xSQdNwTYC4hYnV5yna5vrPJLQ
840zEgV7MDhDUeb03BqhJ5sDtQElXTTdsSNDUFhfZsBBoHR/WLV2dkourC1W14kQtdiFj6sg9Y8e
EAntFhwqCd/9jcD3LGpZ2FqssEEjNKd0sKXXityNuFS7jbPrDhXWTV6sFrZW7C2JyxWXjsQZpmuP
/s5+Jadjj3wf3fppvTFu1ji73l85cH2DTxRpZoAhTleuHKqJKdqZYKNNYXCrywJ1tu++BDsHakDu
qoLGuwPEiw08m0iFnvUFmzVgDsbc6rDMPULgaWt6eECAWhFt8TWaq+c1Gn+9Qicnv17BNwYX3uJD
lhvXAgzqFnKahod+OyAkWs1lvbvj3thZeEqtooqUDWbSv0UCBsHedOfH2StlabReDX93D/xl7bXc
+yZSmAo21KqFNQvJ3KPWHGq/Qwjhi7kh6Vpt8J3a8ckUvr6Z3hgD7QcfRA5jxcE/Qk74wAF36g72
fq1KfZalwFohjwVmJsDZ0N2yeHyR3mqp7RZ4ZmYh+T5kAwoRVdNma9vsHZ9AegJq1YBsIA5ZVop8
n5flEOK84n70ULdQeQa/7aXHSZFMdHxopXfLfASUapQrcPZ3biYovLrwfROik+gPPd1vHNrOGTJq
YOs27ytRxLy76Uov/vjiXzOy2NSiDPJAQTZkk1FooIbOl9bke16Fa8jXcxoeRMcapwVIKp4dyHSe
jqYgRSAy6ui0gBZbLBLZpkgYg1bDSfJuYxzU3ccjO4/JUTfW4TiwRGB1s4OFh5gUpSvIH+iQVac5
vYvyKC7QIg93hPbORXSztq+XLokWHIRPOvWOVDWolxdXG82s2p30u2Og3+ciSjpFdh+P6T0LnmkD
UKCJNVAdOZ1E0MNnQZFDhr72TJ9sVA/pncSQLOjTjw2dFTD0WFCURUcMnlHuGaJvdG3D9JtSw5Xs
IwdJEmav4LHOpgTP5GBt26S9+rcLe69WoUzp41GK1NkS7V15jsi9Cu9SJbs56aPMv52myNuPdnPT
N/yqgThzHLRqiFVvYcv57LssivvA5ynL/duVOVgenEtAwHK2c4eaTCCH59dzQg+ANYLXJ3Rkosdv
Xqxl8c7eWK/oAFTedb0KypWmvg/fnJ2Bw1zCCTZ8BhBlgCIHSUDpugfn6DZpIalofofw0Uq0vdz/
S5uLMYqxzI3WwP4PaKyLf15hpF7DHz6eyuWTamlFf8WbkTlObjWi1COzbn1c22FwYN3RbFYaN98Z
DCAcePo7msYOkcqpmdIvBROIOjeBzC/c1rpwfWPfgbsk+Xg4y1cphoNzWfNya5AkkkendnjWKtHw
yNxEOchfevsnuEzbzTiHQ4zE6C1r1+gA35k/GMS4bFx0+oF2anCUDo/c1kBCzH5oOU3YdCxUmUxK
rFwHZ0HeH0P7y9LimK7qyae+Ls26t5oNrtySx3LnIcATj+t8omvDWsRBXWESs6pgjJVzUnZmGzet
OJguu/GJs/l4zc6ytXpkWjEJXTHoZQLM53QOOfqYvNwoNMhEZ2utfXgonrSgV75ZJSp+5+Q4sbUY
WNmiz4c2sFUd8Mi51Y8cBwzR9HadOuo9n9eMZ3B5nBgQRj0dFkrP3GItUiLSvrX7b4J8zsN0Zere
W6e3NhZBQt6AoMF3KgvJZ34wPnufIZYQ3Ymj3LhptXcv+FVkxN3ntaqNPnvehuN6xd6a1WH0m1Mj
yhpQxLsw61B+ZQRWnE2rj5o1G4sjwxJi5LMHGyKdUw0OgD76jX/QHMjRsUvVxfR1ZTLfOzzejkp/
0ZtRgZfInAho8DY1BE4BsPqVXzj7icf5lQfNnW8e/CTcz1fsPrpZlY9dW8jFOdxYivrSgG0NEAAQ
cjPuUHjbBRCFCHbRUYOf8nQVDPHuHGu8WwBAKdB1C6vUC6tAdnDR5qCexLDXDUl8X17aX6gfz8/T
rjmuhWJnDTuvvvPGpp6JN7PceLMDfk7Y1EK5Q9zeszt0Jl2OuxmmB1C5kSp2nsKL6vg3qo3vTvMb
44vjup2dgCEdjO1/yZ76A4TiIQ18b1xnqXUsvzZPDnqi3CB2bv4T1/LQdIScN0ihln15uT1UndlA
wFYXpYe7qYjH2+42fNFxC0evjXspOZQZoVSzykym9+JyrwI7hE4X3Vp0BqY36glA5KDR860ggAe+
WiMOH1yUxLU0cbGqS3zuU0DRI1ep34BocVkSUvVD75eBymfEStmuy+M6jyM7lrsMb/Zp24YX1uO/
L1jhmaix4lWBmglCYrBhnTrVSKfKIzVytZ1PW/T721ETxqM3iJWgTF9Fp5MJ3Bda+UFGo+uLSyyf
HzA7ryYbyVjZQbA8HC4HTlIzhNcK6JzZ1APfd7TyXlo+dPXgkHONEECBEfYM4TbbctQ0Y2rTgJQ9
i4XXTMAt8cZx0opLpq7HaJDkwgdOdoZso6zkJZDb07CWjzy/0NCTgQIyCkYWqrhnfK3hXAcOuuFR
J/op553ZeXHUriYGz7foqZXF3WLUkE3MKaygZ9GLoV9nIp9lbAnfDKm3M1FTdS/Jvfy8lk44e5Vi
mk+Gt7hwaDGywdOGNZRjQP9HeeTfQ8gr6Ywr/UYf/ZUO2lWLiwsHJB9CMAaL/cZK6329RecJOM8A
6Ydw8SeTx81ujdLm7LW/HOXiyPfDIp8Eh019HNgaFqqToeNmvAzRGmFU66Ls5wfC6bwuDnyDddkc
aLcpDoAtz5flMboOtpD4VanOZBtfi6s11cr3PRUtoeAzBrJw+QxQklcWzTts07D/7nXOLyICEUdR
tcZJ9J6hCM182BN4jaOB6PTcoZmLNI0dqU1Yd7hKwKTAvhAg78O45N2QxR9fI++ePmiJwgGrhcfc
hb/URZll3HGUxhjcDa4ksROUYAwavrmM7BGuH3q7ClaMvrMfNUnw/xpdOMxQVehnzmDUGtqdQvnF
jQ4NKGtq1Gw/Ht47jnJiaTGZyDNDMTrA4Vqp6pq54Q8qab4ymncWDKAf3Ey64QuX4WI0RU951bUV
FszIuiSTnKNQ1vk7awTJ2MfDOQ8ndWkdPZcgmcR6Le+kSmRO7XlwwkGYtxWCy9gpWHE0K/KIevyQ
1iaG+rHJd0YHRLIJvk4Lb+CzBj2Qk7joW0TpOas+m8W+m2sEFWvJl3eWyUXKHwp42gqSvKc+P+J2
VFXIkQpS0OJxt1CayLc8j/0f3UZsPah7FVOyhnN5ZzLfGl2WwoqhLSGeDaMMDDctvRhyH5QNn7Lw
2Q74/uNZfPeMBDQ4CMGtAZTwsjEJ0uA0CkiFLjV11dgAm6ASuIsSJT7PAEb2xzpdy6+9s8lccDZo
hLAOL+zFnPI+Ghng6vNmKo39lNMdGc0nEdDNWM//gY8g4kceC66C/bS45oBzMZAlhVuaXXfZVvWY
ljNVcZ/Za2Dd9xwFU4iQ7BXnvSxL+ebMgnLGwd/1Q2y3D1Oz1g77nleAnQ07GioaWgvr1BXbGkxj
BmM4EMvy2RrVvQQ3WGmMgLN4P1UW/gdT91pvCIG1wH8WhweyR06DABOMvp6Wx6mpQEu+0Xl3fQ3l
1f/ACRE9g9oJHCvnRGTZnAeyqF8vaqCdgAV2ZYyIIGYPr/DAnVh7/urAahHbIh//l8HF8VvnPhUN
eTUot9UXDXXWaeX8xk/7R/fu4+G95/BvjS0eYhZsuaOAMWO+oVE6ZL8MtBe1az1T77rgmzHpG/XN
Y7PM5rY1DGPaEKJSXh6yfl5bp/fO3LcjWWzdsa+I2+uAiv+QQADz+8bYgBsLHcvzFjLq0xybqDJb
Ky/KlflbXi41C6XqdVDld2UsLXPrgv2rYw9dtkpNoQ+ED/zCX+SYRKNM4ulqjUzCnXbEfIv6616r
Vbr7PI1+fuwZZ91LrxHqX2vmaz99s2ayVx0YNmDP3eV7cW/ACTGDHYDwGletDprm3YKAWsIhH5Ku
PtXXhrs4HykeOU2gt8H8CUpzz9ApQI5w2LT+axV4naTunfTnSXwcLhzIoGDrNGoQnbbODyM69A1L
SWbuy2hOSP8tYE/KAg3GMCW09dKVuT5Ph4YuwiE8LpEuR/p1sedV55VMSXT0t/2MllvQoV4HbMyS
mlr02gCTw47bI2g5TIFkiZEhHTShybEo6FomU2/EpZO9/ZDFedBCYo3knYe2Qqi/xm3W0a3RkCAe
Cz+/jWyS/Sotmx5JbtuHj+fgvf2LXiBENAHyM0jXnrobuLOLGrULvGrdwd1AJH6bkw6LLdYu3vMM
Ph4ir4hznWnT7bOnlppmyKN+QhOQ1l9FpXDLXnS7U3dw94AhPnw8rPMgBr1wWooC/awAoCM7cmot
9Avbzjxz3nqxSmyUdUNeQwY+3wU7tFapJl1HbJ27Mmo7KIGiwIq6rm6lPbWZjf/qJ+Gb8jo8Gp8z
5GuhbyL+RivJ+et5YWxxToSwJQSYekAkwy9RBMQQ9WaNhtfUVnEUV/82hgK1XQ+pfKS1QBuDButF
vNEIF8+GAnVHdxceybHe/dCYl7/BXnC2HdAJgVR0qBurAEF8xUW/OQNNt1Cgry87NAINUBP17HhI
qk29K7JE46SsLT1C+SqJDsNxLRQ9X8SF7cUiMlNRq/BgW2s5hk8dlBz9S3YYb9R+raHlDHvnaVuA
5UINGeiUMzqssRoAYCdFt20uTSR6KNpneJWQhsQlM34JRo/TrcYhaIDdJGOkRLKEXDhNMt8rGSXV
lX8lvWNhpeHV3LSfCshOQjJH/igLK17ZT2dHJSqKeFkBcoLAWTf0n/p2ZORqBP6x3aojfXA2M9Dn
AwBWXlJsV5ugteuenIantpalIxKUlA2lbLfBPXLCX3R/Yr8PLTi27t4FAdrK2N63h7I+mq81nmvh
13PHQlKZsGd9mtOAwdlAsQm2v40mzEBj/2rv51lc9jrAvwwufGwWbhRyMrVbOnob0MdpeCN6sDfk
qvqeqWovN9Z2/ZV1jp1YmNXz8GZbDeUQ8SHAOLMgcX7yNAR4OPpspfYW1GgbW9JXKdti+2cx679/
TP8nf2E3fyzd8M//wa9/sFb1ZV7wxS//eVX+6NnAfvH/0X/sf3/b6R/656f2hd7z/uWFXz23y995
8gfx9/9pf/PMn09+saUcr+Hb8aVXdy/D2PBXI/hS/Tv/7g//6+X1b3lQ7cs/fvvBRgpg9d1LXjL6
258/Ovz8x2/IbbzxNf33//nD62eCP3fDej7mz83ZH3l5Hvg/fjP83/HihfAygCUgEAG6ArtKvrz+
yLF+B+mD4+IMxAsSWMPf/ovibyv+8Ztr/45yBh7onoVjGLVVeM/ARv0jx/xdqxkCzwROOMBwcOv9
a+wnq/TXqv0XHckNK0Eh8Y/f9Jb+axvCAq5N7He0uyCDgz7QxbaQjDYz2luDJB/q4Lqo5vJWDFmX
hiIvj4SWDKkI5MbijtbllTn6xf2bufrze97aX7S/4APQO4anpubkRzICOiyn/irbvKQF7ocEX2o8
GgM3Yj7aLqzS6SB60sUtUxYkpvhQXnuQlWih8NhH2zkUIUSuQcV3MXl++0SU/zUr20FLDzvyATUM
Me+MtvGgokSDLZ38Yffxpy/ghvrTNXWMhaXV5TYkik4/HZB1BvQoU4nvq4nslVlafjqULV6xStnB
F9XZY5NGEM3BmLLZLg8M7Cv1hZrsYbUGpqPHk4WEFiVo0BzglvA0R2C0+BilBjDyAB/E6knO20iM
AIS4aqzNdLKK6jvSWV6KGhqoorOazCylgxDZvo8IN3dTS8riyDwAjlLb0Lz2jWFWzbaReRft3BKn
yoVtStltPp7C0xgAMwhknO55CrUMIDotFjNo1NHQdPaEPg7PM0ic09Hy9z5r/DBp0dHCkH/I7Sqx
oBQhN3Vhtiz5+AMWEZb+AkDZsC0BXgDcP1y6n5hBVmfxSqIfqIAsbyFmmidkisBp6zSgScWDM6qQ
0cxcYdwQV0VuE4uRTTmPR+Znd7XdyGHL3QakruAuCOvYqLqSP/37nwl3g66k7eEbwfN/urqawLE0
s3lMsJPqKaZDON6bPavTdjRNiH3bHYcQmj0ye1/Nhl1ct/NUVLspb1t0lEHeddoOc29BE5B2IR47
gyPtFcToa2R44oFINwOminooIKuYy0U0Dje3Vc9slkTMy/tPTee0fVJBqjKKRzzAgOZrFd59InLL
baBI2CV+2IjUNdC0vadjK8Y4l1V4nFk2fh8K2aVuO9XyovOa7xUYRVnsT3V/xzzegbfG8YSBFhUD
wh29AbKKreqj3N2OfkVAfC69zNv1CMmyx2kc5GOQeY0XmyOIHzf+SMJ8xZEXDx/4EagrtIKC7muD
9tiShDCYG5uC7ahJRF61Fcqmdo7Wb9PM6liaJK9iBmp9O5HSrbZS2ebnIhTOZc97SNsL5tMs6ezK
XmvUAkfX4lgIcLLivQLn8dD/jhPr1HG6iMsxdFUduz1rAlSnZHeQXE2QRJOso98rm/RZHGQQWLpo
CNrHypFV20o6Wax4eBNRMytjS0zyELTNlAhhpEPV90+jOcoH5URfIuo5hyYrJao0ZLSKhJM22A4Q
y7iMOJVxSSHDF9j0U2m54xCXNqfHPiR855h9tQ1ZaD4AK/GT0gyCkUHz2OSzf428D0RhTKWqrZGx
JvFMSZKsk1tlBgmzXH7fBo5M+0b9Ep3fxWNLv01mr2poerP2Qhr9kG1JC45bu4ecjB305KIPe3yJ
YZop5CBRNYC7FD/rHlSusejwvXDVINwO5lQUsQEZ16tINUOqZoUKXjCORzVNdzOaR3Y5CJD3czu1
95af3w9za8U5PGLfTNV8BeKkDi2wGa1TPPbbXTv54bPRNVZS5U5xlZESPJV95n/DWX4cnN7dADIW
7RUz871H8fyfIBIGtswAmIIJwmRW0ni50E1utve588EaXQfG/Vx1UTxUnB6Aqsl3FjdJSsqg33Sq
GZOAS3nXMvsRcg71J7sNutgqe0uTOKmkJz0IrOilyo3gSw8+9m+9cPMCvlp1NDYrdKIePenjyRH5
9fgyjV33E8DQBEyUgJ8O9W5opubGCPm07cKM3LcF/waxkik1R/riTHY3bCPN6b6ZIHuKd7npz7eG
1VffTYDm5wTihgJdyjKrfg2IU3+Czdm7idzR/4y0QfiCHA3VkrZSxD4vjGu38stdO1wh7rBdMh78
YKYAdDBIfZv0wvSG6NAiaSKQPJrbLQSV8WpBxxs06qYCAiN+Xt6i/iUP+dxnB4cRAmxIxfprARm2
GMSbPZqgIsgjCMkOzhD6EN9u6c4WfvHkqGyXU8j0VHkmt1Ek3WMOcTM0qpLG3Y2ioAcu8mY/q1bg
1PcEe2w78UPUeT9i0Wj/HFpe/92Wjg0Hle6chqVN7z0eVRtuN5rwHpEN9KoYK54jFOV3Y2EUKKqW
VRwiTfzZQMtcgmuxNHGCW7h3QsCiGai6KnkTRqPJEzBYhlBNaloS+7U7VthJNUXVbQKb+aEYpnI3
Vq4bj6T8khuecx/yPtsaQnXfcbDWe+na3bdCsuamExKZTzPrY0tVYoNJR8qVlGjcxwH70FW5HU8q
8FG9D91iY4LitY8Nu7YfvRLdnkWf4yz3J2zZqLayA+nGGhJ63XyV9+D5HT0Tra9FCQA1dHfBZhzt
KaB3Fw6KP0k5me6uk+P3FvRnj5YNj43zwZ6OsvR7dD4PeCoTtzk2mbwhUnzlyL+kkxkiV6fCwoMI
j9arsS35lc11eRuJLIMQfG3dhtIt7vJBGAdbSLpRvqK7ngTRfpBF/zB1njlsSFC7e0RVN/hV+VSZ
tNrXgfBETIURHPLSyR+aIJi+A4BYfeGqyUCiPAC7RYKWXSthzXur5vjXVPQNqkuq/2mxegBrYVXR
r7xWYq8Mu4kxSWqf9Wj0jnmT+W7s0L55rOfp1oEM1afJ8NX3aM45MPv8O3G9l6jrZB23jlFcOL3Z
3JO+q69HuxK/JgBVEfs6Fbs03BxUCpVR7Idw9vf27GD5nFqCYDeDikyS4Z57JMP8sy/L8YtrcHZH
IKUXu1BEOJZGP6GpXE/ChHn8QSo5HwKCvpIaNNtAelOLbKdKQS3TywZ9e7hql1tFvkXvpLO3bKOc
4lmUEumbjtMnuw6dT4C1zLEXkOnSYYO/t8yiPtpZ+2zxTNxSPlVHb2in3dDWQep7Rn3dT765bZEN
T0baD08ZbbPLRvb2QYWVepoywW+6Zqg/DRzWJH53vhUghawJGlJ6MaltkDXNLh+sJkEEJj+XNeXX
dU+Et/Nz1ntp1gz+nKq67D6FE54yJTiz+ph4ef5ili2HuqqJc78m5bU/4CEBypFoayCGwv9H6TQ3
L+hGE1ckpHRbEr+/GStBUG4Ow2TwoVAG+MUTCLPpxmM8i9kw+V+Q9I9SN8N+jusuG+IxyyRLBrNy
jLhWHrI4QtzmvV1feaIo7ixp94eKZTWLLdKAhM+FkMQhmDzzqcPD7DKDvMsl63DrFVlhlzFM27um
JOO298pgb7HJ+NEH4qWMmH3ISjs8InZWU+wL/CvIcKLFmSX7TUTLaj8oRNR917JtPfA+nfoQgO7J
Mma0nro/jcGJLsOCjAXeWqP4VI4QWwQ7ZWW04+NAqLXzhOk/tMwD8cLUjoe5ZvY3SMqkA1rsMS18
tl48aI2BJNCmN5mb9zsEodPXaWzn6zazxuvSy1Xc5OVw8FvZznHX1mZCm3a6cMpZfcLrvNsL3oGh
HtpIMU4A56IkIn8UU/tZzGj6NRw0DMQyUOyyzVwTKt5NHcRhWV9ArV7GM/xk11eSHl3qiD2ZIDuY
ZA2DdJZtv7S+K+8NIZvU1WdLKEiVhN0UPgCQ7kOMRDT+Tk62lZLQZffY2c3F3PV8SHrUPpMQEXis
QSJxZ8zuVjHPeOKeMq9LVgdfJ4cE+7zLrHLrZBnq6Bko8WJR4yXWWSJ8MDPWP3W56Xwx5IRTPnAq
+WLhYXrj0zms4oGM+dadOMsT7OZnW7j3JCyHpMUlNAU8us/qqf82iia/F7bt/pIzq1/yqC1uyzKr
Ux+aEntQfgERmA0FSITbUNiJNZfTAT1kbVy2xU/uz8Whrr0eX2iiK7SM2g3ri/qK6zWz3dwAJJji
rqrLttyDcD6I6wpbxFFmd89KNuBl4SK6mNC2s6ugWJM4YrLa2BFlfmvbPePYWHX5E6yu9oVtD2AC
aSF48aM1y/k+cwQHjEJm6kmK1rgtWgT4KIwSacVtpLwvs4TGIVGkvheO133uWKk8zEr4s7BRTNug
UwgngFsMYzxRU914rB3w1Catc1ROE34yyhpj57SY8gQbq9lEEXZ9Ok6quCSiZnejUZugfDPVz5F5
kP2biOrtFCng4KudyzKITYvh3wj/wkfXygKU45wIkshw1jFGwabiaWSQCa0PkCYMnzxGaWo1I3gB
kBsApA4fB8QoDu2euFDyrKMI0JtO4Qf9xLroVpStUlCO4D46+btc4DrPOrv195nfqBt4R51fRqXK
ZVp1ILfZSFMJL7VLHwdObodsPw48erSKkfy0Hd7uBR57v/LOR7A6SsKvpnHOb8gMTvlQjGMX99Ws
Rpw7ESpdRQBdx3ik9AqimYwmhRX9pCYPRVw5AiFPHnRfcfMWly0QPHuzrKI8qabSFbvRdDOgKAAA
lfAQ199lRtniFnPa4rKKrM5I+mpEvZQjvtng5mFfSZcH09YKaPbo9+EwAjg6Q3qZ2g2TGwHVBPi+
4Xd2mkei+cmlEz426Nu8niSU4fGk7nyBv5MZzxmurSZBiAk19SoM8od6crNncwY7Wqwcg+z6rJlY
0oQdGKXLWtLdODTBV1r39ZBMIEDiOytSEbRcEJb3iVkWwTPIyvsNaR4QEfrf/NIQLa5ybhaJiS7V
a2MsnBxBskfRiz/ZRZj6smd3E4JtxCQAypLYNAqTbiQ4Rcy4Le3ismHCuBbMK5pEX9dNomQp5bHO
aPhodc6ETvo68kA4No6tkdQjqM++UWcsLrGVqXE0TWPkO4QH47yrlMfsLRIWZEx40ffNhSxmVArA
0RAWydhn5lM41MiQj5Md2jhGDfirTZEORuzeeSyxTM8AdA3MVtDTRNxSXjgmCZ4AtuUVCB6wotuw
HT2ZBl2I4JhKUvQgVgY7cTKZTXCLnqXyWkkJPp+owmo1EOCJ4rb2VOzZHb0yxin8WvQToAbZGIL7
Ds06d2yejrlf+DedmdnH1q6MZxtal0PM3RkTBp3NwUC3JUQ5WCGLncjr6d7LelwNxLfy2Ord6HM7
Vl4cMr8jWzap/mIcc+d5wuF9zdCS8ytCLtLFNjLY3i5cjiOv6N0hrgjBm3Psbdnuap+PPFHFXBnx
HI7KS/Hpjp9OrmhpYgwGNTZt4ZFh+3Fe5hXf8zbngXoqWkuBowJxL3KXy57Bri4E5M8s9E50bWQk
c4HXT5n3IHStonYXkWoKQZthRA6u2Mp/FtUMCnsum17hirYjngQNz/knMA0b7hbtCznwjtbs8a30
7AIXWsnHr6M9NX5i1MA/mypvA3iHkADvwv3d2DdsbifC7JqjbBrX2OFoiRReamOTg7JkjkB6xXmX
6Xih9pKSNMOq+PlppQNpM5S3AOABtXwIMCp0Cxc5BloGzMQbOp5Zlf+AOAShicgG9qJkkN/iU8BJ
4LTWbV6MCPhxoddx7c8WT7hXW1cN9FA/WU3pwmtLd1W/SiewT1YICXKta+kicYb22OXHmR1YYtsO
Ud9AuuoxB/cY4G3mHFXwwI6IS5mH1a5xJ7Pc8rny2C5oOgEKUrfD2+xjb9HZzJNPCU2UjdESHGhy
tlCXFd6WZvLWtotKCIJHlmo3negvSDSC19h3eDrXlbfinKdVf53NRLMuKnmQz0L9AIW9U3MuBWS+
LE0SZ8p95sbUPnF/mBOGXvLnjwf2riUgkQGaj8DqFCxqTiRnUBfIFUHeJELbnorMY6f1yHgk3D+g
DP9WmemBEfxvWTk6qTj9PytR/z/Wl3Tt87//VcM5qy9dPnNRYkH+qFW9FqT0H/ijumSHv6P5TrPd
Ad6C2pJOuv5RXLLN33UyEtkjoGGRbnSxKH8Wl7zwd7RbYK1ApeGj9KSTmX8Wlzzvdw1qwO8HaEZT
WEX/TnEJijInLo9eHKRvXBQ68Q9qWSjhnPpgPQUKN1QVAPPi0V8k4tFXSlx0drN83DWOkb8AYYi8
E+TQwq/Z3NTjNlTjdGV2Q+emVtS4T34/122MGkofxFnl59VWOS2uy7lVBUgDAndKcLQF4ApnNg5i
5jYN3WRRx75mEKIdtxV4fvxjNI3IpfWjsLstnv1BmdQoc0AmSZkstbwAWqEOr32Z1EAkPvxf6s5j
O3YjWdev0i8ALXgzhSvDorebEyxyG3jv8fT3w5a6myzysKR7RmeigbTErExkRkZG/IZV61K7yZbp
+6SWDURNTQVGvVRmK9phKYkjxPdxzhxTmeLCXqEEiVei6+2nkSpSnAICEztBniVPZKdqaKv6YA12
C+yr8hQlojCmDILyksVTTTUfkyZYA6XaUK8cU2EfSDwzNMxRrwYrKH61SyTs07jM3WDAEdjIluY6
0BAoWSsx7eTnipy95ODl+sdZ6vFyUnrROu/kfL7Q5Jna75io88M8T1rk8RiLkE9K4xxRJ1P6Nhfa
0Dh6pQ6WjznT8oQBeRVhClVUL1TwGt3GG5tufIrZaoenqp4FNEmEBgejpDN+NKOAj+PSRWpjF1Ws
nRu9vtA0qTM1dOOi6X9FWhg/hCrDeBQe9JQKiiEYToIhSGZn4iicS5FlLPsEPYH7uVIbxbbycXkc
4qysuDUjbbIxdA1Kh6c06VzWteFDJyYk+k1eWvWmGUwR5FyCP7Nd6eXY7eluBJ2jLmh3eRBh09ye
U0msnGApjN04F13vhEMi/eh7S9krlZBT05OaMKW6nfYXbVZF8qaWmQ6fV9FKWx2DSfOrZaAInMt9
5TRBH7AkFL1VR5LzIXApZWooZjVd1WwHLOKfrM6kRDsZDfUKQR7cvhRmw5OqPhftWaWp5Ipy25MG
KinWTGXBbxiMOhzxYDfmV4Uk9EklD2bPmOX0KlDJXWygbHhY9aoaxS51sClwuh6RDruZ4wX8CAn+
oREB76Ac3NbXqmCkj4m0iDC2My39MQaFAAEPE+n7PE90IA+4C9MtrcMk9SiRdfbIDfrUDWlMvSfM
SMRnY/305ZTlPPOsvqm9qeyFR3WuU307ZH34S0QnZEYDuc91d1TaOL2cMOCmL2vJBXpwUzVvonrM
LUcKZCAtOuX4B2C/FlAfNQmaTdhUlmknnbI8VE2SxHheI4/vdHMrVY6AP2jkRLlsRLyo1D5zckAr
NN6SsTu0STaitx6OjWDrtDmeqVQrj4HZNIFLCqVGTlU1QXuumOmQ2JKVjI2f6pR3z8rcKNRdGJZ9
s6OZkyegw8P8VaQvlW5NoW0vMpyVkst5FHpM8gyJp27bLnx3SYjk1lGbgAZUk1mL5sxwY0a3qWFd
bQQzA3NRWdZU0MxpSYxpvAZ3FCs4zQDFx8jlZT1cm41ZQsUU1Ezb4uZEUWKqxFR6bk05wSQv7tTc
mTJpIkVolvYJ+Lem2lE5DpOdNwrvQXlOmrV5Rq2WPqmepE1iVy0f6TJOIy24DkcZzkwUCO3gyuDu
4crNsSJt8qFQo4tUseJfnT5Fgx2l1mARflZnByVOlXaz6pc+oAljmZ4RTtZPOVziwh9XczU307q4
3wwNTc4tYlNqbydxYezRp0jkndCoWeSbM93I24WeOOpMY5vCNNWTPvWzJtV+lYIxfG+XdCjPekmM
6clXWvdY5EEGEW4tMNrd0C+ZN7VlUdmalpipo5Zyl1KwkIFIynPuwRmqCi9v6+VVC/KJisXIJeJM
+tj3boVSjkxxNVbuFl0NW6cXpb50M9EQartMhibdyJkY7LtSKhSbYdvHWs3aV2VMOxLksm4N+vQl
FaZAUnkng0UoYQ1ovUnPfAp6yTMivaSqsIjop/WZlOwEUTB+VW096U6cBAoopoHYvQv0yFI8bcTn
wYmDqDTYQOkg2iaerZ5pUcR0zKriUR1GE8UXLdLHbov7u/kUE/aljYBsxGsjVkFDyEjQHW9kYWj3
0QI9ZBvFaWPthrLqvrdN3Uv0ierlTpCC4K6lK9tuc9P8JhhlYKu5miybLAr1/RI046vWl+FZv3p/
2Unb48emyYPTl1N516hmdz62bf6rr2fL3IhRMW87IeqImgzxvUq06hcvP7G1kSY3uELGbK0w6XSW
7ZEq9mTXWTg9E7QN3TbYlE9ap0rjHXxv82Yx9e7RrKWW7kU89VeGqjajh57M+JjGQpk4gdrTI+AD
aRsj57vYUTxnu2UOqDDMYkTbuKEqQp3SSKbeDtJZll0J5aLClrphozaZdgtpZkJMgVpP4EVaJpZA
VgQ9o3UiWt+GCgUgT7WC6CVtkcqwyyoRM5u3edn6ZgDMwxmqSQF1Qt3kF/MhNw8E07I2tENMyrAF
3TF3LqKxc82imS6jJppDT8+LyXKGxZCfQf4NBPJCXUpHiwZr2uGgMOt/viD+Ufb7P6a27xLg/3Mg
K5nU8X9Ogvcv+Uv8/X0WvP4ff2GsDI1kF2Y0VB8yV0AS/86CBcP8QyEr1lbnDCT1gXn8Jw2WzD8g
jONUAISHRBlO13/SYEn/A/YcftyQyVffV16N/87P/8I0/Ql9+xxj9T4JJvfFxYpovL6OV2CEfJQE
Z3pfB1or0pG2RL8hpUrGU54d75+WH4c4eoFVnL14MefAS6psv+TYyuQ3GMAPUuu+Wfa/5vYWr/X+
qffnQCYsYkriPPdY1PcJ/SgaqMGnzGUohO0wDV6XWA594BNgklPDHMEWVAX1sVZamE94NRQkUqHk
pCdN39cH938f5L8ng6oauHi2DlSnY3DE1CYGvUuR7OKs2DU/Vqnn4ky3Zb+6QOz5pMnJEdbtz/FA
hFmStJaLYE2+XzxdGYJMqqzIH/zxwcDUATJN4gaCTX60Ua9WQc7hASR5A8Ewc0pPPIWClT/ZJ4AR
kRn8DUnm+73/BYIs1ENmNpGPNoyroESTAwttXomsvv6QegGiujNofeNFcbR96c7beptsuo3gyieI
4Z984Hc/ZD0zb2Cq+YhWzmTWkV9TXB3j88q8NpTpz3BJoPv84B2hu34v+LtR1l/xdpQhm9pZYbor
zybd5+f16OD76qA+6EbXpqffCyfUE47wtx+HXL/AmyGFwRyLRGRIYNsIv41cjxflRt+ptuR0N/rZ
eBt5p2A+R+ijvwYFx6mtelAIEh5/ViOWCq3qIn9V/8RTElXXYWs4Kw2i2rQnzqa8BpOjY7NqE2MS
SnSEKHB0OAWgBGA18thvvfQCN8mLDMmN5Kq/psx8s4oNpVeiC4Vpk172d+b2tLXdJwF1LTah06YR
umGvvl9jshxpjkopxiz4rh+vO+UfSXn9Xs7ftpwSNrWU634v95tvmJe07vvEjOEvg9If76bphSKl
/Y8jKe4TIpcTRVMdp9P3kyiaRa6EwYp9DVhDKgieWMkA+015//U4HxcL5s9vdiWw99Uz7/041tgY
XcYTwRdr4SyTCTSFFp+YyydjcJGiIU21kTr4cZG1gn1FJUTmJRVZZ3IKRKLT6NN8PZFPdjlwaOi8
NNL4g0j0v59JmWUaSJQg843LP5kwkd+cqbboK151f0oQ72OAWgczQW1TP2blji66Rc9SC5BD4kfW
dyDbdssxHn5+PaOP0ZjbgDIciEFQsB/28aRgmyFrQeLXZM4pSOvu1lR+pZ1+YuXegwDX/cw4aPqt
xHiVM3MUHqZUhv+sj4kfVoktt6/1BKomeU7KWzO9+3pKv//W++DAWPREyLjIefHVfP+R2q4zI6Vh
LKm34VJ6kh25NABWJdboRvch2JwSzv0kyq+lRRPcM6YfcMuPPpUVd7wHUbUi+k3u6m6LaPgOxDiG
J6v7VLE5GeQ/2+9vRzyKgFTVjKJJGHHe0/SK7eTbyl8RHKA9OfyVYv83Yvx7pP6fH/HtmEfnWF0U
vdIzI/EzUUkcQdMfDSPaVEvlRiYM3G5RNTvsyjNwWr7RDH4iz7KT0hJzxV5zilTvnbIY7rJQ2mSp
ehOMxo3VRv2pFOPE0hzzeqKojxtrYmmCOrGH+NHUThjRfnLD8rnxcqeAvW7sNW1/e8MCxLUii5eg
z1sscigbSK7wmu5XA7Dy0B7qu84ieTvFGfvsrK7+HJgQ8ECmAvJ+1Fif27qeOKtBAxhHi2zig0P1
1qOQ6X59hj65YJnhKokPFQ87vONwGlk6j/tIWGdYHZTb+KLzg2fjKXI4TH5woOwRYplBggaOAVvM
xAPtdSJ1kj+LGW9/w4dgq0ZBFjNfLOS3gms6rDZC3wk1WXJWwYEadhgP1oOAWfQ28dfjxu/CddEp
roUr6ZSJ5adx5e3vOYorYZf3SQ5s1O+ezOvVc13wsjNKlGSrJUnOKTGOT7fxm0+w/vc3KYDeqbOq
Z3yCsCYTL3O7LU8yxNYlPA6Vb6d0tJFnrUbjdv69xOa+8INduJMc4Pr2mv2f1H46NdpRYiqH4BGo
aqW/oyQywYQEB5lgV9vr2/RSzU/cOacW8Cgoy2ra5RbILL+Wzku0LpvnE4fkswNJ6xn2iMyTigvn
/RfK8ZGRGpHVww6iQeqp3I7O7AyHZqc6c82tE2/S2KYpkAEE3h1wJvEowz6afMrCPi3PdurnHC2v
BfShxP4w8YEN+YHW+VQF92KR7TuhOJGefnrhvZ360drmglSbZrSehe/rE7J26KibO8ORZoTcEzva
6ze69/Vyr6t5vFffDnl04/W0gupeZ0hEYxxRGnwhyFEnME6Fnfft+j9vOfR2YLxBzsB+42hqQ10W
aqoyTor0c9raFoCzQ39R+RmC3XSWtNXSgE+4KxZ8s7O95Z6KNGsZ6ZOp/vcnHE0VLD1wxoWfcEaZ
83JyBTvDRE31VtcM1W3dwL7IvMi2BXwqZHuVcD15Vj+uNp7h5GsoK5HsfrgAAOKoVd+J61kFLrLT
YSTZNJmoD0iwVQd0YwvnlFzJJ7vKxEOIsg42yGTYxzecGk1xGKhq6jfu4q8mIcnlWg9pMdUMnfI2
25wq8lBOW6P28bZ6GwKP1loSajjTiUIG3AL5V8BkbvRcTs+ggwSgGMeDkmj3lHCplUTgMcYFNaZp
Yt1hmtjmmBQITrVbq5sgNkzxWb0ELq0AV5OLbRXEjqqWT1YagsRUQs8q2D+DpnpNAbA9jke7lJE+
pZ36s+/CfaUX51AovUKbGtsS4LyL8UCFW7pCqqzxhqS5BFQau7FR0Dkxx/N61jdFaT5LWjQ7uJFu
c7m5zYxFd60qeRTz6WJcrGcQsNfaNNFCyi1vMorID/MSQkDR7ChwbcVWo88VbxcpUmyhTdwFlGAJ
aL/V0ivq6MAxaegNHQ3iqBFnp4zMwBG7OrILoX3SGuW+qaXbpIePtiQN6PEB904lA5qKTECuP5h1
5YvC8pTSDnIFS87cushD2zRNjlb4a7SMimZVKW4NI8dhzGqvdeQw7FDLqx1GjACYTXU7RLKnleMl
kCTJb1Hoto0WuE7a5xcpRJGajqk9AR12MMJ1rax0QnpO2JbuOvA/cma4JcwxcEhQgWrsJN1ENT2s
jZ6TtMAbT8l3WRm98ggb7SpEeSCYFkD8reGK2sT8h4WmwyhQmQvCWyEU7scq+imF8nfs73SbHrMz
CgaF/iI4A4W7qYrZA5v/MAPBAUwVXeDGCYQxowlYBudWOfsKPCctoZeVJqXsZIO4lwwZxFqjRxul
CjezJV22Wvea5tJoZ1NxWJDhyiwT7rYxXQc0jL1I1QE1piTiSTCZ4A3bwZ5HcOjTXFsH+mr3rYyA
i1wO541Sf9O0OHACQ/DMCEgdipLXU979KsTomx4HwvkUTttCpLdbRlbgq6UBgjGlQlhK+Zk1F5nf
lOpdE0McKdXAz7Ftj6R4kxTloVSRx++16AKK5+JPkfICr6w7T2UJd3bjtUqWyIY9e5svsD9nbFd3
M7ijw1SoT2mXPsxBJHl5HFQbykfp1orGbdurvwarASdpWaUXBxNWVzWchcSIL8Gk7kJh2VQpsNtF
/CaW1a9F5zFZijRKYb/ZuRWWO7kQN2OrGGdNWF0I/Hu7Dca1A+bSCb1S5em7ngDGF1SFTlteb0ST
p0ITC+k2ChsUoJLhTlvSH2ET+8Ikp07fAr0G8EuPbU5uull4isSsdiYrvU9M1c2g+gmzdj+mKRDg
tt4xw3rDJ1FtuRO/t8OEopQpAxCF1WSnsr5bSnG576LpJ92qySvFCtxnKgm6A2hStLM4hkhR6anP
uRAv847aTC/R/q1j/tFHjbwdZo30cwZG3WRp7WgdCj6xPhX+0kNiLkOTtqFYwjyAQ2frxfhN6np5
ly2QbqrO2BewAe6UiSYuVOAafpM42UlYtps+g/Kjp4K0CXQIWFNen0cqIhClKLx08FFYGzSQ5ogE
HOMkO+gkdL2zHBxpctH06U0nB9/GiuCgQKaZ63ibN7gYNuq3uem+5dGyAXA32+qCjaBWzNVtBMwe
eb+fkZKlu97QbtuwbhygpbeTPt/K0dDtW7MKYZQh5wu7isAgxOeTlpFfWcnk66IU7+H4iH641KEb
VEnllGYQHGazLFZI9LaUlYcggrer1bxPkwIOYRsICfauHRahqZbvYpjLK3BS9toJbJxIdQ+8RrX4
qTVW2zrrtqOYngNLPcSFtTX7yS+zxjGAB5Uy8nVV/axriacV40tq0osdq5c6qz1BTs7jYK3bKMpO
AEFrV1P9c4iSgzEjIl7CYwvaa9iIpr0YBdBzPeBNk4SHOlde1WXK6Wd2uF6lUAIBHaWOQFwBQwhk
IZvuxbQ6k9rl0lzMy0BdLpvSOE90U0SBvzuP5tqTJoNXqRbflKl1nkj91hrjG1Hvr2upcpNhtlMh
fM0W8WrK0lti0U4t53MjbLfiqAZcFXQ8rar8pvXhZW5OF7q1uNViXgCynO0xkhy1127iFGJDEfbA
7tJ6sCdF4TZM9adqloFELfGmGaTnMQ/uzSr/pjXjVs+KrSVklb2EEBqkVkncGNa/gxTwBTzPvVzl
93AdDDuW0oslGr+1VnOXSdo1qIorK0wva5DkAI+7W7XC4bSd7tUp7WwBDqKt1ugEh3B0lXDsucjQ
F4foAEckeS2ydi+DIFG76lLtSdgyBfRCMPVux6K6ydjuhkzbh0V0Cwb6UmuoEfWCBQw8G20jSgOb
KFTK3Dndt0jBrchq+Kx51N61at/YYyoul4siZGcqvJW9liq5r2ph5FV6JcAla666qPwGtl71wYZf
qmQW+0gDW5D306sVmFdjpQ3uKGtwdJd29KWSnDOqDJrQQ/GcyIJrxPJ1JE4XXaVfs3ItqI+oZ3qx
ZJcaPejIGu7RKHgYcZWJ9X62IYjO11HKhqnyBs0rZIha5JNhqhnLuC0Lc8Vl5BwmY9pwsnyEER/N
EENgPTuvo2x0lsFcqWNPkBK2szF4gPiGDZ5b4Pq7ca+ayX7SlXsAcK8QR0UoJjwARhWV8a4ybTMz
MyDz073cqgiLNYnqBh3FihBbSjtJw20k55dKZXmJprq5kHlCk/0qjPZqXB2R5TqvvKiepo0p+dai
9wjygFYuesJ4thSZPcFz3VbghZwR7q6WWGezWdwBVAvcpDd2namfL3FwKQnzd478dB4Y/UZaWjcS
5o0EX1JWqy0wjE3AE9vupSoFuM7XjZrqB+1+0Ynl/Eem1ZUNmuisytQYIp78EJn1ppT1yaF6/QAx
d6fW4RV8cghnodi74FRCV11LMoVlPoh68NIM7QWtmMFrS56B/PXCbtrSVxYCYtS+9JBSKG8crJYa
Up0M182i1LYwyM+dtvAkTiTBMaxG2Uy6Zu6nkhtCFZqbRumuVBFQD4DzXdtVT7mh75vCuLOMOndr
OXjUcw0wuyI9TqAXgeUUZD/zsi9qlcuuN/vLeoCeWo40NYfcui4H/Q6P8h+pAD9dC1KulcLawDWj
uDNelkuiky4oAU7YYBtnOcfivphGLyBKIdMYO+IwgzMHybZRYKjZGWh4uw3bwu2MMtwmjY7rXBdd
ifpwLY+yN+rWFR4+ub0s3CZiMmykdeMFqsLtL3OBU1c8FHr8pOvhYMvgM9u4vA6V0DwIc7YxqvYH
ZEvLNqPmqkXrfRC0n5qethtlXliiMoH2oiXZhVTlmoNQQO7NkzCEtpIAc0nbub3v0rFCSrjIbavA
QcQY5ftOD8655aq9qMcP5Rqgwgz0ei2GXFPU/A/iMojbSBjji3Bq8BGbhFu5M/CrXM6aKfn2ex2r
9iCm5kuQVm46zYUdNprsiCbTTiXM4pJ0F8fRXVvk11Ma3kdKHztFnmxkrfTUVHzFtR2rTfQ7NLAe
XqRA+zKE7iY0AHkmStn5fZOPrrkEV2TY16qYvYJstbygKi/TwlyAT2VXYtpcgLWXHPCMlg0TXHGh
s95EQnwbiDAQAPmDdJXGDNR/8yzGQu2KTfsyhzPu7U2GIfYYnM+wpyQt4boVyzuwN5fd0lz2Znqf
K4vsNBUpiG7EsV3HZAK9lR7iRPeDtnlo1Og6r/EIhnRwW4QBuFISXnoKSgdILG0g8g06wiTkFQKy
gkqtk2kEZ7Jk7LNEu45nZbt0XCFhInv93JwvWnmeTFhlZc15OSv7EDpiJKSvcKNa25wMXhKtcYVc
KKA9HSmyuSIoNVB+y90sLL6+qM8NTBdANuLizADubTFLL8LFoJQotjIgiPZ8ag0nJ0m2B9gcjinI
L0q0XPZRdNZOAVRVCeTvvLS3ranuqm5Sue7E31Cdg1Inh67QL9PY+jEOQLbC2boveMIESMQ4S1Y+
VL2iuiI0G7srTYBdC40H7J1Suwgm2kci32kOh2oHGX47aom/LA0OBf19MCCQkUZy4whm+nNBu6WS
yrO0hzQmhV3nNO0k3y+09nbtrN8SXSynqxWcsObmmZ94VvXxtlGC+6Wr7rqBxDBAWoFOt+rAHlRq
N1UAXdV4xXiaWBLbgM2L40zO0yWLbWjZeapK4nqfDu5sGs/Y1CON2Iuc+dmi8QUD/lBn03NvzsI2
U5arvCoMGwNV2c+RIEcKxHxsIs16lMFubow04WE7UKQ2nkm5DG8K4s5JhCI9GJqT6EHsA//Ekx5P
g10RAAWuBzm1o6Q6l3NFh+aedDCF0q2WJ7cG7keEZzk7LGLnG5B153k5AzvsKJFIPs3FJYg84haw
W3U/wX6OqnynzPN9YvXukMeXeiCLMGlNDFvyED588y0e8pcoWsBBmE3Nx5NvpLCEBrvUMNGClUWb
9d/1OefRWyB/glD3z76KPTjv50lePhWy5dVYSDmLUXqtMEZePyyqo+fzBJYxFjfhXMSPQ2dNbm1A
A5PDEBgneamgUHSA76zygFPlTV7oq24BlaWqrPF6Ubl2+jLPHnpdvBWa8VpsRGMTgnXfisq4hTF5
qQAZJvMqs3NZ6k0H8Oq0rWfxihQncdgjMXUqvT43s0ZZCYTfeoiYrlBbcIdzIUbrJoClqOUyV6cS
4L+aGXfQndRtWelnpcRlBDElnxB8CfuLQQ+7i6JKcf+quVCkcja+N8mkbDm15NjJqD9wY828d3gu
NVSwNqnInwIN1/sRIW4j10nv65OWAsvUFLfIupt2Am4LcRQzyzTAICgQfjWqeDk1mFYXanjehLG5
vhLO+zqDMz3VL7PQdQfUekr369rikRzqX60tik8Uu+ASgch6X8rFcjhMVIGK2+CjBWdHTnlf79tN
eL82GaBeu9a3ElvR0D9l8vNprQ9HwH+PrKzlyDdlfsCtXQsSkm7lrQWb+EpBJ43uoRsj6TgeoFft
0v2w1S7infIcXMquuOWBSglZ2329BOsMP9bB/vs7jpBBDZWMQFwruitQZXVEH33VP+2H/nkXBcQT
QDk68ghXv5+vwnsUgDgVaro5jf+7jXKhedJGfKrv/o4B+2e1VMwCoR/hPQbk6WheYZCYUc8d7dMT
3rYJ3zaXTzQaPqlbAjt4M8ba+HjzDQMzinhB0dhIdkvkBrAKKNQSlD0jd+MrgFxO7J7aOJ9iEd7U
w4+LpS2YWh7cfLA/Lcmpi2OqwaYBirDJO1u7+3p/fLaOb4Y7tlGl7pgoQc5wVTvaenyxGE//uwGO
PlQu8GRZGc++Id9kaPmb1onP9LGkjRTHf9s1vxf0zVcae2oT4dofQWzLNXUSk+ipi7//72ZxtL1X
/oawrF2KoqpsWeMNqp3qvXxWsX47j/VLvZmH2C9NnivrEIf4Rjok7LXf2IbWhnaPbPOpnXair/S7
G/5mvCVdY2NNI1KLn1X50cAUvYKt3ur+10t3ZFr1787Lf/ppx2p2hWWFkyQxMQUTxkt9MxwQA/GE
i+bMVl0O02bBlWyD55pXnOy2Hgmyfhz8qO1jyCUZV8wsi8Ps9Zt80/u8SmiFVk67/Xqip47SUcsh
XKA7JPiQ+WOeHIKAgl+BNNSJ3f5p+/ztNjm60ipLJtNqOE/C1rqUU0hBtuI/J4GtuOE+cB+xWdD9
0VU21kXq6JljbczSDhQHe3BHcJUfX8/5xCb6DUx9s4nUbuq0eF1etRt9PaHeJoXuYiGxdQLWeWqg
ozBCDbMagoGBhvpJ5u2aqZeTRuV0PDHOpxCJN+t7jAVrhToIzJLdmqkeNbEApSmkdcO9hpPS6uzL
wx3zr8VZGlvv6ZtBoQAIdOpwnvwZRwEngMtoks5xOjEWjn6EZ/Rivfi8s2cfGt8OTsPe2KCGvVm9
7YyDeX4qcTgRVn8nOG++bGaEqtRUrMOgZ1t1ehrybVFJJyCE6+l7n52YmAuDqwH/YoFJOToylM7g
CqJx4FP8tpN+m1sPqXyY27teefl6o37Mg4gFuCWDsAERSf/zfXSF8rPksdoi0bLpdpk/bEc/2v6N
POjjsq2sT/AdwAkBqR2j1EwD5S7q4pmfHaqnZGduKp/Ad6NRlQCw+zv3os920ozw4+XBsAbi2hKy
q6s79PvpSXk4mYhJZfR1R486h7IVPJXxJEfylp+n05TPpgkzXxJ1DY4+IPf346EcYGQ0R8FlDqE3
1oI9wSpTo9D5+qt9AslaTdNI8uAha3i7HH22RdTTvFtj6uTXD7PXXGLdCkJocdo72V/vxdP2rR/D
OFwvXNgB7qtgwY4zyykMQ8NAEwF7w+2gvtTF3ddz+rgTrXXZLBrh+kqiPopkrRGhpVWPhS/uw23h
pxsJb8y/IYO+/p33Z2s1vTMVNIABtMELeP+JRrTSaAkFjPCweqDU58bNGj10X348BWH7ZEorMpP9
x6JxlI+GKnW9Muu+T3wdopso0adWu4sBl7KsuJ3kdhvrmptmT1+v48cbgfmBZgDJwAf7uI5mLtIg
GAjUzR1FZ/qpNGfi3JOFEwN9DFLrQIa6OiNjvX6Mcy4Ns4SWyuwaOd5IumGH+oE3uW3o1NalEzD/
DweL06uhIGLqyMPx+Fh355uw2xRyF4WqUPqlIfrRgL9cl6AxFLhfL94nw2DxDK9JFQEjf7Be1kqh
sPoiqn1L+WGUUBl1qO1SdiJZ+bAvTEZ4M8rR6V3FG2pp1qr/PD4bL9oi67X9ejIfTqzJJODacH+g
2US0eL9m8lRlCRaeuT/Km0ZIf4qK+evrET7GIYaQCQur7MGq8n6URqbUzpPGSApeZSih7VaUG2Cs
wtE8awOb5Qylgb/hbvLZxNBLEFfMJtoJx+cqlrATAB5RAJxZj3DrRKa9YoFHt7waNtmm9JTd/89E
3wy5nrq3+6/s1brKhjU66b+iK4oWOA4KDyvhA87tmQ5i8xQi9MP5Ym05Whg962h1s7jvhxQRb4uS
Yon9BM1YT5+RqczRU7Ibw4SSKeXncEEfv57mJwtryLIJ/dIC/QEm9v2QjU4tvp+iyq/7g9zfVSet
sj+gzcgAuP3h+nFncYusJ+PNMkrYqOuAoLn8d8Gm8KdtC5y024TgL7+eyScH+e1AH1y84rYV4wAS
xlxfFMtrm2OqevX1EB8XS0I+XYWZJ0JZ/MAyhN1hdlmslb6Wam5tnnfJKWTckeA5mRm1OdQfV51x
VSTQHt2J4dLXLV0IwHg4i2tn5k69xBjPaTb169dz+bhccDghZIIBhBehHaMAdSzM2YjEvaB6KMSb
ltKb/udD/h9Raf+vkWRxAnizjh+UYm5fKFf+6yzuuvZfL8WPf138HOL2rXDM7///37YE8h/ab+UY
cb3FNJix/+HM6vIfJl4loiXi685pV/nOf0nHSMYfwKaQAIVRq4O5Nbgr/pKO4T+xLdbbVwIkb9EF
/CecWem4HqFA52AHYOu83q/cHEeHP2wJCLE5Lq6sd/5oar5gWBcmhwitj+e2QtBpqBHfTel+FmeK
QktsruttVsk7EFCbppE3VMy2KIzT4soPaDv5klqfTXrnIGy26v85aSlhzPZsIkus9tJVV4DfiJCd
kCMP4TdH6perFjljNiPVfWrBIhrUAix80fRIQV5DfbggqHyrBjkChUD7U5ngmtSCXyzzRWLQlYB/
eAu+0+2nOwmYmCBRbBey29kUaa/FrhJOdjffcD1vCxXxZgui6yogEkibFqG3oApvimXYFWoZYS4Y
XsWjpbmNpp0JzeDVyvclSr5HSC0XFOiBM7lIPbgdFqniXO8EJb/UDACDobE3k9dhvMtLVGd0RCUX
1ZqcuYpxYe9mjHgRAJ9D+cLMrJuhbz1BxBdvDPd9XJ9ZuFuHhvW4lO1+aMDhyco2iCO3FFTapQPA
qP/H3nk0x41t2fqvvHhzVMCbKUwiHb0RqQmCpCR4jwP3698H6d5ukaUuxp12vEnfiK4qApkJnLPP
3mt9C7yILUFrzsxApbxrOuxYNbtQHF+Jud47QOrmBZNWP6J+3HQfLLadgU7LDvN69n973q9/lc2/
u5P//NCwaHMycBjMf9ykegZiTKzklfypha5AuDkhI/8tOrR+f5a8kWzLratE/EnsfubC/LBo/Xxg
MXmTyYE7kkr0wwPbzAKqQBGRbG8e5uK8pJd1/Mka/7F//7drbJvAbxsW5PLI7BzUQNZdcm3s2lDy
qn3l1gclID9o99merzoqf/C348mvC7JDwsLmKGQrHyqqbGgkp49i2deygjHs5EZADicmg5GWnksc
u1DU941pQ4bZksnXYEQ1Bfhn33aFl+eDFzkIipsR6d6r2fywMmlfizrIRO0O5bKvBn+Fdmn3m/Kg
dxtr8PpKCvmUfhsRz9SjPI7mWza2RyCenXiS7GcZfdsqP8hK6cmiPoF383rYOrL1UKffUF88TLHI
XNMCdFfHkacona/q9Gn1dtel5Uuuqu4gK7tGjQCx6Yc65bylMnGRxSl1MK5G4g6y0F1li4esBiPT
Ck9BsSv3zyLWN5gS0OzeDJiBumohBavDYXejnoOzyTvkF4og7MfszkY3HAXRI1NO/zRx7mU1uTZF
ekbXNIJptZkepjZEY108DPP4TV7y26IaCt+KZN6jXj8X5mPNBDBVi1CWEKjOJly0LNr1sxRYcKWl
ar5bE8Od1NmHIfaV0N+g3oigbfIDtNdVp8YvqDu+F6Ngoj2XnTf3DL3TxmfpOmcL6gckWXVnX1XJ
c6HckYPs6fl0jWPx3pIZpQuCsTI+/aDewOU8r7N+5ps+ov311Ak5lWK4Qqq8ijGthbMaEpnXtsDW
Nwp7v8ogCuNrJWUxyxFJLdN5nBk7aQaQSQhTFigoOoTljNzAlDyV6IwSlZgpXUVzDiEewbZUHwrR
Qe1Kwm1JS/Ix0FDeDQLoRhr5jaFR5k76ATVOA+14ekhblaFzFdQLK+JYdzsHTKuVocNqEBmYieHb
cvW1Vdtz1F5Nw4ualblnQYp1qwQ1EvJx4zLWoX7E8n1rlaFUQYCd2qNTI7DSLTssLdQrOWwY9lRP
QsSC/tabdCpUTbpFm7zXWOPaYfIcdHULDC29zRTXZi2SedyiCZYpEipZLZGycyiJNryWdohycTWS
lYDwgRyS9E5uTNTcD411qSWXCappOUPd5MAJSBC4jYhY+RfkUXmK0Lg0o81d7GTrckiXXV/EkERB
EjXkRuJehjjR4tSINXLHIAwaE/D99LEYz+UiHqAI816q/gDGNgK/OnfVRvr2Y9m5yzX06MjFS+Vl
jpqv0wrhVL6WGKhZQFKB++kGa2hSJIgZUtXxER0Gq6IFg6F5ZIkjnHfgC9l+LT8Oo/yduYwrdOTM
GnEFjgiYF+4Xdbib9Dwsmn6L5gilDOM42GGnI5aNy8MjZ+tK7sAQnypyRtdIc5c5/7Vn/K8uBOlM
Ea7oUJf9z8iUe1G9/p9DX1AJvisC//u//VUJgvyjF0ROCI1CGg1kyf+7EOSfKBpLPsk8DrW4tZWI
/6oDVfOv7cAE1goT/k/eyr+qwO0fbEE1cE4sCkv85v9JFWjq26b53/uPtQEEOVez8ZhbNUp75/2G
N+hGZ6xDbPjaXdMdyFqiTsNwg0iZrSg7orMiLFsper+ffJ48EG1lDUR3l+otq7EH11u/mQLJNc7b
VLiIvNoDWkyuK3KI543MPvojG1pgehSZwepXfrGzfVZhHDeiEp7DJoHAaZ89sxiuQwDeMnB4Acjo
8KEY2t42Q2fpSPf6jSDPc2cxWh99nZUzSG/iU4m88m4od10SJGZQbriEzivxLuU+IXT6Y3mj7RJy
D9VHtjrnhPZi8RbuprnDyeI3VzK2IxJ1brc7q9pA2+cn8WNA9OUVB5kI43W3+mRSbJqFrNs+5Q5i
0nWKDcONHkioMAM6i/sS/u60Hy7sYLqZa1e9QcWwguQlXcT0askTKD1adw5xmdjjMQuKEGr0cbxl
HSEGIlyAsR8aD/LuK9rUHSrfKKm88lL3xE0/Q+sPEodYmEsrykJe9TqYK9jfbns57xYWORdCBO5G
NYhosy+pp5zUZ74XKkYO3aAjrN3WNjFO+Xe4X8uDekxPDSa+PpRzt79dv/DNcDncHGSw75cLfIvj
XXsRX9TsRG6PjnU3nFiON3uq9aUGMIjbfAi6E8TFcULkMIXxEdawMbjdWQ6Iftn+jnyIv5baKYnP
1q6lS+QEy0PMd1PALS8NNDEL0EeFZdgrJw/ROXrGIfG0+npR/IagKJS1B8qv3lX23V66RUH7MpyK
HxlPT3q2QiujMIuP9jmmEz4XvniG8q7cErcQxOf0q3GZ7DhN7JDTEic/vqoHgZ3F7fOd8KXQeZmY
DUIyN9wWgsepeETfhgULp8hL82jumhfhY6U3vtnRRZyf82sJAUe1lyBh3DBckEgkw0u6JEH7BKMs
Tl9Uxx0wqiOs6fzsB3zr6Jt5J57ThzSAFvilLygyXPMsBanXnjfPPA+C6Aii96TaVw9tjBjYj6Mj
HSa8Q61bXUkBqs7yZ/QpMgvl0ggx2/wEjixvxqV+pZRuea4vEKEHa5CHuSc/TbCZw9jeDytZB37/
Lbtd3qQX4bjys3hDseRxKPGTy/7euShuCd3ZlxvBrPAb/Z5X3FMeW+mo3S6OW953J+sGOJy75cpa
oX4ok70OPgdmNUkog5tYu6nNvHF5aIsz/PZqPCP5YkfMe1qo5DAwD3E7k3/1UKYBLLHI4dayK/26
K8PVQydI4mX5it5Q3FW3BoEaeA0bLzN8/QlZbOyNNzmaJALWKGy6tvELhEo74zh45pd+35EpOl+Z
cE+QJUpn/AqXmuYpz4Q4qLUv3M7vEvJIfO2teUOYqOuHAjV99VRg4wZFTBx5c6hyXGqqjyo1MM2L
JEXEh7JAvdCSY+YEObSBfXZ0jjRpv7SW2721p82mrX6VQSIS5XzajjjtF0J3/Rx/duWuk9sGrew6
5x7nWChwys4lf/EXMcFcsHIGdn/iU/lFsA1rJtMXp4wn10uu61MfTMFw3501XzWQxQfdE4I8JP4z
Qr7sGPNzf+PKCgOtwZee64jn51hRGB6y5/VOsR+Ti/RRIXPzR/XUA/trvqQO4u1rNduLYHkc0Gfr
tygDE2rA2XrQlwsboiBRBNMJp2WwtOHw3MN95IQtEZDjkoxqfdID/3mQ+ftGw4kR8JAFVObDRmOv
mTbMa8pPfGOHEkwBERJxzsuqhUZYp+HsrQGBeGGbfMYz2P7yhyvjuOSkBYnMgK314dxo15KSDe2o
+9nPgN88aMNNUyJd2JxUu9C6/mxqzZTsk0t++LB9ISyZKkz3x522666rK+WtTu/nHTEeZhSoF+Zt
csBXIgL1h69IO1W7wMymuXqYXGcc3M5JyO/MQ3TD/2cONfZClA3LCySM+nL73YnyusYf55mB4wtP
P66HOpR5BKFO+IMdIjxYKOvRZSUPmjsdp4AdcUI8xTFh9PJThDGAEv/c7OIjdk3ep82Oqm3YrIAE
J27L0wlCnvCbkfES8mr4RualN+w84mX6LmxOom52WBYfQ7ivP+KXmjzjbWvNz3sx+OrV8pya/IVN
6EcnBUH2tt1E6AaQYhhH+Wot3ZGf4YqHbmefDWpSXqyb5nX9sg1R5deEjQ3Z62kTmhU/4sGvx32s
7tTtVtiAv2X6Ibsu9/PPnQ1qw137wJkmGJg/fJ9u23CaXC3y2Jhu1vufEqJrZb8BLCjrd8kPsKzj
fM5qH7k/2Rd33YkF8Ljebqwbjg7NvrhMzytYqW3NpEP6SsLCUr7o1dkpUb9xcvKsC0vHIejmbCHY
2sAXeClZFIcyQFpevQ7HMpQPnN5D6+vyjEl+VsKx5Q51eGD2ve5aYRXgtD4lR3pqR8kX5/GH7uOk
Gz3OJoG8Q1DxmGFwWINhcRfUFctewhvqqrdb+WDdlV+WxUtt3xm9+tVGJMtgYgzTO+lG82T89zzv
Q7j1Ylr2Bv7z7oIDsSqfJzbQ2ZNC/W1z7MO/9Mg22xQAy9N0LpnhJKckyB5+aYOKsL/b2BTUNl6+
I4GE47kn9nJYXQzPDnnOMaLOIAtHORAHgKXTtm3uZyDofupH8AAMSGvi1DxEnuay+duZ12GB8qLr
Jpj8jQKHg2YDbJgwKsGyjYCGeaCl+xQtaHbD1wJppPDE0TyK/bCLr8ygYB3WDojHWenbwDlEvWdm
z8YKRMqbDtHdGpS+dNCfNlFISkTgtXkoD6RtnyR/CSeQvs/WofPJ673MDtWb8a8e/n902vnfSpBk
CPY/H4eOdfft5X2u70bH+3UG0py/tuBrOIB0tt8BJDX9r22czMwSbTdN7Q129q8zkKb9BdOckxgC
EoXcAxbZfx+CHDJ/QaMBKaN5jdxW+08OQR+0ppZKh5gJM3142uuczz52wpO5g7MLxo7dekPKgekD
efzzJSkxtnyqOPyp9PttQ/rb9bbd47cmIwGkijSuXE8PtzpcAUXuDfsNGrWpamn3hZG1ulntJUzX
/d9+lD90cBlWvd+bPl5d/TBkGufUGXqVOA9Qvap6xNleiH0m4xnpaV/bHYlUfa+NXjWmy4ME9na9
qtOSAE1rshoLby9WcZ80EqPfjXmbLbiVq8g40rknDPqSSAQ8qmNtZRplnd3rve1rvY47iUYmvgQo
sHkW6kpc5cUR2PQwHQjsq8nrnQpk8ldSAbKZZa+ZiuSrPWlox187Z1mC1sas7ivFUi3SywoDMlaJ
YEv7+YIk226+jKxJBI2VJLmXtZPifNX7tlLdehpN584qu6o52rnaKSuGGKJT5XNSro5m+8QyrcNe
7yyj8rtKTr/IStLq/BC4I1SccEtiHyQnjW7J77Jnt18RgsFdirI70gSNLxCAFarX3okPDQDM1lXz
XLwAwl3vJCy72qnMqp7WUI+pn+AQ8zbWsuh+nRRMrmZrGS4MbByhc7HQz13VTp3J+Mvlo+bU43OW
G/ghIBZfVItq3pDmRfbOiAtPulVjcqx22iCzpJLUZx4EqRD+MtTTzinrjsQNNGC3pH70AXKvlBW/
6coteqvs3sqisb7bY0Q1akn9jeNE/S0qu7YNciOWWPkxqwgXzgPEXanMaKJZJLFpR30tBLxxfUgf
BmHbBIWJUqxuFPdgJpHsfpkzRtyEzFrDnSLF1KLGpGMnIqhI9qZ2WWhqAYMfPPJiklNmZcadsMdL
nEXDbd3V0aNSbtlptfaigVnfOfRaA1mVlB/xNBZ+RWwtpl36fzyBC7l567qb0EU9NrIznJcMvx3O
PfrOkfGqEVO6N/uFskdTU3FUicsKRsEIZx0ciivipvYNAYGk7UXRgbQhPVDjNDkzFF19HTJI6Kh8
MzKh3F47O8W5wrQEiTuRQiOm/ElYtm7qfiQaSAA1LzdjrnBWdr240XyCGvtA6+XOryTdOldqQq+i
lgziZrR6RwgKO6ddGH5hJ/Wx1DTywwqg1k5WxLsycVqfONc4nHISQVstxXzJI49Tupb2WVJ0NAI4
CrQDB0Vi5e6XvliO5dI03mBJ87lJkX7nOTG/Nc/kqWjz+JB0mnJZrAVppkVUXxlyDPelc8Q+WubB
U9WWyiiepCDj3QsyuzHQIRrZoY2cIojstSJCWLcBUGyVDcZEfGa44GzDaq5B/Zt4/3s5gAhtHMbW
mL+LQpZfzUqZ+ap6ASZftjg2SrQrnbG/JQnGL41h2OXZat03YxmHYqrLY1FHDx3jsgciuuTdukXl
LhIdBEYnOJgV86LF4ngzZqZxRqefHrp4HXZDVDkngrVKWqmzXWsgICw7vW5NTZhvjTFs0bIji8tF
V8pW5q5tu/n++spK/Za4owTDWWq8DbMl0XzREoUAjDFPKc5iqTpHmU5qgm0XJ2nurKeolGM6VNog
XTfyMrx0wugOLdEFN+h7zKc4Ukt/ygusoJGj74Fxcyi39cXvVZtTnSYsiOizs6aBrM8S1j7D+KEu
ZsPzkDBLDciAB5jNE2XYvlSwIvrJ2kbPEt25JlitcW0wvcp5KNWmtSPesz8SYo1bxqkcy4Uqn+7S
qpo0Uodl47Ipixfc2eOBkNDx1bZn5bIt6O2RFiKu5Vbg1iebqpSPS6Gm2THCvlXRUc/Hkv7/9q13
w/KUOIl9Z60KZW6/kANRkDwwubI+MAxzZPFm8G/tV4cR1OKsZfK9yWKnNHC/2rL5iRrsDzu0gzqL
sB0YrMB1P+pI5MIo7Dlmx9zOKr9UR9AEzk7ImT78TEX64bzIBvnuYtYHUactoSPsGy7mGG+q0bn1
+J/JqLaC4/0VPpxIh2rsBmf7ONByzzOdUw41nClGzkobC0g9OYfPzqQ/i5jfiw6EYYC4qac2nc+W
pf2+6KiGIc9UfdqKDh40oFYhZxkOVzSXAp2Sn2Ttf4Ej/38t/H83Zc7/XAr736vypct/V4Zs/8Gv
Ulih6c+itck4HH4Nev//HgeQGkRjhHIWNBRDAbio/1UKG9ZfUD/5Z+RbwWLjf/6rFjb0v/hzzMQJ
J+L/EHz1n9TC7xsXjKDtTdrHlVScggibuYXfS1PwdQTZpSuFcI2t0mkdjnHEewVL2tb7376TP1Si
71WRPy9lK/BsdVohCu/2Nhn/rQrOUytaddHPnkqwn8vl1F269Pl5tsbqnMhxE05dWTxkTYd6PB2T
TyR+2h8+KhoCSJfoGBwoxB96NGJKlqhkF/FSPY+Ta4VAwkCd7dTekdpIk1rSAZD+xG1cLJnSfce8
3kKmTGLlziJa+S3OrOiaV72zfHLSGQVSrbX0OZXOQleVS1Rb6pqVVWgp2fSjnVorI3c1aRlB2nyt
nVSQBpyNNYbepGurH3NUrzRc1MxSXMsalLt4cErEX3obvWKTH7+Mo6E+yNROF86IVTSYyN55+Off
hCHXu9PBr18FnjECDzT0mvZRa7k0hFTDYgY+waye7EvE4S/VaJB3sjRGCQoFh/AXGczxC9G/zKFB
RQP6auoGlroJ4uHbCnoc83kSIShKitj0e2qit564FZo8Y0Nf06jImwRzEht0Y0uhvSkzYGXMv/lw
Hw0qs+skK4pXQyQtvfaRWPm9PTT100woIl0WM1pujbbsyI+yE9IqZlPKcPra3fCWiWW+h7jSlzA3
zGW6VBaRXI5z36qMMggovEoikeU7CHRlfyDUEdKYlM1UiaXTmMKfTeJcgnxyTPhC+P07PynT2WJr
rIYXuZBLzO3motSHXuCxuFjt2pJ8Dkv21whiYL6vrWQC7jFyyiD9abZwEkcIdHyc1cOdaehxfK1V
Ge54Am6SF6uD2rVXa9WYw8maSzo/nYVxv++rlVJ8iCgMm97oB2KoGLd5CS7W3M8QbQGyJ30J4teK
uIH4VETMMBnHWW79YUUpdR6lyLFOfRT1yHPgbN6mppPKgTVLleKrAoSMr2OctvapMjvqGx/YNE5L
xEmdTp1FqHse2dZ0EcUEI+3W1G4oL7IRzkPBU1GSYU3e6AG3fUGLb8xBCw2N6lRXmZKtuVuXmTr4
RjLBZyh4c9AWVpTGRGZCWpqMvjIBcYx99CpIEUqxTGkWHX9A8px5pdZs/XVydErS3NEY65PchC8u
zwj2IqFoi36N5nQnI/EaPzka/2lBAkXNQJYAHty0Hw7GfWYs+ShzMI5rywnNRAFGaPbtVa6oI8P1
aWAAPyJJH2UgrXYhok/KArojv/Wpf756+LOxQ8gOIue/oRkHjkwpaJnRo5KqggEm2YkIq/So6qUS
1iQsfVZV/WEFxCljg0IwaX/Y22D69xXYbBOlbhQdvls10XXWke51c9Wd0q62X0Q7d/tIXWkjGnPm
gzWTD0XbaK/1lMN4mxcFbUkGLHw1JO2kSVn86cjgvTZq+0J0ZMO4ebARySqD6g/3ZzqNMoCJ8kpp
qa6hfxqh0DI9gFc1Fm4MH8jL4hlC10juPDFaKpHJxKLu6lIaQr2L5U92rPeF4XY/7NfAmnTkWrSM
PpqnAAJWNLmEDGBAbwkFJWPNca0lK71PVuG/L8I0vAzaUXSm4Ikb2w/329YIs8eYZLKevC2V6joh
45UO6TJpKML13vouoQWDTJwZpuyShNAxRV1StmvdTMC+KWLKFj/vlumpNVZN2Qmza2XfIg8rLKU+
KslKK+k4/fM9//3hhX1PS876mfRCIfL+ljkNGtYYbbfMUeVVIaA+JNKJEDyIjHcp6avhP1/vg1aa
MBoCR1Ev0zpUoXjywr6/IOFrtYglVfZGiRDDNiJkxk07mhYekizNN7EWJWGpFPFVJffLAyOZ3HQn
opB3/3wj7x8KaheqF+wdNC7xXpATuf2Wv/1WyWo0SqNkrafb0nRT0P5EOZQv9/98FeVPl1Ecx6BR
atpbGOX7ywDrZmfMk5aB8ezcLm1ZKLAqSvM2FcXyJvQm2g19tz6UuBbOUVypKqHDBGW4VDF5zhpe
5qA/LcMO2mFWPzFtv185t+9AR7Jua/pmJqCa+rCQNHYGCivi5jpwaIfWsKWAgLUkrPLxIRZ5Ftj6
qGysnoSE3bG/++fv5k9XRzO92SfIzMCA9f6rSTu1j3UBL9JaBwXpAUnYLkwqiUC/JO79da6li3xU
J046jSyCDkbYJ6zk9+/rr8+vqqpMyBELNy6O93dA/yihyOMZGCscHN7QRMqGWWzna2AjBJFnRbpX
FxS6//zBPx6Lt00KQwzFv8EqqfOGvb+u1tam2kHk80C81khUaJc/FHFLaQSPNb+gVrMCqa+VKwN6
P4z6OZnmXUqaJ5oXo1ibnSkb9MT++a7YsLjsb0fN7bYUGvY8E0jVN63u+9sStVDpGJit1zfTddxq
9k0qzT1gc7mAM4vH1beKBnHnOozs6ZeGKAMnLxkxSqGd5IgTzSzLTzUt2c6NOTnIrqaRwQh0MYLX
qhSD+QbUaEATkGAR85s40yw/yZXkCQWiw3isp6JqoqYI+S7Waz12vmSxjBCFVSQKcokABQrb1GJl
3VirVELih0G740mn05O51ZCkTOCMBl1MSRev2m05i29SErVJMEyMzidhlLQSy2EkqjtXIxrHGyPR
tpfmWW8n+UpqFCAmZWIy0BqQ1smnfLTX0iMTdgS7OkTMt6SJZlTfKOpBrhunP1BGNUiHcO5CQMkb
426qHeZVAqWF4nZ6pEJ+X5ZRcmXLHCtquVLrwipVhv5I9OiwK9NaKTCfpvYPu5WkBYaU2T6ainAY
DFPLz37c01JEptN232maWaWnGaUB+LCQUpCZPQUWfa/V3+Ss97Oh1U9FlPbf7VhrSTA3ysrwjb7L
vicKVeGBNZmmoNYvyCWXbp5e2cnheq5skveyHpfAK1en6PZaoU0kUMpRDl7GVhmtKLWyXFXE+zFI
nudXW0mSS85Lo3bvJGb6JbWshaow7fULAYWTk1KtJkjE0rqmXTKroKBKSTBQiIYSLYY6yyQYmlZd
KW4T81i7U7NyZywWrX1ZAAd8KgvTWXxVWfhBSaOHeTVEAhoSGfROuJoWmLe6aRx/hvkJFQFP7KHq
AA273SIK/h6l/bdF5OsjzWJVRvNkRIe57RnZS9MyEJzVLBvYyZAcfj/yvx/tehEvGVQkRtiZLD+r
lCrfqCyX1hdKuf4wyZZ9SvJkqJCPzAoKr2JhEplIlXaPc699rsUk3xC369xIxSSDx160DOFdFjco
YvjOPdWZQC5V5go1cVxr8rQbbQEOGAnrTbGNgmZracGOVGtdA9kIDySkjOVA19WaQJ7XGPF4ivWR
E4NkEowZonmO412STRkor3aqoWiWTXI1DnQF3cVI6csP+Twf4M00hlssEqQtIWw5PWqwz3I/BQ3C
Axq1+uCtEVpwBKp1+2KWOaQ34n+byeOkqK4YMGoZ4wa00B96MScvtG2bzjPmFcbTkub2GJSoztFj
jbQn+DpFlwd5T9P9uHSmXnhtnkuHcVETifCNgtSggfX/NcIvwbBsbU3GPEbRzJeE1JPEkScLG7JA
A8kpvWE+4Q+REsGrXsmFHVwlp7YK9aYv0ZkZRiN7+WDqvS8iLIdh2vOwQBLtY21XqDUi3nWo1ScO
ciSj4pTRLnNev9nt5MEs96o5yoPfDZnZBNHKbM3XK5tnWpS06q04dy5rfijb53y16Q94wxt+xnQ4
t1KNbio2K8YJbaYzZOrKWH0CD4VuujWcpqXGzszHqS8IugWMSAuhqKLsSddo6rqWZAvpkOP0+drU
AxbZzKmVN3w4zY0Ez5RcX5JxSU9NJYcffomqU7dCKAw4llu3tdmlBSC2ivepGDTnWZVwjQ6MhJ5K
o1qJCS/E9r3O27unOf09RDKV+14buwLCKjlAFdNYsXZQZaVnxYjZhgcth8wYJYZ2HSvpWu7ouhvD
HoiRejHEekMs2MpXExhNYXlTM7YcLptRv3WMYjZ8q7N7hJ9ziwtBzcV01yzsMTRhlR5JyJIJ2VXp
yvKArGN5TlMFXy3DGWB9fG75pMntes2Ms7iT5WkDhBYaxKJ86AyO9yR14pghfHbwhKxqc2AbDZJy
+rEJRDFTuWzqTEOKaJXxXgEmPLpVn8XfDIW4XojRs3xMeSIcvyw6Rb9QFp1y2yGGQXgWUA5pZw8m
G3Bf6JxO8n69kSa1+i6vWvaFv6D/6KVITH42t9UzY7gJr/YKJt1PYaSgW9FScqEXW699OTEhM8J8
I9sYOiAYnNQxAcER2eQLQE3Vla02A1LbVqOFJHeOeTtH7fKYVfNIKJlqz1/Gop6b49LzsOz1Xix5
YIydwdRm4EDo981SFPtZWU3O6TDchatM0/qD5VO5dDJivd0WK0rsijGJU39TbnWuaGSGjNNs4Vfo
2ojEDrkuVrGbIPQ1iD/jJlevxKSL6ZwkZn9dJFFv+qtSk3NMlnBf4oOa4VA3VVN+rdbVmljBZZoT
XgfijxVBIaE2TNu4RAzVVo7iKlmNIjBOdbjemrqOyBcTw549e2yiaFfLYiSEulES1g0l6Y+8OaYG
VdtEPFgbYqfkqfnYqot0u9bKOhyYKeUX6tyzHSZqItN704QQobTmQTHV0nkSUYPKOGKmjYb4No1M
5FLtGJfe2vYXpVP138uiaL4o7XTdjWBpKWyODbD59JOj1N/rWYOmpKlYnPxU62/HXlEzbmZOh+JG
6RELKiwIoAvZuhpLOtEfqAJ1KPDRZJl8aVaD+smB5g/Vm0YRizVw08yRQPe+elMW4LFAHnuvS5wF
TDHwctCLum8KIe9MM80+OVX/vXg2NOLTmF5ZGomgH8ctzbzaU97zSlZzGz/ZzaJ7lYIg2OYlf3C6
DDDjGhU3/1ykfgAibSU7bnLam8xDZMfAVvn+U9Jj68ZsNHuvd9LmXDiz9CXr5fG4OIS3zR27+hT1
jGUSEdGCrmhBSUigE6fpPiHt/OHjo74nDo8+DIF/8nbw++38KFWpDSc34UbqTKKzgKLcmaYR5oax
eFZCTDfGJfnwzx9f+8MzRn9BZWRgOLZNEtv7q+b6aBXkLPSeVvTjt4qnAR3KiPPNn9KmYrIqMS7y
JDpBSMhN6EZu5CTLSwJkTAPnO6SVvzZqVwXzsMZE0Bip4UWFEBfkkiPxU62OTV2f7IlBb6NIz7LW
s62oTXG/Lg24kiRD277mC9N+R7twjLFW/Gqw0O8B2axNz+hHDEVaZc8o1ku9CNaKmbhvMw0AcN4u
+NdiGrJ9iIepp7spS2Bl5HSOghrYx2fG7L8fvg0UQnjyoScyP/uYY1oMklUq3UaHLEv1BwKRGJBU
n+mfZXtth/gPByeLM6xlc5reMlM/HJwkrjxkTSS8dFA0jq+2zjasmEoAwPom0qnKoIovXYpCY/rs
M/7htect3MZOPBI6FvT3T0QzUFxoxHJ4UbMpTBVBDrc8i0e90NdTKWfJJ2fmP3xWxMAMIn+OX37m
Bv/+3Gvzqq5b6LxHVrjjk89oILsmo0/q7OGubCw7UOpk2UW181nUzh9+zd+ubHychK5KURGxrgme
Y46iMVDoILIQYv/zK/Y3DTArjM10i3OQw/dqfEQKYiU2wWx3o0d6R7mPeckvtE7LvVYo1T1BBF3Y
C+lV9BRPetlDbiTq/sEZYvlCXxTn2JOSecg6vXoxRsP+pGXywce7LX/I6lhymdTDjqQ39v7XLmoq
wLQDKGts+GaOvDUpBNPSbUECRpe/pUYmTE/NsvUqU2fMBrO1HUDpF2B11KqhbVGwU5STUaLb7JBW
Ir52zWY0G1pJr3zDkVMC3mVkOS5N4kJ80mT4Q+uD3t926wyYZIAkHxawdoaAXczwyp1WRrdma1nY
LERqIH5Xhm+y1d7pqYEJNlHy7kA/W35DnjXfp9rMoGqUK5y1n/zeH4V123cKGIK+5AY83b7i99/p
kPC4V6i/PMeh8D+OcrcVWRNyJsyMDH2cJnWwMqhS+giwKE69pstb21NQzD2W8gbMnmxlvHEq0jPc
KZYZ1VArmrZLOzi1r3qyVr5DZ0lKImCGkQydxAYcH2XquGyXXGirSFLybRrMbAyiZNIrTxWAaSkt
m+K17ZwIjXPlYCRNDUvaC5nfyx0VCYTyOC7RnSiVsWbwu8T3ERXVC4nas4bfXWjE2Jjyc7HGOpBx
p0W5juSvqj0ZJv6MUEX/f+ydyXLcSJel36X2KMPkGBa1AWJkMDiIk6gNjJrgmOGOGU/fX2TXIkWp
Rfv3vcm0zLQUIhCA+/V7z/kOzh03CcICByZP3GGdfCs7eWnlPSE9G2QsE0e/SobXD45V4PSp6lGh
jgIPuy+D1KaP0Pe+2rrM9YyT06C82aCzEmvkeUUK0mgpfmZdjui8zThuRhPnVowEDu4Vok+Qm6B9
8L8Eo17fRmy35VY3OIwjvwtNkpXdPmXiRA+h2rbOxaw6tJo2AWdsWB51VblRZRJqX6aDehlCDblv
QNvkxFXPOAi3U1h+SY0hpVwVDW4zW4zWPvC74qdHP8A9lMPo7nqaE1S7q0NSj8O1YaLmRZtg/1r6
23D1M4y3iogNTklBFyuzbXEqFTLNI5bi9kwfRBBN1xgFPrJQNh/BQX9f3D1eATyDFwGu5/nv3pY1
BQbhzWj/PVta+1BAuE/dPIjbMFiujByswd9fhj9cD9KQ7dIOhrnrvp+UmKNuVldXuNPTcL3h+VMZ
4+o5ue2p7LK4Yn5hRH+/5O+rOkMzorw8+Hn89T3j2B8a/n0LP3zyENbIPmCET7Hiqw+u83vlxJpO
4DwEhIs+4p+V9V/1mjU0XaddqnN/6bI7Crp8N6QchlNLG5+HihaQ4JByZFPATA258O7vX/PXmd0/
C7cglZPvdyHOcWb+dZExTZSl5ohqAa93sBsGJ7wjOmeOK9NsPv/9Un/4EQUFAUOHS2qZcN7tEWbQ
pSXlN9/UX5cHkkxxWEO7aLZByHlQyKJ7/s8viDPo8uMx2UHV8ut3o8wyDd1YfRwU8OIDhgmHhM4K
TnFvuVbk635wPfuyIv9abwGg87DqMwS9TNre1VtNvXidZ16Y8xUHzrhQtdNjkq/QN+Ni2ludFa77
YhqWx9YTWBFLFbrPRpEvRSR8hSPLK8gL2oWlN9xIOt5EmeSpq9FGzsOnvDcE2bDtQlGzNGFrbqa0
sz6aAfzhcYShx6NPGeiHwfvHvhpkZy0OTTfkZMuVHubitqpgrtpKmJBcRJpezZPhbDsykY6lPa/i
g/fh9/MLFSuqeRA3VHMUPb/+aCm9xqF2E56SLpGxDirIoObS/uyTwqO1AoHFM5Ew/P1J+cPLTpkM
tYakFwaA7wvyNkTI2Omwj2ebh3Jl2nPlEND1wVjrT1dBoXQJ9cYXQCH37qs1qHBs+I6x1/jrveYk
DG3Dbz+Ie7/8Ke8eQs8FagZZj+EyxfevV9Ec8AezS8Z41kGzs5aq3SS5QyuoJjGnrbFR/v3e/WEF
gefNS83zAv/pHwXQvxawSrSmmHRAV8auxSnsjeylmXBQW25Dy+fv13qvOrzURFBNUd16HLbReL1b
rlgzyL1LcfjStvrCHEGf2k4xAaEAOGZtr2KsEP4dzX+mJb1atnkm7ZuxrpZdAbEdNs5Y6g9zYf/w
2uN3Z2W7cCFdmiy/3vFx1aHKinnAlGkkt4Fbt4dgyZvn3mqXgRp38rZBi943avMMa1EZEpNiD8NH
BePlMu9+eA4IFxQrjxa//+WE9K8fou5TRxLPQL04KNePWsarT11R2Q9qSTs/avyBeC3Td+Ecmc08
/wj0GC53ZSatbzSAYCI1RQDf5O+/2B9eZ1QOzLKZKEIt+IdX868P1Y1dUPlOd8n8S96IKViOTuc5
V+Y4r9swo16bEEF8cCd+PwpexCcMCmncchz8h1Hwr2sGpRGUcyoxMtYrNtskLTeWW4QRQwG8dWx0
2zUfMWyMY/ftP/62ocXu5jj0n/gE7969dGbDyUMsdFNTmHeSceutYRMYknK4OSxC91/LOm/e/n5R
+/d7jPDQt/im0GrBxr5bV3DTpJfmKOuKBxyGqPHB7m8o2gDHIAsP8PMX/bDGUoWM6xK6GsM2N7vV
ulZ23b/4s53j+WtdPPuLKW29o7dMTJ8bDOVMQFk95fSxW+sGHdpyPyBC/yF7wdrsWAlHpVTMYrcq
tzKg8tSet5dThumkSbvlTCpr90ER8ftqg+KBisVEGcO7/v5QZJRl0BIPg6dvGMVeu0W5pWrEf5Bk
zfHv9/W3S/3TM0W8SKQ3MtiLfPbf7xNhAVUum+Bi8OkfV2XM+0RfcCzEF/ynDywlCqUYcgeToRnA
vl+vlAXVQnQlh09GOdlmslRyBO9ex6ZB+hwMoGSjnLb75Nh1t/v7d/xdB8LDGlgXeZhwhMtn+PXS
7AyOSBIipUKvNB9qS5aRszAI0YHXQGtbvbuSKLHIWBnkMkFzbrq8a+4vlqaIEFb/WOSqu+may/Lx
90/222bp8ckYmvAOX9TI3ruH2gwrp+Grr3E+Ezclg8E7iZQcy79fxX5vngOb65GtQccCKTSDH/dd
zSaKwa4UwbLx3CAC3GVWaEisL21pb32G8597v2w+m7O4yLRImkWgWOcTg3KnSSc6at5MaAFDaojw
ZIyKSPdSfwnnIvja5M1sbWU91cHZpuVcA5YyCacx1EhGYNcrEgLgBEWUf2rdJMRRJxzmTReQnTI8
eXQnZQ8RnZUecyraZkaNnAfldsZZpXfWOATnMFfAUlef8UZkFpJjPuRvsne7SdNWLdaOI3xWDK+d
ZaEDtSuNvMn1K0L4vIHWwGYiNu+xgQlknrQcYACkqmAQM+mhg3hFS7E7ToVHCpUXlvlybEMDbjsB
g4GxabHSdYeBobj/qQoWnRD2zAPx01GTeAoVfCwRNGt9kFWVEz/mOy3CQ60XdqBsbp0dLVcmpRqR
cr2pxrH/mpSJ/YURYkfOmpESyUHcHwMZMVbqrq96MIL8UAnqZ5+QM+GTE0Q7SOGRFp5yv2XKtRsi
mdTwWjSJ+xO5gX1aZxv5qKELsvO8BrRUXC1lfWbyZ0GiIcwW+ARiLCQ9DhmJTHyFpL4Gixzb8Kgk
nyOHRW96S0n0Wt1x9PMzj6J8nhyfq7utfqhFqs1926BE3oixR9c69fX6XLe1+RR0Ur0yyod8s/Is
kHXqMQWOUJ2qZDN0U3ubuvP0jaTT2dzWoV6+9GsC10Mpch2NQRE/KIs+MGLpFQ65uhxXCbLBwwrr
ZZzI055Q/MoDlpqi2A92Wh9MBEn6QNc7KHeFai1syrmpSP81ZqCGSMVRo6himRvq6t7+6Wa97uJE
13SI2Y8vTnnELDjDTYugyloUMgonuzkj0qvCyKO4sTjNFBN4l6q+9PCqxmiPqm/bdIugbVrQDQ1A
CoDNmG5kJalPTFE5zcTaIpG5lnYS7szB69wteWXkgTWGN/pRnrn6s2aRu8OfFzRxKdVwRoBUv+RS
2Y9E5SEW6Mo5GTaDcWnfTLYOP4WVLR/zcA69eKIx8tVkjPwVM+VEVBi6Y3L+EL5BmLQgA/CCoe80
sgkWiQqUgCrGqJkIZJJNN9qiF4Py1LCfHMGoXetVfeNwMxwrkFokl1fLWGykHMJvlNIEQXWj6ne1
u8K+6YXLjRm7Htm4nvxA7QiRZObgLkZTxjXVORr1AHl0VBe8kYTpqPC7aDz1uVzpQcGAdEgZrG2L
dNKlD38s05iyFHhy5H3uPEkA7xCoAXtoLZEVkGFM1AStdtICAzGauy5FvY0nLytuONok8HKMBqEe
hwLMrH9fKP+0UfhAarFzgBNFQvqutOkYjoxMsIk3l65f71K79p9qL6BjltPnPTHcvMShefP8iXcs
+aQYoR9rVWT3U50Ww+ki8MLaN1j6hT5cPnywW/xhr+awavpMn+hBs6X9uo1RbsEB8vMptqvc+doj
P4gbt+5em0Z+UG39vi9dmiYYzOFV4jW5ML3+XRVkfVGV2cRxx03VuCl6FzeJQfrtB7f7txqW3hr+
HBCOyLf527ttqU8YVDC2RyUxTOgGNO/Nl9JaQVMkBqjsae7u7DIYT63bLvtSNuoVxQ0vT1MGGLEZ
u6yrrQ7zgmzMRoS2R0rx2jYGYcc8jx+lp/wmnuX0A8SYsyZaIBoH7/tzqGea0ki6CZL2lG7sBBE/
RWeQ/6Dj48EVxe7XDEsA3qtKoePMzWmc3OE/PfjyIWiXM32kkrGYRfz6y4i2cdgzmUEwVDP205LY
oI/mV0f07s04tNYHJ5tLAfLLcetyOc69DNQtfqj333keGZ8FJBrEoxydm9SsLgCitThiTsDuhMP7
o0fit2MmF+SU7SFj9y6ev8t//9exJhtLNOQzvTlvnoIDCt32scFvHJeJl25Y4ftDEib+YUrW4FNH
j3jbIrn/qD3zp2/NCZdqCfwNN/ldvdgE6TKt88Vllejx1dGr/yby/AcycPHZXhPr5e/vwe/vNd+Z
qozeAqkRnJd+/c6BVcKdpBCM6S10x7L2gfXOlXfwF/nwwZX+8M0sy2Z3FxzdfNu/fJR/3d4kXAzp
MgiJaWZkWZyhWQIpp12wc1PoDydfjt0rbQeAjW4uaEB7ZgbVJSFPPmKxcz+1Mh1eCO2xH3rM6n2E
AWUd9qNorScP7AG8tkzc4IZK7k2mXwRWm3NZblUxEb1trK35da0dN4s99KX7ki7iU92G8i0x7RRl
Hqfk0zTWIVm9YyB3tjsKdHR9Xt0FSb7AypyxIW/sLl/3kycqoklKQmC3Suf12+JbEuap4bRfRUd5
ywBkcjmuuQijeiPHfZIZlQkX04RAsPeddPxJW30inrBbNTqRKdTpeUS4pe7HSjKeW9Y8a3aBg9Yq
VvgLP2oa/Omn4PnCHW/hZgZy+OtPwci894SjOA/N5WtVefb1XPHtjHFCgYewp/5g9/jD9Vgy6Nly
zEM88Y+64V8/PWkY2YokjfoltIBbLS7Z4kHmQ1cyWNg2s3TND3aR36e5nDpwydDC4k/HMPNuscLG
JQyLN4lp7rrezCzjEVb/5gaBVPfW9LLYyaazNr5nLTs6YnB1OFHjYSIuPDSXA3LFYDvmprPJISro
D5a2P7x1Dh0kz+Lsy315H3tjqCkIa5czkbLm7MWRDOLyfvRpYHne+sEp+7fmBTcCYDb1CZspq9q7
nbsfqkkajs+1wnyMMqXUdTus5gmFseIfG7lPmNt/8AUv5Jj3izcJLohkLt6H0A/erStDk8vMEHzD
UYY4pNTiecmpLjzp7lrXHoGpAVHOdv5U2i9SGbgpw6QFN94jgt3ILBuXa95Idrklp50V6bQqvrVB
4pQIWHL1gjKvfxB04KB1d66ad2ulglv+TNff0pYbtqPIC7Vv27z5iSwcbctgjH3wUc126Ru826J8
MgYCXGCu5/BT/voejby4pJpJKw68QT9n9KN29KarkYRcspDTRFfY8xwjTkcEi7J0aBAXRu/itPG6
a61Cffj7GvuH2onPE/hWyInbNN97W7TVJiHCecR5ZKNmFLGMniKmYukHp/oL8P7dF78YvCgHGWhh
f34/n9TYUUOSF6fYTJfsMBBY3m8XRNL3i19PBFLXaHcZ7OXybaX/00MAnyeFlaBK3/KZxnVUJo48
ZjoRbeQ2XvXJpLTwrxTke1SWvJgqHvxlvqdvNL9kpWHqeM2mmczxjvRoRBAySeOE+empSIvVhTzs
Nd8591o/Cnv2OYqbov6Eoze/9pdQ3hUlMnJIyn2X7ALTRJ+fT4l6sdYWLUXhI1+MGe17P8tEletu
kSrl1bBz8dHM85/2+S8PDGJOpqzs7vTzXczjvz4wae8HeZK1IkbJbjUbz8Ama4DxnRhTryOCU996
oTVnfwoMEfYbdNFzddVWgfucicS5L0a3Tu+TtejcXcIAcbg2krl6qxfM0Zu28GlThHz6Yet3Kmwe
fD9X/pYdNdP/14r4/0kB/3UpS/7fpIB4/fFNZuxFP2Aj9cvx+//88z/8Lykg+O+A9gB72CWfhdMF
r+f0o+v/578smygI/BWoLliE2Zj43f8XmiWs/8ahKGAs0lMXuDpZn/+XmuUGkAIwSmEx5WTMyO4/
omZdwAPv3lqbQJfAZUCG6wmDn/tuUV7SAlaGR9/zYhh9aOr8tpvX8EDE3VOOWfKowIaw4Jp5pLOE
HsbgvymKwwg56QuoJRVnyimOpRHmGx18Nd3iPqNMSwFnFq3bXY8cECKWt/PaiPqGkdbJB6YU6xDT
B4bQveia40pl644YpdNuPpW6O7TSgrMDs1YAzwsbUpabs1HnGNLpi4jqi1eZ35opObi95vUIz37H
cAMhvLTH3eBuZfkswx/NfBrD5341DyK5SifMMdm1FTwV6tJONeGY40MwEZcnyz68cHgd8S1svxYz
Z4v0TFZbTV4PHLqsursEY5t2sQ3QQWUKLngNkwXd+bBzkvSEuZsFfYnz9WEtzzb2mb4gll0Y3/LC
fFrZuyfkE0HYRrOqDkb4OFUsO7a4zfXrWtPaJmijXVS0skWk8gq87hn1rPayve99xUK9DM9p1e65
jRNB8WF2np0bu79SBMajj4AXKn7AVH/skVBtFpwDltE9apj24tINitPyga08LqGIWmyJi2VjOEnu
JrluhbRhRJtn6baH1UxR0ABpOzddvl+L+Vuu5301ahCP6PmXebr2zelWLkAQF3kYs+xroXdz8da0
hRMV2MkRo0e1kW1se48p4X6prUM4GrFj3LrIIeN0AgbE7pHfp1z2or2kreyMd9p+zrEtDOhk8ZmV
/dWlMq7HcbcQmhGVGLqOcmiuR4wvMVSbWCT6EzK82LfukppenY89Xes7WP0POiigCYpl3znAe9uc
fzKW6nVuUlRE3nKfNsHJGeGm+GR214C3TOLuMVhSfUzE54AqiLALfHbmBZ6SuMSrWz8t84dL/bGx
mxGAxLPZVXummXGH70qPLy2OzmPfAisjM9zMIeuohfEfRxhCZaKpsul9Eju/HsN+jERfnyAAQNzt
mltvOTve8DP35xukSZta0x7rm30yZJEoXqtWb0ZcBozxTtnQRW594uil1YSkoUfY9Ial6Umn4SGF
KFoOuO7M8a7L2zZqAjKTcM861tbrsriW3yUYA9cqX3p7eEiy+miTqzCu8IkcfcNJZovC7r7z0aS2
5bF0jcPkTOelMb+FpXiVi8Vz8DlcD53BQBsmcVjpo8uQtdEnuGJNU1+lDTESgX0a8XBFM9DSynTv
Fm88BEVyn4zVT5kKfpYepLU7WRbP97BZbXEzrGP/5tv6W6ibK/nPr0GHT6J3yIiBnQ2XPrFUV8x0
X6WRvIQBr4chnJ/IwX4wz6FqDcZwW7JXM4XayjU/2Ua5HTRc3rS6C1e5Nefgfh4MBZV6beMV3sHO
muYH1B2voSjWDX13/9ZYHJuDYHCUDXXjkl5wqIGR7mZZ3s5+2GwQVD8tvEh6ZlUwy4OJy76uXwE6
ZUJ8Loq7YsoO5Kx2rCAPWf/NSkAg9NW6oSWBT0p+tQJ1I33OddM4xHJYUd+VPggMw2D9Sdz1thzE
/In1c9pY/nJt1bzTWtJHDbBmRL59sktfPTTSuM5oxBxZzt29Wp4GCN8rVfOdSuFaWZUiysF9KKhz
/DXLtm7PNAE6hIrMpHtYmDBV3mLfVx2Ah9lLj0E5AXdP2/WQaL/aNpbhAbHinfRxnjM0yb4Udndq
ghDZMuP1sTEio7gOGnd5FJX5AizlDu8C/DdxY8EST9zTYNBGbcfsRy9xa0yJG2F4+aGZseC6yfGr
LLk8hIuN9b8M8ivt4r6sxHw3DsJ4dfqQbjGt6CJeGNNzjEeiOupc7TzlbfyF18g1kutkWvUNx5U5
qkb4Z62LGE8kCoXRgj+xXer+plduds4q+lAFCQoBUsPIdIzxaAdNE5mt8+Rj9zjmCA6PQR96D8C5
BvxKs2TFNs/JkiSf+4GRn+fN2bPu22knFtne82Dk265PwZZDE8F1R8hQ2rkA6krcWXUAXqdMDajo
rKwbTjYJW2COTthaz74Od4gm+NEMXjtiOlKqf9azb8KcMO3k6D8HoCAPaUCYix50sE1lC59rbUus
f9/bPn1A33lwsJjtFvtTlzXOdYIecoNtGCc0S9Wd9jNelzH06huNjmjnyH78Ko0QCnSJEPm40F+g
5g+JIhF2feNPwbqZ1lGhR12BS3uPhpjb45z7LIzLQAQKM6XLhpfaX9zaNDcysIGSOdVV0fYzas8N
N7mFY6AAGs9Fcez92t16w1pt5FK89rME0JszIDZC+VKmSKdM5zqdW/Cyi/+QFUt9dv28+NabNTBJ
PLRXSbEGMEdEgJ6b9NXFqpbIVWHAnSmt/YRHesd9pxDw7K8VJu3ITS0eWO8Cl2m6O+Ea41bUJBe4
LVAd0VZYabGwx8rBapawjd3Wtf3mWCVAu9ZOo04S3qiCx8mxQekFSFsaoa4Hk9LAf7Y5vu7XdIHx
noPBNZrlq523kJyhVZwCgZ/X7ILlUHiryzGHyANDnZd5zyRQZyuc48zCaKJNdKP6Za3r76OX3oMV
uqC7EYpIu8R1lj85WXfs0uUsK+t+Nfyd49SHXgyPtsbj7rKVJOu32S++NBxEMqPda257lpV7lMt7
jzTBbN4l7vU8exvr4mBrxFXWiX1InoPMaB1YBCvC6Zk6ebVWAcxpPezLJGCHUudGFFfhXN2mmN7K
6RaO3aGujRv8syQWeVsDfh6S5Mu0zdoaBa+Ga7U33HtKByZ2eXjV0hSEYN6Np3VcUzIZJM+/NEfr
tjRog3fVxFyCaVAXF5UOzXg13eRIi584q9Sed7rGc93LxnCiHoVztu3ValYXZAzCgrVrFZbkURzI
rq2xrzTkOAiNmh5wiX+iNPa+YuecY2kmtLS1V8QyBfbYtKu8RynFlijtptx1Y2VsOEeZey8tQ5DQ
7oxEuhdAHW0r7qBtxOio19OI//yTJcMchuEqDgMe9Gukr/mXJVvVp6bpmq00UE1HXbYmDy6UlSmy
vMSPAjN3sDkxdr3FAlYcVSvMA/hF9aLdeY3c6aJyNsdsjBejrg8tKsLHfF2ssw7FAMqoFz8rSzZx
00/9PSLnNzHVbKYlzpybACV1NKcNhUylTOMmr2hODUGdPZq4io8OXz0apenfNwPVST6m4lhafnug
6a+2jYGTeU3snpVPQtGYZhFP1lRd6cxm1/CVswDswZR/cFrnMJdeejWG2We762Z3Z/WmeLFACsbr
aMlN5w/5XejNjADDqnMgikpfRjltlydvHMKji9mcHxWRfqrhlqulnmILJwR9HXqZax46L05e4YBx
uvLKcaaJeXC1UiO2i/+G+VNGhrLSy+LUDQCUquE810b+WYdlcJwtweke5gNO1Lpsx+9r2bqHeTQ4
28v+i/B6kwWReCPfGNyz3QSfslDsxQziOsXyqL1gpzRuS9O4UulIwGk2V3vupBE5qXFG+34DlurZ
LebNBGbKnhuXR2mc5xMFe7dRIxSIfIFAMRTJF1oRu9KC1YI25zozrWucVHfFEhAwMjSPwVQ9OXQJ
8h7akzuzPDWP7KtXGKa2Zj32mwsPdyvS/NUYLFohhrWbaXVuldms2ylnrDSUKaaSOvYF1rWQ9TLK
8+SMYfmMOfIYdm88g0yaCtBUoZc+N8UcgeG67ZRhU/mhGWDoRuxBgOKqsBHi0WIGfJC6L+tkkh01
2tx8X8eFHXwNZ29kH5B1RD5pdpUvbvsIP5RG27y6j2uZDbFAVBZ5E+c9yLj2rgEAtWlz/bSWa/ip
ILEsqtM1iPvSu4LasxlwveySpGxulR6w6xY8+EFaJJGJZ3w7t8ZV6rs7u4V5Yn1pcJk57UVkoPcJ
wXjsKFu/6i5SDkKijG2b9tc2rnEvp6AM7TYaEAExuMV6Ln7WS7ZV4Yi1LbhCtrsxdX5W1ktrKfUd
LMP3oaOdFlBqb2RpakhXPPqWMI2Jtyyjhe1xAzgMTMXJXIdxM49NujH9gik39Sj7hlGdkPRdkeZz
kxrdcEW06l0r6V5lvgj2ZYi0OOskw0cNRsFNNl3uSeC5dTdvyxHNcQSPq96xW/jQSkSxXyHSHkTm
OC+mZonopAdKxCo6D7sQjM+yr8m76Up1K50MbqRVZpsqSYNTh7Qg5fxGELCdljlG2RIeqSDZwsjK
+mk2jHBLU13elXaZMx12/BfnwvX1TK0JhmtR5s/rHL4oODp3iEnGpxxFxYOPSu1gopnYDTqBvUGa
oXixRV+e5ajyc1kb4UNdosVRTekCMUOByblmUkfLzKqXqV30Y1rCTSQxvf86Um9c9etgXJlwtrrd
oKz+KRz94XYo6vzKkEH5xUsLTFljMY57F7MmLPmwCm/Cyes/98JOHgqdp5+wqbExAROj3rWTrHoc
nMX5snous3jaeVYdzTbqDSdsCSbIiyS2mYM/Cq3sXVAX802BGva0kqFGHcKD6uHze0hsZWyaTBvn
f/SPlfYVfIpMEIrgtSz9TGr6i7hHeddsAutpdQl148nR9QvDZgLxBGT+0dTuA9J6+Rkph9YbRy7d
yxAK7LqQCuxnWggzEFtoVkFVNFuk4scVKe5xTjPdYyrX9qfZwpvMgXYQFwJwwa0Z2ahBTZPllsln
wp7drfLq9C60R/lzcEc805BwClw4zXrhMvsy2a9Cjcz+bGu3Dj5HRFC3y6kIU/aIsAiuunlMAPPX
25rk2W0+QV7kqc3C+WiBI3c6+Mmm1W2KmbaE23uPlaHv2Hc7LDhUC4lIonxwH0zyYVRSoIdKONGg
1QAtophbOfVqfQ8rBEkOgiN6P6RBzHn1YxkygtHL/Jgl1bitOalvB2FFKaPybREWn5uESD7blztA
cNvcYQ33ESbkDMMiBtaUYcVr3cywsxf7s66qm1YQPD0YZvoYuJr4N9SO0Vhr6P++PcUtGZ+ncrow
b3+udEtcqNvjYL4MMjmGQ7mdXGuI7G5kam+vV4GZJJu+dK5m1BBRNq38f+V03dgluHMf1xWnMKet
NpxKL+fIe0bKHv8Sx66XDMS0jffe+pRjXYKtGxd0lAL3IguRj2aGnHd1SBmnYj2afnMQGnTXMFkp
pz6rPdvtj96+XUl3mTDoRGVeccpu/dgqPPJyZpNkrYmWhq/wEpH7EJ4ytXNsVfIOkdnSmemP3Kp3
eeX/aOEfPNWVce7mSW99BfckrLAqWXZH1W1zviry9paT1ZFb+R3igx0BWieMpcOum85vnu3dscix
5vfIcZz2+4Lp3Gw/J8ZK9BF9kzwZp7huOBn06nJIy8eABaEQew/wBQXDwHJpGM992m1Rv3EwDdvT
oNfhZBaetVNS7rvEC7c6YFS6FhW6jIpWoYDUYOp05wbXTrlL8/xVedZtWrSwd7AoZQN7aGoUS4x2
IdhUdePu2YWCSJeXOJ+mGnZIPQsKidYhxqRSIPUtAzVo092nK7QWoAYsLRXTlO6RbNTrZMCLVRTN
s07VJmyDN+QDY9zXdba3zOI8Fodw8B+GHm+xXaxnCyU68rhY5uE5TUwnhuxRHFSu0rhNOrHtnJa+
S7ggjTOvB7IHb1izMVrV3cnNIAhaugnRjdnkVMGXL4W8NmkIbT2cWG/pmvMQeqohCXb+aU09Gt3L
QRQPYb5NA/sG4cpVmJLkueRvZZaZ127qXQ/AQOmgWdbtUHvhGZ3bfFt02t8jddjYcjk1bbIdssFm
VxI/Ta9mk/HDs8dzEPn+Q4jd89mZUB64aNxRfPfY3Fvkb/NI1pkpWyRwIDmuDVpPD8hJxjhVE2LL
rr/Rxbr3svS+gikVOSOgfM7eW7WGN46dcr/qajVpzXRkJbn1rhrJomzSJ9Du5T6skYZ6WLMgI8lj
tzKYTnhKtZzvrLISjxV9xixwjF1arQQHl9LfN43yd3ZDoGZe+xdlWBPcG7L4pqb0DkLhFZ/kmT3x
DKmFVz54C8mpP6SEjnKYYW9kMngUmRvbFuP6GanfVhjNHXhz+oyCsDk4K3s7KZH+Y2zdLm5wCqmA
VD0vX9isLGr9bDvSEroeYExRV5jE3ZiLvhszq72lNDhbfXe6yFY3qGScTTDl9yD6yfFM0h/WKIst
fO5vnrhEgFlp8DCXyIKGormnj8Yiqedhh+ymufcKhXCtbAjca6wx2HXFal+1ohXXSxmmt41hZwcc
SdBSpoHezIIBkwEX2lfrriT2N85a79kZCFpdAiJ4/La9Y+PZ18oMgZkE4rYXGQB31mBf5LeWVz0E
QrFeOd/Hdv1nV+IXSUAU8YgWaJL8YlPn6kn4c3FIobuhXtihNEN6R6DloJ4d70uGOecWEb1zKwd0
+83Gt+9HSYqT+Qbh33wIGnE58ATqytIrljGNAXSxiZQO+nV8rJOuidZgHm7z2jEYmBdHjWz2LOSw
bLM8eEVLR6GY6WdFX4xGOwvvAOQ8cqYSU2jYEh27SL7p3F7nJrmVYXLJ+LRlcZJtsqnN2xG06lVu
EC6ryVgI/HFrjwYdU7U1vcbdFpIXIvccwtuMpaRQoTs7qGMB3cq0jPOE5XNkXNHCHLGzp4sIJR61
fVDayLdC9Nt85YBM//UF6WJ3lh1Rse7/oezMdutWsi37K4X7zgT7BqhbD7tv1VuS9ULIthTBYM8I
tl9fY2cDZOatuqh6OTjGOba8G5Kx1pxzzDIK4BP0zirXw77jnpsrartSmiHWLtO/Vx46/MET/aJC
v+ct5sOgrYNzVet+k2a9T1E1BQULS+kftdH6yuMyoDNw5jmomm9pQa2q83abxQBM8obS7dDtKeIt
pEWtUo42kQYRRkNT/nYFamZbXVjZece8z987WlfPAzTIU56Px7IUzUFBwl316YIwDjhwg2qBS5VI
+ldsF2Y/uv2luL3tVslV4un2NGSF2Tq0cQyux3vZ/UqclMIqVMN0XQXjZYz5kmdpROZMdZRN+MPG
oyX3VDr6N5F3/UKZxJcEJDYI/9SzSh5lZe0oZuCJJBKqhdQt81IZ2yEdW+pfbRx85k2brPNk8F6a
eHzha/DQl2G2aTzxxenHvTSJOXl4aM5TYJ3FAI3TFqyCk3nMtpVHrH2ACmEXub1xKBmXvUWBbuOR
jV4YKGtoM7maHpga7kMh3qx+ZgXhl/tgEWrfKvdUiuzWQcdZAF7zxVXjyS/DkRJzUkHgr2gqBCUA
jNPjVhVscU+fcg3ax1NXumSj8hDlL1V+NU13z9i6id1ol4Jj4tlPkWDUQj2pyzU2qWjVdtR6l7fe
5r7axU139W34W77ziNWgABGdb01HpyT2q3t4KtNqGaeJ6OGXBeus5Itf2xRN1hOFu3WmD55tHrA2
PAemFMegH++drj11hLvXvjvf9TnCUWv/oUCFO32WBfs2M/Qw8T/cRzf/ax4aUv0Qi1c0U2yK6MPu
7G+O2gdoUxVaUU8JYvycYApmrLoHO/an8jPvQt9LssrqsqFOIxjvaXA4dzMTXRMtb5SM2ivCIDy4
70qreEyEIeHDbWtJTpZ3q6qmRHpJ9D6cktOY6GTD20+Z5VitdDs/DrF93/DMG+0fLTTqoQLgU477
MgepFRS0QHb6mY91xUGJ4seBQ5JOk4f5pjc2CXdmhysOaPS9Xy/nnk7eiE9TCBZk1cJTI0rlH1eK
KwH+BLXfZSFc1EcRJMjnoH4MAmTU2ZtYPICf5lFu4YrNwi18g/uhVguty1z8vaqX+8zhkho9wgF5
HwVHdizvSVs/1gOvZZqSY9WjSol9u1BeKCeLEszkp8cf2fOdHj3s76b/M0iezzBbu2BXhHdJUu5E
KHfYuq+Udq/h9u4KpsaGFu7C+QmLm/hv+GuU6Yfg2RY2VCTACHKdl7m7hpV19af+hCq8jm1S/0N0
n2XpuU5jGgAqpTgCEsgmvrPt2L09hzUXvl+7dJy0FHPrcOErYC/PCfLuS6un4LmBeLu2POG8ePUN
YZimlYUu5GT1mWH5BNmLdGxCJzImlg/oUMGaRpAKk1YwbghVPyoGEVbXUNbc1kADXKyjqC1xaJ34
K6m4RzrouJisl2JT1PDX1DCPK9XSNZuXztqlC3bAn76GLRqcmr4qjm2paEHr7/MMu7xjYxoHvEBw
qrYe8747WYV47JRk0e7fS6vIT52keDq3b3085oz9RZ4S3xp3UyzecpB3c5cfHUFwpCkmysWXIFoJ
NkxrKnwG3qjpXLJcpLm8/SZsT6QkYgBVCz/AGika4la4yfCDbXRV+HsLv/jZcs1B+SA3h+WpdDG5
MrI8DtpXj9JIJLXE4jU1GacqN7EujdQ7oHn3S0vHJHg7K1v2Zv5tKNS2gydKcA49pPCgBLzMifou
Luqdq929P1dPMVQ01+DZyP9oI2lYoQs0zrnFcA87Zkrtqn7Y2wmhGfZweFIQvMNdojyOG+QHbgHl
4KKcYR3VZ1M1FLq/hLm+97ivC9neZS5JCsMo5o10sEP0/Zl4ld72OvfXps/dV8vQBuyFgqFmHNM0
Wi89r85O4PqHL1LM67yDJgPSJcjvpC92ojuqYVNM1P/JvS9+J8zjUPvWMOuY7CgA7txVUHy7ze2x
e6tFSrZBnr2HZtp55jfOL9tr3gvVfaaz9WCPN6uBtxE4oxaScU1ebjtzKXJ3bWeflaRdm7lTcT8m
DaBCvTWKZx7bmSLEsVjcihFpS1QJ2fPsFAV8+hHcRcrC05emBZCWOqz0cnyv65Cv83GJmbnp9A7t
J1VE4rkTun2oSjaFzdIOR91ZyR5nh7t2vS77ZSepv696vtFWzw1p3enR2SLa1/mqZceAIJnZ8TmP
U/9mK+ClznK+Nk2vT6lXjXuDJ3Vbl5X/WmUuU9ykuecrl0VjQqBuO8nm3leV8xNqBV6mZjZsdAvx
rSENHu2ce7Xy7fqtd8wwc3CV07ZTcfM04UNee0P+w0N7H1bKBwUxRYr4hasfco4ELxMH+7WoaIZ0
qJvpg/c2SQ9RWT+rzvoRGeK5rFd/pnOzhemIElZwI63d/lFj+uaB9Yp6Xu9rKHlgQap0VTIqVJm1
JhJJKIRv8gl3b7vJ0+K3q8IHBLxXd/CPrpTfY5AzZsDSMLRimYJpvg+fTByfqKrq980U3CcR+12b
wjA740LRSSK2DWpYk75zp8+okO/ZE4ODY4YBn8PmOh2nVWtzoYwUrKFskD8aV5ZnHudxugmm5UM3
3vpssIYX/n0bRB+QPp680TqBv7ssBRWJwdixJxhzPsXFOohcPRS08XA2FM+TDZ/TM+8wmmhr7JYb
Tl0GB9CqO3am4wqg/XM7eQ+lLTexxaa6prJ2nNAge6QbJ7+SH7DZFPa/gvy7c3prbXPAXzOp4idh
7evdyK1Mo99GstNKRx5vwqNWk7whOOZiPU8cUAtQrNKSd77XP8YGYywptr035R89/HzgqM1Xn8pf
nl1zxA6zEyzVas+Hf0hFYFajnA6V5ew9v91FizglIVIQxBPUbXFWafLK4fDOcyz68LrsYbLx1cn5
DvTHak6DaZWV5YXU+kXUXsyFhw05jG63Y5qIw1Ru0nGeV5VmS1K3vNA8zd+bJQL3O5yw5N1ExpSs
e7IBhVvsm4CxJTUfc1Peq1Tz/I/lM1BEa922MVpl+tR7y5oSio/Kn4++6e9h7O4E+4pUNt+ub9nE
XZKXrMZIoVsWvtG2AwO38ft2H4PmwY1ezTtTTh7BYjdZS5/49Vj42HpxT5few0A7RKhKcnxafDqy
jAmVWR9OP/usGp1v5czJmhKLE0q4IKHUP8jJuU+T6c61xb010iyuzTsFYvfV0O2saH6Kkl9Jv8sK
+w4JEVA1xFoqOEBuAiwqyKga5p/cHg6Fyr4ogGrp8qVAaqXs4dZgxXHDuRaI1r5mzVK6RzzE68kp
nub+OY6Oc+Ye4qp8nMpnN7c2xoQ3T0AgkM6Cbs2gyuiW5keRTOd2jvKtHN1gNckALabKztECZLB1
0nss4kxDDpurZamRlphu2SpzwLWNprm2jfYqSsDc5kzvSQF3UhV4c8rwj7WUF6wgz0Gfba2FnFnd
QzK12dgZ7SHSqHknJ3bnA4+ztSPMe9HMpyLy/4jOnMLEeUJuA5wRX9lznBhZZxKtaJ3MmCvwpDVu
1zLae+28iap6TwvJvk90jD7UwUcyvbuvHJcluzU0fOVQJTmKFau2Hi59bP8h4LaKfe8HEb1faVSe
52SgoKz9Y1np3u5TsaHrRK7dvvttYvpGA9rJeKw+gZDlgRCCKBjxW4lLojTSFAzQnkZl+mOtG7k6
+iIy86Ob8jvtzLetV+nedUV7Mcbcy3Gx12U34GpIynVScx/tl/pcS9aQ9USLdqOKdw66lJB0n0Uv
30edenumx/M0Oq/z0H5XiLsrlyUeK3DrxebSdlhCcTl/D8QUVnnNXVK48bqPw09WyLeso99vM0n6
ElHOjeeHOJZrzhb7m1MjKpwdQv+48Us58xLzhaxNtA9m96Kq8p61HdU2uawJEDYXq8TGJHPiSdKZ
vzOi6NzwSc+Ncb8pbNTaQjcbYYlLpxvKTdiarbRrZuSNDINyzxavnq1j3A72KsQtw1d5OmWAMteD
z/YWkwolfWFy7xAkuaS5lGveo/KHhhtYu9avxRjcUfKltyCwwEeAAKAkvWSxPGeSPGrdoJQJ16v5
PjpnQFJ0yraiXpuuYefNtcrjwdo3+Hz2XTj469TNvgOVPM9+z4Jauezuyn0ihg9D40vsX6oGGWbu
eKOlyjbR0H1U3XTxmRUk3vKZjvQGm0YYvCYm2yCcBmw6QLlD4iZ5UMlPCAI/gsmX54oqlU3uFtQP
WvY3nmXuqc7nSIqY4br5SdPaJZvptpxccVOmfhnt/qxxQQaoqcoEayryKIFvW+5w7wthXvqXOT95
bnlJJ3IbKjviAH7g4zpbCb40ZKUHVfibhuqhxkWXKPBBFCm8RIlz/ZrIu8m8ZpGiwCMMj8ptTmLp
Dm07PMVgTI92w6UVOOlLYEIME9R9rGYHa2MynkJveg9UG97Zk0uFjbGfl2Ze0e52dqbhzmTRS+vy
FlLYFEnoA2zFVmMZWntjccAR3s+0fuwsjG9NsuwsL7VRJ9G0SvnUsp9mLbfyZfLo4G6EDvMmwuKj
XaS3N6N61lb+e8B9mEZfHscGjfA7AsamgOjkmr010jV6nIMGBwNKbF5cb5eFqneFXNZC/ehdCiL7
p4ydwLjN/c3cMdvaCB0N3X9sRbwZ3+HM3siUmXuqiIifQI9eZIQ9LLa3P2SyBpV/U93LirXzYytD
+ZK1Mn3qbF4onlT75M4m+4ryajnQXGR95VEBPlYO1fOCF/LbkzFPGNcAn+VJVI6ZvMvKYAQ+DkMY
+XU2bzlurTv8tOW+iu0Zl0GvzrQ5xcd5ab1dLCt9IZ4nLyVx3l9pRd2itJhdPYJITE2TvStTMsMW
8FgYcXn6Dqnik3TKtQvUZ9SiJ7mmBojXGcQeK3K3eAObyyCX7loomd9FXmkfHT286oq3kRZXq956
VvUaAZlDMHd77+SAZEPUzP90oltzz91KYe0W2nCmPtzIyrmvtXyb4wFDW/iqM3ymTla1t/npIaJ3
YmNV3N88BPeXVoXWI72Yv0Pvk7Af/ddZBDHQvqomf2ipzhZ9erBYQhzYJVl7VOZy2/qLd8gG89Bm
0RNmtuxpDJsNaQI8VCSvTx2WaUjOWq6ior+rQ+c9y8y5dil/stfZwPCBOmNQoA0avaKEcRarCZ0K
jsZ7bF/HlADweHFCsYvQXUT4UEfDAaF81XKwi5wva0RflFRt9hRGe+2Hp34tScIe+ZXrFkYt46Uv
lg+OzPOup9PTFzd2o6ux1cTz8ulF6dnYzLtBCMY0RXTntBidyDJs2ZbcCdUcSethaxKYB93sDSqf
uQ0uLXcVAWqZutaJY5OqsGhZDzX5alquzm628d1jXZYPbeQPuzjrtx6U3vccr+OOuB1PWYyPVOZu
pqV+k9V+aLJznc2P6rZQmlSVbkfAc8dZJwy3040DPzwXfXJJhzhZCZOAc42z6UhhmdiCpvzZldEn
BCfMv13+K7Wt+JX9oNx5S8LJv6Fjl57J3VDd1ADcbHlD5HXwaWEgurN18tuppaMAvqUydA2lMVoV
xDy7QF5JV+yGyXlbTHfWBqtuFeyzWWBaVsmfxOUmyZLF+hk5k3OjPYurClsW9NZytupxPxTzPrfC
haE4j1eZmsCha/rTqmVKV1GS/pEuOqDB9molw7Xt5SUyX5m2sev4HJL8ALx/PxWfPHS5eMD/zfX0
TjfVtq5wvMY81BHMwQsm8OeHlqNZ6fyO1O+u0RjR3eQ6RkwAPb8IMJCuAo7ZRdOZdWNr9q5FobiV
jPE2AwJ4h79uxd05QY+I2I/29VYk4mU2AnwaHXxfZddUG3gIZiOc5oQJ4Eq71ys6t1z3fjFiwA5K
6Lhws/lbINb+NWXw/5W3uG++qmfTfX2Z62fzP2+/9XeNCp8Jaf7Xv/5S/+3X4qvefJrPf/nF9q+5
hcf+q5ufvnRf8Fv5g/7+f/6//se/px9e5ubrP//jd91X5vanCc6b/xyMIMr+30Upzp/LZy61+fyv
v+lvcYo4ooOcAT30CK+FlKOSMftbnMIP/+LztHIibrsuNq8b0+8fcYrgL77vkuF1aAikN9MlzvGP
OIX9l4BRlSE+oZjnr83l/3jxD3/L6PC+/e3N+Puv/0fVlw91Vhn9n/9Blu1f0hQkKYi2uYT4iKSi
/8XeLRz2T6FGjU+lVL7L0igl0HcI2DJxg3JLeqkujHjZcq3YunhnwAXw8FnJExxgaGlgzE1pujyO
Da0pW6cYZu0yuKR2vRtHS2NNxMTR/YjzmYYEyWarPAyuteivpvK8cK+yXJN4UGqOjy2DBTyJHOyT
euiIRxBsQpRlSAlKHdjYuPFR/CF70mVPsd0KZ+s6FrnQ1VKxaFn5RVm9ZMZPh3vHU116JnMtgkeZ
jmV5mn1bxNj456p/refF2AcE8W7EmZ8EXI7G07P3WxREljZDgcHkzOE2zS/5Egjvka+tFR74u2k2
V7ENaubHxO52mQ9kx6v5V9b0HP82dR4W7WaI/E58l+7S0h45jPZ4RnW7TcA2JRX623PyuOX8aswy
7+wx5W8ys5Ic1r2z2CAPonKKP9Mod5yNt8gJM6yNniZMQ0dAiW0fHQvYgPtL+0M7HWk47CKMx0NV
yZ3V93YJYqkcKygQY+NRCAxCHtILVoABFjC1DBBJ5rNu3RaUVuCa9qpSy63OTI8du92omlQTbGmq
oOhkPZq2rF/nNiAksB68rm32LV7KexV0XxmgfusDoszkPNEcgXhdpqV3ksCyB2z1fkaHBPUZttSf
DZ3rHBeGFsrWqqy1zYKt0Mb2zzbs8eKi+PfIX+EGtqyb9HQ7FKra8EriNIA1ZbM0ri9OI6qpYk7u
S4UXFP5SzO43zJaBQ+NU2a/h7C8RFSBTVrHL8truMIw9x+Wl9zVee+0vQ0pNfDEad0sqWvPejODO
7D9WKkr/IDW2lGcqrXtXbwpHcOYt5UQIZakX+Uzsr54OZDAcfNOuRS82nRqDFzwAJ45vNpcABmOP
XsSBdJG4Z2lL8+czIFh/ec580S3fQ2nIsazEXFt1RkGYHGx3Q3plSDyexHCHrrGbDONhZHAxv72g
sDzEM+SnR6mJFr7xwxOWNXG5ePaaZ6b2NrSuJe2wKp0+Se4Q+tMUF2tZLTzSixkPwRoEUJqoQ2HN
VO3sJnAA3UPtQtHk0DUk/Qvr0tIBHuJW8WjhTC8cE2Jr7Cb/2tROYFVw8MYeR530g4WAdemrJX3E
Wgyvg7/0ZGNyc8Y2AeeUQEj3sQ7ZjRVkNLzUFoFc0FsWtdUj6QSbdDktUOqUESVpj/HAtMsRkUui
2blZSBHKqp/6jOqdlD9qnzY9CQVwpzVr+0gbNeIoLyuMcJHORvMT77SPCaPDYrlSNAth2UT9rgrg
5Lxk7x4UJYBS1BNuiByShlJdiEvCugXfIot9tGCDf19arK3bfvQVEz1MKcc5s7SIKdGATp1em6nJ
Z1zNkx3u5iUeDC+PLpF2PwqYNWu8UEtK5z3tR0yx+dw8RiigfDlRiV0e4elSZ/5G+KUvNm1dYaWp
h6icP5p4WBpAMqRqNxY4H+ehliCLOaCB3YMrMNf3I4tHeZHwk4K32Z04pnZ86/JDXJSz2nFQdZcX
YA1BUK0dJ+5m8B0ZfvMtQkKeXxfsD8WThnHO/WRMbvmmPLFz3jud48tjlupsUbzU7N7Hx7ppWxu2
DD8qI+BB9dOMWLEE1qNfdNOwX5ZRfgmBd/aw0OlDfMW2ZTLtsbqMy6GjX204BMMYdtSKRjcfvdPq
m/5hZSHQr66BcEkiSEbmvgtqnNnT1Hd8ZgwZIr1LpsyV7ySb7AZcTmvloKtU7MC0svBQkGdhar2W
0kNQJacYZdsknb0ow/yTWnPfPswF1QXt2TVYj/RVIF57L50W+OfvGoz+aOAj3Ey7OlAslIfIE0wZ
80uGzXNB+PNa7zf+oTJ8rdjlEwHpbG/YtWKU9WfmLwDWygXPXYmfv6idA0d/1X3VjbYKRD2dyew+
CmvCAS+u26jlNMSsBIOwQHAB/YZ9Ahq5r8bk4GUssvZzoir3yGup5c8uIGxxLvzKHbdT2VXth5m7
3juD1MnG6yKBoO88LfBc0WvpOyj5ToALtyBq8qa5spK7ibyWfq08G7NgUGiGgAYWsqNXLp7f/BB1
MRmzZirp1PGseIHCjavH3syBX+FZEIM7nJVSPG2HwZ+9M/+Io2o1YNNKEP/iYZjv56CyMM4Xhdvs
6pGazc2Qzb11Ab01vVUFMeNzjYqAwhlUHeYkMk4oVtkw8DDL8UASBeMTn+VTOmdl/JYEzeQghDbj
+I5mRyGaHwx+/wD308r3WtR9dwcnytZ4i1T0rUYeiAxyGm7ibqirNDklceOknEnqPisfY6fJygtz
TFaBNCG1eWgMNyC8LG09vk5TZWiDDHiOTseoTZb4kmKQ63+07PtJLwGZLP64Ii3mj2BAEXqwqNOE
oDeSbdrHzrwwGrNvJ5HgtY38cj1B16yfFDY+MazfBRtJlbKdcLkmKAh1XZV8J7ZposcqcIrkPpCU
BSO7E0Q9aN3YNZZYoUbnx0T+YPoi7z3kb3PituEpyayWXSNdt8QfyZtO5cXmLNUUay+bFZ6BSRlt
HStFheIfquHi/GIoZevekMarcYeNRTbv83QzA6xZBPmavpaojY+eQ2HXOSsVyLm46+TAcqLrqrWX
QJpalZXgCdlZZdfRGhbalXwabIsgiHKLWv3x+YCQXv0wtaqzVOUgnZVpbFW/sM6rvB2goMx8g3cY
7eaPjGeSlTfkw8TzZ5bjXdJ5JbVm85x6oBdJp8t9N5X+bUNEe06JENosAR5CaoL2pmttOiVogLPo
bawsOf4yE/fJR6+X3LRWGGWdJGbhp+f8kI2tTYjsdrDJxZherKGO4teaoxULtCZD9rt0turU81hN
fbPmLBvV7DUlmgZpglKXJ22jaa2E7bPfIxDRBgeIdq19ShTbwZN0h1rPmykNZrF3c7hw28hXXf+T
Pmp0T7ybDsfeqivjDav74i0EM1zsxwYzx2mkpknsgLIV5cdY8nx7K9qg7XfpxJ31QpEsu4woX7pl
Mydiygk7tI16zhondK5k87LowQ2h/7FYSEBJkkGrvWqbEh0hXTo0FXqhRl0WK0XEbL6G9pQMlxYd
IL8pC8kaRbE0T0FAR/AhaMTSvAR9UdZP0zRxNu2zKa4/rMUtq7eRG3T2gz19PPygFU3qQzXmnt4G
panZqjZ/BZ3hbRkphwqDpdtF5GHcy+JHRvOalPkCARgudyyLIvxIArPZzthl5l8V6sr4kwpCjO5d
FMFsSgKLkGNWDbm7j6FCjsfC5D37vCJSxtkRAHLMucmI6Tw6sVsme3Bf3nyMnAXgXUdGZz5oDkr9
WYaDhrqvyykKtmx5dfvRtLnthmslJ9WRQDaW/ogrL1UPWTqOzaFdlKp5Ms4hW09QahkVWLdKB70C
3ZzVeyMpd052eMEtCoaTOSqefIw8g9gvLfVoJ2rKfJtqbamdC8vRybdRptxgXC5RzbAOkHYUN0W6
AMI4rVHUGv0qHILfj1i3wuXnlA+LDd8pztki94bY9znghKWO4+BhR2OkEMnFDbN5+BE4XYGrC4P+
aD1kECNDzIihIw/d2I4tjCYu4O3kTkbzdnfp/JtxSRJsWlgnXJ0+qIM7l1JisZ96Kga248gdlPOQ
qafnsQml/RV2KgVExJO2vsbcIXt2YjMrjbYtqeBYRRUdX1tL6iH/wtM64VIdF+Y27Fjop9NhokTM
YqeUJ8EJALkz/xi5GdMzT77UrGlZkeK9JdsqTn5ExduO9UI53E/V5Ccbwymx77cNj5jkwPm6iZ5a
FZXdi+5UGJ8tq7JvZ4cxaOcDGag2QuarQ2aE2XUJ2RR+NJLRXSrlHllHDN1vTSBn3Huip/lShARo
PqgFbwioa08EHDwYHir2afCHquPAGCYOC9ZdeI+M5y1CSVjcLARpQ38fwqWeqoemdObiDkLHhFqC
9yChDikHwfoiwCTiH/LaPlM9KKmbr6ZpZhs1NuSW8zQPS4L9ADfcgO8yxXenXJuyx6kJwmbftCS0
rn2ubzBQj4/jzJm3LfJdtVTEQtmw1NZDxcA1PrphbW7YHFJQDc7frs/OGGfz9sOWpVH3AU1Ey7Ol
MIJ9DhAsgyNtjHCOYnrSlw2pDAupJ686vRkAxVhADcvUcK4Ovdg6NgGk5kfVGZ9u73LiByzlghPb
Mhlbw0azVHuoVTQMG9243n2mWCOdR1ya/T4oVN+eSgsiLGcZStq2JlicaouRph2Iq7sKtVxPdLYR
miPoxfA+Nzo692NfT8c8X+x+N2deUZ4kGQjnyx69JX+2K1iX6XpaZlposjwvpIEzmTKvzNJJaAsO
OO18T84QZiiFAuv5pURwT8ibYHlAtq9stsiem5XZ++ATxNg1nHfKL9w18XCEHxj49CaaDq8Dy3F8
DBcxtyb8iMKqhtBiExaiLM+lCe5EeUnWvsmO8IZkTDERDw3Pc1pBOl14bfrRUsS5HKyxjDFXiNSz
iUq1s1P+nrIGEMnKAo4lsys76XD2gOAAAN54ppXjMYYPFl+AxSpx6KC/VRdLxGA4VoGeb+xWnLF0
qZgGGNgBI4eF4AKtUMQrRP+odynfqmjJWeXBsIzZTqQ5nVWDGecs2M48lbFY31xyGicKd+RTWreZ
/2wtNDWS2a6K6UvIzg4+J4/8wTGohI5xt6cTId46d0MGUcTlfLxyS+8lOXKLe+nGnwVnKHwpur5T
VssX0ssH+SKjkl5rnt4IRBPTcPEeu3xcrDrg21jPeR3kFoKy46D+5JheYdnUo17uHBUm6FygEJKj
K7id7pZIVWLHUbJlnd8Rh3qa2kFFpyqmC7dcD3Xb1rvaIYj/mUTR+DRhLyWZXNmZ/TKLxfaemwo+
AynYTGU3P5crvVeFpwKPgglC6V/GbNIoUjqLHedXgCWL8tqwwDE5I3/Lp9BnnL3Xltun6poFyUzR
KHUBEBWmGstQkoOFHrRIomtFrXt+4o5DLykEyrI4DJXXlXtHZVbMaiFxyYsZHlPBpymHxb0vRT4o
XM44Y375Lq7OH71jwdsjGTnIM3xxPd7btcrjXTdkttgqXk91EBWjE+RmTs33JUMtO28de/gJ2VKq
U9xzdUr2xFlt33kNu7B0PYR9g+9+SCb2Kuu058JGNTYDESbAtPb83Qd4fTYhfwILBNGxi6EvZxjV
By21ZdAzOy0VVeGd3SWvtt8SaeG7PvbWHe6yIN9R1hqSjqY8ze5Ope/fLNlTZpfOdq5xo13zuS6m
7bzovPuZZ1gzJGoyCMkRn4+GpunSIAZ9REVc+Ky5o0aH65qpmnyh7FAsCp07AEtA2FHrZnRMwzH6
Cioe9LK/FthItv7esOJRFgCfqFw4uQWIACxcT9U8JOOfJRytngRU1GPhyptSnJhPQ9AtnLAW9Kpa
41Zpepv+whWQjBADT29R9lWAHQib6EfnWUj/Srll+YpxkO65NrYSrbdQShON7y9XiyG9IMiA5eel
FOBUnwFnqPpX2PljsRFFCXKNkntHmpGPwDKmJvXItmVXzL5fASWZ8EBOCZmRNwfykty1WbU0R5ZM
YXvubbVguT3UhBUIAwEGbUxyII3Z6fTdLVqhwtcwcqBoApGYbT95JQInGixqbRXCUPfbfLk5BYKh
6x/DMpzEuAUtG5bNmx3O+CCe0s4asmbXQuV2wj/+NMg23o2TkeF2sgp8tRvP1tlc70M54N88NZC2
yJHINtD9qkpTovHrZCnpsFy5fIOsLeJdOetNPaEzznsy+oJQwmgD539K01Ti4mXtHXuavGcEGaGg
zk43K2x4dHqtFh0l4sonEJonylugzxR5NRNyq72WtmbD7e4QdoLDO5Xt1pK8/NMi/v+w2/4vbWNY
ziPHgw/uBVQuYsf419V2Y/XAt7GE7/Q23YPoAGt2wCcyPTmPHRGiFbnGNRG0PVyEN7ZFzp///uf/
Ozzurz/e9wJKDGO48MG/sVnLANc6k5raTW6x8rHbuEhJitD29PTf/6B/56UFvEpwvj75qCh2OWj8
6+sMRxfUbuKUOyaa4C3yPGXjdotn8zf55v8qFvw7g+/2c4A4UdEACj7mTf3Xn8NynzDomP5v6s5r
SW4sy7K/0jbvaIMWr9CuPbR4gUUEGVAODTgA//pZYLZ1kU4OY3rqacqq0rIymHEdDuDeI/ZZG1kw
evQd6XOJZmfWjyYT+o6VCdMqjo3R+fvFXRNul0XhtGLpBFpKEY2rRWtVLhqKvYVvjhonyMSZhe0X
H2VNPs6BkM8u+oybvy/6pyvFkFCyVBZUOXJ+vdIzBkVd0td8o7KQhtF5qpDtyGjs2JuiNa9Q8lAN
UfP491Wla6CiLgKVNC2uWBRZ4gf56qdeDO4oUVGcsXZKViYzZo7B5u9OYe0lewlf1GfUdE7pZF98
w9ePz9WqyhVPa6IDLERMF/lcl1fTGpQt/+8Xdv11soIKCBlRM98oV3f1dQpdRo48ttDGT7FU4bYy
13fNeVK3lmgJk8sEdgTgbxjqL8we/3BlqkJ9UGZZlXdj+b5/+j7RSVv0o4aTT3093ix3dX2mOfXF
w3L9ni9Xpy3WleBI/vCwFJMujAN1Vl8p5PqTQZj52zxo2lqqiqqlQStFXzwnf/o6AYIuLDauTLve
1y7ywPAJ/SRfT61ce7YIwA2maRV0+4bK24IeMYchRMJSH/9+I6WlG/gz+Y9rZSM1RFlUVM3Qru8k
gBPi3mLKmCEBGr9SfHR9rsUM2L0QdIfYrd7/vuD127+sx4vPhepUMcGY/noHKcFHUz4UOVNpI4SK
RhiN800VgWo4UtuRrUBKgDislVkXjVuBnHt++h99AEnjvi5uodiwYxbKu/nrBxBwbxYuEwd8yjlo
M9QVAuOAE9Z8Dksv8dzc1ATmf1/z6rH9Z02T1QyUVRLH169rNk2UZSecqv2GCRuPaGVc9UwPfLHK
1WP7YxUsS1hEx4eM//y6imIAzEVsSQhsMrw81/0ic2KOutQaZYXDiPzF6XF1K3+sBwBwgdjC7OP5
uVpvZHuRm2Tyz1Rx4Z+gmu7kV936Rgnm1ZKNY0xr94uN50/XiLcsb4qJ1InN9dc1Zagqo54PF1+S
+p7KiFEulvd8iBuhqKjNW7gf519c5zXlfLlQ7Kslgo/F5ZTX9NdFG3qlPXrxzM9W/WrY9aFqm/a4
wng1/Ptzsvyin17G64WuTW4mxEuaSX3R19VnetSPYiQeSiSZg3GxT2n8mp4ap4IR8PdVr/eAf5ZV
6bPyzMBiVK+uT2zznkok1we/3NP8zsncwom3ol969CS+2HH+cAfVBW+vibAiCACu3wUY7ZOpnC9+
lFmgl8a6wSckz0bznt67+VZ0MbODf7/Aq1NYwt1NhHppSItDN8zhqyXnKSrBeqkXvxwZk04Mx6xl
Tyfu/feWWT7GT4dTS11SLWaVqRLpc5RWlfJRWV8Abq8Oit+uZPlyf1qim9LmLCO68K1az55JVuGb
0LCzQUye0eeSfFSy8pVH7leLLvvAT4vCczXkTKowbe/orTE9FuboMORc32c9Xf3SbO7+/kX+tl0u
0RLPh0ygbRjmNYY6SczF+EK++HKv77K03Jp5+cW9+vMSGP/ItIeJs6/uVUreZpr4d/hZa73q2Cqs
o04ZvzAmWH7JL6/zch1US2TA/YuX0dVzd8lJzyvwa351esrpwA79TV11X1zJV4tc7cKZogOeE5ZF
GilILls9Mr3I/OK5+2qR5ec/PQJzjxgglrgjZ8tCn32RnxreY3uoo8P/w62HnqwwLS2y016dYTTa
tbzLyolBRblZyckpPwidPP1P99kf4fi/Vrl6otXMyM24HXlT9bMYqhya0FQv5lHKNcHlMqcn0t7k
IEoLojHvutW/d5FX+22tZKAhkAf5gkUJK5ao5HWq+sU1/vEJ/+9vUrp2xaiKC8C/mNO5kDUrMCD/
rzudFu/fL+VPDwaOOov3Bvo289oEEqoDAEdLufhter5BuuQNEiTeQtn/e8tc3bAKFVAyLjs44miG
OEVxn4pMqyO66P7NC7q6N3Ndl3F20i/wCxlClA+pADnUfPn75Swf93pj+Olb++En+9PrpFVSAouW
k6JsFOcyPUa6Rod9X5d3U3a8GI3z9+V+O3J53H9e7irmxhQaYTA9fRQ5Pdn2ud+Uae9ZRgnkMjb/
QXD/39YUfhxRPy92tR8pOHYZAi6IPlMgsEM7GSlMIvtSVj+ec92v5jH4967uam8S9Po8oZUQfUkc
grjJ1okR3wNwAzNvuH9f6g/vlK7Qo5aZlaOGcJ28UF+uLkgHZr9ro2pfDu0p7MRT+8Uqfzhv4dQb
lNlUiRRUvLogw8hbuT1PiAqVbvDPM0D2DrHtvhEgG2TDSXIU03j6+5X9HuMulRhsN5ZoXjEhuP66
w3e9hWFVhBadyfBAwamcXoIGgc60mCZvXPM8rTXZh/b8xbP5h6+UdU3px0mp/Wb7O+VMXdcSrMxc
eT4nh6b+6uH/w7f5ywJXIVMtRGo3KONMLY2R12Swq9Ly25OKyCDszce/f41/2A4NCj4GbgriIvO9
OvEBHMcmLIzeTwXGp5aez+3Cd/ixyP9IdL1LP1qwj5/9rwrrH0Lhf8mv/3+TZsuLz8//mXIPu7Sn
c/4fj2kLLOM/Vt3prfzW/azt/vEL/pFpC7r6n9Q1VIngDjt38lRu1j867eVH5B8oMTnG8VXg8ftv
obZk/qdBSEiWQGryXz/6L6E2P1J48UkCVf5N0hfrf10Js/8m1KZc9cspYGL/YukaS+BDQjYM4ubX
V25GXleO5wJRNHM5BuMbqbUf6UROrXt6nvweJpo0QbEAStxsE0hCY7OJTntJP7SQB0Gqje3kiMaT
rt017QPc9lO9FoVPo8H3g0mTTnqWkWrCRmczcQXp3VAPyBEyq3Vbckhp/hisx1o95IxfjXEoYhU0
LSeD5U4W2OjpMcd7EV6Pr6mrlmFzPQu08/dieplP2J8MmnPKNLuEkd3IT5m5P2VrCayccDvM64t1
0/Z3UgbnGSZ1zizlgnpALCiVz1A24IIfymJlyhAFCIqDQt4OJ0dA+ZLv5nM4Vtvqe/q9AorPL9+l
gKo1t980O2ufvoKswK37XZGYlnCly7Y9SJm/YuPQXF2gKG9/CMiNGdav7ca9rJVdGjBlALFcYNLT
SR/Ai0cxH/M7eSCUHeyijcduXFOmRX27oYdt1wDoGYmnhcrIDFM3dRwy4UcbbeJ/h8kZxieAD6j0
MocJWKevvg/djWrAzQCkb4q2xmC1GgeMo3XzvqFZm0EOhqbpILF2xRd1lJ8MMFyRY2kR5DsBrfZn
bYAZOTlxjraBkfBzGUZpoLTWRk8A049gtPP3pN3IzesirYxoUjXNK1BbvRm9soAVPwHnE2mg7tp8
lwvBotdk+kfwenOvWeCOVdpo2wobZL0b7QRryBTlhGbqjNyAWIsf5hPjIrdN/loKT6J1QDkGPedY
MZoPbCLG7O98gkVjwTzyFZEur1/EXpVth/kO4CAGRTVCjS5/SKEVnIOoW+kpM1lrYprmmXEzp71V
nykmrFIhyLzzvDiCwjI61NWtGb+csmMdfzfpa9UeCjGnEjbRmZt4mXHO+ibW7okHztLuhOjRiG6L
el2rT3GauFBS7EHf1eU7+OzU2NW8JemdNALNur/ke3i0lukpjY1wwu1G2ozHsQiUVPDk6ngqAKd9
WKADioVkd182O1l7btVbBnPjyEsrV1Fc5tPH/miCYwfkZcudcy4YybTL5+Izh+Iae7ropUzbg3dG
ynZxxbOvmzej8DJftnIdnjQ38lp39FLMXr2KV8erxBX1lSB/s14YD3KK07q1AgUdxb6xjl35aPYP
SbuyhHU93o3RaIvtLfaQCCFo5RPu9m563lfWfaLtp1N48ox5baYHVWZm/ChDFsrT1TlZD6Gi3Kra
phhfC+NFqx7k7KBPH9pqVl/HJui1ozTXzBJ9M8rbLjsM2f35fF+Jb/35ZgQUmUkbTTkmfZBnK/yW
aVvaJmjEKKyGh0uj2R0RViPitvmtPa8aCHl8zwC5HUx3QDXZEbSl81s53kG+M9Rj3O/x/mPA9RFs
q2A8xudvo/p8QqAX3Vb661Q/RA6InvGyS6qDrN9kkj+rh3j8jrekWKKyb59S6eGcTyC1/IhHvcbB
R64le9Z6mNSBGE7WYwnFOaWBmxMbdQC8BBw3cBXZ6k16RMl8ixy8Eu5LPiQc51oIGMhE8xVohtdo
u5wBeSv/GNls+lqwKaEy4wexEdDALL0hGgTNPngXXfZFxBbNV70+Tpw/nAO0iDQseOisEvT9eg6M
PcN8wJ9Nd/LN9Tl6Gy+HOgmYsaawk5S+2toz3ClP9HImvR7wGo6CQfHHzr+4AuoWl1Gx7GC68p2w
H3ccC6XLFnzKXmg728yMowzG3G12IyZTYs9grqG5KSXkD2ESecia2uZuSB+ZHk2TsBhxGHtER6Ap
bwjyeMEqoKr8ytO2e0xW2DjIgZFtRa+7KWVbguEbmHHIH1DCNmQP0bNHQQvVYWtemLHY9LE3Owie
7HPERDC0L/fiJgrOCs6ye2wmNB3i+R4DxdZ6GbI9hOoYEBTKiNQvqEWyn/eunntdfZvOzoR/Bdvw
ur7s+S1OC5ER2Ee/mXmEwFWizwDteH/xJkzIifKQRTHLPTnCt8vxZHqz5FjzTYqeyKxXCMVna4Xp
hfnciMhU9lZxNzWPEtwmKSheutYT7UvzQHMdmhbuLI4qetnZMwwvmWxdDQstBOZ00Z+yIP8cy1CH
h9IzR3yjTAw9r8xuMyP0YSz2Hst5L/3gqImsoE1uEl6fNhhHHy0Drhlwlnalvg/Hp/Ym8brwtOpV
B0W7Or71rSu1oYXBI4MSiosUQYvYmTjFxpsiO9QZZhgMAnNs8A0UN7EbfRGY/4hV/5Wk/hOeWCbY
cFkSFeO3WHbQlZPcTyZsNUcPJJ+BWKm3lX2x0v3isIxqh18u+cc34acll2Thp7y46S9joeDd5mbb
gmEwtwjl9RKl2xAABEf9BhfUR0m4tPYn97T+svz+a/j++yVfRWSlCuIOgZrpzmvkzhcXsXe2knzz
DTwVgHvwSuarduw/rI9mD1HQFT4alICO9c18qB6Ht3xT7MtviVPdANAebqqJqM5uD5kb73SwAehD
bNW+OMqj4RUPRSiFsGxdKxDvJcaVFYdhqHstABprY0/ilQzouQIgTc3WnGkHoBFX7wujTrDlWyfb
5G7sV95AvT5bla/WSrgf1sKhOahPAscOhm5uFszr/CCHpfOV666ybEl/ezaukqoIUcEJEwDTHQBc
31MU3mSH+VF3QB4hWQF9ziakQG1gW97i5kj4AIAYVYrdrrEhYWzgwKm7Ktzs1eQr/uLJlb96jJbA
+6fHKEYEAOeLTyfcjR5UjgfAjf1Ge4+/50hj2Bu+R1uIuiAGQf7M2+4ANBtGDibCr0PlymHsF5vi
XdO++FwkgcofvzeT+ohoGEx9Xj1gdWPpxRmncXTpPTbU6zPsMkctgRthg+iqTQDjoffZ95FeFnz6
eqObLgomDPukxuV8bUoPKxeHNtAu3gPFnAsbHVhqJzeWmznWHTN/qnfyuTH++R4oLkI/sQS7s5aK
lxGQtulX3WZAAYY9cO0w99Cme7VYcZaKSCAZSM7cLHOHk9urnhUa8ExrD1hgfHfeDffTLvWTAMU+
lAGEvmscMkNOy4IjhWFLuAqJDY8KsHfBoh6DLNSXdHhBdkZMot3pplMf1dvZabf8THG7TyYDxc/L
HQfvHtaCIz7FZD6COzict6mtLPwEF3QU806LZgK+eWgx95+7l3CKt8W0qhwm4xIw7j7nQ5HbquxH
Ryw8OemalY7Dhoc+Xa38c+QSZ0un+2WwLTFfEXDp+SN8kLF0M90DHjTrdkMxpwG12zv52DpV7NcI
noptrgTWEv1lk6s7jGYS+fiR9dzzzKTQRFu36ckZju1dXr4X68tKgRTFlLvhTPqKQcwsimzCdTFd
0TxkArD38NwZNBhMN/lsi9Z+5ng0onVTeDGVdROTn404ewIeQiomLH6a7wYRmJInDYSDeSgTnBYe
0mPjMG2RW3e3VnXGoMA1DWckI6GDz+R35chvyAbk8lMYN3W0g27CCJ8z5HeajmXZQyd5CmnUvJ8N
jKMcSdmbnWwP09aS95hpT0Zwxrsyy5w8cSZg8iIAmBW7/nO25qADuwU541H9PG0nxlBiN983ex7a
kzjZZ5TT5xVhpuE2RNvmQywFhoSeFpUb2ulwEWem7QY/QcCj2UtuuQwVYCTAEJW78LnuDcZlh2BA
2KU+dBA8mB0eNZcMUJV8zFWyLCy2zNcrNqol94TRiF2lviWEzJqdb6bRzSHZipCvj924Ulvo1aDc
/eISGIyV4S1yCSpjUyNjLYN6ps+K8t2JgjzsnEJzycVAuGSBX583cnvMpddTDBQcYbyEXdlOguEl
rCcjzCE694GheM3ZL5WnEcaYJ8VeVDLZfFSyfaGvy/iWCDMLGKTqUt8gQfEN4Zui7GcTjieGSveD
FpxqfxQc+WmRAHV0Jh0djl200+OdCtJFq6CbeYJ+G0MGTxJvnImL36hHnwU/kVzUpl3nDEsn8x6B
oZj69WRrL9H3QfW5h41onx4MN9qlQNY7J30HuYvTQ0LiY76ZLWmyp58Ql9ogloTtpQWZdZTJHxDg
gpvjR+3uW4avuM3bHBuu9j0+nBwYrTX7C7h9MSQ8vMmHbfutdDtYM5kr8GSwRSTYNaN59sz6m3m6
M4ZprbY+pHID9tFYO6O1F2ssX7DTdBBsbwe4c65YeBfJvjCXoXhltKvy9cVYQXRlyxLEDRk4VngK
g6NqAFtKfBcNW0c9Cd23ZYDYk1O/lDc1BlvfU3cISfoOfHcMWBM+ifkquqzM2RvCxffGtQgh33UP
7ILAvKkeEbXZ3QWgxQJjoIV6tPCt67YWxrvKcaJCDtBa3MS+0Dv9i/xkblIirdFJ3xi2ubxkrWsG
jU5KR8y8cKY6Mr3sQMIHDBgF+tkVnslLugT8nSf5fedCmPIKh7EPj5jinN4aPgQY3YcTaBKsFwKR
NPc21/w41EL0z8nJL7LQJMK2tctRdPpVg1GaGXBXaRUMge5ItonBnK2vaz96YcJ3+uBUcTq721Xy
+tKtxDIgA+aDuQJHRO8ailO8ED24g81kKpdS4DK9As4k8eGiFYTtwlNmKr5e+Q6XhVD9vIGY9qHb
beMwNWq8Xs7uiFrIW6RC8Q7Ydzz7mRTw7w0UXzrcEDoPVyRGSOdzUAxeIzGRjJPpSmFilYhoBpoY
yoqbp6SVm17iUbHbyoWZLQE6vV3UBx+To3xieSbVQXkGiws7VvIoEpSoWRkY82IjlLinwNJpflNn
fQAQ3oajvL+U+/OMMc++Stw83vSnEMaJqXl5vh0SD8fqS/WtFQMAmQBa8a2hdctkwk5kCKp5NIog
N4OkclknzwO6zyPFJ0BkJaNn5Bw40NXfLgDby4DXhBFlJi0md5Z3PGJ9gn+fnxQ+h0i6AawmTtA1
dxfloWaK++WsrxsFgpBDDclsLZt4TwfqkdwqO/mYbufnU8suHhQ4HmFmmFJecjCVlFcMbqrP4qVl
osRt8L2zYZqCVEESfAe6JjeCGrVr+5o/Q/nS4yNnkcQgVY1MhGoaak6wY/YI/92yx6Pwag4gMO3R
FV0xHPQVZO6GccaQQTHcJhxRW+eD38Kj6nXEtTeXvSY6YvcyzUQHqyrdszsy4aHxZyDdmvvLXmYb
Pu8oBzFmWQirS7s56zdi64FTSu8VB2L45bFoXawWmQBVs0AafPK8D2MHtFjDCqAP8ygQNL8S+eTr
ZgYrFLQlo1Hr8+lGPe800nXTZ6gkQhwaYM8cjcH8EoFgWGWGWzXPmhhM2V0k+BX3rXCFgpTI4U/X
2SqHHOYOL+2mpESjO+SpOBIa2CHSEbW50tRt8A/D/WzxCHJwkBp3jL1YMg6CKxJTiNpK50YD/WAv
+bZkP2ZIQ6mpNmW8kcCBzYez4pCRnl3jGS/G7OJPKh1DEE2+Sq7wwIyz03yfLN98McLUi1blZojI
TfUwb12ow/E2gWMMAl53Ssme7q0Dx76dr/U3xhI65+SnuyVbSAiBvMs6fTAe5tjL2xWDajLJIX8d
HF7lzOaOyi+8FsU5FGHx+3h/McWj8whD4K8eS80vT+u8vL0AfGQ55rdr74wtG548WDXexHvmqoDv
b7uHmIzFwDvH6ajCCIAZ2XO2hUcww8bWQB53lC2lF+1pUlckaQBpCDO5KXrYfExwljH1rXxDoq4V
pP0DUFiDDS9sJUfz8NzrlXVLNowbElUlN9vgYgh5mNf/YrkfBgxA5pypdTzzsjjq4LTYPxEcf3TP
dWg55ye08XrzOncvKUxd8w7MgPbafk6P+rv5nInstnaqOCWYbzvZG7pL+WRffqr4vfUvRhmygyTU
E+H9fvJVOiLsIxuPY+9jcJPb6TaPw4pxO7zsMmdIP85EnMPe8KoVX0PtscMRZIeMtb3gaKXd8kL7
squ7mEu7LUGqPXmcfdQ56a5C6YfAvu+O7fckOK0iyYl9QMWdN3va/fBOKZPQzlHumGj8xDGhhZyY
epQTFfVoYiUB2TD3IFTi76JQxU2doVsJxANd2ECzIPgkltYDkP1RDZmeJpajaT4aOEY0VNnrqfji
yUoRRHwFgDJJmKk5MZ6cSWCYTpbzhtrx1nzJnfpTmD2mQ8wwd0eua3zPXhmJvnChHOa38k45nl7n
EqSvfXmIAcHoKAp5kY9p9qZGtvRpeHjY3y77jbw5sQ9KTHY44x2l1Uccc3XJ5S3rUntxzD72ltP1
eAd5HAO42Q0yJ7Mt3/EnIrv0cBV7B/HZ4hd0MDhjJdWuIOtf3PQOvqUuwvtcCi8QvEPqJzE6pGE9
4yEr7fBIzOp9NATCZwJ8KaKdHTSqU7hgOW5bNiZw8HeLiwo7OMZ9uFvbDNbGNwr3h2vsVqVEdjq6
PBY5GP4OqhsFR7weD2wK7WlNOCnUjlXuc2EtqP44PgEZ4TigqkSy9eOej1v6M2ecfR1sUccX/XDC
ysttCKjsy03JwxJRdbuLk098PKeKZMFlt0wsf1BtrAoCxjOI8Z2BHblkVDMBiOw1qSvh0Eb6Wrhj
6yaXAwiXmiIUZgAP1XMXFEHyCDjQ5XwNQeDf9LlbD5gj2oXo1qdNAcqLgK3a9zGon2C5G8otHQzY
/4npAA+eREe5HSQ/Kh0KStVyCqxn6gUvw+Npy47PeWkLz6Q/7IHR2et7MMqu8Kjb6bGBFM3eSHiA
H0zloQGaylB4UEgeCxc7Vk4nRmXhkvMaf+gf7FIjzwDfqrliUoo9Hi8ocOAWsT9mrEQtipNs8sNp
1wMglHwYfTEvV39MOdcx5BqFTTVir+iX8crsbQNLQuZZ2CVx9R130PksNwminbTKXuvXTiZuCaaJ
PKDfA/JzWid1tQer88/iod9XVGJuO9oRkV255StE8Oqp8UYvQkiS3hZv6s10EOunuzw+GlibYXeo
BfPWcoZ95iault5Pa2UddzvhFI6QI0fhUCs3Ev5RFomvo41vPEjJ20DC/bEwYrzh+XIrQsAHw7zH
+5aNLT22KJ5XPZms4pmbosYKwFbfh6cTI7trppq6reacdxH/cNPeTgHuN8Z8ozU2p7vPg2Fi9Wc9
J8Dp9bt0xwHv0U6x9Xccl1KXge7Y6YwAh1z+O2JuDO/VqV4m3viH1rt8ItziH5JGIe52gbbWnIKl
Y5KXyL7AS/mNYpNCMExUgnFpZMtbVqbU1t5ak4MddINVMwcCRdaAc/EZs77Kpiq1xWOBBlXvYI8m
09BaqhIpGVNuJ0Qqrb0175QYcwNn0B3LiUJMjoCELwm2y3N7khGlsJd52QPVIf0BENvnfIMjoTpv
B1uFITuGxuqnpvHxnzLVz4gsypd/KsNYGl1eUdZk9Vq1ZE7Msg8pZRiS0ajlOYhJc4mc3cV/t3QX
W4CU5qAHbI8WWUvcyC7WOow4Gfhf0o60G2ri2NhkPyoxQONqauImrhCiDxqfN8briWvoXNWusU+d
alW8gKPVaDRIDEjb2Io/qoT6AQxL623MXJ3IO/N0XH+WLxiPRtoTdtNRdyZyWxGqxPfwQ8Feg6M/
0MGjEZG/LpVCnGV9a83MkxN5AI65iRdP9mXYOS734ZyTG7nWxalpMBMS2HhNdWcHD+vzq1AGBPOU
4KheoGXOvhCxyPLv37HB16syc8PcC7Igfv5TEa6ILavLQG27FGd0mz7p/TDRifani6uaXs+7jWsG
b2P/VrkX6nN8VHWlnL2KCk1u618IyKQfYsurkuUvn+eqtgxtD/vmiNouYHs1gR/spqV3IQe5oRaW
rYj7jMSFty3YeKlXIezuk3bIo0+9f0kGX52CVNtfEj/BECn2qcTJs20ZPK/JN8k9uYlfVsSvx4pG
a4tdiDuLh0y2SWoNymnvxJezDUkeQ5DouyX5MZU+JRzyXUxNXS9WFFJcia9hXUZoixypI9R0qJxk
wk5hQ1knR9UhscT3i6bXiCHqrvjeUE/ZU7VDCzCtprvMBbw6rIz0abgcQZe26cpQN2REOcv1rrmI
zUjLD123znWwMr6ev2Y0P0cXmylKZbcXKWjuKW8NH9B9CdMhaNKvPJo8dhwnSWi+i7ELfFclCszv
oK4TFb3wVGGrKEg3U7pCnE6XKaLxu6FOOAUXc5fndwyfJ9YhOrl8jM34nbJDuUtC3F0o3tQupTHK
i03k4ZlIHlPfaOOdQj1gcgecqxSP4V76k4OwuUw3abmbzGOpbhILv1mHhnGEQVL+PCFPwmw9si9H
ubBnqoY+VEcDAwBAOw7pbsP5w55Jh2axKLCReAo2vry0sgm++t0Xu8uilPrtQUPAiohKY+TsWkk1
X1rwCWce/GRbbqOAGUVMZnyNWH+lBEC+iH5Kyp3nnXAcntTbL1aX/6AqQTKGflpjyAaZylWJuY0V
vYzaZW+bcYL1mTe5DA5osFJxcJKvKTu2743mm9I933o7+RolEyqGF+yIbDxrUgqq3vmbnm+m000J
gIRgVz4s076fpCtn05cAarKDvZFwkeXJQNeci+ThtE0pfcKy2msjRytDg75vvgeCcsEtOYj8GCnK
uANz005HvKcFLejvRmMzBrjoLtQqDvR6LWfBmZLHo/lhdD6NjvQIJXW01mScJQltrB3zYSfR/XPj
rTbbRs0e6/A3pLPQmrlEP2JwF7CQfVo6YozvQrBO/ZHc+ARFlKocJmFqQDksr8P4vKdm1oz+BZfp
yIFhYvUudVJD8RXNbWSv1lxq19J5ezIYkHQE5umpoEzOMhRlpcEwf7Fl6stc3m9Pzk+37qqrcjIH
JamWY4ks3R3eqMm1W0Z2Kc0Mn/orR5I+MexKfErSmXji6FI/r6jCC/tBdZV8N23YTWAH7cW77L2n
zt763XOXbWUKaUCQz0xsc6pPn7PgCzNoMNJHTQpBxF4e5HeKulWIT7ZJ0ASMf3xakgC8zNpnwNj0
QpT6C6WtZP3xiNAUi9PBRFN1PQmKq0DEtDkWfNKBFoY425KPJzOVh+folapU+ghNaHzLRc/oaeOc
KGyzL3BEJxSTNJJXZ5bXDKqm9KQP7OcCpecte+UW0MGKXUU54CDwo+jVuhRPqIDdpiTWjTOtmG69
ZWbazfyC/49dEBdPQC9RjMaT1qTBcF6Rvxe2sZ82ljf7CWdtsaWl4Gdu6ac3PLLVg+oKO6DaobTW
btpio70aD0ri6/cIQ47pKnk/YmCXI9l8xDoHS9jtxSHdie06wL3VIa25tQKqM9FHeUtBYzO8J2Hy
ZO2K+5iAQXFIeJx2P98Xq85V9iiDMNYyqbtXNoZCTu7PT3WQ7Wa78oWVvMFwIKCQFtIodTXCPNqJ
fuYVH8Uxa9kqbTFUwEnthhWhxarxSFcCYxXt88Q2jrWjb8aQh+KwxMTCio7IOgvihKaHAwKZnLQJ
56ck+Gqr+uNOyfg7KnUVKdy1WlIYzhgmiJgRYnw1ftIGo6CCWhLrHswYLy+Uy2ZGrYk5tduz9daE
8Hxd6tTrnprfSvYE00YTgGkjaTJdp4haaBO039DNzdODjItvsvRahA9qoqej/oZerD4aH+wegH7B
0ZAVAxA6jNA0kDOImksF28G2+YjlBL9S4u+JnYmYLm8TLn737WekutBOevSxtVf0LtsexreasAV2
CYnaNyokCGH8MmUh6aA40MaFaR0vgTGoOgwWX7L3mToS5ZrEoypH/ffNeqMKSC4l9G8UuOL2WRIh
5xEgajfWzXkd3curGczLUgmpKw/ntD6+U7snXlZwyqVbxuFZ3ceWb407nM4t17j/4ib9iIWvNyWo
MAZzfkz5MXn3axyXRL2uACenvbjN6PROK7/aL8DH6k0/rQcJYAqKvLWKmoTEYfCrct8ON02/xywD
k/rXCk91IBicLBMZQfxNIkSBQ5G4BRFPFKSn1WiQwfPlkyAjUdHpO9I1yEIF6JfoTAXtk30X3Sbd
xsD7Rg27eBX1bvEMJA0vQb13W3VVZQGhWdl4A8aH/gnZy3nFHtE45eTGGfVP//ROTzDxmKPPaRvJ
pB93nMOUz8B8nymwsTO2AYgjJCcXu0XkkQB98AD/yaNvELfeZmUAK7/eULggz7kvaPATLhbuJAfa
W3dIX9Rn3Sdho6th3RtbSFyvNVZvu680EvIfche0QiIqdFM1GF+9am5frMrUdOGEanRJOm4ZnpPX
7Up+yDhUnXKz7DH5anxRCexI/2g7aY9iqH2VQv2px/7Lx1h68D+F98ZsonzH6tuVA4E2olf7mW9R
tFlq4y0+La8VUhfKpTy3mlfmW+kjfkQydAFwEjZE/b2nO/WBFMawcQKkTPBKSRJmE73gGfsGjHTs
8YUsASsobbN0BMRVTJzuCx7lThMgoba0I7oXkwT4e/xKbdPEIabhTxixbT0gF5NdJl4xJFKP/fu8
Yxgeu1vbpOhPHozgx+YF7ag+vNEzpsjAPsI3RuyQfmS3+uYUSLWt0KzB3QvxTufUe/MAfp/MPPGU
bzQNW1DekFDWELsJNBGvD/ZCIcZSsQ41MsHYpoqHHPRMteLHvzlvmjv2ecJ8p39TnDYYwr+/q/IS
H/z2qv70aFy9qifcfGoZ6JwLAEUMxzcMQPVPTAk6BzUWPVtC7NvOT+/1u7NnrbE7CMhzQuETzrP+
/jWGQPrT+U7ixzADU88G8+W/PiPnxUm57XlGyi1sK5tgNIiDM7UPXu3VV7MZ2vLbfr/6f612FT1p
0B1SBds9V/3fhJ3XbuNYtoafiABzuBWzsixbDjeEI5MoZlLk05+PdXN6qgtdwKAxoaddlsi91/qj
bzLwA0clLkd/tG5el/VpfCB0OPOuzxIAGFdrbEu08PidW/ps05ALq8EGwGHAWlv79hvcxzFR3txO
V65/jbtgQ6yRPXnKpUC+tc3caQORb88eJVlL1fxqeP3L1/m3j++3N50yEoo8hWz5hYoH69xfxgco
xupx3Be5Ix8ZVMi5P6MP4jnXnlSQRFesfWpi//bRGn8aTLE/ExKiE+BA8sn/fpFZGmWjQnmsc1VI
9iJBekUAKMOZ9RKpXrUo/xwCwNnzdmqDjmbVOdnjQkHSVWcDzU/SObmubvpK5b1wqo+OUCMwcoaw
T9EFzVqaJQmUfBV/JKe2Y90eEDIQLAiGAeEZOYYLAwJxYEefEhMvq/Cn+klqX8yKvBp+pAWc5jwQ
E1eqbOBYxaZRqLVORAJHlv2Xb0VagILfnzNZJzGBpAaTR/u3t6w2Okk0Y8F0SopOuTtArAoeomYZ
2ikgJ8oJFGFy+ZMhU0MdQxnIiuqkOLUVyJAqBWYCCYscRCm31BFUm76EMd+Di7DhAA6Wj+pG/6Q4
qAFf8oAPAMayd+Vy/UEbP33xeRpvlBfF16N6vQBEqt8JqaH2RNO5ubGa3ZwumgG1f8jrCxLCe+eX
GZ+oK/tN55oZdDiZ8O85OBHlvJ7EXzlUza38aR6nw6i6guJptVcPAZ2Za5XZZi9QswZRA3H4ajyg
iPnObV6dHyNjEgvAFnow4shZEnhckZwhblorGGSf0N6O4br1JpSQLBJMMQjTSAcxHOH7zpepJDY5
kSjJk1sw9hmlo370iDJch5j3GgBDcg5hNRx6nL3kSXy45o72eK5yX7qyFHnzu9oRpuA1+x5wTHS4
2SOkbzHcmfkU+ZWXI9h5zMLBQceKrhKM2tN9EtSLBSwYkSp/c0WDDAiofj8iO/7obYdCjMah4vlp
5rJCcBetp2kn9pe630vlQ6y+3/LPqD3f74GWrMtHWOs4BEfrbKPyRDVI2UHoE7Z1YNW7z+WcY7H4
y55I2NCfHkFLWhxbhoYZ7bf3MY7qrDdUHkGUGuiE6axDhzRaNg3x+CC6AYwb9E8vHzQdfSminHIV
B3SFc9Ap5heNWkDEwM+4EzapTIEatANt6JMoMjO55hDMg53Je70X972xt9AQ3oM+5cajy/qLCPug
4n8sKOOo6RlyhYbPG0KtgoqUY1+hf7xInXKCAEk8Dlv2tQcAxx0mjDLbl8LDCHF4a881X1CFhYLE
aloR1wsAlq7FjM8PeB5JITTRhemgWiYCN5achWy7urFjhEhAlzvOYMV7rYvV8JZ7/Oc1oh4B6bct
Bsl3fQTBhg1WJluaAuLkAU3RjlEKLBJPrq96BN4FCuEwZ/QGF4VgyjyT6MjWWYBVMSSprHjEsRJn
GzI7V5F5EZJX0Dd6Eg162oDzGVQnuosXRAnUoAZm4A0WCaNYHokbGIiNLJ6awnvup1WYlQ8coKuS
lHLxibRmlMLd9+2Kf8CLmhOVXjIXFQ6E2zGqXzIEdOiB8VdkboaCDVQYeDn+ijMERrZMv9XCm4Jh
rtJwdtHsT0ihgF2g4Vr3vr5jtrkhUnIVsH56goHZl9MGxkeUNnl/sNiBIvA/t0DTrtAQAj/4MM8U
VcM3hTE7S/UW8XlGlMM4w/CZCt5dPLH6ZrZRQLzToujVqBFKyE9kJKUj0sRH01dp32EMHGNc82sa
X0TAY1pq8hXFBpAmlA8Xpt9jkfAnI8y5o3k4GvExqc7juL6dc1/bwQvVt6d4ICV9rd/XE5VNP+1W
Rowj+mW9y+tdxZk0nAfDW+7w5XrGfsCqMZBXjUgF+USMiA11WK8eSvjYxFPLtcaKVLuldoiKnT47
Hfv+Ui1KCykDAiK9BU7n4YjzjamR+eiq3VZHEqJ6Vuqg7u5mKGVU9wuTqyI7uh9UkQN1ZXS8ed9F
ifTRaeGK0K0Top976S1s+bMp3m09f8dlKCFYTNepg4Cp+wbh8ka3gD4AiNQCMGeKUiOABSnQRFD8
6c2aj6T/TESd62jBV42TAYR13lQfCTDMZ2JPMe243d1fEC9/ESNFp+orSxwdqiJb3ZCaXU+EVy4B
mWsK1K0F2CYJnn30hAyfIhhTOo2RaxAKTKOYuJIRRVC5zpwKgZY74KRXP9lmzI2FCxoDHwyvQ/4r
glFLdUd0FbcNosyvQUbt51SgDamnv2EtB4AhqtuUg47pSLKv14uASIzFF3Fdelh0hXxhg9uWANHq
GdhtZG+qbyU8lYUzSXTKjqrhtVrB317biVJvyslwtXlz/Z6jVmI4fy0cGEBkrDNy6qWN86LcT9U9
iDW0ab5Gf2sTZGnvkYoK2Jv3PqJRFqXiCBNYev300+o+l+4jDXVLa8cyNJAGu6ZqsXoari6GE2UI
dVJexZN8dfmcWcGcKv1LBsqvyfdfMwRFMAQcqNgJld/IEZmAHpUgMnBsxZXR/qLvo0oDZTff2a4u
HIWD5ycB65RgmsIGeVW7RijnxJC7+Uocd+y91sJRpUT+ygGYUHSuHw2VYNDVHeV8C4vgXIenZRvk
rEHZ+EMdJJIB7f6q9L8wsf8ei5Q/jYiED/E7GXiITfE3E8tdM0s1zZi+B6/HqqJt1GkFRSKcu8fq
MXdrDgZEMMNmfsbPh5Z/FVP3QW3GbIOIUc3dH3Pvihjpyzr+TQ+uastI9vvHTXAPWRyaThng7xjG
XJL6nmTMr9Ebun5mVz5frVunbOzVbBvyFsUpnWnvum7HM7UIIRWlBZGuUIKo61oUzoSSwr2uAKiU
9oU09rF/aOIjfYsZcvLdokdbTd/0RFBUit5XeB2kT8pCuHBf0ZFdm2ddYFkdwiKttlmHLHuk3WWk
+PhduIV978jZSj0r+hpgqbmF1rhFBJZMLnDf3YUmRgMhuQTmfcjPGjYr6NQ1IR8PUOXJmkMG6c/r
Ddl1sxPGp5F2zqs3SKTrrqLeLga/bJwBusP0xU/6uUqit3hl6Z3dDptrc1a1ozb8LBAJzE2gbecg
ZeGFp3dhRtGxA7UZ1Di/5E+wv4kMv6WlB5mqUca0KArG+cWMgqr3YjpAuKebRxPokrKV2lZqPJ+u
NIfjuKEoJMt3NyUshGDiZ8ubG9HLZAxVXtOvOhTMJTWiAzIx+5o/jIrHHXW7XxBm6aOvyt8JMnTr
WEgewqmWE++OnduN8ieBvO75u0c5yY/32QMYwCTdkxQCye2rLR2JUNYRutc2lk4qWuloa1DWkMfN
SZ9jblylTBSFw+vSc6GjwH2xcCCCOzuYMZAfbvsg/dF9obdbpjqW6DMQk+zpXAuvMtnokFacGXjz
+JtrpzERCrolRwZXEnIVPi1hZQ0oIJEnrm++vq+c2UMt1my7hCJIhyKyFjHIYaT1EVnXurGJCB7y
I3dXVjwYVDMJnIVIKLy884zcxgKmfU7ryEX9s+08058dYzM7TTi6lKABYOdr/toF94LLa2UgFzwO
W93Hj/hTbdFBX0oXA4uHuHvkyrHTsywCVYTwkx+KgrZ3UQ9iUHoZLjAK0Dohao8RpGMXeUwbmj+8
p755XKy4s0+PmTNtGQIWQkXdIA9nyzmzdPEf78bWeKQ27SD/lO7tKdkJm+GzviTbvHTophsA5A0+
9BWZ3OPigrARhODxvT8ggxR2/ZYTgmnQcA0cP6ODY/J7OOo+NGRohUlYX+5O4d4Dy9PXiFAQAW+4
VWvbPEmH9IFq+XChAHq8EThNV9qhDNoAMyNEJn8m7TPZXToPMHGXcBkv+m/kLKVzPXU/0juat2bz
Odt3d5lZ6XeacDSgynAWUoI/rX5KeF1VivFWrbmKuWjs+geVdFSfR9iXDu+y7A7c+CR2XR35I0by
s58g/+ZPaaSFk9ckb+hL9XXLK47ywkqWrX9VQJiwLeg3qiYeBCDLvx2Cv2Wn/vI2GXSTYTaHcVkW
h//d4eWUFs0+4dFU/aqg1mMlvpvv3UEK5gClK1h1B91i85VvGywEf8UQlD+yWwpXg074F1Un/0L7
yYs1iqJaJnetdVWcDp4z2VW+jeTXmKBDtgsUhryBi4zTq4t1hA7MOJZXPOyUGu5lW2VVzZF5upg1
ZK5/JKeLcg6ygLmTYVVxVZgZDGqIkGlvx7Bs+sb5qtnxOzTRzfrs4o0+OnM12EsQREcgGCG5rIS4
5eXm6YrnBBAVRptg4IRZys57R5sdQMpidb0AHWbNCocp7ux54HXYtmnQiF5XHVIpSK7vI9Z2suEU
z4g+iOlHKru73rloKM6IDgQ0DbqbVZQ7utdoTaB9WPsUOUqQPJ3dDAS9exl3k2Ni2aCXnkGgRuyB
NSjZlfFu0ci7+brwteQZ0VXDWbTq8VqwrOXafviiW50tdr5uVd0Gy5o43F7iFA+NlS5qTKlzqW3Q
rXNFYU+0oSBGbzxoFMm5OUgRuNT4HDAAr7JPcX/nILFYvE+Rz6dIQzzoa5adIMF0DxS2Ai5Ibhlk
IoQW2l05cdrkiIxy0Xfbs0vze/cje9Q5aph1+HNSsHDPQ/FqR0ycVzTj08j9r030wzH5OMAf2G54
/QV7OhjoFInB53eAJLiuUcwscz7qo0XThzNeUB9167OxJ3BWR4dSRjfvKvfdEre94BxIW3J0uPsM
v0jLGsmwZ0lYA/BGhEa1IdmxKA9atFetd3rBYli4psL0gteHDnY3n/bIRgGT7NQr+Iqvd5TDIW4F
fp38Y/4uZHtqzyQNZOtBCDThITVOQ+XpySuyuwHQhHJ64TDOEsPshfBO6L7OA4vCraOiC3Y7O7vz
oAp9MOO+kGjQZj2CUadGNEiBpTvnl3AboUOXrqvYS5jjHK3dqt1LLp5Vy2epiBskIRhsHhc0ehQo
9qCS01fhAMvl1DxbPh8BD0bv3lCrS+4N3aEtT958XacjjzpdAocqR8py7gPINuCPApcEpDJXLWp4
Nwk4vcxbeMM6N+GiRkGKKq3xlyB8bH26vajCUscs7IQjFhR7M9U+vMnNQDW9nKPF7S+4tvRHyO2f
R8eCh/yDbCAJ2SylkaMDt8J+scjaxgeEEbskqpePevaz3Ksf1At+zcQMsxRuIfNS32A+EuzrJwy5
K7wnKFkRaKPHpksvRVdtt7YGwfCa2jmCt63CqINdwV0e9wXoVV+vCsblVYE/yTaAo5yFC3TZ2YEZ
lG8YI8YzHVMW3ILpKLsFtUJb2J2Q6fA0ovfrLd5w0IsHhjEIM/qTWZfN7mce7WX5ocvF8lJ0mWAI
PYUOK5AUbdfTjIJNfZWxfWDSUPrdYqYKuXV6XovljV/4KTpl49eGz9pPZ4SsPEaOcfybzfOXVOVf
c7Oqi7RtLYPz7xquSJN6PSeJ2gHIan/y/QIj6d+c1LhoTL86jqAoK+u64/TZxC7Abmarj+RnqN2h
zveivGnas0G1fcO5RzvpVG7bzOejf6/hW8SV+nr7GL0F1eEWRKsmdpsRfvq2Y1O+YmVn/5u/6TbR
vimCvaM8KjCFwOhEnykNYGiTRYa2wLAuMwYh06PZV7kdeI96y4m1v8h65D9YXqEw/v+z+O0ZTOKk
FeWWZxB4cG0+WYcqxIIHVHiDxeKQ3Tbvvafs8QvY42Pjm+5/L1jqL+HOv74MEmtkS5YJNv4lcPvH
S0BKfim0JjsjX0ZHZYQXG8zsYGhejDoHEx7DSOFE4uvNdO94WdGBOiz/VQIWZwOK5jhdi11vnaoJ
1KDzILCdnnHS2KnJS0m5NudGS5hFeGOqbNeqsWi4bsOuVa62pmMuJBLfbzKX8mYTq5VHcxJaSQrw
2pzpHbmhX+FjsaUem4DII1Hc7U5wqLvBJiTY1OKJAw86wPFtl7osPEx6yC5q2TMRkgONc06OwB0s
sJNncFkA/ZdbVfXzZzh/7v4K6ZvoJl0YY/GgoXiIHaBV6A7EXrBtiJ5VJxMC/tBILkBul3h4ZJvA
IfKuaPYsbTkY2IIHei3diCuQWvjjAiusq3UYVleJS7saOCraaZlJPsA+G1MczLSaASpv0FuUNlY0
mrdSLBVgPiU/3UFzDeQHXJ+M75bgFi8QEJLbHgDd7AkmXw97t39PXioQB+K+e95pvJ/cgOC2MBk3
er4R+vqksw1CON5Y9v1JCyqfAZ3CRVyaYEBZ7+ATvM7Y7ojnx/9NqAh0JyehgHfxHnDhdARxOrq6
HzXcrjsKPGd2EF9OznLyzY+WaMNDOs/fAyyIfHvJn0mQewvbGK12sxuQGcVuo6T2iMo8RKTP/cy/
zaxXLoa7VnB27vricE0fK+mJuIZhAIS1W4zqY7kzyCOJ1xlIeG6PioPboG522XVdRDuZI6yx5/RA
ME2JArz3MsGdgaN4ZiuXVfDePhviZzVtIVT0D0rKQPZb3VVm26xPs7YRpp00bhExTtnnXQJzVcOh
XM+3dVbsONa5iU37rvqzj7C92tztRfhdHoQMqyfi+0Bu93O51e4n6bqRxncsEFCvdnW9IHujAkni
iXCniYgMewLH1Hexh+kRp2DmmpPDJd/ewmRwRdHtake/uzpimsg2YdZZzWuPhVFT1rVwYGSUFVd7
+LQ0lmqMvGC0ZmDkz1a5L6Pd0Him4lKRrlV4RulYX8UqtElY5P5Qu8YH9Tk962K9riInGXh5h5Bu
hXfJFSpPGQNybBIGJd3vsMX12+uVpRG/RxeqVqhickbHE/tay03iCmQwMXOpV68mwSX2u+saKfei
tmTCB8OotlrsNVyNhyT7HLv9HVip8xkFM0ohBocTIDdt0/BS2W0A6Lln8E7zgvIvrCG2rIT/fa79
UUigGCIBlb8o4t8j8vv5nqqmDsvZToiAWGR31iHZ8X6croijX5jQMy/+HoH/3pedfH5Db/KsnMxP
1asPBR2dm7+tSsqfmGQFRRop0xbCpN/ROYiVppco/3PqH+PF5HRbUw11gKaAaLvAV2IKTCJCnlgE
gWHwHVFjmSx6+7R1ss5brDJYqGDzcKGQDPEhvDZPnJBjGeDWRej6t3v61+r0r6vhH3/g3+4mperG
WshIEgMcstNg3LGPwCZqvuICvy9Oz//+0qQ/fUIqYWuGbpCo/C8BfdzqvaVfOwQzTkFGW+9Lzwbz
yyV9FJlKb9/mvoZs/5tg7E+01z9/6m+aE/E2qtqo8lPjS7cdQkzNAIpUpdnaD4rP9WJv/cvvufwT
f/9gVdlcEvIJRgTr/d/Bk/6ibFBT5gmuzDfO0AfjYPpQ3+f0DbDihL0BwjMGvV5RIer85Yer/xo5
FEPW6MrQ0U/w863ffnpx7y0pa/Rl5LjhdyKNEcUaYrjGDNP8HIl+hEyKM5rzAkfJ3YOSw2QP8s4t
JfSnGJ8nF9UXBAfed8xeD9VHlPlNue6Bz7AbCF91dqReu8tfZILm+p3QHXuySQhIGsGCfEa0/g5U
sP4F0UE8rCo8Jf2irbg7SO+gw5ZUE5c9j1cgkXCP2uXk3fZqIGCet7k27eeJ591TvfxzCvrKFVcY
pggwc/h/7xFUjcMmbTj4wCmZnbVL9Vbmj2PQPNUH6wdaMafpuQ66yjb6yy3aMCTrq+ueATSFV3Mh
xzWoBjlQHtUHRKuptk27oGs/xcLTR6+SvTshxTbic3qtwNlFLHuZL9zXbJIRSAjBFwsd7IAOoBTp
I7dfj5sm99lybidOwFH1Mef999cqi//Sdfz6Wk1waGBySdaXl+sfg1ydx/osdxKEyhuDGYrX3qcb
GRV7v+QWrHT/Dl2jBekD67GNmsmE489Qaq7BRFPWgNHFg1lh+SvWxIEgwUvZw1vkEM70YD0quIQZ
y9FbNA4oj0STdBu0XHIwsY2bjWty7PRsp9RBwqMcv6tIb+MW+v5lxp/EU4GRbmK3c0Dv6z1gJhlc
+KnxrRxz8ps0dLG6sle4x+F+Ec4ABCeeHJZh6cd4XksbznK5hUdv0dgUT+ZWXfWwSHtzJb+wOAIM
42KZtZWpbSEz8/mYiDuh2DfttnUKKLKro5nn+xzIMWqCt3v+k8G1WcPn0oaN3rJ1movxhqeX/s4Y
kwIACxkYfnvkHzYzfgu+fsCjR7QXKjQLHeerKgNHOmX6VOG4K48g/hZZGdqn6VxXKRrRKbSi4zBh
4FsrBv5or2Moa0LwjMngCg9y2PDV8I2Ck7Y3HAZElME6qxuMOdpaVnYGRmpyDCNXB4O6n280rNE9
V2xlwhzgvPAagK4wQ19Bevyo7m0c/IjHIYEJYhk5Q/GZyu/qBrVhC9LpFR/Th3KzmTDR5v/3w0cW
6e8n2vLwaZRvIOXRCZn9DQakcz0t65EzJQmLlkC2K4bkzTjKDhhmPjpj9yEDu6CJxy2wih7xOV4P
zUG9bghaDMxX3amd8WXyMPxlP6Qt5jFGstq9Ul9LHCM6iMXD6/CsjUUIuqAqLxE8ZNSRD+BV6j6i
uxbnBvD6GQce/Ij1WIHnWeX2OuI2eCrVXYdN8kBbK132OBTrBRiWcWfTt+yOV19ntJnRkr5PyU6n
T4dHQg0U0sjZHmWKsXyx2BYsL+NzZTgFlnbOoJFVG4okCcT7mg5JifKmG4vJq1ycb7Fv4EMTLxyg
1PSuegb9lVSuFA+1uSeSHMAJM3jaR3eQcbo+W5KLjDjC0VW64y4a4YCPrbovZa8Bi0Z6gGf0vtEv
hgVjvhqGr4bRUg4JThz0HXIU/ICprz/erQ1DsaZucITK+lElOBLFE9pjZDz3NVxHYvCy2m35pJ3Y
S6TwPrl67gnjweDVvvtyZ5s8vxy15J3wiE0Tve5e3jCt2k1PZSbTK+vddMmckB+RPPdoXnkOja3F
/yoe+65e3TaKccLbj1MvoGS4lxyKDck9kO+PEFqc0SjSR19UbIHw8JWR7/OXqoCvWGnNtkjfgMqU
eXf/mV2axSc/Y6KVcKRjpuvd5BrqYLARFyVYbXVKTR/7NT1EUDA9oiP73pP1EtxJsAwHnjWkOEq7
lfqnOnu7AWul+5FfJfcW5xLT+i1IiXdJPI2tky8V0a6wA5Qv9kL5QFmddF9l1NbWl6bDVLzQzSHQ
3pzgv3ofUR5CqfQhUZra1Z/atSaecsQOdBhgCnArmm6yh56kAuAL2Y8/yTCg1is5kN1ky4DBic2f
c8Rly4ZYs3Vmq1Zbc0SKPfApi3cI6U8VuuAFbUK2td01XD9r03JjonpYBaLvZOAfsOaAiO/ktvqW
QcgeorF+MFbZ9UnWN1bkifqjEXlme5w4VqejAg+j9K/i+CUMoWJus5PS4fKDWMPcbHICy7bsIGbG
+SogsQhNaGqyl0o+qAzTB1538qFYbO3JveuuqjlUiyayjUb29lW1J2Wrf6d312Dx0HdkwQCHFefm
qGy49cDWet6px/vL8DkDVok2v+xgraWvceIFWC5PP3u7p3ZrBv1jbK3Sxp0oMeUcbW+SM2WVmypP
5R3AFpF1VYeR0Z3S+vxX84D+L7ErB5mu6yK87tJIZ/5GOJe50N9mMaN/swn6X/ExRWQrt61uLOer
0rsTK71AFNb13IMrGISYRIFyWA7VFTwzqDaTOxxZElbhrCDOuEioA+aTXm5vVcC1KwoIjXM3QtsB
ebgpiJFCO1K7VXfWk7OyyGrFHKc2eQFBTowSYYzI2dyhDBCII/kzuWZdgMBmNajhdVnPwQlDcpCw
zcPz5jYpgwRDoaEZa3dKeGtWg6t73bc1LR47+M04eyNcZQLqaFbNEvvqqI7ojWR82sMcTMwvi5rd
aw3snivzpVmRoQAGTaDYSoSasr46UiH5t71Efseir+DlzRba83YB5ibr4pK5V9/YAlsveXEMjilh
nDBh2oLjdtmGiFtuPcT+iEx7C7nUUUFXjPYDp8MU4uqPp43sKKZL/lLNosav0iFMhLGTu8AAM9rU
hOxy1cuoEFJnMr1UCchNnThbp79cbdLfHohl7PrHWFWoYtJFJRgP5REp3ZiQG3cEJCqBTsiDVtcN
jnu/dIQc/9mKS+m/b1b51835P7vCrwfSwiphir96Rf7355t6e1OjgZ+v7viV7w4hJNuFs8rdFEsw
DjzpHEHSZjYY5yr1IvgvwChPJcOPQ/EJD9yirPPm7eh3W1KJEO1xE6UbhuR1/S6uI0JF3KWQfjEk
X5E9coo0x+jE08ekePPyAL1fUPq3c/eMcMGD+LZJE1lrAbGdYN2Zg8BztoewCckjYdawEcwgrbfc
5KLssUA83O2HdD3u05Pxcd9wl+MtNr2eesczQSkhE9WSWaCdqqAIYzzg86Lk9vuPBTy/Y2jxlYd8
+5mcGc1t1SN0BeEmuBhjDTIUD4FUATABVPZsHiNAs5AZcflvBHd8SrmPDgmiMhIjxLAIyZF51lwN
9Y5il551wpc+YKB9NUPLvj1jZvahp9fqYfnHGmvAYYZU0UlW3xkhiuNq9MpjAdDT+VC0jPLXnUyC
5bTfoQ6o/Fd9a+3yEOd5sFjgiD+irXJ1/eZP/CoGwld3swXHcMZ1fMg/ajffEwLl3E5WiFYKRoAt
s/SmABVGTDQNfbQP8+t/P0uS9UewF1MU1THUJeqQtv/7MBVqNV2ldLCoJvVu0pYgOJFzrfDNNLwh
V8HSbYmX4XYYGofImUwUnKoLYhY0i0YlH/VSBs4gC1RHtR9zXxPpdWl6W+t8lC9CfTK4z0ZXWYa+
26N2JT7LmVxCKPflhZgTgbBTXFiOQUgxurkLwwd8Sv0GN47KiyebETkEJjzNDrQ1f8dbj8LgGm/A
Me8v42SnP1cAI0QPYvMMUEXYFygKP5+/qgg+BYIPARvNw4ymQGjW/JnYLCTH6hZZXXayltDTiD/O
e/Fe/CDzWkRuyLXyer+Uz+N6bLExYNyCsGwv7G9YVtuH6Q0wb3YJwG190sqdFgOgVe+M5CHfX7+a
rXaWNTLDVsO2CDLOXqIY9lJL4BnmACItwtEXED/HrqpvxHXP2dXXbrsdKsIXiVDgldUuqhkgv/xo
P0xb3wkhH/H9YD6oD6DOx/mwBPNKIOBfDGCvS8rS/aR+qiuLJnNuE/LIn8j7RKdoowd5ZOJG+6QV
DjNqkPks2+CM5JfgbcGcui4OdYDUgDjtApkLglsHBcrCj//oxkb+6b5YxiMf2sOdn4HIEge7MbLy
lCN50x0tHVQYpd4qXZthYbjZudPem8hHBsM3jcbGqgAzgzvkqAzfVZPvnbee5qVg9KwBkFctrME3
hgmQfuYetIpo3R1E4Bgu14nfPy8ylumyXGkwOkwNN68kNR3ZHG8IEzwaZLjjfmcu+vjkiKIfcR86
QpdELTLc0nBiDMMcBV+EbntrrfPFqHSc0zPznDuZqwoJDsw4LNiNdZwEjFc8eAs2i1pjjwJuLe9v
cKbj5633h9Zl+RJFBJHPJUotvhVSTfisN0wk8PAKHz0uxo8ExtnDIkdYcOum0RGy2rmfoRrKaYUG
kC1tMhYRT8Szyi6deOgaGyGQMR8Tdo/Skf83vBN6OqLBP9HuYGxCgE7cJoQdch1ncqT3UQ+s/YDd
RFovPfCKh+4IWoYMT/Np3GQurC4Z1jiO3bvXi0Ek7WIJ8ootQ1vhcXXiNeakE+s1aT+gIjCPKTwF
9+mRTcYhOIH3FhDRw6mLrk557FQdUq71iXsi6O2GUlWx5YcloG55F2wiMrt2g1z4V5IWQmWfFQEL
8xGq7UjYBVz7ijnWvp50hClOgL1Z9NoW9XWL/QUwL+jL0CixGF6M6cxvzHX1Ta5/hf6GExvPCdxX
SfgM4iDC+m1IuuOSWpUTF2nXT2Z4Rc7Db/CF4/x76volUKojrjgJ2vKdmGr2uXpvfclgHqgyMGhj
BERchnNJOU+2pVxS7GScX9yo+fVc58GVkwol+ZJ1pywDlXUhTNUWYCPMRSE+75mScn5DM/bnlG3k
RshG5bVonZGikmRI1J9LXkfNs/pjnJf4hkUBEfk3RA8qNBlmlVBBKdXgJJg+EtiZxelnF/0DovX0
jeGn8gvyEVD5A/CswAA8w9GtY1wHnBjrrvOvLV/S7FC8KJhrCOYcJ8KIJFK8blgcMQ6nHy3G7Ooi
f+TFLrpjCHkHM8W8iXNmUCD1WESLiyYQmORr9DHDV2TVlqhLxpaVyEMbywGPqYElfdHZ20ONzgPP
AVR+yaXOmzSQM4YzlVOVy2EQnlpOQ6zujGqujhTMmdGwKZvohcMMY6+EK1raI0VaIP9tZ7kyjfSO
fAtltEkfZNVBVQEpDdJGB9JxRuIdl390WvoQWiPSqL76QQ+SP0vfzc5A4VAzlJJ0GXuT3xMWwQc/
/AgqQoyKdJ/N8koN33P6GakbliY4MgwuCNFYhu2Smgf56Za7JGZN5Bfg/a658ZqwwSe9lm3GH09A
bFYvGeJadMq1VfZaKuteOMLk9QvvsqqMEC9eMQX583V4BMi04dhlY53KD7L0kHLvk5dj8afcgsE8
43RmdkD3vtFpL1dd0bTf2iLoh4eEXciwc1RALb/DUcpgKKgZcHJ0mewTnAS+9jK9cQOTqUkVrnYY
0d81inuPj6QC8tKTeN6O2+FpeKBAABD3ihy5J7NXfhWWuPLWmfiaPFIOe8gcLAlbvTyMyvaXdFnI
1zL6DnQZhV8qm3ugIKuhTmm7TDTJ1SE+KW6D7uaS59KVblSuiBH8RvnFLLRNBi/OfV1dydeQpkW0
nDCWyF75vsx+r8VBkvmir74t4HHIHbvJQtHmWuXj5tbdJZyyVBnsl6M83zeP3fZ27MjF452XNkNQ
4jeFXY2VR7pFvfZ7Zj9ZNIrDFoHljeueFdyP1wZ3xPM9MJBS3PbZzN+PeLJ7x+3pGy6GnHeh2fGH
CQi3X6N+nkipNPdJf6jG0ySHi4VMSXhf4O+EVcGrCfTMJmHxmGIf3kmXAgc8JyIhh2DQJEcBkANe
HnEbS3zGp+V0x+kzay7JfKOIPdprEl/BliHxRal274tpUBjPFRtSScCnxrmylzx8LggJ0x8ZRplK
i8Ms70AzEd/2ZJB6cGCIdKJ3NJwq33X+dI990nrnTz5ZA/wDQpJMndojsfY+LCI7dFsaWFKOPm0g
scAd4dF6l/tBgecW7MUDNlNkgdR40wreVB4QijJZIdF3Y54LIh/oiy7CaQhzfiUuPqI33fwBDVbp
fN7t7IFEDij47KsAHAmqj0l+S6NtpMCBL1WeNV8ID+rwINZ7TUMhZzcyMwg+5zVpszORUKm+gUke
FRIf2oeBSQx13idCqpyZ50MbggUTI5pO35FzeSEW/ZHoGg4DLYwPd1CvyhvuJC/Dh52biqj2Co0w
Dtmr33zq/Xt8+1bxx43bEVkdvwiCtbL0LSB65Gz1t2y8RMmOoeD+ukhokNMkgC9kXgPU24X4QmCI
xfAOC4+HHpqDlUV5nnE2TMwwWGnIfzkWlScx7aSk4tlDuxEIHZ99GSHQIilIXZMkhNqNhcuUbSiU
SdBLoQp9J1hAGxlEkTyXH9lhDtA/XHkZGDud60b+7CgX8NvX3jHW+ldONHGDCFBaViZ4e06Y184l
WI+IUeDnXtrg4s/8Ynq552xZ1ZXcRqVn2pae+GDoCaNLgAvkhJddat97TJL351zBO0gRwDPpbJY/
UzOBzGfi3pocq95PKeFqpOHYS9EsaGlnC//H3nksSY6k3fVVaLPHGBxwqMW/Ca0yUssNLCurCtqh
4QCengdtpE1PdXPKfnLLzdi0VXchAgHxiXvPzfZz9MMxmL3/HLITHmk+B0NwZyt8hOVriw6vO6kA
IHAXkBnmMI55j8EV1XuWOhK2XG380HSe5VsKwAsaEMU5y5MfFcjfLWbrAd0MayycdLHCQ3qE1IeA
TlaHZN4RC2NQQoTAjKZjbu45/5SOk7/Nx5c+pQkl3WQdYXVZoTlHDuilRI1AjTz6ydn1bnmlOeSj
gKvVL/n83aRaaIH8nEnxhouYnMfqsfxKIvopfHqe+vD8g0q2LZqqZAukUmDq26AMhxo2Xv7w6KJo
ZteHRHGKL2GOAPOls5jsXheoLQ2Eg6S/uxQ4mSrsQmtRbsS4hTCQHbMBoRwMIFuvwRJ3Si3ChIzV
l73N4s1iBcCbrbZ+vgaRl4idUVPeLiSl0br1rWuMapPkG0o3XOGs2MqTEW4CbuRsbVz57JQJH5jn
9tyX4ugy8ffXE1KNL+xFyDTB82EX9tk8kH+09ZlOTIgsjnNw1uHBSe9nk0Hc8CTVk4Hbp4P7xyfa
0HOnC1rxWOy9hc00MzM/AmiLkKV4IA9eu29t+6xJDOjo8XmdDvckMSkfvt4uWM8mfuv4YLRnYAUM
lNnYYF0i8to5Dcd4nXAjgwVjPoLeuZlXIQsiJogUXlfvgXkUMuiXqN/KZj+gQACDQDWJ1+atYAmD
09++CE7WvGP4GzL0V2SyMNmfdh2EdOija/d2sewM26bDcLkZ800wXmZnT9gUHlneC0iCKDZjqo4X
5Ip6ODAF52RreiLWx9xalkIGPvLZsOJwF73TXpTlKcGRr8IDRQ1mWudN3sMqydbJq1IPnrfV3Tlj
jeTyUKzWPmOo/FrhAPUfStT7nvmRGlcFR945l7AzMFmlTL/3NVcCZuH+mFSsDCkIY+eDuwfE0nUC
4hIhU+GgabE1wm1pb7z8jhI+Hm557Tb8Knqnl7fw3h/2vnEiQqkKH4X1rtLX0IFGsvtjDleJNxtt
PozQzMGEcEYNrsUd9B32VuXaNE7wql/a/uzp96i4hyIwUxJR6PxYhBfU6E2zag/VYgZnDH+JL8Fi
P7eIC8M4mX0kUFxNHjmr8F7eR69ULta1P7n3VIJ8ciaApIuwW+pJELsfnUepd00N7Mf7UQ0X37y6
JES1xmlwz5nHFJKHdWepjd++TfU93szgEaGN6x6b9hqBB4bgLKgvb7x9Eu9d887uHtzmRho3RnNX
49pNdoTw9OVbhdoLSRejP1AJ3h0kRghPxHwhXvpAzbUjLSDieWyFtz1+XVjf1Q55Y2DS7+71ApBG
ILSr4S0zUuQycXeFoHq5j4Jjh0h8uu3anV1dc0RswbqgNy/34dfws18sKMl8hTSrwmtp/wzLd1bJ
5GtN6l2z+tA9XPsN1YR85LGmUbdiM8WFxRqGYe226N9M2t+We+GeOq1OuEGplP0fKnjNzfsow9KR
vhXpvo9Ohb5Jw6eS9mKAqUspj94idB786VU+odUpz/DQmnXsk711Cfh2y8926CL+3kfpHbv2IRVP
Rbaz+m3BPlVvp/HJx6eGn+QGBDMzVaaoJT/ylF6S9BJoA+0tadkb6Ch5d1n2HGAr8p2n7liy4H2D
Zel2ex4ST6qTNL8HXmHehgsXiaux55fAGkPNrhko79G3wGuDSKyu8FjoXKilhu49dS8uQI5IPFes
3w4dEvcSZeMK7FyyqfbiLnr1Hk1EBXn6gbQEVSazNWAeiwcloqE9tczN8dCkp9y+xggM+L3I4CrO
XF5QEpjoqeI8I50HgwQZLqKRvGDYcF7oyVC2KeebV94vMQfGtjVvLPT9JiI7uFTspIeLsyOXLate
MD8GHDy8WYZT/Q2lf5B8TIC9v/sd1Rx4Vlw6nrePPhmxri020elro18VoNCG3/YhrNHpbJvlGX/s
qnsa/giFAiuUhRWFhys1VgPvZn0eHtQD2pK79IZa/BYbO96OZ8465F0qR7JCGN7mu3Lbf6MOnZ8F
ZG7/gzSyZfudfyQbXW1LNJIg6uEzIsJyMrzDw67STzEAqOQLL0kf/WYYLfy/aAzw4rHh9aSUQnqW
+ct2JLHmoQ8lbg8YYt3JaI4ih3C2iVpUo+fEfRv7NRMEFm+63ARMFhBrYJOgFPfWyiXVgfydk+O/
jHTz/fe4vWUTbSIIZOtRBxu3esRiafs3LVOaomTcsamwlJEW+HNa0quMBL1GS50UfkbR21TewQNF
O462wX6ztqHxEm0V2muCKVZMUtxbUlmMrSmo/t6cE6QxuuVFNBIV2MHgJ3k//Aj1xm4mRoBaC4g3
21z7e4yRhbc7/7/fLMYy9QA9v5E7wVwdjUp/4+yT73mPKmab7EOaC72si6m71W2252ge0/eteKZ5
BqnQfjFGMa9mdslnVN3BLSF4lbOD8YOt1OpP8bLOZAqIixTR57o8MZq3tvV99zriloNvoNbokox5
g5DGiLEe73D7DdY2c698YJM6DvTFo8uNsmm26NhAv2LHpxfSG+VtFLpRIpRx5lKIlfu02gfc9thb
UY/jml/wjAuJlUuppu2F/cvS6XHC6r1lf/ytPRY7UH47h2+7meUGweh/nkfbf2fu/PPVtFxtf16t
TG5nmCNXU7ep3bNLG4blat7Kl4k5zSV/bM7Fxbmmj+oVTFl4qW/QHW5hX6mf87Si/1gNzwwCEHFb
4cb+zbDcdv/2WgcyijSawHjxh9n2T58u6LIorRcx2lBvkLra3+nI79AgP5cfiJRQL7Nw5R2Yvfpo
N9bJC00efhPxLX9Xzha1L1E3NQATTuVDfkNICvsa7Kvs8xZD+YHGlwYJMQxePJ9e7r38sCGjyXff
oxU3HgOiP1pE6OB1joweo5TY0lXEvoE14wNSA0I9MY761JMsKeM78hf8I1xZr3kzxZ5YMb23eed7
p9HZB+OXbK6iexTtJnYAhvMaJpWG48wHb3hhx5e9pEunlOOSYjzaMVmeVn0PVZJRaUgL4KylvzeI
Yhg36c/FpMlqFg3QH7DYCHEoqtmNZZ0pLXnP/DG+Zw2KA2fNAiYsd9Z45AqXt6baIQa7Zdq2GSkI
sF0N7HXTDVApBuPYhm64a/wVrAX7ByNs1DUukDpNXcQHAjkAq/zAGDfdSaSlWPr5p3jxGKX+LqMy
nEFNKhJ7qMzxqESoWe03mX9V+XvVdow1PmYg1LxHy7M3nPilyuNw4KtBOODZHwNmxNm9dexDkdzB
q1TokFAKpDBLKZi3vb2Z0SvkbJUWDWSeMvDp5ucseUiN1z4hLufK05vxDhY3xu1lDIZ626A+wUF+
xB+PW1Qv2K48PPh4TdlPsUbuVxVLIW+LAhyfJojvYW+eGVsNP9SJsJOjuvev8jX9EX3Jc4U8eo3Q
qWFT4CTr8JuAnY+2bd080xCisFnNjxRG1JBZhX5mv7wocG5XV7AcmOOHZSlgM2dApbI140XJG5vv
GETwpRIKQV+WfiL15S8gTsm6hxqNK+tQYo1YNx/TE7NzWgvbQHrnQvpNCS/HLGI9TIzpsvsGUw8z
Eb18kQgDBmsCNtgEShu7Vv1MW0pIJH75gnxsqLyjU4yHwzqn/a1lPffTJY8ROzNzWVdqMxnUdS4n
Klr78qAgzkB5WEFFKRpyNlgsZXcRhWB9gd1tjdQl4hlbEUk49Kp9dVwwPgsAez8RDsE+ZdFRFrtq
76+NA2P2//wE8/5uOewIIYWN0lja1i+Ge5mMpSktMgqAmCDvLuh9oH2BUNIYhxVrqCp+MKsXLPV0
YQkrGKb8lMShs5q/sM3S3/qbgaXmd3K4E/oNeZ0yUCnlTt5Fe5RqY0WjtPZVxCbA4l46GpygBfUl
d+XR2TOt61Ar7ScyPQYQ3Ngt+dbPbr1hHLIWPDEWp757ltWNC7o5jDbF4t5eTSUUEoqRs3DpvEiZ
ZXdG772PfHvXQROU0W/UiX8tHBZ9GPWEv4QgC9P9pXBwi9Ftk3xeXJqhd2Xk3ASnyTyxB4qXgKc7
f1rD5yUv6QYS8jLiK/mgR+9BE+GiMBbeZQZvYGq19YjI/wz78od3NaGFGKv0cTFWlZfu8KVepgs5
FsnRf4vao27fgv7ToCqkKUTrt65vusdyv0wOhxcG6jcLpRKZE15hari1/d299q9s8BcmEOJ1GAqJ
umsxxtx4l5w6ef2doCeaI3WR7W840n992Sznh61sAA4xcMWv58e008nxOmeRWsO4IuuPJQrl+dJv
r+LvLAA24yX/SvGHYHDZeV8LGW9kQw8A7dBguPnUz8XDSDEOYhDk7rrdV/I4LRcENTetZoleG73a
Cosak07q8R1bpzuCFrZMhvCfXId7aDM2w2isix/6EacYS+25+MZt+d9WP//yXX957WuQkI4o+K79
KbnyoLj4VCX51n5Fd7IGYzk/LFt0+xkdFtDQ35zpv5r+lqPb/1I//7ICNxs9JDNKC45OtlbDju0M
2erKuaEpLAA7o26fsDBe/vOjQv6lnPjluL+ozOMs64LGQLIH/gEx1SSefG/NdCx3DwyX8qO3W3KP
zKPzzdqS3IEhEiTkx/Dqn+yDZRx4dxoPGMGbHfMksXfce0rUEVLy2/jJaJfszzoAU7zR33D4iO9/
fPj/Hw3/D2v5nf7P0fDPKul+fP8f50RF38vi3yLhl//wx2fb/dc/xD89l0RTeMPmIrwGO/yP/50I
7//TlYFlIrRwRcB1HfDcU2XTxf/1D9f8p+9iAPAd28YH6UguxP+VCC8D/gjzCg9LwKi25/y3AuEp
ov+lH6JT8/krsJq7lm26nuv88ooqRNaZsnNZtdOgLvlqTXT40ynBCD9Fpfpz8IH8uyMsYHJMFFLa
wfLnfyqU2zarmz7jCNRfzewhYUn/H4/wi7Q9qHptFxVHKNih8B28rv2/OYI0Lc8EM2N5zi9PBTHj
PUkN5lw9FDlHHuq0+c0RrF+6HUs4Ej1hwFuQX5uH/fLnfzpNUWXGtZ0i7s27Uo43cV+Zj3Nb+K9J
JA1xNpu6WvjmETOhzCfAVyYhK1MvvxFO5MCit1vwdfXYF69jTXPO1NWc5rdGDGZxqEfVEMrjJOZ4
MQ0T0YDIs8r6zZP7l2rHElw9xC54DqxGAIXeLy/xuszG2q1ZSAWzuJjddz/ITrI0t6WWvznS8oP+
66IF68mRLORLtgmMFpTRLz+4IUUbm7nB6muqngClpefBI/cmLubfyPv+/kB24LrSodPjVvu3H2XO
lVskihpE4j8tqNBsjVYp0G//+Rb565njpeME0hPeopL/9SYc3bz0JzEx2SEB0R5MIDKKeD20JobO
fnOs5VL993Pn2T5YzeV/8Fbbv9zwiZd10kxYmPb+eFQIrFLEVbw0LKb13u4/fy+x/OS/HIwvZdqB
AP2B2W754n+6qDNXtdIfAdKMCKhz98W0SXU8BwZDRv/TG6AZnfziYjOj+s2BA+eXFyrXiEet5Hiu
tMCHomf790NrWTVRpRqytC2nJ99zSF1oATOpJsry+ovSwcgubcq971Zu5KeoU/ODrYeSkJCxlhvZ
xMmSxzGBECuli2HHrbDbxWUY4991epKKNIiLwanMYm1ZOEhT0VfPU2BxtTh92j2FUyLew7kNPkKc
hkSg+AUDGMupAVIIN0deYhQ9AY2J7WpUtVHVGOs0MO1LWs3dsfQV/3bt6uFbXmlFqFlk6We38kcP
XKJwAYy1/oPTFyxQo86TIOhqOY+nwgxN+xxV2vwG5jy4iaxcIKC0FweIdg3MvJXXsilMguTB7qMf
Qz+jK6jbED1vNAYV04WpYwPku5Z4rPNpqsmGUT4IPb+y3FMwRvVjPeumPI6Vw8yrMtrvyRR1d46K
WRdZQDULL8qh2RWiXsXpFJebthosljm9a9/YUtNr1kVQESrm+QyZ/KFEpdG5nmfuxlJU39LEYK0/
93MFm2fKivG2mkkhq0KrLrBUT8Nn6PfluY5qdq3hbNwhWizvRIPXsWQ6SQh8SGbi4CZs74ueXGHb
Mctbi8DaYjcMndk/RmO+6JvqukV+krUlIA+jjfQ5ctsBlIcI2xHpYdsBcmutuHdWReZ5wE3SUj9W
yiO2p038jPC74JTy1Ds45RjuYr+x7wfZBo9a8STH5BTu8iL2QLIvQ11e6HDpRHgxmqDu1kXYR5cq
yZQ+8ZMiDqk9zG1+OJz6MprARDfRGK1klaonzb2zNerMJUvF4iFy6YMMvZxlxZ5z6SLsKbPvGi8V
w1ek5X3Pis5Ne8m17TbxXTYxXK3btPbBVrgVo72kRAHRgUdpDYMYns5m+WVVYYytoZtM+oZwCvpz
wam8DWK/Puow4BWi1KSnp4wriC0/fx1rrVgU2SLbrwkkQREGZKW3ovncdMrdjG2lp4PTllzRhHSU
/i6aSnTvXp7oXduZXn6q9YAgxKkHjeW2THC03eosatOvwbShlISEVUPtcoJcP7qmk362pRGUZ3sM
PaJeZ5VtxqAkX2MqAufJzVSTXDpbtSUT+YlQ3RoWzkc9d2mFfr1vF/It7/a99KYaQkDa5ShbROMZ
yHxMsMBlKZpXMM5MchOr1Rs7xPyg5BQ8xpJNiTPJoQWIZnWfVi7jnSRB4mBMurkbzcB9j6WsflpC
y0NqQrdMUrIU06bpP/3aRBARJe20GsccXaKQOdDUJKlR5CR9yIRp8lFKhSmyG6ULImbTqI+/l33g
P3hhoi+RnQbIh2PLOkgr9/eNbSNB9ap8/gzi1CrRI1H7e3pwTq1VgTYYeQrvhjbs3lw79j+5gQWB
XmNvwynruruhT/lEhkOKtNWAO0rcRhifXhvbzO9ath99ZARks8mQzWlljRHLfzTuGC156A37bAbA
I+fptVRV/Fk0hWIbm85faeKG/l4XRQAZy/MRFcgiNvV+NKw0XjdVmDxPCSkxxKsZgKiK0ACvEEiJ
9jM3i5/sx3z4krYOHgYKZHdvBlXunM1esQOPvaRlZm5XCQQBp+nmC0kApoW2IAL8WDhjQEhD0syI
MEI13oeG1PVNI9K8fyl6RxNYUJu5JN+uS0A3mCqBi9zzyEbIEZsMIUfMR3xuBZ60wYExd4Njv3Ve
AQu2kDxFlKthEHVDOhlnO/VIA4gNqrNVU6QDKlGh91aoBbgULy2/u6XEreSlUNWKujFY+U+EY4FH
xxIwmK3xEJteQZRToJLnOSycZ9WPDF1TVZ2CSsSkvPRRtKn9bnrxKxvdnGgTnIrTPPZPdWNmFkM+
hTDKSBHE2rb3TfcCrUYfcIkAV50rG39H7NvPuc/sR41RBRkgarxD2UlfHOtQaNgY5TQHUOvmqcIS
16TpfMrNJCFFs5steed1si3eurDW9U4mVp/cE/pTbM2iR6KcFiUB1X0sWNQmTi3vNAXlpRb5cB+l
epaIBLUFAUEDs4oGK7oKqdwHVfUM4Ga3miw4BuEQMkDoDN5+9TS60afb8MNePdmzzje1ZnqeJnOY
3waDa84scRN2Q40LZNBrBjIzAaJEN9MgGFiO4dAcJ8soH4tqYIKndJfk58jpwdL6ZskQI9JWsB2t
qQAFMxbMDXktMu8RXQTArw+btmbLwgsbWWUY8FENZwatDg84fBgC7hHIRK7lHng3NAdnbEtMowHw
tMSMnNcisphspu406l0ohu4wa1G8RgZ8wpkHAAk+MkGsZvjTMtgnorzOXRyk0nWWGF0rFvvIbPq7
bk4G71JU8SjWcpgiuHvt2NSrcgrsB9nNitM56n3Vcs9FXdLgkZzC5NHOWpPGIERfmbK6nHu/mFCS
urhrihRskEhHipJV4zDmdGKHJ5g3i3Ifz3PCOHn27GNjkrxNJrGrmeqLMmSeWkoPm1A/mI9F7BDX
1gb82KvWbALv6thT9GDQqqgd5kb5PMekmIYdIkUmeGEL4dtT7quZTwXwEwPbrNeq+lpXhvQvSdSa
cCCbvOnPnRwVMEEj5WrolM2nns1m4mVq+u6qqAiVmIbB3Iu24L+YKbDGrMuLD2PMc262wdfYa1qd
QU61E5DJIhvl1q571X0zjBpmpWaCQ2poZR6kk6NwLEKdYm32bQPrVJMKTf0ZBagDjKCemrtYOOwN
w/BTWZQ71Es6fdGdSFxYKeVCoXZV0T00o08q99zVi3/Kt3HChSZ/RTPMztscmMjU/QgtwCBMiz2B
0WTiELUqQbM295k6tRkLdL/WuAbsos2iB2qXHnQyEVMgBGfyigtDYZ9yXKK5vWp68lvVDo8mIUgi
SdKTH9WsqVuYyzqyD7XpxNdYztk+1EG8izpk26Fwo13ELY/sqmf5l8/wwkfm0tvcd5gClpHrgzTJ
zfZnbeBNsoYWX5gRvDpRyjBeF+NepKaJINDJUlSfYVsw9it0jR1tsLLg0DODvMaBMt+LekSKkpV4
6415IGPCmuND6Q2o1hlcgNLRbivzN12l4A/rsrAwT5STuFhd21ADJ3K4mFNXWjdBJi3ygvsg/5by
kqVAMAI41pmbpQwltXseB+3epeFc3I2TV/qfOhui6CUwWeFY7RykvNBc7z2McIfENouYvNSgm2rD
fDdG6WOn9IP2frQtvDZF0bpnqyBR2Yz8FPWq6lJvb4St9WwN5kCcQmgQzTHF83ikvfCbPYSLoDjK
2Qi/FRb7YlFYyninsyIcSybVZDx6KvbRBc1JwQqy6QnAKpQm9in2ivjG8lRYfxNNKZJd7xUGeat5
0hSPThbzVOlq1iF9E8SUX2OBVTzzBcYMiIlbyy5ZJrcDw+zRau2nfsJAzY1hTnDhDcb8IikLlruh
gU1TIWHP4wCviCfr+qeSGUW1wl85oj2bsuzcg6RUk7LlVgVujP53bgyEnTUa8jKODmmQhrdjYuZP
VYuh9bFuGRmxQBy4J8zR7orb2eladLBZMC2yrR4tpD1HhFg22ezdayutkWnMrX/161RtaT+ca2+y
Xyll0f/MEyd/5i6EiVhl/rkNwCMYfmv8FBE3G1El5XTUZhDie2orT5OgNQo6kSoFbMLbIPpyZcWq
cZ4r47m3M+Kk0tIPMSqmAn8IxSthAnMyoRMVqTO8VIEUNGkBjqxs7PJt4xiIU+jCUCQ4TvXEJL1K
t57nKxaZdWntw2YkRj2Z5yk65kYsE/YihbkvtGK9qfNBp4ShayLRm7SOsCrnbmnj/W+qt6Tx8Nf3
+UggbDf3+JizftbnMrbs6cjzMobx3Yf5Om9tM0G5pKcvXhMpErW5sNHsxKZ1iuqlLUtgr4lWIWBz
88HDqoi/qzQrF+FVGsX6wUcGxuzMtdK7Kc3rb7XXDjc2o8N96ME+DsugB+NaZ2F56Y1Ev5lDh3fT
U6PuESP1rNHXYdSNqNTmPK1BhQaxd+rCKi2eOuUjIo4VpQbmYH5sfCsK1yelyfAwDrl9b/Bg//Bb
YY5o8dz5HMVmdx6cXH6OhRWBYpeFqW5mrdmdWknXkC3vJNwTSbZExtq9MZ2NIZo0Pj5zvGZepw4y
0s64H4yCRXlUs9hPqqH5qlTS3/bWTPPr9L3/LiOJgQatcucoREzzJMLsxqnj+Z2VG2kOVtdAwLUT
lGHz1KavaScIgbB5IefroYkREtbDHNPgDP1ixGktlBJu07ByZwE21Nb0IHO9IPxMES85cJFqiU6g
2O9ah2oi6HOIAhn/GASEiWbsRKYxzR8qMUYoCLFU9ba/YHmUib96iKOPlEHcUyQbnudl04JiFHSz
uIWzW4dhFbJVl+0JU4Xw3WoqjwmeqM++lTTXeC452FhFdYV+QQ+vgVthZitzHMRsD8d9IOPp6g4T
jXvnNuNeCl6XG+Um3e1USmufOa5owRg42KTaGNoFqzYiCRPHQQ0EkwEtgvvltpZxkw01Mq8iMtU9
JWr53g9Cgl/jK6+KuaUgknYYgSedogrPWufQhFaGC0vAkc7eHcb2kiVZfuGaJn+3lOmOj17f21Yp
nrTMH0PUkKGSKBKEcikAw9QLzM0wOtMbDxxxSgMdyF3ognWcKOiR7M9KvbZNX8V7/jYJb8QGQFg0
HraAobS/fNODWdjU5VHPntDoyluNYrqhOQmBnL/7NWjncqwYYhlji2XGbg3eIrkdznjNZVyBAOxK
GDY8EV4MIwt2Fk3mmxt3sjyqEetXnPT2k1nXWMeSwsQmF7nZvZH447vRRMWDWwuyoIxoPOfGlF90
EyLes4UnrqXvFodhsrOHJgSmYdY+oCsvL9EHJsHBzRZSuk9bv2rpBEmJ6lz90fes2TvPal08T/xc
LGVrYibnzE7IBbUUtQFvF2OlRz4A8ggVPtfuCBlPWMbGbULxM8wmyvHaSs9x0s6HKB7TYzMGKKjL
AJOAnklB6XrtvgTOlN7HQiA/4W4L3W2SFAgNCwe50MCc/rHPNYjmoR2xZrkDGQZ1MuHmtUJmGaWs
13XYo0Moe4E5Thu8f7ypDJGXhD2oziJmny0bE++anoKUBr5N+b4qF+O9YfkxDXTdXGQ/kAFbNdMq
jKdk72gebI6YUFIw3uU/aoOieMmn1Mr2Gc+PaSWcHBNPNbHo5ET4a/LhhosSQdOuh65xfkRtBgVB
Veqjx+PUJX76ELbCHm6quYe9Sln97E+Z91j0ZdFT0Hp99jX7QfU6NYYcCJz2zfyO08HdM1YDJiAx
ltW6630wgN0MRVXMrotXepkdrut09PGrWKU3gTjozAlNgXA+y0SyhWyYm24amz5jlyRGo1dUttbW
nDIzwHJUg6+Lm5CHSzzwPurq4WsI3X6Lj/tOijQCy17RWK2EoYdLP3DneIaJVolb6q5Vjv/DnZhZ
UUZr7MRWPL8FKpRvYTvpB8ZjtJZB6qiznwto2qXf9v5K1RktddxbNhBCFjpbnXBxh8Gc7ho78baB
UGGyq9g4YVTMuQi2zdTiAPK9GAWqkQjv4gweyYW+3UT3bjPliENYQ1EXc+URDEHq4WM44/Z/MYC5
eWmBmq0yj23JhmuXIZTu24uZV0t+JWbmqQeE19Cf/wh714AoFxYCQ6dG3Rw281k3HsiMTvhmfNCq
aXEiFHJveqXc1H2ZQIDtBIfWrY0WwTCH5t4yKnE7ArnbBBmElCxAXmUWiaYsEh1kXRJMSdSopYWI
R7Wzc1Ml7VNZ9Z+e3ww3s7887ocgucyTREIWC5iLJ2cf4wed0sMUdjk4ZEmlvvcahwz1RCGOMrti
5GFb1uUNM3vwxEFJOzVaUXwUpFYR1+jU7otr+vqkfci1VqbH4RD1efe9oszsVk6AiGuouDRWQuNA
8JlbEe4jJLElbobKgMr4W166/A7zqC0ubbMAVT7j9e9WQdDr8Ub5pQoOTUO8BNDgET1/n9XBJdY+
D9/KNaE/WLG5tswOXWM6T+o5KERMqA1z+tsxHgK04r3NI6SWHf6UNKgH72rbeYnmufOwlrT0HytV
Ofqb1eskwUjo9UcrzttgH9IGEIGRuvu4GrJPg1gq1BfaEqdwTkeTzNtx0vukDm65QQGcMFKI7SU2
Jhmd8Bg0vXR2AboOCCCUz8HOozS6qbIOl1MUVignqqh5qxJ8SU3bBlCugyJ8bWiLgrXV+xpZAj/e
i8ugFqLlnLb2g12iKw6HVB7dgs+/M7VRAJFKfSooe7AWq1wc6hack2R4aGv04WE0+d8Zev4oreI+
jDNi1NvRt25xDaCXnGMdEu/jhfmj3cl+nzRW8tPOswl8UBva+dY3CsneoKxyQp6noLhMabY4D4w4
WsbmDqHbkVtOn1HlF8Q8lv34IkMP73DoZwhobIVHNK2ynLRtK4jMfT8TQLr2dQukRhYuiUC97Ikh
z6OiSaFUxlOGPrhgk9mZxhA+jXnboN5LIuDfsWMhFWN1GN74UQCUp02qDHaTyu2LkXQW0aVFNAWH
uGATcI1x+E+rqHGQ87f+lHwJBujYw4wiuaRSEdkUymjyDvY0pcZ+QYahoo1wsVXUULS+EcbBqlRz
dh+J2n+q3MIkY4tr/NJ7PZ/DqyIzIzUiQ7HYOExfFu9a5aZ3iIQNb8Ncv2c9wClb0cjW+rOIW3ys
tV3XnwMDvBlOSFrmdwMl8FHxNBwPyrOMbtVWlnUvotLN8EQr8WQshe8hkrZoD0FpA5HFQrOVhlHc
NqHbPvYic5itU8Zh77Tj3agETuzAUcit2tGuenxdcXrJOe+70W5cptTC3DlOn9zIoQvnfW5EzX0b
Wf1Bl05KX9UEM9xFM7mjqtNXZbegTzwxIgFpTY9/yx3D72rqoZsYqZOReRs4EUmeKqWqNcv/ydl5
LbmtJOv6hQ4iAFTB3dI2m+2tpBuE1C3Be4+nPx+0zz7TBBlkaGY0y8TSrOwqlMnK/E3SyT2EP2Xl
m5X7liL5CGVPasGtxQ+WLeyaSv1To2foDgQs4rdkTLGf9kZfIUnQvATJhAG2Z1Q0MdqwrYIeceNR
WV00ihe+BSUlA05pE4BgHLur0ZTVjVfj5TNYUQH+LbbpFWX9z1agSrJWFbt4VkalfI2T3KAHx931
WyZh+BAnob1KOSvqbWvasKpMs+aNbFd+ss+oIz7Xwyi7ZZxFQr8JjAZhvJqnLF4vzeSF7VYVGFJ1
HCD8WJ7kDTFiJQDTFqZBn0boUGa95e/SJJKguVLwxZEXFd8TYzBu3UbJd6pTd8+qULH5DWNcmnCo
z3PlMVGgKYfOZwAV1zFKbOjNGLRhTyYK5jBVMyBMkab+rrTOKZZtH+IPkqZuKPaRn/jvoevn5Tpo
Yl5pYHmgZWad80q58L714xdXMzhehenDI+h4b/IVs3Fd132zS7Q83Cf+UEMRNxEntqoBjfGUYsmN
6krHg41v5yEVRGpnuyZM0UmTfOo7WReYC6VNC9fUcaNWX5T6qHh71ZL0EhPk426k61IE5Isjf0Lf
PYpButpYh6c0j1aNF/qwezofJlo/0NnCk6fMr1S6i0/FdP16tc3KM50ccKDN7v5BSxAaTJXqWCGy
UuU6KDXo3Nwt+kuVhKhzWCk5YURtkqniHbfpKZpG29CKuRfSwuah1gXlEF5rWmt90yI92CtdUg33
ZVY32sLoRaEjLapde07YBajjZQXsIXoWvyKtSFEnKMe4e89z+hrg8js/2Ja54NotAyvDEq4FBUvh
PPtZFLyBfSfso8eUFh4js2svftBqw34MAr1Or+NwyBTkxC3ldaxy9V71vLFYqAkVJSMqEnWdqiNS
l6Nu6qQ8jtnfJvlovQt1qpF7WKjpaG/H5g1ryd2QUakbB7Z/et3XmvxF7skMGYaWY87UyNesauBv
arGo4f8llQVhM7ERLAs9L9RfCpIyWFJCw8HFHcaGeA02LzSXPNTnVBPjMNNWOK5js1XeMrcvrkKL
KxXXuXj4xYdDENGqwuhHlEOx0pNAV567yoxpu7QRyOdEscRzV9vKVJh08XvTKmoDRlh2AJwbYPt1
4qDeNXp5Xm69yhhfQiNoY7T8+v61HgQkmMETNwN17Ef67UiW1UWJBVMK49BK6jy68stU/NJ6A/h/
7FDHTNzBAhMbVyDktQFAbpdHGVjAsaOpFfa4bHemhzFsLvugfa4z1wIKa8foHbqtjVw1kIc83sRl
hcRjl3oxThC1Zf5RAMnEu7rLa5o5Cack4vZxtfMbMolfOU2e4VUxU81/qtyEbMV0PKr5wyCp+Bt2
2b22bYhRHwIE6WvV9SiBqJVNvZ1uPFYSaUCBfTO2juI/1m6NNEEQRNV34XnJLlepMUo/QwxGhvH4
FlRC/umrPnoOcrvRdzq1ujtdmMg+UvdQi0VYBH25pDyTqzd152nBXWQovvrk+wPLPGSBWXuDe3uX
JIMWXIe0o3mh+nwCkJV681Oadn2nRR0MIVE5JtKcHMbwtOvkwfas6lnw9Jf47bZ5cI1fdf7oeVrf
3HS6DmU7yrzvJtlQtWh71NGVUA0EeqVC+2zKVtOXjVcF7dIruWGQfAvqfq+MXtAsNen1aCL3TfCA
fZQYd7HhFtl7MYbdXRyYKm9zL4rfUxXAwkLVqvqlNszyZTAtvHalmSt0BYLs2h7ZfKvRUVCOdEQT
GYth5EmxTIpIp7iUN8kNZb4YH4kANWroPLX8iIYGBaTUKB80k+xEl8X4lhcDTiBAU1eC3vxKG+MW
Rl5ZQpUxaDFgWlEqg7cdTAPu5CBiu4RCGYdW/xSGNS1SSy31xzBt9E+p5g6OcIFoN1Fc2fr3gESQ
iugAjAL2WG1dVWyaXWmEzQ0tOeuHljf2XtjSuDO1EiyvkxZutO1KFQ9uywzERpeh+thmervVAxNa
YRIM8tWtYo7ZtuFUsuqi8a8ansg0NROs7vRG8uYKUgc9tbHzsDuni/GHe0tb4bZX2ivXCOOfVVOW
t3FC7zzrI8R2OlfBLM6kHghxQAktGNBGnTdPhV7oMAGaYBMkbX+HrLP+TStr7cbsNWNd5PyrCtr8
SC4ElYGdQ0GHMda7fDNU2cAqmejRbaeacNNaJbSv6RH179SN0g3pMzpByZAjWyF8D6Hz3HpTm8l2
otSbu7zjjR94Ee3QmGY1zxfNo9IfDz3y5i4IgU+2EqJfeeU8hCUC62rs8gN5JjYeiabei6AJKevE
8EMTzpT3RiXDV51qWJeuYfc4Y/p68sf1SABvgs52s2vP1pHmcWMO5Ssy9RiCeRequ7hzk+dQq7of
Ig3QAaFQCrfB85xSPPiBm1dXwP4gf9TSvOodkt2FEfcZK1pVkqcBIATNzrAIf6u6O37XK4MWiuqE
KPNSvhxei1Gt1Vuf/iBzIZPc3XWike66cwLxW7ANt64qYQCLOixrtDWj+MnzbIoQdZ5rT13NdCVO
hbFOFih+uvEVmqJOUsfoegbCfk1GN4MT3TYoElZhACauTeB0JaEY053reApm8Y2VKxvSihyzUTqI
V2nsjfHLEED1oHrZ3egkd1jbRBxym4x7bQ9MsNG28ZikD4ZNpjO4GhoHJH4VlpSV6pK8TB9u41Zk
1veUPW3vRzsWOhulNKYuGB2GlZe03m0TVID5G7WXApnQVtk43lBh41IoBvmHPkqq0HbB6nWUgjel
gpCVxSmpLKsKALdPw3eMazi1Qw5NOY4e3N5CriDy6ujJb1K69nyKvWFY4yvNeK+6C1TNDakmCu+K
7qj3kisB+wp/3DtPMylag+vzgJ6QrIfwPhVetLzx2RcjEwYFgxR61Y8KnPOh98uPso0mlbWsbn8Y
ocGh5RZ+8lBltdNjBRCFMcYOaba26VWkTw1Rn+QAP9PlGLvjHWPeN3VfPmrBANBcV1P6GG1SbRxX
4dFi10jjjk3uTIl9jCZOVkmMVHUjuUp86YQgAozsiQ4bdeCCfxeaIYZ0dwN3TXtdmya2Z0ULHDIu
SuFtSsPG27Cn0JAsAteMdCAaDYqDoUSCI1UQrAGKl/U7YQZUvOxSzR6UOo1o/LRsFXAAkE3Sorz3
SmmwN7p0G5Lk7DXXH3+6ZdQ9lzW4y0UzGt1N6TRjtc4TD39owyLL2uQOmFBMSmIUNwNFfzNJv98V
PYDl4hqCNoQstJ9N5sIdYtu52UNPCWAtjajFJbwf5HUXBSX84F4tb1JjhKvg+bbskFuKaHuUtZIX
C6sJaYupcXQfto3tbsgVUG9ou7QCVw90KH2kK+EPz+AM4vIbuU8JwSsp/Cuj9KM/FXrSyjZxROs/
lHmq6ld2Ynu/1FY6FrzHzE5Q7o55ERemjUBBC1LniQMgAtykIs5lDHmyLcdaf7W0pqeP2GVr5lr9
DgYQWe3W4OZDBTh2yfe5szvesKNBNYK2asyBnLShS7+oou3rZKq9Fn2NuWdRc/NHVPxuwkCXN5HK
IbJMQNC9ityTb1Ko6OVYuv9p6/woV6Xsc2TZmswOeSxqlKj4iXt/P9hV/+6ACDQ3gWOW6roDmwfN
F0h2/ubYpf3pDaMe4UmUUU8Cxlima/J3dBeMPNNuB6ckp9HsbvhWpzL8BUZB/CzstkI4JkrtHz7g
pxo7wjwpafh79qdPHwPrnZ5ODLXUzsKoEPA1h5ZS0jDyw+Q+rAFbrzXwGpNv8JBjkhbaziO1TOAh
umcHz21SqnC2XEASbMAQOsogu7y9T6Q/Xvta23+o3Ki/RVagO9ZGOidO5ujTCg/t/puea/J5KBQs
cLMyCNyrKS+DaOdTY9pQ2DYxQ9BTLbwBrpaifZTYmoqRiVN/K3lM7sPej8pdVrWuRbOoHAa8E+k3
o7qsT2e011I8SGqPin8uC8QRdCkMpOJGlyJ45CnVm2h6+ctPye+XIvZdrhEuVRwx3Tozd7TX+8ca
gdVs+3/qfkyblESJEkcksImtNeVFVnISCqEU/RQ12MVoZhPeDL3X/dRDfDJKoaoXWJ7H8F/LxjXO
cjST/EmVMwxp1mlt5TeDWOgI/U2GLmxZxxp358GqJxC5dCWRZReGbdhSzpDfah66ylCHNOxh9qjY
ezmYnGR39HZz+XA+1CEWfwJOW47ULQcwvmGouj0bEMCtPK4SSrsjNUNVdV+izH08H+LEnDmWalLk
EYxHtWeQafaO0jcRIUT+mFsv6bimmn8+xDFcenKdUAXAMwMWxJxWF/kZcBkfjRKQ2FC8yKuhVoOn
HX1xAUdsH+GXbRVyL/e4Y9maMVE3vuKX08ISjhtgHzRM1VWqel2g8ji4MvuPxL4OnIu45SMWgMmU
6bpj2zZwc3MihHwNmOVjVKregCxGjGgqtUNVu8azNHBuw+DW89YtjV/zAkr7+ItN+GgMJ3S4d6Y6
B7nrHi1NB9DcImuf9KxBn6TeoGR8/pv9xZUfQsEdlVI4cGxIApMB8eHIekvJuiIge84hsaGZtZ3c
OBUYadpi0u8nvUT+j7LjkuYsWh39ssPTiklfUClBGZU+BNRZA/GF8z/X8Y7gx9KoAgATt0w5X665
HTdBafJjac5937zV9gVilzjGoROAmdV1DX4P3IjDcSuxR5Hadjo0TadxT9KUCGkvKQUtSE3//7gh
eyF+iBITMsb/M2pAmOjeuUtKqcv8wg6a+3LqNChVAfnHQsra/h920dd1hq1d7NqJ1i/sYYd6neat
UNwL8aV7rjbanXsFLRKrR77Aq794/rw06frRDp6Fn/bdF15Ai8FJ5oaER0AcLRD9EbJbuvtxj9IP
im0wWiFpupv86gNoyyKFzH83LP508Ogveq1MdIeDZcm+5qCCuQITitNx9nkqqu5WX04C/xVSp9qk
U/QeGtjRDoACdAmSHC9d0f7Uq7eKcgoV6V0QWhds3o6OGVgsUH64Y3TT1nR9Ti/KEmgDzkjJU2Ab
C8W1UeunITSrZadoD3oRrmhFXWI6Hn8DguIFYmqqgZD5Xxu+L9/AjB2wvL5GayV07sriPe9IHyvZ
PVZKdjOk+pouMqJF8MhLA1o2LLGHHombSkQ3aTFeVbiU5V7/dH47zk2FWJjTTyUM7hAmA37K4coo
q4GuJzQx3Bt+ZbncqyTtRighvWe3tol+SA+zPG1eHT2+V4ypsyR+6VK7QJI5+UGwSDdth2sZ0u3h
T2HpdHu9HjR2kYDgNZSV46BbUiD0ZaObSuEOPNnH+ZEfZQHTwL+EnG0JvRzAf6SELFn4CJ+4sPA7
mrVN2V1l/oUj/+jUmwWbH8aGB3a+I1gLvIo8j0a4xfvz/IiO7hWCsLMsQ5dcZnzMw0kEXzuETSos
sDUouHrDNkcOqEAh73yY43UMBxJLEYPz27FhRx+G8SylrpUahRXPQGo8Vf+YtkExLaleR8wL384H
Ox6TI+Hy2yQEpjTJog6D5YkolNqw3IUSgE8lx/ZE+8YqvpCnHa8/wjg4DOhCmLDCpjF/2ZtZ7elt
PSLyZmlvdbhBwk0iy1CAdm++WajenB/U8dIj/9QgaU2UMNhhs0F16NjWTuFRfiUqwvvNrkU3MuqT
x8jBaSMdL8Q78cXIqSRLQlP583x3BYFNaVjT3YXMfrWmdhf39VOKqItMvf35kR1FIuVlTTAoh0l0
zNmmUqbeZhqaiL1W1iO/M7vyWhTnilCgXF2rF1bitGsO7hIueRT6p7wU0i4UyMOvppZ92QDoZAvj
2y6fNeNPB8MoVekZ42/Vfkvbbn1+fEfLcYooLZaIwyVuzLdYUyRJ5KlEzEK5NHDFaIzfLqqV/xyF
VwmceMFWhgs5Gxd1yUEHGS8WZX/X598NZCmj6MIVeOJLEcPmW0mSX1XOzn3an7ktPYtcXrmxqfrI
8tqK34fm7fxQtKN0jCxXkvTQf0NMwTRmj622FoOtxTrPk0rRcN8FM1VYRb+LexHuh8b44wq0UgqP
4mSOUF80QOcruzrHO9TtL6zOo32H4IVmUlzHlYvtYE6n9Jdd3lVF7PQWinChTs3GAmCOzLwUL0K2
8W6sdSpXsrmkNMD+Ol6msPcmGjNYbNbpbKoLgH6tKKBDrlar/Wp1u9rf8leb6ddms9jsdosFf7rd
bDb81WK32NaL3Xa7eNryh//9jwnT4tfiabHlH+/48xO/j9+7nv45f1hOv5b8ZzX9YblcrJaPj6sr
fu2viLWa/sD/lvyafsv0W6e/WX3u3x7f9p97PKT5u/2eX5/76f/Cz7m/sFuPV5yQKix6w3JgJFHU
OZx92VAHpVEIZgXJhaj80NVx4+ILb76cX3LHX1lIYbJ3eHyDyZ2Tlb3BKMay1oHSsepahG7qwNgn
AJfQcsudP+eDnRoUm1SqprQkcWeDSkTbBZpDMS2K8wdI0ju4xQBo0YNGJOJ8qONlJFDnMnWVgZmw
1qdxf1m9Ecy0dvRSa5HE0Spz36qiWFHzAo9UoVD/QU/9fLzjsw47aL6WaZh0Ydk4h/F8LRK5CH3c
BltZ7lU3iVc03bPrXkEF8Xyo44OcUI5jqNCKTYOs7DBUUJmeNKoIMl5rRzuNyjmCogOSU4OZAedR
A/Pas4Z2D7DkzQJXcuG8nfb94T0iDFbKdBxaujxaMX07RGB8Got3h0N/ETZocX1+gNpRnYEU+2uI
2WTmmt1YGq16mmZaepW1yrAyhgzHKtCTy2IAuiC09DNS2mLZpfG9aNRief5HOLFSp53HC8TWyQL+
PhG/LJ8kdl1ftvwEGg0WBKa0m8xE5zgdvsVW8e9bHQ6qIUyKRgbPq1mKCN5+oAhOuhsjAa0p16pz
m+Clhxb6v4/pa5zp8vkyplJpoQJrxKFfvOo0nCZQoq3sZRFfuC1PrRBsWgzh8GKYaoeHgQo3jrxG
A8hQZNpjkXsfoaVcGMuJ7QaflfseOSZL43w8DNH5EYDRmOdhCapzUQkUwvS+Qi2xuLDatWn2Z8v9
INJsLfYwx20/Y9YaCbEteBhZeP7vWpHAgZOlUlLna37iDlGYyqXQJ84wQiOrZFHc5S9mgwwbyO6g
0nh4ay+Bd0/jXKrIyD10+lalLS2Dm6y9VntUYjd1+eSXN2BlGmdjIP+e/Ty/dv7WEo+n4T8/y2wa
ZFgHbjAtHn6WAVvL+i5Tf7gIggjjBnavibBk/xy7ezdsgRdMznzDcKFYdWJZkRqZOiBNSlZifiVq
rSkys2Q68hKpStHkXFhAkM4P9MTGNzXJjYG8DWWXebGjAW2N8AA9EJhlf/QMiwBp/IaQui5M/99D
TSI5gmNGJ/n/K7r0ZT8WXlfIPBKo6VnlO1rjj3ll7IFLfrhRfsmd+Hi/kCKbk4SZNCjdznsFSqcX
BQI6rGKBk21hf4hIh8zvfP/X2SMML0Id4ThLA5V5uC2HFpzdYBDGqtsbv8cURALtz4Y1z/ALFaK/
P/LhipyOFqR7VAAeNA6m5fJl+hypVEXe+jY33qD+7IK6e4PYjAh6GifXsnTAUuZ00naeLpTuPa7z
ItyIkI7kmo6T/S5F3Ye0z0duMCWIcGiish3sLMWT9zEfxr1zy7z7Haug1G/g9cA1scwMB4ssMXgB
1CNNug296fjP4MIkRGE0MN5i0dmPpS2Q3rfpBpKkdy1uniUksV6YKXW8PI23UoQ9WC8/KF8tc/Re
qqAOIRTl9S5M++a3a4X1DkJQH144NI83EMm8cMBYWJN1sjr7OrpRtpURRs4izb4LuQ/N/+Lfz2OW
6hifk9xklt7lDuRUL4PcNozZrxqsw9hZb/+8wBDx+U+I2UdXQqWF90IIFeoVPWocEKwl+ok1hIrz
kf5miLP1patTNYW3q5ge6ofrqzX8VO3jhFb2Ilv8+J96uLgH7bwY1mRcW/xE8JhKlr9RL4OXsHaf
4alvuz0Y+MVbvlIXfz5t7Jms1XB96fY78SHpU1D6w+iRp4E+uxhGSBahVWUYvYsKbMHkvnRp+Mfn
4NQK+U+I2Xlfj23XQTNEOdNT4lUSYTUVZmp3NaI6sa4ytX85P90nLhg637pGZsvitOicHU53loLl
bmxkYUFS4vCRX+dRtKAMiFgK+CY0pkBZvaDN8STxY7J9iEtZil49zgpQYjQ9fDz/8xy/i0yakIgO
wGag7GTMkjKnHMM4sDDD0FL5JKUHuRl/tKy6Ckf/mz1qF54Px1f93z6e7qCmhlqvOptuI48HUQTA
IJPiVwBKJLQ/i6BajsVdGO4s/UKCdjy4qcJl003TLa6ev/n3l6OT96YAHFhTq7bHKyHcR0AqC61p
byWJpxjdf06mJZJOfFs6eNTy7NmmVU1kMbTKsalzIWjdIFPbbXCV0JC9Pf/RjvfFJO9tTu1Cygdc
DIdryItyU9EbVQHugeNLWFl/urEeL1w8x1fp1B7iqUwZaGpQzF6W9B/dzAMDupDtzyCbrHOtjSKy
C/vh+BMRxYSCQw3N5iqdnaVRjnhAH2AHnVfaR52nWxfSfa+gqdyWHX49lb09P3enhiW4uqlxceqR
/hzO3dikQ6to0Mit7CXNYdIHGL/hoHY+yt938OGpSq1TTgUlymgUI2efKNb7MskUxJr335IFgCBq
M9uP9+V6+XihfKUdLwaHnpWkkgRBQBDrcEA+2Z0LpsVf6ttyRb1ou8VMPV5Qyjk/pL8zMxvSQaDZ
8u6E3kN7RNYJgsLf/jH+JrQCzbXg75BlXkz/S/jv/tu31a2zvr3fLHb9NPDtw4dc3MjJAHSdr431
x+IBDu0CrMXifbt+Xl49fn7uL9VLj0/2w3mZfQHoj5FXesyLYrVIfzdpsE21HGEcL3qyjE67kLUf
rSuH9zPoFN4vkqvbnn2GvoNAFJpZsCxDvVibBopUHKMBFuQkIue/hH5UNyAWhyfRbJMDQMyG5odo
s7aVFqCJvZl8NLnB1+n45sYoGUVvDRrVoXcDj3Dvxy3A/mUCXBKnmwSuWqTulOaudH9b1s7oLpzu
+tFanH4wWyLUhxgUfz2bhLEcuqiQmLOPKeRnKkMhZ5+TVqDFATAmt9GQBeYS6DI0ikDBbvoqy3Tj
wY9xz1KDsnHR9bY9/7pkIQ4LTmyBZ0KhP3ZAa3G8bYccoQGlV/Y24nlYd0YxrHq0Jkhai6QQ3xor
AARKozJsVufn/MTnNRwWlEnhYvq6U7Hqy1Wiu75DARrUWVfdGJN6xojxT3Bhi52YPh5l5Kwaz2BE
OmdnUxEVuSrSDvH/prkyQOJzal798zgYgilI91T4EvPctRm9RsQl4xjd9s338eCh9aPG1oVTaZqO
47PCJhAzdlyWjF3Fqu2Cs8K3MXpwv0H6WEcVaVWDmx0bwjSw3DJ949+/0t8ar+0IinbmPJsp+jpt
QmEBacMSQGuuR2zhLXu4EOXoZAFLMlWS/zfK7H0xoKw5tiFRWuSfS9AJDWJmAxgaS72w00+sOho9
XL68n2mTzFcdqobaYOcBgsdmtFOA7UqYxG4dXLgTj7KyaUDOVJgDl4aS52zbilJ3ZV378dKVpVhU
MD+p310jQAeLlInMi3rVNH/OL8Tji386nv+zQmZ5MOh8pNoA6C7Dpr+GsLBRC+vaRjOs7+sNKfmF
BXk0k1QEkdjVWPg2pWt9Fg7hqxRlC0wFoZldVwX+8NHQ7XNdeTg/rBNxyDOpdSB6CWZRzLawdI2q
0KY1EdoYbEEDb1QMvb+dD3L0vaYG+5cgswWIgsAwxBRqln3AYaF5+a7B4Uh2JNKUPWL3j9+Xz+dD
nqgPOoAwyTdJNZDSn1el2iDvoKb0AUsjePQ7HLRh1/el+qFp3mMfTfeM+g5vi65dsQpkdOFoPFou
7ALEBx2ORwNn7PlOaNAmittJGKZT22JRd9aHk1rGz0Jgb6UBQcExNx1ez4/5aJr/bgu6cyAAWTLz
gnXtlu7gWWwLxAzXAd7R3S7XHsuMEy15QN/nfLQTp4pgebLTVXAUR2iX2NXbXlHLcJlTKb+hdoUH
XOfmS3Vs1Sst8Myr/yIe3Q3WEQ2Wo8smKsdWq0ww244fX+v1dy/AaIxtKC88wo52BOcJX41EhcOF
cvn0Zb/cnEEMHRPtRcY1FHcslA8k7baeYr/8+3CmRi6JvU4KZs0uaDKK0SerC3H9+KEZny0mpuIz
9y/svFMfaVK+J8uhomnPkSdBgExNE8Da89RdPX6OiDp5/UPQfp4fzKk5k5SvQJ/w/OIsOZyzMK65
QF0HZ2kOra0SGAk6hhL7LycIswvvPH06kg7uaj7QVMviYOTpepRNhrRGMyvA7Fb3O/UNESzcFVM/
1B77QYVbMkBtQRNZ0dVfVdrhOwjl5DWGCs9+CFXrARWYHHOHkUfcFpSJCtdBrdzPCk2nl9H34g/L
qowrtJ5g3wytbX2XYab9/Pf5osCsckKoGs3JWauwaMj4OhWL5UZia+bDwXOyK4QE//3iF1/DzA73
VHcjGnqEAauPDtGVV2O7F2EK5r6dH8+pZQZGFywJiC9QQbM948gCFVFJftkkFgi0tJfyXbOj4omi
hfgYTZ8U+3zE4/Md+PHUZtJIAv7eLodLrkTBNBrSCBdTiLroCuHaM5o7vK0wEbbwAywadG3LtZ9e
mNMTS524kgI5xx5iyLM5HQs/dZUcMhtqJksRGRi0KchTa+vz4zu1ygHba1QSqdBoFGkOx2dWvWMk
ZUrSFvMYyX2K4Y+O/SrR4USFhV5SHawL91p42zZ7Q4Glt5+xd/Tbn3m+xyXIluu+uafSf/7Hksd7
j2oRIODp0QjIbJZ5IT9SGAGUYDQrthDcESipLn3YE4/FgxDTj/Dl/G36gkO5IkT+ATwJieoAo7Hr
4Vv3q/9+qSN64pbGFxOxXXQqgOv/dZj5EssZi76IM2LZHIwDLNzqvtYlskSr6hJU6dS6IQFXNU6v
6eCanfeeZZoeajM8ZLz8CgGJlRcZO6SsL0zf6TBTjXR63hvz22v0ZCXsnjAY1C5NQAZGZC5scX9+
GZyYN3Y5TyWaV9ws8wS8ckLBMdqHS4rD6BiorXLL0fmrT6sairSarjuaaBcKFifOmP/pj1CLphT9
90D48q0U11YKiqdwtvAdD4sO12UFVkVy5XbJhaT4UqhZvmqPNIKKiHJvlL3lSEVA0IOW+M2XF3bT
iY91MKTZbsJ1ojZEShwYb/gdVmurDq6a8Z+ND2j3461AyY2KAMno7HRWA7WUJURNZs5eNVp55yJf
haDx5vyiOHE2SIez2ISOxMPMmoURbZmFYTNpeITvnVnymng+H+DEdE3gGptXCg1GgCiHJ0Pu5pFv
Zg1mvX73J6iTTYaUH1S/CwngicU9gf1gnZBb0GSYnfAqEvm+YnpUNeLshu4hYAwUjNNPsD0ICwwX
NuyJaLicTK+j6cVHA/1wUPSLDDMTUbwUtrlXKXclLRZ1DeMDvW61F77RiSmcPFV4lNiU5HGXOYxW
uDa0OwOOqzfa1yqGv5ptrPXqQop2Yv/QN9co7tKn4VE5G1NjIO/jKAjOqJm5nd7LYZIvOqR8EFq+
8LFODuhLqOlH+XIqBBKNBMcklCidlxhJEdxOjXFYleZQ/ji//E6sb0bFmARrgi82G1XQZgGDJhRC
sTt7sO4RI7zwproUYjaawfBbL3cJgWiX8zR6Zciz3/Oezg/k9Of5z0BmG9UfoJOMDlHsTlmMHN2S
ts+TUC5d5SeXNqcO5WVKW8D+Dr8Ncm3qmMIdRJJQPk+grdZxcYr2ke+OboWCNd/5cZ16/06n3P+L
Z82y6gF55dhzM96/OaT3qvSzZdZ66MLqxXfXxUwg8LZ+Fm3+i6iTExOlQ17D85Soiz2j8oIixhk7
vqaZlse/dThKsDATgfepfSHcMQiPVz5toP8fb1pDX1a83qVWpRTEQycdP7cBmz1joUkVS9znzrhP
KGAaqM6F6/PDPMZAz+LOlr/UUO7CbSimPzhuUcySxeMg0O/c1owW6FFWDVjUI1lU7TBiOB/85Er6
MubZvjDdyfQkITZdMlYO4q9qrzwMsYePUQf3O7mQ30xjmT0xD+Z4tkNk73BaZdNY9RtPQxm7QmUX
oYnzozq5D7+MalrPX74kViVeU04rZ3DQmjfqH13VQKf0QkC+lzyJjht80+ejGgZTk/QaDPNhsLiO
vbaSlN1qA/1xv0GTsbA+0qnVErgv4VXWLCRalYgfCXWnInIY/nRNE2HTb2124fw5Obu2I6eOOpjc
+T3e6mAQm7zmzRJUvxMbEZ0GBZDY9i7cDSfn90uc2aoR6KhSh2PIio7u7KgvlRqJqvEH4r8XTp6T
5zaEEUq2lPEBCxxOrleQmeZ9w/pUBmchMlQl8Ya4EOTUtE21KSCp9NKPKprU4voETw3Uo1GqQwz+
Fu3qfVPbb/++KqkfOtSEwQTYc560lbeKD+YgXkahmb6Y6hDvStR9b3zdEW9GEr2fD3fqIW86PL6A
pZEBYWh1OHd+OynMBgOS1+jst/WOYlXWfjcp7g/XDS6thXUbd6vK3ZyPO/1r51uc59iUe/HNIJ4f
hs1wR2obT+VyUoIb5PXwl60GdaFmRvVg19d+/NY3GXrYlxCb80UJAAvqKNUrygfU45zZ8V0jAZih
MQ47eTQRHV1a+gpRrDVP9vPjm37+r+Obx5lW05fDZQhLRVR5knMtVHcWVp1FuhVI0ih2suyyC7XZ
+WROweDsMZlQCChazIL59VjqMXW1ZVNNRk1CDxaQDfq3LK05qmX6SVV12GZlG76qyBr/Y7r5Nzpl
fuQDBNtjTkWnyxngh6JgEzyiVRzCm3hAe56qvoF1+4gHyoV4p6aWYxspFfa7CkPscGrH2m09CVUC
Ryrkrps3p7qmE6x5t3jHn/+IR5f9NLQvoeYpzZgl0qA5kS8l4qgLzWiXQ+Z/M2pziUrHe9SUO1Ux
P4Zc3w2Ia/0XwSfvWPCpiJKD5TwcZ1nU2VBMb0UIT+4OJFSCvJv3DSeaXVj08UJF72aJRM1b5jjX
ajHkF7boPJ+bD372WEkrw2tVj3kOk/ChpVXjGdq9kuF4jPIjkn4klMalftip7ck6YrjT7QTC53DM
NpZXeQd2fdnwy1SXivuqBdFq8H6dn9yTY/sSRz+M4xpF1YaCOLbbrW4xLMGO2SkelGhj6xdOgpOh
xIQuxrpiQg8ehoJqEjVIi+YIuJE0BsmWlJgOaV1qV4ZEDvpCneZkOFoBdNF5KdESOAznGnli/BXI
blQvuCpGU1sqiHUuhiQb7pzE0dAfc2/zuPMurNfpkJmfeGDMIICzMWmtzE50UKcu90iRL/PknoMC
0cYrtdj+F5/tS4xp8F9O1TBKBSo6xOhDCyhttHcDit62+0y+vrP8ciEQsf33kGivTHQXEKVHtbbJ
SsUeGx+rd1RtlaXjfUdLpupekg5n5ku06FMH+ddgs9spawCOWGGQLy36K377KUN0/zUERcRPfC4W
brcPjH/MtaddDiSQ63AqdcPSOpzS3A8QdphCKtq46bUaEATGJ90lvZKj98vfODpge9ou9NPnUPux
KYaqMMN8iT7ZwhTPHqr99sZHstJY6R7A+0We/FbslZH0F07xU5MKl51KM/oEU5/9cIShGpKT5+x1
te+5f/8vad+1JDeya/tFjKA3r7Rl2/sXhtStpveeX39W1twzzcrirYzR0Wi0NaHYApEJIJFIYC0g
SUXPvPbSkXmwB/QTYg736brNrEUxAodgqHipQA8+5YMqkE7jhsOaCqH42AGgsstEJ1RGq86Z0zB0
vf60rj+y6NlYIFz1cp5gXeXkK5zQvOWjh0pR1Oc6iEB2XmzFFljSwHG81fng5bqeaycx3tbRB44x
dDx5U3l33oV90/E4Ho0U8Nj+g4HEI+dT0wAhY14yAhtLGOUb89wrYMaCsF76NAJPbIGzGr9WlQPo
W0YoI38VHcqWelH5VD2D96nWiCjhRUx/BRXjSFj9+9HqiQ5MZPkAMDm3yIBvA7008PeDS+FRCPvf
YvZfe+FPZoFyCF7skRHitehcRMnXkoEbNMJWYqcqUEfLkOFWF22FlIjTny+CcY52IwDUIcXVbtHH
WB7GbeJNd9Wb7KqPqvmr/AYfpAPkOEf3OAxEba/b3tpxg9YcPB1pOuqcF425fguanxbHqsa3FjBF
Jkzv5f3mupC1w3QphEoTgGcnAf4WQiTjudK2mF4VZx10NZIFhtPs87qwVatYaER5E/hIp0rJIUzE
BVNAHU1m1XFW1wzdImilIqOydPmZQ0+TBhqbEo2gGKGuYjxNB+mzEDcM+16Xg2sdggKZRaLOFNDb
wlk7ZK66Hg4ej3uAk/R4ChYEVFiuL9rqDqHDEi/CBASDvgyAxhDAtArCn8HXTqvu4shW2j9KmZh8
/iT5D9elrW0RQh2eJyQB5RyD8ioD3HlSrsHky+m1bVJASTJqJmsr9yNA5+kaajXrWapDgDr80qAE
mtxC1pHBkkHtTqjKRZPjScCaVNeI78H8hUT7+jqtHYBLNSi/KfmOL7sGIsCUEsaW3GzLzgas8nUp
LEUoh1FyXEk7CVJqqXEBkuxOAAXI2tq5Lmbt4DEw9UjgcPCwS99vNQ5YigMJAmLlYjgkNJ6ToTQT
9TNnAQGsKrSQRJZ1EVFjo5uQWkNS6bemWoEmRAW1ByPhu5gAIHF7qQ+VD4FEC0wZA5atj+Z7RQdx
UYVjGzDzqpw890Jrh2A5GAD3GIFMUQazKgbjIjdNYwBOjayPYS0uldED4rTJZQmhottxt8bjdA+6
XTPB2A0grjx+C7RLO3fiZ/1VZ5jo6t1+uQyUL0+y0oiEwhWtG8bLUGe30Vy4aAvEpEe4QwcNuqlD
bx5EO8xi77pFrQWthWid8vIQd1ygWkPpIEL/6m+UoKXBAW/g1IMF7PE/y8LdBZcXghlGWsTObarX
/VAq6haygIKQtZ9DoWNzLWXw5H4Xs2LL2qpCHFr68cSJyTW6uJxWQ2yAbhChP+Ru8GhhyUqLwgwa
acF9kfTD1xSqzsQ3wJdKN9c1XfGeM9GU96Ry3TY1BlqtTDjGpZNWL7nPELFirRABAFVAZIEsiO7n
y1VwIo9cg5JIdY+ZAU52YmCw9vtWYmA9rOqCoh7GUlFS02lIEIBJCEqEKr3VqxsRBHHFSzw8XV+u
VV0WIshZtwg2KXlj9yOIyCMn7o4V4Nq40ZnHjdEzUrWV0wCddj/KEGUXkuZ6MMakxMa0iZtFu6n8
GIP7Pv59XR9iyFTSjn4YpNO4jeC9k77IphnXNyI4UEAAaQq9aVj5L8npDkDEZUUOcnrRktDHgQY4
THSjfZRyKWAPq2kREts+TrvgYbqJvOmT2wbbDNI6Rif6WrgmXSP/K02igoVWGCUfcnxppYfQiw/l
IXSjo37g3cCbPcWrvfb9+kKuJDmokQto7Mf1FW8qlHoaaNlD8PYhpQKQfp8EaJ9muNGadf9IQK/H
uUGAvMQYhQ4SeO6uHw96swUh1HUl1uoNCy1UnspydG7WBr+HjOl+tqcb8FmpX7Uzuf5r+MG5f3Hd
AlwBUFEgCK9qdBqK0X+xn6WqtNDD76MwHU/o9mkyRsKz5kgLKXQ5Wis7iQczBg5L+a2VAdqzz+PX
dv7vp9NSF7oGK/tZx4URdIkNM83Rjgcaxdjl4ldDusnn++v7tGYKACwBqhxmOtEwRxkbEG3qLKnq
EhS+tYiSl9qAlrYMHW3WFcbqrdk1Kuk8Qc4EiBZtEVyHCw+K6jjwAzxoze1+4o2/WDo8LeFaD6Qy
DB9Q2ih62Geij1t3WElI4karwMu8iIpWXBj3cvhbl7Lt9fVbi+IYtwXeEEBIMMZEmXmLBHgIyFWr
GsHNh1kHkXsAHyN6EDgzUhi3E5YwEhgXgbwCXXeXCiQTzp2i66xp3DWYMJoEp9Pc63qRlaJj7FIv
KrcvuFLXEx+iCEsHiN0aAKv5sZNleIoEEV8NQH+dYR9rprgUSR2INViqp75FXpznxS7JjTdQFR0l
OWQBnKxkfwRACcV5oEWpAl2a6WdcUQIOXgwgM1NMXirtxZABG7oVoo0fMhLs9XX8VxhdpCnabCo0
EcLKAKyNaX4Aj84GzEvbSAb3hzb/EdWxM3WO/6+IMbhlLLU8NVgvbCXk40EFXQ+ePRQAMlTPYyCa
c3TMfda7g8BYT5Gyys5vwUVGVBzE8lcoyLXJN4pVJNNBK0cn4yU75sPbUX/nVd8u9GecpV7ciGar
Drdi+RSMMp6aQCYMYvfrNrxqUAT1jIAXoGOd/PliCXKJS6USLITWqAagmUDAjtpv4Moxgs6qV6L+
CvAxFX25dFVHaPiwlTiEUJV/avzHVrqtc28GD8LrX6gDRGxRAEIsKO2pUAPqtp6rZsTPBO+OE66F
Blrwm+n3dSmr2iDpANg1YCYu3iMqQN0DJR5SeFD64lusJAVf7Aj22rTYtQLrULjofzjZ6UIeZT1z
MYMNuUMajMstUCP5rzn8KMbM4jvZxWvQcRamJ59/1praUtP/iqdGC6eiXDJyPUDBegRUPt3rymPG
+48gHnM1rOz1ZV21xYWaVHArJWEGqw2WFYPmqepN8UenMY7ytewEB5+GZJUAUtE5UDkOvdzkUCYK
v2oJvKlu1Hhc2DLC9PqO/cihs6AA7i4OKXYMY3aCG4AIyMSDzp3iO6nDHUoWNsPqyi3EUWZfJlGm
1AnU4tGAPJeFNaL3nTUqxBJCWaHRGj1IxcllbHishk3aPMQBI1NgiaBsjStScJHE0AM9e1aGgSQQ
V6gaY3PWhKDdHXd/nHCYtCDH0SLkBVnS+VIBIUV1yDSnrg6h5ly35NUSA17WEPDQBYw+KWKHCxlR
iVcHbeSRZOmf3fQUAF1yVPBcKt90iEsjyIfiRz37izch3Ct/pJK4tZCKC+5kaCGk4hW/aHlLBdTJ
dcVW/Ic0oqPpAeCVeOQma7uQUKF7ALEAcVwexWdMjsGspeB3NwJqdgZn4XVhK2EWgJwAoCEjCUhY
KaseJnVW2wbxgBO+gF9nqxMmxvPJ1hWw7sSf14WtWMWZMMq6tTEQMCwIYVm668YauY45DIznwdXV
WyhEmXdazrMElIvSmtGJNIvPYvoABAEwz3xd12UloTrThQqkQ8PxYL2EHJDfPneV4mrttMkMUNno
xnHqpOdgyB3QHzP2i7WElHGos2j0Aygj0UwZmSr6OTJQjbPe1Mi3U0n3mW6UZ+l6F4B4E7oFXLHN
dDCntKzmLZYelBt1kVyMaQA94lHa9+0IFi8DiqSM424lJzzThPz5wpfC3EDaO0LMrHlqiwZD8KmK
xJ+AUJBZBcMm1tdNAyUJ5jXwuEZFvTYTMsVoEL3LCUy1zb6KWDWn01P65db8K4I+9NKSa/IRzGWW
4kqbwZoc2RrNfM893/C3w3twkCzxCe0vx9LznaQ2k9/Zd8L6iLWTF6v68xFU0FCaWs+BlYLKEOiN
wXYlHEbF0gtLA9sHeCgwW4+XUZUldj1U/Uilokdo9FwrFJCaVqABl+6z7L0cDz2wzoKREUQYG0kP
E0gjiEvRtYxUGljZw+TpoLb+m/Dxowz5goVhFoBtKxuDSMCFVh/MMXCG2AOBPIZM7VjwhnxzXSBr
9ajAEeEVcZwzCJwrDB7b83xHQCC6yB4kxoDOumv/qEZFjyE3sjrjIanhPQxz6kA1ywVWNZSUBq/5
ARU/KuD/tl1EsrEJLby2Gr3W+UcrAPOU/8hjexLNfvSuryDLKKhYgkE1UeZl6CUJL53/wSxVstaN
ih5C1WOmb8Tf3xrhL24aNnyWv7al4l5XYy1vWnov/erUqmXYz8S4wbcHiDtXj8EHY6USj8e/o5rb
ubhTcpZQxuLReQZomsasUxGIYej6NnL40hQ2+T7aIn7IYJa/5Z4QQ0DMfV1ZYmsXZiJiSEzAqO9a
DRuZjy9CrD4EdpTxWwn1MI37BJ0246RZVfBfSRe17FqI+KzrIGmqE1OtC7Ns/savFhKoqFtoGKPg
yVlWAyNG6z+VwA1Ys2Kr5+VCBh1j9aqJa4nYRvZeGY9zcIPOgDEFrKeENmfGkq2GJODdI9PFiKdB
vxEKHGgU1WqAD4v3koDXGt0em0MX3ZYcw3VXXWshiQpJIKbtukQm0aJ54BVb4R2jZEWkdQP40YaK
SFIgRsU8QJuBQ8LUO5zUOiBiEkowUghWUYNeUSf8WL3+kmTvRW8NHcPJWF9ABaiprJBbt9CyKb5U
6TNngZmtpryLVaQC1AzSKT8biYb5SzA8GILTcHd+B8e1syZ28LT3fzMQGspfmXNfzkMoFMQbPGlb
/mwNwWcAmKSe9RTFsEW6eKYOtTh3YFYDzDH6ecl+vUXTW5/sFNazGksS5WJSUgCGqCGSMPYpcXsQ
HAOv0gQr4cjqbViNfhisQbsymMlQZz5PMqp5aoE2D2/m9VcMXZmB+rtV7hpWN/aqdy3E0N4lRmkT
kILgrP1SDezNQfUZ5etV016IoJyr1Xuh08jNcdAfw/Z7krfXzwmWCpTrKHGlSoGPlRJzkBYmgc13
nuR//9+EUP4zyZU+9GSdxF61cymzgMgmBW//JyH06Z7VddyiToB7Kc6hWHRmTjEB08NIXxnrRR/n
dY+Zk4ZUSwXtOZQ/MNGbjozWh1O9/uLs/tlzGhUEWKxVmhBNNME0NkNmKrcf4l18q98JN5Udv/Jb
AJYCDtRuDs8BSMQrs9pzjJC66qyLb5AoD9LRAKyTnG/kgG7Xv0Tg1KiLQxIdBGNkrOnaUzVE/euu
NBAwF4lhogEwxwrKX74IRKJ2sOfy2x+fkrB2+Viyu4F3WsOwqypzFTV7v246zBWn4kXoF+APJrva
usJBAKGOObuiM3xnVjzY6nb2ioO/r538hXfvg9/N7uW6/NXkY6E/FUda8PmkM7k+B8OHXD5z0rzp
a9VNBQFPmqpuAmYoYqw5+Suv2RgVV4qw9wcwGkDj0qwwWWH4Tg9n4XrGScbyFyq+aGpeCyNRTZy2
+mhnwyv3X1FM8IZwZj1UdGnrWeZx/MNUDVcbH/L0N3PI4ARbc2W56AN5krSyMGaoER8aq/CEh8hE
w9od8tEaSDpHBVC5Vvkquv5D/Kq+8uawEW86y7CfJS+zM1ZBgLGo9Jld5Rjz7YLT5j2l3Z3RPMgR
49xZF4HZDfKwjmsEZR8tGAsqnnjENHdmGIM+8llkdXOsx5gfGZRtdKroj6D0QcROp+coa81olN1k
9M2yLN5zmdWisupl6E0BKiLAjlCqokIaCEHFTEL+oWGgqFIL0+jcvo7sqtyF8ZZnvWisF4vQagE+
TjDdqfTAT6bmTTZmE4q+D80LeqVhItEBI3aKmd3JN5g4vx5EVj16IU48V6/258SYNKgX8e/ytNOr
LfAnMp2RL1zM8Z+8bSGGOhhAO5DrQwGtuI1+Pzn8MdqB6jx9LT9qU9jGXrxL7hTLd64rt2qOC6kk
TVpUjZQkxZsbsDysFthLpcOPryHH0IyEiQsXx/weZs4JuAV9KRvqVFSzAO8bKcZpgSCZOA1AucTR
boDTBy74mTV5vqrTQiAV9etO5BKJg06pPokHFdmx5XcKnib56b9yc2HTgJOFZ2vA7eH1mp63EfyM
qyWhyayuH3uTB0ev15ZFw0hcWApRMWPWyyQeZzQgdkZyP+ehFQXaPh0Z08+rdr5YNipqiAgQTdBB
ipp6urQbgHPC3yiswZcL3omTnS/E0KeK6hfJaJBuypmQPFgpXwOA+aYqnbF46QtLj/YYo4v8fd+A
9NiSFNf4q8u7RmYugQaKlzFqPQc5DuVBJS9ueAqTxoMyfaisGLxq9QsZ1GqCjAbtfHj0IAWCULKz
7LfW/mpnR/C/KtmpWIP6q5u3EEetasMBArL2oZIsvynTpyA+qcaeWelbvTQB1ZLA7+ONj6Zi0KdU
KXKyd800Wn31O/QZNrhq6QsB1KoNMpB1Sw0C6tZLgDUq/QlyRjhfO61QjwLqFjkg4brnEQ/j/1yo
Bwjn0lTkD2XY7gwFfWZzFyu7FmNzNwEvJ54oN9nmeqhd2yI0joJfApRQaNwhui9CrTjmo2LkI8KS
+qBp92h7HMV9wirZrK2gJIJxFvT1aCCme8AGseXKKpSIe4m2H/HbQJltLpe868qsWAIaKwlAPKFZ
xpvyuTINwiEX6QqQwDDtbvGhz5tpWbEy0NNo9/LsQO8mCg0AAhUBQoFNozy1MlBwiKROMYPGAOzn
3GoHLhzfuEYSnQRo/WbWoRAB5snXdignu40n2WqS6CGQpI9BCF4wZJfccOo0ewmGkc0A9NCMKh29
EPhCIJUCPwwjCWhNoHEZUzzaYoyHB6eE9NSWr0P+dn2haXOl/37y5wurybMmlDP0npmF4CXciyY+
jel9mnmKbpcBq35KGw8tjIoicpzLcwkgYNNPbT4IzVQKXLSGMY6zi2spEYM0kfTt41XzIoyITdsj
lxRlE6VBU9ZelORDkp65fDQr5ZCIz9Wwb3qX949iwuq5uWh6h2xcarBPwJg9AUFT66n1RVpJQC8R
hXcBE6w+gGh6R5O/NcUCVU7dDJhxHhxjePaTxvWNIxNj89SrSxk1PkEC3wxp5wVfyvkncGqh6mMP
o9amEtVcO/FRaIh2rQxqKYy7crddmJh9jH5U1RpR6c0Ld0TZpXPwLIVTWUT4DTcVYOQm30zEwWpj
r9ee8vFxqG2JD9H7nliVErqDjq4V38cU+qNcb6Y8Mke9NvPmF5i17YQ7tuVHJv9p6kdDv5UNL554
LwAdDaCV0+yx03Z5zgJ6vHgp+mf1f1SnrDmKNH/OU6heBYkdqqk5AoYxmMxQvh07G9dme4oflI51
r1txorMVp+w6HkeOSweI7ScgEAAtHuv4CJ4DGFtwAI0B44ihz35KS3qwAjX7REcqBR6zCXWGaTL5
dJeMI7qoLRFXJHX64vXSvh4nVlx3qSI9pBKhTK9yea+Yyqii3DOjXTszo5l1Gbqo6PyjG1ooCWcH
Ifo9N15/mnw16SBnmkcrNTKz9h/z9I+h7ITuXtM4MzHsObExxjrUia0Krih9oa/PHBTVFLPB5AAu
XErHYfQaHmURrnSur8NFPwP9gSRgLwKmn4GstxCw+ApSh1bfATbIzOUM4uDzGog//qSTYOJS4mjB
3Rx9FCU4IDOz5fFOORrWFGGk3bgH0Rt4dm/1PjBr7UZs1F/XP/MiDT59JsgbQREpaWT48/wzgQDK
T1ODdQxwTnOaZSTPUbitwJ4EkqDYCGxZe9ABcw0McaN67UqzG7/kQmes1qrVLL6C8kex8kct8fEV
PNhjZaSm5Gm9yyyGsuSKfBHxFmIo/+P1ootTf1DMoTakh3wWeMJ6oexHZa7Bem20ZlfMACbzRYCz
5lnodJ3fmXEXD04jRTqjBHNx1T6tPemPR6cfJhdleu15pLC5gPa3tLrPRDest5KcmmGUmZphd8ab
Vrzz2H+gTeLfX8pYOLzxPtTgz3i6vjAX5S/6S6j1B8exJEkNvqTpZzOuNh144fKk2uvizvCBa1fb
AjqYOPGWPDNiMGu+GadnmfNtvF91AIOO48kUu11N+qV1J1NaK44kc5Rb0HC/aeg9n4rSu/7NF+WX
f74Z03DoO5fx7k/VQ7gkHTRjmBSwy735oqdp75wUmnUjeyOokPx+tlpQJIH5VGC1uKxaK7ZM40FY
D14Wat8CvVcLjBYrZpcOhdm1TWFjNu9LbgGTfl1JOlf/R8cfSdS+BLrvy1INSYB6A/YfeIdDt1XG
rdqpjLOCJYlyDTHDpvkJJAUSb/s4ufFEaUrpncy6GJyYZS6c8Gf16FNJzitdm0JEwajybV02ZxG/
TXdlN9tZdN9xsSMiVAYC+hxvBN4TpV0Q7WUDWdFLarxJ5Yumz/iPj2E6AgncrLtb9OVgXtUpxBdk
vpNxf30P1kMkQeXF/AHQp09uvIjkqpT6oGzAB6ucfzOGaBmotftA0AB1OUpuIsruyM+AwdPszDA+
Ev+zrgEPg0FabzZ6u2hZPPDrlr/4IMr+5lBGJz/mKc1cnV1SqhP4FlP7hyYULYPDa2W0b/i7oVXx
Pvbfj3cgvxMuYawHJhgoM8mA4zJEGQJF3obAgOWOfp86QBtktKmtqQg5GliekKJjups63rkmQelG
w4EwKlxscUE4mPEUlnY2teDV8xvOxf/X93yfQE3XOGGzBEW1vNdThsJriToK5EA3B7Ap6cimviSV
/CkOM4SZuG5+jYFkF4bwIrWqLY6FZRTKox8MW51PDgbfW5kc3quDcBvJsqv0CaMqsbYqMEKCeY1L
A27wxIkXlljEQIcuUzhpnIjNrRhPSLCL9lMywBuNP0CPXZVFL8BmyvfhNEcWN/C3etiljFhxWn3K
hTWkpfwp+cL7AWWAGhCffDkUFLMdy8wJdTQHi1LNHwQfI/i9EpCxymGwZCN+DNMsA9bHDJbESBGx
dai5onPpgeGjpLZPfdHZLlHZVpcYKR46YJcdgWBVvB7AheqxmAGyENxKg1Xz2U5TDl3GCA4rR8GZ
XPLnix3xK6kxcjDGmKBy3qba4EYzJgfbjGGF5PMv1BOJGSJwghiDWvAUuPRCRNRL4p0qAMmvZbRg
rZmWAvLmfyVQJ43Qy1PE51AkM24C7XWUtig8JcOrNN5nxQ5UhbJ4GAqGWmv3sDOpVDgBfUwQyjr0
UrRnYX71Od9L+R2X39XRd9qC6Af0Syws3dUtQ2lKxOkNK6aBWZUW5QV1gqayiojhy5sMPbBFbjCq
C2TBLrZsIYZa0Jqvw0kjYsYgs8rBCxPHzx1pfCgkFVQgjPLPmkuCq+hHK2olcR0iFTeEhqS4EzIM
Mx9BIRcFf9LQQEnIyXLkDFaRf2HAABT33nX3u76kmDw+94I0zlKhTXEgSU3oDAZ/20vFsU/1v3G2
f3UEAuS5mDlNAPBLwl+pPDTtbay+zaxAsupoCxFUUllEfMh3I3YtmTkTQIxWzzFCFWutqPMETVK8
Ah41RKow9CSMWo1jsDMKFkIViQi0+YFBCOhhgIwgLHXnaxVUI5eRSXHA1EtOVMWmrx+FqgXLz55T
WWhIa/eHs4OJCoOBrJdKE2NnKmHXT99KKG7ydlMVo6UC4DE0bvm5Ow1w1xowpTSP1xpPHx+NbtMp
X4Z8w0tfhfYFtElZvDPa3G6KwpaHPaf90lXAsaLD67rBrqzO2fdSq4PSG+69Bb43rFAaEdWWx62n
67dJBkYE0M2UJobwGka0Iy5IbcmZUCoiBJmoRy0Hodns5CitDflk1lHugDHL6mIZGJjPOgYNrmu6
FtgR5Qg2Dqp8Isahzg0B0yhSro4wBGWozWYXpzpsGvMNtn6Tarf5VH/LavZQq6zn1rXq6lIw3a8V
9FKaYpXJ7fapG94F8TsweLvUn4p628Zgi53vS21fdaPZKYzYu+JjZ/kJtdKh2DUobEK0qmRW1r8P
IKftc4Yjnwa8L/ZzkQXRK6uqVe8Dz8qMEdH7pPGi6aWYZgR3W9J/1bophLmJ2qlWoIeLt+YktGc0
4RXTYxm3dhK5RfsmGqigpuY8v/3VthO2CsDTgReKipUNYPayckKKVnTP47RPpa2Uuj34N8d5E0xf
jb/PZCvJt9fFrpXlsPI/YsVza0swo8YZOW50g4EiY+IkSAijNHJakPfWja0LulX4v/rYE4BlW6RA
XteA3gtwQ/TZcQ+ZaIua5adWjPJkq+8b1veRjb/YMoJ3KOLuTl5dzz+vABduFXJYFVUe7HiKzIRM
eXd3vrZtkvdpZpjIxeQ+7u+ERvBfeZQhckWQFlGD5YijcYNiihBhYE9wy3KbcruofO71R0U5An4m
HDuUJI+ThtbG4E882pFwr5asGbt1n1x8D2WyGInMhD4m26O85d28rdPZFRDyuuhZ5Kyke5lkAPyk
T9WEL3Ku28ZasrdcDHrCC8+EyigAxhbV1hZH+CH1S1f1jz4exDJcl8ovI/yMWTAb/x+pBo8iG+Ej
OsXHRYbO4RCqtVZSzDl9N1LeVPK3IElNrXpW9W01NpamPXIyx1CWNjQ8sKo4d0FjBzI5HMHUKd/z
A6h7OR3cMPxWAVbOAJ4P5YD5mrp/KApGuLu4oxK4O0JTiCYkvIlfEF4Q2sQeU6Gh9eb+drd/7j6d
m8fAZr3KXVgzEaOTswQkNOhWoBusAOkhdeGcRdaLYh5d1zQPoLI3LWfDSGYNuhhFBIECCVd8IPnh
YZdkaYs9E30xLcSgjCz7aB/dt+M/P1z36B5NiMVP/HD+37/4jWduTfx0T//+84eO6eTm4WDZm/v7
zff9xt7fv9y/fL1sGEZNPGYZUfCp4NxD+wb5qV+gz2VVq8h+0YGH12os13Uj6/Rjw8JUOeGYXAiS
QEsLFiCQydPIO/xQZEk2YfHtvW27tgulHdNiaHNpttAGlOs8yNbRW0HfjQCpm2VVVEVWYu73L3v7
+OF6r5+y+eowtvgiLTmt20ISFRn5PBB8I4Sk/fGIbbMcliprG4MHVuACgs9NRmvAuQ1FhVHETYQi
yP5o229H94/pwRysDSOpOyHi0fuylEMpIvRZESYF5Bw/Pn4/PT0F5mw+jebDbGJKG7/Hf0G0c3Cs
zeN3aT1+Pw4m+ed7MvHeSP6HcUs6IUpdfhEA/AwdkLGIquea12gtycNGgKUQd9nebrG8pmVD941l
MdQ//WXXhFElqUHL+VGpiDAb1m+6Dx48E5Lsjc0QdYJfuRAlo2FGA2MESOaolIYfmwD4pw0RdSQe
4G6J25NAAPWgn01+XneI9bVcyKTymcBIxq6pgO5oZ6Zk4heguOPXF2ibWJH1x3v17g53h4PD2MSL
ojPxDzQF/assdYB0VS+GfALBiICF6bpP3rt1wwoqaxH9TIp8bioaYAvAjUPUs48olSGC3nmw1GeW
mVwkHrQ6lE2qUVoL/EnQm+1uPfOGJeFUh72wDhVTangNxpA6/ZgmxUXOJejSITu118y33u0c2/Xu
Pkvn8xQqrQ3xAcbRu+7+C7GU+yeSn2WzALHEPhLzrbPeXhpnwHEwWa3dOL1ta/AKEyelbLb4J8Vv
X9FwYLUOHq5N1czxD9Z/c91yTx3r19aDSvX0PETnlfzP1pJj1D6efoHjEOchJyqOUeKs5Bf8ih8H
/O/JmeBO+GETN77+VSrxlytfRYP5c5VfdfzZV52+zbX/Ob3JV5BvwU+cCOQH6wskYtL0FwDUEn0/
ILBHHkOtS1GgUizXaHAhgpFRnH4gRD6Yr9D+xtqRMGnfu6yk5iKnQW0O0Ano9QPVBvriKA+Q6iaU
eh1y+26qzU7Fg6nRmUaiOFIaMO4dJwTDMyUpYVRUbuOci0NdwuFXmLeBGZi4Blu9+Qe/m03ACuAf
ZG4O9DWhtne4sx62D97WcaD+9/f9F5Zl6xJHernfb+7t+5eX/f2mM78DezC/WCNXdDGG5MdkUZB6
KHgHp+ljlWTIcjw1JRhR4/0aiIJJUTkAc0JTbjX6nebN2hxtgzpPGUF2ZUtUDCWBqwNEWdoFHo3u
c9U0ywALwJSCbOIW19l4/0ffqoImd8y1mNeNn4QCalPQq4iRYBGdFmBfoDbFSCQpqXvoKbWov6DV
XfYG3dJQotBqRzMYj0UX+Q/q20tpVP5TGHmiKDUP5ea7AaPoxo2qHsbci9Do1e7wvHpduYsWSezi
mTwqEFYgTYw7DvJyw5zf/G+g7Gzm3+nvYFts44fSrL3kabKH3wojpBC/oVdV4gmHuQJyRhAD488X
dwVVqtLaLwzQeZf30fAriPEsySoXMmSc7pgLGZ2YCNnQQ0aV+GhRSdDrsBnw0HN9CdfMcaEJfVMV
8bA/qBWkZKn0JA7A9m1tvh8SU5AY2feFJLDF8DratPGQi3c8+k0zS1vdSPystfzkWwWXZ/SkNrs0
cK/rcxFpiRSCsQuQAhFuTUU8RWt0I5zi1kqDEAR0pYpmoilS/+uqUVIor4pGA3PUadICLE230Ybr
iYQihrPAJMjQ58J/T5JkULnjGQ51Ctqj0iwCABMkqRr629EV01l+9qttrcC4BZ4sw65Z0ih/muUu
BClE2qJLsEUbavUn1Wq8fAC+3gVL3mSqA9pq0HDAws1atQ3jR0vKn4AmoElGAC1r1CkzwYw6w8xn
LwXwzXXzuAhQWE60LBu4peBaC/y5c8eVtb5r8yhvrRyMsmqrOUWBPiGRcxIBnYpzY2e6YQ0SC0R9
bV2BEy+DpJpHD4VKJdZVJAeJUMP22xFsYQBafQyEbZD9DktU42ONoeRF+QnlV2j5I444ySJ0gKBQ
7Pke4gCt5iTKjUYqwPzGl+6U4TmK3Kyz8uQvTGcpk3K8vkSdKE0hM2gBXSRv8xr5JkgwAofX7nUW
OuflVf6kIkhqMMyASgh93xxH9GjpSoFDLXpWeJxuXsNtkzxAXfwgiJkF7NdRt7WA1QN6StXOQj8l
mHb9ofJVroTg3s8PfP0R67+K8rkCzzSXzrYO0odM4rakY6RTS89Qa7tQOq/PJK8JMR2I8UC/jG0+
l1yVkxkbT9b42rdR1t1WTQB4VFg3wOFN0X/I1bd4ZMggf8eFDPTG8Cou+2Cup2TUda369QQZwKCs
zcnAWGwTDr3Zq2nnTF1+g0yEhUJ3eWUki74QSsWlPtNmfgyAiDFpxXM8Dp4WdnaZD6CuL1xRUaxe
9tGN9V7y0T5WvqVkPsrCc8oDEkLr7VyZbFmaD7Wfe9fDyboZLj6MCly8GnRjz2M1pBEPXdwrzui+
99LpEwyX4IV3gvKoZbu+216Xu7rRGLkD8SHgqUHSc+7gOZgqwxhYKABmzDeK1m5EHVi4ObPd8QIX
6rTu6P1BdAeTHV1RxnByhuYNOHVfT+huBB240jutpllKa4CeW3ySw8LuteR+mkPG0q4d5ATl939F
UzFMRp+lYpAY1qn9LqqqLbiDGaa8voo/IqiQlQ9i0pUJNs9oRyDZyQghqLSgV+H6Zq2HjIUqVMgY
1JxH2xRUqWoTb3Cbxuu+ow1nZYd6k29y3boTH3XTGEywIG8mxrWMpSRlKmXeBkPqQ8kowdQpGNRT
FaWCKWNkd6sH60JHykM1v+m0hhyserRVZlcvHgwcPckBfB41v+kSxi2KpRXtd60h1QVZ0lSwm+GI
W4Y6fl3fNoYBqlR/SRz7g1EKyIW44mmUbpk55OrfL6JBDFd0XkcsPfdhqZGRqwK13Erz27Z+rIzN
9e9fzTnwCoPSPRDsNTrVUbO+0NIGMaJFn+CQqKYkxI9K+aTK5aZW030/Nr+vSySmdHE0LCRSNlBl
Kl8ZIiSq01YtrIm7q7iNUnz5/0Paly3JqTPdPhERzEi3QE09z932DeH2bjODxCTB05+FI87vKhVR
hP1F7DtvO0silUplrlyrW3G2xa9/ZEj5+gD7xDkgqGCsJ/c9WMntHlP+azpYi6sBOg3aBraB1ody
cHIxaZltcQQggeutLOQB4jq1n+gf+siDbtJXvtdSDoyREhtzJei1AEl76g92X0dRXTbzovat/U6g
HEW33ZpqzKJXoFmO1HfuTKpUwlqNGRHiYutitwibDgjXguPubgMj3ldoj2v19h+c4o9BleQi6WqW
lgIGeb0j5l0DPbn6SycvhrtyJy5+ryNDSqU+1giPJZ9XBsYwtwtR8MrzT9MI6LQyQ3Fe9sW1iFYA
FEkwDoz5T8X/Sm+M4zHpkPJVPkbOrtwrDKttUV1L96k/+PnBuRXbu+zq20MU0qD/eG6v+7C4dnZ8
W6ELkwWgb1g5EmcgiDnnP/pNthKumC6axnJbaIPff2ib+Mrad9f1Y/EO8tLr6S57Tw/T5jFHK/qB
X8eQfkZyvnKdnneE55/gQgUVOrSQL1XhH3nDQMNE+zYYk8C+snYyTEJoug2oOmd+/mD55i5Z0c44
71AqNs3TUzMWEUhtCGx+xlMA5tR3/WF80D94+A2SY+EYYNopTK7sa+z63lnxuN8gfDXgHS/YOjUu
qJVRWg1Y8FW9t3f1JhqDfKcFYisenB2esTfFHRgh1/Z5dq9LZpXUKMbzNmI5zGr7KeQbwG2u8hzS
TO3PG/5i3xNfC91bL9RDc8dXgpS5dGsdL1mJUt3IhT5a2G/r3thO/pt3L7efT67fb93QuNIf9Hsa
WDs7HP38/bnfIkNf49xffAwc/wQlnRqqrhFuhJ8AHREDLtZtnlBf3mrB76NXbcsPtvOurA0NL0ey
xTzO8ky84dF4B32N8rkl4MptPGDfPR+cqEG7AV+vP3xYW0xnoAfPrjGQVAHTF5TbKGjXXp6LO39k
Xf3qbUG5R2A9MjE4PGxMOq4kqksWbDDZWEApoS5OlfUxrUjhzkCnQJUwmMDInpkrl8HiFtoAWUDi
CxJsZ+IdGCUQWYqmatCC2CXkewTp7hOec/2zemP+V3yIX9CgPvRB8UbWNnDpgj22rfiN3RrWZESw
TfMBpFhBXIUJSgdQ0f0HPwETKsCPAMacy8y5Q9PkfIIhq/enn9RvA+e+/BH7eeA8Fr7ToIc7BPU3
FEiEP+5Wo9JSdnRsXnEU6E6mpSvnPR5956f8yG8zcFiDBwwkLT4J8h8WHhrl/X8rq156KwLyixXb
AKWAJeM0GGbdkEVcWNhe4w2AW5J/ud7NkL/k5lvmhEl+NdgrG7145x2bVBJOL7VEAgqGNmhSP38c
9oYPcGlYXbNDvsfApWv5xp2DcfIApP/P8i3bYGYnecWA4OWlL8RjB29jkDWgRIv3qpJ5RA3EVSSH
xJF0X2vM55T3zN6hpgipS2j03JO1zHThA6OwPVN4QGIdermKPdMcSeUavAl0Xg47SYsS46vZgIcQ
FMUuL20hJBDPnRk7UGgD1l/5qEXK0sHWodICmoctYeMP0KKtZFOLqzkyoXzEKh2QaoMEHbSd3O/q
KezE/TDuLq9j4ewDvWHqHkoKuknULXN5n1kpg5HJQik0zjc9lgPdxOjbZTtLpVcYmsfI8GYwUHo6
PQWxUVqt1ndNIIwrifQQnO6DDfJLP9bA1XUgxS1Lni/bXPpGBKIgmEdFp/dM2ye2MpblQ99gCrbc
VhFgnl6z4gZLdS4s648N83RZk5O4VZHDRs6aoAThr4WeacX8zto2XTiNmOQOk26bxCtQhyXnIKhy
wcl1wMjPriRasZQS0YCw5i6KvlL5XPe/Lm/fomtAWwVqbzhUZ7V5XYKoYByGBqSFL5wamEUFn3WG
G/btsp3lpfyxo4TlpEqdsuxgB9JVuXVn93fGGsPvOeIF34iAlgtlcdPCDa54n+alhYz02fvK+nHK
IraP8vqtmaw+wGBdvB/jado1OqtuaiM5YB79G4aZi7Ca4vLp8mrtxW0FBhQ8PGg/oxp/6jGGXVmR
kcsmGAoZF35LvfZN1En84BWS/RztSprgwWRe6UN3NA+HtiJ3CUbOcGlqOQ8Q0Ko9/vF6V0GWBjwl
yEtuJGkhctJQN65B7zA9xDRu/VRjcpfWHb9hSdy9OkAyNn4hmNB9PXbSBy7i9jHR3PyZgENn041m
d9Dl6L2lVICABKRL/WMa5Qa8uPGlKaF505nZfd3PdauIjcQ3+QDcfD7Wv0Si4eVEgCvYxDa1HoyK
4/nMjd68MvuerHFpnKH98agDaARQAYyM2ZjjmG+eo0aO0LppJM3YBJWrQRLiFfu8gYzWdqLTviWG
b43gKsvSz9j5pfPuGZRvfmJm77g1wtLBVH+Z+FXzHUQfvt2KPQONTmEOK2OzC36NEQ80w1EjhtOp
HdcCvHc6d/ChzS69FgJkPbW8kt77ZX9auGNPrMzudrQT6USq3tFhhbZM3IEqq0n8hOQWmCrcdDro
VZs/5VCejL0Ik29SPFw2v+DNFIxpuORRNIG2jxL/QAiW6ZWG2NdlOoYphsAWzxbZjO2Knfk+VZ52
J3aUU6NFxBpliaudNDHUOrfAGEBcIuTieRjIStqy8OEQLCicgQJCfDZkbOp2HesEAUlH+bQwmp2u
VTdRHP/D/Q73JS6KTiYOhZJCOBhFdBmISDA+790zfQhHWiS+YycrFZClqxdQe7QCMQtIPNQfTl1k
4oYYvBLrkdkQbz2DR9thdHmIsSv+3MTIhqe4NgOzMITvkrbamH0Vv/xvfqIEeei0FUOXN9jTMvV7
kBoDclOUG96uLHbRH8ENBj24eRhIhaX2Me0ss4WfWF0S1lXYOLfMJr5nrLz3l/wROAqQ1ECacH5U
nO5pEklWZPOxa2rUQK3njGFWhG4HAeXJcfv3e3dsSz1jUYIH9ghbGr2izc5Juls9vim8tSGxpb0z
0DSbofMQ6lLXlA2YVZkgCQZFPRNso8Ar+o7WGr+o2yf+5DrV6+V1LeRnEK1FxxT3Am6f36jbo9BV
yTydyvkmpGUMbIF4KsVa9W/hKJ+YmJd8ZGLobE5HintC8DrILGNLDRDCDe0/hHpobnr4D6gnXE2n
ZuKUGPU4H2W7+WzKKpDRc6Z9Xd6ts6Hi33fekRHFDco4wVTn7Abc+91MAlOSzD8q/WAYr1YB7jcJ
QEogurue7uiab8yPDTX+oqOJRwKgeeBJU1Y4JVpR5QVWOEEy2bP3UJuGSMJdjgpvErbDGhZ66VYz
8FgAnQtQS9jV0w0tB651YzO7PBOHKLN3hpTfARS5ruPhxrarQJ/sg2OJt8t7vOSRGBaywZKIYV2E
ylOzLIq13G2xykyCs9Ws7yznH151uK//mFACYTFkpeXOruLo6eOgl09ZArK2dAovr2TJ8fG1MF2A
ipztqNPZKMjlEN+p8HhsQL1Vg2CdTQdajitmvCW/wLMO2c2sLmypO8Y9lJlNu26CPjF47RdgPBFg
/3JEqJd542yHxHG3ZODyGdTTwx0rCtDrgWEK/5OGH+mnwKGPvqcnrelnsuMeWCyaOsRUtjYGTZLl
Dw5kbW81VHU3oi6ie7PLIMUV6bq8iQZvurKzqHyXk5nFPqcRf+8iWm5IYoDgunO79Ea0zfRIbcFe
2oxOV8NgJeHQsYn4KAZ5iV9PHf6qxVgGWlnXKsG5g4rNTwuq1gNIbOp6r1UGDWOZRA9EmBz3pAlm
icKWVeAwe9hZXFKIQLYEPeskeYBmAXgScMdC3zA65LVmHjzN2UDhvt5aGYEklmAU0Ds63mOMbNrZ
jmbfOBxPSD8p+rrc9AYnk9+KivwspW3tx6md3sbGNUoIGWbswZrQ9PcLUN9E/phVxYY4yQD+R2ns
el7m37Q4NYKxT10AqZA2RSvJ0WI2QTBIN3cyMNSiFnVMCmm4wkPGp4ND6yaNOLvrRdMdbJRo3wDX
izK/qXoZMk2SOxCOZ5Uvs3FYSZ6W7iqI9s5PbzzuIRN8elL5MGbQVp8fdCgsDf2vps5929nINTGN
NTtK0G3qqmSWh7zFMIstdfmN7kRvGNu+EhQsKpfP7JotJfrEJR/bYlb+dWj06eIdhbl3gGeaAkR5
tfd02dhSqDv+jMrCCnTxmHDwGbGQG5l7T3nV7y6bWAriUCtD7Q8tL3AUzTHq6PIVeDO2Nmq+wBSC
P6pPUGBiMR4nbKsV9Wet10GUkQNz1xrGS7kZgVgyyESBgzZVEBClQhusOQesjBtA/Gst9k0UOLNi
j2bgynFY+mbHtpQiXdlnsvQGbCODpIYPvXqwfbj6S1fw5qmlmvU/ur1ye4yYoOAtGppIBSFRDRpC
N98w8yUCI9Pff7vj86V8u9oc86K3YSiXle/1cjN4EDqnb5OF/k6aP5QN88eWr1S1znZzhq0jc7dn
SV/ApJRT3fS11wyTBD+A9t3mCZruG1vngbHGcHjeoJwNecg8Z74kEM8qy4tFqlvRbMgAjNdwg96U
QVohywXzp7VNtI84em2rrazeTW8H7swaRB1yQ9yVE3LeGVZ+x7whR0ekA+m53kNuHMwckU/MaFtA
VQOCBSK02S0nPqCUHqaZjA2vBp+kN1RbGUw4u7+VHzCfpaMf0E4aK0YTP8A2EiTh6C0hl/ArJ63B
kpBvyjjaNKazuexcZwdUMaocmshivZMJGO1kssnYVSNLv0i22rDX5Ld/MAXwA5qTQNaflZ3biPYm
ipc5qNhqMJftmLkpoEJhDmEUrTjv7DMnKfK8KorOlo7s0XBV5yV57dlxA7JKSe+n7lAO79MaMdSy
CWs+IToqS2pWl+n2UHET/BkJkDajDEfjV7Gm7HReK/29jj9GlJshaZJoaiDQHOitp7fooOgtVObi
/qMcaLFxSWbv43zSnyuJrkrBmIBI0VjWG0+01VVepM7Kk375kNA/P0i5F3liTiy1McySmKGnIysE
FTUJnejaG56j5JGmB063QMaHrnebOkGzqgI6Gzj/sn9mhZSwZHa5PXklfoCXtUFnBKW2seyDq986
kKcBnrXWQtqAIxnEzMC3Hi578HnC9ft7/LGufA9ttEdn5HDhWt8l3d3kRb6ZfhKM74h3nWyLZts2
K1u+7Gd/TCo7TkXOh2oeV7Ki70X+NLLb0v51eVmLMeBo/kq5yWquTxB/hgmw7erNT5JeleR+mEBa
ra9cZWuLmf/8KMTZZa2Top4nvbLxru6/a+jYmUm18hJaCqTzHA/exoAeu78ZiI+sgNfYbmgCqk5Q
B8fNtgTt4PjRp8gJnGsRrdwbS0s6NqZsnlE4rhwMGBOR2LjxY2aPYTN8Xv5CS5fxsRFl3yL4He5i
GPEQbMzhtoRGlg1ipGjNwRdXA85YPCMd1Dd+YyOOto50VTyNLQInc1y//ikHdP+dMnSMTcNNvOWe
IRobGjWmJaugb8LRuk/kj2YNOr643D+/4jeg6uhXgBt9QMcEv6LKbkrxQzpXVvEcrckiLVkBNwVG
KwEEQB1APVkUkdPNa7CVTnd2HlJyp8mQrFGALe0okpqZVAd0vA6dM/OjtbhsSFpRtgXANtIf6LdW
A6QiW8lFz9kGEJhm4Qr0Vmc9OXWIdhSo/dPZiqGDFrQveGGDpLYm+9zkoOLFqcvB5TcVzSbOSX9L
yAQtoUyM9a1052eORQrCv4QG2ggw29cxNYMpw/wCiQvzS28L6LA0UQyW+9qpdL5tR/AWb2bUfXeD
Z7zUd0XpSNwHjc1szDFUsb5yppc+FvALgDVZYDlwf4+bH21jUZmG1qddEXDDDKtogwEsiWJyP66U
D+fjqt4vqK2ipzUrgKCfe/q5GDMsrnnYSN7E/ZZl3q+COWugkEUjEM7Ayx2WHLVjHPV2otkGQapZ
t9cpdBziaq3TsLhfEOcAwgcFIbTdT9fhDknPpyktgrQz8xAVu8aAjI/ElInka5WnpeVAbxSwEow7
ADOl7FkEChY+johO+Vj6pH4cipWO06KBedACrRlU+dVci9ABlacCi3FmXYj+kHU/L8fXZQMAUs9j
md5ZuZ3GmYypnWB2RHj/gQwJra1kDbl2jk/AGQWaGbz8BG8dTJeefpIaImy8ybIikG20M9INNfGO
KEPNDS3nLYbeItduKqL7VFu5dZdX98fw/OdHZ2dg8TA2RV4EHq9+DIMX2LG5cmyW3O14bcoFZbQF
KfUEa4vNb1AtDC250YizHZ2V23aOlurxhCAJ6sGopSK9V9wa5LoeySZwGzeeEQUJ/ykbPJXEezNk
D1TGbmBXxY2er81SLy4PHNeGjsgDyIJitkTnu4sGmB0HF9q93ArzzPssauut0v677IqL94Xlmibq
2WiqqwGIJ7ZZjy0CncbpnUjNwBDWTQc00GUzSyvCkOf/mVHefUULLH/nIs6NkTX4lpBB6QGwAFLg
rF+bLF2zpVyBdg7GZm2AraH6RorrKr8tUKhcE+JZTM5n9gCoxhAIY6qNirhMx9bCXRVg4P6rb7MA
Oo4+ZN8x5Gj7ZdI85FUR1vwzbVZFa+bvf+aWuNsxfjbPsqgT0Dq4Tiq35lghswI3uvHq+9G9S9KD
aX3VfO84j5r54q1Jtc1x9czqjEoDmxr6qyrdvp3WIxI5eKXbJA8mQH3VfxyyHSTf2WJ72V0WQ4gL
ojiMrNugUFcOQG0PicdNmOIdSBpao9lHcbZGn71mRHldZbpXwfdhJBX5m4j0F69cM7G4ZbirANea
80uirEMbPSonDTfJqPVfPE4PTIwBJE/2RHznzbCya0sPEUAl/s+asiBLx9NK1IiKvTEhkdb7DQpd
fix+kER7jwZ6Zzjvl7/T4gN9nhnHVwKn4Jl0HgZBtDLVYLJO2KOYysBg6atH6rcKo/ECslFOZYRd
xZgfWR8WHUOzt8OesI3XrA3ML+/1n5+ihJhoyMai4Lh2qCMCriG43HV80zvdppArN9zCRoP1GM01
xEtUy9XP2kLKnZe/Ke8xUM3aXeYBNr13vTKMyXdNBJc3ec2a8lnTnnTDVFY4d2C9cKdXHn/I2ARl
DZ5M9Mqt9pfNLYRPb6bktDFD7iFxUMJnyxpnMkWP69vxdqi29Np/TvdEJh5etrNwt3rI4vCAcPGQ
wDDtaZpgy0ZLmxIDtDk4MJsXV+wd7aqy90bR+o2J1zNbqdIt7SPG8YG+w23u4V49NUjKHkIvEaJm
MT1IHiSVvDY3hz7bDF27MoOz4IuA1aLu6KFLZWKJp6Z0zW1ineFWbXtyLZFX+LKHwJWDun2Uew+u
/bdk6uh2wCDQzxY6lUAuKWsDikdGuYbLKBPmrteI36GQLHDOLn+zJd84MqNOrjWtyZxuNhPhWZS1
twyjF8yEHNlKJFtKXoEWRhsUSJ4ZxqEETk6dHp1agQyZNRDTiLUi97vK5NdjYT9qsk0fSTpaPyPu
dtuxqvNtks1QFRuYXL5y/JYuejBUUSAYZ+Jm8EuefkzIQ5plRwz8luyGAbnuCLAJRHPu7lvWVtMR
0FDFpvzH5b1edNcjs/P1dZRGQy6ilENiIn+X2iOvcRAT961OyE6j0wP3MvBWr+kALB3J45Uqu65r
peGNAiZT+T3VvwtzW0yzsssVZkJiipb9GlvR2hqV0Da1EU9rFwbrUQPf7TufXssIPbs6A1z3u5Gs
hLZzIM18TI72VHk3OJGMrLayioCZXxIKswOEPQ8xvfHowbPvaffal1sOlKiTHUS0UlldjAmA/IG7
FTqHltqb7EU31XENN+r02NfafedZ24FAMDP2RbvS21leKGoKmIjAXATGME6dJ49lNGgpNtZymQ6G
qxQYCjGC/7m0SygxRT/tGPLOeSKA0tWNZy0yrFB4HaDGvKC4xJPycNmbl1YPvjUgzMDvNaNTTn8Q
FYxnTmVj5yOy8Rx2bUPCut0SLd/xctpdNnY+BYPvfGRNreiBXzruWAo5UqO6743K13jDIUnyiOAV
JLUdijILq8a85cmWGaEZeAc3fWHZDYK0Vj7pGGZ7kKEWGtnKD1tIOfG75u4jymcYcFdDCQYhUFLD
Lkh0o3LO7nE1rGz0UogGDgW4UtQXMKiiuDj4pJJG6+ZoladeHo5DjhFm6JUfzGbi6RY8Td3z5d1e
sggeYgzUAzWLkoziawBsjTapwBY+pU1238ct6mT6lN/ywUjDKO7WZn2W7AFrB2A36hszsfqpK41o
RvWS43JlFTjOjFj7PhXTVWqY90Xy95iX2ZOOtnP+MUdR2O673ERajZyaZkHNfwz9qztthIFO8bs0
b8sE+fy3y/u56CSID3AEnBVbnVgodS3OswZfsBDUj8r2RkRrxPxLWwgqMLzjgPgkoBg+XZWBMYQJ
yNYiEO2NXlx78kkzd1Q8Xl7I4pnHN3LQETUAKVBckdRWw916PvNx9ZBb2hVP+PNI0k3c93dJ3Kwk
lIv75iG5A7DUwqtRMaeD1aMrIUyCcQmAi1u3pjfuRN4ur2n+R5RHMAp2f4wo/sAy1AKSAUYcR4Y0
576W5SE3f1y2sphzmAQTZGj2Yn5QvSwK5JRVlrt44dvlYyOMIKPskIpkr0XQFcvtfc/otXC+PPpP
6Q6qnh4CFZzPUhU9AfZNaJRS5P+9FXbpN0Nz/aQxgeeLAtmXu9L5Lmq5A2/0SnBc2lrUUcDOCRrI
c0AhyiaOBrJ2FNtaLYz6w4SbKPla2dg5GKnf79jI7ETH51lOrY6RFWysRqkvWRbIWNsUDpaaCb8e
5G5ChbTK6KP0aOpP6X//4w9QvLRG300rSvyAWCu3drXzpm9xdGePu66NN33zaOovxPqFRuVlu0uH
43jdit+2TWeR0kKQdrJ6q1k74srwsoWlXA6j4Cgkohag45V1urNNbMRW2444fqIKLGNjDK+ZtrM1
MN1kQQEZysvm5h+sfkgUojBFMZN2oE50as6ZMPMNsCeueAMoBBFkHaS+s++1lm4uG1rauWNDSo7a
MqeKAYcoAptVz/1UvVjVtLKWJc9H9xMXKCZCcOiVtCC1o8IiA7K1pPsg6Dfwh+pfigjHJuZVHvm9
owOXVv5O7cUrbi8PsrZ4vwZ9HHT8gRsr8Wvx4xwtSHFymlOdpxE+zphfGc0QaB7zBckAB12JGWuG
FLeWWmb2Q46dy6Irg7wOxW3TPnnJSk619H3QRkCPDApOswLh6ebJbCKTGxGc2YLU/qB9Y4zvRVw9
/r2nzcxEkFqY5RbUR2+U6M5kewgNJM/saz0yesBAjez1spWlmh0YK4FUgFip6YKz7nQ1epd5VS9Q
T0p77XvPLcxlW9Cj0oMRg+FCJgBOf1qChHxstrSPNzGOFGFxUPRr41aLz3yCQUiQTxoY2lGhExYD
e6ZDS4T8qYPSbTpIP5fo/do1JsrqQGgU+DsO1d3Uh6xVUE9rcqtLkCc05A1cN8gksenKZiRoABoZ
QaGhxEobkEKC4cp3eeH3kIAvtINt5aZfARIQQ5YqMo3AIc3K6T8LMGjNokWH0RtA1XD4lUgGeuiC
AUZVBSPEucasv5Ox/bee9dsEkPoUih4zxfLpJzdrqODZTlUFfIwPrBUY/h/Yz8t+dXYU5w4zXpp4
bmLYG/nDqY046VNiR6wCId4nkdCU+tZA7kwXK2bOzuLvRjbKQjONBFqnqpk+ywUoJLFb9nXNKeBJ
Xmi0f40cUqwobwwqBmEZc+cGBD47vGtuMsf+r6zKlU7z4p6ZuMEwnQdBFxWt0aVORusBZmL3I60+
ZRH5vA3b8fPypzk/Z/Ny/s8OXsan34a5XQ3YJewUVRtqfDfJ71Z9NSWYjXVz36F3NUTReVD8PbXW
qV3FtYG/xCxFNNu1uw3RwDE7UKCxyWaQIGyxnjBAGlxe6sKOAoj5+8mBXASqI6crrWSUdrLLMaFB
7SCW6DGC0Cuy3iL5ty1ogub9kSHlQnVTLTGsEYZaqyifwbthHlyT1tdjw77nXtKsrOssu4I54D4x
mIpZTuB6lHX1Wpn3hoUg0bL8TQemosMjytdLgNv16tYqPT+yzRWbS3uJUSxgB8DrBQ0T5evlnqGR
NOuRzQEHLQYQmiYhhVhetAb+XjjTs3ASmDuhMoznjrK4dBANxKgROhzMOZISaGzXkH5tYUjn770D
r3k8bcBSBpC5YoiOOgORN1Y05tBDM18G+mgVm7T5expNnR7bUZwj0TWImqYDYmHk7VIIxZroDeXt
tL28nPMyH7zi2I5ye8kIerToa1RBNFVhnk/Ivbett3HHgLlXBqYEWYJWWNhCkbifrlNr5Qwsfjc0
NuEhSFkAp1cOG635BCruKgDV+wagxI052hvDrJ8uL3MO6Sep/rzKP2ZUBcPI7o1CK2AmTsCiFn0X
Fn+29TrsTGNfszVnXLQ2X8Q6PN7VVSa7VEKyUxAADincQmf1tW5/pulXPLRhUqzJgy7c/ajUYdB8
HnzAzLLikIbW6rwdsDQrrR600rrx1toIi9/oyILiilwfm7iksOBlQ1CB8AgqKU92Xqy44uJCoCGM
jh4SWCCnTl2hSyvU5XS8/FoSP+qefLbSlfr5srMjU/SAeACDhgqghCasY5YABAao4j9F9eRXNVr2
E+YlfPJcYXZ9ePTsW+9Lx4B5VXa7y064FAwtCyxgSFUhh6aOwVZ2yyNnHKsgI1C8xYSR+JmiwQ7F
+ct2lgK9BRmOeZnISNUqVuOUwjBTA3Ys73YiLJS160cjyOxosRtAcAHZ95VjfD4TgwOGQuBMfGCi
hah2RotJVJWYZ2vR0Xy3Y4lqeNl/9wrrmnXObdW3bjDZyYvbeE+pkMJ38sQ4NLbQr6KSHyDjYm1Z
x0s/NqzXy7sxu4169AFyQUoJNB4GTZXz0TDHEOkI/grUwHywWmEEOeZbVn5FAN+P9KVPVvx46TPP
Y2tobgOthK9w6sdx0TspmrdVUIEhJOo/PW9bsQlMwSufeXFhR3aUBJNwL9FIrZWgkH7t5MNQHSCb
DoaSPaO3BtsysdL8XgoDoCtCqWQ+PRivPl1XCufVIpHgBUAyMHWUgQaSt7ZZa+itmZm396jMYHeQ
6zUIts+lDwIIr26KQ0JfLjvF0hGZnxoz3bqJm0H5RiRtS3BqplVgyLsouS0b2yfeHiWzrtok479s
3JEx5UMlelO3ZZEh6ti6z/m1me7agq14w9Kdc7wiJXrmbdy2GmJogCe35kGKAD2rpL7pIAe6BhJa
dPA/61FJUQewlYkihqnY+MbIXuaPjfnC2eHyJ1qzoqSOLuZIZOvACiUHyt5Hdj9o/rCmd754iPDS
hB8gNUZBQ/G2GDP1aYkcPLbikPZfOmY+Yc1ra59Bsx78EwEZ1/KDJReneHxCyhRjpuCAOzWaZrVZ
Nh4cAsnVhoLrKAMvDfFWXuznOj5zTEZHTbdsBxQgKgQuB5pecAu3HeeAHCSWLwArnHkUUaLJDmYd
bR1hg5wYs6cOVJyN6mfpVLeYKgTDCwsGLnzu/HI4X7kGl7Yc7xjPpOByO5+qw8UfiSxBJaHqvLBj
NWL+rxwQqNp4rSbwgt+yMrzsSkv7DZYhGw1NdP1wE5zuN/O0jk9dgdPOy2yPVhz0kq1E3tZW4f6L
Kew7no1AfSMHPDVlI7JEFcXi6ma6pWOErdZfXE88X17ReQUONkDfBtAOUiWwAyvBGC0AtwQ5MZ4H
lbPz8uR16NLbdvgao/8sIQ4k6cAG1OuBA0olI5Ubx2xYqJm6Pzj9GhU/WYqmx/48Z3ZHIbszOPSi
KPxZAyXHa587AyjS2rQDLsrxxmc7kka0hXZMhXFZ0+vLkBl0+AHPFKAtMmIWgIG1gGhxYhj1E5C3
3ZvsjTTztQgEZwCZg6trOyaivqZN7X2W40SfBrcpGAoOBnnOornVgqGqYCij9hvHv5L5GZjvPgpO
5K5LwEy4jTV76HyT6WXvG+0ok8eKFh1O3xi1MsgyoGMC09LzrQ3da7bpUb+DpEDjsQcW8akE4W4B
ZtGedV7gSYdteQcdtrjTEr+16wqiLAnaaT54fPkdbTpj8l1XVv9pvZd+jLP4o596XE99Ftt4S0l7
QiLd8rgP7IyZ7lU+eFZoerH+LPggs9veHt0HIymp3HQDEyCtkmZxn5tpH5rMitFNs91iZxcY1vC5
pkdv9kDy/srs2jLeZMLy7kF30hzQIPW24G1CThCRGOedg8xQD+mYea8i43GHmfOh2BlNV29Lm7Bq
m9GurQMztcX1ELfyRwSIfB8IqbFN4pisWDktSzH+2HEUL24mMQEHj+hbmrXfRnd9hMq7CZbTl5Xj
Mlen1CQQsyUQ8UaJ1MUww6mHthh+TYy5ejnK+6reJ94m07cjfyUE2hTZNUTDLW1/2eZS0Dk2qeQx
EqTCXqWh3NIk4E4zMZA+AOAas+nbZTuLewiUM8ZAgGjAlXK6NNryaagK2AH3yV4kIMzm2St07J9Y
L1Y+13lPGVEH8OD/b+v3nx8ddDlWIjXmOvPk7g3yqY+PwAUFI/lhs800bdr8MWv6lYLLwtNi5sGD
UBcGUDCDfQZE0vu4SVuOCiC9jflDLW4b+TNOfqC6n2Fgo0Un6gWn2zdQPGCYGTPDNP/oipUC6Pmt
dforzNNtFkZDoi7BrxhyMP5Gz82YhxDMDaKZjf09SYN0jY3s3IFgEUgnEEMBZeGq666cPJNp0lVA
tzoB49rWTgkwZWtmFiq7sIPbGHjkWd1e7bpGYnBZMdVItIT7bNPhMR2SZt8lAAZbmOQvzVwEiYWn
XZc2h7TmfENAFbfiWufpK+A/uMxQVAOfFwpSp9s7kRwdmrnMm7btLfKVZBeVpA+7EQLzdBpR6nUS
cyUqLG0w4MmQa7BmgXd1Qo8NlNFUL2qUzsGF2ZRFG8RcRJueGV+Xz+jCwZn3GIP3s062gaWeLi8y
ZFEaOZZXcjBkfuWY1bIa+Iz2TSt/DOPdaN6M0xqD8tL6jo3ap0b1MirixobLSmfaZ4b70SX9toYi
z78sbu6koEXggVVHWZxucTOq7Rb1Blr4ZXnX0JcSaXMJjmZwmm3K9raMqpWocB71sKGQVMZ2gvQD
pb3TtZXgPKJ9g8PRll9NmwdZDSZbEMWvEact7uGRHeXYR1DlG0GrgyjeXtXFZ1dujDWM0/wZTu+m
06Uo29dktHfAOIXz1TxOeu3Lkf2Pm6U4AjFbz0kqLCJnGbaoPOQpefSKa2L2/4+zK1uOGweSX8QI
3iBfwaMvqVuXZcsvDEu2SIL3fXz9JhW7M91obiM88zAPMxGqBlgoFKqyMkUKsKth8my/lv08uyGy
0mLoFGExuXWSyG+pMek87jQkwoFyNygBbVqRpOeaK+BE4RSDXh9NUP4C1KpuHCxUsNVWd6PsNMXH
HNSy2vjXz3jkjP/aIVwHbIgabZIj2ImU/ABwlddC7GVOQ/f2cVrzuHMzvGePaa93Msx0Uo+QbHlR
Vrtl1ghWs1ILxXIADcM4OXr5VwNSQzWUMYhKc6eMB9CDh0Og+1UfptrO6CwFqlY1i71E7VCYsyrp
CK613tOgUffTGrL+oAIDHdOhnkSDMWsOhEFJnGoUaK8RfxLonkxbyjAbxrQeokDzUNNgUAgoaRsd
qoDm1JyMGDg9R0I/AZkcgq73H77A2c5wZ55otY5HCnbGCvrnIlB+N0R3SSF4wq0t9Hz/uWOv5M1c
TgG+Mxm+221JlUJxgupx1o6RPCMF/jHO/2VdAAehaQWE0NUzOCzjpIxUFNjj2Ap8VsnGvtD6BA3c
1BBEnLWYtvD2Y3oLFzqS7ssw0DZpC1ZYmOo6DQqBxUOcm87tr7R6p6Llt3gxJiuu2AOjIGHQi0KX
pRqBclnIzLeqvG17X2s9xX5QzYi2nYC2YC3WYPuALkRpBako99Ek0H9M5YjSOgh4KQHVeDpPu0zX
PTNvBV/r+lEN0RA0CcCOjLF+MKpebiFJ7KqeYzVH2zSjs+TOQPkr5hsg5/mwz+tvt3dzdWFn1rga
JckwW5BlsBahaG3lG01uUT5saBELdvAaLoMZP9zXyOhBdILow4Vraa7TJl/WNRmyaxmtr9mZG3cN
bRvJYURxh+m7DTTNVI33QUr8gE0Cz1lbK34AitgYHVu853JnswxMciP4hpxIb/wg++isyM3kaifb
IuDf2hkHlQaSlIWa4apZHM+mlWO4cQHNnHpr8OWU2u2DYd1pmA4ZY0qICAm05jXo/FgWOoELMtu4
XJtlhiNG2+PCGa1fs4IE8yFrdNooESWjGzYi1sHFCbncBRuJx8nyQZfppktzalWU2dSCHlftrOpQ
AcW/Z1INQrlRx+2hoRSyaVurEWHqV8ILANoaaogYT0GJkzuG4K8pxmJ5khjM2Eiz5ZexCC2xagLr
gviWDFoeHtXVm1kykYng+M3hrlJRHUL39q/PnKIBfgTA5nILX+XN3VRBC9TADZxlW7XCSM94V8cY
y4wCQSxZ8XhMwKHvCQy9rAL1dPmZTEz0gq7eRORngLkOoYupT6N4DFWBndW3JJRNTIhBLwyefMnZ
iHs4YIJdK/IAo20DkAvPFUDS+U9jOsUJJFxOprmZq9a/vZWLW3N+iEwGlXTMIiwqupzbAxfb6SEk
QZ1W+iXp6iFH6SoPRe3jFZ9AggkVHvQTiQZkO7eNdZCpRobDRdSI1tOmKB5G9mhmKHNuMIDVmAdV
9edYdwakn8obSm23V3kVTjBJco51XH7fWXJt2lWakXwZ48XEQN75CTnkvQ8+JxpCPaQrCoyB/W2s
5ExyG2ugVB+WISiH7Hr04/a9iTfFoLlz+357adfXAmdoceGztRm5PcUESla4FhAYcxBHlgNxTVLv
wzZkYI22XdK+a3OyGYbcY2pMU030qLx2X+5HcHeunvSqhUY2hm6zgKYqWAkgAmT9mY2Pynyfovt2
7JwEiradIBm/itpfdnEuAYBZ+IK4XYY8QZSgPA70tsK2IbGpXQR3KntuLZeZ7xAhur3ZV1GbM8ft
dVVgIEMC7wjQMPP3fKq8Xjf3Ja5gQAeQZNift80tf+7icC7mULtbQh3Y7vmRtbiNmW01UD5LOsud
Krcoj7O8YVP5X5YF0IO23LVLb+nShaJ4Ljo9hp0qe14ORV9tRgXN4+reEk1Hru7gVysJmSAgfNwj
rayzyKxZBdSxrDhyuNUkNyv8KfgVawJ855prLCwd6FMjvhG+Ux1P1th2IMNxFKisGK6pPPbJSTYH
hyh3jUjq5iqM4kudG+OyQAUPhDAiMAb5xXzTo4lCJUtvd3gFtoKPJTLFZQ5AmlV6psCUNhzJ9JFK
Dxj4E9hYczyAlXUUNRdZb76CqizdjoLBIcquoklXOMBr0FKVkIQJLK2u5swS92RkmImc7QKWwral
kpZRJTj2/dvtc7QW/s+Xw/k3q3pA1nIYMfSYVtpTU8VUgSKm8pJNFW3GE0qzty2ubuDZnCQXD3HZ
hF0+YU5yjI564ZfyLk5fVJH25IqLA0APoSigUjGtyrv4WIKLq1wA9ET/VInXo9xh7HrgiWXy0QtJ
9FaO7sIyAkJX5MnQ+uAcT23GopmXYZzM6J0plnz0jF50c9yC5PWQhaaoO6pfR79lLEAHXzYwE1ey
ALNSj52mYQ/B3ecNpuVhOv32V1pxvoVJD6PamLXDwB33lfKmSadaAw1GJP0sw2OGmgxLBbmPyAYX
GfQ0lklWLVr1qMfkFvDJ0p1ijf7tlaz428VKuG8zxImhhSU8oWbFgtVKq12sPSstEezYbTtAflze
FNApwbjpjNWAE5cW8gm8Rx2DlqMQy7T28dHWwCsF/7KvHipQeNIrFM2wbTU472hXT5B6iZCqu2gJ
xMBCW0VUeFlX2cAByvouAjZuN4KtaB/GWr6FipYNjjqTIOWz1MhNYqnZzFHEfFjr/oBkGT3lGl2p
B6u1g8xLaoZZ3HicQ0KzKQG/Z4tTR7YdCAtQkS8azUvSUoUyyzx+D4ZZfmNhE97ZcTn9hJ4YCR7z
AR1gqjM2Pw0yCTcWesy/gziZoTCmZqoroWK4Kcsyh9rPGA5QNB3rLtjUQUv6O7tOpMrXmkSJNnVH
rFc7btTvUl1pmpMXRfQG3S8lplIYoIVotWq/BfVH7g8MNXBBQF6LKegXIu3APBwgJdwFPZe4ETIF
g8NB3rqtsamRyZX6doSeme5l1tNtv107HefWuPAfsi6emAprBKCZrgT3OOAXFkYKb5tZc9tzM9wF
AFUOeM4EM4r2W8kek+Cp7z4qEYXHWhZsAY6NCV6kazZSj8vTAQGOyNZQFHSa6qMELiHbaPopiSBx
UR4ktgFVmF09mObj7cUJzS6rP3sBDG2E4jPBXHSv/e576C9nT2mTALDkGQZarvqpkbw2diQRd+sX
XzuXnwLTCBC1jegMd+HWawEbJIEuL3OA1vjQi59zP/ogQAt7QFmavRlOHqSwaZgYuxEMyonxiNf8
bo6K/aSRze1NWLmcLn4KtwdtbaVgXsBP0QfFpFphuJJRgp60DZ2uSIDZEkGjVnIKLByX00LsCXke
LuIGZpDHOqSTnLQwn4u0gLxqCUXdDFgMqfjEgMi2mZpnqGD9vr3Qa71pVMPw0kEPD41RAvWXy69N
QoM0o91ljjl9M0rZh+jKqz3k4HJNn+0GBKPgtU3RAVEaaBpH40OM8mdrxM+t+qx37D5QXkZSOpIm
Ysy+/gJIFfHK1yB+Y2FWhrvoDAOo0IHIwDIp5QYIGEzNgNne9OMoo1I6Ck70qjWIXACXjA+AYuTl
LqA1w6KkRj25HQt3ygk1TNCOTYWrhiBqFJ3sr9GlS09HKmyBJNYALBCcUtzXnjP0aa04yxyfPWf3
JT0628Pjwf203a1IA2KN4Pfcs/iRCwP97kFS+szpi3kXoPKphFZGUKDRoUBm9uMA8o2EHdjcECit
R1JwkEkaQ8S5bKLPYNJkyWkTU3GWVsyDrE5syzIoZVFdSlKVTl3QvkWJMb72IfiGKNOjah8NvbGf
ZDl9kBmSrTwsBI+xtRiFDBy8FsssCUFR9/J7sXBu2qgfQVIn9b0TgJhYthoDYV9/g7JX4kGj+gWD
rg9GiiJXAqXk8a+FVSEQhrY3iq7yoo78te1nUTKYwzkjEZFohPnrIPTtoUPd0K303e0DepW5fNlZ
9NyQSqDjsXjumR00XppIjWGnLl9SDej58udtA1d3JmeAO2hm0k5zViwGxmf4haI8RqN324RoDZy7
t8aksaSFCSsKfaMLKJDLgkxSYIKnMysUhuC5bFMTmVQPX2Vb8B3WtwkUTADHAKPzpQh79h2CUTV7
20ZUsBi00wa/rp9U8+/TF1DMgZRzoSRcRCsvvzUoamdJi+UMD4jsu6ZFG7shr6YiorJcSV9sNHXR
wEW1DtQ7XLCbBzaaRoWIMA3AR4IOBAoIXbTJwLp2+7uvXC7LDDyov0HTB5wsP3bYKAMK4daUOZX6
NqJAo//oC7dW3AwaXvI3vfODjkbRVqtGmoLkXNZOaQy05FbWHBX/7favufqCyPKBvwYZnYFzhFvl
cnfllM0SYhJSeCMDyeW2mwBlE10kK+EWXw6JB0r8kG4D38ulFSmFPtsYzanj+venl+Wfpw2lzt55
nug2otut4EF4/TFRZzeAN1wUpIHYWlZ95pddBMjqCKIzJwS/G1iaRuOnqr6OItGSq/OFNOHcDJcQ
4VWlVU0BMxmavIN+nGwRYmXlCoYFlAPMpdV61ao20ilWMgMWCq3zJhkYdBe0u5t09oJccJbXFoMB
MDw9MDy6HOfLPTPNOYArIOdJbNY+tHkMYqY2ywT+tnJJgUQXJI4gA8B8MTrIl2ZApKXpNVTsnTC3
IWyntaoTk/mEriwNisgrZ5my6X3sMz9twH9oPN/29+vGPL7ZuX3um7FQMnqzrTPwgmCUoOppNUnA
uynRcQ4+6yb2J0mHHgOe+aOo1Lz2McHoglQW+RTuZ26HC6A1tDmHvKQJHoa4v1cxM4uHSzAe5kRE
ubJ2As5s8QxxMWDWeoRBIkebW6dTLKcYDxhZhFzZ7f1cXRPULdCuxsS5ypfPod6NFoy54M1RW1QA
ECOp303HtP2ZS5vbptZd58wWF0XGXm+6hMAWakp4L/+RFbyXt2ZQODp5n9GHiXW/AOng+HLb8Moa
USFZYBygcsUSOZdFyzIGyAYY1CH7DHOJqjmSKsiFsD2xmfcfbKH6B/dAsRv/XB4PaYDIKuswKm6r
DVX0japu5NJwoqaj7d9TDIHWGBSusII5M9ClXdoq26lSwwkQTLvZmMr9nNio0yp07gT7dz0PgqBy
bog7c6UGkcd0hKEuOyTR/VxuRu23ankjavmko31+QGtQVl+LYmc1XpcIHu/Lubp8WMA8IAcLDkAG
HHP5vme3QW6ApQEPRYy4QbxTyiB0FGPef2EIIs95U2K04nciYtZfOX8XNrl7VUM0VbMFdjrrUFdk
vpIFW6LtjdYSBFTR4rigUlatwcoR4F1NYxSi3FjURLvkQzECt9V7J5b92Hq77aTLj7+xofyMHXKJ
CcLHWFxOUArft4076z/nRkcBDkrc9e7vrZ0/ernPN41yjzkMPEOtAqgNKPYk9Z2EAnxSjX7VAc1R
ilD9kFK8WuHyFsVLCmVRTMFp3OebkzaalU6JoNKbK8OmT8vgxxw23eibRU0sf5jSpqd5KdnSBnqC
9qGWwqZwkzpSXpUMPJSWVOq7VA5IfJyH0PrMC0V972op2EuxGe6mdMLwS4bhACscQNTaFGn9PM/z
uCF5VT7IkmUezEnVf+RDVW8Ku9RBY9KWQeAUxiT/jMc2/mkqDAp6QymZ31HBzwPX0nPMUKnjWPUu
JoTqiVax1Wsbc5D05yFhnX1K7LxgbjuzNqczGcfADbW+7Hc2FNsVP0uY9QNgGSl3CxRAa69Lwdnj
m0Fm/ymLABTWbWiEhRcEkq5hOklWxk2dyIw4U4PSOfTJIO7q5X1VVn5YZaOxkwiGf55UO2piGsSQ
Ot7pQUaIE/dNluxlkEFh+7qwAmOpNm5YpNvtKYjTsN2ZaRVuW9ucYMIes7cIcjunYU5K3YkLQIb9
3AIkflatKXBLS0LLPSsnSDkZVgBy3TlME6iwpyPZZJoeeIFag1shH0Jyx4qKFA7qHahbg0UWqb6B
iwUyeqk+/QZmz0BzvTQhtVH20Gx8iIZAaXcTk1soF+bErmksTelzAZKek6qWY+yN4Ge+VycpGDHH
CLFaX61sqadmrOdvvWbEUAG0IUgK+qNZ8Ztm0t5RQzOtx9QeMDrWRhgRc4ymaT19BozJZyloBmib
ROWJzHrevcyAE3VOZpd55dkks5sd5GHld1nppo0cRHlMjYmFKGLXjAyHmtXWW6SHBLDzIBw28txM
aAGDn/wbuj1x5bCsaB/7odRqtytAC2u3pFYoUaX8YyiN4XcfmdWPYhrkex0lj21lhOTQSUkGAuOw
J8Qd7N7KaCSbUF1OS+klsZvsyR77qgM4LiaulkXVQe9CaA/HKVGfyzSr/aBSp9lrJ9D0QAA4TF4L
pa4e6mXGkQb20Gwt1lsybaDbAhD43Ae/AGUZP4pKaizM2DbzBgASGagdAkp1l43Qq/U6RirQf2RQ
LrGkKf+VzSzZmkzSXiulsw03tYLiD+rFje5AeMjsARnMZogqDeQXBMdVkIkoQfEY10a5qS1DrTwl
IuRU2bk6UfQuZkb72EZNp5NDEnp5lg6oc2oB+2VJitqhhwDXhHcjoidmlw/+YEQLt5cS5/dp1kIH
Gg+QoaWzHKJjaOKZcC+NyST7OY7suzkpSUiTrFdEs9ZXwRmlC6A/Nbyy8IrFq+7ytgsGdei7TpHA
MOZIjaNEGLU2VYfJ9xZ7RLn0dnC+ejUs1kCgA05LRMmr/C+KjbxJA1iT7F+Y73MGXVCJ+cpULy4b
zgKX9QWRDggfQ18c0KyPeJvu/Hn7R9tI+/I1dt57CtknKrsoUvqRgOX+6mr9KgL9W81aLomzvKFH
mImrFOWTHIzW6JH27bEpXtnEQOI20qzZloOoYiMyyX28NBtQJlRRUAmnnynQNnJOCxyIFDTOv3rL
cGyRRN2S4/G7e16x43ZX7ea2z9EvpeN4tFRfw6ijEosS9+VXXxkBwRKqjBiBuEo0BzMyJbOHEfOb
uvnRu8lruhuGjbJJdvmm2Vbb2z55PZS3fLgze1y+WeUYLlYxWE17X3lWfvQ/VOcpcYLGVR/uhjv1
jrjyhrgCo1cpA2eUS1P0dk4ijAmiFhYmblhBrbN2Z/vQdw7TCTXJKZJqWnUxTRpXFo2trx3DBV0I
+hbQ7GDE5dJVlTAxE1JjxSS4r5bZpr8tqHwt7t+/z+VDYd/3rMvw96UJolBa700Wlef7VKQMJVrH
cj7OjlxlaqExLe5YYKA5U7aBLEIR/T/O8c9S+EmZWu8kgExhAkUvEro/48f5rt9+QPQh+swPKTX9
zC+/VYINFJrlHnZxYMfzOMAstACnp8fsU3aQsiA9Pwxv3yc3232zQY8ieBx8lRSuTh4OgwKtCVwJ
/HMSozqSjH67RGebVnvjQ91MG+u++mzdlwcIDk2nCGchdGvKvskHU/CWva61LF5zZp0LoJXdAEcV
4EhMBp0jr3htKWTfx8CTNur3SBRlFh+/XqvxVZAD6o3HKRZZrCBHxFrZXfVZvaoO+oYHc6dsxqfi
x7ivKbB3h0SmIp9dXeZC60wWtSqcQu4dDQW1cR5GLHMED5lpuCX6sewIdi1t2pWGy4JjJcKIXNNn
YGsJ+OR08KiiDcLXJJok6LtSwmKzzOs82cs7Wm3yg/EEOcy7ybd8+3HYIqP2RHioq4ctZ5iLrWZT
tVWPxJ0m0B+S6aS86KBVrQxBDF8LBOfr4wIaviWSTxVmZPWNDEuj/c/teL2aV5xb4EKaRIJADUBH
S1GWrqi6L339oaU0vGtC16QW/dZs880jBs4eROdiZQsBBQe6RkdLG/B6bm0qiFWMuYYiSNV8U9DU
rtxJ34326+0FrtzssILLYIGTYTydCzgaW7ji6xlxTvdyNCGjOgHERzRjsfKdUEHCYDTQ7Qp4ZrmA
LQc10bp8xKGzv9nkUY4ESh9fvGMXpxrlaAM9aMzLKZD+4mHtvVIZDRL3yDlATdYJt/ZJo9aGueCL
oK0fHxKvPWSP4ML0Rge6Na8Pw8Y4msgKc5o9NCfEmkPg6cfjvAHuf6fS0P2WOn+509xPXPbo7NKK
rLiVwDcM7j7pmAyHxPS04G+PA0zgG6LlDw4F2eaZW/oQg0L1kEd4yUDQ4EnXBH//KnYufx8ledAp
YnoAUL3LJUi9HMbZUEROq30q9fPQ7ocIDxU3igWGrnyfM8TtVWgHOBchaBtVENwNwT4mP/XUk0UD
Ml8iGbzbfOVCyyAOMLbcGUtn1Ii1osOCXPN1pMQr7xJPO/4sXYDPnHDT3sX73sl2EWVH4zF9sneZ
iwxgI70Ungi1cXVGwKi9sH+ihQOuoysRXLCaylmdD1C6VD/b2O16EYpzZVMvDHChLGsxPz9BPcEx
yGkOfIjblECxiwBeKz6CFix8z1jKuWDTu/SRJMBL22gXK9V9GjQ0VzHPWDhWivaa+9cn6tyUyUEg
ldEuNGWEqXF+0ItN1+x7S5CQra0GL1cNVeFFno2/tNMi0oeu1fBR9A8dDIv5IWigdgFMTyJw+bXP
f25p+Xpn4SFXTRSVTFgqDACIQGiriwSQr+dT4GHnJjhvt6FzKxeljv3yiUrjhqoeqmJeE24mlUqI
m/Pv2x/oq4rAna8Li5zLhTZwoOkIi7Xkx6+STXWncvJDeFch1dI/DMsRDVBcdxG4RXL+10ozrggd
Jrt9LoGHCwb/2M7oyD/izDEmqkD81502txd6dYvqYPwE3ye6hgiL6P5cfrx2GPpEb4zIyVBNSb7p
psdqAW7nq7PK7SVsYPYZ83wLCRhnQ5NMkOSMUMJF2faIyV1q7ckpexopqrs++zTdkBZOS5O7/Pip
eQM9AhpMrWNGfw00fL+93usXw9eC//0xnLdaddYYbUEiZ3JQlsS4n6tPtHXnO92J3lsv8HMKccHC
DRyVmgUNBPf9Sii72AvOkwEkDqw2wF6k2h9Lpyid0Yo9FY0Iln4NSeDWyTkwSwq1amYYmjyNZrQ5
1r7qpS+Fkz21W2U7b771ju6nVPN0tz3aG3vfbdEpE1CTri4X7BDgZMO1i4z+0r0sa7ALUtroM0gu
0xyG1NM6zSJFqZUIBOgAtKTQygAJNU8a3oG8OzbnLnaMFtiwlzj7JnCalWB6YWD5AWchrg6ByIpb
GGg/GgQ5m6a7+ADWwF30Ph/lk7EJnSzyPHsnUgP7ggvwZ+d8aVdnJ67UqoflxitS2v/QP7vNfGpo
BCWDe+lnddfEuNdFGbxoQ7lD0qtdHmUKrJaJ32QPbfl5e0Ov3QIYPuA84aOAfVyle3E02FpTh0Dm
M7Xd2kF7XJoifh+UAQXNvOXfNrds0uUmomK8gIzhgBDL+srBzz5fn7HatirM7gT5wwyESfXYiQqb
K3EFNjD8ikweUtx4n1+6CGkrqey/5KR/jicMUFSb3kcK32/DDbEddBA9D4R7lDmZK2rnrdvGWwig
Uh2s+fwjxTLrUYktVHCTLevo+Jz7UF5yBq+BII0jOZVr/5lBAXwf+uNMm0MneB+sOCnW/q99vuQk
s7jU9BH2Oyd4hBZfjdvScqH3sRm83ewMkas4z7c/6XWBAPX4c5vc8y8eUbADhQBy2oKyHaqOe/JD
Kuh74kDlHYt3I2/0gu/lvahAsJKMoA2AgAY2Xn2hGeZCeKkWXWlNYQJpk+8kcOR4V/XbMdwYFu4x
6aGHCGHV0tyUUQkV3NbXj3qsemHnVjA9hZlr/iqVISjPpDmCXs6d5rJd5g2e7eECQ0Gdahv2Gb6Q
e4hSTpS440fndCJWq5W7/PIHcJEhtk2oUBH8gIxCO3U7Ywjuzvps7378tvxpD5aDw3jAIJmHcZuC
5ofkRQc82JH3x3Z2qoACqyMoAa6GkrMd4b4G3nzjbDNIdFeTZ4I+kdR+jIw9FAlTXF8BgMyDvhBh
C8n0FbF0k85d0HVBAm3VkxI1GM/wh/KhUxu/HH7d9u0l0ePDFeIU+ODwItZA5HIZSpLKAKBahymr
6OzHBER3j0PaHOYpqbdF38SOOg3vGng0Dwl6iLdtX0d+xBDQOIGaDdQINj/LP4TaKNUWttOAjlFA
cq8RaUstiQe/OtBjwAhYf6F3zK0uZJWZ5uYiOW50HpGQgpH2kJTx95ZMTg80F0HH9z8sCu074LeQ
gGJplxvKtC6OoOYMxaTqgVklbUWTI6vncmkQ/p8F7lik6VwmYPNENNIQdzGCit1r3eEXuIRc0JZB
wdNn9DV5QU06dH7LwHQIlrjmMwBxIQlaboArOj3dGqUE4zto4sXIZpd0Wj+FDwMVVqFXHeTMELfS
SmdpqsYwZDynd4AYzBRiS+Uh3mXOd/VD9S1oXjq3P9/q/XK+OO6MJ1k+G40Jmxgje5H3sqO/ddjP
P9YpdsCnTLP3XGBybTtRyoB4NfC1QPtzHtMTNQMbDob0jcrAQJ6XR+5oP2AYSWaAjkCRRjQyd52i
QMproSDQoGMFnDZncCoxZAHcZvLFo2YW3zLo+piW4KW+spGXVriPx5pBb2SzTpzk1b7TH6GA6Qc7
7X54aw+Bn+77p4nOgtff9U5emuS+XSArMbEb4E9CtpVRoq2b+2m4r0wgCaDTqGxszb/tLesGUS8C
QwBKtvzshNKZ8WikXeLMP4YjwFR3ycO815z4+20za2kABGxR5MaIO2YA+EG9kk0JNBdgh8R3cbYP
xlMKhTxV+Q4YUQdQGlgzFUcDCALSCILDvuosGDfGbCUo8TC4fRnP8nFOWMlgOmr2OWqAss1oJJLm
W8mw8OXOrHDO0jOSGCAgTvD06Lz5GS0uP96X3/PSC02nPky76pl9gwqB/iR69YjWx/lMr+eTZMo4
DDYq4WSDJztVW4FfXsexy9Vx7+Mqj2djNmBjBKojX5pbnXvbQ0QWFkc9e3UA91bGkgQL+Iw0kAqn
NwRR6nqkbBEAhOIH3jVkoffgHCELbHXO2zFxZAdsP0+pa/iVM2/NVx8Ufk5/D1UyP9oDN+k3d98m
2mwFP+C668v9AM5HRiO2ioV0yBnd+8C1P+JDvfuT3Jk7doQmoWvmdF94t7d19XyfrZlzjgICj2aR
DWiAWOyF2cxAixAyyBgJNR0C+CSQLNMTALG/5D7Z3TYtXC7nNCgzjK1ZwbZ5H/UU3XX7xHxzEz/m
34171JSglwqAqhf7f4++wEaDwmUpoYGeEUW0S2eqkqFh1vKlYyN8zCzNqeyXoam8mJV34Lp28lF+
rMf3uX0FCainS389PrTYBzswkP2oFV6pJgwSxEdrBSvPmJJgAp5M8lbvJeM3MHLJnWVBP+D2Xq+d
HoBsUYbHIDRGajjXNu05NysbC67ARgRurr74fdvA8gcu81BQSUEnWcM0Evgv+LOTqHo1ylCAc0gw
bwzM3ZaS7IehJTgia2Zgw8QcFKRboDlx+eHGeFCWoUXEsggk2dCmzE9zOAkuhMXn+bWcG+GOIWyP
canDSKR9xMRPi21qlOiGvjTd6+1dW/7SLUvc6QP2dgr7DrtWjnjLAcgZQddTBeZca99uWxJtHHfW
Cm0w0xo8Ck5r/wrDLUmeCfFum7ieuFi8GqUhjDlh2BjwrcuPo5uh0UhL+KrIUgH2TDe7k/4Y++Gl
O4gy5+VvXe/cQhGCeWukepwtVa2qBmSviFvBLxKDPqx04rKklQzJ0l+a5FeiUvf6Bv5jkEexW2lX
Yr4XBtVC88wRjw6z9bNY9PJYTYSWBtP/LoyvriVjrCpTtdjZQyr4pWGu+ru2nH6D6j1mZphb+7c/
27oP/mtQvfxqZWEotZovPpj4Zu7pupunz5r+H67v82Vpl1aMHPP+XQUrWv0jY5u+FHQC1gLc+d9f
/v9ZekBQsR7BHAfcHiQw2pAOTJQmrnrckp6iJ4timcF1GXvWpBiyV5DAkee6Rb9jfK1lndpoO0i7
ePou4614+8usxiEdCCHo6wAzq3JFuRCNlUAvYNFW7uIAMhvMz8OBDlA9weTZbVur+3dmi/MCFWQN
hlFj/6J6oJL5mGmvtw2sNOQQHc4scB6QW1Ou1yMsVKY7sX1ZPxfhU607ebXp2F2mgChnr4Q+Bu3B
DetA30Jgf1nBVcQwvrhAgIS6emEEA2YWOkjHOZAqBWw8I/30TY+l2qY1swq8QwMIImAO9CklZnYy
wyQpHBAPR/cKdKhB3KCH/+Xknd+Zy8k881lZg342WfYcCvK0A59Xl/kde9YjwdlbO+HndrhbBmzM
wHhbCCkB/DUeMwDJf1Ug/DVEPMZrR+TcEHfJgIrZ7EoU1pwCkyXMhpQG1dPnVj91xM2LeNtYArLB
1aAMmQfMugJTdMVhQNRwqJpAwzftnyG62Qz71hbcaiIT3EfSMnuq4lTHo4CRI8RSaZCzY16LJl3X
tg5KrP+shPtGuJ57K55hpunT9mCQAc1SSdlDNsN0G4PtLTuNUDoJD3pViPgtVhPxc+PcdxvqUplU
gm18Sm1qnAAHeAOHcb6VD9pj5tae+oTrZyuqZayGt7Mlc1f4gA4g1JWWJWsFgHt+nTwX0QaoorkS
nP3V4Pavpa9649lBY6zpLchHILi1Bq1BnNCq/u3oIvASPlQTrQD/cQELqY7XdemrI7o2mWDCQLQM
Lkbbo1KaoDNKnF55xVSZOj7fXsTqB1lwv3ib4ILjk+ucMUi7VwyvojSksoE5dZdhDCV4YOP2tqUV
QAieC+Dx1WXcCIvE2GXoS1KFpZpZIOmwoKCsHfr+E2rfBTtKoFFsC2/QtiR7m4L70nhQRO6wWosB
kd1CqoAaocknj7meRDPUX8CG82j7UBl6mrdFQvVd691NLjFoSe9qp2scSdC/X9tgPPqAstTB1oeW
0+WqgW3OmRSU+ICs+VVHkm+OP6PSPo3Gi5aIxHTXIgrgoqDP1iwwyl8BnAtUuqwZ1UnI6QEZdcjY
+6hZ1CicKD/0idu0f25/1FWDQA0AvIZpIoPHSEklkrwyaFEOtSD83bw16A1Y4zGyBgg/hy9zNrlh
Iuofrh08pF2gMgbXkY0ey+WWElTuSK70MKpjxgC0Uv1hEiLmVo2gFY0uIaiUMJx8acS2xo5pizRL
DZb1Jph3VSRvmlCEE1h9QGGWGyyNgP0B/8clfPWgLoMZS1kgTu+n+jRjfDWqmyMAu17W6n5URQ+Q
aX6aWIMBREGfbHWRoBox4TKQYuXb3uXQ2XJd4VCEyX6af8iQxaoF01lrJsDajbY6WUhg+SgpaehW
MQk1UJsxaM9hSg4RWTSnvhYlz41wocVMZvT7chjB1OSDbHaPdv5029FFFjh30LQ8K6DvjEwWZG7K
eDJSQVqz+giEniYolDGIDo/jvDqRJ8iC1HhJN9Z3uTja3WFSn6XuG4seMdkc3Uv3qILPorfnWp54
ZpV/4UTIsFJjqXsM0E4PrNe2JrS0XCE1w5JO8Jn4uR3OzcNaHka0YSHTWZn/w9l17cqtK8svEqBA
pVeFSStn2y+El4OyRElU/Ppb8r1nW8PRHWIfeMPY8DLcItlskt3VVeU+0aenfvxoZvfRmn8U4Hz3
7Ozz+optOt7f+TRFnygzo8oqXEwzU/Wtheeie87+NcMs0h/rYQluUeitHjUUw+rdPbq7vNny0Mlh
yDDuslVavHN1mansdjBGG2YYXmr5OHmF9cmHA1MlkNfLRhVhPMukrgyRSUND7gBDYNL2o+n7TLFg
d5Q9gwUWFIJgQjB1nN+y+uTG7kK5CbgMVIPAaUGEaXTTKG31JQjmvXripX3fSxkmluUWHHCpaC3o
eACYLnhyqFkNI5RbYcKu7+vlOc1mL4k7r0gNbxpqpJFOtlEGg/lljL7oLJJcfzaWEIBly4F0LC4D
6FU4n1mr77Qi0fEgU1GcH6p9Sr7E6jdT1km54fVnZpbPWC0gKhwRyWyY4bw7UD4+cIJerlJG5b+x
nc/MCLca3s11n6Cf0c/b9A6Ehp4N/NDTaLt3TUU9F8/q65t5455h47UHIhWghvC7YC/VFLVOWzyb
U6t+J3oVxt3vmEZ7ZXiBS3lj9ekmMm3lzTGubC4/X02lQpTBrLm+hKygmV+a7MnzDJZ4KZdoymyu
GW6HuM0Af6aJBMisbYooWQwNE5DsTrzr5+JUz5HkJiozI4zHGJvIHlSYGfm+th7TdpfHh+vLtHHZ
BQ8HmlB0pMwwEGEfc1qDFNGxEA4H1yuT0G2Q7fFAOOhxWXF1czRgaDTR27YgS4UDBToE2FKLqTEe
gs46GNA2yGWv5G0j6KnB/QUJGbFHpC2M0u5NB7kGaEHl+ttkgHw4kpz8W36mQTAMjV64ZwIUd+5n
UTTqSgT+BIjpansaoyKQEgDgyBS4vetzYOg9N6kkK7U1Mg0trgAo4eqHItG50RQd13PCgB+NOZhK
3aaoA9vth11izJLhbQW+tSUhIs2zbc1WhuHFLmgWOnJb9u4xAhwEJ83xuvttDUoHAMQBXxHoKsTn
D0SYae5mSJ6yEVzlarpvUiucGleSd97yct3C6wO+buHuLixYbXduXiV4+LtZCbZTCBn7sXNj2d6U
7q4PaGvu1paEcx98hjOdRgyoVHbzCDi9/dm7YW+8XDezdfyuzQjOoEFYO8JwYcacH+zBhTKMjHNi
eyQLIA5bySRiAAfRio2SKPIYRfl7GpGy+7C7cJD1UW06AGDy/7EihLgk04w6XnKDHXusuuMEBOu4
vz5X+tZIwLiH9zzYLLH4wmQxEM+B0MbESDxEnJ/sNnmeTq8KOonHg7lrgOOyT6jnPuheeR/tlJsn
FaDl4uP6V2wNdP0Ry0euziZw4LrdsHwEn+5H810B0FyVaefIbCzbYGWjGYcGJy5sOGRHoi+DNnqx
jL1wK/ahIL8oYRkQChZ37Jjr2Wg7OJOSdP5kRXzbGyAAM9JdvuDjasdzgBT1rs/d1l0CPX9ofF3a
HS4adsyqSQewFMFmzwJNvU9xbNQFBLybyLegna6jkORfN7kVMdYmheXqmZ5HTEXEqAv7noCORh+K
Hz3TwsJ1dr1dSIK7bITCypHGTg1qYVanigHISKAmxZT2mPftl6pXv6ruwtCUuPeFqcrIxrYX9O/k
CjsQ9JDZmDNM7myD+kllSJqYjtoHYIb4Plb0q1ppd+htlkCRNvckQYlnyW+5qMiduyo4hfWJKUtE
Hm7weDHGzJsBbKS/ry/jVrIG8ELASCDbpuOhLux9MtbVCJ4e7H3dulMzy59yKwBp7L5W0psi+8qd
4ghpxdCMpkNkdj+um9/0ogVngeydhXSNcO5YoNhoAHrGE6L6wbMCjpPs9KjHwfq9UFLJLtmc0pUx
4ehBh0ZC29ZGakinz8x6z+bs6LbgIYYc4PVhbXrrypIwqWZV89RqMKwpJj6O3Ru7tHE7hezDWD2k
XA2amHvOLONR3KqAALnwdzqFTVniR+iugt04ZQc9byDH3nlmjY4TN78bp8mPM+0xgo6qnqoH2vGX
glkPdgLCJoXneyg4e1ova4LZXGJLJRboVZHdFCGR2dTnzdAt2wdZ0zzeuWj3IgFFCWP6vD7rmxt1
ZUkY/WA3bqXFGD0ZvxH0t+WHHBUAYA1oVIJLQeK6m2fJypoQkaoJhKfGMq7EAC3m9IWi8qmBj/P6
mGRWhOATD5mpmPniSaaXDCExGw93QomRTXddDWX5+epYNLjZxdq0LFHHvxguv407K+jpO23ikFhJ
mMTfy7IMro9sq5K+kCj8xzHEfue0j9OaLVaBzN0ZSXKEqriv9WXY2/yAOzxS+2kw15DU6I1drLDQ
ib6rSvSYx8frXyKZY5EFG01aFh0LfAhV9YDEuu9AU48pMhKerSspeq/xPIF+LCDkQkS385aZboaX
VwQivyG1Dumc7/+bkfw1oZ8vZN80CZpcEOHaPjqldnxrkfidzrPEzGYgXY1EiNqVwSuHTxgJmaJj
07I7rX/WSgegFUvimVsVNsBYgfMn6OAEmEiYNFAjtooRu7gVRmhiG70ZZC+tZxrvNoEc866jD+bg
ldAM6rqwjXfXp1NqXZjPGPflljQYqI4MV0WerPgUO2CfvNGbMO8+LXxJ46GFsNeBeRvC69Y3w9lq
6MIst/ZQd83yUq+SBs8+f7b2UdIFUfFWovNc1sq0lSc9m2nhdIyimMUF3pp+PN+bfcgAxjf7/Zw0
uFc9G8pzrgdjKikFbzrSAlJeNoShi2eD4uaD6lawyWh8LBvwR6J+WDrKvsMQr8/m5jEElWjwtRDo
fom7r5/MYqI63uxmDH5Y3FOVjuxzvDBm8gXHliSkbA1saduA5iqIxcGCcb4RpyoipkIg0ok3AkQc
s/wnmLd7H4qviYeO/rfrY9sqtKDepoJaHwxQ6MMRXCWqwBapmjAHJB/EMDN2y1uoEJk8Go99Oln7
zjJ+8KRuvdHpqsAY0ZXI6PxSWEzGAbwVTBHUUROHaAtEVIRP0QtujLhloRkxd0+kq31S23e59JW1
4a6ovy2P4qXyDQZ34cziKRTDHGil+1ry7JTfWf9UjeDiBJWFhcpw2CpgGpIRUF2uKmwiQQfMtYGm
KhEdrEDwK6kobKaQG2lfEqfxKutYDTIxZZmd5eer89jWuxQkiEjsT1Bn6V6mcgey+IZ8XPcamZVl
x6yssHQwrdjBaMwcNKEOqIO0F6KiKvt63c6lRyyzBvcE4niRfhA8ok7iiqt8GU3+MvRPpfpQE8mB
dLm5z00IsSs22ey6i4nR/ozso9YEUYVS+u9ZVou4PMPRigX1adToF34mEfrAW24q0wLcHtlT1LjP
qiPTs9+0gF5Sgmzf0gkp+LWhpTFNKMoCXePz9IMY/zrkYgTIj0LWFi9LJIDPV72L2dSOf0oA9ltr
7AxaeRl9KBNZU/CWd63tCBdXfSyBEhuQgLOKIMrR4Wi/RTlKUkQynq35QgFsoXJHrgWVNmE8HBc3
ZiE/1rgPevUrH3T/uvv+yX6dl9nwpEJyZaGJAkm9SBNlKTZTxx5XcHaLvo7jNx1sJUEd0m/tfgoL
T/Xe7/STsTNDdM3N3kcBpHN/igI88Dw8YYHR/E7DCNXuaS+77m0ggPBpWERo+CLpg6ff+eAb9HiV
U4mba2cy0Ni/qlDUie3CA4Tda6o71/1NrPSJGxCmTp/Uvj2gAvTa6Uagao1vRRXCVy17sWzsRRNg
9oUhF/UtsAwJ39SBJsnWcQelVn5D5+6mSbS9UZu7CdtymmXl3S1z4GfCrkSSFB4tTEFV5Vk22PCz
pp3Z18mmmeMVM8R7/CrPIZmQThqBwnoHsr4SymGRR0hve/NoD6eojvrQ7eZ8ITOeKvBPdw4Ab2ra
t2+QQcwfzaonMpanre9FIcmCiBMBdkREp1HQPCPRjumZ8NTxaKYGUH48OUl1Oyr8Z5lIeRgWQLfo
vijBQO2ZYJegIn2+HhOkqcbIWe6wSpN4aPUMBqO7da0msOcpaGoXGaZip9TDHtBC2epcGEdLw59D
GhwsqDuKCJBEjVulq1iDS2UOap8cIozDpNw6SfIriwEOsmMWIFCVIY67KKjtofl9ffdeHD74APwD
aI5SAZIzxB1STaPOco4P0GrI1eEvI02IRnmqtH143dLFdf2PJWTPUY3HJfPPXl0dp0siLUVluvFd
Qj/KHGJkbp2ykCM7MIIskgCVBDVvewqum73wJ8GsEGdTpEOpocFsDZgL6UOQkZMs9+KSelG/u27r
ItYKtoSzqWwaYHgVTCakQby8xIKyw3UL28v1zySKEFfWIKmbwo6fOPcWcmQDuN1lKJqLk+l8FCJ8
y+lUd6YcMxaVv5MG4n6xDsXZ6AEUn5Kq2jIfZ1tvsYSCJA4NqE0BTni+9VQriU1KWqxNehpyNWDW
LXCp3qT5I9gADLaLeSFZok13WJlcfr7yQjUeIKTcwyTp9YBVmpdo3UtW1oFqQr2vkp1Am3O5Mid4
X9I1PZD0MJeDi8ygR6t/qtvJN2RYtU07OiYRdxf0PBBhWEARlNo04Urk5PmdG8eB2RehAuVeq5TB
ajdncGVKGBJ67N3e7DkiRotu0u+QoU6yESnF0m8sWYJh2xbeE4vopoHwfL5ane4MrCjhiqbROd5U
fQeJyqnWoSuMh9yhIVLA8hLsLzxyecD8r0FD6P4xbaUrexU7GLDio8rIyUramzZSj2X3hcf1A9Cj
0Pa0bivg8+DbEufc3N1LftqxHeCixBBZj3lFcyQ1ICPKgrSG+NX8SSHZcj2GbPrKyoqwgFUBLh6e
wsrgQuKhr29VqDN3YCnOzUoCBLh8hS47HAwf8Ej05Fy8CJ2WDU1UwJbCQ73PgwySHGkOrdCAASXi
ROCcMTwi63benEcTnFIAXeFQF09VvbNqCDMMiCsT3Y3WwDzNSANL4RJ4zWb8+mtHRFJOsTLQQukb
v8pccNN9a8twAOdyjwZ89HGZzQ+oY/03p+jKpHBbGR3oTCkGTOZYMPDw4eSEPGFbf4MWjqdakvVb
XOFiO6ysCfm92WHoV3MwkWTwdPoSKc+WexeTFyQQItlDRTaZwr14sEqLlCpsWX0dziBtLHd8xrXg
vezRzqwFGV4K1zeCzOJynK/OgowpC4gFFjWgOLgJCRE3CodZC6IuPyLj/ZaDtgitTj+vm928Jawm
dfHelVmt1JLeqWA2QhNEUedBTKQU75sLh0sdqHUICpdi3VAvAeWzkwn3BOU27t+b+gtvb4wo0PQD
aNaa8lCQ3TznHk2fHDX2LLQOmDd2dzSY30SJ5IW4uR1XHyPMc5MUbT/lGHBvPRfdFLIMwrm2xMjm
rK6MCLOaG8BGDDVGnGUnoxnDeuLB9XXbjJto51/yo+BiEpvrbSxVzvsZsQxTqPU/W0I9SHE4tSyp
vzlfK0PLh6wcJCMGZWkNQwPjXtWnfmS8a5Ykdl0aIaDoQQ5FB188UjZCIGlyTc8B/0IgwfNP6ZN9
1UEoz5VJAV4uy7kZIYIodhIZmYG1B4FPj9S1SsMp4fm/XppzK0LsUNAOynuOwTizHhTpe5MnXk0/
B/Pbv3WBxQ7Sm2gOwS1BTN46IzPT3MLdh3Br31PzNOMF5xkD3w+W3ks8+jI8wdjSugRn0+DZwgrp
TjazkYxoUYIbxNOLkfqOHcQK8cw0xCsAu1YSEDcXa2VRWKwiNqwsylWcZ9Z8b7eNx93o6foMbrrd
UuL732SEK/h2b4/ohZ0wKMXIP8tyIB8ZsemeQl9UMn2Xd0dUTQC7BrwWfBjoRTnfRVChmkdtIqjx
Z9VJjw89N+5Jq3v1VySorg/qEleATi+oKi3goj9ykMJSdW2lZ05h4do4+dqXnfoyevpT5bMbQEWg
gxAMX6AS9anJOjn+JDvPz+dzu8KCaW2SOZNlNr7tvTqn/HZ+bMP5od89aT50TLzOK/cd/tiOPNd7
NUGG33+0eyV0AjNsQn5I3zV/0Uly/eq2Cng4fBg/r8+MvnzBtS8UdqZTVU3HjOULH+J9/Mo+7DAG
zaUb4gtuGNg9oYV1cjz9GaQ38d7wpHQ/lyfh+RQtPr8KprNat1034gMS7dQ0H5r1qqVHUjxOBk4K
iXNvXHfPjQmHUKLqUaXMMKbngUbuDDOMlMRTAfiC2hl7aWg4y0TJN9185XrChpoGsIcnCVxvqVKA
sw8KfqGFu2EPaUnZCbg1l1B0UFGtwP69UI8AYJT2lWJjS1XeqBgeuiu8qQd5UtQHXXMjQzxeYq+w
rdb2BPcuE5ug7w/2yuyNEy9X7wsGzebYd6s76POO487p/FbGKrcVd5GVA8oXLweIYwqBY2SjEmc5
hceMDzQ9KgmYiyPowLleBtCQ+ubIiqFbMZEsRVDkAFE3+8NUu3JRNwHfyFTDIM92Q/PNrt5HKtmH
l5V6TOXKhpg4qk2d6bxRcHI10JSEYnTXfe+z5BspIq+ZtEeNkRtm5oHqDOgUiMJs/gB4VxKSL+uw
wlcIcTLNQSmpc4x0GJjPzM+alk/FWO00dI8k+jtEMfGUuVWUZN/0HZLQuaTtYmuzrGdBcKis0szC
LTELUKgPaxDJzORj1m7N9NEeJfjELS9amxICX1X2rLZbDFVF3rFhDQo8gdH9NNodLttZe7D7/yb4
rC0Kka4yjdRuZ1jMpte03o9QtKjAqWmzgPdvLdQKY+gcqv8+53nuWELIG9HfTObF6mi/VSDyIrI7
l2wihQDnFBp0MBkMtOUcexEa75Wh99oyAXC4Cg2DvpcKdEtL8/n60bUV7NbTKYQBpaWMOZD2RP8R
9QbrhmTcs7nts/hXCu7kf5+VWeYRORIbUA/ItQn+MnM0O+UqXDMqfg+8RzLGKyH+JWMI2441f80I
TqLXtNfsZQdA7vVA2+mOcBKqei15XSyLIh7769EIXmEmPFJbA2bU9rkclkPJ2JXMt4Hqur5K/09I
+TsgwT2MmkLnVIGlJmb+mPPQTD6sOdDtvYGGdHO3POFNf44DSJV7EttLuLoc5UJqjT5ucEoK4cyB
3EU1k6j1h9wcfhUZGfdLX/KxZLbTgeaF9s9Q/G0/5p7UQd901YmYbAibtFB21z9lM7BpIFpGRxmq
ZurizKsjBIqpXWI3YFguehLE6StDay9eCYSE0Bq+bupSJGEJ4itby4Zd2aKj2SdZi1HbTReAnAs2
YWxO32qgoxv3a2FMAYZ5w81sX+vWV5vFngogUT8Ot2r/W3GKHdwfOsg/XGgpozluD/rkfZrQ57pJ
bzjoqHP3X7cJ4ZtBMe/CT5YngYhMgZEIPf8c/fTIJwGylaiWZ0S9xBllqyDsYSVmGfCLmBlF/TWW
x6HZMeWmKlQPUqHXF0FmSdjGrkuMNC5gyXEjv7LDkr1W6peohp4eeCeu29oMwKv1FvZyhDQZ6Rh8
C4qjvEF/uo9GNbB/Mq8wE1/pPrTk/brFzXv02sWETY07kmLPFja1ae9TCEZDzI4ALGD5tAn67smd
kMWScaJvX5FW4xQCvlvTpOM25tRgT3YHnzVv8vYjn7WwBWFV2XCvWxKTT1C5bNxTNkm28B8fvIgm
oDs0Qa3nqhfEGrUxUbvlSeub2i2OVX+wOo/Ehzm9RzBhzTcnatFX+ayNvjW8Du7JUtFQVUkcS9/2
rL9fIUw9yaaODTq+wn54sL4CEb9vwJkPjJ4KfQKOO6I3BOqx8n8wL/Z+ozyo7rJA2eWhG8xfr7vB
5gm8mhBhQbR67hvEtdYfFRA768M3pEoSzyinoFPro0naYOxMGYZt88VKVlaFUJpHEYTJNVgFAMAr
d3Hs/frm3kOp/GeMxypwrJgA7lkeWofQGnFUDlJa8s0zevUFQoBN9CKr8hhfkDUemtsWKYiKjZKF
NvStw+uvFVcodVVIs6e5CSvgOIFc5EHfJ551/GyC4tP0jJ8TxPPYB4VybZAcy1Mfcm/0h6/G8w/N
T3bVMYdaRCZX5bhEE/05Xf7xPzHr1bXccPrls1iXARpq5vXkoytvPtAM8i0zIxPS1bGePWpomx18
e4j5qQVVfeulRdL9ItqipJXRyf0E70B607eae6fywuFeVLpkeppHyr9WfVbfan1L0flhm+0zdDy7
3RSnQEjrQ+ZiugvAZKJanW0/jmsahYWT16coNfkBjHLGTWVDl0GtFe1pVDvrBUmOBDlh2yYHGjPn
o2ihYpc10QRxi4F2AfYUEuvGMN9DLD7fp41t7p16TsJaUdB75nTlbYH2lwA5bGCAioa/NYqJB6fl
RskphwDiQ4UOr++QonLuim5mndeihQ7o/7hAzYkzu/4w4jHbmdSG6jXQht6YKAT549b4mvCse6zg
0UXgjhFDkXsug5kX8auS9paXx4XzyPN+sr0MSBWkYyZq7DlzTHTB8Mn6oWLGbuI6KjnSj5A9R9mQ
qYZXu/F4ABiMHiF6YINMMK35qXPd5t2Z++kVXD71ozOO8UOrgmkGMErtWCOzGuZDr/6GPg/wqFWj
fu257h77Msa/SCEztWOTjQWfJ40fG1S6TlFG1CeVQmIhQOnLeevVnt/F9WSxoK7V8iedbWVHY6uj
S9uAcdCcggFzFuUNOXXANlmeHnO33CFPRjqvodQsUMnKuhH63QM03Z1UB9HO2EZPhOoxMp8sp/et
a+mPyALEhmfVTvHNbiJI21VpBCqA1m4U4KFq2z2opCSPKs34KS4M5c61eM59poJKuLHo9NtgxIU8
2DQY++tx8U9u/spJ4S5be3UDIzPSkJmKPaLfJc+4aH5Lg8fsRIMf6E3e6w/VMQk+hhv7OO1iT5El
HS9lG4QdKtxyirit3H4JkM7+s0PG7hC/oFV+fio9/escOmH6hAYq+9Z+oPf2Ei5lDaSb9xFIYxEL
6GkCcPP56Kcc+5hEGUbPK+Lxqb6zyOyEtBu+F6nzI2u6W7vEopnVdLw+8ZctOcI1UjgcR+5mgwU1
Ed9RfnCI69q3MZ68Dq19RevRdeE19guAY2oa6vG3qB5Bw2VLSrKLCXHt1zdZ4VAcjTjP0xifYNdF
oMbmLiPPExkfm06WT9h83SyUpIgvaK4X+QKS2rALNoKlONfaHTXAi1U57vcsrsmuMXqcfpaC67uC
BLea14mnaEjJVVUpSdlsjRdpuH++QphymzeVo6KC6KO6d0+VcU+U41zs63QIri/u5sVnZUiY2B7w
SQVlytbv6q7zjCn/zsbst6kqX7vE8XopDdPmJRfoVGNB3kGVQHw9KnnmmiMBxxcfbgwcqpMTwH00
O+Q8whsx6Me7VEbevDVIdPgutBO46SLXcL53CJ/0Ll94xdTms7RxlTE/rMb0nO7DlEGStseHlKal
Q44H6GNhn0axrfK2wYRa6ms0okP3xkSTpdIFDvB3NtkldZBoWnh9FbfuTiDRhR6PYQBuIlZ9ejeJ
WM/L1scp55ldehPzJGTIc/wXZhahUHRewZBIFRd1U1H3FG+Faj40GQ5q5U7nv6/bWN5w4k6HSPM/
NoQ3HpIIhmvosBHZrN5pDe+PdRZRyYRt7a+1lWVCV2cJnSajqzVY6Qe0amW1N6DjYdCDZowk78ht
h4DyLgBOaHVAEeHcVGKVLFUUmDKHJpwHvCRwXuIa5NdtdQTvjuWVSFjGjRMQZsiOrS3HAOoavwgC
GhF571J0qZXmUgeqlNt2fMroXRlJjoetBVuZEBXdoq6sq66DibqcADNnwQBA/3Wf2Dr7EDH+mUIh
Gs6am3X1gLd4ptxiMweg4v8CcP5bquTfNIogkhOPcVkpdXvlCLS1gPtbipzLZ62cxMzw4ELDGy7l
zYEaXqbtezBq6v6s+9Y8ejVwZIWMKndrwYCScQ30YYD7/c9DdWWTdJOCFgkM1TWeTfhjMXmWIVmx
TRtAFgJtDvQ10BDn4xqLenYrhnHlVnRT63u9ZwfGfl1fs80ylrmyImzklDtNzgdYSdCBpuH9UlXZ
cw3tm5Y4vkbB/140TUD6IRga89VtSiW4/gWbUX/1Acs0rKaSMs3SqgI3Np5NX6wRedI5+aEY7KB2
wFxzWQ5hM6SszAlOahZaP/QU4y3jPe/fk/GDJ+99J0m2aVvpAWD8kHZFugvUP4JT0gJqm1WHe+Dc
ZT9n1fkJRojQtDPPaKPbnvzo68ZLQJnidUZyInrhOUWWeGXdDp5rxanHxp/M0e6SBKh/Lru2SD7O
EV7XpW3xJKKY8gFaX8nN7Ow7qMuYrZ9CDKuR8Sls+zHofNF3ZTto+DtfYB1dwDRapgL06x4rtaBR
qiMpS0lWfzP6LKzB/2dGcOSRaAOEZGAm7T84e+jmNJjIzsmhnVihWxvpfRm7rWxggudOXKN13MOi
Wsw+d6Lcc4AOr/goC6wyQ4LPRrHFiNYuM2i/Zeb9CAJ+BpbA6/twc/6Agl06IADSFs8gdLWwRGtx
l6XAJ7XZx5DeR1MatPQ7GvFwAHotnrXXTW7uRVAvOxrYXlEYEC58Oes6i+oVYo+5c2pnP7RQ27mb
Om133c7m/AG2DOlFYKdxQJ17YIaL5QzuTZztgLfP5BgjbQqCs/C6lc1AtrIirFLhLDw3MyawNtlt
2U75LuLKV5s7s6fr3VMVgfzrusWtca3PdGH+oG4/KPlybTBTFX3KVRBNN3H867qRzfMVRHCLwPaS
wxGvymqk5YniwEqexV/x/3utcQ6NzcKUznelaQBe9lSC0BvZmkpSzrlwEEBE0ZLzjzCrkO5kfNR4
YkSLOsF4HLVw0Kxw7J9nGXbkMr0uGBLCNYfgCS1nGGK3xs9mN38pTgQyemjcN0M8BkpPdkBcJirO
LYr3sZS30F1E9slXJ598qw7gOX+Y7qLn/pB7xd3oQw3aL5+gOvemQfv1xPaSVb3wVsG+4DtlqlE1
gcKEHx+VB/cles+P9XsagCnsdYrCGeo8XunXr/r9LCMsufBawbKQINJw3Ri5FoOwxMnBGfARl2zH
Fcn4LqKZYEQ4dBqa4E4zYHizBuKzrvVanT237uihnfk90rhXgLm2HVzZM0LisbZ4CmFcGV08Vt33
t2p6cL3aT35NrtcBpP4wBONJv3F2bmC8Xl/PzUlFKyX2CiQMHfHNx4Y2U2eCSaVgzdHBNFi9Uxk7
wObYwI3m4j/VdMUTQkfHpdIvNmrX6g+D6f7KZu2BKxPuava/jtnLAv41Ju6PHhoDKlrc4Z/Gr7k4
KsXvSNZ4fhnZBBvCHrBjXPEtAzaIcktJ0Fu3qQ0ccGHsGv3UasDD/dCVL9cXSjKJtuD9ENdyJ43C
ppvoZdDk6Z3ZTygKuJUSVobeS47YTb9YTaOwDwqVlqNdQU9BNZ5i+lj3Pgr910ckMyG4fOym8WxH
CVbK+XSIZyC3YcvYii9BrMtSAb+48BCgvUlkOoP8jUkGE+Mw3TsFpZb6bkmvglXGOND8aCavtoKk
n4q6+a42H0gepEiuc8lxdPlYEr5iWdzVW8UtDZQABnzF2BxRFNBjQGmb0M6+x+ND0SFnQAMrDl0p
Ddem06xGvwTzlV1kHSyNtbA7pS+65evZYWZJYCWSILK5IWDGNYEuRJuz2I/dzl1qlhR2FAKwJsE4
NAuPaloFOng/gfMu/FrVAqU1TnEjwaRtHUhkyf7ZoDlbOrPOx1gn1Jw0Hbaz2jkRWwlylfvDaHyz
KvsYyc7fzaX8aw5g9nNzYHmsq0nPwBiNV7z9i6GJJ6LosH6G2iJ6UJogrnZFORxR37y+XbbWcm1Y
CDpWoraTDmUnSGm1QW1YxyhpdjZI7foollzpL/FH8FfkUnXk6SA9fiFsn3ft2JUJbDktoJQ9GA6c
bvZKQCknCyUBNobLnzetcZ9p+QGeEcyOJBm5PdGrbxDucHU38DIf8A2KndLXxlaGm8JCFiGdK8iJ
qUwLBiWa99HoTCeW6M1DMTZ7DiY8yfvw/5kMJG0WdgNQCS1xbLWJtDgHWs/Ah6hW6lMOrMYhtX8o
fJeZu4iATQEUNJgkKBqPsvC1hMCzbOmyDn8yYwAnG2hvOjddG2kCXjFIzcTRdG8odQgIr+TmselW
0D1B7XLpsxX1rfXJdYvBqjHNyTcn22fGT1cJc5k+7Vashwgz8l5oibkkCEqV0VDACLBcM8xTZ1WH
GFzrg4wLcPM6bi3SOKDGwHSJ82XneIo6KW5Reo8QO0IHorSVwjM5U0EQ3VnvE6R9IA8xfI6s+gJa
yKeaUNfXCuONcmJIItNmWLSQxgGJMz7INYTwC84+HEpNgdAEMAI16HNizwcOiShl4EFGkyfSFaE5
FmGUS24LGyQhOqYbwDAHbgv7gtPqWTH0BqoxfsYeG2vcJw35zKfMK/jzrPFAi+JfDgD1qfvWD2ju
ZF/BXRmHQ6MfWzPDHQ0cze7X6wFs2bCiM2NNIOoDHVfcAgVnnuy2rvkEZ07G9JT1T4DU7XOUFykd
74Es3tFM1tW95dtri8KdiYEAc5rwgvchf1mjU50ErZp/TUzIxymVJDxvefjalnBh0hQOYusBtjJc
pF2gQ232zobD9SncOuvWRpZ4sQpFjakAxePCyITwm6a1l0A6wD1R8EPLmC22HkJrU4IDVTnv4grY
P7/lOlDKoYvyVvKNZhFQqGAzADEf6yQhf9skGGnVRWscrfHno0sHlmT9Iqyl0hqWUr/J9OPkQl/Q
cu/pwrtXPGTKLKnF/ml/v/BL0IaBn2a5t4swypx2lgLaVNzm98kH8SfU9svb6s7wcv9GCSefHt3b
MQBOLCjuWDB79PULCM6O4yl5pV/qn0Syxlsx3waljYkaIwqMIiu7UjTmFGsIyAYZPdV27pNIel/b
dFbXBoMSWv5wvgiBqSqL2TRzFL/pEzTbd9UpCns3GH19Z+4jQN/Y4KHX6t/77rKoKNJCiwrQ4vPV
rRjSBlULia3Ssif2WEz9UKB13jXMIMkZ2Hoibj63LTrpJLeZrcFCyAH0zGhHQVJIGGzDClwlVBQA
i+khM3a8RIX4vzlFoVSGMxQwDdRdBNdV+TiUiTmAk6n7rsz3UfyWuG+Ws7s+hZsjgSIalgzlPvx2
PoWzPU45jlJsECd56br+PW1izxnm8LqZzRuPgzMUal7wELyczu1wl9JIHSfccd07M0bn1c1Q7ibw
UXaPqhlWWmjgkWQBa/Z63fDm+FZ2hXgdj1oXD/G8xNBy52bp0aifKymsfOscWo9OcMQ0SuaoGDCL
MTqxAGCzfy1GD25CAA5jpb1LWKcFdVlK+my37aLOCBI5oLXF8GYOZW20i9bMnBR+Ujg3vQ012Vl5
oGj1KDUo6lm/r8/nVihBBPmPRSK8VSgvkt74H9K+rclNntn6F1EFAgTcAjY+zdhzzswNlZkknATi
fPr1e5Hv209smTKV7HovnovUO22JVqvVvXqtDLRyKg8cM4YW11LxfzbFOTchuApedxomq2DChJgS
IHydvwqDU9C95dDBJRsC0IK/xDI3d0+A3gnjCRPT/tU94eu5Xo2TaEDS8pWpv3cZd/qkc9W2vo9K
iDJo6UHulnBSC1bFzdRwvydtC6tmfxzzY9ycSPhaSqdK25QF0OML3jJ3Fs4WKWppo6beJJIKc138
xNk+BKNUs8REM+eR5zaE88b7ktOAwAbaX/Y0gq1BpzWKnYzvhno1/ktp7tyccPCG1MREoAxzRvid
ZbGd9auy2d52+bknAAZGcI/D7QGhFbuGahLURYVEwmkGxqK1QtrgHW1y+hWNibUGV3j21HMzuTf6
uhydoQykY5rJFIDkJOgOIegQMONhdsPC7TfzOXGdG6A0xhMLXDjC2s3MivIaz3dUoLZ+sKuM3jbb
JQrRudMIRS5Nxosd6YMlQhpKNpZcbVEk7LpCP0hmQU5Bqu+TQuk3idzshpZ0LnK4ux4EsXYY8/Ef
lgkoFhgTTbDdQVjm8uYoDaPKU5Dz4Y31ZGonbm6UbsHEdYtcIyDh/GNDCDlqm4+ZhXK5U8NVk2Rc
aWj2J2g+Jtqw8dv+mdSGHQIFHEF9NVEtJ0lbcFoodgIt2CFjbq8Su5Y/DNQDbzvfzHvj4pcJ58k0
ksKvpqJpGaws9bVrcIZ2QeXdtjIT1eHcQJ/RSSHoij+ZtqxClQKvSlL+SsrnsHy5/fdnVzHlGBgu
AsOqiFGpdLnyhwr5cIpx0sKuS2YPhWtmS+TTc0cCsB+kuRC6UBDHL32lIzGOaYIXhurviPSzaD2T
LbwolkxMW3n2XpL1AZDKHiYa88mCxn0DGOuwUB9asjH9+5kNnoANTTPxajH5ryJZJfzY54//8kX+
7NT0xc5MlIrZgHMKy8jV0C70N5N/+KnTlUuZ8qxnnX0RIVOOFBIGVIedrNnpwF+1C3fa3N9XFR3k
VSCcwTyocHKhOAL8gAHPHXECB+CrkUre3qnZCIjBN0gM4GCAXkRYQgDpgFoPsARO91a96auVidE7
413DnDDVvb5DrXCJ73J+WX9sTtfs+ecJdaq0VgZHfgL52ODptmJr79yz7sfBjl+rg+VqCx2FOacD
8gGQFbCJYjcFp2NUhaYuEFcOeDUZ9SSUA7Kl5vZMwjOhK/6zceV1si/X9bSsAvJCKG66Y3rnRy8y
hiqI3Sw9bmbjOjp3FOLaeHKgaHa5jbEfGkrV4+HbOK0rv/SR3dporjkmprEiCFFN+lPSvl4zr7Nv
e83sbqoq2kMIQ6g9CE5TVUNAGxURD3QaWrjL+w8zWqgyzOYloKz6z4bgJDxLtCYL8OSWPcOONsGK
vPuHZm15mPx5BIfVQu1xfkkYJpiqoRjRmT7umU+mhRaF4aSgbSrIN7669G6oF0xgHhh/RKicAKpm
gjoDPP6T0MulkTruyyGJJCi8SFHxIiPz+dTlpH3VMK+yaXKffLAqs7Z+FEuYmojrXZwq6SrGxNvG
53K4DeKyftd6X/5exNzfyEowrmNJD1DXolz1eBuA6S4gzU6mmDbGvHU2vidDDXWdoMd93/aanNtS
YWK8a4ibuzoC3eYAuBGoShtyVw2GdCwBSaxBVjKMXqEUwXcSK+yOpk3+4OdVf9DiqD4xqWxQ74Sa
OXKI1OrXUVMFbiCTT3NMmniVaZVPbIIE7rlpogj5Rhvd83ZE/aLPAnSbcmDFSzsLjcq0Rz5UrzVN
NA8b1z0iWQm2il4oK4i2hiMUK0xtE+Y9z9HwLMpDpKrTLwMlRwtBKJcUTZbZgxbGbmbxbl2AB2cN
mlwLwwFKCmqQoZMP1E+jwJHHUAW79mjuOlpNDMZ9pkYrX2NDbmuprB1ILvuboLN6oAIruarsBpu4
7lKmuno5Su+9QlNp0zYschpDB/Y1pmDMSkeLfkvrEEAWWZaeYyRPH6Nv+kfcQNpKUkK1cSKA/5kd
1caguSoLQEA7yInypo7EcpneDDujqNVvDSvJT41H8qkzWLzipRKhWuGTlLlSxtlbmtCucAKLsx+Z
r/e7WJXS11hp2y14P0en7Ib0Dv/35i40zQz6kYZ650uD8hOZRLg1exLfkUiHpCmHAKRdoNn4ZmEy
+6HLAiu2raZUczvXTNat/TQImIdpX7LlpKofklgt1uDKtGonVtVhB1HM7sNoQ3kFa1Xm6JGfeZ0C
8l68hnR2MllQ3TMfxL42t6YEGiNnT0GSZo88Gyl34zzMtw0vivdAo6EF8Kkfvsc8pL2tgEWJ7SMl
t17iBENdUH/Jd34jq88ZGIT8rdYl0aZJyPigdGq2TpNBdyRfMh50zOJtawXJmNdqAIasiqbwFTCf
ousHgU0ILHmsAuSb5e3Q2j2z/EOnS+mG+hL0ciOMN9sGyIk/6yw2MGo2qRbQ0NefAhBPZC7UQNkz
j7X+iQS18mHlIKoK2DQoB0367DlT2+K7zlDTtklGaxN6eWHx1nZF9aQ3OqhjslxVvUbS0r3ZQSZs
bNp+zXjVPZNiIGAFkUr+q2+7fqUARvNM6DTqwkxAFWzwdPb5Ko2s8ElN/PiQRnrYYShRrZ7JQKQ1
9xvkODKXGaas/L57Vcug2/osLWG1o3Tf5cS/D9QaB5jLeo9TNACYl+btvusS+X3gqmKTpNDw03XT
T92h5cZ9WqKkaivwsi0GosFe1NIyGbwoH8udVkrJaYhHTB1bWlhsEyPEYLTekJWvjxieA/t/f5CQ
1f+AyEj3khtWs8XgpMUcHy2oY4YCWRYMRQjyT15+D0w/vEc0bFwJ4O5PIyXFetRUCcWJrA8xaJeD
ZmgchmAftRHqBtZAfa/Q4vSpR7hey9CPbm0YCrbcwoAEWIaTOy3n8aPkD+GGhqqO45CAfMAEU/Iq
ULN+z4axXXNok76nViXZmCVtVumQGJtONtp+ooVv3bLECCLmuUhVrI0GYAdtMMwjGBy6VRRn2gqz
o3rn5ZSWlmOmmj7alqpUFgSeo6J2SVixEBWxEpgoPTcMYreamq0aI6pVxwiMZEWVhD2bsYoifVb1
0ogQppfATFbamIOeoEp+hTSzAggcF/VrwS0Q5qll/m5ofr1pQ5asB41V72og1ZsC8y9OKTX1qjTK
3MUkSfcCgoj80ZRH4J07DUOshpHwByAAjUNQW9UeMtnjVoEnvjSpFC4hv+eu0vN3inBzSwViqK8h
1yrSVREyp9JfFfP17zOQcxvCdR0nRG1ZjrS1rnZx81ZaT4n/cNvEXJZ6ZuJ35nyWEUDLGqrNJUwQ
KHZjhqMp/x7Pg3wDbBQocOCFLjYVBkgmDnKK/C1VdlG/klKQhPlLufaUBIopx7kR4WO0KgPXdQ0j
9CH9XtwH9+NGcqjbrEGf0zj5d3lze9eupyOnasPZqoQvkzDdDMi0qs5REIJO4+bU7oG7Oqnei+XK
h6VcdC6n0uG6MgbZ0Ca9Qs2aEimsGonbkAJP0p1M6aHR7wLzONKFasWSpclhzhyiQPAIs3CyJHug
ZAhK09bow5h4fIl8bPZVht6apqENg9EyWdjEmKU6bVOY8h/iI+aldeAldjXYsVbqD3/hsTx7XP/Y
Ev2cKLlfZDFstYpravejtm67fzlKkLFD9wylRkVMrsueEqb4aK7X+Z1ucbtOF9YwW4L5Y0AXymgs
qzk1w6nE075k3ZqGe+57VF3w7dmdAmIKdKmA7+PTXDqAIUeYG2mmB57hdZD4LRI7XqrWkbmlnL8R
yKURVWN92SV4I+g2MNLr8lu9PXarwHSoF5+oCyoCZnff6h21LS//lTm4Ll40xd50KN+tFs7y9B4R
g8f5bxFemGEkDYlq+rHTqo9jtJaBaVKMd2K9yYCl4nxhrBwMKNpfs4khhKiA2OoKRQ/y6mFbNlnI
lQmSKlVeAQ15BqmD2yubzs/Vws4sCEc5aHISWBMg1WqGj1z5wYCltGQfs2Xoq0ZfFmMnrV4i25g9
1eDDAo8EMDf6lfhFFVdqpcS/Py1xQNSIU51tQOtSO8Ex+ry9wkVjQuAvKiNuegnGEhMV3Girt+sG
N4wJMqxw00dvvvYjLn4tGJ2cU9zX8xUKcQsKy2gxQZPWCUHRsil/pDs0LxztS3bjVe9lLwvmpjVc
m8PDA7TyQK2KdQhNLorAlyb40kN5UF22/Yyc4A4MbakdOeTkr6stWl3mfXBcotqacyCAC/+zLOyu
VY5h4E8uWrJ1vmW/goP8Vb7GnrFQLL1mecBZODck7GhmJREERmEI9ODWE39dj2BoSW0o9Nj0R3qn
P4afePrdT9qt9+WLuXBOZisWwNSBBhOUWYDUCRWLypBKouX4oHf8sT6aJy23Ta9ABdqxnMCJP/hp
2HdbCo66t3/5tmeWhTioWyG3wsmV6m+mbh+RIisedVXD5l9maA9rjPW51T76jD0QTSjbBeuzjnxm
XYh8kaRKuOxhvXjFRHSwOSrQcnnt3HwnedF6SX5oLrOYhKWhAwX8ACpq8POzzCKqQkbohFXn/j0G
ETu6rnMMad35Sw3MuRvs3JAQ99qhHKx2gpBL5XNTflODbSMvuMxc2nxuQrgkY1CYhtEUWkdjC71Y
L1DUf8ibAeZA11IFQyvkDS93C/TkqJdPYFuIfneDZ1grS18oF89dwmctM3ECYxrPk5UWjSlpNA+d
yXZ1lLgKjxw1Ju5tV5szRamFqS/AHKAsLnx7no9mGHTAjoQhxAUBJqKDzfhKWZS9nnPpc0PCt5el
uNTSejJU1fkBdbtkl6FutDLqqjoZpeE7oFsFFRKlH72sVC4FbyKjkeo0WrR0Fc45PLpxeClgJBok
RUJYYbU68pHgkWAka5lgCCt8DGSw/jGnVxYKyXP+eG5KiCNZTgrEcZiaBnYi9aELl7BM8xag4wZU
M2gFxVtIZSw14qkaXldezu/VdiF7nvUQdKj/9++Ld02Guc6yx98vsh9xE7sBVKYzy1ip0dKc6Nyw
HNoJyLgAEwFKRZSlgyMCs1HClNlSF1M7SBSktR6kkO/tIMRhAMtt2CSIVkHCDxhIuh/MbjtWDYqP
rR1Pck2jDAVua9Mo941voba4sBdz9+75DxScuG55MzbTXjTSm0lPId2l4SrkDmininyjLiEsZ7f+
bD+EYIayLu6hCE2IBICPCvKPNB8cwjcBanC3w8BcZD5f2PRLzq6AzIrBoDVgYTEmItSXWrqX5dVt
E7N+akIKFpkSumCin3ZSpqONBEBhTA6QuEfTfRHdNL9ff0wIrjpQrqHOjP1qMF3ihKnT3GfrYGWs
Cpcem63kQkzsuXkyF8L1bNGBni1NuBLa0YD0+fSdoEAd3dcnItmoj9s/5ANxJVfBI2mJf2o2gv2x
KBLnRRmzOOCZgPxFssOq58pYZ+wbqw5SujRaNtvoO1udCGP0O79OQgu+wbbjQd2rLsqg95aTr6Jt
9SV/Eds4DBtoW5qP40LLasFlRI4x36JlVxC4TAilLR5HkEpnm9teOe/4/7mMmPtUKhn62MdGWrTx
uNqhQJzZzGALzr/0vYTAUbRJqYFlA8WbHmyVmJzLWrtIwLfx1EGK6i+XBMlbsHPhgYcpOgIZ7cuz
rAMPaVoSvD8Bh1/vs9z2QdOHmbYltqrrRx4sAfssU+B1gREWB+5jHcM2ZmEwB33inYpJDjsJILpa
hR9+2/0YLfIKUjoErOykaEtkCVe+oSuYmJjEZJG9gGhJuMONESjQoJQxvEz3BD00NQj+NibCAvK7
Cf2FvQTg/HIf+4JxI2woahwmke1B7uJVUqeY9DXybME95haDkSEK6WVoDVjizBIIDZjEiJE5LMht
XT8Nxvq2T1xfrVgM3v0acF5oQgBud7mYppSTpPStDBpLVQZdcSgtpXq9lob4GMrA1FWavvNJd1Ak
aWea5VYi/KUoxjtUKgL0/+R1W4WnTEWflOntjpN640sasQNZXSq/XMOZp58KZDbSUTgX9uTyp3YA
6Ohmglu1lOg6V9KNjCr+QCHN2FoYRgmh1Og7cv8VjLobK4EzCQjd3q2roIDSjwIsBfDvBurjVPAt
ML2jAAfqHwBedgGUaIPyEaRE3r8YAQnHhOkHm4mwzJSlRZoP0MAOcXj8SvYoNGG0bCG+XY9LTGuZ
3tBI8Q3QMwheXDFtjIkVAXK71tfS/Wfvpt/BpOuaYLyyveGrfHsEZuOY7Q/JscQj80l6BqTiw3CH
hfXORIvplwDpo2H2E5xzogvGRQbKSCyY98kqa16MoRxto+43aKyj4wWGUr98VHLUtfVqKVTNflGU
5yfrmLES56uA9SzUSIdtLba+D30NbXBlz8JxoV4yc46xxD9mhDRKz0oL9wjMRBxEKoze12H0fttt
Jre4KDrhe2L6BXRUBCVgCEpfng6zyMcklfA9afmo+fdt9k1N7Lp/NKtvmrZpFjs4k6/fsifkVPVQ
m/4QxRxIWJeX98kAhWA8k9xu3GnSh6XadfciLZGYX2dU0yohhIxrDE4LJoLLVSZtbhV5yUBXtJFq
z3xAr98h77VuU1dz023rJV8/bu/rnIecWxTWqY4RT3O8K5w8lY+DCrmmoL9T/n66BQsDqgjFZbyn
rrlwaGFFlsRSDqmcYVXWw7YoK1eBkMTt1cwFUXgI4Kagv8X7U3T42uqS3uw5PtsxPPTrdgu6Nkf5
4AftK7blpQT46nE/rerMmuD3mOf3lSGDtXpdu9KGemCP2Zf78Z6B4QoSULcXN3fKUIAx0ZvCYAYg
U5fO0cVmWJhKgVM2ZCDa+pksGfg9QyY6/bmFab1nzyHDyPUGvVHuAJ3AtvU3sMzZsmTjAQYNyEO7
G53vzAGc+fa65lxwIhFDnwpjl1DxurQKrNOIhy+0BzT5WdF3Kll1bMkvJjcWV6apE7cCCKCm9O3S
hq+XxC/7jjvZNj6ad8/0B9kC+LiTnxIX0L3KdcYMs8XuP6wMMQvx1wBIWUT5+8kQQgEb7GM0Ld2s
pHaAkaTFJOeaPQJuONHx/q+ZyXHOPtuQBUZY5i2ixpEPdusiJUT9/Zk0duIZd/xQvtJNsbe240Ls
+D0vdr2rfwwLV5ueA5OEuTXEKO+jh+HxmB06hK21+gSs+8/8UNihC23zekOOsV28SbtV0zjs+wCM
pL4tFu7833MDt36OcBwpVAoCmeLn1NVK3xhPINaECly+Ik85d6t1D558bVMcomPy5kBR5va3nrug
NCAzMTYIL1NElGFATW4lHB4W0X3DvLSCDFn3kIRu5v8sOzdd4iWZ8eippIBB0GlI60o9nqFgpFlJ
nTsqnsIGSLVJ91DzU2RGNoshwSgtYBpmTikm7yFzAkYzVadi/VcaWr0o5Z47SdaOdm1+gdABgYIs
lWRmohyST6Rtv98FGAu/dOZMRWc8jGR8RLOUdmNHaoic6P1CzJnzFYNidEAB0htPKRHAEIdGQFNo
dzv0xfwwDjUEBzADdgK2ck0xYtq4444otnRnrtHkue0pc2H2wrZwXou4HICTg22MLP9KX8sDO6n7
tADdf7W2cmcElNnOX+S322bnNvZ8xcJhNZMCDsNgtUr3ffvKycKWzhwAQHNAVAoWGwxHa8KHIw3Q
TmaIvy+Vq1y2MxN9evNZqVD1WpHAG6oFe3PJ0oVB4baC4ItV5/lkcE+9+qAcjP24t1bSz8odQG9s
y/tqIcLMLhEXlYqhJcAqRKl31vk6ZnThmwbvQbjfe34W2NT6pRqfeGjavmJ4skH+tpSOXBDNSHA/
IoHHo0z4bl2bFUAmkCmHrzdG0N2nkubedo1Zj8SywByCORc8VoRvpwHNyHX8DwpYAUbsXlm0jeQ7
kNlCcaZsXyay/vFE8CKMvrPGa5FcLaW+c955/guEj5nofdsXmYYz4Y/STjUactQK/ev2Oq9jJkHf
AwF6UiafKrKXsSWVdD/ooWjmNMkTqlE03tX9vtaOkrzTtJ+3bU0ZxeVldGlL+GyQzJZ4OsXnoflu
aF7m23F/UKI7K174eEuLEm499MTTRuMwVAduat7H/ovlYxwTqN9DTxaagDOPWQhcAUwhQ8gCRQJt
+jFnqQbQGlqaFJATCyNzy8M3WdWdOB0caoQu5NG9of+CAMSTby256LRdl9uJcYszD1UvDZdqouAM
wEPjRF5J+G/V1lsgOxdi87RZohnTQElv6sQABjNFgLP1gcZhiHprun3wWIYSh6P0aEFGx4Lz9W3/
mFvQmaXfO31mCdj2KJpYdCFeP0IS3F9DhhfM3PTxtpm5BaG7rWFCBiP/+GiXC2KJUsTN4ONkl+nR
sILPvozuZFSY0BNdyBDm8lATyi7ABRqQKNXEzcPEDFD7AWxhZm7fNMFpHKhnlGC2Mc11ktQbWT0p
oOVgBbGt/p4oT0DyHoJKtwv1s0yShaVfczNNydif3yNucQ0QNa8a/J5R9994q6y0UtnpebaLk/BU
peaKKYNroCoD6bLQ7rO/jjYwD4gfihUQdlbE26JryZB0NWRfMkCUUwUMn06M7JdETiqhdvF++0PP
+JOJfAbVLgoZQ1PMm0YalEOaR7AGVvAaJ5F9H9uFq2jJhhCkdZ8ngPBD7K8EZ+joe9kQuMUQ//0Z
vFiJ4LJBkU+dcKxESzyzfpei+5BBWG91e79mDsaFFeEuwBhNU2sN1kIhqBYcmLpFmZWYz7etzO8Y
KhEqBbUH7p3L42cqY4wRCayFKaGtaBsLA0GDtRBK5pfynxERhxn2TSeP5fTppbtMO6bGJh6cfqkr
e33PwJ1Rp4dIGoj80f2+XEqRGX7cG9iwiR9v7OptrhaHRsuZ3TLidIrvkW4JiDW3fVOjQyEmCuJE
dGoWG0lppbhuTBOQusE6yGnmWbXycvsrTd9aiPqY5kMPHiEfhkRgRJEUsTLkBXyBkrthNDzuf962
cJ0NTNU85I2AyYB9UOwChx1GvUoVryfDhBhU1wJ1koRduuJsfFKUKH9UjOCv4bm4pqf1/L9Be0uc
kNZppTcjHuhOFMnbXrL2haU+xCW9a6GrtXBmr9cHdgLYA4eXDPp5cUp6RGpVWxpy8TpyW+tdU6EJ
tOu0j0Wg06wh1PRR3QOC/6pLEvmKOkm+o17ZfOvpu1+CPPEVfKZjtnCorn0CK/pjSLw8Kp4YOutw
PyvlNyPB9dB7t13i+jEB/RIKLkgU86DRIja/Kq0deV1TZDT9fqxPNPOk8K0MNkW3z8kes1y3zc1t
3Lm5KYic5Rs8yOKmBKedwwCmGOTtCKYcP/qQ+k0ds3/wBtQRf0/nQ21EF0JFO5pgvrBMXLzya23G
G0zqPHC1XGGC0c4hRnN7ZddBgshQkUDFFzxA+O+08rOV6VIdB3y6lbouxczNujNf/Hx128Z1iJ1s
AGEHVXIMCOhCHOdxaw68S/By4D/14bGID+Hgxkvhbs7nKOhAkD+hEYh57MuVKEqRZiqY6p1GeaB+
hB7Dw+1lXMdwPEoQwPGK/B2FhK2apESyHBOCDs9cmr8Q/yvQjmq8xSAWeCec28bmPO7cmPBWQB05
bDC2ieA9anaUbHXMCwIvYcjbaqkWMOcCBmpTBqCcSN0N4fPUndlhwg0bVxQxgOueBeCQDp2J2wua
tYK5EA33n4oKn7B7Ycl1tIQZsP9QIrVym1iPkiEvGJnzNKQL/xkRds0sOgmRFkZGHE6+raIvsHPI
yl8jaRCsDeAHkJuibmyJjNpZnldGAkYzx0z0fSpL0gYVjMrWgv7DaOgdCfx04QjNusOEdUK4g9yL
2PgN9TDTwdecO376Y7rOK8MppK3UQSOde7c/1Owe/mcKGI3Lc9RqWV3FnMMdhk2VbIsutzG1HMYL
Zmb94cyMcFyprxdN08GMz1a0fW/Cx3xJjnd20zCWYaB5NnFDC44N8mmtjFiaO4Q8tPG61ney5UMO
0aHRQmiYXQyCjwx+9UkhY/r3sygaan7eqSkW01URpCBVB+NQ33qoDf/DpzkzI1xDLO1MGk9mkgYj
JrHTR6tJKbLmCx2fuVCKl9B/y5k29mw5ETUYURLYKfVwqzagWB2Df/n8ZyaEk4pCdZChuZM7bfCo
R8fIOo79Qr1l/vP/WYXw+SvNagp9cuRKSdZhsG8g6x2kTqhxG0qot7/MzHMZIeHPesRnRGmxrio0
GMMkUGLrHWRdzdGT9A/amG5tpKt21NyCNrET83aTjNb/bT/FrIGCQLktAthHeG3Ic6t5frXUXVjw
cp1cugVh0E83c9hgpeUa4VGuLdvQ/iWEn22k8IAtKO8wyAYjSuBa9ao11zrZGUsFpFnfMCbAMC50
YJumfz/zcFUewlABQwOkZr/8zC6GVcsemB8A3b2Uz83Uh+EaZ7YEVw+VLuqNFraIp6ybHXgl7vkL
OmobY8RITI/k4dRsjOfbDjn7rYyJhAdMlRNa6HKBoWZUqEFCvdeXn9VixdKfxlIEn3735cNvWtcf
E1MUOdvDOAAm3vSxLpq9mtlnr3xPLKcFKVhHbHlRkGG6D25ZE0KsH9ZMYQUWlEOwOLLJe7YvbeMO
sy2u5ak/bu/evHv8WZoQaI1WYrzT8KYtJdVWo8YN+95B/t3pn1x/vW3rel5qyibO9lHwxaTuK70K
YUweNulKdqJXDRrWxn27KzfJ1nqRbGsFGWuM8ahe+Ri5+VJqtvQhBQetgqCVC46tDUt9AwBD27/p
Q+cp6jvJ71qyECqXPFMIy8AaQmBagzWSga/aGKDeTTRQjy4ORC14zG+U25l/GmqQA72IfZ1kSf1n
PXMNwJ7GeNM3LqcbHuEODTc+uI5uf9BpATc8VUSZjkof6jmFXWB3X1sr3lr9sw4xbU4bWwILh4LW
UFEuZCAL31AVYjP3xyoMEhhtunKdkoe86EDu5pHqvUu5nXZft9e48BFF2Ik8JkUiT+ElazDZZqRO
WeeP4EJfWNXSVgohhki1PrYpzMj8S4+dvN4ZjY8a4CbsHAjnVEvvh6VlCUEmYHkIGnvY84c7o77n
HGwnT7d3bvrJt7xDCC1twXKUkmBi7J764RPcNLf//myX6SycXEGQTT+gcQsDZl+/joP0qIArJ1fC
hwDosYHq+yg75ixw45Ru/4+mhUBSmhhciiOYphp/VdPmELNgbxjDjmnRrrRkZ8wzG3PSIMSXvdu2
5/0fWT4IzVU0eqdgcHbYM79JG7XGZRRDP57JX3IcemE6rpXRd9Myvhs5XagJzfoKEggTpE0o7Yot
e3VMtJ7F04nTuxUFy0qmaHYHIdrbC5u9is7MCAdba8zSigfsaR2169Q0MbcUHduIuKn6M7SWiCdn
2lC4jM66vMI+Urz8Iszc4QR8SKEdfaQPdFvclZsAlDVb3EC7GIxH7/F2CR0w+/3O7ArLpGWttnII
u0qtgGxhGnP3au6WMhTy+FvS/tOu/mlmC+mRpsdjRSQ0s33+KgE8bL5V3B2rtbp0t85FsPM6snAk
FCnLuJzBL3uSeGHgdvyhGTeotKwsyQ5C5H8gFPt7jzk3Of2ks6OgpUFesAi1gor9AgW11Pzq65cE
M4ShpLq3Tc19tenBqwCdDTZakUW8bNq6Z80UzJK14dth9EHMgz/wNSGuGegL1mZD27k5wUlSbqh5
U8FcgSzF0LYsJLZkPphAGY3WweSrPP3ZULpgdorIYsQ+tyr6SshqI1enTwhEU++1HBk7ACuUbG5v
5lxAObcz3Rxn303lRpzUqC05vPtIZEcOT8mwkHtNf+JqKaiZg00SDTVT5JRE+6QJaIGYxU1+3+b+
I+7whUtgyYRwv2Vcyk1el7iyc/8AMMQKItnrf9goDc0SsBDpGOcRHByFniLKTBxecGfbSvheyb0d
L8nZzB7c/4yg6Hb5NVCcisyqR0AyhuFjrJ9BZ7aNUITtPyvpKY6UB+hyO7fXNbt1AISi3Qm6RUuc
t8kANjD9Cl8nGT5KC8QF7u2/P+vIZ39f+DS9nA2tNCVtEaUb04qOYYJeegB1OX9YqkfM28JIDrBC
0IIXmfBp2EYdyJnxjagMWRFSnYau2ZRa5BWgab29rtmDg6bq/7cl0rY3Rs9IosOWnCPTz99AN+hA
OOW2kYUFide9jHTGiPAABQi/xZiGDSkwzKNE4cIJncFWovEI2grUJiZ2BRGojnYwMVsgkp3hQQ9t
/8Htv/iOxra/TrfZW+D1u8wb3GTr22y3BAKeDedntoX4mklVPZgq1jhMEzUBCzEPC+JFvY+cEfqY
ecI2HR4xtzd2JsFRFAxuQZ5KATL/CmST6XGIGTeArtkqajHe+AD4YcldyXq9bWiuRgcQO6hJgMDF
mIg4TJQMWUZTagEMqDcrbUg9iY2QJArQ9IBmk/YTHfN7HXWteIDao74EAZhbJ7BEgBuDSmeS9rgM
KHSUwUEZA1CjNaAOVBnJVkqXQP0z4bUD385cOSyWWAtmjsY0Gqhi8AcYCuzwpdEs9M0aUGN4rRFu
s6A5+BmKGeBBvL21S2YEx6FKBg0mAykHUJYlSW2tCexuacLumtlFJxeLES5ikPuPQTBdxPoxvWfH
em3Z0eqUrcH+OgY2sFHJqfps78rC1pfGxGdCM4b7MGgBmAMmO0UcKcmabPAV9P4gJcRsa/zsBitc
2MQZTC7BAMfUQ4CIqoGc//JjtaNegbYWjTg6aKe0BfYL1uo9JLKznTQMqB700gllN2OvIJVzyBh/
jwmooQ3aJpCJ0lM7DhZek3NOi+ELFSoc6HRB1+3yJ+UDkdNexbpb/UsvnpIgcZM8gPcOtk+XFHLn
vOjcmHA/NehyyzmFsT7ogY+SdBAX0FK3pXD4vO2vM5c7dhqNYjzcsM9izMkK1GKsCv5aDhANYiFe
NyyKMHY/SNtigOR4ySzFrvrqZ93z59u2Z4LshRdPrnaW5mUtLWg0dQr04aQQ0L891NUjSQ5hCean
hUbOki3h87G2UMa+gq2g7w5ZQ+0yrhytrVZtHJ7iFnRspF24jK+jrKZiPBV0nZBvmHjghZDTj0kl
NaMEIVToTZWdvJFka20AFQoy97XUqC9j1DlRXtoK2hR58Nfj/7BuQdgSvwB9P9FhM9OkY+pbEIMN
PrvQtElFF47pVSKA9SEEAKZjAB50BeVibdAXauuDcMRfaf/D2ZXtyI0ryy8SIIrU9qql1t43t/0i
tN3T2jdq19ffkC/OuIolFOEZzDkvA3QWqWQymZkREe1rchzBk1q8X/eSy7eOYEYIqYCEKqoC3lpX
fas0P3ylP8F862nGLQvBP3/d2MXBE2wJgXUsIgJGfdjqzT0fwTlT39uWf93GCjv6sm8LXxTwG5e3
b4OZ3Zk3YeYW+rhJ8Wp0wtAmrtmSadvaKRTZIK7lZSXk58akHe+Q94Pahwz6ocm7x76dJ8kvuoht
y6qBhgUXuYn/F/VaaBwMDFzImcu1r8w0Hcx/B6ry0NnDtixHSe69eixwHjBPxjAbBf88P/a0b7Im
AUbdrUgAeeAckgEgF/ajuqy/97GRbKA+ft+Gs3kHpN9tYikmZFBTyelY812EO7yboNzCLniohgws
yvHIMzfrbBD87uPqR2K9GzLmgLWdxW0BgBU4JaAvK4SAoeQU5bg6c5k1+NqYgW0t9aKGORn9Ho5M
EnHWvPfUmnBS5l7rk4TDWjtD00vT/Mx8qEdJJP2dHJ49nRdvARpeBdADQU3sGAa6FY19AFaBsTIG
JGx9TlUXMCj20pEp2cbd2HzYY1pER17XCA1xkkL9goCuam+aCX8ZaQouylYx2YfVh9SD8tPcOTUQ
AQe1norIT2c0B5ymNZoXHhGIWqBPUkOWsZ38cDbyV81odR86OORFbZnyFfDS3GWdrr7qQVDvsnbK
PQw8zDcR6ndvShcEkROCxPqhC/lYSWLg+pYDygZWBUx12ct/P7nDtCgdQ9NeQN3oLAyjMT5YZv9a
Jm0pKbKuHptF4BQD+BhPw/zLuaWkbTs+MDzoymAAc//PZnLs4DjbTji6FvM189DnDcrbm+vR6iJB
wNdeJpXIMmtjYcbn3KzFWjMwcviU0b7O3fNYHcIE7FFOqryqfEdiSQC+hF7DHlhmQaoMtIFliGN4
XdlVuRbiYLL2FWw8I3XV1Ativ00dM3mnGRAIO2LcWZXE8EVeK9hdEoiTD5loYAwcLKzTatptbI67
YSISX1kLBpiXQ2K3AG1NcQyZt0OrZRADcMNkVzWYJ9pNde7qBuRbZompNbc8NSVEgrQMDdMqYcoK
oQ8eosihZ46aZxLnkK1ICOVhMtUzj2AmQMW/Gh/G9N0GOj+YPuUvq4sMbvlAC80etJpQDxBrQnqH
UFAMLU4a3Zn2k53YmMZ65MFzp3I03iW3lLbmD8A5ovyEqg2gbMvST/yB1Epfc7pc0pEzoxJvV8/a
jC/nK/VjE7zZ1lZht134gWHl3NrR9Kup7iKzckiytfqjyj65Ujt59ZzNu8Lw4kI2lr229ae/T/BX
o25oqoeIwpBxSVSnB6mm+Uibn20suSkvu/LYeBC6YNQWCq0EKlznO0G51ZBIx05wLXKKeJtNDxmU
mSLutOljbUxeRKiDeq2fldzpsh8VBYGzm9W/dHpIx7fCAi3/6KrG4xhK7rvVTOr0pwlu3mkV1cdl
E+r8CDp2bL6PVwxPPGq/JPnGSLw+3ZWKl4W5V2gS519zSIRF8OzAH8EZJXhIOoKJQOsLnDEtfMw1
86HQf7V95aUE22DRzVh+Xg/F61cAqohwS2Qt/y9Rc+KTSW+woTNx3LrJt61HGnpF960wX6L+o7Mf
0QljSIqbv2ZywvcHVwpInKBjCyiScMUNmTbpEBvP3CGCxhQJHNak9wZnkrxiLWQZIAalKMnjfS2+
V9AIQommTzN3Rlm0DJkTMHeQtbXXbrNTI0taeLKDaVPZRZjCyEC+t62jt1sz39DoZdB3eXCvyWaX
lz8npkqn5gQXqetJD+MJ5gz07C3DYfRupJDekL3E1oIBtOuAZDDQtITk4vmyuknBCS5xedG0d9Vk
z+enCPJsjHxkMn60Fa9H9gHiMNTtcDuLCY8ZQL4jZjAVJ88Aizm5CYrd8j6E4iB1oRtx3eVXvteZ
NeF7DYkWZgq4xFzo48516QyoNcXoFRqak7MfkPYAMu7vr84zk8I3S3QGBCqGE6A4SH217dCovFVl
jrHywc6MCNF7HpIk4EumHgJsUGeHSAP+FQTf3OtrybnSVr8YzhMIX0xIUYtsQHmRsIxNyx5mz/G4
H8CxWFAXLWU99FnxEifMjfrPpviMjZtg3pmUewMzHKpuLKgfxfs23PAANBSdzwfNRZcTepMoC7kp
c8rofpDB0Fa35uTnCluD66YrtBh/n4Mb2uYhkDNbs/45KJZvygKqbGuE5JZbQ2fPS9IX1Bhn8xrl
W0w31G6BqtqrYBjCCDO9sYmvlQ8t2Eon8OVpT7b+nuXRtpLd6Gu3GVBj//tQmthoa9QsGFQVv8bG
NoM0PLzVe1dPVafp99BCcoLhvePjVtcfCoC/Rpmg6kqwgnmQxxkociIHFzYDejm0GZdMP6gfRvtF
A5WNVh7GSJJPrMT5UzO/ufZOQrAyB4rdxDBTNO8xKE3CalfUMnIMmREhIOpMiUa2xA1b+dFAiqeL
fUPWbFuLTRh6gfDsAmMHCPs86JJuHDJQe4Jf0/iZBfs584Zwz00Q9qfHsvw2vl0PhWtLAnR94V/D
CwL1/3NzaqtWHQsnnLvJV6ydbj3PsoxGYkL8NJU2YL6nggle32bh99rwFRkebt0EkCI6KC/BryW8
GKBYNbdUGXB9zLuJfVOTG148/YeNQlESqD7M/EKi53yjol4jfDaxin58NrX9lN7Y0tKuir8hXOwL
L9i/NoQgNemQ14OSIvyLv88/mL4BL4mi/6PFP7r+McO1qHe55Cpc3bmF6hC8nXiQiz27umrBzzD1
masDrBh+xSiB0I/rO7cWDgEa+teEcNsGRLVyvYSJJvAHZYc3DTgii7vZ9jUZjlC2GuEj2RN6qqyD
KdvKnJDshviHPktw5ms3yelyhI+UdtPQEBU26njh3XOY+TZZuWOTI5Wx1qzFzlNTwuEkZs0DUsHU
UP4iyiFrvqoR7+7t9e+zVhxB6o+hld/cnmBgP3ftORkwwQ+tb3dCdgdxUahEEifo+qNZG26gcTyM
qzuQsW4nPbgFN9FjVP+4/hPWgt7pLxBcpBqzqgGIEZmmte+nf4z+RaPuZB7q8GdpbWLZMOPakwdz
jGijWPgHJSghXvT2HI0D0fHk4VBujNCcejVLPwsOI5ud0f5GUUFu8RSXJIGXwwco0CywZ5xxKBIw
cT7IzJWJB6WRubnTvHUfuU9/Ui/6LAGTcOI9x7DIZ+SU39pb6zhJbK8cDZgGTgKdagia/n6Pn1yQ
4B2uA1D6/w6RluXl7bYf/b/+iiZ6t2BeAVTHBhXXuR9VuVmNdazgXVLHYMjaGOo2og6IDhw99pDk
JbLq5cr5ODX4u8dzsiZDg5xeBTZllzIgK6EtOcf7GVOxMvTR2t6dLOy3O53Y6dUwtFhu402uhBgl
QAl4dMDYe333ZEa0890zq04vCqTEbjSgBhW41P42yPTlVmLXMkhoWzoqC/AEIT6mhjLnNIX/EZvd
NGXn0jo5tkPsl3nohn0iGbZZifxn5oRQGSsodSkqfC7TPtMaPOxgLcsUv7YOFvZSJrogsya4H9c7
JDoFrGmGx9G67yOH8R0ocnTtMe2+rn+tlffPMqiAqIe8Foda7FcAf2/XbQuhoWN1A8GZDcRAt9OB
79FY2Nuu8hq77D68KZzkTvnBHYxObpMbDwHHafxQUlW89JzznyJss6oGRtGZUKYxmxpFsUPLeqeQ
DQVenjUYAauYiobEUrARc1+wKHTzuAgrYTiLdV4NCdDcfDKV/fWNvbwKYGcZGtAIYGNgjDk/Bskc
lmoVww4hXykULSCZXX/TigQqJI+5ObiRLnk5/IZunGdd5xaF7UP9NyFBAIv0/gfkXN4b/znZx9vO
f/llO/N7/PQrb/zYBWFj7FQt9LTjmwrDYeVzuJl96qNCt5U1cy/P6flPElw5U4eSTPmy2YHPi11v
H5r2O1DCUoHylZvw1BJmPs+3G4My1VAsbqzzlu2NvFDBVxzEG7MNwltCk2QT25DsqXJefrLICJ8i
YkVbTHekL9e/++VkPDv/JYKDqRMJh8HALxlcjpKMH7m23/7MVOdh8iBO7MU4OkdlZ0oOz+pWM4I8
AMhvHeoz5xsQcJvTXI0h1VLfNpBRybRHy/w+6l7NJdFw1bNPLAlJTq4nKi9MWEoBK7eR2deGo46j
U0LNevjWs0fWSrp7q2f2xKJwliwWsIlQWIQ6YTn4M0jyxvE+qP5D8x3fDiVkNG7xykdCdb6JbIyK
ccpgSDUx/OrqpHF6UKui0Mq7r4A9qfHLaN8RGbvc+rf716w4mBqEahIaxbI+4iUZVKOVB8P2C9tX
B0m5azXE/lmgOHRDQm40eQlLCvP17HaYH8j0LjkAl6+/s01kQgIAlv/K7BZdt0bvHVL6ORqv7dxA
9Tx29P61Txxl2veqxCtlKxNSYTU21X4iWFmvzZ4yBPCQH8Ec/3Vyc742du4gEDnI9WpxkJgeo+S5
GyAT/9fo/SWALCOMoFlBvVqkNKt4DpSeDRu17hRz4lgWKjTEiVAFvf6lVt3uxJBwYaR20YJNE4ZG
tK6Y8iusb23qz9ypZboLKyHjNxsKaD2JjjRD+DgKhiHt2QyRtA++XgCWBKj7c1/eYZwlLT0z/3sv
B0nqwq+Axhz6ckK8SCIa9haIN9wiuTHJQ6a/53+fgaLreWJC2LvYoEYyTOitpcVDqz3w/hVQk3m6
1zrJtb7Saj23JMSkEXTkarnMUPD39IO5HBIyTv8WusMmvKF3DvCbzIk+DsiB75sDcElfX+qPTOIp
l9h08BqCLZ8BNocpB00sr0wWCqNjhxkoQhzaOWxrHdSPOnPSt3KbHYvInQ/j19hsNMl5W3HRM7vC
XVN3aK6aPexawUOmPic1SMpcRkMnmXbXD8PKIN35EgWnYT06fJWBfbayr1Z5N/4BdrSsJqfpbkn9
RpLbMJCNtK/ca2erE5woUxgrrASrQ99mIO+zuuX2TSGbUVn+ipAXnlkRHKif0maeLCzMJp9T/wEB
+sB+qqOnLN4FmuTkra7I0lC7XFh0L+gE1G5oomFAS4+hIt+j2Ro3bpjd0E7ytVaiPUiy/9gR4nAK
3keatrATzvea7gXVSy/LXZc/IW4bHB4RZOnv62ICX7RWVGoBdPsCrXRK9YvK6snrBsB/CrEBVK3F
MgO1UC0y5wxrINQ3Uu151mX85asmUEZeJmpUBF4hF00jog9Y9BKlPsvqyQj/iwcvder/GRDu+qgl
2jgXOcqu+aOKe0pL783sKWq964dz7XOfmhHuD57UPbIWrCNq9nPxZtZOEkg8ai3SnJpYtvKkNhKF
TRiNKVZiAekZf7dL31LQ6QJnV1ZLounqVzHAmwrdJwhEiooFVsoG0qgYVNDjGwbkWANa8uv7JbMg
LCZF4lqWyzRciysBdcFKpiK6+kFOlrD895PdAoofXSwb0x1K9BqzFzqNbjJIvsiqDQwOquDVRXdN
LOeGwVzU6YjJinK8VxTPKm9o/nV9n9byEgxU/GtCuF4yHjYpKCYyt5ruWsvpoF2AWeLqtlZ2XVV7
hWlLPsxaLAbFOBAiUIsHqEDYNwytLMgmdN6iaVMbjQcCGyebPMW4QXyuBxmqeNWpT8wJ62sh8WgO
S8/U4jcD2cXmm0m9ie+q9O+zbygH/VmXcHkOvVX38QxD3fjDSLY1+hVM8ghcXQsmYBZo1jLhJlxj
Vm3nQMOg802rl6ECom7PQoyBPyeJJOOSGDKFUkLdDV2e1wj84Fnp8xe8YMDg1mO61ri97n2rDv5n
RSIqOtQsDLVj3ts1om8gknE4j32IHl03snYjQ6gPLOKghEOkFjxOrTQoVfSLi1OHodfLLU/t3gIZ
6Go14pyYETwNXCUJiUKY0dRHRXmvFe/6MlbTM6ABFsATGnxI7M8jTpkYSREsA471nPu1Eh2tJPVo
rO1INBzV4W4sCszAakXtFHYjaZWtzB6ALxKySug7LKUBsWmaFDQ2rXZGKLojx3yLFoCnLpI9+paO
TuDjkTZKTF6K6iHjPjW5RJKTCItI0dVJA5PattjHTy/FPmwc8s12a6/6QiVpG92RR/KDuorHFUf5
vL7da14D/DeIHgEHxL/Cbrc0t+lc4LCN1j34qB092Q0KRvn2182snQDMjy75Ayr1lsjcHLU9nRsL
J6AkWy34p5/uJ1PWj1grDeI19q+RC8q1fOrq3ISRDojpMvQ06zYwvzNza+suweBU8ZTY2yaTHO61
A3FqVUi9woliOmqx2hTHuC2din27vnernwi0r/hGIODD3O+5g3Ctn6u5woFoR8XoXGYmzZZOgVa7
tZkarQuVKTuXnMK10IhBdwy44Qwsaeu5TWgGh7Q1RjwlMHcD4hsAD3rrBZPufcAlcWvNNX7PuaNx
TDBKJ8QtI7WmmOYDBh713k+rwa+BFdW0t+ubuGaF/tlEsfKGya8GVHVLVCk/cnNfW9+7bnPdxHrk
OrEheEI99AGE9WCDGPuoIQC86hjCfcjahxktiCbwAKxXNf+61eVLiK8XivIRJhEBZQO+5vxLjXQG
16UBo0HLiskBwCYBHL1Sahd6DtZWH8C8UTVVfKu0AaryU06213/AqqsgVKMXb+A1KM7/Zpli0S7D
D2DIDTPq14gigZ05SvamyYQoV4/C0gJHCwttLFGQTs1p19t2h/ISj705KfxQaaGKlWlIfHUZbdeq
y5wYW37MSWCeyyILxhrDDGr1MDGvHV5TS+Iyq3sHNj7ERCBZLuBXShiZWZHB90ldbOtUcUzrA5UC
gCGg+BXpkpO26ip/rNlivmPULaZnsaApZs+R9X3m76E9P6KFclQL6DdUgNwxGdpj/X47sSqcCl5Y
Ncvm5Xzfq5EbPhW9u9ST7mx/vovdeB++2Ftr0w/e4EV+cFfuZU/X1QB98gO08++YhbWihQQ/IAeG
YcnDe1lZf2VMAnf4iQnhEJqKmitjgp0dN2SjP0cvEZTaPHaot9URHMpz5JoHN/yuvnMHENj/5EQ6
VFbQhVSJWOrP8yqhoNfAAUy+6Kw48+BQ3bGLV12G8lp31z+WhJ1Eb3yMmuVEdCowmA3EmqCX9tj3
GJ74fj2oXCZiyGKxFmC8APUC4EW4gMpE6zIk55AYnDYjux90p7eBjpt7F9B2tbvFld5ZXxYH5aNu
ekSXPawvDv9i30IevUy9gEBGsB8oBcbzWqgA5tphiH+x+jEKJanX5RjTmY2LVuZk6oFucNhobPao
QWAQ0kPuqP5KdMzqJdqOxsWPNpy+J53iaB3ZV2nrXt/mi1eq8AuEs4mRztbILPyCBSNlY5S2ae6q
qD0a7ejpeKRCs1VyXa1+WIhQqIuAxwrstc4W2COBNJVSAcUIQtyBv3dzGDSOOg3tU6T31WOtKnq+
0XRwOzmBbobhDQlZujOrsqebLmPqIbGtQVZ7urhcsBmonhEMsYKPHAwj53HCyizWYBSqQIlLPRIw
xtX1rhlBVpPoimwXlpNydmsvtpDPgQiHLiMKgi1NoRWLIPEG0NRdMLyOOqRBox3JUjcv75Xy1eiO
nX7I+9dIxlK39slPLQvPjb7QeBwtorgqGA3rW1LsNaK4Or0zo1cy767712VKjnVC74fhNUe1Sw7+
hEVhPqklBCYwv8NK7WnqX+y+8sOw3FRJ67R0uFXV9MZSrENDAkkUWVurbprQMVjmXSAWcv5F467V
u3osQA2m2W8T2HO0km7sxAKvKUJxrB3bkEkS5/UVQ3cV2m8YFIPI8rlNZZxoFIRY8ZjqL6OmgqiD
eCNp0UU3whuDDM6U2ge1oq4efObMkHnWxW2HHTew1xiWwoTAhSI4DSJi9i0E58vmxqqcttlbQ+PW
1uSgbmfZvmVv7WCTUS8HXbiOrpzsky9ZhOjaQAouYEEUIcADd74B3I6DplP1Aqppe5J3UE+K0XP8
imLNMZRdNu1ZcDsO/yGQ2dhstFKBzEMuem50jnlYR0sgw8xocpO2oEoZ9ba6RSnpee7iO7Bhf/RQ
OJSwoayFDBsAUyDngSu5kLohlBdZrLWg8KlRdOkKxzSm+3gcHJWEkobLxd2LWwixCRQWeJHZ0H0+
X2FQMa6aJVgzQLxiN90WE7Cg+m8cu+V7E/MnkoO78hWh0QHSDJgCLcrv4ZeT5LcD0UyXLiBWXLHP
I2OOpeVuqaY+sert0Dz0IO/su2ATElkpc2VPzywLn1IpjQSqDbDcBA9DkLhtwfGWCDeY15ad1ZUo
DFOolTE8deGuwp4q0wz4R4740M70wOLEwQ1zEymgs6m4n+YMwNVoU1pPsxEdISa3bcDyd32fVxe7
QNYWPO+iHH7+VYs5roG4xmJn5Uer3zYKoOvtU5PImORWIiEmDEDxsMzCgZxRWGln5UGDM4l0inQH
bvU+WmGYeiW/lKLdKfm4x1Nne31pl+xMi8dichgPUww4QMzofG2sMs3CUmAzjfd6uYv1Awm3PNsx
1S+sXTR7uflNV24Ke6Mlrwreru2w0837TlZRXF27ZeN1jNsbr1QhleuoPUYKhMXdJPLydMvoi6nf
Wjxw0+hoZ/rm+rJXv+gfa2IRqh+nOk4gcOgWZe+26re6ibxxBCxcFvLWAgIklbC/eAwDByHE2QB4
1KHrZuhUq61bKbGb2N1TQapjRNOn0eaP19e1lq0uipEAZqGggElHwR44FdUYks2QcLInQBUqp2o2
aac6rLotcjep/CB+Coo3SCa7mJ66bnzlUjuzLVzkaQ8JAJ5Dp4oUoTsHyQ2JWom7LidAuLbQrAGH
DBS+oNkqjov2YBGNrAAqS6hn+BakBXV1QhYY76+v5JLTC6dCx+UM0AzkqmyxsqZ3TO9ZC7h8w+1y
Gy+MrzMYWh9zK7Q9SDNnW3AG3CamAeOYJW0mTIpH4YTEMNRfFVw2+77MJ0kkXPElfFgV/wPcDtFe
OKoAM7B8MpGUl2nTGS6S7eDGitK58Gwtq0GlBsXQo64EiYyBcjl7wq6jwYMUDQAlFbruQknCiFMo
jKP44fLQ1/jdYNSeNhuYCwaxmvWRN17byz7AStA/Myn4cdwV9rCo47qmNXp19WpzUKuOuc+U9AGg
T4A528hBZjM6maZuM9t2h0BGeX9JJrB4wfIvAfkOJHWEeJxPSNKSDoeJ0xiKf6gVgnWw1j972h6Z
mrsgIdxQ9mHHBipbfMs6joGcYhfnD9wydqneOlDjdBIjPgaWsY00xRnBpP1fXBXyoxDqAtkbExmK
+qZLwsnGqSt6C9ncoUvfk8BBYzFowteEVXsWv5MGyBNjeNFAqgHSHYersuG1tYOJ47hwrqAigOLD
+TWCA4BhvxmJT0yV1o0ZGXdczwuXNlzSeFy3BHg/eHAxJ/87tT/JeQim0bNueZomTNtZJNo1PaSI
MlMSadZuCBDNQYga/S28TIT7aFSpkugcKkRWhLpls4vTzxiCuCyXfb8VT0fPG69MBnIGsJ8JO1eA
ty5pF0Lysg4CzYcOfL7RVd4icVMwnmlN5jfSEbLLI7O6acyG3FgGJ0dWVCjRETuU3CBrZx1jgQuN
KeRcLi4QiCoTY06BZkYX1MgerOBLG/dx48/ZQ5Q/G/0/1913ZZtB4/XH3LI7J18zaWMNU9IwFwVg
ad5hzmPmb0yG4bgs+uMkgwYAmQWqVAse7dwM2I0xRBeg49Rwp49vgvKzU7601jfZu65tUdZF1//6
wi4rqoLJZeUnK4uTruzNFCYnl3j8GzTGn36CZh6vaKc7gpvEeThE/4C3zDW9XNL+X9nUs9UuF8mJ
6SmqeGNDTMBNiu+1CphM5vDpfqAy5eiVC+nMzpLTndgJ8kCF2DDsKFq2UWrFTe3RVcZmD4UohyqR
ZEvXUsTTjygcyYECIBUP2NGsfZ/56MzV8xA/qYpXBhgJk0H7MeOLny9ce6iGIKUBuxPBJSDct3OS
J2ZBkSQamBzq3JyPI982NTqkPmKQceCtVlM/BCf0Zspb/qZWXHtQdHuih9bMAesYKjJujJQCgddN
5hRu2DxNj9pUYp6dzpRmDwjnqD4PBTN3cZCOHynUjTDoPoXUj+YQ90pohemxqe128DQOYTSnNvoy
8kdd4YdMRasKjPG9SwstUNy8U8mn3arNTmuGdPLU3FYgTRolhek2Y2Dd6Uqd6A4hVvVAQ6a+1BrJ
3nU1t1RXIdaMZ2qjhqrLYhJoTlS2yb7LB4qH1wQiOGJGHL/B6u56M0DpOlOV8INAgtdDeZg/05oC
f4De7uB3SasCZkwRPJkaG6XX5mFkbPSo1g7hUI6501bL6EDeDHq0bXIl31cIZJBVIhnzMB6p7uxa
w5R/m3XaDDKjEY2qZCxqxHp16g8DgOydW4eJ9QlVCjRKOtP+SsOK7HNqx1uUuSbPzoLIgHAcwTxz
O/XYtxKb7IRNMiVebXYdmLpaI0CNnOX/1NXU3RqzXTYuSZOg28RBF3UYAEn0r9wO2g8Sg2HZTcOG
/8IIbPFcxuUcOHo9QSTMUuyvTMf2PpmlGd5xMoKAA9D3kjoDeN1YO9d+z0EJgtsTl/QAMqa+CLTR
jap2n7ddAmHhodh3U63t1Xa0Puqxwhy7VkR5ueENPEzhIy0Ouj7R/LbQS8vXlD4OPZ51xZGWfXCr
apXCd1MBQV0v1VTlNu/gu84Ezdh3jU9QygoA1Maw8jTXtTeYul0+VmMSHQ0+UeaiHVrPTjHWNUY2
+rLR/TGNwk0CBd87RZ/JM+NjPDt13c+5o9FSIw+V3heV3w2kC9Gy5PRmHLTGp3jF/eztqd4C7lvo
aLJrhgxZvvrCAaGfTfFshROJXFect/CevML9ry4w4m1U32rD9zS+g0pQkexo+cVnb6I3hiXjKVsz
jWc5ipSgzsPMi1i/KvvWrpsUqVYb6zdN39/p4WeqQes9rbYazE1Dvym14ViDHaXBBFHLZHC5lRAI
MAIgRZi1ZajOCyGwUNQ5j5CMu51CHM3d6jfdwHAqVTeKZewHK9F9oTU2kMxp6iXRJlEyvSGtghpp
5xjGXZUbbtzspuAloLF7/bJcWxaqcyp6DRRNarFsVk0DwmYN2figYajH1qw8EHUEZTOG2MCPjCjS
eXNIUghGdMYwSFKwletyYWwHghkTc/hHuC5Rfu55MvPCzeLpPc4w9aXw21ZR91Yj4z6SmRJuzEzB
oLRiwFQ91jur1j0F37IFf0pIH/56S9kyvYi2BVh0wB16fjfTcbK5NYHLMukLPwBMxtOU8lkZBz+B
rKEFvOw4yoDTKwWAM5tCymOGCTqcCWxm3eAUnOIV8nx9VcuvFq7k03RRnDoMKjtmzdQUbqWD2qtA
h3rkTmBJeANW3PHUivjeLaKk6+ehK9y5s3F/K29xat/FheEqZrYxQ7btQ2X71wsDPwdmX3Guwdst
fq6WTk08DzgB0LhxGxWyY0Gwz2Ly95kh4D42UD8obwAPK3hFi7aKVUXQkkhI60M2DtSjSN5eAIC9
vpy1pzP63HgL4jQjRxQD1WSMFa1CCCEXOK/v9ZiaaCxMc6G7bZ8plQNIJn5FlKTT7BgDCwxnQr7z
I+i7vnayMExvipCYx6jpoRoWGpFvIzE6anygPmFZjwJsY6SBl7ZD+TBmhlU7Gu8Bcru+jFWHPnmd
0PNDFOsocdPFEbiJctqQoMqTRjIagJU4e+Zty484yaJLFCPJYMMIA8mbNu5I98nZox7/MnT/+nJW
ow8F5ktdilrA6p9b6pKuNUmJxxZAKLg+Wwxs7gywRQZv1+2snp8TO8KKksbu0CHBiuhyXrr0l1Wp
ILEDuiyzv+sBO1SpjCJ57YUHv0aBaqERR8ATbNp9DKnlDgIclYEadTRj3ggkj/OPiBYQm/kx5K6W
eTkj3vWlrgSkM7PCgUqbItd4ArOLnFiVY/R+2madxMjy28Wop1JIwACdAjJd8fXaZrSZoPW40PmD
HZhG92kow7XJTAihm5QcaUAIE3me4iwG0aPWxn9fuUFgW3BCIEZd+p7n7sdrFWNNDRAWllo9FY3y
EQbZJg+q/1DBODUjlBS6OONGa8HMMmWd3ZctxIPjWzCwZrZP+2+5IQnda+cXKigYgUEDDvPjggvk
NXpWuY5aaDtFXlm298ls+u3IDlobAEw5ba573Ko5C38TfOwm2mKCuWQ2oEdM8OgO0OMjc+brteFp
FQhOaXRbyXgT1o4yJmz+tSb4Rd2Po5JMsMaV+3loMPL52aS3rb6JMBdQyK6NteITpksNjLKCy/aC
vZWlsTZHwwxrxj/M9G1zOw5fWfJiD4FXd58j4CB/v5k6+nroKIAXAo2Rc5dkdES3FgKcoA4cfb0M
wPWSsRHiLok7Rebkdkb387rFlYCBGikenjY60XjECJ8vj8bSLs0Knf8ydMho3IehvtXwpP0PK8Ob
buHDRiEPNFznK7OmyYxx1gow10HE+thgItge/YjjRScbHlzzyJP2gJiU0QD18zlDUmvy91JVnTJ+
nQygnILdJOsSXj7BMId/Oocs+GMcKUmJLABIp11wW36gEzs+MbSBbwZPfwB5L+Ylrn+v5Q+exd7f
BkFejLeQjmLQsvjT2xn9WIORCegw8yOhXyN6QnVw3xiSGYWLPVzMIFP6rWxALuQpuqYbQh5hlDtU
brpwr2p32XDUoDpoSHLb3/XxiwWdWBLCowrStC6C/h/wp9V25vYxacEhSQuKLlLVeaQH339ZbzWU
fMam+az09/+woVghGPWAtURX/XxDO27Nc2svG8oHx1aYF9Z+i2Ha8Ou6nYuD9ntH/9hZItvJh7MU
JQN/k4odtY6JfmTJRmkk9/Jl81ywITzHczIhJiIGu+qj8Uj2EdQ2H5t/gB9sd8Zza3rKaxA6sxt7
wMv515d3ESrPTYsyyeloVKiHYhvH/hueek497pIRLV/6NYFnRZvuVLq7bnH1JKCFjc6ybSApFmKl
aU3aQAJsaA7OFja5BvmKJi/UZMWA1aMAogALBLDouYkt83yKOy1Bi9VN5x0Il6r4RRn8prrXZUjs
1QUtsL+lyIFqirCgrAubMoQUk2tnyt7gX5bd/7IzNMZ5LTndMkvCmeNZEE8Bh6VBe7QtNJG+0cZ0
Qe4scYrVEWd2siQhwwe2EBNQAcGSaut27kuHGv9H2nX1xo10y19EgGQzvjJM0MwoJ+uFsCyLOWf+
+lsU7mdxehps2LvYxT4MoGKn06dPqKrsLouekDu+r+L2GIrQaQoe5eI5C4NbPN4sIZzc3vihIF4F
/Th30kJbL6O90gX7f9g/i2+bXdDFgWwTOCpKiW+TSqc23UI5iQGape7XUS4clvlcaMi6oycAuUi6
x9ovzV6WOnDwGcNb0n52nT0h9FpejYXdf6xDMWkYlljUsgYpGmXQrYWmIjd7RWPYDbiGa9tw/MZB
vbyDODAqo/L3lnMlXfjqX0NErhB1OyjQpek7lDGSeiOeD8hwk0s3dcNrQWBu17kU8/8BqJWKiVCM
cQmAUkuciBzHxklKsul4tbxME73AmX9f7AhdzrtUa4Gjhm9hOlkqWuji9/VFYlqTBcY81gWGoAiI
xc8YYwuhtfh1KHw7lgI7au8NHhUTc97AO6981TCB1ewcq/c7dLaNwKoKKwAUqqVFlIpzYjjMHb5A
oS62oKp70BfA8gc4slrkNsj2524rIle7UYzH9eljXjMLMOqGE/2kx0seYKF48kBqXYNXe2NKj4GP
VOquDH+sw3FmkK7LytCjIavjl3Pw2ubbAX2V5NEXnXUU9r0NFxzlvwjjwx8/XyilGMkUkPneTg/6
pnsVXd8SIytHzuQ2s+pbdas9tM7P0TI4R5e547+B6ciiVORxm+UArgVjO0mxU2rNyWv0/foAmRZi
AUPdbGoILgsvAkzQlqCgzyz5ZR3gMtwy26AFAmX6SkLSWGmBMMmfCurLymrXm8+Kci+XLwH4GAXp
CsLOHFDmWV6AUrfbEHSipsQAVQvcZugthjfuxGFgoVDEIfpHCwnAILtvNbQomj+GMLCF9gU63o8d
pJTKCKU4Sv+0/k3MDbv4JMpUCq3oq2iRAH9z1KMv7KEowDZ/X/HCw6wFhbQL2DVR8AI+NGrDpkWT
djm6QOxGdsKxs9Np4uxM5stqAXFx9NTQN3J0utn+dewOFkh9vE34NG3bTfyBkCFexOszxwWkNqmW
+0g2z8Sa0bH9zPbeVYdKfwvx/OlTtGTUS2zWAVlLtRwgtWVNP9aqNDQwh93LIDqDfifpr+pfJ5Nw
MJYo1B71ImwHUmJUY/J7gJChH1vN8NaYn+uDYRkSMMjMNYpgdUf29tyCaX1eR+CigjOOFlI8OFRl
M0U8soL5j9BPxQUIba0MuRADZPzhByChmfoPZumY0Z1RWXV0qPPIKbqasylYd9sSkdoTouybkHAB
olZuFN9uZZxx2RqzY/8RZzziF84c6tSGMMy2Q3UuwIT8MW6doXsiP9ZX6asA/2IGUbWO+KCJJgu6
hKRpBKUaW9Q6qFX9qEMHaTeM8kYvp1czl6B82xv9dqir0Qn9Tr4ytOS1z0u0jEeuGf6CLOFRTfsN
GaaG40OwLKmGSLmIT4MZp8uETblVAnEmTzc6Ae2kISTxPNTv/4w0q9E5Zps1zUssaporPxeFFEV6
dlH2FljN7Kn6pfCYFFmHewlCHTu4RL4xzhTt2QjyLl9y8qS7TqGTPv0TURQYDGTQxUCG8iKzCrfP
CGp/wNUnOeoQW0H2c33XMBdnATCPdeGyihGKjPUUAL4ExlJQlpM2tLzuOVdcKePVH7JuFmhb6oah
I++O4oJzsNZQRjEclJnW563of5X9Zn0wrNVf/n1qMGXQKrrvEbxI0V/rk9oJ9Mdm4FWFsKZsiTL/
vpiyDKX3XgrpGDuP9p269URXkToUJ+OF+/AP44GqFSpYcBuD6uEcKenT3DBmrnWUfNtlvSFor5F1
jt1gLso3yJf3tRyO6nVyLQLEg9iIoW+RVecYWtZ50cFLS2RsZfCoUMPIKnABDxGuKVLupto2M9T/
3Ef/wqm2QDGowvEMKSWplzEO2d+k0ucAccv11bgs1Md1i3olqDvhzQ9WcGocbavCvoxA0EDekCl7
xBa0Fs1d21h0DG9fVC84oXGzRS4anH6Oilfm+hewJ/LPB2jUECNBiCrUKc3h1MCuDOhrP+X168Ar
iGceo+9x0tqsvhhKuVRjnJKEunfcDcmDyXNdmIcIKQN06KFGDr1y51vbG0kNTVYEaDL5Wa0e1HAv
Zvu8diNe7JJ1yyND+weItglyPvpRgHAYoohyf+r7p1HYKc1rle4UHhmFPF8v9BW8BKNMg5KbbYVy
Qrh9rTVt9Aeoz1tjZCFBcXu0Xl4m23KPrqtZO8JrxGee4sUwqYd6n0dZMupAjlC/OKF9rAg51ziT
jXQ5OGr7R2kfmf4ACHLTpk59L9jCtWCXW/+ku6VT7gvbtQbXf+id7Ek5+g7vPct8SS8+gN7+mVFp
wSRgzxhv0oN/nT9LDsjMo4ffkDK6le6uWgfdBide/yxnA9GnIZcHVAEZQJXTwKpjkHIcjfZYNo4S
vyXa31ZSwcQYs7orGtNQOU53/02+qSTtbIyHON+Esmy3urpvp2pXSyYELQerqQoO3RTTrBmooECR
36ygQvcnk8YLQy+Ba5qHtkdEC6QfBD0ojXDjlXvVsELvN3xlKyqvY/mox07D7Quc7RZ9bJZfMG/u
xRUkGFUnhR2+wM+v5QHVd6Aa2BTJKfBPFfZXdO/hwbtuSplBBTQegBjTRJEAEsDnmKDHa5qwNfGo
AT99r4AK5DYsboXqEGi1DWFfFPHGFkTWOLDzn6WHitZ33B6QTkEGn7IQiWFkaaYB1gSdxEcRTzVS
KWZ/aAdUJmf1zHILYtBtCR0SW48iggeJ3OORakwivgz0PV3b/wuD35wMRLcX6nRQbHo+FW005XEl
++gxqu5r8pKgmC5Elfv6yFl31xJkNp2LNZazaWxSL0htRXCN4EozbuAuRbykPssMLlGoVU3GSe8E
EUPBO8PSS1QF8shCeeOg9qonSqmYSUBQ47s+RdQQGIppBTwGGdYFaUIHHgWx88GknY3YEPOyqKLU
FvzqOdLN20oSrok2HAyt3dZys1tfHubEfcPRtjVOw0idvDBF2U+7HaThboLhWYdguRXmrJ8nfRWJ
0vI9muSpnZ8Coi5+EQgTxYHb+z/WMS47YebOezzO0EcB4lDIz55vs1RLKlQvQT26t6eNeVRs/8r/
Xe2CF/+ueEfIh9yDAkH+gKDpnC1FZUS2j1/Wv4GxQ84+gbqKW6321VIoUlusRw+KnEVc3AW5QN5l
vMlbqx/UnqdewJxaac7PzI2/Fw1kJYLmmTlBtkjwCAqqrkvjswDL0Pq4mFvkG4R+KAxIACu9CXUf
o27tSkHvBu+hILHuWhTHoDIb+kvY+5Qlyv3e8zMP4whCq0yt9FO4CQ/DodhkBzxNw6Pu9rjoJ1e7
Dq5425NZrICibNTbo5AFFWOUfyMhzGWUNU52HtidacG9OMansn+I97ETbVufM53MA/5tdekwqxpD
Dd1vcBxGiEbn/q8Wstix+ZEVt1zZDub2+Iaiw62SMhp9GGJkg584YTQdwyFw5KHnZJ5ZUVZDUo2Z
kxBCxaiNPD98Ikk80ik4fAo6QiIBN5h69ECx1eqg8bOLKbaMdua0uSVVs0HjDmdGGbvnDJ66YsRO
jmItrmBglI2A/NSAiBOac0qbiDeiwHGHWQ7EGRp11dQQ04jjEGiE3DeIOUwocgbruR48twS3O6Jw
R6/5h/vtDJS6fdTRVBR0gqHKsLgp/B6ePu+NyXrDnEFQLzOfGHkqJBiXINx56qY2XBL4jiKeVO81
nnvABKv6IKmAnh00kL6gfn1myEVox9ZBFhoeeu2X6P8Yy0ej89x1C8Sec02VcTjnPUaTsUIHJi3D
Ad/WFs8pVBi7n+q06Qtjm1aPyuRg84ErmmdcWal3A9cK0iFzht0g1EqTUM2TwMCkj1fib+VHCZ7o
XemodvwIyrGDtC9d9I9xx8qwD3jLiwg5oDgRNzO1DkEkNJkg4xoZNqMr//TeZHeCmhMatfzf2bW2
SW9M7Ox9dMezwgxrAWDQ7RIdfSoqbYTFUfFKCVoxtjdYEXnWwD3QbNYXkjk2vG/AhI24pk6LFyaC
SAa0OeKkymSrD7/Q0jn6tT1k2yHarkMxbuMvUcj/QVEnpgQVpKHlgAokJxFAgLwzs+2ocwbEuBvP
UKjFgmjg3K4FFCPeDvJNbfBa75mLspixeZgL97mP1FwuQgBEsq35T2G3CXgl06wLcCYgQ05kZi68
kD0Igkqowg5U+3oouijbtwzJTeN3tD6E0pFAEiPegNsIkki83A/rXJ8hUy6TQJKCqGQm+S/vWuTG
U9SzvCNCOCFZUTgVMnW8GBcTEvXTMgi55hJZ+iEmmZGXkA7ZEoRqkvoxh1QYSPViEJCNrRWBpUoY
8Yhw1jcjYxXnou0/oPQ4RSMa45lzNptuc+1WlD614dc6BOMSPIOgvJjK8ydSDoDwDVscrUq3tL2P
PvDR4Ny2X8WT1FN2iURn7OquUUHCAiRS9I9qW15F3kwpFoFrdsREEqchn1XyqkkPYo5W4mM6BOCK
QvGNYYkxtI3UYB92GtqZK8fXnmRPBLPirxACX6iktDo1ux169SaCRt/6BDEMwtln005K2AWSWuOz
OwQ15HzTS88miiYzdx2GuQ6QLEdhoQkeEzrA6SuBV6B7DLF7bVKeQ9NM33xsw8pKFRLAm1Vh2ZtM
A0+XiBbjv/fVVSjB4QxLcyPHhWR5n5QpJPFClG0lD7l4yBLO6C43Mv6+jssJECokX+bfF+Yo7Yqw
8iL8/RrZWnRTosMn3pji6/ocMkoMAYPqXYRLkKwD1jnMXPWh5iq0XpLwHiwVfbwRyXbwHc33wZ58
o05O2Vm6eWzs8lFVrMa2ZUstNhPPNLKGq6GBeFY0x+OSLkdtgkKKRhnDLfPfeawdm1HYjq3MK5e+
vBbRLYV/0EepITtGhxqbJJPKpCkRiRst9VHcdo74nF55R/2kVnZj6af0I7PTQ3LFUxBkOH1ARl8q
mrVQDYv08flET6LYCoUIA4zsginbASgGbtHSPTOrJg3IvpuZZzXMSX2XDwn0faZUqogjhWF+i2Z+
uNd+UofQTDJrzSFgx3H7uupQIa+1aWaBscFHg3IZB4+e3taP/ZRj2YgYGzvZi/7+Kp7rPnHdgxB6
Pnf01vRycBoFs43VtY2poJmj4vC7s5ZpiUDdxWOJPD6YVxGkze86DzxwD2J0MGNQGvBaUC+NCMZi
zlKleJWCK4Ha/63XVVAH6hHVn65RdC2WOy9ws95SQVjJreed3dhze34GdkEGjaujymZW5Kp0UvnU
j9u0dA3w+/k7TdkMxMnrmzREs+jOQPv7+kmfB0JjIzWIuxgNMnCzqf1XtmmiKVGFAIbiI6BW6K2b
mIlk64JhWKWcHscqwZMqgfYP/GJeDeplBykcbTSw4O2KLOUlub3kJWgOqGCso7385v0kVnEUkFgw
bWUPjvbXDnmFHVrBM+sqvVGuQaXCcR8v76Qz/C9nZWFOBQnsbKIJ/Dz59LWDF24770VNt+uTzLRi
36P88v8WKGAO6CJ1Fh0x6vsYJBsVVHClp3UM5tmAsBEq9hRlpoA/NyRtDS2CgnQIqyOQIbfqKTDJ
VvMmuFS5ZQgex6G69LuxZ9FeDFJmcIte0JSBsULwpRZDAqm4bVayJQc/1wfEUEk+PxaUv+AJ6dzM
hWNRXtd34mAJT6Y9uv32IzmpzgnMYIGjb1+kneXvC0tCQwtYeKzMBj+Wm6Iyl3NQWGu4sAimfD6/
6NdExddsEcTyWCGjae78gLMZWWdxCUE9d4vA9DxppmdvE6cd9hCIxD3bN8gsbgTDrrn0sMw1BMsG
QdQUZo6OGg1ZHCsZqkhtv9jUza04vcrRzqhvRnCkN78Nsk+Ut0IAS24W27n4s1Y5YSsWPs49/BhU
uOMtQF0YXqn5UUsw3hSKtpDtsDqZc/CYCPpcAAzeYXQiUQjiVBSxrM0lsgRCLukJtImcbcEIveEQ
II0FagkIBxD6pqhKQSy9GA0z4EX3tEM63kvmTohPfuPmmuObsVXWKHTDv5z0IeuKWgDTt0asd37T
dQBGs5opbCXyHjXX0vhUF1fS39fwnw3SpI5iNOKSLOZBFiCLrsefxSRfCUHorJ943ojoI1ZmiTbO
zVwBIZY23STZAY8QT3sXmx0KnTlorAO9nD/qtLUo26tjcR4Taq/0t7q5ivof6wNi2WSoxIiz6By6
eOnAdlGoVVU20MgwPAUlK1X4O+zAD9jn0+gGgz+5UAbmcfSxJnGO0CHBiqp30Oed26lBCEhozoV4
afzQNCA1twXxKZes0QSl0uP6+BhTKIGkZqblR4mhRDPzK20n5YIGrMZEzFdWtMei0aZNoocj55gx
TOPMMoEMI950M+PJ+ah80cObF+KNdpiFljSG135+i2ama0EqrgpyHYhkY6hwj9fHx0iLoA/uG/Yi
fj+0M7E27Ec4mDuIkKC7Vnf88JmM8k4QtKu6eKz84NAFtQOHF0RFCq6oWrGiKUOJ5ZMSBTsFQgKK
xIk1XGwshPqRczLgM6F9B6Sd59ORE09GtXsGw4LCtLz9UX7xiYT7rPWvEIvfr0/DxZai0ObfF+4L
XIBIa0ugdeVekJ6i6krtg7up6tEIH1nECDlWmzc6arGzdOqisAJeUg+bVCe3hVZDTSdxwya6HnIQ
3a2P78IJPB8fXcBmNHKi6yF4wTqpQez1sao/S/1j4DWtXYb5KBzKijaGF0ZFBpzGlN/qOAqsKsqE
A7Trj3KaQrd7GDTwMQ8QBCjS1G3k7lNoiphj93ijpaxsHRqjJM2jrYSNbDgFanVb9BgNXE5v5jKC
6R/7EyFa8BWfbxtIAaSyOWIZg+KUlpshvsMdYmnVS8ArDWBu0AWSco7UC7qZTQOQTPkZyS3w8WUo
AwNZeRsblt/zjBFzBsHjiRA9mBkQIjmHU4Q+aUJQqNlNCaRQclJYnmaSTxrauf9hay6g5k9ZHL2o
iguxIIAqdOnBAAVapCI62mv7SuXJZF4Y83l3LqAom1JHQpbJDSZR8c07sKWiKL99V4yaMyL2KVjg
UNYkUpBo7oOiRmesSyYnA5OUHBROhr1RJo9oEk8h0oVWcZ4Pw1s1yqrEejC0eYWpLAkCVrKZW0nV
ojg/d/pM5ZmUy9TV12yCK0SC2sY8secLV6Z5MfMS1rYaDb+TQrJRyXVjDP6+ScNXL0sRAa3bzwg0
DZCEPwaGiEKW2olKz0ElxYuCht71jTTjnb3zz7+HLjPpBD0rwKo5zzqocsTKNpTOSgINfBgbQXPA
mlLU/T9YGrgFyGcgtgB/hNpRQp6oZMgqYIo5dBgy3VXy0ZmKysGVwgkNXaYVMMAlGLWtkk7IDXBJ
1+iVOZDuANpAJTz2qZPrT2DYTMyXAAmN9Tm9jJJSmNQip+XUoJcRmIp0lYU3aYOJLJwmeojhv7aO
kp98cRdHbg36suY0Gjupvwqaez2E43cIfV4pKusEL6aAFtYTBOidkASfU6v+Wx/XH5ocb4vB+9tn
29eoUSKJmvJZSJsyfxLeACTMARPpqFjSsh8IRN6tzyzr6kAI8Q8EZfZMn2ge2oIwsVFt1cqhxuU/
CbdS/OyJP/8bFLVJNbOZFWFxMCrIBAbpXS2Um0IHw3qGFzdn5tgL9D0sao82deClCUpdbBgiEJ07
voAqQ4WjTsIGmTm6EVJDGoIaUDyYRlgLOHUxHFE4GWCr9w4FyThLxLpzwWX3B4YaSxUmuVdOdW1P
2WmoHjWhfq2z6zxpNhpiNQF4sDleGvPiWCJSp20iSiZGDRDbDLyq+c78jcGR67GwrkLBnsDj0/09
OyaMigwx1i+GYPBjnlvxBn5o0w6YS9FvjhEqkQS9d5PmGr3RDeEQZ12WA8/nagFGeTFF4me+GmJ8
YUHcAeywQYoq76KyvWLT+ZIldeh3ec7NO7ThQk64layER5bBnuPFN1Bn28+mBBFRDFjTwBj3Nij3
oNtLGzDy4waDrkRfWYZyU+s/1g8hF5c68NAnCXRkLnAKUauEbIjY3eWgO5E3BehqhSS1Cg1igYoj
wTNYh2Yel8WIqeOSpZ0QZSOQC0S+xe5q0oZtx3vRzEtH375IX8FYwnFCWoHy/IUepPmC39a2PIkO
qBzwamra1/WBfPnTayCUY9+bVaObQwN6Y/MGHFeN/GKa20o4pso1ePPs8sWUt3VzbeS/GpMziUxj
sBgfdU6EMlaEzgQ0SRqQ5InWBD6XAL0W4KzVzF0h6LzMAcufgbaWCmFyJHrBdnl+MtUii0R/AqJQ
PI7dqTEtPdx4RW8lpLTaZsfvS7+olZ+P5zcifbt2hpzUYwbETt82sqvlt2M8oWMvd7JgplZCw2yB
pN1ft9HMsArUZWZVIkhmUVZhqtJ0Qra+shPpuRgCy0w6qw/bfev9IP1bXfJ04pgTu8CjLECJHH3U
d0h7qua0JdOwBUe3W+SylZrdjV9qW3FmG0h4FIvMHbSApQxAOnQDEWdY2RSeBe+9S8oAZHfjJidv
Upe6vVzwHiLMk4+s8lcnN0qjqU3bBkpqNhNmNpTHjSwP0NwrTiH4sgxjuo6kp1Aad3lv/o5HUJl6
DWqYTeFFjE3LqL1trvF6KJk2YqbylVAFBOppakcrKPNtI9Wo7Kkctonc3g8B2a+bCKZb9QdCE6k2
tq7AQ2cKAEFQDa1ewymO4q2hoPeY4+iw3lq4NP9/LPBJz0+n0Kp6ilAZri6wr4coZ2uRrkHPxS7j
Zk/Zq/gNRVk9tJHnoTivYtfsOu3O6F8aiWds2I+LxXiorZJpzSSODcajpz6iRCB9R8FpnFyFHrIz
mYtuanl+VtW83g0uMHX6UZLdFlARxOjExvXmynkCTqVdh3YVaCOM2o6U16XOce14U0qZAGj3xUYk
ADSTHR39Ap6/1euO484xQdCKDKZi/IdyxPMtQrIkHYx53TJUIwxhsVVGzQVHDedmYm75BQxlV0pZ
G41IAwziylZbvFdoLvJzVGhFG88bOGDMbb8Ao3wJyWz0vBoBVo6ZNSbXRafYo/+zznm5Cx4Q5Xxr
vlTB9wZQmN1G/VbCoHQDWtKcFBNvjSiTpBaw/3GEjSDqeFf76UMgjpu0rB/WzRIbBkXF6BVFHxTN
5lUWeZDWE8yShO63noyIjz4MoJf5byiUocjiovIRUq/soVF3khk8Qh1uG2Um5/nFvMjQc/2/wVCm
og31xG8NEzYW78kp2Cpe5qrhrsEzpfSdifcq4s0dZSCgndcrbQ44dPAFsl3InRWFvNw3b0zUWUUQ
IDC1AVOXokLLqWQziEDan/4ME2NyG9QU1mgaAWk3Sab2cX3V2C8DXFUi4sXw9egcmtIKQdP3XmVX
jatWh6l1G6ixk/y6yK/Mxol0qy0ry0cD+Dow8zr+xv3qd1pEXjN/KscuxpgnSbYSFFd6A88BYXqU
Cwjqlhw7oUkSCRBGhjpIjKLQdxoMLXqkYqgFjO1GGzeJ/9clirNHuYClDoKeZSg467BlVEHfD0X7
PFXJdn3ymLtyAUEdAlUL21oEG61t5qcKAmFh/qhjd66DMD3VBQi19cH4aAgjWDFthDYha7uv575R
mVg1Fkwb7pv4ahJ265C8TUEdhKQX06yVAZl5KE/Skysvz97WIZimfTEq6sLSiIdclAGbW6JKKKtO
mZdvW+0Ugh3kX4AIioVQ3wmqC2qNoOLQewoRKlvR0duVRr4tZ4bbDZmVG8rLOhbzFta+sailqso6
aTQT+yFVD3g7DVLlEBDTB7Yo/UugG6Qdf4ZFLVGdoE0qKwAlkfZI/BEKcvdDiqyx2PrvXZXsCfLu
fQHto/Uhsrf8Ny61booYD10UYzpl2PgW5FpoFvCHnhPmZlrixegoD4PEIMkm8+gMxWmS+wKkPhLq
P0DVXVSmy61IYm/G70HNn7MwglPbtaaUYlCJ73ZIE3TFltRvitZyJo+HQzkaUtJ3RiliWHLZWMP8
9CtDpCbihzaPeFZ3tqoXYZI/UyjRjyDo4KZeaADLDJ7Cfh+APjWGMl1rT71nJfHDZH4O4mOu8Bp9
L1kUvuzu/yYTAornkzkIWqJNKYDD2kCbxWftmf7GGKCABYekjIVtWjx03WiZneH0IURdO5DOQGBM
JlBL7/R7EKPfjqnIy/utbynUc5x/VtboCspFsMZN9NR0B9W4a/LgKkqeNe0trnjaOGyjDZoFSCyZ
kkLzLBBpLIoqwZ1XJaIF5ZAuH6yQ1FYm7Yfs55igqD3g3BPMzfXVRAZVAlDOUxZhiD1ZDisYbYRv
0CXo1s2PmvwueeTe7PjbAoeyAEI7RlHtYWg6KDmyfRqC//FXUu3S7m6UtpKMu/ajap/K5A6NXs66
9WEu4gKbsguKUcqNNt/pYPpJNBRNxc81MputsWl9tF7xuiF5U0rZBa2oJWjLAM6Hrlp4rRR2adxk
KmdQzNt2MSjKKkDdUEN7ElC6eNqravshtTLHW18fCNJZ55s/ESOzyEJAhGXlBLBrArEq4TYpN+vr
w7wdjDm8L4nQAKUFAUA6LTdRik47echPgkJOWio+a5V+vw7D9pYXONQeRL9E3HoENob0L0iRSMSN
wg2RrEb1XbGCENUOFHABqDw5uLOzcGFUF7jU/pNHoa7bCbioaLOqrrzyJmLh8eh42WBlceUG5s86
C34VEJQoSt3K2vqo62BxW/8O5nIuPoPal8SbMtI3sy1L2qtCKQ41ioXSYbBkgdeuy3RpFlDU5kxN
tejx+qrsNv1QsXGqCI871NH2L+Ap3f2nYV3QwNexl6HyFMet2vhBaAPLHG1R4bieTCMyX1Ig2QIr
jEEtoqIMWqT32KTluFXq36gAKdAQGIqO2jxVYs053cybYIFGrRXUg+JGH7BWYv8mV09ad5DN594L
0D5yyIrN2LScM8gDpFYsrj1BgR4HhpdFlq/ZmXCSULhe5dcpcVXNJbxwENN+fY+QrtBVgwCCJHKA
Q28oKKI2j1PUPK7vDHYJwgKDciq8GmUk2YBBiYl4Z4a9OWsSdmjklDtHSobrso9uxKb+VZF+snVl
eqq9aS8YHuKH4U1YzXRmVRK5eUI8aEuDT6Ufc1Bom1Aa5Xzp7EfQJmLWqZsLwtRZ15kytZ7QiCnk
SuyEIF1c+1s0OKGxJC92coQOxDK+CrpmqxQxKCRhqaJ+PzTmvwSBlh9B2UcF8UCkUvERUn7XC6jK
RkIzzXjhOaYZXsLQJ6lJBVAnY+VxcVXGpq6PU/+sCdBWTF7r6EnMd2q5LyeO9WdfMn/OL92i4KGH
DvKr2AuROF0JyBMlhXLtlzFPT4eHQ70cIfEYFZGOk4uw7Y54uVvqqK5XeFF3tjkCh48uIs2nXZAw
akqO+igMR9eeOm2y6tRpG3Qdji5YckSN1+jNXLS5IxkaMGD8RN32+Qb1e33wYgWLlsR2oo9W3h5T
JBMhpDAEpz6DbHVkCU1uQd5u/Wgw7cQCeP598cryQ1NIcmT+7VEvtxBv3PY8RR3mvbhAoM9ekKrw
nTCVg4GgwrQpNKjq6bscYrnrQ2HeimDDQz8JlLIQVzgfCoizIOHXY2tkwb1auiEy9yLcUMVF8y8H
irkLF1DUrHmD3IlZNkOVd4rUW1otgr444lwaPBRq5qBpDCG6+VkvhEcTGeYQZYNcelbmzYQqWbD0
6gTl7RQIJHiFktRYHgl0wX54HCEoIYIyqb4xEzeKE6sknKv+krMYd8ZXz4qIUkwVSkHnC1UkXZzG
OiCbzIpP6v14qz3W1/KttxEd8bWy0MDe7f1PeHHrG4R1qBe4tCsjV3EWSV9Rp2lv6K6KCszoVvYP
reSM0d061mV34fkg6cQCxDzjDp4vLsetafmu7lu+pdjQorxNr9JtcTAn60W0kqdyA0nlxkIFv8B5
X7DOw3K48vk0I2tMQk3B9pmGTRsdxhFhqEejcjTp5/pYmZnCJRJ18tTUzOTeB5IcHWCS27F1iHhQ
VZQokF2lbUoo+5a8jrXLBglqhqlDaBidL3cCZri28tMEvx4dudbgQ2TGCl6aJ+/+0BAL7RPOT8/1
eelswttM1LmRpzgUuwgWGzRwG+9Ru41eakd3Qxdpt62PBb2LHMOBJPZevS8d4a0BJcO2fi2wuwu7
3sFPMkGWGe135Ee1Ee+EQ8h7GLFM+9ytD202GZIhdFcm+pmmGCrduMOGay8cwEnAu7ZYBmrpalDr
XmVpk4gjLo8MWuWgDhHSrceteGfGNpYo1DpXiRoq03xFpTDoUGDTkxNoFJTgg7SonUgEqIW4pfg0
idve3Kij6K7vbtb9tYSn3gpCMaC2NgW8UgpX8aQf+uQTfKQv9Sh8rCPxppOyi1Un5lkG6m9bH29V
6WnsHhrv8z9B0M+CqIWku+5jMHI82XIog/tz2kxJ5qzDMP2ZxaTRTXuTYQZq28+TBlYuvMhxF7fG
vpJvOtXtpY9IOuSSI2rpfh2XM4O0F+oHQyeJAWB99bVC3qyT7lT5ZR2DffD/vCVoV0010OucFlil
sEfhXgc6pl54NYz+UKnye2Q81Ea4W0dkH+RvROoAjGZcJYoHxKo8eSK8wBQ6E5y7kYkBGUV07cEP
vShIymqjlvr5kMltcJ2bPcIjppK3v9ZHwpw7STENBeRWhkrPnYgKIKgvzCiQFB0Fa4TmTzJCOJxA
p+bGR7buv+FRM5f60xiDnAZvofK+Um68eBOPx8j4kXp3A1hZ1sGYm28xuPn3hSuti2EUixrAxg7i
wMq+imu0gnMqdZnWaAEy/74Aif2uR8obIF5fuiA4ssXQxPvbuEGhB2fb8RaLekhqfhbJsQgoUCMS
EyUrbjO9j8MDkQ9Cw8ktMecOkn8qhLTQ9EiH5vWmHovEw12ugwZ47K8kwwlLXtM52ydboFDbIVPk
Qkjmp7FxCm6q3bRD9mqfngrIF0UWEre5FTpkn9nCKd2IqZWcDFfmrJ8834kXoYjFN1C7pGkVkE7E
OALdrxtI4PjPqOn7eH2UVci6lU5nq1vdnuzxxXBbm1xNkDPfKJxvYDYI6YtvoDYRYqNDWvuYhxak
BU7a2+r9cKi33S56L38FdwTEjS7SYJK7fkDYHtsCl9pRSSaPWl0CF0pJhmCh8e/Q7OQP76MlFnJL
4ka2yndkSW8KFCnrbspLvzEPzwJ/3vGLw+MpShybIfDVh5MJnoYX79hHLtZe3ECJ6749ePfyNWgr
/Pf1gfNwqYs90upC1TKsORitQ4QQlNMkuFyFVw7Kl5e+GJ0eo/Z7IBhdWL1H3gGKAXHUWVPJeb7N
H7uygb+u/gWMrNYeicx5EsEtmgT6bwI3G9oElkg+p0CE5y8ibsurmGUao++l+6JCWKAq2VQF3QjU
tvgQPMVJYrDiJCA4e9QQNwzrzfqKXXIjzY+LBR7l2vpFagrtHD8dbegfgZ7M1l/xPzQL6tdqbTXu
D/G9scV74ZhtGzRb28mdcBy361/BsYpfXRuLQTcEZMeFgH1TQqdl6KVNrtga4cVNeCiURcrBDt8F
874pqwyMB6Uttr//j7Qv220ch7b9IgESNfJVk+3EzuQkleRFqFRVNIuap68/S8G9XTatY6L7oFFA
P2WZ5Nbm5h7W6jA5fn0togNcrPdkLVBvXtoUgCInvxrFazq3in7pqQcdSDsR8Whfvs5AM4kpdZBZ
glQf7NPcmuow6ZlZgGDBYhDllboQGV6dycTJaJy8gnZufrdoRnex2g3bRJtSt+7Q6mWXpE2dsJ0D
u5rT6EdRl/JDEZAkcOWh1bNt0KSdZrNhbG+KUR1jG9IgqmtiiPR3l/ThgFAmH39nRaL9iYI69htt
nEbYp0E+zb7Wd8UwpbdTaHUjqKjr+amjtQLiAjl9D5oq3kGhucFrOW7yvVR09JDKPXv4l+eAnUGY
p0N8UzPRMsftTNjJWp8vOh/mJMUbyZgxTlDRHSrj9U5VUXOZLCuwJ6b1N9eBL99xQEavz8IDjpnM
i0GUOC9BHGGCBZ88drj1ck8loNGRd/MN8/Eclp+b7XXEi5iWA+QSICCRA13xN+1+86iCGdsUqURc
eFwOgHMSrRa2lgQ7Qr+PB/pCtvTqxzK6ftzrC7n4QhccEJth4NvA//B9iFLVV1280M9bRuV1XXpX
oIm+62tBy+1lXAAclN8gjAxiHjD8cQWdUgsSBP24OEDvO3gg4N6yvZo45W2wDYlNN3ppFxuocAhe
VGvbeArLnVOWtIoWlYBVmhswzknq74kdMowRXd/FyyYYLE8hIEpXlsVZPMctZnn6too0yDD0dSE7
URT1B3zmw1fcSc1W1jortI20HD+tQuvuinEoEZb0iIWCLpBuGCasHrKUofu+leb8pY619KHKpO6z
pNIs+EpXTBfEw+AcWdiH8RzjIiVMhlXJkA7gPLYGN5bgnkQFwuUvnF3jIOWHpBE4ByEypVKT8wND
pGhDX8OmyOTUikcKr++I3RS9XQsb4VcOGIwhugFud0rBZ8t9J72sIef7zfDO7L74qMf7liG3LNiz
tfM9g+HC+34YqjGZwFU/begxzGzisCfzNrsPHmKn/QJPQoqGJh+FFLcSRJaX4cKym3i6QFkEqm0W
r6ahqWkbpCk47JWjftRuNE/ykk/t8VO/60O7d9IduIG77ZTbTrxTnWmbbAYRYcyKyZz9BO4rSnUa
E2taaPSLd8M6JKKmg8ucDrdG7hQTOe71pVzk6L8WpZgAMke9rbkxseXI6z4N0SvlImLg8LjjjOIM
qmQRLDTadQdm4KUS7OeNBnaNG8y7PIKM8wdIe51X9bl9F3gK0V5yH4ckZWqmESy1fkt2xS623P6H
BnEYW1kMyWmfUv/f31Vnp8eFRxFyBn22sPVbaIKVJS8cRbkQ0Zo4l5LIidHmy5oKku6MPtmi+n19
29Y/878fwXKgJyFeVUZZNU9YQ1WEPlWR5h5/GOBWFk0Kr+IgewR+WOh9IMo7x9F7pYx6jIQ4OWQh
9NEOrZ+YiKaYyL6+npVrV0evwD84nAEaYPec8LDJnVB6wJwn2mukTmRpy5V64YZPMDhLS42ANGMP
jDl8SgJIueZeYaJFZNi284HUj3Gxk+lPjCddX5poCzlzgxwVlWJrcRYaZmaRxwTPVBUcVNFRibaQ
N7qITS3tsLzAOurlfR1C91dEKiTC4MxuYnOQkxYYdfg0WxibdKA9KoodVr8eUORaCF2htMp3kHQW
iUOtwYZVFKqxukvjLYivF35SU35BaU2LX+vs2AR4QeGt1mXPkigIvKyyLf5woVdDfhYzFN+ZpZPP
izUVRE4ZzL6rfNV87HMfkkT+WDlBjtwJxPrkcZ8x/7qhrMWEOiUL0xqsFD2E3Am2emTUU4wYt3ZH
F3qHn3Nu48lGncwO73WnPMhPo2QL6U2Wb5j/Lk5huUNNJDXBLkAdzNhAP307+qFt17ej071Vx+rW
FJRK1z6HUzQuQWMa6TzVioliYb4ttQM666zGrXvBR7f85itr4nlwappbUbug6PVbUbrafLD60k5R
wBz9IH+7fnCrIcnJmnheaUWqxrkiQGvscAO+DxxZcm/eIQRKbNTpIIj0FrqlGz0d1Rs02SfugGZX
0bzPZcoPRnv6K7iohI1d2QYRzGe+/4hR7Z+34OQ6Uu8P2TV+YNebEiPzt7ejwK+u+YRFDxnCekjj
XJDUzaWSMktGKJjVbl3XIMQDq/DT9R1ee9BibX9BOBsdZsVK6wlra/3e1bfdHeRTfub7wQ3sfjNs
QdkhAFy7LE4BOTPtaoWSRgEg2SiZH2zG5/CRvY2zoxg2xEj+w/VHocmkIHT/nj8+v2bRjKfRaon3
4gLB875NtoPoxbl6TCpeBCA0Q6KGF4llQ50M8QiXtmgHRYsAIijee8E61lw3/QvCU+yNVmQm8wyQ
tnwOIGQTC4msBcvgKTYGvOGmJMcNJFWlDdkMo7sJRKex9l6Dzg/kdFHQX+j9z08jn0zcSwOk4Vpl
D/qern/vTV9Nd9PwKrCy1dVoIA0FOwHUAb+fWSf3TKcmZjgF+HY6Z/zVwkXktunD5dvkGO9mp3wc
HSEx2+oZnWByn5IF9rfeCGFro699pbeDZ7nzhu2zu2rXOqGv70QjlsuncuGLTwC5TynT29qAaiDY
XjbhU/4S79Pd6JVI6F7fzFWX/xeGn+TUyzhCmydget9EE47d+DqW0wu8nQiFy9skRTQparXs3q/Z
DR+DPWF45IpaXgRb9n3hnNiFFZKgzQagJHtwUDgR+l16L/ZFd/FqnIPGsP9vf3yc0ylaGyYjcLRH
BVd/e1t7SEi+ZZvh8frhCAz9W/v2ZEEzMXMN/WCIMeTtHLhhvQvIy3WItUczgiYQNEPyeGEa4Oys
Yy3YE2YIvinZeyndIOnrst6bjKfA9C26ScmXKfvMFJRTV+IZoKogj1q+34uRDz3qAgPKOgi7aY82
jxbSntsK2WcmyHv8L8szMSJNKKRH+LkyJeuyhuQpNJ2MzmPoWA2sH0x+g/Q3RDgVD2pgkM+VoF0J
NrxwTj+v7+6K11gi0n/QyblP7NNUlizIg0HEFpMe1p0iyuus7qOBrA58IVLFvGPPzL5pofuA5SG8
TqWvcXySokMkCu1XDBEAf2G4dbSR2mJIDDBquA+TfR9t9cD/D1t1ArHE22e2LllVmOYQFiPgdUe7
ahk+X0cQLWI5rBMEqQ5rJP2xCNRdbEa/0FEPWRZB8XEt5jIg8GmA3FIFf/v3c+UEZW6sVCoJUJJQ
s0tMKi5VwEK1i+IOKV3gjbo7NyANehm7l0DUUrfiAs/QF3s5QU8ltU8kGQaX98mmoeZR7qvbySxs
kAZ6kJJwkzGHITab61u7cvefwXJvsDhLQuRVsehZfWqCfaYfRuVdrT/UWRAqXZ4hUsKmJpNlTgxy
Dpy3ypuhQiuzmWBoXo7stKvuckOyMzkS+KfLfVxY/8GfhXZ3pIMvMjhtV7XFZIDerQC7cncox+NQ
Tc6g7uR205sPhUilcm1hdMFCyzG+Ap4pfyzBbFqWJprroTaivKTRk9S8Xz8kAQTfWqd3RkEDBogS
Yrq19qZ2httM7nWQS6I+7Vu5TAUdF2JaKPWdW2AAnhckv6wU1BBQSrVKJ/+iNmbNVLutbfNDOhjH
1BU1zlz62XNQzuzBQWUOwwjQChSE6HByB1GMvvJaBYSloSipKlD04EtPFSiuohhiBk7lFc+9Dwp5
P9kUO7rPdo1hM6fYqsWruSmdx8Gm+2RD9yIp2Etff/4LOCeca5JRyDF+gdnbpbTTiderPV4jr9dP
cAUGrENLFQ9jbstXfX6A+LzynnYxFti96PRWHX1Tfu4UwYd8OZulWSCmW8iNiAzmku93+YmnkhtC
qzzLkWuw86f0VenRg54oDhL2dnwTbwI3s1UIeB16L/Tzo1CK7NsPn8fX5/icJ6mymTQUIYjT3cw+
RBh97V25Q7suOt6tw29z8/P39W1duRjOAPlIu5PBVpdYAAw+QGw8yE762t8qNvX0Qzf6yldiD7YA
8tIto1AK3Sw8keE0dV4iNJEnqdYxt4PUmHRMHqq7/piYrrFf6CLteUM/FCd1q8BRdeG7Ys2KoPts
QTAMGjgQZDu3Il2aDCUNQlhRFmTo8QmeMrm7G2ap2SlyIKIeWVvoKdrya06MKTX1ZJZUKXWKGJSY
WvlzLLJnEr5bM9lO7df1bV3xoxYab9Afirh1kaU8B0uSMgqqCgdJWeiM8s8R0oxGebwOsuLRIOkK
T2NgLlrR+ernqIwtMynUMUYD6X8bMbr5iBDQEljlGgwacnCnmqjfqxfHFFs5htUGJE9RwoX+S2mJ
0gIrNyl4cAmuUGhTXL4vpojmSrUoWpqBn85vUT2Ag2kHmmum+JBrRrlV1CkMYRmcAPdtw1Ojbgzd
OAI/wz03o1nKaRQWiwak1cy2rAWTkwdy8AB5V9iHGaG2YEd6iZ4pq+9cOkQDmgktpF5QDIDgtYQy
FDrDBwk10Hhuht0wSNprHjSI4jFUUW6TUk1nt1cRiMi50UabbshUxe0RlOybeuj2KO/Xd5Uyhd1t
acbagzEb8NjzNPuknaJbg+TyB5mYdTvGVrPrYMDgKlFyxDTarCkYvUStFhSvITW+cpmN/qxZ02cs
TfojawJQjUGd5UeZWt2tRtPR14HxWFrQ6CpBUx+5+Uj7Gy0zjLe+iqoNSacIl7EeY5az6SvpwGJI
UM9y1oTOVMv9T8SrSeOTUGG7zpgR8dSDmT8MRd3Ot1AOGoIHCm3c+wTsyb0zgIsTPCRFxHamHk2v
ZVdHvhn3NLSZ0hIXbQHGJorVGUQLFisnNwT3AzShSSTdZ6SQ39JqDh5Z28TQBDEx6rmQzLpaXiuQ
DEmgTYACXVRgyjllNzhGFUT4NJ3+kIpg9nYe0vw57kiJgoIuy37RNPFXA3FC4oOTr0Ba3DS7FAWI
sHsLk6T6JOZcfvWRlXwqYa16ddhpow2xEnWPYUaUGVsjkARud80/mHhu4k2tgj6TT0/FNIb9LHpA
2EmXmK80R5u1iP5hFQTNMAgVgQWNmXMnpJlZjBF7tKRI1mPf+Fnn6qp73QWtuHAkVv9CcPEGhVan
EYBlAtn/j1Q33KSD6G0xoP3lXw8eo6n/FInzqDLrWDlIWEwzbZX6pkGwLeLDWrkhQJ+n4UaC1hBU
tbj9ivuJ9Ii9F+Wfws/B659vjGM0554WKJvr+3aZ7EJNVpYVlOIgkQim9vOjiQETSRVDEjyfHW1E
HUNqN3Mib+K2dII+/5NIosT7dyaI93g6ginIDUEkGSs8x+zzqorCRUxJOqJiU+zfmGPOdn7Qnp/D
u/42doyjfpd6lds95J+RBx0JfO62aH5x7TZBBVAHdQ0mXNEsf/4r9CA0tWXkylFT34BiYjcKyzVr
RnkKwd30UPEcmdUCggY+5iPJYXI+UVg1bfJAC1d9rHbxvrbpTpQnFS1tsa+TCKMsMpO1A3BDFanL
bLKHYnfdbEQIXIa5nZROm74vSrjXJr4biSCbuBaBIhJDOKaYkJ0Ai+75GlrMQLOinRByMyJ9mL1p
vhdRiKpaZYHE1aZzk/k5eJdwCeUGRkTaKIiJ26Yk/12HagL7jZvbMh76SuBp1pZ+GoVw338WBuMQ
LmKGQ/ci4SVgRILGwTWrOQVYfsDJ6Vl1mzJSQSGrGshrSopNRdEePpU3BREgifwM5zRHJuegREZR
Myjj7RDuigzFgdZt5UMUba8bjAiK27VRMcM+DVCBZmPgtkbsTug6Z6+aXLkF2BSug605tUVSCzkX
yAArfIdcFbK+ayj851CCoiu2S4zcaFtaq7Y+7oZEdCOsHdgpHHdgjZJqUyEBbsrRxtW7k/wV9Haf
vV5f1Ur117IslJHQOIC8C4Z7zg2jp3odDSVE2jqv88wtPf5Bc9AvuE7Mr6EZT93I2+EWHO1vA3VF
FZ61KxwxPrK2RCOXTbNGN3Z6pgM7klobrd0WGgCVmXnXlyhA4Z+dUxHKBsizURSJCtuKHgztyRCR
x6yd1slK+NxIPtdzlU5YiY4xks2gpjU6P5TDrCzkSnmQHK8vSQTHfWPxpFVZkwFOVX9l5q8CgX4J
Gu0o+XEdZy1HAHXCf06IL/QkVW4p0vIIi3/SZxmpRnveI2eGS2BveuhU6G3rzvLjTwHswqvFX+YW
rk9c52h7hVj7uVHWcCF10CmoyeEmyHWH6k8dOSogaAtjN2J+O4lb1ta+76WvGorm4LwEn/45Jo2U
aAiZhj1lRYluK/WWdd2xG8rcU+q7Ht1DEhW0w675L0owAqgjIjLRe3sOiYB+UM2BIGYBS68nqQ86
6LlsKy7kXWlVbxBmFjVJrSKijL/0SGHG0+AWaXSt1lQp4kw2ZSYavZR43qZDrHyQNJAip9KqINvk
Y5cLigIr9xsYtEFegbFSvI74ixdHXKTGgIJ1Eek71h3MoNpct5mVr5xC7BCmitFLtEJxK5NQ9rS0
DlU8OU1zT5/lCIqazYhuf/PPdaSV6ucyHUHRcIHpBEXjE7xx3k+QtZzQZNpuBg+qLz9p7xZ2AnVh
0SNn5QM8x1o8wcm9LYEfgEQ1sEBRmt/lB+t35Btu5xOf3DvQOD7In7LgrFYS2OeYnFkqrJrIgI/N
YV4EtXtm4/Xmpk7sqIforrVv0IMv2NHLwztH5CI/SVbAjtrN6NRD6/Av+TUNndaedpMN4UwvOCpO
dtPtTPc66uW3cA7KBYNDQxgEx5Zl0uMs3YKlcDActUV1CAQr16FWAs8zLJ7XhOW9brQjsKTCbjwZ
C3NMRzsWt4n7YD42x1CwttUNNfHBoUqPmiiv3Qz1tgLlHblw6m5yZniYRHuuRtG5XbhM/GUQmSsQ
Sbcg42gsv+LEOM1iQNZx7gpIAGV2HbhR9NRMUEBgTqr/inqR3MHFrfcNt8xEGAaBsilnl1MInS9i
QhAwCVHx6u/KhT4gftTTf/1UXoB0YhpL8gJlO+6pPAd4K8s5gJoMau8HKfNr5LkK6lWQXbpuGatb
eALF3eRFOVJzVAE1SXs5JTbJoTOU3YQEe5ju9X/dYc6tjPOSaqxGMq2XLZQrP42C23AYttdXdBlR
chhc5JrHNI+1Dhgj/VmpIDfFdPpoW9NNm9zUs58ODkgms3KLbjUJcpVG/DLQJ6N9QLERjQjPgl+z
bOBZKMH9Gs5GE9IxJmv4NXXvdPWtpoMijHZ2jxmh0rgF6bRNZL9qbqPC64T8N4uhXIAjr2xBRB0d
JnyDp2RUaWiBVxa91eQ9RSxIquFO6iLbUtLNBI1JqJC6Y/1RUDDblkEuOopVfAt8ZWgyISjncseN
fM80xBL8aqcYGB3E4JCEUnz3IhuoMuXqVkIXdp8HPyEo+abJgujm8h7B1oMSA2kgxBuEfHemnLgH
pna9kVlYfT/8GArDDUiN0cUcU8nVa0DJzmSmV4KZ35pGL9TTt2EovMBo93XORDQ4a67j9Kdwn5ke
QGoya7ERBUqxYeTJ9I+Ku7MK/8uOnwJxO95auYz8AIAqswRT3KtqbYhc2g17NpBnl/Du7hs7KR9U
iEIJLP0iaP7e7iX+WSg6kd8498ZUbtO+gqLud4JGLcFZ+VuVH3PFS0bdS5P7aLrLiXcddH1f/2Iu
7u3kiGcNX1YHOROnitlceSSe1Mw1knzY1Fk8vve0HJ6uIy5/kf+ksNB/Vsnd2tEcl3m/BCe69juR
btPSlgJmR6OjyockE01UXdyjZ3sK3v3z9QVKNSWkXAKTgt1AFXlbNgH8x5/ra7qIRDgU7r7p57rL
tGVN09g50E3cKp15KOIjSLsclEwEscH3IP7lFqI/VZZVhOMat4UZ2BRZJyM40CPLjmZHlh91LYO8
xLNlfCaDk7HJjrU3Ftx3heD7WLeXf6B5xfRmlPTUmgDdQht5IH7edW4Ojo1YpD1/GaQve4r2FQuH
hrIzX4Mw61GaawKknL1GgV9PDgkPqOTYinqDTnpzduZesLjLVjsOk/sazBk0TQoDppGiNcf0M1lz
pGBvJb6k3xrVZg48Q3JjIbnb4lQuDvRkrdyBxr0ldZkCXAylOjXd1e2dbsC5O+2wzzvMqrVukPl4
N2N8NABV5nXrXT1TJAlQO1VRbOcrqEqTTCnNtQJ2U790Q/IYD4MzRK+ZJLpPV7/GE6Tll5x4m3bs
M3kcgMSCzC2jyFX72C+l4j84teUtCUo2UO8iCXEOw5R+lGKiYEHQKHZAWhnaVgg/WmjaR6p0giHK
te1D8k0Fgyn+abyhWlWdK5IMPVmJIGQKQNTRQpRVqh4DrXOun9Ta/p1CcfaposoZqiGgIimv3VRt
dTuD/JVbGvrmOtLluxWfwikUt4emXkR9nwOKFWDZ/iD0wSjvumoflb9QN1bnD1l5VYIt6X+w9EkZ
MRoo+AVrPvXkB/BZv2JEmxxG/xH6sN95fiNbewUUIBZ5yGNRl8mybfzndwrFu+8q0BoahsxpZvMr
jV5TvNWZ0bslqlxWGfm99u8FdLC7dLFOdNZCYp5DlBJDSps+wEEW+o423Qtk4NyqD/7Lh3ACw0VN
qhVlsQKFKgdR5G3LNH8GRDzq2zongnbDlT3EJAOm/9GAahgYGj3/5qQ4+3/HpUk6wrOpYh7UdEAY
H5oPSSuBZLyGuiWafWtBPLG8RrjD00FDoiMHDXyDl38oys6I8jxiKAnF0pNKKHU7yGr417+Hxdx5
FA2ZPnQgmciB8XqkcwUe5FzFwzivXiH9LYPEFYzFwYdFJ+jZ5rYiGtu5rIeCNwTFCgzg6RhHQVrz
fEMrBkGWupKZE1ulrWLEPet6u5tN6EYhnzroW0pmLybQgNalnQq1YNMMPb2NN+2c2HU43MUFpqSM
wZsN81lmim1Z2SajqZ/Q1C0L6qRENCW64gnxkymcIOjFlp6f8588jUNWjaWCTsKmccsA0UhiZ8nv
vH28fhhrtoZOeBQ7QDKBlv/FdZxcI2ZfSHHaawxSbxudIEUY7cLhmaR4E7VbE9/x/w2O87pMqWfZ
nBe48IXRyFboXdLfR8FLMfR2/l+eATrKOBBEQ0VFVfikTF5W8djIBnNAdZNZdo0MepIqbkNeY8tu
9N3MDiz49yEAevzRX4chCs2Eesv5joak08coG5jT126rIsub/Smm50EWqTetOPUzHM4hhTkdjErB
Z6Rb257eQIVahwClMjtZKeyhWgmqFs8KojtQOOG9wVtjONa1FgPLVB5G7UEaHYIHNImdhWVcp76p
uKz0a7SLJerG6v9cN5q1+BXGCWgD88Qgy+aMNDfMxMin8dtIW/lXWn2YOvR+tiW4BHW0AXWbbBR8
F2uu8BSSM9SoDcaiMXCKRgNG4pkec1U0kLl6gCer4sKCyFCnQe8BIVXRvtJrXworv6/jg55mP/po
EhEaLYbH+92TJfEd38TImtJqsYtmNfyuo3sTskJZFN4jB3ZTqt1RCi2fIlHZam+NJQqM1x5ap2fI
U6xSRqHrSLHaqNmllVcl4Jkqn6TudxC+WtGelUfF8mr1GTz8AutZNd6/+0y5DyWWCCkmC8h1lbgS
ZJrmNtrrRnJfG+ylKTN/Gp4mNdpIYe+myXFSX5U+E70zRZu//MgTP5uqxsSGEpufVr+z4LGrBhfS
4nlyD0bWrN8VM95iPxpRu+XaLYLBNIruVA09SPxVO02hPBYaUCPFLdqj2TwEg58UgrBh7Q45QdG4
xECaBB2TdKDoGu70DrerPytbon+QpXfw+fpxrkQPEEmWVUQfOqaQ+Ad7bE6FpoBnzKHWi1SkG6N8
nah0rOXClpixT3T0bOuRYHBMAMo/1TXdUKShBSgkzFn/oge3CR6UENck8h78xLYhYiReHCr3rYIy
YWGbt5CwBA/UubmgjEFDUiNiAWdI2RKb1LtJKAuwYh1nINyHoedGHrQqQObxocUrPaOQs0EMJhJt
EC2Gs/1YshRmlguO9YmOX/T1obDb2NftYsWbGjL42pY3KggveFMvKky2pyYCJhR0teyVMg+Cq5Oe
IMEoOpzVfVM1Fdc7kil4GZ8fDiUYu2AyoMrgfu7/VMPRDI+6iGN25avCgv6iLDfUiceYU1SUMgko
kolEKYQNLM8IvKp7D9XKGUSqaGt3LJoTFcxgGvCVkFc4h6stlJTIAmfm4D35HDAcie4oQ380560y
eEO3kUR2sXZkKC6ZoNlCyf9CAUNnlqVlSzCI8WY3Bgk9NT0W3tXWvtJigQNe+4IxtI9PCd2lyxTC
+fKsJmIksIDF8shm6Y4qLxF7s6B3pbe/oBRewwNfN8g1K4F5oJcVARP6H7kNnSoDerQDENH9DTEU
CCZo4V7B4C7J/nV/FAYDTqD49z1qDqlepQuUNCx6uFuJ/FAhZzAzS1THWF8VnlAUXZ2oCXKhWIOp
6nIMdeZMbZ39LoKQfVqlIr0NpCmPjUkC3ZtYFt4OepTts3k298ZE8najQEZ6B5lbMwX3S2+qj+j0
VzovnqOqd2UVwn/Xd3/t60Gwo9BlXA/lJm73S30cm24yGSLUDIbsG82DDtbGDIwNKovsoX6/jrdm
y2hdQT8HQcyProtz+wqNruzLBnhRW9kpQ5f6+4hw3JAfrDgS2PLq2lD2BQsFstYXxQ0QMrNOXdY2
V7XyYyTR5BGzPNRhiVnZubxLMxZvsXhRL8RKUQVKwRjioxjQoki2nK8xKEEJNqRoWy7ZO9EOhGau
bjyW5JGQ0Y3Gm0bzUL+7vq8raz3DXOzxxAtq5lz3mtWUDnR/7Dmb3Xz6uSTs9CyzWzTetqh9X0dc
K9WdQXImPk5DOJraAll7Mrg+tU0+b5aCpWJuSwXD6eWOhgeNum3lF+VjSV+v/4D1JYP1UYH2NGJm
znRxz4N+MOvA7iAfSuY27ZMFEn0VUrxIaoeTwE2tJUdMRUVhFnVZdDDwvZxRplYx0rolaH6M4NUq
5OnJDDXlOMcjURy1z9r3wVDTLdFy/avSO/qTjlHvNT2YN+wRlbydVjT6G/w4fhs426wnK0n1dCMx
bRhco+qjyKt7I/2hR9Lo5obauIlUK1/hrCKLpSih8l+eqzjBf3aQD9dSjH2VgQJDTWQ0ppIto3dT
v+sqR8KEYYeZ58B4LUGigIKI8XusRULza3fpGT532YB6E9xJIU4wnHdJ6mjxjzJxQtmZ4pdI3Y76
WylUKl+Jsc4gOf8zxIj+yWI0hDxG/R95vtO6r+t2udgdF5OeQXBhT9n32TzK2NUoAqcw+jNkxdfR
/07zbT679WKs3nXEFacKbkoQeamgkgUVKreP0qDQYVbn0pnpzQQh4N6yaf0ZBxtTeGZrUMjaKGhp
BmsNMsrnfobWOcbCQrQzj9IHK1x9RpdG6qkkt8dZ1FKzcodiCg2jNIhSFXqRIdJa0PiBRq902hwV
v2KPSN9Lkl99tb2+fWt2iAknvP/grpehGs6TKb1sBH2mlI7W6WhCL0yty2wt0yJ3aFo221Mjk8ge
qVzsDclqBzdPMLrmVuGY/9tGeAsNrCe/ZPF5J24cmuaa3KsyusWj8bGZf7H4rUXNcUpRdZlFbGyr
+wsqKPObjfaCFxh962GddFh2NjfMDkxw2xlK8cao+SZlaEW4vstrX54CiiOCnhZdu5iQ7sMosNAl
h8+iKu5YCBYg8DsElimAWTFQrEdZxJGWm4F/dMiabLXKnJaop2LLAlsmR9RPafqpinhm1r5zMHOp
4LfCu5bwfc59gWE+DfTXjgV+lOK1nCA40NyA0TeXxk3Ooh28//UtXCsWL1y74H6hMuaWeCIHS6rr
EqTxuIPkLzndIFq3lS62QSHRjxBBoe+MvYbqa1IIiPS+C4q8TzsBNrnUxVh2qdyqANak3qk6cHFI
bkIf9OAngShkNfhxcEOrjT5voVvSaA+1+RaH7zO7a0RGuxp2nP4UztmN7ZT3nYGfIkGZTMd3OSjo
kcpdXf6ZmI2j1luS78PZLSY7lNBb7yx6wdfPYc2UkVLRMBaE0ONiLM5UAzXU1Ap/2qJeot9HEYja
2Pt1kDWvhJcYPhkVCQ5MxXGulpgtycHbD0FzFFoGPyM/g3xjLYZc+8l0Uye9Y6D39TrqxdLQ3LHI
qS5PMTS08/59LqkB9h2MkCQMfBCgdAc5A6kEdvzd7XxmTkABg4EBaiG8jvANnbs5DHGEUa6CnBQT
tZOnHSKX7FS3uJ38DOpqMzRTInd0MHHqQHG82Lg/bxzLE+V5L75f7kdwiYPYLPVakzHYNW1AjA4y
gU96G7jNId6xHT1YdvU7/bMndnpfutbT9V1e/vS19S+ncOLmldmK6rTG+nVjskdZtVVRR+X3Fl6D
WJz/CYRa1VZvKVgdpu8g96h9fCS+8f5Lv7HuQdZoG4/tPv7IH9lzezd/Qt491BzFC35eX+eFM+a2
mLtYzRnSXbKKH1FjQCh5SGRfUbd5vmfwldeRLt0CB8XdnGEmF6B7ApRpZ+8YVzdGu/zMX/b9q/Rl
bbWnNvVMwSN/9RQ1xFuYXEXQxVd70mJEvnzCyHKkhLbZUaeMfl1fFVndwBMI/hTjWC4kzJw7LHOV
+8qO803rSrZ5/5yY9i/Zjr6M5x+1LVGn9vJN5Q4lppXsDtM1xl13m4iGtC8iBmwy2k6QMCCLpgOf
HUqHxCzVEsU6Tbkhw02heZP1xVBaEiz78tNcyHDRR71QcOA/zvXpWd5N8TJ33EyM+VWXztuip/Vs
m4VuhK5JI+sQy3l0F9KoY27N8upuGLLsGM9qfJPlJGeboFakxK4qKMUSI8iOBFRZe5KM42QTbay2
I16vFeopJd1geqFs7GYY0KiXsESKPSOOJwIihFg/ZlRKQKTaEGOXNE2Fzc4USZQqXV2wqWK8RkYv
A1p/z7/WYErDoAZXGGaAddmbhiJwtKaRdkO7AFYtMhdk0Db61KFLsq8sQdB06fWx0+i3hfAsrjQQ
q57D5+ABitMSXJoxIZXfmmn4Zk1g+i6CuvCvn+0qFOZ60PUFcQjcAOdQI02UpEhAqonegsk2lSLe
RaWBmnM/inpsLq11kade1EfQxYwmDM6KklKV2JA1YJqfyuZWNer4kabUgnA5m26mYTQE/mCF7WhJ
9SG7jq1EN+3313zic8e47YamrHBrOcUzvWfb0dUVF2+J2G4SO923/0PaefW4jQXb+hcRYA6vpKjQ
udt2uz0vhMf2MOfMX38+GveekShChOcY8JOALu5Uu3bVqrVc2Dwe/IO509zExS99zQ5b3eQr83vx
DQs/KMUI3vg939BFD5r2HhjfSJBvnM8tG4uJHWPRb3MTG1P27LXPMFlE4afb2+Tat15M5bL5pRqm
GjkOTKjTuJek5IhI1O7PTYA8VC2gI5YmLtEuBqDAUvUwIUTGPtQNqDvijVGs9fDo5zYW/rsj+Zs1
AjZKNwnc6CX9Yj6IJ9l3pTvrQPBe2NPW4qzN3LnJxVmuQyOAyQGTyURLf4qaw0aq8foxAErv3MJi
i/mI01LHxEL1YHwKHLlCRkt74/Fop/t+B32oYz4bd5kjbmUc5z98GdNcGl7sOx6lITm1KnPM1+Sl
29HraX7T7mV0QMyT4SaYt96l9+7R2+ypW7VMvUenkMqFtORo0LWuaUKEtBw9D201+xx9QAlHE/dO
hyhn+Pv2xly5DHSuWYtrAA4qawkvw71YSVs14CCl57HrbGnwdyKkSfrO9A6jpx82MTJrB5qpNXmX
89Agx3nplNsoyK0i78ibEgmKw10afW9r5/aoVrwxo/rXxrxvz5xjpVQCNQFs0M4W/tPVX0V/FwVb
B+4q9z5TWpPD4d1Ew/1VzbHWmrlQjMqG90W8Kz7p87aQ96WJYvT4p8XuhanFgIJe9oZKINmcavcC
sLM0+KQDGQ8sW9JRjXXKaeMVvjKDHC36XrUZM05u43IG6Xq3dNLJqVMUz6UCc6lKL9t4UAvhz5cK
djl65kh364osLs6ZL+ulkcUd/N3wyY8hdGtT+BRAElir5dvtXbHirc5N/X4En+0Kr1BzcWowNeql
PdTZ89gW326bWNnc7AiZlD3EVtbVk7ZUU+K6AhN95+9ST3mJaR4I4i1VvzVfTzl4ll2iQKwxqsvl
aRHR6f1khM6z37fTW5jcC9G7L580dWeGyBOV99Pg9NFTkaAv9fn2GH9jXReukTQpa0UNT5s5iS+N
641m0Jqnovv0ilQ3soIP5smND/GBPtzRHvfWq8CzFkKp1v4iHLbwM2urOCNn0CTnSX+FwhQFwejC
WIMOOfVhQORIbIFh1xYRDCxADxDvJtjby/FprZZ7Oi8NJyzetfxukl83w8WVJ6QlwrpGChgk/3Va
B+DeqKeSzlNVu4/7nWVn+84eXsPH6ZXiaCnsv8vHrdyzvHaoIT4CJEE5FKjv4lBPhZY3WsnAUlqm
27uP2m1AsIY2Tc2tndrP3U4+WE/FUXnyjtXomqfUgctSs30Ix7c+5roNU2UGzj5GvpzleEqrIqn5
GEiCJMuOOtQHfCg8mpdoz+tS/DDeQsfnkRQ6Tz83dvD8t6928Jnt5R1kZqEUZ9juPuJ/xrud5Lul
rb60336YP6fDgMBEc+wfdMOOXo1DPms2baYWVzfZ2SfM2/zMGbWlGhXVvBa5a31SPkhs0r6uHdh0
zuAKj6/ya7EBYb9O8sGNikviWc3WnlPJC5Nc9r1f0TIiNYcxcEa3fiQN9lzXbvwybBhbGd78aKdo
MjOyGkt63tGP82qqChxhfBRTwZ7I1tLmfXsdV1wBTBjgi+bGFDIEi2U0tbwMC1NiC9HE21IaUrfg
ML/zKoudAmoYEVAOKkWKJW2X52VBneUG9N1P9SH4qvY21Pi0LH16iT8C14+O5Ce2YFNrR+PC6CKS
l4UgzcwUo+CyDv4RbDvx77H+Vnw1HuWj/AyCqtoHj+m9hPfbiDR+5zuuRoxvJzUAKyTx3+UuMaxp
oNOXNliasg7lY3Qy7+DJHv6WXwgLX7P3cKedwm/x1/BTdGg2rs8VB6VrMs1wsxIFphep/7SUKiXw
AmLD7NELnsLy0bD+6eXjH28bxI9AVeF5yfkseznMOMyaOIt5OpfvkvqhJ3++98k1zFjzuVJ6lXbI
6rYZYzXLnKIFsBXv5OxZaTfis3kVFqvE+wAoGskNejaW1Rk58VQdmi8ee9JBSj/35iE3vqr6SdTe
PC2x6a2wb0/a1YGmCwUzIHdmIB8rdLktRBHBW0IzmHaa2JbGXSFlthEe/m9GFq+9soCb2hswonmI
vtE3q2SHemt5rrzG3E+jErnw+ICMbxnaihLZmGGIKTuAhQ2UXQ/O4vYwrrbxbwvYgHeCZtVl6rJp
iyLsZPhnh9LaZeXOtN4kgJzi37fNrCwJfo8+QE2WZorJ+fezK8TLq4LouSBzWTY2rSl2P371/zgY
gjxDBQkGvBcuGQDLl0aEOg+0yoDKKQuUVzrmd1omHWR/452/NpRzK4tgYEx6r42oizsZejR0zB6k
sH1WjC0W/FUzCvNFYlklAbnwbd1AOlKfYJnrEu2hGZRHA6ZuKC3+fBvTvIMnm/npRTI+l3M2ToKs
Vxqg17pSbNy4USo27L23V/8qTcDCQDPC2YdMCPDX8pLIy4xcpo70iKbteyt082lEEnRmv4rQU+th
O9nK9105nYXJhQ+IzKI0hgbUAgQaTi66YfHd95pdjIi1Cj13ddDCjdto/osXbo5cGalbLl9oqg0g
J5czaUy5XmgzmaRp1oQSBGQ9xAFxcdAn8637D4QUs72ZRE+SZx7G5dUQeErrtenMcwgBVJu4hQ7D
7SGPnNz4EsOBLr0GwYflb5QH10YJKFVVechxZSxpOLhL+jCtSDEp1Z0fwBY400ve14Nl51tIuhXX
RIljboRSZaR7reWuyeJkKnNMcfWfUsV7aJO45b34T2tttbGtmZp7vETI+Lkylm9UNctremnYLZre
iXYtFe2jGYzNQ1GXgt3443/wVGhO04oEiAdO7uUN1ctmLXl01DiVrLtQ/9omKphwp98+dmtrhRrP
rDVGGvcqsLVgOmb3UD3JpdjYxYZvAIHMXkMpAYCV5fsxyz7+i0WUGhS01lVKVZdnoDSqLqlKWCTN
TvuVjMNBVkt78it4Osx4X+tbXCTrI/zX3uJlUg/gkIwAe0Ua/iMGjVNnw90AN1otlK96tcU9teKT
DYSG/nd4iyM+El2XScyEmllPs/xnED37PHRvz+GqEWI+mN2gfb4imsny0TIh4eRGjuUTpD9Np7nQ
32/sjdUdf2ZlMXN+2lZxNAMahkDei5X30TblozL98MNqo/yzNh7KTDN3P8EMVafLPaFMYxRN0Ygn
7t6S3kJeVrCDLee7csOQk6PYzD9qhcurX43UsfKEmZxLlHaB+FUMv3rUljKvfi3D76nxenuNVs0Z
bHJY4emiVBZjGocALu1Zw72eijsjfkiUn1VfuvqvApbWTvl029pKFGjQ60wQQGDDLC7imkrsW7EG
PunElvVDSExXycKNd8DadiA8U0h0E6YZy5o9h0hU5Rpfy+P1JLbZru3Hv8jkgrbXNu7Jtf1A/ETv
Nq0bdG7Mv5+FgqEEk31mULuPoEhVFPR2jrWcbDwBrpNW3I7nVhaXhw4CLbNKBtQkavpTmDT9zhuU
6iWXu/GLJEzGkZxycaB0n5CSNOr7qKBCaGdVZD3LVt990lNX7rvTn68kU2zxYoVuAMWHy7G3Cfw3
SQAxpmR5L0pYvAzll9sWVhcSTXYFBwJf3RKOLftaZo3VbAEUc3jXiakUHQZFKgM6mcClNUG3lR9a
M0m6AfC3SXKDLXQ5KHrAFK/WcMJhkn704tcpVl6LmVqE5PL+9ujW9g7FGJIj3GYQRy7uF6PsaBlB
94Q2SC22C039x2rSO5Lc5YZ7XDtylMiZP4OCNe0xl2MKGyXLp1mVD8TFt7yk1ZyOiY3BXCe5Fnt0
YcQKR80LdE6CUB69pD8gKqdPjq8Fth7t8lJx1OCw2dO55rrAqRB30ApNh8vCmUiCXxmTBlalqJpT
qCunKWwfvGQ4jvhlr2rvYrXa3V61LZOLDdLl+uhlPiarqqQ9WLcH80eDJo/vueDosvA/OGcey7Q+
zC9mMuOXa9eNY6f6swBAk4WH1hA/MrG4ywvKaob82IzhTkgN9/YI144AsMdZ5YhiIQ2mlyaDchq0
CM0yx6CGok7ifkyzezUnVW5qG9mUa7DrvGsMCqA0sZLuWxYlZYP2iLzlDKBPibx4b6vECoa/j+If
g2ELylPpfTLkvWpsuNS1s0fmkmB8Jky5akgLAEBOsTqDnGrDlrL0BR70vQfM9vZUzpt++Yw6M7Ns
RqtpJIQCATNi5bt+8y6Qdy7zfQDJRxdtXEVry6bJROC8aGjzWr6xfU2QIjmZA+QBQvDaM39aZW84
QjME9mjFh9sjWz3v545ysUt8qzPB3bBaeqs8hdVbbho5zV79IdH8vTwl34ZJ+6jS50jfUqBbHagG
2ToEyZbIN1zuz4imlR7AxYzhR2wgke08QmxGle1U33gfrg6Stz4pHk4eHdYLU2YujFM/AWTSm8aU
7kY96eEobkpZtGG4s1Bz6aLatPVejp9oZQje5EBu7010XzbyNNdj5jnHYeRLZsWgZUijKb3WF0QB
Dvlbt9ft0ct3PjRN2Vb/+vWOxRCkrdTh5nfW0pDS9VqrWOQ3vfoh0/8aUghisiNPVXA0G4fj+gxe
mprHfBY7aZJVKIOKKWms7NpyrZwwaiuE2DKyuJY6TatLaQYApZ7r139bQgexzUYgtGYDBAeOhHyJ
jiu7HAiSQZU4+IAEYsSb9KQ7pkayV4Qt1s4VM+BPuQSQDiNqWKaeR4kbtvjN5lYb30HFHQyPI+cX
/oYj2bCz7ANQBFxcr9AQBs+IHRTCvhYG19O2xGBWzdCXNvtfbpolN4xgwZZdlzqzNnqdI5o5DU06
BJ9N6/35MZaAitDBQXKFRtHlC8cvK85wAmliiL5baro0pMTRo5mHO7P6S4eJy0RYatoC0l5HCnOR
g5ccSVzw70umFj2sg8gLsYq03eeiqt7lgotNpDIvIiSlocmW+pZ72y2v+IlZGU23GKVOFnIZLih+
lLRTmKMfJe475e9k7A8T4cmo9fvblua/dHm1sRH/tbTcJV6Y+/UwYKkxvyBLw63jCjQ8T8Nfmsxt
7pZb5YMtg4sLJ2lyD/wsBoO6nHslVOMp6ve6/DU0TLcWPowtYY/VuZRBlNAyBipheaG2dIhpQx3n
jgSAfwxeB3nciZ7dbalmr+0TYGD/z84Vl2iVF2Lh6QwskhRyul9Va3K8yBG0j9T6agpbbNnXHp4E
JNuRzTkjtYxFsqSzyCW3OhElJMsvBZXioEz2hhl+qk0YfhDEvb1Pro85SX9OOazZFOYoml06x6BJ
EtUc5miyDdy8qn8ozeDogrgRSa6aAUpHaQ7oFAm7SzMGSCoxHQgku6j4yDqBjqHqxdriPll5iTMa
aBooYRESYGphJtRTTQ2IPehz01yzjEn5JzAUNz39+xQbU4+W80j/ip42SpKT/uj5qWIjIw7wySut
U1xrW6XytfWkX1mZUxAaNYfFNZpqBWINJTFKp9AnFYBBnp60xpFiMuifb6/l9YkgO09NHs5oJhT6
6MvRZ1FYIA0XAU7rW+kxan106rKm5wKPvZ6IQWi2WMuu4da8WyGNmHv7kXokErs0CRV7FkQ+wK4Q
0T/XsGPOvt19+8gPqe3b+s/8YBhOmThs54fJudN+opO2cb3PJi49HZ9AZD2rcWgyU3z5CdTHcqRv
+YRqghimlaFRabcEVda277mNxSL6tBN2UJCj+m5O1YEsuHSS6+BvI623SnFr2wV0JMI+gE95+CzO
Y9fJZY32YYp2CrqqFp2viNnRfJZVkuNpPZkV/T+ZNDmWJBg5nstXejAYfplJs4D5sLfaO0+r+P/X
yD1RbLF7rkTsHNAzW/LlYqmh3kW6iq3RA6UW0FISUdNx6AFvoBeFdT6PITt3b5+La4DXXNk8s7qY
VJ08Tl4PtGj2aUyvZD0Y0aMs5fVfnmeOj2YTKs+Sp2u/PKSYi73ftHVmJ7ronXxR6gDzJdlummSp
tKEFEOFj6SClr6uaplPIyKSZcNaSfgS1r7t96NOz0fSRNdiJrBRHLw79L0GmjvQqC01Ak2anbTw+
rg4APO0Q3rFnwC7xDlrE0PSi8vTwc0YnKl+NsX6tcee3Z3DNhEzET76WTkgEbC6XDfbedqDCw2UE
76ajlHLjCP4Wvudq6zMOlVWiikSlkfz6pZEqNPIC2hIQjLC9mf1nJWtIUL0JqoI6+waO/fcrdOk1
gEnOfd5w9SG4cWmMQkGnKa2fOsoewmXvBCugA5zH/SHt6AzYt6+od97xgIV4Xzbt6C46UTRz0yO8
LKfhfnSzQ2u37if5ofwEV+3GpXwdcvBJ/37cMnhTpLwXhJKPm7TQLpVPrXXiIwP10MMv3m2k49d8
27mxxbRTGtcsYZ4JUN2ybPdCJf6S+tJ8a2F3/XZ7H13dUCzxnE4FnkqgT176ctZDD4XukSS505uf
dO8fQdql00s7vP+5FRhU5/CexPQVNyzBdF+HM1BV9IfXSPlbzYfHIjN3JZ0Cty1dA44ZEGK/uGqZ
Soa6TJCVqq+nmYGpqi53Q3vXKZz4o5XD4n0vac4wuTqqGVH/LTLuNzlD12bzt5ozoJ1ZQnnh1qwW
qA15b7o8MsJu42CYp7m+Gwpbgm+rcdX5Hlm47SKdDD2dN6T+WgWudC+7Ji0m5OMo7O6zJ88Vd//c
ntmtXbkY28ggclQ4OJ/+W6OeCumAGvhtE7/Tezd8wDLUVjVQFHWPDePTR+hOJzgV/5Kd4PlBcl6m
44tHO4GtPoR7BSX326Y3J3Qe/nlyZbLYMDKm23+Mz9NH9/z3YEsH09buXtLDQKZiY6OuTycPC8CD
HLulb5ULyKC0lrAi0f4ZsheyYOFWLLhqgir0DO4yiPAXZ7u18ijsESqB53Sk1iXaZEvcuNiqllyz
c3KZz/I+c/mQJ+5y18McE8vt750R5vY4qn/72Y+0TR7kGo88Jj8ryXBmznAtjY9Tkdh+HG5Uma9P
/fwJZzH9YvXiRGxAZM6bs+lN14irryKNB3uNWh7BbkQKQVM/iZWZ2KIY3g9aKHwzqP3BIqa7ErWP
jY185Qfmz4GcGl8H3omH3OVmEkEIxMoc90fKr0Zye+oC5XTU2/+jmYUTAIlW9lKBmTh/8iKYnh/b
iBXQNvhX1hdYm4tGZITIPy03Up/EIWp3qePHRrTvityOrOghGsfPVvs1yJLHKmmdkqp7qwv7LJlO
mvyxcTxXL+CzT5h/PzuekhQFfqryCYa/Cz7DxB1BOfnP6JbusyzYX/udj6qhXZ+sU4cq/MaFfBUH
zcs5314qBJEUDBaur/PrlMcGMXKj/jTNdzabPeSHKvyZ9huv8i1Li9ebInNPFnM0XjUa/CwfSEM7
EMPdhW1/Krx+Y2Gvgsh5XDNiXIaPj1rnYlyCP3YVcj60NEHCZqfxMO6qVt0CIq25ISjbwbJYuoo8
6vIwjKHaIJLC7JW7KP4y1BzCabexP65a3BgKsDR4dExa3MBlXO6PcmoMtRRIztAT2Od3w/jemvtq
ejBFNNojRzJ2hve2YXNtT57bnL3A2Z70Qy/XBAubMs/cPN5JuJnie6c8Kd6+lHeT/hyUMP7vNeGj
lB0qIXYu7pr0pEOlsSnMtHp3qpQG50I8eJHlIbWymk4kY25kyO99y9bUX97wWtBi5UFhSGwHEsuV
MrQcn7X4Xsl3HpI15V3bukX/LQGUGW3cqGs+UOX5QLTHqtPGczk71pCT8klaeh7EX1P9Uegw5hcm
JAlbpUl11RJIb5XSJGT0V6ksy/ODSsdS7Sa7/KgeCB320i556GS7O2r7D7Rq9sZzaFtPgl0foO/P
7Nz5FriKkzqmPdxLbnzKnsxdn9vH5mMkwOjep4NnvxY77zFw32/vm7XzwIvqdyMIGMrl062N63rQ
1J7QjZcrO2cKX0xx42ZYt0EMDCcZjS1LeGgdmnkblmyGbNSOhkZ7Qi4dBanecIzXKWZKfGRHCWLp
ssOZXK5xD1mknwDCcPo6s0LatiXxuct65OnEMt0pVSO+dq3c3qVjI+oIMAfZ19tzed12jflZlI33
Nh9BhvHyC8QJWtB85AuKAH2wu65yA+sxE6CSPvjQ5pTJoRLv9IJ6mfrDM91A/RZUJ699CcWNeO66
HWXxJYv9Hkd+6EcIvjrxO8zVcNr9Xe4okji/2gN0d8IJ2vCXwDXd9qg/bXXdrp0AUlQ0YVOCpGKz
cLFaOQHAM7EtQCUmaUeYH0P/3Zo28hpru4qABiKHOa0nXbkYZCVGKQ/Zual0qAZpD9eWO3qKu7Go
a86cxheJGjR1qCvFAF/Tu7r/3ZMFL3Pnpn2g/SN0VRtTxpUjb2+Fred6NBO8JSRWDTyeEKp2JhnK
FrppNT0GQpczJM7JkGX+miBOqMgYM7NH7y+hpb2IjvOZbn9Px7ayEcauze957nYRz0lR0xre3GJM
s6yl/JWlKE5tVTPWLq1zG4sjG4ttUQbT7Jb93UR6mDYtZFMiCGWoXyobmeC1ASFEwrxBCETf9CJw
TDMlnJBKZvbKk999E71DuuX918ZzbmIRGJaFMlJ2wETJ2xCNsEmHF3jnd6ITDRCobLFKro7ozN8s
TppSxkptVrO5TnbU1HoM0AQcw2kjtlgd1ZmZxU5oy1Ivm5JVmqLvdb4zqsrOhK96/dkSTsUWfmk1
vj93oos9IfuhPKk91khTNsnHBFQ8SL8Q3gfF18Z00f20zV9ieUqirdVbi3fP0/iLDeLlsSH4GXdh
8rnOn/TmeZgexeh5izhlbTrPzSw2SWr2ZV2IDNCLP/m1aidITKk7QThO6oHAfuMqWLsVoc1WeJEC
44YX5PJOUrshk/1uIIj/SHPHDGz5W3TnvY2+vaUrtbYbgfTg+Gmsougzf8lZBFppjd4kEpZE7d6M
DokM7H0jkli7Ws5M/HaQZybkUanKvpxXqP869T/leidVTlodbrv8tZfIuZXFsZJDOVbanoE0MP3L
bW2P3cYLYW2qSAyaMprHrM2ShohWHAo5Gi24mfKgDZkN66yubIxibeF/F4p5lvGgWhJWWXAeq1Bi
EYiOVGsOEzSYadDawBjsoTg0WbyLevf2xK1eUOc2FwGQnsWSzoWJi/UnSFgeGr+ym+5ehHVmdGr/
qUf6q9/Y4Cun1gS/PGPJYCQjzXq57YTGj6ogoy4gy7ndiQmMOr+icbCn6m/FO94e4O8a6SIniLHf
TU6GpvKUuDQWwrrehpVHgcpRne5Tr9ppao/0q74jpXZS9und5GRvVmIP0BG8WCfr0Ga2tdPtyFVr
ZysVsJYnPP8cfY5dzs6DnntxBmkL++jBPOhQWvlu/OgdbeExuFfuwk/ixk2waXAx2X4/lkUeMf5Q
t81TaJs7/xV1LUwN756TnIrDz9szvpZMuxji4vKZevhAuhiLvdOEtmDHznAX7V8m6i+ZIx+2+gPX
Xq4X9hbXT9D2vZmW2Gt2zYPyMHWOZcfQdWTPqiN+z598+6te7Z5Y4sCwYXeV9xsDXvE+Fx+wOENZ
UOV6nf/+gPqxlvfsMX3/w7/7SqHJM0AjQDwhbIDGVvY1FRfSaTOYF5e0jCw1P2kzo4PJtIWONdS9
nW529hi7naHvG+2nGVFthuybrJZFq50q7an22bH1jxJNjymJ1rY+qsODZXxqxJNuvvlt5gpVsjPq
fbrFUnR93udPpV9Nx69BZDD/frbnxdAaiynlU5PaDfs3Kf1GlqUTSSYMv24vxdVKmCQpaBfnfUHT
6FXitLaESa8DWuMQGyckndTGpg+w2HCaV3fBbAWuVWqN3JxX/ot22ELPQrAvRpVOd3VefxkQ8TsI
mf7lz4dDVQ2lBeAYc2LmcuI6pfFietG5nwP/e0rSeZL9jfv5KrRhLHReSKAEACfRe3ppAlyvkpCa
pFhYfBuVTw08sQaVC9+3s/Bd0//DzFGXIKsDYYBsLNH1SlaM8aRBXBqE1bsm+Q9wtr5bfrGRBr0K
OpAoAo/H4iiUR64qCmIITNDMo9IZzPSrWTTdUQ7NyjV6JGWqwBMPt5fpej9gjtQZwpUzQ+EyIxP4
XWiWVlw6YjSZdlvGyKdLcmwPjRpsLNfayICicu41Dcbq5XKFid9ZgViVjqQUB1jb3KzrTkNoHIE4
bEzi9VkCrAJIjgQvzAtXKVG8KiqfNabMqAFhOxwCY4stcG3igPHCzkkrK30yi7vJCwSx1JWsdCLC
UJs8+U8jENqdPBm/bq/QdZjDjsAfMGcgHmYu5sttTuQmFQVdds4EWZoqtvcoGLtW550K0TiITfUU
y+WdFBd7CRz/hu15FBcRCLZJrJDqpT1uJuS4tI1MIlxwxlQ6sje6jTe5eZOcpLTb62X12OsBih61
nQrKLk21QzYG0e72B1y539k+pWze0HCOUH+5tF+1WaOUilgi4IGkaFBAoKD03RO6ioGrRgJZAqOV
3Ns211b2zKa2CHNaoWNTdqB8EYe2WuMvEeb4LJH9jUhy7TjMDK9ggej1xq9cDi2Fr0EwPLl0wtA6
iP3woyR7pU3VkYLj1i2/tozzq0zFY8LFsyyHhjDJqvQ+lU7ey/C2WLbaqTs/03dSCDWAGNhmW+7S
7j1GbKPr/A0fc/U2YBHPrS9Gag6os/sl1ut2MNw0RTpUDft9X6hoOYfC6Iid8jxC/eZMjSRu7KDV
40N3uwVahxQ5kPjLeQ6TajLQqmULBdGLrkW93Vdgy7zyuzTKd5GnHNo4fmgDy7dxGxtpw7VFpkOC
GEKlPVdavlIzsxrNyqJLD8TUY18Pb4U/vQm++FFO1rc/37Znppav1ZEKA6LRJqaaot3lY0Y/TacH
jl6pW6Jna+7VBImvwU8287YvLl55bEzFB3HmIE/mgl791qvaj9ujueYrZ9NYxIYGzIa6jIzJ5bKl
jRZOYywX6BWeSnUnwpY3/mzjY5IodlZ/BI1+r/tfxuLkDZ9K6WdkFVS7H4Vin05HIzuoo6NNbuEf
tGLfb+X2rleVnAMU/DBRw/QNk/Dlt1HD8NW8C8k3lztZmuwWlrtR/hFZGw+gVTvAdMFekk/hhr60
M1id0iG+WcD27dka6n8RhbREuVOzP8avw4EDJNjE2fPQlJZ9UoFQVF4fJoUzTnRVTG+G+jF6z0P6
/faqXm8cmRmj6vpb4Rcc++WArLn4Y3qIcTR9ojtgEHXH8zaxNGvTxkkgcT1T4lwpi9StoNVVgOBO
VwzJPSotwmMO38RO7oN3f+y3KkHX98Usl0azFYH1LGO2WCXJE5th8ngiVIZH3NQeNPLyem5seNG1
ubPosqJfD4Qg2MTLuQuKRomTDHmtwTim3k85+bi9NtfRNMOgxM9YJOLqZQM1dJEz3WFH3kbbKYXt
kWpQg3tJ1uxIPantr9vW1kfzr7X597N3lSR5oZLEWAt7GkFE/0FPjN1tE9fXDgOiEQ5KJLikrnoy
SksZ/SlHLkik63BmD5Dyb9bwZsjvMkUAW2tRRCq3WhhuG71q0FASs9S1Bj2kXjjW7T7QDqPoCEN6
CHVUnwGpFdlGWL2y/WAdIec24xl4bi2ckTkEkdUNAH3hbIGYdY88wC5WNzbfNcceXSfgF2ZlIAlk
z1KG2Bv6fOSdjeiulu70fHAMU0CmK3LkMfo6RvrnLn/XhGQXe68gan+MYnE/gJ62lF25zXEwZ2Eu
o9LLj1lkaeoe6SBvjr0taEwn3Hzj+n64i7kC7QYS9Ta/79BKtibBTfpHGP433NjKlMMVgegOlx+P
9SUuXh4iNYjyoaQpy/zMe80nb9vVTlwnW5HbfJMuRkpz5ayXCooNIMnCt+T0a4ToX1ZOPqqh0wkk
pYpJfCkN/4emt89xGRtbyZmVySVamYkGaCMn7l/4GcmqMrM3moosn/zXRM4tdH98i3bo97mxE+wr
V7YzKrlfeluzXwP79pm9plUEkIPgDESRvKlmHotLv6CaQqDJfVuRR7bryvafspcJsxDk+4+do7wr
JDsPwVP6+Rjbwn7D+MrQQSdALzbLUcF2vJhtv9cHQckRLpcfiwfFNu/MU+x8zT/yEw3f7n8xNjP0
ch542i0z5oPitWrYMM/Cp9qZjohag7VMT5MLz/dxM3e7OrQzawt/GySGP+kWQ4Os5c6/g4nmOdmF
KDA/f1Pvs61n20rQzcE4M7fYRIaVlJIE270zvla7AuJUe7ANMnSHCAbZjYlUrs/Iha05HDi7SnQp
4qi22OrvWvfv4T4+tB/lBwpMbJDheSv2W/OEF+YWO1RSaYgz5qE1H607fjfuO7u7Q5lItQvb/9Qc
qi+vW3yf12li+APPp3PxgspQO+6lHJvma3oMdoAsdhCLP1j2Xkntcte46n44gOoR99nh/b9M78zl
zG0KUk6dp/9senv0Tuqxwrb0w/oZf997j7JDVnjPxTrd5afN5VxxeeA4/rW32Kla2IoxlDSVoz7y
vn/uadeKmOvS8Q+Tb8vPCMA7yaPpZIfbA125uS/sLrZs049WirJK5bROsTcj++837SCK29t1fXxo
64JKpvdg6eESSS4CyerwcHfyof2VPiqIWwk2WUw0e7rv4el7cNfek/C+PbzrYsq8h0gv/3+7iz1k
ZYoSqdFcE/uIv5PSoCT7UP1duRJcxllif3ndgujOC7W4u2iCg4CA4iwNFr9rLWcbR2sULZPnjdML
EzzN4n2TbQmHKatu7czGYrN0E0XPLOS6mCtk1kPtPkun0Xl++/B23n7YIcP0JJ8ewy+/oEH4Bt2i
7e8PwX24U5+sz1/+WDVnnmEQHzD0/Mb9LSKxPtRCM5JlTkr+uRjfkgxxhg1nt/K0mbPdIpEH19QV
OeakmXHpxRr6Q+qwo5QryTMp/6PfbV2Fq4aQLJ5bKYmfl6BSIY+kPM5U6t2QUN+Fx8mWv6m29qoD
9+ztelc+iLaxo19mC763enUQYvK8ptEfRdHFOQzUsi3rEUmLYd+Zx+KFIqPj6s/CIRQ3Brk6xjNL
8+9nGxTBqFBKByyVbgdXJnjIzPov6wVqmgQmlQp9eQbCNun8PmG9yu5LQLXYU45leDK3IpfVkcy0
UHT+EEwsY4kqI1Hdjew8X3jQsze5PE6hM2bH2y5k9RoijcVphnqTzorFhMVmqtaeAc6i+THsepTV
4oPh0ll7Mh+CxJ7c5i6wn3o7P3qPxkneAFzO6750J7w75FlKgdzQsv5ijUExlAY70jDbl1E3j21j
7cNe3Vix9UH+a2epNJROUlq2A3bGO1QkO8UpgDA60gEf+dYfLHfS6Lx0GaUbyHbkWEhx7Wgc3Zjq
OdS8Hi39YiQwgJcunxhtFgZSnLNx9Mf6OyVOHl0PIY1O4w9jXx2D78pkK39Vrv9ZPMJo9SPcW93G
RKzuKV4cNHPNtG3LZvzYV1MU0vmCdDr1w6vhlbZOGzvKvreHumVn4cLHtDTHmb/Y8VJlH4B/YYd9
aaMUoPK4URZau+JJCfzvkBauBUUKJTJbTI1C9ahL3r7XLPjGgN1I3Xul/0iqYl9IGw+qa0wB18K5
1cWpEZpMmboKq1OHNF1sW/KvUbLLkvdibhvqKQ9cahhNIzumTCe3e3t6V25h4FHIkEDXyH2xTH9X
xPxZhG4bdA0RxDaw1np/voAgb2nyh/iUjNsSCZ1SduLdhPhqJsEepduT8S2alfd2tweyNo+kv4go
5osBur3F6hWyj8BvG9ZOmgBqL57Vk7fXHsWfjdu5qAg/ytaWxSswLnXec4uLlTPksbXqDIu/0fWO
/NK/WIhyMIfHaou3eW2dzm0tnhWdHLdFPtsKSwr/AHtJJt6ewBUHejGaRQAod/XUpD4WCuuk0Yki
1Lus2ZqyFb91YWQRA6XF8D+kXddu5Lqy/SIBVJZeFTu3c3oRPJ6xcs76+rvkC+xRs4Um9j5+NdCl
KhaLZIW1lLbSg9okrnIfWK0dWVxi99bj6Kq/b+uzdlNQgZI8D5zOxWt63nVK64RUeVTjZYJVAX9F
auAgGozKVY7TO0OYcB2QcavDfAlEAcedroQOoVIWvpzU6ALSz8Se9ujFBpSgEX0C44HNwLXqDgtx
lOuVYgEYrzSrzaQTrRrUvrzGWqp5vakj5kIjyuNiT8omELXXpgqe0HvJDTDb5lSAuAMfYasbjS3e
z0+SwsgP4bf8xLAnS0HKG4GBhQnoDNJbM59TS6dfnUNM7w509Y/578oM/twWuPLsutCWckxuaMlQ
FjBor9+FIFvMDEE0otgzMtY4/5okAK+hrQJUk+CHmzVfXCvFYUC0J3mNoY991aBqjhTob+BHNaz+
wOu5C8SnpSQqIgqcUALGHpKUI6hd+53iyvb57kwKo9gMhu8mxk4wSIve25ZVvf45N2jvWcqmHHSq
KlVodMjO78FIZ+imd47dzv5uVYNFQ7TmqEtRlKNi8lpI+qCoTekjOwTnZsMduft68+/9YymE8sem
TdHXk0MfHadYz6PTEpVNq26sfmLRhf+MIF3bDmhfGISaUSYohRoweYPbqJwVmhzwGPnIVUlGbA/b
avMeOPmbfhSegodxHyFJEP+KR8bVbi2HBcf5+wGUskGZ1ZWOxnBT83rDr95KNKBzxph/yaM1Tyv2
X5L0NdUnVI5FGQNEAkYKGaeRsL6qf7+B2pBoPwOMB5mNAP6a8V5x+b3mDnvQo/xOt52BaSYHbFtg
SOV3lRE6wEs1A3c468aLumX1dq0Fo4U96M7WMq1aMo74lklvjE65l3LGuOlPVudqyWc+Jwy8Y2CM
xkWJq7CcQlLVZoe0BK4wgCRqTwHuMH6ArKi0Ca12M90Rl7V3rgcc5hixEEwtdcahb64eIBjs4tOW
4K1LzAnbtZxjfFgYgXt7H837/pai1LJyJM/iKoW8hgd+ByoXlWcIPGY4WPB18w/dEETjkmjcWLex
hjUjo6nyZu3tpXA3F8hRHJclR2Rxb68l0JaWpOu8aPGKog6oZOaHv0Op7Q9OEOzaycSl1yJok9VY
cYKl4XwlWRwkec7xna9AwzbaZIVVSaj7OKls8pxRpN9odby9cmv3w4Wn0A8+8MDFstzMntIaDbGG
6pffMKa8Vq9sSxnU2SgPZdrKPGREB2K2f7wnkCJ+RIZyEv9DWfRitaizsW7EWmp4GK9pTXl4SfkT
xuluG4xn+LpKnYGJIjX+/1vMCbYgvt1lVuqij6iBR8Tb2qmMfiO8Sg+3xf5kc649H2jgArqGMNwo
XvqFDCqGRlGhmv6o7NS9+Koje1wbdx1yMZJBnMJ8ReQ0E6R2yYZY/Pt/SDfBtn8/gFrFvoxAzxVi
FXneEMpD69uB6A4Rw7yrQRklQCStZ0qrH+sv3H9muOAm5ALNISIGni6GzkKVXX1SIiAjlQoimTlZ
fWnJQB8S0mpQRHFRFzOj3wE4mE/hHWclduL2W9+6vXTrt6aFQMpybaRFXgC4FVP+GeXojdd3wagf
x02+YU2qrLvJQha9A0qk8ioPsnKbeLZit3ZsEHMwpG2Dir0BdubAuPPuvooH325QvIoPIiAEGEFl
ZRE1YHTxILRERzPajC8tHMeVl5TCWJoKitcGyq5WB6BMxn1m5SqByVxtZnGaMxF0skxS46mJdAkl
orKyOMWt4je04k5dahTtOcgYi7imEjqyUJDX0JF71V5UJpIyVQG635SETI9KUz6PWNJ/n+1EC9Nf
IdSx3TZdlucJGgd7gBnykrBrFAnPFWVz2yFXLKcTpIznLua5vZg6rcvI46OsC3BKI9nnlJ0KzJhY
L4AVnZ/LStcePKksn8KklBmCV842NLThHoTGBnQ30CMgTRd4rcallRmSrY/JcP2uwg0wOpbxR92Y
cXx/W8+VN9mFOCpSSz7UVyWIq0ZsBGLHXGFHZYUUnMVjJW8LW3EQoPjOMxwg+kBTDrXxfEkv2nSu
8E3ltktjM0lYLB8rB8+FBEodNUnkImgGqFPwgKSPzTp6kNIjcAUZvr5mt6Uq1Esl6BE24wiCFHJf
AyMi8wt7Kvd8nhoNZqdv242lFeXzBdiyh5ygQtlOXHlOg3iwWyDP3ReTfk+yRmDoNi8DdYxig82d
1xjqnw+Zy9A0pq1UAJ6tMjv9Pku3wLRh5tDXzIfkK6IE6LPRmkWZryvjIR2FCbXe/C6Ujb7dgGoy
HR87FhT72lVkRpf7RxJlu8ELeAwLQdLoYtL8e3Ka/a8JdQvVlh+kR/+ucCUfibHbC7YWPZZCKQt6
ggfChhhCtWiTIjyRO7WzpNYag4egY7yg1jbVX1nIwV2ultZ2URbkkNUMj2G/01il5LU3MXrE51sA
mlMx4kk3/2Tq5PGxiF17zjWT2Omxdwfc5QCcr+Bs7HHH1y3c8UtGfWDNDZdyhUvFRj8YkDOF3BDj
q0R9jbzEIqyRu7WLB7RDZRq9MPPsHbVUfQOqDuTHEDF8yxuspE4tXzFq8iI0b01ia8MhK+4n/fu2
g6zr9o9U+o2WTnEHJDTopuW/i0R+FSqA9dUs8jWWFGrl+jwBElEP3fDcdOMCl/Ak34kax4gXa94O
yvi5Jx0d6RjIuVwoT8+62pegjEq+82TTpw8TAGK7CtgvMOSv25Zbe20ChP6vNCrEC4HEN3EIaZgg
UT6CuB9VYxCy5PeADXfX8L5sylmdH0D2OG4xGVTbhEvAS5109TaIUsXqK+AXNHHx+/aHrdVH0Zev
6QAEw80BNe1LM4S5mI2pMmKfxILdNa8tntxtIFhRpDt9+QU4PqPsWnMoMOhFumMjjpLRl8hzte+T
dpcAg4bjpR1qRWeZeFahs0hwV0Ph8gOpDTVUOdgVwQWFrOjgRHc92JkTvMukxvQ20mO6zXYBYpWL
FuDbllmLUEu51GOiD1Sh9CK0E+TxayMdU1YqZ83/lr8/y1+8h3JwvcWShAgoIFCI6BRsOksNdlF0
Bw4XPWXUStc21VIa5e1Z0XGRgHEks8RAfzVny19k/eW2xdYO/KUMyseVVpv6soDFuAQsPk8isjZg
Yh4fbktZSzpgrgGQ8phg0zFPQi2MX/TpkCZQZRJeel81q3Jb8Y2RI48ou0q9k9BEULJSHWu6LYVS
q1XrYql5Mryw756T+ElO8EY+Kqy3yOqphdMKFDfz6DDa3C+dQkIHSzhOwKWoLGy8yTrXbqjaWC27
OHq2hkwfeJIeWMXKNefAcK+KMhgm89DbdSk1VNsuFYA+bvZFbIcl6m41YMMyhQGMvObxSzHUTtZS
zSNxCf8IGnfKLexp4ORPZgkoZEJiQxIZd4x1T1noRXkKVyl1T34ccmxAQ4k5OTk64H10SMUIEGlE
NRMxOOdJbuhlx7hMsWxKOYwAXltfJLCpR+7D9j1uATPFIDdZu44u7Uk5Cyeo+URiOEs4JA+dJhij
Bu5utXqqgs5G/xBj+VbPsKU8an+jLaDRvATyxEdL2oE54k3ULe+xdiZz3KKq6NSjdXuvz0ai7/Qq
kDnQwg3IzqvBX5TD5LD2IFFJuD9j1P/KEokhYi2Vry9lUFrlE09inYNXErd+0Mze7vY8yhaZIW28
A4CILWKRPfqfGGFs1T8AmQBgQaTekA+73HO973VpL+KWE5baK8CrN3yugKxXZqk3+/i1Cf/KoTYd
L+daWSWQE6Thc10+hwD8VoAYXwujKY6vw8S5Qtc+1mFv+31tFE1oamPyfHsd15TFBMI8sYkrK7qP
LpUVw0RqwJmF209618enRH0iTHSRtd2wlDFHn8V5Cjyroe4yyFAFc9hjhPqBM0Nb2faRMd23226X
Ook7vPO/Pca+WFUOmKCEx0zqNUZ+pyW+Fqe42slT7XhdDOTqGlxDnsfIIV0riGZfDClizo5IkqhQ
CsaodwekzNEurRt194v0Wy8/5oA7HQkLb3llU8yy8HzC6wIVJ3qyL57iYQo8yPIHgDG1vydJ2TfC
J/LjptIXBq/0JprLc4OP/zRKaKljd9Tl2poqdHlHmsMld4MfP912opVwfvlR1E6Vati0I2Vj4oVi
A3zS5tBlPW7BhCgqb1O50chJbBlCpavtA5naDKcgzYDv9PgMqfQxFwXksFKN3Mep8shGDrs+Fi9F
UGqJQcwNY1k1ppCJNriee94lscUV/nbkdkHGIgC4dtdLcdRerME6zgU1xIlAjuwxshcktTGB3/r2
aq1668JwlLf2SsEPrQfDKTG/8Wsnj1C6EOfhOQyQbG/LWlUJCBRoHwJwJsh2L7e+33dB1BVwDB6F
PLlUDKmxMZp+W8iq+wGhDOzC4I5ExxplOCWrkmZIoVHFfwfo4kEaEFfc0AObUmekkRkohiBsbgtd
cz8wtWALgtAdxAbUKaFOg1JqMharAAJXU4mnpK8Y4Wt2r8sDAl3uCxHUAcGVACgpQ6jFhWCewhwR
6KaRSxCL59uqrDnEUg61SKDxhVULyMnUGBfMM564E1reg9xuOIY/sETNVl0cBaUAovhagqhYyKxA
M4pKQCu1WTWHJPy6rdUPLOst882+uZBVZbEypqSB+TbtaDSCoR2brWTrpnDGzKSZWglQp3h7cnfa
OXh4jsxn32Id8msRZGlaKoKg3QHM2s3smYBOSjO7n3KnRz+AzO85H+CAv2/rzDIvtRFKAGqMuQZx
GDJ64gTg9ESYZtQiXASj2JbV0L0tb9VD5y4LNAfCUWlQGxCGTCLXto0plc4kHgrpqPmfE8tpVo24
kEIFLF0H7TPmPhszTN1e6zYcJxuhtx/q1C60O791biu10u2FfbeQR6XwsrIsVK+DVvloaN+qb6Rv
okXuxVegOPqdUfgm94JOhI1wKp0GY1r+4+0PWAuaCJXIfmGeAY1LlON2oswNwQh9uQjEmH5ohpKp
1Ixs6Gr8WgihPNMflYD7MaqHjjkCwr6Wdc7wc3y62oAzZA/SAXi60v3KUwxEkMGDHTPuXOZ3mf9e
+a46fIXS76o7KxEwk48+58bk6T/YbyGXCjIekCLiYN749eRbPMDcZBUXo/ThtpTZC25pR60SV3Vp
N3mQUmYnKf8jjQcBmS4UD/0iMzChbOfKv8Y4maee/tqTWrIhL0od6SL4Rb3To/ewO/r1u8w6slf2
9Nx4OyMvYiQCGAiXYbPDs3xqBEgpPM6MVNFJUI6KtXPHh4zDYCWnAhELUdRC+XEi9GrWIwOAvsZH
vjOmTXgERtpRugMYbboF2Mdef+cZvTEr4WQGfNbnDBUKOT+9Cotzoai5VvT7qDGb4qh5gwHcv6kF
5wufI69ttzkjF7Cymy/EUUo2Yp+ofQxxhXBIuQc+2vAcwxVXhrkB8r5QifLFQSl6rSSQUckPfW1y
FTCGjm1idRk4g0Ob774byam0PdHuq24vZ3d1eK59q0VgCxjWvSYHBO4IZpZgWjyfQQ9IfQtfE5mb
+hj6Wv5JPLdY2fxTMh/CQ3doNsFD66Sggd/Eh+ykGLvguY7M2xtz5RC8+ABqm2QehwpIjA8YPMcb
nCKwAv29009FoDIkMXWlztsKfCRJKEOU6FtltCEyhj2l34HzJz58RU70mvNWuPXveiM7tEb4VLif
rOYTlrLU2ahp+aCWOla+Ta1esiSghFWpHfofYvTyv5mVOhUTFRD4mQJdgfjTefsy2Y3JQz0+eiHr
4Jh3BBVZlwtIN4kCIF2UogqSKuFQSR9NzLhXr9ToMLsnoacLoAugJaUn3GqpEDxJShpzHM6yd8ao
yZA4pehM2X4cLCgnAg1zkmTjtgV/kMYoxTDbjU0B3h4M69JvhsCv6yIZUB/RG9GqEN+GAXCAbtTo
htDbiQbcodj0dWWTFnu/O3LBHjBso7xXxBNgOpX+Hs1ghjD6iFNu7FlR3tlTbfRkH09ODwTvCQ8g
0RilbaR5+9YbjVAb7K6WzQZsBfXw0gUFxp8+hdZNUsVUwSRdxPuxOqsNcYbA1PFu8sEkxoqAKz4q
gPuNB1IQrgIYdb08UZAwQYflJOMegAiIRtVcP8axqRO7lCvrtolXYvuFKCrY5r00NYkwiwoPoWLV
gSkiyxRyluZbSsGI7KvCMDSIggf+MLx3qZc/9W2SihCWdLoxpJNDOMVo+DeuP+TtKSoa57ZyKyfz
LOgfeVRga+sRsGM85MXcC8EsiSg8+bXiTK19Ww5LLyqq8YB8KWpl1ksGG1qdOprwlcuuOAVuAbY5
bWJ12awIBLfXzJWr4rGEEdpLQ3JCoHmCorUmX9nEL7bh9DE2Ry4rzyFv//vJbuQiBAy2ISmI5DV9
/IO4D5Bwvt6aguyBLeZ59NBZrDh9xvCOefWpzX4hh3LFghcDqQZqopnp5yE+JvxT2DFC8kqgvBBB
OaA4iXqI6ldrNp5kCmJvKhLjiraqBAA+kWdEuEIx/nJlhElU/CyAsaSgfW2yyeqK4CGLGHeGVT0W
Umb/WNzIOl7jlJBACnD1DBENqHm+ue3SLD2owyviAl1AdxMYxNI/RWmLI1JeyJb+T0LogWYwC4o+
NghK8nKMdpZtr0mIvIxyMcNWdHUCINadKuXQhLTyOegEC2N01m091nLMmPT7Z9V/wCAW61FVcdnI
gHrBZPt0DJWDPMbgPwFe3ShaRZgd0iYxsqDHY5wAw061S7DhDgFvBV1myD1xvf6xiVk1ynmJrvbT
4qOoIAHO4KzROVg3bZ+1/LEcT76/T+p95x95IFq397eNsBJsL2wwr8PCBpFHuiwSZp8Me7cLdYML
XxMBfJSMUihrPak93Ha6Vhf6vIfj6K6tyn2aPd3WhCWBOjby0te1gUBCL715mSs0PMPv1/KvF7ai
ooQSJhNmUWCrRCZPABWPDPQbAORYH++GjrP1WHMGoIk39YPuM1lK5360W35BBY/An9C533vYEOQp
9SojwCZvz2CYrZXdEOkARdlnnMBQedUZkfXC0Y/Sw1Xxoa40xZe4oDNTRCwvs0MJSOqlqQ6AjfxU
Hkjz5/YarnmjKKLug3Qz2pBoCl1tkOpi0CGv1bvvtMqfBuTCQEJtEZFpUGHFoEtZlEH7BtADZRxi
EvaA5rXKR09e8akevcdn4aH6yhl5qJUuIgwUL1SjQrPmSUnEZxDXfZFT+KI+xqfxT6kbxV5FHdS2
5O2LfM+cD1jzmoVUGnu4UIXErxNIxevU7r/RwS4fpS3ANQKjYIF0MRZPpkoFGl/kJBsga6xCKwPi
+JSZcfSgsbAD1w65pU7zwi5CViBHmFeJICcVUUlOpH3Qh2Y/shJELDFUIG75oBLTZhYjE1PrdxGy
a6zk/crAyIVXyFT4HbVRHdtZCAf8Oc2t3qKn7MBb2T5/kx4jxQgZYXj1zFsaj4rDAJUhXTwvUp29
+J+qoXw0gP/i7NDtTLSmcn+KvfCEHkT9Pnm5vbdZ9qTiM+JmUoUVJIviV6+9CGJtlOT5tgymelSI
7saY58jsG8pRRH/eB280+3AnZ1bbQ6X8bdoNd7ElF4bgaqznNiOgyFRAwamtBEMJ2SiPo4WJnyk3
CkPBvLtvvxMjc1XGHWmlH+aHqFOe4W9/MKIud4I3pqFeNDxGXosQb/tzmuziyE5EC1P4Vhg9juUx
8zZt65ajxZWnKHYZ5p639OWhNH8AGsXRJ476NP2imYbJ15MM3DB6Xxlxh7bIQjZHYmBtAVUVYQ43
UOzJs1MW7QSvzta8JZraObnmayH6BoCSqezRg9eASEHVNnG/DeMjp5/T/FCVb7noVuqLLhudAPaV
3BbB/s5/KnijyAYZ4nt9hk/xiS02IOM4aqW3mbrYVIsnZEkEDpRTlaWD97MG4mBTfQwBMZvm7APS
WCo2ohCgTrntJMzlIX1RH+opRqHmQwNKKNdI5jA6vLCJgCaabuVyl3OZXfbbDMSm0VbJJgPspRNo
b0a36h7j4eiJZ9nPDD/yrTT77Yd7PwWaIm4VKRrVprskOmeCpQgOOgALTONn5yjdRqNDGtxXs5cU
HebeJlI3mv6SF/dig4xAtk/G+2Q0VD62tGqjlo9a46SxaBTdQVZ2kX+v5AcOOFLqq466/3SIq30u
JhjY2ar5Qxq7Wf3p9U+om2T6o9ptcsVQQX4tnjPsH9IBpyn8qiX00p37yelUwQ6Bw56+kfo9V0MT
JREDl6JYOQYzU+lzFj1y+ac41paOGXFcWBrFh7mAs1ZKu5qz9PBLyGVT8t/JeEqjM1cA3xaFFKHD
LIDmwP3MKH/2SmAVO1Pz3YAoQT8Q74w0Vlc/a/GvHtxMQXnoAMHbZHuAdWc6uMY7x5fsmtRbri1B
6DS6snBOxN4gueZq8Rtgbpw0tFOdVXdaqa4BcgxtlBgiA6kYYLQu92Yq+14lBy1qlID13qrbymmA
XhIayaHGNKxB7sSj+lzZ8LBHDMmNjIvbmviZyEQCQg96qtEcdCm+TOS8rQSIjw6JJYB+KDazcwX4
QeP1UTn4Vrb7QuHotbZZ4wcrY4JI0S8kUxtTyUdFrXCo/XQJebawK43p1S+NFFdX80G11WNh14dx
E2xVq7AilxsMYvkW6yRYiQ8Xn0HZP+jqvPF7fIYwI4JANFiBXATjHnAIz5mBE85SD7Hxpv++HROv
b0GX6lPHXFfE2khU1MsGsGunH4Vg10VhtCJLv/n7qfh3oR910pE47UtVRv0qNdKTZIr7wImhZ2l1
bmN7+3rTmqyU0koh61I36oRLA6DKNxpsmr6URrDNnFICrgLyj9Znczwlrmz2jGszS0vq1pyIFSDK
ZzdW9Z0ou95wErnN7QVbO0UXlsT44uVWCYDyrMQVZESK/4vIm4lk2yKqjbr/RMXJ0pPhs+kFA4Dm
seFpmIjiQfkQdvdxzHphXhdadNSS0I2JLNS8a2kWcbX1EiXlst7UPvzRKPEgdzKH64CjA2oNABif
R4A7cNsIsA7fgMz+KHbcgQXtO+/PC8eavwGDIsDf0vEddLNDlRS1losR+uuSg8R/ayyk9nUlFwIo
L0IJvU/9JgQj2qCgqy03SikyI6I9ZC3acdpCR2EPNYsqMaJRwls7MLwB2fw+2PgF6MdF2RBAwa1P
5bkv+m2siQbfV4+a3OFNw4WsSPoDQnhhDzT+/o1nKKReuoeuJ0Khz20SuKDf64EhOtk2suKTZ/2K
3cGaHnDTMFD6MmpHMzqzdxqzt3ZyZDze9tOrwIJ1kQQCGOkZ4xn075ff0XPBmBDBw9V2rBwBQ6Yl
DrxaPTLnG6723OwAMzowphtwrNL5fj2ZkkIBoQqSoUAqVDJY1Rb/PVEcJYWKk0InTsmApl+zAg8f
Zp5wZwa7vJttvMd8K5oZuOZRUGQhH7N0o6JmhtEN1S/h3Fx+30RPhez0vHl7na4OHkoxyr2RReZq
0kIxLiJkm8Rl+qrLkXbm0yJWjCEf86PaRsk310YDI8G85iLAjwcUj6KAJ55+gccR+pe6KelRp3UJ
wAAJ5lOqvSC+3dbwOpfxo+JfOdQLfJIEkJWgG97UceG2+MFRXH8nvHO6CRazx+yh2MvHeCubtcq6
1szXlovNOEsGFhZCpDijnFPr56uT3uthDBDnLbbeViXGK2Y4bNGtt5GN6zMLc/j6gU4JpFaz9Usw
ZrYQqBybQ4iUvaub8r360QMgO9hpJ2ae6CpjQwmkTjxOHrNexXieWcpA9snNDmg3RoUrtJOBg5Rl
z1Vn/WvPn5TnIpfSZknejQTSBos/a273lSdGDQRSc344T65yrnFjDcwGzMnGuGFdKFZ3Ix5pYAch
M2wAFdJAgJ5nwpT26HhDy3G36ef0oqywlFzdFiJwqjFiCBIXurqjNJpa6DArbsHtd+sSU7G5Q7kr
fnl3qg1St+mU3vlO0zMCwbrvLE5z6uTANFrrKxrkouL3Jd3zVuJ4VvJLeJpM2SzP7S/GthTWNsdC
3vz/xWLKnJA0QZADSFdAi1HTGOgPNkO3xgBJD0AhPMsZlr2+68/OujjKKWftYsBHE2EOp8pW+eg/
JyNXnOCx2DwUwLTUvlJn6q1oJ+4Gk1eswRytx3/dBnP5CTp1exM5aagSGeEWsLIlAa/8vRaC4+kV
DGsMbVcvRjPm35zqwIuOij1RJ5dhVGOvTCh4ZVNxGgYWe+J6ZMWcCq+Br2Ker75cwiFT8Uaddz8w
k2SAxp3akyPvRbD0vjeG/yTvwAeARkmncm77zuoWWcilHm2RV8Vi2ECuHgpbqZgOKFWbfj7aAQv2
at2KfzWk9nwXjfLU+JCk6a9h+CKF9m1N1iIaWl3Q94IOAtySqE2n1kXg934Jl/Rlt0bmw7sDSU+f
uXyWnFJWz8eaNktp1JZLlWIK6gTSRv219Z28YTU+sQRQDqGooTzwswBFe5T436DvvG2u2WnpA/UH
SRx3XHTrqNQO5kFKLipd1Zud+guvDbGz6tDBZIvOIle9fmZhoy4kadRGzQfg8KoxJIUi6UCeFyDt
HEfH1P/te7HjCyI6TJPGyjr9tQ8zQAdlzQvpMNkga/nJS2qGx1+37eJ7ABUDdpiZbxO93ZdbbfSl
UuwyfE/8DcwT3WrQWVQb+eGETiVkRRrCeMqubTGgM2IADfDbaKOhwocUwjxBWfem7wHRQj0UIlih
eTuvrdsrOq/YxYrO/riY66P0ktSUD3syT4ONaEv0ArRV13aUSAdO8XdA5rZlNNDlmLS7LfbqLKfE
zo68OHy6WJAHWBQQOJVoAC3NKHhwMyrb21JYylHRQwyR1Ol0SKkSU4Maw7MIpxVBLveZxHsPFFG3
5V0tGqXV/P+FViRX4jJQZ3mSHSCDFKDN5ZWwJspXpcgS2nVE4FDjgXcpJUsCko4z/E4mHsjgyr7V
t0eRf7uty0r6Bp6xEEMt0ThhuC+dxUjH6U1tDfEXgNC4U7hrXpVtc188KL7B/2HBXKy0IUIsSB9m
opC5pks5fuirNTitYMMwf6kkNN7tqm9VsVTh3AGvPLGG7nNkNcJchbV53RYy51NisW5+U4vqWEAm
Hidx9D3IrdGPr3p0agLWqOLVgQNR4DDAhB7KMKCHo9TLg0YFPCXmW2XtWGXHNjhW0rkpXsTpHqSo
t5dwzVGWsii1WoGbxjaHLCkJDJRWCs+S8sLgesY2Y+k0b8OF+UJeCnMlmGd2WzT4D5pR5r9DFB/Q
m2IoiM1AWmAc2wzN6EL11PttWfmzFYtz7v9Ru+cQBL06q+dnzS8Q7QmoKUVBvoJNrbKE9JwK7Hx5
ngFLTkq/m3DEeM1eKNzba7UWEJeiqLUapGTIQe2EgBhhTvaTqFvZ//O/iaCWKcvBeAuUHsAm8IMp
AGaw+CoBMXRbyOrK/DUZjbmj11Kcevzsc2Er2RHJKgyb4G4aAqb/zOsei7Bl1ffAbQJAMnTVA6Lp
0veUptBArjmPag/CyxRFvjkpg1X1454kGeps4ivSVuZ/0HEmw8ac/w825KVMXQp4v+pBajBX/OL5
IEECMrAS6fG/yEF3lwhoaPRIU7r5OV/hgqBWpp71SA2Z0ZibOuebxchwvvmH6EsAojlmW0C+OhNW
XioEGpOoricYsew+6wKcpaIh5u6ABrLKEjObHxjyVvfVQt7sRIuAkRaZ3wsD5AnTBnw+omD5zbvK
H7OCMRy0UthCuJ3B6gCyBhoKGuu6EsIekR0m7I/6qc9M/jXeFJinqXbJM1B7OcPHJIJne3/0dhP/
YiGVrh5mS/HUrhbroCb6LL5z8lObGCWGVX8BdNYNrXoT5P/aL3FZ5HnMFIMuU8WUyaVZhZTjkwaP
TjPngath983Rm6xR2P5br4QUkUduZAYZVDXqyZRKsSyME6gIMNsxyAfQIFeDxbHAea6TBbjdSEBf
BQgDUQR0QF8qM/b8NKQdKvYj6AJDFAY5owZIt3gSdroDzPLcrUWgzUYoLe3ULTi1ahPMWqz65LWn
4isAT6kTYG6AJpE2qaRHKd/it5PKCiaLwyO7cIL8rqgYnjr/0OUWvBREbYle8wNwD0HdQfzywccG
cKX61+2F+/nYWzJmZRfbTumI1nAxlCH3zQEAolvNEd0OZg3NZtM6vhuYhY1CPtBYOSuy5S1xNVs6
sqBEVm6WKJQLKFqRGVIPIH2X3yGNk9eTQatN/6X6Umy+NaYzcsJoJ1LtbBO9ykd+xyLfuU6vwZ+W
QqmtGMr6EAqz0OZrxBSWipxXdQgBR1s73Ed1Gje3jb22nktxlPvyGnjtuQ7iovFQ89/KnCtlXO9Y
dqRvQW0hCGU9QcZLsdWOqpHecwaPov3hVd+Fj82RP97/T0rR2ZJBb+NGmAUK4zaStyJxOdbN7voo
ulgmWbj0jTHNVc9LIEJ9FF9xfbTQRvfEboYSrhLnl+5Aj98MGOeM2nFen20FXJADGnl4J3GkJ+wF
O9+ODjhmNRsdNqCx8EKHRda3wj9wqSf1uvIV35Pq2R17zHIEB+nUONE7ZtR2zX546DYzIrKKvUi2
4fb0PdwJZ8Ga7PCXB0dlVS2YtqCCHPowI9Fr8C3+S2uDD/IQOWjgzRzdjg/Rr/qteOHc6PQYHHsz
cllvr5UmvEtLUJFPl0dZjueVGHeK7blaYuj70eY3vPHnAHiCr/idu9c2LHal2b50LATb/Hy6yJi+
op+ZBVcChoZHfV4NiZs04ErxcwYAzloIWIqgIo4vRmSYRojouW5TFP4mxG4pW9ZIzdoRhcMJGDvg
LJzpiC53jComTZM3uI1GYvpnEpHUqFN1OILU7CFAmcPGkBZrpmNtk6oSCjEzuDaG16jgJo2eBrDB
+cEHtpLEP0264nadHUzbIBDR+2akLATl62cFjt+/EukpEq+Uydh28/Mof/Hz0kbn5EeXeYdJ6QLG
LWpelivPQBuWPjdCITNMnU5Cq8WhN78o0Cq1j/3mQUmBkcSVytPQew8t6axcGZ9vB9bVTYBkyz9C
KV+pSVlWKcFFEUTJd13RW0qqfWnRZOrqx6iqJgAP0MuHvZGPHBrx6pOqE5eozyTxLF3qdpmsOkXs
P9z+rFUPXnwVtc4lCME8L8VX8c3keG11GvrCzIOSof2qxXHHQmlIxJOKvqRLWti22oCNkg4fSiMZ
EoY5SQTQ57tp2NQqx3iirm4YcEgCQ1XG04Bu0WhINZFIg1ZJ+t6ImaPx5f+R9l27duPKtl9EQImi
9Kow88rZL4LXsq2cE6WvP0O++7TnpHmmsPsaaBttA6tUZLFYrDDGQz7/Kgb9WNE1Ry/V7UyYcJ/V
thkyDCcBVw/AHFaR7tJ2r9iuGR3bbq9a0UpMIN2xM3GCM2jCJqZNg6WcgwBoSaOfoB2dx2uAvmta
CbdXT0yFDAHOCMeULtG/R7FHlO9q8jZYR7aG3yI9+2c6LTqfha0Dtxs7Bk6gW6JIhyDOq7sfIS/2
Gdqmr9v7miThKmpJ0cTK8g42i19lCvhvDZgVz8UqtYp8lxYeU0xd2oAEuNRIA7wtS1Qb723dcAAe
ettxzFi06e66OtI7Dg7sf8UIu1TjtAHkAzdD1aWKB0gTdTeNoe5flyK3hT9ShO0pYkNprR7KmO3J
UthGZ+/DuK+6rUnc2vq4Lky+Q6jNowfARAgnPD4pL2Y7ILDvziIu6fFKMltHr5kTFWuMr1K9MDls
LVDDy1P3cpNqk6t6YGL1tDhxGvNRr98YB81f+ZgWqquu3akyr4RkLTCIFvAsU+wABksnoJ8jPN6L
hjppc9sAfQO92dPw3hgrsweyRQSHrY5pX1sDi4Tg1gsDgW9S4AVfhirdDU2I6FJL4m1R0fssTLrn
63smM8MFtZpRoKco4I2+XMiFSsLIu7B19Sbxcy28nUK+uS5CsniABYIy4DpFy4a4VyUNG2tOQC5p
kwcgwCRo8mOVZyL1bK1VjCU5HQyPUuRATCTLUBEU7L0pcZOV6Ph0owRDC/OXXRFPHUB6F0+bGClo
ppeqo4wTChjzY0HXeGmQasF6CQGKCjB/QIkgKWFSEf42Ka18ApQH6NOQ3ULrYBJ9sHBKfbUbldnJ
tDR9BtzH6Ct6WO5JrOdfXWmZ7qAH5VNFufIcV/l8G05ANEsL0oFtPqbI5FjkNOrNcNt36ghqb1rC
Iio9rb+4lbfvacZ1l7Zq9Y7mdSsCOE1F3ABAG58KkKce29pit01mB25e59EOzFH8Z9ybuX5rJyCZ
teZgIE42K+YvoLKiiKlnkbavZg4q43DO9rMSsdzr7JSCRyuNklMdtADuVu2+Vhy0LWuTN3F0igOa
3ihGJzVLG0SYpmZUTjDnRuQnaqWjp1JhLd4RYwTcCMUcfDwlh18DiN5aJ2JJhE6PpLd1NxjnYj+p
Oj8mKslPbZaPz1Y6V68tqV80Xb+HqGHHy4KBXEuZZ4xzMLsEF7kG7tcm0PRNPIzZt551ljurVfbY
o0AK0EBbBe21hsbSggMdFajzcVP5hpmOGHLLFXNr0Ez3zURJ9mpWaH6mIkln6pwdcGiIXwwN5g6a
oT7QYbD2k61pA4oOPPK7gfTdVxr0angw0G8JCq68sg4NoCxLvzYaph/GiGsYli1z29G5PaJTNmvS
ygH8efVkNHGCuDXFHR1E5mteNQB+I7a94UMACPmamWAPw1T+Nz4lqPP1GXryPcMOORiWkiDZALgj
qdy6GsKnfm476ynLeA+4E1pob8ApyneVwSvVNec8RX+kOv1QWAieiUatKj8n6fAy2dguTy0Cs9zO
tQGZGoYd3gyS1tbBCGv7GUF3vpu6vtUCJ6Rm/FJxWo0O8BrBtF2ofXfiWsWKA8B1DcOb8Pd+USug
DC1twFw7etFNg1MWNpudPq6Q3dHHctj0RWG8xnmYBm6bFcWB5Iqyq4K02fFapa7VzJjWQQezgRJ0
qjEAVIXBMx101Ru40t30esc3gFXXDm1U1LuAdPYJuEWxBtlhmnhM6cJdl43JY2MF8x6MqShXzhzo
DGXQxVsD405Og2bgCSrRMfSqjA37oUkJ5sJjrnqAiVN/6fEQYmRoiBFEDRqmYMyQByedkOxJYeX4
05772J/sOX2YxrLbhWHDn9UsS3ACE2s+pkUSeHlI9Ye6VQEgmyMH7ujQeUPrIQVxFQmbb2GOPh2H
5VX4oSUJ6lhVXFnjfVAU+QEESQS1LaXLHoyxtZ86rQ7vc72YPsapndhGSXV7O49aUOxmRtoTiD4Y
rnkah36OcfaHoQKHlTdaJFNPnZJVjxSM00eNmMmvkiJEdMbZRgnQMNrRt8ICKH9mag0YhR+LDCNf
dXcwZzZ5NM8TP0UP57QSnfzdIwWsYvzC29FGslERm+RHm+XUasH0OvWF4pG5dDnH8FcZuUjrbnC3
v9D6p5EBYz6C4+yd9PA5haVXlDdU4Z/Xr6m/u0iEjxEislZRqhYAX7h5M2AiDc95kXsJ+8a5DrSt
8FdZf9UhPUUBgk405MVAaln5ANndcb4awuWVqSSzCr4k78fkkBS919eFh5kJMDAZDgnUnQEsUjOL
vBylXEu33/6V/CVTgaZcS6dC6EFInYCiAXeX2XymkeFFbbTRi/Zbpf6Ywzl2bNSoO7MMvayK8D98
JRSRRD7olFuK/XR5/YnpfFCT6By0VhDf1QA56j9xVA5DcShQrV7RVJJgvBC1fMrZq6Uk/cy6Hvxn
pKq92PaVpPaR23QaxZ2GVzPe8ujQr+GvSmJWFa2GeENruokJS2F5UyUzApTyEETiCqTz+IrR+d08
K5ZjFwx80ekjmb5fV1QWeoFr+PdgJ97vf8M3ETJnPUTGLeaqgcsbapFLyD7I3C7ZXpcliSRV9D0h
rw7cRPCwL99ytqZDEbVGhaFAN9K/MK7lsM67LkBmH+cClvU9EwA3qNWlBQF9V8fAYDXy22IM3rME
JLhmkdUr4pbTJkZyaEwHfwIiSdTrhO0CvD9ub8Bwu8Xw1IyvUfIWmiuAO9Il+yNChA2LJjJVZIQI
rnPP5K3XrtEwrSghhvdFMBujqUFC33wCh7RnL/+iPq1jUIciwF98l/o7e3a2LTpw9SfMT+EFEUdg
e+hx19foB1TV90KrTkPUPcygTqzqca2bQXaewGuBWidA0TTDEjYo1bMJyI8aeHNb1QnyTyUHUPOB
RLPfZs98redPej3gngJa+vKUMcXjS3I+Ea1Dgc78Vnid5mR3zZt6iyhqX/6oQev53/YY4jbCuKmN
Rk7AkOFEXVp70dd9qy9XY6o+16WfzZ+EHfmaJ5SdKQwIARDahn9AZuNSSh/hWavosI+kuGsxDwdw
yVpHCPHfN9/poM/6I0c4u7SyuzFOFWgDZkmlZLt2zgA5NrlZoawUa2WHylxgySkG35CyFMyCk2ak
SQSzQLhxyqz5NKVrnlx2qswFIhzEkr+fzZerNg2KgVABpkB6YO0OZsG8mgO8u9BQdr/u9H4/GEU3
tAxv4YVuMAOQxYIsW6sJxVAzqDr5O948Zu4fO1CSGu58rDaxaz4FG0zivqD2DpZupzkU/32lRD3/
AGE9RwzWZxlbPgDY7jE/FMXPdF7xtbIU+5kQDMVdagnCcdRGZgghO4T9tX+T+91n6wbbbGPuy6/g
ub0f35pvaxMHssIz5FK4LzzVUcMX7J8yo28KgvpW2zjf5h3LnfhbpLrh/glvW20HhsbVtpPlR/69
oX9EChuqhzOwRgOoqrjDHnD2vWfeD51jg5KXfJg74zE5aLfkXtmtVW+l0baJjhtkMDEOaovFKI1W
U6R3ATAmtvykvSBRlnjxNtihp2CrOWjWiJ+a7Xh8vW7B0vN4JnX597P7YVKzHnCfBFsLvA7gjQba
ChDKYoB/L+gftYSwebYGvI1DCGhOReQMx+RX8RpvUFdTf1zXRHoFnC+gEDYWhdmmsYEFzAGRcdu9
F6fYJ2iq3NCtjXGO9O26PKmbOVs5wTjDKIyHboK4EI16aPp3jHp0svH5upS/u/lx05xrJRgk3scV
UweI6bz8FmAa4IF/B7qQsg+elM33dhevqCUB37oUKHgUwwRozcAgUP9CM29+MyuuNjr9e/sczp6+
pp4s1kcaFe8KwAGa6I66tD9g3KkJq2EeIKrp3tsthht/shvrjh7omn3IblMQAGI1lwAfj5hLUW3S
1vaMgWg32oeP+tPgocuxOyXv1j56NAy/P1qb7nuytVfuCOnBPpcr2GVcmHoaohqK2bTUj14LL+YO
kgr8Eb3Z1NVujW8JcZRtdLM2gyu1HQYwLDAN4jc0415qbMZxHZWpufDQK/WuLVKk5Gk3AaMmSsge
A2xQf65R7qp0msOvWkbyNNdK+1KOTPWCXOW7Up+Lm6qplNK/btiGxC+cf5tg191sNQVmi+AXigHE
eHxfknFzXYTUlJHnxdQjXnZLN+Ol/kCwjvXRYohrZgPpP/1JrT9GLdql+eBWBToLAN5YKQ8DjVay
FXLl/hEszsrB3K02nrDwQaJuMGW6KdRsu6Kc1Jz/KGcLtYHIROZvyqDceKhO6o8W6Rdck8qLFTnh
zxO5mb9nvzCJuFYClvnzszW1hapsN5eRWpm0BeiY8tpV2i4M2u3M0P/GQFSb1qFr1eZ9Wxkf1/WV
udtzuYKjAEAFun4ULGlO7uvssyYHtsZbIl1RA/jx6jIVqP8V1NcTt1iAFQXdNEP+kt6Z6CVX3q8r
IrWNMymC4fcxMdJyWvYt/mFV+36tHV4aNaF0qeBxssDSiiE2AOFGJQ4RNel3UMKta4fdKve1Z37V
G3vf7/ha/U2qEZ6YiOuRP8HSXR6z2SwQhpe4MQbtFVjFqbJyjqVbD2xtzFppoK0Wa74N5ggY16BQ
35RoPAYGVP0wzMpKBVsuhTHFsvGmQyrtUotxjOAJR2gxtY/l6NfTfZOuvBqlIlD2wrtkgfwQDSxU
rW7oRlx29fT7LX4L1lEnGduX6xYmteMzMYKFWXOOn7vc4HWyp0YKgrKdYb4q+crTY02MsGB2piA1
v9yn0wSA8VPK9j3x0rVHwPKxYvy4lAr/s2aG8PYACEExZyGkaMydk5PSfMuYZ6t7IJEDqOX6wskv
TDwb1QXICeh9ywaeRcMko4Mx1hHQ779bvV8PPj9YhaNvs0PsWf4AHNIBHAiuvuLb5Ef2TO6y1Gdy
1aJJVLNZ5B7GLbsjj3jP3ZTAcL3pfPBKfPS764pKtw5DVPiFRnEMLlzKM5Te5HobA4lHPcUzCImT
dJ80P1JSrdTLpUE5+yNJ3D6K8s7/Y5IACWFfbSzzSKs3dXqLin1aADij3HfJQ44h9nCtn0ced52J
FtyS3qgjAz4I0PG/UBC136In9TG/SUOn2HGQu7opcaMb5Vh6CluxI6nNnkkW7sgBtYmwK0A4kEZu
OT7m3UnvX3kPtLUTr9cmrWS9zBgnBnOmgq5CdDoIRqskUTs2NfRsmdfeKIcARbLD7E/3bFvtUHK8
0cFReKc9XjchaTGf2ciPLvAkSJoLNqSXRZ3SGTbbecMbfL8TPIX7j+jG3s33K6Kk6/lHlGhEyWjZ
YTBDw+q9981tfUs/05/lzXTHG2faGBt6n26Ub+FH5KzmA5aw4i/3cyZaNKJp1Mt+0XLwwCnj5Nvs
yG6L3cdL4JbHVcOR2+yZOMFyACrTgeRoWdSN7ai7+8GNbwaHufojqBRcdspu8s+1JublFXBNRTGy
UnCrF5iuXIDlG3JMlftmBBwRup786/u4GOLfgpDJxBCqiQKWYKh4Hyd5EmAbYxuspIbqjPbnEO2v
C5EGI0u69D9CBFeamk3X2wkITAjIBlT+iCrldQGy5Vp6m1QNnUYYmxMsIq2GPLdCHO4Z1ZpuArFH
mN2UHJA8VbstWLNShZC56nNxgkWEnY4xvQri+iRwMiPc9M0NqTb52mi0NMl3LkgwA63hSRhrWDi+
0fcJwMJ21OEeP45AxTmihZB+649kB/ythzU0pVXRy56eXX9Aos6QUYdoY0u/0CNQgg879W3fuGsq
134wQOca7mc/8Iu118zaZgomqVhNp/c5Vte2vufRAXS1U4bmh12fbK5bjcz2z1dXMEu7H+nYdRBE
0YQJ5Mwy2mpgErkuRHoVANJkAf1Af8ffE+Bt3lvdEsPWhR+SEj0wxzB7a4x9Fjh9clSiR2I4vAJS
wSnRnlOQOUUr6T7Zgp5/weLKz7ZSCcaIjUsWs8vvsukJHQQOellQdHXsJF5RV7amaOXBSV8KP5aY
MWWAZpwtjtAwnu408qPON/pa2XRNhGCZpGkHjSwiplJ9KBIkwMxg04FKdWXjFqchusZzVQQ7TIci
r/oCcjp7a2ffe+I3mh+Wv3R6gz5rL5rcHKwfa5gkknsVZgKUO6DsIIQQh5JmPmaIuyFVbWpHVT+H
vnXyHMxlTzxAE94aEaLElV2IE1zZUMbovlHx/NHDBt2StYcBwd2AQVk87lYWVHILXIgSnNmM16I1
mstLa8j9pksPILbxr+/ZmjaCaTQDYfrUQcSQ383q26Q+WfNT8S+ejFDENHXwn2GaWZwXqUfDNssl
IODjE5pwaLwv1miAZGmycxnihIhKuqDoKtzLk5V5mJL27DB3MFf60YH3WQtrv4tnb475ro6nh+uL
KHtxXcgWbtNJ07hNR8hWjPek8sf0kFW7Mn6da7+NXkK663Sga+/HyjOUB30NsUzirS6kCxaZglLH
qDlWNw+Br6z8aAA7mUahE5QK0J2HFYtZkyYapZ1FWbq8unr7XtV/GkPiWsXgKPkRzZwr67p8ueBQ
kPNE6AauTMCGi0NaelJpgxVAMzohXK7JSUFpd+zC+xr9b8AZ+CgL9Jp26iOqXXeWAWjI9P36Jywu
69oXCDdBmVvEVlNom/Ch9C1rVNHg1qguU+s1Vlzpwp4pKzxFAASU90oBZfuYHiMSbiqDHnQbZKda
5kb5j3+jGJpPcMPqGD0WtlEJ5ygrVChG670BcMQSTYvb6yLkCv0RIfgW8EjUAeEQoaIvlDPQqs3I
t57SYZukr9dFyU8g+Jj+V51lH89ubFWLACigIviaDiicBTfqpr2xfqASc19kDj0Yu+xh7VaVUCnj
0lnasIH4CvAYkXTIVnmqDjFkds+9n3igctmhDZaEDuDMdwwok7nH/XxTOdHBvMU/nGC7R/1+HZZx
sYy/jfTPhwgOoE5hlmOGD6F3mfuaHoH2AiY7rfOsE9rS3Wn3PfWq2iHPxYu+j1ZCe+n1e7YKoiGh
4zduKHZ5ynaAx1L0Yxe4BuDdAexprpEgymLDizUXbKrkTWqP5bLmm8oDuMH2veXusEs8+1F97Pxo
wZxfw52UGxfglTFdYKPxXixSYHXrUVPAjMhN02kxVFWaSz/0DMTh4SajrUMxkKcBoN6MQzdTNafU
Uq+nX5hVWHkXSo/U2ZcIOx1FKm/BOQAfgUm58cawC+BaYUq68cZos3KkpFZ1JkvY2Niq0kqdoLVx
KE43qMoM98l9tzOf8ZBKHTCuA1iw/0G8B1AWrzj+NTWFXVa00e7MCKIJQ9eCiWmbLvWapneS4Wc0
Gs6KppLyLZCS/+yv4DyqBAyCtIK4ibzxiDp9vW8YmAOAb2U82+Y9IDWcuF7RURp5WbqlAvYf5QZx
jITMmtmXDYQGfepMSNdbZvUAZAkVlGLX9Vs+/y/3cCZp+ZIz30hpDbyphdgzROEpBnwFRjEUtuIG
5EKAsgJEcgtDKcLtFVttl1IlB5p1h1DYqjZJa20iZQ2uTr5q/4gRo7y05WROGcSAmzQhXhHcp603
2isljjUpQjxnAZsu4lmBFUt3dPrV2fdJ4YX2vLIxa2KE02xhomFSAdkCEuSh2ytt/EWGon4r0uSn
OujRisFJcp0YGNIWe8NwMDXELkrwpzc5S2N0yQwgXGEoot8rzIsHNIG3XlTCY1Ub1r3G4Rr9yt+2
cSlYCKI0DPGgvyzCc7rfasmRZz85xsSvG/nf19ClDMH+MOhSqnkNGbaGkYP3Md/n89YCCVnDtM1s
rnDp/O0bL6T9RlQ4P1LgrOoHDmm55RPwdPSeUvwgoGqZNcz62AiFV2IpSY/epUTBJCsLYPXgQwIQ
zR4NlNoBk0jVqTvafubEN+0GIyS6+zhtXrLtcBgd6jDv+vouLvfSiVzKF2yV2nMQVSk0Jmnnh5hI
74rNdQl/O/1FAjwHuloAayUibA49WbgOEoy1la896D7sY1e/RpnP9BVV1gQJtwvlpC5RXGyBo7WJ
+A+D3xbczUavxxzUdZX+PuCXKi0H48xMzGHMIw5sLVcpv4BzZTI3qxl4PFd8r3xvLIZZTsQoivhM
mhLMyWYmhioSdCnnVoqYYH9dEfnp+iNBOMGTEgH2xYT1zWriTOC2HuPSDZhxGkqM9YXUa0f27brI
33mbvy3uj0zhRKNrOLJBJY4rCz4R41mlk2dF7St2lu+A22vo4GLKNerEaM7/ANhc7qZtXh/NjBHk
d2Oif2oYV/vqeUlAmG3xkzLy6pvRRdnjQBLjJo7RzeVY9hDv8rntvKRCGFX3nfUrG5XgtZ+U6dPQ
dPSE1NzwQj2KA6/htbaPtCr7sio7vWEDCKnZNIX7WDH5a9J1N20XI004lXhT1bYefw3WBHCe1AZR
CGuNn5FSJ+hES3PALxHqJzp/UiqWb9OaPumc2Duj1KjfkPi+tGOysotSw9eB3rbg/TPAV1yaIyk0
1vRagWY/9QODGhOJHaY7RnribO2u+TukguWfiVo+5dzym9G2CMnhjhNtb5LEiaxdZX8QcHeo7JhG
oIQy/Mx0r9uMzC1bFI1JaKo1FOU36M6Z1LofE1IYOAgTz52mzTZTsXC09vuGFtsoTHYTmM7aTnm7
Lla2rhZogJc+epSJxRGzAp2GmKjGUFXQ4oQztGIlGKmr2s8ksG8Uda3RXXadnosT/FcQMUqUZYYr
VR7GrPVb6yXBm+u6TrITfy5EcF2ssey5HCAkLH+ilBGn3pA91I3qZOVRC8wVlyypsAPwFX6fLaMw
CFEEceBKHVFAqTD5kAJRJvgOotSqsT09cNLxuScLRjBGmCbHnjonUD+v6ypdUAvNhZCOOQ+R/Soj
RpVYZQfMKe0HtZgbz29dveLOpOt5JkPYtDqnepPyBpsGmpR43o6h5rEEYcOH1v8w1vjE5BqhdU/H
nWniyXp5/Cw9LUM64qQXOkDyIuYbn5yWK0GQ7NpBrf5/hYgQ3eloKBjhLZGeLtvXqKCborH9f7Mz
f0QIUQ/w0knRE+jRVrEfWcSpp841hx/XpUjPrw3oRLQzoQAjGp+td3YcJ9ibQX3tUlczE5hA4lkV
wiiwFF4XJjWEM2GCE9Y7fdbKFMLs4Skw71Wr8kb6aWWlR9ke7HjXpckMAQ4fwz1wSxa6sC8NIeiL
igVqj2oFEGtD1jgJp36RrhwgWZxzLkUIDjHRTkva4gCV9m2QIh/Btql2n2QrYv6PF8w/IYFocSCl
Z43ZIiQoQp9Uy4S1kye9S/X3WnFscprLFwwQ28OaM5St4hJd/SfAEiEviylStb5EHIdhN5TjiQPi
LTdda7hZkyKsImFZMZcLrkM9+ZSCkG3YRMHP6/YgX0JAyoITCtNLaCq+NAgM2xtpMUFInzyF81YZ
X2a6TQHjFYTbPN6Q9rOJXuLRuS5WZvTIzv4jVTB6g2hl23BIDdrvcf0aq4lnDEcy7PX0KaVrMD7S
hTyTJgQfGVgQkPOGNEI+Yv3LSG0HfOzXNVpdyEXls1hj4mUSBsskc1I9BP2dZt9ypXT68gAk4Dbs
nKJ0MfOfAiXjumCZszqPrIQNrCI7y+YOkRVrgu3MuZvH0W0/hrcNm76zNt9cFycLqc6PtpAF7EdA
2BkzjjZ4THdZZ2zboXca3QLamOb0wEwo+J2irs3hynbwXKpwW9ppENpgY4RU7cPuf2ndQbOfryu2
5rOEdYyZrbeaChH9Ar402RMGSC3tgxfGsVUfr8uSqoPS9MIGA/x3cYShYFneDcaAbml4X0W1DqNB
P5p4rZVAqhI62X5f+QvH76VJVl2ZTGoPMRTvNZdb9n1fGb+AArPN+X8P4YyeS8yo4l7BWQKqxKWs
JomNGvT26KixdncaOlzG4VaPsxW/seyz8Aa8kCL4jWIy0KhPMTWaNbtq7pxmLSyTmDcEoOlQUUA3
AD6FSzUmc4qnNIAAijxingAVVjU2Zf88A4RJCchX1OZOawUrTccSdwgEH83GrCUQxEHBdinVBgwL
ugc64H8xRE1K4HDTeGBAPEiKU3eqaPJw3f4khnEhT/RVISoRgC9pkPnb6Miit+UuA59wm67oJamU
wCrOFBPiziIyzayNIEit95Wxp8CkMbfgh0ntVzZuNLQMZemOJ1s6907XW3gEruVUJUft/AuY0GmN
hxEdKw1fME032TQ5Gliei9315ZT0GlyoyYSoKg97vI6W/UvJ5AeAEzESG3OrIHW2kYVgid/Dm0Tq
+FTiybNyJP4P4baFhmeMk2I04tJ40pnN06j1jasjGKEA0yHWJovfCuOpRbNUwPYg1nAwjHVdZ+lB
sf9IFUyWVJk2KmzATEm/UUEIrLl4HG6UehuWTgXgn9WWeflG/hEo2OwY6EVOZqjZtDe1dQd25pqv
PGCkSwlACRWdnBhWNcTR9MlgQRVWI8xVibtbbkfcU+oJcPCqjtqtXVQOkPl7x460xKHGbDqDUeor
97nExS0PD7S7gcOVquJ4cMvgRVXbwAiZQjBKU3thC4qJ65snk6EZaPQEWNEygi/Ya58ObTfZqP4A
xAkzqxPdgNBixcfI9gvYDED1BpekCY0uzTI3u4mk49xgknRCMKkB2/82Kr9fV0QS/CwAEP8IEWyf
ZGCNmQeQmgOByeXpe6ZtFQCgMndcQ7WQtHMCaOJMlGDwnWI3wEaCPib3Q9Pl1UNM36LqiXdbGxi7
Y+Vn6U2UfQIEe+53Y+bOuhPHnsY+rqss893n3yGcgy4GNAW6qeG7czA/6K+FMnmIPcGJzlesRLqD
FEAbGFQHuYWYBkkxh0WjWoPGOkWr4GbSiFuVm+vqSJrDsa5nUhZbPYubI7uKMiODlITmntp6fPq0
lMOgHKN6G9DjwPJNoJ3i9EZlLu8/aPormD+BEnT9M5ZVEwOL868QrHWqFGXsehVONPbZhO0s3b6m
ThcxFNORf+1WTrl0bTG1awKfDNg14hCniZG8jDDIm2e78rKWojjFtO+0o2uvSF1y2AE8hDwGRn+W
6TnhDs6SOkqrCAtM0YAMpGSPOij3gY84vU0dVKgAfTACZ7xPnOxXswNm4Sl5+wmMkTvtNvbULS7l
N/QbnYCU5l1fc/ka/PNhYu3WbMa65yM+rLae0gDUyPM+1VfyHTIHoS3giJjiWzI5wr7O+jhlWQEm
p7x5rRX4iGTXTQc6+6q21osiW+dzUYIviic0AM061OlaX0HRJdXWapprEgQXlNcAl0tnSChzsHmr
tZOulcKkN+C5EoJ3SYCFFhsDRMSYsmuOkeGP+fdI2SUYJSeHoD2pfKVYJbMCDegbGGVeAJ/FOxdY
GPmUqIsVGBugk9fxyV4TIQG0N1S0VCObB/BczFsKVhAYEV5ACawAAwCHdtNubdtrv+Lt2+T16MfK
vcANQBPu5Ay8oyXoXa8busxln4sXLIOUOc2mRcW4alwFfhoRPjMO8fxv5ODNskwVYq5UbB23zFFJ
2hhqTvwuBmRj8mmWd1R7uq6NdMPOpCxWeuawFY2MNian4LAx52mSnRlWbrvWVa0uDy3RIevAC0FD
HQaxgKx6KWXUsp4NgH/BDEN+S5Rtw7ljvQZgJJgdnZbH1L7PId+wNnbm22snTSYelGxIZWPcAIUj
MU+aTWYYqeUEZgt+1xqjx9kDi94o/9KKZwKKmdlrzYOFQ6HfaeXKvSu5i4D5i1Q9rlxUH0SqR2VU
zbQBiJVLI8uZY3+eDaexfgH3scVoWGytXH0S67wQJxx5MwIWabw0Y5Mx2QBL+UbHMHIzIKanfHfd
dH67dGFXAUS3MGYCM9dE6uNyVyPLGJrARofLeCidaDO6AdokKdqTvf5QbtE6DApg/9Pyaoc+Di66
99zECb2v3EtPuqs47GONuVa21mcfJN5BxM6McV56oeYeuM4/JxZ5cHVRkzlDCISI6V88iH8j8VGw
NYJdVoyphpCWBgNRqasug3fEzQ0PWn+179HOTp2PERThzAG43Mq6S07ThVjhzGrNgJJAC7GvACxT
nLB2+i24w5xgb9zHp3lnb4Zj5nAgAtnfkPrNne/2HjAs6HjTnXDTft6Ws9dtJjfwr3+YLPrDh4E1
Ar2UsHgxkx52sYJaJT4seCGb6hR63VdfO5YXnEJfbUB6Mjm4u/drM0WSm/RCrHZph0GYEXUGUYYb
toCG1oGr+3ZdMQldFXoBzhQT/JeujHSoGSTwr8HTd4Yf35a3yXv7ErvBE0XdxQmfjPcKYRh6ELxD
5KfOr//PTxA2Pa9SGmYheuMmt3V6gFupJ3CevtznN18f1Q3djm9AZ3a+E89yqDcd16ZVZC1KF0sg
3Lq2FoaorWIJyO6G3+W/LLfcUXNn7b/ey62SOEHhkG/Gk/Vkb9nD5Py4rr7swXYhXrh1eYPmISOG
+vTuznJBSPKpetwpnfDhS3UrsProbsOdlU5BSUMy9p2BdA1/4B0vejg7BZZuPi8duYHfVhuqxciO
Z+gU9lAYBYgwCQ8oSYHNwsJ0yLc48vla8U16d+kAFwDwkIL/xJc36O0qk41Y97nDo1TvnFQxHDhl
16i3ur4v7TurdcIerUHF7WzdVmvvRtmFgj5WA/rThUlYyC4Qrs2l0UP+SI9W4oXJvgAf9Di8Xt/g
NTHCGR4xIKG1S4dpQODC6vKkqeYXaaJHtQtWYlRN8ozQdMy+mxiQXWhZBJUijGGodLEl+y7AaHi0
DR4sP9vzZ+tZ3eq7ARxN5Kb49UR/IF+zwVWyab3J4W77tnaq5B7z7FMEtZukZWNIsLrphGMLvKcW
T7pkkwMXAwI56AmcYatsZpDgXV9v2dtgyRap6B4DJyQe/ZdOk0+qEqkGeu3tbnJnxrdEs92uwdby
fHYizCsiwfq963RfA0/1deEyh43UuAG7wgv2r1JGRhq9riccKy28CZSfQ/B4/edLglrNxCiaijqo
ZMZUmag9hssFqUXTxJ2wKlm44WqYJW6bY1jsujSZOZ1LE0KuJKzbqeaQBqqmfdGYGxAO+5MF9IbY
cKZoJWMkXTuohlZAwM2gH/By31qmhmMPsHC4nNhDqffE/4e061qOHFeyv3Jj3nmXBP3Gzj7QVsmW
TMv0C0Mtqem959fvgW7fEQviFnZ6Y2IeetSjJIDMRCLNOWLGeXlsJfoJ+Dd0ExXkjwzqsYwwKWdg
X1adXZazFYOZeQnQj9cYbhqU5wOw1gNgsQpKvNMbxVraHpSUGZJ0sg2ARJ6xbjkGCgaMuhedl2dr
OGTIQ3noG4z+g1+rmjCwYAbn+Zz5UzDtpIx4RZF5+nhHMflzETgo/bwviGTVRmU1anKBhnY7Esp9
34/w4t+T4iVFUUvtK7tIs8s5NgAk0GVoatA5Sr5pYaCUR3wsAxteYd+pqUIw5yXiy6X6SR8vJNMi
3XNl+H10UCtrKs41kcc/vdVpRdYy6W6unnNaoDai2EJm2KZWjI6QQhbscHRzWfDE8noyLwEvb5k9
uti8/jfSbkfCGdWMsoBMyQzh/Sh861pMjhj3rdSBcD63pqAG89OP05a3GRWsl8uaXmGo7dTR5Vbo
yUMOJSqeUyT8NMXRQqDT147c7ERA8MsKnrWdlYl+LNhF9g4GYd1853zNVly+/hrmPYT6SRaKE75G
T1rHnC46dLalqkMmdwlS0FUc6uJJFHKrSB/r7F0w7jjyN9oyMWcOVwSHDupiNmOgppiRjkiP/Sf3
DaIhJXrA65aQvapZje6ZKXrSeDXcrSfXWiYTliqxJFWTMgDZJbuLBs+Iz2ZBs0zZG6bKKkOOZ9pw
taah4ymNKiDQZNixGlUXowIz9ejMbzPKcnFXN4Ydq5llgDCu4hU86Xkx79sjaYwxNYHUaGFM21yL
EEpzCcy1INBBEHebjsCyay8VmXMrb0tEblgXcYwiSxOE9kilSFvElnqcuW2DVJbymGDcvc/lu7H/
mQWhPaS8/oUtd2/iyYZnPHrJ0FpL9XrlNBIlGTpNRR+ehGNUrwhmGAkpLKVxxXFPMhcQ8LYioO/l
Re0BEJzua3l3WnU3LrWjL2C0KAKEjRCa2GlZL5+Ktqr2Zkd4MCWbyrNaJhPxKPEohCVtmwQpxz4M
gXys3jRabKMC43XKbzRFYUkol5kAr6Ju8XhT9aTT82nBUZqx6OpksY34UYrje7D1eHMCrZUqjvJs
RD1riSxhLMI2KRl62rGJft6KZLugDe00+43MOMSgf0eBcQCxnfHyAubdMKOJZl4BTzKrEpbvosgp
BG44lSMRjFsHB081Etp7KibFDglFS5s82nZQhM4Enh8iPJ1Wv03NMAkFJAS9E1zn8VnJoJ0rU4DO
20JhDYLstcF1E4Or1AZTinNa1LaxrWQxqj4U5ty0I2TpSyke5q66NGPtpl9MvxrQHS0T4Y4ocWtJ
yMRaU5vNhwD5HrdWQSiR5cl1Z+T5N843bVxcQB79XD9jGSYoKQczxjcFefIgl+33XKyusix9DcaH
HIWzNAicUQh8NU2sRSnw2A9fMRHLu0s2Qr2jz2D8bVmqfWLQNvG2uBpM9UxqFeTxH/S/Dy0H1TUx
7QuYXUUHDtPxcS9tUaK+AzkY6DVEH3xG+xLDVtzuuq3w5EgQc9aKOkyx3GNfB+NVjHpfmzukRAP9
WxgVOzl7BqjyTgL/IEA6nLx9bMlw6FXzscIOS0V6lcwiuEVyjpvYNK7V6pnDLlH4nsQIHyWqFtEv
AL4Yt4af6w9Bq3loLLdOK9emV1qJYw5VEIReaAg2u5+R++6cCQyr6Kc5LWRbc3CaaL/DXANbdhrF
qQA2FNr96sqO9MoLMGarovkqlTjPke3N+xTEeKYy0YJhBgeLnRZviroc9PimNzy1cPr5VQ5GzlHx
lsXcIc0YtTHau2EQsoyXqyWarS9IzRV46E7vH/1FXyIdsCX/2j/26ihzMB2rOdrWo/i5RdY8E528
y+1OfawjRzfS82n0T0vcSq3hakS8CoBHAogy5hpJA3QufjT/L/kExq7JktAGUMQVAMTKq1SebEED
FqP61vc/1eKdpLWFl6AlFqaj9TnnY7Z0dP0tzKkuKqnTIsd9045JYTWouztjLUeOEkc81s6tI12L
Yo60UsvMSBSISsdwnw2SFcb9Pllye5mIfXqLOatix1jnvprIhNZsW5WEy7JGxl8mO02/OS1l80Jb
regjcbyKHqE1GZiPICYQMr+PlUehxJSF2rlCKFtZR8A/gk62UfMnILTNQ+LqgOppFcWKRx5BwZZ1
wqsTSiAKHqiPocPVpxji2Au1CjVuw9HOysbSOt1uTfVi7H7E0nQ3AqeV43m2QgfARlC+EGTSZLa0
OCJKaSID3lSe5W9m08dWWyYZhBa1U8tgNgxDiWOs2+f6KZIcX19BFaA3PYNI3ah10BgthtvE42RF
g8orcNFMKOsXQKKM+pYOQwUO17GoXBqFWJexoXmnXcbhm5n1Z0TsfTFK3ST9qasJokDT0km/L8WB
4/3o7fhFOGXiBDsryF/YhmdDSmR5rCG8mhMvTtTbdFg4Cf7NrVyJYAyfJFMilgscbK+lHkZpdmKW
OWXEG5HfSgVRLvq/lsJYvVzglD5otJLsQo6+jeAzmrSbljhpfaZFiZ2JTwKmCk5b5qarAUQ45TIF
2xCb5i5qE6wvLS5FrcdbJw+8Iul9vSRoKeVB6vFEMSrZqxrGZBWIigzNnaYZ2Ckjqs7mNbjaDqdX
tWnjqMkAhwKwHoQdcQFTqYm6K45MyGxEqxhULwB4gJiqyX+oRvhbe/gpjS585VGaMG0VYO/AuUmX
moESZrI3oxhZHU5cselGVqtibkPg7ol6NmNVc5iDO2604uqnKbZnU/Q4CBLnYtg+rc9FMVpfRmVN
MjoRKXRunJmXqf6jC8brlqf2W1GFuVoUo/WkiLuUxBhPG+bYdOowSFGM7m46fXwKyXjVzyNY2DB/
cp5pCYD5T+vJpnB0xaJ0RjGcWPa1AS08opRDuAr8BqFypulVaPdmHltle5dVP0MefObmrn4KZLnY
qlDGkCs4t5AM98f6pe8cM33MuURYEmdhLLgrqrB1ILYjZVuBCYRuvAucHi2slmKp/otwOTvt9eLm
TngnXPCgezb95WqNjJ0P5pDM4C2FbJL6agb2WGLuc5l3qW4Hhys5zL2zqBIAqnvISV8UVzsjrmK4
6m3lzl5xWwNyC5edL57zMNq2qnHga/9LZzTmvRYCxFk1Kir2AYRpkSPsAle5HB+U99wvdnMGllG7
+Qm8IJXj1Db3FV6ask5LaLdiKpIY8IxLIPtT0udLU8IQdO3MesOJG7aKA+jK+5TCnB7I52JZopqT
NL7aXqshIDvRXL20jtg4VVi64ezXeJvhQjKH+9PmuGkdK9nMiRa5PsSgKsTMV6eczxmEiPUFUE/8
JtZ2p0Vt+tKVKOYUgSMhJlUIUYUw+gKAYsgMRrAcDQtaZsFdfDstjnd29OerK2KqgqrPCoiTzOdK
uilpvzHPmfF2j/58JUPNkDRCkhS718S4Gm5ycAXrZ8ZvjNegQQ2FP1FGP9cXRMa2k7vISEXcQsV5
JjhN9Rrx2Om3QyFKt0gompTCTkTUQKbNDYKoTu0eJQNkAmMFfLPleRHaS4A/uMNSPRUSgH/Lu9Pn
tBk4rAQzt14MbqECc8zI+iDBZ9Z2ucCRdIE1oi9KA65noqm/Ua0wVxKZ+w/MxCDYMWioImLYfCK6
lxjPUzDcSDXtFRM5RAZUr7/Ey5/i2AsoKsQoGmisknRo7e/Dl2HGINbpTeTJYBxV0YAFPqf5DwWn
hpdBYImzyOO42NT21UIYPwVUOlXpKc9t31dAsBJVOyCGu+gSwq+SFwxtNdhg8okiHaCLD02ijP3W
bS3NZMa2gXqxXPy4PCTBM3qjlfC+k5GAnB+Juu+TQxXtW14xf2vO+Eg4Y9jj2JVFTEdhlQwE2ecK
uQy1RxVQJpOVoaBWX0gqCD04t81mBEEZIRXAKiOyZFa81JXeljGEFkIOSDxMBSSxMxLiVqpita1m
VXpiizmXqGDzNbmSyyx2aiNj0mjcuaDFZ45RptWAY2vM7lQ+YLbZluaHIkIzgfGgprwM1/ZOr4Qz
EXbfZrIOICCELumA3oXLsrjS1dc5AYOhftbrfh04YbMLeOmRTV1eiWW8jhAuoRkNECsQt02Mm7rX
LDWoPUl/OG2Zm9fQShDjbERVHJsugqBIj/YzHpOGUHh0OP60GM56Ptz76iZKOjWZKpWKmczAqsfp
MZIXcIsDnLvnsT7wzuzj5ythUaqgrl9DWEJ+SpU7yXYQ7gOU82vBtOfRE3tvaq0BNnJ6kduBIGX1
xNwwKBTYprcyBzmKHiKW78AzEQJxIp1CdOALviHnltyUO5LN+O/NXhETV8FGC4t+l2FwLDMfZvm9
yvs954u2befzixifWDUYl5wbTH8PwJHU3XG4HjLMyUVn6lwB58kXUCvROtcMOcHUVpO3aa62ggnc
2gxAxYWBrVjq5yaU/U4DL+CkXWuzgskV3a0AiSslN10+nw3GhIqduFejfC+Ld3IWnZlqcF9rP0bj
mdLQiz2BmkRng45CElju/K6U3tusccMwtepSEq2hRe2DovSMtX57egs3w8LVQpiwEITMqTqrWEg2
HADIGCavNdqEFNEJp5lzWtsO9vOwGAfbBNVgBvTtWZPzjty1weSL1Y3UXSt4Uwg6yi73p9e2bfyf
AhnPGjZipikjtKNSAkB+mbtWlDDaOLmnxfwvBvkph3WiBSZkB0DwU+oEQ3drAwBSuRWKaP7ap6md
970zLBbwin2OYKplx7GNKqIdAqAmGP9CbpfZ0cpENx8REQBX8UUbgHNWOdOg8Xi+9MmPFGmtKbGH
4mLKnQb84ShbcuR/3WDIp8ScGtolgVjOLFzQBrlFURoBeA2oqhb5LS8Vz5WYOEFtOLk623p5aES7
yQp7aYEiLjtZdC3Ofx9G8fg7mOuEYMy/j2p8R9QtlYfkygjMn0h0lKK5DkrQVwAFbvZOL35z7SpQ
STA8oyJoYDzAuBBwg6oywjHzKlN2YX2flhwvQz/7y/FSNioVxMIYeWW2d1halEFnjDAHwF6eh9AH
WZ/bGwrGmSPimMFFi7kWjpPfWhbaT2VdJoC0xdDx8ZtKAOGEOCpY1jRfaU1h5bMXTu+nt+5ruIwb
ZCWDsctJM0P0zSt4UEW2IUBtuP1XvFUwOxfPdRZM9HDyyB6Qo5+v6uzp9CLoR7KHs14Eo3M9MgOm
IECEXlwLeg8AN1cLL7qWM9zJE8MEMCPOQ6JmZk/1pTy9lRhoyG8MmVPS2D4R9DogywJoAJZ5Mp+1
MZwznEhPRqsLvbTjHPn2Mv4SwEJUBPFszGIKAdV81zS0rh4Fd2QIONr79YqBZhEN7TcgAjVA1His
vaEeo8Ga7lYwhHJpod0djnepAvVNS/riMVSF9G1Rqu5+CRKAXrdZGnBeERsI+fgEtBqiydoAuB7b
ibwkGjHmBdQsjVdeYbx7H35XQ6tVMeHjZg+qXdja1fnyJt/pzvhkYPYnAcE24LVOa+dG/ZF+hmJQ
3EvcD+zQkVzLC1plAFGvZA45m5z4u/aMOdBdYOUXaWkVrnkv/H060WOZ5Hj3DWFQotrElB2uI224
J3+/dHv8+5nTbTohkRJKjRHJF02108xvZuKc3rdNx7HaNmooq9g6j81RUAyI0IwrQd2HRmpxgQo3
bcEEUSkmDWjChzHpwYgXUUsgI68pcsQLnpcU3ADY4afXsiUHoAbgRUW7PzWK47WIaT9By+mYzqBl
vrGkw10WGNFoRxXemVYQzVDM0yKpX2WdInK16JgUJfyrMtuHfEIqd42A9r6sREz7M9RAk1pC7fUB
YCLT42lpW14LDeQi6niiChwRZiNRW6xHuYdTUSbAPRkanj08HPnNBWGMESU1UFWhwe94D/VFTORc
wxUskckpNHdWU6vBVBEQ1rq706v5OHd28zDCgMyDjCnBr+fVVkmWtR2lOTd33RO5lAF6YU1P41UK
ui+LvBr70VuuNOtbcaldz4f5+hmtAztzp2OCEVMJ7unv2drd9ecw1lyPi7hEFT6HHuIUgPJzfjgt
YWN6TkX1/HPFjEHHZS6ToIMI2VOvgktMzB06R9/pV/lZ/yw4w1l1qVlA98Yq84vC7QJOgLVlIWv5
jLp2pK1RD4N8BZBCWXZhxFdBKTglXlqnV7pRZKArNYBTjWwaPd9jPUoyVKLbEQ3hsJonAeFwOheO
NmFAXgv8LNd2St8lFkFTLHrgkdJ2xLLnVb4/ngOsgkGvwMSsYiz5S5F4VvVu1qYRnfh3ml+60qtw
jeKjYodXKN7OoyM5mRP74t7orWW2lKfQX87QovcaPRhe7JzeEULV5+vHULvCADz6gZmz72I91JYI
Ezuir3qlH/j73NYkS/ekq9puMTrqKk57Ib9Le3RUFn7ia980Tmp4y9lj3O2vT2COf1oCYNqroDzo
kzPk2Im2N3iQOlsahn5gwKzBTQHhnQlEc5Bl1mJJV1m99c1PUxkAhHunDT9P7+aWGEnW4AzhdjHr
zbipIlFGsVTgCUkYAdRln4tWC8KSnIeJvrVj6DnRRMWkfBQsCNik1/ncAtQbY/vfjQEjxQFgBLWb
04vZ8rlrIYzj0SJdqDsqRMGtFR+W8S4bHvDUtfq+5dxXWz5uLYpRwjIMpGxRIMoILjSALBR9zrF8
uvOsmq8lMDqG2R+tEgZIGJWnPN5N8TUeI1L1rYXJJ0/lyGnd2Xoy4sanxM2I47/gGXVT25SJaiKd
U94XMnDSiGw10VtUvSr697jYnz6pze1bSWMXB5iDEUlH9NLMuzr7IVScUtHm5gFDABaK6hvI4o+9
Ziqn4RgOCCfU4bELL2TxKq2Q0DOfdXDOzXY9vp5ez6Z6r2J3xksXgzjnBo3dk0Fxa1RWcCVjSIyX
ruCJoda8CjIbPTfzsYKYTN0rJvAHZDxFeA/5rbNZR3+MFS21HAphjknWYnwcqjPR/HZ6r7Zczvr3
M6azpFKVD5R1Vmp31fBzlGMAlftDzqutbXkDEPYiSECiCdPJjByQxSQYZ4UOiJMjjZGlkt2AKwqj
RhkvHNg6l7UoRp2FqMiUoMa5VDLy50vqyNFjbfBuPp4U+vPV6QuD1oVJBymAAMulwUY/jAYQw9On
sy0EYFAaxTZDo+KxkKUnptaZdCnkLahtXQEqZcRDmNhUAcxI/1sIkwJpQnRBhhGExBgVXeTY0YAE
kKaSFfX3p5ezKUnHnCsGbEGqycLFkArllETCU0YH85cSXCfTLhDdoeA4640yPHIGSBxQVgMNYzyM
sk3pHJMYBTF70BW7VvWHRNEtRV4aMHK11oK4bc4BKhGEntbyxm22DHYtm9E+Y+7kckQPk02Kxe7V
5rCYEifNs+VPAbkDlmEgFuKSoD9fqV4YLVEBfaH9dJhoaPticJQWoPy5Kqh+IMaB2zVB6hCjAbTm
2P9GuIV0BBSGBkN4/B5LH3QS6EuM20JPEDmEwIqujIvA6DgZmC1dkSk5H+bLAD7D8gD0mWAquHVx
KQUuwVhvOJROBxhBs/ZOK+WWja0Escjs9VyOUUXfhrLYSqMlNUF3BzbgUUQWLYdFnJa2rZuf62Iz
OqgBlXNeIpLQ4slKY9HKEnFnTLjkM722krgABTHGEqbrvlp4cdJWWIFMN+b2kOkG0whzdHIhBdIE
vjM7QKJfMW+rKgKobn0RpcRRpLcOuGKnV7vl9deJBEagbvaT0hXU66tjY4ldFNqhGhc7UgNjf0B5
vn46LXBze3UMXCBUB1ohimnH2pkF0lIrlOM1SfuzAHS9uWZYSdN7PQHKRRZaw3xIIsA3Rm+nJW+p
0Vow40XRaFEjfQfBU1hYfbwrMJ3cTZxIbcsodJyfpCG1j5IRc+mIldmkmobbWtD9JQAyjW9oP9SF
t4n0WNhoFx0jYF2QDHDXsrAsaT8qSg+0I1sKDxqoT4GYYMdpthukdg8Kx12sznda9YyRbHsJC0AA
SGekiDhdw5trBUMiYCAM4JqxyWxBIERAYzml5ctsdF4nZWjljVvxrr8to9A/5bA57akQWwPdU9CY
IrmV48Stper7EojOQEKrqt/mmNeKueW/wdkoigpGhNC8zvhvZckxGzMBgSKIZbAJyEu+a0o8wZIp
OMhyeTmNQ2STUghsIhEe49aWSWLYgZIMiXjRsD4A9EJt0sx4ysrqj2Q8DPn7MtpT600jx/a39hWs
MeBE0ymzOvuYxUiKEKYEWRnNeKzafZI8gyUwrZ578ZUHibJRusWIigIcIxWN34iCGD+TjEU/w8Ng
R1Eu6AdvRr1y9KToWlI9Q/IMAios8kh4r8LN9PxaLnPZT2kqCyIQisGe7b1N9o2waxvP+H4rPBiN
G7du88DxMpunpwK7hM7y4h/GvWlLhkobRUEwMgxdqxeKaMnSi5h8i3hIlFvmZ6wkMf4sU8fSiKkk
hFgWmAkr8WVMbYWHJ7/RoYajW8lhjCGcdHkyqJyiQxc0+Ogt5InO5JsO1RanPtSBrd6f9tSclX1c
IavwKRiTX3sYU5wFTEOXj2UKEpb89rScjQlZLG2VqGMy90url0DdnpCX9DVb2kn3XmmD+824lr6H
d4ud+PUBQC2jtTyfFrx1Fa3lkuM7sMsAmF8aI7Sy/REOe8ADhqZ3WsT/kvf7TEIyFjeImVymAmQM
XkYs8lCfBc60N/atE9yV99LoFLYMGETVCV8y+xyzJfbvvCjXq2RsL0t0QRYy7O5CyCFdRA9gZraG
Zp3FOAx1s/9Y8H+8Tv8ZvpeHf91+7X//F/78WlZIGIZoJzv+439fV+/FPw7Zy+t7+1/0f/zrLzJ/
z38vr17yr3/p6P/BL/8l3HnpXo7+4BZd3M03/Xsz3763gB/7+P34TPo3/68//Mf7x2+5n6v3P/94
Lfuio78tjMvij18/2r/9+ccHxvJ/rH//rx/SBfz5x/l7Mb98+fvvL2335x+K9E/K//CRQqTVZvqa
G9/pT2T5n8AwAZY68Mcw/wogsj/+UZRo0PvzD/Wf4AgBaTsaXSSTQoNBb1rkwPEjQfknWAtpDwqK
vrgdgYf0x78/7Oh8Ps/rH0jkHcq46No//zi2cgDSY5AVfa8UMx53LdIOx0YgFm0q4BkGpLEKjRbD
sq/byImUCHTQwb9040g11qKO7e2XKNxyig64NUxKMlEZSURg4gxNYmm9tpvKyM7yFpTxycNpm+OJ
oSte+a1+VOUxnyFGEUMHTMgAOm99BJ080xaPor+vy2HumEAh46RTOcH3yRGs1h1AV14d0KjodDsM
fl4YT8FucFW7sccfPLJWZjrmq3Tm3gE/Rd+lVHrnxFco1jm1jYHC1I5ReS9c8ZycF3Zin95Zpq7z
VShzCalJsihArEXfni3axC4culQgUEJi4Zec5C79ZZ/R9S9hBmb8ML6IP7ERWDRoQ1nLwMBTU6MG
z6MWXg1tqe4EqTX2SMhNO20hD+MYTE6QtRlH+pYWmTLqRsQEwtoXWFdTSI1m7NGIaLYywLNSS8qq
fSXwcjDU+zKLJIoC85cRmGGCmlFW0MdkphBkAKcCEbqNfoJrgKg///1jOxLCaGoGgtIZ034ourtj
Zilu6ad260g/gQyD+4erJRsHdySOUU0SxFMomxA3vU5OeF5nFt6U8Xn6XXfRqztb2ZXiNS+SCzW1
BIdrGbwtZZQ07dBEVhgQP3jly3RBXABWul0OUgwrsBCg+eqzuufs8IYvABI/OMcotjWoMZhrXtab
GATvRWyp1uAM+9ZP/fxC8JOziJPTYsrm1CoUGWTyGA8TFQPNDvRLVt4tJ1ImtpgXwOp6e/EGT/I0
W78mdnxe4r9JHlL5fuyXF/Hlcqv66Fb2InfckaflofEBZMl5vTChPf0eFDTRkoDBCdxGKos3FqQB
mj4aVFSl17m2MaTnpjehC4bNfXaV3aoY0nO5J/x1t49lMiGNMeFlI1GZxUXg937uS369R87L5gJk
UvM7Nk9argXgKX3hA/uVuR0bcEV1wxDHUGVS+MoDxTgDwnXlFi/mYguzPTrlAShdovX3CAl/7etK
MhOcYsSyqesakhE4WwmGgdN21/MKnMdvz69CGLUVDJJOcw8hqvBSJ09RItptlzoKwALbSrYBqMxR
l69ele4nMNBRlTfA3svYplpqva6VEAj2UjAYCVbUvkk8CpntVf0lxGRMJJLHLFACWuRfdjWmWJRu
tqL6XUI1uqTAh3nMuxfpPrFqAp40dDqAZwjenFGT0lTnMKghEU/ZEAV+aZfbr6oKuEwLU7ieADYC
jsPhSWTUQ0HzfNErkKhawU13QX266s5Piw04AQf4z+5peVvntl4g/ZyV1xHwQCODDnFd+ZQLfiPt
KkzMnZbx1W+j1L7aRMaq56lAim2EjBrYIMWyRzmPswppSzPWIugyV8sA1Tf64z/OqbEiMDYQK7ya
3eZQeOCCdQab9Hb0QJ4q0y6+hw7XV/IOjbnshUCOENBghbAt3Ipq4yh25gUQXJbX+hm9m3i+csuB
rVfMXP35DPotA8TmljakGBhxOhhBBeC58OH04TEJ5X+5krUg5tI3Y1KbTQtBii88Fd6w6730UJ2F
Di+8YJ7UXyUxPiQxtQH4h5DU6M3saZqAAQ5SAvdB8ZSgqOwcABB99lh3mNoB6GUQRm5tDrdiq2dW
3aZeoLS6NaTFnWxGV0pePIDP7jHOpIsgkD0AMXPUmn7OCd/AeiMM/y9xSC8rxQ93vd/tRi/akd3/
00JNxgWFlSmYBYWlQMLfEtKXuUyc1vjOOWWqLqcWw7gdaSkXbaB7r/j9C/mpoFjhanbsDj+a3bAD
DrAdxg6gwfmKzPEObIQVkwmMItQ7xMnPVrmNDN5QG++cWPfTB6IRihCQ7MMdVWDZV7zc4+HOfSAu
ndpCxgeB/bfP6wVyWlf2ktAZvyE6tQZbfMoWKz5Qb0AfjalnOo1j+A2X1pbjhUzGC4WGUS5kxgc0
TuATNz3L7ep8OBvcZNf4phM+cnRm8+QUtIiraBEHaQ/jgsao05JWgzzFB+vxbtmVtrbXLxe380NH
c/mqwuRKPzwE8G+BXg20fISmbF07CpWynzo0kY625PVIlpa24eg2eQpAPSGeS7zSyMYKafe7BJlA
qf5CeZGPUl8OWKK1GNr5FPTA8Qvt07vIE8EY3oBqlzlhihSQ1k9V+Zprf6+B5mPPjtbA3PCdNLVL
G0OAbviTHLgYJeXcvptL0KEAwO0Vaf3h+PLNikZAnkyOLEnIb4epv+/GeP8bu2QYqNkAbBDMUIwI
eSj0uDEM7JJYgLPyTeRNTTM9vL+2iXIxIW+GYI8dGJJKIEvkohJZxmWvOwP8+YVZoo0zdgW3drIr
YOMW2Vm4jyWHvPUOaCnOxnONcNbJzKb++zNUNNVjK1GgZmxYnOJIbiR8RtHbA5JPmo1Gg+VcsAE2
71WaVR6Ig4fXgYf9spF2ghWDDOrfgpkdlvC0RsUKglsX3NQX3WH+1r9PO9PtncUV77XajR0eQcKm
4qxkMqFFMArtojZ0z7O7YfwZiG+ntYZ+M+OR0VIPwDggxgGTgkXpNdsJgDAtfr8idX4w6VZZEcA9
H2YVXTHTwjs7jjgWZzFY6iKZO4gbvMFJ1J/EXXaaY1zPkRt27vgKMkobAHmJJT7yosFNvQGDCSYx
gJttgtT52AZb8EqLRgQDUS4rhKEX6a68SbzufD7kFwAFa9BYn99hyvn29A5vnSDyFsiO4OFHJ+2O
xQ7BPGejugDZVrqdBUgXU+d3JFAyDxCsIjvCLAxcCM0kpnpkNTnwqpV+yB1NbRqOF2Z6yv9ld0h4
wFMCQQfFRRpErB4QVZz1ldpiIeJZfIvZ55v0RrpfOtdAS4pDrW+xTSS4Wsvo7RyvMdERrdiJY28U
rQZd3acXTbfti+J+fg1bkm8mcATTsQVrGJbdMt+E8sOYcU2ebt0pKUxkiRuvQZ4UNwMmSzvVjUtX
35W+5ui+qDzQFCI/xt9cmK6g/oFsAR4ojL7oaTAbRo4LtQd4SSyj6IjXmjzwmow2LXElhvGi6VzO
EfAFgMPXRu5QqTtzvhDG0e/A4U5UzmjjVqYMrXyfi6Jfs9Id0ECEpaaDGg0GgHkhWXFnN3dLW7Cx
0HT2jFfZ7vx2d1pHtoIhZOcwIwisHcB1f3zWSuxU5kSJTCyS5uyLQ+8LLhiakAoVwdGWXfKeZ9vL
hBgDs1iYU2ZTZmgFC1RpkSIUJkZXsVM3js703OpAZUMRyTrwM4TA/eHY/0ZpAiEfYLs/2mYNRGHH
u1vXQ6JKPcSiSwN1GAwtTfaAMozpZ26n2bxt3fYEK3mM7pRkwAhpCXnJPt4BJ6mPdinwaSiLoF0O
Dobgzcf8e+7XzugAsB9EbPiecD+ek/gZs/NDaaeVw3MIW7vwwXNvYEQeI2If45qrwxaqCSw00USv
Z9kjnSfvUh8EvG4k++CqdPLH08q1FQ4dyWN2vVSSuBR7MbK075InOV2161UH+eez7g6sWAgKREd+
13Z9itF4O/k+vWOj/v77GpDtdDYZVVG0PzHZPuAsTHoY09sb72uaeB89lBe4vnbr6oQcyn0tA0YT
bulYwUCs0elVg/C1hd0q8eV8pRuWhP3VbdVvXsZ9kVuRcs5/zmxcnkeCmTtnaCKAkwrwEUhr3rap
aqs1b/KAKivj4hGQo7tEAjmnpLCltlzX8yhtsbZK/zHhaWYI1txWFuFidG84dkxwo6aHOUZKVs4c
lrbkfdIIEFQbmLIrVAfTHU4GktbTernh2CEGeVi8yhREOYyr1WqhktMeWxaH1+1gWCPgUbKzbECX
I0/Upl4QMDGptIyH/i3GBBajLdRKI/RF0OwxiXKnepknuPKl8G0BB21jNZeGbpn3p1e45daxxE+x
jP9JBWAKVAt2UvGHC8ybxrqVeFT5I4wKhBbMjZ913t7WT5nMtspZFVEMLbzgSvNeKgFPFQAlLnOX
UXSSiDeRuXWTHC2RsbipkZYe0xDUpVPnkniTDIZLt3MBTO4kEyBtD1Nyzo2Rt3X0c5WMvQljpRYR
wT0t6/tsvs3U0s4i3a7CV00I/Uk6TDOA+81zY7qrwSDVz1cTHVyNeQOMW0a5OmG2/4qoSV4EFU4Y
PDF2TTQnk2ffEBBelpzBI54kJsIbxrpWclAqW5nUOaoxYgZ1hg51hdLbesi1mC2Htl4Yk8tAqrXX
pOnjXCcnUy5kZ9mBlslKATaPgrGtnYfcgsmm6uJtQOnuQPrA4pcIRTflMvXeetI85LPiCMatniuv
EzDIm4VnnDxpdAdW13Cmp2GJMVcEll6KAkPxPBoYNi39V2AjedlLcTXeL6nVXfLqlZs7i0lXtD3T
UJPtJTXRhIwgEHLzpPKy1gSA28hxrZu6IksArAMXmwpEcGZpdVCrlQ4R/dA8tWOIqbEu82dZudKM
hffeYloDP95b6FD/lMa4gFIQpKjLoZmDJ3vokQ2ayY7u0F9p6T6eeSmG4g7dba/sxtr9PxRsqCay
9yLK1xjCAZWg+AVWYuzh6OYAiURa1te93l9Q2OuQYpFd5ZEXUv4Pade1HDeuRL+IVczhlWmiRjn5
hWXLEnPO/Pp7IO+uKAg12NV9dKnKPQ02uhsdzmEmbzIyWIyUg5PyCxuCkBZJWliQNvjdrrscXyMX
jajMFjbqAevR+g0nhJBr/VW7D3nU4YIVIAfIYhjbRmFpBZBE62JAca41Lka1w4u2HJLxZyWCf8Yd
oyU13LRLq19qaJWi3QfJdH/+9xC/Sv8cRZLA5Y75NtBBUG7BFAkPH/F3cXEQl9I2DWSTxpsihw6e
9natPcj6f4TD/WNga6FU3aC2lEVJJkTv0SGvlcwdgD+Gpwp5NuDMucGF8ZgGjv2HkpRnGLJasYIJ
zwbC8dndjaey9uuN6ZKkdW721YbLx0y+4rljpfIT9J60AN8Uvqi3QVs7epovmHbtJLfFo3E/mRhh
0JzuYjgNm9hvOVNUzBi+1pdKUwDxMIu1BH0Hv9gFb8m4ST3yKMKTJNupR8x1facT9umIKQ81t3GS
LsT5duVlrmt2qT7MUspxg0zPtFaMujyJ0Tby2MFaGzC2ljdCYAcAb0Azt/HU2R8ehP20aS76X9G9
sjt/T1g12E8KUgmKlkmaKASw2cFvdsnTgj2ayS4ul185/OLgKZ4o3fCTPwpz/O+rgsIXtgXxLzq4
NJkxmFWMc209zBxNLgDggGCbuum9gY6V7Irb8GV8rAwHheedeuC+bVlBVUGR9i/5dD5kzekyhSTR
hns8zqApKjfyQ77N3Mg3EFYjwIgG99GhQEeJV4FmpYRr0VSCFIBCN5BiiK5mYDZIwrGVg42Rx/63
vuyHipQLBN/ZDGhFyCFv2Szwg/SQb2IHfQRPewVXMfgclx4je7xxEqZ+ZAYZm5JYtqHHcgQrbqSG
NLB07QDOMTtVYzvXOP6dlZxgdO1vIfRDvYqKIbFM9AEHWXKt4aqNeB0mphrgKUEAkUHpRT/Rp3QC
LCGprCO0HcJoVydggdH+G/XKX/dgJYW6flFVK1jsws03rdyvhdsZkH+zrLjnbYHVJzbIsrGlYFoa
/B1E2VUOqeeJPGg9niERHheu6PUX0qMkOdkjkC6En5ODVrFdo9BRgJfFnrHzJdoSx9Owcj3U7LGT
hK4I8jAqOGqZIejKgvPso+ZHPolvZi3dWrVyWjplc15d5qdbiaLiYh6ItYy0FsG/esgwl5OG28Ga
OWfKdtorKdSZojEpGz2mcOy2QUIHcitsold+BcAhl9yywI4OdeQtOtogsa/9Pq8i88m+Pk4qFqpt
pQWJAR1bT92b++Fy2kak8x/djDu0CXxQmnIkElP8EvtX+lKhsJeVXkBFi0jUnnovBA0uVrDseiO3
dtO6IBLzGm94UBYsD2L46ZD6vLEUnglRYVIcxELLYpx4VY93stj5o7rslCh5aUaVV2Dn2RB1MeMl
TJdRhxcj3hMZYzWe5OhWOhigjNCcCHgnA5pCP2Ofl9VxBKtUVSuXgW4xErOqRqDMNbUpoS+bGV7Q
8nwPz4ZoUOKlwzLHYP4VhKffVmdHbooCpOTFkq1vY58XGphRF0srgCVBHwZbJ5/d0FCiyobQH9lh
UzpdoTmiBhA/03QAX+BGxU+OxfLEURGwn1oZ9RfoR3Kb1EMR2XJFcXBUlwzFJF4qHOLhahEAcwha
SLv+Vr66UpdyeVajhQIo2/EeMKvHGfWPHljLgtC5ZWDFtoAd1zxegD6LntQ4VODIVcW9pZtXkhaC
w5PHNEi83tf7+3H4lFcsLKtu5hGn0RSNF7WjM9TDf4Ip+CuarRSmXOKQSEO5jLDdOYu3+WItRytr
MUI6GZ13/tuylIEPxzi1BEQlwCJ8tqS8mUMscaH5FRm60wDRRKgaTgLF8jYyqH6w7wYaQ3S8PouI
JQm9iB7KREV/kJPpMjH0O7P0zGbg5f/kv6I/DaZ9UBsQ0U//MvGfLpI5A9vuT3GS7Bg0gx/jIuZX
8ha9+5FXNWO58rU8yhSscpKDhJgCXsb1YvrdAPoU4zLC2n6V7sMhccuSl4MwjxMbDUj2wfQL3JPP
xwm+9HhpCpKCBLPdxRhtmY9R07nL9PwN01gJor5bY6j61A8QVABrZFieQe7J+14sx4Kiyj+6UNbX
qclkFTH8WLYrF9AP2uNDP7mk9Ej6NyiaNw/hAAp5lM7+Raee6bcx+GABQRklHmwzfT5KdWomYJTC
r5C5GTyHZ9WO/A7jAtpedLGmvLi8WiCzN7cWSYXerpySOSBl1myXXZkP4n2B7Ep3rlDV2GDX9iBc
Ad/FTdFY96I9oAMck4ejwXyprn8CFZHLOOl7WXq/JMF1cI1KqJ8VduCSpqjs4rC7jcAdEObWHCiz
DQTQlirEC3Tu7AR7FLAzn0x3j26PSWvMx1vcESXW+DNAuz48NblKq2y9zYJ6DgrIlPXKni2MU1rN
6IT5lYUFhG4pgKPZY6go7a7HjJP3MLMPUyfPYiwfKQr1nYcOFTKVzPSUtSlPhyaJwQowFlEdYU6/
HCpeUkmyGdrz6Tom4PAowUr6u6mvVBWBe5sqAcqGGJQ9kIZrhqIDabm2vGDM8j/AJcKiCDr7+pfy
62AImWDE2BbJjobkFhjK8DJM2cRO9YY5O/MFtku2fv7FChvrTNeSKYdUjmIX6xNilXyRHRd/ccXX
4hI0axeqLb7oeJBtUj/lNXxYAXItlHJROSocQ0HGo7q8clILWJXj1Xk/y3KCawlUEOlULSu0AZ9u
KJ+BImsPouV04nVY17YwzZx4z/p62F7G8jMwoFUANX6+EliPDcAmDWFNZVyH+gT8E9nPBISRxQjd
84qxjg4Aw+An1cDVAbCQz7JyVUrB9wVLMQOQB2dvYsCDxmV6cANok5oI1HBMthCTWZl9mepC0GYQ
oQH8y4m30iHdYN5rPwNb2M7dmL/ISA6IvmhriZRPqUehkMIQEufGDjYmyHI9MmKWPBS24qiFHe3r
7fljZLqxtUgqTFWdoeVpCpFTNBwtwFmUrbTpldDT1Zt80R4qTdmZAbhXvrFNjWbS6ngpLybksyCO
RNnOLXbllrR8VUcvUfq3pcfyOnLJAFFxmo/m1ix3/yJqsK78+gdQJqRGwRJPOX5A67UPsqN646t1
Gux8hwlNO8NYa+j/N8a/P7k3gXo0AdNuAIOJuiH9GPVBQ05bAvBKsOzzXrIl9T/hA30VQt35ph+6
oU0gRA+u4uUOY83A+N7Jte6ctx32+X0oQ92PLLJ0UHVBToKRWQiaGg0cLxInj2N5sPWRUXdCCRVZ
a8nyQh3WYGK0roG8tu+E2Z2St7jenFeJmUmspVHXYRIx36Rr76sS6j7YG9s4dUmRnZSKupv6MsYg
C+cK8o6RugemmsyTRNZDlPlRqfZKieobN7Ay3SUWMmQk0iAAo6sIRWIkmkwM70/X631q5Zd1AuOO
i8LYj/mX8Ps7J7mSSAXUYpkrU/9zuyrZlX+iG+4MYCtNZbs94jVzza/KMLNPNMH/0ZK6XiLwA8BR
/a7l8jRhM8pbjhnAng/opaK5ib6/rfxMPG6jgum3V3KpGxehVaCIRK5mj17zu7+PfIRZrzj1wLGZ
tzw2Rd7HpC5e1IKtcSZHu+SG306Cm0ec+RBmLZoMUmGHDnUgTIh9jn19XShiGEFE5/ZesMdZBnvx
Ir9ur7urcK+dJmfygMJndp5+kLfWjldFZL5l1j+A0nEUQkNLBdwKYbv4qIVvlEOChPfawBPqkdzI
BTA66rG9TA65C2JF/cRjp3nHxvoSjRGjRAwaAoKVHjAtCQ16T37C6AiXswHeZDBZYNC0gEHpu3gn
Pokv0o/+1Xj8M/QpeW3jJdc8AAB2HrL6HZQHtLqiG7FnSQAAJhezZm59EbnVtvHqXbEfH7ndRvJa
Oqc35QNrVBiSfILe6qbaqY6yNXfkuMUjf1aZ6ftWqlG+r88NsczJqmRkWZXb6MltrPStDVxk77w7
Yl6ZlSAq1mdV2FTv5tShB1XgxZaEPG4Wji50tysTsr8+U9Dfq9pdAzw+Ud+dV4PZksX6z982SS99
ppZYytF7hogtoOg5u0IbOvb+rBACnBa1qEsAIOJq5NgJH76zTo29sw/xlFPXowJM7GSAJH6IT4sb
H5RtvklTe9imTnosdKSpzV4+YCPoZuK8ZNiheSWbcu5JtZiVhYTRjnbBdXNHUHdS56XFsxBSSVnh
O0X+tbKUD2yKUDSQDsDN6jupuBim+176df57csySxpO0gmCRFvLEaIVyXMDx0QF5LehKYEeeF8Qz
TsqHxIskNjJBSJjEkwlG+1y5Cni49uwvBF4PAPiga/9lraqdgq5HyQ2J54/eG45ARcE3Ig+YOnJh
GBhH530inkh6tSqcMHRcEngJcV91JNojWzNd9TK/q07NTYOl2u+JxNQroiKI0b5sVJV6NBaoXBJ3
rPgY/d8oN5L619Q/Kk0AwRFslcfRzE5tVlIpYxRb+a/3buea18ByHBcCxuTnTu1GP+O78g7jm/wZ
eKZ9rqQSs1o9gRupqzWtwfGizX+Tqullq/FWcngiKMsUurQIDWKZyyDZS3vK8/vzps9+4q6UoOJZ
NGSAkiLxLH0w9+2me2xdoGYcc587z8e8ZStJVDgLlQj7IaR8lQM/8Ti/iY2d3gD17L2E1WN0p0X5
St5+L/9cyaWiGwazJxm1K1KgU9+6KyKPzCwOup0AX5A/JnleTyzffjYLfa7UGWOL2CfU+tQX1eDQ
gLserZfY5Xw7pnVY2OqWCZw3RiQ/S7JGMTR68jhSN3JmAxQnc5Nbgqig+mh/xs+YG+B2sNlOZSWU
inINmExDi3xGcWNuJBfYLthhbx5jZ8FC04im74XJ6cnx1KRimwiMwLyVyQcc241R/jaNjhMAuEqR
n7C6ynVSaErZ/bHNapfiLa3bkZNgcQENA+O6MF35KG954Afs5HV1lpQHkTVtWjSiGanvxLndo3xc
zLZEFiWcaB/k4If7ls2AU9LESxD7odRtILhrUm9AZIdBPcD0OUq5i9Cqw6Ccs7yakhNd84ICudhf
UmbrH5HvdLqrww2WqjEQ+BDHG6W5XMz8MALCv6oI707stKZU+KBH4rQB2DFhJZW6HIkxiGXVEqlv
HWqGXg5OXrssMdvS+hleRWC5RwPIRaeHG47IFTinMHVFQr1aFoXcS/JZsawAfNENefISjAeQ1lm/
Od+URIFz8qgLYnUTNnyJqoMfAMlncNKHwZ1/kgRDd/XajRe/uAEN7L3CSTvZN/Pjy1LXRs7SjMAg
wZiS3u7V0FZzDsAb05muviJ1Q0JDT7X3rziY97W8S9TSFmZOXYsngwqyWhOADoJcflTNncx4HqXG
TjBQcf4r8c6KCrRVlk5JSj6SFZhebs520r2cl8DTgwqw6EwXiUCeP1Nf2435wwR/YcRb5uDZGuU/
xKSds4VUcxS12Spl6Qdh7/aB4Av1zXl1WAeGXhdBrAfm+Zct+Ww0pHEgCTMaJ04pHUv0Ss9LYK4Y
wAeiUQIsO+vL/npQLK1eEGXmfXgje/EeqxS3yYlM1liu4P9/0uhtvxEkKaVEnkxju3RPY2R6ZTw9
t3l8LWsj6NTnfYRR9AqzLYKs3cSmpPqDmfDmThTyhWhvsVKapvEawlYJg/ef4ZSaX9yBHhe7DOUb
ydd7p9j1saOjw6K7+cOSA98P4NoYCghuscOvYfUBgFnwZcisVQvASlsNIM1gHXNrzUuxLuFEW1Sd
9ryKF9MWPj6UQXnURG+qPCG/OR964N/v5TnzOF+HJ4JyomGlZWlBSulkFUFyY0+q4bT7931l+RDc
6JgpfTwvk1z5c1+C/KR1YKwWKStGiAwwqosZOdD7hkAkDQIgoeXKaDcirwnJTHTWH5/yp0r298fv
/PxneVLxfSNffEY30mmxgMB/JDFzHOwIg8EaSBEomVISVT1cor7GGo+6kVCrVLbT1rjAyhBsCNF3
w2NJYC6gruVR3hyYG0Eo5ZDXz85Mlt+7bfkDayyd3T9ZG9O0tZ8LeGEc/guHZUFryZSHl+ce1HVk
oktP48tCA4SBwGtV8ERQLj7rjCJKRtyDGPC7o3wrTjyIdu75UQ4+aAJjSFTipZwMqz9P4c0yIE0k
tQrxqoVk1Zl+Eqwq3uY6K7Ksjo8uEWInUQzCGYLbRu/suFVtjOA7mDO8VsXb8xePBVdgrGVRyWEb
qUGuTZBlXmhPCaacbgD94hXH6Di4k2sMjnKIwJcsXS+OsY8a1NIX05mPGXba+fitrLhNCItQEyKs
F/QkYNv14HKO8NBo39qH9hQ5xWV0iUoNYX1t76p9ftkeUo7rYYa+tVDK9wD/eI5nFEvtUVQxGyy2
WAa3jtgTT5xxjB6tSL/MhAbYeQ3GEzUl/dEI8Z3CpaZhu4eV8pR7UOSxyUti0fnD6BngAkXIcdOd
5GgYZeHDI/DOmvIOTZmDfDfB0Q7o/wZB4Pdl09tjHLnnLYzl2jGkowN4AvOdQMz+7NoNKw5qK4MX
mqfnPso3Q+P1IJcV8XQFPLBzXhhTKaxGmNgmQXGR3o2Yh7gWwnfHU51y7QRy9Tx/Oi+C2fMCewi6
owTnB5fns0IBkMfHNMB3Iu/GECwbqKwjLwDVKJbnyOxefoR9OMEh8pLUqy54j0im51vJp+x1GYQp
tUo4V3G4b7CnMAbP5zVkoaESfpR/NKQsUeiKQU4TSGjc8KYCUHdrW36BFTboths0pNJo68WATgDC
o6uNXIhj9pUE0yWhLgPJgUXFDzFLgiEgE0J/4ORxsBOGAztb2SeHJLV5ORXTalbiqFgyKQQe1ISJ
5uG1mD6U/YjW0i/OoRKzoFMcjAFKOoY9ZcBsUYdaBUIZxmQ6rnNF5z3bSIHwM6GzjjXW12xjcXqz
zB7QWiB1wbMqiYx0ef+KnZu2dve7/NHeN6AZEW0Vrbpy116JtvzLUjCZseUX3dmn+qEw9RE73QrT
uYXCEhaTNH3TT09WyHPezFMF3QU6r6gvgpHp82UcwgKuRcNlJAMLw13khNcAHHWE62yLtY6NcXf+
KzJ1Am4kAOF0wInRs15LXOpaDaA0YE8JtqFshex2aXnh/x348ouprKRQX64PMFxVylBKvVBeortm
Nz2RUUN5L74Zl+peu1z8BHhNw1b4CY7q4sFUHICA17sFqFsVF+CG6W9Wv4b6jkGUd0tpQOdgsgDX
VFUldrH6zfmD5QmhrqDap3GvApsblYdneG0l+n3+/+d9OCqXQ1NwwCg5jjTuYlfVbzsUF0eJN9fM
lqKCdhjcjsoXuJxgWEy1ESGlGqpGchrJbHW7GGcTHLeppfOwP5mVPQAuyNgnANIR6pWfrV9PZG3J
SMqQAGsqvFEBGIjk3pcc3SdggRXcM69sysxNVyKp92evG0UBveAr64cGriMTnpqZ4CfzqA+ZD7S1
clSc1eVJTIC2BLiVS0zGu+U+QdMO6rnYQQUitpM5vIvH0A1MeWA91FXQbsj0IrM6mYNYEVSHTlFu
ujLFmDagoqMJFLULb4SZ4bjI+DIaoFjewN40pV1nCaEg9NDu7xDXYJsCsA69i7U7zN1/J80Fjw9w
qlDfeV9S/WwrAFDQkBhBOf1CBxK9dgh2Fuh9HQGABiO20c/fN9bjyUQGgUQM6LdwzpSdiFM3VukE
cX9PkklY0AoeCEqP5Mi2/BiYaDw5csvH6SEOiXKfn0RTR9uL1VQ1CV4Rih1LG32vesovQbTLjbmr
NBubOHfiMX3J9mJnc1t7RK1zsomfWxUy0qaoqnyG2gQMDMRJZAxeRdYUbccCnCa8JTzWJfmkK/FI
K3lti6FcwIiTkbLyobtLvba2QwwEO/MLgLDnO+gYOL3hnP+6rBz4k1gqQgFWEkyaJEMUDvJ+uVMO
8d44ab+WX+rVO9KAE/Z2/txfxm7gNS/cUyaNwy+nDHbidxI/DZCzn7UOgWlYzBVOeTFGp1Yusxyk
J7kAWoXSCZNDONS2iI2eiIeHxIhSaBb9I5fu3yhtGGkgmYxsq0BduXprZE4+w5pn+ySB8uh1JShV
MOBgk6O11TeyEznKo3VaNhhfx0gbvjIQssn8DC7t1jo2oSvw8kZGEPv0E6ibOwmt2kcEUVrdqG+J
YpfLZtK2enpljrbuKvvCW+TDXEk2yO635+2K9QYGt6Yo4rUIKDhQp37+sKmod3Up4dNhReYGc0vP
pEedwimKMkYyI4+X+TM9/koenXY0sjEORF4Qv6agn5+bZ7G4mipeZGEajiFiPQAgUyCtogw2BwyA
1gzw9qo12DO6Kp3MCyjkv/hyJz5EfKmpA4ECvONQRd0EexkInrf1feCqmGgNbOC4bIoT4eJSdsV9
tuddSOYxrmTTVpvhu40LPC54YO2iwfKcHPgJBh6LmuN52BayEkVZZ9UMfTkRJO/wTbk0N+A3cbAC
gF1gDLRJiJstL+HhfDp6Fl+PjCpHdQNDpS128gXwhTe3562ed3pUzJh0rQd2BL5cNY12LCaODu+p
oOod8GgaeLpQ0WIUokqzOkgypmLTLsrPVBMa+7w27Niw+kJUbLBMfJ6OAIEN/vgQgZvtKnEjV7zt
3WhrPsa/pTfrgmSnGIJ6bja8G801EMqFWJrexEMAHQn+DhmDxRDsI0GREzbdJtuoN+fVZR4pfBaQ
Zd+7CVSykeYTiEbIum/cx+6oIKPSOebByvLRM/gQQdlHMQeDZkxwyPK1vul22Yu07Q6Ntzj51XAC
vM6/4ErjaUUZSi0L1iQkEKnIoMKRJ6D9tbvzB0dc6xd/tdKKMpM2VPSux6ytPSxF8Ti2hX40pSB0
otwAVn1eRY9qXcqeGOs1F6OJOIlzsikbSWdwQXY51MPiPDCBASfgdYfKI9hegsuFU+NJo4KMLg5V
jDyZSANc5RF9ptvsgGnHHWJ4xy1msVPC1cFSsaYvQjMZh3flJH/YLbuhsEOPvCwkZ/y9AGmX5yKZ
oQevTzCSglodpGifo/YMnkJTIQvFcrh4ffpQKKE96o8FMLobMqbd/xomleNmmFnKSiY59FXiO2pj
njcKrvlg/MrU+1G7iXiDMzwR1NVeBMAVmDm+W2f8MseLYbmoeJ199jNppQZ1t4EWBEQCGTK0cUT1
PVUnOw36aBOE9W3QiqcpEXw1FzezaDrqUm4jTd8qGBGMSv2mGbWX0YpPKERwplmYEWn1q6jrr0fd
FIkELlK2DK/WGgejfICBAYJzwqthsDPelSzKDzTZ0oFNGOa63Ar5ZZ3sdGmj+AoYRPH+3lmzZ2i2
3AOm1yOLry/pHdgI/sVmL9vjfdgw5RKi2jCKsMfPKKLToBpbNIU4iTXzUME5jkINuHm/AGSGygRo
bkLyFZRqvjVTK9wMtdBcpF3d78teFDlzXzx5lNsxpXBsw5B8xOKlFiZglPyuEkya9q/fcOQrvSh/
IyW1qQ0FHkXiMm/yunuUpWHy1NK4TJX42hRBSRnHmI84L5WirH9fX0RLCWheZOdW/bJtHhRoYYyk
LPlntCz20lf1N8G7EbfLd0DkSZEZuFsEMh9ADZ+9TaoHWvvnvSvZf8DElQvppsN2e+5nF/INRzfi
Wej4tBJHj6sHhtzp+oIjJcWhYRdGO8KrQEDTRZHAFIBa2Ps/RVI+HAS+VqWRF7180bnNjpBnChht
ES4kICPE/jeA8zC1A8xZMKCDXZru8NTyVKC+Dg31bF8qzXO8vIAl9VvnuJJCXYFCU2PdICydmGoS
gK8BrfCaRDV2AcBF/ZsPqkm8xJcPp1pkqR00ll9W2/NpGIVSIneu0W+A/bQRQ30L/NZdovWe0ZT1
N6KgtJJHhY+2EbSgJxDwuqy99k35atbBW5HkHFcis3wJdkKBtgAMWjC1UPbf6inYm5b3yza4zV3a
OEN+L6mO/JoTUtcbUDg42TbOMcwyvap4J10nlgOCWc1WHlK/wwAD5/qz3PXqB9GVmElegLlOokYc
A8Inl5rUxuxk4p+/FWy1TVBz4M0O9amgkGJspdFIjxx9bTQ6j7n0eyGbNxUnxWeZjQyGIWCLA8AT
wj67l6bFh5xIxVJCSzUTS3cCTEFSj37YS+7c8EoFjMPDlB/w3SASHcn3J9QqdxL6spgL4rEbtzuS
ElPiTsAIJfgvsjuhgOjyMm6iAHUvPkmk7bRbMrMhtfy2qK56o38aYvFUa/nd+e/FE0OdY2vl+qAT
XCIt/VFGd5Nm2hHgP88LYb0wPylDrGZ1fOMMgoGI4Ko0mJAJywOeZH7kZo9a44PjR3GSvf7f5/4/
SaTsMOzleTKJXln1rIqVHXI7VzyToDylKg992GowiZKAmEi/wonbz2EYOZQwkP/AV+AyUel0V2rd
1HU4ts4ls+Cxpz7fmAmY6TsM3CcHQjGo2OmvaMP5XCRyfbW9D7mU7XUBGWomtqcJgI4r/Hyj3y2A
GfI7TNXwdmzY5/ghjLLAJJpLMy0gbFEU26zuApEHfc6UIJtAvkH8xO+mXLFV6aMeVLCFsjdsMwpd
9BodzpHJrCP7kEEPoOn5EGJG+y8LlwDoG4aO4WEECg/kEJQtLkceI9+x5JU8KvnoSlGSM5LvNG56
Sp6lbXRrOfNTcQLh2bV1xZ2M5OlH/r66wQFKD2UTQj+CWAyEr8t3sqVb2S/95JX3OuZ8MNruAwHr
SopA7C9AkBKeEoOXBbA90ur8yE9Y6ZPNSinmRB8g7z8QBBqyTRnfCRcEgIbfdeJpRBl5X1threr4
XFk4u22MOeS+5URepidXNEBXYWwMQ3HUF1rCXK2FGhoJSrHLi2lXC+lxjlSOGNaoE6ZxPuRQTmnQ
c12SU8gh7FAkFObxbeKTLuXizYEv3ll7shsnuNaR5yqIS/3il1aiqY8mdiMaIARzCWw4g4JEWAXD
+qgZY7YNTeBz7WdxUSxHyDX9WUkKmbNPwnpAAXLOhBtB2QbTllRQ0SK1sZIE71FxTxQvLsk2YH2M
DvOWixXAtBgCDY7BGaDc0ZBPaTbqVQqMZ7Qph/djBt5s/oNsWxF6yAQoOpc8p8K0ILQGyeQhyD3o
fohWLUkz9sSnRK1bafsKdNAWqJjOuy6eFMpzjSOo4lLCKCu1haMLb9nyI1oGXghj5KEYiP3QhboN
MWYONb0GSGBwbwDzucFKIxCfYgfUKFfRifTTUze+5Z0gayMWYkHoYeKJjbyUuueA6K3lnNDgdXMC
OJZcNmy9Ck4ge3ZlQTHcXtFCe8qXi6yzjoUSuOfPln05V/KpRCtN5K6dsY6OllY4uanuZ3cV0tQd
0EzQ9FFOwa1kHBY08kH7k13wnqhMm11Jp+6HVBqBKmmoMApxYWM0yZFjjWM97DtoYswRKNpgQv7S
XBLUOqpb3Is4AmiI5Yd7AD+PL4RHBG9uThbJGqsEx6chAgoYc9QYBfkcJoq66es5xY2f92nsGD5x
dP0TwQufLvjzf6za5idx1OeT6hpsC4QSNtmVJ2Vw6j2ZExAw1ay2ACUJ0cMuRq898BBZmB9upSb1
4cxSwYgSoYVt5+UkSFizN3njO8xrvxJBpcvmorZS1KBaEk3AE1CrKNzqi9G6czvyCl08bah8z0iq
oZQTaDNVeOiOF1o/c6yQowxdbQIlshANeNLY8vy8xHeoOqc5D1iCZ3sa5SjLdLH6nNieeiEC4xxz
MRcv3dsMiFN+fsJTiHKXWgSsgIHUsgpRPGjyz1AHGsikcXIH1pjm2r7pES5jGMYhJ5x1jTt7mOnd
57mb3Emapxylrekmb2TKtt71l4un7VvZti5QGAFHWeIVyM5cXueTBUT06fcQS1plgX1aiiEYrMgD
q4RDTI9Nv0c5wc+dwZka28CK/4Df0zkYoYZP9TtQ4T6FANzgs2qxjBYAyCCNACuiotAVhkbE7HGp
kKsPSqByLN3WlDmPFJ4IStuxkwU1JdtUWg7YQ/k+spTvSJBVDdNrEnwmnbhnMYDrNBPf1+wCdxF/
Tgn3Tcx6m8L7W6CSAhImqj+fP5mgW3mtkstt3f7Z+Wi2hIw+AWdVxtGG6Y7JpzBM0HMBl4Ty/hWA
KkuMpRPzkN/0a3ODh8L2NXbEl/HFvJS81NdDmxdEiXeik9y1UCoGjJGmGnMNocCE3RKIKALJkO15
uTTTGFa6UedoWUrbdiPEqMvopaaMQY2Uc35Mp7JK16njC0PZqjATB3sTlZswCZ8kKT3VofDCSXoU
xomtXyTUiQlKS5iqIYeQFejYKNYdczegvqr6hVdeyiUfF4R1emuR1OklhtUlQk56qb72JEaO8VSf
dBQFzR22gDMn0X2VL5SnJxVCq6aWkmKGUPQ4ZlsD2RWpQAo/yD5E6fOb1Ky5lE9PPSqQhmM0io1A
HgRYwFB8DNZtl0PzqJyGYt8+EaTiAncAnNWb/DCgEvqtws2HAdEl6xJzYW1Psum6UK+WItumLQ/a
mx1lVzKoKKvEer8EpPxEBsIHDEl5WGEG8lX6nOz7rcJJHFiTKesjVahAq4qtVg7vlVB9O8o7FS4l
cwM3T1wD1H+hWx5nl0Cv8F4mHIOln5OTFAaa0OMo06q96Exj11kmD6WAmZuvXRdloLMW6EFTwqcA
mf1a9aatvCOzdM2eP1TPtM21LMo2MZj9F849aWYCrMC46zE/3DopyGCS2/SiS8FZjSjumYtfV6CE
4Z0oy7utfgBtnNhaGBSDTIYNKZhvmsWNYh3AsLzBYVbNYy2Gss9pWqKpJ2cayMnLrIVeJQF8M853
RW3V9lDlfiKnnGcPy1jWMikjTfWkRbUPqmHsfwDK5tilQOnWx4W3fMjauEK280+Epc0SaxFTNC7Q
bvBFBxx+IoZ7xv3yJPkF6ARG8CM8hkDdS68GbGNteBg6PD3J31fpX4EZxSCfIV0bajdfaicPOBkv
WwKaVKICjmaFRlkaRjNKBA0JEQgpsf+Bvv5SeefDH4luX/OFDxHUx8I8rhotBpQQtJumS5wprQFz
G7lRxgMUYxZNAYr/jzYkQK3OS5YSkAEQRpfYQMM799DCEe3ksfKqn5InY7o5FTn+kqcc9YXMRsDK
I6mCWakU2uFSSLaphMDrbsq9kiyv54+SqyCVsRS5YCK7fDfH5KryQy93IpyoAyBEb97OuW1wJlzY
KSZmMWRQrWHTlwb8khc5xoWGROVycM19v4kAu5OD17FMbDIsgZfPpm3BKMHRlHmwK7mUW5GUXFAl
gQwvYN1D2FY7AQBg+WtwJGgOw2kGeLHIpZNk+jINYCmqLIICVqG+5jik+jCSAUZDyRs7q7uXvssQ
7erilxbOoh2l2iU6u9vv6Ao6BxFNNPkrhXlf5HKbSiJJ4wFtBCftaAdduCEV/8UBSPP1XHt4qASJ
w0uyWZOFlrISTUXEUhPaBeVyVD3AvABO1BizMIVvnMQr8SWZXCRQez4YAlcqFRvLNjKsapyRt8lH
cXH0B2lLJlOixRtMR36ZXcJPymvasH35h64qhV0XjG02DAoGDMgxK9ZGrx1Zeu8egirkGISbbFtM
9pC747G+Wu751ItMZ6tjHgBTTuR3ULdX7y0TmsNZdELom/LNEJaca/PeRPnibHXw/KoioIV0uvrY
pqDuCRSQzpAdrf6EK5Oiw+zmIZoOtpi6pe5Y8BcTvKEUOt0rtmv00q3CnXz4VvACUQN8BuCkv4yQ
1qoQh0WEn4K5MSdNZ9/I2+vzN4f5FF2JoELLDPQVLSCbi+qmPLWYb1I2AP/krssyc3BlJYeKK1Nj
9mo24YKSB1zmKo/Yx0pxjO0OMG94VHEiJjMJX8uj/FBQTFksabgf5CuWIDttbPWBpOHKj+Q0Hoeb
uP8XCSPT5a60pMxzygRFzAb4gkwIbkMDqD0oid6kPVZCZ0njJeM8aeTvq1gNGurB7AaYRyaChimW
podgxPZ1IgLNJh2ezhsK2+OALkQFq52By0F5nCpVCtRJFnKikl8vdhuD9WHadmheYXmxu1YmrFlz
gxh5ZX+5jR9S37sxKx3bYopQ0IJUVOdv2pugtkundJSL4MoAi21zAv2UDmDCf1EZIuHxnGQqfFZm
BRdkwtclu25XuECxcAdb2ah+ecm75+9VpnOyqFsoTQBjBKUMyZEnd9jVm96ZfAvg7aqTer2JOfxp
H23/x951bMeNZNlf6VN71MCbOd29gEnHpKdIShscigYeCCAABICvnxuUqpgZiSZK1dtZqVQU82W4
59+9ANPIeFVrZQWmyzMC7fmSNZtXB38espii1I2yz1MLXyTHoimG6bOtufoLoKt8QZ8tWHieQ2ui
7NLzY8XzVDmKGAXuA6ohW3ODPPDSsub6qR2Qif5xed/VxcE1SgbCKK0gj/c2TPs0RgYcDqdnPVTr
CLOo1rq+Q/wREy9UfWSUbjt4wIvskPPR88HXEF4s06OujRp8jXwbv5DVgOgVo81P8Kvdv5X1OFyy
kL8KJYyf6cm7Zi8uCrzUbtUBSVp1ZTfHmPjn2oErNvE8dWBX6xgyhe8npmwVrQaBF58dcUbA8GEQ
9NJSQ88gcrUQLcz674eSBHerG9LULB3cUDTk7i20xgBe1vbbYKArnrVfTpHNadlDgYLek+tGTybe
KaU60o6FKEcO6kpm48rUl1CBFkSZgnulT5FJqw7mw8qSnZygLmG+lum1lf2dXseDNYkxK9WGWJV6
bCIv0jDElIDoQWvqrY2hSJNbD0xPLTmPS4sTdBymUjjMKyIDSb8ZZcujOrpL9K9GtdR9MGcyDhcn
uBpppmko0vNdDMNtXWLQE6PeYOqkCVamRv7nN3/WLvJrj9kFjLIicsbTOFAt6aSzaEjh2fDhds03
zt45+3jcEbr9jfyQni/t5KJIQY2UcjrCncDxccqUHnd/O3GYBLATc5DlDgBZqyUNOud4H65S0CZF
K5ejY/NnJ9deWaD511mK4WZ1CC/4O6aBPlzxUqplk5e1BHeG8rohENpbTn7Isbi1AMM235ejiVl9
DCpAoGLZOqr/YrESrgUdwa/+4+wa3grPE4rOWu8xFrmokblqOlaSlqFxjEOYIaSjNWEP5bA22JTh
YtJAurRBNAFu0nuum6fv5tfaz8C96hYvBujLkWdZOsAZj/hYuqA4rcKiFXHQWcUzqZecL6z2hods
x/uNUIR9Mr4sY9edvvljmYLutNSaUpNwD9UEqlN7F0/PBBCLCl3EVD69n0eSxMg0tesWsClYXeuH
17EOxrl6bfvaOr0IO48bBpSWF2zeTExzLFPwEG01tJWC72h4ntxwbLoMvUcd4v+/WT0+liboTzsx
yJjwFtc63MdVtk4MtsB9NmNbj0UImhOwGc6Q8AWxnXRZ3/ApYcC5Bsqbgge43JGwdCV1wQuMc4PW
DZenrzGvYDiugh4B7gaCX0Z+1nYc0CG8WIIHmbuUjq5rChi6bcuRhWdoZ4Wj0xGXssvt1SDrXicr
nqN/HbL7XzYNgDbgmKYKoP5AsSyYhkyupg7Tiwh6Mfp1nVxwX6V8ANxKfK8+gwMUE3tLkNuzZ3go
U7ANmkW7quIPIa3gXA8AGuOhCwD4GuYPAUBVV86CBZzdz4NVCvuZRI3DNJ4AwzCHrxWOW0kjJvZf
pWkp4D21EMf7Kaow0qF5id+X3LwZ5BsJ2dqxXDBDc4rkcP8ElVUAMaIqOPjFSL9Lce1mztfPb8X8
IhzVtnQdkbTYQKHWbZ3UMeoFQ/otAsy8PpZg3F5/LmR+FR9ChJdVxVFNsxpCaCe5dVK4Zfvtv5Mg
3G05GexiKnC3reouaUDytwQpubQE4SKrEiOTyq1lORqbOC2345gvKLyloxBuLgCoQP8L6giMStWb
os23dk/9ptUWrtR70lsw/CaQymH70cwCJ1EwFOi2y7RchYvIS2CoInrTxgDvVHVdg2+n90CnTf32
QduYr/klp+401ppn3cN9DHA9zrSArC2/Jh5MW1AuTXHObDO+GyDOwdMqg1RT2ANAjBsaeivweoGd
n2mwXeFSQ+eMgjgSITzbYUyHlMiIeqEpPGmqd5HsuPZoYhJuYUR7JnmL6Bq8qCBqBLmtLs6Mob9t
TM2o4siH4XV6RW/Gc+sh1wLtYbit1vqW11vKb8Trez/7iqTZxOe66EJ4NXOtQPqHg4aNMRQwTR9H
BEkyyZhNwtOIMIzSZiTIqzdjyP3PH+DsWg/FCNtK6qLuWk7czaMA1fZty6cXGOZ8NR6qc6Axb4s9
JzNjtzYgvTpXeUoex021sNa5sz38EoK67JMBqBQ82GoAwxQ6jcuqehVl6mZI1IUFz7kLwJfEwLEM
BDV4c4LKSfTJDnuu/tNtdsEz8/ytAPZphwFnwIXHAOUnCzJnl3cgUlBCUzzWlSZheQOm82Jevtqk
QHyKtYW5A35WooYA3B0w4VTQPwMm8fjKhHRou5AHIqwFA1YkjWdAeOcDrHYO+CU1oCnKhql18/kV
4hfxM6lcNxyErrFUy03M6wtSGt4Rk5yHYZ+hSOYEsezsZD4787nA2ZdxsEzhBFtEYMBugCbQ0icd
aNlStR76fkHI/D2xgOmHYiucLzGQJLaSG9YEKdKmA1h/dMYu6uv0ltfHhrfqhd6Wr0udIjMhOQaW
DmQK3nmuKH2vcx1XBemWBclGJ6tp43hNQPfsLpPBeL2UBuCnc3J6ByKFO1PJ6B4uwe/kSq2zKnJz
H8b2guWaPS+OOW7LHNZZbGXKxioPB56mJd1uNK4YmAOzhZu/JEJYhe402VTxjetZ6ckp+O8MujKH
hSL8/F59LES46fIItswkwjsuQZpEEG4Unff51Z6Zy+A34EOEcLcNqlZyyBdiXHLmz2JXfwF9hs9B
ZqY1p0/S98kz8Rx/idF2VnccCBZ0lEP63tTBJ+T2yX7ozjr7K8CB/ALVyth6aMJiYaFco59eu491
CtaNjUbCIl4f1fv2zo7za1bCTdaqzFc08jXKo+/5WASNbHf+5zss6mILANEYy9YwaQ/zigzRsbZS
pqKrc73hHIH5dzVugAHf228lANs9u66WMNXEG/MuTUdOD9gkANQQY7ehBuShOaBFQ1Y7aY/H1u4Q
nDQL5nNWCvrBkTXH0PmJqpJZ1RSxisahQatlrxqK7jJK7G6h2Ut8Y3wtoIFT0GViGGjLEPzPCgXt
lrIERPRpf95NhR81F0yZgl8/n0MpggrU6yLkuCaA4aiSjYN3JrWqryuxX0a3n0sSr6C4HkFnACMW
AXcLSVSVXCXJgY+8jyxpEzrINA3mxiZr5eVzkUtbyA/ywFSii61uBwqRMqGuaTWuSh4zdv+5kLnb
cLiDwg13tLEwawIhaVJ4moEiYLI0pz/3iFQFyLNwo5BmFX0oVHC1VoshIorP29bZWVnoOnbpMyVf
sB1LkvjPD3Yslfoi0QpICom5HjJr1ypT5PbUeMqUYSEYnT2dg1UJOqkgVmeXXFZeGFs9zb85kvGI
FtyFGz57Pjp2TlXR0gh1f7ykoug0gm7lFIgUVhY0k5J8SY1Jvv78FmDKAZ9zqGLf77cFelRTNniC
SrjfiV0lhq7GuAcqAhpPHZViR0wjvyFETh/0qqnvmjRK36RJkr7JNAkvKzCUpZ6hh0MUxMwsXxSd
xY+NM3p5IQXDlFWvTkZLxW8KhipBAjAdF3hvGfHKJh4BTGbQuH1tjRSo1SV2s3NrqhkJ5mMKkHeh
wzePnUgDggRN5dwtdCXsOzeqSqkDG/TYpPD560nNvyrV1BurNAzZEy3tSXWHMlElz1Kcyboxmnaa
LqeqIsVjlLHUeIpSJ0G7SWlJDfOKKqHfc0e2I29UWUJ9OzSMoMx1zHZNZIh0b2q6cViNKMiNLiWo
RnrJOAzo6zTj8TLraXrv0KjDmkCaZZ5NnRSlrkNSHXODZDIuasrRxplkR+7YDxj7IaaanYcpUoAD
dSZnq4YmSzDhrFgdZE0d8ZMGyKUeU9EUtJ1AZ5cFAwHq+Eo2Jwb6WAtWNlCLqAXhBbyL5owWWXVn
RbH12gxNl3pFVJiSO5pSjeJyqMESrIfcijsvKetiCCM3iUgkIX9cRYrd3uigZkudyKvTBsio26Fi
FHgySCIljeM2mTTEhTdGFo4TjGehiW75LKTSJYDkMqhaqRiUCzbSDkA0Gqa8LgEgX5vuMA1Ds3E6
CZhhhCLNcRUqjA7EHwud6t94s1V+j9CqC6OzoSORAUpCO24M7PGQNkMQKk7eUDfUIjJtJWcKL5uO
Tcna1miib2UpM5FekiLlpe9bRQP0XMKqDaBws/JaNwobZecStXefl4cdv7XyMazcSG6Az59XRH2z
aJwHZm7o1VomTgHWSbOKy3MLWUSkgRtbtTGoNkxsHB6zui8KNVAkp3FqoO0O9XQlyXZfboBVY03X
faYXUnRupoOtvtgVpSUsA8gPldbNWJfrvqkqoH/addTs70YVxBP7mLDkBVFPjexLJxmSV1BCrzUr
ZMVqaqpcP4+lUjHP4ZnUOQCcLWlcycoA/Znoz1IIhB0rB5JPmYzpUx5OKKjEdHCCCvhD5pktOa0d
WNUo9fvQlkYQxw2dpa8sM9VJIEt2BsQPAFow10603LqtO5ZkG+KkseFrekUtl05Kld6ijlJh+h59
RPVGSzKrX+lyp2dBC+qscdNKdYizzsKeeiZhGtouM8didzqZxn4zSQONX6ZIY+3rpEvZ5KOJRy8z
TzGKvFtXaObXdlFpoXtIbnXQt/Vhmysry2K27TVmlwwufIu+uzCHaRr3tZWZhlsQaQKKDCGjdEZz
xtS7ftRpuYlJOHmpZRTZhtFuAgaCPZQalMAIvDMozjq5kIrGIm5NFLneZmE4ZB6ppbzw1DDUYfTa
UJYw/F/FY3fPHIZR5jJv6/E2awpjUoKubB2r82nWyE1gFaYN+++gKdRTrQT5oCqI+kpqh5WUaja6
fD2nipv+TukbJcY4zdhEFJDYdt9dpehKt/w2zB3LVZSGVKtasyV5a+J+D2f52EcyKF4TBgWwLkaF
pIBnrUfShtvPlf2slbQVJItAmoMCq2C5Yhu8FiAfxn0CDPG4Vy2yMdJ8ZVBtwYE5aUN+NyoHkrjR
ObDHVgGzgRwkPJgdKPya8ZbTrUwbtAPv5Ef7WSkDPHJ2uVwEnLWaB4KFFFGlSJoK5QjBNEMeZdWO
Xz7fw3kBgGswMJgPygf+84OVDZU6dIMDXS8njz267MBPtBDzzPoX9ocE/vMDCbba00zTIaE3v+v2
mUFfy+L580XMX4QPEYK7pClNM5U2RFAKDgeKYazm3ir2hbUQb4s5n/drAE5h4JIitAE8yvFSYEHB
QdNBzlRgpsXB2HuKAdw+81NHQUhnrj5f1uzOAWQMEGkY5zcNUZymxnE24EmXmbwq62odl73PZHUh
jjoWY6HrGyBgpgGIOeBBIJEmPCM1sioSZt3LEJtKFWgS1yVtquShl05xwYLPFyUU2bg4zmViOHA5
dRAXiciHYSwlY1Eq342hDBX1cVDSAUYq7+3qgUydlV5n6GYwbpywZdI2ppUJijj8r/K618xx9NEJ
3xvhuhkqKjGXwD44qfv+Ff/nefjf6LW6+uEt0n//E39/rgiwQKO4Ff767/Pkualo9db+k//an//s
+Jf+fUley9u2eX1tz5+I+C+PfhGf/1O+/9Q+Hf0FdYekHa+712a8eaVd3r4LwTfl//Kv/vAfr++f
cjeS13/99lxBl/NPi5Kq/O3nj7Yv//oNkB8Hp8U//+cPL54K/J5blU9J83ryG69PtP3Xb5Jp/44+
D900UOuweboVN4m9/vEjhEVA49JUA8jVhgM9UoI8PP7Xb4r6OyqYcMgNRVFkG+Mov/0DnVg/fyQD
MA6lHVw/HQPRxm9/rP3olD5O7R9lV1xVSdlSvphjZQZUPeS10U2EgN3G3cJVO36fRNcl4BcWij9h
ttaVG4LcSqd2XhrVEfBwz0bFttx6GCovGZQzag+OV3dm6mIW4xZw6ZHbwmsf0CfbNk2g9E8VkjMq
cuZxFO+7uMTYNijKmO2b+nPd5b7STCtwbz9mmI7AzLWX0AK+krFr1GnVaID3oMM1M6UvlpKC/CX1
CZHQ657uJmIjiab6MJaTDbJXxAFdrl5P9ZNeJ9skRyMrnJjGkdYRMMwwYWNlxhZDMEC4ickXZD3A
25DLI8KP6Q3Rgdtp+VtTmYARHId+R/WQ+h0YwPOh92XpVmvxzbpkZTZA9k6qdWoOQH4g615lUCoZ
FvilLeFMZ9kZU1QPI62rEWtStLVsJUGc2K4elXuzr2OA9urXvUNXVXqedN1dP4VfkzHc26VyFcqJ
P46FN0hPgwKSV7VbkRIAxDHI7VzLQAGuvC7KeF9r90R7SqzBLajybDD5gpW17WHI520yyL0qJWDx
K7Dvjt1dEhtHBV1yVSrKCoNwN5HVnVUamLLqrPQdpl+0mrKedDiKYNALuslCTMC9yjvdKa+Rs/TG
Sd3jOo1+NyZbU7VW2pA8WmrhNhTYM+P4NUnbh9BM1nkVyW6NzJymvXXJjtpG6tmRua7Gx9DUfa1q
4CuqOxDl7Uya+zYBozwbg8RGsajB4FNToFxVg31ahvmJTeJVBSD3B/SO2tI6nsKblGFgahpWnTR5
5dCf8agmIqXL1CaIUnbpAJAmLJJdnQFSHvyqcNxugM3sp2Bd0abJjYbCJ5q2Gk17n+IoyZDssz68
otkXmxdXpOrMJJiDRz4izbK3zq4dP8K5u1JIPBr1niJdWVYVdHn9TGL5qimc2gvxVlJZCnTWrJmU
7G3aal5cw8tpbimRH8emV10phwNLgPeb2flF0kQYeFS2xgBYp2i8DiOyNgZ17xTDXaWQznWGyXQr
WV/LkhboMVZL8hG3LBnftLhWghz9oC7LyxsWjV4SXnQY/ZlwA8IpdCOWBsrQPilO94iZewvw1Wnk
ynl+afbj3mJrQsIziX6zwZ6Ktlk35dhnhjeVktep5Z3mpK9hGV9mEyVuVSOMiaxdNsTbbqTfxgYI
mGygj3Gi55s0alDnZNajnkA1OJX5aObmlRXj0CLbeQhRdcWOx8D4p7WGe4G+k7Iobo1CvbPCJX7k
YwP8U20Bw8pCp4tinEDXRkzRKmtoQIysfg0TcAokqG3njwea/Ke2PNSOc7pRhYmHDOhp1HmPdWMF
P16PwSHmxwUuZ9V7+lIGToAL+bEOpGNhHjD5g0QzX+eBpzflEdjJek3xkbK9Tk3pfBhA+F0b+3Sy
N5XhBHmd3dLY2TZIQ7gAC7uBFb93WgcnUGZPVqlHrgWwR5BJgGgpNzaw7S8GQIRdyap2ZU7etFEK
/t/Wt+O7redRzP/8YU9PbP1tVTzlydORree/8cPWG8rvgKJCBVCBLQcitgqj/cPU6/Lvjg1DDxg0
oL1aGm88+8PSK/iRBVhrTmdoWybM+R+WXlJ+N02kZ4ExCbtsKGge+xVTLzriJj4e3IxwJpCQhyMp
hEWdpHWmGUJbp5MGYAXaQ2kaGrsz1XQjm71yVqVwehfc8eMXBHxwLhSlEyBl8vSv6F30zFJUhIEY
bsg59RYzVz3DaNTBIcw805NQ810Kx9IFYzFcInEaoKs7uLS82oZyXutbj1LuxVdyUK6aB+m+Rl+a
6vPJHdCkLvR/zC7vQLAQ4ypSx6oyhuA4mlwGwquQLLQM4TaRw9Ts+9LQvAsyXd4vLGI+m6U6xEBA
A657O8iT3xfAncWBsSYrqF900kLguSBORCDomrYzZD7XaiRfLLJLS7QG21epvMgxday/f16Mj3Vp
gtup9kpjIn2HIiJQiF37baSutaHosYgCDFYUXofOGTR/f1ma3D2dzOE38kCwECBWOsNTm94Fj29V
7pqNazRoIwQQCcDJV4UKdIn2Bp3RcAMytH7cAKIJTYyLBfzZ53jwPQTbIhX6qPUEVdR0K9+b19WF
DqyXaJedk6Dzs6voq837NX8dT09YPr/RB/ZGi4qmgCOPwZlE9sxib3RLKNOnbcqCCMGkFUXayxGQ
2fAUp5WSuBqWhTTfTttlj8vZnvnHr0HfggkanVgigqY8dciX8b69FvysCCACZQOcDq/HdEK13TUA
ZYz8Rexafj1Pn+WHUPHha2QkWgqhJsjKt3oAGscJNI4GeNnK9SIZ3Pyr/JAmqG5ACHRlyJueUG9E
j62vAFTMBaTYWvf7AC5pdceX+Tc6PnCSoGpCrhD9GPgv4Y6WplrYFLTsrq4iNDI7Fy/2hy9xlDY4
dLFOG1neZaAaDTisGWbyrEiUtqZ4B+q69/U3elH6yibcckxSddX13jI51ZzqwTC3oyiWgZY9WdAA
GiBrQkNmWJVSoiRzzvS3IlvA6n/vuRMvyKEQYevSYsTEoQIhLZqAVqqHwmqxAborqtQAWLJQlXEr
1Y037Tq7XBy94B8uCLfRjQQsIx3G/nSkHA0GSsJn1vTz+o2jbXMaF+uLtjZ2hidvlnTZjBU8Eifo
FHUE8rH1PiIHK5g5l6YBF+pPL2vOwM8sCFl10Cmh01LnXtKx1splK5RsVKPeWw/J1SD7+cr02Sp5
oS/5tYRo2f9c4sySDgWKuLWlXmpO1GIHK7U/k3v5zFrqohFyeu8W8EiEYAFZVuVSnkIEv/iF7VvA
HdV9cu/Y6C3M/NJbnFHnF1u4FkcShYtPYvSwkg4S21W55e4R5/LV76pt5cfflqTNGdojacILUO2p
lloKaYY7raxHpdnou2EfeyCTDMw9vLLhbXobVRfw4sTDgOjSiOjsEWqY7kKC1kZxW0jRmskEWMQC
8hv9NYNAeaHFa0aNOMDj/fPzBRNgOJ08AnkYLZSM+KF6PhmjLxUL7t+cdTuSItz8si2rFrkY7CL6
hnM4Sih4Idk2YWxl8MbKLS8mFJrKgF41i1hGp9DDaHtFV7HDU89o5ZG5XTp0FjAvMxQNhKstavGg
HDf62JcYJnOUWy0ZAlPHxHhauE766371kWDh7IzQMeuC7204ZV8kw9yr5VKT+Pz1+FibcHxNqChj
wUdS0c+DyT84e9nN5zrktC9U2D7h7BI00KYVF5Huy710mV8Zqx+Y0YCiwFg05rjc5VF3/qEnj/zj
zEQAA4LMGu4lhHLgi3LVb9iKbpcBNma3D7EWaFIAmYmo6/hqWLo2qpMMMUaHoKtr06Bn3ZIRnVX7
B0IEhaUOLK8TFUL6Vf2UnEFzgDgI4DOVi9obGumXVIY242hx2JM/VyXorCQpndRU3jfPtL2pcjXk
Ap+LDRCF1ByFTDnI9/k2uyk21i0LYFmvyF2GPvQdBUgE9zqbwqdbdmlNgUY8C3BWaJlQr9r1Uhgz
bz0Ovik/n4OnGaGXY6pzvjWPVuXC2a7PQ4x2mO4EjMp94+XnvzzGxm8zmpx1BC066IGF2yxNKFs7
3HqA4XYTobdjUiyvkGsvz9YLD2f2Dn+IEu9wxMouTHlsxLzsScVs7lCeV+tkTTFRZnjDeXuvPeUX
BvA/DAayks+lLwkXbnbSU6k0350n0Hx25y0eEKA3zxZPkCuYk4eqwzsDHD9KQ5aggGKHMsBwvN+1
OHQt1ccUKahKGjc5UzCHbPrGdZxt44FjKCT+MkvWXJyGA/34AsKBFgSNLAXHqGA7so0B/DFsSNDe
A+EEWMRLzePzL+tPYbYANdD2Wjho/GXJGeomqXJFTNmzNSAj27L3+QHOq6YPUcIBakarZngdaM0c
a9cqX53w/r8TIKilLMxL2eF6vVDCRwyI3GXgFvtcxH943x+LEDRRjLjclPjt4IgJseby7ETvabuQ
Ey8m0HxLkyezu2agrQjFSgUpSiFqTxqWFe+QME6HGSX2PVarpVBv9sYfiBDcibJiakk56gwNJnCi
JjccILt3zTcKHqJkrYwefBkVzVeYsQmWoRnnYjIHwDZ/LlHwKgYWE9pUkA9ec9PtjaAufPSrcRYk
J6gf5ed2QhnKpVuEneoiUt3p8D9XoAfihQc/TnBH1XeHERg0UC2Y/Uf6yS2ulp2A+etzIEt423oP
+BnnXdZOfycWQXXkyghyt3lC3Sv4dXbd47WJ6PVhJce1yeXxTBaYxzetq7vaG09LlN6SLpl3rD5W
ZwgvXLbVTmt5dDZM6Y2sF26KynENRh8HvpydvUWs8Yku+zZGvGU1vTBl05PDrYWyFDV+tXEfGdrD
YxU7TuKQTR3yz/CEwCykZbe9sxBonKLgCRIEXTCWdQLUc0hofecyu7CvnY19Ld9jyR5nUpwad7w0
1iVAxP3lVzMb5mD6DY0IaDo4mSlX40rJKjT+uR16D3OgvHd6gomW0v1c4c2pH3DuoZtKxhQjZleP
/ZmpZ4pZ81STTcouSJRi8BKjXdKqc1YIIx08MYM2Z0wYHUtJ8krSHS5lUHwUpv36huvV1EK91LOu
qy1KxOvQY95oLSxv9kEeSBYTCnZuDVTi0TCmBq7DneKmcGbly/wJPZrAmTcXdC2vNZ14FwowYkBY
Dp4RdEIdr1Q3gPvE+LFx5ES9hg+lx579xjEBysZPbpJNg7gEIDzdyjFc9Dq3gw+/WnWRfL6b7lW3
+Avo31zBii4Pkm6odvGCBkgJjr9UUkmpDaJhOAFsOu/ye8k5q0oAMYRoUUp/diT958zi7GEfSBNc
5KF3mlHOIC3dwkXWMN6coYjrZesfEC9okyDfwh4YwH8hKT27/bZqgqcTtHYnZZsizpO05C6Cvo5f
jMv4pXxJX9BlsNK3zwxRO6CHTbe5adfL2nHuJaEpDXVDwI/h5IVNjiMyIlxHCadtHyMMI5fm0l2e
WxweEEqdnLEKGFzHx6ghTKqmH+CnLBjidTa5Jhoterd70u85bp3pT95gPVqgIx39YrXkOs+tEMir
aF8F0bmNFqpj+XSUgPogY4XQu1+ZbO8LfYlnYNbEHMgQQ5DcMOK6f9e5zyAdaoBN1zygOgQNIV8i
yAoAFHKzFGHNqdpDmcK+RixJ0J/F1xU+6NEdCvdu3S+MZs16/RoSqXwA3wCyqeAE5bU92V3E61/P
ziVHB87WGXOLfbxRz6CHbn5drQOLGx2LuIgclfv4qNSqVNqogjRq4XpUN2q8hMQzdxkPJQiv3Ezt
vhlHbFpUji6Qsd0c3rJdoYVGirwhMlxrVDb/3aL4OR7E3q0il7zXD+dU67WyknIl1Nw0VdF08bmg
+Vt4sH2CFo9Qeqb2BEk0KAsv3ZvXnL+j39BVeg+XZwra6zhYytzO2qrDLRWuiJUUGN35IRVcX1e5
D8TZF+orwEyvVuNG+bqwyjlFrQH9luOnzvCvxDXpVZ3PT7c+sFPfAJWwKWEoUScJb3UAT3JMgeUK
LNcSojE6lMov1uEpIqsFhFFItcD9jokIJ24DGVAKDzmar7wpTgEc77RdULU0XhmYmF9w62Zf+8Gq
BS0m239osQLNXYoZxPgDvWqf7+2JqkTRTtcdZL95IylGyY4XGXcNDjNzYHFT5pn1ZgQ0y+cSThUK
F4HmVVD0oJEVRuFYRDci2xiZALBp/L5yrZWyIWfJ1nbHPWhll+vmsys6ECc8CdsmRqFxcTRgwVSg
Bw6Zi2KN2mvstbavgieyfF18EidaRlik8CRyi1IVTCGY596z+6QMQtvT/Oy6uG6/t26yJbUXtIlH
CXwMLHrJ4J2+SC4e4AvwnKC6gZpyvMcyKSXCGsAjNH65j256mCPbDzfy4xTUq+WnsShPuDbyqCC9
i6Esl8VeBF+RnXN3NeSNGeUN6jWL+cyTx/C+QFNTTJSaT9PJpmmBK2HC/mYO2SeMuA5ahu1p4cnN
3h10CKBfEFnr0xRmS1hUlngNxMCUUYTO4+J64TXMXpQPEaLfUIwVOAT4g6vfxrdcOpenQC4Asctx
xkC5p3m95RvlutF2PJHzN7y/9438c4nvSYgDrdZUmlGnnJIdMPhe2OxY/P3zFc7toWEBNsRWwMgO
QKnjq8imSaGEw2qC6Aktrs0u7JdqXio+4kgzYw2HIgTN3I+R1jqcOc655b0VfGYIU4VBulGBkbuE
qqcuLUjQw8qY21kXQRqHtUHTZXQxXJnr9s55lMHQhhFftCQBDR0sBqEbtkF8k05e3SPV4Mlni5X7
haW/U9QcHB9itsJSY/5lLuOraRvt8jPubaIFGFSUS/7mid093mexOQ9jjbJCCgjrk2TbhN+z9EWj
e2doF57daeJNEMRXfbCqPjJyOwrfKUS7e/RsE/T6v/wIFMaVYaFf20dv893TcplqXrQNPxcBEeem
EHxqRsO2YA7WSIPu3lyjgLMiqH2ztf21WzFMI/nWPbnmUf/feCYHcoUll47aKiyEXFXpgD11VXYL
I+j8nZ08kgMBgkkwSURIVGLQIhqeNPqVAAPPkDSvJrLbLE07vYNPfCZMsAcVRiPMMoIwfS0991fA
ma9uJIDNY+ICrS1gw92Yvo1+DOaHroYuyAIparbpv2CoY6hX5MvSOznx3fiFQoinoCkbkzOiz0Hr
xi4nvrsxNR/kel819iqf9phC861oAhu2vG4X495ZReHAnbIhF+ytgqJw5EJSjQ5Ca7PZ2p18gTrA
UivrqQwk3zGEb8MGYmJIXJjh5K1sKeh8HEmYbhBX5G5shv3C5Zyx78diBCdKR2ARVQbEAJu1eJKD
7Ew5cwL2TFUoG05WvnRgM9xaxxIFs6FI8tSPCdBEW/C+sQGsFm6MxtwdkMTuAUenuw4alEw35xn4
Vegq1FUflr7EaTiFVhCkGHF4CJysE5wDUy4y4AoA54p5lXv+zreNpmTEGdZa3nOyIfXmcy1wqmEh
UIGjIaMoyjlEjhXfNFpAXtQhsES0lpAh0JoHM2EBgta/daQfokTHI7ISjFJl2OB8j4Za0sMrjgLT
V3bMCP4aUPmMbsXqsI9IqKogMBF1qzmyuiIcbpSBNnlAKhq1lDIAGfSm5wCDgPtdY8TXsD357i+k
2GafCqDS0IAjyxYo1I/3VrdbmsYUC5Z3Q+wPKlQSJ6QG5eu9fUmeAP33F8zJ7IEaGkZzMV4KrC/h
GquWkchSCaHDs4q0kMobBKIznG1g3KSjOwA54p5dZi/LzTh4/zMaHwMBGAbApICDIfjjBYdZO6F3
HvqnZXo2rQcTZCqJV5BUtZirRROKZ7kZVtcxVftLI+x7+mAAlBbqsGAlHnbXNCZ8Klj9pwwIE9vC
6mPMV1kNGT3JwSB75UXRMCA3qYP35rJNZCf15Eqa8tXoMPVrEcVdsm4qIC04ayOPc03zJJ2i8d6j
KIJgmK+KO7QX+2oCGpnJdwDLpw2+Y8VUJ3xkCsrclx3UZEal3xoxqZgcYMzFGs9VVINr6oNieWrl
FaD9S6XG8Fo2MTBiN9OgGF5NWxv0RkavlgSoCUhxmswDVJ7GLE+fnBF/tIqeoog+KZPVYEIf+VFw
e0WyWnavKsV82CPr0UzluGmLy2O5VpxZBt0QWR7tR0Qfg4z5pcIM0dCE4Q2pbbwqbTh0dBT+H3tX
ttRGlm1/paLes27OQ8TtfshRAiQkwBj7JQMw5DyenL/+riO7C+mQKF30642Oii4XRltn2PvscS2t
6EAVFoKLtjZ9fTRw1C0o0VG3B7RegVPoK2XAqzdIUQAeTV3MxQrNSzHakq1+7LlLNMKNySroRD6/
EQhXiJOdicokYv5MKvVrDa1C7VOd1JHqgGyNFwCEomdqudVj2JAnP5kqfl0NAFC4ycYoAVJPGjQF
76p6OWVu29P+m5YrdAhFgSNusQIxTJvvFabk+HVbyCLavAdNSOpvJRA/RLS8l9V1Wqi9sqrSSAI7
5egDhESv/Qmjc0WWGQ4uVAVizrBTy5tYU6P4BzAnFMGUSjWP7SpCatHuSJMWzhhk1auRTrX4mslZ
Ln8rO0BzfOt7dZKcdNSVxgJCJdgvCNH5/gsfqr26kga1UPZtO1TyFdErMm5IAfgPPHzqhNm3vs7y
RrSaJEnVH0hvYCItyAcf8009X1b3/ahpHXCYAj4DGkZQhH5zGSHseyyCXnttDI6rzWZo+ewqL6Jp
3MaSzA3bIFEy2dUDzqh2epYM40XT+0RWrSIvE20NBYFbYY6aEmCYqtPlKnUlwICpW43rOH8/KtII
0LiMi2uww+RFDjo8I9H5CPN1IUoxlmyUIkEhTi2MzuUQCCpPUiz3wF2P/F6XHFXquw44GRkv3oWN
NhZ72LYG46VgC/ZKkVcSC9ukCqhrTr7v+B3ApRoXtbBE3FalqAdrSfHjyBYzWS8fhAQ3clNUYXQn
taOx6/Vet/RJzRPPb3sUIEyuQmfCFnNywXBR9/W0qojK6fY4lNLYOgYJZR3AH2pF8tHKDNzE1mzS
TEQOpTNiJPxkI8vcKFMj1SIToEEsOW41fdWMghxc55U0GqYYa3zgyvoInBezVYyhDQAlOVZA5+zT
sFDcUijV+pua9xEwAJJMyzJ0DRm4nvu4Bl3cC89VRYyZ1zZNvhdKnDWXQgXD9NwYQ+x/HwU/COI1
JyInYFxJwNzhiSf0MFfJvp2ABDLue19Llf5KzjDIXN6ORiNFxhY2Q098lEb7iG+xy1yD4ZmatALF
tixHvpbvGg0ljmndwAmr79qykLnxtioGGTmcSILdUiuRC+Vr9EXIcuNhUG+Myws/H4cRfQOTXPxI
MtAztCgwF6A6tyegL/OlzcuTSu5aWWuEDcA+RCQyxVGHjnt+bvB1s0LtupZvJ1JyXOrIQdJpSKp0
aiQWzXUVxYAl2YS/sHr6A3LPeY9kLtECrFoau2MMBoW400ekakjUhC1CMa7EvGeNOo2U26P/dF7K
jIMJTIQjMYyDGXFx2YUNxGhgV8xAVNFSpNiN78aVFWRu4S4PK8wmIjUoCRCs5JnCF0ZFAYkZQqZi
tk4IupvgAkC0dnc/bX5D2nv3Ays8kkZ/fhTTxnwnFhoPacQRR7PuAG5Cy6kDACBAMtbfIbnjLU5N
zQV9x0LZ0wNefqESCKVkND6sz9OAVKB2WWx0e7gYI7PmUU5OX+rNp1KQx6KZEzWQR0bH82G9bWqK
DqU7GC6QClnXJgD+7KUAei7E0+AEYaISeFPvi4xAh4pSA/JgpMEL2qE3LfmNRsrZ9M+xHDZQb1ut
qHTIQX7c0x4M2TGAg9eZKGr6mLTJ0WqtYsqmjKzuxn+Yck+rLO1efih2v8Oz+P5WqfDvMC1J0+mA
GGHSFZli9FPAI2DAoJYZZc+cMiwFCnMurArMBzAEoOlQZuel6qBQkSSAiFp2gGIZ7/oNeKHwhprQ
TSB6WtOrZGV27kWNed4qzC7uSDKT15MbX+N7GqIUargd+HFVRw//nQQmJmgn5Ck0HxFJ0IiY7SMB
r+3TYeLd82LObyEQLk91v8wzI5VSLCROwm/AtbK4tMfbmAH9YCl1Rq/faeYFF+LvPcOdOBVFOoLn
f8Jp0dqYYNOgrjO1jeGlTr+S1v/duhhdSNEZOFSUWhjB3uOgrDWO36lqaI3pQpp8bgMxeEVrGiqd
xmQ2sOs52hxBzwl+ad4ifiKBFV+CUnzhtr+3IghRj+I15sqRRgy7sqYntaaVU8OhhHq/ERe+f1ZP
5TAXD1lGLgeEHX0NAn/brFO3WdXARXGme/W2upLRQPwbZZo5hTpaHcvfVRpjkEcdpMp7ktkS2FPu
BKxR2RMANaArH1OX22aZW3N+sRrQcXVZl8EyfHonY6FqkV45xP1ijZEU8QuqQ86zfGvs60dAp9nG
mizVBOaX+iaT3qij51ZugDYrpLia+ejGZG0UJqHswqBGje85FXUwDNM5vnNeH+YTRgAk/M9KmXC/
rUdOzOlKeW9y8113C0ZPQDxuNUu/5lFrnFo7uF5sb5xdq4rJCpoGFN+1SfV6WYVli2OtbdWjpNjC
qgBbIW0WLXblxW/wUi1JpD8/2l0xqwht/kM+dY3HXYvMzIld3W7t9DH4IWFvOfsfT9jRXNzRIplL
xEepb4gRRKY9OBnhsBmLuOxztvNYBHNnJNyZKqT72Ni6V6hu6RYbhOpu5puqjzLtUpV4Vi+OlsTc
likuNV9MsaRIQDd/e9nwngp25IU7KeEs2BfheFWMSRMAc1vBf6C3o3hMdJvsMVRqIGIG9Y7V/gD5
Qu4VqwWh81spCyC1RNoER3d6QULMd3IK3cre6mw4nnSwiFLOca/y6jfYpud38k0c8xDp6FvgO2pO
p2ct8Kiyw7kGcqMTTlb/MFliZw6b8EJcao5671/TS/kml+79kR5MCaD8BypXMfV9BJ6yh+mO0j4Y
VuPEN90jagqAkvgU6SMEo5kOIL/AE5QPjC5Hgkch5cTk4PfJPkgfHrn+h9oAiTf9xyNVODt08eqY
o5UA/83GfwiEQ6GhbED6hlLDKJhJDjEcXDvhKsJ0/uJtnTtJA/RzYJTm4dSy+DaNIhaSmGF0PV5L
z8aznDsqjlJzAHTzinQed9F54+JA8qzdPpbKaL4yChWmoyCVsjEnN/G36gKcz3aFEpWALumKcjEv
BSzvJ9kPW/u2VEb9Y3+MUbRGr5txCyOagTEERRUrCRxKrwNAPvIb9FtzjtTxQhljEMdFkioU/IBD
Tq4Lty03OKOxyoUFvEMGpwjTyofFGZqE9hMg27D92Y3eoasUpWncm3JNVtK1krrUHaW6EXSmf41K
lb9Obzkn6PFSYUjPrTf9U1bYn7BEBqKW/3wR5qkqu6DrsgNH+R5k95gmnp6ARAbTl33jFx3iuXfx
WBjzSKlSPKRihCOVMmR9QsUi3N359czrx9tymJuKtHWrpjr2ledTzUGSz+ID0TdbOvJ7XtLSWpjr
OcCR66SInqAEGL38OkMPzH8ngbmMgEKuVOAlYy5K5TwDAMIkcD8hAZcRKEYSKgVsCbYnlZr6Pvoh
Kz1fKflO4H37vIR50wGkAbCOA0MUmEKnT4BQiIjASywCDCRW9gj8knHbYyLK0baAHXyoIyt5+BSf
C+zykVjmHoTTKPR1DbHEwYy1CP2xAgfT+Wb6WKBbAimWZYbcD9ZK+9OxmSgqMa96UedImf9kQDWu
UVuBj2sPqwrpjuG+1kH4TScBF+0k/VTWgQHm1d9SmcddnhIAIyd4gpJQnn50VbzTp85GVaK4HHp9
2vhlAYTYXvW6sVuHKp88jUlLnE+d89u3YJ76KhmVvKZrr0HgWW31xObQXuTQKbveVvhr+i751vCp
9/do8VRLjx76TpFIIVMULtq+GGCUj7dS96dQ8QB5xK8+FcUcbzh7pUlqJC3dcNkbcY9SS3ylFUvf
ls0ROaDMjWnT5PKY1pynSrlMkPhGXx8GPk7X6rdGmKHwQre4XKOe0G8p4IRmaV6NSn9gLsfh9BPf
Xa0jiYwW1QAj9wmVmKJDS+desgl4idXt+asz5yQeL4sxpNzQ1aEoQwgfPOR8baqD5GTJtM/Fdekv
ON4zCxJpmwvloYTRYxF4pCkC/o6Eo0N7kzcOOYjkgAtpLDxCM0/DiRTmUgo52OoTmvfRWiH7nqOs
7kZ8Ji7c/XkpYMoDDt4M0qyGsdwhpixjnIy8vLBV9U8tAzYbfrQOREUmCVMCnLYXS7pZkp6bAYCP
9SrQ//kjR8GsFeDoYUztHfN8EKp5aFBlAroPkJ+VqMC/FS/nr9jsVh0JYV5SIRPr6KeJrND8R4BD
zy04dO+BRTAEd7wOZrNQY01Qx8M6lOtmrT1P6O1yogvOejY2gqWGiPmp8W8Xdm9Gd46lshmrWI5Q
0KNHVItIMIzfQpQhuy9dZfVavOArvJ+3PaxQlxUwMkGH2GmzNIjh4tAgQPaqR+PSXwMC2MLwIm0R
X2otmj+wN1n050dmXe/QNQDePKS2JQyy5WGzT8Escf5SzNoCZKIMAd7Pe5o5MY1JkgXYO18TLgU+
qE2Ayl7lMrDqzguaqd7hbhxJYl7oSACLNvBy6SM1FKbcXI33CMDtyFP2orZSRfszE8v0tI5kMu+x
EDYdyajMcE3uixs0boDIDJ31jxhqBf7eUmA615B2Io85Ma4lRaxRZEr+ggPXYWaRxxrx76azyzs0
vR9eR59zJ34djZcBAJl+wxOizxHzXFF4WQGviQJ2LzY4DtreT+Opp6BuggRcNzAHeuQl+hJZ4ba6
q67Fq85bTlPNuX0nYplX0iepmEvUT09ey6vmqtpmq+RiWBmWeivWdr+OHc5W1ufv1OzlNQ5cRsAZ
F1nb3AeFVkg0zqkwRqwOqyGZLFCMf+bmQtNVOpGN8IDNUxkc4PAxDvOzXNI0q3YCTh5noVfb7cDH
Cn4XbynrN6f6lJ6JEjRBIhsZy/FgIHVK3YE08yL0+al6tLCsORHIBlNmEYrsc9DXI+tSpIQERonm
LXXyr9JSXomgUDp/PrM6j9QXEOrRHYnJUeY9kIxGBfI1JjCy+wiBtUM8OscZbnnxEAcsRx+zi3oT
yNaABKnExBUV2PlPEsDUhXjhiZsXoMmGLihIdx3aF492TQ+LIWhzCIhB9zLJiUnEYemNmXFxRQ0N
ef+RwTzUHad2yDRBxniB1rAMKgTuc5ot9FtPcHjkzZfCpzlFQi8R+pAFzIqCdPj0pTGAbALsV0jE
yIzFD3dK90VXHxcuw5IQxkJwjablCd06rTWH0EHWTlbNdj9dokHJ1tBnqD+El6j6u4vAmrOHdrQ8
xrlGnCLnGR20Iq+Ci55SmGYXxFkOKJZHu9xOm3C/VImYtYfHW8ocYgv2L06vqUwHHX3Bqk/MOjel
r/pa8vLHoDflp3oAevDiG0TfUdb+HwtmdI4IRa5G9CzlffVIthjqis02NkPELzkggCL0L5mYGJrM
FjQ5hDcL4D4MO223VHFaOG6DKccKccijrIDvkQ63anXlD7vxM+knwBHIEtqFMZYOypTTe8uVetU0
HGwYVwVWjrmedmk75xKwJyLo3TpSeEFO9bQM6HZ6XOqGpfkzPanfpsTNt5KT3PrWUslg/r6+LYtR
xzAsimoMIbMpxB9j06+7vPbOa+P86byJYJQx9EFNH2jYuUatV2FN7tDV9j0WM+e8mMXtY1Sv1GOu
nej2jRdg5VOAywCgAndYaRSQuPOKHUqsF0vKN8MqDgqJo3vBKB+HBvIM0ztok9ujmNzZzXq4Q16k
BBM9GmkrS7gSTPoSjQ81hh0ND4iRkm5PXz7V0nX6VRh1rI0cqIM+vop028EPEj0KRWtYxE0ftfIA
U/kbQun63tkAA6hLcAKBE8FGKVyiydkwouSkfkfHCtKN3Z3ygCZFj1b1LGk/9Ri8lu7RJHsNuLNP
eGVgB/hbOKMxSRZOQopBPhM0MetWCixjSBwlW0oMz91gUB0gIgexM5pZGN1Pwc2rZzxuFuCXLFXe
8+KPCIwqC/f39C2mYwgC5Q5EaQt9JZqosdlM0hppxCsABnzU/OvyjoYshjNdTJgiB4Y3Orfs/1Ii
te9HBqes/bguA5WnBeZ9QMxoNQF7GiProQ3cC2Rslx5/RkfpGkGkitkjVJnBCSXrzE7WOfpvJcJj
NH2je+i7Rw+EvmvddIt3CzCqwfIbdZqtfS+RuSLonpnCqodEVH6B2QqTENoNhh50Wnxx8e+miqEr
y7+L1qMb7ZA2RmavXNzrUztLvwZ1CgAPJGIsCmxYzBOVTGDGCYcUsOy9aGnxpunThfsjvl/pqQjm
/jRS2g3GWFU0BQ9+FTu3kwH+XGUlX/gvkaPdqLeTBa7Q3IxufacbMCVgLV6pmS8hCCCvk/APEDNY
VRlpy7fc5LmZ3GM0ChmZwOMfaPnwNy7Tqftx2NMTWczREq3gYynxy1+9ZZkTOYkXeBQPmH9aypDM
bS/GTYDahYkhlIMPKFdHyjLkMZfmMciT08gkl407OnCXgZvp5bdBCwMvm9VVGMHUpSt0H26qr9x6
KfvEBDmHFcPW0fEdCUhW75wQJSkTTiOyiCOGu665lYcpIWeE/tBax7KHR1+MN+P+Xh6zw1lMUNWp
II+CsRJArfTu77SfUQ+AFYM3EgwiaOym3COndkjJsopTOgkvY6n7TqEgxc/pMlqzDHldp80S987s
NgJTAlNX6M59HysGvBx1qqQgkfYgPNMGpcyD26p94Tacl14ENr8UnTLZmp8beSSRVX9QtDcok/Il
sjXxjyAw0fYMxFVjm2pmii678F54xdwSPUINRGY2acwlH5lB1Dp8BeoeiEBfgGZi2cwmi2rNqznu
b2/5+zoEVj1y/8ZzcoP2xc4G7Xg0AbpTuaxoq9ZXfp2s68mKQm+oMMWyqtE9gju23IxHxTJnf/K1
GKsFsj+/4eW8xBVr1tIlegDNbK268cWSAr9/ezBqB+2RaXMycMXYKEE0pjLF4IhyKOdU22kNEDO3
vpSx//ydfrmcIXh/z8DnAuY8EejySOICUud0y7WkAv9z33Jox+lszLHhtRtWkddSeCkvvFhqf333
xoCdD0tEZK3x8FMO6MBHFmpqqrQe4AGClrIBzWts+ckCGSYTauISQQTsjgHGJ1D7AU73dEVT1upq
yBMg9j7jAcuQnbLhpFhx5mVXxp4OLeEVD7/w/JJz/+6aMIIZ5x75Nz2ZgIsK1N7J5gsRD4yC8Z2G
N+xQ6pG6qLLKDDne8pvBiwd54XFlhjPowiXwmIPnCspDG5wYx2UEATHGOPF+Q1Y3XDYAxGhW0l7i
Nzw8pXxx/v7U5Xwvj7G8PKmbuJg0HeBykjlxIKAF8+UkLb4o7yw8KEY1WQTEniiBWYlFZgkxBSnG
JEaHmjPYcBzQgkssjMOvZTt5kW005dUwS8m1sQNr9aL0dy84I525TnWggg2Mb1Uov+QKugnv+pvi
9DZwN2mLk1EuHSOzrZh3AVYxhOpws5F7UphoLVdikDLCNcVyBRe+kefDGtr5peKNduVKVuMZdrLU
88O6Du+kMoGZlAATElqLkpStAdUECeSLDI3wqWClxAo2+Sq4m7ZAABpNeC4rH1RC4J8DB/fS6hkD
ge+BE1Z1/I/WYyU2uzwEuFZTg3e2c0Eqm64kmKPEGhRzLEz9odsntr+Nns4HGQz2AkZuMGkMGg9M
NVFaMZiOU5NRJvUALhERPbir9rVZd7fGg3yhPGNADTV87ab72piNE3wbEKXLt9U6XqEDNHhAxcQ5
/0VYawyqcmSF0ZKMghr8U4Ft+yYBOrA76AIuW6wCFCh1AaXoJGQd+SZvU/6ZpYwO49e8k8j4NWPb
yX7YQWJe6OA9lGCY4osenFSpvjBn8W6X2cUx9jFK6wS2+3CxdU/G8Lyxbd3JntZoMDsAWvU2DSIT
l5oqctE6PPpAl9Mhp9kAoPsxe8zoV6MYmMNN4FkNZEWGFFBBnSNr3yekPytZN2ODLCSX2Ff9p0Qw
76BsDoxXOMen16uNUdQAXBLVrfBOQE8x5o72gVPiXR/d8UpHd4iz6Eowofo7oYx1TuQEjSETDra3
JjfbyoAeJ251NTj0+VsGH2et1mFXj9bIqNCE+W3g2UGcAgLqq67o5Eu96CpX9qXudkFLGJP8a2l4
3MFMibIAayFDmdQdEklUS8IfdGEIkCnXw+/BqouzKgJyOFWQwNP0Dmg0SiKgVAYQF+lWwjn1Q9la
AoZQJnO6S7ZGaunAvMldmkxucZ5gyLUUJJWnjTi64eMAsI9laAbWTGK7MaiEIhJ121TgeZ1eqa7N
UiVLYLHUJH3kBPEmQUfjwjZTfTxye+k2QwZQJWEgJfTFMIrC6QD3RYe4aApARO4fczRp0265CZiI
rV06HTAvKK5uuKQuM8d7Ipd5irSIkKqHv4qbO9iaiEEJfz1eT5ZkTcNvTEnM3NxjcQdMiCOXFKPR
YpW0ECfm3GUghg+ainKA2KsLvTkMxvTB8JwIYsKIDujLZe5DEHFi/5oyh9DUTi/YQep2vjNZAt52
bQ1QsbY29+Ii8tXcQinNJSY+kcGSVObOgPG0y+QA9hcg0fs87q77gnydovh+4d7Mnd+xHMbcyU1E
gB54OD/4amuMZ4O43Rxwfu31uFq6LjPmHIOWb6ti7JycFaNSibpoNq2ARp48Kq6LgvNkrdtJUhFf
tKD5tXO5eT6/SsYpPSjHsVjG3kVyC5x5GX5KlLxO4o8hB6YDwaBd/5r4wvei9u8lVV+4QXNKfyyT
eav9kQyVyk0iCIa/5xFogvKlBB0bQ7xbFvNG61PAlREmCsxGxGCdAq7Pcl1HXi58VbR7SWqsQZY8
NeUcjnypw3F1flOXzpKxOD1IpuOq4CE9KW8DtbgKQ6Tpmlhc9YrmpQOmr42idc4LnTNzx7vKmBtf
ioHYEGPJ/HQt+i9QEzPxMcYQK1aWCgtGdUEYi1FuTBlgTAToIECtvYGA8i9LMSolQGgugJgvJT/O
r45BEPppdY6Wx6bs/UQZCr+iJ2rTcCJy+h59Pw1Gi1ob5fOVtpbM3Ao3S5H+0koZawPkCzHuAbFj
1hPxwHWOhJKSOrxebTpN/KIMSyyHc880oKoxOKXRVv934xMtFBKAFhBIB1LaCgN2/PehAbnzdU0A
HXElYlAEWTTZztYCQnBH6J40zomaVYccErF9CXiV4FJYzrHM7YSMvg+MH4kg12NbwFMhjEaR4Faj
U0JHgCxsicJtZDKtgUYChvclizgXRSDJAvAtDX384AdmbnRXS30Z1RDYPfAIU+8pEQale9Tr1YhO
r+VBw9mnDTPaKDsB9BNuA6O4mPZKJk2DZUKoillKN4rXGRJySFuGLjqtjFsQ0aHrWxkdmmenGcTz
t3zGRQMsLnqADBAn0bzzqTsErB9BG7oeUUzWfie6Yip9fgvgA7MzRuu8KKar86dCKchC6Id2fvTB
nsoqG1QSO2C30mf8Trbq6wmRBFgiaAOU5MSBhVZldLItJUfnjP+xWPrzIzdF6+NEiEaIzUhuy7z/
pen5pa7E+W18WxqzjRGZgBozQcYo7rMRQVhfmyHQh4bs5vwm0g9iXcvjxTAvWRjkMRoR6Xm10j4Q
irWhdd6Qd+vzYuYiL9yLtwVR1TzaNDVpuK4asCBqEwQbdabvYWLpYPGiM2qF2y5PjC8tjVGFWClj
blToOQUgS5E3AjCUymkpSzQrRQALi4D5fpryPF1Y5yet3BWQEoZd5I4tpvr1YNz5cv20sIWzd+JI
EnPdWyJECqDH6BZG2yC36/aCv/+ZUgVcq2TBhmZ3gOda7vqbtWPKkWjmyutNJKeNANGyN6FDCii1
4NKwxcL0HwKLNn59SseQZlTQLAHkOZYJXO6DZjKAZmZqdQUEqMRuOnUhPT2rxgeqdtRZacL99ODU
GOW5JsfBBQpQbWTOVeQlH2P2bujAc0HIyotISp+K4PymJ7I0AK2vSFdCGNsFIR6A2BfwAuZX8iaG
0eFeTaI0wjSAGfecy6GdxRCXoCVmbS1tLFeQCaXFWqY6AaSMCjjJkEFzoQDBygK3FrcALYscqsQi
gMYQgK9jwEp+Klw6ls2Ea0RF4r4eITusg40IjLpcQGtcsZjxnHMPjuUwqjxiqBcIe5BD4UfK3bjl
08v0mfJlKV62Ex4HVL6+FLci6m3egm7PHeGxaEa36ymvIwAA0u31vWYnv6QqegEBw4NnuudtXkR4
v6Rjs1qNqWikblCkfj/mOjZaPhGxB76j63t5ZYcocAEW9UqyghY6HcqLdUWJbiH73ByLZAxJmSuT
ogbgNu4t3qKYpNyleDE6ukcuGnC/oRXodUDxK3GaJ0qKnW/H3YBNUF1jr15Je9EtL9CdsbT94uzJ
H+0Eo6haLJJmULATiql63EO8M67rq/BHwq/QBqK49e10SRMuzWt3T3bptnuVvBQo3RUi6eSh/Idd
1j8dm+NdYhQafXZdXSZ0l+QOHsDXXl7KAM/et6MFM8+x36tVrUSH+4bZbX7FX0hm8jUFWLT6UmBY
DXWdAp6UbAKcUU1dLfem+6g01dWyqZ91DY5Xy7zTOgEEiGGgBzO9KrZgtKdsUU7rkivfzB06l7OU
aacfeO4SMpZfyjM/zEJsbyogyZ191YzATciD2KDvdagQfyxkC+ZXKCIKwBtA57WY3W78ruKGCrsN
KN7HprVoe0S2KS8FTzVjQKyDlmkRwmx2kUcymV1VeDLFCb3SOaYeQMguf9GeFGK3e+GSdmY0j/Vk
Vt/0xBITK774VT/5nxNCKvLv/8Wfn4tyrKMgbJg//nsTPdcFKV6b/6W/9vdfO/2lf1+XL/ltU7+8
NJvHkv2bJ7+Iz/8l335sHk/+4ORN1Iz79qUeb15ImzYHIcFLQf/m7/7wj5fDp9yN5cu//nwu2ryh
nxZERf7nrx+tf/zrz0Mp6G8+d/r5v364fczwexeP+R+bx/Hl/e+8PJLmX39y2l8GLfEjMqbwIrpO
Wy/6l8OPjL9wRTA8ip43CaMPgB758w+Arzbhv/7UhL8Ad4xfpAP6BzDDP/8gRXv4Ef+XjrZ8JPLA
/K38+Z+V737e+J+Hgp349ec/8jbbIchvCD6UvjJvioGAEfzXqI0gnY/0KPqWmHsayUFJKo4DXKs6
5YDBLMZgHXeC7BJVS1Zh6iNqDrqo6Jyaq9ttFShtdMlPKGqbXRAH6YrjomgEhCzgEs0G4FqBGTY9
Cv+cHNagfdWM6GuncGpqFZHWf6fxuOYCOXFA4BYDJAdMdTwa6mIxaHmAzaIxoS0m3iwx57hT+Wh4
FS4rQJYOQkrQ/VOYRku0yJuAIlyZuVzmj0DUnTSwH8btbQOGcqCOohieRIT/0stKAOKUyMgue8Bz
1wCQ4kaXTJVYAU4i6REq1iS86FUlfsZQ/BojaQQkROIQXJSDPHTWqJbtPRILAooIQVV5JOoHV0FE
kHq5AQKFPMpSN9V8Kwww1q0RsexRxdJUZFv6CYhKISc8irVgjCbaIhJzrAhQx8q4+Z7rXbkqerky
lSbLVgfH4v/18E80wB75WO/0cEv15o/Lon55PNFe+ls/NREtXX+Bu4Ri0KDtBu0MeGV/KiKaTf9C
hgghAXokZRht/OSXHsrSXzz+G21dFg7jPPAUfumhpP2lAsMQbWYiqkEoDYv/RBdPH2iONg7KiCkN
5m3qwU4B3pYhuOHGuF81gy57vd+RBewf6kC8KfrbpzOPgqb6PE/8itsXZe3Gkn6lD52XgfPJHNPJ
PdrvGWtyGvy8yWCMCBFaFMmkLLhJ+PKLpo6aJfKYbdHypWaBj7aILu4olSA1ZVNlYufvSQHvTPUj
YZUHsEnnv/5Hn864glJHUiXy8fV1McJYvT5uIr9VrfMf/tHeUKFHXx0QvHLZcGlwI3OC77Q9Vzxm
bZs7nT5IPzX/5AE+MeYfHDETSfSQwE0A8L3pSAi+O6XPzEGUwYWlGG4WdnslLhYWQw907jIx4ZJe
GskQxLq/T4TCC8VylQiAj9KFJ0McdgGHppzzm/bRpWXDP7+LpzGKjL3WFXgMUP4NYrm22mxEwTdc
grv86GiYALcphgFvnozWdq2cNliZcjsoUXOtKkS8/9RC2IxDild/AOS0vo/bdsuXAMNI03Wvhrep
j/GP8zI+uL46o+HA18vzHEH8ng/U71za4amtla/nP5sJHP9WbZ1R7USvy1YjbbcnleCIFSoYE3qB
/LXY3OvTl1RGK0kVO0nHORqJLFW7kUEud14207vyJpvR+qoQCEWb7vatX5lT36y57KaPN2qQ2Ir0
BABsc+AmsxPXnf6gYagtVyUAY1QXPn+VGehV+vl/VYfuSnGdCbHpF4M99PGKK14l31jYfsblf/ua
jPngASqfDWHX7SUuXEvSUxV9h/dgoqZxWeeu0OP5zxKTw+RAFEgXWjpYstyteymyF/bptAfy7Qsw
JiY1spirxTHb89kI8gTD7LFfetZ4goqtmSysvtcf/HLvB65QDGZWl05c15aPeWENg0h+jqBPXScJ
KAnIwuFp1CTMmAp2kiMbtSRqUc/ch13/I1TyTT/wD3qF+yLF6MhPwZJSF8jvjIaLzJ9dSi0KBv3Q
7XwlvtdEpQRpL7qQiH7dxtNzqarX4shtWiN6GEjwRUu470KruqMwXPREtFAOvdQFbqO1NbyvkKx5
v70djPglyXh7MkLMrigNoKF02MaWA2iK769qPb4Ip2mrNsMtHANkGXyvbbVLLgyscMwyU+KmLela
L1D7y6YNL2DAL6O82qht8dUIWk8SqxWaNLwwSveRarRmxemukkY22BF6zBomTq3EYO3rK1dMhws4
t9foIsUkcOOvJCG/SdPSHdrYMPOmuB8r1T1/Hw6UKHNbT4/k6MkRemS/lSapdvGk7ocJSXdSgXKg
DTPJBFupYrepmG1gXnNrHLvODTp/iQ/6I1vEGu5hQmfwGPu7sS7dukXna5V555f1gbXWGWsd90DT
BMF8uZP77KFVla9cA7rasvx2/uM/eHI0xguTiyzRQVZR7apKLM1UKdejVnpArXeCJlyY3P5gCRpj
qTuOZMDQVCrgeumEmJXGSfuapPJ1XKnGEnHlR0IYiy3l0qjJwUh2Y5Nua668HHnuulKXCp0ffTxj
lLWaCAaptGrHVVxrTmlx4wsogASjuD5/EB8JoP/96PYCEVznYikgu87Qe4tTEs4USMJ7SYOU6OdE
MAZzUHSjrFSh3jXcuJs4bjClGjgRfLjU0vGBGrBd062horERg+y7PB1ac8z52O3rZOkIPvp0Rr8H
fYiJLqdkJ0/RrYppRlUNXs7vDL0kM6ZDY/Q3M8Ix4oFOujNi/9UXO9DBjNPOD/1dFyo/ep1fiEo+
WgKjzJrOpU3Xw0SlviBb0DvfBKfI1/OL+ODDWRS9WOLyQjaaapcMxjNoMGj/8rRgJgS6EzM7pDI6
nIo1ev2LqNmByKfpGjvT3Ljp1n63ASoOMNb8pwAN4tWkJmBTTJ4+t6J3Oj2SKtEhVDR8tySAzwOv
y2h/7sMZjQ6kSJiSWsdzUQnDuo1Dzeo74CGc/3RqP+f2i1HnrANpVx+RZme0cmsqU+F2aXJbJfFl
zoPbDqB0RaaP2ywnykIO9qPjp//9yIAQVR0nPsFmwSvdgs3ztpeRaTm/mg9eCZUJtYxCC5Jebuod
MeQfbd5acq39qFvBKWR5IZpjZsL+dufY8nIjRnoQlVwJT6iOHxKdq55zfsz+j7MvW25b17b9Ilax
BclXNuos23ITJ84LKy0bgCABAgTIrz9D61btk60bWXXW01pxHEoAgYk5J0azG/RUlRTrL2dc+A9J
nKLBJpZqyGnkPbuVw45qXmBytdRV6RpPfCY9X/ej33nlDMpLTk0NFsXK/CcCPOSN1XNtRi4ihoJW
h7WOq05mMJvREXdVsD62I7/X2BwfT/p5a/1tCV0Ei0r3lUxVj9WPtG9XA72fxRxsgSB+c8O5VJWw
30jbqv/THet/5j+6yARWtC9T7gh1sszFZQhcUqEo3NxYQFcW5yVYB9Tfikvt4Eop7vpiohPouAnE
yT6eqfOm+stMXdq3eYEjVqYXdYqSpi2GaOgwZzEYWNS2m48/4toALqKF7qIpTAiVp9rv4BJbLSRH
x5vdeNXXBnARLSoRjKq1yXSKFa7pvYB/6asgyVjs37gOu7Jco/Ow/ggOiXWWvm0lDp5ZzodEhun3
Bb4vuyRp6P0UTuPzx9N0bSAXgWKIGRQpiZQnsQav0NzeKqlOa8yf/t3j/f8exuCgHSJ7pU6wjHqK
nAYNaVtn7jT/vPH8a/N0sa1NZQNdJa08dYPVe08suLYKOBTLRi/YhSEP3udajkUsBHQ74pqXUD8c
MyQMKaS+GnBE1apzoOclyriU3anZ6+/QSB1gLUzYsW+TamPSfkCFtDi5U8FbLgwmnAWOWLZmivyS
jy5MQJroVcxVX3irEYXTJ37ZaRk/cLfClT1ko4rUmmADnzsJ7+7ePbZjhfO4CYG8G93oOE7WnM2+
WKEoyI6Bt8SlhIXSJh269CEQ9AmI1w74jKHeVNQsh1kp/UkGTrfvwoQXM1Wgiswgv/oj7jfQhVS3
qL9XJviSKTkZhy2LHcRJD8GR98AKJm3/3bSQDkdd8/FbvJLNhReLnTRjEs50Hk8ynrp92ifhHYfH
268RlVQ21pLmtQiDG1v32oAuVnwawrJPsmU8QSnjYR3tF7RjHuQy3ME04N+Ft/Bi1bfjOimf4WQM
xyo9KD36WVrX8Z1UyPE+nrJr+/birIH0aQhXHTKe+gRcJIWGQYZDrS6Mnv7lR1wqkfmaMQpWyXiC
DuEDLOpwyCTs1SbRp4+HcO1FXGSoSnlTMpkQLwJnPfCf0uQxjPFy2VbNlth4vZGoXJmq8CIptSvt
R8h4TKdpFI9pFT5MtrtfSHVj8V57/Hl4f0Rq21LkhcKIUySj6mtjHXrq4laUNWv5v1yyF0FOBz6N
3UWRkw8v0CMIsN/idUacgTdl4ayh+XdnziXJRTs6XuTikxPStv3C2+ehAps2XD516b/8iOAyZ4mJ
aOcRH9HHztau8ll38t5h1T33bznxXnkfl4wkuhhdgwpCTh0Elic4x+fN/80d+j8Z1yVYIkaOu0Qh
Jad2ne861f2qg/T08Wa49q0vVpFvLWAvk0tOVdwlOXyZtosecd8MQeAbEeNKkA3On/zHOpWps1YL
lIFODpMaTE7nZDz3tVfDxknpbvGaG2nplSz40kIjQG9URKwnp7h2yqFOyipZf1WNd0h5hN43LFmW
9JZa/JUQcslml1YoX08j3jUd1f2axktep7LdDayFa84U3MKlXXs7FwEd5uc4meYgQpaqo2zl9nvl
Su9oFv//JjL2v0vrYos7aUohiuBFJ6Dy88iZ7jlPNo6f/vp4eZ1P0r8k3JcYybrFVx3lEp2mBbyS
mjZ9aSNP3IhPV6bnEhK7djBXrRcdnVadHJmIjoNQL8ngbj/+8tcaxf9IgvyxdGmTuiJoCdpUIPiH
ItrUIdusZhOvQ86nZCvUvYNO9ljfqn7887T/Zb7+QeX98YkEllBNBz3jk+2OnHyqBziKApDE7Mbn
r2gzFdN4D9n6PKkebP/LD76z4DMsR+8CskcKk53/JA7tSjcQCv14Eq6V2/9QW/74SmFjh4V2fXxK
KgPlVpun5veavoY1wH9y2LnVEXcjoX6MRben8wPn8E2uNHB6U05XXEEJeH6e704E4TciygUC9z+L
9hJEbGB7shLChlNi0YtpXp0RcsH1kjX9nhNoIKx1LsJ3LmQmqnd0H7bQI8qFBLm4P4SVvXGFcz47
/vauzmv+j4kBba8dUa0OJzI/rRqo/WDN4SV5qAjIk11d+PpLNPabj1/DBVz0f8d8kT42FSXGbZP+
pOauKuWEq7LIctJBUy38Mq5ngpCIlr1tx+9NNb+aNBEZbMSWRyVrsLrFjHuVaPjts+m5r50hG5k0
2eR6VQ5p+fpsaftqe4ikRiPvctqh5LZ0JoWYm59EKJFJGBTlAB0P0G8KRZFUFX4jkrCab9bxxoxe
iRb/aAX+MaMWOIZIV5KfHLf57fsNOAoJ6K4fz+CVmP3Plvvj4WsP30sIovcnf2nqDF7OSGHFUNgg
lblfmxtZ2bVPuciPrT82Lip0dgoi8ZBq/YuIHTFvZE1uLIQrc3Qpo7XG0xAIZ+5PdW/3JnSOXTXe
astfiDL+Z5F5F6kxrIFX0az49toP1b6xqwc90FXCCJJCkpG1NYqkaRzz2UlYwZYVcziy4NhFvTyE
1mm38K0bwQBl8mlFs+BumSRg8G2DSrXt17u5UyKfJx0i0xgM1IVNYG8k29em5SLZrtlaKc1ndqq8
OB9SlaGGKD5eONcefX7Vfyycdl15wGRNT7XxdiFXr5FiXz5+9JWc5R+5oD8eDYUV0xum6ImNSRaY
OvcSqE9G6jmGK/rc3cP5+/3ffdJ5cH98kmssRI80+l2rlj+bgUOkflk2NiH3LUB9FRu/NM4tbYlr
E3YRqgLGeBMGpj0NE4sLrxZe0QrnVsP8n8TxL3H3H5rwH0MJuBONq2db5PKbOQIXxjqZiZ643sMs
vYf+oxPbQ93+SmNvW9lxT6F41LCoUI3JAvKWhM3mLHFZp1DSN00+eC+OC6nd5pVWfZaMn2No0xmd
0cB/AUoZdPhua/DnSG3+30d4dfzv4t0/dyh/jMSgu99BtZadYFH7nQ5BPrnOrb187SVcBKIOU+RX
7UChO+TfmcluYqtuhKBredEZlPvnYmpTWhOHcooIeurdx9CbADA9iQ4iJesJgiLbijyO+kZEvTIQ
9yImBbXpGrr2DHl9CFePrt0CfXrjKuRKAnmJ7mV9S5slIv0pIvsaPTGxhzXcxxvu2te+iBpDz7hn
iEVRnlKoyWD2dyNaczdewbWnnwf0x8pBsw5kUkfTUzCIe+61p9qtf/y7L37+yD8ezQfR016G/Yk2
bCwCf05LsnBRfvz0KxHPvYgNTTQkxM4+Il7Sf0InRgIIXb/pwN7HXXCkhP4Yu1teT9cm6aJ6Ggef
OETo7hQ3w2s7p07WNmjCfjyQaw+/KJyq1SSBWS0/WWkWeHZ9S4J4+Jdv92Lv0tAFus8T9ORB8Kec
DQ6FPq383cff/O+L3r3E067oStXEa/tTKMLPfce/h+C+Nz6/RdjFAYKl8v9HaDe92LJweKFUQyvx
5PrOVsTmiGAQkTfj7yOR7F0mYW2+n+wef1XYVZWN+kwwif7i50u9FmCdFWnvPC2rzD1wnHSwlYAb
melnQF/xELaKDPbbRx8PImpGUNc7RXQW9st+Np8XB5VHEEEOZ8xpXBCksgGFRq+CEtt6Qpwnhm6C
aD/o/exuzqF9ilHEoc+Nn6wwpHaMu8fZIoIG5cTXmUR3VRweRR8epLrH7/g0zGJfFvPIoNhceVkY
PqJIP+LgSCr9vfWeoWdd4Lxw8OKSATJpXVPi7Bi0yLzmzBd9FbF6icDBtf5e9stdJL91UG2Mn+M+
BqJgBBZ+AJkwyPBIz4L3XwGj193jdxIXjl2YTc8CwRaf59EVVdamn10ZbMduLMZpygXfkOqhq36R
SJSxB7WPt9kdDxULC92CmhCDRiTFATf0sBM439Cfz8IFDfx+Zo+Dp+/Q4PhcpU2u6T31nj22FL7A
n6Ig8/q2rH3yGd+hTlGHNhMEYZLM975IXE8QHr0PntkNodn2gqO0aMq19rJJ3fvkOKGHwVEJ6onl
teuVFuxZkCZ25yn0rJujTtTuRldDtkZdhnfTBl/Pg3TNgsvwqcBXscucC5hKorZKKLlH+wLKGDD0
5P9q57npRRrZGFxfw6ylO01dDT/dKvpaozP88b47R/6/7Yrzz/8IrBDbrlPLUYDMYfqG9vmCaWdB
MSwcQ+PEvfExf4+wMPb7749JBkkkwNMd2udkG0w8G5ENr+6ai8ndznrcuJV3I5L8PQaCBPDfHyWo
GCnXE3IM3YT7ZABMLrSxuTGQa3Hq4qgYtU1Jfa6vARJ8AcGkcLTYUdXfID1fge6CyHrx7XEtH0WA
mZ449gO4b7knzQEbDpbRJfbEOWea6JNxNzUJNkPgnjz19vFK+HtLFKLW//3JzCrgnpBXnoQOyXuV
TuPrGPYG4akSrwFg6Q+JXm7h3a6O8+I0kSlzPGlJe0qi1r0zaRQ9uZ5MymXVwzYeCHqXnQBSA359
a0bAx9mvslvLnqUkixdvLNshTW6smCsjv8R7g7PFmGQ9P7ndMN6DMMIenHp1XxYaxkUYLnWpO2g6
fjzNVzbcJfA7oU5I1qXjpyChP/tJvk2J2Eo3yt2hufER18ZzES+YCtZeAqxz8moaZSPCU+Z2IXxi
zeSefIMaF5qCw41W3Dm9/ksAuZR5jq23VImlqM5d9X0IpweT2tLr50eZgvVBocoeQeC1r8zm4/m7
sr0vrWZArfP7iC3sRM3wzvn4rXf9rx8/+sreTi4iRwAbCyhUa3YaPXWXahS+ZP6aEHVjmV2JgZfg
6kU7VHWh352UF97XfXg+QKFdVj9GAs3A1f+a8kXdSASvVEOQvfjv3Tx0k1Tu4DHczuyG9dCLfQOA
L/4zLve++eES9G/Fzdrr2oq7iB1elQyapWF7gtd0/BKtE/lBOu7+dnjS25J3fAyRwAQtmC1+mDeT
F2VtjXAGRMG4xXfxj4mRaJfOsJWdzQA3dxMolU8qbG8UbP9cS/1tnV4GnGmZjQd3p5O2Z5lhHPg1
BOVokln+hNxnGdfynIXJb2FYF+fULIr2NfjU3bmRT7MV3Csc/tN6GlFRdqjuWUe3+AkqdUX6ksYQ
fx0+NzIsz/nFULfIofqshxL3NKMrNaJF+tPVX2Z946S4slgvoc+kj90x6jAe3OwptLc6KCzeWDww
qLiyqy9BzzIdpKnJ1J2apBf3vhK0SIZkyaX2dyRw4qeQmGTnE/pOg0lvkjSVJfV6t/QMq7cxj54l
2LEka9Ik2EKDyuSJslNmWweADHdI97BBhO6ysG7/Bqdw2DI7c/06dEMHlqdGJjiBv7k2HYRFusVu
GndJDqE3Dw/gY9qsi6jYqiGBGYnn/YCcHb0L4F+QiTFSu3SYvjcGOVviW37oDPG3UsrgbkFaADE2
Zz1AISV4mCOsNX+dvkwdn+HLM/kHwO2cTyEUTncr5RJw8ibK1Ar2UsxGdO3XRiKnGPTWcdMOIsop
7jnUWCaRE2TdLN0NEMP1xvVHkFBDGLbAj9O5I/FyNqqhNF98TjFHnfy+zC57Htywv49TvxvBg5jr
J5f53TNxq8917fc570nw1vUOaiBPTblZybqxDjAZU8Mc5AR2KkNIrAOaaZ4Mh7T+igvNrAqDveqH
thyC4ClqalQNGoIzURPqwp1MvJvSmh8AU4yh6wOCMC4+gwMoBfWWCvEN/e2fdDTt3m8ZsJGd772K
wbJH16jgmOJa/0B7Vu/dvpvHjAdmfuQuU1ujrN7h/uzFkmQqmqWqHhpHLptQO+RAq5Xfdc4IqQBW
iTfUYDFH/3wk37pGedt1jOdN26ftNlQ6LJek5rijHtaSQqDnsYOeyNG0kLcAKAu3S0oVvK7XcjTd
ZycR32MXEqYxBTdrguHp1LOc1fzejaF9LxxZgIm+b5J558/xC4gtW912X40d+3KhCEp1baHNx8RL
HEDyUHS7tYlJNvkzokPQfq7nuUxHnPxM3LlNgM5bOpSi4gVh888ppuUYy9ymqJvaauf1cZlAcBix
tePRJlXV8wxIVD2nD9Wi7jyrnJw260+gv+B2jKRtrTZ18M3FRQUo3hZGN5sgYJsFAbIO+xyZXYWP
lgZME74UnXjg8bCD/WUmQUAIONTX+Jo1+M2RDls3ZZmrP9uK5Ny+K42eootAO8syhqvhOL/rNd46
KKWz1B2K3g/vV4O7sWEqkEc9G188hFjFRJCdCAzwmX11B9ORZx9dcJLyuWjndtnX80hZtuD+LENt
eqwaAv/CCM6l1t9h1IknhgwuuoewjnI9fAs79u5jq4uRlCvmeQWiK+Kv7uQVjaOQ1Tk5idJv8wwV
JDhvpMtQRlV4nr/Zw5tsl935V7Egt6xec2lhxRFsJqQwNX1EZMpYChUUOW1HJKRLRwDotZnn0b3o
3ntv3PcSN6LRdI/WmZnlaWF+AXvJcgqC3Yh/vYoDR+mRavR50GCzjQMG+ouCzZEXzJCW2IwVzyYz
52Ran/A3UfOipu+p9HMLUibGofrPMmnu3P6XdSyEOp0mj4LN6P+idbcWaNvxKd3OZDryJN7PkD87
f/1IAqO9eh249vQRb9/341Is914D4B3+ta/jbFrbtaz7aqedNIuxoCypHlUroLyMCWRi74J/OBAg
Rc9vjPj3iTOjNR86JdY1XgI9NC3NwpVlaw8fvlVlSOHAHIu/zloeJV/cHdrgxeiFd1UHOYlxBum0
Te6bEKsFN1u4z4VoLJOblke5IewRqqh602CxDVWwWxJTwI3x3lYJIpC36yjgbxpBtA43XSsLNrDf
itIDvufo0XtZjaWV2P12w2sfnums2lbnZYhBD9Nd6psiEOoJ74gO1QFVrZ9jw1o/Pf8odqYH/Kfq
op07j+Nz1Y4lqN9Hzx3P642hcQ+pK/DmJkjK200S1qaIO/NT1dVvdGQLA+UhGvwUVoEDEd+lNRRz
WoQFLLZaY/+0zr7pq3Kc31Y2V1lix4KpcYdXd85S6hSVh7u8K+FvPclzz2/zlj427f68Zow1E5oB
Mc2aNf5FQkhFrRQnfp8H9ZJbHz6leIwMn0b1ZNZTzEcEcQN5AkTvZe+TdhNgxuq4++QgjXAZLZfq
pQ0otM9wYEYzBH3w8vpf01qXHBSwmf+ohd4b6C7U6CLhxgu+bl4GvciCWy9Lep2d99po320f3VnX
fOI4SlQAkHLjfjsveLF+miP7UqVoSyHCMvcnHh+un6n/CZQvqGuDXzi7D5h+gfVy3m7nr3L+ECqQ
HDkFZz2OcmdHUUzbOAI0LdpN/ecgib8o7BO8YrWS72FcFbqf9x1YgYT+hEdLtqIG6Nav53nnMwiL
Y/es2WtD1idAhHcM7uRDEn86v6JExe9OsH7zvfZYRyPJzbK2xdSkTwFCQZe6ZZvEI4oJv4XCnt1p
0r04FZpquJRqA7WUYcO/cOMUxu0eY58/Sq/bAHnzhqsetP4TC5EIisvJJRCFF6pDuMx7BZ9iAOAm
51lYLFG4S+5iahBZorWYK+JCim7OnaVyMWjkh4kn54w28xtf1zQH4BzuQDTSme4RaD1PsNeoRkeo
wfrz13Tn9DUp2lb7m7rxtsab71ZGimRO7vxQv0jXfp6H6XkNHCB15WZcXZSZ2L60bk7GWOz1FjVO
+AkNqXeWLp+mpj4w/FwvM6SWJqmPI0l+LP3yIOtq03PvHTzJ1xZHGaAOfT6H44JUi5WRhf0rUBrx
g+CI0oQ4LRia43M0Tm84N/krOq473aqNNemxY0G85wanz2JJt6GBa+5Yla5b5E31jzDwwq0Fqz/I
htETuTCsh/0d7A98on1gYeWUabH4m5nUXd4GSF9wj0iyJBpxSAVyNAChVQP0vqN5Cyg6JEXVCsMw
aeDVBcTgYTQxZE8HNtoNuEDhwcTDHpBvLFs9LFkgoFbif4lEkKd+s5cSlma9JWYn2nh98dB3e1pY
ww88XYP3yW2Dew8YnD7zlrQ9AJ4RAYVhPDg7yR4GViaZcI+m4v7Nm3lwjJxQQnV1DoEJYUucYVQB
kFph8zlmTfvFgDFxiAbcJtNe2SofOXq8gM72Dw2c16vd7HFynm9L7xSYvdjXsYVcadBHj6waVVA6
ofODc51mAwSlKaRWz4KUALn5GzUN5AXrGmbHXk/h1i1az83WAcTktfHR8ROyX1+WdCU5xInWn1O0
WjRa2biQQkXWXTbIm0HrS5LeCzOSOChVfJzvTwEZa50NrVU/OicGNAJaUvpNp7Q/uVSa36N0ggXY
bM/WoBsH+ilB4VaGdZ2ashUhK3UojJOhNLO7JOLoK3fG7bGBW7lfhgH+EozKYSMSrMUwngD4Hri6
r6IYFoVrcgb/LA2grNTZpuPKt/NCFcuGxFUlNP1QMilDi5Qb/eTiEqoIbK8BUl+HT0CU8E+1BFKR
xsOvxHK0aHuDEBx8Uwqexs7AYTXRcLqf2MS+1U2gjt2k/SJ2cAwsBID1cEjCoqpGj2XVTHyOA77X
PyPhRJvJr/3nSg00huJ8RNAOPtcRGnSg3ndIuYyLX/RhYgumjburmxj4+Zk5hSVuX0BIIcWQXFKM
DQaTtGkji7CbFHnwpsHPI/zvV2WU/mz0ao494H8bJxDBYwvdOBgTJcJ5CaA3/tMPoZEXUgHBMulP
LAvdpp4zxzFLztEZyh2G48JJGTx/WuJ9Q93kf9UsgsIohICPfe3qopJJUkKG3XsgsYyARw4BgB1d
92gt5IOypTLm+0x4tXGDjuwbOfOtpoN/WGQAYyRZW8SdYHnpGy2eQc8Bt9pH6zTDEIIcFO2xWJQT
PFTVsjzNYZLmbDJtm+lWu1+82FHlNDnzPmFqeiO2cjduM7SPded+9druh9vHj9xDUYjBTkc2hCuc
M2ckOp42+E0wc9ZA0bwPGbQ7Jo5wm0ZdEZ3x2tDzmfcBJB+zekofQSV97pK5CJGdRAaiBcn66voG
GROEj5LmrIHUe6dakrSoEpx02EVLSu/TEFKlK/JrRvhTF6XIIf1tJVBKTb586XR435CqhPTTa5rC
gYFBIXZcCSi+SDtsupuQ3LsBLTuRPtfM3kuuAU6qzRMSmK88HOY8wK9ljRtvfd/dNrF8SkI4F0Uz
8j3PA0If1i/xtO0cd9s1y6ZaRJKZtDm3fXDNk6guD1wJzQfP/VWP4dfYdQZckpjl5Ds1WifzZ4ZA
kFL3eU7aTRifsUF9Cib9XKnzInru2Zr3IKsUbIySjasSjDrYpEn6lgqGbH0qTd9GoELE5cwR15WC
l13jATEVdvfTOj46a3OfxPxOjfR1MsOGQgkrs/PgFa6b8G0Sqvhh4UG97Tixj0PtJnsEftxdwZ4C
mk8uDbZ+pJEtqMrxDpy742uA65J+06/6kcUoGZZ0ND/mJAgf9FkDCtbuDyOtHsjQPIOKRHOoXW9o
Y+5mNFczHjn3xK5LtigoVQXJexK0PzgdxjJqPQmQaf9T6Ohxse09naINadHe9yubDb6imRsOT6Yf
QWyO9Q5mcw9WkTwVtLQ4C9Wi3xY8UM76h0nnuIyGWGZdj9ZCPfQ8W3X/m86ihrux7bKxQurPu+D3
LAgWkbmPXChlAoilZ9hN9+0v38W/aaW8a10Oc9IGq1TE2/N7T5igkM6qkCqNbvI6paLKuzUuhi6Y
gSqOvxiJ8REcKdBYjrcQ+NpCbGGDrvdzx3i8qYZQlUiUfk/AgvjDyrMzFT8l8beUJtC9i86thaee
L+8rGQ6qx/ptuCufQezqDmE8kt+x63c7t+m71xHhPCM139faMXuyJGfEpnqthXuMovTgKLlzqPmm
2LxNZn0gEDpYmnUuhUaVh5y+3aiKeYUO29x69U+mdZsPPNhVg4OA4MAzdXK+JT5wCWoBjg94BUgh
zPSrliy5I2D2FFU6BtlEkkwaluQobGCvfE5gbXfn4H3hWtQKXFFCwzBevaN0nS6rVf8+92pPE3GX
NOtDFze7do6+2x5MqZBvAxlN2VSzB4xpk+quKz2UxRGBTraqf0DmRGdAlzgZoDdfWTPcuUBflmRt
wg18OptMJzDg84JzOycEmJzCVq5UFMrXDrGvI+4aEkSCGLXyyqeDghSJmNkdTddvNfojUyMBThrq
x0ShqorGYc7iOn5KhD7GKT8yuTwEXvWYDBNyRay+0LePve8dao+f2RXfbNru+tXi7mJO3zvw2HF+
47ZURyg9e31HgZ2Ahhp7WtDYsfAunWVynKfwya+jAxxsh0w5yZ456Zd4XR9H4x7D2v7uPPJqYh+t
AKoP4VmTAkSRYz+aT0MtjsEc3QMjNkJEA60hFrN969unUKVbl4rfyYDWp1urE/o1X4E9BLUhfpyY
fo9S5OKYiXZJX/s42kVDtKfIMjO7eDNeW/0Kx6nHeu53LaW7uZUjMJmJ3AJ/GWHZBmVsF4EWinwh
Mn5USOKztvPuk3n6Hhlqd1DOW3OuwmnXo1W1w32zmwPNi0RBCCiDNAelkBjbaosVDUV6kC74BKt3
bZCqEAeyGMRG3wPs4574DtYSmq0T3k6e8Ko+TkOq962O+NEfQpH3SshnJ7VR6QzLBODUYiG6S8bx
5OuOv7RJ1JRL2P1c6PymbcvuI84pDgDfv+NnBBpGibXu2MA/ujoFvU17HvbIwh9YYIN3Rw3LF+O1
wFOmCzugUZe+CeP5+9pfWDFBiO5r3Ifdkq8kgh/voknz3UhD86DH+hlDZuKz1x2FpXwVoQ0Wzgcx
4bgkwkI0t/ZmfcJbFd84UAK4SnFjaG8mnSc2auH0MZLIY+iE3LPrfRcXZzVEUzy+QjZiUrkGELgU
ipyJdfCoyLSfrA8KYjdPFQkhedfrsP6CtGF+SZaJo5Opl8xHuMqDNvmG9CJ+1n4tv7h6hT6PSTwm
MiP9qtuPXSQg7BMFFeQCVc8OqFNQ/bLYlAzaTDg2pTZ5SIZu23qwx82Fnpq7YCTuQchlPIyqS/b/
AC1NxJqHJfC9khs/Kepppg+iT/XGm0fcr7exLPpudR9WPUIr0JvdHIcXe4YjRPKjNe6pqdZlyYek
sznkA1P4xEZqDpCd+XKTSjdUyFi8ZpugYkvR+B1LnwBv7DvucmwSl+48r8ItI08RaK1xS8eLxWao
CbCiUTfHu5rq9pMEqWULNOSSial1dnLtbJnQDvg+/LEY4gV3XQKsFBQ93pF61ilCFbJ90DIG5SLQ
3D43sCh7JyIyR216/60LjFCZ01n65MRDlQ9dLx4Wab8HwqKJhRGMx9UN4BYK7sM7xBamwpmN3vZj
NR1VpKKdhSbdg5R1/wDQdXToKJNveg7CT3JQ49FObZrJGhYZUaiHsgZxNksanCwujCSL/+HovJoc
RbYg/IuIAAr7KkC2JU1780J0z04X3hSeX38/7stO7PaoV0JlzsnMk2nllQAcRoW9elYOWM8MG8Al
B3Qbg566zObZ5mC+eVNDCiRm2Q/V1FWRJ/MqXLCC3DmLSgLZ1cVFZ9rkPqkKDb3V9ZHFFg4rRXVe
tvV4zG3VBtni6sCULq2JM4pT4rcCL0g7U/+QKGH9tPQxMXGdTtPhMRvzphWExO66akkRxeCgfrfK
WEcE06nc3JmJquadSg0/DXxRN38zOdXI25UXIJtW4VKXmD3msjtnBbBwoVtz5NZijDp9MdtATWP+
LQbG6vRKgxZQqLp2olTrHMaLXT5XuP586Hh37rmKjLtqNPgot924X3TNPpt3HQ/t6v83xUkalUbC
KoECCInAqqNYjQvrTtaPAO+EXOFpCR7QNKGT80SrDCtZ4I6tNsKbdxxcuutmJinWoQeANVGfi4n/
ZZIl5OVpUxouPMd9lzYecpvV3KvYJd9Uyu7qju4Y+gjc8fAGzNB0z4mElqpz69ruTtWZB4QnnC97
mqEWMz2PREulKCBx/jRdnUT4DSz7spsG3FOWRcIbdbEK4y7lCRnc9h4DEfueSDbylRay5FrSZFyt
cd97UxuDoalBZ0fJJ06S4atc5HwwrGWlxbUxgTYpoEZFhroOfb7TAbqSpVJhvjKzWhbOP43o4bNY
NErROL5OXfMraWHTqrxWpXoiEv7ateZLCh0YlWv+2GTzmRbuOqTlLwa2fVC2xqfIqaSLfKrCtpWU
EY2V7aYiq0LNNpswn1prV3eMVvG4uPQs/YVG6nnRtEuXkOOMvdNP4bXM+yTdyxqbXBteYuziuf6b
Uz/XvmKSJo5sxzzq2ZDsjMI+sH7+atKOct88EChxL/3lXrU2yGnsRxNXcDklx7mx4ETQHVnj+u4h
Y1JZc4QZP8U6iKfa6nI3fVEFoxF+nr4xtbLVO8VzQ42jF3T26WjwpvvkIV77JdgIfBq4jh6qeCsb
+aoN1k0WzVthe79TK062hwv0hMtBHhOPKh2IY7W2LTfU/J5VFNTtWAFMOfl12M5gAIQGt/mFkDWt
Smka3edxaPtQF4CuTvO2GsYNn76fJZ++ajl/DMt6UpM49iuwZLu4T2OV3Zgl+5Wz9mSONsh4um9U
7by628VB5bwEmZf+a42q34m02a9UtaCRMCYeUMVKWdB55quZlejRtI8eGhUq8FjG7d7I4jdfpC+Z
gH6JffPIqoJgFU0bNBgKhmj55VXPzI9Zc99Fl71brpyYpPGcXcM9D65/Fko8xCPIS7q28gGZXxm6
dYkZtvuzVP3CMmjtcFaKmV3cPKOlRURWaZuHWkaJsXT9JRvpSMvSDkbb+ewS7abrehb4iTGc5mzs
99xzhNFo9tPEgD0sAByP1/F991d+z4tck3vJ+RHMXdVFduYehGv9Vj74fGOGc63f5gawwG+ce+55
NbCx99o36WvrLXrU5j7Rwen8tSkQk3S6j6M40HWgPrFl5PNfdhsNrSQFkzk8azKms128x9TLqp0z
oTDsayKoRVldLUCNnSOEHrKfzj0pjVMO2aJptyLjC4KKPHiaGTp19bWawKjOpMDdGz0EgGoAuCGQ
rSnhuG/9s43TZeQv8il1+o+11QsA0XgD3NPp4Cfcmb0a3HCs9e0GTl66qiGRZLi2KeVlU15cVrts
0dtV7q/TJGdprq+wdTcdob+PBmyXG3GBwYn/aBXGU8eMZGAWw1ecWi4+5ukjP1VBVmTnxvC+E2bZ
AhwIKMBU+aRG6+7kwNiVqd8Kr26oxPv/QMqYK1+dz1WX7kn0Jjr6pej3dhKnQeM2ItgE+GVOFZHW
Jjf2SH96mTPDZxXIN02tb6U1Z1E8446Y1K3ixqUXKjxEiISi5DfSIZ397GrJvmx46CDvbpTEkBet
60UTmWZ6aX5QN3UBE6RFtLZL+neqs+pYJ0l/w2rVCUU/dvtG78jrHMiPlrb/V4pJHc1UvHIgKZqp
qbtLA21GnWmQXfM2JOCkazjIZH3tbbqFJBdrhAlx92Iaw39MEPsPseuSGTWmXYSITpwHV6vCwrER
FqN2vHlada/51hJ6W2HvpAK7ckBFDomQpBaUtc8lo8wz7H4eGL3pAnHXdrVf89YPuZsKlolRvuj2
MpPr0P7LEsm9PMaBnIQ6U7nPd65w979+6exnt9QQ/KhYX3Y4juWhSr3m4rRES6lcK44dQ9WRV/CM
pAkYpEMPnuiy4oCA3+aPKLXPdoJIKmWSv6R4HkS1jlFz1/hERHrtdPHiog4pz+W+m5V7rafCCmKz
/W+cmf0uO1nSjyQVzEXGMWROxaemN/PNGMhhn8oabraG6Z4SL/CspkGb0Y6ROQodMCe/LCNg5Wiz
vmA0WN0c3aK3d4lIqFFsWrJstNQRkQtojo9mdsrIyraxOgyG3rADDvQq0muIcyCuJEoSk6Me77h0
p5eltu+deI7a2h0D6WFuaFAzPen90ocKGg9q29J37izmUK2ezs3ICsjH3k7Y+s10q7DBPEw2Wi6r
nz/qDgFLY0j/sfU1WngTbFnBNaLXWE+CFXj01OgEowvFSR1nQAImPjk3+fNcFFaE5zaR5Y2oT6Y0
vBCSpr2n/AOpgH1GejNztlZUPQv+cGaWfLbbiF1qtPoZBs+hSxmIsdS4dfE7sgLaN45RnPp3Q1NM
T20ut5YGdMfCoDuqcGkLG2sijd0zflullUhrTRFkPfKY1aVO7FcdvtvXbylW6AGX2ZO0R7HTBdmy
OsqPYHa0WybUsgOKQ6hc2tPOTxt9X/IZucWx+lbudzahjLCG1N+j1v5DrE96WLr0LNL6rU2mbymB
Hxs9aYIybeiU/a6GEEkAIsduDTpa4QCr9fkg5+k/bOUh4irwdlznaSpHESVeNsKGYmk3NtCtqtTn
uzvTbZN1k4EoTMZuETyQRfOtIKvimX556CKh6inoJG7mk23LsHXnb5HqduSKpdth70d+SKfNkVXo
rzmRrWckHlUoy2EN244PEOfaIwnLwA74mdR7O/OSYNHbvyk+5AecNCaqbdL9oDaQclPahcAln1TK
HyBE1E1zAV4uzb+GBrqdyM1NSs8h70Ekd6bgTCQqqDr2yn0flz4JzG54QCWTBcrOGwzl+Th0PUDo
K9HZo8Gv6S6VuWS73kuvWt09a/Z2SzfT0aoTYKsVKqYB5Kc3GAfcHvS3vKiXqPL0KvRbeSG5Qz/r
i1ac6FnqR1UKYjkq58m3tSwSfVZEzEjdm9r52/eCgilb9KA3wT0SB0FGbGEbu9ZzGdb1yIcwpACO
yGCDFr/YExpk72KSB++mjtWEm20QopmJKF0LMlPKVn6mvtaApgtAnWb5l9nULEmxvCd+UwL+1jBS
yIRD4Ik6rIRNzHBcALeNhsmtoVlhbc1cJxrSePCF+c221JdW6sZjHccysvq4fCxHi9s+Noer4Sbd
wUFSGrqO0x/aKUEJOXnrLkdBsp/mdXwGqFb3FNO+g9ZV5qsLdAvxoZbQsfCa0KTvf0yZ4+FhiXR+
AOu8KrxAot4oxakp8jKa6ma9MOu8KffNEhQrW0JZ62zYiRpQ1sPz1KbluZ+qbD/kehyYc8JitrQu
AmnLIe+kv5Ml7vpuw13cdZ31QH843/XEzClD21EFPU/rZW6c9rGa9P6s+aMWWDmBRVbsticZ9z5B
HPiQ2nlnhYVMqkO9jvnr2pf6Ppdevh/rRDzGJHFFipHCu9+Y4uRrYGtavPhhgjH4rRx5H1nf57/E
Djg7cxnarxEaYZ/IrnlWYK54EDVDtsNLGBnHUkBQi8Hk3C0ntW/bnHRbFsRBLzcgUdO8H91PHNQh
lfFSd3gUxVNP3D15Zg/wENm3G2eI1lozCeeqGv/kuX5BE3GLE9z+Z3d+bAWVoa2NPBIvBiVYquWv
7G3/vpQQ2DVxoicFokopNBQ/cOKePDudOXnvizJyjjUXPLVBZDicqjqzP5X0nQvYqBiDHBha7XTl
iFCvHRLceqzdjKxVoeOjg0vnWp4cmqjIqFO6pdFr22tnxPg0UU3D0MeeSxUz+TdnNv9bJXvMNrAr
9uH6wrwXuCTUGd5hKgd/I/SOM5gbWijEJoWWgt3Ok3EacW0Ml8kbd7NeETsolArJ3WpD18D3tWtQ
Zk7aPEVubnn7RcFRzEkcc8Lllf2wjtV6cHqHQ93vPYnwTM3XzkSRl+mJ/aeb1+5Qybx/y9QWEePF
YjhW9bS+OElWPTQ0ef8Zq16/+HRMH4x7eo99SkQZVeRbMfEN52ZeHoZKGQezsNcHFpX/vmQKyGKx
2sPsqjnk2HZO3tyik7GWNFr0vN7HXTs8jik+GpTRIPNVMjTPGYzbU9n6XqhLDV3kYAnEMLZxMBxL
fC9WZe6RFiaRNOYscDSN3rfCDK2DePq2dU6yERf2MJNl8uO1VXeka7PDQiTNa+1nKpqA4PCqzsbn
bE6naFq05FN3R3GXQ+l8LGk33Gq/npCxqJrWWrBISkMjErCw/7jD6D6KqtZfmi5xf6xSqO+YIMgH
gfjgcWqE9bn4Rn5fUgepWanDT5TSf4nrvvskGWM9IGqsj75nUmzYSb9HPTa+EJI8RXYJa4ib1uKF
s7mmD3rRqWNfWEaohrr7qJnx2avBxoU7zrqDYdvF26Tr3UnEYK2M9Jq3Ek43wutu+GeRqnryHbCX
2GnLj3KFfNWHdg71cRJPKu8ByhJbBo2YLDQ69RRKK+GYzJvkgloiZ7xpAPxQQn5krh1zXk3C2MEU
2je7y2ElmCa44H3Ynz2CN4K08KeXSXfrw+IROoVSWNPfoN/XB8btq/smNsMJxuS2k5pRY8HrdQxw
x+ifMsu19xX+JtC8vbFEeUP+idMxIjj1hYKvr7XrOBIwuBN8zk+z8pg0iivwHDNrx79V5g1BMqnx
hOE3VI7AUuiEnV17g4tgDIz6WbzjeJY86HY90T4KzCMh8TU3WDiHyCZZpj/LJNZTbBmLtxvradrj
8NJdR5Gtd72R9Ah5pV3XJf5ge48gAevKxm/i4bgScnKLG+Ysgip1Gjwem/G3W5mADoqlHV7nfs5O
wq79f55YRCizJLkMDvAXyA0MP0a+45VgzeRA5I6DDCbPIsAXtnii+SWHbG/8SXrLf7Vjah2CRGse
kr56jDdlmey+qxI53USVc7XaKn1Imqq5xHHtUnx1w/DflFDnt2beWMEKVVPvTKdGGJiI8T3Tcv3P
4HO81qvhnRniaH4sbxI/kg4xaoS0n63M9f5bxdRHdp8ZZ7eWmLFt+8SQ2DQCkJUE6DZje3PxzQS6
MeJD56XFU8Gh9FUto3cobU+8z8PUXZPEao5LN5gXvUkdDJJxki69dfySo0loRdfYzb4RzrL3CYh9
xWiyCj1dro+uzxHswSlejNXW+8AvjdnbZb4ZRxmSlgpiLi9CB6P8cB3Ak5q0m8+ants4cCZyX1gp
nLW59HcwRj201Yoco179fQ72c28rrTzYGKaFWJvVaPKs5LCYXKj1LBCYNt6/3kHQU1MVX9u+8X+S
wj8sHJq7YtHNeyrqaaeJ3A7MYahvEKl66CoK3KLUBjQt0JENFBbdiY5sZ57zvYyh5gmryQ8evuwo
NFkHedf9xIUrvroWMhx/KkT2o+Nih1Cis7DzdZ9VBoAxjU5E7A+iHa1cIn8cW9jvyXlM63R6dDox
DLSPTD6CSfTrqVpH9znLkZOSE0GCvJjnUK6r+UpW8Huboeakg0EKUvE/QdlKYVaO9cHiGwKCqlGg
Fu5TstZvaZmaT5ou+osmPHGYZZKEaT2V4TCrUwZgvisLUDB6l/9EXb4kaJyxcMhsLfArcGpAOZxs
as80vxwH/AQ/6WH6q3k08G4cG+Eykuijp75zHDV3OtFZMtY/VOuAYA3lpJ+uFPIEOI0/OKuiHViS
4j4vpXk2iGs6VzFn0s4TnXMu1upIdEsdKGkXu9QU7s7wMfig5abWbP3O2A2FKMPUm5lUxKX4MYud
4R8PZ/3KiB+KLM0Zg8bGesYvKj0EPakDQOPxlFvtD+aD0GGzPX5Pq28zDBm/D4v9X1ytf32+NDoT
r9rZTu48DaN/Zs7vZakZ8XfKX59CJ0jyeL+s5hUbl2yXjHCP5lS2VPACX53F1W5lY3lPeWl0yOPz
4kcONdywblsH313Lnk4mBqPWV7wdsbcPplbpAVJ3HQwLu0X23FX2eIHYG81Q/xRmdWhQqRttKnaD
PhRB4+vH3jVP3GwaFTDibYrKQ7xkgdly9CfirUtWrlhj/schflIZmiqvWv+b1zbEw+SQV/6D0Q4M
AW3jvEgFhRtHKX+6mTpX6B3wrDyPevxcm8Nd6xwVVrmdhKpFhClhH5hxOLvZTAZyj+mwJ0oXB6IE
HWCnc5r6aP5Ofs+QsF24VybhtqOMH019kI3dFFkrL3IGenSfpn+COh+tOIn8TOdNVN65LJO76N07
HgsHPbZeV2e5ukbCAvfPVmcc04Qgtia95RX/bRU7aSI/qNs6ALEtgnlIDybveC7Me471fFWnx6ZS
J9oAZJwaavZ2X2YC1FxG5kZmrowRr7XJXOmgbmgg9hPbbY2nuzHHoeejwDezZaeQFLF7pwEY3Zc3
b6Erq4V1SeAhgQumV+RWTHZNV9dhxmHkoWsd8e+lvpPLJpKrzeXgLtlnq5tviuMI4d2KOcKOse39
JOIRkcK4ZAQwWNQ4AJ+7uIWjdZf2U6s5h/05uTgi4SvH1P21iROP6jt+SGJ5X21l7kTiPYqyheAo
nfeubzQa72Z+6jPHZkXKc+faSHzbdc81+2QvEiivaXdoN7WjnjPEm/aRMhaUAGt7EktKqZisj5VM
o1VzXjO7g+5rvzKxfBdmcjfTro70dmJkAwmuSZm8U3p/aer1YRCFjGq7j0zOq51JpWh0eigGK3Tp
3sDh5bOTJW9FxTtRDk28+1qWQwnXVw9Bpo0XbQZA7UtzDjzTPWMj/y7rSqOCbHXU6bneJyHlnv5W
qeSaotVmQF3xmIaVDJ3lwfAQWzumGaymdl6wnrK99GfJzCdvHL/gP764RPeNoV5nrNlp8quKkxSO
ptQ44EY1N3ch5FO/NvuxTT9z7cfCEpbnWK1eCMMcNZTkSF2vBvj5amihKZP3jr5TrSaATvtZrcsf
4Wswvjkb7be1PtdmCadMIepdDvkKBT/ZwG62/T1Z+V9Sfn7ifEUjaH2qVhA3juNd0hxmvto+W5+W
tf4q+Z7sGKijW35bga0r1v15XTw7vAY8/GmQnMIrvHc6JA9jntED2JHX2/QU+pONQ9vmG9r1MaSS
MvZrN95smQCtj9PONVrYo6X6roE3kHTtaVQeTJcUS5yIm9XdYdD1ZZfF00bVuYMdNIioEjWFVj38
qQWCH2FHjr3+czuZMnRA+0yLOi/iS6s+PHMITGbKqR2fejd7Zqg/nbODq6Pa0YyAqdZ9mY5nq1r2
GSoehG9P6xo/a8j18ix5HMb00oI2l87MMK95r2aTCY6XmaGkwYXvatMljF0Sk/ri1M9rSFEX2gZT
G8LOkHxj5WvE80OJYhHl01ymbwVUd5b7RzNhUD1Tj5nr7reviizyAzzfxSNzRyUDpfYa6i2okhK7
1hovfW6fyiI+lUCoqT2cFltyrVG6avUX1OllZcp9Ww5FNka2h8sAfjGpzsTCMkuoTo9WpgxKsaJI
fVY4SW6z8mgfwoblVPOmt6/HFN1jUsnQTox3fAMkE/k+f03a9Y309h001k3yfa1i+Rk7F9Jsjbbn
Jrv2YMblDYttuWudNnQqLk2WQDdp/7b3mJODKzV5WGQW6ZX76nKk5FaaYR4DdptMf3SnPIuy+48B
oIs59gffI4WQF3bFCFi1vG3HLTjxnvMm8GUTYgb/AE21W0xaalUfcgxvfCc7Vt2C1nYIBr1Bnlqc
AfD/rrF1nKeShCDLJsJZ/4NhfVBwGufzfLAzSpTMRH6HlcDCJb3oSdjO7YVQopKVtT3teqBmG8ZT
k8LqIZTvxvjKzal49yo04MgKqd7yxn5s5vi+4qomLAGR24CmNo8MgPfAgy+Jaz0tdv/KFI3OqZDt
x958m7L2OKckh3bd9pRq/WFMB1IILB3zKfewIH7bURPbiPmKvwid5C5OmdJZtDa0V82H6ewQsusm
sWwiBCs7VAkzLJV/nPzF4qyvu8DJVLi6yaOQ3jFL4zdqsnssYa/5AD+ICG4yI/CwTVNapkQd7d43
ggmd1KHJqQocBNZDtkkrsx3WtmnU1akXaaX9VKnxUur9lXjIt0aQgzRNTaQW899SDK/VWvHE2odi
TF9FWVzGdvmG3n1TTf1qyELs4nV4I/vgyAH+UPeMDWi4wK9WfKYv+U2M+Jdcnhddmx5ner/W6m/a
2h+KzNkXhXkFlgTlU2N7Yf7sahqeCV+3HnR37XBHYt5wQnexvW1AalSgo3VztBbZXUKhEW+LKiU0
tZ4lHdkyMV40GAqldP2CsOa5sdc/rS9RcM/M6KXzcMhS7QZrph2prG4zBxyzcjbsY772l3GuT3MB
vuKTqOHj4tWy3xKlntrJ55bDUYNbOUDTjga2ZSdqDqyzKQ+qTPbzAnfkFQxzxKZRolLkt3jd3puK
cz7Ed6DlF3Sfx5XrTQfaYlgGTk62xoI4AxZXH0i0Y3F6g49YNB/Pjj4/tcYAkwz0SmfB7Y1ctq1y
wScUF0vTb+MKUJkp7c1nHrQYirOfq1eIHXxHaoR0Bgc4mNBzq6uDTa5ly4wRR5KYdmmRmIx3pd+d
pkG9cEeZHfAiTeNDXLDPB6lfdWU+CaviHp6sfdoV/2JKIsGZk3j2EKyLu4RVTAzokE97Db+OQU4k
RI+O4AWqQsaluD7W7jMu+2NZml9wMEaU6MzabPuwJvGrictj3qCu6V2xQdvyNWX2AqPWP8Jqf0u4
pLiTVGVU9q0xXSnCmFYxxvM0tFg+9Y9xmb9pWsH0xfA345W2XV+wNQixdbuOTYJNy7TQZykt0tLx
VxmQYE7mn4yse9tIt9bWejTkxeYD969OPPSESruU03o2F2MTS/9DNHzIk2YTDx/M3jpWdvUI1HVk
2nRbd0bVBS4X4pBOZ8jxZ5tT3+JG3Z53SS6O7qFrQrvfaM9O/uGPXHdyX3d+4LMOePoUm0inxiko
SJ/CgORhMyPZyklyLPdiiR/90royo3A26+HFmJPIdv3QRkuGKobhETfUVBNo1RROzFvNW8V7Flr8
EaMzRUlnlUd37J91+6ZPFaYn5SeKgGhRW+aAc63pTUFZP3jpqFWbo802u9+V2Poyh1hN5wSJSuyk
500IgxYp7oGli/i5obVm/jH04xOOLjn+KkWt3pbcOIkh+8JR4Rija6pQVlR9+VCB17TuY2zYjGf+
9Nk1sQn3qpig7aAB5xZ2upOXfPEDnGUcxpLm1btPlFKUrHvMa/xUHFy3v/LTbZnV2+Ln4XPkHkeQ
zLLlwkejhZPygxTdj6ImZzauehm5IpOxvvJ3pW4yP7dpQh8Aybc5j9A0AAO1Uz3W24LW3R26zjKU
qRdos+phQXusJVnLTYeiRx78qhl3RVyh4auancUOsLnK+dWZW35Kk2k/7h8rGY7JsFwJUQ8QV7/7
if5HWhM/A8CZ3AvCvtDt25ftT0svDyUHO/qQcIaIUFn+i53+Je8Q0PPRkNBqlxlstHeLw+jpl9ay
js5ihZ2LSL3WnguT73OLzHPeh00TyvzV1l44L9v/zabGqsb6DDePBmQKTSVu6eid44apfDvWP5uq
3IvBD0l9P3rxfFjnEg9h7ZiwhVxKZgepLVm9zwUHy+zRZWPRAy/QyX4bpLsp97G2PsvxhigEnZW5
W813U8ZXLY8Pk4NMZQzi6t3pAc3osrX41Iqr2//CnQQVYC5vf2WqDxw8QAkeVskvJqAhA+ivDuzx
bs06cGg/Uj0NZFwFgs7LF+1pTfv/+6M4/W/f3LdLfWrikMo4MZCOAKmSHsdOXZYPEyc4Y61Onddf
4tzAW4BTI2l6ZFu5HzUy59zaoDixQHpDfDm5ZzyAngAXu5981tl52aJRGCYnXAwJXAvXsO0oh294
ZtP2HGOxorDtbXGIUZ+FzF7VBEih3IV/Qg7aZUFM+mJRHPg30xVtVOjT77jpmXkcmW49Wywry2eo
jLpBsnPB8ZBIPNlY6KL+o/OHkKFYCxbNFVE8ShQmelQgr44RThdsOiaNApwG0wXVNnJ+H/XpQeXt
BH9U6zu1cJi5GLXumJTCusBHeZAiTaPKOqRZjQctdnO0hm9d6aAWYk5gO8p8bISJlDi4psPEjn2w
ZfY2m+JeVuadDzJTCDlJ82dzqUmKfJ8O2nk7gNhcNix2N6R7He6C1BomqRmYoaMZTNp/ZxgepW6/
4FBbkGjjmf8VgMCo+c8Syj/naN1WqSFngBadxUefjxUiadIP5TQ9SWcEjAMnqGtQR/WvtDZlNuV2
Cwe6HXjxjWdqNO4aOKovN8crV6gqjHOBmgzRua/330VRrkdzyjgUSpdpl5bpNT2WX43qYzh3749f
ooTV3+sCByisya6LbPkVc/qhc2KTPTIjXkTjlo1CMONYXWxpP5U609mO+5QL1Ae+Nvy6eflkbirv
VH9fVutUVK/K+7DN//KxZLHk0SjCTozZyaJMA4fWx5cR6DfS4B9e0hVjQVeaw19vAYkstRWV39LA
Hy8obwvH6V7itsoOamJG20z6N2NBLzdb5LuSFPgXSstCGNmPB4J3i++1bdbXGkUoI/fNQr0hwX2d
2fpyVpfZEiPvv41Wtl+a1SGsMnMdKRnh3gAr/tj+cawJGKFRA6xLT6WCCqyN9GUZLkRrTLtlq0xY
gANUG8kU2VLI48o7P8x5Q6K92XrZXUJxH/tyjunGjQGyu6YLs7G6jeFWI89fTQwaVutTAo9mh07W
4u8qxrUIVTWD72YuqY2D2T9Y2WC/bCoP7qAFjYshqUJXt0sCq1BMPQrve0w5OhV5ikQooKJDgiqr
jKiT4YtM3b9eLPFZUNSlu2GQWEI7zfSrmwQu7prMEYdEI0nQstNqV7o+wyCsWHEoazs7FZ6EaBYD
Llk7U0rRBpWfu8+taxmXoqi5wW2ZHxH+oaBMWmSq6+LpnGtpTXTKYhyYz2P8F6UBXv+jfUu9Yb5z
TwI8uql67JrVfm7nMYXJqijYcWE9eb6yjyIn0XJ7RRcShCMv/CQJEVAUe2uaAAPmuE6ui2bXh4FT
Ss7FB31Tuevq+Q8uMOcZsKICMw/sXDHzabI1GgC+9aKr+s2y4ss2+TbHzaWiAl5BaExFJeyiP/WN
e+UZCQmtjNaMbvMIxAGs4Hlv7syI6lictv1pVPaHaJnS1cY9o38HkttCW/cOmwu2YkgPi47uQj9+
nEb7IXbkRXO8D0/pkS+zg40NqJbLP07t7AwmVZLWfFaO+8b0zVFYxk30xVE42smhZFtH7XtbdxtE
4CNm3pkmYDzCNVX19yIhpTeRXwzjMC3kc7H5GTmgbUJ1Stu462Z34FJSwPX6/9g7rx29rS1bv0rD
1033YlokD9r74s+xclLdEKWqEnPmYnr681H2bktlt9Qb6JsDHMAwIJXqDwyLa445xjfts9Gp9tLo
jQsm0hyIR6TbNqg2TVofucRJaNrVpy7SNjpW1kkFqHqhtye4gbHICYpVE1q3qRtCzzMQR21QA4zP
kKl22eoxNal+mVkg0Cu8DhG/29lpexAMNNjzrKQWsdRbPIJD6fI7xhrdgO2FQmNdJzFavjsch669
z9IBkjnbGZzRF51HBgq4ydISzTZMm2v8KhhTCedmTbyd3G4DJcdbVqNdLwgSrr/uwEzzHOg8q8hZ
7IFyX32VFHiyZy25irSmKxMdvTy790T5qStSThj3e5QxWiYeL935OTFUapNH7o2fqIt5I1Qra1za
Q7uKe71YD454mb91Uun35ghKL7U/aUO6EVb+4DTz8he2p8wnWd86GvQnXRy8qnjz7eqqr4JDHztX
iMIYU1IHCxnXx2hdViXGMh1ZgaqfnQkAc/t95AilTv0Y0s2m3LxCpz53bYcP39g1Y4Wnw9JIV0RP
HK0cLIxBgrfd+r2xaqf4PuaJDolgl3FxzCBBE7JPhquA+qoj2Gk+u8l4G7vpXrXRvR/lX3DlFSz3
6T4FCDhSDeJm2ycO1baTXukt3n/yKARDPWIjVEaGV75W1aCv7IbPH8YTmk6cL2mI7qE5Lme2uxMm
GGkZYiF1PDdAOQ69SJFlqCS9qDk52DWUyxOZJ8Ln0lV04Ic5CUUGfKH3rJrN+NSNzgn/8a5TwAiD
fm262qVo20edezWgwmQ/TjtIe50lGJnArtHwqrX5vh6Z79T6LsYu9dS3wU3mgyfAfnNdanB0zNGl
4FHmDmkI031VvOTYDyDTJMcYE/MhN4qrtiSZOiQ6DdyECb1ZeGXSI9Od9gnXHdvmqrjm4G8wuoTr
OnGTqxnf3NCu4Yxr5aKcQmLWJa5a4kDEJyPshiGF+RS+t7Z71YaIzxNktzrPD02vP+IY3xZ1dlXJ
F7YY80WaLAcMZcMY0UdxDr2uvZGSu5/PJynRG421DYub2tU2zp4sca6tOrtwOfRqJgvOZ5pJKvZN
4xTnqB4enZoyXJOhcW1r6j4zwYDmcjWvQ0HEzGd0Hp1Qfla7n8JwIl3vxTtdYICv6vra6INPbZ1c
YKS5S6viyWXlmv9ccpjwsJ1MUJQz0L9UBX2HfDj5g7ciXHL0J4sEsPVUmBGMklkBpx2/dEvtPSi8
rZNICmMoBll51KqWCyHXL6G7fCJ+kK29glxUHdaHiPnc/hRyO2WttQhyDQaS1rjEMdQFfld6f/Va
88br0By3ZdmcymBYelMzj3v3y6U/6K/Ckt5sAwLZ4eMtl4T55sJldN0XODnPGSG9NlL7tnUPqW7f
FDo3NW7rhR2z+FsNNjjNm65Q+Teenid8/nDXehxga7K2dRvhh7YIQrMjpquNcdXeJCIEaSd2JXGS
+VVlmd8g2G60ANklEzh6HcgNBWEFsLJ0pnWDAKkFULVvbkDIYea11WUVhu92X1858EqdMlkNer/M
Q/80DyxqqTTyWm7FGO+7ZHoLLPnJm0t7ZR6qoufBM8SfdXbgWc7tZ4Rs2XhkTV63x/VHLxRzsGHm
y9iPdm7iICGndDxD7+iM7T5ArufEXedhjFThuGwkCveL6ebqOanz7m5qfPwitiJJGe0dQ3UbWQUI
acVBH6t02Rj4Cgt9uIymfjHgVtm645S8u3pzMqpgwyr3bmbUOqoyLkv86gsM/BUOBrXtQS3UhXkz
dS7+c8J6hxyYw23eFM41dk1awM543eoEh7J8HqyQ+y9TGwfLzAnY5/Q+9aXSCZawM7Kd4saKus/z
ZwBLs4005xTquGzoWL+GJOHYefdcR/UYrCImXk+NcWG4jU72m5B8Ew6rMQj3Uk53DesFbfWKLA9e
MowrhIS858jWbtKs30M8WmSFQ7fTvAj4O6ENN3VIA7G22XaH+b0TR8TxqHfGDIhLOw8KoRsDySMI
cb9H1hrPqoOaarwRS1kHUXTuanVoos8lfsqmIDRbgsE1Le1iXlEnliMTm0XCuu30atPq3k72OJud
XLtODX8LQQA1yojvLS39RLj6Pu8yllWCv3q9oyK6JBlxEBkik6yfoIGc+6j9JDMaTTNSf+umXFe9
NQCvzp8rH9tjLLG1q08i9dt1FFZXqgJyqBA42iA+uIFpUgWnzjZuErExGgTyWFpMDUyOlYM5ve94
mvqKHYk/zs/RyLv1zeBe4TSmo0ySIZ/OdWkygM0tmRFQgyKbtI2Wj0/hGD5ooQt/o1sNvXfEpH+X
qOm+N1yEmYnHsGmV1c7PfUUTzFhKyHWLgvG83GKzgfzk5tDuBOpdXeOpxYqX32pdXW06Gu+rzgbn
o2xt2HYFwKyp7ZiXXpegvXyvkJtAq5jt45fTwSdhO2dHIGthOyWvK2x/44gMZJHWIU+NDKKXDseG
NnhKQpjH20RNvSSLSNCtmz47NbJHh8/gBhDG9CloPexDlg1keOgdHti+faixvb0Xttm/eCqPVpas
+4eaSuUaTMG4k0XSHLq6R0FzYmeahcGDYhTnLmwme0eeDz3Qpwu6kXbmr/SwSg6GjVRgJwrLa+f3
5S4SkMgYx9J2K1I5cMFGmhW5iknHUalVn5KWXSAVssV+soEodSjJAFEzdqT19Shae30gtq4KxdHD
eMB+IOsw7NTBvkQHe6LN/NbJrjk6U9kui0jzj3ECSKbQET0mPYhu21z1p0GRwy6zFu9dRjMexRhf
R4+Zin1If4pYbA4iR4ennf+J0eLeBeVTu54cR7ukK2keAjdI4VHr+l5W9V1tDwyO8ZL2E6aCcjkV
mAUF+41LAogMUKjF9WiWNJ0VfsKK1sii6IFz8ckpen1ZrLnMMN4L6S59HdUsDIDeVH0ZX/SpCQq5
MNNHobkxO+nW/FzojuDUu00I0aGO1kMTfxHctws6YsMdlRF45BAlz/UA+gsbD0FB3GCJCtFgmAlR
UjM3JqjrQm+b2ztGXwRL5Sqa04I+3FACEg+xZOEFR/n1SxMcje7KFyx53PpV3O8COB7LYfKjgw3c
Y1tFfbLPZz09mrzhi1FOqJWCZZLNRuiuxjlFVXpMBSETR9KuqElIaU2HgaGJ4SpF4dTsMCx3h8IO
xkf21M5Ss/0nXbfqdVcl5t533ZY85gC0S48tb23J6tlGsFthyovXEIyycGF5Em/7mDkOYWZoh3Et
QtzJcDiMEBth3Eck121Y9Thq1aKKjWyXJsaN6Gzr2tNBemkT1YATXViWx3AQPXgBhXVHkUE8PLAf
mhEhBkMfHpXSjTcWf7xNtfguSdJPnS6sXVzP06vb6ibprRe7yxQrI3Ez4oMw5YLywRyMGK6FyG8S
I2e6xhSJp5EhxQu3dHIu9wG3WGFbTBm0Knf57zUVqdZYpboySv06nPSVa5v7WcNBFdwFWXlOI3In
U3g1EZGwfJLbdM2om8MqAGqeLP+9NJsyDBKCy7punmdhqBrsd4X4WnvZs4vUOrUJvXN2peOsv3IF
kIfr10NG+k1pdXXZxpjzyKY+JDN5zHQeTCLNi9aqmxWZjHQVGOjndlnehyX8hFkr8pqLMcsgEObb
PCrvbK8A34lJKU2XAN/X+H7vk1bNdDAyYFhLgniVYL4Gj9A+OyHNQZAM118Bsv/xOvyf4L24+h0n
2vzjP/nza1GikAdh++GP/7jDs1Rk/zn/zn/9m+9/4x/b9+LiBY7Xx3/03e/wun+87+qlffnuDzws
2Ztdq/d6vHlvVNp+fX0+4fwv/6c//Lf3r68C4PT9t19eC8UDmFcLAD/98seP9m+//TIP3vqPb1/+
j5/Nn/+3XxbvNfScl4+/8P7StL/9oknrV2k5JneuazmSdROEaf/+zx+5rmO5unQ9yzb1+Udg3Nrw
t19M41fT04V0bGExi9idJ6o0WLN+/5FhOZbDI9HWhWMZxi///GjfnZs/z9W/5Sq7KoiQNL/9Ir+H
1tq2CYlUp0bBDCZ1afNq3yHQkfo1WQ5tzYqT7OktbSnEFr3vLy2oESiRg31jOBKWyniBrx3YI3X4
MJNBuzkheI5BSxYaKLDxoZtIkjToQgOQoMSDP9Ds/MZduZp2KIN05ZlvVvtMx2Eur3duGDyW9OeU
yjd+xSOXzaaOPwtvthMXm6FEUZYRgjlRsbjdhm34GFgNHCL6vQWbsZh9BTtnDdEKh9Qp2cemt8Mg
xCose8rLEZd2RqvQyOM7U9hP4N9uJvyifaQRZm2P0t6atE/aLKFhhZevr1ffXAR/HOnvjux3SOi/
HtgPrHRXyE5SMNebtioOJSS7Xs5AA9ZX+1+CQf/1nT6Qm0u4RSEeQXL/xpVmsDgef/xNrO9p3fMb
uC5UJx11ziIS5X54g4pMXWPEhA7c4BwRDc3cW+bZEWJk1wWZ4S4weMgguLgVJSG4A+KnCYm/OL5s
3QbzWrY28W/WaXhoNPpD3aMym5XQHwYunLDwF9hmFgG/H7eMgue12mo8eXbAJAmeuua1horJnCSC
U/gigWWOZbFuYmBrFisreZlJS3DbE2jPGSoZHc3G/wlKXJ+/4J/Y5D8OgG6A6+U+dgxjPkDfzAkg
xuH4JTDNTS0BWBbRdiCAL2BoPqo57q/nyzZbWA4JfdADOQeFrfjG5+P9+ET87Xn45mN8QJtnQuL0
DTgPsecvpEcu3/RgqHa0eo2fXFPfg5X/+o1njPc337gorc4Lg4FlwZzoENKHtuf5Dz/7RvNK+jdH
Vlq6J1nspPgApsbtVwLJ48g2xl1Y2rSDsBDMxtisBNv6WHsnqU/LljkfQt1M2gURqHUzPRqzwGxx
rEtBMmXt+5997Ko/Ptrf05//eQj+/GgfsN5Wo4auiVW9ETAfw8FZJWGzSJRY5FWwnj1BnaTe7oKb
H7/t35/kP9/2w4LsacPol92c8JFIk1iwCgMjUdltUniPP36rv7+s/3yrD0tUbkcRjDzeaiRU2dTQ
nLKfwOR/9g4fVo5Q1SJhmnONZ+W5du4a9ZOl6e8PFt0Tm29hevb8828uUwksi+4IiyzA5HZ8VQ5X
R2AvPP/1x0fqb28H07Q9j6Yjz9wPt0PkYP/OGt6nIlTnYcpSD2K6/fF7sK39u5vBdW3H1tG0Tf3D
/d0A0BQi44oDqckK129KhJEwcvfGJBgHT7LdhdY6TTA3+00kj40NKZHxWyySD0OQsYY6Xww7uoxo
mro1uQ+lDfddq2jMRcApQdNhqIl6kqbdDtwIgL77OBE7/JkbtBG0pfBSS5sVaLU1ZLWtKN+Clpwo
dQpzKC5a51VUb5rF7zvlQSvFQQ8vOnIVsyRvU9eBpO2ntWa+NdY9jZ2p3rf0eGOL3OHk7Tvc4fNY
D3oDa03zKBTzTQAKumfe0WIq9z74HJByKz8iFzw94GU40B3cpULt2h5djzxBk14Y+bs4RHrxOaqd
L7bVPeCLvGWDjvdx2xoXfTRcUxx/iWnoh1q/7PSazK+4RUIHHhRCp+w3RI+OUzHrdTigQFJagNsp
CVayv6pTgnT9c03YWLMAEfT2lrDhoqQ3kAQXRuWtuUToJ4BJaoxTUr0BoVtMO+e6rV5pmfs8G+ev
gMFk4+uU6toNOOhcvgbTs7Ieabijzb3YzHkioTrLlysLnTTBKDSVhCcA/LWeN7NHmXQSn6fBPSrA
fX1430OHqpLiIL2tkUGuUsTHJ4YPjf3GaGmwcblo0RuGDoQhMhKGds3pgVkfLxVPigwEc1DYpzE0
3ihyNpbr3/ZDkC4jAvuQlpI5H3guLLCJICQvzK6/Lat+p0D4DdWtHwJvGI+Z0eAviNYK/KAh5JH4
H+aPhN3WTmT2op8fDxFne8AmXNhLE08Gc0NXg0CLaz/jjluRMG9pWETV28A/isirwWReuZ9bT1tL
pP3I0/cVLRsnOCKjoOCF+zh+mb3+OhNfOOY5RNmuPVvi9x0BimWsqZ0DbLUmtmvQbM1Kc50VtJc7
8F3dZWPj90DjHpsVwKJ1qz4bSPVxjaBzUeCjE1cCZM9Uacu4CW8KVA3TtFZDCUnS7J7iwOLph3Iw
cJdB1ShUAFgl3xj05BnMwnpsnL2wW1WpsbGLFCeI9ZKI+Dmypktm3l4UU3/T9C5IMpyu1qvuBwfH
RqmbQ0vqVVke2mz9ACYWg+09VfeiIKMdFJ/b8b23kI8h6cNk2NVU7ZJ6XqubW+SCNY3pZerVK9Qt
SEFN/KbDDjdbnofguSI+vtPihcBQ0QNI7Up8HOykvehi0EDnJ0SZYGFMcNUJ5aWz0J/StTXaI+Ai
oITleQjy55JXU4YBl+iyMOA+OYtYnyPv7SVaFMehX7tMX5YSer0WrsYYMAu1Q5XtlJZxQSJ/l8+M
zLryFflxaW0KjGd1UC5bLE+ue9sbIHSY+YLXaAvrjMGv0Mk1ZHk2kwaWziAlIm3v+14to9HcJ8Gw
jup8k0Jdt4X/YEIikDHWCa7+iexqHq4zEpFWNZy80blMabmFBfa3MpubMFyWGXE+hDNtzHYTUnoN
E2j+honb3soGBdB47vpgDRKNBEzCyQE60BT5FRGefZhTuNfaddTWh6HxT+hPcxtqO2gnDXQBU8TQ
Ip9hK69MzoLNcg0ScN3ZtDj927YsNjpvRM95wyyhPc78Td1YO9MHrEKjQEzdxlLeumuw1BTe2hVX
bDRXZjVRK0yLSGP2WhbvAnzuQX+CW7V2LYtovHMM6+DRY4FipsopM76IwSP3cRV6CpBDiK0V72Jw
sqPg2jG6CxPpxghuajXsu+5cMqbAHL21NhPtjXxT4yIE5pjT9y/SZGuy3PXxcKHF2FlREWM9PNay
u9Sd7DyBvIO4Cqw4Whtzg7e5rYPuJ/Nhvg60/W6vTVHr8J8UtqsLZK7vH+kN638Wq4Itw1QeYoMq
gJgEeCNIK95CGCmwZ0pCpJ0BD7CmiFsK9Ck3PEI3OSP5LGu3u9LChzqWP/lof3k8f/hkHx7PTuLm
KRuyeiMzd2XW/qXwv2LjFnbzkHIuvSbbtG26+vG24C9bjw/v+mHrgY8QzaIp6402JDRFHloVby1S
4D9+F2/e6/3lsOuWZGE2XOl9HGIcOg2DSoyEL0e+SCq5syHnoEigodeY7CB5Dh7ItP5y3gDEYYMT
AXF0Upif3aeAU5Ga6xJzApxjMgxHo8UKBcJjrtEFN3aMAG0p694CXy2tdmFRVsy2/Eq8fR00MgKN
lw/tTRvdtTp8Aw9NjeyZCblhZ1ISdsjfWNJtjCqiIKPFgG0Itha7k6BZz/0Fw+AEmOa2kSDBzfbK
cqaNa75H+CsYo3s133NS7x7sIHvSGnLAU3CVNt469bKz3+UbL+gfQqnjxekxo4C5ZfKCq9/IYMIN
UJOhGKfbRhOrsCPZPfoPYy+fUtrKE6WJMOqtRhgmpRornfjLgD1DKZh+WbUESrRqEEsjHiRmzA0d
mssfn7kPQ8SoU+YL5M8z97XE+mYPzBLo1yP8JC7LC8GaGNa3lraZZRx3gqPJMZ4e1EHRD2Xt9b2f
7Iz/oh/pBvrWLEZJW7f434fbtXIHu8Z9tCmKbQPRtdyHF1Fmn9D8f79E/7d1xXP0Cg+t+NJ+FBa/
0yL/H1IfHcPzTMH9+t9LkHdRVtTaCVnx/VsZ8r9+83ctUjecX/ENoeK4tuu60qG0/F2K1A3rV4G8
QXJSsNczJIvuH0qk5v4KhNLDuMRIDmELx6UO/kOK1LxfLU+IWdv0CH0YkorlX9AiedfvFiGWHWcu
rriKeC2XCuhD7Ts4fm61ZZUeSaD3Bw/0+TbmqZ87kXaT21it07F7dFwAtm0Fe8vPcBUARtnDZo0n
q7qa4he7IY46xtFlTxJ8RWrjfQoa+uag/Y6uSaSR7uo8qXRgB+ckcXbUXNaa0DeuCBOfoEwEx7wN
b6siHgDm0BAGRTQeRU9TGoLZ6Mef+/Cpimrv62Nd2GkGc4o2QDMnvZQXGGsA7QepML5E4b6ku7iO
wA8tO+AJcxdyyUgN876bdlXH3GTTCPajTnqJTCVJMtDGTVD7SyFqdFPs1RCJpnOj6bftxGZIpOmN
psiiqhDwsG3hQtFyfwHlR9v0SliLli3hTiMxIBAeoXCBJ7Li6EFF0xe9dN1t6zEiw/KA1gYYepFf
R8ZcVnJhV6lYiO6RzeCLxpHcdyPFG1Pm5iSHsuKBvdnYEnfTX1zSOet82zIVmCYK4Rz/2sb/E/ii
OEP7iwj+MAak69RK78JT1YgUNjS+F6Nj42BEydEy5a4Rpr4apgIwkIfHLgxFtS0SXexL1zkmSqsW
CvjnGT76vVYXFdq0WLJjfKwaH+CL698BfBzWcffpm5vmbyRbcA5/vQC52aQhhW6ZrGcf5CgioAnm
gxI7ih9X0GOmald2xAmjqW42RYoziKzgGrBWC0EkHY62Wz1obWdtzci7nwAi7OgPMrsFg7SoK2RK
i0CEPgXBjdMFr3rb39EKxXILiIwHqs/jZLJXriuuO5V/iUrZYMN0qf2Ry6g6M2zP0TwMoQ4ftctm
kKsp7vS7UWdWiQEXOm1dDZvN2tM1cQvvbTem2Z7LXVwL4qQQEo2tNhTlKozpYkGONbbMgSAkiwqt
Utd8CnPHQJafVg6ckrVrFP7KmSqDMGDlbaNJ9ouijcNdPpAQ5tqcdmMYtFS3JeNmtGebCxVZmOsv
9rBrqDSj8lTJ9VRjM9bafJey3dcwl+5zLApL6ZuPsCPsI7BV8EZlSSmGnIG3dZVBo161qdylDlwF
2qli58Uukyt07cokYaFIJi4hrcQrKdUSM3GzYOvoLPqW3mob98FKs0S6kQyXWooheh1Qg3dCyvwy
GMAiN7W1DRKjI6BDiN3S9OSohfZDHYmbSQzG9eSprc4yskOJKI+JLdWGkiRbmAPm/cnSEbhTMDK5
jvvICbGxJn037YviC0YYY4c3kE1RRzWqy2ZD1pNoatrVe2XZm7AZ3mm7eee0qY5pnE7HIKfDm+hB
s6FtLQgW87+q0N8LpuhsmLp0LlWDM64bxQ3so1tIrSBPTVLZXu7QdilCvGSiT0uyjQbOFtxD+zq1
n32TsCw7/KMrp1tRc/UkZW4cJtys7GgctlwZUS6NDykg3ey6NO6XAWMneHv/c4KiNKg+fTKouLxJ
i1Z9qGvXdQjQN49PdTbbPuV8xeZ0q7ENZCcdbN5KG0fcTR6e/K4SAJDjE05m7RBIrj05MJXCM4cl
sRJiwprcdMFIJ6aUyUrIgs0RykKssos+seytPjBgWTVDcS1qzV+1wrmUAfNQYVBhfy68kWEFpNsC
QmtrK06Isg4VzXwsaji2/U2uuydNg0HTT9V6iqlc09y/HyEDwYVDfrIZFE3JoHcbd2IpopGdoQ5l
0z5BUpV1Tp4ikcMpsDB4wHVjEgWGytusIw0A0SwiBDZQmqYCWm5rwVBwsuwh6qNNZVfuum1Uue8N
IOINXLOD7rrPjqm3GNuIDI1NX63lgE7SJMBZB7Ogket0WyMxrRP8LZKayj4FpP1J1nLj43ZnsIIv
qSPMaGczIGY71p576m0U8IqAZ0IC+sT8Up4R0onX0xT7G1U7hKQUjZTad60brilzk2r4Q/sG30YQ
JADofPtW+e4z/nV/oUUDjNlc1gtr8O29JbNdXFbYuOf/eeFEvW7IsxpJiiS1e4nFO8Mfbd7nTt6d
bIStpY2Lts3C4gioJwaGvNJkvMztpr62ofWbDhwADvdrlczjCkugfF1CPjtkHPEq1YJgwYRiLFAq
xLAb+8U+Mhtr2UHZ7/wk2LkWy2hn2y1fFtBs2TBqMiQ15yJUWXk8bttw+KKM8cJisBpJCcg+RQvo
p2yJO09tf2nr1drL5idagobU+VgQUlcQDTGCbhPr5SFNvGGptZyayGOKCEeY29hTL6XXnZOJWUdD
z1FwCWheGPaNk7vuorIebTdOz6hhGUV78LmJpLMIm/yk551ifwBaSWbthXnjqjw5+VpF8CLgRm6a
fdl1wVrHpbmnF1nGjxVjzPEZtfY1cRTEmrFlCtAEVQQXwS3LzXh0I2eDKxxYf5M9l7nZ7CNRXbde
bx7dPF4pHs711DymlnWVOWBiJx3vc6cxASQMx/vUcFl5rPEsZrBrq7EPUW5950WJOOTZmC+7CW04
ogRbNnV89mGoMDvxsosxFzhuT8rjoUrsLY0XsdTCzFgaRr4fKLDWcQA5JgRmyZpPA3gKeURMxsCV
QeiVQULMXRntZmsC/YRWFJw7miWKG5B0tbbW/ak+hh3ED1F3264FOtXNcH52sbeg1ZDDAkdsQhxu
rNj+IRafSEwEGFOSClE4y44VWAL4pVidKhOmQWu6a+mRfyENDD1RSR+QHQFVa9LflFEBxxGOuVLN
RFGSBHJNUgCDZc24ckbANEujeSqL9pQUw35UTrnsCo0nhGL7iIlemUFy1nrnBnaoOKrQmSftAYPw
Yv9SpRv86uQYbahkic5M+QbrokVchAgUg+ERthdVmuHsi9p8G+QKPxrg6pqAGW1M5uhx7j6xgcEs
w3aWz0HQvzMeeSBOzJiEDG44bCW1DHcWngGDJe6Tmyp5aKV5FxqgNWonwxCGiTC36ifpkvGNk2oD
EwGOG+IAxChGRfZpAnMB+Fk/9ucBVE/EQrd3Su1+TJJplUtZLN22uMSvnZ4Bd7gwbUILGZmKm4nw
S5JEedPvzBwPgAyTDXbnU+Nq1d7BzrcwImM6eF1grXTTUTCVSnWc4kpbEUgFLMCAoaVIG7nTmKRN
nmXAvCpw3ZNZh8SsGECZxoFP4skGLBwq7egroshiIOps06VYFNjU0J4thjbpmNJbp9BwWVbdydR1
sRsU4cBeUfPXkm2mGQarvBz6G3OkV9azwyXi17MaLAiNWufGYffCVKZ6LztUfxl5+Htj5poYVx6I
J4zW8LRAFpONxmZTdVvgtjzqQvY9ur+R9ESqbDyXo3EPfxXpfU6bvZN9uU6JjgDzvRVjdbabTGCd
o0dIsokBqDWpNU3ucpdzLkWvtuVsG6t9fdmo9kgCezxYUb6ymVW3KLu0I3snTzJuJ7zQ8jj56jx0
yr20cbhXun4Ftf1Nm6yzjFmzTCkPE9giikJQH72hw791PGufdBjyQnZ6pI9uc98mdk9mDrxUuzMS
nBBR6r/luQ2WWBFF9nXGRIA0lgjPQXitRS+mhXm7C503vTd2bQjXJkEeJhyxLJqGSXfFXmQJOCBo
jnacg0UKgKGGFXlOOS2DICKZJg1w4hkjIpOcPJvbDWSH4foMJFxzNaGOJJF3spB2gwIDZAV/spua
E1mMgCkQJeCk8ZA16wxqDNZKUkb8jUfVNNTjyRpyMOEeo1c7WHtMd1NdFmDNCnPocQxCauJ7B8T3
Gk4EsfAg2FCVXVh6RcqGlGu5YQhxvtbzFAatbOJjGnVwDU74d6vD0Ho0PNJ7HcTnslxrxDLJ7iQr
FpL5kToeCgLdy3xkDXF0AhaCTXeMnC2hCIG1tRhQ2RsMcS29AwkB7HGVuTXYHWDmXURFwzQ0cMuH
omISeBvjdJPhG3jRfKMJnaUs014zOzhxvUUVypfeMECzNh58aFfMxVp1tc9shzJ70SITE6+3NnKF
f0xV+ZqsyHMSYH82KovZbtprP4T7tEi+jD5xKVNM7yI2jwC2rYAkUBUy1jLXO4sFEtgnP3DJT2PG
Uz8RpL5ahv6UEqniXR3fEpscoPWW0D/29Cdh12ltV90xiGMSJjsHAHk0kI23yxTOKi7yzgQCW7GU
NcFtyK4wsAiadmm7zOdNQNOSyXPJNIz0uuql2S8HwqwU+pRHWJqT3wXW/68r/czVZqHl/fea0v30
+T2Jmvbleyvc/Eu/y0mO+auh42lz0GsEPkkXZfp3Ocm2f/XmnrywdFuYOIfQcf6Qkyz7V5u/4MqQ
LsYzfdag/mlsc36FZfHVY2Totmsgef0LYtL3sjnXoGPxzryVabN421/17m9U0bYJpRuaKQMG+j7+
Ejhjwo7cMO76wFRX3xyXv5ENZgX+z+t9fivJV3UwR9GxwMj3QTQAbO45sBijHUSntIbwU9T6qm8E
Nsvc8wqHxLGentGnZLHrmN6p/6RD8Hfvb+DeQwlGPKN58r0E64ghC2rGb+O2Y+wMKX7fgIkfTHRq
XbOGtBZc1Q0U8h9/a2n99RA7Bm4o6Qh2z3gRP0i/xVBQ3TBBbGslAkh54SvJniWpPWd2EkpGZOrM
DhxvA9UIAJgBoBo/BSB0a+iTM+48jfkmpHyLOc7oJqn9mtv2mD1NuYyKSz1wI/0RBESfE7hLrXjl
VL6QNCMBg92AKxf5YcomAq9dMZnMBLSakvatyvRVYcCrPE7S7B6E3bHDnNJahkc3sHg227BKIZRp
Y1StIi2NJ5Q5BqduJz8hjVSrdIIGzxzmA1BjGg4MAKj8LbPXMRwBtBoy0pcpjmeHziEDxiNhwEto
Rp78Q6nPDxeRMUBhCptE7f2GPc8yZTzzXuaWIN6VBaOxjpAooGx7UjWbjDxRuy6cgonmjmj3Dobn
XVv4Vcq80kAw3EoxGmNVKsPzz3EPrWlu3pVXVdA59N5Je+EE8MBt7mCqM+GkYDeoIAaMrrkA4RGD
9srimrgnVqYEC0kyMBcjqLTxutC78cXRRocMQByY8a2B/Djc2IBPB3zaXfBZwdftztUYi3ELzTL3
1i3XHtOPIeJD1+jdyt8jL5G/sSO2b8fg/7J3Hlt2I1mW/ZeeIxaEGcT0AXjateYEy51OQmuNr68N
ZmYV6WSFV1ZPetCjrKxcEfAHYXbt3nP26QFHYZ/ob/lkgmYTkqUJ7bM0utBPiTKjPTqX8YtdlxUu
eqyVXya1xbLCC+AUh6TJc7FFD6FbNEMBE2/DXHEq1y4b7J+I76TqakOfMalN1cVsLkyZTVditGdE
+oaIkZDb+OukJ0Q6D2+hpvXtXZbNvQEWLc/8QrHVc6CnHTkTZYBfyK6TmExi5iII8s2k+GJY0OQ3
fL1mvK9HO1J3HCk6hdlxqtKviEFMAijOxsOMsSgj0XiGfJgTAmpter2jdSAaLQu93o4ajM/tPJ4G
0xqULfQ7Ab86SsvuCYsJNJ6pVezAH8wuQBY6SXUQd4CclxuHsqr09K4bMjwdBjKPHVt3hvm6qTgm
D7qyMMQfeRkfJjM1srtpcZwM/5Ju3+PRl/dqLepnR6pTfTn0TPVdHHbMycoIUzhnm0znzNiUiCAw
UIsAaFKeNwdrEpy1jdBIzeswIbxrM0RJa94ZcCHj95hhZwAxuiXZK6pM3t9lCOpwX+ggCsYw4O6T
0AHYktYdwksNp/7sowoqc79vSQtyERzFsZchsg/dpsGW5GbEY5kbs3HaAEd92J11uzEmHDQ2jUWB
ky/apoYJ7QhQbkagEM2w3geO51walhPeLKIPrAO+FXL7YoAI6v3QtHJ6IydDrIlmTXEnpm7M3DoP
id8tW2nIcwooRvMXGejY5DG9fHNQrTRe3UTaVVBLEnkVAXrZm62w+WpG5TRvMbSVyUZEM2Vcz4tA
t9AJu8JvjTpPKZzhmPhjIJxndsdR2wWB02guWHfCFZCLmtO+SxzKZJzkOJ+SUci3sraXKytQphAS
BWhcmCM1xjUTOH7GI6bsabPIHxH6vY8t7S10nWPV0PkmQNhlfbLxHjfkBi9FRu+d7C71Gqjx4CtJ
qYUHmc1Ts2tz7JDXZQWq5GjgATKvM3MQ+C+0NtW3c4Yq1e2SerzrbdKgnwP+LfIpbSrOBFT183Uq
s+rKWQDue2nWimUbZpn1CjarRXI6dOSURmO7JBxzdaPcDeoIJIx4J07gCBdH3W04ZIXX3BC6Smk5
49VMNSMPUAG3z6JcwKyOeIvoRGpctSueYxhEgn+261FvTaX+YAGdNnaqhbUe90+7gNGU5Nkxssiu
M0NF77AOP8zRceKDKnKaPjp5VRFp16PS+2DkhtvaEcqyIVveVjmY5xFxSWarih35sokOhpU+PWlD
jlVfx4OpM3FAJB9AVJ8V4QNymJXDOAUFlf6cvXe2aeiPWmRhvCQjpkYrAnR01+uBFCdD51FKswMb
aKdQuNVMsS9hWE23ZOGU4bmL1Y7UCLXC6Yxzv2qOJTE1nBS0DGnFnM72uczKZcHFTy/85FAntAed
o07hA0Arn821VXnuG6I76fHU8iIz5IhgBFcIOVOVgpZvbpdW8bSMZs3l0rAy4mxJYnAxit1ZOMLx
0Jlwcgt1IUVwAOrRsiV6ek85synnhqhW09aTxwFak7Ypa3T310m9aNmVo9ah5vcyS3HZiCpFraet
EXKCFIDkpp67CXG9k8RfhCx15wKNnJMfiF+0W5w3tfPqqLzDvKRWfq4KZSivmkWONHKxCGf4XkrM
GIdhMsgoxvCCC9MuyLhhu4CasKX7N1yFKqWHqwyKvGInbZ3dVKQJPJOizZdtH4xWwDdHLC3JX1pB
wDmQTpaM3BwIXB/DFheSXd/1YczKbDoRua3zkNMiIM1xwItMDBj6yLmkCV6KiACZTWTpVXvhMJl8
zEIDuBnoDhDkMi0y8k2lQbRpH62+h7xqoKaH8wJ0oLBEqSEpgly20clW/U42Wp14zqigUkhpqRnn
MgT1sQ/MITW2PfY0VlPiYgj0ohcd7C1cLvgVImKz3J6AXHQtnRjoNxd9AKMZgVeJRtHKKs3xmmG0
nxlAqU9mYFVfsKs7zT4nsY2GU4Dqnu5Dnb1a0i7QbRd1128qthLksDy/CLwFuwMuMdbQC36GOgKl
4KHdRXKYWkaClW1M1wPK6hoLMM0qCyCm0xR5j1uJbkIPM4440RlqGNkbLY3XBv2z2pAoTXNsaSMG
sl3gSJb5MacXiuEqiFnQfDsNk77GHBf0ZAuQgiEhEUxTF63w4MUk5y0gPMkpj07C6RSLtYRV5ElZ
1xEJu7EeS960BD/3aF+MqkqWI/R3TLI3TqVNC8opZGuCpt0Sagj0e8r96jacsJs1r2mPP7fYU6bZ
Fv3rkcT35UYEIjKjqzJybJOOHM18U8HCxh0hJkzH92Yo2yBRNILXtahwiL3WM+SjZJ7r6qWBdbV0
ZV4HHRjIEBiJyImr9UhmLYYDuAqluR+JcZQrpnWNB7cmJ981Cn/AljyauNz3JRNeSKykkcP/6xGn
RJCrEAqSDwEq8DClsQ3AZVEeiGgvgd10ambBx+nj11GOw7yJw34ptvYcqiVksrYI3bmYRtoAVOPk
ObEN0fTVFl24ehQ0R7IWlteqz/gMiL2MaLRTI+bsX8hvtvQ8ge9YRgweQylLNq1YZjaBW6CHxVVF
HJx26NUEDEAI4j26LK04vuFjCmnLtPqUi1sIvj3/d8so8o5wh8ngp9HRHvEEojwGtYm5EaEn1DA3
iyc0oHOKtT735Wzlzb0JmnW4TVMNNzKINvWqIciQPi7O1/GyIm6c+KEQ8DPRTUlqGDvSEXNlJ2A5
WCcCOQErZRmIXfKV+5LjBkZrDQ2hGKGfgOgODymTbUzmYLM8TS4IjWlywWolghsscp1zrN3Mtj5H
XlSmqnGZZ70Y4AeLmuFqUI/noRtn9X2Sw3AZpmAg1S4Iv8UZGOQd76Aav9thZWtgCK3kxhlHYm2c
lmzdPTn0tdgCnKawZDUjZk+4U4uK4mlJlTVhaaiqcWNUZGyA1iJi4EEOZZtsYdbrPUSOQjMRYk3F
ZdxzSLnoZjB0fquFKUK/kFw6b7A1guWYzzoNOk18rMkRVlhAFzNWQzpljPNKIhybvlYfecSOeAXN
N38xemztm3ZsZwMAad72B1lHSnKYIy1XDkZOYu0BPmVJb37BS5h3j5UJVmFrAA7i1qqdSmgEU2MH
fGewcK46hSMyqvsxALu/bkNWFhBuvYCghJ7G4VALyaWmGV7tRjIqmBO305C8T2NvF65Y5hruukpg
zibssyjAiUWgPO1W2dEbTkA7SYUIGU8rkrZ47loIWGdl1JdwX5Prkexl2GsE/SBDhpM9W7W+L/Wh
st4TUhmpUHpIZGebfvytQO8gKPYs5T1RxxmJcmbgwpwgAQH46h0bNYWuzc4VczbbPEunttFuaKM5
HrIaQulmVJdF7FOiIRgwTsR0fdIz+yHt/6WHYDvSUpEcSHw7KBY/aAupTkNoJXBJkU8UpS/HvGnI
8pwJjQLITx/QGBOq9HxZUjadvtQZOefN6Kno1MsXM2hU0tAdQ6dxjDFZOwbRRAiyWQQvxSx6EABk
LeaHHx2Af6tx9j9TW11V34q7rvn2rbt4rT7qstbr/adJ9P8Rw6eJMOS/b419ifO317fxF60VKrh/
NcYM4y8+OENYyLYc9Ucj65+NMV3+RcdEqI6k/4Xzc22Z/Etnpcm/eO48fV1QYzD/oc3zL52Vrv9F
Z0dTbalK/mdV/7daY7r8tXMjTfSCjqXC2bF513CXrh2ln5pjtV3YszOQ6REThA1SOEimJKnXTEEo
HR4bS2RfU2F1nR+ao+xey7Gt801pMGfyNYXtNAMzNWnJeSRcdTloi1G2N4JAbWeVkszdbp7RFRG1
LTTsnqVe5Or3sJR0aAbqRLBitNd7Hz8b7bJ6BtHqWQSCI//pFHk9JDgLv0oHbBfphID/rpWGAoZA
higmTKAheJ2KwZ6oJTH2D37VRXqMw3TI6OjMOSyIkfTWnn3SIVqmiwoglrj9F+UC+bQzE0qV5s1J
j2qy4ZPedjydYxihcrZs8DIMeazuiJckO1no0I88RnIoyplMA/SXA9viiVK9bg5KhIjk2VHGJveG
fCpgpM8cGY/1pBQEUudwy8kfIsoLACHo/Ic+7SJrH6Uc3ty86bjthmYcZZx2PAUH884k0xOThmM/
kO1Vq3pLGF1oV+9OF8nbWhg41+H46OqBDoqeX+uqOk5XjlJydtXTeQKdOIwRAfPDXOeQfhZSKW9y
kwCsU1V3a+NocuR4N1lDNRwSO5EqKRLECXqdVYNwEWqt8ke0xOngxiEhJNzWtq7j6zenXqmup7Vb
AkvH08yo7dFt1dA6qob8r7c+KR1sM3G5qUR1wgHC4FIYHQO6AKBSQI55ZkXN1TRYzuJLYxDyXvK0
Kga6gQ7LGJTMUN1DMIonUsWXPN315NXIg1HXWesTWFVWOyvkIPPGA3eKO7XWVZIOygFF0FaIirEy
Pg3C9sawyHCCmJ1Rkzie1lzcT+qmnXdwKWOUeXUC/2EgL3A4jFEAe7epURPu7DCRMDhLK2EnpGSv
QE7NhvYlN8YpHr0uWGR0z4beD56BYTi61CriPNHYGE5e2Zs4pgA9FapehluHKPBut5TghxVPtnCG
H3OORBzlTIVCguw24sinuFHIDzF7vWFPbYniBQSRGO1esGP2h9oELsAkNdKwYM991dZ3C3FRCXP7
ehjvBxGqaHuzoCdhoTfrDnhjigGXuXxyKoTo8q1pp2P7PFSG9U6NQ1YAnsphaC45DKcwXewArqna
DqkNIXSIpyN8Sz5jMBJxdah56etjV7PZMkE1hGxDbxYSIk6bUTA8kV+Rj4xyqBxfEGA7IYRPfvVJ
OqNqXg8pcU8UzgszrJeM8Gr7jRem+053kjCyKTUZcRrrSYOhOwzOZ7bqKD22xkim/VjocY/4B/VM
DYe0GflXo71WbtOoWUaXYBi7vV3SUqvO8zLnDfz+rqlJEKZw3olY8r26lR7G3PjJWnIGueTfnmLF
aOs9bVbNucZXCcXRapCY7TIrDJt3qpqScIWpiMgGbywZPosi6F470UI/VMrOflhio0aDJeJ8BOYb
kFpA29mzbJpKY0pr6wiKlg4qGZ+hOh1aCueKQWdXD4D9e7ZoEkVz5BRnu5xzByB7UIQ0X2lxnhMt
jw2AOWWCNQNHCkIAFXT8o9UQWAoGBiUSJodmLEvXqA21MTcMIrr+0FZWB/Yn7qLge7QobXUzogCk
LssnCzliXDUt+YJLBuE5KyDrMkM0WhjDYkloe+ZF3P1jFPD/C4H/g6f07wqB87e31+JXVsSPf+If
AzLD/Osn3IMh/9Io8GwmRYjlqfT+S2NtwIhwmHkxD6O/znCM6u9fQzFqCQZpBmWEbsl1lvbvDMU0
NgG29v8qNC2dSZVjSdZtscIldHU1ufy09Zthi0LDyTSwTUvs0v0qvSEyRnyPhZJ8r8hV3KUdRghD
kY7LMVvxa6NDGzdal4wM8NlHgTvEK+a3H4iFiJRqR8sfpmMST19pCc6+lnB8V8vgolJbOgMax8y+
rN6sdJIubYTZG+flq9aP9c6UIQEQhmAGQ9gqeWYSnrUFQC9C5eOlAmDJnBjm67zYZCsQTJkqBCvV
ZzmE5xmLSoXgJJ0tP031PX/kiZHN0SyzfW4z/7IreeyaMrhGdN1Dz1sw2HXm/CIDpXuBszRf6E1N
3BRxkhAci9pvWgNrZZa+q0vgXNFxIWCxMTCLdaF8GOBeEfZEerZvmhOcZJYZMiaxTYFKDNMX3eCc
sNEqbbhTHJb+xbY0z9Kxci2KEbGkM3/TlhbphOmUJAURqdtGcLuYrT6MgGzWLJKbPFmcs+U04X6A
apQBUZtBA7dkayuoF2Avo6cKDeXFKGvSGsSZ7Z587ygZPNEI9v8y1c+tpvRgSvOXSG+TY1vXrQvn
804h95Vu7fAdV+x06OF0I3KEnEkI+fwV8PORM/gN/xOiZ5HkF9ZYGG7VoPtJE/5KJHzRDV0NegjK
nFhg3ldkhh0F3+RQz5fawHEpbod6Qxqi3IV58pZIbhzHxfbUKUF1PSC33EWIuv24ZkpWqE23b8lb
3PAtBJcyRu7OMe6eqgSUQkXe/DDm3a6N5hzEKidlh3pqBXkh1wliogdpH3u2hcOxBFtGxzQdkAWv
RRnyfyx4Ve6XdV7vI5hYyHidh1ohuClti9y1U9hLizbnxwTwsU8iDyRi+n0XvSTfpyh4Yvo0t+de
C4aX0NSf1n4YjflYPNAQaC6HVLNuWiLYfGMWqBICPQPeFcvKRxUhsDtqVAf0lfTJflEMMmFlRIL7
+gfmXAaOUPKmDumbIEL1BPlF8wyD9wwZOEC+DvFnkPXvhSzXmBvkt3kr7SPKbghxRj4ROdgYBwRL
K+C0MZCkgPUpk+VNGxbAR6Q67rrKCA5WlhSPmhr07Bv5G42ul0nYrd+ky5eYuce+d6B1LW2Dxwp8
AfMZ4wqXeb4LNca4SlVYX8KRN09dIuo6Qs58RIY8OScB0ZHr5BTVr0WVfavKgUjusF12oslA0Lfo
U4vEImYzUPtXAg7kSekYOugarLtFFqBhyNhYk6PcsBbkkpD7HNgzP1K5irtQ24SUKIVSn+BPfwt6
whcEtuhEz25FOR9bm7DDxKRJPnm1Is5aS2J7YDg1Ng0C1Ot0DOAh2yHR3NV+Mq2z1UdknggHxFfH
FqrSNd80/SCxZuqXIoYnmWbN91mrEnex6/xKDy22TbNqNpxADHeA0bqrDO0qy9g8Y4fgyRyu6KgQ
WT7SFw57ZXbjItS2Wd8RllLSci6rgf9fSCbYwoVdLbDezCAzrpAqwBiLisXVuQW+I2fp9pYQDHbB
nBA0h8uA4KhKYjGmrnsC0J5yF9FZjuNMF6duQR9O13qdo5fjq8LYX3/P7OAam92bUst+NTGfsd9d
MK1e/4t1XU3FLaDvm9CuFyImIlzUZTpvWMcGOK7EW0/NeFQK8VVU+cpBbLXL2h5q6ONkMNlkhezU
0LgzrcWk6aAR2sQE0aHk0+z4uRj7y1iNX0ZiErlZGmmw8x3xgOGmL2hsE2QN/lZedFVwG+RAM5w0
qDnf2BcUpydbEC2lRo+tnPWtEs+3OQyivUyMeyZ3wya3GgzmTXNjJMo3YQOnm9u3pIsWlyS/A9YA
ohgy4Pdq/0I+yKHOgi/YvJnbtjYZRGGxEeZ4NYrlIckIlknD8pbnwVw+ZNIWwx4E2mVY2yDWxFbT
o2cEeOcyiEuvhlrvAcNCTpqDUpyZh1kDLf88jlE2ZveKpoXbphvulhpYBo9kXwbRVcydHu1yP5Io
lZHz4ujVkVCtr3YvXzoZ3+IjZhAeK3tjRSOmhXkZhOEl2bnnLCk9SZw8O05yGxByZBIu7rLuQn3M
jQui04DgtpChI73AENA212EU2kwTretQYQQ4dEfABuDH0vELYprvk23cCT16pWcbkpiGXDRsg4ey
YQteWusc1hY61kyZr612lLciWmovUUIPeCzcRZLgAUoOg72VfDWIZPHbWJEzbs2wZlFMFAvvT3LL
x3HSKrSg5XQyguwytZdjMwXvY+XAxSky/daIgJiGVRvusgHZde1A9jEB79VZyDxgidDFVOplbhDh
WxtYvrsKM30py/sspv+g1vVbL+oTpLY3oVVgIOxtmeZ3NRNDzqTslkxSGdIfbCPmQ5nKbZtPz9z/
yk8A+XvVOtyM9OwerCiQis6rS9TiM45mORxqJ3+QpLPOWXsboZfeDRoKe8O+oyvrLoV1xgbh0Vd2
jR4HAlkUTgPx2NT3oTWu4v8r5qUY0NuWKJjsKiqQ/k8EeYxS3yPCa472ohPzCPWxikj70LRd5qQP
smhYTsofFIWdqmUPas47Huf2IavYhxxJg3/AmAWr8D3IYB4yHdKH5noqVbBw0YXCDI76rFu2XWJd
KMp87NkgyDZA3dtMNsxwUR5SW75wArnvFzXGvK29VN1EXiGpo6pd32SW7hO0uGuVkWaIclsZHZEa
5vuyYPnO8JszbhWbdh3t8aN8Pe29pgWGOKzIS/XCAarrDN2TY9mHJES4UiuOgoZ3+bbQ6XIJaH7o
HXDyGfxityoIhscPsSchFOlxiThbsp/pnbLt7PKC6bu/9NE1hinQpc38SFreXSibvUMhVpfKU9Ir
ZDyBExlMh4PdZN1ohpjRTzZHLVZ2UUwLJps9XafVLJU9Wc0s6/FlVBmVT0YWGT7HHuUwyzm39hm9
FPWFdIUwNhVu5ZbEUwkYb9af1AZRuumrBnkeJohfZlezDlV3QAiR+dgQvT5JWH2hZizTQbGfFpYY
Y7rR8vqecCfy/5ovZTNs5/aqtCZ4DPwDWXkMCMwxJlT45bbKmt3MMJZ558ZsoXATPqSnGxl/j4gR
n61HjoStFBcxGcUCgL8cvi46/Rp4H+KO6Y+HEfJuIJlVRu9teCtzzG8nVRM+yTuXdv6QJU9VfiPs
cK/k2vVEAyBEgmzYzITK8KhM+dYJhmvRBORiT4zLoRW2g6eoL+HwLUJIiRBg00BvAGS+A9t+QugF
d7XY6yGANxJYl+ExCrG3Mxkc7Ze+eZnHJ3s4pvNXASpGM64WKiVLOetQcpPbLKBor08RJ9wGLYr5
tS4u+GQKsAXlnbPGnVyFsoPEAUs/OkwNOG6omElLb4gWyGTexbTeur0YXqby+1h/iQQ/4dyLb1oD
CNqhXsfJyMA2gQFagYpl8uYhUapVZjnVIYyaw1R+68AoGpmObwwHR2+4pCCe+zy9r/BQmYAbCrgS
LFjt25rk4RwUNiM1AlYqm23YX8voOeYF4Ylm6W3RMZbOtGOU782hfzSbxGtBALe66aI/Zi46u336
wObvteOOJE9/UP2anOKgwvlMDqSxLvswp5no8Z8oLnSDkaeJpHjy0sHc6nCxrRS1hDjO2rmKvsXJ
q5hLRtE8socBL4Guo3zNrT1ig00NKjykUFDSZ5rEm0qLbmWEBctc3lOqDvjzrpBkNrUuHVp2GZwv
OZEaGTQKk4SwFczLxJ4NZRb6ioPpPKCVR2HjeFPAFi+vhDRYc/KuZ+xJpk4MEQ2/NqMfOET3AZE+
daBdFlnybgXnRb+Qc7C1ayRVDdE6Bslsct5JOio6UnFmI4jrHLyZ0VOQJl9KrAy5Ku7hUl+24wHK
fcbE37BIEsyINsE/ktBiweHhdNcO3kQIt7QrYppc+YHC/VD2L9K81eEFkomIbOouw1QacWcjxAn1
ZL0uBHsibtwNNZDAWT4vFrnaxCUhKDxkvbWnvnNBp7tRDHBAJdQvz4kxip4Z04N+de57xq+TUUDK
tQEIZxP2BaUMHxjxbO2suw61BZSqJMPGqNHyB47zqDnY+DHw0hjbB/OybYmtqquIeEWbpDn1u5rE
r2HJ/U3kZc80aYmKF9wYncfo/7GtTG2TSBv7iJqXXmZNe0bT5HRZblzVz2KxSCfP7SOa0gPwH3rk
3YUeLbd5Yx2VAR17CRrU7abkha4hi1R41RfTwHh4IeO2mPB1CvJATaX0FFJxm8Y5wIt4Vwvk1EyD
d7IyLla4TJuyvfKEYSqccudBtUqXyfdd26qnUAkY0g7Z16DKOF0XPqGFjyjrz1morEj5cDdCe8fC
uC9z6zTPvJo0sYLx3JPPBd0JxxYfKxkrpzkhInIuI8JG1xZit+mnO47qbtkRYpSte0fjpk19YnS3
IaJiO9VAjcfgQgX5M9YPY956Vkv4La4hQDL2ECPIsxtK6C+VpGpIOVQUKDHbwmuQhhnEOCX1Ew7o
s6GAOKd/SvmlvtQWvYkEN9y8GHAnimg/F/r7EsON1/W7pNXMfYoF1mQgqaMQpPC1OdZk/LklPhC9
/ragf2RNLobsBisZC+PNSsQyZbODqnpUnQQoFCbdrPKNQXkajANqiodFbU6ihA0eBY9FG1yIkGN5
2bcECQYbw7wrctP0wfRAsdeYmgxEUKjw7NrB2UYjUPloZH5psWZfhKF5jNYQhcxswd85Xj4UJ5AV
lLSz13czxOSWHxOX9kXFoRnMrX5UMmVr6V/Qze0UVoEl+ZZynodFZIHr6oZrfp0bRxzZGLcqy8DZ
oMJ7KCnkxFGmwUWUtltNPhcF+lyHkb/bRnA40eHdDSkJQNrg06BA5jaoD9GYEetmStxPyLZK8XUu
3gxw4lI6nmZjUU3jHZPzHfT7nQJjf3RQ3wbqJmkvG7IbQEa6Szw/yJEpt4F+TLPS+7hin5gyk5j0
H1Jq/M+ci6PY7zJKf+S95iaeMLrkYf/couh0G2t+qpu+wTUKszo0aTJNWf69gV+omfSKyuV7uOpd
xmkva+tVM+ATRQ4jgrbyUquefOxCwUVfxtV9r1LeAEQujhpATBR6AEkDhL8bAj8fSHjguAZG3q/G
Od4onenlBUncJmu62+TNfsEoIoXD6xHnkRt3db3PcuOeJjOhgQaL79JU9lNgZ6vs0nxIpaac8Hrf
FBkd35YSr5rU70Jll4AEDQCBBb8xdmNj2ZvSQgUZrNmMnO6R6wTQvPBXBpQUrbW323zehGr00PXO
uIk6DNcqefZ+0Dczp3wysvQ8k17TCyK7GuO9STkmOBkWTwF17vKnJugfBPHaikb8tclIaxEtsANj
QhiW9WGaTSx3WI+hgiXKD3YkEO56SsYLYFweviv1s9n5n64GnAxgHv1RVf7Qqf/U0mx0GTLuRoYV
HaikvfBY7GmxbbDief9kkDCB/jMu91ep/do9xdiiCyHk+vOMH4PVny41JLQjGZeBm9dzf5xwDW6e
JnHfVA9tGH4i62d+/NtN/PlaH0BInIjKqMi41ognUKpwz5JPJPyMjf/+Eh+eE5TSiHWLS7BS9f7o
w1S9ibY0VP3QV1wQ1B7MsBtEWx4280ecvvv2VBWfPT8sH3/7Qz9Mo1Wns+CJ8VfMOxyK2/gI0NSv
z8iFXcVLPrva+ps+vpu2BdIE8wp+jY/v5lCGeiBmrqYesd26JT+YatgLPA4sB90jOM7NvqDO/OS6
a1/9t8si7bBWvoTU9A800dZSi6DitXJV2rlFw4EJxl2QPnf5pal+E6qNXn/6v7zmeuN/elvVgKjG
JLYgEx0Itdh1e5z2PhLh/Sef+69ygn98FQ6EYE2y9KKP/DBTsLQqo2svYZtcgRx3c+oor3Qp1yd3
+m5u7RP6b9e6//ur/vGiDiAbS8djJFZ49s8/brFt0UcB3oBkWk2HtxFIxUH57Kf99hGawtal4AoG
XE4Up79eJSeQSFetwnTHI1gTz3RxQ15YlxwTj4afXhW7z94Tzfj4ony44odvMtVLYuXDznQhbfjC
5U4+wEf0SJXdcfqlXv7kJfnx5v3yZnJBQ3dMZkzw1n57M0d2cQtYkGSxHsuTpgBHAMToi529qw66
X2zJn76gFeorF6o6qF57sPfp1vb//nGu469fP5D1z4A/xPzL5nl+fInKQZ8x1UCoIGj8EPvDG0FO
dCLccAf1218Xg5gG5MH6ZJX94/3+6bq/GcWYJ9hifcIEiHoIOV0m+orbbdZVjzeXYK3dJ7/0t/XO
ZNIH5BXHnKPp9ketV5oiJewSGm/2A6jTAww+VI6b/Ozsym3kt58gcn+Q2359vlxuVQ6Zpq2RRPRh
5bGaFGtUpa2FNCHjaCCtfNpr22o77WscyEq7KQXwlzMjF7CBvp25mtu5TJo+XXt/YHL/7k/5sCDB
vyHmodEN3m0lIIc0bG7m9KmclCOKjs1ypdxhSaZu8ru3hW3HSJ9mqndB8qwGxgybdAvOVPSbYoLK
lt3NXudG/qdvxG+bPM8H17Rkm1/dbR/fxNAybItIUPHjjVD4e2qxASu+BX2whUDqM4inxbqtdjhT
P/saf1vVfr2288HL10sqQsMeUYtKSBI0WR6r6PjJ+/fHa7AJOSYvHzzjdQX6aVuwbbSP1YgSeHTX
FSb1aRI57sRjD936wHnCczzxaZX22767/jJeP2GgN5PYQ3+96tjhtxmQqbPMaFvjqjow03AxavF5
r8+xZ79Pvc/fuT+sK5RscKDZKCgQ0d79el0n1WsNUI38sQlaOHSiDRkYyFHZ8kFYuEx6vijlLaKR
z1aW31c0rqyJFW0udVv+WHl+us9W6YB5abky5r6j3Wx0X9unbrahQ+o6O9VLt4T+usFnC+mfHi/u
DWwp7MWsMR++98SaMEoygnShHu0VDqweYt69eR+ezQ0DKPpmrKSffjS/b5RrZUxkhW1SgyNS/PU2
m2OvJ43NXIvj0uxy/tuYx3GHlPuUo/E7a36+/Wwh/a2k4o366ZLyw7dCdM6iIcCQbgmjZI5QBfaM
lhgAt2CGC+s6Vlu/oOX8v/h8fr7sh/sboOUuQjwd7rC1njFmtd/DPVTSHaDXCHMkb3PuqadPb/Cf
dg1LB+TACWddxz98P1litbi8+LXRufPw31GcD9ZG20V7ccp2y/X/5lfCAbV03UB7qn74ld1k9mZr
pdKd4STs9Fu6C4dqG/rrgINkxR/V+f/gNVr/tR93COuny37YIXLQ6EFf0tCMIYHv+l3odxsi3Sef
lOad/Vnp85sYZn2Dfrrah5WwaAwatAVzQtLp3fUp0lvT+Fysygcfg8TwIXezU88jbTb5lUyuP/1Y
//h7LVMVAuK7Ayzl188m62h80PJY1whtC9B6uwRu7S2u2Ko0Fz9bkT672oeT1jK1NBcnW/w4KdNL
3K0nZewZLrbVzd+/QPofF4SfftmHBcEZpdOTw75+Jvml5uXHQnMtt8Ap45IPf934HBcemVa4GDFo
6vjrvpN9S24+/XDWh/jbK8V3s5rUqbo+2tRbs86TOAZ+AQ7eW7dz2oCKS2zbhgrsRArf09//cu1P
O52NaMvSUHtpPNtfn6laOmMBUG/dX1HmuID3q6vyNTwR3nXJSJWBa7AJIk8+Rkfl/ZNr/+mu/3zt
D6uE0YS0ni3qB2b9zte1nKXgc9zse/Q6eqGb+E6y+fQO/+kH8+5Sv2sGE1P54SUObMxWId1f1orB
619JkryxbsF3Hez/YO+8lhvHtmz7L/2ODnjzCoIgQStD2RdEZlYmvPf4+jugqtMnxVIXb/dzV1Qo
REqpTQDbrrXmmPb83G94ris8hVaa988X+9W1WtTTY5TEXtrSr6YoU8gqEVM1daWycy1Thqv48M8t
fHE40MTfm7iajnjEIlUuNAHhfr3czebnuF86j7XpNzUpxVvnzeUPXnfW3xu8mpFq8IEFBThL3xk5
jVATs4actRFdRspGcP/58r5aQH9v7KqjTiG1AnWjk0TdsbtlCWPa27Ub48Zz+qIZSWb8GboMsAq2
9+fxIFlxyzSbKqvRrb1mk2yUjzDEre2A9MVsTjt0QsrSwVEYV31fjjVdSIeCxN8meaDabQvi/6Bu
b89tyx+6ekgSp2VdxpcV56zrEFKdY1Ieo1lHik8iW6o7YAtZMNt6at3y4flq+0pgkwvSAemoLP2f
b96MCK4zypa2WKKaU3gnFLblBjtqN20NH7dX6IvH6fZ248trlIhVE95QZUb353ZbEZFfoMdLuyOA
ziVStkqeklW7xjvADgH32fXm1iP8YkRzsf9u9KpD+nWHP2FC8ZUeXLL80KPi+Ocef+uqrrrIkLQW
2oDlqih6EuB+Uha+FRrhRjN/D4AT4lMoLVu8yeki10uArnVZ36Q8NXq9vyk/AqlcluySd/nfhE5o
DdDNIiEzRVRCn59VSrmPmRdLyH+DR8t6CbibF8hiJHE40pHgDByMz7a3zqpfDrjf270KjomUk1Do
0Sur2Au2+MMRMx7c8bk435pBFru76xGnsO8VmUUUzfhbjGpMUsOs2+VMcz86S2AoeI82ui2t0m16
f3MS/qKXfGpt+TS/HdwKzG4btSEiRh3zKn4LthkU+mhVP5e/Ki9z8o1xUG7tt7/YpXxq82q8qX6s
Y8rOFRISOrBpIMP6GrqVI7r5Wsxf/z8C4beu8mqwWbM5j1REs8Pf6Btx3W3a7jTv1bvGETaZ6+s7
/cW6eSj+YoR/usyrrooxsNwOw9Kon+MFctaS4tad/CJ8A68BHhOYKc788rIc/fb0WmOcyb7SROph
vucgut+gpnCo2S44j1Io7DIMNwBLbx8ovtr6/d62sixRv7U9IXez2oy2IUK7FPW8dCcYsk62mh/6
ddWuMRJ3um14UP7453ntq2XiU8NXe6FmIs9KVbkGlsDOD0Ru3ditt6Q23MKzjuN6SYdFNwN6X81z
n5q9GilTXVr+gICB40vu+Rtlaz2oBBnaE8Xbt7ZGX+wyP7V1NUL6uDKioeASeaavEIgWmRnPtt+S
LAYURBLX+ytOfHuGvdGnlKuxUiP6ysslpsIuExNlB1hh62VkyXRH8tcyuzNk1YQo16F1wDx99c9P
94tA0qcrvxo0iTFJfjtxl4XqHiIWSBvR7sWtaJk3NoRfjs5/Dx3lakLP6xljXYuGgH+sdBFPaYoI
//lavtpSf7qYq90gjBoA6xW3UieiIDkRJI2ttAV1bpuGNxMmkoYbq/FHKuhqv/apyas9lJaxshDR
1VbxwWc/M7vW48jBDDvJ2MGsnBhkcvyxxD9zyPbJH4VH4bCTH6mLuHHty3D4pw9yNTVVUaANAce3
j80c2Uc7fwwdLvxMLsm9eQ79Yt/9+2WrV5ORaYSCXORcdumA5jhoTIYYkzuzxy1/77/HLwJ+U2/S
MXFJKynlrYv9ckX7d2e6zjtQk8GAXZofdpnOnnUm+JkdjLWxIQZ8RtJ5q2fdGCbqcvd/m3zTRlYp
meLuhtU9flWxJ6+gXcQuEiYssU/SQ/nLf2Xl2Wo3lhz5y6mJFAtuRaJIxcPV1NREdV9CYlqmQX9D
YcyyWaYavi7YNaiPFE+fQX8SaZZteZ//tJyOtal3tTv5odmK+1u76K9n5d8+ztVsNWCZMNQ1citx
5+/gT2xVGwioS7WVc2tW/nIT8VtTV1OT1IFjSvWlRxfByyCJGzNszmFYvd4YOV9ErhRCKcshSFYJ
p1+NnJCUTNcOtLNk6fydtPUdOBMnCsZ21f9mofmtretFfE6rRB4mTOzwg2MRn6k9simKBfq6YZbA
wRCJkM3QcYbiVmrmqzEjfSjzLQpa9OuOVBXhXIvgyJggltRMs6KkLiHcUHkVjy9w57cb93WZA65n
pN8bvOoqILKI2Sc0iG/FNph/hBScUZMe6RG+aqVdLQTgRbH340a7y9/9p3av+k3Zj1rZtLQLziL1
Zidc5ed5a60BRWobYZc5w/6vLfb/qVT/Q14QvP89ruIRj/Zvv/sCffz+nxpVFaNxgzoYApWyTjJw
OXn9CXFFr2pIZK7w3tBM8nYKq+ZfrAoFHyEOthzEwEfATFia/5delb8ncfQ1CMdRk7G4Bf0PIK5f
bGvhrSxVXZAldSaAq2EPwFJC5GZQxHysD82p28yIw2ztFB36Nfq3NaV/zG374n+eM//U7jVS1VyY
gZ2v62xS9I3kis/TUdn7lDJvlkKIdo3QQnSMn/JWcPSHW7mXv4+Nz41f7eXHOWBqQNm2UuaDbwF6
k1rnt+d/9+c4+92b/O87Ax4a2n0e1RIvuJ5mIE5COI1LSJsH+Jt736Ny8yJvby5Ef59daEdj1l62
jaTSr9ZFgnXpaOpUpy6zNlTNJ2MNS4i6mZvVI8sW7vN88rmlq3kMIHWACpmOktNNtFfq8o++Q/yj
Xs2bZe2THbxRXf8UHutb28svdrS0TbkR5006PeVQn/cdeZi2E+wFrvIxeMAElzoBJ9oEECQ571El
8Jbd6J5fdJBPDV5t09HkyXjKVZQHt0jH/oiDl3/uHtLfV3UVdo2mmTpVQTqhx89XZOIiO4cGz22p
QdK/ofN2rXVPiYDo1qx9bI5/3tpI/H0L9bnJq81bIgpjLAiFsVInSGHSu1o8+YHiKqVP0Ud5o/9/
dX2IyflvKYth7/D5+vCeoC4nsvSVoPxsR/jtwbGadPuf7+JX21GytWSBFEVXKfv73EislnJjTr6+
MopxA6v9UTe7IwnevUEZ9D839cU8CRvgt7auuj/IVHyeNLog2gDHOvQuJRYIMahWC90WsZK7JFDD
9a1hx0aPi/g87lg7iLpTa6AQfPwIiPy258ZFoPSjUmCnbfgRBs4BkNw8kVRMZkeRQnYT47pNFPWD
204WlsSTqXuiAvfLSQILp10UaE3KNmeS9XtTk4djlGjqdrbk/s1M8CtRREEe7VYpm5RMVkWteVJz
grKFiqLxoh78S2D6+oMRL6JQ+I34u0GKUfZl2s2PmTxh6mJqM8SdIC2GFXa12osRV8ljEoSQiXwk
/yOijsh/AMgam16H9ZV/nycKcGuQW2H8AkhFE9dRIMRKtm2oCpLqY9NBPfsxVGlpmL9YbNGEr+Iq
VatHMzYtDBUAk6vJGrRglRn2JCql/KuQfXlTIS9/anD3eoTBUsRenYTaXhOspLNTU9arI5UMynwy
J8A3+0GsS5j5GDZR2DhhvnPu6yp3BKrYhV0rkDR+HKashx0jdT26Z73LhexcJdnUnQKlUe+DZlQ8
MQwjzIShsobf0ggbKIgBMIiS50RKBfUPoCqUiOCtB1oAfHJVelOAYJYaGQymZRA3wmi5WeuHRyik
5o++LuvExo+5r224e+VPqGszXnqt8lwiwF83c0V6YLbEn6FitftBNTAPVTrxMV9c7+Io8QHhWNEL
FuNlg6pS4LDW6smTFVsApIA8lkcxnYVvZlnWl8KCWg1v1B+f6AVViSozzPcYuPTtfQxCB4RdA/IH
0a2QlY+xKBQK8FNNCV5jAG5e31gNTkV+svPx80Hy688/NL2nvC0cImr8+1RC8eNDow6cwMTwV83K
dCMBoj4UeQxFQpqIsQRDuBuFTH+AtEi9txKneeLpqTg9pkOtW2u4bHGLrXdyTjRq2HQO3d/NLPKf
ZWnh7hi90UugAbNAQMdWifUxqqNFTQSS9WkcsAtdw8vSsCuDLinZFnyNxJtjcFguvw3jG5dyS961
kVLGO7UypOkJiHGk/iIVME6HgALf6iwpocHYQqubnMWpkdy4rsxjo/qJZ8Vz/Jo3XRf+oQEIN1a1
L+AWOMsR6OlADmT0YnWgHoNBk7AZ6WHDZIEPDQEKxTHK2/I5SXq0hELbbOjoIwwOX3hI0RK8aGUb
INwR9PqXNoCA3VtRqp0CSg21tRCO/gVwiHKfZgyQVTQIsHt8DjzFqiDPtSsivfqeZ00ePWjUQKCg
1HJcxgoL2lAfDP6vDKbAfVLJwQFgoHiPOY5+xj4m/CXMSDH9QVFLJgFVfNXyQH0MlCg6TDlM6wTT
DuhBIopSE029Owx1zOgPp20od+FoN5k6rnOj/VWiGHf7GWgZupwgsLymiH3JFrUIR+R4kpMKvpMc
Pc4V4vLM3wJeLl78wW/2RSVHa12pptdB9Nt9n4XaVpPnCaeyj14dqAMyHCnA7BFxvbjr5958ECwD
FV/ZlMGhL4rxuelMwU0M2EN5aEk/piHBijIQirXag6yok8KxjEb7lnK89lolnHbt1OJum1ixQxml
/lbGcnnGxV26B7gP17K22qMwoyeqUkv3KLRTN1M1DFu42wBTxlTY6NaiKc/AJ92T3EQgGFvFeKfJ
4bskTaRlU0leAdrXd1Nt5l7Qas3WRM+cr1lFv7VZjeYWd+mfgaACl9Bny/EThFptqrz1UzsfIZRZ
bt8nhhN3DQrNmcndT3D+kXu/WCt++0oOJzul6lBqtoj1myNOVHMasXinhzVFEiCWgeULjGcdyjxs
ljcYLMij1fCx8Y3nfKJsosdNaV/E0fc5QnFk9PM3qU3uNRmBFSoJqq+Up74ZwHo0M4Ick5xUpCRc
sw5kdlB/xaUeo3+Mf86CiVEUeqTNPEM5SAEp62L5FhWDYdcl4I9WIMxqhVjFsxcRkFmtckH+Q8L0
C/maehpH7SL65fehpnYF/oRiBxMSycCvH0K5SVYRgJFVnuvz2swkBIewfUgWV89wZfUVrE1/1UUw
ZS3kcw4f6mdqGj8kA9x4H/rNrm1F/0dL2UFvy9ghgSLFeqbKx/GUWfiJgbiheDBtx/Mkaf07MNTK
CYYOVXFbrf0JsGVrlX+0mDU6iZLdt5rkzfLc7xpRiHY56rc7pWm6+6JXrHUmBenON8DOhYL2q6+g
b4iVDHA4UvOVYSSLZZRGbwhFYd+1uNz00yIDNKWG4SGV2a5BPruu5wrsSzn3W5ju0l6eetro5wcs
H9BqVZJocY+l5BROleTMUWhseoFKOR2hJ+aLFD4NqG5x8LPHHklyofj7Vg2GpywyVdCVWbJIYcsf
6ATVp9yYoPTgv3Pwg3xkmAFzTpVaBNal5qjk1WoD6zM/CU1ugmHOrZVpaMBLhvLRn4SHUcvkwxDp
wzfYABWwsbq4G7AJWltJOUKI7iUnzOZvMPI4snQt5JdCDrC9b8WNYtQpXKNAWY/JHLk4UFGML0sC
lq3iEyRDyl8Eq3aiyFT2dTr+mkTcm7QRv7WEOvBdJrI98/UCzaWgwa9XWUibZIQDXSjNkWfxng94
wycgggF8XdQqtyAusqtJFz/p0g/OSuB/ryT8LGLBPCdBr6/Kwnicqihfd4X+TQ7Ct2pQHi0YvKug
afsVZZoFTmFgB+Osh74SK5j/aJj4scsp1kOEenIyk0zYJoCb43U1+AHOSxaGRPXwYxwb8ezjFAlX
LHiB1SLb8YC6Go7TbsbJwgYiH7vW3HxfSoIuZm9h+hd3oDmyueOZaNF3szNcS2rVc6bBsok6+BVK
Kdy1bfmU41R1LhHFbNH9RwhaoQfOirqPCb2dIhm9WCiyg22T+qxlEzYSSUUJ3syqhnfDGcAlx3G5
+ZXrQfRTpORDaqxsl8He45EqwmmSQAPAgg2xncTO1u+k/k7um7MxRsCCR+SeYQLYb6GlB2EeU2+A
sehcDORuLMOOe5+PZOgH4L8v2RRka7XWTacoZsnOkum+VJJ4rZfK6EyiuS2zaXTySnKBdJwbGBEA
EoFlpsN5FKSLJiuAXLOq6ra4pLOhRVTcDdAAGBQAlnMfx6pKrI5Dae7Y4fs2FQk/ssx8TAbzF7fz
FbUAzpd4IKoBdlut9qC31WLmUN4FCxnET9j6UWoHhz6ITnmOk6K2kES6oX7Hr/6h9WHTTYr1hmr8
MIvCnbyQSBppJLoIoET0jTdAQAtmBNayXlp3OViTQBkNxwCmw/krh80R7dk3ZXayUFGGAvX5wknR
ja7AUhV2SlBq5yhZLAUM1UV5b7jhQloRBPav4UJfEaPqIVp4LLConxQALQvdl9030m8ROEIAzEWq
SgYbdhA2yoB5ZVnDm5nBeWAnE7gqblK2hcFFvrBi4kx8QKpfu/hvvpsBAm9zAczQhWMHFPyrKIXH
dgHRoPskCB/wwWDUBDm0PKA1eCWekGMyAy9Imz7ApmYOlEdjQd6YC/wmCpRqEy1AHGVB4wxCmq20
KhqPSSvF66DK5lWcwKs0u3v8U3q3G63FtNby12M7Sxt5jEw7nTCZaRaKT1iNL6lfL47VMkTBMtqb
gvSai1a1HqNOW0kLECjtoxm9FAoqgl3yWfaN76PZKy9JZNQOStt6FS6gIaEFOcTmO7fzLGd1hkdU
FdW2qlmbuwVX1C3gIsqt2JwvMCNllLLzuACOYr2mtgvuUbUAkMZW0Df4QJtkR1IJ3xINw3pd8bd+
Tj2ztTCVtHBq7EqGhVzJEEzU/MFaYExSqj/ObXQw6nIfynCosyq8k33YkDlAB6DO4Q5OTohJGVA3
a1IfJzMDR10ZVVmtDArHvWpkW24PU9etqdnU34XFOqgSIb5BSxTpyylV3eBlYzN9pgYZmFUxZE+Y
/jTHcCpxZA3BorPPjocBvih+oKFdd534roOBBd5ZMKzTasQDLsG/Rty2/UjBf4OP9nPOSRazG/4F
yfCgC0+mUi3AB7yF3noFf1B9QYv1etDuJnFCe1QLzWYAqgpLbqGUYc8sfovww3krrbm8Q8hbv2qp
1D1yzK9/pRrdHSPtINz4km8iE0ZicZ8U5vwdPwU8j0oFEXEcN+M2WBBsyy74Iaks7UkaNWpmzM7c
9TABDiyo/lkVWc6pYuBxtD32NbbaM+DNIuLWhCG7olgc229d2pR3GuFYMu8qXEc3AnPX2UY5U9NX
cdPDVdBrWQddF1MmeBgRB4qqrfUHfJi0SzgxIZFTNoc1ngjgTkqjMKNNjU/or5j5lLZHVExuo+dD
7ViiD86l70TtJ0NpOibhWCMowLP9Ai1T3MiFKdgj5zQWNL9zi1FEdiALEhttgQ4hCkAjdO3bGPYF
5IjCfw6asntozf7Ux4P2WAt5uFeEzGwhb03wBGF96eAD6rotoFwH+etQ9+2jpJU61tiKH79YQRO6
uIl3GB12plnaUqtHT8qcdtMmwdW93Yoa3i2ONnR97kh1QzVZDHGQPWfDfLy2eijhKwOyLxD50vgJ
FasGelBnknsjOvNF8upTkGQJXv4WJGnitEpbGQl/Gziza7joTyg/vlBXLtvp7mbUdQmVXcdkLNky
CKipHHevc2V+LwSZNdGc9CiS710KUKKfnEhW+UPm3izN+nvkFZg1pdXUVyOSBP3++eKiPCc6MKbm
ygCv9mMRSaqr7highqCQflHVTpiqwMJ3dBRT9c1Ku79nzHQSrki1lkpM1CdXzUtsSTiHQvPXn6TX
2st2vlPiG2PjFXAqHA5iN9PMf4++ws4kPqiRlVDI914FR0uwlH0YDFhgUZEprwiyWQdE0ysDSY9s
V/omfv9fPNKlTfRa5FsM+vTVVbIRryufAAxtMgsH22YjrJJV1ayXgonA0W8J+L+4q6pOKJsSEokk
z7WGSFVkU5RLnx5LAFhDBOH4nnRahBCDNz+Vm1sZ9C8CmEtzyKNJLKFwuS43LS34x0HWWatI6UkI
4uDtxGdrra3xChG+6dauc8i5tJvBvlVc80W2/HPTV7HTKld1gB4CHk2Hpe+Su9/U+0Upne667Y2Z
4Kv7Sk5MpgwaArx4nXipszmORImYME7MF3OnrnGJstHZ6/ZSIBC52Y1I/hfiXi7utwavLk4XAJPm
Nfd1WGEPPK17D6LU9+pnGJ8NcRV5wibepSvBlVoQjKtFiBe5f42Y/0u8/oe0dKb/PvHq5X8UZEI+
J18//s2fyVe0gf8pSpbCaEI0ocIk+Ffy1cIoQFTB7S9uAQiwfku+av+pLzMtentKHFUQFCQ3/uUT
IIn/aX2UyX6E5IFH/I9owVQJf57cdVhPZHJVckAWWSDKKa9SW5kiiblWxfrRkub7tuRVCQEKq5A4
KosdPuh/fSEsE3uRnNmyXFa7qlPLnUUtaZXH2firkF5ls/hF+OBks51WnHIaPXAC7PLkSxlcorwC
5VLY212lfl/tTNxp7N16HRatcyB0Z7hrO6+DtW1PlrUCglVs7UrLNzbB6WzrEcgNNi4YHaiOg+1p
au95nqvFb1H3noU6oEW9sduw/KnPYm/DV8TKpnLC3tquMl1dr1o9cFZLe1GordaHA8izyrY3G4/9
aODYnn3x3F7qHfdCjM6txHKlKcYDc6arWt277ZadcfQu+NFlJ+98hvxnbo9n/G4ejsdj2r4Kpb8S
k/6nmKfbKLdUlzTDAeTl2m+bVSji85hZP1en9RrfyLuVbfjmnb0+bGwzz1x744W+/x2+O+QmLbiY
uN6YEJns9XqME2dtb2xZ0PmwD1jzJavluoOgfJjKB1PQAWdeKs55UP0KMOIcFDHW9jLC9V5gyScd
i2B+v8Zmzzt/dzslt93j0cV0xXZfX7GYZzvY40OkrvsqZfKdC7IX8zqAacw5EF6IOUdvU4rpWaG5
NdQvYnXPVWC92t3cv0ml+oPUDiezqOcy1nY1vqrGuHzUh8uF4+F9ToWWe3aLfL7k56lJttY0P8+i
8uRr2Q/bY/U9uw/c+s5UVtzX93e3n0Y+YVUNnLg8JQgPI07NThW8kiVwXfzKZs99P7oD4L3CPu6d
KStdZx8BgY0LcFF1DBt52qfG9zCIIhcjwHVOwHPI8TnQDrbnsQhseNheGtQHF0D0yu87b5p3ueoF
ia+4Q2fsJpOsvKJuh65zPBwuha1oCI5dzkm4MVSErtD+PLOt954X2G6YaY7rnV2R2JB7PnbxuKZT
mMFxlIM9doXRWiUMSagytgFTxv14KqZLF0XnSO/2XmS7QlWu3fP5+H48ymgwjq/7/T6uh3XNQ+Dw
svf1vdpphTPV+G3WnvVSd+1q7mBwevRb15yrjXu+HFtt3Lnv78cqLE/H12OXEZcSnjgUeb6lbD5K
aTVCuudemW0iyb0T69OTTUig3W7ACCprepaXA6F0L1xMlbv8Mai4IT3lqFjfUiyZhya2kd9ealPm
GB/muZOG3T5JFVvXlG/+lN9LxYugDPd9A3pfbu5t28516d7beH5mvXrejD9b17ocqPjsbpLGG/fy
fn4/8igdHY6Tu4eESHR+OSY+JmpR75JWfYQQ7dsDbCd71n7q1fRQpOZO6oI7lQhNjUZFkB+dX9tt
Pzfb7e5xtx7JTyJA1HPXoM7UD4wNcpASRGSxbolwGUmwC+bmFMVk9EL9ZEJL9YZUcfUIuXqylqfI
i7Noq0vUL2rNbpBr5qnpeXWwbTkat/RvuysnjpI/7YALScVkt9y0dt5jeOceXVcUdacb1X0XVQcc
XldWHT/gLNpt0W27mV+/txwFHTGjbIHMqSF+S4XqzM0KImnvPXgMHinRtu753c2baMeA0IpzAL66
mKLQBiiGAI+0eSwCuYs3owhd0b246ArojkwOgQvoedVb2omswR0BL+66gdZAXwZ9in55tqb7JB9c
MS4hfQwEV8VW2igSIoQ3Ah4NVCrPfvCaGEd3I3KY+MohpY+fz7joPgX6W14muzFNvyuFjY/hrxUn
V4X5lU/j2HOAE4u6p4+l1t5+wLsjf15uk5vl5p3ruvQdBrJrCOdK7mxmI4AgdoHriXgag350RuCb
VvFHWDlmO0GkndZVLT3bm8Ks7xl2mPLhh2Z7eM4fXK53cX93PTZi/OlWX2MB6lmT4YAocFz3mAIV
PR5fXXOMN/JKYZI4Hx1nIp7i7B0npq4owqZslqVnoxCdLGSSyZTyWR2K7/08z7aqjCslDzba+CMQ
HgxBObRF9uDha65suUOBfeE5LgB4nv9x7GSafH89Okre7SJhPvQvOGW6gHAjtvGRU0SQ7kIFsBzE
XswMk8iL+u4CQ8AOisnp4T+mj4XOmBON/iw1s8kicMBB89XeHDylbnf2Q9RZa+8B5z99zeCvGuHZ
Pc+1wsV2DMdiS37wDZbvndCa3CjxTfVZEZRWNm0lTCZCs90xapptqacvtu1L5auHr1t/+lhOcRFc
Hk3aXo4Mytlg8uZiIoFL5EzXMJP2BcT7dP5Zx92d28XpK59BkVXP9Zg5oevLpzPrqOEcz69uoieu
88r/juBWWCSDK+bEmoP76/bka48zi341lI5zHKNm5Th13GMM4Agh/YBnZPYrR43mreM0ihcCn+3E
4RCDh1G0C6jOtih/CLH/NhtKvpuK/q8v8Ix10ACY6VFiYJHFljIgb8vvfHz38YvXL//rV/786fLy
4zsqype/0E6jbbZ+Bkq5ync5znm7P7/LBn788e3Hl2ia+fG/38zg6f318yoQTHKwyy/8+1c/XrbE
a4hVB8G6iJZMsLK0bkZ+ths1Lfvzu3+/9/EDg4+ALfR//c7Hj//81x9vfrzucg26ctqty6aTm72+
bOIGjWr/P7/9uGs4iIf5FtX0apBVeasRhNmly+Vh7db75coIfJ/tzGgXghAQklp2g2E/ZS3rEX/u
43XQJi9hNdc2vkO1rfKoQMWp6j2S2h5AaYvBJiAup2rN/JQU2KRjtNnHK1wlTVvFdhBw+bHsxOLU
BUZrW1nElD8FHUOzLbf1zBrOrnN057KZt4E6wfguBfURSL/0YE0PlP9QjrW8k4eZwiyWJruP9/Tq
XTSLGtMBy8Zccj6qfkrJskwKKiJVCZyw6IiHZclhMtJ1LzaGJ5ox0VCTcqmNEMZw45sUSikMCCcZ
0nS3eAp6taqHjwD/FlfVqfJ0pQsfs15Ljtj4POraZOxmk1SzbAXKU7uPonZ8SrU2fwoomnmksgU3
8eKpCCTt5KMGtXX8ffb+rPr7uuj/+vLxnoVDKha23K5KIWlKyhfIsZwVJ235EuiNilfHC0wBpXGx
vqzKAFdWTFEfU030d1ZHnT9B6MVYmwWlCmfjNMZKelSn+JcqyA0Ryqy/Zzm0drEYNWvuUvItNu+N
Oui/C0bcOKjGpoMYWR3ZC/SnNcYWCoLYS9Y14qlUrcePV6KQRY9D0f35s4+3FB+KVS9Y96IxWBcz
ib8VcqMfYvVMnE67pJZZrKLGFL22EbRLG2TzevYFLMOWl5JUKtshqSnKXl4KZi4dQjZpNoEh1+z9
7F4B73mvBThC9W3WE0fA91SN1YePvwY39E2CZHv8aGoO9T/qMBThEYf3girzcPGRTViP+UI6qlsz
2wZuEfXvwUgSfvlmTg2Cl2PzXuil/g2SwvsYVCPueggNMoX6nTjSz1VsEScmgGOnvTW9qyrR2I8f
NMsP1E7B253aHTIn7O99fd1GkXTAE1Y8jGonHsKi30+K2N4V8d0QaclzVIbZHfHw53GYixeKgBRv
EgVEKzletPPYn0dDUe4Mc8TcNwkqR45i9e7jvV4ujV2k+88fr7qMuiEpKC5F1Z8kUNr3/RAbD8rY
7gQ/zh+iqtmS0ldPXR/Kux7rwNTwldPHWwZecVtI//Fi3PCuafr4EiFTd/pkHs552ogA0sPCM6hd
38V5d8B1K94MnRiQoFPng4m91RqUp/WYLV1VrTTjzLVdLGtuJacNJWLIBk/NL/qQQwmenMwmacgn
0SM3MFUyU8tLq9fC09ApO83o+2Pod4g6pEx1wg571FVXSi8qVu5241vCZmhT867Is8rGdqP+NsMo
x29YDe476BAHzI391ccPSinaZ11pPRkq4OuaHcvU4isSxpp2kYVuAdgq5JUjXqpiSH/PhhNOeGSh
WkO6TJgX8JMmw7y+x0d4BdT3LFmhcGoTvbuUFvbrA1Vanj5n/cWKO98dw9F0prEKt5mcB46slf4+
Tee/vsAWjiDb+5uP9xUqMFeod+61PtSPo2WkuAz303vhV/gWj2J4r8811cmKkq5Gg6GnphhC2qPZ
nPpKCR+72Uq8ATdYMjvj6FpJnpCaCwq2InzBHvStNipr09TVX299vN/EOcyGoM/WdW2S7OsSxVhr
UlmDVlfrQ4+5sjhL7VbPqciyTaGVjtHwQnZSPalt5UFj6B57KwxXA0Ucx36kBqDRrIvQKPpbqk9Y
GGvQsalJmwD1Im0AHvuGSUy7oT8CAAnah8IiPaSNbfkom0K/qQpsdc3awNgHH4HGDZoo3RYBVuiO
Gmi9M7ATKdp83DRSTvncf32niN3v72npkK2TFtjvRmukjr1OHuxxqJ2cgu36u4RbEWVo81mMWtdv
k6JxEn8YODRilKbK+PkEYtSdRaWDLvv5u0LVUofqBOTwVgVqIBTHu48vE/VRR1OB3J8J+CpjRb+l
7gBFuIWJhyl3+SXyE2Bira8eEyOdPBZicTubZK+ztNAw55PsAiMLT2ZoXMw6xPwhSQT342VVt9A1
EpIlOanti5XgMpgXDRRfyyfO93FftRhuu5nq9yUIlFNFOcn/I+zLliTFsW2/SGYgxPTq8zzFHC9Y
jiBAIAECia+/CyJvZ3WftnNeMIR7ZEV5OGjvtdfwdT0TmKIJByMc4XH6SLL2mU9/hzxQICz5mF+P
mX+ySF491rxsN1lrkydGYLvmJ0IevbhqkIEaHW3nRE+1ngajIA1gEsTVR5BSjfBZ3u8dVT6hWxKb
ISuQGNIMajFIoy4BCCSvXT75Xxv+7vFWHRHFByhdS/UgZPyG4LKH6+rgZ5zQ81CN6n3sMQcOOvR4
RZuuWd5G7qaPqx8sgPl6U0XDGc9Dc56XoAX9ni/NhzGJzA4CdQegfOvwJX7R5J4FB1KX5Z1PCwTX
DyefB/f5pZjj0YhcaLt1qmBqi+gPGXFzQjKy/wTHMMzn1NPgZVj8yhncjUOENpzyYpBvLqgfdEjV
Myu64J4W9TkK6vrhAWNS36NIw6UevMwgYN7v2FBwEyLzg6C7RB553KJtrr93BI6ZoGF6KR9+ldQo
OOrX+tn6BgK9isFre8QXFwGCy3IIlX/wRXEdSI7EPvGaIXq5wF2N1ggx6iBKla6jlxnznQ0ileyN
UxAU3bpb903/PNhQfkTIxYPaprS7cJBIWUGgc5xL9WbMsEPiVPks4C9M/KLA1FFh2hndogHIBcsw
6AduhwFyAq9c/atICnBwR6QhEqGb+4irx1R733U7disEjbE3R3GybFAkIbtCeW/NmB1A3NoW0mYH
EOjaK0NO4NV4I78i+BL+RAhg8EHZyWjYP9topKsWGd3bzOP9My9MtItG0LHmV4emRSACT1E7Qeaw
JJGpv3XNuGJUhD8DEIEXVWqcZ0Q6ehuK2gh+/ra4gtSGISmJNgHj8q0vdbfC963as2kZ5+Jboh1z
LQrtXOA0/5HT7MC8rDnDyL9FIeQ29+lS6DbNOUN+zy4qGi/YegShAF7fu6exjJwTsh9QobSMr10V
fROgsZsBRDcBvSlI9zc2ndGh+nC7fDz8va68WK+QsRUvFQFp8imp/HtWJMFPkvJ9yuj4Eaq+X2VO
huykNOj24Ko0S1s6yXdb/+5GP3xHWb7GH86cPYP7ClbG/mpeltilKcuqw7yaDwK7xMLk1q4tJrwy
cXpYvzcgKpsOqND8vbYDzM1hVo4gjA4QjsCeaxGA8kxT5GhL1VSLUmi7Rl/gnawrLO5m5J+kiJF5
zkF0Rw4WSLhUuqcqBpUEpv/9UiNeFulfsXhuXFPsCCaYYIt3m8Yl4q2Zol14HTgPJHsMh7p2+nVs
qvIVIbD7BjF5L/44pifXeMMCLaL3Asb0KRxrjqmuX00RTDJepkUZr4wL9kcuEosijiLcZDobp2t/
z9KhHT//vg/8Z6RoQ1P4r7fOb6gDxOMZUx1iMMWObaj4ijpwtcvDLjxn02E+sxT+3TX5rBECcOR9
h8EgcPwVEFBUgfgr42OEl9AOIejfGmB/56IIxXOO5Jy16o2zmZfGA80mKLXa+/nA4DiGA5433xxg
9P+45PJGXSO18qbXQ4P9Nk1ktAWSJpa924qd65H2oUzTPXL4OCDoZ5/FBCYuKchIYVOpnSVoyIMG
UdNBIsMnKJNhu5mAV6pc86zi1Pkd0xcdgwEmg+Le53FzQzbteW5f/rXy/M57CSfr/pSh/aYIlXNM
XNbLJAzNqsxdu8GfM3sqYpffp1fnrmjulKShf94xX5vfUSG2siVlswwDcKznnkE66YmiB77NPQP1
AhifY9x7ml8sOO75kYQjQFh0FGWDDFyV8nCNlrRFKkfrxM0yGbvPNLDDKW3Ar7adS15b2QRbieDY
9bwUZdWsAggM9o7sorMPqvECQeQ7DRD/Q4FDtsafQSMlyo5nJx5QGvRx/MmaCDAij9AKYbN2itLA
p66rH7EQ3g68oGCLAsd90gMY1lGb8J9xy3fM8nrjJygFpsS4JX4v74E7jawLXVRnOoR0b/sEQiwg
QRdcq9daMvz/8DwGZ7ki57BQ1ybV4x4e/LTfIl4JuqosmuwO8WpX/lZtgpwdaS3SvCp78RM/XpRV
XW/GkiuK3J7YXKoR0b24N9GEdIrv8fjfjL20R3CT/xw8L5WIg849c+wUuF1ILTqmcRadxmE4hQjC
xRduWlZFdxo9wFOIKVq2qJ6XbZyBj8E6Gp6/Tkl5QQDyQiNo79R0Cgxsj2NznA8odupzO5bDKtQ+
ppFwprQZA/qn6u6BXFx37QNYX7sI0H14nQM1XoMiphkbdu8rd+uPHX1JhcfuloLk4H5jYbjq6iI8
cpvVl7J3g03XhnrT0+xBUGhfe9bTF4flD9EG9jrWQXgBn/11cMh9fh15MvTF4N3x9O48I0s1aGBK
BGR64rwyMo4XNKaItB5GeseoyV+jyXnTNat33lSDjIHwh5VLe/dQztUm7aopQG4NUmL7kNMNWZvA
34QaiTLztSRG0hTEKw9dJj8FwzCpCUokPSN5eGXQjoGRrrxXfy7uOQEVLmPnhufei00S3JN5vi5D
slNJ7Nxdl5SguhV7hEqzN16N3cEE5CMd6QtBihRwxE8G+GCDFCyxmX+X+TdAJikSmmV3CyrXO4Z1
94vGCVl7QYD0hAmuENL+WWbNZ+HI6u5UzEJecpx/fj5gLKOWjd8q5EiIeEVljSItrY237SIkUPhg
RV9b1bRXBMY4E2b3Xvtpdx1wS2GTGnNQuurSuM+RDIc78RXyAlEEgjjWrOdL4Vi4zy0RoL4BQV1T
Bfd0WTvwxB6Qy4nUZz9cpRBWr0t8V5isxNo2Spx830bIdajBUcQj85uqqiXIMflPENsRotf6AEUF
p4hMQkfuW7BROS2qm/T66hY09hbp4SxClv7j4MSgYVaRAoSquiueNMXPfzsBIFB+XRkESOdO2u+I
xReJKo/s5o8T3RVc9RUhuxy8P2hN1O9gumHnA+In6DEIuo0z36/ztc4DkV02GEu6NbkiZTJf66mn
CAbX3lLAHsfEb+9fl3owtl2UAe2Gzsey+upv+2VSUnbMohGREtiZMs++d1kujmj4YQeJ+nPTIzBo
a3jWowHg1dHk0nsTDpCFAflsVaYsoDHi7xCe069rwyG1JKX1MXiJ+YbGQq/zuvJOfluWiOZk/DvD
xKqOhvTDo7CV/voGx0rspJ9oyM2hB3KKJtrPS2Wr+tJSdAZJjCJSRM06BE9tVQ+2uf+9FrlQpngF
Yq/q41hU1c11VRzh4aLAWM/pxtb5MUXE8iKbHgDg/0+3T9jUFyc3kDC69AenTqr3hTZ2L2M/xxw3
Di4hMZtgROzTfGmsEJHpZgasSZ9liwIel6C+8+5hpP0eEX/4WhV1V28EqjyEPjXZE6siBArIUWKs
VYAqWzT9oc8jcUvQWB8zg7Hs9Av/ATmNQnnv5gE5qsg9I1/c3OYDYYW9ARu41VE0Hlve74Rvy2zl
Ghfpd1WMnMKW6D1qcPmG1LmPMi/CayVi89oX2xiPBeQdgeA2b/+ZVr943VTHeQX+bn4lhG/Io4+6
8VtDO7oqbdYfWZPnjx5sxcX8Qo1EFbiB9OyWs65Hu9U167LyhrOtMoOGDId5GY+IV6vRlW+8UKoj
4lN3w6ShqFqwVXWYfbfEqVdgk/cn3jflpQVdHh8KeK6BCJ5ZD4LofPb32iA7F+GtwapBXvwD3KsR
42noZRKnK4508Opt26XkJloXOkcElh+kA+IrC8mynpp4GuaIe9dFtnebmN+zku3YADi8Aaf2FtQj
OdMa+HKlqP0UNX2qHVstMAwqkaIDBC6Y6zRHIN0JuiGyG5k6gY/tIhUMXrQyEfUZrQVCX8BnXMPs
stiImHfgvYfYKX3e/yIhIhzAcvR9r12NY+IfuXL/HP4uVaj7A3YOYuG50gyYgVn1zS3yH/MJuAz/
OFFx+VwALXI7za8Iie+MxgO0ag3uujR6/kJ8PB1npxgIwGboC2cPQ2Sx/7r3faSTXgDQDWvT1MPa
CwN56cL0TGqg4pj4HJgSzRVVItpZ9GgrPxpeSxqYJc0c+iKHNF43hMLgcNoEqmmZpQwW6OU5hGvt
h+s1FwPk5BdI2zvk8yafUUCQdwxka/LbQUxlUO0KCvUITev+qknEV7wtORryolqnBIwDO0Go8xlJ
mflASwqK9HRWBSA5TxjSsuCIadRx5Ryt35klnrf2PdASkSXjoI5dZOx7fhcgeT/A5wzWfgUKAc+k
XBQ9dU+EOcW5SdA+OrF4aFehOO3jNIGyQiIfTJnsKWs55FvN+KQd0PfRv0Ig6ENCxGqO8iuPyD1F
gMb0zkJPX0jqXgWX3h6yQZGtvm5P4Vb7TPfwBekD+uIRlx1NCXkPWMxHZ6qZnC7uTyIvU72Y1wKO
mGuoHx1IjxGSN78s0/DZ90Bf8aZ+OIWy4lpvgKDJKymlXXOShPuCJKsAKXQ/U4WJbjaOQCp1BmwM
N1eb9N7LqIZ4U0KfuW4hvHuJBERZAwiw64YhgZhjN6IUdPdFqCS7lAnFHcrQMMeofodu/FljNH3V
YZ7tyeDqnRmxCXYIjl+OKrZrn2hEYk77Ye5yKOmzPj27vg94ZEKetA/rL9Q13zwQoJep6dKrA7XX
ISbeJ6oo2B05WXkZbARF9385q0v6z1frbxmDCiShXWkXRg38gHTKPdoU91SDuQ5Ky9iBFFGGl7kp
bCx/gWCkvJa8wd0Ko7A1dyGAGnVJrx2P+B5AeLvDfu3e6lR/jxr6SENevEQSAU/zWeUjeVbW43hG
uOqZT83+EHJ8fMKOy7ntnwGA+RolGEHxH2oa+igXYl0eu9nCEwg3RKqhXI1x0G7HrBn3jKblDTiA
XoK2LtbdSIq1ChPASGTZT0gSI53/ZEoDFe78Me7m7a6f9sEGjeAu6qCXm/dByVR/hrt7la1KSpOl
QZgk/osQlwfanJElLXcOAov3Q23iK+NgT7OmdTYRxwMTsg1cdArEoCXwY+oc2FtN//WmsRYqsZSg
BgLGVWpZnGQXYBaE32o+wN1gi6ef3ivID06dioJdj8y1Nb7N6j04lywGKpQ/dcgGPSEuLjsD62h3
flojVWfIMDwbpEDyVxM8KaiQF/3QV7vIIitL91C7+GWenFD19q+9PywcDegsES9xDbVnQfDTUcjF
1mQMiWlIiu6l9xzxFOGlCMRCI1h9911IzUWZlcsKSBFEYNgnq9pTb/MZR4XxNsBrZgH5NoXXTJ+u
42mzjfGziPJOV5FPkFbntq1/7qH+w/jRiaLdWIpuVbYNihh8qfMkdj+GiYSSqBrSekvXDKCmCyp9
FqyHxnt4kDucjGqzNaEkfLfTLUlk89PNvB8RV+mLO7IQmYkF2euAVzcdUrnUOol/IFs2lZZtPM8d
15gXDYvMBWtsPgO5ZFN0trrMpY5f8Ag0hgyc+LEQpy5A9nuIf3LlRCUMGQJpzjUbsqNTjA9Hh2TD
WalflRNcpReTvY8YQuhoXHO2CGv/6uFgYmrOmcr3ZQOiB4kciNFM2XxofZtnDY0R/oaMJN3Nl13/
v14e9C0CaHSvnPq5Lxv+KJxFB3yqBL2NDrsqAKgUCHYyI8nuMSK0AJ05iAT2NXltXEYQsgv21LyU
FaquXqv+6KfVrmdxdtNJiMIkEcHPEjSMIgfCx0o/WgKLLq59pLpD1Q4gvISR8/z3vVS4K2zW9be4
pBg2A6s9Gq/Onio/aTfAlSCgwueBeSOGPjGsNLaIwYoWMcce5w8YJfdd2F6h0cZg2Obmwv3jOM0/
goy3J/U1GRlBBWqq/jIXjhmj3qFys2wxtqov8PRTDQJ8GeYosIk9siG26BqHMJZHwghAWi2aZTxE
/TG12DNVnDSHeSNuvKbF188g7joFKywkwWfhq0cNPcNLgrz5bdkM4a6kqcQ8DeNPaEeSlRgNYmOt
q2+ANhZzEftVyWIP2etcAWyfal0f9ujA0FNnkxkLf3DQEsU6z4EBFdZLP6ArOQGQME9ySJpLD335
IoTi/qOsqIS8SOFJntXBe3iLc788VBotkCPo8PBjNFUBqXrkycHFvrDOfZwGuoxCzBWPY3hqp5Et
QtXpMkmRywqd6+/5s50P80ftx3irdTLEv089hRfFn8qjECZSerBQKB7+sWsVebvJIRle+O3o7DD7
6p8BLndblO2gCE1LPk2HOY1+zyvIQZeNYeaCXG0EXrsB/Njmu155Sh2oaD9zI0bQBcEBU1BU3lSQ
hLdkGRqf3Xwzhl8HOKW+yDDgx7+XBGhdhS+Qb+gUSNRbKxjx/qzGFtKvMujXnUnRLvEsW8XCl5vO
ne4EWUaYEnnTXHt6xJNA0KNuNdwusKGbchzOc7nVRkkKT3PSn+kEsqHc+/Pq3/fNb2lLOXy9ZX4h
DeIasnUVQtwEXCbqtUEmKWqXITfFvQIRYl7VEB5uMjd0xREDNLPN/TdTdx2m6TXUcDZvfvNG3KzE
yDuXNVrzsHHeunKSyrkmeLIGUYIwxGxvUZWPG7Tb9RkiQbaLMiH+bGOmc4p1PUEsKxnacwvnhYMJ
BQgBgdInjAHdHQ9oiVRS1JqCWLkBLI7nhi+emsQiAx3VS+mb6okWdklaH8XlgOq9qzqxhKKVruUE
ggBnht33DI4MY3JnqkiX8wsQXAeHWCFje/6XQjL8WSYIuHrSTbGM/3Vp/oH5HX9/HqpQPF7jEDYM
le8fMeEXW3xfXvIahiYQkeEaDbTetjCwXSC0J3ug5n5RkGl8IAfYWQ9dA3OoMpZo0UCyMsPK9zv9
DeRl6B7jsHhKE1ASOzYgRrUJvadSUpB9giL4Ifvm2LI0eze2gT4AhhNHMqTbPoiGbUClcxthc7RA
IKv4ETl605Yxec9SzEF4afQmEIJ0e2xPGrsTiDUzNSRNNDThvfdRD6a9t8GAgFD8ZgrCpFXaFsmh
pm73xiG9n69DRykwocz7XUlChLCWIDpNiEJ+8Oqoh9eC09z7jt2TjnlvIAoWe3cIpuanyhcsAFvg
C+bQEqwz7Ea7+U+cTkves20NTGbtT/SYDj6mlyKLD/NqPngpCiVohOs/8IUXQA6CIGb5FsKGjmGQ
g9JnxAatgARUno98aOAIXpF5mENHv5whs0ffs99nKPO/gprzK34WXtwmXOJDn4bNuMW96aDCAoVf
x8Dpm1b/ehaguVkF2pWX+ZLTJZDejAWsABHLuuWp6+zjEPwOha/2Cs4rwzvPqz2I78wbyKunTH9g
dYFMj2mp4FWy0Qidg3QNSxRscgnqhr+D4qZdkDZckiEpTjObJwsyVEhuDvOqSgM5LORzn+bmlIy0
fbi0cc8huM5dDAaQA+VlM3VyyHtFIP0Qd4jhyZITwutfUWc094JxCwZrGuwyH+HMSz6tmQfaOESX
8Ay29pi0ZXMsxrS9zgc2YXYiGf5xnVFy9nyegeAFTkbdt2wnIvb6l6GBqUL5/wkc3RYoQn+eiR3z
O7iK2AqmOKBJx8hKlgW4fVx4CRol4rqnoHUOvI+9G6msd+t0WG0Kj/1GRLJe1q6uX8CQRXASNqGv
s/lal7f7EBsUeIwKuJABE2DE/98hYADU07aE4gUhkM/QjSGPgsjoB0V6echq9luH3jWUxHxABYnw
5CIcEIKGlNycEXMBywvMPkHlRyB7iJIGvzm6zuC/tjZesE1MtUCISSGmqJiAb2cEyIucCppsHyl1
Iyp0hTIRzwp70RwWPgtukyO0/eNhvjYf2kQ0l4QvLLwANl4FBLx0A1SjBYq8S9LlK5t55pallYW8
ODMHz7Ifdgz4U1d05QFTT2+duui3hnaf40+6gLsR2WLr9PH88MAFESNmsfMa1pmQiRHlbSUah4so
2gRPBlDzkIY5bufl3xc4ssUX+EPACxLZ10Fpq9tcgM4HqRG8TlGRlTIFHQ/lfp2M6bkxWh6l6y0R
QVvdBi/Vp6F19/Mq7rANlrlWKOPwRUxVsmc8xjh1/h4SnwAORiQ56apsaXiVw2XvXy3mfBZpKBgU
lWw5L7MA9hBwZDk0IFckkHOfZmD5C10e9AhWal8hC5eIZVwo/h3jDwwqwuoVkF65K/Kh3fp+hVRw
lpbm3mX9rgEREXuPC7QPrkVqJzqTXMpQ/Dm0oig3WTqFss/Pwbb3Nm3G+8eAQcvqv53VCpahhBt3
h2GqFKuYx862U9ULgIoJ5wZVOyK3NI7A5cFJ7nWQ1rrOrTUpBr9pEO4tI/mjNMMbXGtAtZhWYQVq
CR+BmkwrE9Jfse7thnPFTlEBNVcSYcJpw/CzhTz74cHW59RgbLGUPvCWrx4dflTJxu36HoRKScJD
49LFXNmWfraPu9I8FU6Wb7wakcKhW0Rvk4cS/G6AmE3X3en64Jzd0meX+QPvvaBdSW391YznZwGq
tz+TDxWo/fwhKpZ8bwwJ/nzO86fb9ZAVVE7TLdPa/E4jSq/Qv+d7hHFGXzu4hz/X1xL6owQ+S4pu
XaBw69omsGmaMKl5WRr4I/ix9ZYyT/p3NvQAshoULhVIaiU4s6c0IOGthZsHVChQIPfa++lj63r4
recdSIUPZ/4B3526eP4CU6JT2TTlZoiV2hfADF9kZq5NH43fwlhj2i7j/CIxdr1GwUiw+2PEzcNe
XKqhOA8i8H5OJ4SprxM7XRkYP1eOZD8tTkjq+xiKFh+ZdrulCzOToz9zD4rsDKZoeB8DXT/nFlli
08xdJUl4qvwc1JDpXVQIIKESs475h3gGD5HGwDWox3Gr8WeFPxXL9l3E5Fm5nQIw2Mt7ILpyBbVs
8NJXaB1BgUk+65rerUDkdIfuRIJhBNYfeYtlCKIWg4ArT429ace6MBzo++9F01zjnEYvhpTJFsZC
/rYcENbrjO2LD8EOosTqO+0d8VJEGo8IWr6lDU8vQVRUC1010fM/1HT/xcbSndNP/kqdo2DynYNh
GItD2N+FsFX7d/Gxlzo99Qgsc1wLl5ui9+zD6mLtTjBcA135Dnc6eIgThuRQ+5pPpkZwSFslgVAf
qeQfadF+GFun36eTVHZo2ErarGaEG6UmaJOiBspnPHeLZxymAdP2WA/MnEgMvlIi2qPpiuhKXXSu
mBwTyKUcOFxXHLNwHaewyvDkDg44467Txix4hWy6EnKKlHn2k9OuQJjlxDTDfwuPJSrfpIYoo0ci
K5RrUf2W+e6qSj3xPMLDzDpSwxzPj19r8ivX3L6PkX9DXYBaRLH0Kc/aHmMxdCGt/9aWKRKdk8Hb
N60tYaseeHDaUPy9KPlSEilPqMnBpLKZvmiTf1JRQFflqWhTVQKBjMiR2s6T2Hn+GptvwFr8PR73
/rMhxzTlI6h39FhD5ZotNHkUtQBX03Ug9lPQ3vcJDCBecheALd4GpXvuDwRItH6QPHUfKPLMSsPt
+aTbPll91fBj1JL1GCTjDYr/b3iE2/fMoGfwK/dRU5W+hjK6t4MSP8zw7OSIC0tG58b9oLygo8u+
GJK2h/6JIg48loDNl7C+Erf50Fa5PkINeIr+MpkaJxvXfh2MC+Ih341Y/4Oo2HvrATHukqyTa8eM
1dag+l4GqgNT2MJR7iRgg3dy1HfYHfl7CyPDD9IPCBsUBENPW1x4BkTt79kwwnbOhurPNMpOI6nQ
Yc7/4Tj5P24HUNAdiPEZcwIEojv/KdfUimSCB7bf+z0LLjQXAz6TaOsJL7sxTVt6Za6Fk8yMXnHw
Ytdw3Xyfh7PE184KdHmwMoYYOaAzuq1kHmEuWqMgEKnJjxp+39kq6UC43vggQy+AqP9w/VzC/2xi
nwMWPeWoY+a7pCEmPVgbP/vgS6xgBShQzGoXxkPyuS3y8VF2JZDPUEzkv8zu8mlZNRyk+lBsTOm1
60IE9Zs0KWaNKa8PfFpC8f8Aby66BUYFT//7AwXaWjww/u2Bgk+dMrDjXWheffafbgZOUxcBmo4G
+8IIU1yqGW6hnB2hOxrRYsC+qqkg/slTTG5T5YA9NcZIS54qb2Dt6b7BIBO60gOUl/eZngQRR3kp
pP4+r/qKFRcSDd+rPHnOjF9/tM5+7DnCSXACjyP7o9bhW5sPsPeJyuzIZToi/wUj29Rz+SbIm0VW
0ujJjwdwlZT5RoBSrniXOod5ptuYpwpOZZuuHyIMD3BH87Sx67DPHxZEn5PjDV97JzBhAju61t/B
1VNe0eKA+xnCzw878N7Ak+Sp65p4B9aWWibSCyfRid1gyrMah7qGv/5QPec9rJtokDpAufPqGcK0
YonncXfvCVhNDUy0trkWoKO6VXv247BbNEHdXkQHrM6tR4yJviVwWIBHESYXTh6BQGndR9pMdmqa
DMu5caF99sOLYPDoTJw34YbNE4bfdNM0mh9lFOc7ENfdU+8jsaZy6ZMrVHVrreedR8aWkRLZOek0
qkpW1QBFhxz9eu231ybMAcxl2V3mI2ItB5OcYHjZnAqetmtSt8CcYIMAJzdf3PKJFSAM/NkKZoo9
5xnHGAkMr1pn9VkwBZFaHNt34RcgwoKwdS79tIHWrqAbDQD1XnXxJvQcs6fwAlrzPgzgowvF71H3
OjkSeO8chwCSoGr6FOCXIs4VHZzt1xmeQMuxojTYxvC32cUqbraCwfRv6Ap7bkT0GWPoenbGsjWw
cOLN+Wsdd9VRAGKZL80H+vUWcwY4zUCOIAO4JGZrQEA75ML+nrCmI8h0zj0AMW/+s1S19jeg46Gi
HgZ44GfeNDnFU8BE/vcKj1r0GTymZ9rqNTjXaENqtJOlZuRXIvPXLFLsA5FeBBPxNNvDKbo4j273
GrIR9FIZTUwY1G+0XkgdGL5oh2yNGqX/ldDoMUSYjcIwCJKVOIdgjkwKPydAEa+iT1vk/OjnLT/O
ZxSUhZYn4Q6eXu7Jg3PXyU48zKgO09XXZEXJuN/SMvgA33fcYQAqPegHfMTkzkhYhd0XTkcqXZra
IPEpNRzgvOub5TB2AGBEWO7APh/gVgSW0LxkIMSv+mpMgRCzD6bi7KnWkV0Mno33jiPg4Q++yNrU
qJm5zs8hVNeP+UCrxF1LyGgWmGS/5GkuftjuIBtTfgefDZrb/OhP/5y0XX4w8TTeoxw9J22dz7AM
vNVMtHVC1A8gu3z4UI2c9MT7t03HVm6vd9r3mhtIpD98Ke17G/ZA2OLx4hBV39q0WFpDYjxjfIwS
bAp9lsx/9phlvyRB0kA+P0YHzAHVDvRqFzcqIO1BDGfjCLk1A4UFlgRHlTRpe5hJvqLVKA3S/Glo
SmdN4ybTKN5r2EiW+QEUAgyrZXudNMbAkHdyonXMB0Gyj4ZH8WIo+lsqUAk4Xefc57NUw9xVky4E
Dbd7sMAbrjPck0RovcALnfwA6qPonXIL4U58yErjnTCYj9DI19mzRIeLvyfsg7+GtKQw8JAH2lBJ
W34HwDmC6GL9a1+zXe+OxcMNUqS12aTbz4hgN+D2n5fDAAjGGSN861MLhkfUZdkZsyU8VErI5RYV
mEppm9PjUAu9Y0aWJzCH9hU8oQ/zl1BWUHxenOn76IZB+gexxGRwXDUThzWoIfWDmlCd5+9WKCxf
aFaygxXVOggk9p8s/TVDtw7A9O0XFkpsO32U0OD7oJEeUnxpdVnHF5ihPYODb98l87MtUGwPGnMA
llE7fLJo2YL1+VMWMJgSBozttBRsl+PZo+f5l4eM9g+OLhB+IS30FQWm2sG0uc+HLGCIvtB1tcTE
eVggqde5dnlXXD3N0CQwJJUFFsysiUCVTU9OuDWVhzRFse3obp+R6Psge0j6pkMMNPSiET2I91PA
i4kEcyCt4m0OecySMGgxCCE5ONy2+D8c1BFh/J8bPUyr4xigmhcEzpSc9++dg1aNJ4QRaABrl62H
AYp1Zl/CVuabfqbduQE8vXKL/Z41d1aWF+rF5TGzXvVpXSAuPLObGbOUY5vf6wz8HPvww0foZuiB
Ow0GSWvddV/FI3ZG9zxa9jts4Zm4RI+FXE8o5wBVxi2UsW3y/wg7jyW5kW3L/kuPG2bQYtCT0DpS
ZzInsBQktHBo4Ovfgkf1rVcss8tBhQEIVjIZAbifs88Wb565tmttl+Zh8YbvQLzp4YUdkip5yWuX
ucR8l7gGxCLGLtPaG8ELglAfjh2tsT9/jvEwYPYd2815EtldkLT+18ABujNPHgQJrWHo/9BwsVtG
ls6ou42JXB9L10UX4jC9SVq+BJOw07Hv62Mcm/5qjO1h61spKnddm1ugulgabq0dJZVf8aJVX8NE
4cPEzVmtGeNFnsWi2XZPXSgucDYpmG1XudawALeIuK/2jPwmiPYypeDewTFyU5YYG+nxlF9rrYYU
y+B9MIb8hFyUvJeZ5KkDuSx6eNRHuQCQHYcnr9E2hxaTt2Zf6CGDLBdaXQjx9LEwK2UZgG2Y1XbQ
OvoPXMjJUqUf/jH5DoK1xGs2hQpkK48kW7xwdGMBW0KH2do3e1tJ3DuG3UjSsvg1tpxTNGBMIRQk
r6P2XCRFggAQ/1tm9t7eROuzNUAYp358N5zgZNr0H1qEdMS3FfWA3ZwGzDZVd37ExLZW6vpVN+rv
ZjI7dp+i3oHwV47txpgZbL1KKR97ItaXnLilcF5hCxOg+7/+SNpas5swDWkmv0CFaeZdP5UGvw9f
7W3BQ5/SzL2SwCquqr3qycH9vBzSGJ1qT3R4NKqX3u+SuynFXLMdzXztFp6xsUTFXA0FyaKfAbss
asOdM8VsGfMItfKZ7+pBb++tHAAXyqq9iWf1rF4jHWOEjpjCZVJjBaKDjQksPs8hoGRZJ1eD9Db3
PpKfm+ERhiMATBU/+DlG1V3lYHmIBJdYsEgdVrjDQkBUVIfbtd4Iocab3Kqre/nSRQqiTWVK9/g3
VffYSRNa02CZKqHYzodu0quDeUNms8LMrggDdlIZp0a0xbECujzpxuuUjgdPU6wHS02DB0WtLi3G
3csqC4N9NHNwHI3uuvGxsw4d5TiIAidT1XXeh3xaeN0eMKV9kOtA3kHzdKqJXFYz+9ZiELeVJpx0
deuloN6Gi56J5MZid4RBScvg6312jdPiKPLE3Izwl2dj8PrqoUHexYbDmLsIxan3R7HjsxenUIOO
7kTWJpn1meSzYmYn4Ok2ho8eD+2It+s1nW8KOVhNZbVQeqAbBQPvfBrXkrAjdLwTcUQcTt7ophVe
ukr3oIWTthtaBYuo2P6W/GGIod0CUhNOf/PnFP6kVNd28CgJ4Jtvi75x9I2AzrsEMm1Pdj+8p5aY
DqFwx41d+N6TEdq/IgZxyAJzsY6HMVjB8/R22Dw2RxRLeDkGHoD7aOtbBNDhI7twtxRePa6YKP6U
gzvFjsiJ46zUA2XHaN4gTQClrpM632GbPJl1p7yQF4USKshW0KX129eqlbAY41Gzz2qBxVDN/eAN
4LuKlukbJ/fUk/efl3QYXmthmKekQE3YmHF+VuFDrvTABO2cuEMnLPV28mPoxvpT1Lp5LWsD83y3
2Ut+aek71UKp+IxDy/1yvcLfUQsnq//enlq/2XmBd2mmiuUTTpkOxrGu+ZsfU2MI1O5VOR2CKP6G
ZoJET52mZTHTeY0qZIKQGG++SyahhMAKI3EWrVtlx0GJlRMyKlZLKuXwUKZ6cRmKqTx2KQlwnpZ8
VFmB9mzMvjQDID4xr7d90LQF0686RjM4w/J/vzRt/mJoyu42R/a8dECmBgdeEuFVz0BaYozZWoMT
ubC6uD0X9E1PY4hj+ixAGys8MRzNADbpho0+Tt7SH8L66Mad9TLhmow+UPzwK63YxUUUbFiWO5IH
2mlr15GK2WiEdtrAPB3vDH2hW7PxZDs0D5SDvGTduAiwMd57Ncpd1+8OhYZZhVp0+sPfR0HqbRGX
ioNFjuUx8ZHiZqiqoBbM57nN8zbPyMmPGGbyrpyAiB4rjXBCDilP5XwEmiDjcsSUpSUUJEQ6QVYI
UbZ1n6P+6PXoPUAGuajLC3b8+Vm214EbNetBCYNNLdLsUeA1Mv8diWt+QCX29vJv9AszPqDcfJHV
V9AHhy7AS9r20mhlu8W0Y2nAdT31i32DM9hJ7nGjPU3bKcjDdd5W7tFn7b7IN4h8YAjrY0l+KnQc
VuTFAuh8J+ZhepQo1TZQam2dB5Z/mWpuiAJa6psFFReoJ90NxAmt4j5WtnKmq/IVrML5NKzti0jJ
Ve5q3XiuEg3hGc5hezGJ8h5G8V0QFPZdMOTqynDOw1z9yaoFiIDbUOgxFHTFXGeT9dcbmLbGfuww
3kbzbCsId/LkvTZDdRvA3NxKeT2Xp9GluO2wDu4cVDVm2eckDozcq5XSfXkEZxA9aCttdxVS3Ba5
9oK25sEgnWWf2DEDzkCplgzSFbx9WvPiW+Or3av5XkFDcZEvtTUEi2nG+IKoK/ZygxHOCMaioyRW
4weVDOST7OqmkBu4cOwvEbZIVqoEppg/khoaDygTMOXfmqAxbxTV0FNounKtso6+6ZUHKRKm7vcg
ESr99qYgrgTKzbKotyTHSopzPY7DQfWsYVVh2RMPnf3tKmOxCAzbfIQ8FyCKVvJX2q8KZkKhLNVm
akARckCnldIBMcE4KLZKizNsXRSw9UvdfNEp/gun/yxzP4HK1/Y4KM07ONOGad11fbZAqqnv5b6r
qFa7v5UXYf9T1kSRCaUnHdN3ywvvw4YtJR5K677QI2imivHiNMI5uIltPlmZcpJfqADnWU1GuL39
JGja8EdLluYbgVYWebLwq3S1Zd6oY2TBtDJCzQflt2f/8vOu3t9+TU0n2UWX223dqGJR9VnFfA5u
6tB11sow8SvJ56Ur6Bz2XphGsucSpWJtcCbBRGju56c4szfOfMoCvAPl987gnuHRB79e9bN2JtdD
XOV7sS50gCUq7JJiyy1/FKDyCxzCfkKeRY8hr6OHWDIRAqJrTXut+KOx8IZ010DEXpbAyGtZAY11
1az1xvX3EcNdCB0+mNaKrQu0j1pplQaK+j01ib7tJPDaRSF73IAwYH4qajd/jubJaT1C3LPqsr61
1HrezFTHZlrQp7/Lv0jMq31QNBtbicr7TCRP/eQUV6nmy5PoSRHTD8ZA9Ub+aVmiYdC+NBWnSNYB
hEgpsJaSai28kpqjnyJTpzOdJfmUrfkDjEfdrfGISsCbY0QnGyd1tXVlQVgesdpf8BG0V1loxnHE
mjrwpe/lsjOKGN+vKClxmCn9LeTramnbGotu5OGvg48zRAX5m9im1Z5KLLy2cEpxwMF24dJaWDbY
VaedNcJUlsi97v1QRMzLKBUZn3nnXmMCpsZPkMijs3x6dUjiW/z4l3LFk7+Ekxvx2qQ4AdOFT661
/cqdYMolY9rhGZe3aNpaddNVZbaLQp/bKgXw1yt4xk3t9acapPiUs8uuy0EjTyZRDV70p6Juvc9i
tJ8Kwm6gH8bBYQoCf1+gFglsRLq6QSNOD5HsU60LmflM+CHpg/GqDdOwHnrWjFobPm4IVpVy4xjV
6e+X1o/bXSbEBW/8co/46FmnyvscwOAMHRG0EzvEkeJxsvK0KtjW86bpyv2zo8lb34CEwEu3JVGy
qxsvsLRFtB5U9KVFpqpHYSW/IgwwHu2ImA7ajfEu6X9iB6586qHL4llVxrVpVpLIF1cM+6eA5Ju8
rI63eXlOk7ZwDfskN7higmG74Ptm0ZGEZ9dRPUx9GHPFPaZ7kLjPuvImCxQPHSImDI11LGhB3Sip
noRbWDt8PMSi9Y2X2nR/meGQXREW7xLN0Q+yPnFOPQyTEzXFgGhXPYy0QQvC6DZFamnnMUrsbZUq
xTLsFlWpPhPWNL0Z6oibgtbDHNZDEJaBLKF+qNYj/yDcnEwmog12gz28vlnGbodFcdQrVPY4aNhY
ShU6mR7DzK8W/BY8VVBVAGonvNNX5vxwqqCIiyms80NjYvvHkhqv/3t9qFn/9Ouc60OLhwCnTlOz
sAv2frN7DVNgdZj9WIlDuFu4I4tdNGOLswEQu3J9aHPCIarSwEDY9Iydahbdo6jKmd6wB0hvEbSU
vUWUzwu3X3Nl9vFoAm1YWO77paY/pT7Qu6oMLeg4HrJYBK99t+g/kOPlIum/47b2mYkIY9dCcmT4
Fj+lnRWd5Q1Uz61jErWfRe4GJxWB4qYzY1JW556nGHyxdpDfH20XIGOib00Gf2l7eCRUQW6slFiF
r16MZOzmerCRp5bQ8mU1eU/y1roVaWiC8PcjkOZ2o9G/baCWjEtZpDmtlS7hSuvMxdLZLyVN8IeE
RPcUlPq4pNxxb0fhfG0yhnEZ8Cx1Q+Bv7MEJNs3oDG+1N/6KUtve3saWVKXNso5yHCOgFZ8JSwEX
aD17E1iaAGOonM3UZKvb34g08i8hD0Tnlasxde9gQ5khTB5TFUs3ronfmo/6SNg/2kQH0/6Po4C0
FTCUNpzV+vneRWCxbUaLKMC5NzeSx5vbBXTkY55k0RruTHNvQs5fp37dAJo43WoYXDCREHh/yzYH
O5E1blOSvUTMgZOwGFFOSSGLG6zhhSTPhtJkz9WwcsNVa7sczmhUCPzrhZeuaOLXwW9ofVOVZXeG
F6ZwfDYGMS39lDSDMigveuO7P+IcqUVuOfW9ok0VrbmvHcQUnyeeMq2ZOSmSiiJfCnckS7jQ3+W9
gbqjPY8dH2jl2uuodfxrPiL0Bl2u/jBDtf4NDDqQCfBvc2k+WIp+C1fMfLzNwP+Vg+eG8DiTAcJk
rn7NBwa2aPLAIiTs1WzLD9ds13modRcEGdO+DeAomVqYnqzcX5IgVVwEy+A+DlEuGXgPuSb7sETA
xpJJfmt7P28VEGv2mlTO6r4KjOA8etgZJBFOs1ZbPcqvQikhq+tR9VgRKncwY9QVTTm+9Ho8fFb/
/yBRupdQEDtFJBlUpvmpCmZkpk6mTer09Uleki9ysRZch7zLQNyLgz+sRUye/4Wwsh45c/ChQ7/K
8T8RVqYi/ixPTHEsHYhhGcAog1o7VfBYMuFgWCbnykE6L82tVRaU6MTqDEalnZik6McmfJY93hjC
BKwY8uOwk2PP4tQuUysFmYuLf8vUozyYWg1NSWOjcuGafAnMCnZ8URwqBd3+RNbycchDay0ywrfQ
NZ1s3Fi1pimvElt1xvhpms+gzwiWAcejO5pd3yx8+w+YxTIAxxzMbYzoFC/VvuAJko0uljg/bl0i
GmT1PhtVZ2HnjnXfeVq7i8pSbDHJWibFGB+zIBOXaShLQgq9BCk1pHUePe6d8fC3KYcdjmhOcPJa
yj6RoJ8VeonwvpuHsiAm8cpZuCWKMznwHaZyHbRO8jy53kE0Caq2Sag3zparlh+1peUPTQONt1Ca
Z2OefOZNklwcfqnGxkU+hDrKXFZZNmSyQHDR4cjLo/ldI3M+3SKs3ubLtz8w/1HTrM1VHBviWhb6
RtOy9qNy0H3mcO3u0d8qW6fp92Y+tneiqxDRs16g4YBITo99F4rsEndZi5FndpnCON0qqp2zUxZ8
zx3WMHJipbQF/Kpy6fuRe3aMwtkCT7VrO/+lH5SKTyceLWzezO4cR0ijmSg0u6p0970Fhdh3oTAN
iXG0JiJhOkwDwhwsOUA947crLTaOpjr9RKNZr7Ii+TUMSGJ65SvXhblMAyaAlvM+tYLssxzqtK15
6yA21mmZfUwRzrKWulL0kgKm0l/wsNvH0JEXWEbkVnCqMuUr0LR6k/dpjkA4/G7jZlGKBJlRN2Kr
x2iZDS3CNo/ADiiZZj3wE0uPKkUnfaNgwuLEZkXmUMK/Xg3Wnd9iLpzZ66IhpUjp1EM/WmShDVky
h/Qsmk1p00EXIn3uG+8RO+3DLgkYZHdLxarjI9bT3Qz0A+865QZyjIExauN0lxI/2JH0soUy8fcl
/XOsJmhs2io/tXXFfUDlHbs6/SdiRpMVyE+18ZQSvIEFYh080Fv7Dtmd62gaGVWVDz5RUZt+mhmZ
pL8NQaHvLWuvuZVHYozhLdwiNtluGNW5TJzxvBgOSPqfbFvXFrgydyuzt6dlhPNRgGTRjvNhBetu
oWVs0m1f7OErvAlqP9ZWgslxDi0TIElhfk8moO6kvpvaXYh5CF68CxrE/JQ5OBoGY78dG+cbQw/u
9Lhtdq7vLeNqHg8602OK7xFbm7LLO83cM70mxCGwUwxNo/ZpKqzDmJMW4tj6WcuV70rT7mx+zti1
7lX123Oa2Ucnbqalmtgn0fE8N5T5i17J+fwCcvva5ugpkb7UKkKjWPy3OAjhTVi5O/ZdPDgGL1m6
GMNpCs+tK+ozA5NHq9fXk5fd1/kvlbGvj04p6vQf05jYcKgWnQjzJ8/MidqgltuZnpo9Gc2MB7Xh
yVURvf1Hpw1Hd8ABGsVrhQFBSSSX4ab6S52MlznmK6pGD9BJTTelO6lbiqYOO8r+QEQmqWtt0qDo
YR8DlYthXlIyOl3zPGpec49RZnnf9M0Lzr+XVIPsU85UYPkyiak41lOzTNS0vGAskC1618bODXJD
AVGyg1nXTJg64Q3BjrsajPcMw0Y9nWCiN5CqXylWVz45d0pjLtGKL3CyWw58XNkoePJJcuG/sXuk
hV2EPSXn2D4UjnfxzZ6QtZcYI91mnFi0U9oKaCCwxKJ3hHA447T7uDnVTrnFE940Tr0d095eVXtX
u7sg7ebYt0WmboZh35XYmgdvU2tvZ9m092hirBW99a0LSZeOEIWU7p29dO0mNbrCRRs73HmkB22y
6qBVhJC4/lJTlYU9vdio9GFHv4oq/MxZeK5u8uCyixzbNteWUGR7ynLlwXMxpvNbkDxfvYtdixSt
2E6PGmZLTmucjPSgDm61moohP+YD9VRvZj+D1vJWHvKwK/E/9DDvRt+IOwJW+zjd+zq2+KHVoaIh
RGoxYH34WgXYhDu6/9D5PoFKGeF9utcdEkJ3LWdYt67/VMFOX4P2vI6aynC7EFhzd89dn4hz2ipi
IVznyNOn7qNQFdtqHm6MU8EmoRraCgrPDrfNmTCmLVU8pWkbURgP+B00RHitnGngTg8xeAyr4myP
5lVXMWMTOTlUyVex9XCfW3uN9uGYI55l6D4WKROZTZvewRzAjn0y96mRfSTea+MXKir+5iv0JsbS
XerdSTxHhB3WI+zDSbfs2wiqj16XO7dUBbytYWejOTwRfvYmYSbwVFhB8P2XBiPUg22hUZ0Sj/IN
pcA67nWSc4rSotOo4WZmGn5VbeBtXANeRGH1xqUGONpYhWNc0OuMm5rZ/e2afBcyEzprA63QuTdi
2JM97FEKI8/OxcWRuqaagL91WuOJiBN0/1qr/qzR1rY0ReWP2/+KT1y7uxleBJgH8fRll5FcBA+j
nZ0rigzzbkjRZjlWwHm6vzMdF+4PpK+8jcelDn9qTRWlnssCdq6crjW1Mm48JBybaKaR8ZUZjE+C
+jq2WrCk30LwPpu2KGQ27nw/hqDU+5CH7SF4ROBpIZSJdlDzmhtvgeHh7LjGaZEgZDEGg3Q7y+4J
58TpsirQxemYU9+wjD+0vvq/Wl/dNaAyqPNUxKCY/q3cbMCnLfJsusNfujY7JneuiDXEjlG284E7
ljeFb9FHcxKz259LMz30+KIeahPvfmOExW5WzYutYamS98bxho5geXZS8ILi1nVepYRBqrHDgkv+
5L36VjDuqXyyRZAr/r5FOdHO9izDDN9OEsMFJaohHiHQ7Q5aH0VXagBM2roqOolK5wmIbRtPt4ve
g3r1aY+nQY6+yGSvP3a1a6/ILFPXmG1Aw+Fzf/nr6OetozSURDwmfvluhfXwZHtg9ACJeLQL6yVK
EwiDeCbEZTjs22KTT5p6xqztF8Qk47mczwbOJBSYpIxk1TBA2xZqR4koAi1Zq1hllOxS6W+qRhSQ
+j2NlUN5iGsnoIgMwtmQdjjXeTkU3LEFgEcAKWVUV3Bvk4XcgeSGZAo/OlSd/RAnCTZFNNTreDSs
jRtUYu2mqrqEIzxcDK0fTmio7qMGmTYPybQnjp7WipDCPTskK1VQ4mphGKCBeXNM3OGjVSex0qj6
cUgpd5TJ1aGbZfGePeIU5SglXphWtpE6aTfzy5M7go2IeGRP7sWVNG0Cl6fpOtkAx0E7vOvpSDxE
ps4TMr4Q54fIarH90107D+z+5ps6LjFKuuPZmuXQbjra7/FVedewJTfNsCnQxWyBoNKt6sbuuRiU
5K8jJtFEJSqw8WcWIrbzOAj304M8y6rJ2KXVBE/d9N1VLDyHIzxkQosXxRvsIx62F0/qXSftQ8To
kwJ9HB+SFqMfk8izN82zPmN+6reKQNcDVWZKGlA9B7X4br32l6E11qvmJ591rpINMHb3RgK7WWkr
6CdqNDFg6rwN4trhXgf3XKIItN8otV9S2GnrkVFwtdZ9dTimNlG4lQF7ZDQyDRVT9yAJE4nZZ6sA
CRgia1t9VMPmwRpxWrnxjMsyfcV+poDkGgcb2SS7kQMNYL5G+/GLRUc9emN4CWeQUuIggZZCbpUU
5jwJUeXHhrFlxB6e5RF6K0QY/7x2ezeAeipKuvXBascNRm/A/vFXDE+YjWIodvIyPkWnKZeUKwiX
zInSM5YqTKbmo1Ex/jqS18YZX/Jw5j+lFsLpLnmsjRbjQ1/D0h/btKM8rTO12iA8LNYaYmr8VLqX
fA7o7rUieJdHiFWVH//rKBmYq/yI5u5etviyqW8EpFnVyQFG5jdStzj99/vV/S2/ygWL1RC9Grau
e1Tlzm+sKfInScbQkmhLMQB6loeGi4Cpbp+1Uj3GHgteCWaBf0P5CCc6uzLP8OZvag+DN1yiDWzX
jdX353CGvuVRBdtmUakDLMf2bVTN6kmOEN3gjTRssc1iIuIDZMRYzoNWYOP+xsC72MtJoVJn6cnQ
+zNlzErORBIE7Ot96KCHl+aEUPjsldPVj3IfVePw2Jp1eFVii6YNcTTNVyEeAgXvnlqY01cNRYDs
9xkizLuVWxJBJH9uhx8F3ubMTUzmKqS2wvUbLY8hV7hEUxI92YkVPQlHfLVhRakvdWLWSGoMlNp2
q5TEv0vYuDQZ3KlUFKSAkxMKM1aQUFHnUGiimDkG5qJRqulr32ZSlGtOc8BukhHnfNMoVH4PcQcr
Y3aODAN6zD98vf9ajRzdsl0QZIOlSNd/T2HTOjSO8QBVLNJqccrycWCu6Qy3ozyLq8Nomau/L5V6
Tu5MHGRIWIPqXIRlvZSf12QGv1Ig/6vtf+NVmt9ZrRHs6G/BHedT7LC7PZY0H7ZZOGc/D+wzUDzp
HOdmfpFXJzevtvosu4NqUl/tb6zykqt065d8I8u+Z5oFuwTZzmG0PUNdykNcNknJZGlbGahL0mkw
Pgra1D6dvG8/UdBbpun4FDqRQQGXdwcBqnTxiJ9etgp2C1Fgrglr9L5BMb8dXTgLyqdpxTTLPg7c
qNuaVF2IFPYRXwL7WJmoomBd03eUYVGvnQRLXVe1tIWsEmS9QP873K6pzV1YqvVHXqLnL3o3fMME
GiCGKe9jCHK/1nIvuEZEjG8zEVXHkMHlYRoL7w8bjwTf/rHvOLoD+dHB/dVh57bnO+Hr4wFHqPr/
/R/t/8aZF1iOVkVbTW+Z5leoqCl6CV5Qe7Qemj0eJWHXLbSKEXfsINCBv6tMgp3GCgegCKOkw3jy
5qVYQLzYl/oEt9EEOdlULbypbkBZOrN6fMU5tq7wN2Ogqs/IZVfjvKE2ifErrhQbYMHvr15h9Ksh
GuuXNAJY6RGefas6fpB1WAcLOwgO+p4Wajj/be4c9/ZbDg9jk8WkMYnWESt6zPECWXq8EOuJ6BZX
4DMAA7ctopwzzHGmsAMGjZ7e9FRC45zC7FDPtjCnltiAdsds+ory3vulJf3dqNNiFFDdFhFp1i8Q
yKJVnpT9PaYw2caI6+5sAOTtUI1HfwgKdP79JBKl6TCNNswZRP19oWVTURjLY+pWMHVZibkIp5Yt
9nHrfKBXqK/yRV6PkSsML67rPdArG68tiSF70oORWs9zKogeGNXg7iyfy6jLlsKeNX5kNqMGw1pa
cwKEaFyfSvdC2kNycMJKuwjc+i9OoquXTBBCoyboGeQb8pp818oH/ZyOD5i6qXtHRdUTkPBtmsS5
9RZtv6NjJTZWxQEww39ARfpNOFr4SQwdpsFDr90Ty/zUE0i/Jnr18JvQuJ/yHYIV/SkZO28Lidbd
SE8aVJq92RI4VQ3uVjVw1SQDlfxlSu+NPI1Na9xj7RYRfNbuWyuKPktUFkuhxPlF1Hp5qRKyoes2
GP/wUMnp2j8fKgNbDXUO7TOceRX950NVFQOLf6HFW+T6yaWd6fgegP4mVXGHvT0fhGq8M8zCin2m
ilZe+QVVVjLhJddSZKWxTAwExkaTsL2b5pn9qj/4ZkRKI9PjVU2TdnQ0eqmYlu0eLm6z98dy0SMu
XcmYCPrWeqXmY7nnAyhfqWbee6acV6vXqOrKlmYvgrXiCbxYkzxokLNwKl/GBpF2kXV3TpY2dLYe
GoX/YDpjIoLzFkfHo9sk0UWqtyaNLHLBPHyDfix96NmRt44j9G0wOOlz1dQvPsbJC0V3squIJiQI
EzHVkl+op3hHtyZ6IMltkgMCYah3sNO1vTyT12PDZyNs0nab1559ZzOTkmoraWIHSfo9yots1wNN
aZua2WadaBO5yvYHJQW0U9nkGMaHB3cYDr31pn7SjpgfXoXFmz4pA3xFZ3hADP2HOZL2W3biXNo7
qqHrFrMCVzeM35dYtYqqxnGDfuPhtbDLtGoz2H6AGMY1cAUaICKVgXEMmvIZ5vR4hIzOjLio0Oug
NFpVrVIfe0FAD1Ty+lhOeoUIKHaW8g0XA1bGddDTVUnV6ersM0ui6o1c8pmxFQzMHdQu87fEiCjn
3DPaFcUkNlaVvRN4CC2EH/j30diTmYEz8YPf6uUaY7WHAN+8/eSTtBFa2V9H8towX4vnawGx4gsj
MZuVLUR0KVxaxArrk9cxa157K/HfmaGc9u3gJ19lbiWECQb9eUAJdsaENF61k519Pfz2ttqhvW3R
TzCRZ2nKfReOPYZMF4pasW7KqX9KNXBAYh6qT1EY27CJ7hQzHX+0jrVFhWd+2DDWF65teA8Z1kZQ
xwZr1xLmo82rhMLceZVnYb2Rp/Kl1AjAiPFBlMVsYmvuScJB8Akj5iorVH7+vsywkxjDyFuZzmfj
9GZyTuiw1kVtlk9+/G54ZXhUolC/M+IvPca7H9/nny3TV7z07XnqS4ZLmcRgbBUWPz0Knl2NNeYy
nlcAtFDEtnldiURMT9dI0r/RTjlXF2KD7DsrZLwbbq9FhMEJM6+u24+65h/AJ7q9YtYczUQrykwq
8aKxHm38YNQgiT7VDDATX3bvbrDNbkd6ULWYBu8snQUltdmY93TXJZJmvi7P5PUCJskEcRnNEHYU
Ac/9UQNZCOaeshAZtrc46zPciwGDe2stf081pLKKeCbwnk+nnZ+Ke1nw6maZUf1D/JOnbuCSqyjy
bdXi2t8JbEeRjeFzCpMfScNMuI6Z+K8bpdWXceMAcVFu7NNDgQ/KvJtkXzkykXJM1KeKrItF1Lrh
uu99mzRGpnryJS296mQNvb387/WxObc3/1jgNbKXwJk819QMUzN/x5gm6iGtwy22zyC+Zr6bHLLM
e8zHukdKaP+iFdr2Pl5lfh59alOuPvcB5Ouy78dDXa9lb6pp3m7AQuMq29W0Fr+mqUcam9j5fWXi
J8hcPLt3PaR8s1TCUMyV3sb2xYgIVHfjMLmx4Gn99LvCHIc7psL6nUNsyl2jHiW50yulTUJuLxxj
jiCSfOe0ZQUcLJrxpp3ZYHMZ7nyXpq1cb8cp1P///nlJtew/Pi8SZYHkgDVM1eJXmEfE/6vKdNqa
TJSy0reqjQzLRN2eYA74mbTt7WC+os7kiV6I4fKf96uofh0qe1jEToALWtMmHTPV2V5bzl1Lf3BW
sVF7iybtf0qJQ6elz3qs1s9jOLxUPU5bD9o4PMmKIbErFFdWbf5hu//33TDTsV1XV23uCjyefvvX
NU5ZJ6ZvWFjwOFgP1m2L48xIGswwRV/BWjL6yjwnrmlIpnONB+TZV2uxHMFlMIXSG8U4y/UmbIpv
c0QCbZc2k7benKXSududcgGGpgRG+SCPmKfiOdDzLMmjXG0+bvCKU7UWYWaMOLOps/uVEf8MddzQ
VO64ewOFAyiTuUqtPsOyLonfMpscl7zzH1LTUe4KHYOxsIze6jHwthHf6LpV9egt6tHupon7R5qS
/s/q1rUtFx6NaZoOSnUVfuBvHAsfmM5sokrZplnkL0et/Gjrvn0MUt/bN2SSr3vYOO/T8DgFhYlf
yezbYo/2RhdDvy27QPsxwHV3ksx78dE7HiYLW367b7Uf8ayyGiO89rBHP8K9bc8uBr2ervqXIRkG
rMl9wmqTbCp2Iy4vCtzJndTfSjlub7UT/YmZbnNmXwv5PBaOSO9Glwia+XmUL1FXJquhUJNtr1R3
Ua86l3ScmSnToB2G0ou2N8KiUU5ibSdIuPVyMHdWPyetBD9zHK1e3bK24Inh5aUQsiPRCs0qmMBh
WLSScCzC6vtgNhcJIl/shBDa3Q06j+OKAOOAaMcSJeIhqZXzTUtnhA1CSsW6wGuZs2Ty6NHRMRrv
rShFvGUlL5qf3/8PYefV4zbSbdFfRIA5vCpLrVbn4H4h2mObmcWcfv1dVfL9POMBxsBAICnb0y2R
Fc7Ze20zTwVZYyjOe0cUm7ZsxZ2jsRBsnT49iMlPgIIUH9dquVqm0VZ6V/YHYUAt8xNApuqUbkIN
raXnK8zjt74yNnqWdC957tq3zS1VtCUdb8O+3HZSID/Il7EW/ema9Hf9ZRb0ZlLgRXZHT54JyrmP
YkihrdWEALS62T+QGqQQFE2qtacFMcsBYzXsYKguasU/2o1L3lAFciQe3T/sxNzf9UC+ZwYmTzea
Qs/GnyznhL+NYcZAq5Bnrjy54ShoOlPnmewEPWPX3pt9zpM6BAXTpJgM78aTzlCM4dIA3hfH0LPO
ZR7V21kN8T22LdToPNNziyFgXcRwffOlI2lVOFujCLyzur0QLvBHYtYwGBRJ2Ozqad90BsviBj2a
ujfUaSdPY5Rja11zmq1e+xia0Uo9qqPIKJJHpUozjPi+qqL86obyCV2515cY4R54rInOSMiOfaCV
nFTtefQj+yJcwf8ncwLq63O1zpf2G6bF4Cn3UC0VdWHsWQehgWYTtOlsdNEx2ueVgjG7JIzy683j
9r/nEpl4/re513d9KuQB3R0D45sd/Ku/U2YmZIZJ746BBsrY9Sr44WrVP6ArO7VG2V0AmO3VpzMF
S/BQ5ZJ04S4vy8Hqlngf+VH6HMG8vxJSwrldjwQ5PvT8GDtwOPaxN+VAQ1Pl3qsQ8YZR3b7bdfNS
lKQ26elLHy7UZsKjossr3486csdlOwfmiFnWjA+BgbklzGhm1n9afvx+Kwb4yqxAN1xmU5+lyG/D
Zl+ZLnbWsD6BOXub54iRfrRIsy3zYpfnwBcwY7pPbmpqD7nM2PRK50nJJMda/0y8B8Ri3k7PJn2t
GaF94TGbwh19h/RG6eMzCXVWR3CpnC2akGQ/0ickdywhCUVP6U/F4XfXSQ9tHwcfoz4+L9CLbjUn
ah/IAwlOWTB9qLO4/wjUYsMhR9TD8IbgdpBBaztvzMo/+KIM3/jnzUHDyYAfAUEhYFLx/N+xHW0S
l0nda+bNtS4dkcdCi1ZACc6DuLvYkbsqNXA626ID52OPmr7tkqm4t8qWjmeBmGuIShg5CM5oCgXZ
2QUnd/ZInaB5yi5ZBpP2Uz9fRG2PRxiH1My8VjwgrCSuZnb0Gw/64pV70sliTdfw/+mRqW9LcoFu
qUBs1Aa/R56AR5A4BBQFsBXur3WA0Gk2foHrVnovt3OPHdpBSgLm3YmOnqwK+0nTHyKo9/h+Bfli
nvkXMXi/DiBz4XoQjBlxGqSngCUJDgTDeU0pAOB4K5sd9ELn1S0yD0lr6bONSNzXGlHcioAK7FZ1
2OBhNZxTFvoI8mOjIGPE/4auDvFIy2yhe6Cgo8gbbkUtrSaaOLuUV2jcWd1etRO7NIi3XRN218ew
ZuPdeEIcuqL+DiDJ3g1FwIyDkXJFHS2jJ9+4518vPIMJ0t8OqP8/3+iMGREjpH7LhMgpfJtoRwmv
MLUgBHw7EMbh6/bGXfTurbb8V6LBw+8hml8rKbJTNHrGwbHh7UtFfLrE9ap1Y/0pL9ovyP3A3GqO
+W4h+W/GKfmKHiPG1mwHZ+GL4sjmzL1R8IM2BpbYpNRaJmbB1sA+rTrurOxcBiBOr+DLFrV9UdIx
aMP+O3LD8HuevRjO0H3rY0BUddd9AfFoYwwjUE29hPKotKGVeuQ37BzDITNnhjRi0Ax8FEBpHjGw
rKuqSe/VJQQfAoJyS9wKsuzPPPJJgHD7H7Av8h+5uy6y0f6B7OFjIYjrgLrUWvFFT7fkQRDXhzq/
cNr5CC/wUJYDNMh85rc3Xd/cUsM/8jjHcLBSNEmyfpJoubEH7eVv1K/rZyxq/ntwd357fuF4oTa3
eIx9xjgi0H/bWHms+QyhN+3JQricxUVNWzk2X9SRzy73suDaIkrLIBi2dkyq0VjVLCN2n/MunvfE
f80bZjn3GS9JeTOP1HR10bvIt2LzLu+KW/VXQd1S1cqMzry7rpsFkOW93vWnsRys97qf71V/OJcw
bXWDoX7I9yP37Loau10++LTMI2O6WZw+xJ3t6V9AvsAuWRLnLh0b476B1boK4sr4kgPewSkcm7tr
IzL06+FtNKTrAT6XxuZhZdVJ+2SJcv7DeGj9c5+K1Jaqk24jdyDZ0Lbp1f1zzTLGTtywthCnKrbu
0xhFm+8YJjC23lxFtZXeicVLaG6nRDdzJxxaGSyhXpRAdMzJdLYiFF+N119+KVNH2VB36VfvrZ4l
VzPazqoyXG1HN2c+uYX9KLRpuTRtsr0CxmOvaI59hW7jALZguWdRPe7jRdM2jTQc/jpVXt92gS7w
3zeWJafEf+xA6XCgQYaJFfAb/qvPYUaGZjoIIPfWQhRG0H4sA+K9IG3GSxoa2fKa61gNA7RD95og
rN2e7OrW1iAv1fA/djy99VMbTPpqcVtra9UG1jsIHvRIgH3qmgUQCP69KQJYMS0pi/uwpMO4A33V
XlSWUKmV9a7S8ZC3hpucO1+SiPBBbdQCuvO6ZNOwGzxNaWW9AXuBQfjlvz8DQ5d1539+CDScWL3i
CGHz5v5el/ZC8FoIA+t9bI8AUaWOeLJwt6IpJf2Os7QJdWLCDPJ5f4LtyRMNR3NmsUcHp59nQCX+
Mu5MRqFaGSd034au5y7TrSNH4raRfVoKxqvJj5cNeqHuUYhyoafD0SKvqbJh2c3FDX0E7zIm8aqW
nBDLF81dnZMvoWx2Vv2X08bvqmGLqIFwHEK5sySM6FQ04mKn7GQxbIC1/F9lGgwMYzerZAQ/QIwV
jw2JULVvIVNCz+sRXC+Odekx9wIb0ewHXF6kCct0LWfCeaRFKeT2ICCzk3F56ZDuURGbd5UHAaKU
L3N5ywr0M63rnYfABJ9WjTNKKQympKcJKSf9gvAt8BhE4ugskLaOkRvra13bnDfXlYmlyaRgVHet
0liLNESIilgGy5dNhydcLz69FZj0xKGPFSNzPNrGJcgYimP/KcUA+hwx5GxqemyXMG2IFS9oHKeS
5msyDG5+CZTYORZ/GKcN659LUIradAsZjal4mL7r0SX+58iSmu04MXkJOEpxTx4CRpxm8vgEh7l6
VC8YD39o/QKpSWqcOxyMmuSSJlFJMqwwi1tgGhYRTyBQovgU3UAzyC6VzHkfeO6I/AZaC++j27Vd
97nUcXXJcsInlqw+q94vi1ry1zQwrR0s9ZWn8jBEN7NZGoUmRW/EY/nEwvSZXOqrrmRjlWvFBQtL
g9AoSQgzUVCubV8K7npCuGr4mdirQWTLI8Sl1pe4xh0xNcOVxTwZs3aYmuRd9Z7joLNv69Y/muXY
XMVvRYdalAyFn6vFZYrDHYq5d6VGzGrGRIR+7lpeMkbd2pVYeXaKM6mkUZHh3vseZEa8TeUFahxy
PEp+W0UutCAynqfQ9lchhOw1EInhubHQRoVe/azO1Is+nRERT9RRwK6UhRHuNSIJN+zv86dyBMCL
O1MmlaLjAQg0nEKXsm8i9bc4zbK3WkzvYHr80wJSc7sk013Qe/47yo1iI+ZJ3M0+RfnBJGicDfHX
xG+KW9oXOiUjjhSwbBSHxBowusrWox/rz/pi+fceOe5Pc9Pu8PFLWTi4GnwbyTmxEMUrpmlY6sYu
jWjmqlMqeQeKlrcISryvLRbStBbZH7Qshvn7LEnFjrvY8V3dZbQydLko+dvOftD8occ0QrtObYRw
eA+wYtnKZNW8D+N8fC9tM1mPsxHe4T+sb8pAYxFda9BwUPvCU9WebD6wlRiy4JtTnXpUnN/BQ8Yr
h1bNHZ3Iv9B6EtjhhMFnBUdilnFJYzLRhxfinepot5m18mEGd3IXpfPXnyVD5y1u7PC5dwbiqn1C
6uCFI/iAwCpC9PGOEyBorIvgDml2s0dk7tC1I95FU0kvxUiSimAxtwftCrs0rspbYK8X+k71s7sY
OdFpFp4S2fdN4+gOuMx2RvZ1O8vbisHFXJFzYZ7UadxONiWKXNuq0wlxFthBtlNRSU/1ysTSYlgL
41iTtpR8L2WMzCCjZZCAH/J49FlrAcSvAwE0krx30LmF37KeTBdGh1LbuTS6D0qP2fQ5pSC2Llt1
il7vWNpVwx42+CzpoX7+76CE66ylCK3BOeIEgXNlrBoA+NsWhVUG5m7FDj7+uhTjvTaK+oWZ3jzk
Lol8U9It73XmbIwiyjZZN7PXs6ln0ZdMTnYSBi9m2B1Ub2Y0x34VOMFjG1MJQebp3lRwPYlEE+3L
wCKJDYXefadlgpTLiv4augoXhtNMD5Vb5oe+EcmxBaD+h0HY+70S4rhM5q6uOy51KboRv1WkuqZp
LU3XkVqmk36oZJ1szj1QTHrs7dRpm5vOwZWix6A2UYL22Fo6s+zvGiHyU9+bwS4bs29WU8dbpeBA
f2LeJ8ahCHRBoEqGTlyTUQEzK/Fgpga/5PDUybRBw96T7bYEw7Zu8/rdW9xo37vxbYw69xYWZrCJ
w9Z8oP+LqVceoWd+QMxUrnQd4Us6fUee4X5crfvmUrrP3lzQ8wum995GK4Bd4gySbHw2JrvFFzBO
Rxc1xBtwt4vupij4hEX3cQ4/ASiAUqD4RxqI1+1jBhdojZQbOrmatYdKp2mg75HbrJ2idrdXnoym
gymRp6Xv1DdzaQFFxqSYsAN5aLuCluj/+6v9Xut3osKKp66Bcdf+8E3+JqejDg6ZBv2naXiIBihg
yIXb30agJp4sHd6e2F+d0MKPlpUVmwD49UU7iZ6QGMHDchtVkJ2jbERYTZzwzyMxAv9/+fX+ryP1
J6PJeVROj2GqNmQp+V9g6DdQv3LWVMBpzjTOnKtaKyflzqB/sXHIaTq3UXJjyAZiZWvVWguH6WKk
g3YrhCej4ZKVPjg6mBWb5D8zis9GRTl5SnufW0kbD1lhFRsl+VWTmxH5/t5FL9UdHYs6i/LPFnlK
CSrPXrsBwCpEss+ppPuJ0Ne/pcvrw04s0bSXYXNfBhlWSp4icovqd2UjzjKk3aww8oNdl4wsahUW
LzpflFSAiqI4YqmLUPkZ3mY04Q1qSLMIqqyMhzwKy5txyqJtS+niq13v2wZxs4ZX7YXh61iKrnz/
7/W3Qsn9Wn7zLVM3hlNN1ZJdiGEFvz2vRZEDAQv0Be1Ey7KuKZCmSH9zlPSPre01pytGc5lQv+md
v6u7tD4ak7k8ugHcTRdtQkBV9eio5DZXJrd5I7QjMinZCUfeKjL96LGmcvrEAmiUo7garIFJvniV
SC/qrIhOaAfHBwpM3l1seT9MVuGPrEKeibp3TmU04F/zcYmMIWe+txx/O1L8EFwsw8r2G8ScsEJf
WsjWK0ILwClkxUUJM7D/JTw2EJ8sx6IdXTvYzE36s1CuPLe8C52hPf33J2y5/5rKPSmycBx6skhU
dcVN+vuDVOtVFbeptw9iL7pMehCXGN/9V+XBJavA2ZDK5KOdYJmZwPXVu2nVq4wq0+yNle5P1VFJ
AjoZkxnB2pxeslHXDi058VQRyL+Vo03DgvFYAuKOg7Fat9LWaMfEpc9j7m1wVTjzykFIylbATHQi
PewoWtl03Eh30Ms10Y8ypbaqD6Ze9WgGIMxEbQNzMsnT7VRW1o7WkcHnxic7MWyQWV8Z9OJmsR1Y
f21yCSgCeR3eqKNfL1gEEO7YFX5ldww3QeTaK1PZV0vpWv3bYYFUjkcVwBN43geoPPA9HH17lVp7
s732ZLpgi3zJz1iiTJUXban1ByRMClBGgr3GSPHxoe1ZJqtRwi7D71psOChTp/aUTGLeZlhTqIl0
rn2Y21QchilcdnFW2FvF2lCnWsppakALYNSjuyV3gn0+Q1JACbBV4vbQIYzu2lxhMUv3QoYyh27+
WMsPPpcRzlVQEuOHt4nqq7eai6C5aVwTL6PIgy9hwsDXEF4VTbRejbog+YMt4C0+6uA+KdFXq50J
MpFoFaXd/rc3C6nP+PW3RmR1brK4D/nUvCJrCS+2iImbHfUG0kdqHqi9ejd/P3JKYkBla//6O+QL
/bFOAjj4cfCCq7xR9GLW1iAQwD4YqpmUDq6D3QQNrlmL+Gh3bfS0NOnrtZre6fWTWptUY/qJgVo8
EtRhn8n/0tdNGdR31y9S9CxOpnimY0444R6lMeFwbtvuqR3/PBJ6fozJ5hwmizwMUmVuEem1e0se
TfJaa43n2QyhM8jbkW40SRHE1t6008wto7gGgS55wBXSPlpa0Sh+bsZaPQqIOfNw6PUdyarY2MYD
VOU7O3KeZ8SCj0UIzI9QJFLFUyu7jBmWNozU3r6olmB/jrNg/Kj92txamLgVpkm9pJ77QfWpQzCT
QA0sg0srlldTJkillrnsAt+5Kyo6hhLho/Zd4h9nKdFTD03mHRwMZfi5oxd2i+1NEvr6Ws1L7aCP
a+3D14LyUKjCaCpd5ep8rs1PFvMFpZMQ8wMJMnqo7WLJ9cr9VNwosgzTFjjYelyOWWh02+uX1rBJ
oLnGF6/wKw1cs13ZtKjf5DXBiLNnh0xJiQSpwSFLMSbW+xzHP3r8WNeYjcap591VvaHHwyYAxLnF
rLt8hCnMTaNuX9lK2Ud1vTP9gUFDG3dKgcxmflNQYrios6hnhzoGJagTHo19ovnpbckWxXOW3rxz
xODcAjK56nDmMCBPaupXICtI886FDSW6n9Z9O1jrFlTEk7ksW6LJFkJNJRyXO2g6zR1Cq1nLo5Ni
0Ep7cVKNw+GqajCLCqGpFj0hPQUlXvjpTn1wU+A9X1uR2iCI44maiUC3tpYxGrCDRHknOgCnmH/0
naqrqZfJ0LJd0BW71nXnM2v/eqXuBlW27sBXsenp7xSVTu0oaj3yt0Nj2sgD+gpTJ/K3XzJt1nuk
4YJDGMYgAu1RE9E3mzBU9d5et2UT7XKjLe+VWoZP65xQCl2NjJcvg3A+VHOBLSGTwRh+6cMvk5Jx
xHzgRzVXOjnSf8sQWJjwda70xPKI6JFyDThNL5gStRVix/lc+E+RLNOrgr2uG9kGk7uzadPKuCPw
S/1I6mdQLzDd/qBc/FcxniYjOlZK8axNWZ8Gv61KXbaXppXH5SnNWpJ+7ALMBLe7bZ5yhPSosX1x
i0Ak+6yqjH62D27Y97yCvRcinpCshoMI03WQ1ChhKn+jijFFBC6TNGf/dk6DAluA2ChFjz9lH7Qv
6VFIQ55Ngv3xKoIxQUcdZ8ozHcvW97GIwLb2A+1D05k+5HWc8aTZBcDraDh9V+G3oVeSD57FP9RS
/39nWkjLyy3H9tSMi3+zDADH1VJFvQx1t6MiNPyBMPyvtT3YC5gYNDZIWGLt97uXQgc7UVva4GH4
C30sGwBgusjtNop9kZZRjJ8wuFjNHJ07wmY36KPnjyyOXpIkLJ4ceb3533U8YC+6lSao7AtsDotn
PwV1KYmfQ3FaZJ8XbNV0sAvAe3TBn+wq+2w5WA9L4O+uyKUMzNkZ4pzM1RzJFlyKxwERCfkOc/pl
tEkWiCy+SmvqjuqsNbOf12n7Ww8OFuVVl5SvAxTA44h5h1YfpxRFij0P/oWZyLpmd9WC0OogzhAt
ymuZfKkJMb4YVGIrvdOYEgnnXFX6kByqUMybOUNuGaUsiIgV5HtV5Vp8FYSs7Ekl876OpXFrQ/X5
hnrht4OlX65XDA48iyX27JNmPfb8qsibBWWJriH5FyjPfy87Tf33nTjfMU0FxN42fUcKu79VkBpC
yUFvIF6vqirdtNZ8o75FI6nczVBV+slye+8eW/NzRKe90Kr6RomaG8soN9c9n5Xn3u1QtZtRIgom
l10M3s/8mUFQT0qMFqk+3qujDEjregHBsDbsKHlqCsDfZpN3uzBeuMGiJLgN6fbBYS7bJ28e7b2f
4T+neEHPtI+dYSWQRZwza97pelofQEuSbjIs/sZapPtiXpa3a1ROZUnIkkmLyGXyS7L+4nSlfaGu
bl+PfC1/5E4a93Y43HcBiDeEXo/48MwXedZBgntUQgx5ZtvO3kf+OvlYahXMRu9i2g0DlDovvPEF
gKxflLqM+bQgNPSSaVa2SpGBnq94QB/R6V6JLmZnfMe1ax+m5CfXspnWFd6cbVeQGsnHZMNqyg5m
QYe6satv6gcbCGG9lWcmlfTVoIB6bgKyWstSfx8EZXKM3Di49wayWqbYh3jBcuFMQhbgIx3Ng/pX
1GkG+ptSXbK8ipp5ecTWqGNRuhn9CQCY3pjo8eMM4gZ5OIjTW924KO0TXmDK2gip1+p0sUxMDaqb
4nRLRjWph0ycmfOxmGzjFaf+TnVEnCqVD4Rzcy2aTOlir+p5it/yqDzqtBi/JmkNOHcZ80sKUeQw
svHdLRYZKRPiZSC+VGzSMXxv29l5quzCW8P7GbQnOh6SdmDstI71popWrzvjyQqpk4UU7TZBpesH
LZ3YQaNnILBMc9duaPlfYIHok3fsZMEzzdsTy7biI5wI46TFVN1z278bnl+cwjG6Udh6ZC3tRXPH
17Kw33Of3r9okmCdhaV/cCgHEMAxREelJBZkk7pk1sZFZ91fZ/JC39gwUR7VPEqENzoAKwEgiRqJ
qtYoVb9kvEqBSSWCd4x58+OiZ+PZ6lEp6bLQqYOUKzGQ3ffG55z1wV3SFvWBymSNtYXTzMsJyS5Q
qq9tcP5IdX8qVnRT/1a5cfqnFq1vShbb38sCtOKo+dChNS363v8K62m7ae76XouOrauh/prq4Jmf
0N/1aOm3em4Fz4nXBsfGgFim3mWWmm+jIvxUb9KbcR9qGXYl/6Z6aaGELHNcICDow426tODEnGvX
InyAf9ALAKe7dhuc1JsYw8dN5vjoc+W7v/7v6t0OefzRRlm7xjmdH5axD9ZxlY2PuYd00iiJgeWl
cTMInVrh7dRpOlG9SqPqkOuxuP4Js/czkja9n38LzNpyzprw/de/MQ55jnwVTDHjj3hiWZaeGohJ
K/VHJoIzGiIHLl7vPiVmnV1hcrZGb7nWARxfo5z7yn4y3MXd+GNib4dCQ/ORBt7NGJfmwZJHk7xG
Uc2/0RmAD/aQHt3OIDaGmk3OKq9193HvGGtl3Il7U1sNoV8djEYnDrXWzSPINTpytEkKJCONyWOK
ZaM2godhSLEaye54QAlq5SYpAH95GsIHHFqhvdvjp+OF4yd0N8CQiKzW6KLnExlbrzgx2hud2PgH
FTXQmu2p0O8imQ9mTnW40lvfuYmhwNVuaWwKKvhvrTa+qF4Ca4INq6L5K4FTqDgCpkwRxhZWIctG
BpzDZGrKQWwbrSG2ogrEXs0/RYdSLgqN8IxubVsUkf1jyYNTr+nOhz70JSy3MHuMdHzdzUyUeF6U
BJv5J99LGCsbOF34kGKXh7J9LV0UDyWYVi0qySz+dUQi1r+u/Xq3lPufVnTPkH3hmBb80ZFdybUV
4xKz3LpttoHHN7/nGA+ktGakTeew56Mekd3iC3W2zcSaR3WsySPiVhaU3adMsLimHvlAYtpwS6Jy
fa1ymhWbYqB978jCio1iTHW5f9T0kS+1nOvjdX8leg3cjoPiw3Dqs7Dq+s2KaKnBUNAJJUtj8Qxm
Ktn1qWlsCMroHlXJHfDYO59veKMukSg6UxQ5tj7idlWuGAn6Jump7q6I5HKqtGNJjWSdzs23qyZF
UHlb0yENt4SrOXe/jgiq8zZdrQ8nfXDNF6fXmCPRdp9qr1yzDdbPLDb1MyKtHBa0VUHH/f9rHoYX
3OWf7dBa+0X3gi81TF9HZ7eZBoitJZbtJ5vNQxvTgy71xXzTJOTBqqNfL3rjTUfN765/4td1d80D
op3hjpqbrnXatRLB/lTCevpmWLCt+eQaXrqg2iiqhDK8xUNM1WCB/NVQ+3qjhQS6GOFAddcJ8ZeK
/gr6ND7GMgygnnOxZpfMYiXXq71T++1qSuf6i++B+GFnGqIM9ru3zCyv1ysBmnJyCrJw+Mj08A1f
e/usTvLpDVldfgHXd6+lQ/uQatNMkaQo1r8eQ2sgGVVdyzpvOGiJVuNxw7VOQYfGz1jj9JBP+FQ3
X671ndToipWo4Da0iZu/ekHysBhV/qUKbNmyc3ZOw+OogCC95IP0cedfmoVCpDqTL0h2HKiKtJKU
NkELq3KHT9FeXe/5zLEHNq2z8aiV7o/FmpOv2dzlIEdTFJ92Et0UcZ5v2dKBUpdOj1RbDvVQ91Re
iVYgrWgz0FJ9xoPb3hth+EZSFWs7rm36ghjzPKu/VIT17K0UNvIgP97KhDZWEu41tXp1m2lPY5ES
x1S5tCa05hkIykKeH2DOMRv5TWysOYjXjqo0KuLk52NwLdhN7htw5I1wqLitVOhcRgSHN9So52TN
1LG1XScq77Ys2mpHxSnekFr881eZYV1pXXMK4mL5AOhN8cDpgo0DMOEw5u64cuHv7dTmKrKrfuNn
tXdEdLbP2Nv9kAdx4l4PtPjngXorHrWNSTAFLCx7wDdEMxCRk3zJ+sw75gM+4rAp4LENLg4k5Rdu
+4DR1RzgUZRetyGIYDw6uWa9pUV81zex/xDS1XzsmuRUgxnsate/qD4bWfbViaUbZeHBg0kFkrmx
EFstUtqiFsEBMszT9YayE3EfoVZ5Aj7jQfmgHqEinmkqRWSgHZqa5VhJGU0Jl0lZjFz/OA3BadRx
+TbOveEV2c/xcSBkZGXUGpx4nu+VQfziMW3S5InJsiVQuvsSGCaPmHrXYbW0tQrXrr9qtgF5Q45y
bpP7bB1tb6XGO/US9qRljZTwNpM3fVaWGdyZThPcVWZm3rhFfb6e/e96MAKqyrUQslhjApTiE9Mz
n1zLuGj26pT9dArrK3cuXQQqiDp+vu+XbdtXeIeo417QiEarXp0KwXReZu5GvVv4S4oPgY65cLK9
+t0ms8zvJ6l0nyKqg0tno17o25XrROK712IkHWnHL3hxasNtX8rSes/TxjombUJ9izvSRal1HKDH
rqrASR8xYfVgqtRx2Qn7RNWKucaJR+Lku7HZikYz1tQwT3rff7PLPD4qPZ0bMKdMeUrxHgQikJcM
Ux3/wYVNqK/x40lTOigNC/EU/YNp1UoNrUOHaqvqWb08raW4Nh5y7S4d/Dv1J9QltUT2pAZX/QU3
6ZdzO0oLlLIUthXha05YN5fOwJg3Q8ZV64xunrCIj24HHYUxsC70+ASiCVmOZi7PhdBZdGXVbaP6
9qZl6ge1dKhNi+jm8J4gcgoaSHYo0Jqud6yCrjqHs+1sckFqGwG0tIkqaqFeTnG+FYzDNQBXpK0v
2HlsuI8kGVe5Fd0VRhQ8ZVl1LOKaIAi/kfXvYdUalfbhZFQJa+Bup6vu4kpLLUP7rRXN0TbG+kHt
M+WZNSEHyq3aOTaOSG8xFAxrp0NYXVk5lKwsRyMAlLPZ0aQjNC11t0OaG0c/ntwneJbvKJuSr4PT
DCs4Zd59ZJTj0dAS2pN1DnNPD95qJDFCJo94okCHGwQXL2x+NK1b7wDaonQURfU8+dFrxzf3tSJX
HI9v099TT+83ZANU+65g9w6871LISqJCYXSysFgtACMqpz2qf36k5hl5qY7PFUhPxZL3fvCCt3gu
IHPElPoVIipLtXldtjYB7XS9UCwLpvrEzlYu2Wjf9CgHhh4BTygG+yT8pf0M+9nDEFqbT4SG0XbV
aII5FQnGasgzlLcOeA/e+snMKXqb5jpObPfTQ7Su2kLqOkzV+FTGicfE7HY7O0MFFQSFC98arFjN
MNPjFVW/mnpR0URJHNwOWm3cxDadwCZbtHOSky/j6an1QGMXbBbxh3zK8z3FqZ5dsC/CVdfFwcmZ
6pfSpfK4sot2OWUaKQGCKsHj0E7WxumM9NFvm02vNvT2slWL8jhLxZ2OAVJN2RR2Oqwg4Levi3I7
MY6WwrHNMbce1a5wXSQdhSPVrvGppCjnlysNX3OHUlfMkFi0yWAQ0fqjo+Gz1ZpuINonS/fMos5T
PFfaTVyZBwxpUFGlxDcluw2syEdrGNqaOIaQqTa5X5AZ0+wLohsetu4YVfrPo8Uh9KRuXLFfguqr
uq3LIM8vNVH0jaYRfwCdgdhKbbmbAFAQyCHDWCt2Fbdp1EUUhOKNk1TaReh8feQZlyjlp+rutyN6
fgSUog2Tm+kbN4SWKcqWGbmIgn6VV6ZB6RtfcANaHkJaShiR9apuON2M3V0/knGbmUPwIqJwI0xg
R1Ey/pAHAhL7jyibuUKvDEpis62d2TgYVptfHW29FV18M7fXRtz3R7tvu8fOqWGmB2F7f637wgiX
TmsxgfLTp78IK6sqI/2WzCQqhORf3lMYzhkNCBmiAOq/gLd4bRtW9sAvyAX0UuIaBt1YHtyyJ7KJ
XBymVsw/VGHX1IzocTcF5gcyipFfk6psJPMlSbufL8tozZe07i5LlpYndZ3O4M83Z6zbRIx+4jjc
qxWsXVndmQSihk5ofVHiLaub2IOb1vjYZ/B9Grynp0xuE/tWBu8Kr6cwDjKlW/zbiJoM8ef/X+q/
1vuxnEAq79NNlbWfDkEFL8QGists9p9skjLUTDRMiYqspVW47Klnx1hBhqAsV3Yt/NuloXNvekAY
VTHFqSdrZTRYIKelNXaUUO0XdhNr1ZthV6gf68p6NK3+r18thbjRwRJC0FLtjtEgt/VqxCVXjWxf
j4TbMBfjHUQ780aDNEaMTdiue3jP62rBoOzZvnMg4D0+N3kxYL7UWupU+UW5D9SvWVQuI1Y5kxSl
a8UaCM1yl+qNfgPCutiaxfxKPpTLLo+hz2ieupEYM6c3jXWWw60NCkENs0r7bW8+dYSdXsaiMu77
xUBLhxxb3a2Q63zc/QRKTzZVnchJ0rOYrW9gpOBHQzDdwJmtoMW+T8ZoypQDAIFRqD+kufsw/C/A
VnU/Q1p9m+tnEEbDqWeN9jc3aAXAUyMJei9cn7xdqUHx0bYUIZFnOkylXRBrNmRJKiPDFISUvUNi
YSvrbBY2XKIswzcKxLIuNZzhZc+sxYIW0qJ7Z2dfg74jvy5yzG0SPAbDIh7JPzm40mdTiqfECM6d
mB8mr4Job7buemqXx8kjQWMQhLgX9U0r0JDYUX+E/5BAD3bnrTUyJ/UTMIXxbGuBtqkSODxjhXcV
MXzehUAYQOIgX7U3iHbqVUoOO42eYIdtzPs/rs5rOVIsyqJfRARwsa+QpE8p5c0LoVKpMBfv4etn
kZqYjpi3lrqrSyKBe8zea8N05Q7QOx5vI+yfuoZl6iQ0cKzd/aIDoLPTRm7VmL5K6vsZz8ZWd0HL
dSTMHZNB7vvJwZrM33KeJH+vk7PDc5YnYuYROddgXpdojTc19tnYm77slDeWZg8yKyThJ9JGR1vB
0IqKv6Wpmtt+Bv4Tu3sar9TLgVF5USKYwcyYdYqO1imen0y3Y8Sbd6zsRh1xin0cDTEdzMZCz1nM
O/BHmU9k1UMsSbvpUJj5cT2DgcZW6/EwP+dLMvKotn/KHtis/Oz1T7RURZXKrV4wfDbs89IPyaYm
uNWLnIF0PSxMG9ZcCkLLTwAMe1CCb+v1Av6FuTt2EQGpM30X0xaE4pxbJkUSLqLxYIf8UQORhdlk
F0PtIYSbM5IetQrcEjVk033Xmow3oj8jNPy2Ck7wxckomyeg0HaxL53mGBM65TTWHeYkL+UO0Mb8
bAolZ6mnsF9dxi/GZl4FRNtrc6xjswl6EuQhPgUzqo7JbF+ZBnyPXfFWJuwwWnPxHI4qoWV6IAk+
IQ5sGJFHqlfyCo94K5RLNcwHQtvJM0EW5C/z8DbQKDOYto9qlf+YFY/6KMQGg+OfvqieEqDcG63X
1ljpZ2XJq43hrD+UsLYgZbCqTMhDjSx5KirNh3rxqmgiQurKZrEO6w2gr2tq6sRvX9qasyxdQDpO
qUYItbUtJtf17RDEE6pxzUP/G/qK0zxlkq1BzyutTeibuiaGMO2QfqgAXI2TS9jOdEMCE75mvBQD
4hynEbY/Oar0krIFzU134aH8+DAVwzg7wsc3bnvwhnI+1JBnV0u+q7LeNzKf0AQkeZBpZOPE7ZOj
t4S89sheeB2/sYr8yPMRn03DfAB3bWAkqPyRljaew/8T61D/KTL0ljEjgiExo71ohnvNpBDouuSx
EFgSnDZ9D0kyVGeEW1ZSE2BRr1PEbyJEY39JZn4PTJzpor1PiXHul+aHSmbYNXb0YFgDv4jN7EsX
8Xdb1bB3HaF4YZkvm7Fq+2NXmCfVmavAbrpjPzN81Ff43JIR0Wwrrq9bZ/DPXPJZ+dHqpfKpga5m
N4R3idXfOVDt4A6XeC1sQcRFWnvZuPztOvVvB+aIy55HntMuh2gVVqzrv2nsrjMJRZs8jNVt2SMG
VeUrL+Z7be5n304YdeSE+0IC9/My/HTzFkYMaC4gzc3CvZyBH5ZFF4wEUYSkoPkjpZZKPkXK9GIT
deT5xuYurZp7284eFE3/UKwlpB1MXtkao+CKe9czs87eEoYNZHsWL3aZpSeZpDurdyi5WgXnvYKg
wipeomSR+8lij6dDNoeiuSOZ77Wo6E2UCA2FEv3N4zGlkd3e0C25wezIuPSNqW5DvXjHgnZv9EoK
azD/GUTTBrHsCQOA3AMlf1d1rTyL6L0L7WBBqu4vcLh8BBpejuLBs3u6K7KuTyUooK1K8hCZOvwc
NmEa+P7v3a59zxCGbBpF3qENDH0JvFBbXlYyQFz/iH4ZdhrWvo2MW6LWy+nHidalSnuNY/OLK9vI
qnxdlvBcm9AXYXQGqiI5WLqnsJNPfJb90YpDcnEiaM7WkH91ms51AvLdMVvP4oeRv6CftIcycrUH
NG4HFXlD0HbxR1Gpozep4sMwZ8d3w/C9iwByV3HDq0kw7mslXk9zUC91426wQ/PuQcGNdaC3PFmx
LYdvWYLIYIqg2E60URIxEnrpGKRDkj9EtJMsne2sLbChh5qJgrWcJMgZlEPjkwROMBI744baq0Ag
5OXw6DYCwY7fz8pWRW+8JcBtAGXcJ/eyiE/ErwB0NzN8qQubkPpaGaEezBGQ40xh4Qz7lNuv+UdI
6gMR6w+kGACsIA+WtOuNaVkXq+0fSmnuUw3XuV1a76FpD4xgvzSlKIJq7MsNPCM2NUa8KUblWU/1
d7WKM4KbUzph5CJuAyY+De1nbakHYOpRSkEwHvuBanymCR/qmRA6rpuHx+4jDqsAVzKWURL1CA5h
EFWG1RPh16FDcl3C7NCrQL2FiFaJ7sx+Jj16LFRjDNhIGF6mDhrKFrFsamthIybqR0nwUS/xqNCv
8ALi05LkuHSaunG6MruguDjQv8IzbSt9M8yx7nWp8m2Zy2O+6NdRrVZnlP7aK0V+vGOk+l0W4op9
Zb6AQtzAtv4qhMa9Y1QBMKwYSdxrMmITmGfcFFDdA2txFC/KJgsD0Uekq6em7rPAMumVJ/SvXIAz
+TRsR2w/LejlRlPlEJwqmKHFnUoGWJziZ+Na8n7lIXLblGx4nvcKAKNn1kCM0XN8FCvrMEf3wlvR
geoZPtgqk2utZBkkaASxV8EYi66yZw8moUvLhgEZJIUwGGjWUHtGPufJnvLJ3mMOf+AZ1IB5kWRE
/fLPbpOnPgkL5EQFePYFkLqbaJOPLO8a1R91MZZbdKHQ8CZ18CrSAe2Mrb9BoETQRBXPKep5siiy
TZYgzcc1hzbYIKI71ZdLXuUfeU+4uMmUKW+dB7Njff0RhXmDxIgicWWEE/0byAGx30jF49DJp1jf
hNIM+7TXSBJUJfXH+C5GYN+mTOyLnNprPfUO0MT+leHVsFnYQHt9ETmoO6FzujqlfTQQRDE3ACiY
uR8lkkzWchEZF9boBowDpd8pSbbV13HTOCiBQ4Afm1mNG7vKM99ZWFjWRbkdwy7e6FVueIU7chJo
2Z+OkRxbjkluLKX8jLjAmlI9G4mCeqEjFxldI2qgMN/hiKWVFLEIJHJv0NwOkiTxnrT2t5Fz6wuC
UZ4nIAmzFdhKLHlzkZKhk3bUVuJfkrsOczdkEjETyYmNwmY0lmPGpJJanLm82fHJl1zCmr2zN4rw
QU37E5pu3rx1Ox7Qw0g7vRqkIh+Gsdpi1i4pmtvufsK5bq0XvDLM99ggh9SGYeTpMAt8HH3+GC6v
U92eIwz2AVxZbmbd+hyc6KgwdT+DQfuhrYnO8VJVnuFy5dzeeCLL7NmNVxfbn6mU+O0sBdSQ616d
vHM9Rm6pxz7v0pUFJ3OXbci+HJEOicRrB70EuaK4POP920A1nukEQGigxnzb+Sk4D7MiQXSgI2Gd
jJrepMspj2KEEYrOFEViBouMA9IxlDfsmyStlzdBCmJYX2+6noNWq/SO1y4QDDWnJM7s58YgjNhB
8eY1u9uD2aYi8bFz1pupjq8JIRFvxG7AuHvpkekyhSPprRygw/ooy2AADnhIWnyfSvQS5eV7Ostt
ycea6pg/9BAmSYx2nlWD7yqT3AFWw1rK1sPUKRcWNnL4FuDlhfUd7QOq9JMC4YZ+aQbD6xgnWeV/
nZQNlZ61fxlgOKde/DWVElVrFGsbJmsnCqrRH43iLko3q1oqp6SJGnML1PcOgdIdTXHhjWqr7UZW
XqOwwMT0cvFdFj/YhnnFR9482id4AS3fdJW7aIr/Wm5+UYTNVi5RHxTCJzryv8GW9ttFnUdvGfkQ
2MD/6W01IWyFuzSc/+J8OLQ8CpkLWIuQaB40/cJe7wk4LUcBywDKQlck5XFgmY5+qMVJkj0BrzxF
Q594jY2ed3bH14zZRVlue2vfV9qfW/itwlB96ySGjZ/nWW8XCI86Dyt7N+YZ6rUncHFqKRy6wEzs
Fwtxv99b9C422l1dQxKIUH/D+4u7cX2Qgcf/ncd8jyGLdOpuIBMn0c82EmiwyCyI8qXws4fZ3NmT
zD5bER/tdMEnQc0TYK5ugMHeoShTr0PDnhzJss4uNmgskj+isrMOkjnWo1VGAZEsYDVprJaC04Zg
aM3TZ5satui+uxBYEml2JwCI27nB0BcR2TIvrDNkXbzVkYKgzrVA7rM2nMcm960G/TJJrQtNSXfq
YwV3dmt6UjD2EyoERcPGC5PnpViHSfZRtGW+tZL4wxoZQWHRv7pRB+yOWjfotDWXsPTyqoh9wIsk
DjofbdG9Y7rx9aoqCUJNXmDmKf4g+L3IEfq0KucRIUHtM4yb4Hbm1XYojXMH6MgrlOVSWSTAj2RO
wzm1061bsPnsQt7/yA23SscwUrZ3eRVxj6p7Oadh0ImRuO9YIP6DXsTGInaDpmjjrQxpw2GW7tUM
qWIKCSTAruKBTmexo+KdHaTZ+1ro6p6cBG0pLy/XxKyZdfV7Gxe1l9gje2HWWfuhmK5lApgPbuv0
btd/eZFyyOa8sFo6M9tB5jpZzngerXhcEeiMrWJ2uQPJVePU8Dp3xueu765Y34w9N8IHyARIhk7Q
ZepVxkpOPfS3WQb26m43gKrPM0/NeSjSfHpKu/5xLuBUKxbHJ2GqpUacV6Il00WNX52pzD1UQyyG
nX5j5IAfzCS0vXCQHfOx5dRJAMRdJZEe0x/K3HfjWg0gLAS9Q1vLSUVvabtPtVZOh8gh5kfmzvck
8QmKKe4enAkCcqh8TBFSBsMoKXK76JDjyyBjO5kHn7n55C1NbrHlKd4yeg1PYlXp13M8n8MPO1lv
WpV8KTXpTznUFqBYoefyvlg4BjcAt9NdBh2k7dGTDqVFXJUiH9a8OGHK1dim+cImFV4nINO1lMET
rag3xJsAx4p698AMpjtio/mn5eax6vuvqY9Ym9L2Et4F/0BZtK3aFJafRrDEJvTsB4Npt+fEKVR5
DvTGbf4Vc/ithTalqmZcIaJkR9YG57G2WNgOtR24LjGC7KSBWEsliNplPlYRIW692/7TyPIkq/QQ
h90btpfHRomRshvVNeLntOIJG2Jd655WmoWf5M23zOg+Jk2FUmOZW4E3asth+6dlmTasiHQ7Jeaa
iQ/j4n9FO9obyvjIt5b629W1wI6th6jnJFrbYBMhfmD12lueMI8zo9DdYDg9W7P6sow24mvnwYps
SWkYUgLnCvjA/mVKSttX9fldr1seCbO9s2FFnVwshMxplwdyCE8DBPinipjUiiHrybKhkLpmTi2o
ErgZJmh94mgK3BkKs2CTgYRBudM1mMDgqj9nfcx35Th6tg4sDHnPdkLvh6FMDZQaRjH5PSdkhQ+Z
EhtoJNTnYeo5R7nTPVOZiAth/NZGa1RYYv7gyz5m/Wvipu4GaXUIWZzPThEhgUVWATSRFhrdCtdj
VJ+GthZbu5pAEaabTh0B5ajP5mTW28U88rqXDKHgscphUr3e5QRWWNu3HLZmt42mQQR13X066j/Q
FUyDxqHz+tkBmjdSscq4cbfox726n35Korh8pYzAdMWk3YrYbg7WEvMyYtqNbJYiEr2RATYso0Ip
J2SuEfkPpC88wk2ttu1CgtuSGkwN++lF0eU36bFUsWkHab8Se04LAlbPYc4EMu2jI22QHeQNabLu
FH1lKPB8vW+4ncmWq1d0qTve86Q0nJ6kHCem9twl9DuFsrO09kWHS4A7kYfIUIyXeEbGnKfqY5Eu
f+JhaX0rT3YFkCJ/0KfIl+s8pjRNXJEKn7+SeYptkoUUK3EwK4zBXLpOW7W+DMj2bGvqoz26LKq7
lJPHtUavt6bnkTEubcg3HFjTm9x22JiNQ1oOo3TX/a5A7dKAPzDfYYsdaTstt6Z9Y2UtOACYHaNV
26wXuSH5L5he4VmHhvadj8wE2E4AfeZk9qR1pn2PfFdo7Ke18sQqe6Ec4cEIR3FWh2w65VpN4mcE
aUGNei8K7dKbGb8Ty7Cp0vSOqcWySZcFTMpsHfLOfHfz5ZrKSA0qV9zXJqOxqUk3CxBVZm8uWNop
fkQDcCqFcy/y0WJy6H5Zdv/U2vU1QxyshCzpRFqqvjESpwXHdxeTJREMpfrd67BLGdaSg1lxlZUi
/pwUO2ASwFR4KVG+jSj5M1rsWun3SwlPOrNjJdCG4clmp+d1dS826IwtlE+W6osWo02Xvo/WnNOO
YNZDivuVtn3zYPQ7oxlafwbBVDCoY2qiE0DnsBOwyJ0CWH9A+9f6xNEyNVOoEse6uhegp32Hoe6Z
+fs2dBr0aw2RhYp0HxaxkMM5honnSvp4AAExKQLTxNEqoBcyV/kenBXSlrykxKwrxapJa2P0V0Xy
ks8VAvrQ9OqGosssCCIM3WnZ2H4oo9RvLD6dxE2eNQ0yRjIxylCnB/boVBh4lVbw+ctQCRYVUTSi
MTRt1DESloSN8Hi1cOe03Ks8aeHsxOyx7OiDx6ToXhZb7LSqJiNr0G1GkFDnp+YPtuDKm2rLBZ9P
mLrNEa7ZsYE2PfscWgXUtvvSZuAv9LHGDZWQ4t0mTchvkP6dFTM5ObnY11P6bhKOsC2VjJhwsqMW
K74DpiQ3WgUrZ3BwrMUY7oeGMdd4HDCxbTFCFb6A1o/6MJ58jcrUcyCq6nVHNuPsUltrxkNnZ5wY
pmy2+Zh8Zk34UdvdQ0qUSgtxJLDT11lqUPwlxdK8xCTd9dH9UNTniSui8OAGzFQK36Xa0ckQI0FV
gpoFb9AmL27DTe2Y9JJ5S0Yb45RdYhjbJiK8V3OUn3zJiXQY9UMiePfppjw44cI82Y1iHvvW2FYr
hEGdYwqu0vohp6XaN8n4bsboWESkrpraAqAl7xwUJ/9yx/Yiqn5YugC7O+WYhvOWYeSPCT/bb8Pm
Ppzm+qRJSDOj4kgGYTslxQSA4q+HvWPPJ06w1iSUbpRtjpBdruYyagn9TTbgFaokJRElU3wMPtVe
1GheyRDTZ4vqoedX7VR+MVTTTUa6tlscTOm8JiadTKsRnmkX7PiliZTIDQlfEB81FwsNubPOqV9k
5pjkRxkpbB7N3Deddh2X6a6YLA60wdR2Wf2jJquDtt6bfac8htCHdoXRBosMGbeBRgIQEoism45U
AR/RPEG0jZBfOF2FZIjPsFiYdVUKjksgF0UL5r3HU1FOeyIs5CZ2lRPHBJqH2SVzMzl0evTZLT3d
l+v8Uytr36DpLHr9bzc5e11GxwyxLBDl8bgABbNWs6iTGulW187xTG3qFKQrCm5qZmTfje5y8xPa
65Hxyagnmze2ZF9FUi/OGJ28x67/6TcVpJ/dYJvhzim1tWCyzmVRYrcfv1QkXRt3zk59EX7AeQYg
h5t2sxTG1dCQhsZGSdIhCXxVy0KKwcaf2NIxzLUOnV5lbAm6Ci+LHHgjGh2aZCVho3sNO4G2s4pg
tqQxV4Z1xgBky1vU8GI60RvHcTzV/4YCk3JBIi3il8XHzUfwtSiZcoTLYy2ZYvRtb8Gop0rXTTRT
lisJwuQsa5rBuDZW+O2wBkUSMjA+oZMFCU60vBXXh4qtHOpBtiOjUGvfoG6i0Iy/nTEfcPVECm+5
FpmWMX/JuOp2Hb/WWEF/QsBhy+qFibzODG2XqGO/Q+hpovREcDyxxYbGqJTU4sSBuS/2QELfyGXv
oU3tkR2xiR2p/Maw2FanImOi3SNKTNnRPecso0D7cM/S++5izqu+5S7ue+IEGrX7ozqgaBgRfawU
FsrNaJ/ghvLLlpflEsqrjV7rzGiB7mig+rYDYVUNj5wtgrDWQF4mZPakPb3kUrEijF86iyIlytQd
N+36TLpukCTDAzpUAgjnXGysOX2vqCwT9BDHQdOg1pUdACF5kul0mhHEqLumpC3HtYDqu5SQPLf5
JJ8aQ7V8gHFUteTrVVF3xh5hHJZxJHAWPTbjfoarJKB79VhvXVt/NauILFdioBcsOqn4MXJOvGre
D92ENWaM2QCEOroookUMJGmGrtcBovvHokJ4AE/hfrZXEoDEncX03CeGI9xEtuObZN9wc8zhJjQt
28sWjbGCqE8i10GEAJG0ND4d0dF3DMxhp3Zs96EzsFSZEDnq41AfBbKvZOatrpfO3nDq11mbf6o3
4hrD/SBgKFYEnnt67RZI1YviEsFHWBqw8t1aEqrFWWuZ4C5RVlDIIprCFxOhSESFSttbzWHQuyaq
BPzg2w7vXTW950zhPWxzPH3Ot93dmQ0G1dSpv4xJ/0YWsi1xJHhTVe2cKbf2mQ7y3pnMwLJzuEeR
tdOt8Flr533YqQa4VDZ9sr70Cz4LMEeGpxES0Kj6p+LS+jvOmcwrDLEo8Hy1Nl8kEW1QSbvvCfRj
lWQ2tdMIatnIN6nkR6dv5MpkxhzAj9cT9zvtecMZOuU9+UJ3omakWpjFZ91FtBVoj7dJ1R+W/g7v
dyiRBqvRlhE4Tc/9hCmTjNbJ8VwS25Ro/tfXLK1SF8DwbA1n8qtGSikCfuoUCWZevUDQjzeMVj7r
kkUpemiGpKZcsFB8gcR8slbuW6qucWgtsha3fWp4kKgcdColkeWbqf8xnW0G3u0Fb4rflTLau/b8
ZtSoLLuBO5IY+IpdeLYZYtcl5A112ZAaLxJBClkp7+wYvsqmbhicEJA1M1MhB9pz575aG5ZLkxUv
Vosu2x2NAA018tTksyyS75V7REnT+YhZCQzumf9PEz5C3YLgaEJBzh/Ggt5lVES81UDOiRLTVF+h
D8PCfwqZSflYo/aycXZI2vNdbqm7wSIhIWxYmjOqYnfPa8hgYdcJw68Lho+um8mAcpOkZx4Ko+Sp
w1FeUUEhSBf6aegYHusZL+OOvXXCCJ/BZlOtCv+toiTLvStIHE67+JSMSpDj+t0mZfy3ZUsMkXB9
xeOJdBdGqcToiUBFnCMA2pwmlh2RzmYn1fSLllW9n7vWsSuHkex580uR1lc+gh5imvWuNNxOZJWI
DcpDm9OcggfebqTr38qg4XvrnZdy3WGgrcu8Wq/TPe3uYWpFRECezuKuYoQ/uh/gzkiv1vP66kww
xMr1zEmqbmsL5Uu3yy9XF/8K40tI5pv6qCJbl82ThUxGIXSG8x8cg6pCY2CR43Wsf3a91TyFrlof
auC7WMyGfROdeiDNBzRCjDmVxmSC75T8sfBvIonHHNvo0qh3kIj6XQjMGOnswOfDhTCtviW5unvu
VIU4G6Xn0QoDkpi/Qp7IYJbG45JWhIKv5ZhOlGncOs/28qesnT9sq60LaSFht7IMx/7RSgURDUTX
YRxkQZ97tQqsRAz3GSQNy+b8qxsvzR2ddlEQ28FjwkxTn3dGQi7wCpZ3QLnDklN+5NJl29Qsjwye
H+rOTlFUqK9qr/xU66a0lqDOaUUyP8zZ3qAksDeKopwblO7N3AnGXQbiran51IUYzqVt1E/1Hc5O
8wR0MvdMrbUCq2OuYnaReSXuRGDDi4sPJ0weCkSH/9Z8bWYe5t0v37TlhbRdWzkOu/EPHMONEZOu
E0/icONWkuYb/QY2uw4Pk6hTliI3vKWGopACowSRNTvvejTVaC3p1EwWG32KMrtZGRxlI6dtUXdW
gNg5e9TaboNcqLxDNkr08yzqILeV4i5t9FPfZv3etsz2sY/Q47kKJePvl2qGhSZHEz0WklBlW1H3
ZUWEfFsR3/bfPzlh9mGpBC4Oa65SMSzRHbOjO5WJ8io9RTERuUVDUIk+X6D84D8Ge+nb9rydCgfP
S7c+LvoEZHMqUsQEdXQGugilTpe+ZcJ1ydGC7Ros7fsaxwrVkK5fFAUlY3IDMU662Btzql5yVIc9
aMZL4YAMY2FmsBpEAXojn0nrnqGYQF9ks8KQ5Jfu6mq8b1a+1WihjbR1p9gOwmgOMHerja0T9KGq
yXhP3w5hz0AIdjN93v6FbuH9k3gGrlM+o4MPm2dbmlANTOQJyJLhvdz+Hqyx1gU+jxKMWiPu5wV5
7y91ls2bfoKMw03t6HjGkjWlEPv7+hVjLn7B9U+mLGzAYyf7PgRXFmLv3dqroOPGgcjal/+9voky
HIpO4/Epk59fL2bV/H51E6HfNOnhkL0m9dJQc5qEtaQgUtvc/Kxi5fX3fzPi0v3KBZkImrb8qVIi
NwVH1FOP1AK3i9Oe4XcVJ4SEAVizU0bXxOqREHS9otQC/WHsRN9eMkM13wW6EUkO1h9pa3jS4tE+
N3ou7lFF0/OCdwnqNEKYrUV/G7eyH4rJSHmhtwNWp2r+XL/fS3FtZ/UNo6Yb3DAC5gDrl9i48BcZ
Jhpq4FHIj6LXtHsih9YjONIJwWG+ojLc3JsEta3ad3leqmFim7x+TcYsneaNTTWYw7ljbHc3tHNz
tcOOnt5NjuHA7DIhZDK45e8hgc8BckBoSvtzNOmfN+PqYkyaH8aj6fd1CvN5asynyM3zoBqaAmw9
9pDFUHP6Vf2tssaP9ibJV6ecHbUbL6eoVlYp7Ti/C53/k90ax0LV0jOYjXZbSFMJfhX+DQzc60Il
kZDZ8HcWbPV0YWcvDQJd5NiJehEpLG2OwGQDIPw4r46VnBZGI2za4dLX2xv/f7FlEbBGtfbsFUn5
S9NdTBpNq8SYKN2GYKtb1ENqrVqRhdJCKU24gIoQR4an6gWxbhwsc2W+ElD5qeTzfBaJ4bKYJq/G
CdIhTK/pXDkOmitlnfVzFN4SmKFHbm4sD4Y1J1V1u5MuR3cni3J9gidiTkyedKVF/clSLiKpwqQK
hvYlRlXdNzPysClaK52IZIahRotFEVwFqQ2YTAx2sRndyfHRDkd3ZlzFFxQv7caEWOaxeQk3VVXB
PivjL14WJdF31rSj4UCbQATy1QSkNtpxfgdIMb/evpXP4gfodO7NzJs2ToImuO+SV0UnDnnAy3Ss
mszaau4yPJcqAD4ztPrnX55MN8bNrkZTyLZLF294vmLAitDbk/VL1PSpp0223MlxWRt1CN4RyGeI
VOmVAKPW12rkdPEKutTmbNhWLbqi33ec+L+vUc3wG6vwRqpFBrfXl2bp5QHSnssiranPv5d+bNzp
pJes21aJbqpUdCms8KFwkKiu5s2jc/NdyM4p9tBW/t3eKLZE5Gy7PGV4oFfwsFpuDTI9GGsjbLl0
4wCRu4Vkj4UetWBPcooG+Y/suO45HF4HnBn3v5diTvhfDj37HmCzR2wC/FNqu37jRN3+xgFseJms
0a2LL0Y0O7/fw+i24ad0d+CdAXm2bnOPZksEdlkzR58oYLo1owz9g887fv4U6rtNx9+lo+qVZpf+
dY2/N/OQFS/fo9DrV+kSYziuybEJ6kb/JtwWk/mhJ81wd3u8ewh8pp4T9uladFJziR3FCpP0oJi8
R25PqOIUD1NbES9KEX216/Krc1/bSGhXpjbiBcvIBmmicvh96Y9jMj8wVx9zQAnQH0vdwr/YoTJo
NGKz4tiCpQ9mbs6OAEZXEUk3/3KKu8KxjpW1XHmXr4hhxVEOHR53qCjzcnAj0oyA2Q5P3Hf72y3m
rDbAkuwD5q7cYpmKFmsO1+AQxYn+uJm2fImmeoIW1T6jbzCxiZpmcPt+cpdWVfeVYkwIlAy2QTmz
rMGr3xzMtbV3jUgcnXFu2QFqasacaDz/vyhIJHGE5YlxZMag7Ti10NpoJNrf3oV0d/2j6nwIE9hc
FpF6OERkME3jcwHa6sthIrEpunA6jxFIh45CaH/zu97MTA2iXfRvBE3FWry9AZVgFHBrtkXwa69w
Ok0gb0+bO2D5QQx/jgHE8K1Hs3uoZ9i3CLqsh6KpJWMkM/tTxi6L8KF/GJNeeCmgDr9CG3XuwtB6
xfjnranDb7/HgplwjK0xasxaqnbX5Jgtpti8v6GNGN8W13YYvokwwZG2Rn9XMx0HiipATS5Sl6A1
HO1hwKaurQCYGwUmbAX6gbqwj+3A7nli3g8Yo3u85eSQsHbuUo7v21cTPSBoLkKc6+fF0M6uhKk6
x2j4e0TedyIbtEsfAulgxsX5uqS7SiTiDeoOSJbFyPeJosjX9U/e/oPbnyxcpGBxN5KQMCWPg61c
bsZTpTXUQ0oO60apXfHWoNHZDPguFFx3m+4G5b7B8PQe6WWSVOvevjfuNJ0gPpuabb/E+qVfPVVC
0ufYyapvnJvhgt/d9JvZtV5J6Ng3WnYueXc84rlsHgHcnG8vRLvJ7MPYKPnGYRwQ1D0/e9wgH2SH
Ft7xfleeIDTszaoCJ9o2455Qo4EcBKwjrsJbzGya6EIenzfWcfFcd+znsz5vziuA+Tmb2z4ouHG3
EC7y54IrcEpYAaSG88mCEdD6ylevZqr9RU4PN/Z6rFLVrTNRY3Eh5s3wjeboooIF+yhkK/lZxzqI
Aep+aKr6UdQZiFKGPXdK4R5vzqLaCF/0oVFfp94UwcJLOjTDr7iuEP+VZvtL8i9BDzSKIHUSXjlk
r4wgoaKs3lzD/sqZ/v2rXwvDHP6ZonjW2XW/5fT1G1W4I/EekXUy1RwyHULi4Nfl91u8zbF1jRQ1
uWuYla5y9IUMRIcEXTsc/uRms1vaNbB3zqog0ePm23b0rQpQ8hb5idXN2C5kOW5vr5FhsnovthT1
wo6lZL8P+UDocR8IRALbm2fYXL+slVphvs3sC6VDdHSZYOATIXDZNeTynmcmIBnDZIHuprZBhpp2
vh0jBkPvVja/X9y+U0gGir+/hw4px79B5Yw15yCCWLX5DzSnmop2xCs47tMymk54ZTO8d+dyhSku
N67i0LvJ9jcEXqigdphcXVg3Te86kGyWcVV2aUiuPzP4+whT63NqaDBvRm97lnIviphIgfV7//0L
XImyZc9d9dN3jZEY1cj6dh7hwNC9RHEw/Q9hZ7YcNbZt0S9SxFYvvWbf2k7b2JgXBVCgXtrqm6+/
Qzu5hzpURJ0XoVQasNPSbtaac8zGe7yPumYG78Uu5wR+JBFMDtuq96qN3tMl96TGO2WPaO6hIdjU
lpdU6QDqmAUx6K3z9XsSj7oOVPOYzfho6PLYL3Wf0NULKb+pkVWtLR1rD3od/Excfp0YLdeWEcRP
BOLoR52QiX0ZZN566hYFHpkY4d6U09mBzP/qu3SyB1GKo59Z/c1vnZ+d6bCKd7AVoGAqhjsYpu41
++TNAb27JWrAkxZeBdJIMOVS06Jy2AvCPMzFj+3nkIL+HeHk2/+AsLi26Sw4ZROrODZw3v87OFSX
pdbJKj/eKbKDbTWUx+P4McStvyv+c+ZRer1fa3mQfGuuP0WsCPwwCT6JKCoeaeCgZYzs/DaFuQPq
PEeXNXjBeWYntbXmsV4ZTuqC21ouopbUjxM1l1h445PWV0+CruT57nPsEONuhVVZG+pP3UpI2Glv
+vA0LozvXh2ydD4mIXqthQKurqfTZF7hF33x+J9f3FJPd1YvcGCXQQkT0/R2iV7kz5i8n8s0frNs
P/jkTW6+Vmd0IYr1QH7BtUVyCRb7QExI/qoOcYNKM6xdwjWXa0YgnI1t5dsyoGOhzWZ4jQQHdWZE
+luF7fPaCyIexWA/9FZvfKKp9D6gyEa3DFgjhxAu9dlt1p7AQmnZ7a0e/Py1HWiCOc17ialkp+sN
JuHlEGSx9eB4gp/YTV+7zvh8D45z8SSjVcGBHYuU1lE9Z8Hh328Pw/jv6AzP8VGJCNMU7Id9Qdv6
D8JXInWIwLUWXiaLMmSWDMBuXC+7pBNYLvRqKG+X7Sf1jjfNk2xG9Riv8bKaNwt7cemJH+qV8gCG
GS0EW4qzWhBS1T96ZVrcagIST0mMlHEAa6DGZqjHF3y/Z5TP5VcJexmGEyWJybxoAWmJxJ2aC0Gg
eyWzPV0ArfhpgVgKXZpbWRnxR+szI4VT/n32NRcFiOQu0zr3xGIyW1d5Q0abjlsGr/yv6UJNHAYI
UroW7ckxiM5K2oovDsZYW9XtoB8isyqodYkjWDq03yyodm0iyWGs9fo2j/MhN6vohmj+EATmeGNQ
MlbECRCddc++oBfDp5mxKe4sjBXN1ygNHPKYjP1QBBTBPYNR304o4EnHyM5Bn6NyBr8+DF2/1V0S
sKNuyI4lFbCN8i9qNg5mN7VuRo84rjHMT6Zp7NOxtW5q9sgji4RJuSY6a2UMpnx2BRY0TKTV1qPE
+w3kb9x8DMBWx9uUuN6BSh+bBcWn0AYK8G6UbJlk+hWuITbvEASzpmlR6uTlQ1VM5j6s6CmR8OKv
GiiEoIIK81PtdceRYXHDgJbu/UkvjqBQjT26m+DZQXi5YktNK31aAnm1RdBljr6399hZHiuagk+T
a+FdgzOCSgAZoTeeB40PakRXQ2wzX5B6zwn0bELL0mDJPCkx8sf+c8Zv6pwu4fBWhNcQdgI6A7pb
B6kLHHWurV8pu+LOZPK3WVRaRZl+9ZsmRR7sNs+1UxyW2ONtmrDjylD5vKANioB64KJTmSrErT7V
NoGAo9DYrmJi28vYm496ONOpYBEMiyh+cgqH3jS9WmDG00MwGTTIl817gR1j3dSFYP3ZpbsQhdvj
7zPPq599o35oIOOsejrnOA6C7sjeztpZiJgIotviQfL2Rp6a76EZ/uXM6fRY1Xr/yQNTZ5vZKwKv
k9rvag1Tk049casDYZN5sStEkJ2apepl9LZEk4wNQQ1NhU1Tt3bogjF470AmlnjAOPSaoMhJR3j1
+5o6s2o6zgs7Ste08sraZ6Lcnznn+7ri38eff4QeMvzAkAQbzn4JAv2f05P0nGZ22tk/j4ItSdpm
9ovvsGEyc0rhammprrmtvvLdIyXW9L74U1lOreVWh1RYv1aF0rZf9cqjXuIiSj8zYemXrDbFZbQ/
edIz7ldk637uAtxfyvxeNf4lnDFQtMMSATGm1c4bZmgPsaBpOnjNs4rpnCQWohnX075njj5MLnF9
zv+gLf5jquazIMPJ9xzTcVw+jD+G4nSybUyzEAOZAW9TAcxGeLI9KkSU7s7YefX2U5BrFqMl8UXq
+sjWEenSRK5oWYC9az1CKOwKwHxmz4dmSiTmXIAyo2Osas2Sn92accwN0a+iGkOgF9vjYzK58U5n
WUagW5SgjOZamOsx7Xhkwq4LOYRhZ2qK/MULcp+dBwnfnZTvusd9MWObx5GSGs93Inaal+1ZYQmi
2QDii8ZjsaRfyZ5cRaP3MzIGHuAgw4GfkGNRD2WyLxAEP/WxkzzYU4wsMo2e1CV1sGDmbF17IOhl
+TJ1UF+SgTmgBVxe1CVBHoI5+N3V6RAb6qk7fklTT6eo0aaP1F7FI1tUaCa0B1u2A98xoV7SMi/e
RWNPuxb7gaCqd18z3xfOy9yRGPln3xtB3CZdduTVl9S0gD7F7o++yS3UaL7R70fYoyuJZWJrV7V2
1eLqfxDgDe9PArzPvSF029RtpDG67v0RedajgkrrKUW5FEAKUsb/JA9+2na5KM8QGRWFHm4Lv353
K7u70PPxWZBVlqIiWZlpYxsuF5MmKdvqbGBjvi4twbagr18sO/h1/fdX/D5Ly5/IscOVeuxKkz1x
mYpLS3V0m1rdcKv/cwao8Ne10JZfJSEo5AVTMJzbwTzdp0nRlh/0geQePYNOerEjMXByZrNPJ6Pm
w8luxJ8EH0bWntv/AjDOk8VSORErIzDlmQCiM+AgyA7NMq3VJiLhe1EjTG2sLgsusQ+CjT106Xve
UjkJnJ5BRoVdlsLXNyGW5D2LW/M6uzMhFYFnQIdOxS4X2jlogmeNxVOHGwzId2oCN4UMtxsk1NIG
VepHN6XbwS6BFyB/Wk+ScHSLbdNWzc1zajV7WGXauu18wiGgX5A5WKcvnRGzS5hyNJ3p9K4NckRY
6M03I64+h7kvP8ox7bZhP2iHEgLQRr/3fubcOuQ5lGrUEKBBWAtkIT7LZEm9FZpGB7c5YUBwn43Z
Cm7lRFWOjcm741HevGdIebnB0mhpa/3edZZxaT6XBmwLllxPfAA1Iujy11nZ6PzKUsRgFiwGskmW
bhAel2YwLuMyIhpMThu55LOoQzzaX1PGl3PmtN3Wz0lw4TsGb212zI5eOj3YTgszouNHxmhEvTGG
D96y6cVhZqwTLdcvU7yopHQTwLnfaMnBAsvPyJtV22CBk8389Ah/RxvNrFOcohHwkJowlyoQdXsx
HH2JBiGNx5o2oJOcCrCyK1v09Q21hb4NpfTWxAqVDw2i5m3VxtBmcv0DQofYuUairVqzA5vR9/ON
mOON4XWs4/VkrfLaWFXJq9Bokw8VHhkKHV+zRv+kGEbOiCbeJHueGrImP2Jh9Tu2V8lG69Pp5Y+z
AmGiqY/iwuf/pBp+aHrAhBkFVmE2Gwmx9Xhu4wJlWBRdU2+qN7MHVRHdGesiraknVMHGm2kGzyny
XHIwsnrPv0pzL+LDHMObXswfRdRF5y7w61thQw+YmNEPMyWtU0LKbz8NzTVerIIu/pFlSJSG+2Yn
gJW6uBySNchS7YAMRtVu/bHI8RBRIo2K8hzGxVWH6/ips3MExazD/RqKp+Ft1LfPEpaS0vKdV5Tn
d8bko8hZ5mN1QHr/68yB4Z462uX+U822M1zVoTTieW+68odD4sFG6YOmmSbtSmhteb2fIuagIM4U
ELkgsiKDNvAxc59sn7wC/A4NKkRqymZpXI00osDIrBMuBye5aRWFRlVyjsC3H8KSbw8nz1OS40n5
9xWOLv6R0OhZtPVpaPuOsJnXF0zq33bgUOtw8ZBwcHBzPICtWzcXwgpxlLTu1cQXddWXgzpT10bL
j/A48pTxpGqB/dHnZv+gnlvcfh91WSXnzE8OqAeclznJs41X9+Me/YD9UhV6c0ZIi0vLqsTmPiFH
nldu5tZDARWCjhw5Q0FWsOcd/W3ZhP9/5uX4Uuse8TeOHriJ3QdGqglz/ByfJ8yws42LDCX4fB0K
VD4LQ2cQAXP5coa1bl6xXrixEO22ss3tveY05Xs3OxQGumC6KggiLd2V00Y5RHmMSy73LD0PCiwB
XSeisKKr4dJ1mrO2P1jouLehl38SfW9/W06IUfAPcyAp2dBybqjWsOQI5VMi5+9LWNkFjFuyxoSd
HRw8JDsVJOGLz+U0xB9JZma4Y7tdQ/jSNkDy/eJZ8GTNJTN3tEkYS2zv9c6095P83GhIdahUoocf
pXmuB/eTek7tianU1p32qLj+NpKiqYyN92C2jvHsjp8iI6lO5IuF2wzc2f9YJNp/3E0g6xn6hGML
cq+Xu+mPrJ2wrqzCzY3uRJaK274kmk4bYwGo2susgud95WLA36KJQgOm+vrqda/hqWhM56FXNSoy
rrZGMniPlGN3td5451/4sLDZBEHxLSqhgBYjIPol0G3SEK5LYEV0/dAC1N70RKzYll8AbHoh+xcG
UIoUSy+mwbAE7O4L/O1i49AlYmFvGi+jmT5riGc+OX1zHyGw2Jcwwb2yR6BcZeyzeFjRiEx4sTT9
aPPJDTVVa1Wpi9zMg5NBp0O9zCSMuOr93x9U9cn9xhW7fLKOp1u6DifT4AM2/6iU2fimfItizgkb
KVv6tKbsipQgew+D/rNfhtqPBl9DnxjdF0/FDKYktIfSdVHUTrhw/nNmSfsWBfH7L5puBj2QOhAR
7PZPr6+zkyJDdhY3TkRs1DbB0lQ6fRst5pdfZxHXwgiDyp0S1I0ImkBNEEU9l+KLPdLoWdqRaLWq
dUiQyGPboyTQrXrd8ozgJNKJ45nLmaVBV69H2zw4kWVe1CGyIpatRuiu+XzDTUbK3D4ckGhpTvYK
92G8qC2PSefyajjJVe2CauFtyjzOwNyT3qm3QX8ew0he3MSF0gCRmC6Fm97kPCA7Nsi2auykPZS5
7mxUN1gdJBYmG4jVcdDoTkQMM0AEkuZxbF04UYN4q/HQXKKMaHpaah3Cnr7flS0kmNDG74eS9k2M
5bDFTG++4bw64BytngcN2r/jppRSa+4aW5fikXVbcOlq4CdtFvlf//1O0a1lrf37VvEg67mWcAUZ
9Z6BQcX6Y6dWJ7qo6ZwUyMraha6YN7bzXS8h9yv4kxzp5/VpSozinCwE3ih9vZPXluX2UA7uix3P
2jqcKbnprc7uve71RxOVzUq1ZQZUkdsxbTvQMuFbPujVoevsb2WsY5GLpghhwnLNj71vrtR+3leI
lVyCGwsK8ljTyuEC8DTDXoqOhENKYNkVZOqqwTD43AXVZ2t09QezR7HaRi1m3wXTBevq1dS0CUpT
NF6zFouPTe7dtiu8YKdH0t23Rk6FYmmadKm4KZifiEs6N1r+mUD1aBviDdloDUyl2oyjlzxFkQjg
u90ali6ffXdXKElFR/mGSfrKlunN1yTMiRzhhoGdRem2VPTtJLvigLzOtg64d31MEN4xCLRvjjvU
LPWmS+GIYVURdIR5IsOdFVG1vqgDFkFyV9RmmCfR2U+YkBrYbzVx9/85RHSh+BjJLZVORi2q0r6a
o05TWS0VWMRdspHnozCHazxOrLrwE2HfIpUak6mw++eKTcRT0X9DOQz/Q9bRSx1gpmpbD3OHlj8Q
iurvIulMK6p84lyEMEfc3nzXKLKdRIPeWC4vayLoNphVQ6QjUXxrvAER+pKQY8/Jp3sr/F68p079
1pd9jQkZechvnpnCmJH9fA6b5gVJ1UxRjqKU+oJx+Xq4QT7VjD68AtP/25ssn89JHyUX9aV253vr
f39UXOPPJ8XTwUrpTFQ8RbpnLe2Jvy1+0GVEFoFp41Hqw9XvdfutdPXxVFcmPH9Z2m8OaKldyJO6
c5d3AUHFG1t0Pdg23hWjhxgSxSqZVoTT48nNjvZkfFG0RseMcEWQg9WPQDB7yBHYq3R//Rs96VUY
PbNR87eqQJdVzq+bIlzgCvip3tNZJxIXR8Dygm40ACxOTEbwjszzDaABFN2mlz9W0Yw5id/cV9tu
NpFOgDzltwhTFJsWs59YYtUGZToskwc2IdjWoptVgiioumlpPS6dO1oY0T5JXbYXNZ6mfjF+RMvL
1I+dS5WL782y95DRSL+xtjU4hQ0bxypAThyYD+ognNm6n9me9z+6AeY/iP1U4dDd+TSMTH6qP2PV
kWAaGTXT8GQOWgnREJlLoFlfRB5H684kGkpEMtwRFOmjWdLkSUSYQESxJ9cwuDFUzTuF0/29I8y6
5keO1FFqXdAe9W5w94NACOVjrLSyPqc+nGhnti3eX/GsH7N6TT2dUkaLt74S8K8pzGfvRYqAKc6J
8GDKMP9Hh0wHmPiPm9SFzo+gF6msziL2j5s0RYbq8OTTwh/7+AT1qHke52TroKqiMVfLXWk2ERY/
DsaIKfGuPQ1QWG6HrpiIE85JqGat/LkgV2gNMM7YWw1+TM9uhh2prDV7evw9S+Yk5kpEkb7bX4LO
SJ/4IFCEZaHz2dMfAW1RCp+BdFRFjXfP42jgtD2rA984qdRm8Jfqt4i5W0s6/Y8qx3QeASHfa5/3
Feyvlb8zkcc3+pdk6ZsCoTjqvTN/MYNmXqtlXKnz9GWBfCKeI6GmrfXRtsPQsVOvF6wfFeMG8/dQ
lBC7KszNHS2RCPq0psELm3YKFdokWJIYt+KLegkeLNzPGq5+KQnnkrVVnYAtYaMJRvA+UQjEUaCo
mgXFnhzr7NwG9qUI5uR4H7O9gOKA0Lv4K5yfe7WuCKcONXpyuk8IPPIzVDsilXJ3LHdph7dSUV7V
NezZpE4FcIFnR5+eMtMLXxiHMLz2dUJbsmSkjkR7RYp7Q2vHwrmy9f96F5Xe1S4cOtZa7T2Vjj2d
TM2Bt5Lo8kyB1Eivhg+zJrei4jhrvbk328Z/rjK4CbJqjbf7D5LM45dobHOmNx3NY6rnhzK1rO1c
N5g50oGk+Lk+D3Qn7hVRVRZV18usOatX6hAQ2nWf3zMPWzVstGYbmuTX+Koc0AIM3rjWFO+92f1Z
yyx4jXXYk3oL4AVmi8+yf7zea2NWW+3x7qBcZO22WyD5O3XrGtr0QhiBd7zPdWraI9Tq180u0JgL
RuRnz6clpeZ923qckmz83rEQQqs4ouFDaXdqM8J1NU/vbtZSjC1Zy0AZoASt3sB5GJ3MyhqfkKW4
F78aJqQFC0eAmoWNlWOGIekRmJuTg6Zg4EnnsPbXSEihxIPcJEX4GVv2Hiqjs7nfDLltgkNysJ/q
fRNu4zGguWfZg/2ouajRwtf7dB1FzPEz/jHcoauymVBT5ijdaOfV8jBKPX5RoNvWs6HWyIjcFg0M
bh5ja45iee5TcE34u80DnZDupXdB9dlQ2PahR8oA/tAAXeNU7CzXD95NhGBsffPvkbD2YV9fJdPQ
Xz4K+OVJ7LGQwyQiDk+QArIVcgrpp1ufFXS1RkVxCgz5Rb0SaWwcEvKc8SHVGmiuNtunkY3jU6vY
c2jculU+n0WX+kc8mN3aRrV0m2J7p7v/j1wHRYT8xv8hddre6ps164G1VM//PY5O+9ERZpqOGg1w
FQxqCJwdqmqkvoVYOJLCqsDLldbaGiBBs7Pxo9/UG0iV2+OwlJiYrNBC93O2t+U0wWQrpgcgGSSC
UYzb+J0/PrRzn9PWcNurHjk11cQQh7s7Z1cLAscqiHvrrllv67eKJ+/NGRznobN/yJJ4XCBlF3UA
GPvrzBwm4hep4Pl5/ZDw87PnDcGXuOydN4BJijNPznrxcylBuEGs+fPySon71StEthvVJ9P9Uqj3
BsaCdRxHwZ5Nc31RB6PtWV+mtFeIJ93GrOh6h0gHPabeVpAxSs79vjES+zz51hfVWFIlU1Bm0Gw7
dk5J+zprZPiMptG8lgb+03k5G5dr6l3qkj9TiUy+n4yK0Bm5NpZcBwD01YuBusoOCW7Ueu9JjV6d
wAgphEHciezNVaWiSMPJxSuoVsLC6egPFvHn3JkA7gwiI6qS5tZedSul0dhnaNjoGpa2pd50Vys0
NmroVAcIVigkq0DbVlYXH9POf/49FokpA7o6uX8bnp7B7hbETZC1kfkhcZuuDvPDr78aidHcP8b7
J6g+zGmw6ovL72rW/JHdE7dWdVRPfoNC53yfXVsKEmu1Wq59Hsw4SG4tRZEXAfteXXbRCazSJGCV
boYa2SBEsoazGB8naOxb1ah2M/HDaDXz6sv5mmRJdtVl1FO7L3EPKe1RhdYT0t3ik68uQ2tU766L
r5rR0aSxTIgiYAnCLqINmuvps9OyDYc2Xl18VILMcFRDcpTN2yCLsqOhpdG1MZpvOrSx1Rg75KgM
WbFDmWeiUq/Hy+RGxtbDf3a7o3Y1LXhq/Fh7ADLZ7ey+1R68diZfsxCPivIde3Z4DiMMBKNuD2Bn
cA3Nyxmtj+F+pq6FEDPu747IKLaLu2rz+4vV2RjnHk7RfkF6E47riehzO2bWIU4QLChDBra+9Zh3
LrbCJX8GC5aGrQN230QrfHm+6TLhKocqEXQHYVTiqkYYlewQ5S75qyziQztZIogWCtN/zsa51tGZ
9XhDqpGNoDh71TTc/7ZuNNqvNXkWEVhFcFB4bSLGK5B+dAVsvGmgQuJDlcc/+GCb59iltl1qfxVR
BdDVlIWzbyaMrfDpKaAQpbYpU23fauE9c+339xgyhw5EiQKcoayN1ct5HEKk1K7jzx/1ON4XSVUI
CM65qhzfThbao+k6j4EfELvgaA66vhABRdmX+wTpDPp0XqrDSEl127tTcwVeM8xm9jmhJkwTCbBl
QxVmn86zB82FHw8JTXRtZTgdHcZAdQn9GhXbxVFTznjzwxoxMRtE45FamLZFZhJbSYzofpFloDR/
QPBxCPMGV18K7HWY5AsTDro0OX1eto8YJplhRWq+tI6plVty1d4Ej/mJ8BNkL27IXH1PGuiTAVf2
MgyoA9X2U2iM8nIfGQL77Dn2cMuyYa+K/HzSJl0E0g8LqX2Nl0pE7A1QPLSGygv64Af7m2GVxlmO
psPYxG8IsJM4i376qn571O/a5xofy2biiWVe79qrSKDgLD/nYGTGozXH4a4pKh1k1JRFG82Ms6v6
n7y8vkaVl5yiAcAEHXqykRLXveTWSVPLII+wOzaFchPPcf+ZSXoVtSMBY4VprtVtjAqHGcoh0KbW
t1URkC4H9GFntcP0loXJI3ET+GOHUL/7FQLcbKKCgVnSvHwosOMkhEJ8z1H2jFpG9Ilh6jvMPne3
UVK2Oox6qCaLCiOOIv2lRGgegcs+pj65CM1MquWUNM9B1OByX+r1IVnnjEex2IaG9Wx2RmM8xgHZ
NNUYk5jhtBr6Wntb0OZ7lTlW/BLHN/cTvPH7nVhBixR+w54+/pL74HGZE76wPs23c6HPZw1oFyYY
uFZyOXgdPqD7S4zc7x5Ki5UZsI65J9OGgJ42psyXGmxtfBR6/pgXlvmzyZo1eXzm90iSttfPU3nT
KfCuCghjg9fG3n5u4b7HRU40do+LtS5whLbanNHYqeeDlLBnW5TS2AaQOaqkWhLxHM+zrirQximz
NbLM9vJbua6Cm0y4mJt70k9LQurWA+aCGC7SYWyEfrlxHaveYuikQlRp8hs1GfsCLTK809/L2oV2
QEoBuhiIOzLSz6PqLrLhC6+WGVzTPEjXoWnZ174QT6pf5Bp9eMqtcFd1rMxjE3tktXQ/7SUqgZXj
w12gmrBpW9GtxeNgBtTX7hLiyYY8lCLS/+Wyyc1O29XChcmoi/dcQyBeai5EoOUOsRuTTO14/tLJ
tFujRvAPKqNZa0y22P78anI3rsM2BsEy5tneM233ajE038/Q30OlUfarMeyDtbUsVhtKgNfaJC15
0NlM++Z0raLVvT4IJsh66nChbOELW2cL/Nujj8zp/i5ere7kRQ3t7mDJ2vKXhK2kY81sIYpEodRN
554W7jky+37PN/qkXv2+/vsl9H48L7MIt62+dH9qdQT5G5C4ZcI1LdbtRHBV3bDKQRzPl6g3belD
gpqq4KxegqfId3HPsN5MhBZ40IwYIB/UoXFmJsUo1CD360a7v79O2uwYZGCj2xJfKQCcMzTT+tYu
hzAtX5xwcs7alDtPaXkQubSOU+k03LL+9CWKg52UQfOmrlsRwWOysgnptrXTlGnTK00XzLr2c93O
zfH3fayEu206soqDMVdIL32cAC0cId2GcMrn/ObVeAV1+HFfa+IQ7pLquQifoglzz5beU5pVT4GV
Tk/+bENJ1XOxGrWj0/Vkyi8jrMwMHKfLmViW9E5C7Ip6t6ui4ChkEzmfSx0bqIFZcDarAa5a6b3A
SLzHLDUIZAU07YegCNB1Lttd0NCHMkqd6lsJHOSpHsRBPZWTykjJw5xlflVLcD78ygH3s8/+21vY
mSUwUy6KmnRVX/qEALpuedWaLIHR15uf5LR49usiOMVLXECW2keLmesBrCNjXbNU6ZaHsFfP41xZ
JOlO47yN0AgB2+pxyLgWeT/dEQFrThN5cq+5Zt+0OpG3mE3tWBfVp3ig46megGQ08SWP9bBrcNCv
6QA2uEyG5lGd/X7j9zXivZ+7UkpCXnxasH53mh2vOLlZ31GAWf4/mzCLKzqdYTVN1XOYtO3mb78l
LxTIhfELLr+zLOinp5jN6MVM2kcaeHvHGapHNWYEIdUg1yJhex7B1K2nyN0Dsa8emQDjtbBtA28e
ISLzooXXUJqQNp/qz9OA+rpMbP2krhlABB+IQCYhkDfp9fln9GLfDYskBNdMmuM0lfrrgNBqF+uG
2KqXnlsnIMaLcK1eGkR7PXq68Rilus7aFLZUPrDXpPn5szcNk+xzwp/UgcBp0+YHi5Yr3mBTOI7H
BwJXSQjTNcqc+ObFbnPXrt/Hcxl8qg0Q0oAaGTkCB0S1B2Nspz6EDDIBZFLIa/dxVHr9rYTL9usT
gsl9fy5ycghwjYT4wojoUFJHa3C/yMZ5pX0czcMqyIPqrXHzVdwZ4nOD4ej+N/uo9bfKsutVtCEQ
1HR79ffVSxbp3R4iUXfGDBAeQqs/R1OoXVXwl1kbxcUZpzdVtyQFYtihmwM29Pvm16O3eppBo1fj
gKCb+aCyDfsaF/UjbU3zksf14/1eVre1OmiUmL1a+6zrZn9Qf0c3qvk8T91PoXnTHgvQYgIoKvId
nNRKSN+0oz0YmOqtYkQohWeufs19meucI5ygjyHIsiPi1I9cxbmqazWFoHU3oLVjf4/xNqqjY3bB
AtvcVA4WPIjill3Uuboq854YkdO0fEVhttvAzMDJ594n9Xk5Ou2LshkAR4WG9haP2SuVOOcvH8RP
Uov5E+i0zSxZpPXCDQ7mHJvvbWUC5jeI9xZluJurIsRetIwuMI4dWFcTALKlYKDOqgizaN2Ge4KC
mwerzMHxTHX+Hd4XfoCOcLi+5he4rBRghnnwLICAqHsMdVO9clmfnIXbdHvfbeud0kkvk7+0c7g5
6GLX9KeZlnsjTk5OmL9jozJqbXhHKpBfwsgHF76UaoO63wKqlifiGzd/DLFqsI2aLr4UJPtAgqy3
0prK7bjsArvmXI/xDG1qTC9O6T0ETntjt8PjC2IOVNlAGwXnK0Q1tiiraNBi9v7Mwsqoip4KxfmS
XVgAcD153nirIU1e7v8AJTbWtKH/Ss3YusoWso2VBghUCMbC5G/f8POrW2mk/nrQQiwU/FnAhICF
zAWLtisw54NW1s6PKKz+pmbs7JkJWZmnNZT7B3WPqpVQagWQTlIQFwZ26f29gMyGuzgNAaKhf+8I
gcL9Z7Wd8ouBm9YxfMc0/qi2h74tvXiwzOOcJf43Yq6AXjdT1z6MMc9hTwb3zsRjvQJbuc9BUECr
IeDVZKl/DVkSL3sgGpCkhrUJBSmEXHFdM5AWznQofW7b1M3yowjl1aBX9qQuUQuUO92uPprJn07a
kHlPPRlKKyeZ/G8m+g/1r8I8DfH6ASi3y+4E/Jbm7FKDcRwibmDHb0dDdFQ92mqTDiAzdJ6ZLfGI
Hi7pCD5G6koQHSyha5e+FEJ58ujgTRMxvcYrMT+lgfzaV7QK9djEMjBkf2meEx0TESKxmqf8iaSD
A8F6yU8mFU5gIFKV9rbKaFFo2rjXCnZrqrwUldYHGZnVUe1vzRKbgEdnIoVURRiMyQBtRkBnBDDr
IsqnV0K7XhGvRd+0oKS0YxUOj1lOSzPHwGm5IeGDMiWHRYJHHYe5fC9RiK00klzK0G1IuGLnbRW9
fJqAhGv1pF2KIX9VieFWlz53mj89+svAW6V0FAhM7EnHY0qhQmm9tG2L33CafnhT+kV9w4Mm3Z1W
VcNalu6XCbLnuQXarHbGJnXtfZCQxGBjl4mLcvqiWV68HXKxraFLILG1FvCFRG/mpjslXCsy8VWL
R3fvOQVjaGl12zkvAcgmXv5EqppYF+pOGoGVPXsAaZNSL69AFz/Dt7Eeqqnx2TDBd/KWly7dSVxh
Ub1S72ZL880KUI4aWnYxEhBFoJfxoC1D2kwmEgH1ID1BMnw4HbMEO0yAke3gu9uyF5BWlw6yvgfP
/yNfLGAlS+WbsGPilKKPHk0/VWUKHjWgE0BKwfd4KC9mkWoPuu3yr0G7XwzE+MbLwpfLtwkvVxAN
rWfDu5sM4IbRiT635DPu+1l46xIh14oQnRZvugcZamk7ZVifVkkq3BPADBBdiZltCDroviD/2OXU
hC+6IClHAlcrN5ogIZhCMe4Ffu1y8NDd5COJz31o7MjdEOt+6VikuqNfgrIHdsNyyyphC42s0fDZ
zicn9WjNLwV73IB7RETVwWkA7miOKF7TqG1WFNKxfsxEwjUIi6FkFF9CLwWQsWQWUi+Yn0JiXhPa
EpTyzflV+TF1s4of5mmujpZT8pRVU7BjMQM80GYKhy61GHDOcSJiGBKQi7TSwnOKIqYcoAOtiQtM
H+7dIFl7K7iBq9A23E9+MT2HjIUPaToQ31S7R1cjFCEc3GZHHBhO7GWxqw4TlaCmPv/7oGiKP8dE
+jQ08RAP2oaw3D8FJXkYdLhKevtYuPaHLzHKzH1MkgKMEGpM80rpZlWBsaQytQGmpB/YZ57wvThQ
2Z1gKwlmmvewogm/SMQMAMj9aSTlT80Yv6lVVj+l3ml5JVFzKXSJ5o3fNCOyDv9H2Xktx81kXfaJ
EIGEx215SxY9pRuELLz3ePpZmaWv9Xf3xD8xNxUASEklEoXMc87ea1sui5KJ7EXGLZGKVhfxy//+
H/wvFSTDVddEAWALfOq663pSKPA/hAAjaTWC2b44lUAwH9PKAa5N4YC60IWko+lmei1N7a3DkfyQ
aVl0308wbuaz2vT6bU7HfaTF5a7CxXfrTdKpcq2LfgTNj1wHd6J3wjvMeTzfhsUvcRz4X0XTzTdT
vrSdJQ53EXQCIyNou0silf/h0C27yq/Qm+U9cbgESQZGB8es8ci0cJqfSQnOUFTERcGIQplBUgBE
IQ17tRj3UrgFw99/CCowYkSvIaIHCDFR4j+4kwlfVqq50xmgSFWE43HwLXYadd3vJ6kXz/Lsw+oI
QGZ4/rsQRGEAH+23Os+og/Dqdg0DBGr5rOWHtrCap3meq+uS9Y9R1B6rxdGxN9rFSU9Dno0hT0l5
naGfjc/jRxNVD7jKup8pjXk88/6L5/KjbJuIaUGKmyNZeoZkY9X7G1P4j3HMwFSBZjyC1JmXaV+4
S/Ndivn36EHeWYdZDD+c0MQ1MhHvGlfLcvxj84+Y7aI3RLft6U2ChKnLd7r+o1NC99oYflLpTP+v
sb3/X9ISn8ghtg+mZege6r3/EGF5BmE0szD8432TUBnOC6Ex5Qrb6PjFbyWOJZsDymXx59NPB4sR
sID6t3fNy4SX8Kky0uVaTsUlIXRr33YYfIJqNGi4mMBsmprQuDZb0AuLF1yD8YdeyA68Do0LYf+e
KSwQvGXO4vPYmtQ2gCoeQxy+q1J+ObYRA2khTmszbGbIZU/9xLahybTkaYkQdPtZS8N0ap3dEgxf
4phUgdAy568d2Q1TnMbERDTrOc10dr0UP5dmPjdIpF/17KN0MvEIeBBUnwy1NvyazA2acCe7JtoY
5E+1VbLcKWueQxt5HqIz75JMuovSn6PoX0dQL9I1xvFn1fJV86E2CdniVKD5a2FgIwCwMrpNe5hZ
s2yv/4nQhd816ZUa5sGl2JgaLcB0aIhc9X+D56NlALgAZEzmtaTCsPpFSl2WBBcYye4eMg3wHbm1
osRaLrr/zWdSo8sLBTm/O50EUL3XnG0YEWSgjnCFBo9TYTtb06g+YHfgbpNnkcZ1HCjpWsTeDpEb
sjX5DzLKCTf00otdOE471bY18kqqxeAj6Ojn/sF23ddYO68yUKlacQp0CoQUbhkcR0ZC0rripSBA
eHM3QgeyTe1kxTXgjhRnQjR4lPa+/5ag2FhHWP9g2bned0HSDK06FzAP4TFb+OTu9r4BSazcROtN
lcLtG/+Ykx/gsqzVWC+/Gdbbx6nrYRgbPlp1NEOIk+fs6f4WU7smgkT1S+q0HnZq76qNjJWK4F0b
kxztskF+T4F9cWYgdNCScn6kIbn921S1o5aGbeqdIQmrq0lhfKumNj1PUhNBVPYBlbS18hYkZFrK
NA8c8ANlvMxX3KsO398X1forDSQrUTuIk6E2K9NQyhbbqP0/Vkj7vzWXuON84bA6ghdzkZT9+wJC
IDqBY6g5T/bsDv7adtI/fU09K/qtl2vTNsQ0d2u9Bbh/3xLWRsfMN4HZ5dFQ7ZFIVLsFIDsdQ+Yv
959kE2HlzOwUrBuBa6TZWH1xVucDH+Y1ZMHiRiiA2Lm4f9Z0sRgW2KSBCbgnL3WWeOslR8aX99XH
IDFv6sV2vlfZGD/ZLZBIMwHmwMJBgpiZWsfJuHRQnV/pf+Kml6Jiu75qXWFexEBsbFXjsWmyEMeJ
/NSZblcy4/S9t5TExQkdKVaWYeu0hvPTjcwfRC62bw56uMI2lpMlmSKKM1LFVnOwccH6gQ/yu06l
y4r+TuFRIlg9muGym74lBVEl5RT88rMBqqRGBjtSZ0QAEuth2aSHRmLMzvlCqgY/vOjcRakJGgUl
kPqWReC8NiqSF+oRq0Iy5weyCTyi0oiNUg6lvECJ75tHuLrDR9npv4jxGT4D+VmqJKRN/rG5a4yL
kyYVwvXJ2uPbi7eFU01XiBfjtcrfZ9oiNxo4zZOnk8e82OHGgmS5VoJLr0lbuBQDhhmbop/lkN76
Q5HHBajadP4chfVFfVLYeNlrB0ouT4z2qiVD+1Q33Vtl9dP5X5eNJIeNleqw+WBHhsJ6j2zb2en+
PG3tsTjG8jGmlLJFbcuZktxUWgQf/4/Bhmm3e83S6k2RWhH/ELTM8fufpYeJ8lzNL3camrSoFdBY
sIc4twQs99TgkEqsFEq3R/3kaTNE+rplzYLrDz17MOTHPiakC1LsZnT6CUovnqhy/F4GjrsWsHJP
XpcBlUePSJih+kQCvGE9ks2ZxJ8JGtH8lwj9wdUQfGDMWN9YtT0wMPSjl6VFVRSUb3gpXlXl69VG
9ZgVySvVxLBS9fpQeia1q1bS+nBHjFEJFjB9soZ+l2T4TrrU/W42xfRWIImUadLxKU9Ev1cD1bpv
gefHNd4u110VwLSxupXPedprVKK6+X2kjvaNWT8lGtBybSandO616pgwhAfBSEuosfX6imDA/y78
3bK0yJdlv1n+fZYIkW+GwxEhmrW9L8556gAEdhbEZ8ggPJepYmS5Gx8cCkA72//u+Xl57JmJv3Rl
9NhHSEFR92MkouZT1V9Io9NrearRkWyOWjy8KomEejMFqaArPV1qoprTh36x/ZPSciVFoZF+7bxk
GK8vZQa7B9dGtnK1PqKA8vsD9kdxLDUP0DRnf79NY2u/so1yOGlgO2+DH15skEzJOES/SvImpzQc
yf+BlTm1fbpWq41fFt61lkMCx21uY5V2KKMXQK3jfFOFe7po7kGnKkWKN2XfCVe2mtzZcr8kwLB6
UoSDkk2D1eZHlEnuRhTJj4rB2WtDVx+N1YxNjqGz0nf0IfU//bqz2y/xCMqdZ0hE4vassHJJ0qAy
4vFLgy3k87ua2yB+GAwIbWk+kw5IknxZT/lxTIJDg8gpRw7vmfsK7/O6Tcr00mq8a1eAytUZ9H0H
irO/F9VDlZUH9T4ypvzIMKZ8VziEXcnaXemPnJzUyG7mI6mb4KhJ+3Lf7382SYJviwNfS22kvcYt
T3Vff0krv7u2ACjJHyRhSxrICvnmwLURJJzYHQCh9rtW9scQ1u478dj/XFbfMJr02Vyg0vezqX6p
cJM7Sf6gCi71QpJwvm6Ceu21Zrn3gA0euAe8lduGe7en+Qon7GefABjN+nJlcC8/6+EXVTgrPA3P
J/IvUIBsho4CWzW40RAZ69Itiz35Xtj01ExvzEpcfQ1ilGkxqmfi5HdN6ePOrEI8o7LtENKy36M2
PqpyvYxklnLmEkVvPi5CTqcS+6uYu+HV0ADsWQ7UcI/oUW/odHryVkSqWmLvxnRsYFUwhzJJOlxr
bSy2ZrockBhgmpkzaIZGNpN/vthbNaKO3qek1siAgP2Y4asC44F0OoATx0iluUGZ6NHdTuO+iHBw
KpdlGP3U5fLX0SFadXMxX2YtODsOdt1drTfT3hLFtJt1gx1iYU6HWc4/7arHK29b0VrJ9pSUL9u1
VuTxJqPmYndWecYw8xIG064eQgABcoOQOU610ZPBgsFZmphdCNYdHl1Uh8dA7oAit53OEG7ee70Q
q0yOCt0YgLVjhfNB2RTUi9MOweX+M7jrmh0UWCvf1goSKSvrHFo4t0GV0lRzQbE7NPl6YaQntbm2
bTjfI+GOFmCBvVIqqBfLJOZLXVP6G7ePH7Aw4MKUqhO3zvh4Sb90g5v/OLo5At6pr49ET1gvzqw1
R6yCMd0VSPK0Rr5YSQS/o2l+ywNTsHeZgMedQfrpe7ME6kQxnGz1pXKhXNRIr9lORfsyecvQATOm
YAURJBKvAg0Qip/q735g7r04dH5WbvVtpl+II5spwaMGL2RV6E6+0ZKoelFHRR1+lrn+zHN9OVtU
ltvC9MqvWgSw23itlhpWCwDTFfGXe9Qow8HDQnoSA6M0V9mxmCdeXDvyd14Qsfc3PYycpY84aAjE
WRPChvbOEKJz7TcG6P11sNhWuwsJESVCEwBTllec24Y3/v9tccAAhGxeN0gDtC1b/486tCs1jbFK
CX2jeOHOKPd/5e8xOmv2/slNzZmY0C87iF4kpOnNJ5CWaA8iRTvbEpiUZ4zH1ZG6ZvrFsrsLdZrI
G9D/BNyrYxuxVuDFlyXMvfctr6sja0ouDS3eU0VLkrichajSqfZPQ2ZaDyOpJXaevpZNiWTNzaZT
ZLKSMdPwtpUr3G2fD8MrQ535ZCfE2qivdl190yb7pBy5tbFMp8nr9sqGTWyEB6FTTeSKuNEwebFU
qy4EKLx4VQ39mt0vsi8/tFaNagTQpGZTAGC79dCrYOEeN8xaH+7SkzoABTEEM494u3RWmg2Ax2nA
7rjhMO7/92YU+5z/7h14pud6OkMIzJSu/R/FRDuU/TAVcXC83xxpKe9rwLBP3ZB3pxL1585q3WQ1
FRkMnDxPb6bj/szRR3+SmZLt9IVOgTrNM/1htLr0wS9HnQisf3w3o5tgopXJHBgnv+dWRU6NnINV
KAH2OZlyVOSlt8EZO2zGvosuDoW0GkMMIn6anCHH9M3gbjG1teKgWL2fv5Ch3IZQcpy8Ho6q2OiG
qHly2nvlIZjirkwUw6fWHElTMaPu1FmevR3o+m9S3B8HAMHxJg6N/qJ3uBZoJGNVi6bycB9AlcPg
rOaOMRRhGSnpRQBssedjHMjScq0eqpWe1y9jSu5QRngbed8Rod6CoXsy4WQxeSgnfiBVTRCvjNZn
cpmRROF6EcH0IoewqXbqcWt983TrkzLYOIySpCtKd191dGIHpB3CpL1kiJEsGYJYbxRiyQbNZfYZ
jcs7M3/nOdCiTxwPzUW9BG7W3o80I2i3yAD5zLM4WgBRk3Htae64dZmcERCiBYjfIIUqMcUC+xHI
WWzv0dwRVGwFv4NCIIqtSTbpqzw/Iv7Ib+y6m60jYrYWngk7xx3rY2tk10Xa0QNtbvqNqDViZuq4
WhfLQDOtievhYhifPdwTDGCdxia817H9D1UqiNiAa2ZFfXBC/fOkzv6+OObQrDEm1eUjfs9z0gt/
lZmigCVpWa+2tiw8CryrgK76vOBbfTaEBqhBMz9aY192dvc4MnIhfrVPD4bd+I+VafiPBcy9R888
zQ4YzspY2DkMyURVO5vPfhpkTyZxFy9W0u0VOMLP7RA2LilJhjegE2OpkcYjwkzbSkwbLaaSRvUL
SFpp7yiW2u0dhlWUAgcmdwe2N3d4IdYQ3fzYgFHqVqFWg5OQzsBCk9rjwIFbYl1gYhW3vMIKZWMo
sLUAUbC8sTwCIfZ6W3UPRlF/7XKDDpG13M9URaG+lllvwrwUmv86SI6UkxhnAwTsZ+ib1iZ3QQ4i
GBAPsUCNICWSQFK8gxswdtOa/g6vnX0dv/hE5psqzoKGml+dTrH5mSe9/QxDFnN66b7xa2kPWa1n
e9EVEdBzex1XDwr1Fdj9LxQk6VtC73WHK5B1c7b8tT9I/SC5FxvLy8yvnuNKgzbyrYxtoJrDU6Xg
ocSNPs/jQWEU1UtnNg3K0Yise8lS7CfCre56rSQyoPNJqYV6ceVR7uUtzxFkI2sXXjIQKWGeIxfd
nWWjinJoX91dg3V5yia2Oco4SPRksNFtdL0mSqRtXslgRto4jww+3uY+uYWo+b4LDfeVbBa0RfvK
6Mn7COgazKWs0d0mP3WDUwLJJEjWa6ks1bNOd+b2dt8OIYieQz4Vwu6+IC4w6++IWt0snIDATPW1
7IqJljRHvrxWeoFLziRyJh0F4D5ELnP9+83akIAdE//j+/9+g+2UWKyYDBynfqPlmJO1yscenafu
U+t772Xa1F8a9FpyjuYeWIAGUj1c/2QSb69kCFaiGSs63NotJKD91JHus+2iWrsY4FFXEwX8Wmcd
eAjGLIDDj2FdgVuzuDgYC0lsQM6bQ9m1n0BosM7j0enxsP0A7uqt8oAJKRO2AVoDO+h4qn6iAsrZ
wK7cYOl+Gfr3PljSn0FEPmdmRi3TM5K66yl4suo2+ZK3H9kygmsmeYqErjI7kEJ0soeKLBgh9UM6
9s5cRyqkfv4ElHcsqtl0qCzjh9sM5vHvAlUnYhPoTAqTSdMfjbRMjk3dtodEr8XNj/l/dX3B2mSS
2G7KMXvSZE80c+ZjW+ZA0YEMzRfKSxQ5tY2Mk9TjCVcvvGn05w7JY435sKQQ75PJslGzlNUDbWPg
UjRybIljsd1au8LpEM6eQDS3sj7UX0AYKbLbOW+NY244H5mRbu+/UG8ePQLiafJk2nC+zxsMDb1Q
EQ+OzKqoThH9/81d3ZF5jIhHy7gwHsRWCvs5683kpbD85xBCxCYWhf6kjop80Z9mdtpa1hv41BZy
NRrU2YiWYX3ez/O8SEBQVc39b/89lfaIgqSc/yH/+XTqA+hUdPcldWjwL6BKxfUuuiH18WS64meY
jSQI+fX8wr3T/PJtxNTJnDUP9+VqDFFXlWNcHglJ8zeR7F8hNJCLh/V0h24uuXZoioWIVVPTX+Av
TbvJg8iLZ5tek8jaLVXMV6/OYhQpQCodq0Qspk/P2WKe48gZ30gvsdrdiESRZyRZjpJX7P47MKqb
TYZfbvNHLVsYln+sxuZ7o1vRxQrb4hJYJnFxi+W/huz7VkFB5psxoGZcmFVsXDNLT0oqUyPBXirS
LzUrr17HLP+Ijaz7ro3lh5bo7TfLpBDRfqfcrS8zpLuDg4Np3/nF29IgbK/r2V9ZVZofUfsWD0KP
hw1d8vizq5zt7BTjK1w+dAdxJJvn8edcCG23TO60M+WpgOPWaz2JWkv+ii0cLfZEYgMJMfvKRiAe
+RbItxKWRoTd6wmv/m/GgCtPmQetqnjsK2Rd5oR0OwEDRA+ymQ51hR4HBUF4vv9GMtPd5K1nbf3E
gj/mNhLyLgoTKQV84lzHOzLpZLl2Tle9gLl6tSr42I4enDrDeFTlX1NjaVs8THSLTPmwNLdMt77D
jADN88adHfGGLWMiGYeM8ioyCWx2aBjcd/1zgbbbhpMQjmK7hP7vnB3mjRCJ8qCR93GMLb9/9DKG
xqQw0vhyB8nIBOqfC5Iimtko3yd+ysjN17gYdQdWY0Od23bDzRPmeKDDENCy6N1HZ5r8tdVYwTou
jZw9EH4bo9Q/a+asEind7xpqoUMoMGqbej/vyyoPMBHLPrY8TXxGQqqup+/XxAuxp5jACFcyzI/G
ku6N3NKuvbUsj0lFI600f+jz7D1ViRFfCwf/UyqffRAFbk696OfKTBsUHkNfn+6fH5rMzj6gi/wW
x/FODV+ZF8x7TVK7zKDSb26CBEySop5nHdLT5MXicNc4yGvtYciC8o4SL9PSObgxPAltcfyrRor0
htFxceN5VNw8jSiNousIJC16QizzABhaEDQn7BX4/6WJu0nr6jke9PuZRnv0/iYdlPFqP+/oOq0z
EPHAaKEeEpmIVnOmrUGJtp5FBzuSccfJLTEo2J7hXeaS/56Xde4Gb1H2jafwKh5klGw8aY9Vg2fS
rwPyzEF1bEU9FmjXuLUXj/1ADguCMYZzVUfkZv85SgQ2/KZAEFyV0Zes0uYH/jQ42yz/Eg6mdg4n
88AsKVgnSBRepnYJUJcs/ou6Fk4kZ9xpajpyt/U/aBkiRsOxRHI9ljAcgRN+JnHGUTtVGydBwIGK
xMRN+1VrsEctVlUCvtXzt9aPHqG6L98cZqJryycmMBqmmqVeIq/ivNE3SPJIAAsD7R1kw3oaLakL
qdvnvtABO3PZ0Wec1S1xmUMXtzujxXE7pyHRU72Z3eZ6Ts/M20b2J974xYR+akrp4X98h2XyHyu8
VaQP+dcYmliNcOF7N5BREsXCvaoXLMs2rgi+4AAPGgm5x9FOYE3j0Ijr+2p8oqnSrQimvgxqL2uV
wNXiYGnZs6fBlfiss+rOooUPrx2qTWIf+ejFduTs1V2m7jf+GyXgpvYwYn4+xOQYHkd9qhCZEwIQ
4GX8zNrmkeiUb9NkTS9Ci3v+nkq8kn09b8WyFNeWh+Cpz+ibjcE7ycy1/BUPXXWLauGxYAdXhFvX
bNbSV0blPDUZEsY+fDIjd8+RP5LGadIIrP1Mu9LGXjPRBz9h+OSG3PeiprZMO92eIqJfaQXeIxS0
8T0nnOg28KtGSOYY27jPu23Y2OatADK7jeVRKK+pI3UtbJbxERvKZs6xLSrhvpLwkxKSHtU1tbGJ
6pHfnBHIXFHwcFo9Dzd/qEPGBpgn6P/pb33cfKaCJAsSuG5Qr4kutDvjrLzznTauk5RqKIaov2lN
OzlNlvcsZUbv7KuLHfYG/YRHVjzaDGTXPJ3cHwWh7UT+5aSfHlV+Q5cvdEN0Bg/3MWHyERH4++YK
lgtmAnctbCqWAFpwnKy7SHd3kEZCEmBp817EYzfhg/RCUC2BfHETyMIwiWn3RwlZf24aM7GrAhrC
BHfTuXq4Zw0kC08cHXAxbrp264y9+EI37pngYec5HHOHwTMP9GoIBQpBerJQlBvM6vBPgpRZjdaY
2vtVvTZClDczQzeOiOSjHXsLqwM2ewB6zn70rfzgZQArKDp/i0DbtU1p/144yOQV+aXUCx0M1st4
SaR+JHLYINTBKG41QiNuJS/6nhfTU669mKTDPDlB7z33/nxOnTb5LJssI1dwsTdJocWfS78QZel6
IQ6ekamObiDDicp2tfRF+YrXvtiRs2OeNaLcLwYgp62u3eYqji+eJsynJhzflil8oejCk9XU5bVl
z3lVR39fmt4rjtlgXa04P9oKQEE/On9HBPboItX41VrBTiZ3f6MF366T6tF1g3RrgD4i7ygvr1Ea
uxsditStKquTwCdy0LVpWsUKtVUF0aGa6Ci4Q6R9TRKcY5VIfg7SM499vHhOYC8dXDZ6e+bGw4NW
UTQVgfeplXl2d2DYjuOcjWh5xYKQgRL4h61odnjZF9g1+4A78EHTo92ibNAIQS6zfPGmhKdmUGOt
a/vnfDGCR/BL4hx4E00XqRKJMo88yRTI9TiyY2NnI2dslvPUURnBIEYfKysjXVZG7ETsl5gQO7jw
e9LI23cR2NYx6XpaUHKPW4/A3f91XSTZrzFzXun60tdblI3EQEiUJdUVHMSvYrIrYJCBte8Nl5TQ
5U8smxfrMLr9+oP21sbIRPpR5Hl1FOw9tvmkE1VCG4UQFiArvppsdubwCxsuebQuAgzNeo8H37xp
sKrvL1P1g8ZB/9gYpXW/Eo52vXJNA+Vs3/VHNZZpSWNHqxuU27spo0s2TTnNz0pbndiBef8ig/l+
E4b+SBdextmE+gB7bkKpqqyYlZtAnHYOnVSZsgSl1ykfd0pz6mZacKyi5V3NCR05udSmFpCj+2eM
KQWF6rKj5z9EWoYMjY25Re9FDkMB6mVfiwWfr5nuQAnlqzZwLbjaSb3t8YhcnHhgzDvj6iZW7dyU
Q3DGlRrcj9SpGUblWcxEQL2EEkM+F8hfXCvzn9mImfu0RiB1r83ZMRlbm0bkWtPb4GvjaHtjjIJf
sV8/wLQf9kHGPk0pg0KIfWuqt2WnIDts1x+dzNMOkybKgz0JBoh5Pz6OThNv6nIOniLd36NZQWAm
X8g0IQjJNXuUFf2fa1jdu/N9z7vM2s8oqt9xX5g8TD2mSh0FszqFZNGvjWhmPBNp0EfR5WRtj7dQ
kWWoUvlXQwFJJ/e/T4V5Pxj+OZBfgp+20jLb+fp//76IVO8vomuw1ScPtH6cn0uD3r6t+g+r7pst
8cvtRctA37Q92NvSyYtP0WcPY8SHykKu9Th02rRhplqect0aPrPskMlPnfBTD3IrpCANTKXVlx9J
PlSbrgUh2EmK8pjmXyrNt+mZ6c22a9xqP1rvimoaj7F9UWwEdZqwrVuFPbTWyodMkIbD2REvuTz5
w77yM1jzEvcOji55Bj0wYZYNV55hrAq7lRhQXnqjCk9BB9m9VsLCpffORcS90sUu261wmqFbTPVK
ZbFU1mHw0NJZrXdT8mU85ESeGOGNjde8Gaj4zvhRQ9gOxM62/Wg9MyTHANUgpXDRJtXh1JxVPMBU
jRTCRJPCtIdk6QMZUJr0abC6jdcXxcXv6/IIwo6OHfNqumFszjpMtlFMatJcl9rGisJXOLP5j8b1
fpvEbsHrJv9TgD/HWtMOm24gmbO3S/1UzFFI5vkS4pjx82f4giU7u0e6E2Av//0oInz2fi1RR7Q8
N5VY2gMftrO6/6yh1YCILmxN5N0pwgS3ZvHVqf3qG//EPpLdHrJKHmNCMFjbnEPRZ+aa/NLwkKQj
v+WGAS/bTv+6dKL8IBZ3hewgfC36l1LKXWzG5ddlymwkaKhcQg+wnSCVuBqvyUxdiXTj3yZEXYRY
1Zm0E0wLtNhWuNc7gHyKo2CW3bzJCz8hd7wpj6VPCtJ9QP/3PIF9jGnUwia1vHRDXN/U7ygSRJne
S9t2QggZDKfQscdf8qAFDK4O8M0Hlxp58R1P1OQFa9a/QEVA/WkHVOFFXUfxc2SW0F7VWpaSq7zN
bNPbqJFYPscZ4VAgqcHRx4il2v5X0KYrnkjtjzyJcfLqpBoOeLX2iGuro1mhCByL1lzPqR7ux0Ho
OwZcvxddN7+2k/t7rPI/B3Fhcic2t3DBCBCVzHVU89cpfo12F7wPybJcupCoTHWZkFhz1RTYMb0M
gZGUUt2Dm9ShBxDd13dVULMNzYL0AlY+vVh1xxMbSNKwIRgO+Da+bilHQWQqq97sX6cBsXNPcx9s
VdvPnr3lXCz69s7zy3sT2Uy/IC7xSY22O/MNJ2H7os4i3XhLCx/CihVm09M4GMVLgGIZH6nA4V+Z
hJPT3d9aMW4NwM9nX76oo84auGsSMY/HTHXZPH/4jUT0afG8GBuDlDoRJmGGG5WiFjsMi600Dm9u
gaRPuIJZPUL69TgQXda5JqmeSn2oxQT5NHYgjtWszevZ8L0rI9IFrV1Eb1S6DYy8Ow95xb4kRGkh
1yUU3cWmpKO7NsgZu79B9QW/fLLrgI2ahIcoTeJYoat2QqIjIwdd6D4xHQa30dz/ahK9JGJ5eGAY
6+6t1BLnvy8LP7h6VVcyNmkAtaA8xJRbf9zE6lQYVnII/OyhEZMUvRZYwIzxj0s0lEdG178VFZXn
/UfmwMJaxYVmb+nBo/1mIn7nKfomecGxkoxkjflSEDS5zTE0c6unzWth9i89KI9vFF0yIleYDwGa
zgeNxO91PMBg6IbagkCdfne0PnleQiS55eJgvMe7v2d2NxLfyAppVcnZsyoP/i5nyu7XmaF7yiMH
FxEq3VlN3GsjXGhjJ87Zdi17K5IuX9Hk9ttd9Xm/cUSmWVT6yMgTuIvbpkaE8dci2ArBtEzvWWuV
bZAeQ6c11rGb0uHcG91wbuWLOlLXJmzy5zb26D2TN1e73WPfBNZJzSwmOalY/GjEkWa0BzW44CfI
btEyagi1/DDZ1fTgZng3goSDKwvOXu3R9XSosH8G4PjlDv7vi9rL+66fnvOpPRuBcyRipb3eFxnD
TvZIsvGqFz/0Kvi5JJ7LE0183B9j3dI53010XeFi+j/60elWZh+baNqyedulS3ZAMHz0l4AKpneA
ZejFdo6s5jVwnOxAQKW/D4EqEr5hfqpPCiPfb1Y7o+QIMv3S13I3hYFhHStrdaMnh4bG2GMUE5uV
CKvY+kHw4jPvgeZTIf73A3GIM7rAwieGNzD69Ctpu7s5pcKRDN0uD5EG2vV0q3S6dX6QmFuNbLov
8jv0eflZuGn2zI/J32D77k9GFLdv5jydTPSZwCxbQu/Zv+FZg1K4isPxpSpDccgtvfh0WFUVjQt7
aYG6Pzz2BCLsZqrsZxPY7cpN7PHxXhlFjKlXFCAH9a6iNBc0ULuZANraXavmOKmGW630q2NsZ5sk
aQ5dE7Vf6nDGMMR04uTUtMkTZsnoc9Kp1r4v9fhraLPofY79Zts2KCT7RQoKsy4+qto8mQzSUmd9
XmfZDKg6iXkOWaloNpau1/u6RksVyngeo8eGU+d1tTNHxJMq6ljXjBq2tU3hCngKzuZmot2miEkS
w/HiwUJde6H9DnlnAn3VVq8srd9aze+esl7/tKW5sCXlUIsGaXojwjmt6H9Uuf+tLE2yfOJu36Ou
/hhR0iocNMrK6YhmxlwtfuYcTLa49x06nhP9Yg/4MYwgOAIVifZW0oz7YSYKSPGn6rqzEG2OT+qf
VdI28tf4YAg93dfW2LzGPcBmy3jsXZ+Iby0Dtzy702dVij3VKkaZbCF+0SZaWhElyOpLr+p0Bpdz
7uu4WbNChFs70OvTgn1xrQIWIoPIjS40jQ0AtGCttPBOdvmzCY/S5mqL0n+sSW15LOKy3ptFYCMB
G4W7MjNIfzpRTvf46bomA9vFvsnU29wBHrJfWGrbJ7OhMSkJJ36ShKf73zxZpGGVof81iT3jmzxo
++5+QJBW8ulkJb6xcmdII8DS5/mzPLOXzkBfn650gnNvAUs3cQ9tePfEqO2sutb0RCQlQ75Vv+ix
K4MbyNC1h3Jsf68RaIm7D+Xw6ixYu4R8nqoiJBBtc0gnJEuTGYjHbOyW/pflI86xFNWz1IZmmzua
v3JE8RQuYXmMJTKA0Yp77SQoQB2JkhS7xPPEuqtlGEUozMMdYGP3u9q3ecgLOKSwOcQG4Fn6rK6N
adqtnJTMgBB6342+y3NuDs66DnSmeW61YM6TWUmZPW3x7fWPox9hefTi4X7UyKM0sFgwu8F6n5rp
IWdi/cajrT8gNU72BLNQhKqRAkO8by5ZdxEB9h+OXbnXoC8qRprYPXNS40Gxw4EzLGRpwazB+7ML
D7ccwnPXNG/Yqa2bOkqW/0PYeS3HjWxR9osQAW9eyzuSRS/qBSFRrYT3/utnZZZG6quI6Xm4uEAV
paaqgDTn7L229hQV0FHUlbXYJd6q3Ky/67A7di49CvakT6rJn9jVua0J3SChAlWR5AxpCwen7LS7
xkDx4howglhzBuuMBQhiL6d96jKCnUqkVk8lFHH+N34Wgw0stDEccCoMtXXWT5tiDFGpZUwe/Pn+
LJKULDV6SShsU49/ZYVq4f32HYAYtPd/qg6M1N5mnrtyHegvyQLjJYngSN34l1FFqrDW0C2Sxcgk
Lc1tlCXFVZ2VOVEWyKAOyZgsKyVIoK0Bw7CyMykchno09Klxp8acjJ5FFxBxoc/FURUJVG2g82I0
Co5xBDyy7Ns+Yzkl7xkb4vvJSLRPT+r7fQ23ltP8YHmvrSqdaGz0iAQ5SkOtZdAc8t3BO1CzxGLp
WOEvnhOlFJorxbI39dwnA3vB5FX2sDo9GBrsvcruxZo7yW+ZvjQm4m91Z9zy5hrbalYWzRK02Kn1
HuZWtfOjJaYaPVnv8LaKVWFQXVbEjZEE3LXSggkXDbpl++Ph12Nu8NcAha7viMP21oWsAqauuw38
GPmOSxwYW9JD08YkFrNa8TZtoRVH7AbvQQoA3cVMu1Wd4NZOePxjmzqFUn7LkknrGeJCRCB1UlbN
TQZG81ZsCiLQPE3kHJWqk6Tp5jhBvgpy80tNse9apRoezza8L3EL3jHyCvYuUtfCo4VYMczulMDF
7cjwYX7FN5QU8x7NMbI2yY8xHXpFqJkM6sWkrpcQRx7UGZyO+ShNnasiqH8O9mC+6nNqEndU/qRZ
Gl9un1dbv1B0Gg7o5a3HOcQ5QdfO+bH12+7n7XPTScWRoAU7J0CNWZkyBiUZYibHrWsHxNHKzhO7
kfwweQOrUnmJl213a6HrPQNY5cYb9dU6LHLXRm+2l6kkMPkmTB2X2UddL5Pm20Bbk+z+M6316g54
XwP8LqZa2ZMZz6jzHkwIv9Mm6TdpHscrRm7vxGfaEa1YTw8I2rcRkNP7W8fQLTB+yZwtFe6RGjXp
QIM2nZPqexI6T0VoDUCn2P1qgkwJihyy5kn16hYy0pEVd7qFY4fx2JzQjOyrogUGmvNc3tpLwEHX
SVuXB2xK7UWdiWpuL5F8bZGvCYF08PZuGoTrW8cF7hA+UvlvClKQUUNCq3Q2uJ1Kuzr0qKjvR1qW
26yqPeYpW2AM1dyPzJpe7GLSf5rBS0fSwHPGAL/uNJqnvZm9W7lg/FHPQCSmi6Fuot4mx6BNXfYN
oW/d+/oc7iNSG1d2V9j3DmzPCzVLnJMu4pI6axlS1N7hVADTvMSz1Vyq32flYOrHPkQRXT2pWIQl
cqcXYTy1Uv/UTp26UO/4w2iu3KWsD1pR5Hvb4tKScRzwo9qHiDxXpIqyqezYY/roZlqxj+Z62tq1
3r/Vg5ZuHSOy9nCehrdYJ3M18gBeq3c7Al9WlVjau6Uo+rfEBtCQRf417BoHKWFgrh06/oT2sFzQ
MjAWXZj+1EXsvN0EuxqULqMz2esRpbPVxzyAr9K/FNnsXnTmcvIcdj6Cd6TmAAj1gYxw9lBjHQc0
CTsssCyxnkaTMq3X1Q/qqh318VAKAPRT/v2PkEQLaVzETfQ9m1h5VFWKAkU3KyqW8XsLQvtdpAEZ
soYT3zdhBV8kGwlza0LolAMpfGir8TJa/nfom+tmGsN/ojTYTybSBSn9y42UbteS1xfLIsTBEvaP
MnQAUohmWPeyDoknQ8p8a2tbJUCs7Sr/of6kyjzANPDtpl+J5xJNXlX6xk7LhngjXJZ/Ki1HHXyZ
ljPXAJDcKUxOQxObV9MxdpShaMj5+fLgjhH+rtp9Zb0wn1TQe4X5shnCezVexnlNcGnYg5vIQ/Pc
53y2SgyeyQZz1lLUhr287lOo0eU0aZtgZJMgZOZp2KfzyaNtuAJ4joqz3ZD5kV7dcFjWvonrKm1S
lOy1gfzHzmVSp8twYeKVvd3wtxvb2Kb6YpDM7mLaZkeE7SzN4TcX3XQnc2/YbCfxq90voKEQN/1A
IbHyC4LXRq32Nl4FnHdIcxo0cr5pU+1ax91Asi7Jb00XlXK6qODVi26jlMb17D3keZO+qNcz+Xqu
zcOxEAiasyBeWPkP0RELpP1iVeVzO04xeHcEybHtnTs06KoTGoclPdTSuPVF8wLkntpU3zZBJQ/O
BYRPf26L4o040/n850DowL8v1RtzSVq9k6OTLEKQ/gpPQSpKGaEkngEiNr+q7u4I3mBIEmp9yAYP
cxEQfIc6kpmxpBBqckvLEf42zE/OehgRi6rBVQ2z47PnLANTITQIy26j3SCjeNSzL6WTBypNxSoy
oRhnSdjSPsAkBRAWHIRrDndq8Phzqd5Fp/rrXXMuSCsdIvq7RkeVIxbvfVjl900FZobEbPEOHSY9
DhVRPerdISuqrTaeb2pqDDPGoat7JbYVNmbrmV8lAIcmOufiyFQ9oyp/LhaCmT4BMU4Bm9geuSL/
U+ZwmCxWVmuOB792nR1FIOCHeMQee0NuyimvqSswdwdTFsnUFeW8Q0Djwkj6i/KvIv2PjnWT4wpP
Z+tsBkO2UROC7VBfFdr0rF6n1QYOo9S9s0m6ADWson5k9/9g2XH1HrfTfBqjWV878jJpafInXrux
OxetUwFVazXKzOKZX3ixwu6eJ4jehuhJ0iUia58FwcqT6BWUvi36JUYSAlaaq28bgN4ym5yvRmvc
bjsCmWVUYDWVWilJsXWfg9CQHEinZwKpimcc/sNx8gRZfjVpE/ncF1heLEgWKcTvag4vjG/Rs5E4
+tq2iiebKKmTj0L8pM5EuMJZOT8gjqbRLMU0hJgQbM0IeG9AA3/oSF1ZZfzDXmy3PhNMb72TFvXR
lllyrczcR0UlNoL781xFebfuE6+5WEbu4lH1y/e4nvxdDDhmp7ocWjnka5EPdDHNwjgUSdzu/QgO
eYrcYGXQml6pvRrS44EuWk2L22ZmUaXK3o+7I7vbkC+kwvojHRLqUh3CwF15bym1cce5S38/Jc7Y
ZjuohiVsMPdbWWk6a/bKPpEg52y1brJWt5kpTP3sHvNhfU6xcfJkolzMWRw7QXyny2xgx/5U+F2r
HeJVE7fVxk6mL61M3GGj/83RqNHdbvVfS5iGgmEo9zUqR4NU0uIADHhYpb3z+d/eBfB2f6FCAtOz
iEqlouqz/w6UT/pfIA3XMacg91EUxp4Vn6Zy2EX1fC/i8VHMOMod9yQisOZouWI2hcVydVFTHfNK
d3Zm0IdXScdFvsMIjSDsQ52VsT7fzqLfr6l3p5ZB5M/PkaH9uTitcfaCcr5MJpz0RuppyduM1o1T
lHejBvk3jRlwWGVulSKHRA+2BxqBMOpyKIPl4BqhuVGXvTUGGz2OfxCaEKzVfqobeUyA5TQHpfAe
1OVAY8pYfmTUCEL0LTLmq06KfayTLq4Oaevh5GZpvhqtBZ2ufCKVop7NAqWMljk0TWO0V/IywNDF
ct0kccJMBfoDmjTKvuDbozgmTUmQX4KbobDtDwMO8UQgZfv0l9HAl5YDiJDettbiUaPuMZ3Mtuhp
9P4qZLO4QcfX9+Cf6P8aWmvSwc+XDf2/9KgXJmphUxj+Ksvd4bmOkn5nkqK0EVE/PA+i7eClhatE
dyn3h9b47AYUMZdWJLe/T+FocqGXa7PjW9kZCJuwabGaoqWfniPWxYiUQaB6QYZ5v4A93eZtuO2h
y4G+x4tiS4BRFGS/XqOu763IbG93HsuaW0rwn2zgjnViF3blSb2UsFlcFWCkj9HSentcoUh7ZF0h
M+GIsSKqTqOsK5Cv+KTn/R7TzFqbmPHcKGzOWmE5b4ED9FUSUjJQ2Qf851hQtQphYo2RRpUWiJlP
zqSUvWga+ePbRN5D5PQ+6H6Mc4b240ZzrfDcDz0NBnlm5vQWzKVbzsy8wmFsu0Ff7Nljzimzt27Q
6a9JZKMmgZsGfLqt7xoVqAgv25hmiTNDvrv0lXfx5/ioKQdfPaTmhVv46iIcWpbpW+RVE5QNv0NH
31pPXtj8TBGdXeKu0DdTGz7W7th+KVmJb2p/8e5zKpMAwrFORnP7BZ4uzkQYTK9W0+Zo4bIMV1Q6
7YPIwipR+uXKQQR7rwV6+k4QvdL92EwyK/ZtOKLL2LojVQwdqJXUH0MVnwZWfTuUEzbSC0RFLhXh
izpTB90gnoMsTCxOrXkGZtwQI0R65TjWH5NLLQ3YUb6LWuI+da3SN1nk7bxCdO9NOqFDGJdmn9FG
+mK3ktCX6N/6Xl82LNX18wzyv51IOLtVnLORltPNWzKPeX4xGe8Rw+QLnwXNzKmG3GBlxVsayLWf
/lu7UobFhs0XlJWxJR+AQeFARpX1bpbLM8h/xI+Cm2H3y2Sa0L72kxZxa9qfVJ1VaSLyAlOpCS1h
q2y+4ZSyWW/aaYuUFiSirF38eWOCaAVSzLMfSNFdIe1PH8ALwJqVoSTxnOQbr6983DnN+G5U7E16
MyD6zpF6miB5tNPspIAls9O4sgVNSqzeeitD7uC3amtPgKvBMLhm12W9+w05BFGo07yQtRWmahrV
YX2hSV6ui2kk9Eg6Q3QLS6tUa7SOcUmTdteb9sG0BXZrOlv3FCfYP2IZZlsHUesm30BAv5x9mRt9
A7eX2pJTFevdM6IX8yA8+mcjtuZDoOGCpDwReDPbm9R5VFXocMZ5kXqAvJzlRPwPaDV9eUZgW22s
GqNP47mo/XMd6WvvkVxCVNnWNDIdlh6QFGBSG6du+12pyGFFB/Ssn+lyNRKSSdBj9RDV3GCIwNeU
w7oX1jxKVtA1YMgQkeh3Qetub56waAR5IiKjXNlRfvb8AfSsRERA4fDPllOCL/BRNYkWdleNDUtZ
dURgkNWrm28tSr1bV5MQohy8KjYvWAl2VlbPStXKTmltxX75zCasp4PZ0/pVsp6onelk99FXBa2w
7O7L6PKIldqzksnVVJZ1c2yeReUvzwT/bnuplwusgkJSH+AW0Pvg2R2zNY1s/y6syuksPJPny4OK
34gBBS764XNTR4z4bBLeM1kjoW+oE0AteBBmzV8Lh2gjWiA4lqRb2wuH7jLN04WWwH3pGv2PpM5v
J6Vb7rog3GSpmV0Vgi9u3Xso6hnZ2GmMb0PmDaPnMdfkPEbfLRfRWGGY70Ma1vA70PVphUj2XmBP
62xxw00K/eFupoRyyQg42ebIt3ZabPYHGRseSySRShJXmeIYtgncDkakrQGtDwT9d6NEURCx1p1d
zcZOKOVQ6lC6HqmEIH7wq2p0CGbkrVVLuooUkEW5sRlCEyhI85hhIU7AI1xJQtLYPYXiecnnJ3mz
fZR53QFgw+um1RLX1UqJoD4n53F+N0G+bdR2kUU+5LLOrm4BIvJh1xy4YMNgNQ+2gbXKz7vmQ50Z
mffrTL02olVgmv3KnDY8DovR3ZmuV68j+e/WPfunJyYW4plojqiX/YfYMVP+MrP6UIKf3GrKkzmK
6f5XaG4OCr3OaDYZJrhf4XsPhK1ekSWUt8TQyvbyO2tkh2XRAEaJiNVqkQwbBMbGdST1bztODrVW
ACAb5ZQZzNC8OmTPN3N4sh3xQ/VZhG6M2wTYGEGcnv1M2ZAcdeV1rhOK7XGfLatbH6EbWirrVKrW
WNfaRyOZP0WW44vQw2WjEVC2UQHaTmS2D3U+6BcMasaR8hWUJ2F2SO2bZfVnfym8Ymf6JskFmfeD
ApyIRfBJHxfg72L1m8yBFzhHvnOdG/tDZQcvCywpZsT9vFjdoRLOfIPhpxnyxlZwh3reMQmrZYPx
C9h4ENUPCAZnPN2C4tW05F+j0EMSVVN8l0UZdWh19nW5jnnBverMptQ65/mShV6x1VomD0T7V/ZQ
zDpWfhdmsX2PIse+NwTLBRrrO0Q6wSUYiW2IZ5tHHnoziucfIw18px7qw03c3CyOcy685Xs42+nF
SYdfB9fMUhAivOZb0/5WMgjq5TMMyWVT46wb2HB81Nqs7K0rFTBiZ/8ffwd+w3U/O/N9nbRgHqTu
SRCGA6niSbPx4RVt8m1Oc/ObPKG6BXmOO/uoxNEtIHxTBFf2ybRjRTUdwS9pGn4WBpazVprt423j
kzphvnVdhuIZFPkHVdYrmsRWUG5+WOwi+tnN/ndTq8eT2UCBU/tYXUTazkc8tFaXWe6zfJYb3NGG
8J3KBbeVN9W9F077JcsDaDSsLIHYaQjVPGPLOvGbWhgOk8iPwm/7jaVwo65lbPoUiKOdIC7XndC5
t5viSxuO9dUoE/2FvshmklorM2RGkkXMILXqs6hMcXSjZadIVApCpc7+HIq6MDdhH/38762XioH7
d+pn4FAF5NF3PAOHH7T9/yVQWW7OXeZZ45md3VQWLDyj2Wdm3ykBke7RMk5nZPPKA4QBM7or7VNK
AfLiBax7SP9iIiBymBvST5+hyJWbkq01Zoru11lJ36r0iwLKDeXHcemDnUJtFAYc3rHFyBzGHkD7
2oxOXt/GKzU8NKOfQ0lONCSXPN7M6jlqr/TZrG3toAeheBwMjICKAzol3kftzYgGLdc+irbF4/v6
35+T+3eKIM4MC/C4zzfoemAj/0I9upSzKuEG046l2XyzKVVBTs0v7Yt9T/l4h7EFN08WP89LUF/N
snbe3PGAwFK8Oaj0H2lknCEoExY55ualb/0JPTuXpglERuSLsdGq9Fi2Qf8+ypaRI+yfVP2IM6V+
781wiRJkiY94J7o9nzONw5AevOqw3zJUFtGt7e9z7bgPZB7ekh9+X6ky+++rqW4/BiG6a57AM8C+
02wVWcoy6bikRv5TwLQ7T+jcd2VnuRf6pMsxArp7dA2zvhMBSPaw9qxHZ4LNiirTpR1LLJRJt+C7
kw90/Bi1/vsrcKy/igR8Bdj6Tds1KRAg1frrVg3HgoCAnO5xVgb/qFtRHfyiie7U2WxaO/I6D3Hh
egg84fOExoxqQh+eBnBFq1GjhkBmHZj/3Pg6sxbbRJ3b3RVDrF8ycgc2Aj04EcPcmJTuCceanLnB
9ekKEgxrIuW57dPCLDeuyYpCFVohWb9RkfXulViBx+xNkiqQGAfZBca8u5I+Zzua3Wjl12I9uu3K
xc8Jvsx4quXBNAe4hPjsdgJxcL6e4rfOcfpHDanFE2Kh5IAgrVm3kpL83x8oN+5fn6hDW9nDzOEZ
Ji44w//rpmYvAHRJ1PSfy4cC9uQ7+oe1pwCcaiM/t6W2ByddbyzEe8e2R9hrBeFH5NMoLGmyvOX+
ZvYJ/HVc9F92oBM8ofxsyBjDLmvfBocn8s/rUaft5r45Ro2rPw8+TilhWukpHopxMxJDeWxp/PZu
9dxLdAfWbaQ+hTNeItMbXtIRImmd5/XezRpv5Yq6uIthU/MMepSAGE5hq0NCBa4RHnDJGwiTk2zf
OAhxS9IOn4lM6K5m0bCpNIiL6BqCEiQxZKhdmQWPJEX+V1GPpmta6+bxdunStTPQ60x6Pz15CzkV
KikQJVkE1uM8BvCe/pAaVD1FVVFyVCR0dLvgGuEtos4bNE9TNREPWJ9aRXPvbI90hLFcDuPicC+G
DnXfAZ0IExCRVigdVmAWCD/vUmdToNBcuxaK8RX7nPhiMYFL3TN2ymilTRWxkOo7S6GIxyYu7jj8
VDP2kAXXsJ/aY956n+qeVe//vkoy22cChXvTusJ8QN44AomI569hQ+NtNOb4oR2xdTpNAP86oPYi
fKKgx7ZI9+M8eq9aFO+CqDI+XCxgO7uBjICWVv+YohgYiviiDXP1MHJbnF2Bu1ADkfsRhFBno9aE
dDW71iEFx4gypL1a0rDhDBnhc1BXD+pnY8xDsTOLpyZxj7Ap5lOY4/pUtV4yZM5TXeWvvpM/tUvG
atDK0492fFOe5TLAlhdO8I+1RVcv53aBKIvNOEk9lXWobfjmylxtDKCodOLY7xPLql9CH6qaWQ3v
//3MeX/PIw5IHRtkiWF6gQ/kUg5y/6p09hUaxGEiQgJ5sb9pGmMNipCtiE1aInW6kDJiZr/Xk34z
hhYJwAr1epGKZEtYpVShmwbid2Ed1aYqZ7C/JFb0TswhXXD1bm/HjQzaPTmWu3wBiQTWldUXj5i1
KlEqr8qmpQLdJzqJ1nP8iRRxk+dMOBOmT0Dj9de6F+0aG51FqX8qNrFDZvoAel7dQGDe76z/uZpC
UZxu1JtiJgaJGCrmM60o6ZRzJuylfIqn2EDfopVPQp7F+ATWGYbIjVYi/1iWiBQvc3aOChQW90Vw
sFNSFahFHaKF8AgWnQG4VOM0ee3wog55M+H3D/THQb5EUvawatu4oMqP9Om/vzkmmL9HS1BIgW6Y
hqdTpNYd+dX+66urYFnnQZ5GB+HWJrJpUzxMTfBqyCf295VT6NarTm71yYypxdgJLRAvs491YM8v
c3kdYvoETeYOJLHyk3WeRKuuxRME9pZmpDaYP7xydu8KB7GlTeYN0EzoVzNJ9i0s75h6/Qst4YOi
7yY0wFY3qIglUXx2ExPnwW7zSZ2lov91htUI80SmH8YZ9pQxPRKx9hlLxaGSHepFBUIGwjPB99Uh
CJx561XF10DMUElkW6p2q6+tUXT3amcurxx06buix7yuefOybXQRvEHfeLHlbmMag3NGNC2FlaxC
PCUHrVDCPCI9e6QtXx3Gccg3NFmSTa/KP4pK2M1jgmrIgAclSYUFmm6JGgVMZosBq6X8fQcm1XWc
vPoY985hWljELiH7cbRhXI9ODCSFWXVFPb8Pd2UEglEdWvhxbzrgcxyY5wYpCxWU3N550iPqSwq9
OqRIzNmhtvZWsTozKASnGlO6LV0M1OfYU6TpZ1pn+b6ddcrpfduh2TWZORhRZDxi9p7OdfSKGQ9l
VrHUB0rV0dbscWWtKA+HgJhpZdm2SAjl6UaanENyGGJbLp/jZtUPNsNPNrNXs8HaBW3y3A42//5k
0O5TN2mxV/btQz/Jvd4crYq+22lJPJ6KlnbI7YwK4Q5cMcWaFoN4P88okyiJmnhBSL9YXi1LLy40
TjBGDbzepNrWiaN812V+uvpD1bVKUHm3WwsRHr9C6xfjc5Tpx3AZ+q9+kRrrqIyHa95r48Ety/DA
+vfKDq08zh3zAMNAfq+NJPEK4FAj9YHw//NEmuyx/3okXUNnCWMjGTCdINBt938fSar0mo1AONyb
fcyw7lFqS+oCHOUggrM6+MCYYdb9vkbwuYm97hsBVd9VK0aTjTP0hd8hSXgPpL1DN/ft9OAI93th
MusU2qJdHAtmlN3aRBX6GaI9vzbOSzmkm67vnTM8vuG51+tntfipLQzIDR9ZqcXhBdITjluH5ZEh
XQRWHF5HsPyPeaytlThY6DXSK0CCcw5TyXNsbGnpUAJw0gFbsLCmzX9rBxcxqTqmvFS9YuGy7/Tb
kDzF3Dxa2HC3NnbzV1ZCIHHYF/8zf8/Z2m90ozUfG8PbMS8135yOkd1OguzRcfvo4AQkQhSUPdUe
V+29bdP2eZisYadeo1ber0fNposfegQWj8bTIgeF31fqt5FXri4XtA5mj9/vqT52EdNXwZtMC8sx
wSWBty5nqI4LSrxNiVrsCQTNuI58O7xHpCzuFpNFDQumqD/eVEm38p8S+tqV6ULY6ugP5O6PPrLf
XIqWp970nI1ZkNWlRM2yRpI5zfCNP/llhEG/ItcZIacMlCuKIbvQJ/9ZOqH/6M7iMkVzuq6koFUd
cr2kq2UMxR4W64BUlU61KyLKhkbkYWpKnCMkP2i6cmvq1TTpblVrepFociDaneaEhb5yZeZmyXN1
Y1qGxpaeEj5m2SbxhCHYdffb2HPGO1UTJvTqHsZbSYGqHY90/+sXbO5bRcFyWIyTU0c9OK2bLzfu
gpY/tnU+XjTfvk9G9Pag++2POpqMKxLhYttbZK5FeR6/eVl06PtsZi0hIWIiJofGV6PfomkAnMUh
kMOgqL7fnnmmoG6FgnzYT4M3vxpe8cLKRdtNyRBtsobMDkoC7nAmZUriyCHL8CTICq2/L1d6O9lo
XcmaghbP/xd+8bN1s2CTg1b65dkK5oAs4qlFxCmJeEBxbv9hiMTLSY9YxQrau4exFe4zqcQJPSkL
LxPmv7YxxpOdeePOi4qfSMQq6axHo3z7C8yynwg3y6ZrWmlvquES+eF0MOMh3mK5avZRi9TPg8u3
FzyJG5z1bDrCPnnUkhrqG9+PDu5qfyvfE8vGyCXuEz+NoGDUYMlrUR+LjJrXFGPWkr8gCF6QE/a0
oFBBHo4IhAg7F6UKkHtL1veM3wemtxfClfOVGZXNcUBUd9bxr+3wlsQvBYaKlTYTM35r8Y0Uipsy
fzQ8vz45qR3vRoLxtktYuruo0lzs/1P+Xvaeu2J/ExDMan4oQr6G92/nSOGcowCjCHAJcpoxO4yS
eKZUoY5S8clDZY5HSTrsk/ZMy6N7aOUsow6+M5yHqhhWwI3qMwJyfad3vgGMGj3pqvMIjEQE849q
WgBrBazr5eY+qLXiXbNCF5F+UW8U008d9Gz5Mfd1fWbqbNZTSCnDtWH/8np7UdutmlLYBvRIvleX
XuV4h6L0ADeh7V43vV3s1ZKl/nr7iDCIv5JgkV9S6OTgmx1tmzql9VJ7RQkqs/R/mWnLXjSvzbsl
Byd2D89BP4ptJfAw2oJpDSqRMevRWo3/Dcsx9TgYrbOglZjQ+cqno5ogUd0agZnhWe1uqppki3u8
YujqpXgHjhZaZpgEY/TSNAkkAzpGN0z0tBjWCgFTf8780kcVMFlbVbqoPN+6kD4ndEvc9V11vv3D
5hktrnQTZXWzjhyjuF1FYN1JpV/eyr7e05G2T63qwFhk6QJrYo2lDr4863JDPw2GZM5hg1mrpVny
DDpr/mFbNtp/i3i5iN1s+2GzSN00GUhZ4vlI6tTDvYfiY5VVIY2yNIUo32pmv2NXvVVrwMibzH0t
3H+ylNve4Zakts6NUQYRzZ65H9+GLvxZ+2NMD0a2OQd6cOpzBkSJfWTxXsQsUjQ3MlcUlQCNFILc
SVL8kgVkeshmitt0/9wAuZRU3VUjGNwVrJaZ9Jlq4kMmIvvBxfwFuDklpyplbXjz7rI5Urt0enTv
elk3b479EHldu9bIx/kaasWb0dSvNp3ZNXoIkFRF+z4EdfrIwD3B0ULVEERcb4c+R3Ky6O5BdzGN
DJSlXmNQwmYRorJvG+e+cYd3AnU/RiKtSDKkzZXG82eaLuURJvleyT+8ysOmAlPhOPIrtv1QXDs9
cs9xJb7Kgt6TOmCOt9Z9SevxgwEaBQVVCkWnlARGBPG3oUpvGkpuZd9vVdHrVpltUueunafoqG5U
Td6tPSWby5Q/dmabk1XB0kh152s3zsG9i3RF1U+sssxy1sKQQcWCuJUgRb6Zucb7mHIfwL2sNiq/
SgU6qwM+hO8ECrSgnpKIObOb8BSRqKQOfrWqpjTaw/7W14rv6xRe9ZBkBI/KErojxRlm7C94V+Vt
N4yw2nofy58MobM1czjCWbQ3NlaPjRlr1WHRUsCqFiudYCyKFyxg8X0XG8+kWeQv5cBDnvv2fAqY
DpQFpHHL6pJ7MeR0WZHXQ59869nBRmN5FxZgwVU4WD1LwS5bnYlxzEn7ZIANW3aqWcW+BpqS86xH
8OAtbfinSJttOvX5m2G344aCk3tJAQKsm6wOCMbjo3aTARpDZDY7NacSDUwlkUQCgKzRo47rb/vn
TG8s43CbqmgswRBN3RcV3qCy69SB8uoXPcmau16fD8oB6BsLskK3/1ZlcCDLeRrJVMzjEwEI3T3K
m2UTIlS7J2E6XkfM0AZR6lcVUmr3c7BzkQduCrRctO6AGMTBPF5V2gNOsmDnzUCQR8O4qmBpvair
GwwDr8QeY8uy8TSiwzJHt+8JxuMRlHCrqXURL/VhtBspb63kHgFSXV6e5pnN3tz21iPE60A09Yvb
f6hNpLqIm6/Oov8A+0TRQqrcxqB3L9QmKerV5t1ttbcYP3n+K/SNNQtU1cFjH3MbeevFD8lF6eOt
Wl4FnVbfRZbxWRvt9FkvD+Pc0e6yQLVE0+z8AiUbRludiW1k3W7Hj7eyiYeNzTOs6daa7okvBVko
R6rRXml0S1YIKdI7tYBwx2OHUvDNqsseK53Cu6/tKasvmtu4T45dv6sBa+5JrQRtXF0GK/Ge8q68
vR4UPkkG8fTFNHrK1/Lzq7V6PZpu8VqWkfNQN8V3yq7MHF7ZXnsxfNVbauqwfsU2bHWYe3pPmXQ8
TpOn7bzQ856aMkYxmWfTJ6rmlcaA8OLGIPTJsxkfWAqWa7Ij/a9oy1ZYHbe0U8oX5Kj61SrTt8Yb
8MJEggWWa7+GrOJ2DX3gjRJPxEHeHzp5WVAE5/fW4oOy/jRsT7TOfKpmc4NiL7tTzO6Ctggr2t6+
5cjHQULwczcjz8y0A5wGEEJ6bOztwPL2UyasN+Qnp2mgNa5P7MZVEZN9k78ty6lBdyFz8BovXDdz
Fx57adYFskVlpBYtKiSvP5OYwjjTSfOuurZn7U7kPf4OfzwzwoiVurfV7S/MuFzN1eicVBiMaWXT
2ZI/ot6tRNZfGUW3Wt68VprdXjt0ha/V9N5OBXYysg7v5zJFeRJFgJUc558ezvTezd1lV0fW/MXz
xQdcS0q8InAfkXk/q7YZc9DfP2XPeniXLDHtBNv10cM4Hu3J/3tWjvDN1Gt/zkQUMTsXQOrUz5Vh
Wt1ZEV+KZRV7pFrtaYCjeb8Y7HuqvK7fHWN472Pq4TqTxp1fdz15C0R9iq4tKMJKDl6hVY8GrEOb
LvO77nMzTgN7x2n+5NX+TjWTGmd+JyTOPdzwMBCRdXSJ5AMqy1CcscZpC5car3QQqVF9ECC+9Oo1
qQP/7KdV8zzN+Yt6IuqwizdhiHY+qCDGF14Rr1TBUzh9gQ+1ko88Zk6sdgtLpy7fJuCEH6eh+HWm
Xovka4t8TZ0lvtgJvMAreiTWu4MwbyMmPz+py86sT7BUrY07iWajyBEKJoFfId4BfQHRn2K3hnJ0
ChWvG0/Zxp+BE4/mgjVLZob0GaPTbYyewReEXjQ851LPaNXT1wYC7CWK+uFZt/v/Q9h5LDmObMv2
i2AGLabUMsnUlTmBlYTWQEB8/VsI1D3V3cdenwmbYLI6BQFE7L3dl9v7arDttfziyMwMi8GIk6Zn
dyUVq3RfjcQX30rUegyWcOe0jejOohNMkWfUe1pq2h4+YIPnQW3uWVql6FpGkxN5ZNCaI2w1/SG9
CSfB8urqzYvqaeQnph65ZHr0aDi9fi77mCwFaKzflPQLNJzow85vvTZYzy0eiF0w6fyKCQR9tObe
2U7VN9UU214Jx9Mf/6AeCmbTnVYfJqsmqU6dFac8i6PEeFQs/Vc9e9VGgKtoboNqRXqzcZmIOQwj
0/5aFeTBzwV5Leg+dJVqgjj2KVPiJt6mVdsvpEF5y+8s5gGpTysJcvpSt5YlHNTlL16oAhyqE326
LHanP9C4HvnyZgL0LfcVIcCBbeEQX9xpMySWaR3GasAkzJpZo2TOhh6NfH/LfR+znksGYfSBzM3q
JIfWMudqiov6Swg2j0rKdV7xV69SOt8bQxuyc8+Q5r0X5kpSpCwKo8OEyxdzuBqsFw+XYdniWCvN
XbpRiGq3nusJuJliDpda+xrrM30hCKtV5AXBIZwP5WupWRN2Yug5JM64hB7etPPtxd4tWpcpL5iT
FGqyIcjAOmtze6mlvdSXjniDJXzjqnqSUws8zeVei5t+ZyVuvB0SDOqMTzbWoDhfPMi2uz43wXmN
bviaZ+aj3/LpLIOiFtlIEStsouatDXftna8XDUJSV0H2n7A8zeNSgpx0UbJkMs53k2or/SaTqaBr
VuL0qo9kFpQuwggD8t0mQQVDerjCJEXNkhtXZvTE0vXq9GX1QddD26I+Jz+uRNHVy9zhEKNr6NUv
pd0qaKZRms4ZrHK/0E8OY0mOWksPTk3jqVtk12BiyVn+iurzMXZ7/VcXYbbqbOarpLRuFH30fxBu
+NGmOra8QvWhmNnFHZPVci+A+uTSazfqLf67ebJnim+Erqk7zKrUYLN0Fwo4BBCnCi+JHjuvSlZu
6RFFQAU0facJqr2sFspjjaoYdYgRnxW3owczpiHUlrDYugSJ7il8LohYcR6atomqrdFPkTFoJ84z
0uA1luyiaHN4ysgAQkN070J8a3z6BknvQMKaOkJZkR4vtKDKtK5awQaEYY2JiE3pjk1oU39VtMnS
oTcuTTYAu29mJ/oxQG3w8+9PwhAtZE9mo6LM1aSWtVcvp/cSBHF0Sq0I5I9pnTP6yU8+euiHMs+P
hluJvW6wG/QjuzmVOr8f0sjmywRBgq1F+j0j2wxSDDc13DvbmAUHyVDXkWisdvtpfhbOr8ln8jUM
jdMGNS4XrfAgNdfznWp0Ts7sDcb2UCk+v2LZ3rsmrZ8QUt3DRiMGq8AuK5cbjfEcgfFgkwx3umfW
O7N0sQ30wHp2K3Tl1lT0nyA7b66XYugiaQUTX8ctKk2eja7xN27qKUcvRb4gYnRD9bzR7+GBPdA5
pYVg7YaOG/uIH+dc13BEJRdJZ0TBLaEO8OIbT54BN0+2HPjEvW0XWu5LbwOO9fWoPOboR9ZEBE40
Mvu/VEZM0oudbZaoNet0V5Vd891szdVIiuxPqzM/2s723sLS+dlZ2rh282Hc2EaH7SXP4lul0a1L
0+XdDMu/DYgT37ypTbZcN93VxFVoStPz6Hm4W52JVC8oqvIyat1xOtZY0tdGKV4srjpiZJFRoSTM
nih+7VPmEgPe5HrwqVvvhvHaB3rykVZDcnBGAg5kyczLGJrSjwp08aGgAllHECCP9o8lcCbV04vh
TCeJ5637QtyMjOjztFbSD08pH/oy6a5NOeFyU9VfItL6xyRS9dUU0J/mZjOrMhOasvOzST4LmGAu
vYt5cLIKu1bFjN6giRna6FxYQfHkCFs5ysYpANISD+CYn5wkzA9WWtK4DAqC7YgcWUpPt9WB9SVd
xGA1QDg/Vu5xWXBCzWXCOIzwWOmukUJUdew3Vo0eU2JzW3v2yISSf8rCa7gQk/Kn5Dc0be0fhhpV
vhza+/Fn49baxfRr61BU7hNcneEa6oyNQict10XUh0dUl91ZPiNJqz201rSVUV9qSO6O6b/AP3bH
OXWb7mleJ6G1+t3eSeP2FDTBsK700TwKFY1T0/vRLlN7bxWj4rj3beieMTbjcfbL9FuEtz5VtG/o
zwRLptFfvGYobl6P+Xv5wozuRO9G0mGnbRJjDK6JWpfbMoJGIcvaOGeml4YoqJlOXdmxfQmG5oB2
t/gF3esfT4a0PsSe4l/MLvOACCjD3awrfZu5dkIih8pwM2NZuYra3tt5sNb0fCLkrgYrMT9ovlGe
69giVMglsXoKpr2sOeAY9MAzrGmz0AcMN3gO3BGUTAqrwa/Kj4WiMNrOQNsct4j8pIzYbM7ykFpZ
O2k9xiH5WtzV5kp2sPQ8bM+VGYarBS6njqpDfNOnPD1KK2VxcAncOTds0imAFwVwSRY1QVcRH3pm
CdCXpNkipjQe5IMfJQCQSshzFP27QI2HjYE0GUlN+3ubIjhpTsulCufNWLkITGVb5U+XxfKHOZpQ
645OzGTV7gF6y95HHZn9ObLbkn7c3Pxgu0d0gnNRtoPie89EOQWkUA8jzr2Wvt8Yhi/IcIv9NHdP
5FcZYEe3NFEuKNzELQgb/M2adqyaKT8U9hTdh6SMNirJ22DH4zci0JQH6LzjmszDL3qjes9ThRBs
DJVkh/Q3+bQ0sGZtWe7JqHL3AVX9iQSnaPWnI1Qx797YMxEEFaxY527SvxsOAA1WyrfF+lBpsO6i
sjjLm6Gbjyj2k/RTi0KgsVo4knKX3eSZUmqZtZVRXPJDMufOgBPEl0pY+qW3kTmwVZ4Ofphoh1rO
6UrFeNDJVlg0hpE+7CKRdQt/RRSNiuLAckhSQS48tC29lBqxA7ee8rMF2ZPpgbtZPq1FbArdT6w8
MBQsuFn/PvVXkBDOw7KhKuGLreSAti7LeIvdDfpxTRCYEx6kWMVFlrAFPK0c2aaEb/PrYsLdgdyZ
9Fc331qi5YYGTEx+TaJu2BRGe4ubBX9YNHdzNGIO7wg8e08pGJl32+jNXyRtr/xQj3+MKSnkBj/y
CwIPfbP81PSq4dYwhmRbaT1ro04nMXW0nVeSBRanykvksq0odLrxUnBjDvYOSGP5SvxLdymZOawx
UkC3D7wnJRheSZEzv+V9888nVXEuYFZFk+38zOFHm1XMkBpPxCZm//NDGfJvBQT0L7CtCsZrY/ts
6lO1NTyzO+e+csDrA9J7BnlHpGWj+9ZtsibN38+C+bVo/uo/35fhrGGxfI3Zee18J/bvJW69TVr1
4SvZ3yAXw0b9KPDAhGpl/MhQ8Bb1AALCb86Wn7rBCp7YJc4UsbNsNlKDh9cDn1366ERg4NldWIeQ
udS9h/CA5Nszv+axSc0Zdz/ZhX9WEOcpXuNhz14Zkh+KXykHxl8BRmns8LPPvci4IkAqKqs13cnh
ifxqd+VXQ/wdztS6bUr/p6KUX+YDw03LaztHDVU+Y9HGKu2DPlv3mgITtJ1QKoXhLPTQ9K+wCBa5
cxkmjxGmv4+K8GNS0FCbtYld7lKqmjJ4qbTuVdLbJht0dVTk4W1kQX9w5pCHegaUN/54Ex0hgY6M
GqHuv8lQvRwWiMWf8DsxNMlDn+WXxZpXFSlNAPhqZ8uo440YHbbOg0k4h5v7Dz7xsI+L0h2a2rM6
t4iZCni4tLWzPJLIeraB17RSzl2Rz3HHZvMq0DxfNNWdQZ+0B4PMWqmmzlwiCH8B68W/nETJWorJ
cysmx6dRPgwDtjnzm/Zs+MVLakYMVj0EZs7sUM417VXt0vrF6eLqKHJcSrR0HqpelBTvLO91lOtn
dx7TykODXHCnsUw8XTAn/jgE4kanrMkLbzsm1S5vm/mvMr9FfiGhL8msNP0yTKJ/UJrePjQ2WVhS
7K22w7gO6HOcNXEs/d57sXrKAKdzlYscnhvzYTQ90akABjDf3QUm0m1jGtFOHqZu15yJiquJyURJ
zf7gHpMlQ8oryc5BRxvEwJm4tXPqKSslBRD4BvFtFVkCbhgfLfIIAQXYZ61VjW2eCfoxXKFn+YBx
xF6e8fEDNMkzdav4PurFSRjauRLN/z1VuWxWNnKOQfj5Kcsw3SMQb7dh5CsvY4jIfyJs4IdWQNvp
xI/eccw3pwueRiecPjI7adYVFD88p+qwS4UWX1DAC+QildjK+IDMyPDhkl++EnPzojNdfTVWnTjK
E4ZO9rpNUnIB5mCDMAfuVGJGjQEQMk3FLh9lLJAEHnI4j/kiJ0XDnKNoDmgpso9pn+0o9o8wwd1t
EnXGp1E89TiB3ltD+QCyu2CUZVvZJrpmLfTc2y9dZisLbrUA7U0aiRYgayuDUH1qPNKx5u9cz0el
p2zkp6mofrarM5TRniIeZZ0OGbXeV33PnMtmxwEXXr3mkcakmohT9AmUtTme5i9KwPRa6SPjoKWe
tfXoBBtw237FwAQd9n9IcrInkhLGD31gmoWPXDvqYlK2bnFkx462aO5fJZ59a4PhKOUb8kFVCuJF
yyCCSWgcfs8wJ2QugmbhsW6C+Q46eNdEqPp2zBL/ySLTZW11rfUljKrPETPQz5boJwkaGOgRbLW6
u3EjI1ZltrMhNCw2pW60OGJpOQnNwvI0QTnzRya9YVk85nwolzGmKyBTVf9zSAHlH0ipGde119qX
cNYCV/qgvBZ+f3WHWdwaxnCG0HPPR73Xxi8oh4/L2panzoegU3ksotrbtC6Za/XEHgjAgraCX4WT
aq5q3XTMzrCvfkrgj5XE9lVkjN57pAAFK8A2kvIJh4TRtKDQSFFF7uR75QMfxrGv4/LBqmkq5kgd
6ETi0sbReDRpNiJs4yix8vHeNBAUQFlW6ySpHur5Lq5m9vgQVv19wZ70OTYdF9Ur6+n3BRIk5Wd1
R4OrxWCyIStA/tTye4/O1M6FGJmoSd1fl3sqETUEGmlatjYdrznKbxPoiMbQsBSkj5XRc4DCMWN9
8z6FGd7kWbDEDrRVd6mGS+ogGvJTsDpzWyoaLopOXUQeJOp1lDqdNLy1anYWjt2tkpqdIZrT/IMB
H01MlitEEgd0l9XVKNnf8rEB8nLqfiPjmGQKVxRqVE54j/BiMVCRFwetBRqW+vD7kGmkfiz7AhE3
lXzMnozONbieIOGXIVpVuUN309ddgxbOcxv8fU681V2l3EnVaKSq0RUn4Rfawc5x+dv0k64s+zBG
eOGJAnpc5YUp7krcD9s/z0a8J/cAo912Dkry/NJ/kGCSPAkfUCeppIgWaJZTbPXseFxUm/NMOqqr
OVG9wGediQdacsByqioE3hCpxa6CtLfPZ7x+krXaplK77DNoBRcyvTQsnPVKcYXzNGU4XWsg/Ydm
ap5FRBKsy65zbYqx/Qys6pLOYlzC3Gjeu8qXtDe+WwWbYStb2CmlwQQ57b2JUyUmKwrBe597AbpX
rT1CXQnOismKAtug3MhD+QX5llG07ZEdVHju52d/vjq3NZf/wfK+bnrT4ArQJwiaR98YgOrFYXgs
aOqtrYiPgvzmGZ/jQuWz/IIZID2HA/1IbyXNJuZIyHg0BURTFf3z78bmwMjZc+7WMHUPf1lCeUkp
n/Q6aX8CgGUf02DMFnbFwMdDEjZTfRWfkL0sLZ7lDTl3J+tRNaZ1E1Y7edVHfREcNQ/tsRBFfzAS
EW8kTikV6rNHuwrYdEvvow+aX8PcdTG7u5WK6YfmmYD32/Z377Udi3ecBs2tmPtp8Head6uNv1qz
HaesVui0QQxqaFESwzIwW7vdXhJVepNzPaJfe5VEFToBlBXZtG1iZ9rbndoc6rllJ+AtvRK89NZO
dvY9nNzvfW+PV2FAzJrHoQxz613HPGxd63MiiXxRzfOt1mj9wgXx6Edz2WcRDG1x9vwo+xlkw5kr
PPvZ+C1YcgKmZAwEGleszqGJp7wv36u6ehMKqD+T9s9blT3Kn3sohzdHEHYntOBJfnAu/AX0+v4j
U1x9YzMdPMWllZN6xALRjnQmw8jKtpYHExy2/FHMfeKUS42NWnaW8bgKBp5VPs/Y84TYGgUe03t+
hcOcbxpHiKP8zmpMi9plDqZ40fBmkGmkJ/ETXdafao+dz557xn46OzBBe14DN+9eql47alOpPXK5
v0BeD4kCKqig5jW4rMLohGkde+KsToxS+7EXCpM+eWfXdAE+OO31oz3rzdCjVvtY8Fs9+52nv4c6
QUIu4i/yWfhZsw41Yx1GW89M1EMwu1UKa/gld53zFjNrneEVDY3Yj0xoVpZPbqFceUPIx+epQWDM
uEXbWNGQk4eLbSs0MbfMa5g8slm/OpL1rjiiMW44Y7CxsEq/J27yTVW15JebMnlGW7byFONek5zy
YFYZBEfPazaWx7bRbdXoweiZN8v8L9vdlbXefCONul3eMGSEEkUVg+f/fgMYSwbag3n8x5sUbZek
ZJn9f/8v//cG+XM0UOOurRueKbfjS0+nmAiXWvkYTL1HUhLOcm9c92aH2nN+PcbasM2M3DjGZWK+
Q5Rc3u/ETGeaKi32DIXb9VDo2pbMaO9xmNK9PCOjCGLbcnMvGLj0yN4oHec6cSBXt5pxLZMKtttF
LHFJnBpXJQFjZzOK2Hb7bnqhMSs/dsUCMqgoAWbL+SyYVCZmltttbFACtyRFAFbPPK1Brx/C3DFe
RWHS9DbEZdQCf9nckcUyArEjBUyeZlnqjfu6bb+OkT97ktQIjYobrHV7EB+q671HXTj8xCAJ/pRW
KdbeBGc6m6loHD6NTjHOjaOX69Fikay0wr2ObuRTDaMLza3MexeqBWQeZKbWOe8kj3ivXqsBM8kZ
tOhcjDeCcad1YqG3GdIoOlXDVK8rEmGeLM+ac7+d5BIiVDyHftPs+WNY9y5JLnUOSUCezlXN396Z
PrVQQBFvL3+p+Ryb69nJG1J1g5VVmu2b0Q3lqYoLHHA96O92osiSIyWjMsjF8MhnRm+YbGV6pOtA
dLLMw2Rq5VbkhL11Bv+jxOso9yPC25Dak44DoetNPqPUD34/o+Jm91+so5rqXcHW8ZX47NMkfb1T
X65b3Wx+6AIJrlcV+dtELvA0lp+qjGhBcS2u6nmIQWXKZMmRYWTVKJe0q1yADzyQmrm4Tlw4yyTK
TKdgyFugH3Tn5PriKNiNkW18U2ErUmHNX7UpFhQLHX47XSsvMZZzZaKNqrSK+R5N/hbCrL+hQGpO
kZulN3PA+JXEXfk1a4eNPU85fDZ8KwfeyEtgJObORkeUEZe0XZKKzYHfJFUEDFfK2V1WJXSvZ7Fw
a3uEgc2HsA0Jf++MaZ8N5bMksameHaxUNhx48QLq73qMTr7l1MuNkCz46DR1xu9Dy6mQVwk07JGq
fFXiJHlULX5gTIbMr8iLWXUGTX+0ZDaC2OIql46pUPxTHOdQf2ZcWNEwI02saPkGoad/dxnfXWXV
5VfTRzFtbOZcj9D6tKs5jpAz5r1TqSbRChUrnIp8so4lRdYxmtR6pw50a5cfykdskgx0RuXVpWah
OEd/P0xJk1wpRQM1Now+8wDBgxJP4e9nhXdlFRKPcIiqmcYkbpYXa4feKqHV5jqN2rkvZqIgiCsl
vCd6qdArmL54k948yf12YcU2cOIYsTBeAayd2/9lJJpdCX/1XOMe1mzX0kz+g9jM/Ee4eu05KHFN
DzMb9us1FFzKdLUtGflWtKDVPE4ohazwIhW6UV8rO4W25hJWnEJXftA1JE/lvHlN36U43NDiYe43
xNsoSJsHx8CIif/D31oxTdt8QsMJR9v/hseKhYadTKE+eahizhWyTwAHhHTAI5kTqfO7qvb1zqza
twCED6whr/+eEas2A1ykrAqCEM4wkFVHGcMs2oNLZXQrDeKY5SuBN0QHcBvdSpTOvQqmBznqDZgB
QMrIg5szO+8K7PDrSJjGSvd78Ln/mY1z0pkXUzfOGE/TLzQMafb7NFbks9K1dvD7pruWqAaBIm1z
oh+U3lIrnNY+dCziNegQDebN1PnAcX7G3fSaeW1LHlRWPXKpvY02c1jEnKgAJcekcbxs1bI47bt6
cK6Sd4I/btwmvgZnuoEEcEN74l/yKL7ks+cyYaRGl9WMQPjYQGZE+FwDtbk5xEuv2Mur9nCVRjnE
kt7DJMY3eZSF6dHn5rBBbdrhE27O4YwyGRS7WKM7mh4iMMs7c4InOBMZJIwB4ihxHAuhoa1elo0s
hUT1oBRjtst1t7qN3stYAVlUxyjZytUw9JpvnamRTqYq0T1oMaPok4IqMYqCLZ2XEJ1LKy6lriQg
ILNgL1IzeOLM59YaOgS/IDo+RH6H7lHwsSvaL2Xw/RdH7aFq5v7ap193sEO1eceCBay4Jfa0USj9
PGs64y8r0cSx6il+/dUEGcJgJtVuxhR8j6bsqraeuAxB3l9AxgxHfHQHder7SxanZMWlpcmjfE9H
uWcZsPcjn9ybqHh1ahNEXMJJ7JsCv7G8jf2Pq1PayP96dXoaRiJV5crkGsXEYP3dU6TX5WirZZOe
WysYmcIxxHPd1t4kAotZETjheREpWnGdvUPmOzRCM9/qVv0oGQivJ2+cdj2avGvvoRYFD/8s1JZr
0FEONPNpC8x5G53bwyHpw/jDQk/YxSJ/G0qu6jkqAQrQDy18kkoyvFvG2pu9bt6AdAeFcLKKULOs
yGf3nzOd0Gg0VN6ROsk6OJCjYjnHpOSCKWAqL+2A+ZJC5WtoIXqbSGl5MWJ12jkKMKgM7vcqDQgV
LhvclvY8b1Z9Z9wEjve9n+AuGxRIz4OqRUAdHDBB2YZOa/X+Rx4ZdrTPZqVzxRgkjURzH7HHQwvI
vqdVHK8T4fL3EfljMjgqJ11nb6QuqfcN98GYrk017B0p+SMbxbvWE6aMPN9D/qiu0vCGyPar0kOc
kuM/xm9i59GbY0gVQl+hEXjtghZKtHApUquoO48Rp4fkc3c1Kd6wM1NV+R5ws5nh/EyzwovE+Lhd
kNwcpCmD0Tz8FsmTfH1NwAPehjE6S0mPS1jKE5O+oyzXxqrJoOYO5lOaFttlQ/rvp5+u/dPS5rEy
4Q1WPdeEN8wS8ffTD6Niz11Jj05LxklUkB7ij6T+da2+ZmVubh5bKWvluNjVB7FCkhH9KK0taE7n
h5hzu4aqsleZVQ9He45+sJjiEGMWH4ra2CLobB5lSImqGdklsNU75GZ0hcFLUPrOg57GBS3p2t6I
mH3G0unnIwd6aUykD7TROphDJ0qXOQblM9sIxaZYlflBGUl+FwBQ846zosLwfRy8IZMrcyixGMh3
jxjuCZnwcJHTTL7Ky0t3LdRsYYbTqbHyZoMo2lWvC4yyrY5L6AsEDuss42C6gqGZtIJZvtNiiU2R
8wntbdlCGROd8tav77iqNVNZNwz+Xx2qnSvbJ6RHSAjOgynwXs5/S5I78aFwqu8kLUg+uJ/Ln57/
57Sd1HhnjVH0ZSDNcJ+0SnNAvGS/Tn3MjR3Di5cOuza0xIomH/GetD/qi0NTbtVJP5TBRBw1SU1W
qx38JSbPk4HMXYtPGbvxIQnCcvMP+4Y2GAGN1Nm+YYpik/Q1pAEK+PrSuV65hfV2Mjr3uV1uJUkV
XMkRcWm1zUSudPDd35GFpp6iGZ6/CQRFaQxxes0p0NfvK16+60r9kxACjQUXHZRq0OryDFKWpUw6
HdTrMgFVPeOT2Opo2/tWjWeIvwBCBRtLhRGSfdcRaZiNJS0LyvJ6vXRnI4iuwJRBnsqHkSyFs116
vw+pjoEf1qlPYBNT7WbQuqMU90mtj3wN5WB3bFvns0X5f9QGzbz5jsYmfZxekFOZN0oTCxEdzyYd
UlBioX6Xh74PL2oJStDDHvfLf3D7UyXaPXO4/TIi5oK7d7Fl77GtFiSb5Bh4WgJmNpLHZNgxqIAy
SzcSf43ugkx4p0V0J+PjgSvhzi5eYiT+iZFfjH5UL8D91AsqKQ2TIUixuIYvMYRMj4YhSO6KbmgP
GVAXtrio9ZbLomm5pkxYfqoOIEqZjv9+W9Hs/7qtmLpteDCUTIfIBeefe04DzHYzEFV5UoicP6pD
ZJ7TANrIvLxF7lCsswoFtzRpTQqKDRcm+HIIyFQ5BWOZr5SOJJ22eZVuLw6yOmhesze9UZrrsu50
ZMeL+ItjYk6qWxMStxu6O4aC1ZORFHfXgXWsG3X23BXhUUmG5EWripMC8OVgeMJ6UG2XtV2EPRb6
CsJN7vffPWCqHiEAzww/mSToJChO4J/PhYn8ZSq7AXctpAny07RnY342KHm5xpXjosO13xYwH1Ex
TVrmH2x2ZkkNniOzUy/46ryjR675H96ir/rvJBm0q3r2dibjFNzpEaas3DdC7LnbaQzDap2zAo2q
GVy9Dpq5VcWYGeiiK757StE0nc25sd63TnOTz3Bsn3QDy3tW4Bn9QPpz1WHubfLAx/EjmJMjQuGT
kJKhlOima+IDq7L64JTYWbqVSgepeZAPQTT/wqHzqOUpu4j5X8p/tPxzmSCi+xMdOHTrO2S+Jyb9
9XUwlfiJGMJg52vdtEl0AOlrCwMzSIhsoo2X7rnj9M8kUhFD3YzpxdLclASbtR7E2XkCB8R+F0Wl
yFrrmuWt+lSbxQskVxPQrhKhHGKWVASluneiYVjCymRE2aT6xa6ziKeQh/KBHmdHrcNquK8TRnly
QDF6o7YzZ8mM2QHIrnXU47LPP/TWtR80/UGOaBtbzMnu7qrX+uQaZUioCWNOrorJPgXuaDWUySv6
gp/SCpzXDuwA6ND/fk0Z/6TneKaOo9x1VJXl2mLw8PeVeiRomVdV81SJ7KLNFAgcl8rO1FjI5CXS
2SWlmx78PgySZBMScdwbrXMuPPfQa4oIt/85JHYItISurvJMR7nutIRyzw/y2YgUld2SNlyFhZ6M
lydL/JoXAqISSN4JTd+4YAJ8/ONiNgd4SFbI8iFfU8pYuf77n8D9ZyXrgQwzXJNWJsY/3bVnrvNf
kBg44dtG133vlJJsui1zRu7xUPysrSAG09c4L6x84HZMygwE8Pa1UDVtU1guOS1j9+DN77Xb5koo
LmPGUoybKMrDB8chLYSg9epkGMm6r4zw2cDQc4eSv8atEV5tAYF1DGqfTARMkxgnsIvKhbKMcM6b
QS/0Y2zFnMVJypf7blvg2L8HAykaZUZ0aF0d9c5JOelZTv88aFptYld18fo7VXorasysNCuJxYLJ
DqOTmn4VMOw9mw3/bH5tzF1WAEPQBHTG+jYq2k/ZQR611twTfaJvmUmY77SpmJ3GjCjHEum+PxsX
XEzpMDwxy//tX+ZVZu59izns5ET5PiPefePZRmoAptsUXsbaGxIi4giGSfKD1StkJpmWiOVMkK+F
GOs2uWVQ6CEgO/z7x67p/72aWCwm7E/ROhmmKlFdf/nce4wxPQkS3mnZAg5IlS4KvivHNZ2rFrbe
Rkk0cxeOo0KPqK730m4TatqlthpclfYUbAQ3pT3wx3K7kFC86PehvHZGI2fomKdIt9TAnVaD6YyL
tC+FZHWgtFwT5xo9Aswm1GiuN2wRYZajfC+Lr9iznVXq2/qtURQXCdPseiuC8SkbWuDoaZAca3J5
Xhr2vdIqADCUkJGuGG6T/wK5NN5K32bh9PWeEANQ7ln1oRhRcu7mCLQ6sx0ka360rCOeAo9qAdXq
Voq0eI5OjoaMEy4Qu9HHETX1VnrwYpQRsoMAl6E6ZUn7Kwj06uYDE+ksp3uuISutE60APj0fijEa
LyKzP5cjP8eBEo5vHX3rVQpkd29OGciVrGTKBwhhb8+HhPEUhxrc6Fp+FQ+6v5ZchLKnRa7Z7awN
MJxjVQ7pPqxBDjVqwrzXsMUld1CYyM5bR0LFhbBjCHfzNKVsjQNDovEkDYplHzWr0hqKXRZW+snO
FMzmFI8uewjAqeMtiuwJtLnLvUfTEFloqMa4lSKfoA2IgBTZBPJywjn0/7HRsXSXW87fynfLsgzX
sMiV0i1b8+av/+XUrAjVaCd8UucsBPTL5q49K5mmZ8z6nXzlzG1/Rmb0SwsYhwSltp2dn6oJkRBJ
7tu+/u4aFR9L6u1BqaPalNtv37hDzaABzIK4amdmvsD40hEcgM9DdfXXrhDjq3uSYuQgDLAbt9Y8
FyGzo9SLCza24AJOJ9yFPn1ztSu8lbdFUFQ8Rqpdgv2Z3VkLm6FAQHEc5rGyOeUVHoRxGxSwojy/
CE+2Z6nvUTiuDLqUH3pTUC+38Rs0IDjabuLc2qZ7tIuE3nFIaHHTJA9VSf+TqVO1CMqrYjeEontK
TRJQ+QAqAp1bf0vZS6e1ndwr5U2/EY1JVLJpeAeda/WsD+jRpaFLU7Cx2UV2XDbPUd4fFwRh1deH
oOi/WXPNuQAJWzd/gHT0a5F5wvv4h9LV9/Pk8NtIg6h4ZbhtsOm8nDKd9q40BZih/Svc5T5poeVs
IJaVQR3Zj41phqtiRDBCJLggualU7/JZPD8r/PJLFSjhMVabo0xog8qc3z3HSh90hg5kE2vIwiNt
O3DzD7cQZn4hlKYa6S2HGjHTfiezO+SJbpcrm7HjuJE9Ccx2eJKjBBBRwH1mClW+4FNSSo9VorIJ
GEZ/2MgOQm2SDdoZEX35guSmmK3U99Ie+T2n7ryE+E0+DjbJbejJ6TyQ44ilJUyiOYJbK9du76N1
D/hAmK0Ol8rg5xxVW1xjJKp6MGaECicWlrDw0/WjYbf0U+Lsl0Nu456kA2QgdZ6C5BeavesHtq5O
Bgxq73YvkeGPlyVzzi+ZIix2e9oq9kruKCtcSVs8/TZxZWl7cnRx+PMBR4FFhLivi7XkNUmG06Co
1RWb30q+pNmlufbm7pn8v8VzC62qPGuD+z7aa6VOL3T00bNTNp3CTP/9rElBjSB+21hgJx65T3FB
xCoS4hkU2pchE+PMPE4sbVeBE4L9QPjhQ3BmS9zd677Ozu5EFSL7SvJwCPv9NAZMDvG4R1ZLdpTR
U4WOWflcif6FATjE0mA8hMrY0DXN1Q9hcUKT57wlfyF47lxR/j/qzqu5bSVd139lat1jbeRwas++
AMEgisqSZfsGJcs2cs749edpyHssUT7meO5O1YwWRUpuNdDo/sIbbuv0Mfftu6W61ZchZmu0wu4a
UG2N4u+xQG2ugVM57hyhxvRyMlKmAw5H1LYkWloYIyWEgHP+dfGl1vvRWbd2FcFBtoCR4H57NoTJ
B3tUPyRNs0kkq33o8OrCSnsMTJtNelDWiziVkfUfMcwYL20LLTULDbSzMoiLD/3IBiXkO2rxZVmu
cREKSY4eXyLQ1IbrGKa14h+ig7K4bGdY6oK4oNMn6kq+6b0IUAymEh0cccWXL8KfNuso6idsa8iw
YdmY0pj2jDnTDp2jx55J2X/ZAEsYFPuXzQykBAx9Q4jJxDJUG6GWMgDPIXlWbwwYUK5DeryzWO4b
0AwQGPyyPcgohlNeM6RbyFDRCuO0+h51K2L+AaYbcuk1gNnC8UKTNthSWu/Ft21lKPhwIxUgAWz2
yZuo4OjnzmSEG8QMlW202CdOIJlCpZ4OkoDrG6VxGUrYobzgLWYsuFeZhoNB2nVIPbJBXiRhhCZE
RW8ZN2j1WsGn8QVa2vv9gWYdHeVReyKz/Ly8kAr/cy732o2CwDw4S5Q4TKxegc6Pe3i1NpcwjaXz
IIp7d0kbIrSyDrlMRo0cGNzOsU8e5gINDAsTVITjY6hVqHPzyfLiXx8ht22kzT35hkBGoMwRNkNz
BqcreCwUPGOZiucocbr3wZRv7VyDMSlYy3lfbYzSedCKjnK6KOcRFiGBWW9q/bqV6EFbdXEZTmEB
uxgfiUEfY29ZKxSicW6I7YPIkOOwkikVN9NBS5SBGmqorGJszXpKudsB6QPUZpTLsgEZ8CW2sd1s
F8ZwPBjXabGRBrgaIOOyLeqd2iUwSKGv07O3AXUet1zN25c6ezeh4UgJ24CWazuo3jYwFgRud8xo
BJpV42+N2TFojBrk1yInX77ozvnLEjRSiHLYda8WLvCyzdLwa666RCvXdj0+1GqFsWb8w4paL3N7
Z5NuvXovtpr04iVXlUSlPjABh0KbW8viQi1XK1uEUn5+UjKhS4IH9TwosgtJktAxR9Lwx6tIvp7j
wNzrQlluMovgAuChkXLF6MUnd4FOBU0PnHi/BF9oiFYv33aGk3vpjIMaBNXuquohgeHs4Qvfj+WV
FrJMzKESUpHNQ9j3+u3MgUyijo5HEeYruL3Dph1H5EaHIOJ7v977Ut9DV+NnQX8Mm9qE8zXiw/0C
eLPDm5J25l1jzv35z/dDDCN+vl+16ILydEKyqcc7E8GPjS9VyWb5+1FhzTfOlCSblw6xrIzrdrjx
bXGfW6X4HH9bhlIBh1BXM8ZtgfAh70KOllZtL2mHNIL9mYx1tdepC51IZ5bi15uY0XRM2TRJ4lU6
VIZ9lMbGuaZPegFuOmi66kE28CMBhBN8WF4VeiW9vLe8ChyUXOzwaXlyuypk36xt/eVBxnGjOc9m
XXcR0f4Bk0crHi5IMGBORay8/Ym47MY22WdadKdOHRZ4Yi/SxSsHg5wtkuSJq0Gl3iIKXNAAmGU2
WVmmCVyMa0vsKcvGQu1GsbtLwlR7H7IQN/Cl6od6sp8DGIl2Ebh5GCmfxmgyAUVbIbj8cLpVyuZ+
eV8OpBzQZdSdJaZjg2gqXCRStlMzjnc9sJqboQlvF6cWUKjxWRcpNNb9HjBIOX2M9FpztSaiPya2
lpei+UvArEWIccIQm0FRLIWxcRg4W2JJKCLml7WlFAcQFt2HvAaTDRiollXzQK9Dd7E73LxQul6K
t4Nt1FszUZBirOLLn4WwKS2arVI1iZepCqTKEPqenPnjRkn8w09V7D7vLa+iwO86DfA9v3K0x0KO
7M2Ud/2mtnrtUQ+0wcXix8urEH8mobm0CC/19vRoICG/eon/Utn6bFkAPwt7bA5oxVTeQoaOEF7K
pjy6k6L2WpMG+aKaZViEWhN+ketoW2iR9lgaQjyoNj8PkVMiGYRDIUKQ6K92Fy8OC2NEt0yeevRg
tb69nlEa2Km+Rfydl/aVbuKGrC7WCr9f+9qxqCkccEvXCGNl25T1d+0mG6FQ4Oos/Tazx+cZfiqs
fWDWCq/0cOB+mwNkmED7YCt28pCHOP7R8AHNWGOW+HK3h0IxDqUuI6MgkCg5r8qm/fHq5T3xab68
9/bnsFmwXSw783WWYyi4oL1i3C4PSdNf/X6q+ruihUVKSMMNoUhIespxvS6Ue90sIL6dyzbODJk1
EUkI39iskTHwoRXRI56xK4QcVAYbvkxs7R78xHCQi1G67Awb2pYDZyHB0y8S50UCbmrfDd0dUfKP
t6KguKZpxsNIS/di0hEAV4MacbGe7jiglcjNAfT5CtVS3EfMA7IOw6EaEK9CjUl+7H3r2q7sy0H3
p49spzv4cvn3CWvm3Myj+99fkEWw9s22Z5E+64ah6o6BBcDxtqdAdvLZ+MbzEtlIiivou2ginfCt
8WzMR+mxduzPzTh8XqK61o53SZveTsgN3MRGreyt0vm+JNRabkRnI8DVRHeQSfPn11+yPM7ZTlvU
90zLrCC5aRiTTZRz6qHJdj+Nq2y1l7ft7Fju8h46cTN5i2ycjVWpPrAue+1hebkL8pqoyClo5YoS
+7KnBt10FjWRdr7A2f0SKQc9iOY9Cd1hQV7JIK3VTI4fM2scwMk0J6wU7GNpZ7JHy3FUUwE0IKvv
imK+X9MJ0xRp/6L2qLey72nAx9Z5UjQ7Sew8Sqx9hNtWXNODAniT1BpkWJ3K0IRkl9fMNgavkL/u
qJRJVyFG8SGNl7tYfIHFwIZuPkrU2w8loulFXeuIiiLt56ESA+1bGMX6qCemJJEXgdRhI2WprauL
vZqf9+dRfkzyKNh06rhfUqm6Nwwv+lRKEqW30hk/RmFzO0a5f2M0uO1VOOZwHBjbIR/9A1IiuImL
V7V4Bf6y3BkJ5PqBrVAw7GFeGBL3V7cwRvTRSU+xuln7ivPBccYUu5y0vdVhsVxSt4NV5AdU9CHm
WBriiYvXopUjtgs5qN5mMdaLlQ70x1SQAwUFTOnGtyfq6vBT6xxp/yAN7sR3S7WQWxJcQmIx17nW
QTsXTJi8U+zzl83198+Nool44O2DY1ITVWyFsrNmvYOI4GBkD6jhhef8UHHGRjjf9qgIyVbibAat
aza2wBpT6qodOlnxnD/qEbXqvJ8em6F9LjEaJMXwLxfSUxMk2dpJkdGUbM77aYCpH6gDrjWqHCKl
RyT60grXUYKWZhMxezjgn01DuWJ/zu5JnYtzq49vS9m/S8UDuHxZYCZ+ndpo3zdIfratWmwdEIyw
qQGYLVCvUeC9qJ7/iJTp5mNVBVBstaiFg0hygWbXhzrU1ZfKWYfsuNvODefonNDbK59QdEj3NeH1
uT/ryBIH6tmUNvquGnXlR41IzofoZoFvwE+81vwBE+jR+IL+iL+O7NZfvfjRRRqoKRpam+XpB1dy
3ZnIqIyR/zWVy5CmPe2rEkHjG1SCXppXhWLuX44guoLNfqkxzEUknc8auFRDA78n9/S7Egl9uzzd
gy+SbkO8l1YIDV4WbdHfW6EDgVGVSfBKzX8sSg47IRFYyygOBipgWnWaIwqjeb73naLEMohlvHzx
kbVdkUyf481C7KCVW6nQtkoboKUgl+gbTJcTlKkPc+ZAIwlV9A+F66wiyfE26HB089suvI2d8qmY
R+xFcWYCXlB7bRG5ExKYH9owh4c7mMRdBc12yfFZRGJl5LVtrBcERJCX+o5d/HEWVdoZa/ITJhG6
erzWHZqujsbm5hiKRaDwtp6qZpEND682zuvRSe8RKXajrgSYHivVBfwC9fPYMjOlq5K7AnFYem9s
uHYT0XgcbeuHCRpmTf1mzCABijIcqg1aCQHdn9TseqnO4YtMdV9OQ3LNYr9gKMBUQFEG9grLH0OH
TQ7sFw38ewkRv+flRdHe98DGbwPbQMKwUOJrTQ0NICe1ulsISprZfQTGghK+kB0MJ7CGv98J3rnC
IHCiUgQ12QT4r3ncByEmwHSztqTzQnF2edl+xKUDHus4y+FGGSCVv3yfNzS0pE7GWSywh4PZtR/a
LOwwFY3QK1i2M7wgz1GXBQ0pvq3Fp8u3ir1VaHh81iK0ZH2cVa9lBFIOYyfOD2FbaOCng31I/Yg/
irSVYr9C1naIdooUgL2W7NwEEGQXohDgk99jYGcbQX+tXyMAhQoONjN4C+fyLZzY/GNWpJ0Xhxb5
+KgZZ3FtQL1CXK+HWnYj9Rh9IDUlPaVqtUYH2v+W8Ith6aO1PSnJJsdWXtjr2nVpHiobeRNT2ARq
LctiDrN66xTNiTug6Ef1fsthb1dZowb5PQGedmSowHJrW3xpLazBJ3NbLPoMk4QVOWri81qaYkKn
LgpJPsw+uWZRIXUsadSiARjcv+QsjjZ+i2U9gumtBDvTrOT7qNLuE1BJwJERMxwbmk3NuFlW77Jg
o0qJsW6KPtcpUj4/K8wWJh6X4pfCuROsNwHF6e2yPFskGyo46C4FoOG81brsPgbptZnCBvn8TH4u
+sCieGOkHgFmgDasqMaZKf0xiJm5V5eFdV2bBIhp65YmCf/yjjnO1jViJo+qnzv7n2/Fkfw4Zea4
CnKKUFDgzPISGrV50Gv1oJXAIYb8LHcSSJtvwzUJT90XwE8Mq2+B5Qagfa9qClbWABnbUr+8JESV
EX7C5bo+hBgvvHzpVBr9M1IuiFUG1TprQqSxBRRiXvI/TR7uYhOrq5libpSjw0fiFqlea4AgqmoT
adAu+RimKJfXtfQ0jRHMfJqH+Th/R/UPaCAvJt7BNKW9zEQMuZANjYAUrFHKy4V1iAZW5b0g12Sz
u6LIm8Aex/EcORRtn8ske/96y5jzGw4e7aYvAJdkvtVd1qoSXuYmHJaFxeDThqluc8XpDktnFQFJ
+2pqhpVshDzqeqz5O3YBylbK0wsCrZuTaGdmeLgtfEvLqegVLzs4hH1jXcf0whXjw0IUL8w0c5NZ
1R7R8elf9u7/eh7/T/CNPDPFfTtv/ue/+f65KKc6CsL26Nv/uS9QAsn+W/zOv37m7W/8z0X0DJil
+N7+9qe234rLJwhkxz/05l9m9B9/nffUPr35Zp2jYzvddN/q6fZb06Xt8lcwD/GT/+6H//i2/Cv3
U/ntn389F13ein8tQK7grx8fnX3951/LJvFfr//9Hx+KCfzzr0P0ZXp69/Pfnpr2n3+pxt+Kbtok
w0AvTQJ6tpvhm/jE+VtzFJAeYKhMgcw0+CQv6Cb+8y9N+1sx+SU64rTDuYd//QMlBvGJ4vyt42pt
cwIZL5/+9b9/1pvb9/N2/iPvsusigvvIbx9lbJwxsqPjcsBfwN+hUK96exjLkDpju20jd0aDM6DY
XZp+KN+VjiZpE0UrulCOiTwfyqNa6LW6Uyn5sJWUhNDoI3Ybje17dRThhOey3krWmJ5q5hcA+2kF
ECr2h81IXz9QViaWiUpJl5lu1kCDHU2IBuX+pkSZCCGO2H5m/TZS6+lAxJWLWEtE3CrNfhOoLuAO
6reUXQCcFvGc4FAQQ8Db5qlZ8CtDneYWP5vDsY9NCglrLS6Uq3IAxDBQeQjqfE232EaKR5lV+ppm
hqRTZMpPdluW4DcDLN4rDw3DBofBsjQ6ZevgyT5ULroLiYMmudJjSu2RqFBM8GASWVay6Wkvjt2G
qlUHVdOZZ71TV6lMHPqBpWu3NzJBp3MZKEoPxgYJ3byiNhFbpv9owAqbzRVKxQQXq8KiWKiuTbW3
Bms9yEEufZZitZqQ2CoSCFBr+i51Na9HirSxdu6zvynKDcQlHSidpli0nDdVqtY45FIT7+a7wKxa
gp8oDbPim9qDYnw2miGZLpWqIpr3qEvmwMpJORz5A8iF2dY2I4uuRpxYszowYPhCN89mMZjYQ1tJ
ZOukSnKSczbFVoLSm2pNXQbnusAZR9sPVUt6n8vW5HwEPVd1qEGPQ4OkWo2i38d50GHugJ5RRktH
KrXE5daFONwhgoBOaHPbtDQXvlAnqJyD5KutdchNBBW+0vpuDARo5hbJWWxXpRECbKJPiL32Csp/
EpK+HYKNOGZTjIE6kWhO+70KLT99SInCgxkw1dSPwcaRyyzBuKMubUrjdTYa4W2E45+OTAC6SjSz
ikw16PmkjjgcG4tePjQJunLo90kYrrhxZnb5c2oPuvYt7EW7fChMtXG8sk/mCERJm/ZVCKEpB773
SVKjyEL4Y1IQJnA1ZRxzcG+skfBghVk76StIH1q4ZzbpeCjbkbwCS0p1HEaXGssQx65GHJEaH3sD
1xXFdM3ICVWI/NSGGukGyqySB5+gEdZTDEQJNaQWWBKOCDJ4IMRbnCm+LlD2MUyfFttQN8gR4jZB
I6lb5SVPQ8AxPmmNJV/+PohVRIT0M5u1VNNWbQv4FoksxCBTbF+vEROtU2gGfTmErDz/IpjXwa7Z
1udgDGoY5F/z9XRenHDBOsIPLUM6sqUomqJQLqHk/nZI2GJqbKeB5TZreYXotpfepb43cORqVBLc
9DI+h3brIaCxMz/3nzAD5Yk9Me23iY34G9iqbc12xH9BmB79DWYGnbkwsGnAOGg9RatuK61x/FsN
KAG55dbyToz3/jKL8SxN0wHKMfOjQFUupboduf6uugVrvA5XKFhDdCXjPgsvw/PyIgz2vx9SzODt
jdXApbIN0FSkvHeM+Y2xW29MPRKt/H7VVYdB/To2X/94DBOsDp0Tw4aydpweAoGpC7UOyJUpa6c3
en1mpje/H0L5xTxsmUsHJw7YGQZFb1dLPLcmsJ6C3vSDEayHtbwettl2vlUMt4NMucfI3Bvc+CV6
ehM8vT5t3xZ5lvVhY/mpUg2WWSXW0VmLX4Q/F0ZO4nBWn9Gp2WpbZ6/u7PWJ2b1fhwb/OAe6hiOw
rB9fQcqqYdABz3brcSZLM+6Rt/9CgHAFDjoEMIsuK3A//AZgqgOqKoDnZ13z+fd/xdssSkzWhGwC
hpWCliG/m2w+oPo++nRku57UAweasVJdObijy+KqNgpug/PpT0e0SJxZnwaPgown3tubmlNXaGcZ
v3QAVnDnLy3aodhfuSa4WMwqKik5caHfryIGtB1TsRSV7fLYPrSWM0hHdUrTGR0J7WM/5cxsPrGr
vK0Bi+to6dRL0E2ktM7jfjQrKUmSSQm5mYU0rKs+3ij5qSGU9wvTAo+kKzwQChfvuOiAeI1mx/XA
RPbGxnmE7L4KN1+6D+Um2KMVd9F+UNbtVsaU8do/8Uwo7xcrJSCd2pfClXz/uM8GfZLcsnCd2/s3
0S7aJ/2Fs5pX+qbGT2gLwvv3q+SXAyrEz6IngxLHAvd7BeejqGjrck7lpln722ydbUt9iw78utjg
vodb3KmSzskBxdV/NWDD3fOjlAGx7jgDy3k+amfWRXFGq/pBOujl9sQEf3E3LVXBvYyTHYrGMYQa
AUCpT2tVc1HtMBS3/ajvMavAKd4d4ZJ+iM4m6vXucAhW4Trwhhv9xPH/ixVrqZpJQRscr2kcb3PO
MAFyBylOzBNCe74d/bsTMzwaAcFbnnFHg8VFyZwi9dHBN8QBoKpMxvsZbQc3vc52CO3Vj8otTLOV
8QR3YVgXX04MKnbnV2cfg9pkawxpGDbY9OPTti0tyCMN04KhBlTEU1f0YTahJ626T+MNp7wH9m87
7arz3w/8frK2QhuLWiCZoKwcRxU0cHPJrliWanAzWp/Abf/hEyFmpukYiOoWNw2A69HlTGbwKqNE
RV7ELWJa0b7eQfg7Q2x9f2p1HJ+970YT8331OEh0qArZYLT8uT4onvOoeTz0q3FlPvuu8gEI+h9H
Su/GFDv5qzF7uRy7pGLM2qMCTJyEHxNmhJ7YZPxL49rwfn/PlLc0BhpMR5dUfP5qQCyGR8TGlktq
b/Hv2uir/lrZOavULcFY7etL9d+Y59GB9GNU8nj2UYGkP9ppsromA55U1W2DAiDXNtLg9ua7E3MT
y+HoQbDFQqEKQYyvHjd5uzJOKR8qChdzWBsbWic30hrDnY25Mb+IEPv34/1i/RNrqnBiLGisPPZv
LyW9rLBIfQxqsS/R/QvMy/6Df9+GIkdgq9O4PorKzL5urZww1M0wYWqd66Y8+/0Aijiijy6YAxbC
Fn1KWWVvfjsDo8RwtNN6hePV35L2rYtVea7s0528s06N9YuF92Yscdy+Wnj466IFXQ4KOQHZ/Upd
A/Kl6XYZbJsNyh+XeJlDxjw7eYz/4i4xLk0LtmaL1OfoKg6tAaWx6QDorZRNe99tzevpk+5Be9m0
K/w9vkArOnFZfzmkzdal4jruMO7bqUqIUgPNbhS3pwLjJiQMO2UnrY21skfGRfuureK9cer6/uIR
E3E1pTIYkbauHz1iOMMWZuUUimu4KAGd5978mGIAcqHcNAfVq1fI5xOyFNZ/MtlX4xpHGYvObc3U
iXH9xB0/pteKJ3NjH+tz5QYjvua+vpG8P46VxIbyerbG0cqV9IHGjMSo8rbJz/W9vg6vyp2Cfs8G
+vDmTzOXl/FADREg0Hx596xX+PKNUiJMBVf2Vl2Bg175Xr7LzvJ1uK9ObWTvn0tKr/jowrEijn/3
XMpZPKuoe/DkY7O11dfkKR4MsH6t/htze7daQUxTE7BU9jBFJWF4u1pLEy06uG0yhNzPYXo3naRQ
vXvyieEVk/xSsOdk/TgbSWj72FmBWDO6c2ez11+1IeHfyv+qfQbAnbr9U3UVeWDL6ST+4ZOoKgqV
ZPY24F5UrY87ZoC4dWOEqk1IDT8XEtHoNVvp0t9VBx1AreRhfheuT9U/lkv2el9lWHj85Ji2eCEf
l5nmubeEM60YFh/kG/WD/cF6THbzLl5NK5G9jDtrZW2nQ+Llq+dxheU1GsBfzV39kO7z1an0/nhr
EDE3oDcCNVO1+duODirZl5WsgAfhFqMnQRyFTQyfZDhRgjkurhGnMYxiABMxLMOmRPJ2IeH0nAxq
yTAiWsuvGzf1spV9sLbKun9IT85qOZ3eXuU34x3vPEDgIwPpajGeOFGaFSqI/bq7TAgSHTK1bbtG
lnFX+St8hlZVtJl2p06X91eWvRbhPtEssUTE/3bKsqF2w9TrANhV3U1bXAbSZGdH2YlIY3lE3k6V
uIZU21KoWhBFHd3BftbrKbDhF4gFZa6U8+Si2sItcFYiVMz3rKOtvbboKJw6Vo53B55cS/B+KSeA
AzKO1w7wVQm2YyhGFgFqvGkBJbc7jCLdwVO9citXo3uKb/yLQW1GJa8AY0bwf7SS1EKayt72c7dW
rsfiERW7Pz21mJZNHcghfuP2vavlVXmv5XWE+2b0vftu7uGPw3rAttqVHsyP6EW4ydXpQ0vcpaO7
aFMV1WWNWIuK0NG0KqUFlCTbuTvsu+/GptkiW4Ei+Tp3w12ysa7nTye2v+Odd5nlzwGto7OZ/gYa
JBmzpLTVPI33yWf/q/q1BNdy6EgKs02YuOk3LXajxxMjn5iqdfRg5Kh9Tvw/p7TQk0vFm+iigenF
mlHW8s6+1b7+6YBs8RwvBlhXjmn7OOYqZ+zWCliELsyOg70HA+jRsDI4MwGgXQ27vvX+gxHZgByA
L6Kubx9FeeLIQbq5yQm4RHIK5ImuxUp3bbKoaiOdybcnBlSPl48K9tnBXYI9nP8cR7LGHMX0g6SM
R9EkFd5RsdkRU1qetkKK2ju1tx2XFdSj4UQd9VXAnse4i2Qlw81546ORLK1rdSaU65+hD6BzejKS
PDW/o8cjAQNmFGJA6wpV11WznXftzuD0GB9On4nvsn1VZTOjDI2sluhYHz+MnVwNmoKPHbLkaJd6
dbDu1tBPd7Qrt+ZZxVYwbUQWHm9/fxvf7W2MS+MJlBkgHpty39vL2gOVxcKu4hksI1gLN/38x+ew
GIFuD3VE0XU6PpQQydIBYg+ZW63Nm5dtRj6rPPHEI1vtnYxWjwrqmriSr8cT9/XVQpET9FnjlvGG
PX5jm3kDkZAn3rJcFA02kxfeaqvEI8I7P5WBvw85joY+OhetctQn20HuVjTXZi/3sLdzqNigYO2a
59L1qePw1FTFzX01VaWUwBAMjJfUiTtTOe0xEy9RxE2z74ijxoFyosam/HK5CFyiIO1wJh7N0Nbk
HBFTRkR23OOhWEWdF60zikT6s7Iut3Psade/X6G/ejQAyxNqiMq3KLy/naVTxK0ho5oGnnrlN665
tTbVKvTC1n2OoPevXvabU1HzcTlarCMNAxSHEi2r9113SMUmp5iEpaLhlof2jOR1b55BN1rph9OP
4S+WDnkVlWi6eRTd6QO9naQ5BpauSyL92CBwYG3mncRRDN4pcoOVuZO8U1H4u8NYFFheDXi0n6Jk
3fRD3qVupkByQSGJsDGYr+y0Wp24f+937rcjHW2kSiFpQHQZqd8Ul5K14/YRatTrNtnV33PX3JTE
w/VmIB05MfL7LVykkSLbc0Td9jhOTQxCN8SssG/bd/QuEwSxPFFBlbbEGqPr3J8Y7zhRFoO9Hu/o
eZxMujS+wXgi5WgusUI6N9m3pb28kw4nxnoX6x+NdbRx+8OcOrUuFsxzcKuvSi5qv0MLTdr0a9GY
ld30opm8/2hUUQuwQVU5C6np1Y5TWZkmYYALPCF1kycZvM8q3UgrrN0w2CmoFJPinMcX1qkr+6vV
KrT5/nfco029k2hHlTPj4lpu3wxr7Fu9YksgXu6Sg7bFsm8zP+Tb8MTp+MvH0qTKDmIdWgm6Km8f
y3CKOyvrKEXHZxZeQbSl0PTZjXvnxtmKqv8fV3bE+nk1oHMUI2dS0datwoD4T4tplvTB/A0S1TON
t2hzsgAvNs83ScDReEeRca2gqVhajFetpxUS3cbOuY3YeWJsrdx2FW1Ohsa/2A64nKDoTFB+dBeP
RuxmNC6RVcdpZuMjVXZG/rirmxUOM+uZHABHZ2w5t4knnZ2KdX5xegmc8s+hj1eRqZZGXzgJp9e8
AUK7zi4G8FErWIzUQKETbNXbP35gbBUlLcWmI0XZ3DmarWZVJSYGqNKTeXhgw91qRScVuIu8SXeR
55x5p7LVd2V0Wg1vhjya5ZwZGigr5EoNt6f7xhm9L3fWVmTHJ8u875fP27HE56/2g0J0MKHbEH08
l2cSJRbpErlu13+mQbxCUsQ9cTnF3/52uTIeZWUQacQC70pZSVjoUogPCpcz2OkPohKpPg9esJJ3
3ePJ8+OXs3s1mtiVXs+OWqRS48bJfi6v6nu8yDzMNtjlqvuaDuap8d6Hc2JyYFyJrignvzuuenVs
5pIbp9cpgEGD3WenIAh8SEqK2NjtWo8BOvS3Pcavp4KsX15YKqO2ZpHP6cdROgLExTxLQ0LoOnpx
6XbgfHS3X9fUSbenb+T704upvhruaI36ktXbOr64Lt6V8rjTjI/GKQyW2JqPl4pGH0y1ZPUXfegg
LTLSAOQbxFLRyN2GzVLXODuxJMWO/G4cHm1NR5MNZaKjyC1DE0NALxM3P4g8URz67VrfqP/bs/oj
UPm/hxi/Kr/ld2397Vt78VT+fwAbV7n9/2/U+H347R/uU/iUPTWvsePil16g45Kl/g20SKeaD7aR
3dbgQX3Bjku2/LduGdwaQnjoggvG8gd4XLX+5vCjKs7BDtYMavK/0OOq/DfsFtkg+Ndp9Iuk9Q/Q
40td/+cSofsFlk1A9LD01cUxcBRFFNQ2xrSrIywwc3mN5ZT56KhTe8j8uqfmliA8is5vVA0ro2qV
g19WMzKaVQ0jWUtvWjN2LjB9jPe1Za5brd8nU3MwI3+lyHH4YQgcAFX4cWwKswt3vpJ9kpNZfkr0
MHsYEbKqXMiheJNgUXcudNBS108jbYskCPKedTq52ZxvXt2g65epvUbwvQ3XlgnTw1F1mD4K8JN3
5a9iRhHaQYVCBqd8zqbj4yVGpRZBYawplHD9++EU+e1OvQxIjx2COYhBRyMyfbtTYzjhFHB9Yc02
ugww3epd2W90r5uL4JDls7MZ8+yTZqP92kal5YZG+GQ3yXhpzta2UjhF8nZj6Ih9aPmDOiU7I9Y/
FWWKaWh6r45VusoUDVyZ3PYfZEe5n7rm3lZxA6mxEFEzhyMhm/dZp+3rQf7iz9bgNXGxN/RYImRN
aYOWuRG6wJvOE6tPXM7w5oPRlNk3Gayjq05NsVbU0na1FuKOVAOoB6b94DuVUKHbwgLQXAuB29SQ
Y8DJ9jYb0gNqdc9C4W7K+smV4Bxtk6xP7mSnTO+ljPwYGVjn1iyc4UowlOcENKM8Cm/Udm7dQZLL
dW1P9hP+fP26kqwIHTBK63JYzBv0pquD5CByqkGd9OraGK9MOxAKGCj/92N9kXdDuQcRM93qmaR4
46xXT4VhxJ/VQsk8PzHRfQlklqbVaupFhrXeup4MahUtujEKSK9VDqEQ+TNkAuUZr2HCFuBIKiFh
VdnJvd0pgMynKtsjAqAASFb6y6JKTncz7LfnLouHzQNda2iW+FlSpDrawecKz85wALaHi7D9oJUl
SkdheRbmzUNt+OgFoba0aewh9wwr0vd9qkkFqHr9m9JhppYn+IXkjay7yKf6uxzB1KvA1C6koQsg
kYa9NyXBRTO3DQ+ogQOuMZaroIeBZU8+VvN+gk2TbIF1s6HVG1PzmI/VJ/oBNzG6jpOh4aI4pR8E
WS2EJrrxxxlA12BDfmqrGypOl2x/qH7O3WivlEGuLh3Dumu68UuVjCAtK4x6cEnpEYruxxWbHgbk
MqKM/oTqd4ARgItKZ+JiZH1FeeITguQ62Fd1dufJoexoDnZyPdqdcVb4LY4ffTs8I0ZQb8JYte9G
a9b2viZd4syJLm6t7assUe+cTJvuojHUhLIGViY63GbEpBBnltGt/ogxHfWxNJM9Oeiei6FsPR/V
XEzErE+dUt3JlbIzB2tvN9W00cypuHdUG3YkckEsDTxqESyKO/lzF5YxNL4Wb7la+4Dmeo9ynn8o
wrnEebLFthNXRCULieBg63nIMGO9YxsKyiAZxX8rn/EQjJurRobTWeqs4qIqU5R61GpV9vm4zypb
3+UW+pg9lhj7KCuklYPU7Fnm1Fdq6iNPqaSfkiDVt3KAz0vnB9ltmujBRi9x/qkbbfJiTUm2XV7p
Hhya6M7vE2nbmtlZ50Ao1+aWeLLE+AGuurGOGhOstTJRiolQOzLzfKXaY/IpDInDUD9TD0UbKJeJ
4DnmWj1tm7A4w4coW8dhNGyKsjpL/OTLVKiWhwea7pVKyaPZ25/k0MHpgzpLE8P57+KPZYD0ndia
PAgO6Uoebf0M5F7HQ2rf0Q5LPDWOZVcqLf92rkNpZ2VDvXYUnK58bJ7Ujoe1bGNrK2XpSnems9Yy
O7RXeuUqbuXmUxpiLdj48jObYX/A7He87OMZMW9HHlct8sWfpSoD5gP8+QyhocH9/ZHw7pnm9KGZ
poAHBn5CLe/tgWBUNYRpuU3xAr9CeWFVGKgq4rZup8WDnrENDVlyIhJ8NySoYN2iry2L9ss7nI1T
j7Evoem10aBUA6L6jrvtWTN/n2vJc+wRWoxzQgX42LKAnUskDLRD+R8V/GPEFM7Voaahyb0po/pG
M1rQPblnocdRZdNFof1f0q5sOW5cyX4RI7gvr1xrUam0W/ILw7Jl7jsJLl8/B+qeNoXiFHrufeuw
w50FMJFIZOY55w7F2hPY6CDYI3EqQRc3PG0ZAv8Lug0Ugi5GGbpJLGag5HJfFQVMLkB9o3+YFagt
8saCv74UaHBG/oD8HRsLmqSLm72EpKSuClHhVwok9UoL4km3QBVzEhbp8uMpMoiWLNCZGcjS2NGM
BrQojQxyJV9IwP2xHIEHex70zl0g3FoXfmM9DRoqeSWIi5vMAYTmCAKKM0BFAM8vXkO7C732bZwq
TvtE/louoesH1QXmYLDFFnUuJrMRrAlUTqDP87VKPCwyJqbECkJNHYhU5ar5kKPFKdr5uW9qu590
kKqaTg5Gz9qKkZfcxGA1GHTLlglwxGP9gBLlvhEhFV13hpNH071aLovdpGJAUirVFYRqwvEUppD+
1wpwc6C0LRqaBOzk16MI8QkzGTqt9lHJvyOUvrVvZW9AqwJPUVvI75sOh3OZkWvITbmXIR2HC5bz
Ky79Fd01VAzgq8CQYlO//oh0IA1OPVS5kVbZ1ghFlnkvqy/d/Ot63Nn6XGs76lc7oKo1wd9LF9u8
jn3uQM0Gsguu1EA0lDeHsWUL3oHyNjAsqIgwtSUk/qGEEf3a77T4dmnBHTcgqUjij17KvAQQ7utL
A880fvyXdwysUSJpOmBt4KXFGJymrK9luaj9eclQ8+lzARTgM6hz8oaei+qW9K2561vksSroAW1p
6UogxsFsYBTmaYlBcKnlqBFVzxamY49R2oGJIUviQNCN92KIAS0cRPMMSsDQ7ZIc7R5TwJyzmUJw
r29caJdCAWDS84dM0M3nkkTl4iQWqDwB+k/m5wk8qC40ykEN2SMjVs3OUmyLpLemObeOUncVgodq
HBCoC2i4y6UvZibZ5VA2dAEYb1wJ0fS5y1XTlxpVd3JcePWMCGqQe0GEaPyC7yrm2b3aIdEGk6Z1
Aoxfiu20k0tc2YMcYPgLZ69uAZGtoVA7Y15E9EeovapK992ooEDXFSPE7fv7RiU3Bf6FmJb3eBF8
GzXZRxdK3EFjxRNk4XUgoQ+GB+RJqVcsyT5WtGdTyanMz8s0tGe42UNoaC6ISFJ3rKpTNCLtWPDZ
9Wx4mGbBi3LtRymJRaD38i4DVUenQJZ4HG+THuopanQrQHUq1ksI3dcoxQhEPdZkegc18Wub6r0/
tDH6tFCDdVUJgmRzImJAtTR7e1GQoQitDMWRuBJvRhI/9EqKgJKOOXj2oNgXdsurUaUgVWqaN3Mu
jwuY4JzSqtBoVkLRhqL4R9NHAOmQ9xHD2HYG8SLSgOd2SaEWiMlUFeo7SWlk0HzXahvSIK8km/BL
9BKPqUV9AtDVBbthIM+j19cd1GC02SNVamBwfLHsZuqgeKqatz2lj+kmiFXq+mIT4DCdDGhOyH7F
AlyruTFGEQzHeBUjU33tY+FXm+tQ4l6aV2nW3BpUgXiqByV0bO0SoHTHEOO7wUigLdU5RS4fS2RX
gBT7SguOQV0/WK3yKA+JV4FXKIsxeFoveNYpY2ePunCnWcpD2wlumcj3HVJ6tTCeo3oG43cKTk3w
Mj4CbnzUyXKbRdYzmMF2cdbuco08LYXqzALomMYW1BGSsG/BNCqXIEkuJdCl9pUnztVuKSvI35rl
z6EVIYyTv08NaOOm7Jg3MQr8VbZT0qJymwkPy6a7q2Io0tXKK3b7bCqFO1XKPh+qHZEXKBJREc8R
ytaxVPipKL+Fo+RKLfR8p1jylwJMO5LW4vfg2ZKovyw80nCP77Nh3LetvoMeFIpvkLxOrG6XDgq4
f4TEV9Mkg5ZO+RLl485KhoNQdN4iJI8WXoTQOv5OVLwyiQLFzrAIIX8iY7zLtCDoPu2E2JBAkQiC
sVyP9uoc7uQFaa9iFrt4al+NNjtB4zZHL9N80K3Zm9XyADY1D2+Fp7oRXLmqgxiZoCvKILMq8zsI
PPTg3IA0clflH00C+RAR5BmafKgzS4aPSLKf19hWAMZbu9QtAB5bGeO2qX4P4lvoUY9LhIKGtoeY
wjnN9GnfdAaaxEIOKPoyQpdYzkBZS9IXIB2eQalS2XpfPAD2Haih/rOcwNzbtziBwK91iAkpcXtd
hHf2VfWWEL18aaMFeuhE+k16cPkWViHYs2jG+6QZAuRggw09oAoMsuIL3lup3aHAazetlB36xKxP
FfjPvTKdn1A4EZxUk2/kqTx2mvU2p2PhJ3oaQVOlv9EL+VcMzgtnHgXDVqL+ABGxj77AJd2AWzQx
zdpeplCzo7CuTkKDNzt+p7arkgqSiXGUB2oz/857kL9T0t1SOTWN8TSQAeByMAtoYClyZEQHd0rA
AZVOkQtJ0V1WY+gEMwy+3uSDkxf6jZW10Nud9yIxngG0g7Sy+iiD3iDO5fmkISicmwQVAG3GFNlU
jT/UUX+M4g430ITgkEsJcUYIIr+Tsv3eJHnrQtvcgPqP/jLOpumgCDM/jFZ9ambVVycIN1y/Irdu
ZLSXgDJGGimj+PX19o9DsJ4POYSxpancS03shgl40mblPDWqM5ZZcN0c0+r5K7Va20NJdN2gWDTD
CgcV9oYYY/3tXYbCRBG9JtObhgmzVEjPeHKe8hYUqDUHt7plG9cRYORAMZhUh+WrbSsFMrWIisZP
ajzrSX1EjcnPaIWgwqhkUlk3LTy3hWJeA2KJXd2/XV88zaS+JiMwKyv4CehXXD63lr6R1ELUUVXR
RLtXvyvk4boB+aKoCLAlHh+YIAbgErSVTM4YCYKRE03qfWE3OxSRkrsN8KWTjexktPU72ukqAVAS
baReB4zee6Enf+8lztvk8gWEn4FWOzpeqCRfoJXGOlnqNlQwrm7slfCtCk/5dH99qRvPHwDjaXka
9CqoVbMVanOC3JLcg3uTIvboQtPYBt7Mow0vOr807ylsoz4NXNgeM0xMffiLaXZuuhLSWc0p7edy
Dk8Qo0HM9PpvGSZ6y1vRxx//7p3ijMIQ56xe+s9Xu8xZBbkcKljULpEfSHvUIFHH2dStD7faVI05
nVqVK80SZYM/+ajHDD9KN/IEjJ9kT+Qg3A8AttbceT55a1mAfH7iwECTaNAQtepZLhkw6+gYDH68
N9x4D77qG1BAYzpE2yWaDUr1Z8tRHwcXhaljfqifAYSYnhNcth5n9fRh+vV8Uojknx9CX9yrH4Lh
G6JqFV19LeyFvh3AO6Pu0k6V0XBQP5rZOAJz781yflYS6XsvqpmNtPOjNqHxYaRQIg3F2znUPTyo
7hMZnjiavzi/ceMLoZuM7gyKJ0BXs69+RUoWuYmhFLM89kA8DrcGXsbvsZ85yBDB+4veZ+LOvLfo
5S2BmLKySj/hamdmQUsagQiDL0jExYxZkHQnGR8HBNKuEX5cX+NGYQOFGnwICZEDdxLj5ujQC4XW
4I1m9MMBEHJcpa9T3Tpj+A4RKadVJZ7bb1oErBq+h/YaXtvM8uTEADdMWPvFC8hihBvlaXRIYk9u
dmwfof7xs3ntltv5BlPtXGTUpfejTIJSvqbgCkbYZrzfUtDUCZuo8dtahLL3exeLnOVdusxXC4xb
q9NcRWSmFij/THLbpT8ANXauf7RLIzg7FK/3CQqAUO/XLeyNHBMeZjX4WfQ6trM7A7wj5q/XjVzu
1VcjTHgic7d0WVQPfk6so5JA7DkqvesmGNqsv4K7RfV8URAFBJGtGJipVknI/Af0k6QHaDo3SCeR
Ay+owNmkzn8OwvQkyNLNXMs1ivii5RF5wOyDLN7WYJu1AZXoj6iM/6RcSwGEClRnmBXiGBltaFgq
alzQ5kIx0pMHhDy9e2lI9UMXy30oqhMekBFQT2IIdGfqFn3yUYNDviX9xxiaP6B7aA+dPCMugY0C
iksBWMBbe2kMoCTj5Qe4kU7tZOAqlPxYNs5CbMqAKEDPAIf7NRrTg0GaRylubiDA/WOc5cHrp47X
29x0BSTtgGnQPWQ9Oo2h9Ak+doTRznSAl/ZNq3KEgZNMbRTp4AwrM4xbk1ofWy0TcRv60Y4IbuNg
uA7q1J7m6I2HhxxvvpbBS/3tGiuLTJhQSA3h91LCwlpwdXeKAgak2QFTV0CUKVBTucSDK06CbO4B
mwZzadE25ymCDnBEum+YBZRBJCU+LiL03eJiulM7Ebo84Ecd++ixzOWX6668laeg2g3IJcqYdBiZ
yQbHzupLHS1235rFp1bGE17QXEB8471phv5I1ENBMC4XNk+gQTwvsRBEhgm+2jh1dEsBDLRRc6fq
hMd5Th6u/7atCwXugRF+IIgo98LXcKFRjamltMBXM4nJwRy6l8xQU7suSOskhVI5+UIEThzcsonR
KDCOgMVeBgvoV5uQ5emmuoJNixwbpfDEsvFygJfjBRXnVONY29z9tTla313dmaIqiBlayoOvZ/2z
ZbQ7iBF9Q7XxVM/QVqn0xG7BoA3K2X0TdS7GQp5LQ7jVOqW1jUXI3LnL9nOpB8OccZKIy8ry19uc
2Yix6Uql6JFD5GJnF/XdNI+OofdBkfFu1o1QQCeZMDKpU+wd2woYpGxSwiWhunYeuDdQRv+pSDy4
+OXtjeX8McKCtMLcBLsb6hC+YgV98QqlK29CFQC6LLaQGJCI0Tl3HcOq8xkIZFxx4GvGvA1G+pg7
W4deFSE6LPYu+BVNw50U4DX0O8Np9oJqo9QISKqLWVQ3u9Mw6Mebud24B7/YZ0KfCi2kuhqwrUa4
n/u3Yg45zrv13dYLZCJdCGWoUp5gQBZDp9QOVXcyI148Zag0LrbxU4d4dUIaaFbWUZXBD/cJBsIz
QNBRc5Rs6Qi9O6T7wuSiIgj5yv314EN/PZPnr7dPZ3IVFaWYaSjw+Uyz8MO4D8J6+FbihhJr67aa
ilOnt08tyZ6um+V8NV3+GhCMXEggsgKzGsJqDnXlouB8to3uKrhI/zimzkR8sAc2PQZVYAKgE8rN
1x+VAKLYQbe7vhZmMPny29HFrr4dMDy5DDEy4qf76hZ5ZXRfPhq3jQs+eic8ku8QI+04x4732Ziw
JYpZ0agxTFK2JQnjkdmeYiG5S6Pf4Zp7MIF7GsAAmKewQzERLbhdoNx8ok+rzI0eeUd561LC+Cxo
FTHmTWdov+5jUcAQum44yu1oN/HrqI92OGg7U9uXKg/uJW9F/rU15qtlRKjlAXJwUNTSv0E3aSe0
zYs6EdBhpoWABgBwUlMORGuH7k0GqnqpWWIPReydWZMdEJXoMPQ/KmN5qTQdsrpljIbCBDUbEfLl
zRMQ7K+oOEMTXbJmX06Lu4bo99c9bzM0WRiZBFQVrW/28KKIZoI+FEuYwdudGOl9ZwAe26oc3NjW
YdVQS8OgAKK8xt5c9SDPaNbVMJM/DspRxajZ9XVs5a+oXOk4sABQQfqZiUKzNDWkD0fi0/nlPLVL
v999Fq5uTD+/53r11i25NsdEH4BjQtmqYQ7MWnTG3qYoTem98KC90TnokH3eWAR0q5CA5fCGbZ3c
tW3GyZVSzpVaJ3Byojg6BuwayZPh6HH7MvVQ04PeTZZ3/vUN3vyCq/1lfB0ahCD+nbBgcUhtU57A
T/z031lgAlIaz1Gd0y+YZcIzRLlcqJ79um5iqzj2xUuYYCRDcVTG1AOC3r11owflneWXAEjf6N9B
9u9Ku+Q0fQMGN/puOcVeOISAi4EYzkLSwbuu5cteOmaRVxvKZD3VnISlKWO5FJKeFk7+M1qo5KDs
NPdVkARQg4MTERtzHObreM7cECI03vX92PyoKCpLYB6gKR/1tNW1A7jxlMUE25F2qVMqbyWmTK9b
2Iov2h8LLJypSUPdGHVqwfjQpl+adBLNhHOTbd6eayPM2VfUGLpC8YwMZAKypwB7r4vsx8+Cn0rr
Q/DOAZuBe31dDDDsrxt7bZMJAAux2sZSYPPzWttbfucsOzT17Mlr3v4FPnTrroE6KChlUVe75I0q
QRRIiCTC3j3xKZhRiW30Wuq37B7ThT8J9NhBICV/U3lZ0OYXxGgZqAXAXmOyg3QQUjCTBszQ/qJF
H1pq+fEQQleJfHA2dPM8rOwwR1Or9AmCewvxJSsuHCgmPdcQMndkGeNWRFQ7u+r6o5zUmMSc3jCd
0gfXf8BW6gAZC1Qsaa3qotlD0nbGcL6M8kchfhSUYmQUocbWQA5KmbJdKmkcg5tPWgwKUkwjKgoo
zn49fSON4i1REVIPyU4AA20B7rvcxcwsTj0mLV4pTFWbDpB8KgMe1mhzuSvjzKNnWnK1Rs2FQP0G
wsaUeqSzMLEqS1lmQ61ScAthkDjhZvuSBhUP6ieAOF9MSA5lnTdmadGXHsU2DkEEkJononkGlsPA
4kR7Bjj+9xldmWNcSo6VQZxnmGs84loYvXHoWH3tCS8RsdtbWtuHHKpqcAljuAtlPq2GGWrQ78Ay
raaFL7TtoyInyN5Qj/H/n7DGy3Uy37KHXFdayCaoPdHDmDtbNUHRZaCBJjkYJG/sqrQFLt3gRv8X
F9hqd5nLA+8+K100WBUPZG8c4by2ErS3og0Gq/31s8nbT7YooQ+DEcUpbKX78omylseP6n5Ch2a4
a595t+JmxPuzMJYsJgcb9Kx3+HiltXi9WhwLOQZyXOSoInIXxVwhnW5YhbT8vSjVm8B6CbqW1wg0
gHy4//Z5/+fosfOPtdFUaasYuDtGxTbr5zZJ3b7Yh0NjQ7SAs7TNDHW1gzTvWOUVYyGCR7/EykLz
tWv2QE24oXmXSj0GQZDpzJEzZTInC+AtkH7VlU0rTccIKnDEr2vFqbM3uR4whF07iXpGZZCT1lw6
P5g9FUxAU84UAyR8TA4ejcsiytNSBPCSJ2MX7nvg/NMHkJU6MW/Im/VH3A3oZMmU2QfcmBeFZ5BP
QQ8uNUq/NZdz18knq4KmrTDPGL2K1Pa9yivFlbpGx4T7YhxiMbTeMmg4Ar6TqHcCpubQ80NdFOp4
nGPJ7jm9tUQ028A5CojcBTo+nSdh6esGA9ND9YpSSm1nJANmZ0h8oV90D/LKL71cuJjS2hVT2DiZ
Ev9WjVlwmm7BM8ICQ75FtNzTZWh21B0GOa7/QvaZBjCPiIlfQO80PAsBovnqFEUHWaFQRbPOqM7l
uLzEg59GwMMlt4Ay+U1qceyxWRq1hzxaVaFsQLFvTNwnoZY2S4qZmFaD3LseA31Sz4WnNaJhV4DH
cHz+IoRQe6oiAVeOnEUF8ODr+iYhXqwQZSp/OOhBCJopwTOgr3GAOqXXBu3Is0f3a13MYex9VsxW
h6yTcytbor7BvWYoDiXyUB7ms3Ef3el+eh862tP176fQ1J01+JkhaWg1YASe2VATOpNibJLGn6Du
5/QW+Zml/dFclMkvIbceKHls3esNAZuhWEcY9ApzH3NqtWPVOlhVIdsCpgoIhk1ThTmdHpo1mOVc
MLu0MzD5bpdpqj+2o9bdd7nVBGOV604kEaiMZH4Oxc5AhNLYbjKk6MkIVWFfh6gydoMy8p4TF+tU
RPSmFRQbKc8V8sGvH7LqME0JkFUazAdU4+wqyPAAVP1/Q7948fLEiOsXW0y6kChEkFpxSgNICB0o
U1ibgU6nh5ipbzjEK6BPV3oZZcDUd+AT41N5XSRm7C9g3HYoDBEyehBjnH5KvmA3B2lXOfqeONph
eMJ3ggAJb9rnIoh+XTTruZNgYdynrjFSnfzIMMrbKZ4x3F/3VopA/uqtjBHmITrpepdZHXaW1lSN
d6DqDB/6JrlveSNuh25vBMgofnf79ICAMH7LQHrDW6hOL9cvR4b5EfRHrs5o1PdKltUkDcLOdEN9
OM2zYAtKea7a+lgalg3I61PfSc+o5OwJ5l+7Fp0eSzuIhenXlb6zYtPTrOr70jRB0hJb1uejpoKw
Wo88POhdeYQkbaUHYodRpnYBPZJO9iWZvTAFVbPSn9qkeI8VcHjLcTAK3b4dqqCKFj8l4isa3EGP
gAU0WZCWugtc7DE28d3L4Tx06h79/KM6hOcEY7tEMY+6OtyLUH4DJ398X+Vgl5tLF2pyu7YvXHUw
7oHvDvREDoyxD0ylfm+n+I5ESnD90150VxiXvej+5oDgqdCUCjrQskhPo/7JkEAc+Wd+O7vmrr7t
nTKI3v9Ls0wmpUdIRDsLHkW5PLIH0FDZyhG1Y2QbndvsZZt88HNFngcxqVShmktdVljrkOLBVEvx
SRMKDq7pYuKQ3VDmcRZBEKqtVRhpXeuM6WDr3P0AoadrukiCz+bP6gaj17dgxeZ2W9jslLXMxFoF
DQIAMUZ6SmlTh3wSQxQ+r0Z8kQsw55AJszkUrLROxgLDZPKQcZdIBBTpNZT3HB+hv/fagWeiadYK
3SzReK4GQ+H2UMyR3yJvfkZMt0EP5TV7iOUC2ObyimAcP/m8aFaRBgJpFQSVQ1xaGCWvxkDpuffi
RcLxdRPZ+aEasjmYb8cmRi+LT54wOo6BVNXGtLPitP/imXQx88s4x2eIX60pw9iJjIZmGkD4oLLN
761fvdevy+vixmCbNR6QJDzg+eknDp0MAs79Z/NU+NwHLycf+PyZq5+hpElblCZ8VDu3oJ5LQdFM
CwjFHf84XLxl2CUzMcZSM0vJJuwx8IVuZ3fPgvNz9k0kdNxKBe9zMpElEdDobDIsC1WD3AaT+KG3
pfveG9Hez9x/weDDuZE/W3irfTR7MnTSAIOUL7h7QFkY/iOAfwFxZfymczoznJP4ieVcWRsE6M1D
tBHeGg5emhMAK8GlNQ+ObIS2FbY25+TztpMJMbqRdlBSw5ejReghcVQodoD+GIqBvuQZ+r84H9tH
HiSFaLIBKM++e3PwWYntguRCAEORWZ2UhrOFF1XRv7zxjwXGGyNZCDVkh9RF+j0B5i7xIH8Jniep
RnKqOanX3mfnBtT3O+X/261gbTPu2eWTlOqllQR9/r3VT4p40vMnzjfj7SBz75XJ2OvIY2j2HT3k
d9AZP4R7cS+BUK4Phm/tM/fQXTyCP2Ponx1l7rsI7BxlQWMolWKgJ7z4LjzId+GOHEQfnCwYrAEv
AJxlFp3/crGMg9YJaGHVfEmDDHSBiQMFUyq+93nF5w7QN8Vd7pVcVjLeFjMXYmoVRaHSNHxofpQL
hodE3sObY0GnzYzVQZ/AytGqBg56lmBaozXlF6in765vHs8G85gopNpKaprHozEK5vGTlPOSy+03
0T+OwY7QzNVsVu30mThEu/5mPhBX86Wd8qA/Koduv5z48IT/I4/+Y5OGtNXOpeCWiZQGOYOwm3xK
Gj2THUaF3kLM6bqj2/jzu2Z4tWAPXJL1zehsUblNCA1fVqvyCkAxc6zSIN2HQewQ0PEcjIfqBClp
sGSDFPhn6Rh7MFH8R3nSH8NsE7QswqWZQ1QT4mmCUC7FOZQ8WsVNb1nZYLylkcROb0LL8jUD1LFJ
sdem4Lo/bqbNKwv0ql19uWzJdJRTQuufgSENDJj8abzLmhYNVys7jIc0ZVJMORiqUAppflAi3PGN
DnJoTvP4L0oRm1foyhrd19WqiK4Xda/j26hQBi3QNwmfxP3oS07pJegaL7+ub+K2DxqaDm0T8XLW
MdaTSFm6Hq6gDTc6kI8h1EDqYfYrMKwIMeeRtRn5rT/WmPCrEpCDpFUNacI8i50mbPAcqK3HbAKJ
lGCaRzUpZxvYMvU/SkxWhpkIrI11rStNlgbLGYQOL9Ckgvwb9JEh+vt50/BGsbbDyh+DbEBeoHsF
OGAHro7wQGX8pl0FkSrDVt/0X6H/ySzqtqaXPhecyabNGLoyzJ47CEyTSYRhgE71FKCG6re2DO51
r7mYcPhMTFZWmLPXFR3kr6E+HkhnEMaBWBxKcCf1bAR0O9GccnjEt7xlMYcQIN1kFlMY1MCWSrpH
rfqt6pzGxpZ3grJPhewpdPvAX/P16Ck9CMjyhiRB2YgB2lK7qPIHqTyiP38odcXVc8vn7OPWstYm
mQMhqa0xjmmeBiYYH9wJb7r2nBzI0XKU+8ElL8sL/321VQegMoioX3+igpmzMMZlHqcdzkJTG7eY
oqrtJokN9KbGo2xYHHfcCtKgGASzJrhsKKzt6572ppI2KqRE8JbLdtlB3Rd7BZJQvNrG5j5KUHIF
Izs6EOzwP7gUqYS7iuOmgO7qrZ/e8fbhBZFN/1gZYTLlOYsnUHwkaaCfRIfy2FaZbYIBzClOyYnq
RVf7ZXEqN/GRwvDkJjavIYrAgiYvGkcX5CpaiD8URKSumjk9Dnqf2iDdEP3YCk23bq3IzSf9sBjZ
iBE/Cf4KWVQF7AJ6+cHx2U3/Wf0Q5uzPjdrrRiX/Va4SQdaD2eDiJN+l3zKoeELMKAjB+2QCAs2J
OvTqY+tK6x1gYkAP0QbNgoA8QttZwWR+anEfsDwT9O9Xt2/Xo5oLPhn6GPqL0ztrbMoZ92s5SE66
iw/aU8x7D2367mo/6d+vbEbFohNBwKWYDL2NlouTpr8VnUPPzjPC+C4GgpU00xtcC9ahjwFpEAh4
3f6T9yrCJwaIAK0DFJ5Zit5HidZPC46hsNip9j2rwfRkPHEckDrYhR+srDBr6fJQaKAYnQThib4e
QcIneKqrBQoY/NEd4lKSb+VI61UxMUyTwQxolhJNyRTQ3O0x7+FH0JiQz+bTBEyIusvOw679j56N
IIaSwPYOnD0W/NUxxFLS+9kKETtz41kSy5sevBa8oLbp8SsjjMcbBMMEMu1c5jftzeLKngLCdfFc
3aAxhPG93OHqoWx+PkRkzHiDnfhiyJNYXWI0Gs6YZlNREpCXfNAXDzgrvezMq4B99tEunOWPNfat
E4aqWkRNHPpkWdzUgBpB8SBP0YFkIP0ZE6eU5kAFOYUdibxosnlfrEwzqVirq2HXge8ikFJ0picg
o9D0vcuzSbO7USttRcrPTaFwcuytk47RAnCHyiChuJQJqRWrNkYLqS7mMbLyW2fMNtHur5/BrTuA
yppjugAzV5AQ/OqanZKWbRujhNNXoJoZvlsEcgvxz95K3euGttxzbYi5bPLIEPO6h6FZx50roJhY
8YAnm7n62gZzzhICdtyuwp2d7hVfca134z09g2ET4nGiOz6C5SZ7HLmzzpvfabWFzMGTiLpIdYZy
imQBnHkbAXOqCbvru7dZvKTC8BDHwUj1xTwGiKWENh9mXJl7gvJe1tmg23Okb8lpPuuPKDLktrnL
74U3nrbaVsxcGWbb2/Mca6oyY08N0LuCZA0jXrA9fiB12yU8Cc3Nrfyzys+GwuoGrVNUhidaVCdV
e6gJeYrqepfmc8DZTerVbCzB5YbQhckdAG+Zi6BQIxGDT7CT3uiHAfpbVGdIt/OHPuA2XLaCB5X5
wHfDUb5QpYiB6KiXBO5B8SMRxKpuC4/sak+DHrAJKYzcm7+JbuHy77sLIDR93EFGDdIUFCd/wb2S
NehIxrRrQH4uZ/UguZgbyI7STYepDMPRAtGNj/1L9GZ9vvb+RQ1k64aA6JgugX9Kh/wQk0ZUxpyD
Pg9vWFoYA5XsGZxWyj0gR258kN6mO85n3fTVlTkmnzAnMpkCvSLkYPSynXSsoZBX7KZdjwFS6MfN
rmwnPqi2BP+65c3gtjLM+FMvgh3bAsdWkGkVMuYfGo9GZ+v1td5I6mSrg1Eo8TxYdGVqYB4UwAFG
XwjyAy+D3SwHgMoe1BoQ4cTIEHMdYMKxj0oBp512sIt76Ri7lmM+kpcIXbTQq3byw/Wd41pk7gVo
uTaqmWBip/ld3KpO6TYBeL+8KFh+j/vUs1xe9fsCYPF5KlZrZG6J0JobuSsMOh8ADhtQEZl39TvV
+YyR+uUnkYdz2BxK+oQgAzptihdy7UU4FBBv09EGvS9BUfOgINxYTpTY4S7aE2jTyLv0Q9lf39hN
l4R2NDTbqZIi+5AuMKZWgJ4rDSrpewv0Haa3rxvY7O5CrOkfC8xpE/VcK0x678mxE+2awHjAq8fW
X1E54k5WbA51rI0xJwwKm+kwClgObUhSWCnmELwS2bvlzBhny/zIpbP+ic8rAG727deWmaMnqFmu
KfXnkVgSW/agR6tAAtdWRydD4RG5BUj17OIxoThy02t/go0/9Aq3drinc/MqWe04U/CpJRV8CAW9
tvZS7EJ2DLW65F5wqM5QaIfHbA8hR8fatyeu6c1I/sc0OyefS7M1Rwl2ofPaGxkAC3L8qdsVZuoS
l2dsc8vBRQgaWEwAg9CI+dglylhgYIFnJb8nP6sgy9cCk/Scp6C4+sTr+3hcQx3BVl/r34tjHTRE
J8vVvesevpUbr38G8+VBFtKHTZlmgTg+dAXewQUIhuMP8LTwjtLWxbW2xHxY2crK2oiR6s8HWq0o
/Vz2QsUugal/hxwp/ttRqKal4Ij6gReCt7xqZVxlWo5doqSCmWGZ4TTYwOw5qXgbKaBWBMcStG7s
aX66vq+bySwCMD4spY9CcvT1NktyoqqDiMJTBXL8+Efa6p7U1/ZseJO0G6rS7XMMNd0UYLkknWpr
zcswvpTjs1EWtj70DufnbIXK9c9hAlmz9FCeQ+cCZQhoCU43wz1GVmkzuXMnLyTB9D32eGFl07dW
W8C6eNGRGMQCeJzUb8MM3sm28uss8ruy4bzwtlKH9eoYLzb0sp7TTEECL0m3oKU9JoN6m5aaCwYd
xRl19bdRtL4mpRy7m6+xtWHGqcMKpXmtRbQCSRdaCxlwKIYH7h8MOB3Cx9EtvXHXGbb+zPmc9P5m
k/uVXZb2T56hX5CmiB7a4wSQVHZAT0oDdskW7kvMBFS7cOGdX87X1Ji0SVUw2AWyVFpthMbVG+Wn
doFFKYIEKqL5rfVRVw5kOXIu2G6zmLxeLI3bq8RQSwYQtFYZLWlJPjSiQHGYBUpQ3wIu4vECM+eg
sHUsLUlSsJDjEhC0h7r+ZoUvnE+3dcvoMtjdqGAxyuNMapZYIOJpUXsIwtyNXkBj/YldEgUku2Am
DniHcPto/DFH17vavE5o5pKEJc12+3157nfSAY3nI6+n8X98pD92mHjXEtydmp4mnxknRSem5ygo
9rpfnP+FS2zG89UmMuGsIHGVxjqcEUwwaEZBuaRwQkzJHGhAM23rAD1WAYSNgxPv1CPtRV//itte
8me1TGhTBjM2Q6HKAql+E0HAtnAq4JsJ/NpLmIiWIRmRlBiddVrmWTo3j9woQULY76objPXmv8Qd
DyrF8xQmllljI7STgAquRNoDkR7k8CAOx1md3NbQHKuEsv1Yc+6lzX2k3XwLEqGQoWGCSqZEljGp
eDa0yY9WfIszzmnj/f+Z0BG1mdiLA1LqzHoMgZcVhIfrjrBZsv2cR/h7BcxxHqSpEMFkgrq3SR7D
qnX1Ocir26UCiiaa3CQpT5qGoXuD4yH0PF3cAKudoytfnWsjVZSyHXEDZMkpiwdn6A9LKrv/0erA
bIvyGKhmWWbbIY4sYg1Y3f++yZVACFrkpdz4sXmjQS/ub0vsjTancpJkvYR8CRVgt0IBKXXbY/U6
uOMNavtHXpzf3r8/9hjPK6GcYDagIQymLnKiUHMz5b3GwClnA7cd8I8ZxgGXoq8A6I6BtYpBcA+B
oBAyRAt4P+06zL9BhcdDTelJzxdXkix0RZcn8DL7TTycqgXokeu/ZhO8BL2LfzaZcdYiH8U2oZ+z
m23IiN2J9zUB30PjVKe6tyFQBN3KBglh+ZBBmgVwTF6lkLfrjNeatT5hqgbtlD6Z/4e071iSHFeW
/SKakQRJkFuq1FmyS/SG1tWCWmt+/XXUvNeVjeIk5sxsZnHqWEeCCAQCER7ubtbeL0Zpz5IkWOdq
qoIyhMlIc0ByyUXnfAIfYzWh+hFUwTGZgBGSfxaadttDAP36F13f3g9LXJgmY2sWmQmtiT4B5Uqf
+GIirdWr7mIxXFjGw1w1Qh0hrIHIAwk0pxwspwcYVK4hFCL1t4ze9PqqVqs5xodNfjYBXVG0vJhN
xt2lzc6MBxs4ejB0CpCf13nE0UMn+So6k4Kl8pW5cTYyDaNm6DIYkpMB5oFhLFvtc8dIqy3Y8dXp
/vpC3zHln6Po7/3jBxbAFpJrTYQoaiyn0WP9vdBTztpt8Np/6XaxfRN66NxuzYdXrDl3i5/ZnQFO
b1BPCxmfV9/HF9+cO5ttpIZqPyMAJsfRk8Afrm/7U+ixgY0YZJ2/WD25t/u9KoJ2rt77F4b5MzmZ
DegvcSb/knoFftuDuIAv2tz1lObCDpchGpHSSU2is16fHHkKgazJYB2tmQ54kS/7ksTP1Tgeura4
xSl60abcmXJKMRGdidj31dXL82PbufQxM0ZwYbFKTxbb4T3oYLZAVT+mGPUZb0DA4F73MiL6wlw8
Kixox1U5/Noy+o0RdE4Tt2jvmrsuy09WT910DG8VmrtJG+7Sqt1XpflUZtoW/NMZWpWQB9JjV2ug
BJT2xxztI5u21LTT0twPOtQgtOAgp+VdbAFkQorpy9xCcWaSqGfmzSGZTFvqm/s2Wm7iSD2g7nSH
UuNgxzqkrmoLSJFZceYpEtx967H+4yNzsVGilSmFGT5yEMxuX+9K6AI2yffr31ZkhIuOoIEw4L6A
wSXLc5oech0yArqoZfeJZJOV0y/iIeHKRxCjrPGOwtk07t5HmR5yjB3UaFKwUaYBoYGEeIq2hw7/
FV2Zn2i3eONcphJKqSRJZEaGuSEKrm3we7rpSU1sYxc7uk8O5U8WJOim9NW39tA7i0e+pDciLxZ8
acLO1EXCmSw0J4GBMJEkR0m5b8mvwRTktO8B/lM41hRdoSp78PO9tFkirdG/I5r8EZ5sh2+MIQ4J
Cnp6pdNtG8w6jY/tcdpPGGZhsxf/6rl88Qu4yDANS05a8KliehPDokQyMfc+n9KgAIWSZN5PlXk0
K0ToSsRLt/6ARv8S9znBy48vPCjmFLRKizuXVf//qnJE7rIpd6UrHvJYbWyAWey3NS7o1328ZHKJ
bl7tVeDfAr+3U3nxLXB4rogsSbgyLvBraA5F2YDwV6AdtNG86CFFkRuaUUz8QzyAu37RXKyN28PE
sOLRYC0Exlxk7jE0sw8BeYzOxEv9/iAEO7ID+NlrP74lF96nudIiggrzOw4vPtRfAPzdmH53yjYi
avu/+ZbosTE0kvJJsxIS91qqDC0qnTd4MmAGo9l+p5vZxZtsUwrgsEJj3JEPtNEkcghAhvaV5YD0
EBX298nByWB+IlrbaoDRPpbGJUCBNMxlPSMX66Ly2CVMdTTxjFj2r98Yqyn7hRnO8yFhiulQBYvq
Qedb4dartNK7bkK0Es7hJx3CN6Mqo5FEXpPpSYGg3PR43cRqT9m4WAbn5AHKiEoidcA9WPbs1fcM
1S5BHw7F2PxW2ltPEGQWXOhCf+AcPTYko8h17BCbB8W4OSZ6l7vBS7bzFizCL4IVsv3+fKw+/IHL
H4zBsoohQaFU2obnRvdUD7M5Tus3udsfu/M/oAkUWeSSiQFkRVVV4t3YgXjJMZ76U34CmhaKbZkd
HdDxfSvfBItcjx2/F8lnFtTqZLMskBSDTWI3/mRT58CGOpBL+1oLjvPq6+rDY97ZYi4u8EpNIkxb
oBSBASeblt/z+DSYDwsaqZpsa1DqEyyNJUVX9o9PGMI2sipLQqh6rzz7jClgdMN/0DhfTa8vFsYF
DlmvaVtStNqysLfVeR9NXxfwZEbSg5o9zs3RmH7+x6VxMaSTIdeZK8gS9LKF+KpueLkBccayBnPc
mH1Lc7zg5hY6g/m+qaSNwDo7Ztc+LBde+go1WXDeoIrjhVtjY3jFEWPuG4YrHv3pDnvq5X72U5Qa
/c29+uGrXMipOy2Qqx4HEq+m+L61Mzf/+d78ae0Eg7Bi2pn1vBuYKtBPmZhq4ylWiSSTTGVN8hzP
GZf6tN/EEC0F6knyKk9+XRqHEW8b0Lsq7OVbsxGx2bElffrUHz+AB+RqhdIYYMFKMZoweFHWgTE0
Uynoe/WvvdaKIFar98aFNS7TH0ytQqUHMb3Eoy6ie7D+O52wAbUa5S6scLf6KM1BlA94lyWovTkY
LGaD79Y52NLZAR0DJkL+VeS5sMgdUAmgVXUmMeJqN7RQjUnOvdac+kaBSHu4w0MRagwthpwF54Qt
5Nrmcac06DB4olkReoWZw+A06Ul+mJz2GG0BM/AtweNl/Xa8WCV3LHWp0qchgLNmR5ZSl0g5MTEI
VFnlFI4oqRa5CncWQ3PpBsjOAD6ivkbGTUlCO0gERITrZcCLFXH3/RzQWbEYaABYHEh8Nbt8D95D
e/zO6DEnjw0PiV6ZbE8+7xmonRUoUIGwlzPZ1OB9iVLEmDhLXRo9N4Poxl33ig8LXFpRB1EfdlGN
ivxNDwAlMF0eGwX6a7RStE3rFXf9wxqXUjR1DpWXHu8sRkE05E7yaJyKnQQ21XyyS0DkMntU7QT6
ub7uKBOrH7jXj8F6CPv9C/jhTkOW41ZbkGF0JUadjGR+SifrOJlQL67q8O66sXW3/DDGRbClUNU4
NFEoqc3E0RMFVLwRouXuuhXRktgWX2QyoGu3Sp3xOlXN4AwmtHrA0DPgAaYPuX/d1Hqe/bGBvIxF
UtEwx9QJ+mxPIF0pWmA8GD3s4FWG3cRQmGhwukWZtmiBXORCGzaJwgm1FqWM9wUIQKVYc8wQoxhR
IXCP1WTiYn1c1JrLoixMgqhV9eAiQ3mxDd4sIKOM/qGdBWdvNQO9sMWWfbFvOWZ7xyJAsU5GY14t
fhn10SAPED1wJf01C0WF7fWE5cIeF0y0qShmyl6UrKRS/QCgb6vcMVWQBMxf4nRF5PxcZIGc9f8D
A8kALVbfZHPTVN8E7iiIXrwWBNgZ9ESiCMngaW12hR+52q0CHDEgg5v/vCIeESmlcApLGzFkHGv2
OIL8ZynsSq/t66sS+AXPGdxEyhLKOUGnpUhdnDa7TL4t451GbhtU5alwNlbwESn7+4Ufmv0wTlaE
AlGSNd8scN9B+Dk7B9H8Bo6LCuqHup9Jww0YnG+pAnFmkv9camkWrPpvEobfwZLnV51ysAhYNMe8
y7HYkWO8n2+Ndy4NY/sP5hRWX0k6JBFBQ6oYqsod9MQom7ltEZohZM5EN5zspjs8zjX0eMNdcxj9
aFvdxW5futGdsPezfjQ+jHMnP9CBQzIb9Emhw4uRRGhFSFvzldXOA7wcoq9z4GihLQK3/k0A+DDL
BQCjMquUZgje0Y5N77F62QBhE6hTAMQQu8KC2Xr28mGPiwDWjDmizsDF1GAiV3HDQ+wNzyBkeTLB
9fFQbEQDgyJ7XHZBlLmRpAYv36XU7bxInFLtBF4qcBu+QNFJvazHkGBHDvgu4oRXPADYm//qIXx1
IqCt3uoFziTqWdps65Bm3/UbpQA3dI7LAvPhKIkMiHHCidn199DvTePrFKYkaUHHSv76zfjUQvuG
zdJMDpAJDAEhDqrrkKGPk8jr5mJeKCBqyD5pljtFVwNJ+VRZo1ePkLuBTmVYu2mT2X0aCe56gbsQ
9veLuKcOdawSvQ/8pd3WpuRCqsC7HskF55xwQQaCoIXaj7ie1OXUwE6FxrqgjCVaBBdKulqe65zN
taU6ugfpS6W9Xl/DehfqYn+4qFF3sZkoI+orUwi6UijhnhcXpCiP6T7eDLqt3UBqik1EIG/fh775
Ju1Eb0nRGrk4Mhiq3EsN8r+hvBmzp6QVKj6tFucu1shFDpPkfRkSpMxWGuX2mOebKS0Y3/aRVsOz
2kQ/CU28TqqhX0j86x9Y4CQ8GJ/1L4JQQT8oA6IkgRRjlEDCtBNNNP/N2+v3webnfkdtMQyDFSAT
4hTH8hCkdv5EfPPJ0Gxwzzudp73Quw50xrP/18iFKI//myv+4ydwmQbk1IJKG8YAIngD6lcpQG2W
16FXm6FmLiqzCK1xdZY5m4slH1A/0jb1eYqBIVm20RubJ4kajA2JXpaCq0Hjwkk8RAB0pADB/kUF
yzDZjDhddDWwA/25JPDxDbmYEnddmI6MgY9W/bnNq9Nkzoc+RkPAqgWkOqsc1MbHsdC44JLOehcV
jKi4A6y4BJ0n6hyxLe+jowqZmXojOcEWoIke6OLGHr5Vd/9MiHu9PXvxO7gQNISD3g6UHZHj7EVO
5k52cZh91sAUIi/Zm/za9+WCjaFLXRyg14ZXUnfEIjE4y2wZfnoj2krRyeeiTmkEcV8lIKfoqx9z
eKMsvZ0au/8UXXggaWhlI+0TOcYsSPciS/K2saZdMEai4pjgs/HzEE2QydYIpTXMM1VQcGFJw/uw
2LZwRKzkf1OE+H0EdC6MSNBCk/MS0do4nfonzStP5iNmKzGEvyce7lhvFL2dBTvFoxGKWa6HykQo
WcC7PluOEjyUWuxe36rViceL4/YugH6RkAxmB6Iz6f2BPrkSEq4MmIt3ZQRJdvRT+hiAo/sbm8uV
XsGpv71uXrRGLrAUvRbNVovErwTmODNjWzJGlwo1gYWr5IKKkU9NvEh4ebW/SGkTv0QVNXfmxLbO
lYdEIrOTA0MXAjEO2T5B/i70HS6ULDrEraUcbwRil0+TC23bPQM16oBxGn71VZzfij4rF0+gbA2F
aQMJWtndl1ChRx+upXfXt05w9ehcINFpN2ptiLKqugk2LGNXgEvvhFcP+zZXQiNfOx1KGhhlh3gF
1fsG7b3A7rrFHiNyapVadqY2FaRGgsTPYEHn4kDICSAXc4z7R9U0O1G3Sv58/cOJcgSetrRXZowr
MMYVchPdVrftSZV2GnjOCbjAoskeqHfdoGhFXE6iaGPY1iSAverVlCLblITRUZDLvms6XHy0Ue4a
4CMRRdomJRCeq7FVkebKevgwUbz06+YUFQNIC3rVHzKhuAELvp+cxFAVQhQZc568bG6qV+lIUqSZ
kYKkwbLlE+NrDBVX9uedWPty1fUvzHFZV6ZIZSxNSCm1DRqh22bL6Kor4TT6+ivowg4XHcEImaPW
iOg4vMi/btJtm9phtDckW72twIqPorujd+7c2YFsq8cEHB9ixMlqKLn4DVzk7LshVI0MxyHq92R8
qs2bqBQNC6wXiS6McAFSiqYwKsPmrxZNvJVN6M0tA4QU2MC5sU32VMRvxn72Z49h4k8y5mqIykWv
ZCZNLU0SSFrBdTSY1V1SLvtuKnbWrGyuH7/18278tsXXbxrIlpnThNSBiRyxFBZKuxt23Bkbi6jd
td4xvLDGxa84TedJVnAUrdTvQrfYUT/2UDtu3qgzzWgqgIa/Aoe2L8os10/FxzK5DCnsIRSZBFjm
X28Rc6dvWJlKlDKs7hxF8FXACAaNbM5XxsCSdAgjIhGTv8412nUZiIIw2hyboiL1qutfWOJu0SUv
5QQcsLBUfY+nU013afOvUtgLG5wfykWXgrFtZq8dxU9emARrZ5dH4hWTre+uOyL7vZ98/rctKnMQ
arAqSaEu4ZUR65rd9/dhOzmd5k/Tq2UO9iw/XDe3eu1cmOMcMZdA7wdZODwaA9NT6oewFNHKXt8g
KnMe1xlGb2U64FS19JwZX9vgm6F+u76I9cN7sQru8lwa0irZjI8mN765bzeRS+7Dnda4LPqKQQWi
j8ZdLW0WlWoYoHzdqsNpUAExj8tUsDHrIeJiTdy9YqjFEhRdyE7qoGL4LHOTFNBuwErPI2gKmbK9
mx9ElXLRbnE3CQS/JbVgDCdQbLVl65cafDFNYSYi+oBceMhxMQ/jiP2CLE8Gwhhla9wqoIxZwDSq
bqfNv7whL74mFybUNpPMxEDArdMY9MmRQ+t7uZSc6464PsFyYYaLFAB+RUmgIbxKcjDacppCg5De
EjU5Rw11TX06JEmL5K4aWxsv1QVy6uEuK5c7OdCPy9J9rfO8cVRingkBQddoNUcM4z0b8+iQSDrL
2pjaGOa7a+twu+TxbBcE5OU9BJt1/bbJjJcss05EmW4KUt+QtDxZAcgezfQsKYOfD8p+UptHawkL
wcLXaVqohUFbi2JuknB+08V5PAYlQmTj5mcT7BkMm++Pm/SrPNrSU44xvJfsXrbfR2Kto/QoYUhO
8CPWq0EXP4JzKzCXxKGkQFlj3DMqt3KTg4IS4o97aF5sr+/0Oy/J5zj9sWDOodqwGiRDwuD56Mzg
DTb3JdjFFF/1Eh+z55vCrY4DWPmg7Q4Gq3wDRb/ohhEEFefSnyHkpQOIboLSCgoxh8Bmj1pGFASB
mtvOgXyvkKBz/ch9/F7OM40h1JWUsJgF6rnxrPstZljDnWmHTu0bGP0X1nTJ6k322yJfvpZJM8bV
Aoudu/jqAgnAxAWUFr3M9ke7E7PrrYeuD3vcVUYHDTTObFitaBXbzCHuoD6V1qNg31cX9f8TG8pT
IAb1DJx/hpZN3Vl3fTjMaK3Q5+s21hfyYYNbyBjWWhSwCZfc0j1Tguxb1O3NaRQUcdcrHhSCr8gy
oF/K04I1wZJZ0FUFi6pPAFNHDdzYt/7sN2jozc8liPJAbnr7b9b2YZOLE5Aqq6Wy1ePNot9n9FRP
z5b28N9McFGA6qFREDZPV85S7ZAq2RpWcmjgGoKS0fqR+lgLFwJQLOqVbELuNMuQ52uVvd6HgglM
9k98jjIfJrhTO4Xy3JAaYRWi5g9mYz5F03iYp/rQGtMhJvIXkFcKoui69/02yWNZ5qSxtACiT5s0
yDZTbu2VdrGVkQo+3jrx04f38WCWyCwGkGRjxr7LFRABVbULlBquSus7SaWHrENFMxpfAjM6RwVq
uKoKHEYlQYmxuFkoOY/R7ISZ+jCCznZz3YFEB4PHvdAgoZBPwi2u3nXH4jZzS4dNDgYP9RGYKPAG
id6Dom/OQullZcbMKcq78CSl20y0c6YitJXm1/VlCdyVsr9fGAGIJsewFN7varyvB1zAIqLw9Ubi
xZayZV5YiEdlrEiIt5h0QMRHwC9P2U7dFDv2ngaazbJrdy7tFlp2GaY0RQgF0QK52GIl4VCWNSPh
ACYhp7slFARmFjmunEaeKrbNVXOA8AMmda2H0jwm9IUond1NrxF9ur5Xf/Oi+TiFXGwBneIUxRVO
obZRf6GRsTEeDRRaAJK+E2OeROviogzBtGZNE0QZabol0pcgP1rhnba8pJoQa8724MonNLnnrdxb
I4jm8QlH550nnPHaGaXDRIHbY7XY5FeJekvmjCIxrfUj9js74MEkspXoNI1KsNh34BEdB4eoe2V8
FGzbugt+WOHOWLE0WmSp4Ftiy2sXZ4KwLcaxUqd1wx909lj40ISkooJMi0eTVFUIXZAINx6bIJIn
cDPETrwDr5Py/k7MHHN2ry/00zoRVXWUiqAU/66YzblnkbatrpO+9ruxAtCdqLcQcdhet/HJVRSi
EQ00yZoMxlTK1/jpVNYxalWVL7cgE63up+42zkDykL9ct/PJM5gdC8yoBMzqeDxx6VbchW2qKrTy
g6jbkoZujMy8l2v687qZT4cMZjTQWIJqGtoyhA8eaZs1ndJgOXr52Ge73lS9RjpCWd6uCtEDe+3T
XdritqepZjNSYoC9F+1Hl5euaYZbNPGcVhG1JlccARPEFnCSJrVU8l4dvwj5BXilaTZGeEKEd/Fw
StR/sTmX/z5XPQLLOZCfBf79TH+qoRNOp9y2pFSQ83wOt9gc0OqD/pvlwaDY+vPmCo0R5NQUm9OX
FFrEpZsku3y80cfvEUSeGvBRjsdlNjYZ6Pej8Nd1zwCqlI+KME91qBSB+hfBg5/nN9qgyKWhqn1J
NY9oPGk2UWfMmWeY5wIQYLoJMojVjaakH01NPUVKsamsAJK7o/mjnU2o2lFTceoI+H4b3gzgTCDP
fgy+9q00qbo9dk3n4QFogcTTvJ+TMHUKfXhp6XDspuDQqvJOlQfHjEnky/r4moKgMMmmJzJUd3QO
XlS1P055U+/DqZ5t1K3PgRpBljpSv9XZ/CNuyF2atLdyVfizoX8hUvE25iAjMNXla65rhU/mLPEb
K3L0bNn1EMAEMCQ2WjsIypNhBsQ1lektttrBXsIy2puY0CUgVaO9Xm+GJAswe5npt3pcJ146ogGe
R81wjDRrF6mmi8JyvjHNonIjLdzRMpnthFj1zbCE5rYBy9Ge1kgHdEv6pqJAOJTzcEyXptpBlq23
tapxJbk9qok031ZWgfqTDjDzFFeNX8VS7y8NdBEnKrtL1smnTimhiz3V2repyXXbTHKUrYamc+Sy
vtFzKzybSvwQzdmu7XIIWzHIVgyaca0JIvx/OkeJrNoFPhx+1lr3UTYex4Vuy3K6zc3lsVjAjhFJ
vjVO3/OOprYxNnehVXwpsvxFzuTIGaUcIunNLu702YlyDch22oW2Pjbmpm6oZActhpyaJPfKSL8N
w9YHWd0+TCikvKP+tiE6BBibWrYzOdlKEKm2pVELvdREOYDEJ2rWby2l4J2JnrFP/qwaL03Th34e
BD7pOn0TWoojd4WP67R4NSIDOZ0xeemszrZs9C+ppEFVB5J3+KV1ZJNIx2vcsER1/7UjaygQUUHc
1qj8qZ0YKRH+UVWq/WSXnokb7i1n9MsdA0GEkBq9fkRXwtwfxtjfL8JcQvK41LAef64sJ2oxjJSK
yKTeVYL/SI0UYoAG1wQ9vwm6dZm7h3B5xJk6UywI2+gl+fJLzgLL01C1vLVIi4lOnZ51sLc6aheZ
d8o8ZY7VpONu6adTGSpw/ZaSgzalt02tnUmIJ6IiVXVro8SfHFNDGh4B9QsxlqqPpxqaok5azsqh
DjSQ5yS6IFleuYMMQ7GggUlB3P7pvqP9ojaWSiFtne3VvPS6Bu1CeH1tmf7/ujlMQAs0KBaYHj7r
hOVWshSt0Y1+Fg4bOpebRhbcQp97nwozQSGKYplgUOezR3Mu8rAohhG1VnvxmUAReWNagxkKDP+s
Q8h2+09vgEWQXjNvAO81r7pEBwLGdlytfuPKTvfYb8xdehyPw0n8+vzs3H+aYjt54dxNsgQYCstH
Xw0x12pW21Qhgg+44gwa031gt6tOQDX3p4mpD61myLLar3PpZ6gkz3TuTq0FhtVU/5/LMrhMLU01
DWRaGtQmuMf0HCydRhOt9lU5cJJqcbRKVOdf8QeiW7qBSxvnFXkwZ6MquwWw6qX2Gxq+drV+kpri
Nh3A+5HH2q0ZTF/TQQXy2vJGqr4147ynpbaHmK+APGAld8XvsCxFobplIrv887vKo2LRcFFqX0t+
5tVjHR3b+PH66VrZuj9McBmYsgySVcQwAWbyX1pNETWG/DyFZEJsF83sr67HMCj4pmWK2M6S6AtX
tEKq91Gn4l0RDRs9n+8y0vhpGAhiE8t//zxc2L4LM+zvF2bS2gxpUJPaj4BbiO4J+A4zIwesbrBH
5S3pflz/hJ9rXcj6L+1x6WVg1pE6dLDHZCbaeyi/MIXq0ITeGBrJu3JgAoPu+BYEjgh8vLp90GWQ
KR4EMmi2/1wqacCWl8x4qWVte5OOJcSxlwXCkA0u/qjudEFZb3UDP8zx1cNcL7Qmi9vab9XHvoSS
xvjcGYPgNl5ZkyEbkCVRLZUJjnFeohUAMMRV2PhtLB9TGh/LLnOjes7sUlb863u3sqA/bHGuQtk7
aoxhS6uX05Qt2xmnPhDCD0VL4rYpCKOgbxIkGIpxr0xIp4Kfk1zYYaUJxu/X1qMgb8KNArqIT69d
U0d5vDcQHaVmHxf7kdQ2WCMFXrDm8MiXkMMw4nj10xCd1BG560ssR9rWT+V52KUoYSmgpVHus1+g
2duEL/MzvRV2uVYeUn/YZZ/54mAbA/C/QNvD/dDlYj3z9KR7k8Mwj/32f1ePQcZ2uUrOD3tNVis1
gjX1Lj3HW2TcpxaTGt8wJe/J2/4g4j5bc5JLe5wvLhZisc6+agh55Ti0gY1CYWSbBffXfX4lt/4z
I+AWZpI00kwDyQfToBh2hWtBY2Pbg3p9Oo1v5FVgjt2Wf4bjP81x6ypiy6iCBgkI8DWYYfOULdh2
SzCXDAx6ewKRyCQw+fkU/GmRO26Sruo90L7I5wzoGMV0Z0jKQ2vMu+sr+8xJyPLGjyyObxeSxaiK
ka1M25TnJMasHlP/Lr92D/035TFeMEWXb6gTPeXgZccd5BaLLT9mezH7GtuyK9/4vXd+cTJ6yNKn
Iwh3/BQwosa6KwBiBXLKC3LLzq3Avb7wlQTpz4Wzg3phLo/MBsT+8KDiOCFbZlJOTGcMEXo3Auyp
nQX2BBv6/nsu7KVSDsSF9O6x7wITByLbjCaKaTmBQTm3UTvKvogu11WrqNeAPBPsyZ/KRlPR95PR
l6Ov0y9yfUjasxQ/CFb2+dDjS37Y4F2oimsS1nEx+uCiVp3qtv5aT+9K573fPEEGkjjGtjkZ1BY1
pdY8Bop4yC6hBvmZQq+k7bSg5IcXSHFHtK9y+zNUH9oAPDjlInCXtTVS1BFlinwdtUT2nS92r1OT
YLRyfcTTV7Gz5T7vO7swqDdndHP9c67tGAVvJh4jKlXxOv3TkqoGfVDWJvwyCZzG2Kn1Fk8QQX4i
MsI5vxaEgdwxI4vyE0B1G7xbGIXaXl/J6jcDaQNYQPHs/QSOhcAsnZtQGn2jeQsasjGhNUXlA3r9
9nVDq7cB/bDEQ2MzBSoSTW2BlgwT8ZJtOOiks8evtSm8qrZFh2o1aF7a4/coigctSwMWNBmLrLbv
z7GXn6D+CLz4sNduR4glqrbxnIERgAHh2oO8FTFasRuAj5eXP4LbwyoiS6O0+BHynunGAOeDSS/x
0N5KpoS6wsXHZXfjheujpi3pegc7yc7AciGc6wwHRq9tur1vIFPCfBnkTlRh0+jTNACupkvD2p+G
KyIHyK3hP0w5g1F+gDrMgWTG/44FZobQHDAMC6fb4isZzQjpTasLJ181wzs9792gsiJbjTZmK7gF
jPdeDbdrBtSHNUMlBJT2PFVEEFqLUlRK56dT7KfGck5l82A2NarG87YNTL/Q5Vea1nh3oUx6wiPd
BX/otky0H4EVHLJUPWehWWzDwJygQZUWbhospj1jirIPpYdEsUy7LzoXS0XdVJLfwJzlQUF+rxT1
QZ+6sxKgIyx3AaYe+/guqCB2Wcamg8rcDmXnu0SZ3VhrK1caxszB5eGmcU7stJGWZxk0nrFJ92FQ
GE7Tz9s8iIeNSpNfLWg33HgsD1I3RuDgMB4Hfaox+F5udCN2SPtkKaA4pvjfBiqf5y5NIBrfuVlH
d5gdnD2r/F4ltTta6abNwnujApyhzjG42Tv6pB0stfb0NgSDTlU4utFvR6l4rhTpfqrrBVCq1I6V
1qVojWWhtFWnxyxA2CRaBUkui9pUq7+NmCEc6GFOR0A1hue8wHyHZtgyjNcVOgFTDZwjWLzlUrVL
DSuO0c62pHMaRqe5XXw5kXbmAFnZcMGMHumNu7Au3qa88jT1rqXFyawyu1Z+mX2putOC+qXWHwzy
OOYqSPaWkexIkzpS9TLXxesgPwIMkKPs3JnPxVhCt0GbA7c32i0x6uKx1LNoF7TNV6Usd0oleYtZ
S15SDDdy1JNj2JqnAaVwknR+pwMWVaEdIcXjmdAebDJKfeqnVAa9q3KOl8kxW7L4Q1tH99BVnvZt
OoX2UIyHpGxRgK1VGwJq3YlYqTcs03mc1TMUfNG9AGOME5qRp0+G+bNr5OW2AX3MOQyLbpdU2te8
1KEOO8yLh8JwdlTCTkYjT/ql6g2ZnCkL1H1Ip8pv6/EubpvMV/XAPIfjcFSASJbC1CdqOaOpU9qJ
AS7ott4vZoqfMwMeXaoKeKeIk6JLLFnEg0y9i1buMdTmeF9V6KXIsRnvgrrcmETDJIJmoWScAI8j
PxkqUCqLzCrTz006fR37MXeXMXA7BRxTWqt8L0nhWIlUOG1U3XQaktsetXp70uh92EePejSnjl4h
2ydIRgFBO81Rfi6lNnTaptNcdMPOEyoUUNhTVHup+26T9onqZdSKvWokRz2tN3k/hHak5LYeyZ4c
1RtCyE7OVCed2m9hBrKaoU4O1RiFNgBU0nbK8amreZMbKeiNFpDzKpG5ncAyDwjXWVeiftNK5RvN
o5069ucsWGp7pCYmecjBLPQfXTHv07mjNrrikMlBy2WRok1B4p1SRNEWtU9qW3i1DHOBrvhQOHFu
RndVF8wHTNfne00h+NGFNG46fcpcGcVABzojrpLID7kFBagJikVBomMOcEptSuiXTCktWw375VRF
+bSP9KlxMhnHo4mn1q7GVDlG1QQ1NVCIniNtCJ3ZQicJIQoSGKan9pAvZUz5jWk+6EXROzQ1Xtoe
D8cqS0EYLgfFhuJN6RRG8gom0MQxp8JA+zNUbOTv96QcnxsrPGnK8H3WpRcSSLorj6TcTzV4vgmE
j6Rk8NIq2je6/nWJpRzjXFLpgBj8Qco7dO3LNreLpt7F5VgisQNcssvZf5Sst7t4KjYaSOntiaTU
SasCdFNWqiKedaNd1/pjL6NN2NfPXWd9m4PwS6aD8STLa3BYor2VmpNXa/Wula2DMpupbeVI8ts+
ClxLrdCDUrL7RQYIF53KqW2RrUgdmLW70tjNbYLqV0icqQkcCH6CR4UAkAzSj/OiKDu5nb5lkybZ
kd5tuog4IOXxi1KxF2XYJwvxFEzHVTV9NczahUTua7fkmE+a0AkkxhNwEUfZJCelyTcSkV+KDrIn
VvhrCQCoad/60fg1/B9t37UcOc40+0SMAD15S9dOLWm8uWHMjqE3oCef/iR6vl1RaE5Dqz3/3m0o
YqoBFhKFMplwZ09W2sjJ6Pw5HhOPWOMxrjBbW0rN40BMf8jnPepA5zFR4XbvKCb2NLvwyJKeEksL
DA1x+GxRJzLCv8YmOqXjdAAL9TGEFAiJH2hcuUYDIadi2Nu0BhjFd0RrXLPIGj+Oq9mvrOFgyP29
GbVfJFS90a/rh9k3S09dWhl+LOXO0owedtuVTDTpNKcW98sY14411ac5zg62BjREQ3qZRJ5iN34S
qru0h+5GqIC0XMpC+pDauGHyAi3gA1654ZeamN/NEveIYR6pmWUOlZbHvKSHbtBc0vYN3sCSP1at
jRmoJchDyRtpug9HvOCMMPtpaspdVj9o6Oh0mmWJ3Xju7gcafWu05N5esEemtJer5RTiIZ2oIOnE
6GlVP86Fcm66ymkK0zNp6kUS3XdKeyDpdBqnwctaEuRJjsLqfRkNXjzgXzb1vTWpzWGRFvUgoxVL
LrI3bVUFcQRIRjMbyf5SldGVtbt6Gh7kiuysIdOdpkn2caj6cze5YfRXlTzOdpn5fRu9LarmTNXs
vsgmHPj0A75QMFBQ00a1Bw8OYlyAC3IDVblr0nNoYsx7XvYUqdRMciKK/53yt+rYHG0a7kMa3if2
tLe6IG6Jq0g/BhPiOlnudUV5IJAHcKeqRzFCcfK49+VB92Oz9S25PNd6/zkiqlPPZxxKV4uhMjRI
DaQuyvhcST808kNP36CTIGgyKNpMTNPmw1RhmgE5jAHEY5b8oCM1WbT03TKrZ9JVspvnqQ9gdjXj
fhyP06Id68T6UM+R09qlaywfKmV07GZyx65w2/aHBZpFat6rGTkXJU69DSFfO3GI1H+VzVOKG1TF
xIsq9x9yCoEw+2sMwDfCD2OiQOtjcfQ6B9DGh6YsPkG000vI4MRG4g3xdB8ZzfuuT502l0u/mQcN
u9dZfqzT/nGM08/ZSD8h2DtHo216ajb/SJUZz9sRMVeDuCFSj6U17ac48qmCXkyLqB/sUgvdLq0+
dl3o2nY1ufZijbs2bHAtF1Iw1qDYgQMXMwZ4+ypzql5/N6SWN3TZQyWbX7OFUogjhB56KGoAcxeM
Ru2lqpZ7iD3HQ9HFkzfo2kMdpcYhNjFboKWaryim4eeIdsZ0Clp13MVU/4qcEuSV58wMIlNdQEaW
PQyyhdxRJIPlbiyqIM8MLbCaXvHULlHv08nWHRWdFK6eyY/aYOremHaL1/XqxwQ/35dJEznTSBuP
qo3mtHIjOZNifirtClOQZoITVf37V7+FdKauox+KKDrftpZYkZZEoYG0ohZ9aatih14KKB+kMRBL
+nj7EXsZQOFeBs+Msef06p2VThXIesAxGpjvZh/lngBR314x3OjYQS4w8hkrdHGGh7sVRMdbTwly
aJKGKMyUx3lvva3fxD4o7k5smuyNMP2/kTHArwNgEtNmTyUuAWJ28zLgHsOLT/5c17slAvT9ur0D
1xqsMtI4KxvcDvRqlaCrFDZasNKjN/cYB1CP8thyE3f0Gkf+MH6inwRWN3K7lmITlBtMlBuuKqXL
XA9mqJcDSl/m9/y95qr7COkDn+npKgNYzkUTrtfd21inrsvo6UPjgXXVklbZ4VTTtB7wsGU9yEON
9m2kKyAMdCENnHbxkYb/lmyLs8llC7IqjhtCYbOiWTATyPeWgnTPloesV8XlCTpVr8tpqIYAwbpM
MDcUITOiZaJcD3MC/piszXBZgbjvwTgcwkydI+rx2tgtD5ofHbUfeeyiWlgoTnv4PXwoyjdej29x
m8gdAhUv5cbSsYkUV9idfWLpnjr3bJBAiekBRPvJnQYrm9Wq6rHQGINyPXgItBC3hWjEZiOHiulZ
xURHj2rJoKl8jjq5Ks3RoLZ9MB4VECtSVwehMRoSnObThQbnsQHG4xCUu1GY4NlaIXIhMusOgGle
kzIqTUTA6dKDUwvDeB+zrxNi3oBR9skQIHY6PEYc8WzsVkILi0V6FR2h6Ke9yrDiwTWUsd7j+GHI
DJoy5qfijMba+9Zj/evaJ0oc6GDsRC1aW567tssdwU4bStr1sJs0IeaK+rdDiKqV0iDRIM2pKCm6
ublPdxdPTdDladelvYUPG4F0zu7tL0PTpDgh8nsBgLLfzZ/I9S3JdcwXs2IvGbj1UYszjuMOe+lk
B3poXAx/CgdRrom9LpfE053M516XNE4aA9bIsTtkR9vH43enueYnyXQy1zwrwfi+diUPQ2nn8ph4
iIp/CBa8kZh8dlNzH3KuFkvLTPwEVjOrQESa3Uk7bV8KPeZ6xJpbLIepeYIWOYviI+oPjPBn1Bym
K2I8hBiKjH2MV6MpQ8SMwAD01ufkAHY2Ol1HdQw3PdIjfe9DFUmA4VsW1hDOMGkV6VRdWC1VBxid
VTyUkaeItMUVfCPmBvwqdF2z0P8kE8Pgca1MdUzYDXQI+iOj5F1O8j0bT5HPSSC6FrZO2soULy2R
k0U2l7odAvAA32kz4jOkbIg+/BQsaXvb/lmSzXn+iPRrrWtY0gCh+AZppK8S4qLlCM2ot+07TOQS
YYVtq0qKUOXJJufqVl0kTZXAZnx34Rom6AoKPfW8oBiczpgQFtVWhBY5l1dor8/50Aw4XGoAWuyA
2LqXxBlEbX9HvLZsuUhVCXxy86itV8q5PYqnSzaHcEo2GDPdQY4v8VkM3viT37+nNXIWjpjTf6t0
9WyDmXOtzsJoyAa4nGGWxbzTD6Rg9/a3CTS5eCBBJdK77UMiF+JiChI3ciJHcNUshIZu44TW2/9m
gD/ai57MfQZ/yRKwsNWPlvzttoE/xGBPHsm1YlRtPadygw2b0JygtXfdCE9ECkipRiT73/aYxCT5
6CTj51gSkeIKjXPREsZoo4HEMD7kbrhjNan5B3sn0OAFJ4Gt5M8QdkW0otYoa5Y99pJJJzLO6xbq
NcEAXTA0YjRo6rUPqjMFIMraiyBNsFCTb4eldTKh+IFT2PrhrvDjQC4ObKElnpxTKHg5/OFB9Pc3
vWJgGeVkyaYSbsk4f7qHwAbXkO1XCFuO37qzFQlxTbS1HMiESKij7RCxdQd2j2ZQXE1Fqx641EsL
SXPEY3nrC/yW/ZO3viaHL33V1zNaOtkzs7tjzz51uI8D24VImB8O98l/POsYQHiOLDYd6KwoMIg4
2KEtNHhp8B/XxMHJWOtVPLYwoSpufkCWp3FlCPBaA8ScVLeuXfGrSHA/oGv0+bIkO0xDjMb8fSOZ
w+pGIt1/v5FMwiFOO4wGChRYZXQ/3KkBCKQxLtl7FpK1F44b0Wyc8DhwKJOVEUirWHyEipe/FG7h
5/mbDP0MTPFiVv3GHfd2KfqYzB+uHNTAPWeCyFPFy+H5xhqLPBdSxsKYoEGtZ28X5xRl4N/9v16I
jxwjHQXmGyHYsCDilmXOjSI5QbP6fDn+3QHp+jhgsqJQMj68hNVyM82krxbKeVCWIE9KTJhrfXzN
3pH1g117tXWWdGhLMVV02VdRzNXQdRr7oraNzSt4ZZ3zJoOA25CybZ4j2TXkn1MqGiS+9NTf2k/O
fxYJLotSxe+L4yIQgYfRBB3qj3P+OIP97wh9OY946oQZLXck3zMK2p0gRF1EEIYLFss35sSthqa3
DL8klVDYX/B8KUTaVgK3VbmouFimUWlT3FQ2SBry+dfcQbChnHe3oe7i/Tf2lNcWCJcS5cwEK9F2
5aP9nc1MQ14+2UnKHsW7y9h0/BNjdScmNGD4OspDZ/LW/KKcXpc+fPIgftQHHSRTbhbdEBhJ93ZR
YxTGUqenHywp9WOQOmlQAKHvqWR4BQKhpa2+9HX4bQypINYT7Tx3ow0mZA5sBZ4s63/VmEDNEKQb
oNW/vfOb6ZrVceWT8Jm5VK1W4APPux4Hdny7PLCniOHGKZBYeb+AFT0FYZH4KbL1zkcPOobedHIZ
fXuOiBr6b420H4CII3lfIMbri3NuKQ99qJ4HyTzpiQVGlQU1VQEWswN65Wwrw9zOLr1U6aEKw5VV
oGqFZg85cZbKV8yvc/wtH5NTg2aF2/vMQPaWTQ7+ZdNYsgYtC8E8kENZ6ceu+YukoIS3hffbZiiE
zkZiYqodz3MOn8yyWyCYMf5+yJaefMp25CCd4z1xEsasIKLA3kb8J4N8h2qqduj0LbCfM3JG6N98
N7xHeWFnQzigZNE0qK7AaDWMAvTbftyt7HLY1EQFmcCkdnncVQ6GkwG86TemUNCcxYnNTbC1bYyb
YjYJzZVs21dPySTWmW4hcMEMOzSDWaeMNoIjv+kkKxOcY+qppZQlNFYCKW7OWrif5ge7icHUWwqG
QP6wdU+L4dwRqssx6XR8MtRzWR4A7Ybvkw+1b7NEG3XUw23vF9rjYpBRLzEFFOJTgbIu3NWQ4yrc
8ZHJ04PxLBAFAdvZhtVGcjGIXiGZk0U4bUxfiL2w1FOtgMw7Qtfoe33X3cdHZboTrnLz3bMyywUf
EmZ48rmG2c6jH4fPtIBuKJNjLSJXBdEaJpR7r6ofZJ/lk0TJh81HJQRPZB0sPtCC43kshkYqUUGc
2B06HGZYykDQ+7uQSY2zKI+5dT2trSnPj8OIxorSbmEtoiGUQey7qMjfFYPiCzxn65ZY2+GO3TiF
rUXHGe8sPF7LIAWfnrqL98Ur9B2QDV5b4k5f0eZ2tWgLTt++PIz30dG6e2lOc/OZtbbFnT95Li1L
qbGq+I4RJc7DQxqksgsy7qD0k/TLCyiHt66FtUnuCNY16PjSDh+MzSAyKVvQDbPpiPI+vbyzZlEB
agsw1wa5Q5iZkqmOLfZzqaFvGYK6SBL6/NZVvrbBnTj05clKp2BRLGkbom1WP8QqOk7nADQ49hw7
C14c6F/wp+wHQdO4OR/M6J34chB+UO7SlQtjLEmDHzIF4S79XByHk+5nEM+xd1VQUF8YprLzxQcU
q5XzaXEyhVVedPAg4wxJCEfdTycJBAjoFz9JnjCmEHxLPjmONlAcwwrLS8HlNcTODDa0R/JYfQ/v
oA4UpMd6fC963YgAzeYgZkm6ScptLPGqyCDM5lwraD8//PzQ+NRizKY2cCEyCczq1+gbrlTtpfty
XxwULwvMg/QIKbwfiiMWz968HdffkkOeoU1plaCHDE9mCJVXaP4PvRDjdvTA+niEb2SRs9oc+uTG
qCvzAHtd60sS8hG4kAPqgee36i5XsjgTL3IgDn2sxdBymiMAiPrJpSCikSfBKLzIAgc3ZqtUmpHD
W+xQUzwohIcOSfpIFDkJYNTmEKcrM7OQ0DIYYIYBA8fhR7NDRiXBzd4swJnMi49ClGOB7K2zzoHL
WJfyJFEgaUc97Zid0K3EGiPMHVI44nfZVhT65I1XiXFjyXt5+B1WzxBnREWqaQ7hULgZZmCIl/t4
/kupifGHXwWCeiGybUVRa/tcWG/knWwQEEQH4A50WwcEUA5GMADk2GPVXTLnCK4uPfOo5ZTTXpzZ
3UwQrn8AhzuVnMTgwMQP+M1RB8qd8UyGL4bHBombHeYznAKNe6/JgazNcpGOUuaGPVCYbX3taL0Z
/d7tVDePoSdeHSGB7Zen5TjB5XIk7zomr7fXMB+ENrW//qPHmYRDJHC3gNlrxmFidTM7SAMKQnrs
fwqZhzLaC2K87TPFGDUwSslYuJ7HknHd0JFOsJZDOzNJ9gvaRs5IBNzVx7F108ypJ1dI4Lx5pv6x
yctfjUOTtkuIM6WWozPPn2ghUuvdfIVgEOnvZfHKV2Bwl+JMwrKYqB1z5eINiQDuzJEATiFm2Oqz
PDr/bTd5Eay40pvQzLCyBjIrrBQy6h4bhL3IoimuuGnkD/fX00I5z02rQpWqkvy9UOiwPTBii1dq
o11u6idjnGuWIKoCKxiMzcVOLVKw9n2o0DJ5exO3MejJCHdD1ppkKGMjI/SYQMFsmehY1EDlWIb3
6Pw5msrwhlBbcIGxC+oa5Z9sclckpdNSjhjHCKR2vitNE4M6n+Xiu2ZBby77eXt9fwgBnoxxt2WL
STa1IzDGfFODkyzNTgJtJHt/TBnkY0VliO3r+ckgd2+OEzHzcsBns+0dwWxSpYpooDbzUOvzxsGI
Yk+geGMhMcPtZG/qi5uzzIZHvcVNHvM9+P4j3Cbi6OYPoapJVBkNbwpYh54j2GSoUU1VbCcrsWp1
MOxrjJx7WgCm2/kozG9sBwRP5rjNDCNFKWrmKpoCwr8SYNIPTha+mZvPXYuOwsltUA2o89RTChHV
/x9c58k4t81DQpq8YmiNsuSEZ5eExsldhtkHPD+0QAIBm1C15g9Q+o/NC/PwKvkmG3PcFKAiCmj5
0fgws+97ygMEJI9a9BEjeM58eEEn8fa99GSVi0T0dpZIckGBI0PS58VQDCG8NofzZJELPVTNCvO2
YacEOYjfUucFKO2G19YFDeXJFofayqjmrSXDFhPIipKL2B55t4DQrAJBodcMvgBztiHgySCH3FoR
LkmaXQyqQZS6UCBAvfWeyX4sfmTjZZXj/0XiPWzLrmH1ySoH5RCJ6+cKES06GvVgoc+XWe7kVLRM
9g/eMsjheF9NqRZPWCZ7K/e6Z32wdrLX5/fTfrnvvcWP7cd5P6SeYHtF3sph0JIuepH3sMuayRZv
ah5Yg1V0x75oUTy84FSKLHIwRNooK9F7/LfFFMHoPxZbc/eC9gQB8PFtt1EU2YVqAAcU3FrH3y3i
Lb20iL9gfdsvoX9ch6+vIv9QG0YJa/1RO6JhjZXGGCMBSmPhYXrDniMv21iBC/FVV2rF6A6NYRj8
ZCwhITmJ6chOhRjceJejLXcXnsQvP5FVDnxSbakUiznuiGZ0yTxKmMmDfKPITwUwwBdYq6K3wUCG
+2Nq/B6UMGgTH1lFIHOhEpNmR5TKX7A4kVX299UNYmVjrpFUwbdczgPe7FIsIgXcjt+evIVt78pC
EktyVBbYPiOOnRLTbHI7OW16N8TotKr0t7ePu2g9HMqMIM6uaMdQpjlXo+6OqVBOR4CcKgcoUq+o
g8WQk11G4z06b93l/sXXkQBMVA5MJLCwKXMHn8dgC/QS/cLXLJ9VoHvMDShgvnltpuPpi3GRDLgo
MythGf/Ggzpq6pCvynG8T46ZixEepmtIPJCLaHtR7eQPD6Z/DPPSOI0aylA8h2F29T67kwYwrLzg
6hV8So2LZHo9ncNWgrew+FQ2fCh0+6Pmg6gMhPQpmGMPt71TFBBrHJYUiza0g44VXuVuxQ1OgktB
4wKZJZTpsrC3zJUtcZ5YZIuDkZbQXG0xVR60aHxnvgKyIgRoxkvyUIITcZGgWgEKckEYk8bIeVD5
S1AWAZS+9sqh86siAHED/ESY5hetjgOVmj3kteF1OylaHYcu0zxNHSaXfn81tpOOfH93J7vjwwtS
eqKFceBiSKk2WSE+25WLCN1RAMx8MsuI9Da12DUQYajZMiPH1h5vHy6BBT51ZQ55o8cldm6SGgzp
fWpkEty2cGnZuBHD8qkrUhLSLRQmID+C5ED+kOwudZCH//qU5bNViRwaJWVO/u+/jAiUeNbeVrWm
dmSf5hW2RB+JAwoQq1MZavS/bXW9r+yYMGWYepYHAgawdBxfEB4LYF7nQpAITG6ol8OodNKOk+ot
pwXEsq65UzwpPr6gt1RwiHUOMJowleWOZf5ePcAiOMk6BxsViETCLnrVNxQEdDoHGqUlt91SAQ2z
7N0Y7g3tDZlIUCz3TdkKcn9C1+RCkRyxSEpm9uX+ffPB5haqoF8ymRiJyatN1AO41cYER+7/V5Jh
ZYtzkGlol1kJEXZjkiIoIIQ4pG8gHBHUx9rNoWkpgMbtfVzZ49zDtEw5sZjYJUplf88Q/++B+ILz
JtpJzkMyo4ryMHrVTrKNukLk1cI4B+lrLTOSTEXCVpc9SrJ9JD+OqeQR2nsC8N9EkSdTfGsBLXSS
tmiQBNGJ390ND9ExmY4UrSmVt0DAEgQItw1uvjtX9tgur+KcyqjicizYLkpfrShoy6DWvtw2sR1x
r2xw8Wgp4zFjjlgTK2hpfgK+hxE8glpA9pEnYpcVWmOwuVrRZOkho18egvCnsSPgs8Vj0/KYOfPn
C7LPmyi8Whx313RGJNudzj7YZYzweZ7yRUMbIhfhLholji2zjvHJyM7YWZKvgkaiPBUHhKYoarmi
B5PA+W0ORdqqh6zDhP1cZuhbpK7WfkjjIB4awbNl89JebSSHHpDbTXObbaRpH/W2cdrx820/FLk6
BxiV1SaJRmHAVr/HFXVoRnyTas5tKyIUtDmwiMOskRsLZq5uk1e+iP7ZM4sXLC+LpTLaWvs/QVyw
7j4/WUkTJ2lr4p58xd11+1hBheO5rT4iI9Gk/x0rkDcoq4SqPb4gocq+/p8xHqRCzw1GhZUkYMoB
+YZpu+BAarPBDe27Akx+xrslbARBx21ntPgivxSmFPzFMBeZATos3XLy7b51Bb642cC58g8OKuJy
xuiIDSvMF5PTcrLu1GMIwWHRNSLweotwKFGRBVSCCTzxKrwXe/1tALT4Obkktk3QVsI32H2CCpi6
t0FpY8+sGc6XPEM0dbT9IlttI4ccGJkcqZVjcbN8HAqQji7v6j52aPRQoDVHCpV7M87A67G//fk2
Y+CVWQ5Jqm6yJBOjsgE6V7ysbmcUiruzXJWfyz6u0W85VAKHuY31KEA9PwR1DsaL0sDORinIe0AI
hVKnMzIOeFAI3l6c4ABcHGp1TRM1yuulhGtOw8miP/XuYxp/um1CEApYl7+vbMQa9Fl6FTbofGDd
4Oodcm/uoBzU43wQ1yxES+IgpCqaZqo1mOubD3mDVR1z6+PtJYlMcNFGX2qmZpXME+cvk3qm+Qf0
Lwq+zHaR+cnvLgXh1bbhXhxlq4QXzIPHZl9bd6Co5LfeUO7AOuiKc0S3737r0l2wsigplZzOzBly
zEFVoFiHePTtjRMuigsvFjmPGb/pnyvn//mJAg6i58dpHCozNnNs5CsuTAEoXppsV1uox9jD0gBY
MFC0vjG2hfYLa5rLfTsVY/Dt15fFNwXMKrFiq4W51/BFbXcFPnkkL7WUhIOBzcTHS0HcjEk52SnL
c4o5lukNq7C+qN4p8MkLW89qQw0ra0HOi2hn7O6K5BeNhXq8DA9uhBwKhxeg2VFLyl6wr03giJbE
oQdtSDxqFgyW0pthOTegbL19ykQGuHhjtKESWTOvaJJv4PF06qgVWBBh+kXJb/VZojpX4tDGmcIl
tTf30ZGCRIVVoY19hgm72bS822sShTYKhxx5l4+azV7/12kN8R0itMZhRhnlmtWnsMY6GBpIhuys
ErRh0q6A8tEr25tXJ4uLMSJrMfOFJeevXiviGFHg73xJH/y8iw0dQVZTmV05MBBhfALF9V1xUFEH
+/SClh6BP/K1/EZDRxpl/iidjF2puaXHQCNxwb1eOhAVBWWSqH1XELTx09TSCEbevMdVppKfi12A
jzdyKtA+F+AYzjJf4JuiBXIQEs9LEacMpJqg9+MCewqsT93BHXwd1HYx5kB3wvqi6DuyH7U6gnOX
zoMcw0XL7yw8yL9nqNoObqF4sAl+sv/6uODnpMshN8lY4TP++8eFaEO5d8wAmRSjZD4atT+hZj9h
ZlLwyQQX9VVlf0BXsslinQuAhYcc7RedE6V3rGExxUyDd9sgA4wbtwxf259jiFzMM76WrkCkxH6T
151rW6c8RJilBZiov21OEKGqHKA01SiBwh3Lk4fTMD5W6d207G6bEMVyfAlfmuqlmFkm57UXpwiV
+Rq+ZKQYBGlg8d/DpMAD+ep9vGiyHrPFRRQc+2jpNDJRhL/5jTQIg0DdCIwoPIOckuWFqsoIp4xE
AYM4yM6IccjjTOAKmyt5MsPnsqveyCur1uEKSexrw2cllF51mFYmuJSUms9Wp4cwES4tcaZaAsWK
bX5tdfsQWhnZj60+ektqvE3sWQ4San0wB4zPZLNwT0WLZcd+BYo9jqSut9hT3fyrsD4Wo0BfZTsG
Xi2Vg/o6lJKZMgMMN7TI1T9NJ8Cu7jCRrcZRIJRwEFWINy+zlU226NWiiplIZlHAZkYq35ykyTGr
2nC1JYZUAhRQtHIRMRoIfJOfj0uTqh8hZzMEBVqrzbZBVxpkKGIRDDMcv0LF1co4nE+aSYaKOzOj
RG/z2dw35lx6+VDX/qLHP24Dlmgb2d9X2yirptFAfhrnrR+DWho8Syu8WXvs69YjkeTdtnZ5VvJr
M4mBKocOHRPQ33LmMOCcjSO+2owCAdjV3kuSxygHaxWpMsn93s4gjESubH5Bt/jWMVjb5o5Bmi5D
PbDbBrlTxTqn4yA68lvRx9oCfw4WzCtdknFqPUBgJfHN5g1Vfpnzr64FmsXpcWp+VcuBaB+tgboJ
Bg9u7++Wh65/AHco2rCOTQmtOtDNOc5aD4rPn6VIs3nzmbM2wn7EM5epbEUbYMTU3taHHgJ+EGuZ
MXRGDxiIEc/BbkUJa3vcedALe+nmEkCKo7dvqo9lCB5t6igEpPDkjaJ0gk0U+Ql3JPolTfo8gz29
hn5YC6oEVXTEN+eK12vinlIxKiNp17LLIerccGzuuxSc+hYTyA1L2dEtLXJMq9kxlWW3yttlZ9MR
EgrGhKGfbHHHUv4Oib7Ot830k5SHULVCYswxCkwg3nYp4efmoqZOXqQ8jfC5/07U/+Z0hZLVThIn
b9ghvAEQ/MWsUinualZcYQARnZIjpuKOIzqqXxS9Cw4sP78uN1o4tWxto4nmUgxUgszKY2TYuhYo
QXN8QXPpVnZq9eX56XXoOZlDPODLk2Oyb0ckLwc3RqbIr3fZJ1M0lbPJSrY2x0FSPMmWrTFzjQdC
F/oQMy0Z5bHICq+ZIdIX71C/Kv/HuCpZxV0XvSej5ZbWSduPQgrIzbMlK0hOocMEM1Hc2TKGeC5I
ZCPtaP6oMvBaKNpO4K/bJgzVMDSL2DbfxkLC1gCrJa5PWv8vIVdMSMhJ7vzAOvPN5AWs8ZtBONbz
j1EOoyr06KR0Zkb/P3HUr41xm1j0mlRAwg/1iRqUQ2riaODksoU8k5ueuloTh1HETNrJSPCtrp62
4vzLJsavbHEgU1cE/Di9ifhxmPdLnmM9+j4dzbeK+RAOqbvo0jdbooewnCGy1+3Bb+9F3YJaRnNA
E6dDysyFko2LS11QDWWbeQVIT7+MBySjN6sKpWVsdvp1qQ0nNnetTJ2igRST6d/23a3Ib/VheTii
qYZGYhm2LHmXZxh9sMhDH0veQnSBAsFmoLBaFRcLLRAeDPEawbc1Wjduk/uIxG4vE9HLQOBDPH8G
dk9fRvZdrxOUryxqrPePQcMqMjGWEcwO5LXWNi+P1R5ycRAN43lOKc58NmNahfgYXcuOgPMGPKzE
S/IX8LCKnJGDmbCPG2g1w6RuP9C8PubqoVOKYFE+atXn274o8hAOZJqi6JsuYh7SBQNZPLtO/JSK
aDNE/sFhTGHmcmOzPfw/8Q8OZeamGkB5DGtXRS9xIHNrZTLBf899MSoaip7D16GnyBb7+8rv66lc
7C61NpBavK6tvo2/zxhbF4ccoPfSFTvFuv4OB//XtyG2dOt8MUtc6DLJWYyuXlh6dfuaaB85/CBZ
PDegFnqNf9yKUtjiOPColqQtax3HK4sPRdSCz0Pxbh/gmzEJM8GBxWArXdOCO+T6/hZ/K9HOcWiR
ZgWh4cDQ4l8LPwjXxWFGpE9RZVyQibclXNctEGRbyAEGIY2WqQ0AQ54Cm/ww5SOtBTi7mTFeHSi+
sYXOYzHF5B83b/+92MPmx1JURbU0BWLIfMlai7JOSXoJoAsaRNkDGQJ16lOH8QOIVAnpujaDmpU1
DjCISjVJ0S7gpB3l+KR8nQJcJyCbL1zI8k0gki3ixxeUKzefkivDHH4oEEX4/dZI6arFpuhf2GKz
ndta2ePQYwBz/xTrWOjlLgs/ytB6RGcPweMDot3Vm++sHwD07C9Y6iZUrkxzaKL3IanSAT6knRPj
ZB2LPTQrD3qJ3QULfQH1bhFPDjtkV2HxyiIHLmWlYQyYgJ+c1uEd0l4PKgUH8iS7EJl50JNuP4jo
ebfP/cokhzEjWi26LILJK4wRnvvtpMfKFocxqkxGqsuw1f7qc6c70F0InbgeHIlQgBD3KG7izMoc
hzNSWBlW0eJENkw/3Pi6yO8tY/ea++DJCF/jDqfEyDJ2H7wq1hKcPr6+TdNSreIe1l55+gSgxhe3
+8wc9JDC3pV3iF+rmzHQaic5ZBm0WZmIhJM+pR/KGl1o7eg0aeXpy86yGmeU3hM7vy9E9UvRCVA5
hCF5WUZZBa/8P/mCHKiYJEdjUQ5rf0d6/ybxJzgBF53OVQgLbes6T0wYs7UlWGwSKFLtN4keCA6B
yC05EGloSWRS4KRBoDfAxMyuyc8JWhJkn+y1yhtFYqbb1/vKVzgkKUqjQnssFtaDLGbxLkMYv+k3
QM/zovF1wWXAl7nVNq4azB/BOx9av6YgGQ56zHVTr8ohfBfIZ3FWk+3ajduAr3rXbVnKZQOTpIo+
pVNxHCvyLpvm1KFa5Fea/KrY9mlX+aJ31oJ6tFNg8FUnQeCcfN27mZUijRiWze4AVqzWlYkD6VCn
Vxzc6FDcs738Tn287arsMN/aUw5kkn6kkD0CyIRJ6/RRYC2iQsf2VzMMU9Ogs0v4Wnuto/LcsFtn
JInfhnbQWrXiVPmwB6tr5iw0FbVHsHvs2ZoU9IPrqmLaBtQvwauMv69OeT4XsmWktYkOsu5Qgg5L
3dlHMUPTddabs8Od8mHQzGYqqBmo7xgLLqRcICPmoeOP0bQs6MlX3rGawvIzP9s7+kXcanVJZN9a
KXfs67SZWyvvTfS8Wrv+W/Oo+dQNPRNQo0JixfzF5qHEM3PbdiGdAAk+TVOuFPhGVDlp2M9GMDYO
I8vI3tDsVJV/Sb4JwQxDcaCuTbL3Q++BBfkF/VBX+Mp2/sk+ny4tQBzVTyUx8IWL+zKYThR8pIzS
ECdG2H11aeW92uWVNRYUrPxJBoVTZRuTAYkBSt30i3mSHhQo9zAtG/oZ7RUf28oZvdKP3oFbXWh/
e7fxiiKqapmKZXN+Vs0yGEkTy8CN5ZifC385RSdyxhSh2znWu+SxOZpH82PxIAnyZleAxHZ5ZZfz
LplakaQ3ixHY0PtGPcnJR9VPMAxxG4KuZT85O1xcWhda1EZJYmJswGFdkYmPwmu7o8eG1X2D8rRj
xFVd5mh36Rv01L4REwRegdSzn2DzebQ56dH0oMtGgGvUMcPGk6AWFmfnNFecTskEefHrwJ8zx3mU
mZpaTHTFAHIwBnb1FL+zfQ0+1L1tdqL5xevg4GLNNFRbhX7ylb53jv7PLKywuFhJe9CN5rMTWaMX
6qmBBuUwQSG4Oqpx9ysGQiNGIk6LSUGnSOPO6e30cPtzX73UuV/DofNcaciANFi7bKkPRq/vJXoX
Q5W7K0vB/X11t3GWuHMTFZU0NmpuBZEVBl0TBYb64fZaLr2DV9AAqeG/t5Y7IoMiSVlBC5j4Fv4c
jwRCy01QfYz26vewhoygCrHJwg8PUJ5yul/2Dq9z86h4xoPp6xcKL+lMHkxc8kwUklF9ixqYLqRk
t34hd7gquTKyCQ3jCEWlB0QVjnGcP5qfu8OCwHT0yTeUoj3NU4/Eq0A23kCgckCOZvDnu+m+ehA5
4yam2JCH0VVVs9Hz8xxLI0NP7R4Zf3QH31fV21x6N4zvb3+Uzet/ZYK5xQquu4iCeaCLrYuKcHJM
dvpO9sXHavv6/3+kXdeO28qW/SICzOGVmWpJne22Xwi3A3PO/PpZJd97TFVzVGc8Bk4ADGiz0o5r
r72RQ5a6kdOlXCgYuqy6Zc1VlpIb6IQrUjsVJk8YdScBYqxTCkdNjdNcPadqaLU5mtbK1cyL2VU1
w1Ga8HEt8rM+DF4kZJUjFKUrxClDwbI2hHpxUS5lWZ1gzwkYIDv0vnDAPB5fYTzsS7D94aoZmiHD
SImoUlNXrYimucZcIPXSgZN+wct+kh+KR0z+Tm1XK8AgN5qyKb+tTuoMd/lB9asARvNePVdudJ9a
d3HQfL59F/av2z+fpNH1kcEohAnv121F0a+7gkAhTYRmjB1mLV2jFPrMSUvXEIWe5Vxn5rHkLV0d
NHx30PXieyIqWLcc3g1JdeZkUBqg07UqxyMmj30WosWtEv5FHtWnccLsTzGxI8XwxTV3wiY+ZlwG
xFNvhkBIj2tpLgB5RR0YLcL0sRO7J1HvnbbUH//vGyfw6IUxRAnEsnTloBzqbB3UWHOT6JSnvDuk
SZDMP28LuTT40DdmK4W6mY0oLLmgRTr8uPYY+dO5fg4xDwBUNYGBMYHZy+TCq7OL58gWfXC72uFT
c3f7Gy7Y+VvfQFkJhUff3bBw8GUJsesKN746KW72xF2IZYWj5Den0O7B+FigkeHVcC5MCg3GWYWY
MZU84D13R8EBwiq6F++4gEXNvneFt3tEmZi1H7RMXqFmchjmaDi1hWGu5V85YVsx1ONt+0Ts2g5i
hMGcFvhhZBbmAMAkJge60mN0aO9+hxWYUHknfs4+835urT9uH8bHRmOYbIHXMQJe5GXhw5wrUeoR
bExwBVMQMyp3sf09C+DlH1ibuuuBbQVRRkJZ1EIwMGsPumpywDFlp65qjwfSZRS5FeOO7XmXW2GU
pcBEtCTrajgifRfMiWID6HZIV91WitYaQ9bUot14ZSuOelVdCwItDrUrrK0N0PEDuPT0lVzk/o7w
CoZvU5DZ6WyuTu6ws8x71mYrnXpPazw05ShBOmH7k/zEIzNa2NH3rle7lUO9i1wa1hhzoDRgzjBJ
9UXAkIbenxF+Dg8ZkucsR4ps2kc18edmUu9DM6ZG1hYsq+iil0LjfyWS8qkSsjthjVmswftP/h9Z
OmW1Cq3HUITyopImZwwaMwfI9jJPa7Gz1IxN+S5i8++RK39jhTRqutIGVdLEFK7ZPSeAcXoOCEey
/gIl9wIUbHtm+1CsZ6iTQH/jQyXNNGdFi/fe27yVEeU7+z0A/UJuDv+Giu9D1vJav+iU+5kMwrQ0
mB8CV6hGZnQ85i6I/L0MLOK1KX3ikn9RN/tfrNyf46R0jZCvkS6msKV5a6u/arc4lXgc6gFzNXNX
D3p0N8quBN1TH5DogzkJxjN7xBjreCklhCl46wI7B7aNAfFzX1lynVm31feluHPrClGapy/Hle9D
PJLmV+iB6OirgekdABLHkqkaVveY2vE9h0BXNwGLX1761/YxfTIeF1h3bcKxG15emPkjq4zIeLs6
pZIaCVXqoVYQAINZtb0XEdwKGG3IqS3DD2Qoep3SSbJQJlpZ4TrXanKqlbw0G0X/WS/le1FwdhVW
DmPDyQ/e2nBKKxkNZ8iY3aK7wvfoSbAzGLPurHrhQT30rvLW23VQfeLeEO2rv2IrdQ0nfK5GswiK
3smCKoheshegnj9JlvSang2Epj07/0CcX/ojZV4CMQNmPiIB8cE5VqqsiEcN+TMyfjEMkiPnRWBR
YOdx9jSnqimCwWMuhogxEtf6JNfaIVorKfVS5JISIzLL3LDGOQlu77u4t+9bOdSTXtpm5Os2Dl3j
uQdv9I8OzmLnjHblAOEoWsKxPc42YfqqP5PW7CWQdEs4L24zHP5dSnY3iaaChkAVMeBbN2hycl2P
+XVZW5hbO8Y4hiyIv2j3wH6jHzbx+O/x03JUj+WnCsPbdX85pv6/MMk7u4JOakMTkKrEqFI6aDDW
ag6NZU6xFbxFmo2H1/Z+ht9IRhm2B6DdzcQNLeOB1eK55wzIMqIVZBV0DI2i7YiUD7MsxvBeiR1B
x4+ZPOpoKiXxZeLmHhNuQuwSdaVlWQEdEkljYNolpVGysMzFdsBD5x+TM3b5VFjwjhcUagpQ48be
7eu241JdSaPUyjKq8iiI5X9dqt6f3CFA1whDm3wcdCGqV3IobaLFfKpqHfwO2atfRtHkKrO0IwcA
+u99Y5VnEoHVP5liPxS6r8XSVBrcmuiLGqJewx/Cw3DqfcXj7fn0L1wcxrHRmigWO77kUhwb4bXv
nkhtSMYAiOYBg2eZzIJ7qbftdtIEGmiv4+RV7aH3vDQgdeDUfondtrOG1Bw/hz/U1ASdXOhrHmkb
j+zmTgc1vK0+RZ/1k/DwIylN9M7fvko7FurqmygFyTWjgvZr5GjK6gvIWs1aO+FFm7q4OsXw47as
HY/jShalJJtGHxQlwaNs06+DZAC48/22ANaFvUx237iPapVN6Rxfbk53lj4nhan5mFOAUXEIyTt0
ifU/F5+lbFhbSDk5k9BXfCYaiJQrJJTKRnmPIszUmtFokoyGGWoxIxezo1av9pFSNqs0yFPHTSEo
l3t76BN74oCASr40be7IhtemjJrwjhGFPGQuBZDYYCoapQaMEC6cMsBTlNLXEf2tmHllpxWjuLRX
1dpKoWt4xhjPqi7DKTN80qQpv+ZvswsKM4fM88kXzPNZHcDb2Ti2C07gg/JWkfUjuS0eBbVrJ6FC
QW9QC9waMkBIshsYDAn4RIwpuytt3ukexweU+VzJl63MaQ4SrhQZngx28GC6LzMzd5bnvsH0uwj8
9aUnIhwTj7XHzFGQt3jjO+kdSqoqb4QY9WWCoFQ/DdgXtD+CJqG3RN9gwtF2r9mfbaH7QviM45Vh
wLZgBBgG32Oai2eo+hjUfXLquNZOjMpBa2vG0Eh7MaAMG/rf46B71ZZKJ5SRiMnW++4/A7qRi6kk
jAMj87lZz/eiFG5tK6UC80gDd2eH6y17ukewFqJTHHTO1JwZ8RgsQoDpvR5/JDEvhhNPfm0rXwYr
dGbGO2OunFKQud726tBX/0lh2CT41c5kam/j1idWEmr/wW32mTz7jbKMOzAvxxmuEwEl1W790GJQ
HshgghlUKbGzoIDdAizAGky+E3xdHS+lLodOjUNegvNSK1KNcYBxYU7x7GV94s66ZDEswk6scSWN
0pVLN8pNaiAChQV1RYyaWB6KQMBkVM5mjSjZc7mvZFFuWblkQ8GpeDCy16BlC305GEaOmC985B3l
jhDt1H5xNLx5RXkvsoTT/Cr3JpONZlddb86VUmdGu0rSNOFc5ccyIF638FkPhjd43GZrxYfMZbs2
HzGCxGX7Rya06PVdKuMQuyxg6cTfbh+IypbwZOS7fyFr12nbyKLCR0EuB9nooB/ISEmoZ6uxxrsS
XlPpLHcxozQv7jotmggAEYIYXaUp3vW0jDid5Pl6m0TUncd9FxHHhXb5vN4ZT4bVJOZKXEbVr+Gz
SWbnpK/xK+ty7UY0CukG4A1MnNXoWEpIpg61EegG9XW0AS/KYItCjCmaLU23BszwYunFXW2k6oDq
Cwr+6DTaLVL5cooVnCnwfEH/oL2PdwbmdgqOVkEtsMTtZalxg/6II8e+UUddpkxG2eBY0Xv5e0RZ
6mpWEdRPCnrasg5cSmSDBwuNilb0zJS/Z+628ikzoDRRM2NIIYk6ZuC1cnv20Qx6H79VpzHIbZR8
TBx1dBwugxSVB/Ix4hPv12ekSHiTpSZ3nxQ8ElIaF5G0obtA5HmWw165XHPBbb8kh9avjtyB+BvW
/33WCt4vwnRNlJDSlT+MjMT0zSpMJ+SN3iZrPAJB5R9HaziKPiv1tqecNMHAGFpJ5AXE59en3Kvh
UGRio4LmN7f5NT1qkfJNlpmTsYmSo436Vg5lSudGKmqgPVRXREc/75Q2eKWggkWHDIUbLcWrTS03
S2fwp0fhC8Po7GmorXDKsqYdmqVDCUAp2cueflNVDO7stGZ5YAexrB2l7KnQ6zXfaEg9FUBEdfon
IT/I6lfGisix3NpOyozGslzzZQdcS+do3yWXDP8xLO1UBctRNGPmTFHW6VGWNF5QHOenmmxg5BM/
V/I4T2SPvmItizKVbRcVYVH3IVzNHlO3BvRbCIgZz51LCn/5T+7l9j5eyBhv7KNK2UnM1VjFwsDC
MMTvEVzNb4YrFTDRsTua3M/sWOemYUVBc+Rt5MZIQvTQ3fF3WjDdMUnkGJusUnZ0xZOv8hm8Joqp
eyIEYzIcgpwsM6W7y2hozUEl5IEfreQtHu3oWX26vRu74frmnaiUyp9LQQaOsQlB3A/gaPrQmQSt
OprT9+KNqFmMN4eKvS10z55vZVIKqDHCvC25IXRbrjTjOsNwPMO+LYLxIlVK9wxR3GtDiWUNyhxb
xTL8Kqs0NtWR6ertpR62i6EUDSC3S6ISRFsHDthcMFFksXCCHgpIb5Mb+6ljPIw/2YQarKtD6Zys
rjpOFyEXUHhUBUmGTnYzlwUOY50VpXX0sSpAqgsxnJLdV1kFnIPh3T6rjyxiF8v3j0FSKVUjloqm
NA2gw4NF+uY4s/k6Q7dJHkG98dBtLB3AlEgpnUZdltrgkXJTTwPKYgVm350JXzsI7zHV0OVs6Us7
WbeXybgoNO6JX1EgkNEr4Y6YqmkDqrU6ahHrVt3pQA/JhS/3es9AOXxsTbzeWhoEVfFJIYNmWkeA
iUrIWYSrXp1+m8PiKAHba0UWAWhXvNn4t9e767xuXoZGqZaCL2W1FYn9f1SBciM058t9eE9mKIbn
v3OfRAOnhnHbqkgHCaMopkZfoKJbHkNv8lKXs3KUL8sndvVsr3oMQN0fWdSFjQYxlPkR6UaC5tB8
/mdUu/xkfSctrbqb3edIQGW2YQuYozh9Lp2/jvc0CX/goCoyVnztxvFKJC1LWaCEjZYK4z22SWQw
BOr7ZP5VbWUri1I2KCBlHBeiClEetTfZqTwFoHNgo0UbOTaLY93avYwBQInggkSmE/tMGYhW06SW
q0b4HieCxS4O7TvQe8f8wA5ldw3FRhRlKJahXzQkbUNXz5+15XvDK2aWpO7tp0C254PLsRFCHVUn
lEvBKTXM/CR6eaP9rLiEswpdF60lLb7dFrarZzbC6LMq+1CdMDwVHOHyt7mOH3gpdXiucuPKuJcU
JWaY2l1DtJFHWYgxq3ptJHhr2WuDAhTvgtcFos9MvRJ18WET0a+EAdKqJAA2f33fc70udHhuxODF
YGGE+5shIa2QAh/ARcwWj13DtxFHaa9YCOVQrBBAiFloc+2PrGFBM/aQdRiN8GdF1DWPefAkCxoR
oXaHTAXzGycUrT+ugl+WKEhlKf8klsahl40TXxWMtMq+bVDRKyQCIIxHRh1co3KRJPbAAJRF5yWr
/n0d59pSjUx55Ix6tAeZfzLG1FtCMbbqLPELpfseG8O3og8XL5+Vz3qjeo1snGeumM3MEBgWc99V
V5GFBkpB0j8UryOFT+ZZQi/VdCATgEsbEAoctGSub5Lbwc2a/eQEnrz5EJ9BJmBn6Id5nR2MOGSm
qC/jHj5cv823UM8KtC49147L7zql4hrufORGk2ShRqsK1k9pYbaPsfNXlVhtI5c6pYLX17noO82N
gzoowC1fO/2n0WNrwv/lPvzZbcqqiZgV0iRA1CFenxzghQ6RXzjJYfRBaWnWT/ETUCleeP6LSRvE
SdkskfLGcDWHaUBB351FZPfTwqq0x9s6kbU2mmsjUyNu5BLUfUndRrZyd5DPnWqJTnZAP6dtnFZH
eQXiKX1IeHNiVXh3E0mbFV7+fpNYU0ZRSqcmRDsVzVzC7FEnp3Tjnl68so2oBSWFBiOjgBLXFEfT
HpfuZxwVZhIduFnEzs5/UzTcro3SYksspIZCLii6ZHMzPKBuh6r66KMHuPZzk3dLh0OX/Ck/sBJZ
uyr6z725ePmbpQpY57RiFJxbgIV05DRHF3uGcdutTG1XR5nuNolXcaknUpgszjW4S8Bz/Jo4ySk7
GAAr/O74G53QjN6K0pQeZB6IOdDRseHRJC9x62ApBRRHCBuSEKtNjLMEJEhTq3auf80yQBLQL1Zg
Lq80mJ3Ym7ffzq4W1nlFNsAyqgJFRB1wHokiRr/jgGVvPg6OYiefytHk0WMKst6nGL2BhhMFYRAF
1VE5EPBG+Cz8AigWCfGa8TF7R779FvL3myOXMYGtUqZMdzU0A87hgwYxjOXuPaCtCOrEQx5ZcC3D
A+ptHUnwxOk/92ZpEiTf/F6DFR/MnUDqPQCoYelPmYv8yFkLUoC4Uidhz0NmrZg6dnGdhGzg8Tn8
QUP0HZAaVm8KB8Grgh5Z+YSZht9zibcbQFkc1K3CVhpaVAHmzCq45KCn7WmIQZF6e6d3q59bQZTB
ybsQ42Z4HOZ/OaEJ3IAwBJEEsSzCu5PRyIU6KNOXZC2RsjjavJa463hL5IzbB4U3Cy8BngBnaEoH
yYmd4f2vir06mu0ltEkbBAp5fXfR21ChqRY2iEP3lTdY6mPlk3xHBjBD+RkAWBCKL5eOQ+Z6xR3d
ASQeRhZe+sPp4BgAWC7LiiV0NXV5MKbHMI/MfrgHFsMcusQXQ0I6vLzLSeXK2dd68hknvS8f2A5d
AYIFsGtq6QmYSzMOS0c/JlCI2p1xFu/R9oBq6OKz6oW7dbpLl9R/pFFPRpV0A7BqSUNWdXI4VIEb
IEPQ0Jm9AHpoD3espuzdJ0q6sv4jj3owoiYXbVqoWB2PXIr8ZTJebu/fbgV0uyLqpQiDmg5CiRUR
K7ScuQSO53yH0zMc7hT68RP+fT8E5WG66/zEhgMMKErVmn+VLt5+CPVwhMXIdEEWf/tR4af4x+AV
Xm9mwQLd5AB6lYESg+kDkwOjTd9GKk1g1NW1NpcNnquomNpxdgXDk9APfk8ozDKvXMzKAGuFgz4h
m5Uq3LUGf86WZjOKG0FVkgEL5rLjPK8+BpqZVfMk97yJWM2aJYPhT5HLcmut5CltLNzcgD5y7iGw
np+NSLIaPkR2Lj7y4mIOTKTPHmr6d0fh77srUcbdGCRuShTcLMPv7RmFJKt8Nu4wZbEPqsfxfUAV
ZnElZ7KXo+zrb6opBoTNjHBhFZ8jlwWrZb1dmumo6THUeiL7TZrAuvP80p20J8lD9zPKBAAOM1Nb
u49XFMGFokjKR3h6GvFNr3XK7xtdfiGt1+0dmuxhC9rHzDUCVtHnMpvrwwlvJJIv2pywtqJFYNCx
xIpAqwqHUFTXhWmcp1N1knz4zpE5KzAFuls8917xXFrZ+3JQXlq78jFDhBFl79rCzedQupmXBw1M
6KnuSpluhlOQp74eMr2q3Se8kULp5L4Z5IrvdHiv8TyamrbWTjENL5zcnOU1fSvlfnXHsrbRHOwJ
i/ZY8gBe6XCp86kxx6FChhzIDr0/dKlQ+6uiecXUg9EEVManYpIEjOaQnUJJ/TjRn6shDM2leLut
hVlLoNQ8p85JFCe4KeKEVqh5AeHvczv0trSyrghLEqXuZ30dJdRdgFI2eFsYEjOd7tsut0ADZt9e
E+v2U/p8lWNpSSesCYVle1w1MzS+3Jawq8/+OXiRhiUldaiHbY7rFWrScZrdTFX8uvDyODb5jsU6
vS8MjBpgmTcwR4hysaSmmqKWw9PKpJdMfckEd6gwEzc+aEvhG3hXsiTaORpz5gnqG8QLfe9wkXgf
iq968m2ZGLp8X5uJf76HUuaJVs8r3+B75rnw1RRwi+Su0RVz5b6lgjOEi9n290vzgrxDYdyr1co4
3t0aDBr//9kQSr1rc6RiJCY+gPd45HOQ5zt1ruIRUw30nXP7qPeurYE2SFGQBR7QEuqBDE3F51oC
P4gTR8kfo8FJ0fYT9UJpJcgZmrel7V3drTTqkRRCloOnkfhEchfbfDkMVrIYf1OK2EqhHghYV0Qu
ahGjgG9MPhBKT85aR/QP6eBMZW3gLnxxI41uu1DCmZs4Cc8xDUbYXz0g6DqkGmMTk5UASyiC1G94
HF2OWYFoTDzgZrOuzN4bMjT4svgHLWL0GIVcRiON0OAbSEOG+ikF7Cp7JDHnagkWqWtdcBEu9+P2
ce5xd6BP6Y9cykLEOV8sudpB6VndBQkBcF1gVOg/jZz2PTkS/qzhPn8S/fy1eQDKm4l/232uiMxU
HjAsg3zJtWUOMRlMXBUkIsHOfCYBf2xrznK/YtKleJd7BetykddHewJbedQVBvgjNhoJacEL5NnC
BFmX3K/Gxlqd9tQx5JGfuyWOusvxjGx/u2gwYEJtN1xnT5lkZmpijit60gh0qVUZKmEvbX5pyTJU
wxAU6OTrLV0gVMaURCgg0JIB7fVAut9Um/uK9kc3QcWSVG/qU8iQu6McrsRSl6lfqqYwOCw1khVH
CCdbLhgp5T0JBKgHKg6ZMM5QmnUdhzFVSE0vWdAmlEdWOTPWQLaGOi443n8kkC/Y+Im6ZhRpCq4g
d5RWezKAU8YAoK+ZWjNWsmckFJRZMZsLdkL9QB3X5QPyfgpngJJc8wGfnjBRLb6XuXg2lbGzG8y3
NTOtPfKd6IjLZA6NGFn6EDEc0R3zQTCJAma3gCLwAyeWkQuJ3DeG4Q4ApaNv+aHGzmYFyE4UhunY
y8dDlKpgUhKPUiI9vLMGNQzfTYuCogoIoQAzDX007UC3/V1ZReV5WZWxNsy+oRuQQU87xpLAJd6w
mHJrVY7qobjyKqcmvOzRjz+H9/VTeVBdElOxMMt7FuVKOvXm+XBNKmRkDFd9jAOxcAoVVIg50vOd
q9+vDgBS9mKHMbJeiRWfwacHCpGe4QLuXGSoVAHRlYywBv+5vshhIlY8l0Spp6B3jsueMNTLlufR
vm1A9q6xitYhDSeKbmOc6rWYqtI5re1wf9JAPRCqFBLFKf+yuXd3TRth1OPMF2B1U7ihbo7+MqCW
zXFEm/zImiy3o2Wu1kQ+Y6MDoHfiNBoFXNROMFXMGIqmT7e3bUeCJkgCZiaR+ynTWAsUxfoq0eGn
8bgaEXr9wYjFOBlyxyhFdiWC2qt1CcHr2wAeS6CknTf6BBfH7nVmrYTaq0mV11bMRQXzY0HImP9U
YNFu79UlG3JrJZRZkfllbNtRTr1Z149NO6HTTJrbhyLvanD3cesvQ+Ge2kRe7aRJVLNY1PdSnDoz
HMbaMaoogz4TvvJR81D2xo+hSH9W2XAsFOOuk9DfVWOejKR7sdCg6TQuMjPjltdS4L5my4gBe211
11WKpzTDW5J2v5RS+aJFcsI4rb13hLEE0Bq6agiGQGPGpmka1VYeSMu48b1/wZ1zEssAX6rxKXZY
7uaOt6kJICfTSVL8o3+QNvFURVqRelxWO1mnm3z6xCnY0V+NrjEMzI7/cyWLOr0c/dpAnkJWmYnu
oiADH6n2pL2W1b2eSGZaM7NZO1oCCDhM4EA8qmtIMV0/XyPLuFnnuwRbyeUWSAD0Q2xVFsFqCY8V
srgP87eWSdG/L1U1gIRT0BNEs8aEXLn0CjSul9dfiuxhnr5xMiPS3vPWNQTzEvpBJShdmbYrYpJJ
eiklHoaKgx+0eORA7LDacwTw5giGX9CFJmiMif3VQKcXOiOTM/eFdXn2XvzmIxQKyp3XRiaX5CM0
kGi2QFMpfOTdfvJ7Dux2oQptvDCIPgtbPvHSIweWL7SlJAd0kTlkwu140NAWX7hcwFrZXihyJZbK
HExJkTS8jqWppwXNsJiHTKAm0gnFVcIe/i9qYjv15SuJlPnkASVssjrEQoPEF1DmTDxC9BUfWK9i
7xluT40yB3m/yEK2kB3VA649yfwBgw8m6anH6hLGELc9T+9qVdQLTGspTqF2cEXAD4xKkBW7tS/B
21qYZIu7inO7MEq/jFwqJElkJF6DyotX/0Cocw/Mq2S2GoKd2mtHh3E5WQ+ACliFbJU6Q8JLTxHE
vY3HywIxdCQKRMP8l0CoPe1C+vB4kIfLYI6hZJZcLCa9VMObM3nwqnRmPJhcYZa92ZUosunIS4BC
bbC7inWW+xfnj2Ty9xtnKNTSquSbi+Qi83UVTDoSjFPmGd9QA8pjS/7eBKQBXAvY3sVecxwUuKwS
OhX0gn3QqoKQNOOaph7xYrh31QLYP+asgdQWE6s7Nu482PNrWJi/5nNBVB7LMO+tf/sFlE7gpHUo
lSFJPdItDBCTrU6PpK5JCjKEULU8EPxZ+6Y2HlM2UXO057OVTWmHVhhFjENUwOJzVGHDJD8ESdZq
zZ96j9lSsbtOxEvIPwmKJtAZqFrTByNX4tQTvhetObeYnpCRJlOC6cbEx84ZyGheYK3/HW/Prs6Q
EafgrBF/75ARFL3SaFgrOWnCeIh2GAJFQOcYK9O/138DEiaAWnViRPlLsWhzp+c0X4ZSgn5qXUwY
AHgK05FO0el7eI/BsBYKbExE4d773UqkXlHcrQB+gkPaG7nenHLNTGfZHjuF4WyxxFAOwtQvSSzM
eKwIto/SFAYSpwZdVzAcEYYYujRcrk1sdDHOShB+lcJTqdfm0jJ8AKLRPtz9P2dE14C1vm8BOupT
Ty9B0ZZMVjNjylGgrWCcr1hZkD2VLmNIuiITrAZIrK+VHK+0rSgAdeOFhnLfRs27OIKC5rbd2I1j
tkIoE8yNjdjmI1a0CPpg6nM1m4k8eWCBBk+V0AHvpPJHrV8Drmz9LuIwTUSy+157GbVmNdOq93Wp
eMlb/rmoGzdelACQ7fepV7+KU/S69CrG7RblPXCfvqYCqqZNoG1fvSov3MKQH/U+vQOTxinKinew
GwW3V7frsskYRQ5kM6/KAj0RiFvKPEb7Njhn0PQSfxkxR7WztMhEf9/rmpsRqDqiEpz1oNDHAL7b
wve3diOcOr+Jw1DvMAThFkGa5l+6b4CQHYTIjB6nk+gY6DZsH6S73jces4fpGU0NhVmDxYnQPGCM
qAnDEeD/vfSgPNz+sr2XosjooQcBNkl6UdZDGWeuUvs4AV4Cc8blJxkYPT1m3KyL9affCrm7mqQh
m6DRgxH4hB/XKq9gJwyTmOfEkSezsdNzhpRhihJGZwMraa0N2iyY2Nfdk1cUTUPZlzckQaN0m6GH
1bpOXOrFR+15rszhnNvFqwLv5F21CV1M3Fq5U59mVn17d3M3giltp/Yt5rqHE5RqWZn9cmzkn2v1
dPsAd/3LzepoDlJ+bqNWbbrM4706MEDaV/sDdvN3Uz4LFsCURgU+Ra4YaYvatjeXSu92QmEBVfWq
hdXrFOt2ndR+N0i2EOk+sIFPPNgVESgtjPu0pw23S6Yu7Si3SsM1eE1jGVpjm5lzIf0/RVAPlpOn
cFC6NXSz8ducv7QcC7O6G8ttF0FpWzlK+K7MW+K3zSBxLe22hM9IOFUXGxiTZybcb3fXVPBFAZyE
ugsdFyfLJE1rOmUe6O5/xQ9gjQKqRH7g70mDGCZ2MMHJ5Hp/ePWqjpIv3GMdmvfaaE15nGZNibwY
4BivWvWVF2uzwgQWUZjhv63IalUmD8+Y8SD21/lHLHV0mrwatTxJmafclwGw/E5lZScxGFxM0jB1
EH+LT7clsgRSJ1npI/ihdSFFhPceTz+UghHisH6fqJmNN8iL4YBRtHPo1nUQ8kBIFMymI3IUt46K
ClKbTu1zcBwh3/s4E8caMHbSR0WohCOX2ZW5qxc3F4MKFrkyUUWkNkPAufqjcFSt7KseJCCf5F3h
W22BCPKV5VLveWsKfGrkszVd4RVqD2c01EdDrqde0Q8vSTF4UyJYhpE9iJ0Y9AVz2u7umYGTzdAU
MMOA/vr6zLg2XtVUyTMvfFU9NCm53Qm1nckFp+uK1BdBYgosD2dXpgHvxpDROaPz1LZqZZ306CgM
0ftZPqCo482hfiDljhZzG3IPdZBDwiRXYgmlFioPk1gUGoRmvNVlKMjXC6Ml7aMEhFsyT8JrnN8H
gp2qz/t+mHvFnRTllKWSJaaSffsFf7yQRIQsacBCi9qHsq0mpHIFbkDF7UveyvXBEgj1cvr9tpQd
wC4JHJEcgRuE8jBd8tILXY7TZoUYEAVh4pmtTyZaCFw3t7lzdJgws2AEL3r30MUmutaULyCWZMXs
u7u5+QZKKRegl56mGN8wgNNrCN8Ng8WtvFNdvMTHPPLMAHV/AEwoXVE0pXRZJmkZA3jSDY/je/mc
+RluZesUgf5GmDTLE6dY1R2bM2j3POFuX0ydLNLIcnQHTSq4+xU3yYJmXE4wQ1aU1M7t89xp1cRC
N2IorbkIE98upYKbiZBCOHavvV8EuZ8/smz37qFtBFEvOyxbNTNw/d2Sl54yoz8oC9MfYe0Z9ZCN
fJqWqr4s5jIG2pZBuYCiBGE9T59A8GcPPjBbjC0kW3RteEBthAQH0ctA19BsyFy7wFvJVQWmAKwr
puIrn1NbOzf2asFc33EpHgABNjHE7m3oRiydIOhRJlFicGpeOv+Ws/JeWNmF/Dh7wErRqs9Kb++k
j7BQUUKoRSijAOG4NgiqnCy9lhjKBdVDiu0ojaDF0KvcxGUN09nxLa+FUWeph2GdcxGEDQe0ZqFz
Rg+kp9VbQV/fetVnhaE+d5gziDxUfQQJQ4U+4Hm0OJLkMebIQ+At8MdieBIGLPagL4/9HtR2RsD0
IfZOEH3SCtrhVUMD78L1fuadgWadJCHTYC69m3Y4maCxd2bg0SKrA7nfE5M+6mO6E8CbPzLpWyMY
az8LXKxeWkiiu+wrAcBpnmiXX1kMKzspwGtZVKBFWEGiVIesNIjuUG19lB+EM/eU4FkgB/iIXuba
ZE11IdeCfoyyjpq/igov6Mkpz7mZRj2auRzk3ACh1Hl2XDswOQiZX+Siv/DnuXhnvMOP5SWsciOR
nPLGtc3CNOpboUTh5UCuTXdq7xYkVdvT32jQrSCi/TaCtGjWOKkGbCoSMDwIcKVaZWRS9k9ssxbK
GvQG2hR6BSIIfCj+rqpmbq/I6QBM7PWfuh9jZOXe4t3ewd1nsBFKqZVCiNVEy7CBDccDCT+YjcTM
vJNjp68FEu86bB2yN4BjXu+dvCgcmkgx1lI9kT4tAQmyy4wTwVI+/Zs5muT3PshTVLixui4JYL67
lqdkczfmPXhF+mz2467EYSmNoyZxY83jUliSNr3e3sWdhl5N1NDcJ6vwWlCap7RJu+RzWFZr4eHs
HpvZFmwyrEZJTAJMBAb+UHmqraKIpd6j3SUxATU9FHbqcDZLl34MmvElF2Z8HsGDpFGbjbz/GIm1
UHiawFlRdjctiJsXKxIe+OyxDx8y1hSivRsE6hQAWNFSjxCJehmjhGEE2jrrrthkCMcxfIL7eXt3
yS/Q53kpZJCf/zhKME+j7jfnf1d2kSmO4bksqu9DLjGQrOquILQiq5hKtTfXbsojNVpxUbtMcDpE
s+3/sHadTXLb2PYXsYoBTF8Zu3uyRjOW9IWlZOacQP76dzDe9bDR3IYsv6p12bWq0mmAFxcXN5yj
DI/FOhzbZgytfHgylhj6bNIaopnwmEiTVySgcVeSJ7Q3npQy+pLQ2vCypvNjigxhLh2jdjyaSdM4
hlo9TQY9ZWnszSXmB6bZvo1k3R+I4Q32eNIb40+0bYYLpUcDfWAYBskOpG39wYLkrz56eRuhh1k9
qXV3l+Ygb6uNx2UsDjSagl6VPpMqGtFjiZTkpB/kpFYcSK6NTlKrnyylCfVS/qQY45dCAndZ2rX3
XaM50LM7pW00uFGefi3K5UbJQA43WI9UHlCJVTPB7MKedVrvO8zTVdWUthmkVssQgyiobFauSgqv
xfQbfnyoNc+ka4NUEuX7Lr4rhlRNgtZrZJAVUG9yp1MqF4QdNrYpz+6K+XbR/Gl6um6jF1ffOQR/
tdtmM+pGm86BWt3kxTcbcsjK8jjgM1Il9+1Ccq7jXcaDHCB/vydyvOZ5DIGIf0z+8EYIe3YAOSzu
zdfmMb6bBSy5qDp/0M3B0Vr9gzzr6OUdDSen0xFjwreDUd5nQ/GiKzXxCqpG93Fitk7TZ4mPlu2H
BoQuazIsjjmik6fszR8o+tyrZv1BmVs3zeuwkNYnOcrwbFVnRBGSFynz0RrGZzudVC9eGsm1jKJw
FCVDRrzF4ADVwia3XdmuClfS4qAy5y9TpYNUXtJfr+/5hafjtoG/V6p0MqBIP2Os6SYzP6yZ+m8/
KhfOmCU162UFAnoyh1sbvKYY4isQ5ReQ8RS95IUmxI7NJqaJFQr/FkGw/cKExF0GFzEAt3dccJP0
nQX9d2AZX96Un0/6hzpkejFIqR6SJ1HMITjx/GspSyPa0zGBxQ4vlnUTKQm4nMPr5nD5SuLWxL2S
bDoOlRXjayW34JZ3Tbjk926qwW3E/RLsoF07iJwjU9YiblIbu6iDdRLst8ohaRBesD4CFZL0wj5K
kYm8KSxsTKRbYY9LhX28MBFxme3idXS+nW9eaIOFU6yqoDKAC03pkwXGnEJtvaXPPnVS1PpWrn9e
oLghd7IXrepp6A37n+bJuR/Aubm6lO3VzOHD065w9ehT0f3TtgIOgHMghabOk9rh81n1Ny1X3F4v
XCUtRF7kIv7lYDgv0lFSQmwYG7llwFh8w2Xs7db0xoAR286/9yh8LLgOOt7xM5A3c20Kps2C/w//
RTifMpqVaqM17neMU+BPCBdVz6Bl7HJQtQcYHLEJ+PbXY25Q0YcTnQDOoTQdLNA0YB/SoTrOyOha
t0xQS7lj6X6B87p4OXNGwruSXu7GxAKWGrJxcXpYQxsEk40rcsWXJd9zJL5uCFYQDOB0+EwsRVfI
EP0FucOJdfRN1Bc7ScEtzbfWGvOsWMUIOJU+yP3oJ6vsXt87EQLnJ/KezA3S/XNgzRg61yM8s6Tg
OoRw0zhXQQ2E7jHB52GbVmVIBYD76gd1mXy8TcTmIDA9nfMZq1Iz0misCSf3v5FHzxTtfunkCqKB
i2oaJHLtPAMaGCjQh/x2c0r+cGI9h/K/uDmR5pPRvo5uFe4Ak2petJ7iANMA0oQa9F+AJ8MVrn53
6sJpOgg+4P6GvgNyZ1mzoC0R6QD8jZtz3+G/Y3FnWa6bQVsobulzh69B1OJvhy+Bkvd3Q8j/Il/I
gwyTnJFRz+aNxxq9xoHH+t344B2L7fgmPijLWRrUZm9HxceBHeHLQOsdizvic9ZHkYymPBy/KLS+
5r51tL8y2dIhjGpPNFf6P8KsdzjutFdJHaVr//fS0hMTs4ndKfztkO4dizvpY16YpVrmv2WY++f8
HYt7YSixEsk1tNsCRfMhZB/oKagRLa/3kvHDG92L8Mvt++Z3RC4m0KeosZYGiE0BIYixOVX2+nT9
aF8/bRpfJlfNyNbAE4AwUbrXkVeRf5RWuFrE6efv15HYj71mhZwP6UuKtj8L51qrxzswtoUo//pl
I5+0cRTkvv7HhfO+cZwPyVLSL+MEE9SaJ+ukYEArwSR1TJ/VgIZgyPGvL+1/PJ7+xuO5M2k8dTOR
4Dlqfw0MyWfUu+ik8EvwLaG0K4mbogVn+u0QbvzHapZztGhYoQw5MBtwaG0IZKDlkGMQ1ZcEdvi2
3RswTcG0W8EcYxe9rBryJb0oA8Q+yBXjeNvgDYI19zS3BiwHBZ4DRqPCMeh/YUJBYIM8HeakR2la
M08IKrfSGevcIxC/AutIiKbMb9eNYj/KfrcJzl3Eg9QrWgSsiPoqmvQL+Q4pSOc6iMjZvrV7bjZu
mqgSYw5ge2f9yyj7fUVc2JEs06wNI1bEogD9dj0o99rpl+J5gat946rdrEqKMD9fMiSQ+4wQjVAc
lX5mRKKdrwbDDML6f1wSe4vr39fGeQypl5tqzoCogmHJMNFvkgi/lWBVPHXJ2DWZEnfAoA/s/tDA
AVujZlrWaHJkGsOiZ9HuscU8PZq82bD3W4Vgs4tRGhkSMYA3gzmxxQBSIxUiz7cbGW4wuCsqG5tV
Ueri/+8C3mBx9tfPhlQnA7A01WUbGGfvSYA31U1xTLh7iCH//baDGOlin3SzhYtKbTOFr8WwJooP
5BPJgoFOruAQ7xrGBoWLYmalpO3QVsh8gcwfOtzmw1tE//aCKMsHsZioaFmcb0r1vG5KA7c+6W7b
+lub3SamID20b3zvO8cZRlpFuT0u+FjEuNfq1xgd5td3zbpEwNw/6DiUvwTnDA5hrklHZdLB9EAC
eBdL2jfUwl4LK9bg0eWb2AL/bUXNWwydf6Gr4YFQ7SYumlAqNBSIk0PVUz/qopOtpDcyo2dfVPXD
GhfIzE0+Kjv+rK9fDLN+1tXOzVe0waSYkNDWeHEku8SztbLCvqtbd26a7yPNf+QlqLOWwSoCCN8S
J7OMU2mj29a08hAsSV5Tz5Jb045VU4jl9rV9X7bzH6TN7yqz8nWSUgdz7eC2acbBN+aiRllM99ox
uVUSiOimsplitqvHIE/7Ra3Q+7DGJx1CPg+zkX8nqfl9XRqwoeWN5JSqVLvqPNwsHTRcTCPxVIMx
w/WK35UF6HoGtYYo4BT7Gkm+Z0VCQlT3Er+z5dKlLdjklLaJ/YhW0gHccj/VprkplcWpmkZgKJd3
Mj4jgYOCqh5BKxB3qqM8G2tJb+Gl0LduZ4ehuO+V1mntXOSrdg1GtzFIBqEOkMtySJpazqsFdpZA
UTB4AVbBwNCcOHwkeArVHkiib0QTAruIhg4ZFKitY3ifcx9ZWUV2YgNxTSzHKNLbBU2w14/BHgRG
OWDaGOawL4aholmxZ7u3MGMu4+uUN+MgaOW49BUG6GZkG8w3+A+wlJy7wDbX7Ckl9hTE6udYDqeh
8eZK1HMtAmHh7tbPxvAUlo5VTCPm/JTV7WfQVyWpwAR2N2uzFu57gOXNGNESjZLD+gyBTpz4VeDL
mQ2dB7Lnu8V+wWYhbVuZfZpjtyYElsv8LZ4I1MpNF3NjLh1yQWJGtB62rRu0Je2MhXRAKyr1WKny
fZHEx+v2tfO2YStiaouKhnY2g4uMGlTkV6PDuy36OXgd5pUg/4T+wC5Bc+6A9nRR1LJvCn/j8VX1
HEP2ca4hnZaWq1uX35Gb9AYtuL4qEQhn1MkUW3EdY1GmMn3upfQIWrnaSVciOJ3sUXtpDu+L4ew6
jcu1jU0sZrXi3lEb7XUY0MFWGx9yXT2RIZKdLE9Fz989l7r5ZDzxFoKJVU4MrK4uPNYRmE2uhKQr
5sBd6QuE5MagPYIxShxX7Dy8Dai/ol3OZjMuF+3pg9TY0CrDcyQBwRDkQBGysxloo4b8OExFZJs7
Cz2DY3++sf+8HNe5xhgP65j7TphDn6BFbdvQtVJciMbcSN5EQ0VyhEzlOyfvDJm/S+pCq/oV4Q0b
SpZGsNSOYO3JOsd6bo91MN+0go+6u1QF8vZoDkYXMF+NmmppsEjBckHtU0YNZ5gzx0ih0Tz8ef1o
7K4Mk+VgGFMMTJZzKyOJOsz4jnMA1/KUW90f5iT9SwguFRRHqt3FEa58U3kcq8/t+M+vLPBK4VYE
Yw7EWniOU6uawKi39nMQG2CdSm4SdfQpxCKvb9RljyP2ZwvDHe467c121gHD5KTRjv5xOs5hfpfi
ldp9RSvTi9g57n6czcq4C6yN03qy4wHVGul5XVZXliJPsKpdiDf5KHCiQv+W8/eyUca62c/4/nfG
iVHDZ579YQINIRo3oW2MuVvRPl6+IbGP+FhoMQfJnsy/U1c7qeIyxTs1Oy4tBGfi06A+9BhFpffS
MdEE8eaO6z9D43yGmQxpRhegkbiaXchDeqNJGrdbFsFO7p5Y+63JjyCA4tsoI83MmlJib0dFd1dt
PBiWFPtQcoQGbtUKNpF9Fe6iwVOIgGwI5aDLxsW5slDrV3CkkhnjAtYKRU8TbHbqlLtLM37OcvkF
inFfZ1o9COzlsvYKOwEvOPty0IHm/UVf90qu67AXHYrYTZCDbL89GjdiIog9w1RQ74IQlwVtM/5U
qxZkmeNFxnsPbz4NBGaqSIRu90RjDei0JRBRv9B97kc5rut5ZfcJE9mcX0xMhTItEzkwT+MR6iWg
dBfs396ytpjszzd3mClnmhTrwCRP0gPGE5ATktzJzY/jLSP+lITZ3MsBBewd5OFsA9Nd+E+eP2HW
x3GNMwOb+JA8qj6L58ijCZmE9qg6mT/eCFXC99aI5wk0PQwTVxf/6dah6tLOtuagKAIFT0tMfERe
HCph9ap23i+ySu6CaoSNOBJwS/IPF4z3jpVcJDRQn9bu2H7tndwfDg0UL4LBcodXK2juRLf0pe4l
UkUYmUOnNojhUJvlAstCJnleRBZ9I/KbnuXahfmc6jvlQ+HcqkEJuig28JiEn6pbHUMLxBEflL2Q
/exH8BdTVETDYuFHtIsDImZsOMQwYFTIXoRF6spechINL+w4OxD+yAhQ8IkxY8ZFDascLctQA7JM
PnVp7Db6yVpumlT0grscG2QbvAHiYgd7jmWFrABCq1HycfF7tEsa6EzH/EmMD5wdc2iZRx6Tqplv
B0hy09c1ebILR5wz3ot2z34Ld1XSVMprmtkUBWMjVNHANkHPSzmxab5fKPnsvCXgJ7B22QR3OOGv
SR1qhPOkSDSo9PKnjB59pxvNb6Verw5O3kkDL6KXtHXtGcvwTG3lYBbGt3XqTr0aycGSk9dBUZ60
0Z5vrQXRkNnLxet1Z7Zz5JCRw0VkIYAwMVh/7suMopXzKsZPVCHUk4P3aBK1q+zcc0AAzRKGE3AV
8L2QFSmNrF2AQEKm6ZxjgBJTVaFo4mjPnBXkU6C9ZNqg7+Me1r2RlnKcxBCYsGZ/sjMMiEI/xcjl
MMoTYY/b7rZhEg4jcXDKFs+bBTWeeVDncgkG2zFOVVAjrnPiW4i850flVXUwr+kVxLv+rXa9BOhm
bUQNBLgK/7FgNHSaq+WtLaDy+jvkCD+zwT+mKl+9KKL6x86eaoSAcgZEqsDkk2FLhJG5KkI81Jbz
PaQFXL1QwqlrAmiQ//OlnUGxDd/cqWmJPOdo4HVmzvLHipYQICMQUu/W9AMGcjEdB5p2w7od6Hpa
O5A59/V0sIfs26i0sei37MRHZ7+FM6UV1L52guJSoGmlN4KYsFgeU0VFRPh5sv5o5aCsodpJqKD/
8y2byUWEZ7jsc2z2QE/mWaUdcKdg8VPT0XAVUMbN6Jc5iAsHCPINxbGBp5qFEf1OjH2Gzd0Gaq90
EAMFdvW9ON5hAvKzcrA8gqy0FzNhHHE9fMcvnCFy1wJGP9g4O4wLc/2mQ73o1XiZXePEZK4Njzyv
IKDLl3s7zG5+Ie2x84I5Q+eOUjxbGN5jBZzBQzbAqbz4VB1kCJX9AoUie+JdfldMRaH3CyMgfIQR
yUY9LgZWKt2M/uInqIGloX43QnSgc8W9lfuf8h2OiyUWKWubUgbc3H0z4iDr74dO8Fzfu0exfe8Y
3KtWMhrVyAgwhqA5En89sCf0Xw2cYrZx0YI439ArNjjU2f6ZS+XK5eM4hI0s4tHdqcsbZ0viTr1q
rmYxKkD5jY65XdvX8QiziGrh7uWsz+hrK7NQXAoQFLoVCbNFul3X2q+hBTZiynK4M+f7ZYRmayx/
lAY0bEPFaJQ+ycVLvCjBWtJj0ude18yCK4Zt5YWpIt43wYOp2Pj3uQsi41Q2oLVGwUX6Aup6KOeU
AoS9Swwh/jsEd+5B16UNFWVFwNMErpb/NF/Gt/8hgRV35O4b6waR220pshcMdWFRb71F8wdocCDa
NHP0FlmHJhTR0+9b0juewe6XjR/vSilR9AZ4F5Yk7De75HCAbvhmN/l32mB3ZWzOwLLAcG5Cjwd0
UrL5qGvwNAn0G6oGzHbfbFX0Bt71n5CyZw2tGIrkQ9sWdH5JViGT1o8fVCNca3oarEM8LV6L4ZC0
g/SXaWE6K3UwOuVfDxZ2/cEGm7snu7pq0T8DC+rTJMxLdH+gcpqVoofLvt1scLjDAMEYW0k0tsZe
/0TjGyP9SOSHKfrcFuPJXBdHV3XXxtDynFlh1osC573cBt7fjF0C/0LnPfcyjaXRbKQ5pgj3Gu2W
6Yiig6Jz+pBdzCP9A6/CzhGflz0fgHyNqYBQBt6JTydOpSEXvSKhlWdt3TyeAtAmONe/4M7DCEsy
FR06Iwgu+XZoOULCWpUTGizVfbWYXr/ax2G8ybX2vsmeEOYLcm27R3ILyDkdI0/SaWoBeHEkxY3C
O9c9wYsP89gKqAguKioYVBz7guRYHAZ0j4xce8L8ELpOlzFkNMKYKhQsb+eLwV2D2RUla1Dz8KNL
siS3WTeX0JBMLYTMz5YtOnLM1Ll74QyBiynK1KJmOQKhyYuT3PZOOz+r+u1MmpDMovh7x7ecgXHB
hV6PBq06gP3GxxJhsa3d+OqZan2rTgVFV6YRGj1r8Qqs2/I4rkEhZJTb8yhnK+NijLowsw4UAGxl
Vliqd5pXhtUNa/+r1DtxuoM5wmtfjXOUawLdssTE4qakTJxyDVOjQOF5uKWi6uyeBYIqCSlzPL5V
pJbPtzHFWy2dbVY1tR8U+cfSiB4oOxET8icyKByQLWeqK+cAE5XTqOsqZKvkO4qHYTN8GvCs7xXD
taSPVH1SC1vgpPZsfgvJ2TxRx0lJV7oGq1zajkYriN1Id3ZayM6y6k6ajuF1r7jnpVAtZPTjMrLl
FwQmSwtqyDmF6b2VVYhfh23yyBhhfqmsspdVBhy2FXJPSHzy6VZtma1FG+DoewjA965yQ6CLBvZN
yDdAwRhzRd/Ih+sr3DOTLSK3pdaMzpq6ivDCHTV3WH9EySiIDfYQMOHP/gcRh4vmmriq8xLJVDx+
KtXp6GssdQJnu3eotgi8x+jiOhlVG9ejljhIyHlq1rhK+UjGP69v1l5sR7ZInLfAHPpiz+O6BshY
vqxTfyzG6mNZaHfUSCInJ/jHjr2IxA+ZJWwT3bvFtuCc7+islfZajo0kd9D5+A5mdhCVGz+0sIfg
tFglcNcYYYsIOpDBA2s4F2zJWd1jmBJ42TE64X75gv6ryRmc+lj51UtHkXX/503yyGttILmgoIy6
MopqxFdl0zt2dVytWuBC3tqeeQ+8heD84iITOdJNHDG0F92meNx97d3yyzC51itYrTwMu73WxB1M
kIkG4kzA7mH4e4HwzudO00xLO4njaQ2aroHm7G0nIip/Ywn/3+vTeReCTJlE6h5bSO6iOzaFTr6C
9wXs9ujNGb9oqQNV70YOiA/5FNx1qTv56eRiycvkQsQuQ48nxEYodYZX+VasbyCwKtwf5zuwdlJb
NTH2X61niFbkd7VGvAUa1+jfdbqmv0FjrZvYjWOpsptB6DtpRgcNvHhNCRzT3rt3Y22IfM9/Smmr
XRpVOM1/iZ+cjetnUEIRz7iwxV37OJynkpCLkil4IQP5VEUOwZAto+cdVVBVD2HliqLQvffK2Qo5
f5U0JF9HG56xRZEHSteMJk7GG1tzeo+Cjchdcwd0amKagH07BwUfmNRsA3Xg863Vk6Gl+YBAlI3L
lZghnvBIysPGt4gve/ZrF1q1J9I0Z3/p5e6+g3IOsrcMa+pk7O6SrJ5inPIB6g2WULhKBMP5RS3K
6wWKKCjEYs5msBw1R4QKXRKCsXbFB5GP2kDgz8iEwqG79xx8MWIDlAAUvss3jde6IxnCn6HuHrO+
PjQT0kK093RDEgQ+bA0XW7mB4hyxPA4kUntAIcTz8m7001p2uuimjFfHmEUNn7vWskHjfPIsKXLW
xwglLf2j2j5N7Yvg3t57U0D76787x1OaG3NE1DqhaOYrU8fKqdPGSIk0YIyRw9S2YJ4vJJadlT6l
2dN17F1r2UBzYfI8zEUXFZAd1+MXan5oKupY1afrGPv7h9AKbW2A4vvaKorIGNpwNDDawWvXx3kS
kXmKELijtcYdkdIUCAPiQ2IM/rwSQRS3b3Lvi+COlWFG65rKNQ1s6WHOR9eyPknl0cTL1soq//qG
7X4UtFeiCmroLKVy7p4kmpvjgMpVMNLKob3lIiB3IVYhCDZ2nkg63g6YsDDfpH65JYHrqKB53EKN
nJr3pg2bq1bFfsg1JXLtGL4ib+UTnVH31uzw+gr3Xi4gn0MvEVI6NpbJRRpp0phRGyk0WKMGPNjG
4lAzu+tksPPqxfAROhluh/ZHLNyLotEbqSb4nns3/dnqOR8ymO0SSwSrl0MaUI+4+oEewFD61Diq
J2NWS/Qi3fmqZ4CcG4nzLF9MG4CzTpyqlt1kWZ20EknOsN/N+UbAEOTLcbGBiJ79jE2CAjlIklVQ
Cwgq0uDqBOkamlUeUzvyQGoUplnxbEsiifed8wdMkNpiBA0ir3w3cl+aUtMmPU54oka+RBqIjEC3
VmCve9kQ2AsrM6CSBF0/bgeplSGnZCEb8j4R2/lmyCZixUWk3TW9g/E0IIotrbMeAaw1dLdXVUcR
ETKJELhjniVtDs1hIHTD7MhFqNmijPCO08KGodvAJNgtm9eQsvJVSiLmF9sE7JxzWFL727iCB7vM
HtdEVKnZNXCoZapgzUEehC9SRfkQl3SBi2yH1I/XyGtWCQI+QjLjnTAV7I0qesw0NFRc1JyySRli
I4eFq3fkBCbCyqtD3S/BYOkViyfOb++ua4PHeQoja0Z5UbGuNakckGoeFUizW611FPhE0bo4846R
Iran6s0jsYFv9Mg6zLwHV/7NDrLtLvIeeOhQ0lNroOWQmvetk/UVI/Re7urg5norc4mmPi51adDU
vvlufHnCUDK9TBTsI2YWkNGU7g2ImZWu7uthUvtF6Y8e0t0ncUu14APyoj9zhR4Y9BTRwFRfy+VY
rcdy+PjvPh6vu4wmHI1UzPgZF5J2y5jEDaSFGSmGJK7iCUzFYK5l4+TtRY1Hq8GKSO6swW8Qq4kA
uVsljpBibdmZY5Qt8U16Mrz8VgH9zS/1we3kks4shYvn0lay9ISdhL+Y6njdT7GF7D22EZyqEPvF
oKJ10b4KngBarMxEcBqY4J3ag3InQdV3AVeGv4IfRnQcdn0zqnQEw4o2EuBc9LWqdlaOGrx/Thuv
J/ZBn2ZH1ZTbaFFDiwqITHcXiKgAAx9owrAVi9tSOOa1kjQscFsj8Rn1zZ+LIwp1mKfiY5AtGLc2
uVJKXaYAa/Qe9SXbU9qgL15aFSyxmp/nd0oxC+K5vcuUCSDoKvyWqfOtZxKy1XnSArIaDNQ5VbSK
tn31VXDKd1HerlSmyGjzVQV0V64Q/QIK0zWbU7f0Df0xhx4jowfTbB/CWqFdBQJUFghcbOcGlR3O
zWmPq2aycrlD3MPUEeU7RrMZK79IU7dnl+oGjJ3NDZgGyeRsTgDWKUnq1fXw3KBi3uvzQ2vp93ku
KmLsbSnBXIGMtnHErfxjp6WyMWvpiBjcHDonsev7nKyCq5UZN7+BWwxuA9W5UupFGmD8GCOX2/au
ywzHmlJMaQtHhvZ8F3rR0WyJUVoCRuvz/esqNSrUATnUv7jCMilkk/6sXUVz+/Yg1ize3UAU320M
hxAFiOeAStJMBWHO0kia1YkUO3GaphPYoAiE/fnGKjDRY9JGRiSpNj9j+oe2CHoZRX8/d7/IRTlO
q8Yi1X54SgwtbOVK4AL3ITBXotrwfxCl4JZgqeksGzCCAYJ/GFZwlO6L4KDuBBoG9Kih3aNBuAfJ
xXMIM7PiJU4mPPESd+lwM68eI1SH+J8EWUN0vC3ekvpirfO9TCom69HxAceHNzEfepd2k1BZU9D5
cZKVj8Pt9PBG464eiTN7dRlA3gANxqJ6yM5Tc/uI55u/Yi1tMp094otGdtrppRwhX9IGVnua0N3c
Rt8F27vjB8/wuEB8WBMznWsNOZi3GOudduy3KiFnUJyxxIadGpIOKKPMHUX7bOgCW9kzlW0ChHv8
Fb2RK2qnwqdT5ZTmdHEGHbpZUZW4gl3bcX4oWykGnuUog190XiljOuRVT3AZk6IITXNeHcw/pW6t
pNKzOYAfYrTH7xP+n2ZMD1Ic3VS07j3IR720scqGy7KDrqMglCb9n4LftuMsz34b++0bt5KvRlyq
FX7bb1MSs8QSdxWcIXJHdDbzPo1UIA6fWNKnSRzrY30L7YWf40GwuJ2YGcqDaHYCPw97f3NQgwxN
Y72I4A0woK3rvplDeV3ye1zcdXRUD/+c4Agfd4PHHY/VnvS+YIMTOogJ8uY2USvn+pJ24rozBO5U
lNka98WIFeHMj93rPNTOFE3upD2Z4zGZb/Q4FyCyPeI/l46JMjyr0dl2UalZ5Vae9QxrmsjiKMXd
nFpHkzzna+WZtcif7WYlt2icOapyhekuA+uzD+S0HiFZe896baIbcTbw7X19bWWcdaylQfKGYGVq
W7hZLo3Hbih1Fz0kJ9bpTt1Wnxq/KQt3jdowHbXObcr8WdJJ56hL5U9ljxxpZWF6Fw7XsJpwoEZ1
MDMc6GiYhrtEn79UivWhNIbYyZbmZ5MVmIOIIK6L5izHaCRfmTDvSBfAW3MoDQXKmShrRjP4q+3e
vokxyuKi7Q6+SVZvLEJyT4FjV1v9Z62snqGpz20BdRC7m+5b3Xjp+/U4JOV6A86/T3GX/6CdLjtR
UtmHbpK9tJKeTLmbX8wCLPuZVNwixr5dZvlhAAWFd91U9x48sNV3y+FOQwoqnQZ5SdYMybiks4A2
/jg7BS5EUIs60mMxHa9D7p4OvD40xnJjXtKogKWylbpsQfk0PSgHNoCRgAdfdMz3rXSDw0Wzs0xX
RV6BA8ULNz20buyb0JgzAvlQi3zY3uWBldgQqdawqovaDcQ8MDmDuSV0JIbpTe6385P1cQ3b2okf
0WgR6l6ROqoB3iHBvcW+D38+tsjcWSTJ1C8RKRaQhKhu3lohQRgF9if0gt7O6OCaPl7/ejvhIXov
YcSYPtQviXxatYmkmJg4+/KzSnpMgrUCX7ZrkpichFWjeQopWS7IXUzZLE2bObMgPkgR+DoSL2me
/2rYSr0Z3Ejfri9q11ZY6lLF+wBGyQ8CR5pVxLEEW+mC6mhJOAjrobopj20ZiNsH9xL0GA19R2N7
vLnO6yiTs2HMcQL+pqxkGUw0Vr0Je19f255pbsG43Rw0eczlOl0Cs7+boi+r+j3XMfgVrb/32d5X
xVmi3mWW3bFV/RWkoG/7XTcBjRjihLNoZdzVQKnVjF2KjyYh4dxEP6KscJOYOhD7Ea1tL6TebiLn
JYe46qK5x9pYWmi+X2/+uvHmh98LqaGMDJYh0AiY0M47Nw4lU6heLnAllFBwz37u7VrgMva6p4wt
hHoOgSbgXtPYl2Is5LXsk58t6LoZa8xbO7Wnu2UwElea/cQXTnGwv5x3WFtwFutujL/JFXOdBoAz
UcDla+lPaJ9Z3fgzOYifXnvly7OlckdtVmjadS3QkJLFPe6iEF0F0wFqCV6eevbP8hcKIbsu0jAs
8JBZLGPDhX8DpmTVVoJLbnKUJaTHNRPRkO8iWAQsjDIE2PDP+R6OagPKQqQagnnpnqkkB1kk4uzY
e3jB+v4Lwdf1uiHNM9AmAAKjEUn1Yjw2tghjrxMTJm4SA+MuuDd5HrpYk8p+0pMFpFCYGpKTD0RW
Gydv44/m1P5UzBl1fXv4no3aHRh/BMdgdxORfAAvDkEij09SpkYdqVRjcYgMBlyIug3R63XXuxeV
s96p/yJw58xcIF+8EiCYTevl5R9yLntW9NJVB639eh1q/9LcYHHHKh8JFCgptnK2J2ecXoq2/wBp
sDq6q9IYfF40nMqDModjfbcYByvOPMEP2HWRmx/AtntzrifMhY9WhMVuM+dvKhfCFoHd6xrMByrj
lrBsqHefY3Wdag/ajFN9keEQY7GN4/3VBsvmWjBAU5uTljlLNsG7etZX5cBYSTDAy8ZMf4HdYO/p
vQXkL4CyMulgApCVyNKb9ca61U6/8rbatZktEmefy4pIa5mA9J/aJv2xqW12J/GNvedUtoCckTZV
FaHgDRuh6QuaZlbrOROxrap7hw4uEdkLy4aqNp9tW5Y8jVGnAoWADkUNSYUkcmpNoZHkR7tQb61J
/zRqCPFiZH/duM56h3TFt0GisZN0BJPwxW3SzA+KIvm6UX3RKijaNesBd9YfpVnbzlyrwWgosxOP
k+2o6kK8SJolr6qzRnCm9mL77VK4qEOlENTA2PESLM0PeRxBnP2x0u7W5WCmz+X48/oB3nOHGJsF
LwH4JOSLhpiExjWNSLOAmQaTd2g/w5jjdYTdy3gLwUWIY6yiz7Fvl6D+E91haNlm2VclXP+sXhU/
82PP8K8j7kSIJpvywxCXxoi8uAhxNnqrKqBMFzSKnbldNh70Zn4uu/iYj/K361g7tn2GxX0sqq1L
hAQi9q/XPpTt4zDGftOaf/w7FM7zRQaZBi0BSjJ1t8Sm/mJ1DlkT53dgGDksYbTCfHcUSYcU/BTY
ONs6ZlnjEzwXxkawlj3/gy17R+HsYaY2ietxXALlgSUZIRn5kzqMd8Ny5mP9LMo0avvm8I7HmcPY
6vE85WxVB0YYUKF3xIby/PqH9CEP61D7lnj6Tf6SfGrd6dCjTwb5zicCmgQIWt6DsDLs7uyj+QMd
gPYxcmuBse4dD7SuoH1F09hkKl+hGnA4l1zDdiwn42X0ZfzALHetx9arj+Vj/F084Lj3Ej2D5C7t
nvTNUIGdOug8JWCzKM23zv9LDzz2ZAHf3F75BWhM6BySr2DF5G42uasztBNOcM1eMTnL6xjSb+pH
RklhfWJ8W0nuRK56d92U2Ufl7u8zUO6SK/PGHNMVoPn6JY5uW9o4ETpfVeTj1Dq4jrXXu3MGxl1w
hWqyggX2c/pepU72Uf8UH4jP2Lbm78Wr+mmcUAAXp7T3T9JmZ7nvWKTwCXaCRYL16Z4eW5cJ12OO
rz7qeHj34oSXaFeZN9xEe3bLaOkoFsoGEspD4UHcU6pP9fJpcv+i+6DImTZ+qx0aKNQdBPu862w3
6+U8R9WCctQssd4CfKofuwhEI+vBOFYH9QFyPhByuy9O6QMRGTCzlUtbMhk7t4YSEf+y67IpzToD
sMqDFSq39d3kfB8KzH0wJjNRZm/vmQ5j+hvt7fW02eMlK5pulhcYU5B/wKAPGm1st34xP/wfaV/W
HSmubP2LWEuMglfGHJzpuVzlF1bZZQNiEKMYfv3d1PnudRbmM911Xvqh+xxHIoVCoYgde2v7zp8p
h9mz9SO+zYKta/P/ExY+LC8Oak/BYKeRCY+Jw0xDEu51gM7AFGTPELstoOLaXiLLmZFMKLwBqPin
K0mq2sggKoXvVvqVEpM3wTDQEirt/mun+f2gW+7epaGF0/TMImNC4LPfvw0YqYod+Smy26f4qVX3
suU2+U+a2sNh1mLLwA537OqjZmw2T1beEyDg+fjcxSVE+j4tpjnkJlkS2qSMfkUdAZt8+NSEzaFl
kouatcea6lbu0d3g9RvaBNci1n59vRxrjygK7LyKNBkDS4DR/7nuVY7WLeuGv3lEreSWMKUhG1dg
CMQWf5qSEnVKzaqHP7XTKW+z63pK/yLMX5hY1itCMaKmBlVTP9SLVwqxg1iWz1man+M0/z4ZW7j4
+Rd/8qWPL1rKEaZKC8h4jy8axv4OFa3Jnbr+TZnI3dSAV6Ytn5qyfC3F1meu3jCX37m4ziwlkzqC
PjjKZ7Ivu4lXtnPgpR5kFs5gffD63VRCd3sz5K8lT5eGF1ebYmlSiqltLHCteibUFar4KKMNZnRb
pAir4efS1OI2Q3VyzKYM3zh0v+UJTMk2buInUEz/FCd2krfmYjYXdRGCJkWyxqzGbponIxi99FhA
qvpcAppy7lwNDSN2Uvdda+sbIWk19F140SIiSWOmkbiD01LreUhPJISo/BbZ3JaNRbxJkjFvK4LF
JBRYvFjsJGp5YDXeQCatJQSXe7Z4/oQM/NMYBcDbLiV7yZhsK3uLTcjRpj9Mmmzc/xvxRF/Ek5GQ
yZRGfJPcZl4e13uon7gb4XHjhH8CfrckNJgBG403uPNBo+aDsHWPzxA1z3xR0BzdW1cJ6NWaY7fx
VN7YtCUGvGpDvacCjhEbhiO3uV3jloJA+tffuGVlEUtq0E70RMeehVFlD3qCkXvTmaTXr62sVXkR
/U0F7Mgo9WLK4s/or0wlGHE6RI54P3qaI+/0sx4YfrzJA/JbN+pzVP6wtHDCuqJ4QGmwJHx203m9
Y0KfUEMvO4gOjWqbv+J7zRWe7qi6W5+641+dZ4CHQKWhmQBKzwt+kbGxHtxiSgj75jASu5elXZvk
D1CW3ZL8WT0AF4YWgcPqJGgI5mT01YiDvoDu4zH5sbFt8/3/aTEvbCy2LS4zmqJbgwMQ1idag6+x
LaHgloTxSyx3V2YTOhjN0TwzzkMbaGzdyaSs8jd+xVrKbV78isWWkgJwtq7Dr1CRckNN8Jic2JN8
m+9Vb9zxrVnr1RNxYW0RWHgfmmM4W+sFDwZyLsN6L+lboWU1Vn5YWZaUayHxwYpnKwBWuSOKi/9h
Ow33GbU12VW43cfuBD/9RyMtG0tqLRK/RM0EqHphXrzKr+IqP+TBcFu/pw8K6JA3oRGr+e7Fxy6C
DNPavMp0nIn0PflpHPTdPC7Qfy/eR5eD03trXmBjB5edfMmMLLNVYE5q6gOv9pM67tgWtmQ1F7r4
pvl4XpxzbgrMOUMEyifWmSjfU2uwRX7oQ+VvroELO4t4MqVUivU551ISOag5h26d6mu02G8csvU9
0uWZrVsBZ8383y++pzXVKRxlFb0bqDOGNrec0o/9+gi1vNTcKVdQANspW3OK6zv1YXSxiGBxttJs
gFGzM91W7z2uupFo7I1vW/f2DzOLNawUaP7moYKqGigh99SfpwJwzKzT5HF/u+O8Hpk/zC0ic0Qz
NUkluEaUgUSg4+JGareKwOvu92FjEZkbq2SQesEnhWHjZAOIVkfmjBi8n779zeLNRAWzogJghQtL
SPXTrEdlG/XB3pvJ6rlTP6Gqs2+D6H5LHX116S6MLUK9MXKwmVswhhKp1wvlqTTY07/9IPDEgn4H
ImG6okATZRH7mBSh1tApeYDcIJizOtRUPO16JnrGSMq/TVMXxhahb0pkESqRYvhaa93GYXYOh3pD
dOJzyvPbBmgRgFxamaNI+l50rWBFYDyTQ/VTdrtgVvkVT9o+3KeQ/5mc9JfhT6fRtCXX9L5ez083
2cL6Ysv0mOb5VGgGqH4STM6+JTxyrG7ysvRbpkgbYeqTf8zGNAQoCj0lFUPxf0apkoxo83A9D1Tl
qpYTyPsN/zbeLiwsDm+baT2Y3SIKaHCe2/2ovMWF9FJ0ycvXyzanEX+kVgs7i2OVWSqJCAbsfCWY
5ZJy6D/MR2qrTLq6OxcLttgdg3WaFg+ygZae7hRA9DDraKlBiQd0YRYba/eZZvv3RwFLOhNAfx6w
0bS2YQRTfH5PnRYE20p+k+J4TefCBjZYcuXnGSSsKP8ACfa5s7CwvbhLOLAcpsih70iCkxmQEw8A
5b2Lc/QyZCcD/pKJfapsHO9PYXhhdOGPRUlSqe9wvEfZelHSHgDPut2zPDrE+r9+WSxsLTyTWKFs
5gAP+yE79Cpq7XXiJunD1265fsA+dnDhlulY0kSR1TyodXEdx9wNk60Oybwmnz3/w8TCJbWC50qj
Iv7SjrtFqDkAI57YVlj6XEH6vVwY9bIAKrI+gehKM5wgBEjQv3OzB9UddrMQWnKj2P+EAmH9mz6M
LcK8amS5lkIQxFcNEIPvM1BeVhthfn1nPkwsEjRuNNFocBPfo3aB1Oc3ILq++3rz1735w8TiCCkp
ABFWYeVBHt8LFVMu1DesGyvfwlL+5qz87AIfhhbHphalEUUtXADJZglRa3AkBv/hc2VuKTtaZ2v7
dK/tJ+BspG96ENq5KzG7OjZQgXjRfO72x61Xw+fe6+ww4BVGZ2dt6i2LVd7JXQkVDUQu6heuSmwd
Yl9zWC5O9QlcgFvxcnaLT+vwYXLZ3okSZkkSS4sAEC0Ulnx5J0c2wPduvJMft7E3q5fBhblF5qNJ
0LgoI7hQp1Hm9B17jKVOt/UCsl+Dcs3kekOnb/VYXBhcHAuZ5HqbWbh9ipJ/TyRwiFWW7piTtOVR
W5v3uzt68XxR9S4TzYQD2MKdpivNk4/WXeqI99DWwYsm3ag/vj4rn/utv91FhxQsMkmkxYtIiWnc
UudtCzVjFAebu8znj/Ozlviq1xQ2Xpx/5ywfBhdxM86HtDYS5D7x3jx0J7GDhMQVSIkBGY89ZaPP
qcx/7bNrflib85eLBbUY1rO0tDkWOKbT3wqXfpcgLcSD+ggFV5fci0Psv6rBeE2D2BWAbODV6I67
Dje/sUXPAnXVr3/PkvmLoSuWyBhT8WMseZm1fmVN5q6GCoNVcx+9th96Ryc7AnNPXuDCb6WgiIv7
qbKCqq7HQ08lSCIpmSv14QHykamtj3yfGtN9QSuQ5xXRtVawl6kzHiS5LF0wPd1pY145ui7uaCKC
sS4sz+pLH6Nlr6SezhjF2am8eZQjSA9WkJIuwsdG0h/LVgeTeGFodqOWrxggH1yTK8wVE9mHYwtR
KL7TRukx7xOXRrEr5dIOejeKI2QAL5j1y6LSvdqUus+G9jqW6pu4C92iFrVdFP19Aq1WO08qYRN1
tKMxbt22bNO9YdKn0ShP0dhLdgryzSPkh8xjWal2SIiT1kjHRDs6XT08jobVOkNiJN9ZWUm21Fce
tL59kdICWprhCSi9e9oRZzK65LEeB8OXUzn3067cRXJ7D8IJD+QC3J7y6dUgk5/y1rZCFMprS3Lk
kO9pVz6KkKjQrM3EjucYSFGj6sy1YWdW+Vs+cNTQGbmNWbbrymZnEECMWVvua1O70vq6uOsjvJ/H
KnLMePxVm03nyFBjtIkZmnaT5L+4Gime1VLwT83FRyqZ1xNTHozKSA5TOD2bRf2zqOlPM8HKVg2V
nB6s+VOcPYtS3cgCP/dR51hgGFB6VUC9DhrePw+LNrASjXoDBe19va+vObAXGl5d9fkvE/oLU4ur
M1VLVrYlRcaZlbeDMjpEZ74g401TRhrwy/zX13FuNSdANRt9W5CQfcaZy4MM6bjQ8NWBX2EsfJfy
3JGjHQYXNqbO12+n/4s4y2a0yJSwSYekCGh0l7HYrXH/1pmXye9WsXVfrEeTOTMEkfE87/PnhvVq
TWpU7yEGP7T7ymzgkfLb1wu3noACYPq/Nhb5et+aYxGbk4lhmGKfgghmvJlfP7Vt7LZhXOs37Yex
xW0kNCGPNJXwOKDTr6EBtopN+Z3agFr7689a9YeLr1rcQkhBk4qhTuTriXqL+0+3m5oCcQ5QCKS3
v7a1Xtm4MLa4hBI97mgYZgj6HUg4e2dCu7sJDGarL8PLfL/rgewwEIbf6MDfRG709PUP2PjYJaJA
EZjXtLLU8luKV2R3rtN7oXT2EDLvvzO0yMxEYtSKMWEh6XijJ7k9lMKjOahIra3B5FVHuYgfC0u0
TgqNJghVlVpyR6+no6ZXr53Ub/jJen50YWiR+1Hw6GWUFhQZmfxd8VA3bK8118iglJ7hJsZuGWwD
ALJaU7kwuXgiYRh41GK0S329DQHtYcW+q8i3NOPUrlICKEGB0Z9y2PP09i+27yNILv3EytOGZbgh
gPp4JENuN2nm6MO1UPMNP1ndPQrgmaxAlRWh5c+4leaESIIL00dNNhjxToqAZeTkX7PAzPfZhZnF
IQ8VOVZGC2Z04NuzEuOWpHSV5Jjw718v3Px7P2WZF4YWBxxdfEUBk+YcthjkwpUqUNIQiZOun0WE
GlVmbH3a+l39YfJ3zLlIbIdpoJwU/X/Csn6FbOE8k4/9k6C8estcmFqcNRJFFdiWQhMkAGDu7Cx0
9baYBLdMLE5ZTKC9DjgZRTpMbDPJjkW49RRYP8kXn7E4Vl0/WrIgsDHTfVW341saYCYR2GjF7gpb
B2XLRiaweo4vDM4ffbFFkETMEzVFHQKysD40efZQcv4HupYbh2k5ZNwXVpWVCTxBC28i9Zia13H7
b7lL5oMEkVJ01YB8+6ShnFQ8nqwa17KRK8eiTO5CQYMSI9pfH6PVe+rCzGLBaA1QOzhKUOO3ai+N
tVt9Um2dZld1PG3szarDXZiaF/Vib9QMNLSWAlM9e9Pqh7rfCKVbf3/+1Iu/PyXjUCoh/n5kokQR
U7sU/+WeLGLoZJVCKOGAynt9VYgjoFBpevf1fqx61sUiLeKnKhFmVSqS5mTa6/IZrDJOIbboaz+D
g387FxhELVk3ZsaaP5cqkolahAT+yybLbwrd5mN4NzH5W5aMx0bgLZfW0d0YQyJAA4+k2ZwpjSII
z+mHVArPdZc9FFZ21bAQbO6D9/USrEZ2PBvA6YI82lo24eV4AOWRMFnA5bKyzSjiTpKiO14b5X7I
TZ/2tbZhcr0FcGFzcQxEb5RCAaNeoAXhgT8ntwXkO+xwXx4rV/Fbp04Dqrlb48yrh+/C6uJEUMlq
Q9mI0qBrXmkrOUpUOk0h2yzc0rVfcyuLEKh6EQUd+iUkDCQyUzL1LQvqOgwm0tgy8KV03AgmaycQ
IyjA6VqgDsY//nQrXe3ipgcuOIhY99jq1XfwSG0RPKx5BzgBwZUBLn/9kzbyFAF2JqyO+nLTAySl
ubkOgswREyDk1Kb/ntIRJ+XCHF0McBpN2quhhNZJ74RBrP6mGpOcxLKtgLuQVtrmRF7dqo8PXDaZ
R0tKOg51o6BoqTtY+7RmJ4luNtzmq3eZP4GHc8Zua+AWX063KdbYpmYDM/K1EWhOdZgguy0cWkMN
AuDE7YGEOaZ8ZXAR2QjuZkO1euqH6X05zyP4loNJwcGr/O169drJQkUFBVaQcimf5hFZW3VKR3Gy
YgMVHjJLQaD361bZxrth1Y4qg0Aes1coXCwSnCECwWHB0MKWEyNyWym7yeL42RSxn9f9Rkl8y9Yi
RvW6UGjHcL/V6DEPXPXCAjiEJnxkIYpkX8fgeTM+bdbFdy0iE4ju0g4hH3ZaaCyHQnSOMvS9XVA9
gpJM+2CUxh0jw5bdtUCsIulB7qOATBIT+3+GkFHKCTOkEWOzfr03VB9lYycKmvCQ7FEjBJNqfJCu
+NYxX1lalaAKSNBoMz+PehKz6FOlgFWhWAe8oBM7N+XXqeU7Meob27iWoloXSzv/los0pclJlSJI
GoCZfrTvld1W+37lk6DL9uGZi1jMisHSOxP3Vm14oy6uQCkGofvOAZrp/WtfWY36KoSMTDBzQAZ9
kUzIU1+2jYFIojc6CD8rR8s23nqrIfHCwsIpyrDVkKbGeEbI2R2IM3xRSt+zoVE2vF5ZX7SPT1kc
5zTpCDq/SANmNrl5ppSfVGqTwml8xPvgP7wt88CWtOceOfRe5EtX7SnylcneakOvH0HMu8z8phRk
D3/6CRgvRFSKudCoenKIEZH0YSDcpuF9SgFf4S9f7+Jq0dGC9vH/s7fsKI4srYQa4dvBwQ5OzS4Q
u84Xnupkhx6Tlf+ltYXTKKoy6EhW4DT35u3cxG13Wu0ZIA6bCa/qzetu3Uk/vm7hQiSCtIiQYE/4
MxYt9TDD/4yL3En3zb587o7j3cYXrl6wF+u58KUI2RaAJYL65HbywVV2lBz1biYxlj0NXHdbueRq
H/Ny/xbXg5qoTZaUxuy7v6dx3ShC5BwcExOG0yl1u93ffSKa3phmNEEsvKyFc01I1cTaPEi/gToM
RM3TUb8z70NY5PfZaXP6bTWFMCCAAVFLjJ0tny1ybVhVno0UI9hmACKl3XijHmpbBNvLueovF6YW
/jIpNUASKsKnpcQQRQu/RUNz/7WHrGayFyYWDlJPJtNCIlNfGcZgaO9FBq2l1DXMvaVsnbfVwEYN
3KmYn5tJyv4MJklmQMsP2wjOH7ztpNBXW2hVadAb07ekGFGewB/7lDxA8gtsXpbyWYZ6TFG/lQsY
KxXca1Hr5U3jCVWxeVL+mAzJT0A70LepP6QWxs8eMtE70hCjLhB/4xYmOKF0GUOtQ7/SzKeJF7fF
FKglqjmKdo5EhvZrdO4V43qcoEQoVDvWS1eNFTcRh87KbtTwpUwKRyq+K1blFxI0zOvE7kjr8eGH
WT3woQowYu4UY+UmmmV31Y+Unq0sticLbZao8K1yp5nhLkaXNM0wCdKq4Bz5pRiVHZvGTYK5tRHE
VyR8V9vXuOSDHZrKXmYx+Hl/hWCYT2LFGY07UcrvGN8AObuEXjAIufK+8SiZGlswTfU7C4NiWZnh
OiuG82iERzJmnhoNp5yCLrI0XI4BUmybXzfFdZkbLjUSB3SxYF4fXjVT2D0t932OP8f1U9dhlHhM
C9uSkSylOeRU6lvTmO70ybgOp9hpRTg3m9FMlm8FGPctI3SB6LDR8/5VDsNNJ4azMeVH1heeGsau
OjyyZjigyvUtr7SrKkFdvEuetbINNLS9ez3yC8CGdUi2IyG1c+xVmkI/kYKxnX1X4qPJGXSuSi9q
EpCcFHZUgZehx1b3kOnM+n1Eob2h4PFWKy5Ge/dh8TOz2I5MBH8McDg0TpKqd8HEeO6j6NDzV87I
Xm8nt6Q/OLtj4IWTBf+RE2sXllMg2tgO2Z3CiJ3xaGc231IUgVRT9804ctHZcgy1uIppArr8in1r
aOw0EhSYyvwpj8MC3CwgEmtwkUcxUCdREIpiY8xtNY+5OBjzKb1M/YQGZv0cwDKziB4LE8mY6M5m
vgUtXEuiwb/9cQAXp30kNSoAMaqg6rWBGaZkV96HzLbOjR9/mweUKbPj29D7OpytRMw/MvfFjT5W
Cc/JHGL0GjzGrOv9MkwT+2sjv0P8Irb8kakvXpHSoCXlLL2A3lDvpZFtvg9AiSY2hnt2qaNmnnVK
HuYMDY7gKtAArDB0/jd37R+/YpGbFSbCVSahENiUDtIlqIknAxQDcme4nfVV4vEfUNCvvBsubWqL
SgSVSCmmDPjKGcRT+OkJqq/7bZrzlZviDzOLbZT6WtXDue5cD+F7gqgLaN9V1BWnpmYbL6FVj/l4
dWmLO1Yvuy60RtRWlF4/qrl5NkL67yu2+BoQ0YFRQgEVzeLEGZlSAFaMkyCkPN71nMQO5EddkAn9
a9IbaFJcWlqcuWLoZW5ECh6uY31QcuHz+Fwhqnzt/2sdlT/MLPzf7CljkTVj5k3jsdfoQ5MM55w2
O9Lw9Fw2+RH6kJjH5M2JKLHfWiYAQCPDGG3pf/1TVtIX/BKg6VGoBfRiWfrIG9q0gCEWwdheNeJB
13dNcxANWPD7rRHrLVOL1LawGIP0MZ5CeUfPJqpuU1pd0QjH3syLZy3dOt/rjvnxaYvqhxp2kdlW
aGKGtEoctS/vuj6//Xr5Po+N/3aYDyML16wwnwKkEir9ws9yR7LHZ+Yakq3e0RPxcfwcBgQTrjJn
K41euYVUguosSBuI9ZlIBzg3oWQCcHehvCvRe1wkbq1sATDWHVUBQxMhOgUv++I8DAMazglBiBwd
Ab6MxmmNk+RMwk33qlMeyG7qfny9oqu7dmFxcTRwsQOuE+O78NB7MgTJHbAZRhu33PrifXzWIvIP
bS/xRIdrkPjEZGq3lmcoWwO6axc4tuj/rCwhi3QEq30EWJVfqo7+Orn9ubgG2RQQEM6Y2DN1oKjs
3t7y+/VNm4XlwLQBSpXf//0iQRmYpDBdAfJifkOKG66DPFnYxbib6ZMVQDSnaiNAr27ahcXF0eYj
Rh+kOZ6NZXObmIYn0In+2i82v2pxnFPGmSTXnGIYP7qDyvUJ1MI/kgBTwV4Cjohga8Bz1Ucuvmlx
skc6VrEiYxUH8sTVyqbda7y1busucmFkcb5YEWZdYv7eKuHOEihJ6gJ8OlM3ja89RNqdxB24r25V
UrY2bHHKjEzXuMxa6uf5fQzihL4d3K/3a335IEQA+iIU1ZdoPlmVOznCeEwAerdrq+jtynot2n4D
pgx69c/PVJVA2P5/7SzSDxAYtJNIAb0xeHEfjWNmkxwwUEkJ2qrpvDaUfpq94vZFfB4xNJYn/bEb
Mrw8TQjO6epzKPL3LIcolSyVDrTNrvqJHkilWWjcTm5K+X7AyJ7NDP0+K8yftA9T29QGVwVWZapD
KAhNCp5ZVj03/NJvzDAfiEmOwigxoVOSk1KOaDxCzWk3NdbrKCnfQAtsjzEJWn2iOyuxgmjUHEsf
rQCMMnY57qvIekaN20/j+rbOX6VR9yDV7JOW7HoCRn4J94leP8lheaYi7zH+iYMu460c5bel3O3L
VN9VanOQkioQVvpmmlNAzcjXLesXK1MQBWhPaVgHkyr9qGvi0ix6lKbbdEzdsYfg9cAh3qiUEKTs
HTyzDyqHqLvVPlu0ezJ4ehBSN9p1m+0bjtJDG59ZKp/6ChPQE/keRuinE1SrJSjPU92fp8xawzpU
LWr+ZWnXUeQBgmMbNN+pkVnaRmvtLLBz0iJ0qVoesoQ7Yc5tHRMieL42dprne0y5tjbhmR2jtpJA
+SVPO6+spl9l28t2NRUPsaqeQuxjH3HPNMbblBSGw+tuxyvTdDBlHHQSu4oKywUD3Tnp00Cy3kWb
v1VtR21omBUOdIE6x6qtGjoSgJJ3VeTxkNwDBp/hidp6ulTsgeNw47x1OI2DSAKPhJq8UpYGAkrN
TazfWlp7Xxqg24W4kq2EERa3fCdl77R9vmuNeNeJV16BfE7EXlKn16Wp7UCk9jLW3JV1MJaNoQ9p
OwN98u6mGbv7Qsl/6WETqKx3uoZYtl6nGFQ19RZ6xxArj6QUPHoNx13CT8gUgmFKdmHc3eoAjUsm
B15e3iT6XQ8fH4duUfSKhJqZVAIus6mNU8hkDmS6uBEmNDCoPuEsQV9USbgtReORF8aubFTfrK2j
rHY3oug3B7xXfw9qYvBgBVXMJSwOEO+qwBgAinBsl8lu9Y36iZeeojcx8x6frQDwUH/rgtgyuoih
JEtQBWC8CMr4jgDyb2gbt+paMR/s3iCC1BFBP3OJGIzUuTo2uILQZCr8YaeDrMxmP/9peX3etk/P
8gt7iyuvGybEGgp7FZgxE9s4dEH0bLqF6ZDaZZgz2Z6Vn//kVyYXF2DWNCEbZpNZb2Fo4oCJeScG
XjPbQtjKqy9vsMsBTQjJ3U8aQyJOGBTXgeW1FJAAgOket2yinjH+EF5Rb8D8iuxwsF+MoUMfRBJ8
fR3O3/HpO014P5A6pvlJnceIVJ71OTKkQhduyHBui86G7IpNptyljbnxwlz9WBPKejNSlCrq4oCi
AcoHNNuoL2U1lIdG4VZlrjpWJgWcWAijfPBSQ/6umvnu6w/V1wrHs64amOF1fOcncZemJa1oVEAE
QNxy4B31jFJDaa93kv5sqCFk4HWMSeFJxqTa7jApnuY7yYhGW2gThmGyq7RLwFI1uXWnu3L0TZL2
ZX6lVzur0YNxYvaQXw+1ZY/jro1Ht+SSq1f4NqXu7Cp7V0loD7HxY1K0QMan6jz0DR0kwxqY5FOQ
5t6riEzEesjzHRlPpMXoCh8cfRxsKQ44j7w22RVce2Mhd1sqA2Sj2V1W4+c/J9nebEoZf/+sVLVr
oiLdp89x29gg0TtgchK4iGTAYI55r+XPkop/X9y30Q81/dkbKCZgopyPwsaQtB1Hod3i/pTyHDcS
CqWZ8NpI+65MDJcbx0/9mZj5U99fTxL35v8FFtZuNbGHbIpNqEC8ETvkcXsajshIOkzxvIlePiEu
OaYmgeudoE1cXiOyAHkSeySmO6HnKMpHV7rcoIcg7CFjx7jlV2YmHN5JdodF0AleC6Wyb7pfKbRr
8vi6U+7aTA6i6FlL9GPR4TLKmafGuqN0tzR66Um7a0h2p8XZSSqLs1ITn4RXYS2OTYZFH1Djrqwj
uD4CXuSRO4YJMiKoIWlA4BhjVNhJdVd1t0kvO8BZ5bYxNJ428iADK+JoJXZtYKCqGY6cvQzVMWW3
HU3OUK84WvzWQCFYHQyvGhRIxIf2KHHMfeMTBD1kzbDrW8XhqPVT9m1sXxP2IqbipuEYw8LdmE7h
XZ7fCI3ZY/mgC5ir3hh2p6YdkOLjmxVlJ7U/SzLmKaR3PZe9fsQIVaji/FqBKcc4w5UTcr4rzcHN
jbNG+2MOkZ+8z9wC4LMCFHmd4HeSRL0CvitljY0a/kmfygNA/3s1fy0EfEuHW48PVi48xRpcDs+H
OqYdY0xz7J4TPtwWtenFszKCmdmseix4tQPthy0o5inrxp6AkqkHUPE12iHiGHgcGASsGrcxJVfI
7MCbc5+V8Bv+Tkj2wtU3s67hdApAw7Lbd+TQdr8yrHU/pY6CeNH2ox2rHboS8i4NI79LQJulCltJ
GneGE4ZacTfQ8srsVCeq6iuzzg5y3yInnn3Z3BEl8wjvD730Wlfi2KuGl4YJ1gRxV7sqMxAdFVge
PQfGGyRHZXtPFQYediXgWaDwKLue5GycSbr90iTNAWqX5xBJ+nHK2DPV8/oqHNLcGw1DDkQyDDvZ
GpGtRpDMFszmcbIzW6t1UVB7MDO5cquuyU6QaIpttcjfZGFemzU6Z2k8nHWGunPRXk+9qXtVV+d+
3shHvYuhopBkgSzg6Xme4bC1u1gv3s0uciXIcAIVL6PTkUS9nRto6rSsOuL6DG0hY+AnIqmnjiCQ
daC0UJ3JoP+MCEYO81Lrd2WqApYw8n6XK3lcouQNB5Cs/H2yWOMOWukaiekabfuuSKpXstyPm+ih
4PEdx/9xpFJnh1nlyVW5T2rQPyZhck1lCEpa6VVFTDcbci8W3Use8UNr8clOOkt1Wcct14z5sypN
59qs7iOSXadZxVyaqNrPWFLRfUr1RwgC7Maw8VGnDLiVaXZE6hvsoO4qESgOrJa9gf7oWsrZvmyn
p/lWCVOOTkHlJIV5rYj6peuUF7NrEzTJWq8ahzOGZX8pSvaomOFDomg+7sjrNgJaGUPmY6Q/FLte
VswgZNAZDE3qEJr9ingGgbZmN8mq35PJ0/BmaGV6jiC05qqlbjMGt00Qc8HHx8dDlOv+yBBDrcbF
aKBjzpCqqSoPca/u5z+iVjgR3eCC5eC10QodJzb81unDSR1B+NiFBkKNcm120i3Lkue6SJ9UFjoF
S966WtvpA850xXAka6x/ITd2VaNtMbb3TdO+hAngVYDiX+fJoAK5PO3lru1syPIFcWQFrCncvGbP
UonMv9Br007k0KuJmTpNVKOHF+7aYnggOkj+q1LBowCGJwQalNdx6svxlHcxiA4tX9Ktkxax1JaK
4noqyJm0zQtjWpD2zY1M9acGnVQwHgWmxOYpInVvyZJvsES/wh9Pd1Ha7kSXtghw9Xs1VNQB48lg
A+0ZOapQe28KOYAGwmjxffysqSmG8Asm+VWuvPQCJHAT/R/SrmM5cmRJ/tDCDFpcIQslqcnmBcZW
0Frj69eTvTsEk3iVM/MuMweadVQmMiMiIzzcF/z8IId7R3Gp6+uHopHA5VAGnMuXRXLEa3gARYum
mdEU/AInnMeB9CPUBD8Y1cKuY1TwU0M+S2GaHpogOHcdSmPL/CCnsWZJeftaTNndWMgnOS4BJ2kL
/iHlI7SiS3CXhLzutDOolcYo2WkGxsG4SdERuCCyKA1IHjkjqd250WMrHJp7pCLPMydNpjxB0Igf
74IJ92Ew8Ee8DubXoIIvWvBalzRLKEmcndwErecWM7tlq95nTe7rxg/JACW8cs+FEDnnmsFq0V6x
Fn25/R9DNca2LFUU3IiscJU4fafb0xifxhQ1hfrOCICnkrhosKuksNsmtDHe89al5QnproLvD6qN
PrKnSHZrMa+dbMLY8ajhWVfbfVGg94xyxPU0bePxIqPuDwpnkCCBNohqEDVy16u4eoA8ysoOs5A/
1CVrGEnoVnEc2D9QNQGxrErSOw3EqhApVfwAAYsUY0SmHAF5W7kkOULvuPIGK3uLf5LJdXxWVLhY
0/Ib5SeCkoBOPYCAEJimqoWLAWfWVKjL11xgpbxxDMv2IZEzRi944/nyyQz1YkqDAASnxEzSDnj7
RnbXTqaW9G6o5YwvtgX3/2SLeioFxpRL0oSeHle0l7FVoM5cvQbd8mMwUAAV++iVE1LZjOPBNfrh
OTfU+6YSnUaR3vK+2U/Rco7K4BaTho5UAR9x/UBt1Wc//TzqOVzDQYu5jK3QM4dw/6BE+ytya80J
kRC4mTOoFkvNgbX75BW0Ol96nKOltcBkW3fmwH2bRd0Zqje8TBgnmWGIRtUpeiWnQ4et76PRajLJ
jvE2GDHUJTAnQbdKwriUAiDdIhSyoYj1eVECPweVJgG0W8j1jchnp0moztMyPmptv88L/b5J6ptZ
BAPnHN3VYXyZC34vcOBL71ukcqrcMirvG0/XTz+IrrBK1TK1A/lBUv1tmcr9ItSFKVYCkCK1iw4I
q5zDMkg9XkWjKtMuAlC0VYd9xhsl4Dz5LQTpb9IxeCiCmFXJ2XQWqy0nznJ1jiau7eoGktlutyQP
ahh/6zL9vpUF5/oV2XiUYyPB2QcsO4HsU8cVE0EcJ/Gx5laY2TM71KzwqDAQ7vvMlVEQrtrskofp
BYpu3nXL2wv8yzJ9ftuxVKMgx/lVGxQKF0D7GslSmaCxzaDyscD30cvVPiKzWfglghm0n8ws/zUt
DHe7VRFbb+H731cWYkJTkKjkaPxGRcxuAYz0G8WcrGgXfA9yU2E1rbdj2GpN1GGMan4GOAwfTT2V
T/2egGoLu6wJnBhyzg7U3L7PPlJQ67/7YtSR7LpaieMeC5258TgbxXEJZa9s/gV68dN+UmGSB1GA
HBpkdZBWrhLwLKWalUIHSxcxiwPc1vVVbQeJ1W5S8XLWpjFSa9ib97wlW0Nkktak5AU/FIsoqYl3
DIPEOVF1t08LpIKmBo5+AQAmDeyVGFf5Jj4S7k8yuxrkVsNk29uC734y9yUIohmlluQG+HiKQIUF
cw+/ahvPE6vGW0Cw1AX9VxZ11Rae6pNZyrOgbpS0gY7TsozcaQ6zfSJXyWniwIjQ6WehUz2jW/bz
GNjGoJ4z4IHmSffB++QZKf9Wl/llUCZf1GKnSCOLU6M3SSq9VGp9xufYDKQf358evs6lKtI54mnR
WdJRl8F41CmzQ6fZdc7SuovqGr8F1axu2RNZZOuvnAQadpx3HUYlSVwV0XTS5F0aF7uBL60MgNBA
1axalBl3+MtiUQZVoWivG5AdA4yWiuRZUc+yPgqxlxtt5HRL+1uWlXMttIAvTYPMyFGkL6KBxJys
YBJMR3UbRe7PUUyoOYw/Gk0M/rLRae8mUM+ey1vDrT1uMDPOTr1uP1miGxzEY3bLH9BRE+36YfIW
DG8RWavMqSyN8cW/RB7qR1EXPkdLjq8WNfFkvjwZYH/QW8kWmsW5frA2zUBIHDsgyOIXnAr+4dmA
IL3iDmhamjzafn0inJT65p+bwZCYgncFtKm/9BCgMwdMrcgnXs3fZtp+RH+ZJQFGruqnY4oNW5ug
PMgCjlgIX4+JN++n45/xjeoss6XRt3ZsbYdyGX2fo2xY9YkHeg43GU0N4GoPRwR0YqqpzdCownyM
zb/KLM7nrz6SrFBX0NSCLCqv0UzTcwvu86wocCQ81PvBzGF2l9BR7egMt7lfHrkbpn/8klG+mzTQ
SNMU4ErpSX9U0CdZaOIYXG2CGx8yu/OlHXFCkx381g6BT0I5eKcnaALzdu4iPJgd+FgJbajBGKD/
D+v/+DHUlYBADLdUFRd7GNh+KoILmZvJLYDgk2P31j90J7bvE0mW8uVU6R82qTDYqkE0K3GZeMIP
0ZLs9K5GoUJGDREtPt2vQajjTQ4qOF7hKJMNdD4HrswXzi9uWRNt77nml59iGKDvhQA6mGnJwVyl
cNWs5lrc4A4VUfqSB/1Logf3QxW8hIa6b4fITyoNhGm6DYLrH9ev75f8lByDlWlq53uhQ01ZxEy6
VIO2KPyFhzTDCb8HsGuroza67hV1HtM09kIAUSy0Ue3SKy79GegQJB6hPx47DGO1F5Dx7mM38q4v
8Gu2Sq2Q8h4i10hNj8F73Oqpt4oH7gIpgUdhp9qK1+dWiU7MkcjBsW7Y18QOhjGki7lLjBCpPB18
gFaVjGyeYfhH4bfgCZyeDXCgEULc974xq77z9SVADErQ1tag62ko9OQz2i1cOcdigis9Oyp05hHV
WxsSZU7jcQ9MCYMveSRljtpYwGVSCXxeiRcJtmZONn8KndwKBZt3Z59nZnTM5VHuWe3AKzyGJG56
41PlTofBml1lj830QvZU91amstpMGpWO/s2MqdAmwdTZYDfzQXYIXW5XHDRPPqZu4PCv3S17mnzr
Pq7NUgmSWGv10o5L4qXJyygejTRlXMd34Ad9HXUFEmeocqIKSaPQ0kU0+FRpQViDhXEXCZSFdgX+
f7Sa0NF7yh8C03gCruEiMPKe7QuxskwO1MrN5YGA4IdmLj4gj367vot39bub79FTVZwKuKZ/jkgh
h5QopWgofUKxlXI+yhBrYzahE5iraKByNaI67gljTzfPim6ghw2wDZiVKf/dJGPaCCpocus4aExg
7HwxnJ7DtnCmPHCv+7OtJEVHogCIM9RQFbqAzKdRHKFqn6AthB7Oy5hfdOn7dROb4Xhl4z2tXn0o
Lo4SMRjr1MuO8h6PexcylmDhzV/UezAc2fxO4KC5wdjEzTixtkodfXQooNgrY2WD2/nxOUXTew/+
Bg99JLBtOctednMXnfHuDpTVtvhcP19f9uZX/NhZiTqe4VLOHdcYiddDvBJqCGYofGtDEbiMxvnn
liCGhFlPDDuLKh3vdcAWglKtApcLuV0cFW5m8LetBAFd1iTKZvRbmyKLXn3KEt9R4TMlhopD4S/H
1ist+YaQcU63BPoM6ORBTSxWKNo6pGur1K2L465pDegveGmv2mAmcCuQpTXxPxZxw+U2gMGHMDDg
rl8IdZRaUaZChkNJ8ttOys0ZzVpdub3+sTbP5doKVXdCCZkz9B4V1uKYniPRFNzc6WuTu2t2i9eD
Rce4Q7/w/V7EAghGDGbBbSsorH8B5V9GcAnlUFAhKQxvZT/ru8DLIT/amdDzSXcARLs960nCMkmd
m8jI+oKLkZLy82IKc2+WNeMSSF+qD9TXow5JHUYY5tGRHzVB6k+YLFVzA1LTUFk1+wAZkxTh4QXN
ABSDZcxaGlYTlc4Q6hd+Vu/BWbdr5ByEiYY/tBCKkHO3A1huWUS/GBerDOoDl9QRxgqC49CUDnCW
L0OUQVM04SzZWI69bDxzQfyQJQ1U6xVgNFq9u1mQdRuNem4j8azqAYNVhXmWqJypiCuIytU4SwMG
N1+4S1jY/es7hacVQ3UbDWgIkxyFwhlmc3Ea3E5WYZ/5E6g0aqjaJctSiD/VgHD7lQ9NIwjoTpji
z9CBPqICvuz7o2hWln42jiBhYUJlt73D/11bEOhSA39l1/NjpmETRou3wh2mnUQn3Mt28dQ45B41
Jw5C4tdv8ddWITltiJcy3K0BiAl12gQDVHSTGiZ4Yo4Oxnbw+Ji+K7v4NfbiI8pezozhk/m5BB8F
y01tO+GVbeqr43d1kty3OOl2c+QdjAz5GANPXOCTnMkJM8KQ/jf0rzcv2Mos9aWltoHhAcU2HtR3
uqYdygVABbRzCjSX6+4SpBnjTm9+2b8s4tN+jjZcyxXyiHYE+jYtcCFPTQpEwjCyviWJxHQK+/Et
BZ7KFASMvSQhkA7wh3/YTMCMDD6zd/0lt2T0+r5Wkj+dHIFm7pGMRdI66d37Cq5qSYe2BYLSzEMz
c7lzP6JEMtu4L68BYHnAV1j8DiG13jEOMDmg1xZN6hmrSJ5zYqmE9fuikbebkYXX81lprep7CqBu
jpaBg4mfRww+5Ix8kGWZCoBpHodGKmADxALjuXOEwZ9g2cXBgKCLNIkoATBywa/IZGrPyUFbLVYs
+7loa8SGyZVcCKh7k+DEr+poqr7iNef+pryP9trPxq53PDgPWAdsM/qtzjEV/RKllZS6BN+bfFIB
qfrZQLMnDjFVDxyfpYPjE02aWzwlfjK+Mcsu5aRAmQA4XIRvnEETtLW4e6K6AXmBnXQ72nllRg6r
GE18wLVTRbkmQQaYLDZQWyVEppiJ9iSPlAtYUYe1MMoVGXwU1VwGM3ym/mq59B4sEIwiIsME3dBt
wIXBpw1OqQBqvhQaHiVLEJCxV3Qv18hyIaw7eLc+S229Su06MIAVRWYLcoUixaTHUjhGzxp5IN7s
6yfSVRTYoQOPGcbPd6FVuyWuJVAcovyNi0/KZiroX2VX3LHQI9t7+GGKOvdVXU5dOMCUWnY3aRgf
wqp8uH7Gt90pnsmgVyGNIBqHzy9dJeWDlnj6K5i8B3eym4d2Qeczs3OPe1JvDKdHtbkdzLSFW/1b
Wp+bcWr1G8g+rNzL3HZJCZJlHMd9uFP3RPEusEFSLT50juw2XvQY3LHUUTa96Mom9Rn7tCiayYBL
K5PJ0cDEFoNxLlV/KPJe4RTv+i5vPeEBtcUkNpqgPCZmqBAZAhaSodz8J8d6n6KcTOmg27I5OBlO
q4O0mfVO2dhVsHASY3j7QfWaWmEuRJycSSXkX9LUXppoL0cA948sGtWtQuAnO9QpHdSp0OccJ2jc
LxiKg0RQalUOxo3I/DDG71jRYOPef7JHeWUlShZx1IzYS3/3+97hndQpAUC8JG5pGVb/Ej6gQWJH
t9OJ3afZKtd9Mk456LiLsopf8JTOZ1P0eif5FqIM+QBiDhzZwSqAwPydlR7J11lOe6tg98k25bUx
yrmMMtCKXvPyR5Cqqj2Md2oekcTV76B9yt9dP7cbDmhtkWaNrxo9GUpAjrxMwzwBIJj9r+sGGN9S
oe5FIMjyoHK4+UPzogzA0XI/9Ewya1S4RGA8ykEECun5uk3WgVVIPrtyN4JkJPyiotWkmIOt1xbR
NlxuQd9klr0Zu8zOA+Mi0u1ERYE2jDChnUZKvDIoCorSJ0JMAGAvoE0rHM6H9OFYMqBIG++NTx+P
8qpKI4VNGmKZhkRYmdDT6S4ahPmCW6I106RP17d1e5UGkASGYMhotXze1QY6JR2Xk7gICO2QPqhg
51Gz2+tGtt6NWNSHFerbTXybxKD7ir3omD7JjWm8RN8AHhCA0iGKNrFoktxsemoKO9szO4Pb9+HD
OpX0y/OS9TIppDVcczdGs4ugdSMN42FU1O/KjGkxtYfOlBi6uSZj9BR4/mI5YvLigidwzHKEZEep
TOTTXlAfeI7VaFJKZHGhWNhROqIvnuwkcBpmEBRSyjujfhrD2mlbzjLS2L7+JTbi5yfjVHRJlDgr
h4zEz3zGhAYSPA7zAF0gHReA6WNMsjMeIazzRYWZkoPsaSXgfEnqU0vGmwK/HVPGqlhGqNiShtyE
KX184CIcTB1izGjxojikM8xstZg/7R4VRsJYzWp9we5BDhdvx/bU7GaQsaQXFrvnVn3pkyUqaIid
qJWDIcfg6CoepvvxEZMnsYO5rxFicCmIPpqn+qZ57X5pnRs5mH5h8B+Qz3LlkNIy8tWMWZveiNGW
JEXavDahGmKmyLfKwLt+Ir+yqkogm/nwDbRkvNRlYYrJdtJwFVzhItyQbDbe8b9JMqt/Sy3usT2m
wCmajSNYaDJb4T1o4VCvZVYHiBu6tmrKTYGyQUu7FD/l/8tby/fQA30CAnXm/WOiHWrdlFdCSWlU
R7LFBgjXNOVVn58ThRE0RdaKKGfTjkGfVzwasNnRkCy43NTJ8RqHz8UIJodzVPuYhbNBVLvjfqaX
3idgSVbuR4xc21bK6RTA7ED9tQ7cOUrtEkyLGs8oLzEcgEF5mUnIJ3CHyzhDgJzIRQwuv8rRDEas
/A+p3F+BhC5/pmnXLaKCT4aZ47OI11YN/uniWQVta7ITDyyA/FdJGeqIUP5GXMZai4k9aJgeUTXy
5MsfXcbYVv/LC085HFnm5EjAV0KrYqfKOBfCiMmHBLwxIyMiMFYFBgIcl1Uil0VzlkY9koHEH47l
HgKGIB9YrPwG8FKGc9n+YhJe/AZAShIGkj7bUkZM5uVyhi+mWaQ4g1HuDKV6zIinO95eTqgFMYLE
5lH8sEgn37VRQNAxSFFBaXUrKzurVp4UnvVK3KqGo1X+18LoFFwpwiwcM5x49NKWxuZVE6FbtQh4
BBwAmcu7Acb9TEwP4SHO2tXN6LAyTvnJMNUbvlYV4lXitxKtAJB/mstuARzoRx7ZxEunrsZc8+az
A+guAC9UqCG+v/JWB2fsih6qN2inDWB/5ycoQ5pKYLYeB5aF6Ax4YWjVl+oUfI8gx+XMu+Hb9VC1
6cdW9qnrqOpZG8y9Gnt9DXYobnqMZY5xDTez/5UJ6ryGi6ppdTDBRPfYgMUrLGU7zkGb15X645ID
HWooLK+2GSM+bL7nIqttBdUCpMYTVDk6gkAazMoFZTOUWIen6cy+H4yPSIOXtVHo01KZE0+7dL6w
aw4jMqi/cfM3dxIQLkVDEQXoMSq85h2ftIlIkn67Qnkd4wCg6HXHxancwA/RMxLRffgh1FaN+eXS
6zxWGXC7erT6BVTs5VrgTpICsRdzmZnPI+qBhwtqNV6RO2TAI5r/BnnM1zEvEjNWVqlgm1acqAYD
rI7WbIlWZFX3OQosYPnF9Uic2M4szr1+LzZd3sokcRerAyTwSxqJNXL8MGsPRCeoBpkS0rqMETk2
j87KjvbZTlU3cW1E7UeZvUGdUdwxgwb5d77kKys71D2vOEXR8hZgR4LjJeSE5S/pWdLNyNUsUm+Q
HDm3RLPwFs25vpPMr0fdfww6l4JYovoneyS/iJ3pEN/y4OQFSu+9PvZaBrbA6q0y7opKRWSigLx0
BBoxD5CGLJ4KcXIarrWM/JzoKA5Csff6Ohk7rFJVh14ekGWDksDT88MyvuThZMbAQglkjHcIGca2
K0cf31OlwlUr8nKVgtT5Hb4znqHMd0dIef4IprLiP9Ma5XimSW3A/4b2E7erfNGJ96kleJr3rgth
sx4R7yinr2dVA45NA7PBF9L7aSmVCUx5pBEAWWUbbBfPMkztkJl6qs8LZgY0D7n5wNQEVvXD+AYS
Nkk1QUyyY71at/3Ax2+h9pkr5qwXVbhckNn9hkzZDRcODtTAWOnHZsDCoOP/r5na4doY6qhuEUJk
z3jBKMMB+sQO53Vwb2ws6VYXFWPeGGfH7IuIKRjqSk5TUqPXL5F0tYEwUfpa32nY3shtDsXv5oBW
n9VZ1QSNclAqToy1bqYcH8a/vMNDoxYxaA0sQAGO7mqUkGdp0s3127j53VZGqNsIGmTwG8Y5EoBK
OaZlddSy4ASlEwZuh2WGOh7jLAogHgtxPLrabPtXVYFA0chiWt7MTRXJQOCXVOmLlgFS7yXDZ0Qt
aNKPZd87AHNXppTXj2WWZ4xkf/uyr6xRoQJcdBXfoTKN4gU6v6gIKYGlOFAPRvsXY6M8q6e/vYcf
q6MOY5OBIr8IMV0j9Whhhk9a/X3IWfwK207lY1V0POD4eijTCqD0MuxRIF3uoAqTmAX0LtTCOFQg
jpCU1KobkFCMeOCAS0QcHUkpE7eZY1eWI/gXpT3FYXYGoh9tSLxEir567NPlecq6O2GuSoyJtIdZ
Hh+un+XNHAGUwuCgAKQF2pifcwRtqhu51vFByGtPOnS78qi6/I5VKtq+lx9mqJRn5CuQYZJWvKCr
VsJDiGHOWWGLuLEvrh2j+pIG4XfQkFNubuprcJqMeGW1DmE9yGw8x99Lf2+EMi/zws68vndbixJE
EcoARF3xC9thqnVGuoSIJd34AkpVKwK12HUL731pek1rE9R9yUZZigYDSPLBJTCgBChQ4wLSUztx
qwPp5vBubC07zlKPwgE9UDsFXX+CaSndKh7z76I37lCh8oWf13/XltNY/yzqWgmyCvHqGpGrnHYF
vHzxoqX7GGQ8180wNph+aSmJHvF6m2FqoCqddqptEJExTg1jJfTzSux6PS0xAeVNAYauBaDAF4hU
q7wpKKxCDms1lD+PM64QRjIV0A1hAqEQ/VfQs1KK7eWAaxBIB8iR6tR1HtI0krgab9N5lL6lBWCp
Qn+XdxXEFovH6x9n870miAaSewwagVCRum+DMLaz0eAZUxyle9KqJbUpUk6JG6g2YGTvxGLUVjaX
B/4asEciVAHX8Nlb9ZwexQZEkryJF50umg46KGyqvrX4CUl+LijfK2nI7GaKDlPJ/+Ab7TXslxN4
wPZllN1oBbqQ+lCY1dC6KMj4IDS644rxgFDn9nry3MmqNQSlr+o1KIn6+WhMwb5K+kvcCbm5DI3d
C1C2AZ3r00T0AJb+JJXRTo7igy6DqlYZlu9xpGR+rST7Shs9Xcve+GnObSAYnrpZ2sG1X0Io74Dy
x4+C/pAZ809Rrvd6oLh9l0JXZIDyTaLzu3LmGbd28wAqZCYFuFP8h7wyVu9ObZQXCPlOeGAPhh3o
jpGxxn8364dQyfvLBOWv8ETh4yRFvCXTYGTcGZTnxYE7iS7c0h5cWaxmJWtNlCeKwbSTK1GAfD4J
3so4vNGlyGYcdNapoy6uuARDAjJr+Hk3eM0eGh/dbQ+MgDgSozs98W53RwoFisRwf5vdCGF13Kkb
pgTdgJEqPOC7YB/MFoFNA4C/l/3em3aapd4op+pNNHMXgq3lDXgX/4aA6mblFFQpmOYWiLgpnc9L
dZkloPMmnxQ6xSDEtAVb2WGaEugX5G1Fag5nYpp12TdzxZVhOpefwhhXYIZ/STOTkIyEYBIudsEO
2oHu+PyvDhKGm1Q8WRDT6ZmtohmnsS8RCPT+TZy+yWDbYxwjcky+xPKVhS93o+IyNYWFBmyQFkEQ
6XYT4gjJbvDM7iJt1kYAU/hrRdTVmCKUnfVYJ2UZ4SU6Vj6fmqWlftOPM4gVbfL+An+iy1glOZNX
VknnwuUQgZHdAIq1s4lSBWhbd4nLWT80T3LyC7Plw9hUujKiKLXQl4oYuCRBImmR/E1zCDhCQkG7
YI2LbWXLqy2lKyN8wGtpIcGDKm1dg58DLHVGAZ7X3miOWg+k8GhoF5VTG3MKRP/6zpLjcW1jKWeg
VQnGpkmjHgzNblSBACcFIFyB+JUZCEC7qN0p6NMf141uvZ/WCybudxUyQviFpFFwhtJBis1sBinJ
DBzyULFgHtf9ODRDPxuSh5FI7sCPB3NuCuUPfgxZ92/ThAoeb94AOxGuxWcT+tw38HLgiK/B+4/a
D9g/THTqc8D4pt+83XnxPbO4xbJJQstq/2YjnMAyG2EM/Tckr2eTaGVOvKlKwO9PvxP06L2xM1lm
N7+ahpl+8GPwIPyjAv3IYyxUioCGEGfZzIMnsQeKG+Sj18/GdrBfmaEc2jgOczKARNrDVMTPmJM5
s60xEGeAqzUu+p9SCVU+jQwYpkhpZAHTRch6Fktrkx9cyuLr2HZ3q19DuTtUuVJDACntO96tvAtn
W8td5TDsBK89VpKnAK919zcm7jc90IddemZ7KQel5vsixhNN30N59VBqTot+ogTAW1uCueP6rm+e
qJU5KgWeokkuorKPPRnwJ1HNMTnE6KltB96VCbLi1aFNohpY2wXU65kfo0iz7CK0Kf3FAdzTY/XR
35uQX9wamCnxhDBQFqEJIkVk1+A7WmJPux+d+txaka3bndMASSLftHbwg3QmwUU9sdqj4qZDXVmm
72arZuHAtzEi1eK25/4R09OPoq/chp6w4xwZPfbWLU/DrrYxL2V1XnMKL4CfLjfJMX/uS/v6h92+
TkRFSkUBQ+JpCbAo00I15jv0MvfdEay1uwDIpR4oP9EGhodZCt9+v63skZO2+szN0osYfcb6CZCo
3stvElbdOLrZowQU8GbM5jcgh/PLx16ZpFywOIJagOdmsuWEdgwdk9CUbZLQcT6rSruJPgMi/K/9
pL4vFCmVHHolpBAd7/pTtxtdMjIFkghGZN7O01eWKH8r9LqS8CoYn0aIJtzEh/oVH/Cov+EYnVFM
hcKagyFdsNg/gegkORPEOFTz/k2tUyR1PFEV8GqgoamFVCSdwQEnUvOXir+bxkeBRdyyeWbWNijX
wKFhwRk8bqt0H96Rbml9gupJZRIlZt5OnOoXq6Kxublrk3TeI+l90IYYKGxscbR71cRL4Jazypfh
kFqpaNbH5FnYV3dAuNnloZzNAkgHu2HktVshdf0rqMsSavqEnA+Z35iJgynL2U7tOWtQC0YDY8sp
re1QNyQPpLGcYj72qrG28wGk97+NHHi3bD/gGSSxq6Ysg9QtyauiGfgIXmfeq3v9JNzM+/Ytsgjq
x3D00CbT5iBjOorMoeBNlPN6rdS1gfROmRQZvmy/L/zJXw7zt2IHsWBTQNOYkIEEVusAFMSEEm7m
CmvLVOaSVLWCOlEYuMGpOUpgooqdyJbRgzcHi/j6yAnuWO/ZTYzq2iiVoGhqMizdCH+UYsQ89MLW
5Ez9Kb7NLYw/y6aK2esJHWUzzsFSCNL+A9vnbyUPq59AP6mTQhvKcYGLKLunJfoGXnuLEcS2sqG1
BSo9ESBcHFfQkvSEC2nxgN3rLjv8YdEwbO6fT98Za2OUNyolNMJ7JQ7cMmitVMltrmBYIKefDlhr
C5TzMRIO3NY6MulMbs2qHS5Kfh+mMhjwf13fuK0JtU9roRzMWI7pxOfYOPVU+OEu3Xc70Q995Tz/
ih97NwVDDmHpxnvhAOoA5YZFhyZtxeb1UinPM9ShMA0qfgCZbx788tyS6p1bXNRvijO/SPv4ptiF
p+GAaeOH0g/MzOl3qiP52v3yzbjnHgxfvru+KcQBXNt9yjeNqMVLUaeDoa3kQ9AlKH4M7gIBbOnQ
R36qtOj+uj1yA6/ZoxxSM0GEXUneGfE6P92nnuJFu3/DTgrM0XqrKfcjAwAkxRPaJ2SrCWeWOt4S
YBcHfSwkCgCoWz1rTmYz0V4bpdyPnlRhlE24+/Hv2dL3/J4AZlLMcxlIc7m3zkneCDqI2YLdxK9+
GIaqNXZ9lWeq7ayWUoI7pF3eH907FSQimgd+Fi9itMyZtij3A2kbSY4LhE/jvvEJekw7Z8jjRz93
/xXsab0uyvtIshjHnCSR/BmI0j/wZpKyS6IN0Q9AkCBkaGAsyU1dVlK0eVAFEZz+ChI9iK5/3tJW
mCco+cA0vyd0VqpPxip4JkBlM1yszFD3L5iUiY8afLl8gdhJ9ZLz369fOPI7v1y4lQHqwml6nk1a
gjOJNurNCFrePMlsmWc48c0HrbgyQ923Rkm1JRcC4tr+jKaBxcD5U0guPMm/vqbthHVljbpoS5FK
aQAGGLf8Hb5NQBg/cZfGjywUzU+YhX3nxjNu42O0WKDk524FB/12BsB/03N+/AY60KecMRYppP88
HRxIinifAlHdLbPbzr+GhPERt/O4lTHq0mlq2RYB6QaPVq1bklvYSe2ogquAWEWyQIjfeIVXH7JT
9cpOabb92so6dQ2nyFgGjN4ELhjWSOdfdBYfcCOg5PHu8pIz+Jbt7l9OaawOFQ03ECMpC4oBduu8
2xUGtADzZ8ZJIp7xyvUwqJxAkfnMqCdcc8VUvfkJGci9/ESQauFJO/Ug/jgX3ydALLNd4tSCFbMG
UTZ7P+s1Un5GGRB9BQFrTPzA45APoPVzQB8G6arm8cdin+z/xhclX+zasim3E5Zx3yQqrus4O3Bv
J86ZL/ql9GcbKpp7VrGUuUjKCTVSnvPNjGdIqtkyGJCAfK581DLBdaI/QHu0jqEtCwAgtN9ZTadN
5NB6gynPpHYo5kk67mmGnA9cBDX2uMGcdehAUjQ7NFAQBd8Wb1d7zm4P/C7ygjvxNbOaE4uIbrP8
tP4plNtCW4yPxhrbQAiSip/Qj8Z3jo9Q5LVSAcUg5r5f91EynRcE4ThwARIhPP8Im/94V/2Y8H/Z
aT3djjEqjMZYUf0dzDfZ1f98wIAVwt9XGUmglU0jZADwkbm1FCLWmZufREzY/6m4FaoJrXAPSmB/
Y9WbafZf7gqyPJ9tA0WUq4XSoiNwJrzShPI49zkvRzeO2Rwjr5Nr66ReL1nb5PkoYoczP7sZ79Cx
cgakJCnsFU7kGD+v+ytGnIUKzee1aU0uTGGHfKF1JBcIiswedmpkgsXYyxxDtllpkHg9QQHrxGeD
tSA3oNjEhEn6xFsTRr6mw3yJ0VqBtCgGIR3jTTYnJ9lV8P8gaBEjs3sM3S4x+4V5nq/nMjJPea06
00tBJpWbAXSRwzCZWQCLemNd32SWGcpblX1Y400aA+Ej4P2OhYUvefpy3cYmhvfDF8g85ZYm3qhm
PUF9RLhvju058cX94Cto5CKhuPAvGFjygGtBvW/cKf9d+iTT6ixCpM5dxeHQ8ihIiU52KfdRZLbn
3Akdw4r9EdTC2a3UmPMDpLEd/bV6ZBV0WQeZpvVJRcQ9dcFBDtvxvlOA8gn0J2h/npuygahh033X
IEGJKQA/rFo0CsTxtzrLtcn4DAxf8f7aWfkpTL1jsp14yFi38jtphwfpa/N7Bu9HdWI+Z65HXfl9
T1bGkMWglK4DukPeFH3lQoQzPIEMxwVvGyZeKztwGMtjWaTcU9sAJq42iPPJkQw3ZS6Exy3udXLA
a8KcM2R+U8o5da2gVMmEb0rYvSR7OUxmaiVPnNd42Sln5N/bhXJBkVEw4FX1C7m+3KdhM+tYm+wR
jvvwVbxZzos3OKSMMx/qwGKl/P9hgR8mqQWmE0YIeuLto2Phj2cyazve5H5oqbu/gS4h6cDX2PJh
jXK9PYBwYhQRKAToRcjQT+yE8HedXQhO9xzelmQIh3cV1KzkygmEt4GpJL19fj5+AuVx8yKRkoS8
gtXbwGsxXAzxUUBiCadiZal3jNO6HUw/rFGONwvDIgewBZX50izPkB5LgZI3w+MMEAZ4FGNbB5UT
oxW7Hd8+bFJ+uIkKKcoSnKJSLc0KCg1l/I2xLLJJ174jlfZJqTKMBo8Un6iVhE9AmT0QRyO9Fk+9
q5qEmApNAMYExXad5uN60CghtV9ELUtQ2RN+TABioPwO8WEve2pvKtSmzetr3Oz0iiAyE3VZkcG8
QK1RmaVGBacvuYzVA+FUnx5kCwxqR8idu6TT24KMX/DG0RTvg4vskrmY8sDzpvhei5uZUJTNIP7x
g+jnOWcEmhBDhtiT0dktD1Ns1ndkLhfUSm8pt697yMPkUIFg9SC2n+orw1TmG/0vad+1ZDeuLPtF
jKA3ryQXyWXbO70wWhqJHvT262+i59xpCs1ZmKOzY2K/KKJrAawqFApZmUZh1pL5sRNgQxdMm9aE
P3pc04EgPFHy1wrDyPj/M7fc34yflWkazavzJcrQ2xkLSmiFdyxg2SGA9qLcQ/vmNXJQ/f6H+edN
115ZZM6XNCaV0FY0ehqwWJl++mZ5KGJAZGc9Wblb45lbPvYv3DJ489he2WUScT6HDRkhru2HZ/rK
LdnQVTpa5xb6BH/0yC3L6CaLVOHzi4pHHSbN2NAW3cc5c0x84Ryj3MVTaHA9iLbfzFaWmGwrEug0
TynwNd1AnGpJesfM4xhJX409yOCeAUzpIFeSO1MtODWAuTZJzKMQRa/Wkj0uIYhKpyXl4fc3M+Tq
VzFZOanNXhKTComkKn50KkBqS2+8XF/65lG3ssFkYUWSszaGnIc/GU/oniXSNym6DSUdsi3OOEi2
NnM4rbaPcrR2oZYAonKTvaA28RgREeLqIJuj75OUp4BeZqAC7abfeBX35vJWxpjADGXQYScGGBhU
fzhRDAiYEE/8MeHNL7Uyw0Rj1qmLDIXU0INAqT1BJWQUeUf0ZlpdmWACr8LTua6MOKI7VwbHIvGK
n8lP8r1/XZzmoh4TNxMxE8g5XbZLvZVVphIic021lpHYNPt/WE58VELAvkPcGE/ZBNM4OQ+Iup3I
V0aZaGx6NYZKOjzEegDRgZcExgvZK14LT0F37tEoduM+exj8/1D58XaZCTlJykBYV9NXOXuhb7zk
g8t78aNH9cdHI8PTd9cDcDORrxbLBGDaqqGmzdjhvk+ccDwYPbCbwIlqcelct8RbG1MpdGaR6JIF
S2DrxD2vtcVC2Ckm50GCY4W9XsohmWoy4IBITHww4a9h/iYavBzCiTf28qiXAxmrFOOj7SF51g9g
XPeq0v2R7SlSp7iJXB5j8/YJ8fmZ2BtkZUxKB2Ui2kGkL8ito3S2fktH8Wd3eiJoFsw+76rOcY2P
ruaqqlDBFhnNIhXxqiKnTB67pLCbSvGkhFu0bR7rq+Ux2UVQ05yEHZoi4/je6CdTuWvVc2cFONTu
o+EeGi2SXVUXQeLcJXneQv99tcQiasJOpTplSngzjc9Zu0/Ht+tu/y8Hjo6vI1ky5rkYv09qPCku
PTxSvZvBTkOvUqiLXQiug62Nd+BsL+gfYwbzICzVfSMLEYJML37F6ehaUrsjCg/fue3/n1aYUhdk
lEVcqHTbkPUh3tpWnE3bBvRonxaYg9Oqhy7uKemceo6eyV5yczd01X30rh+gXoNeI0Denf73KYCi
2hf++r99NRYxmoI6IRPp8+ngQc9A3UEqFBRlUw7+Atrx5Ams/EuAfy6YiQAr69tQ0vBEED5Zkl0/
izvt1D6FrvyXDkrRAXnFPI4iF87O806DiQCzL9JWMWF38JTeEXfNAwTNUcc/WH7hDTL3aZ/noMzh
Oum5VmRiiYtD3dduj6EL1zKqbyAb4iVp6iJfbt8rF2LO0kRIhd4w4EJ/1LPhrYs5R5uuBGhhAGAf
9+D94gryjg5sCs8mOH0lgM4iycY8Oq+zSNdwbY1MbmnKtArNmQbifDFFxQuH0i3612p5K5qYc37/
SzH2j4uaTG5JStUK0wobOjrWjeJRneHCAb+djUedHEhyPFfyTNLC9cr6WNxtYoXDNE05ffWAJszc
dXaIOYDY7exC3Q3ND6J7Hffc4y6UTT4ZShVVQ+wvP0TwFi2P9M1bVgAj7J51cFwiDv+sYauD4RvS
gjoGfhlv1RNlEZsGiZveFIhLHsBffh+/v6NNcsD8Oye7be7ryhrjrWKyQL6Elri0nEC/Blh8WLar
Z8pmKeyTl/+jPcZP2zEXIZGF8oXOA8RvaBCcMXmOxw4FqLv8yXKv29sMxs/lsXMjkMjKNX3B8mYM
qYinUDrpBg8OtZledCg1ARGOcSD2gBCmrIkwof03M9PiSjYmpkHmZ1HAvcsFX22v6NMaczxEXZoM
XYH0govQ+7gT7P4u22kY3ZhxKsWBGWSu5S483YxtvM1qkfRnreqjth2qcqDoHgWdaIow659QeGqg
mflOYeIjbn/0qYo85TpkleV7Yx8ftD9qaGLuWZEh/SfqLPW9qo5liLkrOmww71q01SB5BlQWsD1H
3qvnJmBBMRQNKH9RgdYnU9lIwozOi4oRSxoYQu8IhacEhV9jkEJ6h4z0suvQdeer126ew2vDTM4p
DGMSekokpFdO6NMbhXrbAWajv9LyhndubKY4kHlYKvSRDTS4mICsJ8FMchG06R1atZg8Tu4pJLUC
N8OFPM+n6AcfWLc5NLKyydJR0obMmBTAMk1e/6y40UHcl3vpLPzRc/HaEPMRzS4D1lbH+0mFscBh
TO1WfU7L9+s5hreFGvPFZrOSQk1Bo1kIDByHEBLqbAvvUMU+DdQjxMZBb8cxSU9Y9jhcL4ym9VU4
9kMeK32KaXmwFeHtKznItwbmxLMbnn9s1t9rS0y+MWojBS/aB+6McnlRcSLzTZKcx/lbBBaxyUm0
HXmvPeKH7yPgPFxNMWrg2lKZzNNrsSSqE6ZjKRMk1btoZ18pAahdUE51TvYQz4f46fr+btpEmWSi
O4h5fIk5g0NdyiQSUoYFrXLq8t0EJ/l1C1v1GpQN/7HAnLtRlk+QBYeFgsR2JHY2Xvl2c6U4ilXb
WvXzurWPH/xlE1fmmCjP5lmv8hpjued6px7wMBsAKZw81pg6obSoxAez7mzYeISJvl83vQkfwTLp
nRcSbeBJ/d1VR7mv446AlQiEJR506A7le4LeJN6HcxcQUSe3Ncqirb/WkNwBDkoO2mPSOaVoc69W
25/186cwVw5SWDU6GfDlAuTd7fuk6LtcPLXZy1wkjtyBl64+od2wCJpdNJ0zg8vVijNe7G6VXOsN
YZwLZM0KSF1wsoiA+r3SAT00jYLkNMV4ygVrm6+5nE+wmS1Wn4BxNi0x2q5d4Gyqn91bP/Ao1b+D
uxmDB/IetddlgMCKV4JQXD1KZ/gi7zDdTiKrH8C4nzaOyMLIv6jeJ7dvIf9qVmDa0GkV8QJw/G70
8vdo8czXNGieQOvFwwtv5+jPX8A+BkrVYGURaPNwux3cDIIZaL+Yb5Q6M3mDTLn/h3OYq+/McsiP
VQLgHUhsfd1qD5VyOwE6mo6tOwteWUBYovqRt7cxNiIRa84X365eVstljiRJAXNXjYcALLe40J5J
BuWsb+XP7gj1vndK+1gOHiT8eA+QCifEWMCu0Sdy31IuuOiZIhYggpm5IjB/I8WKiSZeWGjOSd7S
+9obAyGIz9UTuSupkrkTefJ9fCZP4lENoEX8H4CBNNd8TYP/JAAW69vNg6z1AthOcnLTEE+aUBEs
f0L2t/7uTMJL9LYtjApbYFQ38/JdzV7adHK06e16VG82itZ2mGxWdPogEhnfuPOsh+GEGXI7ebIc
nFiLQ6GVodNwJRO3q9OVYzHJK0pUqTRrRDJ95VdcKlWb7aFG8J+k2mleuva5mLw1Yio1Atl85hMh
f1OsOFCk1gO/xCWum8GOxvKkEOuVs62c9GwxuaqS9ChJE2QKcqLYhdLH6A5m5amicgb8KO9Qkq/b
M1mELlp96TSocBc82Wfon9wm9+ohukgeaFp3XQCqVPl2xB2nh0K3dGf5EzDh/6Em5/0MplTO6iIz
5wreJB5At10AvzGgzQH8uwTUQgU0FS9VbGKhP/3XZEG67aInWlVgozW7OQEgDJOAY9tQvvlvnVXu
TtMtWBXNGZArqjLDYOcm6OC4ZI/7Tn1UfYqO0Wuo71FwSHhj3GHQoAMTL4ZF6ZWWt/Kt55T1wmkO
Xf0OeHQdRxHYQNV02UVy7edlGVRpfFiMP+l/rE0xuQjUzeoiUaowUj9G6a9qvkmBeb8eMdx9ZRJR
rDSlWBMUNNMPiGD55sGCsGcT28XPxrSTgwCCSN2y51Ppyq0zQd5gDHpiR1xJj69lhoT6UtFUFTcC
BdwzTOiKXaVaQ48JnPREOyPEG4CmXfYpXgyMnfCk2x9qrjhn1Bdrv/Dy8ZfPSq1ruqjhgYf+x+x1
UaoSqFDV2QMShgo/5xihV471E2U6p4rs9W2GBj4Xn/31rGfsMtuv5lGfpwvsihCRE3fEw+UdSK/M
oUlLtge/vKEP1P9r4QHGLHMStJk+5HKrzN7UPcS4Eqayc92vvtZsjAUm/ZdtAt3PEQtLLZvePVXM
j1MSTszHOtYd+q8H3nzu1zYXNakDhmKa4D5E4/D30OwFs4NArDZ7BkZCQLTeBmlimz7GnQLy0u2K
x/TBdAsQUu0MbO+CrmXlm1zOny9FFPMrmOoN9JKZATLI2VN9+lCoHVG94WD3c3DAUdVMPeJS/H3N
xoxNJjmq0RjNU2xgem0X+vJkzzpa3YmDOXkaNPm3hNgFL3N8KccYm0wizOaikLNMn73IOFZF5s/W
N6LNHDeiQf9bEcEYYcLSFOdMQe929oBOOyiBCYFV6/AfGml0g67ZYcJwKsEMrgBXjw1UDwSywmhO
3lICKqA78U6Yce7VXysxui4LOqtAoFCHZVwVoxCoMRMJYX+nU1rhoINYpvyDAtf5eJTNL7Uyxnik
AQ6fcOlhbMqbAwGxOIkbSMlyXuqg77G1iSs7jBca+NNSM8uzp+k9Hjrr+KwXsgC1kfAyTVYCLd4Z
c45GkTtL389B2aVPWWN50TIOpypR9lauvde6pditgIt7mYHfqGifY2KIjgkO3bqZLmPYvozQMrTF
JAmWTK7cSYY6m5aUBw2UFX5XGX/pZeepRfgek+FoKelOkQw7mcgx73tUR8vbkgHqpIn3GE3udkMS
n9I4fprS8j6vq7NQg4uviV/ULLxP8nlwk7ZycqPo7X6QS2chc3iJljh5K/XwKY2TwaWTlael163n
aaarlCNQFuqDcBNqzUWrOvDkq3jCDwXtlHbNg47ZCLtM+8jGK/9bMYx7EIzftFru9WG/07LFzcXa
MRThVY9Lt5U67FsKjqOFjFA1HG9wREI1fpKhJy6Q2pZa3YEgnqtFy01mtn40oAwlpgAybFzY4ik/
1xEkCgvJsfrlZVG7e3z8oElAuF2BQ1sRQ2LXCzJh3LtZa5xBQbVL67c2LIKofRIH/TUKB0cpS3y9
HoyW4kufKH7Sm3gchWDQbhLyFyPMoPES56o3N9IFjaSLPMyXyejOIwlvo9a4U+oeDZP4Z2sC6JlX
RyhHumaLg0Ed9zJgjz24AqO2sgurh+RH+ki3R8tBQUegbkK7v+pDIz1OoEYbiemTHFIZcWkbU2ZL
kXSSwPJXRgZUJk9xFrupCkxpbu3rWdc9VV9y2+rbIClLR5xBM1TexKHlDnOzr+rZlfQxdeKiCPRQ
/ynO6i7rou+NIh/EENxzYEuDLqfVeUOEMqhVT7Uw3TRx5damYXdqvRsJWAFG8KVbIRozi47JjEV5
SuYkwL/aVWK9LC257eLmEIbSUV6QxobugWjLiJEYlBqDnAZGXtix3D2oqGILbXGrCn1aw7Ar7Vcx
6olTQqgu6tv3VgRB3mDaQ4OJaaP1pAjpo6o8YkSm02nmTVGjdukqTwqHfWSd42W61+f0IA7hsZGa
YzMXB3MqiN3V6b6SK8zjNtFLqut3mjV6qTy72RT9EOMFXjH4LXh9dSG+SVMMSFiWO+qRL3Tvsg5U
slTsql49aaEW7wq53ofagYiam/RS69aJkOwSU3XTpf2eTs3bbMA9TaMY7ckgz1Drqdx2EWdb1UEr
oy6HJuldlUBlUZCdGmAQowS1+/CuNeR7Rqzv/WIItrqodq4th6QlN+jY7+QF4KVUGG6UwToWhhJ5
ejj9AoQdA6jZYjigcV/w6dV9mle/aq197QVohE7C6OR17k+a5M1Fe4w6DK72vSncamnt6BG4qSrs
69hMqUcSZdyLIoFsZljvOx1acyWRfX0Z7loNL7mjkJ8WC4SvFcD47aRgtlhIJ79N1UMdK5CMy1tP
K61vlSa9An8CZYcafW+l6BcbkhuDrS1DYJbAeCeK4qgZuNvmMbkZQIiQNtGPKhQCSi+njuJfqM73
RtL9KjU1WFRBcaFNlNn9rJ2aYiS71gIDXTfeAlx1MuQOL92ZseuacteN6Esm1km0rIdZJ/c5WB9s
SQT1gmF9D3P5bZT1OzFv3wexE7y5z3tbtOZlr3fpfaymbtUbF3EQvGy2lpuqgmMWqvaXUZNboyh3
cgcq3aj3TEG9U+kXlpUOMazpGcRdJl8QhJ9m2GbILYO5L/Up5Mx9bNbrq7OGqT5EKcOdNEJ5ucS1
XwogPhfBcd2m7jzzWkJfGhk4q6EpZ8gYjQDxHPvIFibJ0GomamVhRiRXjjLBMQ61lhyXLntCMHGu
ZFsF5Moe+8BmLLGiLQKWpmdgY1BEe1A4R7XKWRKr9TaJyZyLPUxEbfw6GIndyQ+Fnttpkd41ZXYs
It3OYsNdSvG+0sZjlWpOnph22MjfLCsGFahkIjPLyMym4i/596ad7TCh6nDkxVL792zI39TBeNAB
SYIUpz0iVeez6WbRt7IUDj25i3Rjp8mYaOtzuwOheJyS26qBJlKZv2ZRdhCNS7i0dtxET2hL/lVM
MQBj8kEWAOOPNY9zW9kqXdZ7zpZIeSY0BsE3pqzclCRXwAB/iTu+jXyA/qYYZJ3dO8TntRO2Cty1
YaZmAktdVncRLXCnJAg7AxnBBHtRrc5ga69yTx/KUxZGv4Zw5IlffR0x+nBsIFUgRSPiusRcAqV4
Fs1Epl5gFWjxCmmgR/m+CC2vL8NfSm5kuEgouQ2u99kbwCyP4bVe5Hj710la5lcwF0UzrFGcZbgv
jU7ndqfqcX5foIqTuhLZ6/sKwmayK2U7BF4GDsT/NUEWtS6rILmEtov+ZTqkrTBACtQabmtwPR3D
2ObMWeBmOK8ssFcLfdRV5GFAfHEGOgIpTmSpf133X54N5ksSouc9UbAKMB8epmLEGfZ43cJmewai
AjpOFwmaBiyNdJ9WitJqIRLuDdiBhc4Hj+AI2XsNzHCZL94sjto74UNp2dY5vyzPkAsIrv+EzUvT
+icwQSosGSmSEj9hzn91g2bP8r5uX6C43cVvRdfu0hAoWcgX91CE1u/+yDiETERZw83t4wq+6vvN
pGhCaTRhHOLtzS1tTyFDnNo9HY7lZYV/WeqnNfrBV9ZyXKjToYM1GhQfxElgWc3Ag5AGaObuOWvb
PA5UydJ0OgEIAZ3frRHAp2ulxsaGZ8pYmXvZz4bs2+Fs3GsX1aYjufmueYJszzD5Ba+Jvum8KsSB
ZGQhXf1QeFmtdTQixRxFrLUYgMud7pCEOCH4dRaERvnKBLOd0Khoi6bHAhvXuBkDKzB9AxkGvIK7
Hqz50ZPhlHszqHwefclmZ2ZtmdnaSlOImqawjDlGir0CPgeYQNWeFUCuqOQ0bze5Fpl8szS1nFQW
dR0VxEZTGsRNc7uYFm6xqS9byh4iG7eiFuFSp/SuIJK/YrHvMRIg+H/kVp8flslKVTWEukbjNd4L
D6hSfcFp38oh6ERboe/G4DC+6IHaOsJohxe95ZSI//LVTRPtFZOSmjP5os1bANvLePHqXXZBkSO5
VCJBfRsc7Y4SaFJyBrKTj3wc+FbHxQLt4f+3zJzqrdWNZosruSctkhuL0O2axe5ohSTkeTbPEuPZ
NZAn+mxijbijejOo8tAvH20w8zmAnbmUL7OI7f81wuYjnD6Xxzg1bvkaQNkCihahvZsm7bboRs5I
x/Z5s9pCxo07QWtluUoWLCsKDEynAnF6S+MHFBvn4kkA+U0EYvpL5jZncuaSbm81BNdfkPFdTY9j
Egr4gvOhAdRh/Dmg4YGakHKfFiKadKC55oQLdUe2B7k2yRZCxpiOJrifveYVpKsogYQd1Il+WWCi
SbgDY1/ffZhvSAvTVdZVu6SuuwyOYzwMroYp7+675Uh3P9uf4VuC9vh4au6sA33Hx7t/kO6FvyYO
IpRu4Zf1gtUctEmqhcTP9EDFLteMkK53kIkjLv2xyY9QK7VNA81XXjLYPGRWxphcYEBiCNBbLLdc
QCg5H3NcGTnfj7ceJujHroynhpqgHjthXAEIqehMeZ+zN+msYOAR9GTI+O2x4pjeTAKrxTFJYOnF
roVEF5wV2o721NKuZe+2asWTG9u+MqwsMZEvyoYWTgos0WHq+VzidZB25Iczn+RssyhZmWISQEZ6
xezodlZ0UjpZ4p2pl/dGBnhJWp2k2KjQ7Jp4s6pf+cZoXKzMMoEv5JGULXSFoAp5IuHwTlLpkqPN
ZpTDYy6jn5ktIAvsL6Ruf3XKfNDC9CURcsk262qHuTG3TtEBt7KDMuOKrJY7aTDv4zp5g+7LXVip
HuTCIohNkLfr/sfbLyZ9JJWet1GKH16I+24YXCWV/bZu3QgleSUha6E+v27xK4iF2SsmhxhZT6RB
hkkNIqJw+vJQPGkUZ/0Dj2tOGoDiiQ8Lpn/0a9qwVBXj/ApkUBijjdVIBllwMBB1eIOmxj40FMAP
umEvymVAhhKu2LR+VrffOMulHnfFMjuUunRC1YFPZcELte4vBeq5EQBoOlIGXBjyVg8If37gl3Tb
uRoo7/9ZMjuoaopjMUZFjuQVjZgRShdb7cRgStXBG3W8gthGtZTeIrZeP0oi5vszHFN6s+974sTg
ydUKzNzBG7VUAlNUL+9mfb7tNf3SQp5VN7ugyeLULTvR5CSmr2Bx6iF45jIsyzIgs8JEkwS9y6QL
8bGKJbD6aaf1x6nRPUnEO1eEPi/J7bmed8Dsvl7/WDTlfflWK8NMNMxhVWZWTMuHTvcUsbJDjfvS
u1kjrGwwnlhbLcY0Y/iDfqbCY8sxdGvXuKv3lIbacLn6LRx77OTWFKmIafS3PaoNQcHU9bmgNTWm
GvKdAAp8ztfbPFY+18c+Uhba2MiTgfD+6ARltwpS7jAG1z/Udv9nZYU5madWSKy8wKrmD1I8emom
tZ3oTgXU1s8mkB+GHW3AhfBj0MFfuNCPzbpr9QOYc1sfFV2ra7gK5WmqbudztBvAcg9K/0c+x8P2
zX5ljTmrtSqZ68Ggy0VhiS7CMTmNLp0PA6U1Dzu8mbBWtpjTuqvkMsEUDKC50NqaLAmPNSexzfDK
waMr2kzKK0vMYW3I2ajJHU2N+2FfYwrtg26ZP9izWWOt7DD5RKySRBIzfKt2JzrJPUEfJnXVt2qn
3xDQ7dG3+hj9GC5z2Pb6dEXS0PpB1mJ20qxTa1gIoeuLgvQ1MZyxdIqzhu4kKMGJja19QPIHoEQt
bMKVY9iEtkAt/B/7zP6CgDWR9KFY0A8SIYwn/MCs3089tUF+f4PkpvmU0ms+kkP0EKKTa/cBRjp4
x/0XJPpHMv/8EczmW3NOJMXAj8hP5iE7NMfsBG44MOnwmrL/EiSflpjsPURDIkZ0uQ0GDQHGAu+d
dE/ZTmlXkctEt53nPq0xeTwvJ3AadPi47a64kLeJAExoOfUHblRzyge8KPFBGdvdic9Pyj7z5HmU
EqIiEaApnDvx7djaxT2F9QMsdE6f0QuTPdkdnrpv/BrqX87lf5bMPgDFVZGGIE78O+clQXaHkUTI
D2Y3vInY7YD9NMRkd3OJFDmk6a6fv6ndTWK9KuZjYxK3Gx45B8l2Hv80xeRxyRDENKMx2r1OLmUn
LnF+UG77+CgHf9aMXn0+No/LBUbvQtRk80Hy/oa/UubYxs7QHODdu7YT+efSmPQzL1k2ZzOMFcZl
6Yx9Uxq+nIE5UIp/XN9FTqL70BdetQWU0VTJIiHyKMelFDSB5gPNH/Am0zZxjxZKQ01Cd1TEnCbq
t5WduYCkWSJiRXFil8/dvntQjhGohv3ohEd5FdpwI0YOjsYbt7OzvZeflpkPlyw62uD0w6k+JWJf
jsIFRIXGbjmMp8JrDhlwg9EzlxxxO8l8mmU+4SRnVl8NMPsxkgrvxAECmC0tGUXE+QIEM/jAzrx2
8FYfDWqtioEHPhOKdSqz3GpJcWHH5BTKK1xawCEtfwN2WrBBMUVHcCMfj6mjGznJq/b0J9p/mL7F
WDVmq0Vobuvsba2a5E6pZfTR1MweHf1gHWMPAj49yiuZUtq51913q0Gxtsfe0QohkqzIgL0Wiknj
JTks938TfP4HouoNT/rNFtPAGuV4wgQ+ttY8p1C8In5iQS6kPOuu4qt4B/PHwgMrZedDrMTmrJN+
NuZ+85ttJq/WS0IDC7YHD2io7pFysdOrQJvY8f3H+D8Xoc3dWyZmy1i2Kovubefpvimg2Qxg7bHY
W8LuT+gbfvecD4DxKkNMZSnN0gJr8ln3K9WhFG8FOrCAyBDwqEjn/+A9G0fIb7vKBKkwyXpmqLBp
NAc6ASW3YCa0ds1yxqXuEO+4aZAWMtc+I1PXiYohNU0IgyMgyW7oS4/5a74Xd+oud2lzLQqD1hV8
EaOyXNaRrSLgt9Uy9ZykoGvV0R43VRfTTksgXZQD9pU7yb1Vz5nQb9cMTLFqosW2AaxFVQSCYPEE
ycawE6g/Emc6mDeUTvM/mNsMjpU5pnwUkqhSSElvI8B/Q8rn43oee5G/hDvxFXMhOKR5L32byWBl
kyki5dYyZgA9wdOPidixVA+p9aDrmIoDHw8n9je99NMU2wdozdrMW4LdROmh4DYASdWgfx1LTEhQ
mlBeCbdxcuHjQQMAAgSmBWT970e1ERYktzSsrKlHDH4K+iv08N5jReG8121/tU87TCzUeqURgz7X
dWF/O0zpYU7e/2jnPk0wHh+luiAl9Jo61DgEDW8J5LdCQqGvQhsIsGTOC8dWgxRbZ6iqZZlgaGCr
nKE3m2VJceiD+Kx9FmRoG5dnC2/OteoUj81zRHlauFNp2xv5aZX++ypzDoUwS2UJqxPav7V2yQ3R
5WwkTfVf8tZqYYxPxEKvJ92EjUTeotPgUYrZcKjS4nLqi26SO9AQ5djcDrDPVTHuEce6tpgNVhXL
eXMEDuRsRcOjSpLbBizXHF4Y3hYyjlLPc0eihN6PrMDCyIgGlZHrW7iZ+Vc7yOQogonuXMtKLEfS
7XRs7hPjWCoPQlmckr72hF/XzW0H8efuMelpGfQx6YAu90CKFIyRB4E1n8ycXdsa+ln7+0cxuvK8
vK2jQjJhhd4ekvyIHokjfRO9RtqTXeSZoH+wJR69DS/KPoQDV1aLhbSmQaNsdCSvQkuo9IlE59bw
Ai6CVzE/ayOfj2DjZmvKQITKlolLDLiefo8ywSQpxF5h1QpoYQ0N8XzXufrh7/5hVu/pwV39J3UW
Wlh+ib6VaSbAUS+0MRlhmh7cymk5ShfdlhxaEvHuD9ubu7LFRDpQ0aAQiT6aI6N88MSdFBTOj6ZA
EsMbjxpD8ZoX6dvlwsomE+pRWSe1NsONkKYNe3Kt40dxS+l7QJHE1YrbdtuVPSbak0iK0rzBGkeH
spTEjhntYy/ByDtEHOkAbeSmw/56QPLch4l/RSjLkGiwWSjGLqxHr0lfa9FrW8luxmR33dhm9GsU
2QWXBd6RuanI4YxkVtLWSJodGzWwynQvht51I//y2T6tMHeSJB6VpslgJT6Z/qdbYhb3P8gr8JbE
hJ9UDLUSicifFnDJPV5Zcwz9ybwDfPMcWG0cE2l5KixVr330XQeXxJglTL0C0Jp+PPbILc0B7xKV
z9nHjR4MPtPnPjIhFw9mbBVlBddID6B12YXP+hO9O49+6umu+gDaC6ckN2g2HfjBwFsxE3uhNpS5
qmFf8bZdOGM2fp9Gk4c/38xfnwtk4q3SMUsUy7SRHPvjNEGzQeKcrlxfZMILYoaS0AkwIQRknwVL
YOwUn/Y5Goc4vM44zxeZw3UQ67qeRxjDMMaPbEQDqxkg9lFOD9c9g2NHoQ361UE3GxC+Not68cKy
eZgTAsVCLXIjkv3J99El9OXwbqvLrBpEHfaLpM3wgUV7FtV7vXm5vg7qQ1/Or8+/z/K55GJogdaP
/v0at0DlZZZ19KPQOm15obRZp64sMYkvCgv0n5SPlETRlylktgCrik4Un9BCoI9bpW6Gz8ogkwPH
0TDKLsfSMgyl5eMpMzk1Fm/vmLxngBW4UQckh2nKgEOT+zOZ+ksz1rUdGwnvBXE7jjDzgqd7wCh0
jQnVHgjObmlaXKXxjO+EiQjuBciPZtZo2XWCsUal+JWqjYvZyT0kqfZ9pF9MaeR8x81iefUrmGg2
yj6xpKqB48faMczHQ5w6ea/va2w0iaFR1/MYmDdzsAHcKNAL6E5bzLoXEXjvccCfl/3mQ+gYLT0I
vfAaQJsRvTLDLKwAPDYXK5gZlycq0qbc5hEnmLdNaJheAoIEb4hMCJSh1Ru5iaTRYf4rBw1x3J/q
XuYkXJ4Vxu+TNu4yTLGh8q9LZ1Kfmr538piLkaTb/iVzGJ+LYbwftAWYMSfUzF13gn4e2POOVJQQ
J7KLSZX8EgczlIwFLlHDZlyvDLOFgGW0ykjwoSRM5wD04WT6H30nkE+AORYk4zJziPSjDhVeBZHW
xcd0/jFn91X/dj3vboHb0If4xwZ7gHThokdmhjiiUIfsPtPd+oJhrQtayNFii++g596rgLBo+aF6
1wzQyzU/yd0I5SH3yG1hU5f4+i0/fwzjmJJEEvwPP4Y2EIDMPgj3+D2ucCe74GXgqQJud69Xa2c8
dFqGuBjp2qnE8XghHiScfHKJ0Krg8bxuB8PnyhgvreR07CF6Qc9PwbHMb4Ve+Xn6BwQMv31MxiXF
pmu6CNRwXjvch+olQd8xJvfXPeZjBuzaR6JLXZUcIWBjQJDQ7IGXeBF8Fsoxy+xwbzlAf7vxBWMM
cI7+u8Sbgtw+eVbfiylEddHo8SiP76XcYFqYJmFKU13E7h+TJPy2m0zCDysR6ksyMotSvU4ZBhLU
k5QZzvXt/LhoXdtOJt9PU4f57wHbmUPA6lBckkB9V4LpBS8ooMIHWQf44eNg2i2/FKf0+KDa7TT2
6ZlMksmzCEBsA/ZJfhrhkSZ0Qq4vkffdWNZmcwKkWzHgliIATotbHFIvcyican780/Pzn/WwGPJR
qSmVBr5aOELVogBjQNx72jDY1xfFCWiVyR0msSJJoKlqLvxwOlvhralz6jqeCSZnZGLXxHGIL5OF
F2ugc+kHPeLkf+63YVKGWZnzvJRYh4liZq8chyNG8x+ix/ged1lucbM1irSOKfbloFbUMAUPAp0x
aDHahQmg7AyyDkiO13vKXMqrpjjerbIpIy97dAJhD5hsOxUF6E69XneE7VaRiZIQg+AyKlImTfTl
YuVVBO8eAf8dHvs72pmK9iCmwGEp/RwDniCdvFnwrywyKQNyBHqRWLBIz2zxeXjocYkt9zVUJUDM
cej3GqjDd8qeYEPpM+GvXxgw8GvI13BPbOqDX7KXqaHXqdNBUHZOsMyEch7Mni6eMuqDRxyMFeiG
GIAOpbvkhgey2YyJlT3me6qqnJsTLqOeFk9emN7m2UMalZzA+5dPalqmpVmiIiuMlZ7UdWGl2ODO
BZIHSov/j7Qr25EbV5ZfJIBaKb1qrare2736RbDbtvZ919ffYHuOu5qlU5zjiwEGA3jgLFLJZGYy
MgLYU8aNLAXj1QQ61eFZ1C9gUfZ0Hz8sck5kGAtkCUb2Sc3Or0vdtSCsWJHSaeXUacBUEYHDiag7
ge+yKHXOLOdJtAu1vpFgNt2XD0NQBYCwH/QDa3HGnhDwsnkYMVqt6Dpme07YuJSxkGsdqEmg6mRQ
ByceYzb7gndfTN6BjfFGuhUPb4hscnFaWpc+UcuZOejMhi0dc3La5xgAQpT9z4xKjqS2cdl7Ksin
WyglONBEsl5BOTSXontw03mP1s8FdAM6G2MuTezcQi3+lsEXVEgrZs56PUO8kmkG2wCLnv/GW6MC
Jgil/uw6F+GTorfWqYPVymP5WuaB6Ud5nW31eQADA+Te3vVvvPRiQqxwhwsdyPgCPIqSf/6HbJ+q
ox/CtucocVxoH/eric/fQzUVItXu/F2/br3Za20mXtx8b0TuLfr43Dk2Zcx4ZQRL18CoBbKlG7qb
d+bDiM02/ZDYy+6vZvY+bTd3kmlqtCUdYJOhuoynCXoYLNUZr7sbSxx/t1eom+gvqawzx2VvDdXi
YplwvxmKBq6Oxu+WyVbL8GaSwHEep2gRQ/62hKqsKyerS0m/2rm1BKNmXEuzLMomNq8D68/POVGp
WnpzkjLEk/iSzSOsPQ45SvEDa67h4Uv8MCRYP+UqxrbpLbNm60/z8XKd6wu9le/P+63IBBdByhkV
uBWyMiCUnLQCbZYsQopsp0VH+8ZFBvzNydyybDK+ZCAjWXnfN/VqRWQkyr/Yt+2637IUBj+UTczh
fD6M0zSZkVL0vw8j49QsnOJl3w52/jJjbksDWW0WDDRgpJO9o2cXkZs9t27k04fz28vO4MkVdPRD
uCtoDKFRqI34IUXXg9eEXqhrfqFbjd+opgBOIjLFHRbDyqfSKpE8FPliD3Fnj8n9POrejGeN84va
fiP9WBVf8hRzbub5ClM5qKLeZ3Pi3GEALvAc/wZw/at3YPbVzmwmX/xgwKmb+xZ+lLXAH0qqBb3t
KM7tusiv1VB91lIRHaNgT/k6KEKsC1FhoXys7xQmLwk2MADY3EzYrtm+Pf94rMadkbVQ0XqYEVvm
7JWqLyGKyFT0SCSywWLB0RWldVE4TzpsTE1duEOvfgFHxuL09Sho7f2XE/+xGu4yNBZE7e69i67e
L8idkwv2DNHk97Nj2gsoRESVkNAidxlCn2XuzBTX7+8Y08EmYvPvGAO3EMdmkWtwIaYLJxnKMDjZ
qjG7ywitdMz2SXPr62rhnz9vou/GBRG1L0wgqbG2QnsJ9XQ/GAB+TNn/0woXP1Q9MgGxx+nSMN8z
qWC2+VYqoyh0MD/mz7CKsWkVouu6QQnnGU2aSlmxMB9kbrHLS2QQWuKyWZd4cVLPcpVMVPCIbHK+
0ZC5zyZ2b4OhtnEYPa7k0DzI3xU85mDZgcju/BfbzAaPl8l5B+3GuRxZEcvAvOkIMG/iMTqFDpxa
APO2mJoVoUi2bvJjk5yXKESqymKCyZE8m8Sflp/n1yT6+zn/6HLkt6SHw1cW8Rup9GdDhD4QfCge
zC4X0tjXBpYg907nmYcqgrpT7EO6C0Nn/vq3COijXXvvoh/FRHNaaFKymMjGBaKL5GC482FyfyPK
/wpcdGyNy7YqtSJRp2APdaiEX/S9HERleCcNlp801kvVFwdiRCDyBChmKkBDTtNa8omiZY5Euyuo
wXhKHgmYRzabZMc/in2Voy3oTBC39jN+FDX2kEp8Uecw6KH5QZudZX2N88yNASO1m5J4qvRGelEd
w17xz4SE97N0ZL+ScqlVTHwCBl0AyeCFeakewot/ge0S+RcXfPRlHKFoy1zYG11GHjNbuJbWgGD8
Jpp8sT7aZv9bxSQIniJ1Sye83F6cqXkas9C9BHgdceWH8k05aE5eQtGF1cbgfA3YnRg5DQ3EDcKt
OUrwl6lEA5j5/dn187eNFiNc82lhoU/1a7+5WmOg7kF5hTkgA80eUM3DpxJ7wQ5AIBaUAp54Jmfz
UeXoV/DnulzTRl51/ArWGtEYou4xCxJwTkPyBVzzumOAvOc5vhL1ErfD8Mfy+dOtSGpoxSoMj74J
4QT9sgFAM2E6Oj9SNENKR6h1xk7wiTOjWQj0AApwmUf+a9baNCAaZChJNo/DJDiNSzaRMwZih95K
DBhF3X+McSGfFEMszy1B0hN+1eK3yLJBSe2cD/vb4eHICBf31cEs6VK8r0g7ZBdsaoKBL8Hl+2+k
5DdvmQ9rPNa/AWMy0dkXi75JN8lF93N8br+nv8onzS8P0AAC1az+429WiIkxSwVXM1TOuLCQrvLU
Gez5Msew8yg55l69Yu1QYC/dyB1FInGbX+3IHJeO4F2dyEvMypgmfcU7i9M28o4sT+dXxf6WE0c8
ssJlIHEV90ZDYCVSjL3WLt4weH0SRNPLeTui1XA+mBTg1c4qbF69qm6yBuE6A/L8et7I5mM2yvg/
n4hzwlWNOinX2SeyoMdFd5GHvmLtzNC1FKf2bGtOtk4DSShoualJeaRzK+XJsBAEbTOrnCYBU/kU
FGTaD+2NGorSts3KBdMmf6yxE3F0/fUSbcDH8P+oXLaj4pFFzt+ntS7lmGVyIR08ebhL1sKW1W8J
UV1af4HUFJ2ew2lXocyYYtPJa0xyfBF80E23OfoN3CEgMuAfFaBWrIXAuA0km41U4EoY7bj491By
0aflTsUcg7K+0VHQD31G3dkkb2DTvldGa7FR/ECIWtmfX+j2OlXL0GWKf06QyM0K7F+I5CbuGrsc
vGJG1iHSmhUZ4dLKcWnmpGdQmiT90hveWD3Lqn9+HVsDzFAZ+VgIlyWSoqcjFAkm2Ij2aCTssrbc
yWnqj/mjLHVOnyw7Ax5E6j2xQA8zHZToJgQNslQrbjnWgmtpe8mg04GMsa5rPGRzaUIwRWvl7Eva
m9SMdq9CvU0UQ1lUOQ0Ef4zwuE2N9ikgUuh2F8tuKAD50CoM8jbkaVAw0mR0d8uo3gyqJejkicxy
bV8qF6UEhiDVr6D8lAzXqP9tIvVIzn5qoKDOhm+h+Xr+8wq20+I8KG2SLloyrFRpSWyDGrUGdaU2
L4Z93s72+fvYUc6LoBwGLhYddqIisgeUOunlXD7Ugy+BoPO8qf8SWD9scYF1lRMjnyYEVu2KtZ07
etQSUv5N25lddefchW3yUSRvFHUcQTmFRLu/iqtwp7ePqXZL5KuhC4glSsxEn4yLoBhDX5rESlHp
VxfQmrY7I7KtRFQcbhZn2scmcgFzVMu+wOwB8lk6eiaQ3tKiOWSO7Dl8bpbsioSPa6q5vTG4gs+3
aVnX0Cp6v/Xfe/xHuxla2lhGIZQayKHfT1cQl/uH2kLUO9zcyCND3Eb24wB+tbEkvmVd0Ux26fRI
yl7gjSIj3D5CoXuN2xEvtZWR3EiRtsvpaFvS39w2TNldJ5A7OSGttooVT9DaimO8zM40f1uTzFW1
u/NfZnMphqaz+kajKg/czDWzbuQwIkiPMOgCFrgm+jpWf9e1+zDDYzdjvAjmJcsQ/unaNYHpGqH/
u2tn7v5F14596JPze2SRi7tjqpqLYuEbdYNqD9kPCOp4cooHZChint/C7aLKMAkaA5BEMnhYTRe3
/SKx2MSoBbQOMty/qQX0zu8DcR9iuwI/ssdl6ZDBVFddXidG+fMNyi2aI8c2JIRNGygFhlGA+Boo
B3q7n+3IF6Hqtzf2Y7Xswjs6yuXaNdR6v11W4nbtbdcQyI7fGwAnnN/XzQj8Z5lQiP9saEyWKewH
VI9pExd2EXcPWbIcBnP5Xk+YTyhiSfF1ZRUBhbbbPEd2Oc9J5WWeuzCasb3Wm2Tn0Gv6tTyBwrNC
VnIFxWSvz+0Q4kV473QX8K0449cyEOoGMzMnDgzuEdQSeBE/4TUfRsiEzBrzqgbKAkdThPnu7yY/
QNfwxxgXNqW1KEk4ovkwpoXT1rkjjaLGvWg9XNCEME085ho+5/8+97kZ1I5Wwx2QctTjHJ8Rjbry
R1V+qTtqd6LpnG0b4HgGqwC+D0/8TlSyIFVVVV+afxZK5yZacghnEAKdPwQsrzn1gg8zXN5T1HQO
14a1UCRjh7Qd+qFP5y1snmf6YYEt9Og8GyWGBDMNn15PcrelA3SjNNtqCNBGIhcQLYbzMrmMMfsD
7gW8FzGwGp4D3DV0oHtjWReNO3slOM01DHmcX+Bmmgp1TkWzZMbXzJ3nvplKDODgIEUU6kKW3u/l
ptSctkh/TEblRmsluBA2aYvUI4vK5y2d0nqpC62ZfaszMCBI8tyxpPh5rFpMlMsWqwNIgLrgItNm
NzQUh/RgTzGGlxgzhX0lXaCL9TWJyEG1ei/MZTdjSjpqLQl2ZvN7sAFwA0p+aI1wR1Lvm57gAQ/v
1EtnL2nmGyq9PL/5m951ZII7ioYeL5CwwjVMWvlX3oWBmphOU3WtYxnEO29re98tkDWZJnnPAT/v
e1Q2UhjGKmtNL14FITUIb8V25vWxnb5J36vAcNng63xdU0d9VL+19aVIjmIzLBz9BO68YuY+yvJc
gbNlsQMefXcBjW3f9zfnl7p5Nx6Z4Q5tlkskymeYaSwStHjV6c02GGUQKZrVvaTQAMT2Aq/edJYj
k9zhBWFGpJQgNULxAIHd6NCYqsAdt9sSYCMgaIJbAChzJ1XLATlUDHy/CSjS0qP+FDnrBZNmXhI7
eYi/IbFxZY3Ruv/V4j4scyfWJK3SDiksx43mI1q4TfFy/ottZ4lHi1M/O2diypnVzjDxHwLccN/u
ZrDu5V4ZVIJSb/tjfayHc8Ma01hpIcE/FIAZSIfOYGvtBAva8kHGjUzRyYWuDF86oJocgDJA9NAA
3xuc+rIPbcPprsJbCNYetMY1bBXfCy0IzGCJiWK2TtqReb6kKKRMUucE5tF/t2moeiRNPaPvBE65
1b+BxpUO/Iuqon7lYuQ8aHodDdhJFYKVqlHa9ZhelNlL0mL4yjwYLcSzjUKwt1tR0yIUIn+IZBbq
ss++kkO/oa4k+MqszC7VQItWxLs6K7+QSYQj2vRLy8Q0AJju0CPnFwhZ03mJTROuErBZts5Zv9PH
1flm7KaLTuCWm6xdx8aYTx0lG3qMVAnDunhgiEe/zvFmmiu7qdN8TBY6tMfUcZ96a/qjLr8JvJVt
GZ9IWfiEmHxQDNPgt7QwLRBDdhJ7PZw8xsoKJdPfLCtgl78B667gE252rI4NckdwqAvLnCYYZMMW
w7cINCBIdzDGv3r6E6PYFixwo8UCP4WwrSJD5gqb+HlrFynN2lDKZ7+Xod6oqa419h6Vc6+LEk/O
osvRiJwyswId/c7ztjfOiEVkXLkawa2tv2/F0Vet4yjVtBJHUQnCoPbDvRwASxiI7tYttm1EGkoV
1rkGfz53LIYK0NOmDid/fptdzUEfSXaKa/zHzxictxJ9f3snxGUvfdaPQYRPNzYiHk4lrMuGAiwq
f1QUHVUF/khFs6SDGFMfPipa6UrqdFVJpuqnaIOalxlEg/VdvszPqOte6zLdt1PvJQ1K9PR7XGeJ
k5bZlyGd90pkObTDszltba3VE5sUjdOGCdI9HSqYuq9CWVNLqQPtK7jr4DXlihb8ZKZeHk/Fvif1
vTqotT3o2aWhxocaTufRqfip57XqDHA/Z0rlOIjnQntD74/aTVrdNbI12VGmJWAIZILxUb9brXhH
azNYUh0lgHJnTtFlLqfPdS2vtgINUblqXb2cvCQzd2OquE0PndIcP6RING8a6qtwttuU3J33q40w
+Gm/uWgR4p1OnditvADtq4+3yBhAsyBBzu9eYGjLgzE9A51RKkMlja8RTL3SppmO6E+mJN2bUZlf
1Jr1VclzoGDNSbeVYSKHYVYx22ahYEmrsHXSOsILKRSNW0kdAGkHU0M9Wkg4m7G047D9vuRD5EG5
Sn9qJqjWpvKjlWBuMV3jq6KWL8IKzJAE8DJHW41LQJd2aqE/WpEJEq1h1yXSQ1lo9JumZcZejZMC
pqHCkkXLg9rQS7VQH7pkyuzYJJCnHY3BKcJ2ubP0TvbQTakdfZo8ZDUIqmsqHQqp2a1tdSfNI+af
zKlz0cHE/ySBza0fby2auUYOGEVfhbYOwbwgicEA2E0QPl6zxS2rqfAgqaz8KpKmvDaSeadOdeWr
RYe/On07/0EUFh0/h2uoGlKgbMD8CpYqyn16FeK7KpFCAoHg+y550lecDlo6kIMupEelvDeh1VrK
i93Jv6Rq3YWhPxWXYwvN1j50siK+ajTwTzcY4SyBQywhQjx2sZOZ82vRFQ/nf+ypm37+rVxHzIKK
sA5xW+JLGHtEoYZOFYkrvwdv3nlDGwEQcV0mGqPtIhDo4iyltKOLEScYSTJHT4+pDUZTyDA/DFnp
KkPtrHltx3l0Y7XDLYnv8tGw64na4XDXWXtCC3gC9VWCygiiGc75H7f1xfAqqjLeFfw6vsW/yko4
h00OEjPItoGkDdQQAiTypgUFuCtsgqKqFhf+SQXugZkUso9/uX2OEaQZTESiPWZ/C+d5lkJxkQIv
gHyPp5yIhlYFZm9Q3md/GNQzzq/IBGDX7FU+HtKhE1MKcoXTVBblzpFJ5fPVXTV9HmnZqPi4Rh2q
124NgSfQ1Qu+0KYZU8NFjZljgkkKzkyf1sVSEAXzC6uzYnyLLpHXy41oB1mZdrKDFmNKNWWdoiH+
2U5caHVSdzOWAylLW/oe7tlYEcJcispN9OCzAYDA5n1Y4wd5dKvM06qCteaX9sucwVIZuhT2EMZG
XHHvsgoi7Of7WOWZJfLDPNBsLsJ5hdGolndVqDsEiRXKO69XGs/Mn5oQoMAqWKGoROLSX5LYaQk4
sxvZ7q1gqfexDBl4dYXodGFnq2RbteoWZLbX6bq3StUpJCSLmbozpm9ULg9DVy92nxh+XDSlPev5
fd30r2sSunoBCQPhi/xJSFPwSqijKwRZSxONIS6ZDPMGurl1Sn1aEGdQqofEUF5Ia17Xi/L2P8YN
zhQX6SvIUyGrS6gfRcPNqqAJWfWdUGrw5FQzKwZudsgpMlJTrmGSa02XtSMWpNsMGJZGbuKZmEEe
vRihcwcBGlFLgW3RJxfhLLItPkqKi06zWkKwLrL0ij0Z8XU9d1+zpEjtap4Py1wIkAanlRyziMgo
GzKAbyav9U1QO4UtwRqXIr7P5u5CGs3LQbO8lVqHRlN3UASAlBLR7FUJHTXRdpLUC+qsTcf5+A06
92iTV1DajTr8hjp5LObF7YbF05bZRV7knvcb5hcn+3tkiUWho/2VW7VY1xCWcPm9zdALtSlmpfJJ
+5KE2j0UMWI7ormghX1yBX3eYp2L1Em7lE0RwWgHUbVRWR+Ilgg+40kq+m7CklkPU9ZxBj+vq4bQ
MvSoRnxFfb4Z8GLiTRBetLteeYD8re72SQfFDZOstkr6wju/qadVK7NuKuzFSYH4KV9ilXiIXrKh
QuvNWTAlrzl4qX0tqa3ZsqN6y65NBRY3d/TIIPvzo89YwkE6cDxRQI+WwbamNHLSXhe1FtmmnTiL
idoUW2exPP+zFUVN29VKS+o3g3SoZFCrFuVzGYu277QD/b59oKqC1A6g4nyCNshJNK96Lv3T5JNt
fwXDwHJZBcvoWcAqr17hEtkZBxevLF/Sq1wESN08gBbkwHErooPEp2HhJLVx3ikIO2Z8VU39UzWo
O4I6wRnz9EngLSJj7M+PPl6Xt1BWrwzIEWd95ExtMdnwq9YdMyQwvWY9FWl3J0Xz/RBVg52NY+Wg
pm38OE07t4jC3q6G8ieFTJczKZoIprHlWjKeNeDFMvgK+I9RxzmSyHbCR+9iWFfi2h1jkgkcGECJ
DedSkO6g3apT9STfWfU1toappv7cVRqYAuTrMiW3NA2fpNn8sURpMOrVDWpyX2/mizjXW3eeQP1F
pe+xKoG0VSk7O5mWOIiS6RfSX9z6io7C3PKMNG6dUY5/Euijq60Etb4KvXBrzp/WMMzsvm2gh9eA
D2rWaxsz1oottfQqmQ1baQoHaB5viZT6IHdGZ5e0Jm5JWtAYa6oeJGn6lJXSLmtiTDMZ5Hom2a3S
lT0YHGJvqPt9mxsu42myewgmDIrhdU1xUMzVkU1g8K3oezo2zzVI3yDwcpNO1mGIkNZEunmYp+nK
KPIXVSq+VHV4iGXTKVPrtjSah6yRb3W0Sxaz/CVNy30Sj7eqOqp+WPQecnK3MOY7WSFPvdW+ZmUC
pb0ZZTTpvyVrv0tjjaLCTnepFuK1I38Y1PKyqsiBFtFj3etXOt7MpsH6opUdsacM0sk0k+6sSBvR
ugXHX6n+UrL2p+AkbPoAyM+QxhMdj78sAB2dhEy3orTKe2Qxi13vVXfsnOG1w7CNzaJmKVL6PJ3a
RaBBboaUBrXxaTtThVJI0+Fh2ydfiXxgFquginbl99Hpf2n+9EN+FE+lbV256J6CRh+vMzqafZ8X
CQ6OTFoGLNJaqsTuSwye1OY1pmJKpDSWDMaa+kHJeiEdw+bmftjlR070eAIjQI8rMVeKJyVS72Na
o6K3Vkcq8L5aAQC4dsZTZerP0mq6nRQ/CD7v5spVKFrgqQP/5vNhNCKata4Wirg+ovNYuuPoNz9x
VKzZK/YJ02SQXuXb/i1OvfRROIiyFWchQfHHPJcjK+nagvBqxSXpzy6KhxoSg27uSvfdKw1kb573
/dVBzJmzlYogWQYhhwkF8pO+bq+pVVTECKCqBv6jDIDBJZ4xO72+5LTFizGxvpgDuqFK/Xp+v09H
nZh7H1nmsoJegTol+Maor1X5V1DcQGfJCienoOSmVmlQpclNGw5ePq8P5bq+YmDqK36NbcoyHqJC
fI8wVZ2FGLkXF9DNaEq0X7tw7gBT1d3KAISHhP/zfDn7ze8MiBALAlc1VzMtCi5BQvGRphWa7T3G
o+L5xZzUQ5JXIujt1tWmmCY1wYypA4nNlfJa3ZtFGMnUN6fHKUHLaagEVfymxx9Z4L4AxIMrMDnD
QmUoV1UEeocCectg5sFS9fgSKKYcGoXCFtfmWUephqimIAfmdTubqeviphjKYKGdZyTdk1GmvYPc
DRxK1kHqceaAQPOaFP9RJtED3ifvzjvf6XwK+5CaBuQlGpDwfi7MyVMo0QR1k68Q/TDmAySI89ST
oFLbloszS8NsU5JfDUO2K0swtUyjoATYrOSOfgFfRa3NWIRpTC0MnmHUbd8E1GODrP9OcWPzlGss
e6EGXhLe4YZHV1c8AhxTyjjlUX7I8xcrRX3YynY4PcwlxDHywsFYmi/YY1Yo8Qm5cmSUi2iN2q55
i1EAH31cxvUj75CEmEx7yldiW3x1bUbQI3vcN11Lw8qGfkZVhUkYm+h1bpMyelA76bDEnQhYI7DG
S0lUSj2XcoLrIpMGd8yzfZk1CE7AdKeKoCLdzgQ+VsaXNjieWoYnCorHNwJSxumb5jFV52ifP01u
ea/Y7dX//oz7fkL+uMx7+D5ymbGE+FKRZ2UwLjUQVTdWdUXXy8k0vVTvnEVxyhDgcuP2vNNsOioe
GZkkGwp/vjbNIiukUm9a7xxJoOMLGNGAmH5iq1YETuePGS7yQdAXxH+tgQhUrG+LTm9NNd9ZtSxY
zaaPQFQKzVjg0vBq+zmZats4xTsFkhqSLY8AiqWuCuojvZ/fWoign9+5zbIe4gl/jHF9i7yWFdqg
I+VD8qbz2j3Yh4+G8UNw7oneozdvqCOL3A0V56ukd6lq+fXycwq/krZwz69pc/9w01oaWD8t9CU+
71+CWlvWO5yxVHtT+jc0Yd0s0uxqEYk8Cwzxg0NJ1SZQAYQhSQZGIQRAkvS2BtK7qG6c82va3LSP
NVmcT9B0hPYXHiL9wSRORONHPST3502IVsN5gparoO1Y4HaVMtag1F4vFHn60SV6aZtWLuq7bDVB
AeRivRAVCo48Azvmp7tGxTSdX/Xot6JPbgDpWDW5V5mHZrIE27e9tg9r3KVSSSWuMglfao2/GcsB
FanTKCD8TUVPHNvf6cMQ53tmRTFn0mBZs9Tbqgy+pE6EWt02wfi0f2eTXEGZDqOmTe9eZ1STXSfp
98aUBPu1GVCPMla2n0dhnNSmXPULgWcDI2qnRgjwj9FfdboZQIoSSfSaerQKUy8Ma+G7zWaCCdCR
bOI5E8gRztdLgJkVEuqspGJ8nJ0T17sGPIMALTA6YQkEnUh4CrdBhHeywT9/DLaTvCPz3DmgStct
ua5RkO9CTDSK7K7+NUedn1ceKS/CcXKGDkjDtLZrSFKfN755wyDVYoAZYMr4BzIUrma89ujRFVn8
QGfr1hryBzlpvpw3s73DeBpjFespXCWPB7DnJ0oSlOoP6CXvrGSyc+0CCim22xWZwJm2F/VhjTt8
kqIZ/Zi2lt8RipocEhXdg9zlgqi/eZOB4EQHDhRijOi4ffbZsohbdcITtF+7oKA86JfJobdD/7dO
qlhseiuAHZvjjggtMwWUMuhwFtlenmPbMCZ3Jt0+khIn04WF/taJPDbH1ZB5WS9mZcIrZ9kefi3v
6CagmCtnz/RRGbVI36AF+C6WKIZUbi5WVjAarKDsOdG7nTRDHiZ5sny9Nlp77qaLvO4uaKs8Ae7T
h6WozFHxrfgiQP2wx/d1VmCWiFWyrAQElJhisrvpynRXsPvvQcIIeaJ1eD1/JLZuCLyPoUuH9aF1
xu1voxiAT7GW8NwUP8Ku7oPFWO5qOQGqORJh3zdT82Nr3JEopR5EqkuIFA+KcqvitYlvulXkYZwP
hMuZn/8kUEt3cA+fX+Vm/aiiRYcHeBTSePP8fEiaBRdynPc4i97sTuDK9cI9o7YMMVjqiZlptg8l
cCMyqGnA98FXzOjwzyW4jstA+5rv6Qsb7SiC/MIc7NUbg9gTqXpufkawjjHxbRSJfMmq6tQAmDpJ
AikjF6uEt4WuSV6nBYJC+krb3fnt3Ips6pE17jMuTS/3Zo9aFUyknfWznj09XwWfjP0dJ0dBxeAC
8E4Wniu4sJaZQ4WHhyT0+9q8KkfTkYcqqOmlkhMn62765OX8mjbvP0RQHALLRAbNZ2ZlFmZ0KSXz
L8axTmFLKBcxXYZeFbpiAN9yi0uJ2ZeYPUVaW0qzByaT2jYa+UJZ5Qd9ikDkrFe3mW5exgZ9xXzO
I+2m27UDkYWRFr/wvhTbpZYfoNjzOJo56nXlEjRB3t9syNGP5CJ9WxdxtWJaI+gwPDL+WHfkFmTv
O2WXfREBWTfd98gUF4VqWUsVMzLRKax72VPN7BbzVrc16TMbM39PgoWdAIPfd19DnofZJ8BmWRQ+
yvJmjHznY9NYmPIBOEUm0Q5dyl1tWDdAMd4mYfGjm9X7AXKQ9mgKmaQ3YzyQ7P+xzvLcI+tJMpYG
XVQ0et4H9//h2f3N5QiSQLEs9VbiDIDHH4Ocs7VRRqtOqy1fpYVLayCOkNwJtpTFz5PTemSD8xWq
DzSSJ5zWypIeoh4YmSJJgFvJ35SmusSzza4zx8e0nV2jiAJgPkRTCaekuNxH5Vwo1LosifrF9K06
CfDmet/rg6MnEZ4fS7fT0j0axL6Z48KRhys6hfs11hxJboJ+Vq6tHA2NRHZBOFC6eWpVdh3jMRFt
FycJu94G65VjVvELjbKfZaXfn9890QfiwqluJkTTZtyKHU3eQqW8I7GILX77gH34AFefDYUVrxa1
qC+ntVOlb2FM7HH5NlqipHczX/twBJ48d5YAf1UbrMXAI4VNSOlPY3w9ZearpCs3fbP+aMe2tZNZ
qAYtcEGNu+ILkhlGXBgmOFLNIAHX4XILJQMwk0muiPF/E9VwdKR45lylMatZNrDKIrcnD8yBbn2T
QLJNcsZdUvlvBvLRyq0bG+/7mJKBB6VXomSKHdszR47n1IVCJgGpz2j6UvQotQ+Z1WNQNTjvmdt5
09Hn5IJVkxVE7XsYWQLtUChXhVcE5iVjSKu6qz4QkWmL1sSFqkWt8KCaSezR2AKOt8Uz0WrUwGu3
7f78ykSWuIC1ErO14hELI0kJjHtkS0m+SxZhYBScbY0LS6M25n0HbIyv3c0uAowGGihAB3zzrem9
HC/h+l4SzBRtZk4AmgKliAFfi8d/ttIwAiQRmX60zoPTr9WDDMLqaswDRRuJrQ/FhdRpgubttqcA
YmcCkICHWX4URCuqPFOhp+K3NNq1UvSl0rvLWCcRqIO1F3MEFLXVDqVcwYFyQ3cJWRYbge9vUIYM
66cAdmKYJxS8UhI2pjJZcdBaayDX0+BObfirTVLTARDlNapS/7wnbUa8I4OcJ2ECbl7zITP9dRqT
u2IljU21+raL6suMUmBEIwy6EOMqjC33LywDFwcCTkrwD5fHyJIMxiGJfWjMeDlEQda/gInCXuXh
W1oUNzqGKLSY3OQqeC/Om968T45Mc3EBOK+ITnOWBEA15lnuWvSQF7FdKSJQ42Zajna2jjNCkJfz
i9RHPB7rNboo8aURTNfJYb0v9q1dg2NYBGLe8mG86SPcYYgTzC/8AGcntZalDWaEjDcM5h+dM14s
P5i8Rx9Mqyt6EFBPYwOQt+gsAEgAvDYmqD5ngsSSqyWFmoOftvp1WnX3mpZTjPMWT1VBKxc05r7c
Dw8N5CttKVq+JlQdnMqaX5a5AbYl/FXr+bNBkmeAvRN3lYEg06E50GvTrZxHd50y7kzdwsx8GBBT
8q0oA1ShcdOk+Wqs+YM5pjIE5AvLUUNU3F1qXPckF4y7n86tKFikDrCZhroKPQZukcuyhF3aFkUw
OeV++ZY/gPDGK1312fzZOBBbCpSbwWWiNemhvK78+lq7rL82z+fd9XTMkv0KSmR8U0TEE0RaOsUY
dsriLKhHCelhPtwnqgnEjrIeoKNzBYDErrKWL108Tm5cGv97bfnJPB+SRxob1oSq/Z/akuUmv1lT
xWOPm06FKQ2AISzsOx+HpyisW6K1uHBU0zZwi4bLF8Fmnt6dbDWUMNEo1LEnHUelHXU1k4vgN/an
c1o9YB1qzc8emj2bCQG3spBb/fRa+2yVi7Ng6C6VSSZFoEauEVReukdG4gFNmgWN5kk/wSzgpnZx
Uz1HvuhS2ejnwDgQP/9H2nUtyY0ryy9iBL15pW07fkbmhSGzovcO5NffxOgciY3maUh7HzZ2I7S7
1QBRhUJVVibg8qokX0WhpZR60mV4XUDDfvIqWzy/IGVwhsat9uaO3yy8jq+X9pj4Cg3ZRQs7vcBk
xJewP0lDYhPzofp70QTqF6t1Md6JamOfpkYCROhUu3HRO8Q4GirP+zbPpIn5JLxBNUxrMal5Z7Vl
WCwpuPDDHPOCHfQZwDPoyrN4MMN5V3XdKQJzmC3X8YcOqnZ2qVd3sxwGCWn2kI7c3T7ANOe6zJzp
ogEbhXiqaV2h9kKQDnQkiQFGmPpgzPJ9ImuBhfpLP5hHVNI5dyXHHFvUBb5EHGpN0P1am+0pOQtd
vC8gcy9oo7NUvJnc7b3+tbj3+3RVXrCWORFLTZVA7qLaZoJiasQtyl+XMGgk11XUN03wbrN38qRj
0FAu4A1t5FLFmQJ8ioHgIQmhAISyhggr77LcyANMaI8BX4VhbhElXOYFa5BaRGm8/1mem+6W40+i
5uk+4V7M1xNU8ApNl3GyVA0lfnbWspo1Le0aFMVbV/mIYon4WkCMpbCBtDrMrggNqh1ktlROGWAr
rK6tMitMVdLFKip+/lwf42kJSJ64BWSQbx/+jdrjxeJYDuosbNWqyeoCSQ6EKWWIN2hfyTHcG96A
CBr678KlduZ3X/Fy5X7GraOj6bqoIvExsbtMwBFR94zDAs4wB9Ps6IfmEHnRWQHcex8/KV57/mvi
D3xLVHNRZNVBRId5ZibJapdRwHBIEZTC8ChRZa1U51Gabl4PayP07lo5Xa4ZrRkRRfeJar1gHn8/
SiDYM7SD2EcfilRPwDsg/ghJ+qBE1QOKFOcB7dxJCh85H1feCG3rH8KcIbUrq1TDNGiA6lWd2JR8
gBzrIzAa4f3iyTte03ortuGdhfkq+kGvKE/mWkuyMsf9IbXhWwjlpwhtwb4GSm4Gq5HS7Tnruy7y
4Gv+tsdynIRdEidLOZmgcQHsVzyn0OuURtcCmzm/cLrlkGtjzLUFxJoyTx2oBrSmPM59OttqniRg
TkuC28viGaJfdXV8EqRsegWxd19dwCZcCoU9V8uPbubNZW+lUEjb8G5TNHSE2MJ3WihRMSzAyOvl
j9HEI8q0HrTw1GIsJfpciItze1mbbrG2x2QxJmCbbWJ06BOdiSt6tX4febrmaJ4VVL4wfYpc3hNu
ayfXFpnwEiWZOloNbgnUj5xpAWaoVRyte729sK3sbG2FSUXrLiomfRhQaqzvrQicPqIfq4Ld1C0v
WG/5M0IDgG54j+q4by9PhlGUUqcQgqo2BBcUtPZBDB/Q9y8EF7j3nsKzxpxDSBPUpaXA2lzmYqDE
4VuCAnolpzto2TupMj0XQvWcFPlzqRT/RFb0Qci089Caots3kmw3ch40Bbi22tS3euVegSyl1kY/
ssT4VmvmV60r/CoyjmMeuVKaz34qSDUqxcpTr6tfjLQXndl8JrHA8a/N5GG9jfRWWjlYa9axUo9Y
WHegKg8/31/vRQTuJm7lX2tT7JmPul5N6BfTx9bp2j0aI7xDwTPBHPJMbENNTAsgdbonpXXVL7Sk
mACKvm/A0Pk4u72Tf/5r9V7cowaKI8DOiGBKZyE6Sxsq0aKYCIbl9G1JxJcwnB81PeW41mZ6srLD
PpXTUY5CjGXhpf6tH5z0pbjD4Lf6Zh6gv4AB5WhvPcZPycnMnazf8y80unfs22BtnnG4AfmJrHeZ
5Tczii79R4LpZDH9cjt+0Fv4lhHGz1Jz1iohwV7m+36fHAxPC2QXGRfnnbMBt7j4ZmyebuptMZIR
o6Sqjp5y1HqZop/xJnpJ4/nZKNXMHTXpdSZIZrtE3OVa9FaGtSMvxqnMWzcP46+3F759cn8dIoNx
jlyMprDQcdEVPXkEIBxFYu3bbRMbRTy6aMzpA9RC+SqYhA9cPlkqNhmtuE9e+r0EyRSqZFBDyzAk
5POAF5tvhbU5JvVrp0wXhApL6sXYi8hLImA0WRfcaVm8fvwKFIYxtE5lvKXql7QK2jS1B7yzby96
e19/r5lJ+6ZChTpvjfyzG3Mb88OOMvPYDq+Vy98DwC8bbGcvLFUxsmYEtmlQPkG6S3cFq9LAyRB/
KUj/cUE4l8L5Jc1KJxGtx1LGe0mTX4lsOSQT/pnkeK/m6kNu1K5Vj4Y7hFbh1UQ6JGHyBqStA1yl
ajeztE8a2RNaLuX2Vq4KBCVGEilXFUg/Li8BAx0KEwwE9AVJ1aqmp6X1elc/9PcxFFR1HaQc3R6P
Vz4caDOorCwz+YKllhLYD+jbVbN26vRJz0QMW/C6kpvZ3coKc/A1UdCtQcH69AmQ7CkCUxbyBAkW
RRDDdIc84cSXzVO3Msgc/apKFb0wkQYJkKVW47u+5TWVeBaYc62HUVKGPZZE9RTLOJC91KcS9cN0
pLyl4VHcmTUnWeB8LLZco4KbNUPb0/SlCJKo4w9B+ZSUH2/76/ZRROXJhCbTNZ2hVKQpWGkk0++t
6J8SMhyOArqTSIRKDDJBYvdNxMNTbcdFsBj81yYTewF50Bd5hs349DOVHG1InByodhe/Cr1Z9gdk
8pc1xtkKAXlfMsimnyppEnR5TfzGTDqnk4vsYTIyYANazXAIJg/lSVXsXFK8okuGZ7SQEpCNtpUL
ZrA3cUY7vZQTf8nIPhGyg5WhZyBX6NlO5uyoEHd2xkKJ7aFJOIdv85JerYBx2ghCw4hTOAeWRNC3
1R0FXGfTAiBaezdH36eldFqeR20nqpCEQKsCeQZm6C9jFAZ1i7bVEGTxvlUPf8lxfk0vS0P6b2vs
UY+nXO/bTEYhf7BrTJR3XvRk+IlneWHvzJYtfx9nh87T8gvcm162Ms3kWfMCPBDeO7o/NG99dp/P
90sc/6tEeWWEybNIX2lj2aPQS8OHntslaMJsy6s1e3Alp3uowIjiRpV727l5S2MeG1IqkVrIQYli
RObHOUr8Pkq/pYrg3TazGRtXi2P8WUs6o8MzHzvYxudS0T9micqt9G6+dFdGGDdW4sZoFRPnUT2b
QVR5cefRuxMk3tKOKr72+keIiRp/cGfKdJuukmQFAwG6BNpXzWBcoayhg20YQxZogNjQcYhZRpWy
B9+YYzwpAeUNyWpXOFWuuIueDRciRsfk2eTs8vbHNIAnAMECxjKYDdCybrL0FAWnKXsmxWmaPkTm
3w8swg3RVqJVbVWClOSl04tKJbcgTy8CjH5Whkvc4qk6xP6MeZPS1jS7/0LFYdMzb6JmM8Kt7G6c
oAZjSigWntu9suuPg28d+Cyl723zqy+5ssPsYYWZII1YsNN/Mx+HQwzRSM96NgPVS136opMO7W6k
ff1zBM36+El46z3tB7TvnNCTz8a+5jjo5qFe/R4mskOloI66ELGnHUxHM19kzGYQcBPGvCtk8/Cs
DDEZGZFnIc4bpOWNVR2JEAegX1nsvDE55OfSZuq3MsRkYguJ4soA/SHg7ZLfPZoH2ctdML3HYIFV
7TCnAih2do+m0/CBV3LbrvIBc47mqApELYt1R32vbUL4qj9my2InUvRcxt1HvUqdIVFOmq6cMex5
HApAN0Twg+om9IHBB5tXHD96f4Fcn7NfP4QdEq9jcBiKg1oEo0/lb5ed/kl1BS8KknPkFU7j1m+i
YqNK4mZgL7TQrEIz+W7ys4fcs/bqeT6YT/0n4dS68bmHpOryIJyMTyNvBHA7E8N0uSwBLaViBvXS
35c0H8osGzP8Tqr6YEAUeNwZTrEnQZ7ZPGz1Zq6pa6gfYqr2mvQnHIpab1rN9M32x6KcrXrXloXb
hpY9gZbp9p20tTQFqANwDCkYygEE7XJpXR3loTbgvqCaJr8FYltbR32e10zacC/QV1MqIwWsYBY7
MFwpDciHkxBlc6u2TfDMZHXqLNMjZ000FWGO1YUZJosQxpakRoUr4KdOy/8TvAHkHNhkDDCXSVeU
oakgjtaUyLofLt1JnSQXvZVPnOVs3KsXNpjo1xTKHMWtVWA4vnyYX2N3BJeZ6FcnIWgdwV14qkXv
WeTV/pkUZSBDEQpQp8szkVspXjMR8OdF07/KEcicEsPW2sKzIvSL1OZbmut2mpH77O9V5DC6pWsa
eBUkRcXbn8kyVeg6CvlShaDj+pwmIIhDhlTJvBxhw8NQD8VQLxg6QBnBthj7KIzBNW6ABcj4R6p7
R46+xNZD2rz2Be/K3jrya1NMoG/ytgtjGYMSVf1NKD8K1gPRn28fkK3VoG5G6e5MNPTYzzVNaSl3
I5o2YhXIUEYvS1/OJehdAjpq8XCEG0ksPe8wRwMUOpeXZ2OJ9KzLaVcfsvF2Z/ZBM3Scy3Ejy7kw
wZz3TgqnDPUxgBWk0xR96NtdtBg2ygadder0cq9n/8bD1otirn28s6W2jFAXKfWoBddw5s2q8TR1
w6lKdceysn0nog8NZsYSqDtKc1D/EwIl6+bjzFn8VnnyYvXMgdGnTl7EFF+zrgvjvNTZ/dKop0pQ
nwoCktUMAHZQtd+VcfZpzMu7pF0e1FQH4Xp5JHn1dvtobRWk8WsoYzMGrcwrlp56EiOByLQ9F+hB
Ox/zjwSvCcvPIVRf5+6E8fE7PqqcfmE2AK2tMnmukgpDqJqwWvdgRKqfElRrS5PYar27vb5N11kt
jznN6gKpSaRCuGpNkH8U3eNQ5w95FruJIKTOrBQcpPfmdbteGXO2zUVQGnWi7nNGtaCD7L3au4ZT
7St30PZ/gJDdugvXBpmjnXZI5tUOx4kWkeio8XL330FjXjlzK9QZEBZGvcoCkJ0F4QhKqlahkeB1
Uqu7Cnz3Rvc1Tnrv9id7D85XhwNXAx2ApSrGzOHIsiyuxybH4TDDxFHSUrUzqb+XgWFQ9OSpFRvF
bQXJckJhPstafBwyINVIjxk85DrP4yhkNkikH9AoavdaI/BG4zcjJPBqdHIVdN7s5TICzWUlVgOQ
d/6sV18qhVPm2nSO1f+fCRDAaURLGeHMLtFTNol2rUFigXxXlc+3N5q3DiYLKJo4TpoEE7jD+Ars
uJ1VhXPbwuaB+b0SlmNIlQQQ7cpYCTjPToZYPROI4i5Vygupmz4Avj86mWoCUcwkFWIy15MqwQcI
0ndj1wRC6ao2+LXdOshqzvl8Zw66Op8ra0z2WabzVDYKXDwVMKw4hNJnU6jurKo59obqRmoUaGM7
2no9PUAq5N5MtT1Kiw1EGipHbJsP5lQqiHRlZataL9hCUwlQM5AwgBHmj1kOlmAhynhsbNeBSTIo
KAhIExnTIFe4oKhWF1EhOpU3RZc2v2ucflegw+nGu8JXIlBQurc//vUrlFqEnA2efxZA/CxL/TK1
bU4EqMv81ENO5pUesohaApfP5/pqZSwyXwZ3mdKg00fF1cJAhg6FN+6ENxNnwYTOU/RNUbnwlusL
lLHJvK8mhcQoGtNVBtFOPlPZwNjRsns6XK6hUGs0J/5KrzIoGEVGiBIVhr6hRcYceIyZ5JJcV5DE
hbaoJQOceKiKT1Myg6g1cQropgBVxPme4Fdgb21Ij0DnFwP0Frgtro7QaGhRtYggWqsWdXaEJr0r
uz6+V1pMncAfyn1k9rO3TORuzuPaATeNLRMCgWPLxMjGgg5Dn2qtp1uWa1aTLw5EdgpK8q8s4+fF
irwwwmdTBIAP1R0RtJOwkC+x3rV22aShtzTSW9W3JlTRwQ+rZ3L00AnoBEjtvLjjUqEoHrY7NazQ
z5Wj05KG36Jaey5UOWjj1tcy/YPQxD9CqYbcF0CdY5d8jHB9KWkO0HOx6yCg4oAVH9IzZLHMwtHE
/hH7/1o1Ahj7DTxl006oMWBjOeUAcpJpqYDuGMsccHvVlyqCEr3cJ26c6qDGQIKzFxG7fUVL9ZMy
6qBqUXNMtrUNxLND+U5Sxt2iTA3o+rpnZbJ24LEU7AyXyz1OVVrYYTc0Agq6mdHZckTifW2JJwz6
ZHfgVU6RFYIomKR4mw5FDHxAPQg+ZHnQ+EshOaEQUGKbAnjN+0EejoaZnUQhC51m1jFZUiQFGCeH
EnOg5ZLbgjxkLon6cyJD+zpLen+Erpmtq3PqFvmC4qCRVzshk4XdrMnPglxKrtqIM3hrZ0ygh3Xi
i7kRxOpc2XJWNIdJ6gsw2MdRaQ/lpJ00bcB/pTopGdxYKkXXlJThYapLr1Gj6VwiqzjnIcD7y5Kd
MyI+CUQEYmzcTdMMUGo4xG6kF/e1OHlhGy745q071IJyaMuscLK88SEsNTo1CffCDIaFESqWkYSJ
WlnLXtPB+B4raC1Uo+JURd8+15SfscsGxQ0HiZxwd9id1kjnCEAFd0Ybda9PMzlP6axAXGNZhKBL
o/LjHOrZYCddp9wJhnGIFzXIii4AI2vidMssghEBSi5jezQIeRWrJRjj9i4dZ88atGGXyOarIMfP
M/ahjYH0INmu6yHIBHz4fQgqS3esFgfPY7Kz0gljQ2bYngUkr0EcDoeJTLuMkMIpIcgJPuWDmLdB
XaeHHO2SKh6fC/Aa+HHVCsh1ixyIr7hy6rwL5kbCxuhS4g7lWLtdJ4lBSkLJbbsBPfYFek5p/0kM
p97tRB0ybvh3dFBlww/uWmV8hhAilA1nzC1a43iGRLqbjsUuwrhyvyixKwr5gyxofpKN95qeH6s4
9pqK5A5BUSNIM/UkzQYqn/KT3AFsXwkfEogNgX//YyQp0I/KE/2QSgYZncEwZ08mQKIlFWofYfQU
jsDISlBZrLId4sKhaZeFrgnPNU08WJF11ynRcxxWuRPKmDOJJr8Po/mDPpXiP1XUjY9yKh/nRICs
RR3uJBkUjgvkogQipG4XzgUA8jJcGFJ2NjRfc19qat6swXWWBRwuaixAOFCUJwt+GXtZE6wOp7lH
kprWz33PSeOu08VLA0y6OMegTAhHRfSbMHrU8++GFB2k8UNo/j3HyKUhJl+shrEbaqKKvrh8NkPJ
iayDihFrTtZwnctdWGFBLU1KJGlaIL/XY6xHdWIn3OdHKyg9vn4159Owt+iktENMMg2iSFDqcZQO
HGw5nJKzouskmC4IjSRUvEAGxUK+6lgN2wzFHb8dDy0mbENtN0dcOh2RvZuh7wwqMEpggucu/ros
2+AyLyG5Diu6gIaGaWmu1S/3+F6Lq2UNBCjkfWx0d0Nbyh4xMGjH+WxXNUyaGyC/VEQQ0mIai7E/
yHmrRqUoIg2CLXsRH0DHDP7LDrE48ma3cP9g6P/qdc8YZY6+HOVDb2EKBSo+8QOG0ik2UZqx2F14
hrztTtmRE8TnYydFf8E4W/2TYuKKtsPIS4kr2yKazbx64EZqdrERjJd0IhiBhhm/SbMwUmHMrpoT
e5Q+pZCdglg8WIBSTx5VzkvrGjhwuRWs28TRqANmDbMDZrgNt92r6DeFwNktaOApyAtzEHNR0UHe
ermWmVw0AT5TkPJ3y16igDr/u+jlfuiCYaFwLajkjoEu5Mi/W4df/rjuSTPrpjnrCkesQlkpQUoK
7/rYFC6wt1SU9749YVoYNYHW7fel3+/U+8aVZq85heF9QY6SJwN4yB1JpLYuHobMb2GeAvKol1pH
jyP0O98Ul+zwtd3sIULbtHS4Tb6rQEmtIaZgbg5FEgxBXq68yo1R7+oFXxyNHeX03/Er6cyHoV9d
Me+mcNGrlAf2CgNDTDNFnjiLPuhM/UI5KuQ5U/qjrHKqdVeh8tIOi37RyxlJtgo7AzC+S1I+CLL8
UppcAu/NYGX8Ws875md1aNq4VuNZgB1Fdui0nADSMcQqgN3/My3Hf7Fd3TVYGr4VqAEoq9vV0HU6
I6lVwZ/lhyPoba2nAtWq2yF4a/PWFpjKY1LWnd52OH0yoMU0XxuWZm/MwW0r7/M87CFfm2ECfbZU
rVElmK+YYyf50gIuXe7x6k2d71rpCDsNSHR7cTuwZEI590eT2vJzGLldYqOabbd3ss2nWuOtnLkG
QrMpUzJjb3UQ5kkQemhUew55XbOty2a9cCawK9CUbFCAwmCJuIAwgyh2Eqt7sH25dTLt9E7myQ5t
lRbWZ4YF3hdmIkS9CYsqJjps65tKGUhdwdGgonj3U+wv4sJrtgpFF1aZuIKyYDu39KSSj7rhaj6F
FeEBUbjLG24Qnzevdj1ecOkZ71WHlTNWEykiSGzSzMG6t+zW1Vu4JIBhbhJIgTIBF4a/HaBbh/uD
W6Tauq5XX5XNzpY+rcxGeLcOo270KH9qc7f8AL2QrnKSwAjqxQazvttXfih68Wnknatrnqz3DaAg
aKqWcqV5CJ2ErmvxJ37T2g1m9N4oN2HsU+XneXL0F/ll/ib6EfAieMLt4sTW9of8DkT7Aa9tulWy
w7f//VNoFFt9C6CtQPAn0CgF4tJAxzQ/dWNoI32EyikycK4C9bZT/TZIXXtlsNBAyoJAjGzpWccc
aGLX+9qPfcxHfm9c+WP6Jb8DC6Vr7bkffjto/LbMhEtZEswJLzYRSMRyn9O5lvdtBzxnmR0twOgr
Nph72LdShPUGM9GzqutOUmmK0LrzjwgwE8tJ9tV+2P9JcvQ/AsjvNTKBkUBsLBZGWBv9KHHmAyY0
H7ID1Jxbu83t9M465B44iHicqbxFMpGyzkB8mUsw27sq8O77ZWe6AwQm7dAukIHy2lKbOeBqU9nc
t4+zup3opi73+QkUgcj8EEPwD7oGpGeQPuhO44Ru4iTgkYldYwYrjg0+x+ShekgfuTM+21f9r11n
E7OuzoZsJvg5xrP1bfjSoextusQpXvIv4K0BnSDvLG8eZYz+a+h9KCj9MRFbiSFAldS4khVBOBWd
5Zda5I146ty++q8xbTRQrezQ775y1l6TKhMauigABGYg6/YQjLu8hcafLXjiPXkXjhNc7VNHdcT5
lfatLBSqX0Dng13pmjFmaEcFtyzMp3uCN9yCBMfWK4f0NvSUXOI1D+roJLkzZpiV/zd7vBZ7Zhy3
hCBfnEoQe26baa/UmF6CEqoW7zlbvJHUXyjFMluclDOZhxGirZRuWPxSAg+XOIhRL33AGx/cCvYX
tpjnipmMU1c277ZE8DICi012qq3b5O3PFGm5BpnbpZZlyGFOMNgDUauMNsabVY/sEiiclro/PvGv
9+teHchBKHU7xiRR87ji3tHloolkZZYRbyVfPCt+m7gqcdLJVkJ7eiV2ATTm4mQPaDQYd3lnh0dT
tP/gtXZVn2F+CBOKNTzOS2nED1GD/ME4mntqtnngj0teDywwlpjom0RLa9UpLE3O6EqnDk6a7eNd
+QfiW9et+ktbbORFO37W2hC2KCEt2FuPxE92xaHf0XdUHwh7IzB9/mfdylHXn5UNsSN6LSQTYRfy
zXeZ4WC42cnR5BNPnYwAy418GyH9wh7jluDJG9Qugj1alNRG2zgiwNpUMjrfDS/j+Q/KKhtB/cIk
451dMYpq2sEkhc5KL4Jsz5lNrbaedZieobnY3JcB7y69hgYyX5TxUa2VI0FrYDa6C4PmEO4HP/xY
+XxegK2838LsG+S3dTCRYS7p8jZR+8KqllSj55S46OjYIdrghb3si8817kxIKyye9Iru9LNheNUR
zcTbsXbrm67ss8WGHKXeAhNP+KYoj1Vp64uCwsE/U6dm3srrJbJ1hhQNfQOKIrKv6fel/DDqBPwt
SeJ1Q7SrSs1W0RO/vahNz1ivijmp5SyQRUTvFnzu8AQn+0yH86gXpgeLm3ltxpq1NeaQZhM0FZUJ
1spTu88wIdHjeMa7/DDZ3JNJ/1+3NpM9maWZVlAj/hnXqL6hJdoEIG3iYFbgrGKV/+YyVgCiBwwS
TPUSO2nSxXIKZXSDRrfJg9ZHACGavXJQMHylfbr93TYP48oU8xpp03kYklaX/Tx7WgztqzXLXJKC
rYiyXg6TwhBtUopofF8OJT7NXVIfaszrUBYlSjHUO/3gCtMj79GzVTICX/zvfWTuvsSS/rOPVEaF
FjESYpfPMRTyXmPBheyY6sZQVpA6x4LuAPbAa1+j59CZHEwSNR6Ez+NXUzgOH3hxfSOjhAYyBolM
DDUB2sAkzvoIHt1YAq5sHuoDao2iXWUfzEIT3WbigLo2XWVti3HMCHRqsZBVit83mCP8yZMDGQnK
k5P53If8Vh65tsY4ZqlVek5UrOwn6v+/xeE/4ubackwgUUTwUJgmmk/MuVLlVFCTpFWg7oaxMC/x
QldYgGBfHN0Xd/rTwtvKLWdZG2TOU2ZIYVxWMCiAgmW6e1lsYv+kQMb6+Bykm+sDgMkyMXZ3LfdI
5rmpVAJz6T7ZpeYBkAjHel0QdtLZQbIYDDyI2WambKxMMofFKMtOVVuYNCDnEixu++lnFa6QXQV6
Q3xZlc17Y22RPTCgX8baYZFCp/oa0KlcO/+kkOyB68A03+2At3U1UuIokBPDAa9UTtCsqspqhqKy
IT3Bsh6YRkocrbzP66eog5h7Nn64bXHr1OB4whbmD64FR0pAO0QjrYivdKNTmJhVHDgHcyvAri0w
X61RjaaJjIL4mAEFl/t3gimKsODkFFsxy3ynbNTAmXA1zyMpSa4Nrar45QxUkIn3du6qwDeTmXf9
bT1ZwGRMH9yYfL6S3xisVK9zwCX8SKkG6H6nL1YaJV46ASwj340DBrQkczpmogTdyMm//bVo0GBv
+7VxxscbwBq6Qm1RbSc1BAPUfZk/qbrgLCjHxl1o37a2VSnDIfu9ViYZxduskojeoQ6J0VaajKJj
XDlyidfhBC5cXI3/GKXTc279zUthZVann2BVUUGpqK/bWlH+k631MgCL0iO9AfPJ4+GKr3N7YARU
OmkEtAG0tizGx3t5zCKAQBeQ3NDmfIg5I4pQTA+8G//qjDKGqCuuliUbsQBFDWBeBmNyF2t4iwbj
MIXLsW4yTrHx6pwwpqhPrkxljUIwTEfhNdp3uXrqste8g1CaBbQDVyeE+u/FmWRs0WWvbKEJ2qNv
CIeIIf2EOnUFtmSgiXLbCggYG3iX+FXAYswx9yrgiXmtpfLijwIIPasPmhFzYsn1PcOYYLwsi4YR
NMxYEY38VOJOepF+JtUFOESCxv8Xzbp3k2hZ4yBihoBFBcsjxuwMgvglQPS6LxZXGNRjKf9tsGes
MKG47PUoTqwR0J6OVPaoKncx5GB5UePqEmOsMA6VZWEXycIk4tIkkFyfAuAePtXP6Buh9anbVPk1
NOz5OCALuh2wrq4aahmD+CKE7gF5Z0fCMnWW5ASlYB+Enq4kD70dAZmqj0TjrZFjieV3hMz1ANEf
9Emk5+lH/QLllsDEzP+IegvAnuFHYF53PIbQ62zkcnkKk5gTVY/ShFb0tfv0BVqZR8psAHNIubzS
4eUim472ezPfSfhWft0sC4kHip3J+9idu243o6z8999rDc9iHC1Pmggk5thFEZzVdp4JDyO+mp0t
yj+3DW2tBYPMEFyn2YHFUipNRI+MrKNQjST09OlJ7GROXrAV3NcWmCiYJU2oLLUh+ln/llSQZG0O
hXhWJx6eYTM4aRCFBC0m5fx9//PVZ7HaJVIEFYz4aLq6oJsQ0UgRHOWs4xj80fzA1l2yNshcW2mm
DY3WwOCIGSS7Tsl5TpJXOGAg9qkPcFtw+1tthQ/o30FRA3qK4N5lkg6Q34OzCwziftYl3pQuR2Bz
n2ap/SS0SW1roXWsJSDMbxv9H9v6yyo7k48iyiimJqxq2FPoLJsgKwzdDJARH2XyAx/6cp3lwJtX
69QYb85FrVcHQMTwgBIbR/aiQyujXSQ55E7YzzFvGohGXfaaXptjYn9XzdVs5IDbZaAjCvDghmhj
AEiMU0rgKBnu+Tf1RoxU0feCQoVEa5lsYqUvITEyBRBcAWMPkXqQCwhhjpzXxdY2XlhhjucYg6q9
VDHBMxzMQDs1TuGYp2oPwBf/zUv3iNnDC1t0xSvfM7DOUNAHCsrIH8wvqS84xnk6tY/y7g+sbTje
hTUmpBSl2VZQfqNd8cEjkHA6EFSEujPKQQfLcE+mBfWm9g86p++TYbfWSX/Zap3tpIplC4o2X7rH
iPiDeVCdOXLUL+0LhWBg+jCYYjcGhwbVw8hcY4+A9/d1RhkNqtXxYS4HWVuyJoFcIAoo8g/VqwLL
gSCXEVD9TZGbtNCocmvJTNQRZWUccvSnfeHY5w7gJOFnCSO/40N5H/v519AHCdgy2xL6KT5IQo5c
4OKGf/5eLihKmEePAjblHjMBi68/6vjazR1tUUmP5RtV6OLL4972G9hjwg/BKE2MQZzFb3K3P60Y
vP6k8rYdCsDGakoqdAzZ9NZS4iUxY+xu0uVOFMmO1jx0ORclv+2fv80wMa6tNL1VZ/indp890SND
0UJT8o7x/YPu5cadj0/22xyT6Oax2dYGEkE/PQn3s7iTzL3m/yeoIp1pHOnH0HtA+fK5ingbykS9
MM7ERW2QyRvZ5zo6zenJyHmRdSNpulgeE+3UPAxJOeCjyY/Cff8g7aKz5uk2BV2NQeHzkeu8/WQC
3oKsOkkAz/EnOTtrQ3kP8pHTnIlBCV6H2/f9dmylWQaoVzBnyrh7o01VE0qACRtVeacI5FA2Cybg
o10m6s+4Jfe3zW1v5S9z7HNBGDJSVQbyTxPlfMh+2eXCU068Lta8x8vfNhiH1pMhDXtMIuJygjKJ
3jjVoSO20jlZQPvOcuZgeK5S7JoLkOOtjnG7ppbKaB5hWRGfZxPcYPKX29u3HZx/L41xNKIYgqqO
AsCXmYoT32BUKbUN85gsXwfx6zAfwWPn3Ta5fRZ/m2QcrCYYkBwifLFsFE9TL59ktTjidXLORzCW
3ra1lXzC034bYzwNUhPFNEYYuek8xaeEUEnlqHstCBG52ldBsasdxyK9Ta6vu98WGVdTuqk0FwhR
vRe9FNA6EcBNVLRDGx71w+ZGQiscCCkLt5rF5BLZkofpMuBwTA64c4u39iQl77MnKLQ5448E/UPo
C+ZnXrXtGoVB/WFlmMkfhgmiejmdvQFrnOxa9xPkel7o0Evsyvuiss178mMeAsXDzANP5XXTI1a2
mfCSgGcnzMBB5mPICeLhix8CfXf7E942AdzgZY4GrtxEyWUaneXSbSyQI1UJJ0huvMRWOwie10sT
gjwNtR7CB7RMcEs9xhTmZKvlF9Uq3DDvvSVPnP/fophIAjJWDZLGOCx5rNpWpNnL8njbwlYR5WJR
TCyRw7DToFqFEvqeKqKWqFcWTveNKj1Ye4UT969n7y8OIdRHLrdQAidw15gYQMsh9iqec9/yljvl
PHqo2dji19CJPtxeH+9YMKFE0AVgeEtLBBvs15A8zBEPS7F5c/462hCEvFyRSEpNEnIcinJMPRJV
9hTVaByhSAoMuJTzcOD0914FqpU5Jnw0kwJEk4D1xJ12N+rtD7PXPsU1RlNv79uGyOE6XEgiEy4W
KUnbrrDwjuym06gK5zo8/R9pV7ZkK25sv4gIZsEr0x5q1zyfF+IMVYAQs0DA199F2e6iKLzp2w4/
tN0nfHJLpFKpzJVryRAeonbjKNlPBnBsOXCX0DtJ+xlj0oDdquWTHheeSUunZNQj0eAXFdp1Ct8b
KiJ4qj5hXtyzIL4B8cAwfDb04XmM5KsU3YY0AgN6kWEQrt73onS0Tt9Y0vq1Mtu7RRRSObVqjt4G
fMHhhVOjTDlFP/YrQVrMJ5mdLfTk6kX9aXGJHrJEiLyqwEVWU+lyiO3MgaLi4PSQGvIbIsdukY9P
vZYdRrUfvPNfcMPzPx48s0drPBAzF/l00WiRS4FzDodxIzx9R2d9Pc4fwWVmA1EcIwkM66On1k/2
yt5E+yt01X6nvgrhvPXAvmmYCCCHCoLdwuX9Rkje+qYffz77BdIIShc6TbRGV+JnejHpCpU+TkeE
l3jibT9yNo77knYI/NhVH+FeDzLIkLfANYfgbIlH01OYvzU0ufUFF7Fr7CuUaS3cmgmk4MRwL4HV
4ryPnE9GkPp/DV6hUVoFixG8ylZz0/xake+y4R4saBu+uP66nh2ERdgSaiUXNUPYmuFamgq4FgZc
y1aq8x3qv3DLRewa0khWBg3LmvijJ4CbAKLuOQGDgJuCrhNM+464QXqOVCf05TtyA4JzEP9tnI6N
UP1xeGauGXV1K8weh8MwThxjbnXnN2KzLLThJN/Yk9qsF6o1HXPXAmePEgKhne0qD8qTxTRJkXjN
r62VfZ/m/dhg6O2a4BmGuu/CM5lcFZlZGBreVvww/pnobJorba8UmOHgsTuhXhh43zdFeta39NPu
0l8bzrNummattZuhv6qrC6renz8S6yYsBaU2DZjTb1pbA/QywCiDS6LDoH+GSjSi9qDvzltZ/2qf
VqY/n/kGNaUK9ypaqjrBdERo+4n9zyLjp4nFNwKqJtITgrajcPWj9DJh6H+D+PtJOk5jzVvdsf/y
vPg0t/g0FWnbLO9NLRBA6YEdF5VRz3yA/mLkE9Cz7adCZewjjY2pZ+/P7+Z/CS+fxhfhRepUoSoZ
muD/iH5/Som/5WA6JNMB9jK0b6LErc2MCrDPaaba2kkOJugPYTCJIU8z3H8D5D29K87YW054NiPj
GY+QI/2T0qS+eid8ro4sXjm92sRpa+ljUEhd7thM9WPC/TTJDoTv7ZHupZp6A8IlaQMD2iSgdrnP
WryAQkjp+K0BxU31Mm3xoORBZRJ/xLOlBgCiV41JgsHuxQkM8V5c/srD5xH8gJke6MOrnOZBqjyU
5nvRgPE/0xxuUyjSRA7TCodFj9KY+azLJhYiR6/2qWG6DGK05z1p9fTPFr94cOmksP41TJvBUpEQ
N0xPuXg9b2Q9fM6sTA42O/2xFDWpmGY565e89rRA8cYDqDRd+gyGNTZgYshVJ1I6sH/fnTe9mr7M
LC/iTj0IarAKHeaImzu9sXasRDWdc3BKl/4Qdxv5xfrBnNlbBCHowLRR1sB1Z/c+dB/x/ttva82u
ei5YgyEVDpbSb2LPja7KMaIA/nK1dlSpcupWdxX9IRTv53dxPdjNLC22kRIbjXoZZ2TiQwUQ7IG9
TP/UfQUXoMrd9KBNM2bbqc36c31mebGhRtu0IKbFGv8DQaveUqAeJmxRfmlsPNe3NnT685mf6kzV
Q4OjJ9KAKiyW7zsLiioDd5htblhaLa0AcTlpzQMcuUQHAx0T8d5C/d6OwGUG3aNOeuq0fU5RX0+v
5WbjA07f51tEnZlbJogToImbMBeK0amUGLWVjQVtWbC/bl2ZUsoNbbLAa8/WfmRiU2NytWb5uYil
IHAy1DHkQ2DCVHu3Fc+Wfk+rlzYKUklBbfFZLgpvyP7JuiAQBGgWkj+Aj7+ui3LWNmWJ1HrgkT92
EP3S2+D86Vpvt85sLE4XzzWrYimyPBKBNcGp0VO960OHgKmnujTulDuM5l2VjaO3buhgjrN7kqEl
sgWsW70KZr9icdKSLJSt1sDLUotiSBxZu6YHvrTe0mdbPWMzM4szVhKNR/m0oQYY2wqeezXuSdkC
PYa+idJadcqZrUWaxFA3qo2JyqoLELqeFKADkKR55n1xMNzyx3a+vrW4xTkjpVxaaoyLrh0fe1S6
ma+ku2wrmd76UouzZrCOVLWMLbRSzXCqSvhmORpOj5rDec/c2L/lW6tCpbRjMfouSfFkQt6y1LbK
busVlc9P9HE2ZiHXIG3UsKkRZ99LtsPhBq/G9b9gpHxfZ+BJMSOvi9Gd0HwZ9JeO/XB+jes3zOwX
LFIgOphg75wGqGXkbYdJH946SY+mI6HHyXabIL7VZHpmbhFQmFChMZPgmKm78Da/adzCxaD2CygC
T/GeHgHyP7++DWf5EECbb7Bq2Q24QKdOcefEYRQMpuJRsVFW37KyCB6EQdLCnuodCtlzibhl/NJi
nPh/W8oidKCW2mvQFADTqlE4qcWOShwGtrmBnd5ayiJoAOBWQVYAZxi156ui6naaIO6QvZxfy3q7
lgCLCP6olfmZlNNRJGELwMme3Hee9GLso2PnlHvrnuxAaApE0dabdX1lnyYXng7IANPiGi9kebim
5uhGzTXU4/yNha3HwE8rCwe3bCnq8Mqfmpn8RF9Sn1pO+Mf+CQbW3zbe4vytkJ1acrZI5ldXB4Eq
YpvQdfmmbjFSM1RSioPVhdGFGjKv7sO7Vt1CRUyb9C2VmplZhPiqtZSuwuBuMHyMklY/JgqN4iQO
9S4JthLS9eA0s7YI9VIjF5QmKInqu2Q/Vh9TVsXLxNtcVEAFocS28fXWl2eqCugKp+GuaZdn4SLJ
dMnQgf/ClWntAObfaXf6Q3rq/dwXe3C5nje3esGA/Os/1hYnOooYqF6nZhyT9QDIfqdO4w0T627x
aWJxnFvcYKybQNOselWaiw+a42Kj9jR98+8+8Wlj4ROSEg/QBkGega5HFoWQQ7Mva3QgquGtb4qL
aPh1ftum33zO3sIrMmHoeYdrC2kG3/Uyir3pCcUbcDNl+6pON3ZwPVR9fiV70WpWIrPte2O6o1NQ
+LW31Ouf7cGT3vh775d34xscnzpiC5O34Rz2ojCTR4aZATuAhHSoH/VRu84kdQOdsOEc9iIiEhEb
nBfwdpK/ZhpwJfS5zLfW8V8O8V/usQTCwiO0up5YUiYy9LLypi5wn/nCm9iqQkypbRzi6fOfcQ97
2tjZGdZ1bRiFgZIuSYRP2FEWl9S6IgSDTbZP1TdduTvvj6sGp5l+DK7gQvuWxNGaxt3UdJ7K49oF
2p8YoGLHTQ6h1cKgjTl9SHepNmYvvy6sDdOkG8L4o6vyBbP4d6orH0+7b9v4aW3p9ryjRmtM/he+
scPosd/pMQXnG6ZNP1jHtuHF0814zuDC4eUoHtIUhNlBhHrYMbFf0K8NIDcIseepvVej1rrV2ViN
JLM1Lg5AmmVlIcVYYxG2Ppjdnb6/6Y3KZ+kvKz6d95LNDZ3WP/PLuOtUKZ46tNE7O8j+8GMa3208
TMNNNKjbeMJ1t7TBcGOYJpSbFqG/U0QIQUOEfvkY7vIAcNqdtNtueq/v4aeZZfSXImZ20x7WTWm4
2YCmVIUjXit7WckvLLyiN/Zxa12LY5BZMmFSguNWKXy4zklmuZnUVq4hQGPMJp52Q6OmH/fkDgiD
J82mzIGqOLriUQXBDUF1N5KL6FAB/+tSiUN/MY6OhVTtir7afOGte/Vf27Oc5oSAkTQOaqoEli17
GSlxhoT2nkuhy0fVqSL7pat0tE1UY29Z7R/WdXsjxrNPrTai1GoVE10u8E2jjGFYH5SDM/9r26qR
mwkRRpE+Pcnu6KWGk9SgXoh80xsCUgE3cEJQhi9uHbS1y2xue5HpSE0rrDKBbd4qJ1WJf3Rc2xKW
2bKx8HdGCjOrRrxkkRvsQIq2r8nGEV63gC6hYiiAyyxvMgA9baOv4XnGeK9BooL35UaysWVh+vPZ
N0oQ+sd2upFZ/xzy31qeehunZ+3Ohxj8X2uY/nxmoWA15rRMvCKn25hyt35NbvkFd5IHDHceopcq
d5Lrzatr7RTMrS6+f8gGq4wEGhE8mGBnDD3r8JSApkUPMvAIZc8bq1x7hc3tLXxBLzulC6crWbsm
L/2hvi7vqccvxrsJC2xUTv4jBvXVFnXI1tdbhMIcSFZqNPDAnoTOmL6Eyc/z69oysAx9TRLmejo5
IArAtcwQTBTtz/9iA22prw6SN6LDvAKy+cgAvxwzIPbGNs7R6lX4+Xm+kRMW5aDYJuC5aFZPfP6Z
n02kaxMnker1+t+hWjvvENCI/rqqHiwPagWViwCiOE/gSfCS1tNzF7T49EmL3R4gXDCZEgiT7LfU
Vs9/NETBr6bzTitLZWJitMDPBblsRwcX4vlvtnYlzvdz+gmzQ60YFvsX2SVmQHZpDNwL2hBRfCwq
Nehbgs5p6GD1/1OwUpdjpXkdA9VnYU+H5kdsqm7F2t35da3WR+cLW8QN2mesy0NEqwE5TOYnR9Md
nkDe/isqg/wiSTACBtGo3mW6o6ILchNv/YAtv1kEEjQZG8zp4uKasEWV6bAbO+jukw+dYsTQIKIO
JDz0/SbQ53zEVJeAzBDJvohbJPsJADaB7DeuDkknsDPU/uiL2t/moT1/M3wjdGcocUMLCJ+TKKD3
BWcej4IMt9zGJ90wswRJhrSqunR6Tkv7Ds3wZhd7CohgX/mRMUcNikDs0XWpbO+83S2zi9dFJmt5
jgF5rK6/t4wbqr1upgerjf6Zt368hGfHUCRx3UGLaqoeDX7TOCBjSZmHAWW/8dSAgLr53oaYz67c
bc4ZbASZj4g7M63byWiHFI/sLjB35cPEL0vu9GtAI/cMuLfIK/zz+7kew0H8j6cFBHVRcfwac1gj
6jYPe5RF9voxvQBzmDPcmI7iTirS2xN76hShl89DFaIGmo3BYbx/FyexMEKWkbhQgiwvOohK9B4N
e/1ImvZG7Q3q2l0DIt9iR6LwZ8wB1eyl4QKCYMDt1+yCRtA+i/TsPRqi96ouADxmldcLAgR3X++M
CgiMKGs3IuT6Jum6CakVsOWoSzIxPStZO+b4LMq1iTFSOPs1dD9P+QflPSSpNpx8rRIHrN5f5ha3
nKEVFQB8cHKKSqKHJNAbG6hGFwZkTVBp6dsSs1ccXbPzvrB6/czMLm64qNKSZjARq9rsTYp3RAp9
8P+dSnlXmO+sYq5Ubrrf5F7f3GFmc3HlGa0eqmmO+VjMq9aHiZPcuCoHB095L98c8Zp865yxKbjM
Tled9WUV8kQJJAMqknKRBQWeAj5mRo4WmJdAdxBv1FRX7x3dAt4SGZgOSo+vFg0rilnE0KwAjP0U
1cQL7SgA4E53mCRF/8xN/7K2jMmAY/R1UiFFUW8Hl6MLmLnEH66RIgXUjzx9o8e0WhJUP1f3gSOa
7efImQ1dLuSYpQwZLisBFbiMsQMBOhEN7+ByaNzSllsvot0OVaEBrM6GlyTbl9Fq2Jz9kMWBsaMO
GJUyUkCFfphu+NGD6LnixKCOpcWNvfs71AernxYPSNtWyArLmaHltd5PHbauvO0qCDS+WVw4lG4l
has33szO4jUSQ4WiVQku2j5+NK3cUzDehpb8+aO/CvlSDd3WYAn6fEs+TJ1VZW9YOPsT795ccWb7
ClitxEPuXAP/h6pM0lmLQ5FSq297ZIMg3bsbnkB/m4GMNtolh+Qhv+K30CXPnS14+aqLzIwuAk3U
qW0tAb4XaImGF2tmgxQbPDsbIXQ1cs+sLCJMr/AulKfijDnGPySoUlJplz5moUYdXZIfqG5ujRus
u8fnZi5Sa8gc9KICp1zAMCXlaPEFxJtfZKu723CQ1dg5W9ny3iYjseWphwdK39ZN9u1leICUA5RS
oH2JCgBqkheE7sznvwGlnRziW9ye2V4cAUjwVq2Uw2Gk/ZRDa/tip5T+ZLU5sGMYult0aluLXYTt
ImJFCEFJqA5EoODLeP/IZUwAtRyTxyjKDR40PNmG62x8yCVMJWSNXGomaka44u9BoHzkwjoSsTUz
vjrMNzt9yzbHmIl4HBgOgnBb38YQa3IkEB09jCgrM7RHzcLvN+nVtha3CNAi10OwbOILYl7xnbwk
F+1j8QiGtV35M0m8aegHIJX9hstOf+kZt/kYOJldT4lm2x1ESJSgkidG4dCRcuokFJNcae62kC9L
44sKz6TGa7reK/nTefurF4SJ+VhohK6QUrIxJkY5Da5Bu7l1xtJ0Q6o0jqjKvQnt2vPGVjd4Zmyx
wQC2kiEHCyZSxsbTICkU21ejbnrnraxfEzMzi9CdQmhashQQDH0TJttsJK2vCIBgWwYf2jcp9jxj
BssEVlRDo3QcYod0iZfJv86vaNWKpUIL1AbDLWBEX+8ikCn2jBopTjpAisZjJgU83boU1nfNMvAf
W5nYNhdGIj5Q02zpNHrw9XL9G3w7qwn1p61lo4KDtH9QMizo/29r/S03s7V4O0LJ3ORMgzfkv0G9
GigPVhy0UCaYhrfMdEe9SbxDhfQqJjU7iEz5f6c/th7QZr9i4fpyHnd6aOJXSHtrl+7HPfEhDwNu
z6kHMt1GG3Fl3WX++prm4gx0rWURq5l2mNwXst/RFxEG571y/cFpqwTdaHPq9SxssIgaiTWC5+pf
/GgzfXXNjSG2vomq+ngbfAuWM4uL/CiDmC1plIlZC7r1RTruQj66w2CnXmXGmhMnCai6WwLim8rw
aCM7Gyte3dWZ/enPZ8Ea1aTCZpOQ5iTDUEMxeBcdJ2Kq4gHkVF6NmTj5WdvSCVh/wcysLrKnkevc
lCjaevEpP6QXyXFe+9ikuV89mzNrixyqhIwwjyCCG2QtjonpV4nuGeNJ7V6pctvz1jHoPtGynXW3
sbmTu5z7uIsEimZCQXYIl/2XOykq6kqhp12OgGLLqvs3eOG2LC5CXiWxUh9XHfjD4rYDT3/hcokQ
mgBpsg3pzG/kiHVop7Kh421Puh2332rMlEWsA0czd8wpuufokm2x0a3d8HObC++pEom3yUS3N705
u4OkIzHd/QYxNNlPnGLTWBnr/C2s76pVxdRVA6LTurksRo1dSP79fKqHl6rQcreP+1vkdad4E6O1
dip15GU6mBrxMFzSGI7ZAMqXMFaCQZNfLDu+qylymbSN+cb5X3uezQwtmQstFSoNWYSyYBH6EX9U
pS2p5tWjPrewuKxUzE0RkcLCFGA4RCYgiRTupxOgh6ATCv2NM7d22IHWALe2OekCL3EbSjKERWUj
oP3/afpXR6cNpC8QH51kmpcugX8b07ynJrAUhu6UBnvUSQzsRBONV0ZmPIMEqDsao/GTGOyaGuRJ
FdFRrdP7PDOOUtrvexw1pxiqu5Y3gYCawU2RV78l2bQdtaRBk3bMbcNY3fjqq/ccOEB1VIKBIoaQ
9teoL3cA5QFYho8y1bsz0AYVO/XAfSL5fw/BsJotzCwua2RFKLdonHMTqoTRVfPTBJUOvyB+cuje
xYn5USBtdUnXHGFuceF4lp61FiUlNKq6r+oQf2eKfnN96tcdzTBF33YFVzCKALbzE4pgXgZJUUyx
nybOQXQQ/gH6cL68RaqC2W4phz2kX9pbAQqQmAe59nz+MK29x+c2FsnJGLc9RY0VvKYVCpv94OY2
NDxByKmNUPlVNla0mq/PzS1yESsSKmcIvIFmHurTNOVpeVkLeZjhsD0cuBZiiWlCwkwFhB4DWl8/
GP4dQmwvwNMYCy9NJ3HkbDcqnXt+C9cC7NzMIgUQgpMU88E4aTpq38D1il0MeoeNA40f/e0eRi0K
s4CKbACeAtmQr8thWhL3VK2BQrEuFW5mThZD6EKTb3tbOcl5+QtFYw/EXQfIe1+qooOGOHdaqnq8
ucVF4zBDR/8nzdHP4akjOHTcMU2i8e5ON/6MQxpA08WNyXVFR7eTMcDcKLs2+1ko11SrnKL+TcSb
yvlezlH6Lk1wNUo73CxA7HMZvB/NzypXHdrLRzDqeXEF8mnjpVPuBC/uclut3FGIw2Dc1zH3iCbt
muxK1iWPReqFyR/UTOA3gTsFUFt6wIUZRNOsPAJohR/aseu6BfagH46F+F1rv2IpOdYhcxIFsxeR
vR/l7IhryKmr2o+y0FHAZ9My7miEvWNA1o1BtqyIK1pHB5Pp+5hdKmPlxSae8y3p3XgEFTjhvRNy
FrQYmKo15hbm4DGevtZleip69VmOZTccLeFwljmxYvgVyf2hk3rAgtMDGLDddgBWDjU1t9eKvTDo
bQ4us2HAX6vdFkXktzzz8o4EemvuhSk960nhhzUIYprhj0GtQK+4X0xftzeF0wtNccb6ShG2a2Ls
T5ZsD2oAd3rUOQy0aAwq1TmvdyWWmhiNQ8tsZ5Ttb4a7xCIgew5Tr60tdJi6V0nuXFuygO0rfZsD
n12BvL59goKTN9SpU4neocopE+LW0OrYQULrhRK5SLvxsquFU/Tjldzlvl3u+0p7LAC/00zjBnzX
QWhEbq7XrjA7j8TvROQOaEqdSFcfVBZ7YYlkOPojgfeJ66pvKE2Q4HfgxDgpsR1dJa7alB6vcRuy
IYi1H6n2givTBcPzrhSNK41XQ/o6avplaOsniWROG+PJ25guAD4UnEjULh1q5cCMgCeuMr0+MlyD
igudZPjqlRMyGRPzvyRFD6zoRycBTFM8MuO3EAbmolsv0wUKVdcQQvSM2DwkPLmwqHoKQfboFhY9
UeN3J25Yaf2WdR4M5YtiVwFEofaDpNzlESTWmuh3IqmvhS24343mATjd534kSOy6fVnGjlHm+JAl
VFXVwWXxbUgAzRgujaz1Y7RjW1O5MFAZScAH1OBADl3rmyF9imJAOeKbJLf3Xd1GDuRakf7eJUX1
Ky/TK84xP6PFByNNd61cnnDxXtZyfTXYxRVpx1ujsbw6tV+hNoZx3lFwbLqO0yb2+ZAdbdru1Fi4
WqZ5hjHeymNygTEwN7bVnWGHN+AZuA574bUoQ8vSE8Y9r8d8PEld63RVfKCl5eT9nRb/gYi4q6Qv
EIx0TJu7o9z79ZA+6+YTtSIQE5g0d1Mjew7bwW16cMvIyA+lt7EYfBWEIph8BtwTHFjqS8kTDp4D
cV2hd1A2pYNC8FHvLc9uZcwjR386kzth9yPWX9uxaN2hRas2B3JVS468fm1QhUQ18JCp8bEP8ZgW
ms/wqI4bbFXk9mAgI9LgJKP6lNu9F7Y/yiryzLF2VEN2TfQNzf4XBBAcrZedclR3LLkKU8NN7NCB
Pshtp1VuWUFVqwJcSLKJU6mNb8apKyeG0yq39fBulzlGO6KA1PVjweUfONlHK+v9JrWOEq//WAPz
ClN+IKP0u+vYCa57SM0CDCAIG2y0XNIU+bHO1OKXzm1IDQOh7GuSaLzBzJ80ZveYixownIdJvT6J
+gBSM+UxUsY3g+JACbAZOJ0Jcs8oxDQwK6wOP0x/i7s69YTeCs9IEPjTQT8ILrwK1VLWlL7Vk5+m
gW2PwFpcpaov6fYpBHUzRFGOhhraR/C5IXiKW6uRDyIBV2LWPnM1w4FRJCcuq0vFSuHR1oPe9ZeS
Fb7oCYBAWsOu0va9xhYZierWLXUiY3RsuHrYl44YDHzl66aSfNL/UFjp0fI27AEBSQuH5KcMnqgU
YFRWSqceIJMFlcOkvK2s/hQlT60BzUwMiSXhZc5qL42ZZ/LCyyzmpHLjEKmAmkkGF7rt0S4CRa9L
Vcu3jP5KE7WnJ9rL0Fp7XTL9uq2uxpC6lFjHrAfpOUW8qEuvyEZHqbpAL+GVIEdVSRGMpeLb6TSc
Md4OGigApOxpqACXTknaO7YESd/2qWDJISchFtx7eZYHiYwKeA3p1jIKRGm/GVUC0IF5IFbt9wiq
g1YFwAfADTG4Ff+QxXuXS1eKAZ0Uozw2ceeCKH3f09qRjRHXRY6I3zqiBKEchbeGoKsEiWTT9rtG
A+FC+ZyFbE/qyA/JpVQ9WKBCzQhu65zcaF12Pa3VhkJ6YUieVTUOFDMdaOfdS6nk52X+Wk0Yrjx0
lQGRgD/HQ+toGj90THEwu+yEhQKKx5sp1slC/Ul61emt0LVl6Aw1fgmvreIHDMHd5kN404tuH1r1
oU6NIAlfWvyjs/GIj6jbZLWvK5JrpMRTO74vcQPHRXcrgexExY1cggiatA928VskyV5VMfNu3KeI
AIbO3HIQuxJSyj3KAR1yVd7ke5kpmEh/M9X0sesAj0JjXMqzP2YmnBhsgJKJ3Veo27WA4MuQ09Yr
Ny3EVaTEfsffmNa5Wq64NH7vqEBBoz/0g37XgGFMQ7ZhkV1kZyddH1yksI5sGX5TFm6VjF4Y1U5k
36hh5yXhacSvYRi9y5phX9PoMhYUl3AFdrTDaHcuTvxJmXo12AUpjE7MQqak/45p73Rgv+u11LWj
/CrRI6/KCp/HtlvqlV8UjyXwOmOJaqH2UhSdG+WdF9O9rOa+kVPNqWm+S6XHMlF2aGzthhIUpgjp
LPodNs91KiPQJQ7hoyNnD8j4wfOQHA22GyrVtewbBnEqJRNXGE/3WiXeF6Pk6Lw60KzE5SrinW7z
i0h+zxXzUOkmwp+8L+vB7UrzMVMKlzOI3dul37PR1+rKr/ETaCU5IHV6aJToPin13FGi8LrVRi9m
+V5QchFHBYSiuOSruexJCvEM/G+ObKNPGq/MKKRbS4BdzddE1C4Y5k5RhDDejUEJHq+8hcypPMAp
3pQy9Y1RBBUxar9lyI7aNn6SYuZIQIRUNXcyZdwR+iIlV7VlH0hiYmQ3RPDsXaswfYKrEbQeR1K9
qwr7qVTFTa1FU6S9isM2qCWsFZh8pj1oWX2pNxyXZufLNXQ0Ld01xtDtafTCVUDZxkebWa7RlvcJ
I0ero0cjRhJrvuthc2mG0FKIE5CkZleaJb1qVn3dNg8dtCoyM/KVJALBjuqI9rnD9yrBEESynxIu
OiQAJMbINHQJiZR5Faj2MwhdSX2IoIJJ546SfT1Ke1GIp6p9yuuTLloHWnEZXgDFBU00cCiYrtxV
fjNQBFXEZOQGoY2ZPJW5VtfhBu+PaX1HS8PhIW4xWv4CiGxHbPw2iIbQMHIs2jqqLrlqB5Fy8SMc
kVdXGa4t2UUa7ZcUpJFZeKpxP7DwxUwndia0CpBFAiKdu7H0INX9juLFourlg9bqjynLXttqeCnV
1s/4M8GESmSnTqb9Mke2l6bgRsIrLb5v6x89A5ShwE1TlweofHp5G14T2oDoGVOokea0eOLI76rB
TmZuXRZNd2MrkWu1kt+byaGgxR3y6mOdgvu6MO6JXF+WVrvDNIurpn/4lPBTyxMjuxNViKMOGtuq
dgvofJqSeCIJ1D6nTMhEhFcZeQVUzm2Ml3FKejRxmcZakKoPw9jC+zO3ZAX+rxCvhwoBk/rdYD61
qnylqjd5op8q5SXEASxY7mCQKnGEEp0aNuzjJLpr9MFHDodbrbnMAbwjXfeE8HcZsp9NorulJUG3
3cLF/CvlnUPrER6a/0SpFLRMzb4g9hUT0EGg74b+njUCLyPt2Jf8Ry1ZPrR6/IhqXpGkns1/k7r1
B14DcUCd6cfqw3iR2d1b32ZIM6l6l/QKdQyp2Cu0frFw6ZFU7BLlWUip34HyyqGDdmzAcBUKex9n
G2PU35/ueOvaKliLZAg12csGc261egoudCtoMsbAn2nuy3jcxcUmMm+lqmNpGKBGIRHCihAAWtSQ
SNWXzaiFBCoasouk1Lefo6PtisBy4IEQTtptkf6urW1ucVFHMowy7SNmkwDoUFAHHe0MyT37eb4o
8b2U/XVZi9pRPBgaWhOdFdRy4Y3McDpb+H3y0itbrAsrvcqvphYlpISCrjaKeisodOmt6PJ9hgNL
6Fj6qSFuKpQR/Joo7zFPPlJd1+DRTtLG4arg2kVaNX6UD9cjT5EDh9oBwvN3vdSj2VAeVKu5baGU
dH5rVlDIX3/wogiVDCJr0LXGC4249Ut6pbriarjsLnrb053WI5Zb3slO7CsbTv29UPTV7qKpkWdl
lbQ8l4JswKyDvSt7299Y2vfm0FcTi5KXobBmFCW8OT8JX/G0ffYYPRKX+xDs3olfAEudN7jqZiiL
WwBjyBqYFb7WpITQ03xUaztIzQs1fSvjILdviNl4582sVLOxrk87S8o/KZajrJMG1L4uoHXjmQAK
JzuQJv9NYdcPSNDXntdXe4uooAhLkuVe5LtCoKeheMYFIQ5EUJA5QfSp9cBEd8IoZOyjSvGI/7Ld
55uqeed+wSJKxCrrs7RCHay3j2qf+DWSt0oFwmbYm32QS/vzO7zqm7MNXsQLJSpwjHVssJ6Ky6Es
7zGqtVH8/Zif/L4kDahOcJpA5mXhnHhrl7UWCgsloMiVGUlciRYoXOARZNr189j2V8XEVlBT/bFr
UfZu5H01pAdLxmtUZkV72ankNhlDVG44Td2x7wYXzybDFXLXHWSwsKL4lPyqzdi3KdItFJE21rD2
VeY12IW/gw+DNTaf7qU2dzBRdCyIcETK8Maw90k0+tnI/4nvz2zqi3mzqGg0PEy59e8WM+n+3WLG
U9lDi3m74bvmC5hZkNEDBfmcsvxOLbHbnJkwqCD9bxroFTb3571t7QqcW1iUsmvMiBb/x9p1LbeN
bNsvQhUy0K+IJCUqWLYs+wXloIOcM77+rqZmTKiFYWs099Wu0majd+od1jJrSMCLAknpfOw1vNrl
AS/6y4I2w/taEnNhAt4QNQbECBBy7TE9dHtgw2UAxR4soBAttinedYBhLb9eFss5H3tlpapGIcpg
hT9KT3qc2KnitgUPuWSj74ok6XxPbG8ypwF+bHvYLPjayFWwz2vVoos05g5Tf3iT89YYNt3wWiLj
lLKhr7GDTTXjodhPv2kLDMVpK8/t9/UUqUdgPcZaHuOVilYr+iyeDA+UrjshlXdD+axkhmWgrDrN
PHRO3q1Ru1gNyszISeqlwenM9CEvUclQQ8sIOaq/FTFBGQ6GUVUErg27E5jJJp7yPabhNCF29QF6
OCW22nytwt+XdXBbkIqteYU2gA3m2wWSBE6CSjQ9ZQQiJp6UdbvrDHuUOZFjY+gcaqidBTGfDfs0
qTYpfeEHqTXbaXagO2uThZKZ4k4YAsCbtTuOO97Mz2aMXsul17m6LvSJ9NoIkHdGktM5fX8tf6ew
EZVX28MOtd0JS6va5MStO4OSqjpELg8wa/MT65gtMpEtgpaXCWhCOegkLVXiAVdnkg6qHNrAB8UC
0bfLV0mdFGsGQN7+EzgZdxlGgjAsUkW8MU/8XNZcdTygCWXXwqMeDr46F34sc+PO1ulws4p2cjIG
q6nRKORqoWWBp6te4DffAFlLZxFbPH2d1Mdor5G8k2BwKwCtJdNftrpZRVxI1JpJ4MmqdiuQOcWo
RMoxjy1jX8tg7i4wGqPvpTT2iVr5AIrzpSa7i4PYuXx1vKMwV9eVnWGW1ArFRLbz+n7IeBDNEv0T
b7XjfE9MiBtynRSVATsADySKp+6yUyL07JYno3Sme3Kc3HEv7mR0LCR7Tj53wae58v/TKdnRj2ku
dQI+SBO8POMXIW2vOmXgiODc12myYKUTndg3OQq7eGWi8JrUJlYGZrvq548kDCu9OAXdlZyiazHJ
hJiEyTMMldgtmqNHwQ5aJ7MojH91AE7z/HT5822MRdDnxp8rPMXdlVBBDEbsQC5IK8PqC3DWrTyb
r9vFPEwYoRdzspOJcF1N/Wc0k526KTjjdhwlPSVRK/GhaCLbryHemITrtIj3gRp6l4+47cLOJ2Sc
dVhOIH6JoSGqP+ylq2Y3g25CvOJBW20Go/WXZFyHNueipORh7lPgBK1xYrCQogwH8H00Gt1WuKWY
9IXNC0abuZipYtgd8PeaAeyT1y5rHJalrnSoJ5ry+2lPR6WxMHcalOaDxWxXMFbSmDxMGmVB7wxU
MGjmJz/3X1CgDL8oN+ipnOBCptFa0D/a8wLephGu5DI5xdDpk1nIiuml8c6QG6dGGb0ZOS5zM8tc
f0uqrit1nIG3OuQGvuVyq/riD8mi4+7yg+YrtnnFj+Lcu2N0c2mCvkuxaOKN953T7AsPjK5fK5RM
Cpf/rueejtFQYRKkqaWnOzFJmwfzR+ZFDm1sgUl6OfJ5lrdtQsWIkqRDOd+MAjaLqDRSFxOvn/et
K9qYQkeXyinxCErr/WTXexBX8cevaAR9E5fOYtmgMMhVUAB+Hglo22BKR42f1RY9hrz/HQbRdVRw
96/oQ/iSQMYGlyrIsj5PYPut8ZjNzaMydEf0ABxg+rix3HwxRvNruFS3zdI+XnZv24bx5xOzUUMa
pgKNYFxqv3xu4yuiPzQip/TwD2p6lsEY30IWMywbuND5QOll6qPyqf01exJwj4XfhDNbuRkSVpfH
2KDQVQuJO4TB1BQt3Txq7ZfLX4wngDG6aQhacGgSxHO9AV/zbUp46Cv/4CXPH4yxtG5QEXYCHZdy
UA9a7Fa/ZOAwxEDRHQy8WgFwayvxO/iWuDfF5Ja6KeCBWkPzaxTrAMw6gDPEA3iPdJid/pZfsNnO
H1a3xWSZQpwqCRJMZJngXzgN+y674irf1znKvjwSt3/wYOfvyiScjaKGcp7j6sgJ2AJMsvZ6uYMX
dHj3eHoIruNBkyRqEwKeoUVq65nP2RPFW0TfXQG7xIABsifRISE8GC+b4OiozDgUJTZnLWjxWUvh
zlhUTLVxwV5opL7gs07NldXZmtHA1JmIAnp/WLwQymm4+fXfC1bcLIW6iDfSsLJMDB2bf28mYpVY
zgtxhlV/7OY2v99KHKOWwPzWBKmBuBlDemJ5rHIeTgLvQIwqGsokqSKqmN4QKqOVJsKVToajpI+3
bVddyV103S26R4zcbQIM/s4JcP6V4K5HF/+yO9sMAOejsuQTDSY6RKR/qGguv+Xmqaq9vnu+LGKz
lmmuZDDqOAojEUcddpfVf2ExYJSytSMvfsFiWI4fNIGVTCbTFGNBlfoFMgfp1yS2rqBF3uVj8b4c
E9ZiQTeqSYaS6PpTkd6q00Osc9432/5xdQommkUCBme7DDJOfFjiMQQ8FWh3yr25e0eGt2nTK2lM
aGtjPWnHuiawMvkw3iw7ILcd8j2F/eFTSvA+HxPkZC3uiVlBmKHqGNIIrTw4RqHOUW+u7jEhDTP9
ja7PSD40CUg5rn4wrqbdrFip5ICjabLz39l34gzcNULe8RgXoihyr+Ypbq51A18JUH2KUL3PZnD8
SKgtIrEUrcIveJgWm8/V1RUyfiXsIm3KclSgorlEoWuwzOyum39q5m1MrirtKSdcgKrNdPkskoUT
xkhQEJIY2QqN4YIVPIrfe1e2xfwOr1dvusfcnBW1mBPc8Q7LcdMskHbQ63OKgRxU9YE4keTPi8Ix
cd7RGCdSRgTF+kQ1vCmTAhtASBLg0xpgBC0YlZGrBiPCCbEuu5XtJGz1PRm/MorjFNKGJyjMMUAY
/49S2453mNxyyvJ+Rr2Wc0jeV2R8TBBkPUZxIa8A4x9aFobUO5wjUQd/IXwTxrGYcwQG6QCvjLdp
nsrViu00b/UBGc8CWPIyR3qCqhAmM5Bwmc8veMyKga47BmP4RRRqzJfOxziZFhhhgNZEokeLKKo9
PcyTS1FYOyyvnN7IxLzRLdVD15N23jlflyrEJemMqynAKpukBKUj87uJtZD75KG0Q1+/7TFqtUtc
PiEqV0UZLzNFQlAqkUEfKMV+vDmxD12/BIp3lDkuW+Eb3FKij1Jk6hSHASMNilPbUnYcyh1xOxf0
wD2wGnNHFq3AFrCQxe0mbD7ONUq+geVakZy0bZXo5rUZKRMtQlAYpPhquTKvlUNw9Q6chu3we5bE
GGKYi7GiYeQNJMz6ATOS1H3WDiBuCrfEll7GCY3bEeosjjHKPGgI1rJwiXFxl+Y3EnBPuBBBvCMx
pjgBDYtgo/6DirLtZs4nYsxQwzBIV4Ul2XAz/Nfkts2fhTFWN3WYgqykLPdLsfydLeqjOAgwb4Og
EKZ1x67Q90ofqZ85xs77oozpKbmI5Z8C+TqBOlLTK7HKme9DewBNCw/c+x8M/c8h2RdsIQFCpswg
DT00w0JQP1Ji7p5q5btWVTdvUMdWuaQpIF1gl8vRpI+Wpq4Tn5b7aBNj+qq5IuqZhZ8cOV+SmtMb
t6lTDhoNECziCVV9Zdhdl5oJUcMAKPoyJFFQOhcN5xizdBRdwtxFB6ngVKfk0wTFJamM2qiaIieC
gIcfEZJdmzVP0iLFTjcAbpbooXLEIpbVaanXEuxyybmrzomdx9k+JJ9lLCmY87dlmL1uEZy073dJ
W9vN3NtyDobTiVjpBM458px3R+SewFm5rfPbhAAWS+tdqdTtAVClw5Afu/ybqmW2Ag7fJXgSg+tk
0YEpTGxRHeyoU7HIgsq1HoX2ODwHVeOZ2G0yQuwzYZQfNNLYeCS7bgTDqRj4gSr4YfVjCCYsu8Q3
Sv9ZDVunlNG+qKtHc0qtRp+sMezutCA+qimG+evfYfV5yipLxsiyIqP1DOJ5wC9VJLAzPXXSEu9u
pfRHMzh0wezIWnFMjOxXUDZ2E+PfDWmXYjMgxBLpIu2l8rFIP2X5w6IvmIAW/GGq3SKQ7TTHNCyW
7TAU7ITLs7oM9oDp9rwwrVr72aaRuyzfDAWY3vLtMlCCA8xyx9h4S3ss+4w2weQ80VBlNhMMPvQ/
SfJdb76M2A0TQAtaDou15M0ulVOvHxVUBLGC3Lf2hE2gmoTYNJOsIjO9IJzstC2u6PJaMna23v80
0mafza2vAbuPJI+ow7pTqO4EQXBjtXEzccHow4hlxtIWK8mOGgpRFe8yYNSZS2GPVYzW3g8RKwAJ
dpJS+Xs3xLdmOdqpLn8ByTB2rrF0gEVSbNYtiXE/NbedisHspr8PEV6izq6xdVAY/ZUetXaWPKvY
kaRfT8we9JzSKqROnIv7QjetRZescKrtGLR1pQZi25R8HTvZJw3GyMe5f9SDqXa6OQywlFgc5ab8
POnid10cvkW6mnh5LQy7RVDBK2ws35UQfMLSJP2esSLZy8JdqpboqAWCXffLpzQj33Ixv8Kn3Bl1
5LeY5ALNLk4oW0tWXWmFcZ2DiHhIW6vCAmoUPA1aieG/9KasRg/bF3YjzZ6QZzs5MfehEbqziLa/
iSXx8DbGX1HBxJSgkjKYWPqLG4vMMwbKq6OuL58n7adGQhMEDhW2AwNuQXAzU1u5HMZ5d4RS/1TI
E+PsucPYNsB1PcGNsmda1G0O/FYGx8ex/rspzK7WlAhjrgnYm0ygytec18N2ieJ8JrbWGMZz1/ZU
BC3Nadfx4SUcvQcpeDNjWYmisXHlsZGFyZ2eYrBDi1vbVLyq/hnrocWJC5sRdiWFeX9hKwxEsnlC
K5sfSG45KsHSGBohaJpKAdKwKDxZWBK5ohFWB7bZF8xa797xXNiOsX/iHssWMmGwIzARg/8633Il
4W0i2RI6eDyF38yRVp+SSf8SAgqeuiwFTzLl53HMbqoCMWRosTM3dtpeSLtDZ+jf/uMFMmngUBUy
iY0YNZBBfDSHZj83ukMa+SHTmruyi3+SFAUKcH6lbde4Qld+q3OVSw+zaXoGhbVW8TUVlnBuljNF
NIIFaxi3WIInT7qNxT0/vq5GB5swnrgDrfRXzsmp/3iTXKxkMt87HENJi2ek9Im+azFujp3xzKUz
BOA/siVbydxrbJf5iGeRm9m/OdI3DWclnfnuGuY8ppimphQ5S4EnoM0VSulHfQGvJUD/2KWjMnmU
Ab5kVQ6K3K+kyK5NEUuMwATMAqsMbwqFi6O8aTSrszGeuwHoUqEPpxc+9XLL7m+jeQcY7qZLOMti
C2rjtLQpJdj+YLNj06uuxNGjr7xqpZFaKsI296cgeqxi9KZmjOtjit/+b/rBktItJMxylaKVfwRZ
jXcqxosDvzEzohmnmrXBkoL9UIPuPP91+UjUni4oIUtIJ8tKgvlK1AaiYrC1LHHpal8sT5Ye8uIs
x52wJTSsvDXDuKBeHBvh104IbvQSq/OXj7M9kbdSBcZ/pHWZpY2KB7R5nBys1u7Ub/lB/p/oSqi2
yLczgCdAgIclBUfpXY5sjoWxLABY0+la7DxiVhTIabKt2+Gh2hm+Ao4DLvsoz8IY56EKi5AAugOt
m+NMkcEBn7gGv+MHXd7tMe4jFfUJ7YAQh8PqIsEercYLepf9oSoyyxbtaGoNwA8wC2TYmoX60ePS
uK3b7PH0au3cH+ymoywcwdVHG0d/9AYIqa9diBTIchJ+uCixWZFbSaNxaOWwJiJ2M3ZqkVWAKLb8
ooIcIO0eq+FzXALRIOiOSzw4mT5z/NdmMrMSy3iUoTTnLiHwKFE+WHn6W4hKR+h/BOq1NGJ3u2h4
1ng5nqId/Pqc6mSobQqIWiRqph+vkChpqYfHcMWxfUBWv5YWhGYwmCbQa8Ck8YMCtsouXq+R1RVW
7od+XmKD2Gtaq/T6nf6dS4p62V+rIuN6hkkcU3jR3M8D6Wpu5EM9AAsjCWSen+EZCpOlIAtV0kyG
oQgYcVkc9QudypBt1U0PpoP+XLoXnaJ6x1jZZR+gsrw/OUZjl5QObksCVpW7EBgqzcybK7jsRYFE
+foW81Jp1ZaOuKBhXO2169AFE2XtEPAd8Hvs252Ws0mwk3J1HxKyVNDQvzotlEqUoMP5/k4L5yOe
XqMr2x90EF9GMXo7873uo0iCt7yHtirAbWzTEp3lGHu8THO7CLo6JeNvhjAvpSWl3/SoHkh/yDEU
pTqq5IzOhK/sf+jVRFdtCOhBAILIOBqFFH1q9CmChQy0IvCe9N+S7Nug9XaNXX5AZfEczXY4PAtk
HE0Q5ykRUNXB3KoxXpkHwNs55h5qA6AJ6z+MYq3OyHgbw8xQ4dEh8hX8rHj7F/zsO0bNeIdkHExv
Znoh4Br/ktgap5gv3gLwx/4o4C2G41dnZDxNIlVBJcU58VoUErq7l3EK+iJCnfPAH6g4FazfZqPn
a2SzmnIAIoCEDKpzBgfgGGnuAisBHTNsU9uAoIq+zJ7o5F4yc2l0tmPjWTTjdsJCUfpgLPEaS8Nj
XAXeLPU1sH7MW1Ovv4Z1eCOl5MfljHE7YvyRycKaLy2w8voGlZOlk74Wre6WIUBFlkH90PyqQeHE
6ewZCEpe+9TOTCtMcyy5LzdtZ5nqONtSIfpLNdrZUj4MbXMgo3pohQi4YKNxreXjUxMX9f7yeek3
fHu955/BuKGY1Dkw79AeVMX6fzHB+mlhS+bTsqRXZVig9N8fkTI4l4Vuz2CvDs84o2aBz5kK6oxo
Xkk5HVG+pTPYmlvOHmU4hvHwC5fbZcWVXMYnxaHR6zqgw05VqpdiwkuXi1+l+ocwdv6yjDMyK9VI
pRmGqh9p4vPvnwPbqnsWyPgiyRywUZLBTIhWH8om9Nug8VFq52gM/TOXNIZxQCqqmG0QwCEkKqgG
C6wfAVO3uNNr97KSbAfl83EYx5P1o2QCrguWiFEutfwejHeXBXBviPEv4INouqpEovFCWf4y0QHk
KzrRkTv8RRXOl1OY11RWJYB9K+TAU+b6MANdSgNoXpGnboFwyDnbdsr25+spjHuJetWYFQUWNtQn
MOC/ZvyIb2LEmzcZ/A/JzFka40WqICmnmcb6jf6xw/Ue20H3LI3xHmOEVCat8B3pFFx6tezqOLXo
QpMCvDBMwIEoL/nJ+Z48mYznkMOpkKsWJ6Q7RnPt0TWc0McEDpWKPZzD2PHUk3eFjAMBkmJBpBki
o2tk9TjmuTr4sWwUoUgzwPcHB8kYtTEpQCzsTwtp4W4cnNoHx1rr0pY1JuxkjzteRDXijRdZCWSs
WwOgfRgMWLL7SD9k0/BWwhhDb7W0FEBtj7FJ8TMFtRza0QLgo10D9o6jJ5xzvckftL5PxoXuLrqg
X9gl3jz5wB12ANIGDla12P1HeYydK8BBNoZu/ntyA42yTy+kmsV7kkHe6ej/rx5K7dLXvWZAWqHj
nat5QJGkCDCErnLQZa0PgNsj2wXgFVhzZAL0dsbUlyiXqlaTMLY4aoUlSNo1UK9atzbrRwAKfCKB
eV+2xjPYNA+TIhwJxg55N7oZVrHFqGuKiB/BEpf2fV33Q0PXHqL8e7ZoXwxk4G4IpJMIrPR2UeDp
NFXKPZhFwSaimYNrdkUBOBa9t5fe/K6I2n3RDR96k69+FnMVuZYJ81Tjy1AD+v9IZVaymFtoDMDt
xAT2E/6Pjj5mv+jo4ylQaifqG5474n1yxtkmUYL15hmfHLM8v5IgUwAumHxR0Zz9iPUQAkZxDOxI
uN3X+kzZ18AXiQ3Oj8St7VP9EcaG/7QgRjInaJE2yfex+aF0OSDYefN39Be/8avnE7FxvwsXAYSR
dCdVBSRjnLmK4bfqVSioPoA3jbB2l4Jb4d/0ryuhjC7OpTgZBuoKNJ2nEwiqHYp+6pY2Jp+Am4/3
fmjXhv+OhJ5qHntcAlJhxQAuMaYpmbil9C1gezIct3IWT1c+o7y4q3ad26dfAlD58HO4zSfEWiIT
uIpUqmKU3V/6Ta8nE3hmsLnqtZbFqGcObUFtgTbVjQf6hmi+FU+jDWbzXegSN8Y4E/HV63d81q1i
+Fmwwdb9o5ZEwxjjs4Kx/TmI4ptQyO/gov0Ew0hROD5lU7YbZRB+11wAlctXarBl/1wmrR7RK/0z
aB2DoAlQPhEyrcbmlzi27HJ9WEZ7U0DAT/JCBRafwbPVJE9N5nMczVYut5bBeFB9MXVMmUEG0Fmq
/cvA4/tXbnifkPGfcgqc6jpDPROApdkB+GDAacssEZD7juhIKYDaeC8AqvX/bIdv0FHETI9KzASZ
Htj07vpqwgoMMHgbXXATXT5mgLYELG7EGbbceiGuPyp1S+tshNS9ElJyBNNsbQLozrjkSNh8Iq5F
MP4lGzMzXmjwj64nGGBX7yg9e3hNwS+i+T1PKZ6mMP5FN4YmkypI/EBcp5p96dYY/2Jgcm1JQvoB
sVaz1wDIfQL0m8cHQGtf8d+JnAt7U9lHaT8tcshLxMdmfJxy2ebYGUcP2Ur+Mk5GH1TQQ0Si0dYP
8/fsiaIY0AH/BJlqh51/R/Df1YrhhAbj9Epe6aMKfrd+VHE8OorwL0PDtprooqGAjAlM3NSprWRJ
wEcqkwn7UR+QtX1tZ1mMnZV1Fi5SA1ny90EGkmY2ADSB7hEAMLT9Sfz3bFr+g+WdhTKWFw7xaEY6
po4+XMvnfVLG8kxFkI2hhsQJAE+jv+zk/AdA6d3mAEOXflzW1G1FPR+PMb0yw1YIoSgb3QBCA7Rj
Cq/HDLOq/8Z2g6Uvvy6L28rQiPhHHIsYGqZDKDcKrlBLsXvfV4Bkbt1yAE+8EXKm0TeLQWtZ9Duv
VLM2WlUTAnxHOnOxOC0Mj7JuE7/AkIf+6fLBto1Ooo9DyaCWwEjrsjobUq079SbVw7+NrJsecyWN
yRVCvIN6ia6Mg/qDDkTUh8gD/cRsj47svKO/xJPH5A2aJihaTkPcQA6DI1gdEOhBNt8sx3JPyeZ5
D+5NPcFzG29dAtpitl8v6qmklzHkjWT2DBDICFV5mIh6KEnA3fbnCWP8SjGVsphXUEpaK9GMT7kb
7DGgDWBrINcDjjKwOsATobHEqyDyBDO+Je6aSFUBge01Zm5JI+DVi97q4l0HEprL6rmZW66+J+NT
pCAwO0UByVFCGSqiDPlY8kkI5J+XxWxbwUoO407yGItDWPL4/8sazrLYKK4piQaUWsjSU0v3Jaf1
AwpJpPiA7IksvhGcppXfpCkrgYyJG6ncFiAcpK903Sfab9GlbLv9oXPCXeEsVkDxgu4lG9QTlKw9
QJqrCredb+w/9JUph5qIyAPW3NeeLQN9DXCmTrMzNMAvV/r1y5DzOyZnNjXHNDVQRxHdNNmXba0H
QaoMcuQnsVVn1uymuxTvIP26jK2usQZX9yo/OmqfOWekmvLmY6/kshqbjUGeVzMBqLJxROWnus0i
6Vtntrscex1jqFMSmgnkAbFdFsY3LH0A7DQJHsYGLHl9ddvmyn2XTzkWj4LpJp7k77pRcFHW6Zd+
8yuJRPDsBwsroOpf30Tf9mIxmPiV4qS5waLZlQ4A1CxsrkawWYAmZELXVKm/tYGReXqi3ulFL1lx
34JkY+rhQMfRaefsdxCZkgVCnhyI8MK+68zvelI7ppmKgAwUHKkH1B3nA1NtvfTTGa8XY9umrHOE
RzqApVy/rLka/nj70WLF6jMxji4dQAelg8vnryr7v5nK39TXlShGbxa9WTCKBFGG8SzGfp3+6GMO
cAX9tZe+HOPkIl2WFCGlIiZPA7LoIP4Q+tgjZrhryXfONXHOw2ZMalf0II2Al5sBQNDMVxWoxxdH
gbdLfcCpjt4g3GQHXl+EJ5VxdYlkFHGdBsQD3IKdmqWVYcFpCHmOjGM+BpPGFIOsjhnczl/D4Jkz
Wf8Ks4gnj3GcuKVxDqkeviDt/Ft5m8n1WRcN+qBZZaB5YuRhNcfIdsvBE4JkL8rqnSik3lSIP40y
u4+K4jdHXzhmbbAeyQDfFAlxxI80XHlqwviQYiwbMIcOwKiYvKz4rAYHQec1GHh3xviORFbnKOwQ
7GhFd3Eky0wfEwBcT7YGdgMnOojhN8433Cw7ru6N8SEtSIUXTGgg+wRZTp+qu1DKrAb7oomQe5nh
Dalqk+bXkPAq2BzPYjCeRdHHwMyBF+ip2Z2Wd6CzumrEz0DaAo1ZvuOccjOnP5+SBUeaKwzD9yU0
BflT72qAh0b+RNwRkAPvyp80+usv+E2TcSp5DPCPElHYVzGJAl/pB44UWsuN0d6U9fcIWLizBNQk
LCprd6Co771l1yZOi/lOQPQ8iJ/kY++CAtNGG8FRvkn76Iv4KXouf6Lm/qv5Enrks/jdKLBS6oNO
hU77WfMnRbNBnZvtsyOoeHbJHrRa+MsY8fnK+ZocuzMZV5Z0oFeQaOZ7mk1Nr+hsagU5HwczwpIM
8DjRdMQ8PPMp5zHq8opmgIPX7UWsPu+yq8kW6CCsEzrDaHNOt22EZ3nM6WKzk5Wiha7QqzsNEWG3
E0kgrT+Cioo/Jrr9el+dkHHVsiIsUUL92EtL7F82lLdv73w+xlMTLQFfU97SGYd/WzKjf+qtFZxF
MQ56LDJxzmlQ6EE9N5ehv4C4lnNd26Z9lsH4ZdnUNKxp0+vClEiqAacl9dEB69zZMXfyrlQ+5kvO
AhknDbY2bY7obl7bxU4Bfj7KNppiVZ8y+AaWHD62ZgFSO2/QRMsMF86BZZ5+Mh5bBccdllrxNBMw
13ud3xheDDCxxdf3heyaTuvRXRvsfWHsSN6JX5Mr2sDhbhnwPjvjvst0qo1+AJUQVrhhJa1dPAh2
bEc3yQ6bkrwoxTkz+/41WjmPQTP/8crkdrT/c8mnx/8qnZm0VgfLIYl904wfgpZc10pyVECex9Fe
jjGy9euqWNR6LnAw+jL5G4CHvkz4PbftgHs+EuNl9KIYBbTCUYGpP4Ne1lJ0AA1p12pSYLs+5R2M
d2OMlxmm0gSxd/fxUUyeFz0NwK6urBUnUGlO2HlLALc1CNjRXW4mu0VQonECL9TLV8fxbadG8krc
JCG6hxTbtWmfCulTjDLhZQHcAzGOJo+KHG8vOkKFmTvVzQ8o6jrybXYz+Xgm84i0tutZ5yh02ita
HSho+iUOFgCBNl6xB4Rr7obuHwhX3qOL9/VY9zGhUqEYIAzHnA8AIPB0pbTJnA/I0UEWNEEgHWm1
ChoBAg7XwLBz5ITPnaVjey5zqy8Sz0txLIydL68FTQmDhkYGd2ngFFVsJkRObNeTk7u5b9jYcNYO
6YQqEq+8yvmeLIrrOCqzCbw0CnQqWr2KPfX01+WvyTsc/dgr9SCxlGDPo8X7J+8fzEnZq5r+SU3B
kooxxm9SzJtF3u5GnfWRBVTIu0wUM5AznrpRgiUhFcPkG90saawI6138kdrtt9AfD8kCKsxDGQfl
CEZ0CiSEhaRbdU9jKaB3ncvfkndbTM6Si4NCmhiKkoArvgm+YWvnv3knmfEdBfopTZyqoKgDNb0r
FYU3m+3AOQbPQ8lMKkLqVpKXDHPpNJWkwNbrigbP4fIcFDs5pvVlUegFEtdZd/TDC74GBjpe5qt5
XRmeNHZ0DHORIKouIY0m5ethv3egc3GyAHaCLF1mEXSQ5KVmuJb1jh0JTuKm0P9f2XHZgShipJ7i
72EH0Nj5L5B/fHAHnhErjNcwy06rkwJpwP9vS/nsNhRqe6vzxdlg9Kp0wrNeNwz6W0zgcIyMkyQq
7PMmkmMN0EMYUAd1aJwr1olI1eCUYLnfkPEWepSoQF0GDMp8v9rqW4b3b/VRu73wblMY7zFNYkgi
inkrgXJ7vDHKoyxVVp99ac3Z0nX/sjfkfUbGi5SlnpSZglxbbKcvqhGBWW1ZbtJOJt5/E8QkHYY5
hnJYpaAMCXw5MqzWPGQglr4sZOu6UKWQZVNUCYAjWEbSelHqME5O4Msq0P7/NTj9hkGv5bFV875s
i6VW4Dz0DKjI/f20a8qDYRO/dMzFKeyPYAm+EsgUZBJwkyoJReTemODlIhdupB2AIZABXK6CB1Jl
+39qNC5aXTe5rwzajQlSJ00qjwYBkbeYH/pE+0BIeyWPcR8dIFNIlwHggb4ipho5d26LD7T20w0O
GOYIT+BG0vFKIONEgPOTjCTXQAOWZaFbpl3lFFHh9pr8W06V296Q/BagJG2KAZk84aKiboQeiKcL
yoouqTK7Zw6y+SoLBiwjvrQJ/kb9GvDE4GU9WyF1LYt9xetCoA4x3fkGCGV3XR9iwDSedtqz94Cg
c052+jWrQNCrldSWAjjrPgK5vuHDXh2NiaoDerRCTQnyAuDua5/b9qmKdx9xLOerOjme1YEKkPEW
aGX+fVX/tqPDvS7GFBYgjwdmD0C4vzOF+e69m5v0TzEB59XnY4xALtJABppCgOZKBADMPLhZelX8
9+H6lRAmjmLxNxOUFLgNQt09kQiwnO3QO5lAOG2cbZf1x6RO692re2qAn4UaIRCtzACVakH+qbWG
t9SimzYkdSZRuucoxmYEWCkGE0B1qQCoVaEQL9YBFGmO0684lyKrUkO3DgqsPE7OIFVYiYrlyFZ1
s7MxwusFTc7xZfQDXrpFJr5GaiCVmgDfCfbExzidbb3WDqNQHMyuerh8Zo69sU97JTTaOsMekyfV
92lR+1Ht5brOOQ9PCBPoKmPp+6YAVJNePhqjB5QPO524dReO7rNP95hgSVVRgdcSHIfI0Ty66FPt
tKNuiV60C77y3wA8iUxSnjdtEQxyjZhaGbE1B2CazeWct23P8b/s+51I6ij34+pRM94ZPoU35j8z
eBfFuI9ObI2+VLvcT4XA7kNArGaylYYlJ7XjfTfGgQT5UpgxBZQ0219dfyMu/7us1Ly/z6TdoFJW
BXmiiDZkQY56N/YKxwW+cU2YMdQNouD5DzYO8Oi9fhyF9TykgHmBRrefwN6HR0uPduunqHuclqfL
h5Gotb/yBowsRsuSMm+AvDsmIELUfg0KyCxFd4mARVaPdnelAihV9+rCkn5UN43VcJEs3ugEFY+B
MdACA4b6zZBqqwLOITEgvifVs1pnDyQHMq1YcYp+1Le+OeVKDPNF61pp0waQhX6aYz5lvplRVzTV
Xd3VVhUBHTPkjTe+LbowB2O+qxJOqrIY8Bdzhb0kxQnv5W/Cc46CvjvvDIdH/fs2DWDkUa1dhbOq
k4WkrkV6j6Kd/aYTo/Ty8t+dz6sK8+6MseNGNOIxBba0n8eTFYDgHvrpdPFvjma+sTPmRIwdi3mh
GuNQo094FA+YZ8QGhhrfAFHaPZGIj1Yz2vFXjlDe2RjjTkgwRGpTJX7nmf5wnbuJ1+2m3a/KXdDM
nnzozR1HJNWEt7qpQ9/oQ1RiX6JlNnSh1s0nCyQWQKdPFBbqQ++Ud4nFL0K/xRg5fdg/AtmnqDFR
iJFeeVEVOobeYF6hdqcdOpVuXIF+SP6ZpdyB9FNh9sJBDSZQm0aTL10OtPnGSW8UJ/EyTHF9zjHd
TJf2zP3iazdUZxVXO8hO40ffKRR95fMKQtuKdT4/4wwSoH8vUzkA21GaQR19F868N9S2FhFdFk2s
RYMY+7UxBkTFrRY6tCgH6EKaWqS8q2ZeoHuLQHS6yLMYJqOMdLLExgLN6fBBcZFWfOi+6ijAC8Af
ij+jy21Jz8Je41jmtjM9i2USyE5b+iLqk8QnyJYnMbOk5Xo2fw2qr/aVhbUNTjj8B1/6R+AJ5H/l
2/q4TeRC0ajCjq5gFc7wE+iiWPHM4Et5412cu2MZeoV0EGYjhLAULNmSejsWpdVX7mWj5wlhVDCT
0hQUuW3ia0OxXyqU5bXlVio0jhjul2Oi0DAawmQOkEO5XMLcav1hNx1ED3WS1Cpsnt5z5VHTW99U
iBAURjAt8RD9VuFSYlu7xw6PI2JCirfR/eYh81r9VfqRV8LCxQQZdoGazGwq/lBNdoy5v35Z7gRd
5qzubLuMswYysUjNy7hdSlhaWmH3Ivlaal/+m0IwHmOM5yZcKBNHA2UQhc6SxAAdycC6LIZ7QYzL
MIZRCv6PtOtYjhxXtl/ECBL0W9piGXm1pN4wWm3ovefXvwPNfVM1ELswZtWL6lASQCIzkeacPFNS
nybO2tiKH6OTCcYIAJrIbnYbNT5H4Kamm4By0AwNc1vs3My8xkCpbnOqgZJniDsFjMIx5g1rUGvB
o9ISoZP7Zuldl8sTyxxYWQ1Nt/Zz6jfTcwa08R59P5qac7aTJ4U5NbOUhkKQJBim5VlqXkT1QeMe
2ccj+ZPbvNhB5shMQxL7Poqp2xwdEC2I3f94yosgfO1SS8DMGghpREt8GQ7kkHInH3irZOy9rDRS
0ZI08yflqW18fXruVU4QtHmVz2tkc471aFZhSuAw1Ul3ShM1GkMFYatqDQavM+tz5p+ajQtZbBiC
Mbx6UuMMpDeTS8OfsrTaHW3qHG9AEnjSObbjMyciI5Ax9sagamksjSHG/sxbyVPc+BYZVUf3V0Sy
6HrxuAiTm+bqYomM2c8jrZRaCdZEvg3vQV287zt7TO3WlcBlXH/NffFF5zXCcLTkYxcurHFXFT06
/GAiiVAdJE3y5bb2TJI61y/2hypcuQ5sA5FZp5ko60nm67dtoL7jeWCB/e3Ycp8527byYhcZG9IX
6ST3KW43JdJGo+AOjCroV0wt2qnELWl8SsQwWsLYElFHY62WwmLNHiaJFLfyR0s9dUf5md9kxtMP
xqQIBrDhy0ZP/TwprAaTPHOu/TcD/JF3uFCHVkCInZIWD3tN+db2gz+s0k2f8MR87rP867axKUYx
S4Rl6vDuVfxwsbq9diI4rdLJ9uSLvtND28SbYnS7u65AVw+gT1LgdpX8CTh6ia+oJdtVlPZSa8wT
Sf0YjD2BsR98wV1vwkd9jxwXtwmGc4BsNjId6lwaO8RZypS5tZE7UckDeNiM8s/a/7HxFwdoJgRY
J7Ge+ENrSd/rYLiffpoA5vElJO7s1aXLqpxlV2G691+90ExgGBEDVB6fxgkbLdf6geAuLN0xz4GD
KSUcz73tcM4S6AZfrK6Zh6oF0BocTlPIjj6DajSWioMYNu9NOvIi1d/48LM4ajwvxI1ZNSpGAe2g
TYIjUFqtGJV6qEjjSIvbACgPsLjDLcaW7flWeRhEixuab9vn8ycw1qxTlyIsJSSkZo/8yhO3dGYY
tOo4fol3QFb+RklKMO133VrzhDJGbRikQcb8W+qXmWiPhgYEZ8DkyA1HzG9M9XlxjEGrKjErFg3x
w/waPyU76QCQPm/+pXgtVsXbyu3LdxbGxENlb7SJ2uNmSMLoGPq3vP9+fdc4Atg5GH1QcTHoezfK
pxtSCj6JpufrIjgHw06+LOsq6WtsIsVs3pnrIYof9ILX2MmTQU3mhdKn5Zws6QAj1bnZjf5IoSNq
vDgAjjE5lO/Oqm06rnx9YZ9noj8cwp+nYzCxjzwXw5rWbeitE4mPelTF6CKp0v2QiPGrZtYqxnQb
xXQSFc+fyFC/6GMIT7tm7hKWJvLBZZ8/krXKTxjB+DHpaQL6O6Nz+na8bWqzsxpRl0BxogKrXxwU
G6AHOeZbqofr66BK9NmfnJfBGKi2meJhifvUF9QOA2YgBdcCcDhNA/Ke1WBNKyik8O91oR9e6ppU
eqQXR5bnpVQmHZ6HNF+QHPrRxmREODmKu+5UV7H6L+Mv8AaqBd6Lka0dUjcb/3kzCXOCjKUSCzEz
R0VIfDgB4KWJNihzrC47aubXXOSFrZ+JGBhpjIlSk7bJFnWgWqrs88QBvZGdltbwtngYJIeGdrfL
YTkWzr8Nw85nzFitRAqHLpanxFcFmkR7U+f76+fJMySMpcpzxONZDiVKNcGOyx9EfLwugGd4WfIk
wM/16KNC+BWeVrxs1t1o1W53pO+av0H8zLEoLAM5hgOXXKTrQet2ZQG+y2nxrH/SH1q3eEJAAlg7
4FZkPedafIab+6uOsFRKRY9O4CmFQc4T67X41gedX9jtznjqabraLvf9DT9P/xHEXbmMLMSnFJZz
l7RY7bRvE0t7lr+Te/CK4sUaO4ZsgacyGQAv0burW98Dfq6oUaAzA14nGb0A1z6DsUSzEs6omiFw
aNTCHtIZTKGLW8kPifJc9pN/XaE4GsvyLoFdrCh11Lv9VA9SgnKIuTrXJfzmAfnnrTMZ80Lquazb
1oBlVUToqCjtwq44TZPkR3p+O4WTDJiDGda96Hwlbf5VpgOQkAbghDWNTS9nfRwl+QSnGEejpTdP
k3ZTCrJf5DzA3e2dPAsifzXlpIqiNEzh4XOZEuigAxaDw6l7fTO3vdRZCONsq75YtSFD70WTxWh8
G4MoG5xJQ6cCKEorTN2lJEjNn9eFfrTFf9bIs1RGI+WuUmI5QQGLEi51doMlWs09GFOfTRutQg8B
rX8ADUT/1fxovNjtdtJggZHUif3olvdw520B4zJraZmKNUeCE8QlSLAb1VupZEdDHR2A3Htx3rtp
rwmWbgAQ/vo+/EaTz/vAaHKdx+E45UhQJHV/34ZlAt7W1tWzKDBC8EKM+o+5UN1UjQMBzeQco/gb
83SWzjjOGIn+NSwkeK9HSC6hza+iK7wU+8qm+58Fzatkz1+U761bBd1dcYuY652zA9sO4fwNjAcl
46isUvbhvLOb3hud6qYD/jgqxVY/AdKRAp02O45QqtTX1I/xqkuTzGZUrQnUb3Y05LNxvH8wPhIr
/zrsKk6PDucmq7Q39SIo60jYNJMAdUcW2M1Rbw8VHqYHNQZXlqQyOVFTXaU67WEsFH8BD1WLRxom
ogZn/KJ5y4F3bL95Dv95bCpjm9a6NqZ4RdSQ5ZhLncBisFdoEfiGsgvFsV1jdBzHd5xKK3o1g/w1
5rgZqhfX1svYrUwkuSjk0BtFqh1gzlhdu4uSyjLFgx5rQK3mRdYcK6EyJguJIeB/qvDl+izZemvY
nfSl1Vcr6u6J+VPGu6icnq7rKb3919bIGKZlmFVdSScEf/lRL4LujaxHo+XYIJ5uMiZIyvPOlCa6
kXFjy0Air3TeWfHWwdgZKV9kIdWRDFJH1RLGgxih0N29Rqb0H9fCGJN+6E0zimBOTeGbEL3N3IL9
5vNKF2VZU3RTUkW2jdsUQIE+ahVwcj5KD5kLeoawtsbES57TF901jrqv2qkLDh9o/i3Qm4zKWTkR
yGbL18VXsMUWZRrHUlUIDLdVH9cj6MfTu+5XOoIEMnW0IP+SirsOFaXkaXH4WGH0uFi1vJTOmBq5
GU2j0GDN4lR0Q+1UZbsob71OA7wdb7Z0yz1cymLsTL0uBbCaYakBkQ2i+RwIzYs1iLxLsPkKupTD
mJO8HMs2GafQK3O7DGDK9niXVKnTAFE1dzN0tHFcAm8TGXMSj0YaYRwXCVJlReEva+0xk0EXXxJn
nqOgNbnpYLqEa8fGWBOtmZXUKOAh/pi61MUPD7Ha+Q2lDMV8Du/ZwTs7xrJUYZml6oJAuZX023Jq
9nOiHxuRVyjefNtdnh1jXgS0JhZGhredekvnt9WX+JZ2YJHaWveEIEuF7P2D8pUbP222YV0KZsyN
AAi5KjJRpBNQl54MxMrpYgtG7WTzLo3eFfAxCtJd1oi2bgDkWxCsegBJx2wTaXWvu4ot73T5KUxE
k2SNFGY57uSAMvmsvpvjYs/rcTUPchNbBAPRmJayrsvkXRq2chOPbaMMvUJbEfqguQfIDrDMw9t4
J+6GA6+iwLkwbHmmMYpsRa8zhM2HVOmtGO/leQ4m88XQeUnvzV7Mi+1kqzNaLWtLtkKlFD/9of2k
QY1iVce8s8Zn4cf1beQcHVumqQUQnUQzKgviPgGAUb+bkLYCM41/XQzvmrB94p2ClmpNQSY/PgJ0
kaJedc+YuXrrXxSrpYl2vzuYeOY41+XylseYnSReorySUKyvxybQiLxLysmPSyO21my4zRd9Xyhl
YQHglzMewjE/hDE/44iaZSogSwCGEi+qln1Ug6dm5eHUbIbCl7rCmJ8e6BG1FC6J379qeySX7f5l
fZgmS3XnwaMgy9QAyShaPsTPvWApJ5PTnrD5jrv8AsYOlf08rGNdfGjr6uGtaFoUCsvEGP8KTDMB
WFxwY8JJ/wUaVZBHZMiE8q4nV70YCzRXIXyWiRdBU6+uqoe9VSbEr4b61cjnhzzMfDky34p6CPSm
fl8moIIp7a5IjeeqJ6Wlg4MeOfEuuK59my/si71hx8tHULuiDgrDqPjzsUQLgPKxGWTXcRw6VxIT
FtVymBmxCHeXBsVD7RX+6jdBePgb0Jdbb73LNTFBUVfECZAGYJ2Ij5F5Z92V6MSS7NRqbb60reD9
UhgTGamgxwDaBpZVdNFL01cHsqIddlUNF6QznPj9g0LqSozCDpUX5hAR0iIqkjNNsyYFqpsM0Z6A
wAusVmOAnjBnrmtXn5sg69pXpf6S5nkAFt8AxH3W0GU3ZE7cKCdOHY30v0hWo2qR1cyAt6xnR1+r
Q45QRATOa7fmx8mQPBkSsgoQNkKNNFs3369leROGxEGbsRUnuQwE1v5HWZg1rJRsRaPpZsuuRINM
0Y5WpKSu3it2K5qurMqFnUnRLk8IkP26AjQxs2Z1aL2yQiIDQa4BRXwIOFdtTb1MolWr/GHSwB09
AW4hMXk6ydMUxvi2QDzDYyaBppDmNa3Nm1Vfviez/K2e4yA0kQwXlHg3VIUro2URLJ3jSa8yjiHe
eqpfahBjiCOCBzlud+arijpb9Wq8Slk0oxamo2Yekae5jk91xWUhpUmVz7qkGaJI+a1knbHLs5LV
iUbztGnQ3Ug72rKo+pKrHLjYydue5iyJsb+mJAkRBaPFfQS93I32S/cqX3qY94PTBc1dgd5ZgWPz
t17tungWyVhbJc+VOQ2RjYiL2u56+HJ+ELStPH/KYIvY7bCgshZhWZMtebQpfTyQO1ovoQGeLFsc
S739PjmLY+ynVJCkAa4UnguRM3vRLs7tDv0VwJibPNRHalvE1M11mZyDYwEWFWMpy75CvqASdzOB
PNARZu/XZfzGMZ7XxRpQ4MCHIKyk8Z326w+sw9JJHUJTjiA3/r44c/Zvh0QuVMSgKnSRdCRqtyZR
gYBZhXZ0Hti3YeJOIbKCi5dKO+kXLbfxy/e/8YPn9TI2pxdDOAjxo58r2qk7I0gCSpIl7lJOg9Pm
HZBEQD/osimhu+6vCxwVcwbjIQJaI9MsoXkn4vfrR7epHhcCGMMFBr5wWIYm8ct1+l4mqmP242FJ
o8f/JoYxVILaptEiIT0256OVxE8EDQ4d3MZ1KdtJo4vVMFaqg4Gfum6hlR6kORTxEGfGSVvUvd5V
t0okPIR5WYONbg70vgpmvfPUJPOaZT4lc2dHWh+k1fASAoO+HhUkYtSYsw/b78mLL2SM2gAmPEzB
4amQBoZht3cpWJMze94rrwmKpf8cyws1Yf0sjs3KK2IR57EKRdU00c40DEcuHA3dnO+5FMHYNDBO
xKTO0aSm9+DsaYMZxa55Vx9qF0C8Ae3HIGjBE5xud/2wOZrLpudbpVuGfPzIHEenvEcHaqU7g8ir
9W52Yl+uj7FtdbqUUUe7tnqvDsanGhCZRqAd4xsFy2p/Ck/Xl0VvwieXfnFijEkLq2ESVBEqXKq9
TUA2Vu4zTbUME6U6hVeco9p2TRhjXkCsKMWpBPWggxZowN5Je8lN97zkOO+oGCOTVuX/xkwVDLZm
PQB5EBr2fc4JBXliGCPTm30y1/Sk1KqyavUEFsGRB1232Sd/qQ6MiWlXRO/5SucMMMKa7Ihmd/ex
pwGxeKCEJ7E79BZPJ7b964VSMFZDBSyeGCvwr9P+6+QOX9cdRWkVvs770aVY3qn9o+aRNHB28+Md
c+FblzQB8vSKWKXORivNH8yitUT01l5X9+0E43lpLD8rySSglmqIT2hqSM4AY42uSKe86XNL86jz
1m5abmfy5oPvQij5q1ttK83oyh77aUR4Ly+1FU3viljvOiP1OOvj3GeNMR/iChDHpcf6KHCk4sq7
5md2ip4HT7LXb8oxdSeko4b9+oMjl/7dK1dbY+wI2PykHGNnVE8nd7lB8zVSl8DKcYFx5y279Y0j
j/69a/IYUyJPGJxva6T4ptjuYzwR6rfSozJHWwFNOrKK38hu4PgAnlDGsFSxJmCoi+qopDppd1wW
laefVBWurYsxKmES96pEHz7DnlImU0QNMZi8P6r2vGCd50w1xrpIsjEPsoS0xwKMA3SoVIktowUa
J/c6eMviLWhoRLvfYz9ZUnD9BHn3nbEx8lhknaDAn/aSZseTV/TpCUNOzn+Swo51l8A4E/MCbZNz
Wey0vLKHXtxn08w5Ns4FZ6e4e63qFzVFkgWDHeDfuROJZIVFaalDYf+bBSE+J2Aghr9k7jfBC6QG
pXbqr9pzqmSWEikATOUxHGwr+lkK/f3CGHdLpajpAL0oSf5G9OUIUp7/uBDmAs9yJWhjhOd2Pogu
qb6lBI1Bssi5sdtlB+m8EubKxg2wgZGVwkTU/eLSYXD5AS9EC9Csex6r6W/c5lkWc3ebZIniPoQN
TIMVgPsA0TV+AuoK7Z+zXX4zDTvfEetvgJPRW/rZZpzlMrdYV6uhJR29So5wSxNQh94xQZ6HyrXg
mt+m1/Zbu7p0RIsPqbd9jc+ymWs8Le2UC2WI976Q2mKeWXmKSAVg9tfVnqOQbF2sACWsEeXIus2r
SdAAgMY9VZI5GaBt3/nnWth6GBJORC1l6lOEFuxO2TE1Zb8UiItWz2CeRv/6mujWXDk2tiIWCVqh
d2VM8+h9IO1QkEcuTdzx1JK3dYzFKKohntoB2mFqq6OBxLEaONnI37xZzhvHmItcJOvUdgMiYasM
ipvBHw/qqQhkGyyHjukInCBns9cR5u//jeAHqMaFecoVY8xzoC34owcSgcSqvdgjJfrrNEt2pp/6
ofJrF4j3lAF62ok3rR2hIb93ShdVTvLOrQPytpg1Mr22mlEKp52hc2tFtzwMMm33076LqJULQe3w
2t9+87A/bwFjawhKcRopEOfRd0EfxPa6aw+5pfuNlzxy44RtVcU7xMDEOiIr5tEdSVGkFSOuX+Ui
UjgmYG5obExbdA06HkCn56PtmuYT0tN4qn3e0/s3+nUWT4Omi/OuTKHXQxPx82habZC5woPmqPed
p1mr2/uRI3G6gWTeepk7k4eNooEgEUWTSdwDieYmHRVvMsDsGi035tzelslC21lv5kLZS+vqi2vo
qWbna3JzsyTkjpTxK9pLpd3UyX6SgZUvWWWrrFDEqs3FjkolsoRYdzQSIVlB0uPUanvQaU6urpb+
hHpMupa7eul8WcCo3yScAMxqi2rrK43+vOazH3Z5yTGyv3Fg531m7nHWrv2Q0bzqRCGvvpTe/ILw
846AKxt9jxQ6pZzRKmRxXw/bF+gsmAkGpLIrjVbs0PZxyL4APIXOm8RO/b76tAqXrxbfLG47rrNI
5s4WGcyvMdYQWaCZZPgVt78aTHFeN/G/uaZnKcw1NVIiduuKjDHg/L+A7uWWtHh2Sllsa8laWoae
emSej7EKGkqlCOZCPqGz75XzFbztZQKEypwieUjh2FLQdgNekbIeYVx1saqAdtZFjnLiVVO4usQE
Bn2ogWBmQfuXcq/twbt5yA7RPvyRgKlVtsND77cn/Y0LtE4v5mef+ud+s6M3TZyGSGGDUTCuSDDk
OppXCxfwabOVRNnLNOo28gynJk2+TnrSWI281E7dyKVNo0ROhMvZdXYwpxx1ENZWuE1V2lorTrvQ
OMlQjg6zIzhluvRaE8EJaHJ206UCKqK5Wy45B8abtxDGGkZtmwPf2kQxbsytREisNP6vF8Wk33Bh
4hOAmip1BZeem9bswafL72gscOTWkn/Bjfs8n81bE2NxorIKhdbAmoa1dpLsh6FxUzGbp0NEVVGQ
7YbXZG7ANBsG5gZh1JZ9+dTeoZ25RUcBHRQPv0fI3KmCtT6SF97Ktm3OWS6bhJ/KtoKSYysxgbB8
QV7kUQBC3OyuiQ1yHo975zad5YU8JjiQojVvYloVG73uV/MF6Andc2WbbvplfpgxxF28URon/Y5Y
icNbLLXSn+77hWwmMoiAI/ZHC5uB0Ratau26Sm09Wl0F8HscK8pbJ3MNQGYbAyNlDr321VCtuMD7
LnNpOUW6z7SddC98i4LZVXGy6I4Yewf3kfMFm9btYrXsJUm6JBFNTBbVNerT4ZAAsSRT0D7R7cUW
86CzmcGnZMWtsZDBjntptohgfC0T80eyyLwBfq6iMXcI7ftSIWgtnfmY8NrMnbJD0DvbtPENI4e8
/l7e/jMeW8r1rtOGBWOVMXY+BmXvELSxX5mzVZq50xuYxGt4mR3OJVYZB94lq6SOEYQms/gTgGSO
Lse+ViscS76dibs4WsZFl1mZFWq+ZB956QFHedCrfQPbcYdrBKXKPCF10fIGrgFFt4qX65olb2sW
oPbRbqOo5OPzLsxvv7RDncaIEDo3v0sDdPQEwK+7AQ7bcfALnzwud9U91XXFAne990cuIfZlDFdS
ZEJZtdqbAtnzROTp/Papn7+M2Zipr/ShM5BgoLTvyrP8rimOmFphj5q77HaPghM/1475NkSWHEwH
nnVTty3MWT79voudESqjQiCPkwinTrfIWr6Zueink3EMx+pnH6X3Zh27hVA4rTG6Qil5YqR8j/T5
tFSaV7T5grAf0ztl4SmiCSNV5IeSGF/HGE3xPQpgpbqPytYFZOJbFiq7qRpO9SyDnrpS8FhInzEO
fVri0dMxqDhPeOzExmtRVAEeyEcQrraYfMKAdmsEurKckB6xwUS5r4zMNlrFS/LwAHospxdQaKsA
Z90Iu8EsX/Vc2veq6i4YwGtGEfFJN3Oihu1XG/lz59icjdBmRT3GKMJPtuanb7mTA+gAr0V0oYGU
/Cber/+qhnQhkfFEeh+OszDA84nL8yBkmL3B2Nb0X9fF+Bxpno1hjDt0p4Lqltilo1SAPP64GRTH
Vv2hlLvr15Mamc9e7ryTjOdphlYc8gWRxDgRa0BxI0JkWxQPa5R7Zl5yHB29UdekMV4m78kkxBpN
J6o/0Qs+YXh8RUeDVdeRJwj+9aVxtYRxIjHphUFQMXiDejfU4mOKvLeKCmqCnKUL1eZI5C2PcSO1
opO0BSWYH4mYzP0+lTdT7g6kAaDl7RolnM3cLjhe6CQ92wv7kbbGWqotAs22G49kEfw1Cv1V0t5R
54ztNo+8rsETZSxfhHHwzbDNTrWs22oyBEYqvZFO+XJ9xzkGjWW+In3adTOtIBTdYPcdWvjCu7Zt
raRseGvf9iq6Ai5kEdgsBnO2WQ1EGKEf0R+DtJHsdciLAedwBDRf5dQ/8z2vbZBq5mfNPctjjnae
QP8zieh2iZIutwRhPRmz+nJ9+36jsGchzIHKupShD+zDrE3ueFfeDn7s9Vbv6vv+gRy47Ia8RTEO
MEzEmfQIdP0iJtZKnnvc/+tL+siXfto3WTRUkNUQyVQZ+9Km4ioaA3yscl8Hii/a3YO2170QJRN9
l+w1xzz1X+ob4bTi/RcgAHBijOOBUsa+/iGbS734Dvr7xV1Bqt0IoZso1iTl4Kaj+lrDonNWux1q
XUhhtFJJelmcCoFmq0dA7fRO9w1dNnta9pS/0nxTb88/E08Nri9u2xJcyGW0MzIBw9orsOLGafll
7NcjWsBc3W2OSbAkaOdr7WXH5YLbvIIXQhlt7dclHNYKV4KCbE2+dAAP4Z1ua5ZkE0s8ZFxcYt4Z
MupKaiNN1arP/PxYlG7cYRg8Rb8K5jbQYdECiABgnbt/NX6uXyyTidIitZTMIYVRm/Z1oB5TmBka
aCQ/WlS9cps3ucw7S7ZbBexporhGEX36iLbkgEH8Z/Yc+R2SpJFdfi1tdDb+uK4/m3b7vES2cyXN
FbRoAejR17PcMevMEtejvNyW9fN1OVT9rxgDjQlv1Bm57MpAFbMnvV10ozUKN0LCKRnxTM6nPpUq
UoUwQqgWZa2/IqMuhvLDYAxBU4VuW8xOmbf7UusftQSw1mLkouLxYmpZMGmLvaSaPdeCV4eha/ZF
bGXoJLAw3O2Jk/qCJ2lnFZP2TpQZvNYrzwHwDoKxUm2nLZIxoUlWvJeD1jF8UOTgWqmueJcEK+xH
ieFP3uOXdyqM0TKJCZKmqsUzpIqfohnUULlyWJWIcy48MYyNykJNVGpTiP0xfK4VtKceSPJ2Xb+2
t08B1ouqgrqLrbJKolJ2aYnweQobV1yNXySvTpWwPleFxCno/sbUn2UxulyKStRnMxybODrKvv2x
nGI7f8wMV7sDuvMxx4TuoQNCkA1uQM5ObscJ8lk241RLsZSrsP54uGr7wl0PGHTpvBW0zgXcZ/oc
fru+r7+xSWeBjF4CbVNKQPCOV0Lavldt8WSm4WSFUhhgTHmXy0Iw17JpyeKyU7roVY3mkL4Vb8kQ
xZaqy3ggwg9d/6htfTp/E6O2haGAC1dHcUyR59tkSgS/acLBFtSs5Jw1TxKjuUUPOjiBQFJc969h
KvtDN9xky78CC9cvjpVxqGM1N00v1xi9sSZXJlYBQPfvs91+W54Sj1d43Xam5+1jnKkkJz1JaKG7
HRCsyIalVjyt4YlgPGc6z1kbA80K2dvFlZ3qPn+M9nQ2V/dHvxP+Dhrhdkyi6wSZJhP1ZEZkaeSy
UaZYlfF1WRCWUK6L0SoxSbkDg+a4i3z9lD2llmhNgKECIuJyJNay485Xcr6DLRalYYMughFPs/m7
DJgeeWe6yVHaV2hc+DvIdtu9SJia+t+62YJQARKzmZhD6M3onu1EewF42A1p8kAoh6c8kysrLdJv
spjXljzNPSa5UFm+fh+3+4kNkwBkC5yUhE3KzPJiLnGH4DfMrOobSDYxNzO+J8/d91LyQbzp5UB2
9DhC6Z34FFKYRBfRsAZCTHZurKqyeBnULvMr5XUdLLInLuUWFVwSVPNNchwXa0GLI8oEXNzETbNw
IZq5QXVZL4Wcoggna99XFdw/6s+2TOzrC+Stj1HoMFzQ2EurvMC8cPXlpYpSK54NTDvelcnjdVmf
/QpRFHCKEqJokiiLLBHWAJivMTEWDVPJ2j5SUdgEMZWBV7W6H0afzqvyuE0+otm/nB8jkl6ki3fZ
OCC+ngZR8jD1vZOs6mtBWWmc7jWxDafxF5R76ndQaD+njmlLYIsX3ATZYuFBMB3c6ZfZmk7iCWZl
BVTyH7zk3WPtK0iaoUxQoUUI5Do/mx0Y6oCH5RmildyGD8ZDdahc+buId6b59o+hNJg1Md5S0NZS
luRK8pLWi/rnZfbM6OX6UX1SCyrCBIyKpqqgJGPVvpNHJQMBleTVMXkshOpBr+LJaQuDeGM5xNay
mC2njvDJmjMiGXWXhgVoOjEoErNSt1YR5pP7fP5kNRkRjLKrWNZUaTXmF0+LjXrI+EFuL59WO7QA
1oECo3t9Gz/XmSAR6W9dIiDvBZc4E0RUgJJpUjBje6Kv+XXhwUv55aEI1M6jeLm8dqNPJuNDHIAv
DFhIpK0Yba8ydckbGVPM/fRSowEHvqHjaMbnWI2RwWjfKitLOVWq5C17w1fs6ZQbVv6O1B9mmFp/
vsnBR8AdsfjNRp5XxmykSuK6m8xZgukg+wyZHdNWQLlAEaH5scvn6ThmjUxEZk4dajfRIHmhLP4s
MoygptJpzdAGmyqNNWmrV4T1fSOh1KUUT1NpHps2P+h5e9/FmlMXFikLtIY36m4tsl+5FEY8v0Tr
Aaxd06TzftALfGnX+jA2kwinEGvaO550P7syDVohlR05jPaqaDRWWQw/yih6Anfik0x0TqMZd4+Y
+zplpWGuI/aoc2WvAq0wzZKuO4xtUMuKsyndNAKwvLabdjwLuGUrNKKJBI8wAitFp70vVj8XlVID
Mh9WvTjKxWLVvfFPo3+qARcSmHpMWMYoWBS4SXP5lnfiaZZET0i+XDcPW9cV06oKJYMwJfJR2rxY
RtOVQ9dEcE76jBIguCFkTye8+7q1VwiXgLyvyMTURGYlghjWypiioJcGQDdwpJ0ZWeUhwnNf8cSd
cAwfeA/+TYmYmkEbMzpIdJYjiIygvCYDTmcpfAp9MIMf9/rGfUZ5xvHoFyLYCzqgLaypoXyYB/KA
XvMkfiV7xU4nIK5UduTHqgd3ZfX63zHqW87xUjhz9yai6UmpN5oXggvyq/Rd9pID0mh24oejbZ6U
1+opPmTOdFB4D3PezjJ3Lh6yKm8qnGXr0GUXO0xYokvfdGmL43hfn3hHuXnLL9fKuExZWjsiLpkG
spvJBRmS+dI84wHprvs6tqX9ENT+cFjfGhcdxKXF65HZvCCqphq6DIR8keWh1+o6lGsCTVoVDAxm
xrNpRDdIgXPUaXtbz2Lo7xf3ELXIAhYf93AG53sIhC6Fi5/AWwnjvypZb2S5Rcy2hubjFCs/CwPJ
Q70lnKVsxtj6xZYxN6MDFcws0uAwDYjdWcRAw6SKQq8lIcgxDuJO4qUveLvHXIexmqKoSXBIVU5s
rX/SeWSo9JNZX6frsq7pEgh0zY8lXxwPLMyqGxUEAPG/LA23al2gQ1gFKn8cs7K5lAtJjCJE84IJ
/0zVvP61DoSXDL4sdGpX9ecv+a73/0akwZPI6EU0mYAaJBHCarxPQoA07jHYGQLBh6Ik1HvQTTpj
wnPdhLOhjI6MSgf2bqAoeOauDKYb2rCsHf9gmec/Y7c18mJTGf0QgIml5rjFHhCCKMIzoOdyQPqi
eqt4xGv3/Fn+zct2IZExk2ajSAUm9DRPk/Y5WPDAvxdFb9d1hXdwjGEspLlYhxhKSfTaMqQXSfau
C9gMtAEFKOqqJJnIPzD7JpdrIYXCSAOsKbeQd/Cb0TXAu/d18UKrdMX37gVFsFm1OYI31eNCMLN9
JEvNZMqnD8FojgP/6IP0MHmSW3hAPeIBbn+GCKG+/EIcs5MKgCjrDNQycDF0TjzZ67hwxMk83uto
88jOgtgEUiolRp8javGUrAj9bO1PhTzHLmf3NqWYogmzpGkafOdfnUko9ALJIkSOTW3PcNKx/X+k
XdeO3DoS/SIBkqj4qthxepLH4UVwVM5ZX7+H44s7ao626fW+GDAamBLJYlWxwjmFfk6c3J4eeofY
eowiIi/ZSk/knYVcyaTftLKQY5Dni5HDbo2oKJlaZOf1szE+q8IJGTm7AJzn7UXy1shaLVOpS6OX
Vc/InkoVTw3QN9yW8L7+QbVitSTGRumiHGqBim1cim5fRNHL0hr7LCp2Dfj9xEqt3SEngCJPm8da
Se7ADrMTFHm0p0h96Lt8X/TzPkjzz7Nujpwj5q2evZhTlReagLfoYnZWAMaGhotAu5WpWK+euYJK
htY9o4OFVnxEl7olHV/dAm1hbCxjFx2IwnMKW0YTLRSGjn4XSRY15kyjfAQL2YJVaT0glgbNI4Lp
tU3jDSkQmjH/swfnwGOUA+MgJcquG5djOcU2XjXnTNH8tlx4BnBLqw3ZwONF1w3jHZl8FDVTKoxU
q+1UcEX5MJ3yB9paP9cO8UVHOyJZWZ+qO9obzkuxv1oD9k6tpVMrubpTZSymQxfAM8/iAQkpvDHO
hq19qfaVR7sCJNxm3V6MO9NvDqnHi3w3veZaPGNG5r5Ro35YQIqCOA6hNsoZrgYER8luDs2EmgLP
hmyev2Ki10lDI807MOs+azthKZCqGnMfoNb2Ih+ymsvWueVb0KyjmzS9CBfN3J1OTZtq6XVkVn5q
vugCiU1AumD0FE//yaf22kwbrcUx96grkSUDNbrsGTrg4ENTPhVycpaqUPWIPt6TpNhnfY5kYBSm
zlB1fi6MKKqahOdTty70+kMYJxeLeK8mUSTjQnf7KvFKO7f1DzQmnztwvZr7gcuExBHJIrYVpd6R
HoUbDxBqrdvtu8qiSMixnUmgKg2O/LhryzCuFsnOWgZljUlaYVY9JXpK9f2CXBnHK2ylvdYSmEvZ
V0IL9BGoT38A2OUpPoz3uh/agy84vI4u6mDe3f83TWWJx5QOL4Fcx4mVqvqoS+MZ//XkTkI3u8Gx
vfLmxmkAJsSoDSZV2XmbqUGqSY6wLApm0cY2xhePKQZtPkejRenfQVNGq5oYkHXUxDLKV/ic5JwR
L+Sue9MOvH0LO4MDMmkNnDqwe7LoE2Vyq761zCzhscltaudKDJOWKuVJDJoOS6bN8cRJvBqImJpD
Q1tciB3F+Pw7k76SyWiPqCdDgLcqtanTSUkdSbGx2YPs6Lnd2tXTdCx2yvcIlCMYvo5BimSJifcH
j75NI7j6Dro3K9cypLqZCUOF7zgVz0sEhhPBzn4ZVmBVD8kXnivZVC7U/dGeQgz9XSurOMwJmdRU
9/Lo09D/AN4N51Zu3RQTfxytBcjHGiZj002xHg0xyGVPLCJL6jBKIH5Ogk/w6vbt678VEKwFMda8
KCR10sHQ7SmYIxAiJy+KXdofSCEc6/g5nTjXclscil94e6GCw0ZEQ6KUIh0+9fBetto48GL1eZCQ
eqtkp+8mN6keb69v012Z4ptEJugVo3me5BovlFU2IIr3wJN3JkwdcIO+rbu+lsecXF/rWamlkJcG
btygJ+8sFp9ur2lTOVA6F1EGQzmRzXFn6CPqSVjKXr3syvhXMBhoJ8+tIW2824I235FAV/1XEr0H
q1uFMcYR6cpUfvUN6mnZSXfkIJ35GY3NXVsJor+vBOnlFJR5DEELQTpjSvqdMfOC302XgPKOpsio
HQK2lrGPXVuaZWkUsgdGAztfih+o09+lISUPRbGgyQRvCvNdWRXAaSB9ATrA9q5s1bt5UvyBJLt8
RNZqAM6mOmOcR/mREM1JuvqQCQhWQ/IEpj9/bILO55zClrUxJUPUDRENMgAput4cw4DPFAi+Wz5j
dIaSkFAHBsKD3sa7zWkOf2BPN3VMVlCvFhWNSGzBQZhCwQhHyNS+UGzaPLRBL4GhZV+8BzjaLFuy
A8xl4ZSUNi9KeN8Zg3equZLNXNmpMxJtziD7N5EGcml4HKgYLQPWHG9vt3zmWhZzXYOq0AUzgOIh
k7YCxc1mO0XjT5z9ASjuZhZqLZOxueOct8nU52ip/5A8J/fxUf9YwFN9Dk7aZXrJa0ekbxFu8LoV
6JlEoj39JqaHFEb9a7lTVPTdYF7vJKJUL8FH6nfEj3Z/wIWwaedXspiwoC1hdMmEbW2c3iWROy4+
9ch0BDhUEKGLkZV7gOU8Sj//LszEY4hm7A2ToG+DuS9Zhy65ptK9SGyf0Zh9h+6y/axKu1n9K1O8
EsUYSLlUqSZjT2fpkguF3VZoBEw+z33PMcWb93EliDGQY0Bas28G2UuVAay6Xi4/jckHLfxf+ybp
1VuJYa5eLw6aqQuN7EnydEqH0pLT4H4S9rct2qa1X0lhLp1kZm3ZDz2MCwq0ammP6g90wnFCqE2r
qdAsL2ympLEvp4mQsRVE7Fi4XPQhsUKNRwknQo/Y54y5ksAouV4IZqaJWAZgPR6WKjimcBRRkNn6
ONqqGH/vKuXFTKMv2EReMo+3OkbHJ6kOg0TEQdUtAA6RzA513rDae9qLV2V420FGuQuSJk2oUp3T
VC+KhLNhZE4SFKFlJqKNVo3Rybolxj/6KdLlvWY0u2bEuHJrymA5a+EcG3vS9WOVz4cSSfWIAF5E
jc96OO//BmKD+V7mjgzdqPV90WFP+vS+XyZHNkL3tua+9qO/O3NVVoiOfiD4RtYXV9mQxTBunvgw
uoKl7pJLi0ma2A321S4GoebDjM5FWbT6Y7LvkZfmeazNg3/7APYtmWRTkxollK7DaysD5VFX8KBs
t8M+lZaIDfp0ZsskWHmlFwtRUX4EhkJQAL1ZMX6UuXDpVMD/BClgUaPJFdVMPJJhSZ3bm7wRs6sE
UQdmz9HS+P551fZdLJKlVPGQDXwTsJcROgnn76htgVWEh02zoebX0hibl4chmYMc0mq3AJNBZAut
nX+ov5RnwW5RUxvsek8+pE+qYJUXipDDJxB+bxCvP4ExiKkc6Fkt4BOK1pW12jLEe4NrrnhCmLBD
nUtzDhoIoX0H+WO60zRbF53skvrpvn8Oh2PxZeb2Fb2PBFQ8Y01VQu8cgu/X0Z9VZN9342z2OYxI
Mf8Sm9mpjc4X5ebUt5JtpKkd5NyM1vuY7lokc6Dq0oTyuIjyP9Wv2jzRGcJXFmixA3pMZsspp9Py
fSe1fC2TOcHMlIZUNGAXKD0oBvyfDMGi+Ahg4LCNI+3DXXgAIBvnebWzzHnK+bI0Yy0jESvtsvpj
lN+HAQfUmn71tbW7XhVj7fDmUPLSwE5qaFcxF/W7KV9kwfSHpt/LRbi7fe83pSmySWXKps6yeed1
UIPZ2lC9Wbhr5ru++pALVi5PVjr8vC1poxRGAzMCG4PnLYJhurcrrayiKdaaXFn+aXYaH6vvtLAI
DhswYnQiGDEoWoJd+dz21fdBw7VkRjkDooU6WtAX9JNGsq1U84upJJfabrSU2O0MJGG9uatK8LoO
s8bZ4I2Xx7VwRkuFEa1/CiBWcTMmZ9jHh/hnnzigCiOHws2fgHf9uPxoeL1AG05TVVU8vGVJwW7L
bCgmqpqp9goOtvGCc/21KcFGZaHT1S3PGWCayR0FtHiFApsLq76vAwCJ8PzmRtvV9Ucw0Vo31UEo
pQKcSmTHX9HP+2MR7PInHiaaVe1e+5WtzpdeMO9bW5lNODHvKx0ac5euNoGJ2IzA7IwIjfxeUQML
uCSdE4eVu6jjTmiI1QXtcSDm3RAqL1EuPksNwGtisQwRTNau2aZwPk3miIXsx12wlwbiLkAMXCTD
SfUltFU1R9ihjClwxRKgAYXxx66SeBnmjRuKNRgiykyGKoEg/vraJGEWCbG06P9Yuf78TCelBbjI
AnYOA6JOchiPBq9Hb+POqCpRZaJTK6uwI0JiSUDImhrIDsmAxFFDYhdEtIwxdceBHMo+fBjV7FCE
ZomFo7zAMRYb/mQtnm2N1UOSjmhY1fFwTr+CewpvsDuKbLS4uVPWbnbmUtpQXXynK28LZmeDzEpQ
u6mT9NdMvmZLu/ysupll+squsHn8iBudn3T2El2zmMmBVWTDPfRWiIvQtgSnGu8qEZilyA3QKW2n
VF1wzu5kK3JNh1jTJ1HnvNI2r+VaOOPFukCKhaVpCLrQA79w+p/gTiTeN6C22sOudpLFPgWfxmew
7N7zJlm2tFlDHloU0ZaMTl4mIVKG+lhM4qR5IYatUrCvCeRTOZof9PwwNZzH4kbtG5uMvkoC9AsR
AMXM1WmNMSaYlUB5ybArjJ9WXnDAawqBLRiDXIoZMdl5gPdD8tgB30nk9ZdsRSjrD2C1GJCTTaUg
n/tPUJ2hwbz0m2O1I77gI3EZODys4c39fVsyq8V1IaSI9kTNE5vKkxIvGn8UQm2pFaXyruzbt5Tu
H3tlVvvLoh+apMnQlY/liQfVSw8YKAbLJ//5tdFEgIeRiu4qGYk0CbBK1ybQaMWyCxKdgF2OgLdY
ccW+as+Y23P1Cj1/2fwpbQbDNstOBNlwdx46wTf66lzWNaeWsrXi9Zcwz3OhaM3UEAWCFIBudQlK
0e2vCh3DE1gys8Auhefc+Hx7kzdCzqvFM2FTOPZkERKVeEs03C/xchEJ6DYbkxdN0yCIPcz10pgg
qWsno+xibHLxPdt/+RLZ40/0BFnaJX2mKM7AD+Q8Od+/qq9PlQmMmkUb50rGwnQ5HG2Epk+5Vr38
xeYZr28gNGoQNrwdxWRIxCxWvKG6hMqdMR3b5fG2iM1LjqQnfWe9ymB0Ak4ybLokVDztQ/1iHDDf
7pQfpNAynnRf84oH4Z63c5sqsZLIqAQ6laO4zSFRrUqnSDCpUiJwQT8xZ2VbTni9MkYlhoTElI1M
8TpndCnW4rTTPlOjiUyIj248bps+b2GMSihh1Ycgu1c85YwUtod54N5LP5h251L6jQgwbdZoDbxY
ectmrpfJuMM27KpmUjLFm7oHIfkCQ7STlzs91YGWFHJM5uYtWx0d45Lw9iiEeMIKs/gRODiXqIRh
rr9Wxri/fXi3txJje9c2E1SKY4HoGwh2ev8U6ZMjqv0XYwTH1G0573FEoPZvu6ewFT6QXBrDMOCK
pS8y3AAec3b0TX1EzWqXq07+U3XJQXQ6u8NslzUfQ3D7VJ8wdVoeeYQmm3HN+lOY50YSaaacN5GC
F4/kqfcUC35yWqsHJXQKHRL88Dx6VHf59Y9NY/bvuSoi46Jqog4YWcAuhEjOqsngxCTjhG1bSbOr
nWYMjTlnWQrKK6TkpuqglvnHfGiP2tw5vT6aTjWprgkG2AQNPw58Bjoy4hJ8xAixRkwoK3l4Xtr2
fu5A4wz+vwetju/MWvNTdfyZLeZjATr326rBU0H6++rBX/bGaJCW3ubovIAwMemsWuA1U/A2nrFR
kVZXs6Q2hmfGeOFJLyB1ur2Krcyoinl9MLeCcRXjG0zIKnaKPJUCsCB/l0YJENk7y7gQcBOLR/P5
tjRqa9554ZUwRoVjkI0ZuVwpnkGQyAoAwBDFnpy4LVJ3lRICZpJHyMWTyGhuUo2CkU6QaAaHFOUF
EpxI9zDKo9V1rRtnXK/yviYKg7FaIqPGdV1qRT7B3FL0r/lrelBAr2QeqofQ4Q1YboZrK1GMBoqN
EJGmxtoUv9nnoLsjPizvgdeRz1URVgmFsQ1MKVEQ549u85lWJgCAfhdYqp0b3HGyrUza1Q4ybpI0
QVJm46s4GYzPtuhSkpsWVQK03MA9j45ql4WlqT5/ZvU99Qe193QAE5UCXZbYTph4yvpmLqm39DB9
sJN/hq6agxhedosn5QPwmH3anJmfJhezbgf5Y/0UXkq3dEYBTCARJ2rdvP2rj2F0SVPRzzXEOOBi
qu2h+9VXnOh7W4PeVstokKFkMwbfYXOz/Zoihpspo7fs/b1/k8NoUJuPHXjIsRCMbJ0o0f0AMLxw
H90tbvMn/RCbMc9q4xgVQlpMmfoR+LToYXK6ff4lBmBEc9TPxqXcyw7m634A8+GeB/25+SRfaw8T
a0m9oBvhQtfpiABix1hJ5gwfY3fa40HuVMcFfJSpEz/NpzGy/qrH5lp76XmvfNIi9IhoDZwnuXSA
Av6l78IHAGLqUODeA+6MW0cYLxT2PHxneeuAAfpiEgO8YbrCdoJkozF2ObDCMdCoHSRHOkqYiLPA
iAWOKP1RcdJ99XU8KT9GTz8Mfvah3YXfym+3ncvmUwXdGagwoiEFNUbm1E1TSNK0xKk3TgUC0MKT
Ksf4TBEIBF9FWP9N33P72bau6Fomc+JiYcRy1sNYFSdtttAs6kReWFvmKwKi+mJ0Fp8TazMSXAtl
jhn91UaozjjmLrODB/FlvJvPKvqsTbQYKXiXjZ6Bbqr6qVv+gIN3K+5ZCWc71tspBDjHCB2PSPR1
0Gfww8nSrtQrj3OcW5d4LYiJTAC5V6hChFUa51e2GKcubRWzPPfDoY2tKbPS73TaE+iLmMvn9TZt
tPbhvfumTCzRuDCoI1FQ0EGXpwKSCET+QLb80RzpTKubeIaDZgQAJSNzEDr5xwm0RKpTnII7npPf
fIGsP4SJYAphkedAgkdqnMCf76of9E4JoPeR7F6xKDm46Ikg3izOxsfxYvodpuk1gFt8NPe8Bpgt
d7H+FMYfzWIoq4OIT6H8uuT4m1Es4bfQbWXn13IYt9QpSpbGUYGTN0LbVOvCHszso5qKTzPY0oZ+
AgPcgs6IavYHffzA0TvqjFhnZaIwAEwYk6A8wEgXkIar9RQKPh60Q/kwnFDdcQOn9RIg1Jo+pZnI
UFB3OWK3ItW1WMZHNnopGgaBWJA5FXsEPR5QkNA3YNOYB8hsdnwvuZWNHsmQm1fdtmJvS2YsZ20s
baLGsGKR+kspz+P8wlnc9om+CWDMZG5EsZrpuE1G3o+uEQ2gTU/L3dzPoiOVkT+S6izncWulc55Y
TaM93/6AbQe1OlTGZIZ90cdgUKMxLG1VxJE+xK5+BN+x4AY7OvPZ2NBkN7TT+0Nj5xc6gMR5MW5G
tqsjZjttjKyWY3QnKJ4A739HvAG4iC2KEhiV9+RPrzA595is8Au/S3iyqdbe0GqVsaam1mtDNcFD
/852oVDgCfZ3CmILkwGOs4iLtrxtLf49c5bRfAjz1lAEKDSdpmp9AFLgecIvw24GXetdZQxkKMXg
bKTB5eANp8VJEWnJ90ZiSR/1o/SRwtwA787WjtIZed75xGsu5pgLlTWKQJ0cWwOHmpPMUXrMx0z3
cuVELY8XgD6Ob50gY5fCIC0TzYD1HW3B8GkUjZZtRzGtcsBQirLjvfs2MzLrjWUsUtiiRRRZGcVb
LvHdfBhnJ9vr6J1KezAaWdlTjkyB+Gn6WrzomFVrHkGDeCl3ty/ufwnq3rSIMU1JPKtDl+DiKmhV
By3gGePD4n1+ovjSDVJdmT9zK4gcc6gy1kpOxMrsW2gUfcOXj2Rn7Cu3c2lQRaFczT13vH7jbClQ
FCCfkIlB5MqssopiOSYj7COQAzxMhh8ClPGir9Eu9UxH5FW/N1T2Shqzvp4oJqJH2ALtrH8v7iOb
HPMPQBwKvDRyZlBKRq5xVyiW9sg5TPqHGRW+EsxY4aJRJqEpewWNceYl2o+u5JBd4oFvBfg4NgUU
6Hx0yBz55ZgtZV6LZsPWwSzVxKQ0i8keqffYeSUA3A07jJa5kovnPDAisfLyMh7ro3zoDyI6A28v
f8MgXn0CY4IDMderil5gdPnaUhZc0FrzjMrfDyPIQ2s26/uhkh70LtSc24K3LtGVZKp+q3fhMBtq
F8lQr8K0lIfxF8XlBH6iPTV24w4ukrkdtz2Gt1rGLLeFDmZYmgiT5MVTe6RLgo+B8Bi2qiUGz4HY
WFPx9f9cJ2OLNUNPAWwFWxzte1d0U3do7djWLjDOHjDT98WZFxJvJceutpaxyspSxBgZxdYq5wKp
jcJDP8leu1Bd4j/wORfXYCyyNCZZsSQQNqAnWhcjOwlHhBCxXfUcb7MVMF2ti7FImPXvk1HAVmo1
Ji6a4IuQRJ/xDkm9ZQRrXtzni5UE8Q9kcj+PkwmKQDQ5lWPwGAGxMehDJ61rT8yrg1kt91nR+nMT
VJYSBc96DBS+ajxXbebfPv+NGOfqmxm7hvpvMpU1EgBkqJ1Wm2CwJXUXihEPwGkr5tBk2SQiMV+T
Hsypy0XXGTEw2xDbxLshtSuvVY7Sjg4VVUgPOqC0t8Pn2RFP8Xf5W5S6vDHZDRd19QGMJvRz2siC
iuNRtZ+11KD7a3d7L+n5sqZ6vULm/KNQHsaZ+sDJ8APjlJBLpnklmrG4FQjeUphTA08iqTt6auPB
vBSBRYfRQH5nzYqL5C8gZsx7HsPzlm1aL47xQ9I8G3Or4R4BTePcpY9zVHpxeQ7H/Sz/CjGKkFQ8
wB7OfhKmYimYlRSHE1yfJOh+UKPyO+Yo+urJZ6QhnLGcnm6f30bLPZpz3lSUMN5GzIQw6cmrLaTh
d+Slrz2o8pGb3d0KXtaSGO+CQelaUEA9Aq8uI/lXOEFiZUdaRy894Z4bRGwZQRlYmMQ0aYsV2/WA
pvY0FoxXcRgnCnwJPU8IW+4HhBC9AwoZgmdy6MXfbm/oppquxDK+Ja/KJTZyJCVyA60w012v895o
W+ZrvTDGqAzTXBtGixMT2kM9gs2o29Uh9xHKWwdjOeraSIVZwnXTHrq9Asi50+9sVvSY/8hcNJKa
XLSCTSe5XhljTBpBwgMtRCwweMUzOKp95DQOJjAhKlvY8zJmXGmMQQGCdSY0BaSNB6B2euFhephs
YGKBOdN0eKH7Viuytl4bY0uCDsNtughDCSy/COTlFF8VdaK73DVGK7cr9DvWnnwsPanGkyVyQ48X
g9y+EDLbDKGAmIaQbkTlHBkypYg/58DGRTFafCxigUuFQ3fvnWP49x7IbEfElA6Y75GhPzF4tJ/L
O/CxgsrboVRDMVoAT6Jn4NbnlwFJBd5bezMqedtsWWRMTYghbDXD2KkXncoamFk0F/tEPsY7mhTt
dsgOSxZtvAZNsa/WtnJS8Jbod3/lP1Z7wMS2E8mQdwzhP5J9cJB2zY6mNvBg4Pjg/6Jb6CjFoAsg
WtnivAwMNGORcLKd17uzS3eZAGfqm/pt+Wjclx0QI+lqwSYA8E2M+Kbqef6bNk8o+NtHMHuOScNs
HqSZ5uEBumlLVvFEmTpBt2Qlu+UcO38V26wEsrubyUuiNFh1TtqHbJ7Rd6kqrXPbnG/7R4RvkmSY
Iir2zL2V67ntJCKh9mkML4JlLlNl6WT5NiiIXwtMFuBJtnTHWMZ8Gkf0tqH/VzQbCwy6UUipgbco
UJk/NXtxQnN06CcvgI0CVww6bP5ghHmrzRTH+CaUiQfKSFCUaBINT7/MaHfLAesUHgwErJI702Ik
1wxvO5o3gYze4HELFh6y0JxGWtu0y737VnxTG1unbtqVd/3gcfvcN8Os1SoZ3QHIQm9kXUuTZJQ8
M7IBDronu7B6HflfkEQXT8WhSB1ezztvtfT31RM7E3qlXDSsNtJzX9FMm/TPHLWhG/bO8iqgZNAN
DSySLIRLJ4ijnAE30xOe0LCIVoTUrp3oEflysKjwTO2mjq6EMU60AQhZvdCofFIiq+qfkvGrLD/+
nyti7mA3FXUiDTit4EyL5VWBetZg9Y5k6y+Vz5vLvL0kwvrJom2zbgiwJMN86nrBmwMBUThvrl7a
dMf/7hxhHSQuNrBbC9xuOhVpZFZxGS4h4DWqXxQXMHXgmRRL4HYDba/ONCXToEQGbOfKks8gDmpE
HFiFaZ0RhehKtlOMJnHObNP/K29yGEWPu7kUwwRnNnwKf6UvKkZn7gswlDVHye8rxHWYbX0ZBwtU
L/bf2ZSVcLoJq1smxCCfGATqENGz+7u7AtN18EQUiVc59keTA1+wbTZXEplwWaljcIhRpZkP4mF2
QbS10x/Judwnr5EFl8WRGqj3l/xte5lQuQ4JMGsNrLBxqJnOnPwc+4M92TQXTEvNt4+T3rB34tD5
BwYRQAq+628dxyRJiACtoRiWZJeid+BPijTbMflKDuMMDKXqokCGHGqXe82a0P/jpljW5DYiJmh5
j9LNS7iSx/gBISgaoHkjaNHV/ByIwSHCCxs8ZZHVToV3ew834GXw1F4JY66EFJMp03rYfvEQ79SP
tB9Xh1stMf7Ii/W3ej+uZDE3oKmqegpLhC20NkHnqihyT2vr3+g9KPcAGrLEbzr+5ROX0GXc0hXm
KuhK0rRBAtUEk4Pd1+hWj0Tr9lZuuu/VTjLarze9mLRoe/O6qHcMCQTCylkG5e00aA6Z9reF8dbD
uDhQ2fSyqci42tlBnVrLkGfOcjYT72vNYBycnE5m0MnQjMb5pByoz76PkYahj9HGNrnasf1geNu/
16B3ZR8bxchHM3j1PZOj2JQY8BUlZyd+eE2q7QeUO1R7mBBljsf0wrt221H16gOYKHMMInThp1hw
1Su/QjE+1bKAidMw3KmL+tiC1jhNs6ME0pVuyH7dPs/Ne4jQyKQ8HfCDIqOgRYbpqq7FgYJj+EUE
axQqHGgX7X/IO267xpadBrccxSEApASyUdeeyEizgAQDIEpbd3Bke/SXXYdiEsV+1Y4pl59z0w+t
5TE2pu5a0dA6nbZqVvv8sfJK8GC9lm5kGlNwXe3W5VjLY+zMYk750ISQ12aZnVatnRFeGXJLxOpy
vPqMlbIqiCSG6Lfv0X6FqC57gqtYaePEud08In+AET+r4r6+eGLZk+sjY5AbqGg4gly11x3i9T6S
v34rOeJ39RDEfzAsvll/XC+WOT8yA8tGzCFVBgd2/ZAC1UkDyKtdflAwFksNAn3Fk33oZQ/LZBUP
lS8feQ3F2/YBmQQCKCsVpo25nuqszIYZw76SiwKWvNY376JvwX36MJ9jV9u3zuSqL81XmpgLveVe
LjgZDXoD37mQlXwmDKhqoQfaD4Fb1hIAeF4avbdCI7ZGKeWZXrqUW6KYY5Zr3Uz6Hgo82oYvnRCF
g7ABxuD+D4zBpttCQlqXNBltsCJj5hWwomqZqdAHPUVBaDFfXT+0PjhZnQn5mfEiHsP+D2L+LfgF
jWbC/xHM2ntZjUSSUj425QsKnsjOIA8GcHk7LRETo0XCodgkyiPHztJTer+1b1IZLUpSM1ClAqc4
fQIkEiJi2sxNIX4zl/+u2Q4dV2tkdAZGPVHNHNLohAqYl79MFiKdU7JDOveeF19tK+jb0hitMcS0
Tmb4GK8lxW5Mckceo9OgK1aZcZr7X5FJb+0iYxFaPQAB2QRvlYQoywM6xEcp7CHPUlfD9DipBQCX
K3dFI1v1Mp8lJUYX7GDsYvmbZr4UZWilPWzErD7nPcZZhe6pnsVTHWOO0QDZm/xd6nNLintUaXVH
mLSXUNasYSjtciQHrTNcUox2V48hwrj2GOit38jjTul6azRbW07QND7J7gj0dnVAF2YNr1aoTmmm
Vq/Ip6l7bOvleQY2cDIN4Fk0nTpLPFT9f4Jxakeq3BGTeJ8I32Wj24VdbXdd7sXLaIGrUA6eU/Oc
Tjw24M3HzEpTGJ8lt7JZ5yLd0b0Km576dCCGj0W46UBWYpgwoy9nIJUJuHRjre9SaUI7CZdbgHfF
mEA4ThYgVCwgX6FJBHqt0fHboq2bNnoVZ14+e2tF4NwAyixYBShUznUwswBdvUiKEcGFljro0XHS
SLU4RmPrcAzgy8rgHIP/IcyKhnKpxiSCPZZ9+nBBA8qZ8nFRgljAGjnEH15qT/isOuHlr2o0a9lM
pG8kSp5qBpyvsFSaJYrxbKWi9pzK4hdFHA/KHO5LKdWsrglbS5wEAL+DKaHq850B8Mwyy0FXJgh3
Cbjfoph8HyLiZK2ymwOya8TQ5+zUljdZfy1zGnprqgYJoMa/n3iRXfqx35/peznemw260MCwfaec
ef1Jm5mrlWCFqVFLqOz0KLlSpatfUDRGzjTzAif0J3vGjGvsRbvG52Y8NpXvTTHYmATAw1XbRlB1
NAaBWgasBkiIlz5FCwGy6JGkTvWT907hbLHC+JQQ/LdiDpxNTyS5XdQ7U/06DY+YHrFGg2PnubvK
uJRe0adSnWEuBu/3nHkhu3qCHAE8NFAWbYDuKVbYWfmF90jh7Sz9fRVgD4tIZswu4zyBkt6IXwJ+
lLVlp9ZPLsbkml0q6VkF51yc0rvfOWn9LHoqAEf+IBSgW3XtMsGQKKuyRjHMATLOBB6tqQExOWgC
PEqczmn20jPt9k1tbO7iGnh28bAINp5d1xIZRek7BY63b0wUHKnVikFAi1mA32y0ogw4L57E92d2
LZDRllIN+1ZMlcALddEXIgM+M/vAMTDvu/GvZTB6UQpVOA1pHvutqvyYysItIuKCLOcF8J+Hqe18
WctOsdYnNshceSP176/etXBGY4ZaTGY5TEM/RZN7mAJeqkbgKLzM7SkrHzkrfa+e18IYV52BAR1c
uIKAu9fs8eYC0pKvyJiWB6bmQd4pvPfNRgriWiBd/erKqZGmKMkgBmBtUw7pMT4sd7852wQuwshG
8A9Z6IAB5BzK3oDRvZYljWIqyFmQ+2jWQs/ItOt7jBuqYmP3WS1+I3XR7bQYrbbjSE5AeC+tvg+E
bxkA24CPNp8TcKPtw3EKPM6ub17T1Ycx7pZkSZDhdR+8grxTApD5fvYwWqHtdrP1VxdmJYzxlvGC
NyUAygJUiyvbrA5knuz/az1Ad7reaBnhkaSSDBkCsCmPd8sut4Pd75rD4PN7lTdNwL8rArHBtTg9
aEOpnOXCn7QfMybV8453BzfSdGvVAU/XtYhJSEJtErTAS8bEzUxkxVHJaYDroL6Q/qtanAryXCXf
bu8jPfZ31nu1Lsa0JeM86XLSCF5ingcxtgRNsWPgg9U9+u0iqzY5CFnv33LXi2TMXB5OVSwvWGQc
ZHh/mNVJENRjoWRH4FA/3V7bplVbrY2xalIg5doslIUfBPdCg8Js91lMH5v0l978712u18tibJqU
GQksTBX7nforqLQ7TUut1FQ+3l7Q+3D9WgpjXMpkEvq4rgpfbLyOIquGj6ra+DL5rueiUy+tpQWx
e1vmtvVc7SJjOGJFHTttQkQtDxjhFcHIJ9jS4Ji+geLX/x4dXa+QMRy4Y2MBJqTczyavATh+wdP3
7eDhbTnvsjOSOElTl6O1AzMHaGs9RA4JkbzQLNqQriVcogOOxr/u78r7KMLUDIoxwnIkcmKH4eDk
NWgI6raL7ShBFwbnvDhKwmZwa0K0stexhR2gaKLPeMvVaN3trOip/gA+zwgIW4ZkCX7jm8IvIAH7
t+VzDOXr/q+WOyhzZKoFDCUxNKsHsqWixbwlUqN0w2i9VnhWMooSya5sWARPBJKAo0avNVlKjDq1
J0rQxdfLjYTXlWK++v21yCbN1UFIAwQtxOskBC1ZfFFoW4Qr7vrxhVtV562RsShtkU4yCichjpEO
R7aAUX7J/dqZpyOhzezef1j7sua4caXZX8QIcAde2Vy6W7tlycsLwyv3feevvwn5mzEF8TR8fG5M
hJ8mVA2wUChUZWUW+cfLX46Hw0u7KkQXFfpVYZ52JViU86NqsGApy1vDlM2QyxxEiCdTWxoU7HKh
n7PcKeLeSWb/8kJkFoQgYpq1qZCsq4JBLV2lNw4k/XTZgiwovswibNwhrQwU+SDQG0zWv0ExUhEU
8z8QKZXFrJcOwsbaki3zYs+L4ifxYUA1u/CgTj0f7ScLQ5Tp8gcvHukChWQkzbXOmtCjf6me2z6n
yii/cg7JApNh/+N5fkGYbtanFKDzT1RcMZMNoWN6pl+43l7voP7wZzrHkpj8QjSwMZhAqdoqa4LM
wIoCBWr0sXnbd9/ZcPof/URIQcaJ5MVgId2Jr8sTp4P49fSwjnI+sJ2axqsQ9UJNvFnUWqvdqBSw
VY6PnIas/WQ9TQdOrZ/6zEuqGlCEP1LclOSQL/w9G8NaU5oov65loBbm4oJP71NRZg9xo3tKOblq
tLp9o4+OwRKnGydvrXXmDGn4UCfolVLzqc802yuL+kMW1WDqMFEbl3yG3Sfn70tfE2JOS0prykAM
FvTVp6ip3Xm5j7rSXUEL3aKumIzOopys+kTrx9R8/B+NC+EoBQcahG8RjiAbAkrDIx+rbH9mGnpB
lRt7vYxcUHZXiVDWENzt4NhCTr88cE7D8W49pnzmrjpV4Gw7DEfJAt929V453puplmlZ1HK0Q/9t
hhh7svxCujohMtkhZCS7slP+1WCH4ire8/qLlqXUcySRQkTwqa1WJemMe7/L094ruvE2insMZ063
GbQ6AYuhQWVOJ0Mb3kGjxaek/gKdzVujzZ6NUT10HfMbdZGFFYk/6/wG3Jw4qwrB/x1rv8LKr8c8
f/piov4PAovkOtWFGDbP9jyzDHGlLdACK6tDL5sR3d9kMCczqAIYbxSUFT1i2aigIsRQPqzTI4XU
SkXAJTJKXHU/xfltiP+Qzb6ZXaqVQ4FaZRF6IXiXlPlnm82yaMMP9NtE6rcVIZEitd6MSRUBIvix
+qKdOYavOHAsufLQodbVI2tM7kFPdhwHR6Y8IFuhEOlqI03iLK6Zn8M5UvAQtB7VZQm4JrMihLQQ
DdnebtYiKKxu+ZDQFSo42fiFzcr3NSOLC71JzaF2fzfF1dNUQO27Spsbysr3BfSanD4fkP7p4yka
2nu7Mi2XLmxy9FaxDmyxrjuyPBQgDDuYa1U4Rhm/Mwb1x+WotTMuyqPWv1/JFgpIaa8WhPbYKbtl
7pR8rDHWtUD8bl6XQzStjmZ+aACIwNo8077V2pt+eTar5xBkWfUdK54zkjl1tTi1rJbwH9K9379M
qDWVPUp10IgvA87txycvQa/wiw9F99Izc0vpjbF/xH9bFGJqrc1dRFXsBbTfORh0dWvdUdHwwdzs
es+CFVRKstAq8SERrKWuqEdSyPIEYXZWme2Q6om0MupHmREhUGZqUXeQKA2hQfYuzvxq9mdVMpUt
/Vz8N2yCyhASqsQjrluuLMjr2W7ofqMYRnRDh5/ydHy47LqyryVEMUKBItfWhvlm89Cwn0X46fLf
l8QvW4hflsLUiFH8fSObDlUGtpaw9dflMwT3nFYxD5ZxVU3Eu2xUcgfYQuCqVrsozYIHrihrD9nQ
nPD0hF5K63atLnN42Q4K8aumUYqpUZIG9tAFJIYmCogQLq9nB2b6Kr6I5BbdFJmKrmEXcXh/LPxQ
de9RjPFNb1w88GUmN38AepLsoqjBMk4DWMlIwqsGKh7Y30rMdZJTdVrG85C/aK9wELKdBn9XuPs3
gojUbFGREq3IKYY37HujbZxRk02g/Ycn6W8TvGKyOWcKm+c5bLrQXwLj/EumluOp1Js/aOPsV19+
2xLixhy3mNvQEZya5WiBTgCCLrzVv45ogC8ulOfl6HhJqBLFinKqTxAyRwMwieIDsT5E8Zch/nrZ
KSUnW+SqKIo6rkMN+Y8S5k6uflAADptOTXFnD1dVFMSq7Gm/A7F8fQqEWNIVcwH1TqR29h0956fu
CI3A2wFco+pDdqg4KeMMdC5HqfVPkOj9A25EHjguZGNUCCxkiYYF0VLxQ3ZP9YcpYQejpHctgC3D
ByjKOJe3WOqmQmypmrJpqaK+lIaM8696OZDyxF9OEBAOLluTOI0o95GScElWBQ8BhZSnfATmTFdu
WlsmjiOJl6LGh65nRZObSCk7gPAUUERD++LyQrgfXPhKorDHEFvjskRaESgVkBjV4Oaj6SXjI8Nh
SExJE+rlRXrJmhBK9L6diWryG45lfqLozhI1xzmdjwatzl2VXJlt4s4Tu2Wp5XUJfa/Utguh6IeO
zj7t7KukL94nWn+yMczlAK7kWap+VnrkADmID4r2A5tNUAJGceFNs8XF3cMTtBZVpybxPTPHxNON
YpA4w39oPv8btZgQtUwSkRoc/NBSvOOoFjuqoP6rVBjf428O0NySa5q//6ux0lennAkpkE3mFUIq
MQp4B64jnbvdEtBTA+Ry5WbUGZ8Ut5CEMpnnC0lQArxCB4oS5uttf4AkqVY8zOH3y04pCZdiM59a
c5spDDeOWd4U2nVnfZiN1SnXoKezo1RBOEgMys6ZEKssQylUuhi4s9XRIQmUv8l/zyHz+lMJ4WnW
WExBsa74enmzlquL4jK6hhBLHAu3UBvJqN7lY62KXXqgdDKQy69AzmiY5O6i64ieteak1L6e0/8t
EVfFHj2YJsPGWpFCckFRA4SwevOBzzVzzbI6KKZn2TyubHXCs2lW1boIefM8SzBPrdyT8Q6vWieZ
gnaRgaB3iCq3Hw4DLq/Tn3UdTVolJt7cYNL2DKUZvb7KunM0pN/Cur7WdfBKk/hD1RY/jKLtrtZC
6R5XM6oOhs4+GXm6OMmo/yzirjqgSiCDSF5OPVUiBB8MSKoYq0JNnbHmlGlt7dqTkXtGQSqUHzUZ
go/v7X8O4W+k641uxcxpgvPPK+sc1LPc82ywdf6kBLbDPPx688VoY4Rxula4AKcW9YDUMO/ZnKmO
Hdn32jD0x6G0WsiCW8yJC7DWTW3yrm/7b+3AZpxhVjyWy+Q1CeTd6HjW4uG2pghbrcWeWtY8jGv0
1DXUaw0wGWfRKEtJZJ+G+/Emc44XFhZM4WceoCsXUl0vdMUEgn4rUi8NdNgQ8xiuMf1/vBxAL8cz
qAy/NhxShmqtRdG3jNbjpMyBbvVfLpuQnUEhnrXhaqxs0YtgTct3KO9NTpN0zzVtmltl1h9pP0KK
5LJJyXaKEIKlX2lZmYgzoVY5avWUsescpMhGJglou3YwEGRgbE4jVIxnTAsV2+ZD8TV04mh+G1VX
i/adYcrg8np2GFzg3RtD/Kxt/INVtU7MHv7RR+50uNH9PAWhpv5Yn+xj7LMDfeQpeuSBDpJ35DgX
5KOsHLSfN29+hBDfyGKRlpJXALVfKL3Yk9nadcuNKSFUVVQpMCgBjEJiQ3PE9jEDLUlnd0aCX2+p
mBH1aKKTFZBRdqQBFGCfgOcqT9qhHVAf+kXVorY+tE8OrQ0OJNm7YL9LslmiELC0qKGRugLRyfHq
yVEBvbJrKd9aVB6M6/icYcbrshPt5mMbg0KMMWwlmi0UgH2lZ84S/lxb6ua0lOyrzIoQULIyWiuV
tFUw1w/J/GlgPzIM2lxeiezYCRElTTKWFvGIdqZ1YrE7pRhSy68UGruX7ewD/n5vmRhHBqu0R4tN
6EbkocPUr8V8N2v3SQN9OnIbqx1UTia/oqtkfTLfeDmJm+NOjTTVtAEn7W+uzh3d0Vcn4eXXbKyp
A7FyvcLTaDhbwerOj7ru/VMpfeny18sdB1/VED/z/6odstli/XVkK4th0DMNx9Bmn6v1XjfOpawa
K3FJEYxkqkOakxB5WZtikHtS3F4NbyBs70m8hf/UNwnPZin8d2z2cbSWos91ijcrWCH+r8zcox93
Px90NJKnI4vvJSZ3G7sbk0IQyfuUFT1Dq5VjbHmbUb1VzzzDkuNr99ELG1tC/FDyZurpCFweb3ro
qJNGoMErnMZdD57lJ+5PDMdNzvrp8hL5Wb60qUI8MYZhYNXCge+l8YUOIINJfzQGylLVo608lInu
gWVCMmMtsynEF1xzI4MaVQSJ5wTyxqXP8v5mAfVwlpvQj48DayjRd8rND5fXytdyYa0iZolPgRUx
tLf8bsy8JbsyZsy5sB9xgdwvOZTRf0/l8Orgi6ilNq6XwUYK6BdR6NEGiZn54/KKdu9xBqQ9SLqZ
BXzH6yOha4qV0AYvGWS4jp3R0KnDSdbs3DvfBjE0CmZLlUtuvjYyJ+aiTKkeBfrsq8OjqZ4TW5Lo
7a0DMysms6EGbZniqB9ESLtaT1gUlGvuqX3hKKUtuZ53TWgg/gUPESVEzCWTRu2aMkvqoG6Oa1Ee
ypjKrrO9TNwwTBOCueB0AOHg641CxzJdGR2hyYvxyPF7hJEchzPkqQ6xDtStF3fyiWuNh+Wqk0iW
713ZBrMJJKY1wwZN3WvTGTVoxOI5CYAxQle/iI9dBhJ+bbS/Yr7fv+x1ew5hEmhoWxajJji/Xhsb
OJtHWi5JUNbvl+jnpD1nsg7c3lGF1pluYYwLDEAvY8qbWL+AyWKxprwK6hxcnNCuzqET3w767WCY
7jwqnt3KuHB3A7AJrShM2KkEbPdCAIaucpFQEBgD4bp49SclccCYeeivFjBEO82JcR30BAxZk3Su
ds9x4DZEt3RiwT+FDTXqHOMiHLPQArUGhWMdMjKDoylecmwC6tqfa9NnhdsZ4GdRXOkVsDd5xSW6
OM+/buOTvv6eZQF5QMyYMn+M2ieaViC4SeKv2hBlbjjbmKGLIYxY6Vb9OLGxdI006q5rpfJsTLV4
JgbFzxj4SQ6JYX2sdPBrs8qLFP2qH4x71D3ooWnio25PYAGdHrXOvgN4Kb9NyXCrlOrtvOpBOU+f
SZQ8jYvm5Ur9rC/tYW4mL2H1Y1e2NyHSljrqdHfFJLW7FqZ6apMWQhNq/YFGyjerIKDpL2fIhrDy
iWWhcggnAjIZPYydIu2wo/PgYUqvcJIiu48J9JbV8ZTb0amYw/uw6D5VcXsuVvJpGKyv5hQ+WEaj
OeZCMNqsGTfVSvBUotcW1d51w/QunrO7kKT3BZlupsZ0NR3ADru/b7r0tETKTaTHGCIeO7QkVhXE
vCveOG2cHNcSZXTIR2lHayxNp7TGxmmK+FQ19Ca2TNuJwBToXT6tu1gVMGvYFG9oFRR9QmywrSTM
+m5EYznHZMvpFzKyde0XJTSuOBBCuwPU1hPa9XNg/+gaN1/AFcXHG2TPsr04ZdrMBKkXs+gbmuTS
Nlo6tVMepLT82ZnVyU7SEjDX2mmX5Mflhe92A7bG+JWwCSIoMM1NbBMbBzrXwOSnOOoVH8zMnWUA
6UZ+bA/TlawkuhscNysUDhM1lnleLBXYBFBeTMxRwYH6VyOu1DARqyxCEPXfkLDOowamhmrmzfXJ
K0dwvcd+eeS8q6blyJ8Ru0+1rT2hQpItTZ+PBezBzWy/TDWG+n/aQegWk3rx1ERuW2lnmqwpMkik
dlB0lnLk7D0Atr9BeMv0JKZr1MORiV62XmUtrWdU2ruRYGJZH3MLWUN7N9VIH8BTEdiN9UgiFVxP
9vSuW+h/zwrGv4AFWk9iGMYbqtZsXgwSh9gRZnaPWUkeLajrtK0S5GHjrOv8TeLNewnMxp4IamWl
Csq/HvYimlnv7LAtz8AszY5R5UNASTGdoqQ1HT2aEy/C9LrTtwwioa2du1qjgEWoWe8Gg0pygf1f
xaiO2IJ/xA5RmaxGHfWV7UOM+bOhTd8iO5HlVbs2oHpm2QyqfZaYDExN2jFNSZG3/x8crKLXxQ/0
2nzQM3mtdVCjs6xCtlsjAMn9v0Z5JNsEjxjXMYR/6a/y+v8PhOnWmJB6JDFb476FsSqrcC2kw11e
pn+RY1tENzlts27ZlpBkDGmTxro+YUHxVaU+GpCLk3gojwHi+8pC34NTwaq6SYTQV1TFAHwK4Q/0
6DiNLs9dBnwzEIyC7wS0CcFlg3tpk6WrxNJtaM7aL7i0zSeiIGoFV9dQBlWjO1a7OFH+jVXP0xx7
oepdtqXv3VxbY9xJN8bYAnlmY1FxmaTW4Jq1dkvD6iGBGKC7WgXU8YzeXRQ9dZKkPCqa8aylix8X
5oFaipMay51SQIkrn4+FmgZlm/srpV5n6LWTt81NmMwMZDTgFcvLGlRjWehWJoqHC4ZinXilj0PW
jU4xgeXfnJMUuYwG5niwkoGQwI8i9LkVKgOk7cb87ZKF76lE+bLmsZoEa2+6g/KuVSYHostuAQXp
oT6s610JvIxm9MfLe7133rd2haOnTHGelEoGwEqxnBN1AbdPK4sp3Nvf+KqOuM0sG7QaIk5MZ8VY
gRqZQ0xnN/sKmvwD+WKBmFkBB8Z66K6ROXLavMqVS0nu++1v28JdOlbQ1coTnHZyZstjZd6GykOz
PquWpPf8Igl2aZHChbniyujj2bL9aaHdudZasNMPSumooJAy0tXNw5irRphX0Lh/3wAm7aRdd8xJ
+plM4Td1rk5rgbJ9biRfyPClaOGKM6r4ev6Q9sU9ZiyQNOJ/irvecuIKzE2KPseHeK4Sd0VlF5JK
y6mmGJ2K5vM05XeVXdYO7+87zDaCBXOLfdR809qOuX1vZs462hj6rhegLAn7OC3DN5PMD1WyPpvo
3UZGeItA4C60oY4S1VdmF5oHCDmVbjLlNZ/cvpvwKgeTK/ugFPM3LVJkMe5lhujNlpoqriJkMDqu
o9dhYE2VVO0IcpCW9vqRTOrnRE/hPXPrGnZ+21vdGJSEgC+6g5J8HqrJ2U4Jeg61jrdbOBkHg7TX
RRMfsiQ/aWV2tbAu0If1RPG+0ez0nRWN9ysY9t10bW+aJL/O+lHm/buR2jRVkB5pKuTthbsgLSy7
XRqLvgAF6A/MVp6UHzlmYnNvWOWcEPvmKAyCBhPZqnC9mdFSksbG1dNXS+WgGH60TFB2WXpzIivx
utU4W+oAvaCm+0bHPnRa0HG2pMrf/U1g+X3whBgeo39dsAYHb+q+2GvpLKkMV8tD4hv32IQVIWSm
dsK4yHceYABgdGOmL4csJcfYbCSfkP/US4aEGNkuPS2HEs+MImuu7a76unTjh8u7tR+mbMZpGdEA
FKsS01IV+DI2ygImQnDjsz52ImJ6doMEU0qyuwsXxk3+jzlRh7SoDRu8tDD3LwQfNX7V4e1XNC4w
bf8HU837l/pvm8JpTqpwGshkICeaP+gR6Ii68TAV+iEyZeQWewWt7eqEmI9x7Ry8rSaYc4pjOH4u
2DFKQodSE+9/9jRbisQ/dkH5lqEiLQIzM6UvaJpNvrKyvF4MfsmMwO1+4dRmHL9r0w/ZSfMNAB3i
UHJtS03yPdiYJGzQ9U7DF1weegjcQwgO6ifGo+VAhxMtXlmKvnsEDBRzkdGCa1IsW2V9ZvZZmoAu
hH5ZIXG6RIsk6ds9ARsLwiGj/TKNGl9QHkOmj2lHQO4+RQbEgI04c1lSHS6fuF0n2dgT4mRXhOGi
2xH1C5t8jLGksUyP0RhDgSDMv1fL6g2UVc5lo7tlEhAA/buPwmdLo7Y3AE2BJpG1vFeM7kNYKc2h
I+bszGbycU1BQNbX5nmYzHdprkDHvTQDbMypraxnu7VKR+/SWbL1uydz86OEG2rOwKZsTtj6MDLv
h5xXFufHpB98EHDJEMsSRxIxxMlUZXHa63FAV/NzYUJkeYxkncTdK/D3ekQAcV0UijmPOI5m/dCe
wmcoIfhQSGSPml+f60CGJpYtSQg3A8vSnqFx5IcghEBFeex+XPaa3fx5sx4htayAoaxMe7V9xShu
LIxWaAbUFJP4o12h0Kb0nxTW+/Eg3Uf+d9/cexu7fOGbGFM0dluVCfwCk/KcbA1AHT6azw6o22v+
egORWIknSoKACO2ttNqotQZMB5l1tSizo5I4IGz1VYt6dc8k1vZPI+qD1DYslOTFbttSoUURGyH1
M6cHVk1DgvvC7taDaZOX9/6I323/8oVgkYbchVP3Cp9TydcoQzZh+yBmoVA0hpQykHhL6nGjOoRy
0HnIMb3tXvYic+9r2pDpM3VOnCd2krIkMRnGeJmPiSqiPIJ8PbSCyyZ24RfWbxti3Swci4SpJbrK
06FGSyd3zG/tqfAgwVMDFW4G3Wk9o3aoelwbVTr+sRvHbBMUprqFToFYH+vTFoI19kuGoQxOE09+
ay6fo1g/62oWlJXhkUo9La3izHbjKg27rdb5M4iFDccsSQ5uXIiGLzm7sRZ0o2rjKpwhc8BSDyRB
95oxgOFmqm7Mce2hFQndVRbJaFh3cWnWZgnC/ZDpqxlONdpDw7k8/aqEFScOgpBf6fvebzO8r3Sd
gjueO8zmeK9Zztho9EVQRvQuLxZ/isbZiRZ6SMOuDfR0+RJGxXe0O296PbxB2Ww9GPH4CO1A6GVa
n4rRluBsdyMpBX22juY3Aw/t61/EwL3cx0uYBESprrK1eFDV0Ze4qMyGENRi9ECWiCrULw1IxTfU
JR052AS49LR1iuRJwVOSTYGGb4zdmLJbMjC3TY6Sn7Eb6TZLFTa/Gu01V2gCuoxrrmNjZnexO2K8
F3ThSjAHyHjcqPY6BV1QWS63nzuiiK5yql+MJQupT1w0CiZDQKExfwNBhpt56xXYjM7Ze05FKj+X
u8cSWSPVVaqi2yt81WGJxmieAYuqV+Dko8SvC/usDKWfmvlfoF3QogG1vapRdEeETCYpGbXSygIo
v0m/kjm/YUN7MknsNfl4VOLmvRlmX00l/CL5mnuxdWNXBNdNkZ5Ftl0xXwMOew3V9lBp/R1Amdd1
n7iRnqDENQYothzScv2a9O2PVbWOc1YeZ7U+D+os2YfdeXO8RoBTISbBlxb2XFOSrK44Swr0CYPC
i++6L7Wf3qXE4TBsLhgIcMZ5fq7gX/nB6iR57l7GYms6ECD47gyCHK8Pcg+Guj6O8VzomsQd1AFA
dbwv0Sxqx3dler9izhGU4pc/wl5Cv7EpvmnzPOmbdYwx659D9zLTvubZ5BcpekZDc7dU6NONmeS+
2/3sv5dpCk9adUFVuKtG6lvTcBjs+wzkbm0mIzWXLUzIL415RZ+nwmYWsY1iDgkywKudqVsDqySe
Zc8gBs80SYDaO7S2hv8If+4R8UmbVLRuozaqgoZ8rOoHTNyeEsM+dqkMZLsbjbaW+PI311A0TEjM
StTHuKLXeE8y0OuiaPkQOpozKIfhqyxP2LsBtgYF56yawmrHAuWBqfjRr48mk7WldzO8jQUR/Daz
pbDiHneM+qitp8lTnO5gLEHkLd85c0qtYRpb1qDZbaJtjQrOWLdDnNg9ktm/Adru+yTM/XKPl0nc
zUdDcaXoO96hyZU8OXRJ9gEVbPMYd1nnlCad3LpNI2dOmcQtpasUAtvSzUqXtoy+0Ouup9+TOGPw
B5PZfM/EF9B2T4VkoU2saAWhFuVkQ/+M14KOsjrR499xVGyNCSkBJjNCTJMgfa2RmZCkczro0yhG
KYnN+wdO51AGZpgWOK9eH7gmnNTJ0sBoXUG4qM+ebL8J2uPkd9lTxDVopMKEu7fBxiCPNRtnUdMo
SlteX1iL2olBZ/dM1aSFqgS6GPEKFWhwZjgr2Pkgb5E9Xr4VdjNqG0hEgwtCGbYpOEyYpZZdL9Hr
jDoCf5M8o96/dTe2BHeJei2rqgy2loCjz9X39TftrDhR63xtDpiMcwk4cqB1gyYtQEp/6UE6ng8U
Y+4QchBCgDmkiNF8RJC2qseM/Fi0GrREakmavoveszd2hBsJhpOJtlgnUE6mY53D5+WhPCH7oV7k
QTb3/4JcfpYFud2wszEsfEw9Lew8rBFYzQn9WuUKguyHEczB9ngCZyFKaDLv2b0rAFFUDWrZ+Ee4
K9IoW8NwKHn7kEvPYLKFa4oBtQW8ONKo+kyOailrJe4Fnd82xRKZMhQNoDegkdExiTXbN2oeO/Kn
+m5oA3oAEl9YlybWPkhuxkU0xRxzQYPXBBfS+5D7w5swurElBoBkNobKhF/i2R0GtQ9B3hv7prpe
XOhMBbL3zW5WtrEmPG+6qVDQfsUjoJ5yL0uXI4nrY2SvEhjwfmTZ2BESFx0NWDzV4YzxdY2h0PWo
3v5DESLdQdmaBD+04hJgetJh7kM/dLmDSerbLrA+ZYcUglYuMFmaU90pJ/v75ei590q1IdeDwjsc
BaiZ15G71HtQm1pzGcRgoV3X5rrJABFeUlc1ZrcbZYVb/ufe+MnGnBA/+5hGGhD2CCSje6P6r+if
5WNrxu6mbswJF+FYgUMBRDJFMDflVV9R/f1MtaDI5ydl0b7OtKucqlbeJ8w609Zyu5SCvqcDJnl0
s8XU0KuvfGbXP1QWfy+i7DOa7U9KMT21C3ENvX+u+v49qCrPaau9K/q2dNZuuKtKtXFIDTxrMxYH
pVEeTK4pUYaHyUy9vi9vLWiPD5WSYM4zdTUze9CVDu+KIXqnx8ax19vIVRftzqqy2rv8ufdTg82O
CAe1SqtuWDJkV1n6uBxmFxUoT/GqEX0l6vwJpchuEWrrYcJhzeu6VMsCD1V06aOv5ckGf6hymwXK
D/Bk8kHQGkKVshfAf1gnMLEcv/9W7sicWNtBUownBZP38Z86G88KHuX6BLuXlvmvMbEo2vQJ6+0M
tClk/LooXjQf1+rngqeijiK6TGxm36d/GxNSgLYHSCsH746/0MeRmah81s6kyVD0+m5Kt1mTkAEY
s1VWaY2I3sfdl4LM39Ux9pupyz0UHBVvSgr1AK1t0zUN6yOtlxPg5+6QTOAgzLTZgX7W6Hfq1Do5
nTR31Afc4ST+WBcYPcjU9Njb9nEq24+NsZ7WhXzkWJmxBu59MZenOskftCLLXBorzrAQsKBldLhS
O/NrNXGglwFMv5F+IIVmeuZQL041dRJWl//guL83WgiNC6h2q4GrTvyT66Wn6KgflRDTJzq0f4fW
kzODy76uGCCrFjTZdgVdjbVGq2A4qDFKTbVsKHV/cTYg48DcorciDvAUXaTYiqogEAeTR8idfq0e
wxN4XXz6bYV4nF+ep2Mje9vtJltIRTCCYuoYQxfisdEWptbVqOC0GAynQXvPAfOjE6iBHUx38sLk
rj2mQQfTsA2IegiXqhbRGKMusBeF0QNoXq+IVGhn90aDHC06LgbFwIcQ3tQ2tQ2Q5KPpcrOA6FBU
D5Jfans3NsrKDO8dFQMuYsIKIsvMLHt4iFkgfq7Q9sMgWYO3ZPlpoZ8uXxd73rixJSaqxVRPUW6C
4MuKa581GQDQ3/tJ2qXb28OtGSGkdbiYyyjEkqwb3qP77/dwt35DweCiYQ8NTDUIZzur+jQrSIPy
JSbKrC/kmXOI6YH+07gGRTiupObr5Z3c88StQeFcT6GuJXUDg6GeeVkyuTZlzmUTux+Lv38JlIII
FZtjSgLic7qAXohqJXpjyWGIPnfjz8tGdnbOxBjZb1FkIYHoupBiHIdBRzCuOkfrl1PUMuWuzyd/
sPuPuTZCSjgO1iq87Rf2RdHtK6sxK0cz6semUA6Sn/P24fH65wjHL1bSicyVAjVx1BaNQ+4DH8w1
57uTdRX5pJDs8c6T4LU94UnASGNyGg0oC9/qfnXGOyewz/2B/IHy6w6PxmtbQvQC8y0qmUlo4Fik
9w2k886jr/2MD6oTeUlg30Tv19sctYaBP7YgzZq5f1Age+u4r36EyDvZFEUaI1c1UOnk4na80JkD
QXOtB5ML6Du6SbLX3U7u9tqkEA6GZsogsIU9bsGH4nfOchOds0OHipmTHjXstNTirhehCg74u82H
JAWLS7osus6FhPuPbAHtqnpUvMaNuhNxuT0ZnuRtboUFbszxn7Mpl8UlGZewwZ6Ss+nnd0lgIp0g
R5nY49ub4rUZIcgBltpZTYdV6WWH9x1YeKf5vK6V14w06NDNuHwW38af1+aEEDcChNG2EYW7zsZV
VAMXp2E2rJNxMLzULV6/IV/bEZKIPo36aaaQZY+RBN7pDhclKFCWMj61xGk+28fmJgks1UnQ7Wyh
cT0DYJY4uQeFI+jTSAKQbNFCOIzS2YyHEItuTa+3I9DHVZBWkc0I7x7CjcMIUS6fE8xjjnAYNkxX
bdw5hvxluOstFPchZRhAsl/e0hun7OJuYcqEaKM9hKbTPcff59GJwIRF3d6L7ukQpBa0aQsEGRnZ
y042ik+6sS3sIispwaAsPHU6DD/XxKnv03toGj2sR7QeXFxl4L8ofBmd1A6b6Guz4rZ2oO21SGy+
jP0pTnyo78ITNL1PkJy8s9zRM/z4tr2dg/wh8gF5OY6S/Gr/Nt0sXLhOKL5npNHEfMlDFKd6aIIq
4PyKXFyhhEb84a8cdmNRuFRCQ50La8BnZuymN4+2TvB2kjU0d/iKXu2s2KpdOysGKic1/Sh3Zld1
uyB6Sl0wSeLq4hyt3bWWOOYBwJsr+97y/iIQ/V6i2LRFY7xbZ8gb++A4cawG8vPG8zpTSSrw9tH/
eolCEO+tJGo1jTuPGrkl02tUciHIEZdN48zx+K4mxgNY7WVCx7uhYLM4IagrAM3YegyP6ddnpQdg
UAa6l/mkKcRxJSIz2gxYGCd9Jjcqf/NC7mPxQbTzlPnRX16/mzUJET0LK63LY1hUOLsVxObbI2eW
4uH7DxRmd0P2xpoQbCZMtY/MhrX8evU1rwkI9M+5/tEB+jGgr8OMGL1Vri775J63oBZloAxPVGAC
hVDD9DzJmgwHolfvoyh25rCD+Pp8CI3nGAUcI5LRQe2tcmtQiCxaRTAbsGSmj+f2OUrqn0Vdg/+m
UGRMQjJDQkApQDKdhR0MoQp37CoCqoVxfQhHIulJ7ZAmQtHDtBGRsIv2G0KQOWRT2VvYws50ABiF
hhnYzyMHkg7mMfGaB47IR5LoV+/bc3Vnn83DeAMq9kfZCdzBQL7+IcLJn2MCJcgSDoTTnR9GzA7W
OVjYGvv/kXZlu5HryPKLBIhaSOlVa612lbe2+0Vwt7u177u+/oY8c6eraN3Smb44wBzgDOAsUmQy
l8iI7ZBRW+2Cg0zps9jUR7mQH7ooO5YxvWvA6Nn1fWjJbXgnAKZkaMVga226EoYtNNDx8yjBaC+m
qSGjzH0QNEoBQa/T+U0ptuEm/a6hrjM61Cliw/+7t/vCHI+MKkiAGU1INTlx5bTewQvvSrHGOCMF
/cIs8vLcDrs8S1HE0o0qig2WU6NGLAauiBWPvBhGXP4ULoyvyhpKwN58QsDY2sdGfcyfUdayOmgV
AWC5k3Oz3wTu7Zu9mBJeWuWOg982XiOo8Mi9+ckCYZRHZctcyUJEv1mxteT9L21x3l+LMDRexbhs
3vcRuVhi+d9Du/n0lvmpOQqn1cMufunYXJ2mz9fiIiwcAY5ooY2IfH/bbBPQ1ofufJbEPdveXtva
0rhHIEMLvxR7nKNmioxJfWX+GvXSmgXO8SfKqIp1C/YXH0XPfDIKCFf+/9bAefkoSbVO7HIchVTY
D2B3wRDyXyQclyeA8+voSI0tmLdUAN++jXOE7t1X2Y/by1iAOVx/dM6FpAP0dSYPH703MXj+kD60
Li7VObQ1C6JNwlkGwb7UGM+KM9ccypW3ct4lPsG7WCIPrgrGfBJAaqPCu2f7XNYPZZQao6SbhaTt
FGENNr8wmX21Wh5UQZI+By4Z9sRd+Jn6gwdvN1/ftfr3YsJxuTLOVQgFehoTiuCfCYe/CTeYnAwN
8Te4eDZsMvxDayFVzexxk6GoJDnBPrzP13zI7AW/bq8mzuBNYGb4RC9GAlDHPaiOvePcqk/dwh6d
GYtXrGu5zafxli3uymmk7fOuaFQgkcrUrgKAkTNQh6Zm/VN1FSvchk+yG56osy6AIc+b+cW2rulU
AlMwyJi4y0hGNW1lwADnHMRDsxlK1HgWoBrY+2ZwIhaGhiz5bmbqEXbePQGrd3PUIyO2MBZlF3Zr
ocC1KXb+vbri6ZbeKTQjVOw/KrUA0HIRNmEBYZh3g6sL1EMaIP4clUy2aezZiSpsEeTcC9DDMrIi
e5SpHpmdnh/ZiIlRcNToBmUME4AMbOu3r/38MbgNm3skgPyJMgD6lDudRZqN4JSDf0wm1PWU3ZRR
xwt8c4yebhtaiqAgSI4xOXwe0Bfx3aegmuKRxIMKbPyE8WFk3kAV/dDtZJ9vo/0s4QE5DUt7kE/F
yhqXMtMr09wiwRHlDb7SIVzRhm0nTbuUCaKZlBAMCzC7t6/UuDDwEj1Ug7zp0UAyJqq+AvL1NqXe
XdxGGxLp70ktbuO2tQKh/jF0ubTyKxdi6qsfyT3z7cRYErSt6lQ92Xb0VY/dKIvXHMHCBYEVHWOx
GgZE4ANxHi6ediX1C5qmsFLbs0bXzM8WHhWr3Cb2uJdXDv2CU780xuujpXqYZFUJY1r8mIZ3Sdqj
M9yCPCG2ifS4cr4WXNyVMS4QbDzJkwYZxqItmIrNGgXB0RlsCVxOwUpaoixdmj+byLjzBD1HDfiZ
HqaCfUFAchGsSaYvyIuoV6vhTsMo+FEm+Tiy/vtwaA7TIeqADxKPwwF9FfVn8CHZuSuYlV29oAkT
GnO5rjyESGON8qm9b2xMut7/gymTBed+9bvmrbk4P33J8smLsMuYevDcDLEhs1M3NjPHs5gJfUIQ
IIAXR9x49l9Usa5Mc8Gimop1VI54V0ZJ3pIweM4EcRtVq/H22qnl3q+6hwZB1n1ekRBj3wXSTqDX
39S72iKmcogQCc0F0TU02PL9/8/N5JvKgVJCVCPAoRKqM3yUGaWxSadpJc5aqvRc7eL8gS8+oKYw
qNZ4OFgBZkhQ/Xws8A0FM9kzN7OzI/2xFuMvhVpXFjmXQ1Q/IVEFi1l+36gVeteFEYnfunErDpse
LBZaPjkAuRu3HcLiy/bnkvJNLA31ZZIXMCvVHxAGAqQEVHIiqD21FWTnAnD26q7yTDggCGmmXoSl
1pwckHEAFKxtpx8QiTJ0N3eKowffutZPWuqYXW4rL5dWsbQadEgcwZPT3ezJU9d76vCMegbd9xtl
bfho5eZrnEdKkjRsxhb2om363r9Ub7UZ52aFrtl01m1/G5TmhNFQdCR9C2RHJnkl95rp2cUZJDWu
Z69mqStPmca5Im3AJH/kj/MGEKf0Z9HELXSSEjCNpo6urJYsPyFdX2KlixPFOSAP46SRGGEH2COB
U2jd0qRviiV/Ex5UTFBPe+1t2mPW0OwRWvuILMdN/Bqc5VN0kLfB91o0yFrdZ/GjyKiygSx3RvZw
dwuqH7nQNwzD3KZwj9ZpFRqykznDXjmFJt4ED5uBfqb1T3rVi6/gH9vKXEW48CQR5FOKIsZAvuzd
twhRPTCY3r7Ciy4RTGuAviOel3ntDyXxcsBhEDKWBT5vDHnX5PekrLJ0rZnhNlHqOnCXDmBd66p0
o9UKZFjUoDmJEF+0PErusiJQrbipnpUWvN60C3di3Oz9cfqtdolveFNVGFOwJjS8nDH8WT1fZBuK
nJVpNsFvHtgrsSDUaXrABne7uSU3vWPWITbWiMWXn4cLo1wUldVBVuUqjH62qSHyZ06K2bqe1RjA
fxCUyofYiqK1V2kxeLswy0VUbGhQBgL81qkLU9mVu8jSLJWZoqOa62CDxYMLaBholMDFrXwW9y4P
7gBt0sYjKJO3pSmpHzXynb84uBcWuOWAVzRD5R/LSULEZLuyf9RWp/IXw5QLG5w/niTg6oiGyzG6
s0Q7eRrPnTWhQh5EgOKLj5M5WoDJryPxl4rNYAn7s3+c49VbNuV5KsMyKkWSmaGQMUtS51vZDh11
xcUteTgmiSAMo6A3B9ju2suoU9O0SSZBihSSmY3GDBCTVogixBg+LQTsp39b+XZsvu+8n780yYVI
SRqHHR0JoBqaCO6GiIJ7fgSLszIMwWOoVxm4tMGawRK0GZEUgis0gjpYK4MQN48IqNS8I+ZLIMWU
YqJkLE6BoMnGJIBW1tPIzhsFsLN58Gj+AB6cuG7OKBlAiGvc1a1qY5pqA0ICqydQvZNoFBldwz4I
XBFUfsxkqAcjlEliZSwldkFqz5SbTpupSgWzpANxQcmVvaMrJe9aGWgtpWe/qi4Lja4l74SAs6vq
4/sEcvTUTy0iFv55LKXI6lkOHafe/8Aw6IMOYK9R6XFqTFFw0sJ6B2Yip/fqyc69+gV6YUDp1AFY
5nPxKOXpfViDd1rHdFsyiE9Rp42G4DVn4uV3lVr8BAssKlwT2KiiAiV6Rcx2Wdyf8aY5slY2ZpoE
bhSTXd41T6oiMBP88HTjwSk7Wtvobh164C6vZKsUIqeM63ON4rtZ4GyYfaDuSgKSwwoAOEUc34jH
erMCX7TR+MqGCphsSBSMKqtENGgN+DmVm8TMw+SXFESF2aSpbsYe+QgG7FHcjcUO8m+60YeNeFdD
FOBOGGmx7ceu2xEQ+TwCptw7vpBkppChcpT3YNGWE8ltx8yGntfoFLWaQni4+UXHrN9kseibeVtC
qXQKSlvptfheIGxw1Kn8JQ1aa9eJeA6GYicVzZOeZy8dY2io5CJIIsfonijtdIAE+UkIyaatBxcy
wxbQJ4dujEqjzTrZkOOx32ddtO1GaMh1rfTCcIRdrfLI6wCoqgNxddkCQJsZtNWEJ2ESh0M9iuQY
lUqwBYPIuB+AC/aNpq/rrSa2ntnidd+FIAe1SdW9+32FIYYshi5l1MYWlWLRLrOKnJQhQQlRH6wM
sptB0u69Qv0+ZMKjWMcbjYwffdc9VxpxWKbvMcu698bmd6unT4ro7QJxuKvE6ZiIwV0N6Vgwr/4c
EnAVUV80VVJ+JHHj+l6A1xal6LBojDKaTgHzTpGSQnJzkAwwp9+VEQBiCWYQw15+qxkIC/0Ukmkd
mlGZWAC2Fom5JbQ6s3wdJEuUKpqpd/7oaOrcdIi9vSonkz1m5BQHbDA1rzj0kWQOUvyIyU3BAHlW
bibRcFcXqR0GqZPKnVsWuTul6QbIJLceoOgbkzNIAd+YlN4PMuDbVDvSIg2Mtq8/xkEH0+7onVKZ
gryApaY3i4zVZDNqGYRrRPmb5ydWkQ/bqCw24El1qrBGs6JXfXcAVzHJvcAZ0+i9Eho7l8UQ/7VQ
3YHUuzJSnyvqNRadytNI9N6kahWbZVSV26LJW1vymfbAwI6PuxSjdQoS2xOGX6A1o0HrrmY9SNpD
+UjLzHeBSzknZR3sGyUyZRmTnG3cQq8yErMXmWTzIfYqA2W8d0X3WlvPg/AxbcugMvS0pK6u6IDl
1xWI/mM9y0+B3MtGETUMkqyeI+nxNu2E98KbQAwfKi7+xCM0Sp4zNXjrYv+7OrXE6OVmV9Ozr9/1
JeTxRHE4IfySDT0c9oGgOt1ItUfwCcn7IGhyyxOEVxGU1s+xAL5R0tWz8EpQGtmY/5Sr9AEqDKWJ
2GLbZYFoghrxTpQmOHHhQfbTyRAh1QQofMaAj+vBnCmrDVarSDh4vYihQGUq3boLJDSnitrM1Fx2
lbJ49eusMYBfajZlJlMzKjWImxd7kiJkGYKzHw6vY6LcT5H8q5TK7z1VtqInh06oh7jI0btEc7Nj
njukYf0ozpydXp/8gshfYhDf/816muPgQDMNlx/PxbeqSu6A0HhFNOoESXNf6sI+1QtUi3P5J2Ri
dwrJGlNJFHuY4i3tlS0aziCI0KMT+AIhMpiM0ib3MXAUk3laVdU/MIs4OsxTzJiw86QxdFs8GVz6
MQZ6h/xJawDJktUcdLpKt8OJxyoDLzJqJkLNQGem50UuOD41/Bd/Qm2/9drTJFYgzRby9psH7rzX
iUqCW7JIe/CzojoQT8y+xZlUOQyhnsn6CuquKlTgp4YyA2KUhyyfNlJWfisnyPSUgh0Puj2qtWyC
Vymy5LD4rodlafaS8l5lgQTin/KHJ2nHqfJSU4WAuD0RctbTihnTKGQ21arejGVJNnD8fQuEuCZE
juGMlI3MwEIwhY3bFumHXDJ70oAZ1DJyLMbmAQyUrz3JFQP0vKHhVXpjZW0+y/YSI/G9zGBlbocq
lJ/LUTsFSv9GS9DndOK+KfVtNQW1VWDi0wzpYPVjaOOERw4m7VCBqPyNMlFM06rg2qnUO4WNg1N4
+PLwkXQLxtF2V5f6Dnd1X4NKDq8m0sy0MuWMIsIi3VOgCA+jxlx9SveCWJL7kKkHTRws5gHSkg97
NFQPNB4sPxHADJqcZL0Dl7saGmnBgEXRH4oQMX2ibzxVBDtO2dhS6G2kWDaDBFXGUEGNPDUKXxJM
3aOVmerdNhfZIWZk2vsCfc2ypnImT/0dafHW7yRXF5ozOGASVwWvkBWJ42BoZYBkOFQ7W0qn0i4g
cNwJ03c2FodW8Q9FpL/1eAngp8P7WsTASwCVJCFDgBFUG70YdomuoJYpNTYtAC0RQtDnSL3w5Bda
gxwsO0kFgoEReH5LLshjSRNMInmP6D6EOy+kldVW1ZvkxRZmgAMwwepm74MDqK1QmxBjoNEgg1Io
Y2sNNHTyCmrU/kDeu1zD9FLon3URjh2Y98YRleykCShPJfXwJufDE5i0C6ME00ndix+qmr7D0grT
+FLt6jIC5TLSRgYZiJAjAi3qDUhDTUV5absPsgbjWYzkwaijYggaHD5fRGKKqGuR8wbSZ7Y3zWlX
as6ZA9TASgvqdZG9ElsvRNaX9rjS6hxjSWGDJtiUJfcVBEzB38dsvHdrM49LKd6lIS5rwHhg7XvU
I2g0CQY49ka9sm4vZSn90mURQkWg7Ve/SL5MeZo0gShKzkwv5kUY/Nf3Iv2pQqS4q9Zwh0vnAYwt
YIBB4kUVvnfGgCUKywlZOW17G6xrU+yC8soI5G+3F7VUCbm0w+WtSeCxIAyQbPlluhNbZvpZ8CGD
edi4bWcJP4O3gYDXhkoU0lvzD7lIwRuWK4IATJVD+seK/ZYDJEKFbEiI18QshtyHb3RBZQX0gAbl
yiFcqnFouKRwBf9ib+Zul5fTCC1q0OlPrY7gSwkAlof0eqWbpIhtTRZGQ8pEJ4yENzh70IhpnYUh
yHe97Y4FETa392Jhz0H2j9+D3rwmaV9YlZpSjAu0RqFcgORNnzQzCImjsXqtf7LUgb20xAN0faQS
bdhE1Gmc9CV993YZhnLVu+hb8SMDU0i5lTbQse+/Ve7aVMJSLevKNFdWImBvalk/4GCF27nzqJh+
BI33WcXU9za1JbhhAu3GNWaJxb2deRB0VRXB88C5gSrGNGVUQPwq9jSTqDu1/UnCtSrl0swOxuhR
oAAXuAK9C+4wB31SdgwyRQ7wfeR1lh6snzNLfKEAH6BO6LbOpzDQHbHD0/ACzWbXM8n29ila/rgX
P4JzrZ4WCkAm5hjiDIG+ng7py2hn2GDPQqsbKFDNQNvqje6Rs0bHVYbD2TFwJZOrLeA2ukzySVJS
WJ/BQ81TvGs2HWTT6y08/HHtqy51lK6scQWaRs3KVpdbXBmmFsdOBK1frWSBKWk1SG9Ev9uBbXdT
qb7ZjsU3Sdcfb2/24rFS58lPiEF9VcLzSZw1tQg32UsR9ABODVxyUI0rL8xC5Qus0zJRKQA7XwWK
+rxE2wp1KMefBrPvAiNWCshZsF0xjG4jRmbRnW+va9EzXprk/D8Egfwhm2a3TKFyJZnjHWrOVtLc
heCXGy1PQzN97WsubSaaFzi6oiyLKGJdPwUey2sFonG4PdMTPPZG9X27T9bYw5dCHe3SDH9JCaA0
YQ4z82T3POJCrWH3KZ78D/DmS2C6K2vcbUz6tFdYSCkm6GTfLl/mEToUDB7UB/3O+5AeWyiF5W8l
Bj5mTkg0RG9/yLU95a8j4NkpxUPudAmb3MEjLylDApjRtVnM+Q/x9/5yV7mbOPhhl7IaBZ5EVGw/
/OYVokVaKIGokP0A1e/tZS1EdTMFkkJw86ClyY/sAUgNdFcZg/C5eaqFwOyjtbhxaeMg0gnGQUzU
KiqPkxuaNJIiBRaSHmMrMuB5DGVVJV5ZyOL5AFKfqEBezRxWXPFeAozb0zLU5oQ9RG9sfz9+V8E1
M+0FE+jR4N1roZ1SOuOGbeUPFPrite744n2AcgvDxSPg1uUBkHEexx1NW8lRjd4GCxLeKowebWYU
wLgKglz4cJjIn7XWAD1klHLHxKMDVHh6BMtTAmm8CbNd2fvto7Hw4a4scDGdJg115oMa1RkL9qbG
jVXKyoENuXPbzEIgfmmGRzSJrE3CAskANIwyu9C/TUpkhd5dN73etrO8YTOYH/xmcIy8t6I1Khme
KoF69C7Un0Esc/vvLwXguEmg/5l5RDH+yhloJ2n2yNAJV9xmKz7P/N9oT9wDlHlUHlZsLW3aPHEP
wiHwYlM+exErqaVD3ssYLoqeACgHcXt8bjbqGfVHQC+L5xwDRmvR7tKBmNkSJMxdyNDq4lygkval
HEIv1Ema1y7fekJuyvoqzaX01f/Nmr7g00A4IAFRcv14haiq9PmgzEubR9ExQ2gVe7BQzzIw+zUo
8dclYe9mt4dbizyQX1JVSrUHeVzJqfVvdHiK61fZXwkj52ty7c9nE6gIgI4NAFr+osZlOKnNAH1C
dBO2pVvs5wmwwl2dn5j92y073HUV8yYbaQ5dJeWcvs8aranZGNDVeMWMyD/AVn3CWG/Y4+/tVEAr
pIQGnoMRqR/gfj5WUVFs6oGgmig3NmtrN45R8fG6Ktr0LUMBGQXfD3CKllYjILQfB8ACupSge9UU
ThzPja3KhmAS2ygo6FuaUJ2KaeYfJ+iUZz4zgwpeVR2OVBuehALVRgkU8aDbqj96ItzNld2ABgDB
jgK1RaVWXGlkh07teqPPEBC0zbRVqv69buVTRkbMhsIKmk9oTLTdr3JMf2la/RaJwc+uhqqTRo8g
9vcNpSpAGiaKd6yWrKFqM7Ma6EFVkMLWHZLZfoAWRUoFchSEpDXitlpxxAuJCBJ6igNEwEENH8Nd
CUmaconGOqSKfjZv/S441WBNkGVoh35ClBwdc6BAB5nKZn0w6avbhG1dQj0GTNEUI3fX15EmFH1K
qCg5Qo2EXtaPQfhzxZl9jXiuTcw/4aJyUVE/rpVAx/z+v9/NaZNBal7eDLj346ynuIHKwX71wV64
/IQpkKeGXil8KH/5I1DSESVSgGEGoq25rzx0CFJq/sXqLq1wDzUNItKXOVr7FSj9pNhoQR2P4V1q
MCD2Z2yXvo3ODaRo1lCXa8vjHEJAWSb7JQx304npG40BYeYnK6/qwqt35d4YdzYjQAwKyPsyBD2z
iG9ghjtlC+Fjqzr+96IXeFpBVz4HWMCY8HDOJOkCtceyHAGcVyPq3HnuRHKxZ2Cil5N+5T1f2L4r
a9x3E0hU5lHYUyfqH+VcNKPKt31ltV685LYvF8V9JbUo4T9iD277GL4U21kyl0FHwQjBoJM7wmlt
KmghTsYuIm5A6VND4MXH46AHiEe87Sjg7rRzeifaM2BdMNMzu1Pu68M8kxTYn/T2dmauIXKXvMlc
NIJoKpFVpATcVWdBJNeF6DmszXdDxDbJsL1939YscM4k7NF8qDL4SkmsHILerty2T7dNLAT6ONUX
q5iPzoXDqiGSUtbotwOLlHqoVLemxqCL4pVon1flQ95hMlku9QOeoB9qhFxDV/pHfcjXCB+W1nrx
LnxVKklRokrhm1mSt7sulUFYVEeedXu5K1Z4Wj7GutpPKgnYLmBQoO4LoeqVq7Zk4Y+LJKJ4vZ8Z
DdU+lIAeC3RqjyXkzuK3/34NlxY4LyXFiVonE1x9ODaSnQoKVLNUdcXVry1jjmwvjoUgl03lVaBJ
K+vcJW2ZG5Apebq9kK+BP714s4DgvLYBThiQllVYSFHcQ4xrIwgvNP0gAPPctrNADzMbQqkesSv+
zWczAelxcKdPGGx1yJ7yl9m3iyWEjbS36lGwxS3ZiQd/fsGc6BkARgNCk272ay1CX4CCzz8E/0Dd
EiEI7zII00ZBGb0Zj9tZKsCS9TbegIjHAUx4p/8uUzOrDfFpfXpg8ZpfWp6/98X3ZOiOx8SHZWEz
O+Zh721AIQu8ZgwpiFXw+ezouXj6ap2cU6mURgfXH/0X9pqitBU++4oxpMbcQZxxmz5YN4vnyEVP
JzWGv8i7sM+qCL+MV4F8GSZT+5pA5w3YY/8d++yEu87A9Mm7CvaIzFyjiloK+UARBfIEhmQPh+x6
a+s2iRMSAjGnorEe5miqF9QYA82uihJar5p1+zQvIPuxuAt73NXMUm8SW7hGHKLejkIrBVFFYbMA
FVjVTJ3s19oCF6IHBCgEBRqYJQrPHiA1Yo16GMA1PjnWHVDkZEv1Fae2fED/GOHhzADggbdExlsn
7jCofwcsmdU64UlzROMfzCl9TcyxhxfWuG82ZeAF8HtwXXrMrLaZk7sSGNMaMIwEUMFcq2Ev3/sL
c9wnS5U0I5Cx/dcnix+gF5c4mAhww61mEBPuZqcc1oHMi/71wirnX3skIqI2L3Koj0KOcSH9vfcP
0CX/m7fiwg7nW0YxxXYWPnWY0ptqSAwtXSFeXfbgFyY4h6IpkFYH7TYSj5/Q672rDWIMG2mbfQO/
V7WPLLDRHJrfM6lD6SQzp4X+0TjaOf+xNiq9chc+v/SFH+2FuCr6FMe0rmUb4CTAcJ1efl654ov+
82K5XHVKG8aylCFoiCmsaEscak573PIf8n7YKBCLImbxAJZzq1KMBM3CFePLd0MDjAC/APed2+vI
K0cipegDBwcKpbr6qGOoQHVF9CL+Ac/eHA99eSpA3fK/1uZDfLGhozilI527zmycNvLQJQCSDYUd
y9leg0650YTFC7DBT1qUYNQ2XuvOzmfzlnlup/PKF+V+gHlJzDC7cFSV88p2Lj4PFwvkci8NQrFq
ocBCXxnFdp7/GjYJxiFDk6H1W7z0VmoFduLqTyuG177jfMgudhY8/2OWoKmD4mN49zmkaGlPtSO4
QLXt13D4y/fiP5+RBw/oPpWDRMIqJ7EEJALdCQpUJJDnK4tavhl/7PCOuw3Gvh7x2A6vBFmK0QBe
Z6YYdgVSYMse0AkFR9TwPD7KmQ2gwmbF/PznbxwXlXPkaq8QX8ixzAT0//1x2DS7WVlrOPqryoZL
7zy6x3OELOLtxTjK9fcrW8FLhKGgn9Q1AAvshj3iww2Finjq+Pf5j5W1LdzEK3vcTZSVVC4rQdaQ
TMsOQkQEFaIjm81f7SIsqQjRMOw/Q1uuVxZkwCKMRfUvOMDcXEruiw0YpjGNskb8tvAGXpni3iYq
ebUmSApkoQXMh7HJEah20Gs4Nn1cuXDLpoBjQWQraV+K/VUmZRGRwecLvIdRab6bq9sKCMNpSFdc
9GcyzB1DrOqPKe4YQv88U8YxmeXlRzvYCk+SW2y7U7kZHNkBsNcpNqMjWqCCAVVjGBr6Q2WrbnyS
bXEvPImbtWrW2tK5D8oGEkvjrFYWRc9lcuqHaq8z36RA064c0gU/g3AeaumoHUOchScoSCcl6TUZ
Ky8BE9Jc7fd8UHVbMeTfuTVTtcWr5LMrJvnmQAdOgo60DXVSCe9tHFjAqQZ/d/v+LIyvPfo61aZy
tqK42g7tBreyZyWEdRKUpWD0cgt5eoIxnmSt8EcQNgHqoJj9XYuq2fcADxK0Pqmj7QO7/6bk67Rg
Cy/hlWHulOQyoFBJhyWCRXB0BHwrULTSbbjtwOk5mIrT2eUJqJx1Cv2l7OLKNOcGpEYAFCGC6WBL
d5LtIyEkbn2Y+4vrXL5LdeQra5znFvpBEWAN4g87sBOZZB8itQg29f0/oC5c29T5al6+8t44jaUC
X+p9b3/7KCZ4VrYZP+kLd81v0cHUvtu8sS1bG2tfuxZc5BQLTdbEaarhwAqvFNXXAR1BzUImetaM
/El9WX9+19bKhVKNDiFxWcdaI4xm0WSAdKqPcZvnpPjNgpfbnmYh0Lj6hlz0pCVSmyoQggPJGUZs
HfSjXTD6rr6Fi0sCEZEOpmm88XzxQE8LxY8meM6ADu99WVYG0TO7b8IfISuQBIfpw+11LV//C4vc
21Egk5c8Cg8696Qxjog7iDcCdfMYhAT1wTdFI3uWfOO2WWn+Nl+erAuz3OUPpaRo676GF03aZ9XX
N8C8WmKu/Gzq5r0R2IFOAJt0GdSGpnzjTdp9wwSM3Km5bmFWDezRPmYqMw/UfWJ5j2T6HhCIB/RV
e5P4GPSEtihGMTTxo1QGA62VXZ0GG6BYnCzAKOjtxSxf8IvFcO4kbvSajRr2cIZHyPtmM8ed4OtG
qWKtZjj/qVv7xvmSAomY4Feg8Gelb2bg/gJ11e3VLF7ki8VwHkQaIAUKSVPoi1QgHn0mxV73Hm6b
WI5lL2xwzsIPurYms7OYWbc6YDxSc0CwPvMgxFZ2/IuKlQQB0f/cKs5RID+nEyZxcdhUzYjAKsky
38j837dXtfZpOBcRShpmPuablGbNZpR+idoafm7e+i8fH5BhQFSYDoZYbtvaMI6moheB2p2oWeud
IfqPk6Jv9HgVcjbfvy+m5uEBBkIF8QvOPKfqv490b0IaO8T0MeAERnJCdHnv78lmZqAuD5MLKcNc
fybQuQEw8VS5a6HkAhYcBKV/fgifSapMyJNWh5iRcq5f4grSBhECWdCVsu0cnogb+URTI//2F9/y
wiqXV8Zoag/afKMhcqQZqaeAPihZoTFYdIEXNiR8goun2ivmodxYoQ5mR1tHjdOTGGGSIRHDX8FA
W2OY+kMeySunVF48RBdmOc8r5hhAR0FnThYG0OPrBgScLEnaKeKxjrYZBMhzyDm27vwCtA5GKiTL
D+zBhnvWjel3/aSf+9cxNIjd2KEJivDEoCG4Ade//eKFuvilnFuVNTa2MiJhzDowc0i2eSOt+LpP
PoAvx1yVJQhUgzEYqKzrb5DToiJ9HzAnyzqz1MZHxU82GWbL+pFGht/UZp2WBzTYdkwJvgEl9luo
jjk6wNg4CrSu522SvlUN3ZOtNp3OnS5/sIY9A3j1oeoU02FZv2V55ahSetelPViNMFcvDrsuT624
AAFLNSTAZktQKhCaeLLriE2nqsZK/YqO1jiW/z3aF6x6mKyjIEPRVEwjXS9ZpLGPIFFAVz4O3Kz9
JWDAWC5WPPzCIbsyMv//F2cbnIrpGCo+BgixOf2E+f8C0+/sQy7eb1/UBRD69XI4n6gPfkLVLocK
8cFzu23UGnk7kzY+0lfxgFLauQdv4xoD+gJN57VV7kXxZC2PhRLrg4TZu/rY7zV71j7pnsTY6J/z
4xw86Zh9xmhci1gg2FRu+8Nfg+V+vSAYkLzQ8+F+RacJ4FYWUGLQkcWD1ho44Nu7u2gAfDpoZTEG
KBHnBiU6YsKxQeYyVv1ZkLGZcRyYt218dYNYBJ0Zz9EEVUBWeX1UkghT/2jEQ+p0AB4FE6bd7yQ9
JPQcYey3q7PNbXNfw5src3z6LjR07DwV5lrg4DzMREeB2SQ/bhtZ3Lc/a+KzdxVgGkntYQRVGcMr
n5Lh7baBhbAdy/gsyGsMAx88di2MG6/sZl6OILtv6jMgJ7loa2prCPF3ZTpXUNmr/QOJX8PxKGuP
qfoijMdhWivALu7mxc/gXLQO9ouAZgUgKdKrxJ6J7AjFSrNnIbq+XirnsAZajgEFNtFNoFILTM+O
PSjAu4sHCXj329s6O4vr5+DaFOe26iGsmnQuJyOzNOLql8/yg1y/KP1ksuHptq3FM3KxdZzjajBy
MU4VbLW0M7TpNQao4raF/+OQaIqKUUGMTvKdWhEkB/78CqA1LJrdExhVwnPVGFBqqNDun6G60bEa
3PBxLeBeXtt/DPPd26pPPMXH/ziq4BkC60E9E1m3F7d88v6Y4FzTJDSJ1GMS3QnK+yZ7QfstlFfm
qpc80wyoBwRUpODJ5w4eKGj/Lfzsk21L8IaRGijK+yj+nTUngT7eXtDiOdelebhCwcCpzivOTcgf
VLWWMrcC2LCuDTDEPYHUAUVM+oNEf3M2Lq3Nn/DihRYKSmgvjTh+O2WnhnbxczQlTPCDGC+wFCsA
A7U10u0/6H7PX+Z/SLuuJbmNZPtFiIA3rzANtB3LITkvCHJIVcEVvP36ezAKiT1FbJek+7ArRUzs
ZhcqMyvtObyRXUvmPms82M5oDbmz0wFisi8P1Ee6TvwpKNH4EmniRqkPycvVV+VMetJqGVg6oHnF
mGi41qSsYDoo2Fn/J8whv4c9H4VxNq0Tc8xYqce7bjzC8dr2ubQezUaQOGyp/vWRuGc/18wMI1ip
g6DSdJPmW20Ct0J5/H+qI/cuZ0lNVbVUULVEXbgqdppfhuxY7Otih46h4FXeNLW/bgkoK9yYHOBD
OlrZGjoG3Xmcv9jWpQA3Tt34pf1aSF8ER9ty839/QEjjfEdKmpIAgkaC7i+7xR8f1dcJ/wSX/U4K
dBWIjPqOVf9gw3jbxjGPjV76iqLN1/caxUmstMZHpSe2x3jQYbkUe3RGIvGM13o/v5nZlSj1o4FT
uWrHOgNtvSGhJwn0PyBMucx5yLXCVa3ck/IQyEG3v+ymZl7J5HJLZTGx2WzBtKvk5BQPRnsyRUh2
omPxfqtbSmA5lQ52Ttby9toYkUI1Es7orJ/n1ufjvBQdi2ZuLPiNFAwp0zXYRW4C7CIW7e8KVYNz
VLKZDNNCuhStyO/dkh2UGPwoMgYBxtyVBqz5ZchmMPBQO7m3oLh5++ZEn5XzXObSDzJLoC2Ix99Q
xPJTXTtX8QyEnexoW/SOqrFXUl3UNhB9Zs6X6cwyc4fCl/UHtk+Oy1G5mO666bWahGjLS/iNOZ+m
EmfS6cqxOiZoTYyF5U7yHDim5LcxeA7ITkfFXQNkTA/e10zkdjYfvl/WwZeyRnuZmy5OgBwKpL/D
B2b7f9DjWm3thgIbnJMj0lg1AKHFM3u2kJ8eFpRZ7X0LFCUPSDmrExdFzwLr56chAJTERjvRi9Am
uQZateK+rZwfNM9F08jbjzrwODBnqBmWyqNgkKUygfRkSbvZ9N/DliMJCo8ovhMC+GcnIpTcPBg2
tBGVYUj3N/QWVeplSkrM681d+lUv5lAxWe8WtBdZw+YzeCWI8wFzWhljCsDRsANa5uTrnjo/l+G6
UVM44RoJVp7jD8yz60A8e7UVtANQ/O9Tci5An82FNlLNQoyTa25rY1AAEImCbH/z6QXPp6Ji0sMB
B/HHV2l25mzWcyRz0lgDBQGUkbHkDsOjwnQ/jx1BkrCZAYGs8i9xPD11IqdWyRyg79G9HWo+mFQf
zL1UuA0QTMDlim6DtZeAhvx825u+oxlzxoe4Yo3kgSsEpkzuW5LUrkbNKpKw/WNQfMB1McUHNtjw
VX1VQy33GnsPO1FDdjIP+MtKJzK7VUT2k6eiqojpjNq37ygS3Rq38ISYJNG8rPH1O/lLu4cehKJA
eSN0/fCLOUecLcmK5DutoWvyyR4cFF1ZlE32noy6QAc2FA2iHFmVQemNIXwuSqgVsqjtqAIxiwzu
LO/MWhFI2DDYlURPB/8ibsEwOd8HUA+n0vUSOKF0cGlqAECw8bvh4fYtb0txNOxtYf4E49AfdXkp
lbzvpCwJUyXbD1J1lkbVx3ZXdFvM5s3gK/0lhruZvDKG1JpIGaaT6emASZDUh2pAY/PTbTmb13Il
hzdNdSDDbKRQLUm9L7F6kcmToJazeRQU2rHoir05QOB8/GKpNsVJ2ppQMu2n5TyoTu4W6j0TNbU3
L+ZKDOdGiWYCI86SgKVDvqTqt1Y62wBE+Q9f60oGd/lOu0iTYqI0CiqsUJ8ApD98uS1B9LG4e0+d
WsWkET4W039OU+sWgPg1x508f78tZ+s1NbAP+PetcBevLkMGQgWNhEV6AEynO1/SneSZ4Ejcz/+k
ALDa92/OUUU9SgZb44rj8lELhlRB77JQ0dILSZROu5UCAXc1X+Yd5h3O9KDo97eP+P5/+ZtIRAsW
HA66PXyRWZJKsEZWDt4BJTsRHX0rfb4vpBqcjGBUylKwbM67HgCUTZ0cChtwphl1B7MP6NQdaoCL
AQ34S578qFr10gJvOXMMP1GroBrfugnL0roa1dbiF30VylZ3KhJfL9qTQ/V9odSYYfjWNAJT2r41
DZhoKJ5bivLe2roq4GRx3M8xaxADhfqhUM9sl6JbtwbPZXsWJ0SbNnUljtNGKmHigsi4tCTvgKR7
HsHc6IjGQrbeawMLy38filNFYk3JZA00CeumeEfkbLzYsHO3NNvZy3Ka+maVqz6u4YSZ+PtpmACx
b7VPSzI/qoqSAcGyAkjjyADEW4jgDjaQpGwAgwEIYyXlwrvOKa69KCxJCMqa/cEO12TFPmmH+CjO
3bcv90rS6quvLpe1cspiTMu+V60yUM5ZQbJf8YewvSpOi34f9f14Ls4towpdyY0GQAN5AFipGSX6
fE7itxw8KOCicysptBO6K4Yft61yU6XgeYx1KUtHYvTxkNWgw+noKMNMhRrqyvCYpcBkXaigjCsQ
wxej5V7OW71CIpQqP+l4kcjd0Aj8y0YXEl/w11HeE8+r+zKqWZ6BbSS9b/LpHpx191p6hTffTQGA
6AeM+imdf/vzbSvJldA1t74S2pG4q2hFSbiOHVH7EO+tTyt2XIWVOpeFiwiPU9kI3j+cktN/lPVn
rKmDF1CKzHDx9U/5l3yvejp6Mrafw0DBHvKf62YfJHP20JAJEJoW+kxOpB8y4HH9WTcbQnEaJLxL
zhqKmKpTNhgslA8OeOeK5UCCdeKEZtFqgcs5PQyagC9nqzLx4YBcyNJP6OXNDspa//6AG7SHH5WV
C11UMmqpoyzA2M5Z1PQzYMqfe5v6SqaBy66dQU6cHiXaUlc1puM0doULurSdBkyTEVaq6EhVMJ+y
GC0ymx5bzSmoe4H31mZhrA53HV3CRZcujYSgpTGn74uiHgaFAiq7yKLK6I5Gk0Qpq4VzeJuBxZVB
cG8US/oJuxPQzxWwYSW36Myz7SuDn+011FjlaOm/3rbBzRjN0EykzUAQQZP8owlKAOWK2dq8ljuA
k770FaD9sNbaiypX25b3Sw53snqaCmBt42Qlec7BEdCDt16mlS8X4LXAhtvtU62O97do6epUnGMe
5QXMgmZchEu3t2kXpiUW6oyo7xK3L0uXKG8zxlduy9z20n+fkCfgSqYpleW4wZdkL7Htm8pnNJNv
i3hHKbtxLp56Sx8A41ZOcJjrqqyCCMJF96l6p38eAgk+ZcSCC+b3MMs2ExfgBrnhi2pJgpu0OacN
shdz0BaUICvgxDlFZMTfE/0trkvfkN5un/d/eDIUP7DkLgMUg/NkQJtWFaolSLTRbdBOqb+4873p
fgWJ/T/pOPyPB+mXPM6JpRXgIbTVsazyVi+9SvurmCtcTNy2vV/SONvrHdlJYhsVi4agCDigWqaD
nBcINIM7YF4MVU7i1VYoR6JSyfY5TQSBazC4IiB/tPpeAxkCMNf+2znXp+03pb0Sxj19g1Wp5dKh
pwjS9Is5GWEOcHSBoqxKd0sGpyhsXDCzOg9rJKHtrGiJ5OIbCsVBfEz8ESwA3wTyNs9kA0oQqEum
4/BwgslQppbTYydqlQds39pL0QQmykmHumAy0XYljJuK3liRVM70dLkGRxbJy1Az9+tExOJL2LeG
wpj+EN87YXMQl9VWx/zbl8X21worrKPgwSkptdsqGasehUBz9GuFubl5N8ifFizZ1PrJVj8Jvuxa
2fpNnoO6I+pqeOV/m1lIMnVwxpnCxSm7aa+48X651PvlPEZO9P+UxZm7pAwgCpmqJAQz1nfZyr5P
Cl6IunUCaYy/9LNtuKWefzOUZAdWIuBFZqIR2g3EH4wwIgPGoLIJNAK+oGQpJZNs0iShxfqDKtHv
bT5Yn8vW1n0wMjyk9fQiycMRFNN+jFZhYp2MJdlrwLYGPTLIbDvdbyQwMSn9FCwTNnALAJ5hmU5k
YKsB8ddy/Tu5T+W0JHMmW6ZhNV/sV3Nt/uwcrKgWGPhdXeR0SXzmaaJ1R5FYTvvqNluGJCuTUMVo
rzWmdzQtwAWVi463pXWKiqHSFbHRtuT1d1xlIolMU6a15p/2XETkAHjjdS9dP0l7Ksp7tvw+Ssco
5mB0yQF03EdhpmxN89LKJExKkPbMlcvi3psK3bNy0Tr4pqe/lsXHXSxVm85GacxqDmujKTkmgRTk
6UE72NE/mI3ZimCBBqSgnGxg4oivMKQqI0k5KGmoon3mJsngRN0AsCcwelgmWFxS80WN8xKNGaMG
IQXzEr0EP6rdF65SGKISk+jXcE9PjSGTZQRaGCaS9AOJtGjl7m19esHKMXg7FVEWLZLHqVE6FN3A
8l7alQsDJGvYmFHW56DaCPssdUfpTbZfbbDBK3mQoCiU5/vbHm3LXK6/PmelQGO05LJEllmQL3oB
jtLa1YVZ9NaLcC2EU1/WO82AZW5pp5E8zPTywFTJ9uvSoMdc1iY3zRP1oYCt3j7bZjB4LZdT5cZG
7k6NDARUIECNUTar3Y65a3dxXbzRT90SVsLNm/UwvN+7FsplEmWCbatEk4qQZNoZWxXurP7Q2PcJ
I4+NLqLB3lgrAqyqgnoo4NfWnZHVTV25ocLI8qJjmK5ZSb1bFzBloFwi/trqo7OXBo6fTYKW7VZM
cS2Siylyms+SNrdpqJBHGicu/tW/fXEiCXywOVXSSBtUBlhPfU1ugNYnOMO2l7v6bpydS52ztAgx
GfKEta4D3jJE7gVy5rW+IorbRefhjJyAqA7I+5gRkkywkyXhwkT9xc1iyvWlcHZckSxmRdk4/2HK
SqhznDmD2JLRAvRI7/uTLaCQvHSXhCW7m3fYAIzsBLTGtxVi20v90nLOkBWmjvHYQiHm4migBt2G
iyJyFptOSl2JNLF8hayYs9t8yQCmlfboyhzWpXCsP31ZKyrUS9l5hdeZHjA/jEf3/r++gb9k8/Va
ZjsxMjtMpo7I4nYkisGdFEoBcrrVkMcVT1Q07SU4Ll++rUDjCzZ1FMCb/I6Nhy4vHmZlAdBdFNd3
RMhvsukVr07IOQ1bnVs7lpHSGarXATpVea7eQLF3v1KcoPFmYgqg3uOg4o+7qTtXkjlnYlSpZQGS
hYXFYl06ZoV6Jd2VpvLztopu2viVGM6hNHqb2QWB+hjayll6TxXi35awGQReSeC8iBZP5czAQhgS
PCVWCvgjowuk6ZMG2szbkt717bc37EoU503w4oxtoiPeRLt3b+bYg1MbUI39VPXv1hhW3TnDhKwa
C2KRbad8JZZzLCXSqy42jTSc4yAOV0wbfR9HSjjk7uzrkQjLRqQZnFehs5akDQYnwLPYYsLgu2kG
HZBUb39LkeJzbqW1uskq1I6ES8JcRT5hM6WVd0PyvIyDe1uUQAXfM8erWGBRmx6b9PAii+F4rJI8
JTMF7+b2JwMatgWkRjRguRuyBilv7dqBMU2qZ4FGUK7uYkcw7I25iK0YSgWgLWDjgVjJV/EcvddA
UAPC8R5XtB8a5XM+DouXtqD9G/NHMDMsbpL2I/rVcVNjUiwH12KXomWRNi+SMWCOX7PTQB2QKaAU
MYJD1jyRRAZHXTx9mazM16z5k5KNnjPUB93Ivnb6/Ey6+XNn6Z+NorrHanOQZeSZdmBaIT34Csca
4BxLeVzG4mDXYJ9Nzc63lPG5IfGxqfsHaembAMyRb84ofWVydmfKkt+3yejloNJw46n/JJe0d+tG
+aNiFYhxOudHWnWj1zXyfm7sym1rrfGbyQautCn9lAr9keYyeoXFHwV4/HYyqNVdo+ofiS7fa015
TA1sAgMiwC0a/UWRBtSs69zNHOnrYgHpQwd/ilwBwd1gnyrTDmttwOYtXpXWSrBAXKeBlIKouMSu
p52Uh6QgJynLkXpZT4vVP5BYeepN7EdIQ3MnlSo4ETs7HLX4SWpykB0DrLNIc+IZXfxDioed4WCN
t9F2MiCqiZbk4JhcZuDEK3d6Ytte0iiN52iDF9cL6l91vZwyk6WHtp2iyS4PlTy8GMp0sMx+9lUL
yVaVA9CA5YfZaZ+gKKpbxzJ+AMueRsPWcCMpsC3BlObGieX1ICasinj0VWAr7IgsMdcsnecMRCWB
kY1Y+h3SYOiynUT6x1hnF2moJz9l+ttIum9ITz91cndpUuXezNLPXTIMx8owF3+Q0POfFzPoEcMh
ARuPrWwhNbPrr4laPw15fLZVJ6STEpWD87OyihocrejPT0ATrvQ8olrvY5Tgvk6MIKbaz65So3ZU
IscA5rDaxUfTSYK2bybPRDmmZtnPJR0OfZqeQF69m4Alj1VSuicYTMwSc691QEgFyPQPh9AXJ2Ff
dYKtt7jB6HSdYOJriYxSDvNi8uaqeiaF/Lp+J7ernDYANG/lamX51EK988akLgixQr03nwdtwM8e
xkdiZE9yDTZAjNJ+cdrqh61UfdR1besmS7ozLFmKjLlf+TFbcLTOUxoUCSuCuAY96G1/trEIj+Tm
lxt4Jy24cmgOc5jC7PepGW1na5iaAfSQh8nAtWYauxnxZZfs6joUyBW4H5MLGQC20Y2mkWBiU3Hx
3yAOBXz98DmPUQmYAtVVPxf31Qu4u4TzxJsuHJQcKz4/kAf5MrtsZ2C8UlAlLnI8uF1oFKJG12YU
gQliaBcwIHS+IeRYiVPnGiqYxIhBsYsBzdG5p85pWQbBy7edk1yJ4mK+uayNkqgLDQdgci37JSId
SmSj3xzowWSC6Gg7eLiSxl1a2i+MlT2tUAaefMXP/fi+AXGeit6WdF8KnqhNDbkStt7jlWY2zlyR
jjg0dGTtDvnQJWHDF1ZgZ23qQUMei/hARPK42C+m84C0BUNCCilcbfgMsvlM7oIe27yzKGLZ1sFf
GsIFf6WRF7qGFyJk9dmitgcIRUE6J5Kwnvbq63Wd0dlGTSChwvJRWbjDpAhC2M305uqCuNiu6uKy
JimaAvZyZhbBZvoj0z8V7JVWn6goYNmOV66kcUFeDFIYwL/BbP/arqre/tyuUiLb/zfbVYJj8sPe
hVkmWW8AKsQuwBMED1wd5TvdLn1TO1E6HG47RsG9OVyxqbQ0Bmh3i4YTo8g8HLxF8/m2iPVL/ZZ5
/PqSDu8ztNimBVNp2JY/LHJJtYsmfTcA29AWd90UjObDbXmbhvXridE5ZW/Bt9uAjpaEqbH4sv5F
UbHGISteLz0UIp3cdL1Xsji1n4E75WgtEOW1gl3S6dL11J06C2zjk8j1rp/pt894JYpTfxWhmCJX
jIbK0wh45xUQMf/eBA7Iy8QNv807uxLGaX/dmGlRZBDW9EZkYQwGBV9QhacJFsnh8cFwTeTx59SI
dEXwPfnlItUEDXzlGCScdedLB4p2b1Jb9EdQBLUb4aLKdurzd07CLxctVtJVmIovwxzRlAm86lJC
bjG6xpz52O5022TtqQZS/UcPpOkFeCnF9GhN53QStdYEOssvHTlqIsd1inMjnkdWfnYM9jrM/Z5q
qq9pIuCPTaP/dbsG966yysS8f4PVBSc9FdXioicviPNEEta/Xz0HGaVTXi/YhEU67pr0qAj3zAXm
YHDP5+womdItOgmnHbgEU0+JsrD1MyPQdwXoJU1Z8MAJLMLgvMqQIxahKSx9Uv5QzB+JOXiVVrp1
dlTxflfLtyYV9u22GpJXwTLfdndaLJ0RHZ6MKmhdOe+Q4IPpyzs7ElcPRcbA+RdpJqlhrKbXEeYi
f1OzwtXbz7d983b/5kr1OMeSTUynBUjpEEBmFwzpn8vQurRvBvIfdFrrnfS1piLPKVBGcx0cvlLG
fsmdrDObFXoD4DZ7pGmWW8num4by73ySo0qKRJAz24Hyr3PyuztdN4NSfIhZaLT6FKTqXLVuasRW
75J4ck592dEonlRsxZoq/VpmTbJX82HBn9X26fY33/SpV+8vZ+1VXQ5DVkGLSDO7ynxvZXeYlXbT
8T8A+aBltVZ40NTG7AZ3t7Wpx4OTGjQsnWJXmfJO1kUV/U2r/yWCfx8mye4dabKwAWE82s3rqLxa
bRktCZCtZh1zUnnQTIZHOyCdmK0fMyGl7qZJXv0ALl6yNdaDgBkJ0K/JlPnOCf/JZMqm2l6JWr/F
ldoaXQYM1DlBSE3YxeyHlxF7M7dVQ9n0alcyON2gNtOqWGZV+CeXY+4PIEWdvAbo1a2Xdq76nIHN
Ybg0oaxFpMWCSdh9FfyGVcZvgc3Vb+DeCmmgkqVPSxIOcS/7kqZOQaOO9amR2qOjASAyq/LGR382
amhyzMv0JFUFIIIqOCiat4L2veirc++KRVEXQYUvCSlKLqmT7uliPt8+8bZB/m0n/FOSLKCcdgpk
mqqBMR1jb+WhXMruIBwV27QWHUiLwGgAE+l7jnOlQYlNjd7UYrh0f+VbwNCHpzxmex14g9Lp35NI
oLJzJYx7PxRF6uHY1624LgQJPfjXwxr/+A+f7koI52KIM9MKSM/Y8YiftO6MCm+dyqh4/Xv40A+H
4evuSS81SicDl8dUy6BDbK8ZQySP6v72cbYrHL/Ow48Q1koPwygIDc1z/5JFyM4DsrffVtZB4hsC
aZt6dyWMcyhaV85lhbnrUFanR9TCAmu07mIKak9Lo/7tk60X8ZtRX8niHMto1D0m+wrouDN4S1sD
GwcLT8WLnC2uoe2ARegDxva2zE3TvZK5/v1K3VnDcjQ4EBI2eeWC0tolNnNvi9iM069EcN7Bqexk
0SSIoHPt6cYcNFRFmjC6rfPNnkSgcttt+Stx641enSjRWmKaa+3wz32KGiuG18PIwpFg0fHWv1/J
KxMMZNa5CeKJ8s10Tqz+PPbMV4npO0qM3gvOPNpu0rLAabUn0kcK/VQub4RQv55/OujK3P7cIo3l
fIo5S40tjdCiMo+c5LkrEHTr/b5NGoGg//GlTfC1Yd8dDDHcxS46y7OiMwCYgaU4DZA2hRdHprtO
Xw+hmKtpW1V/ieMu1lHS0UBDFts5wPCtY+ZVjSRQ1e1QGwCZfx2Ju8zcNDPg4q7Zw/vc/J9z7Lb7
59R870a3r0p0Iu6qSsLsslDhXHSgPjiln0u64I62Xcqv86x/v1LOajamwpDRP8kryWdmYBhj0BeH
Fd60boLOyNw2fr59qPVH/+bFVoowHfhpwDLnoj2ldxL0qEgVsrlxDfMbJb1rpgNKw4qrNT9N6P1t
gdsPAvYyFbDG4+HmkSViQ25QDDCxQaUCRKeSktfaTp56ow9BHf2SZXrhN30cdXrylWbxoVObY182
3wW/YtMP/PoVfA1SbxOSpmgvwRo6fw5AqlofUfbBckLup0AF9aUYRA5YGRZXnkRfgK9I6qXcxZTN
LBwX87Gw0e6FT/cGuwBNrrUflOEwMfOYVeNdWzTPeY6V2coSlCy37/3vW+BLllKdGUxTAZsE9pP9
ZMV3ZG4CFOw9syBnbJ6F0jQI2g+b9nP1ybkHMyYpWDg0jODZGGkc6kstJKMTXer6C67sJ1mKPFWQ
C+8oCd4bKur7fVLf8dJlT0oPrXTQ8ORBp4rJ4raCfA0D/dgfANW6w7f/U6NrS3lW11bOssOskF97
xXkBqcIMpqj5KBpOes+vecu9lsc52JZqndVhXS9EGcpwY2d+1GLnZciAmtcmAaOJh8mwCP85Zmoc
SqX8fRq13bSgpFMRtsPetEtZiqIgeqFLsyssaz/B2rUROzqLEiQYqm2xCNDrzs6u2LHPi6B20oOS
1G6sFWhvy9hJpH5cgMzG7gNMzpMgTa37PpOigjpnCQBKpE+PZZJEhmn5dS55wMmKsODv61l8QsHc
X4gRoLbsAz/hLVbQ50+SHQgFj8bYXCwJG5xj/xyrzqtmjCgoTJ2PDbfjoumicuFmMeP6Y3IvCe16
po1mDSIjup/N2SswoOGwJTLVn1RW79omPVbZtNdaTKh2o8glbqmODSZiLJ4A/R67Sh/1lphJK7Wg
d9hZ6G1jJNb+qUQS2raa5a/0bWIO5I2oAyjBto3CMAB+1N/6qfY0to4GaAAm/8HItENLZlfQ2Zeo
CMZ3w+g/SOIicn2pMZqvAqZrTPR924W2wsLbrlzXtmQAdQV/WOH2sZ778fMhWO2aeMRcQiKfl7z3
DcLOkvRq5V+rPPWJTbyiIG7XAahs2Y2G7HaYaE2rZ9SErdSvukMFWIj8a+Y8Kc+EepnZHrIeBBua
4eVqE1VtJLW+bWL2hUbOtGOG6lIHy+NZJBV35Sjj0hw8zXQKFD27o/pL3KL8llVRo5vuOEesnw7p
EMx4XdTSVQGJ6rWNnHhju4B6opXPkh0HVTw+Ynvs3py0NgBh+2ezV1+lAqF+2S9hbXSSZ/Sz6tpD
D0grJb7YXUrdUjWxVlDk4KWs2x5gcFT287JzlbgIlBZrkcsEEBo5OfaaHMX6GLuqlcgrasYeXAt3
MssSlMnUk4Svt+Ryc4pP2hjE8smyx0s+aZ+tEqwec+thgXXnaM+z/dMx5judsaMaF980MOEmRfrY
YUELTOV7Dbh3k9q7stOf4sVC9Z29lpieiWqjiOgEMC7CesWtjPgsDSSyUxMQFZXb56D7wNfR290y
5a7MjFAplFCapSMtfthdEZUzhpEU4ExiL9N3SF94+QJHZC7FQ7lgvbmUj2VXPpf9dO7S7pMcdwFB
mZWo4w/WxZ5mGeeySyOmsahTKPEmEzjZ9eIqKvMLIvmFzIIynoIeaFeyovxQGzThu6z3KnkOp4me
67IO01zxzR58CiBTRYXsW2Gzb8ZsBHCJQYwuQDuGAOd7QCHyuJTTvmMkaCQwvy39JS/JjlTGOdar
oEvlU8dMF+wdUWPIIRzdns0lSMcM35meAeXE4pd+Lj1ADfoxLS4aFoituMZCENhWKCabnD3DPpJE
sIQgD4+1U82BQrLnZWI/y8G8Y5ryMinx8yL9YSoXZQqL/kQKxW+1zs8oBj3lC8VoWb8M3/sJFerp
LS80d2rk3dKfFEa7nWynT3mKgTnZCTE4f07L3F+k+HvKihP2ioiLJPHFKqezOfSgwCk9R51ckoNq
gKITqTlnhjYu7eaAaW8V+YHifozhLywZ+K3M/CpesOFt4N+xmQlDssv7FNAuWrxPpn0hfe7uu9QK
p4faPsl3eeUt5WOmSx7WPDzZjr3xlWT4VcGwbv8eGunepvgf7CU6uk32RDCIqT0xdq7rgCio700Z
TngqlcOs7if702DcM2vf5meT1L5c76gxe9ryeczcZHpOO8xKexSkWh0wpf0qx5wOaNjasMGnlD/1
RQuUqlcsagGg000AuzFUtlcPs9vgycfcswpa09g1J4DKD74NhyOlX2rE8LUXx15tuOxrlgVgD2iS
167c1bMblz8N+xuVj0Pqz51XM6wMge0hmS4GBrEMWXJb9pU19zPygTHopCgDoEL2VR/cDHNh2re4
s10DOxPA0nGn2nKp/krZ4mlD77Ly4uAB61ySAmb8HKf7sf1e1p0rD8RP2xgTbSQqDctNqA6LVxA0
NTt18Y1vbb7LTW+cvtMvZv91GFwpGaIqQ8fyzNrSHVAlzfNLfCer1E3prk2PsrWvtRfb3pm221uR
hJRvtL73zmFRAeGTP2jTqR0rt1KeJ4zTTc0QdFWosdnNFQ28xA89vTf1+2Z5zCbXtH2DBgqObWBu
MHYVFi1p5LT3vXNWAKzVHcZuX1vYr5hRsj2Xyqe5Jnt9SF1gY7p15ecUQ7hNaAx3SYEVYxiadbfu
32P8S9IEKajo6eGCsIbUVVWsOLGKjpY1YN2JcL54662+ft240ARFJtKzAaYyAIdpUN3yhQBnpjvq
z2DOfJiwD4+3+8kWLOG+1/+48NLUNEPDvqZq6arOiaVarZj1iJjEuCOXxd7LS9TswXmOWHr80uRu
+uJ8av3OdJfCB6mIB53ybj/sW5N0+AloTwOBV1FB0PjxXW/1YhyaHi1Wg7odthrG+uio9w11mw7A
gE2wBI66uONT8l9IPO0PormwpRi6fqI6RK9TYCtXRWgz8KysJJ55YBO3hNkJapebqmQ4Giozuo5o
hlMlSlAyHycHa/Kj5pOsfSPLf+iTmZjS+1sEd6fotkhlTGwEY8zeaRIBG7KFgeOij0AsKFr/3Co4
fZDG1Uu0pKFjY6FcLh9WstD2Z4H8i140EGdjW/1YC9LLbXW5Oh1XPRlkMskUCxvY8Fl3xlsvm7xp
OQ3gXq73djRLnp3sMM8uWkrZajGZGkJ37LKtMPTv+f5V2okegIJxACIBwbUPytZFH9THiFiFQorL
Pqv3Rgh6ER+UZp+0IaDnyr9tJ5uKcyWeyx4MpTIAsi/hVuXqVJNJc7WcfLktYw2hf/MGtgmtRJYC
PnnOFAfHlkyqJtIO77g7SdN9pyRPBulrgT/dvsQrQZzhjdjbmHsDgpa7dL+uUyzmIfMGb/bHPTs0
ofPVvIg+oLqRfyEoAceDjm1eAMRwCcRsYmRXsyG0+KN8qZCWQnmAPnABhgrQDh6q78pxJYrR38p9
+5wH7Gzggp9FlHFb3xhVMdsBYC5oBTXOOpUpS9JuxrZRXxxJjtgEkQ/CqdsXuYXctlZ9/pbCWWWq
VVk82igDA2n1sJJ09WEbpn5zzI8joMNc1Z8j+VFjIme+paXYvliBeVdIQT7ltNRuHG0zNnfmpzbI
qgtmQTHf1WEaCW9Y5zUEL4hoRmGjnmop6/uB5Bob6HxiGNOETLGC3RINkYo2YYXXafYYljgVceKp
VH9G0uVWlaguvXFUwMYD7UBHdv07/JwkWalmtet661BEsvSaVpnA5LfM5IOI9SdcuRyVtLozrilv
i50jfNQ+BGS0zy7K/5F2JcuN49ryixjBmcCWoyRbnl12ecOokfM88+tfwn1vlATxCd19V7WoCB8B
BA7OkCdzAct66yQIYG31u9DTbVyUM7PcRRnVuIia5tOs4mPwu/THHSYmEMHbbeuUj6UjCgJEe8m9
ij26MUUdgcIlm6bBiSr53sAEmehSMK/CubezdXFXr0Dtdciqz3UtXlV5A/jqB7/9Fjl0dhKhNDH7
c9fMcXewVsqqjXWYU9fVtrQ7WV2OslUjoMdcS9V716/8hl+xoImqgMpV0y+5r/JQ0kEwhEiOoKw7
a8piq2OpOY1W/7huaKuwbamgCQRExkCLyWDH5+RUKsVgULmwcPDpd4M+SMSyDWoFrQENNbm2V/KM
QYHbNKdOgrh/zZfg+g/YCJURrMLBQCEO0178fU+6ZiCdnBC/T1O3adMfvaWuu6FaHKKHof+/GeNO
JpjZ5LRlw8t68TwmaoABXT/WIuRNq8B3bt2B02VxpzOJo3XULFA9z8avAU9ukwuaAdsf7mTj+ANZ
jqCxaFHplXYghAKvkOVpwV80lpgGE9y2za9ENMSGkOsBRycXp6UKcCdNgmkDqe9ca3rVe9nWgNaK
icBLbu0bUhjo1WMmhWoaF7RoYK5TMYlj+ckUSfZsGv7QRSJR960wFzv3xwrzLSeHvjWWdllVnYmU
lPvpbt39t6/KtBFioVDO1m3GNQbcRYbyD5h5z81p5tzFahlT36SeMaHwj8RzUUQDN5sPzIkZXn6t
UVfAQTOlALAm7Xazi1pZlyENyhztQ6X25BqzOzzHB+2fg5MsDRg7g1H4KxdC8Ws7JgnJCoRifeIU
8Q8zfbp+bbdK/acW+JX1VbJY7UzJvyEd2HpXTlbD68upMwiWFLaangIj7NT74TOBrtc9DfogcnXR
4hjQk39ZTg3yh7GiswnSBuStWR6E2fg9GYi/wtlO1ryHnt6hJuqLJY3PdTSLkItbwcGpbc77Z3IH
beUEKmaWig6Y5TfO/FZNiJtNO7THpzoQtcC2r55BVdWkYBmivL+vQLmTR8wFX4JHyoMY0rD1bGsW
XlDGh485Yu7qVXWHjEeZ4PFNPNmKTc1gim4a43vU6vvrp3Tb1CdbFqWXs8RQqSZNMxrEp/pTukx2
ivSchs9gVrbRD/gX74sGVnGUej6NcS+ZCV6UMDS7IjCl+qmigz+2laCctPnCYMcIajmWhmlA7nBI
8kLjWWat2f9ANUa73CkHhj35Gz5yy/OjigLOOkbRZPET38ZIu1YnTRHkdYwx5zi2JfIzjtv7mrZS
oFuLqzRxZRvzeB82yhcN0rK20k1H0Ml6gz46ChSX6tI85CZ0QssmBJ4sdUyalSiyph2Ud63Sy6zs
tdEl2ZUz6q6NuYJAYTloq/WFVhpQTMN0rLXQLszhI8bGvBQSurFdE9sQCrpNpeZmmKxbq6PVTT6H
KYrMWm9bmeFOGBb/hcbpb+jboM6lLYMLKu/RneP0PrfyJogi47DGmBkBieOdNRo3bdZXgkhq6/yh
ocY4/3QMzfPoQI3oUzNVID9SRgRPZHHyBQR8JATwGeQewyAwt+mUT+1xT7UUKdY09f+OCWbLKZ/a
4nxkZNZjq4QRm6vQ/CayM4/sMVRs2qpfQW3UFWVNzC3wPvnUHnf0Mf6dDt3YSX4rGb1rkMFPyPqA
QT+gBdM9TZOjoUb+RGrRpl6EChqmZQGLVQiCHwqHdR4qjFMXjeYyZSAPcdDVL/eQTsrs0O1t4Piy
2J3cCOp6pVCi5PKyM8MGSCOZJCNqx9zXjAeQAGgVujTqo97aTP6LGY0Ld/Uwve8Ktccvdpizx33R
wcIc1yQBTTSpdWyDntYZMarbdV411Hu5kn6lXe1ZUeu1nfLRD/Rm0sp903Vu2g47qZ8eorlxR0v3
lLl4T6pV9CEuIl7u93EnwCziTk00HXQPbQZi/NYFTsTLoD6PfvtN3g5fwaRjE224gYIR+AfiYwgB
r1GO78Cq981iqI1+EFVLWUh/dirZb4LDZ01zPJ88XMVCAqXXPb5RFeNwePkLhgucyAOfQ/x7eQAU
4XH02jvip17yrAiCPHbwrtnmHpyYLlINArksKK2nvnkb0DObyq9dAbo4bXf9Ib2sd7F1gvrVkoEM
sC44YK1EBwY4TNG9yl1GkaS5LYZ/wGNKMNa9VHb4o75T7b+h63URinGG2Rt1khfIcmZG1IqzIN2j
6BSMoITB07MTV7kuHjvOEHMDJ4ZAqRG1pSSlAU60XQ6FF6FveX0XNz3JySZyHywdBzMBUjALpFz1
S/oSzjMQRyJtu80jeWKF81cKpndmQsI0AJnfV8WYDnkBigYrc4ypuDMg/DERgBSvr2zzKFoQckWb
C+TLPM1zqejlkkJ1MZiK5smahle1UXZ6pO7TeXDSRJsEsZa2vZV/DHK+IO31HEQxTRYoYxcYVuiq
WYlXtrgLk8mXKvqh99B2wROf1skDahj3VBu+oNa4lyLtUHTpG2nGfTXq7zptXxoAIeYp36Ua+it4
YRSp9LvCcJdu/SJj4Co2DL8NKz+nYIyf4rC0JVMqnZ7UTtW2qKdly6+6UAQT19tLJGxUAgGfzk9J
dWBQ6FIVe8rYg/T8e2L8XLKX699t06UiMPmPDX5MyiAY/VAbbGNSoRuX1W5Bfy/Z1wFd++uGNt8W
0ERbBCcESCnuUIbaUhqzurBrnOxKv4cgWbxTd8I3jH33C594YocrwUAkZo7HaMWIpyc7+QMTGxu/
W54VoB3RgDBEVIXZfqQJHmjUEfBa88W6NC1JG1kFDP5m7bLcbX4hUkBmH6W2LKStUjYvN0U0gBYL
IgMe9jtNWpQUnZlC4a0FvWRry078EwhBLwu0HX1aI1t7LIH/8cwb9FcED85nvHqxu3+s83BfjB6D
18MASVeruL1qg4xodFN3tucboDbcOwUM2tVt9DB/q59Suz2Kvu7lIVIwTa1CAN6AGOIF2/OYhrQt
Bng2RQJ2ZEm1L+NY7qikP+RVXQFBkr2ZdHovQ8u7fno3vvK5Zc5zYxK1MHIVj8P0ybxeuvF9uxsd
GiDUfTMEd+UyIcdg5Ok6ucsSA5kFKWIEFa27+pJd+9Ax3/2ArK0NoM2jiArtskjFmePuTDHL2qKW
OFMM7AvSdYxIRx+Sk9vaQXXzAzA8QlDC5WN7vkL2pU8e275V4HMpvmQUmz4B9A1krc/Xv5nAhMYC
ixMTS5FrFqlgQgJ3T2Oi9pZTwat3mW+d7xxfGo2yZDagGZ3Cq6lO7JTPofsj26e7+lWU/Yg+0qfK
yclyUjOGYK6ypEFVA7kYzWXp6X3+ih6hDwp0R03Km6aZb+tufAR/2tdq0YHVTJrHQbEyTzKm4bZN
6f76FgvXz73C1goNhEXHIK8lHYYOajjIvpTcOBrZ/DM238dI1oBSTG4grGKrqiIIp0T35BPRerIn
IPuWo7pBUGo9L17MxhafJIAjFn+5Te34oIuqLyzhOnd/Z6f2Myg5sYe6DijGZ1yU/wquoCKiu9V+
Bm+sSFPz8mVmtgyQfusESSevGrkYBTiUljENkvbWUAm4hb5SqHcLlZA3fDozRBWQyjNJF75rb6aK
Na6plmLQngTLHdMEjw71LjmYbgZqc93VWhQeVRu51WLZVLNFvUl1+6b++QWcc6UrRbduxS+YnOQO
wHFPd7JDeh8Nrry3WlDaIdkGIBZj/+ku9SK/daX9cMD49ihs61/GXOebwXneTivrPkuQYqrH3mVA
LT/cExgfMcXyVXXFPczNteNFw/AVaOsAXj/3UlSv5zGBpE0w09eqAUE1qOsEl5Sl7Ren9sQE+wkn
pzbtQyNFk50BerovtR/7mdN6wy1T1xWLq13GJ9jAE2Nsg0+MmQqIla0B60kwPTFF5rHo5oCMmAeS
0GhJUeYDBvNfLdAE7h89SzRzuDpJqRcxpNVkFvNNHjloO7JP9lDzAJyudlJBk+/Tp19u5x9rbLtP
Vpj16xiV6pwGcyO5o6G5C1kfDT0FUaDcV85qlJj+WayPfpx+poO019X+I7TywwzU5TAXaJ5Vu3pS
jlU5HsLC+FZDgtEAzny1lBtIZjs5uNHtUWlvljR6QJf+Zwege7sApRvH30vV/LKOtYD5ftPXqH+W
xB1CWZ1aUi09dBOU5F7OtT2UmR86SXkOy+5J8LEu83l2QP7Y4k4jlVfTKC2ML3VrXKMHa+0gxOuo
dbtXwZZZr8MvqQXKtDP1AsyWs2hQdPvNOLHPHdC1meU0UqDdFX1RD8mOlTCoNx7UH38V1STRG7V9
wTHKBFybgVIRF+l0VUqauUpzxHKA5juZV8WH7PUHG6CqD+3kpb9EZSGBRb4zl4xGBcZsLQvk+D2U
ftWKyGFvFIPwDdldQ9eXIZE4LwmQUIGRhQzZPhOWQs5TYGYCuEC3c/Mnw2kyJz9Wb+ROxIS3/fFO
DHORqgzCe9JlOrL++8GrofGEq3M3vI9eilwyEc7Bb74GJ+a4b5d2JZGrPE/AqHk/osSYt17Yx/84
zT/bzE9t7RN/AiEiqTLjEmsKA0x/2RSUk4oIELh5w/+shC8lp3rYWHKMjZNkTBhMLxBdsIcu6ESk
GCI7nHPMw2RsNBV2SAlkOThT4xry7UCa97ogvP9/zgI0hoA21EBcwV3kJpv0sexxzDtvdmmBwehD
ExC3B565aoD89cWP9eWkNIv3gVH9r022/JNvRdDzDokMm0yAy/JVw419C3BmcNa6lY8IabgR6Qds
ZPznNrnLpjRWlkJFEBl/ZQ+LnYDrdfeBZxwI8mQfPWSSbTwav3unDprv13319vH/s1rutvWhNoEF
AhMLUmPsNcySxHF9FxJDcAG2k+uTXeWuWbQqQxU3cCezr/glVOvLz+YK4j3EKOi0LKKAgb1nF0/4
H4MKlxpOcit3dYlsvncJJkxzN3aNpwaNHNkdA3CsiPKGzVuho6mPbAzgMf72VSmbd01NNHICxded
9h6dnD2CFIepClR+7RRuEtuiktv2DTkxy11G2ZBG2hIL5ahg8cDqcpiBw12DT/T9IfSogB/8MwW9
2NYTe1wYYcYgXEpi2Ou86Gl+6Y6Jbmcf9cN4OwEcGzPJs1tQPEPaV/+US4qcCkKxxU34lGZ2fKx8
ab++Tt9FAhLs+Fz7WVzEYS31aEWSgddKQq6sRW5SD5hK1Z05rN1ZTx0iqW4LyaHrt2c7sTrZDs5B
AetExrAgLDttULv5PdyVLup0zvqYHBOMpRKAhIF5C/Rb+VY8Hr95eU+sc65qSBVa1SX7+PLHkCPc
wDCR3oqIR0R7yzknMpHZKD6tBOGhC5JgggyIWI1beJQ5V5R0XQiCBayGRVGsypo80qfaa/Z9UB7z
oyjCEW0e55EMHRgMi+LChnXiKq21J+ErkUWAxE9WiCsnk6++T4kWIqH/vKDRrnSrY/uQHcrv0GTr
b0yXzTs0fh+ws6EGWW+HT6KKBvs8lz/ApCYon3AceQxhMYADHkOn2FYNo2YNOCvIj9fDrPrXr8LG
KaFgdEJnCFQ+AK1wp2TU0rZbS8jWQQnd0ZQScGD5oKUFZu4Uv6DmAXNzLib5rlvd+IhUl4F+Q99+
Az+egKtzDqECF6QhFNXBEhplLp2EwEXmRbk9PDPDuZd1qhIjbHBWqsIzD2gbev0uMfA2o015Ez1r
++ur2notwfgBDQaZkY1ctIVKnYYSBhxYtWT4Xe91b33TX5IXwzHfMOcqcGJbof6pNf6IUjJDo54i
4tEDpXXJY6y6hg9n/oz68M30njZ3GIQFBZWwryK0zGX1Q6bURbtCxtDMf4dMD02mT5CKA15sGfw6
HZ281hyaDfYgvRVhdLR6tLDAy41JXNAXrvVHVK/PWmLYsdSh+Nsqhq1FX1F3vm3ofBOVUFxQMRap
Sna8FI5JkszG+JEbjeACppKjyo0zSkxfwgCga7FTJTqUYPM35+bQWKOnQ0G6BtFrSmQ3Vd/rJntQ
zO/AbnvRqj1JmnXsZ+MZA4f7FYe7XXVPtxI3ro8hSW11+VGMmRNapbt2nSMZGkiHi8Ag8f3EMNDz
7KfmFIRAKffmo7aMPxPl59rXvyMS29B8tHGlbbL2rl6YfqdQZwwxTzPcFlN5WKPWzcGrM0atvRg7
aXgpU4yTNqMdDphQBeq0WisAGTF5my1vE30aCLUBn+pm0E9a2VNZ/yqhwZLT57jLoFNh2Fnf2DMG
s8PI8lQyBn067wGzwKhwb2O40M7jL61y300fZa3ZktR9K9TM7ufSDjMAwgTH/9JlATSINrOsgXcB
ACouqJG0QaWzRmLIlZcPkMSIdqxfobxJHoZgXFPFGIXmTOjQiu/C5U0/N83FN5WSJ/mqwPT8HgYx
cB7ZsQfeaf7CSmmirsxG+HBujfMroMVU6DzDGgM+mE7xUez6lxq0FtkhRMkCU6uBcpxe5o/sGZoS
u+vbfOk7YRwuBs5TppcsLGGPowiXHoNQdqCgQljf+qWf7NAkAif92fg9d5/nlrg4BcymE1GBagzY
rPVeBb2DI1dO8WruLS/+Zh2Y/nzztT8m7iikK2Ef7MI2MODA7hANAC9ui5UsNdUlBBc9qELvIC9y
vxJz9EJJ0rxxAMyoCP0lw6CsrpEXMxtuMHEyY9xc2ieKJdjwzc8NGUuUMDH5qBCewnfp1aruGSed
tGOidGhv3i2Y6HLNgwWV5yJI+7saRegQQ+3+axuI+ktsm/mt0GUKILxBTBRw2YE4yWzBJ2AWdQ+e
sRBjJUOuoQIJqFm1QlNe9C5vvGAqULJ/bHGfvGybZKkGqIym+2hnyC5L2zt3NYAIgLy7O9Te9cN8
OVmqKWePGOczqkFPGiMGVadBI6g9QUKuhbLNUlEMumtvsmTanay584i0BJq1S6dAEQr8FGDNkhMv
RvNlNT9IOwdrnN/MSyd86zZqome/j3MsepNhKFSNQMewZ1E0/rUHV/fb4z//ytgIzQIpkWltTRaF
SbrUPRpmY/eYTG8QMEaBZrXT4eX6jquXrhKGdKQfQEUQcgFTyMPBqlDBzfGJzd9AHz2Qn9WRaHa4
A32NLyNJSB8j13ITsFfYzU34LQ+Eu3p5u89+Aw9W6GIL6aiCEU1INdlwnX4RSCXjA5J9JvSdO4sU
uYJ1X75O5za5oCXSG6K3IdbdeYAa72sEGCCwqn4BLLeCKAqDmsZxcKsXiN25qI9+FD49qPZyA4ED
7IcwehNtAXfw20HprDAHOGVK80elmA8RpJqyMvxqZsU70Q1b1qz3timfrYTg8+heNEFIPtdEFR7R
7+AOuBRVSj01OdsW2WmemtxjetCTX94tqpM/5kHuXP8QG5U6DNCBOdcimNGVwQd17s90udVHMJYi
IXUkTHf2e22HUh2KPMM7eN/96cYSVD+2HrIzi5xXo22tzrSBxRG0ZY1HHmVPA/2U+lOB5mzvQTTM
nXbZveilvsytzhfK5VaS1Q1TAtV1FM/GWzZIyhIPdWcJ0o6NgOBsdVwCLoFcvpUU6JcWrW+tnW0q
gHqHquizsT/DPUNnZthqT56hpmNEVwRmGpT3k13tK99rTMAUoLtdUQ8ku+QeLBkYJnBE1TL21l+x
zMNFTHUe5ogtsMPo2ZI6KUa1rp9JwRbyYJG6zouIGrCgNGh8mQ9L/C0S8RFuOF7oe4BDgaqUWBjX
5s591IM0KwFLL96qEnrLJdTK8tTMHcNYSWAyIi8TejX20ph7uaV3U2iOdjcijtYzEMbG1ZPVhHd1
pSd2UYxfBqjKu0oV5x6FKKQtG92+mGIAdgpRifTywVBNA2k6QAiojwJtf/7hy7GJ62z5lFSPdtYO
EaAz0cPsrF7h54EkpIO5hHIwexSEE5DbwmAGd9BaFAdiTEIxeegZjhqE5XvtaBzIzbRTBFdnK7TC
VBXQFSYG98F4f760vNTNiVhLEvTS0NvUQqsgU6BfPtsIOwVh5MYpBhj9jy32/yf3J6R1vAwybIHG
zFb0lyF/v36INyA/OGAYDwZkRAYnAA9A7At9nNcWgeLkWDaTnQbOd7/4po/BNMFiPuvw/J1kLBma
iRgChC6cb5s1jAKBmRbMiU2fO71FvsiR8jAQ43UkxLQB2UalTMklDAVCNTcyQ8FzvrGbWCtGMFQC
QouLoHgd5wyFe1ymwQi/FTUIqmpj+XV9Q0U2uGdD6Q25n3TY0MDNlaJSD8m/6xY2XyYkcYQAuI9J
BZU76+li1DVeCYLRWiCI3OlJ/fhLoYphff6JQtXnX+Y+INJU8LmAV0XGlAX3AUk+RvkCfqtg7TXU
aTNjdnQFs15qRVYnRhlmKUPzRu/SZySjPzu2w/itR21eAHU05e9S2+X2iBG0G2iOoG7RFN6wWHca
tN5sdSiOs9bflfUE0DbUDzXtqNXGQS2bH5jVuF3r6kHqCsFl3gosTERFDJGNuVqdJ+Co0wQSaXKI
8czYHkF526GsAgxs7MrPDKBZW5AxFr1NG+Vv1QQOjAU0mL++JJ2OyggiS8T0aQueXdXJmMKLp5r7
1QFv4c2/EE4Gu4hsGFigigAKnf5zPzIbQ1guBoB98YQSQ5J/ycIhUBRZNOy65YZllnECzAvaTt6b
tAYtASWIKyDqJk91Sjc5YGYGYG3xmOvG84s5bxXtW+DPQWLCncWOllY1jTHxO1mCjqiF0h5RnsfS
FJX1N6Ca2LwTSyzIOXHCA5g9rKJFSYOxijSWE1GXJXUzUGSV7pQU02JIL8vGFuEjNpeIoVpDlcHC
g3/PDWtda1qY1QIHJSOnxJBrjbq3IJbftkGh4ID6kyrzYCtlSLp1QXEv0EjzmGczqDYk4q2l8XHd
a234RVNGFAPMDKaSMUJ5vpaSrsM6ZZimpeC0UbTvlV561y1sPWUwAcoiREygW+S902wpaT93IG/+
a+45OYAUcM9GaSVkptdtscN14Qgpm8VHr8BSeLCCvGrrTGqQh9D2fZEBy3mudIAUMGMSq8//3NRp
gZS7unXbzBCpRd1QT5Hah1oHwtERQsX5Y2LIkKOqBPY2ulio4IFYA2LNKKHB2Z9/KaWmA9Dx0Kdk
FVnUcvaJrUFEJPuI760n9WvrzV5R2+CsfQKbDn1IH0VVjU2ffPIL+CYFpvLmwgRVM/rr5gHMKPDG
rDBb7VePlWbF3YmtS3BqkNvjWaO5uULHK4hH6RkuUrVzSPeGhRw51z8mcxX8uTk1xCXwWTwNdJRQ
uRqguY3uh62H8W7ODnM4MiYmm4lTX7coWhoXrZJKRxTewiKkdhDugAVtfo3C5H+0wm7/iYuktG07
ycIXS7Tqm7LkIH2knjkUL//bYthiT8zI+lqhEY7FUHPHupx9aK+xaO5/K74//UZcBJeZq2YmNdbS
qw8rujdFVTgKJsr6RlBi2HIiiskogVBZg+fiXrA8HoauGABHq9uuBdEsBe1xnhziRX7Maf/LUkW4
0M2449Qi95JpcmViCA0W/wK8K3Y124BY2bKPCjk0o+1/jtWALzlZIudL1qiLrEWGQT1g056AEUOE
SIwn2LxWbKpawVi+rvMPJXBcYZNIJdKkbDdH0XM3gFB6QifLIA6B7K00yIIgfPNanVjkDgkUluVF
q5H8E3Aprk1rp1DWNbVe8DpvYOnZBv5ZGXdGQN0vJyWre+nBBLrc3O6erDfpLvIKIKNLP302v/7Q
4RnJOxiPQaKQ2uMR9e/qXlQw2rwVJz+EOzpKV8xrjeHLoEkPiXQXJ3jFu9bBYRXsLHMVFy7yxBB3
ZCqJFqqeY2fHFDIMAFBPgzCDEpwXHlKL9nPWxSMrsnXGvstAn5uDRq2aDdlGh3rErLzSHnU1Ai/N
Kt8nrfWuhtEXo689NS/vpgKh2JBBfbIfMFc6BtUQetcd3WYsc/LdeYocAJr7qlwKfPfHFrXODAij
1ZGC8iB+/LZqTGzWUWeQETz6PC1IpsQQAob0WaABhbuC+XC8gWzTYQCoLURSBErZ2Ysc8o7RDZQ8
wZoz7EQjclunS5UxNsG6GEThx+4zM9GkXJqTICPaLulsA1NAtmmCQlkTEaJued1TU9zNneuwwDzi
hMpn8j6ooyOXPzT63Ie3oZnvrn/FLScBdjmVVYkgw8ZHUjTWjUEZUQuY5NKOMa/aNj8aqgouzKZX
VxG6Y+gENgDJOX8VU0XuiyVHCguGPg9k8Ro6cOq+96rCj5zPDpzI4mWDC9DHE4vcHjZrsuRDWUrg
Ae73xeGvAVmmLicsGW1uIaiMUEa0DOOSp6AHKVacg7kJumGzH0FbwwapPyZ4ZBKE9t16xMzLv7p8
mqIS1F3RuYUYxPmGTmNTyEUV0U/usgXcZSil2oozAd0oSiQ2m6enttRzW+Zc5voclyxpYTxpTOnr
v2mLmMB5y7dqwFAZKOJA34J/J0vQ/VlTbBVBUejO0N1X4HC+fuS313Nigjsag1ml0hpXjDOPBGzg
LHMGVAAg5uiKOfOE1rjnMdf6GDgX6BWZOcBaw+OM6ZODxeZ4XbJCIUQEJNw2iHKDwuhBENlw4fTa
ofpMV6hdLUG5n/dgknfnw1+MMdDREGQLm5+LoG+HFq+GN4dbXVmggV+1oIquSx9M1E6n/Zu4HdBH
prGC1PwCMEjnJV+HdLZ8Wau+QFgBgsZx9GVKTdF7xvaFf9VPDPEQbegqZmB5GsFBaYaVaw0lCFbQ
vGui2zrroFCiemOXf5Fi/a2qwqCUwGoRq76+iHAZZMv9M0UvUP/AocBpnt+3ro0KaK5YePprMn+n
tbb4YdH7FJ2q3TjXe6sbvU6raxso4sJVrAYzMZIJjvw8B+NGWQPQUaedh4RRtUFz1e+ndhztKFu1
b2iL1u66dmwurIe7qiH5sZaRaqtJYj6SwtBQnaX1V9LgP/Q2XW1ayO9z193KauQWM5RXhzG8V1d1
8PregDJyZNp52+6Kobrt5uWpBJmcnSbRnZTUSFGT0jFaZUAxFo1nfQHOpvkxa+nbMMSAmiV+L+m7
ChNgs5rfr9UEPgj5xawRGVvV01LILxVinrJSnqKMIK6clJtVIgBXmkc6SBKwZkvpJFPrpx2YNBrr
CYx9XqMud9Mw30jTBPm6aXjEXH/rWLN+TMPpbcinrzStD2DUw61vKreqsptx6F+KbgJ9mh5/Ba4S
iJcyEeSFWxfl5KPypwuy7DPK/XADbf+SD76Si4gfN+PwUwvck9CbwPctIywYqqMHmj+CjWSvPTOK
CKavWjiJYzwqTmuzOY4w801b9z9rxyLOhK1IiWDsDBAnEO5d1KuJVEw0LzrqT+B0iswHY1ptPfU1
+uu6I9+6J1SWdTB8I6G60HTGZBbNR2CJ/baExIx6n1h30XwjRx+LIUTWbz3yFABAkFvivb2Qq7Xa
PM+HtgZ7ALoDKIcDu7Mzdg3IgdY77SbcL/frASmqk7xnLqQn70MHkQ2e/X+sZIsq+env4HKcNqu0
daqhQNeSHjLD+5WiC9UF1zd2M7Q/tcJ5oEZTos6KsbOM88/AyNtf7725+xsQR3YsebfLSEwA+UMN
+6IkOnZqkUf039likco1W9zuofIDFVEDtqB85lEf48JzwLKW0Ma8a9CPguB68yk+XRu3j0ZSVQsG
6lGD3emH7GbdARG7sxAV/p2C7+YR/bOR/FRftNRrTJCmBJb2S8Kg61J+nTNLFDxtXW48w2iOaiiT
X5SVLcmqjIhAIY7pazQYSPtgAh+sOwRiqY4xcwHVdrvsJlGksdnjOLXMhW1StPZhkTQY4/UUH+D9
57S0oSZlW8H8pXdiL30VE9Rt7+mf1XLhzWpB3iiS0RIYw29q8sss79WsFmzp1stwui7uUI513KZl
C+CnVD+u0WumZYIYbTP7OrXAHcPGUJelq+C8WE0tgdcyH5Qn3Q2fF7dCuhxSgUH29y6uGbIvRrXK
oH8s0jqpgXYVoNtkResBukRNeSjSBwPPt2y8dcV9ZkR20c+CPdy+aScm2SafmBzHqlHnSS0D415B
drnu5D3Lh1q78MWMA1v+0YLeH6IzBXgvgGfPrZEI0NmZiQepo6sf5CNqXY4ygpaD7MRjVRs37swY
c2onS8Nv6KYVyFF/MCSblF+BVbeVOkWfbRWU8rbQD2emuA8HCDydwpr8lxE7gt9nkG8xIe/W9zqz
xH2vsF1ns88QrAwH87Ao9yWgko2rIgJ7/DvQ9q0rcGaPXfSTTczzuIrGrEEWdhxdCQpgiIhCN7pl
vl8GkY4n6hBteI4zg5y3soqm01bDkvws2U1FgRnrXZ7+Yyl4wJdOzyHnnirklkW3ZNRfxzgHjiEp
XPA9lHa/tKIyr3AHOTc1J70VKzG+2L+jbBaeEM5pdfGURloup0Aod3fTMXZHG5N+uNHdsziNFZ18
HotXWKOOPgBqHIxfYN4nmBk1gAlQb0TnYgMZjm+GSQe8nUjvLtBMJl0VgLOwj0vAUPfKS9+4QMV+
6h51QAw7ug3pSkbh31p/41xu7+sf+zxGedFyTJSXuONj4y6wSm/+471oQMB6L1rv5j0wwdIIViHo
S/Co2C7t5lKBjkSgaLWnS6mt0bvVEjVxNlIBAMQUlBYBEQDpBee42gEh/yyNCItXuUVenBneQhF9
N8gpUZtT7XlWBDysm26ZDXGgn2+idMqdzzWVydAnURmAmN0u1tIGisY3jW/68v16NL7xmgINhqkY
E418AwMy564rk9N6lElfIonWPXnKP3IyvhnFFNQqKKgy6UnN5rtaqbzrZrcv/Ild7t1JzEFRVhlK
am30WdcsMHEUnKK35J2o1LgRCp0tlfuMWrKG6cgwC9E43gyl8tqauQD/s/nZTlbFPTzo2/QRGaYy
aOYBuoakW51yWDIckPgHpnaeBJvINokLhcCnBbJLjINCwI1HYUxm0XUm+GQ/he4X1E5nm+VSrV0f
/kYudSmoiwfh1Bz36rTVnDXslvjVXD+B97V1u6o3oOGJLmodSoO79m0VtElluKaSd7ZeyrehET2U
knnbrvURbaNghXgsMaEiP6vhtzhT0UOqn9VI22vJ9FUCon+IcmAdpGFBAaW+1+eCIhNtTKdGUcBp
SfOrq/O7YjIOVbUWdloNP3MQBNN4eZLz4tvS65iNGOvb2YgOakZfQ036NYyWSyblS0i0N0Ohh3jK
D6ky3TaQ8yyi8KBNlo4K1owDv+aHrh5Ue6zyfZWjmZo0uyQm74WFLmqqdJ29qpEOJvy5davRuguj
KsgjcHREGJk008OahH6lZ7dtnX2dqxXd5WncUVJkbj+Wd1mXf+sTud7VFB00tVZ8dRrfZ7k5QmL9
Rem1dymSKkdKrJ+0pD3kpstnaRrvcwTwNujpTX8ph9d6sh5Jqsm2Nc0fUl/9zMbkFsq1Xm6N4avU
FMjd+/ybFQ0gJDDNzK+zXIXkKj2uI1BioGJEnzsmP2mmvYDsLtDibqdL1kNVEnBOQox3LufazjKw
4JkNNqsFI8es7Mj/0XYdTW7r3PIXsYo5bBklTXKasX03LEfmCDD++tfQ2BaNkYXx+Hubu3HdOQJ4
0Dg4oRsM5WNuvyvt5WasnE/yjIKs0Wr7dInvrYnutIS8Tkyk1VA4mGmTe1Zbr35D29rvC6t1MYWp
+ZpTjKGTy/vLR+GpVhu0MDXwdMmAMJQTeBwz7UrqpSwpQIFR3Mogz2NNM3fx6/rVABkzyet8Kar2
moex0ttyx6bsRYmpc3ffbz+BgzQ6SmMal7oZFhoGWiMjBJkP5AGgRluDQ37Zi4P346ubA4DfTHKQ
ZtRZq/QED+VktKY9quhIWyrGl7FzJs+pVqgL1kYblEZlRWQs33eUQHla7+dQJXGP7DPdW1L7qZhm
2xv1UQpS2i4+sWfId0pKaBPtm9ZQT2rjW2hS79TJgC71ep8vOeZ4tTpSe7twtbaP0tjeOy1kFOX1
Td5M3/UMEvJzKkFfPvlaTs1HpEVujAYUzgO4my9/ehYa/rYHEMXEvQyWZkwaAgq50FGZ7KGGbjKa
mkusQFrRxWQN0xsnBjPGqI2mbyYQbMb/+vf9dpxl7pLWC9tcKfKUxzKZdr1eKbfsWYgnjVB59Emg
87spPoKUR7SbtkNfRQXYY+rE8NqC7mZNlC14cn9xZrhowF7zjmYNEoBxl+8XJKzdeJwDNYaekCWq
lD2Jqjhb3HExZuCspslVBDG+UKplF+IXu4R8TNH7bEuNe9lLRNa4kwJGY0lCNwzSuanhWel/WhZo
1VcoTnmW8KH7JOnIrYyLAoomrzQ64zmIIJg94Bn+DN0zH/BPohrOGPOczdsT8X5VlRTFbxwEz3KG
YLYfLm/d04QEZ4K799NhLiSUTs/4ubgcLNo77tGJi0ud0GXz8yH4Mzn8nJSmcF0ccjgOpe2E5oWw
XbqPtW7t4way3lqCC3RKDAgZpj7Ead6hLukl5RSOif32H3eWQxDU3pVV0+Apf9+x+zTi/v0r8hnc
LpamErNKkG7AUG4rvUtDneLZCx3sEMXi5Wvmg2H339bHE0XFUzVVmfKy9LvAc3gihaWd6rydYIsJ
rjEmveXVY/ezWEjo6VXP7SWHJrWSVb0U/1hXccVsPSYEX1bE4KxxeJIsjhknxY92jN/uGfH5Y7/8
yW2KSxRt5OD3Qhbydzghsz7h9ffr/LF2jO3a/vpNxpa2MccdwVUZjcRMNCfUrDwsEu3r4Diii+b8
19oY4U5ZhwhWWQiwfw77vYV6miL3oIxVQ/s4Np1V1BP4/ZP+oN+XZXOEbKqV6Hmd//BF43rdKbfa
4TlxwdPUEmeJu7ENUiwo2dU5SLnGa23Xv9dBGKJeV6Eo1fK0QsJZ4u5rvZ3KecBIIFJLQzBBtAez
cq3yBsSjEojV6yCpXlcjCl1Cw+wPX3BJmztsJUgL0AvB2rvywwJGdwMN8VJQ5wftYO/Eo0Iid7G5
49aOdpbqM5ovWSnICfOQdqjjMWo76sm7OtkJnEVw5Pj2NXQRFM3AivesHpoBTJgGGuhwXO04uiEa
oj8bSp5Og83d5jHyQAtFlBdZpJvdZqy/9ZqJzvtsFSWQhTvJgYkeD3Nus+rrz96u1DevH0FZHCI/
zX1yDsphSVynVe3U+G7OkXGEz31KyH3mxTH3maNXRJheEq6Wgxm173t5TACdTBIktQ+5X3nWPaM4
0cEkH6254OFzPn45fUk+2WrlQzyNAyQrXxA9CLzG4XAGzDIU7atQHjTwtNXC1Fs6twGbkkvdYo/p
6tzNAzRfx+RFIcRmkRzsJPJizgNBFeLxWv+bR9bTuZvfPYhP9OpNluE1iYuW+Su00Hbs+puOYUTl
56ByEV1/Z18lm8VxUOM4yMiAkaiKZPpppmAbtiLZRhGil3bW+uEyzpx9221scQ+FasbTW9LKKpq0
j0bhBDYhkT1c9e2ny3ZE58DhAEaTVodWTVOB9qtJMHowRnZTfpCIpXgkVnaqWr6aNetN306xL6Pt
ej+m9D5mHV2CHyIAVn6+hM7TLHUUr1knddFG/8AormLfCqQW1AusqC9KAYkOCYdAJSmSLsvhqzL0
M4barcH2qlq9f3ldog/J4cwKQTQFqjno+4hLxW1LUMY1a/9aKbrYlTAVfdnaeRdlTPTQE5PRGf57
QJhIeUbSDGz7VbZbE91NLajGNnWUdpXbpw+XjbENenrVn4xxrtMQtTFGheVQKZJJ9ujmICuyVHAa
tA/68sapBBNIbKsu2eMuqNkBoQ7VVNRR7UW5lpUpBaNMue5Kefwy97LslnqjhnOT0qtWcmIRScR5
Bz0tl/OXGf0NCzqSWScUa/tS1GPdWL77UTd+BuHzed85WeR8x4S9DAy6iLdVj3E+614iRwQCf4U3
MuLn1UPO2Ir6SHQ0GJJd2Gl+pBFyqpZWNyiB5nXjFtqbSXlz2XVEBrgLylyamsrsSdaA48oC9X6z
fLts4Q/37a/NM7irKNVKRZ3RF/iS+5b9rUv7xQW90OGppzI+BjNP2uKF19B53DotjLuGJFvqdEfH
woryW6rN4IdT3LEUadydz0BAquAHlBgclNjKmBZTjF4T1ibxy921G+buzypHi3yCgxMwLvQp0QoM
GNJs2YFPM3MnSkQBtcgKByKDVaVzQdCvY6y9W44PavLqsuOZ55+Tp43jcAJFHNOGQl8aSSNGhIbO
BOuKFbbpV4gaGK4hV7lbZ8vtHGfvs0K6LeTuTs6aXdovnuFUr2XJfpvZy84x57vYWa5Tq7zqdfAe
tRioBgbmXhfnO0Lyd+3qfNaLGWx5bfs+WaaPdl55zTh/0dXqazoSsLgplS/V8dc1ztx0sr5WUERa
Y3tH6eI7A/VjELkWKt0ttRlQ7Eem9x6NwfDZl+u+NpowSwnkk4xD3Jt4zM2WN6wQ3awwSAN6Z7dS
utu5HUHv88nOZc9IRcIBwkPMIeBUWGpSl0gGvKD7VIDvx++6yc22LV3tGRXMH4CBlnj3b5IpogNm
chioTisUrikO2EvvEwFwmBwioudIKtcOATN4JKX2TtI/kDy87Px/CCd/Ob/JISFp5UpdIKZ97Am1
vxHP3kvfSrfbQ3pmFULh+cMMkh6Q/KmOdtzizSeLh7FbFB2C5D1Rg3x8kHPDEyzovFecTHBoq3cl
ae0GCyJBcat7VaC8p1eZp37BZLDb3y+VKzB4/iudDHK4W6vgT7BU3L0/evfN2YUQFFMWo4EVQ19i
uBPHwn9wxpNVDnyTZa6zbMUyX9bSdT6UO5njUJgibrSyBN0dRf0VcU1/3823BLpQVtjFN9aDYEvZ
SXp6PZ+scYhMqzienBiB4wue3iJ/4RDLGSyJ2vYah5PlMRGvMnfB4okxC5hXw/XmGd/ufBz+a3lH
ctfNKXB6y1hSE6mMBTqYSLlB48GKSr/xflQ4y4B8fCx1ipPrAm/l219pbumZaeME0uS2NP9rqntn
EGheiUxwsKXGjSGTEW+amryWoH475xDbsz8KfOR8CHfaRA64Cgfsu/EMNFYjRmse73EJBk7EOlDF
k4BPxSqOuYuTNQ5VSIJ5GPgkKzoaezvLbS9t2kCaWuotxHRcs539ulZ3s6QPYMBeraCynPddnmte
Wrb3jdQc0kSXPTMHd4CMrEvQ9tq9g7yPqygUo19J7riVrN/nqvmmXKVgThfkmpP+Qba6gJj1lSU3
riGte0MFkXfWqJN/eUMF0Mw3+yVjsxRtCzYgxZS8QjY9NRe0b4ncnoMslXRx7JgAyrpVb7NMfbt0
ygFSZTephRH51jlg5lfUFS043SqHW2MXt1Wc9z+R5G8LLiJY5tsldHRNaUWBmOQxCP/Rq/z45kwX
qO6Iclxs0y5AJd/KmFlNksvHl8xsBkpthtqCdExzs3Rr+E8OwjdJkMlEk1CiVZFOSk9Xv0qzADcE
HsgzXtqkasAgAmhSGjmQl9mVddGg3R9ykL/O8fGcb6B3QY9OXztoixiqFrXatZUPsyr5jgwlsjj/
gjGxj2mlhJ1MW3fVij5cKiNKbXQvJ9AVqEWlLNGSORCzB93ONMhtha1E3bHqPAXV8cuf7Q8h+WnJ
7Ddsl+x0q0pZQPQ/C8lPtrhYaFztRKY53P+lIfIfKnQnixyoFCvU60dpdsKOUDBTv5aMDzF5sIzX
UvbNNr7EZeLa6pt/3FIOVcy1rgpz7qGuW4PBojfdXF8DewH7jH1Ak2pQkZtqzV1bvyo6kcs8Vfj6
/SrSuOAI9Kt9VU3IXSyRHWFc9H7tAzYzWkCxAgzCX5b67tnjoWxhF9BG44KlahlqrZSUCore1l1N
8+9xCiUko1UKcEOrr3VlFvC6/eF98uv78n0VcZtIduNgcoz6E5ReS1+yIEuFJ3pEI/QZCXIBInfi
Wyp0TGxnMpueZPUQ+urnFI04DnsqWPL7Z+QbKjAW25TJBDidPDZAoCDd69oy8Yz847yzPGhP+Utm
e339WaynLbg0dA52lHKaF5oip0KaWxP1AghxUCdxB1HDtiAS1DnoKZQFMy6QLQqHWAamBqCAdmW0
rl4+jgIQ5XPouizJit4D4GYJdJooWRuKCEMFwabOoYxsZHj8m8dUw2O+8G9KraJd49BFMhtZagzQ
n1RtBlGU26rfS+qHy3smPFccigyzPKWGhWfPS5gmBLDBM9VkM1UyY4EfgCNyZ2KUCiy67ghFPWje
rJoaXF6bYP/4ZLhDyzTDWDkuVRVtssjkme8y6/VlG6Jb1eCSQVB2SYzMxoP4xxgh60JMFJ8N4hTh
y9L7v0CQT40XawZ5bzZGGMuSixSrX0HuVrAgwSniqUeUsqskdKYjz4qBJiZPL8WQqxzGq9mbfOVm
cRPfHh4ERgXnyuAAIh4NPINbE66+eGgr82s5h3hJgi6Gxif0/TNKNILUAp8l7xXwxUkjgswXpBZE
q+NQo9DkPK5ywCyLvP66j01kjYONqs4xA5oeV/b3GCXyFg4+KrTD2lCbxrfqwRo6FDtaT6K7WPSp
uGAjtWhpTbj+/x8CVz6XDHjXRhSg4lC/mVE8QT0jC6Bsfz35MQS/nnGkRQDMZ5PbWe/SSsPUs/56
xMseKmlZlC9QcgGHvZ+9Fb0TBaDI55JV3SIZOFMQNco40MU3ybhas9m/fJ4FXsEnk+eeWks6glxv
gZpYs9xkhagaJNw2DjEM+nNYfEJ9lY2fVJH51naVAGSBgYjMTfSc5xmtTJIqSWri4tLIYeozt6Wy
a9KrPPlCsw7tAOFQI+5+0BvbM2tXSS1BaCNcLgchsZE7pE9xlzEIYW23kIE7slA8qxVWACEmByET
K4A5LJVNAhBEJG7pjzvpmw7xccgqgLc8+jd34UAkl9TUlGPUNwhk9WyzcNtldC+bEIXZPDG0KUmY
98qwJIzqslyr2nm6p7isJL986XSfqYLGtvuMRkdB0MOzQNKMFMqaIGb8OSz8yKOvB7/z6ItTQqLY
hGd3TKDaNCg9LI+D+5gblYgLKsJwjsRDwk/1An5/yFjMqTb5hTI1k6rrQfFtZlNozWpgLvGbDvKW
ZNZ2gwlOKVSKr1MzfqVNqHDKnZ9CPzCboTKYj+4wVLtx/LpkseD6EGART2RRoU2qBHMGejFmEE11
0CVsdwLfElxQFodFc2a1hlJjnzcx4LOpJETrYQC/2eYEWpVZ44CPpkjeGfW3ShdkZ0VYZ3FQk8/U
dspaBqE+tHow3V5+UZBOIL5m+Qk46J8xuC+AG74bXmtVKtWs4+P/Iz6yOLQhkp1MEJ54WTQmOvxc
7NL0c1WgWzUO7WxcPCKnbyAE8XkyptKDlPhtocSfLzsj+4MXMjN8T7w1KGtlS8gKQb72s95bhyom
h7y2Pyb9FFDFwqyN/d1ZpM6/bFfglrzARZFVTkVX4Cuwzl2tMK8y0R3IshGXlsYBTGdJ0lwtcBPz
5pgpse4YghpobNG8uXr1DOgWLYr9os1Za6dVHheWxhyW/WN6xkGIcRRky5w7FYJwz0Btdr4uLZP9
qI3RLJvbpS0Rv/+8L8rSm0MjVHbm9BqabNA7rMbnGBbtL4csBpGWsTaOx3DTOCQji6h54FcRP8LO
bi/6lGRdNUz0AnBv5yRRtNSoAGV9j8a47rtBP77AKTUTspFoq4QUCnf6OgIK+nVGa2oiow+nwFAF
ETBInA2nTxb4HEOt4y4jeQyex558mtLmVSJPu2qVBWbOX+UbO9xWQX+Biav8GoJ9HLvqXRNsH6IX
wvnaiC5DIomJnOo8H6iVNaDCYFltEkh3pjfdJAVIupovxM+JW/npwfFVETnfWaff2ORA2VZy0g0g
0ULv1Qe1n8B7zbh3IfWtaCIYOXtbb0xxTlHMBMTCI5AKt3W7d5gmDiN+ksMXZ2xOxvgSP5Uw5isz
qjUK0kEng6RfqvuXnfz8hb2xwflGW0j2WLMH/6nxRNsxqkiQFz+v6+Tswd1Y5JDYUFKZdBUs2hBa
amvFW3LRjLTIBAe9c0vNTC7MCgSq0l2TFVdUpCIkssD+fYOzWr5a0yrBD+ZFQyfL4plTePnLnAWH
zTZxgDr00ryoFKk0234F9ts91E09yXlRmnNjhYvXMNlqDuOMuHvuPwxrtK4fU/P95YU85W5nsf3G
BgtzNnslNZlmdA2en6z6su7ZzA35CJJs856xZbdh6ReRlO2Iv/jUw8M48SlYgkQ+cb4qA5pJFYS6
jmXzuk9OnPbxUGKUODYwyTFlpVub2adhHd5PatKACgEbTLUGsjEVOPbV2RC8Jc7D8OkH8LNAZK3l
QZsxRLYhjcsUYEe5e8ao01kP3VjjDnZVtBKEWzCSt7w2IxnSZ16OfjI05Q2e7cr+CgYEYV7lLDpu
bHJHW7cG6LbTIkYA9y53PkvVXWlcK92HtryPu8m1qH2Qulut/HTZw86/zzd2ufNujpA7rDMk+SB4
0Hzv2gDEGajzSbbbQAg17vZtDwHgORLLpJ09pRvLHA7E4DOZ6krCfHpWuyTdQ0/bHVNRA8rZuHxj
hcMC2mg5uKEwF75Eo4VaH8suQn2QZSActA4d+iC5H8EoXgZd4b2EUZyd4I19DiWqKa77dcRF9DOB
xFpk2fDjcxJIZ2/zjTEOLpS2H2ZlpSgPY/rZTYn8ZZya+7RrQ7uvBGdS9Pm4yCFTZhkZFgxcQdPW
lUstamwT+lWJAMv/cPRB1ccIbqEMzK1J0mQrzyoc/ScTcsLu2PPbdzLFLak3x0bpZbCJzqN2MOd7
8Hd4xRThYPqCU3ceYU6WuFhIt/tkSRmHhnzIdkvikRnYnvrz6zHQPMUJtPssRA+bwCrDkCcvHMhj
/thKPskOTdiiS6wetZcec46H+KFEhcnyqtEBg8+zclPnUe1kkUNSM0OKJmlAZ/0//3h8gn2ppq62
O0hJVB0kTJZ7S36drVFeCOc8RGviELMHD5FFa3y7Pqz3dRVWUMe2UTHrqpC+cDx88804lFzXQgdB
EdyfIgZYgtpHq40UrBHTQEiQ/94JfOT8sT59MQ4v1RZxU55iDt68J0FLcRUouAks5Z41fYBLI1yT
t2KYPI/SJ6scSta9Y2G+Dzx9qaXcksm6trRxDeNCwzu/jnfqarwrncS4Ax2hoOlNcOb5lLsTm0Pe
JLjrx6TyaqkPKuVD6eTRSjRXsLUix+HgpexKB4LzcJz0ukU5ktEmPHYZi9nsRKvi8AU4mo8yuNIi
RU3B3z/7INPzF6NyS/pweVVn/cUEvyLerBZkJjh/Qc5SqwZqIJp3DsZ6ZZPI7ESZ0bO4tbHBeUdv
gJ5SIsCt4WBHjELg55jJGGWhiA7z/LNuY427cEDb3diLNVooxI++WbqmB6p6xwe16AczLA9ZWApH
3RlkPAHmjUnOMwZSWtWqGBaGQIywBkM+8dor3R0Dw1uhcPmtjrLPlz/b+cLWxiTnIVIJuWaJ5YD0
iEIjC4Um7WaGBFV/KPzEn4Tx7flvqEN2R1YVFSKhv79k1nitIU+FOGw40Gu7el+HaZhcz4xC2Hig
kUjP7A/rO9njcBPEqZNBoOIJVhQIjjBj2SumdGVfsU4KQxUNu549caZlQJ/UQXKELyd3bSsVQ4eb
rh7fjv7s9x/Ne+orYbXLQyfoTWi77rG3YuKSs6iyMcw2fvNEtOxmzIh0RBU7YmpGj6jC1Ixe+BFP
i+Q+4uJQkncpCyB+UzN6ZPIQ5cOY0z89FCdj3BfUi0TunLqoIHayQhxCqyFenhq1O63VThqXGwlc
cWXb7F90ME5mOUCDCFdmZxCU/h8WRTZfj4M22mHeoAOh4dEa63dkKgeMQ+Q5z4PzHCIbaxy0TeBP
kEemLoKMFYYZI0SAH9jMjR6wxnyMTC17/fg4mSh0sV9Ubt5Y51AurdthsHrZDjHOH8+vMvJW8OnO
w+jp03GY1rfz3OEKd9BEwlqofgycazdjAOGWBSsS9YX9AWV+WeRrzK3ZdgaNX+gs56/akzEumIae
zzx0VpZHcjIdiNK8H9UilA0xsY1gH/mK8mCAa9Ki2EdUIsv96tvfflUiNS8Pau9fgYUvFtu53qv5
sgGWv+nv/MMNf9pIDlmUcShLq8cxIMEoHYywDCH/6jYkGHzZRyu12FEEt4PFgcqozgk1rbyKmrGJ
poVeO1Xvz4XqO6r17t9OAV9HVjPZmocRe0lDM2qN72qw7tS9ETXG9+fVkUV+yaHKbDdq2XQaQugG
vL+LPvszUhA5Ve4FKzsfQ5y+GwcgS6/EfWZjZTLo302mhJiHj7edRcIqFMUQDC4uXEAWBydkSPSy
Wikbze33dTjuhrDbq2IRROZuF+zwpeN0jZueJGsdlR/qazQ5yQGjrHC8GT1cHxh94TNqTYKt5EuA
XTX08yxjK19S+j8ONV5aIR+jSKNMqYJbDjOeLPPQJG4ckAO7eppDEmRe/iBFTAU8W0InelZ1V+Ck
PM0azY2xUJO0gdKuFhJP+5zc53epj/l+duOZELe052tRZ/z55NXpyuPJ1miMlRMF98Mmb/3sDpXz
udyNNQ5lnLasS6Vha7xhW0uixMCkomd+ZWyAaGr0rT3t3G4VKhmK7kGedS3TWnAtDnhFqzf6wSH+
ejU3GOFt9qo/GHsxG5roa3KQo1ROCx5auG8jXVtW5SZM4i4Wdv8JLkKbAxwyqtSWhmN09ltl/tkM
NiIo4CDHUuQBXCWA0gzcSsu016FUKABRwXuBL6WoM+bIkwwJpRc0YItscRGLZTRrmrBrnQF2W4Wm
t+7sa+2AVJlYJVzkhA6HMmvRErVm1/pwWMMEaQIMAaOBmF16kJPzLu/jMbFxAdP4B60dz70ax/AN
W5IHV5EqzZucLnSc/tpRDNN36i7MbdsHsl9V9eQaVL7CfO8dWc3bRFu/rvP8MLZ2RJ0S+gIr+a9D
qc9N6/Ed+AyIT3rLX63ER0s5xPlAU37554tiIIeLgRI8qgq5xma9dFLwrGtDvR1KDjqeGTxdWao7
RjcwBiPDvKvz930tmqA4+17cGOAOK8QiSIpODUiYL8NX2YFqA6VlqA42iFbs5oslyaytwX59eSPP
Bgkbq9yJ7dNknosFr9QqQaUlJrXbalqkFMltqw1em4+RYmqd167gXr5s+by//zKtyPLvL/+qU6RE
TY7EuWg40K+rIEUimmHTol8/43ydRcONPe40g28uaUGy9zjxD52wq+yGhDo05ND8HcXe/PEf18ed
58QEj4jqsAL7ByXUA8wCRksIvnaXNUMKaXTZlfHkPG9Wx1a/yaNMTWxTpcIVBlUtdF/q9+WHOYTE
D14Hv4Rbjs9ioR715ZOhyNxRNFtaEI2l3Mdw+T77A0HfdxJQd/bKN+oAKr/C797/495yoUKpYgBN
6+E7jM1zk/5D7IXNVUSsMMd+m0u7y+c5oMKmyCmIfLOH9FUb1m+1HaPZLH2Ms3+kbv2ggh2mfK2B
6ilxxR1v5wOxzdflAgZqa9o0jfi6LN79O1XO844E/VbIVKEFjp9ZMIqfuXdnfruamJaNO6+GJHBJ
FbfWxhcBOZOL/WGO21lSIyAk9EcGybjG7gVMec59Zgrp7Et2Y47bSGOSByVxYE69sVzLRXeE+aM7
wsII2bE7Ig2Eldnz38+2FSTeNBvXJwezwFKNEOlF3+98t4tjyIZi2Yat8bpDlZbUeWageGJ1WXFj
pkUPLeTYqzXJHeYsDpx6fT826HYp6zSqy1ykE3r+sGx+APdJE7mUKTIGTGSdQVHtr/vjjHmygwuV
IXsoOTZqRzpGbV2ooAgzdWev0s0P4D6yZFmgtcgw0TtJsdepzrU5vYUeq68puj/X0LpRBWPm5+J5
xdJlC/rq+C//eUcM9CvNAsW/BGJEiOXrOUiXDwLMO3d/aapiQyqXqUnxERvyj/28DEkWxTdJ5oHv
c6ckAFnlUHxlGFsKWSHP3tBbixyyy7O+6lY3QxPSelvuWaIJpVvzHWsAWfbiz3bWc7f2OFRHbWLR
1gGx/ah+T4e3pfFfT1Uvdw51cQBzIVSpiGvN7wT7ei7K31rl3LWdzKSXVUDCC14U5+7KrS3OMw0z
nrKhRQdkV/p6lOyIBSmkylPrazZfo/rJcPWy1+bWKBdZysUyg8ANHYuxge+X7yT0hRWNf3kbzyZJ
tlY4iCNp8+OxOXm2E+iHeX90lyZAX7+PdSaHemcg1rJbv40Mj9y1kaj2ee4Ynn6CyUeUE5l0opK0
jqQEqpvDbWZm7viP/mLyYlYLgThlXr7sBXr5zJsyF0N20wrRyAzA8uibW47C+oCEiOAjijaQCyKb
ruv6VAa9TaaBjj0eQGIGfnRT0LNw9vG2/U7slGxiVbqQGBwo0KH87fH2SDWKiYFnDEeI9pFDFjys
ulmONdwIGPu0paANmwgXH9DTM7xK9sXFxnOBxnaNHKoYVZuONurikQWNvGKy70wFlIXDEkBe+/Pl
oycyxYHKUM+0HjFIExpy48tlVNaOl/X3qTWJnmyXodKUOSSp0QMy9LR5nIH6uzD0MlKaMgcnU9Ks
JlhipLCV0b+q3yWGkLyeHR4+qN98ouN1tHFD0zZGtQZxGuIUJu3wk7y+f5ZE+9nxiK017vk5ttJY
zEqMevB/U1C9ad9aiYu5SrRJfFeCJmy9gbqDKKkgtMoBSNkVc5PrYEg4jiKx7lHw/BAP9Sk/b145
0XrzjNMmcJPj+d9sbFLXnUkoEPJJ25xQeu1sTXi7rRyWGMaaaX2sVlHddcO3rqE0crSsCIqcRPoy
Es9Uq2E3dOPo5+pxBLtvvLmzVHddnavVmH1jbK5GCQKNFaa0nFULZUzeujRzhDQwAhQ6irhs9kWn
elUjlwOuSM9ys11Z39Bdh26VUA8XVrEuPbUQYa3IyTkcmmhD6KKDmeBnz8M/lya3X4ODItDoQKOQ
ZUzXDrE/hDamkI1Kr6M/oMcfixQr0AjurCPf1WZTDUNT59We8khZb1dndVsCoQtRwkEQ3ZhHN9xY
KeOiHU0LgZuFnCNokz/21dJ5JaJxjcwHqo03Tpyh20l/E+v293hSdqvc7q0eepZ19crpuutWbb+Q
uE2DiViBppZ+n+vETfGOE6H0uefP5iPww0NkheiQYpP8R7s4QYhZ3FdQk/GcN/H1vLiTn+56b4KQ
muV2wqKRwMt5ilBd7/S40PH6ylIPgnd+Fah2AE6qe5bag7jLvwPOcQ5l83WkdSz1MidHNp12/6jp
hzrV82StBTfTUex0Y2yoZjR7ykC30rpTieNmXeX/04WucpiWU31SFqi4hmN8yKova/yBkJu5EeYM
RV+Ki4rKAazydMEFSLL340rcWULzgPqWVjnYxxPXKKHaWQRd/GbW0KpI58BQp+DyUs9mRrbOyuHT
UBrOvJQOyHLZWN3/QI5xa4yDp1TTkRpqUhCKkQd9ekvjB8FqRL7BBUjJpEKik4Iv9HHsl3ilxSg3
ZL/EoYM6+S492KKOCdFx5yIlRV2g2tBgXKxqCr/pFl/vbiaKbufyupBx6qkwcBKskqfylIhR9aT/
kbO7m/ePHa1sKqQJn6NtzT7LhUCNZ/Y0dDueYrAXoDGK1TG1+VXux36MOq23BmzEGC2f8bcZDiTk
RxWZ5uInFfHA0iZwz6FZPRlXqWeO43c6YHqNThgY0zBy9G8+pLFTu8EXdXWqomRVW2cnI06YoBz+
JnH/QppLAANHZfGNwU5xxlXtjTpaXqPls3H1o9AJ6DBtbC8EBYTPTFW0qxzwDLW6tiXTKLb/K0p3
zFwHNM+Oa9/i4BzSVyBZYYyGTWT6UAPChJ6dICmsl54R2Bif10DW888PNo0Dol61lsTSQago52sw
QWObjKlvm++mQTSULQjJNA6FpvlnAuEHa5m2ZGAtK6+sSPUt8714aWw7L50fDpW6vu1Ue2LnVQpz
9VXqqN6Uigak2f5cMsLBEK1jhWYtki/OqnjygjlLZy8VVyUViQWLrgye07OoJaTwHwcR/rYYIlgU
z+cpY1C5ngrsXLu8X/UyLAYQ/sQ3hlCVWOATOoczpB3rNs/BLlLuwYDBet4Kz8JTHteGfr3siB5d
RhkBhPMUnomeqGo2s+d1+bFCtswWEqyz7/3UHwwVbAAgdnb4jnJqr4VWlzjjJFiCaXVT1Z1Kl63M
8SD1Umge8/fMxzTOIflQ3IlGgc47/ck+t6OlPcqQsMalMYz31MQQ9efO2F3exD8kyE82OKg28cma
lWRJVO7pvlp/FxWU/H4U3A3n3fFkjwsM476yVMjZJFHRqK6Wv+tt5LBG1OyJ7F9e2nmEPlniEFpq
6UKrNkFTXz896HLugfXQHU3DK+zX6TTvL1v7w5E+mePAN09Jic6en3SYj+QKeDQ+jw7zD0mRkzUO
gGulnlSrxalmUVq2kwfUqwtPzzAk8zNKU2qBmNkfihsnoxwIV3ZKKmITqJnVt1JphcnkeJr1HhDj
ybFygxmuwACBn92+u7y3onPA4XJd1FWPuUlIXDYkIqXu61Pn2eMqcBjRWeB7yaFb2kvOCER5SUum
YFE8RVkWD3IbJyhplGbh67p0T6bqYVJikV+yA3UBxPhW8iSNy4oW6OGQifEJ3TFfMkvBORhNyUtt
K/Vzx7hrtekNxJ0CU6/9hRSW23TmQVvUNcyBgO7lryncZg5y2mbJC+gwsdway+Zh0D0LYr8PJn8a
PXET8R9y9b/clicpK/vWzqYcn/Uxl5cdKjAIlq7iPZNF5nzu8GSPA564HZpk6JBBOracdoBUkIh1
z6VKOH/tnqxxuFN1utr1C95Ozs6O5n0XWcF8UEAM9RzCMgF683xlxWpZne0gU1W1y32hkiloVjq4
mJ77FNuFKrjhRZjKE5bpdanWI+usYF+OTVY9jh2yyaqX1Y1O28hhDFUlzSAOUiJq/4UowNT+P6df
RAsSfCy+0XzNyyEuRqQy2YLYs+gxlflMRxRZ4/L1MwE5/7RS6dg+f2xcKCIdc0fB4ts7dafXgmBC
4B02+z2bV1iskUwvV8QrFlhrmjq5Lpv2aknWaycxBTspQM8nzeR6vOZ9gzMmzeGI9uMc/MzVBwFQ
nX9V/vIJvnd8BntdPVRwv1Wno1s69g6lI19ZwcdRzv5a6aU7Uwjb9WNkWPpb6jR+TgtMtMyCjRUd
BJuDFJKu0A1LsNyf5Qj2lmZeIy61C21xgDKa5ayrTC587Hy0kh9ZoobnwheLUy7cTjb7963LrO3a
60xT25x1nxr7SX1b5zd0+dzEq3v5cwouQr6VvG31obULpLt7TGT3/VWhf79sQHSxPSHpmetxURhR
BosfFpzu2V1v2Xdqn5FSEiyH7yJXOqUp8wnG7KIJ5AEdUrqgJej4YrvwcXhNbgd1JzsfEe8lIGFz
pWLpfIWQT9mkvW/6cqfU1rcsG24o2KTcxm7fjqZypS7N+0GjD5Cx+T/Wvqy7Tlzr9hcxBggk4FV0
u/V2b8cvjMSp0AjRI5pffyep853j2tfX1FfnPlQ9JI6FuqXVzDWn9GMqb5rBOVtd+qCNVmhkKihr
+lDXRVBbRrT0bZAOseJQgvhm2DQc+voc19VZJuhOdI3dqBxvkOUaa5Fd6eanzJTHuh3DfHYsv1Om
p5X2SyJJ1IyjQA6m/PH1nm7YmWtEu+n2sQ0cEzjhs6fRvm3y07wlEbG1kVfukCpyvdYSWM1WOLxx
La/5R1T9Jvm3IbuGmoOIt3GSf4gP2nh03CtTpbMmtiqJ/HEXQLXBAZI29cX02vmGR3xtXxnFxr3e
2qIre1VPSL2XLtaPWcd2eSDGH/HWa7PxsF0j54kJze1GofCduBUf3NSv530b/zLpFjxhay5XEVZq
aaic2OB+y5pfpi780Xix7E060fW3fHWvr3wdp0zVDFIk+AWrhY+frfMKcuy81Z3zcBn57EQjGjFF
AmTjP+rY/fdhdPVriJMhTI0Wa+hqRXNgpijlO/vqHeQOIG8ZtwU3v1xSDHflBBWFbhpM11b4wDfL
fkqmsNoylF9HGBhjvRMfXrFWM+tYFHieY5jJo3X4swa0RJkLlR4HnW1b3uqXNgMDXtkMNsxSZHFT
RX3+1hrfp02HY+1c+H8eEQywfsCHGVlmNnTD3OdRO2cIuUnJq8x5FglgjCZBS5ldRj2Rb7kcwVtu
IST/2ux+2kj38ZBcWZF4aDRTa4A9InfK70gknaNKkWIGxe6a4ZCWJ7JAJaHw9ZetrtOtE3NlUGb0
C5aiwctqiHAgeNos9NSKb1/PcGsHrxwfc5qW2Rwd9CNTcuq0zJeL5X09xNf+CDbxypqYpSBu7vwG
TliH5V81rjXsVdF2APW134jRrqzKOGfWYFVYtpUjRpJzGeZhcTQPkAIrDltMBlujXSOfADIWkKlD
HnH0xmA6leG0Ux4QGqftsb60/q7++1M+3AXRJSXrVBuHzIV4vR70+o9ylLwd/wnLzodD/3s/PwwU
D67eD2tV4BOgy2bAu7mCVzbEVdBQEwQE3f970PDGjfqdzfwwsaWTsyE6TKwsledUY6Dap4Hd/XfH
/RqbVIiUMDHjAOYnHRIHZAJqxPFpZIV0+hsdLet5/sJE/jZhHybFjEaNVrpCQJE576L+uIKgtpu+
NgzFNSdxSqx0cbQG+Nky96rKPTVjuXHwtrbnyk64My0qSyuTyKzTZ9Gq0Gze0di2geP60uvANbqy
D500bJlbqENbxQveY78twB+QvRC6gzzpjrbjxhvyZWjp6tcYIiPL3ZG2qGx08QOIt4Je/cqKOZjb
0lPx/ddnb2MF/y/AUKsSraxGaImBZqieYZPICfHmhqf7qdDEBwNxDRKKY8DBLQI/Y831rcKH9fuf
HXLGzvEL8Kvs9RWhto0h2Ni7a8BQV4myQPK/jISTe0l5cF2ocDU91GAge5i+zNMmQGN1mb64XdcA
IpkuonBWgMYntnAbgrlxya451KbBmjVmqhVvBm1v0M326tbZr3xc3R4Lmgeun6r912fmtz36aopX
fkY90XI0SlQASlufeaNTb7DYgUjbK4QRiM4Jnb7fN1I+NGZ3Q8YiSIzpcc7cR1k2T6kzL9HGF60m
/6svunJKtLnTpIzB4KhH5d6ggQl2SrKHiDuEoP5WPvnTRquPJ/rK9NStTCVJkyRitOatq3kWyHSc
dK+MQ99PfNQjRN1FMnGXRcDPcMmCpv2h2S+9A1cbh9GiJ2EL3nRba7Hx6l/LCqtFlnbKEFbCHIaW
GwCdAzYetIJVERYmf9HDBC1LdX3acm02Br6GJrkAsrAKss2h6tKd3lgmn2l2Y2faBZp3G7PcsFvX
sKSZ9hQKAsjwmCK96K44jAaomrbxnBu3+Vp02C2G3l3Ev/KX9PQ/FGlrBnMbK7Jxma/RR5p0cztf
6z0a/T4JsLhg2/67i3KNNzIXrZocBlfjf0Sud2un0CrI8S+xtK1DsRVimutOfvA26lJfyiYbVmkC
A03R4E/ZVZ59owBBKAPrB9ti09swBddYIjTLN7W0YX/ZeQaUyVa/EVXmeYAcHPBqf0NF6cuymatf
Y4pAcNmgPRAjzgwwSnFMgt/qBG60Ul9vtXxvnZEruzNYQzEag2uH6WB4RptCRqXbIr7eOvRXDo+l
IP0q1gztmrSnp/8or//X9SsXjPV/PR9DOjaksmCu+qzwl/QUI1zpu41z/8mq2dRCAgoEi7YLoOlf
B4EQXAEVPdQaU+OGxJU3F2wrZv3kFNiUGswy0LfNwOP41yFirXFaR43ru28dVsXINYMOBs6/EbF+
NhsGdRTmOMx0wKr/16Fk0dKqqPQk6tMfVJzbbN7y1z6bzMcRrk4AEdVQJmMPF/Tw52Tm2z+ZBbf7
3j55NewPQ11XFvVxoiKRFuLhPpz0u2rSuWPMvK03igKftRFgIAskCY5p2+a11nBmD8k8DoBaarve
z6nHIjtsItNe04ah8hTgnuEQoin9d9oLWMhNmZbP9+0/X3DlN7HJJX1eIq0xl8/5sJ/AWr9h3j+5
uZgjjrruGCB9vT6EZlHZAzbvz5u7lmkr789Czt9RnfnkDf7LYOt0P1h2sxIoqGRItU1oE9N6zTMb
RJL9r405fWLQbcgBQUIXPfXrxP46DPqLzFIHHuo3/Vb+auyozTuNm9HsE54LPvzIYn9jzE/X8cOY
699/mNoylUNTs9UU4fcHq8JnvIbkkzcFAOdvN9J8lvH6yySvrEeapK0pa5pHfwplmTvxBO3Gsxb1
gNu6W3ioT6/3h+ld7ZxStKKdieLQ/ydb9WGoq+c/c5UjmxhkwVQNMlRLfis08Hpt7NfWhK5u1oA+
69pWEDsxc/SuD0i2pll237hTzPG/xhN1cSKqeIIBuG3KOvFAvPRPHoCP5/QqBil011mWHDIc4MSP
oyESkXHf+dktcHubLAufeVV/OS9XT0Bnt3KpDCSzl4cJci6lvyIyet63fPah9xRstXd/aqU/bOPV
g6ATOaupV8i06M/SOLrWyc1f2JYs4+9w/CqO+zit69qwGOIUnZrFetfnQOPdm2y4lJw8d29rIxVy
FMpDLwCg2p781iK8nV9inY8v4uXrA/WpafvPdK8LyF1WxgsEkzRQMrs9R0DvzzIDa0bJgq8H+vRJ
+DDQlaGxoBtRFKIDGp+0Z3dk+2rRfn49xG9s01eLemVbQJ4xDLWGx9wiWVCNNBiG8kQquCokpTOv
tL4JYO1Gz+3ZixPvJ2K+mH3j9bYV0aIJyNSfyj72qlIeWKpCpSp0zDrLIWZGDqj+eGr65FbqVoDs
csfJ0KUejevT3Kpdpxs+cdqnWNUjN2me8cls9GhxkqcBMtRcUEuFC5GBRczIGiduEJvLtDkm6PCI
jeWZjiUK+HicG2kdITj7y0HbqDYRwPZbMBlUeaiK+ptG1bnO9H2/0De9ivdiAfo9k7pXOPNJ1ZlX
TDHjWTfoPNa0g9S0x6qdNT5Lvd91rN6zGaWvfAxau4SyWPKYOtAxF0vLp4r9YqIIIQR2IYXYMlyf
PTSOZTLXJVBtc66zRTO4ebI6AVK7920XUtLZwfGB0KZ3qy5yHYF37OvD8Knh+DjglT12LGNyJIUX
ZEXtfuWnT/3x2xDWN4Rn4DFJfmyM95ll/jjelWWe7KTo8rVoukpexFrAvCoqUVwhNPgbkhdbo13Z
YMLG3l4sqAeurIFW9y/WwN8CG9bun4S29se5XRnhJoHUpJZhbprudwE1T4b/pyzKEr/8TaXJrQle
2eGymZs8XUm///cv9+dHBR6XboNnjrjXudPZcPNs1lFt79En7amTuvwpfZR04ARt4R9vxbafekEO
EGeWaZi2Qa75r+YmcSZ7QeD5zxRLft+ua8vogEoB3EGG7iI4+Kub51i2UFKD12WCNBdV2iNYEy0I
uf+iD2idQZHfXxli5poTK2AP6E+itScJN7zEq6H4tEUM+fn8P3zP1eWUA2skW+Z/pnP7+f5+GO3q
ai79pI+WTePQuChf40v/r0zJn7mgv5GMXw/nV8t9dTtbLQXq0B2SiAzNzo7Tu060PxRdjLDSp3Nl
5AeQlE9h1pN8y+x9Zmc/OGfXQKKlJ9RKGgydJsFK8D7cTbu2OmS/s1DTAHrbr+3eZxyff/Fkrray
0mtbrymKlHDUZg87G0NxEXiwslJxQDsdNMZlWgfl2ogOQtoHt45PNKe+6453Y5k+yqp4HJoG+FDt
4tT0bOe6QomkZn41jMLPldnyIk9v6eCEresGi9H8t2t2dT7KdJGQ7zOSaCX6S53fHTYuOslNFBl8
eJ5bWibrklwfj497dHU8UHlLacsQHgMPtSBd7v4i5evX2/K5uwWBVALwG7Gu1WVln0+ppcskysij
qZ4btrHtn0/h37//Wls2zlq3KJ1FC9vyTnaQPHYDXdvEmGyNsj4SH6LTXK8MNhro2FnZxbFeK+c3
0E+oq8E0/Rb+BW1tCMbErxdva9j1jn0Ydq5qOVUFi8PaOBnLUctenC282sb+0CtXtQAbYa07bRlV
hfZMpRENHWK5r6fx6RgUajKWjdSscQ1JdtK0na0cZq8v3kqr9ox6q1Hk0xGYgRPGMAoa8P66ULY5
U6pQro3KlAR20kbUrTZytJ/uxX+GuA6UKjVnLU0wiTTWzkQsN41ThGNJNpT6PmvXshmjOsEzSfAg
X7k4fWfFdg8nLupqKFovfupl03l9FKe7wTe9dN5t12w/X77/jHm1fLBvpGp7mkCsIsyRn9PLrWTt
qsL8mbEB8aWuUwuSQteMfkvGSluOoK1oTXYctPjecaaEAzZ8cFtxmlgfkn5BE23xR55ogZDNm0hq
PxfLmRTDnvXMT8gY6eBvtlL7kdhVxZMhvtNdeanq+SDt9mCK/kzc9JIYnacscJn35k3FtGjWqoaX
YrmjltgXND7q9HcF1S+z5GySYefkD5PZ73X7ZpzVsZJNFrkV3XdLj59zsgyNgHnhFXS4kXrkiowj
Ke0XK4lmWoVWanhpDcS/0EORWMHESm/Kc85AC5706UtsPbmTeAbA4FtdsYemaoN6BDkPBL+RdB0j
FZNgnsmxGL85ZD7QugKx6lwD544bI0c+jalv5lXQgLaH6UNoxSP6S29YZQbZ4ia8d4qGF8vIazfe
N3pyIM7kyQLMR/kdbgxvWG4/J4N6G7r+iU0g0F/yfZHoBya7Z9rXPlX5O/ACE9jm2THRBtdL0f+Y
F/P9pNjgJVqG/1SAKitQJd8RUppeXVbfxrkCmXsjbplbhVo3B8CpBcq171IChbEaMhZOsrPy/CEe
RNBr8pYBZwNE6S0p051ratEk2gOx25mD1safaHuf2yxBdXueuU3mV6lApjLWR2W1HoPYjUy9ZGRg
ewDUT2fH1tW5WX6v3QExbF75zfzk9lY0xTeOU903nQF6I2NfZk3pwefkdopiuZ0KT88ablE30hzj
MZ2oNw/LQWvjSNQ/bDB6YyiH8DjXbbDbOh3vFu2tyu/sSVcIk60d6LJ5Nl3q8eLqjNOF+sp5mWrD
H5MBKjZ4EEC+VPTLrpyIR5lxWObZU2bhJbn5GINSNjZuXPXTnIp7I3d3ZkmPutvxuIvy2uGW9cte
Fs/A0epy6dEh42l7yrMnqT/nKaL3dnyE+B3PdaSeED2Xen/P9JPRNuGc1h7Bzw/dfi3udK7mF1PY
kipUuGc2kbg39THuviNjxxMFqpPhp1YXfGYiGPSSZzblBWu5W9BIL56F8TQMKCiPj2Pd8dGZgt56
ojjSRRelOswgBb6ytQKa3nd5zzXD8KrcuJBJnLLq3DTM75sEvboFl9M34Sy7ytC5a4rQ6N6AMk8A
BtE8Ov9YUFWTwzeQCvkaYD49LlSbIYOXyKi2Gm5b0jdF7dmVcd+n31tm7Qfs5tRN3LYnbmav634i
kR3GzDlYDQ1U30IJ7mdvHGRTBanFgsEARLlXN2Zj7fXktSQ6b9CgbSTPyhHeNAEhWj63uQ5t5Bsl
s1MZF56eOzwp3mfXPDmNwYXSn9wKMkXa6AtnCmVieELr7vT0V9FBBbTM/NjJjlbO/KVmYT+DvMFt
fbiknluf0HkXOCnEeBJy6GgemCyq0OMwWOWNa057AXKPNjV4m6fcWexX2Fa+asIoCsJlTd/lQC20
/TnToWuSZfsRm9bMx6p7g3ao33QNX6yfDs33wn7vzBhBRVFGsR7zdl48Of+sW2xPbvtpOnIZ5zvH
Fr4xWpEtEi7kTZH2t40Gzo3hVaJQhzYbbnbUJwsyR8Tx7F4dJwtUtlUZKTTSdu3gDcIF1LUJzQQc
0fG92y5e5mqS663e8LZ4amKEdqB7Y4Pi8Ec9asgggQEFIomrEnggHDcHSak6nzw3PRfacsrLns+k
vamxckuTc6DoD7qz+NCeKlLX1/QmWFqwBAxDiG1BJNMjb9TgdyfVrWbfm1XiJS0QOI5xKcdXoqqA
0UvaqHsJ0XIcKtxbEPHiCFrJGAyYV6mDFGccPXDbh7b9fQDMkGpnp6n9MUNVuUl5Hf9SRu5NyXhs
i4JnzuQL9Iab+YoKk/6i55fSfYPB+0Yz5yYnJHKK6WQq7YL+ioRXpo5F/NU5N3GSBlK0nq4e0YjN
k4V5oumCYn5h2HWHCO4UyLFS+6bWmdc3wBHLY4lbapcthya6P/TWvsaa6So+aoO5I8XFGoRPyG3d
aYfSPBZTdhGNFVbECNtaRWM+3ZiSgo5Y6PdG3B+MsQ1ZEQPp+EdXWke3iHndupyZt6jbwdwDrZo0
B0rwkJTZXel8i3O8Lu5DZl/G2gzqTnmt/axnxWu1OABmynhf5FXl1QxFOxbKNgkMgQUe852Q050g
NYf55t1ohk5CD9jY0cXrRc49SqdK1UFmHafmvQcxR12bXM7ndHyfcvrCmscGN4SOr078ZtXHrmGX
eOyeihyfiMww4BrcsJGV1gu/E7oPCWB/IrtsbD1zFB4Vjpc2KX733i7H52bpI02jC++mMnCEsbPa
9NXOu2CBSSQJmmgS7TBnDm8H6UtKfHTY+IzuhHsPSINn9igs5M9i5ctzKr6MTlQuGZzLaTcZ4NkT
jzXGq8eBqxi8l2mOH5k4RXsRtf4gwz4DgxRDowbOguGLQV9tP6hpf4iueE9gnDrKQqb1gDle5hLz
EINPxM+4Ko+aAXTIeDf379KdX7ALWpm/6R2kJmAfoVzg6Ux4Rcp2uqPejBil3Bn9VIyzFiZOG56G
7tYssovMT0UGIz68UFMPcFXc/Jdb3RHbxvNuB3OdclW99L0VVDDWZX3fxWPF1Wwf+gK/YwpKt34b
MrmPZ9uziTiNS+b1DGvlWt9Z+9Maf7lo6xrMN9TO98mic2OgXJt+uHPLl7jAEnV3cQJOvMqBbjFi
6aYy9o261JOAiWsDYU870AQGOMB7aATCX7olQLO1+XQsGPPYsGtHsM612gWwo7Ac+rdxvKSEcJda
vqpcvwTBYY10WZfVuEUdp27pC7wXeXay88lvsjeHlWGnUW5ix3pH8qU7qanhpv59nM62bh5U+SjN
l8bSeNt2gbmUR7uCGYdadjvpb8K5lL3kWg1nbWz9pHORhd/Fhek3PR608RctkBdIk/0y2KE1pjer
ezi5j8DT87aiAv/yKY5VUDvPM/ZPjYtnods7IRoW+05HV0vVEz6ApoDmYu/qs69oj+qAuAHjWiHN
UJgqzMr83gSQso4bX7XIA9av5fQ6i5oP/R+OO8DfbHkWP1gw2qklPZkknhxNfx5nz06fqesEonqj
EiXcNvey/ps53TXG3TJ2QWXUe0ed9ByPSjrzhcqdmbqvY2lHE9gaKhN2qy9v3apF3PYaj/bBKFAm
bSmMn/jFlhcAmzmicO70yYnI9mEiNWo3UFmxX8zRDNgsQy25xLj3GTykDATUvMRtleUOpCyRLED7
tPSBdBbuNj+LxOSspDwznX1WyGDoMZkyHNGOydtUO0rLwmuyBGJsg3mSfqEZtdeX8L7qmhvxqY9L
3GnzQVJ8lba0XjyXXpdR5RtS+LHI/ane2bAfhDQhjc2oI8yru8FzHYvrehvpzhTp4O+jAO3FdVSz
3IdD4WlFG6Kywl0tCdLmPs27Y6svfCD50TLeZmv07cm6JMnD2Mc8nok/5sWzgkoddY5jr6JKHz10
qsCtSXAXCjz75oPS8EUUZCpOeardZj3Kfi0vajZ/Jvk9WH/2C33Nx0ssmTdMhKNFm4/s2dF6z5AF
HtvifmQI2JPLFN/HJA/Gvue6eJWm4IBjBU1yIWx6jnXzYuPk2kNzSevMJ7P+c+kQQiAjVksaLQIW
1fmFPChPLJC1LknkWhk3MCJqM7gTOhRR+7OsoS3Iat/VbqSWeqMNTbyUgmz+hoJ3tFNzlIrssswW
3LjRy6on1k1Hd9gZDDX8eQelRy8vT2mH4l76DbIEQB5dpp4EYDoLxEKPvfYHHW+scuY5uPvNYT8m
ubcsPyVY3Whxq+QFRySQKtkpB+DbevRLZe1MrfZNyGYtVs7dWsHO27sB0BZN/zUqFFv0u7k8L3je
LPqmJNzg/KeVA6uaV162IANLBx9Cm3hv4ztDOZGduec5e6WLABF774HRxy9066TPyBm2AgIf42G0
kfiJ9SDVzPtUZoc18KnqPCQNyuAQBYWvtuA6gdxWx+nXtAXOf+NZYAkvNRYsZBfDPgg9GiD0XBH1
ijYYr0xAQF3iU/L0bVzQN6iSA42jrHAGbtavNGnR3iqeHASXtsPeaWr9URDgf7PvCXZlSnQ8tO+x
eSzLeyDmSe76rMnCpHopSx0BAcjc0IFC4vQWmI9gihGuus0ug0ZrXVfg9kDu3Wrem5Hcd3b/o7Zv
8xabW+Rcs8udM/fPy+zyRCs4rfaFaO/mbIwacivbHwgNjsOEa5FacBCXkrMcrTX5meq9t2DlqZLg
AYRbT7XCg+Q715rhRTa444nrt33uZ/p4Snp6LEnsa9II5rhD5DLwyZpv3NKcudsmLe9r+x18AQWi
GNtPaO53TEV2d2u1CFozxG7Q8zlClC9gqeUvs3acNTxdKb2ly3xMhjbl2vwznd46BhelcfxSdvvG
coIm29XMfFRdy2lLvLkJ12KtDl5VmpY3Tf84NzbvNQe+5FsWd7cpIgG0YoEE86ccRAhh4Z2tZ8cE
ckV8hFwqDEyGHLFx7rUqarO6gp9eXdQ0DPDtIWsqUL214viWmohZQDUSaOhVnmXJk/odu5XOOSfu
2O7KBvcG1eLOkHzO77ritmo08NiUgPxMSySFFho1VsECRbq8KRmN8mS5szMo9NUqsIz+PBHx2lIU
kZW/uHdZXjxSN/0OIrqDaaTPi5zeYWn/MFtMRollb9n9H5rUfNnfL+LVhW0sa0QLfY76P0heoLXO
Lkmd+BP7xhAFLbnBWdMEWrPvYqAgmPstVv1e5edZVLxXCvEifcyk4znGPcFboKan3ty3iQZFg5V1
Uz/LFC8jPr6H/RWlCCwWHxLWPQPs6evt65zbXm/Ic48Yu05hg1t503bvmYQ3S8IG/S3lQF8mesNK
GOfW8EuWefOU+mphd272IrMqcpoqpHoTJeqcLPFbkjBvnl+ThPAaEl+t8zTV7GgwFyZu8AWMiD08
TXidDLfgWgJWvgHF9OImte1oxDMwm9RP6TmB41Fpc+Hrk36qenUw8HxrBuBl6Q7C4LeqEdGoobZb
s6Ab68BUI5yVwdNqACnwmE6I3lRc+IVMfNeGzBpWS6U/LJJ4KXriwec7y+MINnrXedWRQiBJ9tCZ
7MZJ5egxu+LCgZpJs1Q/l3z4xZL+wIb6plDiYo2OfZdRu8FZvEuYHSDnc0CciRhKQjG1mo+lk+8y
xEBAs+JVAxwvdhH/wOdxzb1WsZV8Ixy0dE8Fsj1N5qV5HnaLhH/QvKkEWgYZ/hbgDGNf9xqci2SX
ILakWf3Y6PDqkLcyuxnhVa7e+uRH55QRxdvLkf/nefM6mz2HwgbvkV0sWuYj0fLeNdRBZg4RvNu8
zwg/LPusVPtA2ML8eJn+iEcV2OmTa5XekIIkQRPhAqeq0kZw+zphHv8hS3JZfSKTvFlwYrL5pUUI
aysQXI1IXLg9QBI6Xs668WnT+/3MzsQs+KIjoVf3ftJa90bj1MhNTHs7Sf3WmY9I9StkQaE+Amkw
C9o5ycRJrL0rhp1r2SNBggWZNLiXLojrkIsDZa3UX3sdjJnCxOm5lOtV7xwOZuLAGeCNxRCMS4T2
zcj2gkIvyrjpoT8GZWAOkYydoYMU3Ynxx45vjzpX7m0yobAg99MoL62WBb14sIc6zPVxJ4Szc4ZX
3AQknVofrxSeuF+tnvh6afESvdmrDwZC2wm5ld+JJTzxfbanjJ1dsidpccrm27IisE9WlSNRQ6jX
I4gnwjl3MLNpYd/0SHCpn7KoH7LhtVXZ0WTn9XYsRjbBn75ZCAka2CdzLnZdpXZzDMe/ZjsGxmB0
gcR3abYrM3RsuxNSQI0ZKvzjWe+f0Tn2Lcejz4AooSXJEQCOvEDAnIDbbR6j2n6ozdlH04rXwsBV
A6Cp+hwxZJ+KaNFPlH1rlB1kCG2msMTjPVQ/rOyHNCaPOAcTRdUK8lxFNYdxexqbAg/uwifHCF0I
BsT0ybCfLIZiF7pIMuMeOWjP6MMO+m8KKDWaasgtUU76+Owi+rOrkVswwdVyaMZXrGXVDwHO6s/Z
AiyxHmDQpPCywfEyKY4l2AzzPtk3i3YsBxU1Qx+kxuIPabG3EssrkVWYEelA7h6JHhyKgu6m4nsM
E4GUnS8dJJYpNPFSzWf4EB2GyO2PQ9LeYeq9Lm/l/NotLuzXrphqb/13pqEeWPwIhUDwWxs+HXYK
Tddt3nuEwZVSeHarAjcQiZc4Dc1+DM30HR2x4CwHshgPU4kwvdVF0JGbtrqU9puodIQkUBmPT8P4
QNpDlYEatEnDZSGHUS8i5Fp4P5geLJtn0yO1f9rucFHE8uYW0J+d1XfegHByzB4tC9xg0GAxrF2c
GfvfSa8JQVv3MJpOoEkIw2RafhwlPeFWIcMSCkOeUuCgvbQHdAk/ANfuSWtvRPdc4MlYpvPkij0y
Kgv0uYTnitdFfEeJ2+vJKU0vJsAEibpzJ0jdVZmPTEGgBJ51oKQKZAG1UYWaeLcEEmzIAY3yLVEd
knuTl9ExyHXYi+pd9BQ0PnI/IKFa4ygR6w6SRydtuScKqWkCoEKugcAV7sJIaNiCDY2aP/RmOesS
SrmdPKnkxpKJZxYXu5xWEaZAYZV7F30KyVvMek9lI4+XXxP+ZGhGPs4mHiETnq91o4kYrUtPlHV3
vRktg/aEHLyfIvyUuJzOyyrzQqfsPMeOpwnrgS1gU6Eg03cUbwiC/JrwqXZ8a1rrI0gouJgncmX6
9J1ZS2TMqD4Y1GdJuWdSBVp1XyArh+68S5bA/CawkoP6P6ydSXPjSBKl/8vcYYZ9OcyFAEhwESml
tpQuMGVKiX3f8evnQ/eMFZtNE2tq5pBWZZZLCECEh/t7z5+Lqxi4L4oUYldMn0Dn5oqyL5LOVkD4
cq0FH70vQfxmFSsVlVpMbD8DsXCj5E8VbWcpd5Pp7X/jljzRxoxGJ+7SbRiXdsOVbTWkM+OwM2TE
tiTk05SvNFEAYNukwCdxn9nJOO7V8ZkxSE6ox3slQeCTN7YR6fjTBa4izOseAqHxqyedTIJ6pqSG
HsaNMIrE/Pmx0X3GIESg1d3vnl03Wrz5oAHYzSOAoBg4s32Mg8Wn3zBdycz/zCY5saQX75ZSeoUO
4B+8qqZAeVSvTRIXxCu7YeIqAOKPhDt9uW9MxK6BuQu4LtV0PDL67AlRYZc167RS7VkHl0jy7G3I
MoDX0Qlz1SvU4alVB2Ip5UepVW43/1JncB0hOGp1uc9005kXw/rsK8yfx6hedzHZHvMGx2aXpi96
lewiLbb9kgSl9QLyk7o99q121ITqLcEZe1X0KqGDPEFMnkS931mj8ahrvtt3g9tYyb1WT92qKLWf
2uC/iRlASU9/ZiswZFmLTmoQbCOGNzDKJf6YlOx3kE2HOi70VdiLr4KiurKRFys/up9m5g+A2wgB
8z3CElN1n068Yi1H0yf+Xo+WjHQ7eQU6d7D8us8ytVtnIeUNny1YgVarqwZ7clwUDkYxe51mnhRx
p7a0/fJFtSlbZRRUsCz2RLQJM6ipQr5XC+TahbC3jCfmCty1lGlcuZmAx0/7FdbxKlN+KioMmsJU
18Rps0MRZ49Ki75V9rIOMNs4TMTRAiOFWHoauZrT6FkmQwsY6NiHHwuOssDmllTYfv0m5qKTT8+K
3HriPFiYkZq2XCvrHDOGOme0E6cgj4RDlAHjZrqTzxLQRKK7cjXbVnY01cIJhgxgHpCifzXMaKdL
4yqZunUiPP8LR4LgyvPCC41TJz4kLWBIzxRCoXaVjmp6McdRkfprgVML74LOFe1/lvxHBuaYMpVt
DukhC3bnU2IfNaVwhimxh16zh+HZCuM1drubIbRWGiaqhYwXBmCEWXI7hMquGE96Fu9GY1hPqnWg
GOelHwPJ/NWEUAOlN+vzCsfoO6O0duYE7DvJFFFAp6MRvyaTsNbUxjE7bR9aL7Isgg6Wiq0OCuFU
KD6i4iNXBseXC6ebek8eRJtKyJkjje89Ejh7z9Rxmmg6pyjuZ8vY56q/krX4Q6h74vrRxEanBQ2w
ovc0UXZiFp8M6M22ku6LJYkIM6fEYVcowlUXH0WTEi7ON4oa2cx0i1byKB9zLVmLpQiZxgRzFUZg
9r2AaJIqIMvhusf0JQOOa6V+36bSXdR2bJ6OFPCoaKPbQQuWVgkGf2poJi1ycasU1T7sQxdIEsFJ
uasBuWX/mOnxc1PeCWX1MwlHUlbpLenuo1QHnHoZQgb0ScGnFJoHXx/eh8Dy+mJAFpFS8hE80/Ak
+cWDaZn0s7UocCPZ8WNjDeZ/BDg/1db92MVPVqKhJuZBBP2uDQVPbcSvwUJIlw5/IiU6aEJyCCbh
KIW1W4XBw1AN7sKFdmNrp11Dig9vKz2P3fsIVthNf9RhgSUENxXHXU1B1nA99dpLYoauODOisuhd
cYpcMys2fjNs9Qq/Pr3cl1G+TooJ05dijebKURmcu2rCTreHCBIzU3oGlMjBvpfnR/CpwpFqbsVI
CrdiG7kdnvKrQIE394cHrZN/yQLZYm6t2rHo7bQyXLX0a1dvQMuEwRu1dHDaMDiKKuNsSuhNe478
F9Gq3qNUUtifwUNkxtVOh0+QQtnfNVOx85vCpZx9rFRsz0ZBs6UQlzVZXFicQ11mO0CIVysDlCin
9dT1uUuZc9IicTUnJAlNDcYRRKJjKdNplEFtJsQCen+oVfFViYxnA3CgKcpTIMDhRm0FwpF376Gc
fcnqeGyyoFuVOuVPGKev3NTbPJZPZYcUaiFVA1/4Kaf4oTexeK8YodvLw11v9Z7aJ3dNQ+kLefA+
wcrbcd/+EWfzbVbDESa2HTx/BOrULaqCBrgkyVpXTZrXUO9OFZRIljEQaF5idDpTFiiYoDeFb5vC
fAcgu51yf1tUUITtYMRQcu1POa9e1BHbLVk6Nrnh6FIGopYOkdOXI4PlqurRNPr3WAhPfd+dlF47
GU2wro1mb6bKg25M4a+pB2ammoG3IlOjN9CdRX2TDemXpepeppkHtdMP9A4/dv64E7WvPk7WQl7u
i6gI7SLJvEnEvKeHFZXllwXmFcIwtKuOCUW5r9m0H2Or3VOLgWu98rbXHeMpQcjGfQ3LwViU9WzU
z22TQD9O5qqM6NDXtEcJ1jpB1ZD48m9dzQ5JMgINgolHIR7Ecm18wgzbY44SAQ4Cr7jcporeRbqh
uUE9/CqrzjU1wemBDXwG4AglhLCRhtDlKScklqkVZRoQFcWODfFPmrBe1su7FGSAKZqlbcFapsIv
oywfp4WNUmrtuZyDkzhmLqTANvVHYxXUFBMV/0avBY9SKP6R05BejJnJO9lcvg2xuA7h0Jhzf0hR
OHB755swldp9WM6tM5iLSqMOX5sU0tWQK/Ky6Lcya6gVqu7OH9pjpUfvvT+1jlj2pd3PGmZecSps
wQ8exXYAxC0L37PiQd5KkfpAvwJaSBloUUP3QVN9V08vapUghWh/+vJPw6w2IwMWw2ZyhAUUzeaN
xt2b9kh3Z98dMzp/YaPnUnTHMTgklXmXR/IxASnK0slrAX/HQdnqyrSeB31l+BjSsmci+ROIYyUN
mVuJ6U7iulGseVsZ4UcsqXanoeXBhXwvDdR1GGisizlDrQMdOqqHijDod7prUdZOowQRrzqa3NgJ
9V0hCHbMmHYSI/jsqGfQdx0fBPO9VzQbRzynnfPnDkYyHgbR1SvB7fBNRFuibhOJX2n9Av3uGNXg
GRUK9+jX7A9bUaWeaI1Tpswvczs/daW8FsGOG8lcG23wasiIt3xp3cfiFyNn1moGCJT6/YM+tnst
1LcNvQh6YaxHv2VD9QfODD0pkc0oUpeodGL+PLVDLmz7ieQ01F4MpDtkH6Ti4lpV/X3M9FtLYV76
FLqhMWyKql+F4XjMCo160tR3bS9sZk2yy55J1VptV8CAGmhlORVunFYOv+8YMelQOjuBqpH59OSy
wVrofxhp8kNRSu5NYnVf7vVOYzi7RIeKtTEAqrK+cWmP5P4tnAkcegwUdF0a6hDTttLR0wN1A3p+
kNXKHQV5l5uDPUEDTTSHoK1F+aF4PfGqIz2mHXkVlyVcP8aGPF/GSD+1T12GbLn0EkNqCw7n84T0
i3MBZptlyqpj71PKeZIVrtt+OErsRjxq1kHT2qMY3GGuDJCs7tCMhQhg2rseB0hUVPfybDhxDqok
5I6c89F5EaklHfnlouRCFpSBLrx3gehaA4ZzOmxBwVpIBZgiBYTjCsz7Xv7WMDHLrlPeor7EB0/4
5Y8RAS7ZGMW4Fif/qPbWSzxZe6vNAciGxtPbhej8E0YTs+cHrwjzjGkrmduTsubl8C6k1boaAJBA
dN/Jde8lY5jWlhVv2C9fSRZ+5NLwK9cLb5476OpiJ4Xl0afLbhVTQ9DXAjkccA1AhxClegVpS1XP
XPP1oatLb6iC35HJn5amDF1h34GOjaC/DK3WjiYG0TBi6Z9ZiRDOSb+kSe1XUs0Et5IqK+WA9aX6
Wge4rqaVIuwLfxEpDdOrkcSfRd+80o7be0LMG6hSTVkVXQG/PtaBI+ux5KjteNcJNbRLcpJGemX7
+lDGMPcqvjR9SG1nmLYSSRMPZn3F+vBAj/mjjpVHLEfFtkr1eePzHtblWERbpep2cjy5cdmBtOQK
gJpY2HVV2Y0l7WrGYtV6t5XlAjJT/533+Vom3srR/FpGGRKrhyYQtw05tag1XMiGsY1itByVdRIV
4SEvO6xEpoPew3wL6lMU+vd5Xb31ev5caJozCT4fk/M/tc9MJ+jtUQ8fUsXo6J1Kd2Y8vMqyFLuF
AoyF4y96nh8orrTV6AsbJRNOBVmrnsn7qOsfpzD8qrt2HQZat+r0eT8IiOImHbx1lk/wnY9YPnpp
LD/r6nhvjCS5VbPOxuZEICY+UzxZk20JEwyBcj+ahls0EQdGpei25kOZzeSwgflcLViUqGbghN1J
q4L7jj8uAIbQB7FRA+K4Ydy3cuVpueQlU+Km6fycVdm7Wi1OPrJyZxFH+1xyg0oiTKiL7mAdscVi
UQI5bl/CJFtPoEFGM72nmVrTeybdm3GXM1U9Spiymh9bYbAVVXELOfhR8hwrxa+9WLecjnFxQgsE
gsX2vgTc1pQ0txk0vg+s/N4fTHrvFadIyrskF/8UgriZ8gBkz9pDILyMEiyAkE/bzKeyE+T8AUFM
5uSW6tYIobR8epcL4wMeBcNF1aKmmjsSCqq3SCRnCHJkK6qa/RrzEUjDYkbmSNUEFDRnhQsk9OCn
VKRqSs4kJ9GTL2s/lXq8L8L6vtC7u5gJmyuhELeGFjwkXX0q6j6l4a51g34+Wj67NwJpCsh/KOzq
GODfSI9xMtphAPc7xdiPKVBtEgpVABNol2k4tIPKkJR0WOWxsdfph1OCcm/NEwjZ3ICCmo0zVckP
fdB209xKK18nuy9K81PVpPuJU500oEPatBBZ1nHCLRRNPjdoI24MyTyGTbGTfd8p2L1CNlrAbTOv
Q0nXZdt7vWJ5RansOrV0YytxjXrYIBrQV0Kv/6Dl362VwONezbejnnpZomerKq/ZCkAMRSbinK+i
x5KMyJmkRVGVdruqG71OZw5FVR2rEURBNh+FlvRrevGLdxSg3MyMSIrfFba+2NTrum8Psu6v0tqn
GPYUfSDaditBs1bcFFBucLVR+MWMhB2q2ESC89c3C6YFuqvVFWz8ggeoqPO9yPzK41ezRlgCAhvP
wXrkumhKBJ6GLRGmJKzO1ScTAL6b9sueRpVsScHKFH5nzKfRlI3fMtjdGlcZWpNIe5k79LAZePfD
uCh6YaErZYSaPyWFvgW5N4fMCSYLzeBHFdHTWiVONLyLSWHnebg15U08Ryd9Khw9XpsggEbrkSOv
dAGygLNYBAzsjWp7TmV+FPVA3yYsl+kuCykCyHzvDoDEWdLxI0abdH6cLIQ3Zeh0ZHIYWBf17FYg
FlEJlj2eLF5eKEGNafKmo7G0nDNIEW9qEfAZsc37a6pfKmE0mWNH01+CiskrzMkrqsehz53aH2Eb
ckdRGOwY1qgKsTUH0xD5G0W86GrQ0rWoqnR9NU4E1jaxmxFWMFcdU6rXofq7qBN882VshCQ12AVs
YRTLXGKhkTmyAj1ZYzAQK8lJTKQfU5SdIrm68yki6yb42RjS6xRW22xQ9yoluywPTDYFXC7U+oeE
aI6hx5tI7+8IS2weruxBmD3K0nXaZD8ly9/AM2xqdvZeSKoPMKMuhYppDlH+YgKIQMBJTfVR1kBH
iUa+NK8yEZAghUXvpfBnE49rVbxvGTLXysG2j7ZhGNit33thCKcFnYzPpNPKYFB/UuEzwdc+t0ZH
7F/y5qUmjERfY9xvddLBRPuNO+q+0HiL2SEqf2my6FnFkyppL6LsldPdoD+UhB0jHA9x7HXwAXJd
kGCNm1Z9mqyRalF/8FHpVMWdkMtOoZf2AOuAppye8cNoPsqI78LjDH1alMVey3P8mtBSWZusw9bf
34nsk1DfiTOR9i2oP62q3cuQr0pR/jIB9nodKzyKojI2tgqIyBTcg8QH2ovFyW5Cw19JZbFWus4u
s1deZo8AzcKEyhrLXSbWq4RNPWKi2z70Q+LVyDUs69XnWE+CBT1R3XEkC7+2TRTF07M4EcyljPIn
PCiSRFZXPA6+bkfL6aBdsCkB7bWMZMEzW8nJAKnl7pceUj4b812XfxiisR2K3vHZaYqmrg0LlEoi
Ak4UGzKsie4lTONGnPUuVZ6alA+dUj743b4fH02r+QR7Vpp8k0nKWxXDjfUJuvqomBzM4LeSSdCf
qSjMRD/lqXBslRBHpamMV8Eob+vJ/yGB5KqVF9Yob8tNJipPUaPtwmI7CtMqLfMZ1by/tRTzZNXm
ESpxpw2xwjcjxYUTSvSfOjSywc++U8TyPkdYJHPOB1WHz+k8mcOm6RtpFDZasZHaY9B8mtA9Phfs
7IkIxSpxXVSA2LGdoTRj08TQgAXXQd5DbjSWB9py6LITZQnzkGGHWhgWk6K34RuLm8p6yit5JykM
PVHHf6fnk0RQMbbYtW8iY2ELNjJWz03k1ahnKG2YPDwCvMnrmHTV9AtChEnH+69oXH6q9HOuxn2k
Z3SDB3aMnFcJpZ1h1USFdZcdOhm0lSGp/UA8b8AMpHoXFIodQYRFzFGQpd6WYWPi+MFE5hvBzyG2
lgdU29JYf1WTkJHT1OCrEs75VXzq/fhRCw0wJIDbiAKQ+if26d0rSlcoI0QqkXSI9MY1BRPpqPjS
Zyn7xb8XliRWFGEfpGBnmt1HmdWMeBTKH+FkhitNNv/IUTraalYbkLOY8HWjSRO74N+PSfMHUu6Y
ykjN5KVGGNSEnYZMgFGwQT7clVKyZRi2pyMDmItnszDspvaafIdWuEAkWLyWk+CJYqzB4dVen1Mg
pZG1lzpsc9JFRZJnVB+1CTfsK0izlAQTQPADREGHbkbxmvm73gp+ViZPEQ3FzggX+lk3v8TaCFxZ
6hJMkIF2mwoIwUbtA7xlevUIiIizoPiDxHbmFgXRDRQ4Ggu8YzCmoy+phwTDdK7ImbZKZPdaekp6
pMf8+4jZBCTJ2SdQ/VZsNmI/kAx7epLdE7prQFYZRfFYq6c5S+5nwdj0zc6C4xWL7iCKs2uqtOCb
3Z05dW/+rKyUYHqFhUkdPZ83Yk6NJyIg9ct9FQFU1cl9Wv2wqLilWNzy95/o2uW7MH5FfO2jbqso
a30uQMDXozZvlnmG+oCcgb6HlLQutcbPeHrold8tsagP7wOwhLkWua9+58vBCaVDUOGqMz0sHECd
biJRXVU9smPwK/5mbn0pkYA+MPGqMd4XHAUheJQtdTdGOahLCNuuv6aduDNyf5cgxTH+pCpMPu2k
cnNvtIWTTZ0t0xVATWxM7UGKPjtCUlr8KNqfWZpuSgFJe4y212QPAVMSejtdsf3kUMCHgbi6Q/qi
6G+K+qdFFVWM93n5SU/LQWg25TisiHPhsMujU2xOG/5pLW13afmshXdj8rMoBFewoLN+APYOJGOJ
MDLC+d1Hq1D96OR+G9DlOrZeUewAJ9dzrdALxD1Bh0B7N5TtqtZqN1DeLb16k4IU9v246Gh987Ht
rCNqgm3cz9sAonMIhrtgPCl0aDGW53NqPi3jBMxG7XGS1PxPnBSIONg8mZCCUJSSlzLoZgV2Ccs/
W3ZhTHsr1ja61E+IstAEVEUFxS0HXs2VAikjQbvDRWrol2mpdmoLfkgdtK0xWQ9+M58sNXZiH4ku
jQy4XnxRFH72dQHxPaT3E8r6JYHqCMtJ/jZpBjWVPt6Rwedps/UXwljDA2ylJShuhvpjVkVugyH/
JSPEY2pH4+RC7ubZuJ0N8gx/GlBA3GEiiwbuV+dTuOjpwWQXJXEJ1nfSKOumJmaMSLvKq7tSzzdS
PL4ki7R9msFt60dN8F+jKNvrrUmtkgAF+cRYQzmlTX2YFiS0ntwQoRvWG0nrJZ16yrXOrZLmuQ3C
TVT0a0SWsh79ARzhVsfjI5W1PUMqmTWaCPtIrWnHyl64+Oag+KP5arkKMv8uDpqPdiRz0LU3qmEN
kDLiimkPk9XtBIw0U0SnRk2/Sqc9VeOuGzovk7OXcK5Ri/WkppkWDKtEBV3p2u7e6J6aqq8ZDUaO
VE/o05GsCXT6l+WPVvuVFOqTWJQbIUlc0Zjp8uiholJyDWa28fWYKpCkb+WsdzRvpVjI5q9zuRxg
ZugExtJ1dp9YqJ6TP6ISPOWK4H3fqXrVdOesR3HpYTxruLWKThYmKYw2CcDfIB+F4I/WgFp/fr/M
0lddpFNQ5NvP//k/aIOVTUM3YcL4X4me6Mu+ayG02qjAH0bxP1STMxRE5NPWOqCnSutvPNNVj4Pz
1S46SjP8W4Rypms5ZNbM4pM33UNH2X/PUfPaGzRoXpVVEnj6fZc22rM32OStWuo9ClwTpS+CXr9+
Esz+WJfmDSdq6Vo/6flKF83yReGbRlfgtU6jbOcqazD5pVEWheQDxqQrky6O2xMpbi168eUmWavE
tqNTtpu2/556ndBnuczmIqO6/5sWJNfe6ZnryaVdvqw0iiXWNIR1u3I7hmTJ29TaJa7gIvzCRjSx
dk27jXS33nS3Ns+1rXq2tnRhFimI6B0M8LA1Ciwmf0hP8vvSlaw4Cb45tF9BSoNZ/lPrir98eqSL
lnss+3FEiplbEW8DT/Jab1gDO3u3Zoxca+s+f76LFvuAuWMW9CK+U/LLoniK6FL9/X9/2s+XuGix
t9CB10nAKyyG8kMykQtk4r7GRasFpDKM7Eaj+tXzfr7eRRCr1FJC6sF6Cgr2reQgHlnB7TJxWXI1
/fW2oeS/vsVlPDtf8eLQUyerXF6suEQY7fB/nDj/oWPvuQPQpZW+OEqjPi6GNRo9TDgj0A3sfP+5
pOV7fPc0F2e8ldpiqgQ138QHpaBiWAUecpON9k4uJmxqzOVueb3dOmQXERoBw5SGi62RKO6SMXB9
uduI9a6P3sXI/X98uote/7AvZT1b5sOFh2W8vMRAeUZqiqclkCzT5dfGP3qfZ643F0+HVy8zYhS+
VRI/gk47ygHhu0tfON3gq3r3D736sE8w/4/L0MUzZlYbl1M++7SKfkF32liT4bksil/6CiGNhyRp
80/e6l8rXnrqzlk7VIWCO2CTOq2j7+Kfiz1gAsO4nt2/5dx0dc+crXgRH6eCyaiyj/mh4C2BeXy8
YvBPYL79dpfP9V/H42zhi4iZ1OGgzTomNeDQQ3PsK5GO1nolVjT/oKqKbpiHyLfWuwifjA3CBi+r
sKu1JZAAkLdVv23saoOeauN75lPyVT1DWzDrh0mmYNc56PEqdetj5kQc1fju1nCFZft89wYuAqyv
+UNoDph5CqFagKTHW2Uu97U0HAY5BHKLXcDug57k2+932dW76uzNX4TZcMKkoUAbu2nxRQcgVFz/
5mSUq8FPJ3nTSE7N/5qBNdEo3KUCb1vGzHt0DNEJQP+dxbYJ+RaiiJvTZa5/379WvNhPhjEraR9r
S7t7mEPByocqD4+NUIDOzz41zjxDf9Ee8U9e5l/LXmyrOM51RY+w9Emjg28u3jpl5H2/xK0nu9gn
w2RJWaXhSiMAslU0Ks4SlTjtjwa6NQA2KsTvF7y+Qf56posNEo0zo3o0NkhFIT5uAWtV/Yap8/W7
/myDXKTdOaiqMle8t8WqPNnP3nw0NvRmr2+7819N8c2ztS5u4lq3ZE2PlWADMOZiPbA0BKz+PWyD
i9hgqIIuf9y8r64MNKOL7q+3uHzWsxJmKMxs0ZaQW+wwvlyhtb3TNuHfuTVufa+LeyqMTbMWGr6X
RvMZ09lngG68pULHcENtvcSzMP07c/WurmuqliJasmHKlwVFE2qWTr+Cv/bfB9fcoYd1kMUgOHYA
cj2mwvwNq71ls/9X0PxrzctCIvCHqRIr/JMs5MJ0DPn5jaFBtxa4uBAbuY66wYTfKWg1VsIH33z6
/nTdWuAiUEFzFqgaTAgkDAMSH95Bcb9f4XrqaWmyYi5vCk/G/9x6ySx1xpgyiEjc4D3n5k6XbAR3
3hRbBL1Mf7HjfxAFGXiEGSMm/czuu9iBo6rEY6yDpE6+q4o/G3qNID9vPNW17Xa2iHZRQ04qTR1m
OeCAemc9di9orh3gxFHZwjbboSfvwWgn/+bFcm1qjnG+7sWO8PuUUUvhFGzm6gFT7JUhSms/oYG7
ZovTGVnRFh6kGEHEiYulT5ACveV0ERk/qPBvOICr1/K18x/mYvfkiaRNQm9RlY1G4iL7pP6b8tca
q1un9ONgFc3DIfIV2woQXaZJ/6PAeBR6VX4IGtoB21F9l7K6WSFS2CoRZC9NvHtrlA4GyScMxc9I
os20csBkUdusNAHJZzo+LP4RpY9tkhK89ZhO2J3oRzYeS9um7Df+SH9dNf/B4uBLkqrPzk/fFXDt
stE+An18HnIs86dS/5T7ZFprVQ4CO9x04Vw+xGVsOH83F9t+0qpwrAJAI4wRyu2/R2IyR7rYmn/D
7OzWblyO+Vl4D+GHzUomThjtgza/xfWhHX9+v+OvRQpL1DRVNwzSqH8N5zpbIon7RJ+bxSuu34Em
0/h7azDr1RUkzWQJ7ltNvtja6iTJIqIUKpwY8WJfKkdpYrd8/xhXkQSktoaM45AoyvrFKqMUywMD
RDAE8M5n0CNR/RszNq5+F9bQ+aWY+uVgrdBSsy6vdDZBfcj7vUIng3FjVM3Vt3a2xEXuEk712HSL
jaOo+ogLkiPk4/7GO7u6l8/WuMhZ5jqg3whxxybcAte7o+d72i5eIZhY3Qretx7nIlGxtEEwjZrP
QzfPYmDh9NFNG9erYevscS4uCJoz5CJbAM9pk2//miOnOA12+xhgLvjf0C6YyI278MbDXc62khIJ
R/iUIitCHhZES//Dre29hJX/CjuKvqDUiqYYl3O7Bj/MiQWkl5AXSw2d/pY8wW4c9Kx/b4bZ1YTW
+mvFy4fK1VCIg1EtGM00ufKHtJL2wbt+b9jhD2EnryYSwB/f78erp+psxYsjnLSBIMQN34+p5MX0
YDSH/NYw0qtf6myJi5ttFPClkFULQEB+itDsRkV2I0u5ugnPVri4H0yLNt+0wRPTyp5LWCk1QmMN
HtwpDtvin+Cn5x9ped6z6N2qmd7mS9T7J3zJre+z/P7ZYpjWdSW2APmmLLOv2aS5M0qXEb9+eOMd
Xg/mZy/xIvj5mYqz4mLyyaSHyoYb3SAnQNRG1j8ew104br7feddYi/PXeBEIdVEPwO9FGrGYrmlX
QtGvtKYwnV5QHnOV/s/vl7tWbJ8vdxEME1merCHg+kCZgNVZcizLxm6nel2N6qaQS7eduhu18K1t
eREbA2kQ5zRFMiTSbaGSFknihyzVril/zOnkfP98N07ZJcLY0VkS+iP3ign1r4fHqL+175dT9E04
VC9ChR530pgZnOP/n5PqjLNvpl5EjtjQMDytMu7KcyxauVv4u5AZpTcvlasFFhI0hYBkKqJ66Xcv
1yHWQz2bsnH9TUMjxrpHlGYj5kfNwXQTTN2MGxtTurozz9a8OHiNGQiViOKCNef1fBjusjuLbmTM
iN57V3HV1wWnpFd0h0hJ2n6/a/Srp3DJQ01VY3rZ5YRDS6EFNYwQq2hBaQvVw9S1qxCBV34fBZjG
0myxMoI99o/GMyaNRUWDIJL0lfnKz0tPdlit5PckWicIPRsvrb0x2huPVfwkvlixjWRrYFQTxqr4
OWKnELiMYcdgTKRPatj6aBFV6RMLxbDD2/ExJNRkPzLfa1ASzQlCtTcscNqjRbMhsjsFJV35mkm4
Lv3yo3g9mbsx2RPi44hmGlt5+v7NXK8Oz97MRZi3AimsmHWCBVnXxRglWt0a2chrZPY0QiuLo6WG
gC7cJ6Xwc7Ss0C5T5U3BLJR+ddxRlOOkjTfMn69cBqYoywwnMU2J+Q8XAUXOSkPpo6WhuMu2fdc/
qbwYs+9vPPqVDXm+zGUW4jNlws+MmGbOqrivLdpU0ZhJdW1r2AGhRNkOfuB+/7avRK//WPIitiDi
aRIFdHyTZHjzPNfFjTTn2sH+jwUuQokwzl0ZWj3mGbhQ1VtEWli0W/ZgfpgrtOOY921uAYU3vtbl
0eoSv+zatsaesNkJ6VMeSxB3wfr7F3ft2kaNbaiaKZKkipdlkZyNGHcpROUlG4E6+5d6A2mi/XfY
1WuH4j9Wu4hVkqz4cy+x2mAzNlo8YQy5wQdTgzxuF7zV2pa/y81NAGD5OhdXz38se5ErmDE9IFRN
dP+IuxZWMtkj5HB1vEe20/Y2hXV1t5y/1ItkwfRxLJnxzgZny7dZ/khLCY9JH+L4jOudjTz2xiVw
bf9rdLTIlmXKDNa72P9z1o8RctBwo/WxOzOaoq2fv98o/yr5/+sdni1xcQJ0qRY1HMTKTfQnObZb
9Sg+qLvMjdfaD+C9dbDDbtmwi22/mV3QRC/69f0PcO04nD/ikl6cZbJdpLW0qfkhguF9l+FhKx6E
4FY9eus9Lr9/tohQhUY1y0m5GQZstBDE0uDzv0i7rt3IcW37RQKoSOlVUkkVnHP3i+AOVs5ZX38X
PTPHMq1bPKcHGGAeCu0tkpubO64lunHsLM5tJFvoSobWKzGZLXSpAQb/O9Bpj0WaA8cVsFO3TYzJ
YTSdXpuA0AKA7IQh9CA+tQoRpAu3L+LqNLmLiLgNeD06RVepB/QU8EcfMd9oB/eyAwrGXXRcHue9
yKCJNpe7hflYqlHYYmpE6Z7QoOaMABk/ryNbAbC5VhLu4vV1myRt0kQ+q62govN9+QGesxa8Yq56
VNzoqOP6a/55qSLN5J5VYszI/MrYy3ZqPKtAQ6KKUYJO0JC29aqulka5LDfJlbHsIvR2hjJo0GqJ
DYlpYY7RFgs9CLH1PWmrC10PBoFpEayOcqZFy0nclB0F4GCzz7OrQlHtwhB1qDB1O3MnKGdcQkzv
WYgNcLnH6HFsw7tZlZ0asKeAOBaV17cXhFFv3YLLCj/o8/2TjEKudQPHpRnlY0XLF3UCLQ+G7l7P
q8X2KwBm2r8F8X4QyashAsxD7AO40ZcwdIzKm3zVuxg9xawkXoFclBzcKC1C/T8kcmfVxnGPDGQG
nxNz+SaUo5iuFO04BCYGy+6rGRBDgArBTLPg3m3f7A+53PFNFkpXZYm+1inCOAjgz+7TORNs57b+
f8jg7H88JWFSYCzSj4DDnUtXSYD278CjMubGapBnP5w/PYGW8ExiRVlIwKowIhDXhF7atT8LTb0g
S/RHtuNjVewzVo9BAxxhfRgk2I6h3gNQ4icd670syd/+3Wo4c79IU7nMBKZ3TABwTJ7LEfA8mEs9
L0Wo8ZyFLzF8bY05cBkXED4j83QdBeC6QDjWVL+UnmAmID5W6W8NY7QDifaRql9mgYhJR6Qo3BuQ
d5Q2lhaClTCR9hN9IwXgIavfZfy96DOgGlSCVYuUn7Mn4LcCo44KILDQlIFkMGoNBhTzu/NbKxDC
p2cWwIPRuoaeMGDWISAeXHbBOtjhfLXB/1FFPj+TJnVKF4rGgKz4pkuP1PpGGhkggUCHCH+dX81W
lwdqSyahqklNVeFjG4oBonpKEU7JcxY6hoSBI0ULVC+3MPqp5oj0p6HO0FKXh7smBgxkXtVXc1lk
gjVv3vLVd7BtX12/tJ+LuDZxLxbNOEoABwoVoMoAdvH8ejdPbyWGu+XIVAATBTw7mMpPHK0FFAbA
df6dCO6GF4OBaXAd3dtxAkDrtAOW6u/zEradq9UquNs9a7rUSnkErANLeYlCwIlWKjBxNGu+kTpU
bHLw9RRheEwGYDIlygHwws8dAEdj3XRTWvyJP7T6Gu6ah5WRj405xmAUQ/UaOPHZjzJGDqr0q/rH
jME3werZ2/nleqzkcdd81FpgfjRIMQwe9HQXeRrwe9HQYu7HU0u989I2bdiHMP66K13chIAMQOyv
pRdNWuyW5HJpUVzv7im9quK38+I276NBwFkra+xO6tzRmksEsPpIjvx8klXX6uMjUfNHYNhdUGM+
EdN8MZdyNyZ0ZxY6MAMG//wHbF2QtXzuMIspSo0MJA3+PH8nBaZzgPf37yRwx2dhQkVDa0PsGwbw
A/rfSip4Yt9bw3kFWa3B4Bz0HvAOcrcgXzMgpEIDKZrWTBeQOvZwiiKPqUrpxcGD5Za780tT2d0+
J5lz+8pmzBXwTlbgHB53MihOQ0ySYtj/VPqDPd1ZLfAZLqYEdwONlt0bOgYAlVzdJ66poq91cTD+
BThHab+oVzrQBfboMsWEWOzG6h5AGoaojVBw2Iby2eiCV6mdcyDI+xaNMcT1Xdfuz2/Iph+yPgrO
V8SLgzanHvaWbch0kO3ppF7a9cE8Fb4ryoGLLs87M93qEQE2KaDo5r8tAzojj2HnTo7sJKf5ZBSu
YG1bPv56bdxbkgGCNgAYQ+kbxVMxJFc6KRwtOoICxg5qoE70w0kBEmGolH8QCK4Fcy9MRjM0hGDK
2ZfKKbLBDAZ4GFABKEkt8qjYXTynz5w1ijQ4O41ZggmnTnY5pgay7q3QNVB3owMpAM/0tMtEDhbb
ti8yZVXVYf5kRfmSB600PSgXsO8kfY3h1G9zEYFKTOQIbOvKSgy3iQUFHNdg4Zlm3eZMM4PDfG35
y+W4t/YCTWHbdG5J3DYC9VgZ4hZGFdidoLP4qRw1h4CSBJnr6JmNKuThD8VO3dAVBgLsCp8Tzdnz
rA3Cac5wguSoe3J9LFnT6SOwRIHvAabZbhCYwPf2zq8CDZT7VF0nusXd+KluI3QywfhWAPqYl8dG
+j3Pt13yUqh+RnwNcI7FH2Xy0FD0H6HM0K0ufgP2QLnPMkxql/0xBCecDtCzARiszX0daAdgADta
JXkAMnPC6ef5093W1w/ZvBlQAgNtJ6wggWlaKQbNQNAGd2HZeuflbL4tqzVyCjuVASBAux6eCNCO
9UzyUsY7qIGQo9aBUXNe2GY1Yr2jnMr2Ep3B54tjnDz0UsYOG4xq3UraaR54GEDiKLBpm0/RanWc
nuaglCIasSoApT0O4IGs6lBgr0X7x/kdWaZJUWmlJbK9bwW9jlUgZ1gvckX+lRyDcN5HIsXJOJtM
HwogC/0O5KeOoOlCUMTfNin/aJ1BOE+j6lSA/bLVLCAoVabLOrwjIJ8C5loIaAiBMmwejoKCJarI
pmnxRQ0C7g4iLwaS8Q6jM4+c+La9DNwBRYbo1DjgFP4hkLjl4xsricysrS70BASFrNBRuTSm2COt
8Vsl+j40gI3OOPqWY2XoXkjU2xQQI4VokHrzRq+EcyasioxwWhrofmB4AK52tRa4+BkVtLGLpLBN
Xy0x1ZBcMhboSaO1ALr6Pi0T+jtfz2/kptKvlsIZJz2L54LWMIxgRHeA1uwYIQDOBgsQy6KGSJGS
cPapT+cGPFjYtYyCk8dApS0abs+vRiSCN0pLOgH3FUoPpLViDOyknARmaPNarfaLM0PICFg1kSDB
qiYflUrgVhJHB22ArqZgrxJVuUQ6wNkkS16scTQgbpgkF3Vhp6tuKsCMnd+2bSlgamZlZYrS5GdN
KyYdyfVSQwYV2Z10vG+SS1AHiYzE9pWlMpEVJNoNHutAz0FyoaifHCpwZ797+sL0+rZaf8jijikP
GqXGCf0VVgy/stRjI66Wl7nDHiBNQCrykdmfTyLB2zv5IZfbSUy3lmC8g1mSius+QlxGfyv5y/nT
2n56lX+EYFjj83FleUcocD5Z+Kp6GADch+kPdPvvNFarAMhV9HBe4OaiDBCTsW4UigaEz/IG0sYR
+APhsckgrAD8LzCbgOwl0I9tKehLUizW+P0eKa7MnY4WHEAkETiiaXBRK+3zXO1NS3PPr2XTQhgf
UtjvKylWuYQAtYWnXebggaHSE5A3786LEC2E265YWTATmiJoRjcIqe4yoFRPscCn3I5OVuvgjGlL
pngYWXTyV9zcOiw6YZdp3Iui5s27RIE6p4EVV8E40uctMyezI5iCx+MeIylvNsAbql60arI1aRTZ
u+11fQjjJ4SWlCYDoVX1rtvLYQH+ncsGeoPTvK9FnZSbJ7USxizWShlIrWmYupMqv1wOXRc9KzKw
pkgHFpLzGrF9Y1eCOG+l1AANWcYdAvLqsjksh8w1D0g9AKnd8oED6RLBeIPC/uCXIGslkPdQUm0J
QM4S+2ZhXIYEJUy0K7QgmG172tlymv+wRvOA5P4teo4jgJXlTh1HIciiwV28zMA5o/L1rE67EEyY
4DzGnFFw18fh3VA0ftAnop5k4Qdz9xLtdyM2H+fOsFSmbgeqonlX7+Kr/A7Uow7Scy7g8cPRSQ+y
YSsv8q705n0sfKTYxpzbOO7yBjk68039b09Wc4DchIgYfDou8RQ3vRfNNmzeLVPXZcVUZWrp3Dkl
OjiE2gimFewRwJDuwlfgn52AlXc7j9njeS3c1PaVLG6LwebeLqEBnejABwWEExU8VF0qSihsSUHP
omqgtRYWg/cl8knNSqto4eUBcLNF+0EKTHFgZwpei/fJKf6gVnL4kn03I8CJLRQV2t24G34Fr2xI
XbGczA13uFpIQe2s7PBf1e7ZRn0WbRHZVIH8heZhzENxZkNNlDqGI1v75Bbo4O9ZSyRob+hO9zVv
+B7tRD0XG/bjs0TOfliK0Y6Au0YzXtW4y1AAVO33VI3AO6Pyvk2lvWICPDOsbhHygWBdrg8LuKn+
V/XBIBs1qaoBedSk/KBZr2JmUE0x9BqpT0BC3gVALU6tZXdeykZCGGJwwwiG7oHNydc3ypgqA0ZV
2HCC6mX9np2nedHtFtAI7FkGzBI1WH298p8lcr5iV3eqHhpR5BfNEdVo8DOAhhPginOTuuboT6qM
EsulSZ8l+aLNAThn1IL3QfmaKf78CdwTG5uYWEhCvQbEUX+kDx0mfg1HPmEUm56mPca5dgC0OHZP
rOMrdEVtNhstZp/E8/UQRU10LVsA5AFUe1fDFUrDexDt2EB3Xvazy3oEZ9CTipo93+8of5FWZ82n
DRZwrktppNUw+ri7T4WXPwLPs3IAfpY9ITPnBK5x0V4CQ94B4ukRNHkeMIFrQNq7gQNqvsa2XKSC
mtE5r4Sb52EAN8iQTeBSyyYzcivHIKUgoEPqGY1/ABxgZ6GfLCBBQ/ZjgH0ZPdNOTkZpay/giH4O
XeA6n/8CduD8zqw/gHPvgCWedKlq1bgF4Z4N2LHputxr9+fFfDXWFlmL4eNl0Egl6DJHm/nUP4cU
jE8B4CjCeRLcsa9R82c53BWjlYredRkuZIwxghSUP3N2GkPdJyBNyFtBb9WWeV4virtMWqz3ciJL
tZ/1vlbDsVHoH5jClQSLC8BIni1EztrKnzBvnccXE0DZwUAn0kKBEljcOwNXfAmCOEZY3ponzOaG
QN8G42IJ6EVGuLmTY2DsFNn0YgGLkUb5DdHmXR+B9CO1unt0x9pxq6DFkYIGJkaZVp7BtGZIIJIz
CSYzRlARqPuyBqVZHOqXZciYYozmO2nmbkeXESTzefD7vMJtvmTrreNesjjJuxwFm8afAdXXPOS7
3K927QUaFI7sUp+XJlA7vtSA5pRC1jpgJJfqMWtkh4aaR/QnFZiTw6IKhAnUzmK/r2xG1+cga54S
dI6ALmcJcqczBLeI3ZIzRsHirFKnK7MUAm3dV0p4ptHwQKLJtGNL+z5R4w4TzOgzBarx+T386qF+
uroWZ4mA2pnLcpI2vgp+HeTWAKgRuHpJd60Ue+dFCawRnyDqwGW0JI1a+dYCah4gizcNuGyCt/NS
NjxHrAgJBgujUHC5eZ87aiiIFsq8QYgpexgqApr5sSAAxjN+abbsEBcRmbbfA6l+FLU2bIS3n2V/
UZK4KJQSloN5rX+Vu+dr/fjfhO1CWZy6zBiWtRYDY57/ewFzU/dXW8opSZfXC1VG0DYtBJj9NN1H
UiGw6uxPfFH+lQjuqapGfcTEGq7XPIC3KANEeAegGnNwDLBUnNcQ0Wq410rVwWysy2j7b8FeFoRP
zNE+L2GjA+WzHnBvVKZGIwBeQoDDg6caFAnu9CuGLJcCBt3JXvNvQJ0HtardP7d/9Hh9bCTv7OUU
vZxBx958QLibl9UEtlvBWQk2kPfrmmWcJlOH9wLmzBg8eCXwo0WQWiL15ntTQLYWS4RdpY/OEZYB
a47j/n/P6n46LUP9bNr7spBRFkGEMOjmLtMsLwByttxNh/NaIdo29vvqBYmNKo3kACfTFL2baYXb
mQJjvulRrM6eMwngkkvMAKQWMH3NofWHvYqIVQyluv3Kr+Rw9iAwtH7SwU7vJ8ElWvByZFGkXYui
9P3sshlX0VCVUBk46zCUFh2nmW2d+0+zxnjz36VDRe+HwZmHZpalPOv+tuHDr0X2KgilHgivEw+D
ZM0ecTleYlc6iBRRYAQNzmwk06TVYQOzobeX1ZKA6uinOYNHDezR51VxMwxfPZL8DMvSgBpgZpqC
1vN+p4B4CZF45I0AjAbJHzAOhciZAu3np1dAPzl0JTopAayPvhcLKPO1d35Rm/6FoSEzhcAO6HSc
P60uphnL4wDLZ4DM9aRau1gXVN23F/EhgnNvERRMAx6lysdTZTftFYp3gsfp/zmZDxGcMSrCiqDb
GxnKPp8AC9aAE1Cns19awQvGCZ/ykrwWY/hgYAJI1TDjXZlZ7oAK1bLrrPLP7+j/c+9MgmqeqhuK
ySlkRYdWs+Kx8itDPYJAe5+Cm8koyFFVlsuhQZc2DhJBviNT3VMsIYYtO7IvXgEGRjXLINrXCSEi
aQupSsLSxv/ce9akFaAM0gqOdlN7PkTxCcegjuVgsfTKBwsKuvgK/aUZb89v5+b1XongFbQHhVJX
UHgF4Byo9ENPX6v4pakez4vZXolpIBfM4A15P1si8aJVI6JxaVKdtEVhefnFmEbOS9nWDfNDDGcn
8xhBUNLPvE1eLjNfVKLaWBGQqYilAtqAWF/we5DDICkqryG4dipbL9yyuYWLKFjQVlZoLYXXALB5
aEq1wEJ1rXkIkHhSwWql9pisRRpjLsGsYtTgMil+NN1Q7dKqz2yw3t3Gs76blfFVk/ofpKrvkVv2
dQNAuRkBc1Y2BLLARGwYoU/fyamRlUttRcG57utFcDIaBFJ5kf46f7oiGZyhkwDvO445cuCL6ddo
gVAq0XZv+CqfVsHZOYz3gqK2CoDZVyje3AQe0JvA9ythjEHJPNJE91FACnvoM8G4gkCZ+HmyRQFW
oJWy7WtrT2tAYbhcmSgM/rsNZF+xcvaaWpJJQnp0dsila5bfu+5fnhDngy0GCIpMq0Nnj/W4mL09
gPvmD5ZAZYVBqDAUFe6E0iIpmqLFRnVa6gTTA+YdBVduU8tWEtjvq01KuikCCTEyYCHZz0l8Pyj6
3fk1bIzKoHqyEsGdw0hAqk1Z2ka3ATk4+GDY9iYgoBbFafZY1p3se9EY8lb490kodzYxVfsaLMc1
YpfFC/eFh4GRULNTB6VNzB4UlxgZHnyQ+ApaymSytaOmisZNoPkBy4+3/VkNOsIEKu43Rkls4Oq+
VX24jyqwCurhXif9McjGU0WrDHTEw0uiBeAXN67LPHpqW+vWbKWXJkMRBP3slw36ygHofqy0njFO
g243rW7ygGLeprhRQd8zp90tcvwRRu3AMWtE7W6aWuxzDX53GpmPA5i3wwjMUxhnWUrNpTl4upel
uNEX5diMqlNW+fU0pzcoDF8Bl0W1FytILlpDe0pC9RUV1Qs9UX6DAvOJqimKN9khaPWf09zf5imY
MDPtSa3rxaZVADI8tb4rQb4eVd0hUKg7G8TJs/Q3bYddFaEZBDTVTiiDMq8wC9caQZAITJhyp/So
KnZh+k3RsWOgU72pKgBrhopHwUiVyP1paqRrK++uibGALbDda0H2GuZR5DZG/RSO6KQCRRfoTin9
nk/gJiJhfmHNwZtZAEwHlDegH64zH3j8blYC0zzJULsrlwKUlM3iDFY/OqNSXs9SBFLmCgMDghug
fPWhgDCDVhqCHg+wtXDXeMqmXC1jVH9A1rNTdmCodfCs3Up+51vu/Ace4ydp3JVWchDrLANiadY3
XB/RvPRXsbY5Soeoc8+vbesNWS+Nu9yF1mUj7eAXSPN9XNzUAbjAu8FZJmC76gT8atY+AkvleaFb
HjprhEWUoWFTTb4+nFmZpPUzylrRxeJhSBO4G8MP8i09oDXaTwNh/W7Dbfwkjx3wykq2oDuuRlDd
+7lSvUVj+wuswoutRyCyraLAO7+6rddxvThOW9oRI6AIrwCVaPlNbdiluusN0YikcAs5LQlnaqQU
RHbIkwY+CGmZUv5nID91QQQsyIyIlsVpiqFU4A43Q9RaJOkhVGoQZxqHIp8P53dPuDDO8o8zbeok
x8IG2P2QAm+7BHfkD0xZA+kMxcT9Uos2c8vkr0+My42QQjEyIPzXftrRp5xoj3ItqiCLRHCuflsM
TVoz+jHMbAMx2LiUFCoIv7bCiU9azoWa3VKPgdzjVnX/pO1Rg/AYblrlg+b9/DkJFsRjlEt9hDHj
BF0IVto6ubxgMvb7eQlfHQ+MtqHdVgOqLuslIdyx9Mu89FqC9HxyACiw7GZe6luXTX/DQOjkXQsW
K89q/1ff9l0oau4m1dG9Qrnbmyak0EYD6B2LmdoGpoAj8FJLogCTffqnqBxSmO3TDVY9x5jqZ4PU
pTRowGePmXH4niRWDxUKmMtYgMW4P1QTvT+/lV/uLhOnGxg9wHgrNXkQ+77tZqWm6OkEjBuYQ28S
oJGk2usfCEGvLTjhgOOsmFxQ1cW9YS0a1rTI5XVewVtr1PbUWCIoyc3FrORwxhyM5FIUSViMVD0s
zXNQjXYWRO75xchfHka2ZSsp/AkVcqdEGVYzvWQ3YCR+0F612iYgoHOLZ1Dcg3XSySu7+15MdnaU
XBGYxpcni5PP7t/qyUoAUDVNBfremt7Pkm/gYLYl4JYrItSAr5lophUYSIE81TKtd3u8EjQlSWMU
NM9ZI8Xd5IIK7jLY54fZ7fzqUgSb9NWv56Rxy1LaARR3aZlgbC5+I3OJ+X61Q4zakOIyKCywwg7k
TqqX67EZYqcy4hrTmTo4BELzlMooqpZJ820MyWsUEmHicONWftoK7omj+TBbwARI/Bq1RwQdwH1N
/ek5RW9NeVDcxomOJvCkhJvyxZZiU2RiaBqruqJbjjN0sxHojURkwwvfesbdYYcDBp9zZ7xZnNnF
zGi0E7EwgWXwqwn6JJR7kUyw4wKwAkKLLEXmcSYY8qWk89t5Bhc9CCdLyXogbbufsuZhAlss6J2f
41D1J6l+rZXwN02XXR4oBzC2gXe1A8rF5KdJ52jK9ZjFnmWANjPFFEGEgYJm+AEUOVsZO7strEul
JZdqWVyTJHpMMc6oRC3+GajfFXCuL+FuQXEvanNPKZudDmZpSVEeUn38OegvIcKINO89AEhdzMns
k5w1UoJ7VZP2avy7M3unqREG9ROo0X/FeoIE8MtAAPxeg0e4eujBap3Wip831+0UIEH1a84fp264
soABoemWP2OIqBqvc4BPUbRZTaC7V0C60ERX2oLZD3PZN/PlbKkPJmb6+oS8DSQ/hgBhj+ajVV9r
y+jrmXYT9yPCLeBFqpkzdKnXzpavhuPOSjE0Dy5hgDYdJ6lA3ia2u2yxNQyTSnXtMiEN1UA9bxzT
ASy+YHJe1F9aXZ9iMNtO8xMgum0jtxwt/NlF6rFuH5DHAN/QuJtrwNHKpqNOs0OnBxXMSlau3oe5
ivRyuLgArX1QleaUqs8FyRr06eFlBXaaPUcgvZMyN5lHrw50tw6JrVoDAD41cKIOodfL2eOol29p
jF7fGO3gcudHoFcPMUiJrhi3pY9DP7k9IU6FzRqi8DptiI3Ryp3S4e92ql2PkjPn6NdbBrBfD2BE
Ru/aVBxMkJSXbX5Tg6A6azKb6JMzjx24oUwvajMHvbLXXUzB8ApwxWly27b26/YnkBWOynJa+ttg
aq6D6qdOid320QEtJruyTN0GZKiTYti0R0ekBvZu8rS0sYMN8an2raIR2Jk7GyqTQnez8Gkqusul
KjvbTIqdBKyf3ug9kpT3U/ZTAdmHrijXA5UcqzPsqq0A6/A7GQvQfRuMEEM2wBDc6S8xCWw16G+a
KHNA87dPQOG+wPuXlZu8UXdypXgqkv1Rm16TuT4mweK1RXHMx+lgzMspNqMHY2hsxKCY0Ir3etXb
faNcRONLZ5WH0HgFvvy+m6hrycOR5hicsAYffgYmuabMBs4GGJPQ+be8BdFVWQEbsql2FljKEdhd
S7J61LVnGVTHFUY3s3L4lg7UVaec5WiRObhIEmJXygJesMzrCfqhjBpU8NRtJmr39Q9NBQNtDTDB
4HlGr3mngkc5RivmEggCxPceaM4/+mScOFc27GVCwqDMkXMizngEM9kFxuVd09d2tSM5rPESIevV
4HR7aBIATIo9kkM3xa5x+v18SkVd7xs+Bzq2KSDBNQUD2XzPtt5o6RKBRNUriGKrpeFEMnGkRNR5
sPHoo51SA6otk4XGw8+Pfo6ebS0x5NwHvqcdWHchmE8C60cBWF+Be7MlSZWxFotYMqsIfJakpUYx
tFPFXv3xqbqIbjRnBscwyAb1XfwQDs740F+jv2MvkLv16qzlcq/O0HVlrixY4eR1F+BItZc9Yv93
xjQE46JXbuthXUvj1Cht20pLEikB4fqwp1J/KIvocH5FW5qhKgZQsi3TAAgfJ6KAKx/Sts19YgF4
BEWie6A7GGjFFsItbC4Gw18y6I5Q3OTpgus6GfsiiKmn+MQZpEuAEexzBy/Fq1SeUKZyJWHeZCsE
MzGlQFCjMhWAgHM+vYzMcq7iVw+5usmVXYYKVvox4F8NNBr/qq46+CZCf2hTSVZS2e8rlzRcFjlD
BxoaBpACAGkwAxu0nL7ZlwdwiWMqXKCV5pbjBwBRmHD01cMD4w7RyLtiDuM49VWaeWYSpW4FYEEn
VcpdOne+2aGpOh/1fR5HNrpcHKlb4KOlgDCKHMzd4w1+NmhlS52069vWtrLKKdurXlM9SUZed6SG
W4K8Frj3nhIMl9ScXnE1DxiU9TuS3IULtaWgfjZzw6VdG6Bl20idVillJwAylBtPzwNp7GRAa0Gm
HbWhxKRXhwwsciNF5jTFDBeidnpdKUBZpHh9udR2m8xOIDVAeJaBaouuGVu3Sq8rzMxRSgVmHoT3
8U8FbEqWHrtKpbhKQy7x2rpyh80mmjvriYckniNHcALm3iap7iRqeegtwPenYJcEfWSalO6QTmz6
aV9XtdMYjaeV4W8S9SeEnA244LMrmo26XWkBdlSmorPbcGNXR8fnIcpW7aIhp4ZXJ6mrgjihwP/z
9GeSXlCEZkna+ecv/Kbl/NCV9yzMSjn1Ul/aJJ+Rwx9mL5j0nSWXV7n+01AFK1MEWvkeua0kBXmE
NAX8QC+r6WtXzfm9hVG8A/jogFqhAo9HX26MutqFU3+lyvOxC5srSQsmKMbyWs/mWzGBddoo4eVW
kkMieDxSDAatJbuKZvNCXYLXHEj1tAhvexm4HplpXKJZQLCMzQAT4AaMwt0C+fY75v9qGW1bLPDZ
GlDg3Bo+9Wpfv2Lxs+7kmJoQDgIxi8R7DsjbEAt8CCB24h+2ODaDJSFtitQyisgY/ZWv8kMIFqb/
wk5tHdBalvnZThkRPBR4UikIf/4i/G5+Tp4CvpDPhN/i6G3rKcCUsf4+EQdqBqajqy21BmDElFOH
RYavJVgIOk2Ur/yaTERMuhbB1r4SgZaYxAwNcOoB2dg3+sIJk+y7rg+PutlFMH6ZvpsK/TQW0RtA
nu8bfa4EPsrmy4pUEv5TMajJn+TYU9mcOgBIhP34PUhQWipJuY+D5fn8hRbJ4U6xqakWpnUvwYJg
tElGqKRPT11Od+fFfCXnxY4C1RyZRbTymOit/ryj4FbRZ3nR4CkAR6g8tpestoN44jEe7PigX0l3
vQ8kPpciirZjLwBFfeyGcHUXuz/WeyCxCTZ4S4vAGq9YGlwKTK2xjVkdcdPN+VBqCfWiuLzTF+Mg
l5Mgm6qwNBl/HdcyOE01QMMyIPUNZpvMqQ6jH4y26dZud2q/SXfG4QYZDnLBWuUCxzroLoZfrG9C
f2JzoXDNAAoIEs8v/exmpMwmfAoDJMQX+A5MrinA6tfv9MrRrKNhy858IHvR5OqWdUCC9z9S2Vet
tpeopjTk44IotgdhKd5ZJVDtnjxn2l0Ofo/z2vV1Qo1pl8WGsQzWtM/7odqgx4sRpuBFv60Oko1x
9xtrpxxCGfBtmGPxRtTynEo0jb65sx9S+SbILCFWo0099QJF3dO6uTdm40WwMuZ88SqE7L8FdGuq
4AHh1LTsy5mOVpn65RujfUU2wa28ZT/6JSLB1h1d64nRv2a3ofCGbL5da9mc+qYp+BantgKjPcaI
PPPY+4GrHAAC072C9kzY4fm1c5bZh9VaORuhd+VSooqOt9I3j91Nc59d95eRFzsTKOfNPfKPe/m3
GM3+63A5J5ezgcqkGhKiwRTtFulVfxWgySPcDRcGCO8lp36frlR12/I7J7ntMJDfnkQIb5uWYr10
zgcPUs2UpqRIUWSf3HTPyH2TwtbBmmzthuP0hnM+ojMaI1DxE4jTMOeaX4sG47au7OobeGdSU6si
Uyd8gxLqt7XRH2VV9nIUcIsxvmzqTKDaWy/PWhwXXaH7BJhCPdt1Wl91iXShIT1Eh0YwbCDSYt6R
LNIyt7IGywIsJtqwMXWwr3FvGHFf7Io8sK9NgJ91iS8oWMZiNXkBHc7BrApQwNv3o3Qlp9oZ19U+
3OWgagZWYO9JPionN+q38wZDtKuc3VWDcgxHCfL75meFyVc58w0hhO62EE0F5otmoEDJ3r2VcZ8A
tqZMFEKMClABKqBJ48KBvy0w69sK+SGGW0utyFZNddifslN3rQnomhGtkkX40E3597nKvPNbx8zZ
V1P7IY4ztaaWaeM8QxxAe1Onrtq9UrSNrUq616WNoNVq6+3QQTD2zxbythWabzVDnfpDMyC2LPA2
3p1fzv9j1j5EcOYUjHNWpctYz+AVD0WJfLBdPxU34/fat3b5gX4H16MfXC87BWE9EB9sZtRFfsB7
1/y5XeWMK0W+kKYtdIXN4XQ37Gk2Xf0EIjDJGRz5TUbWcjzFXu4CGGHXP9eC+8/+Pi9/FYDx2Q19
xqwRoC2gq3lrB9WPXr2MR2IroE9ITesoU7I7v+9bJ7sSyJtRwEoBNGZBxFdMzQ3p+qtxEc1Lb92/
tQjOdNYMhgmtcimKzbJjQYkU7S5Bfvb8QkRSuERUKg2VPKFxCK08r5P0kC830SDochDtFWdI6CIR
fWCHoxcvafAYdjfnl7B5B9Y7xZkQs2410EhCAKOpoteTGzkMWLm4AO3jA3AIdyY8xOgq+BmGvgr8
ADRWigKNLbOy/gTOrKThQEH1gUNqzRul/KVWGB01UfgV0buI9pKzKFIDzswG7Gl+VJZgPLpfKoFB
EQng7EmO8nBvsbgbfVAOymtOO0wCi78lYh13c8ZCKjutCdKJKTTqQOqo3bea1PyREMCVAcDB/Mp0
WJutmSvpiHUYdEfMEDW8QaB32+v4EMF+Xz2Qsiw3U99gHYN8FSoxSA5FRaJNt4Yy0LW/V8GpVTzI
Ok3ZKrLmcsS8K2Vp12R0mgb+IQAurfuhv9FG3W3TcRcbpSB83opL1uI5bZMbFUV7CvGDV18BmcOf
jpKvnYQlky0fYC2HUzopV1B3YMtM36oYwAUOu7SsAbtu0Q1hM+CXZEfcBr2ojajooIiOkVNHTHXG
NMxwjJ2XHeZbDSGPfG9doyXBYR0K7bfmVD8abnzZ4UOs43TVH5S9qIyz9YCtd4ALDYwsb4HKhI+I
e4pGY93Rp5+RdCvD3aLhaFuRLDjaLbuPlJNGVNYCpvD9qWlrNIqkY8ul4Gjk4NRUS7euns9b5k39
WQnhHpcAUJx5j95t5INUr/fhr8Ih7nx6OC9mM6ZE0sNULSob+tcKVZuHaUmxe+hefgtmp9B21aH3
y99gQwm88SVApTqwrWNzlyLpdF74pvp8yObzA1WjRHoZQPYyjXaRHtVcNIq+bQVWIjhPIK1N5f9I
u7LeuHFm+4euAO3Lq5ZWd3uL7TiJ8yJkpVZqX3/9PezMpGW2pjlfJkgAAwFcIllVLNZyzhAbEKHF
09ceXbFuqzmobzgASFuo9BUNHL1HVPUwW8nRTMldi9YjV58dgc4IP4Q7z7ig6gJWP8TqwQSJ+x6k
0eO7Dt2DeDazyO6/bS0XOACzBLC0JnM/KdDomoEcDFsXRI7bKvpbdSzOiRODloNElyxMNflYKcaz
YYH3t0U/CBpf3GiOMnfKNCWIa/3T9dVthQyWCQhPBa9gVB453z5FepmjaQ2K05DBjdE147boZ0C7
Q/HQZargKbItDZU/y9QwqnnxmssKkIaUkNYl1V5V6feYGI2LdhlgG5mJ4GY8hb98PG7BZ7MpE8W5
KKrGba8XkQmNnel4Hy3GUbWK70vcZWiYbB4AhRcOI3bW0ouPU92IWhm29XQlntfTSrUXmkFP9VD/
qQbkmHnDcfRbVEmgpU/Xz/GS0RnZAAttvArWi4Za/vGhynUVNTOkWc/oU//GLg4FGR0TiJX0BneX
l+4zvHwSX5T13cxDrCTzrxC1rAi1JEhmc0ut6Tbv4fSeWjfdRQeW/rBLt961t8uXDlmQfm/411e+
aTsW66g0APSn8Nl1K0o6m8oac+8oYh8BKgjgd/HduNWoynin0L5pyJZq8OkWfckLzQbP56mTQ48C
7VNyY3zs0aLiWx64tTzlBWXBbA9sMOTMRKH95k25ks55iIGWUpNQrJKa38bO2BndVzxmdte3cjO5
vV4j5w0SaWklFBjZXib7zgznLEh9/VW7mzx6Px4yX29BNf1O5GI33cJqcez/VzFsFBml3hoQa6nL
zs6pb8xq0NvkQet1QfP+5kW5EsUFeUXRgGQbLHbgfLA+p2n+uNjt++u7KFoNF8pF6AK3rczA/VS+
q1O0b5nfcwzgTmh5uy5ou3a4WgwzjdW+1Vlv5LOFfYvK6NbBcH09fVQsCbh0KX7M/Lj8UFS3iUI9
aRbs42aD8UpVTl5hJXsaF1MeFGwks3rVAxjhsMviA6sVmM/wOZj2DCR/0J5FCBuCE7zATih0IOJl
EKwvrUcxdztjpdc3VmBsp6f+am1SMSxTNkLETL9142elfprHb9dFiFbBRRXTWHXFZMOeExC4142r
LkJcUna/XFx/Z+04PTlWq1gSpSejBu1oEYdOiU93wx6hmkdeQT3+L6r0Inmc81i6uMaDGnrfBpLj
MpZux2s/DXgy1Q+SkL1aYGUq5zMyRQVvFnP7Q96CICZ/wAx7IM3k0EaK4AEhUgfOZ8yDnmsG3vFh
tvTe3FaPxpi/M/UpuK4SIjGc33DsUiP5DK0DhEyQ1LdK9BH9T4LoefO2RLYBjXRo/ESz2VuXYcbG
MGnskP6Gc2S4O42w/3Bbvc9iOPUGlLNFUgmn0+aL19lJYBqilP32dp1FsE9YqXchR06VMiPN6iIo
J/UjNYcwjYvn66ey2ZoHcIrfO8a+YyWnXNAMVFQmYlYd+ERFcj/H+mNRGZ/TguyMVPpgKOg6L7qP
fdm8V7VqZ06AY0zsgz3IgvB5O6JdfQun9FWMdrHJxrdIubozVTCxqZ9AghcoYGjtcjNQATRUgNWH
WKFgF5iOXzgTNBU56HEGljIPvW7Ms5LbBHrD3P0wwLxZWkI+ECQkWExLA0SWr5IwujyFVVcE8zDs
ZVKoPZbGvIp+VI/9F3Qm3w2AZQWssgmwRqHqbqdizks1uIfurCRT7jiQqMX03uy6+7wYvpGYPg6S
ExZxetsssemaZnuM6fISGeYHVclKT15A8aEq6Re1QP43XjA6roWdgjhqzuS9noJR1o7kDxRPPdec
UJKz4r3gkBja57W94ozbrmx5sjockmxZSMyS1o/jZdd15m5GA6WD+QJp1g9L8l6fe5GCbPrj1a5x
Fp/2QA8HDw47pzkYHug7uiMBgEgQ/6CJXN3RI0oh/Y0oGhCJ5byA1qgkkgkOa2nQeNk9z86RgI1y
kEf3+uZuupvV+jg30CWGZDc9BKlO4Q1t/HHQALfSENGjlWnXtTPkTNxAERKwSvCceljeo48H5VuG
uTzcUU+0d5tOerUk7l5DI0CpFAuODDBR6DhGWcz4eH3TtqPElQjuTmsbI0ujBLs2evTAJq6yAERy
p2KI7i/gO1zuCnE7+nZgvBLLBcYko+UC0lGMsdagUa92EnF1fzrWt8sHDF6JzE6gGjyOIULwXB77
k+ovpWsfFdeQXesrU/8RqUbMOCf4K3SN26p/wibH0x84Ym8vJoza9+ao2HDJ7UJdEEHt57w7SLa9
S9RaEO5vq8pZFn+O4zxq6IVC7rT/nGAuXJIkX6Aq24p/FsGd2aBSxS4kLIc5ELDOLx/pDXJ6j0NI
JE/04vwHxfwtjX++dJqGijUKQKf7jPGE1T+yF+Ta5AdgrQQxWADd+mN0LzK5zfDLOYvl7haALkUt
nbFIPewAe9jtjRBVaXF/k2Az+RfMElXxAhRbtplRqMRuEhR3VmCF+b4hnjDzvX3vWJhI1mX009uc
z7JAGSEBwQudKFGLYbQheQCXquT2lnMo6+LGqBtAC4wNMN1jjDCVky4IajdTbbYsIzHDoC40Hki3
b8ac5i3czHCadkH+6Q7JNriX7km8uZsdVGtp3J0DwLKyUdg1a4xa4ddNmrqYBPAd23rfahUwrxuM
Jo7jnaZbBzXVn0rZdhctvZ0xxzwt3/sKlyJBMBlP1Q9Vmn7+X54D+8cp8Btpb4QplVylslwlFaXO
tzwGqLnQC6IZoNfin86dOk1dqkBMPQLvQepdVS6BUIZW0bkQxAPM+fDX2FoUF4qAFaqZIhY1OzYm
GpymHdxx6T6RFsPdtiO/n2OMevyBB2GPGoU1MSNO5RyiOdgJC92QRT90hxojp4AxAuUkBskAzFCJ
AoJNF7IWx/nEuELPrYWMOWxZ22n79JtxQx6rfXQYkA4sXhPFzV+k92ZwfZX6lrGtxXJ+kmikWloH
ps0ARrMvyoN2GNHyC1IdZCJt0I0s4Kgxb2sPYYo7ecgwHFAv3Nd38QPdzzsZsKfUi7wUAz7mfbdr
7qRdshM1p23dF6uP5K/EKarBDabCvXbp8K6Um0+IaVqB1W9du2sZnC+tMdoHqjtsxKL5AEHo1Q+m
9On6Zm/W9NYyODXWFa2L8gQycgzRmWGG1vF0J923oF2IXCWk9+D+AeuCaPs2DfWsyTzMbzF3fdpa
EFtiKJ0qX2dMBlGqe9bQC67dzaap9Qo5Z0bBChpnjYUg8PMnoD0pOViPdK95KMJmn6GWiLlPI6R7
TEvrOxQQWnRQiVYr3GUuto5LIITHFSypDcjTeF/t0ofmK155QKCm2Ofl87zvv3Z3onK3UC53b9V0
6GUKhL2/cpitx7qdMQS361wgcd2fEF3A8KF9v65VW0EAYOoMw1HYiCs/5DpNgz4t8slxnCk1xPfU
9q14lsOjRJrM2VIJPhhFLn2GjyiCaT8RFwPoU2DjNEWloE21XQnkLBKEyQsQH7GwPDqQ1vDMuXbT
CC/18fH6Dm5mBVZbqHF2CZbqRNYGaG3n0wNwFDRASDR76644NO74nAhXtq0qq6Vxz9tucRbQU8Mi
1VDZ2cG0i0JtH/sZGsZn3zwAlSHIA3FSdXtHLccxMG7AGvPfxvjDvAwksiSgY1SgFteRE1S9qGIT
+aKc9z9s6VkUd53NUqM7Q0pycEnlB6aXsU/AiNEFUsgaJkW6si1PU3RNYYOgYPx8uzRl1KgpWSwC
f1B23XtgOvu6L38bfRYQE7/eX1eZzRtpJY6z9Wloi0yWIc4ckQSfqIsqqigA2Qx6VjK40+oUM5FJ
hdNKpb5126Q49sS5iTrVq4GgoS3Nu6zpaxQswDYqYfZ1SW/1TrZ9S64D0GT5UyTvRlq/gFFMFCJv
KhJyvtAiRUdgxumvAtiKBUOOOToMCAZUP5em4saFim8RURZtXssrSdyFkjoSlcYhyUPaHfX42Skb
l4J/9PppipbDKU+D+ZVZLSFkLn5UYBzVHoj+wxIxV2/mETCX/XvXOKVRJRBS4eMh5ohx4GDZ0xsN
5E85KluiAu8/2MNZFqc8mOlspGVO85CohpdZ9g2wgu4Ryd9Ojb13qHIDDo1AB9DkTG0fIC/HXseo
njkhsr6+t5vX02rRnCPI+0qPKwpV6Uw8EQo58ZZkeYrj7lg7eFXF5WMx1YeiVARnull9Xu82F9n2
JfCIhhy7HWs/aAxEcdl+qJvxXVkZ6G5sXzswvWrWsssyC9aLeeoR76hI9pRhBPCxCNFboMenOHyV
92/aYlmijFlMg6kuPFtyHQAniygjsC3G1mSM9wMCm2+BW1LAr3UJFl0vX5xUB99bF4y5kPeT2ffF
e0w3MBEpI/sAiI233rZQjE4jQPlEe0hziD36EB06vBSWD6VfeeLU4malwl7J45QodtrFHkxo87Cr
DhUqj0rohOgW84TZt02nu5LEaY1izFSNM2xgG+Bm/tCGUqC7Dv5F7xnehbkDc8BT2XqiyV22gosd
PYHXoqdasfgCZFJMSqS3cPZEnW9aMn+sI3Bv18W7JDb3/di1LoCKg+umuR3SrYRyxyhN9V+3GKCJ
8OpsH1OEIOzJl7yqe9HWbqkm0ABlVTXAxw2Utrc6kwxJXSOmQ4XNTo9TsexNswp0MFf9waLWcjhd
ofNgKtGEyMOolQyUsNn7SHa+IDl3KKbupV7Kx97UP+ECK+CN0nqntmaOIRKM7F7/kMtLBVaoItQy
LE2zL3ifU7RtoEtusnd1Fs0+KFD81DH3FWkxX6XVImiYC2ks8pfRr4REjGOgvfrt7mIAEcC+jlyG
oEj7OPfpbdLoD52teepoCEh4L9XmrSyeJi6nNQBqtA5Yog/VQf+CbCCAdScPcDeqm/mGqIYhWBpP
F5dWeQPMIiytNFwwL8g/MSfrNs8k0A9970qzZzw6obknvvT+fzzB0zptDWSolqVCb9/uKVmUCiB2
GuJWZz9N9zIQ70p7dtG1K1CVizuSE8R2YHU52IU+KHUOSPhoTj8k41GRwx7l1/R1tHZmWt/kIsa1
Cy/HCeRt0TLRHaAAo9OZDRdoOy4138/lh6q5HUTInJeRCCeLs0dFGku6yJDFPKqkewwW5jfkLbst
/gjyVj4fG2cKOhlUOTd1Etb2u3h+npWfMoC9r6sGCzvfuGu2KEWxGNqTIgNb6u2Jjblq0K62COqu
X5p41xSaQMCmSqwEsA9YqURFck2LZrDSanoaZNYn5KqBHnJX9Z2v9QfgF/mpsru+psvWS25RnL5H
XavYXQW7ZqQjetDghR8/AFXykQSOp4WY2DrSz/ouDcZ99CKCcN9UydWCORsAHo+eDnQAd1f+bAHt
TwanYy3tU4UEFfl5faXbp2coeCcC3x8NyW83V7cGkqDJoQwLdJOmcMhzIXyQst9xqSFnGepbGe04
tzbA0JjagwXt0HooqP1LRryLm/V0bmdRnDJq0mijzAvs5XHagwobfOiPcytqANtWyLMQTiEHrVUj
GSDP4WQkrgxMQ9WKb5TiUJZ3c2T5SlIEIM54f/2g2KFf20ROI5cBEzQxo/pzKqDWDY3+nANPisrm
A9gORcQcl03P3D5yKhjbcxvZNWzOcMegaSvAMaDVSNl9Y2P8xKu8wnZH8ztre+5dUSZ+W/9toP2i
5GVdYNXllpxSsBmRMGuUnam3Lq13Uf/SACQzM0SdP0z5Lvf1tzA+l2dF6aLZKsghmE9mzBAtatqm
fyKGAIXqPpJf/uQgzwI5i+vQzWEqvQn2a+MmHRZ/BMl2tMxegv7S65IuO6xOp3gWxRmeRYZ+ydDI
ga5jB5VYtQcSueSd0PhtV/MYFrmZ/dGGAisJ3EPo5gZr1Ftr75vebgaK02Mb6uxYSASo+m+LF+/l
vWJ4gjVuGuNKHHenUrrY1dyMddgWA6aCARNeYoHWYN2XaLI2cjwbWnJrK6Mvj3rgmOmzvCxPY12+
W9oocMolC5qsfXHy0dOr6onIk4gGZjtIXH0idwsXRVRSfTrtSBRO31vPPoDYcvKQ/9uBBlBUgt/0
gb/FAQH67QFII0pDywT4frWJXXsMCxOYpeqzYN+ZJ72wm5UUTo2T2ozktIHddKiWscYTDdgpfu8v
AbxFE+YA7BTM8mxeVaphyGiUw3uez2tO5YgbWV1ICKS6/VzLDCZXsCpt86o68zqc8larWIM0FOFv
gatq7BTgLWbfByCpu+mIhnNDvSETcsUkagE323maY3yNivYAPHxj7/TOIao6v5/TKdAb6TFvFdMD
FN4raasvijKEY4wmsTZ7lPL4hyL1r+DeK1x1ku8nYhdulQLUdu5Sj+E9evPcCaxyUydW6+I8Aa0z
J7UqnJZkl3Xg0PkQEc1N51JU9tr03StBTG1WG1jJehSbM6JBPc92y4J5T6trHtRi+l5H9vvCmbzr
erhp/it53F1sTJA4VVoZNgN4fg3VHVUL6LHlvomXYOxoaMS1B1Jj/0/EAgiLPYiAP8qZtFaMaT85
iDPs+BHhhmsO6tEcb7oOGMll4jf6TW4LIrXLnCnz5tpvmfwoIoWiDMoptnlDhLfcjXsRls32KZ5F
ccZtmkQfdAOkTFosATkRPIfpD4y/u3b3o1oEHVCX5X5uXZxuamk2Wlpi1CG9ZZ6kvwPz2g6w8QH5
zh7RBMj0yoMwKBUtkVNUpeoVpVZA/8B4Ukv1QXFJwN5iUzBrfvvK4pxI98DP4NuibpFNR7Y6SE5n
1ZkOlEYUIUcCzRk/5YvICk85sgvvvBLBRYuZktCo6JU6lBS3uq3eAQkeb83mo37obibQNXrSh9Yv
DlKoBfNzHDASoPSO/Ey9/Njv/5OpWFwoKQMK1hgYq3MPXFAQY4NeHMDsHpmBmq3XR1OqjpNNF492
psBitn3DWYu5SMR2JvjXDEdsg6MWrItAAUyDYgwT67aqfzjqHCYi/KVtP3sWyUUjSWpheMKAyAyd
zFJ3kGMkZkX8PNsBxep0Oe8TNeMwgfCKhVgawh30ftoH5ws6cg4F0grCgIKd0IUy6app67qC2jo/
yqomyDuRFvFLmauuY9UIJD8b5mvTjbvrqrK9sJUkTleQgx1Qwj8ZJdnXxxKtNu1036FNt9yl4SK6
FdlpXC7MBMqmBhSkCwwkW54rS1JAVFW20e2kWp8lBc83Fd08VL2vlfoBA/bfBEvcjDD0s0zO+Ikt
IcHt4B33i8a4Pj2Gf9GZirz4tmddyeK8AHhG2Ggy9ITh9uhgWMr7+zoG5nLnlgC0cI0P6dEod5N1
K2Ix3rSDlWTuIPVelgY64f0omd96XXm/5BY61v9n6Gp2c6ykcAYux7ra5Dr2Mgc/wKygAWN8MqhA
KTe99UoIZ9KFvaCPx8ImYvLHtaJPsizgpdpOC64kcOZM9DIBe4WJJwx6ShHXsor977QguwBFp3NZ
EDxtnAMsBdSsVJNHxdbs0pn1hLGd4/LLKQaabT8tDrrLnoVSAihu5Hb9pDhcV/5TiHJpcGe53FVP
W5VGU4prqTIbD0cbgA/dzUG/0aeLZ9VBnKh7J61dtXq3zN9zIznSOHVB8jBjJCexgSJoOAxS5qky
PpAicjHC4sVOBWwvzLmr303ShSR7iVXEufpTF30vB3QLzDpyJo8GxSPwK5KvIKwAR8B8zKfS11GS
AC9jhdEeqgWpdLQbYxebN83YHtqpxRxOV+5MqX5VLGSG5Sg+LJ3qGs0UGJEDpr7MTSTqxvEHWgZl
/0VS76bEcuX2Vm1CWh/kZvKrtHSbZfCaufMk8qMoY0EEfFkR5A6Ti2R0JUmiYVbKEK3BPvhQgrFe
jvB2n3vGeQJEV9dq5NtCMm907ev1A922jfN5cs6sSruhWCjC4GapdxLYFpX0x3UJ247kLIFzYbJO
tHQx4Eiy4r4tnjL6GMUCiNftwFo/y+CcVQWENfBKnlJA5/xkfWiO417EYizaMM5j2cnQKinBBSel
hQemR/cPg4PVajh/RZIYvZWKjOCATID2xo2t0WAw96WSeFF90Avq4sUayvUeOPF7NRG4S9GBcc5s
JFkuqxVW2E/7Rpo8U/+OWCi4rhWCbeRn18DNlVR2DL1Ls9fcrA6pUCk2nwfnXeRn1ZxGkhSD5qCq
b2+zCvRJ6exORQIykVejkv3ry/mHG+C3BhqcXzSyxR41YGmi3DD4bGjCjPfxDuyqO9Wn2m7eS4JT
2txAdHM7qqZZoCLhTgm4vm3VspR8IUUA86Wv1gC2meur2tSEs4yT31qlAopB69oRySdAP3a1N1vA
Lsx1G91aiyqQtJ3oNBDM2JoCinAembpS9aYuGjAtGw+Dj77I9jH5HPnN3nST95PpYq7Gelfury9v
O7paCeUMrZ1J1Fk9akQywNMBYX6LsbUdfSABWJV83B2qK7tkJ2pr2T6581K5k9NardAUCgohCZBO
cufgrqSiG4XdGBfX9HllNpdBtNJiyCqURU8BCe33NbB07dsumP2l2P8bak7mYa8J5PINaTmnYFgC
uWSU555SOK9EiQKZNPuxrAWL29bK3/vHz2nPeHzHeQrDrrTas9IOxMCtW5FeIEa0IrbFK+WX83Kc
qwSXMgZ7POAHHlU7cfuucC15FjhDkSimMStRNXGIIcfwuBHIq1LgLjsoJpT0UDkfrmv8tiBMIcHO
dAsYf28FlVnUR1gTDFoGEqkzBMWU+2Q0btVEcCVv52HZwNNfotinrNekWI1ZjVhTbUT3i9w8pGQC
054xPLVN+6p1AOOSiTYgM4sSbFv7S4wGl1gC2TLAp49kasMCCB5uprZ7zbR9KSueBpK/azI7MOsB
w/PmN83IbjUjvon17GMbpU+YtXqo8Bh01QZMWHN3MyfCUTzmxy/1/Lws7vrPc1KjvQ9uNz0ke7xZ
WDWZ9TkvCxq4qCdyUZu+wgQaFCbWVR24BG930Zhk6hjsFVbpgd0iy0xFjIOb1rSSwF1ccl2PKLng
nMCj7Q2a5jrD7TA6Ag0XrYMzpnaSYkpjuPey+mG0sSf3ncBctwueq4VwRpT0tZKaNiIKo/bnJ8yZ
o3CVvXRVML7Sn8NPMJed2D6ie+m2JYLra9OuVrI5u1IzvVSTHt4vyYtwTLRALh4KM/esRsTJKdpI
zqw6iYBKoEL/EJkW0OJ9S4Rv2U0NX62F0/A2sRKpqln0ibes0/otMOTK/qABmdXep8dYxEO7HTqt
BHK3cC/1RaEQ6DgzqXK6O6EnPC+e5sXqnoGtp7lAVzY30QLJJat+Mc6Ct1YFLKso1XXUoYgBnvEW
VBdCTtNNjTiL4OPbvpjLqFuwi7Jqf2wT0LUNqGqCtMQIelCbXXfrmzbM2NpsBUTm6mlCY+Vr+9JM
HJV1JVE5upEzK0iL7jg1eXhdzPa2ncVwB4UO7A4kdLCwGtCzUX4/Nq1/XcL2rp0lcAdjyY469iD2
DMu4KP04ST/pUunZ7fRMul5UXBfsGj/nbOc6bXIJRzTlD20SmqA+NASVEZEIzn0DRMCOighVGJ0+
N9WCxknAbCsv1zdtO+dqWTJL7qJmabOvWB1/VmFypaQI06fdHPyVTEZ5GlEzssnj4guHwzYzoCuB
nBPSB41WjY7octhpu+Ww7FGvZxQfzTE+mlSgE9v+YSWNc0hpY4wS1J7lW6OwldFzt6KZ/zc9d0zL
Lu74lUBOz/NqnhSr62tMr063LVBRkYwBEJBoNpx99zUxnLLrbZ2iUD6WoaJ/m5rXTK3cJEJXgQy2
V6MRuIjtFMl5UXyf64CJ3GyGn8UuzsF0ACnCwbw1jn9ce1yJ4rS+hd8DrCQc+qLVh1aeHLch9aMz
yodUKo8I30Xx86aZ2TKGdxTVshx+xl2llRE1Gvy5Zj9kWv8+yz4vw/x03cxEQph3XFlZZzn9aKIL
Lpych6huQtU6OHKyvy5kW9lXS+FsudKkxDSa0+0rV9+7Q76L/c61ihvWlzHIQYYqikDk5oW/EslZ
cxF3g2Ut0Iz0UGUvjJsDNcagzl5kH6nrnehdtXmLrMRx5lzhyVE5FfoLyvFF0cAeCS6v6yvaPimM
OKuyhUYTXtXj2ahMCZBMgMwPCcE4/xT0UfkfhXBKrjnjrGRKFqOFMHd7e3KlCuTSk2hyf/NGRAvd
32thh7fSuqiYSkfJcThd3fuDTbzR7l3ifG/j3fVNu6T6Y0nolSTtraTCkdLYPDVEWPJjNOuDWxoR
mJbLMDa1GyoZ6DtT4xelKPzBGD5SzYrdrtIzAChNL31WGK5d40FUauDprAz9JhvV1AUd1ivzAlNP
NC+tLU8vpie1mt5bbRLMcRTm8/zj+kI23epqHZydxsC3MVTC2poI+B+L2xIsxOnnBYRJS/F0XdS2
U13J4qw1nuViMCleg79KgcypYn7xsNzRUFQKFCkCZ6Uz+KnRVy8jV9XshuWJNTVN5LkWjfVvW+dZ
3zjrxEz0SNIEu1dr0Q6NgL5tC2Ki7dKVI1s2nIADWGXuei1pF+cWy9+wBwYC8Cxwh30ng0frfgkk
AviFNExFXYaXHBRMvVdSudtW0zQT7Wd4opE6f9TlWfGldLDc0ZbB90b64hkgwV9lPBdBY/+uq1L0
rKr1PteVB6WMDpKS3yWOIftyWryWyvTJ0fobsKr8jNLEfHAW46WTqPZHnvn8zTxUhFWh/cpJ8DY3
7+yQxVlGEN8rHuveFRPtsm2/CEdWwjiHZulJ1MQ9dHnp9hOAZrXhXpdAOk8/JbnumqLQeFPRVuI4
xya3FqLICdeAOWpBUkozQNlq0eDBdmiMxgCU+VVMH/NTL86ENnzDwKmf0jXLrX2wHK8BCrKJeh5a
HJVe0Ka37RJWEjk7zSwQiI0OzszKcsdT61n2FdznbqxJ95YK8KZByQrPSYBTTOenInPuOq38KPBL
bPMuz/K8bM6Ke0wEYKob7yhmYnY3u31YhOSWvan1DCzmQlSl7dM8C+RseonGzq5VCBzHL1GNjrNC
9GYXHiVnwNaiLfMYzeBuPaHqtqDtjhAaMUwqMdKh6Bj5pnLN6a3KXlBfZ40XbOIhOswPgJC8EVcU
RSs7pVJXd3xaRaMs6zAF1m+dpy57crR+V/hsPIXshIyJ/yDQMjHZBmQyix/4meD01EZBUMGKVeXk
/wKk7ZRjcRgf4qMjmhe+hIg4Od+zQO5OVtu6BrgqBDJ9RDmC9UfYty1CWrTqSR9y0PrVWKvjgwZa
YApM1S9N4Syau6KnfCGmNeOtyuaAzC/y5xzUlA54yyUPdw4D/dXQI+BhTlVwz22bxFkw5wiqqgJ2
94xHSbP8NMfQRu/D9aVtR2zOWQJn5TSX9EXKF4QEYDVmfK4pthX03Sm6g8xnumOkjWiH/DIeTOTR
ANbiqmFy/0F9qoR4MaLFcvafJpm2TCk+Zcgc3QOpwlMjxV+vr3fLJjUYAkaKHR0thzw4DGHZJ5uV
SdqA2eTf0ZZ9Q0NRlX+rNAhZIDFFb7CNsSpub9Oc9LM61FWopj/6gvj9onpluYsjP18OavlZaT6P
I0GVdzfrR5O8zsZL39/apXCOZyPX8uZDuJ21YipbvVPCxZ0W/csRGcd/5Yg2TvGNLM7FajW1zAXt
7mF+UD3JlZA6wgx1NQM5CzTwLqZNbnThtMkFaBdaos877fDDDkaDieISrUzhxGg2KPocsnx+MY3u
ZgSpgFtV0lNl5aEz4dGQaC9/pFN/nzOGjt++elo6VZ1VGeXJPfzSqfnhVzOfyCGw3eM8ETgogOiC
VkVUc/jph1bvUfe1quoUi9AdgGuO8b4JjYNgSRuB3Bs5nOMxqy4q83yE6qrJDczx02DFL5oKgNnB
PiREmz7NuWa5nT0GUjmgmVcpOmhx8m6WqkdNj3bK5NxqcnpolP6WmO1nwfexh+S1feBMS4+zrp+N
jmk06DgGNMuV3vyu9wEWhMcA/JRohnbbcax2nrOhvMzbZYiRIP3fL3PR5nMmZNHWcPKJVsCs0F7L
JfVlefohx/RoLf37cZjf90MXXN9QdoNd2U9+qgBlalJqQ1OBkgKzLLGxJ/L4PlGs/XUxol20OFNR
2jnV5RYukd2k/5upCGVxrwNNaZ0ithXgU6TZgAIQeS4NSQM0pEK8TAZZpxN1NzqRJjcGtrQrAcO/
iUXcuMxQrm0slxHJMVTbGZFahb2B2TPqg0fGm4YvRBKMRW0l/dYWy3McLWmmyVn+l2dA6x/rmrZe
WCcne6Z4NOwrgc5shYBvRDKlWsWcBVojNQ2dZqgZRGGHLjZU+aIBg9Es012Ue9G0hmgvOadkGTGt
uwpK2vcIRQC0pEqm22sBgScS6KnAz/KtRE09UUcHIVXYOqmX5OUPY5bvMAqzQ1HpqY1LL6JWADiN
+5Q4fj9ZGPV1kHdAi9GUjz8LA3jldfRo9yeQhuq7HIvQfLb3AhAnaCMwFZMHnFJ7p8iRFa/CoVCD
xvxZEQQS0ue8s3eCrdgMHgBq9bckduGvTllJLHNeEoDuv3V8rC9S2JG87flscADZuow/nHtoiz61
U7pUf+XCcn/YS1+kxmdd6+yhRmJfChv0tyC9IxzI+QeHcZbOOQwrAu/TlM7sUmEdoIo73fzr99r2
BXaWxfmFaWqc2KpPsubgNwgE6wLB8iqgIoousG0PfxbIHWNBpVSbHNzoxEESOHrpiwQ4tQJl2Qz+
lLMQziNUSrJ0pBmwg+CL0xfwoJAf19VRJIHzAZ3ajPrQYt8S0gWpeTObQqS+bYU/L4KLLZy0TByn
wL1xvqNYQja6yUOhwm+b8VkWF1UQ20rS0uh/Kbz5hX5adgrGlu+LcH7HGDGp+iC7oH0QDRuwNVxe
S2e5XIiByEmRJnZQrJLXfV+/aBMDiEfs3sCLVjoIVyxQfL4fdJSsttRPKoLI7bfis+GevyI3oUTB
eZ7MfuXAtLJUCZCLL82ais9TtDrOhSxKr0pxD1msqq2DoAfNXaMO5MUhUP25hs+UReBDouVxnmSu
VQvImRB5Vtd/+/oQGN+pAXe1k2aejFkdwz3jAA9yboR5LgniGIFBnBL/KxERidMiJXYVlkDoWwY/
tUCbiPs2FSZZRUfFeZJBUhtjoDC9EZC81QJ8F0CtsKLlsgNA4C7yKv8PXBcaaxTFVjSQJnI259iJ
PMiFVoVF3+2y9pNGpPC6hM3r8yyBj+INrMmZIwJ+nLH9qeT5V5vQR1pJflNVB5IML70hAqPavFZW
IrkbmxSEYi4Qz/1JOqrjq2387Pvd9VVth7YrGZxRTRj/AIgZQltGXfDbZfzXuxIchGhvBfMDQO/f
hjxFZy2FWkd16CBoRmctXpjaR2V8f31dm9a0ksL5/sFZpLomCGdT8jVJbk366frv/4d9Oy+DUzg7
0xPMveJs9HDEuGZQIz6HuF/5yimMj5ZIAUUieVTHmaRzhpfrr/xEZd0xmHTrpffByfmrDw/PH8Eq
N/3feRv5KTaly7Kus5AKODel/Kqfigfit188K1mcJgI8wZolQEJhYOI5GVmJothF5YdWvbGTz3l0
Gzf2bo4Lj6qfqKhQLFAXnfPz8ZIu82Il8FdIzg5a4unlf1QYnX3CyvmO+lKM5fRXVuVPRhA3vb1q
AzMOBCsGcMPeCiz1rpsddndp9tc0/ajmnfv/pF3ZktS4Ev0iR9jy/uqttt5poOHFATTjfZF3++vv
UTFDG5WnxGVeIaKzJGemcj1HwSil1YvAmrY945sgztlPkTnkzYxnJWwXjBYYNhB+ZFq6Y23uxxQg
H+ZI2QSnSDk346zVATlPImukKgcdUTdLnoZznEVczWedA9v+O85K5z+Os1aSOe/Sx01YpAUC5dEd
fcVr3QL74Ziwk3bjawaeWOH88tYGoopJ1J8fk3M3paRa7ahDotbEj5Nq3Cx1G/Ty7MXp6EmztJuw
qxl3cOKovzvXvYBAkfioMrOB06vFOkoD8lFR7U9gJv4rk7AWGkdP1yVtmqEKLnWb8R9oPMdylqMp
YWKrYwc0MyehLzZAEK9L2M5DVyI4M0zBoGrNNUS8TYTM9xUmQsQebfP5XoniDFDO1DhvEuQBdfUc
W09pBLpoEVCB6MY42+uIkrSSiriHGlHiSGjQS7JwAJx53ouEZnUQztASOc/KlLDPgv4nkPJKzzrM
r2CMC3J/DIXkUNsP3UoeZ15zJFMy5fBcTN7fMcmPAjTSJpa/C9MY0afizMsYumKUUkgE0ttjsuRe
UlfukjGIpfaoGqY36fo+QVlqGrqDDZJ6xY4zpya2C24r1DLC8Pm6njKBl1dugRnaAL4y4bcHJ70G
a6GG0qaua67VfOqr93l6q5Yvff1Jqr5kwjm2TWeq/hTIGzlWWGRgUELgMJ2m/FbrvsVl5FT5UyLa
PNpW2TdJXFQ7LHo1xRYkpZriluHHqhPc3fbHfBPA1Hn10nZZU1lDJMMmGv2EaUa8S+ltk0UCMVtN
c4Duvsnhgoa5o7TDihRT08kbXpdXcpRALvn3+zO5v5/niz4Wu+LVCQ1z6rKJnZAZSFq68SHc9Tt8
OLCOFHPAWubYmfAizER71/XyX2zz7dCcUyvkqSYDNlz+ScIZ6E38tfcgMQcc9x/W1la3zHk4G5mk
HlnIi5cMQNjkMIaIYxJRdLYZ6K6kcC5OT2PLiLLzjf5YUP9nnERcxxCpJ+fdqK3OWQ3C4V2v2okD
4skPC1V6D8xXggBp890GlRRDoJANkEr9qiWRNXcDkCng1PrIBaurk9fAIqoslPUFLUORJO4bATLL
JhNm4QAN0bnZtJujB2K/SqFoBnZb+1ZH4j5TEcV9TXObdYNZ4EXdTHMS1wCNK3G0j2hC7wXqvqkX
GshubOM82MDdYSgBas2Kzzb+Nmb0m9195i8ufL5ugIpO17H4xC/EK22RjJUFHWT8xj+geZb4mVUq
rfOaVa28u366TU1cCeQcJQ1D8D/GBuoL1pdqAhfNF639eF0E80TXzsT5SFNapkntoYN9c0fDW2l8
vP73t4+AwU5TJ/hChDMmvWj70rBwhKEFXw9gGGc6Oq1osmXzFAbQUlTNxgg2v8ATg1VdJSU6qzS9
7XvVU8LSv34OkQTOgholj6aQ1a9081YFopg6igDLtiPf1SE426l7DFqlBjrf/0znsA7Mf1HllSzu
s2TVJKvxIMHHNQ45/mDkKU+m2/nZs4IdCRGes/BwXABHlaQDxTOy6x+NtB+jRz8OJwoWN1Xu7Wz8
9oKNTXpjqKAMcoPpxmLw7Kpy7Um4ELQZda/kcHGSoZdjKCeQ8/fUIVJMRN0a+IjB6SGOujd9+Eoc
5wxMCfg2ALOCD4+BEGh8nGXM9zDmZVFRSXR/nEuopVnO6IBYe5w/YxDWi5LcMzshJw1T5wvPszoP
s7hVjETpRHNKG5ajK0GZ+OHkL8HiLc/nyULH0J4WV/Y6E/UBUdtAYMw2u4GV6KqZUgP9a4Cemdnz
VKKcj/nC6/5CpPA27zCoMYGUsmaPhRoU+2WvqecVv/A07+nsXZd2/mvXLpPzHcj0JZKGNN5ZRnWy
2mFxKE1vWvUEO3BNbfFCY/5Kxnk/NbqXj9Nt1qeHXusPeq5XjlYuD5F1Z+TaHnBZpzGfPAz0Zw6G
q/eA83MK9CDU6MEkULdwBB7dBPTe0aVZvB+V1yr5PpiBRGpvUhovy0twethg0wDFBbU8IOHsO6Ny
yz52pCh5LLTswchSxP6LX2RfTeW+tb9UseVaWT07ST3kDohmXKvX/Gm0d1XaumlZPyT2bZikjpbe
lHPn5Lp0mqU0qFQz6IzeydMpAAC/oyXlB6o2wWJFd9bUBKr1YSjzvbTIwMZKA6Uy9yWABnobfwJs
EYXa+GUHhppBd6JROerxAiiuYNK+FHoYWHLh9GnjWvNSuGk2IeeMTjGVdpZCn6Qq+ZoXuL9k0Jzr
H3NLOwGFBlY2YPzamslpp9E0KaAxMXI/s4Wo4n2a/EmbyTBU8JiivI+VV079yzS1hhKjK2pluXK7
YHFAcYA37hD56f8/irySxNm4BE40EtrMZ0WFZ6nhUQpzUTeX/dpL1bfBzKrhrhCY/Xqa0k6nfGiY
u3JNJzEC1Vv2rJUVGwFi3d9oZf2Lab9J5O7PKMdFmybUNf95qNnS0u891Fu6gNTg5+G4C6SAZ11K
BYcbzKdee4rad9c/0PaYLgDm0SghaMxdMMWA6exHjTY96EGTBtO+Sp1JB1Ri4jMKwqQ5aEEBW8iA
hndd9uY78yaaf6cx4wyg5ApVK4Rvp2gZUEnC5mSdCcbIt95NYBRjDBn1WRt0gL/qx0jrXiIjgzYr
T72lOBVAEsdwcULhttGWJq4k8SWaqKDhkLFJeTaX+ScdhPNf5HVfUUEcBPZGTEJdZJCjSvO0w+JD
YYxeFIeOnc8glJODHtGJ05DhYI8Rqt/N+KkbRGgGmw0hkGMR2dIReF/0dGtzqWkyl/Qc0yle7mkS
WJEn1zwCg9AzhbtIW7neSh7f4ZXs0UbPGigNnQfk84cy6PZj0B+ME+Mcvq6borPxs5oAIjOrGCnF
eVlG9lt3kB1GeWzvtD12zEW2sGXn66NxTiyNS3PG6Gu1a9vvHU0dgIVfP9BWtLUWwPksKW6Ah9R2
1a5U5Vslnj1rqCdXbtLncG5qBxRZf4CLo64lcq4rx+4P1VIsG6BjcJTJ+B75+zsp0wSP2b98KUtm
y5CKctFGm1SEN7mONZHa0lEaarPDONmHPBpOSjy9mlprwYn1jSvPJNA1ekd0elNHnQiAbasgrOlv
P4OL94BtBdIBALDuMCteW2BYBz8t6o+H0QSWaHs3hTeRaKF+8yFay+SiPotK1Zz0Fbzm4+TFLlrc
D53T+Xj4bkVYC1tedC2KSxj7MOsLYs1gVNDDG2UofQsQgOlUfVviWfRF2d/ivdpaFuexpbTtaU9w
rPOyk5cGljc+0FvjkwH6894j2KoH1UAKox9qQewlEM27cDIVlBQ1RIdVt2voeJCmUn6o6yV2TDOi
/qBPB4CSyAKxm6Xq1ZHPX3qVkdA0LOUavAS7+NAchtJJPU13qVft8o8JcEEM4B+ar+jxL5766bpj
2HqF19Em5xi6oZY6wE0D5TEcndpGqS7/YjcivPdN97OKaTlnYE+FBaIFgMQoMyiytCnzGjI9RAR7
8RW2HZtF9DiJjsWZo0EbVaoHHKuID3U7H6b6KcNU9vW724ye1pfHGWAjzynGnUAupu3Q2QbzJZIl
xi+DjZ8fgyasMDg7koixbdMakRzoRFNR7uLHPjK1pEs34rnQtfBdnJGHsvpYxe2TRYWoYNtf7k0U
9zKBUxgbciNWP1iwO7zmL2y16UcTJftnWPLcxBdukG0+96tDcpqp2rVdpeH4Y/HwbVvtTzvBGhp5
Fq6SGBfdPGy2t8qsw3k36GaG5GVA5QiNYZGVs7u6cGxvYnjvUg3Ic6cZVp4fhgNQeDB1gaXiwWcV
t/R9JuKc3HRmK3FcgUrtQqWeJLzA9Ty89mUIjzKkgZ6UyIDzJXGMqr+vp0wwk7kZyqykcgojW4vd
DCZsotaIE5evDQ2uW92WAF1GdoCsSLYvUhY5tu0kM3GsbHmP/N+SU9F32tI8XQfNjYr0BFCqnFmn
YzmjxwwMmX+Klf/HLPymLENRdNsElNpFCJ+TEfwqM4Laf5LJH7J+B3l5M17QV7I4pwgs/FrOGO/W
erbC3v0O2sZmJ2gti7tDILb1k7ycz3WeW2RLagY2llUXM/5AhRWPdW+5fB0AQsiHdFgyD/XYARI5
UmjKCAsHLE2gbuSZIZwxeaeDqRelr0+x5ujedWX8l3O+SeXUvbVVpcOXZVBeq/nMn8t4uSsqb//L
V3yTyPnFBsugCWkgUVZbnxSGRytQu1eDl7cg01raF2kqjlFYPIFWxqulRoSoI7pn7i2Pe7lLABQJ
HKc5PNBkZ5HM61RRc3T7Yk0F5EKoBJiExxjEdMMUNkyBWAE1jR+YAil3bOUdewFsy9EWVZK23DN4
S0xUkTQsmPJ1MWrUKIR2UCBtl2BEDAiybrNvsXRTBGkGrAsRhPf2l7R0AusnqmwSzkHnkTkps/bL
C8em13/nhdt0mitRnJqaYA1Y8pgCjFd5nCXZj/RJ4Ja3P9hKBKeXgKQJE8w6Mu8CRATYH4buJJQD
AKL3LfMw5fH9uultIdKAAebt+jhFNCWgpMUDgkq6oNhxmF7DL6wyAACIzB/2jV8v2LlOHezyOxXx
Kuv95NMg9kVkc//yGQHUa2pAg5D5GhoQepJytvAZf7jw3GPknr8Hnr9pe4zL/YcovmamA91sSBho
eVnVjjkcI0wNdNPh+sWKhHBqOZox7XqGBhcaQVtimEzyolm0abSVL+sA1bQwRigDSJl7HxSVysmU
oFgmSQMq/ZVXaL0TG9Ipj19ocW9Y3+r42/VzbZYKdEDMM/gDZFs8mI0kj2W89NDQ9NAdFnqkeB1k
AKWGyNQ9YCCkvkAgU3k+4FsL5B5cuwHIn5ohFmLD+93z8MqgF63XOVCQP3uxLyojbRYE1wL5W80G
K+8YzyIbUeh3w96+jfcplqioKPXZdJaru2TB5ypjteUyshcG07PCzARfCYBIut0fQmaq65NxRYF+
6MNeDaH5P/pp0bGZ0U9TXO1GOsSd4FU/Q6Bf+XA8es3QqmpTMUQZWkUfadkEOo2Pi4q1XioHVYIe
2KI+MSTXQcG7q8Z7tdNKLP3lJ5soXqXKr0o3nfpu8BJtcOMp6R2QgM0YpwsTtJ702ZkxNziWtSPl
ioc1aSeSJL9NI4/Mml/k4dMyJoFe9A/TMrmRnPmVVLpGPx6rvHfkpnhGv8qR4sgHBqs7gV20Js3j
UnSOnWYP6gQGT7UNC4fm8qE06HMktS9pWh5zOt0DIeJO75aXTm8cJacfCM29Np08wHjsFzM/qiXx
pCp31cba5ZT42qwcRi0PDOUpVdogXOpPMTEcIyGgWYkZ4MSzksTOEC9PU2mgtqYcNdp+NjXpvdab
1IPD9OWw3glsazNwti2ooIZfpvAYPFKI5ADoUOv08L88ngbwr2xMT4P4nWeIbnqzWIZUSXadLJ9o
PT4j+BTx2m853bUM7oHOp9FEToOc4+84MvdQSTBuJhc6jvyaRcyiSJJsBQUG8ONA+2UYuC3OpnJz
kPW4gMy+7J9zQ/eKqfSNKgyiQfPKtDtIS/3U5Ol9lmcPw0L8iJBbUikvqaV+xLrwc90lQZTTuwFA
h/gbpyVNjqaMDvQwB2YLY1hETDXb1/TzJ/OG2U8jHUOrwbZa9NiF2Djvwe0Ti1oNzE3y5r+6GB5Q
qiyjslZ7uNFs7DAxqs+oyZ366CGlgsG8zePgAWSUcui/8Q2cUmuyxGKwX5ZxJ1u33eSbxReBoWx5
akNHdRxJM7LMc9y28tRxCvzLhbDQr42faGwfmhmbEGEUWP3omyrmYC3VoW12NA3AGGQgCiGx4LXY
PCbQtTGijMgFIfavj4XZSjqdLPyESftWJUcszrlWOjqCg24B4RiAr7WIhZaYwYcUcSwDCSdFeWVG
JxgFlttmb4LdEX1aQYX6HJhf6IelwPGY+HC41l/PI6OQM2NXn1WoZ99Aq7SX/jKH72XoJSCsQWHc
7xevA9Zogv5zavpLdMS9Fl9FGcSmAa9+BxdfxHGSGxHrODbmvT4mzjCLGmGbXw74TbpmGpqq8l52
6JSqayR8ubZ5HcPGsdLeGcqn619u+xgWAZqhCuXg/Wtka1lKZGDFmTYATmVPj4WYFptGYL2JYP+/
MgJQuRZVFtegXZu/TxYIr7HpvVRqEKIUnc0P9QiuU/WZjPlN2fROrTSidtgWQQ94Nt5+AZce1Uqr
DZkB7VxsR0axOPOnr+XH6agcGSAlKGW+G4JKnFAku/fVoec0CzOLNVKGAM87GrSArPYkv0MfkzX1
81v7+fqH3NaWtzNydlE2YOTsB7iztB+ducydUL8J9cW9LmUz01xfJaf2gzbrUxhhfos1iFrgu6AT
jGJ0B1hKMPfB+PYqEcgUnYzzYH1TloVVgJ7Kyh8M5UOYBsDhvX4s9qsvncrb5XERdW+wancKFV2K
Z4u0ngnA/tA8AixEUOgQmRv37Ktyp88z641EfeqQ7kXS3v2nk1w06qUBo5cMmN0m+Yc2Mm7sLrmx
09Cz9O5PXpY3q+L79IaqpyoBOfkupSrc7V5VLbA1f7p+nk1DMrHlgxhdBZI0DzhjWbpsGSq65/kh
2md+GTvLSXLzE9O4bjd/tT9VgidmSxkQFiA0wLw5+By4HNwYO6UztLna0fK7pDZO3nW7DvPzyMX/
6GxvkjjPqGjLKKcqpbviA3HRRHbTewXAoN8MB4EnYFePQnDVrXfaRNQP/npLUVAy+dUtgc4hsxvs
CSANHw7lPcNnZxXa9FGEzL59iT8F8XpogeCtb02M/lQ5yNBHR8tOdDilRHeu3+GWQa0OxCshWvBt
2Wg4kLYc7fYvSxXNGosEcN8I00vqEIJpaBeCnClRDKfMW//6GbYc3PoM3PMkD0lPNAYqXQLj05gd
Et8oSDWvC9k8h4LOCqp2lgX95r78rE5xPUwVxtnUE9Gk2yLPDv9NBPc2AIkalJwtzrHUsz/r+kGO
4g//TQT3FoBmjxbL0mB4XpK8opL/WspMFC5sZSAYzfx5U9xjYBoonWURboq2Ty3408q+PCbF6FHM
6czxIPgum4ayksZZZNdnVdYNSATj+AmbQkGYDoFmEUcRXZ3gWHwHdCjbJcpQ7dsl3VcTuP9G2cMq
gVpZvVvaP+DMYuOt/9zhuW67Cn+SpCMI+zDnqhTNflJrxzBEXAyCiztXHNci9LxX9HnB86OCN8Zc
pgdprhx0NB7JPIoSuU0TXZ2HM1GVzouqZBA2H7tDjB0U/b1hg7jY9ltgPw7Kvi6Pah1E3iLqiG5/
NpSuNNZ4xYP0q91GChAutQSvUTPQU9k+F+roFBiiNrvIn+c/oJ9QTWwLocytY3+Tn9g0+pg0ZYLO
j2K3TmhZ7mgbbhgPT9fNeHN6YyWHV8aMSkQiIbIn1uYd6xMmzveJW1g7+3ZCTVhOPEYWUu3BzCCQ
zO6LD/XWkrnXnZSzIQ8NQ/tGq/JvfAIJ+P1oNf1Wq2TT777dKK+mYSppA7EwL1JbX3sCcmlTxHS6
KUElIE8CVB7iFs6zj10ntRiZRH4l2+6gNO5iTIKQaDsKW8ngXDtp1SazWV9CuZ8CAI2wtSWWcWML
Rn6ZvcJLhKvumya3Esm5+qGMG6qF7DXJtNsybj9LoPPowIAg0AjR9XHuXm3sCJsFjHFFwnSiNN6V
oTwJZGymTRho+PmNOC+flUZoVxO6EWw5E9NKHhp02Vnrls+sQSdGxRBcH0/iZo4joBUtJGodmKeG
1+EhYOvIP4jdARXwO+hu2zdpYykf1TQTlaBfXdUCRtraSHBIncSOTk9hv7tuvOfizoXx6jKm5YmB
ERF+2TDXs5CaMqI91mwk6HNOSZC5ym4O8qC4lfHMABM9Auxo9A6EkwxgC1gZXvURpURR65Fsvj+6
qpsa0RTsWHKOuQFrk54a+C32nuwGwNlle/1rc99TJzrCxptTvVd3xkvnNndFMJ/6veFH9+UuPyaB
JnKnm05t9VvYl1m9heGAPR2FRcHKt+FgvjBIMd23H1tPcYtvaLu6178D01b+M1g6ynz4zgBx4CtT
klZQCXx3rCE0HJRTs2dEBvJJdMVbN2zb2F6FoqraxVQJNZWephGgTItiDGIqO61lBFZuOQb9eP1A
W4/sWhL59f6oWtlpFyLJVKxDFVpun1dYZno3UiDKSsqH/1uYJgPjS0YXlKkxZyZtmBRzD7i0HWCC
7822dvMEq9p5LD8A3PXhNwpw7A9ynwvsFnjTDQP1WRCN/Xo6vSVVjx2Gt6WZ399uZc7yQhQcC1sI
YqbBvUWtpY4E6BzY1Z1HlEQzx24Tp5qCYfJTNytFfnVDEVEZNUGNCiVU1bPbXen9ZEpjR9jJ0vGl
Hd6H4C2P77XiozzW/jKojtYJRyOZKnAnBDibCtQAC/V8m3dBhWbFc90mWmDdslKisp/22ZmKYTyI
qUk2nDhoMcFEjBYCq0hwPiYz8kIzx0YLJrNx6wrXOX9SG1Gheet1wnTIj0kY07xohZA2n7s46vWA
YtB0AWaTghnMXeO3N0DjdHpZOLpFNhwWohW29oRkCkM/3MFAL6oo6SLrgZK72hHU5ffkfXaklZt9
x45Q/AGgBUDMmPdFIMtOnjnhU+kzBA1RVryhQGyDRgXKn2Ff6iswCwkFLa0d5DfTTRlYhz7IHrpd
KyiVbbyMv4jhwqeEmtj7Cw076Nt8r2n5fd4KRyfP/TdOM38RwgVMyoAtLKKbdkB26gvxl5sGUMLF
ZwVreSl7JffRPnbTQHLDveE0XzAN+NjGjnWiQb1zp10SiEYitrQXnxYbUgY2wC6oakuyjCTOZj0w
mmRPwT6uqd9miQjuduOVsFZS+EBnALKBpsSKHsikPVV594xV94caszN9uvzBO/uLLM6TSqWtYDPJ
tgP5mOyLu+Eh8QtGWOJEr8vn35gp2XiXfpHHvUtZpWpaWEM9AUVRYXVugjG0ilcsHXE7VX5s5w7E
KFGId6u8G4h9k/Qg9KtHR0ofizF2wrA9FaX9hCa+f/0Ru/i2CPKAv8RoqcDbepmWZmDC1ELDCIiU
4kHOiZfbs6922ffrci59ExME8jOssmLW4CLkMyrZamkch4F6nz1hF6SfsKHRwUXdqaDdeiqB8Dhh
49kRiL14yDixnMWOi1oY7TAbgf5udtHBuSmx2wo/5Y1PqSe5oF52VRnuSXowX6+LFknmzHjKrTSr
xxGSh4+2gehVyT0DTEMgcamnGqguovxReMXsF61e0RS7DkapA3+NsVMl+9HAbFbiNo0z+ADF2aPg
MP5nmXxCpExSVpLcCtID2rg72c+95WTfjYEWZC/iZPLCAeNzEjSL4QExRnIRrNumNiiRjc85JKlb
R7IT2ktw/btdjrgxGaipW0Rh+6B8VFxUCuCJ0R0P2Ij3eJcHoWfcGPcxtKTfL5+uS7t8QZk0VdVQ
WmCT1wanoIWa23o04UkZAtAPlv50o30Y78b37fvhRA7JTfiOQdDV31O/9KvBrbzme7lLBYnAlhdg
9HQIUMDgfBFZKnMGZGEdP8LsqANW7XT+bND76yfd/HQrGZwPbFRlGFsJPhAFP0+LJbQbRaXELZNb
H4OLRrCHPRFgc9pBImMKDJRzaW75aQKMt+YrthoBniCqsykikezUK5vrwfFqDHloB9qOftETZ8FS
CuvGJIfwRgNmk+JrSB1jXxldUcxzSWLJVEfDgoVqmxa8OGd7SwdGi3mBS+28pXetR1l3fmCkJbfG
Dda058Rh8Af7/zsK+lUu3xOS1DkvssnGS22/a7PF6XJRLedyOoQTwT3Q6ZwQaeqYQlJvCqyd4qWK
ExVOi8sdHPV2OnYfbFDFaYG9I56F+w5EWeu2Tfy8XfNCX5eKpOi/BU35KUdFTp3ft+nzn9jEmwxO
YQelTwbJgvYMRezbGd77sBeV/DbPoaMHilFhkO3xDaPOkGYLDkZHaDx40b70Ir/5mtykdxErqgR0
L3kid3JZZmSfT9dkTPcATAqzcb9aRWYYUVyCPi0I32tHM0CD8lzeUY5AI8FkTxQId0g27RADeMhE
AGEBiitOopZni5pkYZB9MO8nzzoqN/opxRg5qvu74lA7yxfrBDJpMXX1pl9bSeb0ZKb9IMWVZAcM
w4gNMoGOTcLEfO+xyfniPn0/Cd6M7etdieSuNxnMMY9TiBxd6T48lgHW4Dp4Gic7zDfpccE/j45o
XFl0w5ynq6uFEqXFDVvaMwjSNP2uzuW9XUcgX0bzZBBMc26q7eqM7P9XjtXolymzTJgG8ENldybG
EbRwjlFkoi0ZkSDuAQb3WmbOkQRdDQEhKCN11W6qXjBHdLlowSxidRwuGoxzmmtWjtubj+WBAnHU
TT/JudM9A04HJImD0/hjUB0yzVX/smK89c1u3KuCO912q6tfwb7x6lIHoCdjCiIKA/JoetS3dtVd
th8nZ3GKW/Kg7DpfcZcvuV/eAfcFIM+SYGxmO7Za/QDuyerqLJuTJsJShB8/lJ+SY/kxB1lI/1y9
w3q2d927bsdWb9IIm6JYHbdBwaykJY7beZimNY7qy/ISvw4HK3YxyhUULsBZDsoxf4oTNyFeQTzm
n8QJ9GW9+9evz5cK+2rse6qEeiBRrznAXneDk/8VY8UHiScKzTf6o36cvqSg4gP/qNch8GT8EfZB
+AEE3oqH+sG+gVwqMlwHq7yzeTZAaStfLa8PJFbSLp3+o9A3X2S/3Ok5d6VTLTN6rDbBXdU3Uh6o
xDPAa2Jh+SAFDP2L/jj4FsqLgXwShSoq+9u/FFM42ZzXkrDQF6U9FI765U1x11TOBOHKXjvkHsmc
xJf8PojgPp34rj3YGIBTXeKcd+Owd448A5tr854phfBTiK6F93Dm0MyRDqVgn9tw09f0hSVP1oON
ja/Zo8H4DB6wcicKbC43XM53ArwZPM0Kyq6cL1pCK4vmEDqg7fIHOwgP5V9YtXITITDCvzxUb5I4
f9MQDUAPMgwwv7FfSITJKAaIFHa4ZgXX3H3PsZAocHIK8yGXn/xNKOdjKhoVqqFB3YagPEStI/vT
u+4dvjQqPIubvOpHfZc85D7BxkggaqlcdsR/vVyL8zkgCpI6WkD69C15Gh7S0gGWge1NqJpBOptr
NrFMBIAoyUm+Xvd32yc3FXKugiIG4gyNRgBc1QgemdE9I1K6+X2MeXQnB/yH5pQfkmcNuWRUOvQe
iG3udensnby49pVwztJoXo3gF06NYMyP0vB9IDkWdO5DQ0Q5vPler+RwZjNH2I/Ue6CUdQv0qCue
EgLQO6wJXT+OSAwXFigS7Wiu53gqpSJYwueQEMe2RFND2/nj6jScLTbA7ja6Ap+M1WwWINDMRwUU
XqWXHG0G1IKJTK8CWku/p3+UGJiIwk20PjGfzoXMtVkAL1BD+vh3uWhyi9t6b1DPBuGKBXdc3hp3
g3S4fq/bWetKLBcvN9Scw7BD9pgeRp+42YlZJiOJVtwz3BzWkoWZ8qZLWMnkDEMtVLvStXP0Nc+O
NTu0PpUJiCWcHOmQiYUDZXHbzq8tT2+D8yi50D7Oq0CXBvJ235yBNFIRZhLzDOmhfOhurKP2YZK9
/GH8EJ0yv9gNLvnWB2xmNN8vuQPkBx8wWenR2rc37UGnWEEU2ey2g15dDGdM0ZiEUMHzUzB5raO3
55LhfN978b7e2Q/L6Ahlbj7JK5mcZWVJqqu5BAVgfX3W/Nc7h5EzLm5/w1ZNbCFoiEgiZ2Rpp2Qz
Is8QD178agepx4r9i6v/xeYnIvGtbvuOty/NPXtWNuklYX7YfFcf9CDGokL4YLp9IAczGmKAGLgV
xbr/4kjeZHKvXkwjjKRHCfyV6Vq3g1c+1w/pS3PPoJ9aj2Bl0nDU2WcPkO1JgcCoN5PDt2/KL1XT
0mhNQMKySDsfHOuvOtA/ZqabHTOo9eTrhtMlbk1dxSd76wnNDoF85jSu2JbN+bIM+6MpIfDWbHH+
PFCyT0BUxXaXyp0qcmHbT93Pu7Y5F9ZLU57TH07b2HWFC4x7BvXIHPZ8Q9DguWEhZL0TBRfMQ1w7
JefG7F7p60KBtZZAhlX7xTETEePQpuoCFYb1+tg+Hae6IQhys2zCRWZIDTP0GYvZQRAn+l6bJ1mJ
4bRVybWunCVYSHkT7tB9Ry/IqU+TO2AbAMsoriHIvzdj7Td5fCY4xk2mZyWOZZeDO2ABixSH1kJM
NGteFYmQs7bT3JU4Th3rsM60HqtDcPXYpygf6c7wZrRE7GkfKSi6iax/631T0RQBfB8GUdAbhuKs
El19Dqu2nbF1KjV7Vf8SZ/3jMI9HPTQfDLtwpCwLrEWUy2951ZVQPtKN6z4BYXFhwasuoCbA5Gfn
qLsKI8/oUiRB7kqiiGXLytcSuWttctMENjIkhuiG4/Fm1WDd73s3fSKQqL7+gVfB9IsCdBFFAwoN
Z2+jBJjiYUBzq/XPcDiYCLM89GAO7Hy6wKucdZC3btBY2DZmUlg3iDO9uqhUMFdSFNgyTAmr1l8G
JUEqNX5VorWWl59glh5Qm94Z83gTmvXnFoFw6sx1OTrZoJtuNeWdP2XUUyIMZOitrzZEdfpiXgQ/
dctJrH8pp27JPDZlNsPbJzVaRa1ThN3B0OLHP7n+twsxuFSKyIVcZDOuP78xjmwWznbHoIVvxVyg
+NHeVK6VNE65tLSTxkaFNOWe1ckZhLpxo+9QMwauhTAI2npCVldocE9IWczasJToDjPsh+YTdent
8DE/LUeCbSh2OsABpI+icsglzgqy07VYTqOhYlFB2tbA4AOrOeCQGF/Vd4pf3YvgLrdc/FoU+/+V
T8oKK2/GeEH/uxycQvqs5c/X9UMkgItdixQobHlWIMoaMY3bHYBJL3qmtp6N9Rm4UFUDtcdSSS38
qgLECGRomlv44/tqpz51xzGwnHjfPvQP4q7CZsVwLZkLWZs8b6dFO7sejIIwKCADKcFd78t+6U0f
1RMrLPj6rYIp+zpyatc+wBbv2tf0KCr8b1s7ckRbRt1EU7l7zlUK8mPgqQdLT728aQO5MANlqESX
vfmeGG9yLi4b1J9DCu9udm5ReGpQArwzuh1VLC44cmAE4mvetgdMcGK5H1NVF6wnjbUsoT3rBt6w
4ZB++1GUVFz9Q/deZHvMKV64d1MDtJiNMZ0LyHgQCgAgkeB4Q2ChZTNgqrj9jVHDzUQAMBvo4ls6
JtX58YXRzpouV1MTj9bkFU/Tc+Zj0xbItt2+882jAgAn+i7y5FPoX7fHTcmgvMW6CQZ9MEHBWXxa
SoBlURFksZV+60Py2N/S22KXIKrDkJoLCHt3ua3d8avoai9ROODW1pI5FZXTqauMGSNzY4fOn+aX
udYEdbGUn61eN+8KMzKDPk5fbTApmJZyF5ndl7lfEnfBThh22Q9Aq/hUVJXsa4WdO5Ea+XVBHnUp
lpxhRB+97aiiHOokkr0hWdzrF7flyNjnwriJCaQrfnd/JIaU1KYcBn2GlBjwmaaIZXkzz1+L4J4b
MlhqRVnZXz6i65Q/MIR/VmZG1wF99NSphSxqW65zLZF7afSxqGiObYlglEYfDZCdXGWe+T/Svqy5
bV3Z+hexivPwylGiJM92HL+wYjshOIPz8Ou/Be97TySGV9gn39uu2im3ADYaje7Va1EpEF/LnKdG
sllUOre2cj05r5VFtpg14CDIHcDzaP5WX2Ulk0A9mOJNwb3Dt5cI5ByGugBdXnO/xNQYipg9x/K9
/gt9DSOxWWuHfuuRpYzH6tOabcBE3xOX9xDcPmrmf0yvOVzqPEqJrn7VbdS35ljFYCdgFOupr7us
koZJ/jys95CS5H7YLW/VAGXGRQDg9B/EHdEiE9LLC9CgsrJvxvkjsiRO5rdlAvSnoKBk4jZ/wAfG
outamkqRX6uVl5eLo5u8KvLmDp7bWHnMApwrIdKChizmx/ofutMGgrc8FWHkynsNoBISTm9dhiIc
77H2RdWyvgnOTa+iFRypkY15ZsWS0VNQHuqOELYB/LzzIltz8huNTb64PHj4n8BiRMlzu6sLNoFa
XjYviM/53gw0X8kc4z11Z8cM2ps2GA6W04BHd3kmnno7uw1KGOVJBihWcWiYuCkT/HavR77NjoUh
Qg4OqGKT0apeJoklxK5bfAa8JAoS22AEq7zCFDroWMRgv4oMp4hqSEFl5r6Ra2BliWQ4S5lnHq1E
eDkZa6/N1MnJiqbzmr6jnmQOUTgWpLCrXg04P3fDMXUN6EMw5lrglF2jTIouwsBEnSdf7HdS5mBo
VbSNZ+mhme0JTfv5YBK/5HHgsU1Y+cuF1VXwRkcpgqQh+DOrpnK65MmsMSDVcSokvKWt4vUYV9lc
0yIDCwTx8wpE6YXP2T32O6+tY3XkdCMfOrFbsv/h2pfQeGbyEwBavsG9OJfq1gE3gECC8gtiCBDO
qww6ka1ElSM1AR+8HC7u6Cz+dFTwqhscJcSsr2Pds4FHgR+cN7YSlhlruaybGuY+Lp266DO8Gkot
CcRQuJUSGxh+HG7VxgiNDNrC0uPHlC2TlgUAKWo/zC/XX69fqnkgMDmZaIpZGmpcL//91zMsC/q4
GLEwARJdvY+R9DEa9S75YoyJU0c5mPslHN3xE++uf3G7bnjLhb2V12ualrQYqAJjnIuMSw01H6Oq
T1M4eAk6JX8Darwwt9rBvspkajZYnjIjkrQzCPV5qnDqRpX8wsbqAEwRUQE0wpKUxFD8eJqMIOoL
T9SNJsyNCac6zlGty+PSlYb5pTTzW3Bwulkn2XmCxhVoBkOg+T5KWbnJ8uUtqqzHWOqCopcDzNUd
u8wsHDIKdh2Dp1VJ9mTIT0CQ2uJQn6YyfcRguk+kwW4F64AKsCfJ5DTI4s9aL1obQwJ+C/A/kFc7
klj2V6ztZrfSozstrZ6EXoJSGIiSB9nwCq35xXEwtsOr8KCc3wWr6ymW4iGFXqflL1nzEZHC8AQ1
sedBppj/grJC3JZBC5CInu5Mba9IQmsnxZM10p/Xf8hGuMXvMMAnp6o69OhXjh7RzlDThCU4pnqv
ZtluUqlTp5xouGEFkxCQQMW1hynb9TMNk1plXmpVCo732I4TwDOjR0srOTfWRooKuh1LgwwaqvmQ
KrsMRZ05S1AvEtOgl2K3ATdmj65M00C7rZ7sifIA2OwTrT6hzsaRNbxj9D8JJaUUFI9RHoPpuVLu
KVrJaTeldkPoz7oHSPf6d9rKZ6BtYIDZRxYRlPRVnIVC9FyU2ZKCmyt5yA79KT3VnnFrgal1ALqp
2KVuBNyDFlg3dBefcJBq2/DUjwi91RwDcij/cx8Fmztw9ptWTtxRdekVVUgDQQaxqmbZqhlAiSjp
TtcXv9ViuFj8+suWolGQLE6+aGrHIH8kLv0mBUKgHizB5hWnN+6XC2ur2nQB3WhZqJMs6NrWJYPh
TOhHX1+RunH+L2ysqspLkndqaiEjV3I0LGdoOVc47XFUO7kgP5VNehBF5RbCBc/4Z1A/nfrXXmx2
pJ/cRiMQPyxdYQDMJoISoRrZRt1C71C4R31HtxNjMmxNEgH5a7rYboCqB5v18EpBI5tmutuVxr4f
iJ8sDQQsZrvrDK+qZjueulClIrFHgopKn042zQVfxQEax/iojBTtzty9vhFbjYDzjVjj64c27vqx
GLNg+WBgNcjkFr1rxHb01H7P9opTuLEvYzL9OfqWuO074gf3Pb1RrNKRueCuRxBkc7KXcUMdpzEm
MVJOVWNwCXocvVyxyWviYeb4e3GUnAYAEaTs2jOGUvgDs1v+dm5/dVPGXUzaKs2zILbusuGUjjyF
yK1hqYsVroKHTqUiko0uRZJGPll9FR3VBy0wQsVrHMH979V7ERHPV7QKDLXQVLEuYEUiMpkGp5XJ
vEEKzRd35Pm6A23FoHNTq9CQpv2kFBqBUpBE8KZ6WqqfpvUg1X9j5vdjaM0xM7d1GzdiAf0VWfkB
KbRfw9Q9aBX4dAxtfLm+JJlduuub5fzlteoFIfdtWinPcLPsoxC045Mdvw078zNSAN1kmJnYkb8Z
d8jmv/B1d93PlBNxN3YV01EoR2AyDObWWb00T2kyLwMC7qTYFW3v0eV1JjoHIqk5EWDrWXxha+Us
zVAaZa6PsFXp3acmWGlgYNAgNLqx8DIRUw2iYgsioAZDSvd6NAUQvt4nRaAXtfgsQI63EGQ/NpKn
fJJTF/oQIZhlOS/GrTrGxa9c+RnyDgJuezw6AGB9rX8sxxyZWm6XGFM2nPGDUYubA4rc8o7HSrd1
++HBIaNuj3lSw1rPnVdyq0tW3cP3arzr/mGxgW5UZZMH0W3++7lvBduDeRYLQ/XgRVlPWkHJOZMg
xYK3ZIvq2ti4ZOKUvFi4Wfn3uYV1zJ/JCCJuAQuinWZLMvIXSXdys+V51sYle2Fnldya2VDLc4Un
CHsPp3fGYTqU6EQMnhV2CHu8IdjtD/V75/6YooLaNty0TAKrjetQrxbcIxbdWTkFvxGZb3NN9C25
f2z75CUB3j2l76OY8cjoN66Ti1WvrjOxn2rVwGsiGLNvUfNWdpxQyPv77P+f9TqHITX1HjxpQU8E
ZzSfDfp+Pf5t3McXC2Duc2agUts+ohOUYpgoAatUKrg5+NfuVtEEM6jq12MB9Ys1NFwzhqiGzHSK
R36zp9QWf2IqvJjsXgW6SUeNq8MojldR14zt+UBCXg9p8xjoTI4NvHKMk/5ynUlEZvYywws5Alff
XbO8SfH++lbyTKzqCn0fVWIv66jOADgi6LGtjIs9zjyI06ZLnK1k5XKTJldVI2El4nQiSmVnRslJ
mLealyboYAzWNwL0Z91/oJ04j8QwUPTxh2MBvZYhXJCXyaBK4qYvW8s5s7VuODSG1XRdLWA5IDkt
obDInNB4jvfG/Ze48Q2Pl3sLSH++ujWBPEoZZWGVsIg5mNsa9dXEJg5TMAKaIHdGUL4dIyBBBPDK
O9c9hGt65SIDBM0yczGBIASWDxhl47Bgf8tH62YAHFvscAooDHOr4RtJzsWSVz7TGlOmphNGpOMb
yacQko52JcY0E0CiueXRrWMgo5j31bxCn3h1eReLVBY5GGb98rVz9bAHDZxyE+2OwJyzGQH/k4fR
ZH9wfcPBnAb+JzzX/3itq9YSE73AgTBI7KSp12jP0B+pRsnWaedd/4I8W6v8aRbbDuUdyBppH3Oh
3SZU9tXuLiGyF40/r5vaPBiSBewdckM8QFehX6bggU4gXRvQknrp/Fxq3Gbf9mp+m2Cf8iz4J0bX
GuISp0HykoNlIdlloZi64ud8qzxAvwHTLJ80FPZlCWam3fXVbTWO8Qr8bXu1k0OBQpEaR7h43oof
i1t4BaxbYLzrCbDEbE6Kh0Dd2lAUd6HOpAErgZTrcrUWrclUiLA4iDc0gaAqFXiBc+s21YCxQ9/W
QDH7a2jsbEMrc2osi8gMga6GBGRBhav5mWfupXvhBBV6ye2/T47sF25d/osa0dbRA68eAjbAflBd
Wa0Qww8LbYssDYruHadgGntHSnlTUCxWrI8byorIksG4bQJWc7mNtJkyucnyNMgw8FB49eIhYgaM
mgDMAKLiYOB1CP4C88U6EP8xuvJUYxjEjiZ1GuTgQt4tAyjYqgz8NdedctNDzqysfHIUSiIAHIi6
35wZvpDVSFEyIfn/tLL6SrIwKniE4Q0Wj+NNLXVPMYpBf2PDZAKZYDVBqWWV7ihTWRTlCBsaBYGv
8b2ceT2Hr/jzhx+AMo6xVqosEb/0A5Seh6oZ0ddovf7FDCmGjem38lDcSwcNCCuURItwBsmJnNqq
qwXx3biXD9FNGgohG9S3jrkKdFl/K9whVeJRtG+GF1TA//fX/cEf29BSJaypNIdIKQBSoo/Cg3lE
g8ev/P49f+MlMlvFNfPc4mrLBQJekAjEb3gAAQG5OOyaJe/klj523+iOIWIqV0RN0FVGGyXr0uGG
883jf7Zm+fKLFL1SarTDL1B6G6TXekg//+HzQmUVrJeR3e/zf9Ei3Ax6Z2ZXyQW0Pau2z5v/fUIM
6LyqPv9pvnVZne/vKu6YYiZUOojCAiJDkG6YXWJl/lg/tvqDWHJS+a0i3sXHXMWbOrdUOo3YSgx4
u3ULQPhiq3fKffmQe9lj7nAzNPZtrpymr8zx7OZAmIkirYe/qvfNMcNLLP4p3gonBto1vvPG9Tcf
z+d7uQpBaV12k9phL/V7htb9YpbZ1W6xn4L5wKupcE/GqsZvJVRAagZrX5u52OhdoG/e2lmoKj4b
lG7dyWsWewCnTGm31M64cwzcD7qKVrQx+1Ke8BuYhJeO+aFBtHX0cISg8jE3y0egbHEEnLvQ166c
fdHekKDMzY4Fo+9g2g3Tvjtqt0Cf+vVPAQLy0gwAjH7QkPlHNp6/u/zEQ+ZsTWRf/IhVUNKMuDYX
ET9CBC05w4ayWWGy4xMY8jZ4Pf+fRrMkWwMcWAxAgY+eOlaMPn4AITuR0T/73IfG5m39O+58fYCz
DcaEbp0MCltbkNzMHqgXMOzT7PqPwdOYZk/AG2zlBLovsOi5QczTyuDZhA/R1Iml+xFKNot1isuH
LKucIrYerI47YbqZbp2tchWJlKFK0F5F/Y5N/AjvjO+m82Y32/d7xncpxpzMYYtQ5MJlVkkQ0XVB
EBhe4eukNDZpvqiUiaPsetUWf/QnwHg60IpoYSvZ9Wce+zg/Hjdq8Ba+ilHVVEsYJGYRMYiCDEiX
7nF+kdw4TJ4TVIwkh7FfCb+yBGRY7D9jFzgHbpmRrfZKXJZXsSuvDWQSLFJmL4Mre8puOUzv6F7t
IQ4FMGQeGt/BbcG9Dni+vQpXkTl3RapNEHA+ndBQ3i87ukMB/If2tdC/Komc3QfrIszUqnFdlV+5
ixzSJ9nTsE42kWQE9T7d1b5oz6Cnvp5tb5aZzq2ughMQEpnQMNfuXnHJ3uRu6qqfCosXmW99coxx
LlhllRxpuVz0eoRC5xhOroALPcEIac6YE47/otzJcd71QxCTU1ApBLVxQD+0R+uDxaYqAD5yBBFM
5/Dn9Dj+si4WFNpcDiaLvqb2VJpPfFgr5xwoqzDUL53e6ybFbSZ4VBHf1TGAuN2DFnFrZOwvXTlx
yir+RH1i6T1LveR7ZW+e0qcM1GLDbnrABOK9FbT/YiiGd3mtH85koFFV6DOLNcku94dvMuS9PpXT
4AHuyZjwGy5bAc9D1oGlm4xMUJk/AibMFOeKn6i3IheInTLsdzKvp8bb1lVEEWUd1W8d2/r60uZ2
86QwEMvnT2YRTdbn0uHmHpwTp646q7I26FnHEqDG7UEaTZwWSJnEkUIMiR14so8c/1w/eGM9A9ls
m6aBqlhIPUaKK6FSXcGc0dC1jIxzS/I8Rl2FE4MqJckUbGfxMmFpGLPDexfD/4zovgEhJLeuylsg
86fz5GMw57k0sUBx2cWzaGcLtasot6VS55XmOC8tlQWbM1PUKCOiFFhb9Da/YOC+tFM/PjGSAcnr
wGOV3aEViiBm/cXg73nqsSaH18al7OX5nyu/sb9GSTxMqe7H4xdmnD8syVvpKtYQpeyWGgJ4OISi
M6INlWDcGIH6WIPXHHQdmCn6NgUsAPAe65yAra6ymwhf0oBEMi6I6k3IX/OSJ4q42Ws4u12/MKNn
X9HS236sdLCwQJQblJ2OXDsg7AFDhb6nv5IjRpNumofM59VBuCdjFWjkZFZrgVVezMw2A9UDD5gS
g+YfwpbVXvJIiHLPwBNB4lldk3zXS6KotMV+/hNs8F4/DLs4WBhUYDf+Fd8caPcx22cBig2mq9X3
kyOazGLKVnkqwcQh7QxPvEUoddDicEnASV42g/eZtdVlUUB1qdRYOlFJAaY2xx8Y7D1BLNQDogyg
gSnHvCjLgbl56OaT58zw6mNaeox+o45lioE4OwI0nf0oiA/drXKE7Pmzhaf7gvu59BbvXyHeN++Q
3/bXVACC0CV5FgMfwWRxhidtZ+6/2K6O7S2fzWfzTJ4ZW+WjUPETCk3DYuv+Q2k+Rh5X42YIP/v7
qztDzfXJyHP8/SUxBls050PVablj0sFvF8u57jMclzFX94UStU0sV8xBpVM6HTvlPlU4OQVvPat7
Qq5HPbdyeOXUnDTtba6sXd5bTtTk/vW1cLxwjZAyheV/SilqwPrDww7KE3t+DYP3/Ve3QUN7Kcsn
5LgWPZWCFKRFw1kIz8IqaohzKi51DncG56kHSKgHGunrW7UdCM+cbBUqlmySZaFE1sVODJPqaE/C
jenmthWA+/Pn34X7M3urCCENcawsLfwsP5qIDPQ2dY0H643+YCzA/TuX1pz9/j+eB7/trQmBonZe
9KRGjys91i9oL98IB+lWva9frNhVHlsvu2Edt0K12fPVTJ6NxsaANwRYMoKyEDoPAHFztpzzVdcc
QXo0m6Ux4xxYu8kXPVwGxMVQe6g4j2Dk42aC20W9sy1YxRHMYABIJsFeup+O7DiA7hUHQt79BTj7
/JL7Y5TA0ssc4OkkAPAPYHtwLY1PnL3jxJD1aLfUgnh5jGFCs8s9iFQBw2DTtar9/ZsQsDJe/Hep
19n2sch5lhi1xmJVkMqBx8bJfskXR6647HvsbXPNS1ehJGmitAepcRKUcWAaZKf3FVRb36Ussyf5
OZLuormza/Byc7aTdzpWAWbqJaIRE3ajk77s1FAPJbcKIUiB7AQTOiiOLr+yz9pvTtx6Hbsdry15
FXhABtibUoXAkyIfaog9g81CdpgaBnGXQL9lmJrMtVI7+64fkltrz0upeaHPWoWiVpgTRVngS6OT
3XR77TCgTFnYGrA9ezb5mjyaBe/sX09QgFq9dCYoK2pxFaNQ9x+axR7qHwlS3SkYMPvLs3c91qAf
fmkPb06tTVH4RqUCNTP0TI7UHw6YKBtAfNo5UuWA3XnP8arrn9YUVwEHXEUzNPXwaQd/BE8IyGTf
xb3oV67MZVxgDvp/e5EprtKWPJ2jJRER3jumPCu+SwompQvwc/ff6vnj+rp4e8n+/1kgSKAmngrM
XygEK2lt2F3GSdx5FlahJhpyK6asZ2kOpU27jzblaF/8KTIIAPHvdwgglpdryPO5ycoCa9BPvQfm
R09DaeAkOHE4Bv/wXyK4sXFUViBX9vLXED9YplzjTvr8/9vOVezBjI2BWd8e6JMpcrRicfs54WSc
15NaMFtcrlZraSnmrCeAPN2JZ8NeVGVfW5wsjWdlHUdaqy6qBFYSyEJqyrNS7Awqu9d3axuh8J9r
yFwjFOiQWSRSYEW9h14JqwBmzxmoHIV7IQBUwhZ3vNyQs66vevyZvw/doEjVV2W1kwKtO8wNoPw5
xyN5RlaxgtBllFoJSfQIeZTCOKY15otADcLZPRYHrsSJr7vgbC1FV02l0uBkMZYFMBj1J/NOf2QP
cOjZBN2JB0Dabpmffa5VsMAzByOXDN4xh8WNgjZUfph9xqrAUsq/YTY/P9Zr+oLJKtNUZzjD0Sn3
VWv3JRjVi6CD4pI42MavfNfcQ5nE4ewq5zZboxBUcZqUklU1GcUPU6Flg46aN/slUA88d/w/thRS
kJoM+UkMq16e5kWs53LSAMTFkKoZKrsBCs+YtKjYNDtmwLh8U1vRWIcOkQRWCMv8Qy601cy0Mkya
BjEEAynFoNnyNzDzcxMr7+/7sk8iAUW3Wlp+FE26XzTYISIXabiVN+siNHSRHxtMY/Vy76QcjGs6
qz9Jkr18SD5eXv70jultvHTyX9Iv9chYdnk1fRb51qfu3Ooq/prT0FTaIrEcLwrbIAsUzIXKfMTI
lh+e21lFYBFjl32d4J2sBlDKQpcOvNXlbR0Up8wBGPYm28eVnd7ILsTHvo+hkoL6krfWLeof8+xH
rAEcWhz/z2zOKJW22Vi7WZtciGkTuxmN15yCg7YbD0YcnSxQEtnSku9jfdrHI6hHLS+peZ2xP91X
BdoSckyQJ4Naq7ralJpmcqeOehWYQu4ammmLLSddYZ/v8vNeWFgXUZVZHq1YFGlQVDdJGvblHTpU
Tok5Zwt01unw34ebS3urZHZRFEGO1YniMyt+HU47QQ2h+OI2IUU7Kh9DTnj7M4+9tLc6nW1fVkpe
zBRFYsmf9hj13c+31X45jTuLk6j/eQ3CFCbIwPwGdTwwp16eT9kkUkUSmQZlK3tdDGpJ5X4WH64v
6M8gcGlkdRx1nUxRmqs06JbUE+kPpcN4XGXaUsztJvx5316aWjkfFJipls8LkwiOgrYBqVEGrwAU
RQgEoO69ftcbPPfY/FwGplsxIYdAty4/qLUS9cqgYXmgM5qA4mSfCyjqw7greAywm+s7s7W63gcw
ihUpyLyDDGSMzQJJ1GUn7zsPsgNgbUdwqbzr327rrFngJYKalSFiAGbl+/FAmj7ScNZSqfX7eK/0
PyYoG6R559TzN6kZ3ev2tnzl3N7K9+eqF+WxiesAr1XQsYNEoQwpxs6lie6vW9qKU+eW2FafpWaz
TLSomuH6oia61XRjalz6zK2vZUkQCDZwmeMiX52upiyonlILlGgYVIUiJfjJXFbjLGRA6pjgCLcR
suWL5xZXRw3vxAhVR/hiA19MDkDz7SagEf5N6NjAxYBc6Gx1q7NWGX0+LSbC4oBmSx0C+zND0WZE
WCShwBvc/IcQZB31z8yt7zlj+WJLw2bOFXkStVJ1NK3+XsSivssk4akWMgOQjzyM+7rAE/k7BRWV
CTJgErdOUQOxWSkmRsOKanqYe+21UyNoki7dvJ+a/KMrGt2eRdn0aTlDAUKgoiNIyo82qXqnLFWv
NaygLiixtUYO8eyqcydRlxh3qmV6U6lK+1gsyM7KouwwJEnlqlLkzWJzEAS1ATPxsNOE4kaq6TEj
rS9l6RO6Es9Rm9+ThJaPxFKnxpWFBlTGEQQAMmFWG0wdRqJrWFXvd9A2LGWaBbMmDsd6nOWHPhMW
pwCBo9+mrRKIUQ0uh0omlaOa+FN4cXaaAEcjmAwglvULeh4eiSZMc7URZHUiw/SaQrJA1FGfkgmE
58L4PdXprpDG97qUDmKThoU0qXYvzJ8z0gbHSiNPJ9nRZJLk4zh7GlhnaS4dBaO9aXT5pTIS9G6l
vrHjDohVs3rv9flkDPGLEoMPRZnRHKunUBbLW7PWXo1Gx62tx14eT89IvJ9bqj2n1XySGvE+k3LB
rUn2aEmCC8bnnV7TEmIkmN6AOCmxE0q/xUL+rYs7b0it1EmN4jXLxJdS1N8SPQI3raAvwVLOt2BZ
+1DqefatYXhShbmwkx7oJiqFapw0djnFql8KtTcR+VHW41BUsptpsmJblrvUBjj2WW9acZ+n1jdV
aXbSLOK93TS3AsZbQr2z8LAbJDcxp3d9nnaKmNR2mZvPw1hCYCkejpK+hAsVgALvb6ZEgvrnYDyA
sfpnD1o/OFfpgHbotQMXz4m2cDEQtUMPZCbHhMmfSBEIwipddDIEefR79lNfjIcecsVBWgJtqWNc
oCpOam3dlC1NbK1n2LSueTUF7VuxUDBU9cKhH8bPalCIsyTyK0njIzgSAOddNE9Q1NnRBeUkRcuR
dNFONdXennIcYmN5SpfScpUhRUt3ee07PUym/jEa2qCiGIAi0vNsLL2N2fzRSZrm3koBT1gsGjZJ
fZMVBrw2HmU71sTIroeocZu+8lUin+QufiLDADB3Kt6NKOA7zTRADSUfIy+NijAdMPJYJBQ7bZR+
WhVuk0+M8Ki8b6mh2yJQAyh6TJMtCMoOMDaXFprhQmL1JpbmH0SiL53W3fbE0l2jKsJ8rj29HMhu
ksT+aBTjryIWjF1TaneprH5Pp6yw+0xLnXxS92Ku7vVkCC3SBL0m+1GV3k+91h7ilC7OtBQHQHia
g6yD3KdWIIpTFebsLtIT6Wa/gYiKnMb3Tdyc2jzej13lGmNqayA3XdTkRpl6G+ixp6Vl36kaJ6fp
lCOG0n8VQnTAu9YdaQ7fy3uHKYGLzXKs9ezYqnhKT8oblcfdSDCDFrW7ugXTQP1hYXeIWO2Imd/H
EnjhO3HyMlM5KqRyozR9mqiyF8oSNFLgfqP3qnbMm9Quze+RNdi9/NiRx7xDqIhfmjECi0BySPrS
Ka3S6cdvcjy7+KftDHDrAE376HXMfyg446aa2lF7WpbGUXKIWcm3QvFsQKfU6PHV0txGGcJJFwUn
TbQHsXaMgdqzGdkzkF0gN9nJYnIz6YUX1xocH9R+5qlR4l9a3B/6OPEiPd5py4MMXWwCELqq95DQ
Aps/vPeuTMijOFsY5urS2k4XkFWqySOdNdytXQxiRO22pkB2VNoYIJ/24qbC90EcLSIvFnBKAPty
5KK8k4zIE5bER3vwcTa0sKtMvxIKV66OVqmFRMeo93BrlncZ+Syy9pAtT4NMTyKIdUjRO0VDvV7f
ycPgJHFiG+BNixEyhzR34cp7RYG0S5t6pIOuoHw7ypMT57uElHbiTOSmX5a7po+DqX4wkHtj/eWQ
2Epyn5aVp0b9LiqMe33Q7Cx70kE+HRm5g6vHrvPUMxU8QaB0iU3FSw/XkV7oO0hKuNMSB7Eghosi
tlDm0F7b0fLnQvTVuXS6VgTruVh5kiqFFe0jSJ439/okvkwGAl8uP1p65cko4LqLblQOJll2Wppg
EFH53lj0W1cVkBHHh4WWSnNAd+g1ks1PtclAxEOSZySn/ggpu0y8N5YfuL2OetF9n2TttTLHXSpO
ttEoLtrLx6ozTsNSH0nzq0Mt2MLkDyK+jRK3Py+dm80Y+8UfwnxkkBnjsVTTeytpbrPuFIvpbT0a
B6k+0FJ76K0ZTHLkvmiUUEFS0FkvRdrYhZn4iVS4JbnvUn1HjO6YJ685UYJs1L1heIgldaeZ1X5o
G4/9uSy/xVUWkr44GPhaZvrWaXFQkcYWmt4uUkC5deIaNZqZQ+TJFXjGwW7VdR+qvthT+0tMH7QY
GjdT7Fij4Bed4RoinhxZ40jt4AmN7I4NDlaS3kWGflNYP/SseF6k6lssQTOCSKVqW70AesbcdGO9
cNriI01V3C2CJ4OFCSJWnjDJ+1ECS9MgI5uRDmaOtF8WPB2dB6Mf3VboQkXQbdJBTg+gu7qHOwrE
W5TWloZXKVuCJj+mIIqSkxxyyUCONTN058G2KiiemhZ7YtV+1r60wKg3aGlMY+7OlWHXqmW38rRX
qeIs40mHKEplgGKKPgw1vBM+pXbgUyO9rRTQs8we5ck6RZV8Z0yK28uaneP8YQjQEZaDMuDp0L9E
7Ws8xna/mK4Arv9YllySfI5aGipFdTunb2LWo5GreIoGVlYdhFNRtp9UyOemj3WU3Le4DYZxQr4G
1cpltsvedKMeUp6FZVfjo1JA0nKOnILCxeXOW7LkFjxs4D2T3Ricgz3CK0iEQRNMHa181efMaZTE
SxKKaH+y8tRWZBzfxjbGD02MvbLL3VzrbRW8X2ZtOTPrlBrFTTn1aCKUzjSarihndid8dG3jmgtB
fK3dATJ3ZEY6NovHvn/IqsyvysxLwDRoWI7QgN+w8qIisc1IPfXI2xB83aHERQLKLVCEyMWd0cr2
oD+YAkqcVGfaFvsoVmy9uVORzE1L7kqZ5Ula4WNM2Z9RhVUV0wHhl5NY8kHJcObKHya4vCBb4STd
6CcAQ/f5T8QL8CSCxKBYHhai7AdB9WPEEpU+W6CVHcbaXvLSoTi0loJ/BvRUOhJ3iiEaleMHq52j
lGhb6os7i6I/aZ8ttexMMTySQMBLooiEhkOGN71c9pH1XZVaL8+DRqxOGu4olZoHuQaXgtDe6Ibw
UINreFGNnVGUNrIW+HLra2PqWFN6l1eJk7VNWFXQBsVHoyO9rbvKWZTOnbEJfSVApKdzVBkfAoaF
xLQXHQwdpuDFeAbM9YeJxKZYBMbhj7ncCmJnLeT50rBlKGPavEkJrrdyvJVjXKsd1INz4uZwL0wM
2kR/b0fJof2LVoxBp6duHv1srWeE8yOCkh/10olW8tP19yl7HK7eO3hxQ9FG1kXdlNfDDhS5NDpL
KGVMBE+exF0I+uPyW0bpzjQ5raQNwiX2vP9tbPXMn5JRy5cxYnUTVlFvnW6v/mSP1RozsYzsTAZw
TwIzWP7MfbNuvJIvbK+e/AMy+N5cMhD0480K92XDoMVpeujRJcHs9PzOq35vvPwvDK5e/g2ySZoP
rH4otE6voSUNjr3rH0/aeIhf2GC/4ay6kCOX05YINkAkjKLQPzU89hAHh+df1Athy1RUoJJRhloX
oLIIrKoAVPy29e8f/Rv1wgtTq2VpTd3XqAfRIMErykxiNyPv1OAVTrY/0O8FrTouOlVnPU6weW0B
nB4x7f9H2nctSY4jy/7QoRmoiVfKFFVZWr7Ququ6KUCtia+/zp5zprLZ3MTeGbPdl62ZjQQYCAQi
PNwnKihridaxlKHOPo8cD1LHMhR/Jvkzzu4HMC61xr/9LqvyjyQPk4b3x1/FyFWBpJxdgcdtH6Ov
TVuVfnhiISmp8GmGhQ/MePvF6Hcafe617dtC6WcKcPCiPVzVf4oplLUCZFZBM+G+J3aGq7YRtdI3
6oFnDoee1e8fCqTn4dwyswpQa3ioFPBRDPocSFoLtQEqYLi7vCDQqv5uS1L1bJqnrA6y+FRSkDov
ZXER8aLIyCraSZLOh1rBgubEchvTD/MnJZcF4efyATL+gKcQE+MC5RLOS1xv/KmPRRfGdnz7P28z
yCoQmFXaZMpyRP8qess2eDFvoKJ8EBe9N9RNlsvpy9aypWeHdRxLreklnCMJyRovy4ehSK/5WJ0G
sNEp4fiaha2PpNuGKsxVn+knhbM7dUBthutBSXJXi00PyZGnz/UOqA/fkKIfpap/z2YT9A5gkGm5
YQuO4+YGESjrEBM9AfCZ/v6jrVxWmnopnH9dAPxU/1dNnO2vDS4XcAEqFAQkv5viTa9bI1EhdYHX
k6WBBkBuBctZfu2fyciXiVVwkSBtWUagYIO8HXJ8PUQh5jYbPwcLio/Rc2xZzmwKXGz7oHyZXG1g
nTRTNEQ4KJPx3FTHht4qIOsQfKXltF1Yl7EKL8ZIs1zP//fqRNLfQyUI7+rG1fyF/UMTDmRtusVX
oqWsfLnP9cyKl7t6SbSWvOCvc2Mdi0DULNoOnX/ndL8wWWfHhlQAvTc5NjBNnmqUhSfTr1WQKnZE
sIu/pov/3MUvSysHhLwQ5k8aCw1Sa7jO9Mmbhi4I8c7LJqD/JpTlckBYUWvOa/2AogMAz9KB4YFV
MelYRN1xVDVfLQe8VjheQtzn6uj0SX/V4mVMysIz0UrOosopI2i3DtTO4394WX+tYeXhpGdGli4Z
AaPoHZbhnpoSgoyO4pJyhGweOJTrxnILmUBBqUCTnYtG2jfIB39Lwtd8dn3eTeMMJAZ8A4XyT6QI
M+a9kI2j5OXHrgwhd8dC7frXRL3IW7afG19BdvGmM2+JrKQtzRi3OZFeWuJYzZNcA41OVVvuHwWn
bvsQfNla+UvcZMY8z2gI/3UI/uqY1vv/5hAsn+1P1/wytfqsQ09ABMxgKm7xKG4TjzSfCWi0wwr6
ce1TyUUnfHMfVbT7NB1aKNRY1n62j7yBRKeh4yOqGh7OKJbmV7r8XBmDHYtyo624LxN1oV1DjxKs
vL+b0tSC5aqEtWktFKzM3Cnn+8tfSmBhPcXQ8yGb8n4JIWMwKWhWxJV72cIGGlozzxaxnkpAWZmg
1ICbpXFD5HW/SF7kE64V1xgw2Bi5IkffulfODS5XwtkHksnEWnQpqgCgVGcon1ENTzsR7dSW250b
WT0xZ050c0pwmozohfS7OK2ctjjUCC81TRxpFmJUto7UucHlS56tqs0jM0JD4/+OlAyp1uluOVLj
Tt5f/mQip1hdYVRDk0CZYUoip5ZgXjrSBReK0ClWwYiz1oiKGt9o8mW/ByAf5J6JDta9di+hFOSn
gSUaRNt8sZ/v4CooZXVfJZWFL7S+mcU7uBUjzk2tgpLKc0zUhTDF8yJgxejEKlDk6rVZMZv1Ivn3
rTzg3NoqTDB1ZnK7PAa6BqyTuXEccLJ41LmaJnuXXWP7bJmA+lFkvfDx370wVSIZaGq8oECgL9sN
QLxOPkoYsNJqoVzmck7XkV2WgUiRgVyCaubKDUs5TTDZiqw33UPw3E5HEJlFV8TvnKHyi0A0E7d5
os/MrVwyHRqdM4kBrlgV+C9Yg6TMkdEaCl+rBnWxQoQd3jxmZwZXe0n4mFrlEjFiJu3QCL9ra1VU
oVg+/aU9XDmi1FYqSprYw+UVpyd27ikHVQHrSOSlssMwB93pLsZ/AOd1yU4fhewL5i9p7ks/YeWd
ag5pL2VcntroMwV6Zn6a6FiSkQYppFra6NiQxotJuE9AhcWKQy59w7/iA3ATZGx2QjQXWAbUAeq3
tALdO35jcTQz0yHFAWVzjp5za2a7SNHRTn3U5sd8AjXRYHkVvTHTxsmRy/F3M3kb2UExahs9bdtI
P6P+nnSoRNZ3XcOclD6V1iPhdzXRvTHEiDhqXpP1KnWPsf44TB8Kv62Ml7Y9ySDHTwZMhBH10KUx
Gqg/0KXaswjDb9o1/pUcPbfBMOyUxHZNGBqR6AmFOyphXrp7nNV3I0TNpqF3dTTb0ryLKAsm6acE
mYkOkbCpDVtSDn3yADIVR9LGxK6L9Co35NI2OzPx8Q+hg2COASvbgLPKnoYf1QjAhwzdXMBRrfm1
kR6GqbQnDCe0be8Vc2EbU27n+kNbJDZY/u0uea6a66mHBPSke8iKbQWt7jF+1dQIbVr5WqnRZS7u
uslwiH5HtBetblCdxjFEy58Vp5i/yLXumP2rxD+y8D2xcrsIKy8bTXDH61BlqOyKv6vGQWFofKIj
EWmPOYRI8JDApktui0Z7m3z2Q+335lWT6UE+XLWkc5volFS5TYubbn6W0qty+myTb4p11+vVFe9e
5hiTTe2Routq6j9I+SLlxCYht9VOcUrlnhYqmj4qJFLGQKt+Ngm7kvO3DAIbOZ6XavINGthOIQVh
8xyhUzjz0FEtCePjb2qCaoOi4jx0bg+0L9XfmZzbbVk4dYshowXeyx/GLgQ67nOcjyNwSKmyi+vY
ltQXGW3/NEGLmNRvJH9OcJjM9K1t4aj1qbSuktLC59zRoXSz/L3vVDdTvSyFELYE4H58JVPmtcaL
CTWUicXHMLvpNe6Wue7qneoNgHpAZ7QYd0Pa7Uj1mpWVPTTN93Y4QXkDBN8W8OoUNNkWlEijXr8n
6mC6c1ZONsorQZhUQPSoklPWiV0l/SGKo7upHBOXFE+9fFMnjzXgGShp26YM1aA+8wyrD/SpcjI6
3NdA+2d9ZEt97ctA+SQAXoOOkEFVK4sz28TkpANNDqdJYkdXdsOAwIIXX6/4BUnssgNr05yjg35v
6s+6zr1oIE5rxg7rITZjPTWoZ7QQQa7SOiDAx8P1IEQDrgYt/NHzwlF4ac/FU1MBICL1fh8+yFnk
TNHzPFS7cKptCuDzbMT7CvCGtPgZ9z/S5ocq31mFYgP6Ycfg5ee97PTqfWVpdjk8TPODMb3J/I1n
o9Nyy561D0166k10xYpDGmJayUIPCqcAXes0kRzJypxZBf+I1NmV9WNsdWeO6X4u2sCI0Q+Lj5nG
M1vFwDaDaqrdpdBfyif6qhrxCwpbxz7J9iRRvyX1Y0waZ8hVj07yIVEmW+X0tpwZdaP6cdY1h5vJ
3pQlxLfpJi2Kg6LyG6qOfk7xgxrptbPMyjWgAQT0k5MDnBWVb1OnH/Q5OfAGomIKADxqjW6pGndP
DQeKqG7B0fbJefxKjNCWdfkOXTFX7qQfoJi8iiBlxWvJT8OW2kOPLvvEEb2oPfEeFsfO1toZfe5c
9i21tvXc8E0DhIKkjJwyLW8U7SoFB/wIoIbdtVdtPDkqGTye9Vdy2/pVDdWARrbV/soo72tLtZnl
a/nJyoCjb5mPybIbar0S8wXqy9fJSN3YIEEVagHrjwmTP6QcLKLVxxQbgVGmnprgqSzJXjVeGeyJ
Tj9Lk3opxS1WgiFN6neQM0bcVJEq9DclGsPht46U9+MEEEJBnHguHT3kTl18lPJo9+HkJuahoMcC
9bVm/JxaOdDSNxAvSHOMJqZ6CHFVVVrvlcCVTWrs18B/KAbD14YkLrZqrEASL6egb2lkt1KrNpgR
tKNG93Kj8Lv6sYCgYN5zl5SnXhrsaIydXL7TzR94KtgFvSHjPeSbq6ayefUOHZ3jND+ZDCS14RRh
ZNx6q2jiGjV5Dmf6Pe5e9CSiaOrTw5jeAdCXA+aR/JwYesKGdmtk5l06K7hZs9knY3aAWLdfttOe
yeAo5BPz6xBy8uiM2RrhjZuW47E19c9OlSHDNFVuT7R7o+zQIDeQJkhDMt8p8/h9Wgg2enUfZsgo
cGHdRkBLcLMNJrP8PmfFFWuhuJaF05vJm6te145NhACaxf1Dh/64NfFrHiv3IZBXbUU8OW7vaJi/
Z8yAOmB9jDEYA8CF6lk1u+6m4ZPFoQI3b4FGsUCsggpSUkLqr/PGrr5HN/NkdNEpwoOBt8X3RlJe
W4C8rA6xakTy6HYMZNfl9Ehz3eEhoBZ6D6DiiNjUDzl4t5P41LHkQPrwLqkBwgk162bggKFCbRXw
AWyp9SGF7NYKI4oqUbIrBr5Lk9E3Jfl6itie1PEeAnAepKS8QVZtDDzvjU7z8HOcQSk/JXO+09ru
JGdjcd/M3V6OSoh9hQVQetAc7KX+Y1YHzVVw+ym1FQZlOys7o6r2OMOvCVBhTqLik6bTyZzN+5rn
P2Qj8wY6gWyA6iZwIGXsjGhTu2PcH3K9k2KAM0aS2wOKdayodt3QmUHcaYe56Nw0lG6JUZxQ7S9O
swIUTGZIb3GTZo5mWW1ng2MGCKu2V3ub63ocFGUB8ZkQ7NoR/SHL5b1WdewqGtvnGHq27qgPe2g0
OyMDHSQN99g2QHWnh4Q1dxA7vJqSAQglhfjtEAMpEJY+dh/olcRwmiE5yZjtGLhxoyXZQUPzm2mS
Bz6bfU8jui9rOKPGkp1WNaBH7dQdcIKnJIeQsKZAQVG1dQvA+BYkV0rBAb+BhGTxPgAoklvEbooX
mj5XCoghIRGV1T9nKbuOAO2J31MVOl85eJUMw5lBAGTWeyL3Tq0CpDISPGqgUJmliH7jFcW1oKSt
UwJXCiAGfQib1i10CZ9vVJA0M9CL4tO35hxoSB2tnwv+SzWNYNZyR54lt2yOvIxtgz2G2c+kAUVk
e4oJiNit+7S8GnXNH6LSl7vc5516Q4DnwrTRfiyGUxbf5wp7DssXYziatHvO4ufaak/YHzukx6rU
dqwlXjR/RJTueTh4fQqMUHyio2qnKkYC1X4ns3ynFK5O3oC5LUcdfv8zHvHDQ8UnyLbLNnKszLS1
GpAKSTn9D4FitYS7sgoUHjlD1FY2JX1s/0/HlBzqi5hLmKvbZIG369+yNHFaBYVLObj8yNx8zwKr
TQGrV7U/xIjmWVFYpCAVANzD1Wewcg9vWl0ESiMJ2mibz9kvS2tRIijdk8LM5zqoq5+UcsxOcTtD
Wn55PZsPvTMrq4ohBG0TNUNyHFDrqUqpm7HGvWxhs95wZmFV8mJRk1eVlTUYyWLfhok9GPUrV/IH
ndEHnogqoIKXsrrqqeiEYy5AgS+QGrPcIejK8hLam7tqQiSG34CJW9CJ3vSIr6fyWiolN0JDLyb0
2nqLPcdqfhi6Arj5EC+S6fHyVm7wlaFeeWZrtZcz6OrnwsQFpwWT29pK70ae5IQtSJotO7StXXwo
wF98f9msaIWremKCaT1IKy1zTQxdKctNab+AYn0+i0oCm954tr7l72eFxFROermEatUvnT48CDI/
lGyIRwLniqZY7ifd0Rxt0RSjaH2rYk5u9WEPnBhamEnlEDzLS9I5vfJRZKKyisg7l19ytj4LwPJO
m6cab2NrNyTlDXS/PzW9eVNSSIuw+iORVVEFTl5c/kKRY03cWU75VHURNtXinhbdhJAwAWpcwaWZ
HakK3c7yqucCl9kuaJ59yVVxRy4mVoG8byloLnNpNcgW/tuS8MYQ6u+nYlXFUVKIarV4gQeAVSak
sHvI0rnMi93kukYe0NoQVOde6RZC7nDB91zTd2ZmbKljifOYGQDjp6VDwJKRmVcUeELZumGhf/kk
btvTFA1bZ/ypW9wZhSbJGaK11L2WUemYTQb4b9B3aPBwukB1BcF7gztj2dsvi6sTqUukMy3oHAYa
m58NbXgH6z8/hlrrVtZ86Ap2nMbwZpgj15zAMZ3S4zyHx7BnvlGzo5rVXg0WhayUvEI17YnUmChH
1SuMiMcYagBKvKtrpBkFPyqj9nh5uzav0LMfvzrYpG9oSit4fqdwd+h2UJF0YyH9uLrEvz8P2Nce
rU41m2SlbjU0DAbJ+EgrsoPU+JMc9Y03zAO0s+r2ibY5dzDs8pQT/t2aq53WtzcNkK6MAYA+d1Fq
c6SBjmWmN9ySAeWtxsQBrQmEo2OQFE3A8gNmhyLpTJ7kfBcVUuGYhAFxke9a/PN43/tVYu2mFC+p
SKX25Z38DzfP1xpXBWEMebWRlv6KzAA3g/agAoEXQ1Nk7AM8Qe0GOiWJG6J4tRNY3i4Tf1leRZK+
z0yw5uNGZ+Z0P6U6+sJaqaNeiSmaxnyOogjDM1r7OprsR5nXT2oUPmSY+rdryXiMtHiwARNHIo5n
o0Y10KGYaKLXtSAvFLnaKgalVaqFKVm6KuYTz+MjH+hN2LwI9mI5bf/Z0/5gUpJ70sxl8ev+VxzJ
ljjIJ1b3v8b+ATDtKwL8yaZkKMNY0ho95bF5kaGErFb1CzNFajwbTBeINIqMjoq1NFTWAIScSCkG
G3GKFm0YBQRKpcMcFUQvwJb7s+Bzbd9PigkJqEVhC8H095u41Is2bFJ8r2WsPt/hiOHxhvnR8Djv
aiE8ctM7VEQitCB0jLyvMqjc0vVBatGaWlodGoT0RuY11IfINLghuiBneLTtqZAiRWR2FbyzSpky
RtEILozMR3g5JF3sK+PkXXZLkZnl72dZzdjFeH8W6Mn27JDQKwOED5Ygyd5gAoJ3nO3gKsZm3Zih
Ho3v1X2AKBtDpSkaRTJYhzlUFpbJAG6D1OYp/PbvlrYKewpNAfebsYNadD0at0m7U9ntvzOxim8y
ylFzFsHviy52I+lHLZWOMvy8bGTZnj8Cx9n2rcKTbIEctNQRvqNRe5GsNHLUvvTMEXPucYMQedma
6Gut86JRYzq4lbFtEDDX7QXUnykOqhK/ZLcx06CDMD5xlVxgdzM8fq1yTXCOLDCrY4LHuTnetq1s
E5BGCVa2CXU4M6H87uvNwtZeL93zinCsTM6e09IIUtPyx0Z5Vi3oZRa9YStWt7fQOHJHSfUv/wTR
IlexpOmyaTK6BZ6gNPd0UJ4lKrmXTSxefcFb1uTmcQVfKUYk1FaECRVjrH6aKN2ieqm9RxkPirgW
6VMK/HNNc5SVmAmtCyzKZFd1isnl5E6JehS4YsHSRLu3/JCzWDWr1UwNdBUCZjyEtPeHKdlf3jyh
869iBqnCXE2MGI+8DwWZ0kDc4cVy86tF1QKvk+IueRCNsYi2bxVDmrbACB8mnwPSqXZuvpTxE5lf
TCa8pEXuv4ojmapChtbEd1JvjIO5s24xGudLgbH7L+gkNtPqr6O2ZtrJ8S4GyA2FFShz1yg2m7JT
1O3oph1HEX2wPodivpcp2lkY4AyaKn/NlfrJoGZzQ5VBcOoEd5y+qpNV1WjGbMaRGE0QJFi3MvL5
MX+97DoC59RXwUXWR9lIJ3zGRCmPcyj5EuZcL5sQrWMVPUw6s6mluKs5DUZU5MvxxCVBcrUdPjQL
1D4GxdTEaq/msetJrMJJmIWJXpRI+etAB8ew7iUh6c72er5srbYM9N2zQQlsZenEgxnNA2/utWd1
JqI6imhVq52TDKpYLcPHMfonYjzwUQtK6T1mP3N1FGzg9nH+WtTiJ2dBqueUWTSDqaaAvJDW2SXG
kCL5RCXRsJPI0ip1s4xYzuYY7tCSdyRgdtMcwYttY0DN+Sd+97Wk5YecLanJW8bzBaWd6WgDhaDw
0HdT8fTvjCyf8MyIooH0NWmW1RQP5ij7knk7W4l32cj2lv3dATBXfhApUVbnrKkDzCf3LtUilF1q
5kSkx8C1PDSCnEZkbuULFk2UvKtIHbRtGqO1Qe+tBtCjrALGjVmJe3lxv4hs/rz6v1a3cgjO68ka
gXYHV+rkEqgAyrsJmmJ9kAfkAQie8EGDQrWSOvVD+p4F/0DKbcnzv+yv/KTqeZyMKuYxObXBgmPz
feqqqaPqIC2a941TOEDUXF6zaIdXXhOTmMq5BpOjfqTZ1QL1ihLQZHRCjP327fm1uNU1HclyV1lT
A45KPAP//+YvNueWzjdydVPzfuCxYRZoVAXdviGg6tJ9+qIOmG6tXQKyyuihu1bcHBoREOq7oYd5
X032fBSlJovDXHCotTpFFGUS17OoQW//qSPqk9VwlAllwbW2eXMCdqfqpmyi2bf6hoM8hQXKFHWQ
qr0/qidM3wvSus11nFlYfbt+jCcJUBg0ygBuihvPIj+mTPAU3E4dz4ysPlqsF0UWqkmDGkh4FwaQ
RDtOu4/JmTzNbw4S6mv/wPW/7K3faapBYi7FQx308m6WTd8oe09XShstmM/LlrbLO2emVklBjrpx
qwMK9csfze5hoTyf7hcyWtbvQdPa+wKDywf5w/HODK4yg47milyzogmKeq8cloJS7A7Aq/woHppd
5yVv0SN4Oe2FPV8YxQTOoq3uCC2ts25YJtqNpwlaqiA7Am4MBB6RDdKYm8EDw0ruku8iAl6R2dVd
kbGeNTMDf11i8RMFdBQTIkeJWYJLQuSm69farGVsSOdqcVMM6xyAwgdbxxEoOxTQhvvpSawfsb0y
Hay0YH1DB3T5+9nNDsBGTSC1vtzsn5l01wOayMx3gcdshmfty8jq7unDkWsgv8RVC/5Gvo8O4JTT
QAyeHuejkFNuc0U6qs6qoVoY2Fmdh6YDfGuY5QYDzEcZyLS4jry2lASnYDMunllZHYIh62rwZ+E6
n6M8qNt+J/WC8vDm7XlmYeXqILgrFFb2TRDJB4uHbtJ1fkmigPbFx+XvI7K08u5IklKMFi/4/rJx
MH9kQ3bDj6FtOlnP/87SytsauBoFxKgOIq30KsMEOVfqyOhDZwrxLpvanjY5279l1WeeTdAqhDBK
tTid7GP2bdGZlk+Tw73/HUESTc6LtnF1VSqK0Q+qjiARxrkbWaNt6q9KXADP9Hh5aSJDqxtz4EQJ
GzmpA9Z9KztfHT7n+H40BP4n8vDVlTl1ZTfMiYQHbT/aifFdYQKydoGBP8oQIGnR8j6vg4K9oxEF
KrDUv7xR23fjlw+siwuk67uK0ryBD3RXigPkP+4q48oMFJc9iERIttvlZ9ZWMWEGoBikdFiQ9o48
FMPrfl/bpUMdwAzNAPRji6ZfzGyhYdFOrkJFG8sSZSYSbRA5Ae4AokxkAZbuoLKYOaEdg5DpIfaS
1hFs7/L/+0cmgIFIE9edYihk5SJGWfSgAkfgGHzVX0/5Lfe/aMpvc5hW/rL4C5JxdqhloJuHWclz
JDtLn+61/l573E8An7yKJodClI57umYD4V5CGPmfZKpnxlc3Cy3mfqrICIc17zk0PjXrXrVEz9Jf
yuEXNvWXT58tcQoHs51mvC8G3zhIr/munhyT+mUAStAnyens3iWudsQrw2G3GJmBQiV4M4UK59tB
5u9v+yu8nv0MI4OeYapJJfiWrSNI20o7r7tXxrO3DhDAy4607b9ftpa/n9nC5FwBsUheQ0C4eUgs
JHFZJ0+CYLCdF4CyXocwpaavRRMtySilYUamk1avPHxVqacDY3p5ISIbq8iczWM6d8sIdBov8wBu
jMqCEb5eNrLdYtW/VrI+dhBoYIWKVkmKqUKCWZMkflXVawvQXf0mI+9SsgsLSBm0L//O8PrJybli
8I4j+z7L4yaIXP5Xedx/CN5/L3NNUt3U2qCFDB9siS500ShZgBFQsf7Vuaa+6EEt2ldrFb/LCDeQ
MWF5S6P8L3anv8g9/gt2p03s2Nc3XCskmpNsSvVSXrXK5wm0myEQy7R7UOUbjFdgVM0fmezQ6OHy
F1xSkD9jy9eWrg6aximQ/gsoNZrfNQ4+1asw2jcycdNYxC2yST4mA0tlmbqqocO8XB5nh7pVJIAf
lprh8vkS6hYfID6YPRpCBzZ0gw6IG58GGgDkbuaILorNg3hmfLXQJiV9qSwouWEASn+8NYcSMFJR
03JzO1GeVlSd4A5ce2gf0aKgCVAjcTi4U6v4uQmxiKHHWBMoGkVNjO01fVlbuWfSKDnYEmFNiSBl
pmpOU5QOKHT+SQxDhCQqBARkXVndcnyOIUO5TGlTctKs2WnAldeBF/GyJ26GfAihqBR7Bz2UVQzr
KAkx1rTMK8j5AyB2BZgo49H9V0bWRAeK1ipD0aG0VLbZu1Va+6qlgmC8+VGoASgfOHoMYz2vLE1q
hTYFMkyIrzgpZi5nFWOMGO+5vJLNyoCGL4Lviv8QefW4mHLwBJUTL6GGaEe1M2f2fJ2h/5l+t9Cm
g0L1G3PZjUjxbSsJOLe6us+k1gzHaDTzAJIoO9bpPkh9/brGTOTERIdpayfPba08glNN41Y7l0FE
kxtumjtF7R4sogX/bifXjPPFoBCFNm2JKI+RG1CdY8J8gIIdBuhMkGHasSeJ1QG3IsXZ4taHyoom
Pi1TB+DDYCfyjDc2hop3IaogoOt8ZHvu1T44ZsVp3CaLz7nlVdQAC1ImJYxDlgqlcXbEyCQltvKU
ut1Le2cSm+8kh3wutzhmK6/TQ3EtPY5H9qA7IP15J4nfCirKimgvVhcDaGuTyKqxF/xDhVpqRe5z
52PYF0Bt9f4EODH2H3qCuZujkA5c/K4IwCO+CEzfCuuJAgf/Vew/u6TkeqQ9tJBxwaMyFb+ilGnZ
JrTQUOt2S7eKwFQSP0m3olRjM8k//yrLYTiza85hw3PwQeMdg4didRt/4KlYuHi68f3MoJqJoesY
iAOvfWIByF0/45353MiYtQ1ESlhbkVhTTUWhEFlR1LW+MTW5CeKPrgyojoyjwChn/nz5yOnbX/zL
xPIVzlardA0o6U0EL0yxk6e2zBNw/9ZuHXVubYw+TbMrPgzHCuOINhqAt3FvPMgdZhSq3B25dIoV
cgXO4dhWeHPoDRUT7tpkeppWpZilGmpHytFNU9OnvqNPIBgH16za+pY1e5FufMulGqAl6WgwTEkN
HPJb5YBWbDiACBzT9qOlJnYCqmu5SCJbTqYWE7/8u9JGEvgHQKXOKAa0GyuYSgLOi6z1h5wdY8Ih
qsiayQ5TjHnaatjdDtBbgYxBCfE8oo8u8GazbREENXuW0vvLe7pZ3jr/bMuen+2pZIVJqxbY09bT
DsTD6VF8Ctjw5LW3xkv6Y3q7bFD0DVdXQTS0o4nnTRGAR/sjx0Bv1/WHqm0eJragqnk1CR6FS7xf
56rnC1zdB2Nr1lGWkgJMIBisOCRB58UYwxHRxoo2cp0kWIxGusLMIjBYA8ryXj9Fc19Aq8O4aXnn
AWCa3oM0n16r03hXUfBIlnNQzdF3S2ffL+/x5pPnbM1r2iSl7eZp4uHSx+SA6kIUA+wYEFWr90MA
rxaFof+QVfx9MOnqciBQEQlpgty46R3jgIlP8F/sIOOEmaDmkHyWvriFsx1xv0yuor8WyZFVcAUM
OeaA2fBhpoeWjzbEMxjI30km8CLhElcvAUzaFmFrxQWeIQxCghBcdrCxO2Nfu1EFXeDcFXf/Nl+S
599xFd7DIsGkZcaX6/6LJ/gv3iaR1pcgfNNVbB00oMgHU8qDpJ/A5DBd1QoVHH3hEVnFmqTq1TTk
E+h3IF3WvCXvzRFqOgGUXH3jO8S37MvHQHDy6SrUJH1YglV+Wop80U7ddbsR4tFkJyybCkLaWrLZ
tBIouIZwjdaLb9WPbLCTXR3E7sdI7QKPHg8dKrt411M7FXjl5UMAprffg/eIsYqOtjE0qnn03taR
7k5hCAIxJAFAR4i0zLYz6/87cng8/G6tkk2IDPW4KtT6Wta/mW1nG4MIg3HZD7W1THOfGAPRZ6Tv
Zpve80zfRSU4NC47xmaFXQOBFYGQxULquF4JBIDGHgE7yDGuf1K8xGOjB7IB8xoj4LKzNJ2pSwa/
FuSsm56ioZBhqhaGKNavVZqb45woyJEqyIkp9UmfFJumuZtm+yqORatcVvHHzfdlbX0jVVZYyjoZ
S4Qs8xViPSiXLNqr4EEZAtELb3P+SDszttrSgbSyPC9XgGqTQ7XPnxu8iBQDXFG5A52KmxRIUCc+
6CJExnK1XFrk8vez/EWlY9tD8bXAMwyfEBKb4OkBM4WNsOInD//a3OrakU19TtEBX25W8H6AMGLc
hy6FUjqEW/qj5IrUbDePw9m2rq6dkMRK2+Z9GRgFpHGaCTll6l0+DZvH+szE6pKJTZy2IsOJK+j3
pu99gln2HlCjy1a2g/+ZmdUFM1e9LLUjsFXatRF0t/KOOcVOw2kDSYoN/nH3sr1fPblLjrG6bLIs
jwzDrMsg7OPYMUJOnUYupzcNoh7g0cMDpRyq1rVSPGYn40Yf6B6oWK9RTBfM5aNNJAv0EfHeMqQb
Du4XoPrtLmI7Psk7dWTHLjGOuQkBF6Ue3K420X/mRzmvPs2s7AEITU+dVNyDEAX5VgaCWL0EPwSe
BRpInvjHNLZgC6g1bAJrfSmUruRY9XKKcUyr8MuaPIxlubMyDe+RULflNtrXvASKw4IElKFo+J8w
OCnYs/8QF/+OT+sbM9PkxqBQw0PEgHgq+n8gOXkI5yDymLNwxScQQjSv8YIWGV7c+NLHWiXpWpGM
bVlZBSgdR68/zSf9+/JeLSDldbVgClUQ7Qgc8rJJfX13ZqFMoE6EkzUSbmv0W5M9X/bAX7fIf16U
vr4vMY9pZtlEyqB7nR3Vlx+VACwt4MRC87jyIC7E7W/Gx3AoIZTOXAlsIoJt3VwiCr3gfwWwF6i7
32Mj5hBLVZFSBI/haUaWIIFE5fIaN2PHmYXlF5xFX8sCFR9lDKlPzq8reXKb5P+Rdl27kePa9osE
KIdXZZWrXM6hXwTb3a2cs77+LvoAbTWtKd4zB5i3HngXKXJxx7Va8Kj8qwqxqvKKqoHGXJXo9iK9
BXLg3ibwHCf0vOZ23WH4cEblUsRcK6ivWD2nO1un8ySnzIN1mVfprYvzKVLBUonE//psDI9tdXd5
43Y8Afx91ZBUWZYMnu4uSgQIh8+kwgfJQsxeKZC8BZFg4aUzRCNZY1c7buJfxqg3cli5suMFDGpM
dWoK6f3QPmYYyo0iVgs+vWu6grXoIDYmH4qXeNrj5lGsRKhdeEKbRxA3azvVTTulv7+8efSp+zRj
QPUGs5oiqgsUtGPwqeHmuiowz52DlS+EvuIkQo9NGlhMvfSCNIk30KyqAVBJXp4ObEEvI0+GuELg
EEJCVSxDupHhEu7E6n+boC5phk4fUR+V1CvSHrSh0Olq34sCUuGragccyLkW6Hkl44s+2oPo/3cb
SS+Pur69ApqgZBpSr2mflPWOn6/E9eOyCdYOUt4FJpPlPm3V1FubEnRbJdJpTEnsXRuyzkv4TFCS
pyVukHoZl5pb8WJYED0G0CYO50BzD1NINsTe7MRWWCednOS/sR1fbWOS2jktraV4WbnMK9prreoh
ThWIw1018CCOMyx5YfE87OQf/jZI7WMFfOAiBQb5w38akGYfEUNol/56wCU7JCGzS5a1rZTHVioy
SNbUKENP50cN1UaeRSC+w3yCRWkKep1EWeS/dYXHVcmvTTqniNDno+LrQesYh/IACknr8incSR3/
bYlCJkOd+m4O5dRLoZbZzNJDrUk+pEZNVe2OFbqr5WTxjLI/9hJ/QugMubrOVkb+SRWgZAh2tUiY
UGwZh+uYg5r8OijW0ED1tuOGm5nXTG3WTn05nMDH+RpqPTLU3XvSj7ndiO1NFU13fVEFqgYWDujr
NaggDyXvtCkqYcZ0LPjuUeXkqzgEK0cJjdRU4zvTmLsHLsZnnserfu79JAKdqlYFXYOpul48gZMa
RBbjbZnO93IufqTzdBiEPkgzdWVs345j+Pf2Uf4ZiMp0wUj61BPADJZFqV3ykIkDz+WsS246Jl4k
tg/gWLPDZsFwaAxdxkq5HuXM16G+a3aczMoTsH4S3RqPIsRiLFqbkLwuuD6hSlZ5+s8qRh2qQ1IJ
rGjzLTvtyDRLxbmcAm5GuYFMDGkHRaXF0X8WnuYkqPxJDsZjH4YrKbh8eHfSgH/tvky937G2GnNd
GKlXHklUPfq1k90QQo//x/rI3/oGbF9X8ltn/DDVsz7gOSKt42OQOZXFWYmleZKTnFlJ8++Oyd8L
o1B0LtpEqMUOz+t4l4vPHMRk+zSF6k5qM7aQtSwKPkt1VicU2FPk6LLrFSkJZ/YbWz+DEgeHx2e1
+O2/6pttpLBT16NRqSocE9IDRAglisfeVyDREfutp5T/4/2UKY9ITAUuXdIwRfwUekpmDZ1ZHEjC
c22s7AF9OQ4ERId31njK7guxWeU3VI2XPBdxB7NkNocIk6RggLz85b4ncf8+IhTylG3Rr3Gzhm4a
FHdkyk3yqgfZZ+avGEuhu4hbTZdSuYKd9gPBdXyDoh2423Dwbw0N4z096sasiinj9NNdxbIWd7IR
41qrauajG9UBMxNqkyCxRdjoXN7GnWD0r32kR5cXrpSmeJTIvZ5tUOJbuW5WB1CcOHjfXeWA1g8b
VOp3kQXmBxcezaIxvuROipD8BB3BgSgoxrcZEa6stSVCeRWkE+GtdB5t/m0+duil1sHsUkKz7YA4
GOoNjJWTq/0d0b7MUlcxn9I0nMH4DSdDP5T2+l67nTlZo534uWs4kyu7DX4AoOdaRnmgR3O1YYse
63fseoyb1VNXVCq1WFxSIJAAeuwONOoRxLJKMLRH3Aym7lsui1mosH+mv1ZOXc9yVGNs+CeWCy7m
NSO/dENbtVGUmC2IzN4n7r9DhC+T1HVNYq1TOB1nujb8UnzT5Ilxihhroju3c1XiwnwVsY2QeyuE
3wv4pi4fmH3E+bOEz9d4k9OIwHJUr0Oc4bysR1LhA7+unR+YiLN//b/siH/nTuY+a41qwrls7fqY
PJXH6SnGdAnEdK12gQi8KWKQl7NZNYh/8GC+7Ep/21UgTaQuBp4m5X51NTc/w2GCQtA7ghhcgtbi
n0Fr/d83Uv519z/Dm82m6ksXQ1UAnn4+P4M5G0U5vWE1tzEu+ufCNzb4qEJXMYcNbUa4ZeBDScC5
BsElxrXaodz7ey00oBRFpGcLoubit3FOg/SBvO+Ro9emdB3dKlcxKQhUZnpNKkniVXJuACqJPfjR
Peu6sc4QBSqlAVKWcuKI4k1t9iqEPDswtoN4DDzEl28Fa3MpLBmUoVeyCbdi7iRbimYnLe7qemVY
2Q9zv1Dysxt48w27vhKkkWQkQNUalIHsSM+Rozh9blZoSUGyz2MlST9bK7+9DySZJAo6Yno61Tfn
QyqEOcJccNY5jWPc82CnfOhwEfPz8qgHy1k9oyyoHaAXb1mNjzqBtTyznoddXNv8CvLvm4WDvLsJ
oxrPgzbrJx4u1QRR9Muf8LO589JKyTfe2FglTjEUGaelc4YnSbKkD1IX5yx9cD5WMtB2lfwEc3Nj
MrHueykSV2azOurKrGInVtMwZt7ymb1oPM75ILCaHlhOlUhg89IiqSsBOkIlQYdtigodbxmVKT/x
v9ubxAnBYG5pCNPgDZvpLW8jq2aDd5j05rHSDfvu/2a91G1pjLCMJIHcFvjjmN965JzulXgahZs2
pvB6+cOyzg716I5tPDQ6jxMc96iTzBBpCBgGyKZd2FR6YkMU5saIqyL1whSu4ixhYGnk3XDtHyJd
fxbV2FkiLWhC3U0SdD9F82g1Qv0aieVVMg4gAl/HoMmMm6iVEbdCyURoQc6eQ82kaj3C754tCURe
DKsoOAcDlw6ItM+RPPtJ10YYYzDQ/qKJujmVSmuDO/wUQoFGble/Q6d8kWBQck541eza6XWGzJTD
aVA+ULjkUIkQ8ZZBGyj2ttIl7lQ3MuM92L9Whog6ASafRahs/32tuElstWRCbql3e1tyS3e8ak6c
1Zwyr0UDamsaspl7nK8wvsq+Q70xTOUiRPCBtxMH/47kIqZr9OwcBN+45l+l00racB8rwFnAKpzt
vgQbq5TfMqKhbp4bHk95pkN85CNvegwqsNq491+CjRnKTcGJDtWuhZtSOUNshZ5kx275rhXgmiaL
035hXMJjHPO9U74xSWHwgjSVMkdt5hkh6IHDm35mzMLuFMGBgxsLFAIr0tAKGcmG84flqXbRRmDG
TytmK4mDYASNf3lB+wlWTFWCKELHfARNBJBXTd5KNRBf9kgaIjsQbxYEMQdmwoMg2jeE2FiiED4X
QOws8shAtNByKMXY1ofyHMfqtaInmMVb/KVPnUUSr1WDswaNv5qT1QZxsd93nLmInY3Z8ftcHB/F
qWLswu6B/QJjerwmjbRUH3TAo77ALethX6wh6Wwk3N3l7d5px/7rmaMnv+ReyGR0YJELGXrjB5ko
zRzxcbZVCyUJqDeYpa94q5M64nE41yf9ffJZLuH+N98sl7o4bSePgw6+a0T6GsYDAEe+5BkHdpJr
/1GAUoYuoFf6G0NCkobtiMGc1BPV8QQPf4DOT+WXamljkthVxozxHffxTv8ySCFPkYvxOoYdqfMo
680AnxB6ICS35vWHVDx0g1WMZuoTOXuOwW+6e7w3pqlNndoWskR5jydWiV5jWRotA9RvGRStUN61
BA53KqmfLh+nXed+Y5OCo2HsWw0rxv5mkckLJYSZCmuCMpxS/rpsaYeMiBzcr52lcCmrwQ4LPjvi
NEHXV/4xfqaI3NyNfsgQabL0QD3iEUUtLf0xX+d3aGyB0CYrHbwPj5ufQYFIHMnZzIeI4IT7wWkx
ygG3yeWs9YCROBsJOMbLzdpgylWUimnt9TlKvCJ+KOfOnI3hbBSHhFfeGfu77/9+7S85XhvPW1PQ
3SNMC8pPaELPBXMllTtwQxvXql2/az/+EysmZ0xEZe/pbOan/3WtlI9oNPwq9VWWelz6o+/vk3ay
eagqxSz+zp3RenKUwNiMYU3wRNPD/OhWimItRKkowUE6CbWJWQbbMLOr/Ex01l6joKvM9k1wZg+s
Qowvup/m/LJOp4ciPc4wng2voX4pngQkEyXB1D3RwXiSo9rQGZ1RGhZ/Cj8IgQfKdO+sJ3f/sfmz
fDp7xNUCV4cpiSZT/sD36j1nKB6fRSwsJIDz7b3dLJTGwgFiZ9r0+dQsTn9T/uy8zCt/k4K3pgIA
WSHNfozxtS4KAMGZW4LfDhGNosWmzElmwxTUYZmg8A4cqcm8gvvY01UIGxrgz0/uL99D1sehYE4f
81IbcgkWkueo+Gj51wbSk5dt7OfXNl+GArE84TR0pOL9jd7qYDkU1xByNEmSG9KBesDbmds9sx59
1sIoJOs7RYFKCp7iXn/Mqtwks0gh+kYuL41lhUKxcODzrBGxMq2rzuGcW0ZTHOcqcy6bYZ0DCqpm
LRzguOJoj6ty7CTo3tUZ4znfRf6Nt0rtl9aKbSsJObxVJT1NY38Am6eth+LtEJXe5dXsQ9LGFrVr
WpEYUkSWQxISq92BP0h/LUsQco2+GGi3kz0FGPVy+MNgQg10gS4jAxV3v9vmF1AbOk2pKihZknlo
lLGQLbjCq2fpUslqZWLYoWtoS1MI4djhfJCBiyWyRAylerpNhsmkJzVBhanSTXZzB/lY36Dwa3l0
HU0aMRY+hlzsKVIHUVzDnmY35wZEG+mtqi4MuiGWNQp462KJ1pF8ThCb+NkoH6qQewCR0jUXFSBV
maTfjPND/uCl5VHIWyXlWs4FvBSihNBZ3annzfS9yKBxCt9IDIojyWnpVxmGxlNLmUzdwmx/7bAw
Zt/93uwzhc8QmxQyTAYRJ2ZyRld5GZw+IKk8pGiSAIKdTvICCXvWS7frO23MklO38Z0kKdQNecCp
SoPlSfJjl7T3r1Z71zJrdOQiXNpqCrpVRUU9lpQKx6q8LpJEMIuo9PkSndugW/+IB8PHP9vCEj5c
/si7kLdZI4VHvIjmeEOF/81Nz3nfmvLMqpv9Q5bqTypAoWAoavsKEpR4wAl1pfEiHjR39VW7/V0Y
ZnyNxN05tbC8QGWgOWtPKfARci3Uqwyv+iLcCsbHxHsSOHh16At30Q9e+Zn015f38lPQ7cJXVKl8
XKXHQztBSgiFNdSY7/qXyeEdEGvYnVMGROtAuxKOxW1hjZZyK7/0jvGjg6g2CGyREsYlsknHIKvM
wHhxVCpXV6q8hKySBoe0km7V/DWSBbsSnjpoiV5ePgOfVAqf1ppvm0TCdy6RDIYKkVlKkasLNzWY
2bOIRcnIACeVAqeEbyQMUgMN9drqAwlUBIYTBZh2OAwB+36y1kYhkNLIStTGiC2MHtLloT8251At
fFkY3G76uLyP+2W+rztJK9CIK89pEChFu8JZ/D26eSCIGK0fTio6FmQH9T47R3wK+QUTA2rNa33d
Hurr0oEIHpNEa0fBiuQN/1xelQKmIVwxpTOpSGHx55SDB55Vj6J8q9RdbJU6mVbpk2M7iYmptogq
Y/6Y6FD0VJF0nnNMODxGXAEZWw258MLiIe3Mp7fynD9VylOeZaaSqT9HqEMXISS988jv1B/6+htl
YlMuXrLqZ7dMDFRnAJ5KAV4JQOBKoc48VVccPeMfFX29vfwBWTeOArx44gqk+VBRqzCvj+DFH3P+
umgC6Ld6ly0x/B6VhjhIpveagNgamovjsD6Vg4Z5b9H9n6xoFKyh+7JuQDyD0qiovGBKF8LkyLsV
LceijvuH1Puf06ZRWCUWdSZqFV5c3uN/gxMASk+S/vnsjg44E0oTCt0sfGTsoUbBVqXnU2ZINTrY
cg6NUBVuW/YrXiGydnkX9/MTX1eJLvdm4Sg3EDvOvOSNvAVE+BAEODedB+YKTJQ0R9nNXvNbbmJX
QckX+v4wkaEFHpRd36isNKmUIACPV14SjQmlruWlhUKYGqvPXKs6syHfi4L0XNf1zTQbrHXvI/WX
cQo7M60JDbVFEEDSwqSFvLwn86AKGjuLM5OchWWNctqqKY4bjJOjRwIiPOjJL3y0eqFKxZ9y8ORw
Fpd9dpsUdnsXv82OjtHJf5WxML4WTGGmVGSSsvLIua0rtGxvR4TFl4/SPsB8GaAwbBBFTtZXrHEV
nqGVm+cnbhwsWWM2RZBH9NK5oZBMWTHM2FdD5uVH6YPMlsuo8JVoSUAFffE1e2ap/exfxq+VUYDW
GXwXQcIIMQ4k3zHOM49poLMUW/arJV8fiGZQUvVESkcVTQHirajaeQDOM7uSTdlp3ngMeUXg6VPt
JAg/6rvxiSscwclAJCEEl78iY62f4fsmvBjztK4hjJ154Sza0zTYSzWaNYvUd/+9+7Ojn10LGyt8
HPehQspjKkJ8TX8uMlaj7D+EZ18myCnamKirirSxwDlCn+OEBsbFSnySFNQcIbb4+x4U9anDcSYr
a8/8jhSytKDcXFvyXBSLOUXg43MUw9QgUjLf16E5eaTTei5QEDSj1kbX11BaRm1xiqkOFtjlQZzB
KlGT83nhwny2/Gy2wiiEtc8U/KI8UNwMjdCLKzjp4V/17GwOMIUwQ16C5UdK4GEs8xlk9ldrK9z9
b6eTwhgFzIAglyCNJGJrCtKPBTPGxtNlG/+Qofo6ORS+CKvEN0UHpMwWyM1jsthMf0Z3zTXYB1Vr
+tVjxCj6WShOXtiaVyT/iZDYvJkMmKMFJkfdyMpegxs1We2RuB2xDRK8BLw1olu53I30ylg341LS
WuRQs+ekDjwTuDF9oPgcdHy8yJOQkVOAPpgXd4pAQTsw+oSs7Gm28WZ68y9keS7/jt2bq0MDGWJZ
PKZcZQpue65R4b/LmO36sVi6Jx3b+/C1sIS74qhBYgLdDoQEuWP1g+1e3I1dOl8np2kcDjpASQFx
QogZmhZ8z4SuITulZ93OguIGNfsggXFSLJnh/LH77/Y+wvZHUM5mIxeqAMWczKuzsTNbrnAbPX1g
7PCeO7I1Qv59AwhiwnO5JkkZcrCgZL2fZpN83yKQHA6leWawz/qiCoXFSz8Z0FHCRGJ+LIP8Rjqi
SP3LwExidMN5GfoIo4+IKRay69puV0kBcVf2GPWNsJWk60zAAMNwJ2CheqAfwWUN2nAeKlWuYkfM
tm/mgil/L+dSHcooKerjgfAhuIIt+TXyS4R0Cjy0uguJD/T2s4KGPZzfLpgC4HhaxVpd+tDlD4rb
nQwnC0S79ZjNLeQM0u/J1g6FwnU7C12m5/ARTn1Q3ZKzM+FFGc5sr3W3dXBriwJjsFdCmrMmYIxO
OcIqKVjZST2mT6R5cHrnWJOsnxNdlxZHoU+jrroexvh045ImYM+P3EYqDsMino1QqiHdXHpcWzu9
HF8NRWavXPt7rEs3F0J/KoXnLq2CJapv9CHyR15IzbxNAkFPjyDJhvh0F/SYaS4y8SEU5sOY6oFW
J2dO047g8nPhORw7zDG2neIM2RjUqvQzqxN4tMaVLvRexjVXy7D4IrJlfME/S8nkcAuzPXXPB9RF
XtA1gxcMRaL2vF4kNVRafN/OgfPiVgfkREjrQXfEzwfoS0F7YjkPLJvUtq+QKVrXnMeZSp7LsTYT
6eeksUIUhhF6SLKfl1CcenS0ibVxFpZeNls+aSAUKr0wEJZcgW+n6GsLaUIDociiYeQEEl4irH4K
f3dPCtTQUXjPOASZgsUf5x8c7J9YHb+7ICBKKjgnNdBE06RKApdFmZRVpLc49AYvxBBxctOzGY52
35AvOzSd0ogwTOZHoGvv6h7vZGjoWqEDwnmyH7kiI4lNTtz37fyzKIN6FVsROuqjAmN62ttLLtr1
GpRoVBlupTY11bp3GN9v96R8+SB00jwy0KcQF1GOK8BbGBRCzkfGOP27VNmjJX6obo0ACZPKDN9n
9/UXJAkDYQrUt2nW0FjPwjlDqO5BeBzxwTC9z5PGWtvuCdkYoZ4JKDiXYQL1cq+e7wfp1FWZq49I
9McgV1DexjQ1F3U1J6k65L0cCEZu9nkJOczM7OKPmW9dWXxMYjA+hTyzW2D3VG1+G/W0DGIvi1GJ
D60NZvwguQMituZjeeG83AFnpcf4zHs+tr4xRyFdq+QYdgix32QAriVT06nNvxIaphC5Y2irs57o
3XaIrUUK56axECaEiJ8LrBQ4JoPXYsTQGuzxicw53XNg6kp/sbI/+x7J10rp6yoUxZqD65WMdYx2
+ppcA5acyhOuc3P+rR16q3/kbFYH8T9YVdHQBbVRQaAdPyNUMnFVFvhBRzymqrfa7U+Ibw2VBbYS
DB+oXaC7CHlfWSi4e3+FL8OU76dOmtqIZJg0r/WTHnFXi95fNQNLZY9clW+4tDFDfsbGkU4Ndag1
Dnn7tazccvDnBuRd+WT1xfvlk7o7x4HG0j87SV1aVQihYFYhu9Y51Vt4WhzO7LzxTOSX+J85mqaN
Q/0kv5DYaPErX7w1WEHDrte3+QX01SwrzsDcGhkEJPlSVLrBOVQEqsvD3uXVfraFXdpX6l5mdTaL
6gT4TYPmWvPDQLhdkRwR/ejMquMzXmo64RVxfD1XYDLzxLg7adFRHwuzqt51TrwFWxED3/djki+/
gE58cZmi8GsM7E2H5UctKkct5510XZ1QQCO/HFpzM9u1Gt3KY2rFw+qmwxhEvWIlGY8hyHuJK/wy
+V3x0z1jy1n7QMVo8gCHRTMQ/RLmwOG6vs9dPcDoPNpcCR+XYH1GuzdMYNo9VpsdoW5qNehqaRjw
V9CRY3PKKS7A4zK0QaOO4JkGrXViKtGHJqSWKjwy1rz72mxsU9d3EvlRL7SGwP/qtjfgplMDDeyF
s8fdyFdMv3r3dd+Yo+5wXetN3FW4QaQfXv2Fu4uB697RkFdyCXtFd2AWHlhflbq0WpVyQkLSCcQk
5I5QJUvN6loZiVKtYFanxOug/BJetafeCs+cNwXRDbgtREt3Y2fymVzMe0WfTWzxSay/QUzQCOZJ
UiO2aNGBMICtX8YIRn3H+yyakN0XYLPZ1EPbqlyWFiq641VwOS7x04J8lrSyQHHXgfiyQufMIO9a
8qgP/Gd/QS1f3mcnUkXiPMWa4Q0zyzi7TeGbDfxs99huYILOen5Blg7deU7kC35h1VfjgchXIZ/N
nI/edRY3CyRXaGNOyMewliFeghEd5M9PvV8EUwCpIgbiM87pZ8V/YyZV5ILTxBbPmxTd9aLqjNVs
ysPsZwbmCdbl7fLNZxwOiQIdeYgncIKTCDcr4AZD1ZJDdWV4vmxlP3mx2TwKX4ZBzspqxOlYPmdP
FJAu5yj0GYf+xO7725EGguTLxhoFL82a5dgpICkhWQHlSfohHAHitnESWjMK4NOarZWcRR/Uy9mZ
6UszwJTWNF6Veqj48jNr0B/RXWStfoS7sLiSIz4zre0/G18RIXUux2iNhlBACpMkqyUMmYN92dRN
Utdgnc192P4yRb2MydB0kgjYgoSK6HTZ4ECmmvH67vqRm2CaOo/FONaYoB8Sr+LPYvahLavVxdcZ
vzqME7kPv19roU5kJffhwlXkIyVBMR7HZjJzw0eh1sRck5XLh2z+SEVGj+g+hnwZpQ7mgkZzaSE9
BrJHanCJhwSI0zLnFXcbNXQMniqGLhsQDaIeu7CNq7ko8hxvC49u+U89lszqkevlR8zqwHtkltb2
geTLJOWopqDUlSYe76sqQ5cRek568ibNLN7FzwrdN394szLqMVPSac7mvMRnG6ajkqpXHKfezzNv
x0ns6lFzk43zbVwUL1wqHLl0uh6V5QB14LuJnx8qNTSrDGmgqD0hZr8qpfAqL4tjPh/zRrwbpvIQ
Q89rKhJGO9x+0PL1s+ksygSmri4lndYkvC5/rtCWHk7jzfAjRauufCZdcdB2En0e2WOoeHrDFav0
yToTdKPhDKnYnONxefMgAsFNfOY5f+DM0dKJ0+XJ/bX2ygop9itJm3VT4BRNKRjwZ4AT6fGIUUcK
X7X3aDanBnlU5I/c9Kq8Vj+IcGnpCQG4hTrkAJihzX74vfkdFHLVmNNL5+bTv41HU3DzFMH/amdo
15Pt9Gmy08gMK5MtArB/4/9cC5XCs0muDIUrPusfbUCSkJKHHAM7f7OLmxJKhJglg572573ZuA0N
x7WiskTopsUB09wGhUHnI+g+oHgjWCUyRuEv4yerULr7HmyMUnAWquPEzeWEOmHfmFmBPF1xy4Bp
lgkKyfpkqfmYR5cwCcZIWiqLwDtHKGlCsz6kt+E1Kw7bdcA2i6KATJCKbsxqEAkRjZ2qeyoxCqfo
16H2u0vsy6vbxcyNKQrMKr7S8pKXYQr8u/wMXr26R75fcC+b2U+1fdmhfXMIC0BMoAcfAEl5DaqZ
P0j26tdXKvpFg8lGb2ps4j+ma8LYStpDFzFiXnQqevdkr1gtNUYnMESX7NWLTtFBtydXl6wqNBt3
8vV/1RylbxZNQc/STFCMaLBoDH08EMPzO/HZRbu8bVy2JgvjAtJ+O1eqa6P1ODZCB48WQ6OJ1Fug
OAY5/2Rd/p77d0KTwKUMXUCJRvKo72RwK6ASmCeIrQbRTEWeYWL/ZH6ZoDdvlqpKVNAqv4ivazaZ
aX9MF1aOf/94fBmhQDmdhWjsZRhJ1/S60RqrVoRgHVWvaiu/RuXv8raxzJFt3UAkX2HMVRABkUol
+mqKkpMM4W7tadagg9Rqz5etsXaQ/PvGWh/GazE1ICySitdYaq0qfcScrXnZCOskUACcpJ0Wa6mG
mnAjWlKdmFXTME4CywTZ1c060O9XRVIygmM0T944ub5V2urx8ir+AZ++DgIFuXwBjaGVlLZ7O1Gh
igBSfFAQQi3ujlAsGr9r1NHAasos37O+EYW/UYJUHzehHay1ozfe6q6Tq87rfnEO+tKc6iaRzP9H
uXAfKP4slm7XVicxa5MGi4UriK7Q391vrfpkK1CDVTGXwRpBXfBEwoL1v1f0QFwsy6C00gRQ8BvU
t0QttFizFHgstqHdcT8VCSG4EDmMz7kbkW7MUJ8zK2sjrAW4BXnQB8OJRKTQTkekw/ss+oX9o7Ox
RX1CWWkFCHtX5IkZj21tim8k0JchZ9MF7aELwIrAxvr91NMfqwKtEVEIDRhMdFhNA+RnD8Tof5wS
MCCAiIbJRbYLXRt7ZMc3l1BWQrHm+lp1pzWR8JCWsV1oHbS/OV6zCzkHfaP87zjXdEWDiK4KPSTM
uP1tNcMcrCC18L06R/mY0YRLaiyJFT7IJo9cBjwG1o3cvZBfFum7IdaRuMgEz2apdULwxkIZzJy0
34wDSl6vb0Hkxgy1nSK6s3sjBIGGdj/aaBDy6ufpRTfR4O8aNrOEQ56xS9aot1RUoCgiF2hfbCN7
diM/Bjs4irmyiF4h2S1ri2cWVyVhRwUVd32zRupxrTp5CuekiL26UAx3GdvFa/rhlzDqniLXy1GI
Vt2aIsxmhuHsSZJeORgJmm44dbJkoxZPYlKPTppHjTP3YnHbYnDOHGfhLWr5gAPLNxdjMrpbPlZN
tMKJu1qFGy36KKSXXPrZgC3azLsVXUIav9h1E14NQ/2oKaAzWu4KNZFNMVtbv+OUl65Hcw2Gxy2O
D9Gyzq2yK6vxjRaHD1XBvcUiBL0H0ZKL1u34+CZvakvu3lPk9Lj+ZZVOWljfiXlnV3xtyvAm5zm1
hRojfHp824zGG5+3SH2UDdiFuvRemSU74xeTX4dzKhfmkMRQ9IktOVU9PZpOXV780Of+tYAIi1oX
jhxWP5OMG01p1s5QFvRX9T2JK2fVZddAL5QLoanFGTXeQLEmilW48Eplrot2BqvlWzNKz9LcgKCl
fu7U+alIssoEfZVjRNlpyVUw44woO8v9VZ29rX18bITRL1fjkBSCnU+1nwlFZObh+FFWzWIps3qz
TONVFHVeuJbOOunmqLcfs5E64OZ+4KsBvPLvfZPm/poKz82iHdtydcquflZWLrTndn2OO0xbgCM1
LuVrThAPWbfYa/ceV11QZ5WXGKrDa5otRMvNrP3mOt3qQYo0gHMlLP1pqey2BwUpNzpV0luFXp7E
BXOU0ceAwu8EWdm0eq96EI6NKDOoEVg2puyQto3TLuFRqQowjFSuuiRugo/KRRAv1aB5NqrGU91L
B3mubVHO7+b03KrHUUt/ZAKG0qCukWX9AZB7klpjMeHJ3Y3lcBj0BHTuygGH3V8gIcWn0mlWFV9Z
UTQsJQ089IveWG0EHbW5tECJaUZJkZuJYvhV/cjX4r0hY8R1xrSN9sCHupnwKMqDvww6UDafJY8y
5qbzATw7MdHRDXk7WZ6l6UlNX41sOVcdGQBOA2mZvLUWLTSRWVJhoOFdQ5tuKNpKW2o29J4C6BtC
flnujhG4emZZdcXkup7qAB6IpYnzoU6MwyTmdj/oVhdFQclJV+XSnKpEtRdD8tZq9dRoDHDunHpV
ghCMjOLi5q3sqLNxLjT89bGDFsO8PkTjvTRgqBMzq7X62paCV4s6nIvOTqbUHgfUVhPtVm2ag7rg
e6Geyq3LS9VijjoEt6wB/vpJdGah1Mx+wc9pnjhVCPoY8i3pAHV4UKTMlTnhjA/Vj6ZXHuJQuIMo
hNeoYNzXp+4plQwvjPqfhlSeuWV9lDLB7OvKmtezoDd23kHOCqxt4fuMZghpcEaQ7wGrsFO8LaMG
HAtVkAmx14pBKE0e1EjMVopLM8X/HhagMS1S8Iw090sSn2rckL6Zr2PhrRavK023eK48LSK6y4bC
bIvWaXP4VfGp1V8HvUINtUX66aitkb0IlVOrZ7E6iVwDwxnoWa+K5VaYFBuEMZiSfUj72Eygiwwp
xyucbguawt6cvbYDut2r3/PyFEZvi34Uw9oEjw/WMplNUdthzpsSyop1fN3onSWIuDb4VBPumg56
gJR7KNYgV88tyOryyZmq2l2Kh7mezDnlA4V/66QFpOmgCMRYeT9IdpNGlpq9tFAFriTBUVS3G/+P
sy9bkhTXlv0izBBCDK9MMWdERs75guUoJBAIEOPXH499H07fumW7ze5Td1tVZySEtAZfvtwfXPlR
4hw1zTNomikj93oWUYcTSwqeGO1HsKU7a98cYHBx1K2MJgfZzrlIBl/uwY2D9QICazJKO2X2vB8m
FecV6EYLT83oxobmkZienABLWqzadt5HmW/1oBLWQMo2mDLuO4mCHks1saiFfqUAijYsrxRsMB/y
yznwBVzK0L5O4Ueunr382uCXICD+6nnrBh8OMryYP3iB8F7cT+rad89dDkxShKmQkDt22rjBffGH
Nil8PxKAmWTjQsEE3+8PX1VCyy+1qGi2XxVD54Bj2cHG0J5erHGn1rPhQcLWIZ7UPS2e2IChb/4M
J8lkXd4h14BExyNZ+zE8guwehs/Dp6MfaGkAZG18+RHQi0Nl3BsVqw7V5UaOMB3ryvvec7eBzvFz
7Q1fbx9IorKHZ2n4iH4scqZrEBxv56EzJVILxDB1VINf2Wgr0gEw6W2+gGKBJOXakaoOPf7cMjvH
zm6G0IWP6VRwNjbkxoMO5s5BlK9wIwnuJLmbAyjQW4/rfFirFgooPzpY02l9N00XDYZuFhtG7GWQ
FCtDont1nfceoptB6SB5F1FYWXHtBWlFilTbX4P6yT14D/QkloETdevXOlWJsEF6K7D02KqoRTaz
w8fQ9uJ2BOO42wXWp5qvwqNRnt9pOUYg6kU+ku9oQfwXK8SW3Bv/4tcS/wZrqYUc+ip4rhmO5PzT
jiwyts5y+uHg2y3wTOZltF8k+2okgYrZIYcCAMMZnma1FbJOqrVMhqm5G9gc9927oDqG3UrqNF+K
P3jkwRvPbH1bNUQDPyj4sri8G5n7m3o+hMEvSqCoR1KxVLhXfh7JEUr6cNYMOZhm3ReYzNFiiwgs
9ZiT92Aco7C0r3PzWkx4u2IDJ6nEDZpsbOSOgxu4ulZcIBwNkJgL1Iy6YKKJQNkxzZ8FQy3heNvO
ySbmxTUuW8fLyAbrle4s/RyySxnscnxcrk6VQoFhlkitfCeqIlZSP7G+jEsPH2ZMLB2oZ0obL+tY
K+/gLjrSHTZe8gU+ri+qOMv+5M1wLHSGxIwf63Bh+cVjOFLWfh7gsi6vbXkpnIuYNz1/dOpHNr35
ONYqC4o7UR2s8Clcr51Ucdl+zLhhjXm3h/uhVHCwQSCAcEmOxXbLyoTzHk5ffH0fxga+1RdmDnD8
vIXUprpT9Rk+lLHn3BP6VHslNMq383q0ww+lrq73yJen0QOREgdZ1D/MU1EdbD0vrZYXOzwu+QWA
TywL7COsH1L5aT85p8U72NYCpdg9/krhHB3vbs5PvQTPCpzLElVc2L1U1i0pi1guNDGln/gVz6i7
LQTbtLf/bKwUVVQ6hvTdwwZf6VRR6JfJ1HcJC+eUw5nCd+HV6dN0bWlcsT5mxEQyJ1BuQSTveTQp
tikHMDLyIeGwh1/MoVGo7uCvm1jC/SokAvMAJymniCUY7hLGvjK8FCvc0hmLqD67HYny/qEhWVPV
UYCgyIfvumhiMWGjh4/7TtxzeGpazgFOeYnXe0nRfCDC//o3r/cSsoXjkgKRjqGgKEkDTdvNhGAx
sxfHqqJJbMPgobXOniWiIrh0tYh8nNIg/yaOk/Q+xFcoSnQLegh5nznc27J6fJzDNdNQg4xKsZbp
jIg0Q6dVyoee7sWyAh7tVR85Ff0yXhUx97V0diMyQNnvV9bFs81SVN1JtRwaLh4shKuxfmucD9bh
3PFlY9ciWSvcZsITsJXj2tphHRYpIsev8FlhU6zU19X8dPDlCc81tApGxuIGteAwsbgY+W4spmhE
bBw7cRGF2BBzXeiDrlEtWk68+PjuUCi5qO0mTyWLd5lyCnmfbUBEVOsytoEqzsgYYO9Hbn1PEYz8
PLzkodq2okBtaNOnhrxOy51Fn6bqffGOxfIssXJcm1QGVewUIMmUazriDlTGiZV35wyPdYjhqcRh
cr9852ftVczotzPf6XxTIbC0IU+00NEk2dnr3vvmbQwgrZBX8BUdN6UpMqdEzJMI/VU8kLeq8xEx
hywIj9zt9r58cSqsl5uL9l6p9eyEpzY8BvmJ+KduRFrpniq0C1QiCaFgEEEYuYUXNeaNdyJqpzLu
y4/S/a5rpLW8+ABxDOWA46dcu3sfUukgLmYdyTNK4EFqLqh0xNxmrJDI5GOa26909ZNCooa1HoX/
XHsfXDbpvD7Bjn6nIHMxQASS3s4oI6hzaeKrw0RwNuEZQs3TvBQRWR4gapfUw4ODRKj527I8lp4T
uRzKcOF4HGoejcNlcWvkogIeF/AXmVAcBbiVrg0B1vIyB/u23zr8W2uwQ/DcKMVSf+JAoUWXzhK9
ib4IlPK5NjHBrmiIeDzpN0e+4SE3FPTs1X91ynvf+7LZsxou2vpg6qXBOaP6vvS+go5fUcNEagIG
R5u4Ug8e1G6qPrPLAXU7KHAhTIrXKskbHSkPN5HBC6WGrhNtYd09ImQKKGj8OgjAHDXq/GLmr1w3
eMMiEuKHUJkF7redl2hx5kwLEveTTFvr28IhX7EP682oCiedGLTEwHOioru5e703TRjrFY1Th1yP
L8zBXGgliUE1KHEl7SVIeI4gZb2VvMbMZoppm2LyjsviRtptY1dcJhcla4hihHzWy4MzVBuQKiJL
f7XOrgWzz16GtFB1vLBvWr+CQBWpUL+2BKCZfiJCPDS2ehy9DkmRRALVOAurM5vv0IHhND333cuY
v5rZ3k7li7f+CNBEg+pTkHM5tXFopjjEV9T1qFRU5AwY6UI2IoMD9KX28mTR5Eo5PWNweJjWcmvk
w9g1kbg9HG6zy1+UoLu1qVPOu7jzxp0A8IxS3ons3mzn/gVCCSmRr9RHi9nsUeDay4VDFqkfeRM5
wclvnbu58N5Uj3aIIcx6IKLNO3iIpgO6V+Wsh85waOygp4BB24CGz+91UuojjO0gV/6zqCIu2ocw
KDaFBj0Q/QIZq1hiWL5OBxfryj2xjl4OcfGwhNyW6+eYZvfNBy3xfbY8ssLfen6QEOzkOKtumEHa
OPFoldRgebfgIKytHRUsTwHIHnxx381OFLjVcVFTLClSUrNuC1SKQdVdrabGYLqOeywizDAVHjlc
YtWVGp2FCCLCBypCoHvjVxmtlgcYgqGjWYG4oIJuBUw9nWRA0JrBozHuW+EXGUxU75y1iaceJkZs
TtjUnL2W7epyOBODFyHWS9CDJg5G5rIcbIfHVXcgMDEMRQxB2MTzPltOY2bjF192oZLHUk7RGgZ4
njVz6w5ednhnNnp83ecbe/4OZQ78hEYSObXrfkP8w4GYXVOu6BNQ4gxHJ4SnEq+zfoVI8IppKGYO
Bf73h2CW2xrNtLMuMbwCI0d0sGOoDYs6n5vIKdCnzFNQxAGZsIeM4rXaK1A8KnE1rn8d+m9aXVcg
DeOc+vB7bv0VJdaXcl84urqp/hBQmkL6KOao17CpdeaIUu/Vw2q8xaAbjO3bKIT0d7YwCOi4QWfS
WbEyDaBqnS0rtHEa0iO80fDH+NKghib2KQhUBpZPC93jZatteSZ9Xj7mvOFfRugmT1lh0BFattgi
mHz12IzHbV9O5VorYKtqAPcacty3GqLzAz9ag36IZqNgMIgmnuNIjEFzDTH1017/WrL5Z2RWWkNj
D3HWnc+dJX/pwj+cxn62ARgTTx8xq3+wx2FPOcsUoYmde0luN3e4C/BAEPUX7Jn2kMFEJ1DNKKOk
3357jZrSepmnBG6n7b7W+lzNwZLIqXGyAssirk3Q/aKLxD2/c4wYE+LDDnFcEJGGsqU7mCx1Wyss
UmpEypV28N3ZZ5t0W52PPB7V+BB2nwSS0LWoLyU09KO8Zk1K6vK3kaEba7tF6IMtN3yy5fOge2gF
mva6CmA0rAHTiDT3pu3u16C9r8RYb4xvxqir23sy410ujuwgciU/RwUrycUOYqyjHovGgSWZ5eZJ
HuYnuvSA36DMIyDthkqLVtaHlggqXBygPrPh9vgoQgdZZ92G7fiiJlROjRY/vuU+jw3kusY2q2Aw
aMJ2A2N21MiBOrcd2QmUaZXCblDRdyfd0q1dnCR6BiKrSIL706Acm7ytyqu4dJ/FBGxQPVjBG8Hx
thAnhQvTdXXyGI63e8mdOSVo+ku9Mc77SDzkeBddYhAFEpil+zZo4EdrFY0tcgra9LYJ0Yg8zdO9
FNBVz39dXIAe8a5FLg0aclzCfksWGzN4lWphAYjCgVutTQ14JeQyohzBHJDWGj4YRmMD6LUr7xb3
G4IDLfzQtbOtJ8Cx7BfufMhZ+8VfgCC8OegCZ/hATATgwRgxQoEW6y1YoFW0lHNmq/pU1B/SuUkH
cDA0m1QigIGhE2mCQMauZLTv3bU42TY0S8fLZH0ErDxSqPBHcn2lLPO8d0aCmN86pfyVYLGvNlE4
PAY2XCUBeOOsxS44fYGpP0hl0PY4eGyO3+5JIdaJp2rCwG+CjTsSsjR5lC9VUonXrr/2od5qGDAT
uc8d/1zPFOpQb/X40480q1YrEvoIPI2GxWYph0xqOwsrFbcW7jvFF5tXmTtRXFrEVto9rXg1zPtx
iZMYhZ481IiDY+ZVJY6gOk5Y28udcwu9Z2tAOfmKojmmI5p40cO6B397yVEEYM3PLdazNNguxg+u
Sz+aoD44dubYVRA9dPMrR/7zga34sMiYVD+DyNgNcVHoz5KV0Oat6x1QE8o+WjIcQJUb0JStqZWD
Ds8LQNYUcD5LayGQ46zIWCFgtnNVPovZxAtG5mZ464Wb5st4kqx+YqKKDZw9JQdaBI5hw8fEssTv
Kr0XX9rY4Wqzwnce1NjESz9l0N5DsWSCjJjx6k9QDg+gprRMCRnAsC9uKtveLkCqa3i5pfO9nMhG
oVfuumnjNK99aFx892q3kHUzFUDOb4IQ4am3vRucDOhX73plZYYsKcj+Z+GKpPX8tEPEZED2Kgg+
a99OseZ6zq3qBP+DmIzzwfAPGlwX8jjXZVYXKKvL+fuGdY7gt3YzO01Q4rNhxJ0DwyR2d8zDGbfA
2elhibuAJf0U7DFP+rJtZGxlIi1ZbMyrJUrcMZNwF338WN/5hEcuQsEiMRRBH9PUXWb4gEoNdx0a
qAOgUw3JeAW0RzvQdqjWDXyVLi4HITH/BHvnaebe0RT5ndW+IsxsXA0HJFodYWGJK/RW4PMb89ub
E3N8pCZ/Swr/wEe+X4f+WBk7uvX6qx62oVUeB4tv3NvG74hLx4PptbaQ+UL7UBqR+cGAVFjzL7iv
oHo7M7v5JC6DLy10N/rReeBuHY+VOAxLuWdBeZAd3Xs6POQlQEVXpEslLjZsWXyW1/HMrR1BtqwA
Wiyu+9PV77R6V2O484HtwWp9w2/IEn/jYZcE1SZ3S+BaATheM/00vt6GGnKNjOJ25TulqI8Gwt0i
fMekUWlj6L1W1aW/1R495EAkrDNkh/O8E2sb2aASAw6LR+SBwbksFWRm4LuDh8Rh2cwAE/vxw0ci
sZxHZj0XeoBq38tq0aRCzuG2vW9QcZnqW3SAEMs0dzuESuAZ3aNN8d6nOgbYirbHj0OXxEsO9EZA
eHv+dnoRhS0eu6syFNhxWy4bC7Jea3ihgYqDFt+7fPTwdiuA3sGYmvAt7/TORdMG1RUs3LfRDGiA
0zaWa5vy6qmzP2nHY4Pcj30ghX2VeYiDPkzozNNJQkIaCoATJlyLNURTMO/BLYvq9uDPAyT8PBRK
99itJ8yPuulVUC/qMP0abZ50CAZ9D48gXe3XcIgbW279FRaEmMhVJY25dem4E/sUAp3yMCF9BY2d
5uF+LYBA4VT74SMbgcYepDPiJ63Q1bv26Bcm3Do27idQPm+VbEkPDYXij/4IJg/F5GdfaNin/yzy
05rDZPR3tVaRCUQ0kTfD3dQxZTTDA7Fa92vwIIv7wHkOcniXOsDqxaURfFf2X7KTWc/2AsoIdH1r
CGJmaZJuAG5KSpzadwV6WS23DkGUAckWxIoARA902MBtwwKWPMVZOE7MpU4hAiiDs5rOPdYzVT5F
wmsi3m7m7s7Lj6v7Q+brCLEiWWj4QG8akUdejYsIl1rUjpZ56BBr7Xzj2Bgc0ZM1nUkIOLViiHdT
5PjfFCmtkm8VJm/zT+hDMZfdrd6S3X6jQMKv6ElYOh4chT7i3u7OofdVBMGpHOXeH160RHmx3vfl
a1HmsSDQZtH3HkgHozm1+QO2qtDG1hEp3x0334f2Ew3eBzEn4YrCFWONEEmFetWWBiRWzXI3oY9m
9bfl9jtJMRgK/FTrD9UVWZdT1IWwp5tJRPMuKvip6ejW66YIq2qR3b72QfDdo/Mq21evq6OhKy4h
QILcneMS3aSECHDNEwLgS43+FgVPbYEngcq6V5CwmGjmBj+1jfICFO1ADmjJ1vNo21CIvpvcIMUE
MxEDcKGlhZ12m+QmR0q/L9hpANeBsR9eokSxaQpzHphnjgfWXUq+pBU9aA/nGZWAsr4d/bbOQeSw
z8U5WIuFppk9Dcb6mYojWSFs44y4nkPiWk3UOm81CCN1/1oFNJrXArWmgO5XGUGdC3hucF8Bhs1J
frWtHkYfS4ThDS7hy4BxEDdQ2Ef73jYwxPDR5QfjFpUN5py3HuvcYNBHbLyZ8FfoPvXMV0veQuEk
YdMAqOfx0r2SBUOT3IPK70MPDyyivlrvm5PfAhhCRcuIFkMKW/BhPrXsW6Olk2aNhxGGhi221pdD
N2LqB0ftwBKptWJ7M7y3uiML9aHA8J45r+U0ZEX3pCfop0HQiRZbPX501SW8AaFyirXAL0kIWjwL
SPMAzEzv7dIHc+DlP0OhGzpS3PsgadG12IbdyXOniC5tpOSaOj16T93v7XyMC0yFZBdsbZtnIR5u
xUGiqshIYCXuCP+bUSfY0olWBMkSXQkM+KIBlViOsoWKHOVrngZMPZdhFXNhxzmAkJKriJePPqKL
y3MgDX46OABVHMDCHMekDwH3/Zj5leEVYCkm1vIkSg2Y5Z46JCnQLhKFmc3YZbNj7aX4xdg+Zsra
50pvbRMidCI+uBpQWn/Wg320R5aYAOue5RpPFLCLdjFjqnYSUzyY8VUAShEcwoVjOgWzIvsyi+3s
OKhkMGtu21QXzdaYYM9Jm7XMpF5Ak7CCzY/0ElCk4rD+LYHaKQb9LOkhp2C0hZF+5ftpjvEXK8i9
x71kFIheI5YEobhnCZ3WRKVsWLIO0PWEpxbThmkR18VrjllJY2OFfX1y0TTb/ptdYCyEfmUinxMe
3vG7Hcw5UH2Oz9UInAlsjxGK7ANahtugssL3U6Ea4XLcSmqSIn9fgeNRbccLgDJdqGxpu0SBpsbd
965dowKT9mX8bCR6NYVpjYeIiQORh0Ch1yomt8FT2269xvl2BDKVYfvC+uLWGtkUwUHXsap+5/Kq
e7EJ/IdFt/EczjdoBgDu++qB0sVxz3AtFdBk3qH4QhdnUL158tEvQQ6wbhcGbm/1Vt9CDZA5DWe5
RvJ0QRlODFbOZv0u2UtAf6VzWBSs2HAkO9zLEYMSOVnxJGA+qu9IPmxqHK12Qlvf6rsRRI+hx3wF
GCcpTUzFtz22Gmr1b8HQJxP6CR8FOqmBF7ck6np43tc73z66ZbVV4ie/ic1PCNOorX0KBaLqR99a
oD646uaG1QWpu3gpdqpejMGsmmEFxNcYy5ok7x2MuI550KGYhCjmzUSbh6+MtGk5Y4nNhXL1+oMq
LiqRQr3lrRRfPXuAywowVetCQnWD4RC3vIOpmoPn0YQpN7aEAJQCbL+kF7oum1qvSeUsib3UwIfe
b0PW3P11CSaF+Ztdg7Tdv3eOtUHmdSw8eNtGK67nsqrNihe18iZzfHCDHotiTkdaRz4wTcJxnm8N
Td2imQbWQxBIcfsKDfm/EW1FSKOyBplfnUkhU1OGscQ8KSc/vQV5jYVCJFCmZB2QQFk8mgcJuLnD
VA7FGevAXJiuzlgkw7KA0QF42BP3lamzEEPDeoSNAuA4x/tqwL3m3hcInrFxUBFYPxTJ2d+NEwbF
Oeiy61ai5p5ucLGTx7bQUa8AtgVPoZ4BrFgxQXczdSIOkdxscsZMuLL7/wxlcvYyTZsWdBAfZT4p
nnRv36vJyWpro1q10z2U0cZH5T2p8NTQp17eF/7Vx2vNQz8bva1X/jiKgELwBYf7AbhNheEW6N7x
lIMmGXgxkLNU1SYO9JbRebt46B5WpGxvU+fv0jepnUO6q/nEQAMFghX8OBrDCI4CtccP0+419w36
uc2wQjgXYIf2s9nlGZKJ1XWbGkNHOcF3RDy64aesnXgIptiBwAnc1+IB9V3obab2VZJxw4r3Emhj
i3FN4SEnBdFaodNhyEF1THuKfw0zOp46LlGEn4KqOdNhSIduzFpva1rI5eFeBBXiVm1tsa24BQXk
rZyfSHi1FEI7gOkQomRAFX0FrtMr9KAwqz4F4zfLX7o2tos2I5PaetOTx3ZNru9CBEJIAieMQIbO
fuoWQFJ5lbRAnaymTBQf8QMmcA8wSy/tpKFvuS/iZmZJBf0Wh6uMDl3mVy+GooYuqsRnYQSKXKwW
jEb5u8rLow3czVc96kF4BvkIossQwQ1rI3DDJCbexAamiVJdIT/w7uD7HgiLgIVdDJwGmU5A/9oQ
lfwg99CViv2+PtAeURRizdGi+Ta374BUx2JGBkOsdG06YhyHeeK0blwgirZqs9K3gdPZmbZWCDyO
z2RCq73qx5o3T6sG14Kjem74Najnrar7lPomLuFmqjq2nbBiZUCAWYWf5OTUD5C1p3a0+N8k7A+Y
uWwhsYroN3667ovvjQ8aw8RFos+Y1Zdo53gQdgoi2cEVw64lMN2Z3MvMLivmiGJA/VCd146mndp2
FNi9uHWt8E1aMYqxgKY0e+4umbad2GA+oADfjxB5UkVzLUcr4fItB07IhhVDLYxnf3waRJYLgUHi
bysGYa163lXh77KAX4XYjUFEXaLoMGrTyf2sy0TUwyakdixLSPU18lhTK5pK1FXlCFQblLeSJnnx
MIBr5zkwrsUctkWRkLv5vTRj6rbsUdAQtYZIww4KPrcSEYX7utyQsG9MrEFHHKIOoL028Hz3ROI5
J3e6FCAKwNEwGmZ30xegnsiStNHUVeiJ6c5uMTPAvMYFw2AqHtFPYLLxrgyIrNWloNYGnqeg7AFa
AdAch+G8mRByBg7xce8R8tBpmVtx1Rcngs0YBcChX8mXdikgNgwbiJWuHjvn1YmU88G6HQaBMI/o
5PkSb6LDGLlBP6swgSQ16ghHJ7OLS12XzZE0T52sEpuDuFT359pfXnzR/rTI+mgA1miFKpeQXqYw
dZVgduU9DH/d1FLekdszgDgsls35sRfF1q3BhyFySyQC2uKAhgxwYcXIqwcY2AQweHcX8AT62PMA
mTSXvu9BpwLvI3CjukKwt54bx4AFh3eN2zX2w3WF6isBEkY8VE4VCrXcTdVYXSnmbXMbgCdDMDFB
neKxLVZfMG03OEzwqy99smumNVOF9+2u8xFTGZyYDzWwSDdOwjHR7bCL42F0JJatBNmFFwE4P+rg
WCUAI/LQd/6Vln4ceAQq+P7GrYrt2rdnenNCxxC9KKG2h8sJMeAor1CITzMqFMzognZIpKo/23nZ
OLkd9ZO3G0f/YI0aPBZYOg4TcCx7P1UAGla6H6b+IDyQ3cJuKysLLK/xHtq/Jcaa+sHG+5mViL16
+cWguLpR3HCMirTvL5yierW6ROoGtM5vhTQxduGWLa9eo98rCEiiKwaNT8Q9kC+YcGMujIKIgdZq
wmOVt5Dq17HDyJ07LXS/+u2x9SCkAnChAeGlGkzsmtOM2a6vsXmBwRS+5STEaEtw1IVLRR7bYN1I
1A96wrpWARqcmfekNYnEZ5T+LyJLip1wZDeZJ3QK3tgNdRIJ6w8rYMF2vjdopCa/fODzo7tCOo+B
pVDjTYYuSjRi29kaINtyvMIOxTPD3K1G+Rna067Q+NkrOTMvh3IcPUnjoyf9plaPjgOaIZgOTmhb
SjDuesx/Rkx5CxnEDoItLEYjm1nJak8ZVP8f2Y1CZA9Htykfa9fEHFiMhbEOpg1xT7tH6YZdVHG8
Xur/LjnB4Iskvlt+6Fuv17X5twT7iHOUOJ2V+HabeMCC1bJzqP6wkU+9dofxBbBJsyYFRKzk9KCm
eePjBndFkDYlWBNdbf2Yddyzoqo3NVypwfNTW3DM5k3X5SenoGNsvOBzwMOnoxhkkqOc2M7KsyPN
gBhO01KAWjHAOam4V3N/8ObS2xHl7FdkwGQeRYU5AX902/Xas2V6nkXfbFpr+RZNjSa3GL4pse/q
ESVnW1Ukc8xi9lNIMCI0NuyRJSpqYU2QerOLq9FdVq+ABviACc7gHkF0uQ+ks5tU94iO5ZTfpgnt
CHFG4+pxO9P1pF0PgH6Pm2imxPgL/jzvsOVIPRrDaA1Zh/uYc1nDziLjN8rENhoUyjIHiF0sOZOx
XZEjrf09n532RHobcKx2IL3PKZsOvQAR819WAv4qB/APuvwfy2FVz8AjvZkJKURpMKGmFfI3LSDc
YstALAWQG3py7wT/thj+18/13IAxBjlbzF7/7x0LFfJ1gQ7dbcci31hnMoIHBcHdCvuZEBSMBpyw
CCLnN7VfExcpBCv+bd/1rx6fwT9+hT+WyFq7V5yWI6IdWhh4a7rIpEj3YFeVMSoys0XpdLxpqqA2
Tys0SPHyUjyJLkIfcPj/kiv7xy/zx4qSvdozC29rczdaAS/vrPClmbJ/+bL/uk7zjw/5Y0FpnJpS
NCPG5ljfwRB4P0Dbk2x92MCD84WpBiqrpN2BlQKtQ50iyf/3z//rSp0XOCFk4Jjn/ek0sQ6KlBak
8zdL/lLWYNWUy7+tYP39WP3vR/xxnOsats9DSLDsn69btzQom9jVN2jyQszAQH02bvNDen3fAE7/
70/39+WofzzeH0ea1FNTrCG0Dtr/mCsBxLsHcLrvIgAp2PL/N2m925f1/6zX/OPj/ji+rCGtHgO8
TYYeVoXPSl0C8uDVb+ONnINa6L8/3t/Pzv++2T8O6GzYakY4ecLlPMvH/BsK3VvqwC/EBNdKhA//
/dP+elR84jvgQYTM/lM9tbBVpX3MrzcuOAko3er6679/APnrSfnHJ/yxnWT3oAWDA/R/lCnIUcAJ
fMm8zPyrru2/PcofC0lCmqXwSio2BeYjwlhAIDf/8iz/Q9qXNcetI83+IkYQ3PnaXLul1i7L9gtD
3rjvO3/9l9CZsSkIt3HGd+LEvCjC1QALhUJVVib9Jz64wm4tjNdryqBXSordkgD02bTKX7X+VE65
T5TuZVFbYJRj83qx2+tM1R7TdfxSduknCWU3wQ/hTkDufghzBKI5r+QBo5YYmCBPXd+dE107K230
Mwd+ocVrrWhzfwAQZLamZyk2RAGO+vyljWDOxFanU2fUIBYYIE9V3wC7Dd56KH+FqBv4sktp7IpA
P15eNR0HvGSUORnArqCkoMmYLg2ioIG6OAkUXwuFrAIij2Wid1rmjV4sGKCtrlUfSPKjeW6PHWJL
cr68IPqVPiwIPFKqriEhQoMTf99PXcpZtBh1BneSf2r9j9iEskosYAQi3HiyM8J8KjzuFows0CH4
Ur030YzPi/HV1Kpvizqet3ExD/KUnScAuxOC7h5SvFuM76G2b6KaNwPyPAHXG+nXeYR+3eX183m0
dr+N+aKktGerBw4iwKSVh2rpsUlcyluEUbrKyY+aj/YwqqYOoIJIDtJvl82Ltp/5zl0EWqvC2GjA
eF1bNLdlOrhDnMtW+NQwtq3gMpZlgpnJ9185zpcsXyRwKGtf18AIUGftH9BWDiaIII5+qnv1E+VP
KV8u230jhGC9y8Y4gE4UE9UdnYmHTWFMDTHx4fVDeoM2qtXczOPDrAbtfR1QuknrUP6IiIuy8XkJ
kpvVxUsb+thAI3r9o37aTrI/ABToKVAlrBxZQDTNdcz972OCaYRJg9msVGheQqZJ+wkUC6ZrQFsU
QPbnXr3vr5MQcHrjW+KJqIHf+EgubQ3zSXSCSq/dI3xB8AO8HS5SCBdYx1/SNd4iGLnw8X3AAmN+
Xe8kz3bMYPukQDo9cVG3B37rNKTOv4g7vNtlvyHMSS3R41wwDpQE8wl4BPB8AyVDHgYvCbNT8rxC
qfeyh/AuTJSwCFAXhmYqNnP6ZDwa1GZEYtNkwAfLD2BxFBxwrgVN1jTDtgwFYL33rq8li9oM3QKq
+RE7Nn5XpM2/vAa6Jx++5M6C8t6C2faZMjdwonV71VOQQK5tOGCKBKOPgrVwCGXR64VAmk5M2URy
zy7GGFS1zIzqjWqqBMOVdcS+5cZdE7noFLqab7Z40rh57wDsLtdCBrSPkRw/ANk8IdhQmRjMD+ik
ppSXhBQB0QApMwNU6L0RD7ZY/q6oIuog8jHFALeNYYAd3bBMxXoLL7vLydKsCmAT9CTkE1pKgN4c
J2dzEEOOWjiGl7+i0BgTCyQpiQBcb21fmVztJJ9jD+Otk1sfrVBMdsCJPFiaCd1TiN4QAh7H906T
pDK0Z8zO9pNrI9Ac7bn4vPiba/tUV/M/Y/MzKt2+SLGK9wX3hhlvLbYM7SsVe9poP7oCbM4YR91U
wEbm78r2/fKefrzd3i+SCf+RVjargQk73Pc2xpp+9ICt9miUXbbC/3I2CmgGfT1oMsPhQNREmbou
tn0qEt1BSBykg0brThBNk8O2DS6b+3jcKeHSb2tvj42dU87QW5h1dcagsPUMwR4TONJI99b25bIZ
0are/r6zg8l/SW8bwFtl3NhN6Rug2KyuymNb+uhBCLyf5hnvYxjKMqqNKiRRIUTAnuso7dFNrWbQ
s0/PmgpKgPhTRY4ADOPd6eSSJfhkPMcA34YpE91QkB5QJ92trcPfctiDY5SPqJ9Wyj2aJoL949sA
+76pqwZBEvLexiCZyzwQnLDemyRI5FD6ku81WiUHT3YxGNE4j6LbjFMWUGWUuH7bZNaF+p5pzupW
BcZ5pXL3B6C4nkkASkp3CMR8lFwf2dtj0sdIkyvJJGnk2yHIPK/S03ZTHgE5D1C5FXwy4dqYU7Zs
W71WkWX5xnly0dSDxJ6HQviZstShBZZ4wkcQjbisU+5Wx1K6rcaA125flsHYgRe426yzRgf/8qRU
wJ7ePnQr8OHKhGHqRsoxcJoB5b11VwtmzreWjirWq+D5R7/fh1+ELNoEYtO2VZsJaGSaxl4rB4Ar
ldSvMkxsA8RoL4WzmMAkDHcCF+bdf4YKGiOCx5mmsdlRB27RNI9syx9P1VG9hvzdDQSXHXIWqyxz
V7YzxXhSio65LUs1wDdR7mrp4wDGk7l5kuMb8LWL0hjRuhhXKhpiWBnGwP6zrvS03v3jtuI8+/K6
dJbFaC7swohy3OrgrgONxurYEGWdletolD11ygXpLIcDGgEA7xyC546uWKxudmvmqt0MSY2qa0rT
sy/KF/VGA5Oj4SenohZknvzzT6V/VNUE7JBNkLq2hLhInP3NRvJuCENTCLR7dcVG7vc+nKrxVvep
HaVQYG5OVvXSxT+UHIjZGYDA4oxJZJGT0ETkw1nbGaR/390R4yaDla1O/1nbfEN5mYzr8tgdjFDs
JhzmWHy4nTXmZJcl4ACRLVn+7MjQDgWGmb6+tsnFALILRHCYnEh1LTjf3ACn4QrUVcWAxDlzDjBv
Ei+Y56KJi4VpbPRDUic9AiqLTkgG+m7AKIRXlMCmSStPu22tq7FtSymy/PXeCGQ4JsI4pU3GVAsQ
QO54mwoF8hT+p/y9TlZT20yIVRYDXedZOxlIBaFuOwOJ7ccn4F2pijxYSN0OogjQvlCCBuNZ3r8Q
JuSGnT/bbTIelalZNKgtlv4Xt6VoyYw/dVVVJt2Ak5lBhXWGG0H8Yew9KkQIjT6wcgmuZ15WaugK
7ghUWpBY0Wxo91lNyzCNtMIcpr39SDCpIoNFwgbpgBRe9lluVrWzw2RV/SCPUSeZyAIGy10TTHLN
YFsVXLP8uLazwuRRWTNnmbUio08gIamjYP9PXmOE/4LnjvuldraYm08hk4KpJHwp1TgCenyAOc9y
FeOonqww94VZjehLMYfetNMVsaaha2uOM8h5cp/SNM8B8Mxe2R5nH9PIadgFwqNPfe5DRP2zUvbl
YshznhkKYpwOLho8lQzMg6LOORzAnrRB0DHxRCYFa2XfMJatK2i96IiqXeqZ+mtS14fBmD2jXp3L
fsm953drY852ApxRHM9LFRRAocwlOSZ98iKvoINBanXfbqLSpmhlzPlWJmI1uW1YflS8TOXtonoV
Wqpb0h4ur4ufUewWRuP57mBjhmQo2h4HjuaA/70GqfjBfPsvQqRoWUwYAUUMMtwNIZKKQebFUf5K
jaYngA1N500pDeQexy4QnQqRXfr33SrVtMrbfMgjP5kWQAJRe8xqZ1PB4NJbgm4EP4LpNupoGsAI
bGe6qKQtxUtG8pf+fu4wPjP7NrBdlz/bm5DUx7P2xwrz2dQZLf5pTSIfAwCzBVlI1NzVsHYm+UCu
JI+Se0MWHJOM9VMJEXD5YfopFglRRGtlPqeyyfG2KKAkUdFf6ZOj2WPWKTm2owkKoAFzr9nVFmU/
uupnAWSoTUC6ktU+BkIwsAD16RYoJeVmq7/afTBE1wV+fBSdY4B6t7U6FET1L+8a941poo4jy7Zs
EVA7vneDbZX1Chxq4HJEclIqgeFQLm0U/UA/58DhhSK6QotM9O+KCJDOson8GTS8aAIAO0uJKxeg
lBGH/xVxJfd226+SuQGksVzWtSn/m7XvnnXiVzvvdtvZYkUZ7FnBRKQJb7dDK1iObWB6QLVBXa37
F3JFPHczZTR6DAsdNeXNHXenGLdaNID7z/bNBnrLy/1mYEw9ESQHvFCxN8KECiNKW1krjTJI8q/6
aBxkUJ2VwwxmEFGzV7QcxhvTruqMskfa2qHCjWlesM/Jbk8qkdfzVoQaN9oTyN6IzIq4SkvSKWlp
l2gFyW9Vo7HBDgKxd1hC06uP7Y9ycHQAMXNXFHe51wvVU7AtW9PxH7NGGeA+teo6yZcRcx2wO54z
F1MB/7buzdvSvTnmuK2rGdUlZGl83X6Np6daOsuVIEMVLok5XlOco+g+gwKIJo+0KLbe0aoJfTiK
00fec8pGf9PEZ0OZka0ImVuu6So4toF67l+ydHooor+h+VflvRHmMpHNQY0VYMr9wfikYnYy/5Vr
GNsAFmhOoTGetwBig9nLAOstUMuYXOjz5EUQmnmBZP8bmKtk3BIFyYGCieogDdvtRJ/H9jPVaRyg
9iLm8eZG5r1B5pzHgBCna4XPOLhoyECDcjDOFiZO3Bx3AUb2QsX68v+5RuYw9JAigNywEiHXsoJ0
5zngCvEsQcbKPfU7z2GOQj8laYRBhypYUzCqaCMYLY3lYc42v5ZSkTIO15gNdW9Up9D/Z5OePJ20
QgHPRtCTk4F5xBjDlF30GMeiVfFP384S46vI3XTJ3lBwo49s/RqTbgf6ePvn9IlevdzTtzPGOGU+
EnvebPiINBST0+nqEYzEi+BDcWPWzgjjiJumrqYx44G4ktOsP7bygtHjbwLX49Um7J0RxvXmrK+y
esOr8EOpV5gTiHyBcbyUFJs1KgNAD2XvLAYIpIbRiTD1NWiCoCGyxETiOQa5imHgPHUYZTOahwSo
59l4IJrwlUSfW0y6jY4c6pKGIeM2YzGEbQsxut5cJH9GBBzN8bHTpWPUTiEm0LyiV8NqxVRwafqV
muiuhAa21Jvo9CLTFXxIjrfgl4BPHnBnFeUY5kPmRVob7QiSnspYTmo//JQNG2Nz5BmEHMtNPYIE
BBD+T7I1Pivb9I3okPgi6bEnpTsS/WWyJUFU45yRdz+I+dw6OFb6VakQR00A/TEnZy664ITwYvU7
G8yHLjRjluYIrx2QgR+nVcc7YpQfZFv9seg1EvgFBOnLMIPzWMfMaPZtsKS7uTDAjKthnvLyF+Cu
F8rFRNZlQsy337pLQs1SijfgMeKgxuxNDxZIAo2LyyY4eCoKlvtjgwlyfZuBW3AGeKcpHPk0XINR
5SuwgACSnzYndiDkEYxP4t4917d2Zplw12hx31QlsX1QSp9aEmGOoAsmTNgJlkc/14fTtLPDRLw0
AZNUgZKK72pnjOy466fUfqGpaQ2idohuGW4Jgj6qdxFdiVdJRMtkjpA8lugOQQPb143jPykx2HlA
nupherA9Lk57XCkyQpgLi+wyJ4XoYOhZxyIGWo12OEFIlX8CEf01rXsg5TChtj3qZ9Fsgsgqc3aU
JklssGtVgQ1maCkrz3Iqh42lCcoedNMufFOFqfuPOtXRaHUMes6mq5Hb2jTdtrufKgmM458FDqTw
jAHUogHUhZ4bi1OaIUfQSMpGE6k/Rat/3bvh3J3o76s07msWtF/YHQQ9jonZ0yT43+v63OACjT1i
acAtWG+wnl1w0TFEl2J6CS5i3GbRC07jX4UWSFHYsgp4EO4QbO3OQjdFW1kmC6iPgDBOpKB3MjfH
GCXaJEAAn+xj9BpJLtiGjoJvxl2aihF9Q9U0Aqzoe8NSJw3gzFjqQO+A/Vvc5bF1MDii3kzAaaoO
dAPER05kk/rRbrHlZnZWmmlxAFK6+1JD36JbkswVrIznjUSGyAExbQ2wOcY/JEzbzY210i0Fz3AI
2CuoPRC+QOjqrSEYWS/b4yxKt9BwIapmyYrGNmWbokbwKuw4WIurTQGfJHgf/8ICKiwaHuyabLG9
2GrpcqnuwG41rD/tufKHglxdtsCrUemWhaKEriloLbOtydqqjS2a5zjoFuvzpKcP9YS7II8fG8ik
LYZ6lebriRjl11YH6j4FnezlH8CJinv7bJuymwsVQyFRHORk/V6PyssEjtd6UUXr5PiGbgMeZBqW
rsD36e/YeWCvTYONQ0iftaoP6poprL8vDib6kA6jyp0I29q8he0NMncr9ALUpIjKFpDj2YMACriW
r2ynd1c3uhrO0lN9lZykp8ubyXuUvVslc6N2NenMJk2SN5xzfrWARQTzEhAAq7xoc2MUP0Xr5KT+
sIjzBg0u+j8mmshRC3jzgkNgLeepv1aa6wEkvOCSFcRL/nb+scNGkLY2QCBcYCR9OEf1E7G9qBX4
CNcEzoKB20yV8Up+7yIJ6llDZKW4XnrMCJjRk9QVYQUa98sfiXNBQ8r4txm2O6ebY6luc54AnX9O
8S5RtzvSxVdKv7md3ghiomBNbGMObYE0zcu1Doat/9qikKSWpYeI8xcIh3eLYj5PmxmboszAYGpB
9dTdoY2wIJ1aABkb0AdHtwzkbCCOvryTPHDtO6vMHSqpCXgY56aF1h56jU4bNN8SUF4Rp7nSA1r6
rnNQWLmNg2lI0Yrpv83kWe9s09thF1DMfslHe8CKe0yT0CHX5cW86TzrEDvVve2K+pC8p9c7e/RL
7+whJKoSyd/sJU8Ear8LGI/A14OObg2x6EP2VaSQzkOhvzPJhDAjKay0Nd621wr6X8ORdkzIvXwE
De7z6ituExRO7SXPmmhegxutd2eEiWOAv9fqHGOx/6mUQ1ThkDsTHiI1aBAOovISTfiZb4maPJ6p
sqoBXMwWd41lMzSibnEAGi/QpK3BGA3eWq3umFRHJZNBIFsKogDve76zyfiPqhJ0GeSYJitgWoIW
mJu41nXvohml3FKIjCLaVI7HvrPIeBA4EBpgKAd6I2EIxstPoAx+6jyw/PjmXXUW6WXzUot39hj3
KZYFuu2oaEORcvWWI0GXAypTx+08h3YoiAScpwFsmcjDFAvzAwoTuwupyiO1RhqxYab10E+peVhi
ewRjAtTUkUdrseW2VvEwycNrnZqnRQWxvOA3cJx2/xtYGOsgSb0ydCOikQ/6TmcOINJ7AMzrVJ1A
mf5w2RrfZX8vWGXuXejUYCg6VWrM8w1HUN2oTjY1xqEsIUZQ9UCZTSYav6kFR75smPrlx7PyxzDd
hV0cGprNWsELnQSgq3JHkMhpwstEtJFMWO9TEPINoBEM4noAqd8G3P1LPere0C9hl0ErAcSO0gDi
EQVDMZGyXrelCGbC215AcUE2AhCw/iEtzhONkAzM2oGlfd6K7k7Pz9oQbmDitNqHZCUC/+Vt6s4c
mwXbpNJTpUTqEXfqAVc0WI5eL382erjZz7a3wPhLXW5KbxNkhmAQBQ+EZEQOBr4v2xCtgnWNOAJN
OajsIUqcHKXylOS6/zcWLI1C7wngt8y9IGNIdAKRfxyoNeTtrKNl/0WeSZHYvy1Qx9i590iMogcr
Yx1UEuSuMam5ETWAPN7p8kK4/gWQLbh+ZJ3YLIwvWpLRWE287GYSbshSjMFPFtA036I5AP2wTOBf
PNirAWLI3/aYWGxBqDDOYwvtS8R+61MaUkx/W36B/J1nXdEEKbMFEYozjQ8OlJ1N5mO1E+jB9Qo3
HGVSHgaShnotfav1xAXfl3TIMx2UliCzNsynLtsm5/IOC5fMfElpUUi3xPD43iMYsgSt7Q0Y10E0
567H5DQequ+iZJtv0gYuU3+DTrOPoSIyra7swbf+38JiFB8T33aU4YSJV0yiQHljEXiS9nGEHNu8
M8qcOlA/9VPTjU2gKst5pnp6UfG916haFIG81vYzN61HlDFehyZ97m31MarA+dxEYGav1Bsza2+H
LrttzRksSaUng/0nIuUxgpCOBRJAvBgxsNmC6G4rnooMWeAiH6NMPWroaHZl9pqCS3lVh89dp97N
WfRznUkK3awN5K0GkAz9c6wOoJJSBR7NiTWWrKmKadhYu8I2OnHXAvGEGTOQjs13OKOhCWa0yx7E
NYHegkYhE7Tt8T4UFF1HqLp1HcTkDBJcd4h697IFTlC2aPfiPxbYp6CVTV3eJkMNLkbbj/QSIiFa
OHWawAyvLPDODhP8s9aU586AIKp6a5yABlWBTKNVAfV5eUXyd7y8Kv6+mXhBW7ZimizVQF5kWZ+k
iDVS0oVys0KdpRTEFh7SHCv6Y4OJZ+a0xQDzoRRcUAEmPT4DtpM/SuhBzWMLmWXS3USf5CqXnuPO
sFxp1F5Gs4KIp1tctyB20+NfZI0fVglMAFkP5S2QjEFjYAhB1CYLTijvmfruhDL5zLTaW69qRoym
fCirAAbOoKlH4UmFyJKqhPb2q+2gMqR905sOjI6yG6WxK9ugXQZ914i3tPXz8hfilCAMDDLT6RUT
OHL2Gt02e6oyeYH2xmJDbxSUgAvYs5ARTKE+fbtsi34JNvHQgFdXkZWjcct6Q6UlYxltK7RBR+s6
QwoCtnHw88bkCmQVop4g982xt8b4xYjqcA+S9wZBf0YJGH3vcLlvj9bVHAoL6TSwflgZcgUMANGh
Drb5Ua/AfTaGgl10iV9AqgOvY0SJEtPZJShJIDh5eSc55woDQGi0YN4ItSg2HkVxa0sgLkOVY3kx
IOVWgp/ysgXOt9pbYOMRGkdTK5l5G4woT5XmS7xBDxAKYVL+v5faTBRj0YBQMF33If1JOoxP9YPV
BKSsbvqp+AwyvE9VpwhIT3jr2ZthvCHOsrlVyw338fRzbkGdqD0YkDg0ISl3eeN4N/+7BTG5TlpA
vGW0ojpQOqiiQ8Ie2vIkA5IaGmor5orAqwnaDcEuco4xjAJKCL4DYqBE8f6CsmcwkG9QdwtyWXc6
9aumQWEh/ZJn1wshohUqH73dNDAzjFNsYUyfba7k8xSjfIJPpgXD0QSPMeoVUA/wVCdtj6lvjb5g
S7kfj464AGdKm3708txl4jaZQEkb6w3KB8Q3XuWvuEhA4o9KW+3oXrn6iwe5Uuko2lXe3YLm0R/D
jNds6bR1AC82AfpznzFIdEavGOpjSfttrgHDs0GP2bbpjVqvzzU054FCCUaIZ841mqBdBr7y5qhb
02cQeH9JLe1xK8YjOAfvpBxLsBXB7CgvKBg6RUAA9GUZHzClclQMXQMXNyTt82xnD9VcCr4E1wR6
rjTRwlQV2+eyuphIFhR/g7hproZ8O42l4JzyimFozPwxQX/C7ltX2zYYoFmj9T7iQzvGh0wBtFzB
hkI8IBAqRzSwwrVo0gtJx5Jgmzk7uaFvjZFGDR5EEZgrQ1p+g5Kkt3mpFOQuxLgEh5WT6+Gu/WOQ
nq/9Ele7JfGMw6qUzbW1LeC5/TXYmyD34loBjYaORyWkqNj5/sQctqyq6i5os8XNQOzaQbYDhLCX
z6bICrMWtTLWKmmLNlCXq6I8p80tqQX1dd5ghWnuVsIkTeNik1WZMRQun9IQ1BmSN93ajZv5UKdy
Zb8D23KIomXigXMQTTUtjF3RdShaJuuVa9u2BS2YJtt6XUJ22lGm6q6soKBweT95J2y/VvpDdr7R
jfmsrSqccV0af7AxcJeJmlu8zOjdfjJRray0fJR6SJjTI0arsdFxvaWZEUhmBAmvaDnMZSiXk2HG
OnRmtmg5V0Nyt41W8L/vGG1Z25amIpVlY1JvJHEJlT0I4071YyU1YWyOgo/C+/po7gPxrVqabLIv
TIVskIBMQPWaQB8NwoMx9F+qqRaEBR4IynxLjnULb4APs/9VasZNGhU5JsmlcHXKG8gvu9NVE0ah
cXgrzghnSLnBD9cFRJzAU2F8GCJtG6MtFQ02Zyd5ot0rMNW6xcvsJ2F1n7oi5NNb3shkyiYuDx2l
VAUwyLffs/NvyLcbOSQSi6CfNbxqepQVsnWB6FEMJZp0PlVm/NJAgRkk816iDa+XfYXzId+9FRl3
LFAvnHsFreOsju6LFgXyLodyng2JwsuGOH7/zhBTcao0sIzVJdTMcgmPt97SbtIxEgR4HiTxnRGm
KmGUSteOPVYDSQkTAl/HwZVUB4DX2+houJjwTDt3vB7ADGKIGkicStPetM5Aywq1BdxrVmnLarke
A+sICvSDdBJXEDiJ7TtDzOWcSNq6jr2SBCZE5HrtrrClz2P+oOnAtdvz4+WvxjsN76yxt5klTy34
Y+IAohtOBDYZiL6MRkDUOA2gVq4c7SSBIHFkmgHY9TII5S3fqzH+so3tI/org8CLqJcwh8VCuDEo
/RZInFlgGBSPobLaNKAK1H71RTuGpFtPsaV/M+KvsnJcZkB7BTvA3W/0OnRFN0FCwmYN9qD3lSkh
HtBS6fzL9MmV7dnPuof+x1ENoDrhFl+Tn/LXy3apq35Y6c4ss/HWTBq91wFQ79dbs17v82kGSFEO
QFB+WvopbE3jFiRFgquDt1gK6kV7GQ93FGrfX7YRqeVt1BDXa+sGkgpuk6VBRhpIsEiOPCSCW4Tr
XZj10oFXl/GQYYFH0CjLO51gb1fUCaon1a3PxtMU4mV4hIw6hIW8y5vKocCG3hm4ZPBGQ/FdZRFd
9grKHHQxwLjtQm3XTXCl6I/xQ4fpGt1HMenKdKQzHlDX9sk4FDe6s/yUhPxxvGtt/yvYjpYxluNG
QG+KK8aE8PYhftC8JRzC9Y6irqb74eu/IFvjORRRFPB2qVD4/VDXajH8AppHGFVvi2N+A9m89KBZ
jgYiCvogL6G97UG1zAoxiIMA+RfDN9bePBP/a1BGJRMEgwJ7ioDtSVqwQSkR6uo2NDsHFUp9gk/N
u9n2BhlXnqBmVEpJlQfJEYTrB/OquRt/GafpB65R/3vnJa/6KYeQuF+EdhCDumkO9S/Ds4i1mlf9
wMJ1Sv2JyhS8/f2RMts03rIV+z75a1B/Go75SfIaz3hU0fdAF9rX3csr51a09xaZlRtWHatWUkO1
+T59MP0tlNHKotgbym4ggoe8ZZNsoNpZY+ti+WQuaHS9OTOop8LonubQaQhdTTdyNXc6lKftWxqY
9y093a5CDtYt8bqz5dhfGjc61xgrs12Ik4ro3HhZ/X7n3/6+y6xQc52UpYYHWNAKyix/6BtvjDsX
APCgyj6t6WsSn6zuqVIEeSsv10FvXDZ11BxQ/1Tff3IJw6T1BInNQBl+jFIDKakS4q9/8ZX3RuiP
2K3O2nJ57LO2QCiDthKmxCk5kPzG6Z3c/81YgKWAG4/ykxsExYj31iDaIWuVAWvZEQUnpz9v36Zw
uGo8CNg6hVfeStB0EZRvOEWuvU02pTKglwDu/q4IZt2P5/R6ktoaehWQhFzyUnQV8W6+3QJ1Jq1q
ErOEsG4PtuxHI0gfcBt8jfMDnbuXfR2oNd0hJ9ktTqKGEPcy2BtmLvrSitdsirCz4D86KeDrTt6U
GCYvvUufVIzRrN8SFPWeLrsPLzrurTIuOk6qtBQQJQmsFBp80DadMFNqiVoO3PsWmZNlgpESVIcs
nl6VttxYMD5OuyivswpNpHzLyxvFUMyjUuhP0Gi8RSfmlzJ20WGRISRba1CelkG2a0OjYciaB63K
XzOpAr9eA9B6mTyTbniWsuUq0UGCWms3pWrIDhlbUZOce4p3v535MJB6Udq1HIqgnLLXzapcrYnu
L38F/sff2WA+w1bbEYFQClwcQRNED25ymz+jF+YmoRLi4zjQTxekeNywuP8mTOAwwRIKDXV8E6tL
iFNnBp5jULWHuFmUHBogppQU7/rEhqQfRLoNqQts2wovL1y0t9Q9d8HLrPR8yjGvGhgQW9Lml6F5
uGyAe+0qOh7WKgYQQelOz/vOgr5Gix1F2FkKN/iHhRIiH0coLR5wpEJhqYIbP4COQb1CQeWFpX2A
Ip85x9oCVevnN0j7I5RVzYfqSsM9Hx1K4GwhT/RlfIm/XV4odyctMN8BiAXKELbYk+jaUreJXARp
C5oE5QaKQ4LQqPAeXSAe/m2CcZgRrXh5Gjd07fACIq5+BRHo6Es7e8MLZJPJN8w/5J79AF0m+UuK
RGPzSnd+MdvnGce5d+YQQsPZT0j4XV45L4SByd3GjaTq5MM4N6TLp23TjCJQ11xz8Wx0CWZecS8K
wYu8Pd5bYjbA1LKiKRRYonDmHOXwRT4oR+iDH6KD9S1+rIWcUTxvQqYOIB1lgfkwygu1XORvEjTS
jXwFHAnq2GEvo/bfqGCEsQUfmLs8PG/ppBoa3izCt5FLzI0ZOgJdciwJlVOM3cufSuGuZ2eC2cEe
A+kJZNOwg2YeQlr9DKkzDHVpCd4gcyn5RK7AgKcPx05VrnvJfqrmFpJzpfqEumyQmakPPLkzb503
dSWEmsHynZEfiwTVhLUbvNyGEG00fG+GXqFK0dd1q4drYwiKZdyggi6zoSDhNYDgYILKGltSmUPz
D+Eac2nOeDahFXxLk4QRnHbQuyqgO/YXoXJvk3k/FFBIzkckPEEf34/yBF0tIV0BzwH2Jpjkzsqs
EZwkaYkUZJgO9ITX6C+VNjgJFb/2MaHQnEXvBl5y98emzXKSjmUstZYOm6smu2UpHzElf2rJ5MXS
LKrN8WypdASHDqLhP+azxUqfRm0Z0RRrOGJ292s1ILVwUjy2ZTf340fzCzB+19t8uOz2dN/Yp9He
LvPpOrkY7HXEm5cSoZLQOOoBRB4CkYdw3XJvh/l+TR3LxijZuNHBSqwDvp492jfkoffJ6U2zABK0
gpVxz/OfHX3D3e1uVwxSldIkY2XpMLaHwmohFW8ckJUhN8f8RVP4l3eSWynaLZFt50fNhLnvHgZp
okTczK0DLTvQ+Wsp6ILip+jtwS0l7w0q7/OHNinRBi2TMlDuu2sIQYwOgtNj4rdu8YpYRVZAF6hQ
m+hccFNC2qxG5oIi0QdqtrU3pEJbEGPSQoGC9pY4er4R8FLoN0TPH0dIKLbzBNn2RQFiU60/x3bl
Sav5QtZhOVCEjFuDO1JwR3BdGeO4wKXomLhk9x+9U7vKFBMBXIcidz5DVD5NpxNEHxIIJRsgxJ2+
IFO/icEXJfA1bj0DGgG/bTOfItWjXK402F7vUbWCcB2Y6iAAUl4TB9COQBcxOfDCIW5BUwNCFzOs
LJaosJu4MmYJz3cIi1JMvVbZgi4gNwkHMJXggQtWdsIyZACZYFRLi5CUV9Z4ALio8QrNesZI2tWY
6L4kgfXPQjF7hZT4ZiWfunYRvK45oj+qtf8JTHSqM7hJTUUQkNXUh+KH/BOq6kNYgJVPdWq/eEVc
9u272oeYmyMqB/Jj1m4DmJjVDyBoXRZsQHLMX7drClyx3Ph6/f5PTIb07VEQQvif9feWW0yHRonj
SE47WJSD4npyjV8qWBxQmPpKTvZJd5KTSGWC16bf7zCLo9Ds1myyCHF5cKGyfdJOmlOfsifFgQAq
eE6N6+WX6hQnxV398SiHIvvcBPnPFlvMuVk2vRr1FealfIKLvbb6wzSJdpX+Ix/uuJ0R5gXbtM2g
ayN2dQUUoXqE/K6z+pRoLIdWkSgq8z6hBmpEHBugkIBOeR+U1zUZ0jxFbGw11FJjZN89EcBtRCZo
LrG72aw8rnUpgwmytI4d564kZLymjsZu2X4VTDqSt2kdaT1MaAGUtm4htQUsT32XnFTRx6GH6JIl
5ogvSYo3UgVL+iG61x/1O5oAWT8LdwgnJD/28wChuMWLwCnii7ISXtK1XyX9bbuNNOvJhrovbMvJ
Z0nffMvO3WUsnGQOBQebutiFVbJ1wlyLIN09IZXswNgAycGrzXojDRx+4a3vWptrCRJKwdLYWmGa
RFlFbOQGdgEd24iYj5BJvmqM5ilb0p+C1fGM7RNlpjC5dSRu1xX7OAPi19+MswfF7xgQqePob7gA
y9vqWYvcCkLuoo0VmWYCSNyBwKg0sbF0hHhDQX9UfMgsebZHRzEH9D67s5R50xfBknkHZL9kJqZo
2QpgtowlF8cB1/0UpscNEUUJRR+SFyF14ME0HYB848NUez5hninpRhiaPm/TFgL/4Njz7AnWw3PQ
nRm2RTIC9tCBXvuf5FW/7p+XF8uFLrIPvbnnGqDv4LJBhbeBBggWoKmkAPrKvui7vpRy1cKHm+Ps
tmgNKGiT4lhog9d0CQTNZ/WnLXd3KYC53lSsXpUDUy9X39JFgYis7caW0R1atcf/LXXYjEN2qCbA
dM0oH0Qxivove3r3v5UG5F2cAJG6HWVAVv8jOTXdUsmpxXDt4N9ITvGi+94Yc4F0EJHdStDOApQK
9XC1PpTy98t7z01sTMgoEBs8K/YHNbd4nuRISSEi8qZnsD3RtozplMfswT4p4NOIXdEwMY3i7A7u
LTJRPklRuN8yoAGbWb+uhisIcDiJaQdDlvozMUPNrF3BIkUmmeAO0dGsm6SChtzydZoO66vpFy7w
EPIhfpa+Lp4OxucfnTPVDtLnh8vW6T/+/14vCnPvPaY1JSsnE4STsno6aLbuZdmX2PqkJPXBiCAj
JhcH/f9Iu47luJEk+kWIAAr+CtuObIpGpHRBiJIG3nt8/b4id0ZgNaJLo4k97EExzK5CVvp8T/qD
QV/0uP7+rGDr+yjUKEYpCXSceJ5yCyjucqXY14+1ZW3XEhhrO5TzSFLJ1L0K0zx5ZpXgDANp/UlI
Gu+6pC2zt5bE2FdVT8DtvuAstajfVmm7z8witJpR40X5W89tLYh52yjwZCq6PokvGyjnpZJ8D2AI
zrVtplJrIcyb7nUxIuYMdaADOtMPumlCKUvFyPojpFv0srBCDwoYVADZanvYmk0QhGCpr9sQYGzd
sjPm/un619m2ICshzK1hRLlferWmrJiiHe40W21hQ+I3BKr2XD3l3FhtMxdcn4u5QyJjIXQM9QQD
xcGh/AbaI799Ap3iE/DK3PaEAoNPEdqlffbEG1fY1BHMWhKsWaKwwD6sMFMKPZ7BftlWy20lVvYk
EPf6jW6JwOSWrEu0oHJRUunDWOiKVNa8bjL25aLWVlmlvKCFPhrWKmEkFgOxOoZGL2Dbxa5KsqAc
YBJF8Sjnmhv0nVsvktPq5fOcta+GYAiPspCOdjihWDzi54yRCnB5ZebMH2xZZ4NuaeB/2CJie1FV
nypS3MPLYUbcgi7Zi9qgszeDYRgRR/yzCbjt880r1oEIYNBtPo2tjJPOkPJsbCmJbLjrsTGHNQXN
1r5UVHO8Mr8Zamt+5hXLtjwBKjT/SGU8n1BUiZbl4DRP9iHoirvd6Cken5iBav/Fp12JYbydWWIm
zsxBBa8M1TEyDV+JUAjrY05asVno+nUcINZ/9DF5LsfYtVQ1rwhdw9e9xMntGJvvb9AupLN4Kdrm
RzPA4gZ9haaw1ixvMCtb6TP0RC8caTIcreTUuXgS6L+vgru0RCi/jA2Cu3T4ZqKdUyem8weP25RM
SiClShdoFLKMCkeHmM9D0HpTdWBy7uvP10Vsmkfjlwx2YG9u+iUvW5h9uXYMV7vRz7Mb2fFh2C3H
ZhfuUQ0eDtVn2ufl85Fsat9KOBN5mGppLk0d6R7KObcGwL1KDUt7yswJCjaNxkoME36EXdTKbajn
fqneimrsh6B9bjTLXA7GbNqJnu+uX+rm213JY4KQpk6rMNOk3B/6Y5PNoBczxi+DXj8uy07pMjAR
lYd5GHiwgduPbCWXUUlzUbokEkCdkJ1oUqvZ2GEHPSUqMF56/vfM8rKxVhzGr8pBQcZ+nA1PkVVb
W4zv8tydRsyfXr/LrS3qD3JobLl6Z82olNhoiOhc6wg4IRo0IO/w9NvvSDx2UBe7suMzr8BI/+qF
XVxdJVPIKhcRszcZrrIx+9AyxfqxURUry34mqW5dPyHvETCWPquSaogmaEtK0Hcpp1ORLzb2jv+j
UjKWXk7zsZsTiHl3KKkPwGywUPESdHoxVy6OLUULc5RhnGPUvSYR3KVLT1M774NW+9RWxj5Con39
8jjfia1DY4840RpZ0LwgSP/Sl+omzAYvrctDHBHOBfKeF1t01vLcmBQCU9l58bdwlx5ohb1HnzVH
PZjnwDbbgqv3ZbBGJFPVRB7wvehKu4y2YOSRu9oBTAzCAPWO10PYdGe/FN5gbEfZJ3MzBzDFTZy+
KHL/aVR56A0cRWc3e2epHApDXZBhFEFmDwZqs31o3mpF8F+/FGMzFH0KkyCktgmEhCYqesepRKVC
9GRXjw58P8ZTesZajPGYBkSJdW8spK96F5wRwVpLJ5+UEqtV0X/0ZwZjMRaSEGQWiAuARuhHhfCa
9dFtAUxJqYycSOvdLop4o1Jc7WfsR9erhaQs+HrzIfDRXzrEQDUtwUZMt2a5cxubKccvdTSZeLGS
piTICL1RlIbpIH/kmC4onGwCdmzTMTlrp/TGLq0WVuMQMiL9ZccoAHhY0GRD8/JeeU0lw08G3RGA
0GSZybw3q9FagvTx35suhKc0v8c81MUa/1AKnZi0MF2NpHhmUVuLIO9y8bM+zu51SVuIjgCc/iWK
CYAMYS4TQYPlAj32oQGh+U18S4vekRecpnvlHJ+MM0UqmnfSF45o+qfZm12LZsxYWpZDSCrq3T6P
rurFB+mWTuzj1NgP4G4cbpmYtTTGiuVBWswaoOpAKiN5oeiOvvhZbsHOaTjTobjtjXtsptpcsVvv
fy2W/qxVjJJHqjDnZZyiZtj+Jb0kii05lGVSfAgegjNU1p0dY9fc8Jzt5igHYHiBYGyqIFtkt4zm
uAWHTk1yPxwdBe1lFw/F0xw1ssc76R6LL3Q3Ij9ntv7j+nfdPPFKMGNhZ1NdALotal4rGjA5N1qK
VA4ceEXwQyier8vaND3rUzLmNZAw5jTmSu5P41HCDBAQqe3krw7okm5nVz6v6LypRKuzMeY1xahr
EWop1uHmdLIibXzE6rfqimrFKWZsxrbrgzE2dVQo3jzgPICjD/ZqR3rMXib8v0nJ7F0FpSrk/OCo
+yNgdmMlmM36MrPXUmMQUdmeyq9YPdyrYLjkfDX61i5e/q9rZFmBRTmflRTLUW+Uy4EfHnMXexVW
9A3lezt2gnvuM9y0NSuJjJkjrRAHYo7XEAD5eq+40QOe4HlqrBn3yL9Ejp6wuzBZ2+UpCVB7m5ND
baDRnCZ2VnM802aCvv5UjElbYsGUGwGBmX4uHou7+VY9munj8pr6taNj6G4I96jXoiRMdumDvud6
4q0m1lo+Y9vwztOox+Khl4VutX/njwultyYWnxtkK5xfC2PMSpiKUpIvRu4bGHWW59jKhe+CeLMM
vJ3tzVm0tSTGpsyGVGZBghjqnX6stcXSrp+mXe1oGH8r3JqAO+CPLAvKUZjeFwEKwhaEzUjsUtNA
VNPGyB+M1J775K7ReCAaW4v3mOD9JYd5CEk91kOXIZzJwvIv2DLXJJM/moMbiflDHGaOKs12A/6c
EKATnGe/qS8r2YzDHxGIxMvUvxPayqcV+yXX3W86oZUo5mnI09DrIfoZ3lyWtt6r1kwwp6x7SvR1
7jg5xeZjX8lin8FUkDKOdA3oiKEXAswyLQI7MmL/+vVRi39hNLHaB0xjkDNcrLIGWTNrhZzoXmSI
j0I3veSm4iN+slH6/6rLrT8AAkCoednm5ulWYhmXV4uN3lYRFFNOT2MdOM2iu532fP1sROWJYfyd
YfSj2PSoyppm/RkdEy9cTHLMqsLc68BaiaMGA3tTo/uaMvylJsMJ1JXfmmb5Pin5vaLVP7R6CG1l
Eg+hoH8S9Oy+FaPAxojKZ33pO0uuZyufi9dRNHZ9WuzSMQUBMMD9XWIOXjuao53P2WJ3pZHuySQC
YKgSZqeuEOAPdQ56cFS/tSoSrWrq9kmQhj6mM/0sN78rGeCegiTFKpei2l1miA4GvYEKIIcn0Zwz
e+oWHwWCz2OWV+6QNsE3GM5gPwE+RB+royJGP+QFew5ZbbXJN034HOYAlAJsNKm/pLqwT8herEeL
5Bh5Sfymky1xll4iXU6tmmiVLQ7618VQnJQYP2ZsdpfKcQEpnijtNbEr7EmZazcoZbuIls9DFe0n
sbot8zqzlOqm7B/kKt01TWwXmGpVgzuyYPiTIg4T5eeUNGclOKup+j2ongC/gEjWmsU7M3/JZnlv
NuOhbFo/X5JdMQCAp9Ebq8gesvTYaNqpDo1PraD4pvLUjLFpwV9k9lx3dqbPVleBFLkybrPiIW9H
9Mz1swhzNAevRij5CpmtOprdbHiMgYk4KDHIy8AGjLRr7DRXFWQrnJddFM3HWB+9WK/sUEqcYAGS
45Db0lw7SjQ4hjnbAl6/Waa3cZ6HFqYEAF6adVaa/6WV6h0w162gNZ4zXbWUSHlUY+Uu7sTXUZK8
ucByTfktaiJPTe9FLToWaXom2HYIARVuAN9vCXtLTfTneQz2St49DUT4kpNhNyjLrdkhIwWV8hSJ
e8UE2Tt5GZWXuMGPVolF1NlNotrptMgSR/F2AH5qYsTHqJD9jgDuByF73v1Yit4yJhU8Te0+EWNL
g0CjEQD019noPeE/nS2pD20M3R+nnCLnYh2JGGA5mM4DsJ4mQbVGLbaSPvLFGtmOJAKJNd6H6njT
Ge1j1pb7pM1OszocojDbD1ryIozlV6MtHpRgeUGxwtH7wK86+VgK+lc1P4O8Db+yd7Myfm5L4Zta
zYdsUO9VQXtOkmAXx+TT1LWOMWDmX0xjC4nXCzAfvxf4HnG83LYF8SMze5jTqtoJiTBbTVceEw3a
PIM5ey9PlWxfNy/bxkXRQa5EtzJZbOV0XCoVQA66V5a3y/g5Lc+B/um6iM2QFmw5SKUB1AG06I95
njKkmSJPPfK87Ns8PJcmr+O/6dFWAhjHnQWymNUpvEzWlacmTJ6KWTgnUps5SSuroPScXq+faLPM
aK4kMu4aipxkIWVOrLAT4wMrdsHQlme6yB2jxZUyK9uRZ95mMO8eGceNGVRSgMRXw6fKYCOOZf7C
OdamH10di3HX8ZyNdZkkhV8Cj9gNgiG2sjk6NIANtsOh6Wytam4AEYvEVX8e+2LXtbUnJFVvLVPQ
+RkWFJRcMU9Rlt0pQ/QD6EZ3RYfnYHF+6GW49IbIihEBA4vEgMb8qFJJMsRxHpbx/9sbYEs4/o3P
9e+h6D6KYu6krZJhAVBr7LcAq5y/6EpuBWbs/McDMSF8EzezEKdq4Vei4kVibQ298Fr0+SdDLX0x
ucNKs9UWuY25jJsZSJacC73MIOghFWxl6+g3X8xc9O0YJOGig58zyw4h+VpkQJ1tVasrebDfl0r8
URLzViVMIBM5TgAlKGNlL3TaIHWv3+WmRVspMXOVwEZc4IRgDerqrpi/9/p9z+tib+dBpioqEpZN
ycWcaDuZRmsKkKFKFm0atr7yRd0Z+9aJH2l1N3PnI4+vavtx/iOTHRpNxE4wx9rQPMRxWB57n20g
O15QuzVthO07CcBjmNqgaN4f31YZpaYwzcJ7yyt16ycFQdV5cDW0Q3Wn+5Ld8KbCtio6KAQCZAgQ
2CY2ixlzushRoJkFMNL1B1ruzLxe+DlQQNjFpvt4LYitj5k9IkaRbN7IyKVCYpVoJZsxJWB8ykDV
iPxnDJ5JlFpR9HBdH7cKcR8kMBfaDmZadWlTYABU/Itunsdu9bwcFnd+4A+kbU2/fZDGqP8sJd1Q
1pDWEGIlykmKZEdLEktvDwCkBRSkaCnY2IoBqa3GGs+O8W6TuupVTTeaDfANJ5DeuiVg028lK3EE
fMj2JKGh/wKEZC6C+pbtAlYUnbECNLzM6quplUk4S9DXsQ16V5aGV31u90BZSZ28bR6vf0ya0n3M
NOFuVCDFYK4EoKEs3piZzUaHgTLMXsTRMVri1G3larZ0BbsnylB4NQiUlVn6eV3qhgpRsSjS6ZoG
mDMWNiMhGdbTDDjm6FTs5VN8mO80VKllW9vxVejyG34UxpjoRUmmLpVTOIP0SZJAsVL+ibsRNdgY
SsagERaHN4i0LOnlwcAUUF4f4hgrGVUiSjbWKEChuNxfv71LhwCHBnQ4dKko+iXbQW0zNW/Lsih8
sSrtKh7stlKxKKS518VsXZukoJsAIlQwLLPfqMrbNicCFVO+LvVDUGn/OlTHORRNxAw50Nig6x/f
VinPCOFVDJLnBpD6o8aRwUtqhgunZrOpbADylMAbiwVpUHx9lCOIgdBEEZiG6bZFvhzo1Jn+hK8D
9iLMfDYD5+I2TBYOBvy+NyS/S27QKRsDqeoz0/v3VLUbkftHWfQrrgyUmQu1GaWp6Uln0Sa2PtiU
3GU+o+KB9BD7u7yZmEu3TQXiOvF6QfrLVi9DtCsbU8bTfd/5jv3R07yKO0GyUfH+KId5tZEylyMw
wIs3fBOgFd0Yd+NddzSfTLtzxxPmPW3jNj8aN/XzwvFwGyDgH2Uz/rsleacC7ptafclLjyXMfm13
R7pSpt4WD8MOXDKqr3kEQZG4K4GR8HW5u/76Npp6+A0gmAeWH/jlL5rRJZEVgIdnBeZMlAOAA/3q
udgFdyn67elj4cbn8ln8xF2o20pEKNQIUcB7jvo081aGsTVqocWjf++4Yy773B3qfemFHk/W25Qu
63vWshjPnpf6MC0ZZM12Bvjb9Hb+Rt2rJlu63QCosKlcUuGe51N0MJ3+YJ7qV2Ffv2JQlNtCpdp0
7bcwfr4imNSbBvyWd0LH1qeTBsMBTSrss5gcp7ttkVa3zBRaG+ACTvIEaXShDxGUjV6m33ogOPQK
v/4j+7eSxthZSRYBDL5AGp2do2SVAoCnrHfuv+yGCxRLHwd7lUQEWSu4rRSsaDGPB8zIRpYqlOr8
YTjRiImGh5mV7tMfuEyE3JyHsvXp1vIYC5hMAOhT1LfjDUAzbq3wK2ACLN0vAMKn7q9L2wrOCCh7
gBCngW2QhYmTw6GWs2I0vaQjKThcZCuKu13dAWdy4fT86FO7uMdfotitz0ATej0uVLSBc5BwNI+x
PjhJ+fqfzsNueupaWo/oYxhemz605AYLX5YSAEyw7bzrgninYcy5ivqhVsco9ihAXY2NxlqWx0wS
OK6Xfutrd8bonigg8QJ+ru6FUXrISyW1MHfF7TBvGcmVEqiMxnV6N6iT8ZYUvGEF+sNz8PZ4o08q
xw1s6puMVTsCTlAwbzBvF+OSoAZXusInRucFSwwGVDIBznQakD+O0sS5v610gAD2BHMkGiCn2NIm
iNgErW0k0+sMzU7yEhGsN5U3zaRbbT5bWvUntmktkFGLYkwB+aOiTkQtoehmzvAc+5OtHkpP2JP7
6zq4GZitpTHqoZqSGs0lJgLDRfkmtaJklR3S87KP3L6P7SpQjqhKPs+F8MksAOs55AvHWm0q6OqC
GdXRAhGw+HUqeIPqkjq9CVWZs9+/FZ+BzpYmBoaGhSP6EFcBoTSr4rgkA7wqJvTU3bDrPf3Q+dzd
aZ4cxnu3oh7ISQo5Ggby7kZbOKc7QEV9MU5ofLnhXrMAp9w7spt6+t3M+5Kb97g6JeOvxbnoREHr
UV/8PtszJmNR1nHBh/rZMC1g/jmRO/MmtDeqOgoYPH7dLOO18xpofHGHE7fu4kmYxKCcyICAfRxc
CYjKtLbT+IHLm8ndKM59lMvYAPRO1A7O4N1/0zVUHbg4zmSjHezQ8KQHX7DAMdec+2WdT4RZxYHE
ge5NefwXadFXIpio4TzHzUjh14WyzmfqpzaYUH73Om8AroFmo6eCcXG/3JcOXCx/RI9qxYV7WAlk
rI2RqH1Zo+vuxfJBj2+bRHcKtBPHobALtMo4x+O8ELa2omRKmeXZRGPpiQYm9oSgNnfLG0pm3e6V
nb7vAX8KfC58wuuy33DMr52UsTNSWw4ka6CrWWnNlZ3so5N5ml6A3v+1PMa3YAwAghbFz0KvVnvE
MLaj+sDL+DSoVn16h23mzhDR2732mxjLNIP1y2yDEREu3g/BkCKWwDCZZfra7k/oseijoQBABhp1
4Iv9aAbBO1e0dYpHg0atHQ0tJuaVMXEBO/g8CgNaxpnIXVLZ1mcselI2D/mCVqjvi6JA5EthEIxP
hp/v4k9LaMXEosXmeWfcy4/XP/NmIgF9/Ucio9BzWZlhj1VxSByc9r7F81GQMWGlwxb5lfTt5/NL
GnOnzThiP6AqTczyTY5cnekMpmCn2o4CKgFhIQaouvhVfgIhGEeft8wR9uCx32qIBhHZsDsjc0Z0
DIN7hizauvQtannEC5uxAUIsylMCCDCVLXeB5kFu5T5+L9qoKEkutzk6H8VvLApsFm3WspjPZrZq
iIVuyOpCJ9svDlr80g5lZWKne9GZu9+Y9dxUlbVM5uNldTksU2gYXoIqmIDRWUxDA4Z3cbFJYofe
VHA+GfeQjAlSx3kog3JC/iLfz1RhTjEwoVL5XoOHnvf8SUyuRMbApIUk13on0IUPWguTyFstTL3R
UFgW6YwwN/ekl8aatPWlMkFQaIzVaMSh6WkAJoS4+U2ifLOguPhWffujQsVaIhP4kKZsl2mITC+S
wOlgWv+MYoreDIit/3xCJuhJBrNo1NhEaftmAnv0cF52SWvrAHQqXK0FcBovu9p86qt3yEQ7LUBW
0e7BlZbkPGGiL89qnmZuJVWrO5SZtZKkacVqLGrTm7xm3ytHSv+mnVrscFWaI/mzk4AhIsCukMMx
11vpFRCUsdAF6iW6OPnRKSWC1BXNEiJZ3Bk+sZWn6js5CFYnWZIVOapbz94IvshG/x1d3XK/6PNQ
1mQVvBEqozlqMqtymqBSTHsu6fG950KBzH6n5/KWA1+8DBV9SJwT2SS7SxPKYD8sZIMGy90Jy5p+
Xz31GLzrHbN+QPPQ6uSdnNi6cjaGneYo59EhTncTaTbGl3ZqYsXP4zFzUV2VbLKLPSB8avdTgk0c
S/6SfOqfExRGdVADhFYOVO/wIN6Tm+hr4oYP0o/+mB9F/HlLtq5/wa2QDs7hn1Mxr0HqompSRwNh
MUnPcQ0apDSQbVUg+GwkLG05Gl7zsPsqtB3hae1W1UHGEjguU9YvSRcC6A7YiivqoP7umVEHNfj8
DZrNY65EMaY77OI4bKKg8AMh8oZYBkzukp0iDDo1cm7VM6btRu2cqwUPd2fzZa4EMxa8zo2hFhVg
ARthbeWgUNHHzO6mL73x5fqH3JgKoHwlv26Tsdy1InZSlOI2FR8oSTR3BB68Xx2pcwqxTIzOOY+c
h/74iyexEsk8QIxEI/soO3xAId2HzSnvfLlq95yD8aQwKgpc6bIE9KXpqcR2qMkGvTPiQruzsPqO
Wa6b33CDmzZ7dTKqT6uagxGKpVIEyHRaFwOEXumPd+qteSPZBcbnVUc683ASt6M1A7YUVSpMObIb
v2GPmVKSJe/G7Fe09jumbDNyAgcgIZRt/hJpv+vjBYRGMwra/394qR3sdB+UEqAR4vmIrRibTuFQ
UH9DU1k2LkWatKHOxNBPwUlexn/Fgicsj5rgJ/MnjqZsBS/YVDZ1StWuoAv78aspZBjjOOhDP0ah
BsDvuUsM0DTpTzReSubf8UFbiqIQgOBoqE0BZYh5AkGoTm0zKSH4sY80YKIxIdDF9cf4DQLEAMzf
HwUUgH0HIRYdBMO8wcdjGg2KVEIQRSAay6y8qoDizCsNbfn1tQjGmBDApSgyuBx9WXuKI5AcCokT
pl6qfp3IX2bE+XBbL3wtjbnEUJhxxTIY5Tv1NJc3sukGGkfE5vtay2CsSFhLrVECVfwPWtgbYH4Y
oVt9IEYPNaki5YiUyH/ff1OeCtT0Jkewpg5Fk8gZrEG3QYcJuxzNu9Tj2eXNdu/qB7B7cPWkLvWo
ByHAoVRPFy1MYsvP4UG7W3zRG0/A4z/Kdu6EZ/MUAxNbOcYer2u2+TBksA/9fwCUvtWVBQVnpBS1
goqp+3lCdpSKntCmhBO9bHlXCroN4iYNEShLDofosyzaERcN4hOLxC+T+C3GGFMCtofrpmXzNIqk
GpTFEEzEjIbq6RzmCEQDTy5udP1WGAaOgG2bvJLA6Gc0RuIgCHLoD/Bwxs/WNvbCz8wS/MztF65R
3n4OmI6SRU0WUVBiVHSKUqUlMjKGP5joIPjUbJigAK9IA92JQnv/H1XBHBd5NLoB7Iv5XbZXvbEC
oTxKhukD8YLjb3hvmu5cE8jcJVguYyMwNACUmdgbKPT0pIaBnzTErlPDXrrFCavoNEjGYutL5lxX
lY0tNbz+1XGZq80yGfmzitHnZN/sy0MA1NfqVtnx/cCm9v8SxGKSLKBo1IRSDbxYTZ9EqTqLpuRF
c/UchdOZc6hNEw3vjeEslQCWjXnOBlC4taJAdDl4cXSjZG7rGoemt96pCMHSbimeUKP0ywsfNl/e
SjD995UdKTRQTM1lg+zZHKxQwKItGEg4h9uMG3TQqVBSS3C4MF8skOukBEIChe9TfLqJTWnvUHY8
SC7FxOYdadO5/hLHtiImQezFLNYCjwClVW0mS5Jf8/izMdYWeOi8iosmQ3//xXtYCaSJ2OoOgVKp
dNWsBB4Q3K3QjCwN/ocAeELVdnr8WQn8JS84z2Dzu61kUqOwkhnqaRXIc1v4qVrviDwg6yKfOd9t
WwZq4gjAdMDEM4FQoKQkVbM88rN6T5EXF0cwaOHBM+1yuQMe7ZHvW7c/3i+ZbGRUZLqcE8zeBVJv
1YKPRS+Qct7UhWQJ0oORP14/4+a7A0PV30dkbGc9CErYpaLgaSgQV+qe6Bgb5hDXbocLGE1Efxz8
hBczs4KatGGcIkQHvLkjalZr6a/qKf2kH4fOEmzyWMdW/UiZLw13Id78AGwUL32+ftJNa2Yg56Js
p/LFBG1X9MaSVUbkx+nDNGMGO7+fygUBEg/yhV7ZxWtYCWI0Ez5WVYjQxH5ZVD/NOD0bYvEUN3mB
QRHpp9T1D9cPtu1rTcRCGpoomNZkvmEL1J5uqZEjkMGp9uaRDlxLuGjP+I3Yb7NmDH4tLIsASBrj
yMxjL5Omx7B8gf0N4DqGqkVrgRg8+/6OMUOqwx+lrmuJzIWCEHgyhbaFw2viJ00qbpOxyGxM4B7C
ptrn1fAl74obrTE+Z+Xy3Ctd616/4S07sP4BjHOq6wXFnQbExwZmHszsp2FwQBE3PyG8KfCECd2P
u8gsmygp43qiXOGzu+yXXTXDQUi2chL2UedcPw5PGlvOFetmWMJhRIIHjKxpX9vTbrmt981h3PF6
8Vv2ZXUwmdGWKhglk8w4mCS8VmAvycsbAGVdP8+WyVRxaQTVBu2SncUQI7kYFqR3tXgW5tkqQSKc
ilgMJZ8E+aiaPPDYrTMhHQDIKNJj6WLks22lWAUltvC2WSvKlUXQJ50EjvfZsldrKYwj6Ka5xLgX
EsqgaIgjC5oraZ23DMGPTlper9/gZnawFsaYEDEkedjKmvBHpe6t57QWRr/nynUTkLQZo4GCmz55
2CG0svYn5zhbAddaAhNw1UB5MMIQEkS/2mvLG6G1idmauKWdCkx/8BaYNlPylUR2NyuOhHIUE5n2
lcvPE6C9aLU9vq+80B2s+FTug318qk/AU0HTl5ePbz7otXTmlWWS2ldTnEFXbiiAy7Kbz7TS3dhY
qOIYD47yv2nS6uMNgJY3u74wvRDZai0e9P5JLxb3+gfk6D6bDaDOt+TCgmygzQ9mWLh6i13yGtvX
u+tyNovaGsGeG1jgMP2lMK5FGeOlK0gT+sJOORBYQ1CVveEkNW5T0/KJGz1dF7kVHawlMr4EzwyF
PmzyefKiHXLRNYfaFUo/Ke4a2bsuavtVr05HH+LqW4lpr8ihltE6UbFXT7DzFu3RvzeweIrBlUY1
ZyUt0BNlEHOkHbK2p+UodMzQvi6Sg3yY/N9oXtNvw8ZZ65tkDGQp1VOXNUhPW7fNMQpJYd47zekd
AfxvSsklVdh+ZavrZIzkktMibTsHgJ2i/aQVRAu/frKpJgBgRkqNsvbF2HSj6EOU6RFG2DRD8CsT
DAaZAoSMJZmmXaqDACAYjC+mNgH/DkguQ9zvdGI+lE1xp2RG6ZVqHe5HIUT02cehV+kBB4Rry+kC
4eDvH8gmmXqUqoo4m6EfBM9V8jkxraE7Zv2daTwAkJijyJseQ0PFnUZhcLjMzQdaKJJBm6O3qZ1S
PhSO3lnBfrAHMEPfdiDSzWweJcK2PqPOLxFw94JIlzGqepTUU9u/bUGFu06w0XU9gcwTYRJl7pX+
PcccivwrcYwp6sSiiLOiLX0tbqygN60o4YxGb+rUSgJjetRgXoTegNmusKjkKGbioLmwTwZgYhCA
y8Au2ZzvtvlEVxIZAwQ2Q10Z5gmFgT/YWtz8YKgcobul4SFe7GQnUjWDoRHV2gYohjHa371D64Cq
L7mV7AE6jXM8atBYA7SSx/r8eZQ7Q1gMVIfj2kE9bqo9Q+QF6zwhjBYCg9vokDwHnrTcqgCbaBfF
VafK4nwp+mcuz2Ji7xtxBLkYgq6kMAHkyxL9H0+htYP9O54CPyXYyiAlsCkCmx0+F7s0jB52Sj0p
ABKvIOt9zDOrnO7YOoAlvM09YcQkA+d0G/HEB4mMHgpSlC+12dGSqepNxoGS2WoxnebaFW5lZ372
oo97gRsWbny8D3Lpv69copaQoBjA4OiD7NjOojNpBqszf14/3Ub17YMQxg+i5k+QjiD9UXxKeZBi
v5B6QB4swIYNlhQIQocCw6Eo5nw8SwLSYaC/QcxgCnYwPscBj0J267bWEhgL2IPEdI4BOeJP/Usv
hRb8SFBz3NYbMAij6NjRFTHmCqQBGHXGlWhLFUdmmEH5+ma2tQRs9taQ5cSpzBbITOOICnBDvpFU
36VBCQbbYjyXsfYjNmaYkrwGjBipTuY0308BSDswfLHLp7ayslhwYlGzBzMrHRBlORIiyxshLhW7
iwqyiwAlYWlFvIvHAKuYVR9YMfh97BC0W4eiC0w3ywAoFOTBw79Xj/WBmWyrHEkVTwpuVdBv0qKx
9QDtVmWwxOW5zs9ReG4kzh1v+BlcMfqDUDxgObBl03gEZfhENSUnX6Pkay+9wAtY41BZkcQLcamt
uPycv2Qxyg8MtDwqFoL1EG8kaEZmaP18n0OX4osDNInfL9hawqS0EnSoSIH1YjtbiWqMBMDANWhK
Zzu9jzCIGp3V0Oq/qL5+Sx7pjHbrCDfA0nTHXWJjwqOxpzOoebH2ev3TbjwYzDsQzBfLqomcltHl
MULXRNB7gA+Z4DWMRQriJ3PJKTeuWNVQ68NGO3ozF92LHM7HAEn7e/BFWtq+8MmeMtl4mLt1TIeH
ELN5LAyjS7hlEeUZxtJMYWBkCy0Xl4AF7aZhXyy9aMPJ8oiGNtwCSPhENJwwrCKJb596ZZ6Tdupi
sx1AHN3eF+pOww0S0YnKp+ufacNyfhDD6KhcNaPYzZinAKD0MV4qP2sCDlHMpgggIWHhTcacCNs/
jmdTkZt4gQ9YoPupV0eT/QeHWElgzIiednm56LSGP6HviG5EN6scu7G1t4NZcsq7qAGG/YLMtRsk
FRNF5N2TYVvUrFCbDMGKS8klQUxQ5Fbkhk7ICQ+21GAtlvk+KajS1TwUa79Qf+YYmQ8jv5HBJ84r
1PPkMM+VEKkyalTqfTCj33ZD4gYFAN6yAWVRMRhfrn8v7mUyHwwUj2OSS+gK0GhY+yZ+JQextVo7
twVsxBfBg4xRM9hkjljqpBmD/OEbMqU3Ug2kC2pM9qjW4JQYYneWHQAIpIPu9yC0JaV7XSDZUv3V
12MT0WgkQyOnuNXg6+DQAChylH3khTcKliO75yiyTJy39FM7P1HOCXPfEKxoclFVZc7J2eWsNijH
QTNmIFOix0uPXbxWrn6vWCNYKIZjeEhEDC7/j7krWY4cR7K/MlZ31nBfxqb7wC0W7UrleqGlMpUg
uBMgCZJfP4/q6soQgh3srL5MXcrSJIUHAIfD1/eCf3RM1mH2QO+yFzfqr5zGR57yugFdK4vb5y0r
t+Ifnp6ItXzvEyvnYjjEGshU75yOfnSrPAQru1+ard+DJl5r62+Tfp9Re2MYe8UJeCN1eVVOpDa5
cBqlRotQgthLJdmLZyTB0Bs7QOo/0KTYch7XsjNvBC56ciIQvQPUQsqeIEcA0r+DhvyAcVMf5hux
9/aXdW4t0nwja3nBTmTxkhojyOnJK6QHpX8ApCz9VlURVjst21DyDcthSRYqzUo1axNEmm115QEN
tagzP3XeNeXjxsJWwkAszDIxA/baUCmdmqLMyuAkuL1jnOzEbt7bXTBjbrLGqgDTfVna+qoWxCYb
HsxZRCGYPTajCmFmo4czWgYq57rlDzzbml9YvwE/BUk3ADapm/iA7dMRIS3swcZO2YE7eOOU1lX+
pxhp87JEZRZzoRWd8Hx3poekfD+b9+5wh8me8PLeLdb73Mz+lCVpO0EIQ0AN1+7y3Ly3WoDt1p8K
8ciVr617HFJa+ZflrVvZn/IkjZ8MDrolG2+k17/rHaCRdlu9duuXSkPzzwIMpSHb9/ZSdTXvrTxD
RnHByfG6dwvqkLjHQHSQ94dmx+r48pLWXkigbTho70PHHZDFpfMSrTaxvEa+KDs0ZaBHLZq+6ypg
xC9eobVGzFW48N2zjb1cM1VvBEuH19VW4Y0CIZm5axK/icd9Ei9t9GWDgGVLK9fSLW+kSUeXJW6S
j4sjYO5E+7pMN2zprkB/qBGACOfYm7vLO7t8oqScbyRK5iqxtX5IawSAxHww6o+GebS6jaH99VUB
U8R1AJkC4ChJW3Ih0j5VluRbHqPzmlzZC04LmvbZdIcpb/YXJwIRbv0pU074sdKYSb4EtotLVZbH
Ji53NGAYA94VUyj26q979baGhDf6VRBpAo/x7Y1QZ4chCEUniUWNK9JZty7lW27iisW3dQSyyHGD
SfgstZ7y1jEVQLTv7AmKb9llu58KZOOEu1ccZCZKFYkDykGLXV4RwzgyK/12WVtWrPObbyA5qlo9
TIJzBNRLM/FC2dlhwlLfbw0CrooBHoiHCAkhsy1dg9I0M/AVtS2ugREbgHkwdgsl2BZG7xoMF+KX
n3Ik5R/EqHST17Svfgi4Xt+PcXlbxcmhDYdoATzID+wWLD4InLcA6LaWKAUY1HG6aVhiNIdrQEQH
8XXpBGn2oNg7tcQQcnfTtFtGdHk75bt+ulzp9DqjUYtah9U2d+ww3dSILhbLUj1iIC3cAhNaw/hC
PzGiQ4yXmGh5km+EnaZg9QGW/3KIqbLjwSIwtwAw2R7cK3GlfjFRdTxsYQCvPU42xC0txhhrOZun
TpSyKgYB7VkyyBy5XD8J+88L0Qzb6Umw5bOvmjfYGrATwb6hMCRpa06VZvAsOO1JUYH+2wvz8tEG
Z4pHxk9J0Rr+NHX3hUpvc+QWvYG+cwTCi5yDzezy7Vx5+O3TLyKpMzPHVhQm/PgZhDBq+zIrIros
Ya0IDxEeANSAvnIOkKdyVWmcDirUWcB8VQm5o453Debmw9wrmOkpekwxJvnDbDlXzlQdAE4QKVMT
TQIoO7QdNnqR11f88+ssGn/i3NOh1uhow8rjCAIzve36DYO3JUBSYsILTyEeWvFJSmKnAH9YbYQb
e7rSov5mT5fvcLIIXH4FXMgjrF2lHUWZx2aByXnlXimf7WqIaP6Z89uKDvvLchdtkK3B6VFKajs1
VVLOyEHt3OaHUz+Y7hQIwwin/tdLmW+WJ2nlkFdlAhxWstOaFMi21bVtfk6FEtBSQSGapBuX4F9c
x586IVnW1KmNDHTPS3ks2aWAAtCGJa/QwaCX6H68LoKy2tjKVZNzupeSZc0EVYbSREDLI3bg+oEc
zSxyUPLWQVT2Tjn8FW/jVJ7kUQnLHLIxX+Q1t9lIUSDYsiXL6V/QDtl/Suxc88YlQNK9HmzJXXZM
xim4rIFrb+DJKl597xPFr4wx8SwqkKI2VX9Ey7vrDnEnXjwhANOvBiCPuFGsjWTHln68nuWJ1N4U
mEYSr9M1U6SYC9VuqN324RQCRkH1Sbj1IK3EmqcXQH4Ih6QhpVNDIQl5soseYCIdKgCVX/EP9rw5
IrvmJJ5uqmRNGmH3ArAwsNCvZMI/0fa3q8NbOiJZENNrXVFx7OTMH5QEYwR56Xe9udFwu2GCX/2M
k/Nimtu2zEboV9K9Nj63ItmyGFsHJFkMcKTklkdwmxp2WLA1FtDv1ARmydK0kjJgxUVzMIXsOF1N
anT5DqwGmPAaUOUEDKp2VqOqRvRFpW9zYRNgg/6tXNiqyf8pS77UlGtm15m41ItLxu3PCzaney3i
OXLdR7NH9hONiOAezbYaZlY15USwVCYCtp8CVDNcgXl4Z7hfXMwpbSXRV9XkRITkCgwiQ9e3NiGZ
beYhb++ouqUnW4uQfAFgBOq811FxEMLelQNgHsvcudLM9PtlldhayfLzE4VvvKzOhgIP82xy39OK
IKVkS+WX73pm3k92S7q6SMQPXQl2IUQ+IlL8pePBL+GZ235/bQB/V98Ij19V65JA2QtIyyG3bCyK
dO+nHNNhfDqKovFZXQQqOEsHz2+Hq1ovtla6tZvS5TZbte9VjqC5ZvWDOpjXE7dDA5Q9AJ30h9y4
wkt6T3sRJUNyzaom91nuAq3dzh+HzIovH+2qpTnZdslPAD4KYJEbWMwumVufecojvlmLt892w9kZ
w3pytpIvi95f2njJVZiztK6spdSxFHnmEDXwj/nuDwTZ91tB38Zmv7Zen6guS3meDCPCA6sd/dLZ
pf3T5Q3cuINyvdlJGCDqHdRn87bzTePKoUs1/fN/JkQyJUBa4ikZ8B5YYLVq8ndp+mDyrQuxcS66
ZE0UY5xRnsWFWGAs3OJ1EmhgQAqoIl48oSl9w9lajcdPHprX4tzJ2aDeooHXCcU3jGuC3breWV5Y
qb7ymMRLn3EeqqpfgrTMp1uiX4dULuigXLyvhKbPDkDIdgVgLQK1ym8oz2PNyF8YKNeAvqgUPlpU
9j2AQ5smCRhiBpT37S8cBUMf6AeGn9Q8aMr5k9l0BfjuSnSjOUMk0jEskkqPzNGMcmes/Kkan5ta
yX1S9nAoPY37BqVXnAmAb2cAG76sKuue/88brUt2LWntmtQ9jjE7kD1t48WbVA8OWEtdtvtLfYz2
6SFK1ixRhTaNM25zlWg7b7rJCsevnDS8vKqtayyZqUwxXKcbEbKl9hxXA71SyBaqxJYIySx5IC1y
+wr7NhllbBvfFOodLi9iy7OSR6cY0MRIakDrzF1yHJoQ5K7D98WlM4G5bvVbY/vLppwruQ2eEdPF
CKqMTTsLk8w2R0dEV1S+rdA47+Jueh4G3e8BzNHNmwSvq64+puj/KVHSvaqwkVpvYW0XnIByT45s
ekVOza6mK3triHdreZLmGeM419OEuEI1Wezx7sYkdUTMMbKTKg102hsgJWw+XD7DdXP/c4WSIpaA
+mGYyMbjnVnHRvvYGPyoVhszr8s2XTo4SRXBfZY0eQohWrpLQQeXaibQksWnOa+3XMh/oZN/Lkju
gHDtyuPaiKToCJDd9jjvSYfhwTFCbLFvp41rvJrfxozpMmyKRp2zyYRSp2kCwGuy8wotNHNvp3j5
lTugi3b6CFCOT1mJZui+DDzRBaKr/ZSksWGhZj3oQSEcLzCV60EB7bMYd61F4suHu6pRP7+dvBdD
0TbqaCNdSUgeasPoZ9bse1QPeuXOVuzAah4vC1w76KV4jQuKxLQnVy115O5aPTPQT8rGuNLvc+SI
k+bzWP6FZj+03v4pSF4Z8xL0uZCxQbr5lrSfmjHK1I0GrLWbcSpCiqhsgTysDvTkXd49euVDQW5S
dyNxt6qspzIkP0i3Zo1UDDIW3ojx8LPRfBvRdms5kjfU9SBNsjEitON26yekDwzn44hq3WUFWM39
nK5oeZVOfKBeGBQcdljRYjGtAcOG3R4VCRale4W+liE3Q9/VlPmpzGXppzIbyxi5gMwFWBbJhUDk
98Ne3C/zKa+1T/h640bOZGs7l5twItPjY99pHDJ1dXoqhXn0ku6xxEzS5f1cLKNsOU+XJr0JFptr
4eXos9ZRUKpQYeVoZ/834NjXHrpTOdIzkA1mN8LR+iuKuOaXnIqSHoNUMWsQBzPs3HxIVd0fJ7ql
hGue/4kIe6kHnByO1doKd03RvGZh5sN4lYsjR/qRAY23gN3d0IWNFckgAHlWUTHVabNLyhwI8upO
DGXrX1aEdRkYRkFJyDwHpDYdFe6ig059lJ6ve+IeunZrsH/ttXAMwEEDXRRlYXmmQWNGMjU6di3t
3YCUX9V5J8Z44C8A0fOp4f7jcfrvb+P/kJf6/h9azP/+v/j3t7qZGCVpJ/3z73fNS/WuYy8v3c3X
5n+XP/3zV9/+4d9v6Dd4k/WPTv6tN3+Ez/9Dfvi1+/rmH1HV0W566F/Y9PjC+6J7FYBvuvzmv/vD
/3p5/ZSnqXn522/f6r7qlk8jtK5+++NHh+9/+w2TISeHu3z+Hz+8/Vri765pl/ZfK/r17G9evvLu
b7/p9u9IVYIrxQEfHBrBlmBOvLz+RP0dJVBA7aGhBMGZunCjVzXr0r/9Ztm/oxkd0H8apg1A7raE
UbzuX39k/O5iUAU4qkDuev24fy79zSH9PLT/ApPqPfipOo4v89ZSgLjLszDoaIPxD1OA6E2SLIWZ
WEVBGqsJHSdp0O5eaWbtq5Wpf0X/SZeHdTlMH4smHZ7YOH4pVJ4EqJ04eTzTudCiSUsdUFBZHRD8
eLbMcPISLZ8g1XOVSB9IV0U9qpjefUWyiV+NowZudcbt8cPJlv+xrtN1GM7bG+UAeQhLAL2mbTjA
QQEI5Fsj4XLXcGaFDaEt5tTbz6RNAcg6p+Z8bAWcC9/JC/qd6sy7ckrUemmDPsGAtIKTgDaUFADa
pYYJnJi5Bcqc3pD3XcnovZ2YpQH+8R5E28DTzcJuJN2jClRUy9dMz6aH0ZpcdKUD2SYNFNctCJpL
MLu653o3tb5QVTAsZYKgcDe1dfEpAeE9qpYDo6DpE1nqGywT+r1HRPnBnCjKvh5XCxakc8tan9Rd
8Q3ILiVid+KMACQppiQJhFoj1cJAQNECsQ2DKqAktzMrqoRbFj6dhjwNSsUAGtKA0r8TmLkCLBjK
SHOfGh1gVL0G8zI+dwawZnKSoJaU45CvR6dzH2y3QAK14qXaRznX7YWknXOwMpe2xve2RxQR965g
11XfTu4RhC1Js9O4Puu+DZv23aVOe2xnz7rKmFsGOTiX2aGwBvY5w3CviXwJMbBJCsoUvptqlRN4
hjfvW9aTz9Ysuvsh7Yw+LkadDmGJGtetOzu95qs9mOpDHX2cwIso0AviN2UCYExlIj3x7UTL7ko6
GK4PmOr5e9Ix1gEOWBg/2px5HIsoxJNW9AO6OIxUfyE6AiVAuzIadZOS3Wppl+l39Vjp162whemX
RY0bIPCNS4MwNWicTC39hVHlKTeIIR4dm3SzT5HoNuKxtfidWlKv8zUxO6lfG4NuhEZLrWuXW5oW
pEnt1qFb9iWJNWZaH6pad79hZGqyA1sBNFeQ8SoHTGo3YYAKJb6hCvFJ+henrEYPh5di9gcA3OPd
XKWiC5UKjbMh2F1cIKkoaNrZjUU2sKuWZfMP0YxQZi/B1EOg5l7NYyjiMmjN+9kFmadIv4qmTJ1o
mQL6PNmdvQxhz4i5qwFhXES0RpBQZJb5Tu+GHdpG7MpX8knXQ2cE9L9vANRs9mcVFDqxOiUt6tNg
2D5A/YA/JFhu7RSzV8FMT5U6C4oZU3WuaTIRsdLFJDUgJdHdMnTdxyTT3EcN2T3xZOg8+5QVtWP7
1B3FF7MditFPFaUZ/aZivR6A2cvGbJIyot3fq5vmh9L22rdeSbsmmNNq2pdN7bo7MrvFj8qaupvS
yesnW4fnyvsE2JEwIYZf4A5fqQkTz2VK7KNVmtm8Iy6i18p1P3eAZeT7OZ2Sp6lrcdapAuUTddN9
Kxq18Q5eP/EZ11sZ+FFvMlsNASGesMhxKu156rNB2ym8dT95fT90+zQdPYpxj6YUvucNBg04GZ2o
4/mg+lmS1k6gWYkgiOISBwQ5g2ZMh4k1BmgGeTvCRmmK8wNPoJYdBux36KZ2TUEi7HRaxK3eBW0G
UjcTILRMdHjCB0saHy1n3PFnj/AkYmbBn3Ur5x+tilRgPC3U5EiGqs3hfTgAnusNs6tDjGoQYLnj
qXrqlBx3ebJF34eOThQSdM4kJmDBONNznuh1FSVjEWWYjiYPtaHxHL32GKMKBAcuFExoNxXRYDJz
8jMFShPOLus+5rCsXpDr1MQYYtKDYwAQl44ddXQQxpXqlGXE6egdCf6d+Kmd5B/pJJQJmMXFYPjj
2JaWDyZN8ph6XTYEWk8xpAho0gqN4+rUtH5qdUnmm62XUH+kSWIFtWH0uo9mbA7gNluj2j1J0C4a
pyVtKx+tumUd23mTzWHVD6YTd7lW0tizOnJL2dx2e4WZCXbIEY57XXo5LXyPFeKrrrP0yTW4WaIr
Pre/672HzI46FMNwbcOel99tmgKAC1ccVLZzgo5isLia6L5lujcfFYWifsQzuzTDRq+mKyJ0twyF
q45fczfXbujYNWDySYT5DYBbOvWh1Z0/JR4sFiY2uYoBh05/51G7uxJtMb1PJ6MooOS8eoDf5d4B
w0B/0JOR/2BurT+D1GZkcZ6jpurj9uZdkHDuFD73ch3T+IqB698lnc2iAna7x3uF4cmsXAC3a2FV
qHNBu/y8TYh27TYd/zrROXeiqvd47bvGRA0QNDYdGA/Ah/aemg4wE0Y+W1D2wbGmfYLuexUfRXvM
kU9D96VN1az3J4bSnQ9iajpGibDybykQ1sawGly0RbU1T7LQbQvziSYTfrsou8E9dv1kkMDE/bi3
jRJopRZR7NxvxYSGHEXvesOHQ4MWFgIVA2S44F1Q9JTP/oCprPxaZ7V3L1jXPY2lCvypqhPJ/cRa
LfNzIy3AFNFW7I9G5V/yjv+lz/vGT77oQ/8/9I6XeY3//qcHeuYcB/3zG794+e1/uMWKY/6OUWvb
8jywCavgBPjTL1ZcE47xMvC3cFGrAH/76Rjrxu+gLEADvQkcB0BiLR/4h2Oseb+7GOUEz4+NNntA
4f32z6/1bzjGkNCcRuomvHUPkGWuAxkLLf1bd1KMaK8ZAHAXV40b5DNcALWJ3P7jyWasuK34shel
SAkjV6018PVmeTwqx9kIUcFGsYZsUUSfZVReF4P4w1u4CkB9vCz2JIBOeqbyMWvzWJ+CZAcOFtfX
ce2e5mD8wO/SCAQLv060DaGQBUpgzYIPAcPyVigRBrpElrIVS537tMIkMWujy9snh7iyiCUmOFmX
3ms0o5TlscGF3zSgsVGAcIQBFUylRqX6ztxCwn4bZMA/kdYkbaQuKPyPZBGYmn6hD/7cbzRoSgHZ
uYhFZU7WhHAeEZUFEQX180c7EO+To5GG5KqKlVtynbwTXUQGzPtVe+tYYArbvK22uk/OpkfkdUp5
qkllilkJnF2L0mdxnwbWVVX5+ZFENJhiLUKfbBptDnMsnyrdOQw74t7jaqNgJlc9667vW9JCqggq
3ecFyLh9BVOdaBRWDsQA33J/yLBi8Z3G7a/fRMheMDtQilow8N9u+5Ak8LfRcgHYr/IaNOrv1Ub1
nbqOvEb/xUz06+ZaCx84cATgxkumpTSciiccg8yps9f6q9r7mtWPly/Gil3BuMNPEZJdwR6mqV51
sCvwF+3O2JXKjywvr13v82VBqzfwRJB0yb2hdhjmp/K47O0vjJVh32r72cXgiFKnvmK0e4NsjdCv
XsITmdKtH1PiJd6yOEQjQSXuC0sPL69qS4J0zQHpqpZajlVNvPNb+qWg+/9MgHTJk4RNXmVjCcP4
URG3rZ1uldlX79LrrLmGyO8MdJ3WQCciJvR5jO1jf9vP0XRbYOgMGJ83GHFbJrK6WysPQZezBUOy
7M7ZNT4RLWViLDhUszFDNGu7JLJVI6zY8GXKtC3+nXUzBbcdYApI+wDs4O2lLQFwrZhsysGhMoR5
jgm3+WnQwRLlAShm/qYX3w0DcLHFvYdlmgIuYYEJ8TaP3GreXT7Rs9rP660++S7SkbplOU5FMqJL
A3SCoGhfyPCIBqDaKtqmuV7f4p8LX07/9JHIhmY2FQgzOTpgXBZame037hbR3pYY6SRBpe0pDcf+
dl4RgIsvYIhXcgTjl/du7bqhkdPE1AvM/xkU9ZTVvNEmgesm+H02ABTB3Br+XbNTpyKk09H1xnas
BiJSvtdNgIOVw1WLnpkh0SPdSYKxzjeu+NrenUqUjqgbaGqPHY7Ic557ZABN9kDVDTO/dsk1TLfB
3dVMA6TQb9VAtJbOucD5qAOqwSmjhyI1R59ZPERe4slLla1hgbWH5VSiZHsLTLIQ5BpgexUEXslV
mkEcva2KjVLqqkqcrEy62ch6Jsi5QU7htofazvackA0TuXpAJyIklZhr13HtHAeUZF1Acscn/HMH
/b6s21tSJDUgad+7ZQLFyxDAakh4Tu3nGbTEl6WsWR9wqwHKT8ctAl6OtF96onl5r1dFXDhsDxd1
r4IuSy/re6t5R4ENNlezr7tKkOXmQ53QjZ7J80UuYMGLz4YBREwcS1ox5HprF21RxiQHexBhE14a
AF49dJh229LAdVlwDj0P5Bu67KjBUjQWSxrISmHa69E3zKcmpxvKca5/WJHhuI61UPOZMjURivjU
VZBwiqmi+RNalv2ZjtPGqa0uBd4uPE7gAZ1f3zq3aVnwMi44Kg72S1s8t+4WD+255TNVywWRKYbP
0ddiSArIa6QM3TStYlI2GDVzi4+O3UUesoYootx4g/0FzVkvl9VxbWGoJ8EmoeqlmrJdSjpXZI1F
Mdyn9fAMge4/PVA3jy5LObdFaNJBqK9hjBAATjKBTVtPFdp4cmAe1NZnQ6jve718b2Xau4b96vgQ
zuhUlMwJpDBgt1EL04rEqgHEXl2DaXej6rzizKCEhVYbS8dI9DkkZ480bWpaSRvnH6xP6DsuAoAE
vF/wtkweITVdhko4K3758fIurpwVxC7/ATQOlUAp8KlGcAc4St7EGGIM0D8WFEUegoVlQ9fPnypz
gTFXkYLQDGihpIazWO6sKapY79PHuit9J218a0yux+ZDYiOH9GeOaSWtsrKmN8IkvyUhOWctMtxx
lszKTQXPLy70NImnVNtq1V0XtRRksTAYQekJ7ruxsFwkGmF4n+1pl84HfdjQjC0RknVVc9rUgMbF
aqgSGXn/UFrGVdep8eVNO5s4WF4OqMKfS1m+x4lT2fYdK8x2rmJbTQnagfmXWs0wKEq9YLbBE0yN
x05XPqhUiz3Rf9qQvkS9b6OGt9Kl5xi+WQ/Y3QnD5DrqTjXKDy2N6ulrTW8xhB2r3WfMdvqcZcFI
Xi7LXjH2bxYu6SZYewu8VtBNa/6eD67vqv3G3q6YqiVND5JJIM+4ptyLwUdrZGixg/bbA9gzadho
z/08xjoKeJfXsnrPTiTpbw+xryipZxOS6iK5cZQmFmJ6IRa9xwzOTWX3G7mMldcFgDqOh95AgNnh
sZTE6VqdoF0Kp5YOvW+rIiZzfki8+oZ7JfNrYoW6mfwqYMuiqcjJAgrXQ1vi2aQ8QzOfRlNIrcTw
LW3I9Ww1+8v7uHZiFmbMFjpJEKTJJ+ZOVEcFCiLMUtt3AwqSkxaMPPcbZ8PVXcnOmhaYoQx0YcAd
PWs6RfA+Z42h5MD6HsOs8UHc0sTkmAdjwHjc3qs+u9kCjFgXausAC8Wb40H+24MbtaJyNAsXK/li
AdDnOB5KID3ZYX6dP1ll2O22KbfOmgmXY1vSehosJSb/ZdfNK6lFmqSuYxY63zTdN98jZZvvhgDg
uFXovTS7rQB27RRRWYB+QuR5D5Qz2plnYI4pBicvCessOdg80QPM1j2h/rrhBa8IgxeCmA9tXUh/
yMszSeq8crrGqHoATiDNriqz/YwGlMirh2xDP9fcBWBjgu8HbDXQUdnHytIE9IGKUSML5k8BO2Dk
EgOYgKc4mgcwQdwaQIqoN277ykvkwDNxUa5Z0h2e9NgNgC+c5rFBxwigJFET9SczDfJ03vAVziZv
oChoWQNoJRhITPwn+SQJit+EJPOiKOm9ofspsAoAzCk+m2ak3tEngNC+o6FZ+pvwRWtnuJSi0KqF
LXVlMHau9kM/tGodOwz4twA15XMXtE7mC5ACXbYwK5vp6lgiSARt8DzKm6nRnIFKzADODmB5bRCz
oa/FR8fExoOwJsZCFyC8cBwdwKDeXnQlHRXQWTKcGbBAjfQK2RYfdDP/oZTliT3xHbxB9LY3pSxm
XfE8OU2kW26kusWGY7dyPLBWPxcjWa1aVweHtRCjdUFtPaBFBfPTwEf41X50VCDQYAekOHeJqMGT
/nY5rMkxAziAa3EE7ZTFrsf+mYsxuqwAy5689XjQ/IesGaLmZZhZFjIprLPHFEGFDjY0u3rP6K8H
mG8lSM6Ank5w6I2piZWcHvUM3VaKuCo3sa3PHxOor6l6OrobYfjQfvd2u1paZnojKOj3wj5SAzVa
jBF6WoGVA47pyLzawus+f0ogEUGzB4xrPGBnbvc0WYK3JRThdRwXHYuYw92VN+g/DAAN5KHHbJu2
4szXwcTfEkojhEFMCwP/dpUpSy0v0SBzOurB0lXlI/uAxqTn6btaBAoIro2o2lVILt4rVbCVVT8b
nDMX8aiII9KwdPRqSTqZcaXRCRlZbN700QImBTJ2X/kyAaTj31jsYhbeKKckTVIdMuMaguwNwXXs
fSv3LaBVASvvN1/1EMw7wa/SDciLk6wUGA+ruTFpHVewtcm0y1U4j93G83X+ZkqLkqwUWj71crD0
5V1xH6p7eiVe6sC+T/YLv1t/D74RerdJHbOmNiDTgo+FdgX8X3KR5wGuKlSnhnuXoxcI9X2wd6ES
U1yB4MNHX9BHx/K9H2AIDJPHLaKPM+vvIu3jIepQ0QRunj0yBS0KxfKyCsQA8z6dAFk75GGTdL/6
lqHxwoApw4V0gIwur1HUIAfVCquLeZdYPtqBtNCpdSsAmZJ7uGw1V1aEIjlyFZYBpLMzv4eNBO1O
msfiwkp9p5nDyftmIbt5WcqKgVk8cXxt5JfQhCK7IGPqiQygal1sC34ET2XhqxYm711Q14Q8Fdee
TZ4dqlR+XzeaPyeqHmI+Ht5Q1R4cN9kKzs/eitfA4M+vIw9IFS6b7Wpsx9jSv421goLMsAHzsi7B
8NA/4y5urORzqRaofUc0FMeM1Ae3Eod22BqtXzs6C3lBD/PHSKvKbShM71jfFwaLLbXZodnxsab8
I3JF8eWzWy6UZLrwbP8UszgRJ77IOOqM9qrO4iqp75KmuzO16jhqSTQLEgOE+/E/Eyfdb3eqR0za
ZF1sebz1FWLcoUu+DXNeH6deJWFL6Me/IBGMRw4y7iAikmNT9KdVqUIxLTu2ILhOsmPRktgbMt8e
pkCvNsKa1VPDQ2sBQx6lBdlN8ShxK9pghlWx9D2bv9dmAgr2Kbq8pi0p0nszzOg5HTh0A5xhSPbw
6xk+Kqt+FcML7wwcyJ+Lkd4ZkdttCSxrcPONd4qw/FEpo2YcA/Rzb9yn83TaqygDtOfwi8zzQsUw
88qtbBajbRfBdbcXsR6TIDu2G6Hg+tb9KciTxqO8nvdtY1m4VmxplwSbHBxXbWt+crn/Z7cKKqcj
ZwCUQDkyatD1bsOXhZSmPqaUXbukOKjA/80tHlgFXfI8sWX04WW9WDXECFyQOdDAx3rGY5BQtUhx
FRjoDsdYjZBpAgS6fhgDZYcaUKxtZGPO+HwXDTmVJ1kPO6v7ntc4NhHMcf+BheR2Yc+r3tk7MHCA
D9YNx6MzATe6ehR3zRe6DTyxHJi81adfQbIoWZYB9arCE4dCnZUWoAG7w60I0Pg+WF+KEkimrrie
6mHjCq648W+XLjm4RskVl7ZYenXtHr2rOkhCCmLJBfobkPKRsrnSNc09Xaj85lC3MUWBhc76Bzu/
tYHCDQb2DQVaedg8+O2WieIXEvSy/WLoJh/1vBhj96a7boFWmsY5pnj8IZrCOmTviwA90ZdlrqwL
Il0PzpeKF1XOBAHtudHyFiJb5Z50U5gbAOWgW0HqogaSmpxKke/9gpHtMtF0sS6eLYAmsKwIJ3MO
ifqSWCy4vKSzyNsFcZaqqQtyh4qEqHRUjWGCJHgiXZym73V2n81azDGmMfR/IRKAIBT0MA9nnDcu
ZWnWaG62HBe5cS0gLfXIjpAt7Im1aApiHPQeqzpcVlW65hgsWaZd4O70w3zbtOMu61w1tFCdx3xV
gOb70JjEfmzmZ60vvWg2vX1Sj+8ub+oZ3gCMzZtvId10Qkw3WQYt4+IgPpgBMDCad/lV+x6MChYA
n00E0GpoPzPrdhx9MBv8hTgaXwDDfxYedqAwy/n7ah69zHHhSizEAmbQ76xnF5c+uyVBGWKiYivv
vBIMQZ5rITfpIFR4NUEnvpmXlsDs9BZnyUh9C6gzTeoARwcThl/VisC97jf0di3meyNxuasnEjF8
l/eWDokMoaytAdmEI1FgAKTuRz/F1tE71rHYW1sO+3lHxnK0JyuVFGwwE2qjNxLhOliv4+cizHcs
WpD5t7Z0zdHwTIR4QH8GCf1ZthTFQQ8jIQhVlHpGp9v4dbKHfGfUOg06jJv6FcGoou4W08MwYxIJ
dDAbrs6auYNnaC5deIg05fRPXxpCzBkc7nLw9jZS0opJY9NqN8RoawbvVI60pfao6C5x6kVZm2s9
IHuAeDrxvDfvKdIv9H78WocgINptNSafvyAG2PwQBMLxsTS0B0sqRIocZJLdgPb5PqJNvx8U7WnD
EpzvIbZOB9Q7JhtQDJLt65iIZkhqZAkW1DF+WwBMGwMv6CIsnnFD0KwZqHqEqUlzI3pZlYuhGjSR
gTXuLD3MbM6N/yPty5bsxJlun4gIBiHglnFPNU8u3xAuuwxiFJMYnv4s6jvn8y42f/HbJ6I7oqMd
3bklUill5sq1oCxZ+lX5PFWpo5WRLbbgyCsvCw0RZsY1oNKN6Y1F7WqgXaSgGVPOdVvtQcV7Kj0w
jCf+kC1bhtKWuvuXx4WmAxWK5B1yZuZFO0ZodSQXo4G6S/ZSInb2hoQx3o2C9OX2zT1dlCNA8KwY
WOBn1yAxCp+UK63Pk8ZBPWHXpOx3w8iG6196IEA8GOQHRgjdAnjKZzNlV2ssKccOJyv/MTbNUUnb
bCNSXt7wn23Mv+EsUDJUVURFROcrudo56MwUwGgYzKn08Z5b71/7+9aC5n09MyYPoaTGXdr5VoxK
XxUNr6LGhPHXRlZi8OclLQJG2EkN4xFIxkiQ3PaB2HW+eFZt0Pk4WziQtQXNr4lZOQ9N6eWTD0Xx
ujH1Svgdn5weUBope9tYjYo9+fze+8+D5f+auHjvGVlKohEmZjJSY1c8AADHAkA9fZRNuU83IsPa
ilDSQ6NPVSCgoC5efHVvCeBHa+EnrfUE7aeTPGb+xpIuI/pcvkDVEErQaEUv64ZjLFNM9WJJ8Ykc
msLVGk/qbNDW7szbMLZj0yGd0xNHeQKO9nbrm60dXtRk0XvByBiwk4uoZJZJw1sTK1QH7phjvOOs
3YVKuPHhVjZyfgqocA5DvhR4TuukAtAp6X30PKGAHCrC1lIr977eyy0ri+StTaWyrYxG+HKCWffU
zCS7KOT910ZWduzTUhY+gfFlSQeBhfAroT4lmTipXf9rqvLgr83Mc3/QTkIKNdedPkeHQkIdn5ZS
4wsO6k3MFVudGZDN+YGV1cC30YKF9A8aScvvX/Ws17qyHPy0b44YuSoxndsjETC22F5WDQGtOs8W
aYq1vNwJ6MG0KefIB+PeacrsaPTVKbJA4vj1vq0US9DmxVQlXoLAEWL27vPGVbQFwWOK53z1O/ul
2NlD+Ah2jkfMtXu1Mx7jjdLgis8BW4F2LLJCpA/La12ZazNA9sl+lWpAaqe3vVRvaZ+t7B3uVYCb
Z5TsJX7VmNI8RPVR9mmUB1mWeeWgX+eytXH7rZqZS3WIA3gyLGuqtVbwDiSmsi+sK8LfSvqTyBuX
+EqwQ0sBb3S0SNEO+fh4Z3deHIZxBZCI8M1GA46vcvOOOyURrlHcVpst7A8AyOK6MEErYaFWhxmb
C4QPaoJERACDzeoIcWoDAjzuk0hgOkXufoUAObyKagSHSTek14IVilMp4A1xpXhqYxe6NZUAXYHV
YTRd0nZsamQ3kbhul1TQayk1p4NVKoovkqb1lDpPrkuj6RyW6Ml3cxg70KkwLu8y3vXvasmsymGy
1d7UXdyeVJkXLmWgIWqVBHOECpHcrw/Cylvm09oXFz/pmr63jHjy00jFSB8GTA6JEmpOGZPcr6cm
3rjIVg6CCR9FcoDexiVarMwjwN1SPAM73XrLkvBXybZUU1YKk0gMzmzMz4Mz9zEU8GXmSovU+YOX
uME4JjgEhjfLwOz7HQhuZo7iyQNXQ9A+Va2NRrSVBICwqFtHcnV3z37J4jWKWrMURhFWq2fhc1pY
NxVN3LRov9W6uvEIWTsz54ueN/5s0VWXK3Ea4/TnluFVSePyFtlC+w0E6bZuFRv3znx9XRyZs4XN
QeLMmjpaiRxqExJMyRrsLuK+mik/qTzuGW8eU9LswYzlF4PY4DY2PiYkvrK8cNgm1PUmIQg/IW0i
T2PCkbXxHb/id1/Hvi6NildaLbiO0/ppULXdkFnElnvrre/CH2yQ98U4hJjsADelVsuPphCR2xpD
aGPOHoyx01MKeg6PxflRl3MDgygJaDtFitkGQ34HNcSNZUKks5Nvi4SCXEHLfMG4T7Tw0Fvxb2kA
DYklqa9D2Z8MwTJ8CvToc+luGoZHkHTcNCP/Bv//poSjsEM2JE7NEXTyHhlrZ+6srAYpzKQ8V1Py
XGfma09qx4zDQ6hONypKQi4tzdeSEdmJSpB/dBrykChmeMNE9FiE9CZWRbOfVBkwBJFON2bXID0x
EsWhVj1rhsTB2PZAaIr+BByz7MpqAikCETsm+Nx8sFhSN87V1gav2xMuabQsFBlw4i4+TEy7JWV+
ZaoM+pO6BXIgDbV+fTKciiuD3avdb66ZjW/hreCiX5wd68rk9tQkiJCcuFTpMZusmL8qtbtRGYa1
WQgtOkKvCxWKe60x2uBiO5lJcZ3HhDk0Nzzguf1JNtwskbxcV3/XSnQdxqo9Uf0QEnCIUOEqc92m
bfLfbDLfZFn8grxuDg6OGjPJeuJwEEh1LPqlZdSJweUBtaSSgKJHfoBEHXBY9aGlip0nclArxoGO
RQbaH+T5cX2PLN0vMC6pZWPA5dLWdb4PxUNsljaxfk9Fe9Vr770wflrcuhv7Ftw0PbEjGU2XSn/t
SHOQ1AkDRemtCQYhucxSHxfEm9qE11IIqh1eZfaYjrvOhLR1Zu0VnjxPyhSIJHtr2ylQFZAvZScR
n9DLDEwqueAX8oDgtEthndDNLFwGCGUos2DMYr9u5J/IwJ18vO0xCiZH2QESpZ6MvcRMqKvOXCNx
BulXyZfY8JSF5UnLQO47JT7nWGFW26p2HXalU+vfgTl0svohbkCMpynvKCgdulIHvjcD53A6MZ9K
xl7tdUdqINChmk4V6ldg2fEiFInBQXPCYJ8DziKIVCk2tF7fam79pNVwAPLhblJ+jnT0YzNvUFg+
dbr0KkzzsZRB+Bu1ey60F2QKjiKHOM6po6i1HZHrtNaOVky9NHnCa8fNRjPIc9R+Ua3UrexHYk1e
p2mBQHe3zbvCzvhjBY4hvX8frXaPpBDKjmBVi5VX2pXvQySPTjORu3wAfQ2nL3IEn1ZRzG5LtMFN
b2yyK44Cd0mvUfqF9rRx31SW5Zd504C7CqOyShrvSZmCE1zGayUvryaDxw64iLDBRDqYIbTRJ3aN
gHVQJ8tJtOnKHIxvoOQAHqLXDplidXAo1LB5zMku5eYJxX7w/SS98ICEG+wxN+/TsoTIfKs+9kzx
rHTiYHTqGTZED508in+QNvVCFfxTcZP5gxXeZOqQOnVMb4mA0MPMARVgLOK2MptA43jBE+BEpaxp
nMTM7jKg8B3INR0Fbe/7TAMg3bqum/i5G8sR1MhKCEa46cQa85gYgKpjVLN2a8LSAMhAUKoyXbZj
g8/DxNQuoLhg1JIcgCHsvlTbH0qGylVsTJiTQHbcS1HoVj1KTaYk2VDeZFB0V78ldXYCFgBMRX13
qloE1mKIIihUkN/SCLUNlfN9JpVgqjAnu4gn0PFk0rdMkPuOFS+A2rp1yb4pSjmeyDjcCFq9txrE
wyK1s6XYeCUqeClB2JaDdm0YPRR3Jy9EXyOoJ910tKrNfRDJP6P79NCXSgp2JTKBvky+l4zuiuTN
nWw2DtBJP6RcZ3aSqbKNjhLxCqkCQchoPOUm/1bLFQCjGEESLbkGe/q3UWjpLpU1bquZegJ9GbNj
y8g9bWDvyDqdusR/LazwGuzEj6bSPxpWcopUfgXtIjAm42MZ5fiiJtN7g3mTgI1d5+hG8SJpUPA0
Kn5iaNbZU0l/Y+wuQvgN33lsHcZk/IlPikZa0z2xrtn3HXunCv0ZK/Uc8bC8omN2CDKMKVI83ka3
g2QldtkkqpsP016aMsiDpXsOWQ1HMVIXMwQnqo03YsLlxIThN02VAiIJfQ0juZcnEFCgF4QT2iXH
shrejDCKPY6Kia207MEcZNM1NXRjeacneBtHd3SkaNlSNBSzxPIg4pm4Wtq3ASUjtNDUMnlKCwXQ
wWwSiMuW7FZKnoPAuZTAtVV+E3lCn1s5PuYZ2DlTC9cL0/g1CsPPYEj/OWaG5NMaXOkK7R413Wh2
cRXdVRq7yvE+QLREgOUDOkaSgZCSAWjGJl+JxBU3tbtRo1eNxtC1nhQ3iit9R8fsDsRPqZ0YAq/1
mhzwTPeBVQWPVmIehxEpiZBDB/fis4SVW2J8tri4oqz6JY2YqEJQ46KIbdaBiVrU3/go+41VfOs5
aMSofjNOiRupY2HnTfhQgYnMrvN5xLZ3kEfciaYOqMHuu5SGntG2rgjxM7JoFhtJ9R6shgD35mX1
BDqqGrc8wNGKEXeYv6CDXeX0F7PUGxqrgyNbkSMK4YPd3Qac14tl6UFpyFFNE+qw0MIQfpo9D5Ph
S0Z4oHV4C9asg1JdqRkeCx3bTUR5GFl/YtW7rr8h8DmjMeVeGVFmIyu9b3UNBODXEZj3hKZxB0Cp
QI5G6BTKFHRjY+/nCD9y2T9MdXJbqzwoDdWhEDacaojfdHimGxAxcQYLPtbhK3XWSWMGoKp6u6sE
vYOA7wE8sQeJQMuBEZS9xlIxnVCJPMK0wNJA6ahXUIJhfkgeRybvR6K79YgXCg6unrcem6IXGkfM
1jSAGKl4ySL9yjJ6ByVLCMIP+z5u3CGvvMHUrHup729DNY+dvmahU4xsJ4i1ZwkIwYykPUm4PWwW
gTWyTfcy4qwzsfFRJcqNzkqbseFb1+E10XDaQI6Gp+4IhREM8wnoKCpBlaYn3Nh4RGonBQyYByEV
J4w2utTiHhIwKJTVrdfn1ENgd0vppR5bb5ww7CVAzNCCzjHXMSdlugBh201j+kxrd4I2p5g0V0Mm
3yXNM+ueifoW5q8guDuQznKVnJ5ES4MOcUaWmr0akusJF/XUdntqvpWh+h01wGIOsK4uSe7Q4Gmm
QdwutsZXYyDHShY3wrB2clpfh9ORhvFRGptD0VY7MN3vx7RE25s/yxXOsOxHkbxLOoIdnZNYczhZ
ejzaBCB+Ag4xm+b121jVb2khLFybt0IvcN3WRuaRRnnHQb0euX5UwPgIPfBfmJyOkIZbv3Urfq4T
cSBpuYtL4XOzP2g8PI5iPLaN5IQq2uFV8Z6wGtx+JUJTRcfSRlGuBTpRNoEsLbk99hm46xIClIjk
0Dq9AgPalTbJO0jMPEW8hfJY8SxwFXjCbG7GqoCb8vJo5eY7CB/QFx3YTVz2oPwrJBtItpe/T81R
kQAsddY2lskijR3CWh6s2gB4rVZ+qRP3QNPoxWYHbgnt59emVtpOeMXLFAS3Op2zyEX2mCiK0eUx
Ujaw14Ov8LvsNR9NACt2GiMHgzSg05ua1JfZ8WejiyRyiGtTHfkw+hqER15y1XyK9fxmqmevMpsN
SPNK2Qp4NqKB4wX9SfAFf85Ya2aORZtp6D9Z2lEqq2epjbxIVrawJuvVJMtAORbdDXTvF6tqMP4X
RlUu/NGyvCQ7kcjaV+B6lKoXqLju8j5/EFp3ULXelgpkf+QmzBpg8XU3T4xjr454D4K9Md71402a
PvX9L8QTv6jfE1n1c7n1tJKixYnnNrKisG5xMsBRo1BETgujyVsFotWCzdlyFvk25NhVSZJJ60ec
4cRczQidDee7hDqgXnNmYvFprAzwkrzHpyFXNTS18biMXZTFZgibudfu2t5Fmy03dtk1iAddqPtu
lWnWfePPJ1t0BHgvD5qe42Kk041eP2j8dpI2yjMflfiLusXZIhcNgUk1uJVSuAXLgU5hBAWK7/Ww
58YTVYCuaB8KTP9nXXqsoRpgFqo7FpE96T9AV7FnWSAphSsAXjXqzmnb1FZ4G0jU8PJMDgTRrls5
2vjFGx9+2UQDPXWBaRwg1ZO4O3RIjklhbFSRtkwsivCtFBKVyWrrT8UI8o1uR5v07/swJp3BHmBx
An/4cnasH/SmIE2sIMkM3bwBnztmF4R4/dqF1xzoPFQvFpKGKIvonMs4f6PkVJPS7tXG0jxQP2/h
sS5NfQ6ai/M4Qf5DN0K4TGYwpAPtcxuxe4oZ3K1TqV6U+D4bWpxK8MbqTWcZ6HJnkGlJhpMo0yBp
KFACJ50xryvZHuTQdxM5GBGG3Yet3tYK8uzzL1gcy6FA0q3nbPRnvdFYc3Mv3M9AL4xR9r/Sf7yO
gOkHOMEyLuCPYUKUXmqiyZ86oFjbacel+Bas2UGiFk9f+8ul488r+2Nq3vuz8qmCEruOAk6Hyhag
ZPIpSdKNz7fmJipEPxXASRQ01BbhJjRHS5YkHK2CPaX8R2fejMgS/n4VgARi9A/Nmrn/+HkVQ1YC
KifhaiB6FkDpyMGEh/e1icurQVfOTSy8nRXxECEtbf2xGqCcyoa9goYFmLeLG6WomCMYhstIlWxh
my+BxQCRgKgHT290KTAh8XlpVhJB2AFk1gBQ1aeuwjnzoB+J+umsbmc56s30G6mGjvnzyaadMyMl
tsfAV74hfgSwEh9EJxdTIHGexpnRlL0v50c1C1ANua7aYaOivmVkscOxOY5E0iXhDyHu3I6PP+QU
SlXmpD3/9af8tJplPMmaiChZqfiTpe66zIBAJ/4h1egBggC3kBQ4qK3ifm1z/vGfL935M/7ZwUUE
CXMrL+POAm5BPFntXVTKrtkBPIly8deG1nYR7wdMLwDGjMLQwl/62iJ9G1NcM6BVt+siPYygbAcV
bv/wtaGVxjUgoWByIB+T+he90UrqOloANe2bGhjiiWpHUnykyVNP0Kyg1334PKlgw2c9ujKaY7bc
lpPHr3/D2q6aMvwRRx9wl+VTWrWijqlZiymNSLhRXmDMq3bkHklypvzDvp6bWnxAddQryWxb1ee4
4CidBZwKKD38PewAGACQ7ugAuBA0z+fPexaPJZqkRVbhEISm7IXhz5a+QrbN/4dtOzMyb+uZEbOI
q0GaayA8QUi5TzXjocwrv0Wd72tDa9kc5hNMA0APxGZQCX22xAgEKoxU63FxKn50zPyYYMR4wCSG
akMELXKV179/AWEHgQ6B6Bp28iK9ivp6kBWBDCWMmmPe9t+lONkNKt3ib5ujxPJEn9tZOITRgXEc
cVn1x64Mmqr30UfzSGzY+SS5lP8toRDw1zPbE1JGIFovcrk2mxQyakrvN7r0XsfpjQqVO4Kaxgam
YnVVONAUXN4Afy4nL4YaZDjpHKeaWrOVmqPSCD0GE2D6u7HcWNO6d5wZUz97Bxj1GwidIIK0P/Pn
Wba3uWJPyQuxR0hslb76toWdX2nIz9v4Z3mLNnhYFB2isKbOTM1d7AholRVudsN97ZT55RNBadCm
dgS6PwiX5T4ndg1WlW4jlnzs4oXvnP2M+VV2dgCtaS4va6qKY0FGT5ygjFHfghrnITqg12g3j9Cw
uWlO5i59wN+vsbcFQF8NnGc/YBFmgMgGl0cc937WHuZ6mJ4fFeRyVbp1Ha35E6CCGDyXMTlwQTOQ
WmmNe07HqLY5A1pIGgD/65uQnrShpnNtZMqWxbULEDMomNrGANplnoURG2sYFQOBmrw3Fv7asWwD
Q7VlYvH5BlSJoAWTAR2IxqQ1ngrphBb9hpOsfSIMmoDbawY7guDks49kTQGhBDHARyo98fKK3ZDS
8mtiFjbj6tvXgXr+xUuHxLtZmYcf8HBYgpXB/FcTBfThflOgSweUiLTxWljdMgivYSqQAlK5zAJA
zlg0JZJsDDze9exnCt3iEqrvX69iw8hFoaBIVIAVcKyafrK5Mjl1/SzxH18bWd+q/67EWmbYJQaH
IxVb1dPmmtTpdd1Jz39nApg2QMbho9hzqIWpc05wFh7MoeNmAVh3kPJ2lw8UYIG6z92vjVwktUsr
i4UMdQhUOortQGGc+hJSG2kBZhbh8l6zaf/A44cK4kMEMi4dF/ZgbFXbll9raX8R/dNQsxiX6i4Y
emiQ4H/fV68lcpmNZc4h/dy1l2YWIT9m0whpISyzLu3eUz3uQzuKe4AqC09x0GyE/HnpbxhdOsnS
6PznZ19Qy1OWalXXBVnnyJDETCKXedZ95YKQFD1j6xk1ezwhN/x/GTL+YxUjPTJqBpcEYcC/SCAU
hdUQhIZtm99x8AfVOT+o1bD7hxWCxBMFeiQ2ONUL79F0aMSlmdxB8TMuX0ePPjdBuxsrlyJ+3OsO
9BYSe+vivMg55hWeW136TDX1aHbCaraHyih0653Yj8KD+tqhM0CP/W5sNhLwTZML/2HJGKflvNDG
0/wuiOoPJhDwseu1rTmpm0HaWNpy2jX/OV/nwn9w/I1Rj2E02afGcR6YMl0twwTsrOSQuhTr9jZZ
T+bNW56Uc6PzgT1z2rhoDDYVMBrlbjWBLgc6WgdghSIXjZHBLR+M/ddOND+RLwyixgVSBLACItp9
NhiSpLb0SMEEY3Kvk5tECqFjr7kDxO8sSJfn6lYt6oKl7MN/ziwu/AfzEVpfAvOFj6kAaGSX96Ag
Chgasl7nznyt4wv6qJK75bhrsQ6Uff9d6cKJ8kpNqxziSEERRYGUVE9ZgjnZ0hwm7+stXTM0kxdg
9B6NjAtedp5KaZPwsQsk7WcRnUpyr2QbJi6e7fMmntuYw9CZn7QZslc5H+ajX+zDoKqdzDddEKlM
joYR1IaD9XZrA+dEcekq5zYXryETomI8g+JvkKBdOsjvrLvvdN0m5o+q4k7Sd06obYrYbhldpHi6
oGpOaQ+jGnU0o3vKZXGEqlpkA54ZQNHLE3n7O6raYGL0aJXDriq7vQasZCHzK2WA1C2P9mneXwPu
/S0ECnIrTiyrgx+fQkNZUJXBrnnJ8KAlHAPt+NwFS5xIBbkVJhJvlVQ5SV16JzSgFiEYIXrmKwBO
fe1qq5ER5FZg8wKSD3Q7i29iYSAMzDATgjH0xAJFQPYZ0bh15/QeGpLQRtt1xsaK1wIjEntg8TG/
AM70hc0SFwBLIXIZhLi3G+VZolvxfg46S087t7D46OXEY4C8sCqlN70SrKyKVnutnD31Qx3ZnZy7
hVY60Dqc7EyJDlK8xdi4tcRFzaSoDQP6AFiiEqHZAHhTBLjWxqdb85uzRdL5z8+OsNxCEYJTHCea
QF4PiBQnz4yDllUAy4a3BaK9YlZeRssDBPs20v7V9aG4YGKATKEXAy89dGDiSUcMjirsp9bYYpMK
asvEIszHeRmpuQUTRX/sAYO1gJL9egfXQgP6eP9dxCKgc0CzeU/gJQVrBjtU22BsOq8aJcwAg0Nd
lI5iZR74vX79/9mdV3724RKZFaBXx8pCVDBK+jAabyOwaDEQoEN+F8ffOrUPvja59qoEcxc0jWfO
gUvO9sIgk5rCZJVjpdMVFQB0q5kX860gv/rZ/lhaUraj56qmBXCBQRWeeAwwcfLt66WshiwDFQbQ
ioDMAPPTn7dPZ7zQrPkxl+11v2I7dkBm46jJybQ1L2xx8yv/sH0YP5+ps+ZJ6gvys3Ls9SER2L6U
unKEcDI+5zXQoelW6XhtcZ8sLXyjbSpELrz/A1kOgCJEg8FN3KzCuGkZe8TP/QJlmN3Gjs7hcBEu
PxmdHyRnDikVYjSkaV7ezGkLtEB+PeuehW7y1nW2KvkvxKe71C0c1MsVvnEMVzwGbb9ZUxv+aajL
4TlIhddaZc7WNfPY18Cg8+gv21K4YmEChBsYA4T/LwcBodnZx2gNdgAIpn7JyzstDt9y1fr7U3Zu
Zun7EityVn+YMWcsV+EluvlQKiAXmMKnjW82X5IX3+yDh2bWXtSWGkwikpPEKoz5ASc7xa/0oO8i
LwV1SbkfXTzh/CIApuOvqYM+dhLE4xTZKeaHl899ikZmFfVAgHMoJxqT17cQ6QZO8+vVrbyA4RHK
3DjH8wBlwM8OKaKwMHkmmmCqv0HT2ioAFrL+Ib8/N6Is7s8pBkEJsTRkLhjsio6U2E3vMRNSe+YD
MH2OmAJJ7KZfXy9t7aydLe1jdv7srIXotgH/ZKJiUyF7mQhG966K4WeoSDNc1iuBgv3a4Ero/7TM
xT1KS1LjfMFRJoh4J6KxteJXFV3L0+ZDdg68S5cEXQe6G2ha4iQvUkGSZ6TnIZZWu8JtHws0t8WO
2L3bPGIKdpOAZXUnz8wtFtbowziBprYL4tg4quJN01o7KY5S2HlFAVad8uXrjVRXd/LM4OLi4VCd
j0uoTgQfCJLETn6VB072hiP/7F09+xj2jdxmh/we1F04gaBrnTv+xiNg6xsJ3OpvoRRPL1xIoDdd
7HVfqaxRmIWgSYzfZaN6tGiDMqlfrbTYuh7WAjRuWqD+kDICwLA4jQUBA6YYlAYXbgShb6cCZoHY
ps3vi2vdkXfd21YRbC09nZmK/p/JZSQthBLLAOzM0a33yJyUPKDanIPKRz9gcARQ+bt/KZ18srnY
Ul4JzLkN2FLM8jvhb2WXXqXQ+xxPpc+vtgCkF6Q6cyA9X+HCe3sRshYqtHMVo/eqa/mK4/V3AoHz
i+Wle+lQvzeP+nt8F244zlrJGIYB5Jnr0xhany+WswDUG1U70Q5fkwTRrqRugrxfOKM7IvdDN3zz
xvgfvuUfg/M5PjPYmhgQGExcGfJBfo4MZP4fNhu3LYLpBz0K0wNH6EYKeIGQnPfXmlsh6IhAWHQJ
J5pGeey4gXdorw3CrnXpqhH1LpPq0EHH9bdR5wz4lwL81XyAwnZkWXaiQqm+BHGVDXgQ0l902BxM
L19TUBPi34N1oRHUizEfaFMiKa7UT+I4YTYTGGo9ew4LVfmZ52W/8T5aO+rnK5n//Gz/FNLmMivx
eFGVO1n5LhunCGTNAwpeX8e3Vc84N7TwjHroZIz/wVCX/zaSV01tbEIe0hwUd10LOceHMEdNmArP
6H6GOIMb5tfCzLn5hZ8k6tQYpMF9rFWgM9etgDoZyNh0y8WUzeDEu6YJtnF6W1YXwS1rSlC9alg0
qUvdZrOQvSDjRrNxJdM8d0Zt8dRoKcR/mAlntMobKQeRFc3tJHmw0tGJgIDO8+5WwbTg1xu69og6
209tEc/0ckhZOa/MLI4DuBa17jTkb1/bWMtXwBMAYmEZU4aXQjQqgOdTIyUChzsFxNFp68E2it3M
X0l9Hoho11Dw2gUbZlfOxCezC1+RwyIzZQGzMycPifdsfM1u9NYOUV43AnBC76zUS4rW/l+U2Odj
sHjmfLK98BjOCGWtFgvU9XU/6RQXgx5e1KKmqT7N6qN6QHxRVBjGMiu7rA/1920w31pQRXVYgRQP
yA/AXjZ//LOgEBpZLqtDKfAWKX8UoU0dg+xBkXonPFm1SzfFLGDnbt1aq9t+ZnURioZGqwQYsUSQ
Vtc0ue7bK7T8qs0n6wV5III3Vjdz2oHU6VJoiHZMNkbMlgWAv6F/2T5Shxf2sDMcI8BDC3ODGEO2
MUOycWTW3fnM8BwtzrY1A5/HaGJ8KMifwyDsXIwDj6hVAyBgD8GcANfS7h8qJp8Wu/iUY6lpaEen
IlBYk7vDVH9XxpBsRNeVMPfJyOLLxUk4gn4Z/lIkuR3DYSTzeeNMbplYXB9WA1mPqoNzYB6w80av
vwLS1bA7H8PFM+E+c6ObLSqp/+Ec/PGURSAoy0lvzAwfLD6NGP61UY6UnxKfXQFPq9uyAELItnp7
67G4EluxnXhGmYTiRbykrQF0uDcIz0VgJmAWSrg7SYljcmXLH9cP3B876md/HPQwr4CF+k+vy/BB
Esi85IEFw2Hu0xSeKdvpzf8ivKzGuLP1LVKdum4hbWnBJ8vYgVyaYwmMmjoAW+EUyvYsZ40pSgxy
MI/53cvm83/+31+E2DPzi2OYEKKWcTVhasw3EeAxWQ7hBrIHbV1QQOtD33gsrrUUP33OxRFEp0KX
IhnbTKg7+O2evDMvdzC+/5vaZe4cRpfstnBsK2+CTzYXJ3KELqghFZEI6izBLOg3M/kNNIctKg4K
3qd8BLTgr8F6/4mrf9xpcUQjmetDoX+4U/ljEE7/NL1Z11BbQuddihy9dKRN/ZbVo4JxFsDflZVR
OYFhc1OKcEI10BhMcrgzpsYLrS0y1NWTcmZmEQh6uVDCElOcQQMxJMEOdZoHCS6Knt1sxLn5zF04
55mlxf0fmo0pq3S+/4W512MM3anXGLdyDVLdkxLpVFvepKYC0qzJBW2RParm49c/YTXS/vkFS2xR
plRyM5iIPjLPHBC+OGq/UTD9KH59schlLQdMBUAuKAgA7aRy38L8fpZWoJxoVYxTc48y+Skr6oBE
+kHh4fd/WB98VQXWEPzhy9wNuUVhDFkmghFjtj2/MbaUJ9fv+TMLi8PHS5GV0nxXxZqTgFv+UN3F
PmhNcg/TkoNXuuNu68pYddAzk4uzpxgtRi07LCqpd7kV+vl0y7XS08nD32+eiqrQjNSG5OVSoE7X
KkkVfF6a8S6N+5htzXLNJ+ncNTBeCaK7P+C5xZ0UF0kysjzvfbyUfiep8Zv3jVup8VsaFVdlqNxn
arZVW1xu3ofNmY4OABNcukuPYJJJMyPnGF4ZQr/Sr6WpcAfpVtpKLJbBamln4RftFCpyKwMYOIIw
hE9XkXHFt8a1Ls7W0sjCE3iUjG1hMc0fJ/NF6vQXImmh3WriR5OGAQk1QBD0lyFvdoNFn7/2joun
NYyDdJESDFtATgtkj59fFGkkEtIOGLcwHua6U3/VVLb5Gl2xvfqN+LUD8vFetqUtnMHKB/xkdnGj
N6lRprIBs+b37LG7Hp/EW/grfjGuOlcK+IEc2UP1tikruPI5YdWaoQ3oLV1USXMmaWoWkd4HTUbO
Izu0WjBubMTKVSPgpsIrEBLSuFw/76jQ21wwA4NVVUKcAnUTs4eq+NYTZc7WF6duzrGhvATiRyh+
LLL5NKVZrvCm9yWtvulzCZ0K00kVzWM1e+qnbA/k9h4nfz+25QNovLaECFZXeWZ/cerzGFlRBJ5L
vzOcsPBSdOSxUPtr79wystjKaeojRiOQWoKZWNi6xr5zmfb2MLC3rw0tb9CPU3C2moU7hhVB9aDH
aqb/Q9qXNceNK83+IkaAJLi9cutNuyzJ9gvDiwzu+/7rv6TmnjEbzds49pmXeXCEqgEWCoWqyswR
xLeaWX+u8kAwI8Hn0LyNZbGrt2RLKCQTTXwxzThUxd0MsF+YeZFuOezH9dVsH+rVcriwVYzyEBgZ
xBtmye/daRHlY0cy2IsSIBRMaOi2GDZMHd27bnhzG4Fs1CBjAJIAHruF9iM0W6Zh8JMM2sph8NjU
rbAsySfKH/sIjl6ggaANeTEfRSGALZOwA9vLL/VH8jTesFPitfvowA7xW9WjXzdC7hCZyuBpsa3+
vL7ELZcEV61qQhhDR/OHc8lcrTU2qBMgQkn1LZT6dzMPPiVg6hK4/kfSxh9wGTqHCmoMCNB8R6eU
qxCY6F7xQ1xA4F9GM5KqgwW+MwNv2sR8sIZx3OVUeYOwyuig/O3GERA9Nag8at2dG+oYRAf7UDzd
p0Xf2ykGiZ0yHAww3/1pU3H5JjK6zsDtoUUKhNa5b1tDVWoMBUFfL7s3IuOmajVvTuJ7SbLc6x9g
y8fWprjAkwKmUUedjvAqHyDZbGdy4Vy3sPmJoe8Iym0KZMNHsrg6qFnfZIypcLDRUp/aQLprkvwT
01RBEXjTDAUmAMwBiqrz0nag2wkCNgEMUja3snaMenCjCmhJNvdqGQcASlu7lNGl4ZAnhEENPJiq
fWAWv6SoE01Nbd3kyB/+tcE9tJJgyGjVmID4KmCu7B0zfjCCyR3ST9e/ytZaUFBeeGQA9wJo7tzF
Bgg4T1KWAM4y6mCsIqe8iQRZyaaJRdUQkyGowPOcOAwvtrKbemAoMRs6gvZuFO6WyAS3ilRpmZ6F
IabOGwYZlN7pQ/nPgzCUdDA9oyAOyxf5R5OVfWZgUs7v1QAYoy9dorrXP8XGTXZmYVnk6oDoNE+D
IOpUvzbI8DlLE8UZrCl3CiM3HfCFFC7ecoF/3ejGzhmgK1tgCbhaLkDzISkTdepH1bdKcMVA1caG
avzLdRsbvgwb8IBFWgmYJi4Tr6bSaKsZ0FYVlCnZokikZ+B8jL+GpSZYzqYp6CMiG6Ua1Dg4U2o8
92DkJ6pfBJYdIBjYehPeaJM02aVZ7q+va3PvVsa4MyqVBcZ64wCQ3e5NbX/m4H3+CwNIq62Fw11D
wfzcIya9HKayNdF7mcr3SJN/tpkmKAJoS1OMuxDBcv7bBud1mtXGhjLmqq8pQ33oS6t9QeNT9pFv
Z49ZSWo7sSh4NEOtsa1R7XyVFpI3N618wqR1AKXL3HCjIokOWq2A2K7UAGOPCYtcc8hVEADOJPmZ
5cE8u5IxfoEo9ODqWaC6BEz0bpBHYwsWxLL+lBWgbGP6BH6G1IJwbBijoqzGOVieZ6X6NJZl/VLI
GbnDNTI5aQsg5mT07KnMslQG0SN4vWsSoXw5DroLXdgKZHppBhE/1j6xIgfFL4gZ9lOZlzc60cI7
QkBK1mg6cPB/89WQqxmmbkB2hru11VwJg1pGem11UEcaGzucmMDEppsD6QhZWpT7ELjPHaOM1A6f
wUSyNgw3pFNtrNwuGXvpmCCFv6jhIAfBYBO6/OB235ibN6GxW2gMPjiWh1gufyQsMu00xzwQ+Cjn
9CFMmVsa2i4ZfhT67KRQaEwtQ4RX3DpqwMZbyzwFKOx5gq5JzqVgogVF0faxrRWnYKHgrG1t6drC
8u/r6BuA/71V1RFsTZCwiBaiWEJGzxo1L2O9oLq5tRyQFiASQYwWI37cwa7bTo8iQx79Tkd/oXnI
+vfrPriRBYESBy9ZxFvEdv4dq+CpkhR1s2j06a2dNJanFORhTqtGsG1bj6IP8h0UOvBdIAFwvm/x
kHR9B3XCRbbqsDQxqINo4UuOchj8cG9+F09HbjxVMBoJKV/k8aD94cNiNeYNK+oaxmIGssL6V1aa
D3VXHQ2JhHY7Gac5AVxcFtGubJ6FteHls658xMIzM88bHLvRn6ACD+pyjOXnTu/8U8uEQCl7u/4d
t7xybXH5ziuLoVIUXZqpaM6Au8MeWDs6GShhbyNDibyp7RPBa/qiR4PjjncRZBVALqsvotrnBvOh
ikCio8EgYF/9PbD29x86mb5pJw8qxO4lV9wZ2vBWhBgF80PAqugX3BcspQxPKTysCwVEt/FDSlGQ
1v4U8PWxNNSOMOmKstxFMz8P1WnOemnwGZAitAGvMIHsoPH8x18Ma/lthYsjjYEmTDwr4GRUMzdW
U9BOxvuu6e+mVq8E18BFX/ZjSSgwgqNuGcHiMT5dQoopJTH9+FqZxzwwt9en3ikOup+4QNJ+F018
yRt1aUxDqpBpWk78RdcgNmcUpbUEvBPBNzl8yEFoOCgntT+M5E7NMTI43pfg1p0j6IYT4DDrwhnm
d5LcRQW406HBZg29YBuUzd8EUD6SJKSyKOCdO21BaEWUALF7GRmdb9qH1B1Pxr6F4JtLd8HO8Ktb
+rDMj4534T5+ivegrHxfhkiHN+XtL6rbULr7/Ws4DwhoqueFFo7IqMBfr4NLHyzhepsLVr0RBc/M
cKlupFSdRTPcIaD0uktA4w5sErL3vP4xWOq+6YwdUjZQpZuxoIayeVpX6+PSXrkeo2kK2ejHfevk
5VtWfp6oKInaWp0qAy+noQeCMM+trskmkPErdIQcWHtY8NKDT31F2B7euIhB3/HbDLcW6NknDGdo
8s3woBcvUI4XbNZmQF1b4O7HvLakgXSwQB97dwYXmfVZx2xv8EDuswNc0VbBRixsB28e05VZHrbW
zL1iZQF4WuluoYtRjpa9CKCChtSKHeoC0O+Z36FJ2lZ/M4y6xKW1de4WmWUrqMtlW+muvwmd+p6E
++UaaT0CXSC7LX0x7nXLLTEbR3BrLa0rvpJRm2nY5pKl+gx0I5jItZVGtkGvej28X4xvfixtZYbL
AQAI0Zg1wcx0hGqXN+5bu3KLA1vw7ZhEF1jbPAZUA7HJ0vfAzXwe2VqwYGpzjgAfT75i2KXbmY55
1J1lnLjonPlpUj/Kz2AYXnhWmRBNvHnFQLQAr09Miy247PNfoKe0zdUBv6Clnn7M/X5felLuWkD0
OpjHd4idUzsTTsOr+LPcsxRkLr/NcgdTZ+D4ox3MhrVbVA7xlqQSggSdT9gOb1JXrEy+GQsg/0xV
ijrVRc48KDm6T2AA9RmGfsHMEAmxG1sWUATR8TZcgOH8s23E69YgUTb5uvEZ/PmO0YsmtbYtAMqj
ofaJ/J/7Wri1iyjUzdGXrMROx1cTc2jXXXL5C/yHgVLjUphGHQVQx3N/UCUW5+qyBmrGThNZh6LV
bAvSLRp7DbO/uWvAb42MlBCY40ERRcKaMYoZ9TvI0+DRnz7Eo3KaIQ3gXV/WZsBcWeKxEKwlOlgU
isnH4KnimXV3KhpMtIUAoLR7pt7H3ejQJtpDB8UY7mcjOkzB14F+10biFw0mxsb3PmwF70Thr+LO
fw4CjyRWBmRbs7KzSmJX6XSkrB7sGolsXiKql+Qot7E9tHdZ0du98qZhfEymDykLdho0EuVYN6Bi
YL4INmzjaYKBZAyoIfukqIdyrhbgQTmRAseFHBeCkTa04/vslu3QibutTwtyBdOjJ7DjC+xuhcS1
XS4yFFHQqWWbTnhwgoHnEBy7R4nY834a7HlH/Bw6ULZ5wvMdMi4IiH86YLLE/7V57j4vNLk3pDKf
/GnSD+jPfC1RdtYT9BtGS+CTm4f59w5Tbp69KdGTgWIW9QejfOrl6i0yGkH5b9ME8LYg9QNVAFoz
56cZByJsLYbTnIztfSuPB5QCRa3F5YNcRIyVjeU3rN6wJFaMdE4m6o95coLWhx1U3zVrrwRPM8in
slp9vO4hmxFqZY+LUFPRk0Id8ULBfO8PMy8/9WMAxLJ1hErpk5bBT67bW/7e5frQucT9+FGQO1+f
0aMEaICFxm+N+xSKrs34nmizwMhmHklxzv5jRTm3MnczBA2Nxe2PfedACyjbp25UQXXE1u15sqXa
7g6g4LstiJBMaHtHf9vmvMTq28DUQ3jJjMCT5M/ginQg11NVkJwoROOTou3k3GXCg1bqofPjx1D9
I9EROrbOQL7/b9+M85GmzIMyjRMArrPpNWby40BfO5EYhGgl3ENQjSDOnI1s8ptpL+m72HqzYtHA
yvLZrzkfH4W1FN0dCrf4eCdVvrxv9y0g7C2a0uDDEOeD26f5ty9w4bdLrVrvTRjUniHYpUBnD8lZ
45T32vfCYS/spoHYEvO7h0WUfF/tr3+37WMAsk1MuaNcdFEqAvUwNcoJH24BZBtQLOpsQ3EXFD3m
Ckunzj0lt1GGwCtDXHjcvPJ+G/8YOVtFsibRI+hfILKw+i5hEM8qH+XyqY4MQdovssPd+lNkDUMA
L/DVIr7NwvQFbTW3n/rYxivBu76jmzfAak1cXAkABgOaHmfbgH7gON6HnegRs3kMVha46FFqbV1C
IAEHGpmiSvegCLNjVdCTFxnhosZshmnRLMsgw4tMU2fsvo/SaP9ve7X8iNX3t6BVx8wJRuJM7+1p
lt6aOjhctyH69lzQiKY47YghjX6YZg5650c6hS4ktndZJ5io2ypnI31DOwXIMkjJ833ZiZSAAI2o
EaAf68IJDiy6NSP9toQSpBJD4qy8V0ByD+rmk8Wst4LgNhXUmzejyeoncNEkMBpztkzktySHFK/m
61LyedGU62bkbrPu16z4K3//vWguf5uZGs1QuQR6nIB8OCEomc7u9U/4/wlS/9owucQttqzZZCNs
VB44D/aA6L+qfugkj+gXQJpUdsqncURwpqIvutHMXX9Rvu0DyoO2zLVq8i3gKYy8/lapaJWS4Cbv
6sMIWlnJ+kGnQzqogrgs+I4mF0W0gsro/C45VxfHThEUnzItP0JTzjUqzatL867KZpGshrz1FEAR
UF1AkQSzK9zlx4pMksMBb7Z/RINzV/ts3TffmifjO1ox71DqeoXoV5A5xbP0IIJ4b0Uc0LpDMg69
BP2i6FwPbUPHEQ+BeXqo6CmTma2rL9c9aSsYrG1wwUBTZmNoFdiAfudplLRTjTJyqwU3RfoXQ4bo
IfxeDr+XpSpFaBpSn6A6DvquShVNs23dNMvoDMaAZIBZeefs9bDJ+hqy1ZkCnLEB/SShusXWeJ+p
g40bdOPgazD4TgBKRgTESDh5xrO50/zM097YYx64C2VLcG8d4735xu6rPaSRQN0iAm5uNUPPzHPf
y6ozPQTr2uRDlmhX9k7uz3bybnhgn/J1P/sBWUZXSH+85YjrNXNfDgByOVfokpVoXywIqfVQ1Zwa
QUoiMsIF6oSFZJzUZPTVrHHUQYc69m6ileA62LySALTFQ8rCgUZ/4/yG1WZzgtQE1hKCLnG6S/3o
RfMaX9uFe+WUvou6WVsuuTLHJ3RTCCXaQV3UioG5VzPyVqalqGC2tXNrG1wy15TKKOEaxYVDb4yA
7itI4cxR7V+PFJuVorUZLgLPgFOgJR4CXDAmypuJe86DPgdxdR3K8FE5mr+UKUCxFpKtfjlVWupI
XVacWg2XbwN93neDBolNJLUBFVUCQdSk6vyyJvMLGUnxdP3XivadSwnZKEskslDWI1VYAgnROjXJ
hE/mresBTFcK5h8Qoi8mTuM4SmhKUTkPNP2mMOqTIn2L6twmQWY34eDmIfUMDTKCRWbXSWDn81Pc
tCBWvW/x7FR/KeB4hwjaLoCA9PX1b/8yvFUIhDJUjHSfu3kBXbFQ/jiyeKRJ1j7Xv0bKTYCXdXwH
PWHoVP64bnDTCXFHQZhnUTHi5+KkZDKzeKmJQMciSE+MYXoAs1zXjWysykKlFgRjGFXD9O3y76v0
OGRZoFchKoLxIdpDoGCn7WQvPoognVstmLUdnucBs2cNxImb5c0bUgfctKkbuNa3hZa2qqB5KCr5
bWzemT3ua81mRSLGcAvLyQDCBXUk3mDJgU96TfX+YgsBPEGPAKSdoB0430IQYQdDQWGqTrVblsRH
q4ewrH4f0Z89MZwwiH+lgUguUN1cINwQ8x50g+aoTstU71WkjaX+E8zYkZ1DtBRwBy8KUNfsJcgG
K07XgvISSP2AfO/q3g6W6gyYbNWst820hFjuF5nsq7nf9aZhQ34uAcNdWYJmlQDaHwaQUX6G7qwj
53d1/rltXzBsnNg1pu/k8GnIBsDlReOTy23L1UYskIr8uywuJI4kaSSDdOgh5w8sq53MrBy9a71M
FRzn5Ya9ZogLZ3hEQWKcIesoTQMULm2tOZUa0+9jydJ7QAZADtJDNOy6q3xcTtesLkF2ddxMUuP+
6mBVgbzsOI0QIantovo8mbJdKMw2xsbJzdqPOkHRSeQunJOSSJnrfsL5C6OnqfkGQp7T3JqC1oey
cUecfT0ul8J7PoA+9TKYCuK4pcOw0MLP37tbYz9+ar5WTobUAMIFELePbaKAFyzfqQ9D6UFq/fpO
b2WV+CmWgdkSVHgvyJySPmiNNsDdurQcJi/ZsxjSy5+bneQ17uCG7FPrKHv8AFAyPBvfxGwom5F1
9QO47AsoCWYYFcJ3K8+ZDa32QyP3tW0p2jdJle7kKPsCSvubuZlLkZdtvOxAQIhmPrhAAdDnM2oa
TUmnjqh5hAdzB0JOD0CnwVZUm7380O3Jhew7Vv3d+JS/iOLuVu/5zDbnAto0zayhGAIxeg11vho4
7Fjpv6d9gLp3lD6Wku7Pcp3Yel8+z0FGoCw9HzCaEtsh63+powhstvkdMFMJwh2qQgqQO+gkbcx2
KD/KFeUhJ40Nqbd9UmLKqLodQLoVABQGYKF33f+2zhueTMscDF146LjzJtdDRbvMQJOG3FJ5tql1
hOiFwMlFRri97tRQJognqFlUr2OTOAj/0J0SIYy3NnC9FO6tkk8yhvB0ODLov8F5qlmRzarhIdQH
zwqAytVYbEuTktllXQl2cStIAzoK+VPM3JKLp2ERjGnQ1ah21RlkyNEjJfPnGtNZAYGwub6//sk2
17kyxu1mnrD/d49Ditsf5U9xfR+UL0BgADiWOgwoxaHrRJ3RrYi5XiG3uUqfp7k5Y4UDdDTo6xDu
tRy87x5CRuQQH5eScatORxFjo8gsF5ySsAm0UEHlwKo12yjeKBGUtUQGls1eXXRR/J8yT8jAN9P/
yGfR63b5HPxVuto5/h3YYvq9IC16TlWmkQfoZrSuWkiLWKQEBucqfLvuHZvmoGuNpiuQHUDEnC9o
nJth1K0ZOwYh98aKOg8KTzfynEYO0AOfrhvb8nsFSGZZRdUFxLzc7oVqQZPA0jAK3tYua3KvG6wb
kr8AQmOnU/f5urWtpeEZiqYTnlwUiLLzpaEhHrJC6VHuADGIltljiXtjDrxOOCGoiUxxftdBcZ52
VYDhV6MPf4F2O31SCz0/WW0IxfDWTA6dpcyVDZEMDdyDPQXjuFWD1Sch8qdoDkYvqQrKTlmnW7dF
28UnIxpGp8RA4k02jxoo+UtFto2JgDDGGuvEA+O7UTkDGMdyR5Kr/i6eKuU1QB39W6ANCfAnYEq1
6RiYNrGm2cuBIrizJqq4gPphNrM3MX3aVYXT1FR/ilNjfJ/1oTzqEFV3goLiDdNMi+sVgc0aaXwH
3r2zbkypjm+kIQh3sw7hjwrzMrPbd1mv2UPWJg9QBBo9lAmj5zqUgBHsgH2Zoh+6WtY/rn/dy0sC
iFkgZ/FC0UD2yL/w6rQtkc6Pmh9ZzR6KZBAZ7ofEadpyd93QB0Hv+Yk8s8S/8eqS9e2gBksJHYIJ
buqXb8HNwvlG9hERXH3bxihmIHDOgYXiL9hkivUuxDAaZvqqu+xjpg+MRJ8KX8zTuTjlxbpWphan
XscyQoe+wO76jYQPxwC26vq7LIY+bjmC59xk8WOH55Qv2M4lMblmljuWQ6tJtMhVDVfD7I83uVu9
GHfTQ/oLPUav3IWiGeiNxwm+32qd/OE05Dor8mT2DTBf0NxyEMPtybBsHZyoRP4lpThC9Ysl/bGH
QsxlFX+4aNcMtAzUWZkx0PLSk8QtZKCUZkGQ26xA/LaC2bTzrwj4fcyaoFtu2oU4F3ouJ8ujkMla
NtP8i+tvbYwrP9RQ18ihKzb5RaGgC3zoIipwj+uRFA2N8+VgCrPTUpT6fD2ej21l/WLGCK0vCND1
rVAhfOs2RwaG5wT4QmSdh/qr6ciIxpClzLKt1zbb9/eRJz1ND+Q5fc0+Dc/Td/UvHqxrk8tPWh06
SQNndtQjbQ/nxsa4hB1IQCmhpiE4ZZv7uFoal6g3IKy05AZjz8ZzUjlzBIkZW3/Pn4MHwzN2dQvi
CA/IRnT+RD32rZYjaNx/7+ry01ZLxPjRFIXLywTkuHfgKNhHXymGdEDUqR6jn8Ohv51s40vQCELn
5YWA44bASaF2AWw/34GrNAoCjhmeU2SWU2Hybp6/mJ2oc7S5OqBqoAuBzg65YFsKkjqGaAhBpRqo
JLwZcMta9a7Wb+s3gK8golP8TMPDWH4Tj2BvpU9r05zvQETHUEA5CHdNMGUI5aQwjL1Qq92qUB71
9td1F9o6HGtrnAcZFaunJpwxYVDH424AuiMBDZl/3chWm2rpraD6DPFk40KooUgCvVYLi6KAGnTW
o1UnJw2CbVllRztUVeduH8zWCwikPeNBNKG8WUwBhhykoyoYsvHfuadqQ6aGJDDpR12n7OaDpgNZ
XPWOiv9Pr3h1eu33yp2dQY/spEaBJe0fZa+G9Jkt+jGb243RelR1oO8AOofz38KmUqkKgBr9tDYP
ZGqBAdn/zV4vDFALjwfklrnoPSnKOCmFiasiASUNq+wUXc+iIQ5INf1s1FxpNDA6Ow+xm5TfawtC
r4YtNUD7J2V7NGph9XwzA0HYhc405sQvRj7RzZlHM5Fm7P8/pO+ddkeHWyjWZDuoLnqKq5Y+QKP6
7Jbv0EERpgaXMQOpweoHcCfKiLos1qNy9lMVpH42Kst32pvkGKArtPUQbVrZa54lV/RMvXySn5vl
jtakVWGgkWBGb9Y8gvNyr6KpWO+Ey7u8BM7tcJFYK0PwSgX4uEusApVornn669KhaG3zWa9RQwdU
owr/C9jNhXQCivdnO8sdrQF9sJnN1uxPuqvKdpHa6K7V9+D0n9/Se8trIeM5fFqwE52tg6hIQf2u
LR0lddrXRcxEKHkj2gsuC9SLBswCLT71dNSUm/qQ+9lu3vW/qgE6ylASHJ1FvZr2QssiH+PSwDjD
nRQtHyGWerdJf4zaKUN58PrZvoweZ9vNj/mQASIOk6TPPkZJHaW47evX6wY2BlxgAWXXBYMPUkO+
HQ7iwaw3SPWPL4F8+i3bR42dP2RecFB3puoA9o/g5ZUOmC6COxHqXmSfr4s0ZaH3ig77BtCcn4fX
/AtexcwpdqWnWHZyW6H6jShdPZRQUpj21s/r6988sr+Xz6u4hMDoSGi+QqEpxot6erH6yBmkRzLH
jhXcJdKXMWwFCc2mx65McqlwGuWDWkFyxzett9B8AoTVoclLq4lwgZu+s7LD3TxAJKZKBUlAv5Re
xuTNYKJJis0wvzLARdm+CQa1V7B34w8zdKThVOP+BBfhU/W137ObeN4rCpri+znZU7/AXIpoGEa0
k1y8BS9bbarjqPujGtpKDNUYDcSSSuLSVJgfinZz+S2r7FdqB8yfypXuR8zowNOq09KW0f57T6Mx
vanGTnE1KUPs1ZTEMbQWFNnTUO6J1WiYLYcIWB5GhS2nbfPjugdvlxZWn4ELyY2VhCDww3duodZT
/tRO/T65kXZT+N+APhenuXjlo/YG3RFMw8k8MYLV6HEfUTy6l+Ho5EnzZTs5mgeQ5D6p7yBk+Yv4
t8zdLcQg5BJ9PgEtFecRmTGqWjrMzJ2pkwQmNlJVKHYuenrouuFD8PXERmFoJ+cf+5fctZ8gN+BS
zZEJMKyDu2SoXWtbOWpygjiw5VEKxUwsBJbUS0i5oQ/gtQl7PIlbkNTKQJSWgonlTQugM8FgytKO
4JkWEmAcOr3rdX/oqTuq5BasTwJ0z8Y4FXZvZYOLZvVgRUyZsQpMYDo5+xYlox1ngGt/i6u7ojVc
a/5m3qCvj679+Pm662+d/7XtxVlXZzJWaS2ljGDszfysDLHT136Q3Y7CSHr5QDtfIxfoZK1RqB5j
Im1C1T5NNTfpIUHbvkjDN7URtUO3biSQg2oGxlsAseRPmEnL0oQuBXLXtPeblyl+MDUvHW70WnKD
U5bI7vVN3Mpj1va4xbWZhKS1K2WfJPWveSiec334mvb08boZ0bK4WF3n1VRFGk7ZaH0jEZQE5KRw
h2JnDqdpvsmTHlNr9NN1m5vfDe3dBdS0dMq4FC2qGgu1uk7HdBaY7hXqyobl6fRnWkPx0RIc542K
nY5TDPQUYMPIo/jKtSmNg2Uu3vgfqavY7U8UwG3gBX396frSlq/Cx2F0WwjONbSlFT5o9QbtUyNp
iF+V7w0QpFImSlM2T/baBJdZq5OVh2M36XhlgEwN+i+YRZh36s56bF8157941iyh4tqauM+lJXGq
Bjk2sPeRzoP9ZtznexmUoEtBSyR3vtH5x+f6dwfxcj4PHqEcq92o41AvyjO6072E9/RLglKPtMv8
KLfTd9GwwVa4UuFiKASgkoX3+rnFjJR13WSF7AddiUdR6wBwbPf6bOegE7zuHiJT3KGOGkmvW42i
B0AhLIGEPtNBT9dOdpAIyDA33YRSkCKg1wiYBc/OZKgh00mDsqB6P3jtQd0DU3LbH4sbIMR28a18
+POVoYyy8LBgJP+CpstkYVHJAQpLmFH/EpP2xbRz9thM7nUzG4QvIL1Z2eHyvTHUM1YytP7orowa
09WGsPfbSHoGIA3QKXeOyD4v8m+ILx/0F9W75YFt3BoxLCRJfjBYfno3NcpzMJHeVvIMn7pWGreZ
noFo80zANATf/GPCkj8/4HEAhSSw86g4cYlgZkKBJssZoBlJGvhKw4LHYJIzpw3N/KkIWWA3Vr1P
ohgUv0P/XR6yG2zBjy5sZmfupuHY5Zrkam0i7cw5b+9BRC3CG/OXDah3wfyE9hcIchcNCS6mWG1R
9fmQyn4DMbK0vSsBpRvLl+vf7mIjeCtcIFGDFHETUH8/vSmgj2lLb9Uu23VfOhf0wl9Nn2LSm93n
O9EXWP7u+gNwdj/qkqt8pIcQCGiZYLdVJcekzK1BUaRKxBmSpVB/S/KbSafe9dUq/C33YdWioExa
iIlkXkGqZoMuJ3QAnyJ48Q7da38T7dNDcSpvw51y7Bx0e/3cZR6oE9PimNxUh+65O+SRA70yMG1V
gqTzIrD+83vMRYUelJwXFU8QYTZ9lXTED75qgOOxvbqXPKi2J3uzuq0zKJS0TuSL2hObew/KoP9Y
5SJeSlUcUymEXOiuBptPAoVJaacItUovwh2/Oi6PkVptsswZu926mIAB/CIYnAX6MWBMDWNizJ+/
XP++/E0PgwrBWLUMrRyKQ8M7cxk36BsPxI+VX2nZ2q0hGurh3/GchQ/+zpXbZkVRsA6VJj89YOts
UCGd6NHYh34CNh1Uz+Akiw5q+yJ6v1+kTB+WcR3i/SUv8E3uRgwDVc5KPJEwzt27Swu+fVPvWi99
UvaB1ws2csNDFBx6opqYiCEgcD2/flkakIahBub3pD2BV/RGisJfclzfLSPDRrpLp2+GDnDL9c+3
EfHOrHLvI0gBJ904MsNXSG73+aMVY34vEZw5kRFuH8G1nuW6ASOWgjFR9px1mj3lgpteZIQ7YdkI
Ac60x/6RJHEzDAUz7b00Y8HFuxHNzvaLO19yGkV9QUMDKCB58LqyuCUYbk617Lnt9aeBNSLv51Ol
xQdlDC8tVKfWQn1w7hbGXE6DOgMIiop2D8H0uXWaF4nZbFdYEIyTHVzfoOkJvfz9T7V/P0yjXyuD
L5Diic555JiaYYKwBSZEK/ssE2unztV+rEMvUvvv191wc5Ug8IPcN7BrhB8rzTsWjf2YgTG2DT29
xzzkDIJ/Nmbgwh3Aj/u/WeNcpabIL9Rc1n2jw3g/BsizQz65EQtCZ2JQjbpu7aKC87GPq8VxPlNm
OO8JbZFYvxj3S1RudqFPDukbu8lfZY/stZ+6YGJiM3QhZv27oVx+mA9UwZA07vplYBuz41A2C93A
Nz50zcLd9RVu3QFrY1xmh0GzaS4YjBXVj3h6HXvRB7sow39sIQbPF5IWGQ0BzkLHLCuHbrKOYShw
rCKLH7wlHhfvi0TcgiyE6sSLdoxPiS96iW3FFRmT7wv3l3XJdZ8HssoCYC39yhgULyE16ki9YfjJ
lA0iT+GfmB/LXNni8k9IcHZjOOXITaj2DnHKE4ImcVoL7zGtOoZ9iCF/Cn2ZSY5Su0sRAwDwsOuR
dIIvelG15X8JF3ZMsDbHbdjJiKI+SOXRLMxgyMNEH/SKdiIk8cV4A2eOJ+tjERRmWAZz6WdaP82W
LQMtnvqWp32t+jc8GXYMPGtgPBOtczPw/N5x/tZFLGqDJEXGj0GAY+xGiTtEewKlaLBpdK51LEAh
CkSVW5VHSxDaN0/NyjR39cqxLCuoKci+Or8PeH9laAheP5cXM2j8tnIXL97EYIHXEXkaL3oq0XoM
9tbOPImH+oQfkAupWpq1VrZk1chvFReUKEbm9M+VE7pLiamXD0Rxa7t0xKR1IlflZxfNwMqlDJQR
vnFfHkq/2FGXfl4I8v6cYZHfTy6qhnOZj6OayH5HJDsZiaNrGPipJcF3W6IZ91BDtvlvyNG5aGc2
vUzGVtf9PHwZgsCRaG1LhrpLq8iuh4PASbaCDpoYC8EiJoss/gjEE67kGcKCwLegQfOwjJ/ohx7C
m80DKiSCA7d13tbGOKdXaRO25chAMZgFdqo+VC04nMCpVOiNaF0iU5zzgyA7GicCvxiOy6WLc91r
e2p5zW6ZA5hcM4C88J4Cpr4TldIu5hAWR1kvkzsOAKszEoJHD7VC6UfwSBO7/aA+TR6LXX4P0NRO
ekqc6JA81MfyxYQ0FID5tWM9iJFTm6nA+rdw6QeNUShtDdzOyatR2NNLtZMccgjvFIhS2dJB1BNT
Rf7EHZIqkYxSRwUIT1DiKCAg7l4pYnnwBdx8Tu7GYCoCd9cOzNN+6BtgagbrjkP9zAdpUfFWO8kz
ZA8iV3SPbz2Nz74Jd6rCUG4jOvdLMBy8EFSwgas+lV78tBS8LCFx+Wbat9537jIH1qbEzGVl+Bpz
Z392ZbtYJoyaGHOy0u3golAHMIxriGiRtyocUEQAMyWGzCDCp3ELHcygy814cXw0QaEmsXC09thj
kCPKDjTLT+IgrCyHiQ9Za5vcYqsqwQPGQhBR783a/iyFrhYs6mCegUBiq7otvxqP0S7OIeprAIoD
nkzIXFd2IkoVt27V9Q/hEpeiRyPVojHYacEHV2FiEZSZ7vWIufyJK2vlkxV9skjcBmhuTFFwM9Di
Z0fUfQEEQFeB8p/NSBnK+UEHUk5wL2xVQlZr4yO1JGXFIKXw4BLAh44+Fx1U2TsM80IWAn0Yj2Kk
/PpStw/Nb1/SuXiNYYKQdl2G74rhdac+1Pd67EIIBemnYqOk5DC/poL93fqEIFfHyCDKHctk7fmT
l2Vm83+kfVeT3LjS7C9iBD3BV9q24zUz0gtDGkn03vPXf4nZc3bZaN7GWd2IfZsNVQMsFApVWZmJ
nOWGF+Gl7cgC6NJb0nAuos2Vra0wYWrJxUkOtAKJ/Gv0EO8W0MYF3gK9awQuP/Q0znW09YxYm2MO
JR63RttLWJSC0Td1DD1Di48h+cX5XlvBF+y9UG8EEg4UteylN4LuoUozBB3MDIfH0Y+cwTLPgt/Y
4o5bINs6CWtr9EuuSnOKZhZzCOZHUOEh65NdbZc9R5+Z8zxYgFxDFiIEqo6P9t50kdUyGRchrZJm
ZEgNrypBfSoNcWRr2fQnzr9eHuMifaQYoH3BN2vdyelp6ZEWHWkxtXyA3js/jFInYCPL2iDjJOEg
F31dYD+TTrExeGzNyq8++lZKpymJOavb/nYgPAJROQbxWFiuWZVkEeSSFjfLux4VaZCd3PETvk2/
R2H4v2aYADI3c9OYMcxgtNoFe3AhC36c8cBk26d5ZYbxe1UFSiasBfqOQ+ifrOkYnAbbBLaysE0H
OsE8ZOfmughEthQq64YS5qXrk2nKyaIEktcopx7gTvKWjdyxrC03B9U0ZAlR/VNxlV8aqdUQzPmx
ZCCNbIkdYfjl1KPNXRzF0FU/Zkd5ld948OithWnwCVp3lFHPZ3xwDDG0WKN77zWJ9jvMip2SybJl
zqJ7O1RtrW1th8kYEkzMJmFO429BviJXdoe4+nHbxOb7F+0J4MAMFdOfrBDVaJpipsRIwYS29Ijh
xfJZ7L6N4BNUlMSeyr3WPXUopnLMbm3h2izj8zHoeMq6qlBU9zFian4AhrYT7M4y/Lq3s+8Uyp/4
OafIvpn2ra0yR0CLUrHWNSx2tOM7BXi7nzHKGDTZMvoTelpg5+fl+ps57tomcwFkupLP+ozTPUJg
IX6KjyClsE30ZdpTC0WAxA0BtL69u1t+szbJnIlRywqtlbBMULNkVhoFd9I88rSwtoKjThVSMVKk
gaqN/n11sUVVaSiTAiPiId7VfrPDWBEKtbwK+/Y3U0SVag1BvkZmFlMVGCGtA5HeMNrHjFdJ4pCH
4TC4GH+1iwMgVZyov/UoxuCZgoAiQTWHTSErqc9qMEcbXiEOT0YggaNN2A1IhWxEutK5/amuKLno
M3htjTkIQh1jfBy4RkjqGh+y2zzHh8ApjsKd/gJ8quKD2cdSf+iJnUyW+XLb+MYhxLWGOgrt82LC
h4ljSyRMRFhGAv0ExJhBeW6W2Bvi9t8SOmCNF3aYOCbHcSr0BrXTia4IiXpJrI+amAPdHyT4oGpR
WbqMJl6BgsPtJdIlMOkCHaHHD8ANhGki5sTHrVYNTRvgKLSzsA/M0FFIPDtJqcd+SELiyEFaubdt
bm6rAfkPMMGgXMQ2hXoSxvKcTATQndaeo9ga28eoTb3bVraKepiOAqEleEYwoMWO1c1DR5opgYQg
BARdqvYBlenw9Nes7qRxDsX1u8oAKSNksXCX45Zg12QUY4VkEhULIctOKXjjgmraScHkFFNhadHg
avHyfHuB11Hs0iRzMpZubOUhlHVPSQko1k5TyHH/z7vt0jkuLTDOIUzZBKUPWDCfswfp1KHAfDf6
09t/mKL95rvUWPEDpLkeUPRGaDN3t5e48Q3pLzABKaMifFdDdgMkJxUz1sCUaMmHbp+hAxWeNV/3
5OMfFHcubLHiFVkianHeYrWqX2L6szyg9Hwv74vX5g7lnW/Gz9truz4Fl+aY1mjRAzefCzAXZ6pN
osgqldiKRMK56zagQrAD+LKkgZ+YHofLe6irSyNPhZqK0cW6lT+Nfn2Of6FzCIayO+S2fno/7gwn
v+fVaa9DCzWMJ6SkAkeliExUm9s8HsQaLdKlUuw+R4O5qrx4OU3mfaFyMpfNs7CyxVy2gxqiwYwk
GyO0kW9mYF/LS7Au3/5i1zf6xYLYQZ5UThRQEouY5qte1PB+SgsnxgUk9kfBAPVOltlSGjq3bW50
RS6NMm4iR3PTZRhaRv5OabNae9mlfnQv4A3Znwo39AiSCt6n27h1L60ysaXuBgCNIljVz6ovfMiv
2jF00Ss8RZjAo3Rd/UuGuT/B4WGrNsrel5aZmGNEY1YWmK6Hu0JEPXTMe/kxAM4LLJKPfzWhA0fE
EOuPxZ8lRzlDnPYDeFZH2Pe7f9+Upr8FwDODinJiIuTy6GijnKlVhN9C2swazQiBnDNhtBkEVhao
X6+SxKYTgwyz7jgjmO/Jl9Iy+u8AJnIc9zpju1wH/RVrK7PWoKSzQHZ7Bt9ZWeyFDjPe5mKJhKdT
wlsQU+/IBGGQlEGQMQxcWWZ/t2jEagfu84j639XNpFNxeuRnSH6ZU1EslVlWQUGR23iv262VOLmd
HU1gEwQn4sCCNirT2D8gmtG8R86Lgd/L/cOEmQIthUn2oEpsaZimDjTVafrFkRfAZ5oAGgrgFZOM
pyEGU4aYDXvSik404ocZyXsjzVbXd6deiuxibMFgU9szxqTBjOMCd2uPpsyJhhtvgosfzEaqsZ2z
po5L3C2v1b5+Sj+R5gDWuaDNBR+8zX8UbN/U/+zR599XPiYCZZDXDSKG6pODeE5Q5eq9FkBMvoLE
ZrBfmWKCE8nGPI1moOgFfXAnUjmi8YsTdbf96+8vztZA0e6S22aAiSA8T9l7OafgnD8Fh6x901oD
kl2uotyp2bdw/OBYpjHl2rP/scxEhKgIw7zGVAQe/rRUXtqCnVnGI9o8qJQXtvzEsbd5S682k4kN
XTb8J+vp3pOX/E7zln3mkYdghwbuIXwpX6Jjed/+EHl2NwPFyi4TKFIpTMy6RvozvUcPslt4ideg
gm7aOmqjcWUljya3r7i5Vsh86Hh84EH3eWxWPprKsxpk1HEKqbAXs3TV4S6odKsr7+qMEzQ2bEGx
CNwsYAo28DZnItSgFapadXhYjfLyfQ5VRxZTWywLq9fS/YCnyO3vuBHiL8xRh14tTUW7VCWzjpJb
rNnqa0q+5y9hxiPx3CjWYEmrVTE3ohInxpwteI1nsRUvYMgLj+Bl/QrxdA0Eks+Cn4KeHVJpMy/i
89bHHAvAgs1JXgTgP7Xud2+GYGYlIGKZ4vpUqtrz7c3cip/A7oMGQAd98DVZpFmSri1TOEpy6k7j
N8h22IZhGV+WzNJ3i5s6eHFNyh98wrVR5kTUfSsplYpcoDJzSw1+N82JEAwYNhw7G4VusAatVkdd
d+UrRgHAtVzh6A3vM4iX4oP+QKeCsjsVeseFLXGIgzadRkWVgWo8iHiNM06D0Zkx0OkLJM0s5UN4
xyvAVUxHf8G0TnY37sVj9sV84brMxjWBZf5jlnEZUQnFMQwVUEfqPfRC1DB/1aSke7ntK1uP5Asz
TABVzDKTZnrx0fpliKsezDrvioM0HXsq76eX2g5d0za+mQ1tYqPpwwcVcbeY8R0haGMgorHW0Uaq
ujjprv8VftP3nSt780t9n9//0TV8sXDGjQaticuujFF/MPOzLEwfABF+v725W0F0/QmZJ2SYJKaR
5YXkJaMxWPkAWepUi8E7X76IaXBMJP3fklhi2vBiUUyqJ8k49qUOX1UEwZbb2e6T+0F9CXpeoszx
TlaXUAHVojDmeFukYBbtjN4qu86+vXtbMVOFfodCTMzMXIGvE7GI6jylj2ITnHxNcGea2bEwoecR
6l9um9oof9FBbwXUujhwV7ywgWzUul430LEkrT1ViV1ngTWl92Wv7Qh4+Rqj5kSxjfzhwiLj8Xql
Z1KSYHFT0doZtDJBoVGpvIuAhiYmG7uwwvg46cLCHEuAhikORgb0qIos+gQ2fOINv0b+hBvPIOPx
4yziUCGr8KBnsJfdysvwsAEs4x2az8CQ8rovvF1k3H3oJ2HoY1wFFfht+vhQowZFVI5zbBqBVxBo
L6Ndxj6jhVk1xgZkWV4V3Bft8yQ8zLxK/XYAXNlggv24CD2kzmcw7Zd44VrDvfYWOdXbdEi+S7Zw
CN9RoHzjJs+bX2tlla58dZMKalBPAgDnXoNRqcVp7XCyUnuw4wfRQbbuaz9vH7ONChT6xP/sJOP0
lVJ0WUETWNWHIhZkpBUfsAyfWwql2eKV26/sMG4/lRnpyQK30CzQHux1OzyEZxVeX7jpM69bvIEu
RMxdWWN83sBU25wDdIVDRndRsiDMvVedej/4YKPf397CzbirgzQRigZo6bKVg9qAqleRtCiHVqVd
i8SuwHx/28Rm3F2ZoLu78ooZV0eQRihaq2CuWvq9Ep6aGdD36um2na26BB3FR3EXERfKs4z7DXGS
lF0MkO98kMAm6yzaTqic+a79FrvpGULfuiW/h18JgYo1EiC8c2yA5gZKsJ9849YMNw8DtK/Qr4Oe
17VSTBarGEADtAyXzXfVpQkQJoVfKLt9hYoDr4m7feSJRGFKING90n/Rp0FJTQE1INHP9und+Eon
VIjTOuFLDR4aN/VMR/Bub/mm94AxChcdVnk1Cj6mslIpA4aMFv1pmBNrabnL2jzjhMgGneClzFWX
3jN2cY4Pi9oNhV+JbvKgPSOlpGPnxJmeoqfgeTzlJ2jCYFyFN977yeBwdfBXxpmjWFQjZtIo0Ldz
CoxKiqaN03ifPNB81nDjXxHqEP7g1g+wDmCM5AZv8q6pLeWzT284jc8DyWwVlgAhwWMdDo5dYdlC
ME6sphFtI6SvmPx9no4U64sSWgev4nFObJ1ccDJjxBgWUfdlrsM4BwzS6HHdN5F0TufvUY1qRCbs
hOz1th9t5Us4tiIKIBJuRRb6I5u5IDQqAnnQxLZuvIE4xA21H1EYuuOIN8T4r2lVEV9BtoJhFOB6
dbSb6eldBaVRFYgiyJjjoHKKolugx2xF992udSC9DoRTZufPMbcHtAGfgVkQZGoqlOepHM+l2ULA
RTJHmO3N+x91MxzkHEKOwX6Z7uZAsAyjdWLQkg2tyonBm5cKxCMp4Rs6zSBuvzQcAig5qFCx9qSu
wxs3CTqrSKXdIsYPkhLYdVL8CFXpKYzap3yKMVcSabM1Fvno3/7SWxEDbWGMnaGFiQlg9jhrWQY+
aujbF2HkSsrBNHlAk80TAm81KMGdqeGcXC510co2gkg9RdAMdGDbiZ7pkE4JFSceCfCmLbT0RPQR
wSwCh7q0ZS4BsDoNgnx06sGF0frGXfa6uA3m3XnBaCsQglJUo8xYmB9l08Z+buPCaDA1h6HK0QMD
GAoW8tw4nhRDcWIslXRXS2a5A5qZJz66lbGuTdOPujoscVKZk6LiFRgtmiPn4mMJcEQJHPxt39hq
s4EpBWEe/DZ4drLOAd4src0kxLZob97rYDLI9sEBBTXgX5M7ydbOk20coADFnS7Z8sq1YSbO96DS
EqMFC+yn3Erapz74g4tybYDxEyXSUQHtsLI2elzKQ6txKgObt//KAMtEERdKOVMyZ68/RC/Sqb6D
2+P2j/fFUWks2VHfAGXhVLI2PfKfz8ViASFo0wglrc3THgdlYOg9SgHDTb+3Mqn12pgEcgiNuV9m
DWojIBsUrMgeyn3gUDpfzW7RJ6xdbvJG/0n24l+bZMLlrAJMOdNblubggkVTqeGouRT9CoVfTuLK
8b5P1arV8Zpj0pGgg/ctweAEYm0J0fvtk7V5gFdfigmJZtsXeQhuSCD83vrwrZNf+pJT4N8so663
jCYT61X042iiHIJW50k/mEeQsNgfE55+YI6y+XD1zZr02hxzkZSiYNTxCOejdcb8SXFoJmSeQeJ9
kDEIEzqac3sPt6AH6+j0SSC0WqCR6VqaLrBYz9CPwG29i93clh+0DJ6IMSBM8WYHCkC4bXcrCVsv
lAkdo2h2RUHgikGWnMrwPgZuGCBLazC54OhtN8F8iCSjHn7F9dgu2QTSI7zUkhO9OeXaov223hsd
yO3B9cHI6PCuNZ5N5m6ZMS8C4XNd9sJsJ08HBDK0kHnzRZvpDxpdf6+MOQCyHBBpWDA9WJyql/IQ
7HtvdujwtYyZg+jL7S+2dRQA9oYuMWjhqDgx0+xqwIQttgnQ0a3bvyZgIXfCA5rbL/kAVpX/5fG3
EYkVFeRMKCaJCLhsop6qw5yGiwrYojbsMjkBCTjUtqKfUFDCVNNHIvtJ/nF7kRtBi4q3IZGD5KgJ
0aHL414W5qyNeki8ou21H4tYgVxd0Boe68KGeygEL0tcwNjSq5UZeStWYQ3UYt8AUnAo9irYOgMH
nN5CfiSYav/c0cLmueXWjq7smixZXA4R11DE0JtkfCjL5NYBeFaqFKSg76nuKhCWDTGCentLN/0G
Rxd6p4DYXPN5pWqcivO4EMS05gQqNx9UQ9qd4ssgsII4W/DEW+XWR1wbZPKeUZ9QvgCKy0sJ2rFd
orxAnogjuri1k1A6RNGdgPb0SpsDVDiiAIp0kHD5NEHudkhegZX6k7KZsrbDBJLcSOpF7+Epo13s
Fwfs6Mh90HIClXXoCRymga2AcmGNCSh1iy+VUv9oXZXYMso7JiBooPoZ9wkuAl5hmmuPuV37CLQU
wojVTR4l9vPCg+aWJ8lOdhnIJnnT1p+ZNpP/0N4kLaIpOODsgxxSVUrTEXw0/Vti+oZiI/e380N8
yO1mN74P+lH7HR3lN2PPLfjQk3VlmtApIKolcSUOWWmx2gnxXytF8p/6rSfQi5VfMduoOnyS031K
cAIEwYSwXl2WXqxxobeu8U4VQN6yAu0M4OjHr4M9O6Uj7qIv874uLCGxZE7Wt1ULoGB6gOlQfL3e
47rv4jn/K33u9tU92B0AbIl24u4P8vQLQ4zvEDmohXhBBgGUiZMT8bcctROidfdrBKdh2ye9rbbk
PTSUkhfR5OuPeWGaydLqfKqXlgKHho/hsyNQ3KdfFL98kc580NVGNLswxkSzoRPEpp+B64vIvgeC
WO/fOAF64za6sMDkYllczWQx0VYZbTz5KwtlI+MguJi9wEUkgMYGZLP7zOaqxXJWxmKxzVEI9MqA
XaWurD7/Otcc4OUV+yXqYeuVGcxZKKUcyuUVEqTgTA6LF/iRXd2Xd0phYcDwPnJSW8J0f2prfgWU
dOVrdueD189PQks+ml///VDN5c+hfrXKtWNgl+d2Qju4zyIbTFYWWaAHJPRQtJM4VYettoEOAJSG
WWIwZRlsaaxu9UGKNcAZjTFze2PYRSTZiSgymI9Nfx7GO2BtrKSBMEBpg2HboqSeszFa85DbiGM+
ZIutRc7vRQgnFGiIGkn0IgP4GOXfOe63FbDWv5S54vA7Zb2jVQTqfp0T+IUHVINTnijrAmUuS3bz
TtsnJ+kPejgXe8Rcd2XZG2hKwQGD+mdlfDPy0hYBAerFjBMxNk/Y6mMwsUpIa8EcY5ScpXl+1LVT
WFTPcaj9CejnYkFMYNLbpJxA1Ea3cgBdJsgrvoRn3VrsbFfem9xXztb9fWGPiU2RUmuJ8fnpDuCZ
B4vkhPlF2q5Uj/zkdSuR1GWDSJg1Rf3zKjnXyr6Ok45CmnCSY2DSwBrxVKAIWrjdL5Orv7TxRL0w
x5xWpRKUGJRvIqW2SsPnjAROpX1d9MjlHIDN62S1LqYsoxZqAGQ6rhP9ERimYR8fTAqrBV00+sv/
Q5GBZ485cJT3e2kT2GuC2E5fU/ksQH1+bH113gvT/di4MoFK9lEu/oAmAhFwtVTmxM1xPpZRj09Y
/w6faLuLqhlpj8G9YtM+MDfjo1vHpF0X9piDBz1T6K03sEfO4O95oRUv7U57XGzF1nf8DJOer1vm
mPM3ReirBdCB8Yh6jJQHpCd2I6aWWUGKPOOydm3en6vNZE6fXKdwT0z9IdOjs2+1D572h9rpHar9
ae5LV+OURjeXh0r9pzA0aGOYRMHUgllI2kjxcuNdQjQGJbQdJF+K+gnyKc7tUyFveilBKwuPcRFU
y8xeilnVEBWKeohloyt/H06KU6MRgXey34OtQnfo1TD5xZNs6W9Q4eIXcTb3d/ULmP01FlLKpYrM
q8T9KEd3Aq+3v1XfxjjvP2tkNrRrymFJNPTrhnfd10yL6j5Fnmrp981v8ix7YBk+8s7E5l30j02W
lUabzFCvW9wRS6aAP7qBEDtBUmLVwszrD2w8ktGcIwBHg6gWdRUmgiZELocU9VOvmsp7cdI6K2oF
N08glEDKHwXpj7Oi7UYZcna3nWfry60NMxE1rUk9qgGIZPMod6JlTynjb1vYqpuuPx0L/e5bcPu0
AKbi8CFjcaZd9wa893QU94YvudEBzOidYGXcN/OVKuBnTrv6fsymKmGZDKoMw6qfPXQ/FRAcj18i
50N5DN5bhwAT0fgxwCB2hdYgr7TCcx5mY0fVTOq2patuOsNSxfa1q+fMmqdk4W0wXcdVLF2tk37j
VbKsZ31T9/RsUIgEhsKs+FuzM/xsh3qtxxsC462LuZeMdsJEEF1XLCR2HtU7PRudYSg4QW2rs3rh
Ncx9FAht2pYqXgBB8Rq231EAcaX0PTZ9FfNDc3GYs5csOsu8OYWt87CKMzoTSxtViY2AMsuK07dU
fQyH2b59HLZO+toAEyqXOOp1g47VJgCUUMya5Lf7/4G2nLcQJmBGASjq4gy4mfJ3Nljxd/l3ZAMG
5SuParOfKXqSy8i+1ZNZfzP2mRpDJlAIss8DJ3nSCbSAT8qTek+PeeUrD8Kei6XfKBZdWGSfrVkW
KgG92JM9cqQj2WMw0Yl2qZdw2luc7TSYWLJk1YBLDq2RNCm81njFQ4zjGLw4yTb4q3Hsq4V+MfQc
SzDZ2fnddNLx0QjY/ZrvVbqDnqLTnHmVU97S6N9X4aNRxAnMXfhqgfRtAJmD3nGK+JyQYTAhI2gl
Nap6MNnlKrGMJsztnuhumHKF9rZWArw1dL1Anq9fYaOWWdVSPQIagySNs0i9VS8BJ9huXipQJVYR
b1Eav8JELU0jLVWCm3p4Dx6rfbzTds0p+VRPHKA+KTxSSmjjtbhTT8mBNw5MgwMb6VfG2a5Eoc5i
NkcLHlqZaQdhbQets+i1C9TEQUt+1gZxbkerzTC8tsgcMDIOU68GYCzPBf2kRxk0XMNqT6b2ORvT
o6QmuVWayWMVoQiSRYaMwaeFU/bY/qp/77jJHL0xieQioUevGouHWQ3PchT9f5pgLuu6G0u5JjP4
B83+pQ/zNrS13Ch4R3zrIKw3kzlpkC+OwT+QoYgvBbUV5ChvtaldzNpvzlfbNPR3OnnF1FLqIxS3
9MVAkeiTHd3OvwCM7XYASI8Q4ygjy+Rq4fJsMhebHGBQRCIdOmb6XpcPwQIJJ4OXFvCMMLfa1JUD
5dJSvDLo3ap7jsXajqOBc8g3Pe7v7YNG4GVENNBPVZII2xdm2QPGtzNLHcmX29/o9krQ82Ns1Gac
9VUAwI7cunLaeGIr3GuD6N8289nEuAoZq7UwPhdGHepSDRL8xhnd8Ht3ksGJFILGqvTlrxTtSOey
wgd6tRRnCB9yO1dbT+H1C4NuxPp60camkEaVcqdCNLQAG3LoprZyVp4wmWVTuUXwWNvFmUcGzttg
JoEUurCNkKqC85JErzGw0U4rqLk1Jf3+9hbTf+jWDjMp44Bmbt42uBEWrfnRpaMVGZXd5blv9h2n
l7q1JtBamVDuBYMdaJ6YvVSSBNMQdN60KKy0Pxv9h5A/3V7OlvMDKYH7zdBM2ohmbMxlkE3SBIeB
h1qpln3FIPvuto3N5zzYuBVwoShg9GVp+MplrMwQIEeve9dAo4PJVdTyVGc5qALQJssrnNHGx+Jx
BG3tHwSUwS8oitL1hEA8lkHa1Cnxpux+lHcjOnvKzIPRbDn82gjjeGEkzGFFYuKF4fw0BsboaGZ2
3+vAj0/y90kcHjmbuZUVrA0yXqE0YTMqMoaB6fvPeIekwmMh28EDLfxMrvKlAmEPUCcP4GzkAuU2
EnCItcqKKVNKMODEL70FDTEN/cUGMBBZ3ulBfj/pwkNkmmCbLvu3TE7PzUjckQhnQU0MTpze+Jww
bkLvFF0bBdwkl8anKZWDLB+Ip4QPenGShGeJvN7eXJ4J5mM2eVXIU9sTrysTG/J0Vpg+KSlvIRtn
joifIw4o1+NYMGdumVqlCNBwBz198kjG9rVvwq+3F7LVbr6wwVwEyTim41jDLXOhBl93GKsv0zT8
mokB4o4kFG0hqfK9DsVOK68qfScYvcgh4thYpgkeTIgGYjYSEG3mXp3GMZbTUCBe3AUf4ljeL+XA
k6fdcMhPVRHqixCdY7FXldaJpG4X1ZtmkBoIikv02l4G3HndQSpSq4SU8Rx+qxVOaN5cG9RM/muX
yVJB+JSrUQFHmRvRrCxh6oC7beug8m9/R54dxlUqEmSaGYMcj+jNGSHa69U64pwrng3699WVbZKq
Lvt4BlxUfamyyiVD5t1eBT026zsTM0OguwOC5lMX84ofroQIE+mQVHlA7KHTHISOrARvQWt6UsSD
VX0C/q+MgdAPcDxALa44X9vCAAKhwacpQNbvB4+dR3xQD6PDIUDGp71DVgK6MZCo52Bx+Fo9Sj6I
ziWXsizzcEPszn6ue/VTmHCC9HjsSIGDri7Jz8Q0XVmsv9zeWp4J5jaQQmCwgrolXlOOVpt8gXQx
xz2ucPrsKphUfzJi3ZhFrELK7BmS2fZyMnaJk54zp7SJ00H6b5+/iM7/AnW8epGyxpkbp046Mxw7
fE3Vp28baRdgABlUPjvxyL3dOHv5GVNXB6Gcx7xRVFww7W/Kq5QfwkMMjQnTl62/RA151dWrEhqz
us/VrywOgZIlWlzjvkG6Dt42yl9K9VVVNKuwoQfQevJW+Ykvv3E+PnvXK5tdNxbzKGCVFFYw3lUo
TKbH6iF9jM+l33+h+4vOB4YIhtf2gYiQX7Xl/6FrzeZN7NKZyDamSRhGTYnIBs4G04jsVnoNiy8C
eZbGf5t/sraYCBeWciRXpEIi+JHkdv6k7aDlBZBzYqvA8oQP4x4DUuZo81gOeWtkMhZZbfWu0bBG
ZdStOX+rysMMQdbyPAq6czsOXOXY7BqZWNOAKlLINaRm5Bz4okvJ1ocjNJi89tRYFNsWOrrLscne
vqxNJvgMixxg2ADry1CPre7JnuKFYIlba2bzMtYQE4LqOCLgPEeUk3O3kIFGIfuxjuzby9k8/kgi
MDVHRwXZXKIdp7HXZcQ54F0sVd8rhJMQXQE1PpexssBkDRg8KtIl+jx6g1M/UVWw3tOtwMLCgEzn
SSZsB8+VPeaMJWkuSSHGTaDsFPjKDm3wT6WY4sAHoVxVStm1MWcMNagIbMmwRVLtscuXxDKm6F5U
sxMBAWwcyw9TYzqFZpyGQHLauL8zKnIH6kqMLpn9sTFmaHIH6bEBX7+ZtnfFoJ9JVnO+8XbEXW0J
cySXtJgLdfm8T4T38I5igRJH/1o7mp89Gb9ij1cR4XkVcy7NfBSWhMYeMoGJTgON+eLf9luuWzHH
UFUDiZbKaESnaKPIlo4CRGvzPeakgU7mZTVce8xpFKpI6oUEn5oSJIQ7yaKsnMEzsTSbUij929LO
X56FQX+oDynKFQGhDmqfpe8QZfTuVIrvpvIYCryTuRlgAH/+jw326h/hcbKWIENt3ebU3lXedEQD
2RlA95nvzYN6Eo8KD2W3HbJXRpmiYNphF9MStz/VXKgf4yNlDQBZ0wFdeclW3Orchxbv612VCJnt
ZO9/s5eHJu7hLVDsS/bkG7pPopu6jQwKTmv+VvtKbkGxDwDl2lZRSojtoLc/VQt5iIv/R3wy8EqE
IiX+Yxy3AJehrGVwpMFLn3KoLIGlwW0BqU/5QoU0UbxKe7R/bDFOKydVO5EAvNvJfjqRM/FVu7an
H81uOBhAUwZW4c5HWhflU2hewQH/2vJ/bDNJrBE3AtB7WGdwRkXWHv30TFU38wc6u8blDNh8bf2z
UsK8u/XayJMip5elPziSp9vm4oiI/MgG6lON0oZdPwdvfEA2b5msIgrUwutJ1+BZxWk6Vc+pP2Ae
o6fzH2DA4HEobsfVv/eUMHdpLYckDnq6p+AYNwvQMig8TjqOyxDm+uz7WlHjEEEhLQcnjg9F4Wqp
36k79eskflMbnXc50QN/w0cJc4cCbTQUdYtIR4dnlF3ofowekHJWc+a9ArYfdSsnYe7BZIq6pjWx
fck+8JsHPOXAi61a+cnwRUe2qPCEgYSx4k7ubEfaf74bcx8qwGQLdYgLuJIiq5Inqwlqf0w5VVKe
dzCRJRbDtDINuKKgiGdQQ+z0eOGUgK6mZphTTZiIMmhCG7ULtjDFoDKkNMDNpgNGv+zmr0FhlfvC
jR6BdtK+8HUveMtjAkonllNkqLg5tLZyJTTHisTgOCP99Td8kW0+o8eRgtuzwGGGJML9gBYZeHSS
xR46RT2ahan4tbHE1jKPk8PJZzjnzmTuxVz478cDz6ZsU/0QPQEHDJU+1J35c+rc3Bd3Ckhuxt2/
RXIxX5XtP9fBhMiywHPy/K0DuzbeidH49fYKOZ/PZAILpOKXqWrx+ZLatJS2swZp4Hw+nnea9Des
nvlBXKqd2OOcSc/xq5R586uG2kkMNcHuVajsscdTANThnvCgcgAgXNNMbEnjOqpFDaZNxZVMC4Ak
ycPHQ2Wjy63sNzR8IvroSSwRbJB/9P2ACUEpEWk+qP8u163KfbtoPfa2rV9ByGSXs2QJwccffMCV
ESaIyWAImYMSj+0o+N7Id6XGww5s54YrC0wAIy2pRjlFcHntvGI/QRsuo8o2dutpBzpjX5x5G7eZ
NqwsMuFMAPOyYdC6adwXVl11Dhl2oBzxiLS4t3cP/aKt4LKyxcQvMUlbaeyQjCkN2QHib0dD5raS
YcU6BMmbB5Ja1XJMfy3keRSB9o/wsigOWvMmRs+VDsrI9L6L3bB8Fea7GnxM/XNpPib5mxmeRSm0
isIJRy8F3XhW/sjGr0pu2HX8lrYQzxEOwmBFy49OdoM5xNXeWqb5KLfPoXTXxk8kvc+au2za6clT
nXgtGEul7ARBbcE4kSKxosmKoUqV2oLkSA+zjMEYS2jfo/FZElLLKGY7Cc5SIttysovle6N7n81X
Qd3F33vJjtD3nK1w3rXRAQgKO0deAaZNdMoGkKW14JmqP8bsVA+eWDvmiCslP08GoD+20di5Hngi
oLODug+an2H3o1N+VmkBxsJDCoI1w/wxgadghCpq8koioHsdYTmZrSU0fjgN1tw5UXhS5J0iWphu
DoJfY/qgC60ljZFF+p1KfC2+78lvIrZeEo5WL5R2Efe+MmJMEmXf5AsxWitVI0sWMR3dEbvt9mG9
qyFPDTbksNxF/TnTn8TJbcJdmR4IcIcdJBpPbfg0D3upsnsZuYzyrMqYfaTER/N7Hb2W5he1PMTk
Lv2ZhShV9L/lxU/03moEsKdhyEr/Ch0bq5j2eqS6sXaQAWjpysd2fsy6nZR4quYvykHsjvi/ahBv
Fq8d3iyml6q2Gr1GxbEf7wv9myDI9tLdJZJfhiD/B0xfEA8h3hvt1ybGgHn3Y0S0CLwQMOHOFYib
zLnV6JNNlO9p6dQLIuZc2612GMefYxlbmfGlS78JQIAl/8fZdS1XjiPLL2IEDQiSr3THyEst+8Lo
bnXTggS9+fqb0G6sjiDu4dx9molQzNQBCFQVqrIy/e6+jvcD6CqjG61/1GYwmqaWG1cuuLRCJflh
Ytqhzi55HE7VL6VMQ338O+J8JurfKi837tf6A/3zepnSCyBqNNLm4J7Cu8p6Eeq1QrbCOArWCsGV
sVXi+NZs/IiZJ/akgA3yp2aIU8TM7BDvRacl35k7Mfa9mbauZsgnlqSsHxJRfAS4EH23o5iHm/a/
BcmvaHhvmhL/q28J0IkpKUg7UfXvStF8bCCLDtoucL9FrhA73h6pWH87nViTwnXTGqzgosmCKjSS
HtRwntOdhaFLQTRCNyK0iIHnlibFSOjkkMKpYEwfH5f8xhh/TvlGRWW9HniyIClEKn1e01wU2uyq
gk9cXEAKfMdm/hT9MM04hJB5SFgUDllx28e/ovGdjOyox/1hMpsjo6nfkdQngBbEHQlKp92dD0Ib
IejbGA2vB1roloWZ0xSPf4bJU2L2DxDsvR3g+IkxvqYzXVy7+n+zXMjXRYq0eqUugHBga1TTdW7s
IzsOv8gte3GuBsiqm155Vzzmz+eXu3nApJA7ECfpphlG2w8KPMPPj/otdaeg2Oc3WyDj9RTw8+vL
wzSZrmSYxsDTObmM7ha/v+9st3q0AVEZ/WJf3pU/m+ssKL10Y5mrmfWJXckTAZLi8HRGYqEQKCyD
vIBsFQW2LEgeaG4iaINzWIgby9UAGp3p4fynEqndmdtJJcejAJSRTz32jkVT64LMcK8M2Y1qkEBP
sh8qaHDd8wbXi+InuyY5nzSmKe9t5MyigJzuMewu9OZvHW8MgU8XnO1bE98bHkhmnEimErLrH1ge
8Ftg6LqvX/LmdWNZYqPObaTkgnSLG6nJ4eayfuxc0qV/Wq15yOweD3adeMY872PNurQydhFN2QWr
++skzZ6SeLOws3VoxCc/eYxlVGdxN+HyjR7oTLPX+q5+VALkGoMbvZBLVM0ftffzq98yKTmZeU6L
eECLJTQrJQDXU+6m6fZg9fqjAZSwANgBJP+RiZwsLC/zHJwesKJHQQ79FBb8SzPVekt+kpfmGg8V
L/K2yLm2rMrn1eyqogLqLmzaanariRYYxc9/6Hw8UKv3zm/kf/Gcn2uUouVo89ywDVFsAeBOtFfA
GwL6HFR4iiB729IEX49Ln9akQ9uYitHpHazlOb+00/yotPWfzlgCs9IPXKkDY0x6d84bFp5f53+J
2J+WpUPaxpWSGhTVxxGUEBA32Wfo4e2nBPJSQnBt8dpDepvs7X1xnB+2Z4S3Pqp0YAenhv6AaAbY
eHg2VnxV5Mkj6OBfu5Ft8Q78l/j0uVYpGtqZMTZkRI18Co3QCcF5cZP+mS6EOPkEljANqAC0Y/tf
Wy2P9e4L/Y/hj49wcmEmYL9JKVLlzve7yy5cbqtnDrphSKzeVVcmUIe75Ro9oDsKtquguVq2tDo3
tvnjB578AA08NAtocOywH+O689Ol1lsP44vOj84YoMluJer+/MHSNo70x0TziUklqjBZK5y9gAkU
oXINBwy8h8eugMQSR2v0I5dbYFGtf+FBu6Vg9l/C2+eeSwE1GRK1pghwYj7C8NJ7MRpngy5qfElv
+4OgZNgKb+vl9ZPPLHmoqDeisuJYMppsu4/p+ktMMN/omZvuxDAqxInvkt4v/wnR0brn/1yu5K86
yk0nFigDeqUfhXS2ELHOfrqNy3y4460jveUfP0QNTz4v2PKNIRfbO3pLKHQAatAIqgc1NILxYosf
cb1neLKzkpeqa3COqRVurpaWbpf1LkvSvd4Oe8vAZAUdw5lMAVtQhxksN0neN87yeuLyubmSl9LY
bMezjsVmjrv8xozFBQ/BnYC5qMxtK+Cm2kPlgz9qc5e3vqrksaoyyvXEQVxQj9C3eRQNfmu3BF7m
4t70F5vEXBsLNaQaQqcm0QR1EfFeKExI9blcNIk8J+iCMvVYFwhJtu3y7ZazMKQMPmM644aA+gjP
PDsBeRrfhIRQ4daXoj2rv2hBEZBfKbjZ3zbfLRu7bEjZfdtwSMos2OU6WELlpYFfjo+Cc93uPd1X
3e3J8XXvJOirMd4suACl62pOWVdkBq5rcgC+4b70gci+AsezKNUbHijmn43X84d49dOeWJRSDJDd
ZhoqiRZGWH5n/V28wCnQ2/M2Vh8xtg6GA1R/QH4u+dyltOvObmcUaswIahM7Tf0dcXufJ4XbRVsI
5vVq+Yk18VlPXJBuJEpq1biV6ZPgDI7yII0hpAFOhcsBWNFpNyr/gEd6NZSeWJW+HDBNWaNM+HKg
5PEK6LLOzYvJftnZz/N7ue5hTwxJH0zNWubkBJuJfCEE6U7QXUx3rS8myaNgCwuzegVOjEkOttT4
rM8GjGUFpgjbG63+c345wkV+e5adGJBcqB5XTWGK9tBSjDeo5+3LpjwMOlTtimwKuaXfW5WxO29z
a1GS9yzaYWKxgEglyo3N32w8as8bWPdbn6uSKx51PROIoGPb2oDDayz7AjgTkM946eOyyy9RQPdZ
WN9WN3G4BYVYdyEntiWfubB4AHUrQU7nsSeIoVzEbzHouXt/9ico5CTBVsVX37jeVPKThTVmXddh
taarQhAUHJxq4ya3loM+bbtjngFifHRrbzu3953aM48Eg14mqE3tXz1Yy7Z+z9bPkbzNaKeZpow4
Uh15osZb2bRh5OwhP6tlkb/xoTeOEhV/P/E1phUpRbeI+3Ggx8RznhNod9KHAmNXeVg+RsEmzFZs
5pkLIxdLbJJPCxPDJoK9TDB+4LkSOgAQge5hU5BoNVk/OUuSr3EatUbXB8aygxkaF93eBJ/DtsrS
hu+UmTcsp40AgkYZLVMLCD/HY5Ay7aLNCcQC+Va9e/2TmYSYDrXsb9SfiabrIxFDBDpLvQHIpHLr
G60fwE8L0n0wUkangYkDKMQxl/sC/fXevnKcK7Lln9efkPanLemwU5bHvdHBl6G36GW3Tthf1VdI
GV4X6B4Cs+jh3l+SyynHAEEStBeb7kakft/P4+cPkG5ATUvKISIjUlETT2f0Ke7AlOGPbrXRRFhN
VE5WKgVYkCN2utUjF2yKkHcgMaHvWse8jQu9fr0+lyOd+GScnKzKcKEFoZYg6xP9q/ggADzjxdaS
1oPfpzFxkE68R690yZKIj2ePkemSzHi2CApkNWZTdQaxCxVNXsPan1/i+kzUyUZKIbeo9Sai4gKU
lw6e3vmRXWE84KGdXOeiCNGgEa9w/jT7wNm8DfGh29X4oPZ1fVEF53/K+kWxMdEMgIalylRp1ZAN
TS9yJt16WWbdBbWEo105yz1y/o1V/5es8D+2ZAhTOU5Nrot5nuIwP+mtq05oTYoehBqqP+hze2M9
5ZsE/uvNVxj99wpl9BLvmTZHI6yK47T4DAzmotQr5OPQAb/YKjWs++tPc5LnqVurKQyBV8pVICLq
Okg1EsTJ5TA9m+OhWCAQviVMul4phPy8ZjkaxI1M6Tjp6QQtacFcLsaWmlt2vxzSYHqmt+W++yu6
acG8b0Jgi/z0WTlsPoVXzxBwgiaIBjCD+XHaT+5QmS15CuC02OHqqcORDcnR+MAX9aPLAxTVAUFA
p3tbdm3VIZ1YllxFRlK9WiLcoz4BpILUo+rlWoEXskOSDbe0GiBPTEmOIrVyIwf3DDJW+tupHtvY
9jP7RZl+nL+PWyuSPmVeodShU5gZc2cXE3KEWOk9deot2rLVEHyyHCkBV9qpjNUUiCnGU/Dqj4AT
kuJ/mjP9NCLXLCyy1K3KOjzILF35YbUMYyWRE0xzQsLCarh/fu++cTh9NHJP7El5Nxjw84K3sNe8
WDdz0F+DdmLZA4AkquXVe8I966/ICjexCRu7KZcp7MRI6llc+s5fwuFS84sw8eOrwbNvhA/P3sj9
xlK3LEpJh51H7aCVaEoKrwa2iB/9ju3alynQgmH3T3CYWwbF308ueZRXiz1nOJhz4wAexvCo3yJn
W3fVJ99Pyi8Sjed0KGEDN1j3RalUQZ3J2KkvudAw/R/hKycGJf9R2jFot53SAPCz9RSr8JJu2ScY
W8/UO03fWQk9aL2945z4VhlufMLVtO3EuORRmGVDxFjFJ8wOHwCTi2bPDpgy2YR4r7+FTyxJTmWG
WAbwrbDU+YM//lxu6I7dDyhYoJVkE+BA+zC7zzHm0btU9/8BHZ64eN8y1JMfIHmbhKd93UcfxUt+
IB7UIV7pg7PrdqVX/Tq/ret+GnIXUOI0QPAvXQy1bDWnzXEV2wSQlXSEZOLrQ5U1G3nTeg3I+bQj
3QfL7LNMG7GnZDcHY+6WD0ogXtcGQG7uvFd+nF/WavKkgV9WB4UDGFtkHs9uTKOoU0TK+DKFahDv
+x2m5lPPeTOOApW0TSi4duMhgABCNzCjgudD+mhOllrZlCFEzEX+V62Xg1nMW+wAq1cetRADLFkG
ZI9k7g02z01fxiI7455RePl9cxO9Im2wgfPMj+axAqTcMPzzm7kWZE+NSt+uHKCKYjR47Dq89eyu
9cD646ZTtHFG1jbQQBmZYpJKxRqlo9hni21PA45IHUGBqK/2xKgezq9kdf9ObUhLSfW2sEmMpbSB
GC2yLoobjDS6DF2PtkTTtPDOG1y7Xqf2JBdNrbKnClXR7lEq/pY1auRWUZNd6wY8tkWGeMPeWm55
ak/y0K1u1GTqIyt0kvJuVgwX5BU+M59T+30EhvN/WJxNDMukIJ+3DMkj2/1iKLURYzMp566tadfE
Hm/6pmvdqs03RB/WVkZw5oHu0z8y568BdWA0Gwu7wCEsu/ExgkSop8/zcjPSYoDueTsUt/aYdhtW
147+iVX5Dda08bRoGs4LSGLMC4NqCb5a0v8oIUSzEeDWjv+pKSkbM1oGb2al8JAgAHeRq6PbwDaQ
k6uN3VMj8nOr6/UuTaBXUwU92MVZAOURB9h8tKgC4grFwALI/Pqh9LZqnKsoWwIiHQ3Cow7EeqTT
0o41wCFOhkrqwF4oVVySIF3JZs+OkoMSscNMyPVS8uvW/H/SoYo811RtMHdZ0Bj41qIa+qweCw3v
PaY2vm39MrerqiIlkCM2xNMMy6aWZnyrCyRNOtdRD4Wl7FDgAfle+qbqLobPBy8PBgyG2q6qu0YX
YlBAe/oHqdnaO9okOjFUgqf7Nw0kMlut1jN8WO0BIIHZDDvQ5u1YEB3UdzDF2G725MyBCrkXsNj9
k87nyg5AIdeGergNthzzIyCfJLwzY5E2mqCLVFvw8g03pdb5cV68LZhXKPT4Ho02/7z7WavifzEp
OTtrqGsyJNj0uencaM6fKtBBxZrp98uT2oJuvXsr1N2sXpp4faqAPfUK9Ux6ZUa3mtUhxEB8SzHR
gX+3m/J9GkA2P0w+64+U4F+J86AV02sTbcG/1jAAX363dBNsjL4pc/shxzX50w8hRmrs5kt+l26O
E61+FQt5Ao6FRb/lC6QslTReHHQW6wqjH6zkbgFsM0jsILXRp3cKG16TYlOwZMWXQYrLIhRDTA6Y
1qRciDJrUZMZnEzQUwoSol4reu6nsXNIWX5HaPVjUpKH1in2dv2a5xh66Y612fm6jp92/pCsNZdM
xAsDwn+EgiBQ2uykise8risjLCAap6AKW5cATCntvNdSzDlqcwJI/PhmZwoLatt+qsvhuYmnn2aR
/V0GfUOK7QNNIjkK07ZNJHC2SkApJSUEmjWUZQbpuXAKc+r2P4nXe/1f5x1DZT8Mt/+ouEEF4RbS
Ennij36Mx0bOvPrHP3qIr4Q3E6mqjlqmqauUSDEnK7tGK5oaPhnPYrXYm8kuD/6VmDvHPHJzqIs1
mFPcqoGtnQ8w4VEMuDnYBhnF1VsjnxRVN0IjioKYFwd9/P0/fHcHfAuWQaBZBjju13wB5Fp1mcwG
jmDtk7t/VdgUT3HA3/XvefkRwOSN9GstvzRPrUpPR8HGWxcjrJL2Xl+ueAQ2G+pVO+rHbe0PAXv/
B75/Jcn8YlS6bfXYJw40C4wQQ1tWfZj0S8p2oIAKhF19fJjbIMmeB1CXbn/J9RUjB7Q1xHaqyQ+t
oRziqI1hPNF8ewe8SQBsT7S3HsWMJFoQ+3rL769eaYfi9ljQhxdvoa+fViV0SaOYGAimqF/e2Tso
GkKgYYkCbYCfx1woZsZ858fGiVrdZtB8IrjhwnzTNHcIG1ToVgsVRX4YjxCi4weGPc46V7tOG/9D
b/kQP2xdlvX1nhgWt+kktIJdqo4izGzC8AhBmCyM3rXd4oFj2pvd3t0aQliLT1C7hx490npEdPl2
1k7G+2KGjyLQ1hG8Fn3If8L/YPZqC528krZAetZGw5YK3VT5zTdB9qI0HdMIY0wQdll+UQGdZfXp
RZZezdN77IBKJNtwDSvO54tNaTunClDdFlKS4QIZxRpP2d662zgqIo2WvPwXE5KXd6a2akZLOJ/x
osEhwTzmZY+v91uMLBe7an/e3taKpETI0RsLUiy4EJOzYJjQ2GXj4byFtXrKlxVJ7rTSzVlhGYXH
fuCX9RI4v82QEjcpXfVWuZr5TRkMlTe6W/2htSL1F8OSR4UCRaFZCbYyr4cs7JSJhAC5Qat71EwM
sGD4dl4Y2augZQgXVqeuORZ6ACaKLKyXmB8hVt5cV5lRvsVcdV4xWDNPGznGShSlFB4QzwykPMSR
fqJWd7TnfRqhrQKtGFXFcOVclbdmx7cEcFYtQfAaM8UE5mQoRdETW4kbqC7UxfDH4OpjTYDdpCp7
Pv+511LrL7suudhRjWgP3LoTkqQCLKRZ6sKL8hr5QMGV6YKoJWCMmH/DxGmn7bi+ZN7IK+shmmkp
4P2c+xpNphcwQ4OLY44Vz1QGvi8HvdvnQzccVDYJ9SyDOOHopKo/kxTzkFZT3mL6PvIaljnXvDCS
YJyMrffgWoEX/L94g+KdBB57VUp7dFa3GeGNA4ea3c7eAL3UXXNZ3CI7bt+mZ36hXPXM0xR0BzAB
sts60+KufPMOJ+alR3ip9elCogRfkc8uBicvK4KpmjZxI7TheLU18rUWor8s1/gaP9oxbqNIB5Ot
wN+Rv+MugxoV9Cwgkvm7uZv36Rap9HoEgU3keNhe0D1/tTgUWlNZRUqBr5o9BS37ZU8OMxDVfFf/
L77v05Qs46KaUxuxxTZCM7k3QM06sWkjqRPX9/vn+s9iLOm0pDnFw7aZnJC185PRQiidVbsCrTNP
KTByECfltclbdcPqWr0Ey/o0K50Sbi/lFHPsYa1oR6tPAhZhyN58BGDdzbUJ7VsQt2t4wWRbB2Yl
0fliWTovSlzq9jIi37D09zF9GAgagdPeSreKUatR8mSFUiDW+4KxpsMKBxIIeSG2g5qx44mpTjK4
zW4TfL+1MCksc9WCI9NrB0RW1gu7d8L0DfW86+kuuZ799JXs+R96rW2FztXzg8c3qiIEuY7MUc95
N0XUzhyMs4+BtmA6MQ0SX1G93xN0m3VX3/cEo+2CfzbeuolbtqUtjlXaslbDigs9sbyyUhWXK2Mb
lmZuXWhDtVx3dU/Rx5vSjfO75uROg6KUMEQW3M7QqSbUKDt3BMdPpOR+A0JWNh6t6P58vPp2WRAL
0eSxLWwv3tZoZn11OLGjJyqmJUmosMV0mwkxPs8KvPPNi9JY6JG2cLVKwo9sMZ6bThnd8z9AXq1s
X3J4lebUnYXkJOT6H11r7gw9ciMjYErj13a3UUT41kwT1oDPMZEC4OVlyW8uK4vUtGd8AVmqyC7b
PxoPrOsxBJXAvkXKE5xf3LfkT7YnuaKhjehSzcoCyJ6goyZAYI0j+AXxYeHTVcUbb7ZBut8yvw+r
uoGxAvDrUU1uqPXlVFkTAQN69Rdt2CXAxNUbhofj3Rg6mJikrv6bhMguwngrQH+LmB+mxR7jHeQI
dr+vx6k006ZkoL/9qItgucEEOWlMPgEE7A1/lG3+UTmDlw1K59e0+sy04o6GmPZ6tjhoa7o+PP8V
vwEvZRvSGWWKZs+9BRv/0tkp/AUcK/cCOhcfl9jVmDtgvD1yUR2+nbLAUFworGzJu29trUzvt/RZ
2uskWrC1oOLGuFXf+xFQn1A49PTELXcm37ib397P0sJlYr+pVmcQY5fCpEBItl6e7DtkW34NOi7r
L9r4TeXpWwF8zSUIRWPVoBTFCvkVHdVG6ozaiFd6/GQtL+nwU3WyYC4eWVlvrVAObFihhleBjUqe
LQrwUoqiaslAuwTKchBBmfzuB15KC8AgIC9s3eEvuMYgi5sETuYa7+cP1dreQr7MQY3NwBK/NT7a
aclJpU/ipgx+JdjpP/CnQEkcDAS17s8meEg4m9N07GOtnxblllxPMZhDbFhsg/ZJsMM4XhMYR6HL
A26YDde3urEogYC3lZDvGjZdmkZ2ntoYWzGW3ZzP96xsnzQrf9T98xspB2qsCoq4GHKgCGG2+jHx
e1LjmQiLe6d2mrDry11dP8ZLA2KnXVLveqZ6urZshOeVhQkAJLRzIGZKwfj11cM5bCBW6cCeOU5X
Sk1DJUb3O+L3ZraJMxP5ovTFdOhoEGpqaE5B4vurrRlaojU0ehrUk8wGVGCgxvL0m/JJA21p/1Be
bbUa5Vey2EtUBbEofDTNkgNHWRCa2iXW1jfaHupAQZsqAaCCGw51zQwBTlxFwdGGcIwUJBIcRN6W
Th+OTe7mdA7Aahg25f972FsshzgO4rwq/vHhUU+ORl2DTSqyYEdn9kOKUdGMjEdDHQ5Lru3K1HBn
ILGWmT6CPMStaBVUyw3PY4/0mN6tlxC9cn9RyUZnfMW96aaKO48arGEjVH79qB2bI7tUI0Chhswn
cxwMHMBzdq225S3Y3zbu4Up8BM0lwLJosFL7m0R1U7WZHTkpnq+2kgWiHLoDjnZrNmF1TTrEpw2h
y/5Nm7oauqSu2ngIS7X2YqZ7dVR6nKfuoKruMGylGSvmwNhMsItIctCkkg5QbSnF0jsFIJAEX6ly
vLZNgs5S3CouXMV5Ou9h1ly1qaOka6kODtS3gGQtNSn1ruvgOCcQQYCQL7vGoGb0gIFG81gG5U4F
+tLaSFZXF2k5BCpgNlgNZbSzkdhRmtCxC/WmfGjrBKTbrXPT92CFG2zrSMstoMjKtTQNPLZgEqv9
BiNiLO81TSSrTZYwN2H9rZMSEK1tPV9XPPYXO+LInlzLfHCqFkm4Guro+PMZjNfLw6L0npWhpxf9
pOg7nf+AWwsTfz8xOMfMoeDNUMMuzWN3LNu7Lleui0R9+V/sYOYVgAmgJuTqmO1MUW7HpRr2Js5D
/FpA8cyKH84b+YZEEZHOMAHzQmOKAC4ggsbJaoCgVuZmMLsPWhKrcls3eko0lzwue/sjHYxfl6v6
AbwK2wDkFW8C29CMUwHVMNCL/2q7THODtyaOCHrDgQ0iA22LP2z1W51YkF5MdImmeRB5g9qBDQOz
tdm4QG10q1KzdrkMC4VMJAzi4SsthI1TbVpJo4YJ0A0KWBZrej+Of1jH3VoLzn+x1U07sSUtCfqP
1cRHBR+Mc6zJMCHQljv780a2FiSfilqnZVQ4GIko6J/FBDa0twbPYPa1kn6grjagQavf6WRR0iVu
mQiteBSFtvFqtLpnRG/DuGFjJdWCb//8SNK9bSwbOrAMG9frxi63BlQm9NAxH3k2bXyitceVaZqW
JQTu4P7kdtpgMVVhSLbCrIkuejp4WQYqZ3t50aYy7EsIHeV1qPYA3RqzO5njZcV/6+NGoBHpnJTu
ocyl2ZhXtDXTllPLihNuNh3tQpYzP0m1Y2GQcM7S57Yq/J51NzXHuEu2NZq2YpZqDkWUQfkHNSD5
LiSlNtsT7kLUKNcN5ibMpgqVxbiiavFgmJjRNtHJBIDv/Ild23PUMDUVmRnuIWpPX51JPS5xykjd
QbOU3GlQKuHgdfL0A7kpr6erdLsdrK7cRGoivUVhBD3abw5a7yoNxLOzFhZt9mbFM/pgWTbmHoeK
267roXXsT72avcS8Wm5nSsagqzAxHtPphYBWOYhJ0XhwyqYP0nmQKtujhrYO6d0xmX4PvPUL077p
yXyRNOYYzBkeWA3pr6aFJEFq09bXHZ3gv4D8dglCoICqS+4uUfSiqMvtVPeTa9bFnWqhe2STPUo4
CMXq77wyLkQWtEOqfF9xyEVZJEVNR8//coVAXBg/MWFa2BvJQ9pQaL7OYDIrUXk2tRJ9hDkFkKzV
HlXN/llZBvPHKb1WF/4zytlzVZWQCWrHxjWSBJP4rP+rERCtmnP1w2Qa9eY4C/gAMSiyNIaL0uTi
ZU5XeFo7/hqi+aDkNtAZ6DYGVmM30OIGE3oE8qgO9Ll4lt3zhF+ClX3wNDN+mecyDsyx98e0mEM0
rJ4cE1SvROF1GEXoG0WF7TnOeGzMZfJq22HBmEEMpqf8dTH4u8UKodLb5z61pte6VIJkmI3ArEfd
1/Riqwi8FmvxQsGZUVEeRbYpJZomHecM/TZAQu7qcle8C0YfJyj/mmiMuqC0WO7mMNtnx6TyMNi0
WSNYceq4lugDIXc3LSBvvt6QjjozaQ1IqhsPkFbwm8N43dykR4jYBaYFQOLo56/DVXE1bVVl1y7K
qWEpZPXRzGMNDcqwA0uJm0X5+NBgQOXXeQ+wkghaqg6kG4qUuJVyvmSBC7NumkEPp6V4J0sXqlHu
qaj316ZzbHBU3NrcpABbCSpfjEpLS5UETfBKHUMIq4P6s0nBb9/2P+mUPgKApLvnl7iykYLfxdFU
SwOSVsbzLWWkGy1egiAr7iEXmWq+PpAtrPzKMQE+Fw8i4BThGOQSSDP1Q7EkkxbWtFM8K00vKzvC
YF/7PkJyFI8k/ff5VaHMsbKNX1yptI18AQJuwgRM2C7M0PbWMqkhm6qYeEqeOAnEN8f4T5l2ZRXQ
0QC/aZxDXUsDN/dzPaRkAbM1K47AxvM9Q7K572hhHG2zisO0NQ3oReX93im1yl8MR3NpOxoeN0Y1
HIDH8zuTTgHyumxv91oDaXCL3Zo6L340XaFzL0IYBT8FV9VDX87RPu47yFuSlJtpaKDEUQZOzsc/
EXgDHbfsJ5p5ztRN3X6Ji3xPSMWp16SGbYV4Z+ZBrtHIG8BseoCKan3RtKm648Og/bShGhvU1pju
rQFtzGXCT1PpUvoI7pE7QJl6hx5ndNnmSYQHFd5e0CgtG6BGk6wCF+WQOhlwWFYd8BbqPGExW8Mu
m/TsQckZCMgnHW31IrWvlmrCsEWs/tY78nu0Lc+K+32SJfvRySIIzFED7ic6DFNfu8nMimCw0/bQ
ThMU9mLtaaDVNc/al55rL7SgrcezwVPYtCuV8geP1AdgVAIHhSZXhZJkQ9LbciyCfNB2UI31WgXK
owNrHqu2CNuG3A9ptkuSyHHzYniJu9Sv5/FaL6s/WoyuWKNdzkp+u/TKc8nyhygzdzRefo6sO5iZ
UrsAMObXY6XdxCO5TDh9YLl6TYfqKjbrm2EpwazhgM27b/WdWTMI2E21fpiGNPdBy4xqYmt7edo+
5yw/FB35q3EHskVVdCswUABWXOud9ZdgZLDS1AO2p/T6FFwoUfxWTvPN4igHqtS3NI1vFsF3D+7D
t7bI1ONCi9hvMInPLAWHF25eEQj/hNJLXY2rYFG6i4FDfoIkUHjuOwPiAuoCwkAU+9PmgamldTMp
seXnKcofjQMa2kiNCJp3vX3IdOjwkBJ0lV2ngfVPI7PrRGMeKrU5gmu8usRU9ePIltfZprPHsmRG
KjEHGcWUM2VN46pzd904FsB5JbjIG5u+Mq7Ve32co0NO4kd9GJt9l5fvWVR1blooaTB0DJquXZKF
1UJMt58QvkHy0eG/Bps804YaZ59rAcaiwsqJfyLr/Tkp7a9YmweAK9raTcvygeecHesYrXPkKojq
jdK7pJn+IjuCAAm2aGRRMKq4MYRDytuyhyejwMZ2Ztt7g4ZGiFOTCzspw7pE48TBo4TkGpAuHX/V
+uiinHOMRHEHiLyC/Bi5lu3SiIcVjlBpN4FlA9nmIGca7TfMr5iBw3PFr2NuHRJ0RA5aPRWerhdX
vOmVAEDDN2p3T4Np+7bNnvSe/jAVepya6N5Z6luLK4dFse7KrDqwqr5JJ2wtkM+Ywamd0oPCIA00
Nb9oJ1C0Y85W9eJImy8LbhmHCiRsbl91GLJqfc6q40LYIdbNa6Mb92ORvptTM7iUcFxDxR8qdkUW
5w+26G/SQKkoKoerHCIHVOmfINBcueNi/KXDeJzZdB+XPMQFCQs+/B7N6b7KlSu9nPfLaD5Utv6S
il5/0tNrODo4D5Y/a4MBbIiuxG6VZD/TpdsZnf04T9QAGx2kS/Q+zd1Bp8/EKamXc9QJGhX9Y1W7
6mflz8Lah6xjxyqBtEFG87tE1ZB6izEPLRoO7TC/5nX52k3GH71L8LUKWwkUzoivxREq0T2AHGrf
wnvW0UPDkkfVyjG80OutP9sVsAjAWhyjnkc7q8bkEbVBFVAYrU/sdo+X1C8KyUVXdcCJW4yc+Y6x
aB4d48RVIUfhqRp/iOE32pj+Qur5QMwCfxmTYVcRSDMU2i5e6F0/sKfZNsDoP9wvc3Gr6sMdGgX3
tcq8OU93+kDdVIXyCBqkT8bEn3NUSVoCInIn2Wt1lCFrV6+WxHngfXwB7qvK5YS8tBmgsO2yS+PJ
6/+Po+tYktyGYl/EKpHKV4VW556cLqpJK1KJIkUqfb0xvrlq7fFst/QCgAd4/R73GZcN1MLKeeYM
DKDwWriTuxti/rTEw60Lq9xS3LJyILlqAf/Y7wfH23Ury3Ujji6hpyqAiJ+HmDQaXA944kikusIj
HbcdwxVffJWzfhoTVvG7wDrvbavO8N092RBGxZJ+lrMYkm1DEIHtwjvNRI3HSAwp5aVA0rVOeeV/
qqi9025bJdVQ7uPQeVzwV4Z9LyLb9cHftnef6qwTVepM7r4EQKUJO0V+/WAdNKcYhcCtNfLYOpb7
m9zVgf8w6OhcM5UvejtXfniCezNyNIZrSaMD7lleRbgkMFHfly7kV3QsfxSfD2s7HYgrEXtIMwVX
Hz8gkBYhfcaEaLvBCfBb1snlbas1TDH7/mpC0cF+FIhFM/kyAdXDEslqZFLV5Lby6Lzx5rEj9mGT
9kZM+NuvQ9bRfufWy11o6EFVfbHILRNh9WX8MpduNCSGdHPSmbFMSwI0kyy4dGmIe6s0+Z4iCqEh
qw5h5b0xWcJi0BsP87w+lXX/oeC6oJR4aNeJZrr646yJ3bIS4UTY2kqR4gwS8YrOdFfO5qWhBGq4
KSjgnRAmem0fNsx3NYt+fe3uMfmmVcsVkIv+uHLy4ujpFb7FF8qCSxzJbAj1ibV4VzvP3gI2/oZD
fNUC1bteH9u+O7qRuAGpytx+PG2b++GGaxGuwx62LinOQcEC92AnS+AXMAKhO017lcE0/8mEEl+9
IrnkzZAFo9sm1Uh+q0ge4nqM7vux0Y+MmybzquiVxxGCSaI+mSXnqcaHlGLyJiDS4iNTy1n5ztuq
h0tt9XFrY5aWbU1OS+lPKfdmpP1gqkq2aVzyqZPwSNYVHqkObsLNiJiUweRdFJ1WvG6r6g5i8tN6
9Pf15Pco00uAAksqtH0f+2+rL10sv0IZvCLsiiQuhR+/299gGlVonFhHZRQ8iG7BPoo7o7YTYHC6
aUxxPvflDIqmm96QUNL0CDKRCK4WzvSKcZ+emLuK69//o03W3v/uOJ6UDQEgF6Hj7jEutzmFShQW
FSS8VkO1HYEWdE8Gh5MPdmyIOMwsMippkQ73EJaL97RRLpDuW03xhbDKP+nAbtGhRHrWe1DzqIjt
ZNcELrtLuFNYoVagfv1E08XdnMcp6licGuZgqCyh4ho72jxXrliPnt7kcfI4mrepRq/YxOTclE+c
26pYnKB3qGLxhdlHDRm+QtSNHCaBL1ZbcFpjeWtKeg1th2us+cr77im2rodxessNqb5suHx3s7dr
eHiekQEjCUMFsRqfU9W/OvX8Blz+XxvUO6b6Yzm5OafiU9oeNdEzl6AliKjpJvTA2GaLQcOv/4Aw
LW/uNl+jFlVlFscWp365dThinkj/7tnug9TaJpXSPiJ9NCl4yGwyxug9fe2eBhugzPZypyt+Cel4
Wjx7cFR1bYXOYxyjQJSMRAhe7gJWfYhwPECOtd/qeT74nlsoIIKGRUsas+rsK/MMlfMPpjckOi5e
XTihYLkMjMwoNc++xGm53qAvjnx+RCyvzIfAMUfeV4WUeAkMto2qWu7p3BX9BlH4OiOvKlI4gO/N
KZxMUfmkgGDKxUCHwhk0spiUvrJNPICFhAt6s0CTCsVUUZeeScUCyMihfpu62v8Qs75IJSTyLVSV
BGGL/Bw9rmnFq3vtBJe6Mc/IKH7uN5KiNv7IulcP/gS7YO2fp9a9wYrgLQpnm9ejUJlhqDVDFz6F
ZU2TiPRlGo+kTVg9IsovbgyqbuAWcx0ciBetKZ6yPgnEcoAqcnsM3DX8MtHkZA6PsmDi3a5pTXuu
GlyRk7ZAI31cQjOlPt2az6Wbf6t6eK7D5Z4JlNRKDjfcsYlsWibElVPrZaZCLbWV+HLK+YlO1EmR
+AFoWB4Em27EDkESIiMHCND4U2uTgWDV0O4Oee2BaKIuUCl7mkh1rsvwWajoyGcjE9lZJA2JZ9wU
Q63eflkLh/nVeeFs+5R12CcbPAvyxY43iE23PIoxLWBexEgU4cdPEsYaoZ2egj6KcFgZ5qzzdCIm
CXPXECWPmvCiMLlgGtZiN0cUGuuxdJJaIH1qUPaoCNlVNba23plObF4wrCPesg2XrO3XNglHOFrg
TT7MW1A02KrsbC+UmP1gw38DA2xtF4qYoC71pHOGQ8S+r9Wu1ThRC8Ind+XPteTvDMd1dB2xNUze
32por2PM0CrgxDXyPcJSqmSNoicd1Wi1M+KEzJzzih0bhdlFqEdX1wg2J+s3NiRYyeI6uBHDHe73
/h7cOLXx/L5OUSrI+OTGqEVdPeJTsbd+Fp+eUx0VXxHLMlzYFL+XlF9lLGDA7jwso5gPiv7FQQn+
rHAIChZ9JGjW2v1kUf9Px1uYDFP1Mi1LvQMjr9N2mu2dbk11xvA0ZzTC+DJ2yyuNzdNYiqxd5fcW
yyozLrnEZfDZTfOJyWHXuwGeT9g3LsEEPxa/fsYylW/VlGOCOFQAabtaQ8ALWDBohucKcpBsa+Wd
4GXhxf6PRkJT1AX3stkuWxg++Mq7D9a+EFv0j3W4pxX4kdMKy/MxeFi66cKdGFIbgWm/YuuJlGXa
yAbNQODqcWt0tvH12YbsbPCnsNo8YG+FgFldF44EMN5Vcaqo46RhtNxpFT61fu/slxVloQ9Xno1t
+czN/LGOzQMBQCo7t0BG00uI99SHlj1x240mYPqgbNJ3tB5yGD5ivIEt2xrs2jn+aAa+QufVZV7d
vBhdI4rMXEzbPiPC5uAtVb7glxo4DAo8Mv/i3v64beJKRVwIMTyts/OJ/vNTDhDql+t2IXN/jGph
EpyfZhIBXBTVKfE3JLOEFNSUT8/NNpwaz5+QWoWpNAj2IxqRq8L7eMLobobdGCoFUm45wT3g2o4w
AVSy4C5EyHhk/kDkY0fh2lzBiJRsR6vCM9vCg9Pyj26YwkzBEmCImuglHrT7gISFZkdNvOAt3Kp0
ZuZRefY+7twmY3CzSEJTF5p6aaCUxhsZ/UYBipNbskSHy2EdXZ3OQQ83JNqAkV/d6scuzU9UNt8b
Jb+0Dx6BKb4CtYD2vH0mY3SZTJVBAREltqmemK8uahp8xJvhCwa3mQzGYKidxLkf19dIeiynvDtj
s8/6cD43c7RkYYAEmKZ3L3g37ozWQ9qPzn6yOBPfHPw+Ere4PvHLZI76fdnARNtDIprPXg0QgEya
8btrxtvm4OQFA0ud+JW62+JZJcsQ3RypUfGGGoHexnsaDLuSOb6EvijazgUTuoZPpSmvZRkgC41c
iZKvdG3u8VnfaAtLn6n7wnBy8Ssns2EPkkC2SdtvDxxwSFXRfO7dR7ksPyGDP+yfBKYNzwt8ArO5
AhQB87GTh8Hdq9sTjudg0yPCA3Qcr56k35I1T65AhXcgXOGxPpLAvMdrVyWRa28DdrpkCMrvGGFn
HUNTi0v/raxxlbEafXNAhHNmmlSTYTc5mHgiGFjG9IWNAHC0mF66Ep+bcs2z1xqTOmX4hB3wVOv2
RfR1MWEZj6rhXot5LxVAElqFdyNwd2ndW1z7WSg3lcTE33czbF26qTMpDqlRePApYVsuOPEOm988
yKDb6ZWc3cm/Dh27eGLLhcFBJFeQw4o5OgVtie2uKVYXjWFgBV76A0xm8zmS74soH4eO5Es//AOH
jMGuxVawTs/1xE/rpo59C4Rpbtu8s9OWeKXDMWCH196ggEdLdYQ52SddyndDVxzPICwgUZ1laSsJ
kLZhIL8rH2BUKGbQDR49TbxpUtwGAavxGj8Nuvln7AXbz2QJj90QYtTw7Z2zlnh6XHrE7dzVhw1G
ikzHu9LGXzZ2n7XrPNmS3XzjfxK+3Y+dem4rch1ln3pOg8diQfmfPqimH1HPPmsMmgms/Y8z6qFx
Bjxwc1I51T6a6CvR/Tewhav07JpJjpP/prs4xO7ovL6A6zmUXp8Gtk9dX51hOAJQYSk2hDauA8Ge
P2KTC9I59nbT2l7+CBwz+LB/7fcV+8WOV3p3QcexQDQnjGqPCPO9uHGZEPs0NNPZj2C733rQBcQN
WPs/EO1hDqYjIu+OIKZgf6iTMRxzFBmE1tJi5BGiFFUacwurgzd3uevMORrHfAvnIuqbxDh32nT3
tW/+mZXHB9fZlqSfeQMzQQ5JIZ0QJ0nUvpwGlkaciYxa9aGX8tyz6ujM5BpF9T/ioaR2s/tkiYfY
05g9BFMEg+52qFJKdbOD87mb2WEBKubfrA+FIh/CfOvHWw3INOz/0hynscDEnHe9e79ITEUKKEo9
Jks9f4CYTqxaU48gmwW57H4b7xeAj2jJZ6zVzwhcK0hQ7SLwtHjusQMBbqzj4Dpvct/DO2OhsHio
mlvP+B3xp4Ih1zHocVApusJs94SNx5ouD7Du2gPKAy5y5yF5F6PrcZMstX6QmnV40JqnEvtW5I2J
BfInEPAKADIPeuCoa/xAAXWkJXuT83jmqywMaa+B/2N9oP+BW6UK1gUy3vaTJ+BAX5/7zbu6m3fA
CJNsrCvsOqV9NzX4e9M98Mw7tVRvAaY3H2tZHH6Y2EdMSL938AAXnH0ugu82SxMz0CtfBp63dYg9
GQmaQhyofo0G+RFbdWf96H2ZfgYNb5Zozoeq/4qD8gWQ/b9gXvYo9rsWoOAyuakNu3TgeOU37zYj
eXIaKMIf8VD9baoN2bslEuOn4GkCxo6UhBUPkHmkAX7lcXka5miPQJV76euLv/VuqliHdwg29KLG
QcWc1MujVP9qTIKG3TnQtLjYBOyMKsyGEsv6E6hOyE8iOOXrTOPdGWp6/sOl7QKQ3Q/2etRA4d7B
HWeTU+dwWsg8Oh8NPveoBzcolwKCscw3Ibhpc+/Xc6o9epl4kAHHzEDEgwmeAQWqrtjodHLr4TSW
B0T24RZUJI7ZfiTmnkQ6TWY8e/YxI7ehU0QujrQHMLMTqjoNsN7o47jVhyWw73SYcjIVa4A51/sY
THOHtM4eUKiEnUm13YtgzRzshC7+1tAQwHkoH1uWRM0lguwmCKFc1x+TQP5Y9E6R2YsA6pzoKDVw
yhtDhD2EDdBMW4jAPakazvQ6zNcQgozORT1BIuOM7V15gLWWPPYflvUfzPZS28qCCu+PRkD+FQ6H
EGZKLVK3+upqRZh5sk0XIOySeP9QKTKm8U2Xc33AHr4bl2/tuzegeqkzX4LpNE0GWKAHtLM5cEkO
rF2SaaafpHwD3J9bRbINH42AUwhf4fJlwKRomiq7Jc0ypwgLh4PIucdUNbUAiWrIS0eTLoE8dmGb
6UHcWwsTuZEi0+rrT3nCHQvaTGaTe0Fe4b6sDb7sO797kAtu2AKNGJmleeva+mabWmF4/YN41G0s
8TZ47qXpvwILf5RVp01D03XGIAWCakHvFi4UB22fAdtLoQPdMUTx1L4q6ha2XsxJuBph9IG1qWng
utMhgNEtyFgBiGk/Xa85A9R4jf39GuOrBJtT92jeNT+qlWZL+AYiJnN0eKhJf+nl+D44c96Q/tDX
+Mn1Tx33hwCIrDduKTx59v58V6EqzkGEEyOCOcHNvNk7Bvqn7UhROvdChnvjf1gHtczlL2Cjk76K
EB7kndpwOjQsgj1kd4Hscw80Uy4PXV29bqzeLcSkSt5Hi4F6ZcYq4aBT2jYfZifxXOe1buDP23l4
6BBtssn4z/3mccTigWodtZexfiUdxmQz5FuA7Gr1vbn3scQNGMJ5R0c9uQb3QjMy8lDvm2/GaIZQ
dMT7jp9l6GcGklS9BFcWGDywNTkHTZQNzgqgttvzdTtJ5sEyZCzodrXB0TQiicNi6cjdVv2StkYu
+K0e8PtUhW4sXjnEJzo/m2kzx647yHEcYBT0PG6OxRfcvMXVDBpqasdTDAwMEzHHQUhQOcDII75f
vcnDd6mibB26R6w+uD6vxJMr+aENMUmBVhJAqxDdtrYuGv12I5BcRDLOpYmrdGR1l8at9xXS7Qlk
3aFvykcLuomg87qjwZ1Wf/C1Tr2eHtcNSiVRHoCGpwwBAP1Q/kwwlY08pJsCOyUsBqb7xJo52WiY
LnJ8biqFq7oVmcPtDoc2KRrS+LeWAxVmw7fyRe74IOoJOZftJ0erZMB9MO9Y6RRLU2auASSO2xwO
9+FgK0gIWAugB5IKclcC0BZQIUdVrrFWw6XouzRb2hGWtN6yW4CKitZmnJVn5mqcTA8c9rT0Xs8m
tzHCkyPyz/b8RE19CAEfbZrfIaAbwFYvsELT56iUR3eo8kjzXR+GqWO9I49UQbnzCTbgQVYPFP5q
7nLx0EWjzkNyuHuA61U2lVs2KTzLwYy9NFK5LSEnhtkS1MXLQyyWE3zn9s2ss2qBimcx4o4oc2z5
9GXmdu9amUdw9wbUjG7axWnjPkTttJe0eVJYmjlzDx6r4ciEuhsDHKfDfRNhyXBLQLVryd82l58h
XbhBZZo7ZQ1/wp+YqnRZ2Wsvg2u5NbgP8zK/tYeBwpyEFHTxcZw+P7GA5KHfp767PoS9+8Bx8Z4u
UfgBqdFBSQ1ww90HQXsp8WPD1n9p5NXTTWr1eaudB81YIRrcGGpQnegOldgu3aZyggElft6CVwJ9
HdCvdB6nrF28hHlbEsKsnMEZS40cWFt17E2TtO1wpt6TidmB+l0WkUcsJKzd6w6fKNqYZ0VO1LHG
yVKoL4ME11Yl7nIfc+9+E7IgBvjmhPspEWFhwCFXX2Y8fMfTlEF6nTVs2BnTHgA95+3kZQsOz7Gh
Yju0e0lOhrOD1I8R5Qfe40TDLcCQ5ltXP9uJH7GDH0Zkb6+W7MiErXA2cHdBL2id57mdDzZaf1dQ
fuBhd4ESheNsx7JWBzPfyz9Z9IijLvU9AoWE1heM8PwA+BxL/LynQX+AyWM2VF4WtzLnghwDBIbK
GuiR8ult1fzqdVBmYHOfYwQmQy5ZGeR2yxjH+SODQBnuIaicXq2TqP8VMZK82/VtM8j77OfCd8Vz
D9S1DWFkBI1sYYc4JYMoiGfeAJhEqcuri/+//3XL37GV8SFxh1julFNel2DoumSElmtpf5UzOb9w
oWj2YVy/lH41IB99/lKDk+u4KtqaPcBf+FlrZKiP2CgACi+FQ+KT+VMB/Ykk3A5cDZ0cvGHTvw63
v87sJaZvgVsg5ROShUb47GFplL1Jl4qix8/dt3YEw+7OFtAvlG/sOEuP5sGEeSgQua3qZJMnSGlS
xEkmVeuks3gPoDWJtTnF4tbrd4zq/RFXPTBN9FIZfROsb2SD9fey5L7G7Nv5mHF/OwYTZtDltfpe
GJgInP51kH6UiCfT8lqrry28AInJeu5cle8feoCk3RxnxIBql4lA+5gkwlEEUkkDe6zc6BWimqSP
7mfRF4GCoAXQ6gjpKers4DeHmMCEjq2Akey+B9OiWAV4sUtr+4J3RxkMHM24g/3DX8V204VbZ0c1
gYubz8CNh+W4iwZl4DsceZeearBZRELwMI7/nGobHst47FCmqM08EYCkhscVrEMw9S6yP/4ldngm
/uVTGV+q0I9x9BBuhxLao4sknYXmvYRnAcd9Pe2n4djWos0IpVCWjuCKeSe8rMTcmeDXMpm7tNGd
nLrtLtDaObd24TioBGSfgva2+xkxwgWLuugMKQIC3oX/SbvmoxLDrxLOh2t7P7VbgytMXNgi9ilg
qVTwSKP9eFxGB5uTjxoNNmbdT1vXFGLZxkOLa8D7zkFjcksMR9HI5rM2TfWX+f5PKOvej6h3xdA3
39LeA69K1j+x4oTnbl2XOO2tSbtofg8bXrhavapxPAcGA7IRZ+BV2Buwj7RLuUeOZZm12nmlblgm
fu/mE2OnoGK7YNAHqJBz1wUQhYB7mk10uNY1QEM4b/zbBCN73fImKePv2Nmp9TecWbpCprZOJI/s
VExtfCN045DwuPD/cKsLkNJUr02XdG5wFPjA0wrCGhyUHWatinltIZaAK0C5wcMryDYPx2vyyxKD
PtAcq7K/8yzg9KjLmfTQEHnCFp7ogQGaWjJl5gP0kVk7VjsSyXsVmgvfnPPiTYUyTg6xFagMAM41
9CFkcDJDw1O8jnuM+qkIb9B+YEVzD36Fiot/9Q+zg3EJQKMnIb/BjgHyBoA+/rWMm2/DHQzIjv5y
ihqVyO1Xmeqf69hzz2XORICFGu/aWBVUwh1yqc6uz/esxSjj2beQx8hsi3jeYIHBg3ZW3VDMeNEQ
bZNAoZasNbQueNHHpc7+eIfZI5+1QwtbrdkYrIeuXvdDpU8QHORz5+8Uaq/v8qOPmY3EYh/b/gaZ
7s4DIG5nfh5Gdps0LQJAiA4HZj06Mfwl3gB5lwn1ygc8YQfp2qKNXZXoyXuUdrkSGnzYqURt+3E4
cNJqfOUNlkw1Hxb9p4lKAUjsUOyOECvvFlvlMwFFLgedBbzf1xsy6bevcDspZk8DKH01xhiSxic2
eSdPtW9xi+VQ3fgUZ7DyyYQXHAJY9VGpTnWt72vavNvWPkMnWVTtH2UT+W8YBbJhhC1XdCZGvGAx
OWIcyOE9ddm8U41oPOZC1CZBeUk4yPYwO4Un3CycXThPvyDYLmX4rYM5MRUWse1+c4QEPgMtNK/2
fYW7iv81eaBlG2BjiGWGZcWyIJl4cxGpW8E8v/F/J3Lu8cIqfCrh5mXtjEGgG1/dCZG04wj/JwQv
hA55WyC/LTWeq8bL/bpHc2j2PQTVwsemOYBPijy4f7THURxhKVW0uCeZ5+GhhT4DCdCo0c2rv9l9
o7YfJqK8lXBX4M2unF6D1dkHHTC9sTs7GOooHmodkSQa+NlgiF1cQKVuEhudzA6AqmgAM9nhMBpS
luHNwXvrDJ92uo9DeFLWNKMhRd/8nPucormLKl91fxxKiMIxftYADhQEKjPbC9i3Avjjs0BfS2EV
hIyYezN+MNcHfAWz9GX7jFbImBZIu6UGSktOMZBU8e1uYHcsJlJEyP+pJiaWRSA06ood6kkcekHu
h7A8QYAK1fkQY3mu01FNmSVDGgPmoe7dRmIgfGQtWkqzDgQd1ieoUeZrvJG7qhpOfggq0aOZG9Ld
KD+jfilaBt4IJlYVv7br+A/V/FjhLK1D8IjSkMDAmafrj7UUxyqunzGS4iZwtIkMvdsQu6BfAcWu
1Z0UZ7xYtw5zFVB/qH8BlM3Xxd+1gXNW1oB7ctNmYblbgvAasAt7dqctnncXGEaLkEYEfgVbkAz9
+hL1X9FapWAlACvuyXqqnTvejwVQpUSXTRGMGpvhkK1a3jUuPjlgyby8MnkDrp+M5lCPLtrtn0J+
Sjv3t/37Npgp0IFTt2/SCmgW/dr42xLBEQgy1WmQGDvBhS5DOvhvbj1DbeQkzK//6QENwHuCuDBj
Id+Nxs8CgYpi4iwg273m07ds3IN250L7NlHKfXS94d4NXFBg6KCDgFJLAQZZDzFELrLTO5cddNsd
/u4DStHsoDT1s9GQIFvqeC97TKxwMBdAVXi0nkrD05DXMAiOs2mE2wOBnlqCtkIceSHcf3N3wfJ3
bRRFT17wIEO50gEL2Pie0+hYh2OGvv9SmTmzHhJex1+O+VKU0LaR+AAn8CygaI/RlrS48aT2Xxi+
lR3PusGkuOxIJi0SFnrphMklxpA79PEeeZEgp8OfTTvfVbfu/PKRxhKQxXTo2iV1Y5Rprq6Njo8L
FGtmghp3jJJhsEXoYsoCALkqP8JLI4A6xGnHyyyoAIiO9DECD4O8D52W0jtWm0RqCt37gTo3QKAT
r2EQOi7vbjVeYL4CFZfCKU9zJaSGpG1CN6fhHqq2Z6hZTqENMOcgTQv/PIHo77YgBWUB6MnNywAd
YXir6+XUgRxa6ZvH2RF5ORlRYVYvbiL7zzUAP7qKkwEz3KLwrxHGEdw390F9hD9i7qzdfsMNOcS/
WG+g8EhHjZeuXftkwQUrp2ikyhax02dYWfPQSMhsOvzZG4QvAIfAUDUnD3Aj8yDY23TWwvRCjc2O
bzG2H4AWo8wqac7uWOKKgz1O8BkDlDzsuUVzwxxRWoh6YHsQQAP/d2cCgvnahTrHGXoGWCEDpV90
QNShj/+rKAkOxrMWpj8EmPu67AV0k7py9mqZMGLE77T/gk8EMML4hqtFiGLunFmlNY6bTfw64Ile
p5emfaDOfK4BKTTzskP+ozdg7CcdzhpCL5ub+t0EkF0qyCsG/BeE5czKtKxBsjU/MMoEaqH2EQWo
F2x5gBHXx83S1D5GyxnUc978QWlmyv54XiBXO2HWJ7Lcw8E2LeMgI8zbhUGUVz4aImgAoRcse1F3
iBwGNziY8Tn1k+NNl67td9Pftdli3N+h9N2DmqOb73vTjllEdqwR7n0B+bIlzCYPQQyVm4iY7ExP
9xDiMTyyfkZCb77zOYHKBp2oB6g+sgCpVxP51L5zCJvmBw33DuuwxKysxA5q9WNd2q+I9tep7q6r
wdZaaRirebC92PWV/uRAiwk+ZS5U3rfOXaBgGd8eGRyu2srsaQTxJ64lv4KO5gCZd6GO063FY+Oo
k8GYjXYOT9E5ZwA5WDjvwMIeyrhNvdgAu+lUsvnQUfmYB1RTXXtPP3LD75ya5zZUl6pmX3wcE4Ne
w+NXb/UeKFjxoeputep3bNB7J8bXN/SFVwtQbQPo/QZ6NXYXmCuCbh/JEJ/CLspJ8NYH5ZHHThJO
cItb77i84HThKBGk7LUAm7BsQ69ywjlyhlyfvUbX7yGiG8FRm3oFhN396R+ASyIXbkH7gyFei5XL
/C1E/SuuVYq1Lne+jdKKBodF8RMuO7KV48mMjrYijz1utiZYkFk+7UD8pFMvsip+ixf7EIXjuwQ0
NkAaueA7EBBB2WpKhYZCMhJpM24Z+JS01R8zNhvxRxiNEMfOMB0mJabK6RSTNgU8ncSaQTUd58F/
HJ3HkuO4FkS/iBH0ILfyXipvNogyXfQGdCD59XM06zfT87pKAnAzT+ZNyDlFAyCjXiTU78ci3/UO
S6yG/Jwb7lLxLKgVsq8/jgegeYcFKeOuStKVdu/rFdCbcNCWZWmt6FFcypLuPepqM6F3o29YCxW5
rP9L6iNu60KLep0oe2koY8kPZwdCtIrcliKDaecKj9hAc4LPXOn0YvXxRUZSL8oqfuEA3OeFu5D+
w1AkB7uYtvAAcIjdqXTqDXt51mV8Ay7ZVinDgJMt/SYJF16XPpdFcE6K5iokQnDxUwlj1xnJivfs
H+LEKZ7zN6nCq92fOioZ1vWY3DJMPj+s+iXExMD1mR68Hkg2NFOf6dc4hQNzZTgum/oaBvaBNb+7
jJKGwByBk9U/JysxKHBYaIqHOoPvircBFs9UrxWP3crLjyYfxBiJcQi8kx8mS1yi17HPt4YKlqbw
rlq630XZ3eJpuBYwAp3Z74ohferd9tI4w4oe6qewTb6KOr3KvH0oJwY504S21bOFWz7sEl5xKdhX
J8S54zDwU8ydhLeNzO1iV2UsY+Uk4L35R97+NNiY38QPEcLjcV6YVa92HWECWEUadOKxg4pFXDYs
eR7d+MHr6sfYu7uUgdhKC6i2E/gkdsLfJLraTrYdsoFHUX0gR7MIZ3tZ0xu4qD2JLm8slR5Xrfc6
lKjiNUenbpqXPC7fS6ZKR3tckM2zn+hXmZVf2iyeA4Pt01H6EI7JrtJiXVATIa5OmuAMY76Z0yKY
4p3iuRgXej3I+NVzLAbQMxrStiXkI8k1hIPzWA131+y+6QsOSE5v0grluYzSH2HUt7SamcHKEn09
eEDb4uPj4IV0+bPu2v0k5oudjcWH3/NdiPKZ7Sxab/vAxsp3p4sclbGIBEqMDiJ7BZXLC6CN9kPD
B/IuAJljkKJNSXXIwkqYi4oOzr0N2b00SpKM42x2b34beZeOw23rFlOyIUApn5LQtImEmuZpmudr
ZBRHYcuNU9b/cqc75YFJ0dI9B+do69HyDNa8g321vdypPEYPkBGzb6tO4VyrhWuD7qks/qskH+y4
pDhtJIAAKrFoB75D9pgmi2Qq3PXMKrsjWs4lE8En4ZAjWNYtDiFb+S1ne9HaZPuZWpaild+9zVJh
y+L7UpHH9YN/JcWNsxgq3n5OgJWFkm3Pdwk8cCcym1S3SFsv7K5fhy652tK5STck7CBhdJUCmksH
t9hEdc9rUSa/U0HIAv/2MLMM4dmfLXyKfCaF1wXHKOUWHmB5JkgNWNNPUiOvg6b1XyuqjSdOZm92
zrEV7WTUv05MKb3NAyF12MPr++/DCBKRq6tTiKeJMPyC2OhDorhmQyP963FzyawBb1QJYyG7IvgS
SGD8AV50Q0/E1cmc6ODJBr28tk7mCFuewVXboQNbnNRMd82xzGJ4WWu6h5Git4FmNfbNfZjV/8ma
60DRJtkziAZs5XWOpMCgLptTNgjj1YgC8rwT1LBRme2OSA6BiXkgCt7WnEho30/C6PRNVEG/hgUk
jdowpuuS63pRFk7ar4vMYj9NbZnqtzWT9EyTRc93NcdFzQAg05DME1Bmgu6iIIXp+CfgNEu1wRZv
HvzSRSdDF3WWVtfz15dZyq1Bp3790fdm+9jA+UFxb6Kw+ivr7DfN58fE5k6qOOBXaA+PmZYHdrzw
/Vf9S9Hito0Trksokd0k69t2QeAjxlhZsgmi7Dh5OOOJ/SId6GHfTf6ivJ0XanCf1cDvwEjKkZHc
4+kHbbERntwqsMMmSHAZh301oCH16RvQzkE58joA3XjZaxHZF8dpd1YNvjAFcDFIzVc+nlQEgIua
pFKAeZlP3qfoM8Ya7fkS5DykoK2TxVjFJ0OW57TgDvPdjm9B7rV7OXbbRujfavykz3btNNfIIfo8
MX2ExyILN2QAfWmtzXJY1tN7lKKizR/DSPMTThHlcGs5mt8iv39mslMa4DZUYpXH4bumg2cxTHo4
uZ7GWRdPli6XM3fXZPoPPMfW94ibY5FLCPS8oRkFnaScTtAN18jCcOd24mG3VEW6jKr+ZkTdA8jU
3oTsqAlYDVbKADGvYE++m7l7Sgi1JZqDbc6CnVOVlzb2vG1awa5zyrRnKjBDRlBLnnTn+Yti0khC
felygA9jOxws1fh0MrN2g/hbC1mvTfDbIdz6vB/xiOzxlwBi+tnFYIFaTFTFFJ25ShvSJdqcrV3p
4rUUNZsKioaZxOZk/qNutgMjzfDui6Z4BBRO101Czk7Lqv2Xuca4ZdU97qaM++nSpg1TWRrTXrCM
2QV6NNUIt6tbcShHyyBDY8zAP3SgkM/OVH6pvMJ9wEn2npSpxS6q2XRklI6I8PzzpljquyJgkkvY
BWBaDEFT+DTr3KePns8rEY3UWIZpF6a8uO7MrXQMuqlDucmmaOJp1VSrKi+ojyZEBZgY8AgwneBx
1i7RRf7PrRJpdeu2kx7psmZeT62q15ORGDzZyFc2ePkLh1QETENykFo5tyGom0PhRXJNTxNsrxeo
W9qb0d4Zs2pXdYBrjmLu7YJJ7IIu4tQZmSaWvZlJJGJi7aAGengaW/6eKwaHaOerKro6wxg8CV7h
OM2YtZoL2tXvcRZ211H45ZNdiLFZDtKY/8WlO52lhxUnVBIDvjXpLQ289lQbvl7LsJiirQIQ37h6
FhcmFntfm7G+Ob2Ktra0J1CkoF/5XHdU7JrWLrU4/fIMb4PU0D9ncm7JlM0PpBGw8eImehQBSHvj
T8PzMAzBsPCCDnsos8M73mrAlIsm/UjqEegKINWyoBhI1XapQc9zO7sPPrT9U1xbv+mE1ptQev1Y
VJ1as9AI54KQ2p5PTro1DIPhQ5SKoXAql3affUHPWUsyjEd+OxazHLySFsPPpFqinorYMPbipYwq
exWG7Re5YX78oWT5JB+KLR24bBg0y3kVlTzqyHSaH3Y7xLuicMlu1bo6dDaNErIEPmpsawTaKDKf
g7we37O2QtWTphF/uEZcfTtBWSybtOq3FLTc6kBMpMcaxHWeudWzjnteEoUrGMQELMY4J+usGdh8
Hc5stWdl3lYmhjwo4WNKjwW+KF+QZR76LW0NPWe30rV45AEBN1WVxPvCLDQfc9/O113auzhAdvSm
bW3sCLtVj4kxBxhNqYmQYsBJ3c2nHtNaKBG/6zlLz0BHcmEbmUMeQZoH7uh4C7JAXXTZpvtAW/BU
fa8RbsGu1mlYKaZgwpwL0u/yako1baQYuVynuBuXDKgqXlVZ577Obs/YglpUfPOMqPgVa9msTdN4
1TRgmaXn8LkcTxwk5sojzrOyHZzVEvLtbGE6n2Y1tF+ZV4pkWXRQLXYKPGSKwl63TeyvDdceV17A
SNM5LVsTTTdtf7q6fiyoh3/ESnTPlXaDs0OIZNFpQbdFkYSKLMZAEVA4JNEXu17tL69vgL0AQna5
CGhFqafhY1J+eymV7320PgqvW4/lyah0QD25GBAeZnbM+y7bfHBJH+Kh7AgAZcGDG+dk18Mp3Na5
YW3tPPhVuW2s8Ep44tydK9FQvDJROcaFWOgrnUKo+l1QUcvRmYu2VBEnsyw+HJ3RhGN4Ls+wqN5p
m065dpwsexU5YnycIyt98fq486FpSGKqceKgjPkPkJe8rzyY9H1ITld1r7utbsE+jCIctq3P7Mnu
QugiSlO24xzog9W19outdLhpDPpIRDu660wZRMM737r4EvNsqsKLFSLOYBYkDRxQlhfdyvTC6ivT
JGHDmVpG0y0boKzIvsKfMzs0FoR7MpYHRW761jeEjFb8u96jQ1TnwWrK9k+7on8kTR2PCx/p4jV3
dffcSNciMDQpNrAFnflCnjZGMdLBU0mi9dikk15OY4tpZbPTAi458NbjgCrHx7Xb2aXPg9wQ2bXx
LGcXFa57LogDQllRXOsFdCasOCGId0mrmH/T2vkCYLLTJSXmwEq5YYTPfZvYe3q+Oth1nOBlrgb2
FYUtrrmSzrmX2jmztAgvE67Y67ZQghG+f63nV7av30vVwoFTo/eWseMnlJKF6cWVvQUGo9PxZ6z8
9BaxSY9ODDrRjsHkV3t2SsabPDMpS549illklMJK1rzh/dRu1jREl1Arfbxj7kNpiho5vKtZwIPb
JtZZNafzHePWm8lJtLWe48r9rN0mqlbCoH165SQoEeX9H21G0T6LpujeRTe3hEFcIoSLUeB0LNhJ
TafUYPr+d+8GJFnmai4vBYA7gexRq7XJFoK134QZGecarViYyt41fY5+3yfdt9fRnNKS0qBZdsSs
X/QmICJdf9aijmVGEpJUIuGh1NgkE7oct5/p2vAJiNCFIYmxVw3RHhYNmq+lLqN9ErqSTsM+xlGT
2j8WzmBsvZj2C98r0qOocEu82Xc4CDJ335nj+FBZOttbSUYHTdE6Evy/TIov2++RTpsMao7W5oYE
RcezNglMYlitxOyQIFcYR5Du+dBVEKCW+xUZjvU55Zy0JaDAEn20f2GCjk+eDPDbA4arJpLtwWTh
BRZUpb7ohS0eomqoXiaThgB3aEgD+WPFheywXiWHbD1kRPz3jjH80ryev8StmX21o+2U58nLzKsd
pjzqjMU9VB1O3q/9MGaNd4tbnneNZcaADckmLtJHpxuqY1+UTBtUaCzTxmyPU86Y3o9dffBo3ikN
Ckz77tFmkYNXWrfQqY9RVZ3NlD0hqE9Pwh3JfNi3JEUPS0V8ssx53dQa/QfXdXCafw2FQ6u2yS4e
udjFxK+T5Et27aS5r5J4X/AOWEx+gm7Qeuu4937Z7cH2wP6vqpxXv/P2+f0jqb3nQPX8MnucML9a
xaN78bX3HpIbW1pJ9Zun6ogLchAVr6+ItSbFtBczezXmxr0DXHW3GGbvueNtwxDbvuAYX8VIR0XL
GjcUPm4jioeYtF2Z4O0SYo8n1pIE0n5o4zw7UCSC1ZwU94vZ/MqmqVjO2r5Wjbfn/gIjNNHXk7Hf
2ll78qz2Ls4Nj5PAS1J1JeHg8mOGzrKfNTqLBnzgMzn2e6fDZU68YleIbF7Ims9qV5Q7XQOK1gbK
lhfU216VF9aJrCczOwis/r6zngp6Sou+eNGVfCCeQ3iq2Tu94I8On1QVHGsOMHcI34IYNJKmsWSh
bXHMfLENxvSZgkzAMZtTTYhyhnp0dg7wImA8s3b2x1ywyXuxd2P+g0NmgGqqPU/q/ZTlW6/Qfyh1
+7TvH6YRcXoaOZJ98WBn1U8gcPxlDfxAiH1peP8XC1xS6k9yKyXwncyvbhI+dSWPfeT505T7aLo2
F5Qo1lavr2Jo1IIeE5ApmeOAu8hitfjXgbstWeKw8UCkZR49pqG8BXGOvFy497Q7z7soIMzm1QMF
qmbwhYYCY4v28t5ObnMMcuqUY+5ailMWKMXBqhLBcBii8DjbRXQctXXI8pxkE1kw+hSWbU8nDJJD
iv7CDHhsLXSSPHov5+wbB/1AjvRKEf0O//6SAJWD3foRfBtpGD9s/tmE4O+50kdjpMM+BaOmo0S+
aGWulE0WxBqLx7xpHlEYy0U9R0yag/hOUv1TKX9vxnm08dOQj0saLkbVXQIduZTE+mdhhc8MpuxA
Q8KdZXB0kvg97/Fv23n8TY3oLH1CTlMGHKQQn1HcQqd7mr3802KwWigqB1Rh7CTpNztqn8FyXmRt
7pnQlmRtTp4JHubYPAxMg0y/1fH7UTArBb+9GICXm4zdXcc8tIDBW6PeGzwqCO0P60RCBCc9nwgB
j2p27c5R6gaOb2xd0pSLpg+4jOZ0XPU8eNe5Z/5GUchYZYL+J9FLpOnrKvn5qyHZ6sT+FFb97GU5
7wisrSH6dYFxyC2wJaxwHpkNqZCPk2XiUNYZ9aZCzKHFwRITTTZj9Mh6nZON5BFlJn8FFjswZJnP
blBeppDFW3W9dWV4sEb/oSOqWXAbLKQ9vlWD+VYruesjsLc2vQ31/FHl4yZ15nUeAL7PzdHCqnMo
wkvjZsuJgysaP/pVv9eO9zy04XtCORgYiXeYBrITqhmukxtv7s05IxZkLpIfTvnzZDZvlUGCPWmx
m6Ho96Uhadmr9G32xBV+E6tu8LF7Q6ZUcB8fDESCMrArZeFUvz17GQWEjEyPRfBtA6LUlF7EyT/V
vHfhcG78z5E96+T63ChcF43PpU7oiRr8Jvvza/OohoeKnzJooPTfsuBJ+7zUgKx5fJ/6Sizu/L1Z
Gg8wvYsm30OgrHr5ZyumWlYgZ9O69/nlgLCp9AvbfjVD0EcSkeB+F1hrhDu/S7ZVJJZx2S+L5iky
6/VQsLGzZgrxi93EXk4NplPmsADh/ZJMYAGYMLqvjGs/FpuCTTCdTwUHjCA1GROa/4C73RvTTeUK
JQvyMQweJkrjZvFpV8E2aOw1Oxc+vcw7+lir8fCXyxOK24rOBq+59QMiv/daKBay2M8GzeomQD3y
SuysywIuC6OlpAimAkfu0XAC77tr9IZgNQDiT02LD1UIcRpsPPu5JAzlURwtKcmhKX4xwunep+v7
LqA2BooA6rSB2R0SUI75HLUwh/K7ThjnLYeAOQ9PjS4o4GZDjdPZzJgw77FRHwebRVxCv0T4UJkh
F0GUlCu/pxgF7/ZuTiV2+deDSwTFYrJwlytrMZndMnS+MyAA5UP+gdWjbnoUAaUURoUJ765sXNoI
tXb6JUDRE6O/UmgO0kN3xL8qz49N/eZ1PXlvc+UW1jl1riVUTRxv7PDUee/WAMznvE9kdsC674Ah
kidjURYArtxj71CuQWhw7rEklHWoMToVffmtdSOkvzRdH3rUPaS13s76muUPyor2ajQWc/BaTd4q
5cNcRxQb3KUY6h6SuH9yebPFg/MsHIzsiI6OMb3OEXsJ4Y1N903a4Zpv4Vc9sMAsoiCriA6tE1yT
lvpRfh61TeZweDTItfk2rGzeAr7Payu6apPoDXdoDYlvFZve9XCSKoDDDmUayD2btolqbywnoyhg
3iVxfO0CwhHvtf2FjHIiuELCR284imnFeHOazzk+x8avz+4pa147frt00RrzO+rVyhsLTMmeVUs2
RCzdlqDBaPFwwRmYUkS7VK8CyGopx1XYH1X/kCUsAK4/WB499N65xy2fIow7eWZL8qoYL0P+TCnY
kgsTuec1MCVJD2sdVI8hrz7ZeBeotwh9zL6mrnMZ6FjpZADlVVLm5C1UfFFSMFc8RcW7JHg2UBUJ
1MC9NItfy3pBotq4mFymOoDUL+L+t03Vyusf2uzqW18+/1NXvkU0wdfpXwoTLZt8o/11oTU0u7dB
oaEN5C3Q2c5JngunQaz/SmK1pMdzLyd3YWgL0nOfjP5i5tNsDui0JCqMwuY1eC0Kn0fYG8wmtbF8
kjV2ebkcWZg0w+jdO4zc5iUQ1z75RYJatnxmmvE3ro5VQJCTBzOWq5lfh4nkWxwsi3FbSex9t/7D
s1gqF4CZOLBNGoafWwnBDvYQUfpXD4QElYItvLn8mCIye6XX/XQR/9HMXbQNb0NVrnkiLTqa2iyY
nJLSoTZflaD9yiLHWvzWzk+haG0rL7nTv2oB9vM0Im43fC8dI+QS31ch77hq55kQmjTgoFROxcMk
fgL7Z74bldyQU3Oy2F0ydsapuF9tjAtC/ZvBzjMn34YzT1Wa1LsppU2E1sLIuliOu9BICjMHURlb
u2oKdsijLIDK1wmxi6Z6JfwPao+g++zX5xKPKeWURtFRSfAwFu1709Mmoyb6FN4lBXcjQr0RAQSZ
74ZHZtSeEKJ9/IqeXk/gc64H1RBNmR6siSpaSrXK7MlAMS7pmKDNkGfELe4uk0+acYxW92jlFL7n
3g8YzBoAZWlOdATpj4GcZGM+29aebOg6rTTVPni2tlx1CbeBBbrvanbiYPq4K97lIG3mfGrC9rGD
gthVTfpddzSBDOUOP3PViuxBN+6z4dtfM04BEfPq1zPlF6gvaJXU36bZfuZjtm5yi3s723ulv8s9
1kTbm4rf6Zy/1PmrdPCZ6h5iyVk3hGeGhNHJ/+ekh7x8T8oPCYNt2mi64hGCHlb1XBEqw2VaWcNL
YQ5UbQjaoC59c9EE6IpkWFv12Zlfxul9HIkGeoCb9kxAKT/ptD21bnrPRiGqZN1OsulNgd9SE36g
P6RaTRmfAuQwBBpEwanhipjVuDAAjmsstoQW556bXUWKFQbF25QbNzsOLxi62H9QBUqeJsfn0zHb
VG2xKNjzzrMvNzGSWGlGt6SsbsKRlyEO3rPaJYqk3F1uJntLmCvSPxunCb5JfqzDKrjiV/Jx7n+K
JnrCpUP0HbbN2F6MojqWUblyzeRs5qw9HoO1mPWL7RAuKfGPlsIq0IUSLjHEnmSl5XwTFodG0vY8
Ub11xOOYU2D41+niaMU1aYvWvUQWZ4N2hrcYCWHR2RqQ2EAUpQORWrS4WXdGvLXK/AZLvvZczRDF
a6cenEPX80lrx13fVAAlwvmpozjeglstXRHetM20ojwBoTtR2Wc7L1nMxElMO2jJ705t/FJ0/msU
Wk9Unv2ipvLI1dvMTDeJYW9iNz04xYQ0FuhhReP6aeqHfTq15yIF5UuNh7SrbvHsXNKpenbTea9K
Rk5ncHmwjslzbpV7I0945UXIIXxSt8ldeajiB/yvKyUXV1rrSOcwphWD9+hW4qGJ2ofKjX7o1vua
o/RJ8eV3CdtHUXbJquIPph3qV1iXMlHXsAOuJWKc9Jlcm0b5l1ryRw9jQisF/q/nTd+ittLlELb5
mlHuNjs2MRdFGtmjGmfWbIRE/mopkYxXDMCkwJw9P+JdZt4xtIKCCNv6KfLiBYgGxK7s2oW2aMGs
JPZdN/5SMIDE6SriDLb1WdxRbro6dqJJqATDwY0EwwB6Dd+exPcBMhk1nZ4oSBYPCUBve7WMmLhd
rw8QR8jG0HULK++/x8R4pmYIPj+PMKIDS9JbGdpfTcVrc8Vy9Hv9g3xP8giDhzS99wkvYJ9rlipc
+447IIFL2aGBxkfpWJCKdYrAB3u6nhWJTk6MzLrGac9iYAQ9ohbJVXQmxZm6e4ra8WsuErIt1aF3
sn+RqB74k+BymRT1XL6b2HJx0B0h2geCNg5/UHVO05yIbmk8m4ydG7Io9qmJBEdQMH63pnOybZve
Y5sGQ8sQAUjy8M/30JWDLgtOQWTZ6yHz9jQABzyLizesqZGfEkSumWZspBOutayaoN94GrZLBTyq
Eluv9FQ9WIO/aJr2Z4BFaoP20cjt6BzbFD/7wnaXVuXQQDR0R3ILH8lYXEaH8ozSgaa0Eio9LaQh
6QEMz+P76IIDxm7/4iU0knQIYMtAcSMPcYWSEIFjWVk9rUp3xs/M3de8M174WnwkpMFT6XmEjYEI
VEPq1RMj9qFOjbOnM1piIyovSFz2+coyLPtKQyNgShDh47eBWMWG/vRNYaxxzYEQG6v5iT2FRR4Z
ljdeS0qy3XM7lTxHGTd3BIvdbayd7oDWVX7b/tzTYdJkh8YpwrNqquSZ08JYxTX9BF2cuGj6LRBV
S+9Q3SuwPrfF4zbJ+xicb5feSXhKdhE0X2xPz26XRiV/QfO3dFV/l0YT78/Ju5GNP3WKQW7F92lB
ooFvyP9zQHRz4Kmbgb1LfCUa6NXo6pwTRlvtRI18q+t9FoAYQsXWPVcwBMiqUpWaaUibWVI9TtQC
6EqRKWg49X5zc4wB6UZa4GlznBlYyvLoZl15hlMvHvGO8BeattolBtEidOh6B2tL3xRQ5Zvo4vk2
VX79qdrS2SAeYyEDX5EkikhDy6j9LqbuJyxStgrFgKVORwWrlAPjxCh2ZoYl3/U1U7j8p+bxrIOE
Cq0MtcwI3+JE7NoBcS11d3ahX8xh3vUeM6LEdljVddGtOw78fSsJSiA5NosoobvGS8QBRRzOi2+y
PV/jRpwkmJjttpz8fDl4cLlnh0Epm4vnyUg3VgNGx/e3tfRexMbWse2zLfJs6dQe4RI/0JfETL5E
RnZEzvMbhubWG4pHeb/HSydGpQgB5jDuToBOh3jAxh1kS3wsHfO3gLvyIHGPJ3aqhQHZY/fZxrZm
hOpeyyGkvsguV0Y+ba3BPvUejxnZx5+EAkiiuwdhZHRkJes6T05N8B4oRrg++NXWRIxr8hnn7XhF
tHFlQKSvOP4JrlfsqLG98UWO3o9CIo7L+amLklfHQwoyEzpns2XQF2811ReYWsfSGK+cnSQUhL1J
IjWtWZJo7EJLRMTGSZI55B93M+0/i8Yd8xVhhae0Hx5bX75XWQ2tPp4dQ95yuuYXQdOB08aA+3MT
fnEnPUVO9uHFlM0Xm7S0t0U37gDrNS2+zabx2fBtGebZSzQyE/++KsdbAKXkejYCbF3s/TG3rq3R
l5uEU5ZcDbHS+xpoQHSNM0iAZezoKJiSU8jbqoGdCLP8txmzJW142zhqLm5NZNRv2XNgTOupjD96
y/lHrRYqSXKUM4FeWuzTBCeCkpI+2Y7xawFrLYacw8Xc6iF498fy2noh6xNM9p+4vXHziu7LoP3M
biWji3U0LXdrjBI7z57Ycgns2cy7u7Dg1MZj7g7LsSaRrWyuDVVY+LzsSRS/NnSlp1Ry7rjO7cF5
8V1I4bvW05nZOVEZrS0G8D134YuK6xelGZbbvL51Pg4oBM/VS2CWCspZFjJIT7NZbGxAcc7Q9KTr
5mIhoS7K3F5h7wZQdvIzM4aLbfFDpM+tXA3Fie3uq0Y4Z6q4jhZrkKOy2tUTNoLrzafMDI7hzNsy
YWuoKDZV4b90SfXpgAIu0B9uPb/AlAybNc3vsxwWtYMLGk7HjFpMox4OuNhbi/rhovLxWB0SR/O+
Nf074Gmco0lsBUVrDkq4MonH8E1Q3tH06X5ucNhDDEtaA4psXtXOtOlUs/cFseo4IGiTZFa06dz0
0Yryp3KIp4WuWgcKo722BQHzkD2qg8OoZMt1qdqtk/Uoj3cuB0vPWGBEgy3Yt0b4e7sE1O/9Vab7
E4n1S2PpNTWrC/aGLzxvOHZ1+hxJsR7bwNkLNd9vla0asgL8iLLk2ebubkjkN84/NRkXF4zfAF8n
QcD8ErHtYt+24iX11Fcpwq+hme/W0INZxVQ+FcX3WPofPKVdaB9m5IJI9FqA5PA1bMh3pO20wObS
S+gT5J5kPs2huhgIelRkTmfR5gNv6cYmGaGR2sg5Uo6QnL2JgihWSs3L2KzWrgxe+yjbur3ed0V7
8PMML9usXkpG3jK6p9phqAa7fqqtdtd4Pq0squavJOoHy8ifaHuh7y6vwIyco+zldcwgXDpTe2zX
wK3wBdUFmqIxolDYpcaUXcOoe7REvzOiRH+RJfeRMjCetAo/3Fk5VGolDqxpkeGj2J8ynKiFTIfF
rOuPQWXPmWR3eOlZz7GYIN/mXiw8Wz92OIk3NzMEa+0loRoKdMOREiG7NM5lUCBTSb/cUi5ivY12
S/05jSbxYkq8uzPHamjElC5Kx2UdGS7dEoU6jIHi0jSN8EYG26sRKAvLOGiVOIwVwiy/4+Fu0Hl0
DI+vZjXzAZepizg/aMg6KrkLqu3Cu8hLiJEUuMtegEXEcqvo3fFGZ7yM1mxVm0pa/EsNxYEfLHwI
yc9Gnb8yi96nO5Cezd95NoZdjrX/kUp4JDoHRfFtOinZLo50tgaRgJPvTVyaf62nwvqQsdgKwL2b
TXwDCcjrifzFjEYCQAZ5sjzUKTk8HnxzWd6/2hQhD10KxvUfaWfW3DbSZO0/NIjAvtwSIEhK1mrL
VusGYcs29n3Hr/8e+Jt4m4QwxHRP96UinKxCVlZW5slzxkFsvTsa+WV6jKGJOdVVycynHkg76OnJ
oQ0mtacBFi3IvbJjRrYAAxj8CcxDJ04ajyA4aprfkG0lzzQqzQMMPmAqC1nc81CBEXWG4lNqTQ4D
RCTffKb73mR4uF2roSBeMVEy64cAu+qgpjDCFEYURY5O4FW0H+k0qHMiLtp50/3yAaOaiseTVVIs
65Mm0yusDLH4pUUjMzN+kR7VqGhuSWmgRU0O8dS/duRSkFLrwxePSgFP6/g9buKXurHuDfQZCMIh
FBRweKHK5N8VUfolGrz3yG/UvS/3UGUiFMFLtfxNHvoCINy8E4OGNm+e9TbT3uTHDSqMUEKKTuqn
7b5WxnmgB5wHxAI0Yv1M/56IXOQlu+2oOPKRSaeEIR5oN5DrgTY9yfJ7HXwmFdN4oskAf00e5ryd
AqWwAWwMwGCqH0VaPlQll3w4cDB8mWEn3uo/6zYUT0x0PcnwGpzKRv5KPRh+dpE+Uk55R4VDuEkb
oGgwDjOwUNQHlAQ5ZoMVQsRQxnvLmpsvpnU3KnC/dYIEVTeH101GZhe1KmTs2KrhzRJMWxuzr2Dh
FShFVSo1RQSzRBh+DXuIX2qlu1WDPmDQqgwZ4UZQBUGeB7/gdh9DaDzDIn0Lh+BHn9EcbycrPZpD
zOCSymBzETP+W4t5wksu+KYk1Km7pmMsRwFzuqsZhN+jYpAdmadXXiqOCZivXGvttq0VEuMZcmqN
yWsQJcO4T9RovAlqxqYKyciPepgDGzWS6pmGLUVCdTKRvhHuVJ7ox7GYvsHunx1jqeseSe2s91q2
aFLLpUENpJdLCHvgoqMfNIzvPhUS3QUdBDIBHckCal0Gnod6xrJlsZik+1Lqq/Q2hNDhLekRg9kZ
akkOJCVyfENpB4dqehNCW5Nqq5xaCM6OqOvyJqTqH5KOes0NzGdMx8MEDDwHgn59xnCQyx3Iculh
MoIAlQv882rBWI6Uhjr5kP4D1HJEr3B4L7OZA63u2TT6trJBUCDoUaCSM/j6GqW6ATXJdwWdtWtR
3OUSBGxl9ry0YyUo7v0KGKflJdltV/sIsNAEVlO9dOnH04cMYJL39eJVlSPqPLVw4iNRWalzdHEa
q2QkGSL+DGDGTAxHq0WAJaVI4y9a0rPxzXwBE5yo4lnNoxZzsdadSig29J/QDKF7IA0vccO/2Gig
VetIR6Qgh9nMHOoHo4zFXakCN+DCfg36FFFXtfppGRrHagJxk+gCAiQlerol1D5hqkNmUKu/ByFh
RnGY7ilUfYsURuE1WX2sc5kXNaKUI5hSN5YK/0fvxQroc4rEngQyVaKv6EiB8SUUNGJ/Wf+mf6u4
tAXzX1bGcYEa379DrSA6TAXTzF0kDnaa5caeI6vx76rhp8D0XyGrQxNClH95o2XyEoO/SRqhBeUd
BPkcFGKOkurAVSMVin348fI9dZOJPJsZXXFQSOq7ASUKqarf+sKs4E8EMMrQWFI5BhUTruqGqDHE
6chI7NDqrldSew00eBx0lRsu0sWA6XNxroMHvfyY9914E4tgSfzaoMvkFxQIYfyB8dyKzbuYNskb
MND2NtIKEaY0A5ieajTHvCuSOwkOvq+aJA2UagX9iz940V8aiiRUw9oIwEOTHCdTld0qL8xv/qhk
xy4A5SNFdJ/VMRPuFTGFj4kj8Kur/OmTOfE9Cq+u7urYYpJRr61ndYAYKwwSxt98AMqeWZVfej03
bnh1ljc5Q+LPVWUqst2rugd4RIDGbpKYga8oGjxXSdLcoEA63VltxYy5mFFaH/OK3mIytunMZ9yi
WiJYCpLIgQLaLIeZiWG6TFGGg0wD5c3z8oHaedkrh07SK0ZhrOZrKAOEt4sa1CQlR0ZBPCGi2E35
p6cCpdvCDH+EAR+WlbSR57YanY571RdqbgjY4lUZ9w3QOyL8Mvkq+q1bxCpDyQkQWMmAoMVDeUCF
t6sBv032IPG3qjCOVRO8dqkgvMUS5fcuAQlF6a2KZpo63f/ZBNQhxcYr9+poGE6uV96TpICQRIii
sOtAqQ+DwACFSrXupekned+3PM+9IQ1tuRjbQ1NqFkPXU/iqjR6UO5KV0W4M9Y5JPY9ACNGF9yYV
4/Sra3q0KoYg7EneIR7pPS1jmiAWn8OslD9Haj8edWNMfquRVjNRoeB5dl+FDH4ESnzTTlJ4BJgj
fxLisr9X/Mx6yo2yYN6vVhk8hyeOijSEkaDU/ZbkcZCRqtVHBjRDXm/OWA+j3bVmBNJlJLcHz/XS
GZL6BB+k9n0A0I1UQu4XdPoKI1fuB2TIXhO1bkCzCJPMTSVMj1pjyscmK2guAc3yG4rMifTYw4+5
l+VG/SzJHTnkqNFCwDeKgtlf3/umRlnmIeOTz2fd1J86UyelCeG3EEo5uG+mtHJM2En3Yq12r4o4
k44bndg8hZpk3LGBvuMLuR7vJdFXbqrWFz0oWktgnfFIsKFQlmk3fZBAAiCXXNG86rse21JYQsmR
IKqGBs4g3aR059wwl3hyk3U8egTrd1FIGSORgEZqNhyJxa80JX/aF3mWjS7Cbkq+SwIJ+IusNMoM
GVH2dZQYLiNB45sQA+IzpLjZTemMpvYz9Z6R0eqkasMMi4RDaGq94q73J6gLGWnxgcZNodulbQYk
dZAeQwOqMi8Mk2PNO6Hap6NefbUENVec/6KAJSXoT1auKUOGpNiCBxFoxGsfflkFTj4BFhOeCUhJ
OPmgntR5/Nlg2ptZ4Tl8e9D+egrZFK+8MHyOYP6T5C9mDcWXTAwZNvT6VtS6LhSfFgqTQO6zsIUJ
xRX0xDUY3bVbgE3MajkoT/H5vqKWsSHLuCIyqRsKosXksDocIwuFQGTIUGimLOdqTCgwADRjhvcV
YeG6nJW0ascyJcNSJMv8IMkMKFHwagCXKBFKLoVY4HFJd5u48YGetEM/JOg/1Z8RgrCvG16ziznV
pOYrKZI5//1MypUWNQlSg75bCWOBLhvuRNUmNLZEyCTxo7Ckbkq8pRSZmU2kAi/tSKlOwztBzk3k
MU/pnOIe9CxQzXXfvdbc18EbisqOsaVgvCYseW52Fkc7W57ZVsrQwVjkFulfIXB1cyrsqntpo4fA
ewxrSM26h+sbumVxsaEFpMpF5PEh1YN5wxj3EU63T82h3hBbXXWY85XN6mhnK4sGVVUTZZZ1O8AU
HiEftGsP5HBQMNjpSbhJ32EmZIai3TC8Iid38SEXeoQ+r5gE2Jvo6syWA55MpJ0mbnmltGVljgRn
q1N1KvG5yi52LpVq5n5dCJImR3gJnhm5dWFg1yAy3ggvq3Kg53u6POx0DWFNnUQXnK/Aqwqdjn1g
lwfLzvMvoyvtt+WM10Tszkzq87k5WyiEEHJPRkf4Cl4kBWw82GYyRfBym1r0s1TjQtuVL2caFsrN
svlBh72hltGSMEjgerSXUR2h3MtnZs0WUBQNi3YC5uzxJmP09bZSNRhavA3fWV/sf36BtVgsUxMo
P4gEmwrIJ+2T7gfKozzfkHTxEnFDIVBaPYm0CBRJUnRd1xaeao2TgOIT1uQD/BTU4Ch3fm5/Cc/V
rX+yDrBzxrb8SeQJy+t257vtRkxf9WFNkTTVEol8+sKb4rQwYS9ginOixzlm8B1thJrV2P23AWO5
nUBtmwjKS1ecvoQNcCUqtNHGIrZsLPQ//dYyA02Hc2egJE0OQg1QkL+0cWJuGFr1jbPFyJcHQSvJ
SyZ4I9yYdDJCimrSK3gpBqbI5LfrIVpaPQlnthaXkdpoFLZGv3ensIdXD8ogIeSN30kk7ohmUYKl
sGgyppyOvD816acqpbcbv2Flvca5YuYiwhU9pF6ij3fUe56Sre09+UfpiMbirvr9KfzC3PO9eDT3
162ufE2DAh9vfMUUDdhxLjc5DDtrUDQUdGKpfgx4DjPyQZNy63KSVzaYuUQTM4ooy8afv59FNUHn
ST0maFnTXXfg47PBdeuFGz4FDsN0v7Un2U2dOuD5b3v7zoUkw9yF366vdeX4GSbwQMWSFNGQ9Xkv
zn+DZxSmAv+Fqxm/jNw4Nbq4cf7m3VoEVCwYUDVIokpFeuFGuuzpcUbZ3bWiWP4Jhim46yINkcmG
vnNsqjFlSbr415e15jfnRudlny3LFEazDcuZLSBisl5UxvHLFDQtRHkBBsVa5nH/LyyyVaoBQ6Os
LOOYZuWF1YoD76n2x9i+gTmD4f5njBjddTur2/m3nWU467NsKFPoRd1uClDyelSpBQTkazlYTtCZ
142teseZsUVcA0A2MM/YMtFr0KkKkCzRS3MrF5zP8AcHOTOyiGl6leZqUUjw3ICm2dFpQRHTd9TW
Asw32JPag7ZVN77WWhJjmLxUJBNpNFR/F36fxwFg2GQAH3QoTqpdHxg9hillx+DarntJfgkbDrm6
k2f2Zoc9c0iKxf9tDyLSTv6ugwH5F5/Kgh9BxAU1xIUvDQDYiAYoXztXYgyHzhAcyvfXLawl04YF
aZkFCcFsZrFnYlAIQGQi2LRt60H8Or4F74Gj/xV8s94YcMr22RNECpOysbC1aHxudbFziqlWXmhI
sitBwCpMxiegF9EOHbthw9CaH54bWoT9oU6rIm+BCwSS9TWT6QVoZfeWa95tIJvHWhx+Mb60ccmu
uYUlSeosBw0Pxh83PXOLgveJ2U2F5EqyAeedTiSlguoHw+H6t9uyM//9zI5QKEmXSzBj6YDwVdSU
h+n1/2Zh4RxqrcPyHGmAkdXkXRE5UGlmbXyhtdhnSbzCObe6QZp+uQqvVat8pMvs+kPzMy6MTyLV
MtRmhlcLxQ8FuePra1p1PclURB2/18UPouDWCG9YTQYEFPck5lSSItCl478IDdbfVrRFglp1DbPd
AulGZ/4Qhd/19Pv6KuYDsoyv5//+Ytcg9UBSK2EVdfM80hnPAQbomszIbr+/bmnVy2TgdIzM8bBe
Jk4T+DtAfDJpS45ycOj7T2PCUNJ1I6tOcGZkkRLq01hBQ0fkrvqkeRdzZCb8TC7vG6ExP6ljTUOg
zP5VELIUEw4r5OHJDC89DxpdJR2qgDsKdsvC/FnlGrziP6+vbGX74LCTFFNn3gofXzyF2tLs6Tc0
fCjIb2t1p0md/c8tUFiyNIW3liYai1xMA1s6mQNVTGDwe8uD788iVdr4QLL80eEo0cmabpoakKbl
MZURkxzjeR3AK1C/cih8KDv9YLg1wk8MC9yqn3nqOWDjXM+dbCS0KRnk3/7pUmHFFcG1WYolk8Uv
NlMZgqIZ6lhy0/pHqcKZ+Hz931/JIAxRwclFlVqkYi4fzg0kDQngHghrbfOJ6UBbOsYvpgNNy3F6
gVN249N9PMWX5hZub7S+R6sWHJZRn2astE9zLL2Xxo0w/rEccGlmsW2hxMS10GOmlBGrBP3yKU1B
36Mfa8FGOGlgFoxsK7GY3e4yQmFUE8leZJ302Vq4pZCGQSej0sArT3Hpl31jIFnbo0LtysfyW/bL
3NhLaXUzzwwurkNjyAYlynAO+Sn9Dn1SeQP/ORUPZERRVPmq2AyFOH6wU/667jQfT/jlQhdhJJkK
VStknu+t2O6UDPHGm+sGPt5YlwbmhZ/d810MgIuK46w98l6n75oq7jLK4teNfIzAl0bmv58ZKXSJ
gZMopAiR10zAf1HRfRyNaicnQA6L8XDd2soz+dLcwvOtuAJMHqh0gUQL8qtxdMo8dxUmqL0ZZ4U4
BRUROxeQOBuGO1gbXCj6TwNzUXA12JlVOVFTWM5Y5neaacGryPghbA0l029313/qnwvumiMvTk8m
ZmqB4A/f9wbtFNu7Se8De2Y73Xku00t2fUJN6CV58TYc+ro/c31cfpGWapDeNoi1AZH4LhL4vsOB
UtBHk0CT6dpGjFhdJsK5Cu8ZkWaFuMgoUiFP+k6qmLCCGFC2u/fyN+piduIOP+SfAqS3TLv+Fh39
NnS2qs9rJ0izABjDakHZZHlHiuZoDV006Nwl1vcCzQdVLDYO6doZOjOxrL9OQ59Ek6jprm/cJuld
EOfONPhbXj1/kqWrnFtZ7GFSQjYEhlvnAeofx7vwiVkM8aQ9wwnME1TeBfvs4NnyXfIyHr391m0i
fbyjDUlTkCiGfUQnO1xEIr8DRyUPlLnL/Wh7B536ffwCevKk7OGJ3TgXKwFD1kTKXLCByfQJF8cC
1uu6C6VSdUEQRl9RjoBBpfYTJw5jGBlnWLguQztz/TCueMq5UWVxJmI1m8hFDcVtZHl0UCAANol6
+T83wpUla+RsOqUE5fLgWRwzQCHQaiTqTDvfnqZy3Ajpa+s4NzH//Sza9plugchj+E5tTSdEzssC
dn99FfP+L3xxvnj/s4qFM9Ql4EC5mXq3Zca4BGaTA7JiBJS74yEbS9SBE6cH9Xvd6krQurC6uKsa
HSCD4JeKK8FXFo7UX5Barv2IOyRzrptaOdKYMihxQv+sGUsHjD3g6Z0wYKpIbgLPd8GGH2S1+Ref
irxdJDZK1JSWNZghyBoVajDeP2giyAnA0a0X6dpJOrcwH+szZ4CfkaJV0CJ22SMoZAL7Hl8LRF5y
LwOwu9XWWPtCBi9TXZZV4OvLV4/B5F6K/DZosclFk/DR626zRNs3geZe/z4rpSVjLoAb8/tKVbVl
HUQAit1ro9pTCu/3k0M70Z4kRtgdGm0Owox3IWD/g/Z43eza0eKxqkoq7y31QwF+EDtDmQToK5qJ
SSfmmVIAJddNrDyGDBnYAKAFEP4y2e3lF+vlQatacSbe2RNmDyjzjPvhJLiDC7XFEaSlzSDvDlIS
JIWZy9vDUves76//iLVoz4/QeZGLiiF9ePclmR4kjOXI/IgRymC7PZgn5qEdtQMZtwvdretl7bxR
JAQtASKEBsrsxmdumrSSBpM9xSC5egf3dmDGD3B6vBG2tqwsEkNpaJB6SzhusqHdDR0D3G+DaG60
L9Z85Hwpi7tLhpDNM1Auc7sB1nIhhhilEP55eQEnsfg4sklG9eHFXOUmmPp53Axk1DeKQbdhVD11
vr8Rn9Y2jAkn8JIG/V6w0JefJa4SVY1aH/gUgf7gQ5TEeNNRlOKtQt1a4DgztEyhIllU4SNQKAYK
tAZr2A0UAVY7/8GDeOm6b6+uiajOf4rG/wtXG/rJ9CpZU9zBgL2pVG9ikLgI6G2c4zU3sM7MLHyt
8aD1mM27+fh9ML7EmbThzKtn9NzC4uMw8KiKURaiWXTov1Z/oY/zAyS1ZPs2qWBuq1uP7o2NUxf5
kSrCneg3ikL9Iv8KgrneJQ6g4v100zu5U36BivOwdX2tFU3IOf/ztZY3JFR5TaLqbGP2qUIw8Rb0
nUvoRfx5r7q5Wxy8/XX3WLswzw0uLkw5mCZlGjN2VcnN356Boq0BH+mhQLUVPDpQzAgi6A2f3HAW
9UNWOKgoGKFhpLbeJ1TZEZbYbGDNP3yZs50vbP4NZyF2oHXgNVCIudpDeo80gZ3eMRTuVve56ztb
qdpaweTiu83OdG7NqlXmp7DW3rTczz44ee4t/dNA9U7ZGwfhkDqCo/28/vFWwCncnDqxan7tiSTr
l2YbCH17LhjFLd7lG/FrchrwGeWIQOqD7nQ32r5101N90o806LdemmtJ8bntxQYrjG0Leo3tzAxe
xBIhVPANDgDVo6j7h1ixGAnUHpQpf76+6JVzqZA6KqoCBIElLwJaZnp1ZLXK4Fo5ItA6s3PQRxhb
EXrFRbGiMpljaADdl2mJpUoMHo7x6NaMEBsR4xDRVrF5BUBiXNiYb4kzpynlrIWLjbMXftVvIBR/
ig/wtDrSV/m4GVhW16NT2eaT0UlbpqpFS8OyqrA1YylgOWH+aDfDRJB3Y4hsRzXP8X798w8l6RpE
1TSvFWv5hIZHAXbItBndQZ0OMS+mMo/uTdG5bmXtDOD/f5tZ7GLntxBTdJhpM+thorELVSPSHiyu
9z/Fxr1R+nspgBlDe/UD/0lS3/KA2UHje5vMImOv6Hqf5MGCU6L45w+4i1+29NQBQvMWJko3HN6q
9MWUfzIZHYsbSbo8X0SLSHdhZnH1hhUcDCNyHf9dHc4eUOJBYAeWNyQXqJYgw25nT8IJoiHg8PWt
sFl7X/Xk82+wuJuR32wCqFr5Bv5rbgl7rYBLr4VlQ3+pkaQbpYhBRfnGQzKqQ3h5wwPWfPvM+jKb
mlCzqZsOLgRiwvvkQMjxFh+yI+QnXxXq1Fa02zpO85Z+2HK4Enkq0Gz98DBKwyKAlYIt10B0lrAy
TNNeAO2V9Xedpe71fDP7WV3jmcXFPV0pQaB6Ohab1/p3daoP/t6Hqtup9lDwovm3g29zIwPaMrm4
XIR8qgUvEciGfVpRSFRB8Bnurn+7LRvz389CIJSJeppXHknWGP4am+Y2h172uom1xJFyw58IZBgG
EM5LGzyBegCOyUjiOANxoWPN7fAQnxAFO7aIRPy8bm+ONx9848zcIh4ZShtQb+YskMjBCRnvs/Fn
XR11sdp4razu3ZmhRXjJtTEMZRFDQwRnHxNkOm/V/9taFqGFMUUwH7PAXSjiBnntqmiyQd1g1/Xn
65bWMl+akYpKILcYBV1mvkNpipUk4uCAZxgiPSYusk/TLvpB5N6LxwmlgQ3w5EoCg0WasLqiM0Ml
LoJWlaJBMfEQwy+iR+3YHUmWHpvDFtR9LTc8t/NnqOHMx614YgIRyQe3cfxndR+4li0/JD9gMGqO
6q7bl274AGYbybiNLV3zxLMF/onaZ4aVOjYyY2SBve3fi6mTPKZ73jA3lt3sIcgBB8UbxhacLQTC
Cu6eIvbfO/vnRJ4ZRhnIY477z4o7yJt2mZseoPyodsJB3hWANYu7rWx07TCcm1wEq0lhQjYy4G4u
ks6OstQJ9K17di3on5tYxCra6Ibhg6xgmsCHG28n1Yf8Hu7fz7AqQFAuHUskrN+kH/oXOvvHwoav
sYQOQoaNFg1eG6HBN7RB6B4cNr7zWkYsA2oDJAtUCmjBZYCDHKhNS08f3BTtXV4fqt2+UBoUo71F
dbD8AhXn3jN2EElfN7xldxEdrFFBHM4KVTcQpU99CfufcSc30rfrVlbj9/nyFudULRSrnCLMQK9Y
7eS9dEztYo8ehWLPj6p/UZujDqlaligCNgHefLmbJVS+igRCwwUKyxD0fQHQrUr+TewxNdkymGXS
zeWdJHQDcFs9nZi+L22xb+EdgmjXzE4tOkIZNOhW/yAb/v76Vq568JnVxdVU+Vqf1hM7mejQ3Guj
cur9kHiuQXoDABPm7MaFSyvc8JP1eHBmd+GgXQE9jZQQD6AZgiJOtdN99GA6HYxEMCE5/7vvuFYz
p1749x4v3FPSakgdBFY7F3Ul54QKobBjAtJW7Ghnhw/cMj+u7+/qJUauwZSIrsu0ORapRmSgg5Cm
+ejqTwxsOGLP0OVePs3Dd6iN5DbzoMz7Xje6FuUVNDYNECJAlpYzcUWUhLTuuaPhXbKT9qTB6FFa
L7L6/bqdtQirQP6nzpgl40NxNMgGiFshl3CZrUU0SrXFYSsbXN8/gzEXkPYWHcPF/gXwLvSpjqhq
b/f76rH4HFDHaJ1hD7vym/+wddTXMgCqCKIOgSAF5mWfnuGCVusktm5gEDztEZPrQuUhT7p7qyju
9F46CX1+UCdd3fhmqydCpTtvzY0PJrcW11XataUFC98IBEy/QaTDOEau/ghvwtxibu7RGYBnbKtc
NB+zZWYKEY0iipaoMEG5OIYBJBopVXY8pdOOsvC5RxfJCmisVzvTdK97y1qogdLDILuyVFFaRlFV
RwvBaknn1LQNIOBt0VgfOkU/JWhoQITcRXd5Iyg3LVwFG3nx2lfl37d0k2kKWVx+VR06Dr+qrcGd
ugTpphq2eVTtYe9wcz17gb8OcUOpkqFL69qNVa99V+TNVJUkVtM+AgjDqKx6RQL0lpyQYVJtSvw5
ajcOWOmD6ladA6v09vjfykWMVYMyC/40Y+4ur6wJLRglgMHIDcrJRf0Y+puMgZUtAPhaRL2wI1/a
yQYzgEXE+nMTo5gHL64rHZtvKD/bXT59y5Qnxg6d9ttWorESei7sLk7L5E+p4Q+sr5p+GdNDkW7F
7bUN1GksGRonQzKXT4E4KgSvicAljTcoe9nmL0guSNJHt3eiI2V326Ijef2ArK3pzOTyVRDGIVLV
hHNXhGslYgLekt6uW1h1xnMTC7cgX6wkKCtVV7xRdfgL54/1o9k1e5J3hA+f54/lPW8F1bV8jdfU
fzZzmf2LsaYHqGnwtdzJFffWrQndwWftRuOxUdylG+nhymlXdRUkC0MdFnOaiytDM3oE6gdRnYfR
EjcvZl79zGmV4i8p0Z4KOUTG1k8+pZrwen17V31GZziGnhoTMksAbRkp7Tw3RYXYujf930r17idP
102sXO2EUCrdSLUp3OyLgF1IidShJkA0SQWUkuEmm6tp8AfAFtMr79eNra2HZj+wZ1oJXO8LY0FT
lqIlaaMrVjwKM943KSUFYYt9YdUrzbm7qmNKppl1GURgc65zLmPyiJ1oj15wJ+5riMJ3iDi4qlTe
iQ7y7ygjONeXN//8xeWnmso8KykB1gAbd2kWkhIEM+UEUOYA6VwDsUTYwjUC134LGLnZQtSspTIX
9ubzf/YGnvohnOjNkGuf4Kl/09zMFSJ7XqSfht81O9pHv7aO3kpM0cChkDoplqFIf5CiZzaZgsYU
7MoujDoH2bBuRLXYKAquVTOwwdXKZqJkt4R1+52gKjWigkCDs5N/VD6RyzvpQfheO8LT8LWxx2P9
zdoYAVm7eS6sLnJ5OUZTGaHSGQ1YoR20m3gDQlP9G0Hj3RxVvHvBhRbqususnIgLo4uHpwEtThPE
LLWB0QwaRlX8XE7P122sfTIghrwDeW/yfF+4ZcqYvAmZouZGzEJH3m2r/75uYCURAy5Ew0wzDZVz
vbgExDErc/q7GJBgpEp8WEb98t5ou2OhQN3pC/6nqFX++eV2YXSRKLQjgEpZCghcRm8rSkwnOdgw
sRIbL0wsNq5DKUUTTEyg2HqCOtiQkXBGfKgQ/Q2XX/1EZzu4OMmFphU13Lsa5C0aSoFx/FhyJzjX
P9O6kRkKBcJrRnpdhgvZCvUAOVvNbSsYMKfs6OnS8bqJtYuZ2RZKWDwXoTNY9jShBU5Sv0dgY7yh
YwzvECXWZsfzSt/JxxlNu2Fv7fyc25s/4Vk4KqZcEymE6+6owSu7858FuuL+fkADMndrx3uYFTh3
Vg+J48bJXQn2Fytd7KbF8EILhbDu9sbrFB3E6UYGXTVUj3H1+foiV93wbE8XgcnKQj0UC9ZYKn9F
tLl0OMgzq9zFRvgvPEQGgwpKk1tTXuaoXR8pQ5SLEL+NdLVk4VEwi9fri1mLFWcmPuSkMNV7SqNp
kO76tpSCc0G+SH7rh3ffGuH726iorrUNNRYCMglw40pTmsnPwkTu0TXvspO8D2/8Q/T9/9ekt67G
te90bmrhi3kJ3GpMuBoD/Yc6obxdznSVgQNJ3PU9XHP6c0ML12tpx0qAnic30JCOgpQZ7aPuy7+w
AQyO4qGqw7e0iH1VoumxUmHD7B8sGdLuOyt8v25iLR6RKf3HxPz3s7OrtH4xWfN+VV14UyIX7lni
1qU+3wKLlIxb4G8bi0zQCKMJIRwu9d6Gg2AP5dmT9wmh+120Sx+Cl+sLWo1+59YWHhChdKAikDJb
6/fwgR/QjSP4pT/JH+ytmvzKq+RiaQsvQFbQ8lCW1d3o5B3aQ3dEjtdVj8bp+qK2vtIi+oiw5tW8
QojoTBM2EnycOQCcjWC6BjCYKRsg/Zmnij+MrfZFY1pjwGKKV+2hc2A2AU7VHcty5zmee5hzsILH
pPpNcH5u1MlXE79z24sVqkpLstlgu94HX9Ln5nN+CA/dTf5JsnnX7sTb8PMWvcm6p5ytd5H3BX2L
XKPP7IdSOt1rcVKc/IC2h3gQ3dxBy8O5/hFXI8bf5v5s/9lRE32adFLe6G6KpkMNcVrhPVbQDF23
suoqZ1YWeWAe1Z2SJbjK0PU/R1U7NYG/caBXYyzVRY24PfPiLMISUtP9AJclT6y6tSejtSs9dgQ5
OsjIOV9fzYdXJMVhiVoXGGqTZOYDYrvqlA6KCm546cF4KENcMnJTWz7BxPwXxGWH/wVX2vzzz8PV
bJLVGbytCIsfikRBWVt9qzBo0t40TgMEIz5o9+rnGX+Pcojd/XV9iUu3WJhbXsapN/Vl2cm6C6Ya
FQN0WcT7NNnCuX04YH/M0F6jgsHrgDndy0BfQ4haVw13cOcyKMhkwXSrs5fIJLvAF3b9Q+huTXku
g+PS5CIS00WFOHnOzkxGL5u6QWDhQdBfJPlHb4y7QBKJYsaG+y99c2lzEZC1NPFC6LFFRvK+T95J
bcuDhEilxjTe9c8mLZOo2ZJpmjKEQcxNfMAnTn1rFjLijUQs4WFEoegROtdbSjadzYjjb8WGT/8G
JdA7LdoN/zSjmo1b5NyUVgxGrpaMDF6K2I43GLqLcjbsdhOaT2n4WCJDOKH36ZeWwyv6zgDi3kAe
2koAhzaWv7bRZ79gydaQlJMoU33hF7x7h+7kfWWE48Wj1ye6iWVHt40NIsvJ99fNrh2WOQuHQwla
5w9XVEh0M2ODs1loCNsmpjyh24fEeSflW5xby0CKUhBnH6QKDX9ISZYFRyELfLa/Q8KzfjVQVZGS
rWmHlTM5m9AAn8LOKn+Y90a+U4rU2UTj9Ps5g5gvXOtZ/NyA9kr24q112sqP/webs+cwCCNay4ZN
q3v1hHgsy3ro97l0KlxuWnVXHNFPfQybE5kg0Jgi2wrk88G7jKrAeMX5y5n03D/MPhoSHORhW5su
jbfv0zsjHiBkoh8JMrwHtMOAqNA37Y/lfrOm9PGgYhmiBzpFqjjPXV5GPgWuW77kaJKjjYfOBflO
33GPhOBDh05VsIOgFkq/U3vSb/85h9rsRefGZy87u/TzVquj1mxNSJ3KPSpMb9kovamZt1FBXnNW
STFmNgtQuDT+Ls2keQk0Evkcd+wyOHZ/F12+ceA/njwWQmEJ/IkON8dylKlV2nxoZSyoCDXKCBxB
ya4wsIDSxIalPzfe0lXmxiGhlXb3ByrEqBEVoQ8TkGincT/zSVS3lIzd6OYfQ7bmrwNRGc5BS31m
LLvctnwKRqitsQSt3u/6OXICBu1mb5R5MXg7nx7eNoPF2hFkHEzRGBSgmW8ty/3NmOfdaHqmm+7Q
5d0n0r11S23VLp38NCVoTO6Kw8+f1wPnx3ANk+eZzUV+raOobUUaNhsAhC2MukpkOKrX24MZOddN
yVu2Fs4YZQimybMtQ+PlXY4yi1KjWjoFKA8wlBG2QnQUJy3LTjRXhxdNKFO4CJq4/tJKuXoLgxx6
opYYhO8D7PjPoawL7/2glC+NUAyIHSDdU+y8oWgzWxT88S3i6eLAxYjSQRerqNENqbkf+sj7ZjLc
+np9eSsHAXQ9GSll8T9Ufpc+MzS+2hj8Gjclk08yp5BPYRxvhMsPbzE8k8b2jGfl1HHDL/ZwogMb
FKM0wyRFRFsgA/mrtefiCVTW6U7sjjPim7fRsXwsvns79bjFyvgxoswTeIQSuvv0nJe1B/juaCkm
peB2hrET4+deerm+jx86DDoTwtys7CLQqI8xq5LNwhOCRnDz3+ZBcSoU7iWbVv0M3aGdskfQtf4S
3XgUljc89KODXlheptzIVgpiYbI2RDP3efyz99D+zUGbqVtv6o8p8KWlxWvML80JMvhKcKsaEYtS
rCK3D/17QMw/o164kRJztAdNfm6Ffmto+aOfXpqWL/2UN0XYhSWLTL1vvniQSij2N4HDa15CQc+k
zjwzhS69pJmMIddL1qdUX4w2RGB5q8S7uowzC/MvOLtA0wb5R1nFQp3GTqEqcOmfZHmLNXDLyvz3
Myudhn5TV7eC25inbvjZIIJYh1utyQ910D8ef7aW2S/PrITZWGvNMK8FFtdxz9DfA/JBJ9kRb7XT
9dO19WEW7yBPqMS+8TCVTyOKF1PsICLR7q8bWfVuxqVn0lSJadqFdzdMTQp1WQgMHn9O62cU4AL5
t1Tf8RZBITJxtY2ouGVv4dJIsqZNKWMvSY33XM0PbSy9y2P6VWzz/0fadS3JjSvZL2IEvXmlKVZV
V/uW1NILQ9JIBOi9+/o96Ls7YoHcws5sTIyJqQglAWQmEmnOOcJjhdSw/MhQwtvL3AaQ8MHoAEDw
CEL5TTwygyYYBJGjBNSE54gcc3t+YMTJC3WdXPMmIkp67LintTwe2jSr66SWRuYYjTaw+sWvncw1
AMw5zaLajUgUd4JJlwBcrcbSyj4DBxn4jaL3iaWnqlpwdiJJ3NnNzkgXsELCE2YgSI1/UEv3GvIO
ok1B+Lhjyle7x4X7GJOcayeCKacy8r19CyAPzNiKVH93OZaGIBW4EHjncval0Upb0gFnVNW5FIDx
kR6XYWmfohxoZIY2DoIAXySPi9+SPKJm28zQQR2xEwJX17LnO6koD7k+CRqKdnyHoq/Wxsxw5aYM
UAESqZ2kgz00oIqzvNYQAOEIJPAz1xXQoQq0F+DaoC+D8t0AiNttkxUJ4PRam6R6yFUogYImhqBl
pOd44keCDsTtmxaO4c9G6ZxOg/S4UAzmGKrmVMUgt5ENdwHIVY9Oz2UUzZGKpHGKXdM+M1t21+at
Tp8MKWsP6Tx0TxjPNf0qTZX7oZliwUnt6p3DoJyBWyRvECwwhz8TkoHjM1LqIAVqpoTUZIw3RKJr
gttkTxRGcPG2tNETvMlQ9qDn0ZwCu1k4w+dW0qp7gCOBbrVKMeQBYvbbGrK3m3jIojdXxpN507ha
UszrqKNjHlJQtLRqjO6dAsO/91GX+Wb6r7zSWhynKq1hd5pSmRIgVJsDSUBNuqS/ilwS5Vn2NnEt
h1MSq6MRqrAGruQiBPEYok1MwzftIcG/b2/gnomtJbHfV14CaLNp3ejQDLl66utvWfHj9p+/c9mD
eeLPAXEhGY1BfqtNWInc/TTKNCR6COr0YpBccEN51HqXqAhib1MRQoB2JZPt7mpNsWTShOg2rsMp
9rssC0FfoD/Wtf2rjSaMNPWg2gPt66dmAl1jn2L2NimHlz4xRLYg2lz+enFaEo2ajsX3yUVirJ/t
8HJ7f0UiuBvFkkapLMpFAmFKB27CxmviVsQisq+NeMkqsoz4kO81BCEfAw5urEPfUb9L0zAHkatl
uHP/6/Zi9q35jyBuMQRxG6h0SkAeGpE71wQkicuxjT4RMMkTUWZ4Lx5EHvHvVXH3YwOQzormWFWT
tF4h9W63/LDTEvDzaClun8pZYAn7J/U/8tA/dq2VAHcG7RzB4iSJftFB1hvZohngj4fadc6Naf4f
GdyFqdYj2MhJZSHfID3SYxqALBBs2efZRztvDb4T0SbuqgZaGhBO4/W4IVzI8zomgw2cqW4snsAY
f1bl6KHrlFDSwO13Wzt2XclKFmfWUTVnmjLhwOTlk1N+YYwBffLJnCnaayMX8IpBkgrObC8KNVci
OQMGPFk2pGiAPUiz4lfOT3XE5Ol4vL2uXcVAZw16K1SEonxmW81NszSszjrEZR5a6uDSUvRm3TWs
lQj2CSuPmErxmE899GKu7nL7VYuqk619dmTMlIKB8vZy9t3vShjn8icHDC69jXNqg8lXfBqAOc3y
JmSDAMHzSzvdFrd7RCtpnFZoFc0wxwEyoyGlp6hcLlpWXwzSHG6L2VX0lRhOE2oLJPFg9sOi0ldM
b/u9XvnJBOI8SQpvS9pfEGqSgDNB5pzPGTpSMXY1HaxDFi1+ilzWkN2VqQg0eE+KA2Q/C62d8rYx
uJPypRwXKF0GltzRAL3HdDe3ogSottFtBbM1wGRhjAD4T77tvqxqq44slYRGLIOqfukav4qd6dVc
+hol1V5+Soqu9SallUCcPjqR7GvFXJ4rpdCQOoz1k12lkydp3XRSGj3+WWfVeMkBTBuCqyfv3Xpo
0NMPACvQM0eWGcJim6/otiouLZ5UrpwMDsAsenR35fmcuYOuaL97Q0sbL6oVlKpipfGyXEYtKaX0
MGbgML99nNs6wccWMDw0lgPeVJjBzugYpB5IKIezV53oETyq5/ielVjLt9wvMK0iGune3/U/Irl7
NJEJqH3NmoS2BFxjvHxjv4y67p+aBDAhgTSI3DYqScoWNzdxuphmEaDXqlcKmM1pSc80VoPCIAIP
uXUpTBQgGzUdmKuOwavRRJxaUnuIYoCKYKAD066beplbn4oz6D7fbh/ZxtY/pDFiBnRZgJyRs3U7
0SUtM6G0UXzfGfa9pHwt+p+jKaJG23hlhMXopzNtjL0BlJK39K6vQQEKVPewbn+COtnv88xLkzBR
8gDc64LerJ1FrYXx2fJJbUBZb0KYUj7OperNSQZy2yewVgvUYuNZrlf1kT5d3TWyOtZymnVpmFiY
Wu4lr9V/YYgruH1Ge3uHrmg823Fpov7HvmIlRcsUlY6lDarMtvZnsKw2fe6CTttrOzQpg3rqtri9
3VuLY7+vxBlTZLUmsfB+MbKDjRRlYoC/WDrGw6/bgvZ2Dx4TxFIKQ+Dl16XMedLKI3uzJDliUa0J
6VC9joUoCbstTeGYMOqJaVpFR4sH3/4ljXoSpUWXhXJM6++OlBbe0ORge6bt8FDKZLr0eDX5czYm
XtQbyn06qVGIVoTsLStr7X0ca/wSYzzBTYrRequcUvIxKEvcNJ0WJLdK8jgNViRo79/bH9SvMTyt
KCYgObkIV84Ga26zNAPDUfWy6ModNZtApYr/z48BSUEgjeAIMD7DiZkStZlqJc/C1EzOpgn24ikN
dGsRvL4/5piuAnZ2Cis5KqdXGYqOdJDSkDoxIEYStWxllJKW5TWmc+93GM24SHrTPS9DhQl1HfUl
xUgZt3qKKVmz0YZTb+cgvkZO9tjrrOiRJtGJzKR1aTHEoTGBtyZp6HzRixhQqbPRHY16McAGNHeA
PgLPMrjfc9Rd9cHPJZYyiaYC8HAgWHeCSpKto4WEVYnLWS2eb2/y1qgQfFgWiMotzM05NmdUZLEo
KOdxTQHy5ZIoD7aShiOAtM1J0Oq4cx+iXoM5CoxSQ9v5CNta6tFWqjwOC8wYDyB+lEXD2tul4G0M
m2W0iDvNlOlUO2rSLzRE34WHeuv3bDG8eWpA/tWIfNFORMGEMVZkuAgFncvXSmMONmahhzkPUVX2
qqflUD6M4XBneVEXdp8zgO7Gs6uJmtWYKl6rKqRaOvDh4Da0zR1MdaOuaFTQUH2ePftsekOEsVsl
dMLm3JTCnuytoV+J48snTT1bQ2xWNDSth1p+VBPJlWKBs92JKxR2x+MSZoDJG1qVpUZbXq0NNGx8
BjpBgyp7Zng7S5AEaXkCRMNtjd/eWlfy+EWVddKCoRDycIWY1WsJ8I4GdJC6cVFUEZi7tnkvY2ho
tTiLUxOlkeDBk5qGJF4w0FMtBnLb0zIEk5osQHbT0bhijMrZrsbJLVr40BzW6A2AifRoNUxesQzE
syJLP+h1Y/iJWtRPoFKbnsCj+Z5alhaUefMmm5HmxwWRAnM05aAo2uS1VS0l1MvMdCV1wrCoPYHv
spS/NWUXu0sFoJ0M7Cle0fZ1kElogCyNfgiMtkbqRc312eu1efpkRrb5evsAtnZqgwYTeDE2gBUA
F6Ndm45tUMDo23IS1mX1q8hmTPrnGPtQpO6zXVSiutzW78C940q0TRTxkbDlTsDop6oEN18W9pZ5
tIbF6xJRA+t2QdciuAskaQDfhA6BLCRq0v3M9Tx+rMwcRDPOaPoEQPj/+GKEPOa2bQautGndbGiF
g5ciIPa1hu/Iupc4uIOpqNF5x/oBnw7+ddY2DogGbuc08EJKNi2ykE7K70aPTvZgUlcd0vC2PuwY
JGvZRCQB6CBc8+z3VVw3L1BPkk1ZGJtlCMULJmf0s1K90w3AmneTwP63TXFY0Foe9zJLbSOrwbyM
olyWPCaterKLyDdG0IvJsTuTF3npz61dBaOd/+MI9loyn+7E7PuMFllUbptTNssvyqz7i5QenFok
aefs1mvkJyRGOSLdPCxZaBXZa1xP95pkAMOoFRzdjnFdidmoiC3VDcVWxp0DOJgak7IiTDbRSjjj
0lFYT3WqZqGuP+ekc4fuohqiScFt0vZaJ1TOJyUL/BC1UVRqA1AuU3+cAC9jg3orfqpiNGWcC0/U
PyzaO/b7Su3VuBjL1JSh9lIzfbfNYnLnKiWiHtDt/sHbOkgyybhgEUpz1rVEWaXnBCOdNdpmrRj5
FqfvjkpkihIeOxf5tSTOrjot6aJMMUioggC1AoBdigZQJ0SWAAkW0e5tx1m4E2PrXm3fnCZakTSw
peEgtUHcXZpTcQDjDbjFrU8zhtRyP6180aTTjqu/Unj2+0pqn1InUWIcWlnc9XXktv3gTmqPfjBR
3X0vwrwSxR2cKUVjNnQQZTzGKqBI6Lk5Oi/RRXkGHInplqcCQSZqeLedsWiB3CHa2mDMVQOpjQ4G
H1M/anMRgqb30era4LYokQFw3rDHVEI8R/BRefTaOTGyBqI93Or+lb/lCXscqqRLZFNgLaD4KYHa
yx5fc0s4wMFcEBeV4yIGVjnyixhz4J/xXd4RzSZWFmYnp3TV75kfofk5fkOv0fJJDLe3e0SYLERH
L5oJNu/iqp/MRQOlVAis0Xe9qB/HXELvfRTfqcCHEujDjlVjD1fSOP8bxUDaSeQow0MHnLI+YtMv
yMgFUtiE6Nz6x5mFa2GcG84nYwDVZkXCxToCaM9D2BZp/7QnhzkOtCqwVxu6gXnmnloqEjraBbCA
JaIHxZIDvz+dv97W7V3NA4zXBywiZHDGOxolSu5A0wrTGq8zafyhxeNZrdovt8Xsn85KDmeu3ZSV
ZUXKGPDdJ+YAmeLJmdcjnMbUFAlEk5c77xk2dv73ujiblZqyMfQO8pQhqQ8FAFFzqXEV9fsg1wGV
kaNoM0xIDV0h0sNdrf9bMpqcrz3vNExJjYdPFnZ++zle3LR9ah2vODAE+MXD6MRMwh5MAo4nC7Hg
dxJ1Hw3cSAZiagMdNZxeFoXWEYfCwjs/XRjQHgnA8dh6iU9D574mvvwzcku/eviauAOYhUS33d62
A09D0wwkqoCVxsVZJG4K3VJgF5lV3c2VjpkD4mO8tmt7VxorV4loKAPC9bZ27TnotVTO9NMmt6d5
LEmY2sv9MnRnfZlEiDHb3nWYI+AZPmjj0CDPJ+CVGihV0pzmYfUOrFK0r6E08wwSoa8IUIABGVQY
ZbL/D7R/exYKsEs8RIGfBAPlLLRvAc2WRVkcOnnqnLJlQENWbhW+qgquuT3FRdENI47AHgDDIac7
cVHHulRJJAST15FElpfqxBtNx5+oCCN11x2sZXEx5RKNSxLXJg3bYGT0iT7BKMBRC8dLds68aRQY
pWhpbI9X0VCJPDkm4GCTswb7k2Y/QhrUKnWvimrBLu5G6OulsW9ZyYprdSikKvtPwo3RMWBkajgO
gOuV/fp1/CJCpdi2mDPFXJ0bpyCT1oKdWVbw8AiHS3EYjk0wYpIJ2MyecHqKWRIfQaxlcW68jUDr
kqbYSPmseq2r1i4BiQ2jQqm/Vveijvb9vQSThoFGIoAf85n1yM7qaupjqEnjLgd2bzgvw7m56wL1
MN3Pd6JbY9eRAAcB7J4W67Hgbg0kr0tr0GAC4/LYOPpx7JfjbVe1f1p/RPChnqJlUW03WNJ4dlxM
urmJr5/GgxIkZ9FqdiNzxHqo2yAIw2XAaYYJTTeqBLI6n4VEyWHoHuICdXAfFOIv8tHyG801ykOk
/ptnPTLouAUAwo7aKGdwTtOWetQjoF1QmKrJWRo+TbUgUb+7PBDYqcBYZnWRjWckEm2KFMsr3mdP
x+3uA4gtWPR7zLcxeOz+1ISa8/lfbetaLmcEVqxjrK6CXNVwLb/zK+glsV3Alg14iBu/cb96qMmN
3m3V2btb12I55ZSqdGznGGJZBMUwTvqDdf4/gNozP8/b+EqOzQUw6lynAJeDHIe4s5e/FIfSM2LA
15qu7Uq/xdRYe1aHaj0GolFuwSXHKUujsY4MtAeEsjW6qX1cgJN1e+v2/D8bHUdFAuncDXoeaTqz
6VsKo5uC2HHeC7nzo8HyqSaE5meHv9m9lSguFhmHSemGGKIcNXaNyXRTVfOap0UrPbv5mmiivvrd
q3S9Nu7arvKyyhvUZcM5BAXQoQ2bH8qz6eqH/OD4onfP3lHhqkFBidV2Ni/IJTV02uuEhpr0KOcv
Mvrpbp8UO2t++9YCuMDAauPGAOcrTqp9MezzQpBLkLPTbSF7q7DASanrwIYELwXnF9GCWKpSneR4
mFLUEO5iAJXdlrC3jLUEzkVIaTaq45TnYYZb0ThKUg2aV5H/Y5/J7xWA/yy0uzh4+PLufUmiGaW/
FHXEOelcucbMtLF0ruIs1NMW/VudZwC108mPZlZVTzL6L32Uv1bJ/DQV80Otgxmqyn+aKJYNkmiI
YPfqtqCXuAUsFXjJnFHrXTwWqPjgID1M/zCAWkZ2V17aC8wBQBEir7x7pit5XNilaaRb1CjBXae8
YHYLOfJOoJq7lrZeEqc2qAkwhvOMItAyZ1cPSiQO1VcN6LfDJ3BsCVRoz2etpXEqlGaSGUnoVwxB
axp57QAe4qV/MJ0sqJb502113b1K18K4u8XpCqdSFAjrerc66cF0HCw31r9g5B84ZyHjZjWi4xCf
RQ9GkZ7wrUaVZHfGkH6Ey2NQ/MUgIlTNBRWNV7yAzw+82YJ93XPQq6XyLUdo72vluQereQJkbbfT
tcdB0V01K55IEVo18rMiNhqR4nz8vnoSpJ1WAhkf3sB5rd6IV3rmVy3sLw1idHIWAYd9lKE2bgFj
6uiyw18buh1tkM3BsmEJDFC1Ptce8YsqSBXffmSEUpXX35XgSrIAnuyKlHbX761kc7fflGJKrlQQ
9xXAqCHVKUtfLe35trLuxUEIoNEoiswYw0yEW1ztZkzk2V466Co6oybUIuiC4cyxwkj5okVeHkV/
yXKvHSsyjY9oT6GCy2M3EbCWz11R3RipbaHjiporNqi/XEAOU3slgCE97b42Aunb/GiFql+FSXm4
vfR9TVqtnfOqFpDnYkwQsXcz5s9U5HUGV31zwvLQgPHuUYQIsG+dwIZDCReA+xjcv97rDHOwej/C
i8vPnd+8mV77i/glWNJP/ZsK9uRc6GTZ6W20949EHmTIMId5NsqWhvTzBLqbNqRsY9t343kKiqAI
ZVngD3YvjpVALmVVp72dlGh6ClX1Hh1UntGNwe1T2zUKcPgwJk/W2MvdGygAOWOudGgc0dKT3qpf
7bL7XeqWIF8sEsNdGI0GMB4Kvr7QUBB1FuQ+Xab7dloEvaH/i04wSB/8gQ7gfq91QpviOgW5JXtV
yp4M2qlUxwlNgKaQL12Yhdrb7e3braB9lAT/WyB3tYMdvdf0AgIZwSXSDh5lUwKJ5Y6H2S+C8WhV
ri3qldhVC9QJLQV5PXRPcWpRNnraKEDIDJGBdzOt92StEWjehiDdROYGNBq2jPYXvH14UmpMm2Hk
zehZjAR0FseNcvezdPjgR7cOSXLojuprPt4NIAiWj6nsos7/W3gB7y0UXVpslgQkE+hAuT7Ouoh1
s3ewUNYghnyVm6eYc0Neh/HPyz74DqXE/VeJJIbwpzGkZ3NDbePY5djU0cikjgD8AWnpL+RSDypA
QCS//PKPNcjGpQSIRA3X4haCuaAKyaN4Yleio3lG7+m1BygG3/Zbf6Su3PjN5IupWbdbey2Ws8h6
6ZzIKtDoN9imW6Qt+iJF3mvHGq9lcMdX5Gj57RRkUuczeWMMWgi2AwOQpCzMFkelgiXx/RrIDTZj
q+PclLj2MaxoOyImq60bu1oQb3hFh5Zde3KwaaA6lTEqYIClS5lFICPbMPBaDBepKLWilX0vI3k0
El/N7bCqz1aRuHP6aSlBOw73clsJPz78+mZjEg0kIEBoYcCpXBsaSIEcG1R2NKxK+DGNuuQnaAMK
qD4M7T980koApHM/uUuetaDxgCLYCAeuto/G66/gnCkg7jIt0vAVchjdt5+nt/wZ6z+Vl+EsH1il
XvYZ9ZqoH2H3VMFMxBjRTBXMXdeLzzKyYHxYJuGkFd8ajEvYOsU8rVT5t3d5JzrD+v4I4vOrQINW
tTxWUAtibMiqO6MCd5YCYHyVbgMAJUYqMBj+eBQ50r0VqkBo1DDBjGQkv8LcWvD/lDEJRxOJR935
AjSCc2ZSAQDBzm2IjjqDQbEivsXbn1OjiZRa39XwZdJx9pr2WLy1gBBMQwl3Y+/FX0u/CEUOdM/q
1zI5pXF608Tst03DklonM3eA36ULohfhurgoKWpUwLjYcJb/cyPE6YPlDShlPKJEfBiPlT9QQRl/
JxvPNhPkugDWRG6QTyHrcxabKNeynGoUgl/4aJ8Y5ZF8yQ+iK293D1cN7Ny5UamWEGUmSVgRQGL3
szcquiCg2Dz9bOCGAcUZEFsAfGX/fW1lRWlHwCdLJIz0Nhe0eKR3yWP+y9bQsOUaz4Daeoh/kiD7
pRQeFd2xLCBauzdeNnd+i67WSSMrxkGtjHM7lp/TImYdwQifumY6TVpXuZXd3jVDd5RHcC8ZlQC4
gt9h/gu461bK5dJoFnzBXJkw/TKgLRHsMG/kvAjOjRmxCZxCOYkOugX8125IvuLx8D5Ek6hvn53U
djdtPHCBPoTGbC78dHq1ndRaigBUjRpb/2tpf8h16pHkx21/yV+DHwsyFDylMZW9BTqKnCKJmhp7
NjmgGE1j8gTq+pdGalJfjoegSUnvqsQUOLHdbfwjlW9tb0wnz4cYUim4DoiG7Jbko8dKcFib1/LH
4lg9Gx3cDDZXuzYHmiWymhtGdGgAtqr4bTjddSh+tZcaiSVFMPOwq322ilWB1slQeWQsq1rQSl7F
0sGaVTe2gV741+2j2t20lQA+YjGsCqjYUImmb9AEX+uWV5N8YF3zwiK2SBa3c7M52hMmggCO1gb5
Q+tWjwn4bT2071wK01W+T+gd6Y8igIBNx/PHgaHb/mPOEQVYzoek3aAWeZnBf9V69J7CZ59i1FOO
UTq0X/syj1y77NG1UxqRZ5j9FEZqYYb/YpuZJRioDVibWpHhdCa6gvTokFhHJX2LlodOOt4WwZax
Me6VCO4ke9UusqGIcJK1GrQMvpVCL+vyHA1P1vR+W9iOXiJ5Az4JBAvow+e74+eR5cskQDuptAzR
tHZn9eXLbRE72gLcdBb5sPHUTWsMMgUOoEYhIprzc9oPZ1DOeo02Cm7rfTEY4QRHCkiw+MhHiqO4
T4HzdJiKR73K3bR+M7Xvt5ey43eBRQSW0o8ga5OrMZSepLHMditdArDs3TVpdxxa2cUwzOG2qN3l
YKwefVLMP/HvgW7QC0SMEJU1ckD6p9RZDlVfCZzgx4uMUzZA2oOKFNPX8E78ewr8eVOf5IBzSE7l
Q3TfXIjulS+KGwdz4spgJHLJ9+4zgFTbR4yX+9F3//YyNxE5jBpwH+B9NVALAiYMd5WlMA1QVeED
OnRw2LXb309H46FzNZAuKF4X5k8A/nyZRA2hO9t7JZYzsrlSydjMAGFAHOK2xbmZQJ6dOqLVMU/I
ba8tf+ClIoOCgX3OZSmkrxJ7ADbCeLbeFd/4gPX9CXhpMC8h124LTG1/NxH+a4zmFY9JtuxV9rtu
AN1HGiA+2PcqWEjLb1PnmsWLieDqCDy/Z8PLAVP7bUI2RyD6Y7aAXyqsDvM8Mhtc5BvEOkdCAgnY
sAD395I36b06IP18h1z0oX8fztWd/sRi5w+OF8BbosNXeosPIiyKDxD2W1/B/N1qA5zCcmiiYMMb
Xz871B0HPzI9SXalF/lkPyYPsw+6co918htuf9fVh+Fe/aLgPU0Pojffpm7GdBtwFWDlw0NMs3jG
wwlptToviX2QzKN5Xk6MBMvRQwOMVGgT/0hYa5Ubv4oE71n1lWAu0u8GyawwjGyBuIUBm/efnAe5
dWOMdT6B38HXzlGD1Ch5Vr7Xr9S3HxpRS91ecMXApfEVwHYHHQGn+FZDyVA6OAcn/5Z3th/XF6X8
XOu6a88hsCzDwnhYltEdTTvAuIV726vsWfdaOhfrl12VmHHVAweHSg/A/nAxYX5KYyHXI/MSG21b
rZIL+Et1GLVoTuKwS3vrMseJ9FehycN9bmf9Rc56+1zYYxTI0tw+qVRXQ8XOmhdzzmWftrosiE02
79UPffv7c+AGrpUfrA7A1hpIHDaJvvwmGDByZT0FoLitgbCxTruHpC2d40ja+D6xrMFXMLH6bMSF
IxpZ2Hk4rI7f4B8olZoCXFaVMCJG0/ZLlaSZ7xRF7ys6HY4ocMifdEcrXBrJqSCg2STS+E1gZ7by
AFQbZeroOHs2A6V/6kP6DJCPU1y68Vt3truQOaH8kIVV4naFZ39rz6IB5337Wx0EFyDTwmpbq4Qv
7AAZ8/tj3ODofOpK30BKD42sDM8aIL/ufGfm7vQVvUCloA6zbwEOnDEmEsHFzV0EMX5I4wXjAXZt
t89L3yn+rEbak20LQaf24nIc9h9ZnLcBh7IKPD6sNjmpnuoBuiXUQnJsQmHBcSeLcCWJ8yqt1hWI
8UzrEOXjhdbRtzarjnZvulMpBUTpDpUlfy86NQOCTHJEr/vptl/Zif+u5HN+hWYqWBozrHSihVtY
navajxMmB2gpmnfbZO7/o8Z/NpVzLVonD3Y/QhRLeKGy6pHyxCb5GDEGRXx26EtBsCJQGf7ZLZeR
WdcdO8ZI90yldssaoPra4+0t3GTyPhaGkjHgQtCdBJiya/s0+mJS29gBXNTFPA+an2HaY/AWb/re
fUufDA9wTIFA5O7KViK5oGDAmzJPpToOh6rF7Rur3gIfBPCVtvJNcMa7pIsfyomeCgLwJ1nSqWsu
kgnYVgVVWe0x0bTWNbRMNJmw6yVNgBEh9avjQcnFvn0MEreui+1DWZqIeNFhUhWZR2NyiLI2UIHj
o7at4AnD1rq5slYyOfcImkm7TVFyPKRgK+hyzzJFiZX93f6zKu6AHW0scrSYAFzPStBb8lQ63yzy
U3CkomVwR5r1wIaVkCkAU87gpxILb2gQnaqgqD3VOXWe3aHDXeSAREtjv6/vltiM7QHgYAdLWh67
Kb5MMgWAqwjGTySGc6gTaLkUK4WJdHZbuXUvu8Us/0pIIki07W4iGugZoQS49vgWQZPGc6n3chxS
izZ/mWWsv06VLkJx2ndlSDIg4DTwD76GrCXyopA6wqha5vefddQjQHmcG56N1D25W3TX8UXk8Lsr
+yOS7xvTgciJ7P2CNq5OfZUqMzQkEWwUc8AbQ1qJ4Iy3y7MkjSOsCnPJLokHl1DdnZzFRbOcmxig
qi6NIBXRRu+/KVZiOfst5spOzQZiKd5zPxd/OdGAvBY/JDQ1vi2Becwf0QgggkbcvfhWUjmbThsU
QsbMisMYcFVHsF8ByEOF5ygUkvm2MefBbfsWnR9n3uhATbS5i0lY9dHnqJmO5SQJGmR3jWy1JN6W
2wK4hUgahbNVedaAB7kKrlNRnkG0cZwpZ3SsiBRT+6C003FKpDsU5O9StGlmhf7l/7dnXHCk2BUx
qYUFWdGntn1sgZby/xPART+YijHqSoUAZHS8lp7LRdSmKzoTPugpAPVKauxWQbMLa1tOhuQyDf+8
EmQjP4FXOUZPkHfiTn6ZijElCgFYlPRK869TKZpv2au0XUngTn2YTWRxJ4pBR+rmn43apw+As/HJ
wXgoUJbFPApcX+Nmz7aFGZHbp7S7h6vVcWqQ2wADHAbIlpph8ftMI99ttRjDqU5E+KK7kT+yW8gg
oxRlb9CwJiByl1UJM7Xl3vDMWvlM4giwXyb1ayU56hlo2cv2fgJyRzlaL7cXuhtJ6hh6NAG7hCfm
x72zuo0zOxqbzIb0DGN73viZ9ew4L8sD0pb5SQnUI2CJRORxe/bMxs00CylLhul2HQFoBviXJbZi
TEUHXTufJAWViFcAqQmMbU8QilK46AGNA9QfTtAgt22ZVsjkjaR7HovoYVSNYxKXqByhdCvYSea+
+btsJczhEgdaVpjzUgLVLGoAyE1iqXy3a8U5KZNRM0AD9aWgVUJdOqlOg8st6b1+XKrTYPXjfR+X
5rmVokWEmbJ3CaBbwwb6qI1MOE+42ORzUmNC2D5g7vZRlsGF2FqHf7NyYD8i7gVQIhA6r8/TzAbS
gXoX7IdoCJHjZ9Mjsh+dBm8IEvXemDzx8PnuspAplQ00zeJvTqTVylq3JBru0tauL1InoWYlz5Il
qIds+EjZQwtouX/L4e5QVasyY9bAhcnIJMFu6HeKVydPqaefGsDXPpCz7SWXxFMf7PRZ1OotWiTn
YxNTngDVP8fh6Oh/lV1yAOOQIMWxm+lZL5Dzsko3YoQlL6AfIboE8eY/GV+WwjVk1/hC/NRjHIEd
Gn1C+nU+LZ9K4sa+aAh17wm3/gbO29ZNQfXUSOxDNkwHfXjU7d9OM2Nk5gJEkDn9FzcX6v0oP4KG
zYTnvdbWWYvrITVxc405ejjmzxVdfIFBqDuuYC2C29RIVxJgoEIEuh4v3YlNoKpPbAJ1uhfD37Dd
4f0OOJTQjwITB6wiZwqlMtUUaMkkzC0pLLu/avtLP+pBn2FoBv3zt5e2F7CvhXH2UMUNMVqCGDbp
JeqjF/Su66uXyo4PqT78lczJozYuX+p5EcjdvSXXgrlTU4ZhlLsecROhvRz0SD+kEbTV6p4xbBIo
xLrkcfUtnlR/rHRBumXPDpH5YICEKoMl464RvaIN0gy4rxq7vyiT89RU5vH2vm4CDtwcqoHeTvR7
G6hWciaggCXC0IsEyADGr2b6rXdnaRH1Y273kAlBBxZLlTCUXk5TUttKpkE2gEIK2ObulL3SkN3x
yXMS3l7NZsOYIEcHpzCjN0XD3rWJ2YVqDHjakTAx/yqSszI/3/7zN/c6/nyMrLM1gGZ008RggH6o
zUfY1zRE88PsmOpdqpLZI3E/egNZmn9xOmt5XNDekiGPRyMDqgiNHU/Kqx6UXhjbahbRrOmeHqwl
carWT5meLZEZQ1J7UiwAZwHkuJwXwQFtg2vsoK6g2w9hEaNK5k5IUquByAtWxCYMFl9x0zlsXjvb
TaWj+oQZCrTDK8ldrB/7znXebh/f3iJZPIawDEwVG5agrIv0djBgT1Fn+nR5n9X2MAnhRPakGFA+
+ESdtQCw31eRrWkPQJdE5TAkDebPSKj3xLPRmH57LdsAGjsJ8l5g9bFB0Q1kYVdYxCFJDuegeUDz
yCJcoSwdqz5pUWCNfvHCmn1FALebK5NJRcSlmej1hWviEic9mtKJVsPp16VJAqzeDjJ1ytzYJItn
pFZx7JdFfS6kVj7dXvC+ZIb1DBhggE9yGqpQWjWTBs3R1bPSvSfON2QQQ/AEXtpMD2RHFFyylVxd
b1jpB74C0K1QjOd7G+aJ5NVsQ558Bmyhv3zRn4xnVH6OyS9Rc9Se21qLYtf6SmM0AoibWpMQVJrz
l1JbvhW1iGp9X4QOQi4D4fgmjdca5X+R9mU9cutIs79IgChRC18l1dJ7t+122/0ieGvtKyVq+fVf
0Bf3uJolFGHP4Mw8jHGcRSqZTGZGRpSrxYr0IJxBBEMJkObg6zq320YkkTMyYzko/34dWVKCQMRC
+HXHZG8062de+FqmM/mcOf8uf4woMbEa2nlgFb5L5vpBvs7RHL8YyX1lCQwITmCA/OlSiLM6pebA
bfmfJ1XqQRMkh6OUyGV7Xd3HPey6YGNs0JaGCGxA3duCJ6FNjsby5bK/b4URD3oKsrsA0Jz6WAWW
f53ibJKX/wLacR4s8beh/HzZyOYXw/QYPhfgO2f8DBWv3HhYsCiPIVpMVji3mkrd1pXpm+hiWoBT
kDNQS9E3bolrGeoQEBp5SIrRPdCM18e+HsGwWno6gRbpY6p7SKQaMHES6KXiDPNpturMH1DV8Lq3
1qu/zG72oxy8Z9D67vnkfL+8geclXYQJoDGgNyiHPzaUjxzOwVWIC20/vtl7qSC960nYHudQTjVy
a2cNeLroaC82w/+pXbnvJzGj9fuFGzL8i72995OwwrisAX0dc79+W6AYcKRHlAB0RaOzuTZfLhe4
W6zYRddLTfrnktEkS2GWHrIPzkfvIf3JoeleM9CzGL9QSIe6z3URgZYPB+Rbj4kMPNs0cNytk4js
AYkePBbAM+UOMnmXTCnBlk+Q6CrAhz8RKPxOWbziGvKq/VS1oSvWr5e/9KZVNBuBUAROCrnL+w13
p96FIk2dgkpvgM4J6A4FAbk1a3cNxYDNXFx3maMrA2wFO0CQIEuKeW+MMihBR/TI2UYCb3bstH9a
S3d+bqsaujjrUjyYcVIfRT7HRyfp4h0K+VUZNKnuIjx7VMpPDkgrchlMpbgq+nk2kyIbZyy8GOfi
AIax4WdSE5C+O635CNkv8wDWXZS3eJaHrMbAXQyc5b51J+dhzVLn5fJn2IpYp79GuStFhuJERvHx
27j+NM9AEcf5p783wZDfQyQAk7143r7/0ryqJshHyqDIgcRL47AtRXTZxFZwhwIx2B8JrhRs7HsT
rPb9qbIQ3P02C0DVEVj9kyBaYrutHObUjPTpkyCxDM3cWx7MmNfZsXzojzuxs3fmjZaiQ26JGnVP
DSlbZlSNKwDcSjE7KOz7xK1/kmL25t2ars63nhFow67z95a1/Fuf+MmHy7u5dcecWP+N6DlZZjXS
uhf1iBjsAiqTDgWsk52/9IcZdMbHy8a2Px3Og9TLwjtTSe+nek1AUA9jtMGeuvPj2JtBIXQqd1t+
znDoPcQ31FfUdNdmXVa5DQItYMs7KPYEsakJLpsWAGyVUu+YKVJD+QKQV04LvFOG8pZmP8xSiyPc
tOA51m94BNJBxctXVgLwI2kH6WG4sm+yJZSE1ohRAHOmR7ONyl869ORGlPYhS2FCvwujghipeO/x
Tdo35mJiUj7tli8eXl5lOdzGkvrDzO7jumoDgzSf/toj3tlUrmJR0ty1YkhUWOCqCKq6GFFlj2+G
ZdXkUhuu986Qsp8Q03NpIofKEwM55/BUZg9NWUZ/vRqMxONql/9j4bJ7v4PV2tZe2WAHa4q73Guj
0Xj2MvdfrFBIKYHOdEPJi8eCQ0UXg/+ofN047YtL8hBK3xoX3wgM+Pdtz4aPY6ZSdcA0yRM+5Rhp
ZunyxfUnoODH9ttErXsaUy+4vHEb3g5jIBXANYmUWn33FyO3uoyD3sJnPKQFjQPGXZ0R+YmVQMtA
wYqhAguia2fcSwNuvLZyHRTQBgusdIVUel1dsHNX7c4XBGhNXUK9tYenFhXvZrFgwGKA4sJv4mjt
/VBirUrXDNJCN8G8cXjfLU7x7ww3ctcvMGUPzqHoPQzwQ4EII6pTULH4zi7pG2sHzenVrU+5IyHy
AOFIhtPrOzRiWVcEPpnKwI9tL3AbvL0ue4nOnHJTdh1phwyEdYfa+jXFCEczZA3HD2atuaa2iq7Y
TGbLIg3yZLXoKqZ0LdYWvp8jV97b1BKRMKFri7r5lUgtAoFbfguI325qzGd0fzUHfHudf8zL03Jy
J/MSclJ9iVnmxTEfh1QENrdCr4TwYfr3URHafHL6nGF+ARqT7y3lfKncGXnUIbdJHRkzNG4KynhQ
N4sOELKR5sAUJsdQdpO6S8rLQ6Afz9IEp4/Wsjc1Tz8gbYaWxIi5jOLDVNePKNf9sK1ed61txRZQ
zCBYotoH08rJiEubNRNkgoB3MWvwW9vHwa3/IVjaoEcF5BjD7mczIHO6JMMA2PmBFUYWtjVAeChl
fjVSdI0BFbj6h3NwYk3xjzXOjFlkUCVCAw6kQ3UObpsJpYGBhku6fr5sbGv7UOLAI4qhynGmlJUT
35urtMB4WbJ8hLbKFx5rKyk6G8rDpG3ilGNeAFRAuVeHs5vfzODuAAFJ+ZSCK6td13FfdnNz1Yzu
rhE0D+LUrqOhozcDNBmDoat+9itHhX+mYBamSWjm+Y3ndd+y0rMDlxhLkPV9Gxl17T2BaXuK/Gmo
bqtJpNEo1mQ3wHUDIkZyGHwB9pO0S0KwGnxMuZVCoa8QgT/OT5Wbfh+dCbjZFFVUK7P3op8fy7y8
B7/5Q039BxPK6Zqot3VtnX4A5YzWydKypCTgFqkfJi+7WYbXPn4hbLlpprf/7VsrjgV+ETuHQAI4
jJKsjgq7/D5YzdfLNjYSMTgSermyoQX8inIc16RvRtJjmBUBKVrTbj+Pv/yearxWZ0W5mbgPcYCF
NMa+rrPrYa7uhAs23yQRPy6vZtNzT1ajXEmkTxNUTzsMRgIl0iw3/aTZLo0BV0GoWK6Bx3otmWXa
ZQiTglTh4CeOxsc026UySvuWwcy4AuEDYfGjWEgQYwR3Iebf4m4dGUT++/aucs552nPbS2BmcW8g
lBkUto4gYHMhLpqMwOQ5cgDx/YWGc1mmY16CTsJv3GDN7xIj++BO8dPlz75VQpSaZCBKBdUeNLqU
26yKDVYMOVby/xi/Z2uX7H45d+kHsAVE2ceRhPHusslNRzixqOxdaRqZidIipOiH/DGpwWoaJ5ps
QGdCiTT5ip55keL4G/bPBBUVkBn9i5+dLEL+gpPMJjdrmqXliOceYcdhhA5J3aPsprsgN73gxIzi
BRUeEKZnYCFj7V/bFWoMlvtILZ2zbe4X0jSgmdDZOHsiQVLBdTsHvCKWgUk78XHtdBKzm7H/xIIS
xpq4zFJzBjtKL5gRAEz+fZ3te1+O3Rii+Ob1GOS47GZbuSeIX/5bkxLQCoyseZmx4Co2Vv+qaHBz
dmhLBtxh9zTnVOMQGnMqq3Y+90nZWhlm5DEyjKGb5ckpilufpM8sGXVvJJ0x5dC63JDCiHALTpqD
uyZfUqu8X7h5XdBEc/9suQZG/yW2B2WAMw3ipexJnuQkP+Bq+1F29vPSJBqEy5aTn5qQqz05S0nK
SeuOCHWj3waQytkVQA8565fL/nCOpkPMPjWj3NfxnMRkpHN+sF7dNlz3a1RH2etURC0PjXDarzsr
qD5631Y30HOgS29Tn+yQHMA/gCWdt8wXdGqqxoT6WZyY5q5qeLpPrAzCohwcBUFaJeM1IKIcjOzT
SJ6A+yWap+DmJvsuBst9VMWwD+832bbRGalxoxymnDQ7qP/hajSaIZj8dAgv7/TvO0NdLGgcoAaP
HgmmphX3LMt14o0b52AbngU0v+PU+8D70bjrCtIcR5RN+rDiBGN3bs+Tr1m+lhHoujEhV8TgIml5
vjdXo3+1Gvh46C9u/NzFDQQisp5edTyt9s2EUOJ0psOPQ2cMoZOJ+bGCjOn11DW8uwJu2bhepgUd
KWMuPtQTuR2nOX5tMDCwd2jXv9b4a46W4bu7xGtyHJxhfEUryYpmwvqoAV1yEfnD6oUJVtMFZtz8
fdCVnDXAbci3iI8XyfsvUmX+WuaMQYQd3Ssr3g9xofkQ5+PEYKtBtx+lKBwb6wxfPY5Vy9sFOEbo
tk53TLTLPouLPqCQ6g5G6EZHlVX78rnAdolv1KFrjOzjCiEnTXTc8j5fEkES0FCeD5MXRokCFfNz
pP5xOCNnTh04YePuL3veFrIIyG5KgC+iG0OzC3TZ7dh34OWYuZRTu12aBcaux9BlH/jfnW/5rr4D
5TRUNXXEBdtL/GNaiWJ+X01rwVKI0JfkzuLdziL1lUV1S5R/zdnZOlmhEsVEk1jcFVlxKOP0yl0P
q+nt7PbNrDTh8jzuo3gJ0lJ4D6ydsZekeTIC6FYVB3ON76T0OJ7nNNbc0edR8b0RZc+yAcy8zWjk
oGeTygbDcdq7+2KvQwTK5OL9nr03o+xZS6BcXkkzXskPdSJwHPj3mJM7s+qOmc32Zltpwu329kka
aZBpsLN6lMi9BfyWbn5IQEEXlMPPsdIR/5xThThyWX9syN9wcm/iqzV+TpksmgReGfpp6AB6EEek
PtJoDpNH6L4DolJEy9H4efmg6ZanxC4PTAyJb5WQaF+M16xq31DO1IF8zg8UlofbEokH7sCzOhth
Y2yPBr4a75rQjj/5jIZTpmuPbvoGMPbgR3PQ6lBbbNO6VNA0gxWGHu+y8Numr9+crvxsNcatlbV1
ALDR4fLuba4MLM3yfqT+mQyRX+dd6lZtcSiqt8r47GavbfftsonND+Q40GYH+RBwQ4rLm0nDmw56
0weLpvdl2T3Za/t82cT2Kv6YkDt74n4Yam3bJMUqrPW1H+lhXj91tQ7NvmkEXdbfAR3JvJK2DJMx
jGyWW/W7HvbQJdU+tvvo8lLOgypcDckRqrmuTc6AcauDBgBFlxjadeudZS0hGf1I0NdVaGHQ8nWr
xiIgF3ErQw0cyZhc8Mmu5ZnDbCGviamw6E03W3YAqmToPfP81RNoPKQUoXb2ujCbul01TtAQYMYn
wxQaJyS/yUROf4pE8IBKEmA2KR91BuMkEx3RnJPAAOoNtw6KyYhWXb5b+i4Lxbx6gOfaY/JmJpRD
0JAPZRWUdVy/5hbB0LYBxEKF8v5VZ/XpcfHrGnSl5JPswYe1D47dGYLaIBccyrAphyyYK2Lu7bpB
uOremqn7iN78S1XxTyMVj44lzLBIbD8Y/eaBM7TTMfG/rybzZvTsvVmlGEgzU/uTkyz1DryKx4Uz
/GbwcKTIW6wVVU/kmmNoV0hegFr9ZIkxj3JHOAErWuS5E3hk0KyHlvxuFuWRpxOJknS5qUrntpI8
xKw1SYi5P9CDOuBdXUFEFIGT7hn50xXjrb8fWeMF49ylO8Psd1bc7zhrP7AJw44zBPuclH01Ou++
T5IHV5QvzJn4A6krGqVjP+1A3/W1mdf+Kh79n0i9PXBOOPVtPz2TZN6ZA0AZ9Y+ZJzeU23lA+z6N
qF/0t05c5qCKYF+spYyaZO32XkuqOzJA5AEa6LdWPIT9oHstqfFD9Q3pxiduClwZAFYjgMsLy8Ni
6UIou18+czoLysmuFk+YcSyA4RmcOvDz7qM5DRobanBXVyF/w8kqOlK4AL3Cw2uDXg0pj2IbRAOF
/4PU7LOYQW7lWbpra2tdqKbJEw656zOGuVhkolpR+T9YYJvuq/WQOLpwJYO3enCBvQaWEtVBzG0q
W2eWRo/e1JAfzLzej4hRWfsV5ycY/CmYa50Ss86asokZGFv6pQPxcYE5RhFD5ToO7GUM7LEM61TX
Gt3cPvS3QJkHWoOzt+OYrfWCudf84FrdgmDQf55zoUnO1LRTugWaof/ZUJwbOUsbOxMqAT6UqILc
drsD6avy2owpUqbFMOjBIKC0Gr3YuyHuLPaXXV+9bn7bP5FCV0pTPghXiWHECLzza+btq/I72H2C
etY1DNXL872dMzaphMW1kXCKokP24tQYBANTnsh0kl5bXwwV5N86faABVPEVi8gM3jKkGmjP7gy2
PBBSaLqSWy4IRAUeypjccM5g/2ZfY6qtw6OnA3osiK3uLSlijI2QOUfmSw2khzqiyDP+M7l5JzbV
iVrRNAtqolDfchao6YjqYWy6V2La4MDId5MFsDmrUP7H6LklquesLneLRXUnfWtv5eiXlDGTGDDl
pPO1bzvH6QvcmW648K/t8PmyK24dhVMDyuGmE5Iht8AzL87K42SDRs+pM4wW1Q9kHncTmXdNnADX
Pn+6bFe3MCUNKo2hYVOKfv2IHrrlXuXZx//NgDyDJ6F/pQ2ZBooXir9WaDdZAvxEmaVZhW73pN+e
GPHqmo0GeJsPq12EBgETtv2dzEQWVELDEEGGLm+S/2W59LdjnviEkncnONNttwA1BRa6IIHQ7SA+
yHnIy/u3FTtOHUOJUXbvDh6U+ooDJhyasJ7Mb+vM7ydulJrS0O/Ko3qb/bGEVP/9Jk60gl4BMl9M
g5H99KGuwfTohd6h3rV3vAZPlo5f4bLvgYb4vcHeMmZOh7w44C0AffLCScKuSV8u7592WcolM2I2
nNYUR9dIopIFNVTXGhRfI+gus0MSFlEd6ka2t+4VwBuQtAOTD1Cx8s2stnBa1+JwR+4cBzraEACs
DxSEhZ2Dgp9mgSosXfrhiTVViaFM6GTbI4KyxTPIj8X3BTE+zWMFp+zXH1g89Gg7Grk8fqid+Ndl
61uZHdIfz0ZtBaS36rsQiMJBrBacxjZriG/OZQgR7TBupx2gLTuvGmhkJLpxuy3HkdVFdGRRKDhj
+zLoyIe0glEwdATUz4O116gkbH7BEwuK03jxEGMaBhYWp47M1Q/s2AwSwSDTozt3WwccJBguhsHQ
kMBA+vtT0LaG7RlyB4vypcs/x8ZdO2oi1eYZAPkF3o9Qq4dPKvERYBCnHoGmOwAajrqviyScrIex
wTi/6R7tqXql3bofl26XWPETMws7mC1yAILy76OZy5DwER9DOkhRlB+ScgTo3BiLQ0vB4Zs2UTbW
u77rNdP9G5/vnRklNOeZXVm0otC2mZ0oIyJYWhrgEg0qSvaXD8CGL8IUuAzxxJBkcMoFahnc6DID
DaViSppnzspu7/pDfXXZyoaTvLMiF3xywbV177qQUIQwiIBijWBvkF75alarxlE2zSDjB6WgA65d
9UGDBvc41YzgNPsgcjb9T2XdfK7rXrOas34IQhag9KBkROQi2DPFDcyRc0h2ieJA3X6fOVbkTfwL
/q8dIJ9XEKr8RIYl8ln/w0RFALPcyV/CRlT7in941HUpz+UATfqU+5/8Sjd8ubGRIJyx0GZxZOFP
xW0XFmQDiDPhwPF9utKw8O+QLmgi/6YRoI7RyERD5wxU2tV5OXQy6ynXRzdrdlaGGJX97di73Csg
w4GyhKozO4vwjt1k0PiA6+GVvS+XX5gtua5FFV528LMiumpGnrMTD3caDAo4A3bMNgzUs4TzXfAM
EkLFnAZFigfTAlwuKHepaTwMXn5tW8Wj1y9lkBXkZeXGzULJvXB0EgIbxxsIU1koBCsDzoQSnWNH
1F3Ok/LAveG5nbs3i1Wa07D1GZEjyAYtxrrOgnNlZ7MXNwARoAl705jzx3I5kmz5B5cH9Bh6GaDH
9M5Kq11VuZYh8BljszvmMwaP/L+/M+HvEnMPGheMwCuH2qFgL3J6A2CIdpRDFwOUA5Ylctz11gdX
huYm2QjxEJMEIEtyfgIDpnyYJq+XVUwJ3tQlX65j3k8R+gpVYIppOboLXTX7J3+9kh3Dno3YiEYx
Bj+U1RklMC4idvH0lQJza00+tr7FQ3RreTjbxs1c6mQLt1wPfAKohWOREuL8/kQwXvUrk8wPDO/u
yBFN8TUnpacJ+Torys0yYIxlMmt8tRQqPgHzmuc01t368luoeycHRF0KBW1Zknu/ErBcWUlTl+WB
kL4OGlOsgTlP/KZqxrArVnCLkRKUHQvoh13IxGnC5OYKT6yruVxKpqYFKgiQJ38nbCdMvVlT39wq
Ukiuk/9WqNQH3MpiGRXA0tHaaafAqhkAE4vbN1+rInYgXuuu/CUhGXMDD8iSyCpFsi8TjGQFNo0z
SGyape6S27xlEbXBcAS0OiTYlSOyDg4vSh+fNnGcvWihE8CbaDI6AA0y697zJxuCm86PgfNk13v5
LyF0teWt0AaYgSfJiWWnRXHhlGKKJAa85uAkIo5ohXhuT8jGBFzt8v2xbQnPIDxGKAO44b2L9SNv
lniGi6Vz/iXt+w+YQ3TDGTO5l+1svHcAnPhjRzrbyTVVuyaGRroCkBq/ujNS6M1zP4Ya8uQ+gB4o
Ddyi+MhSerhsdSvY2Xgf+IA3YwpM5X1djNVter8o0SHq1qjo0RCJm9ey8z+CW2932dbmTuJJCTFi
C1PlahjP0MMY/anHCqfhDvXGR4/P13VjaVL0rXiKqTZ0XlFpwNFRXIOwZCKVP4Pay7CvGqvugqln
V5QOd0VGmtD04h+X17UVBk4NKoGuHmK28AQYHNvssqOgDEKe7vK31B4yjQF6E1R7oFeQY4/v/aNs
TPB9dwBFeZ0fpv33ePn4L8v4Y0BxwLRGF9LmcMBFlGHnP6+Qd7xsYdMBTpagfJmJU3+m01QeKnuB
okssbhOvfptz+2+hmupeKV/ESSZ/KBsObIYQ6c7NxHRFBuaFNg7zDsHxH143776NcoW3hjl2aPyV
B5YtO2KkT0btfCm6UTcWuHlabZwevADQxFZTk7lMBjBsjTitJZQRmhLvzqHz30aTfR1c9uHy1zqD
Wv3eRQYKFuBCKXQqlctVklguBu/wAPXo+mDmDviHajtLPgy9WD6WbpHcQC3NDquuWsJmMLzH3DbX
HfTb1zbAw5Zc96PTo+sxotgXy7FCZnPIAKCrdPmXbh7Akx+q3MPxQCqvkcjHBKIlcTz8qPDm0Piu
zoZy/AzWFo0DfPPBdSH31c/+1dyhm3x5IZvf92Qh6hGMc7fDpZkfIIS4Y/YS5LkTwJUqGmueBjpL
ylFMTdYt2WChwRgP3830zcLTSNQDsJE6NbYtSyAPxKPUwWV9VpgRxIsr1kmcVMlFyCeUvNbejjyz
vZYeprlFt0LMqTXl/S1m6BuJzC4Paw+a0PrRgL690dQaZ9BZUfIfCA+wIh7gcB3o0of5V+mTG4Bu
95e9YcvlTtaiAs7p6rcOZsLkgAhoOWoDcg9xmluatWxdl6dWlFPugN4xmzu0mjPbjxafY5Se75r1
m7O4t002/IPfnVpTjmpjTL2XeGg1jyW19uviH2NrzIKxpTeGl+voJM9oe2QIA20acg4HhC5nNTQ5
MI5ib98elh4iL/Z+OtQfjQ9A/oTsSXzLflT7TKtvJT+++iY5tSkPxEkiBx6nycoYwibUdERQLgPk
nEzzq5dZzxXJnqa5OA5C9GE7GjpC4k2/tBwg0HHc7DMoP6C5QPfmWXVg02NavlEezYnOxqZXQm0X
+mWSnVsdjrXzltKsAybRLavD6syvSZv8uuz4W6kwWhz/mVCchDSdu9IS6PKOivxRgP8h5Oni7uvE
boLMqQHuqPANm855u2x4c//A8YQSIUj9zopr7ZiOZmxIEHNnhx0kZNBTAeJXE+U3T9yJFcVBQAkz
AXIBKygNRWUHZqHhwfS/82S+bnPN+3HzawH0iIIhGor4Zu+dUWItRqPES611fnr0Ne+/Xd4x3d8v
//zE2Y0BBNC+4aCJyLo5yDvUZ0RKdf08uSNnRwpMhGjXQQiDqs/81ComgQ4EGojZc5NdG3m7M/gv
QPg1u7X5/U/sKI4nRohipV6KiOtmT5blQy3b+hkX+f7ypm0+6hlqqxjT+C27qeSLjGS1lVt41Jvc
8wPPbqpQjO5zxpLj2GbQmhrvqN1Ckk7cVyY5Lg1/TTElfPlXbC0Wc60YAUfF/FxWNKcliEYF6lwo
wQrM0gsoflr5LzP1ny8bIlsR8dSSsq05NRKznD0Man1x+6C75x+8L5II3o+cV/JqP63heNWIAGpb
x/R50SXNZwOQ8hKQhBP4D8qUYL9976MDy3nZMVk+hNrYkO0aCAUdkx3WfCt2nQAoMWoPOpf9fbJU
n4V6EppRYIw7FwdlfZPnNAeBEKutK7ZmT4v7UYBTloHjj9Z4h07kmEO0c22rLyVK0fHURrVYMWss
AhEX+6yuAs/Ew38gZlgVb9TsDhAoDpmV3rZN/yIgUWBxdpeY40fCCheFnskMZtQoq0x8cGYP4qcY
wPUSzQ2+6TYAk6IvBXKSMzj1CPqCusVw98Hs0gCEQp7xEtu6jH4rRLI/RlRoDkgGE0j4wkhWXM+L
iBxMqa6Yz0mBf2sWolnSVhA7taakQHj/VGDywYTsuFqRIFmorWCfEer99sGTBSlHoLREBmQ7TKAa
GdEQGLSdEdT76ld/K1mTzC6owvamDOweL6fQ/gxuPTAHLJHmJGo+noo2aux2qlyOfZVHwQ27w8xv
WDhGS4R5LdCyX03QuHr820HN34vHQBra+DiCZ1B1IqgNlHcHqtz20+ruKMFBuLNKTd1n8yueWFFS
/4G6YzH2rcT5F8fYqKJJzMHl/dOZUCJJgS6E3/q4H/x2CZYUn2z4h6I5mr5QepJzhGc9sRasMYhg
wMxmPrvz1+Zb1zm6cLyVXp3akKs8ubMdqEnZjAD5a1aH0b2x47vZP9KwhPYJHupLiHycN1+tcm9M
kR22UF3V0lpu+uHJMuWfn/yE3ndW2pdy9t1z1pvOayD9SPu8eps5qQ5d2iDkQTdkB8I3O0AxhIV9
a3Y3adbyR+Dl0p1g9xiqBmmQKP4lGKDj7jBgU88hIPNc96D2siXxbOUGwoPkcj69XPajzeUD5giO
WcSEs97f1Plj7NdVfqDO8EzTateN7cchaf7lRPwxo6oFrhMBe38sy/SWGWBePqDz5/9pIZ4SOb3e
8kdbHgjS0Id4aL65fVIFRrIcLtvZzphOlqLET0H7ESw1oI/p7fEWSuVIz5PkaRDNvm5e7KE0g5it
GDEFYj/jmD5PdpYPgrb/8Vco2bTPG1QWPbmh5rhD0YncZll13fjDBzNZj9yvQ7OobmPhRSDzRKey
qYqAMEE/XP4dW+kwg8Q59OCZj8qccnomg4/JAowxmFEBQcS4cR96g3/tr5jBIGOvY3XZjHqQDQBX
Jio4uPnfH1azN6vEX2COrhiCmNIRYP7G1dVUNq58jMsAkGtCjRg1bvnnJyGB10mWOQZqKk6f3I/T
+M2axk9GX3iBNZvPK69/Xt7EjSiIZisqqSBZc2T3+r09BiFg1hOcwUVMc5ANy4BZl9QDPXK2axnH
rLhUgWjFGF22a20uFGV2dLTBY2WrGL61bMfFpiu41d/8A4vmFiKeYfGZ2AF9tX+IWxLle7ZzXq2f
/ZvDA+9uqCLAxR7GyDiUu+moy1Q3Pq9v/vk9KsoPAJlxpQk+ry0wgeWAsDRwSqaJqlvFZFiBCAWo
Vgk6hsrndTLwACY5yoAy8wChRrTs5quE7aAJ++I/+IEVdEYEGZj9P0AmQUyNXBUqYmA/UV/AbLXw
3F7hVxD0iKz5ajDNqIqvuu7l8nfdaor6EIwAeRfFyQSq471DmZjHc6cMK8yvzM/1XhxpgHbs3r8x
on+A/cMUeJHRAQU9oIq6I7FvoLuAmt3QQwXKHDCx0f5se0MT3Tc9FWQCpgTlQwZAOfgtZp2WrvVA
Tpo6B54M361ZklCx7omv1iuxBt232qrX+SZCmiRBA7u32nIA4HNGbxlzE5gwE9EaGVmQhtmO0sjj
2M0Kcym7soi6IdDF9o0rGZZlb83G1Q8I2fuvR2wLjJiy5pQU4sbEI7wR3pdKrJpH9/YKGUQpUIth
Hurh7+2k/kAhT+ogdoP8a2d6EV+C/qrep/v6aLZPBQ2dEM/gX7r1bZ7yE7tKdsyKEe3QBWjCpJ0f
pzF/JbzV5K4b1xLQP5LKCN1JaCmo1xLUxYY+mVEZHPm94foHIJhR+vR/1jFoyy+ftu3l/LElf8vJ
bZGyurATi4Gm3/VvJoPu2BT//UgKlgNaFBR60HFVG67CHX0+GljOFJshRTOUTsM+H/eEY3xi1AEa
Ns/aiTW54JMFscXOvLxCsT8WVsT7H7Txw2GEqxe3Jl01u7cF2wV9h6Q2BL8opszUk92hJpgQQNf7
CEPl9t6OWh+P6wD3zoFgIGSfatkTthYItkEmq5Dwe5UyBITKVltlwOSXAnNK02vSG4GcbFtX/Bcp
8GX/2LaGzwbwP3ql6iU7gtcjthNsZ9+KwAWoMKMsYPMVzz4xjLpeNrYVOzC8g7iFkvs59wXmk2Iy
J5jC4qs5h15rJ0FO2q/1bCT7y5a23P7UknKK3Zz0JonN/FBPv1AsCpwlj/43C0oczKp6zFeBcSEW
P6T9S1n9uPz3b32YPys4m1grnMywSrScDkbr4R29rL+MAjKNNsQLownMutHc8Z+XTW7FpVOTSqbH
cVMmOcWgC53EFwkOCdL6jpG7zDQ1ifm2I6AohqEF34d4wftDDMp6srQzNo9DyK5IMHnIP8c6Dacz
yleUU6CH8MeKEvsApTbTJcXugSClC5IpBw+xPV/Fbg++PXowGwLpNADzgwygJuTrxd/DMd/Zl5/4
JFT1Tmr7RZGjiASQkiiScJh/dsk3o8z+6Vz9Waji7faY9kBpY0CPtaAU890krJvkjXfi8bKDbPvk
HzuKz0+UrImdgCGiZVa7b7zJ3zkA48bEOrRVHrRi1jXRtmrS6DxSFBkgxAuVKsVkPnlebHlAWJvX
YCGeb2lYXSfXGUpxmIywAqiJa2eHNp0TromrGWTwaMi//2xL5YHOPqmzQ9mBFdi4FS2aWwATXt7L
zcMm+xrIpDYUiCBkkaP/idm1sflVVPcDzUIL83Jxo+Wgws9V6uuSUgmMW3iUoomreGHXTsVK2ro4
jB5GfHnVfRFGZmhWs/VIdFAHkq9SkDSqWWFV+Rid7OUQI6C5Q/lcTaAQmUlUFc+g0wxciOde3r6t
AI+3mAWWYzBHnOnacD9Nl3GCX3TrGEhqo67TElRsfaJTG8qxGiDZCmIojMrwXXxY03s74u5+PCA+
BhD3IncUVsFhe5tp9SO2DhraBh7gN6htOio1xlrOcYcaNLw+Lb0g8fMlMN3ixZ7maDTBeTjYg/sP
MQTy0dDDQjwGKNB+7/VDbIBGr0GmU1FxFEsTWmDJLXSwk80thS8CwAk5gjMlYGpl40pqC7fa7OJ2
6Z7bLLmu07uiTa8uO8jmAwLTaf/flNoaaeEf4H0B3F4Ue9BP7dZje9O31/nLGi4ReeaPKXLhwNds
41YPz4d+NLqW0JE4F/otunahopQ9Eifo2rC/LY7dwX20e2wmLpq9Efa77grtCxuDjwZYCozA1YkN
b51GTEIxH8N/mKNRr9fapUsBVV6UZg1yHXc//HQEiiKLUhAw0WEK2uof7nM5OgFyIuDfztLk3jby
0Y5RqlkJiYYhDkb3g9ChHbbi8qkRGRJOrlM2eBZQS4DEAM+9nwgJXGcOvPzzZb/ZtiLVhlGfQHPh
/0j7liVJcabZJ8IMECDYAgmZWfeuvm+wvg0gQIg76Ol/p+1801kklrLps5pF2XSkpCAUivBw30T/
ZE2TJbVQxPPyNAArpzxkJfq+kuipylfWb2obmoHfxQsXxQMkxBtbtY0bNG2RfNuexpGk2pUTtN5i
PuiJp0X6wozDkmFELxEjOFdynp2Z3bVxB8G5aIJi+DfTrUcFYezu+kEgtQ67ge9sG8kNIDIF01FZ
kHYOIhjs8PTNVTJaXVFQrrkZPv//mfmdu10cZt03MwARwNUZRVSejEg8k/vuAc+PmLGg+6x/htjG
S/26HHlgKzL3vRh0aXqz65ABZwygaNCSgE1rtBOUnye/mfUvXKsVpnY/xItVmm9d1jaTGZpVMNVA
MbfrfrjDU+6WfkmrYAaPnCBEcS2q1raJ4kzXdC4KvHtqAWkBcqcvPMimMkj+YvQeVy/GVlcuCmBN
Vje6PL8q6bWpgZaNcAt8iK9O24RLoQKT7i7nwsr69wsrjlkQsAujVDgv3T9V34HPiBRfB1bfV5x2
0e0vf+/S9fDGBxcZJiWuJNqFQZuRlDA2pQ+9nvsTpgokmyCqmJ5cUsW3re19Z56HIUwU0jBZtH14
V3JJbFsUUJVljoMZuto2n4TRJc9Q6fG+/Wdbq3iXiw8aZfyrMZSspWDmXqFolOk+KpiB1ZUHXlJF
PNtZ0qWZbRtNc71MinRhMen585D2IM7oHsH+r+L83Tko2PlNaAxlTdRI3npFLxJgct0KtNl6EZjQ
/9U7lJCt1G+qF5qoUGg7Pgg1aAxJYOwD84dba7hkHK0A+DOePdSzcI/PkCmx7CdIHys+3r39u7S0
yTdTt++BnV7f3/ad5nivXQGO5mT48d+dAYxrDrJK9Krwzni7exlGfzWId2IAfB03y4HJD4hDPxoN
eHBvW9rJ0dEeR9ldhx2Mvm8CLf7ACtlgPXqdfhUeoDpd/XrbxO6WoTyKUiqyVmhOvl3MUA+DjulD
MMcm1OfTj7x7GJU1st11YLBs3S0QyG5T47SsJKktvDXAIhhCLznoHEVF+HoZq8AeEkaMbVqo6m88
OhVLYuUSFijeFHyYfVCphcP8n08eVpC+YDoLfYOrWTDepoUGnCMwjnr7ky7a9ClJzeF+aXKVaNb1
F/rW0iZukx7q7GMDtRsD10JKoNTQgkgwjxbnRJkKt7a7ecChAqGHYHo1x8QgOg/WaB1uVj5O7sc6
u0/ol9tudn2PYz2/GSqxeytJ8Vs3Myz0c0oNeh19Pwb6UDxUNY0gBOU33hB4ELxgJlVMu+508leb
K7oCxXVkSxvXFgWGJXWJ90sbtqYv7/OzE9b30JZG38PPQxVp73WYW8158G40r681PAgoCkW14GVm
GdMUuG1xlxjps+X0r3SEgPDt/dzzD4QEjNMhrl5TqWNikplMx9q0ur4HudShNDq/myOnNaOkVyn5
XH+/6GfiSYZEAu0piJS8Pb2CjdRiHNjbrJKoUlG3CqHA8jduCCIAe+0WoMS9DUWzViIVyjx8w9T6
2LCsC8bEMwLKEkWesndSKBs5IE1dUZrbOWjWSYweuqyMXf6TUUB9RWzz7+3UKa6jvW0DiRlqLJhr
uiZO5aaQhagS8HOCWh8UyHEvhtNtP9hZysr+iSowmG0t8He8PZmkHz3W4p0TY0D4q+ckoasZXxfd
vV+YKvjtfU/obwBWt05pGVcPG7Nj+ugAhR2DLrI9j271aKUGiIJ5qwezjRm70rVFAME657GdNHma
ZW69E1nqHmc1B/3O3ppr72+dt7AdMMe+XXgGEnxWJyMK+64425p4BuH9h9t7u9NnR9sKieU65IA3
+fbams2yre1qquJcVODj4gTM33Z6TlP2eeJ61LVdwPXq3WJ192DFmXx8qiqKgJ3QvOZMqNyukglX
bHVeWmlQSEYFHnRMwehZYVtDTuv77YUqjGwLPTNUsxy4MEZlRgbEzZC+Zzmtg0k0ih1d48Tb5/q6
of+uxtt4q2MOizVIrAYFlnd00IOmNWKDuV8127lnjE4+F9SXuaeAp6kWuHlFalNlmbWBV+SkV/e8
AjDUIuecqd7Fu2bAmfJ7qOOaYY8zO1vaeu2sGkuYAEqApDfCZEl4+7h2Xf/CzPr3izcdlEFnjOfi
iZowC+/91iRPnpa6n29b2blhUBT+s5h1sRdWtHR28InhrFBO+UZT831JaFzLBerYmMAI22T5m0O6
MLiGuguDhUmlhfEleCFGQBcAyjHb38w/b69KtXebPJGkDR3Boo16wgzm5xZbGQ7LoLhfVH6weYaU
mLmo+gVGjAnI+ao7AEUXgGlacb2ozGxu5bq3qMQUSRUT1j5KzUCFnTx02vR6e8tuO8IVp549TESa
qY0Gt80e6tEOuPhY2/MB0t5+So63je3cZxded1U8zIHXKTjFHTNm2mHNMyr8t9Ixy2H/5zIdYtG/
7oaE7a27tb1LIGeBQxqXT8JYTkUnfIzRKdazHvVVxLuwsrmmAJa0mGbCSq6hSwpg7DC+cIJJDREL
CEmBqUqRGO7UBcFzhLsKtwLqSyBBeLsuvMGorBsX64rEqesjwOCBrz5U914bgQMusI5DFxgfmi/l
IY+oIh3ZgXvAOibOHFQV0HPc5vmYgJE8GXugCM+UHtNjcc5CfofCfQNZ8i/gzvjgKsAze3cKBKEp
2gVIGq+mRJqubKtsXW+y0ADTv4HWvS+rd8wCfmxp76nVHDpdEUX2vrwLm9sLM2PCTPkCCFcLTvO7
Oh3NA2/c+YX0rhJAsxexwJiBPqpjA8u1peFCJxWUJybKXG1YfTQiUgE+nx7WUYqWH8CxCtC8CvS3
9xFemtxE4tLL9KqtAC4YTO0M2pssqBf3Q9MnB0H6v4iVl7Y2Adl1mtalM7Zyzp3Ub0XNTzNL/5la
nSveg6pVbaJy2/AOpVhYQm/uLHryzuT6gS76oXXsd7ej2K5PXpzZJjIPBaqkoyjBgd+xJ3PuWFi3
5E5rO9dPS/tOpvmrw9JTzjsVwbZikVuI7UxtNI1bYJ9YqdGQ4HEAfV4SMrIc+2pKFTfQXnS7ODyy
yeeSvBuSRkCAYDHlT0PYlT+X/XklRc/YJHwy9LXPTar44vcupEurm8jd0L7QeKohLe+tV3w4Ffgp
+MOYWs/AVh/EoiokqFa5ieH1MOZdgQd3XBJxyPrsvJQzdFiMevAXJgMwcAdpY77cdqHdEPPHhcga
Fi6yIUcMLrhe8NkXHeDipRui6+tPbq04wX1PBVBad0BBdqXRayRymApH8rgd2HRKqPcrafkYZCaG
wkZP4Gak72jTvlI3U8Hw9wPbH9ObFdaFPujFvF4VXR4084ei0A6393D/Y/hjYXMV2kVv92ZLeTzT
NkNsaT50UsPsY9o/uk2ngturrK1/vzgxDVxqs90SDhlHfQw7jEXmHj3NZmL7E7G+3F7a7mPcBA3e
/w5uEze9nHGuOQA4AJL9RCN5HP0uau5/98RDFVp6/4v7Y2wTOucyM20UV1H/OQ30syumh7z4Ktru
RJhqHnN3Fx3UmYABwAD2Fr0vSto0jg6vaCvtWK399rIr3hndEPBERRO1g29DtgLKQhRnQH2G9b09
MiY9ax3BAiV62mXHYggtE5pxrvFs0t7v0aJIHf5EvOHXWOeqHswOWyRY8bBCTIVgbBeMtm+NL46c
0CEGXsQxlyXySh2PhGkhMx49ojzUxF6O5aTld+AFLIOlLAUUDFxyzIdcC82qzQ+5DWCQKVsO3lZz
OXEgyRTRYS8IOSixYNIAfIFXuRW0ZOYZdb8GlHDDEx+ngM7OwzjpCjN77nVhZptO1dYIGnJLr2PX
686YcEZYFUcyZnd5A2nDtvvn9rezF3guzW1OPc/Srq4FzDmNiDIrva8aFdftnhdfmthcUTUUQkET
b9axxlmQzC9jUYSd+9Uhijezauc2PtRxM5WGzOt4RpWxt8nB5lB4mS0RVCJBaz5Lj7f3TuER3iZo
c55NGTpJddykvRsYM4S9ubDnYzZSGt82pdrDTfTuII6Dy32qY3NsQAdV5S9FIcpg1pbXIuGK/tHe
PXh5YOuPuQjeI0sYenpjHUP9AcJEwyu4o1kwAfXsQ8P+PnG0uCrEVyf7//WU9YQvDDfoJ+hzvdRx
5mosGNolBtkTIKglvXMaqnAXledv47jdzw5JUIxeXO2uyJeozlUP+D0TFFy+ZO0Y2BhreLsebelm
iBcifttWEdRe4efLr9t+sRu11z48BWzCQ/V+s2UDkQlferQs2ThVD1bdTqcZMJHQRZvM1bQD8bT2
g6YVIhSybUNW1Sr2rD1vufwFm33UxGQnCXV5zBGmD5DNKz8XYvC1HIA07pC4ZzaPlqqZYn3xvL9I
f0E1hGkRkD54V+OETtNgXrnFDpfcqp+80pqfPAbwk5401AenQBN2HhMK4PLusV4Y3QS0JZsFRbZf
xKPB/I5/a3LVcOBeZMGJgurTRXvhSsys4isvpEzxIdAfkp51+8covt32nB1uBPB1X9jYfOWksErI
B6DROQXIyjjylx8sC6vyE3+e4rIIioch0ssIYLWqCqoxnrpTPgbpOpmunKzb3dGL37LxYm6beT5y
/BZK+fuKGI91UR5ur3cHSon1gtAYYqlAEKA3+fZjxGxrmxvcgG7EsSwj76l4V8vfY27aYYo8Nygf
24P2q//HiqqIB/Wn2+Z3V3hhff37RWhbnHkgkMtEGaEzDkU+hD2guLdN7N0Rlwvc3BEZwNhmYmKB
1cRqX87ym6ahyMTdqNAt1STYroderGfjPTO65MAxZriQ5qel/zEUIEHx/qIqifYmClkOZCq97eyS
2Q9tMclV2E5CFs6sIyOf/UyZfO4vBVxNQLH8bum+PZoxY7xwCKvjPLWO1ZK9N2trAOy8VHG+7R/Q
v4a29QjJAb8ZK8Rq3X0tRzBVOsdB1xChqCKH3DMELoUVDIYlXU07CvCB9ISAGLOfu+zEyqa/y/SU
Ry4xkwMpWaP4tvZ28NLe5gowuzGlVYKDynRhBxizPCz5mANdp3rp7X1Fl4Y2F6rbmHlVZTiqKdHi
hNgodOif//tXhDmblSPeXelsN2EiI33jGBPIPkHHT89NqUPkqMpQcydZdyh6EHXctre7d5gLoJDi
BOnntqSZ1amFl7Ks44oLAUnK6QEsz9+8ulSMD+1Wo3/Ls/0/Q5svtgBkSFbGCBZTm52WOrH8zJYo
RENVg1aY5RAdOTLHe1+12qlPl58GF+8hnnly3ESRee2W5S9/yibcj+40OBJq4bEVk8gEJU8uguFD
FtJ35MH8zLygjrQTi7V7jweqiVzVfm98dbGYpI2FZxy4OGPeHBdIFxeZInLtpmWAYlNrBb+YmDt+
G1NSDC95JQGWQhZ8DliSSYARZtNvu8bx9clBtSyn2XHCg+7ASJsClJOOCs/a/VgwcQRknqnbV29q
A1x+HgCoZVwgbBr9nfBcxY2z7tW2oYPhbSAPgL42r5Cg3ghibmGCgtlIuhMy9K8dpQdZpseEVWfk
Hi9cuq3C5u75/bG5hYU6mVjmBPJwsTnIxU8d+Q+wfB+9qVQc4e7uXdjZnGDZlD0rZ6vGzGcXFrV1
lzJbkRPshukLE5s80hauXVUcX6RT5iF0ZwKnhZxwAQlVxYNuF7yB6UXwseEyBZXI5oPraW9pdQk5
Rnaa79sn6OYElg853OfyrNIE348zLsa3gTMD3myLCOV9YZcuA7e59WB8Xg4DyMR8kBCDbi7xaeP/
zYgzEn/M2DtwQ6g5bPkSzJHXDMiyMk7bLPE5nZ+gVf80Ggu4C5D8mE6pIjjde/K4wHXj2QUAJyYK
337dJK8bYU9lHeuj7gVa7Rww6/SaVfWH3u06f5LNYzuXD9Qo8uj2bbHrMhh3xp1O1uCyuQBF5pUs
mZYy1qAXNxYTmqbmOjjeaSri8z1LKy4adgDhuKKNd6HJW4MnsY6TYU4Dt7K0WIJZJ7YI2NYToD8V
0WrXHuhCcL0TlCG34K2lLrRBshSUgHaZ+MbiWb5FhyYeIfvkVzPk+G7v5Ory29iFYiNIaPAw38G9
Takhqg6xy7OYP6ftEQJCAQbHAoc/2G6hWN1eNLm0trl1qmxkZpXYyJBaaJpAc+Y7vtJaERr3t/DP
kjbOoUuLVaAGR+lwsWXkDPRRH3DnDFWnB6iu/rq9gYolmRt5QXNgo0MmLKl0yVM/5neS9fFtE7tx
C1VpoC3BYIcEfb0MLl5NeB/bGGVF3NLPGt5qxvc1btF4jrNzpkhK9u6VS1Pr5l6YMhPpQdSmFHGN
T8pHh+tJ13vImUBG8W+O6WJRm2DM04INXQVPZ6X5OujuHYrOz9rcPNnIEm5v4K6TX5jauN00TRjf
6fUyHvXxULn9nTQ/FRiSR/nOJ71iB3eNgdJpjcEIxVuIsZX2pisy3JjEKdCdc/22twLNHn2DRJau
ktnbdb8/1rZ18oqWiQSVBi7PYn7p7fxYONPx9u7tusSFiU2Yz3PNHYYhEzEQck3I+CiC2a3JgUGY
S+HpezfKb5YOz8JYNdCNb70vWXKNjR4OapEOjsco/gEjFArXE0Mnhr9AuMEL0hbUBoshVb3H3ziU
q1C4TicCKIPWz7YyknWWw8HsUsa2Pxza926KonkA7R7jc/GOIkcNmg/tXX7ffmz6ozvG0jsM4CwJ
VYjB3RO9+Bnr3y++wCQjhFUm8lWDz3dUGmACUOGc9hJWtG/+Xelmm+2Bd643IegXzHumVEgMYkLB
iFvdc2qYr5ZZvDhkVhEP73wYBN8D0EaoYQBDu/GjJDdr7qSiAhs0A6wDdeAp+8mkuMu8+akvVEos
O/v4xtwmrUx7Nma2w0HoyCGnBr585jvVoEiPd76NN0bI28Oi4CJfOMeaUn7XVGZYmI1v2ELxBe7c
aBaG51wKJQzbuUJ0ay6GCKYKnsnn5rHXKjSu2zKyauj7gS9CYWxnxhsV9Atrm41ztMxFI5428QIW
LMyrgpn5FTAOmfo/tIfmPeZHxUE9nb+zk2+sbnYSXZSlguIHvj73+8KeLQgkLiAcvh3K9qqfb6xs
Pi5LOvoymlBomPJG+7CKv6K/my3PyDL1qAXtQdi2thV26AIf9bz1fFs4wOzaKSpvHfnEaE4/5ZBh
e/ndhZrNpgzKIsshYNwV95iosk63f7BqVzZfqkcmYy64iRIWe1eNR1t/amdFzN03AX2pdbwCVcZN
uqR5embJ3inBxspDXCLgfvFFosIg7rvwv1bsTZo0p3WT0CIFQMd86Zw5SPm9W9W+lqgKSTufPU74
j6FNlNEX6CElqx9ZqJuU73n/47+fCMgosVUoo+Ou2mwXoRnP3dEQoL9kro9x0wYoykQ75IL1326b
2rkNbXBx4DrCVB8GbbamqprJ0l3fHh772NT6CfOLjwLY8YmAoJKOL5aOuxjJ+qRIzXZcAoY9aMHY
yDavpBtns9UcCW2uOJ+Kw0TrSLrTY1LWqcLOjlO8sbPeUxdXXa1PuIcLA0M3gII6sx04TA8SDdwj
uerprzK12cu0QnEboAl8+AG4P4b77OfwrjkXhySESoZvfW60p+5ndlB1sPbMElCOoSlpAr+yfaj2
vEqhN4aEpsIzp7NeqMfB5HbXNaqxUIWh35W4i61sgSdOuhxbafVuaCwf6/mMGU7ISCg2cufzWofZ
1gFUsFJcNVrr1qpHA5xZcTrnYaLJgEyqssKe912a2HjFIslgQwdTxDNg+P6o2Wdrpk9osmQK99sr
wOLVCw4kJOo4om2NRpheC6kPDAzpuVV9titDBElZ6gGeW+kTGIvmBzIYNEpJYgfzwLRQAE+DPF4H
yj1fnIcWahF3pO+rOxe6E/EwONYZM5XaWW+95HA7GOw9AjFsvqKCAGtGwWVzQeb5JJfFWdnXrJ8N
P+uJFdTDdJjyBJjO9MDTaGizE8mdsNdIeNv4nnchc0MQgsrltdIl2I7LJiUTJqtArpKTPBAFP9Au
ARXRl9uW9vwLRIS4ZFZ6f2AG3oYEsTQNbltAt6s+D5eyPizNotrJ9a7ZJPoYOMLzDJ0NdEG3dStH
c3RJF4A3ZdGF+D8PFrO/YmjyUTbIgilz7yAacRBOHc55+nJ7fTvcW569YqcAVHAs1K/WLPniQ837
WnCM6qyCq1ZoV+5xpMZjWvcHszKfuYXczuZNVLCvjW7ep6T/rHP3V5VnEao0727/lp0PDWcJDDm+
gZWhaHNVksVOKElXqNv8TMDFNQ4/iilRfGQ7rvPGiPl2vQUB4TsSDx6j8YLhGuepMTB9YOXHMlH2
tncOFoC9tW2Fous68PDWlpP3M+pZgEFoYOgwm/tMMwM7cw6T+5VNQNKMr3aDNgRX3NM7DxvABVE1
QSDBLOx2dhQUGkL2oE2IZ9LcOdpH2hIfvbOAao/lpKpu7aE8gctFcRCAcTDGbp+pAHpUdu3IBjfZ
hJ4RgPgfvKD37TM/aKGjcJG908P9ZburtDL4XTbemoA5bVjQ04zl6AYaPyUiDdrqGXK6t11xbwsv
7WxiPq8w2OmYOLmeykjXhzDtlsAB9WifOb5FZHDb3E6UQRj9s6xNNgAqdW/OHJgr+BBkFvcrFSHz
rgUDuso2hZLClTawbruOZNaKyFnso8PMh7R3FMMLe58vGvX/mth8WcKtwYOzfr5D/eiKb1pf+rqt
aJfunj9GIMCpp9v6VWsrM2ha0nUZvcjPZWH4BXmApMzZpPlfHAmIxYBJQZsQtLDbYJT0pDSYjTdu
L8uoKR3t5HhpprjI9h634IX5Y2azacygQzGRtV720n2rDzIyQvvIntpje5jKyAzRl0l9FQ3AnjNA
4BZi12Dyw9I2X1Fp26zLGjyxZs0Ne+dxMYn/3x0aeRm+EYj4Xk946VOXLvpCIQY9LQEfKDh2VPQC
u4u4MLG6ysXFVRX2KIHKRW1OX2JLTAduCcUq9rztchWbfeqIPmR0xCoqSYM+6/1CTwJb84Cj+Ksj
wcsGg8dgu0E2+3Y1PJmR4q6m2v4z7gVXReW0v1t//v317xe7xYghKFlw5ERC10YzT0WV/XP7zPe+
/xXW8r8lrH+/MMHNper12UIqXggjSGVy7rvmK1C/KsDOXi8TPHQWmpircgsajG8tZWPltP26WclD
9qx9Hk+IBZ+GyIv1+/wzNAwPtxe2t3cYFoRAAhwaoNHNwvRem0dAGtfKXR8vAkPuiap9vrskHL2J
lNb1gC7c2EhNZ7ZsjkIQPEvnMXJpaAIHNajSRHUYQlGe2ljZE16DyybxBCMDBguQdoLmfZt4thyC
oK5XVbGWjUZg9k4edlkXsUTeSSs/JDjHkz7O76fajGiffqtccHBCfUSRg65r2/4MPCOAFQVgAWwo
G99POjm7EGJCQd/VP1PQx0ykfdfRTsE2v2MGPVPq4eZG1DN+H8GFfza6nrZlhs5YXqSfJNRIAkuK
HvUKDJ/ddpid7AEYPEw6oEsLZbDtYbaps3Ad6J0Y5SRwP3Jf6oNvDi99iUkJ1dew452gl4UI2Dqj
AWbnzUXlmLWXcDzsMY1iPi49e65rFWnamu1sDggmcEJQK0fdYFv40RKZExMSbHEHgb6x+u7K41K0
ke49cU33u0GBHt4Ju5DGQBMYLwH3mtnScge7cNq1qZ3BnpX3v/LBi8CWdHaZqju2l77CGPJJdO+x
wu32JS1jOUncKnZGPKOHlNiRbIbxNBa4FBOzzHwKaoagKPsmIjkbIaBrfgGbm+XnOWGH246zd5aX
P2aTDYxtVtZOglIDJlo+jnMKHqDUUYTpXRsettYygUG6YtNK+NRmNvXW3TVqcJ3J7/WgmmPde1Wu
00r/M7Itr1olEEatoBW60PSzbeVfizY56g4JLVaEsql+jgSqVp2kceN0X5PRPkoOSDPPEu43vaFK
R3Y96uLnbL6RjmZJDvbiKrYhoZrnq2ZPmYUg1Xms2KCoGOyFmculb87QNDtdS1vs70LcV09q35Iy
uZuWTpEJ732TRIdWJdQq8Uluczh3cQerN7DDvYzGRh5zTwfSBk3B2oYgN8ij+uR42zn3Foa8G8kq
5psA1d7cuqLvwDGYo9Js50mQ6hOuAsafNOBZb9vZOyx8iA7CNGrNV7qzbtG0DhW6iA27i2oNk2Ta
y2xb/pj+d0p14GguLK2/5OJGsKyBNzX02eN5Yg954uKF19855qz4qnc3jugosuBmd6+oqVpW6wnk
KAWoqbQDa9oj0fKnoVSRO+/dOuSPmSscs5y5TiScXHjprzFp8F7RfmAy/73TM5Tpq+j2Me2BKYGM
XcWSkBOBMnHjDz2mmMUyoddoFfUP1CXviN6Y/tz2d+1EMJ6g5//IBMVfy8U4O/t02/qek1wa3zzQ
Bailgdfsq9gwmi+Z2WGKzfg1DdapXiZFiXnfFMrLgG1bAL6vx3vhJdA9qYcMqKRYSH7IqHWEwkrQ
NnZEW4WlvRMEsTpSMrzRd5iyEluURom8wSX5z8lonpIivy+b5Ytl8bihVNEs3r37AOmyDLynXfOK
Qnru67GexVDFOifRYA3M52wOQOwXVrogPkMJ3y9682C288HLxQNp8wiKFIq4stcEResKyR3GsSzA
czfVj0mYAtVRLHuOEjzs/S6mj+PZOqG23YOEfZXDSj7l4fS9h0porBoc3itkr7m9g242UMGgBHl7
votX8gS7hPPNlgfQdHxIM/c7H/HB8Kp6N2XNI++GO8ij9UFFzDGQhqqxtudh+IigUIE+N8bSNgkw
+DWFwTz8gnJpD7pgvuflIWalgnzQTre/m+uHBipXuC90SAHBl1GafLvaqnAxtdiObVzKZ3Ei4OnA
NC+mA5ZH9giY5iqplivS4fX83qSPv01CC8mE9DxAhJvzlaOJ93MNBFJrTN8zY1zJ7slrJfU6bJ3Z
83vpCl/k+ugPmvh+e71X2c5qGwPMxqqMsJJdv12u3Ym0z2YM0kqz+9qKPvVnUqnwXPubilKvATob
UFRuQyG6R5gbsus6Nkjf+mDXPppz+ota6dmU7jfcZvHkjScoPz26FYuyMT9JTbsfqBfcXq3yh2zC
YtenElqLGOqdglI+DgUo8TGEjfgbjOZLdpwxqKPsKV5FrXWLLxa/Od6+cJE6W5jYTEGk95ykdnNs
G6MK4H1FmOU5+LcHpeTVupArn/pj1N3070F8P2VZguoPSb7lwPMu0+j3OurcjQxSe/F7ZijKm7ue
dGFx8+G4zByHMl0RA3nr5zYEqVwVsbfKxCZ1nLo60UiDncRMHrnH3G330aWjSlVDtXWbT4KxrtYr
C9M6gL/WIbgD89AxyvvBhha5nD6ammiCpdUUUR65qeLI1tVf3KOGzSrMNuLI0ilxHN/u+Cc3N5f3
uS3ML1lno8pheSJcNFYEet3gEKFD7T556JpEGJClcW610IfPaBc6xVS/VEXyU2r2HJLEnPx0XACw
pV9HnnHI9Uo0rlyvhDDpODzoTaqF06J9sYfqY6MvZ14Yz06ihZYD9iVjuZcJ7r+6Ns9D3j4IjILl
FgacRdo+ZZ7ToT003Q2a9mWs0irK9Yn77Zhj+nIBv2ha19QHbPSc8uwJZMuhrPvOr8EMCqnbDizw
dlS3oCcyJNg82mI45m2u+XLJv0L741435vemUR+sgh+dmp1y3WE+scszDr/1ZzD0d5JFbCqOmJP/
REl1b9hQjEQVwweXQpw5LGpWnke7m45zKo4eGJHoAgCdMFmkc352luF9n7qnRpKosOwzlM6OnWwx
A4wxGy9/ruQYYRbirJVFDLGr09rnnpzuMSsaGkod0axJa4E3WY8GmffJ6jzIvwnnAxuHR9tJgkxM
vxAegCLoyRPL8Vz22uoLzRpkDLb+o3fIuZPofhFZnnH6c8Tt+hczpBN4BHrvKYgz8mVowkxy5xPt
rOTYoa1TmCLusswNaouNaLu6Hhj9rFcpqweeJKepnk8oZ4KPyU3i2TXRaWrc42DbDzNB6HW7l3ka
6TOYByg8Ke0PY74s4KeYIWGcFABy2u2L1mrwFWYEhtu3H8aliMbBzPxUK9Cqq3AXeTWQVlbN3o2z
NvsYoZE+hn/7sJYDXKPsf2RoT4VuZ4A5qeyrAPWMNqaWZt8lFtx7Wcw6GAqNhWL2uhgTbWnEe6N9
KitTBpPLhhVPqq9Dp15kM5GHVZpiicAlIWgWkJPHiOWvvsyRAmnanaND+90YMMUgxohlzidul4cx
me4wePelNIpTi2Bhu40RpgABPzcgyAGkzHeN7AH+eu/0MxD12jsUrtPFH6xkbIMG3fWPNkPLJiwz
aT2Bitg2I1tk0vR5Ypkfp5SDT5GOfPSLWsKppwVUTWNzamp6xw1MS7V0DIGsDJmeRprb4qk2uYsP
IpL3YFcd/bHrHkpBIOiKmgNqGn3jF8YwhU3SNkHtLl+7orJDxNX3XYXWN0Y0rUOtwwg61t/cDLrG
66T0V4SrH54c3ufLREq/K1LhVxMQgMWUE99B7i9E7gW6VhpQJvRspBLyzrMX/qBXI6hQwTTnz657
mph1smfvNBUjB/Vl2hio5QNSl4nCfUpA6Ic5mP4bWWYdTMXDEqHaK/yZZiyUbjk9uGZd+ONigsup
z5fHtqJVKHTv1SvM9OCIhJ5QFSoODcPcaD9N9mHqmHi0MgstdVl9rmlSBMOQZu9Ru75floECjG3T
UzpqAil3X58BY0GFkESpa7yb+PJoVMn0Uhe0PaVEgqmnJTZInOw+KGv3TGgaQ/zlp1nW1v3ULh9t
mb4OXWGFioxi/04CDfEqQOqhUvw2amucu9KyO9zuy9c0D5ygi5OwCACQ0rWoG+LphFqDkt7tuoC0
JhXAQoClD5oGV+23RfCpmOhQx304hyYYPELyPY8JDfA+CVpfFmFyqFSj2lcPdRglKNe6qAmAIWT7
ELEszEvY0OuKbVobsT1oQJnOpXaumlnFv7mXNF2Y2uKjyMjcMk9x1Sc0sw793La+1wjUpTQQMmjj
U1rn7/7iJC9NbhMYcBk1xZDhqXzMHd/8OMig6nxyL4/JvfiH8YObxW2sap5cP6/eburvR+jFta9n
lCd5AfYQ2oveN4wsyvTlU8P/j7Tras4cx7W/SFXK4VVU+IJzaIcXle3uVs5Zv/4eenenZVor3pl9
6KqZ+qoMEQRAEATOUd5xFfNSSz+pY3XWsuReLbqz2oyc+YfNnHi9bibfqas4MYwZ6x6JSJrA1n8k
HrgE/PJB+9GcMNnEcZlvtzlmwUyeY8VGrahDW/shTsMlvJlF2W6zi5xHfciTw9xbmzLuMLIL8Jml
lmvX6rtLVWgme7Gyk1y0fx/kkVkWEwgKSRvCIM5QcHRGt45J7oYnwL5d9E5gi854D6ROjiI/Z5XY
JH+9c9SJVqZTjKLVCymdK8fOmb/zW53Eh5aAEZxkIEBu0PZGEtdyKr/zQ4c3krwV+dbSmbtUntUg
ppmT1pfLzDbDiizlzFkhJ+B8VkZWC2xTDQdCSU0leIpAPjK+DvrffUz5um2fOl6JkJDvVACqARqS
IZ20oTkZ5XI2teLBEHTO7XN7NbgiYXJPRNsRs12dEs16I8ZQWBYfImSxNviPTgNAHvcjGU8OszFI
zfVBS8PCN9K3DumaOt6URv8/Loa51c6ltUxVDL01+XW3nAU8R5od751k28T+0hh7i82iZAjaIW0x
CAb82aZVMNbfcap8W9paXc/ZYb0K7EZlZSD+6lbuSUtHSw8PpXyzvydb59laChMdZGVppXFJcak0
Aym20XQ63zTDPHl1H3S3/RQYN7pQckuHPLGMyUlmkXfVUhf+eOpie3KKn33hmDUpnOmA2bC3LndM
W5gctFSlHu/9nKdZxg4XQ4qzQEdqFKW6bKeCeoyG+noyRl4vEk8QY4sSGFmLIugLPzdQHW1BJCD9
MGeVlyBwLujs7F7TGvOIqVQMqgayZi99NJI2NVO3UbW3RRN1J28rpA6hh6U+FlPr7pvQ93I0QhXy
vb9STeagnuO2atQMOR/tJEyyC7DP+gaRNLs8jo2bcs+XzdRkLZC65yo2DhhcF0HxjIHx03RRizhY
KAg1SOkMErm8hmlqDexhthZGN3klTK9jlDg1CEtmzekF44xn2Cd5AkhiWQXPbSq/1rrl76t0O0UA
Ww7qvHipYUvbSWGAq6Sgj9vFWdRqe6F3NvmIOwknWm4Hsj+CGPcPayNoLNBt+IX22yoTlEB5xslb
CuPpDW0YzvIgp7nAbKOY4SaODhySq/g05Taq8sDAGiyUrzMeXvGmXdIBm/9okfFzURfauKGvx1L8
WB2pVaLKY3hj6xqn4XUUuf15W/6+Fsj4e25alSS20KYg/x60Y4JaVt0+7ZvGf0mL/1oV+0Q/GQDN
7Gnjg6T+npSbqLvVx9wzK8lr4swV5IcibEgzhl4dTp6ZJajn3u9/wqbRYOAGkz3ov0BfzlePQB1y
bMy6wYWkVojSl24V8PCwtvduJYNxcVPsR1nMscrpY3RV4JKnk90dRk9yjV+xx31LohVa1slBHfXX
khgnVwqjj7uINlcAQket7eA437TO5EpvuTeihmfva/D7xAjN7lbyGL/D02QchOB89otsvFuK6VSn
+XUV0KKRaDwnJMnio4QmzwKMebGQXsmR4mmZQLKwd3PA7qNGWZJKDB/RW5Qc9z9u04pX38Z4rJjO
YYfzA1Y8ns26AtPIE8I7J8J9h6hlNMA4ZxmL+RJ/trP4RU5kIj8mjkDk6+xJtdEQGODxMHYyYvLo
dzcrFGvVM06q5n3VRyG2eiTlj9FFhbewSygTNQNAqkgWaYhwRMf4vlI3w+AfpbLp/KDJ4TTLUGpi
HGZc8iqUrUQpJUjqnH1JdHt2TJkdjxZjcEUXVLFpdCnXgh20hhfrb3KQ+WXHe5PgafMTFnF1OlaJ
VFhZiPBuPg6OTCpPeoqcmKQX5bEj3aXAxTbclgh4Lx24LSDoZLsOpSDW2iQV0BNkL88GSNNJndol
EYg0E4mYQDdxYgclt32tbjoFmgLRcI9WDYnVamYAMB0U7YVfBWgMOpvyRz3qHBvZDu0rITRKrZSJ
x36AxXYQEl3MJI+Jdqh/od3Jjo8WmndIyu2Q/f6ET71wJZEJ5egwyRVw9AFttJlJrCh4LOhvgft8
1YDFSNbKyuuS4pesRedIk3+0knKogX1hW0J4jvTxRanTzJ6LMbeVbDiFVuNWKS+93DxtVp/InASl
pgzZMEIpCzZb7S07HbjhmCeDCf863oHAqwA1jGSebckLQQ9OAKBGotzRTrJtvqObn0eFwTMp5gyQ
mjkXMIyIzojhURh/Kei9kWLedZhrU0w0H/pKmNUQ6ssumhgCbJVIdpjaQCS9yI+NBavi3a82Y91q
x5jQDta6NBJRhPVz/TzWoFAIXrXudeGNS/E2jQnkRlVV0RBhZajIApDndjRu931++5T+sxC2Mwu9
tZlQNAhunWMBHdqJiIymC4J+WsX+ALDIhIATNYQWsQq8NrxwxHMWyFJgZEkUxRMADSBexXiWbqeY
MBEA2VMONsbCRAc1tBtuKkRd/tv5sVo0E4Ry2m8jm1BrHxHMULkqiNZdIQBlG0p3CgnQSZy6f5/c
52sgYqdSp6EGup4Jm9EvZ1LKvuEl1xhHA8/BMbBTRHSe9206BqAKgA9DO6gAAfY12C55YXajnKJn
vyImIKVJS0I3JQkgq4DlZqpEfOLV1LccA43RpiaCbQ+sO0yYyREptTgqUADr5is1T36UUnORFo1T
GxXPeLbSgLUsJrokKearpyLH8gwsj7aTpICwBo+nDQvC+xiZnf7n1NqJ2+PUdDmmuxXb1tIZ5Ta1
nI2aBumGhHCqEw2O8oHJBEf8SY0omYF7DK4oXoVxe1NXGmZCT1VJSmyWkJv1RPJyV8GmhiQSPy+a
yO4y1zryL5o8XTORSE/7xZpHcPLEP1CywmWl1wktSyChxQCBbgd2G7t4nPXRA/CP/HWlavY+CPJB
cUlRDsFo5b1hz24GPeekr0CNDlxSG2+rB563bu0uciC8fRvyJ6DTV9cZgiQMwkKu/Vy478vczpY3
s+FMfWxu5VoIs5W5MC8YXUgKX8c0va84/9pKNPcP6CxEHEJnyJm7lbyVMTtplbm1mHRlsfg6oVM6
1X+oAW9l+0IwCv9VfajAp02vYGUJ2NPw1OTJBEFHx9RQ4ICjckgPujcLKGX9k2rPH5Viluar4KwJ
rawBPrM/ZI+hfKGKd/tuvxXf1n+fOTp6wbKQ0yCkFqIOSObssYiEF/TAnzIz4sGxcuwD/MhfF5Mo
paWAN/jf9pG7bflvV4/JiKetT1fPuafG1pm8XiL9fZWim21UGe0Ib5u8KfNEklpO5kR4WJdDBxBf
RNcOKE+4+3r9Pm2K03EtlVrUSmpMGdYVGRunzqQ17OQYHvrBybzI+UiQnbiLW6BCwk3ktu5aOhiG
gaQMfAN0uTJhfByyRqsmHFiDZQ/O4qCt+PVXh+sy7soh0Q/8psQN34BEQ5YwsaRq3ygG0T0Q53oO
if3Uk276EVi5E5SclsCta88XKczhaFaFiLZp7GKARiPyvDiVhLyuJIYbosWqtVV7dGRnLmxaTyZN
wblMbu3nF/mMXut2Grp8wCpVzQaYJFZIUjSpHDKq19zDbDyZ8WBAeObL0y4TUxvFQNdGURZ+2Xf2
HD6l2l1l8lB/Nk7DL4tjYuigjpI1ixDSV8M5n6BQjLSoqXg9SgoxgVDBcY4Nl1zLY58/JqmbS02C
MvXMoTUIrfXx0nzX2cBoRNtf7nUEHGS8VfKkMrG00VUxnGmGg5dadNy/ANPY5ixsIxMHugCmT9Ab
qICEkvX6qu/RU4lHMqNxZxIYjlDa+al56oAtcsCkbux2Pu9o33SNtVDGNdIkysZwwO5JGH00Cfih
JpxPgp11pMb5BOfPPExV9w4GT22hd/jtA9xPYLwDzCqDKnXYUExEATauQlJTIrFCp/u9/lO07Kpw
NYIEcj4EV92lduSonZ5SzAXoi9oZJ1EFVYskYAz6ras8hwcpslHRemwdnCo5SU688dYtQ1ornHEX
dCNqgzJhl03AOY/SRcflwPoM0zsrYu+xgC4JxTbEisBx1DlKT4brzEHJrrDbX6mvAmQEu5mgr80O
Qf/FMeONpGCtTvYW2+nR0i70qTfKM0fQBBtn3aE3dbR5gghwf+84ulTo1q7OSZSlMLEQV9i67GRE
wN/U/0Gr2ZfVMFmHMAZ9A/5NpDhaaAsYuRi0iQD1ibOQrUC9MgqWolE2w2auAyhNbFOkMpeB8S5a
D/vK2sqgvqyFiS8mUlBMC8IsIgVmER7mq8wJHPMBj42Tq7xVPjeP2XipNkQ61IFxGYwjsrf8Juim
vkpAEYCccMQ0Zzy9mXFGhBqdyugFB/69k5SpV+Wms7/WjTPpi2BqOCvD6CWgzxUTBGPGwjZK7aia
Ax5z32b0jJcS7/l264EaWCdIXxQMFANYnNWsGOboOQd73jy+VsZvIX5V64slus7UF71+DLV3uXnA
zCxnkXQRjJt/kcqE7nYqQhQ6YDRD+CNoTnPGO/O2tIi0TIWHShT6hFlWVVutqgD/zm9HtGjM74tm
2pIZuf2iHlOL937Lk8Ysx8JwCnIktfXFukGP8evcXaIlJVVie0l+7pvH5oatV8YcOX2AFnfNqNHW
eZneVd50qIAVgicoERGRl4RtBERjLYs5X8rW6osC5JB+KCIYaldRc6PMx27i9E9uqg9zW4B4Aird
Ny4vkF5VSdtgSQP6aObwdzcktgkKyCxf7KHjTDVvxCtDXwljAm+nDIEYVQ3AqksjjuxWLk00Y2Pu
0hqmYuYExy07XwtjYnCW6gJGesC9CvoaV5KuS6XhJOibW7RaDv2CVbiYgRhYZimWU0wqxr4Cu8P4
aCenrrAkzr7p8TTH+NSka3OmUs3lwg3AJw7tcB9IIaeXjLcexpWmochHJaFCAB+JjhUD5eOh/d3N
POSdrRsjDIFSngKnEhjDTDbTNLOlgRoMfCK3tBSmndPHMDyIP3XcqDTS+Ap6k1R/X4Xb9vCXTLYC
lqlRp9SLjjt5fduHujNLKWeTNiVQZEcQcICFhsVi1wZrMCZ0XmBEOyJipJF4CDlGvblFf0Swt5g2
qYuiLyCib36WyWuPm2EtYeRj+thX1qa9reQw9xalqEZT6SEnbVJbNi5y490qOebGUZfFRIOqErXI
CCHDlNHKsCx2zOeup9/JHnb6ah1MEOhCVTJLug6p8zP10cSdpGhHe6qe5PagJvg/8PMYwrHPrf/N
GFieUisUDfSxYjQ1E2Y7ijBTzn21+3xO/rY6kL4ALg0wEd/Y9YRu1pMe91pfGpOHMlNeRGkgeZcd
I8uwleHXkvdOKZY2OA8+Gstyw2C8C5UI5BQi0WPwD3bW5QQqWjuX80MwSIB8KEndjpw4uZVCAkOU
Dr2DPQWP48y5GQ9p3SMFAhktZLvBb9VFLx4R7+EmCsmd8J5b7t7a97VE5vQE67wxaIuMZscu+RkU
hps1Lcg5LhZDdyJ9uQJNvV3r4Vs241KTypy936rcfFkwE98AkBahjQMLHolwbdk6qSI7vg2cj9nT
fs/3sVOQ4WXfY+mfZG3BMDGiLMpAWQJs1tfDKAr0JNIyhdJ7dUfpQLugdA9dlcd9MZuhey2HOSQW
gBdIea1hL1u8v1m932e/c4wrhTFg77MrM7koxGcZ01BLOvpx+ToaFAH5H7Sv4IH4z2oZi2pkSQNH
BEA3rATPNlFdP/ZVs2Ae07rpzfwhamQe9cXW9fiLSMakDMxqpUBwx+nYRjdljYE5VSFjO+AFJbQl
9CdHeoRyCMjd0IGgFDngbh6UQcQwIagAwNob6D+bngMpsTVD8eWjGEObGr3AIdt2fqqU7iRKTqG9
jWhrCcbxKpuju1iV3bZV/MS6GsCBE9J2W4DsDwD2xxmbSpPdYwrVSGWS6yja5I27by7fCU/ppMCf
jWKZw7IqE4twwEYVUMpL50jecl3QufVT/it10WmJwiaCAG3jki9ED6Ct/Pvk1kGz/gbmMMvEWlQG
A94o+5Jn/khPwyEl88fshGhrCNz5iRd+qCns+KLBnmxBkIfLAIH50MP4h7MUyW4lZwQ/vOnRhR7+
bRJnRs3MOYd5XyMvNWCoj423qI9WHOD5/6r9+wQwjByq6lXKuwChdVZ7YOqIanqpFOpxriZedriV
e6y3i4lkKO03QtRCxpINdo1R2bQTnD542LfM7Ri9skwmkDVhnkpo1i796iNHt4Zux+fMC5zWw+Do
7751Zyd3BIdnGlsJHCiVACElo6PqG642WtJGOkiD8Fm+BPNpCO7F+KpDL+n+6rZ1CEAMJAcbgLBC
oHegCwOakzQj/CxShWlAPUDeK0+8s257RX9EMcYuZB0Qc2SIUv38bhgwneYUuo/hSovER+pjXWq3
pi1Wz/xhvP+yiX+EM3YP8qYhnIoO8S+JQntRLaIAVs3slos4Wm7qWnwpstarK/BMxE9N97Lov83m
HQwH16Go8mAet+PMn49hnENsAIM2ZdCE2FXeCAppKR05OfPWgjG5qgKJE2x/wHVkFpx12WziCyq/
agEnO7uKU6JX4732LRddwScMI0YzJuZ4LRMbm/xFLLO0Kp+MsOshtgbub1/gThB+COOjWtWcXJEn
iHH+YZz6qSwgKA2TX72RHvG44QA2/2pEt92+j2xsFxB5MBcL/iVN/8Z0bIGJXlAniFqy4qHSMQhW
LZzt2hKBOVcFE+3Ap/kG41a3AB0Icw37UcVP1aw/C7Xm7q9iKwUw1zKYvERogNSvzGrlN07gZy/i
Y+ZM59SdX2N3OLTeQi50D+RLjR97qO3sC99qwIdw0wDKPNqj0GvLnAfLPKj6YFboG6yOGO/3B1u7
VE5opnFDJ+Lc4GlSxxyrX4RR21kdPlFXm2Zo9p2f5wDHQHVdEUIvFAQQnUlEiCpvf3Ebp7iJTBoV
ClC5AkKfcTUzSkYxngW4c1mMk1PGsgbugzLwA1MtHHUO887uzQWwIl27cJa65QZ4ZqWv6uieAfHL
16UGZaElRZyBg6/6pc2hPRSSY3QlGbXssL/KTRP9I0ll2kxaswrCvFY7dCtOykVUC9Z1PCo87Bue
Lpn40Shqrig5pOSYv4rDqxb9gsWsknDuD2Wdg86T1xC8cQJ+2T3GMrVGD+vajGp/mnu/tIrbopZP
whx97KtvMyCvrYQxSi1QQJmA12Vfb2IQoFxZAKECmYc7zR/hiPbZrHeWIiEhaG2q8kMQQqQz8TmI
3zqh4oSC75h9Mt4SVhbL3IpkFYyds4I1L9LkZ9JdYjyX80lfIgdT8nao3MRVa+c672q0cfX8IpaJ
QJIxZqBjhQoWfXCLGCMSAjgc2/5QTzcGLkJaNNl6/MBR/MYr0RepjIvomREEuizDpILhFLehraih
LVd3k9FdJKBLBciQ3Uyza3Jnq7YlaxQ0Gnhg6EL56pzgrW8KS1s6tGSDi6t+XMTaBouMLwvWVVd3
pKwNXxJEp0t+7K95OyqgcEAZWVRNZwTP3dAEIWqA/tQ9Z2hKidLTkmJj+9/7craNGq8B/xHE5HSg
7Sr0woxBynbbu9qzgayC9ikmJCcdBioAxAIOXDtOuS2hm167EszEXJS4g6EOscJKUt1o+qUIaLGp
eJ01PClMNLL6VJsrBVLEBhjcE8KPqDozd2CAt11MCJrzSEdQgBgtNW7LMjuAggrBoc5fekXy9reM
J4v+vjob9U6rknqg3lC2UmiPWq2fOtAQEVOeBxLNmsERyDk3ZMb9xEUBetGEEwoZziHRqmOq8Frb
t7fpzyHIHE2AkNXyWElrv1N/JUB3mpeaVNo/Opr+HIBs50Ggz3jCBCSTHyOCAch37o8KZW8c7ue0
sBVe1Xt7o/4sinEtaQSFqqVDb81YO4P0VgbXFp4JdEty/4lF/BHEuFKjJrgOSVhXa83oSRHAm41S
e7DY/fBzX9JmXrbSIONORq7MeajCzpsRkyN9PUwkbyq36s1jF42e2ogcgRzbUxjHqkIrmBeQRKG6
C4yS5Sbv/7ekSGG8aU6jJlwiCEgS3KaW1F2EX/s64y2BOao1YLJ2M03wkurFmEJbtHjI8TxDY0/l
MBtA3YH9T8f6GdAuvm7GKEjNF83IS4K+OyowR9GroRuoPlsg5v0afIZGxMkvTT2OYjefG9LPNwkg
Ivc1tnHRgRTcei0wz4NFgX1F0MClgrqz1PvDc/azPy2e4UkH/bdg0zqiRQbVM/yQiLZ1NOgoCO8K
vDGL+lU+o9A67DEuEUK+WFwN/dOwXKF0k9bnCty1QIGz5+pCwnD8FD4E5g/AhQIAvXbE6aYQ7vY1
QQV9vQd9/RAm9IZSUCtTLKL0nrbncYlf1G6+mSxcuvSaSCmuKrnJuehxROpMKFbaegKZLkSOKSrf
qgGyFK1z0gGDP9Mrsmp7/gcnGipkaB8BpYMGfnqWDErPJhXQR1C3UKCJX2wPsYZx32Imy1Tf7yt0
y36R04DZHJwjeJBm7FfQMMgsCkXvgyM+tDM5AD5FPYCsmzeusCEIGMiAO8ZcDwUEZnZO1jOzKNV6
8Ickt5vqKbCO6CPk7NV3x5fXQtg34hFQEGYVF4NvJgG4VR9zsII1cnsCNYmzr7cNq/giiQliepu2
YlNMg9+Z1wuQ6Yv0YREtZx5hhi1os8fouC/wsyWKMf0vEhkfBNrgogzVMKDpU8awW+vlC5IPV1BI
fWU81+7gNEflILjBAa/i80/xeWk9Wfndl5gFyR30yHI0sLGhYHOB6UiY0/o+ZqzmzVQodTb48WB6
RWPeV6JwULPksL/ujS1FqRjcQQoc4Ttr7jC3ox72EGOIjV0tElg5eneIjOOcPuxLohbIKHgtie2S
CKS0UiZ0nfupcKGMV0J7oyYy3o1CO4yODf4zWHj9fpzFaVTHq9Q1aTsUTQvs6YC7hSGocIznAWX/
Kso4RwhPEv19JWnQi0UJqL2aSnhMp2MG+FFJ7tEozRne2dQiaMUMysBlYQLqq6B8DOUKIy6DD08k
Ge4vSfQOas/ZuAtaUB20vcvnZN24/ePldyWUphyr1aWx0QOBAVvXmPGTmWpOo0nHbLzHqz/Yu0Mn
KAKv6kYvleWf+0az8Tb6VTSzhQVwJsDsQ91A73+F7fIAPs3ERlHS0xv5oIXlQyzpeI4CyiqK9b/0
qNKdeFm8MJtu1TmgGEQuhiydlkubsOWga6UwW16BA2mBVmjEbW7Rl3PWJvWhBjYAJ+huTAF/VQET
C7MgzKq6hfYFRN4hHt+WUu3sasx+ZXrsikDkWCTtI1Lai0mOryoQLmI+PkX3oNC6eh4f0rh9BlSi
PyfFs9Qa7v4ObVr+yjaYuIlP0wOJxilBuyvvBq1Dwom5NdHbF8PTNnO+1YmoFgoQWH2kC7M9zgHe
nvA43Y4xB/fuWzKI0gTlo9QAWSrL9EHkq7HLQRjg3paZnuwPDnB23epB98cf0RHwwph/zgW7dSxf
IalThZ7MnW1kHZwVz5gVrDsDwH1qeqoPxGWfdltEB/HAm5DliWGMqtKEIJzrxPQW0JgaiQQo6lsx
PkcoW0wF2IqLm2a53d/Cb7UfdmmMqQTSlOvTDJmi31wkgO73ysuczNfAhJ3cjuAt45hf86DeaGxa
HzusUMZwclMrw0WFPhNJOYMv9zk2pBvOwtiyHSODPdqGAOC/Q6cbXmaOP5XWuMLzHDiW1YM4GGQs
sb4gaQPbmBuvSgZOn+233mFWOlO76wCFJOtLbHooyJ6AsnvE44Ej+IldEW6PDv1bO9rU5K/OEety
2lsSnINaZ3nC2BieYjEKhM5Kk+OInI1jTzoziUWpbqgjtI8zENGV/mF/29iQwuqNfsDqVDMAKQ9o
a5hjBUicLLWD5jjK7/syvjWosUKYaCL1hSkUAIr2zEv9NN1jZJn0H3R+WLbz+8zn5SHfns1YeUz4
MAVJHoPsU56EuSnjybhrnYXUN40/HnhIp7xYyV6cgWetLClYvj3NHl0gYhMg106Vg1mtJrKTwhZH
guPXK51QdtEF1MsE5Odo1OeOklC727NLJrRYXSFVQ49lR0fTl5z+sjvUz2Dc9XKvP5ecHIy7bCam
FHolh3EJyxEOixcfqofWBryB33rDWSC1s5wsIp2Sg3g28XZw5HEZ8/aYvTJbRh8mZZP/a7GKsxxQ
oiDlMcRIGh+nguMl7MuAMOCYAO+U6WWDAvTz2mnES0Pl+LpM09ad/dOZuCKDMCqRqRTax9XcZB+Y
gvgJZCVfvVl8YAVfiOiZAZeRN12hrRKHhXDUeN1BnICjM6l1bI6l2FBXHY3BntBVpuacUM05dHUm
4nSqGfWxUSCkidYhsH538p0pfJjKo2ihziHdJDFvVOFb/szEA7Z5M0Uu0wtRYOChHuCYiyPZy/sA
kDdSjjAaNM84FckrzJjIr9LLfuzj6ZMJRQte8IMkMg2vnRXgWV/W4GXal8D1BCaLGVopL5sejgjc
JODjgG7xBLx+b3QaGwN4R4403oKYINPizaAdJUgrLoaL5VjizQqed6KwbbItn/szL75SDe15BRNn
mqgRSguwNN4gSSQG/mb9Q22vdevjf1sY20rZZ1GjZ5KAayQpjhjyRfP0u/yClmLdG351twK34skJ
KgaTsoQgQWjyEAlTPSXHJkf+N8ROV95x1kW3f0d/bLckwCDEoktKmnC2bn5F+5fRtEqGzs7O6vXo
FHe1112OB147ybfeVMbrDCaUTOkYCXEES4l/pG+DZwH0av6N9AwfUHjdOfDQrX3bXmj+otnpTeYm
txEn1Hzr4Gc/gYk1eBi0AJ6IWBO+dRfAhAGSUuElXvOE3ulb/Rhjgnpxm1vZyx35PQr5qSLnSDaY
zGcWG2OOIxhv67bgI0VFvTov/uiIF2jJ5WPyck4Qg4k2upaoDQ5l09Ou9VN9ms45gKpAV4DbEwjZ
fN4QHSeUG0zkCXSr1cIEO2ym1bGVi/cpBuFMLB9A7kNMacAsUHKU9fR936R5YpkQJKQywMQNiKX5
t3JI/cal6+OFOt55bDCRZ5DmUTXTEKEOLd0lALLVTyQK/bI55m7uG25+lACkazryfXVQbTwBPvw/
0AE5JsTCnFdKkRpyiNWKJwArAELKQD511bkq7t11Z2vOvnK/VVoYnzHZsKSWXaSOOCxbF4SCNwag
JLU7EMZ8TKQ+dr7gKAWRXGBjnHnV3s+34J1QZVJVrC4jYtThNb1BCKaiI9I/hi7QVqFcVB7IckE7
71QnvKVdd9pnvbn0NNL90L3ERXj+KRyV0eYiEXDOH5MJY0IpgehRwUd1zvy7nnFDQiBrXhIneFGP
tSPo5/Yhd9J73oWaWvGeMpjYBTC2qp9k7EOazxgUlHtvCGtixaHXWktuS2JxWUq8FwDePZrtOBT7
umqVFml1cgz8ysv9xafYixXhj+ByMgmTCVbt0gN8JaG3tPnaQI/4mP7dpxrWlJn4VNejKAgFvRAZ
oJ9MDHfRRjuZnhIAk+17zScWwN5uMTGpqrWlLTV46eQ1xwYQKIpXeS2wrlO3f8z93kebxRk0Ao7h
a6DdiK8B+ebpn1fg7hH0GyS6BZs6xdp197+Mp2UmiAlZhmH0GB8m941TWI0zBoW3L4J3v2efxIB1
q4coiuB6dKzfJCy5JOZRdTRfcqVfqIxzlM3LeC0mREUxmAvUFKcqxboHIBKap9JLFQXJ2hMcjVPY
4qRp7BylMJRBIAdQoDJbuNcP7jK9tYHC2SauDpkwE0lRE+eZaniNIwKJWXHqyaZIL70zO91res8L
thy7YAcoIyGoo4Tm8RPwByv1Vise963iE9BkxyUsqthVNB8zvRMSDVbRwR2Go3Ie/ekwHFsyHWjq
FR7yU+6jSceV3OwUeo3dEBzjDqK4S8HF42uZc8HmRFSLCTiYWAfhCbijPD09pTPI6I0CFPGhXSc/
QGq2lIWzr4Fvw3xM/GHf2JdQxEMEPbqDy+kitqtrilFW0kLv1VuK6RdeRxcnMbKYIATClQbP75BX
LCCLix7VtLMbOhkmPvfp/dgdptjg+OJnI9reLjPxBZS4ta4WOB6V6/7Hq3I8nwevOuoEpOq+ZCd4
rSYU0zN6z4/ZYT6bQEd0OjK5gLrhY6Xt+iqmxJk+iqgJin5uUEFJkqYHTT36DqsyP8Wl+MHZWuqO
/3XZkMSEoADAmkIvIATNhF5oTNyDfdOZAY3f+SKmUbm5PW9pTG6kt3Jaxhn2tjaf5Q4tZ11NwoQz
8LgbFLAqJgghBmUxunCQa1azHSevksI7KnazWUigX7AKClqpBuDEwzJEvzr2V9V992Q6LY6/Q3Kq
3/N3zjbxtMbEICspMwH8iqaXG5qvKDoZlomYWYShYWV0xTjGUHYVkEIab0ytvxpbtBUb8VmvZ3ca
wX2ZNry+sW/AWl+CAjTARKHYUjIRkZ4eXslDAHo80hwjwHrVv8wX8X4h6c10qT8ld7qH0qm7rw/e
/jIJ0SRnaqrFkC1m9/p8m4JHc1/A/jGG1TEhqEWPotEaEao1z3R6CmC35WVzoIcYTprUrnzeHZ8r
kQlAw5SFVlFgiynPWfUgORQ0XLpCWcFN7OSVh6u9nyEDRImJMaCZB4kQ1SEtt8kEbzJP3UE6iRfi
QeDMN+0nOpDFRJnWqLRCpI+FybHCnXM6xKBwtPx/5eO8vduv6EMaE2JwkY+m0ET0LC4o1mtT2NE9
RboeXIO0l8NZPnZuf8ydsSVzZwduz4Pf4O3l5++r6FDHfQa2yM/oUBw1Lz8t5+GgufFROxUn4UZ4
2LdWedMfZJipoWHECtzjX6PRuETxkEuoD4k+gBNOxTH6GZ/HS+mgOBQ3GLe7W9Fp73XcfSdgB6ee
cGx8rkVtniWrr2B8Zopz8EUMsCjVrx7qW0qjkKFqk/7s8JQROjwA2m2rWsljPCbQ+z5K6aoxhevq
RDrQtES/FkAEmPnWYV/HmxH4L2H/IrZebWmU95Ywzhlex4y7Oc9sSXsRlud9Gd96Rz9j6koI4ycS
Di1wwmJFwSu6Xs71qYTlWFehTxFvdA8ksimAn3kbRyP1txxgJZXxl0aIQeZMvVMuzmYcug2wimMt
sTFYygsE1AT2RDEHs9qlKaCYkUv3BDoc0DDwOFyIlxhOrd6pg0amk74Ml7HX3sfXvKvC9vvJaqHM
od1Vk9BWAQw0A+Zt4Unv3aFz6T8VsJ6xYznoZSAF4YU/nukwh3eWCKMsj/SJb/ZKzB+XwlvZc253
2+F8tTbmOM6icponBWvrhQt0P9tGf9TLZ4RdGy/WxGhxKZlTW08fS5MXcPejjyIy0WeIxMAUFjwA
qCL+5ZZdDzHvPObZKBNbVLTkGqECG21d+ZLG1NZPDwXAkhvg3Eqn8hjlOJR5FsNbGRNhlrSf4kiG
UgfjI1R/9uqR4/DUoXf8gT2EhQhkrf9H2nXtyI0syy8iQG9eadv3eKMXYqSR6L3n19+oFnaHU0N1
7dEFFgcLDM5mVzErKyszMkIp8OpQ+dHihtHK0yOv7XXEzRyk8/Gvsf4Bdl9nzFmSoKzDQN/JaQgY
Vkx6Co1TbsGLSuDxkKxCx02whi3nFWgm5lazURm52xcAIhXk6OvZSBK/KEm1Pd7quwZEyZB0RoWl
9ljjGYwLQqKv4WAEcjwm4TQ9xDekt67anZs84AIk19H/d11UdAm0rtSVGM5iVJAIGAZrFn8YPaTY
cwjKh+Yw3vOTiIE4+em6EzHCywWptbiZuH5Q5bhHeBHTxhSHcwM+jFxj1BzWqyCEmknCELym0r1n
WZoioWmxl1iXK58GInPhYmTW4pzSiUOz3k5Q4TOcBuyvowPlpAqIGLyQ3wj/dOAyvYhcSl9Pzsfv
oeJd3kQjFzTYbX+ozsO4GaE/k900w+vkQ5CCexjT+17oTRGCmY3ydn3H1wsii82gIl5dFBzk6nCN
Vc78IkGSojj678qRd3OH6IyJexbwbT38fayWCn9+0nRNH+JBC51Yy6iDjdbpVlVr777U/WAsjvz4
aztLBb1GEcueHy+BQXAFO3LkHZi47MwKvOjQO8av3AFa2cKM4nXDDLt041oV66H1R8SFQiycDISm
svQUzYM1+ieDpSS5fmb+3U+6Z512+Zi1JLBnqQpdbvCXz4aZpqytJG+oK1tJ96wrqIvNslAjL99F
G+17iDqocZsCS8Qq7q5fVB/rofKqplb7DOUB9OCHb1PyHoiJdf3jsDaMDm6NUIHrD2+qQjxK850/
P6syo8v9h3D9sQjyGxaBTEn42Y8VvICV8+CIzrzRnGRLtAH+i2QPa8eo+KGomdY2PI5whgpb7Dt6
zuIoYW0ZFSQEo1b8HrKTLmqWEZoW0ZhbGWhnrn+YP7z9PnaNCg2iUgmxQjKj+JIV9fvmJG38G4x9
/eQs6TiAWidzUy8GdC91tMEsXGiBnFi3H2s7qaDRa1o1SCISGSgfW/0oWU3csZB6xIm/niaN0IjI
kvqV8DmV0rjssKGyp+64l/TVv61OKoITqSdUkpX+GuxwNsdTYoPN3dLu1X2AaHx9v9ej1MePoA4C
JrJ6CD3Bb5oR/SH/IEZ3ag6ym64CfyKLaXodZS1+WKOOhBENw9hccor75im9SfGc700IS2wVb8Sr
JbGTM+s1uF68WNikTkanYapGq3AMp10FsIC2J9goAr/I7/CIMFlX2x8u0481UuekrDs5xggAjr2Z
bvXj7OY3yS7y8l+QznpRgCT/O0TPYoXUkYkSuc2mEsFMP45g8D4Dn3gw7kc72EubzIpAyGqOAJ2d
+ifu1jdrpIsYzWH40R+i3ceyqROTD1qqBOQpTOC2qL8hhzCsH5qHFMJlFhfX3xn/GqPpW0I9BvtE
TuB7w3BrzPE9l8x3cg0k2tzNRwF6lKbIxy9yl9S2kYiOH/rP18/Negbz8Quo0sYg+7M+xaXuYoYL
RLSpHcWPWnQvg1/0uqE/FFE+LJHMcXGNqPqsVwmx1KKJzVuCDRWd2xCjv5LXg64NcOZjemSFBfK1
rsQmerY5KuSk8EUkTQTLk7uJ17kE2MI6nKthVgIdnQYeJQFCHp/XpvNz0WhNpbl8JiLeNOYQsZCz
a+8zw4CQHaYIQVIMDrrPNgZVLHkpIJk+vEKR9qWGGS1xn1XvNf8TWbedKiUEBFk02Sy7lxfI4rsF
lSzrJbkvZTDEdR7ZwvRO3ABUwPCQlYt5uUCayiFEcZZA+nRX68BNWhSbKH6TApYO6FoZ+pMZyg+N
JPJrQcc+Zr/Gc7wlajIQqXvufvKxKZ/zzbwTJSCQULV4xwvJ1h6un4PVVUL2CMOFUH3/QiHYV/Wo
ZQa2Uxmf5ziwjEm0KpnxEmIZoW7DqW+5IZWIr8gP83AI2k1R319fh7hy4xqYZkVxG0oPKPRQkaPT
Os0XyPs2BnzNLk4EJiHuCmeYzAu+4BEcwdvmkP/SPJxu3Iq8K9okZP8X31nDdn36NdRXnQ3AitQc
K24cwu+KWZluM91lT7rTu/Iu2Oe4oiG1vQlP4w7TiztIrz2Pu9zkanP2eKADUic/svqD65/hY4tI
5rQ4Omqm9m0QIuSV8lMA8Jiv303R/95TxYgqvoBogF1BUqmwIEFgOo0N2PCV9BgI3FkYAu/6p15L
BQww7GkKmYfVZBpqW7dp32ECSneTXyl6it1ohbmp2wPk0QBuF448bqm/SkBgVceEINgiQD1NrSw1
umoOMXOPMlEpmhDTcOFgN0EH7c70RBCZxrb/X9UvUAQjZH9QgNYlgWgqfP5ifJy3TdBNmqsHIQjq
3npOxSAubwXVOWtZwtord+8nY1S+E6gxoS7oUJkSGxOMIlbYi1buy+Aefv+bL7hYF7WXetzr+TTj
C45u9TRD5LaykqO/ISJ6kgMBLSb6nLE2GlZaC3grzASdw0dAk0bJS1rMe7HjtsaMlJyxOnK4qVt+
uZE0plToRX3iyOoIFIiIvBZH1SYS87kTsJO21cD3sZc0jDTHnHasD7DW7DrHeMGsqpUhT3utbDTx
7Po4OmRUL3D/6n5c2KWiSZgFeRf5Fd76bW0l/TmHJrrcjazNJF53bTOpu0NT9CHkJbI8p8aGSm5u
9/2FQazlzehQbQu3eCVrZA/MriXf+JBgZMC9gmBDzwXLBNPVEtuil53yd6guusEhvOtgM9wxG5Ur
ZSBY0w20Rsj/0nVov63HLJNx/gjOr70JduJW8yQnuWelh+s51MIStacJ2FdzY4CladcCqdaiOTJb
8UZkjhyv3jgLQ+TvixtHKNMy0lpsoFy7VQSsn/ITgp0MFyHB4ouHkLsGDLbgRaWPmzSEbS3m7e+k
Gg0fLwFQHcOpzvVj/YUu5BKMF3bIsV8uhqtnrgpgJwQ8Yb7Xv0Gm0U4fqh1KUAYgmUZjCrfpW3RD
2EEit3o2gO8jUGIW/HbdLxe/hDp60K3mBKUASch0K3v1FlRJx8QiIzVO8V/E8Vbj2cIc5S4huCfm
pIS5GpN65ADOeP8qRwPNn/yR1UxbdZmFMcpl8KDRfbmHMXmCGmBwr0JiYtYYfdC1aR3DWFihqhcg
DcSUHDkByM8eyNB9eFaRkiWP5UbYBA4e99vZwW947vZQPN/WLlOjbq2A8uknUHe7WBl+XpBdTYE/
IaNlUFYF1xn6TqSjxkIRs7aVutynvOwUWUC0ntTyrvPl50gcMAFUSJLNOCar99Fia6m7fZSUZBj4
y9YOwEQlO1T67MkRDrkdAIExb4NvJFczQK+FrPg5udGh6Tq4zbY9sgIdY9E0UnuAbFPblw2Gdqtj
Pf1IgzPPEgJa66jjM0J6SIe8nCxfGqiLqKAWSRAoDSBgjYPp658A0txpDu9KTg/Ors31vV2bVvlk
jPqKqZGnWcvhkdM4yUmwG6AKuZd5SzBgFeCYoDUEq8+OFDRZt/3acNkn09RnBSGMJrRkVEI4hwjk
IORwCFOGv9WOBDwkm8ED6f70u/huuuc8DGGzFk/CzNc4/+9OX17Si532s7SpGvLyJwMHIvSrBw9j
KbZmERxqiZFFZvGNxNFrFqk3ZezLmZ7UBN7nJnfZ2+9mQ42lEz155z8UVVdTgA9nuoStxRIxeZP5
Q4/XUxGEsuv3U2HPmIiyIf36Jmd8YnYx4GjcoKGTKg2CV/EhE0Oxfmg+tpm6XOaga1Of+FjtRqfZ
nh8iR9+SgfPGhRbLAawJ+h1rp1fT88W6qRsGPamQEyfYzMegN41EMKy6bDGKFcxgvw266u76QVqP
Uf+uUaHs+dNYgkKVvITDu6L8KSo3Jpe0tjoxh7FX704DGCgZ/6CYTF1nnSxMUiKSDOjW9wZc1K0Z
bXmAJ5Az26yZenL8v/jrwhh1q+VTrTQQtkS8K/XtCIHpoSxNhC3w5uBJFW2mlnWPrm4k3uICr8qE
/55yllIS5t6Ica2IXniDifON/D7uKtnUb/wBiA3u52gJFsFNkUqLbxmbaq/ehZ1dbWQvPbLQKutB
avFzqO/KgxJCVkVyy+1CVAa0ffWY29pzfg5u9W3kyXZ8wgidJQvWdN8eIwxEbK871mqMWvwA6nP3
SVqVEfkCBQcN4RZ6PilrBmE9cVjYoL6y30RiIhOXClEt9L3cDXaJ5bsR0DikCFExGmoXevivXvXx
jalERW7nNOg1rKlyxN1ogzt+H+ynU3csdso+exQO05H7Xqse/nWvOYqX3YimzJujF++ic+VOYET2
kh9k6JpHv41z8S7+Fp3/ordtkKrQP55IXY1DKypRCVJ/FLd++e2rz5qBYHk6df/pszCr6gRsRYIm
be+rttoZyJ/mjSBWTt03DAzkahT+WI5KborFTVBwQx9LPDZd7lPE+seiOPtTY1731rXG4fJSvzx5
FlbkUIv9UiKAEczxCQciWYMveNe5nCfvDZxSnjn2uu6+i1hPuW+vGFEkg1QUj/nB6TEMAPk2J3AC
lD0lR8QI2P83b6D8d+pHXtQJdwoBAIdWfY4vk7WdLbvNubTiI+uleNF8/nJiFkukfLEJADmCVg6i
wK/5pnHyi5iFvr0QNe18VBHEe/E9x7KhsoIx49jchZsaVC7dRrrxTyXuBYOpd8H81pQDB5iuFSLl
sg2jPZ7V2+QO95E3vCrfVExzQ+YW8lUM/1q9/T42gm7WtMi9BZmHf2Fcyok2ERq22YFIdNUA0rJe
jmuzJktvpjs2JRBJYIkjnvXSdlZp5wfdw6X3k+xz77R7nNfb4KYD//xG3sd/gUv5ZJ3sxfIscTMk
80jJX70l6iXjXnucwbZCrj5jy3Ix5lqpixejrYY6GZiXVo/F04SBcZJ8l5vxVtzqpcnfKMfgRnKm
vThhRFR5Z3xXRmJMa4XPvhiB5PYyNS+4oA7Z+zeGI8OZoep97L6zHq+rsXfhRtStmgLwUwvIxd1I
eM0mMBKb0bSLOsFMmenv6gW+MEVFpyTX6jRO0fXjp8Is2typ/YwVkFjLoQJSPIpdWV1apwQkaaWg
HGxuAyexoLIIKAMBl7ekYGtd/2rkp1+JShIVleZIrQpVBmKj53XHUI984EkYFBB077odVoSn9WZE
DJ76HemU8NwhLGJrGhTL7X+MolMMuzx9DsX7WRHtMTvX2st124w10giGmQtGJSTzmaUO0boY2ph5
uZlC3lPj1v3/maIeh80IDr6cdNO6+dxns1vh5dIGbx2LRJd1m8hUYBGzOZ4FgmEdLM30PUJnE+1K
198ORx6DdDvyCB53QMFhvDh6wMsixdApgpwz7As7AdTenPYS5jT2rPLKGoZiGfJoOIM0pfwoNqiv
RE9ZvA3uZPRxQnd6Ve/1+3kyS6B6yeAv67XIOKMy+fsi0mJGopdmHbeKWt01zVkoWTLwfygP/vs+
pAv/TV4CxayTm8QucYmkXvJs3EP/MLTKc+bxN9pJvu+fasfw4hOybjt0kufr3vWHGu/HT6ACkaTM
AMtFcC9C8Ujk4QNcnL+/K3tIitz9V0KDTEUkWRP8qG9wbKKJaJc0p2gc3CIOt82g6Cbo8+8qMcvN
PGaSKbC+JRWUuIHrZoisIlWC4uuhf4hf4d1O9Aiql1sIw/i+OTG5mlipEK0YLvNhUIwF6jqT1TnD
DOFVsy3NFIMNpGlW9FbTYA6OTeWw/j79uF1o1tAZ2NiwKklWf9vbxqFxRhtyvltybmrBMk56bxlH
3wws+TsoAh5xallJEvmSV760QkUtoI8M1Rix9BqkRS3Q2X7VODLUC/k+3LKKhqx6Jc0dqnPKOCsc
TqrWyW7fJlaTq06m+W6mGFbbc05Yx1Y1QTtHBL6m5lpTr9AuLUKXBx173WOqvY7fmjQ95LnweP2E
sXaCyqDiEH3LiNSclHk0UxXSC+jk8LGny4OV1yPj8mW956h9j3Po6s3ky2tQzAriJ11LrZSl27M2
rbN8BNOcilEfSrGWojTQvswvqBAftE31mFWmvE1/lU/GLitNeRO5xjvHKBKsYzIW71VqNzHo0Ehx
fSlKhA+jLTsC2LgSzO82PdyZTNKwnGs1ciwsUrdAA/kxEdIqKEvMwVZQ9V1Xz6xMjWWDSjwrvhby
inRN0HzGRHJy26LAVTs6WEb5jfEQuAUr7JN9+nI+F6uiwn4XTRPPlxeLuOp/RreZpR4I21bqcK9Q
zGTYY7klOSSLqzTMxQosqnBLMUL/0I+zzkTJ8jBLbMlr1sqoSM/70ZzMOVZG+l2gy8d7hfhH+fZ7
vpv1ZlhPThY7Sb13C4jc810Ie3gj6J6KNFvoUd/4oYDiCdeNK+7xCbfS9npUWX+YfZil51Mi8NOn
9Qyz0n0H7Fd3Sk6kVxG72l267536lG2rbQdqsZyJWF7PGRa2qSDDD2oH+Cxs9672gwhoopu5003C
Xxa5rCxsNWdYGKPT0q5TSzmH64TbYAMdnU3narv/wEu3WkNY2KEii14MgpqSWj3InBzhPj+gFeP4
r9CE9/rA1HMI1eom8NcAgBBaxwZjC6y6MmupVKgpO6PUwgAZeBnK5piknjbMd20YHPN4yMyiivdB
afBmjImk6960jjlYLJ4KQE0xh9qsITEjmBDO1DYQKHojZFs+aC0ry9+iKQMcI78XgFomekXJKymt
/AWv6/JeoZkWe0A86kIi39p/7OQbn6WCuJ5wL9ZJxaGpjIlKIDyXzMxDIgRUwKkNXi08bPJNcgQl
wil80836JH/v9tym0k32hUIC0JXQq1EBKuQw7TOjc+KG43Rf1eE+00R7wmxmq/IQB5Pdzi9Z/RPG
BUOTLqKEk3EdeUQqZzDtga/Tlr6PG90GwdCeu0ufxYf8eXAnO3UM2a6/adsSTfLyZ8W46NbmNpcf
mMbHcVzBFSkmU0EpQAo6w2PNm2ivut1gZY/Bt5pgIh5l0ue1MQl3IOy30blAkjq/+hiI3/CticYk
K1ll3E40sscY5KCEKjSuX/+k1M9peepZmNj1YsWH59HwuXCOpRkaQ4QGRN9xz8CAoJeteOHmd9Rk
dVNYS6KiWTxOyizwMKckjxxAJWCFVuLv16PGOr5rsSYqXnVckRRzAyOYlIE8AAfyPZQFzBZqC9ct
MQIj3d0cVT0Je+Ni6Hd1F7qlCEbMaudqWWexICorMgTJ8HkR7jkA4zgDSRLb6qt/+M1mTZAk8NYN
QvH11a3RHH46FXRUSjJZShOkmMmveEs6X2Nuxjeyw51H/AZhnx+KO9WK74vbYF8CDoxhVBMDUJE1
B1bwGu/bxwI97MoSzfTWZzbNWRmOTgWsWImNoZKw+63t33KQgyFP2ONvml/QLp7KE+TUmGX29ZCF
4TpVFQVDubxxFynjBBrnqSFcYEMzW9wEoJ1aMZpfLBNUasH3cWL4pECKgUirCTdiylvXP+16CQBI
9X9WQZ1DH6o18dDjZTpBaWxbvkogfk2s1kn3HBCzwjG/HdicBuupzIdR6lyKEarYMyEsJkC6ZFOh
aA9idrBC98gGecYs/nqxYbFEKnfgBUXjJR/WfLxvt8Uv3pKtMTQ5RwGHAzT3QDvrat+kXbgPHcOW
78RbFqnr1++IYQMgAwQdbACQNqPOT5inCXrV5HZT7iYgI7OX61+R/P8/39if//vUAQDcItYiErt7
UbKlMHSEqIE49HvHTaYQqfZ1ayup/WdzJBouPL/o1RLMuDA3gAUvPWSnCaAYL9olx9IhTBh1YsYb
KL+QKl1psabzGIulO8Kywddy4WMz56HaG2F9MlL5lZNANFk1jziTBuuIkCNwZXe/yEBEiZEH5CXT
ugKoxBsv2KHuedZNxUpvobTOyEEYzkLXLvq6HYSBQ6qrJ7Kl5NCZyW4ZH/Dr5fvpA9JyD1raVc1E
PmA2YUYouQshHpCex+fSMW7LxsS5xDuJNUe6UpT5bJU69W2HETqxwS0Sb6MNKTI2x+zYm76rePKF
CgLAiBO3ZeLJifd/+X6CJGI6T9AgdEqFuDZs/FFPsdrgDc39B4hrgGzr94xueBcTkigI0mwVi01M
ufIQxZIXpqkliwAnt0aAJUvn+jACPQaukU36BluAAbFQkSsjdJ+tUYFOH+VaDAssdHwxNqM72slG
24tOB1IxDH3rB3AgmsIxbswpMvmDvGH9gJV8i/wAVRNViCALEn1SjCoTNY4U93rAowfICm35bYEh
gRiktg7Dh1dP5cIWdTcqYpPJSoqeCwlCJYb5h6N+g+zbbh7mI/cXVbbPS6OcaCoGBURf+JIp5FlV
HpJy+ci4qFZqh59tUN4CplqokbWkX7hLNpGjvpab7keHWaDcAaozVazrW/g1af1sjnKXRho6iL7g
XuQCEMKFzT2UgMEf0s2RWQ9iYTYF6gp8x238Wn2/bpqs5OuR/HAUKo9tk2mcBgGOAiDtDfTcHdTZ
GLnTSlaI5YlwR1GGO+Lgf76lsnKSQEaFMQXFnF/yh0tPDpz2Gnj26l/NtnJLy9hG368vbHVPP4zS
QA818ftm4kY0Ni7zCIkXbUEksWOetNVLcGGHqnD5hTSjb4Oi/ehOji6bojO9EcW8FIwpAkbkQWNR
e4bNoYzPOnhfsbmf9vXSpl3c/j3aYXM7AK/P7/wd0WGYgdrh0WZltVVX4/ZijdSRCxOwNzY6PqDv
FzdSjwZn2wC2xIG5uuL71OLL4CYfI4bfrLrmwip1CMO5K8AcBNh+Ub8nA6CaGauYtX7OFyaogzcJ
3SQkGUJX3zi8BSZzM8PEvW77QDM/oUnwwuYRZq2KOnDKPPQo30tApnbVUe+rH3LMM4A/LNenklyD
D+SxGPC58EQ8CBsiRiTD9VkwNpYZKtdt4jaMZRHfZwwir+BGRxqkG3DBnoTJuE209gZKoId6Ktzr
B3ulMvfZ7alwUhrFHBcN3B6qPTh1/qWSPoKhCEjPn2SkQ8ejlxRg5+PAm//lPDDOPI3pGMaw43KR
vGO43sqUm34czJCfzbSGOHz6cn29xAe/ROgPH5WpAFP3ZWuULb4mZsytQZUsDDlaMpMajLUm6haH
SLGqSD2uvB7kxGb7IIMX5j6CtIu2m2sze1CeWm9AHSU9sAb+WfcDDdrQIx/PNYLJU+XiKHThLm/8
HeCth0oWAxM+ZmvKOEJ5XjC7sn6TRWWjR6D4qoIbI0USxWnqNmgMRgNx5bX6yc9oUEfdiYPckZm2
/qXc9ltCpp4dpzNIt0pQb8YbAiSftqDL36Zb5QG6LNvrH36lIvD5B9DRqZzrVFFwwCA/Yl9mkj0C
Raj3v1UJRm96Zj3pWM5GRSckPnXM8wiI9QglxfQhw7cvQ+YMwmrKuPBpKkIlqSjrGTnCtT0jOw6x
KoK41Rz/rLrThtVTXM/HF/aoUKXqfpDU5FOqx86Be6NEBgrOEjVkCOu0ZrHtMTMvu7Wn3hEJWFZJ
lxHzaXTHHAhjlST4kEn9M9MOYcvqPDM+G43iUGJthtQV+WwGBHKqxzHHiGL6dN0fWUaoQDREeRm3
ZDwwB86xLkNrTHfV9OO6EeJgV6Idjc/oRACpwhHp1Jw/BLHiyEluJnJtc+PDdUPrtZMPn6AHReZJ
E+WOxFXl3G6rbw2GB3wwczjZbeL1oIJsG1Be6D/UHjRKnM0kUlh/kS7sU+lNC2BwkMQoKUr3INvE
wKdvi9t5R8BbbCQywwMVKpQMfjnnfS1qLhd36DqXqAw5jP1knGmFCh18EFRZleDLxYiHFdhO5k14
JghS2R2/hc7/3on5FBzpSl6pGZ3G9cij/NYHI/ojz82ext1dXxRr26i4MQYSH2eko6wW3xWQPauq
wNo2RhKvUNmMIEBoOya1GELApIAKvL/0etgUTKxkly7XTVIMWbgIDm+E3BlSzS/J3J6VNAtN0Zh7
EwwRbhRPmyHgbjse1HCDCpQm5+/lsN+FMqslxMg36ArFOJZVUpNHYT1DPq5E/QlKISD5qO0uEY5C
PQ329W+5Av365DF0OY9T9SFLwNNCMpxbNO5tOXH6cwU5HH47AsgovVXn3JMe2cJqIvGTK1GNLvPx
0CqZ+n8mTPL3DLSk/jZ/9l/rc/8gO8NP4Vl/JSOrowPiOIt7rY/dPYFC3zYY9DwzX44kVH/9PZJi
6LKk66Cswd+XL8cgzmp0MsjLsQVolzQaQJ/sjEf2mPcfspgPW9QZ8hvUA+cRRCf1S/gAxmar2I3f
1QftW7RtUOtrj9qrzDi26y+TD5PUmaqU+jcjz6XbSIAgJKyytVjX76p/zEDF4PMuTih6DWKPXQTZ
NsgyM6dsD1la2Xwoetd9dz0OfViirt6eS3tljuC64PbdQ8HluRU4FsT4DxfShxHqBVA3kxEkBCSv
oBTdb4/SPgHBdbfdyBtWl/YPKT+6PZhPR41Spe6jRpsCiLCgQNrVUfEoTmFt6oEQeKVShHslH2TT
5wdty42ofnG9n5tT0ygbiU+lXd0luC+LGsjMMsV8Qt/IO7WfQ/f6lq//REVWCCpLkuRLm35xRqJA
RC+ZxH5+p7i67ozFJlS2GV5EgHpY9bf5Gw/VBshDo2zAgoqJq5fpwjhxiIVxZUwMIS8GkpwMT9IG
zzEHeubBPnKgSbZLPIxp7TBHg+p1yFvtXbqbvqsnVr+OfIQvUWLxI6iPpBtNn3YhQnQb506c4wXW
DU6o1eb1nV49RgszVOIg1rwY6DPySiHq3VQLnLZ06hIFpdK6bmgFWYEbYGGJCnu13kR6I8ESoY7P
38MfhCegdroDKAJvI5fZ72CtjAp9qlTEUlDhKzZOcAIbtaU8zwnEuAiggzTDBbRB0Q9n4eBY340K
f3oZ5klRIlpo8bjnosoGYO1Z0ULGhbp6g3/s5uXRtfDRXgausPGxm5z8plfbqr+V5x+KYDbJC+O7
MfaRbvBzKV+poXr5bmEGie38tb0n3LlE1ih3kpvkob9jfz7GNl7qUIv1CYOmRVULqzUQtvFDP587
FkiZdc4vf1/YUNNei3oOR0z2JFdIrOqoQpcN/Zp31GCc2RnAojFbMxjIhmfuQXqHRNe9wUTFi6wN
psLNJKd5HRKip8ZpD+H78Ka8COg93DTfplP6oP8CYzD4fKB2MJnxbOJJFN0o4A5+L2+Hc8KUWmM5
FhV3wsgHUwC5V4FKCt1IEgurbcbWiiU19aaSSy0IdZSMK/ZLcACNnirJvA7eSZD4GXR63LWyovd9
2nut29uRYQHReIOxMKs0uRSiAGz9Vdq/KIM0uo+Pm9nvu7JHA+un1u1F7dH3b6+fHJYJKhIIWhAk
ejn0XimVUC0ey6Oij9usqRioQdp/qKXQYL2mBROLn/a91+BaTurMlDjZlkvIGDQjI+oQV1xeSrQp
OhXSjKBM2w6sMoGyqTMnjIzt9U1jWaDyoEgOhUqu8F3GINwoke6Jkfj9ugmWs9GixoFciVNe4cMo
Zx1SXxdkaWkGIApFYbH09FMbM25Zhivo1BGvuS7lxanuvaiNfLMSeS+RIZ3MR0/Xl8ayQ/6+iGig
CBA0jYcrzGPpJEMELcayeag6lsv9YQs1TZZ4SVdVnfJtWTXieAzxmQbF7BzuRQF6ScIL8tcMyqp6
V6KW9zcr+9cgLURbDVWecAa+2SClds7fZvkEOei/2T5gwATZ0BGOLvDrxfapc55zSYzPlHGlpU69
1UNPJx7+Ji4srJDzvLBSB52gGy2sJPNjLEWWn7yOGLS4vl+r5+jDiEQZ8ed8DoVkBJJMV81qiK2A
Y1VPVp1tYYJK6EICyqtjmPD5wiskeY+SPWiuZEZ4+1I6uQQd5UK5qMJ/aeBKGKkDpqUqfPodYQeF
Mk589m18HKc0gKVMXDb2e333PkxSS+MCEYXQDEsrSmGTlvl2rqfH6x/oS0Xksiy4mq6CNxv9eSqW
hsqgxKGSICY8qd4E6YrGUyFF47RgJzCnFOcI1XBLz8wACx4tllzuFxwSbZ+KFf4sAd2u4kSNwHP1
DxziEmSVyu8JMjtF3KnQCUitHl0f5vz+evQAGkEEGAkcSDQmoZ9qLhF8fFHtPoTEUnkfiC7Gmn4E
7zrAh/Ejb9iMzV711Q+LNCAhnsKomHKcubwAU1lzGh5z1HZK13DG3ej0pxGiCJXTPc8M5yVx8MuF
ubBLORJ6A1reiORuRoXNHKTmRtXC2C747DkTRJcTk6MaZJbYq+71FYvkv3zNMvX80bO4rOp87j09
Re20Qo9d5HiAA40bOcSTnjfmjVjPd4I2dls/bZ+nBhcgkr9bsYfDCZ20UQ0DXdW4rcwsd6pgLDfI
BkVv4t0EDw0+OHGiOpmdWJ2kKsebWIEE38izoLkkUH1ahyIqKq9JqAOIOjn/+PsiWkpgmowCrkUW
5c+2MYFpzcg8bqieE1FlEeB8OfafbdFPnbTtY5R2sGepjNm6Gl3FhJHefD11MIHxGBDlG/IKXDpX
Bt03yqb3CPqvFq2ZNxUNxFxm+yvcqJvyhEkKaMb3uWWgwPB83Sm+eCNlXPy8l6VUj+3Ewfg8Pnc4
9t2u0sJNwD+VvJf233klYHjhl2NHGSSVlsXHa4s2NIYJBlPp18h1ZpscK3VmVRbIz6ZdZLGnEmVl
ULomaoCF8dRb0s5MbSit44E6EQKhZxbw4kulTv28JprspAz5aAo4o/WmXU+oOkBx4L/LtuHhLfHM
bEOvueRybVSUHjUti7RE6L1gBAtp/T3zD0byoow3uv9cj3hWlD8y7axxEJZvOFPVvV5mOM3XaE0t
mIokZYL5xUpuOrhsu50CK8ftK536GiAPxfJ5E1eU9H7dUVf8BvmXARCzqmmSwlOrTgXwOkpRjuBl
BLuqMRwx6kwpiBgoA/LLKcf5ZIbKYrmhMzJhgJnWP7ZGhA4TpLG5czPGZpHoZqZ8+4tlKYYGhgTQ
4as0Z7zATXmji4hlbYltEwSz0iQg0xkAyi/iTvBQFZXkf8xcPuji1IHT3wCdOl5pQZVmTtpH0NVO
a8nmola16nw6KJkIVImGYUkoQOD2FTjVjPjgqKn7MW8xOBkqeIWXXWkXqTyZxphFdluk7VaoMs7M
qqo166hODvkwEpRkUjd2CIgvI3isRCsVJLRETUQQRQBpPwcPA6xZnd7hzlYywIz4prLKtDkG0LEL
OX47R9pRn9EpjjTWoM+XrgnZwKVl6s7RprhuIr7q8Ah1OsjscJnVAICC8UMVBaFcxQhtYpeFxYL6
rRx2VVEU5AsCRJkVen4qHUFqKkjwx4h7FnKUnCGLet0D15e2MEGu24VvJGBaULioQGYbWkqIWRdE
MCwttOfqvgTXBarrmFwNcK5ZUZp8LvqwLRZHp/EtSArHVsCmCoFDeI4CxYx2nYJq7GDX5ggAvsva
zy9svJcP+bFag2z4YrXCKBTF2CP9EpP2Nech2jZx3HPlV45fBD9idbqfoshTeqkw+zHYpUA2M5a9
FskUxeCBodIxlvYF6JCpDQTIpt6rlV9+9CM1XgTp/vo3Jd74dWM/TFDeqqNYB0EDnJMQH7RFTaPm
MYRcmkYE1hSOVcpYi5kKhnegGqwookTnSLiOskYVyZWeBVYrqc9zKj91WXwTxPNGmfy3gQkEWEkB
1aVJ6gIyUAKajAQm20GdTakRDRu7ARpRPXmqMYvNOiOrxxAKGxLqGjpWSl0L7ZQVkd7ieQIqlNqE
PKKXPEIIarJmTE3mDqGtbFg6lqvB7sMm/UDpx3BOch9rrFoFFehZwCD5/H+kXdeO5Liy/CIB8uZV
tny7afsi9Dg5ynt9/Q327NmuYdWId3exwL4M0FmkkslkZmREGLRzeKsM0e04gjrbzDZxnnvr3nMt
nwGJ+t+rZWny0LzTumjGaufYoUiYqrOlBfVvFaQI9AnY/9MOyceh/DTIEljNkihAR0nrA7NMbfBX
w2ePsSm76+u6evDOrNBwdHb0jUzNCZ4VfSCqQu/KifVCpkZyMvMfy+2x62GCTAeYINwT6af51hNo
30kHubYJkFPH2k3fu3cxtkPQ/PoaZ4VXz/3ZCpkkaa7wUMskFCksMwXV2Etu7Y32VMYn03xd38sL
CN/HEi0M75mmqoFRmDGFGYVOq1VcTA1xzGMECotsg1eliG9nwFWy0B4cAwUZyQPJK9YKfhfry/pv
uJaG6gikf/8G5uYyu24ZDVoGEiLQfdNyieDVKUgG9W8w60UYWeRYvLrBnxYN5sNiIHQo2goflrIt
RPv8ZPjapgxyx3Lmb+1Bc6YgvrNeeefjYn6I2W2D2W3NIEtq0WdoqWFMuA2Gxq/EhzwVvCH9GesV
SHR2qfBjfbVX4/rZYpntrRO5EXL6iAJr5S1Jp8rOJUS5tMy2Ud7nrtXKp1orOPpQl8U9aHQgt7OA
xZNQSmbFm6Sy78OlRUpcGMpLNjb3mlzOTlY2u7lW7ucuO+CBgBnHKegssmmaLLeHdnmY2xED7KoS
cmI/3VrmLv3t5zB3qWE2o2R0TR8YU+o1uG0wNOdOMk/I6VrQ/c0Oc8VMdZmlU4HoRIWxTRPuHO2k
ewpqjhuMrPAwR9RT2WUp0MbSUXYwIFfFeFSoGnlqRKj1tfWCdt59Gr6se8/V73hm4QI62usAsWvY
uHq2Fx+kVpguDITWtt4GPN5s2dW/Wm7yvG71yqVpnBu9OKCVTtIczpMbwyYfso0oYHYTMlWtDg4x
6Kani2CPMScaslYNGRpA8FhDNS1IPLCAYlAc1mGmqhMATngRbTrg0emEB3e4iU17YAcSNtD/USEz
ZoCH7fcbLMV0rwZtTckXNuad9QIQirt8bZ7FrQ78gvJUgmaQPAr/NMzCqiFJuo44j7RAvnAVq5AF
GdpmQJJSoiIjAS8xJsTfKUC7bB3yg5chX9lOQ1INKhCPZpLGZsiJhmp7HpMFFHS1Q2rdHlGJNavF
ltPRqUEOL5byxiR9sO47F/fJx0I1AMcw904/J1N/Ry02sazRXHzjoTkICXSy6PBR70YqaGupeDRv
oRdxnbUo//5Bu2nupxRb4IeghIK0IvnWdlpqQwY09WWp8IgiOPKS3E9qeNCymtevuagL/LIPjVMD
MqCmzqJ2R4hxl3WBT4tR/yD3AGfCm8hWK9vuNssechLodXz9xUK90BtVD0DiUj5Pgh2JnDjLBqSP
n2JqCp7ZaLOhrMtsRZQAXw5kml9m2GoEJpDsepwPzLPBbLcE3LWeZrPua7WLuthW2xeFrdyLD70b
30ue+dw8ch+c9G+eB9pf6wKqU1IlXbk4s2pczK3WdHjfBvF3StPZgQEkvpfd/F8Qn34YQxNFQRAU
ZUVhLqs+iod6sGAs7nZa/mVMeIUQ9jZkDTAPL7VtS4XE/eJL5EaKJbfQTyTmJer0V15smYWKh4UV
oB/EJOpDi1oZBvMWX6vuZNXuil0ybRaySTROrnF9NZ+GmNtiMLRqmST4gzGf5PhHOD+HLaegyDNB
//3s0TFLpDPMHs2ctor8SVA3JKtOFRHddde+6tlnW8bkaqk8pphYxukJ459xKtlyQ/x1C7yFMK7V
aRNyvazX/byPX4Sw3szZeN82I6c6cuWKM6SzhTAOpjTZYjYNvv045bYEZkoyvYYRxIN4LxjejjF3
KVEbVc4T3KVRrqB1pXlLWHAGP69fKJ+LYXE4Qi7kbRlJul+56db4FkE6LHS1Y/dz8Tpn3vBmMDjn
hmXDykbNmoZ0gq919y1UbpUWU88icXQRSvYYs1p3iIsn4K9Y8PfpYYmx8kSJxtJKJVweko+q8k3n
ThjZpbcmoT0QCquUnMiRaruB1NUzD9BwkTKzP4CNE0vVk0IXddAbfUwLO3CXD3Kunb6JbnjaORcT
Sqw5JlpUilbPqbnoIFYQZ1SZbUFxBjR5QiwZyFWvdVPdBkC6lG0p2wxPBAnLhtds4rgtWxBO+7St
cxXfOF8qd8piOyc85W6eCSaWWMIwtWgC634vbRr1qE7f1x2H9/eZSDJHuETmUNZ90hb7ZADPrZj2
/yqdODt6TBxZTLVOVR0fS+rbYJw1d+IRtV1P3s5MMBFETDP4Q4/TLRn3kFTIUDHWbwrockZuU+za
5aiGr+s7d9XjZVEGyhei6gbA+r/fJm2iAXoSYVXzLjtVfglJ3Bnkf5RNaNxwzxc9P+w9fG6NSZfk
wcwA9KLx5C8xOcpRGm3RRXVqX7jNnzmr49ljznOrdMU4mrn0MfEAGL9Td295YDiirzlmE9R8YpZr
rgjxZMuUoNkMQBHzCbtMEeTQHJEQLvlTP4oo0RnZv3D3MxsfbnSWAQxCNrW9ABul3rpWczvWXAnc
a3fzuQnWLYRMbRcVeYxyk59kZO37GTSgjvWeH4r74R5TCXfxYxQ769+LZ5Vxjz6tRLxLZM1Xl/bW
yAtXHIH8nkqeXDLnI7Fdv1iv51ilG9iUrauJ2beqqXnFCrpDl67+tyN8FDPOPpI6RWVe0NhOO9qF
m3jdhk5KDpjA4hbzrr0Izr8WkxIWJtACrUHXg2sLBDPgdo+8ap9vAbC64dUMqAevLYwJ5nqmicu0
wDXoPKOysTygxqF9y33m8D4SE9QHEfQ8i/ZxOVaH/L0/JTsMkDvCmwnBktwXXN7CLtBy9Do+30Ym
wkM52Bp1GRYL4mRPowcc4H7B3J5626Ilm98ad+1WtsVNv+cGxuuLBVzHkDX6f2axiMFEknokHlS5
tLzX9gAf2pBBB7Fbv6UUYbzFXj1qNEYpeNTR8P973I+HTk6GDmttknfdeuqVQzlzwtRVRzkzwTjK
1AxNWVYI9lIOkuDs29x4UvVujnc6eF7w2ARMIPPXA8hF6/njE57ZZPZxLpOpaWkyI4CVC6zNG7DR
I3tMnNZVTActdb9wSs6DjGuU8ZsaoxV1qsDoRBzhQfEhjhy0qj3sB6c8yBi71CZw9vBy8+vuerZW
5qqRmlxuZ7pWcihP+cbsgTKfkSA/i6/RdnTjzXCXudOjMgfpUebgP+i3uwgCn7ZZPoJhCUHVmRqI
L0S2wbvmZfL3OvFKmWw4X/TqFX5mibmJzDkbkp4g3Ax+tBGP/WN0R55rl9IuLT+EW0vhPEJ4X5Ot
Mi9WqBnKgm2ljxDzyfKpwEy10QIhAFru4f8VwDmnka1PCrWESSsZi6Q249Qe78HFfBLuddQKFWd6
E2WPP7jL+4Y0Jp3dUG2MUkVeWpqvQLgoMclhTitHrTGGM/H4z3jrY6MNKoWdTMsi6TJ8sXTMj+TT
8lSixsD5evR8r/klE3OkSVzGKMRNOGV4PrVZ4ray7GsoMdkdKW8ImTkRh2eQCTipXDQWRHMRuEXT
nse9NZwMNXHMJbIjveMdhqvXxNlhYCJNCDoJCWRBkES/6X+CgiH4CG0lGE6on3SOsOVFGd6XY4LM
lKplLE7UM0Fn2J/qdpO1D5wjfjV9+VwVO5hVgWusAh8AvfxGT3Uwi/ZougSkLbVvvfIWRLdoxUNY
SHyeG6M4a/SmDW+rMRA7IN/NL4L+0AHumxCPs7araeDZ2ujazw6ZoJZIpbtaApkhlFD0WIEERbVs
CgGClyLpt5lphFtLFfZalm3rkhDX0AGSXv8VHLdh2QksMQNpa4oNNqW3wipsNeeNil4tTAFC9798
QmeCiSEpwlKWH9/QsGlTR/maO5jgvmns1I539fP6inhfkQkoPXqbU5TipQySAzc11aDuKzuxUlfp
E7tvZd+qxbt1k7xNZEOL0C5xTFTdl9NaADZxjiieixNOOMdNZ8KJsUQzoEfYxqb80pVQUzZrp5st
nlfy1sLEkUoSwGaQwit18GQobh3EJfIjPwG8QgM2T5SctvK61/UN5PoIE0uUdBBTkV7lakCFqZW9
+aqDmINKm5cPxWP8uG6Ps5cXsihQLS4mkeZHy+zMSwWhJ5CggNJw3cxHE28lohhMhpKXIQaJ6eWt
BqM3HZSDti+P5duyie4oUJyG6N4VAnOvIkyPeLjwOu/Xizifh89ggkyeVIA3zB+/oIJmEBVuo/R4
tIhjcVuMHN9heykgoJKtPse2DgOQzPE3gVe14Rmg/34WMsmYqmJfYzWRSIJRTu264xUaeLkzC3+J
UAJQddq3M4/tk3jMdyWETXQIYe7FbXQEO5RTbiWvCsR2j7m2dYfh+SUTSDrQYKjJTP1yHm0CKgT0
9QuJ45W8w8a+KFvoa8x59fGiLLaQVlK9BfMKk5NTrbcKgi28ZdGfvXYMmJiCpludjdQvxuoU9xhz
zb9LZWcLCa8zxTPEhJF2bslYERiaCLRucyTGiWjr08++5bWOLhAnv56Tugz9PNEQofnwuyta5rQI
rQRT5hED8652SLzcMR7zbXab2qkXv/GyE65FxvmnMjOSKYdjxlt5R75n3rIHke4x20oOuhJBdMOT
/7rujZ9LpP9+dtoiA5my1VBvTF8t4zWtDxqghesef4GRZveRcXkUmeWunD9qObSsAhDozjwYAVUL
5unK/OFofy6IuUJLEXRbkYgdbF603h4xWvAtdgo/ju3qWXnrBZsQaJuZe1m0i8webR61C/37l+fg
0z5zDopeifpiRuO0rb6P4VMNQVr9UYxA7RkrnEjyh0P+aYs5CtaA/6wJH6/1KN9V4sU3KmSqIIG3
BZ4lsnXOs/9qh04Gz/NfB+Lj38+8xZIXM6p7GKScOf3RysF3Xka2gMNBGR6LjY6KVfQyPRlP3Q8F
JFj/ccUsokZuml7LNDzwhE37NHvzcfkKhkftlB3Ml+URWlkS70l5Pdx8Lpm5XFF7EKxahz+V5anL
brJusHPhixE/rZ+R67fepxk21LR9EuV0YWRsoU1p7CMrv1838YfSxqcNJrhkjVamE7310u3oaQCa
Ts/RUQpyBJfISXEY+w1vOPViGJE5+uy8eyKRUVAFeEyMPua+/KkHlq0dyiM4fF31QduhyWVAwWfe
8LIiTmD7oEQ5c9Uw79uhBP7MzyzT1gucewXhAK8fzqbSD7Ny3mUm3lhKDTCngthW4wyqDiVwRcoX
VJ62q/0ikDjTvjw/YcJLqVkL9DYV0U9FP8qsY17k/9ECE1SmyAIfeIcvBu4AIbbsTIg8zp5xzhQ7
iTCPYK+WFTiidhPdZ5Fd3rWP5mu1J0+LI4GY8MvwaOZ2b0fP64Y5m8fOIaA4TCaFVr2j8VFURE+L
eUvjRH+Wsn2JyVRjmlKDUDSEJsWbeEYNPzpYjWZbQszzPXHd99ip1CSWuwlPRvr0mABYx7jDlpLu
yVw+N85hYgdSWyWapTSEobA1bD2abSHfjwYPAMLLExQmGcEu1dU0Y/dmCPZO7SDbuiH0uzDTMUIm
GS7YJhw5SWvgs9VxO4bpUxmKHFZ67o9gkhVBajXwt38kK6KTbABPdKJACxDBdrwYdcFBx0RHFl5n
tYs5iCJspYfoXd8lm/ExfkiOysk6Dh5pgWnGJNBJ+75+DHgXgcIEEZXUnSh+PBg1G8DUG9WBvtmD
veQ2FS5BsXS4l/ka2JxIqbCBJRWBpW476q2d7GaFW7hlYDxKu+xWhVpLZPNB6bwNZpncMWBvaANd
aXyoDqIzHeajJDkQFvxuSnbxNAM02fyIwNPAiTScA8PiKmpz6ow2xu3TdbWbYShQFgY3n35wPiRn
S9k5pz5pFCFZPvxH3UFLfWd5lUfvc8ocGLm8cSDudjJZyhISaZE13A3kEN8mopejJxt+WU76Q/E+
u6WfP1RvVmpLr/9xnUzmYrTdJLUysiOa6MJbfX0EgwlFg4V2eQMShf9qkIlERQHocDhgY/Uj+TKf
aHIrPgzQ3KohwyxwN5a6/koSoTIxJ5SIoho1zNHS2C9l2/r/EcZ5ZphcZUxajB0vgCgCCGRP8vK6
1Oq2Sb83BLKQA0hKdO0o55nD+Xo0RV5bHRNuZL1OUHSnXrqNb3OMoRigmivRS6c+youpnDueHZ1o
J4NIOYExMYJYYAHFj7L+jwti25+Yw43zeIQNqr4UO/mdYHzgBPsDEPY9V/+Q9+zSmBJjpxSSKNM6
xLibnTAAofCxApH5j2rfK/YSLCA3Jl7ih/fqV0yLdS5q0+ufkLOpbFO0EPKlT2gyHZvQuYOadfy+
boBX+GBboLpcGZUZo6I/+GbQbZUNZLQgNZxti1MJ9qX4UffWLXIitMaEFDVqlFKI6cMkei+75dBZ
YDSfVQ44gLdxTBwxMPRayqmGJquUPxN1sYUGBJDrK+GcapaYXdIhltxBidu3qjuUcPIldKZUcSPz
TalaO8HgeS4V/rpNXumBHfQgXaXkYYYjED1ZN+LTsiUPzVcB+bv60tyTyYawB8cibyuZKJKgmj+U
CY0iB/1ucVXU1iERfAz9itiim4LTiVuNo+dqJXCx3O2NDPS4RUvR5EB7Wv2RTq7kB4gwbXjdCt6G
sl3QBZwJQ5NieeNO3S0HKhdQPBvH3m23TTA+W7w0l+P/bCMU4ztF3tOYQoA7Ruu12lY+eMKDcsS9
uqAgMB354kichx9L0Z7AYXJrxOu1SwS3qSKwDkduWWe2lRocf+G4C9v0nOJa73oKiis6LRAHdZ9Y
AyfJ4wUttusZS6iGjQV1ya2+K26pzEkGbPpGAuFXvyVe9YObmMjrLsmOSedzLOfh8pEJYWrvuf0h
oM1abs2NvOdj/Xh7yKQlhaCbZUGPHGX4K61HOf+yfqg5z2W235kvcdqZM1YzzM9d34NDI/M1/UE3
wTOEWdx1Y9zPxUQQQ6qVrmvpY2Ar/mxPGQo16tY6Lk69jRx1Y2155UpOZGbHK5NxtORcg0EKXqIC
bmj/BU3AA/Px0nK21dm0od6ItCXygR9yqhtMobXjxrwFgTkkBzpnUW2CQzZ4vEY8L2yx3c+wJxY4
EGCaLhH9zofkMcStrTiy2xyVW4MTtugnWonIbKszNUfDnFtUCGLjW49ev9znflwYaNTdtWYeVH3J
CSOcT8i2Ozsh1rSCwlAp3LXwM9DD04DMg7vyUjyWCKAkllWC6oiGkuILuaX19BJA3qA+dTfLnoJ5
403uQ8uDiF51NLZcFCNvoUym0mVYaTUsGMR7wI2gfYtyW/+R7Lp95S2O6Mqb0G4EMFZDNQ9ZOw8B
y7kYDCbSKGmnzqKJk6LVR8opmxnCpl+ALexIsB4FeOtk3kDA3kppSrFocmDuCn/YK0G77f77mWSC
TdE0fyVIjWUX38DMWJ6gqARhHtHOnWqE1miY2BA3kzfjhnAeKJywatA9OKt9q1VndJgeRw9Miey2
vk/6zh8NyCuITgkqwPUN5YUAdihNjs20VWjnl45rUfxWI3vDpvdpElHsGtPjxTtOEGDH0vLOmEdj
gqtqFpjDmypYVG1TjIuNNwqYAECfk9Xb9UVysiV2NK2epsEA6BXdBCWwJvCYloPTmjyNJZ4Vpryi
NaGogHgMsKbwJZ6+9+EOtWR3fSXcz0Uv/TPnaPW0Sk2KP6AyIJCphGABHuQgHAM+GvxHqs37XJws
gp0wk4d5yiV6Cy7DblJfrIxbN+b4u8lEj66ps6Ul3a/7DyR704P6NBO78vMgc8AiqH4rTrkEvBaQ
9Dzcw9UpvrOeqMkEFFMYF2LRrpr+1v+U/AQiT6lrnWbJhtyJJ+1Qidj/Qp7HwXy//jGvOwwkdzFs
L1oyexLGWSqqqcW3HBcgvhUDtdu9qvASp+sf8NMKzUnPPGZKSwNJNLK0dJRsQX6PBt6E4B9Ss08T
jOdPvV6iZIqFLN+Em2E7H8MtmJvalwVECZ2j7vtnXoX2D53JT5PMOZAsoQgTsEP6neKou/RW9VTQ
7bmQK3eVneor7yWFUNHLjucyf4CMfZpm7tphmMe0oHO1VN20qezxOG0QqYdNe4z9BnMDVpABr7YB
YhnQ/forGBz+3YX7+ROYIyPEZq0YI6231BC+pHKCzbsSPvbg+1x3Ue6nZc5HXPZg9Kc16trL3ul0
0pi5RmRbgCmg74yPbNrJDS/KXc8nPpfH3L6SJuRqQ8fXU/X7IIIjZk7tQoAGGI/T6A/gu09LzF07
ycJf2HYIm3mTq6MsARrHL7SpnT/w0sQ/ZPp/W7NoR/DsKAImPTSahKOIkWGngKrlT/JKMCqseZOj
vyxPw2l5y3xeTZUTZiym/ghevERrW1gt61NtNuj+7aLxO8dPrgfxz6UxUSaKk7QyKXaf1sCnrfyI
skALXN4HfhIj0Q9klz3kALlz66uc+MbSRholCDXIACaCpd/NSbWLio5TBuQdApYlslYnJezoHdj5
zUF9B9EtlIm6Xf0iQfylvokeeJKkvE/GhBhVNlJjjBDdCCrFZCZ+KUkQnSC8hdHAfPkg+/xqTBwx
BdksMH2NbOJB3v1SuTQ84WgEIdQ1/x8EN7x1MdGkz+YmMykCqQHhSobuLO7aCMV3AhgJ8JtO9Rie
eLGSd8YtJpqIVVbH0i/XjG/xkgf7c2cbx3K7HAVu0YBrjYkocdsrUkm7+vpds1UB5+12nSf7nROD
ge5fMQbJ0v8+IJ4Av0cUVbEWeYwxIx0tEB7Ov5Rm7RNZedQrlFTleD9E8tE0TLftEg7QhHMNQjjk
d9P9WHSFYWCh5EW9670aU2zE1UqXKn6j4+a0PtCIACYZT8sTRFNveNQHnJ1WRCbkgClqqtNf+M4K
O71sLAwKpqfIyf8ft/6654KH6vfVKhDRCcewxUmxMjsLS+guHBee6ib1jT8fR/B6/W4kb8K072jF
Ot2GO1pxogJ//w+t0fVjr7Ds2YnWGVFD7SRK4Y6gtqqAIlBOWXSse4izowcMhsi52+nKZhbe1IY3
oc7bTCbsLBKxckVrkEFB0xcsRaCabu1x+ca5k3hmmGgjZ3UkI+T8upPG+3w3bKwjSrxSoPrSMTdt
INR3ccCxup68KCITbgZNHchMiyGoyh/G9/ak4VxAPfhLloDI2NrpULCwXnm4+z8AXz4jwUXcmZTK
pNwF4m72UMvembh6aR4j7v/Vk1BWoEgiaaoBMurf3XQkIabmdERxdTiIwmQLceKub+LVL/dpgW3R
WlU05x3wqj7R2sRJtfaVxOX70mU6L7+lQeLiyJ1ZYqJYU6sdhKToO8KlIFxUlX3jJAUI2MG8lzgx
k7csJmLNVdfLvVrimUl2UfNGSuJERsjZu+v4oLMlMaFKBjfor6Ju5yovKnEbTJWEt4AHVQD8HsgJ
gi4gUOLqKV4NXmdmmeCVNEkrGIWq+ckADbzsOYFQHjihiNy4mfxNiXW7mLi1g6vFpDOjdMfPMmpB
yXSF0DuAkicAvwmJmuG5r20QctJ5CSpAAB3QdAdWWoiVc5yH9zmZMNa0cq/UIlZcVF/0FE+U+lsa
/1w/CXTX1vyTiWFRqDamNlH/FGcnmS27nXhARPon1kwwActoG6JOFvYwak5yesgFy64SzVYXkArV
u/Xl8JyECR2qYDbCqBoY8ctUz8qj/aDrNyYRtop2FwJtj+7YUUp1Tt/hegL/6SZse9YibdODXZ4C
z/Vd6/iQlt6DSQ6IIJkO92/XF8k7gWx3thQlkOXGuAIowmS8nx97VDr3BsaShJ3yOBzFfXGcXjlG
r17qZ2tkgovRQc9Xo9Wk8BijA1EDTlpt9If4BL6xIP/a+Bx7HO9nW7QztFsKzNjQsh3EqZ6UwUmB
+YV6aoLhkNA2nkLBwYwG7/K5/og+WycTZ4S6J0pKR0QGyMV81KzzO0q/3ruT1/p00h/MlL7AWS7n
HLKd22QwUfah2LlFDL2m7e2+551D3oYy4QQPTKgKf8xgdWVQtJkjJuq93oQc7+SZYSLK0PeLZoWh
5tdWv02b1C/iEYXjkmOGt2FMVJkLvRvnGhvWC8QVK8yzDFrH2zJO6GJbtMRMi0L5YNGQboX+ZIDo
zTyM4RF0DJxYf5UbFUya/0t62C6tVvQ9KHE/0jrK4F7cpIUNUSuxsqW76LY7ZT59L9PCDqiqvBrA
XwKpyNAJ39fPHWfJbMs2KzFpUtDSwLBYdm7GG0neFPJdS17jOOJE6z+cNR1SMRhQvdTWihNV0vTw
f2f8XTu0x+RImZDo004EZb36XATcR+31JX5aZVxHV6a/qhIULzocVK8yoehHqb/KbekLd4Afu0UQ
1zaPnZOesIubUNEhKIP/JImdT4KoA9EGOgxci8cMsSuPTFss7pKMq7LCs8QEa0swweVL2zida90o
vnaw0FgELWMF+E6coPXWgKbRzirMYPEc6PpL4WyVTH5YW8qiKejA+X1H7GhOt7k52oLxJoZ3ckxs
KR62kzluNGlXRsW/qjidGWeiN1GjWatLuG9xCAPk24AgJ0GGsYcGAPJxzyvWX7/5z+zRaHiWIALw
vAigosJT85sOie/xMdpBfmArv6ApDmVIYctFWdOSy5oTMWE8rskoaR+T69q9kmkYbj0RJUZ/B9m3
9bUCjfGcPkA6gBOgrsbbs4UyYV3QJDzpFUn0hehQJqcwHTkGrt4bZwaYU4kIEZfSSPk9LXXY1GWS
2kZmfa+GKNyshziLs4P038++WRlnFCYF0ld5Ed0x/h62bhK+a4AVNREqE/ZsGs66xeu1pM/FsTNN
TWfUkDQA0nPyaRcg8cwOz2fgIUFqLocOr8FxPUM8s8c8O6O+6hKRsqYoN2EAAt3Snn9gUgXqW5DL
dbPvtZ9C4Zpv+OpHVEVFBeRYscBP//vWYtytLHWCrZ0MHEENF38yuKbOkTG7yoUJGUNNFk0LwjGs
QA7Y2rtEVXHKaxCgqhlxtKKxoxhCXbqjdb1ttaMdlaZdLx3HS68f+E/T7JdcLBKJJu0dtd7Hi9Dp
wd/gUQ0pxUHKVjnGK6/Bcv1rntlkvqaaaENu0Zpv9GRYtrkj/hdzq7rTDteHn39BNOdDjq5ekmc2
mRukC+N26GhxiwIBPjhbNuGr0tljQDnTDC+K7B4CKMVmQccn6ALZsFOn8Kan3AftVg4emfv1M3TV
tXRUnGUTOu0imyEjDMixNIGRqiPY5PpZ7Ea70TTe96XrugivumHKpimpMMfcXoukq91CZ4KGF0jh
bunQDNh47kS3QW+Jd32wazJVw5QMSYc6lypCW5r++1kkklpCEcS1Aphtb7fx9yj8Kk/f1/ftwntY
I8yFMad5gzGgD/C85I/EJreY7f2qH7RgdrUf8gHZDjf+sLcFa5O9LfR8lNIWpLvQWHtXf9b3oDrx
Dc+4g8CbsGuc4sgzyWY8vyxq0MPQ8N0uxPqMuQHnnNoofo3EJkpfFv11qp+EhffJeHaYBKOdJKGe
e2vxLWnycwI53aCP6iDHoDnnu7EPbnZFjHOUlWakYY4gNzvRidxSlbwG5HbA4jyhkxVonAfVRd7G
2mP8pAP19hSJpeirqYT3pxafItLthH6UbcMMD2WV7Ma6vtGN8YGU1jae0sVbX/JFz4f9CYzbJLq4
KI2FylBY5m/zVB9NzMq5hZLtCcR3lea5UodtlYdPpEfe7urLY/4VYlE3bQUuxba9AUbkxyIZz3iA
NrbSvDT6HLnrv/EC0cP+RiZP6QfRaucFZ7Z3Ohd6W9UX7Zv8VPhUulp4ql/S9+pkbuKd9Vrc8YoT
14/Vp5Mz12syyn9V6xYrcXXyaEIgaH151yPS3xY+kKhnEakw5HGetFH2m74Jb6M5FLwSR+6h7Q3p
Zd0U/bHnkZbZSPY1lBO1qwwLjXVRXZRt1YvBNLWBljaDLdV67AyzVdpxOW9bUfLXTV/c4qxteguc
LTMUsj6cJFXGjQpn+0kbxeo2fVJdiAUdUk9wBV6JkLrF2mqZe0WBiF5UJhp9mNARJnUXv3a3kp2D
zS4B5XS/RcY+veU+BrU4ySfHaT4qD2drtQStxLVJITbysc3fU/WfZu7sZjKBSkHlSgpLFbWr+RQ3
O9O8qf4xtwhrgwlO4qhp9RhjEY07e4KtbbLJnkS7PvY/rGfosLkSYMjDnb6Xn2XJIarNk3/jHQwm
NFWVIdQD5CZ9ubvXtO2UPaTzF45XsjkXu0gmtEhzM+U1bRZpD4sPQhFQQ1MkiHKkYKgC3OtU3g6V
Lt6dxlsbE1bGcCrnTIowrdiNW2Mw7vs8CtK44oROjhk2ddahiBgPAr7hAvg46fcCKgDiE2cPqSOs
nDOWxSEbMdIN1AJYmd4WX3gZAwJ1bGXyRl90lUcRKhjFofFl7m3NPsuZb3fB7ZCLbTzTwgOl9CYu
CvJghaXfi4vy4uQFbIZqCcLQxkKloLYjOpIvHWjjWbUx6EbbDYlrcfGX9H2xtqc0wpxFkLZY/tIB
6NzBbW4BgzxGgRFgnPXO5JAI8bIQluVBj0yzkCbk381Yase2GlpwoIm9j+Hk9KBifNfWM6t3raRH
DhlZra3leMpmqBnw7ojr7mqqpqhCdVJl4bPKrKXVSKe8J/QyB4Sd3EOV0JlvB9AghHax6595SewF
7PSXF33aZO6lqlULQUuRNzd+7w2uAGY2ZRN5lpc48Tu12jmZb2y5vFi8tTK3k1Urg9GhOE3ZF7ao
Pd9MpduB7wE/BGwBsRc6qD2XnHhwATZnV8v4lTmo8RzRl0kHX5afYkfaDJtoC+4vp3kTXB5S6+Nk
XPrx5+7SXTjzY63vy0WWE9FvofaTzF90S3PxsrZHjcJE8ochJHcS5NFmzJeI3ezO0qES/aHKdmaR
ukkCpvWo8quIBHEq26C72ggqJHon9dCGwmkMTdsEo0vcqxZory0n04jTVWYQjqhIRNI+zKvAFEvO
9X5RDGF3kbkaU1kloUmZ6UVQhFQ3IT4cvSmG4z8tX7OGmCtQTVIjVNNF9mOZysNhtAqyr6Vij6CF
5kRx6udrX4q5CeO+bZcqxJpo9SHaS1A9nUBknJ6AN/nKq698JLVr1pj7L9RJmA4FTh3YZI49xMEL
cOsZvrRRFcD0G28EQ2d7C+2dIHOtLU/xkHP2WNQuVAWg+KnRUzDNTitsrPJEFt6kmszZ0QuU7lih
j2XCiv6GWwNqJ5GnbsNbfatCIG7xDtCEeNYPaIC48x7a63MwcrHevIUywW2whB70jJaMDrIZgOuY
9HbqIxvNgOXLtxaxaxnvWvRdeBnwH95sfx98FsObFJC1ryIaVl3yhTZ18XE/eskN8DiUgbXdmoBy
IPHfcnV7eKtmgpyaNEYsdUgMRlzWuEqCGDRg5dFyOk/7SRsx/LIS/ZMr/mwxcU6el4GEOr41mi/S
8i3rn9ePJ+/vMxFnabsUit2p4gO/5Vt5fpKS8um/mWBjTW8SzG5hCWKb2E31oxz+IVaKCWYsatfq
0OOfaL+V6J0dV/G2HQdPJZK7vg66FWufggktUQkyZaQWoF+QfyLFdtr5qMaorpQFL2ReT0D/5+Ma
C9UtS7PJCzqzURyS1gbDw+7/SLuu5rqNpPuLUDWIA7wi3sAgBpGiXlCUZCHnjF//naG/NcEhfGft
da38sKpy3x509/R0OKc8xPfZSx38j1kKWpkf71F0qiX8A1FK0F41ZzaSj441RkLo/VjY6ZN8MhM7
P+XBKEKz+JuH+7uWXAwxUr1G8yFUkKhIP/tHhvKwvMwnAPI6FUq0y7Nxf/kD/k1C+i6RS42kNEcR
iiUp8bG40bwqUJCgaD5GjsVl0/0iwbssLlbEqCvmZQJZkxPeLV5n52C6Q+ZxzdZGdG/x00P4XNwm
vjBKXXZp9Kc/flJTrnOAsEJyeL0AQ4nByMwYeJ6dNHFAY+yF3iAw2Ddwx793DaDqfxQ5LcD7jrE7
h04KxoNveky0h3eYtMaOzPwjCtbTCoVVzO7nzxr6HLLHZqlyjDwIPjD7gJd+BxdqVmvoogJsqm+D
TZZf3Sce4xJST4BYa0+SGKb0ckwAHtBHxbtFl/8DeNtXKMfPD6UfeXpk69fxU/GoYp4wrRxyEFUP
RXK5WJQby4wVefhO0043et96y6p9H+b2qaqkX5cPVSDqLWfdZNpqU+nKQFXFx8wRRhBKSXJXlTaB
UpmaG5VR5V+WJ3hK6G9evBE4jUs/zuwBE343g/WKxQUsd56Ub9gQDMpAVDER6ceFIQmXxp9ckGM+
2onxWC7ycS4NW8tTgWaX0wf9TfGNYqqhka5VkT7Ec3RL2ijo1exLYdQCMczILzjBW9z9IGaO+ord
Hmn8o7B6W5VOxXBbmcCF6ERL9oJY89aw2siaFWD1jNOi+EXxc4o8EF3aAmsQHRr7fBsJ1TBpfZIh
3wu/jomtPZW3lcPqaNE18EPd9RXt7zsRVrboBLkwUqJIYZQD02r+URTWoW9xBya/hu7F6ERj5SL9
uAiyZmpIjBwvMRVN0CE+GMVLV327fIgifbho0ZT1sBYgaven5KHEth268I7WXxdK5k717F4WJlCI
bzusHUlb/S1Nmh9SjJao2XEZf1+W8Tfdpb9uV77hIDdmTcsYVqHbxME3Ubzab4L+jD+HDMMYskOd
8FYK5qC9BnnUcRZlL4rgfn97pG3sMpqiOkzYCj8jQNe8JhjdEe09tvea+qHbfZ3P1j3FrcsqeS1+
iHqSvcIFU8OxIcItX8GzSFe41KYsJlNZWB6nPvTgrvNKFwAfeBquZ+VlvQMOU2fXB/WEJByYsckP
wecQJKx8XwLQ8tVa/JlYaSfs5WM/EI/S0g+PtdccM6zHD+7qTbENrBpP+8eotR8fADqPPa1aSTsV
pqn4StUfhtC61yS87htLcBMK3IhHmq6UGC+lHq5K5atMeupYkYiax6LGvdG3Aobx3chqyhaGFAwF
cxKcz44NsRoQWqt+imyiCWPsWokahCx0froo3kXwqzNZNOpl3OFmN8lLE6bO2mROU4OkJREB2O/G
hI0k7pUxmgnRVFZuSsrfa6g4ih47GgCgL5uhSAp3kxuWMax5xvpyquxk05WcPBuyaB5z1wg2qnCO
ZiVSnoa6gbWEdnpch/ZLpESararY6JekQ633otWRfdfeSGSWsok0TZtOWcyGB+Sf5qk5YV4fLU56
A/ISL74ZbVbCfqt3vAxnIVgQO7JLJsKOfCNbUoYuXDHHg4IkW5xk67CT/yeiZ+6I0neRPXJXfZmC
XZGkMhaqlOQuXn6OY+OtZHZKXdCZEBkKd79j3K21hhTZs1Rg2GCQnxoqO0sXC2ai92+pzZfj7vY+
q8xU+/NZpA4OMGUOBbCB2JsI+w6/GWYJUPEtBiDgLp1Tz3buqMfLPvGG2H3pC3JxpBqUNG+KiPhL
q7+aFYltTQNIWH82td+AZndIHAxNer1Y3anTs+dxbg8N9TMldZUx+kPXa83O5J8zpvTsrGuPEa2u
m6X2SvOlD1+n4mmdeycKdceKY0fpUmcgs20MC0roq90q1n035odqXEVUZ4JPyK/pLLUhYT2IdXTq
l3W9r7WXyRB9PoE98rs5Wl8ka53B8azBBuy6p962V+DpytjY53oonMbV74Yrxr6U21kwOuvv/im/
V1/bOzH6zP5v0VVd0VQD4+acyc4p+f8HX1RndqNe6yS3VeOb2gnmMf/GZt8FcTY7WWoSdxoOtkUG
AZP1wiOYIw7JKQkaN71/45o6tqhq/Lk8LYoB+9feu3jOXJNmpW1SIuAY66MmxzZGtARFgt3EDfx1
/3+SfH5qDgO6kS1GHOR1vl4L7MBKvUeK1lfr/qrQNQ/QTMFlJxQoxWerdWUlstnhYqrQ0AUdoB0J
2Us+jSW/5UAbtbjLD63WpNAUjMGMPsv8sJ36IDnLTw3bqWJM3f3a3UYadwuGpYKZNlbdKkD0Ud0M
d3lsh26T2gqALvr7/mvkirKv/brARiZ3D+pyXmEpFu7INmcULHCyQcQEzWtUWez/YohuP8S8Gwp3
93WZUi3YdgE/xlP5uF5ZZ4YZ1B6k10IBtZZxSNyht5X7y6YiPFnuErSGNRkq9nxC3VC3dXSuEGgY
VGtxJG7hDwfxvOX+WOnmZLnggtoRXciA15T2ffaBNgpArdTNvmYOLorX1WNr6KLCM/Pjz9fS++Fy
YUZvYinqKTLCsdKPS0lfJIwct83vJNKBlgfOprX70TQPlw9X9EX54CItbRmGmPerpM7RzcHWgNFc
dKKWpyBW88MxeaFV2roghkk5BterCHgCZPSTWn5Y1Nm/rNJ+NMMzA5PUlqXzmGuR3GjTUOHTkXix
o+YaUL8eATjmMlM3ts5FJ9oJ/BtjeZfIGWgod+lSMGJVJbBux6vsMF3nt5I3OnowXKFMc07vhPgd
+x/uXSZnoA0a4+MUImGTwSPDXB+4OpjfmO97L7SnY3/9XzjF7qSMZRHLUFWMIfP7DwZS+bycoCdb
P2pRdWLuUNrVl/8CZWP3gniXxfeNQULQWboBb2DQAsvKQBmSE54VBnihSWKXhmtlXt7YIi/cH1LZ
COYeZjUQ58OEdTQBkomCfRHZ5W3so2YYMB66wceAwBkABMId2f1gvhHMXVdkneOiGSFYfWCAMNkJ
JRME8ypBA7sNIlcUV3d9ciOPu7CmJhpMnYHAtfnixFphL1Jm9+HZmOnhX3jkRhJ3TdVa3pk602wE
0Fz2c+p6EFxi0aIrnBGkEmNoX5Ynsh3umkpz0mvRbGJKThq8waxOtAkF76XdYL1RiXP50lTlemVN
aLKoV1I6OG1denDIe9T6nEoD/lOYHapIRAC536/byOXcPpPnOo9ZJ4vd+PJVftsfiiNs9Szus+9G
mI0o7j6qsWT157Wbr6WT9d/r1l9WEVnnfnK9kcJdQEQvweC6wjaoXnrJjAHXwnCNqPVMCWEbU5pD
MnyJk+Q4ttO5M2tn0sD6UIRfhoT6faTGTrYCSjZZw8o2dfKEjCiy64ZgKImYx8t2ddljKN+ErrGS
Fk4KiuBzViAVeZh6yytpZYOPWZAeC6IQ5ZvQaHYjs1twLCz80WPvmyewh3jtIWcA9RiZJX7uxV58
fVnD3WEhhSi6qgDYCP/j7Cu2QtrP7Cpjq3UgjnOza+WUHWRiAyELszSzB4hZG9Qipo92pdOJJk33
jngrnzO6rCiUUGIMVNowhecEs7RfTO2mzQ8KSRbB59wLEwrRLcNUqIVxeC5MqNk8qN3Qy74yKw5R
arsCyvPl82THxed0CrE0gv+6YlF+NCekWRSPJdy1CafqtFCTuNKsLm7cWgBgN43ezy1jfrosdM9x
t0K5cNuZpTrFCoa5K+UxWVs3HrAPHYq+1NvxXNKNO76lHVeSkBllP8P01h7rz8OrOqu/y6R0SYXJ
wUpzsyk9krH2Il11um60q7A7qpp1Jw263S9IkPD/J1rmFGRyMkNy8kTDl35uSgOVE61B+iYJ3rq7
hwMaT2ooBGt2/HKlkpZNI3Uw8Li51cbHIb2f5K//4vyx+qaoFN9c5vlcpCUH7aOKASId9AtjGL1m
MOU6HQV1iV3z3YjhPrNaVpbaVoPsZ4ZLZNNRw9y7rMiuBFPWgWAA9BP90yNdHddQph31UWhpHVKF
X015mfzLQnafd4Dv/UsKl/e0RKPUSkasRqNtVKKuJDlsbA3TEd5kBOIJhV0LsGTTgAkgkvFu34Vp
nC6YBvEH/UylxVatLwMwyi9rtSdEJRZ+u2ahxsDvc5qRqYZNGlE/NYDk3im2ut6anYjMWySFRdNN
LbpqwAjbS0h0aJIdKJmuklR3k0HE8773otoqw10KzVTlZQi4Jt8KT6QYUO6b/NT8Xkjadaqd51S4
UL7XPNsK5G4BLZ6ScFVCpNutfIhjCk+tv3RZfkT1ERRro/l7DOlveUBBriICt9otG6mybskWqMDA
fs35FbZ9RorVYfpGe5B5oLIndvwEylFgduRfgSN/2VL2roitOPaNN9+Q5RSjBR4HzK0Mg12uvWxP
pLhLu8hNVqI4lSmcTdq7ZLfHy+VcvaJM2CPVMPztL57qpr5Zvo7EXr7kvR19V0cAxwXxLaGe5i4+
SvE+VpIf+9TNsVFG3ChzlP4mL18vn4PAyHiImCy1wrkzJWQe0uoALcZewWGNTgTIa89d8ziXop01
gfPwWDBro9AkzFkW6TZPisOSnQoA2CACQuzB1MFz6YgGa0QiuVAHVp56SidEBbhUECrBomcA7p/c
yye5G1E335cn7qjaojD6Gkc5ObPb3WN/N0iAcs9MuEK7HZyBgkxKKJHzmVxBxt6CMwc+kz8Cwsdp
nOS6+UYw4caWdsIbUf2YmSiffGxV5LyGALw0mXOcpKZEbvlzKK6SIn8sYnqIdPMnQZHHmYF3cflg
9+7DrVAu3EqsxjNO0JJI48MypN/bmQo6LALXpFyoBQ6A3gwFRIxp5wxy6JBw9LL2NuwFD1iRLlyI
bTEVmBQqQmwup9dADH+ac/Lt8nGJrJ0LM0k1pdZS4BvVOkjR8uaVdhh3lnJRPBOcGU/CobfxCGLj
GI5s/oqlm3nEKGUX27r1x7/QZ3MxcJWhvAFAgySn4BqdExd4BkUUBXOjCYxsV5uNFC5GlHFfSeoC
bYo4KwOcX3ykUb0EywBukblOVP9/04orA1VSo+ijAa1iQBJjI7nB5kJ+k+iWALxodz9pe9ExxTcX
XWxYy5B1GT4TQJbtRbej+8YzgvhoBHiCedPTfEV9PDi/YlUY80r1jfZN8xW7uaLO5E+ohY3UZb1F
rIgJAuauoW6OnHM6ooDIoi81ivqUYsva4MTFCdjegg+7u8q0PQDO5bpQB7RRiJOefeNU+4wnhnHh
iCmrd0uJW0mc5+W00VKtxNWWHhktjXrOgvnEgnHrIBg7otXX3WrFRh4/EBtLaWjQyCC+DpKmo3mi
AO3tD/T7UIN+3ul/UJQrSi/9Lks2KnKX7VfgL/xsrE5SbW4XfLwkfBjr9SCZNzNYlFRqCaxkt/a2
1ZLzTJA0zfoq41SxY3uU7QRMP7lt2MuVuPy9e729W+TbB974ytAVpto1MBVGLQampoPKhvJ90cy0
SAy7JDZilKlSsrlC7skYvv4kaWOYTcJmxe5lI1t4QwLyjuo80mBWdfWs5rCP9FgfV7e+1VDLYnM6
qGW9dLfTQdQz/xsP+Esin022OMCmoCr1FYzdM90kRzkmV11lo6oIcSI2mn3jAPKbDCfWZIUfTtOW
oRrafMYrtgqaBPXgqQhGbNjV5W8aznaXdXYvWciks0WErrj3gsCcvaqqFgW2D+G8XTWHokkwRu1L
HRZqm/GOVuA7KIBT3CTtVadFghtj94W0Eci7e5qtqjx1uNiTtEjsOKpO4PrzxhXkoD1Io63o95gZ
36dlKJ04bzuw5g7flyL/cdnxd6PO9mdw97GWGkuhpiOzXjaVEd+uxglsxCglFX+EV2ydJL1LM4+s
bjse1V+Xpe8WrnXFtDQL40wmeft1G99pCJmWeMY9jRE3ECFkdvxYH8djjNRXApQq3jBo/WlHFThE
PbiXhBbOog2fAW/lc7eJqldpYs4WVh6vAUZ4k5xCn+1ywn+x0Sy6IfccGJ1pE1M2BtUoX9LK4rhK
Q/ZwGftGPi2akjha1JmCFGHfsDZiuHhEqK4vQ6gTPFyMgD0jqsA4gm4Cy/ixJ1rG3wt+Ogb1dEBT
yeonvEpZpdWqZYixDNNAfmOo/G+C315ysRXD3RozTat4zGAnSnpSEgC5YiQkG/9FNg9YKKYHKluf
RmMjIlddlSCQdxRDA3PqqYaoNbCnx0YEPxo7dW2mkhUigC32DL6tK2pZAOuoRNC3IjmcV8/laE4E
sRsQCQtG6CqbNKOTT6JsbM+it+pwn2UhabNOrUV8arxW6pUp4k8QqcGl1eWqaKUS5dQPjT4ItXss
GbiLeXc5CO1ec1stOIcJF0NX8xmHFSd298RYSOVnoEZMCD/NY+MnD8JVur2ws5XI9N6EvWEoW1pT
SOzA+FTdlxg40o7arRXkHqgoRMvrolPk3gzZnFiMZQdGN0T+YLV2l5BA7ydPcI4ia+BeAHSczTle
oFV6VH5PNymqQAleHc0VY5Dtr8XNVZFALnpnSSJpVQPFKvl7Wn0R9oBE/30uJwDtWEYN9tZo+rm1
wft5Morx6+VTE8jgB07nsF2nsYOJowKNd701AERjFE2w726VbAyOHzkdppWMNK4QD77lx/7n6BJv
PabgBEnAj7X8AaJYIDbqmP1eQVjQOopf+dWVBHOsI8cSL7EKLJKn8TYjq8cWK4u0nuxbeK+iV9HY
BuiGezDEKofktiO2CCBKdNJcMBlIEXXjEst+XqEKXUROpAg8QCSB/f3Greu8HNVawrfUpOcJyGSa
LEoh3vZt+IRl+yHZyW5EpF1vSFMHH0ONEDSwQHs5aihIYr7G7W4YyUvijN5aes0XvUHVMPba+/o0
Xk9CwATRJ+SCSlSPeYZdNsBFatgJAo0IpsIsKbjsHHvP0q22XERR1zrBYgy0VfLSN0fFiaqHRadB
pYi6dLtZ01YUF0usZYqpIsM6tO854NfYTkJ9aFv06nUgToi+o0gxLrIobdgWLYtcy2qehum57VI7
j0D9Pr1cPkH2sy/YC/+EWy1K83qFScpxfjTqxZ6SG2t5yMLbwerRXRY1YkTnyDcEgDtVakP6dgnU
jwU7RS+8xeyuUzuRK0S6Flgh5RIQsPHEhcXyqdaV/fFLdjcEIVoP4cPkpofulpXpRUtpuxWojaXw
jYEeEyxTZ+BISVq4clLaejw6ZRnamOxz6oU6dPiZ0cJNR9ENK4gvPMd3SScj7GpoK7Vpbg8Uo5kL
EXE/C0yTchEmLxJMjRRQTxnuSRzZR7yPbEm0/b333N4eIhc+8nUdckNHHTOMivOsWOcpih/KGZNm
lHr1mriX3WB32Wkrj4skaV3HvaLBLLsWcLP0Z3ez3JDr9WC4eu2kNwyswTpph+YNBF44iMTS7Ute
yAWXpks6XWKZ0VxLz2CbLxe3MYmtaDcjgJ/Q+D5o+mnpO7eIBI1YkYNwgSYK8zBvTZyzVv/RDLdD
+FXO/gVMyuZo+c5BW+Illaom8as2ZRuFD2Z/7GNNIEVgMDzUmoxKFKDPcN/ESvjSTbj7yB2RLZ+s
jTNbgram4NR4tm5rWOql71FqKwzFHRMQy+Dp+9JLQPK9bJcCjza5nKTI1nJMU3wemNNtUsQ/Kqp6
l0WIdOGSkpDMddUTiKCYTNWXX2bdOfN4vCyEmdEFA+fHxY1BL0IsyKJA3S6OmsqvNB8AlK+1ma21
iauG3VWWrbeZ1a6CE/wbz9ZgZLKh44rmPLujulnpOVLbEcBJxOuvuvvoQFa7uCuwWURPWet2V+mh
vVOwY9jbQkzk/XgJMHAAL1i6bnLyx6qfZ70OZZDZdF45116xYp5bzR0qvazotphhH1BaBVqlHGNC
gqZp7J7mrqw3nlU/h71o8393kt6Q338RF23Cfioxq1uz7Dr9svxWnvQrZXayO1TUXOLHCIDY2w5E
ZfB9O3uXykWaYqpLvYix49e0ta8nyrM6FB6GAV8uW9rfXL9/yeFn2tPVMA1TkogPkIjf4JEMgEuD
FaG8tex81W9NSwHjUztSwFMnv4kJ0rnLP4B9z8+m/i6fK61k+UIJJfjeK1qJMnma09rVtcztQZnU
6LJzWdon/hu2f7X5mBaX4cxtUymaiWNlYwjt4/yr/VX664HedG70BYNXy7GNnDAS5ve7Q6xbwVxo
6jUDZYq4fbOiR+WVzT9kDhay8MbARMs3MHf+QmbsTM/FD3EzcbcsvZXORa0oKsJFJbDhHuuCqgaY
fQZ02yObzB6B0+rPp+7YAwBHdFXvB7L3r8usfPO+0hPahijPshqGeVKf+0N1FZ/Tk2jW42/ece9y
uPxn7kdpzmVErQm4oVhc99ortpNledYZr2GksDMe4SCkccqb+Fyf2sByF0HkFDisxQWutEJGAuOF
qvWI8nqR+21c361J/iowYWYplzyGi0exaiamoeFMgRw62lhU9ucDQ9Qjo/225OqIUDz3b9X3w+VC
0VAmiaFXEZY92/aYGZWDGQpBFNh/V/1HhMFPsafFoidhLwFbV68c2gFCaP6Stbpfd7pPVUBRjrUg
EuzGHVxvigzmAtw0nD/KUVYPCWGBYDSwQ13drFl97HutxIzXckhCaRYI3O3GMWTJ/0jkfHAy5U6t
2HdjaxKM3yO5Y2uRspfditxOpBzvdjjNWRshquoyuyU/a/0lNK/U/jURAodqe3ORW7U41ytTEP8m
E+we/UUXCDzxL+0Vja83n5OC6XH2QINzt7qMrAltajex+/OMZUkA7cog97S81pPuphDD++AWuI2w
m2rX1/l17IkOZddBN+fPOWifjaUKmCzcqIlykssZGZyKSb64EqTW+wnDRhDnoJqcRnKJgjRQbyaP
VQbr2K6wOWVh3m1xhy9T5pRgLxWEBXZzfQoLG6mcl+p5AgrmJJLftjNkN/etG+U4gNlNOTTPIvLE
/brEuzS+zlqW0xIRipjQAttTdmWbggwL+jGa3ehWFN93k8KNNC5JkBodOTewhHyz6t0MT0waosCT
kKuG/r58jLuxbiOJyw8Wqx5mOYWRmE18TcYyoKnoohApw0UeMNDMaY5lCD8F7YZUj45WYclgGl0t
7h7/N224kJPNoVQrFeJATZNnzZof6ZS1/yZ0b06MizXVuhhyKuHEenP5suT107JKbqSNtj6UN0sl
GW6ZC4d7RJ+JCzrmElZUjqCYeiv7S+KwgMPcS7qbn+IDkCJ9kX8JQqrBRY9yLdSBdkzN9Ryj6TN2
14B3snvlTgJv2uXP9knWG6EO+Apl0C4R1eS0W/RwLPukzQKpRNW7+NHF1/KQBov2Gmmte1nW59SJ
E8YpJpVtX69pkgWTMwGHcj2+BeqzfK7AeePLZ8vLrrBaVnybXIadW2du29hF7YoePJ8+Kfsdigpe
Jgu9fJPf8prTYUyHpM4CsjS3y1R9izU9uKzrp2yUiQBRmornrYaJH07Vvp0RUNMmC8zQ8paiCqYw
fh0X5ShN+oMUTl9MsKfaemvdX5b7+dXBBBuYCzEMA0tdfI1TDWWtDGmcBVoALrHUHh8AhnzSbxhq
uPbcf8eyJKg3RVXxz295JpbK2Dc3CLiE+CEcjASFk8HEzj9zyQ6vZ1ytL2/dITSmFvilPdYA22bl
5Px7/scquAh3zfhdPD+SM09ghrSsNAv0aUgcNKi80VxWG4lWYisyehxd3UeCT/wpkYTKFhAaZQMm
BEAu7hYslLFWrGbIgghd2bveBGiI1IVIkOU6PeBT6+epn3+Aaq18uPyN98zXwhwKnJ4tKPPmqw+S
Ii9jB2Xb8t4yqwwg7YNoFuVTrsW0o8Q0MVilWFiJ/PicmrM6BcyingW9PtyNcnju8qqx57Q4TtGA
nm0828RsXXMN76dMNgVhafdsLVOlQLaBkvzE3NoOvRURKQtUEMLZ2Ba01Shy0u5cWunsaFN0HqxK
kDXvHuu7TL7hAvNd2yqysqBox3OUha5ptSLvFMngsgslkRWrH8scnMn36jfNke31kHwtz1ECbsog
vdfBACFKRj8lAexLbvRSPn5JUuhWhgdPFigdWtSG6hBt+DaS/NEsDMGDcUcUAKMVGbuFMkbDNE69
JF/Bc91BPV0z7IGxlYIqfZ6gWyv4WDsGAkk6/rEs5fPQ3zLXplXRJA+s3MTAx5pHtjQpX9oFaLuk
+10B6S3XgDb/jz1PJyqCKsKcDN/nXF7WknpR8wIUEY15TWfcleE/7kSzKWgAOlHZhJRPc3X93HUd
rqU8SIy09NVQa50ubTRBmXzHDj9I4d4N+ZqUEqlzfKgkx4p5d9c0w92/OCtNBYwfNdXPM3MJSVcr
tCZgOi/ULgGMgwWVyxJ2gr7OiBWxnKnI5ic2x4kuqWIlsIGmVr62RH5OqfJb0oeb0ASiUpcT0SKg
SCA71U2JaazNLIw1CFQVw7bCHwbGP3v9gJ5DsESxf1m7nU/EchRsaWKoFeQN7MdshClqqyWLnBZB
Kk/Pkpn+WmknCEe7IgCCiBqOpsJrOXOu60xRBknNg6Fb7iWzOg+9kBptVwY1UF5XgThg8pugM82a
HldUEZjfo3vNQS3woT/8SXo1B9p5AWfT5XPbybzYevNfArmMFr0mcDUpVo6MdvgyGz8zZcJSw52u
ndUcuTQ26vRI1OLaiXsfZHLfql10QPEQioOUkpeCmC/qSCKXpvV5lUDddFnBvRTPYJvVVFNQTiJ8
ikeWboksrDsHjD9FQ3VHfi7upiDzikBzFdR3W6ewhMPyex8SA5aWRVVYyydcoWkZaUq7KAlqeojN
yClRERQoxp6jH+oKIEIxKa4NRAwg+fJJc9QscoaZwTRg5Feag5Fxy2f0b8CcKUCONJ0jUZH+U6GG
k8jFwUgpmkWSIFFu5qDv5QdZRWHI0g6XNdsVg414qISLA/BBH33ZAhSTqlZRFljFixR+zYqXrPh6
WcTnWUimCnhtcXWoqom92Y8yyrHDFB+BKqwuLaFYSztMiCWM9t4d/0huRX62EwwNC1EXjPe48g3e
CmWtXxZNRcbfD/M3kkWAx5B0DG8Uy0HPptuyAU3EZRU/z5zrMqBAZFM3AFhhQdGPKiYJls1pgvdj
C1QQjG00uPlnu/qKB+WXCLzFAR7L+aHF3Ns62d2JHus7VL8EmceOr+NHmFQxqQokKL6aS+dpqdMK
L2Z5Tb0+qcF5L9sLXLDpBDfAnqMj1VAgjf0hfLqhw8tpl5tZkF4tTh7aA6AmX4nXBdpL863K/eYR
e7rn9LuoM7pjrlu5/KwzbXstG0mI7HuO/Sybb1MJbPepIkBb2TtJthODhREsxeBfHz9nyehgExUJ
t5osr1is96YJsTpC08GNR9Fc9Z5/IGBSPE9xoyoyT8ccLUoGpEcopVwb4EHrb6cB3BuMFLR5jL7V
lSPKuz8HTAuzE5aKwgo+IOU763hNGEavqUkw6epxzkMnj9Snyx6xIwJk1ngfych+8FzjTrBYFaOo
kzkFzXzyUsd65nWDKdqv+WwNiFqqwhZsTBl5KR+8zGki+aykQSSFThQ9jNFsD4WIZ3RXlY0U9veb
dCdPpyRvQI8XlN382mSDl4Ol4PJpiRRhf78RkXRSTBsKRdISAJGz5JsROcyNqPvy+Wny8byY2W/E
hAMtei1VcYvJZPLUMURlfmhnR9XDxM2ydrKJvhRfRhn5/WUFd87QVECRrRMFi2aITx8lGxWp9MVc
syCfY6/WiTMC0eCyiM+r7rr1QQb3ndA405SMkixYTlg4t5wCJFusGj9PbvEoA6kt//qPZ3qYSJQ5
DIOYGv5wr0pVX0GTESoZhjEkv+xvZITCPhY8V3aM44MQ5ePZkTIB/vMgQ0hGgpzc1eBJMxHdLx/f
7hfaqMJ9oV7KJ2lUocoA3Ne4PbeqIKZ+7ghxh8V9H9KUjYTwh/rf3egW9bmpwGHodt+l+6HGMnF7
Q2c7mb4pB9GlsasaVVAMwwsZgDZcLMoWSTezREUFkEQ/o3F+HKzi9+XT2/EsBFKD4MlHMLfGR9So
IWOkyigvFHnthylxQQrvTlRz9K5ztFG380ISfDD2qz+mpLC9jUjOmbNh7NNpwEPZNAC+2jXRt0nT
3H5IY1vRqyutsoSbbZ8rbx9FcgdJRmWYmoQCP7qJcXnMpXoTlvrqTkmTP85oSV33UfSjXMfqnAFO
NJjRVhYEkl1n2GjNpcVU6osu1ZMqyFCkLuUfGdD5M10w4Pi5scdMdSOFy1hRwcP9qK9N0Pwe3eQg
Y0k1PMSvALV1I1+EmLEfuEyYJ0Bt8Kjmy7XVaOmDqeJLlm1FbDJn2llHmudkRKmccJpB1jRg2Kpf
ekzEL+nvTCoKu5zn+9ACFkUb1j24jWQRJMqufb3/Kn4mCl3iNI5y/KpWmWOMdy2NbbUqtr7a+ZuW
N5Y9Z4qgtMtM9pNJb0Ry4dTU22aM1QEtCcM4rqb+M5/Cq2KSroYhcy87rEg7Lqj2BtrE4RJVQdoe
ShAvAJzEQfwA79i3sVoEwnYyPNiTiX1UahF0I/i6OPrElBQq7EkL6E/0685FAIaM7IqeQKyL17gt
AqDeC3moBhoy6nWqQXletSxOZzDzxSgHRiPoK5YkP5OFhveXD3Hve22lcCEob6asbntE9FYao0ds
bbYg7TWIfG2SGTtac6T98zwJ+d67WlwAokNE8sioqiDR8vtp7H2qAeJ//sd8JnD/rRguyEhVrq5R
EmP2jnRfu3RwqZkJQsxeHANWL15OyIZQK+Su2wHM8p2qp2yox3IlFTNv3V0u/wt/2gphVrLJ94AJ
t6r1AheOhpXcGHmpAkJ6KjVXC8v8uRnHxbtsELtmh9e+oaO8ih1ozoFTJS9qKqOymhilYhuqNNy0
Q14I6Gb2zg7EeBbqMHhbfGokhmrcpLk05EGWybKTL/nTuGSvrZG3AnVEgrjz0wCdpIDxvAl08pCj
E2zlZ6sRNZQ+VwVZrYI9MylFtZM/M72R1co0UlToBg29yEqq3LwZrsss/TUsY9CvTQH81Cmzy0UT
ZJY7ooEZTVA5M4muAQ3vo32UeG3EmtxnQTMVHlkyT8E7vrEyIP1hgdgw3Lb+VQIb4bKR7JzqB6ns
7zdWmcpFbS6FVQZDn/jxWB/K/yPtunYkx5XlFwmQN6+ypapq7+dFGNMj772+/gZ779lWs7TimpcD
7Bmgs0glk8nMyIgpvurG9m3fzIYvfjFDBaeqxAAknvGFZ9TZGci9w9SABGXfxtZSUHCUQceKzyd8
pLyrpQhiVI4iedaU6uwt4+8iAo42k+1/YQU3B9RX0FSQ6PxVSZMmqFvkr1wp5uBQ6YAtEpbYDcOM
yZaxuaKVLSr0Lcuid0GNkB58yyKHV9z6unAjaHsD6M9rBy5wVLfy5NDMGbFq40JGUULBkUbnjGzo
V68Qw2DkGw7vj5ID/w5nOMrQmkQAToFYi5BNzj/fU7xHBQ13o45WEBWpirIH6HoISq9Pwt7G2GFn
JeECEt2pY6XNW464NkWlGktdQFtHQLgCNOJggNF2KVm8jFubtzZB3SaL0EjymHUI9K3i4Oa30d2E
l4gN+E0iFmnMxq1vKBrqOgTFoRgftdC109dcEw+DknmlcR1PV4IwHitO8crsdf8TbRRVoRKAAg/K
VHD+i6wpwaiHzklh7rUOXrxATsqVOyq2PPpDjJd9cFgs3gZng2tA7aL0u9SOAxe0pP/CVVQ4JG5q
/BCkL189M+yUNOVk9KKk8BRpj0bhyDIjG7iExaJZjPqfKOHpKGsXqAIVnLHSMIGZJp9jwQ16PnEK
I++v+z6u3V6qDLsJ88Qp+yi060WYQaSNUDPFqN3tb/rW+V/9EBpqUA1DWRXBAFz+tEAOEQQm4fMo
SIy4uVULQGlQVNFAFJHwS9RpD8Y4HAQjhVSzS6DqkbUIViKYka3aud/64428gJuQVSDfXBxgMYqC
HjkqetSXNAqjqaMyzr1wSW+bCbAjPTjpyfBrfw+3DjxB3/zPDHXgxXRRhjHVM/SjEnMSOtMAhfW+
CRKGqZfSB8DnfyaoAz8MqTZOElqwUTNIAGtnN5IKsGufuclSnQKVO88zx0i7tpcFzAvoryBpS9f8
uSzHqFFT557YlYZdlkV2kNJ8ZPT/P26zy6X9aYYu8Q+10EX9EuXoIb7qXvEGNJGOckbiGVaLflvn
qUZh8hV0sE8sjP+2f3yapvwDyKi56MC/6IHpzyn6BqSvpVMnnL3/8S7MANovgENcM8DYg14p+fdV
AOWKNhhnkG97eihdVbN6V08qUAFpGjIMXVwLlCEqBWpRMehHDLx76aKfhKY/yuL02OnSuR/qq4xL
nP11XTglzKmyJCOWIYShB/V1XRLXzoZi5Ng+BdoYcz9/yxa9tAuSXIqVp1agfIrb8V8sErqTOv40
iJAAF/1qtRn0RjeMsvLGNraE8DbVC0ttNVuY/JopGHtZGUL8BzW1KkPgBfk63S9NwVBQNlpUePlU
VSZJWhwuDQZ/VOfCn6ZM+RkrZeVKQjw/DMMUu3ifKe7A98vzoIYsPY3Le4P8HI0UF1RAOWX6GZnJ
Stdny9CArLHxOR3Ud+hZea0PLAEbSnnxXKCMkQCx8lu8QTrIdvElmm85GD106XfLg5sulF8zHgIw
gSr7Sxu+ZGLDyA03DeNFjs8s8ZpOJ2t4CEYJdFMrD6TAjZnKaFQEPOEdmKufYzH8nCRQfKkocfTT
P3cuwI8/LVOhnKvmvEjaCZZ5vj7FRacc5Uo2rtA/4y110TDCEY6Vt3+ONo7tF6NUcBdGo+mFCEbL
uXxOl97JJQlvsr68nqLEFfmOUVW5SOjId0VhSkKKpctg3fr6XVMhL7ghmwuvSILgNoHW1ZOhVtjp
Vm54J+NKyPjtr/AyAqLRCYE3zLcaACMbVKRYWmNJx0hFfXUQUFEsxsyM++zX0JTf/4shhR6pGoNQ
jZMKhqCH61Qp2kGSYSVqxHCTyx0E05wqA/qCZUFfnlqPrIQCCv9a4WFN8r3R6clRa2NxMOuKXzIz
4eJ/Dv6HTAI6asA4AI8HwAH10UStzlIhiPHRXlWMKAP4imGjTANDq24GpvRu2NPb/l5e1qmJSSDm
sFLk5CINvBVF8P2AOrgAjmOycdSUwwTBN/CBY3jD5EUzt9nMGJdnQRQUbClP4jsB4Hz1TSGdlUot
utprK8kcg9YSxhaaa6AY4m8HjdXqvbzBYA0hRpZRWQLGkfqOygBGOPCodJ5RXqEWbVX64BhBd2hA
sR+3wDcwJ49JzPyS7aDjBZQBKZYpgGLRLWxh1mINhCqdV9WzxQEwmiu5pcRO130X1O8GKCmH2FeE
b2l33Su/wXNqy9LT/nfdOIxffgIV1pu+1YxSwk8YBNWSlnMzovWgMbp/rHWSH7G6O/RRlDJRz2pP
bziIbmstSDDVOBVZSJztxaCMBgltjGXTKX6ZqF0TYMDZM7jSyrXreZYsFe+l/S0jfnDx1QDqR+MX
aJ+Lk6DqM3IDdGtQPZjMSL8bl94qcgjw9Fcc/4CrmpTcH/dtbu7gyiaVzGUDNLYDvi69QftRBuco
iRhPv82jhpETkf8YH6AxbgnYU6Sxw/WeTNBBN0S7mo1DlCnHvgZ5r8BCLH+oztObqAI+CkSdjioM
HTQVORtTZZLBYuAJja2JoJuaFlt7CR3DUjRL7K0/aJEzK2+gQorTAR3XxppPLDjMZfRGZQ3imCSG
AwhKL9yY9GoQMTjtFUJ9lWRXgfS4yJM/dizYFMsQCT+rQxB0ZUJGc0qvAhXOxJXmMGKXm3Oq6u6+
s2xbIvwVOg9QGp2monIylEUjwkGrxk60zCoL8I1gMLUpGe+1La/BR0TnEk95dL+pAD2GSwmJGKxJ
CHmr01ozTX8mk24XmB2OqtbZX9dlJw3xEmBCUFjiTkDbhLr2BKXgwjxUcArc6ANmR9T4KoebMcqj
PWO03WPpil+SFlAmqa82FAofFRG6AMKNCnw1uAMIWLh+6jqzORjfNC+9JZrm8U0M7AL45w/7S96K
aAbeGqIhYyLsguEVMln9HLRS5fEQqjF+ywFEAVj8E1uxxUAmhmcpyhboq3x1zL6tIr0RYcOoCV9Q
Yfb8r/1VbCUPwsoE3U6uQLusjiNMRGfjRrSkM9gBdZN/Q2X5brhv3rMnVrVne1HAfMBLNmbpqrQK
exWtNUCfB1MPvw+GwbgGtrwR+Edg/DVxa5YuC8Y6TwKYqEKvK2qTzzHkPNzUoFNvQXWu52+dcCuX
93nLHaKlBOd6ae/v64Z3fMmkqfOQ6604CjzyI5CFeWE8urERw0kzxhTbxl5+MUOdgaQVF9CLch0o
PidoBGiKvDzUY1MyXiLkz1BXwsoMxmi++mGaxlm89Mi/BsCqM2GxIOxh5kjzJkUBpQTEqDUWZ/b2
BuJ4CYgrSG3Jv69jsiCEORcqtRdNJ/ACevMsWBIn/PP0ByMTaBChbi5Cwo960gFTlejGAiuc1DlG
/x5KKuP23lzHygL5gqt18PqgcYEMC7NW3RthfqUvmVOrISPcb1wsXxZCbZdupPoMNujaW6Yi8WUZ
HN6FFuToKEeQKJpj5T9uHPk9q2WValEUQJnWHoTO5fBXybNSOda+UQcoTPPGSHsN+yaBR2TA06bg
wGVVe/vnlPyZC89efR7qAEHaLMYtin2T0ISMk19BndkzZyuAiun6/b6tjSIVntcrY1Q4Vxe1wNwH
jGE6UfcEu/XSK7UCW7fgqC+czSqbsux9sGOsPpIwIqfswA/lVT+70izRMYxlU36If0EqzgJTlb+/
vo3sG8tDmRFLxMwCHSXEuJzzYeixl/rSeT0edP4QJvVkNpHSnuYWEsQ8ctljGqTSqRzLUP43Zw2y
ex+PUmRY1P4i4gaVOAW11xlPi3wzzd/y6G1/jdt7+mmDnhuOklQUah42Sqd3Zke1QH3sjre5Lzko
KjLC++YhWBmj4m7cldCq5wy8ztLoMZqLI/Sv/HH5x7N9BN++MiN+Pcx9teixPGJN8vQ9qo48a8iT
tQwqysoj0vtext+vgZRbRFBtx6MTzD/+46ehQm3cV4bYLTCz/OTxJvmAB0LSKsrtHvLewbXA+Dqb
ly/mOj+qEpi7pELUqPSGPIQcQlTe4I2SuiPGmxlr2t66TxtUfOrjFDCJhVTkZrP8Lj6nx/QqO6kP
xWFwivsCZFGZpz3uG91aF2BWEhbGE7oDal1t3BsLbwy9N2mih4Iq2v7h876JrUcmXj9/MEigsUMD
4SINDPzyEjYY3GrOwbP2IpwImSsmmt8WMGOppm6OZ5B+nRS79gWUXyKTFa42lwmckoSRHDLnQXll
2s+QWInxE4LprpFza+xZ8WgzWBAo1P9MkJ+wCsBLpkho6cAEWPm1h8qv3OQGisQ6eJvxwGQyDbNW
RJxpZU4JMJ4ZAh3lFXViD8IbXzOi31YeuF4PdeuH3dAU7QKPr5bbWh/NOAtxWy4mctuxvMETkJHI
b3n/2h7liXIZLCMUbWtvTFJb1Vrcy60ptiw82VYSsDZDHTKdECIBiYSzND+0eQZBFOjtPjXZLyFd
GCvaeprA8T9dgrqj6oFrVXXKe09OMYs52fpzHFqoEP8u/dCSarB4s95bLJM0aasSZEo6T1ie7OXX
/HeIhFjaffBQ3ENKHjLoLKJmhhfSpb5uCSvk8/hocfrOB5EphKGzHz3+YkVQVkHGDrQCXX2OpYnH
k67pybnqnfhQubHDWbElAbDgELYS5h5uL+rTInVFilVT1lJU9V48m41oklFTsGhA/vINQpGtA0GC
U+GxOEou4Ri4mCWZMO0AtnnJkWIMSje3WdGjsi+4ZWEXdl8TMqvYUr7F6Cag7NanVlRawq/9Hd48
EZ+G6SwHxw2cQkbZg00jN8wkH+0G1UJzkpWbbJYPY8Z6JrEMUpnODBBgE5TY34IHTwIPkjVACXoO
IklSdSz1mYGZkLbeS6ud/Yjcq1CZz9XI1xN2tpihgJRn4knrE9sQnkYutNr6Pgf9bxIGr1JS2+kw
uqmBKXBZODeNalUxQPbjzZQoZiT0N8FYmUYpWkFQWE0+3+tV6veD6mXJcpSzxe1axW411Q/b6zHR
Ts3IeTrEY9tetfRosNtYsTKh/Rep8Hp91OU2GZmk5y3WF8S4ffriKHTJD6NikgeRv0O/n9Z2yLlZ
7SOAJpkEVbTeK5tfoPM6LO0jngHmpL8Jc+3IWgSgDQhL+9sK2T9Xvo8LI+tjfUjqzgP1cFnORtZ7
TehFeXJYeEdq3qMidfdPxOZVtDoR1NUXi3KdAHrSe7xUH9RMv2tr4BOL8HXfzAZy4MuRvwCVjliR
VOAgiBOUm+UONNuN8tjoygE5ij2NjR2OxcOgoz+rJckNP9aMWg+5gPa+KHUZ9gLXcIWACyrW8qNU
vhoCWO+XX0MB4W9A1Ivqdy0dGItmeRF1KbZZpyVdjkUPLvTg9JNieLmzHIrT7PL9kRP8xmM1Fxjf
86O6vHLcKOWiwoiTHsl7i/HKB726y/QXxroYzklDMoE2y9Sc3Bqyt0T2Ykd4LcrhgWAkVUTv+ZE3
Jd0xbMFnGL6YCPt6cXyk36vVBXWQt9OEY9kOy69Rbg9hEx+LabEUOX/SF+NsGMt3TexvKj5jhNbt
SI4RbaTUQA3TryJuUSuMVCHb4NvGlqvDPH9rg3d1zBy+YC1z228+bVG+OoHNxcgN2Gqd8F44A1xz
zK3pDg9MXz4XV//mwYf2M/S6CJPGhWiYgLmJMa/wMFrE9KbLlBd1ZL34N/MMwAYwjouRAxSwv8ZT
TDPUelu1MJFDeRFnThgYh43sycX5Xlmg9qwLJjyFdPhkkEvDXRRL4RFZNtjTR+OlisInsatuMJhZ
MHK2zfO2MksdcTEcWqHVO6QyknAQNEyWlrXdNQzA7sWBIwzaK75HanFGI5dl24KLk2sKA2X90UzG
yOYW8bUMhZ5xJZCf/GUnKWPUkgSxKepphDGj1yRXGfgXjEgde4DQpFE56Dl0m8Wl9jtdZBj+SL92
LNNo4GKUURUF3s0V8seUj13ZAPJ4edfF2zy95uXfXVfYQsBwHMZyabWXfMgGaBiA1jLxY0isYrrM
aX22kuuFo3zdVVrmJeTUaYo+6IEXzbC4fnjAxOx56gNWTs/wFfr9n+uJAgw51hNDcKgOH2QRSs64
cmYW9uHiTFMronIkPQv4TIphyOjRKgEm4QDK8+f9iM+yQXZ1HfCDAgN+E3hbtbg3BeUkiK/7Bi4T
E2oVZDtXFuoqnoOlgreLXuBhmNofjguQADzU6lmD4UxbVBTkpW5IpAh0wXXukKoJMGIHtbbB1mxH
RxZ56qYfSIBQYeJKRiWKMhaMijYb6KK5AvCLIZ9bhliYeXydxKxyxva5lXTw3wAaiskFKiuvylGr
4hymqqAvHUmYJ18KAUbngU+z+LkfLQOyAidMbWLWX41bCzoUrEmCzeXKBimS86jv0TdMoEKKdlgE
aGiEha9Kkz9PbQ4JzPhNnDiG01zkAsRnVraocLxUfScN9QTPD5S3ZRHOCV6tTdHbgFK+IH+42/dR
1tKogJw2aPKBL0Fz06H8BWmjmyAKkHxUqhnmKuM+u8TDk7UpqFwDyAGR14vWoaIVUZ+qYOyGJjtv
caZ2Au9z9cL7xrf6LDnyj8JCnvVQMh48myd9ZZeKJkHHA/IxwG7V3nF5Ymo6izR5MwKvvJSyEA49
ZloA/oOO2PeWP6ncMSwZd8klURHZvZUNKl7N6ixoU0kU5H8a5wgibLhW7MCHFGeHFj2YyIlaQGEx
W2L7HnmBKUJ7qllSDi6iPCwu/1y5YHnn7oNH+SF7FqyjYpUP7QtL+nhzQ/88Bpg3/xo6lU5poAeM
DZWml1jX7MI4BxELI7l5Pa+MUM4/JhWafSGMGOI5mt85mTfl9CSkqFcYs9UUb6EuWvvnbdMV/zSJ
qPZ1XWOXBKlW4XijclOZZSfZwRw/7dvY9pSVEaoyNKVTtwgR1tWjO5Dd1keimZHdEMZ60jhtrtKf
7HofI5LwVLkvzMZF1VIFhNoQBg8x5cV7A/+N0wtvf3Xky18kcqvFURdC06H93HREkXswMNqb5m6q
zdeDoD9oRmWB+/WI/ouzb/MS8vM1KvPU+Y7Kni/EkZwBjDWTamZ8aL3Yi33jTpnNxWmgpMfifhNY
K6UOvCxwqSTH+IwZRO1JAU380abGVcRBsEj+bvRHw+DsDAxwevAtjavfnfhYgQ6ebzqL06ZD2Gpm
WbDI/C4LrNRWED9YJTV6LtRLGGL/eY970KGK3tRO/qTavZ3eqofZV39ot8wYxHIuKuGYZjVPAZgg
GimVL5wzdzhMUJ8JXO2ufsTXsA0fnHyauf/ZWYeVCkItx9VtC0EjyBTMplx96zsGJITpV1QEEsMa
7KQ5wsFoVWflQXhdBlOyEze39HMtmgnkj11WE++SRvzrF6Qr1cjXsrCoNc21oZfRzmb6uztL9nKo
TpiX/1C4PdSvvVv6g8dOHVle/ZHIrvyHr6OM10gylZ1VbwKJonDQQrM+AuJhVbMV+spRciovDuzy
RWRImO9fZQZdwhbReoa+G1G5KEezTyUTUpzmVE2o1t1JMav++TFFsBOqPnoyq6WqXFUJRYUbu3OT
R+E8P8XH6dC+px5U0O5JYQvUMNeLJVj6qXiXzMHljkpqc7fc474fMwLJhxeufkciDTog0QjNaZNl
ZqQUTpKD+UhEgV0BzpQfZTOfFEbSxdprKnr1gpCVvdLhEkrzV+ie3lRacDXoy2S1afstkzN/f5Hk
7+1tNhWXRK7ImoxEyzG6UwTxJHWFORcL4/a57E+Tw7PKJallDfKgiSHJYYm8ApHdCh3tXraJNnmU
msw74KJcR5mjVqVVoNlFLYa40OIugD+Fx9AbQAUXmOoB6BnGJm5+tNXqyL+vPGWYpi6eOh557IDr
NIZbXNXDQwEiwlCfGba205SVMTq8Tg2nAxn1h8x1HpqEW7d44Z4wmOYWDsiEbrWH6Mja0s2gvrJK
hdx5BGMDn+EDyoaTlT/LmJVVXrZav34zGkOmS7Ms6ByOW41h/+axcjFGauZnwxPNxotdFrvV9hP5
c0V0a7dYapR9EkRUIkTV+cByHUYIUbDrTJc0BtTKqBwPDEmdqmfE0l3+DGXm+xZBLPZkwWxO6LFC
VbBx8kfJiWA8tJOrJTGTxN4/58ztpRLAEnSmSQhAPYSRBls5Q6TWAoeaVTmlrx8qmX0GSbp8EVlW
+0s8anUoFD0i4rjw0z/KONNhOJJvSRSbmd+S7OCeLSq8jGDPjFMOixuPxWN6CI9kVDz4Cc/5O9Y2
Y+ZqZVR0wfOkGLsOKxst8dg/z1ck86gO4o1qClbp5oX5N5a4mcutjFIxRpTjBkOgOIDN66yYzbnx
eQdH/wPWmYLoF/dhY8qn5G98ye1oahASZxG/gIZbSrOqB3WNhG48Lq8QMDwENn873RlXEDh2xwPc
dd9XL8V4Pg7Mp0HqwOSx0aSaBIMoqmRm4NVAynjibEVn/OdiZ7g9UrxZ7P41fDTwnIBEHtFaDt36
sP9L/qL28vlLqFMTLW0bFCkukqU3O1t7BZTWAv+Bj9krUpXEEwawuPLExtJsf+5Pw9TpKeQWA+Wo
qUHWKfL6ObEFPj91AphMw8TdX+R2aP80RR0eLYDScphgtwfxVpAHMwne9w1sJlIYzv+f/1DnhdPA
7STUWEts4OJPF7TqZ+PcAgBa5YEdJoBdN8nvfZt/cU1+GqXOy7Jg0KsCZ5OrXxEF3z+ksfLajD3O
6V0Bk2T6j+I9/rFv9qOWfxmJPs1StzMGU2eAybGZ6fBUDme+P4zhsYrOneark1WEnlo4nOBoMxpH
TqubqWYGsxNM1lycVe1JTRPAwX/P048l5kGwOJg96lWpR5LuyC4h7sv/7gRXfem1g5EddMEcebPR
/EU7NPNpzk8h54z4/3unMVwJvSHuWz74QncqpwdpPI9ybeoY5FOTn5Xg1IZscWJltcVNkJ6H9F1J
T1LpliEGUdXbMj3PjZeKpvLODS9Beijqb3X/JC8/DJ0xU/AXl9PnrlHZhdhxRQJiJJLTzFDfUk5R
ZA7mAH0mkrBVAKt5+99pO4T/aZB+zKnSwseBiM9U5oJTRr8aaT6W4siwIhIn2/EG+tUWzXrW1ArM
xJgBf8xn0zhovu70x/qZM9ELsiJbceRbMkHNvdd2bnUmnhqojfD236mNME46/ZCTA1WcRw4HcRqK
41TcZnrPeJozjjr9duOSzGgb8pxouis5EYFoUqwY+LVIOFbZQOh2GAa3awGfwYV+pZXgvhS4lliE
MAPICuzooa5NzhoszpOesivljZVtEGfc+6hUvIwr6F9xGAB2h6Q08/BVFq/TaTCXtvSC+mGMTjOG
V/fdVbqAWXy9ET+i3SqZkscq1ZYaCQ5/DJ/L740tHsXfyk2omvV16mAA8pE8jHUfGEHDLK6Dm/nc
ObLbi+ZyHJ4JfI9jZ12sQ0SFWF2PgEoPsRHzMb3mUFE8je8Ymz80zuTIESQQbPWlemfhaVguRkVY
KWjA85KSXG/KzYrDDqiiXbT1oZdu4vGljVmzkaxDTAUnqVgwijFF+N7cN5GXUf7h7nNF87IgO04K
c6RwO2/+MzTReCFNrAzwTGBXg6vmscfgTuOUj6XNm+wvyPBkGjUk5c2ilT1MJb7kAhN16N0ajXZW
6UxiOAoNEorjClDFYCFndHEhygo0cvHavSKtqw/JufAN0pKx1bOKQV5M7Zxnt3EIzhb/dd+iSJCc
iJJlbDdHkLsxjtbmHkCzBm0mTKdKtDZJ02gDSF4QE2UvPEgH8giU3eTI8trN0PtphgZStEaxgOkS
JUsMZtkgDkOvxNmPEZvnYmWBal/IwSAUCmlfTOFyq4ZlZkPeyNe5eDHVSNHNuivPnAFepP9mlsrV
jQ7g1YAkqkp9F4XnLqnNtEFdW9H9IdVtcfy5b2/Tl1bLpDJyJRaTgYiPuCon32HcsjO7InbUOmNk
xdv1gZUh8kVXITeUpzhuwR+JkCtaLeqtsp/7ZJiCNd/N+nBkxStDE1bECwnJVMNXKRYh+5BC1fdQ
d6EpcNcJk45yO9tarYzKx7NUrJZmxrGXPQlS1NmN/iv2VbO4TzAUEFigm93/ZJsBdGWPuic4YJO0
muxkHAFkmp+yzlqmH0P7zYie9y1dTvuQe3JlirocBK5Qkj5EEck49I6qW6TZC1EBr3VTJ3SiH5on
WahBeIEln4gYFWezMsvt8vXqJ1DXRYsZYk5qsVrtpv4uO/Ox8Qd7dlor/KbdowGjoZtYupzfHgw7
cvBmdQFuwk9iHcztt+vnD6GnMbRKkAaNh1+1jnwUHiC5cN1aSDldxRl+aFZ+1sErf0gfWJhQRqij
xzLyvEvDnryZUyW9F5QstUJDVBjRjmWECjt8mgZSmCKegpsXcphqmFnhvPj77sQyQsUaPlHB+0P6
l1GQAhw2e5nUs5p0LBvk31enf8SbOOoC1HW67lUcHnlWF4Nxv9HCFHU59DEXIl6mQegJsnYvVmOI
kRLVHurF6iZoONbZ05Lzd/t7x4jTtHpzmszR0i/Yu3YBp3SswuXrdrByvWJwwzGii05FF3VqZwCs
8UyuB7k1Bz6/jrO2sMKxdxuwN/JNxMgYtpsZq4NFBRlQo7X92MDBE18/FgCoxdaEhyoiCynfsqwR
J7t4bqysUfGEFxYhB0SYFG5HB0QWwim8Us3RTk7d1eCxk0LGdUTzdPQgo1qgmYx0V2ssHkPWecmZ
c3ibVfdAJmT68E+HW7+GbIPKW5KijnLegKPoceCM2vd2ERj3D+OIGVSsEAUUOWoQALmjdKcLv7WB
4eqsv0+FCakcQ0hhYAUNpGW7TLALXWJ4AeMUG1SUAFVnLy4EcxPB5VpP93vXwEjuf8xSDSoVWeQg
DAQ8X92leuykp3543Q8KrJ2iMg8tzIJyIstQoNIUyhF4ZsLgYd8G+Rs754Umc2rkFvJwFck2lhtV
uRY6sAQ1NwFwAft2thNEcP2Bk13kL6k325wP1LJvSIKItB7jtrM7+mDQYdIrbO4auNGhHAp2QrBE
fL0ixBDqbCLmxNxluS3DDlIsP/aXIm6e+ZUF6oTMTVNVUYsYw0Wm0ZspGhkfhe5UcCcrfhy94KNl
q1wb33QTYtdH9X48Cf7gCE7izC+hnb/s/6Lt8u3qF1FnKpKNak4AmHWnn/1v6WOiubQ4SziABB/p
8ff0drxhV923U+OVWeqcLbUB7WYZxYXBDbzIaq8AlpL9FqPhucsBKntkhffNg70ySJ04SB3zVY2K
EmooIQFHXf29HiRzYdTJk7vAaIbwY2GQZfIzG80/Lzu1NocWfBiZLHHdzet/tS7qVl66iU8yYKnc
WB/Pda7dBMbilDxLvZS1fdRVDL15KSMEua6YRxZUdVGU0c1FaG1J9LQYC/veskgLNuPLamXUfTym
RWtAlhr5vdg5Wd2YU/ed58BMxGIAYRx7+iKuOrnvlYzk7817Mz7lBuPaYnwi+uIVkirsghx7V2Rn
rXkZtMKMCxZ6mWWEiixCqAklZJ0AIl5OPdRndO2YdW/7wWIzA/z8IjTYfSj7WMJQjObmKsii0tRU
s+Myofg8qmZSMHoVjM9P38RV26hjPGD+Yc5HK0BJMNO7+zjXobZdMG4YhnPTt3EKosC+xRiBm/md
nx5JaSo6iCdW/YEV/Q0qNkhJSvQpcCsbB/5YH0bAX2VnAhmHGWLKrTiUpfkeH43r1uXd7BDfJFbn
iif1XjLhOLesiMhyeypycCTRaXlExKbI39HBO7SF8rzvMCwTVNTgFLCZLRm+4VC9pXEHGgZmckDu
5IssZOWTVJTIpZyLpOUjORj89i5yBxPD2v70VFisCuZHRfivbWk0OjpetLgKwYHnJuf0evCzX6JT
W+FRvfX1x8a5rszC0TL8DyZoHnJG6rDdf/lzoWi2fE1OVA4EzqCPFtzlprMV5Z538CKCtvPY+B3n
hFaFGgvrzbx/BjUaNC1CTgv/Jw68gYdelDaOyv9MuZceysf7jrKNRFitjkpDjICPxh5DmqihQM/8
GW089EZf2++C3dyQfot+Vu6mu9ifnAAEEbfFnfgju2LNj20/OFe/gspKtEVKIjnCkSid2QKS166v
tHsUPiHF0z2x1F32ow54Wb9+UDEei74k/RUZUsSZq/upjyyPOQy1fzFoPBV0Yl2M5RS6IK4inOXx
qhDuBmZbmVwueweDCiVl22TVTHB5M/DPix8eZbs+Q2fkb8GC9oOKxlNBRS3Q9tdlDk+0PPwFWgQQ
N3Mz422zDSNfeQIVVmYQNMnqCH8cfra/o1+RldkEQWZJR+W34k2gJEE7n1FgYbnfx0NoVaJqi7qS
6xGfqnktzp1PmiTGU4/MEV0MdtmSsY90z3wE5/ywcLiNmldxNhOskTC8poPTmaUfxGb4MzqKrIG5
/QeQRnfGp0ZPpoQLBFT61GOsJS/5YoBpS3akTAIfdvMt5nXGJcRIyS/Fq1slmgOStigIKgFY+oqb
HNQyGNy0Z5/dgWIcOLpRHipGESc58lajPZQa1Ojzh4TJOsQIHh/+u3IVLlAjI+5ghAQPMroreZwn
HlgpC+MCoNvhldRAWKRCQxFyHCghzGZWd2aiAUjEscbJmd5PBZFRiaABD9Zst/w9OnjPHHXJTK3G
6TJTcvhDy8p//uLOgcybCEY0HQKRXwMwqqR5m5MiCX8k8zLcBySmfYK+a/ZjOUSuBlgMyQPV0uYe
gxzv8cqCeCAj+dw+hn/+CoUauWrUKZ7jHIc+b951OTaN5XX/bv2LWPZpgcocxnlACj3B/1sH2cMH
nDF9n28lTzcFpzimhak7rN4E+ViXN8KnTXJjrPwTJPxZJ8iIn4HEtw4oXb73ouzVRf+mZIsn8tno
MFa57aqfFqkMIhjFipvI3d06YOJ8SPzol4ouTH4lvylXybP+Gpz4F9b5+IvY8mmVyhhEcVDHocLe
dkDFLLZggqbtoH0A4CWn8GrWFcFaJZU0AGs/qtkIe3/4bIoBJ+EQ2bo9HHl3cUjuWVxNLAXs7ZD2
uUryq1ZfM9MLbZoCvJDzCDp3bW/mQWYac27tf0OW01ARoDKacI6yAZfuqJ/nRVSB+qlUe4zyn5zW
32p18rRv8C9izufCqFxi0CFXnrTYTu5QXiun6RBbMwq+mPoFnvm/nnQq3uhAGoZ6hnijKOD9XPCy
bYdfjAUxoolKRZOp7QZwf5Kn7Dm8Tw/ucjIs8ab035BCWOOJ1ftkuKNKhZZJDRpxJKM7vRoeFyB4
TI1PIDE3PRhi7DPWtp1l/vmxVCqmlKKITmuGSDke1WN9hFQCYHzcFed1XsF+C2wiwcB9//+3g0rF
Ez4etLYjpdr5KLiVC8zZoUT/GHMfjHWRz74TKlUqhMz/R9p1LdltK8EvYhVzeGU+eXPQC2slrZhz
5tffxspXS0P0gUt+sFwuV2kOwMFgMNPTDUXxYiKvSnKVSwcQL5LpCKb2wnaberUgKnRowQQNuQHf
KgEvfHin7lUL4crV7gpQFyXn8Vi6RHGUSf3A+mxU8AChuJ7OCdy+SJubjFMeQALXQGi0fkpE0e4E
fQKdtXJZphbjfegxL1VzLxQLo5z0D+/nz+9JBRe1n6akIYM12r26T/3MJs/Kb2mMLFCxchtyBl+v
++s/lAs+LVLBxWjBCBTV2PDhhQxHaQfyosSI1GN/Ivmnehnt6Uk4Vfv0op9Z8/isQEAFmzJo03o2
AtWVKikF1ndo1AIDm3LDUuZlbSyNuCrQUtWIfgQG8POzYI+n2Mmt5W6yyt34gHcLs3C1PaP56ck0
bw0kYeQo1bCxYNeAwoEIMOp0UHANDmZ5JJ2SDMlwBhwbqwLEXCsVghZOKbM8RlrD36Zvky3ZxX10
30FfPoKGJ8asQ5fFvck6tjSpjT60g8hN8NvRUjKM4Q7HCGkNQF/75a5xZnvAa5R0ilgtSkZY0uiw
NCQ14Ay4GgleD7zmIAeSXfbQFiO10KioBDkMNchIeUKLldCOeAhPybUACdhSYs1fsExRgaiRaz6C
NDd6GMJez85lsJ/m2+tnnmWCCjK9UaedUGDTlK4ye/F+ar4nTA5dVkKvUYGllOKmboj/Sxd5/5Ox
XOXwVqqc5gmu4FQWwIGsq56VK2lURAnwGBQxh4u1XRZXBJkfZpMwDBVa6Nix0RiMzIIGVcV8lcqT
jp0kaAzhWNj6K2ENCk+trQMBUt4ntwUT8szaWboDnAuDrFQB1sh7MwhawQWPuhx4bz3VbI9EEym9
yIyhb9Y1odMxhZ9LKSD38vRigIa2czFT8lBgyt6wart5i/Dv1iYCzKWbfGGdcobD6lSWU6m9GLXQ
mXCzGspy4bta8mYIMevrx4IVxHQqmCSNInSgFcXR+xI+zVbyfT7HjnEnP2DEfF+8zXbiD4+crTL2
lvGgoDFZywDMdUeIoEB1diolMOSpEvpH4z7KlX3eVq+MZZLdupLK0Vishk8SqGoimA2u5LZ33T3k
si31gczQd7c5SCKd6wZFxi1PY7JCvgK3D6r0bvwDahfpk/AtuA32il964Uk/YoDe61+02+Ig3EZ3
85FkOZEXnFm9x61fgW6IJoM3CXLFH19/9TxsMFmWlGTcJZvqBurShjN2EkuIeetbro1QQS+PxDnQ
a0Rvo2tMMdRMBfCc+FvIP4HskMGYKm5Fn7UxKtbFYT+C5R1nMtr1PyCI7qCp6kX26BktRomkuxvF
6W0ed+98KAErzcAIUdxWJ5/7fv0DM37HR+xY7Sw4VP+aaE75E0CLQgLsm1Jb4vh+3c5mEFotmJ5Q
mDulbyAsgodwN4ZPIQpmViAqM+bn0tAKsxRN/2YBnXJdV8dcS0Md5GZaoloTeJJto8t6/KGqVlil
3C5NhNhM4il9GpIJo3ldFdmhUEpOXWYqg5t0MyMDuFbQoUQIQXf6yNVG3olNiCNHCA/IyOri54+Y
7jIJ5QF/YJO9bDv7p0Hqis9bI1pUArLm6gTIx7JVTVVVGd+DuSzK26sxFxYVxUkw65gxGPId5O2l
N3a2eE+uP+ERqo6cnfKMQL29OGir8h+iLwp1HfBxrEhyVgnuXMSXBpU7UQnfrrvaJr8LHgS/bJDf
sPJpPQubkRdzwdUSqfT0gJ/v1NjIQJY0cZlxU3Jqre2nsRbv5UXQ98lo5Hd6Dm1wRT8tFdhvU2PU
B5PLkrzfyVxZgD29KRsXJGedNXTtspcMKRx9xs8mpQw6tkO8CpSCRIdSoLXEk6VG8QZcXx9z/VAd
MwkjDSoC9uyzoO2bqdbaFpWpxmWoLHWQ6W6/L46EmjP2wmMPtsQcSPY/SuzW1iiPjosy6FsB1iZX
90Rrwq3FWa3LefUrW9p6M4yvtpFybLGUJaUTc90FTQm4QJ96CBly022VoyrGALxu5TbrmEYlVtow
RlmfIKbxAUr3YW1z02JGAYtcjxk76UPDFwW4mOAZrZPc9NZgDyJgfYIPebivIaZ0LMUDC1RhcvsU
ZJfjgdm23ko71gulTlRaJHIKPCk6ebbuSXa+h5AHJBOdBcl5cUtAZ+71w7AdJn5d+LQ+MdTH9DCW
8Cato8Yc+1PdPvw3A9QBGJVJK7gAec003vDDIRc7RqDbBJWu94xyekPqoK1G3p3GfD+XoS0Pusk1
d1AoOxrZt7xX3Ui7VwqBkVlIxOl+CyOr+4o47Sr6qVLJRQYPGEcLlt8e3E7D1OzFDjTsCngPlgqp
02gL2nelwb3byjavnpuuOgG/6EKG157BU80Vwy4eIE9QiXs9fgb32z7GzHuvjY4sNMciB9siEFno
rloJGOdTHnDHEloWIQp+BjO136qTrsM5taChkpepVtAiFCoo7ojDeeDvuJEz68A1mn2Y3bX8rczl
DAfZbN6tzVIe0nBpUs3kpSZ7c221d+MpuSSdqTh5ZNfJhzi3YqWucIpuNVs9Tb1l+C1OArOq/9En
//2Lft5nlCdV8ShHcQhfLY6iRWozpdUc8h2ppTIRAtsn/dMWFT0HyEdDXxYHL3zSviku4bfhLPmh
x9vN7rzwwgotm5Q6622mEmGMUvZBSeahg0fVgwKh3T6WZmW3ToV7STg0h840FFN1E0cAgYj5Z/Wh
1Q+gGxpJauRxCGJZV2tf5OCJmy+d8HI92GzWE9c2qC6GEYstP5NFxk+jg9F2vPsDkFKW1pyYUCja
Q4PihIaQm7qs5/c/hKFfH5TuacS6kPJEzNLVBHB875oE9HrRl6Y9dNlgL41Tqa/VElrXF7x9MX4a
pS4sTp4AFEUy7fKt7pYLCuB64OYzE5tHnOO3kyFATA1yxaoBvee/x7qyBr1c2OBeEj3BDVGhXfzx
tPjBTeHzLuoZl+K9g5ow0RJmMYVtVnIgAfp/2zSoFyOxGqgRcVL4yNIB/ICuX/0o5eaiWdUPHmyV
zuAZO3W2A0Z+u/kmh8gpxNYkRcaMJBUQg3SEdiqJB7O1uJC8cXBOPcA7Kwf8hfPrADE0OTEFj3dL
DLkaNzlatqjtQkDyjlk83ryoV7+FipKSkWXjQO7RAfxswQ/Nn3zF0U4fuAazO4WAmF53re2Hiyjr
PC8RPQUaI6wq+lKK5CwpprivzwQ4lVvJs3EbmKWdgjpIYGR5mwnlyiDZgtWFqkgTPkOMAcUKlXlL
i0QHAngnuczQqZbCS2zIz9eXSPbsN68WdSIBx0Otiu55ZkvJZVi6CLrmB1Xl7aWIzRqzEgN0iK9b
2nYlCRNTInQGICFBHSC+0AB0i0h0uK9nZ5EsLbjw2d4YzBYsaoqX3ImDOdWWBgf/3jngM1FjU0t9
0SW1ypDd/9h8BEkQrgJBFQ/Oc+qui41W6PIe0ZjANPtzvBdAECmibzj7BqNht/ldJbzpZREkozIt
FyyCMv3nMRKJfEx2C0ieU2qcrff3hcAkxdte2Kc16qCkaZQ3PKGOg77Ll2wa7HGuBHMqMU/cRYNZ
i+PD1GMmtW7R38rjXVLMDLfahJJAp+PXgqm9DXRtycBNTqYdFZeU8CSf8NSUsQkQki/nTG6ezeCw
MkglE0CppblCgkNh8CDDaatnNWIhR1g2KA/u22aUpx42ciV91PvpxCUJI6XenEXXZMHQecHQVJ3m
bV/qZCyUNtbdJNHNWUhscRk9VXuZ0shuh68BntDiXZgVfrbkViR2NtonJl6bRvGlEHh3kHOMsOBF
zx8aIXYnCNxpBb+7fpQ3r9zVb6Sj1JjUUpDDv7Su97VKd4B2thYmEHczP1yZoe6eMcCxaaYQW3Gs
dsFeMENHt2uAceFCENFjlQ6Ih/wWClfmqFOjDPEk6qDod1vM+PPxWQxbS+ILs5j3RVc4scAqzBJ3
+d2gIkONWIMaPA2C12MJLE8t1odSBSaCB/8n7JEFydj0WogQ/d8MVTmQK8EYQ4l0CufcLMLRmmWG
rM3m3B0K5jok7WVFUmg6lGCeZaWYUt3Nn9KzbKnv6T6yefJulxqTdK+BxMB/PbIyzs3bSxGJ4pFg
CODv+Pt1WUSFDkVRoKdbWd/XXX3Pj/FNxSku9JHcP/D5lSkqvoTVwNd6bSAVKC+Guo8A5Mz7H9dt
bJfKVkaoAKNUidanXaK74Xk4Fu7kL16+w0MEQJ3MY2Y3m8dYMSCFzauqrtLN+CBaom7EEA8y2tov
duArsSQgRcdX2SSd0On0L0YlN78Y0khDhboHKXX//YvJCjcUeouKmXLfHaf7yZaRUwW2+DCDXU88
krU2j0xgI8sqdQTGLpqXsIdVSIwekofsJgdkZkLJU720L/ku8VO7emRpZW1/zdVaqZfJEEx81kfY
38mdbOA6XGQ5Tg5MRwNtcxZGdfvGXVmjgrKQQllcRS8DgDJARo+EJa4zeze+gX6rHTIrBZvBa2WO
Cs4Tn/dcEX1s6U9ExQgGJNFnqd9sP2dXdsinXWXEvdCJVcQhesleeme4+e300L9zZxkc+O0uOWBQ
6Ka8725jtiTA5vWzskwFFyHWm1ojjCRBrOxjgwvMKlFea5S1IMg3YWCUG9wh6BNzIBIkrfLStXUN
YkpJM4Uu+sYIDZtRfPVrqPhTVJA7LROEWNFrdqAT3ZcWRu20E+prwJNzR2O3vF43ybJIBaM0nKa6
RJLiJoFsxfxiz9rtdQusE0LDxSdcGUkQIt5lu9CX3yMXEtsXku934G5W765b2w4CKp5y0O5WoC30
d0/KOSivJRKM8dkPQ/7STaE5gvatGBmr2j4Zv+zQgy+DVitTOKMDQSCQRLmCQCDZrAubMAQNb7K/
1kOPvPSSXNTDADvCBaquHi5Bj4S0NHVke7SrM+Epai/VIwvjsV2NWBmmoqkQCHk/Zh8LhFikI9nj
I5ipH7t9+TB41aO2mw9/lMOsTFKhVBZCfoTsj+42eXQZk+BQRqJ33T22i7CqIasaqjsQhqTO+2j0
y5wrCNfBibvk/nRILeFWheoPWBr34aPkzTbBI2WWbnE7Di1aYZd+vf4btl308ydQh7yEYo041Uj+
8+UiFk6d3VR9aja8dd3M5sW/altRJ4FHrX0MFKRN4/Co1pE5Z5qpV7Nz3crmYj6t0Iebg6SQIUoV
LqQFUrsV8HDtV76tzFh5u25o88CtDFE5BWiAFWlREBp/HrifZHzs8SHGrimU2wcBJ//sY2rGWyM9
zuIPo2SsZLuCuloK5ed5XDZNxMEHEwTE/kSWIhAVO59VfN+uha8sUemCOkNyVWxwiEf0+KLYnOz6
DPLfQ/4l9wC0cQmJru7W92fullwwrNmP7c2ELBmKairEw6mF6gUudWUEm1w9zg9JPrmqJH6te45x
oDbvMKJ+9pcZapUN8iGh59DPmcVwL43hMRfk3XXv+4edNDRNMaCbh6fI3+8VYcnmaiaMCPGMOpJo
JbvZqdzl2GMIK7aiM1AuD9N+8bKn+ah/HX1W5rcduLTPH0A5Zjo3wRgkWOTPsZ3UQccUxQMx8gdf
8ARLAU20OWLaOMU/CkJYcKfeyY2FROb6VmxfSatfQn3VVk1HWeJRvuxswR123aV9zASTgP4IakyK
rfwSX7pHdjZKYvNvT2ldEgWBhG6Rnn6rpDkrMdUnu4r0vZBuuqQ1E/VSc7ci7DMWSRZxxRYd14Ky
lWRIeZMziqK4XX0QMi/nGSwHkQNtJOu6vW341ufaFMq/Ggky3gWHPGxECV57yX3I3rvKMalMSDOh
pJaaBsa60x1/1Lz2JrlVdupzeK9D69xMQYD6H38N5Wx8L4+pQmiF9C8fM+XO6OuWkVkyuoVxalbf
o9fAI0otsad5Br+TVFO8H5wFQ8bsks3m8V5tDeVveab0EBaFv/H9eFtrk2lUxbfrC2aZoCJILET8
OKN27MqIyqC8MPWJ5VGbhN9AUv7fexUSLFdvnDFKk97o4VEDCkGtk58N0cz3JCeedqmTgmCWzG8C
o3es3uZj8Iyz7OUPvC2DOY4117UNAFn9GOrBVXBz3gjABqErq+6H+xG9puaCSgRmINKbxort8kjk
DzGPcP7vH5TKweahKQIgGQCVwLA2Bo0tZXr5b9+TSrGSBtwy+JSAm8+1mw3fxYnZZt4EEax2kEqv
lElFkbjG55TxVCNTSdXN0FkhqInHzBrt/Lv01ljVKbBUR7s0J1auvHm1fpqnm8w6p2kTdHcABgk6
pxHusgg9bZl57ZGDfiUM0p2jVheyQREiwLqQQBCsAPh0d8LBcIpD7jU+QXmrrmjy/ujPoblcCosV
GbdLHmBuBVJS0RRUUf9+bsRJ5JUxw0aTHKZ/k2xS9IieCZB/Oke3rJxlM6FdmaNcJ2rrgtcHnIx6
wfs0C+0ymK0pbUxVKdzrXrp9k65sUT40DlEbJQY+YoCpfgBQHxY7SUxUP0BSX2AM35wh7ICLAMNe
sc304O1v+2tjP2LEKiCVgax3bYqN7ezmKKMuiHB+Gi6llYNLTd9BWM1tj4kvnLJbY1c61bvy8N/W
/5F0rX5BJZSdgCL8x+MW2g7tKbLGU/3IQcIleqt3iiV/jS/FiSXdsp1HfC6cut3GIo6qhcfCw6I1
x6G2iuWpMg6VBFUJ4/36Gjc5fwnx8F/u+5HXrdbYl7kuoP1G3Bdgp49dDoC0S08lBl7OyTPnEIkH
sLV4sR2dxgPQUX70pfdZALjtNvfqh1B3XJPMY94biInB4wLSPMkOUTO0vgUZ3gA/e6/Mo8vyMOrK
q4N44NsUZb26Kk+c3oho+y63I9AcZpaUL70MFFsrDYLVCuCUmhe3NaqbuQJfzvWPwIohH9nX6iMo
nFSWNcnmWkfdQ0QE7/7qIJs9ymqYaz4wiyckW/s9bH5+dCpmSQof8DFYG/HReSv2s/vYK1H2xpC2
xyp4sZyZilfFpHBNmpHPigaNOWvt3cyHljH0jh4Jp4TLGE3u7VTpc2lUzGp1JSojGf4slqopY/Zm
KO8YX4vhNh+KF6uvxeVSVfQ6CUxuAeH1yRd34H0AOTcGfZhjW4x4L1GJtyQYM6iPA6S6IpJ7rfHa
tD8M8plnTWJu3tgQANMlXRIkg57sCcNEE2rCuxCGjRnlxwqCVbrAGB/aTuwM1VAUTTPAPkoth8uF
UEg6lEmIllt/JgJrMhm+vDEsUNQLcPn8oQDNg2JPL7z/J9NL2so6+bKrLzeGbRRyKawr2aMQvskh
Rl0xEyaHZpOWznU32d7Pz5VSz4KpCORoqNECLKfOREC3xaSH/GjFMLP98l+tiYqbSwa06LzAG3sk
67xT7pX7bBfjfUaAjAMoUI195XAfJfrcRlHUvr7MzfO2Mk+2YbWlRqMOgtHAfBRG72iD+sVQMfBI
2+FxZYN6DUyDNHcoe4ATYT/Y4P13CY4QjaUJQJnOa0GLxXjukqD0W3xcGaTio2Goc59wKc5CgQ+3
jHxt5gq/mE3RnTIOk8r99D6HGuNTbte0V2apWIlJQbCBk085WmDDc1VQkUgflAygMVysdtdZMVMn
bjM+r2xS8VKWAwFEY+jYpdJsTzDUV3cTUH1yqnhSUjG8hfxtVzaWDp0TGJS7nKywOAZQ45N3ozsf
GyZDwmbQ/FwUHTR1jDu3GYECVGVl1qUDiS6zj9+k6vG68zP85AOavnL+2ShyIwEw0u35XR29i22J
Uc/zImd2PxGpuIABzGGti4opkj6OeiFg+7gKqiiaYecTBvZVqKexVL+388LVFlJhxdBlSRcHmJI9
vMBvJNQShQcBU8rJaw7ZVlJTzB9Ee8AoRnWu7nK7RrQBpzvrWmL+EDrAhJqSdqQ91zqBx8XmAgZg
kpTmOwEvgcXX7YywNoJ9eDx2VnI7HkLUB6bEZmVNLN+lolAhceoyK8hk5r2+F/zukAKR/i9aauQj
XjsjVPAROq0GMg9DNgOGl5ddAT1ZUnnRLym4E0Fc13isehorwEpU4ImSrE3Gn7UfMvLXWiC5QQNP
88B+5P8L0Afr3FBBZ2rFUGxiPNvJNy0wYAiGp1MB2dwaD/blw2YDaGthsdrJrJXSUr3xYARTniA9
1E8EQJ3YkS0/EAkEAlCIL6zbkWmPyndivsb7MSPQ1pe4xvz7Yue3ka05HLiDYowd4vryr8ckxoUs
UzlOkg3pMJVYYZDfhKjT9rV53QA5cFf8U6aCkMKlA0CVxMAom7yIuk4LzLnOohBmrYMOQFU+GWC6
RWIh1NYsRGaYvl5fyPaT8zPG0QOIYyaoYV0htECI/TIdudqJLhj+uAh7Y0FNI73XEuag1zbcYGWU
CiMDJqT0pcP2RSDg4gMDs3TGV0VWDmnLu9EoHaIWWmaD4c7KeJrTyB+7hjXiywgxMhViJsOYRl7B
wkmLRLVajwTQwu9tGQFNPwuMjWZ5DBVeuFxNgbnCkpsBjASBZlcqtFoL0WZ8T8b1SDdg5oTr62LG
dTyBAr97QUvxlQjuqjfy99Y1bqs7CHI+Gt+vW2UYpTsx4hwGqjHBT8Na3EM+yGobf1QlW+Nq67ol
xomgezAJV0tqJeKrAYVoAqHnBEXnXDfBOhJ0f3lU8zgH5wI5EpAy36HsDkno00/6vcmrUjN0WYU+
hnfQE9Ky3JZTXeGFm9fzYenT70ugnPRZZOFDWXaogDJKc1FlMbyDdOhVb3akI7LrM9ea6j3vdlZf
2aMv3jE2lGWV/P9VijguHDpVBt4u5KjNMc5adF+CgYXIPruj2frQ3B47JrcMI61XqCiTQXEFqD+Y
FQbNjgLoTIso2UpmwB3ivGQcPMZ1rlDhRBmaJNckEtJywSyF3BzHAI3dHx33rmi12fQ64wpipGIK
FVBQb59KtYSXVgJnF8l9XjwV8WQu0Age+i9VcF4C1ndkHT4qZZEknWsgBklKZppZPJBpZB1KFAZI
b1EfvBGfWbBiVupAt1BarsnyMoK/Dm4DnckMWWCMnsZkER6GIGGSsbOen3QzZcwBdJdJmC4zszyn
fnxbHbg7Ivpm/OisaB/9G1LAzVLk53VIj+uN3KDDe7DKEEdRe6uW78H0XKuJs+i3fYHCr2aVQuQJ
UEtlnEzxeh7zGx1honJC3GC5sWY3uxxStKqdvwyNKboZWugsWRHGiaRJCZNcTmpNIw4k3KbLW1Y+
SSG652VotlnjMNbGMkZFnSzti1ypcPznfXKTv9VPHV6mH4y8y7lpTLxT4+/gyfPGw38snahU4AFu
PBOR3mNXZxn3fG+2IXmN7cv+ntdfk4ApOsv6jFTwaYAdU0uSxJEGBmZOrPKdcwYcktKdn5nUi4ww
oFKRRxxRM2xkbGyy40xQuAjWPIFGhMioSdb4AO3gFMMuLEwLI97Row1TVP/ViOKSyuqKl1A9hspR
rpEC9DcS5jG1gZGysQq1NAehUTYD0FnY1tZp0P9fDsPXzs+dyA0fY6AAZju3jdf0Ih5CF1hLRrRl
XJo0HaEYpBFXoXzsBokK/lPgS7i3MGc9ZBi7qhHPWl3NhaKPmkQGHX7y8XGO5JH8lxXIGQkiPeHQ
9ikYwcBi5epaAhVBubUnddhnclWaBceaT2V+NyrLEYsm7usQUa0Dnrl2utgkw7LQMBxM2SatPDLd
UKFCIh/me44JWN8csNR51IbAfwI1cToXmDstDuKJwDo/+okVjEutBa6l2lTfiYzB4JBXL0aZXPLc
iA7tRX1ugTlhhMCPGh/9TF3/EOqklmraKwVp7uHrxpavH2LAVIj6OH9r3POAChU9Dq7hTFZy9rJL
6qmRGQhmvZN9VAMewFbhjOYimYzIvIXLWP8sKo+Y9bqRyhr3nWIOdrcTfBU1UMHJ9qw6AOtL0PlD
MIBCJVpgiZCUT9/TPa+ahgudACveh578mriqHT9EBqB5IM3AUxdDoSiCGHb6fH3Nmy2K1ZrpxAKa
srHSQ2gIOfDoDKSRTmRlDGuUMKsunPBj4Je8Lfo1pMLxvQw2mGDrxbv+CdRZN4L4r6Emfq9ALzxy
6ztC9TA8FzcdIAX6rvJjiMLNx+FLd9J9/lkareh0fR82gbXrH0FVToq6rFu+Bdx1aLHyVLPi0Jum
h1ECPqe+CZTGCsr3unq5bnYrmK6tUhEBkXwsFxV+UHdHoQDBalhbCYsS/2Nw+spxo4eLgaUdB5WU
aWVvdJoHZZftZLSyyz1GQcFbOz8KfmAT3kWi9JG6nUmEQENrwHzX4IX3zMIbOd7Xfg+VhyRxxedg
BSdTHcNOBYE9QQeF+xi+Njm8/ZPzMnHYEZD5lamERE+kKpVCAPUIIAiUHn7jdyB6ZfPJbl0s6w9L
RbhJEztNDfFhhemH2N1lyUXDA1NPbq/7z+a7YG2HCllj2UtaQNAJnV3s5MwknAcx6v6OjBvMIVOB
TyyT28cVN4gERiEFo/F/v5r5OjPUiYzJkDbxT86DyJWh9I1G+xP6wox8Y7PsgUHwX/YobxHzReJa
Yi8GB3EEFu/Qkc6dgyFfgA1dixWbt4/kpznKRTp+iUpMzsBcHppR35hCEFhMtq7NsbX1qigHCZt5
jLQYnji85JiITZ0IdDPZJQR+KSMRF4JCkqU+s5vCTMuUy8iBlimZgQZqZy9u9IqrVuHN9DGrbO5M
avyBqb1LqlXq0O0zR6YuHOt70n1GuVzmRSZ9xtaZbPUNNfAcYCIgOfdYMAYt/5DodrXZdM9RK+NY
5QpccmVk8fvsgTMJIXpqSV+CY3psj8N59ss/Ea9YG6WuNRlEN6XAYZ11Y8q42VIn2EVWdQ/tT93W
7xF3j1Nq9wcWPynDgX8jCODLIuhmOHCfB6YSFCYiHkDgrHfPP2QOvw6KRN1d+lwPQUcanrVT+lDi
9CpUCc34EYTotdkdICXszbvU5nb1BWyGr/+Ci2r7Hvn8BVQkyjVjKHkSGdQTgao090BzdJEJ/V+C
rxAv/AtB/kCQSLW60mIx3m9CMNcfmApMQVV3PSYGiSOfptIUf2TfMQfpBDfoU4CaXb8IqNDa/OGP
CBPXhqkQpfAlaDryj9Ec3goP7WP0AbjA6+EIkBgDFsSKF3QDcmiaWClJ6Wl40Qnq4aDlZos5W+Mc
WyCgxw5jQiy05TsMATGyU5YrU6Gqz6c6GSqcW5U7hkaDQOWXMqPhwrBBdx3LjpNbrcZmCvK7HIFA
TvkRsNaxVZlYfTCZ6jRKMt/UDYeZiG6cXICvvkuLxgLibGccvw4D3VusGzGJVFIUEL3hOC44ApHd
v07W5JBTCDgCmrajz4IAsLyD7jh2egSm6xjbJ3vlWX8D9iGwv41u81aCKpQMRGZ7ok05Mu/pTSa6
9aZS8aeQymmJSYoVnAbMUum7bt8fCRNCaLMerJv13rUtKtLoo8Hly4RVGn1kg9ulQ+slK1+L+Wur
oS9yztTUHac3JXKlVDRFhQGcJAf694T589tSkaZLm0GZZCxVGmp0JHqzqG4SuTIF/VUdWKJ1m13Q
9WKp8LLUsixwGolr9U1c5qY0+At/Dprc1HpURINdPvtZdt/HpclJCusRzlorlRgJvVGByy37qA2A
hKE+xbqTf0kuKmELmfAo7awWqQpnCrLNzDVZh4gKOJMMFggtR8BpIY8G1SeSbA6ayX9rj4ThUHcm
F+O2J+PhehrPMEv3KUHhJYaCgR2Xl1NfH8FmYGbLa54yzHzEsit+RHcpB1UsEzX8OKyA6mFvu0O4
F2++hU7TgUXTnC9knHQ8GufUGr910NvoiM7qoXwWvfFHeSDzg42bfQmcxkb1SvajvXJTOyw6O1Zq
QXc6M34YYqGAv5OiBO9Mu95SvXpBATlBIyB+b5zJGS/p5W12q7viljUgs1moW50Auu3ZtpqUpgP6
xpJpXKpv8l3raCVmLBR3PBHdFS01UR+JVLM4E5k89pAV41JSqNjG8UC06+RSUupbDmxy4duSPl33
OZYJKqSNbakkEYc91tTEnENkba3u16rkXDfzD0/uX7GL7nZWY68KKoe9RMnzLGE4RPLaHcgQmcDQ
zSk5XQD3ooHiJniaqBKOvMjKEJALoXUklzuOVg8KnmcNzlPs0BSwkRfmlmZJB+PchWA+IYJag2Ps
jafg68jmKd7c4NXPob5hn2pzWOkkb4I8ggjlktaqvfQEDWNbAl9dcWZPoJPw9Nv5XpmkvmkwTy2K
86S8IdaeHiq70QjOEic5cz+8iv3iDuX4kKuZf/0bbw4Yr3eeup+CoZcTfsQkv6yYGTj6XOUlfgu8
3ovfscVIQYheHwa+0Lt09Uu9I1VutgOwVk/dW4q4ZK1IeDUSCJsDBOinO9nFZDxjtZvBerXJ1AWV
LWkIGUS4WZPIpihclvG9KVGfHiOLsa3khXjtc1K3kQz27jwTsa1oR2D2xIEq2z49ZC7poU1W+EoQ
Ua2d3kw/Il/1+8N8G7KYo68vVqRFwCtpCpZywWMyDcPbThieAiF4AlXUaShSxr5uXvy/9vV3trNM
rwQ5RHdyTMrCUoLRVZvG7jP+Sa0AJc35nJFqXD+gIq33ncyBMQIPjARyzswhQn+hPZWBbjO+Imtd
VFgSIdgRxiC1cisMQpZoc/CWaGUPaHK4kV0d5lPpof9jVm+AdaL+iW7+3YAYoVhKDQJnZqF7s3y3
2mYqLIVBoP8s3w0uYDYQ3mkQodA1JJOC41e0R7WH6xuwnaivLFJRacgLuZwlHBghvkuae67Zx9Et
RAvcML/RRlBVq4bZTjdd/id0jJ9hSaTFwGdllhSpR78rHcBawSu+mBnO9cWxfIiKOUYn1OWYImFM
5vCypNmTzHN3+qT+UdF1tYdU0CnUTpg5FZG9CeLOFLjCng3ly5JK+6ABN9ssP8dz4KuxdK9mgcNp
gCuCF8scNZHxXN4UtFhtKl3+VQVuqJcIx7SxZ0ewY0cczQj8+8/Td4M3I1TVtNsZSEJzCC0xN+vc
nDrGkboe6EV6JK8WKi3qKzgUIUGRDh14EVEMZvOPMz7uR8KxakIvSfMXpP9nvxQ8dMC3R+iUAM9O
XrZfMm/2rvvTdlHp80OL1IfOY77IoeOAZ7zaeZzQ+6BSesjj1KkkdQ8ooyWPkh3Ig1WM6aOacM9x
j3cvN1h1uhs4UwQNfjBNDHze9oZDY02AGAhv0I/8GSphQ9hiw9MmBTvspR8js5ufVBAqdMqz3I2m
EjPqGSyTVJiSejVbalJXqJHFdShSi+ID0juIZ95VgcsBsF02LD2Y7dL05+bTDGCTkVVBS97ZpJhR
xQDbZ256ktENG6Cg7reX2Wc2w65f8uJH/rxysg59cFkmrFKEvYPg+1GYPi0eMDLQr1IYu7r9tv9c
Ic0JxmNsuczIS3O0JhtEnLCWWyQ7I/rNrHcc+Ub/nL+IHz9mtbRBqeQMOHE8o5RvUoHaMJ6YjOPC
OKIfhZuVianXgjgjLfvoKO8jlIBzP3ZKawlNIOOgbNwBksec+2TFwA8/WlnlZ1HQsgoXZ1Oa81Pu
LB3oscx6NA0DiZmOgYXcTf7H3JctyYlk2/7KsX6nDs7gwLXT/cAQY8aQc0ovWKaUCQ4OOO4MDl9/
F+rqkipapTjW9+U+SGaZkREE4Gzfe6+113qc3tq9UYQ8sj6b15qyP6Uq/HAfl+vywzcoIdiNeclv
KzXbwMoZU//ltt9am6usqqU3+aubeJHbN/DrdYcZZYx8SdfwvNrxN1Bi16gpnv+fn4WL3dQdHTn7
y0DyQmzyndB+K9fLwazYK2Fweo3d/PMY86+C0frW2/zhIsI0VmXZoprfVRVExjXMrYa0zm5GCpwo
8KARHbpUqee+tqykN9zeubJ8r2TX39bZD1/ADlhRufUS5Oog8iro9DdfFTlK45prz5Uz/dbw+OFA
VdbVyl8GT/jvpZG7hnPsVRfVq7vXRaM7GBnn1ohcd2HQLAbx9jPBKBioPMYjZhajIsxvFYQZhvFK
rfTzDu33B+KbbPYPZ1g2jRcYS2CDWQdcCDJg+2ksUAIa6/9UWOjHLOgiqfdTTxr+ogMxmwToWi54
2Gf19tfR7cry+MYi+uGcZM69Tpl4yGvssKX62qePmj2Y48uvD/MX184hEGZ2gOdfcoBy0fU9Zwhn
Rhct6g567x79G8ZCslu6nmlyjUP4Fxvt9yMum+IPZ8aDVDTuYi/mH9Lb8dhCP0RCioyC4kXBvYcu
5X9UXH4/4MX9cnNFrLTAwsxsH/IvBHMGs9gamQB0VQM0M68Naf58Y/p+wIv8peWqlMEinye8N15D
+E1MoeHVVzLhn3dKyffDXOwDTtdWqVyACe9+AsN2wZih/LruIUQJxc30Zqkos8h2oK0FWag37/yf
wdw/fIOL/QGWY65hplik/iOq2+qu3C/ys7Abj9UqL7ZzJI/NKX+/toR+nlt8P/GLraIrPX8kCwPf
b7903bupn379UPy8B/zDeV0k4k1eUF8uOvtuOCYLQcnMtkYVwplwqXGCR+PzFPMkp+AsiIjam+Lx
Krb2803++zkuUf2Hp0S3mVVhiQL+vNVAuILjuKqP9Tc87dcne+ViXhKKJw+zy3q5mMQkoUNkmOn3
Xx/h5zjh98t5SRv2m8H02DLhw3iodt1LeussVJ7b7g3DIWLPsFDqY3M28xA2lleekmsB7pJN3Ang
rc5CVchvluaL/sqSYQPx6xhG5sOBr69ppF0924tw04x5nvUL92OC8AMk24DGOsmieY+p6FsOxcdF
Jw3wCdy6rlznn+8Zf6yZSyPztBpG213G3vNt9QpCGH13nxXcM5OF3YdBjfHGuqk//y9oRVcW66W1
eUGtonEpOiElekhNYEdZ8IV6m9Raz02SiZPNt/NwpS1ybd1exB6M1mdjoRHVLXgeqkJHwryyNy5h
5N+z3++X8yLM0Jkw3i8V4cSQkD70PUix7t5M3xyIk1y5dVe2jEuj887qLF70OFb7oWOohe78bXBg
DSCLBfa0MMsLIL0rruSgf1ESfj/FiygzOJAodwMcdnhZMAoc9qELi6MMZTRtrg3q/xwO+h4HLp3O
p7TTfr/Yby4y5bCo3spkQe1ZfI3af+0ZvJRdddlUl8UiQD9Gzo7eGif7pr7PY/8G/nHFRx06K29d
fDtJ4V67lVcW5qXLOTdtM8sW7TsQ3FXYNMn0mkf9Y7qFLSd2kn5XJLKJrvknX1lAl/bmc2W3g7sI
+KQU6ujuh+uBHlRdG2C6dpTl3H/YlYAaclOjSoOJm0hY/TYSHZrpteb8lTh2KXnE+7GuA9h3rCS4
//7oh/Cqj2oXtPD68dfP3bV7dRFEYIowTuVShGlw5AaE5Pru1we4lqT5l0GkJKbR1tgN7FN5zG/y
h2HbfGbQUDZXct+8EExe+CcQZ7AYx/0Id4ArdcRflGV/POL+RS7DyQTnGhOnOHzJz/pmBhI7rps1
hUfCnEzQPg6LDd9cV+u8Ej0vLfGcQaUe6P0oLBoyhNTKjrPBd4XH137pPDmKXmtvXTngpQ9e3lZ9
NuoFiLy1QLlEDfjV3GZblGjqJcBgy7jB1Ij8Ul/1SvmpFArMf/5VQwUXlS/G6jrTdXHkZaLDRQW6
ePANsREuiizB8wx/XBW3kAkqV9bK2Hm7CkMs1yXJrlVWwUVl1aQQDawX9me3Gr6NTuagQrbxwq1f
fHaM2Hj49er+OamE/NEcvrRtswKespZicS2cev+j2PpreoCE3EeVNB/zykzqUx7lZydawKblu6BI
AV9xqfWwpz1PGygp8sSew/kDIoqYNemO7uNSdf76e/5FEvjH9/w33rFvOT1fPF7oLTzuoaY4w9DT
h8H4Ii9SfL5WcS7b5r9nDt8Pd7EgyFzVk7n4cZi7xTs0SIBnwv/k2mH+Yvv+fpyLG04MDHWa7ZJ3
AcSMh2178B+W+Q1xXPoe167iT8Wm/e93+5JdnCte2+0ySzKCVaFjFbZrIwshC79p1w4oeNjOXVBv
7Z0bNSfQ4zb2yd4aW/ac1aF3hRZ39ZZebEW+ITJmLBnTwhNim/E9j1m0DCLYr4ve37Va9+c73/dL
vbz+w87HU9RihOHcHechM+pkojIy7StYy1/sFt+PcrEfja5p2/VCflIJu6PrbL/IaC8eSO3BOqer
pb+szvLAd3ZiIm+6tqCurduLzUrLaRrZMiKD2h0WU+VaI1gtyiO/fhyvHeZiS2I9Axdt+lYh2SsB
bzNU1+sOvke/PszVJbJ8jx/uGalcTHdbiIdLdMKOEC8UpGXCojpXsYiu2SZcWSKXbOKpZ9DEWroh
aavCwd4Edh3Ow5VhtWsHuQgtNs/8HtIVKBGyFyyVqO7AsmHWtST25ynYHwvxklHs8dk3kUMvBCaw
7471MjLRhulqAljEIAC1xE1j+3sF+99f9P/J3pvzP0Ok+sf/4OcvjZgky/Lu4sd/nMR7fd/J9/fu
8Cr+Z3nrH3/65zf+48C+yEY1H93lX/3pTfj8348fv3avf/ohqTvWTbf9u5zu3lXPu28HwDdd/vJ/
++J/vX/7lIdJvP/9b1+avu6WT8vgM/6331/afv3739A8+WHxLp//+4vH1wrvW/fTa/36b294f1Xd
3/9muPQ3h/qB48Np13I9f9kHxvdvL1Hy2zLT65imZXouCRa6Yt3ILv/73/zfXBeOygFeMy1w4hbm
uWr65SXyG0wF8WtY1yJvoQFmn/916n+6Sd9v2n/VfXVuWN2p5Vy+ZeTfNzyXmtQjBCCfawUEPwUX
T3QBDQXI3vU5PBHb7kCgYRTB9M/aBc00HoZqwGBhJ/iNpBndqLJxRCRbhTkRzioYFU95u+eVgUbp
TJxHOfl00wRteVP7QcEie7DriI9pZYWj7oZ7x5/UrhgxXtHD+yspRevdyqyvjyr32bkvCH+0SruC
c00521+FkmXsii44ZwAnon6apjxkTmrdjzwryrAz9DiETaHLk+yVQvvLHrI7pnR7aE23fCrcpova
okTyYtrkGMyQTzDqubw14PN5rMup3OH2oM2qB+B9o2hllJdMnIMsG85gtxSxdLzxJOa6GUOfi9GN
PGdCc4aXRNWRmjPzPptYuhmrUh3Rp85elNl3R5Yzhm78rEWSpjr/CgHd4iRk0K7QkaiOrUWHN095
OazCqwpX3EvHWGY1eSRNL88WtfyNnAcVWtr0XqXTZ7e+GDGu0VnA76tGZ1ufQlVSjW52rqFYsFHu
AAHPHFQWqyn9xeiXANlsbfdMClLdpPXYraeCYrCnrd3PiqgpNvy2gH6Fb6Z7GLYEn1QAlcWgmV0B
3rg17x2qgl2mPbXyi3y4IaJ3Pxt17e2LcqJ3KUC2BB+mn7zSH594ndKtBQ3cO9gbU1CS23F4nWXf
PM416bdZV/Ln1vPNrZXqduMPdR/Bf8zY0JFknzqV9YfRy5spzJzZjWdb8LtuyEhUqz74wnvDT8gw
oRnm0RYevu4I4Lbm/Ybmo9q5ap7WlPb8ru4988SGJjhORtOuq74t96RwvLidFPFC5XVFFlptUA/w
RTKGbeAXxnlAyf1FiTaIM3D2srC2uU6ha2l4X7J0Qi+lnbIkUyOGi6Efbm2qRmCyuXHzaKi6ZlPb
83CeUrNN4zHLHUxvOIEZBXZjxTwrnWNXmTRxXC2ByQRTcQigxxRpGz5bIVDMIN+moJuefb+311gU
+UNeebDQnU0tXkZnmD7Lbs4hLdJKla+7wA02VmW11lantopziSHSyOkN+NAMQcWjWTooCF1/Wgel
lCtXUPQwtRHclVB9P8I73gqhklBmcLkzZkhGa/fRnc3yqemC8jgP2lRRB7XU2ISxwD33yuGVG70d
9w6xoFHP7G2l7G7b22VwKixvijJai42eu/SUdh7GHqtabAs1Vzs3JRDrn2gXYS23q1I4sLzEUttJ
OBfsJ8OEqZ+onKRmotm4zNWHxjL8zVCTIY9aS+tTBYPJtVMYxn1rdtaee43Y9UMzx9Jl/ZvIpmGT
VoIkvhSY9pxdi61sJ2h3Wc3KlR5zlbjeWO643XrP+UBhBtcU86onqptCv6hBz1Mu22hqtywUiLfn
oRpdN+6wZDfwkhs+aWGlr3NWdDsK/Bm+w7Usknzuh5ti7mGakRZFHZplTuCoDXmGj8wys7OpjGxb
eVa+a/VMprgperWrZ6o+KtMw1yMLRFzDWhcwqqzuUneCnUHqzF/GNi1jux7U2jB9GgeT3T3MxM55
mBsG3+cgN65qMFygeawr9kwtGhy1lK1Ism5qEr8uoPfYF9mDhINOHpWBL9eyIfUrrnR6kE2TrWgB
NpeLEtsM7UK225Glc8wyLEk9WrURZar13i2/oEfJWAu1Tzm6Vug4TfrUYh8QkR/swW4PEKgtdTPy
oH9mbVDeVF5ZrrIGBjFjAUAgILCirfDVC3gpVBKkxKKGyUhljqtBF2JH+zR1I3iTzgnPDXbGLZ36
FSc95NkZ7JzCSYyO+4l4Mj9nnOZuMgSk3QamaB4xtkfX3DT8KYbkz/hGUntcKcnJEy/tdB947Wwk
jZmTV0z/1kf0L/QKRqjgh1qm3T9gPWTQXSoF88B7c6f7uS7hhOo2FMrAJeRu1g7p23Nlz5kRj6Mh
6khIKe5asxzW8P0Yt47vDhBvI+b8ZbB7fYdTb2/LKuge/MmROzn1Ygfgh20KRjC6WJs6GyHhqjmE
iVS9JzY0Z0JmWGJb82o8kwwNuUQh1rwKSxX72erseyw2xGsx2Wc9AJ2LvSJzthOXbuK0jNZhAw1l
cLgqo38MaAq9LKtG1Bp1U7xY5Vx8Ls3SW7M6EDemnw2Jr1y5RdID6aXBcG8RDIwj0RqC8dVAoSEg
Ouc4zraFLY0wteUlY9BPgpbnRzD11apvhBNp16EgVJBi+upbjJBQyXY8cUkwphooLZ9cmL+3YdYp
/6SsysPXmfNZxrT27S6cOzXEmR30MVM2ecc+rMZYeeV8svu58TEQxIXYWq6PVN+zZfDoB2Pnx7Sk
LmT065a1oRgCczc1Fsv3Aeuq95yqoo50LioDKcNUzxEyOwddubSf+y+iMShE5EfiBKFZD1kRzYMz
9du5al8VSqSo95bcgbayBcNn9gY7NPjsgSrIlGJodo2svfEg7+Aj8E5ciTNtBg4RDcUQyhdNhqij
mdHsZ24QI5J9UbogEgBwCCE+VdywBsrW4Nu15E4ZzQy1rbq0WDxoPx0PhacD95QRq3kgE2Ryokr4
A98Nyp+aiFUj92LtdAHZeTPmRD98UvZm4mku16zg/bYlVRHcNU5O7LDJPBu9KA+6MPcO17hRNBvL
Ouxb7U5QheSuPnuDrgnkC4QcMoxWQHDtOev99CFg3rAVAXbRRE29+eg0uU/BBZyMTTXXhowloZRH
g58S95PrpG5o+dkknzzX7Pi7CgoDRmRpgVVJIWgsIu2ZDUfcgd5tWMCTug1r5rUYEbcxieaURRPb
o1mAC+HjZmVprk5u5s8NHMy1BWlC3n6tRdFiLNUwKiuCp3F/n0tF46xr201WZNYOT5QJOHzozLDn
KkWk8ZXSIbQOIDTPg1G8GAPuVtjwhr/16HasqqCVZ1uT+Yno1ol6f0aQgsCdAUU9bm462FRg0aoR
D0nb1ucMyi57u+2h01bUZrENxopuLOh9JYaSsOIiRSpDbAjic0ty+MMOPth+bkWOnVm222ka2m3p
memnepDtURtWsatpA3SZyOGTm8n0sYaKLHZ9GXQJiMfpi3CnNibWqL/mbtA8wusOQlfays115XXT
WcCa/GVoLTD8VGo82QMIh7h+E92mSHu2A/HVo1SpD5QClqifHE8Uq9TR3gNEAgoQfBHGT3mtnceG
U3ownAnGlqUz7EroTx9cHUByjwZAdbNKrFKJJ9mrj64wdzZy5ueMVJClmjNBQtCC6CfhMNhIT6m3
5mmg0nAmXvViVmO/r4yZrbNRyI0/1daJUi/fAjD2orLt7DykVSs3ARXdNu1EsKFaeVNISr8PydiL
TxlVbugNjUNDsxn0S54XrhGRvJP3hTmjrW8v3YbQV35aJpMUOeRGsNdUUdOZMG/RvdXtPM+EIVrn
NRXuD+3NPuysvrmfXTLcebSu3iSEUlfOYIuHrDb5u8Vr9cKl0J+UMoUK+znD+LnRafdrNRjkrdST
ezu7k3soYVO/w0Y5rAorGxMBo4GbSdn93Ty0wa0eRnGEmmB6m4HVnEhTzwkEYP1NkXt8xewyX1lF
B1ZMF9jrKvNRhCs3h40wxR83yCpHu+hXdB78OIXLYVylOY+y2uVQ+0dTtSxtM05T4p0K7ZW7zh3h
GMMMGM7mZL73KsPcuJPXr3rGXWArVb2uyqLbmD2aF6ZVWJHZzpg8gTlFlAYdOHgT+7BR1sXmjFHY
tPfdEL+ad6qosORn3ouoQT4Z+nUDLUbPUm/tNAyPhHCNedKSxw48Hm7RWqDPhpvSvUJUO9Sq89Z+
T1k0CQdjCBCOi52ck1tvVAEJPZGKg5/pds8sn94IWxSR5kaQ+FXKz0wYxRc2CP7Yp3N+VCUxPtn4
mBvDKoOjLDIaVW1JHzUh2cEcTUglBpX4VI1tv+vnkh0h25rfVqxmnV5ThwXc3NeVSJ9Sy6yeGmLD
v6iu/TVn2byxoRi6J34/r+fOCD7Kppo+3DarV1JVkkfKsuzNAGOiR78S9ZaPVnqUdo46NNWYVUyn
5qCo+9WozeapzXgZNfZQbMzBxtwydfTnYuzoyRZUkVCnwfy25Mxb2+dVEVJuNpsuVZUZph2wdWmz
LKksYmzr1Jc3npNyHhoGGdq44u1I4sHqs4ONZdeFY2oDOEP+9U4ksc4qC+g9HZhxanM/PThEkSa0
nSIDj7vNxnQtB2o2YeqVelU5dIrszLD2nQACN+dM7NPBHQvkf6BkW0E+PECFoW3WqN1UESpfjfdE
YLMK81yok+P22RqRWaK4yvV+mISBwDjh2Sussd/2yjDPoxnIVSGJBz1pFz6F3JZbVgI9hRy4sZqa
fEg6m8pno52hu+461ryVRYsCB7mDdz/oSlUQfeB6N5WdExmuJps6HfLEKFmb9PPc3WJKozgr/GXS
WkhdSjMr1pkpyUa3ZH4mjYdAMo3lngleHElv51FtS76G+HoXKzNoYIBKg2gIjOkVNMpy7bUBsu+S
mktcS0VYBClNQEinR1oKsk0Vc44e1MQ6eFNMZtQHdb1CjmA/jGlbr0vsuSvUXl1izV07RnwWwdrq
Oom91OGrwDam2M9dZ46dirngcARSfEWWo+2Vn6NODQnCU6L7KTj6nFpxM/I8VkzQVYndcCcIS1fC
aN0YmdwQdhl9ZrZWu2q0rYPP3TlEHah3ZMr9Xad7HlejwtBeNdWbOZicl8LzYU+Ke5g4/ci3hIKn
h390h4K/vHeslGyHwbTiHjXv1kAtdoNl5EWjysg+9wwLmUpQJ6jq+tjNK3uTdU2QUIl6WVEpYkV4
jdnZpnlyqwzbQ2fB4EnY7FxklbdxA1Vu0B2a3tCqEYnIfbXJ3b7fsIJNO3w69A51asZNucRgMQId
hs6JeWwEN8IZVzYCI8R8bjo93ovSA6bqU2TghS/fobOV305dLSLPGGUyC0dttVsg0eRVm32hk21G
eS71G8IDPLIdi7yYmEVPJjN3IoxgyMTXqqxCzMN169bo1AOaIuOu4Yyt7ZwYmL7Q5fCE7lh1Fnpu
nTClbn8iveDx4AbiLlcVW/Gi5UjHtXNXlz3bWzYqez00ZGNnFHh6mmE5lTASXho0HA+8bNZOkPd7
m3jQ/K8LN8pkZoeEygF0rY4kacCqPdNeFhuC2IfJNzCNaDVavhpTUUH2Erl0iNANwcE+62SYamva
Q9PDSDppO3dBqtQmC0T56nh6uO/8Ep0FSdTebmqompSzI1djVRnL3bOnt7xU5W3bWohQohzN7ezB
Cwy6adPnrA8g1+Y53VGzvIY2wMyzbc9sewhdn8DdWc9wnnVs8VyqttlW/qLO6apspykLQtzxhI6s
R6nnzN6N1QIkrjlEoSITedUeXLhxTFJ37M+zrNQJKXqR6FrZN8jWxo0omf1pxoOzapjNHlo2gIxf
+g52MzHT86ir8r6pVTaHIpOlFwIlBZuAo7HV11zFgnskDSklOBd4U9VJ6kzqZCNXPbIZXlVUCasM
7UDKMqzlHNyhWIBnYZOp9DTAcDayUTh8mJQxJ2yHTh/toa93TW3lz7DLHN+hLgk3wLrt6p3ZBmh8
5gpUPsIayD1BWmVfOlV+i04amk/SKM6w1/S3jExOMsOY684C8HQkSFwf8mweNtoA9EQFrCm7gpjr
zsum/aCg1TRPrF2PwqhvjdYc38ehN/a+yIOjDQ305xJ+K4nXW/KlXB6sfrDwfKeILihK2BwNswb3
zvOZUUVy0tMY2SKzPxWN0cTKQZvLl1S+zDW+OPqMbP/tvEyYf+xHIEbIM+yuva+dMX/2qqm9H+t0
0Wtx7OFMa1ImVq3ph18U+N2Yj4cG6+keQg/BP+Ge35v3f+pL/4EIXIIHfwkJ/AlG+CXE8P8heGAD
BPrvfzXo/w07QLGSvUr2J/Rgecc/wQPL/42atmMHto22O2AEtOb/iR1Y1m82prqcgFgAB4AV4JXf
oQPH+c0irmv7AA4C07IdgKu/QwcO+c1auOIBUAAfw76YW/jXN/vTLfo5dOB/4+Z/Rw7QS8IYph0Q
fEccyDEvgSYHufHYpwNKZzidnQZIqMSuge0v8mVjYq/N9RBNqvONaO4bi4TwrGvSqLT7CvOHpiqe
qd9SAoo1uvHSYamKJqdHL4vNFUmRZ3TzC3EMZkcusCR0UMvBUpGPX6O80K7VRJ2lZbAVPG3vZrtG
Eh2wzOni1IekP9IYArlrw/UgOaItmqH2aiZIsFg8Q2YUZOQrLI2yV0xy6Kcin9KbLp1x2CHTJXYf
ITxz67kc9UqZvlukZGFfZgLzSWWbr+RYPw9VhUfKPVl2dcrd7sWY01CP/sFw85uyQIVaqXgEeoIp
e4wEG4mV6SS1sHEKvUmRZiEUb/B3LC7RcEy4duF35GdzZEBWpDvrwLTfXOtJBo07hGZuHbAVxnXA
IpFiQ/OAxZjite28Y2qMce0XezSxH81S3wKCQRAvumQmeGfvjSG4yImqoYoCS1xTwyNFNe20/Je0
mQfp6tw3gaPAECyBwFuc5gY6XwFEY+yXzIPic11tOz8QZGW0Iuz8Ga06B6R45JdWS4z3CSE1Irp6
YlmxguTNLaPNW9aaXkjRK8lGDkM/v40or7aCAEcpH7BLrliPQiFG+FQzjAI437piuHVKhsIxf5H0
qWAmFIo/Zb69KlSzM2d01KEfWnYoZlOJiwRp+qBhULIZsxe/TdHvVijofUAyuXfH8ulxsMYIPaN1
Vk9DiA0q5uCGx37fr0RZBmhP9aumBJ8Fuxtzxc5MByTirbVvpgJKOc7ZSYMkJej2O5hM6/sIGWPY
MHpHTb73RhikMRtzukGPK4cgXiH+tuhnMW+8sdVOuSQRhbuaiyeT8xWhQ6IrAL+99dhnYq86EAwD
bt91xmfaeIdGlPm6bL9Ifzy5hIZZOocMd415Clk/ZFOkewfC7Ee/uLtr9eR4PHSU4ijrBrhi8IQ4
4lQLWGs2JR4czO4WdOtUgZdMlr3l+sjQ4rMt/87v5tAA02NI79IRs2dqGZvy+DkYzPIxH2ULh608
4inf0HLYuNWMKs4UiWUaOwq60CfZHnpzsjF0habQXMonONdsLMNbKqX+BG19FHjTjQfKLa8GMzb9
4oQh+rU103AysliCW7MZHFMMIW+Vk1QjJv4IrWPFK4yZs73bQnOqb+FhJHMGn8k6ptzbunm9IWw4
WKmIia/9EFY5x9Fp8bCyQ4k2qCn4Lvc7DZElevaE3squjBsTzWiaml1oTugFtioKxvKYTvnWGgw0
/90PXUCztEJvGivEMqqtOdZdxOXRomN7Kg0Aj/aMZEf1N0O10wTW1ZYFf64pvy8pmtWZL24xG7m3
+3RE22g0N1AHhlsZf6cSerBTCmAGzVo+oaWPugw2iZ8mUzowb0CbzJmgZUjNOoSYNaDNdJNDk2nm
MiICqapkaNeIdY2Mse7HmAfOaYSXapdbsQUXWXQEQ1jMwvxQUSP02vK+IPS+QuOUpdajW0K6q5Ro
1uDU/WznkWpTuAq9Z0x124qwvS3rs66y46Tng92AXd/rBM1hpDpW5NJgmxNQLBxnYwVtmJfAT0Z7
OFQZAkOPQYOcf2jkxgacw6jfbUiH0D4D0qtuXQaBLdnO0Bhq8hdkeHsnnU6Wane0llGQp0v7fO9P
4Pi4AGUcDIJTjttT0o1UXYU+QuuHfjfFNVrjJbKxcAGlQwBub7MEDIOytwsDiC5TKg8mB6BVMBQX
5GCSdofuMXRiyndZUvEsbEkRubOVpVQcIN9MzeKzY+q4YmDYuy4cKud7M+sOOQBg6tk6lBn05sfd
NDRYTnULZM1dcYdGepK3KG0/Zr9ZoS1UISEe9Gai9gkNpFArP/Fd/eyV3SqomiFS+Xjj9XRrmyA3
5TO080fADgTnpgJ/nRrervP628Zpb5ZwpNNFl2yB9Jx3I0Wp6qZgQXlftWpjswZOxs6uqSH5MNch
K1QoPfTDJSyUZuNDp4eu0juk3RtYp94UNtDxoQE728Vtt/URLZPVYFXlSafTZwu1djHnkABUDHk1
aP4oEpNmvmPipWqF/uLleuM0976EWFLA9mlpHtrOqGKVVqkCsFNN/s7TjUZA1M1URmxsEfa8bhwC
SCynzddO0+4lHzvxbEmvrzejTJG3k9EObm1ejCTsGqjcQDWCyK8ysOWTngP+bIqOixCdCReIR/t/
2TuP5rixLG3/lYnZowLebGES6UmKSVLkBkEjwXuPX/89qFJ3S1k1xe74FrOZiK6uKIkSMoGLe895
z2vUFntw03gpo7x9auZce5sLLm3DR5mhriRtcdSUhIK3TjvexlystZuAyJ7Hamwk3EHHeQG1j2Tr
YbZyQobzHDaMHWRR+2Y1hnCv9K1GF1dI4lEpZ/wrQHXl0ovq0KLD05l0O3FljUeVKKDRmyYx/dZC
AWgduZqaYzuqgehkbc9NGMSZ3SWreMOPZabm3wyw3HcmGGJ0tnRTF17KuY5kxyq6waesTxYvNYQK
m2xTzeqN0TDU2xp1iBsaqEqnuvwTNIepnZWvnd7xbamQZHupA2Yr86Qamh3raTG5xjjk5THL+yTe
pWKhY8rUMYQ/SaRTQLReUuku65ueKiiN25IJrIAgNzLacbLnLgXhVwQo7keMXGPdh5SRtzjlNtHs
ROSBkvLSdiWZHY0IPWMKkyhwBV0N2A06ID2CaIZZt7sm1SjETGN92dNK6J1oCcTcEXBBELykn+b8
wrOjOwR0GbfGsMjlPm1HLPYUK8jM45AkDGImUCDdGySpHM/jFEUDq6yi6e/Mrmt9Y2iT4IYxcaN/
TWOtyxyFonahJ+37wWuHEOC/GqSuvE21BRlJzkRXPFWTErGLdDpiAT1qi6+wHCZyiOKaMRQrQOUc
Do0WYQYoUOQtcdmT4AplHSsTsaTGgW4gaq5mERHsqLKqLVshWKaEOWRPPoxUDlVsN8Rtii7vD2PN
cbGW75Kq6PnNaIpLCNptYrFmKKY67hapa3tn6hVhLxgDmEJl9cpDUOoCI6KqqYpNVRXYOukjf5Vd
pMGse6EKHHynm0Ic7rqAMa09F4FR+/Uaw/ycwVzBsyjWGGvSiPc6RA6tn22jDHBdT8al2geSMIsb
LVDLfWc2lmDjkT7TeZptVx2UZU6e1JkxKxyKUGm22iI3Twgeh2MAaWOxoQX3+5zZKxZqeLRCugi5
y5t5gEBqL3B4DlVVqphVULmzmYhdPDldk9faTrDEPnOEFMmWnesTfXYnpOpLUyRq6CXhIGauKM6N
5WbFlLtKMuiHfqqE0h6FVD+OvJiJKwZR0Ns0FepgY6KRpi68BKLDCQjBhApPmLpztLiKOMope/mV
XCkqt56MbtqQ5CmDZkWNWbnqoiBqbC2lfZl7YwhtqwpGPPLixOhw8w5Sw+XwkdQVMKDEGfQ4slyW
TrkWDPqEH3dZG40XZkv5kbf18NYrkxY7dd8zg2Ugox1jq6++tXUIT3DA2WxmVjkEpC+ENUCZfF9b
/OVSHumhKyaReJ9iaDPbUZaRHpjBBHMbhTppARx5UlWmA7bcTe4itYzKiI2U37SqxDcpDMYYRvAo
xXt4G+0hG6j5PL0IiszPyxz8ylQ14W7GazveDGEZPmvGY8gKcaJc7T+6uB+0sxbF/V06NIriymFG
VWXqwNDYSQN66Es338yz0OVO1I/yY8LmHDAANjidhawPA5sbrN8blaq8K2VXxo48al3vFriGvTOy
bRsvqJuSAQeIBBwAMVAoRySYPlE9tZA1p7z7OotChS//PLLfYryjgxCYyneMopQP1QiNzhXqSXmR
0b8lXqcaZu+yNQ8qcbnRyK4nSowWMt2UvjNnGjEXqAZiu0nDhjhdg/IgQ7Q6gyJBqwu4M2lpfClb
dZJsa0nb96ktevJOxp7H19U6oHpSijwkhUGvZIsWfZIiz3HkmGDpnZFlX5SmrsFSsoyBX1lbZe1E
xkI+fWuQyWzXc5L2GOSMZea2xQRbtIH4th8qZTZhiZRMLWozJYK3ApNx9CEQJnckneIuCmKhs8M+
iV5qvbE+JAzfeBcShiS2NpvN6CRhNDS2oo9DsqnkaPqSiWpxR//cgwgyvLMrXuTY66euAcRjzza8
KArKXZk1zWAvgayE7pTKzcQeqYWpbeQDDKZWaRkELWIJrikVUlTZKhm7N1UJxukADQq6k+UEh+KB
ocXqH1zU/8N1/lvWYCT/z8DO/Wte/oLq/P7zPzihEIp+Iw0e6MSQFZ22C3bnD04ov/KbKaoicfEG
rFD+/U9gR5CU38CCQG2wc5MUlTSYfyI7gqT+Jho6v21qBl4AyFj+A2TnSuynkwJkaQBEmsaHVC0+
y6/kazGNS1yr9OkyqEywprb0+mbYJrV0CtQxcZqpe271R8THVASh+fDTjfqBM/1CSf1V2PXnq1+p
AyZlkGqwi+litdvEeBYTyC9NuNeSB4psZyo7jFYXZmOdzaAeimb/tYkTp0xT/5MPwr2u/oVv/fmD
rHzunzjofVDJcjyq00W5QUruZZtEtIf9GrEjbmfD/uRq60395WqmoqgMA2ADMwqzrnWPcSMWuGYv
8wUlzp4sPDu577bCCXafnW+q02d6gSvFEd/u6npXApS2inq6Wa6n8e0k1zpIZPfMz+q7upFt8RCc
60+c9dfb9Xdf8GpVQQordE0dl8tCX2BiDZUI9xqT6v/P+3i1fCDijVkaDPNlNWYSbGiGka3uVFvz
Z7e9GZ8+Vel99uCulgl08iqPFy6oY2g93K/OTKtMSvveIRf/N6Riv/L7//zgroQmtWj1qmVF60Lp
dqvh8e9pszvdzewA73rFU7fj4TNTA0Va18PfPb4rgclsTjlTIl7LfDLfm0Y2XCtVKphG1rEEGQjV
6CAOUW8PotCBfU33iiS9SoEG/w6iUCZat1I7HUS5OdeNicEc00WbgdPt0GBYnBbf5kJzxMG8i4wC
BoPsSXULI4gRBvglU63QgDSUK3adZF8YDfpJ3z/lQvsw6zRITW9Gjg53Rhkt5k9z8z4UzaOYE28i
ao7Zmy8FRJRGWl5jCyiqrqs3+JTH0ii/lnInenKre1o4Ubi27Qe5LJErp8mXXK++RkLeAy0a1Vac
hfREgHLoWNN8huL6bhjSHu3uqe2h2SjBvij0WzmvzlatHaNZdrtsOZWC9TXr4q+KBau9zYOR9lTc
qa30ZBr5hxUG79C7JnsS2tekDb7rUpBvdB2EugfBi8LR0WeImGMKlsgcXvQYJJ/HSi5golcF/VW2
iwUlcNoC1KgA2uh1EIJmMokkahnDStZ7PTaRz+hRs5W03M4qXnRGH42uLmmYNvSgpFIyhY4R5ned
TnTiOGbHNpCfJLDTOYTYa5byMdSXQ9dmO0vuUhvKmC8Z04tWRV+Srqq2VTtcOtOEPt2ALvdV9DYt
InKTAeglMBObwfwzydM4hFoffV7dJ0N3yozxnW+OsWZZ7zEAgtneVjdRrRzjUMwcqv7MjjtlS81z
38sD7BHY1WQ5zfHLAtszBAsLv8WdcNN0HE1gIJU171VdcPIsd2Mhw/5jETbKHOyqSb0Px/kUxWZp
0+/cpIASQMPMubOgOkcFbU+9TN9SKRpt+prQr3vt+5jDrSL9OLGNKBIfrJkS05iN4UlolN6l3I2d
AjMTDL8h1qpivDPCUt8xbUj9URpbN6Dts+uqFzaNWJLV0teivbQmkG0yl26Cew3d05Rt6nwNSZvE
Yj9auZ9Y6Z1SzFso5c/CmFB7YttXNtZBV8pH9H3HzNB9MxKfwgUI2BIj2ic8qJYAOkmtEK42jE9L
y15eFLOdidhjNVO8C1Tj1Na9sQsr2bThYdCgap3MKEY4DlreOKUBV2NqYM0r5r2mJzslbV1IjtW2
0GADpIFKeQhEzsAxieU3QVRvgsia7GgUbhIG0cdF1h80Hq0XJVbtBmF4U5vZYx9SDs+5/qGXkteL
lldN45vFInNgE0Ik7aOdaSxHQcOLXETGQI+MFcQCZ6avKVZV1c406ZssLseoGbdKJS+Mmgyvoue1
5TAUNrpamZ6mtSUcqmVwZ6F+XbmzmaF81Ip47HWNWIGmzJ3ctBy6O3qR8dtghThdCNlXK4FrweN4
TLohBx0wFC/XuseWYZfb9co3rRMzGy5tSnMQ3Izh8hh38cWiW9w2Q05jbsxWxUNIX1qBGr1enqDq
ZXY6asJBmoZz3aYP6D+WjRF+n4Qw39RatEa7i4ErNnFxXuSo3MTjBJtW1E6LQtMl5ml3/8mB+Kd6
6uqgvxL4lFaG6l9ez4vjKmy2nmpnTTox7+tds4bT7T4LOvnLg16WpHUGaVKpXmn30ryLl34cpwtM
jYiGRj6NgD5t2n+mI/3Vu+THSahI+CxaqqWrq4Dq5wItng1DwO1zukhdeJjGgzi+KSyuiYaf7Qx3
qGOg5/6sNe4nt/SzC1/VGAwixQnYW+QIxnvDXvPIVme2/9gC589f8aq4kBBMGbGUi1QziuJYm/hu
sN/XWZ4DI+RAtMFn5dOfit51tfx0T6+qC7OKxbFfqvWCo7fKradDsF01+IUvbD65jX9ZUvx0rauS
AnwnERQhFi/zXtqMfriH8kb80GozHrqfVTB/uSrxszeg0mogsFd3smXuYTQ5q1LPnnr9tqVUkT6N
tP7LWtBE6idpzOyp539dkYGo5WI7zdNljeyTHbi1GKUM3pq2swacfGpY9Fd3EJKzLqqKQe+3cgd+
fgO6JGqCsRanyx/GfS2GbKmvuqsL6bz9zBcUfsCfS8Cfr3a1NkQJVR7nGFe7GVx9nzyrjwZZH8NW
+lJblLxIXjbjUyzZzJ78HwLTX/SlP/eFV85ef7wKP1/9arXoQlLOZmZNl+wIp82OPeOcPTcX/L+d
yNUvxt1SE4I23oiH0c47W/5Evbtuk9f1r65Ka3OuKbp1bcE6jAEE6DqTLmrdkhgMTVQJ8ydJ7nfZ
MK76h+Fm1qu7v39F/mrv/vmi102aFWedOCTSJYUA0eFm235myPZXr8XPV7jaQ/tJ1oS8qeeLIXcv
yyJ7wyhINjDVZ3vmZxe62jMr0K25SPgqE4GpqkcViGGuwcuxumpF+2wr7D5rzf7ykWmcQMhsNYzi
r1bMGJqFkAsd362GjyYmFNO3NYgojN+ue2igUP790/p9Dfxpjfx0waujNoJ71aRxKrFEh2O9nw6V
l1/gXKP3/+x1+Mt38adLXR2yQY8kYyli6ZLLC4mRodi62mDspBYZWSQzeBrJ+4J6ipeuIPef7NxX
dhI/3sV/Xf3alCPKAhE6/ixeIAyuiRDAyhBxXP1u5swo97FnYn0QuRF2DkTANmfNX3xxo25wyfc+
uxOf3fUVM/t5E5znQm9Ey1ouyBeI4i2/xf7qIvxv+WB9sqSUqxeShGlmQplCs88AnMQqnzHZdgGq
3xUH010tp2t2IhAiHvmnyXV/uRv8dNev3tXIUiuYJ7xC3TsN4qPuMNt0YVCINzq2WMspJD7lkxW9
viJ/s6KVq7e26cauMxaWmWbXj9S8+h5+lkcyYePVu+K7hO8Lq+8eWOUTT6Cr9Nt/LDHwfsZsFrvu
1ZWZIJlJV1JjrabCmBhsoCTui53+Gp5XW8fMLU9ZSwJlxweZd7psN1+ac/ca4tTDQbvPn+qnv78X
fxjU//lm/OsjXZ22wzCby6QsEgnP83eUhszsli6E42arCDjkxYSOxBi6DVHR9ZN+0o0RyeIQMyAV
tHttkTwk05Apuoq8OlmYnWU0zI9QUI7TFL/0Wn6aowgiC2oaTdiOtbIT0QhCdiAjBD2qqVSXvBr3
TZVx6A7p7BcR3sZNkNxPVahtIitgaD002s6Uc9GpYpkBQ5dHfiUJLUxRLfDCoYLRUQjvimw0O6Yx
pitGoWrPsA9dbPmU73EvMp2CBNOW5SHNVNWR06Kd3L4jWZnJk3VeBR4FM2gt0x9bWfiqm7nbFdkZ
nT/7T2+h65fmdiNnpXgzxF1xkoaMFyQbyl2K3tJWaKd7MbmdGgH/az3RN5qe3gXKJNpzGdIMm8ab
OC+CixCd+zQbqQv08c1gfG3nExMc0zBQNBhtB71/+jr3c+V3PexsBLWpm1qtugsTbfKaWEx9VtaH
EKigEkyC7Blpsjcb+IHqg/RUltmzVDbHsFiYUMLW3hhtIruQgDS7CGXs5nArSGfFQTxc2FWROSg6
brLMOI2B3thjBuGs07MaFa8+IuLrlT2e+oR9F4tCzlaGPZHWtJ6JnMpJym625d66dGhN3FnUfKNs
CE9d+IFUAVnvAv2xyiuEl8KjVEPXmjSp/yh6gAy6+8Sduwp7ZA3YadT0YhtPXeIIg9WiLOxuJmN8
EtTpIwjyyCu04GMYpD1UglPXSYsdhTArC3yB5zR6QuKx1Xrp2AHTMWnFGaSWUsEOo6U7D3G8FcKS
CaAMXVMPCSEFtoMTj+FTSIYcjgJMNyF75TiLo2Cnu46mGvZjQY6fPEPxkAtwuCCz7K5vySWvadSH
OtDPSzrPPLxUcupIjD06a7wUpEnyCjWFkwmXEY4H42i0J8W5aiaAmFIoNjp6iaXueidWkvC+Cnrg
hLEf8JXAzxXpaOxINegZ7I8J1xYwxEDoXL2Lz0YmMxQHDYTGGCS+rFCfLtwcW4jptrsB14nxPTXr
zrXEQnIxI7KcTFm5BOIxboLblDOcseCpNZbnWkc52OQlpFVzuBQRJAR5qfhKCvm7aXxrFSBfdQl3
7u/3mysPnD/vgFfltrw0IxYXHLLZUdoo7rId7MQgS09y1uq+3gavf3/BvzpeDJGBlGJqumZaV9tb
E+aaNVi1fGlkHbKY7ozS299f4a9AZGYbBtAvPZgmXVvqmRJjSiaPy4UUkt+TDGpn2eq71WNLPXxq
IrQexlf7NaDASqDWNAxOfrc++WmAY0JAFQtjUriB9LLesoVpR38ZOsh5/5Eu8H+zzv+WVKqC/3nW
eeynb/kb1iThLyY46x/6Y+Cp/6bJpqpjZYMBjkH3xML6Y96p/WYoqsa0wrJkYskB4/857tTE3yRT
tVSDVDisaVg0/5x2qtZvqqrzd1kGuA+SePM/mXay8H5ZJgYEAj4DPR2TWEPEHX5Fe35aJnOlRaHS
cwrKLY5MSPtnr8vxPbOYrL/XVWU5UzXm2yjJpbsZC/SVzq14iZjABUSR7QzpknttgMkHZuyyr0uW
+WjJ2RveJJ2/SCPBcWgybCvsXuNcf62M4LFs1OdlgnVRK5ipa2gzZf2Ca9MIawmiDWN6GthGoc8s
jh0C4T2hdF8MwfxQ1bi3W7WqdyiVDBtJrOHqBBc5spwJh8Ji4l9HwVuNwve5kxpeMqR/95C+Z6cK
kx4Js2icOrwTqCrmgikBNJMhl3sslaAOT1VbwTdqlw2HluiCmKo3YiBaWw646Wg1MOHCqE3ctit8
Q5kfzCJ4CfOh26dyCsMBhytb5FM6ljbUfqJhsNMLVminsYGYs5deDEu+k6Nk8oeiXhmH2d7qsgTk
v/QmKTiY0QSqFSrYXZT5mxaPih93VusUTVgjwrXo7lsda8JF6RweDkdXNeAHWIa9gzBoLZTMVxjA
sj2McQe7Nur2EzRX6NbmC2ZCIINGI7+VYgIBKWgMbavKeXOIEgTEqDRlOxyNBzTCg03bOJ+yuYPw
KtM2JoqcOpIAVX7OFhRQhBTGLVwxPATOYzlLbmcmeGbgwOZacvElUifNbhfOZthduS3H8inTWowI
SkBvqBYMoKY2d7SqeVRmGVVTDXck4JizY6t+UBJ07Go4z/jNao8Q2S7iEJgOJNPFzaLhsaq6bkOF
ddLGltBPVNBYD2GT0HSz6XCnMXCIOIpjYd6iSgttTIZCO5KGp26En67K9X0r1YE9t8OpU/vOLoui
9MQmZ/VWaF0LZaOtnyAxs9cAbkoXSEet7lQb0RwMqDrCKiaA+xLIFGmh7vU1tNSsKjeVKj73OlMa
Klsb6hMcL005ZF262GE4M6y3pLdmiFHtFcuNEBYPaIk3acn0Q54oRVrtKauFYEMdNGHyYyJ7W+Ue
JcRLp5EL2cuVvrmMlbg1lcig6FU/wlHLnLIYn3S4ylRYorCL2mmyMzNpPavpnxslvFTRFNxrQj1s
0ScoHqJeH2aG7s6qvJeJzgTFLmwhqPQdlC954pPH0iYuu8KzMhX6TDW1O0oEuIxx89waGS2eaUr2
3BjBNumRPjB/2osDpjBDR72emOYWAxe/0orEH1hfT2LXvHW6mLpSUUJtWh9CGGFdAglw3sSD+SL2
4bs51A+Dgk3WxOzPNTMReyk+k51bi+VLfalDQuJzZkN2rlCFOYvKjS4JMU57ydoNcrUcpyis9m0h
L6hEdMJzNOarWI5gkCXFL+wJkMJMnms0yaIr6elTYzbo1NVUciGH3kO+eo7j0SNeYXExdVB8QWlw
L4wqHG6kOduxN8q+2pa4hmjm4uBkFIEBIjLdmALOnw2GtDh1Ot1CMYRLhoKxTx9vagyh7BCeC3ct
Vb/MRqtdDFTZbsqU3u2XTIK5xO7vStJ8yLEXogCHAi/osZdkuLzLKBTQvMV3KJ0OcjGyqwgxzlCv
8AimL0ixdwFjIUfIjMYNclpha0F4Msrd2QrnN7DR1Be6RTfJJQw+ohDJRl3xT2w8WFbSO2GNo5Yc
QiWJ++WhL4y3IciPGdxQCrpQx1usVjYBueLZaKVuMUbbIrWQb9fi2xLylJnG1agok2ATJLydDQqE
UujnQ2IIGiYyA3VwwOeRuincBrHxLW160RYzim4TQv0kTx8QbSY7iaEykuwKohgbHnZg5h+l5H9U
m1zKnP9d++39Iq779yR4/rdydb5rr/+q9dP8rO778elW0dv/lnWfIlI9/F3tco8t3n+dXl+b7tsv
nn8//uAPwpYu/2ZBhaIyMMF9JeqEfxQwgq78xg5hyiCMhmZSkgA+/VDiSeZvFNOWafF//L68wo//
MPHjt0RN0izFMPk3f/I/qWCuqmq2K9hlomKulDFJp2S6woUCI8lT/EwUt/Xy8+JiouXkvnm07vAo
ePrMTfWqLfnz1a6AGTbJtJpnrhZmNi5g2zUP0/CCbXlcc6c/d6PWfi3jf1zQYC8xDJht2u/Oqz/V
Z7JQpcAsneLWXnUcJBtd1xf47X6xCzxkDcZNtetcCd9kfglwKnLXMZKyXYNXm23lddvWLc45FKDV
vzh7JDv4jA2Qi78Ggglv7Ys3fPLzmu1guO1+dOAu/7Sobv9oOX6eXRi/lph/fAUWDksBN0ekm1dP
KNXmoQiYKfOEIMFiLp1gEwutzpvvBndyhW18PuQ3ljv7oQtz8966KPZJ+tqR6lMTIGLHB6JUXcWX
7r5Fm/Urtj6QBTdeaSE2dXaKKXi4K3frt1VxSVU36tfydk2RGZyBJJlmr2NyQs/TbYTnwwcY1D5z
3M+juSSMgH6ppn98VRl2GRpUVuVa0v9cTYujiq/IPAAi9U5PikTv1DnA0V6fTyZKMsnDmwHUWNmM
ZxRi6mtGOOCruBdnbCdtAoAP2Q7vadA9+N3r/DE+L4kdoJfEj7n1G0Zpu+FSvuovVCGFhqTykkun
VvDM2QmQJRI2ro7bxtpa4XGmaP+YVh2ZLb+Ipcu+Sj2m2MoNv9LhaN1sCo5cwc+/xxC2PvgA4iHy
JxDHdiubTki95ERfaf/Vb9hWmT7s2aGwx5dx2U0dOndnnjF92c0APxarxtEkh9/nlLV6W3Q0OOl2
y8B/E0qnMb03kEO9UECgOLD7LXz4AVvG+UYxtqgbx3PKY9XO1NI7ocXzz65uxZqmwV6eDNC7reWl
D+m+ulmOw22wb5l5yR5ytv34UPNjXuUJZ34+f+i/6beLj3W6ycgYtRR2jGcc4CT+8rWI2QV3veEO
9Z3UO9WlJ9baD55xHfna7+W96MyPfXUOi+/1Y/ql/pILHrT18Xvjltv+e704MSgh0UAwLwpXM/35
u2k6+muuPXXGPka94gXp3iRmnuDzHpGuiwJ4SB3UIqtobeW2I8D0wtAbgKubTR7udaS/uo8FmDVu
0nyrI7WrdmLtpLkbFmgmnSZ4U4CfZnv4gDZIPQuRJ7Fl3Ga4vcLeyjZh9RhFHni8QSmjegznGmkT
mvgGg7uprykvWO6MCF5rR3QWd/yS30Wii7cRZQzx8LOXd8cOL4XC78iLF2+nyBdu2EVrt5Y3dBVW
bmtU0Kyr0hEtHEZcTLmk8dYcT2F+7rB96HjQ26wFLTpkZN5BPR9ZZVgsvXPXDXNXVmcF/d/i8Z6/
ajvRF/fhtrxbYezlQNfl4B0RHhFS3su4bn3PSyJujFPxOGE+ntyvP5C9Kk5/q9FfCF5w33jixjo1
ht1tJ6fcqYUTOzkVemFP9/VdeepP8zdc3FM72DFVx7a9f4juYy/AjQbcXDgHI++VtB1P+UN1M4GK
hJ7g1SfxIdlkWDonN7lfT748kGJceysL4Hc7+E3wzFsSbof+Q2XR6PG+0frXDtfUqdHtpJNfCo3Y
pXQ/b3pMChb5MoinzpswASSVz9ZKyQl7DJAA7dQbOdzWrhx9NCqeQ8k5MDylxmSgPVB+TrU/8Ys4
ULmi6ioEalrPYW1r0zH+Fs1H83ZY3OFQ0Pltke0dqkNh2OaFIYx4i1GBfB89zvQFBCMfi0fFr7+2
LgxDVpdTPS777HF8798tEGiUpzJAEHy2D/6CJnEouoXG6YJDU+4JdY7PAr4T/SahOnQkXzhpe21f
xOQ8Z4y6YyJ5yKBnpa7hRxKEpM3rcJoLW9+a2z1ZAb7J7ht9qRBr2ngqRNlWRDr0WEZeckYNWhU+
vCSTrPXID8I3zIwA4dN7TZ59I3I0oXuMMR0VJraTqHLUJfWb+UYKvMQ656bfj4cUQyvrho6X5bJ4
EX08brD9Q77TnP6ezckvD5HX7PtL8Vps5dvOS6TdFH/FPcZRa2/ungblILiV6maneps/Fe8p2gji
eJMHPDDRctzn1lY99vfJXbgJvsjn8Ab4dHwj52J8S6ad+IQiy04uZELwpqXn8dC329JFBRJ4A1Lx
U9kdjOU0eBrkq9+zr5qv1V7zRcSsnggBSfOxG8PHAm8O61ubX4Rdv1cP+XFNGzStu7x7ml7k7XjM
vO5VTViEGYaVjvJl3DSh3Q87+bYuHKv2l+W994lXd1O/IjtwxP6U10YrECTZidN63RHoFEKuO28Q
RVAibErzGH4RPXZqUrS3wTZbXtbTtQhueTmc+WYxX2KP3IevIrCkdPdFYu/NwfEv5THiBTHd5D78
lt2kD/U+4b9IaDpg18OpG3G+uOFkFxt0n4FL2C9vUsZv5153O38Tzrqr86xowjaaF17Mr+ZNekQG
3SS79iiw/zC7SvzOTV8TTHyhKxNRxuKanzQ3eJluUMIyHqkRm8tO8QA7c9ucUGIOmRfS6g3HzmQf
QIoUWAD7DuJ4+tSpcpLgVvENw+1eC8FbXRFdfCVHO7urizvR5SpuN7OLhE71IpOSdrDwo/L1p8RX
7qfn/LsBdNWYj3ntizCcmCRYm8T0kslJb8INL83v022sF3zyAyDuQLfdloI7jxuzONWRjQ9zem+5
jZvRpnK8Gi6Gi/eBfKcia9a8CHZ77ukaXkyw6wWdVarbleBr/TaTWlcSPiYyjeZ9fZ8S+tPahnGY
FbeMzvWInT++AyhMvVqylRoxkysY3ioR7BxFchHuJOZuaLfiwXLls3oX+PGhpw2/lOeutNVTfB4G
n/Mj4O5rhMk7IjPODKtCf0qQ8jh4XxmmlxGsBAc23mALqtceVqylemM2T/eB0zvrONvSnPS5dGNM
sDZsmfhkCcG2elBuB1gGYEqvaAsT6bbYNeabVCZu0vtNs9WbL2q+TaE6I13YWDuFH5TuW+4jLOin
NSKAIaZDha1cdDaqZ2CdcHEh8PbzceZaTBw39K6Yn9IfQxC+kb4Zr0ru1hBC3caeMHzn82U+MzNE
vwvezV4jejkSPJwsN5rT+OHGRBLKrvMWeGvoyOLmHlVatJZhuIFr77IzEEoIHKEILpVQZfh4B0cf
oDYxpQtK3ngj927NKWGeNP1mqrYUXv2d+Sipj728V8wdGtLAYyvBW7zHfsmRfUTz9AtYSdgpFW0k
nKrQN/djcC4Tp26PrXSHlj03z2GnUrycRuGrrN9lypMRvYvlXvZZ5JNf3jLaBzCKHbVjJ0aLvEEo
bldAAE6D1z1siGM82MPj4EM39RV/eGweI/XSSB5Lxzd364GX++9Eq4ALON0WKu+j8CBuQB8pL93k
zkB279eHxh3id1N0EsstbyjhLtUedbZj4roFN7hE1u/ib2DTsj+VvGcQHv4fe2e227q1bulXKdR1
MWA32VyWJJJqLcu9fUPYyzb7npxsnr4+rZ2qnayz98nJ5QEKCJAAkSFbIjn/ZoxvcKaVrzAueYbl
++mrDCwPeC52FVO/YwzMx14uaGmzL9VX7IO6tTlS+TOWO03hrjmoLwuPped2DWnrBCVdwHzcLV45
aLfxE/4yDlB0BSlgNy/rsLQzntr0J76/1/+8X9GvRfo/Nye/F/HCsVjUqBompV+K+HrQLbNQdAMS
GNgWAkrKB/39SinmrNmMwXKoXzu2sV+QYRlSt2UQIYTF4EgBSULXB65GjuTuL7qoXywrv/9WjqUx
8Xc111B/EXq4sCdBMlk/uyjTQ5wbrxNPWccf4uJ+u0F/89dBFD+D2//DJ/GH97w2p39oPiPpOhON
t7HBXdc46wHkUu6X8z1aCHXYyPZ8DUGVsCC+l/qJZy5FDnomN3wynWDihgMhfL2/gNCbxeqv9H//
8nsyHc3S+D40YgZ++Z741SKlLmxKUu7bG+mD0VC/daq74URsml9be5vacemPxYOTrCo/vEk2U1Aj
zsuPf93l/lS//PphgUFWTT4wmlztl41l5IhlzEOTy4ZLJv68ntmRJ25ciB14rVfjISfKqfevqULx
D+eJSFdQsUdCfwlaBJmwHe+0g0qYHUJ4GAbTyvx2Wk4LSMCH4q2CdbpnWwDlQfSeLPwRSWq34w83
8Rz4I1QUyHkkp23c6G6Y3uLxkB7DN9egXvuw5UFMfhVy1UCtSC6KxJzKFWy/FtVmKGjh3hZj1ade
WfnQ4xNotUzkCCTf6uVuVjMKwY0lffAU2hehwa3XMpLnhlTZdCPrHNeVg17WWOXHYa+2dPD1jsce
cO5A+ozVYTPetqkPcmEiUN3ai61d7pAr3rqekZ/ACJ815QBXMvUzj0re4rnCm5MqP9bvnFlkAaAn
hWIbKABx55VzsfYmOTZ4URCnv4d7zrDZQxpAh/K4HBSvxg2CUY/5dbWqdjlN6IvMKasCt4Djvc9O
yX5GCALdZTsAD6fAEQFwATBq26sLhxn++npo3s8PBTYqOt2VFhB13a/6Z2wNeAO6M3bS9bgTjS+S
nQvc4mQD+znMhGQVu8E5xxuYBkhRE7E26EQWTAbHCMkf4tS7bNzCnjkqHlkoabZFyBFiHqr6oDuF
uxLk2YVjLLZOVUYEpTmunOIpHrZuzT8bUCZk6rjaOhZn+0654Rns8AraLQXV4gr8U0TKgxc/8y+S
uQXPZSgjD0uQHc2NSQf0oJ4X1hKrnz2y/qB4i0vkbdsd9fpybbVKdSeEPyDZOLSBstE+lXyt/ah3
ZmAQCzgBC91al+pACYHE3L5NPfBLW+k1t9elMrAdFl2r8hJnq/RrGdcu3nlzG0InMffa+3ikeWZA
M3lwXLZXb5ga5Gs4udm6xgR0ogAMfxbhbB8Ff9K8kemK8YexUudVWp8ZwwfoMNTsJMtj/KgemnoV
c1+o4LbFXZL79cd1stXt0nmVcNVtbU+3jy1zr4LuYqMbq+WOT6RBFMju0LtCrehPtuV91vj9Z7RN
efedS3Dfiet2p3wYri+O3G8Wqzbj0PArxisAQuvxtj8od6jAQmQ+a3dtQSRJ10kQ+hykHKJed1/v
F89lDeLX2/hcQ07xlR8ppI8n5jKE7+7bIz090OyE3uol+ZlCVXwJnBHRNh5uE6Zy1O8mMy51eC01
r195rEWJ07zXX9xHpuSDhkFl1cd+9DV/Qmq6denRZh/Ma54+F9OhDO/T/IXhevNmBcLv76uAW0Ue
0na/REixU3iMPr3O5ipIpEtQTrrXBGZ0GUrfkTVFC5ZBHbt5Q3N/A1BhXuH/gG9U40xhzwYp4vpA
sA7VOf3K9+O2i44liYofVriusPpQP34gWXmEWnmhpfHyE6f9RtkwBtrEGC8cv7hPgxJlB59K+5JU
G0v1kmoPftdNbmrtUIT8s+5Urv4djiZ8GphNrka7K6+A9aefE+Cl82egmFpbJ5XPVDyw+NFeC/Uj
ydge0g4yIYNhuUnzA8Cwz+QBhhWwV2vX+cURzDlpX/Fl2NJKHNTzNdct6YkyVB7mg+nTD6xLtPjZ
hmiJa+BmdrxeW4uXetE9Y7R0V918jqs+uBbm63GbfaB82jwa9L3XE3A8cOn2AbWS6efk1yFE/Zbc
T3Slu+sLoS+dcPushy0lRu9rP8ofdOTVc3hHu7Ghlos+gCl1oBhe9CD5GLAWDRun3GXZeU/MQtRs
XT0QT929+px+gXB5GD7EN9DyvlnX5aa9zFvW0FSd2zLdDFt25p61z97xS0EPW+7rI6U5kPxgOOCJ
u9jnmVlLcq7TH/m4CylsD/XpymAxriVN9kmmy7iqqeK26R69EiWnGa5iilux0n4UzzNJqPH+90yq
v7W0+e+GO9QFFci/l4o8f3X9/1i9l9kflSI/f+YfmxZD/EbZ4Fx3LVcP9B+Ih4b5m+OwM2HTcrW4
61dvwu97FkMnLQnDhYq5w9CYO/O/ft+zGBjteS1bIEdly2Jjqv4bvniUtn8qi21dYOmA/WIRvGRj
ufhVUAQTzaixEcp1X4XKR1VaxosKucYXVb4cAGtDY8AUu9yqqgQZivXuWR+L68WV5l+hgjbEpoRN
V1UxGcdsGIh873D7cfLYwwn+ivUAaVo7671WPucQthGVslFQV0L2V34tIDssQEjfniWc1QMCBmtl
XLOJ3GW8bwxeEg/2nRmSPmNIqDyJ0b5YhaQUcBEfNrP9asX2sZforZoxwIS5V1P3gjbkZkCbYY7i
yxTpe9uCQEUQkuTOIZ7TU9TbflgNdyLML0s9PrRj9K1IlpaLCBpOXLVOjjjJadfb4yLzR1svHyqV
ElOGZ720b1olYyaL3qRMvCVzT3gBX0oB0cQ1TlnsQEhFR2tVyhtQQyBXyfyiiQW/JcWLLdK3fmru
RF/AisQFmNH9y/CV/JDnETdqqPVBnZK9im5As8RerbVbJ+yCNJ8tFJwRJPMSbHC2RA+RMnzJSULd
AyMLtf2RZKBP1bVvx1bZg0oPV2E5P2qz8xj2DvN65bC08M30hFMKG2Czse3SV7QJgQetXV/Nvrl0
ez2N10psB0hrLkMkPCXpvmQ0vpf2AnSs85VSemmcQZJSQIRUjBdyOILRpug0jvXxvcuFuUocBaac
cu9Y8jV3up1Z1w0r4ShQR7YQqe5DUL8XI/WbkuMmVRY/L5WPJI4kpEzlNieqWy3SHRk52zKubjvd
3cb1cCmT6WCX/QnB+kuY5G+dGHZ6VZ1muezDuX9NMGzTQ/uLGd93Ort2tczelUF7b6PkWBbdS0LA
xU4qrtgYDtIPLUcE60zavmHgLjVqutqZODGi9D1RzZewcwNLuFunYIxRDp9WKG5BC++Wku9CL5Ov
qNIuCDL3ZoactJrNe0hkXz1sx9LK+JbLB2JPgqTLzjb6Zvx7wgEjtMC2VRDukj72REaIjxH7mIn6
h2FTb5SEtui2ed848W5Ohck0MPrs+/icduIO4u3OHIGy5SV/brFrp5J0rumy9DTkeZM/KqaxU7Lx
PXESAFmyfBHltFV758FCLEogTg4dS30KGwmHV30G2vGDPF6JFXvJWBvo77bq3pQRI7ak1NnwpGAJ
66aLKJ9ac63mlOJACF7tJD6mY0yxU7souqzHPu2uE3HM7qOLTbRlHVNXqF8jgrgWEHciHmDvyOk+
TI2bonK2RUZVhf6kXaRf6cJTRbWTavRUd9V9MiGhlTWG4qbp44dqvG6MEEZtRvAwgU6qvJfpbuZp
2vA1WssOtPMxtZzbsg+zNRev2BKOIS4DLGoma0YcuEr0Bapp+EIrexGAijetZW9lk9GYyOh1susf
/dxMpL9Z3YmrWUdQFLf3uWUqQaI6erca3a6/9LqynNu0Y9q25DeRG7MBHJsJxBuM6zyHLprVxbKP
UqbWmSwfoJDVAb7ox7SL0DYVwaQ1wyHES+wPAy2M0hgEHzCdzCKSK4QL98rRuigww+bVmPTT0lX0
F1n1Fnb6AMWvQD9cs/yS7nxqW+1tsexnYNwRk5QlvK919xjOiHv0JDSvdIAdnLMfxMbdSL36HKX8
sQzGQ9yyY0hHmrQo2zqlek4H53vU5rfaqsP3CoXQepQjLXUn7svW+axy7MngPdiVcUh5Lfi7FXnb
/XqueES3nRXYg7hvwr4ki6YEvt6xo0sQxGmAc72mrZv1zCHmZ7rR+3N/BWOK/IZAuqBNy1crFywb
a/i0ZPAwTQohiDVY64UBpMmaWqJF6ugc6xMk68Ymg6yOb+Z6eSqN7GZgmCrL/BRRWxtm/1mEpbkZ
BAn1Y3OALubykQmp7sdYcRCBjdLPkgJzd20RxpDiBkM4uNWbJNsaNaYFxc3vUfpNNMhktsi8u5lT
NDhZh+BqQAc0hiblHfik7VjzsSHkbI9mVJ4SVNteXlrOXjr8oA386dgOCRjF0uY2R6a5djun/DYV
ThyQTKxTh24mPjBH3AUg7STl8mKCQoNriytBwke10k67KUORHTXN1A+DnKL9okSzn2rAEA0B3IC8
rsarepOGsokemwKte9uRFybxZSc5tGGVM0u4CsNjosuKunty6kXfqhjvV+Fydemb5rclqYCBTzL4
Az+1ynlmrOcl/Ua4x3hTIUFDzZRLVoYs0oSz1xOGDE5MpZk1jKeH1PkksO6hI29hHbtdcoan7KyN
dHi0xOAcUPVRteIptu9qpyMNLV6Kr6mS83PfNqiwu0bzB+YtQdSrd25ewMbIlwIzf/E5A37wW8ON
N3VozcHCDO1xMUy+sziDAckMZWTlpnTybWpz5Ra56TOpZ6OXKzxj/1dRAf9RpDFRKtj3iuyZdPDF
I+hiEq6QN6RYCLUIPJzq+TTVabsZKD5MrkLoCcHPQvBvVbv/Nf3Rf7ua+Dom+/c18UMVVX8qh68v
/0c5rMGCAuaEhAhkNwL2q2zkd1AU6mjyRDWE00Jwa1AW/796WCMi1HAFPyFMIN3aVS/zez1s/UbU
J0Jr7iUNTCql9t+ph38x3tkGrixGfRiqCQ5F4XTVPv1xNiqMMBcoX6+b7tVyFAcHIf9PHxrd9R8+
kn8hoPnLt/plDItOVnLDoWYN+p174DZjUqOt+5t0n/7jQvy3PuO/fKtftDpk7o3QX65vdd1VwA9A
ndd6ut9jar7KGf/zv+zq0/znyPQ/foa/qKmGKer6iMXK5CN+DLJABKbfBn9Fe0Jl9C/ex+Frt6F7
2QaXzp+/qwZaJ7Pzb1VfBKdAzDJotrG/VAkza+IJ581SJNCA5zhV7G6VVSRblBMunaSNuuVmcVmD
WG3EwD0shMdoVPEUpXKPkouEk8psu4NdV/2nZjfVJkti+8kIadgTKbKta0v2RI4pgYBT6mS56pzd
pWFE1kikJEidQ1K2qtC3mrjZE39Gyoo5WYeUJ7+vuMRPjj3Lns5BOR0iXvYJ9ETgWsv8ICBl+9wl
6YagicxTEyG3ptC4CHVZXyQaVj9xGouti2t8kW+mfedjKT+b0gwD5H7GirMw2ZhKxNk/LAQshspC
XAhUqlYx6wer1pNbNLhfllW6ZOSZtEz1Yu0pIpuj0uHACw2DuG0Sd4BT6/EBoKqOWqgfYabr5L7x
IefJ2YjUxjOzdtpHgxA8lSEHn/WmVbEHo8x/zVviLi76SIrwo1lMycBqW2W/5Gh93p8Wglem9RB1
bgEjqK4MT0g3AZWrRJr1WKdu++0aOaPNRo/6yJd5lWF+M9qK7SHJycXITLvWkD7X11LKKU0bnZjQ
ZLa1RKTYrDQmpXzhk5Ppxu0rZMNarSSkqqZK+TyAg5+hs4h28IyQsFFGgF37oaQTEHfKL/3bTDMX
SW00RkzVB2WOQs9N4HzO+OCQ0nQDpdyx0HWXvWTYhPI45RxNt3NSlyFKBHt4yEkPSphXLSQjTU2R
BEszqxT9elXI7lOLdCLH8jh3zrk7w2OugOrPblOtRWzXlukDsRe40TRINTI5LWlJo6qYffcdUZL4
UTKEoFy7EjlcX0aHwSrcbwEQdk/2y0xSR8TGtrL0wloLBtUnsJAIKppSNx7TSMxPVmyyZI5h7z5U
Cv7ElSnz5IlcUxRGqd5R2mH9ErcOdbYI8i7NEPh2LRDgcmxBNpZC3BeTIs8ItSsm8bqOsL92ldTT
UnV8BNBpHRqZhS99ExaUIK3Y0iCTuWUw7Wsa6t5+ZoVuq0Qe1sNgo4/Jta8yHcaPqsjDx1pFCoLF
NI7AOw0u132TB0MZ9ZQHRoMsZKmRC6K7Xi9aDHZ2ckr9sKR6/AgSF2mybY/ZtWgXtLUd39sHTYHc
2SVP/tVCRgN6ls7BL5mMBAYD/ymm194EJerKOSeLa2rvrC4JN8QlVrgj9AYzRJSUM4qkEgtmbpF7
imsZK4Ibmp5VDG2OElzYr62SI4pJtaVDC6ZAc29qsGUGwNWV1UzpZkls4LqsmjhdjMiBG5bqNW7E
on5Ulbh+aZ1UvbQMBR5nTZnIpiK/8r7RyHIBKgY3KVoYgIzRrParAVjTsSynAcZl6lSfripqtAcq
MaQ0WsO8HfPKPkeMWl5nzVWeCz0yX3K48yQQZBE5Y5YjfJh9g+cYjbklMKAi8G9mmJM0yVNNmPC9
Ptpo580wXr66REcQpWSKp+pTHnlqSMOEEX5UjbVNciG7+qhiteUkgKFLRY/voeHXPyZtdH+kKUVp
xeGNjKDT2/epR2ZWCBI9VkKI9tSG7GhGyay4tsviNrcq82JxUx8qRmbbUmO6ADxLvSyKg/Kl7kim
HvQ4GBsNvLthToe2QGFFMGr8YbM8IsSobj9E3pgXWYJ7/bYLIW9Fj04R1riAM8ZGikuHobcOLL51
FlxPYu6/sj5sLpHT0kXIOfS7OB4/F0qEgMzlLsBwaQaZ1ur3ljRcjAMjPoBppIK2NVwzegNCWcyJ
c9/FVfy8EOJ1V0RYSXj4hsY+7of2fmjV5kUxCvMt0YhfgBROpIKs9BtVmuF+TnRiGibXOZWxZEaW
F9m2LnR5VxgSC7Ux1a996f4wuZEhWxHtx0deTLvUCVt1VaddvjZbaXiuAhx9XZGi58CdNYGDLQS8
PrQq/zWnLkIVxGmEeZfVAyBkyN+ujJtTCjKah0Tj/pjFFQJVJArKUs3M+8PihpzcpSFH0vJo/Fey
TbOg4A0gwU9cH6qTPEelQ6KWHTa2b3KLbCfpwO2yQ8jAeVQcTQJyvXAqiXdra6KemrCh1KEe2YkM
3aSrpsgpl76tA8VR7UMvBM4aPXGPQitKb3SBB69q2Q/vpGxmOuo2t3nBn0qiSWMZ76LtdbhVupjZ
G83JdE1Cbx/HxUE228fLvpwbDDpMv6Cvj7G1FWPUbcnFGi6mVGnZYkIzHCzPNxMpuEGIl3eTVAa9
UGR/ig4NgypV9xVnSU2rXmtpMHfXRoPrfjkawoz9GtrdndP2HWOSSNfhMhvsQ6Ois9Zp6cC5tNX4
DkAWS11u5b0xRdYjARjRAeJEcyYwFqcb6fQWqiGtVA6mDMUXjGRU0FokrWOl8WBfNcOUoIlSO76e
Oi/R8mZgofmNlgHYf9P1+lPTLcnWJUDTwN1idZ9xUrgK3ufYdv9R3/3/vuZ/ajY9x7/va26+6vf8
j43Nz9f/o7FxnN/AsRgUosg4GNjTh/ze2Djq1TRhqYRY678AcA0V/q3BdsDiBS4Nxz/n/LrFnN8x
VHzLuJd1U9f/Tl+Di/RPxbKi43glJw434p+L5BTbX9SPabu1c9FeuqIZziCWi93IdAYvvE5mHIJq
WeBBsKX2NA08KzZ62ymBmpUGmj0wy0SXFOGWBJoEXZpiYYHqm2NRJLTSGCI/RmOQWyeztZyxSiq/
IHIz0+vJb694WG9GSIQbPEP2j7Jx1W0Tpt1NTMWzKotef4YVXpH7aMD1H8bpRI5mdL/gp/OiRVO/
shGiNMEiTM5bcqC3BpGHF1ctrkJdJ7tJxwpVeUROEAb+VhD6QkTUDwB/6iYt8vxjEVP6qqdZS6xv
ZVgU3YVzUK4BZpAlLeQjTquUe1GyyS51t0a6TVpOmZjD8xhr+WOjV8Dq4R9kEYoMrbQ3/AHQxJvc
lnf6Mpn5ehhi5RXLZTWx2NP4ZdqK23ARA37/DmzOzcCP3XHMUCMXuogeB/Ib0HBXbToTLGosb7Lq
+0NRKNp1jFgkL2RdNpOnQq8IdHihd4m0i2cmgi0zMi2aj6lZDJ+4R9SjZhVLtSYQU+eMjGYvlzrx
0ZnUdk26OM+VqTVvMxgN6gc3NRvOKpWRm9AmDIqkHA7uihCGyccLp5O2O1NuDxXCBWeo1LcIjRCa
dFKUEcVl9Z2MJ+uWfDaJy70Hyb2KpJ7BaS1yG/9+1k9EHzdwnrGeaYjaRVto7w2mO/w0kduPa1Nq
8XrUx/zZHPPhLuvL9hIK0TkruMgdq11S28BbuCwo87HJVuQ66EHayvZY08rYqIZrhYyfxWWUbFcZ
BNY4nPe2W0UBPcxYeblhVJpPPiPS4iiJ0VUqJEb3a4YJrDsZOrwUuLXXSU8qfBMVzPqzakZQSY4R
y/PQtDJEIE6FoumaP/dNOpdE2Yf9JQg1wzinxB5sqDSFwAtBJMW6cMOQ8afaHsjZNDkv6tH+aGDp
vCT81CllKPaRjSHVtZtAQbHDPrPX/ah3JMIXJnk1ZtugswsJv7sW3fOhjxJELoxArhRJwYCwqCck
Gq1h79qa2PZ1fvVSF0whD1NMiv1aI38Z+8JoaLkXZ6hTc6ORz1kUK5XfGOThrRI1ytCpAF/9TAya
zBwOt6f1M4zGVLdJD1JaQtDWzqyaz3a72DPaErJy1lmUIkQdiIsV6LyHrPaLUXUQisrh1eGb2Jak
TiyMJaea2BfAnwwi2/ow6k6jXRTyQVZ2AkSjHYV4yNOKRb/SOMmhbwv3ZgpNE5mG2Y6D100lqgMb
Y3YY5OXYf9vYYhkzs/NbsS5Fq05srW0GyoBdbF2PSwXtNNKlJFa75JUq0b6f49LL0jcnPK7EhkzA
LGPr0+0WXeyqJGKqmZSW+8x8s4F8Qo3NEpEIzIsFZXH0Bx7N6bqedYVyUkbauE7yivSXqEL6Z8bS
mNdkjxVnA9jp5FkxVOR1qiYjc/gpHr6agcYPQL9hvCdlNj6So9m+VlZRoNQW5U1j2Q5bSqLa7kRV
p/dFMQgAO5OIH+qoqb6iOJP+IsHmH7tisvYshFsHOCtRtnzRVXZWGzND2aFUyVmZFYfA0XaBiNvy
rI1WThibuyHDmrQW7QjLoxEV7Di9hBaFQ/elx+R3iYzIOKQsdX6YeVE89aIo2TQR+sFycLCQlhkK
baIC/eRAVGVcbeycIt9PGnkNkSjkdGTYjY7bNMcBJyi4VJghihVrxI9rLlNsXY4LFnwk61ohpbJj
VmM+OyRRHCQhPPOKY9E+c3KoJyiz2UvbGc22ZNYOj4YNVc6vXvOkQC0NeaByOtZetjK9RwUj8w0e
Zk1fMw00HHZ1ST9uhC3aEuO4FhHnw24Mi7SDX57PcVmCaunkYUglhE5C87QMM044Z9hXbdBvBJ2j
EYryUOyyCgLCxprS9C5x8vI1I6YJ9MjkKkdAsS5K4FISTWupDUmmIWkGVF4m19IKVk0S1BkJA4Ex
iAYgVlwMyOvJ3Bxa7B0mO+RJmDxIq0U0L4Poqjdh1KUnaROYRrXtPlaV7LkhkmXFYaB7rPYgA5VL
9x5NrvFqVVYVWFipWcHFY4VBpOqd99x15b2mtaa9jiVnxCa1uxpIkju7pp9kC+AePenEa2lW5UdC
s1Gvx4IqdUXpG36kc2nqNyxWcuQ+LPA/5ZBzB/WkHyEo1pcvrTZDpD1s8P2CqtXPWJJ8z7S5J2ca
q4fGmNBuq8m8zZWCillpc6TCc+i4b7ausYwKy+pddOZyjWVN2vul5ynDqjg2NwsfCRYt28i8VJE4
Uqbasn5obms7RHaY2u04pDR4FUF1vZ+TqHjXRNJ+jliG7Vr2llTAKZq0yJofl7SpP5pyqckxNrsU
qrBheviSs3FdkpyOHn0oawZx7GF4RRuX+np2QsdrbBrFSiuXfcFlYNM9TAhFa6sJiNuJz7BorPtY
KC6DOiJmyqUiAiZ0LcZSdhPubCzZh7ZPnUOFj9kjak67n/Q0QZWP62/ph+Ro1sRKFX2snPVRxdoS
yyHdiEqpP1nHJQyMXG0DzA2VUk8AOKryRN+PeZTd2Hai3tmptLM1Q4Flx2YGQZGs6jBZG+xzmD0s
jDuqZhn9RmmLl8hqiEBOjDroSIPc9dLNcKRP6j6xLSuI2aJY6xa0xeQpdoXwLgeNvA71FtFSxLk2
+dNYDj9i8mRvDMaXeAOS4mwuQ/loAoxG4lRr7fd4HabiCMQgUCTdEhidYKYlnEh5UzXFfh7SBsFn
Y+b7otQxGCF/MHZF40pSgRu6K0KW0HjCHcebSYd4IueOTK2lM7Uj6zl0ssrVbxFGOUJ7J3mb4175
WkomB8Si4VqMszHd6pm9BDAOEmMzW2HsiSxdbiBzLz5zGrtclX2mv06FNl1ojnLPLNvqphJWeG4Z
m91UxPBiP4JQlulIoGyzRl0waNlJ05QqMNwRWWQr1WNWqM4u6RRUnUUaIv6COLUhL0f4Wm6iujNF
7Q/VIN7seXCPTl7zOw3ueK6NMIFEBnxDHljbORjfKWZyqjspmjtpEP/bxql9Q1DKsINN0a25Gty7
ykE2gGlgELcV1zFRQlk8c1GwWz8BMM/Po1aZB0Ym7atL0z2TLiUASBOCS2xkU1XlJW1VtXy2DCd+
ShayBhmr1MU3Ymk8tGnIfq+aiU4k5y4LA9lrGc5AzY2RuTIaeNLFgHPBDcmAgseMsWwZh5rkIX0S
t6Ndz8vBqDMOFd1qknibFz3JiyFlPmwLtnClZy51sR2BPxxljx8HyAVzNMVRyD5USWie86vKIJbZ
XRKzv4QpilODlKJdUzNHdqsJe5jWNzS1Te3IpxoNwo5R0sgsU6AVEX0SX7pMNtddf28ivLcUMKxF
n9+GY8xktSeBM0ihhkRHU44cCmMywV1zxhG5/lRKd5cbIUeYEVvjahjaRlsTWiUXP+4YVQywb+5S
tUHiV056s+VkQtkLS21t5G3ZfxBBXSSfggAh3ePL7YqNBtkGIx6tP6JtfZYmwJdRYCSF6cGpPrY8
AeZxP5gDB2TY9cgXlA44dxu+A9wx97KFsTaUGgk1PJ67r6otzOMydL0/tXFxGzHkfSTPKLuzZYmI
xmx1JkgReI4XJ0LlAYZyOjU2ozk7cpTzyBV66MLhOr+V+F5ZYFzFNo39akjQYJtq0IB0m8kSbk1p
leotg4ROvWsIErlz04rL0GYyh1nb2bvW3OqkIctmJdOw3wzGQsirS1r5fTahArhlMm89LEa8PMZd
3KyY5acYtChs16heBnwTCl+8bDuxVpJJqaiDs+5R5xgjOosIxRcXetXd3FfKcxtec0hLzLU1CyGv
MUXHXZ66w6YwrPm5LcriOJouwxRFCbNDZTcFgy9DXSMNi49zt4SxP5im8arGjvu8sIoONKO7HsnE
Id5FlW6zN4tRoawWmwn7LJIZ66JVZViRAVqiqjfTBy3jMU4ZkaCA1sJdV/RpsyJqFTdqgyGXZvRn
iqFxLskoY5iq0d9keXjp9LF7mOMo3GTwBjnkZqtiW2BlL1O9EBlucG2sU006N3Wm5zHXYGUgHyoX
Va6zoRtOiVljptXU6ESiU1RvqwZkBqBAUx6W61NtRWFhnnjEQ+qwY5E+ELmA2iKZE/uEKNDCjYPy
4WjQfB1K1HanrB6QH8eCak+12/sonrNvZ+znnd0240eoaNRu5DieFZqid1FJnJ90K5i/WiRgm0Sr
7QdZ5awsXNvikZJzPLxb42LzZ5lL6FXoVZhGj72rrg2oeQhG2bo8E+OEXzumqzzNrZTvItP0S5qj
sVllwK58Cz3JCyNo20Zw4URe5GTtGdFgWJxrKJEYrhRJHL2RT6zya+xouuLGN3anGGDqp3Lv6kDk
s2TptpIci81Y2cstmsXuaOID2aktTy1c+TTPP+c2f2uE9V+gh/w34oKw/Pz3g6v/3Q4f738aXP3f
fbxiub8BDieB17JAbtjWFSX2+0Le/jm4Qn0KTUy9alf/KVDV9N8sncmVawk8S6hK/wAC0X8zNe26
4zcd9vm6a/ydwRW9x58GVw5vzejqJwwE9oKjGr/srsOFKMg8LmzkIKeOeLiZhosaQ9pc4Eu4rpfh
QqXhzW71OKR10C4MhHiY0dyNyMwM5y5MyD4YFX3VT6jeEwr1RnjaABOofWNf0hH60GlI7+buLJv5
MmWTTwYbOXpkJGo2NvSFZI5B+T/cncdy5Fi2ZX+lrOcog7hQg57QHQ7XinSqCSxUQmuNr38LzKxK
Bite0GrYbVbGCpFB0CEuzj1n77XXbd9u0m4toZKCcFb6mFoZI2txeSmM9sZ+ZZFN2GaYbJSafxSB
f6GBu2AovMgI/M4GZUPJhBqUAUrK+xdhd1BfE+wHo/QqLLAK8c6QmWbPma4PjYZpxWb7Hd0rQI28
QVmYGgAw9FEFhk2aI5aVLZT2yQfLUyPnZpim4B6ALhnlByPU3KJ5KuWWenRYhuAeSnlLByAl7juL
g+WAJVyTgARklaOx264ynAQTvpYSeZ1fk67JmZVeWjZwRf4cka7JzAwvkb1kF3dHct8iMapF0j7O
zXVPi3h6aU/FX3AaDNmh78qN5z/WyWNRnsP8oQ7vQ/uPwsbt1FPUj0+xV1Pa5UwavoETW6jFzRxP
hf865I/9cGtAhUqAK9OdFlPYJ0+GeBA5UFHG34yi5XG4a8R+YMSuE0njB+s0mrODX0JbIlWPTQCz
gYwR8oDDtMYb4PHxpQD3E68vkb/SEr95U3c0pYLAX8R5EC/mjFiwok0pce2PE/S0YPw6jT/i/KXT
H7UsW6RkFXj09+T6ex7ZFLrnkCRxjGF0fg6Jdh5QmVIGhOqzRLIecYY0zw7ksqN7xb+bSBAf+qje
koixy0siZXJsTi0tOL1vEnJkG0e0oxPKBWEm7CoAxKzpNDtzLJiiYdoxon2R8k7oq0VR+qvEe7bC
m2ix03cNAc1heBkzjUxx84COhlaGvkh8pbjblhKlpuzXbof3MjW0q25P3yOfObqpPWS0WTsvv7Cp
Xs13NiBfL8NArBJv65Ep6zm0KbK7JiS7MhzCWcLomkXPvy37C2+Cq6bjXNJ/ZDhIYjrIk7almlv7
tv2kGeayZxpS+Zs5WbXRnwSy47EN6SyePZvNDUmuJbJIdpuLvMMMn4BKtTyE5PigNO82KfGRAfSK
mKA71aLTe0tDi05NciJh8gC5l7txPcU0emk3NSpDdG+t0qtaFGZwYtMFZkSipewt5IL/xmyfR8R8
mhK/jrFNaol5F5onoUYnVd4wMMccPUfnEF1dXy0/Ria2mNIF/Y3RehBkwEyxQFFoaV9EerMAn4kZ
yiYG+k7AFgKCiKRk5zcori0VuHD1kNiJozevMnapyuxv02Q+oRP4UngZXup4XLKPMO3HiW2Uahxi
iwWKjJna7o+2gNoyQkdNMJEUy1zOdl4GkkEtU7xFHU8GLWuyS1PXj/VdGJtXOebHViTstTjgdQKX
lQbi3FWdVd5QV1Bfk2jixB5S9YkWrCiOTUNvuucBT1bJ0KGxWEv6JkvyczM850DCEC6CWBtK4uWH
TdC+vHvz/EL39MGH++d6bqiMI9jiG0Ke1UPv3Kfkh2aVotFL7+uVqQCi6HZV+Blp+5cvDYMeACGa
qqZ8NJGGZhaBRstnGxRk/lt6iXA5f/XQ7Li4Vh9mqDlMCc7bLT0xMc1+WN7is3SOnycuf7243v0M
H5yjUkhjRJSFuVQwhHeEqnia8/tT+cG88Z+H4C38/lymSUveasEhCH//5rlkcyx9F4tg4ygOgRUL
+frJAedv+Le06z8PyJDr/QETgN65bXJe5ygVhRRD8kB8x6QZudfdfpmfE6c6YCc9fErEn+dUH4+M
W0Y1Zd00QK9+OJtoDQCA+0S0jdVd+mV8DDCnz4m+i7KdY2qIl/pEn6f+nIjz52dl4DyLEklFVuwP
RuSxMDrZGhquX7mkEe/4jsXG1DHgTN8lT0r75kyUV6Cv12iI6AMrUESLTy6x+qs7+f1P8eFzy+DZ
laaCb0T2ukMe+NIQy+EJ+s0K8Yixl26mO/8E6K60DYAJHLCHJvqzWv7f9YO/Pvl/n4oP95mt9RUa
rm7+IZBF4t0FEI4R03Q1h27UJ6GK6lzR/eel/vtoH26yNo2MKZT5yP9KgCES78YQXHkCPbRI7mdE
0OAQhz1f9/IpnZbFD5KSPiOc/er5pb5V6E/it1LeHr53C1XSV3oqZB6uwvYfu3J6Ye5kfnKTKb84
s0SSqtxg3NYYsObL/+4ghUfqHDnL4KtW/hr2/0Uw5VoYfLTKpSlFBfPJE/zrA5IWpOg6Ch/lw6X0
aksQR08TtIdxU5yzVenO51NZDEd195nw9BenkE/398E+XMlc0OimbWUu7eEpxuzRB9Hq95/nl0dg
+kNXgdP4Hws9qdp5pCcKBtQBHREvcmHWm98f4s3i/+F+xCH39zE+PIJ6xeyO9GkWAkKKNzPoLrw1
6wAdLf3Ry4jFvPnhL+G9fHLcX16qd8f9cKn60Z4qZjxMnR0IRQ5C1W23Q7LCA18dPrtUyi+Wu58+
5YdrlXZ0+2xE88tZj4xBwpkN9Aa5sNYnS9p8un53Oj8UAMqo1X2QcyBTwjVmO8Cg9gRFH1L5s9S2
Xz9df59B/QMGOw1HS099DjWvJH+yyUhxAY6oLj9ft+YT9JvP9VGOrFd6L40jt6Jq0waRT42qnwss
HFhDz5EBByKUPlkpf3Hzg5CUbcVQ5/+ZH26QNMmT2kQxv7TiLdrHR7o7t0/uwc8O8eGuiCOGPkqt
cw9m2ffQAHTgWRTMyZeUjcGYAEq2McvoAF0m/ZBE1aLraJb6skTAedt99kT84s3wxswER0yf2/64
JA+5XdDYtFhPgjt5O1/Q+NW/zZwq/7u8BPTl/v7jzyfwwyX96Xjz2Xm3Oo/ZmPYRjNRlr2zlYO0n
w8lMd6m9nSbr9PtDvS28vzvWh3KjS82pxBVhLqNNuqudYYl3aIXq018oO+gQOLVPKrZztdh6nzyQ
83f+jyObCi8h+jjI9z+8gyqNIqdCIw/HaV3T1vTzQ0Fb9Pefb36qf3eQebF7dyqDHoGE3yNBZF61
Rr6zNinbeAjXvz/MR6DOvL0wlHcfZr6F3h2H6UGbc5/y1v5muGBjZnLZWj2HG+uu3WfO5yzXX70e
3h9xboW9P6Icl77Otnd+oyor+Qu5NEo8oyyjZbYzoLHiZGQ3iYQe2FXz5xPxX/Ux//+0GAkyw7mH
/veeppsnX7J/rH+EftDU/7hvv34P66YKvzXv+5x/fZd/W/FJAJGp5DWcR/9qc2LQN1DwoNqjwYnf
fm6A/suGr/0TKR+yPJ1WG8WFxfP/Lxs+DVDqDRR7CBj0/6bDqWg/vxBnCz6AIRy3pHloBqrcD89f
WJTSXN7I8F8AozFmgaTSysXCasZT2oM7Q/2JrzKpQH3J42kIC/gPlXmzfOOiMlG8s732tYKU1ojq
uzTV1xi7JFoN/WtbpXu7E+lyiOA+xGX7oEuScJWMwQWJOCE5XxMqUlR13bei6+iVqZOq3IbMbl1d
L7OjLuX6ttPa+jYEqQfn22gfY1wbpBlrKTIDlHY91JEIVJnQ6e3hZe1WmU4LZqrCAfQ6Q8xFWvbF
TURJddW70IQFHOTNIkdg8EcTtfoqTzSaLxXjroBU2sk+KUn8Xesm+o1JVjptkRRAQWCTqKlgKobr
9qWSW+VFIHe/k2Sl3caaJ98jCiNCqxNbU+/gDqnraDRnsfFyaI11OTbrUbEOSQz/r0zXWW6vzbBV
1gmJekuTNOCjkdY9kyjjpUuie8RZl5DgJ2yp49mrDZ+8Cz07VSIwFkVkwPDQOrNBoovX4lutTfBI
9GByFFHUGxQ48WNh6sWyZsiKyTmpaIrKr4PQlJs3Fvc1Gv5136XITWp4f1p7n2v6kWbesqY+Zox3
tuPwWVJZMxpfv1d0Op0Tp97HHqM/98jjl+0wAMROxCnPYprEXufWjC1XCMFZasxBQb1dxCtV9gos
R15xNVWvQcjnBQdNjGKBux1jb4kWzWp8NADY4D088EzWS/XPV+h/tUL9v2ZvZBjyu5Xn8GMIv/1k
cHz7B38uMpJl/BPxh0Ywh/Wm252xHn8NVBiL/FOjILNktpWWTmX291Kj/tNUDJNaQrVocsDU/vdS
o4h/6gTYGshmZAX2B2Xef0P8+LnOZzaInBg1smyA/ECPPK9p719XldYpYZYh+8/TQnP8Xiw7OWmu
aTs017iGJF2Z58DkSRNmOP75xfj3r7CGlaDKaK32U+eOKHCJzfoWSMa4UA27PZEjKG9tjWwTGcTE
Yy+8m5/kTtxYPEt4lNUD6Phg16ghUMe0au4tPcMPIvTlUKBTT5NOdrT5aB6SxzUqBwYobXxM4lr8
iJJh02Vj8WqG9dbIyp1sBlVKRJoZuK0JOdK3p/pE06ZY5eypF8wT61PQDtd31/r8Z8nyj6xNzzkg
/fr//h+2/pyhv0sZziAXThN4RAWJUmTszOv5uxIj7MMkiJui2wM6nNrlmOTlKZOqAGLdYK0btU4P
pVdgQdIIrtcQQp+9OJ6OCKatuw7j+XKowiDeIsvU65X1XfWCr4EcZGdvVNOzLdJuG0PaQ8ip7Asj
pFks87DzGlT2KJPB7IJa2I2iIykjJFa+9XBAy2UoLUg1RGSUg4gKT/1oFi9oJMNNOVmVk6LFw+iS
Kq7aQKEwY1W5oNbr1wk2xLs8CMpdU0bFvs5HcFh1s27JUN3jnxzPY6ANZ9kOM/Lf1clRJQzoI/pB
SYvji9+Mg2vFebcN0LkdNP69E/a4WVsVwZ9gT44yrr++/SostP6ajW6Xkv3SlIb62CQCCLrq2996
H2aVndBI1MLUqdSp3wKXMWlRRzDR5HQ1RdIEH3nMVz5SxSg204e3L32rbCpEBaccNcVd05m1G3Ly
d/UUIW4owvG18/1NVN7QElo/hAVEFoZNiDGnumsxxv0xJfXZGqXmS9L09LW6UXlk+q0vBmPol7+/
c962mz/dOBZYRZ14BJTGv7hxVFnTsT8lyl6bCOFZIKrHyoVm5R4VR3RqJuZ8TQumz1PtcCflnvxV
GygnMdG0CDdI4GmRWD4omq+cuwhr0vw7YdOeFBFTPj/IUA3InWXcUIK/KLIJMk1OmJaJpEsrJith
uYPqFkbGj65AdSJVivrQTCc5JIW36gvtphlVt9E8UHSd6NRbVFodYB0Q8H3j9KQHdkG4VZQS+GFB
ssEuBFvSM6YyF5PEt0gtE+SXQObkjRNB5Vaq7BXz8fcn8YPrV1dkFWMulZJGboUxT6B/fvoUwomE
NKhsipQK1kM1vghk/X+YJoxl/KvfQZNAE7RS/V5qjAE9Oly4GJnJStfV4ilRigR8cDjCVLPyp6aS
NirTlU7vTn3tG/fT1JN9RCYMArD8FI44ahdwSHYpIthjY4l7ZuH5BkoR3g3vpfRzYo7CcjxqRjFs
iZ2EyK2scdd5R0Ppp9Pbl8DKo70tK2uzM/mjmHrkk3Pyc+uBc6LN7TzLssx5deIXP5+TLAy8IeFY
uzAhX1ELD4aPDiVBlIlJmaSdqtH9VY+c+77PO8xnnVKteqFLjpJPaOL0RrvpGNdQzadnrux4Zyct
U81J1Z4M04mj7HuDH2At1Ul+CHMdUIZVdPnBanuxmVRjuiUIeFd2p9dbJU/Lc06k6yI1YuPbaL+Y
fklwmEHgo1SDAJIqtGChbPcHxkv2AtrT+DWF9zugyn8tCkNFAN53DEpz+yJJsOj7Wh++qul009hj
fXLi5l3nuydyPnEmt5AhM1aY/f4fGkToPSUULGOzU0SenAYPORwypiQjCKRRvo4JcMxak0C8lUNw
X8X4vVlSUkayUn0dVc1bmAIHQjlUzdVG94xTJFtqWlUexzgslr3Z24wtBWrXsQY6qRv9gTdkvhZl
LAAPxYxNLW16SMsxQBkJ47diKXb0Vo+YzMmxg8ggX6CnHyAWku0xVNEe1JD21LXWXdD43c0YwWD5
otacSYzglVXD+/r7U/ShGz/fW7ZOb5VHjVedwJn5872VZiLraorunWFl8aporP4K1mqf55EECizJ
N00DM0ftEd6VQwqpNGfJwpfmfcPsJuT4ezW0xQKfYng2/KBg/fAHKK7JzVBr1yLPChSBiPMtkjfS
GHIAOqvff4IPChL2bgAldFWdOWpQZZWPnyDGSa4Wml789b5WPAOWktL7qL88wQWRi4MawExtcqGS
xNCEg9ugJlz1oSlfW4mbNAyZVJteqlzf/sz8OtRhc20Sqh5yVJHpI5AgfvZgVkp10dU+Pyuxxst9
tIIvdhenG7Uz1FuMu3shorxcZlkEdilt9IdKyM+hNiaUDTauZiHZ5x6AT2hij5m/VBnyfqWZ+GaZ
NWLYDxdNGKffpgn8Lk/ZLDiVd7maCyfpu+gsx1ZNPqkBmGiYqo06xtVSM/0C4W6iL9HhqxC6AbBo
mvxYZRNKuTD8Kgk2YOh+0z1ui3Us+90hkfJxI0U0tufKxJ4rk7dfIbf/kav+uMn74pM0evFzd+/t
Tpujg7hINq0oECE/32naWCQUIkW6s2TqvrQxHXnoymuD0x7Bho0YIiqvid5scQ83x8S2HuKpH18t
3/ZpNmojYCeWnQof/6WUUSkoSTd9ET6BGEzQsoudJcmeNMdiOZVk3zH9tVOtPKog+EMCgc9/f6Fk
sRYpijknwCnKtUREJ0vHPwtKs74pte1t7DEo0QoG0CJNTzsGJiQzPcWfqeP7hvbd3n5/G2s/d9A4
L+wBuH0tm0xHfd4O/Hx6Ss83LF+owzbre2U9SEN90UYtcBOVvNgO207N4g6dysDjpUv9oW61Yhn4
dbWxgGHcNU1lPlZxWC3aPGoeJIKPlzlon+XU1+kp1qN1nkTad1U1oIyW4xepzyjO0kB+zsIEuYSd
kMCgA9pRPNbDKhLPk9mik5YAQwxFnl4UO3Rb2KxoZ7VblnILzr9TA5mrZxnx3e9Px9yw+WnpxkdB
bLVK0CUNGPZL89+/q8IlQySaPdbl1pAU4hd5UPwjQNi0l/RrgdqntkZgwEYQx6QjzLIjE5k47Y4/
VFOx7no50RZJOFQuKdDNNclatkD40FQo8KZlFSQpa8b3dBpRMLbBt2gsUGi10njrEpF9skB9aP1y
ZQXwRbZ2BrFwNPKND28hidTButIyOrttr1yK8AvT7ullyKqTVrfAsoZKv/dR2+5EhtgnLmEZxX4K
zXRW9C8mSy02Bq+Vuzo1D8bo0a1vMyrd359wsDryXFu9f12yp1UUZQ6s4hFjJPqh1VmHxUCIcdG5
kBPvkkGj62HfekLlquFMWPI6aA5tfm+FxaoMlXVFek0FNdZDcyfiBBSZsQ3GYVsq4arBYe43xSEy
QbfAiIum5r7SCgc6VV+rgCCJc1aVY0AUJOHFd0XdvuaBdjsFSv0lFiVhK94mUJtD1FsHQr6ReKPq
x7MDifqlL1qSYoxjgliMtsYKG/ZzI0DrhHA4Ut9tOs8NvDu18fYZMdVKedJ57VeSto2bHr+2tAqb
3MHYtA3MGwzKxShYM5TuARIFd37KyebRGItwzU4MId+0xKR3SrrMxQjmxJW/7OMfdvQSWS/peNOI
4PLuWnIjvY1erP3BKRlf32P7iL7hTkqNpZwevZo0oPKUnHM+bDA79x4q/Y/e6u8CCvXAc32qgaC+
VNJpEI8SAYq2W9lfZWInKmyb1k7rtlGT0kBaU+7F+jIR69mAXixN3bV6BGkIfUzfRg/ZgOAO83Ed
DVysgE3VoK6GSXqCiLeRRbSUY3lTCI5Q7wK1X6eTfMEJ5Rb4z/Vcu3pG/tDp2kEZU7eAo2UTTY4x
Nxxbp4/miILWWodd5MpmfamTaatONftUgRfPfBAhAAHk5lOBTCshrwOeZNHt6gAjgvnqS9C81Gxl
ps+Fpx0SZXIJNLxgBVsWESFIJkt6m1j3kCaKbljrmrquYg01NJ5NS1KPbajhhgKbQlJJoeBlzJ9t
MgyGTSIGAACvlCEYoMjLVs/QF/AWpSAKz3X1GKvYdhAnNmB/TKIlrLB/9seY3I1TEgVr0Xr74Ezu
6KM/aXs/gK3Yx/0fSUunwza+hn638S2CF3zbSaxmoTpD60kIDVFKyNMSSwDFG2n3I7cLrrXH2n+y
UvqH+nYQN52wom5Buafe8PFr4kuKHyXU/IU0fm9HBJKGubL9/A4VHGhrrFLKc0tez9Ted1q5sBOy
LiRHY38vHprqJR5uSBPRUdZ4dZuHDo31Y4/VBtuBnl5CKYBBt22IzSGkxN5KNslAwRHwhF/exESd
AK6ltxtXNXflDKiDdOmt2nBrcjIBMGbei/GS+1uhnRPlhfdFBcD1lSysOnfRcjVQDxLFJhkLHHgJ
FFHo4/yzeGmzbMj/CaVwoxEEnPN8hOQgFejw2jCF5Tx7uwtHxrJrNPVZClW36B+RtR1N5HzWD1Vr
3CGW13jNsa1Ki7fCyrOdqLEx6IbruNG3/D8fEVpOljkBBixOw6jmbiYaUiU0pyYnuwkdFXMBBiVI
fu2GohavZ+DGHfNuCn7MWxuN2z/2aFdFl7wst1nZuULRF5FBbFeNKqOks2S3GymRHRNKh4TeNq6i
nYmdfFQOVBtkfRZHK1POhmdsShX1bdXtgTNsO19eiUbc+0PuYv915017n/LuThi38Wj7UraUCNw1
0I1O/R7aU6vobIkcK94kEjFFF2BFfrEooGkH61Ijg86dyk1Uu5OMxnJfEK4SbFWeCpCy9mtfka81
Pqrxt1BRyMkD314VmAcSVyf5pMPcSw/vMMwUF4+wq4oKZ0w70yl46HZDYnGyq+gxNa1uWSue95Lp
qRsqM4S3H+uDgJeSDIP0wHZDWbHMJL2uOSgU2SEFxgXDUkvKKck+qR9D54dtNBUnUCXDqkqoV3op
EZuyU9qlPlVfcWEn51Ax+nt76DGus1WG18P6ABZlgwc4XMpWutXkSlyLGO5q7clkPk3mRsosrAtR
AIN8Cuhh2uEtMUV7Kk2iZ2ymix3AldQqAQ95MEsqBLeboqqJHJS6F1pRCj07qIVyu8IRVxADh/us
1IkIs7HOsqfZ2EpoL6ukIjTJ6LB9l2Z6kJFwPyY45N7+M6xM5naUIouygX/lDynDjrCmy9KAnezM
gRcMyalq0Dz1WaXuU0ykCzPqH7XBSC8oLLslxZu9GVTRPQt2P33dG7fBmqZD3gvlDnNx/9zbg7Uc
1Dbf0NM7DrIyXGuQojjnquUEHnKlhdwVdef/9UWLOms1pNHh7c/zyUahKvs+RrCpVk3080xcQDK6
8oiorRPFNvKjkacTHJn+7+9UEdNSqipnrI5fPXmUHUvylCXy1vyuaiPZMfz4S64Ofx3z7R++fXn7
s79/+/Zj/f1nI1CD1OcBB14JYTIIZbrJqYFjX5opZVpiZVtfnzeDacq+sId/ypwC3zALIQm7b38V
zn//9iXIUn6St19mzbyPzGujXwxtC9XJ0mDkAhd21VA7GhiYy1bGBtg4eYLXBU5uVF0Mvnka9NvO
gEdjoLmase2Aqqix2X34gLSQ+FfkTRaRY1Q8+35z7FWNF2uN6rhctOoIsJcIhbwnT1ndSOpLK1MT
Eatjmm4rKcfUowJp9TurddtRdb3gNVJpGDUCpBkOSAUGf0muZTA+5KW26UES6xky6qpg4bSvdT5B
0w7cMgtcrWPBIFRYHis3r+NtLuYeLZFHbOjqklqgduflKhemU8rqMiWE2ChM6Fbgv6rcqcUusTBV
zZRQLXLyyGARBObcCBfssFt3pJrQf8+i6SDTFWbIsWQ76eSB4Qqe3wSnYgUlfsp0VxEAgCLC4zzh
EiTvjItJxKC5jNdCB2QBGcluEUx2zUKJosM0SaRQS7xXpWUQGghiopMxiNOIaXmwhwW172m02y24
UBy62UHI2n03VV9Ktl1V9ZS0vKe86dE3J6hOt9ZsXKrzvVkjaLf4OVTlFEgAocPiHBrtxs+PA7Cw
xkzeLl7bWfgVCoJVkDhHRJyjNopqXjeqDQTKXKnjQzckKwhS6CtqR0/7FUgSZ+zAkc7Mtxk6UEhA
j+M1pKjZ8XpiGL2wg/jZjsb7PGvWSla7suwGvu7ayLRtJg59ukp+xHKzNXlm40G4Qd25oSev4lbb
QzhYBQkg7IFotWZLq2ATJsXWZEHT44LA6ZJi0loBiIZdq3On3km6DRwBrJ4kOw1QY1xzk0w5hDdY
VV9yTO2RPq3ovyxFC6gXerOsyU7bdW6bS3f+uJWId9RV8suwgVnyxs6JxfQD12BoaKakLjao9nPW
5udesc4l/omOK+zLuQsbHKbEsJL76F7hB+xlHqGmXkWk/A2tqw7hSorinTlae/yHKzNgVFGwNCi5
S1OQeEl+hAFlkPUoU2EQFObYbYYh1+BdrzCSCJdGI2EmoVq1+pVi1TtDG3YMhpdZzHTTHNZVe56s
YpXhO2ls1gfqbx0Oh5pgLAwwN09iVbDn6yX2vWxnkfyvvI7bGh0S3KoqRZo89Zy9eGPAbfY9V6Z+
sUvZldRxbw8ltaZ8LdVwV5X5viMDzMhY2kPbzSnuqVA34hX/IHy04kA49l3JQmnqyo2d0cZIm50n
Q7G1Qod12pl6eTsNw8pQL8VYbfuC6TfZaWX7as+ElCLH8BKsbM88jnJwz47iWc6bU5EHtxnp1Rcn
w8vcTlQ87fktD6olTcG1LPKD3/Ejd6DZ+vu8DNetli2NJHVTSXLxIDo+xnxV5JTwxLI09PIhPob6
XV95C7zlEFMmZk4XSWaZqvVNOr9jAxltRbLVKxXxdO90IwGnmn/Nm2KvN0/SJMB7H2s1Xc3zHjGZ
cBS41zSdwsfaKm20nbqRoofEDlmsedm7YzTuaRE+lIJcnanYdvmjMWSbLpqu/jR8wyq0sVvyjuzy
zBXqzHQFwG6ZZxrQRm+jMULiau6CyrxUJFC4fUw2WOy7KmmrCtdRaIT7qAYxrcRSKZEj23Qusq9z
na+q+GSonVTRul4sIWdYKDJsNtZf35ZWEnFMbFeB2AsnVRI3pUDCCN+BZKgwRiQsgZF5obHnKKX0
pbS9tT2RKyJ5G1XUqxlQXeRcR9bmMakX8qppsfLg9lQTscWE5JVfGJu84LPd5u14aD11M4JSgOSR
gNbg9TKnvdbGuLOknhWxds0K89rg4RZ51rhB0mxR1+iGekIbzXGb99hQx1MwAQDr70UWndmt3sF5
vI6BvgmtzWBobj2dgYLsi1HeVKJfTaG+NOWvcmWsx3rYoM1f5lrq0EDAf0KaQQ5B1KqXEgEPdn01
TP8UZy1M6H7DnHmpG+1VR2M8qmCF2BSsQ5U+oqAPSET8tPKqnpp4VYluXXi+66fcwLQ7LVG8Vt4q
ClWHq44TrGC7rayARYDDxB0mBQtDBo+ekYCa6wvQN4fShhkhF2xVy+RgDwEaevR7QtsPNlw0WpmM
KZ66LrjFg3YfCIoVT5vD9+ivHkcKD0G/AXjnukyjB+rBiyjFNRYMUxLyUOwrM++TLuPBH46+t7V6
3ocrFfuNrzlGsTd6wHik7q6GmJjDm/3V6y8R21BFh0P+4AHeI/FTrg9yCPzCCPdymN8kM73WCnEx
JiBskjBYkDfQ4LeiSZ+RG3/vTP9FDLxY5WgLiG2VJPl+fv8NZbudew1JPjMxm7Vp8MME4gDr+prB
tRyIEWLlkJyMLOAilxbQ5NFMQjlM9HV9L0j/yg19OUmjK6Zmo/fJ1ayI+iz7TRuYjmQFD0b9okSw
vbtxozb5RpZHOiDNipyB5WQ2jqd3W71oNmRQwtWAKDrzFsJTE2SPo9odmYGsJNJmS9VycWhvh/Ti
190aCGau2XtlyteSh/eIMFtoUavANJw4SdYlxaapPSYP2CuXhR4vLThZoGxFEBHS6ue3SRCX2Ee7
Qg8PAyE1qaW7cR+vOy88RIqFlas7VtNwVNjkhGnodPqaYnLZBbw+EzokGXqdzDqGmX9lBLupgu5a
SMO5aIKthfLSvGL1FFl8kDzA6qUmr+TCIyPU32YyBRu5NpVHNFOZHgyIR30sPeApPwSSsi6mZm35
2Zqohbve8x4kxXrEs3pmFndtBuMUlvFRaBENZLR6YQaopLmkqX1ItWA9ac02L4ylpPhrK4pc0iPO
xbxfruSVp0/nRG3WpTkefSW7jd50gVOx11LMfs3ZjATpD/UeVtQWgRO5DeyCSh4wGlVWvWptY9Ob
ZLr14yG08r0FrWiq9lZnbAfJchVQxbJX3uy0ebS8b4AS7nxAtykZZYqx7IbeTeVhl2RYBsxhV3IX
9IMMY0tfwMDlvT8+abAAcK7feWn2UkT6UxWMl1T2brWSX2sS6IZ5pQTKk7JnHHP5hZXy0aaq0xFM
pVK8NBj42F79Ykze2ffbjdLka7b6ag5EqcwvcqPsrOAPoE1fQlQgU9GewdG6EITA1xQHRY2colzL
fbbs/BZDYHDfMswoc7GFLcVCQHJYCRZNNvgu1WNj5kcVpzez+Lsk2jTCWPelvGoj/2Kl1jIeEyJX
7G0dKhcSGBbeoGNyHfeMVe8SObv6WfCaBeYW1+txvsXlyH9NjG5DHI2j9Oa1LcVuIBmjY3IAz8Ww
wcsmydkyjV3NpnAYbjKvxjYrVxh1j3QJv02ZvyX54iypHuSxhd42S4XHy4Zar5neCh7qvo3UDXNJ
LLCFam4s4V97vV63nrmjgwwfdM8rgCq97FlmANHmGN5tGLGWtmrGYs9EatuhDW/H/6HrvJYcVboo
/URE4M2thLwv331DdHd14Ulc4p5+PqjznzMxEXNDCKSSSggyd669TAY6T/DaiPVLRgpOE3+YqfHs
hM5O6QlKM9HFOi+Za50cGV+Eqx8aIzvTirt0lnNWsQ4NcHkMxh32wmtnULBlIr5W23WGvSk0e+OR
eu38GYS+HXuMdx173SXJpk6nmwzJluY2DrlLJwN+hHHBUwCUskDyW+4yuznQV3yWWHKGhbW13OCS
KjqGDoQO2+/Cdo5lNOy8liX+u2ZOp2AgTpcKXnezY6ZOR0Uvr7U3PCQLWdZ4ZNaB19nJyRuHq+Ey
aifEa1C0YhIRxtiPGPWbwv3Wy95XKqK0HUpARafOaQ92iyDS047puejHLRlBezAcvKMMptAY4W4f
bMaWEAURHVj7Ko52d9p+XWEBU7nyojVkFqdcwk14GiGDCMP47Ir2ROvmKQWmaIjPMQKddGH13njq
zTGM1yzTGKf7v93gMMB68HCyvUw31vCWqeYhy6cbnc2LjDtwOJLOq4jsrpwkyFw8lMl9dRznidbt
XevRamrpE6y8vjP2OS6jMDnxtzgqSc/CHbQ51/Yd5ESQzLNZ9GiczZWTU2s35tG2SGHOpyfNQ6aq
w4IKozOGI7gi/BrIYOkC88eYjy+W1P84rb63zRFWYXBOC3NvdPKIWmmPBcOpH61jor0rslu7OYMY
X6A06HtICFxJw0jVng6lV54cMz85ekm/A0akQnCcdJjWinOSMSeo8AeGD8uzHpjg/ZgK5SOW4V0h
HQJsddzRKdwAdw0D9dawKb+kNfjleHMA3QzV2lQUExXDXjxSA5nkQes2azd59aC6wlPzcYTdN120
FcZfJf9qzAq/SPWWUbk1XHp2lW7JziPsEgbAbgjJUg+arabLveMGm0B1dw1FsKbop/RRmeJXFYUH
VyFYU/XgJqkYwr9xD55mv2ydRO9YaE9xz+InxQ5gLFg8XqF5gUcqWw2nWqfQ9mE47PUBDKlgKrLn
oN/unHja3tJ+DVVwc9L8ErTNOe0pVkZSQAsW9TUASmHIba5g6IrGnP/Mwk04vJFGASr6L7SyoCGe
JcErloPL/oKTLLvLZoFu/tuVTZn5WoZ/CO5H/w/cU/0L/CzvQcBWUAbd3lFBjXs9AgpoIlAIZ8w1
Ck06ATgbkoY1b8qAnEWlyDs/Uap/ji2Pihwiw/cL49QEh8RHD0i9oxWdjlNBXBJedCucLVmxuMOR
IhyP+xij+0qCJ6lNzdSMru2g0lo/akP9z6ZMnIyu7LIPZjAXVv97PoBKASmRtKL5kOnF5VE6Ja/+
7yXLweWP/3mf/95iagZ4tk3W+Ms5WMCf5TTl/YgffpEwIs+nSTjtu1EQ8qwqBoKOeZMII1iZzJBr
B7dh4nuCnP6qRkj0/CiD4cepQ8QP0v8u55PWzqdqeSTnU6GQ2XLIAkrNGWFbfrLlo8aiqzZ05j4z
M0hgOGQDCApZPD4gA+d2eYNCn8/o93vNb+1ayZ/AAZ+PwoqfrCrXEOS8Qz1/4mRZ+ffHLo+WYxVq
EfCliVZYQobn/BbLm/332uVYAsll/P6Y5ZmkSRyWbulzk3Ku256fJzDnc93iM7lVRuh6RGThLzRe
u7LZlWO1lWO5dcCNAr3d9a0B4kDy7VfLOikfq42HnZwiLdYH2s5sqk1uoZHThp3E4lFtSVUfxpdq
9H4r5SXQNjP1PLxhf7rt7djPuy94G3eDvKmu7HGhiYBGwBXS8Tp+tQEdwGk6qLI55clsfN/iAAgC
lB61MPMdbAPG0jrRAiN/yHlotbjRnd0Zh5hGaNxo/DDFXUwkH6rRyRLFJavVTdSSsWtAu153OC3J
0Ubi7m0LRexDGR7DJtjgRO8raXoVp74Mcb3jqvTmSVH1paMT4TRcU6d6AU75spQtFp+nboBMIGvC
q/T0KEt+N1luY8Pao8HGLK7tEtI1R8z75ArrbtrOYkcj/lTX0xkXowNRZ3u9IUZM+RF09sMgRaLv
PufTMAX2xs5TnysSNgMY3YQXb6v7qepuIefteldSGP9t1HoXJSfwtX1iTlujijZSnq2OqlGN/UzB
l2A2AtJCcnCxK2xyll3hvrSUdUnpkULCLKvUxxWMFsfmU1OqbTqxBhDTWRqpT4aX34dUcqO7qzSH
+z7ZmW26gcdGZLuxcjuxxbd02zrjLuwjbFVeAlZXaYJDGSVMxEd0GAyMrn1LDHrz5ZOBTaeaT3sz
jV9aswOqz3yckHZNpD2Siqg2Vo5tZnCSOOUEI6VNQW6d2j6FkVxpJB47w1xA0jqZaGmRj2t3/R5L
XdzUMmYMbZcCpZUYlkQtxHwqoJRGqzqrcDCNUUMynEEo06LYRny9DhPYmThJy2ZvK++NqqwK0gAY
oNdp9KK5TxprlK7w/N7wNhgs+fmFnNAMMUSurzL8HsYRu5ICp7Yns8fuC5eWOP+MrQ87+zJaY63j
vZ4PBLljRpAWW7stt52q70ujXWNQ78fwEYMK8LnEkjOvNmqfb2JDnCq7J/pZ953qIfAtQViBwRex
ulPIujkhMqLC9grC6hjgZ6MQNZH62EyddN04OIO9qVBFK+kclmqTXnWlSxg5IJlpey8IGIsLb9fw
YUnQbWLPIcjD+jUJmh8zIxxHO+zksKZNfXVK/ZgpJQTSk9OvCrjJofeFf3CqYerUurBpMQBIXsAQ
lAi3Q4/OpU0DOvSw/zMBETJwZoJP8djBqBygzoJoisXubGsi23WOi4ba4eOLCyaLNyiDym7O4nPm
NFw3PFo4Vq1KHbYWkbytslYYrDX4moocZqos6HG7rhzi7UPLT3fJJ15ltAsueuhusmDalEQs1/nF
Ja4wUfmxrBpMDvaPBQ1AnOMwRTGsM0X3u2IkZ8IO7vTjNkbL7YOV1dDzJRIcuJDAKiEGi+CU0KxS
2K8tKyTZ/TF407EOCaNwz+QOHA3PO0YJdsNuvkYdsvNoszhk1Y7EtHXB5EOHTZONk1Rbr9b3wxgh
jal9q+dqgyaREhSh0KFoemvbj8SijVycOQ7F019V/s41Sdg1XSVOm8wOuXkMh9jXxoQGiOpnIKEt
LmMxXvpOKvdT3OIaTB3iyHUYfI3kduSaCnJmke3Hb5qNIYSH6TaN+V6k7Zp8s41DR3nQorOHr3MD
VmxalFGMxwl4UZZ9SWQkA81HDDb3EesJGTTHrqHgNk56BgEFGDPKs2NZeNfQ+TCGyBemwl1V7oPg
zcJDpQFxx2r0EMGvmx1IrY7sm56ep2Juyc/whYPNLJpgglrI3iZoxMFMX8GPqM0PAYuXKvMI5iVi
bxQ7t/yT4zvb4tkmJTIcp17BBSYWbewBTvJTa6kvkWqBe6vHqnKxB0ZIRJKahlVf6d2CxHpoDt2I
CjWOPRvGVc2pr4zVSMwdcw3oVTp5uzCoNsSvl3H8JlSL3J52UyZg3wyeAeabmiTirISRXt3NAV+e
vFl3cU7rflxrXrYmHmYDSMOYK9Yu/7uNO1SdKxvbck+j3a1rVpYagKAjm13OwJtFBteAu5tgLce0
fPpeJWgv9AvnJlmHVqG9NuLkUTHSx3YEbKD6Hc44VULuw0S0uWmyDCj3Gcwfr3HWzijW9gRnvAGN
0UMQTO2hxBYmlvoB+6evqMFm8Jnst2ndOHMDyjrKyHiz8OHOMW40OdNxNuB50fDnF3yEDxojiFKP
H6WMX4e2uBum+AhF9NNo62NC+HuRuh+0Z9ciZ0Sc3drnFbGdhqB1Bqx/bZXyxfCiFRG9NKZ0u7VO
HWSnUruT13PQClzz8mfd60ikGJ8jr/uhx9bnVLMKEtZrHbIQL3GumybrHOnqU6PY6CzydWwO65rV
nfFItQwZVUJhQ8HUDazwlDXiqV0ptEvoxc8E6tzIMPwhFOXF1ZhbCvnSFMlZxs5ej+U24EIIrG3u
jL7TSgAq8voYQ0cICDBkn6etFej3fohPlZjwPZo2ohA+Dn3bAHNolpx+AGAuaqbLJNq5wbl0mbpN
xa8F4K7mncZEPc6nQR8PkQpe0fM0P36sJ7SdYX/WD4ziD51zCCUVAsZW5IKeo5HJoksunmleGA7n
236bRybDwx0cDEfRYhMOWJBI52bRiAxjArcC5ZDq7bESgCb2Bazztdb1c+E5p6LUjj32UzLBUykK
TrVKOww9oSeDXTX9HALvOIrkEOvy4LqAiyGzneFuauDwHuA7TTwqyXOi/OwJ8R3QFmRt5Ac21QWr
HknuTmH+QQ206rD6RBon3edR3B3tLadCx2KIzGoVMymn/rC1F226Y2oEOQHezTj5GQBLcgqch+i+
JvNe7ZXoLuXfnPUXa01CihJe+2L0u0YnKJvr/lE4b4YCpekwvmlERpLG9KLH68w6qH/zdXATH/EA
1whTli3iSu+3+ct7Z0zJ8ZJeZdfyaq2rA8H1L3ACKDIqfjYa7c+SodJckZgr6X2sIiJ3vrpuZYCf
Y/pus4i2k5r5rm/vqdNNNNpS8zS5bngViizR/rvai0z75xinrlBRC8YY0T4BFVdHayCGSbO1Bntq
3aaTA92OD9JXNkaThNs7ErEFahCtiop9G2VyvYhDsjgZ93XBP2Vm6jmU0vkkdvEZY4Phqjhd9aeK
JJVXYDj9ZhzqYmVqQjkOtttxM7Sb3iqVU9WHl9zrZctsqre+qVgUqUXsbEm6KiCxYK6Jm2sUEIlK
EsMw636KgYa6OQ53yzGVDVbd1S4J04JRT0nevEk/ZyqYWz9F7sbtWkIkGNNe8VIjuWEU2plsUtaa
s9Md3g7aOfp3o4z2Xs/x4kxIhr4g1RZ+bE0OxVYpLsuxtMibfSCneqfZE6FkEQITUenjTz0tDw3e
tUU2aC9C1Olj4dWQ4veyHEq1knSCIuA2olGt2gRq1VIV1xheLDOhctLBLq/LxiSFFFwKqhDWdmUo
zkiCxysOzdNV17TxOjkBKEpl/lwO0RVmHZvH106Mxm1SAHDnH2r5tVhPsnZNufnDadxWs4xGpTb1
kYGF+6FVhudkxNI/p58WEzzoL3+5bEpihnGvegQ4pK3kqHpbrXLrc+BkzXl5ZCn12R4yfORTMorn
d4aEAsqgyXpjq+VfJVGtZ9lWdANF1Po5dePFjCmzZ/meYuG8G3XocnR+3E6KgHX15Jx6xCJbLOeT
R6kqmID1tNkdA1/AxKWC6zyCXFe1myEYUnHdXUVTPv1Ko1/Ytyk/KnWatmrhERpf9sErbIdTNuSb
KM/LJ9WogwvxQjXC4sF4z3Ma5H38FzbLihQCUkYmHom+voDI2wRjdd5DHTRrz/KheWaRFa2SZMr/
9G7whCMTRZyrKX5jdke8r41z0oHZk8dh3lODO0tp6PA08643FoeyU8174CQIqNvmmoH9rKgKUz83
zfEDN3Vw677qz46Mkncl++nVqX7BsrmDF5PZh1xmaJgxJ9iEwkkIlMLnRdqfsrJ0Or4B1M+pR/tc
12ZxSLUYfyX7MU4EtIaqclfbBnWy0pUnzUmSqwj6xh+aId60vQp7Jh7uCCiMr9lj0aQN8zlEIxi3
wr0VJ8pRUwW+905jJ7vQUr5opFxCqzI+RZ9ecHemiysBtfK900bRxS3q6DJV5D3lGQ1/dAQ4wcv0
ptTEtMVt3J8su8LcvKnj32V5m1jr0eTX081ymVT21iOz/dmUHXf5gANfOhbRBYAhvKSqbm3jJzB/
sfEgbp9r0PhzGtXpRlTRT9us5cFw6pRY9r6HjAaIlhLJnPsuKYWtpyV3e2AkCzrjte+z8XnueDdG
LneDWdLQBY6yTWF+RZq+A0pyftnIstG554Y/gR34y5Ud7pPEhV7dkFIHRt7n/VNoiE0+ZfqzACce
4sB6qxGokb2MI23gYMccEcF3GLqOTrRZabuJnAAm64I2t4k1eS617iUkSvemC9BNL+pfWjpA+E8S
oF4lU/dChXmHY2RdvVHpXgpO4doQTgggkHa+HQ/BKXxKGUCIS0mKixNG/a9B0xHV5bJ6NQq6aHUx
MAFlHbMizhRrL+QKbtS9OsnkU8xXZCPV/m43EMysUqTYsRcJ5II0fDGJv6Mg6uxPk9UCyHf0u66Z
pvIGv3UC5l26d30MkKtlRyUs4ksxVN5matTmecr5FjoEjdax0FwKq7kht8F+pcKCf5DNTYRpe5N5
EKOgF9PBtIthg4eXBtZKBta6Fg5smVm6KscRAgYMY2kW9E7wernbWujSucNlNZlFEctGDbGSbOx2
xA4RYhjex2An/E4J5tLP4Xz3TI67SsbMoWFIQFyKZ+varfLogqYE4WGQlI8QpktYyoyw7vmTHb0z
cTPQxc8cO3FH7y3UUhX9it7lejTG8NL3AyTdiXxyxWvEtWmjbuXqhfHSWjA/Cg+B4bwx1QIjckjp
2zz2tFUwSxTHpE0e/aS/i6EP91PSkMg390JVSfMuHlD56A0VxaLnQEib+jXZ1EdG84+qt8x3UpyJ
o4sd7WaFTb93s+33CKC3WPPXk4XYg6SME2AP3AVpXpOJgCO9BsJcBHIZATgsOvKtO2vklkPLpnOx
G8hV9exYQXosTPmnqSKqbRq0VJrxsSgYB0FOTgY8fgwyxyo4jQqLwACPh3XnZh1O0dNAOpNLadDr
A6k5CqGPkR1kp5rQuQ2XVEvSSQhLKU8+E2n+6KT961tnnOtKuK5NO3p2FXu4GJZ1tw0ZPS8bBnJs
ZlJD2bfQDfeRbRfrMUvvZOXCOU1cGgK21TwBVu3yMTWvRhbBJEy0ZCv0kfxTAbWDKnAiDzHuWObg
lu3tsd8+I4JngPPsnqbZIqzSRs5V5RYjiRRstN4ABrLQB5bjP4cGvPo3VU8dTsW3cbKx/mnh4e93
jZ3j3zDaZz6XsHQ8g2nCBtoeHqmSdD+1upQ7+jjVrg/F+BOWUAV5VJqqsuES04l5Ckb0PHW7S2DU
WPWQXVS6+5ewL7LLsrs8onuiwLTU9/8dkkhNfEQ+5qwg0M6DKdWzbM1/NopBKs0QOcVWMYkKIBlu
5r8OWjUemzTxyboozuW80ZTG3VmK+1gO2Sgjvo8vj/45hq2vl4I7awnzZJEREsdqIjes6gJDqYH4
bnUVrWn2W0WgbskCiGF15bdV3dzSif7wsvE8hvZO1CBI/zu0vMKZjwtevxw36qI59CKElI/t63OJ
+D+Nrf6x7OnIAn0hHEzbZBY/ufbvPNerm8sKcjQEDKZ5w+yHS1GtaN/H0vkVAa8geMny0WWJPbEJ
zqnUc+q7PnN+xOSNrWAvFHe7K+xb5eHtEc9PhLLT1nmX/7VrDEpkpFbnbqzh5A0Rjq/ErUPMcfa1
DtylUUo+NammPvVzQe2WbXec5mOENxSz0j1MaU2GwGcQ41gmTeCftlVlZyPtL1GhGXez0dwDdEks
A8gpvYaDviEROHi0BrWjdJPuQAaPpOXOMaIZynPpjZelgk21SjuntcFNrI6fSK2lh8Ig1JVtYZfD
JdGTN5QEBLiawYb6HkwE2rvfD6bbkCD21g1D89JPbUhfqsUw2U3TjQc2cnLiWrlbajfgKGLK33Ey
PepQbV+9ycz35h89teq93WX6rR6dAuC7Nt/VxP1wmIOOblML32zLYou9brqFkWS8ekH87y5hwGLI
r05urNpcdNdF5+Zp2LtpofEtbFbj4m+igWYTBoCUKspf9Ixe3cpNR4XhRpdz5jxDPAtp2NTkEA0N
3r4sp4FOKHbeQrNnvaTq0a6Dh0cFmweHketi5us0FyfTxRbIrAHJpGDA7mV6zbuVjopv1VvEWrYe
9ttga1+xZdxSsyeQVXGntScmitRe0mUm1eeYlbK4BCbBTI1MntLcFu/CAIYkwic4xfNu2gS7AtvX
I2SMekWmpP6qT/eC4KiXRYDJTmTqb4aDwX+WBzAci1zsK/g7b8QcXLIZCQqEdI5xrCZPUB+b1WCw
Iqd1DffBfaYF7RTG+P1mXnAfS83dsbKrttFQWBu9KMqrUtXZvo/tAHlHTsNZVQkldpzymsFO3zSe
Fz9NBcBpJDG4iYSnXNyyfFY6V78bitW/ljXJZMuXEe6l1Uf9ICX1bD0U5XtbFcpu6tNqo9gNXzf9
CdVW36YjsKtDOAjXeZHqN226wMGK15VHP8fRc3GtWre4Lo/CcKKF40FxTNoOfwFdwv7U62KfMN/t
vdYbTvDpdDiDsjpVZaH7VQglWfVSHCLmY7VXluUq6RAc1cmzaMLq9N/GRVLwvatVZNMqOcHay7Ol
rOMViwxz2+daL3ZlQnqzmqORKfoAmwIR61s3cvvTMiuEQumPVVOfxTxHqFVbEvs5ard+CPO9RWzc
qdJ6+j4C5LMx0UI78zGtrNGpqGb64gTPi0gWd3N8LV2tvwb5oJ1S5ThSie11yy520krdd+kQTms0
0W+XMKFKxSuIbLSdVhfGa6l3+Ub0vHK5dDLawOtIgVpN0CM9NxPoRHT/bGyXUDarzjcmXQN84J0G
jl9ThiOshrCskLxI4Hqr9QpweYC1N0+0SvJS6mp+sCazQP0UJ9fOsLYF6pnHpCXNo1LN+IoL/P91
aPLqg0NW2aGzxdWc+uCRKGnwMJwp3JtDSAbsfGzZcOJfdAKnaEyY2SaeF0/pvHEiglfUFLaJUozG
3Qom9USm4SUrjP4SkwB8rt1rTyP2wuJg+D48pnDGpYRrmIDvYNse1CSRlsMOuThzvZgQvkpiXFZ9
X/T7SW27DYKS6pnO3ZPr0ljSXKAdMY+PtQeC3ZdmdBkah5zIKnunC5X7qYjzu2LM8gsniAEH478T
PJW96ejxA28MVFVaLH6V3ouaIkAavPTW9F7+EigYfCNRSCCoGcVDn5mOWm9emrLYf2uxS6eB8q0Y
GK3kmXeCuifodKUGqTEWjaBo5sqqs2CVxWF9CkzuPkkt4zS6/dnQqcSxofhNpNVJQ0QKmj1VR7o3
8YfTAY0W1fTCeNxDIlO/miJNPvg7pMXYNBGqnEWJP0TGE+9g71U7t5iRbKiGQVP8jeALEq7C+Hqy
bePRtRAjlj2KH2xFM/vXYgaD9SIwK6qaXdyQMRjNWuzlWOWgmyvq+EkLf6h1mD9FkeyeExn1vjpM
7nbZnbzChSYUPVgNeDiTvJdVOO5oYHcQ+o3wR5qZD7N15JMdudUtsYxilTlue0JvQVpZhY+OmQDj
Lydy2ZAvVPieSaZd2gBAL0vAAD8QRGiKSxeEyCnQ2Xmx7BlATfowOO/WEBzCISr34/IECBLuMMR/
QhkNpvvyiGgv9T5EMceq8CMiBG3vsLo6igp5kYgy8+LW8V/o5C9N1o0/q9Qmzq3VuOWCnGUKPha+
KwoM/V3VIxEXSTiTAMmlJbFZG1E+2a2m3ps4YXVKsMiyN1gaXDdJsKRBnNAGdyLcAIyuuOuIxlHP
oP+uJlnv3bHD0nKZyC2yh/S0rc+WW6/zXnfupP+696F2duZYNpfl0LLBVQCueImLThAU1rmuplfQ
ZSRIRLaco0lEx7Dr3f1AlNbFcet8G6lqD0ieMlOnefImC2+GJvDypqS91aJpHmZOo6DINQ9B8xj4
ddhEV2HmJCCopfXIPCP0mypQXg1zton3ev1nATSUjLbzt9e7dTLgpaONZfRkJXDDyzz9CruZuyL6
n32nk6ZpF/LVzqgMg6ZjYnOtHpmCvg9Z/h4TWRa7oe1MauW+2AnEgd+PpvlYND8bDpZ5+f++Toh1
o0wa0Rmm8a7V0xOIW/EYa5ptYYnUP0zNmAV+OaE8n2I/LLXpWeTyn0fRv8eWZ/97nbAb6yhslJvL
S6b5Db4fjV3yZHYjcsDoq3E6Jm9VV7sNCTbxpqxF+tQbJFCweGq3sjB/xZVpnRZ7B7oG1pn24XOv
lbTD4Sz5MqPQFmh99suQUxoQSmXgGjC67PIZTdgk6vriEWG1wlrHeF12nXm3nY0LoDtQsqbx4JO0
kK8jVjAfiuRbJjUkuZ4Z8yO0nmvpWodqFuopFBGpP3SiPylDqEo/0CrobYsT07IZQLNroD0RK9mx
mOKvBUtEIlw5aQPXEVwytbG+q1Qr22AksP2G9DKdHqBRtJcah6Kf+El40F0T4zkfmmkTublxUXIp
sXXoHahsrrxmokfxK3v1paykulKFG/yqoeYGQfRMy0a8thq62jK2gudaq6k7Bc1S6abWqVEF9CzG
xedoiHR0oG33po/2W3ZTciv8QYCKOE5YWfnLbl/xrbu61a4DOsxnbJgv4NfRdiDqd9+OybTttG4k
drGufmh6sGFOH1/70S7OtQcqT8h9+YPAP4JCbDnRECJvr1IjRK6ZZZ8HZ5i2k6bhvtkSpj0BlnYr
U0WjoIbl1mjx7LDmTYVhGCkcKRKBsnEuWanIrcz0MtqaWdncwnSgK2iJQyVtBjZGaujopSqo+lFs
fAOatWOvQh1Q2egyuBwzKG0GaF6KWmESnxFrawxZrXopPfAoG3e9RkfhH2TPxPVpMOjyxZbHiDvD
fT3RUJuuGWFWr/W20X3Rt9UJT57qxNfw3PXysBZmtNMbRSc6zdZjdAwgyKyICCMby9eil+puObRs
/kOWdSOSW/jB4aqk3q5WsZGqOAU6yMGDVj11n4aXyBPgUVetliPLC5YNzOIRm8iUNuFEqJlBg40G
oxFrTMQtJmFZrsgVycRIpfP5oee6xnnZ70PWFbg87ydXWntP9a4tVT93aZ/pF0Y5l2AuaW3C1Ihn
0YeJkZJTP6fNWxAFMlqHiVbc2fsGsayoWvbSIW8eo5u3214Q9KMQjbF1cWj7RuKxB8i3deKm22Ze
FskIFH55tlZd/K3mZ793cVdGTh0SfjK7rqC3WjtOW97y+d2XQ+Rprs0sKW/L3uK+Mb+KkC6YtfX0
EGaaXCONrlgfyuhHGlSZT+sVO0rMND/ywcfTpLmTnPw7C3ULdrDa0bZWVFrjbXqg9i38UR/VN7Pq
UKR5vcYdND8L8L1yEBQgCO2PSaEQED3ZrMkU9wXbPnFTgXRW38dt/ghGH8B1uPk+SUojss2yv/zD
Lu7UUPvBESoVOX8SKv974bLfqPEGqz+F0lW1z8vGCoN/Hv13rDYiX8UZaztBeoNWYMLvqU0KRw15
U/OzkvmWnOr1EA86eEzD7TICMQj6V6qjE9tgA356xU7VwJMLNSatXr556bRzY60k0hOn42I6DDXl
NwmdK9n2UDSaOfzann3rMPMC/902yh/qS7qfLd4vQX0SZrLNyauElNRsplq7S0XG5Oohg/KGxl3b
bnWVpfHIShKUCKU8G3KOoE2qd3zsoJ4RHgOgDsWGJR4cJ08xbkz9KE6p3hmEtaz8hbSqOau6TlOp
0smawrxNKSVNRAFQAn2XQGia19HDNRlu8N+iQ4WERoWEKzyc/Iv0F0qZJxrJWz0gt5u3RA2YzPgH
zHc4t4PXn3MdXWTuFk+WB9WFcMSLBaeQn4v+TCxa1ltJtw9scJgIlD53X1XMeLjb3OcoH85RAmoR
9F5C9Hh0jhlqVnXl/QhEfYhb7XUeS3Zq4Pl5K97tAc+tLi0eFpefZRA3nf5uivA+hPL3/JMmhkEV
KRCHq7CK6ACGq4/W5n7ubbCMcXKI5FHQfkj9PLoeTVYEsCmSPS8J3qZOe8kK70aPDdlISlYc2rff
etV9MJ7NYTXDA2202OWG5kv615Wp/zUi+1MRHyIcxxUh9WgUq6c6SNBbEVOddJ+9kJ+Vkp3LmoWl
R+wJ1qUt4cna1g6BU5T00HQJF1NGoBPI06qm1F7plm74Bi1uE3pjOrthKCjZmtomgjVZz5LngH54
Vk87Ne0hPNfNNrezJzEZz0FhX8HMkrUNdlVVCL/aIX6pav099oYQp9fx2DnQqNv54nZy+64T7VOF
Wb41sCRMermNe/XmJsPN84xbJoiOSvpq7YLVjqgLIOugtXDf6MC5Y/ur6by/pWlZEHFQmqP60hyV
tF+D9iniBRkav10FLWRIXIMxKqiTUxseHmFRelCPFIHtvhrEDcjolxXBqoRdyTRHnGc4ZJ+hjt1R
1YZ38DEJ66baREn3UVruu+4pIGxWdqKVTIyRmxy0sj0qjKybJB/hMbFkG2Y+Whl4q1LK0C/BAkQJ
h9otd2GFLa4TMlFOqnYS6q0qs2pjkr7qDTk+IoOHvCXOyXSNiMu2xIN64xwH4Hx12yJWSEnZamrr
giYypOUsoXH5lKLtzF3pdCDN8t5q2YtnxdpmbHCXAGIjS9V0T+HU42Rko+60U1Q9Gr9aocOrsvHw
srjWRQWdbwj/ltb2/3B1XsttA9u2/SJUITTSK5iDKMrKekHJkowcuxG//g7Q+2zf2i8siqJsiQS7
e60155ghsuk1u0dNh6xgZWMmAnvtyGe5ZvGgaJHNL91Lmm1NBObZ9HHr+j3xyZi2UcZge89T0Adu
Qmc0P/OrsfwsE8AMQWatIiT6bXzEq044q/uVJ5L4+tm/M0b+5ZKWWjl/+2jYUFjgSI6hIUga6tsO
rXDgELyWUVJOOBlNLMyjsZ9szGZjoxurCal7U9yHdWStKle+anH74zFwXTAPA3rGsq9K0l21H83R
3kpEKFWEJsppjxPNsq49dqNzquzyAC4lX1eKPDSERw4pb+LdzlgNc3P6HXmhhTFRJxqhQFZqxJTm
rrBQI+oafxxZUZEf7RJ6V5x+aUzOWb+zUg0hhqNYVCf52OTqlcPTD8bDX24cfnPy3XmVzo6PMV6M
pqIIav218xt/1K9Mpc8abq62/0P7khpLsw2kJhhLCOe2KqQ2poZiKYqw/mYpM2WrWsYd8qMj1Gs7
1LwpekOeWGLwB4JaBh36WxTyc/IhhGCqtjvCrmB2fWDG5VoA4gzPxTgA9dxV7bftEitWFslDKOKt
YvV1HRSdWexNW9Np1pZQ6szo6rNzwdR68alspnw7ZUgN+/Kpn7PvqFZMrx35amVWR4vA+gEMYZPs
t+/GCbek3+7JQDfu+mJ8jHuJkRgqzGDtSUctCMt2rE3qpjCCQAvoLsjtFOspXEJtlYeERgNmPvkZ
MkD4FZYDfa20f4imfkXJTr/U4BkeEMJGxl4w9+F9UXaHueOwGjFO79FzaMO8CWk8ZWKdX/zKe+8s
qCoM++45ch4t10ZlCLEhoPH3ZBDXt658A9hoTjoaaAIvNb8NA1FWjNndXNrlTTo+hxWqpSFiPl6m
uDigQ2vgvAj3tlaeRRKK3becdWf3y3ZGRDWteibZkyA9BVlcqNPkdU+ds5IZk8TRqp+bcoqwRqU7
w1XTxoGrHlhglj2HuDoNBHle9isR+nu3M789iV6XoMcVFuVxNcFrCti/XzRP3beG9ycqQhF0ZQHZ
ybZ6iC2WgUm0v/b58GegUe4Jls04L944arxw9XRb02ofJvR+xqwTTV53PyZdzFVtDLjtMkDreo4U
M0fJx7TpiKD+bkjCS4n2Mm9RmhrVUXN6OG/ttMYU/mPmmiSptGD717Yx5428xHwVWoCgOA/cD9GG
VG7OWA2JtY38EEzlg6wzXiBEFquKD0Ywqu63LmeGquF0bof0PuowDLte3SLdg/G37XzAl2i12gvR
5fhaS5r+ufPL1eLuUnZhuZnowAZg3fAiY5mFADWih/cQAduguzj3oNZB9gFCJIKpO+flxXQwqqfZ
ONO26556BBEHxFrDLPgd/PKulgVO8JY2QZwgLrNn/5XLE2KgtTdN012pmtZSmuivWZeQ+TcsY9h6
oG7QJ/x58Yy8GkyEMuOgLL04UG44opyX3hPdmvVgm2S+5s1XvCCZS81H+0Z0ZnoDNC83DHPmHYIM
FaRZKy/QlDzOvBfy1L8GObZPkX0BTaUTZB7vlaJpkRbaF6CrIqo6mm8zRKGKzTxpLGpc3aeMUnFK
5ZAR6lh/l35aX01ltHgaKqQ1EAVkVRLYUyXMkHnx+gRJLPgtJ+4+/VEwqWkdhpSbRA3DxWy4Qi0y
sFdz7Z8QHYHBYFHNcs6B0k+PxLpdC5f12KvzfYbQO7GKraztfOfYcQpXBjl/F6pfLeoWDFhVtsX6
GwZjlf/OWblNG3xS6Qx7W7j6Tm/n38Qu/3gTBhCTqjiofWNhJOH+zGISv9JYNYj3ci5noFoydqdT
xOYcq+GTcg7jdwghTkn7WXjK2dRmjkCW/voQaU9N6oHt9xrOAN13jsQhiPW7No+BrtnyfZTad4to
PKqtckUc6cly0+S+PxCqye49etQ1in7y0I+vaUJaHoFJ05qg4KuS1h9oaqR9v2f+0hWU8xZ+vYlO
sGWXH5Ar94lDv50FQkDCcX1zX1LZhFPhbKXHQT3XySVNHqNG23kRJIpqHFsIaO4q0fEO9n05HyfE
4KiKADFWOsj8hikIuZbxzLUOsI6/GGX7yu9nZoiz9wXay9vMmqqg0SGirfXQ28gx/tCSYVFfr8dw
Dlxt6C8FwfJTXcuNpiFA4LBRC9PZ1vWSmWm7nx4/18+jfszd6jrWuJbL5mGuzG+dE5qa3U+7Nr6J
OLyv8SJhid7WI6dge6KsbrUzkrmlYxwhyihFDKf7yCBnH9O+WFdpgbgnKvtNEffe3g+9F3eYtRXH
taulOJrOTv0dTzS4Tb+FTUKfI956Xnf0O7BJRhF+2oU2B4P2ZyL0e6NLdQ+4u1qMC5xIw5Rozd7t
nwU21CGdXkvaJmBRIZZ2zWcdx/067AmdtwlrJZEb7cfO0BAm2yPN8CxCraNzcVsmkwOTRn8gGnp0
Zj1tNSe8F7JloMBHK9CWIadTcZ63AdzF1YNfq/GkZ8XZiCO2YK9/hZewnSIH5lIG2Kq1cw8cAnrO
cnwZ/HJaOB8zbQQDMaRjFIEj0tfYbs7wEq0lEJQQ06kZcU9g9DX4vyvJide2Ds5Qw/mswZ3rPsG6
Mlx1lIurJvdekk2p6EfgjIjQeZzsmP+y7hhJdCLHyOaCQ+0NeqRui8/Dlrq/MQX7HFwjPLrOjEcz
AV6RSRwV/cGuUChXNossSyR+AEhQyiJ1SMMn3veUZeC5FxcPclp3AvLRlMm50q12Ja1+S0zECYNr
cSwq/mItkelxUUNG1UyfiOV640XPTBNBAGe4Sr2q3o+xHcSRkETZ0UgHxUBhkZUbvUmJ/5qgTutd
sw1rYYH50e/TObmbXdPdl25B5v2gb9sOQze9TOSIPZVwz7Hf1Zv6YOJnC5RNsw5twnlAqk6X+84Z
KmTypLC2hZ+sJ9a1B/ZqFLqwR0KLs2okaR4y9x2CvsEU7NKzPngTV7Kt0I77Mcw2lKHuqr32OkRC
qt2KuSTFHpde98CKgzxFHr3WRHBrcroq1B6OBTjtLvwAADia9m+DDtFKV2N7nQlJ3zkOXHmnMt8p
UIC55/h5qybcohLSgq5rKfdV+Sn1edxMGQf/rqBzaImDmds+RjRYUtJnApWnzXW0628xAJCq/UCP
R9wvBZMdDc1X7jjGBhQsl4VG13xUZNcqzcThBIhBW85n5aDytQ6X0fCcT8ECtu0jccrGfGXYbbbT
Nedi1VpztBDyDiY/BVHJ4TfqWViBC2Wuvk/Q83LOdoK0c/UVtJCdUWAcGIzoLWKQs1aFR29WL15B
eT+5vbjYHcUQHBr6vISu0W0M/Az0c+5XOMd04zXPR7wRNgI8Px2pGZZTEfQqQhLQElsRHUmE8RpS
dLb0F2aLj03ilRv4LDgMZtTL0kJZHf0hEuUuhOgaK9+iQBE0jjjXQZ6tMacZ6Lch7SWzvNOs4o83
phiECw659BzeUKLfo8pqNxxT3cB0WTP5RGJoyGKMSVHMOkwEJxdM1YsfuBuHiTg04DyKWQUf4b6H
2dLDRKr42G9USxqyrUfDSh8ZutF4ZmxDtO1s5w82bgo52ggIXe87N9koI/de1gKUm3eoIh+vVY3C
cHSxS833pfB+uWV+xqtWAspGc+TGcKW8F1Z74TCZSmXHONLiqjSEfxcizQizS+ebr96gOwxMkzMj
xEM2NRgapUASZn55ofuVuFAsY+2UuAIupNcgoy8vfo+7hsYMHyYE69g44O4TC1yG4W8XTRpAOnjg
A+mny38X4eomOTl/z3TIjrpkCe0Y33N2MD49d8KLHf6xjd7nehoOqUNd2itwjpTxn3miHod22kkU
cQxVOaRTa+yEdF5kYXCG6ASfCfCAPo5lzyKZ3BRkaVPhBBhCP2qXQNvWnw6uO8KnLrAk+yJB+DK+
FTFdJreomLIqOOdlbd55ecJwRBL3nIV/Iq0gJccqft1uUuYJuwjF4er2paTSwqvjIeSd/ObA4XJX
eKCE4gxTHViQaBsVvXGc+R2PzQR6JrUnNK+spJjnF87OCF8gj49xkd03eqEOqo/vq7jw91DsnupF
XJppX2jdKZXYI+iRM5EI030+1/NKqdGnCLRI6Cn8Yk046BZE3Lz2Lf21dmvtUk5suIkenfUJ856m
Y0z3oX71k51tSHfHKugz4jei9oxPWQ8g+XaH3nbfnfoMkuZNlHO49uoiGOkqHZikPOVJ8TXSkOrV
+Agjvd7DMW456Q9xMJTJo08XduPDpJqHegelhL1s5DBCg/m9EMVjbjUnW5p44sGidzFTgcot7jVX
Xbxhfutdb+fk6UX4AGDSFu+k5WEmzEpkMpx/WaeatySvroC41iJ/MdA43s1Y3y3NIi0ehSU7j48k
qz3mEphswuwiH0GDuS4kF6935ZooJD/r8Rp1rrVqoTPOXskJuyuOyA8uHmnRZaFHG5LRV43ErEJU
MaApenWmCyuHxHWG6GmI8SM2x/umqj5qM/vUWvukIY/aynkkbIHfBMFsVEc7ZmUhBF9hrfXBRSaS
9ivL7cuVqrzXxsTcaFpgfitEobAX6cUVjwVS/ZM7umA0uLzhHrjNyW1ntV3+qM4t7K1Jwyw0iofC
TEMG9unvlrAJROp5C5l0SN7GEtSNYXCWBb8o8OpbWN0SKhniKRjuDGdPx06bKsFqCe4dKV0uUSbZ
ZcIEPP6ILHPDEnBMi2IB1VXxOtJgInYma5KJSUTVSmAljPEd6kDF+5qGoy/6jx4bclZLlGOG89mF
0SfF8WMiu7us6i5yKFeV1eI0LEFMz0b/6sX5R0dQRVCX9BAG0tBNO3rsI3lIxfQ1E8GzbgbzErGZ
spT2JqFMW5fsjt6LnizwkHqpPRU2u4m2uB8H61ea3RP0EAdtSImc+d3ZqgArk3juyJNM7A2h04z7
rd8o7iFb0Dvb9IzgsozWkGF+ctWDAfX7o2zyA3KncQV0/TIlu8jtoi3d8nqdeDg6pTK/myTewlY8
MoagM5p/tdVMIdAQSg+R7GdKaUjoLRVBxBvdFa0diMKRGN3ECbn4o5/aa3wp9ExE/zA07W80lEfk
pHrQL9lbJn2/MpR3ho6TfPGyesj0UWyzDDeD/8JoYBsN8kvWnNSTtjlz/dCTj85ay1xVKuM9JoMS
t5wfeFypbXcxzP7gzQkOvpRXuzUGxMIYUPUhAc7Lztwr+7deT2+NN+4HK0e23r4W0zEH9Ek3eUKT
Hd2FrCxO7DzatvmidECunXyJnPCz/p4m63EMnTXHqbMIwT/yGeHTa8F/dfvzHCfXKRWkqWvqqfEK
iNUS60AzvUFdhSKGrxOKAj3dSKHOMc4dL1YjNs1PGEcPoN2uXcV6UC7loWBo4bHljC27UwjBgQnY
Oq5RKi62mcgWT5U98zIob97YywWSYpQcG+MtpeBeu53xAPTFDaakBWneaLwQ1gvE8Q/x3rbONhlj
1LEc3wKz6t/tBqRahiPUOKmQ/cenfbvw4ihSsbOXUfeUDMbrmL128TfUiwfbzMLgmrZiJ6MRmqM/
PoNHPpQzfWFsRAGxZjtRT1SdrAcIYFOKQk292Dq7WJxMv2M0ZVub+enGmIbzPMElnWwsAfTdEAZy
OmrFZ221pCm49WrGncrnezx1mf1S445EwXlHzdkHXVteQk3+QdS0Tafs0zGnCwTJD+8qY3+vrPFe
p+HfeBqf2ojae/I0uDkVuJWp++yn5Jtupg3XsP6e/YJrBt8aTpN9ZE0fIwvtbuY1NqmJx/mbGbFL
HUEjsrSafW8t9bdkfJsVUBbLMD/HyXdGttNa0yA9i7BlmCNAEzk0M0savGZJ1sM0hVpQ6wVYzy2t
eC4bVQZ2bnEAzd1kE1Y+L501VNupHMAzNV9GzUk1Zp2JJ3+fD/PvWOtxLtnJVkZUgUV5aeiYo5z8
GmvvaJSIXukMwLYGTVnx7tJCgiA5US1jLEue6S1cpLuDk5v5A8J9D6qanEw6TfQFfI/eiY5EDt9e
92anMAWBJrYyYyeE60gLYidgfWz6HC5gNx3CvrPYMbBq+5LZYae96kX8XbAqrMhXfHMrwXleAnis
MPdGfeKv8AauoCvVdBr3lurujR6jO/0ylxIsyskAbRoT82aL3bj5ihapaUkfD78X6u6KFTkuTYwd
6VF441tuAgagNyAWxsxQswpGNUK7QxrTlMSDV2AfmBJOepyfmzq2NpAYWc45yimTzFbxhEXhTi5x
YW23s+OExqx1LO1ynWiexlVwW1vSE1vCuKrQLAeuQ7K76/8C7fzW9WkIUIJByGA/+Lrer6Ow/6V3
VbntCv85FMMzslH8JOWAlCg+WaZ9nxhMBHT0chxdVJDZ4kz80J3hhmtcojjbZ47uIcqaXZH8ajT9
ybLqGL29/x71HFKgO9zNaXGX0EEM3MR+kJn56HWBlLJcFXj2t0Tr4LsjtqCKfQEWcv4gaWsFW5WL
VX3R1X7H6PAwxHQajQKv26Q5X371jeTsraQBRynMY6G2FXJeTqzATvRqyWLEyOjH9rFUvFx+8dxW
aEfS3L+3sElrRX2gznnT/UIGFUekVW+3lOX5sLdsGv++nu7oHSAotdXas01gn0QU1kg1DU6EqwSJ
0jo1jV8Acf2VCWF+UOXBScFo+ARTlaX+CdEKzrO7KMVZopychmlozA8J0VArjroQZDyQhXb7wyQC
Lkdm/emSGBcWqJcYnpNqmQnX2uRvHCwInK+AAkwu8kg0YykqqHBTTOqRDxQEktj6LWL5blILnhqQ
H+WM2MbTtvjOWLjQ0WkNi7DAzMrgCbuB9ugSU4POY2vJU5WotyplwhyN4Upl9qvddHftGLEJ4VQL
4rG4swdx6QxEymHdAEZxqdLCRj7r4zF1xg8mX7teMo6jZZ7jIPSn5E8uEhpbcT0QZFJcGEido3F4
GqCYcDBY6Eop/Dvd/GxpYmgK32/iQknE675qSrzjIj0xyUqClqOwp0pmD3X43AiXzCJQo0bLdLUV
GiD9vv7QrepIc+3X1KYsI807KHS44310XUi0Mx48Rn3TOh3hbeDA881jWMgfrXCJXbHvwiHlb/ZW
uh3BKi2Yf4Qx3deypuZs8MTEQA4dawzSKjt0o/3JCM1r/bvEaPKVkzUN4Iu+Wblx9Nv0ymeKG/Ze
DRtw3O8QzA0rt/DvU/BMO28Yfrt00J0ovUbjWB/c7sosZV7Ny0jLxmxIy2DYmOPwHNrwZJ1qOW7l
8tRuaGr9uFAKqbIJ3nFyFkTmMyw8M8NKwJUmGdbsLa9RnBKaY4uHgZYLhvdP0xvXvt+tcq8fL7Nd
qkA3xy8nMubAdyiWQ6d84Vj2knGMcXwqAh/7L+JvZ8BBiSI6dMu7wnO2DQIy1BSIMmJ3pvNS/qYl
fsmtZ2wz0cpjSh9Q4/3pRXs2i2Knugr8rKlIs2+QdmYoFOa0u7e1alelydlJ8bGWE2+3yu7oP33X
7EEBbX28Ea/l3HuHroC4qOsFUpKIyEDazy2tqFWla/s6pfEpPRaOmBG4D9RjgJpFz8s59TmShKH7
YEtOUCm3gcl2Og9If6Ron+i323vblkj4su4cfofz4D0UtDMd9URt7WA3/EV21AJdhAFTsAeWj0M6
kEaL8ifoTSZqpUEPG9zezOdwSGAxWeBaQBP4kQtsJYPj38tXoaEryjH005rNkzMfqw6j3Fpw0Xiy
v3OLZssWZG4pyNZLC0lIxkZV1J/mGC2nZ410uXX/l4z1Q2p3+b71u2fTbPhUmZwHqEF/0OM/eTMC
BKeLYI+k7BIqQkGTe1wTRNUG/SvIao4DDh/TGPI7vjKiOdCLgHo6tJPaUW4irho3LQdMDrLxKzFm
TqA7HH4Fmk8FNzAok6ynunIAocbpe+/HJRKCMlom8B9eh7uGLrzlq6vDmz7n9SuVL4E9c38cUu+H
ZNghUIRgFJB3gryqHif/bMjJIeAEIbPn5/seL0Ey8TKOrpd8pL02BqxS3SprOFaqodzSZqtCcjXG
vUgESJeOXkV06Tv3zFrFwpn1hIZoJ2PKX9I6ozFSv3Iy6w65PrzpA+oxHOVudmprmn522NHYw60b
AjJs8w6+Npi1JEm2LiTJwBiyJYWGM0fi0YKbS+qfQDXawfb9nTkP9iaPFixrVz90YXFuS51kNbpY
8GSoiJE69CrjDyGPlGGtnOnGuT+VR4ZSXTrpJu66B+VJ/jHKLLQ9uWF163pGJ2zT3N+RZ/cIKhia
TKIhk0B2VOjVrxnZ4qoXxZPeJ4chsuiDglNp5h/RgDhN82dVZF9dYr4rjw+bl2vPsaQtO6vxQ0T2
h28Cbk0HB9rBhHJMVkNg2fn+S7QaoG2tXee1CZmcLK1iot9J953ymhM9JZlvzHKrU55Sx7/TJdpn
+vBCmyhwaz43Uf6UzO3H9Km3A002bZ06O71yDWbu8sAx3yU4je4hiCtk3h4GxQYxG7wJRswbN8Kw
ByJkO4AAqaYHNESvRmR+VVP3NM90K0s7f2n99ElJiWvWC6gZijE9DmzTk+5e5iZ/13NESLaRA9kb
QZHX9TNGAYYAYuepQuxs0lZmJm2dk7g7expOIrE2BhaYHdDLs2ZpX5FTjmQnkDfHFJJ1YsA3uXQ+
sZOioB6ol9ddC+jdA6g/hKBjQwUJyeDwD5kXwUherBl9XlVSb9rG+Swt92D6zZ8mry6edMdAFoyb
/INBUb2qmxT+XOZA0WLMWhPd00TjAV/mlcM1vG8ScnS9vuc4Aw9K0ZdBtUzzjl15IHxOSDB5fmEx
5Z3PSQHoNG0u48RnCYMZXdYE1kL05iMrDlKDnrsPpp+TM2FWoKl3PTsa42ywZQqvfWiJr1rLvjNH
fE8g7RKFu8eh1axehxHPg5uaD0qjR7MEBUh03AGJG8zljXldjAi6HTWt896xVkoWr5xM4FghM6Sp
2QEbz4lqLZdfmBQnd8R3PvvPEDg4s8QzHKDCxs3BSyArXFqud25FDLNklwijWTUjYQURVkXibg3W
3t5A15J+Wp4kryYRkK7aYW2W3abtS2L4ZqwOGphrwDGYFZnKcNRfG2q6ml0JscsaPuasekrIFfmN
OS/eE8RG14awVpZcMkoB2c4l66ALbkjovCWlMdxhG4pWQ+6fq3x8tXTr0unOe5Xrazc0/2QVs8tp
6tyVjFYdepi14fT+Zwgmejk3GRCOZHnym/gZkxamevaHPP7SzWygqn9DGv5tWjQXEON8Fvn0Og6c
IWXMtuEZEfEFNbA84GAkYOfgqREFIm4AufsyNMYvR2g6dXkMrZGqK4wqUF3GqLNYNcYKPg0fA1pe
K/LRrRVpfy/6BHtOMJo3FR4C1MQhUyHVsoyorHnuW4wsBvtcw+Sj1z/LdjpEsy83jjXfj4qxoR6T
Z4uUo4K4Vm4lUWJrJ0WanyDlhtv1Msd5vdWbsVvrvttt8XZ/5T07kiaYe2pUWgmA0dkAXBr3T8in
1rriHwxT/UHwB8D8sZKD59M6NjnNiH3YTDrWivmtHuFaRSZ9c44g32CdWB6oO0bDQkzUrzskI6u5
R6GgR59NTrNfb7zfs0ExC+TuoW845Xb2XT/C36rU3NN6Yg6EE0R8zLSSwzKB0+LQbk8yk/OEenUK
s2WfZBBORBRmI5FpYIiLrS3luJYOhVEmAefR1LP1VJDxQxk/TYTqmsMCUKE3vWrBDa9qs/vqNDe8
tOKjknTRHdPNOZbMP6wm6o7Z1VaOwNRp7yban45v8j53+EwjhtB9ZFiBiF0Ky3prlAgUPGAn0zI9
8KWhn6eEk2juPcSlP+0tUVINT0O9sVUOutwYdtjS2m2jORmPe8VesT9vvDD76M2IMJAipMcKmFPA
cPpVZTsQ22NizkEYAlr0kmuh5Ldq9ArDNtjpyZ1e/BFi+ijosaUCiFyExbcz40WvU6s9I1pAEeCc
dQ5hGerrFeqnuY1fCwu9t9XrMWEh+pnifcSKmNKNzFn9pyxl+OifNS01Ar/335ULxCzvxz/Km2jG
clFp+BL0ml4l9NEV3Bag4Mraj41oqAlEsjUQ+nNtG8tGi88hBZ9XtllFi6A7U20ZcVUhflpkExG+
klp1ZwdKlMmgflOTx7Nth+aYSvGeA/agEd/eCZEfyLN91lJGNaa1JZh1aXCClbNNw1nFRnpfKwDa
Js2QCPXcboaWEeDbYkGKtuMyhEFnyoSpVfhS3VfhcMLWB8pGzzH39MT1h0lnhIrQ8mBnKnww8b4g
ZodM5pQA2v3GXpcGOsJxor2GZY9MNNbMlBemmuv4jOea6TewiiDO2Cq5hGYj5I/RSzsoBiZhLl0H
s/ZBNeXjU2no35WphzvDIz4DGNrEfslr11UcImcyvEAfkYeppYyzpdsTXEIFIDVObyeTSzJL0nIj
5NQcWwH59HZz+9Kp23rJxfvl0UeGN20x9LaXiJ2/d3FutajUK2Q8PQYCbHaoUtt+4naOPPyaoU3x
LlWFPFGeEchp2zQycbMuD91ukI5Tsgn75HTI/sUSl/PvJl6CcdJbOg75y3tsr6tuQYfigAYMeru3
IEL/fVktoCsLTjM74Fgcaz6h2d+7+kIbnZabsAiZfmO8pEoFiHq70ZL/u3f70lvAqcS9KiB2B61i
v6kL4IEcnrl7uyEMgnwPUV3FQsHNlmyelM0toGlJ9vIyS73dqLBs/94rPL83NrcHMdlJhLzLk3LD
bPiFpo9i+dC1sTPAIh//cyNEQlE9nK0i1jD6mF9+DuDQ5TekzDBWLk0xDgg+0MhQ01t+CafnrcpH
0qaYjIiiotsqET2GA0Os1gFJZQ4zwQHLK3P7g2/3OOrwIqj0XtdssAZYQucoBwp3zLBtH1G0bh17
PBXLu9uL51YiGosjlHiTs3Ktqobhn1lgASLBmIZwROj4p0HjVdcTki/+vTO3d+t2I5f3LVREOiA+
IsLn43YdJJPwN50hPlKJDr88aT8iohcx8iI5xuOElHVdVA3zOWpxy/imIfpDdp2G1xyjq+JfmbVO
HsFP4etqFupz+j+vi2B8Rvrx/vZa/f028202LdvnENiokVn8AultdRt+3O3ukJmAbptikEQnOl9/
H+vR6fz9dne7GzVOdbzdDMXCfm4chAU3mnDiKi/jQ7ZcsMtlapuzS8Rb9mpKCs+/F9P/Xle3iyvM
inALwe7MHhk2b7dLUvUGyNsK4osxpimCq/gQIXDY3V5S70bgvb3Y438/Gn8/H//9spQFUlVEGA5v
awEq4Hi7V0UzbbuWOSPCCFqijWyPf290/z/3bq8Y0wTGvS0T/LhR8zHn4HScxgwd03KT2ZpCIsiR
pEQXQ8UNlLBvmuRBLTeMFbqVByFnK9yQunESRBE2JfskuKb4wZ9S3lyzSRlk09ZNGlojYpxdrJS+
c2WGZJ+HZDqqwrJWnR8r1EzgXtrbDf39mHH05d/zDXRqgalSebj9+O0bZuwRD1HSJrj91O0b9ZSo
fTqTDG4khnWyLf8a6pF/bVyTMS2N4aLkIZLQUNW4QF8tt+jvb8+Iw9a/Cqv7QAa+RCj9308WHazw
qGa1nsx8XdN2frA1L3pwmkHf0BJSfx8bjDF60LySmJemMtF68+Xthjjc8WTBn7n91O3nsR7J+4lN
ovvvs/4+FY9RWRfdJS6Sq6dXziltOnEl2RJjArZo6uRUXOPlsQkf9KZg6L2eRR7DxuEkzkLYvt+e
8u95TnKCAKnd3/6hYaY45gKYN2g+0O+O16S2zb//ye0JuHAEKYkzBRw+SVZB/jvdrr2dlkeEpyKY
RBcQo4nXq5Bee+Jscp28qiC3M/sqtO7YzKF1npafZX23rxoZAKsCM+7u9tjthu3X5ohDI+DfY8aU
5uflPDglTXgYm/EPvcjkoXaz6VrXm5G+14MHcdNBfncBZ2teHWd6TDO9PCkVW9fbQ93EVNAlJWqt
IfW4PXT7Zopy/eCYFAO3x243vjVJ3uz//xGtoeaLKKmESTzOv6eWg4TuVI/M8Jen3L6R2mRRKUe8
/vvfb4/DNAqy1iXE5L+/lc/hi5Y0c/nbM6blly+Uaredo4EHqt3mCnW59Ozwvl5uWg9erSB5rp8x
AHnRYF+NyrWvOivyqnKmBukhj4F/sq8wzseFVMokbHnsduNDijgtGe6gI/5dXqlm5xdH+AzcTgON
qSBrOnejzUBKm550SOTyz6OTpqcR9TxTYcQDnct8eOQkCtt7uKrmUcTzY6s4r8/uuMb09ylVpl2b
5aZsx3gbm2G8tM7D6+0bekXeskmid2Cjo8XRMObZ3Tj2h9tT/j7WhqeGmv/696tUMx7IuTgNpjB3
xNrH+1ojaAO78XxBFhDMFfEzy6QrqYZz1Nqf7FgvUhKxFVJmpWOC8l4yTs8uNlqMYNSMZO3L4dnC
XT0nxlPam35QNcxiR8N7rs1wLwGmypBfmFUjsFsncFyUJNK/G/AnTTjd1Bh91z6sxqR2k7WsnKAh
Y0cWob9NcvUdDt0hNTCMNUnYBp2ZtYFf5V9jRsgort7SHH+cJtcBgR+i0qLr5fRTEIX1p/ANa29F
CdEfiLf5RN+xVNvHmcN6zT9zV4zz70gjj5TP/mlCw9Fg0uXu7cZRns75bnC11e2uWL6+fcfOK9BC
kJ9Vdj/LkWXj9gQ/T8P/PPf2dW3kBlBTfqr9772wnKfjXHyTT0Lc2O2b//Pcv9+5/YSXynVIiOSh
0TSo6/+e/fc/7aBQ/z+6zmu5cSXbtl+EiIQHXkXvKVK2XhAlVRW89/j6MxLc3bX7RtwXBEBREg2Q
yFxrzjFR08i/zbt5S4rGW8+/968/Pv/08cImwA12ExFXLF8ShU39qRo1Yzk63n9e9vzsf/3Zxy9G
elMsqyLE+yR/8+/rVf++98e//PuO3SCqsOy6338f+tcb+38/KVOMztYgLQytNt/B398ZoIMtMN8B
0hyHe2ma0QaUu1kYw3NeFN1NCQd364+e/UQagWTsGkhW4blFOz1Su5sh+uK5oxojD+ZHIrsaNoUT
kCcfYqSkV72zkw5dQs0Ichq7djwUeX/Vx01LWMfbYCnVGTE9gcDRYN+MpKMIIX2yB3OqRrpA8WjS
DA2pmuosw8fKRXrE85eKMXW3ec/P0O/SfY4O6Nsrquxuuxa6Ut8sVniUtwDPsNBQWXZlVnd3UZHK
eO8qUbFhFUQZq07vLiakpJv5t+aNkmbLuDZ2Tgkh1SL+7qgZdGdc29ybcRcfTa7lp1J1SIIxTerb
GXqwwCBQqHOHaVcCnZiPSE+YaCCgNclqjGo+8IFLCKN7nY0ZJme5p+R+tOvpF3n09hyX9lJ7Swjr
uoP3VIl8krhC0WLKw4LBrXP8UXj9Z5Dy5p2MBb4QyEULs/YOSEKIAtQq+y3N7A3uVdLqwoFwp14/
0XL1F9B17E9Hp09MHzg9G7GlPCuZ+9HTWfgsC+ecasmb53jjDyNCBkR74+6yLDgkplZQaSzcM/oH
jEq58kZJ134up7G88Mv4VBKKOKwHKLOZ04fmp9iAvFJ/txmBRsUIb66SkYidtRJqq8JocqTfWqEZ
e8oTou4IkCkpnzQx8Mr2YM7nQBLSuuc0pJiI5f1iMivdFpT1gPoE6/lVQsRZTJpGNE47bZVBoY5P
yQu1bI2lIxPeSwGqQDbp+pNPMOneGoW/MFL1V2xm45Wa7/DYlDGVOSLTN/1Q/4GGVeno1Qd7awtK
MBmh2d40toDLcV/YyrgpxUAf37Yj8L11gz8BIZCC3t4lWur8d6PIw6qvr2meLFqJMWsAluBGCWkt
yMOqEQZnlDtcgWBSVChek9Q3/uB2eoVJUX/QBIXfnhXN2gtJRMitDZQGu14Eg4OJnDDao4Z9/6kZ
adMS3IPtXmUldvAs3Ts0Xes99mLjK8p65RjEY6EvS2RsRBypxc2UKDpk3q+Vp7jPJT0WLiEkfUpr
QfYsBxWbQ8Tc0vMcE2oNgtouctK9lnr9iQJEjZfOW6MZaHYohYp3PjC41wQpagb3zSI2YK4h/+6V
pHyu9eLbGePgHarisEQWHV1aD6GdWdAG04vhO0TjQCQBgJXA0tZGX5QUzwGu9gGVRK2mP2ComGHC
mjrIGLfupddZZ8UT0zYhD+fHwJ7s3aIkKkPySELuG0bdfPYugPuECd46ZkbFmBIEVM0qgpIwofUE
D13/tUmqi+8UzsFwqU2mgwHRVg4jZcgVlk3imlhRcepK/0aEAMGQgjbXYdSBiuukwV4IRrb3NInD
dQfV6U0J8+c4RIwM7dEDNdR+qIZqvbdGkS2LUtMvVWMSPuDHsB00QLSF1x6raGAVTAtoTawzsdF6
YN6dIPdPOHbw3Iy7zA0+dS+Rlp5kpJlTGsP8WCv0k9rAmFgz53SefQWxsYkBecDbcHR16laG6Wh7
3yEWPJGIm8D7Td/FOTcGUxQQSQEzIdtu4I9RrDeUxrx7ZlWtHKT4a9Z29rEIwm+03vkeE16+MJWA
Cxo04k9n8JBjUvp41isUtyzq/R+iB+iQezqFSis9BAV3RWGJnyT44vxSgua5M+7F5HDaGkmM2MSu
e1Z3fGtYRjD9qtYu0uNGDorMa5vuVY29kYm/8z2SrkGkqdoiruHqtXIS5bllxbv5ih47rdpiPuue
BsnV1FJ4BSk82pxe/XIM5QROdNWzI3kDedpRJu089EjyEOeHeWZVcHETzz6Fil+8Mkxzj+mYxNq+
2AGC5nVm5r2ebOOue+UfgooyI1aPteQamCasbLXoslMpD215GIhwWGCwIJYot8IzmCRMXWGcfpvZ
Jm7G6muUaNQAvV2pWu4n6u/zTK6FVL1QgMTeFT58SlSCIa3N8j/oV6T4DyH+U2hG1BCwrB09tw3X
QVerd3eKdeKC/Xbh1QPhY5IWWAx6SKHezTlNOQzRHB4EWWxgzLm8FXWhimrhmKYkRgo73Hhi+KU7
FsbLqqbPa1gyBZa7NkSOhEj53ohP1ie3tLJaCV7CQrWr/AxkYljbIYJj+PVD393DBqRLIVxg4BwF
Ne1Pxcf/3HMahVV8f4zvETD2HYw1H5Cn1XyWZnGyjRgKfUz/N8s63jVn/oLrEa3tPAKn89btiZ7o
qYw+RkNMG6i1E/15Gul/6ISqrWqsjs++bh9LLKpv5JRhrUpx5M6HOHuUJ9SVULEirtx5GCwNIJ2J
q+2iMHfOJOqm22AMUrwV3REvmvgEl+HyXwzrMiUmvQC9NmPUlJP5kuF5oGcty73S/WBp/+wp/jgs
MP+BYJUIKQdm0rayaE9EY0GTfn6QtKr3UASbmHS93qzbtSoCZr3DoC4CH4t1kNnZqtbb9CVDJgwd
2PrVO+QCqX6hrlBUNNcCvRJKFO11PhKlSw95rQyqeO3TKj1aJhXJXGJcGgUfT6/hfu6RAl4ma1yg
+Ro/mgqlJiLpYhcaIrhHwiaAdYzW0SA2RlcjA5/vqApL1i6nPjE/ZtQFYMF+rJ67OHDX1UgmiAKm
sC/Tb7WzXnKjT/YG0RTrTGCkKSsLgqVl6dd5AzmGKBGKTaimeCwYMDI4ZDXPkzJh6PZWU4NqMUYt
TnmVXLygS4jMwJi9GuRL7q0ciWHCRAp/o3rVfUz3nDPWL2sERdn53038mrSACXLVCb5anQhUdQrz
mzYN5h7iC97A+Y7p0Xcg0c2tnqGXuuv5nc2HqoAh2tguiFJEpYI15F0P9HfTwN2TwV7eKEBqn23V
oeCEXnkRcqm8kAXcNL11Dyuze+Gf/tKayjv2ClHLYRw63a2PQzJRfKc+FS4utKxQ7BdXI+qhCbPy
Qpgtml67vWWZ2180VuWvqlHfOnMcLvMX3Hj9LVen6lAm5RVkbXht/ZipTmcn315AZdTI1E/NCvC3
uWF28AXPqBQAtISNg3xqaSQojGZk43XtwdcT9auxWbsHitMh6bCyD6+AIz84ebxVqjr7qLnr2wYz
g9hNxbOdqDdD99IPbiLuJi2TtW6hCguROBJoV69yg2E2zIrDZObrXvEIXsy7785CF9R0cK6yrCcl
rfSNs8D+SE0GH2JY1rdRZD9clwIfYgZokF4en2EYv1H6UF8AVwYvoJcUeWDhvbpANIIPnBxQGzb3
rszaCxqfCB3Cta+q5HeZPHuYjn5r/Bmm25rzCsV0aRm9tCyFxbsfCsJFUpeOkzysmQWAj2joeZXY
YM2mBBVWuvHRsidiDxN8no9hJzRci94NrPxCJZ+7iFiLzIfzZubnk3+J+dKpLFCfYKGbarBPSuE6
+4lZoo9YHZaFfIxsUO4u3GhPXaXhVYpjBWpSRX4kHvSlM0LCfVKUO1wW+4L/lSO9HV8Tw04ONqWF
a4vzY6+q0xelTLw0RQWfWt7q5vsdzcAUkmCBA4UbX1FF9UEv/VchsvaY9lKhK29N2v8e/v2pEpyY
4/zphmi41ZNT7dSJDk+Bpo5qOnS9+TS0B0GjP1IJ9w1D+2gpE0lmoXbWCtpW+XxLr4OCW6U15ivd
oAaWVmP05kWkQ8P8iBobSaioA+pwSCA6M8rP+lRozF9bjTkpde+nOAfr9EDXiRzJfeWIjsoB45RK
o+0j7sZuidJW7HR52Pnmluzu6ZbFF+KF7EtmsgphfTh+pH185dZX0JsdzLuh6e8DYjQcfP5vFPol
glCwZHVY5UiSoZ5UM7WsieFQ1PQKu9EuPkMRwzfRu3fT1Jx9GtA0T4esXA120zH5zZUT5fMNkIfq
2YoIvK+ztU+C2zksbQhU1lQzp2BhiB4V3boB+FPNffVkCzrqSuZHLwHDFIE8zhrEqFgMNWFetEM4
rqNCLCwoX89Kynk3f7B5GyCSJXViYWGRXfp5NZxshegSKkxfCAfQE9s/lMj7/d8dRRm+SrM0jvNf
GlXxnokhP8zjV436CttvIk5xbPg47vFMEazRwCYo+h/olBmFbzFYxyVKbABeTsW4HlUvVRG/sFAn
wlc+1NuUykpTx2sifzjURQuPBhvp/NPIcX6SpJCsCx+ZaiwJiKlAbNGrrn2cYJK8kua1mh835SAP
ydp9HPq++S4oG1B5bsmQRHA6P8uZjHyVA8qkrNmU6yo0iXXujA8fyOqvdGLZr8obMMldVWYi18Dc
vQ2t1PzO2/g7StX4k441tcO+CpZJNBq7IarQj/guLvS2OycaHwWdobVB7jyuNgDq7tC6Xx15pZFh
32MncL673l2lip0hhQON7GlR+9tVgGBEjflBkkNBYBiCVsoaTIh7f9NYSoSVse2PEv4ELYrGdYI2
AXRQSdwHvBuQaYAW2dhLILI+60iveOnftVCn8GY79cVVWrTwleFQcczrU16A2wjU0iGB1tbWkiiX
gKIMYlV9ca3+kwx59TSSCPIyQjxYsGb3tsIu1hPnNjRf3FbWwOkZ14P1JmKFZbgR3b0Yg1E6xejt
TYPlrakTvzQ/hRzyMy1OH01jre2TcgjuuI2Zglrj83wEdgT/ikM1syOrZn7IKN3gbgx/fPkkJxbT
tZ40BNH/WZ7yFkC3qirwX7lanZA/rwsTRXESF+RS6RaTrNyzflJApSshGX/CdqyVUlk4HOXhWKIH
cmChxmkWfwZ2/tKSA+E/+cBpmOD9cXP/A3/IcfLc4ZjGefw6zBWWRKsr5luthYcfqO/jwko65zSU
BMoxCnsfdfsVhK36zlSQhTdfsRuX4VfTKpcuzZpXT9PFtizal76zcNSVGZrFKRGXLA3Eohn0Zdwk
5h1CgMk3wsvxxaCwikm1xUT+3RXvFMR/TjtwLGvHb3CEgVn4aZXfUckiACCYui645eFQj8M3I+gX
SqOeJmbuqASJtUH4r58cnd4EQbrkFyFLgLUWSKQCGSYTkWdh52eIln0YWsIPt12KKBxOqE2UTjGc
vJzMq6Yt3HUyKPa5UBxqOZr2WlQWNgCDsV6xpeYprdor7icEh7ZP+xdnP/0AlE5xqW2Y9w5Xhbn6
dXC7eDtkpPaIQjdWnu8w2TDbjtu7ssX5Jkl+U9eI7TB134VlsZD2Jw1k9PyfyJNbGZ5PqkXYeMFW
53QDF4VXfvACgqP1LP+Af5J3OkLpulmnDAWcomZ+Vptep2Pc3IVaNDsoYObaySNrT2XIQBxX18+d
kIwLU9pApzu+1noFhUyBQWPWt8cG4DumWg0cUG+U1TqPlkZI7ETXhM1t3gxJQYBk3EybIEu+/Dit
bn6cQF3Si99goh478hE/hlg6aaGHnD4f1ywS863ASfqe99vccVl/OfA5/ILmhFqxN3BO5WVzqSs7
v3Rx2kDh8sRXz/vYkpVKqFrkH2fwLAEa0MUsbYJw0IZn0CEn8voCmbRHQUrhowLpXamXEHmZ1XnK
+VE9bQqRLOG4oIXooJGxbg36NWq5DZFQEmyt19QVhxyPRu/vHl8F3udxFfqwR5qYqYuTqkfO22TX
MxuBesjs12+v1ArG5zrN8pt8Zzgv/F5Y33Ind0b724976mmQCoe2e7EsIeuPjbHRC9t9C/RxJ+rs
VzdF+lVVm3RTu5CAkjp1Fg9apuJz/7Gz4lLWKBlmaKdeuFDDUvMQfCOuHM4oAVH6S7/44/TJRHIq
Q0UhVaA4t4Eak/PZxgcowO4h9HEZzmk0hQfOsU3c4AA5Hh1Hhv4m7juAIGpOluZQxYRseuN4Fb+T
khkB7SryaUuhbufTYByBKSAwClaIbKh7UBmZNyrcG7TcOLv0DJ4w/Z21rw/xTZdzd8+v8Ak33Ns0
UyNAalz6EpqppZWzCaEqrRNCT06g+pBmo+12kzLg//LRDIhS6II8B7Hp/W76Pxizgl+ZggyrqJFh
PTJEInS7FY7gdNnGUb4l9eh5UPnp3xenpxTvCXh9DAOQA4VY9CE1p7ju6gOISdb1Zhh+OepBV1Dm
VTEc0EaENzy46o0e+dI1+/TsOMNLm3bdS6CH3UtM9BD85bvn6tU+z1kNEUKRMAPVtfqlEtz5VAuD
Shi0aCTlZUS7XKUjBrzJqKUw3Nh3+UAUYInRoK1ThgqBvNd3WnF+vDG91YMN7kYbtZc7bEpkLpvE
RfAXxZg28sRyNoaculMNKUkAT41TQ4APcrvcik+i31Y2VFSQf+ZWS0zlvR0wTbF02Y2lpB+3CSCY
//lhnLs/9Uk45xkjWzH9OJUohmfAZdJTRUWRdLS7plrkYL1AIiVoOUeRkEfga9f5m45AsDYiDmi6
Vdp4CPKy36sRi9Mh7H/PV06m02OKomxX+457Ko3IgUDjxAiy2o8mzZUtkVt4zT3l2oIG+EwYlHDV
Bu4VD5a2MRT9WrTBtNTlMr8URH26Hm1gTRK0S4quM1SeSSzklXnogmRKooHt7muFirE7mHihsnYq
d5THs7qVTAYqFl0vcSI84sfPQWpzxmIsXyq2MR4G38d5GOM6pyA//XSoVD21E6p1xUkwHjeacjCa
Ylo5rlZegVryFeK3CLHkACTOc5Xx0Il//92JV4Gn0WmMi4/Ii/1VYUwYx13xa8jCcRUhE9hRvy8Z
4tJ2S4movs2r90iGKk1aDYGopY4G0RK5FpD1pwSDxpfmh2tX740/nGN710ryjQUkb2W66XjCd+U/
1Wri/GSyTeQNvqND4BTGlhlFTjfapcXIHU810GW6Tbt5jD+gAAk2SM32zSbZMxLx9MOziEQwhpiq
qjd4NO0FfnzD1CkCusRFZBoGJ929NxXmiV4WEqi/tqgpx10hiyMkZCyrEgxEXE2AJzXOYztMn+fB
vgz957xWzTOhXdISXKXf0fBbCFH/LNCRL+FCL7rBGyEWMpPqVc7fgngYEEn1cr62AJI1tz4hJVW1
wxbhDTo8CTpmuaEtkz6ayDtUCI4kCN0wQ6oJowhorsPHsk11PY8UthzL+mnC4I789hEWMw3DH8G4
+GyI4btMYH8DBewXXjBuwPwz31Hy5L1137rUmbbwMiB/at6wzzVsbU02aieAB7gPlf41tSb1HbGR
ujQcvzxD2GyhWZWnFs0SvhHweTjWywr4le8tht6asLflLxaI+D+V+kW9zlzDM81XAwjcE0X1pSlT
l4ZiTE96h8a0J7Vo3tSj7R6o/JLpay5AFISX2ky/H59yUGqneT5Q6+hX+wZABBWgX8zLlUXeDpJF
3qnH0UpIz/MJHIGLvg817kFyjtnRdz/VyOKFACBTFIq4duQp7OPOOFhjR/U6L8L+DgffRKmaVqcU
e+kTETrj1RagAFMCt3M7sX85gY44qxggo6ceBAu/uHukHOKOAik5oqVC0QWTV626Be5rn8gdSDca
tprNkGFynfqEYMMMh7CDYb4dG7FvggFGL6gmrHYDI2bZbOZRNfIhhWnmdHLDWgWPYyP+9nU4O87k
3ifCVdCk93fFcsPNfBZVRjvsY7tHDkkH+Py4r+aMlKchpgkBWMo9T0rxy2VezmS5BxeZ1ZTvU3Nv
E6B1j3PtPmf/mDlex8SNnys3eY50mjWBXbvXxx+sQqojflitVaJJl6FF9Yzihr4yrYqibBPRwCl+
RKF/cHy13WW24Z+oXOmodJmsYBJ7iq2ovrSONTw1rYdJiDwg++K400Sx9K1oSxIJptyylyA86KPJ
yZTTM34xgyEV0EqBknhBoVLFtbEFl+V70OUE2IThuAR1Ij5Zq35HBr3UPIEUhdXv5ni1y6INEnHS
hvtBNXvEXnjt8jJs8a6xF+ndP3vBf/cmxCaDyI3X//9ze1D0eMdwaVUMSMOUQwuQ4QZ0kRSswdSb
51ADSskwEZ17nemboU21HV7+fK0ZIv4MZZRX5XdfWashru8M5VQ6OvkjNQg26jK6p8Y/miTeRQMr
U3Tjz5me+B+WjZ43wB94Ig/PW1MoPHkY13eI5+idpu10Nhvo43EdNS9GkEshCDirUSHqlALCOpNa
qXneP28AL9IuoToKjeXbK3O+2YSkHzOC/WAoIIfRrbC4rfG7jIYg1UvqcAKR9CtqqtUqJjuIMGg2
5VT0O6vUnXITRGYJ3BlOeyrXmGkLH6qpJlz3aQEPNqTAMmoUiegDa08Ba0kgqbiGVJC1+yTNcHRh
RXnrRtTPWFf8zXwIAwohE997yOqVEC0PYrRN21joY/gV+0x/HeXXI7YAE1S1tXOtp+yPh3DEqHQw
e8c7FJ5s+qNRn/lmwtHz07w3bzyKpISbkxkWlEa40nSgePpkiL2GJXZ+i/NmTN9om+UfkTodbHnf
0hE0Z3CMvwwwUqMPyGGdab2xFJ3OHdRLdoLgMrz1vnbo5GZ+vE7/SZHLAt1aE1E8UXClccsZNLD4
4LSaA9rm6btXtB9DTfCzCUfDjI3kinvLBGfc4l6LfRwIGtyIgC5a7rnoc3Ir32YUi49DiY48VrAa
gNkid0HeaObBYgjct8cr1StinsgJdCA2IM5tq+gwmin3y4EqeJVoELrY4K5TD3VRiFUCRh/obmw+
K1jw6K8rb4FPOCjwbgjk8hAvpbeknW2uBk8bMHCFOra4CWXa9tH1AZK/C9GVA1ipYQHZc8+K4KqQ
uOQUYFID6zOnOvBXwWFwS+CF/piFCBr4bAwlQLOCoUifByNGRjEy7SQ7O4rt9EVxzGAZjAkK9YaE
t9A16mVWO89Knwzf/7vjM3WalMA7GmRa0PDFeDkXpzQN94FUdJ9ti06AL9JDV1lSwa/CMjMFzhJl
7qu3QR1udL8aPyq8BYfHIFlqyeO0soWO/isSnB+ZFwyPsy6b+mHRVNizhjQ5DGWRvmZ8UKx4DZvo
AueZCA9Zv6BbbZdltPULLBNBYLD4ICr0KcSDuc6cobjMNUolD9WzmtO0i+udgaZjNQtLmOSt9MpR
3jyW0LsIsPsCdF4OqUqlzE490NuBV2IdVWbWMrLtd3ViTj93cXQm49ewtmC9uf2wMuVhHIi9qHNz
n0x6vXK+MxuasC6nT7araLeIOLwy03eTwsNjoFZ32oXbISr0d7fOxn1AZRH11DehJd5Bq2VAH1lH
7OI3BMccUtUgSZIKUpKTKdGi9puVHqU0S3B5E0vvgCTKhOOvrSxsTl5BnbqmnuTLeRLow3anlLQS
WYQAKdEkWlULcP2D1NrT/cvPIsS/QYe3p5wbasTgKuOaGiMF+sxZKT0tWkynlMoe+Wd6yDCo0M8p
pky/aHiSmG/JcUT2nR/r8qBIbdwbUfbit/GwblrBEqjUUyJ2Mn+Jup7vqKlp649CD7aD5R7NsmY+
QihkIZNSTM6tE4PGIaujHEKzHnr4j+HX6OC7IFJ045rQW+11PqwCW1slYAy8qiy8BWCPY0Zffouy
sNxkdS1OVAf/2eMk/2cvOw06NEpXienrClQnWCU+DVPBtyg3mVtCmEqkRCsssyOxJsUlKeMXIWKJ
ZmtG3O+B1696ecfElgs2TpCO+/iESp60sFX0EUBXlKXhBsEx632D1UgeVrzOKD4ZcpI33+6TgNp7
UWDvbQGkxIba3nEA51K5FXFZ3EzV2VBji+Wn8/iIssA4Gl1/6IrkY4xG5ZI4Sv0Wm7u53YN6rD1r
h8mrf6lt6GEbQEhEBz9XF3hVlyRZQvhQcgFjIg1/Oml8t7q1XajBl1mx+Ec8nh76IdafcSRv0I/T
jWLSLnTjXIDtZfkRTjrFrTh+UTS6a2ba4H9r7S7f2Kpu7MjT9vBmhtaikSuFss2cbe2leC7nGR/t
/hMUinLTmBqTiy5SXtuiWWC3pLo7VTScXItPmvuiNQTGHmUEcrGBygpssr7EjRqLL0m2CvyVb2vi
K2qzz1nF0ei9fidawTGV02MxmLs9BXkvU44utlgXp2wN6cjtAv3mulazZS4ebVnXZRR+aAB1CsGW
Xjss1Wwxd61Jdkyv814GIc9RV81kMd+Oua8UFUtsyn/m2Q+LVxz15psmDPBFqYE+y6UqDtKgZRhf
d2RNvfqO+hud6s7XuRck1RWiKDU8PePsmle1rRM2ez+J6lXDrGOHMabEbhhvZqmIStV1QR17w/wi
ualEDixCKxk/oym+NbZPLTgamVPE7YrWu7tDxRBvBg0jbuTS43R7uR6gyLOer5P5spkPHYfi+mhk
a3PIlAu+zeDS9gFSFKhFUEopR8qlXSVb3k7uJZtHf7waMQv6xsXLSm07l957ezDWmJji1XzoBKW9
b4BwEG/OvaEdf5HfRES21M25UYSi2w+NS+Rp9bMQ7meRINRNK+Und4BDX9HUlDvj5IxXQhbixSQM
T/bACTeRi/55Ey9B4m4jdNhffuW8Wtmovg2Vpa3I77MOsV70pyabNKynkNH1glaVotruUtGU8OSZ
fXYE5nRLBe7wmCr0i0IyIEWNjOxgr9gNdSCr66ggKjQ/hE1UaLx6CplxbJNsFnX1s6Z1CDU0ipXg
u6jA8lc2IILTfdMYz/NNOM5R6tR6o7JAxY6Z5XkHRJ8LulbqA9rs5GLQYoO+bbpLTeaGh8S5nFFi
wq+fymDFlZntjKBC4iW4bAV864tak0cmBtG8jxkVTU0cy05xdqaR26QgStkp+g+KQqIlVcoIDo5e
Buf5PjmlSKMwq7zXA1TW+YIySwiPNfaGN9/WSRnC6hpMwDTj+fKUF2olyymPAZDyf3gztVbdsJwc
FvN34Ayau8ykpG8CCrgiGjBDZGRpr4jYzSMT8ovakNY8OIN+6k2myNgWxBstTZczzDUQZ8vDibWv
ryK84m2FBDk37ZJMuYnKoU2VWq7aNYb9TaW3OL1lna0x9PdRGMEukRo/tarSvaO39TLWGDJLW5ku
pLEml0hw/s0Xz/wDoNowQUcIkhrNk1OjQIuYDJeSDydD10f2a6Nww0hT+CJOxYu1fYNqv9RgEBB3
UFuIhoHTYty3kdHp0mJRIFZsMVieWqbFNMfSnUsu6ZOjViVx2zQMkP2NV7OFQTPZCckWGhg7pAb8
VKpkvInNmNEiz9tP340FZPBeuTa2KTUciFcH5U1V8tv8GWS5Zd5bAPORF5W70fKgg+Nx3XnCcI++
jbK2idT61haUR0Jqqh91ZL4TniB1Wq0NJtyimGyMpXNC1mNVJSgSOahWA+YCpqnJFXOgvu3CUd8K
tQrOQ5Cv+qgVT2bAFEknfm8j64HQlAr/XdfdesltO9yJqDOWZMhEq4oc67Pi4xtznX73mLHCs8Qk
lsS/xlZvsIPjuNXVPrj83bgFHe1RaX/9fQiT1boMu/LoJKBT56la3tPGFAkUVJ/pzDJzwm4Tzl5e
uefPe2NGJyWK8LJxevR5BVKirSHn9e1zQUUaw7TRvaiU011Vs2+1U8e7sHOqpWLh4+0d5NMEgJ9s
E7qwPCKDjACPDrNdW50A500/axNTtg1qbp/FFdnzmfJuEo978rAWLczeLning7ZEToFlAafloW+Z
EOFdV1+M3nUgC1TEmCnOU8HqdzEQ5Pj0mL/YFP6haf156KzGXg1XsfqfGNheG5xdp9dbXXaXMib+
W+DWOTx7DlWTzmFJ2YeFVDGyamIz/ndvMiZG/lZso8ZFYWSrH8wAyeYhKgRsqx5FmwgJ9MeYWNgs
RPBVU11Boecs9cZt31VLfWvg4/1GjLUYkpEcUzVDr+3QG9PxR5+o0RTvDsXHieLXq2VTWDdNt8Qe
oWweIp7G1579yt+mnK2npGHskeq6Um68UbfIRek289AVm5pYah5BOVFQId+oMIw4riwP+Hieae6h
/ULnSO/FOHfyKCTg8ppoIB/I36KVIw/nH/iR+0Teb78KYmLH5pfh0Kpez4eqrCJLogdV0uiSVhKS
IVdDkKuSU9poP+Yjk/GVBTT6pYzy9Vrxp+7yd0+JZF2dbNxlUUcQAgvbwzM1feTUA29+F7yPTRMt
uO5KpHjsUXvmNi73QvmY0g///DTseGtZXzyeOz8+P2N+bhZCqY4H+3dN6WJrOlO8Ut3EeNcjgxpi
AmW2z63rrGyIehPx5/jW62DpVaK/1/PEqSTidS3oRiSxM8mMKEC5ssDpueOlVQh8tO0w381Pbeq2
pGjexlxTBBZ6WhccwrGID7YG/iJRWA2NLABeuyZXlile4TMQD+57KVyZQNRfZljX74POACz1+mMn
g8ILI94RFhqSCjzd3QbgZdoFyTWoxu7olBlxPsJO36pc3Svojk3RlLfCiOo3WlR24iqvSaj7d4dy
yPyo34Hidcb21VK16i3p4+mI5KV7GskCf52Ms08JYp1PUp1tdfZNdRhBiZNzvmA+vNZRmLwCr1E2
UJ2UzXw4NNHr/ITGlZIq07bJ5OHX5z/Ul/2EyF7C2Drna3Dwm/lO5a9dJ0AuqKreURkKZCnkrfwM
Xfc6TGHzkgV5vR8aZJQF8NKfaAsAuPjBh4sFcWsruC3J9CvfzIBqVIRmqek/dej2O2JLaQvLQyVu
XohSaW5ZM7TnlkxJiJc8Hnj1CK2hTI8j9dVXNaVIhnSXwqt/KmX3t500ZbfHdcuMuKDrpaHW2LVZ
2G4rgGRHw0o3Sa7x2aDEW87D49AyH6wUEhMN5EWs7ZrbmJhAhlQR/+qICNFE85vPVpIAuubFCgfS
hoK8WQyRAFXVUN9IWtdbu3uEn7RVWr9q7gAJxTFLmao9jhUfz4MHR7xoh1elLCjlM/u/imC0WWko
1TGLvf8j7TyWG8myLfsraTFur+datL18A7hDCwKgCJITN6p0rbX/To960F9RP9bLwajKICMsokVZ
GZIAGARc3nvP2XttYc3GaiuSAPT9MDIZK3pve5lbxFkZHj0KL5dnOMhwf9WtsSW/FN0Ik/ROxqug
Z0N5roxSWnHmm8tu5A6Ws25cMh0zlpXZmmtZVdNDn8G8ijtBukuV/qWByPFXSKQLi/e3AU3LDAaJ
H3f+bae2iOwLBh+Z47wtjZ6ojDQmkTljLBrVRnyzHnpRHedtVAg7ZgHMZRuxPDXcjncp6VlOqSjl
UyJJ644IkLsAA9qKOiqMaCgXSFI9FvecFhJpwZNAKDA1ZDlyziBax/4DzXmSsXjciUFIq0wjR6zC
AIKYMbzBxziFUqn+K1xWeOtBRRqJcutpFDy1AksJeNN+ptZ0+AL6GjV6sQZOzJbOfgV7hKeUAnrH
ReS2JqmrRrtBsG3jwnfD1NOv9GmuJWnUuAod2c5l2nF5rRjuTAuig59p8UISzfDc9eK4VvGeEj1M
E/nyWlkUj3kQo/NL8cO3NFL8OfQNiaYXz+GMTpK2SbPfpPn9xVXUyLW/NjthJfgS3qcymeRg8pSY
wySmAeSW2XUeb4tCHw4EEQl0p6xiA7YHw12T3OWtCAk9LJSFAUn+QQEalFV5f5WF1iRaZnIWFaa6
vCiC4cDNwda4t7o+ZS8YdHc9wPVZlZ4SIxJOeiE3O6Ql53KC4lweGrXEOx67hx7s1B0n0D6lOfyc
mixZAy/OsdmqxtbXBFAkqZXshGQg8qXLrJmMMGrKIhXPih9muCxh5xWRdKaJLJ2jCNURol48eFbx
GF1fZqjMn8ms3sfnMffGhZxEytdUgcToRqZIQlZdL+vep/eBVXNYEg7pS8hwcnNHRjEKoCQlOjkM
JsXginTEYsepRD+kLoVqg1j7ljkIcsUhHw5RzZzP601jpeKlOIaRDPrQY2jtMjnekFWfHbxcuffb
wJ21SmTcXf4B+kPjjpWYO6MFZ86UvFev/Iki5IXJi0INyzZapb4yo5oaa+UvytHTd0CaxTl9s8TW
Leu2McJ+T7Rze1ML1yW0ytuQmd8mC9J2F3vqScnNcsvXwQEDI6l1SlQVTnKJ7qYzajMb7U6F/JQo
Lryr3hM2l/mPCqyj1lAmBzIDUkT+mWPEvgp/w1zKnYI21BCrpeS556Bkdi6bJCWGGYKhsZ2yuJUO
BCUKR0fqg+KhyQEpuK2cXMXTSOpF0j5PkFmciiCe9Cdx2+HmQlupdflTFOjKTqvI+yCI0V+1nQ51
MzNuI+bSq6wilezyU0ANBDeDUSxbXG1LH9fLI4KWrOlsa1R96Jvit7cagbtFicCPWeLl/gYwL4L0
pTTHNvP8jSBLMriwIbqBCOdHGy09J/I4XMVCnKKq6ME2j+KjgZ54ryKRXI2WdiY4M1mZ6IdnyGik
20wv3rwiat40mQ6VVinPY0r7kmD2/BTBZ1wZzEYqIrWWXNP5ScxQXIukb7/Ko5Nliv7aC8jaZG8w
EdiiR48gbGXwmOci+NKn8g1IVP5EpKC3kMeuW8vNhF5u3XQTKHAxjTxJnxoVivLUEMhCdYEa85Em
83BO1JaoNXA0hMFYw72PSjKrOuFG1hBT6sN4h7622oWVhPB+KiHkJXNnhqpmb0FKI81LYy1ooLk0
sA0ugg6csU3kzK0pdSvqbOJBlC1znw8gGzAgBc9FjHo1E0+13CjXadEEc+x+6qqZWlNyWx9Ubl5n
1UQJniT6iWHTt7E+ZpvL6j0WqFViJotUJrytgp8o0roIWwiFzMmdlSDBwAUACyslbBo47ngneJ1H
xmAp3qUeykIhe2KfoxXWR9JJFFTgrYTHOre08CxpU1VLPuljzG1VKd1N3FMoKAImkqlJiTWWberi
E7dQj+9Zx3nbyM3vLDHWdggDmA9PfcK0Img5RExBioh3W1Bl25cuSdZAHxxVNHaXioAF8YxiY3nI
+7I+5yO3NX2UO4fZOnP63uLuS/UBfIQ2UMzJR3GVJi5S116ypqHUfd9fJZe6gBjwbHl6fpJy5ToT
LPEUdtFZlyvuvoRGLIImwMkQG29in3jH0ky1s+u6e3yQD14yzYoLTFwsPx6igrJAFGnKsaHPPytk
xCQJ0iKcfCw784C0Eoi8FmzdaVEKRwJXdipsq/jUdKVyVTcm2iOO6i2SOjD3pqo+N7FBubJMHy+V
QrCVJ8mvyN4g5enKLV1l2QaJv01iZNfdEFfLxh38oyoD3O9bkokKIGoLOeyTG+YVFCY9PJCXp5TU
+KoK1BgdkN9lJScr/O7fT8XpqVpWCZQd1Vo2Yy0AmneJisXkN7+cTAFVYsqrFjisWlq/73RJZr43
ZoOwvBh1qhHfmkfk48W7UzKW5F4GhX5K9cqnHBejFYmOFrQGZ8n0oogrnlZCTobk9FQW9PCK0vC+
VHL3W6UIiifZ6vLmshRT8y7aVSS45YQlHIUivGXHCnek38ib1iUXr9DwFXkNiZNm3D5T7cImMorl
dZ1X4qEe453KLDS3W5lMskoX0w1l4PLaYy61kUvokCLJ8jLK6UNBncCAOBUksNajYfX+nIwwhDFE
Vdm5RqxP2CBHl4F5qIsyhbcDpETZuAyyKu4rpBx5PBcyQb2Wc1M4eIRoWUBFLwvA94dIYCloJA+6
YEyNLRaGl/WjmfXuIrFwOo49HAVCl+JFgC0saGpYY41lGSiuKO5FBoGyShCYDzQGV0YQQOGfVISy
wVVttQbGx3bup3TxuYNSOTCIAq3iSl/7sVg6l1uIl1FliP0g31bTHUVqRe6/YXpG4kmt1y3QNIV6
szLVynUuxfreoKnWkUS9bi2jPxq18pr5g93olfaVjq25ClFwL94rIYwcfuGbW7caUxQLaIrJAFJX
F8l7kNwMnNIORBbtrlBJC0l1S1pfnlZ0YsD4TZUdOdDvSl+bl2KzzbU+2EhM0/cyN8UeEeo8LxkP
gpogKjXgVmFygqOkFdQMe0aZxptL/csaUK9AC91enklTNcyEb+y4uFSBKaqby/Tn8gDUdtPmeXm4
PCM4rt6MrIrA0Mc1oydTpVBSMgq1oniVJW5PJnxZrItKEtZlqVyr4tTwnOR7XVpxdZnu18itEoQC
BYCqqTdThALEZ/rDJx3K2obOBL6z6enlAXmWShwgwDh1IDDYkunzXS6luBr2Ifnfh/fLrLP4ZF1P
39+8/EZDQ9+gN3K4PPMiFhdDQ6JCMNKTFeUUa13vE7vRsSgq6U02cyR2W7enTSEX306+yxmYYXOi
HzumKDD+Vb0gCxcjCcEdkYjJTUtSy/Zr0zvHZIvsjBz4JALd8+Ulr62aJe0pDv30G5c3VCEVUTiN
2fLy2uUBdcRRxTgL5TaPgX/KtbVKgOH1hUwHEziZM+LNVIhSS9wDmWDpltNvI2CcYslmEh/SkjbT
0eC5BTSOUQ64220qYkW5NNDaQd1fat2TwkwewnKrwRPGMVg8aZYM3HaykKC+ip2gDN1N2/vN15Tx
oynISwhS83wR/idpt3VLmgdcSu2NVWpMIxWlnsNUvDZagMPMeZEEQqfJoM2gvAbPvElcfVwVeolk
njI2tMrpIWybbz9VQNPWAPkxTrrL0pU75OKMxBeztEVkx2bUurugSoqVSbrIrMi6fv/ePZ3M8pef
5CI5ix5dKo0J4ftLQUzI7MhibV6rhXyYvhVUXPeYXkhEWu0exbyd17IVHC6vXx4EQQpYgTKDzSUX
IEhAC0KUAovivnznR5mwplEpPgtZ3y4JT0dmGPbxw+Un4iqS95/eX5O581KomYlpWZ20gCp3xWRv
gXMruMeKvC4UqVzR4hHROrZLYUibhzGw3EkKPexSuWz3imE2TqRWoqNFBcoFd3xUUhwWlxt6G6KB
gd3Nmi4+BTkSzs7YJJJrbrpGU/bN9HD5CRNPstfz5fuTPlT34IEIIgqQuMkX92yg5hZhHLgsL9W8
cogejbLL9pqZ1UvY3O2cNEDaM6OkORT+cvr1ing36JYxc7Na24a9KeySvJQoLRAiMcTN3Rh2yloJ
Ku4QU1HJTzXqOwoq+4xCv4sqcdXqdLf8yndxETyXrUkhHwsNfhrPWqvBFTfm/KuG4N2ie/Ju09dj
/TSOsXfuymZBHJ607ZiqFQt5YFSoxCdWAkSFWCyQIugBM6k2EA9PDyoL6O3lKTBTzrLegHkx9Wv7
NHr0QjVaWFaBal3GHgp2ltDi6Y+LdAu3Tdt065YOz98vKRahjJeFsFjoGOymaR8yc2XdBVQELxO/
y2tdZJKRCrgCMQ55YxiGGi9T1kmQh4c2JjKVypEI2E9XN66GWb4nTXv23qC7POfGRaVW5FClvq+t
JEsZd5rhhRRz6WkYMWNOMnTVRs3i7qBByi7nlVtHtqehPizq7ggDLN4jdD6aQ6zs1Va1v5vg0mUM
F+Ox7Ela8wMLhsrUg7oUeC8/paYyYJNAdSNPDwPJ1Y4mWpP2K5/UP0nhsYhxA+MaD618axqTO1Gz
rrVUVG7H/NuzbGopqWLb7/Tslc4V5AXD8A6SN6aAiXjKLOUqGSTjLE5LuCTTtrgB3GslK7xNlCIs
TN0JGFmE5hJdSmlHZSfP3XjEQtLKUwCaGGgLKRYwUuiZxEQvwZOmNvq35ybzloWWa60tNZF5NBMW
fIngNk5PTfN4eQ3eZ7cWKaUQCza9lnk9c3rgkWKYoVlnyGSXntWxwNKsit4qEqxvP3Wd8GbSoFjR
DaocSoLWg08zWkoJMGDi0F55Yb7NOzV7GhLDZLwMxuvAHOHDDE27EJDKUodoxSsEr0gFChn1qgrv
Obb0Y5REqDHRehOipIcaoUEFquwmXCAfhG/T5qQhIS/ZWtPD5enlYQwq6PijewRq2+2s2m3hSvMT
qZmQm3Kl37opdlVe9sW+2wmugajkws4QCMGIKoK0xQJNf+ZWZKL8+6GOFGEfAEbb1XSbCJOEFjnh
79K8BzyPnBngt+S833l1P9uN1NreJ1xYgxhjRWxilylXTX7uapgEhczvJRsFmb65SGgKiQmBxGpO
JdjvVJFPd3k5alNWa6wyrGZ4GgrWJYKRSaec88vOTBMTodaLp8sb+kTKU4vaWP/9Wq+PR9X0GiqV
BLkhMJLtrDfKKwUy3SwIJXeDAqKyo4xIRfLllK++S4c5SrobBqP6qCek2U4vl6Qh4/LBEY6weqEw
mn6FwLuWQQQ81xoFo0ExvSNzKAO5T2o4qH+i56pCPcQQ6ocooHq4MOYEFzFZ3S6LrDE3pT7d5s2p
QEn667WgFNxN9cF8UmuPSF1cYTrNSjMhGsnveprbmkrrOSI4vC9YAnoqLnCliI6SMTWClFQAw8PM
vsIB+5pFN35dy280GNF4Jn6JOjjX53pNERpyTr4rWKLNSfjqbuluTh5CS34b2wfgKd6rLJnYVvLq
3k1Ydcd0MrE5ReNJIbR47qssZ3u6K0uuImvnjrq8qiExbujO9hvgLMKKMNEekbJeLEOXoAeWYibN
jz4+GS2rO78aptFMOtG9BvDpV+JDqch0taP6zQrJzgSR489UQPHo6eS3JC7uiAMwH8TApSJGJ/gm
MGvZSV3LP1I9QyXB5HVnQNDbYLiWV0a7TzPB3QohksBhyNXd5Sem4crOIzRoefnp79eCj695kaZv
KGaSg9un65YK1koL9f4w9AZxNqOU3Pp0uBEDuNEL8HUaJT0UyBG4jBf10jOL3n4mC312VSj6VYgf
z0FT1l4pIQ1xxcDNwkVjbaiXeyvwIiYZ0kDiB9/yrwoMx4OGI96s6n5DqQvAsME8tUPcwvkv4hbC
aVTnlncWC05d6AzJe9+PVU8nBMLpyx//8V//+dL/d+8tO2bxwCrzj7RJjtTo6urPL5ry5Y/8/eX1
K081OJLYhE1D1VSZIBRV5f2Xp3MA/fnPL9J/0wAkl3qLD0s1arAAQtyfIHgSXUDM+KOiq3uL0vxf
skw+UCNXL7pJ0IalefmN1rE4MXPCp/yiq52kTXkaGOlNW/qQiLSkeqEp4DR9ETt+4+V7nQY0YVYN
VY5YNK4yYZxg3HX1VBVYN6usYIBVMUNRkepsZVrgQeypn7JMhqbquW/IEo99EIa0hr1qRHgGZtvE
P/9uIQ+R76HV/tdTAPXKtkei8/6uZlSYNy+O5STr4NBPCq2LTKsNQPajtJtd9ut/fNix1WVHvxB/
glqcUsXHp/+1D0hDq7K/6v+c/tm/f+3Tby3fssNT8lb98pdusoT/f/6VD3+WT//27Zyn+unDE8Ju
g3o4NW/lcH6rmrj+1wky/eb/6Zt/vF3+ys2Qv/35BW9yWk9/zQuy9Mu3t6YTSlY4wf59Ak5//9ub
0zb++eX6n/8j+4Mt+ef//OMpff3jWP7zf6UvQf72w594g2/45xfjH9BcLNUyZFm2RFGxpC9/dG/T
OzrviLJq8aopGaYh8U4KTN7npP2HIbOUoRZAX93SVUX/8keVNdNbgvgPEfmuYfE/jRsc57vx5V87
49vV8n4Uf371SNrHq8fQRYqSoqHq0ydKojy9/93V0wQ5sbvGQw3E2iEobJjBgqpmyItWBSKmm+Ao
OuUyXH63y35yzapswPfX7PunSqqiMIO2DENn27//1ChhWO31h3xsVi6ZcDoBBGR6Efz6llU3cfSc
S8rGJ7a5h8cQ9c9NBI+ebAFXKQ8lgfJDVYHCvzK8s0BUgFHaPckdrbIq5PrRIMEtKpCtaujZIf/R
KU2Fzmm6flEQkTbUPQy5m7Z4Ypm+mEQ47aiiCUgW1F9PeA7XWrOuvVPvvTUkLuRq835dfbisvr9f
SR/vV4ZsGaKlSKIhyjLOZ8ua3v9uj9edJbgjebc+pnis+OYwdSPPWqg4OfWFhgzZsDFmyBhmurVR
yGyzcmP+6/1vfNj9374Cdz3OQM4/Vf900CmYEj7CHQPdsUOh2o4nTmBvzFoLNWNo//rDpI8H+8dP
m97/boNTooWpwJJ2tpTgjM1AnOAcc8jPnLHmJV+KsssV+XbR83D+zSf/uKslhgXF0kXJogJ1GTq+
+2TmJGJJT5nUXn8e5fW5oZFYQ/1MvPZYJxu9RRnRLtErkrz2Yvl/SWQb/PoryNPo8/foNG38x6/w
aXTq2kQJ6hZNlt3Nm026HuZM8rt9sGqWkhNsXKdw6NmC5tiF23ouOvFqfAuuzf/rA863MEm7Z19I
HPZPB1wSSsuaSqT4AEncZGpLvsG4Cb3EEfKnX28xf/Fnm/zdh3063mXjx2MBhr8X+uuw8ldiKh6i
XAJAqHIp3nfIn6pUdIqkJxgRdrYPGkTNbb2/VZAMS8NXscCqnExxO5O8glQYCKqRcoO5Bjzb3AzH
OdCuWdU+m0KwS3UkjKk+LwBTkBgPL9xfG9lD10XUug8uC5ogDxy5oJq+mfATivukSx49zFNK7HNQ
azYErk3UYQNOpOUk3yD6Cbu5Yg9m4YiETjMXtlva3pD3ln3uO6OChBjVhIn3PFZ2ZLURoS0t1EiZ
w0VYkUZ6K/fkSiCmsQRpbhiEMNYKEXHpSvLRXKVQYlmGRtaNwX2qlCFrhNZcUF+r5m1Io5mcymeL
AHFLxMcV9cfU8NcFd7UxbWeSJqxagYDbkt46NGFw6ac4R6FiHQN/3AbKoxD4q6jcWh4HgNhv4NQF
HmIUF8soQaiNpYbQcDtvEdbFz7X7MkTjTIV5q6PhKaR+ZgrWgTSSWeRaz7EEssut8JWaC7ozB0kh
ErAwCOt49MBpKYJ+r0dIvgSsBtFzjyFNlCg0mhIHl1o28S0CIdODSxJePzkKFoNMwAopHDj/zDBA
PKLf1djf8KLaVpCAS5HXU0xFgYcQKxeqnxAdB13BplgJubRXpXY/NjKNAMpPGRZlop7zDPU7k0dW
LzSpB290qLYsShqUmAaTeUs/Sc66twAxuo4XwdYM0ybWbmbGlm24D5JK1gI2oLkvPI55BvqVEGiP
uSJRTInRbyVsFCrBu9JQb9LYv4tDbwEJbdYQX1eJJItRrm5JKbG6kZirYC8lys2IPD0xNXQPuC1H
DmiCFkvHwq9LjpXXs8QbFgMF+4quo6U5anBr0XdIidwMmD93RjsHHsMhu668DQNcBu9kjO79XrYL
/GKZmi30wtpHZKCmvJZU/lwzHjTPWkQCCYGc0XHHqCEp11QuGWJeEsW4kvMeTA7hI0oKEtzkLkyt
iFWiNbR73w/ndNQWI8LtlPWumgizukrWAWFQLuAeQ8wXlB+dnkbtOEIVksJFXB506S+ruhsSa+Mr
OezJ9Nz3NzrZs73Fv1E1u9ePibku2NERaS2CHqwFkcy5qN5O9R8IKJtgCvIs/aNmJJtMpYkMOr9J
V/QdBMRxJWIsQoHy5NwO2czUaPHIkZPjnCopDVRW683QQ941Snio9AZ66YiMk+o6acoCMLDSrRdU
K/dC6q6RVS/LPL1vw+yh0cLbwCe8TKPirBHlI165cnI7juHaSEe76CL6fvsilmYVyL4qCEljilZD
Em08rZ8J2r0Xq1cCJ1lXJk9t2F8VlLhMmKHFkAKHK+9IRqUaAAVPzJ1R9JzKTGZh4S9zNGqBTga7
D8+kLxeaaDDeB/OQeEER27NcHMJGOyiSdtuShla7CCwYEaQWlewLXMF5kQuL0srJRXuzuDlV4gba
36wDtptZ1A2CbYSiwCeSzOyGWSVgpfVUu2umRKxDDRen05luuFduA7MDbkdPs7t8IlZuLnNqubep
dF9KLoYjd2eZUNk0/LlKsOzh7ILxnitYhrPEhNKPQqb1VoOWzxt4AyPNtl+PIZL14xBighMEWCTr
IvXZaQLz3cCNdot+K5FlsDgd1to2Ni1uuEmxa2GNziC+zzOnvA37VcrJOiPXrVn95hvIP3wDkKoK
829Z5lRlAvHxG4Rj1eHOfa7m2BVuGKdvEExJtmeH82GFlO/Xn/bjfExWdV3WiRcUdU2WPm0u5HT4
J93LpHDRzas4vSmIBPSyygYu/5vZmPy7zzI/bliPRSQ1uhcQWcPcWlBsWRJ5OJ92MvDZBRjEbWIH
ds0upr62S9bk0OoLOGN2ua9+t5OnnfhxciRrCiFvMiVzxWQZ9PG7MHNrla59lUkVMKtj6ol454Cv
tCHVn3Gtp5hPElylhbYuav93O+LHaYqscZdTDGoAzMbVT0e4IpkwbPTH6RTztu7jiHsHSdwMEqo3
KzNH35HRd3CfPYcYgE15X94Gr+I9LR+OzOK3c+Sf7Ynvv8x0On53wusuduBR+/ZlMOw6wbJb6At5
a6x/fapJ0/H9vM+//6RpzvzdJ1VJbIyB9qguYY3RS7fpI0lOeiXMmwXSLtZXtr/xuV/Nyr2///Vn
y7/b5Z8mw6U86pKFd9TpmfWj6ds2ILHu80W2LFfpMKcfeShuE3taGgwLd2Zu/blxrJfDmpjG30zM
f7IM+3j4P02JtcRIvUF/rOblurKTk8wut/UZsz96v3az/e0R/um2m2AXLRUvEAv/j/s97oJI19xH
d285wNTnkqPT1iKBdx7ZyjJcWb1dHfPl7zZTFn9yuI1pjW+oooZP+tNmIhZT8qx+6mzRHp3Kzq/p
o6yZ25hOiY7p9O2WhoJg1odzZV387hL/cQkmwxcUmW3Iqske/3SVdXrtGkbG55vLdpcvkiUu3EV6
QADhoIr/zTX904OKANcQUe2zrhU/7eTEjcmQzzioGOscNDYgf21uIIuUmvKs+/q7vSv9uLpj63RN
M0WLKg7VjI8H1SeCkt7A5bINVpFhhwvT6e1+Xh3drfqc2uZvNnD6e58v3u8/79PSqui8UhK0x1DD
j0X1hHDz8PnX1+ingtC0YP24SZ/uyVFaqqOhP5YOpEQC5O6Cue/UM/06PAy72o5PiKEP/58f+WlI
kgS0MZn+qEYz9VTc4RmZsYxDOWiPS4/6U376/Q1X/nF8/7gi/rSZI5B03cwaZhhQf56qakGwzbI7
ELbhvMjX7jWpLKQ1SRsUxauaZIdHd07X9Dcb/uPpM30JU5GoAlHDniqP39+Liwq2n0eFqdk08+5u
XEtoo2eWrS3New0556ybqedff+TPPlFXmFPpcMBlXfu02VpaFUmEvDtQb7rqquwf/h/+PKOLJWqG
alBz+bhBSRHqUgFmgwquo6INzH9XyJB+dtwYrOESylzm4ucpg1434F1jlFviycda3DRPqSpBY85Q
oIBPZcbdexX8F8sZWMBghvv1BjI5+NklSD9WFw3DULB4fNxEfYzEUTIeBhiCQ0PMneltwhrr5yjM
MUWAGOqXEaGFcmJRaoLOONIpVaE+WYxr8tcQPgZuy+gFvsI8Z5EsELE2JbjpPSa50Fp07qNFWmAq
sy7MArKxRuR17XzyKOqV+CaI2rIqozUzSbuYkprjcedZryZ5r74wOBPJKQ/PEXWUUH+NJJjtoOSo
gA1tx8LRwywrXeWZSfZhPTMMl3zxY9+sQDACaQo3mCqXXiFtXd/6KsqhjVVvnYfUZfmiCgGTsSqB
yJqI7jOvLJ2QxX6o4Powh7Wa1yctlOc5jb9QoQXGNoPEn8md/1hiv+i1G1eLYcIaMyDGgEzbexUp
Ui3da5PDMmKlFEMo8JxM3Fd8uZGv1KRUq5qbYXzNEwIaarIKSF9vof0UpO2kzNOiSkboQkb55CgL
cU70B4WkRIteYC5Q3Bs6B6e87acbvQTbZ6HMu+5SxSldrMjNnUhT3+hmoV7OAQAtyXiEcd/MEoGg
aGljWWBkMaO44VeobTL2lsLM4U02dtE+5Wib0Y3Mk9Cb1QNGvxHbQQiBBmxOwIKNWBNRTXYQtFeN
UczrgImMdRrywwTtUEEdEcHeEFAtJuegu4pGIJ0inx52IPWpDxHm0RlQOfNyYxXxknRnUxfmptfO
C51YZFc+EVVg601PnKGM8o71qMB6GVdKe58GdzTzoegJG6khUlhlhygUPPonA4I92SwgplGtGj4Q
zjTFQhkBfoj3jaodezU5mfG1lpN/jXKoNsNFF7aOFBwHVvGKTs6nj9EnWoxVO2twcxJDv9GF9n4c
BVuOX6SKIhweO7O7z/J2o9Xhyu+w5Deu41rCrKjOnW84odc4WnLjBu0qiA8hsLuhc2HY91CJ3VlC
XDfYNgnOk2zKtmVd5QWsT9071vJBCZ98dW/GyqxSHpQ+mHX5DWfvPMBVlFfAReqe79aApbNAn1V2
I28Sohc0qzmO6aNggG0c9KvMIDu10LYKHH+4E2iMnmuLWmNP6UnVl0OQkwMH9Gd8A8NkQ1WiFncI
297Rqu5lkNC8CQkWEtMZBD5WjAAGpVxKDz7AGCnYtXWK9eMGu/myliNbD/9KCftAbVF3Bh6OksIQ
+swOt1/wxO147im6Ew/puu5vfOiYCtd+lN+WCZYW85Sx8A0VbyZ59SzSRLBi3jhvsEeIBBPohgtN
mKwdRaI5MtxUU3i1f6rDxpHichG7jwWeB074mg6tZXBwqMfVumQn5RZSAyJ7a+nF9zKRKD3I3ga9
dxUqiwI9kyseUI9RLjUXveXbAABmLeJ2fDWgCKHZBzMzyg+16y387BVh/gRzA1Bec8dTFwpMZbPl
jqdnDsqNKe5qZuC5U6SzpdYrL+1vKUvYfZkeCqu9h2Blj7RxVMLXx4Labh09Cu0hCb82dbfw4mDR
8V+9Zw+QbkpTGvaItgjp/2eaODfAU4lauReifGnRwcqMYY54HCbZXW21a2DIdqDdFBUFmiCxc32k
FAVWSfRv1Rg+a1nlTmidgjRYAKDbZGhs69DcuSzBK+0vUl3WQBhWEWBTrCTYBOSZrIGIAvgbKe6N
kXfbAuU+jo4eIkd4jcN2V+GU1aR6EwiZAzBpR37mphOJ1JP8TaMGu4CxKaSqa+KSoXduxzLW2CJZ
lNz0cOZsYW0tm0bdAz85Zr10KLnZmvFLBX8pjiWbdEK0wNRqfSt3arHeWDHXexOa1wQhOYNRB1wP
RIsHcoO1JHOKOCZML8PW0T/GonaFBe8VfRzqesumF/WUN28uIvMY71uOPHqK/6BkOiOBdJZohMKT
L60FX5GOLVWpOhOe6ESMbKRbLSvuK6G2DULDbjJ/EcccHaF9VMf7FgGkVR9ElRtNScJdJttt498w
EVrG3JjadlhKrvUSZi99mRExmS2m3B64fYfRGjaWlr0iYNpg7npBv1E41GquGlEkdqPk/osN/zFt
wWKZCkfVA/02xTyvR2V4UUb3jIJwVlL9qqtzlEI4KDtlEenZX+30fiRf4ckPwBbImh30Bd+SmPQJ
rVbTi3IJ1pq1ermwmopLrDVOaD4f4mK0vex+OtdG0EjTuGf5zVku43XiYYHXa75KSkxfiweETclr
Oh6F/Cr3mLxvVRyvLS3IHBFuWjLTKwl21Qn3Q0fnMwWFNWvnyRSEeJ0hTJdid47xk+AwvHHwmnwC
sc2pQqtTg6GgK8V3WSIupaq0daJcAgYtL8vnI9eTSAKAH4brKHrEzsdICYAfy585ULnfitSUJfEJ
Z/mV5W1kBqY0qPBN6yBv4nlIfHtfp6u2j8N5GFRsT7lq6TxiQoByOwJoCZ1hIOURu12timAj1ENo
ZOs6s46xYtrV5L01RoyD9BKS+7gP5gp3qaj82tZMspE/FozqRuX0GneSipO5mUEpRCX7kE/nanjb
9FdhdYwbjGi3eONncSjOMcCuPYRl6hhSKkWc5qvA65p5ioG4V1vK9c+lhKQJIE9zdgsUwP6tYKXL
ipJviu9Eimde7a90z5obnKRFf01w+qaO4lUFW7HsntPqWWnXzVBAm9opVGDNYdzoULfSggPSIbaL
EMmlc7IE7aRJmZBdg3SbeYk5l71umYb9g5rJ93pQ7kJXdIjLmmBs6xKmoEaVQ4VyEjf1rnCbu1Yk
PZwkEKO+gp5aNZwNEzY7SWxi4udag+/lEGAm404wC72MYBPFLuGjZrQXAv3Eym0pyFBbtGKC49I0
Afnwv6k7k+3GsSzL/kr9AGKhb6ZoSYpUR/UTLpNMRgBE3xL4+tow90ynYCwxInNUk1gRbuEGEHh4
7zbn7sNwpSaxB+w5mg6rpE1sSaKXLrGPDI0/dlT0jINj9PU6SmEx1OXPcQfOZMeXPsiOGj9UIEda
E0M5Eo/h4QBNs8J017QaT9EXQ/0gCT+KjqU0KbtMwCkp2AbcNfClGJ8b4VK14Gx+a1IE0uFlQhWY
JURdJCcRwXXtST7+q1exK1wbHkwOqlL48QSCeyme/50v/JFRn1xxSphOymFtqlbqYHLFXXB8kXx8
nNzxYcoCWaUUAOmD2Jknvl9UQJzLIixdo0hBifuPPIyYK1Fk4bU7SrywV6P4j9M8WaPKRPaiTNUQ
Y/Ycj3laVW39puPSYiSfurr8Pgs6kwPRRlY0xRQVUaKsM3toWh9XQ8NfL3n9ACS9yYK+X+ikBd9f
58xy4DrU/1VRVOkGzH5GmuGZ1PZvYkH4I6+08jnT+guXOFfC+XKN2QI4mIijx+ObulGD9BpjKIcw
ew1KyRtc0rBg53z/ky5eb/bsehgZTI+/xcv0qnGFD45dV+9tZoEC5ZewkheXVtoZ+QV9xZOHOKsZ
MUTIpnmkRtV7u1Xo6L9g2fhQ5Zf5i/oyuFho/hvVVfnP9f3lorM6A17sWSIf39qV8qL5dSA44tK6
A4lj/xvXmv6u2Seso+0wkYJrko5u6utqhGZmVcORqjIUiJdxqfi1gwbyliN529LlWKsL8XnnpFff
v8g/Kyk81n+uqkyF15ONY7Tk3DC7t6NMJ6qKvKorLq2Us6v/5Aqz0mnShZEsHd9whINg/jHyzsCa
LijekCDJH4ytBQwR/fz+V52pr3z9WdOLPflZSVLXwGjeJrlKfZ1S++ts7U32c3+/vVgbPrtIqA6b
kiVj9WLNFonUSoUoiG+dn14LNikGRb/+Nl/m7nCxUnuuDq5jriGiFBVFTZJnD3M0WqO11DdxlbX4
9V1FV+NCd/Vtud4tQupFMIJX6hpfXqdc6jzZS1/hudWiiKZKRGaoCnnM18dq6aNSJPqbGWI9333U
2cuF13bh77dmqzEL06LPdm/xenAgcvIocXvrbBq/zuBi6H6b/7X6/9Zf3v71ec3koLP/+W+qQ2+K
TyD31edns/lR/H+g/6QWe/Ls/9B/bn5UdfgjSf7Psk4QgNanus/f/+pfuk/JkP8l4ThkAnlSVUkV
2XX/0n1KuvgvwzKgP2kWpXx0l//oPtV/EQ0YaD5QaImmMa2Sv3Wf6r+m7+T03/uPVJ+/RdH/7Jm0
Ww1aMcgvLcbyNQCEs/VY7netXubiflt73VrHkeKAJK+4Cql06AG1HCo0NPltkhZGhdb5Z/xK+ULK
X0mksJWHd+2kTolFXKu6XbZQ9ws9vlUPt6L2DCbX7ofXLPnRVtfGc4P+6vCUoHdEBS3LV4UAdH7V
ZRUp0K2mEZ6PK5EAUyUatxChOvkmdcLBI98/7J0D8n2nN6Eab8d8qZl3Uo7kgYKpSIl3FYM/Bu2i
EyIqC/4kHfirlhkaH9HeSX6KBERyhk/K+8GBbwISA1qBDbrHeGdrvpYvlc7fuQeIrdTwbDR4rozg
yqEGNSYecoN6Oxx6RKQq+KZAwt9wWINF9kwzQ5bWOgtL2fb9p9a9HttqGZkr7bhp4N04ow6iPaF5
71GaLlPymUWfLwpMXZJWpfDzJI1BW63AtvaiLcY3SbGu2+sGmhnMMfFFrdogFd+PnYf4+2St/v3V
fhGfft1y/37vlmSJqFAlNMmz6CM20JemsbTfdj535zAoKtr7AC71Ul2gwVSWF643RWh/rLOT682C
jxCjtShPud7UkptinfHdfIWP52Af6+2Y7nO/v+CsPP/nD5ydKbIVCq2VcMGp4zmpGpL2SrLuFNQu
gHwhoSVUgfBiPW5GxY3sB2nnpjL1KYAMnl7YaDNdVbyWdH+AWUptAoexcV2qFBNXFm8r7O8K66kd
3Us3PktE/uvGkUNo5D6iNo91rXroTLGR99umvxp9eATmYYH7W4mv0qph6BXMgyOagUrh0qV3mvtZ
fyHgUKaP/s+X9c8tTIfMydnfmlJpwAjYb49+gkjPA0N17KAre5QgdeZZD1em7E8N65H3WK+H0u52
m+Pgi4zWUkd15JzAC9o2rEvr5lC5R9J0X6Ex6iuE0zVGaHaF55+bW8iqxvtcDb5/+Ref4Wx1W8BI
QOZp+616lz8NHg4rxPN4OFieiHYMXwlnfCKTdBFVd9mFpzfTLP35AmdL3RJZLGqsEid5ncsC8eVP
pbF3bvK+W6TrcJH6lqsUtrhmiBwg8oWFD/H6wtubrfyD0Ak1Xfj9VkZ9V9FO8ePiZnS13VIatoMc
KG7sywJiKc9A54pjrcQAKmCARaq5NTi03ZrKQUUBNvLyQOwWFjwN+eqo/ijMFUok7QcDh/wzzL6z
8iFEJm8XS0xiKREj2o284am6mfLm24HIA/DCvazbtT3aDw2zRU/Ux0eG12kpLeujg2uquAlzKCm2
ACCaSWZ/fKbxgkYSNk7sGzmmA0izPf4/++fmQ7rJE7tasodjwGujjGM94mrSefu7+COKHG3bxO7B
Nrb1VQ8M+Tb8VCb4gS2+T3F/69ENe0GcKuC3juG95Bzt7P1WYRF+gOTH2QXVHG4Jd8ZPftQukD3t
Sl11vvKRyHaPppTV/iHHD5MLWhnI7AWvsI563yrt6GbnHX3KBhms/kCjvmPa+94zGDoa7VGiho8r
KG1sTDrAQBrvabnBOs4RolWi3ZX6sgUeAFXPtKXjUpNeEPvSzdFxtFffQ+O5Hp6ywIquhtipx6lh
8znqt3p/O0LcHP6zCPLP5TtrwqdYyZuDCA3v6OsrIGrhC0GkG63VD3DTS2ho/0bmNv2d3204sygk
KVp4SRlLtmJ+Wwrkzk2W6ujok97P5NTnMGcDP6xqiFsKhzNnbFz4l2Jz/fsvh4mYr/sezg26cZT4
ctUgkgPZqdWVpjqsxKj0rc6e0kmZcl5zW1wJ9yhZsXBeSnfWnbCC1FI9Wi5+Ki/JMveEW+3zCHmb
2jlmyx8DYQjtzlv9qgckfj964rpem4qn3DcPiqs7O5jU5FcG3E9ij8bJb+SF6ecPopu7+615L4t2
5ojKMiq87zfK3ynx//vB/6FuTKqDmJsFv3i8AYEJoCWjurroyL305+kHLhAHdZ6A6g8HBs3VR3fc
r5BE5A/Cqr+ZuCZv1Y/iWrYpTd9/f28zAcp8IeriFMKcnEKNXNPVTbk3+W5SXxYPKUVi9o0DBXO7
lu3K7rfx28VF8P1a1MUpkjm5rFI3OxVns/1Wf4Ovwde2SKnDDp2n1U6ZcaSxOEtXbjExvppsgShm
Pxi5DRLtOXR1BZGvB/G/gJjp9mz1EUrRvYq3xg0RJbiLYbci/qU9bMeBeAdFbJBX0Y+stI9ZgO7O
khbMj0808Motn2Q9OLjUg2GDv7DvWot+9CsUUzH8frwgLIYTnZghc7+9ulgQPR+x/VcQgIrq63NI
q7jax9PHAAwpIUyWFoKjedMWpjhYMrDhff++f4ec87Uoi5qO2paCKMW+rxeMuxK0NM2Nbbxs0aEa
Prw8dL2mA0mUAyahBjxJuBKqAwYpCcRkmqdXgnupMnc2/Dm9kdkOGKXHNM+mX25uaMEzXbma8BMj
vh6Ocs8Arwj0+kZ8bVa3Q+vUTJktafNVq+QNENl1tPNwo3oRXouA0Q8U1QEjC67xCnjvEUC/tf7+
qc2qen99Jac3O9s6c/o7jcoY9Lb8pfEFM1xA5dLWVRti+z4mopfGBU0rINuPe1+9pNg6l0b8c3V0
OF/fWWoUejVM7yxbV8t+s1tOgk2RNUrJ1LmoD5PPrUlZYnlIzDyKpjgr3sR1Cze9MHkzNX1ZD6ny
b9umXyazfM2tqLi9dp2I6zEMBjo18X07elm9Mbqgdkb42ja5Izga41G3rWCHX8gb8Efo1DaoaoN5
Ac05PJSVq+RXXYrc3hNzH9NDu1wrNJndkExYx0iiWOQHj/S1Ed0MCT75au4SQ3W/UCd07waykcET
nRIDbzwQ7RZHImtqIoBoYqZesStv9HCKEhMiDIDfkPtazyJMY1vTnGxY6yH9BslpsLe3+7W4hJtp
kZt5Rmp/tC4z6HkNuiCQ7eMRYrzXgd9bo2C1jfYG0YxErnivND5/mBdup5pOWqyk/bLMbF1Z6OO7
sPslIP/pH1qGokKsJS58xjPp5V8LknaAJikiBQ90hF+XhABpP5Lq3RT+9l55na/ywCR8ADJv4463
v9y5OZetnFxwXoBt8CPf54nFOQFa9tfo4oi3LZ4pImQ5zH7veW0Euds8YiHNsJdTxRd+8NlFeXr9
2aKUurZRsv73D+bzK48uc7MTEYqT37QRBuxcIuHhBsHKaMsuYaPhym8ygtt6Q7vTLd8v7AjnDrDT
+5mdm3Wxhxu8536Y50YZMtqwO1RCX9TNK0x4QKU6TbwUdHdKvQX3orj77PvgxbOFK5Ymzz9SUS3G
CNVWuBVXbXufgWnGaseO8NUSHXFL9iVuxwBZwVHyutgprgCHqA4+Pi5zsIedu6+vsI/LgmLvALYh
Ey/sCw9IYwXODxpmDP77BmcPyJKKIswZD9zWyC1lwPt+hF7qfbgBbrbe2bItuEVpD+mF655bKIz8
Muetg+qT6Mp9/TJyinGC2Rv7bTjetl56dMmMxj35WJHZqRNj5CH53e6qZvQRLDpWz46SID1AjbNk
BA5TnIh+7KVs9cyW+uWmZocdtfcxyTq2VHGl+BDeNixWvJdsySGICXbX7UVt9vR4Z4//yxVnG4TE
4Ik+RlyxcbOlgOr/uGjsaFkuuztk/pfS4SlM+eZq5uyE6nG0G4+Yz2yH1VToGjbau3UfUQHAmGar
v1vL/+3vM2f7QaLlSPsGrigh6B2dvCJ0YVgUvRWz7S701yK4eDKeyVxOn6k5W9JZiW9ojC/LlphQ
/FVe10F3pbyVeIp4tDG3o7N7KW/Rc0zR5Pdfk3Lp0tMCO4mXoWgfUnH6uRolXCe9lnAkcPXOU2+r
13TVLcSt/hq+lFjFMri6lLRgoHZU2unL0dm/9tvQ22mbgbx7v5AOnomWhambFSdFVdoMPcVH5z+c
fPl9Qn15WLPItg/Nv7/D9NdfwxBkFQ8tE522tGgWU+VvaDztKfb6RfT8/dM6F659ufa0N508Lfmg
J8URZBfZNWzr8DXzkwOzCdrb9M11nvSULHBSkf2LP3pa5/PvAKW3qtJXoH0wn1Do47hpFTkKt7sN
kdqjSaSGGcstJNELC+Jc8c04vdKs/mUMVSsZ3SHcgsqtK8osbixTB8vcdNPtnDpx+oqINDm6oktq
5GJ8c+EZn/vkT29gts8yWZcezISf2iP/msbbakZyXVoFO8Yt11aAFqLkXLz8KZw5WL788tle2oej
rodtEm7BCzeog00Hg1AAgxXtCd3e1R+74hdD3EhW/alC1gP3GdyxcFIqSkxUD66l+NI0EjUktpz4
Ah1sd2f/yBJqpVFzRZ0Ip6c4OMiXXtm0JX23OGZbcjPUB6MBv0yxnLRyiYHV+/AyNZYtd7z9/u2c
PQVP3o4225AVVLpFDzuO/HpwKhVQvG+ODxItndYPf+WovGw4Hsieu2mtcELCfUJbiJx/EfW3mNkq
F9bLxTuabdi6YhyZ8eSOhKNfC6Seu4gWUpA60lv2S2Rg38f9VrQtdzI+3tnQYdlMITe9DotLx9XZ
3VQS0erAMaJp+Du6PtkfRnrHLVg3juO3wxNEDgiUzTa5CbcZGYjgWQfoo56Ayq8MKqTw8qPl6Df7
lUkFya+etU3r1ss9yFkKMkl23zMEb/ny4CrQ6bpbuLOXPjbl/NL554Znm6mEB/rBxG59e4RD78hP
lez0gETc8lGVfBABCo01puPhm4D38AHZPekL5tS7JVbAfrFfMKuNfrP7RPkbuQMTHChgLpbkpy3n
z/X9z03Odl0zZcbc6LjJyoWTja5494tK80KiYnNE5ukcRr9faj0jvYJ/Ybmffz6AXkDhaToIxq8b
fpMU8nDUyZAxwNUeNJua6m3mZu3R7Rn6e8OWczmuTBvoTc/kETQIN1J/7PJVEbvf34lyfnf6505m
MYLUH5tIn+5EDZrlsKkpfgMCUW+qfDn0OPHeGsmGpie02qBdg9wJV5lD09VRUVHvFyGGbjcKyO7O
x1MWrtWxt1Np1b+X2/AtccoLqpqZ/uSvQ1qaADl/P7dZWFEgO2NUnlemBkyYH6ZFxOSebwW5X8oc
G7r3/eP5Lfz4c438c8HZQs4PFBaYNqIjisRmn7l9QD+ka6+HV+mNXB4gEpU8RgTc44eOg6vLIR3K
/qXBvnPdI86Qf25jtlRjgN3CPuF3Jyh8fdAw3m6/6BXazzS5lY5GiYP6vbOnPCV+awsJU7HrrHyM
9NX3D0Q9HzH8cyezc7zWRiuXeh6ImHq1SQ+1uG2D0birKIWJ8fVu90vh4+11QB/F3k1Hip3DWnCG
KIjwxwN24eywCaZwXCuPhwM9fyCxGyzHhWGl8JPAPTXdq4Uu4AiX13ySa3xHy2fmk0zlxoouvd6z
WwAiDE0EEw0CZ3bEYQe3L7NqSvq8JPwRHVYqB67X50EveOJhiWmefJ/oQVIFo7xQI7eKn3P9HiiD
bAM1gY1oehkKBaTaB/9i6fNsxPLPzc3PRCMxD2KEcH7bNQHPFJvXj+54RT6GF59kU2sO3YPqYsw6
3oPw3LYYZoaeRZnJHba4J9BZvJQWXnhc2mzbqupEVNScOwJX6WCkLnsHT7jWl6QxGK5ct7fJW7a5
dNWZOOvvj/7kOcy2qNDopRYH1nALsMPppU1U3NY6+GYb7z4SmQ4TC7gwtvnC5xjrV8jlm39Do3Wu
hAWG7b/Xylx9nNWd2ivC9Dp8oVqOSKbp/cT+7oH6PLY+jd9c1IWdj5pPrjnbfroqx+NrWgISVQ/0
Z8crvBroVwLk+EwdjOD30D9lNw0D6n+Jl03jOt9/8DMiwH89fV0yOQUU5Q/6RJyAApeTItziwpvW
vvQqLTnUTSxpnSlJj4RF+bFvvPGwKO5pTfrGw4UbmF7vH1uw9M8NzOJn42hldaHzDNSgT2zFnaR5
WpA+KGwieze5sMbPx1onl5ttCZq179uir1lt7tGAb/So77aH6tZgusRMro160/7QahD5y9DJo1Vv
eSrsE+6HqB1y0CZtXwxpiRVUXrrhYq+4O8wrJfUuTJa7NiinLXrSGKjXQ3YtKBcq72dufpqmn1ol
Oj6iyu+47CRQxE4i7vKxSdjPIr2DX+XraBxQOx2geL9N00FNCl5HtI3uk+ERNfaAWPmJx2Ce4PbK
ojZfoeI1HrNlnj6s924Bxv8Bq0ob4lXcO4WwqKx1FiTF24W3PJ3cX9+yAWBQgTcH10OF/fc1IqrM
Xo+ysEt4y4ofMbiyEpy2p1NBy9wxF+JCuvSwZlrraWV/veTs4wp38lg3By7Z+fsFbI+pl4Worfam
zki1wrHQ2V/iipx9Q6e/c3aS67uoR3LNRXsnqnx5BTP0kLldeC0Z6I+G17S67pOnzrQ16f4I8Zxt
jljZwFvlUSqJQF6PXlL/zIpfgLUON3u/7Hc437yo8mMvP6rqD6FY43ikjmhVrf7h0pmEFPaP96QZ
EvBJ1LIaW8JcqspMWVq3FZ0leYNT6F1yu6Ma2fgiMgsMMIDC7DfZ0lyJm8OK2k6yHTbSbhl/xPA8
KO3QcWIW5+fuIf4laZh6OhwaS+Vo17eyjBZ7UhLYilddM4nH95ZNuITocb/M48eEECd0W0CAd92z
ftsycHLNEFm/yQMmWDbFols023ziR7x8NO/0c5gzBzJV85+uEjQl8Wtx1SxAMOROvOVDMAXGpJeN
vhKKQEQdHt9iFE7puSfVzKPbPmZ8zEboaMIlM73SQZoEtOwq/5S6W8YZQl9d4g5LwxmLdAQtkLkw
rDFjr5E8C5RbgVcxCqPQpifULbAg5G+Te6Y9r0nPcuYUh/gqjvy49ExGCbGhjNMiGNTnQoSHlf84
Ji9pvu53v0rGbxhtoNOcgLy6Is87FpWNfVyzuzp0SwFSi+khv6oFG1MOAAGHIJ0IKjjALYoyANuo
w2iqnB5oV+FIRRCmB4e7HZAseJHi7NZy7FmFZ7rZlXojkmocV4cYt/sAA3MQOyZ0u0W2u9Jvu51r
vmZXhuEge1R/MnSqmQ9idNtSEhteujIQfug/uYH9Mi6dPdRhzBa9nV9/CJbD9kHLCk8G9VoNqbNy
vTVTrkrnHmKvjm55GXnMM/esGhcVOyo2SjLACYDEp5quuPuou22Iy4y+N+1RDAyM6NuPuPhIIANm
NeFPkS6VTTVuTPOmKz7Kgf1OeupfOiRDOKyo91XlN0g2jLgPOiW39+VG0V5SBK0o9O36SEGqutf0
18H8ZBvXeFCGg+rJzBiQgl3+GIc3NeaZjXJTje9Ze1uHP6foW2QwW2tvhYLaZly4yfFphwG2Zj3w
bAymXxiNPJp7f3+8q9ubXbexwtdQBffOmhkxz9OoqqNKLQ9Pu2PAokQMYJdBwlyy7mS+0Tn5SE5K
zZ8md+ShpUpXwyeGUm7lFXhVM13qFAtcfgdhoeGb7k3i+OJo7yJfL1ZxuJKjAmeHgy1aD/moOsZ+
gbo0PzKz1G/iFaIdcaFFP48mua9ka/m9UT7WeAMzgYLI5Yf8bkAExFPKgnINorLeMoZ/uFHCrYzx
xjo+YEYRuXs8k5QfeRy6irJVVKa+7plMrlu/40kfEWQxv5Ze1c2P7HiNzyiG3ZtouBfqxLUeREgA
Qs/b9AaG7yq/qwF+DohzX5UO9hmCKSkWPGCGQQ3HD04TpXKI2gM9Q/Uj2ROB92AMKZNF2VVTh24J
lBzZrV1iORmI18TmcaD8tHLy6/RKt7AbS70ydNLjjSQj4dCXOdM1zMdbn/Eud9V7/bqIr5TbgslP
SKQKbkJV7PboeeNumXeRfSDsjhoSZW6IJkW2zg93BYSz3sFDZ0R4HB6CxPpU9Xjd8pXJ3c+wVikr
MoRKXlO/h3fjsNrz30T8TO+l48rafdaHu1Z+bHXT77AbPPSsf9K5UttU+Y+2HINCu40jdjOUnqW3
uz9iBrL7VI9UpaFcSD8kM/SzbpNAbLMN4b5TnzWBJIvZ5Le2e0JMghPt8bjCCYnZb6TKLNj8HahB
103ldSW6rqKncPepF9su/VH1TpYwQngJYPY7jfp6uLPcOddNmQlGDbDI18N9EM1KHOLjVN2LUbm4
hbWQGG3GudyFH4Graoj1Ci4BknvQ3R7RXWSLSIzcI+8UwoWylulXII1LcQ7w1B+l4UwTmzmSm8A4
3ietP1F1spSN242U21Tx8vJGGCKnqH2FWq/0i1nMKFmzWSPzc4ULEeqMFvN3iAzSBOIyuHGi5K8/
L0u6ru/UMdymplMk7K74cTu7H/UvdhooEUzLoguSnIPmMFQMDs9g8Umr7IioawwXlqtcqqaeLS+d
3NAsshnS7mApuRTSfYE9SZup2HR46phO9ANuD+ZpS1zVGKopobglKUqkX0IeyOwlnxeJLFN0/ser
14m0dFwOTeN3PHQSkQr7Liq7QpsybMnPu3U+5S+7vcNselWu9h6IU0+4QwKjPZjtlpnyS62o82+H
zE2X6XNQRZktPi2v8U0wrelh9A1FPnJI+A7TOLQLWNo8XKeOlXup9Cnor1O4GS96Ae8IxpnX+m+c
26UpqrPVUdgwyOyliTw8F0Ok6pjr+VGYnkmxxAtVI9pBBZAG0uDDWmUy1+8o+yWevl9SbjIPXokb
Pe1vzCbAcMkL3TYCydMJV1F5yMsUP082ORqzl+oj597eyZ3OVRR9W2tlou/Y8rWrVnfxY4VRQbu5
TVxTdzsXPQsG9rsntre0crLYzw43LCy8l5XaLoUVHC6nJC782fAL13X+ArPmQsJ2Ni9XJk2BarHG
6KB//frwvj7KoZZG2+hJXakO1agFEeEbDIVF4qG+vFCDVKaPZ76iT683y0elsdT6puN60wzBLkDl
Rz+XAjIff29dMevf7oAZQMwJhA/JNY8OhnuxW4jvZuPWBJMZhaOViqDIOXK8F6RduHo+szcFoIrd
Sx+gcvYV6tM8h4FsDw7Z18fTovlIlZDl3/k5A6u9i2cDWu/2FbotzAtiVgL4STXVP+5cjp5c2MNY
fK0ga4DBKAP0U8V+A/a18WrFBYTOzxZeBGyhcD8Kfxb9QoSsWzjJ46W2xwxG+de+qpzc+qzwo4lJ
1vbFPto+bToIF4TliNgGsoXWjd6a9lrJV5G87caNyMl5eDTyaz4QF7HwIgX3YG2SA+fCMRBu/9d3
NtvxIx07kBzzDtZAtqxG36i9ul7rR+8Iht5whcYbUANDfgnM+EpHc/SULg1poykrKQsk09X2DuXy
zDOv9hcxd+ckk0yVgUZFaGUgaZl9EGHS7Y9VIk8FE8WvtupjlHghquEAG4uM6CVa8mgMNw89ycno
qweDskiRL8YOZn4SeX5EoQd81YWmh3Kuenh6X7MPZ6dHuTzmHAV4mJnJZ265VISD3ap9DN3dRGxy
rWETZY9gC4zieQ/W4OCWDJoOKxMJm4v+rbidoNdoruEAudBQ0FEf8L0IfbO8CtsNCO0y9KX2f7IL
nt74rCQktlarC9bvM2zkROfTTX0G3nbKnRqjibbzvS9pi1DhsU0CL+ZifZA9tv5SvmbpSgIh3SUr
QdrIqPia4LLY7WxR/uQGzVn3NMnztJAPvPHSq58a0lRro1TLwnzsGleKPaP1mnq123ntkwHrxWvv
9PDlSEJAREkLAUW37uaCr8SLHPhk4gAc6546Rp1getHyCD2g39rIHzKlPaxTyQ69i9vUuV319CfM
tqkK7++s0XjGR9/UAU6+DYxEZNsix3+eBChtXczQzAOT95PlBJ8YPs12fyNTA4h+CrnlqBJ6S1/N
7ndrMBd8XjozevrGem2M9XBJz/g7pJsfAqpqqYbOpKYKv/LrrqrGFhKigYh2RPxbXMOdV+8IaXVj
skZnEKS1LWg39NHyuIGmOZRLhG3lgUC1XsYrkThVhWC7hCW/t+4OaANp41uIuAsb+rJJiCiUzli/
CdGFCuHZhtbpjc9Cw11OnaGpuPHqY5pDCinpufhl6CznPGAU35tGHXPNQ5aaZNjeOSr+zy6am0p1
L5T8zpWSGC81TBVi35+wvs6SyqOgUWmtvWkqWVpMgza/h//UK6YNL3KUz8psTi8424CqfWKWWtKG
W2XC6iBM8rTQOyJsELzaLTUvhcMEi285zWJJF2Lys6X86Wcy7qibf46YG1qTZbhlhdu8/DADnKOZ
YLoOXSAyH7XqpR1lzppuWuZS2Fv0l/RnZ+UMp5efnaV5q4dlUUyXRx+N6gzKQ1SRAMKp8TXoxgwv
ME1l8vpBjeMbN7LnQkYdHvFbZzrXJwGXL50IZ0Pz05uafUWc7SIYQ14IR070A+IcZKGscwD+YOvX
bC1czchWNCd8Ev14AXsteqF6UTYb+aqnOvv9epTPRUqqAWoTIab85xT+QKce7E1P5X+yVGM1boC4
SwuDTCUGwBf5moFCEHwQzgWwd5zs96AldyVmN+ry6BzqpXxjocFuNiT5xIIX7u/s94KGd6IEi5DH
Z4lMppe4Hex5hRFtkBt1ZSaL/QT/c8bnvYwx77I3loMrAcXRbToxU0Wijxe7T0ZU2dMvoVGUS7cz
Hfcnmd0otbhR6d2k6OUwlMFPhG5SePvDU0TNMtNu9PEFDWuFzxUFkNLOAbjiEIiGr7HbT8HLFlow
elQx3QyT0Xqvkuhr1IMeYkd5+P7RnSn1kw2fPLpZSAR4WRT2xfRq3cO1+UkxZdPYtcswzs8GTkbi
XFR4nD3PTq4422uSXSfD8uOKyZKym36tY/wA1Pltt18OBxBXZQAfvxtQgeMtvUgbT4fJWLpKe9Ps
ngywn5GxMhgaOlxfSoinaGV2dJnQeRhk0yXYQvPss6mPY1QM2TRRUy0zv1u0vhBMQfP3z1w/8wRO
rzPPHakZRhbeBpOil3N5atU2uD4/Su9D7nTP0SM2EiEN22fBcg/YK7hF7BjXUDu70U2D2vAOjyH1
xk/sScop5QDs5edDIL9Smc/wrtMCXOSJXmq0oYtoVW2n0ePabTsbTxk3QzK6yFYHP/Ta0U3Ua7ND
o9VToCcdW2jJaKfJS0dppDN+L7uLm8m0or55yn904kYrrURc6P771x+fqXbu98uxvS3Td020o9wJ
qyB6VBW7eZ5MhXWXKRmCmzS5ww8Uu8JPWdscMf65JPo518T58mpmh0FYZmmqJ9zcJKOpnZrMj+e9
Hp1J3YfW4vuVcG6bh20CR4IBEBgrc+72EDZCY/aacK+o9xIe0uAbgsOKAZlU/UDoyKRNtcnxt/cr
tN6iQXjviZW/F+3Jse9ifiSdO4oxIAJwPIF6NeX3/Z7sXOVoiHutS/ZkbxNqHUMMhpK1QGBLR0Xz
CL5Cxp6aFtGDcbDZ0tLmRqPFk2JS875/jN+xAqeCX1Nxx6g7eWaGt9QX0nUEfrV5lQwbN+mdMsXV
uFGkWLdUV33rKUVQiEF2RSeklvx9MNUBPZGhxbQBoXu8B2itWvd6+9D3DgT2eBIAS6oPzeew1gLF
yX1scEPfesUnGSBtxikjPpeNzerI0NRVV9IWDJBkM7sjMB2h3pfMSH8Q/YuW2ylMLUN62+dYozf2
UXMYcBcYWE49fYPUtmEkFRHTerzBuXX32Pjps3nXEoH69cpyQy/fMvlbDEGDA84geKP16/sVcq6G
8+WNzAOBsRZzcccbiZ5aT2Pi4BCM99NUoerHq35xic50/gM4WQHT3nWyAuhuNqISszehWCMKpqzP
4bVbTCj4yP+fqNa+/LrZwS31sSntsHxGaGgGuoPCu3YmobXkoaXlu7+Qr1pnTmZTwzjQVKkvYoE5
O5kBDrdjt9sJ95Ewuf3anRG0xUfOspRXeR6oaWCmt1ZGwufGiRP1zL07CMsyFUWCq9ONboJc8HLl
IRrBsTiqElj1jfkm40nzIntTy3X/2Oh3Oo3LKV7H3HQcFrkZGKKXHLBqoA0ZoNsF14Ir8xPsTBC0
wBWgDArEUNel0blCtDDLZWG8VmpQWzZ5ZxxSkfX3EsYaWBYhmiia6wYHK1e3E0DPNXO9eOPifUfG
TwMFRikWXneWj2NBdosPzYDvSw9BcxHGAb0OehwXK43nTrTT5zqLInSArJoc8VxDZlEZ1PEgx9CU
CwwUE6hRPtLtpRGOcyQeXuXE42E+iJBvVnqoGwXKqE5nJwdY4Y7VRo2c41q40gNZt1Fg9U/7q8Od
cT/cyuMtr+Agu+ZL+KuSqOyLPCkcuR4mXZDgR9cdrqzv1mu5EFfRgu5Lt51AEFTUGGTGbE1dZjSr
3O+/7N+qqPk5ePID9FlpIlNExlA0k71/mzxIa2kLQMg1FjGbW2OLn1gOxU763jpqINL2RBWPwgdi
lOREgbzVBTC+23wpbTrTq2+tTfxMAf9Gx4fKNl8rjx+E4PG4Ed+pHa2pxSF5QQpv4MBGIx+iz6Wg
91xJ8vR96P+Xs/PacRzLouwXEaA3r6KRVxiFzRciXNJ7z6+fxWxgOlMZk2oM0EA1qrJKFEXee+45
e6990aYg5E0wtdHiEShWk02+2+QGDSxSHH6r5s54sfaxFzqGjxxTjw4BU1FwxXc9TrJlYKvY7Tok
zUlyrxqovvMnm4QnaxoNP0tFnvHnkjYLdWF1sSzcL/m6SNFGRqIbEsUYEhRQCw3LnTmZhBjLQg/x
xCp5EyyGIQvtKLmX3XmT8SonAcRRT4/QKGFPxledBe++/tkuipgS2dK1Munbrfj3q75YqtRGnaTR
F4V7MdqGqaepgJ/2k5u5YD7sWPOM+ThZUDH8FaOY/yEA5e8zHwmM9MU59eEcNq2LMl3ogqkQtSBj
74ye8tCdx721Ut8kWOOr0vJIwFTVFQM0Y1XlVJdTDfKK+D93EpwM9Y0p2hy2CPMaNvugXf373fnm
5qDmwiu7dMLpMf3q5fy2S8Fu1urUGtJzpO1z/9g3G9mVYQIEh3gZnRXZDYZu5QGEOkfi2E3XjXZF
7vvN6/vnJVxUinNlKUGgIleSDTv1d0rlTLpjZvvcXJupKwPSEdGAAt0qHqFyqJzlKodcuOFYsjeU
u7FdTYONz1klILFcbPH+OSQ3LGKAuxmxMuJpXOsH3xuse+QpjB9g2PeLD8+Nd0IPvAtw9c0SbJ7Y
iMqfB8YVV6rTXx6nP1eoPzRzl+chSMUZ/+sWzZy5aErlr7TcCLy//TGO1j028RYbe/zhj8jND+L8
2GubrrxPxqM63hVEO8c+7STCsDCFK3eLXC3zptkhN3QV6CGdgoEQpal9zvWzpuFsi3vMm8WGE0qe
7iNHp+UkTleW3W8Kqj++1F+Hr74f1Urid0ML1FHjhOBtUNSp2yVFVITti8jkyoFPVr+tO1ReIvYr
RdYvubJlUPpCTRL5fZUh3ipKyDmtk+rJypSWt8kiCrJi03qRfHLn+rdW+VI+tM5WxFtJDVdaaq4U
1VbR0kNPCI6JuAGWjjjOJHsYz8+jz1FhSS6oPtMJyEV5F0dvkXT85WFO8MpiTyWWIbQD+amZvdFy
l7kVXWxIR0huPkKNt4Uoybr42VQPBSGLTj5D8GW5lO5c+MeisY0bwB2/gCy1vOa/E/jHNNoSKwoM
DzRjjF+f07ppHmuiC+KN6W8C+aDkMdKuVenvxfBj0G4FNCaqsGkbGuxnPV73+m6OQiczD/qiIynt
FrtjvA7IEUVbEgUE/erZKuXUN+7M/D7Vj6nyJhh3RfXDqJ6F6V1ARmqGBsXNcy++S+pWlPZy+CmM
H8p0SIKf+fBV+rLdztPKavYhL4ngm1jbEMuBKTZRDkHXGp7GTian42GY1iVTxwT6VMQX6skMfNX6
23D0Fs2luiqIfW8dOXuLtFs9yx2JcNEyfki1Y0VjbsJ3FTZAh56GeJ+Qq1ArP/5Ty4pEWXSYyG8T
SJYYzCX/vpb2qv9qWq+m+VrKZ3F+Txh85hx6JDociAjNVl7p3S1dz4zoCUc373rlnGR3QvFWNOeR
VrqiQlMXsV8CH0/WpXlQgq8YW6lwH4svpi+ssvFnUu4qZEh4h5pzXB6kBjGTLcT7bvi0/E9Tjuyu
/TlGH3r8UKA/HKKbgAijgZ/vQRBfsLEY6imQ3k3rQVVvWigq2fucvqeyl6LbSE56esxxp95I8cfC
35stABO3g7bOfVgL0mPsX3mRjGWr/nNFQlrJNs7ar4jEgl+chibVintjKIT7YbdwXeeNav0sTU+G
YKvtqtgh27Q17uTXnmK4XfomzWAHylnMbat7UqS3Ea55qu+QIy1KRvau4bWCw8ywjOmeoBB5uROg
knRbDbYpBsMMepOVvKP/FTPCRVYFFjzCEwQkiLsG01FzI0D9ipce4sQTXYe2wWnxIe0eZPExV056
tuVRiW1mNVp04kBqdRtmTuBq4nXZuzjNrPxR0g/ag3EFdKJ+o3QxSdiiq0DPli38oh6r51Lzk27p
IBtbkcjKbZxkq2BTgx5ztY1BiR48M+EojZ2GwksjaPUwKZ8JydLhoyU9QO5QLTw88ip/hJguCUSG
0Fr19x3242qNvUmbEJsv6EcteaqQ3edId676e76byiCmRR2Fysn6O+pQDwut08psGYUknI/2EmNs
JgKIQqCt6bdLAM3zzJCJS2XbIHDqPuVYfE3a8M2usWh6/3sZF9WQRPRnF8dYVYO3egsY5FXXDlBR
jkt/0NgqBOpcGUd9h3P64xMvzjeGPhazKfDFh5BUI0fobNFwmpOysehHLbYC6yS50lfkXJO2fGep
+v2Tf7lOfiuuJrOZBiGPl/b1AoL0tdOI9se4gVO3RgjMNtmG28HHc7HCd9pDHbs+cVgOP3+96P+9
35cF3jDWUZ/P3G9xl9Dn5CiGIoQQGJ1+Kdk+CyEgQuPDEbiqiS9igrxSk1d+f//tSqm5/LL/upKL
Oq9tfSuYGu6Gfte8UR48Gs/+q/4pHJl19Lv/wE+nDRL1jGSoKy/xtYfg1+zqt58iGmVzkMZfP0W0
0eZDe7t4PDqnfSJic5/CUNKj/y9HOiFuSNlFQ5Et8XKcktailqDjCM/kgUDOZMgceg351/cEDnmq
h5C24i+Ml71rh+Lv9JB/fPTFqafKY6vHCcD0mFmbtJZSPF1Ps3/UildVf/FxJET3ApGIw14LT+Gw
7xff916Kf0jNBu1cwKsPPqfM9uPYuDTRU9jp6r0pP435V4qqKKk3/C048lW9NVSP1OL6mDSkT+8m
9SBHTnMTQdxRVv6R4kw70zz89+OkfVcJ/n5vLzolipDKpIJzb/sPbXwW503+0J6rx9ny6hsL8cZd
jPIOdXi5Uk7ZC5suqrKzfCbUe6YLbjxWgZtD/LsxHst61b1QZmQ47sjcAL77pjD4D1F9rFD+csJn
qzIrL3rOX+hHzdJT+ZIvfVAFsdK7lR/E+39/t18Lw1+vCqs0ibwmQXaXLQCrGwvZV6zgnDUHBcix
gHOGbhDBXUu+Y9gcwv6tK1c1Qnniq10Up/85OxtExvz7Ur5T1JjwdDgh6hpYpcujS2uNfiQtA+1F
XNn1B1G+E5NdX20nSn5A/puMZcs8IEWnZiGQ7SglHBW3g3yI9E0C7HaKPprqkbkJCSFrxSVrSygO
mrgP1WcYsqF5iPtNIl9ZbOTv+mi/Xfbl4SRohMg3CyaHRb2aTNvP3RTC+ifxOKZONI+jkNwyfoFs
FhVexaRfd0q9IhmsF6GvB7GHYqF0/VBD2bz+9x39fin67x29HNvIWlI0qsEdbR1fW0nmtiekjxvZ
bhj+dkh+DsP2f1kSfp2NLp+qXyIIEaahyO/5Z/vGT9JR1Yqa4S4d8DFVV1H9ifMs80+KfKjEbSFu
UK7SpbW25rMmHyMYGaBkY7dW3ZoAvkjcmPKdlBxM6WhprpTZuf4zKn9mEiFEq2L3C9dp48yASheb
HKg2cestNiEUgBn9Q/M97A6z4dSal6JiJjsUuwlqlHJf5a5mrtmcrWY7VftmOrbM5dZEkBv5Xmjv
teBo4fOZnhXlwaR1JJA6H3c1tJeVVKBLd9Nr8yt5WR//dbMu1k9/zDCSpVgCgYlEBLC4RfNWgcfI
LfZMxoL0rdDJUx3DQtjFwd3U7RAyIYSKyZ/zcswp4U4t4G07YXiV1vDtM8RcSdVUSQShrl0sfr44
TWmfcbphTp+zY4Nlc1On3RAOR2sQbujD7C79tWsaqu/0LebvH3xRviWdkCsShpNzXm+R8VNLuf1N
NgJjl7eWHVY2HZcW9whqzaskmeVM8tdP8tuXvijkmqyvhLHCF64va88Sl8pQTX5dhPnzj/Qut6+h
KL+dKv72bS87y4Gm+iFva3YOQ7QrrtkgL3AklCtOmtsVsWnsEYNbqE5Jaal6uWmrKbHRCzdkGasL
JF9dGbx8O1b6/ZIuTiOqRNYlkiawF14Q2UtT1XC1u8Gp/8NCvfJx378G/73n+kXRVhVCMVQj93yR
+auNN8r4PjwYguj5QzjatvxIXnlsf4Q/R3sWN6Ho+oxU9v5LS81AJ6S2r7dUvyNK/P4U6hen10ow
/U7TYBUsqUm+umpy4ClDYPsEUzlF6/nAl+kzDG7KhsPb6uuHyM7C+wgMXujmbqFth0XWvg7JB3Ww
OOk2hpZUQBOP8c6LnGvl2LdHARwKtKwIwdb/gqtHs6J1vQ7ZXArc2nqMhFusJ/2a3p12MyxpuMgn
vclaR70tC05lbckCIZ/66vHru33x9+tY/vlvdXAed6JeyACPG1CRJSIjdOPZV02OgmOZtsJokgXs
Wumvflf6//6pFzvPKBWyPilTcLaq7bDoEshVpXe4VnXwc/FjhO9b0N9LkUD41IHAQ/8B76rpEv/I
LDlCeWTHqte2h4ln8EFu1vnSLSaMbNv7WGkFw/GNbat6UesG7QMDKiW8GdWbbNhb8VZbyjg7qqDA
D+WuyO6q9HhtyPBrwf1rbcJmgUHH0ijaLp5Iq5ijYJLbXzSahpBWWSTQtn4nFBCe2LYly7rn2nJe
lcOQyKtZdePMRss7lkSuEnnhhoQjuUprJ/HWCveINk23fhn4Uz9azkrAX6Gqdg5t3W6LcAuxE/ln
oDCwQuxU/T2dwCgvWRR3c3Ea3aq5y7QnghxXqdvV60HBkwb9c1FsXVsjv9+KfvvmF09UlDaJIigN
tI6d5g1fvbhg2AS38/Ba2cmLCP1RdKLz1cP1t08yOjWJ3CWFJLCLLTAZiqIquxLRgOS0Tngr28J7
6PU2VXwfEjqDHeT6vrv8R//+mf/7oRfbXyqUVWYWFdsfsKzEkxa8ZZbvOAo8m9ATqCxvA6I9bATM
xPJWN1f3wO9OPcZv3/piD1SNPFd1oWAd+SCQwYHhBr7ol6pmPgoOk/5/F6vfDiN/+7xfsvDf1ovS
ylVj1LnLsGXjYB2FXjYsZWtH8c9rxbyYKBJIK0Ai7flkPKbidnSHz/lNtOgP8t6V6l4DTvpwPdHo
O5cMgTT/98f41bj77dr6rtLHMawhLGbrrLuPMmeY3EnaKRnvGGbDmz6/ITO54+8dJSfEHj4gwajG
3Zi8oCMwVWzD51R5SMytbK1mRkU/hHiTCEdTdtSYXYC35Rq26vuS4reLvthQ66lSRkFBF4UOkUiI
ZDO+JP65ZYTjYp++bVgGCk/eFgd/OguZS1kZ5rQGk//l1f3Vf7h8nC1ZXAaAyJTwcvy5G5hFbvbj
EOOnjXdTfK58tzBWCPrlY2odk9oLySnpHR+qr/6YAQ3PtoJGcTkyChkO2DzIi++Cr9wvPZ9aXcJv
PNeLKZ2yf3xY6OWBss+1Lav0zM0nODOVTgpvZ7lM8UrF0UZaf2nlZTneY73ZJEO+SumXDjeKcVNF
d0a7UTZ4yyEj5mO6aioCbLd6cKqZjbt+9iOsb/N0GxZng9E3frXAazESr1h70fAqupcSPJ27GSrM
xokiF+m71npxxvxlhcsjgscwMyY0wxU5hbYPQKiEnxupHDvGRyM7B+lhmr284fltt7L/XvU7Tbox
5GOsrHUOK5rHScfQvCJcE7sTimszebMIlUAT4eN22LekEuHtfh7JaQhX5v2c24S2h/rG4JUwAS/G
R4kCfjaeYmbB/35zv5nsaiZ4DsDlpszp/ZKioGUqiS5zg2EX9IR2IGPbsNjcvWJt0XqEzGa5Q+kQ
HW1wELxa8JjfLc+/fbx1IcoQwiknSJOPXxxCIUCvwKbtNpL1J72I4aZc/Dl7vZ6Zl52b3mmNm5L0
aid9ze4ZkY6HRnTjejcR2zH24VMb/miwlZLqpLgaZVFKIozTHednAUdR7yHN8QjMSVjyzYxvk0a7
BJXZ4NXGKUoBRjy14q7W7oR5bY0bY37rotiRQPioO0s4ydYWEoQABr9wVQ5T1hqA3c0MGCC9LXES
E6pU3rfQnTWnLN5A26HK7ktPx9VkeQKsTm2jcFi9yoP/tlf++z28qPUlMSfPtsHurq3knfVSdmjI
LHZW9WWRAsV31yIIrn7gxeI0BQ3J8znT1UWzthAAP5HU2swrIab6/ZK1cOV8cfUTL+qmupXgkjY8
JouCt7+NKzxki+BrQiS2sngyr3ZG/x8fCYUZET7vxuXZeYimSDaVYXkyQwxKHoRCWBKdA1ZtE++v
n1aufuBF0UDCSKWVzSjcL6cVcttjEImehR9EIITLZenKrlNXl4r6r5Vd+e+XvKgTAmPEUubzJUmR
8fyn5k7Z0N89MWyiB9c+MmYCDGJfWXK+szew5vzfT708LzdVI40p+xu3NkDA8D4L6EKd9KO/STtU
V9IHS+v8EOuu+EioxdwglMbne0sNAeFIJMavAzQ/ot4/g3FRezdndTJ2cbcnEnkKt6GB3pVXtc2h
eOgpYd0+6sLXqPnZ5g+yfoYA08VfVRyuEuWlXP7wSCAcoQTRRvDvJtwvBMfpa9YU2At1tcnYbrIJ
tP1BqEgg+eiODLNZTobHIl0X6V6cd3F6w15lPANTD9C7Ldii/K6FyIS4rH5MlPe+He1a6D3Tb1ZC
ma6S/EHIaQsZnWelBeNCvC0Je2K7LZatk/CgNzrM4mE8WTPMiZVKp5G7RLXYDC/SwBg0IDH3NmjW
Rrgrql3e5Cx3DJEZzpQHYdiGIznz+zzatfPgNGxpkfDQon+o3HZeG/NOS09oG6+9p9/1HaxF7omq
n4Aw7F1/lgpC3nWWGTETXxoByzRLLr029gYAWcq+egwSsmpg8WT89c68Lb6CO368GsCwnKyEyJN1
G5NLi14zsJiFjIQwuabiZYZnYuaWLVeESrGkm3uCcGNJt934FsvsA/p9Lhyz8rY0N4Y371OUxRsJ
jRKBnamdkBuTuQouA/0OzoMCiYpwKMNLcMO9FSd9XeJT3KqkKTVfgEx9B91zPjsjlBl6lZ+idA6f
NNXLFFu9MdbZtDdEROINwhHYOe3OHPdlddJbuOhPYa6DkjmY8n2dTLiDz0L9mOGrz1FJ5yB4hsrV
NKdSH03xXog++/KtxbWcUE7iseiv08W/aU8u3n7TACMGVfCyckv7Oqt6P1wcFrSPu2kFtyyg3t5A
vt5Pmi3e0HikDOOQ6V1T4ZjLonyxuPzx4RcLWhrHpTmL0dJE6ENY6uadfhQNG2F3hjRmvOk/0mhl
DHtAK82uJtd7Y8k2c3/j4B8njg9wQdxwK201hX9UR48lkrx4I53FU8TR0TPv/HWwxzSmPkosAJBM
zMWxkXzBA4pJ5/qZ1+9Mb5STdh9gcMDBNa5n8EOMmwhwt07qud0B+Rnv5ZuyuO1pDjRuB1T3qT2p
1Fwek5xPAqOLh+mQu9LjYwoX9tpW+t3BiXsETJcXBjDJL9Xbb4eTaPCluLVQcZIyP9MrXWr8cdXJ
OwLtzDdBsnUNzJyEV2Q1BVAY6C8TwLWu2h2DtHK2NVuv3BL9G++aizrtWkfq15jh7x/xvxd4cW6X
giCrW5RBcBdWhuoGZkkk3jZW0VK4FbOyZgXPI78V+pVlefhxRWYj95JvB4YLBIlcsdFe2vLJltNu
54byBsVVJzozyJHHa3cTDOBfjxyzME3SVFGTVMJMLzpIfqAlspz4ydmvvIZoveKprI5Bss27nSyv
a+mUG1hZXvUK7gnHbtXWvxAI8m7GXnYUmEyB5cC24/QM4G/MLS6oncFirbsge6YH5YmOm9gTtI5o
rTqDicluyqO68ffRvNfFUzV7prmVhFvLfxYgKOXSq6W+JMXDID4FKdJz/TXWaTMaT4ztnFTkDDD1
tl6DmWlPcv4Wws2ypEdEN65voWvRB2/MSFPst/C6pOGzFtiUu9sCgY1xEKHy6LIHlWuda0dedIfB
9Wo0H6aQ+RB0mtbUbifhK+qQCw2rFMJT5YfUsqkd4iRREP71zVkOfjbJx+SzhtbPabuPQKOFO0Hd
msO21G7S5ixCS7PSIzEvsrANikclvkuUZ0VbRmLIKfOfM5SLYhX+VPJdNqys3iEVNQTioKxEfnOg
jMKmsJ4YKtkGnFxB+xGJLz2YJ0kLDmatb2ZUYi1ZKGP2osd7MdjAjpZVUms2wKz8TzVa64tkaG8p
W/5rJbIpuX/oxl2Tv/GdrLdEdUX+FOYke7yrzbN4tuIXMsMFj4ltPTkM1xfFEcokVDfNsGpehw/k
0JaxoLUK8EsVjvTptpy4a6sodmV9oz9oR/lj+kArSn+6BXynP/L/EYDRm10F5mM1nuHmWDNyrJ0+
PvvWjawuRmXNtAkLUQjSQYfPOAiUXLESS8U2LSbFrmQ45eAo4nqqXoLstev3sbYbcMAkMeHZCZu7
tcvzz2G61autpu2H+FAYmwqplHmOoketz5BZMd3t3zJ5QZA51mMvb1jGfmCVFQx7CpxW3hQSbaX8
lIIcM/2PQHXC8ZC9JNOpAnUf47KwOwEhJIeD9maofkihF2tHgYdH7zfSOGxKfGA6yAifE5aInDAo
H4to8kZxRi9oYIT48oWfGaq9siNoa4Q3lxpLVKI0Ip0ci40v0SVuWruLP4lHs+sWRx2n+Tq5STng
AzO3rQxNWIqzSYRVLLMDna3pM69200QmoZFuyhQZr4BrCLdrya8/05+hw1voKDSBxzkT5OOSqmaf
6+uu4NAILzHBvUWKrRfxNgdcqKMX2FB3TXIj828CPngsq31UObPmyPW6E8g82gPZ9+tn5E68mraK
cZSJr7xv69xR5w/2akP2sm5f5++h/twmpyB/sUKfc92+UZc0iDBiVQGz95IhCW/8B3J4H8rSNt+X
JoOBD+IQzaYbEY9i3E7GD91/SJKbyOvFFw3bcHaUsRlM/W0e/jT7eZ0YRyju0vQgVjuuokwLt0kf
qmJL/Alix60KdFhtMorAk8qTnc4vkbYGuiWrxyJ+GIy7CmC57FmQxvzQxVtoYmjpbvvhzh8PkvWk
GIfAG3oPs/9QPVfGnSXuR5QAbXSrsiznOyt4yrrHsd8XzU/JGNcp6ZHV+1AbABPJm+zeyuBNAlTX
J7Fd9Y9Wu/bNcxj/qANaNqDRJyq+GUadI0csFE8z3rHZPGYKbjV1N2T7ybqdrGcx34u0P5Vd7r/H
4XoI7upm2yK0nRA3+29KdWdZbyYN8ah/FKrtHLgTiNMgv63Jc86nW1XdF8OhzG5a5SNStuWwqsxT
Em11/dWniFfyR/xEUnes+w2M0KrczR0z6fim46gfzsyR9zOZVBqpW5s8OZXhLoL8oa0j44c6Ybnv
Txm9AYWhXbbhVyUbeezUVf6D9odSn/wK6CGr1jkanxSibQtP8uG8cTaA1ySX5EHei8rRMqGabBvz
VCRnMd4ZwAzS+6A95QELtIaNKbmz2CY2ggDs0zUG+gLtSpI9ZMbhEiLQjq9Jt7dAwI+bVEHzR9si
cFgRbL/dz1SvAiHRB1pILSJmyMfCvkAKOuMRJ7qUrhQGeXKnmZoD0AENHUNeVXjZ/K9C/SHJz0L7
CjViVbOjz7Ejg+lnA0LhC3pSACDszsVj3j/M0DuKRHIaSqocowguPZCt9Ni0HwHtmWHx4Zt4h3Ek
Uu3Hp7kXUaPqK8E4NMI+o/bW+NVWzJ7Z1SDySTDc0emWz6DemvGjM+58MpaNblUVjG3wacvVs9Fv
MU+F0r4WPifTQ+SF0JkMJmGLwjMzXsW2QSZNtR7dygODuXPKt7SitaHcxqDIzbPJt+/uUs22wh9G
cVcTh6YshkJZvHaI/fvkvFQaKtHoCCVlRgt/HnQaWaXp1IfpWTp3zMjw9MLUZSlygAa8GbMdM9pm
KbpWj30zR/nzcy/qMblTWxFdJHTao8wm66afKGfHFXZM4uLYXzjf0Ea8emj/Zpb65+deVFazGOIK
U6OFiju5FkKjU4ONC77LWnihVqX+g6+Yviqio6Ouz26RfOdn33Cro7Y3t8o6eBXSVYxJpT/IZCmA
HbK+dBA6jPRYSHdX79PSg/qzbv3zei+EGSEB6Ga7/D6YkDo32JQ3dFR4JSa6VMzGUIhf66T+fdb6
8xMvuuRiPA2ypQUcbifUz7+OvyiALQnRA++XtA7wE4rY/LHAPVzpqPw9OP3zoy9OWuqsR2mu8GVl
3VFRMsHQMrStb7pzRHN7jaERmwJhb4jdkaq9xGCW/wf82d+93D+v4uLsHyiGnqQiV9FSkeHgJl2b
bYjzHpqvwRObTTwRFCNOh2snzW/G5nwyAAGTmt/C8XHx/ZVOHEJfj3+hjE9EPj80br7VPG2TPBZH
2XT97ZJqWIledfs/DJh+pVf99az99vEXX7xNBwLJyyRlWGPeRc/UJ7vgPv4sWQp0t5ZvgSCukgL5
lniupeeopJj3F3k7FRdbSn3bdR+BrLgqp5KxftW0p4i+RIO9JMRtivAr9ncga4lY26jzxtc8JRyc
lpygAVZqT6030bWGjlv451LYTQzNC//kJzPsU+jVw6NonabesPPaCWiBQDom7kixFfnJ1+BABkds
OWJwxNzVjuepvTeh9g7y6zTSIu/ulflkrsMO3wg2h1PLobM+NqiG4sExA8jOhrLzjb1cnVr1oC2t
mOYu1HU7mR6b6qsp9/BYbYRg01NsMHFlJ+n9+l7uqOixu6TqV1d+toz2E0Kkf6glqqjQtyX5oA3E
Oqz15j423uv4IJpnZbpV9I0oFSs5etb6c5SfitBaWdqhCm8GqLgoH6lvF0fzIO052JfavsImYLBj
U1SypdMUtOtnOFPE6UVfFTpDunTZSliPO3kLiRyp3T59717nOzjrslMcCHWeeJTpSnrizTxv5XND
Y44DwFftO+Umf4o5xdJmWMXvHAvq9/B9+MBe0/7sJq9lxih4iUGoua2o/UqWn2IkDebEiFHDZu8/
+1yRNa2yz+o1hF7fragO+O0AcCRwIGtPNddWshPNrQFQ8eeydlijw2m0xpta3KjxYzOxldd25T+m
yLS7Hd6c4nZcqxTwoNTSzXAggzb26R2ku17c9LM70kR+lR5NPKv75NUQXIZp4+x2HFneQsjDT5BA
yRZLIqe3SJRFn2TZIpom1DwNVopDFwJt3ghUrf7K4t9Wf1rlLfNbOVjzZ0LIzfqqf5NJiZbJq1gT
xJyE67z1tMwx51MR3UfJQcJPldn9G8nD9Skt9lZxa1BaIg30601Z7IM8Jkp700t3ouqiFKPxZ4MP
Jmf7MTLf62Kfh8fGehQrpnS4jMg9ibecaTGYFcJONzY4ROUIjea+x91HwSvziKyol+Nn+RUyHyyF
2/G+/on3b86cGsexWKxoyKKGSz7FdjneD80mT3fTeA5FwF89x9hPwT+1wlmpn/ALlsnWJ2Wj3ZZk
5DRbqfHQUWiNR2Ow7rAy1Y6k7ObcReY0pzvUQ8ES0hHS1xpXMj3lB3U+a5CnTSeRbxtqlcD4KRDB
pZAe7lsbhb50zNJQiU8ZI8euzIAFH3R/XfNnGG1qYGRlH3rbNdHAL43un8sYbULc3bpi0TwhxPbP
ksYag04LqzY74yaSM0d0GbjVGnHwthZ5Zn/X57t83nSaW/RrEaG47kG8uwEpaTehHY0O7SAiIJXB
lkMvTe2sxlh23S3x9zb751VeDJ9mqRClTkRs10xE860UL9HoSK2ZiGN/r+05c0sdaQVtJj07atjv
nSub7bULuKj8lCKrpyHus3M32fPkQbyASkAJ69EzXojgEzBDyXQ4YeLMpeN/pfKUl5/hXz/TRQU4
TE0lDkWXnWmSz3a9NcNtg9eclLKXpdLAnCPWTqt5vrHpTTQBJQNvzoK7mvPf87/vxdVruagKI7FS
9WnkkVHo3MYbTLmdm7Ln6TATbEUiJ80R4SRjGnF4AycHi7Jg7Nn3wObYVwdLf8tusFBDJlABIBtw
WC9+mTirylwO8+wsbPKD8BHxym2kPRFWn+KNDA9r2hbeXK2s2+z93/fhG43Jn5988ZsU4YSHosn4
5H3wRM61eQwFDzeHNnr9S/QW3Ief7TbYtzh6SJzcpjTraIGnHh0leTyJ59JgaTgEW6KpT/JGuOU8
pd9DxPj3ZX5zePjzMi9+rnmK1L7VuEGLSr//nL7I7bGtY/5mEYS0uOqhbV5TfgEF++aB/f1nuSjF
i6QEUZgU2blFgiQ+hdZRtTon+E8CYUpZJB/Av9TBeqaxUJrbQVxTSIhq5xZkBQzqC/WPIB6g2prT
NuRMWTReBFOx99+s8F4cmK8tTQkVXdutCUZU8n1GRxlgJlR1yiHtQaGv06QhEuwZr26VkRijdksz
YJNO4loc0RVEHzN2q3kjBI+aiMmNjVfadfmpcxMs9iGzE7wTyBIL8E9VA3tt8lJr81RBfmcGbngS
i91847f3XXJWAMd1jBk6jWRhbKsFtlXdyld+ex4n0cPXABA96wOmfw+4+FEUNYu1H8eBynimNzet
JtlacVOwGZYLHZ7ZurkdCUngqFdgoclUGIifg3ArTigD0bPmn0vYheSoXGSv/DQkKA/CDb/1KlMS
dzQgf6dwa+cfctI7QXcfdzslOcTRvc/tkvu3PnyTi1NIsWMoX3X2Iy4bOyJOPgof0GRowEOJdizX
jV2MD21/igIiFJiUZN266FXcyMwiW3klApMiTlJfIPEYJ2ZIRVFxwC7q+x7i24A0t/LWsJ6LYmUG
tEHt7rPBmV5uMohH/pPQHwHRD8g+RYfpZOSFj8ZBIY6Tcbj4VhFTuxD394F4E4u3mbQWfVcHBSBs
I9PT6X8awzEfbTPfJPAai+GrIcwTpVLpdhEAYUpp3e5k12oRDKRPpnVnhT/D3lGIbqtJ2DLXTQrU
JTlkylLmFAiq5HWc7lpxOxv7kAN9dz/PPxgIGfOmHp36ZySeJnNjzZtxQlzKl2apLQ+Bfh9QCds1
DASp2yD0znjvg9GRqVmUJ008ZjyWmQ7nSX7VB2Cx4FkD1ze3cRGtim5tGri619VhRgdK93Et+8cW
DOpA6dy0L0F834PQoK6Q1oX6RVEa5usZqC+T1f9D2nntto606fqKCDCHUzEp2XJOJ4LttUyKOYvk
1c9DD+Zvm9a2emYDjUY3urGqVKzwhTcM8m1MUUpEUJnutCBwIOKp9PQ3qJ9inA+JkzTq4IGPdoQi
rw1SCrN20r70BJ0yYIE9g4LipkWt1FVSJ6/c4SCyc9ki0MGlTSPQT34Wjg/68UKMr7rkDonbbHmw
ewyIAuzobo7WWrLyRRr/EfR1gwaudGtxEAYV3AzAXFxDywsVZXE30hZRuYmkZUFPWmz8yrqNxt1R
+TggdyBEFLtvYI0NE8QuqhGFEzQqsk4AiymcpBma/1ZbwUUytekHoOKHD6kGqR+tYFsNHcW8hQ6y
Ly6khngNI67gIt1fGMjhpr6a7Rr5biq277M70fSf08TumVwr2yMO4DrMhKOXWsmiR69oGHTbrPgD
hzeOAwqZxG04MyORfU9VrUdfHGm34VaKfblwI8k7c1//zKi/39ezkoIQgJOr4LlzX3MzmA+ZFwC0
IVU8bDsXJNPSoN1vuL+P+om5mgcYEBFNCQeBTzu673Fghz6XdAgPKJGUT0euwDpZtNRjtYNJCKs4
Zf6nHVf0zKXjbYCvQCN4ckRY+MRdGtauyoWIhzpyJeMFL6H4oSKCu0W9c11s9qCxHJCvJKp4qgSO
dD088U+qtRbulfyqxaKTHxgvQlo5a+L4fNF/qMfbKHokbZq+TGGgXLhIPqAjAXZM7eJh9LM3HH/W
/aWwPm5xzqNqmXjRw2jgarSqdGClKD/15dtBgVFdOlnoDQIdJQd5ZwsrO1fwJ5FVoV3W8jLYy+ei
xZOPn6LLtHYVxDK12Sc0hdGy0obHr2eXT8+uxluC79aIbApGPEbuonTTu6KKwzQNKNKvhfo2GVv+
/lFPNJrZSl/mMSuRFEaU15JUplQgHK31YXDFhUv9uAWUsMTsBR+YHKd5lb5JuO4K5KuXMPqz0daR
pQzQvRmGzRHWwQQChJKcLX+f3wkc4vf5zWoox6ayhDRhnWoXwkpPse7IDrEDemb0FmmfEVTrC/ue
wmEOHrE6tz5TbPhz0//nO+kzIGJb8/pJOuNnrd0C1z6OeOrJlCbpcoI2dUxh0VU2nDTyHw0XWKwb
0H5OgStpNoYNq3NpxgnQ7bcFmWdjgnVoR0Ou0k9KDd5cQ+MF4UoO13SnJYT1vIZO0oA9tUtJIHML
cxMlG8FABMqmmVhUTo9LN/0rXvKzm2naLL8t1iwHyw9l2Uolm6kn/SloLYRbWDRYaNDcDd/rDAbo
Y5X5KiGdcDW6aoF4YmJr6RYpBlQ3oHrSBbcr6wYosVa5Ybf6fTedXbzpa3+BVQzaWAMlg3+m3wM+
YSkgGTmNsNsp00PnNCZPniOlSEzZR5g9C5Hnq1hEi+TFwhfFPnyMeNTkZ67zkwk2SA/8D2Rolbji
fZ+Vkg9GJgtkCUgM6DzblIooFOU7BUhj4gB1U1XUUNhseeSDnCiK2z6BPOjgQSYhQUUNyZXCv2nu
ALgOshVHd0q+f1+6E7VU9t2XSc5SGapSrQ5NZUov40l3sZcuib0mM2DcmSb3CJT20LKRaPYgIuq0
R5xTXQ2pszM358nc8utEZslKMsZapCphCqGTILu85BlGS+PCqBEQckvJw+eTji9Vq0kRzKf1hzJb
NbnqxP/7yv73JZklMEdRCYEsxswEwuKqQB6h4BXEBA6cWQgwG2Wl9Fn+bBaa+dmCwwma9/fhZ0/I
eNTTFIZFim8G1U9NngjeyILFNBb0Pzk0Q5vWCt3y9Flclm9KTia3x/Tn931x+nN80SebzcISxnQv
iwJF7gCWea5zs9BmRa1AvJAWlOlA9negZJEHXe3hpSEW+j40G5RyDMM9l1OeYIphmEiSD4dJk+jA
zfbGIA8HbT+Oye34jiH8H5pN0ia1zXZl7ZGV2w9U78DP7kbZFXS/0naV5ndvcblKyf7tRndqR1ds
bXIhN+gfF9B1XbF08+QlIdiJq5W2RqLGsQiutyVkWXmpxxd6c7ms28vIcPeZEyu0bs8cvRNs9O+/
arbPzFxI1ObQ08a5UOD/vYfRfQ7XLYOzBLN6MbxTtAwoJX7gEhQTkK2HFUkVpuB/cAFcnwNdq9Mt
Prvlvy3y7IsPUja2ljgktxHVbYI97Oh6ACvb+nDRjBu1eRDDyrbkpSQfLiQBAMtI4mAGfl25zcuw
McEYLZKVflhJ5tYEOtFfBMjBlsaubdfU3SVpFWUO1dSMjobdUH0wqdP7RyLDyova7twpPvlzTB0b
F8yOflp/FYZwHGXUniDU09S/O07N2ilzGN3upSoX58BoJyg8yGROqnm0iNFJV2d79CAmfZpMe1Tn
qeEldCxiPM2t7YQrk8DCOx4X42FFO1v06Gtb4xrOgCB5Q2pXC/mxPhdhnXi0v81ntru0ckzMNBGn
JllK6QB2cniEpK5gqDCZdPsEyl2MOcSKngJ735FWg7L7/RI5IQ35fU1mW6oU9CQtlWlLrQ5LFqFE
C7LzDXU5auECZtbQb9GgxvljeSg35PvEoqN2YWY2OaKUOrQj4OkgwDdsaVeowoViHOnTkDcA3TIu
okuAVhsKMMKyju6anixCO3NGzWmV5odCxsDIsvCLgMI5K5LLcWNmlskvUP3e8iFmVfR26PQ7+kP7
Ur+EDSo5trZRHC6RHS9XY+4KdJ26W6H3lOyZBKlG5qD1MrgTGLRoizxaGrvDJZoBCsG1aGuh05d3
MtcQ7SGyWkCGiid1l9bh2cqd7LF+OrY23YpRcHsdNAR3l218JJfmrgN13l2bdBEqZx86RxN5iHYd
jXaNAwvdK+UGWGztab0r3KctAT0l/IXwYQWeEDsASGRaJesCmCSEcbwf/kVsMX3eH4unYDoL61rC
a2MW5OsqDXkOJwKH2Wby/JC6NTUlu2ovBRsUnqJRGqgA0bmVdpn4Z6vVP0WO2H2KgcyOJvE3c7b7
hrDfB0IgT/qKos1TWrOKHm2OBPZ3PrGHJ9xwg8aErXs9ZTWBNTirQS6dSOq/zWI6p19iU8Uwyq4P
lekc5vD6Uo+OrCdz7rU3zUdR0AUps7fVc0Yxp8IIfOckFEZVeLiYIH4fN0QIR8gaNbmlSl+ZlCtX
FEcz7aEc1+V0BRwpoARuCzxxlXRvmQhY18cld6I3nruKT15FX6YyizG7di9ZtahzNQ4XtatUPKdr
ud3WpFwWuNve77V1h+arSZ0yoTE3yd+du5+lkyf5yyRm93MJRMTSCiaB6QsvEDshXR4VzzLWuZ/0
2725y1c6ghWLPYjFQ7E0Mu/32/DsDGY3ctYZ+1jfa8ktAuiAiMKLVF1nEEhEZTFJVxNYAu/Wlg0M
NP/c636CqcFhUNVJolfXDW0udXVMizDJJ9CCfgFWeEWh0NZc4eJTg+9sDHuC3MRoiOPhuwhcijT7
++bLS0nJMj2dFlvy1L/Hv+NyUhSjrOCAdxeO54FSp577ryPOFlfq0joWlc8RuT/xl7sPfMNHFYYA
yrWurHPSYSfvti+/cHa55EYhZVkJBiVZFSthAUXkr4ov70q+QoMZ3UdnfFAf1ZTS+BIU4u876VR1
59vyzu8UTcMCygJ6YzV2ssrxD6/zbV5TMMz/WrZOtiCvTeEdSVCZinvnCocVQdgB9L68kJHgNNZd
vxKJjrl70qMH9vxMNneqviNPBTCLGrJhWsZseVQjquUkMEkfKmR4tkBFeb/2fuY0oGaxpa4dtE0P
5kpA7YGA4LY5Ls/BhE6lMN/mMFulOJXHwTgYZA270UvBH6ReBIjRrl3rndRucCuUulAexVhXiddA
ZNKJVX2+0y6duv++LsbsHewCKdxHNRMBnGbpKLeue6dO10DR7dTvQ+9dXxy0P7r6qeUOVOjc1ziZ
aXyZwNymrVEOsVmmyLvl1Fh1lGl12mEbIbuOcYdYp+plAW6egkhsm6sYOlvzAGEKnqUmLdVtjlMg
dpZWe65qc+rIfp3VLLaKklKnt25NL2Mr+Roxc7fOAidN/F5dwgewNDiYAGESr43vU6hy1I1RCvco
Iu0Rc1mn1rlde+qt/jqjacZf3uqmEUcFg8XpUINReU4QFwFLjB5566R31eIIMLtwxz+/n+YTonzG
1336Saz6MmoWq1IeFowKhLiaUEKfaXawU5bHbnkIlw2FAOyNGqfBR/zS2IxbiFOh4WIVG9kSxgmh
LXnVVQw+gj6U1ztor5XAXS72jqK+HL0cfRuAC9kGZEr9hwqOoXiHGj34pQiEIfCgFAGKPh//yaee
XMWCUqsrU4d+nhLVCb2vbk9tSQfPM+nrS3fh1RG8aE7uvbH26B5aFbRevaaSswA2QHuHdhXQJuIQ
GZvQ4+IasHLcn7u8tZMf+svMZq9FqMtGpYVUN4r3GBohzTY9XgbdtjY3RbtpYcX0NoD00YvD61wc
cQV7HSq4T+DMZGUtZlMmkJeXe+U5Gm8HRNLSx6R9wka8c/LyqqOtqNMCxSZh5MiL5UOLfHSC0Ud2
RRhaPuyzzQFiefOk8umo5ujAoeLmpgwvxIMdJ2tDd1W/S14wJguWk/ZNKC6U5Lr5VPeH4OqpEcgi
wnwoHwvUbzpbiZeWtD7mOyNaQk/MzMtuLScvseEeiTThM13j/apbF89jcWlWKxn0cgrp0odxBgLK
8tN+I2IIhfjuPWEw5MxoifRjrjlIsU1qoMJUqGw/DvrWNLaNdWf2a11YdYhIIhCN7pUfxivJFZdF
5JvaPYQEIE0xAljI0PhJtYWLYWEahvQ6kCnRCSS6yDt8iMGuq+rqgINMcJfFFPeqBxUkhLEBpna8
RUEEwwl2Z38V7p+04iNzy3Gb3Uewdsrb30/h6Rfry5aYvVhmfyD2PLBZmyeMclxkaB28WTzjJsXI
3Ja9hhOCKxC3z5mBp0B8niV9PSWzZ8qMj0FbJBQ+ZV9GKszmHF9Zr+o7ys8cAzRXQ//MiOd2/+w9
GqtDLElHfmoJPPppjzNM5A25J7xOdgcN2r8LPq1wJmg5GRN++Z3arOWStEelRDlsigkn6GbiCMBV
fTodDvyd++j+nPvNKZSODCwIc2YFqqXxWfr+cq/KSa8fsEJLb9lYLWX13KkqJwn9yFq2wmWAifAm
5FUBFNCtsbpGC5kSkQCtgeYjmxScJjbOMcbu4CLdEGv4yHyC1geSUUl8S9xRjDt/aZ7MF7/M+jOv
+zLroT8GuiROHUTsoXwVGWbUthWaFAfKbZKLXWa6aCGqnPs8pzfFf1brM5r6Mm4Nxi0pgqkjB41O
XvR3w33uH/yK/i67X6HZ8y8ssU5mqV9/7ezFDZp9LaZKMfUBQbfQLMWGEujMClX5iH6bQNd+8RnG
q0sTJO5H9S7BSH0EBv1/OhOWYpkyxbsfet5KXGVt3QFto/cAKueOit1taueT9wZ1H5QdF5YDq+b3
UU81rtii/4w6+/mjnpXqMfyfUffooj7AqdL40BAmvZymJNV+0uT9avRFhOgQpSs4Mr1b3MC4Qzz9
+WysePrR/mdKs7pBFxZyopgALiGBCbWLhn390mu+RRSouSOkD9xw4fQ7ACSkBBJtZ+PNm2xR9Yuf
cvRbUrsBIVV4AqxW+/flOplBqyI6HJhMK2Szs4uraoJjnIZ0ZrSpylasJrcW/Wq8hOe6nPSuxofS
GzaHtzPDTtnq/Ib+Muz85tISTczymGGTVU9C6cJo76ljTa5/FmRRTEqB7mvP53pzn3ZZP8clFhEp
Y7ElZ08S9bM0DfafhwOZX/zepXwnj67cLyFPVskuwkmrcrB8x2vDyf5gnQ3aSe3tkmJOiij9QVho
cMccq3topvgKfBO48VDx6wEl78ONLl9p7baX/bRap6EPrEUrueUwk9scQPsM14d4pyd3oKrPsmeM
H9eNqQISNLHmk2l36dbst8VtbZn7Qxl/vgbTo3c4/MmpjsVHd9R2OfxrNplsoxxRyG57XCkG0P29
3f5tdB9gvUFVNXLViJ4kEAdsAZa65MnBuuo+sDkCWgYnqnCk4weOZH6WRksBjmlZvpI1+3FNHVLV
L3EFt5uGYHl4TpJnOdi1I72Iy6Awlsd0DSMjVdYxKrUyYcertgserNsu8YaPZL84jnbYPZXqHWyO
a7l1oBhwRSePQ0HbZo8GBQoLOBhHr2DrU/UBQ2Op5AZ3dBVWkjvq3lhsdA26nv4n69EFCf2EEdFe
HxeHJ8hxdqkuIbG2O6DfoHoH/te+v4/U5w5GU9a/GhyzVtNdraacerD39R1qfj2kUsuAZOLHvOfi
DUaecrGuKAdkdJBLdBXiaFepl2OwtKJNN6yl7rmtN4n1oEIwH/N2cez+7ol3nuPjQ6Rqiyx5c4LS
NY9/ExObUAdhlVTYUNRI3ybpLgA0b/pl+1bEl7W2a44uyuUdexMqGDCq3BGeR6TrKY9HPv4Y4UtP
k+4FPCdhvS7a1p/wL0IVZ64I7QdcetpXaGOrIn+BCZ7tK6nT6zgOVJiYazCLVrIzQg6E9aQIr1rw
VkGZq0Zu8mq57/BHXOHyLsLUvRR6jKmoUDiCrberoLg+KtKiby6j/Uarr2Ltvdo/EnI7++ReNGpk
4TwAisXNQD8YhpW8j7A7uUGcKO29Bm0LQHYH5X5MHtroWcxXKCCgjhaeFfw4+2tnsWMGX9EKYzEm
he5wLzCCq8w6LJIMfSymlHa48F2PzfIQeDVUDcJ9/QbWkZyuucjr1/Cu51YHNbsNlpkHtRhV9Its
WBjjKm7cI5tOJH3Z06sJxsdS5UKxIUSU7VrUXHZlZW56aTlyaOiCFNBG3BZKeKhw9U/f+PdL+Gc1
5/PDWpPuuaRS1J+VFLvcPB73+266MIwnMXGj/aq0xAWc4k8/eTPaCHai+ui0CnjVYTQNygpo4mDn
t/zIM9vss1z67WqezWaWQB5QyGsxD4hv8aPipnWKPfQTZZrVW5C7ypSzZ8VahfvqKMHFHlFrcEb7
N1NDfqh4lfZboAuktmdfyFPXqiIplqKZGlHvvFOelbi7JEeBVQJySS3bF8wFsiLVW2cf6DeNHpDP
xD0u9fHM9/n5NrMiX0eerYiiSEZVN2bMI8ntaMIsylB/WCWlW2XLydu9DalvFeO1KL2B8j37ovwo
ss3Gnx38sk8SSRGM+DZ3R0/z5Nf2mhrHbQxH4ugYoDxJMyL3cNsuNef3rfkz0ZgNPTuFelRYZbbn
p+PNNzbrwIBQdy2QOWcUu7sEgJnEhSGiCA591rovJ9NqFKFXQ3cNdQtp13gpIifSPEkHGHXyddW+
pdCRpIv4cJOOj5o9YowyWb79Pu8TR0qjOiuqyL3gC6/MN4vYC1bX1wO4I/iryLpYPvjOFlYi/Yme
W2RxuNfvlBcQwfQcr4dukVrLdL+Sl5kfn9u5P/vnbNivk5ntn8gy47GVx2ISL98TXqa28A52caM8
UiN4Fv+EHzn1augdSOPQN6yTHQhmYOBnPubPYu1sHrN9JBmx2idRX9xq7QLMh7ye6LXx+nANosSn
HLjCuAlRUOxw/kXy93MTT4tAlkyEi3nlvGlXl6mRNJVW8HpVq8m6GoEWab+B7TRRNxCPeRc+KnvY
FHhMJRdnm0RT/Pz9Vvs+/HS7fMkBkyGOQjVWils0mtCNEjM3wM56cGlSjwyOSgKyG88He0Auc63Q
PS0bl5TtGlemM1vzR+/28yv8sxCz276Re4zMVakABBXdjRD8ukX5it56tR23yJ/dkn3oTroSh9vq
0kAkw+eUnbnRPrf/b6sx25FhdwyjmJ7hrWBdHEUbNVbJE5W1QakMUWzRU2FaIRa4FVE4hvaamwDI
Rzu5o8qgjZciGmTCRXwz5BszuJ44LLCA2Ln6jdS42cEvk01Q3WeE2mi7Vd2l0F4JlS3fhibUqq0B
BPVuUC4x/dgG7XNJEWIgfmvtTtxRudMSxwp2GjUJK7yzJIxIRHwHxNcDXva2ICCSyf48OFl0hRkK
/R7oL+rjGG00qnm0ppC5FD4O++cD8Wwr99Bv4S7Gi/6463IMO5/G8VUY7wTAXFd4af3+aZWfERqb
zFQpyiiqzgs1O2DEY5hfmnoxNa96r1plz4X2V0zXx8vhb//WTqB7eKADhWxMoq2F8NJJvnJJHYCS
7JXi5ljI1I8NHu74y2HXFDnx45kZnjqFQD5QSMUKDeSH8v0YqPvkEEYFM5SRCa5fu+iGbolKw+ZG
wZtp0eo2rvFJ/yfqPPVKuQGTC0odxgOOXnBUQ1xiX0XJ6T4wDyE/5N4EpMH9v7Ra19hTIr0ca+RF
upUU+eW5uZ86wl/nPjvCMQ0EWeyYe7iizS0pGKnYQISJayfBTr1CXKTkX1ofx8PhEs70hfmsXdZe
VS3goYA1Ua4RUJL8ozMRDmCMj8+BZOfY4pog55xgd47gSM7349ahLU0VxIKNalryPM1l+1pa2yTR
7XCtLI62Zvh9cKOH4ZO1p/J9gfzKH6R8QryEsLWopEX8QcxaDJ75AqUFKRiSm6Hedu+ZtEWgWNMR
Z63XpnjdHzei9JxZO6rsolR5VXnXYv5YwmytqSxfpc0WmgWBsagv0soOhWujWFII7Lsr8XiBXnlG
zqgfV3FyBbamMRYVMVXE/CZta/4/fAUmGnOJ6zRwQlTRjpdt4hZwNBzlSbZJLC8EFH428X1zxD1w
gW7KY7okPsckjr/jcvc6uXJTZXaSN2R3RpSZHo1LFNuRrLTkRSn7ijyFUfrRVdnsLUwWVyExLLye
BM3ygBAnaKuZzAc0nhP0d9rkZCx8lC3I5xFfbcSZ0AByIbq0Cj1GG4w/2lg6blrlIicwCpb4xR80
Z4hdSXaD8brhDwts84CFxrDeo8UZItOkofH10RUrEb4ViEoU0XBxut5FxarDnFYOJx9JOiLIJCFE
j+D5ndF5ZX5TBn/byG8jtL0cDZ3GalNFaEGtmAEoDwXhoDsWFUNA9t6+h3K8aSa3ULso7f27Hk4p
Bkx6CUrch7CG4Gtuyl2+m8gS+oWJVe8DxBPCXIXw6grdKXv6L5PBsNx6wYeibwt92yLpuR+cvlti
BxPqEMr8UN708gYtIEu5FYJlfAvY4ga2kSzZ3eS6ODXIG3pRWEUKqBStiktqnzREHP2mNdY6B4GH
uFzo6qoW32vZrchqra1BmdQFrwWFwTFtNLxNyU7sckMjxEERtHCifskfTx4WUSKDT1SDIpMWzb11
pWFRsoHDDxYQOf6/yQucEClygYs1zwdtBbEWUIoULodl+yhsS+qktrLKLsAwQlezqZogArYhpJyg
DlyNuJF75jDpMpmXwUMVrDM7dQDYoREzXAseaXwYo0m3YMTSXKji+xDv6l3lt8vSPW5QuisAYyFg
kV18KssYq1vF/W9UUPcUEW4NS/XR3GAf0CyaCwWblb8xtsCEiy+9sqFDWlAJVBuqSOqmu7Y+YLkN
1DJ9bGrvyit5iQKBJ7xrt8L2uCxvCx/3xsLPveNKHL2O1NSLV6g20u9C0NhLvWTZNx5dED4t+Cl4
D1vBC/8mf4u17BUfAzTjcK1c7W/iHVbX/QuCqVq8Mjtmk3v7ZEusNAFPJ20DcdiIOGmodg7FP9rS
4EKkBdVFADj5ev+Az6QtXu1LJ7qsV5kb46zLzKmGcaBAT61QHLvmmMOh21r8YSW9+4NPJyC0wyUc
Rke+SfzC7/16xZsVxctxgRbsNYLfLwVOmhNcloGoWmU7DFkBiPA2ZK/NqwSndFH54UtzzVF35Kfw
FTnxy35ZkjlsJLAA9+iE3UKIiVe6U/p7552IcILP0kJbd27lBqvA796YSzDR3WK4s5TMtMVU8LtS
yyVOhq7V20r2EO+3iceu4InqyrdJ7HtEG3W7d+p7eOOr6KNu/D714fxjIEZsF4AslCYZSjhWOloE
JPXo0ZUL885ghGEhV0tQySIC+jnW6OkVJh6elTnle5htaOci7HEMnOKhvUMFodKd4L3wE184Y/j2
E9pA7mWYkixjqIeIwbze08N7zHOpiQgUESXp1uK9gscLHa0daYtK2Vy44A1WQ7e6af8Al3wT9w5N
fE7hBS6w//vY5vtsZplgNSZ9NgZ1dMvLNGLfBWMG+bs7LEzNe5DONIT7xqU4of5VS/RJFlyUSkig
A8cN5+IQtYvys3aYeIe7BBc1BK1sa9VaZ1bt80n9Htp+n+eskE6ujjhZzqqZhp2i6kcLep0pi3L0
j7I3KSVjgde7CUkn+0fxxcdzcLzP3v8vM5hbSCDs0gZyz0pVWMz4SOTcomPuYLnIFolfi/ekcZRn
467xjgbI0e6P2q9oy6cccjRgbYSgQQnrW6QdIzd/Qu6oKm0JeYTMhQIqUxFC+sQZ3niOuZA1B6b4
mU/9/1hCU4KTMHUj9NkSRuV+L7dVHlGPQuLtA4cj1Nmuu2Vvh5e07e3uhRvGjtbnVu4nq/9zx/9n
YGPWRxWSQ3BMtTSi0IIQorloL6SN4KqOck2vCB2Yyt6PzpCeyYZO5MXTlvln2BlaJ+2UstjX2RSl
xa+TvoG2zdfSsvQR9L7Mt8rHsCVqaC6EZ/nm93j8RJ3i+9Dy93j8oEp9JsssdbbNX7MrbcvhidGg
3O2fi6V2Hd20d9bfyG0fo2t1c3j/F/JiJ0PULz9+nhGEo5QUI2uOCAeuatcc5LFb1AuAhjCxzavx
htuS8BQFHqwlrHJBNHIhnIGt6NPv/Hlm/vkEs9geU0gxVzClYMuNXpkRlW3oRx2TtQJi6OikiJNK
a3FY7l+DT0FArjrrqn2jYA8Ro7/SVv07tnCkq4oyaYkgxxxXm/zD2vWrzHwhmox7ZEuX0y86LriU
jHvthcBGggYFfz+hg47MMm7qBUlN4zdUzAl7y/6xNrmpNhy8Q+Zx06P3lry0m3MVopNltq87cFYT
EIMhH6uMHagt6DX8mXDUAcIRw93xZbhv/5YXMlX4aIEtaV27ubIVoBSjbvTUXYQv2kq/OOI8suuf
WQ7UGeTCz7aGI56VUFanr/DbV5qVDVrDDIcRMXr2imiLD0ZrF1ewlmhwX8uDHTyInWNtoxLj5+hC
ucq25vqwnD7LZ9c5cdUcFarJP73khcD6GlUmINH5oqMORe32gAuzLXNpfuiNW+ouKlDq8l+Iq5za
ayb5uSQZloHl6Gyx+2AwgkErDp+LLZNCSo9TAQp5Uje7qM+8Rz+5R9xpE1fHQpGIgqQ+Gy2tJRNn
U1LAaEWbc2zYntR79h+5Yat1hnH6YdEOdCdR6V8mwhaZZXJtofJEB0kJTNyn4N/E121yCpeAE+4d
LXKol2A9P+39RrORBlLHbU7hFUHhwkUeJMttgvxz1/PJy+rrT5l9fr34n58yfhZV4cejvXLX7PYP
FsXVG+MtpCX7OOz6DyJ2LffHdhsReIvB4sytefILflnTWZ0lP5pdfKhZU6oUCEXSJ3RV9L1iJ0Io
SfN1YTkcHoCLdbW373zkRbXc0w5Xx3qTIqU7CQZ2z79P6ScEaPaZZ+FRVpShqWRMKXsCFtbZRx9P
VTvZjNTTbOkidM9VNE/2ab5+jdkrvQ/koyK0jNh7Pfg7gliUiiAvkxSjd4JQS+VSM5vCegcXBxvP
HoQGMHSxlQ4s3k44nrVT+UmK+r4I8/cbjndtyANTmnp2codgqUPIGrgRYQ4StCaCvtFOD1Y5KWr/
R++eVfUyH/xDTthIhFSjEf02YpYK3MEFY0HdIL+ThFU1PB2EzSFfKcHaON5phbAoyMzb/u+oHf+F
/NJP6M7sd8wCAiUtq3KQ+B2jhYyfw/LG0NrwiUXmk4ITagfqHWJ5cb7D2gJ/vsWUdeNN5p6r150+
coaosdlpDcrz1mCUZyjq5p8resRwwU0H3rM1kgaH48pEaHwjiH4JvNiVErfygeerfpqtSmGDcUZu
emc2+XTA5/e/+WU2swugSI1COyTMZjIXonw4OthPKLmDrDBMsDWP6Xr/OGXUNOTPDH0qTIFyQSlN
M01Nm8ek2kGUe02Kp611dCXUahpUSrDmxOyyHxwpXh8DHwbm5FYy9UQJZcJ2V6jO79OQp5vl5wr8
ZxrzHW6EWW82wef3EJG+IB32YkyURhopmYmEsWcUroz8MK1ke5LsIG637PiPhqdBYltHv6FqJCH+
7CPYffZ+PvU8f1kjY7ZtETqp9VZmjWq32VIuU80n8MhH7bIjrQZm3S/a51B+Nie/p+kuSNBfXxmR
Q7k5399R7fk/tX14/v75bsZ0lX/puzSHWKlEgTmFSCZEcCPgXAcrS3IDbIgED9BCjMZURhEqz9fg
GBFizkv33NIop3fuP99tFuW2dZBmFXLfLI0RbQNzY6J+s0iLmzB7KrOb9ng3ILWpvuz7q2S4KTrU
vz1R2IXoYR0uUvTvIvto6zHw5WVVOiZ2PodNsieevI4OBIclyhBuSBh51r3pJ45uuotgNmEFQdfb
mNNNarlri1gTDsgzK++al153wlqSHcS7bAQEsPfDB8ChgI0WzeAFfss/40O9aHJ7nD7oudbRyWb4
1/nMHroUZRGtTsJpJQG+k/CjYjBV4Stxsccr3obuvE9txOkmoYy9dS43PbnHvyzH7NULoixrYIId
JgUDIqkMUzTrZurBo+4JxoN6Xv149jefunwsUDdsZAMc9efj/2UTD7VslkZmHG5LmBKuSq5Of2aT
Hb1S+AvB7l1IHIP67keyxpdiX29a0OZJsDq3i38CaNkLX+cxLc6XeWRVz3bADxzKbv2aUV3j3Nji
SqUuDLw5fqLmCLDl8syd97Nh+X3UWQR76IZxgpUeoJunr3rthb034ebrZofCleohlw+i5kA1GNGy
yZOaRYITTJH+zDzOfYXZ69PpQVBLDfOYogusfEMbCODx6DZHJPabnSjf5uZDAE6tNP1O8zLyCVdn
ipzdWPTrjrJ3+dLEfhRtoGY3fq2tE2EZnnNSP/GVwGYB4tQAH6im8vmmf/lKetJqTWKqxec8O5C2
CDi5BGEkdNRKbZSrUSFBcPRMpnEiBGVcQ5QUUWeT/hBoOhpYVUgKLe4AyV0NkG31R3vkeSRHxoMo
8To/4Ej+/lFO1Iq+Dzq7DmSpKoa65scimpmtwBPGlhO+f8a+iwrTe8E9kKhavrqdylWG6J0Zf9p8
3x/k7+PP7oMoE8KwluRPoEeOVCg2Zn5AG6HzELA34IHcB4C9qLb7MQgqefX/N7w+q1hhAVKJQ87P
hw2veQJybiAJHAUll9YpZHxfVsfiWXYyP1B3Uvp6ZvSfJ+Lbj9dnD76JgupgZnzx3mtLKoce8scm
fB8EjBLU2nkZWnStnYO1VD4QW5kCM2GlG/+nbwANneQWPjxmAt+vpSYIrEGvwbfEWMzIcLSC0c/9
oiStbkk/xsv+tX+hdCX4+/rq9yVQTn1/S5F09D100NPzhnbZpZLUD3VOKnh0h4fc8DLDH0a/L5YV
CyAinAQkgIL91fCEAF8vrxtWCogp3KDOLw+O9hcJLFpaTXy1V5Yl6fVV5Rk0Hx5Bcsr7Ce1Zde7v
s7ZOzBq+NhRSqIZABn5AhMe67pWiKW7NCwQY9PzKOm4OwUWrFeiNUwBc1Bv07t3MN22yO6e6A0YV
LsvYoZVpbNTMOeD76bTDQgB2ASyLRsiTgrb1otkluxQ4NK5Ohnu4V9TElkwEo9IL2qJ7XIHIhdWV
ir6lgtJO+tS/mc9Kcznmzv4O6WEUD6mKY9S0zR39rYGQgJGL8lfdmm9gduWDpwzrJnbUx+p6rBf6
srlXDx7dMPwG04fJXrajG7yT7tHqTNb1rm5dGXvsnl7cY/oePNGCxJLpbEyi/Bdh57UjN7Zk0S8i
QG9eM0mmt+XrhShL7z2//i5qBmipVFABg0Gjb0tk0hzGidh77bl6+7II/HE5vyxCseHlpZl0xQwy
FquF9qZ+DqhAsRsg93ouqYNMNwJ2+JS/tY81NGEQhNWlYW1CKeCij53BR6hKaAzIMDqOFRV86KZ4
0p7+feO/qZ50RRNFUzQRYSjyr1/y27ch9ya99sKKqLbDnJS+B4izUHbDrnkFDnngoaSCcfvdT6LO
vz3ypq6qsqnJ0BLQX1lfKgdRzCFl6xwX/qLTdUv2TrNwonJkd8jZOf5YqvzdouGAvI6WQlifpfwi
iP32QzOv1T2G7MMVWAiZWto+cwWntAcnjK9w+JY//cJvdmZ/HFD5shLrbS9rncEBgcLoj0Hz2COi
64lA3hX6JsxXLY9metshtpHzvcG4Mdj3BiMNlQdGJd1c9zZa/ICYdUFa/XihlGo/Lan8oYj5ptP7
52l+WbK7Suyq0uJGiPRG+8PwWhHExhnMbax6YerLfNXYBFHBM6GQZ3dbYtJBO487a96GgE+1NTr0
DIcnJ8tXoFELiq4fVWrfDLE4T1SvpkXcokRd8eeaHg7FZPoClzPX6MwurNPoCHhGy5eRhXzcqzTP
dVwzESyX+NK2p9hHBdJCp0OWD6e6W/s9biMMVlGOF8BbQfIq8GB7ODr4FLtg7snSeadDpNiDcqz8
DwHjiTyzhYlCQ9EVdU6dbzR1kWg/bpT/JsPNb4OlzFMFhazCr+rQPvUiJauL4Vqq7li5DYKMblXT
QHSE5Rtg1mmJHDS2iJSclwW4xD8/r9L3r+RvJ/GlnFWHNo/bpBmuM8VJJm3TOIz+jUHgijTcI3P3
K7B00mM3sqqX21Q/QkzMkQeZHgjJEBcJXg8f0j+UJRGbLAgEBO+W6yfjOkJP2mav+pAv/HKfZsZS
7k6diDglh1RFqMY1tg4dFNsiXhMYp3WwzVkBEwd1COHonXVfJ+WyK+5S6ZXwsLpkr0kE2vgxdm5C
560J1xPfhqq6I2TNfMh0u88eh2ETwkIEJEk+1WwR2Rvgb1AACv62zm2iBxnPK870q3P3KRTXGKdf
Csd02BAYpuqn0O+Wmv6gJqpjdscewX1/672GrhY53ALaEwrqgRga0CLAScPLnW8SxAJO2M9GobQE
cL1pmO4wf8Ci4v7Yi/tuSZvDGGViYUVmB196CGQoCYqXEoxVToeo2YJZkVdj4pRLzbpVA3IO+ltf
2mUGrHSS7aVD3T7OfR/LTqyPVD1IkYHu5ocCVJ7Xiz8/fToK5/9O6svCbmR1lAg6T9G82M3DjHJc
IVnKbvsV83akN2TagY1tbRX0CnFXwixbOik/lGHS/0nZ/jwRla0pTi7TNKjGvu6RpzATomFImKp0
u8rYKIMbbAB5WzekPNSfhWT72q5FDoq6cW8CvIZdnhFjVGI/FNGFJbQTGAiZ4abyneFsnKtgHRzC
Ty/cKPIHvsWM2holqngYie+sV+Yhf2kani/kSm6bH0NzmbKGRnP6SkWndp2LC/VZq9aqgWotKJYR
6kAySqRLn3zmHDAQnr0Rut95YphmAo+IrRvN2ETEwk0wo/00uPbJR9zexROwPdy1xlrM76OgtaXJ
fLakeyG/1aS9XyCQEZ+kcpMEd37yYfDmAsXCBJBAMG0+9OBBjT8r6aNIlo38Dl18VXlbM13JaQAV
wEkelbMPxoMs2ejWf0nHExcn//SKpcRAT9gl+6iy20+cqxSG001DciXgaPM0AnouN3OzE6k4jGfI
kk57MXVQ4aq50Lxt2Cj4Wx5jiXjmBZ6mlKXBbpfBdOao3oVq0YfBN564R76gLYTy0SvB1RobMXpo
cRSkNeu+usgVlcR64P7MI5vsSYM93NZ7s4Y8KGCqJyP9U8kPgQkc8U6cDh3pkOaxlW418zQwBZrO
crVjMInKrCXQbFnSqcYkjfeYaD3RSl1FomlkbMxtQZots9ZldRMXbKHmD19yJLOyLQ4W4qN2U9ve
Ol2Nd+Kw8PxlSesLoTRSl8306YP2QBNT7AT8KIiNSgcLypG5dWLZbba0LEe3GYzRKNE3IDdpnOOZ
aM8ovG+E5/GcE6C3BiNB6UU67OKld4klYvMYE+Mi4Z67KrT/aVZO1bW0/WqdaYtyL+m26EaEwuZM
IxwgzuMjXw4USllEjtBK5xfA2SZ5F0rBSb6txV23JceSyRDpc2iceTZd/YZcFOI4QbDfhmfrszuy
OGqfxX1yXz4y0Ely7g1g/CVcOCW/1/fyGVwIjJDFtFY3Gom+Q3kE95pd1FcmXFS1iRvXm0p4QO06
vtVvw4C7+4VJEE8eXfJqWT+ZRB1lRx9yfQghgyqwXc1XkpE3EsUoIil2uqr6Gs1OZtl6s0xBISCD
SrwztVK/s9o785TeGpduMSysZtGtuVbFZ+cAn12GNwjBk8UTDZmcXFJeOqB22VNVXwePNo1NLgyo
2m5aswFjMIaAjrm7/DS86mfaNpReVvOi1fveWgTSxSrKtSUgyuoL0pIjEgOJB2Csv+bck+Bkdc/z
uPROLDfx8Fhry+xVOk60YOPIzsdzXTJAoslrIKtnZhI+xETp4f+4eNK+NAiPWjRo3Z40052iJTtU
edho7V3ykjdOijLTOvbVBhR/GD0L4QMSeJxxHN2UFj1c0NphEs9Txd1ONLeG/189xkjh7pG6Srmt
IMKq5/F2MaIq3fSSLSJyk6FbLMk3Ys49jAtiSNPomQCwRS2JtzpXMijegmkNb8IAqCs4tPREmgqE
SLYvCb4RH08fVhY3fyw+6SOJfK4Nu7mPazu4UozV2VOiGU5sEuh+0feoAs29eKo+JWhYw063jRVh
Va5/SxfKSp2RK0wqRYlYAkz9kO0KRKfVI/h+SVwp9Z5XZyT2oYavV78Z1rIdzzwr7B+V66xM4rVk
bM/9GgwQ6VgO3VYi0ImM+ifycvPB1ZtDV6xM/81XjjAlAZkbjjiI64AvwICeQQgIV7jP4kuRbUTl
JiTM7eIfhJcURy+rNjtJMb0ieEBsV2NujezMpNVJOnHnTKAVIHRomKSHt44rKdRI/IFaAyeHxo/q
EkCHkyA94/+aoxY1B99DUIWcnWIZdFSoPFjKSRxWQkZc5aEzn/yQXFVsCBW7ItOLl6WQOJpFSrvy
oNNR7C9mD4CR0qbblNHK4ksUEyqbsXR393J6VfSLIFI6HQz9wiMm9luibENCO8k8KL3ubHQsRNMr
yjTyJLGW5/YY2Rq0HX6m6dGwbfl83KgZdmUwrWtyi5YTqkozPOrhuVaPEh6HkIq4eCCVgO3jUlbm
+02+/KodVlxBpXvvu00YyLBdWluviYM+BKgspekVdOSiJo6rKAL89Y74ZLUfZkZhieGodfmzZov4
bCVzhfleklEbLUX8MB1+lLIjCVvb5sM2Qw/L3zPCSkKzF7gtF9vaRabLNWnUE9oUI92wvy7q3dTS
E18n8SV5EDfKRegofuzc+uTG1YYTtWf93euWJaKFapn3cHYXksFfzOXftY1tVDtWxyI8kdFML1dS
ya048NN65aYi5zSZMzwfuVzm+OiFO1PYlOEb4xrPW0fDnhz7gWuBPLO7J15Ztyi82nPZHXjBI/Co
ql1AGy9WKYppJ4FLWCz6yAat6Utuqtr850LrKuGp7dalsBAyW9YdUz62+l4zbsv4dcq3FRc1ZW5u
XposW/rakZ/Oe5GMs1B08DE+4IpFUY+g/clj0kWUXQlrul/i3R6jezk6N9FJSx8l8To0O2myzffk
wXs3VRuiEXfQ448jZtU2pXo0olsvf+ln8lrWbY2qWdZ8CPqaRD7txtIrcsLks4qYxsIJ3p2V7gji
YhGC86hX/bQNxD0pW3FAGlf26LMDyKfVRKBlwizQbGgIGie9OhvqvgtWqfpkFruaiAqhW3XSsWnW
CqkIse+WiyFYDYojUDhabtzaI7YB8NAJ20+GO7xO21rga4Q8j56KntVILrHwBAe/JsDaRE0fMPVs
lwKKEUmn5aazx1XuY+nc+Y+yeIwLjKzNZhTuAhEQsI3IjPWV/z8xQcUOIdhGazfD2gjWU7Ae+o2v
H0BvAi2yVc8O0Z7TbNThPEW36rAvMQgxnU8XOauF5F3L+MI8piS0xreeJNKjW2Ldls24Mk23Ea6T
cNV59JL4KAq7adySWcDUTJZY7gDjFM+qf+TzM5OxEEt3AY3DdjNH6PbxbcamFIcTLTniv4c+IaJ5
XcFqBvUveFcJxgYnGfgfZvuJI0kr7ubTpXFGQGxNRIwwq+Qz/oPlMD0WHV236CRzmjX455I5WjzR
SkZ63L1b1MV+sbWGlRHt8vEtzzb1eIXUr5ZoKeB+7qomooexLGQiebrl1F2ShhJyV7WpW/SXUnwt
TKd+lboLqnYju05MZirqCaykdGQyZM17nYVFJuMc42zsZw4adMojdJb6lv9YamydD+Xc/htfUVv4
2oEtV0YFU/ULFU+/eBcJaOaovsB2AQqQH+Jsraab0ddY2T4abVwKkoLZpWfvlkW7IJqzcMEK7JnO
F/56zLdj9z4YI1HwuBLXHGPqF41er3jGw7GxywxASPfekY/oFaugpKXH6tjmNlon/ojCcquejfQa
59soWiXGPmopH8GiUnHhQo0vqbLW9H3ZfAr7BMuYX+9G41JZOQ3pBZmCKb3f8Jz4mE8cubsvEzLd
X9PJtlhP4ZB5hYN6SGGNUCSnMu+rjuikV7QVptq7jWrrxoKJ/tAvZNHR2lthjz0jZbUMrHvzmk9X
XT3BDVe7+6ktlnVIstIxlGfkQIGMH61cI7lKY2vdplNt2WDz0ZO3yEJFsDmLY+TEnCvFkcVEEe4W
sT8ESYXpwSjuiEhQhlWVu/RKxGNUnyzjvujWab5GI8mTMZIlUp+UiHeqQBPEl9bb5eUqLFcienGC
5Ua7D09l4XgI9ETjqVU207CKTAcZYd66mGcT5QihLOHwqWnamojwURMwik3U3yUye+Wk8tCIuH6b
6AiAkJP20oWmLfvuvUlZRMnTTYH7y/Gjn5AJjixjzVxw4Pey+KJZrHZy/SlHh393WZW/N8XsRQ1q
AJGZufqXgLlpGtZC8declPgdsqw3jCeXlUfY1V7J2Da0B5qzDgaAcnKJdwd/AKeD9prCiJCH1CHW
oDXoJNi1upKVU2PeB8UdzlS/uvn3qapzl+evbTPUF0hOM837q8BHKqs6rEwpvOkYaKfFWR9PXBig
6VK9ZSeMhmpNCvgs6/Ec03LUhnhSOw+WQ/xs0Vr13lpndPRhqU2zYtQia4pRn4gvCdObcjbFey1w
VxG1i3rVrW0zbQzrmBrEihEp07J1tTGXRIXLilh37//+bd8p1OafZGmipFvmX5DkTE0R8nCUG+XU
OtD+BQkcnCOQ2QS5b0n3GUMT+i2FLNQdxYVqT/EaTKXuUiGFT/4EAu6HceV3yi4LkjlCClUBTah9
GVX5oiDWg5yFN2RDQYgoMtJPaJyk6D1Aks39P5J1KK8GXnU7vvUY1eann8em37RtQBfjwZzTiSD/
f53cCVIoK1GehjexwUyOqCzyKZJknzeuF9J4s5PoFDarWDgIBYYk45wpLkYZejjL8UfDwjdDiT9P
Zm58/darpydOr1HnZOZvwxzrwyedyOUOZceyschS34K3VwM6zT5mmQlM1w9drF+yqa9vgWIwOxTB
mWHX/9JtTsOig1TIbeEMAGpbm6lgf+mffeURT+3S6H3Eg81Cof5CXdUV/Kv2PqbEHonHRAi2orzF
dgTFQ61Ohn7LByy64y1YZQRW++upPVHXPvuIaiMH7tWOqInHei1fNGMfZFc4fB7r+bLT12Z3DxpG
IWX7lwUXmh/uOAuZ20LVLxJxoqq2iktbZJZeHXxULw4RZKiFKr7G7PJsLbT//RJ906ueO9WgtGRJ
BHb960n67eakudB3icXNIYBTPGDOhT7oZAUPqR1WNrM6QmHhzPWcApUPnzMqLgryH05D/m6d+v00
vjwjqhSqVTs/sP24LNpZ3UE/Cl7RPHTkQxn4NoCmyIbTOaIBeVMIkCblZeEDgGbuQ74HTinkSMZ7
1vx0an/3ZXFHzQYOGvmy+VdfdqhECeGbH94I9C7ILnVTc2fgp/d3PUM1GrXEjNiifs6zayFt1eEh
Hm9G1JqfpBriH/O9J9rT/75r+jxx/PpA/35O6p+vVN7UvUX2GEyO0Wlit8uWlZ3fU6mT3ekB03jS
vBfpvTLW5FznwSGfTgLu2obYZ6YBy9I/6NmnL2IQXoqDk6nIe89p5aKP61koKH86EWoWUcnocDpl
HbNFis565ur9NoQWZrKsrGXhotI30suNIZwzczcDmvo7pWbDvI8ryrFd9YJOQXNAa1JvaPZQnYlp
VmhQ4qllf4sx8d9X5VsQhsrSqxmioSh/iTgjLbAm07Lymwy35krwseUSUIVc4Zn8GRx9Joqx94FM
Z1tQd+kmfVcxd5KkwP48+WkG/82qxyj0v5P5KuUMpizPK42Tqb0z3mGAELo9kds84xdiJrKDTZIo
7N61hZRW+zEVyJzHBX8+In8e/8skUAuntAwCI7+h5KCznRjX3j95NXHqvF9+kR+UfLiRTcFBZzbh
Oi152e464yJgZj3GDiMeuFwetkx2EuxcazoJAcOSZ+OqOe3B2yzesFvi4bxXjrgbCbUJXiy6nvFd
MYc6r9L3Hn3svCUod2Nnx55t+Fux+6TELEo4jJbb34RPkG16aKoq/Pbiub3VAzv7nAO84bSmB4XN
kMpGPhNkhMkfWco6MCK1SIkpZ3hV4rMdNjM0yRZmXdi/H6ZvZVbqbKtXRBUC5ld7pOhPBFCxFbgx
/AKSB9Z0aSHmM7mvDVfg68iKp5Q7/Dzb/mYt5M79duQvcoO0QO0fD/OT41gRm9zhIbJOMbFuiB5d
45bRk3I7OkN9sKxLVZM144xJh6vqc9APAtTasrokCZ+SnnDT1U/QVX1eWv56rn47u1k09NsHY0qA
4Yt+UNxAQWtp83gHysryhRx7qVuN0loPLn34CCtLo4V33yebgOygtUmNHG7bcmJocEyfvQ3O/R1N
4bhfKOKy464io7niosfQHiw8xWlYYBb+qnKKe7zKJDVZ5+y5inc+YCQCYFA+KxrN8q2cXRJaLR5e
8DAjqg87/3IMbKQO7Sbnc+zj3v73k/GdHEQhqEZnEqXNtMcvRV7UCKkmR1FxgyyXEnPatBjbPqEh
RE9sSn3DNR4wgoEEdNrSHlGlWcRQQpmnP0EeZv0LTkuUyJ59MOCTyKD1vOgfLPJj3/99pt8/Sb+d
6ZcZcJE1YVLIv86UEOGu2dbyFmt+8B6vAW3tLMYmz8roRCl6lEUvLaattDW22kfpWlt2KetgH4o/
vFff2I55un87py+1WBXWQ2AOnFP3KKLoh7QFm7uyIUHMyw5MktW0CmgrR1vxbfr0HtlorLlAwTOd
C+ls/OAMlP/+kv55Ol9eNkaOqDMKToe9sVDNLQb9jpq9jNep4PDaN5t+Vd/pT8YVyRk9lVOz0/dd
tcgJaB12TEPIE5NtWg8r9Qdh7C89/dc3TRPZw4h8z4hH+vKc1fXk9fF8pWYNgWvtRyACtxftpqDf
2/Gc7eqXVHd1smD24yGL3Oqm3CoYaI1Ff2d1Lupd2v901wo81bf1sOTfgd4sXKujKUzesHrKXrOd
bB1k8b4Tt0p9DPtlvO9VR70Z3wf1MOueyZmBZsHWyWlxh0vLMnxSyYEe+ossv5SEF+MorQkNJoaA
uMkGDyR9tTdQm/Na9UPZo/1dJaIAZEmGd2KibvvFQ/lt7cmt1hDSLkUNirqJTLWpulUZ+tBvzJqD
F3K3io1WIiHDzgx+fqfxFTJX0UuE6Yfa5k4BZrkcQY90sAzdbBYpAWbM9jKIAdKTtZvuHWY43BIG
WUTmEWayoAD199q4Taf7iQeTvtRWo09IB7mmehq7BnD8zqJDsfRee3CaP/zkb8zDf/xk64vuKPV6
Q7ZifjK7c7btgx0T7cTHj3aD7e3H99J3ajysrrdj5lkvGdD+tN79eApfKolBjaymjpNZcBwL8OfJ
YGBCmtjDqxQt4Xp5IFBhIsj0YZbYBHP6zj8tuX93XP68Cl+2B0ZtGkXYxjzJTNmfMbazf8tDZEwu
iHl9XMXFPjb3GtIRY06EkXKH4Dr2LYztSIc+pDepsfWbG28nOaNsS1Ddl/Lup+Aw5bu1RKNUwIaJ
tZ1/+PPTiGhBmLoyBwLmgDAYmZijsOTRex/xZG6LU32oiU9T77L4RGk9PbDBfDAzd7pqzybNAnoX
MFmWxN5Slb5a8THXNqx81SGnPd4fLH2JziB0BfffXwntuy86kr1fRFl9hjh/OW1N1RNjLAqAAqgm
+D4gsjVGt0hcTXViiKvBynwZ75JTv/Kv0ttgK7UtjJ8BM3NayrQT1q1MdPnV187BTb4yG5tNdCMu
4oO4Gd12TxuaUD7Df4CNnay06WUgApUYHfpifPxAYJou8wveoIIqWNj8tC349ns9yyEVWRRFnTzR
P3+fVfaJlUfINx9BMdOYGcXZwD3xQWQiZPfdNWQblIEwBV4t1wtlLy0IHLm1hkX+yAizrehI0tLe
hCmNPKKUF/mt7Gp3s5zz33fim8Yial1aFJJk0tFSv+p2kTr2VdX2OW8acbEgaWDqfFSKo95Zrwq+
W+XOaHk8hM+GCAhmJfMCLazAqpOpKRfMpNwR2ndyqfpNWj3kTKVGeDbKOte3qrr698mSBsh1+/P7
hG0QFhnpbqL6/5Kd31bjoKhyvffH7lpB1Ml85zEwN4V0LpuIh4j1nwFrLD2rKeYZKb7vSRwXmdeM
0kFP7RRIsErTXxxh9BafuXox25h3w7Kb9qHw3kRqupwwkyzVlr78PFhvhlc51VmpvFslexYRlCUq
QuJiF45EHb9a+HNCiwg4jqYBgUpMyc67Zq3xp2rS23TYS6mQLgNTJri9dnSdPG514FE/t9qTzKYw
KJXtAJQ2MxitxFdJHty6puyX4TTVtOY1ackUlh6MwUI/kvwHQym0dmnzLufM3vUnfXoJ9dvJvyN1
NNdvRdgG026szgk+viF4FbpHQf9IkUtZKH8nuu2dtYZ4u5aEdkWP1h3D5CJVl5FxdwM8RGeuJQOV
1pqtgTc7mLD4Kecx2RneUybaifZS1MEGS6CnMMVy6cEaxVIbHRQGgnmcmZ3VknmTMDyBILPGrYxl
wUG8VexT0S6GpUGfl8HCsKz33mIkMYJxnANQRPSeIoNuoFuLdOIuTeIEkJzLYBXkK33YhcJLZexG
XhLYHWf51JGa5y1QNEX35cFwCX5Za6v0nKv3A4YUN3ycO2I69B5kmvgWyuSZj22J7OIsosg5phsI
ryv1dYDJYD6Mjclc7hwyLJbizFVrRyNdqHEM+TLXWJZdOo25aUj6REDwGRxQewMvGe7qEgnQnZIB
9RHp7uan7jq8yCRoLVHXH7xXgkLQNGgvk7Klc6Shr9l0vOjJcRoW/vt8/v7S0heZTF9kMdVuQYdg
ROWOjKCGytxsIdNVw11BqE+36CBrS2TaJ5T3DiAog6zfOxpRfuRaH1CnjcaVEqjUjFocTd41F+FZ
Rho1az234iJb5Q/pDdSn4jJ8ivboQUA/tmKAqmvdNygRkbguC5Lgl4a5a2Xb6b2FSsIT096H5mVw
0GLkgVMJx1F3xA6BPlIjQE/5OTPs4R56dsOkoXxlQvcyjE5C4/kGE3H6IXHoU3dK3ufctG6hnxQD
MGSyb9J1MlIxhqQ42C1+u4Qk0jX2Tf6xja6+9zaplxZGb96uZw/yLoh3UKARhM1pOeNdZrna3qoc
hmoZMbHc02LHTxHKzyghqY0qjOQf23jJ7psZutRdkw559DJK7A7BMSY7hI0e8LNfELDmThIKtpTF
PAXWFwZPw3t5Yuhwh7Q/DDACLPEFdC/iorvjSmnEEjq0JnUTAt/CwJ4Dr0BY5NMuQMsC2J2cqPzA
0dgaO7HnssEkM8PE/6kzl7Al6SCiGUZKM9G8wHMHyD1Zi7UtpkulcYn3Y6SMiKIhZRbgHdFv3Yqh
Mmo10VtQQaTA4Jh0wM+U+WzHjwOhoM/+GZTCXXsTpFCqwpqqiD0eJ+Lf8vDTQwP5jFRhFVVLxdxJ
4doTll50FVkcjAd6Y5Nmc8N1a11224Y/5W0iYhWQcaUNzlC38l1i1atkhefGFCj4bLAldjqHLCDP
wvqlwdQzt5x9yluGDp/m3oLHRFTBXzoVrZjyBPSTpJLJ2MXNOm6RGi0FkpIAPvziKuukA88T923E
Ywip2ncR0yEuUt/46wy4ffFew5Bqk3GTImrW3pPgUWcjV6r3zBmKJyE4TAXbAeGYm/Nfz5FJ0cmx
qZ0ZcwNyj1M3G3hbhIOE8tF3xjdLdft+xwRpKhoUIo9F++HHpFRLRLMDRk9SHS5/uOn4Z4GoU0Ux
Fp16mjUygwXLhhm7dw6YIrfWjPaLtFOWHGQ0PKiNPaxpI9pnjEvQEmQSdPxN17mytNGHRejE2OeE
3GZ9izA6tk8VE8aAbXDDlubSia9idN8Dx4iYemlX/6LNkPM5i48LZC357jEtYbKFKlpmng3HGww9
pLNxh5hC23Sw3oOnQfhgnJrAnBHpoAOsLx1FfUiQs3usTQE6i/IugDggEPAbojL8CPpN5N/MfE5k
1MpLID62+Xq0bpNxm0UR0oRjyPM2T3sF76PvXKNsHVVi+B7em+WNiVWsvS9acITxkgE9eD4UlnDr
xvhSMwrX+EtWbbFNop2h7xsGqP+uCr5pm0ESo1NOoaXQJfrqQBnKLtCjUO/wSUxuT5zSIroJVyjZ
Wpu3cyk+sD34MVLw7xb9nwedK9zfKpGiqjSvM7Xul9ZdXyZkD3nrztHdOfJs+EmM/He9zNHmlEYR
ULiqfJ2phuqQVZUU9leNfWQHVrddDev5seA1l+cp1o8OJGneOXwttX4/5JdGTlmobShncX8NNu29
sp/VqcbSWDUv6HZB/P245ZtL4n8d70vJnJhDaqopP3HGIVDoqFtTZ89JW2u4QdS0KO3OCaQTwq+l
8cOwTpp3tP869peOjKlNaE58fqu4zc7KrlmrfAzl/c+N1m9mX3/eyC8bn1yMmy6Sg/46zrGCi3gb
s2LoC2SddKOCblu4HQfvfvH8WTsDp2Vr6/z7hfk1Ev7r52LXshDZM9L56oSpdUXItbZjNXkrsYYk
fN4BInPZ2xAvL/qGUxadEnXdaScIplXkzubXInBzf9sVTNxt1a6Vxaw4TlhjyEhz0J1oZ0OD6vZI
nVeRkxsuc4hPdCzADazquVRAzIhjE0WfO53zz87G664SX/AUn1nm5fWPfq3v3hmTNYEhI3bEv3qm
aAaMKEdKecXhcYu1fGhgvJYr0+7dehMmS4EQnB8DwtTvXhsTzhzyB2Qaf7k363JMtE6WemxpozM1
mzZZg5PuyZLO1yjGTsxdA5KwqaFQTEu2oCyRLoSd7WEBR/qDBdGHxL/osplzg5Z4Wg73ATpAvhfq
RmTo5pAbzX423qRvzQdQgvJ1JD8BBO4PL8V3W63ff8iXBa6OCiUPvbG/qqv8mAHAV1bF8efbpHzn
GlJ+P9CXnmOopakYkqx0zT2HtFvx3NGgnU41O9FExIpCRZ6AZNQe8/bFnA4eJp/cu6mFB0nGqq9+
DHSRveLsFx+h8oQaXyEaMO9J0Q4dkFirhomhnKDsrC6+QPOICz1gqOlCElTijdde8watrvnYWuC2
q2wl4MxJcSQgy1o1JaXh8GB525HyTkPF3evzOBjwz+wEq5tN3Kanvk6Q3HWLUSBeqTbY77cAajNe
DmY2OeHnEaalYVxJJOC0dAIF5SMtPrQalbt0th5FOVt0hBqCJ1z28srzH8scSTnnObJfqdBhznsy
iUaoWd+DVIP1jybPj3HFYkfWDqjQp8zBPyeTTkwuMoW0Laqbqria4ptQTShjzUU1bEx2mpZ/S7pg
WD2RUyQk2yx4xMGUx3QjqWupobLxLo1Q1LEnTbcWu6/mkY2m4gT8BXaiXEY0E/XsK4CIa5aMGWw4
pMYKnWW+5+FkjoIoPY5X7Z38qdxgM6Dyn5lRHUElU7M3hL1gLg3WAuhR47m4ZxnpXpUdzgwgoIVt
OWR4TbO0238CxfuhIpYWFwWqOQ7QbCM8vaIdm6+9fF/Gbgqz07ClHEErH6dwFvyXga23CAtn0XlS
8ukQL2L4bNXXOWPd2JSw8Cu3438oG7B/aCH594IASThHYOA9DAL2yvypQcCfH1NmFRIenCfK/pj2
VOa0Jk6XZQJ6ILzDht9iU24efZPp0HMZvPjjQ0ZyZEyNJy2QejJoTLyjUruStBrjqznsopC6dxaZ
ysBuhRuBhoAs27OBe3RA7Yy7RHSi4qgr3Ij6NY5ICUaRaG5M/5rh+THyj066dASe8viz7ao1h3kA
sieJTUowIN48ZBxQWsmQ7tOt6q+8aB8T0Fmz4xXgMwdXjsVsXPS2FZQawS2aa9DdEZfIzrS7A9HG
Xz6aJLrSCbqt0JpmV0k9tcYe71t4lyufwVrXVyGX3t/7NOQXYsEukfJOppbFbbENhq2X//C5+rYS
MWWC6VUJxB0D7j9LrUD2qiiJzP4qoZauXbVy4UU9yyyYGiVexvMMPM798fvxd+dfV0xaY7MIg+6Y
Ma/0v1V4raWrocpn8qpeJHfYK4QgzgYY9ohbNhKMj2cA0k9xj79mvF+/zb8f9cuyq5hlmEUp32Ym
Q3rljliSaJAu6uW0tozbSgGThaKMFs1uRDfd3QYRI5UWZEmwgwxSbMubaCXdIPiL0FZCHm5ZG513
zFvo6A3ZLWl59pvy9d8Vhfpd8WbqmihLJjUqjeg/r1UlDH6mdlwrD1VXCTBmH2OI21ZPI4P3eFUT
TYi1MbnAS6sZ6yD7LoNtq97o8c5kahnx5rIZJvFsSagFJuHYuy8gnc+BdaxUbC+H4SAjGkjOsfA0
MHUpxqdcfQn6J79+GLVDF600DcXDYxK/SerDjyOR+Rv091357/d9GQYgBTdGK+auzKCWhrxBH/EB
EtHlzAmbAMUgOLTs4fTvy/oNPXZ+BP877JdHcBqjri3mRxB56Zus7ejQumjvefTBG6DZckfwbUzb
aGL/+8j6dxWxaeCVnrcdlE9f3jlDG9sqSDhypK+t4ahmu55gbhuuP7rLRRsfS2js2pGvUTDtC2LD
iT07e9NjPDwR95T+j7Tz6m2cy7btLyLAHF7FpGTJlrNfCJfLZhaTGH/9HfQFTrtUuqXGuQ+Nxofu
D6IZ9l57rTnHbDyEE7aGiOJbBoPjEA14/NlOd5HggyEdfdKDScqxUS+bLU27Mls1p+UQeirkbxIc
aX03ryrhZzQTT5h+j8RbxL8T6C9IN/zG8IJDHd2cWAIcw1GvQVAuyHq48T/+/LMDwZjHJz3reN75
BOF81TmqjXQw9o5IhfcxW1ourAT1BnmNTadXDjeorkDRx+xGnnltAbwwMP7zas4ODVPWJNHpyNWk
LAiNh3cZBKniscvYNCY47wapr4Sb2Wk/qkTugMioVnSLSsuWHiUMANgLxBUNSvJRQQf9+1W5hCn4
ea/Ms3GhqGf9sY+5OvMtpdnlnm4LUv3Q4P6eM3HmCKDJDn8fxWWC0GIPXXDfboCAfEDseJoJFdXy
3xd0sR9gkgcya3Rna/PZYqQbUV0FFhfU0g7GGeqXXgjIEOc+cIy+WzAj4AB7Tb1zYVLMU/rxs2dr
hJIEoRUPzHaY98Sji80XT2z8JP1u3f6pOnllvq11t5eQwf4W810JF2NT0pUyPNl0DICWmKQYYUyL
7ra5K966X+VzsDTuyveoWSQ0VSnEoBgzMGOcQCDVh/aVKfT2Vpb6iphVxySqbttjaZ/onz3RLrNK
r8BdyPApYZR0ZYHQ/h48zn8tFEdjHozDHvhzxVcGZTLybOgOBt3fYseWha3xcTQ2EoG9xO05FGX6
sJZlmunqW2pH8mxEQTxPdzYjzGakIXy0RSIEygOxY0G6O3a3xvShwFPoS8EnbdwO6SKSpr7JsF45
SpERfvFINpcVrrKc1iMG9aD7KrMWt8MSh60PhlwKnqKxh5sPWNsgzhFs4yS9sBHClDBd53g1KPnS
MckSQe4qFAniX5O+OKutSZuYSGFrkTIgwpNDmqdKEKsNS9G8m4+bmuYZsq8xM1uE8wpx7RNULjWj
OMyjR+d+kkB6doTK2lbrs2aatydrr3jK9iTb6rvwy7ybl+HGr5lS6XbTu+aKcDC/+B0OnlFsZNo5
JA5gty1Is8DNjaBJwl7rFFfHjBevEN4fyc5AOFBS/Pm6JNjvagkfHjsZHFVuTlFum8Q/Cpug2FrK
+yBs2v4mU7OFivl4yajaFWNcAW40OAxqan/q3IIBSozGPlwT1ygypplteY4medLvKyvIpYaQysKh
QhE3dEOVz24oQEwzTM1pOASPpC6hs2Lji5dtvh5ODzjEJXWr46AdwRdxdnVFCnlRLXyx/OpJBFY7
QtBMTgL8Z5TeyhO+SThWorrALXtiYLHX011IDEh/pxTriQFLvDdhNJl3hblNsS7i2cWtpTGilvJ7
anvjcxa2UFFh8cP5p6OoWWYUQfAxdHGBQi0OnUhAD5G5hIGQAGtjtaALH5BXVa6knKEUgaMVDV/Q
vaTwjIveuitql/yIwE5X/zdsj2wP05asBd4Lu1+mz1aPtyfEJIe+LN9WuLaj8EGpvjixaKePZpAw
V5ZLVf9izBbUr5F2Z9H8JDqF7OWTeIUEd6llpYoWiApdJOpJO4fvtOZQBIGgzCycOdv7lcTn0qmf
wzeDlB5pOytUHuDPPBd4Tex2H7nCbWAHb9OwmTin7FDZm6NPOobCgYWghix7KTmmjvU+NVdF6OcA
yL+gpHfLcQU6Bec5K65hPtHszga/Hz/E7tOSvLjdWd1dLXwdiTWgt37tpHOhjFZpV0miKkqkgZ53
sqVyHBormv9Kw9b9oX4oFQfvI87qRlg1xX6iYYHBy9MIP6cYwwzXPZX9+srbf+0qzo4ged9P8ukk
z2QlA7IBETTMWKtxjVssildsP/RGF0hDSntQ7vt29/99G86+PrkNMEN1XIC4HrN1zuevk9IpHifm
5/sRPm3mYcZXEaW6LFs8zjC/q56v3IULC/sfz+K8/y2rmnVUuAh1DlqsqWUG5oe2pC0TbRm7SXXf
pWtBXpuBr5lOtB6Cr1r7L/Ckl+orpA4EL6NglA3z/GwlHUuSFgVpfvWPkdOny6HzjwoVN48kwEQd
qu5RWyOoZETEzPQ1fu10nAno3Qtq1mQX0CIqqbFVrKbwlPVm8e87dalY/uMCzwoftTuepmG+wME7
yYx1bcjlIZdnWxSiTbLL6mFxbD30RuBwasKGSCfTinc1Mpj+vlpOnbjT/ZVrunB++eOazk5Obak0
WnHk6ZE0Q7IA7XUb+WfE8HqLhQuV4kN18mUJUtMdULp00XVLZXopTjsleTKjK3KnbxbZ2fHxj6s5
+6JqKWvJruMOTXuiHMIYR7oNRigHEh7aYgX9hUpZSPYTCDuSExYm5U0x53npFPRk1M1BL3V3G/EM
DayzaB97MaN3mS7j9BZTk96THwu5glAVvX+QW8D/mg8iEJs72AS6p3w2L/oLA+jMwgHqC2QT3NWf
+BstjOPR7/yEBgUnOdbvJZM6MqITdqL+U04esHWSAn30ER7Unwjyu86tNuJOW1m34zMPMiQPKb3N
SWFL+CQD2Y7FgyJvTK5m/rveTo2+bIlmM+dDSXOviC9C8FQgEg3vg5Z30wcVc/u/efiKQlg5nwtJ
Q2frRxAWoGji70+3Q7iA33vyonY5zoyVvH+Ii0OXvRjKmww5JvJjfQURKgPWlXU0arvba/r1SwcS
Ji3/QdWdvYxD14aCkEAeaziMZPlj1/hMTy0Eg6rHLLy9zerDfzFrulBzqT9BSme3YRStvupMQEoj
TYvJ4R27qze0qP3MxfV2rWVwcRnAnyoSTiuqIM3PSrxyVBq1y1tqpmRNkyS3jxpI7EUJbCVzZQIh
2IkBk3AyMH35ZXLRzus5Ownn5jC4g3hxlbB+oYPHIv0/V3QuZCXgydCjmSSVrOIlTSX8kOpOSB6s
I7PTzp3pOBD5aR8N2OCunQcvPvWfv352DM3riTmbxq+bb3l0I6J1giktsIchp1HsGMGHixAkow92
7QB84Wz2x999tiAHal41asyTUN90IBkIdOhZRI78+zg6rTcnoxev01PmCtDG8Ite+fr+Fs7C7wKS
qJrzbiWft2vDUjHEfOTXaVTVC91wTprLX99YYGu2Mhr/Gb3kKqate1pFzjo40lSArkT12i7FqyjX
S92TP65nvls/+ri1pvRtFXXDwbi3XuL8HgudRg0DWy50YklcWHCXA69ArP4BLqonFiG1cd2Ihs1B
qLqdTG0ZdTiZlWYZ1KkXx5+SupTL99GiWJ7jrfjvnGXNzl/iB4YiJrCRWaQMCwgzmi3jYYRsIvGj
ngYhnrMuBvvMzn8ZT8hc0j3S22iNCOghYQtwJxlk3PDQJx4bOBoMods33U55bB9wpHyyRJu/Bow2
iGsotDG22RzwlZSV1kO1Q1agqxJuhdpoId7PgW8fM+6PwQKjkF1ygHKTHVTOyvjhg4OGJYPvL4ad
ZuDuf0POIzOb8GJRWqAL6tGekollbS0oSu/RsozXR0R0hMtAssjRvCGTcoxrH+13JX++VxqqJFna
DPb8q3tTncIuNYSRxyV4pB+Vpt9LPvLJrqU7nBFwqd+a2nMpP7Yi2ScL6y2D0MSfQZEhlF4ZrlCu
eB3mkrrcMISbLZrxldrwgudaV39e49kHVghFXR8trhH/N76II8uY4FJMiE6HpeO4EtyO5EymhiiW
HujD2Wp32542UALia2f/q9dytrmIamKaUcVRlVtUO+wvSF9mz3zRviIkGDn7Bbzt+Tf3saYT5pWa
nbROK19Zdb4PJ/96cGdFzqR2UlYX3BTIeBqTEZRJDyoG/vt6VTSPWiXxZVDMCBhnbQSkeeP2xBFi
OPMRbBlw2RhpoBsuVnq6N/GNKNRl8+achLxr/RJgEWXEv9eq79r572tWkRRLskFFf9a7bDojS8Jg
PnCtOVYq5mqKHOGllHa9ZUc9fTaiSMiatdUjCUQAUhY1jQAwJqpLb6raql6Gr8Ux1uWBef1SeMg3
PQY4IC/pB32uVHGmm2rPUTRfAFCMBv/fl3+pS897+J/LP9tiMqvLgtai0Km0RW0tCGOnSVY96aat
IdZYnPayK5NQTVd2cCrRZsGTlsMcVAkBz6U5ukBFXZNMA2aN+WnjVFvjUfMVV9ywEgP78pHpflQf
ln/Cu5D/wuzmdeTlSXQ3P5i2zkr7U7bsV9n6v5mFfVO2/3o6LAOiAonbYgR3tnJX2ZhbrTgcwvSe
zkQPnWxLuxT0bZqtcu01PBDtlqH0zRivWi9HbdsQTuKldB7RetBCMta5U/qnT+Vd9BiEZ2R+Hp8H
9bWGL7PokeY91O/ptqLZghDFH3ZI7Ys9xal+jxxWsRXkMHfRQbPNZ+0z3cKSpt6d5aCq5sq0CQ6s
30gBrnUB5g/l7z8bjzywD/x+5wDwQktPgRCoA/POhYbv5mmu3ZK9AVN2QZelXkiuurwm97g0a1IN
HdwlIdo61epZ+SbFp7zMJD4F1deGjSXeY0si/SCwx34zmqvwFn+2bFfzjrS8VjteYO6zoP7nx88r
NTmbBtFM+JN7AklgGIMn8GbV8Jj4g7jWMy+KbR0EnwPRKNiBlrl2BZcmmH9cwdmnFMhaOaUNV9Dy
Ulh7vFqSI1bbljBZ0Dw1iWqDZOsQ1QoHRFwNPvYJk2nhSUixP7GaZzTpkXaUtzOnUCHmDLIdYtFF
/C6DuvsiXx4a2SsWA/YsdmdYdzCIMu8o+/P+QMeQFJnofzE//OOPOtunhojPConScKgd2nrEZ6t3
aen3qR92oJZ30vSWskoBDB5wXsP3ubK8Xnunzt1JgOJPxtjw+/ToKfql1Zj5CJ+dFp5OhT79OLmo
YEgvDoFTXvuM5tXhr8/InPM+TYXm+LmzRWZhnJqSJ5phwAPO6MfGJs/op5lO269N5vnovXtrdaKG
wuJ2VUBweWdGPQDFX1LAOJy9UmUcTrXeafMXVYjLljcbbNeSbi2sJC9UmEdZo4sQg0O/vkHDeVxQ
2V1nyV/SHNJy/891nL0FhWC0uWJwI1TdgcUcdb4BoExBxLEKYIxip5OdNvNAbpAPnZNROm7N8Ym9
IrnySC6iwn9eyVmtUuaF2ucqd0RYwrQI0cEsOCEmOe8/Q58nfKWSU9HRhUUpR58Ml0uoHCAADAz5
7mg+TqofbFXmiQyV0AsskEKYW9W8E4QvM67o3F5zAV4Sp/1x786Kmu4oG3qlcO+Cm/KBvd8PVgC8
0Z0jrcDz8O/9/OIR+uf9OTux19IUlxAeWPmPJCLTLIAsdlQfm3Qjqs9juK70LYSUctqzcpQHkZcl
SjYlvAPx1xSuErK6nH9f0dV356wL2hZF2JYFVzQLj3EN9dVOm57M/Ffawwes7g1mlncSoTQwh9rN
0O0Fp4bvmABxu3IpVz+ns2og7gdAYtp8c4yVVC8j4YZGKBi/2B27pQ6om1qcEVvrs3eHr0bvUP3T
KYsAMy8q48rSps0fzfnqAsNGnwktGsXJ2avcZekRvJw+NxhpyQbZWreFU+uPOP3UHM1986gWvxKn
KrbCp8waB/h03JX19yXirokGkhxsOLC6+KvOPgSCTY6UISzH4ek5kX3ZCQcsZCUx43MykTgTeasV
/ZKcUrhagh1uPHHJ6Qsi8YkjTsCR9crXevGG//wTz979kNDkotNNTmLS4hTckA6n+FPiYfvWIPeo
DvxJ0OAKrlww1V6Agq1cHcd1P/6e8+r+/SJePBb+vJizT6PtVQTiskHMRLOFna1Ya+5oSAAK2GUs
d7ETT2yj+V3R7hVt3SbbhLB4Mms2xAhCb8BWzTxRC4Fp3PaKI9P2a55F4ZUT7JX39EI8qk5GkoJh
nEknzaez9zTTa+Rbp4C22535ZuyJELIHRIZ2wFVjxGFB+1Ce4cPWzSaCFP77iNbUcLKnuFvUrkr8
+CJ4QOrkZusEh5zoDDcc9UEz3piHDEgkKLUeKaqN2jr/da11eiHv8s+LP2uWqKGRjVrFxQ/e6Fqe
+j4WvvHCDQ+XHtYmyqAW50gybaMUgPCGdFK1t/kz2M4yyT8Wm0p2qtsCiUcLjdBwh+5GIJFKZ4X3
4PzRUkj3BQ+jLq6q+C8eQH/e+LMKtplqJYt0i90FAB5xEs1ygtLEWFaEdWvcBNEaxlCpczQ11gap
Zh0hOSRouD2GXJ+ch7txeeyWSbiWTU+gA6/Af8rolda+EN2ppO9MnIiuvS6Xv7L/vC7f//uP9pTa
TFWlp1w1DaeQ2GAcS/JaRGTsdpgOPcIN4FzHSHtXvfELDbC5nAW+oXw1fvViEf7j/sln9YoaR3l4
gghGvWKg84XAsALJSXfOHusXhdqBNcunyJ1bKsf6bWqvLDiXHiAxFmQDGqqo/e1FHiMIS9aspWjA
19nFUp07Pk6A+6O9TfonspIWjHBHHxr1iaGHEz3hBH04HXR58ahYdh74BpCAlDF5Ee3ZDRnqWC16
cGTCT1eWo3m5OVv+TXzdIuo4g/Ppt4zzx1MrreY4HgfkLzHdJwCFtJYHQkoPiDK1Ctr8qqvv1X6d
9jbF3V71coJG3CLGpukG4VscboXuwTjdTKKnH680Yoxr13b2DTeYXmuhQ4gUN8gtmFpixgR9D/Nu
Qj3ogKV1Wb1F4bMHWRMr98FMU473R/OhjQ1bgdHR3Z60fSu+KMixhbqGDjAuapZSIF14QdKKXo2D
L33fiF81YngstEmxmbRNaG6PygoysqC+l/2TBLrElYu9Nm9fxKz80oj/JgZe3qTir6Q4SMltm3Km
iznnTp3X9r8p+vp1n2+OFDryu0CZlWwSWg/jtk0euuQWUmzPVp8Lm1y/Nva+MPAlZA60I80G4jDE
s9c/YY6UK2U4Gx5aZH3CHU1gkrZg54Yu1QTrBt6CzwH1I3sg6BXzOLN6r1ac86569mb9cRln1Xok
pEaTRwLCKj5BT3Rbn2iH4DdKfz878Jo50dtVqfNcrPzrN8+KmSQYi77gnTlUSPTIiz+680CS7pud
TzsFSyf2hGs/+r2c/OtHz8oLxWwQ8p6sjgqqpXtKuveRL3ZGmw70yJ2UGHZX0jwxp21ui0sJVyw1
Vus0jEOXV/18F2/7zPQ0yTRX/qKWVqUojeZszCJwqwRtRdk1LNmRETkQGECFS/frmirqkrJ9RndI
ukmjW6fy57n8WEWK8lRFudbOZqFZONbYTWHn2D1x9M63vL2emnXpSf/8xbN6Pmn0QmxO3fyL8YGW
pJ145kpd0ThcDTuWp9d/r5OXhmB//IVnxVASTqlRDN9/ofaCutvtsK3e4iG2G4wqpU0dcE29dalU
tEDPQ5bkLwVFevabVWtMR6vGUARsHaW+07yVr7WwRsXRGAtKa3wvyGoI8dYkF2h55DGYb8jxYiqu
6VzRFgdyUiWLWcIVOtWJZui/78p3ctf5q69CV5rbzsgnz0vERg7VOKiyeTDJCx6vzRBTr9tDPhfp
jnzoe+OrfzBh10flzLWH6dWqblfZWJrINlPmJNpJeVab2yFcC70fDTdzJOi/L1K+MD21aA8RomYh
ABfPtziB0XJf1c2c5pQ0S6Ign/GACgTPOxzMWRoRVEQe4jSfcF73eAPMPKPjzfkF0TH6q99lcuXM
dekw/scVnW1sVVFHSVFwRbNFlPECprTYVxeWz3zgquZfvfb3n5WTphbpkjrnvaFCehqPz6lLlgv6
ah3WyGlXE7ayaLVf5GNQZUJs9UwHdusJBg0rhkHnPCcZ2h5IJyzso89BDp7ryZ6O9KJCfdGSpjIS
/OSN4uILIoeQ4KVxuswPuv+CoHepu/nzzqlnc44gN+VM0erhgPcQFCZ9r7mRQSQH9LNMdid93YNy
t83f5LmoD7Ayugccze0tMRM57u/BZuRpGAvtV+uDo3dInUDKgPNYB2ICsB8Yv1DMf2uv3WTdDaIS
Yd6pYqJg1D2gPfHauznvxX99QP95N881UaM2ZFY68Gw6L1xqRMMzXA8juBl3KtPQde+0q1ny2/5q
mRplNih0TKoxpfSVw94FILRuacRezl1GCUL32c45dWbcauGJDqu16MrFbPpUn/odZ3ZvyBcjcSPy
MhM2uAazmI9l9Bi+uQkKUNMLv7WF//5oL3Vc/7ies02VIykn5Ywbo/rmWsfdn3jxEun1XMeIH6wm
tsTIw7s6s7hQc/K7BpJZXSbP/lzfqzbH+tRrnGJ6MuQhCRFZyhCZKASfLPtppk/ji8tPBEZ5knLl
IVzgns4P4X9+/FvN+2MbzVty0POag4u4FhsvHdwJ/jZ3O9Je8pM/wE6Qt+KyTHZCvMMR+u9bfnEx
h5+kzZ0gBNjndoPgKLcnUSd6b841uJXx+5oOOYIT+yoHOrsZffmExm1Jokpofs1dPGOLOiDz9NRT
H0YIIgkmUxu5ftvtVDRqSXqr15uS1uy/r/RixfXzSs9Ky1A7GnVfVPN9isRdpx/SFJ4WSCK53kkc
rcBP0zjRmncYF4avTs91gZWHaEtRfs/jh39fjTqv1uff8M+rOft0siSthyJkTUKi9z4XP1LnqdIG
EjYU0SG1Y9059T49NEI68szvTsPioWAio98bxOBKgafMkAzYIbo7MYidlsejq4lLOEZhtE3Q9MVM
PfGuVkR16eoy9E7dKk3WIfZN8KX1hvUX1w4zTpgnv/79t11qo1gabcF57kB43Lk7Qjab6Fg0aE6O
ydYCLVRBmtKHd2M2tGInXEaweEcyWaJCWsThMy21gLQ1Dz33C7voDGXpfwm4cBHTO8Mcm9XcJm5V
uREv+Kap7oUHAM+NvkZ3Z4jLBjQjq91/AYGYS6W/n5EJcYJyRUeU/GeBqpmWEBoW73a/1u713Ceg
pfQmbY8/2SbWBNFpGx9GZ7CQUokUBleTxy9eACHMeApl9Hzns9DjwARYT1A3zP1nNqxSta2JD8XR
0llN9R33miRrPC+1slaX1/h6l8S3lvbj98/W0zIMhgp86PySQiHswP1VCXFjcIixZdaix2UgK+sY
zFLAH5eNU74Px3uNzbT2tXY/Davw+Bj2Lwq6+OII7D7EDuz9+237Lmj/fEpkpMucWWWJxfevs0s7
4FUzyr4+iBV5xuzEoXU/wjcyAOWetm3ummyF+qYm14ywXozON/n0NhnEylJ+l7B/vjh3gRwWJHti
2NI/6cou6H2s7dFxk0+3xJvVJlSHtVqvtGK3jS2fSBt2XAu+ihHeEQ0DEAJ8EpmC4U2jUheEvhG4
kb4oJZ9YtFBxoHvRS6D6MWdF/ZT8MtUrB/gLQi96RjwrhTAEduPvc8GPbUCuujjNON0dhhdaMuZX
8U5zpnnSmtXAYUo/utilZkOachM54yPmdqdYGbrXo+So74z2EJ5WsT7jsK53+S4AD/+4tu9N5Me1
JUaIxuEUiAdtb06odqGbkz5oYMi+7WK3OjQYGLItn1dM2HxF0DrOSEjq85rYfMqw7kAEsSQCfSk4
oTjy/fgSHaLTUyjez/CvyU9QHhlYrLbjywDCNn6pb5C+UtI994oLrk/4gnwVEOi3ossiv+mb64NG
pLV/LRf8lWyB7IMqbbHzaiiQ8lNQqZF4CJOlRbJX7oc7mI5TsR/SrZU+6u1WP33ILHFqBoLXShZH
QPZGlaCSQzKMtm6ZCM5Y2N0ctA7tiaAiD6weekESqcLRs5IVbrjTLnhOSydXV1gi8DhiyRb3FZ1K
TXjuxBupYeKedfagP3SgNLRxlUwr6w1pnpJvNHUTGm4lxAvWFL+4HYjujXwVMYsfcYqqvGary3PL
Z4Qsmd+NZI49cwTrhbkNe0xvNGBg40poFi3BDpKXiYtJpDUDs9ZnlOyDrvxCGmS89fOsnyOceMuU
lbSzmORbR1H2/StkreNXVNmTtlBjR7lT1uLW8ivntFGddFVFrordn1XErWmgEeyCHnExWM6xDRct
f4MUkBbhyJCoSxumFr5ayGiJ24H8AtnlWzahEj7MpUPLn0gXnGWKUy97+Er+kAg4ALUbugV9VDsk
CClY9qQWH6oX5Y4Tr/Dex7s+QhgD8CN6Umtj3YJX050qeevQg+hohgAdLsJbtIL1O1mQ2wpOoPTO
AijfV2RxkkcqcCyC2uqH8U7c08bl7i8SIt9szbArfYmIZTC8b4L4TEPoXwLdlUYn4RxFLvM7Ogrw
2/uFQtpPSXaIZ9wFApTEOWGyDOzaJEdmp0CfLbz6s9pHG/NlHolqiyS5K4CrdCT4AGIC3FUD7jLD
32gxo2JtjcsuWZUGlC2WRdsUloFEzOFzIG0y5XFMTotQhLwrHBrmqFXtyqmrSy9m9jRoj/KkYaV4
L/Lb0HI7cjl5b0K7UReck+LP41K6Oz6ZL4Mf3UHmlUkw7UFeIChfCF9TtLI4GIWrEZv4Wxd6gy99
9pyQiS0TAaWt0Rzdi1tNIEMGc2y543Wu8Oji4UoOvNcx3lG8Y+GufwielXLbke+QPOXESLd7GT0K
IfDoSHusyR8Yo7MbS71NT6wot+WwVs2HQXXC0y4/3U7FTQICJxVf9QY/KaPbeBeIrmQdEqBdeQIK
bt/zfHoopVG8TZMlmacAtI47RSTmiTaJ00Z7khgH2L/FU2ndqOJD1dxK0vYkfQnRo0xsiUHpf2Oe
HhPpSatImWLH8GRtkfPSKLEjpi8EQ8GUNxP7+Dg8Vu0CXF9KX5Pu8/H9CFtIIL16VZ/2Vr+WgeYh
pKMVqzuh8VA0u3ZcyvmGfzwJfp4sq2bbxTyam754krNPvSZhzVofxS9B2+b9hxo/DHS358yxLqWO
osXd1PejJWPaQ/7gnIgUI8AqWMoHQ96ZJ2Jxmqvc8b87CEDJ0LBqgMmgV5xLqurODCqlb8SDSGqm
r+sL9bMFEUiQlN1ySNFWcn8jks0XugKzHyQQjsZ4F30d1Yytma6ANbKDlfgQuIQo/Lto+O4x/Vk0
cF6ZLUUQkszZU/dnaaeo2anWQI4dwtzRXkR3NG6153pzcosHdfKGyhbWs11cmfk1hLD8+9e1v8+L
f/76fOt+7IeaOhXBlE/yodHmd0qHawJRkO1YXhwxDGCuRJX9cuIfp+lexmWFnFFtvOzIlMAdMTlC
ejWVDb6+widgMX6jMeUONrqItHqNtc8IsdNWdqYCW3C+gRJt1bsJ6F6R0buqXqFcIo1Fg15T/jD9
s8gTyRfSpyW4ADWJ6LjaKDAvvQw/7/dZV3IKijhOK0WmkkSTGQIdqtKVLq5CAWHmbx1Ap/Y5EmCQ
KHgR5n64E+VvtUmAMLXJhEnxTi9vU0jIrWk3T9OL9tIADkJ40Cp3ViraR5Q7Yf1bFt9G8U3QokVn
4BiXVmmD/4mR2k5U706y5cjym5ERmEY0giguTOTl01rsYb/eHHHRfSIKitOnKXoNkWehHf4t6ltW
xzb4SkhzJqquip+sAISr5Ako4wQZquR40MjIHdNfPTIHjXRkhqtsFV2BKERZFMaTJe/l9oGNSbsT
2xVzMdH6jMk7hW/j1DzNgdA//p3YodNp4cdix+owraCOIpSWVGIaFuiW2LECvxg3prni007JXQDQ
82n1y6TfK7KnIAx6K3ofIKgpu123LyekbrYIp3BbsZW6kbVKxWUl0dNNl03xOyB/rCZax0adNsXb
gf2ZUzBhxPW6C53cvE+QdLMvt8sKiCbL0RAQmP2so9lwBSiW4fI0+FjG8mEbtE909tp6k6kOkX0h
Ee7SY1j5rHhxdmM85Eygk4WqrIjIG4jHY5TaBV89tVFH/6pbNTGlzSZjtN6oqzk+0az8kSHX9CEy
LD/Jm5admNTrHqBlEn82yaup78EX9Q9giaR30TyM0K7soPMLuJfiSbGbyIWGmZgb1fKFu2KrueZt
OjvqA6f8NS11AqODj+MBdxfCTiLol/KuXM/YXVhAwpu0G2jZzD28V5J/94LLofq2283/P3qVZKXk
wSoQALpuwNSaubgwbigBikfonV+Yjfn3WDRKv5iew85HITRJOiCug1qAWgoMauy76MhnLNrK9FYO
j6Qrc0pIpGUfAKz8AG5GysHktrdoqn8TE7gaD9H62hp06bygEXWgyKquXTB5C4HZahLDx8OR9xic
l8wr5qZwg1la4H9Od0J/O4xPTeqXlmfteH3vZGPZ4vWOXHitp3AvoQbWqSFYziPQXjctbpIrbZIL
zS2Tq8QNLOpwH//KgjKiqguVrJJoL8kwgJStztJMeI6nOyYDWeVBIXb+wEEHG9VVCuT/4x7959fP
zr9ywc4WKLV06JCyPp2mXVMjFD3xFd1IKoweB6MnlsTkBbgucvJfFkxKiZzc7H7K1tBeu3cre27T
AyxZOkngXeorO4l0QYnFDULBj+AGDoWkn81tIy7eCvCsYK5EAI8LMSx30kf8FHVcqCuQOIQTZ0DE
K/kYJCRsidJpPccTpW+Eyg8jlAwf0lJm/IrQb2n030ncPZn4HGGAwctKKEm0hcENMBbQ6VJ2okCE
wJS+NafZX8m+DYImkjwGT8Se4r2dOyGRy83KLbCDmI1k8UbBByeNRDi/mwIs1g0A+NZ0QB7JJAcI
oZ+QXb2uCLY+Pqt7UbHVYD+G/knEteijB6tlH3Mnpztkq+pra/FRrXtEGv3pRUwe29YX0AOV8nqy
4QaU8sMsyWptOmJC7ubFa8BR6jjxvt702gd+nqZZzR386KDyd1o1S6TGv859MspbiYgxNkRA0ncK
DGR4VIsi2QZgCiN5XRWvsumXgYvhCTFbZWf4uKybTF5GyV3/ob/0qm2StCsRgtD5MZ1XclaqGyAC
0l25MaANMNPfMVljfQJjliKkJ308uDHvJZeMa7+mqr7CDrigYfzzBTlre3ZWIafHdJJmHdv0wiOU
igXiZ2f2xJ1ISWTUuif03OLwNi6JSYUrrbv/rncuNDu5Bl7EmdHBC/ktfflZ7+iJNHV9Kh9OHyIV
PmIwp3eNcDYyGPF7Je4Na1WUqWPi141CEJr9izw4SSc5VuNMTcU43kwWCpm8wL4Ev3qdAG0BLUiX
J8QV1l3AVCocN2p9M7UHIMoWphl9VUkfrUJ+vOUpEzvVTa4/NsZNr7vJ3bUJwHe9eF5P0viHB6Ma
YHjP5RNFmgqWFVfy93AuEJdW5Kf5JsoOkwZx+j4vfdG4nYdHHM4FDyLhIqkPQbXujgAZq01QuRps
9dtrhdc3qeqv64LQQhOT3thfzbGc4XNpBjWVJjP2LvcyjsvYnw6Z7pKRkVu2hSPGET+x9+vvyuSN
lku/BXnasM0f6z3nGo6LtvJAmhHFl/alQi+kW9Oxz6pyC0DwHiYxzna+lByFN4eLcqGFt0kD8MVT
TVefga6jtUjEVUG7IgegKOuuIfokmUGyPxV+Zm3C6Surt1l8pxjPZrjtw2360bKijXehtf42KEsL
uryEPcZrgbeEgDXJck/5k44c52qxKv09XuNttbCsi4pu0so5q1XT1Dj1RjXIdF2tPXyDTbQniNkO
X693WC9oIP78rbOhbitpOWU+v0XzMHIJccDrwt5GMHezFEno+C8m2383lf/8ybOudp1LrRiUowzZ
74T/EbceqV/bkI4gH6bpEvRG2OL4RuBFt7ntbNEzsoU2e1J+BaD9c+/0pHoiM3jlmnF9Hnmcv6uz
C8aAo8e3dD42iLVpMlWTVeL4cXLE2cUF8QbamHbk1OuQhgNvpmLA/NFRmzFiNZdquUTWCvD+Wt7j
BeUGdCdZ4uWVNAxB3+fHHytW1o6NlZ/y+XsOfJ31p6v8kLG/M3qzp/TEA4IYM105lsqXjkk/f/bs
dejiSuz4tuRDKvmtK9CocI4occytTFe0cPL/Q9p5LTeuZOn6iRABb25h6CmJolzpBlGlKsGD8O7p
zwfNid4SxSju6Ynp6Zjung6mEpkrl/lN4g4mxt6OODxkS0QlmHxoKho4XtF7zeAg02qh9ZU4/ela
e3l+Jr59HNQNyTEUBZTiWcFshqciGypfum+Q3/daca3Vq75E9A6wlPIL17wGjWr1TaxcC7FRaKsu
SaJcL8Vmez0x+5jYf18Np0GU6LNClf1aQINNVeTeTOV7vyMcLJEZJn/F8rGmv2oe9WVpObWNJRXt
wphzjMcYEUSxoeS3ToaiNk1+IL58ymEprjAHOU7Fo9zvan+d9JACcXZA185mRwV3ggctYrJw5VMr
l6IM3Jj//AlnueUUCcIkGXxqDEIRHUIP2TgkoK3y59MAttuWN6dsFed77iGKsvpKgk0uzE3hVsXS
lv4eLKrmHudumNW5fqdn62B4wlvTuApMvRQwPq/07NOnmtAlXR0To95mE4r4R4WG9CvUUHEfbM2N
8VJhojIxDnN4tBGJCcy7WS890e6y1EGjFqOP3mT+Y7dvKSAvQDIR8rCujOJbCST0ZsxfevG+6lZ/
zzoujKa5w5aoQFJBi/qb0Hcrx3nJYE26t5BUxGEb5Tjyi6h4TyZkqqbboVmlkp1tQKjQON/0/RIK
eIvVVUi/dXoNy5tqAm27iBov9ZpHckQa+0PrAX1sR/fKYi8eBwuZG/AD9Mw+HopPAacqhzIPu47F
YjwCMA2NoQDrBo++Ymjt+9nU+nQzHLu1tlV+WcpqAr1FL0WAm+BEmgN1fcKVgmS7Q/X0RQbDt48Y
1f0L5+Dvk2sTl1UUYS3JIkCeJ3NCFfRGEIvy/STgVOXqyQasIn4wuBCpKuN7RqPzF8YHDnVl3o4i
JzrR3wYasIgWyK2vEFZHPHeFhQhQbmL7laulXdpLsk3cwOk/okQ+/+ef9jIYBWMo0A26p+HZuIFy
aOpVivAHHdxJeSqFu/5dYmCX4Ret/M7yLWNq/OthoLDNnau/o4IAupXRQNreNJBU/IVm3akw1NB+
3qQ3uvUrVjfWtDHVp0y/H5p76LCGZxywRLKKO0jSk0ORHMFe+lmvKRg97cpT+VHVncW/mSmloosk
8yHOo7HBibcCMVLvk/eMPwiHC5x30Kaqils93TChIkGKbXl8nNRd9TtXwP7hVuRGqYf6M1ovDdpI
yu0Yzx0quXGCvaSsTbcWbGxAjG42p9RmhaUFpdhAUzaDWOw0WMEtxGLdHQasXExXw12F4SGoGhAc
JVQjEFCjSROeQGzrkwvzIRGcoJyNkPIWBrbdgVy71slVvj+ZQB1RutcMsly0is+eAiFpdelUpADO
E/zE3QxrkvLQoT5BQ+PFUpjmoC9hvDbP4povU0PEbLkq2wkbG5EbP9rhTXbXLMcVeQRewbLs6Sjw
SXaPJvkfWfJ85TaUtkFzp1xD7hhziP/6Fb8u/ewJGJuwjnUhr44TNmnmbYUgfoXcO0ZEyzLF1onz
2hOLBP2NTqmJgArk+5Hgc9AgaUtwACQ0i+pna3jK1Z8pTZjgIEh0upR7dL7ReRoVR9pIvMSWLZBx
H5Di1jbpfRjYtvyCrNo8WrsvnudmF2Y1vnWopye/QIpmKfA9s27T6l4urfPhUa72srWmcLWaXSHt
S8RAVI9Z4QJD56NfHWWUDBHXAkAtQwP+35ew8z6hgAcQA6SZeXafpSSepNAoq6Ne7+oS42147w/t
xCXlbXTyX6UbNS9S9m5IPyYn+31apEuaEX8P0BcqvK+LmBOkT0Gl8OVyKtuqOoobKljjLZnWknhX
YuFeYuI90GB16lfBozMPfmhiUlu+DXjogCgEGOfSIQZuo4MpvFJbX8DgzesymGag+DpjsL6ua8wy
NS6yqDqWFrbX4Nfhzbg96tgZpAWbjAIxrM53846pq5cwH2X+1btC96tyjGRZwbipu6e/79WF7BlK
IABfGdyMiV3mWQWlMGlqMhhJR4YbQb2wqBuKhQKAx1X1Xb9Au67BOQ3A7HUHiu+v09efPs+gLV/T
S0OsjrQ7hMBV4+cqss3KFoBAY8M92Zbm+fJywLxgq/85veZHPOP+tK81JQVWj7FzOu1iCT7LJjG8
OHaUVx8GDayRnXHIf7brcjH8MdW1SsKyZ0glFcxRf8X5W5As5G3OFF2+4kr7kcueRwkYUkQ3njIo
N2eb2YuqCJyKS6YuU+13MQvBBJZLvVaES4PGFqgcYzhm8jLFuCy4LTEzLH/XysbH4c1nzoc9g/bU
jNs4d9J63cDjnaFDhkc3Wn1irO2QK6dOTJ42tLjXPZ6KGlelm9pai8UP3VxFZmQLmwJJfRq/MSOL
CXnGBZXjVTvGC+RB6wNwjZU8w6JveKcmFtEqEhFK408dn7N8aY2LCftQuGwgBYEJ+oPs9PgNUPQY
ZYe53eqEmVlT3pJXpjd0Axj04ydjlwFeEV6ilI5Pe7tSH9Rk9Arl4Jd7qX+MqgPWAXW9ivC68fet
fq/ALL1eal9QKOHvMcC2zHkST/VZ4FKt1IgRvquPM34rxMtCh+qOP5y8NOtFHYOBCe7KweWvrE9M
4pI1kl2kTLtJvInEW8RP8EahyVreMqebuDKw9yNngBgSLsfiT5s9dwVDLBLx8MDHXkg3jMaHyDGx
kvOZ+hkJUtTBzVg/FKDo8voJJUU3lLgD/k2lofrGCqL4PkTEZFoU1VPm/4qLrUhXEpbbdRYr8P4L
D55qzMQxzTC+j4SbTMSpqlfqY7vJ1/SNBrITjOcq5nXjQIqISqumPiFTPawmOkXdDg3pdpZyGbZd
cVugxDJLyU7az1648YsbgXJCBmjl36dY7YX3o39Ttph3NJskWxe1l6P9p2NQOxh07NGF5IHP8Ryl
ldgjuzaJNR6AKBZ1d6fkLW0yF/XZFoGRHmVRJufGI9KwP4BlVMlszDzdpfhAV+Jtrzxl9YtavRjg
SEIa/shcncCFjA90JTWMUj5YyvJ9mWpupP4CODYrhx41827QDox4+nVOB+0UbLWeb5s/V/LBwEQz
lRAalJejvwTNgLYWhd7vEqohs/FpSxqNJw5QkqDb5Om6Gn4G3UuhA/eWVt3hX9g/XEpNVBMc2Qzj
FBE0O3tVToFUFlFSY4wKjLTYItI9o7otHjowLWawldD+pzN45eG4lMx9/tmzjKjiNeF8fPxs55bF
e0pHkknY8rTEBhK5d9dI+LALPdhe9+K5oD9gSdA6FCpGSJhAqr/+zY2owl6OrfqYvE8LRKufRegy
lT242q65jWce+nFwphH7xNtWpj2AcoZFPUPd8/dduLwQWZJ41FGmIMH/uhBZak6khSwEBRVkf2yQ
ewr1iF3cAQ4ToRI78hHSNPpauPm6tEXRAEDaaoKr4LtX1jJzI85fH7IKncvMP+iEfV3LCSA23res
pRuoguzuJaht6iMkrF+te+U+CZYnGAZP0qZ+AJi3SkxkKf4LMUG+zKdFnOVeWRj25D8swkAe3ZOd
bAVryMXjDptg3BFjz7y/9psXvKW//ubZR+jL2lAnld8k3zQKZLsIl8TadZ8YNrCvsVxV41ve3bSJ
WyECL6/ZEsf8AXDrN83uWt4Z0JscDMMgtUkOw41kcpl1K6dd1iEYP0dYYI1+eqCu1ITVtc7/R93z
7cMpaDPM+ZBhnMuAJrI5CqnA+uG6pRt6qUsByc0Y3Cruq7h0C1e5/xdaWmzZp5+cb/enFHmKo6Sv
Mn9+vgUDVQi3nxzoQROqzabnwx2ij4lwQgsUwAPwo42u2qK4J+5IJtCKWHWdiwemvCVwBrDvceL+
c7qlHXItZZ7P7N+25uyi13RaTlrFOhvXUr3opyXhbe+AFOlfoTnRDQJr0dEMYJbKI2TT/+GJRbz+
GgPSnM/Qt4Uw32bPeBFhcXzdsJNmyapisBD49uiUFe3SIhcZts30rDUbJONK2zq5TbkRMVipcLlJ
bmHvF9pSNjxVuyvwczPY2Btd3+WAH6c1yCETMQ1oV5gng6mLV622FWeUs/QA8HYJQFkvbjIvvc1I
+ygn+X8TbzLAeDz3C8sDsvwUy47gla62MbKNJK5Scq2PdrtY7k/lIX0H/Rkg63cSF4rm5ktEAzQf
Y2hqv4AJghQvG4HupfyoPiNUX6NBMqJch3XqVULHpWyCzfvP7p09FoZlmINvsXsFHgjosqNjtjj9
nL2KplWwKWaAE9o+DZfW45xRCSMcFkKP9/9ciZGXao7PCzlrkPqtUeYnlYUA5/Kn/RQsMWQzcAFh
BG2rvd2AqLo3f1g/KcSbcrZv1p4Qg47fIWPYqWetaxAWqpvdxo/Rrytru7hJ6LSo85s2Qyi+HrG+
yKDYioSB2Y4Du2VH0Zez93rlTjyp63yR/QGYGtlk/MA7qomu3EpzjNZl8M3b9l/oUhEjPq3nrD5r
ZTXA/pj1wKt8aHW7ww5hb6wAATK7pzhDnjXAPwAP3UX96yro5dKFM+gRmSSfkFPOQfKiFjdNZPio
l1crg/k/yCc3xFTQM5UjI1To/lswWOTlYHj69q5HVhpH6cRYdqet4pTQVa6OG7XvsHGU/TUgiIaq
MHH60AH8FDXNsu7q0TTLGXDFSS5CV6lc8Wm86f9I5qEgwZ2iH1pFa1KRwCXTUu9ke1SPDXYR9VJB
4qAd7eim2vnL4eF0OD3qd+HJVRtnGHH9mA1yUSmEO4uS6yi4GG/3Be07D+OEKqR82vTpg1H8TDKU
/Z86bC0R4irRFHRbAHHdnQmyqQTi0h/SzmvCt+DaqO2CBAhvFDhMHGs0EdOasxPa+SpcYELIR6o5
m2Nk2GtPQ+9oITUtPUol2WN/7O8ZNcFcDhGVJQXszYMPjchSsJC8kvNcLFMsDf17A8QCmhxnOY8h
GqNQ50p1THf60liUy2o1bWafiMpBy/bKr8lzmDp7BGRRp+dvSQycv40aez9OA8GggYPlBEo406I8
bav6pRqP2qJXFuVrDM2roVu9m/LNMD/fFAFythjEtYqdOCOqoHb+HjUuNXBkEVH2WQpA+j5fi/w+
Hvy5qTRlP/K1sVCGP6Fb4rhorGf5MStcq2iXw+a48jRf/eGzmN6UVceDGFSEhxw3avoV6S1FvHuS
Alvntcp0L1uUYM2U9X/zJ0MTNuW57KFp9TVQxqOe1KXMMQRkjeIPoC3YwVpBXKKBAiLVwVbo6uXX
L318SWTerVJqmUDxvv5qWgunOir4VXUZrAjNKgoPAU6Sm1odvQiV/Kbd5skPcdQoe1dxc3L1YZ0B
0kDdVnDkPxYOJzTU+PdSL8QnXOQB/gmfCSiHsVJg9wO1Z9uMdwaa1J4+MGF6JpBRsx24NL+ImR8/
lPhfjqoDQwtzw17cDcrWzw5T9KdvGi+nAgkiz9J6O31VsBEpXCTFcMrR7tL9taz7UjcTA5B/9uMs
hYw7wShGwSIYEgOZghHdaHzTskKA6FffeWIFLhz6GYyRVLeFPzhhKE7/OxNdH2oV/npQH/5+MD7K
vvP7KfN6zvMWvHvOu89BrSlCJRhUQIv6p6B5KcbrISQFcDMSegWmYlu4kdC6d7TXaXJ99GU6r0M8
yJgB17jY3lK6F4BO6xUekxMcSHzT+gdEqUVzkZ8WfQExOAbMe2VIdDGwfF74nBp8elhkuRDCKjPJ
LusdluUp5BT8PZcJSLTAs95QxamxBADpDMMHnRdso4BxgqqTeQfRZaSsKlC8vnLDP3pe37YT92XR
0pGoUM47C13TqXI1sJ2zjEGuOpiZHmZgFB6pTJMeE87rh0Y7Va0aLYbH6+gBY75Uf1vCWZAZM2EY
WoklzG25Zq1ic7rKbwFa4M400NV49aELfkhmDL5tPiFShBE1M/lFP+EkavevArwnmUkNULl+nfUe
IgKxvg+Sm6ZhbvSTyxpB9pj9j+Y/KwvvoTKJpPO4hlrP4Aynd+QsaMtvqtiZnb2LG3+LtE7wlr/2
KoBuzphNuXhK96f0RVUUGLSyHY+bonURUlJQPexXJTuF4reOxO+1J+lSIYfb+j/f6CwqFUb7/79R
6UHSWZ8OHPAHobVRcUjoyL2Hd+EP8yf0g3Jv3IC3sOzkgUIJwyrxxWyWAb4ZdrlA0X0NdEK90hC/
lDBgCGOIYLMImpyhr+e6KYb0dLJ0zvU7mAM/O07+bR1RPc38xhjWA3fS7QUIR/sMgTzAlrYW33XJ
HYIT/01G+WUx52cpGqo+CjlL9TucALtCJBj9lGS3p3nEiuSTEy50cYv3AKwB/1YdFtEd+q+ndYEJ
t0X+4v49XF1gWmCDZoqzLiOlEazlr7uj1c1Mv2ZB4S66sV4wNS/w68kWFrSn35K5EcoNvntzh/g0
q3YpwS4/orFkFjsdSyg6zmSIgLCcQn8FXSDdMCGd7rN4C79XgVQn3mqnu8hYwX8e3qGrjQ9qAbqC
4hOy/AN9ZLFe6y/jQl4j81r90tf3LfYsNfIYK4NpCg3ZggGZbYArE130qfe1stIQqKiewz+BiLqU
00AtBHD9JNO4FRCY9xrlOWWCY4wvRf+gaHdjatkWeGusAywoa76rXzthF9qQX/bwLHL6RZvGbcYe
dgtwzBAxIrcQd9inYHJmg9E93c5g4+f4d7EQQMbrdvOkQEdD0adLbmYzHViA156hC404OOiKJuoo
VMNFPzv14EtFCb5ofVRuJ+xwHFPEod4L8SZGmPUdCNE0M5gDj4m+QRlqKz9ReiwZdr3p5dpHbwHf
rw/p2GW7ksp1Ey+v3oU5Uz+Pq5+XeHYXlMCUokFkiXlkp7Irk7hhAJg954vTY7diaAoRu13O7gnl
7fgYeI0tSzsDRW9spkMvcBUcDd16dJNr6mYX0wpSawUSvYhJ5beMvo4sM0oZxMipS/2LZk+6k+WN
QnNn8ACr4obmu8MAORToZS+7WXDXGhHx7h5wFTZbmDyH1p+/39QL7ALKnk+LOjtlUlBIkmKwqNrT
GRM7XePkyWPakMvxJC/a9lboKczr7Rg9gZqykiPwetHVtyjriGFrC9lRczA4ZcoZIYoZIqrZ/uii
K9P3i+H28zLPD944yr0c8lW7BdPlrHKq6RkCcX+fbego/oBSm9GrosqsgIamqOlQkUjD5qqXyQVZ
iXm/yM1Jk9FeOB+EioNcioPZ1ceAbhmK3iq+cFjs2uJrsVa9kJbWdG8eZcXO9vNY09/hqs4Exlbj
rdhBbr9jKt6Awm+hxuWvuEGo4Y+xWGWK3YI4folc6yr++gIG7euaz9odkln76jSveTY/kpqDRZ8q
vUWHO3lqYHX1WO/U6nN5WnT0zv1NYR0F6QHEhguwwo0IivIi1XeAfbCO+HPSDDumnwTaon2+ensv
dEVxgZgdTUWA7MAqvz4cOL3IXZZX81KR8p2tnpm1IthgboLEFeDzYpEQaV473gQZsRspLnGlGV7W
LpRrasfShY7al7WcRZKp6EYR+uicoZ1M8kRYPyF+NV4UriZMG+epR+X2FSQ4b4aQVQ39gd3fr6d0
KZp93o+zJGioJ0kUx2Y+9wov+iLWVgMmEUv+5F3vJpErV3umdPHHrFQtj3//+YvXjoYdPrMELZT5
zupRqw6jOEw/tqD10sajaQdcn7IMaY16myHumd8F47EH97rDc1xCZktMEUkQnGsp++Wd+Gcp5wpD
pTyUBf87n4wBPKynEhIdVdmCC/AQOBqQ9toltRvMpvDBaR1eaxpevEUGVGKUUakNpfOb70tip2Zp
UR8/zLVIsUIICcfU1bCmPD1G2A2kyHJmRMBQXarN0si3BUoWbfI4toh1QMZz/JuiXaM5aoXbUp3m
iUspPzbxrzD9L0DcFlotEvgXVO9Z8FlDKxx8Q0nGmGewxfF0qRWH0clujIX0y98ZoOBmkbRMha9L
yhTb2ruFZQ5VTwBpanbsAVkP6Ny5cpzmG3P+Nn9e1Fkg0hJELvMTi/L/1JjcMpEGuN2Gq0b+NUts
o/DATCFxijnCu+idmLdm6+Dog7gebiPYA+j5tcr68hH/tFFnRzyRp8y0xJRUFbovqreIycJNspnv
eYK27Ls9tAsQsHbGXWMKjwGGXrv/Qr7r8t6okD1oCps0h79GPjlIzVPrs44aFCDzXtkrRKwmvaiB
rgNVPUKd5F/Myy6WwsAg/vO7580OKz3VVZ4RYYrC9sFCk9mVN6p3WmqY1PzwAXGheLghc4PHNnmm
4DSWJ5L9La/Kkc5b/f14mBxaU0KL83wSpYw0ocYsrI+zWVy9RNP3LtnkC1pKJR1pIKN290ulbsl3
WA7ckpYk1YN5O3vu9itV/NlgbGx4EkBQ2rbu34/uBbAr90lnaoCqpcxxOatoCqsv/GYK5rWhw0iF
vUQrtTD3hYSYz0OUIFWJvw3+SntN3xhIiKVQUnEBxuzNkB1N26AfDc8ti+wSpZ6WR83rrdvGcDVt
m4AVobRm7iW+gq1HMCU/vaeM/MVbHMe4hpRK1lEu3tTkqEnvMaASZDZG0YuqLerKkrBWYugxmPkZ
tlXfFiOylepNH99ijXP1I114oT8iIFkQHBnrfCNKOSr1ugUHObdOTEBEqE7qy7p8PHU/InmLJHTG
BG8eoGTtVsP010Kr3hN9nCS6h6C5UpFc4ObOUtXijAr4WM5Z/mqcKBM5MtWxrRYBcqqLeQLex0sl
XxUeOUxDq5bxn7HWrhEKP0r8s+OKA5moKtDaMNT7AGt+am0hy5+dCrFC08KJ0qMc3RYuxjnKIjCf
9f6XHyyUwtXArHrpQoPMr8BMX5kuU4RFoyyZhZyatVUtBu8k35nBnS/CAs+zrQh6/g5W+9/P76Vr
zvgdZSpZxCf920tejVAQZSrYYx54HUxrsCVzyMXN1HINqPzePCX8PTgMvbDIJq1iGo7V3bUK8lJv
/fM6zp/xQMmLrBn06nhK3cayP0YbzulPtJwTUSKNh6vH1Q73pdLry6+e3d6SfkIBppeOvnVb0mjI
1yBTkXUengCHq6452/iCR+wcbubkVMKNJa2jdmOmDkonrrWO6ivV/eVz+8/3+Bj/fDo8UWdIFbpq
FYldsOqQyKNM6BDnd3TwJIGDk+CMflN6e/r9fzsJ51j1tkhlI5K1GcpZl09Dep9AsAxvxQKBlP9h
5CoitjiuRp9xsAOB3A4fL99fXo/4knghx+bDmGQpJJiMnc7SFPTup0iOh+pYcxrRqmnupWQnoMkA
L5jHOHT8fXJjTr6bRm7aesASrXGbFZPX9/BkwgwA3Q0WNvTCVbTh6nUu7EVg6sJdBZ8QAYsi9LIS
dGl+m8XPp/eQp92w5YNwlEfs3T18K1bZoUgcNVn2yHpVyyrbY14mKRVC0AvMUoVggRxGaawJYEmD
eBvoOeAImwaRBsvykLNCtEnOH4vogbTP96GXz7J8OSKY4B0mL6z+VOmaOqVm+s8b3iywaAfMKuoB
0hFR3C2Dej8KGA73KNRUtTsKP9vpOZVWY7MyVUcZ1r2+lGgISL9KMKXttnlkGqL9UFEpk+jqgcfA
zwI0rXLNO+rS0IEyFxv0jwBLK+9rSpKlTSxLmQqqWxERb3uCrTZbWJ0iJ1plzKuTvXHaiOvyzZjs
/i58Mg7WskbG7nd80y7YFt6+J8jn7QINJOiSa+RMbhg1rPRH85pTyvdusSXSmQKgTNvRZEJylsY1
XRcjH2+UlAcZHH4ZjX1MQ4/mHY/w6afyULzMOvxSB4itMgF6Ln3aY9GdgUkdABsrXxpIy0+H+bVN
BWycXemqqfu3DO/rEs9Dn1GPWmsVLNHsGCtV62JxAr8I/Z3aml7Bun3IkF9bVNd++MNC8ctDdfbD
Z9FPYAITlrnCD2O4EQ7HOlJpEO/DpLOHogf+RW5Flz/b0gPisxkNMlUZAjGmHekL1CUQ+oybFcIo
jhUtYlcelpbIVUTFAQSZZ4IJOKTpc5N7sGddIV7Lyi4S9qb83uTvPZCbTLyLzF9ppjot8J36BcfJ
0VV+0qN3C/VKovYdcnb2x54lBGOe9jlG3+VR30f33Ty3XfsP/AFP9I0Vb0SD1vt7QKWaOs9b55+U
YD1w8Pg/zoMYmtiC2ldDeaQnnJ4gtN8g+EghgT9SmW5E4TnK1JWCiMSps80xsxGf8t+j+5dQdtV3
Awqr5i9mCnzrVJrXmCtd2iNSJe20Xdm5GN/lcCshjmFX3S/IKtcq5AloUa1zkl3/BYQR0gkBxMfx
aEnLwXBPsl0amRtADmDuugdMgRc42kTjGgjvSPcEBZNmM4buT4RfRnMlmU5SuYA5pWh9atfd6fkk
bmO8mRGSk06bKiVA0SxvXX2RvzaHcHQbed1mO3TLRP+g59ya8JVkoUG2LvC3nT8bSZ+eSwy2H4wr
HZHvA8V5s/kfSDiGASv67KKnJ6Uq+hpUgPloQd1QF5riFLMB7KJd5rA71FV+TBh/IvjLyUMxwHSM
dKVSbI6uDLxsnbyjBnaNAfadNP11WR938NN7PowjwbIXyqNUvQz6qvQpbNUFnQooyC4u8yFCMYLb
0RAfNhVihYHNY5C58X3OeF1ayTX4600Ibn4Wzdbv/35E5W9tpLPVnUWAWAZUoNDLOlpwu6Ds1mv6
9Y5wr7icxWIRmrYqbhPT4+XvcM+yrSXMNAkJIcPN7/HfWYDuaIRVAFnyGszju2Ll2drOLqxVdwW6
1aAtTjzXaMUZaxHXG8ETT6Etodji38YRtfCxhFBFDzBf58qK/iqOXvSjo50quT3+fQPP+Q+/fRnb
lw5oss2U8lrpI83v3bc4+s/RO69Pk1ozmlHiG6No6W/EGRJAEvvc2Em/TVJHfZtZ+Sh6Gf7q79/v
eyvyY48s/Cl0TYJvfpYmFafqNPlmMpP07qVu23oFeJhoU8c3YbUUoRS8de/au/HURE4lYhF7tfv2
ca2+/+3/rOCsdVNNQ5bXIgzHyEdQHTxl9zZOBJZg3wySrfvHHlWiQP6hpK8+H26K4Oi3xBQ8ObPX
jgtqGtsShkgHVnMpjEdFuB3h9wQHsXnzMS5Ty/cAtjyqHc1+aDdSsxa1H5K2CvSFwFDXcIA0lI/B
YZj1Ikuo3CWMwXwvBa/F6aWxDqc9IlH1sAFpeYx/1Yg8HuhKNvItmaw1wyEQjZptAZB5dqXXwSlx
ZCZdQ237Ce9DJ3hADQs5EDQ/5f5Z8595KXEZ/MldccKDhqQ8vK2HAO+1+LldBt6UHN6M13mUpW9D
rySZGKLfYdLYZEu5+DK0t/ozoDfRrRiMlx7yqyHO4PLjVOw08QXzoTz/NZ5e4oN60wqoTTJ4VyFe
1PCUT65F3jvBkGkRnYSvU5kuhjT2Sb9HF8icFpaBrCkB5dUnbYyK21keGDlV1CP574ab61iF70Xb
fPwUC6lCzVAUEBNfE8G0Uoe6kKh05X3jFpmTmO64n+0WtFlWCONz5LCvC199awed/eqcT30KqXkj
iEUV86vF24f1sIGa7qz6/D6oYCT35HLVB24iBEG5nradjaBt7e+tjRUcIqxqy+HIMA3w7bBCPK6S
GK5c44pcDvufduYsRc7DIDCSiTXOowraP8u5rB5WfuKWG84tkCVPtRscoVEkcHiiINt4DJypSD58
ka+BJr53yc/27KybV8MnqtX5SzE/2cFaK6KfdXkHaaCkLYJkzgZVNw3FvXpdm/cfjj5/j1Tf52Nn
CziLVLWgqHIysgB1OQgbKEUifa55bpAgHWmuymylPXfmQWrvUunXCb+InpM9dUtxWFbg3CpniHDk
9Syngrdqoorh1bMi4D7kXZKTB6Nbi+lBVNeCtJ2tG0P/TvZnl4urOzmf6W8B79OXPQt4XaL5ugDR
l51ECgEzDhcZfEfb5yWXfraAuhpjv9XC89bRiJ1dDEiuz1HSkSaWiZ4DO4NEbtyqqPHoS/rAjyQt
OdIBLgRexyoddPTRwSFzt//+6b43SebfBwOqYNYrfsfA6kLfZBYYX8jFfe4BIG/SBfy4YlrUg1vD
U4M6G3eYOvQ8uRC3fc8QvLi4awFb5Da6+JKXdw9/X9T3JtvZos4+Q1FXZVjzz/RdSVVO6sYQNnTb
fNzAmh013jxBgGpgYZnWbAWMXrIeRxpwhsM2FunO0skXXklYnQBl6Uyyi+Gg6nu8P/1Ys3ukfPBx
vDrFvBi5Pu3kWY4qol4ja7i2cQnkdx64cXSwP9Z+T24Qgy0O9Qp0yzLYgEqZ215QMocFppMSRvAx
aOgHHEVxgKdxCE1vQOQK4CuWSMq1D/4NYfJlb42PuuZTgG0HNcxDlWV+OIYk4jrRiQwLihBm2hHK
XDeC/QGbABFDodfWK2TwhHhV41eN4LmDcntCYfIvyGcXL99/NhBp/a+hvxkmv+9ivjodF2PVYEcu
bCa3UtwMdk6wm2iexPoyW8Y++Lz7Qd82mZcXT+X6BA/epCrF0zh1rk7/L4f7T+s6y1WzIcbRYo5u
iDGDTgRqBovbfBT9Iyjh0DGwyphh0l21MIJ9aa2teFO1j6SieE87abjOS0bJtn/VcEu98Ck5UqB3
LeRQSFHP3iG9Nyuh7diwWS3V1ZSnlGYa6Uy6CORlxBgSfCdDW8sLhIUh7stqjaNAW7n+21QvwAFm
f7KIJti6z1EtcIt6NdYLqhZq/2e0N6GIFA9VcFARW8HKRU92FQPnmixm2eh3qu9aiHlfKas/lnwW
gL/8SWdPmTLHSJ3Z1DHj7lh2rW+1dimTb+pwfTYQDgY3tdj0UFulvlshR94ude0+I0ih8OarDIaX
KApXTj/3/6+1Gebk42+rO3vn/DzoRqueN3yhbgLozk/zC4sxIkZN0FuwnooW3TVRme9d/FlJaIZo
Mx9j6PAxpfp0Y1NRC8VK5ldzae6PFhXwCCIzSBiINIkXH4NHy0ErYMi8EmQfGpGopjjxjNmUr0a5
C0Xll8WcXQYkiLt21FjMPAmCOQb4SwK1G7g8HdwLc8JrDpkXQd/QMUq3zegkEN16CPOL0aT37jbL
XF7U0iyZ8pjiOPDj72/H99Hu2W6dp63xye9MkQXigjBoXnVHrhFGbm0rz+FiKf+m+5aseMnopyAs
7/gV6qh5d+Ucf++inq3iLI0FMxDI0OsqEgnD+NXUBxrU2OJgXxBu/Jh5Q+GiZaWLhR1jqKOuwYCF
izHnqT8imd8nCx1rAZ/ShXoikIGZ7NRFzH9ztiA+oE4vQ3JM1oHSIOqIGrUn9ldaLpfSf4W+Fmgn
c1awOmcljGqXVVXS/M+HhktJ3KN3+YgkNWzKtY5vLwPYawY+l2Lt51/9wGN8OuujMVl5FPCrVvMB
A2JKdWoeMUO20oXVLqsHmphOeMRg6xWUgAJzXdC3CmYnOtB2lIgWTbhpVFdurkHaL8baf7bjoxX9
aWFqrAdqofJBU3rKUnUwjPtTe69WQI/3GloRSN042i8cS70EdTf5R5UcGYdKNzW6D7gTLA3UvJBG
erpWjFzKlb7s2NmFNEMrkaSQHdPs0oQyr43bLqFBsm+jfe4WwmSfur2KU5DIuLhz/Ka0GVMwl9bu
wxUOPvHNpLmkHSGvVD37QobmTjuJbjg6Ur8emYDwb18NIxe6p19WfXZLzVLNTonAdgJ0kAE+DMG2
lPdRsVXc5BC6ERcENfqdAmRdorFDhVA+VuPmanfnwoMjSUiKMfBAdFNkmvw16Zh42Tt10sWjOO4b
a2+ob1Lx0DQbEX4plUuxbZp147/F/U2S4R5WkiBReAjjUx9HthyPtjD96cAiag9BvFd/yvkRoF0p
4261MCq3LB3+WVYONRj+gvJU0t/Qf0MuIo3vR+HIKH2SbuRw3bXHytxM0ltAbc2/bpA1nPWgcshI
z8SCJrPFEh+U1cn/OesFp7TsR7S+tQjyK1QBfyPz/mASVAqvRr2jNxwiYax5wKKFiSTkuaA7mwyw
2/ZCsavMXRe7PWor4DkTXDmcRn8e220kLAc8ECBrVntIXv+PtPPcbRzp1vUVEWAOf0WKVLRsybH/
ELa7W8w5X/152Odgf21Zu7WxDzAYTMKoSFatWuEN6A6jx5WMMDXm8VYHHi5fJKBpJyK6V/Zel2wz
g3bFj8HcVtmLkLxkykYGMRZ4Yvye+hHCgU9QtqrStc5rlLny9LWtTpVyCvWNUhc2AA7sKrNho4Qo
qL/8+yr4Pm61JNMwUHPBlgjxj8sGWhWVSiaManZq5rSo4XvRgkdqvfg5PqXcmfE6hWXU7VLXWP9/
/vRFBdP2ozzGk5LRIYPpIbdHAS02dF5o4YBXWYRr8exZygNGb3T6GVreuH+uPrqJKhMcOlxEv1E7
m+RsldVoZScVhxbotvVKti13TlUlY1GNUEBMlONoHNoYZN107/qeyUtoZf3n1y+yOD1JZXEajex0
xnHh/CDXn1J50LS1FLpy4k1Y0du4zdEcXwpeZNgDIyXGcEG6Yr+bqT38YG03crfvqgpsBmxBLEmS
FLyqLueaethYGMpUUA40IOoV1IDprmTzISRouJq4gEADETjjn1lu1/zGQ7sO71tkzmgtZgL8Ad3W
60OCv6Pf2FFzX84F5/Qbj3gUWGIPnofljCgnZjgqqzHWGM39KLwqneHGNK7/vb3U74no/DDsbUXk
j2/MMFWBvadbeXYSPek1Xk1bEVLzSwVdkoGXLp3O4XMYfur+UZZ7RrfxQnUsbw6jZo7AqK2UKHs4
FnUwcFZxDvDT21QljvhgouO2iBqvH/dquoo/SpHdAfWudwJxi+GfsBDcfz+LMV9QX5Pqr89ycYFp
Ymc1ipZlpEqSi6yJW4U0IpK9JL+b64Y5P863lY+RmbyM1chRig06tXshePOFXwMJkSlo2EWgoYPL
56xIokeH0FwYTIDpnLypiDtMpQfzeHoaTzm43afy0BYO9kAohiQP0hMI9uIh+8EwIWs1nIuYMKy0
5iD87FHUOFav9W/rIMYr1Iy8OJv43L+D80ZDd0fufq2s8ypAfIPBTqg4wuMtBNqVwaY8a6zRmaFB
RIV3UXH0UhLkapLlJx9wHB0pUn/y/gwKvdsjOcix9v8HtmnfpduBeCGehowaiknSt5Ijovk7Knmd
0xUSSLPEO9VOw1WmrnRhhWMIJoTCRhsPYO+VJY1/LDiGXZG/YyD0783xXb+dhdCYEmdvU27nS4p2
07e9FJdVeQpVN6MQNVBBQQwf0gJS0Kjdga9Q7PE5ehUx5VAhJiz8YrGQ76e7c+IKNAo+rb1ML7Fy
uk2e2cyPzNIZYU+2rgSKgmwWqi24D+GdHoIrMkMNnf4nd+KYr4VuOUXPVeRlKlKh3r+f7EqdIksz
0VuSdJQ2NPGieE/S4hwBzuLJfssbbID2FN2kZspdGy3lP5gsvGs34qp/mXpbznj5znhjDVc/899r
uIjTppi3Vqql5eks7ArlV2asYDupNKvOD6aj+Lu+exmFB0v0uiXMFIaUXoQqk/n8v3oVKBEoMNFV
hEcucrDEyJU+joBxCD3EhPsOrzQN8ZOd+ltd4k+VUgNgKePGPeFYRta9LB8meS+uRNRob43d/jBy
vsaj+cP8ZzUXpVtFztkORVCeqhCDMDe1EL/e5DTxW7T9B6YyTqlvfSjwKOWaBv3/c7pqPcN0yaLm
JhB2EUy6EOMQEyb2r5nIPUEOC+ZHuk/adIEygob9kI07qfwRUwiXlZcyOLg5S7kCj+FJYNKzu2gS
KX+K1L9qFi2WxkFrjOIUPiePyf10vh9ppZLtjFtR2pvJwsDDOX9qI68EGjMrDVheiI1NAoLKFvYA
OHem8mHkyK9TuWMvx9TRDm9kafr3ZOHrKi9SJdNKdAgpWnHKXkVtIfQv4rTKxf2YLmNM2k276RbW
q+JoL3Xr5DpcpYVgzeQaLV9JyENo6w46Or351xxPgS29rx/pPoSlHcoLRGR7/93K70zcSBIXmY1w
bU0LKEKv7S7T3fAnwrlKslgGW3VLVn/fRfdCtFWTvckxtFMUIYRt/WH9DD9uVbp/ks9v2+yvj3PR
Li7bbIqNjI/DtUd6/T6LIzJRlCILq1OHETg9N4nWhcGpw6xIboIbScT1CPSfFfyROv9re2SFEkT6
xAp6UGuIW6HNEmDvTqvaLbvljHgbDkjqVg4ugYCCDhJsQxtHz5tF2PcZyJcdcMmRw+599pm2ihP+
d8C54XThFxM4kjPDev+osyTiXtRXw2/dHVD+uclR+HONfv8YOLLRXmTcfRmM1V6JRqHpixM+7VaD
XM0GT5ooAOr86MsUbyC9m49EwwTq7IXVpxrsjdSWZIz3vAgBAECD9RaMRwe8ryUGUB9CV7bjCd62
W90ZAw6A9HUWWAb1YL3P4r0sqPZYraMEYo28QHVPC/aNse130jKhypUO2ucZdwssRlGrOunHMID+
2dxVkTMeb0TfOYW4fHZNFEVesg7J85J9FQRoRQ6tXJxUdZv3TrFuQqfpvBqzLfW9aO4IE0z/LbtX
76rxWRHHRR0+m8aBOJbJb9NS9de6sY/xy/L7nuwAU5toGd/YrFePiwYDlYYUGfw3qF8iCqlVTW1x
yn8DmcSXBWmMP56cyP9H+pZu9jygw+eWGIyd9i3JpysFlYxIzH/9/iWOL+2qpPHVaj6uI0XNahru
iZ32+AZ53nrC8Gee+vcY+XZQ6G/ULld6cfw4jExLZE6IYsdFrqCFwZCEdVxQT92dhfszIvLL89Jc
4/rE5WjoJPeAANikt8rIOQh92xtIkqB9TLsGPbevN3NltkFQaiN748F/KO9q7CigZ9jVVlyHaxWG
yuwHmmz6Vb0637gXrkwm0SSSwNmToQD1v6zeuwICYxD3lLBejKe8DZiqql5K/f48PJjRvRQ/5vkx
7PZI5ZK5OSVGTkgKhW9S9KxOn/OBacRtG9woV67ggVgWitBYhfA5vtleZVo75YzP5tRY/y2XW7hg
8junAyUC9HHYg+NE8NooApfYjUNwNTVBG2fmxMKUAdL/9XP0bWE0itlkp9xfxjT76mUdr9Kj9AhL
phZ+mZEnlk+a/5bBKu0OerAZz+iT2YWyFD5gqz3hjCXjmM188Q+FMZCA/f3GqG70F+Gr+WFOTmcu
wSkI3Woonkb5qTiv4myVD7eO89W7ZxZfUihiZ5+Ti9sv0cSoDbMexWBbtLFwKC1cq/di3ICb2Kfj
K5AJ4B6QyTFUqrwpJ6/3t5W8RWkSF8AbEfBKBoLJOaEF5X5y8cvjlSkd3W5sOU/BGjQ88vX+eT+E
y4wx2jYOty26izNH++A3Hqqr1fP/k2OSXNlyyxFEPXifGw2k70qcaCmICqpAKp45JvbOXz+1KOeC
pYSsqRgAgn5a6u9O3dXZZpp2Mxh3AxzbJC/AdBkpdZAw2TZf66kL1Aj30kw9+bZ6C259rVz4e03a
3NT9K2GYjMpqs4w1Rdhivuro5uYlfcajsJzGVThsSabk7G12Ug4XFrjvcdN3vwVw4YvuFm7h2lH4
spaLvu0sLpcN86AAfHq+7ek8nrexshngZkJzlHubrQ8CTMPW8T5zUq+CwAxUh6nsLEE920hvWx/c
2KLBb8WBfYfdIWQdmx1oVnaAzVp0V1hL7mcNDh4CTDdL+yv37pcnkL++za5sFDGMeIJ6WQ3bcdkz
1MDv44xIYoTs6pGLrHg28l90bFSu1uebaZf4vYvEHlOxKNFN5B00c17hX99TzhUpMLvij2K5KkF8
4ZdmyU4RcrvxikNfzF/3T2Vxj9UGdfdIaFAaL1GXGBTTJKogFEkvQ7/Rq+00vlrooY5eUf8AJB6d
T2fxWNjJSnqe9gVyTcpicnFGKCt7Brd0H9JWXMqbgVpjNzBpvgMx6xuvNRcpZVO8NsUfyRtjM4q9
2FFM17gz7mDT+T/pBiWIw6EeX44Qss3lGHnqmxS42XSEUjIVS7E+ZDQ5/T88DWuhMkYmy6dNAfGH
NCFblugwl/EuDI+mDk4XM4Iygv3iwwbFzzF+wuMvaImgm/4nwntC4Z4PtxDN188S+Zaq6wYkmMvZ
fQGZDxshE/g4IrbVqgNCDw2B/hoz1ZFLpHjS/V+6vpzV54Z3td3UzWNj2GgHoKR34175bxajo0AG
FOm712WjdUpa1eA80xHHWUYhhyw4It1p/gIAZWwSfdPmO6O+z5qd7BryPoCUiopUj0nijaVcj3v6
f5ZyUX0LeTTFsQzoFYta8bepulO5rjAUnn3BoKfB0mEKEy8THMUdtKIiYZkomzzw2p8xgq35zUHV
fKVeZECkHrNMKt0JIFoXGVCWS2Hai8Usk1b7zGseE+3YFiizYP1oPZ4LvK3h8q0jR+/t9Lwpq1WD
N2BxPy0H6RDIq8xksNU5yY9bx/cKLAA5EXrsTDfmHtKlOph+pjk2lXRNJum5aCxCb71oigM6rOU8
ZFjoJwODnPwuSCWv0RazPH25bhu71dY+16n970v0Sn+d5Rgg9ElMLOQkL4JJkxXnDFG5OUGuU1g3
TQ8w4yS8+NZOre7k8ymd6ef4GUDaLz994Mp46fVOqOwmLlRCcebRbgZi0tqlv438jMlUuWjyY0E0
0U4Jk3pMhTyFSh9Q7TLLbjzAtQz/ywNc9CFIVYbcN3mA+NnHh9NR9IPxAnnXNkTgnBqjt/NdDsAj
Dd60W05XV/Dw89vTAHhoYG3p9X4Nxa1mpQBL/GImsDDgxjhVctQH7I3uGwQvTvIvmpvY/N6fPZA7
4wJIVkbuO6dICeAdlKhn82x/2dEOz25UH9+VAklFVJJOPHDnIdql/s+kyWMydPQJSmRSpcVY73pA
4HUM6GQ4GDrSB8We2tHH+FQleEfDZkv9lezC9xhT1pQiGf2n4DMTaSk6qezqBLnzSiQWqxGdr6cm
X1nDrvRxc8UuiIRwnaOc8Lt9K1ZqtoOO0rvGJthW4X5Aj9zCJpXhZzq+ICqErN0I+9Zw6uoBJDUm
1Z3yOK7DgxThh2KHH8FNNM6VkggzOnzlEbeGsP8NFyGLpRKLanESaBhJO/FBPBo7tB82/iY0XPmp
37dPBuZv7vShoie1o076pDqd+KrpBiAAIof7mibK/mYhf+06/2tll9iJpA+NSY1YGdsHufLzuLS4
dltb/+3/NiDoIOTuIpBcrbS9kqJnCDTSFn5rfKNNyNBnk3m3pC2v8HZQc6Nm/dPB+Q5dirpekZqi
Kxjza6YnpqTKbrsMy3sFvnHtBHCooRTiERPZAO/z7dS9y6jd15BnqOczBduuW4PAa52EL2u6yLvK
Ui0j32BNIJh6LhYLx7LIzbBxXpbREpeL/K6Od2cURQzVCbp1nq3+HSr1ua1+eaf8/VYu7hTJkLpz
KdPLEFamp9raKp8Qa0To8okWpqw5JdJ+599N91y3oj3FitNxz1bpQ4NLlIjkyCxJqmR3UAj76kfY
4BF6bjZD/NIsI+QzEuDT58Qe5R2VXanw3zxQ8qF9pRNkyYoY5enurCoR2cHOPIbpMqdpXZVOVZcL
P8ZxE2+OCddt41lBS7qOHhnWZ8FPoXtshF9CBMuL4BuFmK4ZDzfv2/ntX74bLLfxQoAebOGi9zUQ
pgm1HnXu/HUEHIKVwkZnqVjr9qg5xfjsZ4ywC+sNQn3xqG26ATGmXaI7vv8ETchpb11rV28FHeiu
KOMOobOqr+spIjGuezEvTgNizTVc2BDPLhx+vZAZ6h71Bv8Oukh/VJCU/HVrr/7p0H97G3/9+sWA
RkmSKJKilGvBAMThlMOTakDVSrC6ygomJO9GuBujNTJFaP5127A44jlp4MzjRQrOIw6dMb3aZPVd
GMHO3Jj9VldAfzip4TEJN8FzTym2JDSbG9sX0Uq/9T2vzSBAkf3n/V2kBUEoKH1mRXMEyIufBbje
dfAJi9iTBvr7tnpGN4IcVxsOtE1LrOBad9Ymb9CKUxAK8EEah9y6NE5HosQyv6Ex9idLunjDs/Su
hd4ymdQ3jyMt8GcrEo0uE3Lo1nscPBjDVu4+DO2g9isptTEIh4Q0PLi1dldwU2lerr1MiMJapKa0
SA9G4JqSmxtLNECmcXfuVrXMqGqtZEBhsJFeiJEzO0trXgpo/TEqPVlZGpWLblGVYtJwV+nbc3hU
y1k8MitfEuOBvdVpYJEOaBwB4nw13QGEKWMPcykLUJoE3RFUHDGhA6TVNo6I3swNtR+Z/0z3Kbfc
ZnywSDzrff1zzHDNQHnebwgawi/rfHOXUjR+P7SWgYg0NDWmTd+k3vW2NnRfHIAjFIxY7TpFMhkl
PsX02nGJPY6QAjzbs+IK3Ljgzjg106PVbpwdLXwy45MZrZLzu1zvfNGzBgyKVijCCoanStgtdS8A
Ji3CngHlf8GQkvGvxb/WCVzwmB10unygRPUxRiemyh8l9r26BPHTvmdv8YPaLyrcH9ndkT3dxXhy
+a5MooErRLjtYakDQkW+kKYOjkaZnc2SzyC5F2o+/1km7jnJ+S1DKlBdpIVr0FiU4gcT98GOQn2V
f4otWctJ++N6Z3lkZJ0T926JfMGwwYg+9efW7Iw0aI556OTC0zTZ6qtKRist8sop4hdJm2dTEhwh
VH+Yeyn2FMA68bEQ6F0SpgNkMBv43lC5zBeGYwZfnSGNtTAP4Tp9nTaoFXB84N0gkg2wFS7wtBme
w2qvmwDR1ZrEkOQLR7RZNStPjyYO9q/1W8dkR1yMqLrStFfWWnjgoSN1lQabMt5q404a0NsBL5Y+
hINN/oXh1xNcS6qyY2ot8t2s3CGvkicsNVdg4Y/FnbzzX6R4KYtA1BA/XfC/fDm/ovusvUc6/G/s
HGEkx86mvteelOTe6vcq8n65U2JSgoAeIzcfwgSCHXtVWhbNYcwBZmjYnNy4ha+l3IibAQayEB2a
W81fI3tKEpDLUTfjTtikP83crn8ZyT7eFy8N4tQwdIG6EolIasHAmHusQZz0pPyCf3wn3fe4VXnG
2614eYX0if/YX6u6yE6muAuSoGZVvQ3LeqM/j/tx9PIf5hs4qZ5RHOaSGxmYnyNDu3/8d2ZyDW7y
5dcvMpPMD0J9iOrsxEGFRiDbqj2TCTiQy9Gd9Sq6BZBB7VY371rx+OV3L6p+vxyN2Gzb7GScyIUa
2ouLgEoVDZLQbT5AbSjToslW4RPXoNvNSoqokzSetW43TYw1QmLLHt/HLdm6tuD6R3z/YhuMT4so
HfOBW22Ka2nBlwVfpAV4p0+wAFlw/DyrdlkvFLfGUVz7dJls/3N2BoqYndI4fr/xia40JL788kVK
kBl9XFUav3x+ju67A61C/ydOY9w2wTNOsysUCDbGm678uPG7V5LWL797cZG3pWLFmcnvAhJLmBIC
Bmc229Eg8m1tqR407/9qckntjYOKuNKV6+XvM3FRmav1MJiByNgDq/o1+8P80Zwho9nytJArW0Kk
GiudaEf2silXMupK4SJc4VDjUDOvg3dxjQ23sm9fITTRJww+msLOWrd1rYdWXRpPyt182MUFbM2d
tDE28kE5IhSMlhfxjuCe9E6N7ZKxbAVSXwHB4sUorOU3U7OB3cnnlX5fMJ8HUzmHQ6YVDGmBeZw3
PUBPBBUYUO4tc8fkfMqxynKw7dLMQ/ZqtPPY7KS9BQ+WI3rJIxK0SwFdoEX2aT0mT+rRT5YIEU8/
aXJub+WW1zptNPwQeqFfo4MOvsi09T7Uk2oGRHYu1sPP0kJDlaR4mgKsdheW6rW4Nv42wLzZJoAg
RxM8igNkHsJsbcGEutH4u6IKhCkKFgggdTW0tUgmvsbjbDIkQdVTbDHHe9OwZ7RbfxL9e1N77Uyv
8jdMPmMd1Iy4b8W9j6z9Rrdl7EROWgzpZO7rU7zZKYcAjyltJtk1qluNS/nVp5Z8Fp7Unx2Gs2ei
yQbdC3SOiCrxrqUGg75iA9dn8nPQD9A9t80HtsNL83X8BOKtOhBYevW+yp1WOQUYokQdYgP9b7pa
k+Wao2fQfNxYEfqg9GQ8c9uvI2qs4s7Qt9ld+6jE+Fi23aK5q9tlg27OrngvdzMpGCy5ui2mh5ib
kvlmd4gLxweuqKykcIvUj3D+TMX3fGQGd7xxoK9UWl/e90UgOYcwQmWf900i6dIHrxCAYZ3LcCd4
5/B/Ivx0NYT89YUvQshkikGozb9IqzTzSnFVm7PRVI13NyMbjvRsI97ScDMdy1zedvlUri3AElWV
ynIeaF8yDAUtgF4iWil97gMgU/VBB7iJebGjgrIhMRyX43sHSP+T+erI3ywVmgJMJis3QRvX9IZk
0T4yh7DHV4mGhfyZq0stRb+M6fvy1gE157B2WZr8vdqLVMBKVDmIVVTm6eTkvy0TwDhWAOhbLyT6
g7vi1f+V+ZupP03TsBjyR3Jnc8Q53BZa7DkfjG4rj/s0fOHh1MQDZUYp3/tbqdmPYOFTDVmPHbMc
ZIQXhrUPo/W5jZcjtgEGBzBa9f6dBggM0VU7Ken086/RqfIaMlSQScJLguElQgWQEdJ4l+X3SoUb
iIuMAb3LR1k5Duf9LlBfg/DREN9NphfpVuopY7JNXW/02A2r1y77WRsxll1Q9ywsvzZS9tMPdgLQ
LcvrKAFL1e3+mGObN7VS51Tm+9uFHcCIFXTFZfizqiINItFIT8b5qGSHotk4Y3Ps45fIWktO+aPb
Kh4i5lGyMpWfVn5fjYuEPuPwMgf5222pq+HYEv9rPcbFcDWe0GejgEFZe+bxwMiV7XiFbr5g54Wb
MAzEt3gZmitL2vROee+/COvmTQxcWClZfyMYa9eSDFzsFR0LSPm7tXmnWhPyqG16ApHXz5NJ07SB
4s1oTMHWu84txg85fc/6XY4Qmd+/Ds1dF7gVwa6lF3yvDTtBf6g50TpajBgjoC1rZS0a0o4KaRe5
y9ARzWwht79QoAqzbUo4H7js1nV4gAIf2NmeaErCqXo6/C8AJ3g8Wk4pbYZuaeq3iUB/tPe+7Ye/
HvkiBU0icVRGk0e21I9g10C2bxk+FsaTlR6S8lVu3sXmqdN3AJGb5Fgpx0w6xQWbF73NTo0odyDu
iJukPtTtTyW8jwbUaca7jP0tVKtaeJFJavNyZOAMRL/8GcPPHXHEozOr/dRRDWmPlvpLLH4ZqBQO
xVstHoJ+I8lOuJ35xeIJwrNar2plZ5TPCW7EWsA9JD8IGKdpS72zrd9h+iOZDgwwzww4ZYsK+81U
kKsBvooUy2eWe1jCaEw7z8ep/2FMT6H0PBqeVR3T8Eka9yHRrH7PlU/dhFeor2vppBTYrw7HtN60
ykJUlulIfcuUMErXhrwqIDUXHsxFPbyTjugulSClQW6g3uuJE44hjiJvsZrInv59d11hbSmgwJhd
awacjm+5SxsMklgmVUrtlpSPorAD/6+40N3638m4a9r70no+Sy51eoSySmEr4goVLJTNO1cnTfOf
m+ZgDj91WqA3BwTfs9Uva7s8yOnYpk2clykdr37ZqbYOfuCx7Jd0GHyEYpN9FT+K6VEO7pplB/Sb
snerqyhPwqm2q+jewOy00mytXf/7pRnfD/XchsNWDG1xEyj9xfU7jBLMsVRsT5a5R02hMz9SpI1l
BuO9qi5eq/7F9M7b1hs+emSiFuLTgG6aXRp3Oobp2RkixuvgRO2CRCF6PK8ShzEHnSrxHfyqgkUL
TQva6RhurDQAus0BuRwtePTDZx3Hh+6uW9EySDHngG1S/ArqT3K0UHlWpI1V7+L+pWXTpcayQW8Y
KWrXUl40xOf7cVfhA1Ou2hm0z/jnue1fz+02F1VUQ7aY5vz7LV1hoP5pVs5evIDOvvGEIgPDhirQ
21NDDzJjbLI5jz8a00v7J0S0CIWMLAYaanROFLBUj9ix1hilhR4dl2CflL/DdhXPrJpgY8b7fy/u
yqD+6+IucjZQ8pNYlUp7GmkBJ/JOUn+jz1zi+7Q26q0uupQhItYzBhiSekGiMNijsqy82HxLo4d/
L+bPPOlrxPy6mIv9xLw3b4dSa09TuNNLl8Ye4/oMNchpmdUMcTDMJkwlEPbdtlsBarZmotVGk+A5
biRbxwthVh3HJKcXDqwbZ5dVcpvjeQVI+HWdF+VjdtbOSlHx0s71sUx/nbMlU0xZ2NG0PaLbyclc
Bu192C0RvFPPz716BFEADURwhs4ZKw+lphubTLkSI+aJwn9tsovaq22S8Yy9KZvMmU+7vFAn9Aw2
w/BCn1MrnT+uHGz4g5jZw0yT3KLY2w4umpu0Kyd6kTb2hGjdUZ5ioSmRMLDgzoOVxIIj2Z1QdrsF
P7x+NJTZkZmGvo6L5dcKLTQnpVAkqz112ZtQr9Jml4z4tXmQRhrpripXxgdXZuRadm1tBrRSIf2D
jI1CuxQ2qBYiFCgdO1x4QzeE8n7jpX53NcFyUfzP8rSLDEo4m32utkZ7AvAQzZbr7fvkIl2Kpnu2
RmFWtYNyhU+aSctiOQ0fU31EFUlCVKJaosZXaO7c7dNf4GkTupP9uVj++8RcP75/rfCi5RhZ+C22
KrGlz7Ylk62YPhtygUG9H3CCWTIiiOptPtxJhNXerYA16Whs1XDgTPHG27rCG//6ti6qC1EviiFS
zPYkyfJCrqn9UWt6VmCHnO9VOsnQmzN6FNJT4G/VakmlMwECa5zgMNsOwZSqiNKKo1YPMIOPXCT9
5MDwLQ2vnPQFmidT/4CAzb/f4BXQy9dVK1+3YGD2qSwJfON62dMPh2ptMLp9YCgA0Rmt0pRL9ryC
rjks/e7kB0cdKIwXFLuz9fC/wGjOizFFFbMFAwDORQA8m1k8iIHA5wRtuNelx4L6FRWd4i1x/PXI
jKI2dpJ1bz3NYv5x/Rif787QOUz1MHHB37jfrwzbvy7nIs7BCQ0Ea/Sxp1gH0qyFzNfglmAIAGxb
jrzY7sd75IbkxtNHF/W9ei3LdrAhUEDfw1KulG4T/ecP8u2SIFRIFvM1BmkXH0ysBrHJFd6RmN2L
JI7wGfTabU1b7+EyZsoCifTASSNPkJ4GZtrmAbu6M8Kz5VFDacgpVMLc6la36fqd8NeyLrL9Pjyf
s1YKupMgOnF9bAgXiv8+OOoSNlGJaps3tmuzXRnhgeLnpJZ7NOVi/NUZkzIVmcEBzo2tPUfPf72p
OX37C43ZGHoxGuO5OxH/m+JxYl8v6neo41PgTdWDpNpW5+I0ZMHSWOCJNpguX9QdcO/uZ2WAP/Sc
vNkO0b47E8Sgpt7CnF0PYH+9tov8w0/1NldHXtvwaVUroFraAj332QRpbgaPP9XQ0blNmZM74zqm
LR9/3HhLV5NYUzYkCP3Gd5M5I22HpNfC7k92XTK9TmDkDM6fIfgsZI4VIop3SE4rdz5iuphqLEV9
iVeVgSgNdQuGLGV3nxcvN9Y1n/VvX++vdV2E0wEh2LiS4+4kHdDoycelJD0DD/LrnTkuUI0Qa3IL
2x+9DtUFsMg4qBFVKYHN0wB8zw1f6f/5EsWakyZzX+oW4vSKSB/h4a8VXpxEQVAEeWyS7kTfxXkF
lNU+T8pzivYk0elTH9cRztT6qn2GH68z6tyT3+ISWUAwMWxNzv9UhICxIs+PPONOPVTvzUOrYcJB
W8g5YxzVucabco9i5Y3Ipswv718v9/K0VlMRmzUvN4MSSnc/0Hi9YGTtjPNaPoR4TQPiWaNTckpe
LHrHKHSW6yA45PEszZ49p9VebDZ+ayNJyBhPuRejlSLbcuv+exuot7bBxSGOcylGlCfqTsoieJSC
pZK4IXp5YK2GH92M8h464L5LkJGYf/uTZwp3Hem67PS0npCIXKkG7N+usHmKQtuiBVRXr+oJpMkB
4tgYYP2JhsgCod7+pH/4WCEj8WXtzkWxhNRekfjFy+BXvvr3Y12REv66dy7OfZTROBlj9k60g3cS
lp9TZ8FO3OTvcb0YTsFn+QQuJQRsHbvn0W0ttKxds6J7hr7dorW8XrXFR2BvQQGHe5neOH1XCFLz
+nBq4R6WpG90knb0EwOxV6KCcqQOne+90u40T67JViZ9O2vINFAcb7KB5gf/vjP/64cvi/1YKEfT
CtKOaRxgu2Kd0iHjkk3nVnqzwkUIGFsXL0Bl3IrF/81W+89PXySTcloFQZ/y01HxmGe//GltTod5
7tVTycQfcQFjUF9h/0k/jkH/hHzvU/RqnJ9NWIbWxkALIQ329fPkcAtrki0NNI2K9/Owjxwz3Ora
Lg6cNjzS6s3xb24epAHxl00uLVrFyclXnVFdK92+Hnap+HRjw31HlHz5oH9EI/66DOVebgVd4+Eg
R5BTSZ42nJRqfdYX8VFeyvG2l1y2fPTkt14Y77D+DNh/juXchObe2luX/Eg11oQ6DdhbAFaUxJZc
9Rn/CJTEwKYlyUJ/rTaFJ0WLf7+B61ctqFswwXRhv9EyU7UVDL+vulM5rjsX3Tt14MStlBHrkNoT
lnK6y/Md3mcw8zvM1z4KL4ALt7yxjHkXfdvgfy3jIvQ2ljAYYV12Jx1bbgyQhm1/r79qdn74X4HF
+Op//dhF9IwaM7cIZR1g+/MKLke5LEJHFVcKnKwAuA+K6gpTmgUTVPXB3NAXPwQHZkcULxJeCtQd
bbkKpTt/OlnxWgydMWbSC2rqxku5mqr9tc6LcNgHZTMJetOdTPM0YaojDmuk5iSHYbi6KpJX5pH1
q9UeAbCQnO2baIl2Vfy/6yIg0GypcHg0Vb2IAKlgGXETT/MWWfie4igfLfo5kpdjRIDGF7EIr2d8
iFrb4AzRpJLfCiqT/EduIXvzIjxloLXbIwIaKZl2XjhKt8bydvTpzf8PsIDXC/S/1nuRIynM3zpr
7KnLqmMsoIfkSdJOwXtycOmz6164mgB64/4rnYxsU2UrJoPQkDV5Kc2Z72e6zrFGhUod07VNncxL
b77S7zO3eQf+55VeJEm9GqZJInXdKQQSJXdP0L7x67ZZRW1DO+oqut3btv+AmU5PEx9z8bllQ9ZU
x7bAgARXRhTCMJiFwSWRaS77N1o0DM4cSXF76VOXI0Qt37vGtQIA1xkC5WHz69/b8wrm8utDXJzZ
JDn7sq8PPITmyjjyQtJD9U2HBfI8G5OqWL7L1S9f3PcTxKNZekAgdSKf+tG0v87RXQNQa25Mx76x
iPO9pripeKqnn/1Ke/z3Uq/WYTRZsYyGd2l9c1ibJiVM6OTThTgonyE4LMcoDhE9YOIagtoezs21
5GrGQmWsoNip0wQr3Tgikq53Hg3aG4nOFcV7VHpB9s9Wj1d4GJ1ZnpVyKmlxYb3ZIsuiZvgRbLLq
EFvbQL4TrFWsbnro0M/dCWQawkSFvhHDbf2Whzh3vJhsD38FNdKKHyqfTHQxaIu6XkYwz3oHNxTy
QJo7/ptebys6JJgYVVQpffqqnMcFkkSS6oDX7Pp1m68zhnuYr9g3Xvq1JBW2CTRiTcLGXL8Is4Fc
RI0oSR0U5nRaFh0dm//D2XktN65dXfeJUIUcbhEIZomiQks3KLXUjUjkyKf/Btr/b0ts1qHLZV/Y
5eMihLD3XmvNOaYTSr66axIHHcpKuDM6pF7/EvnsUlQIvwrTj/Vl+ZtTteIL6cr4rS5v3fyrDYyv
13WxrHZ9VlbKmfWsDl2ZVJJ0fa6X6nkHZZEmmVP5lJjiIokWSuUj0xRyTtULrSZCzG9iIr1bTIc3
e7XXZk1wkP5zt+a7+eUoUurKeD4ncn+cwGy2W01v7IExgFg/BxHeq59yldu9LNpB4yLKDIgmTIzF
QL0na0tkDEa5NUDC2B07g3pMpvWtxsEVVQPv7JcLvOj76PEkFFOozI/zzDqfeyjFp+nOKA69vFdF
P6KfMcr2STkwUsbevQrM53bcEmQVMcLPmofM2pNhlQf8b+vKrWrXOozvJ7e4k2UvsB7r7i6BYuyc
bjWUr2DMvl/5vM9+ubWqrjZNVonzKS/e5+pW1jfk6OT1khQVRL6AHlD6crQzQUT2617xkPsohj3w
UeHJin3I8dOr/KjSUa5Jm7JxZ0M+VO+SPbzqYHFKwAPP1EM5u9PLVVMtCxKXV812ZjXcOo9fUW7O
gG86gbQCmZz/abh++WOy4RTp6aj2xHUQzPCCwmVIXsx1i6zG65el5Z5HBuDyOj0tFCfi7HiI3ejp
xqd9bf/6ehEXS38baZUY6lxE67aktujxypgWp/OKYwCSpam6T3LqxcOInHgeKt8Lv8IZZ+qk0bN0
+kWzHucV4I9qKwqvZfnzdqjI1Vr+6xVeLD7tGIexqvC2ghL22PktUrc+IjrvhY2uMMM8fjqWgU/T
nmlQu2eeML3xXSn1ps3XKiWwWz6w8XKpSKaLTxgGHPVkW0g3NZub/8/38+rM9OvVXixJQ2Qq+bnS
54ZX/GDxFeeu1K2NwFbRQwPe1DiAi7NledLoyT11rFo5tckhKO7LcUN4ct4uC4zRlfIYlPeC/qnU
j2lOlUIUohePyxZ9Kulo0gZ5oSGvcmtjAdVI3qA4jzRLxRVmHFUiZ3RHFmv5HN9Lz9bo0NFSYqfc
I79hd0meWQPJdgp7KFPrDjphTAhS+aNizBv7KupxdJrRKkFOkcBMX4qBLxQ+0K/ba+V8PLqsFr7e
rou1skus7mQIWn8cDigjMza+hYjJK3nJ23WPHo9BF3whJoGOWi2rbnWKHnB9gSqdwRmV7N16flen
HF8v6GJtjM950I8db1uyKh/pCmD2KqeNZC7jDMTFnc6UHvZR5QBqTcgi9po9Uzc33g0fwB7OmavX
ywGiqs8/FD6P1UI3Qa4edT6fmxKUq+O12SsD4EXUTUO5uHlhV5dCMVpsfx+t25yOAqpmSC+zUE7U
FxF8bTobEm8+SlX0GZjAwKKVJq7YlbpIP/LMV63F7Yf6Z4zx10P9cl0X93A0O9k6R1yXZhM3aJaf
PakroBlXc1ovoCrNxl3Q5XeicBd2/0XdcLUU/npjLrYJiVB2/TTfmHyaMyIHdq3Jy+lWmGBhwPzN
osvT7164H5OV4oz7xrTDRXtLFHVF880C/5/7oF7OF/W6PSXmfB/UB8L8vLq+I79yUQQPc0jH0C61
ccnZrnwL3ZuzzWsd0K+/fVHqjWGYZu3ESCt8VmnAhQiZfc5u1TOFiV9O24CGICzTwxzCWz4M4rYq
V9Kv9LUkieifl0T1WssLTgDSYUZfTL4uFvA8IYugPAnzpl0IniXS32OxGo4DanfFXJ4gALO6VJvQ
5FkA6RkP7Rn6+vlTHx8D0zu3Tq7v0mhFnlJAzTS70NDfBtN9qPyy5ENUMSNLvNOZ86e8mvm0B+uc
OEn1UBwb/U7Pd0GJkW1f6uF/I8O71nhC8UY5IssKJcBFATilQSmlUjgcU9R2cDAYrVgwYey6QRUI
W2Qp/Gqnu7J+UFvExhJ0kLRcVerNUYt2rfHy9UIudvK6TLRJGLkQiP+ya1k7vX8bpedKOI74PJVt
RCpqu6xYo5LktRtfC0LTnNn4Jx6S6ScDZHNcy9V7OHFu7l9wUZ8Id8vcNHo3Tr8mWNLPFlqxeslg
8lGhTyG8dpVfYyPLdoOw0dvICZWnCMpDAAHU0vetshmW/S25zRUvrMJXNf8LveHfDuE47xJSqPgz
FcVTrF3YPnTc8s7pfo9oS88OmpueONfyXtUWk7zOFAIIl/CgwKE60jL8ZcJ5hf/6OJBH1dgx0jkC
5LJDqXIAajfRiYSwfQnVFlPd8FhJm7r/7JWV0NjTZye5s6MmInrrmCiqK2peav0sdYhrmW4H9UEo
NrNY/Ck/RF4D8tERoevWGHCrfDVpb516p8KflUa/TG58ZNdaJRTFokX7zwBi/WcO/vUwaUzncUxU
IJQKfQdfrT/Pzc4MF4b0kIkuJsSTft9iRVT3KQ5lfTsmyxN995BFAU+nV+oubO4+2xfiQ6c8CbCh
Cggie/VmpPH8Gl5sDjoWAmZxZGGqf6HJQrmwur7vRDaHjuAHWMrnpTr72Gbxp+acfwHRu1G/mrd+
8+JQFplxU4fzbwY73o0cKYJsK7GtIXLUbeFHEuAKtNnXDaZaTvRIFIWyxgd//uCb7gt6hX7xXkFL
n3tJULHV8zpj0rscnrqnYoe+dYvQF2oMBoK40+woOE4/EkypiteS4Fq+yNY4m5F68o+w0K2D0JPy
vcRo5xlvlmd62O+FR/mF3EQNXHG/klUfKlzRI49adXNWqts1m9bYom09nV2DSIfXrgEwbRuvRHYU
uT1tzqRUPN0iLV/byL89q4sDRheOnagP3Dcgi25M2LC4nBMhwWXO5sJT6OOTQDP2izlN7hi3PvVr
vR5AALBUECES2HtZIFm9iMVLS/j5BTYe3R4Xop+vzqyq1e70lIu2Wto9gxtrHa56j4XVHYAxoST+
FKdb39cVy6ry7WLmd+zLB9YJCY0RJZvf2zoG4eegcQRtmPDxc4COXMBEimQXGjYPu+9258EO8fEQ
d8J/I/nQkzLnRCUKZwjI/ZMibStzD+u9wTMQzg6faFu9jK+C4JoZkapeSah4tZKqVcrkgHxXbcPQ
kpfLfJsiRyRqod2RhDnAP+V0x46K8dSfRS3NGqtCh4dX0T3+sbOFVP+9SlYCne1QKWYMchXgSSd1
wqkZiRrOxoq34ugp9do8LZXWqZIl7WFA5wZ/FwAl/VGLNjoWVUy4NRJdHvTdudqdrbuSgbQ0vejo
lHtlyz4eCJ5K6DZyroNCI73FCPR2mtbS9CEoqwgN5Fb4Jd6Vkw2RhCharfjNfxjGBY2ZfviIiWwE
DpjtKuFBgmNGX5dXXXQQEkfVz4CGzeDo9wN1KLjIGLKbg1NXf+Q3afVFjPSJbTbdprSN8KA9M63q
HyKALIavPSebpN4H9DoUPLw2HBSWaXwj53eqwdrYBKS3Ncv4tOhzGkN2SE5CLT9awb3UbEdpnXBH
g12DM7ZeoVagtZXh4TA5b7v0cVUoCKpBj8uuEBefV3hm2SgkbVNLpCOzwiwrDIY5ZYRb1oY96q4O
hHryqq0J0F4RMavaE8fg8S4772Dcs/MaBIQysbAhGrnpQlDsKX0kmSdrb73VV45mmNWxM2BoQJV0
6Wk4p0WrhmemH9G0R0M/urpjvEy6O7Y7NHoaFmpHp73I5+8k73KNcSXgOE0iD2HqvzKcg0v1RUhu
Slv0K10JSImqJsPwlghMvjhUNSehCtJaOR/lt64GDffnSzs5vJfSYtz2JIfOyGlUtbq5VeLFoBJ5
cY8VGcd1lvMxRHbLJobNk81dJuUrLmn7HaNuPypL6+GUbEIJF7wbQWkonaS2eRIlIiMJnQdNoWwl
tYtGnyPV8eBZyaY67XLIfpwKgochXylQPypeA5vwk3IXVp5CsOdr4ZWh2zT7PHNw5KVdY6OpNNX1
GN6CIf4p7C72UBPEJkxHXUTUbl2sy21aDmOTdRPrMuRZvt85VVKTHsZ+r0UesUE63cYnw8ChLK1S
8W5QGNEG9RsfVlHzojswR7NlYKexH9WlKyvktrSrvn9onWGjfMpgV5S3joo1cY2pv7EbX5uPmtgH
ZyClLGv8Bd9X0lSUm/RUTtOR5YwhdFj4c0LuaTgooj8bqGnekRk9CXwDN376ioUbIfuXn74YKBW6
HFOa9uC2ScTyQli057eyfJuY16zipVIpLmkC3X2Kqjxf6uFa1xzG2sgnFJzrYv5Y+ilqkkl7ipiP
Dyu6IrX/vwwLTVmlnw6Lm/yuy48yHINcq2NpOpYADz7YN1oiv1f1PQP5E+COxDM/P4AlRjsFS8cK
0OBAit0/12x/wKB/vWGGilBRVuZO8UUFHaanEVhicqaYCHzCxekIpiOA5WQheHoj71OsNfhlI6Yt
rrowRVd4nh/diZ4TsGX9if8AdMuBkZMdxWqRp6wRLbF7qrK8VV9e3ZmZv0DilLhvdEO+v09hp+hN
kcXnY1KvDMyJTIJf9acepNico+jDUnY4jekolbhUJfPTxc2u0ZUiENOTyQmc6CsmQRcfpBlLVdlW
4XSMERxY8laW1iEyZ2ZlAMto7Ht5sZpIvwrXo/h6ptYKhA/LfMRaMz6gjcVN6Zx0Il625Zulk5Xg
ADPpDnjR81uFwrUWOhAqMFRzWMPfTq2zEIlVLwkjAytAOfUCbz7EJ99YSBthTzVHy/lF6O5r69Xs
Xg3qicRiCTyk5nNRq7ZYPFWuuNDQMxLcHANSD1wtpG58adm3ZLZ8jUDASL2Pn4ff5i544htO0NIl
WO9vfs1XKl5QUYohmuYc9nD5oURnRRGsgYVkLEgcHjBflsbu5FtwQewMzdrkGT3HVTK2rD+l96Rx
DvdvhddcMYIppi6q80hFZhZ8+fDDoBmlSh6no2TudKJ9J6LSOUms5yFuWeLvvvW6XetvffvFiwZb
aJahMmksY7xnnPyiCkM7sEy3Oajanj3Q8Bq32QIq7SsS60rM2Lf0sNL8UV0uEF//6IsFQmj03GRi
PB0rL3tU34VkMT1BLAM8UnvKOmRsoi3bp+iWn+VKJff1LzcvWmoVDzxU5r9c2GBHJfbF1bYS8m2R
zB1GES2F96315VoV9O03L/Yrjv2nPlPYbVUfvphhc8p3IA77HyBSHB5wwoRORVea0pa6Ieq5Nqr7
9tsXG1bT8JgD3vGjFlADiZ4RrEZSNFlQ5kRVyCwudCeH1ThxgVxOxsvcjSbkkVwupGT4/aC0TS5B
ty6M+blnbq30JxP3zO3PYD6T/cMbYc7/+5cCqT+r/+9QYpL8gBU6Z/HzgtVwP4eBJhMy9ptP5sZL
+Kfu//KTkdhOBbLs6Wih5oeFGyPIPj/OEZvqY2anmsfGlN4Ewl3dcHS2Z2Ky0FkRd/P9Lz0PRqFK
QjMdMTl6yiLdSEv9dTLvkcoQRNdNewL87EBbJl6AYHfd/rq5AFw7t3+9gotidAw1S4hbruCP6oBp
nCd4kbmISIBzc20z9xl7grub7MdJvfEJ/ukk/fWcv/z1F9vtSYOFp9Tt/DkQrJ5+Ri45JqJDevlK
zrYM1n5nHiQI9v4Wi2XwXAsPtx781c7A17//oqHT6WWk6yJ/P9Ao9cS5ZB71qwjzCVgh82h085ld
OC6H+5ZVoc7d6QdMGsO//Q5eGxihI/3Py3Cx9bddphBtxu2gmE8lVohThqqcEQMRhA46Vs5Hrnh6
ntcrE8mV1u8RqVjwaCREVruAAUXGNHJettLnEDvc7Xn/9SeGi5Nd0uKUIl6s1WkllrpaFLwtwgJa
geyE9B3S+6B4ttRn1akR5rk1QCeGuqVj+Hm97fs7knXiAHbwzcnEtbOSCTh43jQVEzvu968nYg3P
5UTPAXFnpxnEReekAtn32O0jZz6E6KhLA0deab5WOWK7Sj/b/wWXDjLE4NQIplUxmR9/vwqtJHtC
0NUZLcFBwfwhZIuhuA+SlbZo/NhX6DFhQWQbc0GmiskbmKweCVmbKfZte9+1I8S3q7n4nq0ylBki
aPM9URH1bMI1nLCt5HSrfH0bHfDnYHTxCX/7uYtHUAh5EkwRPxc+N1AKZLJkyUin72HHhjM8EBiW
fOrpMiECrtjMZt2PsrDD9zLyuueEOJKlBFmpZO052b/g2IFz/0mjYE7MWtFeyYkvwoACkTXobBgE
CganBznwoaWgAsLOo3qgHkgIR4bBCbgvXFwZ4p2wEw4zKD90TSc5iNUa0EbzMzYXRrwhrVbOb0SF
XdPpfLsLF4sIuqE2jxvuArwLBggE4qEa6Zzk5JSPJkRvFQPgPMBR/FL2rYH65d6zKsAKuOsW0xLD
Pzzx9vWfKy/tytL+7aou15NYGa1c4cVMfzO2lNRtpRwY3RTIF853cMEJ2/MQtSrAa1JXg0ZKbAyr
nQy2ysZ60TVeGvozvA5kfYlR1h5fjIeUJHvF7m1tJ+0TbTHqvS1ad02+IH4qydbAsUeYahzdph+D
K1SzJ1RGi2YeBvN16O6b7BCMnxWPMx9tyxVumPT+DEL/eh9pRM2MFQO2/MUJiyiFRuoDngTeoM4T
PUoIdfCmwms0hlePnb6Quk1TLcbgaUS1c6LYVDakepCW3v4aSxisJUxLTmPnzKuUpzL16diQUovn
WaUjXLo5RDBjWsPAdK1xJ5konlbJeFP9cf07hkhExxpGnHYpsDUNevxCbZLpiut91bylv1pafQ6O
2xn5IqwM5UYH71opMOdU/vsXLw6IedLGcWaSnIlrHuzFz5mC7hnL5Bj78od+F94zbW+Mp2iPIGB9
C9drXqnAvv36xSpqJrka5Sq/PvAS+graB5ZwWILAeAN8/jTTuJ7BS/ejyxyO8jH6XWQbPXVHcB6/
qgf9vT0KIXoOVyweMvNQlx4oPXqfuA/p2Z00t8EDJdgdOKVumWT0KUGWk42MMWqfEPuVOSEJpb6O
qp6aowZ00tt1tkxYgk4eU+K8tsvNtEiW+I4hf+UL0/K0+u4s+Fq+rUktSTZD+njq7i3t3iq2Z3kh
pPu0eUne8uxDTO/o/90KHDevfuE0NTGAQhVCVPl964mbsG+qgA1wWvcuVsUHICDbeF8/BtnyrP/q
p42pb0p8QJyhJ8icC8hWjBaYlku5Q6vREmZOIgzJdYRDxs8+1ffiMIG2Kh5oNZ6DTZB4SoCIZl+N
oFw3muSJQLJzpxedgv+v9G5MLsbw6kPUPtR6lTzA7hHd/GRzUAIy2vROLlI1Asw+qMvQjXxGTJW2
QtlqnR3kygnnKybdxd3I0KVEUzs1pHv3u4lIO2EVRgQxO1ArbnfGrpz38YX+585dvOxhm4553/G6
TcCzxRSlnp1n4BcVP1q2+EtUgJ/FQlNv6pSuKaQJ8GHcrJKx8ne6SthHTZ5HPLPBwX9v1TR6EQna
muwWv8PGBm3eQdScQUBnFN/6Lkjuy/454ohM58l6GppVWy/CyCvFt+5TXHbmAjKMBrMeYq9963j8
xyN7uZ5+udpLY3skDXUWjKynGT4y2Z8lVJL0c0Qj7cFOD/plffohT2v4TCRBYRrzpR1UKlk4sCNE
8jsDFznfgqqrLTfosJ0TWLpKSFSVFh9ZPTv0Yd4RgSKmuzb72fa7wVwodtKslWA59IuRTlDXL87y
fsifteIpM7YZ8Oc0eL1VB8nzZvjXHyoTwMaXJCnWHyzRlwJQDXpNDWI5n9nqVICRJ7537/GSDkyB
2KO7C4Y15n0kygmH8aBepr1vxY5U/Rm7ytMqN5+dPH+AaHLL632tyw0G/z+XdnG6iMq2l82US0Pt
5Oq/Vac4+yF1geYHP3LURv7wcuvscE1w9O03L84OqjEIUzbwm/3C+qBTQdTU2e16TgSehmR8bldw
yHdjpDcLsfT/+eRyrU/y7dcvulLs4qGVBPy6umP7myG7Poab1GmlWYXdiq8VWXl+sqF16JiK357e
b1zAlebQtwu4qHPE6Jw3Yj1fgJ8i+QSExKz6KaVFra1r7KszhuuWtuBa/ff1R/WLjlQjEg06RpzX
5g7kYLod8QbjPWQEwVhF0wY175kTC44Qv0SBrqzi6i2AiZSaSzN5UohSf4q7H3p1gChMU9VCb+Mk
whICUtP9ag1PPK3++S5d09NaijgPq2mVwyK4uEuCJXd9Y4jzXRI+jGTRVfdR7LGGKYsxXtQMuZyT
5lhk+1HFK3dp8jxmuAAxB7qwoUQ3/iEu0xILw53a3fcClnKhpIBYZh0hCv6tcvEaNObr5V6uZaeJ
R6qa57k0Cvw42d2lm9jD9Bqm3iAvMuuV0HgL964rC76dMQmW063ZwnpN0aI7yqe0IvFeJdqBMNL+
l3hTz3JlVEkImEUspqjOB9iLI9CkyYFRW6CsI4QizhnTf8g+DXnZj/gKObM6srEMP+cSPyUUjMTq
ZBN4N57plZr620Vc1I9Kja1U4fXnmTY6tcE6/8wXNWiQHie7Fz2fkn1feeG4FHjN0KjNA+dIXKVk
0jDmnaW0Pzsqv8bJTw9gweMyZYpjLf/5Kq8uiV9v1UXZaYRtmyYyt2r+VLqHOgL9ku4sJ5ts/YO5
3zJaY/H65x+91vz4dmsu1mHzBG9NOk/5UfZNlLFOVq+jxqc1Gaf7M8VlvpzyxQmndX0Q3eZI0wxW
t8E5UUC4cXdrWHB1x2JiQYwTQwuDxeH74S+vtEI+mUOOvrh3FXxLJASM8AYg0hI1JnkaKbJ080AZ
29UPFSFdRDrDSCBW/gsEzpkck7M78k+m++rlf7lTpoiW0ZREAlYvHo+pClMeS1xatEJExmmQd/a1
WkckiKsr6PVk6U4tpHJ7NOeYrqdw4BBzX0frcndr97w2qLVQi/77Wi6eGq4eYSwmrkV/giDTAxJs
hlejeQnZ2cstMKNuFT1DYJK6hTo7xhG9eSFNN/J+qByOnEms4t3od3rp5SnipJuzp/mz/n7yUFlD
Yc/OCgWe58VWO57TWh2ydqYv9i4gGbuLjubJWtUTHr/xcAKhkvgm8FbpFY/9bC9v/Kl0JXnyzAwr
fPIsgQQm7qm/sRYYf9dkXBkWYB3U3RUs7ikL8zRtuHWNF5FGsBJ9REeMcQ9Ss0oULP8Q9xdStWbp
P0UrUoKzu/hgAIgXHJqAZb+vfpEMY0/Wc9q5inGionhcmFHEgkGafDnCi38Q40+lcdrKI+G9JY0F
lnW0MHb0i8BldJIj/tR6z6KrKMPuh1qITYMxlUJOwj6IyVOnCYqlZhfCAOz3Rf7jZLydZ+fTyVZS
YqePXUcR0bxk/R3v1o2S+coGON8gyxAlg/wG9GXfP0FFPA/ZELAMgRZbEBan9rsahktqW4jLfkYI
o9KBZHjOMETHda2LcwyJj7XvFrCAYaXi2bUnZZlysFBXkwJOE/OmDjJcGw9l+qHfDjm5csjgkg2e
6J+lQ77s4EZsMGcxZRFLVtNzDmV9WBntJuEYPiyDcjsMq4JZCy6RBdl0GJ6iOx7PHLzauOyRXk5L
ZCOaNJf9k/hwJuxRWfbRepB/hu5NI/qf+3f5aegkjWGI5P1T9IslLu4RFDQ6PENxWmWmP/02PtAO
kPFlrk9ehTgbbMVK7O70ijpBeB7SlM0c60K2l4xdjJslJ9QTgCy0sg7W8edIdbxp3uI1WURsFpxj
pfcJBtYiKfd5s1CCfYYDuRSO4CxVCvYTPQM9fj9Xn2HykI/vUeGBHDnrTmTcD+JDbC0kYRnmf0C+
w6LJdyVNLeoTkG6tLT7IBXM0UifeBsMJLCcSN2HhSur9zVifK70bfBvcKYPjGPKFy6caNnoaa81w
QrMw8UctKC91aaVUrwMOIWqzAZ86ozvZltXnzngwq1dl3GV+ceuMdcVHOV+IZomWiPflL/lCkMuD
ZQXK6Tgka923gH9qDHaDHk3zc2Vts9YJ1x/NR17u6/NSSNcmn+mqddps00qIG8+bYvoV3rSdXiln
uCxDJ2oBwzr75cWLRKfQUErJPB2r5KUyNma7qKGZgJp02jVqUNTowl3O8CsgY2P5X9AF/j7aqSIB
dXCf53OyeHm0OwWJ1oThfF5JFxxZco+YkhLNnrWwSneAm7LICvClAj5I4QW4Q6sfWPQRVaRLBMGI
GlXFNbF3FovoEMCB8gB+hC6laqxShvpk5Zb4dop1QAzYrezVKzvo94u/OBJGUjDpcs6SQYSHO64Y
Sg2vsbVVUMRV4bEvvao/BMISePZpVQENPGTv9ImWWvwshcuiv+8AC44hyYQL2Vwkw0qUn26txFfG
eFwjdCjaKsiM5MvDUBOlptDNoQjFb2kx5a5RrYlGx9lG8ezqEkK0u0r5rDG15Z4M+/6EugapaiRQ
gBw1Cxn/QBaQc0vcoM59pMsV7Ot1XfSZsqkR4qkn1WKe+MsMJY5DZS/iaNWlKD5tq3CNB/URlef0
WbWvirxCtikyxYLT266nHyGhKmgRUH4I99q9uM8k14gJavVMy7EUNy49A/zt6OOcMOAj3YxWvHLm
5b7Okz7EMXNC/cWHE/Ol13VQzH2A6bTpGWc1QLkbytB7Md2brvDEpSrvRMizuFjrPKb2nDFHt27k
FYvr9wu5uJGiXMpjLNU5bv2BKxBVuxfdwh8r/4zcNXkZXEvwqqOBbisw9qDVbtdnfzcFvl/CxW6f
VoVo5adqLjoCX521hvLMNCj4oF1w3R28EMkRXEO/cQ67ctL//sMXH+DQhXoR9DwEPVkLrQ/GGj+I
ly0gFEAUnR30jZ0gvjpYP0cZHJrF4adbxI5qrMiOjKBkYyIpdknFMc2+2Tn7u2L8fnUXh33dEpV6
Msq5PQWVDViMo8aM/VwwOUb8yDs+U8NDhfHSGmyjSzZiHd1Hia/fSou8+o5AGVMsEqE0eEwXD6jI
1cK0jJwC7UC7uxCXurIINRCl9vmFUZwnLxIULIypaeZYq+HztsLniqBDnUFn/76Ei0dlWl03TDI5
A6yVhR3RJFScpmE46XRkKklvzYf4EfG0eEJIS7YqRujlsLm1DV+pj79fxsUzqQuhJ1mWOwGr0ovg
kZ7sP0oCB2MMjffNHFh3U1F1rZD5+rdfVFrKqasFOgdzZ5tEulfLtCsfAb87enHulG+3S6cr0rHv
f+ZF6WSlhR6FAb9YI9Qo7zHiWAyNKRHsnlMpf2yNGXl12wZ09WD69U+9aFCmw8RBJ+eHQVMzW80p
Kx2RoDXpoZE3TYFl0JurgNbreyf6QTqHnPxsSw+XSfSCT3slnxYtXZLOaZ7UypYtct4QSBvgrZg2
+SSD78kx7+6F+dN2QWCJ5Rysl8sEAriZ5qurfj3z1zxZds1kS8RV+TxHejA4s5Nt27CXib4QLIju
04NteN4Fw50UEGm6xAFUF4uR8682LOXGoTdxay++etgy2YSpZmchrXSxZ0yVVUrdmHBzDBj8W/NM
O8gu3uY4i9MWZhRFf6Phb4B4q+LIvtGmubrlfv35i53CEkR97Cp+3iDgZKJ1LDVuwFxXdVgjWbML
ZlJHcsbP6VvQPsCK1nqfdTxZSCZr5hyARpDlIlFwJB7KOdmsr5yMqmPcBOZOARl+XpKBK1pLBXWm
NyY0w7ZBu09SL75FqbgyFeUF/3IrL1a0fiyDk9xFfMdr41hvDX4vRg8GVw4uPpJ358znpRCc7oqY
ymQ7NnEPvVE08bqw1OM1D/ZCsNOLjSCsy3APTCgonOGJ5w9MsRsOifWY8HSoKngLlXulYrwfPEzK
iywt5EDa5SaxQU7KPHPGuXKYd7rI05WtcDpmwnF2wGD9DZ32vA7j0OkpPlTuciH/rE6H6G2AMWB0
d+mdRGXZbhrxwZR+mgIUUeov7Z60wFFn3GsPL6dmo6p3ec4sUfPBh3Y/b/VZpJsvxsXaXIiinA9N
PJe+J9mfzm+hhHZkCxY2qndFuw2E+6rdqtJBEjKoHny/Et1FOfewsug+YX++3rwJyWNeeVO16H7F
/WuFwQMCnhvk/lnYlday80/hSnAG87fiS+JSyD6rcD/iOTOWHYoEPuONUHijcdCC+XtPfijK7DfF
EreSYN+cHLN7aJvlolW8ZCELyF8sqih/CthLHvJ01aPcOHn1+5kXOlsTuMoYe/xpcPb6MMNdY2x4
2uKzgP+vcZXy9eyyvMy4DQNxJx1tpof5aV1BIyWJ0xrdwfgQwt2gPw3GyoqXPRbKwtXSg4USgpAZ
wWbRivl/rcGAJ+efWbdIOX9wW8wV5BurwrN3ghs0bydy8ijyuaggcw0mkanyftYquxZ/KCP2KHw0
sUXpolueFSzP47oXf3R2cOsI8Jd5FfwJQdbYVll38IVeSsKCqE4yQK3i0TBWpMidoXGS5PEbxxt2
s5ZAaHKaHqm3KPqdVCC6bAOwVaaLVsHnJM/t9Jm+Ak002zmx4faI57IcuLy8iy2yz9VUUU0uT/XF
3AeEKgX2mNsiDuqZeKibbBS+SJL2Y/Jbv6tW2bK4q59IZYKPLFVPhfQzDbeD+hTfDctmI70mT/1I
htDN88N8HV/Llj/XqaHqNxA/0nu5WHeSqZ0idZzEGXsQAz5UfK3eoQ0CeBCKm3k2okk7KXcjizDf
m1rlv/RUNGtFnXB5ZOGza+uPa+nLMFZMSA07qbJ5lCD6bsF1vJgeXsMGcg3mmobpZ93udUbepYfs
y2C1e0Yqpi/iD/XnRHbi5pZ/9S8b2b+uiLYGYkNJpMvyvdMXWnk4xXFvHpW7fCvdGTkh49V+eM5J
zvostRVHjnCcY8ywk1HVMxyZRmADKwwv5emxHu7rGuIcWhanbpyuwpf3YsSLswYhyUNKlJN3iQtG
w+loE0h9auYpa7aPNhpwvJZU7d9FuK0gw9njU/KmvwSsB28d6ww9qiMJHoNox8dOtDX1aPUrkJ+S
YE9cXYAh7fzQYwy+pd29LIb+3BA6Kvxbu9LiD0s67lOVWsf8xzQ51rSP0SLwWuBSvwsPE3bLfbax
SuzHboqMmYXhRxXY8gnIPZGkqE6seNPfIlcat67q4vsa+jKoxj6ykHVkq5SOF5iOVcYyelcNiA58
zuQqkSwZB1QCplLZDyLSYePfIU2VMzg8Jyf8i6TdDjIx9llOkm6JIZc5IOnW41MFSW2REeVnl0RN
tSyyjqm5Z8GJIJivtQ2p0U62kQ7jA3kOrTGr6IbKhZMTE6Dc+QXKmTOq0ICRwv0UvIvFqxw9tOmy
RZ3qdseqnMFXqVMc0yNL5Y0y8s8g4ftH/a8m2P9/ZBen5Uav06mQQ+vYCdtYORg0FswlupOR1fAT
1KUs+eUq3ei0pQlMwMsHMtcTfsnCIsECsqxMNPjlRoNNY6vBLqocwBAM/2gOx7Y0uByTNMFLX0+L
riUpzxY+hS2ZYVpp6/vmZ3gkO3QDaFpYnV46JpkOcYZnTp+jr9wQPv5V/cxyYFGjWYGLBsrcH1HL
l+UjDVLJLHsRAIhHrAz2etpCfr2c7pptsoTbReLbwz9PvMANXK6YF795ebgoB1kRYoN8Hd84pg3a
zoLMRaYzWxSf0JFGzyJ3zNpnLOjj0Rzf9APgcPH0f6Sdx5Lb2LZtvwgR8KZLOHqXTCN1EGmU8J6E
+/o3oNtRMRXKF/d2zlFJpSISBPbea605x3Ta2Bbe01f4AHDwYgKrhk3L6Bl1a3PzSSm+YUPj36Ln
bQGy93nBAEFFxSyOE6H6fQ4HrV+IyBzTRUUubrKKpn143XaNQzUekzJvQfxeTCahSZ9kr8FxJQPL
qC5FccD/nafLvHuUmmV385V+0wIykK0HZTpOpq+F1BrtIjJXaHYrApogXXm38nhtVkqG+LY8huly
TNdSsDYyu5TXgEaNRf4JchrNWS+fAvzZQnSOrggHP5uXZJUgRJPLY8m5wbSL8fk2HYCA68lKInhK
1zdT6EdHwZq1s2H4Et+2unKBigKi0NEgujSrql1Kod9HO2gvSewE0W4YN7mQs6qeDDCoHTZuTNi1
rX9Gql2Fvmo4cLAHfvrM4x3uxL1mrUAaScEqa32TMzte79uv5iEbaKd4Wrvra699zT5uPpOacg13
S9uQdEYOo7DwKQ7CaqdcPzqRDZFRYefnh+gxpXG4RKS2RFEa3vz/GYcrBpbrZh3wJPSrjGOu4KTC
ScpWtbU0unOCuiMw3yx5XUW7pnmX8OQDVyn8Wb1Ret1j3ntX3sR1e+g7u5N3IEJCy9e50atoaT3V
TNtSWHKiI9VPHGDkFgP9TO2q0fW+Jk/G4/jSroYdFVbnmy/MOMhJddVuqZ3bHwo+8W13QtSK+7Sb
FpgG48DXWmbYfidyZ7wY3tg7NBR3dGpH2895xLd4MbkoMmuiVJj0wxOI3HgF5etHqC6CyxyAOblB
7mWUE9aie0qWJZefLQVqgohga2z8qN7Ja+mdbOKnmEaK84vo1R/pBT2bdjL84ckiQjWyTUAqFZEp
BGo4rbUQdkwRiV8700zyiQTxyhUiMzF00QKRZDWsg2ViQFWhcRpfpqfpVQavoZFp4gEDYfmSJWgK
tuiJWxivrxEIp27TvjSf8aUQl1nGFJ8v2K3YCm4L3rtbgF9hkfLNx0S4qsljWy6Unz0C0Zuf9Y8F
UDjNy3m9x6VyUt8bwO6hbxBHkLs6xwBCCWlCvE6v4XFkoXsPgYQ80fMRwlO2HwWvesov7TE95tTu
8pZbxf6Q68t0VT1ZO+lnuhq5+h/m8KzWVFL1Sc6Ygzraji9ZaIjk5vLkF9gC0icRnzxxVvJsTauE
d022DkD+rPGw7T6N9LkcNgKQje3oXE/To0GV5ute4sIBKda0f359twha91OO+3X37pCkyoI+1XzR
F4aDT1m65Z29NlBFfGNg9WhWnMbNdjt33tHlx68xnGQItVMEpRZlTcT/U5cB3mFzai3R1uGCSv41
/ZkwitTaFxzeyc1nV6fPU33Ua2l5TU9yvOEtxzGkL+fnQnyHdooGqqJmf8Ku7rUrE2i/7GevGa8/
UpFsrY4exr/FVfMarDKRG73yVBIsfv0sXvHud091/rOCrRExkSqRyE8umSU3AWzDG8Uv6ao31P2f
+nvfLcrISctDQOS7uaL3LZOG5xmfPPGMarAt69W6ZJb68e/NRv5SRbDXSJzMGSSpks687b+HUcUs
FTNruuxy9eona4YXLqJ3uhnJwnTCXfSpzo9i8kmmCeLl32Kw+nlMd8Z3KsEv2Lj5C5dMRSOnx7Tg
qtx1ejpNCINIvGUXPf1sPBZ/9We2bbbBOt1UD7gIUns4i9JiMmyKy5QlKT+kq8nNXGvVsWr4Ru9P
39yc35Oe/5xy5mtC8QHoBSAm0S//vTlWOylTZnBNUvyo6KTzbWptoe4K64DroSwhqA2Lsn2v9FWC
g4GQ8/ihEH5ABMP+qig/LWALOfqFcDdzYIrO6SBU1FnFBnhK251muZW17bOthiISgwOs687vGxfH
pvUjFzbfiQLN+6bq71v8x49z911XeRHnAJmySy+uB+swdc+S6AkbxMPise1h8UW6bcmCoyiaU8Wu
2cdO2L+l9a+w5KUB6RLxtFrGKWfl150MZcK+s56b4LkgSl6EWSe0stNeT+DPEuthNnpmfWmLiwc2
jjHbCf26sM7yG2OzPDyP8vZ3T9XpoAaYZBq42pxHQ2Lt7UPAvaNt5HbNain4AFDkjUrRnywSN6Pl
Vj0OrwXYZwcXMcIO+kLZ3Fizmqe2Oc2aG+wVBa/867/flS9S0v+5fwZ0CEz1c6bofx8HRcsMrekl
7p89JFvKfwRJN/gam1jxEuLC9Dk8u+z8lKPDrETmxPrvK/iiuLi/gruToaRZsXazpuwyFvvepcuT
WT4cKJVZTDN5Jr7D+BrbubzmyFbldjkgAiLg0EQ7hgcznzsY+3LCkY5ig4IEgc0zX9ZV3DHb0eCP
yv8fftgvWsn7i757izCEGlXYiL9vG9ewTks/jC4h7VDNi1FK8NUK1iMzYUXZyrVN5adyP50kJhio
plkpX8TQr3RPaT9EQhuzjkQHjM3tryTd1MY3t/hrZcM7zypkGhoaKpmG6X+/5FYYqjQtsF/AGQ2K
vcpZAfeV+quZ9paxbMSjqb+MBMlsI6lyJQA8DIgaZ4LTiOvBXCvbsSY52G6WQg4Z24kvN3QLvrHr
wet8gqsJ1llNkLFtWXu22hiEB9qRkgDvkS3WrOhyLXmLhmpfTXbNFlH4A9aunI0fpfS6OIO5efzO
MfPbG/yfhQ5zl6Hq/K+o/i1RWhImTVGk+KzvilW5n9mmJEGSOmQTXgWM87sUH/3LUjR/oAacEJiI
ZX7pgcSJGlXR1YjP2cp6iUW3u9xe8yf8bpz+pWmPXBQ2tSAvSmmJctWQ3q/DsQ22MQvRJAgHS20W
YbGeGJmQRBPhs2etTWbOTkpbeCVLSyXwSgBVj+HP5rnayA/qwTxwdByoy9XI1+g/DxlsQNgL9EOz
/iyGxzR4H6dNFb9oMISM5qhOnP75K6Bm5WOMc01vnUo6DPvmW2D7l9m4eXc/7pbmSA86Zaq4H8rB
PGEIAnSl4vLjOPKpujEiKr3wYOg2ILhIBXwie9I1N997ML/MW+6v466u76eiErWI65Ax/fIYomns
cEw3q+6A8bTYwkkVd+YC8P/3vJKv6+t8E+YzCMDAGYdzt76SJjlFUhIlALKW1nWdwge6ITxyC8vL
8UJ6MjFI5OEtUnBgN7er3ohqAnHw7zX2y+T39y344yruFoBBy6c0vMbJuatXIihKV+PDHSRtCCyk
PUCtUSWtl4EgIDFqppQxvfIdZO7LNPL+Iu7WzPCWlY2gcyugoXHUxbKmP/1uNdMMZPiFa3vBWfQK
YMz+buaGkogl7stqYNCfNE39L8KrtLLyqWqz+MxpJ04frrQ70nU94VN5zcGqD+a0vEqTE8mCPen5
LpFIXtBXDAhhPiWjFyTPurTGISYXzIdxDzQRg59tW1VeW35oKIpBwtU8xkSeCWT8rInRi9olCKhW
XpOnl9cJKy/xZ7S48mBf3s7CRJjDu1aIrklN9XLDKZaLqygzF0V8NofK0YNns+TEEFw94BMN16B6
KrshnJ+GqjmgTlCkxTUkB9Vu3hPkf9PqWh5E2gT1JZZ2U1cvShhoY4DijV9r6i/TzO3B4ggvHcPu
TR4es8iHYXWNnVK0UfuPWHRQ1jOpYjpLhEKhHarn4aSVx15YSy2C4AV58Lm0iHU+zUF+OpVeBTg2
9YXetbIVRQEF8bTRqo2irCNcYzGUsHB66JQfHQy6aGeKx57SoL5kwf6mnSc6PtlDUn6QL7iadu1F
GGFsb/MaUuqCyDrzEj8CenCKveLTKuzgHJ8ScVe9qumWIlSonoJgrXI7QmZSSbkRdaCjdEmqj5Tf
uGWeKm9jmMiFH9FJKD457AV82/zRdZ3stc/BwjWCiGzI5w4BuGZ5eL4ZS/7DZFS9GNoLki1Kp+hE
x8oUF9W6jnyF+Qc9PDeOHXzU5FwOKD59gXB4ujRR/5qbKCrRcTxSXQbvhH1TnSNUoxSdYW6MtR3O
dmPm4fFoRhK4FjHtI6pTPL+Ell9ZpFAhBC69Q0yXOCuNzBk+q333k6x2gp4EmqEUeIIbmONCyT9b
jfSVMHks5W2ArbhGr/pY5T4zlI/rRshpNMc2hHLRm5VH8UNjmx4WxH1woJEAwNeyOUIhAB3Wo0c6
sO7U5E92mHtt/plO5ot+GDJH1Ve/M2nqYKecGm3WYCWfxrgTlBf6BSlhsp80JYxd9ZTSHbg0zSJe
kYrGrLB00y2o7pQy7BADX5I5FmiZGyyNU4neMnQZiuX4X0pHFfyi+zAFTKfPt/JxKB0slemuLz3a
Mh0tYqX2mUF3NW3qdYPGNtspAOqy7CQxoh0CJ6WfnPZLJdvNOSo1wk4DFUmkPPZa54lM/GA120hW
g9TNf0oosB9k1ygJof0tdGRok+37rfKUgRK17PIHi9HgQv1knAdwS3ps6m3auE200ntv5kkjnKNx
iHPc2oMuNCXHfAF8qKr2WB/yaiHEdqRuhnrbXgnQXqh0VQOnVl47pn89P1jzIJhPYrGUDDdSF+mD
UsOrXcyRy8/CR89QWVmNc0/p+mMMBlbLiw5mryF+PCgwNNlsEqSDjjey3Dbd1cnGFxrGPWfIeP/v
zePrAX3ewkyJUYZB4NUXcWgUR5Zya1g68+opYZglDKqHPt1u2K/qdYhUW+2wzcJvOxr0Tuj5HyuX
13JwuRvVsmQZVXhZ/Z5mM+B9JrPKyVIvYnAipyzbWbT+vf/jJc+7wR8d7rKPpzRW8/jcOFF9qVbX
3k/D50J3+8IHNBs7meDgFxsumbBreGDpGAPEtunfJ3YgOQEi5d8kipyVC+J87CowrhVQQNaFmpKi
79/X+/f92TKxNTHW+8oU7poGzrCaJGeopCrJgy7egaqChL9PE//KkoxGf9Vnv1OQ8Qdf8VvagfyN
X+2LkPX3Bv3HVdzdtXGYBkPVuAqS3VYh2pj8rZzcKxh308eFO6aM8fzWgOhu65U3lBiQl5Dp8hW2
Is73mnbptY+oWIu1K4gvrXUyi5VIGvs3Cpa/3i0TB5gO6BzRpXF3oMvjUQvVmgeSFVuxY+lgRc5V
3FeeJWy4dSHjadrEBr0ybZs025nKlfX2v78ybT693h8o/ryIO4mTmQQqMIWUvdpydY61TlkfSxa7
/FmkDGzo6FKPmvsxXfJOOMVRJekXv5EJ4JMn7Dbs+9su68KFXG7V/pSDKVXVh4jeJmGT13qNbX+O
BRNs4XFePePzVXDbm81GkwnPWb0f2wtbWXoordMI8tTUc6LXEipIDBLya8mNAKOZ7aJvf+75qPiv
n/vO1Nh0qq5FOa9W9UJLV3aIumeGQZ3YqxcVd7O1aqUlR46Q1jEIrMGRZS/P3/rrwRodXM88ypqr
2D3V/QCg3SmNXQdSubRDwcmvqwm9X/lDsZ4hEsDbiI+FttOqFbXbzZlIWbCLPXuzhTzgYg2r5jfW
v+1w8I/obJbqtymS86H0y4+L69nA9Szr4r3Ad1Izo5B1njVQOUwR0JT0TonxaE7KcCeYc9Ve4SCW
LsRvcYt/LVyw4FO+iiZY5t+1xR+rWNgV+mjG3GrlwI9nvHcrCR+fwk55nGMNbivt6fozOX33fn1t
brDg//m5d492mItjoxn8zON6/NSxMxebq+om28lDVet0z7APQtIs68Wv4k1HeP+h/1CdSPN0xihU
9UcYwIv40HQuwFrrG4IJ/ri/fSN/3JW7BzAKIiEoUu5K/nkjv5fB867QbHVN8uWvKHCmbNdhwu+8
LviRp0ecqwPWNbnakq2DBLHIDp22qoddffuZGsxq4qW2yYhYUt6AjSvmeuDnAkK3HGRbeYPTeFZ2
Jo334ZmuBQe6Rl/Qtil4jY1NmVOPL6a5bD8wMlKtuYwy1tOrIPta7nDaYerBGAfpd6fPk5OeDhYO
eJFcSPpV0JBq12wf0sONhO9C52z0qDDa4uwylsvRbByzIxsVqrNeenXjZ7uht5m2EHenPpQCUYBM
2PsdJ9PhR/MiR3b6JB3SN8AQAcAcKFPH78Jmlblh/eVtmFOUMEmR5novHxJuYmImtyo+d150BC60
DFUnl9g8RQyvUHrF5z5aFkHskq+GQyqnm9kRrtf4BXzN/VBuyQLKmkdeWHg+uDWEo+mqyjf7w9e2
O8+vJXKNnFqgftxDe/sqlWdVRnzubSa6Xe4NiAZGsXRFRm/RWmge5GPfbcpmOfVOZGwkviU7Bh/G
ADA8RvpeCh80ag6MmXb2WG7+vXN87cDfXd7d65V3Y5IBdIzPyWqA6R6KgMzIW6LHlufPg/WmBYes
WeW315voX2fhbutM9RptkfqT9N5u3BoDqcI7icmynVWbfNyERNYjYcRqXDa7QP8ltE8JQL4gOYc1
mNiQXsP03ml7LXHH73oLylc5gSUjKpspY6omzY0OHpo/likrqZTuFpnpuYYIWoPfWIXyGqLVJKyR
j7BqVv2mu7GW28PkJZoGpXsfMYMN3nRjXIZW4P2MDMk2xX4vDsoiZ7Cq1MsbjVs15Lenmx1JkZPo
c0RQj+cOQwXM8y7g8MtCZCVvgrhv2ouVnKVsK7rXi/yJrqXbDhfrWbkSk2jHvvkhfiin6ZMiL71o
nzI9f7iNrddqOO+X/Q+1OWjGXu42ye2xaHWnJeYsRkIQG6uRjiXVSw84gF0NpxbGIspB1xgXLHfV
+XrKOQvjFouVQ91S1C6QA5jX8/TOL3MEtSIu/0XByPcdxW2BIxyjZ0IsOsO+hfRg3GBALfSfPbiP
YFeZfvOu4nHlHGo5AhMWc8thlJ9dzuFLL7RulY9bgRgHzREtAvcY3O8rvO8MCJjyiwdddtiPfs9A
scoAFhjsmpEt/dpXLV4T29JigR4Qptmj7MjWYxz5UWPLrWMp6yvGbV6a6VlnbEcYNuNvOPqUPMoO
wjU/lmvl73XvI4wcujN/XBp+XXhx7N+mzc34SNSTxpCPqUa9FPn73Tbj5EMTQEN8Dfl8aWAuKnAR
o85sUDsF2mclArmh2mo7v6E5APU9OisEmk/l+3R97Nlp+ph+6OjgQMZzGXwwpxmkxy4+jIk/3I6F
ZMfTi25sNRSDpKiWXqrbNUtpvUAHTgxHeNMQkbcnDGV9upDeSONhgQ9gFD7CW0ddlvc77VlJPGSG
CkmB3Q7y87ViKn9MK3vq98atWRTmTtK2PLmjwsj80JtHAR3Iq9x6AhIW0i4fuFCZTVDYUbGRUtJV
mwYrg7hvYWOYZwToSfNLEvaT9NOg2Teu4vhNBOKmba3ARCw1OcjdW9meGBcpm7iapeeG6vCY1NNZ
DRRPhGlF/DiZBsKiEvmPH8TrL82s7fRKP8bWCnusCGn5VPJXFdmYmLyEb2P3HlXs3iPyN1s3POu2
Cr+rtIz7mbaFrQyAtmZIqInmCIn/vvxjcM3McBLSc/NSfzJVaJBgX1ll1kG+VqdHsfRVeGrcQsG7
MvjiLWAuQJgDM5zwzIjTkjE32rd1WrnVu/FQy2vhXXxN+gXB68MqeslkG88t6esJR6Dm1oOywyAD
W7GeIA5P0TJO38qBeK1PNVgCyaZJZEIfAdh9Gj10HcvxITtlqd/pttCvAvktN5HS4OxP/RzWUmzg
wwGavJG6XSC5GdngTciOjSXZjEZbuR7CmAMET4cdPv97H1DuK4j7W3fXlLWkMJMTOc7OyoP23qKY
U+s5Pup2ijunKWDaLxBCTlykHXkV/gcSxNaVSzOpdkq7XEfOe7oySeI51tr2en3SQlujj3C4PZdv
+Xd71pdTF/upZjHDBr+pSmSg3S3yWiZFkaiJ01nqNlfBM65+RtNH/SD0i9SfnnM5Ii5K+ytaHpdu
ooxQXidf3a5/xWvLwK7nXAN7/GjcuZmSI4g2HFSioC9JB02Wr5M9yzy2WroOKZ3qXbm64XulCFpa
h/TJ2AK1PhGWy7BqaZLL+ooYZrTLzBsJA/mpkAjQHrGBCuPbVK5HQXMCVPcaC3LwmdXPHc9On7hC
uwd7VtJoUZSV6WjXT0N6bbFBwu1RF0xars/8fAQxxXNkwWAsRMgUb7OIcTX5anXiE/vQKW/wubwJ
wdqEUZ+Bny3/EFdW5kZv8sPQeOMRon0seROdtmIhJA9IcBGooNFQuwppxy/j+mHVaD8DwkjWN2u9
iOJVwLzwJHxeMwyLttghC4MLA1eE7BI/vRI8sCqoKuPInXI347ks1pK6q5KLMGwnYSPLm2t6SOp1
mvrl6EOeMqgHw2htVC4y4JYFAV9MibfrWOnrrET0kLwLAVbu/AVnakb+aUkoATNpGpNF6HTy41Wk
lftOo02KL2PHcr6TJDTGv4TIoxIb0/019vR5Zr6eaiirM1BDZb7DmhVVi0QEeRbfbClfCJKbVp5e
nuvrz5u6CMMHvee7oE83cxP5lLgH/tnZkxk78c8KARJAxIEvF2uMTSMUrNw1XIA9uHU/mCTKlxrt
W+6h0E/25kPriV7pFfB8yjNNzkVAM7HNdqFueka1CN/qxlMejIsa2CWXpbFOFKsoxWM+97HZxvTO
5rWRow260skp1UMrLjLKUoF+JDWESw0Tk/LLloLCS92F9Lz19cASTBwE/L2KdOmVgHmLnQetOlIl
kNAeT2hq62gkUB5cHVVeIuU101MEBkzfTaoTFquMYKpuNcO8kkVnuCZen4EkiCVtP4hu1942aWLI
j2a5jDE7TS+KsOSTDLJK6SSG3WcPVE4QFuXhdrziKIzcq7yzTFqVC50mtemWqS3mJyl19c4LCQ9X
HR3nCvTyXnL5pOv4ot12gr4t0O1BUr5uAhbFffxsYuqIHhlVhTh/xMa7capw9eBoqe8ZnC9mmR3u
fg4paf7LQgBISPhV/kB0IQzHWl5exacw2GSJi9jyln/cKEKk/FURCLsQXrpry2hhj9aAh0JbWBe5
bJC+uF31SC/TPEtsdsWLCRA/2ZS3z7Z7EmmF9AlVt7orZzsCLYKZylcHvNmOKT5mwurfS/KXiptV
ThdlwuU0QCO6eC/YSTvyKGtTnc40VElRlG9OI84qHZQs68h9MF3lgDzMcL752PuS9vfHKqIuAp6A
y3mv588KIa7Llo+ltzzXsT4AKF/CPIJK+FvC3pf22f2n3dUf+m2Upy7m0+ST8j7AgM22JE/4GG7c
ORkstkceZLdwv7d//v3+znIo4ES6DCL5v6eFVNIzM6+n+f4WN3+SYKqPbktoqk3icb7qPYZTc+JB
P33fNbxvXM0/tqTiPFUNE7DgfScnVRQKwyvnqTlowzA5hay1fIWUjtM6A52gZeipq/5N+6a5i6b6
rmq+/+S7vqrahwJygWqiHsVtB325ZjRAXIK5Gs4KkTn1AuCPpq4Kun9dvqPBslMvI2q1IxF62fRe
3lDR2QAlC4oSmIjtkdX1QsTkIRoWDCrQCdF+YL2ELssq37jxWqZy0HYA6fTwo0wYEByt7kPk700Q
MA7jjxuw3eQSqnv2Pi6hs+btLlzNiytMZkCvIxSyq6NfQiqfl+JVMO3eMzhhOnWyJ9oOJhi/vilM
09ZT5Yv6droeh3Sn0ePD2my4CTSl4hgoYELdmWw4SW7b29EznQtyvHbiEdwNEDTjLB4Z6lkn5VM4
JeSFc/BjGf9RQk7R7Ibl0B53TOmd6bMhBQyJ52Pxxs1QEnsyFumjoPkx4zgCMYRF6E/A52y+zwR6
httDdO7Zn5FaxL71YTHDtNUZkMdQwo2pCxmxfCLELt1iV1/t6ZHt8hh+6mf2gHpJDiaOwfdxLe/S
N0tZZCqifpgCD+2zVGzVm5dYoHFXt5RZ06ketuwOrHuCl5brrFsWxjZNT7frsYj31eDFrKQ6SDqn
Gl+Y1rLMLKATCLclaEBRdMGfCBS7la3/5EiEOZH9pNTmYDO2LiJdIIk6YXoqiDeMSk/2Z6zfbdhK
t13KklpuwwZNFKerJtlfW4z/303ulfsm6P0DfHfIT81CiuWJVwe9HJ3uyVHMxUUSbCBHKjIC2wp9
8xcmrch7X8UEhgvrHKiqttd/sBH+lliGL7RgEKQHdk1qRb8j0oSdVBW/6cr/dYH58yW/O1O3ulDo
XceVzrj+YSW8caAHjIjWhPyAEz2dM448LorzQfHd0Om7u3Snb5D7SrQyVjf6Ot3qSsfpV/QSrCM8
i2uFl0dc5IrHEYiH1dgHHrpst9r3lxGeZr1oD/UxPlo/y3npnVGvcxQZI+fYk7K3b/eb75bCuTL5
o2OTK1rRWBZXSsC4Rwi0G474Pzq+q/yIIcu2VmX9TVPui/rj/hm6G9oI10mSU3P+Zt4nr7jEy5kN
YTr5C5rKV8HPMMq131QtX4TAvz+TvjkqV4INLeXuuR0sa5CiPJ3OQK5kzNb1fh6rnCB61ypsNW+i
E7NXD3EIwhBJcrdvfsrjtiBPSTuED/Xym21+/rg/u6f3l3P3cAqCVARZlc0PZ7gkMUlahG4b71m7
KSaeKruwb+nLvz/zi+Hz/jPvHsqylksZhdl0Fk+0wKF+LIbeEzkI7vtXEIqK5l4723qDgfEjeSbx
V3VHierzaNaOguac3Nb3WeEb4MUVllH89M3l/e1JVA00iQQ6Af+5H+X11pgXtZ7MW2ME0HFwmo/2
J6VwxxtLRCmpjh9Xy1EfeDIvoa24uI4j5kngE284z5bGSvruCPi3sxgDFwN9tKyZpLz+9924ysHY
45Kd32LNMwifs7Hn7mfMTIN0Y1O8//sOKF8bKPRN//i8u3dxarVavuV83kzAIUUpQxcW0LDUjo3+
qk5MD4cP8zFbqTZeydbn0QWn7QYJSmOUuuz1UWzP9hPdq8kGK73JeE49i+Pxq0BjmZbVddHfvvna
vkyI5qfqz4u+e5kbUFFilHDR3bifp0JhzoQOOp26G/sTHibTiV+blbadw0LGA8LHiNdLTjwMqna0
vD1wwsN9Jm4BjDv/vp/y3w5bf17a3elWFBlQjjWXpqWe7vPEZ+6crTbiUm99Joo2bWAbuFkBrFxy
+94b/3fr65/XcNcsKWorD8qMa5iZitKwUSlZ98OyuP3qsNloxIO+kXL4HZsUruxfFhg8yZolY+5m
QH53vL7KmnYrYz73+jKXL61vnWEGatPZajeddUnJZxxbfBA96YvbSjy3TIzzaFn7RXoQ0yfGJI46
MgFbVypF8rTNs007LFXjGPSEpcCvUwR6Hv2V7s5OEx2z8oL0KW8fU5x8V3Mthis5XAWVVzVrtbSZ
T1heiplh2qrjqZJJIu0cqUfHRhfzgr0siD9FkaOh7ur5uzqWizhehnNvtfWiemlF2Ipum6paGdN2
ks4TRDKar6FOg88bPqreZ+LEP2VYKuutpa0MtGvX/CKNnxPl7LVU6ZcY57a14FVAX0QdE9NyJ55y
dw185LRVZ9PV7olkRr7iNdZKBrVeuNro9dUvUiAyjfiHgRTZc9L5/MOVrniOdsyTCDRGkr+Scfwd
SMKJdBcGMlFoxHnQryt3ZoFWOiAOlT+TLvQvZHFT4D7L3cDalc0qqJ3ss0Ors6D/4KOTomXcxHYJ
BAimGemuSNRQeaGP5jfRAst++JEU8++hPjRJaqefnx/jjj9cGIErnK6vEFMeb8a7kpOKJx6mAXoo
xFma0QHOR2oHB1HGyIQ936ry0SQ7PVPhC/R7YTwJqauWL33r1z/UZ5gTt9qVjCMoyVL3h+TjlhL2
8DQpm2v8GdEBEDFkPWBxU3p6NLT1KjaJfpr8Pqx3YXZgFcrhP1dJ+tlG25DpD5xBdHmHHE3pL/m6
ZOgaa69j4onEsSYGYEFgMCja2pTGUfgs6QyHOPXjHFfxPNTieyr8GOrXgkFGuJUbX0v9qXiLW1/S
n/XWJpeZOIF+I1Iwxca6C54iJPTYqlsphVLhK8JZLx2Z/rLKvzEkT7m6Kp+/G+p98XbNKyJ5GiIY
PSaP2H3+u23IVpqlddaJZ3XHPCJ3SAqJc0zP81brG/wy32OM95rIp8cGpOQGTwMlgbhSI+xrPwoe
frzoO8xBPriUdfSR72MavwHO1KVc+ATC4CyYQ3MSrKurzlqEe2KRISQ0x9vOlDcakwxXcjBwXC/d
RVuWvrIXnvKrj7w6V89Ws82qB0V9MW6PufKRi8egvoi51+TLTnSZUqBnRMRAJ+2Gz2RYM3jLfkqD
nUfb4ie9P1qrmFKFg0nOxIpRDJHikqO/8xy2hHlTKT0Oj5yr6SyK340YvswX726tdcf9JoeyLW8V
cBTSUhENA5uGOgK8FDoPcoPheWaFZgPMEvdmnL7ZTeav7f7INguNUL7hkIHZ+N+vtR7lmzwZGauP
hFzaIarXSBG/zZKeafxAWjjkfEsMYLT1zA+ZAsBEjoaP8CYyeDU0moinol6Iuh+TinVbyJpP1/Df
F/n7kPTlIi1sXRh4wGPf0yiqeAqqisbWmRzpiK6r4GE8jj8L3Livyrsqrgr93OBD6R0ysNNXEZpS
6MZQItSn6pIxutzGz/Lu9llcxMnFcl0c+3M7LMzX0HqB9B/9UF/hbIPpsnImUzVtXRSomNmddocx
1p5BHAJP/NXVwLGY3dJsX9o2JztvO0YGpKALmr943EjKReKwv5d2t4ds2ezbo7nJfopvU/MT1HJN
z8Fyxm8rQvFvBywdRoZGf43MUP1uU4yuhdTEZSSd+zWNzeAn01ZDwmtM3vbGQI/YrgzMqqm4km4+
Su1aQi02Pmsxoqpy38s/rsNGMpZR6NfhbpTWY+5H0ZltiwDvxCeT+/m2YWBb9cCUZnZUSCoy1Il3
erObZMvggTRvK4P7psUL4rsT7bED/MWSm7xL+rpIYSWMWzmkCf4QpG8pxlhGiFbp6g/WSaCVTBzU
rDJ16I9HyiqMN43xEBJz3W2iwteNZSb7YIYS1KDvOSlioy/xuAUrIzrF1x2xw6n1roeboXDocZi0
PyiGN4N2EVF+h/+Ps/PacRzLtu0XCaA3r6JIyoZCCh8vRLgkRe/d15/BbJzbkQohdO+tBgroykKJ
osi9115rzjE3JQ4kcA/z2vbuPUfazw75Df8pYVlcOYr9AIRML7GOWE8WyO40f0QRG+JYB00lCkdi
yLo1Y/H+Wfij/BlJAa7wqW57nwHwQghoCRurAq0Mq+3UUa8/0i0SAg/9k1Os0/YGgTdNouKjHncY
OBNa0cGiG5gDOSxGMtv3HzNF5oHd20SJR8fBCR4R3DFHGZ6Fej17VV9llxTzZfSssMHSlDAGarR1
yWmUPCTUnQT9FvvTnmY/ZUTxfu2EIZ0DAf9zK3QkXYokkA1wVjxHrSE0WjkInDDKeyl51GGQwxSe
0WhureY5W3Ur8SF9zWn5NRu/tNuH0/Wz6KWDF6q2/3MRZ2WyIfp+ngpcBI1DN+a4N/f6+8DRLQZr
rocuicvYXCvO1emrna9UhFFP7AkZH9q5figRvTgR0ppP1V0hXuTYPpKXU8+2bknu6Gh/IDwxKsJj
irjRjZu18ihx4oPQnjshmM/QAc+V3xUPwon2aJchubeir+ZFRHFJaLLBCdJRtTnKHdoqyX54D9cI
PI6oPsJoqYOi6p7it2ApP6SntWIw37N4V31hAX8AbVX/8vvCfPEsgtGWXrPGRIHF59/dYzjpfjKT
AEH7haUbKyEEjcmWLtH9BYsP672BZz5JNEJxh2shJmXVLns6IayH1/heP1RR02MHk29Ky8IBSOT1
vxfjM3poPDKJ6T4YHNHweVsNqUgtNJNWdaPMgcQwwlclRceNmufQs0eLQxsD2koko6AGnQcivDlA
gv39Nl3qj+PMkaaAQOTlUGr/vbJeVgQh8JktlwSZLhoclMEOlEeDKRE9LdIZF/AFwT/Mlyf+d2sL
DGwZ+SG736Gi030HmgEr499MCsUyOkf2D6FNZnyz/P1SL/2i3y9VPatFSsUzsRUO0xABnlcwefBr
eK8aVJgtQ3B6WlCyLWgLMeSfuTZbaxw661XioNW7iu6/sJBMqeET1pq/fuxsSiaPhpoBMJL3hBvk
GwEnTbQtvdWkTmVQ62dORaiig+tnLPDpLOTKaVS4Xdd4WBduizlpQJCpangF9PMKxDM8stFanq3h
oH4UPW0mpzIWMXNsEG7J2rc1hupz6ACjNgc+0ZT3sj2Rmq+V4Re6jP9eyNlDXuhJOVaCLxyRZENK
iOvloDokSYpLiW66JQu7UXIxa5tg5xdXb8PPH+TfTz+rFiNO/Wqbz6ZeTpf9CaqdXK1k70HN90SV
hgum4wo8G86Bd5LBAletkvI+zNwUYwFwgCuP6sWL0QQkeaopavzv37eqy0OlFNWTQGsNwA3nWRg5
wBAUi6mqb7NX0gq0WAMDd3xUh3n/NnV+Z59XrmL6lH9XfG7Jt6uY2m3fWs2FWiXo07mKST6cInm6
wcMNobF56z/jPSdqms6BNud0yzKNZ2BFBRC8Xtt4Lsw8/72Ms05w0ofJ6OchxzP35D9X0eoEILq2
TaxhiGmUT1guZrRqKG4nl5TwdO0CLnTM/r2Aswdz1ieNWWvx9GvA/BCd+hRPYsku2zA+ibcV40Bv
0d1KwRqBhTUqZKTCM688l9zaYGp01DY853ZDlxgWqmmfrk6h/8pif/upzp5eWYmacNamAlMB7xCu
cPqUqYX6LoepQ3YpcX94p6pHkf4IQI3RIQtdcnnZU4bzp5zuh/7ByQC4OK3tzrQH7aaLyb19Szjx
1PLDANIlIb9o3JIKozabyLj1i6NBXEJCGqp6FzX7MJ1HX2QSwlEsISXhCpsj0N14+xOGN8OarU8f
dBAHtx3WZb8KOQaS8hXfaBxZd9NEL5hH46Pcr8DlV8Yav14h2S2RO7P7gWKcxsOgrsrTOhlRtS9P
6f0Yu0WwSWXXTO8E/4aEKCDVOtbqhn/HUSnc1z79juszeGn6uX+712dd30SIkrgQouleh6Arlp7/
HMOE4GveB+INgXunNbIDNJqIXK3xjxjsamNhKI+J5xrEenn2tar0wil7ekB1IpRVGZ3XuWh6KPwo
DQt6heGKtSKv7fREsDj7CGNex9SeR21KUkNdvriyQkyP1c9b8d8PPqtEk7QdMjGUaZbupBL5kTt0
by29Szw9WAZhfm2VFW5BZMz3XrYP33gWBGdaMtV7Q3GvDWnkaUH67XLOipGuToYyPGnj0dPoGjG+
qyxF23CIbice0cEHukVHhRYyJr65vPRkoiMKiQRhgeWE2wQuqd5Gn9Gnia+wWfdA41ROMw7GPt8Z
b6/cvAsjLn42Nl4J7bUsStrZSzvUE6oybpjvpI+9BnmXTCzyu0y7Th1SZBS+xKQuQ0qCV4Xc2mcs
+A0sGvMuS0V7hp6cMK3ZE/0l3miOqMCwE6RjuVUd45fZc4+FD+khr9krc3s/fRG0peatxegOLBek
Kvngb/OlSXlNVgQpHtoSswSWh4Z6ZG7cTXame5qntlSDPbCiu95V/6gcwAcLi6ioAe1Y4x/Nl8Fe
X4Jn6fpFsq6XGGKN7F7bB8t+JzzF3TKBU1T/Me7QlEmyjUQPas6AuoCUkuIDSORScEobhd3sLcwW
lcwAHVUgugLhrtXn6IaHk6tjNJgjGwC7g7pw3d1U6Arip+G2cxDaRYtww8WqcC9gstjJMwKrFNHl
uCAzhea3rxAo8SIQ4BXo4ANWOuIJhqZqv43qPf84zpYB9d5tFk4GyJbaa5c8yIQCYPYUsjfgGSjs
RsKdClvNlkLHroMo10yeq2HdGXbJAn+YeimtHSa4vYgwuG8PqIGbu4S25ge5OQVgMPxOK2NcmKGr
yEvkZbCDUzLOfSwXPcpCB8mw8Rd2mbQOXScttIYMtjOEodA2Tmgxuk8JjA8I2kHLV3hPZydoqh8y
DLV+awT7tHc7utWj8ZirFvz5T2Wc59Ue+fqVx3Za3n68ZEQoAzA1NJihZ9sx4eleZYBGOJrB3Nvp
z/mtsMsO6LaHjG2Qvrxnt4mdHgtSlKhKWLUX+UrcYlKfxzjZGURca6KpF9/7b5d0tkGbMxWZjsIl
iWRkzO7q7EWVSWKiQTTiZsUPP8O1Z58wauenucHpfH7Kb7VxVcp/Tikcc/TgZE/h1I3W5lHbgjnz
0j08aK122yrmKOAkGHr2JFUi4JHnenYjGA+tEjkJz61UAueY9/piopT7jjYyaeG45XhHfXVtzbi8
0tMIMzUFQ9sPkZvcVQJUP44N5jJezaZiSEIxZCwq8pdufKvb/18wOH72Uadl6r+feVYG8vCFbXUy
p6MK9QPgaAiMK31TTRtduayeCW/p72irAQUb6KbeBu7vT9zfcMgfTxxUFs5LAvCrv7SYb3Vo1GX5
OMwKMpn27bP6oZP3xigDM9cLYckNI2WePTq4II/YdTQ0SW4SzUPW7MGVN8JDsWN5O/ru7IEu54Fx
/Vp/LJBmm4d0ra+LLaktS1A5N+ZKWTYr4Da0pO1w3W1KeW6QNSk8NcSsi7QZF02+QJsc7TWGcddg
Shf0L6YoEbelTCd9UqzOOg5CN4b+ENJgUegNTkE66YKvhaQKaTI618VJsRhpTQkkU//vymt99dPP
tnJdSmV1ppe0GD6AaBrQAx6ahwBdYfDY/xGtEK3b82mRXg0a+2GpAjz8z9c+27SrU9CcqpgRQYUS
doJGd4gF1L0RLRr2Jtx93sGrX+HidUCQhSlBWJ283qEdFeCAcKeGMvOnDd4RKZwg7n/91sVsTw9S
MuZN/1irgn3Sdr7+6mETKLUbDBotYOK2f2nGz24pHH9/Xi8eWL79kMZ0uvv2vPaZJ6Rhz63UdjMk
7uzfKH5hm829hXyjTGXxksUcJT3b2Z1/tVv0Fwl1/r5I6DQJzaZJqZ936lqvyczU444yNvzD8NNT
nchg3jf5ZDK3XgKPUFH1+18F7w5Oqi/9GD+NN+kflOsvTGpJofM21Z5DTGWVyK31dcjS0n3Vxvaa
X/VHutffX1+WNDQbikRE+9mv73VVVfqnht4yQ4vBYshsLOvb+q6wcCVaDXitwQKMFD8ibuV2acBK
Juzu77+Ycqmkpxnzv1dxPqYa5aA2/IpXr7LzVfppuL1jLsm5U//o7Tx4zvE/b2s88cG6FY+avxJL
l6pp9KwUUeVH84EMSIIBSRPLRsNtNcAeirmSMNxjIRFQp+s7DeCK9+j720hzVcbsD9dfpYutnO9f
46xtQONWHIPphw9W/o0yzFW68gx7Nv4BjsNC2wOEpNtKRIejOXhcMX3uYDhccflePB/RHieohupA
Y6j17+OvpX7Sdx7j1KBcaOT0WtoDcxnvS4HMyqCzeIAzWB01XGBz4dNzxEP5qD+SomkDBL7mcLzQ
sGd1+XYxZ6VB3gSycCp4vrJx2VZLJX7aETo5T9ZoXj55thWaj3OILS12BbqUqHldhKfXWggX9+3v
l3FW6nedUUW9zGVIrz21+BSwxCVMJ2VTt9hywOkeDBIUr/Q8xWlv/rEUfPv6Z2dVeSaKqTjyufF2
mNmMYdypVlBVRkcAZa4uPRd7eN+/59kepopDm4Yyv3027Dt9ITsJ+W8U8L0diExuinuVoc3p7ur9
vXQQ/f65Z7tXEZ2Eoiz53AJdQrlidCcu+Og9U2b6CTF9G8jBzX37UDz9vnRc3Ddl7GASqcZTk/5s
se/k3AyGaSLEmdPsyWY4YnDtVIwAbUgwi6NK97hNfcsw1mK3wj19DaN5oQVPfuS3Kzh76/2IqYE6
9lPdwBhUUtZ+eSvqH0pO4OBOF7ajthfNQ4OASMWG1u1OPPrK0ajWs2ElwdIiKFIGUtNbXm4nKt7/
fQjewe+ThUCZgYn12qKvXaooibckfXUCV1Ly/LtCzCT2rbyoOPiuixvsmN2DRBjsIZZt8yk6eK1t
AP0RE3OuvpOa3VBxJYMj15vcaW5w2VWH1rufcUzSXKgA6rY6JuJyNn+vEDHzDouL2evsQB8oGp1o
uEs+oUBnPj8ONaNbiUdDeRAbkkDQvN8qykrQSxrcTkFMAXYqycklZ1B3wH5Kzna0cZ60G3ws/nvq
1rhomKb8/gBdsBKa4nSSYq5DB178u6h/qxYSyagBt9Tj0Q9J7w7vx0ViburAFqbih2Qr/V5UHkb+
SHYYgtmDJTrMSeCNLOgDZ+GccE9aji1Cipm5pTpEaN4uK5M1Dk1fMb/2uCnTq3S+pCgoFqZMXwwZ
58t7bojpqeh6mk1k+QEX/lCZ0Nq9OOd0qt/1z/RXTjfGARapf6M/43m2w7vyPag2JFoo/tcYH0wM
UgB8OKy6dBLyP02DNmpZbQcmQS1Gc7u7NwE54DjD6CU6MyCU3dy8zb/Ml0i8SqW4ILOlx26YiERU
YkYN+WxtbiPfU4aBN5gs+rg8lK0roIHsUNXdNOFtf3oxApqU6mtt3lYpgkgGayTpWLIOMyIW50X/
GSU7X5mcY+U6whlpNTiAr7Ta/r4T57f9+1WereRNFul5aHCVisvDgRYpIlZnETtCiDwN4t+mGydK
mKP7axEhnzXKV4qkv3qZ367g7K2VpaJKs3AUjr3TztZgMCUBheo2Hjc8qBhH2iXBnyNPZaYtVcXx
9WWxalOaAHKzwLZRwHc/ffiO8v9Tbn+/M2drP7CIIh1PXJcX48tAy+bAw191N/66LbHmcJgB+8EK
TJ/oi2xJHSfhVaXKpf1Hx1pLzS3DUdDPap4qM/OZ1nEN/sTXUv5g73eSmsCLm5mNMAC5b+Iv/Pj+
2hxRvdSN0U18Z5wXdfBTZx8s5NXYVwkR0VHiprFl6FZhWCfJRR3ZUPr5N1kyF0kwYk7dOQluztlS
lpd4MrV8Prx0NGg/8RARbC1C9Yk6W+YHBE0SWsKL+Np9oF/R9uorbs1tB1UfJDIN+xaIsrKKaWAB
Wn83V9g1waMZBr0PLKRrNfgTdzbWxdi6llVz8S0gAEknB4lv+0N/IWV6mHo6e53e0lA8Snb3EDgU
krmyktpVRCCNq4w3nu+CtEIp5QjB/vfl+tIVYDLUDFq2Eryt8/ZXWyMWlIdC5D2cwXWk2DewRs5p
uTpT1xvf7SQ1WyHdJFZ8fW3rvFRI/vPxZ/Vs7OXGIJqE8QWnaawza+Z4nVgHFonb3coJzkNEffH6
2vD80pkWUggkI2KYZcSSZ0XGKGdlo/iZyAmJpBgkugv9WbKSpbhp55OIvf4jq7AJS7e6GlB0qUPw
z2dPRe63HTKT8j40JiFfBREBiqQ5F7uncrhB1+UjhaCulaBkWs0r6YTcdBg7YH2QbNDGg0mKxo+O
f44td2GQl/Asu6AG+3WO8Y6i0JhKQ02GFYhZl+XT8CwEHELgqI39+5MjTevj2fr5z9c4e1VPfdG0
aReKRw9A5x9SYtqPFkQMS8Vidpwc6+ZReBmXyWu7xNG+mr3iDQThRg/VX0SiRZv36vFIvLT5cVE6
pG4yrWX1XNCkavpMCsNBPNIUBQEh6ItEICPIgqxnqpM02oB+hMGTEJCSJaVw2vExISZICFbhzGVa
mCNNQ6wRb3SeSYaOSv2aR4ptVncNvKDhUwbhEBSLk4TE4b3FIdzcBkyziegTyYREQ+MtsQrm2WLQ
ttPcQXgc5FtNsoxkHyZfp3KV6gQYL6QGUMZE41RIXDHX2jLZkwq1NCyQyyFiPnkurYs38mQee9Za
MJ1ooW5HAKHmvLD1xi5FR1xlg1UA1ZRvTExL4Y1evGKuSQkMPA3bKD50RFAu8+S9jT5kY0uWnwCc
TNsFZIQg64LyBtyjVe/CYitkz1RXxVb2V83wKUYb07Bn/qrul6b21NPPBxZDr152Y45cJxtBUxqs
TrqLWyzu5/rL6dop5ML+AxUJsBMoHx1Q7tnrKSWFFMxOCVpXFt16TXg8tkem47BjAJ7BTb7jrjiD
QEPz96dauSBV4OxD4YRJC23g+exRlwJZzRtlEqO1i+AF5gfoLYvgYDCjNTsvUKDCyfq59hW8ILEp
JkCLh0darudhcaeD2Y4tfbDH064YnSzaxr6DRyHncKqTPExuunbwNFCkWxGQaLOUcuQZV2qrv02m
szdTZwtFVzUpHH9UgD7iRyYtpN5rByEGnltavfdueg8hAdZhOTcdThbazgRFTm9gNpCyy0ysFi0l
VR1/UrOFhGt2u6Z6DYKAASMGV9PJOwDRC2FErGZnCOAJeImfA5Ji0jnkU0zM5GUHX1lEeDADPnoC
c0+ci2gl1/JbcFp29JxpaILHZRCe1Rs/dIrOKZpN0fZzud1rNOoElZ7ToyZ4dMHf23xbqk/QA5ia
T43Pz/6ta1yycNzuSb33xLXgFk+h5Iwt+VYPpvKUUHwPjeYo2ppV72Teixlo3vvw9VqRol8oUkxA
2phbRDQtPwadslBnXRe3/ZG0dNW3WWdmH8wrKbORGofmOsJW4nX1UqgdiRnibQN3DNxbirRkzmHB
r/fGZ67T5XXMN1UjaljHnPEHDiN9BUWyKqgUuJaNF+InI9EBhoJmgQiMh+HTk22hmQzNBU8jaYnP
whZaz+xEXBQ5PPFtGzGPij98bW80nET5jY+NaKfel3HSQJtv5AjiwapFAe5ZAQfhAtPubKmymGRO
6a/l9CjLc//q2/zjjMVSjGrdBMtj0Mk9x3KlQSZWMy+TYDPKtuo/lsZbKx9lcye1i8K7zc31adz5
cJFKMDMGgWynRgZD/u5pz/QgFBdrdAl6TAC47E0BW8QUV7e6d1CFbjNCR0puVVZcE8CHLzJWpUot
sPi2rwr4Eo/5HN45o3dLFpOEjAEyESx9KitGMsk3Og0VEqeThWj3u2QFWYRN1OsCq5rgEZJigYHW
d7DE8OSn430AhILQDPmLo8liRIA/vMj+c9RvEL5bmmwFg02S0dSrX44EMahWS69ZeaQVLZSrrtxB
gC7ZLoK38fi3jh/Sl7wb50r5XCoQSGTSptgUJOiK/Dd8hr2LNnF7b8ObBjEY1TZjycAR/TnHydna
fyW/zqA4ddp+myvLsAvWfbifFU+BtzG9rTGQaMqE0podmL88IAS/05S3vGYUI9l1dlQgTZ2WGFhU
CaXJbT376ppbRPHjnQob/DCjDlkpkg1mO7AZmpcaxhCFAfBCJiS63oci19mufl+Cf7ag/j4tJnG6
IuALVT/roWeaEgm+UUvokxAnVfctFFycfFOmJS9LeqsDDXmY5kateqV5IU01yz8r5/TRuqkjE+P4
8XPf8bI6J/BSOurBg1858T1IqNNimuCAZLjJ38F+skwhuAQ7RtjqnQdA4FFahm770LFvX7kRP3bB
s6s5KxRLT2rUWThKxx4fAHFeW/RM9ixdogbAJrYWpLnGEcEKd8zvf/9o6e+I4MedYEY5WWHZR87x
GJlZ5oKXytKkDM/3mOqSG1xmJAtb8of5PIlLx5ZmiYFxiLIOBSHSCcBnPsomxsgkwAHgDrax8j79
Hz8EO86+EGGFYpCgMVgfEzYmUjqceCVY9S1Gv5C3LL5R63kAo0mlk6VMi9nw1be1HcnPYkO4nP/U
GNsMg42YOzJ5WvFr6L+PyZbpmmZaHum7pzsttWdA097zW+W0G4DRyesSyrj26PHUtPUyjt585SBj
3yFCLtTdqNuzq8sA8QQ0YwlotrwEcvpmNNvGFABdyAuh2bYLiRIoSBziTu1+EOcsRCV/Vxal5gY4
5HW6FM27SIyfDwswU+4FILN48yRJga7t0hbE7SfhrqMmzT/NyXiBoU9aNG/+piEzznca12Sc1tqN
v9HH125AhmblIzlnjDU0Xvdir3o3OCYB0BFp9ylDegp2UtMvywTLMmDrtLzN8/wm8mFQ5Puitt/U
CLe5+V7yh01NRJrczOsItYvM7JNpz7QefgkkoRVAwtuWaX/rpiWS9wKq1odIRAiktxgvMBlu3fBV
InjRSvqbHVt2eodeQKWEXQ0znG/pIu/Mt6x8nhpKZvnWaUzQ11GxSK2idTDKNZA446VwWkRO9w57
gaehdDJEn/P6YdJ2l66/kOiPOsHo4h4RhEV4FF1i4ygA2LNoRYCdHA6aZJuoJAu7SndR4J4+hfv6
picu2beJmrPw8pm93dqi3UrPuasupJwAgfUQL4anTl+j7XeEDxQuVvqKmDyZU/EWaP8Ws1XgbU1h
yfEEH/Bgze5ImP6bL9AeZ+5E/+rm7Uu1JzADN9vfBggR7v1s8qcgLWKybYWmxedv2s6i1Hd/fx9/
Dj6mpeDb63i2FMyyXizlhtdxWhMpS1+6B+pH4MOjSVbctTnLz5GrSOeH9FxKSNMUWIj/PaLO+kZr
TLWQ6QqckrsSvZUMEFIl1vohHja1sYqaY0SOgvnQC7dEk1ZsTCIzasSXVl3YkL26YgWjTAJbEtiV
t5eN3JLKQ0eUhzB7i4ky9f5jFbpuuzYuVBuQVg2RMQIrOAbkfy++yoLBTFJB5l51tiC8lqyTTATg
hwvIYoIBq9FXV9zg5lBYxBv/INfrtFnjrCVvyOgeCs0psAqnzx4FEkjLdKcAl47UA+ZctT50w1uk
YqadZ5EbaqvRfKWs00G9hViZh3WdrwfRgTYDR01yQLGBeiT18whvpOuC1UjUV3eMC6eOyKpAgroe
2xSO4jolNKz68lMn8EkTXxSfDZ7pwhrKNcMO9W/PrQm2Qfjc65lbTIZOZXuqDzmdMZ2Jo7xOaKOL
N7ytk9mUZtV4uvIQ/qx7uaEa+7JCfBPuiPOzUSPkWnPyQ4WmSXAbBm7psfPJnJPGhfY2e4dpX9ec
TG9VaqvmSabcD6HbwvEINv7x7xkuEDogmWtT2ef4semjou0qbYyIeI6wgLilpbzTWw1HwJ4ETOAM
XmuY+p8NYj7416IdzjyCtEH8TT33cFkfBvQOmb6QDlm+nNQwPg1Ry9hPRCLfCm1UWxnn6vpYP6rW
rLf64erL8nPazm1hesDjNkkffyjIuqSpeK475RifJmVW/VKRf72ZQNAsvhAkFsg1mVZFo63gsr4L
GSCK09AANUz5Qrh8ru+Lh6KHwKHbKs71TaneQ3WeMgvaHXbq+yRBxofYeoWyWeBhqVgsr60wP4j7
09tCPBU0LJ0+4A8pltplihjLqYIMOKLBNFvLyauO/ee0Y3MttCegjyzZVgi1NAiBqT9lg6OPyyx5
5duxWEuTRqDal3Dl8ehAXeak3GI0nf++Ev6cL03XqZqyRHPH1H8oLESlpmfN9InrFKx2dRLBUcyU
B485dKCuEK3nAAZODM4ax7+FlPEqtLf9sKaEraI9VjIRWdvksXogmGq0vHm2IEsX8+Oi2F8XV2s/
jooigyU6UdPSPXkfzmpZuROr6jSm0nFWgFicNyQZuKrD4hHkqy58zGACQf6ayXul2XnZltaRIt/N
3hmlh/eycd8a97OnzI0s6Q7SFCFVlFhekzhjdG8Yj3xNgi5Gjt8kBREPlK0n1abmGPVcaS0yYXS4
A4s4vB0lp4Uw2x+G+lYQMysWnj2FqvE9CD8S435Unky0txVnPwXpIGko5d1jo0ADcDzhSoPFvFDU
UlqrOg1+U2JaenZHjNmQatksko65vmJ3oKynQ2gcELImE9WFVODGThXDkRo7ILRGR06PEA+bpXLn
Myxc6vbgtJnbIaV5H3hvDDsBKqa6HJZM6zRzWvlNB0tsUUkhfZM3ssLE5vQy0h0YR/DF3bLJt/GM
ngywKvJuXOwewTQ+KADCUnjyclHCefO0mbpcezqGJOjmh6lredLv48nxsIWIRXfFU95Kc7Dy2JWC
ZEok91VXqJcoURYysEY0Sbl6S2uuO8HDPUmLlrbKyOxNxRMYdIcMeaupmougoQSaWkvKjR7c9ukV
/Yp64UyD/o7ELcC4Mkeb6c+/tZtnuSdnuccNF4wbRXnG/zcBSHCXoA+1SPrJkM+gsxaYrEC71IRn
U34oargWxiGHDxdtsgLovFBZiauXltbtaHO8aHPvI3gUmolLevqqeZNEq71hxE4WYuvE/p0Iujam
f5hB7gBDTbqCrIucaLdtdgyLh659HPtn7VpuyN/h5tmx5Z8vezZPaPtCqhIp/E+dZAh7dqlBWavV
MolYJ9R0XpOAh11ehXsQpiuCdxL0d/EilVzFm6tfYmdrhd3AqABByq+n3Cr1TcmX0EGj7mRELpyE
Y7e5sqr91cb/uO4pq29CAkKImt6abz+SKsZlOJQxP9JadQrZqcY1BBIWt+F1eOPWI8DAr4U8VL+V
ZNcAUFLpt8Ed8JjHorKF+DgD+jYDSJlXtpG8N8VWqqjDc5t0GYOHtEyhnkSccgD37IrqwTw54HtA
LEI2KjhH3XS0KJn7COOWocgY2aK6mNoCaXdo1ScPxngU5mzCbkqrwdjq6dGDV9yGjxFSdZmkj5Ad
Lg2oB35f7n9OGVhAUaJIxKvAdFf+DlO+3Zhey8amkIrpxojbvLnLZNeH1y0qpECnBwN0Cqcl1Y71
PfC9qSTGCJDauvkcqy9ybVqBeavykMcYa4xFlz1fFxSbU+19/tsZpPtO7xeXer6izVKlGhq/o7sF
2kdVUGysEtqQFnOGJI2AXBGUlT3X/mPtb4rsPTbXcbItpJ0EE5pO06pWtpLJzYUbqFiwRlBWRi4i
H5l+jniDPT0nGQC/uYORUHAHNtc2p22z0RJUb4a2qwrQ4hui0mBFQ17airALF/WIYALJR82AdE6o
O9wsV8qPM2BwBW0qdDNGsc0g/yxqpgxkEy1y0Rar29JGsNDKHDBP83580wrFCcI/iNmYJ4W7RLjx
IA3f5z1TaXlk/ULGu/RmL0JwU0cbRlJXtotLHRleCBE5g4BVmyLl3xdDbMNKGmRpurlQewhl8Ugt
dyF618Gmb8nrWoOuxDtYF7c9M4mZmyXbWWaVXxlMhHQ9LLmzVx7JSwvq90s6W2NmQeNXbSxOlxRL
ZDeyLSEepzAHzz75UzCLTSOgJ20rgPaz6W/DMmFBPZXsaGs9tPnBfr8k+cfUYnpLdAhhEouHavw1
u397S4wET2EfRcqR6L8cMUP97ndvSnYL6v9R34ND2sULTCFzCJgUDYa6lfRVRShb+Yjdu5gG3YY3
N0T6lt68ds3b6Bo5Rblw09D3wwWZ4jAYQJwtcHoUxmOYBvIxnzlTw1x3delxVq3xUiwI6ZvWqfGd
GJsDhC7zoeEJtU9Ltmb8AMGKBjoEp/vYWJ90qPQQYpxwfET3lULzdRuOmkwW1RpAYWTrbwJR32Xu
gMm8Jhb6qQfkDYerw6jeMCT1B2Le17Iok1q6tJNvclyI8yS+KQ4Tq4ANEfIMy6fvBLvff92/ooez
BYYJNZoQ0RBoxZ0r6fPO96NEi6dPFYB4UNqSYy+5abWc8WLqc1ldtdkKQGve3tQwkaqnKIU3/ZAE
dzJOoGmEOJw4TsGb/JrADmpgUXtgDipG11N59ceMFIVbsZ4LEXGYi/KesIzORm4LbWXOVlEB5jJt
FUkRYQYzRo7HFm7GQjWsvnyUOd87Rv6MGs2LyYVU3uJxrQ2fkJU8UuEmmQw4H6GiiVLficb2xFoV
rCH0AJz+/UapF2pLg7VgEp9RYiJo+Hex8HJT7VI1ko94feYNx/3PIlmT9irZ4ntKWInySui1OXvq
mlWv3wGMSoelrHxxZlOXCupw5bRRgdYgQ5qSjUjI+1IgrtilO+goBLTBDkJ6gTeejWlGX3XUEIL+
oW0BiHqUj2tdW2fkFC8k7IlMWX1HFoWlD2TJzF85K//+ZS+VDOhzdBmRnTwl4JytjHlt5rkshDKT
ys4ekUzI2mvJjEDRbsOR2bNDWIECW421UV/TyBw39ZQ1gP90H0b7MmMBuINtKIUbDuqVbhftnflg
7LVnCSHeaNFOwIpddw/ec/FS3eFgJaQgMjmB3MSqOO8ZMwdKxyF2Xz2B6Iya24IBAcExNCyfhHes
CRNN3Cq3RYVOmgFMskoIHQxz/uHvd+JSjfDPnThbkAux6qRU4k4M64w4j21l63xkSujMXAKlgs7e
+Hsg6G360hH8bMaSvlVaPoQwfps5hHPGZ//vErepHPj2A50teb4I4WLQuCzMVgdvPa449vGSmjbS
1DnSOl5ERFyxi7t5dqXo1y7UJKxRHJA1zsiKfN4DM7BrxGXEZwc+YSvbTt1kQN5Mot7soHiRtGlY
yQ0iYoSDErNJcefVa35vjWBt6Mb6a6qOTBfejRPxrAcl/Az9Ld7DMjm00nsREyR9eqnL2m6bHtgi
2kdQuvpiJrp+a1jKbI17PhLIg3SNZDeSIJHZzZ+o2hTwRuyh/TOc9mr+oPbNohDeZX9J1tTQk4Rs
bBNvk5+uEH8u9TYM2TRAexomGs/z6nrWB36rh/70qnjiizg1rRp7Qp+wb/u24S0ZN54GR7k3Qrox
TOOIgLMLfUu9vWDEA3gkB3fvkXBCI3hsl1cnPdMTer7Cf7/AMzVk6+knrfS86dgiWNO+onTLSWnX
LaLP1A4Phj5Xjr+/NdNa+NtH6v+ulUY/ZK3oz6RJgLkS8c1O5lPhagH/k7MzvQXf7v2ZnHHoq/qk
Jmz8kQhAYC5Ono1Di3wCBdAqju/Lu8AhnfWVGGEiZp3EMUNshzhKoaAziS0HW5DBdu/APRY+0cZz
sb5JlEXvEcJTIdSjcMWuaMtvKXjE1YifmLSiJlyUd1M/DXMI5x8HUIEoP/0PZee127i2bdsvIsAc
XplESY5y9gtRZVeJOeevP421H1ZZFkr3AhsHC/tgL1MMc445Ru+tN8ZVkuwVBft+gjSKQF9aJ4My
2uUl0Pp3XRu/mvKAPqkiq4p2+v1ZYc5ASFgf6A4ZCTRByX7sf6WbcQ229ebOYRR7YUOQz/SaeMFp
zjKVZtx++pYXnTCIVmrKhwZxgFuZWCqJxtuseiBSxR4RrSjqJhXsJfTGK9AnEQSHo6vYTFE4R8zP
2MIvn47OTS6+XNXJq62MjdFKoUUHLEifTXZjQ9nOtyskVg5Ab18CHX1X9q13/q+7cPJe97PaiE3O
nZfvJYQQNrxN2W5/rJt66IaBkgbIsvB9L15GaWlfIp+ef/J//f2T970smmIWoj/f1TFoaVkzM5be
6Tx7FAUrLV10wh///pS/izjX37yKUXTJQvR2ylcx6zLP1ZgnP/jyb5IMvMgxXuhqrRgPlEZOXDjM
tSyU3BcqrrNl/d9/ed2H/j54xO0iK7kh/+nGIl1xqCuk5iEcH9XyBwNkxNI3HUUJql52YYji5NBQ
+cUvhazCTqA/q7uq5avG9VG+M8YAYmG/bcZdWD+UMg6qsrtJyb2myIBxRPAUArvhGb2ILgdlfBsj
2L+0Fp+tq7SVPyGjDNW005ZtMaBK12uNqTtQ7OoD0uMIfA+rl4Yz1w539Y4xDb+IQAB4WfKWZOwI
MxZyJLBUHTOgd7V7S6edpdwmAP4fa9eCChDfNc+E2yPaIUTUC0U/JiXganEqu/DwbEL/vkuSjXwT
XbW/GZYAb0BtTITQU02K1MvMYX9F8dfgTBIOPWARqNaBmUTChSd6dq/86+cbJwagRdXioW/V9XQb
0htF7TegS8G60CI/NA2vH65Ls7F7azft6LV4yInewNa1RdCSq9DZR9gGyXEbq9vEEUQXH0rY7iX1
7sIrf67UZ1ldXXkaqKfTM1GdJVldp6s24rbBtU1tU28L3ONo5V0R0WWzRSFIJ/ZSsams08PTffPv
P3zyfUvpJICN4/SfJttj6K1/kzU2vh2gb3bkpilMgeJ+U5NmLlfX6wNex4T31W/TVhhIZZuquCpz
fC/QahwFPtybSAaHeTQvZGV/x3Gs8j/0zbzBCOq/jR6EcEyVYyWqlJ8TACo7Af9lXeH8NMdtRj2e
AF6i9gPxT3zb6KwC9+SThG2OsZe3gTOvFRmYFlMQ2LQqQ9mTYriZUmlowKsdxPfZKTiJtgRB2jrK
e/wVUMaZWU42BbvABEx15TCYkP27awYAz3AYXI0JQBlopQMwizE+SMyLrcZ1rfr6ZNdLRKa2qk6R
hp+cHnO5MYRjoa7jTUMh7TAgXBd87kh2IN1Xe3wj80Ra1fCuEiIIpmyeXTTWwprlbsMLnd1/v+PK
ulWdXhDBNBACmJPorPBfF1eRO6brqaEe5MyV5Ct93i7dRjG3MK2F4xUjx/WZFuW9UW5Feb/krzxW
Sdv0KmIY3A/V4wT3daMioWh+LaZHtNwivo6M51mOUDbPSGlHf4p/L91npfhH/xJp80+V848foJ2s
JYk2mGre6Co1ZgXBGkkIXXjaYTVkqTLeNKAs6vHPfVydRlayF6vdsd51E7dTPvz7bp59Ay0UxarF
kJMv+KQwmLu4NOTRVA+TxVHWg5dh6vtW5+BB104VAnkIZnQmA+05O19FmMeeABdYMutGRcMl8fv2
ZawC9WeTebMa8M1c2nv+uC2+37D/rvFkcUnDIzzO0lqHm8dik1S3ENvFfCcBpsEdGGO4NLx0eFCS
nSARd2+rxUb1SoAycbdDcStD9ILkbb4qTik7MRLQRHY086pCSTUx7yLF8cJ2cabcUhFJa4hgZcZ6
345WjMPDNBO4YiHoUcLulMwptswvnONuZJzYOYghDGc1q4ZovcgTTy58Jeefq8lEUZHQqmh//v9/
lSBluQhFKGMB1WeHtr9ypUxkREd21m0jR4Edal31K0+0Gz4H7C08/4jzgCPf/Xmu6yrtztBxVAg0
v5IRGF9tV5UPYf7f75969mv+7zr/9HD/us7+OGvKZAkqZzwS2g/p+IS2Sy5+zx7mRgVTO14PMon6
V9TTGJgKsjE0lywboukeVdOR6dIjmXLGAy/s9FPDsxLdoonL5ltRcpObGfgk50WI/sW1mTgZ1DPw
ZWH7sg6zkltt+++fc6YVyoP/6+ecqGxCcyjaIufntB7yxMkvdbtjr/METyt2vd/SPnJwViW/Ln0k
F//yuo7/dSMrpZQquTtqfCSjhxCGc6I/MyWGI21cr7ts/0Aj4ZImCnDJueXYRA5FaLL8Xf4ixkKU
D1OkHWDFjoQd3cYoZYEF1c8tEsPOk2RXZaeVtoVLtg5aj6QN0sVeeBVTJ6t3ufzaaw9NejtGDJyH
a1EIEhwZTGKEQB+2k4jIZ5QRKzsJGR+QvRitFq7KqDZy9e0K2uiyoEiDYtlaHHORIiI6hxetACo9
umP/podBV0LPmdFgwKMC1AEYC7eEyawTALPXRjuFYzZRi9ul9zPQ0E6INiZk5Pl6FA5IjNVHjK3s
dQTxcWBSN7PmMOU5xncTh8PsWXo3DXDOzvgRL4gCXxfBG/n3A+w92vm+iD6b98pBSj6kHnFQahkg
RKetMwxXRhYcx51SHe0p5PVOt4wNidBafqP1v0tdaK7oE0pP7fdioB9tROjJlhmBuNAasltIR/Ui
kELEgSbemuAKiysym0x8DFSo4K6xqop0lohn4WsZXyrpaix2wl6KQI4/UZpOfVCmr3B1CbdqDZ84
RaJbROtRYEoNdpdxfUaCtf6YZixV027y6Eft6+L//4S+fjP/vUEny3tL1NGsN7HGEiCpXi3cCb0D
cHrGsXir+Ku6l9n6odFWrMR1FyTPveaZ3U6vuWXlfrV8Fpf3nO8F7deLOqkyLEJIqyXnteZ+x/LO
XG5rlEZ3rQMG2ujs9hA5kYluAuiMK8+7WGXSd20UN0z+5UdI6+hMOkfTXGHNiJYY8jcTT/Ph6EuX
wr/OKMP/ZyrXoctTE50WkSYE41rJ0CjBgUSwIiGm9QTeoMqHjcStY8DLCGsw94q+mpYvrTznthpM
7RRjzCJBh596xbtGTKLcbNSDUV53UeUM017RPlQrc43ZBySOU4N26G6FglTFVpC39UzUy4RJBjLG
UO7E1CcVTnHCgqn6A4UjYZ0cnfq7i1e6vkknhQRXaq4nWOKQv3UERjbrpozltZCoM3xpXpP7TI1W
PTKxI4sfETHvqHQ3uYJPedwbRHo4SfaCpJYJwp6knhzbUovbuVMf8OFeatmfWUslYnxlhvqqqEAX
+rqG1xicOXojJSTGEy6wq0wPi7oC/wXZxiMSH7dJdr1w8p/9t6sIIzbIwKcy4t16y3W+CUCY6YUN
moiCbzdN46nKCLao/pmjnlSIcmUICwJqGmjhzpydPNlG6qeVwRYpbziPq0kQlVDu3lWNCQm5F6KB
JJ33/1oIr2VayRWgtvpR7Q5ZUjnTtC+mB5wMHF9AjbrFcT92P4eETC88O0Ex7uPn0YP9xVBgRvhU
kEvN6M5LQL1JAHFjDLevueF2+eAkW6MOUrLIJ4OEwXeTom8dNFudTzh5bjwlglfBhYi3JOwSpEhL
xQi09opWvFT8tgwC3KUrYb41+V/3jZscVSdEwgsKkqfsMQ+bc/B8AtFNR28p6AIqztjthvI3QH9t
+NGH13p8yJMnPAF+L+wSaRMhFynrrUIBTwzMkLuGgBiVHKx8BQjChdLWjF7A2M9RKTgDojKMR33x
Y6gJEwbHNG+QB/Z++WhAx24ZQm/IvSztzCPVYY79bgxoYSpMmdbsElBYiXCoOTGbzw1ObH9paMZs
ejKX7TjcNxNJkw7NBx3V8aVG7plT9Nd34mTJ1npjGAwR61KvEkG7uA16XGwhAzH0/pEoXAIhichF
V+SFHBYhren5dT/+RsBmhNATfbIk/l146d/rSEpdtpF1mIEM1zpZr8M2rGAPYE9NODstMmp9knos
oiTQZ1fWrRkenSg+LH6svpWYGOcbKX7ihbPs9kZ31rOCMDucDa1ohB7yPMq/tOss+50ef8wKIe0P
FXjMxO3HFVal5odc2Aq/hul27m2p8YXB1VE2F37HxI/I5Zv6uFMTd7kpt9PNcC242tuEAhF4rDEi
bL6Om/0QBp+ytiNIWGO5wVF/DMzk/t/35IzGbS3/FRaS1fv7zZFnWMVcKUksH4B3jF5u7qdxy4eH
4pfeQvKiED2k1/vOANa/LYpboUnwmkB8WFqvbK9y4Y7Zk+pk8g1mDqXdL93e5Ef14c5YaYvFfj1d
EIO41B8lxFHxXh33o/ljlp77dKAoJ6119oWWjK+xJxTuUfZLNxbcMaiQoDtH+b5GFnfhPThTBn/9
zSeN9SVSp2SKeDNbj36KSF/bE/iVIEaw1xjsyLYyPf3xM1xEZ3zfXb7+6ZOFsiyrfCqKfBVlxcsC
yW6PQ48yi5yII903R90sDaLwbNwc00+Ewx6TG9UGpshaQS2XEs+tCDQ/Vc2Tq6BVflzMCT3ThucS
2VfWnHhL/iZnJjNuUnMxlP4oNRSsYzTiZ7eWGNbPxLzzpn4W0sO/X8Mz2uSvf/TkZGKmw9hHBn+0
zjeN5kySO2uQn4UXkUSlub7DwDgJ17xoPhsylNv3BFZM2AQpncEMvjPe25F5bfncTjfdb3Ks6K9W
m3CxY9GmtdowqHVgqybqhTP0+Xfpr7t1oiXIe4LYu+W4vksgCAoSpj/XLM5VIhgTwcBy4jXU15fK
gDMuM26YpTGiZkqmf3NbC0RVCbKgspZtBXvNIaYXOHHHyisV3rdgY2zKYHtgGqhtQ0QAfSVXyHyQ
5mboTSuvjD470t5Hkm28lKP7+KxPrdNFhhv3txliGY00n5WleTu276v8V0OqOpJJBIAfWwUONtgS
1W0XXa/Ta/RSNY4rZ24D2Mlm5LZARUy7RUEx78LsGp9syR4zXQ3h77GkTbUreS7W21jteqzoNOWR
U3S/1QQbjMuRCGe30cE0hsSKgGQYtsvbdBejFmp2fCR179ecYZiCWb9MHcyR+dzxAR/+/U6e/xD+
usUnG9igmXNcd/oK+DiSDQRMJnKjyEeD8FF44h4e6Hs1Xiql1j3oa/mpGdgkIRDhwsGBfvI+yfHc
9WOq8UfpuJDa/jDnD4O+ZaASBRGzW0RIi5PeWRQobPsUnaNpX2ZRaZcuY61C/+oUKEMaWd0gS4cJ
qStCRiNYUMEty11ITaSpnj7bxSdIxPGdYi1Q5d8FoUvFE0Goaf0+A7ckqiftM7c1roh4Nsk1FoVP
iQDrxjHj/Sq2X7lz2a9B8sejTZp9091a0l5ECPMEZrIdf1tvdfZaHQPSvI9+dd39im+r5h0KlHYM
kv6WRs0I3K3vEQpeegbrYvPtGcCAXLm6JrOAkzqhr/SwX4F5PPhV8I1kvmMRHhm8zkz520tHDu17
Sc8z/+/vSSfN3jk6lhHZVtJhplJrAEm4kmT/bzxi3YzRcz3ey8KhxZzdPPQ6oKmxclTkYOVh1ElQ
m+xZcy1IOPHbuMAM125lbOvCfesmzUciX0egjtR7LFBm97DoTi44Ck4J83kix5pZmA7jjDkMDytf
DqmJc7L0NU6oP7t5U1YuTAc0wze9sL+0D5+tPeDm4FO2NI0bfTLZMJRETqyYVEh67kbzKgN/aNxC
8xYFPKaNRqF7wLOdXzcvyjUWps4zZ5+qAT9CiqcQt/ck0MNRNxbHxeFhJpSzQ5XAsfBN41yg7deN
/HfpF47xFkr8H8aANFfSIoiBNhSH9Gfdf8p0afiKFSZ0N6mwr3+yYVj947+XkjM6K7SHWIWJD1pV
iKfH37SL9NisJ8Ao3U6lbZm/VVu2Vhf7/PyzKwKxvx7pGSD5+lC38eBB+908YVrHHifYJUOKyluD
xsN90V3YwM5oHziRM7RVRHYRXTptAquVFXOabJRDRuIcH3dW3ysJkO5jgFsX4jmq3F+qu/p94ldB
8xd6qUNG6XzTBavDo9+SluYalwolaV3nTr7Bvy/rtOebJHJkNkqrcAwXbucf/Wba895uanhK6Ydw
MTfj4t87PVbToMjUqUNl+xHfxMFUBUzVtBuJ5tbQ+UTdts6l9/+PAv9fv3Fdh/5aZNVUEzI9HvGK
Fjchvy3fKCh0f5flb9B5R3bW7pVooiH+ofHz20BW7qNh0/MoAE095u+CJ92gEW0xkE8z+MPV7fM5
WUgzOZ6GPd2S5V2QaANupHo/NZ9YNieM47S2nX+/3ud2SsRyogJ4xtQVTldff0hbdUsRY0RYq9qg
35Sco1z1Ec7/qlNYaWvMLi6Rbv60rE7vnimtywa2OzSrJ9tzqOW1GY+rohjd9fEwuGPt0Om8kbEu
R1tqeXLJSGIbqhvR1VsX+WbxJnT+wOyxgOBAvR3Nr/++Ed9zJ8AnIW8GZGnQZIMk8/VGmOI4hWSm
ySvE2FI9yR/ICsaJOTOu9ptqN7IW5fskR9zX2+uR0L55GzEjkAO9yiqx9FY4fmwl3eBOGIjHJLUz
eja7m0v149nPni4SvRpULzh9Tw4ieWgpSVOg1UiUdT+Xwl2i61SKd4J4R+qTj/yZDcH0xGk3EGRf
+zPImdeJ4NXnUrkS2/sG3Zvloz3nyHthA/6OEoIiASQG+SUyUE6nJxdXKxKtP0R2HEFmj6Lf1VG2
7SoAjMkm0W7j0pHD39bxbVTdma1ORHvsS0S/ixuL14CDLNiqxZHdDjizq6ku4EgqypDdQlQ3HKkz
iKyoasFbBZyuS4NAkLv0krXgTM/16684eUElY0w6aRxZ9PWgRxB8pQOwtgWvh1vWomv2Vp9q5AkQ
O92iqS58lGcMXV///MlHWVnqklsGN3GVo5g/Yi+8i/OfTXI7D9ekVXKSRGSD1mLBPp0DRODLWNmh
CM9/Ruz8A0PbvV4E5DRE15VgU6llvzJtvZ0Kpmr9vrxEXzrjWNFFmYJbXYOuTBo0X78eEbtKXJQw
RFb5nTbcmOO92N2SgaZwgOFlRCX/Q8jcwav9MZC2Sf2eW2/Tm2QdAPQk8+7SAq18L8xIG6VAWW3b
KBxO30Ml6yU5irv/KT3ZEgZIDO0mc0n+rExfFf2xfzwybCpTjOcE3nkzVArlKpLeMuAKOZxjEqZp
uxWSr3N/6crhp1Lv4v63Wr6MGl4kRlaidWFLN77Xr0RyKIqE1UbSyN07uY9ALaIxHzlMY6shiw/K
hnaIlN8MmI8ij94/dmA/dgofCSGlGanfjVsLnpxsResGTJpqPkivaboVRchCD5LPP1pkfAUY7G8j
0W5e8DFwqmTYKj6wMCTSzrQIxst/TXkEdsQxFeRDwKPMG4l+GRhacAZ5s41hoKQq9H7rh7Fs556m
pAOOU3brhyzljO+NL2wT6ZyiRnUnxQ4rumwkntyGcqACpNC9+NIbd+4Bg9xFsoK1RgF/d1KBDkI6
d/Osi4euvLfq10n1Rs/yzfSueKijnVj587gtcLSuXRCndUPsIGjihQ2YZbuaaDyLT0cMN9hS148H
TZ4z59etSMGN0Gs94so/FtaaC7vMeh74uvPp0CVA70oi7cxvoOByyVexdgrqc6GUzWgv4p1gmE1l
RkdrlRHQ5SbBlkFPPz5my1W7nlr2sGsbH90oAzvYG82baG6hPu8m4YbEYa+P3i7q+Nft7vuFrnRO
EZ4aasevHzQ0uD6NJmPNS6v1PQk3nKBhz7wv0mbCTB77F2/Nub/4Z/uFOm9+t3MNx0JreMnWo1sl
XHdNMJlbyXzKq+eo9RTpl5x5bM0d3jONSPb0rUgfK/UWVbRILtbkT9FjReKGm3bYdhJU/4EjSaDV
ghAlIt5j75J06oxuRZc4EQAN4dTPOWj9QX/VgFHSdn1TCytxrnLzl8avx/fqCAoh7Z/V2l9qtMiE
H7qoMOYD48NOueW8MH/2H+i7lR3fU32VXoV8ZI1NMPiuAwZzcT9en9Ppc/z7Itd18q+LnOjgFsjy
IMnMt6n0FjYfkWPqIxbCRiRyiO86CxbZFewMNJqLkUoh0FPzCb7X572hQOE44NIeDjDBSLuoraea
aRrTW6h0zMn+INW20FIG07PG7cSEwAVvll4qU8/ea1bGdXhmATg5pXCsyoRSHGbxwOSICajwQegn
oRdJ7oxL0NP5qh1uupdOb5E7andzwnByZmUKCsZIu1H3hOQTU7AT5nscGakaROp9/cnZ4EW8BGv4
Dtde0x7/utaT4qFujs2EGZAUFr/+kaFe1WKkCXtLvzbD56R9qadHnTd5jsESaKgRpe4gd87kqDiw
ClfLN/WIR98iAwU3FsHE9LWHGbM5yImau8uZjZkES4VpMEW9UbNblAcFYso3Y+HDQPAs0YYdEo9W
XQeNMRjjC/zcM+bfdZtHEKJKKnPW007X1C6KKTSTeChAZBE+7w8PZg+h6ZaUYBDJbPmT3dLYiHzE
jSyi5figSR7WXglXNzQNzyg9rCe64bXC5/G4bdk1tA02B2huUegW5oKQj9Fsf9M0oDi9cXqwqL/M
btOVe7Pz8tXnyGk/2av1vZFvVs8WdK2Oc6a4xUvplnAfgmN+zbapssDrgSW/tCVjxAly/I+28RDe
uUKBQe9uVLZ98kofso1uj4M/6m73C5+A8oQtxJmtfbm4QmLPLxN5Scg24SNAR/vogdPtLi266pnd
/8t9PflY9bI69o3AfW29NNspApu4LV212Dz/BJj7Mi8L/n1sbermg4yuVRI3ByPkHWIZbAW8lhM9
rLmFIGEUmxzpkIijpzKHiloRdKj4wjZ8amuHpo3e+3hiL2xv8rntjcPTOtzWV8zwSfXfLr1mTlYt
HQreZf6DqHtVByCeWXarokeRfqiccKUcUNCG5NM699XgsrzjeyLN+gn+dR2nn6DYZ0Y29BTQM7Oo
jDKawy38RDCgFNMudDNluU6ec5IsZNTAqxod7O2/9/o/57DTpVenObi6fzUYBycVyhhrREpkBY1Y
fybsHi4QtwIBAhbdZBNvdFQbCMZaYGxg/ZRLbZgzjSuygNH1stTQIuKo/XXlJ28rOx5HXiZ1TXaf
vb7/GPOdCtm/9HL5bbE2gxkIyaGF72RHfo17prMBK2e7xnwdhV2jXA8alcbH2G6qp4sr+plXBcqe
SgganA48oSd3p8nlohzLXmTYemXmm2y+w5ZWBikdkA01a4SmPfslPEyPlNmMiKaWF9vQ7uGlpCA8
Fk0EDw1yDl8jdhfPTB8lEsQuJqafaS7pXy7zZODYm2VYGxKhJC0tAW3YpPtVhEDCgZfHXv95mUl0
bnH98hdPnls2a520WOQYycjUyWJIa0e9EW2aImAPY1fwxfvyGVtz9xjvcy++jx6ql+neuI/g6Anr
N/ZT+Ll0jsR2l921yj5ddplGzbRGrNUT05/8OueGAqIa1ZuUTEP8AwRAdk5eUiLfJZVrtI5Ve9Z+
epQCNYSOSp4IyajDpzAdxjAou5naHuJRa4eNtyzXKP9JT68mV5vcZA7qdtNkd5J2k0VBI+/n5JaV
WEv2DAlM4566GnCErSpHPy7UqwSjRcLzLlTJBttQKkFkXGWjo7cXOhPGmRduxVyuBhdV178dUSVD
WY59DMONFvzxB/9+5SGB69C61oe6m16Fq+a6eF+tYcR3oivY4jV/pIboCgfJajvbbemShdSs0EfW
s9rmDKGjelpfB4ZtjujKoM+mG9mPOShRoqCfhyf61L6NZKDobonQBRJfB7HcaS3bOtS4yr0a4pXp
d09y0JI4Q7LOCOoq3eC6fLmwGn2nhAPr+Ov3n+ZjtUXaakWb8/uTYATEpjO2l/snYXgI4y2Q5hFt
wDA+ZONe40w83abaPu8XW56v62qTILIWbKn3FFi2THEBrvBvATS+eEZoJ4mfYzY0/VYIqqDU7nTV
Rc005N1erJ/G9fO1m+B4VZTu8JPPGNVQTkfAEfuNRn0282GvTBpi248kyx93GJhTZvo4Ed7ie5P6
p6b9wwCb7Mnx0eLgWTCfLJ2x8YSGv+UoSCvbrTjtdQnWJpjN/cBHYm7GcS+Hu2r2MmknTz4U4WhK
WGX8UtqntFJwua/8EE6+ntkE49GtLNeq/TbcYW7C2UTPD8mx9lMSbfmObcspYcu7DCTGmAqEPPFN
bfrL/FozWsRbubxJ+ZXSB0sP8ZbPjXoPBAbmLu/fz1JZuwAnOwtgRJ0+G+u78k1/Pi9hZpThsT9o
dnwDC+xQvYaaLVm2/p5tcCIBmbhd3KKySR4NVkxDclgiB8oyM0mA+pIt3vYfK6mOxIfPZTOsdpjr
mQHMgcnl/lKW3rnm0JfLPVlDs6GVUlSw/aG4+p/gs3s40jG9pbP8KyO7mobrC16Y6SUMrA1gjtg/
knUm2qPkmM2lXXnd+v91706WV2sW6zSMEj4Dh2CzenRlusweJTrqM69Tt0L3POn7aA+603qGISwc
tEsUgzMGQj5FE5cLrF9T+j5TiledU1/3h+bDIqLSL66k1hOUNRKzyx15cTDP5o1TfKpP1NUgDWK6
udT1mCoXu88YBATHa/3NcI45CKrSrTbm4o+3RemUFVj98QVAvUSKDczQwo7fVtHPi3rBanVmcvD1
R5wUq0fzGI340XoiRVlHyWVD9r0GVh+v5Uf6aSHdIUJ/LpIH//hnvj/A/27eSeFALGKeysZ682Dh
FYtPdLIBmHYDoFOxNmRIVNBTYcMhHQFkjIgYq0NKmqgXDT4z7O6leuNM7ioHXFeK5CHqKjkrgbPJ
kJczZnHN4yarWYxFwDDFtoYsWePvnMCHOMQAKoR2BND+ql8gDEiwlC+dH891tr68HSefSzQufXqs
+YHVq3UrgFcs7UTzxuP9QKvnAEXPR/XbB6SkeLUzBGm3YTS0oYO1U2W7Jn6TQHs7/5Bf+p+8Bwmn
AbD1pAn9exE6V19+ucyTDylbpjlCZbF+SM2V8IpkPRnQwdt57FSoo2/bp9CVcnu8I7cjoUZ7JhNq
W0zeHHtysI4B291ly90ZUc/Xt/Kk8lcTWe+iNOsR1xyDeoe+U/QQRbNJ168rIVcbqfXLC6wF7UyX
5cu9OGnbLlleqbVYwYeFW6560eMMQZquVbsGE5O1UotBvNiYmjTTTt/r9+M7L2Nl2rmyD1PPCt30
F8dk5WDKLwYeu8amNdh/4BVAZV3wj5i5P6kMMLZgcbLgPod2G3s1M2iA3OBwVgFzQip9pznN0Z2T
x9j0//24L3zuyCu+Hic6NU/LpuJxd25vOjnHBigj7rLpvOpHdlhRxpd6+GeU5zxLS+YIg8eKQ8xJ
DzKeCeuTBv7kmg+ySe0IMvl8g//DyvyMlHKmge2GbincGjI8ITk1hhvCgir3rYwjhlHhU4oCAlUk
nwS7XbIJL1WVZ5yxX69xPdL/1V+ThjhWl/UaaUzRlDEeQGrPEfpu1vJ5Yt7iKSwqXGbP9oIKWIXI
+gPGtX701NbLgbpB6IVEtm9IZ0cPrZleBgPq6VJv4czU8OuFKl8vVKXTHVs6F1opXF2lOhbo3NlR
Zl9s/WhNPHdFUMZUWPhQcBRIMBJtcvhizROynQY7evmVgoNkEiL7x+XC4OPPYfjbqm6tAGNm0N8b
fGLZRsOSF7xe1i6cvFD1jeSqnb1E9RDV0L2IAIWu0hHkcW6fgbqRtKtFcBlfwAbsiXuWPapO8OrQ
ZgwIzpJvxfepsDEOPT2oFf+k6fvE2CeFq5huM3lZiub8h/nKHto+AshZUaX//mbOzfF4gf/7USeL
0WgtI6hploXRkXfZnXZVDE5T2eXgmqPHHsX7ML6ZNClfDNT+hj2BasHamDuERDzkj+OWktf0AKlR
CQGOGqij0R0nZM/ayIziF/kSAv/ccffLFZ8sZPnEKUlJuWJu+GO3bW6Pu9yZPzNb2+FSBaMX/PsW
nRES4T2mWYNki0kd7d2vr+XQGp2YjWF3UMXHhIFW2fhi5r52r4MbwgO0Vy7MEsh3/BMTMb8dbShe
befSAQO4DTR/wk2GIN/YzelNmcGkZ720puek3A52RohLEvSswhURBgKtBWY9GXOWOxE6lOlpqTum
yBR30a43djrWKBzC1tsyPF5EwMriuh9+fcMNuEgiTjpRRkhw2jStMgmW9LE6PphxkIv4l5k//m6X
ayUV7SHctcjiVEKH2/LzmLcQpXo6RaY9p2RMa6/V+KB0JC0Gou4W40thXSvRU74g6HY7ncO74nbx
e93eHLEkACues99a6B9V0dZiqHyk17TtTSsACayBEwQpPQVyJek1/yikvYUxC5VfWgZR/V4Jm8HY
JJSjqR8We6VZ4/hC9CeK/hkng0dAkU0PSVR2Ov4/4VagjMe7tvBfD8YBNyARtVV7T3UIWvNHmO0J
L5ZrR9YxYThVRJCfvFfmK0RxFWPqDqfHGlSXCA7OPN1dodgaaHAJHr96pfJZy+khje5UzoLphzX8
lLRV+8G/0liQt8VYAXYtefZY03VCVdZ5WkMuOPKyLHkr4u2UBFnyEFOhgMaa3eMT0yU9mPL9YiE/
Izo1vwrlGzjT0DJFmOLJrpNBEN+0EoELN7N1mMRN1j8v8aNJE1iN9mG74y+pxJPmXpZvqt5XXgTn
Ix/sRbxeiv0Cc8p4Aq2fbYwGWzLR0gvHG/xkOUwamv7QEUICpHiz826jCu+GdE8UQe+Kvv5QCkyl
nZQolOpR1K9S4VMfHk0a+jNTylDAyevJQFy9Jnnt5kBSX8l/zVeka4ya1G1osMIVVmxi0hY3GoNQ
exfj2wUrcvrziIFoWlkoeJT7O/S3//6Mz6x0vNyqwgcMrw9B2klRPoZ9fewn4/ig3OooL4ctcRBw
563Og/MwwyTeJx+d6EqWv4Kb4S1y2HyYn3UHQNuLhTpM9NOP/DPZYzMHWmWThECZU+kEJ1ya251x
t3y91pP6eg7zpY3G8PhAju9mkbmcp+VRfNIzW/9RiGx4bk8g4QDTjl4pTx3cgHYfyYEYXNqUzxjJ
v17KSQ09FpUmVrJ1fFA3GNUmbEpvFkhFuMFYVpmjo1heZ9Nd7QPqVbKNGFwqss4IdrgE4l10EQD6
d8WsOKWTNQrHiEvgOcXR/Qr42x1HANGMWjGImL97AvrqO4V/NF1h8YXcLwCkuXG8A2gfy77R3qiP
9FcSBudwWnxhE38ITKtjog9ooM3Xa9VPkIV5J1nE8116oGcOTF9+wqkI99jFRhupSfSQbSv2zg+G
rlDH77OPmkkUZyWOzVct6V3vw23xluLVssfrQrHrbJM9HGukgn+WHU5JuXl9xIRAv6l2ueHNJtpc
+E6+HxTWS2WezrkfLrVxUhGomRHyMLLogQmPTkt1U9J8SF4LmrX1lVXhh/ZVy0F6lmO0TNFvjm8k
HZLu+cfpzcjMP+aPfBlG+bMlEjpqbcHkG7n0VmjfJ1Ffr/OkDij6SVHavIj4Rgjh4VTH7IRhlPxL
+dmqMI9twmlSOpx03sfr+eaWeJqidYdPRXBi/YjM0YshhINN3jOEtNNrheSDlfpOzuTsy65R+Wri
h7WnornQN43id/kz6D7bSYnQmYIIM7Jwf6yDuA7INP1/OCeKa717sh0beC8oimXUI/LpS6PMijLP
pYnHTtyAGinQyMv4uMd9ErkCdsQyoxz34vFHdoTZ8VgKdzrLu+TSsMn+j7Tz3G0kzbbsExEIb/4y
HK0oUjb1J5BKE94z7NPPCl1gKkUKIuZOo9Dd6K5KBoOfPWfvtac7tV7XqUsGQ6At87NTtDt/4fCC
GHH52apwtRzNU/oyedO04kCSZnaoLaN7Sp1hed/9zQi7xG3Mzso1AJjudJdRzUCiQv2SsrzTYrlE
zED7smWzGPFuuSCgAwePR2luJc7g4BMFYuVmdYjN5ig9UOXkf4QBRwm17Zh5SyV6DiosFs02WvwZ
kmP4Ih+JO7TSDZxOoyLAptyF2r2sO32+Osd3nLCzYRdpm7jYTRHRWH+meDvE3pivKHbWNxtU855w
+QtQdZfmHpAhXe0ZYxhlZWpqCxpUlNWlv8Zb8LPegRAwnuUtb59OIa3Bl48aQoEmdqO5cFwU3264
zGO1vlXR+OiIXT0QyYFw+iFIXomvsm6qZ7nq4tSBb0WiG3hNZnfVY1oe/ON5bW57EBmTHT0J65k7
cq/tOsVNVKrT7nDSfs0aon6F/u693o/rAMjVXUoy+z3eF7wRQKKeJg+SCm0/2QEfMO1rL0GFTXo5
Hcn3FZGT/WGAqbyh0nf//brzheJW18X/vtrlaC+nWOuqiq/WbGZnBGIpzBHJNho9pbfku1ljC6Xv
LiLUC55GDZ/LVJbgE0hJaqwBfn96i7n1RbObRzK5wtMEFCXiIj6f/PWMs5x55pFI40zdbKQ5SqWr
4uhLw7R8JZ4PDhfGJl1Ol0oA9CFgOSTpLtXRqlixbov1kkml43dKNsAjZrgfHYy38154h7Hn56ut
kuzF38X7lJ9Uwq7yGyWRr1/qP9/gogKahO2iLwIG8NwbnKlhModZIvkqT8EmSi7fn5mlKTvpW7Md
V4tHXKDji7hY+vr8VgFyPn7/KxNU9MWUQqwNDm92AF71fJvGTLK2ExjBZ2+MySNwBsMDEcNJXtSh
/jo6fMh2qYpADqwipH5swy6QSadi6Xsw3op4zdVgYS57sg3MtUk60LRtCM7SXV9ckwDUT14zrLJh
pSCwR3Ihr1jTEW5Mm4VHtkgR3PXTNgOJEQl2Slmyp4TgIODFpxEcigOQchlJvklo4G7CkFi7Ha0X
bnj0HexwNfxBVrGqdtPoFIpVcIzfFLVtTutYekwZtYAqnkVxM74qNYmFIDpgvFqNYjNRbdwlvau+
BaEtHfp7fdjV6hJFPZ3RlKMkHDlkESIamtAh8LEgyEJfcm+Jg1VRgkVajoOzKN5u/B7zbn65oPz7
c1zs9pVBnT9spgW3aQKsEEM3dzL/GVN+pvE0S0yHN2GFrRapyY2PvjUSLjbws6wHtFb5aAQthjfj
2tLIHTvH2AWPs3i5TayWJel8o+Shzofni69s4kZhEcWtfQ2cUrWwD3BMTbMnRcSznz7A1sjGp1A7
cxtYyx11eozSKC9SRKSajiyHKnY0x3IkOBSr6o0uR5iv+g4wwi4kXCPgb1WENf7b5VjrD0b8ZizN
iRqyjEiS5MZWxmRxGPNXUXnI5CcFihCqn1VNmuj5kEmrIYKc4gbF3RgeImGy9OmVE0aBpKYV3s9k
zLx//+q/KGWBIIZAIQDqw1ehXJQ0xD7uRS3Sp5M+g/Hc3ndIC4zImbP8xKvJi6pEGsKEle4EfWua
qzJ25/RifCJW2N+r5wfs7UbzlCBU8f1VNd4x1IeSIj+rneT66nowd8KIrRGoWARq+0R46Kptt2Ow
AzhJmpTqpcD4b/yyX2jiP3+t+cj4T6Uza+VhXDTqdGpDawg8RbPrBXdaO3/UXRw+0kqMXsT+acY7
k+9y4+D8Rfly5jrPmzJ9M+4pFxfMNo1H6gzmRNcnEtZKeRfSKAMI9HOWptL8WSb+piMqh2mc4zlY
Yo6jBEy3XnJKq/ftBRgZr7vl+fzqLvnpsS7uklBAs1ZL/IkZjvE29OeFkyJU57tJvzKhCBUW1YdK
tKt1d+yeKMjIsZ2jjjNdIkYb4bah56sJ+O+LurhSxovwPJYGL2oGRS0kW0o2KA/W0cZ04pRuvttL
NjAW5DOEIX4/8j9KWJeTX+dfom4gNuBg93mIaJV0VnPj4230mD/GfXMX3pfCvWRYzd30KLZb7l5i
Mx+Gml+ULDgOLxjEL7wldPnGes72Q5WOgAIqastw5pBSe7f1YV/t3DMinFKnPoMZL8XjQ0SQu3YW
JnbuWUu/bpDNkf0sboPyZ7b4q/h/RkphOtkkiAnlCKimpr0J2iaH2n0+dOpdZIK6OJnZaYGJ5vu3
+PVQNykQwrGB3fdxTP1noqV1u2jDMpil12hxEd5QiAiRSywbKwVt2/8A1kA2Dimchp2CgSZXEtpq
4cZSazfTjqPloNqT/8xV5sYPDK3mi+WdWAYI66g+uTZdTMNYziExpyGqe0bX+T7hIls9EWZM9zyd
NRvwBAPIdxoB2t1SiP+0FFIrcGjSu5Y4abttxh9CSXkjP4q+160NyetzgukdRojPMcULc0si0JTk
H/1Oan+RI7bMJUAyYlFac34iBXKMVraRkRwnrXW4d8GzGJ1KIBbCnexvknZHL+PMycEm92ju83aF
jb4N03OFhhY2vqeoriwtTTrny0V88G1VsICtGNiEB4f0PXV6G3tkuTKJodlLV99n+VuKcmcBxVaP
XrnA/xSmatkJjjzXOKu1lJTLdnzOtYep+hmVJrTvxabt7xXjOMkvBQTkKtsn5nFMCFO++Yt8/YOo
KMY0gaTpS3vqkE1hGoqM5LS2y/kOvmgsIbmLghUHe3C9s6QPWZIHWHgifhS48Mt0S+n4RaMOH998
jSYdRANtdDEqlGYwFlKLZK1xGmxmLDotPi9hharBwNVVklpkzd1ySz3U/wOKW5zSYadQTrbI9Qbc
09RUPOfU26UstkufgubNmgaix68GrzwnZVB6IVXnYmnsx0RftDmKyMh3Wmfxy5gccdmRqhq4RPpS
mxYsLueuYFFAOqi74TC4i9cC0daetCkZHqGdkqnb/DD0zmqIBibql6JhkUtWK1P5fWrIaIzrQxGY
BEYfx1GhksdVHVlyvjZABoOx8KpkVwsriV/Iw+yJwoBEYMM6I6WDNJG6SE9kxQ3gP2TxW6y6Csda
vyXayQYN1U2nPNt3SHgaYyuFx7p5HIUDEiyzsiERwukB8h3aSrqWuVqSCzG7kckd4OWjH3bKwA0e
s6cFXD7mBQpQ8YfY3JmCg8K6JGqxt5XkTbSm+k7PNkLgJcK9CM7jQJoBsJITHJOcOdRkaBHNB663
yW+Cc6FkaQSDmsuWe0VE7IdMp1ZewYWlWSANu9w/xftweo2gTOjaLjII4y12UnsftodAfpJhLC8y
ejPNW+I/non14r+FGMEXCuS3xK0IKBwsorbO1ZJo2gX40cBquf/fzzgT+d434W+uhFt9sC83CAj+
qoYJC4P7lRu0buqsHLkmAHqcEaM/BckbdmHo1Zw5neqEbLD3Yheu0Fs3ASJ18FcrrpluivYVjzsM
5lsz/QtbwZxRSQNJlLnaIb3/vLnCYE6NXCsFjnvW1KyAc89KbhRD0lJ9JZNJb62887Tqjx8cfRVQ
3HQHipp+0TzUGdGujBC/cMbckRYODFXTBAWEp5V1ELeEE/9tMd86SbsZpE3eUwyPn6RcQLRgcK8+
aq3VYqMZpjfDXM/h3zc2vS/XMVXGFCVxxiPK5vO3M5VwCCUfObBJHdlc96hDxdVYMEFdeJoIwSSL
qSDj6W5lpz6CsiGwWIHDhGKHC+gWQ8pHusnNQ80XmvbZpPzfk11c4iLy2ZJO58kaR33ljY24n6Yl
4bgNoYaz4t5WdcoXbufoFCGWoHwb8iePt1Cc8ny+vjxc/fscF4ercBS7sOROd6rnzqGH005JltLm
/Eiufbga420TrJV+HQ/3/JwllUsAaHaBwB77OVnEwkZGT6mtzrVbJhuVaDV7PqjHCFGpWAKK+v4H
/UL9zmvTaOqK4ixVNC6GayK02EQG9oSeCy9J6GvYnh6NbsGKIdzJJzZEezZYlrHTUjS9yW24HlBU
QHAIchVl0lxdGERlqBMjHRYY21nEA766lcYuZw9dBwGqW8NmPHBAL+Jluj0787MYL+qf4SlZzN32
trCnh9jjipzdZJld/5A8mcSWDYwPJvPlKTlCfa0bVTvT3bAxL1PVEVsruNPQfIh/0iO6ra287l7x
BPaOaKvb6A10apFQidwsOiBKvosnnUxhXd2jIurxsEr4gY5Ke1jIT2r+Guj3BNeM5U/6rNyE5pPN
XGogbjmpHRL7+vNjoLyn2V03bdRwQ/s77x2jsIPpxAWpfw+r5chM7zeFeeNo+0W/69NX/9D2/Xu0
Las8rny+erpDUZ40S11ajnt/OAZwbLVDeIq51mIecQidqf+k+1uT6IucAx7A0HFnAbK8XteH3jdi
sQn8UyUe5Xrd1cBs34zc4a/xDRwLbZd3BX0LJnP8R2erHTdq5CaBVY2blG68uKWm1Ea0NsBomHvK
jxtjRaDPq0bT62x36tLU3YqOrb4OK6v+KXVLlbzK0psGXHHLsyUsU2/APXxGqeSqP5D75MN6ol1i
4DCm4n/0DRDIXqVvGHtFY8kEr1PwvFV9/UJF+flFzPWjf34JPTlPfl4tzJPQ2ciraP0Rw4h6M9mH
79kegqc8PHMtEztX9JHUEDy9lPfpc/JYj8vidbFvdpGV7LPWDv5okR2INj70mhYl1tVZvBbn3keC
vNsuR7Ll8yPy9m7By3kOSLCot6G/KqWX75ecL0hkn7/TxTE0SeYJH/vmifpmuZttR8UGZQGO2t/U
73eK1Xuj4QSlS5G2hqpLGMXZm4//VGubZVy70qsUztlHswHYDtVlSxAqR2Z9RIeQrQOQurdqyF9U
wXlmU8aWYCqiROXs4ncYFcGoR8M81YMLB9TKngc8QnTW9jAdygf/jFC10+lGIVF4zIIN2bkDOnvz
mQBgnV4a2qAH1AHTT2SqxIkLL7FFEs5iW/8pN4mrgNsi0jhbS/JaYI27haD5ovX66fGv+gpDFedT
r5mnHn6I8EO8N/b01G3lKdqop+KpY939DWbqoTmpW/9eezzX0PpsOQPnDycnsDovupfJzrIatE61
1+NcubXmzG/w8775+REvNiKxKWq/a3jE6WHOv1Kc4Jg45I2v5VW3KksEjAqpPLARpBcq3o/fj8mv
V7y5DqiZIiVR/eJcI7VqLtVZ4qNisWSAgP5uDsGIeCVQHOgdBcgEAwd/5+yrBqDo3tIYfKAXrr//
f09wcX4RIiMeOmpUtNlkmNoIqWS7lO3O94KTehBfabjRLh/KFcqDlB4uR0uWNQSmbyL74J/mqORO
JTha4hXHJKL+wclwWW4L5DKd3Zib2N9q5LJ26/IFfqqjWj6fIZTrKnbzp+oFnssh+hn9hd2BjDol
4QoyuK1SiUYenCyn52gtrbkEQqM+pav+FVtI9Qo+xAkeFXd4C9A7A+eNLSLrtDMdMpMo5zVSoj9n
ZRnC+SksOHXpcY4VufHTzUvgdy/uYmq2C0Gt+jH2T4JuRT/xU9jFE80G6TerPAafudBJQEdyi2zw
9dL835AxLpS2Q5flHLoj/4TYccAkg9vo59n36Mek6OzRpehW35PC6hjDpoY4XtIIWXK1ZAEj5anZ
+5v8kVKRjcu7lZcLHh7ikwrxQfX45+9gzymviktM7DtIrV7dN/JKCt0GWR0X9WSb9SQF2M0Lfp/v
X+gXlypDQv+GB4vGB2f8i/W5U/twKmtuhL2V/FQS7i2QF3NPiNco21GaAK4RCor/nM/y7Tla94CC
q/sp2kvqDOyV/84eoNtlyy8045+f66KIy9m/nqQ280/GvmytmHr29D75lkY8uj27foY7VbMW61tH
5C9O9J8/92JtGLu+7KSQ91FRpxY8mnHKm3YXPmlOz5EMZ/7SPMzomQaCFitp/NxtxNV5CzFA0J96
ADgblaAT9IxW/odDm34jT/FDe3kxASRBIT1EUCFtXPHF+ipMpAGj0YfTIkCW0tjNW/VEeuI9IDdk
DV1KE8KWsHQ7s++IViLOvvb91tXXuC7cUF3CQcuBmVaxdFkRbTutmibYOycz/VGgeGMfo3/ZYYQ3
DrX8iwtRWD7KREwn7tlfBflvWBECV6QdJXYLb5ayN38KJOi0bhge4r+CABwE+R+lv6fwfBfTxJTX
CCaayGNbqv2X/geTCi60pjmpP9vVGiA69WlgTknURyyjO9alOAelkKnBfYI/TXuUj+OhzpYJzIkl
Z4jgR5rbELz90p5SR1JXsW7BhxIovCcWzEyO2D4xmNNSXRCphPD6Pa5XJsY2ZX/+8f3E+3KAA4nD
LEaVkOv1xUDLR7HWF+FgnsZj8DM6NXdYXRKbKwSULbtcdpEFroKKXXBjxovSF2soYlcZppYCHsi8
LLm1gjE2QE/MU6tT2H2emk3T/jQXsA2yv2L5KE73aG/kMxwWT/KdULYW7ZJuWUlyKEXa7kzY8IhW
fin+0JKl+AvNVAFq8AeluV+TS2h8ssxWZb2vPijP+XsTrLrzNvmTvle/GiCkQPoXdiNibV1BJ6Vm
hckNb/waYbBcedq6deu/5s+a3+TpLFBMeVJTJ47pRG6qHtiJcfjw0givaeYsFrsRoKY5O2zwdvoc
5WdpOnQ/4w7VJ0p5hKhCvQb129NSDw+9uK31Y5mv/M5Kt3XmSLKT19s0OvTyncH5/xHRqcppoMLV
BQPWKcRlc0AZVfGkUHRextbVOBOMy4wgXiw8wJN88OePuD9ew+Lp+zHyMYcuJ7ssUUJmgMjcmC8W
56GJdLXNOvMUjveQ/lvdZds7v5Zr3ZWeEYAhbsof4NTNBK+nAnnuRvI4rIHlbTeUBSXMX7BrhlUT
Owp/dU6MxAEBVBkDDFoOQBpossdOwDrl9L9EwvpQ+YNJjeyZECla4Sol1QQSOjyUn8N+am0VyGLl
CaX3/Tf9wo6I2uifb3qx3GtjKmr9uUXc+2EmoL7nb9RVWtOZnptTgMNDdw5G1VaEwmLKe9bBzuzn
WD4aKxZO2O5WiqX4RUng0yNdTNCmHM/D+dybp7P7P/BQZIwwNKkPz/Gk/S2L2ccR4urHBi/Fi8CE
eNWirvRpvglX5kkBZGfctYKH/mZ6zQMHmHri3/NbAw8L5uLI3GcFaDvGlAPuVH2NniAslpPL+Xmn
roIVHZxsWb8iaJ52YBXeFcVOSVZfLOPKaTHxnkp4PIecskVwQrsxxRuJoV4szae6dqNmI3CzIV7F
7RCQb0ZC0tWtMbgd14WA6eUald2hm8itRH4I33X/Pj3FW+4M4PjjF86KFLI2BDQjXpdFt+E09BIc
AuHGOvZFS86Yy5Lo98l7Qqp08ftUhSGNqkKtLN7BnAefMZsjcuqlK7G0cQfDVyBXm2vaK8jc8wYf
0mw/KidPbO0E1lTnTL+jdym78VxfNFx5LlqtNAkloGGXZepzXk8Lf4rmGt4zFm6u8qsA+fczvbUd
V/JNAfTeZa0Ze6/VnwfyxxP5pazRoeMRONR/oZETCbuMU4zQAXEzp6r9w3FbRQam3Gf9r+9n3scB
73LY/fu4827xT9EhE9JSjYeFcSrIEDQOXbSTNcdsc6vODl143y08o95Wps1FCYQ0VpDJFZyUhBjW
0jMZ2r+rwc3kl7ZwZaz38X1K37Fdt5VNi6NdrPr4mV3Z7z1Qz6Jmc6miau0HXhF6SsjqQ1junw6o
7P9CBfD5Z7hYOzvMvJLeheZpscUdWmz7I+6U9fm3+Z6oMD13wRNbQgEBl2Q/YakPntlbZAsJq8Xv
79+wPn/S1RuWCT7EWQy44rLqmrY+991eN046p2iVdusqUF/VahUu1mNB5MSzKiCu58SGp9/0XYrt
bLvMXT/3tMnpBDetZj2KqXqh5Aj32W76W4przt9nYY1LfsgcQffq/E7BYpqU+xRtIzfokVh4twPr
09xHAanSXcYp6SU2j5OyOuPPA4K/2HblBhuzEc5GnjHFeDb3/XKB0My/kEZlHKuxE1VOle5DyR1V
zyhWGJq5l+vdo04QveGKwH812ky3IFnaNRoCWCXVYhruGqGDl9NIUpWgEQfZOGnjXu0eFtqa/JMq
WYX3c50gfkyW/bbcxNky3SzWhjMHacsuBcLZws5GxvLzpmbLuLCzfpnD5MCkpS8b+AHm0je8lGhx
Mkg4Z6XkK+hUkdT9oiCDnooa+z9/0/hKj2XVIZAGVf6H406NIcQgvA24J/xJO1/c2AO/EPN8/sYX
M7HXKn8hJZJx8p9molrjsS+ft9paoJU/22SFlQ966NaVWv1in5Ph8rBaqTLQsaseViD153MpGifx
UIlem3Gpme7hJHxkuyAmLJB0ZeXPqf+rBYBdNqK8rhanAc44nIBuGf9l1JxJUxnnnEx9o6ebKt4t
npK1/6uTvNS0yLHLIm6JSY8vfGMSxmE+0uparPzWDUDn8y5piprI72ylcBpMQ/wmNybhV/cmmXEE
p4wqPxqKi8JBEycL2ewMY664uJ25aqie0LUcrAWXStodItpqR0xt6dcZXzSdrpaFSZj4+fvjWHmA
rb5fFb46hf/7QJfoj2pKp6xreSBDYIVdhq8o7RajjXtOLjeoI0oqdr8XT8M0WG29mpsFxoptK/wD
WdXvfrXxhqrNeKvJet2PZ+8CHw4KTdYYEZe1sXCMRyVpo/pk1k6pr4vsbKc5v7LyV00XFJzWYvOI
UsQEoh3COtxKw0YtPUX39BF57Uairy0/oBHvfxkB1ETvR55uxnpVpvZAQc/fDlpk5QtIH47fd55C
cSTgulPYxo7a/p081+KPIdJQdFKGM/Wr84BLe7QKQsgQnYvDHtFYkB+n9oBkdPL/ivRcy+KEXLuQ
nqbspyw+fP9DXU9LSZHmIrAApYbd/JLoPeGuCjVfreaKAOla0rSiizvYGjdHC4aBiKHekUhJ09zo
DAvo1kX7utf58fkKyh4BSTYi+M8btKmNA9y8tqZCU+9SvGiqazYOJP2CVOQiucsstf3dgRyDeaxX
u6yy4dDmJ/SV37+Ijx7Yp33s40GQksk0ETEnXeyoQtblldL3NRXKWn4mzWv6ZeTbgvmOTep/vMsV
UYMe1Ug9PZqG6+sOLpm62DSFq1debLq1+UjfQjyp+xwb7fN5k48n/3fjmp6wQyxFsQDgK7VPNP2c
fSLNW0jbkF6MDkntT71f3JsDUqOlan//1a6vH/NXI9dWRS4Dv+XyotUXYmHEuVCfEt+Za8HqGf2x
E4Z3o0yTXk0eVaoAkdfahrGOFpuBKCrXV9aJ79bpvbKlHRE9f/9I1xVHHonOOwlvzENcpRcl8j4S
IrNLpRpi4ejoKJ/S9sXs7nQNCNhKb1/H+u7sv+P/Su5SBC3+UVMeVH0jCAunQOLUPaYUaDPld4BV
Oesc4kY+UoIRqgh2b9CHwORQtHc+8pA8fhd89LmHWiGFDV2M9BQ0D7AjU+rLLO1q9URhOArouFTQ
/m6Mq2u9pgQvh9AVgVo8/NVL4Z9QmJLmn5lgWfzSOmNwFNGpu2pJfBLBXdN75YdLRWBwswsa3Sv1
m3IixukRNJUS7ydtNw4noMXfv//rXvnFU13cSOOxL5ShUKpTInpTZrUQIFe5fAjGzWwSd0BUeWTK
qut6scpAIETuFDs3HmHe8C8m3KcXczHzB0P0gyDhESjihfetBwH5JMFFWWpUUQDXaZZpB+83PvSq
R89g45gKAk5XmeOXgAcCm2Whk5jlC2EXkh8xujPHE/wNr6DwEuVuPCPKqg8NhzB6tO55sALXHDvr
++e4LkxLSEF5FLDvUNVFda4//nMvEUaEonFS1yei5yKNe5ATFF5X222yRhhGXHLGdrAiY7T3fiXq
yQdBEfogklejqz7DMqy8KvgRKgjcvn8wbf7hL34VuCLAcBUGLdmAFycJTT93ROI19an4yyF9sPuf
aka8wJGNTXyEJrKaKuYrXZTkULVvknaXo8eGmH4KiUA+L6OBloELBicAvd06cbgtjuLLxBzW6QWM
zU5CepUFD6kCgnMrVW/kVySUOgG25FsNnFRoV5ojYEMt3hUBXm25VpLDKAC/a140UEMjRQJVX/bx
odL2pnYvYBoNJ8KIKKpgPYuDl6F02V+hb9y0NN14N/pFm2QSRGE08HuzVwHeoHMK5ehjf0gXe9Tx
JNDGbjydxPBlTvgjBKMWMGihvV4UP0fNEzGRYyyU+5u/2jV9kgsDVGpqaR/xzJfVAskc/QibJxLs
gOI4CPfQEqmCBKyfLN5uft62/WMAYhzLUl3vMEBKA0TO0rklyP5ir+FJJDYZgLTwWi9PWAp5aXKf
ZrNcl5RTLVqLDI4jihwYC+E9LS1cQFy2hg2FYO4q7KDk5OWRFT1KdrzJbufNG9e/2vxEKDBxSHyh
4x+0YjTFCQGx5OmHonEL4VAFx1C4K8eHZjoIixe8BTI6tMUdtrui+i3a54dsgvGy5OTKBuJvgtKL
HCpVHOSie9O3Gu2+jlyhW6FRqKEJLiyVuN/0MUigfmOTtFRQ+AhaXvQtt9tzuQpg7S50e17n+3gG
87UUnUXbfwh+lyi76vscQiC54fiXglkOyQTDuNRpd3X4MKD2bMBIkaGwUMnKem3JYS7tSIGptxzx
To6bGs1/sKsO4zZ8QrAocePvV5F9y6P7xa7Bq6SQSWuX9syVge7cBq1mJIkA6sjfQNxNTLzrywkh
CQr71QyBre6JqK1x1aBUfbv5+dflHE3EOAuUmRBCRDWXm+kilqNO96vx2EHQz7xC3MQoX5FRBDUd
KqwOw9agdokKLSW0bEWbKF+XEWnzR607kiOJJq0F8lL+0PsnEn+bBnvafCMWZFtAPeKQ/Vn9ojRI
ewKxULeGgv48HvjJejej3ZJD+ALvJC65u8Cxtvr76LH8S3WxLZ4CrtQ1QfJzTJqKJQaNY2iN9B1j
R9YtJbqr6bVLD1Mx8wLHfhOme+UDokBlP/IoayCgPlNDkcnuFEN6AfIhLTad8IRtkVro3ZTsS8NF
Fk4vWGkOmozZLL8bgTiR+8a55knDVEncAhQT/3cWe9XZy7ckoiEzQwRO/7h9CNMtWh/lfA8xUBvf
R7gmXbfSRLYdgtEqXUaLGSIDZl420lLhYUI98vrY0nt8vxxSqUUH7MoaaUpS3a8kKkoEEo+Fm6T7
c3rSw/te2ddK6CrlS6Q/AqPhT8NOTELRjTPtdYPpYyQYM/KX4ujVBlqPopmE53Y8zqXReiX6ewjn
NiaF86o27ij+wwclX/VhXMnRrVLG1cnl4rPn//+fzbvGfyP2SIaPMCsX/kYA5LaWs2Ps1qGbAVoK
f8aFE6N2lJxbqtXr+9rFZ19cUxbRovfNis9uHOS0Xb0WXQnggAVHkHZpiBRnI/9MU2Qd7DO3ylbX
+8z86Ux+DWsv7dFL7T86iyrp/Hqk2jjNqdDtG8gNbPYhmqGSdEqSaR3BzQ26YJFLNFia7xbu9yeU
69LCxTNcvP1YS8x60s/zGyikH83wFpM/Bliv2fjqFmkVmvPpmA172bc7YbatG4lbtLTFgJ6MOl1Q
UjaS80P85+bed1Vr4slQS88nS+MjZ+jzuFDY/M5KksxPptCDwn0CttTDdCSvdWSUymowXYN6eYeK
bV8RD7hfZJug3Uq4RPz+2Rd/JvUtUeytZ5p3x3/GqtrHeqjkPJP/Nv49r8XVwspXwE0nh2LDTeny
9Q5x8QouDvVNsRD1rPx4BdGJdPC97ltF/Ju1iwCbwk7UNcYDWuWVBxfm5qIwH04/HV7nT6e7pCL/
BXx0WQZLtfx8FnuGZ+cqwAwMOzTX0IBq2WmR7szwn5pcB6/pvKx1qCdTBtNoqk//i7LG5ye5rH/J
UaNkucxGRaMS4QD+ZhE4FCLaiWN9uRUOKBbzv/E7TuCl4Aq+p1ZL8O6/v58r1+7si8e4uGZnxGUP
5ZkXcraznwKdCWLSrfLl19kRQgeXU0F18P/7ZzDnMfnPmIvUzAjLlE/lZmccQ5UiuxU1y/w+WnH3
ftPv/JX2AMLZRFtD6RTB5k3IzDUr8uKbX16w2qgfwwU/QDneCZb+SuTngObcGjV3hgEdkiOo0h+0
n3BXcCbG9UtsGq2BFst2dl+4/XsiLn0iRocbGpdrfd7Fk12sX3JRCWcj5skIIe+4YZ1/6+g/f+Pi
8TSbdkeKER63ialx8yxW2unGkLgxR8yLDWQoWy3r54/HQYMWnE1E+9vy9Z1gtMafySZ4IqSeJonQ
rKDwZW7gCt7N/tXX68R/M9W8WJaKdtQW+pmnULw+3QykBihLBXSofX5vhyXqWOC84CJIoXSwFvr6
8WZwwDz0r9cKSLiCyqH2yldYpEKdZEbJJk56NwKLZl0BOkNjUe44z5tOIP6NkxV5PVYiYHNyAQuQ
xp4D8+H2R/j2/zsm+GNc/PdAF68klxtD7nQeiIZevo4BmnKLxqIa/MkWLkURsLtoJe/wBeIGsQnc
uDEw5j//6oVActDw0aK9utzbg4K4ukDj82MEoiPyPlgNy+5QHf+HImnHhPJ0HhpEF0LgzaV7Hnbf
ffrFrAi1tu2bcZ4VqFYbZ1KZB4ALtMKaVgDTwKNRnCZcqdoZ+Rpd9/df/ppvPb98Zc7u4t81zKaf
l6y8aqsuC7AF4DIVvbTzamwsBCXnxRrCvUDRtn9u8p+DbwfgMhc7oX/sz4cUl7f5GNp4NtAFjA6G
NXi4uN2OcCs1003RiWqWHv6q5Yeoe9biOY71V7NdxA5had9/ha/X+v++wmV1QtRzMROCxXDE+6L8
FW3hj1yshiW96vliVp/QsmraRrkBZb52YvLmyCMiyFHQ4KZeXsk4CtFVWBjD0UihI0tWWdnoMBpa
HwSHRBx1uO1Gi3Wjr4LFvi32xCIBwLJ96kO26uY0olD3oYVvbbJmS+riKgDiMtqelRtEmi8Pr5qK
mg9D2xxff7EZiiY/stlpw7EExAC3NVnVwDFJTVX2aK/g61D0U9/+b3D5j4lsGcnNb7qt56F8OdTn
AzRuEGokJL1+HmvjaOSZ0orDMSruENsPW+kv1Yi0OUr10iC0RH7vcQ3np0X3t5x+JR5ASbl5F0te
Ur8T+70AVGTcNVzVboygq+KoxtWeOjXrsq6LuIU+P5igZwrSdfZtNKm9o5cH5Sm163eWw4WF+kz0
gtDBrZmsay/CLYJq7eXGE1y/mrm4gEEJAxeO/o/7/z8nByGrRFnyP46POJRkkWLLUgJLsRZn54E/
PTQyHjKq0TdXv+v15/MnX6y+YqrFuSzwyeKDhnJly1Eh0OzmT/mC87a1ovZVWpY4H7c3b3Tzkfjz
cJBIQ50vDnSouVRdHJn9wCTH8BzO54G0W2YiIRCTPe5bVK/Sei4j5E6bWRhEKO/curJcLxqAp2gM
MYcVjHNXiTFlq5z7syilD5LHIqcmT6oEUh1kD6+7QDMF3Zn95tY98joZ4uJjL962EQS5VhRy+qAd
lbfgGawm2w1VOTF1QX12v8muATSO6njfPdSRk+Me1mxYdMJd3lBbynBxbZpgm/xQVjcNW1f74Mez
0SWb4ZJzdeHzLFAy0VycG2BsUFNVYL8tdfBC5UWYbAJW0T6lC0+OnprziYBEhdsEfYJkQzOhDpxx
WqWt1xd3Io3T4aES9qG861RI2sTxbFttOfwf0s6rt3Euy9q/iABzuGVStmTJ+YZwucpMIsWcfv08
rB7MVMlG6Rt8Fw30228DphjO2WfvtZ5Fo+lJ+Jjj6j+Nyp25pimKN9s8BL74okmLsXmR+se+3EU5
6Gbjh45EtvfNCCYu/61UfiKZtMPpUNGMKYB7xMMzQRLj8BxBQm0f6j2e5fHH5YdS4Kdb3Pg8v9SO
3BoW0Nl6D2zmy1o/DpMalQOEHXENJYL8bVSZ/dM4eiz8T9HL+Cv0NC9/zyY/F04RfOmb5MWvhePv
S9BlMihUKF7Xg5PgUkpjr6TZqXe0ahmbzgW4AjfSa0n+NhwR4Z/hkiCUOQ2W3Zvfy/d34H///FWZ
0l20oBNE4Xyq17/F8tmdRKDS2/QcPtIz3PLFoFCfnqTd5SQ+B3e3xjPGrb9/Vb23ZdtZpUr8HZTc
YG1iAC9hZqFT8Dpz0WKUQ4GWLaXokRQsEgqUhqpV3NXy/eQrzbpgkN8hsnEmjjwH/O564ffH6hTP
YqLsURHtAmUhwFZ1Jpy3vWOKvnH2VMC85HBCFSIIYrCNY6yT+IYThrYifdBuM5FzENrjgf6jNmzr
/t5q/enIYDPYn4/Te4Tqo9wm2Z1JANr5/CTAYhwOEl4sBuL7An9u8QNOp17vlNLOiaL592v71aV3
9c5crTbjudS7sT5np+yzz7xxnaZrYqAzW28ez4Y3MZuiIHgaHoq99DzQnxWYtXFgXRPWWuNmRcRX
zcDfggDNBzrERr6xFvB+yMFEVLYyLe+WT+P7t1xGZSnDqSbQ62onvoR9HV8k3vLiRV2IjuiZKnBb
crTYErR7kEyA/F95KkdtJd4q6L7shPPd+uNvX53eJ4tdcDxztxqOho/ps7xrPfHTiuGb4vq+MF2T
HyVMFwgVwJb2YCTsyxbS8Uz4kcytyoKWivat0kCdl92/tsmry7paltuiFrJS5JaoCwhqGR4KG9Av
2efmJ+mcs29fdXThJH6KFWTH4LM0ZvhVyeWqe1M9NHhfyVaR1iJ0K4Caltt1Pztgeaqf+Zyn4hrO
1147XzxU7zmZHull1Vv3w6/b7p+v4of5p5CSppFpYDEEvvqImYbWidxHrGG4CZL4Ua2P47gPKx/T
bYV0iIYy/oOPwS1BVjtJYnNL2ze4soECTJ4fnLyWbyWZDCHIoqWA/TdYGupamLVlvhA5hW2SUgnT
GsYHOspiI+XYPu7Cg0TwDPLyHnC1XWCURMqiutEvafXvD+7b7R2mJb+M4zXVxbyK/VHGjVpSDGka
nE+tZsuM1hkkb/NXOXSEy9JoINnYKVMwPi2BSg7JrB1iRDGcyWm352WFMtC7cAIO6QrlhtdabvD+
7wv8qgpk/E/Ag8X8nWhcrGF/X2CvKH03SMn5lG/7JwE5TPIrGvyheSiRVhcGnuJwP14WtQWy8KUF
LZOCpxiLOyl61xuG3yBPf9TVIbicmvNrG7ywG6Zet2yxvzqtudQRm+viKq0eSvEOilw+rmLjMxXu
eS88nYTKmkckum3F5E7hMTxX+bqUniXkONmTWrjRW7T79y/+2jU3DA4bswLI4ERGjvvfvzi5pPI0
VlFyyqntNUjE83AzjV6s1NGfphd9fVmn9EgnVxA96U23GwBUtKWqX7B1tMfsVP8gEeHGNc0ryd+f
9HxNJhM9+HwaufJ/X9MUGeYYFHnCZjZbeHNX2kSn3KT9Ey7oywGdzbbtdgYots/KarzXHoyfJBLc
uIqv9d7fV3G13mX1dLasCmg7fmjIu0TK9GjPHrhD5RPHUfUXgwNogYY3+sny8sDXY0U7pgjmi/iS
UWa8QwFZ3DoVKPNv/9e9uXpeochpe+qL5FSyQblknL8bJwpRyY+X3Sn3g5VIOgOw/bsIY9F9by7Q
np8vm2ltPU70rBJvHe300sfIg10U59eNm/a1DjGIlYahqrOGIf6++oDEc5brsFqSkwgz2ck+Y3Uh
xCSsemG6nDBqjD5KFhqtxGwxMWSOicMRJaj82aRrlYSUyrYr2IKqU+mu/MN6LW90Q9QvpyredxpW
UMN0Hd3vtU3cilvV0HKIpCYmOGMZhLsAW3HjCsPGGE/QaT2V7s50IlOAKTZdcdJjmc0MlCqINsZV
ZCLq21D8yNj+plUHVLn2i2wtDOhatloxh8LK5b4t91N4X2UnA9x/c0wPoQNz1O2En3G+Egb2H49b
g6b63/f/t2z5+vX48+ddfTpRlllxGfTc/3hFoliGORKxjOmo6ZIXWH8Hht+mnghNWV1VeDa9y3u8
MZ4hp7mFN47++IF3ZBx803hUTwoUVq9btxdbf4G7xPp2cUQBdgKJVMEMUYjw7d2SQClfJPDzEyKH
EzwWJy1sLn9//VUSFJYxSjBjT42xyjSfrgM9pOGFLy+X7fTTCF1rT6WK1ACAKU2IJxC8qHAbkuMr
xLg/u/XkWOvhDt2Pead7/77FX5WpV9c3d0v+2MS0pNfGcpCT01zkepfeFaEpJivhpd8FB/lwOJCp
08I1tBCLQZ51yTy77aVXvvRkrq7i+kOzhFBJTO7SeRUdFKK59vCgtOFEyTp9yPcWfUc79HGSYgIA
p0Whui/vtGX6CMKzjB770CNb0BBp2Cw1eGw4mqzdBCEunKnXhUdclwlD/MbU8dvd5o9ne20oPwtt
WOkZ966R3AHgDB7nctd/hso6RFjjsldu5JVsrJps0fHqsrHqLnm9q35brKvFeQc54sbT/G49/fOK
rj6YpB3nRBiuKFmVT8EOT4dU3kvmisLEz3bhIoNSzkmS7kvmNk/SE6LM35Fh/5+XcbXZGHpvGYCU
k1OwgwXzQEZw7Kif45Plh+sYayxktrBdg2V3MXPt9KOwujU//6blw3dnKKqK9hYW0LX0VqcVpeca
d4LRi+ankwemiHw31S5MUiZtobLrB3VprP79y7H4fd3RaHqy3zOXJUPyWoWsVEICHEmKT0PlDdJW
ro6F+Y4RN7640qxy9YC7BpMdIB6i4XLUnzpAdE/nfbPBBY3upQicqHyOu3sW6JyXBv0LWTzFghcd
JZlOEhZK4rdRYq5qNT5CnCEj8XyBQIbw4zPSxC3+XMpN/gflWAo2zAcQBT/5P9aItt9YDGPLriDP
N3emSQALbKNVOCy6y1o3UOxYTwln4x+XYI12K9sm7xLxlvBTFqroKqmLIisi0onszX5BAmcxrAvD
y8QHo/Vqa9Pk21Zbt8WzabBhu7iKCHkNOBD3wDNdyn6r2uu5OwgLiysWFpNyYzX7rp746+5fnYEV
uWvSutbiU+OzgKD6rTSSHKa7WllzwIgkEozIdTHWwROHY8kh+xH5EgBK1Hla5iaExgHTQ5RLLFwl
elHpc6LnFBrAWD7c6nJ8VcfORNc/XpWrrWE0xeaStEZ8qk1i2J2BDJ+nhuTW+EhntN0O0QIsYoBj
IEdFagtvsL3r8rWdfFm8C0Z/MlxhQdWzFIMbC5v2TbH415VdbQpBPoxGLCvxqS94CQFewAm1VcFD
Qx3i7mk+MtEJEWjB0XqmJSLVp/ZyjC4rS8IR4oS/5EP/mu4uO5Lhy18q8ciP8ir/BCHefYIxqmJw
43COcl+cfL1bjNEmIgm3cLJ9wdCEs1pqN3BIQzeFkWiLwDT6J7HASrm00Db836di83PANAU8Y6YF
XaOCrC6Vpqw24xMBvK0+w3wqkq1cUrwt69ES73rhrjM5ZDKxRvvKvLxfpgybCLh6P7s4/lpCmHH8
q0gcYBYq5gs2fASxb8nopPUuTOcN6yGxnGSDTPX1Vt/nm3O2YcgiYd+mTgX4BXtmjmonJnUVnzoU
ezr4Wt8cl+eznyjb4uxXzZr8WlN3LWsXcHQ23BJeMzF+Hb5NV3oAa9J5JCbGv1S2V9qL+R05tlKF
mGhB4J9crc6EcTxIACqVeUSQwLDBc8zrqvkTbabwaPyeliY7SzkJP6NhjW3534vqV9MKD+iPX/j7
DvxRo+RF0pSJ0MYnVHCFgiN1G6gbFcWfvuS3XVS/115GJm3dhobXICGJcUhODXM3ZW28zH2+JnE6
i/xGT98WgdcXuyJZaufFGH5o+VqQ32JzH+b7ofU1bxYT4nPDLa/awTNZIBXiP2HJP42XlSHYs/Dy
li3nuyoMVTMTKWT7CrFtV0vBFGipWvV5TKQWwsYD1DCacs6wNNm2h0UtbugkfLTu5GV+l3pJ4Qto
DkXbnG7caulr/4lb/ceFXH/5taFfznnBmoQ7SXU47PRL9Bq/bSegQvn+bkkUbv7Jq9qvUPRQMuc/
SbgglDr/soAHsI4feIL0Hm93l7+azufX6X9/4++H8cfr1BDYHRXaJT7xVJm2rHuAk8/hm+kK79Ny
cs8zrc3JPwPFS+ZoPMUh4pIyhSQXI8EJ5eg3epHKjZt+3SFQp0CcLkkWnxJ6EcyGWDdUkLmtM5e/
FapXD02V9UMjuwr2MKGczV3W7BVQsMMRNjsRN2AyaVCWHyJEYt5U5dGSfRlgpr4IEwRht/MIvipT
r27iVYknWjnOp5in1jv5qjpEH/NN65zhU/VZ+xb4vG7Kzb5/U+jtgDJFnPnF1nJupshMzQticV/x
ldgdH6clnFrm/tYvYx6Y3tJrfNVXzb/yj7949SurTBOVKCkiejfBQnVQzIf+uXOan8C4K3YCcc/o
1jJt/WncSc9QXTFu0B7zux0B0alWYZpFa70Pb84WUft9U2hiLxOxvM2ut+v5eiwIOTTzNqLUT3U/
ajw8NqTOoCyIKFbKpbYH1UfrV4rJ/Mjtdu6r3hexp4nPA1xO/HHUdQw5LKek7CyBKcJNkwng8WJA
/5nbRyRI2Slj0umxsJYXZWFkfo+Iq9UR5m/C+d95pP1N6vYc/CiP5i8mLCn08M2EbkddBuM6eFVX
4Yoel8gZUvMq8U2DRNY8TLFzFr3ROA7ZutJ99pPhvJ7SZY6kniIXlUnTPiokMKLPeSlX09OwK9O9
QQpNgrZbg4JY+qP0oRLqYBzIu8qMRZn77bSpxveeiwwP5+apMTeXcq+bS7NemhGJsIvbdN2vpKn5
/YB5idN2PuZf97jFJsibIjdISDMXCrsK59DPROaWOSVS/cpJtuI6h/SiIdfmd3noMKZnqLuNaKsP
9Ytw388KIM+aWk7fO5ISiVZg0bu1xn6NEZyvU5Mh3xOcwcVe9dmKsYU1Mom8xy9D6DVoEdfTC+6e
ol4m6hNP24q8XHiMN9V++nERX0CcyQflzbjXiCQmMDLdYl6MiCp7nViip5lOVRTI4uke+v1S2Kat
/+89/9viWKa7zufHB6iKV1+enlWjIJMXdtJ3VPIGACOiMSavXJ/3zIco3CFryx/JUSYh+cnc64y3
7rX1xWX1SwYnw9JAIfrj3xf1zYiN6zFptcHdNdHjX91Ga5SlMtXj+KSc6JToNGloJkmLTL4fP+Mn
6Pgc5i4NsHGP6hCsaQcCZG/cjXsKJ2gFGAq08xrQHhl4cedcrFVX2zWFWLiITLd4/0/Ex//dGMvD
5/UUFVIIoY1dH4XNTqvlwFJjOPoQJ2zlw/oocQbaWepWxMDCy1pG78pn2XjT+2WV8blCvywccRme
YunGCe0rl5OLUWmoYtVVgBVcB/WJWTwYkSHGp3FtrqvXHE04Im2aeZYzYvBof7TiUsQe+KQ+trvs
sWLaUGAzxnf2nt8pkTNJ64rG9Ms43iWIV342nzJgwxWW4mFVYbOvSaT2TKToBwnD7GxMcW68BN/0
XMkZlPEOavhcUTL+3TEztUGvm3SMT/rb5Sm7KwmV+cW6mseLEdkz/q5ww9ckPob3zUZ+yJMVS1qU
rDiWB4yA0JsSCcU46OyoL9ba9PXnPF0QgjrgQc1ezr9K/D25M9yQhX2V/s333aLtos/OUOJE/75q
qesyXU16ip6BAIbQTQgsQ5NBHDECXcuOmY4YL5djt6/fznsMyrnl9yn19CYmW6dYK6YftXdNstcP
5oP4MyH85L3142pHjPVIQoJuqxKr8fNwTu1Ofc6S+xt3/ZsOoUG2AOEis6favD6kCbKUCaoqRCeg
utZJJrqqnZUACuHk8D72eQRLc5UfKAmIOmjsCGM04T25D1a4jA+y5kjHw7TgCcCeSrM3sbMF3Q6p
rx7TwgUYAwVTXp4voAHsf1/57zt71cTmyjUEeYy5GQJd1fYd7uy2qZr4xGij5srYdqnxdM5k9niX
rtPH8YDXCh7TvEiQ6Hv2DcNt8Sq/mNuZoSouB2lDDfdbGeVVNxba70YIaNCgMIkirzRKvasXo9CG
QpCs6PQ7aUcwVgnIdYkocDfi5UjcLt9mG3mRb9M7eieTi8A8L1YImSdAuANvth/3XpB4VoQYIv+M
Ak+kc8RB8d0aKY2cynTbn+1JfiYsSPtllM4lsCfafiQq0QTtb2a/fkXn8qZbhGYg4aHt9+X77MtL
LwZSGZ3ERWq4pGxqJ+B3NKBgbdTr+GnXfmbv7WXRN76g79veU9S9oK2bdfREQM45XZb1Km5WZezJ
cBmZzoHMRrPtzQev3a0Jzre1/59XeyW1CQYxNbSSqw15mdt5jjz2bg6mjCixtwKPPzkDSA3eRuVU
0V0hzteyBdVHtM3yx4tCNIIZcyKdl8jhPdmIGz1krHnURF8mlIDEqFvKTv277hD1JrcYyghZZFdL
CY7uuhANMkyJ+8gyryJBJ02XPVyec7Lt6+OAKOdNRT4SrC+mQ4KC6AEGZkxjX3YVflyyfxQ/q5xZ
KFbvxMGtTRcuriaAYnYjdRlpix4KO7/n/vLCeLTgcyDoiVJT30zk8gB3AA7EQEB2e9plJMDTAw3R
UVPicmAkzQYBd3mHHgd3aagtFWTtZKseLVZdP/GE1eVGXfDVrvb7lfufO/J7CPTHibKeptEs2mxO
nw0WVbgxlhfEpOeNtbts04P2ZPwifHKh3Wo2zzvN3ysLeCw0Ygi5yYj+QilLxyoOO02A+r7SCcn6
aSwpl1xzb2QuIO6F5d46D0nilz9pzkJodhATQwFEw6sBQ5YWwlBOlX7MZlGH8imjxELCF8lEb9V+
Ih3O7foinCT9KAcnXBeqTpPPE2ufdCDZ6WJXL45CNad6W6gjViGw2mplUQwVqepNOQ9beJ1ws0k4
zXsQVxf+I6IECleR8CoUbmmSPscnSSzhLn5kV+psgy/EhaWAmMVFUxHDWcPUktaL4DkVtxBtXKDj
kLoxFa8M7RTxGijxyzCs0niR9PsGNKBJT/pO1bYVzWkFnck8J7EW1PEiPWESDs/PNX+hv+zOcGKt
lyjeTf2jIi9Q09pyjP90oEfWvYTSoTI3RrwW+0MZrM4wZ7NDEv/Mb4m8v8qE5sdgMB2nMDbNL0L+
cCjLzhQn/QiTvD2fogWLN8kijrRJPY6j8Qbg9HiX3cs9vOLSGbamtOisxfmVFvJ9qPjxW/NDkpfG
Pck6IZ8r5NTejrLleCr9OliUndPdBz/6aIF3LL75Gn3tL8+XjxyYtisH6C8vbhZHhdEHvCS9IyL0
YToNCIcsrqhzgt1Z9ax4O2HPIPINOr7oDh0RrmTXlPqzlO0mesLDtA2ilVausT+myRPw9jOuyJf8
DvzXhvL8sdmpE+uAP6QLAC9d4cf5rjbXXb9PpodKfiH8BjaR1u2NaaEHi7O6DvRFVqwitj1YszdD
ktQvx/XfP5nChb0JTs01ocvIjNCQAp2fvDbQpvBBlA6dhGKl38vxyoycjBM5i2BuF7mtXpzs7CLN
KYgxgpVJDyG0OW+BMGFEPJEH5LNCzo0GdSO2z3JHSh9cCPgvTvE2nrrj6AZUmH51FIEk3kzb/jr4
vPoxV4ez+BxnPeZQ/Vh7THeghJEgTCyg5E6XPdPbPPcNHZ8ZVsBlS5zPnfV5ae5HDOTVuk/8yEBr
YOOQWPy70sLEc70gmpwrsGjQ3YND86UVPpqImM6Xi/b7s/BqAbisLwm+Rm2FDuyufQYBm+xC0W4M
yIV+yDYSunX3nmhHE56E6isERhd3iG3PwS7JO6eN6ZRD7KTTPO21lfFqPQSP6D/E4JCwFWXg1YNd
Nr6pdC5EfZNH4C9cs3U72TPSOedigptwAt3aqRxj7Oj9tUiXYrXksB8Jzw142kOAiA0HP0St0S40
29wDKsKq3zLgQ6pQfsDvnO7Kleg29wRIjZ5V+VsWT1BdTOiIxpjgi/vpSv0QekzqHkMWMcT1STAi
FQGskeQJTLlpzoLhQSILRDylFztPl5CbiZkkYefF1L3pXmOc89GutMHGMUq3n/0V4m5kntCtjbN9
xZYARNjASroF92wpby6pY6GEfZVvtEO1L6X+30/xut1f5XHSTcJZO6I9HuPV8MI0ne0A8EgdO/T2
i5Zgc6cEHRzZygPA34XiTtvL+xzvgDrtVZSfxex9VO4QtdAlACc8MOGD4dm4H0XkF3DZNkDy3OJO
3YBvmEWenqa4yD9ydYbRjmCLP9qfKeq1JTq51r1EM1o/lZzilizL+GY/BUxm6gryHeVrsLA0BkYN
qk07gmGeZSE80ncypgSGwrxl3SOqc8V4ZCo14mBFSgjzkjfh4kNAoT8cJGs2UdItggQ+82IwmAAv
Gvlny9iOB0Xr2HTExlfzEx6g/i05EfDV81zdCfXP54RICQ936CqlT3qREmwHkZjXpfAUfbaaM+55
wyPuOCqVcBHjlpjzhU6XCDYNXnSAzSbeyedJeyjMDeFVAMywPQXHW0dX6aulaX4hUPMxUody+sWz
Z9WTaFSCrh7DT9ouoYRkuSR4+K1OnjsVSIP0avHSBsiZImgEa3ABl3Rdgs08VeVOhV9TMAWu5Vcl
eu9UZ2oc7Qdb+caiv3VZwYq5bGk2gouUT+0rNSfRsiieWXQ5u0vZoiUqQHKJBkrB6CHz5JahTbkX
5gIFSAT8XUi1jqmRfYQG10Z0mk/ONDl1vYzpA8SHkBwRZfigmoY11fnTxlTvZGPbtP7ICas6hboj
K8SKMWEjXzF+BuUroZS01gFMKt6F0Wa5JJ3rorMfPBnJoYlYQNaG9lw0dKEqEnBgeWt28yobtlHv
o2iJ31tQbaSNnCbbl/MTfSiad470mP9qSFooFukPIok4+gvtrYP6l/YID4unhL7C1E3aJFcVYm52
l7Rl2nrEdgtvNn0Kj+EmeeB91Kq1ft8TFSJ72H50R9N23Ik6PaThqRq34BtBWeuKFwKpwkaeLjvN
70h+ixasShMaZtO34ruzepdKmNr1dXGLN/tVMHt17Vf7mhSLY9WQDn6c4ekAcmISIJDP+Zm6NmoC
bAjZ3qBSho+XNyeCO8oBjmCCKM2viVx8j56az/ORp219SqY7fQ69W6/0Z5KvLqXHE1MBmZ4wgvew
uY1NSuLm01Ta0mOKQk2261WxpufmCtuaJC32Dbpaxa1mxHfrDUp7cP8Gz4DJxt+nfSuoBl3H4AK4
KLIWqbRM8D6AAHqanjMHlUGsumO87SDHVrAtlN6Jq8UFbu1Tzj/v1RtLvfR7tPXXEWa+4zRSZ4Q+
DcprhWWZ6zpOF0s/kh8GgPbMaSDLN0SWWuXOmO5GsoJGKv4Xirls3YE+gXOQgyBdaPVSkbfCZW8Q
g+tY6ZEahLO65srkjS4h5a2xqOQ1eEm31k6VuO1EhvfFSySz1LpnKbFpiCPNrmwVVtfErF7kBK4O
mZ+VhkfqilbM+Xe4IiAfi340rRoS14f0Jew97pR6kKT30MqWWbzFzV6WylLJEdefJEeBeYedTbAL
yup5SAv0e2E6xqHfjExpiEtOHPr9GkPdLppDG8vyWUvuxHEr5McS+Zg4Av/K7KZ4hB1nZzI5feWj
hl86Mb0u8cDUNQLIup81JytVQREkEJ2FCZYyYiBayhyeLt2ZNxLR2/lBDR40ittw0+uqJz2xXGb+
LTPZ18Hc/BSJJtbpM4NM+b3L/XH+tcymsCbBnOvBYIGM0ZdVFNYoIhCOeCw2na/cQt7K87f45c35
429eNU6EUA8VueTNGRczNRjzHFShfDVKPUEHNiFAmid+WMfUQYflkYXrpdDTjQeJogLl0o3K87tF
j2GFTPIZans2878/q2ze20vx9w0A6omOU4pROs0l3zAD0ggPP+8GLklxm2Gd3ZDr6FcaUwmqqUYy
usW9n4Gv1zGxZtyeyRQRzkdRfdFVpFi0YlqAptMuC3ep/Ap3o7Mjhvkw5ONFEBD2WNnyRqy96ELN
yNzPwQqUX5aScWqYhwvoHJKFpbtC5Xcwp1QWJ5pgi/AUIAR1Ukqwsy9l+6zyjcrrhGWTUh+4HCSH
9pjMohGvJdntV0y2+uToHPEXGMTzbmnQToxv/PrrDtr86wlSgcuNxFZCZ3t173tFvbRCUp2PaKDb
y6HV+PuOcXnok2cFPnQKeDBlQ4YelPi627/og19rTiks4dcqZ6+ZlmW5g57TjC6YvjPR2Rq4s1VU
fDYh+i9yym42br5Ot/hgGBpyRGIdtr4se2elbEotFXVCFEl+Yo3QXA58ivQhDrb0u/3xU4upW+uT
lOyT9u6MaSdHDUKsIqmYDoXtJL2TspgEbhv9NMOf5uUxs54u2kEE59V91v2KlmyquqnhnZMHSFqh
uOkRf5Kp2mHVBwy/MOvXCTZWximDJA35oUpWzGlJBPWbx0vkjcrP8fKgdqcovxPlO7V401HsFQvT
XEj02wrMdumJ4ExbwtipVomX0TfBeVTOIVLgs+gG0gZTNN8UXydy70okOSPJS3lxL5c/yiR1G85F
Qf0e8y9yC4SwT2KLDss/iTnyli/BdJ+Qg2F4Yo/INyYqr1cdYXwxiFuXlGeBYeWw1vXJPk+FbREK
Mq5xhdaHGpGaYkede5mQkFi+Lnl569bGWg1co3+dgP6Gy7708n6p3ZiyfKWezM+VyZZKELI4v41/
rwNSUreJbmS0xzJOglvj4T+pEwQ3oL5kNQBdxRzIfAkIQJnPUbcsx9+uxH9ewNWqaEgXPTUlLkC+
79x4WS6I6QPrZjJYTsgzuiU++93ZvF6FMR9IiJZAZVGc//2Do2HqxItAP7A5O6lwmLSPs5DtYr1w
IvzdtUMjw6mqjcCxNFVNx3wIAa/78cHUQjukIWzsrafpHR5mERKWKqzLA4kgvnTjuXzN5eCEhUQO
Nq2pwga+JkcKdXqOh1TXjorOXGibsC40gk9DwpsAzUtLOVkIk1v2HgUApTxh5dtGJEyNTrpjVMvz
Q5su46SaNWV56Zblti38sdvlgQsbEVnOSTcXAVLndzLtWS35IZG8GFXObg4fLYd5DqEXY1kCZEfu
/2jdF3d07TlMhwEGZrfmMCUsSE0KfOV+QLIeU8f7BrhUBKoU9kd5k+I/jGwDnvZuoKHKxN0GV1rf
DfIpaH8aRmU3RFT/37e1mZDACH5eYLmBfz/dll0/n9pRZZnCUWtxCvLEd0SdBOFCtHwKUazO5x1S
30mL+3XTzTW/PFcvF6XhDAwgtY3J1NVoyupLTRGCQT0O5TKmd6FvTOGOWryGb+S0wCyYrCLn65xS
9YgGGd6n3I1FF8EoAdmu1d7ot1/vNCLIbK7HUDmhsudY1183ygollyauR1yM6/B9oOd7rA4NPdJa
WtGgIOZmWQD88hoPjStmCYLWVCzyqCReu8GpftU/0wes/QpoWwkraXtAV1bal1tJuN8dmP+60KtV
oBuFvjzLXKj8BiaF6Vf7FDkEmIzhKtaeOarOTESNAxm7uBvIuPQoMz21ubPq/b9foa/TOO6ZQYsX
Uhk23y+cAdkYaxAErcaBgyS9lzH1jHadmS+muApU1W6FgxShPnEL3q9T63S/h0Xlr+6Z50vf68UA
GQqsmyYmnxwcrUvsSZN3qTxN3phkiN145a/1CXM1wXkEC6FCiLDxZc4sB5fO6pqOzMTQq+QtKL3I
XJ61X/L5OeL4IXq16HT64gIXsvMGeiBAcnYRQphe9iMXIiViKpT8Z/wVfK88aaPZhtYP4fOs3vf1
qhP3akSOOfBSvf1UVDczSL8wvaBygve2fE5uqZv1q27af/8gFY8Yxz3KjauPSA+bspny8xnUMe4j
o17mCMRkaTc16wk4Wbo9l6+xsp5oezfaL7P+KPRfMtPZtn6SptJN6TwLOuE1ByGmE9nZIEPSc2V3
OBjLyqmzO7m2ZfyLg8u6aUyumHzE7V4nrShfKlgPEAcowONtAgDOWC84ELfcoFOOdI72iqMyz5eB
8MsfWnc0Gn96M6KXiZtokOLVIv3Js3KtsiBmemR3Wc+3nuJi+wXCahnfCnS43s7++2YhN4KRNIsM
r47HQqlbQ9nX52P6SR9pBRdj+NFgluvcjM1T8st+JYar+nw3kQRLPMmi9wM7WUqEfLSMIO545IG5
DrOH5HFS4GnYqrIrblJcviv4VVQ0ZD2SZzBncf+9LjelPIpJ0KcU/P7AAdRay+rLRPYXq5MtXg76
tNPCdzXzlOF5IlU0o7fJl6bMDT1h7o8JwHiq+6h8SIM7hW1Ko+OB/H2VZSeNhjblMl+kjNzu4s8p
CSPHas9cW5fXkuZkT/mXtyLRbMDL2iNCQZLiztaPC7P27ozG701Sny6Tx/BmgHBeu0w7yOnIOKLV
0PAcg5kd/RBvOrYgLerV3XmyQ8XVI69Xt4bxouFVPobOsCieqiMeSnE/p58294oTUzGszp/4d/Ji
ozE7zKK5oJc5cYlLA/lN3v5QSA/UmffNGXXn6qOpPnJp10fvkO9k4WyHhK+ixgkP0ZEuunA/yTTz
QCV1MCXE6RD2G5OI6RGCg+Ea1VEtV2GzbjbqnggtRGZM31OkI4GHkZu5NFLF8dVUvJqSx4kXwuWO
ChiQGfr4Zo3Ew9Yc4b7LXQugfwMrKmaQFXuJ+pBT6NRPUGjOhxh+x9jf4O/JV6OQ/7zJTEIYz6sS
equrV8QEyGRYgskrck/AA1vRuxLZUulp9CTeug0x0dwLi6JlyRVXptPyqz5RwDiJMw9NSCMgpZPg
mBuntevR0e/rmhW8TP+okfXfe+wfrQLKiWAyCul8VGaLH62O5qNYJcGKwZche5eF+nD5QGrvRpvE
dDUHYGR23spbrEcbbXW5oUa7Htz/52rgQf32zJFecFW+0sPMiybRz0eJKUeyxF9Qf05+cbB+DD/m
zoGSfVr3TI/9W0Yx9btlmcPC//zlq1ajgiE7nDLtfCw9c4HJRCcKAi+GuSkNH2e2nK0VpGQc24E3
kzutbKEXZqA+RfhQsMVcvEyZfigIwSRgPt+S/AwePhuAuWk/QMLaSHzdYTGeUnMta/sYam/6M1V/
pFZtpxRvmfEpyW9j9/8gir2uPv5zUynYZm3CnIJ3tYgakhDVRmme6QZFh9loPv9JBC1eKW8k0RYc
Riz+f7F3Ht2VI+cZ/is6s8cYqRB8LC0ubmSOzbDBIdls5IxC+vV+wBlL5CXNq/HaCy1GZBOFQoUv
vMFYaZbn4CZSrROxPQzdFnOM8y54/DSK/djVDzq1GdwU7w3tPkGlddqqPTSX4LK5LR7dZ4n4YT03
WuKf2P/OyLe0Wk7se0xqQeg6F/oDcg1PGJOiWgRKEW8b3CI2ebVo7gJmc0EK2eQL5SEKF72D4MtZ
hxB9uZQuPvWL5DyHdWJ5/4YK/l7h69OL7V3oUSpL18zs9Cr6FTyVu2wVnxOboN13Zm2Tg7W9/Trb
n48DNUhkRP9lv7bXtWos9dZPMV1yjjLsM2a0JnAPzhJkC9GCz1DJ8ZKTjlKP4YE7GciYuLrFbjw+
FJ3tp7d/DMYxDEOn3mPB1vp48emtVbduTKUr3mVXRCaAUIJhYT3Ynr1BQGwC7nEoxT30zH2OfW21
oggsJkA9CrO1PFOrRecvYUspt8UuX9XiOj89qAH/9lf3ly9aEchQ0UZBt3PvK4tqUFrRhBkewTgn
UfV2t4l2jgT3rJSTbDGyp3NwlZygdNKs8VsHHHDalwv/ZwU+Jh9+Dtmppj2je+G2W8XwCATGbAkw
v0TCozEBRx0F6aorcYDc4MnRXiSr5DTy+HbySr644sjUjq9q59IKZj1pn3gALmRzbVKF1lntQQh+
7pUcvkiMhaPTQliK7L4EeVLw9b2anBVlYrpf50N7EbTnWXfq5AL3OZ4w/FI28VGNba+FMG1K6OS7
S8c8xzBoIgHP7yuj22lAM5vmziwtr1MhDKe6F5m3mlousv7X1D5iHB34jHc8GkZkwQvsOdhvwa88
3I56stCdxWH+yb7gy7z6BP+DLcipBr5gb/UFcZ8ruptmV29Kw9qpa+JvUyCKIrDQg7E1nvWnGKuC
Ox4TbvbT4n68N6wFUgO1SY51IpvLRLzij+XvonKHJvDB+PWLs+H9CN/i23e3a9xrTpjqRXalQHV9
6Yjpx/5JV+F/C2zAl127TV9CXPisDRZOhnPTyAcrwmRl69NCR5IUuOYiFayfbehoi3SAQb7UWolE
8NpBP7qawbbfJ4j7wJi3SaVQhlAN/rh0wvduC6lquLqFQXLV9EsOYnXlPtMSRNEof8OmdypeEhtb
Q6mI7saiImazyQgXmsDJeIepCianNlxHjMtW6R3g9fZH3y0qUJ+Xs1pTtIYKwBqzCvo35I+QoS6g
YkfGudRuMUbDOm7buAeSyDfM7N7mxbuBuAt8njWnvh+PqdrOUtxDnPjKhad9oy1JdMGqkyFUGxyx
SSo87vCVXyyn5Bh71YOMyf368h+T+m4AewUAQ+nzsEeCZy7L0cLMQN1mq3JXrsM1KNLaPI/RQfZv
SB3G1ZgC90f/8IFFGvXrhKBVeDquzdgvHAy45q/53czsfW0R27FjxwwM4LYLNgluDD4fwdYArPlU
7SqqxQt4hsEy3Hy/zvYLEZ+mZC8eyP3CbBuDb0Izim5RTGcDzDdkAeRtKyXx1OhFbc5TG8tOZJrn
zoivLPK75CS+sukgoHQ7LSf8ZmnJ+dW1CaQkGJ/nrjteuuPKp9lW1gCbn+jQfT/yfardp5HvXQWa
UyXIODNn/SXNq+xs2DWvvvAwleHkX8GeeKyuy9NDoNavcmGhmUBAVW0uHezftbRB+zgRFosYIZIT
3bPXxWVa7Az3Iex/tAXQu+O2PZPsNuMqM8GRrGyQuelCvfH9pY/HpDylNVTGx6bzEINYERe6y2Hi
qfru+wn6KkSZ4fUqzjfYjH1qPxq9HCwD37OrWSBmx2Jy8CM/8gGqJFxfCRym2NyYdInxpJyVjIQ3
DVu738nyKKPrzKmghXPH7NC49prtbx/u/bj2dqEjuiQvcea9ms6ne8AEM7G/XNvPinJMGW6wwInO
TCYNqd5F/YSyyohMFaEnHTkr3wHUOOSg+eXBhDfkLIthkxTug/2DpLXrqGET+I/9qjozthwM3QqU
qHE2Uw3iI2BGdK/HO1KO9fdfaZ+D9jYb8KYM8E6YwsKc+XgoWs0c0sVVdhX9gLhBjyc5q3/CQbdy
FBe3CigjEN8UxSHPA713V1q5xRcvrDf+sta3Sn5WDdd1cjRNu0S9KPVNzD9VPPheuTwPi7dIAsHg
rsf49cB5rn/1Id8PfU7m3l2r9eB2kyYYuv/YLRWUsDPMv4Deg/BbhQ/iBO0sjPVoU80EgqdeOQfZ
16JyUHoW0lm37vLQZGpfnvDvh7QXi9Rmk8vMLzPye/0IkNiJwIOjXyQ035B7/hnhgopUZ7hz3TXZ
ooST227ZECgYRKvsFtAgLZAZ8nQjwvMAqBwJPw2c0wkWIoWhJ/NG8Y/DDhXEFSAFMLglwhMsVpAO
Xu7TUF2owTo0VlNw4rwGw9YSy7FaB90SF4q4X5g/gDJRGkdqsuDJSOOsARFmOr06XKGAHSlkrCtA
jwCYAhj9/WZUNqF/3PSeliCmfRtKdIb6VUj7DtL+RdWt+LWA+tIqusFF9zijtQT/xNzW4ZbIr1Dh
+2E46pXKVut2TX2d51c4XmBcXhsMR17QCIwvsaAkZcs99ADLWdJTedUQq2iOAwDjSv3oGncSNtmg
XPWAl6b+su12RXFgMX25B+lV00cwhQEGZy84aA1rlNInRhOwRYGtbeqL7ppKi2ft2nox6yv8sihw
Hc26m4fknr7KzedG+T8fvnck9Y7hx33Dw+Ndves3xvHwbMdecJRfK+i6L3CRnvXf8EPAb0gu63gD
aebAOfBVjPp+CHshgJ+5UxAOeXYF2DF0z3v8WhqKFhgTG91a7XdVeKSHR4G4652TEZE8/0rx75th
ze1NXIdU3YuBhjNiIXCdY+siji9MaFM4yVrtWZddyd71vh+x+RW+wkK1mo7AVzJwZjPokZZl2RUI
oWV0Ni2NpaBnX5zoxnU4vQTlVU0i5awkxNluFSI+hh8VUtb2XFvDOxegJETPKFrSJigeJmAxlD97
GH+LkQp67BVQV8vHzr+yo1UrvLDbUjb+/h30+XTdD7zevYM9v+O7I2wMe9f33Ti7ctj3YPBCLzkq
FWD/u0Q/luaZKhBD2wVow9WeAD1cLM7aH4GXX/J/XpeYRsuHEZTiKNf9+H/bEf+cX3uvCpeGbfsm
enpVvpBf2kh7gY3GsZyM7ti9jeolvM8e4zdYkkgPcUUdmJsvanFsin89f16x7+amdSsRJgl5nXnK
87On/iyWi5iMM1nG5k4n4kuDh75C8s9LfU+9Ni6VS2tt3oUUJzmt/GM1Oi+7U3xtJ+KceJPdHRjg
fJjvfzwubRu+zey6tH9tK03YiLCNMppo3dL5Rd1KD7dDddSZt5O+EtmpXa40/M9j8BCrcvQA50pz
ZsHUgZcGOxtRFuVYeYjFXQFOjJr+sKnb5XCo1/fVzp5xfCDwEdj4pHRpIWAi25xhDgHNPrrFNMnE
kstDD9bQBk0J8/ES91Ezn/HtlKyoE5gK6COHMvrSarY2JiAecsA5+if9pVMsC2et/Kxwz4XTdojH
pr1Vdz9Nq5ibuYS4ZJ57EYmraKYfScaL8OTWto9y/1INd359UeinnCJTeAyXaxI/nF8aSBL1yE/P
KvOYWqatEnpczyK1A70/YhAPf9C+O+9pnWwm99KFpu7MrzZ7IA4bYEWuf0InMyNWhtSSHuk6rNQF
BMlarINxjf0eVxU179o/Q9bJUtZZeZlWxiJqVr22GAHuwPQbILb+Arnd47TObW2ti2v7NbW9TGwD
sXMHTG23SGYfxZf4ld6jWOT23tBvq2nJmtTFJmINdNsOGZkY/MUjWHIrRbrorLKggONdGuPpFw+X
Rv/QQVor1uy1oV1qyub71fzlBfgerrZ3AWpOkg/5SEENlbIlro9zN1+YW05/5E3SdlEtgZxj1Yei
Bwab8cWhKuKX4dz7Aexdgm3ZBFHYMwDr1D915rAJpAfIcLkxi2yBIHhrX+rKq7uSSx3CYNivmKUe
W8LgulIeWiyVggOX4ldDAsQGQduFz0evdm8pQokzoiqZ0jmFEeVNPFzHKsGAvowocu2QpLnG0A2M
xy97fGzz1z4/R3zJalaGZ20pSaceov3ff6avql0fhrQX9Ppu7zh9o1JnpnBonMCRMcfHpKV4L0mS
J/KsnI43zgEahoSe779UWJq49LqQDgB+iieZtQrTDXK/fkv3ayuIkO+Um+9H+dVi+jDKT3FwYPhE
G3N5OgDRt9Sn20nxMOvzcQqUGDxn0aq0EDo4Usajf8PZ/Ysz793zoeR9vDuqWIZV2/J8gLjoeY7k
v6vqcUShqSCka//UDwKxP8AQAkd5TzHzycS2FATy91OxL343J1gWoDOH8qQzq43u7SunHirpj5Li
eP5gECjF/rnT3zbyJElhQm5lcay2J+qTPA2X4qxCf8BcIXs1naESrutnst1Y00UW36KJnkenMIqT
+gg/3zkMPSSk8VXGjmq2aQK1IF3/1FQwE0qBCGvHV5VYNOWPfDjGshbGBTSV+B48ISxgNYbSfAxQ
JQAlhXjMsCwLVFx26YgFBQ2xxZ+F/v94Gf4zeC0u/jj4m3/8F//9UpQzNzZs9/7zH6fRS100xa/2
v+Z/9s9f+/iP/nFevubXbf362p4+lfu/+eEf8vf/fP7yqX368B8I5UbYN8rXerx6bWTavj2Ekc6/
+e/+8G+vb3/lZixf//7bSyFzXO6uXoOoyH/780e7n3//TZtvtv94//f//OHZU8a/O31Ko0+//vrU
tH//zfwdroAN8EklV8GIYsbv96/zTxRN/52KLX1cust8LPicv/0tL+o2/PtvuvgdNQECFVT9Ye0g
L/Db35pCzj/S1N+1N1gN5hq6y98Vv/3PuD58oX99sb+Rx14UUd42/OE3pMO7KxxINSND+Rh4n4mN
iblX1XM0pQ1kApuyGVTBEtcGZZWJOPUvKjtygyvfLXFpti3Ms1e9klnFz6zGlgXLJmUIL42h1O3T
TvRAHyYh9eExyuPcvexdwYUORbVbjagvyW1U2Yl7VHdJ3ANlmHyALF3ha8fGVITlfWLQ8TzXOnOs
JBbdpduknlNpIvnp9INFm6ptrUgFPRM4NS6dgdVHdyKpugoD3ybwj4MpqtQrX6ZT8aAV9aQuc0j2
1k0bh02wsSv/R59ow6Zt/HxtGtpzM8SNj4hqMSZncd+n4y9b6EUDWyjoQbUOhh4bcAxKo9NW/WTH
s7qwoQzmOi3LNjhu3V5rHk0lVghW1KlU7gcn7BABj7RiGk+LSmZUZ/QyM7SHolGK6t7IzAL9QnuM
nNvRUoMOFF4mkxPp52m9GUbTCC6cxIVf6JdmTBat9PZk4Byuh/GPKY1bf2tXrW08Z6VOzp6JQOZP
ITQhWD+FsOofRV/lM8YxrdNHOy40OKwOc02Ly7eS1KsrN8gw0LZxEaKMJkWqvbbVJGmgjDWu0Wco
AKicvl2ZcvB5tBTarN0Yk20QQxWNNiXGtrGLGMYH4riJuivVIdJfLNu3Z/fwPlBQmaq0Vj2fDDPp
wzXqWnELfsMI6wkeXVfk3aZxXL8o+D/bFjn7PLch6spJ922oc51M0DCQXa6u4imTYFnLpEHpqhtk
op4B04j1igpD4yQ/DRnoFPga1Y1SfArGws3XjhFJNI370uL2j6TmdnANDWr008lUCBYyYrFmCFBv
TJICB/pMTMWFWumx2JmtIFvuhRVNN1lpJ8bz0FZu3yxNkQxqt4jcMK8vjCKp8nOlCKb4zq9tI7+s
DDfWjmQvU2enDQWjppJtD8m10PuuvJKtWwNEaKUf06Vw3d44VSM1FCdWGbsgWRq9H7vzGp/e4cx2
BhiUvpZb3a8k0A3lRKphHIE08RVDRhpwn0JGY1Pjl4NNOcIteaiYmoSg5vSRFdxLJ6g1EDkytNLm
xJC4mIyBZ0RR6GvOolEUre3POz3PcpsesxOHpBSV6OpQvYYKrDfqsBvTMKF56FvxuCuzcgyeTc22
/KdAK4IRKHg8JjWGBda06+PJAnncJ+Bu69bBGsZ2a7Ilh68yPDlmh9KuzgVVZJ4hpdscOXVt9pcU
AFggy970aaaMTeD0xqIcihoR/XAsDXgDikM0rjgp0rNVhO0FgjUpqlnWZITqS+pMBfz7NE3SX4Ht
VO59qVlV+quLHFU5t8cABa1JjGl2agWpnlwoyDoYuleXkaY/O1XVitPRrwN5ng5Yit3KuEsNwPmD
PlDd4jGEXbFTKqdDWKB5rCjFjOocOis90fyuV39GlV6YWDsVSdwdpTrCfUvL5wg6TSLT6FaaCiPq
NCkHon3DV2hhjmOGPV3eW2W6k12nkTXgWwYVmhZohkQJ+okBKtIkbdOUx9QcFWU0m6t8gqd5p7e1
Mt45jYauJu3DOL2rirB3ruPGLNGiI+FQxhPOO7WLtn6pYPwlukzrrrReYj9hZ6ojd0ksAMSMLgfv
eWvZsn4ysNMihRlLLACBVWamcqorzWSfGL2jDFtfsBcvMlB96UUdNhnIV0pdZXAZNrKzf/bx2Pm3
Tli41UZ3B+GsVX3SgUzEqQMtpjDTdhWkSt7zVlqfnLFBxmwnjbLrMRpQ8oG0AFJocC/UvkbMI+5j
2H+hLccLO62G+FiJcNo6y6y+Tx61qbFntadIFM15F+foXxu1jJtdbtexsqz0BFDOYKVZgf9XL8Wm
mT+97NOArqaRw+LqmtgxTk2rq8RRKoypPU6nhtKHIozSPoc2TKmm7PKIY7sNNIUMf4qi5I/W0/+H
RL+5RCv/e0S0IbZ7eX0fE82//0dIpLu/E9VQLyCA4XQxHbLHP0Iizf0dhX80vwHdze2V2XT2z4jI
1H63Z33hOb3DKsaedVX+jIgM8/c5huJHFu1i4Jz6X4mI9nAjlF2Ai8BEw3CReoaJB8rHfKRPu4hT
VigLvxiLI3+wpnNXrSAMDy5WDlMtz0y77y7LwFA2rZTRNsLta/tusv4M096HZfMz/hWU/TEGWnGO
C/rL1My3Vuy7etpgRb2R1dysozS1bTGp1RmgsPq4HE3nQO1wTtX3H4UAigr1i/iP/Ofj6w6Z0ohO
dXEUsoFjtjpNS9xTm+RQcrVXA57LWSqQRSTd+Vggj/aRFUnrO72j8k7FgNuQnArEeU2nimDcd9ZZ
b2exuRB+FVOjziOHLueYWcqu4nh4EWKMT+uxFzd+kFfj0rDqsvKcyXJvklEbtG3f5QIz5L41AMIW
GjqLrd811sKyuwR7CwWWIzgO7kPwTlb5QOgiVkVp5xG6mRo2skHV9j/t3LJXzdAHOdrvCSDY0LEB
SOvjgGXr5EgfS7TAKo/rvDWnda1ksU/fJbRDdDmnEoJzRJnxQA3h09dxVVdz7TkjJUaneL73dcjL
fVtR0fENhherGoI1vnLJ0ferba8/buvsw9lJ0yENQezf2deLqCrZ65GSBIh5NDi/ByZEW1gjWAlq
zq3bGfVKU8TYQvYtgHgGmnbeOxnQkJp+VML1tCTQRZLTKTVUZlhMB/LyOQV5v0R1HbAQWDXzzU5Q
d/dSlFpP2jQtGd7U6M6ybCx8w0qu2HVVzRrzaXyoJrKXXc8TwmbQwLTStneFq+4Vk4ZsEJHhj2Bj
ii661bLEib1QnbJtUKTVS5DMzOfc7LI7Ww/LYhGrNDH0oBvi1VAJeWM6zMVK08buIU9HcOwEMD5y
EklmCYpQJA5enJbjk+NPerghogftpDYNTttqWVbOX58++i68BIwMsMxvlbN3h4kkumiTKWcNqfQt
awQuIhMeiGzN01J3f36/lvZPLmYOiCN8Ns5iQ0DN/LhglajO08mwlYWZGP6pb07mJmMOznPFNw4g
tN8Uf/bWhcsnmilFnCy62CvXhLmfKJbEPSjvIpXSRlq60bpjr4PR1pQRsphFCOG72KgtRmEGr5Oo
3YshGOG5Znmpwa1IA7VCbVSJieHDMLlt3MG+sGKbmjT5paEv1LZLxFIlQkQWxh3TszYPbew9u1Bp
PdNGjBMzjK67KEQJ+qczhhBQoK63ijf6jTqiTNPhIVEEuX7RmhYmMPwQDYdpFM9EUCmmAK1SHhV5
jSBHFjScWa1VTDFywiGspigR+Il3YRUe8uic6w77m4o9DwECKAOnsthrGSWOW+mTVfOhwsKvPI1s
FVthfQgxGR06cZsXaX0fZAIA1tS01mbqtBIKuJ44T+EoJ0h2DYjzSBr1c1249BdxerqwKvqJttUR
ohLeJTpSz/34c5gCqNtV5SRP3y+2vdrl2z6F2UatDgUvnIH22SZtWiddKlLulBz577UY8+4YwhuA
bhelG5VPRaMTKbZNK6p22ZjaADhPqVe1VYHI7HKIsFXQASOhRHFrWKWx7BWuoGXWJvT5vx/s/lE+
74z3Y907xXyn1kxrPmTjxIDVH8NwEI19EOs03wgfNwWGzFjpwZdXkSqeK0fvW3FNPXZdmJaBh/3R
+FxZqHyLsBwRZwuD2yKQae5Jjmuuw3SoqAIqQwSXSsiL79/2Y8Nt/jIMwzFN8PkMBW7rx2GU0WAF
flWgmFL6Nj2JvL+qpzrYlUNvn2QCGpJe54AijACGZ+5Y9YHnf74ziATfFIZxaUfIcm+2KfkIRZqE
NUo4yXXYxNWJKKpyYY45zgRqDnb++xf+6oH4mzscfgizoSTw8YWHKe86Q20CTx+R/czHwtq2FhrW
xYAC5tDa2c33z/u8nChWcyMiWDAL+oi9g7Zl6YRybGkJpFW3LLUu9xrkZP7youUpAuqqgPrLFtsL
htNhtrzreauwdvFQ7iGjYaFhHwh3v3wXrC7R1iZQgLD6ce56J8fhz+VdXLfCR0ZJKsQveNRfnzG0
HYjoKXoaLI6PT8l8zmnUjhA3rKAqm9Xkr0QLhvv/8BSwWRzjGhy4/RkTQYaGNGmoZ5cSn27RGrNi
uxyuvn/MvH8+bnNQhXwVmMUWS2AfSa3qQySsjA/TJ32/LgxUF0t+dZNQ9tyxnbCKijGZ1BLoBt8/
mXTq06Ph8JKcYelngaDaW3nsYKOqfQ6yseKPq+1U3LSVItcppK9VMbmg7RPgW1OLeLA0X5rUvaGW
hfCFD7b9+7F8jjZmDhSd5zmNBOO/t+nEoDdRaFIbYLLLp6AqMKszzHLrmuNwiHf1+VmmxlnCbQnd
Fp2QvUVqRUE9qGYG0yWaUPPpOohAeUxhBBwVSCXPyqPeRspXVY9EnUQ22jGxf5IZhY80VSDDH7EP
CGbXRFmCMYkpM4iGgjxznckwQT1LTLRv4tDBEcBqs4AV2o0d/BotmWV35TB7vdZq1yLsowqk3B3K
Kgd2+xevSNCmI2Jsc3HQ9Pu4Q4a6DPvRB/sA86db54GBCFbQyu1kIHD//Zf7fFwSORC70R1R0Xbe
542RNKSDqbX+QslK9bUvxvaERgSSFjpSh1XeHmiZf36zuVmm0mrAldxwnb2A3hVZZkw9jxtHSOax
Ug45PQWsiJRGU+0D06jNy+7j5uSlbEPAFkbSgYLCx3nMOts3kwZVjlSn+j1L/R61TlMeTWXqwz7L
VfTRDPtHljr6laT6vlONREUeTyS772f58ymBhIaObDk1BIPez94HNTon6syKNWt3Y3mnYxe9iYba
QRWxrgwoRgZd6DRVxUqLMnEgPP885fNxrqNoRO6qmm/R+7u0IxlNEF+SKW9RpvXiifS+ierKCxX8
2L5/zf37Y96PuE65UCAs0rX9u1D6WZg0Siy9LJYvWm5i6G7rwV9cQibvAiGB72rQKP6E5qYYXmqV
7Cq6OFNyRh8AUM0QKiedIYoDj9oDM2CIMT+DMthMNwePvS8yBmq80LNCLb1yykCPKrbrb0bfoCjV
jQMFa8tIhLGd1EFMOzsJsVCRRq7AV+wGTSyD2HFRT8hgEHpq0ri0Quq8OqnaxC3x6Bw6+1LWUshl
LlKhem2uRHdd6qJCPNVTX1xETmKnm9jSlbu/+p14LYhwNBwhNdqfXss0yyCbkO9XmqzdDgqyW0WH
uMP3T/mU2jB75htXH31cREvmKuL7EHgMqeTItEalMO+qhyENca6j+KSgwqYG+kPZ0S1cqG4nr9sm
LzjFO4WTgK+h3dtVM0bLoHCja92KdARYkzDguI5dDUJyif77UqGL0i9xHAJ75RQ6cA47D1pkDafY
PxRUfipG8ipz/5e6DAfyjHf9+CpuH7VTFce11yJCpLlZ/dT0EquAMUKNpzG5bwehXw1lhttT2FUn
ll4aB0BpnzcX24ttxfMNsqy3w+7dPpZZanepb5Qezdx0Hfk+lY1oCg7cB188hdhvDmQQB7GBEn58
0aBr47gv8tZDd56+kK6LXed36ur7pfHpZKaUCm8bKUwVbg8CfnvzmUwdcboGQpPIob+r7Mz9JSM7
pT3tOzcywqCx1psCOyS6fs9+RtKfqzqgZ1dO8pCU4Bcfl8OEG0IQV1NnehPjfTez5Wh3WaCgYWy7
hZAnkynoIeK5SbmvqUPkb3uayrlX22Y+rkpdWvHSkpmtX6h0QG++nxliJmb4/aWFue5MdEfZkNnh
G+yFdTKTWhsE8PEnPW6odPsTasq5m07aekh7EaFnZTqXRu7H6JmxnR7iNsfjPEls5SGLRvW2lYV+
Z+YWSCuE1VeDm6e3qdQnLP5UM3oqx9JBHzCIHG1l1KN2qqchEQ/hBmDtwTQUlPYaJbgomgQMUJ/R
6USqAlPbI9EP4hR9U+MxiTTlV2bUwJU7XcgUqW7f/9GOBdggHRuhXaO17guhBaJCWWcOxip0JhO2
ZVYYBmTp0Ma7nMuEyrCbxc9EQs6RTwF5XIx6AUTRpjrwGulVfz3FremvTDWYdMDGokBGOxra+97t
0cnHryh/rEQDc0ctNdBvUk2pCOpWbcOVrkbxUtkuziCjg7LcknZpba1zMYJeSgo3NRE2cQYVDY6s
7XGYUlPkq7NRPIoQKAL1ijD/YVLlhTQUWGp35AZpAmNW71FtGKuuoQ/uD1JZRJPRBbu4cpGoHrqk
dr1MJ5Na+pTlbps8hxAQxTGdaKOob30ZQPWd6GTATwxHDt3Cl8lZMkTtD4OdVi5xaExeS71vH51w
jE8Kv0HzIlClEy6tbMoRVoNnQucyG3dmADaIPVFYDQj3qj52jdyFOV8UymvVKhVKPVE+/QAfgaAF
g1T0XSN06sRJnnaoHTWpgwRjV0BlqMzefi7ENFyOve9eClv2/coZNcToR1/Kp9xQUaVgRRr0s9s6
fcpEXo6LOJ6m0zxBA2DTSbU9I9XO70NjMh6tvMD9JRhrONU4CiggW6hSkAlZCtoiYICRrR7Mkdh5
mIreJKbmsN8UdeYOy2HQLUmZz+9gEsksO3OzClT6lBuctGpayPpMSiMDm56kAYS/0YdCI+x2qFCW
rCoU/vyGN1atCR9PvahCdVkYLg5gWSPt12ISSueZhY7MZJEn9bDwLWlZnm9SojxP8z622f2NZm47
B1VPbBqUBM3Xqk5ab6SGuqySWCMV6EeFroTjY/gjJxN3UZ1XPssGt57nMEfbpwWIsYyFOtnoQ0R9
sjTzpjlWCiQW10qW2MN6yPz2powUTLv1LA7vi7psba+fpu4x81PULCx7qMK1BOBx2vvElif+FIe3
nd6G9Q/ZqaPi0UbtMS1JTByDqiyhjWqETi5XqV3CX8lF7FpemGikg91gufUxBcHyNoqotntapxts
0EkHo2uHpDfcZ+Pr0DloupaNnm7svO9ukiyvG08piVQYTpY/tJ0W0qwd7OYkcJwy4e9kyk6LhP2Q
BqG8H0rHGFC7sDG8H8UMP7G0Fh1Qe3KTG6mOFtDj0Wr1Rdk6OTyn0sUgNuHeRhbFhEsxmiYaJW2j
YluiDXJ4KEQ4IuRdduNFNJgq4t0Q882jskx19QjwVh8fVYnP7k31Lt8Ug2NAmIOydhXxeYpdj9WD
hSpL7hrHbu7aKIuqTkcsUiP0tKyaFjkEJUGaOBvSsl831oABdgh5u15Say1Ox3Sgjjz0MTBnpZGZ
tkTpT924WqDZa0z1+tFznDH8OQTVFKxyx2/wY6nsIyt3FZgVVFS8UfHLZ0JDm6dSu7pIg66EKw6x
FcUBJ9NfghCIoWeUioI0Rk4nk3N0Pm3jvF4rgQiRCR86ZFODQBtGWkN57K+lY4flTg1bfE5bp8vK
rYor1S0gThNgZJ5RCLd9I8HzvFH6ZGG4bZUuOneYaMIBjIJSDf5EX5ptkldr061RWfb1yqAZV8rm
Z0SQVni63gP9aDKrxb2nSlTIDIbIr+ypGl/T3I7w+Glb495sx7DyZDCLTfdN5MYeVBM3WyVW0ixT
kGDoDmUj5CaC3lwu2inqkqVsEnO6yJ06fJZ2ireycLn9tq2jNp0n2p5CeOQSeS9i8gl/GUu1WCZq
52A9JKPp11RY/fWgK8TheiBmzU6LOr42TstAcfCRltX1pMZiHVbaaRExo6PfHdt1Q9aVqezTaKXY
wbNS2s+ZUDZ5QFk99gccKJUEoahhVQJ7zxKJ4LN9MbT5jdOxZujiwI09j6ryITWTHQH2qk+SVxVd
EhpnOwHLm0z0HCzYmW+pNHegaiJjuMxYy44o5MIa3I0dWtfwB+8abnmzbI5HzY+vizg6A4p0LKz0
ObY1NM2K0wncmrxJggwjsBftvzk7s+U4kW0NPxERJDO3RQ0qzZZky/INYVs285iQJDz9+dBVq6Rw
xT6xI/ZNd4sCksy1/vUPlLiV8I8Of4HqeF8O6S6r7D3HrL/3aRa2mdOTdyS9PlpsquJ04DZw+ovt
H0nKMYZDDLEKRD2ORgmJLxXp+BDXUAo3tHL6AjD2CqiJf9fuNr7pCtQi0qzuk9jXW7PryKSXT6Oq
9mbChzFWzU08lWy7CPFC3//i6PI4GA7G17qCc9o/U3g8SaMAgBnS6YcJYeTCnP1DMy8/vNTddTK8
SSz3ivf/YFvVVxeesZupeVMM1kMA2yX3/KNbfA2SG9slGXSkON5UHHhXrLJh105/cfS69KkXEWIp
hjbDV9EmN05qtZD/pwXWXHqUGieAJJseKykOk8JMoHX8Y2/aX2NJJHhfR92AsqNU7aHG9ywGhSen
gtQHYX/XhoWlGyhFCnxtNuajRUhBGMYk9gUuAJ8BdafvPVK5rQMWaY92ihQErsvWUNCyqpSMP6NM
+Bn3XuV+VwLOOATESSD6z3/nQ/kqY/TyWtZ85fo6yQk8mVKKo+ouLjUJWoY45omwfwQZL17PdYQY
Xl+KlCDLeL6aFh2lS47CwHxtWEC7rlxeM/vHxCRzcue7KXGfS76nzehl28XDj3t0uwdsFQJF6+81
iL+taWcGzasjiotZq1vap4PbwWO28YfYtkP/AikJ5UpW3JdZf9HgYOTniRmZy/iLD/+uCeby2Mx1
sxt9triu0dhgwXSM7eF3MRY4pGZGXgwbUfVUTBo3DdiHN9PQmte9GfukOnXBc8rScY7m5N6g9LsI
ZkkIuLYvkKBfF4pRnB9cdy429UOD7Li0jVsvR7IJUZ5ZU/ZGlRoOqSxe67wgUq/q/+RW9TQF4sXv
Ux1J+VMpj0g02ba+eZwSTbyIOzjmahLcxNdF5epvXm0bPyzG6a+VVeImQPIZEk+TGgR3IZkzQy1F
ghQmaC2Mj2lOKCips0JsX+fuQYdpFx7lkOJubZrz7EeptISMPOjZGaZHZWbjCTcs3yEmCvyx0plU
UhVDrY36VBVwDjt8XWckB8+lvZ4t0koatFkU8QKVoPaNyM6bSUVh35iHIU8cIN3WwIoBUtpdHOKu
G1V8Fhhwe7aBO23jcU67c1jfuXmeclaaTYf+zJYLLPlKzRD58CwtNqLJKH3M2MLbfrLsDlZFIJpj
F9Py7JQeei7fNXO28xlx8AeGYPxJAwHh0kr1g+NNKt+jSgcaHeq8nxC+FIS8WEbbhNuuD4LXdMzT
H4OjyJzXdtN98RWf17YriwATmKCY2MAGw42m1p4JmKSLvhxq3RFPbuPyh/IwL8aoSAeMOjJ/iRsK
5aLpIlmWMY1P33WYhHO8PARkDS+chORjGKHcLUWG0KiGyYyDUecp2BLQ0rJIOJpCxNWi/91KR/Ov
VLhch26Hyz0TYY94bA4UvWnnBm8CX7Vi3qdTS2VaQdj4O8cOFoiT1eM2mXSlcmA+hHiK2BOpKhwk
E2XuZBUVSSNABArzqwUGzSyUjZ6CqfhtxxaLNwNVmr8DuSdaMe8zgaZskrjpGqP7N687HEEgLSfP
jqJZ3bh+mf4SiLvanVcMPWZyQl03UDZRFnXjzIQmHjtue5HmAI9V5jd+UHG4e/lg9DgG+BihNHmy
NNHkTkmHzVu3GuKFrbxfmPOQMKXF8rXM4ZBsmQmRyNDJ+pdrZJa1Mdxa/LTilPQ2YzTbO1jSw00x
26I6VoqQ+a2wS0gUWbfOPtJ6DPM95aZKLpuuCudtMCYhOQeyY3xrhrZ57Yf+EFwsOfV2lHhh9lBM
oroyurJ59otW3Zqez83PxsBTZlSD5zqjSvx5ZGMG2MhaxsorWkDv3ab2qTSK2PrB9m2FmBnCLN4E
UDvhHBGpFDD2MBu4mXFLV1ap7Huia3wPjTzzVRRUpJ7i5mePv0wngXvc5zaftoPFn2flFfz0siEl
u1wHYHASXAbVMd8jusk6+J6HEBo2RKThoUi2+HSUtijXGsmsrrKVGQ/R1vHE1s3j7IuRyDHcTvHM
aCvzxvwu9iaMrjHo9/B4WXp129tVkGzgYE6/6DQyxv72QohXq4rmRvgdoky7MtJfLf/Bd6+wCUMz
u8DCtRc5whi1VQMPtYPWvvF52sO9iMv65xKWzEPUaFg/Gy9ubpgJjyIKlUE2gkHp/dugdF45wAu9
gV+J4FBJJ4eYHgegMf2YkRIT51bKE51oxvbDMgof1x+ztBECoZrYhDAQ5K5dlItar4Xxdc+kB9mw
Py3jbxd8GH/Uyg4fPSj89/xZ9VIKePCbAtrGYxpS6G4HOkpSYmQ3/BWEPT10TS5fht4TyW6WGKAT
b1D7tEGtk3obi35U3eQTyqO+r1M8Xsw5aXd941DTQv0Flw3DDARknuXcbqfMMTR6s2UgPTUU2bNI
0vI5DmEMbhxf88/mtujB/L3qrjfKcuLrLykpjTZpu00NcuDjb730hBgO1XSd9UZa7NTM0CtSA707
biWa70VRCByDhLaGZqKt4Y90i/k6kQfrb5Vr9s9N6zQDiFLpm5HnjSmx0HHtIMmfBgj2OQuA8Bmt
BTkvFYFdvnuVSwjZUPRzNMJQH69M+lRAbje4Kc0xG/lwxfg706pG+M9IEp+0mtpRmgZc5nI08Bno
2EnRrNnW279d9A/1VNMEBPVEnGBe6PEbNa0hd6hFqbOSxcUALUzd9H6e6+QpMT0M5WRLqlWaVJOz
A7pgTWDDxdEdauCP7WDMOJumqGXsaBI6PLLmiM70Kk3gUz8Vs8Qq1E3FwW0C81IMMDG2WvpiinIv
DfDPXELY8f7cYGyczwYw+lDM4UYql25Ehg0xw4tjDFdMhjHzLCvakW2bKv/GdHIjgcnV+S9d7eHb
AIvO/Dmzn1l71fbmy+j1yx9rVu2vOImx4lx0598Mk5fieTol8Zc5zULrUJKK8mhQSxBZJjOWWNxD
C0cb7SfdgTZ6BbxsM/8jylGwGNIuIyxPAkZhHOGOv0o2Lgg0Jafi1tFdmJHGNUqTigLNmV2qHkmr
XHCFCLxxIT5hrNp+ExtejOV1XOdfAAQcDKhD6ffbwY9Ff0CNs2wL6SR3gwAc2wVmTHmTJsrGZ3Os
cbByOs6vbTMmyb3btywGT8KCxb4zw6E7n5eReE1jWZpN2ovyezWM7qswOWQ4n0aLqtkm0dcwgE61
tWQLydNe8yMvwsre+VpV0VwaS3cxVnPx2yER4sbWxXDbSI81VVAVe2CO/fQzmIruRqFZoSIyg7eJ
qWNU59gH6+D/PfLJNBeCIWbcUFOD00TldGiyjHseosrXnPEoEySumn7RPzpgiC/+JBFqBFo+tH6m
b6n49NcWv5yJWN+wBXhk8pbBjWQkDixjThdSBW17UGVr/u3U0t/ES1x6+6JccPzoc1X9iHs1UUWj
IiDg1XDReXhWEX938kzl2yTlpN2MPb1rlKVieKYvQMHHhl7KKJFa3yxFjxN8pmc8YcEgy5dcgk2S
PGbivR7XnUIlZC+/y0Zn9KWcDCCJKqy/lglQFK+bLfnf4PEH8B7xGJg9bqTA6jBWT+adFAm1IWac
3h0j7P7IGivbtMWo6H++ymp8A3VjNSliGPJ+RGDafdXmGcqwYYizawA/gsuUVPt/X+Xj9IgLMEz0
LR82NBzQdab6H1R+hvDQ+OgDo6CwyBIMrBDV19y/upVlgY2n4Q3iaz9a+pRvrG28m06vyGxlVcRB
wzDDFV8rYpu0aA6zOfhBtMTGcgUKlF6WpS8PUgfuo+PNE44spbf9989fBxjv1vL664nuw6If+wCq
l/e/PmssGdRmV1MW48HVtClh2HFDaIIrz/FKT3wdmVJ6PCiisFfDKIZUp2NuLdM4nn2rjjgqCYuP
XZjzrNCJ1FIvyca/0nelPjC2LFuE6Bl5KV0qoFvCCggibZvZN5dz22ZAbIxnhs+frEgkjSguGTcy
YVnVAv99iVa+iCbOM8wbZZ1f6WrSN0BeZyghn10EIoyAUss1GJK9v4hQIVN0hIYRgFK2UwFwa1YS
mv3vNyo+ToNX15Q1lDFE5cDI6GQy41DFDXBO6DtQ3ZBn4I/iqfUTTA2qwihrsmNB0jgvwccjWRfm
qx9LMNJYmHik2KCaaeQmCUZ1ldEGz57Iaw1A15NI01U+yFpgNji1tdVMkn2aOyBNcV+mv300WIiL
sxqTxiZwpHe0NdSqjTt3BUlwpeFvnKyYNQqoGLSDxtGhU8/a1b80HgKuEeYmycMk3mZwrvRwkw4+
QQOqmPxHMS7MTJmnY51gz7VF6rIdrlWOTYmxGSyTTjNEKPkNBZn1d5licJk8dZ5l1mVE+6EE+ivr
Rf6quMh4weRM621NQEYXVX3l/UExgTw8tANSq8k8L8Jn1Q8NNARrIP0lNBvX2up6jLuNi5b0ZbDq
7oWNEhdPStx56yOBek7Hgd5+RvRImDR9o7VvJPPY68We6Q2txIEkLEow6W1cu0OIK4VTfu+zAt5H
07uYApkLddsF6rgBiw5ALyPKFoVXTxuEr47fN7jhMHPetaJeXpgwk2FuYDQv9uY80VZbviSBT2oi
f5OYkmQzBwxSkGu23bMpnOmr5TSKcJImB7rulCe6rc94TG0mhonJptcGwRmlIUteR52JW6esiZue
6wVvEahZZR6pMa0fC5oqmkc63WvuLv+btYpmcpgrZezk6GR/sXUZH2ddzDdDotOnPLEXXLynILnK
FAGZRdsDyvexA2yHD4zTb8baL38JidIwG1z1dOZrOOXWwB6Au4d3qE22gG37J4PiSnSTwG0Q41wN
Zr8XMzel82D867ZFgw1JFzKBWTuxcL8gwaOfALgdd46Ijat2WmeNZ37Qxx2XoTLaFlg2DMrZa97v
Ahbemz3zlTbq86S9meGQ0XxJ57nWjH+stBTkH4f2nV2z6TG8rXdGWT1ZowacB5K67JwQ5y8pwVed
OD7z4z7/bfwsVCTEF5zOdHXdBHUFBoX/fCY2Vt2ne7eJH+og17szj+GUarS+l3VuDCMVhgf03/eP
AQJXbvUxERmhngZiR2Xv/w0bB7CgavIotBUGtyum0uTesPfY5KJhLJKXReBXmUiG5BvlD+a1TOx5
N+qivgwGkyETUUb7prfir2d+7rpnvj8nmXcjRzKhKFGwnBIBNPyZko+XlHGH1OYs76Bx+KHc615a
xzFL+z0bHG4X1PiXHj9+R/8+XmZm/BxWSbgtQAwemAsloIm2eRNIVLubpXJSjtwAL2stujPVz4fx
PM8XgjvMSxN2nnPKnWmnUkwDxmNQghqMJJEtkjvd8GYtD1sDMzv3Pj/5ziCQw0xY2cw285j373M0
DbBUdM2R58bqNqcz2jWO0+2mCqk/HDJ3342L+TD51hqVin2x7av+QOVc/Y9MbhYWtAQqcx+KBBFt
J6efKeZK+4wKI1eMwx8D4T5irKnee4w4jpWuvTPkq0++GbjOUNbA2rn7t+Tw/9R/OjbdtJ8Br8Kx
r4nhkPX3ylP+9eQU+ZkC4rNLwRRm38CZipd6UqwFRgqsOzEXNJOkwTvWMoeoiDmwCcTEdvDfS/5j
tQKa6PIgvQDJDC/1/Qt13FHbKOJbZFuI+4K+cgjqZkP491VO/PHWopA0jRBfPmyUQ4qvE0puU0x5
kNsZHC894LFah278HMCHjHfMSBeEf4Utxog/o+W9WEbyHIQLhwmLYQMWrF9ogwa8Vd2ttTCq3PRo
pu6sOfCe0PNKA+ClWkacYovkG8FZ3jnPnk/eCFu5YGTGu+fVnNSNRptlIMdpGwl/IbJDk2qf1aKm
lhq9b/9+Uh8/aJczjFym1cgYM4/1n/9nnXUq7sUcLFXUToW6SPtiORqCAPXOhhtS2O05t67Prrdu
zCg9UdB+uF4eN3GLlwAJ6PHsHqYxGWFAeP3ODKvgLlsQuZ05fD5usURnQINfq2M6klO+vRrE5AtJ
V1iiHQCCseLH3ApIJe2FfyhkwVQDn4fHWQQkwFZ1UZ7pAT65YRhJIT0EY3U8yk6+rjauW4cys4qq
rHZv7SnH4tzq+svENhll2dRO/36hHz8wtJNcCq1d4NJ6nax8JnWV2au6jbR81piagzmeeaIfV+fK
AyTm2PJMJJH2SWsKONKjSG1JSAMK3OhYBccQJ4J9PyzBma3p481wKWy0bO6GlvI0/aSNR9voOyxY
ZxwjnyUHBDt/+L/SstmRTDYMlxhHJELond9/A1ZXMSfFaIjNIiufuqR2H2YnZ6aIkcmZZ/eRbbdq
FSziRaFBr6Y66x3/53tbvAnaj9utlvfeeKlhrES9YqDQQQPBRNQ2kx9lRQR8Dm99n9cW7p2Z1Xpn
bCQ/e4UElft0zd4qWDv9Fa3BF8qLBPIWA37P43R08vpbiBXHmXPsszcIJINHMbswj/lkK0PZkjde
RhuSG9l0hFa5IL7CU+bfi/4ksHHd7z3BmkQ4jpwQYu/JZSDbBJYigh3vW6QakVRW82XK8K1hWgjw
t7G1RZDqOGNRMxQJ3sxFZb5krRk8VlWbPqaJY10zdlmAdVxfQhkqV4aIy3iLlPl4CvdJgz3YmV/9
ybMB8aQgRuuMTu302cicKRaEoLVzl8C7qxLOb9ruzBtYN5j3NSaaep4O88sVkDl916MZSjEz3WFe
rqrr2Kv9L6mt5A4QMv/aE4K7JqJreWaFfXZv0GjpkdA6rAKE9+tcLE6YwzrDFBVW/jHs/BaVXVud
ubfPPicLcjqceDYJtr2ThZwJCGuME4sorx2cPplw5zpKHOzcyGv2JEntVptau9hOKvQvzQKRNchL
dRW2s3nOEfeTj8qyQyRqGGJhzfsWFfSfT9vICineCLOUTfk2sMB9II7Oh8Dq0+2/1/snT9dCTsEb
ZQ/mfyfLvcPINqyyFO2mq+UOnqK18yZ0wv++ylu3dLJ0LJYMV4HwwmZ/UhwkoaogqMJMA4kACCnn
9NdMe95vKuhRR0YK+NwuZbvTUEGjusPhVSH0gFLf4hZd9D7ZT1Lf4GxkRi10sGwjZGJeI3eG59mH
Lf7b/XBpJ7FB60m+WKUY+fz7Fj55J3RWnB5AGByJpwI1G46sFqnIIksSL1FjrYesySTHFLTh31f6
bCnaFkAtjRFtAh/a+xWP6lJh7uqzs9sL9e2CE+QO1WmLXVMGbKSc5GgtpLUV/eIdMfpiLmrU4Zkk
9pNcrreNEGTa9/x1Z8eW7+SDaD0NRygA6tJD4Ul8DFsy5JrZAaOPZbs1gvRvrzH8TpLCPBjWlH1h
D3JedaCLlScj+L8u3OIsjZqzKZ1jj7fOQUCW6Q6xsjnvYbFoMsZ8RuF5WQI4misjseryb3oW9ZmH
+sne9UZJRy2JQxzmC++faSw6GjKBnb7T2PM35jLBI70S7qtgBzthTuFXhO3pmWf4yZpB0miiCwvW
csA7WfVlM8CYnjii8VaAaDKK/FqOHdS/IDXPFIfWm/7o5BPDmA/cJnjDyU+BJEblRVqlubHRODuB
AwoFWpqutukqLyHImaqBASARlaGRr4riKSuWcGcmdvelTmUIocHezuFoXPdjnWH6n1VmvCXdNH9a
PDQFDOdKeKjh0vWkZEvfwjQJQodDdk1ju5cJrh8/raIRP1v8rX41YDjVzhhm61ZB0DcAJ10P9WjM
hBT1jqzwaxCNyVjOmpKfXbbUGcLfwCs2vm0Z90MqpjwSY4ghmlN5342i9q+aonWhfMemvi26BcRM
Yal3C7s9GbaOsow08oeu/TN6Y9NsdGU1MMNnX5Kj6RjkKbQEMT+NgyueVaLb7zaTJrIOWr+dHww/
qOO9xb4/bv2qMy6HqWWEyk6WX4ZhOgMMM6B+KM3EczaIsO0YztHUkyozLoZ71xSYQ+xMjPX+ZJ5Z
9hddMnc3Kb1Xt4Uu1MbbeQ4kn1AwYbBvpCY/dW1QSIelKvX3VVxBQQwrCF4RemwYhl5ITETkWklu
ouOpiFvC6Sy7CxLXJeNjlka1CeU0347eXNj7QWTmS9Xy1zdhmeTf+rhK5i2D8/6n11QYIPSca/nO
Lw3MrL2y5o+GtV6sLVVdfw2tKzC25dKbJEbF9dASDDlY2d4oHYBTVlQLR9tpiasN9LAMB1Tv0B9h
4pMzJxhhXU5hFc/btg3UV7w0oIQZAARY9uq8PZZu7FfXlVY4D1XMrjcFAMTr6ru3RJ00CSUoBi+9
UWNGsgwChPGm7MLZOkgIZBD1tAl1G+Js8CcFyOd9cmvYJptWu3PKMWR96kK60CuVgtqpO7Pc6Mlo
oFs4rXZ2s1kEr6AiurjsrbnHJ6+EKuSO7WxsYbxrdxcY0/LS6mTU0WCqKdtm4GgQHGqK6k1aZxB9
LQ2rFCJEANg3uWFyZw4zMaapE9uMKqZ+hhBkMZXZNaZX/mYXoRHtmqI2Nsu0PurGE2o4GFkyVDtR
WJpQKzRr3W5sZdddxIiEMIYGMM0jJuHdsscvzGkBnRvlXSyMVJkGSNHarPYUnhmLrwKNTBv7alGG
M2w7s5h/9D2mbpeu1Q5jZBRe6e/Gt4ElbN0yREIsNP7ZXe0ww+jLkKx74pWWw6x0710oaCWET48w
9Q8M8L3ixpKz/xUKtW/h+Jr59XFpFRzkhC923uV9MD0mfpM4FxxMDiOiPpuuG4j/z4oz6mcKlt3v
Cs5FuGIV2t4trNVW7IzEG+27cCxwSMq0lVzkXZa8ZoNZP01NQZ/iS+E2146c2Bt7c2St5B5DhF2g
nBGmeR/Hv5x5Hr5JvyDMi8Xu/+moyZhUK4nTXw2B9noSWWO+qACoesO0iGDdeYzDF9iWMaQjld+7
cIC+GtTwD2k1lfvKnAp3pbzWdYRR3wIXxB3EZT5WpFYUppcQR5KPX6FuNN/+fch/Uneh2mUAxiiM
puZ0Ru86Q+pWC60vUoIgKiktbyvDLF7/fZWPBxAzXx8EmzR2qsnTij2bE4h2mqsY/rCxuusE15wu
3//7Ih9vBXW1Q9+0Goyh8Dw5WsVgD2B8HBktg9qd3ylWuB2em4B+ciuwXFBF8dBC+t2ToiiXcMtS
/Eboy8r+6A6uSRCIru5lezaQ4yPQs7p7gZQyDw5RrK61xH/K78KtqWTxiYBv2sDHSXrmeK3yml9T
vHiXldJoMFBfy6fO6JPpws2TcxnNHzwJQDR5a6hz4fSZ2BydND2Q88A35UQKrepz84Fpc9VGchSi
gaTlxs6GDyy9n5jkvhip7V0aCvHyIXSSbteidKIRxEL2TDXzVvG9rzB8B1cirAnWSQN44vvn0qTB
2GusqyAhSefrzJQIbpJruldeU+NpKyvH+Y19aGtDo8I2i6G5YPexsgn202ja1U83NefvjpfZczTP
af3z3+vwk4rVh/ISOkyYTMaqp4QK2C6zLxRcdFG4eX3NjBdCo5QC7VU9Qy+GdpoRaRIHOLRuulkO
r66Og3JXt4YLUA33D/IdLhebvF78o1JyWYnTFolEmmMRQapYlgNenDZGoJaL8MvvOqM7GGFaHL0g
DrpN2nboMbqxa+X23zf3wRqIFcHgIICZABpHQX4CLdXLkoym1JATigLqQzEU9k0dS/Xaz/10T4XX
xpGqrJCAeXtuf9dywNGzslvn0Ui1N0COsvXOnsLAOLqiGB9SDxhxE3S4j0U16gJnd+YHr5/9yWpB
e2l5zHkZIhIU+n61AHl1ow7BZ8t1+mUN4fIY2NUYdX5dPEpF4hPmh+L3UizZj5T2dj8XyqrO7E0f
BbLraMAEmSZqHnjk1L5kbDH3SDCnoK2fQuPKH0FfohKNXQoLnpqAbJWFCMx87sIvwVwNWEC1i55I
cWy7n3Kpi19nHsvHuSIFOq4UDn0BY9ZTKzZV4hxW5NBx3H7ABLAdmo2FKeNVYjn6MsfK8yiCztwV
dTbfY/esv7IuULeQiXjn1+SoTYiad2Dw8wW1fbEP8UM+MJlwbgbGLWcW3dqfnLxC0Fm2dsQDYASn
am1hwEWZ8DqKVGE7q65+OEIsQ7g4L+WTY5XneuxPThJGlyDrgoORQebJBqNGJINVrEk5ApS4hfLa
XnTDrC/OvIJPVibtWEDoNAptCCjW+5W5dEkV5klWRllWAjfEWsJ6E4lLABQhqyRhOXwVpE97A1os
LGnrGQ/mbHhJFtM7s6d+fMLBStQDb6L75NecfNWLX+qZ2UbO8Dgcv2O3HZAANczf3MW1L6E5Zl/P
3Pv6CN+/UnoyBo9vM2Km2ydnG6qEBm9g4E1fhcafUqIa56wTX7qcbq9LS+eGYJwOfr2jCAlx82Mc
+NPWLtFWbozZqO4XUc4XWKnQ5C+xfwbre2vDT38e7CBQFoeDxjqdIIZjDc3DBieq+0DGe3rBVZBR
GObfPJiWdFf1offbs9vV2pvx+72LJuGvV1Q9oi1vhMHj241zY0/m0F8skEDZ/7HLTjdA9t3PpOyT
L84y+7/6yTP1bkTJ+/+A5aEws3HxQun92ajfL64570MrSQHUZNFA7bTj1FA3c5PogYPHt/9msyEf
5Dgl33owRMjjvWHdhHPf6DOIxydvGncY5KeUD2yCp5CbtEyZ65n0skGH7sWAVgkJ0+BcgZmfo2V8
cjgFzFSAHhj+rifvyRdl2dmMcAMHOLnk3t7UwXBZL175iD99LCI82nCjhpV+4DgYN0UgiNW03eRK
Cq+98OteHZny1rdFOISbIuuaI2bry4WgISjOoHgfd99g5dDh5cihwNZ2UqsOKaSsAYe9aGaNvNha
DqjwzOEKO/Dh2pck+WW5ao8h3hXnTEk/+dQpJ6kcAxt+ITXs+4UxmrHdY4nEfNTvFfl8YZoN+wLi
BoEWQePfpfD6IVLnC5lvo9+Fv1Supq+hqaS5UzAKiVI2anltyGBMt8xhsWEs1QzdzMMr3T6z83/c
ifGao9ojm3E1NjndiX2pliVle4zsIiivaaxJOxX9/P94G6BxbHyuK1YeyPtHEna0jaNCzhMkjXos
iN7EY054r5qK5X6QnaZBiyXp1RTkZ1xAPiF7cp4xqmOuiV0wx877a3vwxEtjCrCkD3GEcnEbuZIe
2fQD8qW/kEKwPg2bWO/R8c53ZQiNgfgUu/sK8987ZJWMv5DO05+DKT/7WWvGKvWdvyLNp7SjxAp7
RmpNGXVtgMZuMqcAk786pj8uQhv+lZX/cnoXsUxlsQX3tXgiUKDQZH4F/jHuqhYZWyLPcco/2UxI
B8UhjckbLAhzXdz/aYkMDS2mSNG3LPm4PFaAAjugK/dYBE71v+9b9JHY5q0ktFC87TX/uZQ3Cxv2
bUycY4iLQ4/nAcGVWXHTTN65euPNxPD9cQOrNnjrZd5m0Cf7VhqPMu5SZ4h0WzrzHfK6ahcyAMyP
qUjaW3TUI/Z6aYvgyWgG5gy9FyO9lKH9XOQ9oEFTLelTB/dDbDJzTO/toEmCTddbYt5iLqyqTZAv
3aXv5/PzYtl464ZUOC56lsr0bwM12N5+kIb3AyqSeMYWQj6XCBu/CUP8tsLW/DYIZf7oPXnJSK7c
L6orCPgNCQlAj0zy1zJ0DgfLUHbJocl9ae7jbLC/yFAS3zc2JvTJoeMDANnLQ/K6RYU7gVFCa4+M
VjFKU0aVqg0JJfEfMSEsPBRlqMU+ZS40btYZIHEZdRVir0HIhwZVroslUqU1gEBCXfqWxT1BFug+
9K84htyyoWKcNXwftTy7s8ZAQFRom/jPM4PDePA6aBqTrf+WFhvKwYHFMCPJ9MonO/G8c9GaH1F/
PqI373WGhyuT/P2yRSiOrokQlojnGR/pn52t04fTvi1c6wLnjwQtoJZndrW3k/VkVVnQrWAMIeAx
MRp6f9Vi0uMie6qocEaGBmdcXbsIzO+X3PQAC7XvbSUKSIjHpK8xWw62TB/HQ2lX1pfeDJc9RFnn
mCBuopkzu/C6Bik4U3h+gjC8sZl8zHJ9rOlPvfFsN66MEWw3skLw0niaid9Web6rbc//kSW+uoXF
FECxBv22qUbvGsq/61J5+iDSGN3cvwtT+5NXhWMmDvVYMzHk//CqcDDFOwO+c5gQ4AlJblEbYDFV
bwM+wD/j1KIB6jrHJWBXm/bDDAn+aQ6azNoFohaEtoyFDjdY62jiad0qI5elzDAcCdsmf0qzGNuV
EZd2alsl5I0tFPYkcdsbxlYQs6GRDtOAMnKzJ3frdGMWXiBz973ozUIrCrLQfs2WCXHkUhT5XT97
8W851OO4T0JvvnMcq7tkJta+xG4KNBBKR1pnGpfPHhHZ8bCsEHOsKMf7dQV/O8ElpZORsxgjgZz2
8AoKJLZ9lcSbnIEPk5X0HM3q44lkr46GDN6ZJELpW3MP/rv1p4C4yE1dDebxwIkUDeTfrCGS0dm5
57rbvv9uIBytVQeQARSrU9xtShozBbOBrLY1HpYL9zsA7SG+WP6WlxMhc+cOmk+ofe8ITqc2e01e
q9EaIThtfxwf/jwcj4fNLrqYNtsv0+YM/eiTPeHdtU7LDeJcsthcr3W1f9pzocPh8Pfx6suZy3wy
Z18v41DdYnAGRezkZTWTmUjI8G3U7eRXfU0wzb26cK/KvY4w6YnkVh/w8Dlin5Jsl3tjH778+zP+
DG95hzifrNEG8uOUCRDnavPrYXN8iXZfvpy5xMda5D2ofVKL9C3RL8l6CYaFm3L7B7ny7o/a1JvH
Yp9tMa86U5C8bT3v1+X7C56UqV6Q4LIJnBZhf74jO3PbRuWNfcQVmdzfet/dhLfiYDwUF/oi3WOU
vg8Pzb7ciV2zd3c4Sm3qm/ki2PVb88wm/uFJ+CDEcJT4atgzAbnef5qxzCB646wT9aVRHWM/l5fo
TukwWv9cN/mxxeMCTJbXcTb4DIXZybXsjhEcx38U1Fik7WJtdK8MucRTFqf5D8MZR+qFBEN4rOGm
x2IyiJpgtuH+H2fn1Ry3labhv+LyPWaRw9bOXAAdSTFTJKUbFClRyDnj1+8D2rNmo3sb650qz4xK
Jg+Ak77whitfHqWfBES/9LIR7WRQxketMIZ3X6/qO7pJ4/PC+jjKXWincIhQeZwScNCSh09KYl4b
VV7kjiIAn9uOXl10GFtgt7FRpWLAyTCEEbfKpTxFo6Mc3Q4Jj76jDU5mRRcDHcfRyWgHDXYTBk12
k7S5slToOMoGDWovFJ9EaQIlEukePmRa1zmzp0DiH9TotaeG/GvAxUuzrUR2nw1tRIfX6PUBL+kw
fGpHEQkvpAnIQtDVMlXHk6ChYgIbF7BzpC7x9mKbAyrvGmQT94hQkl1bHxWTGoD9lvdDjcdTcwhM
aCZhi4myF54OshrTbDQFcKRbS8lGdSGPPD4PDDopIDuZdWYCYNXhe6pGnRpdBB6tahN134YSTTql
UDemb7RUP2NzBfuzXTcSenZ+Q1vBgha+LvFc+H89CchB7s1pO89P+5rgVolTYkG/Sb6Z9M1tWau2
vixceIEnbeW23wD62hsDapjFmNCCja2FGsBHUHVwkkxfg5wTQx6gy4A1Dr+GSxSRVcb0DHLVXXce
pzVSyLL+TfdU07UrL5Ec4EUE9waOqRAz0FEWJUxSQMXcTvCjVeWnOJalrrGrPF+8slR61i7V7C9l
pzWbIHULZKJwc8YrGL8Tl3o73VcRWYooXuuZWm6AgnnrpCgRiajqYmOm6HtkYo1CeWbKl2ZZ1k/n
9+PxIcWL0o+BfTFBFD8C0U/5XBjCRK4sjYSjstxHNF7bdZ01xiYexOL+7w9F8YmFJisK5ePZQY02
U1TWAVSVRu0AJ8R6v8lrdA1g02W780N9yGMfTiWVEWqhU2OBN5uLXdaGMHhFERZOWmvuKmroEolx
lW2DOpHXQVV2K5KqQrWVpjAdtAh6rHkoYHY4ESLP0Q+2aBRiiOiB/l1OBO+iJztx2i4rnmUFxiFq
Fiob248fkLntbxEo126rKPeQaFXDS7pPeHZHCb0qoUnFvaIPxT7FQORLMWT5ErToqF5OO3QKOKd8
BuT5vGgmDSh7UrRPnMgY9HfRT+N0Fbhtf5UWjeZugOu2wjbmBSDPU80OdhStiA+7OKfXTJYP252w
vFAd6jHSrq8bz7elVNPyVd+p4i6XTMiORWf4iZ3lsfYk17ny4/x0HYXOvIImSfQUpq1HAe5w4ykW
57w/frBK2+Baatz+Jm+Mbm+NcgRq2aJoOQZLR87pQVHqgOsKlG4er2O9gTojvkogtLv6VlRc9QIJ
2O81ONbXMerHR7U284UI8Div400Ndeodk39C5Z2VNIIMRU/q2imwmSjbYXYg7fKSLBtiaGhduJGa
OSP/Rc4voK05yIgzdaKPVksjlVAoQ2GpBXd8HU/NdK5j1hBV8XnpSFGRVe1iWNUazo5IxuG2B8pE
XNiPp96bja8DEdBBItCvOpxhXCyiiNY8Ue5Qml9Qpfe+DjKexrDM/D1SEdrKjRL1OkNw73ZQwfCi
LtR/0cu22iBBNizEwScOPZ4DnAIKAoAW5uL6zRh0HQJ/iSMFTfhNDxP0rj3d/S56FoHJ+bV9jBed
YMufBpuFZgMCE6wy9qdnuf3aD/QLSD8bGh0d4j1VSt8m+MYMI/lloiuSxNuF8Y/ytml8whjMpdBk
xxzl8NMrcQRamRzRKYYweQi1wl+raBNBR+Buycewex5Ab9xg3dKspSpXt2OQ0ngVEvmx6rRhIbQ6
sd44rOBDUEqYVtyssItxeiGlip86kQQOytMFbachR7+03k7NMNIQFpEmpR6o7IcvbaijL/utBRiC
eg5uQWZ1Lw9y+YLsFHRRrS7qWzmX63idJUm6hWuqBLZi8lh9J1a+XSlRzA+oqGZFqeiFNE2SuFif
n5kTn+LjHoQiMrU75/Afv+FcSg0mxtOootdo9V7qUaHtz49y4kvQYkL0GUVxmf8zO1thHg2GGuDD
M5gog41tgLtcHMIS0C1pIYg79UJEkmQ76qTBf1QkyixgEBZnCZ4D1qWKqiIXIrz5h/NvdCLZmdgK
gH9UVE+5oabn+BSzaF6Qp5aKOlWPJ8gDqhBJiMJbaOpUUIkKB7/Twl3SV0O78bPRR7yk9TtQok3R
fyUUrtI1OnCNvxaavAgml+eBihCC5BHIOxUUn+/ndFTOP/SpbwM6FPgPKHVqNtM0fXpmDCgQI6yh
h2UjYGqzUq1L5JaWfLZOTDatCfo1ME3gos2pCRlusmaNiakTSl6KsKFYrRVBTdBwNkZpYScf+fih
bY4YBxVKdgclqHk3uNRQsfJBtoCP68gRBESEk1JKb9IEdd44kxC8HJVxZaaZcSUreCpGWSo4rqda
NzT5hVUjtsTEpVXf9UAFF4L5U08H2ZHjHa0dhUbF7KaVcjBFlLFSJG5Lt7Fph4vv8ujpbwTwkok7
r2jo+xBK6HUeKmq2ruO0vdcVE8iBwS5xUSUTk8o2jZ4ASZFZbnYJSn0JS3ZiXaDpAuydbj+yNvOc
I/MCCvrgVB2KiuW+keE4j8rSJX9cJaTzi2+PyXmIggoWVYerT80g+KZ9UzqpWKLu3/boPedjs5Kx
BwR6HQQrA3266zCr/OsMCWhE1K3R/4YC9PMoCcoKPFy+dERPR/AsRMdkUpbgBrN2yLYPnwn13xL4
s4oYWGZ0d7lao0cgFtEvdMrHjdoNzQ6Q31oIk/ea/Hqt9la+7SRaQOc35jGowaAepxKZGLSaeJjZ
VYHebVogy1w4upmrNIAEbasEYC7Q1krXeiFFX2oqsG9qHot2i5n1U9gOA8yJ7mdkyndyh/IUlPbJ
mhJXwKzW5Z1ft+2qJ1db12ovYz4aLZ0mx7ErEBGkW+AMg0RUtdniRsfZ0vKUqRQE0NN1lZlXiAVb
l7HS44IEaXMrxJ250JQ9XqpgtNgdHx+KGtMskOg6b1L3bgqKImINaEJTr0FYqvb5+ThxunO0y9Ch
J1aLTHB+uC5qL8BLvq3A9rhW/JbXFLYzsKsvZt6p12iXoieFmqH1qus+cslUWmTJSTVE3BBJceMn
3a/9twrphGsJvjAdr4HoYrRQ08cQyXg+/7DHdSKgYrARdeCgtOHn85DFTSXUYl4QzUjuLoZjuBH8
RPnapZXyHaLDksPOqY8DuBY9EgyxQI988CM/XSMFKKgi1BhQbQHmc6lgHxhL6vgC+cxLuNTl5C1X
w+FWErz+eUDJsXaCRpfiNUKmypqukqLtMoKecF1yzV2Ubhi9x5GbGDaMOrqP57/P8X00XXVgPslM
RYKCWdgfQ8EEUEZbTRLEjpjX86+9muJGM1mbnB/qxOrUcaaj8QJRDjTc7DgROkhWWT4Vb4xWh5sQ
v6KRvRThnNh3nJ8wzMAl8P316SE+fX4867HQEOkdGhkKtzAbMvNtVGTvQrBEWnQaYu4QBZRSXNI8
O/EhwZYSwE2RFRzY2QGOJl2MYqeI+IVUFmuvaq1VqqaRbamYMpz/kMcCUAbSHww0Rb3IRMxFvcw0
BGCnTmO5UWo6OXj997SEfDqZm9a1HfUKWTPC7aO16Q1X69YGJ9C4y2MdbwhBQMnVJuTEX1YvLAGJ
Zrrajp6Yvucg61jKew/7QhTjvaZYW55cuCvB6tzvuY4KvN3Cu7Bw/CBRWEjETswdoA2QLCD7YZjP
OWZ5YQFlStzciXrNf8JKsrlUuBe+aBgO3gPxElfJGIZ35z/miVWJIxCoewJWetxzZTDTo5SHEh8y
GEXmrnPKj7YSduLfD8U+tB0m5CqsRNTkDtdlLzVdVEkWYgDBIMNvGfQ7vWf1CxCZRjsALbFHHVbb
W2peXOSiRjPUCoM1jgYqEEJkV3LCqAluLGzGSs6WjoETwRg2hMBTJJYWtZb5vhEwdxmwzygd2TdF
ihtjHwPgcaUMeZBQgtXrd7BBfExdRTxbFGPTSE0xos1YxLGty67h2WkVG999MYluArdqEEBt4oVS
6PFhrgI4pWlMZwJfujkwwIxVOsq5CCMNP5HveuxDqkGEZjXoyCfbdaz72/OL40RYxjLjjqP4BTDP
MGY3KscuTkQCtqVJVihrNJt05PVBOVlpbTxVwmTKkruluZZCtbjQ4r7blBU2i22vePfAzfVLMCKL
GNTpoDyMy2D/sVGo0ug0r+bbPxFSCQFtGfETpBtzCLWm8SPK/fCby4Z/t7pkiDcWuZS7jnIYSus2
a5oHylVJtqnLrLtzowL1JSwFtWehrJWfsE8qdWVWoyQ6/QisX6LhsFBAPNHIoL/GyUgoTbGFeTzc
AF0BVFYsRQGtthbznLaKaSoNWr+XwQ2sVWVQobn6/UYq9e66sIxaW7VirvxE0lvfnJ/V46NaU3Tg
WJSeQchS0Tx8lBxJacJtxFQrL381BEu6tBrlB5yyeqGYeHy2MBDIb65VQJ0Ayw8HEnwjSFhdDFR2
riNJUQjYgT7F+dc5NcqUnqigIoE2zMULpDiqhyhglLDXOUUypMs9P7AWDufjj8YZyZKDhzodzXMu
rtxm9N91ToLAz5AVBBW8QcnVu6hk7efffR9KBzoNKz7N1ImYfbWCFHkyT8D9NUrTS2qExQoF1kVB
qxMvRDACVIZIgUDdnD7rp0ihxsJLkQoXfnYXWVdB3nfvHjXoVVmhfNOxNJ+9uA5tONoYEjeIr8ZS
065QDya8Tks6nAj7XcZegLNB1BgLV/zxw5EzSISu5BAkhXPQCKe05LpxDBlZLX66USyjJlcp96EZ
1d/Pf+0TG3OqenDj0tjT2KGzjakgPMgJErF8AtC8UjlKkR1KcnXRaGO5rkN6j7RkNMUB8i2vXN2v
Hpuq9J6IXOW/rVGCAAe5HhUq3p1AYDYnYUqloKMxxG0H/kgVx36vy160lNgeN2QoFvG2U81VA+ox
e2VPaAbOQJRjU7mMvlrEAHZg0pRBOhwsmSqGFCMwfYjqtvmpkEeuUPhp385/9+MZpqhPCsV/UClA
LfBw+UFrhwvLFQnpSA82/kBGSB2jwWWiWPqqJ26xSYEIE2KCbixk58Ag/Po4c5M6dkw/w9BKy+Kp
qhbEtXSJw0+K2LSvab/ibDQCm9qVejUMhAOOi01bY6sV4jfgD1t6IGNlhsbCwXLq6fAjJeJDkpAM
f64MMcYdenFKnACLNBFdbhG128q1HD3WIKoesSUoL0KxFQMHqj1Q5zjwtujM35upCY9rMMMW66ER
X9Hz8zN9/8NLlkogm0KemBSAgmbzg3VK7At1lDhV38RgTNVkryMn/3evogkRDCuNmiM5ozV/d6kP
a5EcNXVoRglveRxkl7TOR9r7mrhQbzt6IYaiG2qKEPsYb74I0N5U8xSon2N12BiSa3pbMvWl/OvE
KAQmlAeARU6aM7M4N3UFdKg7zAjgB+U7MIZoz5emsTo/OVNWejA5FN6pS1GdYgeD9p5t4CA2xt5F
SNKJzbT/WkSB8lVBDvXJUCpxDxdBtz1dLHc99gLIBI7Z3581KsSTCyZ7WOQhDvcuvVsrS3VSLMAp
U13VSre52WBxlCGze/5Nj3Ii5sucAP5T63/awodDAfhMfKFCwEaWMyB8iZ3KEiZrF75mYQywKOF8
YvpoNU5ARY4mHRWuw+EqhImsvCVFTpAYgMFlpSsd69l9oXcmHc9RX8lR2G4RKVQcxcRsCvIuCZMJ
/kGiF2xzeQZr9Obb+/OfQfqIL2ZTzpPRTQA1QFNqfk2ZHbePWWC3g60ThixdgxCxIxalCBYmlTvL
0aIec5Y+UbwbHgCzyAH+x2tcUp+j6a+oPwMP0PDW17zudayV4ZKGdrMtkN2RnUTSZYg1Scrd5+Xa
gEoF3fgRrJA11twScQJXwJOaezAYeg2xrBC1B7xaGjAGiGEkDrVZjO18aSgffRdNYUf1OtRR3LpD
/dcouyG5IBIFx51yEjtICFCOFD0BN+i6w5FpndZqFKx8vvV1JVhuiGhNW102yKDhLZH65nviD+1O
z/tYwEcsHHGZAHgOxb/Vy2t6WGZoV5gsdEDBG8V33EIWXkMj6C4tHxQu6g2BwkL1PHy7m84Qvmd6
nT57hivjPVkOL41RKT+9MBO+52KgpSgeaH5mN3JkWFwIjXCNT6+ARIfa5agoEyoVX9pJv2qVtzXq
jXRwjGRtKGkFR9jvC3U/in6w7VUktbaJp/sjDkI5+n5mlqNQgUujuBIq2fqeYOTBC8Ikfcmx3lVt
sRHxiRMGyJ03ta9yWkloR4PYTXocx5p40PV1oxXYuMXhiForqqRMU0/hL9zQkM6/tUmWyLgJVCNY
TYKXR6D9sroyerH8WqZdkq4aq8YJCHh+adgZbJViBaePtocmDciRVZaBik435M3TiI3oIzYDtKfC
vKjTTcwq8UAL5322tvAqzS7GfKLD5mOa0JNouOEw/2BfrVr0dVubVaZrKxTqaeth0IWBXJ/maA2S
Rcv9Sp9YrKvIGOOf4Vj17G4MI2Tb603pmyJlVmp7loaBF1iu5qmxklG0a68l3KTwHEFI6LvsJ/XO
pn+wxKZ4itCWA1wIHosVQjb6hSaBKDm1VEG7CIikfKBZSnubxiV+slHSI62BqrdnACn0MUzCBxLl
E/aTb3tuZ3xFiibMHMW3zOt8LNsvCl8TKpphjIh76WrXr0cY0FjzFmMH1ySe3D9YiMYE+ovM9ZBl
Wm83VcFZfP4oOHVEIXIFIArpZNQFZocvwKGRfrqKhrCYmzdZGvcPVSVaC6McRyVwrgECk76Z+nSh
za4YKgxyIvph4ghdvA67ceOqFhbE4qPmaRsj1Z6SUPgSmqOTDOjbD9iW2oUn3pRJu1A6OgoU0RbD
4AAiIt1CMsnZkSzJuVl3Mkw+VxncNwtTkVWajdVlobvD+u9+WqT7qAKZQMi5dKxZYb9Tiy4m/ptU
8nNjmyux+yuvjL8tk08nbUptiH3hRtP0PrxjVGvQjAoDHSxY62jTqZ76GASVt5B7n/hsxCAk3jRD
QJnNW9DoyWJXkFMeKd02wuulHDcY5E2C58ZCBnW8IGF/TBIhIPTQU52LVpYKHXQDG2xHM7kfo8AY
Nm4OBPb83BwDdJgRmqVgJqYLmnLU4WdrtMqvwgCzdAuBGNy2UuomzihGIyQTBYN4PGRb/+vELi1t
IRy650LRu8zptS6cjCmKZt8oTdwu7JMTL098TJOQYIGSykd2+SmLrvwiVsu2Q/6lTPU1vFxzHUlo
Mp1/+ROjIN4ALAtwDI2K+bu7Yx+WYURTxfIwoRHFmvjSwkLp/CjHJANYvlQeAD+aqNRSfDj8xHJu
GIGceXCMugAR8N6PHuJO1jHTgS/i+mq8oyBo3Um9gpFKqsFFlYXaRzIv124NKQ6/9k2ByR81eetR
iS3dppjeLTzkcejLpyZlpTpiabQ45MNnVAFRjE1MEUIqIAs7IIH8DduV8z4IVFqi2vAV4CCCYgY0
5YTW2/78Rzo1FUhoTPoqBKUAdw7Hj+Siwl2WQrERS3giWk13LcaxtLDaT+xemu6U46mekR/NwcZa
E+ltF0qTeJ+bbLuwyjcUmWGTlsZSoncM/5p0Mqjy0neY8GZzeCYmzLGLBTzJRDhUex/jo6dwtIav
TaD5OxmvntumkaI7z/UC5OBl/bmplDBcmNYPBOVhfMtTKCCbgUJYMM5n8+rnaCa7AZAZHZm54GJw
R/HFj5r6DaxiADQNsYrK7oouNS8RiFOepK4I/YtWD4bYScxafXDp0XyVogz3yjSCKRDLWbMfaqP3
1zEytz/gvQAhlanvXsbWkFebcezEn1Hd9QpqNx4FfIwtkl+m25XyKvMyH0dxddS/nl8+xxOLuh6t
EGJ4VLW5WQ+XTx3qfS6BB3Jg9IQrEgwVucpQfoHebC4MdbxTpvquSv8S8hjwyRlsQKN6DPEOvelB
UQKZQmWjrxO2ZmTnYaZeFwl26+sMS+EXqhI5gPBOK5ZU+o/TN3mq0UM6o3RIN3j2DHpZDHBfcMjq
MVJ/SkPMN7AEqjaKUSjfZT/qN6pbRE/nv/EUAR0uJQ5kqBvMKEXuIwSfMkoVawlNYXOsgIy6naY9
i3KuXVVuMBLPREuqAB8l5oMRJwoNpz8TSpPEmrd2I/ILMVahT0SRVDwk5ojXtzQmePUVntko+8FT
vBKzQUW492UL/q4Z5fGDYaUNvnp17N8GnUtmkeUCsm8xioiPRo0ePXwKuXD6EjHmPe2m4kdWpeW9
P3YZrUDND75hO2YhmosD122FDgFuqindKzzdhAbguBDG69zLouhL70a6YONqWsBZbPISJqQp4HGq
q4BnVqQ86i/BGKp0F2Jrjgd8USHDXJT47QZjNLyUQmn4ExLTbXa9R6xip5xZSxTOo62B9jsbnyYk
aBvSjOnvP12lpYa3rthVpFNjVX2hYNbAUcAHXIWesDq/Qo46SNQtPgI8qD7sw3mn1YP7aIpB21DY
NuKrSIbIOqm4lfjvevVuQlfBmzDkazeLkIw8P/bRBcLYk/UIBwBlU/45fE0ImAIAkhEhIzomF+AP
CocfUP64pv7jR/+f3nt2+8fiq/71X/z5B6ABpFT9evbHf10FPzC3zX7V/zX92P/8a4c/9K+b/D19
qMv39/rqNZ//mwc/yO//c/zVa/168AcS9KAe7pr3crh/r5q4/hiEJ53+zf/rX/72/vFbHof8/Z+/
Y9KR1tNv8/AW+/3Pv9r//OfvE9zmPz7/+j//7vo14cc27z/fy9f6/edvDzX/U/2W/frt4zuk71Xw
Ov89769V/c/fOST+IVLj5MKdZGs5L3//rXv/+BvF+AciFiCKkGClXzZ1XFNycp8fEv9B5QuBZfon
aCwDXP39typrPv7qH4ghc10B2gI2rnAw/P7v5z2YuL8m8re0SW6zIK2rf/5OBH1wngH44lcg70MR
lmQMZZv5ikHrxOozIbgztOYLFyhcxT4Nd2i17kbxIbJEB1gHkmhdiGaZaKfJTScQ/WZbP0hxTyxa
JwpfrCJ4lTKccpMgxwN+fKDetlZC667xv8je69SaL7TJz3Fw6mCdjqAQUTnxkwcp09dFk2/E4lcT
38bupSze6F7jlKgod97PXhWIvH8o8feqoj0CS7poNVxksFoX85UyCJsMihmZHZBlfW+KIld5RIP4
nS6tbfGP3wI5fwXeZtdEFY115Uc/OWWdiucm8HxQ6tCBYP0wSsWVpN7HsJ4QvTFfMQC/4cLZp127
QgDgZuLRYMWZYQnFEYYChN2F/XsA2smp1SvZHH4BVqOMqHyPXO8t03eatIvDDo3Xu1a6sqSvNIIc
31yr9EWEIbE9NMmDG7IMe5BuZfeL5ioOklu21z2Y8U2X7hGdhYL/kKu3eYsbbWdecEc4itas9MLd
glm0tdL94lbCOsJey9ZzcS25pmNNUuRxuKIJRCHztlLeKySj2tTaotfqZLSbQgzrQzHaZFnrDGp/
pUnZVS82SIuEWxEJCFWKN7lMfaQxVthU0La5p+S20sfnqle/1p4lOVkTbI32yTPHTSBbvu0W31oN
saAC4pBsFBdtmD1p9Q9Xb9ADzGyljB4qOdz1LgUyOaIST5/ErhN0eKWXYvTvQNHg1lWq1xFSd7bV
RTdAHC7pCv0yNUhJyrps9pHx1Q+LWyV4Ntz2HS0MpyjcHZr1l1qbv1Brs1U0Eau2+IJmmavlNtbf
G8SqHYCVFNVA4LgqjJ50nTcvKpK1cAAc1YxXU0oxyK/Uz3ZG7FKLmph+gELlGPOmdmdKYHJ8b51j
ftJoV1p5LYuIFsXlhZXcA2qxE62wpXCHn/Yl1GasugRkUOg1kEN0oowXdK2/aKmxHlrlKkbp7dPx
8+d2/rx9D6OwPzYvd9UH7oscUZmlrUGve1qBvOWdlz6LmLaarbtS5MEu9eES3VCKkrexFy8MeniV
Hg863UGfrlI1Sv1aRFXpTvNSaqSXOUSWoFhoqMysDo5HmV3YeeibnRLyam49bACeosY8INr84Kk4
viMV7GOM1qWtbXRvppRvff1RT7+j3Y2cMbbfxVs4eHs27f/n3anhgGIn7uXoPHx3S+vltoyk4K6p
3tr6QSKuCo3b85M6k7L889U/DTIL48HBVUMqycEdr2hiirfurpXLSVzPxsL+ZVyna5yvm935UQ/j
2uNBZ0tJF1CKSCJmVU+2VnijghEH2Ws8nh9lVvn7Yxg6iwBbQVMAV5wNU45lA8J7CO+wIFuNK1ys
qb2tLMfYss09B1j8QkR0ciF9HnG2XIdoiMeqZUQzlLZtfgNd8K7OBLrgpEgyJetEW5cgOoJuWMuS
4Jh6fGHJ5Sag7Jkk5tqK8e9Oy4J69hJW5uRMf362+SJHn1mhSh7e1RvYRxttg8msckkv4sHa6puq
sfMrc4GWPwOjHc/AtBA+bV8hjUyjJRK/c9/RG7Feuvt4E22TztaudFsyHaL/DcVpc2HnzCoBx+PO
mm1ajHyUMI3bb/SLZpts8RN0XLve/j14x/FAs0JTkBsYbfZMeCQ/lhb374WV3y8s41O75fPEzaKm
yshUSOKMUaxxZrfTb8Ybhrx7jVkL71jJTuo4S33ZU5HapzG1WQE5Bvhs6nUf3qHQfTFVBXOUEs0o
vRKUnT/eDRyGC285HTR/ZZ5HX1KbnXZh1OlDZjGium25YNfeRW3D/pVtxQHSuVpaIqdus88vOD3O
p5VJ+YlEmq49w3m7dFPvSM825Tbcnn+tU/fX52FmRxCF+BHULcN4+KHJ4c8Q7X8Pp/Xzo8yw6v/+
eBO4QYHcy58P36b1zEJ0wTPehXt6mNpDuk922R1tReoVjrxJ9uaL9NTeRZuldfK/7PD/GXmueY0d
ABIDLSPLW2mT3kqPGuYGl8I9/qW2uBFlO4xXwjd3ff6FD6sxH+9LzUkilREpCAH6PXxfDx/23hL0
4C7BE1TpXgzlXfMyfPbKtdnkC3N46h2hNpqThAY0AFWcjZZbqlUC0g7vOqf7JW1wAxd7O1xhuIa0
/TW2luLK+zHsyn4pLpmui9meOBh4tkiVIDaHXsvCu7QdbjsdJB0Rod3375E3Xng6Uvi+u84CN9sn
lYS8cHhFSWrXCHeo6C8tsaVnma1kcVDdTg34CN4Tn6Cy09W4i5wStzLHtKvb0hHfFhfXiVPo4P1n
12no6+2gAMa/q9budtLsNy7w9XSqjfGVz7B2NYRlvI05rGTPHp4Xh59e6ejzk6aiS0/CA7DucJWl
WpjTXiMsnIbHoaGK1qRgdvalpxBrm4QSi0I2MymmP1c2kkXANqjC/WFu8ulcyuWRUCYZCI3y2AFB
t5EC00EP3xYyXj35HmeW7RfunZgpe3F8SUE7WKgkYBl04cXFm6qSh0bPiocZRvjj/KabsRV4NsiO
VPEnPga8RyCqh99jUBDFGCh83Q7I+clZ5ySFuqJCuC78yTdd0Z8HU9nT+FoLQ/5G6oktOpl0oDu5
mkOFKfajMKykWtoFQ4jciYrbaX8ZeHnrlFDBkKHcnH/iGSTyzycGTz8dinAn55W4HENEjyweDc0V
puy7eJX9eXGKl0sn/dFanT7Op6FmoY4elyUyKqp+243JjahcdVFs454GTa0F+GHaOVYZC293dLnM
hpzNRwojKQimt+sbKFse1iX+Os1eCz/ZG239GurIZMbh1pXdC6WL3mQQMDCHnD5U951hPi08zdEH
mNQw0RCluEPBmtbm4eqgL8sxSWX01o1+UZu/A8j8PUqleNWEv9L+Zyf8rIh4rQaaQalsU+tX32o7
KRxtyy8d7JslyrrQ8iVfXTq/j/bx7MlmU4OnjReL6NndioJ5Z4BCLMzhshvbazSS7UIsVoN5gz/R
HuPgO90EbYZJToTH9sIHOjpBActT84ImT30OHPnsOBlc1cwSOhS3AGC65gf2HfcfLV5Vt6OKcr6J
kiQiogYyTMEoXtaJh51V8JIFS53H4wttEklAj56kSMJBYr6R0QFMU4WG0a3fIo/g4eBV+yJygG9o
EzmRHtotQiy2r4Vfcr+3+1hBMFD7EjaKXfej40dLhLLj+GX2QNPa+nTqubkoyPSTutspGtOei7vg
Ml61u9azI6TaUBAFpb2Jt/K9WTrnZ+VoD81GnkVOMPPC0HWL7tbUXppec5KcIl1/d36Q49zrcJR5
Z7KLRbWP5H+/H9D7teAk9UrZDisXRX4b6aJ1Xy4EScen32zUWdwCRCQcfZVRxYtgN7yznByyLsd6
8i+WTtrjtX2woua616nSNH3Q8Bm7fgRp/2YmC59w2qMHd/HsXWabpxKk1sqNqrttstvc9ajUhbYe
3Uj+klTE0uaYm2fgQxcgW81XwwUQpagtBG0HiWndHlZFsPYvc8dBlDhcWIcn34/mIjVy1MGACB3u
gA6F+z5SQ3ZAXNm1ilpGJayKDkCfsXAOnVzxn0aanYam7hl4DcXT5kdkLaTso/2cypALS/74OmBF
fBpmdjkZmUEDnqzudio3oBV42wb2tKv9VeTEtvoyvABC25PpvS3l5MdVmGmtfBp6dpqk7RiPScsb
qluEh1aq6l2E6i8VhyR5HW/M28ABeT4SNrpZcGG0r/64BuIZbZZCgpOb4tNzzM4WvxqDqpnmNML3
JRZfwdqtFr6yfGpbIOEGdAfEEuvycNnovh4Fqf9xsAg/8o27j9jiyi/ZxqZ7tbRGldNL56/Rphf+
dEy3eMAPqp50t60u25KCza1hbP2eK0IM7Lxs7BBOlNsHjhlmO80PN40W0CEfL1qUwYw+Xw3dtzRB
sw++n9o/xLTTgxGbNPNNHb7GtCvgKdjRIF6OVvaUNGT+fbUWKI2LDQ5smc6aTegoNMMmwJdm4VNO
p+HRCfPpU8524FD/+w7qHBwfHpttvavtbpXfy7ulhTGDgBGXfqzQvz7kbA8WiNtGoZZNZ0xnOsYm
uJvy5TJZYV3sDJdLmczSvM32Yoo9mp+JbIikBvPZ6I91FDtGsHiNL63G2caDkqhno8gtEO+DHfxb
f2Oukr26Qfta5Y5bquGcPqo/Tdlsg3U4XyhSxHq0Glt2ivvqLvveXyr3FY2g2IYDfRWsJom1bwtL
ZeE957oJ8TigNok2O9MHDi/YjTvUxW06UpoTrrnLF+6G0xf5X+85p8uqwIS9xGT+4n29b66I0Rxt
K63rq9RZ2uNLS9Oc3v3THo9bbcxlhbHazRj8WYfj7gv4nNHq/zDewrabm8mboh/ravNxWEsbwVZ2
+j62RyfcLRfjpuVwZofPmUCh13Zm4LJcAA0+tfq24FAhzbYFFG3LLn82hQHwfbU5v1oWNt+cpJoU
WoegJHtdiKSrstFXuY5r3xL/6HSI+WmNzI4ULF9Mvf9YI8zaBdbC8rrfWetoj5efhvWJ3V8JK3N9
/t2OWyyHB9ncRcf1U1Ttcj5p8Su5TtaJvPGuVFt/aW7FqSJzKy31q6aj6twczo4YyDwlEHsuPGpx
6/jW8le6g3upU+/iitrMsJF99IbzrSVtlrbGqYgGPzVVAXpLBveRxHzaGbkZyE3e1O1t5PcrWBB2
ESh2X24SJH5AjtkDxerznxcNpROvqzEkBB5IlAx7uBvJlvE6GSXQ/omCZJaLUuyIahbaG/JgPOX1
sxDq60i9z0keo7C6hSOx9wpl6+IWZGbapqDJ0ulYAI0hqIQnP7txffFaF7/QpqLJOexkIX+0BgQ3
LTFbYa+5KvTWCZMAaEIlXTWqQoOeJkoZbZCn3enlvTbCK5jMJg1MP0t5g/U3bEKMIyhwN3izoNKD
qeq66EU8IVTsKTEo6jHH7N8r+SFs31xs14Lgv0k7r+a4mePrfyJUIYdbABuZlqQoSrxBKSLnjE//
/qC/X2sJbi1sPxcul0su9s5MT6On+/Q5yIAqN5L6gOaI3cOwMST6Rh3BeM/MvYW080HhB3C5IkzQ
awyBVaLNPWJGYWb1CvZ4zC61xL0CMkAId3B92j6956RmXkfL7XwUnUZ/8jpADp0c2lkT7yi12Y31
q9U9ZzAsN1Xbl7b5zTzRXVgjymm8FQzvheL4aUq1FyhH7DieyeSDaCPE/U5h8kMMnjoo9XV0rv1Y
ORSwBRTCbtK7W7ClBykVN17e2JUqIDD7tfKyu7yV32LUq0Wr2pv8d2wFDjtqW8zBVFP2BE0nViib
MxvEhAIEeRYpv/6YJSiZRbqboM4XImMyFKMjN4pNqWfTo0IwiOjb+mhetHzo6jZ0RTTYafy7oh7s
hzogvwIyGL/BK7j3ZZi6vYJnZnFo9a8w4SGYomyE8nkaxFfUZu6S+ImSSxB5vKlad9RUe0ToKoaa
z1LCE6MwuIIsPDAethfH4L4IkdboZ34BeJjZU9NnhEXai4hf1OnntKpf8pIRIsCZifej7B8HFYop
L7gf03ozRbXN5PlDqTV3TWpukUL9EswVKgMGmdYR28qe5GaXMBWVjG+ZMe7qttjAr7Sr5B+tJtmG
wr9En8zE2pWCuE+N7hYGdBdkwsYqAcH19OEzNCqVr6nQP2SGuqXc5KTMPKcWlHPMGRWpDqanttXw
C2QpduuhPWz0MK9Uu7yDqjZ+8lvpJtGqXSbwko3gykAbcZcnoVsmws5Q/C0qjr+qKjsCXbID4SUW
nnRmXlXjs96njiiFmxroX2IUOzGQDroSubCsIjrrbwQzOiQz2kjJmq9ZIBy9Qfs8ocygKg9VtE+m
x0F6ac0fYgTDehLfqbL0w29bu2q0Q6VI2y5EcsKUnVw9plZ3K2XCLcNUtiZmX9Lw85C1p0SUtk3H
AEuiOYVefw6M9pc8WnYhjJQFOQjIiBIJoWVFOkxG9kussl2j1ndwgh9kRCNU6NKrRt1bY7abcZyV
EPK3NpZ27LVXM7iTpcZOgm+9/0tSf8FTYQXUwYX2kOTI0RuK7XWIYZsEJxgtvc7fxSVJYFi9yv0I
pAC4SyfceiFKEymupuoV3SHliz5+7/SNpfxAyn6Xo/iTe83T4PuoVBobxUCqW4ecjCAbKd9SQbZT
Y9oO6mNDK6TIcldLStfKJN50FOc7061GkR5/JcSPU7EbtTsIT7a9lm0aL7jhtwfBMaqNjRnfSkHh
ThmiU22AwvWTmR/yAmWAmDdMBR1I29V7c7r3iAJG7YE0E5FO/Cnopwx8SJA3rqVNd7r6UG779M3v
tq34qynEQ0UDrDSSrRDdqeWN3h704aSbn3WK3BPawZ3Rg2PhUdofJWXYpXB8x3iuZ8ZbuX9Mi5Nf
vTTC1hvMbaM8iOWtbhFfs60f/hysb4N/H0b3UfwmMSGpZp+z5FsjQBY06yTLX0Jo5qbsJlB/WeKt
IX3TzZfK+xRXZDV9bnfyQyjmh9CH8ZVZN7k1n1oCjFkPjl/o3KXPng5EIhOdHmka2E4cxqk3Ytg+
x9y6NM3dTPlk+V9V7y4SSrcet+juMFrP6JunOh5RutSSTRsDShJb4lYDKOlWFXntN4I9T9fNM/LI
cDum5G0zOdpZgH8N4bEUPhmoTzHispfa6DbiwmZx4KrjsxfJG1VI7nntHww5foXpHRsdf0zftkiE
Ad7bBBQqe+uYVY0jJKCvcuXzpJb2VL0Mo3A0le5gtC9jTdthlG/80WTEsbN7owY8xkyA+S3Tj17+
2Ru+pCY9lulHn+bIAt0mzSkZISe1IuBYGy/w3yB3RTWbj2b9GcqBL3U1uj5EaE1Z76Toa1y+WWlN
+635rJe3WaFw1SRyEcbw26d0EHcTqHHL6GyRsAkpNgz0b70yOWAS79Ve/coc6aY1ebpHjzkCSW1j
lzynIU56TqXaDQPtVrXANObxbpILaAQDRy/h2Y67LcwwewgYD56kHEXk5hLloKGT6cGuK/fBZjT8
h6p8Ekrz2MWx3SVf/Om5BZ9XlPOcW0ipl+CUhTCV4udici9Q6zKju8SgAG04Fl2eqjS3ymhsLfEu
CHw7FcttPvVO43tuLt8pwzEGAJZ9CbzCZmDUqo+9+lDw1bBk0Lr3hTg4Grg4Afxhbz3mvuIa5Bt1
YTmpohym7nHwg30GP0EgHmOROdH8STX9XSTl0LG7PcvuZIQBI1y6juDxbW+h6bBDa6Ktou1GHUq6
PIZxdKvwYUap0klBk06fhko8qpl2jK2B0ARToAZUEmGYST2IZutCiYXwk+KMTJLR24QrfoIUiZnY
8FVKX8e4dpT2+zSZtig0SARoBzl+SHPqK4D8zYK3EaOjwnjso9Iu6oL/FyD3Xr8D37yBK2+n+0BP
g58B9QwxqTaS8TLkaJla32PpSW65LgK9qBY4oJHiUZS5CxTm/RupeNGFgaGNW+TKndBkUnbWLeR3
D0nK53aw1e4uqBmaym5TNXhBc8oW0/AoyF+GQb2JWnVTU1QplGIfwwFm1N/VINkJXfBUtZ81hT5m
mL/Ugb5vQ+Hg0flojWmDuNspkqet1kXIIMTHLv3evio/WonbP4xOnKSQ3fQ7sf/CeKwtF+hm4T+j
/Kg2/k1rxDv4TQ59V333aeYgGbaNxR8qs5YdWQmT3EdIjjj5ufBQ7LvKux9CnlvyTiWMao2/K/gA
Jowq5sZkJ+EviLvsVN1H47NWpXaCTGJOJqe+lNm0I6vYNdMvUbiFKMI2RuOeRsum7Cf+B+JRbf6D
6ZptYAS3tTweJZ3/tx7cD8EEYfv3vDR2etvMYgOvqWLaTaXsxbK+6ZGEV8m+MjRwUz8+zLReeWC4
fSJtQvi5tCxjkqFiNjndJibtX3reJrFBRvVs6opNFlsbL6s3DVe4CN6mkYFaxTuOUePKIxO7Aujf
vtlXhcbzaK9U5kFQvgu0u5RA3XalRphUbI2sMen8bUbEmPq3lqavQRBIoYdWlNqpoweNPCsff5ni
N0l4NidjGwV3owoMSNFwTATYopSZ5X3Y3oilQnGH/F+GXyuQ7UA5ldOdL0Y28W6AVEiAaz5rLdvz
h/tepcKm+3cauOusPybd9777HLSIffvPXnA3RLHdmD91ZVeLzx4kE4MpOD60cUJ4k0pgUA1ph4gR
CmvGPjKKO0DKW+B9jtj3O7VpDyF0NB14L1McbXhmwLf+KNmQoHsZg2+VAQMqPjOJ4YGKLR9B83dY
BI7ckfO07T6Op63VmAhS+69mKfNGMTd+q+5DcLA1RG9JgWJzQFXCSzdNYfKWb9xAVuzKa4jhnOiQ
820q3BiECH/XlZRXpsltr1Zvc79zTJYiD/GuSwzQygLpLqFmVDfppGxM7RkFVib7X/WehE7pj4r8
aUp+JNY3sfmU+cBe1Xybp78IUxtReRhS8TB5mhtnjetrxyitcGIOJA0YHuc5nvD8MuQtKWwWrjyJ
L9UXaOFBuEdznv8sinsADtOqKIzuVINBz/1fbQaLQbQGMbpUy4ZvhIkWtEusD+hfsdaCNoBG+IS4
gu2xYx0cBddfuxeLCec2FuVlaKQbg7n17tQe20116B5gmIStwZ522pHNzmxlZesuFrvOLc57e/ak
D5ImbVUob6kmDK6/V1xQZ1R9g/vqGD78a5Ll3SDLOYD6sjWNxi8qtLr+AdCrN2GLMDstkRoUkeoU
DzPGDX69zu52/mq1/iMIktoMMI1/m1tU8qxY9/ympLIWHEDx0xvwD9au2WXOWn1SvugcZ5YWXYhS
1gO0o7FUb6iMbMo775iGDrGz30n74Nm/s+7iT5Ow0V1GshzFESkG54gwoinnXvehi7/kzwibDjgC
Spf3B6qWZVpDi96dhIgOiNLZ0ZpQ9eVt/WtiiXgbEedFbr7qTgZECTD73zKaCH/nXvANN5cawP+g
7ygI+KQG1xd3sbE1D8+AwZlX96dOfOauHKYPqibnqm+ST2Wyb6pN+VnZxptgW29bV9hpTgdjKXyl
RxmdrRXrl0pvsCBT/GLA6CP5VNCOiRjVdXfS7xo3fKpO4wsEa8G22Is/ytvRVTbNW+hmL9an64Yv
BjgLlSBg8IwlLnETpelZAgOWVKQnZvf6X50m0kgK1zb3UiEa5iqchiDKpZn//WxzzUrK4TLo+lMU
eMzpaG6EelzLCJEutdS/DRv5qI0RDq6YJs9+vcJycLGXwRoZ95SJrpCIL83XU8v4Df1SoErM0m6j
bQkymhsjbhsnOiZv9INfr+/sXBNeFlPPbC7FOWB99iAlZmcDydo2iWU3vKosnmu18fW6pUtnCAoH
WWxGS5khWXykxmxoqAuo/Yx9kbRbyXj2hl/XTfxhVl+uhqsBGwQ8BvBKLaJQplRNW0msRiR3RoGS
HCJ/UOKMjzpvxPynVBu7vNJ44Q92HsMVVN2m1n3fqAfeahvoao86KLSul7fG1G7H/M5EVMEKxyM8
DXZDs7zxQDlCpFNmnqtLiL0CH9KUYqND4hFSeoQh7NjD0QbJ7lYPb7s5l0O4SpO+6FScZoEZ9G4C
+TmJ95rwuVSe/fEG1SLXU3nX1gEn0DtQg7iprtgiI5F7qEuOIa/CpI9dmD9DsLS6MvDuGDepybhs
Vj1Y45fr23ixkWDoDNDPezmTzb13RKWT1AhoQH/KyR37LNgNyYukqBD4o8sVSTdZd7TaajvGT3U7
7GRZcAvEu8Ixa9Zu5CWnOf8li5ZGM6HEBU4SzIe6LdN+G0nRFpT4D5/EE25oZqGam5q0IBmEF7B3
23Q0b41S3XsahECetL++MZc+LZByzhRvM+zYXFzQWLOCgR+ECyeFU0gQFH2+buBifkAaBz0M321G
3hcWRgt0pT60/WmQbqn4OuUxooHqdTfRveast8MWco7/14VmgB8ab55JIlzG70867NAgjHsRfILU
7KbRPAQU6y2rcwVdcESKmML0We6+KeU+8CcXfl3CINX80rvpRZ65mWWL0TG0xF2T+5xGl26m1NqN
dCr8nBuTofMYQAjv+3tkjbcaT16eC240QMBXZ4cI5FPW5DdRb21WNvLSUZkihKPIGsJvsYwEVgwh
YlKyMPUtvpc3DS4S2LwvPs1g+Okbowz9zVp36GIAPzc6/6iz70eXl4gsZ2N/0sz4oMChEgZPEEwc
AsoD0czWLTbuVCcw5tI8ybpdxryoxPMI/ZDdlI7uyh5ciu3nP2dxjaXKk0GOT/wchp9ABauOcQNL
5I3gxLfBveTQHZ9Hau21DGzN7uLSBqKX5TCu9aeqhHOLsjA6k3qsHPN8Dfzy0RK8sqBe5t4YDAlL
9y36SUCONyLXI8zXN1CibZC22NWFvvIw+dj4mw1hhkvPsPyfD8/ZyYZl1WuGRlIpUrhlnsyuDHdi
8q+tNBuO9YQDvH54H/33vcHFHkZ5wvetxqDXTvDFSnau9ivRbL7b7z+WmACb9Oc9p4rLmYYSStYK
PabuhBoaf16wja6G26x1QvQRtXVGnjl2fbA3i6KoYFuAty+yK/QiYrmSrHaGavSbsNnSWTB+DK50
W/PIi0G/MHStvCn01hyJlHa7lr5+/JiwYKi/Z+ZMxC6WLwMNCVRvMgMWXD7WMX066c2Q1pK4iy75
18jybVDAuyryzOsAT0QnJOcR0LBI5ATwgrb1MjGCJoFwjjeWKx2uu8yFZ8m8PgDY89tA1oxFMJcU
36h8TW9PikGZRZme/LzeGKXoSl2zh2LRzo2KAWXTVphFXLF9yV+hJ5kFKBj34UvyPvTp2qgL1Em6
E3P79p1gIzS2nwc1VPBT8dd1/NQl5z2zt5xOs1ohUdH249lexLbZfh8LZsytwE78GAbIbHt9eZc8
RzG4KTBWMkOwdN2qZJS9EKT2ZOZ0g55D4ditzfhd8ptzE4unut6ZQid4mBCGG8sq7pt0F2ZUPIa1
gcyPj5z5BpLUwXQG1HQpJNV6UcYQqNmdYFlwxm8ZuuLSTkrs1KW/uXIbLnnFua05rJ6FTb21+jxv
sSUz9eGhntL1X6+fzIWK0fvlLBwv6xtY8HpMiI+jM0/4AgW5E8CBkDM/qfu1ueX5zy2DmDprPzMU
BCGRtrhjTVK0MfxwM7C0Oij7eWgw+A9wStBqXLIDzRBZIDnMEmkipvSdrekPPJDO8lybsrbTqwW0
s6Ea5ii/xwO1aIcotrKfa4YXRyYY9ShrHYMBpCrQNNSHStad5lDvwt34oNvA9BHk/TGDFP8DdOk8
U/pxd/+uenGYcYlc2x8sq3c3cJRUNdBkkOYjdUQHDV9lG7nz2Y7sBSkTwbQ40rANmb7bytv8qzLM
OPr71ch66fMPYR3KvQjCzINE7/14RPQHsgiqW8ATyI2p29MXB3A0IUz9CDnHfBa74GDShPiGutda
cL0U7M7MW/O2nV0jtaii3kAO6pTBACFszKNyo/m28NSldv9j3DabaTPc0+z7XtyJ/ppDXPR4vH1+
DCq8ShZZZDGZU+vNkDmKAyN+yOoF9/9A3LJkJ7bkmIi8y3a4pSe37hOXb8KZ/dlhzxZfZP4UNAU3
oT/G8b5zu4Pyauzn8Qkqp/Jtt5nbpnayW1M1vhxZzgwvrjo0szCnTVx1eDuqQzpj6ZzumN0MjrAb
7v6DQdqLx3xmcHH1JjFvmrbFYP5bUVwhs9VHsiOXpW6AUnW6Kz01G31bPv8HtAVzZeTDzTuzvfDw
pvC1Si3ZZeUBdJFbnRh0vJO/arv+1ndog9T7lThz6ZMKtfj/dyt94dMMWnmSh5bhiZ4Z7dWddWP9
0Pbpbp5Y+1ptBLiG3fUU8MIDm8/FmdlFElo0/WQMHWbn0Q7EqTe8rrfTcR789hxjhfD7T5Re7irz
HHCAUYuChHVRj7IkhhrpdVJQPGjbdkdKdGdt0lvz1nqE8+iI/vwtnVV3fFrZ3EtBnO+7iMghrOqM
kb6/M41IcljH2J0eaN6DTHIM1dF/dSa12vFrv1V+g9UAlF/sVgHZc57yYcmkSeT4GP7AfKZpHGwb
F93JVPNHQVN3BnzWfpbtVV92ol516xkSaGRbxNL2fadDeLkm33WhfgVQcuakhQkS6OQyXaNXByet
F5N2UC079jsAIlAitl+lxx54fbJJHoEfrX45L3n0udV5Z84CVdy3kVwaWC3p7ZRP+VuAJwevwed5
ymV6iV2IPejzrxz1pRTr3OrCxYq691U5x2rvQCOPqGUFg5bT7YPfQA1Ftzp6IhSyDJddt3vRw862
eP5ZZ4udaqlOUYHFbAKSBcSJauwQSQLcoh6uW1pb4OL702rNmBhU5U+SctsMn4V2hfJ31VsWH5h8
8uMGGri5pdLcmr8VF/ICEAU2oIS5RpK9CV9jceXY1ha1+LaYfuxFfYZN3Xom9YfVZ23C8+IBUaec
59ahLFg+dn3dF8w0LbuTot0KlQ7M8SUobhVqpdeP52JE1TRUrBgnVUQoI997QpogoVCO/bx9DB7f
t7sQvvE5RXWmX4nzP/RrudNn5hYfSQ9OpC6WMefdQUKw94/+bXqAG92BusvWV7z84pU+M7b4Ko5R
Xwh6Ma8trGyr/K5Zmzp3VzbwUtJ7tqLlKEnbe7LQdRjptuaxhqlmOAq7eSB0TZz6YkaD1OesUMJ8
tqYurlLXSEJcqLTv5oJgdyie57LL4EhOxEhjuFpvuTC0Mp/VX3uLmyX4E/ovBd8CPT0poE0q5WQ0
kh3nN3r5IlL4zHRtK4hvLbnOyqZePrm/phdemcmaIInDn6XqOz2x2zdp728AhW5GV7y1PsduscoE
JF++c3+NLnzTEGDmTkb6wt5byfDRDVBx0VG24X23lbaBk7jDq/XU2MbduEWAgbnm3EYs4R5m0xff
1db8am0LFs5bIUYkg2LuaP53rrjJ3HIXPBSvpUvR2amOoPO+DqeVbZcvff3/nviyLDP6lRmiCdv9
aWF2h8ydOVKaY3lrbsebtVhwMYjCBQySAt4B64+7n32DDDQYI1XsePoXv/sIOJf3tLKcS1kx1DL/
tjD/gjMLpu8zJSuyHN6jt7qTPsaqrT11TnmQ7kAwUGp6vW5xdstl9jTPedB8VqnLLgva0DZqtZKJ
zQkOQdWpG0Yeg2NSJPfQWxS2L60RZn/k49TRsDgzuHBZqQmijOS1OSHN5ZY1zXuZuQsuD6BkNIbs
salvhhH0YSxZm2gAy8hjeyorJ6zHx6nJ9lLW3yUWPB/h0NnyoCIMEoSfk+mopMNjngw3flrfhjR4
UJzh74o7EXRchDbb9Y275Ow6VOaog0D2+QGcJDWlWqB6yzoG2Gjr3h2Fl0JVnOtW5ivz8Xj+Wln4
Q6cLCqzsQ3PSQzhGvbiy++6g+V4HQ7J4rxX3BVIIaT6tlNEumTWgsgflDC4BCYn3bhjURuHx/m9P
fQCoLOHBGyn3ejwcgjJw4vqu0rQ7mVr+WhC9aFeHIgKJKZj6PzxfWqVofDVpTg1RGxmCg5gbIpjb
fqAGIH1PfahCabQHfvcNrfDYEXz5Qev9zVSH2zGkNpWqACUD0MtS7AqJsak84/H6icz+uTwRg7cG
whpUNT9ANobWkJHGrpvTKKPQHP3uxd+6EdmqyqSb9z0I5RUPuBTiz+3NAfAsIqARAFFu2jansvjR
RmSIKXAf5qEUby2zvxTdzi0tEnuzDb3ELFiZpT+l/as4rQS3S6GGZjZDbGiJAepZfB7KIo5AP7MS
M4ZAyxts6N62clu5agQIWgbsf/2kLt1QCH0pmnI/ET9ZrKcpxghUxtSctA5wfv1seseo+H7dxoUW
CKJ4dLPndc1oocWigkJSIZas21MTvulVZEOB/VwylzQkEh1W76FRbqKm3hvWsJZvf3RELOuoEIp/
OiDLwnCRDEj8mF178o3I8XTZjVPpQQ6BrVPGb6NqL5jmj+ur/eiL700uYrdWCkCxupauxEQNYQCo
PpHOjd/65r/vGWDJUNCvnFEPIJTee30NDZfRFgMjnUfrS7uL7xoS/PJTdlzHLH50k/emFjljObZe
qE2YqqRTA+mVNKZ2znjO9a278Gp5b2aRH3aq14VmiRnhOflU27yYbyyn3+aH9kQivBI01ta0OKip
G6pBNfr2VEPoG97E6q3Wfr2+oDUTC8dHQS9MIgUTMu42MskgAuKwQnPlEl94LL/btyVeTKynCqAx
+9Y/VreTSlKU7/RPMCUBsKeUNQ+I95s1soSLd+uv+ymLcpY4dipi3Cwus4ydGvq2nHhbJFJc1SOz
L7WdrEi//pf9RHNormLNRGzvPd7yLdRZ1KY9DQOPpPiXgap6a/68buRjiGcz6SogC2hBwLtEFcya
yHk//DHyOyluGuvzP/v7i7tkNFkUjREBwmsTGxFcuVzj7Lx4MmcrWFyjUBysKRRYQVieKoaZCkRP
uvC1zd8sgSEues/XV3QBYvN+yxZXyZwyRdYylgSybiT92pD1MFqUuNMNTOxHCBHbaVs8hutY6ovR
9mypixvmR743QHo9X2IGQOxh6/32b7qHZOu58ifsps0GqsuNv04pPOcU73Ocd2s2FqXyYGwlKwxZ
c3SoddtKnfSY7tRP2q72diTi22ElllzcZINOj4kMlojc7OJUOwt1a8sr2lOOzqwng08vC8Z7uvtQ
DvbS+GucVTMmWAgFmHNmiKDAYJpCS8oYYurKwRqryCK4gdUAEkcxd5bUuXBPalkU4GoztHt6YI4a
I1WfvmVr3IZrRhaXBeX31Ep9U7ufhswJEmTipefRW2PkWrOy2FoFaHc204zejxJc0PUP2PGchOb4
9WuyCCwfNmxxSwJkVwL2U7tHK9sWOhUQ8+t/b0GCfRUliTlwLbO5WpI6NShG7b5oI8bYLDc2/zsN
lRmhA8PCmYl5kWepti+KI+DPSbtvlM8GUyfdi9n//mermE/rzERoqQDqc0yI4XOUvJbtWj1kETQ+
rGHhVJ2m99qIwOh9e1SPkzs8j7kjeX962ATLbyBj7MHcKAwEr6Qcy0z4g+WFo41anpuWIGn3RmPN
w+3Q9Iue90XqR1vptaOZaC8J2gYoCpm/6m5tkOeSm5+f3cIBqUtn8TSybl/6JCcnXQHqFa9kpZec
/NzGIiCHHrD1DgKF+6B8CKxPVb428LRs3/3ZQ/xbRjIFuBoayO/dY/JEJa+Bz97z0NeetS+13e4Q
Z/ju31aR0/6QjrBD2OkzfZ129e29CPofbC+8X07UMtJGT7snCjnVIdsGbnXTfhnd1A02awiDS1t5
vtDFPegBp0dNiLE0fuVxZacM+V+/acva84f1LG5C6GdihIKKdg/f1aay9hQuHru9St6Ydjug+NZp
jYp/bVGLG1CBbwf2TEDXG2AarGqsd9cXtWZh4eWiYDUiiEK2za+4XaEtBCv8z5fix/nBLHw8Txu9
SDwORh0f/KC0kZ/ddAHQJt1a61VfurJ/TZniIstAykpuFXk2tYM/BSSVA0FvdjA2PkK2wCxE/K4N
t227vb6Ja3YXmXaXKlomajiGFcManEbbNFDtRBA3/8zMfN/OQn0w5h2kQdxljbTRgzO8hnoli5qV
uLu2mkXI6CSDvnfOLkZm73hJa/vwyA0rZ3XZ75geJKmaRecXW9bontl7caDf14hnxvKvoPp2fbNm
tzrLOP91Wf8aWGxW3WR8JyxfvzegU2csxhkbfc9qNnWQuPLQuVUaHTth5Tpddva/Vhd75xmFmvQ1
Vuv8xJMMKsEUPvfe7vxwf31989W/tr55g8+coVc0ubAyNlDstMeweOzEeDP5nYsWJpiih+vGlm/m
D7s5+8yZtVrMtKSwsFZBM+xk6Za2yFZKbfoIwUauXNnN3uARX+trz9u1XKQBwnPmLgesuMziy8qr
IxTU9XsBKeuNuom2FOd9RNF3Iu0nX3D/g6fKJfc/t7mIiEGF65QyNjWeZqbpqJsYMSeoU135S/Dk
2VC3aAeIble2+JK/nptdhMmwgtKjSTBb9t/UwtpnEN4EnGWcZPdBH7phq7qhWR/+h4Olu45wNS0S
60PxeRoq9O9gMGK1/n1VfULzawbGqa73kFWfCTM367WkS657bnNxNY3cV+l6ES5zegFSN8tjfQ2q
2K4APtew4l5f4ofzBB8Mohzaaop+SEssrmQixHEkBW354NMaytvhZznA3dnLKw2Oi2YMUUQjFBE6
Qtr7G8J0pxConVY+NJV4k5s3SRc+SXKz4iWz8727EPNizqwstg7OgsSAkKl8UCs0EZUvpZLaFBRs
AS6VtlN/d5Kwsn1rFhfb1wimJqD5Xj50lf6c578kfXKyqXEFSX9q0dUUhDWR0uXbXVIXi1yEtnwE
VjLVcvkgZL4TSGAy06DfC53ihBIz2DNfT8CEZxzsVK/aGbr8lEmDk/nSoWyG3QCtx3UP+hDU//we
NElkiN9RlV5czWBimkwqdX5P+dholV0YcFkYD1a3Voq67EP/NrSskrRTauYMYJcPUxDs/fEADdFm
Cr5cX83lA/1rZOGoQxtBGdazGjknbluiPUCMlDW/9T7aSOKD2un2dYNrq1r4bKnmfhtFrMqCmkUN
j0pZbI3y5bqRJcb2X07zd1kLPx2z2mgHi2WJRzPeI9I02dJr/DKD6KvJoY3KPB/zh06/Vz5dN722
voW7liMtByFkfTqlHTO+h+rQ8dWVdGb+Ix8v/t/lzT/i7AMcjVqvogLIxe/MY1F6rphlm+vr+PhW
fO/nxnwPzmz4VedX9ex+BBPVdLzRzn5Wp3Y3j/4kdtjZSupG8k6BHtZ7WqNf+PBRWBif//3MuNWX
DA+r8/npiAsFpTPWuGYAJUwBd85KYrF2ZPMdOTNW+tEgM2rEkUVwd4f7ojFs33u8vp9rK1qEDZmB
Yh0SErZTkQGviP2jIj/qCitb0/ZZWc4SfhV6aicgmV0+1IW/zbu3KVH3EDis3OMVF1zy90ZRKwiV
OJ9QhzdAlyMIP67v2EqgXbL2QsyYM/mMhdIqjmXS2B7ESbosuUre/bev0vfutiTszfUo0rSALTN7
+DwY/TagwlL9+75f0xyaj/nKzV3y9dbl2IXqHB7UBmommTeBJLlB8tWTfwJvdERYTKu1o1pybPwr
Gv4BWwAp+KCNQQJZQMbXYxQFCrefnIHxFwEKOFv+2WxQ7D1CHubAqvQorLMhX3aUv8YXt2vSsrhq
FIwP0TdpgHqpL1a+yJdTBGseZzPoZwDRe3+Be8ARMSydJdhwz4OYP76pd6YLSB09VSihSNKZC4YT
bSVuXHBQqgpImJPm0Z5fwrVKX48rHYnohyrkgV+Rnfu0dt1y+Hz9IlwIHfRLIJmg/Y+i8RJDBXu1
YIU1FyFUyk0f5k6ffhWgUAyEkyZ1K5t5IXq8M7Y4rkSdaj+QMaZWXINsr0FqF+Ep15d02QoFSNZk
0OpcfJ/VOBlgslUJueNbDCeaEcFUvVYvu3Q+dPn/bWTxKTbD1DOy+SsZQt8Pgt5uh1d5+uWbK6F9
bTEL9wtqGoZxQLJfNjFk2997CFYz4tX1LbtwjziYv6uZV3v2lVKk1of9GCuq9dwPd35TrBhYW8bi
mxuFvSHmIdvViK9Ze19rPzmgf2hj6V1mHghDp8zfdRGmPMbvvMJW/F/Xt+pjgQJF8PO9Wnxse0Q6
TDXATOOONDXT2g4kyBK0J+Ot2xSZC4dw7Kw19Vf2T13UG9E5jUQGVcqHDP2DKnms8AZdXAM4rllZ
JOySxnhoaXBzQgJ4Pjh69akC63R9A9eMyO99rbHyVBaBGT2EubRTsh6V7cBhrNP9Z2YWUSD3LDNM
etYimLvMMGDVg4C8eP1nRhZRQOhSS61KjsWC8JDXvz2FlW2E/9Dllt8gs2olIO+YqdCGMX9bN7P+
RbtNvsnbyul+/U/fVZrHJoPxPMuUDyPc2jTlIwzK5UMEhrfsnvNp5bPzMW2Yx4HnIUm4sUQFTa33
XqBYaRwPTVQ/9BO3Ne/0pyQzvkvCCMtAsElUD5G8ClpCLfo5BSWASnXbT5YrN/2hT8fbMIUTqEBz
qz9ERri7fqofoiG/Dcwd2t3MvgHmnD34LBq2OTUb0y/rBxFIMS9ymtvT5rqJj2nFbEOdVz7PfX2A
Y4e5oCRWiA2owe7r+3g/7L1b6VV1W1f7nf7IHN8d1oLwxXWpijFT40Nhs0yrtbhv4izBpk+LTih+
mGvJxJqBxdUuM0AB5bwoufzd0+FJYmMlg1izsHCbvEZVXtGxEBU5VMxfTUiWrp/MmoX5388Ov28n
LzNbLHTZJ218aPzf/+zvL5xr8MYuGrr5EHjwxt8TQ/qHC1h8y+tezdJKng9hCDfV/yPty5rjxpVm
fxEjSIDrK7de1G1KsiTLfmHIssR93/nrb0Lni5luktE4xzdm3hThaoCFQqEqKxPAiQasNX+xBgU+
hGonkemS8qrT57qJDZgwoAAipB814Pa3LRB21Vy9Zdj5YPkoGjYYIv/6+8VnUMW6zYa4brwGLTx7
PP0in0qHQZz8Hkxvtv5HewZhWGZXkwuZagsAFNCfa5wfsekKF7+BXLtCD/WCfKjxG2ZAdsQc7MMJ
V5OSOeytdS4cepqiONPChq3T32FSPnH6fZuZtZM+xhClqmbuYBNzsLVFkHOAVoYyjPz1qvxhriiG
xBsvm3/pCfCVfxReiWx74/4xsRzBhwIGdkrGojQJWIDsQygeb7sHz8AiUYH64qioFAbmYDYz4O2b
lHeMluqtEqDXuAJBmMZwXWDBWRzUTA/Gmvhz6+lJ8ob3073Yhfd+39wJSeqVbYtJj96GZNkhkFpH
9Hs7A70a9FasSWvtsko+IC/6CvjSczQPLyJJ0XXIwVMIpYxmNkA43POKx6vnP/vBmF4EGSPGVFbt
h8Hvc7+fKX6wDJ69LgDj+OhWuXREncsh+S89TA5ECDkPlDV2BmYBDYA7sVCwklTT0qoaJaVuPYwS
aKgwtIepFV0ddWVKx5cgiSFWWtqo9iWODC6o247AgtnSmcHii4EeQPNZ5+Xamclc1Bn10fyYhdRU
GxxTVd/LdXBXKpxUb8vlIEIKoTxMiCpA+l1bMorOn4W5aD1JbK1Anw/yxBsT5pj42umLmBeosTyq
bdV6cnkn1N+y8c/tzeL9+4vNmgBQNBo5bz2hOchBbE4gmb5tYYkU/zo0F7v09feLJcRVK09pjl1C
G3w+pe5c7KvYATukPRxSTE106BpzUoJtF/jnwywrJWg2ahi1gv8ZfW51lNU97wetw5ARL1jz9o/9
/WJxgphGJMtLHDC0EKuusUbd4GzgVnA2sIFUh2q0sRpeyvMaCrIAsnjKdJe2w35OXmjN5fvjWVmk
CIVfG6ovw0oNLgnUlXJXMn4aTotRR8WqvvvQRk8cDFlnnM7l5gZerG5RBegGiQJbl7ReDv0FMMRC
AIPjDIQ9hFcB4cLEoghgjIEAtQqYkB+qt+mt242/s9g2UHQ3K0y2PDa2hGIkJp1A+C4w5SWI/3A5
/baPwcWvWAQLJYniqfTxK6YjsUIIhJi+zaZAJrt+iLz/GZDGIvC/1pZxo8mVEWK5ONcqfaIFRqwE
Xtq9dbUYkG6HQ4ItdsVGpxC9qHw1br2xMDorG1O7yoqXqYKKhvpjgPCULlcfMi05d8vG0caQEKrK
jFYVVcqFv6jGkBeN0dZepWUWMeqfgvJaaLvWV55vxy3KQt/Cba4sLdxmyAzSGlFfe/IQgB+/rndR
NvhW0MS1GZL0HVx40E1TFPGekvwzIeRlyn7kYlSgeiGfiS7KDtF0J4/KF2hnP3Y58oBhEqAikydv
KaSb/Dobd0x/Su1f56jdi1Jm55mSmlB3QaGKOAoIcUs/5JyHrXcmOE1kQjSJUoL6/HXMEv0iSQPQ
b3s1TB+jEjg1wXofLf0VEoW+qd5B8dEuOOd8yyoDeWD6Eg98kN0ucieMX0L7Q0KO2b52b9FbfF8c
k18liOI/VcOEwBgSd+jcQFn9fw+fV3YXgQ3Xci92GuxSwxuVg9Q/Dy1vbWzHFq5yZWPhlEY9pILR
wEZ8GE+pDbWLEPpJygOjv9B/BPwBA+Z7S4OYOxQ1dAIwCbicPdTwBlHlzqg9/VmGiINFTXU32+hX
gumrsPw/4efkDq2jfJC70OFNY22EbCDnQHypIceSVoiElkhJOvtYray9Gtle1c63T96mq1wYWCIR
gkYL57JjBnYE1DvKXZHYgZP/gI7ZDlhX8DAmlmFPO47ZzU39d13aIhdqwXNd6S3MNo7kKqfEiT4K
CAXKe5CIG0hYiJs6/nTC9GWuO53ZcJqCGzfw5bZq5PpY+l1ZZlSA+Sg4jyAAaE90OHCWuGkD890E
asc6mlfLQyjG8qBn/1nia31IICYdONo32cwxl46zHzv1M4/xb41cRs9FujC6OIFEriD2MeFl1rvt
QVSt2Mus+RtjAauPiS1KDg+7v71K9OfAPALU7VLRuQXZCA0UGNT9e1X5blBI/PEY9bedlDUB/8/I
IvPLfcx0ygIqAepDsM+c4hydD+Se/GGEnZITHgsd9IK3P9/mwbswufh6nVA2QpNiXaX/YEx7Cump
2waWhCMsV8en+ndRi0+VDIOBRhksKGZ6CPYNeAONb/Mx3LdnHoHZxkWuEUnHf5ijAVXD4rRFEUlw
2aFgVKEzXSiMLuhkBK9NmXN2bd2dYT2/C0uLg1UEcZorJb7UEEKWGozbkGVDOwZz2iZ0Vk2A1iKo
OfJZB7fc8NLu4p4t4i5uWwq7oAQe7WSPGbvfdJ9Z9d2MDKIBS298pANXfphnduGYBdJdqmisROUf
u+y+Gn9ATZrjJzwbC09M5zlrtAk22DBCkduhBcmqj/FR2wFhgpY0GpKQSGl/3ja75f8sX1ExtQIN
nWUB0A+VevblHEV4/0SFwfRVXgt3q3IBsvN/TSx8JZKbrkUTDaXYKjFJUzlqMu1K0I3HFLQYo/KU
CU+yWtyJasmLzeyfXt7pl6YX7qLKY9SnfsnK/71d3nfnFtMdg11BBjhyec1D3lYunCSL+ojMKoyN
VQGgS2EOPJTTGhPHjt3FVi58pEVmKwcTDnjvQlVJMCMoPzwzOhsZrBdgHm2hePAOHOkP3ttn0zkv
DC+CWKxEtWg0WJsINbuieJtkyTJyrqtsBrALM4ukT84KOU9Z66S1RUuyEweDzgqEZMbGEu8HdyLI
680R2RifFpG3wsXTRIgF8Ju3MA3RWR/Y9AzIwvMMXvrSaSDIscdr1k53f3P9XH5Q9iK8qHX4UaoE
KcS9vQqyRCQ66TyaFs6ylrPx0A7vlFgoGi9BBjSCprf4THlDb+yr3DhlX6++i0XIlaZnPjvgQ/M7
UB7EBG9X8r0JM6CYW/d2vOJ4CF0Ek0ltoUknwRHzACRh07sQ/5AjiBXSmnPF8TZuETr0TNcyvcPG
FdEPIz/38qs0cpJysmkD+COi4+WqrcpQkZpqURoQ5DtDuxuS6ZkkogitYf3cDJgbL9tHWZ0sAxp4
bUSPYddZmg+xwlCC3jKa4DS1mwQHvyqcVp9/92lwKkn6qA2Z51e+ZfjJR6xloxlks/0XXwENZUiG
IRlcsdanha/2vag3noQEo93jF5qd+q5mvO7A5gb9a2dZclGCsW2VHHaqmWAkmTo0PVKx57xSeFYW
adMcammbxrAy5jrUB9+V4BU64ObtLeMZWThuUst6noIB1cubAPqlkNBuftL88baRzQwacgKaRvCS
ZYyq1/GkpknVqL6B/AhgwPgAZPGf0Kp2KroqaPKbGbHTxtTvxL3MGXzdXt6/hhfhc2qh2aTGMDyh
EqHfx9U74b1heSaWsXLuqtCoYUIH4ROST4hcHGuDVxreDDD/7uASeis1TYsRV1hJMHE4TgOEpgtH
gS5m6o9P/39fa5mvY/BhrNE8hHuDvuGt/sN6rlBGjk7xy+i04C0RoBqJQWkeL9AaGM7yiItFLpyx
gvx3M+i4dqJPKK/TJ8UsDxmELVE/bUDOC3DNTvqUIab0XxCqb31GijaWhAl9NLeXdEjt1FFt9KXG
61J5V1W/+pG6GEf7i3viwsqK9C8p0QuUAHxJG0TIEEScw50Ilt+Sx6e8uRxJBCc+U2LBRPb1iRPK
uhbSAls5BJUZCY9l30IzhDf2vXXFQlriHyuL4+W3chvOJMEHk8SD2L+pwovYKGDDj6yw+HHbLTdX
BEUJEX1GtOWXE+ZVFHdqklDUMvvK1qB53VAwmWJw7raZrdIQxQw7Q+fAyHJgFAqqgVFlAuptXXnK
wvBcgBMrgztm0FZHD+1Fq3lMLZsmwb4M2jrgfVcoXFFoFBFl1NprcNcGEEIZJhARp4IVjokjVLOT
lTwk/1Y4QWH2H5OLD6f6EaFAx9Ze2EmmD42TJnjMq08MaXPuF97aFtGxaStwYmj4alFCjqFW76YI
Ozi4KQYAR+M1m3gIns3CBhQBkb9gYn2NXhuSLvC7KUTIz1+Kutq3/Yj0UncMtT1VQXo3Q5J5qAtQ
TMf7Ugo5BeItL0UdSsS0ADIQ1Duuz10TQFe9r9BKiPT4KNUaxs9H9NM4r3K2a8vU9tIK+7wXqS10
4Su9iGvWGnlVs/RNI7mbhuWLoMZHpdCsWJssv9X2t48Gb22LmOKnfhhW6lh7kqA74XxCsxrK4ry3
x1ZMwXC9bOgSVYGsWKQ9ydiQuk4JrJTKqQ0g5Q7OiLSxdKOBPikPzLS5pgtriytnRsEyjcO59oR5
PHYGipR6aw39x+2d21oTRkLRKQPVPAqyi50bDUGtjRqtrFD4FUH0uKSyEwyFCRbIY9HzDvd6TeDh
ws7B/6AxBDL9a+8Iwlk3htqI72fps6tOtQ6RqJiXOK6XdG1kUVaQ9FAt5TlO7kW9tMbkZ9xBUCSQ
zT59p/Pg3N4/9o9d+/u1MbbiC3+XBIbGKWBMAWFlFP/KAg5NwEY16NrC4kSlgyGFvRgk97ISfZfi
8Ls6dI7hKxClLnCG252PNz/1jXNZRzzbvO+18A4pUtohV6MEGpIWaGPpqXjoKrPfVzbkvGUv/dZa
I/jBQRJ6e1c3PyF8H3hQTaPQhLveVRk1ZqHNaAwJUPDEQX0rExJLVWIb1JZ7kcfEsLVKVNDRRJJY
S5cuVik2ddPHuMHv+wgiIUFhBlGKGaW/cRXGQiei/WggXVi4Skn1uOzHLLlPGsOS5wGkQQUniVtH
X4CNWJIoMnWjFXq5HqJuEjqspDYmIEEwOoY9K5ri4BfUwl/tPFKtiTvnt+WjoCcAbg+XC3Kgr3f7
xSmI526c5VyI7iVkwHmp5RaQ2omZTvm+BZWvP3Q7P5Jd9H0+W5++3naW9RtOgdSuDpFTdA6wscvp
5BriHcNQKdF9eBKZepTVjVZm0c5lqtzGZ22B+qLaaX9um13lD7AKpDSKEQY4QaVlLzkfDDFSDT+8
77L2PilKO4a2jtqlzqCIx4FAZib+fdvieqGAGqDqTJCWYOALxFrXx6IniUYFDTl60FBT6QezoABo
J7kzth+pGtitiFmplu4HPICakkBdCCfTFzBrNIZ4PPsGx91WB+fr9zDeBMyegL1xcUxbP0yGQEEq
70+CKaYvYTaZssq7dtePr2sza9im0sVNhMrSNGAlGUqNvXSv++KehL6t69050PSznpVWDQ6uJgG6
izZ2MWmHisq7rJSdQi3RXnm+/TU2Fw/6feALQR4BZoXrjzGrgqGPkCn35rQwk/GstW8Gl8SPfdGr
6wVLB3EziNFFGSnHsosIviWl6jEI56WxjI+Ymu2Mvkaiz/fNSO1a9GpdgiKx8DgL5EAKrnzS2j6h
6F/iUQMt2/WbQ5jGSfAbv/OKwTgAc2zrU+IoAfTY08Ke/NFWK8Er6+FUR8JOn1JOXreu36so9jJG
CcwFiHgWLELzlMmZX2ta55Xhc62FphRVTjdMd6OOqbPmOc/Vc5oKrp5UDkiWwDP7RDUIeQL7MJ21
kNudX9327OcAboCTj14yIt71NwcoQCVjqHdoOeE6LGfoAbShGRxVQAQmgAmDVzAIgNGUUyvaOPiw
iwMPklHAdYxllUpp4qIZ0773xkiILRQE3EBD77qDvlog/srlyJ5jchT7/rEU7kHsbuKEmDl+Iml6
ay7ebnv+Otyzbbj4OSw0XoT7qExGoUmG3tNkEHgOqVUVhqWjt9L1P5RMNcMIQ25SZgUJtxCz5ZCK
BsiXStl4yhLiPzRikkpq13stWGMrzE5B3xhjObXddJOpiIk9pG9USz1aiYeh++AsnOXc18cR/O1A
XyP+IlkAR/X1wtNZpa0ApnQveNN3BjHRdHSZ+EYA8tIAHTJeF2kN2INsIFB0WCdAUmsQc1lIPQ2z
pPe6Wt3limRNE3O4bBqtQZ4A5QqdUS5tGiutiTmah2QKdzwhqnWgo0AnY9H46gYAN4szqDZyP9F0
7LxxBOERBM3Ej9rnVRE3jcDBJYIMQsRD5Hpnk9GnFQPceJH8UxZSRxpB9ZbwFIA39pPVuGRgWBm5
+CpVECNSa4VO0ZbTitA0OiW129L4lkSz1Q2DE4gKZOaL+tcs0QNwFWcalgcacUA2LGO/9iJZBCUm
wggGqMGUw3z84vjAt7RBHeTOC3FFVzTa4wo4jmqx6/KB8+jfiBywBeYoICoU1n5Y2EpEOcXPQJO8
F0ez076NZehqclpYSq9jhI7U7qDdkxTkIDHI6UgKWptMtqK0sQPSHrScl8KsI6gsov+BFAYjOmxU
53rtaBoIeTRLHXCwyTcMzdizifpf8c6asdpbuVPxpOY8JqRVVgxlkS+g4dc9vcrUurjLxQC1LK9y
GqfsIecCvguvqEzB0k/xZ5uaxAUXsSnvI9uwIx4SaOtzEyRsMgRBJI0sgwagjqKRNQHg2QV0NUBw
WcySlRjHjAsz3Pza4OanQDphaBq0iNe7K00TRD/LjN1PyvvkCGZyDEbwdmnnwQbPslfvut+85W1+
URRycXYl9v8iPNQjzbSBysC5V4E1SH9U8Z0TdTc3EDk2xjl0vG6WD6fWH6rUKNQWq8qfAtFpLBTe
+31vye+6Kb2NM2NsdpvfvELCGjTGHOfCMPthFwdVkWJx8BW1BqSyfMp/pnZxVr7lzF1AgTSa6TNP
qmoNE/qyaMAohsGh+rUokESaMkP1CCVCJhL6whhD9UNfWuELxIYs0czPqRX8uL2968iLgrJMDVTt
CCSllimWNEp9l3UNkOkZdD7Se8kHqKXhTVczL1jGvEsri5RB1dNUDyel9coAERZZSYZBjzH/gEgA
uHQD3pFfpwnXi1qEmaRD5bg3MEmgl9BFnke31QkYMSW7II2pFr6VVhKrc52gn5iKXCHt1dsQn/Fi
tUtdzKhLZr+qsFqRiXTNdulCMCuxUYey0sn0of1iz46CfhXqlJSaucJpFWx/UwwK47zg+bDMU+ck
ahVwWLZen7ppWVl5+9LFT7f9Zuvcg8oC/w6w9+qK975uiilVqgjnXlZNCA7tR6rvbpvYdBrIJjPS
OoIm5SKcjV3Sk4EKnYey8mGsDAzuqk7XVm40hRaA3BxzW3GGieOKBNYwt8V+zsVxF8Wo1CNwEHoy
EuwpDk0FkhwRREaGlLN3m4GazTrLKMWjYrG8E5oK82jiiJX1bvVGrMZEjLH9P4nV2b7Z3aut+Te8
jvBKVLmghIUyAtLJxXaWA4how2zAnNVef5BqAIWoXX3Ud7LZfrYvwym8y39ph9ufcHulSD6QdDEF
oiXQHzw4IHIpsKnD0f8ID/mBcViqh/FBf5JN0RVP4p43r7bl/SgxG/9ReV7N6HZVSiNVCDtQLPyW
BdXU5T+NzCM23zriqMTgf3xGbTWuWndjp4SF2Hl+SMxaaS0luM/Q+e6I7EY9Xl01h3ln6zBgeJJA
ZAKfkSzPdD40cx5HeHtEeF0p2ofaD45RQUqcBnbQ8bADm8sDWoWyVJWsqOFnpIPgHh8bT4h7UzHU
O1IBfyjcpUN8bAXNKbhHYiueMEwPuuyorK0B010/V3qP1BzP1/wwZ6jZmbE7lahjWrCN8Si7+A5C
tt657aGb3qKBIBNqt+CUWGakXZ2lJaA5rUfKyGzxZk6S50r+n/vROHuooKBa+EXWtByWEPOhMwoZ
k0oBCMq0+VOpMK1pJIckfSwxYXN7SRsJL4bTRVbSZsWjZXRRC6GJuhL4sjnJd8aY7UHeaBstMXuQ
vanVU0BLJ9RbTvjcSpcwWENEoKnR3F89rlRF1Wks+jjq1mRNL9pdcERAc4N76GrY4QMPvL3hMJII
dCdmi9EnWNfGAiEbwkGrvbL6qda/JlSlbm/j9oLAmQ2+UQQwbXkhBKQsh5JhIhRPcmVL/Jh/CxbB
1MWBDQ0IdsSbGd1cEgalWbkPEijL/piW1nEwElZfKmcrRT6m9byWzkYYwRkz8JpnitYoL15fcmGi
16KgtK3XHcGhnT7px64xjbv8e/0b5fLX7Knrze6p/VV+8MLy5uIuLC9SQInmOGg+nn4R3iSDUVlS
yKPY2qhMYRbwwsYi76MjxMkwHF97BmncvIptsUp3pABkp0jdpAGhMXruRf+JT8u56DbCCB70OGvo
72usGXK9r8Br+xEk/PDQliARwYQaDHDOJTyU5UYxXIYdFGIgCoy7fAk2afSmHFOU33DISG1ikvQb
niWW8UgftXNnJ/fjN9HERLNhCy7nNJB1Cs8m2kWF9b9BWb7Y20FO1A7sMK2nBaz6qbnRaPm5W4RO
+QgePQdg+IL3uNwo2GBQCKN6KvqA6OMsT0STZ2mnaJhtNr7P0K08h9+RQqem/07MxFZiruTG1mcE
Aw3wGUhssdGLeolekameQMsGChGw/BiuCEnStOQcwo1EE9NPyFAkRm63usrBnVwqSoIrZwCj3dAX
ZpR7JfklcjG5W9kXymm4vw2Uu6TVjF4hh/2MLUTrJBy+JSF7dynohBN0jJXA6UIMFcj+ALZm8dFI
+yeJzMeMVN8UTdh30K4wxVLinBPmJdcPQXY+8LyFdrGOHVi8cCutKiOAcKmX583On4odSmRuPIXH
hD4GRfpdpqPbjIQTytfpzLVVFpsuUnu1JlGJyEq9uP4pyvGRVCigZmAS88+yXLldkjqc07KOdjgh
IsEg05fW3vLCLzIly+bcp5hi6jF3kzz4ij3eqeBRAnvshJakIJi8gYo1exVch3FeQEQVdEpkyQ0y
CmM7JgaMyrtgnzjxdyEzDUva1+XRsFpHdutdVR4VW9wPksUtVq/d+to6+/vFJtMWot6+BuuDNThe
xThjyiMS1nY/Qwzb+PB7V1TOxoFneMulLle9uNIKNGIVX/+/VUv7ZMdWSvY675Nurg8hEEpvElg9
lgSO2azRXA8F+jUcA2FfSwEPt+5kVpNbsolSlCPu6+DY/e3WXphe+K/iy8o8sa2F+oAj2RE6vmYz
7vJ654t3vTXYqtueMW+RC8jxOGdnI4jgu14YX1xtoQDaSn+CcXS9bMlO3VY5+/57Y49O4YJN2t/n
3bkobO7bcX3jwDBFTwDQVxn1ikUwxmyXXwKgRL3sc7KCfe5mO625186imzvDHjMNnDO76UgX9tjv
uXBgBZS4RC9hbxKPseL0vSk3j2gAQOnBsKISRVT/VUYeoR1Ga3b0fbnjcUBvFAAxjYgBdQP5H8qd
y94AO9NSKs3E05Xql58pd12QWvhhJ7mcD7MQ77IWJDp++OCTuyK40/3BUsFeXrf8MbSNCIZCPQAr
mNBnGmGLzz7Hau8bbSN5+nlwNHfeN/GOyPeaxZQnZgwg7yJ6EHlKMhs3vn5ldhFFGqHr806rJUQR
lnSnaEiY8qGxhV3mqhr3wt841DBnMFo9EXPXy0M9T7LmZyGRvJgodpP9liX0ZITfScntPa1rkljY
F3hQUvBiWXtzQDJZHclXeGThIztD8dktXDBW7zmevHFyCBgCGSYDrYBVfamDwPfQqi3x6sZhVeTC
gq63ZNLS0na5k+9Ab/kXFpFgEIDVtjqVYjXNw5TIxJvf60Pz0P7o3OjeN3Mn+S+mwJjrLZIItAn/
NbYIh2UKkjct1YlntNGuKzRTQPu96Xlsb1snAKkuimUyBERXgM9AUOc8qHziNbNgklg4NuP8cHvf
1s8xVBovTCxCDhhuS5SoAiQm5M+k3VU0tnttsIn8PAXcb7S5bajmoKUMhDVmT67jmxCUooBmCvVo
4k6q3Z76gwaCx16GP9hCaBkPsxM7kcfrIH9lzavvBQAL/B8sVWhnXhsmkFGmcZ9QVB7T2q6NQzth
DL/+DtIPp3aSe7VxuswqTvp7OeEiZfpo8cPf3N9EuvgVi8iiyWOgS0HK8pMQj9zKijMQLIRu6QT4
BXbemFAUCJCa/QVxqYrPfGF6sfPAvap+MMO0Cn5QjKKJJOEdQJY439rjxfNaSLQiD3TscWvLk4O5
+Z1gtWZy6j+Lp8Cqd9xkcytygiiVoKalMw2rxUfN40ApEjEhHg0cA2S24S60Ike39RMjM4oiu/HP
rPKTeVzTW+ENo9coMok6WI+XjwiKbJ6oBe4ImTGOYO67/R1pTm9JFoboD1nBadhvlBWgHojRCwoU
FDo7yyL2FAiTL4DuFeSYuh358S6ZM7eUmgPpSkxlo5BNKquvu0Ooh+7tALF1ZimwRihBAfoDDoHr
oxNB3rHtfZiWRP8gVr+CunYo6JxvW9kKQ5dWFmEo0Ju60lHr8uBDbhiEztT/iDHj0WQPEUa5bhtb
D0LgNMgqKoQoJeBpugRsRmAqzMoK6LVuHFF8qnurxc0+qNGuCDDOPzd2pwqOHCuWJpfePPWcPd38
nhc/YEnuMg+kn0CVKHqzDiFa0RCecIFAAgawpby2kiq+b+P4NAbaoTR4Yzxr4yBulMFgDO+VdRyd
xReFWnSSGWHW4aAOjn8sjvphPE6n/IGXP6/SWWYIeZsOdD8au0vsR6hXCtSQAB4MtNKU48BUS3Wv
y8Ie6hiWTwt7mDC4oDdPtz/v6tZcmF34UqtXsWykKKH4dWiGPojbP24bWKMCYQELwgYiHwZsexFN
oyGLS8mXG496/QkN3dQVnGAHdKRvzm/NIQUaILZae/7JsbsicVvYXYRYaVDnKG9Q4KZt/DSrxVHO
VRPVuG+NITtTVdmBrzpK5tszVz15Tfu5sM0+9sXbBHjLkkwNmne9K3hDberPgBvLR4rnWIjOoX+a
fqIyrTjI8hSUOW2EfGvap2eRJ0u8Pr3sl+DUAj6F9sIqi5hpPeMlPKCmBOassiMOyK93GAD9Hc86
xm4i2ezycC/iy8dUevS7jpMyrV8I+AHg34VmK0ti0Ki93gpAw6SpBkkS7nEVdQ7td+CgjOaG++G7
wJcMX92rzBpoyhj8FKntMgDnUzH5eQ360t4dg120r3CvQvG0dnHZQAdIiPk0fVsn6NLk4gQ1RVn2
zQjUa+NMyR6yqq60701c5qmrm/1bYUcub4ZxK1bgBaRgBgjvTsBbr/fU94EkGEIVwLhjhMqRfhhc
dDl2vJC0riWw3aQU9D4MWoNa8rWdKp5HMhsok7MaEZbHMErOeGdYdAdSViuE9Dqvhry9tH9MLsEY
aTDNmPKHu8SMTWinH5KD5PwX+RD7KlcJGFsaSIRAeahqMl3eakI/KQ3pgBZqnDbY5U8QiASnnXpS
gL1qzIRLn/KV5dwwuLzFykHVq75TauwlasizrbkULZzYJK/5I1h2z4Gt/LkdAVfJyPUSl+xkTedn
ah34mCFMv5f+k6ZDtvnttonN8IL+ichkbYARXLYZlDbVdNzOaLpBffJLwRZADIc9W8sP3pNg86AB
dcpgZWhqLPPItJCqye/QLhrbV02QzBZCpX+xHJY8slYlYZjHa4dX+n5mEt2N11b6flbnfRGWD4nQ
2aSP9nov3cmNZrd5+in5CSo9IBzg/IAtt4TYjCphQgbT1stCtAYu9FzyRRB20eQ0ljGq3Qr50dXi
Z6aHTlYdpAFTFFQ6wa1f+had7zL6vP0bVi8FuI3+JSggY1ICUeZ6D3pMHHVAEKO130aWGgSukvjA
6mOYA6Nst00pLHtaHoqvWSBIJCBpXlZZjEGfDAx/Y7m5l7fKSzljON//I1bfeqkG/JW4U/TRN60z
SYBRQO++D0dLhj5TTcRTWP+ux+e+789GWO+r6TxKrYlZQksOQsNEw3kGcQqxJiDG+v65mOsjyehr
OavgHZXPVAe21KitWZL2GsSJxyz/PpPcDIi2j9QcQ2wqNfWs+xik56KtLDEDMXAinOMYwWH6Ecnt
vTHqO7S6rU76fXtfNoPF5b4wN7nIH7Q67Kt5xjdIVcHV6oMajU5Ms72fDCAK+TVouiVIuhkUhQvg
x16pipdM4ZztjeMmoX8IaCOa6eiTsm938Rv6ttMyJUSEFKFWGY+/pPp/nT7GVAbgzPj0MpjGVwUb
EipqT7OQGdDvKZsIitS3qiudkT5MamHJcm2pecY5YhtR8crqYmuhbqxDRCiuPZKEZhmDxlCAeobC
q+ltnCK0HZCGwLHFtZB9T8AnhfSk9tITRI5VVwFUxRn3SmaGLRBc/UsEZeDOFH+jnsiDka/eh2xj
Me0GvkYNWdCyFjzNZAziGIEfvwDY20B677FAI3qS5OcmfPelsz+8qqqwb3UQp8RxsVP66nus6V4e
E7syIoxx6iKnjfofbPHisKM7DNQx0lBGpbLIJqYyHZIq7bDzk+JUkfRA5PRXNKsDgBOa1/t/shRq
cw3ZRbN26sGFnxbA1fZFbjZy/Jmmo9vHolsEmpkoGCtLssRUatVF5xMzY8SNlRjqLvpv1aj2vTFZ
ipZ+V1rBbKLcgR+jGF1nrlz+AcO+VYMJocKDpyvfaAw+UgA+fWTCNDmT9qOtjoGhWCq+kCR8COUD
nRK7E3STNpWpGhmk/nw0b5J3WkAhTz7GIyTd5P4wRafa70zdSKy+VB1NiPZzbNyhE4RBsJ9y9SzN
5bEDWKPEAwgTL+AVOgR9bIn9YzP1pta+9A29ryGaHAtQMU7BlZTnmBsqjyHpHlEtOgVVFWCwLMQ7
MMTzZTapgb63P1mNMbiSEtia3+xIXt3l7WAXg3oQ5eecPmkYsdFQmI8oMD7UsPzgTYHqInoTgkH/
CNgPuRT2+SjblQhwY3HXDu8FWH5Fkj+qFROAlE9TUt4VUCLW9L1e/anabwNeNJoA0Wctt8taPKR1
4rRGao89RjgNv4Z3gzwAYri9LNqKkLkN/Z2kmGIIe6tUQGYw+N+MDOo8t0PnV1l05WVoqH41ohiu
/jps0blqjJ5WtVeAHoJEx0olz0NzPycAjCWxts/y97rorU4+EmC1IdlwAEmzlQiTA9HSfUZVO9Sx
gri0Wkw0D4kzqdKvXIdO5YB3BPT7lG/ReJeCOESo8IZVXqJ6YjrNbqrPZqRAyCuYrBC2oQTsxgEI
fSNQQI/fcB+ZaX/KNOKgxW/3Q+AIWen26bmNRxMyU5gwLs15gNNhPnMQExBb9gFcPbRLwTjnArGb
Xt9rmfiqx2eQ8LkTFXZ0BlpGHZ5JMzpica8l0IweqqM/zdYsN6YYKKgjFG4UG64WKqdRyp+MkO7U
OD/4YNO4vfdf6PPV3mNYh9H8ooL6/0j7zt7Wja3dX0RgyGH9yirJouS2XfYXIt622duwz6+/Dx28
NzapK77JRRKcAwTZSzOcsmatp3wVU75dGUyIiqqHZsA5Z8xqeGkBd3xWsVCYkrlx1e+Ba+5QuaUR
PJLzBLiiZ5mDBdxgjNVfrRRZQq1Yo7aT4vdavmPpCMIsOfRx54UxKs3K01QiT4afZ57fG1VjUXKf
xHsylGanBGaM+1iJ9F98jE+GHlhdCfKIit3edc9BJdwpPPNrGIHyUcG1/ynzmwyogpIJEBZT0T1M
II/V2wnODI2gId54miLctJJ2UIyP6zN16W4Ft0mDsAiSvVVJVOijLAhEPKw05T4MQ3zu9+sBLjyj
kCF/dfhBkl8Bx+ROisKugxZMpU5mpk23vVrcxGni9dhxYm14YJK6PTybr4ddA55w9SB91md7O+QO
y5fpRLQw1ROoyCtm+le1l6zcSWxIB826lKHVezhEwYyInC144Zo29DPwknYcqGJRQsR3pp0MTvLa
eFCM624NC9XJ7qDgqdpBNVIxgY/FtvjfNP3JhXoTho4sFrUOtIWlRaFDgEzgIEaoc41YYmVNXuiQ
fxRG7vHusZkTSw1adfSFJJrZwgrI0Dqzle+19C5UbwTFZ1ri1+Nk07DZ9S2/j4MHpVMtXoe+JDfv
MMz1xFpz8xF+annukpC6aknsQkKLsgZ7M9DsUv4jarqNBQHWrx/yg4omm0xeRHrk+kOp1DMF3UnA
pYpr5gvj70x4FaV9TFx0oCAyXx+KInmN88bShtKJhdiqh9iMuvu8rZygHj7gB/O71E/dBIvK15Sj
Rilkd6n2WvDMBpLFFlNiBllqKdmJTppbVTciLqKBwMA+1X8Thg2bgxBJE0ef7lNg9fMi+hQEnJ8D
7JkMFMOm0IkJEiT5pSvuOFh/gcxxy7/1hpOMj6N8Lw8nafg16H8SebPQPKd+y+MLQEuUYbE18ZZd
VAxHWdKMRgFKnBzmRkWjWrPhQvAA2Wmvg7/c8/XNcmmPfumdwqMK7+fl44dpNQ0aqenOA6RcFJL/
ognQqqlkiwNa9WrxWXcAVxdkq55+oUaGlyUKscgRZzDu4oaM6oEqkOuY6QzFIxNNcafcY3+WZnti
B6gv3AybDJ9L5923kMuLAYJsNUBcCDkcQMUFBgcy0eEHuFl/RAsZ3C7Xzc0T4eIwwXeZpX/B0Vqm
m5QVEq45SJ4CBe8DfW3lBhZ5D7eEpIxtJM6HNJfcPtKfen0yYThzZCm70eQtfpF0aVlBawPEGFRh
QQdYPKQUiQxJnaJax9LCTyD1r9Z/FAB3VaE2jbCtTWaMfyXidJdLOvQJxAHUaP0Rr+9jrlQ7aIJa
g6btmKAdSFh7LeneFQoCs0zutb7MNp5Hl94tFBUIQB6AGgVd4mf6pA5iasAsBnsAgOZaCy0avapq
5eUs+y/rEIU+PFXQo8NrZTEvehdWtK1E8K4OmttBFXry+ufUY84sm9/IuwiUiY1rcY3YwTWBv8DL
mFs6K1GOAi9OXY+N9pxlFsffruYmrn4bl65e2yqw4tKNOGyD7S49OqF2ApT4jLhfkXkUIRCDlsFh
Cjn64EjWcOr8xC7eih0coOU/KLDIu8JT6MbHvFRHwJLDlQSQEmpKS7ogJsMoBgoiw1zArUDgjR6K
58ZGKnVUn0EC23jRX3p4IpmZ5xgaLyseygxp5RLUXs+t4hSktYtIsPuI3w/TZy1t+0RdunEhsQBs
KjT2QIecZ/1butmJdS3wHslGRdQHOTB2XCvtvD2SnrhdDkM1Ogy2oXOvrFvn+tktXsx18ZCFtt+M
IV95WoQsl7JYhM8WEJ6WJh6Jcm6EEDVBqOnmymMkUhvHgRurtTMGrcnCR1XAe7akySFP/GpUXV0A
hgG7u480u46bfVy/DeW9VL/HSmipWBMDAyhdD0zIWXqK3p8B/VXjmwg571S+JINbA5ALmVSXVPJe
VfmDbox3ZXBbKcUnYFJmYvyixqs0lTcpuA96cpsj7R6hSMAy0csbcHZQlEhy9T6szoYR22LfPATV
YwWnx1BIHpuodoo0s/Wem4w8MRW25RBZFWodKfN7DZ/aOqgtaUzPkT0ZEspuo9+xm6a64dFrUAVm
FL12XWIr6mua5GaoHgCZmdr9EP4pBJjwhE8qJJUYPVbyeajAVeIYdG+z8T6DHK6kHTP2OkA1qw91
q+1LL2rggRTfpaIbi36ZQjGXDsexz83WmKDMHz81fDQLdixVPIpHHOO6nB8meH9w6dQmpcNpetuk
j62I/4L8Ndau3n50VWLV+X2YHKL+rS8wHSgDVKngFHhk6w3fs/CBpw20K6qdWlQOMDM3kdRbOvMb
Cgm2Rz4gm2XvXSKAgg8xj708fmrjX1IvWAIo+ywgUMPt9y3lLxWEjniHmmIL2/fX68vx0vmCq24+
uNGgR7f1506QOO1Ql4TojgQBbIKaD/tIwg1cxcU7/FuM+eb4ttuYGBMdNUg0g4D2g99VBtbXvx8F
esSzNBUY6iv2oZrpdZbn0E7Ny4+cHNK4MNl0dz3GxRtg9rkCSgN9whW6qaFFb0QSjuL4aXBg7/DA
dTNypT0E5++iXd5awusW5PlSCxywxS8UBQBVqKf+nLqmDUjM8hiXqsfd1thPwIBWZukZp85tOo87
2tOAolEIPdpNjOqFC/1H7EVSWwZtqwc6+JWz6Hx9qlHTt4znudnV43X8CJ1hK09ckDO2Il9YLwiM
Sw8fEjTBJfdFgvqdHIFrec5SYiXYW+MWGf7Sa/NHiPknfFuSRg55wgzcuK/ecuDVmpXdAoTqpl5t
E21n5HbmGPZ4K57pFs56nrbFWwFrFDIRaKoTsHTn7PNb6Ihm8FahcNOu4ccJl0+TtqqdpkeANmnv
9OnT9WV7YYNLUIqgKJOj3aYvSYIajaYGTL4a3mmv9fDa0kc+bu2MC7f3F8VZIxjZTFf6OSQ0J0Wj
bLQab/diPyJJV01q851qByFgjkCJwVsMGGoFZT+T7q+Pb02GQCt75lf/T/BFWb4f0JcRQwQvJ5O7
VHHosT+iKeuqtqTu+s/mCPMTp7lpBCt82Go6X9ojX+geFZ0v6OItkt4kbhJwvGOod6IfIOKFq5Sq
SYbG7IGzvD7Q+Y9arJsZCjMnDABDAKXwc5LFsda6RBenM5NgGSgnuyIkdtoZ90UEADWsLeuscgbO
vP8Qdj5Zwb8EJ3mZa9NorLI24NM5h3eOIhRumiimFDywDooHQHk2EJwxml/Xg15YtCJoQypeETLA
A0sgHkthIh1oLfTAYK5bFYY5JLklxu//JQr+dKCzEGxZcsoAS8uCFM/oHjMJATIzFRFJbu3rYcDA
Wn86DOf/BlqWmFDiF7sSLhrnJsKxLRdmMBVmQlrUMZFQ9dJ7kr4P+b4ULE4YehatG+Z/8qjdhYZs
TsFNz/Z5j5QP7yrjUazvhLTyqsLn5LaLdsasl0Ynsx+fYbpLdGvCd2rx4jsb2i4QOktIbnLNLMjt
9Maiu2rYZaErJqVZ5W7Yndr8YLyLynuOHCm9hXGpkmQmN94kbsMWzayZkwimWLnh8JawlxT7O/yL
ie7YDSYMYy1JKr1GhCja8Jbpsd1h92c4yaTipiaWXISWDCgLlNveMvYmsBtJvUfumkXHHk9Y8S9S
e430VEruCPGK2myrE1KQaTwkhVeVthT4UnYDt0cyHYwKfg+/0+ExGF1e7UrNyaBDj/+Xp640+A2c
EdO7AZyVyM2YpRd2Hls8taFMplUnXtm82IXSpwY6jeBV2oERBp9Fe2gPanovP9TRo55/ivnrQPBH
QS75lLS1HUh7sXpsyl0heGqVQiz3LxbbevurVG8aYM/ag1gldtXX1ohss2l1l6KAN+gvghR5Wqcd
owACIFy2GfxSaGF3LHMYzJGzFLpUGCew0FFWmZAxsGTtpDe/Y8GPdcGeVPSn+mOcv1HDMSh4EcVn
od/pCTE74dwZx1z4o3Bf6g9yiDoTOiRKoREz0SDvVD6kFcXveQaPpyWHoL8rpFdKqZtCKnTsf1eD
bmraOzMKVBepKZDKJBOyVZT4inCwaKM5RH6HHI7ZBJKp6ZOV6/fX98OFM/PHbljcFm2sp+Iog/3M
JMOONHSX4mOEx06uD+71SJeOETybZSDYgI0ky/oJ66QGEhxQ4KIBt7Rx2IVlb/L+v2Sf36t/iySN
dVlcyiLHgHpm0uIp4nciBA2uj+VCKghTkdkOHGL3YF8sz3+aGZEhpIN6YpXkiEqyC1AeHqU4dZsw
uWmQl5bwjyp5/jpK4QEX9UMcDJJZ6+DwRF22S3uos+rSxq30BWz5eS2BQIsfpAF7CruW5RxXrIkg
DygbpwoXQSHWPozq9oUWAV47uCRuoZdXwp8lQ9cr7o5lhp5fJsEMVE+OE1w4RSHapejgaxMq7mFg
VRE2BDD7TfWa1Sw2BbWw1fGpaZqN+VznLPjdM9YPORhSI7r4aLmkFiJHuec094pb9lBM4PzHsHyE
GVAWbzXW10nfz2iLXLoL0XMBdgTR5PI3h31FkSmuHPsNnoS9DN2gcXR4rt60JTTxGDSEdDY5nBS7
FAzOMo3vOhXNYNrrb3HIdtdX1nqXzL8NrQfgtAkATPO//5aQBrmQkapQjRORUwfQ131Q5VZBtY05
uDzh/4SZj4VvYVqixGXYIYzaaZY+UbOBJLhIQDaLSkhJbmlpXgo3kxZQZZkBZstyZBCNPRfaLDyL
BYUFPIjsmmbJgvIc63PHFSDaMhnPMUQ5+qTdTYrq1PwpnQqXlaMnB+xG6bpPpd8yQV8ffiA46jj/
UL+kkK5ZTHY1pUyocC+e60R11eg91fHUQEYQl1teRF+l8eXOBKEPSxzVyjWtKYsS+NF2UnieZHRz
2qhH3SLbNXq8L3vZZ90Umkma7DPpURbyrax8zrp/Bp8FNVBZE6F+hDriYpzQ2YbQokz4Ga188QCq
mBfZqcVz2C+YiiXt6o3VtX4zfgl4zKS0+W2+bIloLJTljHX8nOaNKVcwbhE2rq31NvkZYR7xt/Wb
qKRiMmv4OVCmg5pRry1vW8ARrm/GC8hZVBdwY6GKAWWXVSW00NVC6pScwLvbJ1a/Tx24s4SQfoD+
aHpb3ZWxC+G2rajrZTlHxfeiUBSchY5/Di4V22kUB0Tt3d6WLZR7beO+PIQHPPZBO5bsrjCnZ2lr
k26FXcypwWkPGW2EFc+q152Apyt2UuJNr+me2IkTpaYOfdAbuXLEjdz/QoEbI4bsKmDKGt7GS0Lo
kOjCqNGSo+0rdpaEJjNAw6kneq10kNzW2lZ5vbREZzlMxIKM9goWR0dYzkE/ZDo3EC7OJkC46MZJ
fgEyPw/qnxCL+RzplLWcGBNkNIq95tYe20V/cThDA8BuKxvvmvUJ+zMY/blmSI7H08QifmZquSMB
IFJCtx9L2dX69FcvKi/Xd4a0Ltojno6aPR6i6E0sT3Sl4bySG3WCvid/iZ+1M6BcDjT2Z962bjd2
cipii2UmTpiZj7bNEbj4C2aizfzPDFZZjDiMIkEOkC6fuWE2hSeqfyQLCnV4GVh/yB8Ap27hL278
biNfppboyDeGvaWrcSENRBXn22+YV9m3Y0gUGp0ElcjPuDWnzBRt6YNCJMWJbLZrXgBwYbqVoR2b
usBDXv8Cm7EXh7pKmhYt05GfS1TVWwC0bMA0cpQjZbt3Ym1XVroVwUvagimku0WounBWUDCqga+e
C7BARv4cuFJHUpCMIT9nTDFj9BUTaMp2R03ZaEVdqA0CBv0t0CJXq3qQZyHsP4FIkLwj79Rm8AFo
Gf1nejvtKy/6ld3PPqnQkH2+PsEXrhhEhpYXsgNkLUuqZSyHQqqWMT/LaE6kymM3iXaUb2mUXTol
EEYzoCCLhbSqlgcifCJVDTcZqC6xOXgJTnsgJ5z4PYRW5WY7/cK+lQ0o58//QElvedI2ISQ2JCUY
ziOcL3VBcNJMB1bq1BIYWKColOrAA+ovYmtsrdcL8/kj8mKvqCnp9KIVhnO01/5okH17KO9iXGnT
WfC1Q/gyAlfzsHmXrqs9qLJ+G+9il0SCprUiPIPPElEc0lenRiA7TaBuFeU2VScnEKFfLgEWMhmo
m6Te9UW0rBPCqguCEtCbxhJCUWtZsIsTVcEjEHQRRYJAWwd0YKCaWabYXSzFphrrviqOv1uqvl6P
u2J/z4ENwFHwSEXHAtCJnxs0L6kwwq1kJsaIbn2obvveNFzYNtylnuEEUIehB+OQ3Eg75RVNC2G/
NfPLC3bxA5bedm0AGwM+4AfEyFb4tJchvnd9jKus4SvEzGqFwgOSh+UhJE/FGDEDTBJQ80QXgMxD
CCp0awJ9NMtlxG67JfI3nzbfE2lEnKHu0BdCCo8+/OLY62WB9GoAZe8JtgyhmN4GCUT/ScxNY8hd
JBvADdMNA9bVQf93ULB28TiWIGe9uOhgbgMBshTsClCO7Pimgv+EmTykpQXaEfUEb6a5mNnHwG36
fn2Gl1t2GXmxZeukwfkfNLMpdmYOwx3PngORb33GOQ9aT+o/41tsUZAzSMBKjM+Azv2hcnPVglMa
c2Busaus0Cb/tk/wNSwcc/PNPcvoLvJrA5BOVogYVsmdNFfciPslbVED3sIMXdgDkI37J9AiAxwC
Qarbef7KVLOi/DYLPq9/oAvHCwrcOLJBNEIRadmRVJrS0Kd5PeZZDHPb/DBAQqeEzB/l5V0EZkSO
MnBCwo2nwrzMF1+MKpBDBbEIFikrawwysR7lUwOHS9S9cSDBMwr5iHh66LRPngnm9UGu3s74Xrgb
odgLxx+UZpZs0L7s6yxuQefKcr4vxfDAeARQCjF73t6BbX2T9jWIPxzSV+3H9dgr1Bdio442GzuB
3gIuz2KtBFXWtG04gdcU6T6Jhx3TRWD9Y3qCYJATl4XiUQWIAk7sEPVbCw9i+AuCU8At+Gk8jMqg
eXpHoATDuxP4d5YaQQtDoy9ymT+P//6WndOVWbYP7465kbKkaQeD0nRGSMZTQXUYLpPYrMvusY3U
51rvAGHZp7p2C9LUhyYHlhTIaAuw25i1aJhFmSvlW4566xWqo00G9a75/aysvBCgFloOYVgqJ13J
rSoMLX0soaC0K6ETyYMemTveC82W9NyFqwEqdxRtSBzUMC5ZTkOS13SI6q47JVnhTzw5Mtbd4oR1
4gBpxlS7agccDNy5BxmtFcBHVK3y8QDeYMus7wvIDaognqCqaeCdubiFcbTpU5yO3UmtQzgkoSdK
uQMdKlvKFWC4m18d/7elVAg2SjJWGciVuP5XxgstT7u6mwJ+6oLm1FJbbO8BaERn6VbINOf67li+
AlTgMUH6gvEZ9sgsW4Vz4tvzZ5QCNgVy3J30+HmaAAsdoeHVcRgtbPpJLI/Sr1AQBJp5ZtpaFpaV
rNFT3EUnAjojAJSy2WTybhhKyFhMe6W5r0vJA/rzjkv6c8+oM/RoxL1Icr5xGl36IQpKePAymV0f
lt3QVuBRbhRpe8qE3sbq8fKgsq9P63LPzGPFcQdOwZzW4H9+TivLFBInIW9PJaBPVTcj0dTD0AwY
0+imvXGCAtVtWBb762GXt/3fYaEcPxvdqiuAKwk7gIMg+4nmF38OCbT7x9hO2+frUZZbAlGQjqIy
OBvqrtF+sREIfWhELeDnihv2zEYvxVQSw2vC4tTF6l3QbDGOLwwMMFgo/AJ3gcfcsvxZj0NIslZp
TiN4PWGoemXculJ6d31gq4IEZHlQ2cV3k6Fqtib9RqwdSwhqx6cQOk8kxWYnxQtXuqe8Em5KEXbZ
dDwWE8SZRTy/Rski5CFV6VPUyHdC3nqFmh8rXB+dEZtF3A0WdA//5Xn09RORs2EfKVCkWgLM2r4u
iQBPwlNYaCee9q4UnYwRJJ3MVXh+DPOXjTlZTf08J98CzifItxNC5EDgJRkCtnaTmWEGswsbbLNZ
iS101L14T/3GMOOjfht6nTtrDELC6Dlx6tfC28RvLd+CGD2KuXgP4en7xar5+WNiDj6u3qXhyagV
qI4DAxiFlSU3YHDUz0oBnhPrH8a8/8vIDI9AMer6ZKy29c/wX2nOt7lQCzKMUVWEpyjUXMZrYEQy
UAyZww08R9UeqMfmFpJu7vWwqwrD38NGsgvlYg2lmsUp3Te50mt5GZ5ShdhjTHewNq9B3itcZKdu
klb7uNP+yHIEca6pvYl14K8U9d/KbM+/Ar1SwMhmJ0VAbn9OflWRumo6HU11Ec33AADKwLs+0Evz
CxQXdELRQkT3bF6L3+ZXoqOcwakvPOlw6jJ4/JxFPDUHsTY5pyeZeVXSHMd62DitV7nG18i+xV2s
cSPWxpiUiNsaJigIlau0gCK2BKX6qDFLG2CFASqAG6tpdY7O80mBtsJeBhJ+Wf4UM7mShwGLuZ5A
zuriZ6WLLFLWXiI1TghdRR2qA9cneP5E39P+vwcKoDaObvCRV7mwOPSsjMPwNDHX0FtbRMEqZy8F
nALCMd3AqV44OWbTMCgRQ5kd74z5a3/7mmkajVoiC4KvS6+qDCR1adhJL290quZvsxrSP1GWe3Kq
MbvhiCiDeKf2halLn0N9FtoNSuXqCfM1dd/iLJ4RejRMI2kRR+gNkyuqFUbxjRTkr3GtH0dVcVQS
YtUIjdfjrXD9s22NUfo5ky2Z0MvvEFtE1zqCCl8a/+7r97z41xpjf48SYHpUbCEevkRFJDEDOk0h
gt/10SkESqjUSpeDQQATdKtoVJcp1GmU0jaG1u26/PH6QC+uTzQ5NfjhYoUuK7ZQYZaEvJQFf1LC
gzy8iSPAXaDJEdSoRXHrQLu4QL9FW2z7rlSDvA0lwSeov3dVeC8XMoDnwtbxMn+e1RL9FmdxcI4g
uyhVQAU/27f7tD7ChAusXEizQtE6AS5WZxt7Ymsa55Pn286ToexMGlgA+YCZmFSG7BWu6LqPrKi+
jZOtnXF5GnU4b+FUgbzUItltQiFKBRi7+rpQ3pZqF4F9TW6F2jeSV4B2LblsIf47OlrOfQqqdNS2
xzCZbC3G07bZKGxs/Rj559CHUWpiJimCn5YPFbuZpNsu3SrnrbOQGW4sIk2EhQuKGYvvqWdiQBvw
eU/KjFIVwVQG7KzOjqJUWpVwFsFTyErJqjiyIWifXN8iK9w8cmAZxivwUMaNRVeiEuqQNmhaIbp0
Rw7ULWykYa9slx4ND3hFtJWjjfGuVxNyTTSxcfiBv7d6L/GsoPKY1PVpmBFtA2rQcXFoU3BYJvAi
w3br6b/OAn7GW3xCzGIcalpTnxIFBVGZHSaOflwSWkVRW7UewsZnvOdQLbg+sReGCXNUEIaRYAEZ
vEyydC2o4lxFWLyHoQZQOPDxsVuSO1oECFMw3P/bcFg7gJOAb4e6CmrfPxeq0Q8xHUMB2XMIO9zg
Tg8CcFvTY96MNs/TjcGtt8XPaIsbZEgnUgklolXjTT7sE+Mh2QJ0rOcPb11YhKIoO3csvpBt3w6d
YKoNmI4p1G8VEPdqZE2RYiL/gecfNUsjdK7P32qVAGagUfB1wROGq+3ypqriHoISWjn6mWjYoCcl
YOhqkxVHglfUyMpboXSiKhRB+No48Ob19+M4X0ReXhugUAQK/ET8HNBYWghuE6kbTdPVhT+HAFsD
2xz819U9GMrJkEGIZ8RcfgQjzvAw2xkVXFe3sqd1WrOItBgMDhqu9BIiiaDCx3jmjnXmNuJHMb20
Q+0VTbfXgXkQdte/3sW4MLJAYRHKb2s312yYwM8JstEfBoh81Nzt9I8cNLiCHGT2FDe9kwHPxoeN
b3dpYsErQPlCnwW+l0d3MpQDeJNzWM7NfICHWzSasvhrTD7/ywDnvhaqh2jeLVk3bAAcV+/i0a+B
M+965G0S0FvTkXI3KxtXy8RdkDRWsGn+stK8xKUOSAXIvF9gNfQUfp4spVYYCmuo6kNP9HfAC/jZ
A0+djAma01n6FMp3k0Y8JQzPROVI6DRLarSzMuVnolde1n10yEsUgT439UuscztMew9YRrtE4tlq
w/76RK1OJniI4chAQ272S175UTVtnQOpTCSf4JeS+EMxHkK6cdZejDET+/HZAZ5bPnvSERChBqmv
34V+VPwaqseBvl0fxnphGSrFsYd5R9d2RfzjeSPkkBWSfC34BWSqHQiZ2/UnWsnm9UCrVyPq8Ch+
YFmBwwxx5cW9UYpp2RcFk/2hoY5cMtjmySZQEGYOllUB+0UgBjZCrk72OSSkS0BSnu1nlsSOqAtH
IBM72Q+zxoSoz24kx7YB6lSXduLWyXBpfHgYoxYNWzvgLRfjS0kN3UEdN9UAaCBAMWKnPExCuxfl
1I0Mfc9yPFavT+nq22F830NKPzdMnneqmueh7JPsoYk/cuPXmL5gz2y8Ay6GgTAJoE5AXK2kYKDG
kra8R3e5Yo+t2J6aMrwVtdgFADL+/wy1eABoZZYkEUCzfjjEN2Ez2WP53NWSq29B5FbdNVjngPQN
r3VkohKARIvDpgf4FmBfDZ8LvhPjo6tmZndqrHHX+PIttIVntZkiNaM7sCqsmeOY3G3qml+cWGSm
uEqgILqy/zUKJSl74IP9xhHO1aNgjg/DR/RA70XP8IZH7SNyDEgJbczxumqEoUO0A2sUEucgki3e
PYMwRAUtoGCot7HTgRQDqvmH+JiokUflwO8pP2HmzFS614foYPSzzFb7eH3prrIg/Aa0VQHjUud+
4bKGREiTkqjNZF+F/7jWwiq3rh+aqX4Az8yHJZ47IBEDjXuLp3DpSEADBV1BXOJrr8SkVtW4ALbM
F1tqqVLrjpHktej7l/wBV9pW82h1gGOYczkCk01wcy+v7XDClV1SXfLLuOztoMmOShd/sE7c4p5c
On0giEfwxoLkJtiyP4+Cusz1MWcl9RMjw9w1ZsyJqQaolEkjvEoLa6Jsax1dWr4Ar6MSCBTAWn4m
kEY5DMc5cYbmzkn/hOofxPntwG5elRyq9VZ0D+E6i+w2T6QVOnrevbMl0ywUAW/D5bwKaksCgeMz
BuXb1FXHLMm8IazvexCa4G3fmRIITQP63pJY3xgg02Zqm5qjyPasnA7Nlmbc+m27+D2LcwslNJEz
ht9DDsWttksPqWxKr7U9+7BzP3VR4d9SIrm0tLB5kH0AFzQr6//84rhvRligRNTPp3DftL8MeBWw
WNyAyFyMos1lLYAQACib9/G3x1HflXWNrq7kD8JDhaIr13ozqYuNi+xiFOhNwssR9PbVYTwJTB0z
9OJ9bSqsfHpNVCwebQsQcGm96ihb47Enw/x1eUOTOoLcTRHiHmsHdIPegbxx6uKu2oLGXI6Dxw+e
4zCsWLbejQZkDqg7Ul8khRVV0KRLnofCZ8XW6SJj8n886LDqwOv4n0BLoNsggnybjVgCg3Fq24e2
/rx+SG8M5Et899vHL2IqhGqaUV9KnhNsKrkJUhMyGycopO/+SyhQDuj88FgB6vK6luMY15I/EMGc
EmYbQe6UJHHLtt+4ei7OGjpS4M7h5AIy5OeS1uMOp4SYU382Jh0TdD2LjQjrfuz8YVRI8+F4nP1S
FrtGVCcxJEUp+wEYbQ+dIx4nP9zRXeyleHVDngmeZrJLdonH3FQ3hcLaQkmv6PDzCTlDBaG+jmwb
bsc/RymolaBlDXLDxlFxBgVmYw5gaItQJCPUnP70sL4RR7PyoGsKFbj/oBvx9QsQHqXSWbF1+ZBs
c62Rw67CJER3UMS0o6B6Z0XrKJO4T8oMcKTJ1ar+DJ2fQ0Kg1lvBECRXYBQrdyKY3gT2DtMWNvTr
ZljuGdxVMykJ8MUVIYm0pdzXChKP4LcGe70Zuq5a4hvQSVbjgnv9Puv8b5uUX7qfv4edt9q3rSSU
hSgJMMzyRZb9YVSFWq3qDRO1o6FyK51YXRxtPFD/H0PVMEa85jHcxUJP+zjIMoIlID70L9rkUhes
Zl/fRziRflVPyX20687y83Cz6R17ebT/RJ634LfRJiPvaqMJKB4mEAbw1NlHYcb/frAdCM/sM37s
juSF2Ox/oVdyKbOEH+Zc90VSvZJVMpRMgyQbnhATkIEBkq00cVFxc9oiMdUp+T3xj7hlGyflpQvs
W9ClNj/Ih6WgoJnuj7psTZDnT/oc2kdv1w/Ji1GArFJxi4lr0iDXoiSIIon6JbgIuvEZZyhsbPEe
LhyPKiBVqDJRvA5W3c+8ahmDmTH1DQgo4wltolG5cd1vhFi2PrNaTAdZ66mv1pULWV1vFDcaSSsQ
Og4fjAJ+9rPp7FqkJ5BiPaJRQ/0ezmPlofsVndO7yI4t4TfBgy614XvkSCbUBOzKDu7rjevswpf6
EX6x3VtBGksOLJhfFL0bAj81ytDCEraoV1thFod8mY9ikkNFxudFY4nlaLLoRde2OjcX3kzgUmLd
AUSJ7vsSFKaIMh10HWkA7yM7h9rRSORdpSpWUNUmRroxdxcODwhLgj0AWjYuryWTfJhIJnYET5mS
RfdD+5Q0zESRVYri/SAVELv+uL6rVrIcsz0V7gNlbhLRdQmsKZQC74eo9WsQFvp97VXPxm/dnC/o
YAsjKa3X/oyRREYNLjJgssvRlQkPq0IvGixMSMkyWzhKd/XTbHyR+6kXHDX04u12J/zilhyb1b1k
F3fkprC2LsL1MfnzdyxqR8OQUyHJ8TsAvnNVBjus8R065GakKFaYB1aKrqvSkq2dTy6NHxkeKEeA
HCMJW5TJMh3qBKJGmY+ryaFybctZdpvLOxkWO7j8HRY2b3qWHySKyoe2T41jUMamVL7p9R85+5Og
Ipy3v1ugp0RlH4I2hHeC1SvvHC1wmoESC6sS9cymEwzOcHQVd/Xo98j38+hJDoddXI1m3YHFwG+L
8IkUM88z2QG8A9gcjoeRm2n3THi7K6TEhYs2pBKIqZeqrVQQ4OXvLfSoQ4iTdP1boaD2bLigLpk6
e4McB9U/u/5cab+iorPL6h6uKQ0kzcMT417XTgDiKPtJy7ykuevLYxLOv00zRw65KWRijBKL/h/O
rqw7TiRL/5U59TzRw77Mme4HliQzpZQly9r8wpFlGQiCNQIC+PXz4dNdJWGRdPutXJIIiOXGjRvf
Mn5W1RerOhXUCAwoXhH9zmpuDe3FhFJeabEdwMU76lAoMkO0Q2+gTg0I/DCC4KNHeuXuBWTzima4
VWpl3/X6ndL2XiUhMFXBU6iH8lKW4zMAayn8XDPDLmaHXO1gmTF5pfk57S/YiAcoit8i35fIHHXy
zRhBW0I1XmQ7aACFEqem9IcmH9wUOuXTA9z5AsLghzwWECu8GKDJQibhs/5p6o6lmwaOhFh3hsNw
Uoe2KAPduaPyOoZIuSPoHSm/N0o4a55TALJVm3q9+QBx7YZzr+6zSOkgQQwSSOd8TcDWB+LPryzF
s+VXF0BqBxYInYBB0/hjgKp5rStXKS+/SpHtK6v1FffWgI2STQC9zm9tiP4i3S0QKHNI2YzQ+Hdx
PCt6qKjbzxOFXHFXXBeJFpL0WiToknH01EKJ8lqip12o95XeAC2Z0fnR9n0ozWkPrX9uiZ2OGwgC
VGEKAlD/TPR0FytNmLInl8HpMs9DhUPSEGWZikSmUl+qzUPnwhyyhTyimVx2xDzqNN0RnAaAYPkC
lWNIOrOdi88zQO90WHI0oYsMO5LLDsNodSw0oVqod1XI3PrIgSXHpb9XT9mO1s0etT9vIE8mTEVT
HWKGgh3c6sAgU6PBtaRr2luilv4k0zvb6PcKNA55D8NyRJ2483P+MhQ3TtJ6FtRGoXXnxw5Ak7EV
sJwEXWodICULcj1k2FGqFNDuuZAsSPrJiy0DHgHqDRaDWYJfB75CRcedKc0wjyFNJFNPFr0Hzc0T
qV+ZACENDEeetzdMe8zmtEl/SpX5GRnzBIoArW5f5W7/JO0e64eKm8rQg065q2kRug0k6ocijMWF
MCDQLdVwhD2Z4p6IMmFqNYFtd0FHoYCbFjt1sj17KLwGUPha2/cdFKZdsROGFfWsCGuHRAC7eDQl
ftaoEKKBUCVIxGryUFia547KgSZWmNVPcf7cVOBTI4gM7nMMfWsosftl8iNRIHuZ5Y+oCPi53hzc
IXCsQ61+rdrHtmXXmWJ6Scm/mOyCNxmE97NdZn8dmmu3f3UhI4TP/emBGLuekECam99HzGCjIJcM
iC1VB9MDiuv5SycvzPouF7Auta8bYR7UTHp9fiGKQ9u+atOLzV+17KmdThbMQhT3x4QoU5Vfivmk
B7k5Zwh6eiU7ElT2sUIKSRJQl5l5PUIptLFe+xZuLXkcQsoeoTZqILvlyPjCJT+kDm0sw4ji5tY2
q8h2btNc+GrS+lm8aWQ0n07eH9Rgw4viKYAGM/VtCRiGAUdOnBE6meanWWR32mP2B91PEbn52LDF
zPqgKv6+vUXKZmZW3sCPB7qcyAIMv4vUB0wFv5rdw3zl2yYd9sON8M33LXI3M0tiBZXo9iRwCIW8
1FV17C8yvwvKK+PS2qfhZt3/12zx/RfOidebUxnM2HR31NFiGwyBuTNRkGCfxH6WLY69IQKTSV5s
devWVy4qIbbGJKBNc5tGs1OgCiS2bqc+qAW/+6zl2St3ZVNOBANnRNYxu1BO7JaEtm9GMuivyiO9
6Ta/Sp+zozOT015kMQmPM6WeJ+csi6xfjkcZqkjhnKN6ia6Fa3l6hM1XAHenMA8RLCF5ElkISEA6
jTCNwfGX7vOd3G869/yaPKMzkDMDXoJbB1TI348xcVidCgDt0RnmI1xqdWffijDfZ8fcx6VW5lVf
wGIZ05C6fnrBjt1G8g4C/q9dYxoggs3skVmoYZ6Fb2ZZm2YFMzIF12jKjduZXmHU165+z6GKZk67
aQCvUj8M3VGhDTw3lADgcVQkJg+npKvJ+mY7U6hDA64g36f0ruMygM6B75DUG/hpkK8KYjtDNuIk
dgAm1Z1qfavZVdPdayB0MLv1W2PwqNXtBuBCxqHyZukpa04HeB+UBmDZSpZFI2XhVNn7eR/BDgYl
um92f1IZRNmAa4jBtEBKZJxyoe+cTnhmZkYabeFw8LW2b1qXexOof2V/sPTxZJLJx+W8Qq8EiO2N
dS1nVx9cbtf1TSa+2sZ1zC4qCgqt+lqT/BLGzaecjzMz09PGO9JezoRCB24EvTHcEN5T7K3yc5Mq
e95oYavcZehGtxVR3BlhA3E/u3/uKcXFOUQv2tdkeBXWYzE+wvTQaxsSuqn0uF0EcX3XZF8KqIzE
cP8q4baQyHJHtfhHCVSEUMegBH4lUSIxCj8dwL4HWyxXDzGYnKrGvzrVlQ5WngLXOstix9S9zRlm
9rDT6i+5jUqifSRV8kBaelmoylMmwC1XIegM8TsiyltJmGfB7U4Z08Aqy1Pa1hdui80d3DewF/2G
XuqqERTGd4brojzuw4bi1pWWQdtDNhQmG4p62QnI7ivfGmSjTnlQsVuVuurBTM+HScxYxBcssfxc
aNcuUDcJfXCyOKTAaLYsPs7ZfMnupnzwY/DfpfpFM1/60QZk/AHY/B2396p1lTv73gExH3rQle2E
+QjjEQiON4+lbSLpM8IShxUyXWQkyHAja0voe9JwxCmbd2IDef6THLiIK7iTnlcwHBFnpMT7xdMV
3C7rycVML+ECOqa7LO0PVAAoBkDsOL60jevF3a6rYgzWNeQp/KH6aqRfkuI4SyHqP1DU8Zy9Sx6S
77BYosMD4Bw5/JlKCtKH09+OiYiYjgmPHjNEyJvLsvuksody+JK4P9ThSyvSSJMQH+TNdZqCsATy
/Iwct6oh7JnfSWhhqDeAJUSd2YVY7Luyk3eAqUDrMQ+TJD9COfyigsuOq5TMqxI1nKYnm+oBgQui
Ncxw+uSF4KTHK/Oyq+pZicrLnJtpumNsgo+CNRtnfNUrcV1mHFqFGZwLlJ3Fc5j1wN4C2Z59mzYX
vI0jOmQQPS6PepIctJbvLDguuZJDWcHwe4ItzYI3Qs+C/+YFNFOTioqTWYUxEXD2Sf1yCwIypwi/
jN4MYMINE6oXy7Ot2wzZKPnIT7GwQcsfMEZFmPLCK+u78zWLD7ZyE+aKf7a0OL2PfUG1xkRLNiTL
O8iHQ7DecOLwfCtb37PYTFTuVAaOQfxkEejQExIU7alKdLhJbF6gftwU0DoQEQQaQl9sqLqTNk4G
/fETQrADl985/SogW9QE2cGNgOXbA+EVbW2XH2Qnc9UHUEVoCYEsu/jAqummvJlifmoTDFL1UKqP
53vwp1nYL1MCdQ5XdVxUU5eoJ5OkHZUxE6eU8S9M0GAAuatOxK09vKjmpVqpgS3dIG+fGYPSn9Xt
XQ3JOGCEnDh+NtXg1yPSp8O93tInk6qgLI9+Z/1ggBWBDL9jqhZow2vVxEfRKZCtJ2GsGXuu7AbY
imXxS68/JD3fMVrtmh5OgkoWZQRn6/Mf+otUxKzHhK0ahR1s/ZCQX6Sz+ojjT2lp2Qln/ssBWuH6
DqHzFieQ4ZhexaiheG0Uh8H5Zn8tTaJV4NcgYwOV4F80ZYhaNEmZThmup+FJBB8gqYyhyoHoQdxJ
OiM639wHh4T37c0T6k1ygwqO7jQqvnJ6sY5T5SV7FZd67L6cfEgHB1CF9c+3+OtCnxuc3TdwY/2B
WNgEMn2nmRluUsReFqBfSOWCW/f/aSsQRtRwvY/Apbi/yBwYk9XnZqxDhzJtkQthByTP47DFQvwg
U3/fzCJqKcywWmGjGXZonsUBZuZBFVkBpC9DSAwXQe2X/n9+AJllshEpIW5pqr8AY/K+F7pC+xzA
mDpSQEOylS1e9q85N5oAuxe3PLhn/QVCCUwBvNObMj81HEU5rQ473UWNpfb4oKLod/cvN6T/eRn+
N3kF1YSNoFDzf/wf/v1S1WObJalY/PMfn+rX8la0r6/i9Fz/3/ynf/7q+z/8xyl7aSte/RDL33r3
R3j+P9sPnsXzu3+EpcjEeNO9tuPnV94x8bMBvOn8m//uD//r9edTvoz169//eKm6UsxPS5Do/fHP
Hx2+//0PcLfezNz5+f/84dVzgb87PbPnkWfPv/zJ6zMX+GvV/RssGaBdCIaLA/EFLE/5Ov/Edf8G
Wrllw5YLsiu4XsAYlhVymb//Yf9Nt2eZr7kar+OuaF7zvOrmHyl/g4LEfNOGdAzatmD/a3/869vf
jdJfo/ZfJSqEVVYK/vc/3q9lAq6kDR0RMNTeB42iLLICmwOP3Ea/mWpU6tTi3nXNjfve97Hwr8cv
YhKvHTGVVSqiAXrRFbJ9VJKPqvtFAXoCKIqNFHV+2l8b2l+tLLdKJU2NJOtFNOEsBMjbLmXuBnng
/Tr669GLsJCLtgSftBMR177EnRry/JV11xYYH5N9peAG8s2U+eew/DvDsEgxbGNMQHhoRASnPy8u
UJ0FlH4s2/8oafrrK2b5szdbg5s2KODqeHzcUM+hzGfKCWRDT68wnf9nMa3+jfdf0lJdi0HdoKhE
5OK2gmjwPtMtNNIF5x//PhP78/2VeXTevP+YGrHtiBqztKfDDt7D8BE1nGSXuVnj23a+lSwvbsL+
amiex28a6ifoW9RuyyPppwfYBRNIsH8vn/IwC0FpCCBU5neX8UuH2y94KGiesysC1I2Bg7U2hmpl
QSpzF7x5g6KODS1rOY+a1HighD/ZcGuw3WEjW1jrycV6T90MVgx1A8slA3dDPYXI76z5gt3gscu7
jUWz1shi1aeyY2MF6apIcXs/qRMvBuAz0e6deEtIbq2FxYoHvSuRfd+BF5wq4dikEbeSvSyVsCBb
nKifSLUPooqyWPqkcPShrNBVNa7Mobw1JsnenCiSRX2wYXiAXOtHnlLjk8obinIIbCJ7VclgjCWn
IzyP4Q5cqon52DmD85SoXefLCWYxbl1ADoYXqDTkWW0/j3J0b11RKTsyWPRO4ZXwXRwumZk3waC6
/WHSBQyYgBjftU3Ooiwh2THjTsJxjmTaoeN9E00ThJ4ccwAXthMZbkvgXwShDfMmS9v+U6K76TGR
w/A9Y6ZTetLhUEmjtWZ/ISapLmHVSE98IE0OB2OL34smnq7BuCjvz6/fjwM0yEnvJzUv1KLVYwxX
7TqfAXI+wdBpY718PBOwsb5/dMNNrZyGAc7Q8FrIHbhpyTta2SDBbsA21t59ERI6eH3mKBXzqFNR
O1M5iKj5WGxQCd/feP8r3uBs8v7tpxpyREVZ8ghgg+9ulr6mJVTX2uw1J/Zzz/ldrPLIcLeO6B93
FlAT75tTeojhuhBYikSCS6nhdRCvunHDcJ90fpzXnr/YZypmQtgEOvhRG38jZhGV8VUK9a/Cyv6j
o8df/bUIX9yaYAPXYyOAMYRvEdV31T2rld/aZhx3GbcmgB+6FCveUZPQRhUNu5pnN8AnkmJjuq7N
pkXgGnhLp66H5Z0Cf7mLKomzHQEQf2OuLmAjf/XPImZppKw71iSYT9NkhVVpmTtknXHQ2fBWlzB4
8XsXTiVW2+DWDhigyMi4/dlwG2t/fgbMA/Fr0IQfz/sZluNacKBxBSn1wjylNm5wJopqtvtbeYaz
dKmB/E9ulkAVRYUZ7+DB/dCm8YuSKhvs7JXRWWJjKa9Lw2YjjxKrCnENi4t9tjFzP86EQW953zGQ
JpsmkHixmmmK6rTvwPnXcMES5MGEuu353l97/0WsAs25VU0w86IBF2a5ddnSjY75eGGDCfn+7eNC
yTs2PxjK7xcifyqGIUoo0NBb3Ke17lksbNCZjWKE/15EJvWyNIGL65PPw0S+drCuNdIto4e1Dpr/
/5vsCpdTk5k2mJ5N0fTwbGu/QIiv2uj9lbnvLNa2mhDs1jac1XNuzczL26EFsaNqyo3YsTYIi8XN
kkajxog+apLm0ta6i7hNqd8XI5Re89vzM2jtGxbrFzdMrEtd7HYgrzT55E3DE04OGx209gGL7SHT
61pWCnY7uHiFNNEioOqvR+RJbs43JL1WBtheZBo1aJwx77DMkNBYSu+X6rjR+ys9Yy8W8Oigqm0X
2BxgZ+Mb6gXG2uumrTrU2nsvVi6ABgxIeXRNO6Km6ogysrj1/fyYLniFf+4K9mL1JnnXgqyEVxcy
h0W5Yo5j0FfDGIrUBF5h0NIbnTP2LWY83+dtoewFrSUUyRQX2Lepv4W4lPI8On1yISiuKkUPv9Mp
sZIgK5wiSmK1v5iMRLvkJp2OmQsK9vk3X5kw9jwWb5brmAHDYZkI97xUQ+SQIVXK534EIVcT4vdC
m70ICd1MKo/HCUJz4wOxnlN1CqXiAl2ypbe39hGLsJBrgzbZjhQRiZmXt1dW0gb5CJd4MMLPd9Pa
1FwEhnKQjkF1fAIQP85jKSr1KKzS/TyAJv/jfBNr83MRF4YON6dxgSbg0TKl2Loa91mHunNw/vFr
fbSIDKXrMEPNcxFJ+6JXR8AguV+jQFHSfHe+hZUPWLogcku2KhuoiGyN3xa1Cf3ffuPRKy9vLSJD
C8PiPJ1Q5Jo9z5viyooBX1OxOEbj9wZ4LkS+XQfgnMhES3A9SrjqjWkcYGeBMu0Ww3ll87XmD3uz
zJyyKiX8gYGnar+puBocxZMOOBqLH6X95Xz3r0zRJWIKqqQFGIE16mgDYBUdDwtaXU9Gc3v+8XNX
f5B2WvOov/mCiWS9zgUQYXkux4e4yCEE0ebuPe596L4WcGgGKVO9TNxqS8t2bdAXq5rimr93qhiZ
dpJ+sxIAMq0YF0o5bBqbRt3aMddGZrGy1S7VRygj8KhsVS/DFbNpPVs1JN9g6sOH39szl1fDsZs4
06i5yCs0YK0hevzVbeUWjXKtnxYruy4zVsxq31FW3ffGfc/j/dB9nYDLOz/yK883Fxs+GMwgeTE8
n6QA9ipGGeGy/VPMskOjyv35NlZGwVws8AbnJiMu51EQjxq255HaAIBc8+lHqSUb37ESn8zFErdY
Egs4veNkW081QD3dtxSCIufff2XxmYv1rU+SWHJ+f1p9Si3XT0aAi5XH8w9f65zFHp2WEjR5F7GJ
28qh5tSX6r2TySCb5fz0u99rZLG+GfwELOmigG3adaSXdeQU07d2AIB87MtnOem/mcMvCZipng95
xTQejTIOnDSDyTkLNNveyIDXRnmxnoEwHyau4LqFAmBiuPJQafHGJF0b5MUOjXJoOlYC5SIBcBnw
7kFjtmEN1ZTzI7BWWlgSeoGz6Rsd2ghRkgv62PesgURbaweMNNqtkbDAbKdx8NKButcqo/xYUAyP
roAccP4NVj5wSV02pdUxkqLvBlleFNT6kZfkFobDn88/fmVojMUiH9OsBloMKYhhV85R63oXeqxy
Czq8skqMxfJOlZbwsndU1EWqT6NU9yUtD7JOL61C/VImW5iVtT5arHQ6lW3dm6l+IKWABbPS2eQW
KO0mguxCvDGH5w75YK9dioSJSQzlyMHpANrNd5NLRSM/Yt541gi5EsoeUdf6vRFZLHpdm0BB4IYW
GXUN/UNXSTzhaLvzD1/7isX+XbZmNqXpADWuKqWgPrR3Yzke42rYl2N+PcnhVKfV7x0xjMWqV2UH
q6baaSLRArtuoTwQssI29kIS8b1J+i1xTH1tDi9iQG5IyJLkUxMpAtihfaXlQB6CZgOtFojF9V5q
VIbpdUVinnSjdlOv1KYibMy6v4ACgvPIHDN/yhXi/IjHsYCtLsCLXQrvu2KW0x0VsKGxTHA+ha9a
MOSYtp3Rf+0NMApolpEfIMcTdCbVXNBs2uHeAC/V6y0AwHqZWPfQ34V8t3Sn+7qB/bACjOSWjsLa
+lqkGbEmprERaRsNJhgHTU14YJiAvBZM2zOi4I5OBbv3/NRZWWQ/cVVvks12BN4vbztMHXO2tf4W
97lvSmVjYq5cCeiLOIRTjw7cUNcdqDqQLzbMmCfwZGiL65xChglVta+m2hulD6KqeuWQblORe0HO
/rNOsBRqcTF/DCdTyogk36imebFjHm04tyWKcUxRONCSzBsxhAWQz7Au9VLX9uWAakhCwbIyd9wE
Z9XgGzvOygrVF7HMLcAVG5K0O9hEVqOvG7S9cGwBa/d2zNU01EllfHHqOfTkFIlyeH50fzJ9P4hv
+jzsb4aXgVBl8tQQBweHiguLU7vzANNQQdHObOanY1kEOQMXCTQ83G3qEkZWHgHofqtUvDYDFnGv
5DlieJuOh1Y8Cr3ac3DBUF3xefxJE3ZkQDCBbNJ1VxbOEpSPQ0tT9NnIcOeh1RJnvtptPHvUszsA
h/q9UZqtDLrOVDdGdSVE/WQvvOndGFgNKPeqOnD1oo1AwdAeJCPy2/nBW/uaRQCMWxlbVj1pKNLZ
OsqMpDhRIupP0hG23wBoo0BmQmgbU2WttUXQKbQaWHkKSwha68Op00l61Q+yBuLcMi/t0oZyNpH2
8Ht3hdripEPq3q2zEqkpEFzGsz3CqAV+zJFRBQh2TG5kWSvjoy3Cj6vBik2MEwACiXYFt9U8aGoY
N5wfnrWHzx35ZvDBCoR3R+Vo0YBEcq/YxZOT1c7GLrsQPPozfGmLgDGrbNdEoXrUV669TwFA2HcJ
KUqIAiFTgUkZoLsoddw2jQVav66Vx5R0FdJJSUIWl3Go1eC3oXAfb1V1VybIEjKvJ0XVD8SF2bim
sKgxG7gy6qz6bOijDI3eSiA2qLW35zt3rbG50992rjqWYA0meiTzEuw9Mywqc6fi+OK44mqoNooF
a60s8iZexC3TU0uL4pSivG4MxFcmqwKNkz7p8L2SqtiCei/0Yv4a0EXe1Ek3deDeWh0A/bGOOcB1
IQz8yqNWzLSOvMwf3VQtQYsWtftgMCP+xHocmklSTmFTWzpoAxWz/QSaxxzcX3AKptiUDLzFrNlT
OE9sFWAXGNy/3nQRdybJtJFOWROlZnOAiosHQZU9iJkXY0J2dDBDN2MPdgt5VECH+px6U9c+us3d
+ZFfnfmLQCS4qLWxzPqDjDvtwYm5JgJWmmPlqQRI6xRn/5neYnx3Enhk+UIthnur71QGqhVQ3jGV
INqq0oUXCS4kh61EaWW5q4uIZbN2sEhfFZGMLzNZ+GnLNyLvWof/nDJvJntqtLVe0AZomIlaEc97
+3s8yPbesuIhiMuU7isFdK5MZirz8JvtgQ06jazK5IGGXLgEY1f/z4zt/hz9n/nUm5eZbPgwiQnf
iVuJIGtpUCfj7+WaP6Htbx7tdN3YTtKYifmkgxA6dEgbDFDQQwXl9yL+EgLKelMp8zjtojwxn3V7
tB95Jn+zcPNzxr55f8y2hFlqxSKYLcMuW/LqYlBcR/MIi6GL0I130HNxNy0X5gn/Qe72c7q8aQ4E
l2JKIWUYKYpOdnGujVaouVTqMMJL2sw3ueucoLoqbxWnKvswxcJ9MVtj2qrUryAIkTS9j8JsVFXi
lrWMjEQ8JVr9uRt7D6EIZdCD1bOobcpPuhwPds2hvGeEdW/4U9btNDv5gQXo6xqBthjkpRpYdSqg
bVs2zla53xUgfUsWmc2m9P78Sh911iJoZYre5/XUorNMJi2/NjJQEkmTxC8U1cJPxOUEs01V1O8E
qw03A6oae64+6uUefAAoh/W83dhV9LWBW0Qw5hhpQRWzj2AXV4Kk2taN5cnKaP1OxMm+R7J/AeRP
MLkgIdtTJF0dtaayAeqvIf0jYvt3kelW4hV1BmC7NZMI4wKWhEWLgwsOKM1ukBnfxwnUvmCTkwcF
KnygW1lFJGKNXjZu3dwLMsS3Mp3MT3pNIRmp5ciGfy/3WUJkhyLmOnDJLNJrbee2+BSabUTDlT15
CY/NJ1zX6q0NRelCz45l0dkHYoAXlzUFP2UxpTcGH8VGGroS1JX5Jd4sMbcs2immSRFlihWo9UuG
sszGNrYyCZbYVwqZvQFEJYEKbx/Jnt+prN5lFG7hvOCBosUapMigxAAXseuCdN/PNzunhx8sA8V8
/0GT0TqJabUyIhC1gTFKCEcDXPCPEJl9Pt/C/KSPWpi78k2X1VVSEXApumgwWrK3CwjPdwahvlrS
rRL/ymFZWaRlDYEfcCuULir0Mg5cSLoeyDSaUCRSSGQPqXLVKQmyzwZqI7/3UYtApwOTXdaZLCOs
KLB3dZEHJRmh5KexrZrz2sgsAhQiKZFAZIGNE9ug4UDBOgCvsNiltj58qnWWbESftfFZBJ+k0JTK
1Sg/pNjIUy9N+u7G7ibl3jEydne+uz5eo6DAv58DQPpKB6zI7lCZsgW6YAZojR2QYG5QALQCaqmy
tQt+PBfsJSRW50qZYCvRAQKkV1Z1q0+oTxkgOvecegB1BCbJfyt3sJfMOpTYzMYc6v7AWFp/6WEB
4o+9tSXA+TNR/HXhQJPpfac1owuxocrpDo0LernD4B7Yd+RphFw8GMgG2VkNS3Z5nisXsDlTT2YW
p2FVITAZqFMdoA7Gbnora8JeH0TgMsXy0gylozK26H6kOBX+3uAuQkhWSKgtWcANOiBBjvojrlS9
Cl4uLkSB4HiyseI+Xg6wsXjfG7WJQv5IkzbKMoG0xiI/YIx9w2z1h+DJ1/NfsjZ3FnHEpoXWi0xV
DgUOqrVnlyR5teJOhMNoGxfNaAE3yol9I/ui3dhQfpYXPxrlRSShHVfcrremg5DpENaci1PB3eJW
y1LdT+zG7KGqhM26qHt7r2edswMP3flq5mN5yWtEoJiqcdBC1fQIPr/1mWUQOFTyoniCpoAKyM3A
joWIiTdZ2mDDnZiz+yEDbXWMXe2+HuC05gmIxnwqSTVdD5NdhSYt4gjVhPw0CujieFMLHZ1ktKQv
9LEKrKlsjrrszBNlsbs73/Ufb6ywbng/vCID5ioVkPzWG5p9ZslEL1yg238rxtlLYC6tK9w/WYg/
1mQPR1wJn0TWIqiO9rCxCFaO6xDle/8BFUljxej76dD0cfkSJ43ALNIgS9WSyVQ8o0jJV9OSNKxn
3SqZddqroefZyZKTuEVlE5gAoZtO5Ja95guChBcuX4CPu7WiPHUqzlbnO3olFDuL+ZY6KsfTAT+0
M3fYTaATXaccRRqrid2bfmjsO33g5cP5xlYW7RJSnCqswrVfjxAmNfWSUs0+JbohvkLjHwUnLd+S
XVxrZ1G3662ySlKK8e3dZG/LDNJmqj75HejVjtZvsZNWwoOzSP6klmtu1cG/plKJNkL2xFCuRN1C
vnKcBp9VehUOE8rVRaqNW1c7a182//832VNcaCyuUKs5KJV6QwfnTtHYrtaNQPCcbYTWlauPX5Rh
OmqnacfUMioKQcJsgJPM6GoIgJBSvuY4OuyGLmlD3hIjoJTZnuko076vYR7dKkO+0yUsz3PG8oBD
9vNB0/BfrrTs6Pws+nl8/CBGOovY78ZOryeNLQ4S58LR1fOLrhiJFXRaAiPNlhtsb7VZexH30KcG
zLwMTL2CLEFZQj+rb8RWeXht7SxSMgMIALhsudOBYQt9iLnMg8lsDIim9EpgxFkLVwi33fjqjy9C
oNrzfuSVKkvrjKnTgebEuKghkemrYuBH6FPNlCkbO0acQsC+AdAuVZMtevbH6SDcmt43awpa8W5g
3SFGWScYh3J6iKGIxjyzHTd9Nla+bQknLim45jDu1A9ORVgfQQSElX6rZcOxpp1eBJYiyQ2BT8h9
XhCY+pnY3+4ct1HuEEycb7JP+73T5LgYd4ThUr+tta7wiMLHEGBi8dCTpICeUMLGLxtTcB7iD6bg
0stNSsGVyaTmIQdAHBp7ziReNKMsoMdISueuiCFt4zqVczdYvO48anLnujQr9wgr8E2Gw0/RjY/e
YhENXGQG0E7vjIPjFrH0Ow1Xc7iDy53eL4op+Y4TQ5YHVh2LIhhlQve6Ww9hURigUTa10gZT22eu
P6Rd/VplmXM/FVYDncZmoFDepCg2eKWrsVNcmNqTJI5zlccQy7QF1hH43SxKM720fL0eimdnmjIe
VKRLP5VDl3/LBStuut4xLqc0tzfIzT8vCz764kVyWfZ2yqY8BqZDVNkeKAWYD8SEFJ/tEXJ7wh1n
hy9DIw+ym4w97mr1z2bd5IcpcdQbUCiqo26L9pJQ3Tkw2ZjUL/QCaqq5TrOoM5TqSRth+x1P1LYC
3eogUtGAo0KsCXRAQ2YC2rZ2OmxsvivRfAm3jsmcb3E54fX04cXWx/JbBg2dW3s00wucW4etW9S1
VbxIpwazFI10qumg6xOBoJCiPs2634/Y4BuysW2stbHIJAw5cUmUXEY1sAZ72moyAFWm26XQft5o
YgV3BXHe99GIq0mc8A7k9rbnMMA0aMhAcIBkeDZc1EipfGcs6A4XW3vAH45O/ZBOzVZSsfZ9iwAM
UejMssoemErbcqNyUtxgNKzJ6yjgqOfDysp8WOKyk6au4GFMShSIFRCS6+bGGtJ9a7iTL1n68HuN
LIIGk1U55CT+iV6HqCEAMafMrBIIqTWuezKLIW83PkeFW+LHcXIJB3f+n7BzW44UZ7r2FRGBxP4U
qH2Vyy7v2j5RuN1uJAQIhAChq/9W/Ud/TMS8czzdY3cVSJkrV67HGjpMScz3WTXIukQO+PRewce7
SRbNXqMUHEr8U0P/nl4xIUotjVvkjgn9rWqAfvQwevssmV1736FHnthdN9zJobNIJ+s5xU2QRfrc
LNyj5STXRCM+1GsuDWgP4RZrBrj619qzOl80pl5YBzRePtF5+stqtcZF2AU9VF4e1Y/R2Pk/faLJ
YWY17wsPyVh1zsfQkwhrne2nsoo+U9XJN4RExCncnTaDBXl0yyHsJrtBPwTjB+IjbqxFol6Dk/Ds
vCEt6l7yvyI1amOIXWDYSCrvOmHghAp/ZIMppzEYPi01LcJnle/58AwRiBSIfH8ZerOGeecmbCST
dH7te80uHkK6XsY0cud1EvraS3+GNJ0inxk5RIEXFmzQ86lP4uHQUs0v+CWmx6r30wxubJ8eBnn/
owri+a8h7oOuULa1f9cIrwxCc4c+yZt4nfdI2h7HS1cxdiFiDH7cOqMpAQxqusSOmqslKngfk7Da
V8PI+7yZMo0ITpg/vr22JqcOSvKvTFf9O2Ax6ikwQbDL4h5Yt0nb6ByFyBW2eiSfdKbLJgoD5JW2
VfoQygEIJBsE45kFSf3EYLH7i9QG6JFNegwrVf1IdKMuhwkgeeSrMa8mCtY3fw3fGAuqgycjjRX7
RMrvnmIRRyBN80bNEpyBuCe4+SowBkk68o1F9/Gp8BarHKF37GVZEaSLfDQdPiMOOH3MBtEADY/g
C3zAmCQf9biEh6HKggZ/ykfeL6DmiMJaV3VA/RFcWRTIbStXtO48InWEbV/i1SV6OGB6jdc3W8eq
8MjommxYiL2CPciErowAgPrA51+/myzIRG4orAF5iOKr28C5P75hkmm++Dqy+tiKPkgL6ECryRPP
RE3ueJB027X3Ie7X0AbKxWQp39dVGJ0DSOErLCs+e40X1c9bRgS70KCRT21QoxKJo5WPhbeacSpp
aOMwZ90acGSa01hsVNPqoyEktnkwp+YCITDFJh9t/RwD1TUt8Tylb+mYOvzSkB+iXDRrv6/E2COI
GDHlJ4EEzo9ExtHBDQvTObVgmmo5L3WubZadK2HY82xVfDeCVqeBwH7Hh0geaN0FplxCY8LCa3U6
7SfOFuQ2dlXzkMQoemo29V/R7OBjQVXlbUUHuDi+kWD9Q0FVeYMKhRzrJL7POCywJkbRP9rAFAFU
ZSCDQg5t8LrEYvxqMVypSuJV/RO2netvWHLYCY+dqMv4XllLEyaXecU6i3Z9s9cjOLBUruk3PLHh
Vy/uuY9V69xOxwndR8TOXjHLMb22KJ1fDBHuLQTLIk9QIv2yGaaKuPDHN+o6w8txgckSqe6kySBI
1h3PG33nPQvgl8oZytfec4LQzXSngOaq6fhvXKvDdiXRsDVtRRbEPRNkFuN7ce904eBrZo72ZTRL
xHGPWOr669UpP4y9dZsuEeoXuuNxLLrVb4+tC+ffKhnW9wivyLsAruva8n66eDzM3pFgYn8QpBVs
9Tz5ceHWijyADprAQ7g66BaAmv9MFTUIbIDj+nO0CvhkY2S4SSzLXjugbfZa+O1jNpnm5DUqfXez
aK+LiqNnYDGQdpj0U/aczgAa5Jmi5rMLQZUDNXWB06Hz77Em/grhsE7uT3rlafwp1uDzjjJxUr4k
zQEbLlh7p7SaU6RGrfaUtWi7sRqHbMoVG/Eyx06b3CmZ9q9Ri1i2AXXExZO6eUUwYaJLuhrxxlK3
pEXPWLdfvNWd/CXgCMmk4NeCH+s1YDRzzPBz35tGRN73zWi3PEy7JF8GCIR5Y/1R54aEyAWdh1a9
jwhmrvbNFKwIw2iG+FVnlu4dT9QPMtrA18FnVSMncUFKarKq8TGWrXynKHC/M5ZMCFPtcBb0DV8+
RpVl39yRFUnzhNlXjmiPCwIM1R+nInqjYuouWbPgMBjJpCHxprV+YH0rznSJIwTEII4+KUm6tACd
Rdn81TYWdj0W9Pj18TlNXQk3Pr5Vg69S5aFs4wuNZ7cVirMjxNzudzJJ8HeQhAzjoakQjgvdNYBd
Qq3VrqP4LfOW6P42sElv0s4zz22sVYdff2wOS5xZV2ROBY+IpXZb3BHhFTTlFknnI/yoEs0H4rnn
tcfqZNQ+wX/kfyEKAvF4slGlczJFXL92D2k6wH1ZtQSRk2osRs9vD7Jdu22M9YRzTGr/4BCEuYk7
hMmnmFeekLNHr3U3ywc9+2TPTQ+JAPdyi2TJxfvVDJhOk2VNBQp9DA0JhTm3gPkvBL6gXuRZwjqF
IMCUqq2YVFti8NJtRDziYQQLtli8UJcMeXvHJqO4VeK2f81ia9btGFODfjSBEXyCMKGujINqncea
VUjv9uf4tUfkGStrgLt0ESML6oMQ3JR5kEr3SUXKVB4h7JXnmGhqBIFmmhU2Y/W1F9A6GufUpq/6
FunipA9+dWnfPSiw9lSOamUtoyGJEMAfZPFQ1L7Hby26myu+LPEVmKpWedyY8SGYfZHmKe2yA9qc
9FcbZTjDFRBvD6maYR6eGPK4iobp+CYMENu+I+5p5DQ5hEEvUCDRaNDF7IfstUrX7mWBawwj5igV
PxVur1fdk25DwI3D69aPt3lYxGPtpctxjRvblqRCvu6E0dabXtus8KoRfOgW0YBzz5KvMcPxnyM3
i+wGvIFbH0bTPE7x+dEmFUj/xUquZuguUmC8tnZAogNugKHwXO8XPUflhiGNueuoy3ZaEeUehU32
PsklfNYqHZ8z2iFmjvr0V9dHcuuPFJQtCxREiphHkk7R57JSL8150w8lNnpCho+S+7c4XPlDtYZD
MU4V2VexLwNgaylKlKEJJ1XW8xrl+PnZ1UXEe9QxHaodst8i4DND26JsjfHNHMLY0CuenbYtaxVM
7qwSOb+KuDbTyzprNDYh812ywdi+/lBJFXyygcYvHhosmnPfVGGO2zVUBY18NOzRiocZlAJLkKCP
kvQgaIed+zmzLfZrFqO/VBJ6PRItE7Hjk26/W2ykILdJMaEK3KawTrYdt3drPMExPq+z9zxVvhkL
tAcqfPV6ZxHCG/oZwGR3xLMQw7QZIzNtUsLCZ8W5Lls+T3PeZ4t/kWnWbec0g80r0z0iaZwbURnZ
Fa6ErF35+4xyecvo7F20wxwlQe9RrOBAbcZ0sBuT0GDvN1Ub5ALRkn+npEpygt9qL1r4nKu5iw61
NbaYYZr5qkWaIN65a29qFcurxgm8S0agCoNgQFzwBMD0ryYQ3XVOxPDGdO/eEZPGDwiglMco0eLQ
KKnApOzIsSeCwC6Gu+UY2mH+Goagearq5G2YMv6OI7I9iNrzoPHiUlKR6j4nYIQeumFZt7i22ctg
Kv/oG6FOyxjLve/8+ikB6pqiSkqzPZtmegg1rV4puohXgosO58Ua4APVzZbbCb68NSJDUUW0OlT4
gEBMGHhXxtgyFnmImIOnKhQ1Vqhb5W7gy2m0MYa7oMxwjP+AtBn8qm2lfhagtpEZv06I0w0mQsow
jpbT5DdyIwdq4W5udT8VigHFWAD+hizfqGdoNrSINspk/dOqDRgVNPKGo/Y7vvd8n0NzwYUI71gn
xNF5lB7XkE8Pw+DUvrZzFMJhZLsg1ylMLA7ow5c5S+vr2At2auFkrLAaStKbsgtegmjuS4RcuFfH
I/nL49Z/aXqSwfzSm66IEBF4MwLLFsyfgrPy9HCcPDJvcEWZYunH8JiCkytwWjO6u18Nh2zR5imO
MOnEVVr/qUaNO44vXmEEdZvZC9C9MziPrF2lhMyVtBcSRt5u7ZndNDPDfYnTwZz71mQWFvesf4hs
02wFCx2yAiYEfC8GXllu0v6qGQB4OVS++ITYwqUuMtV7l9Ej/BabIDwFi3HnhlXRKWo4vSI/qSkz
nKFKp/Mhxar9s4gE8pcTfqccYjNxeazc7O/qboKBJ0Snc2gT3v/wJSSl69f6j9f28h03dl9h6zVD
AAEJgz1d0IIstEqPaV3ZNzMly37JKD/V7VLf7DTBzNthAwZes1EusvA7EyS5wPTygjwDkIU56z4W
4aV7D15J1MpiRd7FGNu+jOuu94H5mz2Su4pmn4H14kuVgEdsZjvuO2bvCic4wADZjv4KbYaJF6uD
YTtFOnjTsdfs0P6vGzgx3d4buuFrRcIJalnew8GNBxS8GtNiQc5B1b/icp3Pg/Sy30PlBfuMV847
Zty3ejf6Nf/DE47Y8UiG1TFprDzXiKk7pHYS31kivN9ZVa+bDss9RQiFdgZDdukQVdVk/mXpJT10
RGf75O47woo9e04pV68DCjvcLMmgjmbt4UNDuPsmGF1d4v4S+xBPyydOevLHen3wp67RY7tZhgUN
SZUgc0+xbYgloZdQLt2VKY4tFKZDYgts5pGiM16ygaogD/ip+kJ14oMRw9Pi7r/KqxT7HCmFAwbP
lDlY7FduoFi4c1qlAxLjXKiwZNJk9nUgnnxENrguhYyHCx88LMiaNtvC0kmOEzrLU1LFeBfHMPtM
qDV92cStQCT4wHsCwMpdVBpBqkeaKy76Cg000dtABMuDXiivMBvr1XmWDn7stmrxDmkyI0rfclB/
ouzG4a3a9nFbPbKxcwAQ1e6ip3Q5D4C3H5YwE7+Ea1ZQdAJY9gJaFxFig3aac1I0XsSQd49NHT6w
davG3u0oJOldAGu9gGa94tHsEPp40FLHHVy5Fci80qcj36VJ1qw5aNj1zpexd5iHiv+08YIeFGtb
x6qu+7Imwt7aLOywc6mAzGRrBuPUku5jKexlTZbQx3asFLtumLPTNHKOfa84wV+0mp+Qb4GON2Zs
tyoWPXqTWCkUJ+yWoMlrHjp4Kp4qw8hx8AL416UVFxZE9BpFtf4TtdHcXsI5pddsjQ022QIdv8mp
NR8hIfT3outxu4isO+H0hqsqJEsPdthsMblDwpYThcaR+t2uI8xjQTTUJ7naCPEDYjjIELemDUb6
0cT3wIAKAmTymDYevrgINuefeR3nBzKJDhQbqD6oEhFTjGzbJr35EjXr2Nms22Md3JWibucbuo+U
5JGs7EZCVtyip1yOEXPJEbtVSKRu1+wYJu3y0TuvekK1Y7auzrzSLCBxOgNsHbTpkBeaZHojWCRx
x3JMOSKGLbexu1McDcWGThCFD2HWNhOGrjo8wYSj3sNg7vaBaaZLRVr6wi203FzVEd10yM9+JEvc
rRuhNX3oyIJLM6HeeQY1bAdC23QwqLoASdKZucJz765QYUmJ5EP7KmBzzIo1bbPz6uM9xuEbbiQW
V7HzCbgqHKVKXpXnqmkjMMGEvwGZtH3R2xqhVm2rVA9Qnpmx2EQb4AoS1/1u+0C94wz0rwsUtMM4
deljhArioybaFOBKuKc0m8kmrFmC8F/hLSUZ0qBAaRC/ZqoOY+gBsTypQS4YQQoYdoyKOqiMOngY
2h60EeeiJ9ww0W2sKUJEUOes7xhckKl0aOcK6au6LiB2ke0kDdktQRvspWe7U6P99klMIihSQeAO
TTt9amxHigiHZNlHKw4R15Cb17bNTUZK/KnAkD8Ng3DfcprRE0fWRc8L0EFFNszrhnULyfmwum9U
kzyfbbZsQMsNNyHk1lL4HiuTWKWwZo3YN8czfJx5Q9H7Wlos2K3cdAPVW1+PCERfDaD0MgWyzcM5
yIE7U/VOBHbeelpPVxh/7SMiBNxG11YB7jz0qLsk9OCYz+nG84nBGzxM4O8mC0xKsm0etBdXOORT
ebOITqzzKg7rN5Pa+TRzQ56REIw/6bF4RU2WihfRtssDzE0jtKkZCa9diP4ZXhdIQV3lNtzKNt3X
CuIc0tob+ZJV3vRNIXqfGYh/vPQXPLGXNZMMVWe7JIXpA0iFiwyn68BQdRct7g28v4nYGsIllv5G
jsMl9ttTUmdTevICmoRlr0KQu4IQh9ms0+YxmCj+XxGJX7msxN5g5WACBnK8+27Nsg0YKAetb5Y9
pijwJU7Q8841ZE+vWFRm3xbpZ03ZKPgmiE6iB2i87BklEbk11DTwdI2ogeAcQpq6qGBI7eQIglwf
C/kJoZHjedX1DD0trrOdT3FPl9xnDYH0swxFj2HuDuLf7J2QTZklm66Jk9/WVxzsLQ/IhkkHT/HS
r9nVeJ5fkhn24Zdgjr1sy4nw60IENDBnNycOGh9B/nb1jDxv+SWEszt00Gi6QaHHfGGyfmog7o3N
O/FiIGAUXs/qFfv0cV/O0oug5gIxconvbbcOvXtqFV5NBum84AJ7mCbDVonFHODUz829S4+iCJSM
cLl4OuKFScY42viVz+Zz7LO13VcalydaGOAFWHUImTc3Xs7wopZ+hHlVvmBbcSPlAFhfgPv8MkQJ
624kEOqVDdA1ykTzrCvrNWDA6KkaGmOGYMQ/bT1OftlxvWp8QJAVjoNdscMbrN46bYIW4zwseSwc
dkYer14heYsZYpA5wH0oLFWv0P3EUgwJKvJd7NtuOWJGUiGrHsxH71O1PUY/FKw+XMXzn5SIMPno
6sDcV017r8XmsojqXRBrUGQGMvfuMM8LeRaoxPwtAjSAv8MN0DhoGhr3seZTWAqn6dVVYwxKj0L2
KJSwmd5sJOMvGqEyANJvFVcALfDFuzVDNmrXXbkQ9VaPeGjHVnVvNa9liaR/CyDCtB4pY+htLBXb
FKmmQTEnHjRzG47YBw7r2jZ52FC1b0OPbRLUYoWfxqDD9GqibZ45KbejdtWtpiM4QxoP2rFVotrZ
GGeU7tdmO5HIVSVmzOZhSPgY7yGmVAWHbq03bTgPH2Oymh8IreOWjixEJCykxbnCxAe+KSkgElF5
kpTWax5Xq8PeSORKPVUNIi1jSGYPjbD27xDabF9N1eLjJe3Eg1OogoTvMOkeacV3ON0QE42gm91c
u/CTL3W9n5ZVfHZcwokZwD13qVk/fWL/SF4DvJ43ntYjhL90+HFyRL7lJNyW2lpgIlp7HzgEgTRE
Hu6yWWZfHrlOF7RjGMt8hjWM124x/Q91yNKBfnwk2BEHiAcqWRDX9BwO3voTQOGJABay/aupBd/O
g+U7U0/ipkMIuEnVpUeoN/M3boMF+migca7gS5LH2YuHrzmT/CRjU4G408aK5iEnyy+4GUKOmxBZ
GXfnB9iieoWMN2G9AFCk4ehohMAr8BF1zhF2Ap2J9CfICtlR03QCZKbV/rPpJhxWLO3nMmJirCBW
8HizONZvCK8TaMOxu42Yv59X2DjBzEwq/JItrAfL7Jk0HwQdj52xwXakuocUwzA867zpxNGB/qUo
uzaQeO9X4QpJ3FRpOhVh2qhvb9b0K64VP/YgeX8hYV5+Y/Nv3A+zxVYXYzG4iM1I0/8w5fyLBeyf
WVTaR2FgGeijiBltrx1vvG1DKywNj865M0746AjVqC3woC3/4RD9txnxPxwQLFyQrpzYDu2nPQoP
9/DUvHocgpzprv97QvxvQ9t/TPIZICwsS3S784X1D5Ez4cYHKnz7v//v//YP+McMX4EXD0cenKoT
zGG7YB3XbYgJLOZfi3eLqvW/fMj/Mq+P/zGvH2c2WvSZZK9sk+ydGckDFOf2kNyPl//9T/mXH/HP
vKUKoO+4T0eyxzDIbNPEH7YzdxpjETP/h0Xk337EP6yMWOZvDFfa3ys52V02inmDrSPQbKv2v1Kj
gYn+t+f4/iT8f7ZChAqYliFuf4cM7wHKbeyuLakQJKQEWbecDeEB3YZ6ndza7CvEthwzUq9HULf8
vK+bCrXnKEC2XjBCggdnymm88Qh5tlW3tazZsuVbAp/bdxXGNBzmY6RRzE12aiE9jHLajeoC5sMe
l9EGEMwibWiZiRm8sGaTIHaeNv0T9qH2Wo+XlKVvMf4MpFy4Oqvj6gH4i4LzWFeRBGRqzkn2mAjQ
/nrUBYb/gLSFKUrPoBf30ILvBsEOmUB22/fgm1l3V/t2Ce8uaMdzb4Juhq47ZnNekyyvFT1UDEpy
HX1wNApJ1CB7bHyNsx5qTPKnnfxzJ6Gy9rBU+7jsME8svLDOLfO24er/1PEr2Gv3Vd1jshLY7ud9
cw/mjhDdA5xpZG5gaZncH4nJa6NyM6gTde4lXZZt6+gVnIgtC48N+90G5DGLlo9w7L+tus6iyv1O
l6R5XJq/IfsjIP1jmGBR1uJqAtE1Ixi3BksZjrqosPlJZbjXlT5XyfQDK3s+eH3hcHBHbB+TYUMj
IJahv2YvI4ZCLB3KVj5J8cubWUHaK5hIL1KFuxFkPkZfAoCIK41EV6iHK/kQicODMGIfM94OQ3cI
BFbLRBeXPIkOiPLEBG7OUwece/OzdEO5Yv7sV0/IQtsC5YtqAPXMBN96nBapbjcWTW5Ij0sjsbyF
mddkfwfE3yl/PLDAHupUnyHE57o60vGXWudN3Mgd7QBgsiJfst9T94f5pgRv8jZAFobuWHBsIow/
GIRBBzsZKo79cmUZ8m6nVsMkgpGjf7LmLabtKYIoTt1nQ+VjAKVh+YS2iGcShZBpMRgHXqvarTAa
YnEJzvEYuVvRISDWQNzHDebapkgMHDvTk266cmA/kL0Kw6JzG6l5Z4LlEOORjX08KFW8Txlwxoq9
hNOtg0rMeuRnDBV+RJ/7HLPfbNq3iX3ENOnJCXvVmToPKSs83ce5QjsH3bfeRr4q53E4QDRT+I82
nCH488cs/Yt6OI8WKKPUA+WW4KGG1piFRQhFyNPw5QpRerUB/XEqBkRFVAJ3brrDTJbncbYeXcQ+
kI8PeXnEXxhpPqc/GuuGc+rgtvKnF4LY17Guykp3WEaMoFkCCNkDIgkin8MEbMFMEIA+mDX3SkMZ
lhR+yT6qTwRjXTdA0Wd8x9FRo/p+5FO2jVxXVPzFJMSDHNKduxDZaUr9wIace+vnlKRXv39S8tGk
HTI6VkwGXTktgBqb/mTTCUbs+MIahprloDBZvzPelqqDU+zD2PDcKbeVwbRvjECNhdFob3dD+64D
fbUA4JHlTFDbzPHFXx/j4cFIWVg5F4gf6bLmi3ndyXiIngmyY0LrY63hM52xhOGizaBgf6FJibXx
og2qYxRHv2Fn2Pw/64p+SKLfTVZvvAg4g/k3R2GvvGArJNkFdYuXtX1J+PJEJ4A2PARNgHK+YBTr
zeEmSqJv18HZ2EIv9BHg0bQ5sqdzE7z2rCr8Hi9P9DsWfyz94NTk8LPA9Im/PLAIIqPYgqyIGD3L
niIvqQq7DlsWBwXkzu2cfczzjJq8fp8rTGFAP7D496YY/jDMGTI8pxkYtzTaw2heSn/YR+oXepGT
rdJd1H40FNk7RP9Mrt3HqzguIOGB2UIKk4Jztv4ahmnXoCo16lTZq+/mFz1cOu1Be7x4C/uc0U/7
HPdMRI9dkhU9mJtALha0DYowxCm3gvKJ5Ydu4WWDWaeMscEPtSFAjSXMePVWf+P6hwyWARp+2Bbj
mAaHTfhz3zr3sTHpqT+2eYT1oSRJ91bJX2FFQDY0eZYCPCvXkmFyzfE8rKI/xWY6cj8AZLwvlg5E
tKjZrPwn1fgY0i9Vd299Qy820SDDLed1wFcCG/qx513RTNNGNhNeSZoH2i9xNOwGHBVd0FzRDHyR
Tm4px9MNuQKXhL148GCBVnWKF3lgSOMIZOKKhtKCN3hDbbyvejA8M/a51i/tGBe+iAtI4dt+wEwi
wu5zYn4Q83AAmaKY52mXNSOmyNhvFNnGjUCrBu/+Uh14oOCLV4+zjwi/asTe2GnCk5+iKEW4OIzW
fDcAFjqAE9kMX3SCM6De8lUWg0TPnMJ0BUNl7wsccJeqxY+W4lsCPFb7L7SPgOgCvQgqC8xl+l1g
0gcZ3e+WEzhf0GKXqIY5R8NIfEqQJZwC2qrYQx+29AGmOEwdZh8foT9HEbJ1ePvjoxN6xkgMSFTa
9TdoYNW20fgXYOBVY3/D2fGEZIPpbL0xwgygZ8ut5VV9mfhKDtKT6GBJJvRRYqNdlctI+VFgJt/m
a1I1cxGuojo5HWn0L+OcHSFwk42d0gRjMwlNhoxYAEJUYPi3FnV2aAxt8WYiGCXK/VrAHTLEJD5k
fvRWmSQ9a+7GK4ZGcFNHTaKgaHZfk/D29eCfYwvKd+U1Jx0gtKAYsST1uKrWgCSLPVfMh6dNBXzD
JoTTP0cmKCRH+7pm/H59QsDuK30YmuD3jKCGUxzge1AUJ5MSMLZh8I/lxb9+Fj+E8AQkRO1dMp7U
SNDRinE7w7v4Wlf+eQauFdFJ+PhUfMay3LJxnfhVsQaTJUyBzMWHF8MgjOJB2+WKJZV+YyMssdSu
frb33FagUM5UTltJp/qkklkX0UDTnMD+B18OqAM1XAsIwYZPbJhKkO+eZJbCuKZgIwPR6jVa07iU
9bKcZBpfmgyKVEdwwDXZ/Lpw/i505mMgAwL9UE1lm8YsR+gg3i4hb66f3wHAO4jGPE9peIaufQhU
4m2RxP5LpPfdGnCBUxbL4t7z5sjHguhKBySegF5Paj0V+O3wP+zr20LHUhqzVyR8BNX3YZDZXgRe
2U/++zx0d86yPhJkjBYkXU+ZW987ghVeAUeESeYM8UzwZKfDAbigFhgashlS1C0QXwNZg/xqTukY
nTqMC9JGd6dh9MGjH9ZPYawtQZo6cgM7H6/Zceykv/cqmiPl4JW5rCqaKPoDFg0rjTMZzqnekLyb
FRKTZ99GKGx1vU2cCr8VJnJQfAFI5pgBgMSaVVxuarTzuB5NWsc5zXrUFR5zGOvOdcD5JpomcF8R
FEm72zQ2SVt4aQi38kiQaOypoN/68QIZJuDj+pIFVffeOEzqT4TNa7ybVuzp42+H9U+C/ZkGwwXV
bZvMI09+ugYnDGinFcKM1gPqbgRz5BPKq98JCySYC6oeirhysGNMbo6DMmi8dFvL1j+nfQMhIsPg
FdtugcEAElZ9Pab0ZgwCWWcaZQUsdKrA+yKDbcLSpd9Dzlm+CL0HnM31ata81Utc0hS2kFhKIGl1
EjeFtyyZLmrnst2oMW7OU3/0xRbCuDxKeP8KxBngCGn43f0kiExwzFZanwBpavoNho4am8H41OZv
jPJqjJ68EKFSKyw52yZ1ZGMgv52RXOTjFo2MLoaWD1jy+T/yzmM5cixL0+/Se6ThQmPRtYBy7XSn
JjcwkkFCa42n78+rsqYzc6ZmpnZjNmaRacEg3QmHuPec8ysBF8HRR2Y7mHUnZH1aBiPRbCItuZjj
UzrkydaKh+F+kjrOozkZtbHX6EapaGys7h1FGBmp7noOOGNr1Ki1bXTMCqWO7T1rwmoHXlpX+0FV
sn43ziRzuOoClMZSHddQk6J5LTdm2pW9j/Dw28zl6qFm+dE9e2E4FNQKPRwOpDca2xqh6PRKqOwo
KMZwjr0y1c07CO1klSVUMBQahdocCxSo7gQ9pXXgDcHBHjHyEY6VQbkHr26k56islTPc3+Y69pr4
6IcGq9tFwvK+E3Jxr+vq2uyLws4zB6AJZXyOldzFCEW/1bifNzY92kGPzISaBVHCfjS1FS9vMdiH
GAvDraq36ROudtYd1NXOj4plvq+5ELNTa0Rw4y0+SK5RhNVdVRn2nT7EYtMbsuzX9tBtrV5Q/uiL
etY6szm1XZd75TyPD0krYnfSVvk6RTQursxOHjB1bDdLtLR79G/JoTD+jso0THQsqzW+p1Sk92Wp
mmdCIIvPGXTFr3AJ4TMpjPiVWzmpjlobb+w6tjaGpnOHlUrfBSZOWpsCBgCrfrKcQ11rD1B2ezhr
bR20smljoqyDFrMNoPqg9jf1Bp9D28zq45RqMLVuLOB0Z6U3vmBZCstHjTLuq7gpH4ZsDI9ROUVB
Whj5oUui6RF2Zxhwt8OqlrOMJ32Syx/qm9wbiu5zyYfaCaf+MltVTFmPB5IuDcNhMdR9WyYsFP01
ogVxjBiAJ2fq7YnFxAusTn7EUp8yfY3fU336WJmTB6GMhj5uw3tFGRra2OYNa+LIBdeMgsnon2QI
dK6V5R2wl10H/WiHXKKeAfAK61/m51ih2xfYNDcLiPJZIoNx24WDjkeZQX0ii13VGepmgA61VUBL
PatR4FgTDQUEOx/CEKJkY8nRqTKT2E2bVd3IdvLdhKxKqQFbBziZj5tWCOLtEdfzZAqasCjuskQk
R6sPb7bGNbwQW7Hh4laLV0jL7I3RIHmipRLv6+VhQmbwyzYL60lCdkY2sGadeQjJ7ZU6y83KNHL7
0hwe5toiBrmkNazW3nLXyLTAulXDN+U0vA/xCD5oHfSZdOKsqHmZU4oaL9XQku0el9DLYJq9hZEi
3Zg/a6DWXRIoJUGOEBq2GZ68LqRrzbOotAeNxhNajuXIib46Jvo816yl8nGEy3Hq00XZEMJSUsSH
MWwrmBAowW9oB6AnpIHwCP6c7JW6m+6TSsIINbIiZiMF7Jcu0hnLTOv3UqMGRzX10ucq89wy7R4q
/PyQFRTrZq3yCWFlJ7HYE7AG4aY4ST10w2KSR78AZtlNVvtY1BGXJY3v0yJZvT4rEr/ukxl9aDKQ
iD72rxBnTXJ0mrv0tn5Ay6xdjAtHz4hNdGx5/Yqkw4TjRppiEzfRKVxbY5NnpY1ZKyeZNkw9q1Od
nuQW24i+VHU/okW6k1s7PvbZrB5VBvsejlhw5PhpZ9U1wJ+4BmtpRSHBAejAfY3pBRipcJtynF27
tNnVSWFwGmWCoN/Q6ZdR8ZMX8uOgDtdZ6L2Ln9wlGYYveUxUn7r+SkSegWVuvKLALAsfW5DkKZZt
onqhKDtGqj7lllk+aCTj+J0wR68a8mvfsosWilpsdLCTTWd3jxlLoguCxIhlYsHmmjf+Uhf7th+s
3QRwB0Nk/JiSFT6XFvLo4h7oZHH7KROUfbcKbWujhNhMhVI9iywkwr1bBT5FEGCnMfpOjAFksorb
u6UX8v2YVqULn43bUli7BOtYGIdx6MsoVTCujlNkKfpzbwDcg/lW27IXxJjNjbY1RV1T70/PLTYu
AHwppSZQq5OO64FB/3lObItdjLDscbANdwol+5xHbeSyvsF+rKVDYk+5VysEl4XVd2RxHaxiLI4o
H5ii2k2zJYJKCbRKWJuyTK1DK7GLJBbgE7ih5oiov6MOg0bcHOeUtUSVWO9AIn5BbWovHPylMvtT
Kboi245NRdGVGrnlm11Z3DH0UTK/zuY1cq1wvo4ajDs6r/qq6uv0i2ZC4QapOlNxRTSMHxHW9/BQ
4qTbmcwZ/AbC2OrPhkWiQmEWV7lCFqCWi/TdNWC9iZpr92tShN46RxLymLj26UOnm0v7tLPbyvbU
IqYitjXhKFBqIdWJ+DLrk3GIeC4eGnldnmgRS2RG44DNLJwt8cuoTVw+mrCDWp1kl7j6znS12RYj
bWPWJ+tmhgTBBi40d1mU11mBcCZimd7Zpng6FGUO10VvZPt5Zm94lCjinrSubINUTEiXI+lmlZRP
1wWlRqCkcRRCz2i6nx6HCa8rQ8SPy1xlOoywqThMbUd3ZZcK7y8XafqmRSOM0q4GrmJtYDeJVdkJ
R9wOWljlTO4qBvJtKO7juiie+q4x7/vOrAIxK8au7SQW11JSDhij6p5qD6xGEzQMLL+YAz9TfdlY
n7Q3bjQDt+Ud4S++fqs9mwimFoPxjRhDknxmWoAyS7HNSjr6OWcttfakLahOttU46KweerUVa6i6
8qzJJ1KHjauIuHS+XcIcIvS030JFaJxYcM5v3diwURA/7GuQTogEKXchUo/0UEvCfIKihTdZIifM
DeWwb15VudJ+AWAagxsXxA1R3TD+krIo88PGlo8SAMhToRHLNCZV+AH2aZTBMMFFwbUqYabXxDO7
llZbxbOAZAtZxaqpoXmMIRwQvTQYrlkSpeOTZoSIZ61h/1zJzUzaU4XyDGbEOpmIofNociojRgaS
ahCuMA6zN5O1wnhc9NrY9nAhXSVNTKdiSYK+InOaXak0w/PYmDmo45j8MlIaDseKqvRQjFr0lYzw
CIw0q96yEvHzjXGCm7QkAdrLUzLu2XAQWenVTaitqlnjJqSPeKNClgZjgsUQfoZhWel0plTxfHeJ
at5hbBQ9L2uZ7vol6b/6OBdPMN/0X/Oomp50IyKEUVQFUdxMF05r85CnChtebqv0F1mRenDeF6cn
8/iWOrOGm0gyVS+2cgL3csM4o5RXHg1Jy59bXTb8HouII2Qb9aXoy/CVqHD1ezQLGLZphtWLq67W
OjhFlxhHg3MW+6FuWV8KEgE4iGZ2KVe1d3WiHP0kC496Wq6fE5SZg4p5y3ENzcTT9an1xyRhVW/s
G7Tcd/lXmQz5m24TKef30bQOQYRMmRp7kKL20qeaXLip2UsLRV6WYlOfQgwa5+gzMYvEa6QyCQzT
VI6z3Uy+PHZororxJ2FewdZBMrMzQil4wSuE+Ror8r21sLyM+rqDcxl7vV40rj3PLUO/9KUKF26e
8GUigqYinmKLNWV0HxvmgERo9gqacV9CKulEeS47XEsPf+cRPx/s+izZ5BeM1tFohks5ZAepNmpn
rCa8YbI2ABVPSm+c2GQq2hIP0oDt95g2HNJVZr6fNU/lEG6sQdreaJk+rJGr2TT3mJ0JvIpzzR+0
lQ0PcusnJHovTpr3HrrSVSXurVLmI00EdKpxpKyrf2nj8qZo8IAWDkppqKgrzdOt7BhO2lGWxk2b
Ew5rLsYe8qivZ8m3KdItLEpmQsyM0cyNCPx2U1QTb4ld3GEs0gsj8K1ipvkRHlDtxGFGMasUBgNw
nj9IHmAe5aidcum9gYZUSc9FHCNZTFEkZ9EtRCzZ2GH9bqahH3XaMYHZ6czCsA89kiu14SHErHgg
LswYlw1rk7VR8PJgbhioeUIfWrAfq3dS3knuXFKuA90YPM7rZlliv5XT4tQN/SGSFFvfMFQdX3Ud
hfr/AaD9F5Cj8RexuCR1at0bUr+pE5C8ujGBJPJGls8RG8H935HT3xPqL/+Q7BNZ/8fY+798+bfH
quDPX0Pv//iKv22+q1uwfPfXH7r9nq+qXlqarp73/f333vLo//TFTT7cL9fh+5Zl3wGZ/jPG+/aT
/7ff/D3h/nGpSbj/qoayv71blFTln2Lub4k4/yMm/Pb+v7/u9gH+8z9O0A6+qv/pBd8fXX+LuNdg
V9k2liuGQIR/c4Wavn//Do0UWfOmZekQmm+uYCWOG/F//oem/mbCgudVAtMPS7EA1DtYb79/S9FM
1M6mZsqmjHHEPz/4ny5N9F39/vUf88ypO/6k4kYJYym6qim6oioIqBXlL5C6Gcv6wmhopCi+dqgT
vOFw1b3FXQNKfG/cQrT1Brl0ogfLlfeTz7O/AVu9WxdYpJ07Lc7hmfrALSp3o256//YQvs6ts8cl
AA1MML0uW32PEdN+Il6aJ3bwZsvpzs+d3znFttiavhWs7XFBD1WrfgEXqED3uy1c7liHGam7lk5x
GvV7Rj8jB7a4czACE/szELQTveve4F4HjuKK25xvezhY7Aw/3iQeSOaB5L/JNZbjcIAGOTjPgxMf
5bNyzXcyH0d3xkDZ10djo2wQV74dJC/nTSRPfmF8tc995TMJQn/YPk+u9MDw1Ln9BlAU8y4zHfUY
QrX22WopuN+UE8RY5xq6nS/ujMzRnef99fnZdk6H2xeLi6h91/nvKLgc0raP7bFylj0OPxw7xabz
Gjw+Rs7n7NVH9OM+mhf+MXtuiKMwS7cznYOMnTwrHIwv17ad4TkOysTDqYe3e0+cR86Vw2br9fwb
RK4vpKcONYXlfLZvqpfd917llMfCic4LfirJk2CCCACRbNKenIto8kx0quq1+Vo3BB1t+4OWehC2
KzVAfKTzuiNp2xe0aZtuOzjirl/ZSTo/LnzlDnbr0O35Y1h3k3lpX9cAX24vOUY77oNnpPSO7hnv
+b5BDFcHIvc6zzRdlBGNl9NxgQd3bnatP7XJrRg6ftd36OW1bz1orsMGvMnrvyATAk4fyoTLpuq7
95n5nOQKgGeu9Tg76/d4wkM226gO+cOZY7+UNZNFR35S+TScuNPohorfvke7GdwLmRBqhd2ljHdv
7byLfwaaHKAOzUmDyO8P8o4B57F9W97ZA2fFQR6IIsdutjFUgDHyetTF4EGyZx472R/HF1oOmGf2
FQ9CjwCnl/oUH5EqPbTHaTM8GeYFIcNntcqejNBtZPjiggFwE2bn2JPucP10U+k0UQWgpT7CUZMZ
YPF/hOH08AowuGPUm+lo7soZTyIXmz8Nu4rSV8RJ7XYDdbHhDD8lTETomvD89KB+HD4If9GP/V3H
e6AmWfbD4FXxVvXCfXxJd+mR7QDrhCtv6X2unK3L5bjn+BtXfmg8iSWgmh0g3/hVqpz6kapRVd0E
ldyP8W6cigOzsV1oBTeFnq/us0DiBmuZZEu+/tXxassTGy/2zdgt3JBi78oUjEmRQfomqO4rd12D
wPxFXICm9DePOil8kL/SwCEb0Rk3w1Y7jRAQPUgE+hcfDMlLEAdDcFm2iu24UXZgMM/Z0cB3veiM
XP9JCjLv9gTL6tPyEmNYJTvdJ8cVunXp1q8664bpjq/hNb1Eh/mXYfnNt/Q5gCqjuoPmpQbNvGU8
E70w9FKWR0X1MMs6lYHmBouPjpEabbd6d3WgHz4lBz8FhLOH9Fd2NvZS4hgfpYcp3zchiZIvkwfz
ln8W1FZb5e0SnUiVRBxA7uNFuVcvif2kprtReVuXHbOHq3pS3qxj3fYOc4xpcL7knVhP1p2/uubG
eg0d6VQcwbyc+lO57NT7jemKc/yjnq3L6OKb9aDuz0TVbOm9GNxF92a2Yy6oPWstH6g9150Tb3EG
9lL/4yPekrli72TnId5Wl33qq+6LT2HknBfP169K7H8pnuKhSPqlHPmbg//Va/nxprKYVwg7nCXo
/cGbgvgDy2LH4l+EixLQz7e6S8bo8awEwj3jjvfcxZ52t+75CA4MoGJXHQev95kA72R+pOa1lJqu
4ZmRY/Mz9iY3nPys7yePA+LPyxG1CUDjNmnwZ8abw81OxlsG8Xff/0AV5q/5z5u5+ftRnPtn+Gbd
Id/gX/Fs+uBI1egUo9MdmyOiUegOqD+d8SdV9p2HTAtKzeouASYSlIB8JnysneZob0aM1XW2qn7P
KA3r/cJjyiaAUIKBKaJDP7QhEwbN3Gq5M7enfNK+IhmkSw9UP7romzfpJPgMtubFzgJhcsNd6Zkb
4Vfeh/rxhGfB/sHd/ki7Ep+GA2Kz4OmM27+ODJap1ofuZruWfdM8iXM2ucsl4RQNARMzT93c/ut9
6QqqLb2zx3L45qYgyuax/KDU7ABLjhwUaamcyekoo4xx1smJT3bzvkA1+TVqnknPx+RFuwv9q42p
GttXvoErjMJdq9nn9LecQ5ZqrOSdzgpqaauOW9sTPfbB1d6wf3cZ+v+4cFRkyql/XTjeV8VHmXz8
sXL8+yv+UTkq9m+mQoCUrSqarQthwtn8R+WoyL8pBvgRKesa2jFVg9v3z8rR4luQuTHAtG1FWLdI
4f+uHA1hGfhWaoahyvgR/DuVo65QuP7BJ81UNI7BVNAyKwo6afFXMmaeW1KexkjJkyxL6jdlzIue
LbVitItcqWly4nwsWRTXYk1i0EFAE3whPGlW5eIROwHNOLc6fpGf5GT1thMaWghFI0qJf0UPI5GF
AQRrf8xLniwu+ZGiuTNXNRY3RdAqEeFczGRV4loIs+iWVySdKgTxaODUAk7C8aYmbN0yMcV2pM8F
exurSpg3n8r+wRoI4qUBs9BwJN26S4ZMe6E2l2pvJjw3CpZoKu5MpmuWN0Tm3CyYlIiq+ETUKoYS
mk5J5kNoZi0s7Ji5lfwkL2oenoEtlnqj2blVBmpk4xfNLMXuXU6UALiT4/INJ/jQCJR8HMlis7j2
Tp/aeYjbUF/37jrcnKbBewnTSKUV7hNgOoC4JVlSFCCRI3AjiswKgW3XTdEp71FgFNjOPNRZso4B
/ko87jhCKU6GFhrpVGMl7z1Q9D12RrniLEk3C1caSzVY2pTdr5ikVgvocvHUVEErIdmoOESzk8li
zE+aUk2vdQq86ahJayY+017E3vogqZ0TDYP2nYDdPmex5UWhTS5jm3Rw5rrIuOZzWx1XozA1p+2N
CFAnEdEvlEtMQqRQui9ymg8v17ruA3JXjs42gpvBTX8EXV9fsEHGwIr5rW5GNaEoodK6GDn1h1Tq
GtWTlDZ/ItBy3NW1lZ/mRuobNxSKuhdlP3xGqB2gwuG3NhZq/iXrpYAfWZQQXrIste/MDL0DHMYp
6z3gSf0AHzp9zzvolK6Jzc3s1sVa83Gm2fqJMHOVsQmJwOGVVoJhA+1q6Dx1VbqHYqxi2W/tsd7o
tgb/DNsg6JER9+lpZaov4HfECAFBBQfbwWFQRgCGigjDRSWbEjfqogX4D/MrR9Z6qUEek/XbVgeU
gD1U9Pdzj/OUI2BIvKCmaHq3szh6mBF1cad2wAVur42gEbNpYBgBgZxDZZq9BlY8to9lkyS/LCUB
3cASb3xh2h03QGDq8jh0Bmp3oD5YhFPT9BKUKWZKWBC00S/bjuOnVkCI9pRwVqoNsPKQgrks9U/T
RTnqsbBNryVwN/VK3UnXptRRAqSzFjKo7AyGTFBE87dpxDgHcgAMCEeRKoE2M+0Y5kZS8ivEHmY5
9nE2YRVDwMFVMG15si1BMsJopOEmTlJKM5Sa6qsC1hpSEEfS6MtSk97luXRrtPpC/8EoLoJlSR4S
G31uYiZWm+MEL1a7RVOk1X07mAOQtNkpO2AmnBUZr3UvyApFfzSbYWFYpmmSI8rQPiVFrldu3jXp
7MkFSJ6vAc7SjxSGfGdJ+GEEKSRCsLplqoe9gtAEXwq8Fn7VSFq/K7Vd8x0+DTZVQN1QxK8QI+kc
e9awT9jxGPUUnRni/1Cvt0n6GpUsc1IrYLQW2ZcVFdoctAAxBnkAkvnUz2MBWqYAR4LDVJBpm1Fk
T8KQFkgmxVC8zLY6CrddU+urLZfyYk05eW653kT4e+DDVQUFVktUpKKR3iM9RO2x2Hn9aPZAi448
WXIeSKGCEAMZQgPFoa5eCX3uu31vjTBkG3UOjwg+Z8oAXawobowQBV23hLIV9EYWd6iQVZzRrHTi
GhnGbfSlSLSpGHQWXaCLsTjfnlXEZfqobMM5VTQnEnN6wZxMRWyT5OE1zHGFQmgKr6rpm+gVgmwV
uzIas4jJPh4o7oL0Itx1sYogVeeC9d6IExjjNQXsy9OaMP8oMPkx3XZiVfMaHmEN2xArzQNzmohq
xW9Zh8CDvdnVWEWKI0ZY4SY1x7qwmfTJGuRVuCz7WqugkvMYr19IzKynShn677Ww1lNuKtOtwIqy
9y4dYTILDP5CzPwEx25MaFI9BrXZQ2djN+K1ilbjyWmLkXlBdoOdhwyJ14RFPQP8xYTtnQKyYEeJ
bacO36cMi0CtLMbf2JCWz1y1G0UrqsJf1kgqNtd0HSMXJX4iwIa16qlqEIsOicVWU8zrQhL4ZEFz
qbtMvo9WtCy+VagtnU+qDbtlMhWIpMoy3q92N2EOF6bQdJd2jF5yeYjuzKW9GVUUxYj5D348DH2w
wbjTOmbhnqUiwWJ1mtZfeRRN+8RMqQ6HpROzC3TTUz+vaMwlyVBqRvia+Yqtn/omECSprt7b3YLA
yGptWOO29jKQJXMvyeXMqtAl3K7mWJvbSSCghncOAEYiRhUZQSwZtJeTDWscjwNV/mAydiM8aRMo
mlUWxgXLULaYdWi07rhEec2gBiD/ImUcDrJmS6HnjZTuedBi5bryDxiLLb1M2KOaiCc2pgq7kHFQ
2NXacfWTGCKZb5NlWjtlgSIQXKOq66CK2iX2hC0GflCxcfyyxqHwa0OTzmiXYNNMhcVdU+DZsnhm
YVg/Y5QjiY3BRiE+r0S9MLLohi/eI8x9WZWVt0iLkwukNeDmfKoVni88ofa4pmBUZdWxGaK50pMH
G951yC3ftZavUSIgoFhLaE8hFA+mMHaNUcqS38ZCQs4+V31Oz82MfRbEvUbDLweQd/XqtOyvotSq
ZQ94PW7SHFMWd5mNhjEPMA7bLQZ/lWOlSgstNAqzV1zTZtjk+JId82Fh+wrNtU9cTKRZsBfdNl/0
CjIYtUanPlUZNhgb1VRW2L29BBjSTTPaynYhb9LX1oRp4VzzmxBOpozPB20p121V1iZcAx6azkN3
pT8ayB4w54s5/y4IsH1JbRWNDMVjokFxMBC666ahDD6giAV6a1AAO+E6Kp8DYmoye9GTfHRZFL33
M/S1faabOBTWRd4zULM66T4XFfBVbMW0Pyno1BCILMVzSGkIxohj8Oj92hSSuYNBb4zHdrVuj9KC
sKVmM0iPRDOgcoUVpsvwaduFIcAyivtpWdR7A+/q98ksTGihVZduYJ7d2LaFBZc3QRNhXIo5LRc3
GnQVIp8i9FkO5CqbpDMbadwcmmJJmqDGDDJ+y9dBMlpHWyLDvoohD2/mb72l6Qee0qF8Rh3aTj5+
3TJ9J6wuZX2W22KW0Pn2a3aqlLxpHmc5pPQkQc0qwd4yA8RELSoVtWLRK29/6F/+F/PkP8vL6Ak0
Ihk49zo9iyBA8y+iozBVJKMGSfUKvn3S2iwhq8Usvv73v0XchtL/bRX8919j6cKUddoljV/3FwUV
fMayo9rLvFqbsdcifG5+EGbP8kjNSCRwLhSGuvVNbr+o1HpyOzUeEF77+PcD+bc61lPyBWGg+un/
CmT8Ecf42139XeIa8P3dnz7qv/7k/5OQB5fuX3euQB5Rlf+5dRU6L/lH6yqE/ZutyCZyNFUBorh5
Pf+jdbXM37heQjYtzYbqK99CPn5vXXXlN0H6lWwQjwYa8qfWVfymGyacaKAU+t5bDsu/AXpot/74
D/fP70F2IB5/ATtaDHhsOwmBylU9g/Zi27kmtKAExB1nFL5LYkX3baVHqhc1ek4tiQgQs/IRsFRa
XPTPAzZkGt23sm5Ka5qXm8ArGr9pIhcNeVZhLBCeAcqN8uZZRjpjBYc6HAeTzRMehatEko4j1rii
/h29pLGaloGztYbiQw2xWpE8EOOw+SCAWW7uUxxFGDciitGNXajdXPLd0l6W9lc/FsPKUBXnEUlz
epa5EAu1m2c+UAOSGzrJbMEQl7F4A82DuKk8jgYH6b685m5U4L3AeNtoB2rMpR3UcjdTouZ3JE+W
2kAKid3KqmdgQJORVQF6BA2/l/A0ZeuTq1EN1ojqEiJAGk/DCKK50M8D4Cw3xXMHLak5WdAPoif4
uGXzjqEUanokALiUPmuRtmjvkQmpAGOkUC/vrIXMwtxr8G2DN2qGui6uoq7m6BHSVh5fkkXXl3Na
lEtT+mT5MZ4uMHuVvjKrkH4hPl2Y5pdpP54F4d6AhmY2Lxt2A7M6ajcLkKBRKpEd1GyyYlhb1rgq
sNGtNb7SJrXkoUbWpKUnvNBgvMMUqwiZKkY7BpSSrVYqLtW6JPlnkkSYO8COzhLfHguspPA7uVHO
OiicjyskNGplxFCNuHIl1Mhv8fdftsOIi8NFwj2v3qbZWLdHZiU6JX1aZniDE/ZQEinudoO+Zmhj
xnLAQjgc4krQpkjaGsXeKlO+31xfpQUGr5DsasRoRcuz+RPnujWHN8WOh4Cva5NMUnwk3LqKyGPW
xbuM6jsOjHrhM7j1RMAdQNyKPrNKtHA98yZ4gmKSgfXXSTO0ulPOi8jpKEGdcJfEV3jiufGNopnM
B2YSq1y5QtZy+TgkvSx9RfOA6bG3NKpUTAiLUnxJPLtnhGIdKr3PjBc4j1aDYXQ1jsljao7D9CAS
mBQwGLqRUYTHRaoHCh6CmcEbrJRKQnaj2RKM4Me8byEHUUhI4rMQxMA+d0O9aDpc4qg0f2K0wOzs
Ml2dfjBzsWS77ubR+0CagYTe1YoLSK8I7dt32WistXOXbiDXFcp8N0fPqZXp2FyokEIa5Flhlzxq
hbx0Z1Fp9a0r1e2aPbjH0Lbe8V6JCNY6jcW9ZsV6CHHCmkJ0KlMRazvbyof20FWrmnzYa521z8Ok
1zynNQ6x+A9JLcrY2+MKp+1zmHA+8vD9S83ayeq0KhovWtJYJeMMGvTklJKRmg85F7tB3mbr2TnC
T6g+JhoadVRhg5o+hkOhZN+5nNXW2yDrdV0h5xmX5R3DY0oyp81kUlr1sJm6oK3HeSInTe8Mw5m5
JWfqZwVXHWcSyTDD92GFQc0HjdN0K0XDCuNm/9fSJZaq4qcNhRqRDasWf8oFK8hhobu20U5B4/RT
rcWRpkqtnmIsbe1V7nnDOB9P1YCy5kALG1OXdGPVfdz82JZDAzkn3mIMjPljGkI13UgiVXFjwKOz
maadgtERMmI6duNJ0aB8/UqXMo7OZVXH07s64WV5EihxZMCCpGvVAyUBvoaGdhP/9NidtGcM2CKF
W3Ya8HWu0mKxbuHqXRu3nBhJGs7RlMXZeSz0YTlbNQY1o5MoQ4fXtCEJeT4sQmjlxxKrU3ts4r6o
cuwiS4ZjbkohpZ9YsVJYYFg2D6C6yUhkcIhOCrqr3RhacuyjcdLdGfKI8aAVaNOYOEnjMgTQSldj
4WnsIIM5qnyjQ8XmjAFbp9WzZeOfqvXLRZvauD6HoyGv16mT7KnGJBda67PC02h7Q11kIAHlopW+
TmM1BXk6TNaxx7TFdhF+wO91tA59rW+nbTxeG7UZRtBzLYumAHJagtIsivGj/iEsE55TUuLvBP89
gw1ZO43GzXEzXxpRQ8vhusjnBk8G9VmxFsv6VqUEMxCwrFm8d+imss2KD1ry2Ma6EV2gSPXRWcR4
QO/j0FjToyobWXpQ6ZqtvS0Ps7ynR62bF5ZFnTRC1B+Nn6CsNjdVXQrtJ5qinn6WCl2frx0Jacup
6S3xgyw1C38QQpb9qTampTu0BOLKD0sEoRwbrnqJyeK1TUTgTm4OldiUuRhupKQ8iS7Gyub41HW2
Fr+mBpoomEQ1GjZgHOUtKeQf8jTyz1wzMkAQaRKivKS9ojTMXLA3d7MiwojGqxEKtm4m1Wa6j+Gj
jgHzpMT2anWV8UzSGH/Wn0XSld1dmPdU3c4qTe1/sXcmy40j6ZZ+lbbeowyTY9gSIAmSmqWQQrGB
hWLAPM94+v6QWd0lQWrRIu/u2q1NWGVYphOAw+H+/+d8JzqFPkb8hzmyw+jUpKQqQFHONDQJjSEj
e6wREJpPxQRf+DRIsei81p9QrRtq3GunzlcT6WvMQR5731BWof3VH5I48WQ2APE2AqkIXzuxh6p9
6gnxabZ63ecToXBBFpjllvS23PT6WpXwioS9VtxpTK/iKE957l/z0W7MO0QpYwBDzQgzDFJQ4ZWL
oLPhtAm8WSpVcFmbkGs3FV1cdn4IG7U5peyF/R4fIUxby0r1lKopJ+lvZskR4bnJrFZ8Sxdt8wlU
8BzuRtTQQC/zrvCTh4Isk+FkIwWWH0I1UUGkxVkp2fg8ojR9xvXWRYex8E31aAAZ638IMy/ty5Ig
AZ5s1g/pFjNEVxwS6tKEzxaKiqcCOqGhPDf+oNXPaR/4GhIXvpPlvMtHIxAmtTvk+c0Oj6VU6jst
Hrv5pimKEEdJ3MhKepHyh4HLWQvKPgI+NqnzKeLkUz3mre63t2M7x93Whr+FUBqHT4a2lA8D7jXX
HmvZbumbEU0uCOUl2hOgJIku+cvcNyhud0UFNIGiqwzJonthMxZq6VWf2DrRbp2f1H66n1lBAG4W
SioNOz/K4wmPRENRUdlOioHX59CoGbrpbTYnko26ozX1DFoS6ktZOGncalEFp4z7zgrVKbSYYLaV
ufgds4Uo4GsV8azc/vmB6L+X9ktdMpb//wehe/B39ff/dfGryH+96eMt/9rfhyE+FP9STbautmUa
Jq7ZJdzq79MQatR/sbZzoFFlw9KpanNQ+vdxiBMU/zNsiCmr05DB2UqBZ8cRWDMJD+Bf+oPTEF+s
Rf33n+O0hQqNH2bpqMBwSQjEZfz9a1QIlfFAr1NUi3P0XFP9ofaf68dYh567AfQGmTXNTE8e7RSi
MkpYG9jmV05IOi2wQmy7kD5TCXSe0ja07g5qhZ/w4TBiDuA42GoPRTMGQH0+1Iq6byUyTsc5vAh7
/2Yudc4jKUXBsuJN7lRaVIGNJLNPgxxtEN0OVevLrdHKKZslaH7Ugl6CglimkA/qNq2yJ6WwcRsX
/XfblF8kuE2bKQMQisUBmX9X7UeL9juuPU5avvjSDcSEkhUB/Te6lTuI32GvW+6c4QyRhHxSgNk5
dqzCFgqCDZo+yPCV8kjqwT2bt0Ph+2ILR0196mXZ38uWFefENBGlsWSPZjRyVNDXIrH2aLKzaKd1
i5WVlcnktFRP1ma2QN1XgFyvWyEpnonZOd5YorS/B1oEtgEUt34lErPubmSr1H/Dq+LQpWTTscJW
7xSZHV6xayyfJtG2W5IrIpcGXPsMFwqrzGyR/W4lfgf9XGUbuVHC1t6ZWI2vwbuoP0wd4B7kgKQP
v1eNzW4zQFi+5yOuVTRTU5k2gtkUD5MxijtDb+eXip06AbhWO00cTgG3FqBz7+BL4TxIbdApEkhM
DFdS8aBXI71fO9DLqwzaHQnXEUfnjSUlkHqBBF8Hc5sew4WBR3FXouvLaSTZFsGguG0XMwMjDNeb
DPRkAGd9HiYnHej3bJrM7/m+KeXPONB6ghJwx3HTs3JLNGh6Z2gTZ7gM1swhDQgi11mAkdx27Y2g
B1vT9lOfzEzX7sHF2gfVjMQzykywBrXUKnd8KcXjEFXzpSQPJfHpVbGJ/Lw6wCo0f/HutPR/IKaQ
aUPnRQ9sT69o1G30kVqi1MghAv3A3OHxjq7rzJIpdfsUHQv/KQ9L89TkEuccM+sfUJ/SF4RKh4pR
aYK7iTbtMS2RpNjVZG0tKGZfMoGqv67AqcdSJHaywmaRnY8YNpEp6U+Vj9pEp58ZmWNG0xa7CRNK
RlaTE2r/kqRy/6stloRCPms/EfvXZMrViBUjEsgJFImheRgp+YnAdtSA3kgng7Ywc5+Cq4+bvDfN
fjdamXnqKto5tDayGxoDXsQW5kJLM0IRNSim19REcdHStNrLvqhumzSAZzFonVv1BDIrVQMvNiCh
eSe0MjrixBVu1CvzvQ9b0J0m/GNJlES7ugaTUPLTf4ZpFVykOlEEvl8OF7osa1h6AmDqoVk+UQGl
3RGZwlV0dbxs0hYRHjTXwjFITLxpYmsQdPwm83fZQTXDKTMhkPM7DJnd4AK4xwWAe/OFHXGwNauo
c3uoK0fwiPZPTZGpDnZ1ouyKNp/2Sq3WpxghwW1SCMBpw1RxUk9UOpuxKfYhXYBjqkLBJktsxGkV
PfR5/JxgV4FCBp7TSqytavb9RcF2HZI86sCmyOvaIxxTO1Xksz3Q+Clwy/iLqx0Qi6oRikDGKxKn
nMScyaiicZPoSnRLQeqnXoUz2p6+M25xpRTa5Qz4epvlsY3DMK7g6Gr9yDQgtsJ3q0w294GtJk8g
/eTOIQ01Ok7aaN9EtIJeCk2u3LCCnDmwtvebIa9nrCy9Pu5LoAr3Fd6tBeHX/8ZeLR87To8OP5Bq
t8YZ8IhlKnOhZ2MkTlv5Kc9a/ZbiFN6EOFcNT+vA3kfSqFOuUKtjYZUTGEVpuJEwirpF3tNUaklD
3XA8L24aQ0joWcdovLJFE7PGgY75KlssdA0F3Jcqh1CgsWfa5poW7aJo1OH/lqrLltXEeKb5Bw6B
yCJNWLtuSP3pUM+ack0EDMe4gs8AcJamuxlmNeAtjslbidOovdaW5lpbScBuS9XcDUUV3BCSOEWQ
+uwEUWkZZkfmCd78oLfLh5mEoSvK2SFSutzKm8WhblNImY34WBmZfteX5F44TZoCihFhGBxysKNX
NRbjcc+2Tty2qs6XiFw9Iik6K6ypC9Xl0BPpQTnO4dQoYxGz5JcgsaVLXrLolMdl+r0qyiBdTM2R
K5dwNDegl9sTPHl4NAAETyq5MRdRLBsLJTQuD/hjm0OZxr8Byc6uj5taypQjDlFPwsifR7mXtdPB
kMfrvhlewj4/DcpwLKN7rE7HrG+XXi+NsvR3B/8nHC8XTXBclCcxA98h/CcvnuwBQhHI5V6t7uau
LzdSDidLi34Z+exOTetUQ/hYWzRy0IwuxuFMuMPEXhM8ZJyDstU4J9OoCja1on2HbNVuJ/8pyBPH
H0aHMhUmjNiN2sA+NU3s2RHNcwEwIIoEtE5SIcre6Qj7a+dha8K6GprKVW3NNcP2mMNAz0tpUxkq
FVh+lvLNlzqXCFMnFsl2qvHag6TJMpmqLnkN6ZNP2lcW4d5jUzIr5abuJDby7J116hkp5Iim2YMx
dko53KY1LEouVkECW4fJAT5BEvkcCmenpq6LERHt0q/BZuZZyOKlHOK4dWGrsGX1cse+yKV97/mY
URcFSh19iWsYI5Om/WSpIG0U6Sxi7BYCeYHSMAvAgNKRik1A4VHspQqQkIn+d/c74fSZqA+kU3pW
Hh8VpfzRt9Axw+o2i4Jy08ATifXvHdiTpikoLI2ObkfXnLq3SfxC4/yEV35DbSHirNyQhN2ENrqI
bzYLbiZJl5ybdoYxb7Gio2Sx0gOexcVTPpk70+ZLBswNszC4i6K7NmoATjKfFAswM8CBC6vrfiNK
2NKVPZrB6Jg8/zq0WQ/EC8KVK67nMk8XtTKzP8caWgQY7dk6Cbv+3WkkP6oR2yo3oSG617TC9gDP
V1jzi8iN1LLd2ujhL+0yU3/khGhdUARRt0pXZzfCaulO4tczAEw/RPuRrCrZKzF60rHcAX4PNkPj
ZbDMWe3gsNA2iodypwv/pg4fKks9IRfbFqgAOsN36GF6HcwGmTJKgn2QTW1BkVhV7tHjESgkeXXH
o5al1MumyZG1u6Cpt7mUE0g5MNUIhTGC77X5vdTBLQ9J4Mo53wYVI1Qt3S9rhFLG27yBfNQIqP6o
vJqvojCuwrLZGr2G8xfUa1Z9ATl+oquGKNR4xDD6aEEfaKqMUCPezA2il7u8qXQ3M9GBsy+S2l95
P7hDOLgJL5PsY4IWpDpk9nGyzE1b/s7H9EAVwR3M28EnegumW209VTAJqkXjr+ucWtkcdOXRnM2d
IT0E5oTszOI1szas5VuFUi8u9G2cmbu2p8+vg5zT+5s6GGtHKoufknWDUGbbkRZS6dodcredlB8H
QL4B5fQ5/0kblP0wn0fgN1d+l7BHbzcG4AyBWjviQfX+HSo2Xss7S9SurNRuwR1q/WqXU0xSh5rK
F1nAtdadVMsg9CHSD6Kx78sCM4dy2xfpkzKUbgaFQW6Ti04oroFah0/aNlMh4zX6l54mdI6PN6zL
xwobQRxcqCAwAu1QTmS/xm2zgePKZm18SbDzdTZcgA6OmtVf1kZ2G6gceLR6qwcozMXe0rCXy+a1
OoAICzUvkPSbNnhc1CGddp8opBfeTyB2Q7ndDkp6C03/rhLPKOj2Sdk9+JF9Mn2iczimIHr6SmLE
XhYSP3jkemrAwxWbDXTtuuqglnFpuUPjxavSPoRw35KAcs4MO1xNvKpOn+SiOdEyBwdMNTMob/qM
zCZkhlKU3kcGV4Psj2olZzNpfNQU4yQb5WNip1fWpOx6ALdS1bLD9r9iGXos7ILoheLCtMKfQ5dh
K4XxOAOhcej6ZW6DAXOrSk0LVKaGiC4r1VWvF+InXbZTiptjcTnvSDHRMuIJrS8N2vq5r+SN1gg4
kwohe5n+rYWbcdJnECx4XxVXjGHrjRbhkkMZjjulVL7SvFKvxCTuKgs3HugQuORzAX2qQYw1K60B
I7vgrRjsGyR5lBPtwb6fh04Hz8thsjD9GzNNAUYS4b2ZSR6DAq+LywhZK47T6naeyUXgEUmHxq7E
PiYvzaMHZp16imlH2QJ4qYb9w2gMSJpoYDkR5xl0M6q2G5Vq38U6y06N1zNVB14H27pXK5SUqtKg
7W6Z9xw4Qcek0bfSVq7g2nqtOV1qiKt286jCqRlidR8D2y2systLYNO2X7uN0j/AzX+AFwPucfoB
GinEdkVUs4a4LkpSQjAawBwxeEAPYMax5SCgNwUATskTIiQgQHbgiUsqwnmOv2aDz4tdF+I3qFRz
WN9ohXxDS1S6V+Up9CxTuqsFHbBel45JXnuDFkxfbVo9FsGoUXgX1TQi1dm3j53fF/diomGJdxgq
CfPRUajMbXOR5bxOY+H0I74xI/T5win87HQGs5+LX1gcIYdbNWonGCZU8J9MWNW9XX0fhPSbKGCB
3xjrj0DquOkGA3BHxetGQZFyLudRATzVkQO+bcxLTDGiv2PRxWiRade0Ml00X1f62ElQB4ungXdp
Q4b4HsswyuBAdxWT6CjJyi/buXBBlj03w8DmTI/rTZZrNa89+4zMv2qhSnRz8iWozSsKCcKB9v/Q
qjDlc+2RA+bSlgXiEhs7idqIORvkXkxs3ApoMbqXDajMYrFvous5B2yVL171RSdSnPxgvPR5ddpS
P6Tyy+grW/pYuzR4LnrqiVZ+iOE8UUjuH0pJpB7JZT9oHByhQE1YdDnJ2CqmYfor0TgdOkviZKRZ
kHLwKdmVJByqmNplHcaSowKDL8Ey+uAc0sGjY+JUUgg80tjRtxv77tDDER9aLoxScmHRskEKRLYW
frFhdvw6SdyOjBiB3TaG8c1JAR6qGtXGnZZLNCfH8YHmg7YJ+/AitbvRbTIZtkRkghgeL0s12ctp
9qDO5kHSkgkwPJY6SWyM/jfl61Ma2YmnjvaXTBW+27eENpf6d465jlrczSK8pZQCzKx7mKUZ0Y2R
cjDuHs268KwRaZJsHMa6Q9xUtFC4p24fIfBLUIsReRoiKgOBtaDu6q3ciou8U+9C3bjUqqfa9mmT
fgU/J5yiL++bvzp/MBxtjRAsPfaqmHScNpEx2uss2g16wqg1f820WCgllGCOO50ehc5KR0NnaBFx
hrwoGzBvPyMrvUlj+cs0V98FM2Rj29Z3+rtPYOd7PqALSqGTbiB1PAVlt69pGCPJu9BViQUwvPV9
QO/Bs85usxtnt8C4jmh9b5ZLg0S5kM3uMSNS9XKsza3JZpHsPlcEMUwXP9W049zH5g4PgHHbRsF8
H+opR0u/ZjEITA5ppUl4ro12LPCpHqe5/TUO+OSzse0smpuQ+4oOnHeN25DZqee3YOKRJ415ohIr
WRrSnnQJ+4cGUWZHBX/pr0Stbv1dREYP87EpVaHouapH2oI8OVvXNJwPQqzqkUah9CRGxh72TGxp
jdMXXjr8sp3gAEXvjpy0wMlnHNRn8NtvSclLGfTtsItq5FUZlHIfGSFt7Olh/BIrWUMknQ1BJSmN
H2nWxV+6ssHzgh48PsOafovNfj/wcj9eDcz5svVBsnlJlMp7UFztrrF7Yx+P5uyB8kMS8apEffN3
Zfe16/et/OXf4xmqRvFY1TSKyW/Hs+agD6Qi8QRpLC1gTzIOvn0+wkdPUFC3Vg2LP3iYb0egFBWZ
upF5hWzcGdVwrOETJ3Z05oGdG2W5r6/um46QoKuC3NPh+xohypiTTK3w8yv56NkISkDYDmRZ+cuJ
/XoMciD1ubAzTzbyeou/4UFiB2kSR+jN5XT6fCzl48GQNy3mbrwxi+Xm1QXF1Cg5KSXe4LDPdlN3
RBVS9zvA+m5459MK2tRlBjvoYmaTcfP54OfGXmnqYluP8kFPvAjKYkrZq8TIUCLpRaPw+UAfPjXm
3v+9SGzvry8yEklFE4HZh/pzIQW3e7uFsGlF1j9aSMR/hnqn94LYndXsissfLSSUzNUdAncu09NC
uap3HK+9yUvRiv+jOfP/rnD9flWpGsqzlnjo+jdReGtHbMi6cqtBJfwv3UoVh9jrWynGKOlxInhZ
Jb6NwA0cxWZnHzSWduaK3nq9/l4xhI46TzVYI831ihyWiU5Kd+r56kO8IEGE/mQTHzRZ07U0x2fW
/4+Wp9eDrdbhuveBUlbYSMvskfDuDDIzRul/cOdeXdBqgQoDxdaJ5fUSK0W4BIOgjxCno8r4L46z
WqIE3xQCk1NPachjwkJdVJdmf/j8WpQPbxgLkbDA/+u2sVrPZ7PW5mxOqb9uUDK55T0GL3vbOyCf
jQ1m42Pu6MGZGXFuzNXUo1tGDZ7kANhWL4qKQF02zqzu50ZY7QLqOexMUyGboIWdqQGK/f35bftw
wXt111bTLENRPyrcNSlMThG29IC3FXYaPLt/srK+Gmg115bwwzzu2cg3dgrzub3pywXzyrEWgMw/
enlMPuuyDvvdQCn7dkkoAx2DUEbJlwgHCvdXcyrf//mNMxQN4yeeVFVZOt2vV51BVQq/LwsP8Q6c
bP8m0+zfUhQcotp6/Hykjz4VhmoiDKJHLpjeb0dSCeTDg1h4akJeJ3VDZ6oyw6nM8swT+nAcjXQ5
zbaYqNbqk1Swy63aiUQj5LMXdZs2ZAFwsu0aO/6j/JW/F1LjPyPZKwUyWkM9oYvjdXF1USj1FSKp
p39wz3T0l4gHQLqI1QSYiEIRMJM8WEsjFTWBeKgpdlWJxe/zgT56Pw1ToddvEn6mGaubNoWI8fjC
efgx4DJU5sMUVJd/PgR0HNM2LI0/FwzO65mGvA2/WlsiH7AuKAOCaJCk+cxlfPTsX4+xWsiodKbM
idIb22hvJPLtPImjiefx8ys5N8rqnUkqaiCdWXpUQkzUCZymUmJNLJF//Xycjxa111ezWtSkOIjK
oSu9MGie2qK+06T+hC0a8WF7Zu/x4Ui2ioreWrzp+urx65ZtaDW0N7CtL4Drnkyt7WFXp7/xitrO
51f14d37z1hi9dawDuXY+SovwnpqtWxx/E5xKjmpzzylj6a0ZVqE2VGqAl+8uqYZpWFXh7lXV/1d
NE+/oFT7Zy7lzBDrS2mILvMnM/MSLaLhhQTtkAfhcOa9+eh+vboOsXpvfBJmZD3LvZme19D53/Bz
HyQCVD5/KucuZfXmJIZfFeOYe6wtixSSVpCp9fvPxzh3Jav3JlK0vrZE5iFGeMYycpFL7Q/EBLvP
R/nwSixFGDx6BRnWas1sAAWNRNCxvTUuoe4eyM45fj7Ch9eBcx3dAmiGdyUNkRfoYSlcTVPuwbUO
Np1Kh8cu0zPv/18/9a2Wy16kYabOcVUGcri6FNS7Y0eOmpePV4QYbEsvn2/l7LJEa5FHt2hKHbss
HRjBm4FDXmUqtA9yTCLNrUVV0BzPPL8Pj7Svf8/qWKljvhUo/L1m27uUVAL5m5XvyaQmJiN3w50J
cmWikxQhgd+dq6toy+z47Gas3meKbf6SWk5Ye5PdjjoRGnJURfe6r/0CoQ5pBigghIYRK5MrR8ni
0ScYGmhUm+PaHzDIYqhMtLlGKIGBkobwnL1UStuj9MwoSLoJ8vHCaUFK3KHGp/Bd+bG2rWTa+mYQ
xA99L/IvNUdUa1tnqbmNOlIzq0rXEZ0XaW/8pv9kyntzarFxFpnWYCan/v353Ftu8Zu7gBNP5wNK
CQNQB/68t19RLRl7A8EA4Cp6hyOlQv7vBmH/lgBHbvvo7ynrup+PqSwv/3pQodvg5TQTE9i7pRQZ
bIai1xMJu+spvevhNMVG646BvmsEMvkceq2dnjRr2sdAW9NZPjf1llXu3U8gywY/mUIi2Pq6U6ye
MSY0L7YOs036FjTeSXV7i/Sf+tgb3caUiPmc9W0FZ/Tzy3/3unPLhakpZNHZMgbj5e9fFXKQUwvs
VIpndJN5EjjF0Dck9lOAgPnL5yO9+wz/NRLvuayQzKbYqwUSAAW490rFC4PuZ7hOyNEkmcfpzx1i
/trVv7ubNgGUKK8WU99qIIv0z6Eglr7ZJsamP0RH24kuzD0W+mRnbT+/qPer2HJV0A8tg/VS5rre
3r+eFBN7ho/e73BZQ3N/aJGq/dS3owe6C801bq8tyUEuuMIzT27lLWWHvhp69VWbS9nUUlPzSMkD
X49qno7rsQmCB4X4GThdWq4oblwigBCh9/llLy/i6hZzzLE4yDNf+X6vZk2KWKCfqdiPiFC2RuI/
w0avqPrBAUHR+SWgNHjuRr/78inYKQEJiQUIpFnrk081NQQV8VQtVFkhCKiKQECwccTpYajQ2mta
JFP5mFc14ImfEqAcDN6fX/QHE9iAcKuyyRZs8dZvqR/YSPYsjTRHG+MgcSg3uThZ6Z+/JqisWQVk
RNiytZ69BKpOCEmFJ+wY2K2dmVeT1MRPcWGQTNXLY3tmB/aXBfnNs6SZYKO4XSyrupDXKwBOw6mo
soLXxSeBzanqq7p30pt8Z9EF3ASjW90Nl+l9eK/RbrokIB3xc7qztykwsuGwJKHKRBe6sfP53Vbe
fQxWv2t5HK9XJk2ecwIJvdaFP9gcqsfyq/YVvMaGI8klvagvA4GF+oPuDZtzW9/3S8hq7NWHSJBZ
D2Gp+Ku8bZmn5XWGhLgF+pf1jvgCzPLMV2h5Yd49BI3qPZAs9EsLe/X1xfZliyfCLiDdSc++aU1u
GdLmq9VBO7OBPDfQapfjA0IxaSVifky6TTWQCjPO15Pun3t8H49DLUkz6UWY8vL3r57eiEgVgXHp
4WV7IIrysbFA1+XFmXXog1F4R3gpgXtBGVvXkHJh1s1sVJ7fvhjDoTFf+uH582n4btkhyYqWigy6
jPQ4Gitvr0PxOYIFjCCyYDqSXw7eCSHQuRrlR9eh8LLrqg4mQFnfLd/OSgJXGq9O02OgNC8EJZOM
Zmw/v5Zzo6zeqDjQDd8yai+sR8+e/VtQwE+ZWf75cdtAUSNUaGsardHlV7x68nlNRBKPxfP9tt0T
WQ4UafSXJL0p6MrNgFHizLvzbl3mEVHkszQ2FSSEvdvAtaEul2lLP4j0pby6xfn6rSz1Gxx3X/7B
DbQYgS+eUN+tzZkMz9wOOw8+frhrtAUBPITWLyOSpD99VHztLGpjy7eOcLH1OY9UB3x9QPIR4xe7
qZeepa5uXGH3Z+qJ71e61UCr9UCykPfpreHJe2tv7op9XrhkG20UJ98OHhpV+Uyt/H0LgBoMcUpL
PZTyomauVrpAU30pHQyWViS8d8mp28c7/NsuUTK4azeg5v90PioKTHjeLpMis9DWPQcl81ObeBtP
0/vnslMu1FofQHGhkDXk8PbzCfJuKq7GWm3JQuT8UPd8L42/1fO92f6uVVQwrXVm6/fuRWYYytmU
TZn6HNVXp0X+ySgRPu412a8oBRjsA2gLwjODfLS1ZRSLVUnW2eitN3lRS6RW3PteAGLXGS/an9Vt
6kpbWMrRBmK2dsQG4LWXaJzGM4vuR5PkzdCrlQoCeaUote9Z1U4/zgfllJCpAI/ZAS97VJkkCF9/
fv7o3p//uaGqbnAMolUAvGM1MTtjDONO49nh4Ce99IpSzmV01G/6Y/d1cM1jcaM/pb+sc9ucZUq8
+fIrGO4UDHL0LClNr49F82DUlGGo5NxKnYN9M91ll75XP8Lubj3Za868DQur/dPxlg/eq+U5Cn09
GhkveYwfwp+o1DUv3snPUgL8yYnsvXnMt/YB5U3oqFcYRf94p7NcrzA0Kj6Qp3R5NXfTKkFep5aH
CPNbWeGInx+IpDjzSVguYn1TNepKBu5D03pXWxJSLkSdtgeQgxt8skTwXpyZLcshcj0C+BR4+Ngi
OfmtvnIj5z5j7uuDeQ+Sfat4kkP+mUvhZVuDohVnrueDZVqVXw+3eiGatOdAwnDLqqk7S3tpk3zz
D5jTduMeslLzpxsrnpKQOUMbhMXZHHjezhI16KZ6HAtQLg1hP+QWNQhh5fF5nmPz3Bvw0a3kc2Br
huA94AzydqzKHCeTHL/D+AMO9G76EhzJ9iTqctvvkZkxCz9/dB/NjdfDrW6lrgiQhEF5MO08vUBw
iZNCav3HzwdZ/iPr6fF6kNViQhSX0UZcE+hN4M5Z9aKK5npELbYZBvvp87Hefw0WgJGmCfaNlDzW
koes8AuyF5vDCG56mG586XsA2fDzMT66Hr6fJjt5Yh5YHd8+I7YpfcUh5dDJ2WYmHagzoeCFx0r/
4yYXE+/1QMty+Wp5qgQptFRwDob6MNYjhExMlvqZI+8HXzYGgQVsE+xILWF95JURxk5tRZblzthP
W8OpiRt3IPXs/V3jkjh4mR7Tb2iDz830D+/iq3GXv391cVHF9nu5i/5ldSU9Jbew7rMvtfcju5il
7XRIbyW3Ye+w/fzZ/fVw1pPRougGpY9XjAn+dlhZ6g06q+NB3gdXGVEuv2fSAtBsbQCF3vsPJHDv
yruGRJuv8Un2rKvo5fMf8H6CCioaC+qZus2yZ3k7fjTmatDEw2GEpfGtgvvndYFuX/u5/+fFE0Zi
ReZzqtFT1levnU9h207m4eCjIc4S8tf1eLjGy/oMR+/cJPrgqjgWKrpBQUhZtrNvr0oF9ybsdORT
GTuL/lPeElwYbCFuuoMr6w6yd1ccPr+T7ycQ7joseIgMLAN17LKUvppAk8/nCFLlQcCP3qS+/8Oa
hhcxNDejhCvg87E+vD6kGYC7jaW0ubq+3B+bsSrHQztpbksQsFGHO6ivu89H+fiK/jPK6n0n9m4Q
eUSqBVlmLm/70ZKmcttnFrHyIFU/H+zDS+LusYxRZX+398hJlauLeTz0BnVZyb/uhXEhi/nxH4yy
SDRk6F/oNJZf8eohzcTs5Wk/HeaFuxv/CnNwv3F65lI+WMOov1qQ6ZbiCsXC1ShpBIhDMjRe6ui7
UpBTUxypdN+lT82OqACcCRf1t/zSupLOPLD3n0+KnwIwO3FAZAGtX+Zy1KAYkwQZyvWdPSPpl2pr
/POpxxgW3zPuIIXW1WtctDWHqNk6aJIOc1XRoGRvaswdz+RNT3+/x/9DRvzfHGNeTdx3YVD3w6+f
v/I3KJDlX/g30l//l2LC2kBjxAnQNnTqAn+TQGCEsFPTbL6cIP9Zz3k4/waBGPa/qIzbODqoXNCj
Xr6r/0b6C/Evlabe8q2lK7Horf+IBLLIKP7zRcMmzSaE3ydsTUYVTunv7StWZXqajilO3tiG7beJ
8VBnRN+UIt2QGwYo2pCS4YdahBEht6Wd8KEDnP8oQ8ISZ15E9e0LsfwWg14IvRg+BZQK/zpwvXrd
6ypKARKU4bbHzHidzliqXfhyYegohL4ZBGWMJnyCucC8o4IvIWOlI9anJKONHaGlQP6cUBlviNpF
PJqGRdm4xTRgS1JKzZYOM9wg/MSG788OFHYCOPMmWNT+9GUJC/Tb4jpS65yafazAUHg1JW7+vqWv
BfhvT4tcHGkKS0HaotrFrZa1tze6HrMe4sKE0zmk7UmMQhRvw0q1fw51LOkuPnCuSjMqOXIiU6lJ
jINZdeYsoixfmjdPmzRLFmu2a8Li4Giv9g91kmVjg3fGJbEvlQ+V2gL58yE2YVGuEF1caY2q6jsI
0f23Gf1qtjHnSnsYKnVRY8JEPWdL+EvO9fYXoVvQNQpLCroixBhvb8sofDhcbZe5S2ma/CEJ0y0E
4E5kO6IRepw+QqpxJ8+qrx6Bj01fcrw5Mq430eL3GbDMIXSYqaxkASAndw54oS7z3DLIoJ4mmiut
lWDznwL5Ja8ncQ9huK9d389q5nkVxuTZlgOrIkGA4M9A9LYcdENL+RIBUeo93coEXE1Ilt3DIEs2
Bb0yzPMLiuWa7tapPIojSXvtQ48w7nvaDUXvDoke0PyPrBAUJ/w4TIOGGQ0udiiBC2uSCgPElNEE
h0HDWrklbCLoHPQivXldgb6oAIthGR5jHc+tIrcjhAVhDN1JZFbPqQE6tn0vgenUdqlmtHBUrDFN
fwxTmmRPajnbkRfAI6CwZIgCuPlYtzO25iYrHVI58mej13Pdbcom61368XngplkI0Erow/SUUQOw
cGtFi5NWrdUZozj+PAzxSjYQHl2AZzM0FCcbswuCyevNWs12Yspm+5QS5mA5QxUZA2bPKDhXjFBY
llYzmGIuClC+ZYQlUKZe70slwu3HbNAUkJlN0j4JWYS91zQEzToGqZjB3SAECIqRQGj1GiSO2l7g
vuwSV9OqwdphCpfyx7K3RjBrQWHPm4hZUnkDDHJBhmpvxt5IHZeSZmXnzVFEHd7qRKr7zomjRW4f
DlCiN7rWDdLOwL+Wfa31AKtgBgNO3WadOUgOrzkeOzWpssbBmVorLFe63m3NYEnEhB7bNG7WSW2y
V8DxJXtUtNWz3xnptC2MqanupiTtydaoo1x35qosAm8oo7DdJg3/5avEH4L6izTr8445ZuoOhRmC
frq6gAUGBl3l7qulnWcbOgv1U24Suo15WMzWaW70enBGxVhsxzDcJTcY9UxspWbo4uOIPy7xWmmM
2200lPPFwlxOdyXao3w/RP4gO1j5ltcEnpG4gGEP3r0iHuUl1iaT+2cMC22chIN2y2o/MUtb4Zdw
GJkRtmOlVkSncbKpz1mzWs27El9pv80DNiNOEBjdC8Hr/4e989iSHLuy7L/0mKgFLaYADDDlWoZP
sFxCa42v740gqzPCPBlWXDXtKTOTcAOevPecffruNZhFUHNNb2TJbROxXl4S+zDsRwV5zia18jZx
s2RiXslwPquLNS7mNYJBoLltAPtiI1j0SXZZrPOIKR3D3Ob4tQT2MBtBb5dittCO7Y0aQm8GONzu
JlwwNrf/Nr+fJvQjm0atVOFJ16GSOlBqkIoj3cbaHDYSap6xgkngWamAeXNI8vKIZbkBUsJGwoW+
77LBF+JmrOxcsCTBpZzQvQniVEnA8rMeJoBpJczdccieJWp4YIzgMmr7CAQQ9VJABbkddX1P1zSN
1cpVWxMD35xL1WQPAFVuJ6mo61upQPRNupZEujLFpPg9Kvs8dfADFwKRL30auX0lB/A1TIn8rtqy
elJ2rFJzTLWju0/Mh5QQeWUhttfVTmGDp+SuO2kP6g9YZt8nCBHCgnMjFE7RU7F/khPR9WLmIClK
haMgGOWXBVOBSrYRWRoRHSMGC/JpYnZuqOYLKHBLv6aAiXdZozEnEl1bVOJGpHZKxZL0h7fQQh6J
RTetXyB/zxKQdSPGgC53bWsLJY8jDF7V8FFky/Is5ioGYMirPQtbWWXVnWm0ZghjXpU+ZRyq2QbD
vontEqShvFGytmInm8LkTrCaATC9OEnisV8Uod0ilo1zN2iMFVxSJUbidUVCHBAF/DB0dbHJUoKn
pfkljycBL7ucmc+Gjgba6eALv6WJrN9YsxUbmxHmABaZJB9JCIwiK3UzYmie1qgMghtbsKdOPusk
drepETyp1aAfp5J8II+MmJX+QAxAsWEVlzon00YT0bNa6IUztVpnOJrSydeyPpSDAy3MuiUJQM5I
uJhkwVEZFJii5yxQ3SpsFcVPsJVXe91YZt1elx5t0yGolq+XDAiNG0xhY4Lyl5cFDdyKploSkTy5
cmlNeyYjhxKOOIKaBFBJgETfTEbrmUpjKBQSKygQ01A/W9Y8Ve4AG5JEFziSoFAUOEB7rQUXbQeB
BPkQiZS2OD1g+u4qzGBjLTLEBy3mRnlMySi57ojUlv0pb2twG52lLW4TshFvwRvHxdMoD7UE6QGq
KGxrA4jQNMxAdXGxKsM1NGozItQ3oZY69X00OIlSGdD3jaSJnQh9nl/POijcoZGHrTxHwui2AqBh
YI0pXuRmSrs3sRobfOYa/6ltthrW5kkYxos4wLHvUQGiwji0Odt5JaWYYxNNKyZ7molccrtRTzqX
fZIo57Kpc6DdQfuuh4P+SXiHYvoCKMqjHpHXdZC7qNF3xbh0BYGpJh7yKuJVkn6iYKJWIOSEvipY
EYQaRV9AAxXZWAPhkouXzJxx8IZLyYifBlndLEawELua9xkQGzVevkiKBgWOK5fNWsgK83Yailjy
SygUup1nWXE/iziccOlL6O2g0sE37cJq+pj6kv9wiWe993UhLAg1mBYCeip9jolZqoX4C7PMNPB6
tRnrfVaaYOoqjffnGAPxKPYy0OKBKNYSfSzUWfEjHpSGPJXZTI61rs7kgPeEtWoBUi+iIhKMw/Wk
Z8puBj9FWmNZiY8EnZBWbRUDasu4TMJdqE2h9cBpc2720OrKdy1vzX4XBbGW7YijxqdTanwBVJlS
QFxKWoMOAcxJa1duKddCVMXGHZt9fbXkIjA0EsMafyAeuudk2DEBSUOoZCcloIvEQitbhJ2Qmgmx
IBFUBJnMhoHVxup/pEKpvJDTZn3A/YP/klUtjZ2mqTF+1/0gkZ7R9unk4IZQjH3eKOxsZhglo1f1
GYyrWE8gSJPIYxibhV98IcS9vreGdSkGCA8BfggArTkTpNiIt9YHs202EytZXYJesNVBLp6VuMt3
ijrRlhCrYLofpGGNhugk61IhJEhiIhO5tBmCRgm9KZmG2wyUTsEsl6OHsJb0j7DpAijjqoUSAoix
tFHaNcO1CIgZc9Vmnt6idgArUA6C8jpBv8htxZhXgWzOFZQIQHFSsJUYOiyvNBbrIzw7DVLIoMz6
xiyJp3BE4tSeU5SCmtcRd/Uel4GC/tOArbtR2VnvERvI4BD0HmZYJ+fUVKYatqEjhIQ6wGWay8UP
SJAY/DAHE0j06DSRjmvE4jv11rrb6kudAXqRAEMV/Qp1LbkUHsqp0StvmNTqve2aPN0B1S0jgD26
+gYBSftA8Dy8N7NYs0nGyA0cs4Xvgrc+mp4VZdBjpzMzXSC/qE0e8zrBE2rUwAIhF3Fa23djSHt7
6kP5oeVcLxDcLTSVayx8eH5HWoUOkvvytRDm2Z9XTrOTCaIRXxBwN2PEk+X2STFUusl5Bbp5s9aO
OaRKixU6GadT2oQsTDEEioHtVrSWZt6i6whu1MaYnnX+FWTSs5awWUbkuAoJrWyn0OX4tR3A+LgF
+WwA8OiTFzY0jUkkSLnNlyNEb/WKdIMWGk6dVoAxg4RQecmECovMaw0jN+Ra25OGzjnDDGczdyRh
lhitfcVZpOE6eD8Lw8TqFGbpl8weADxSxKBp18DZVYcbgvKcArgl1JVt7oX9CZN8HwKzJiSq6xB1
yejNnCA1EsPXBphHtizM4rGch2Bx1U6VHuCfAhKsy84yN4MAKYLliuAXPAVKNrvd1Fkyd0+96uxM
XeCp8LTZLcR2+sJZpw/QXUTwZHWMOJsIloUEAUDspG7Ni/BQKHl1ySoaKzYgtea1MiNSctoSZCQz
OIj2UkU6vMPBab7XIsF4KOCU8y8MRgv6bgphzKhGn3yNYdpFG+qpGQHXbcFt2IqsKlhDnSzRHklp
uhlBYMseuKD+aOattFmiSD4mgwBOslypQLIUl74otYRWLUS0ASFedlCsquNgiak9aCCLhN4qrgiD
QMQrtMSclg2OwY7Ki5wkcBkHs7oqeeErM+5B6VPLbjKlvR+NOnGqQUyviiXYRvB9vTQrRgKxEKK8
A2gEBKPF9S7Mu9FngSTWgkx60HzthTUXONorw0EW+JhzGHdH2pI7s5hUYkmjLTly5aWmJMkW2AoU
UDWsHGa34MsFBeUsDkJ3VAvJLfPEuGCUCu7SA42tSD701axqLqsirW8AiM47WIOJ29TycxTroduu
B5B4pB25aOmBu2J0iHpw7zUqqi6FsVFOxkiiKVlvMOPfAy50IHCSej9LSnhXmdWFMZoXESADH/gY
TPnJnIDcpdnkmiBsN1FodVypq/kq1avMB53nKbSJHKsLP2T6F56WC6ZdjlNEzIUSH6RiMX10aaM3
a80FtYS1IrDsOPFdmdOM/BWApjtymn4BXM5+nxg3VrsG2q3wvFZdLrSUUC6YpL18VdYLKv+iG5w2
UcLrssgJBqwLmF+AUWB2eiWJZrdQdbKrhVMWegyQZ5FeX7Y9XXXTLEAUtRwRKrMUbSwrnUO610Nb
5Oahb8biljmobyNhYNeSFjIPmyz6LDL5TlbjBIgRPu2qzvbUIBW3GQZl1ymg3YFXpAeiM4hBF+g7
tIlOrhNoLGdJIDhBkd1QAdnqiWildiKbgU1DKMUZoHJ9w0DgKezUHiET+yEsLI7LsUyELyzFzTQY
Gowmo7HlCQIt95Zb3VxQeuDcTmPCvECzZA+ZaEB36pNj2hMcp0xN6ARTVh/0QZ5uNE2wNm2CxctV
UwIetaYdXZIZk33ZcNxDpaY+hlGnXGN8fVBJ83RNjjWT3XQQ1Caljzi1dWyBGq8fJmASkMiMryBi
e4fkqlsAW6ypgvsUtQCD41uT88TNpGvFrhuKYo89qvXGwowuAlw6RGaB/jEEwsCJX+JwNjU/8hSM
ELQSBq5oBQSUJvFykQLbspswRbiWeY3QRLsgqoMfes3tL5NB+Cvmjc61+KAvwueimMJlp9WKOwTB
cRSG68qs98GcPkxdIR44Lg0bk8R1petmO6v1xNVqU7JLdpUDXKrqmCImbdjK1ghMmPwje1hkcDoU
+wiQQUmllr1LA5ff9lysRMvYZHw7B5zT6GfSmHnk+TVeA/qbxgkY+ppqLivXXBgDzJGJWLFJuVrV
4A89OLPLnPNvZKehlG1iSfhRZNY+MIlxKwax8ZKZK9goLYCQWa9SUzgYXSJdc6+eNpEOy0c32uAR
aK3hd7PpGJIB48ji5CQ3kuANomw8j2ILlW2AgZ5UJnf6KfZR5QUbVYUqSTHGuuAIm3vhpM2+UZAn
VqUfxGdZm1qQXiBF+2qbYaOipaI9F7qxTQet3kctkexNxbRkUVJ8wr5cC1ZuaDJAFMwLDg6/y1hV
sF/N88M4dhZlGD3a1hKX+p60DVvkiGGsZaTa7PVDp2cPRb/wb8XQukAJR1uQEpZPzgOWWkp9TtHh
52QfHjdyr+uUHMBGinmXvzUQfm3whO+ZwHqdBuGwCVvIkABzwm2tjh19Yp1zot5SfRGs4SketZ64
EP1xBjHo5wXHnhhpCoDNmDN3A++TOBJ9cuLMfMykDA5m3RP6TtTcsgur1HRjsQ0td40h3dQtVqM5
up813CcGlYLUYu6QjMfnLsfHoGHORWl6FGLKQ1aiRjtyV97SAQ5CSpqo0mZvQpwTX6H2l+kQhNtU
r7n1LOsU1gV5v0QhSaFWQqG2L90ynnoiaCHqxQH3RJ1UYFcralg9BcynyFqvFaOsXNZyfoeos/QV
EkhdeQwnvxuJVGjS8SqgBA4PTPohBwqTSRMF5lzFX2io25CoDkCjFRiZIb7sug6Mn5UlTxrOn0No
GZT05/wziI2XwUBGKpHCRzrwqMJEbsEvTnHnJa18oy3Za0dPBsSXxQgBaHnXyOH0II8ZzE9yR8kU
1HoKGXpT+y0w2kurZo3pqD8RRleWftZV6V4A4H+lBRJVAqq2zhyM5Val0nlUF4UTWNBqHs2G8QI4
K7xYJKz0G0yZGns/H/oh41OQBSWloroVBYkYkb6GvzN2twlFEDs3rWjbq1jGBHnw1KglahjKefuU
KyuyTzS0W+JLdkyRGhAgTAdOWy+KXCqbRRP00UkHqrizlT4FXGrsPtMKmMSEZKZdKPu5WvdAcpKK
dPI0JyZVobwRmwS9z9USvOaW1Vy2HV4TIelAVZGBY1yjukCzxiXLJkpz8uVR4c/u5otCL/ud1lB1
z+XmvlkacdsEcvwcF1G8XqsCL9Ib+rRL0ewCMRr8IAEhNlaNeCQkGvVJBDBuI8LSvh6TYguz3CGA
sT7WAhnKTT5cD5ngJalFMhB5xbY6VfWGkJsng5qObUlNTH5Qe8BhF7m5zk7J0mxQGiL/ZidL1TXX
LZoIHMcOUYzcpU8XjkqpJP0Q1HG74PF1qQLvUt18bjhxHWjYBGTzUAhMII3hS0v0a/4fO7j04Gen
Bn9C1wv7uTP2wghWjV1PE+2GSkrlGDocNnYyO+iA54x9RYVY7cM9FQcOinm82odwvZEJtV0gGpKP
HWvOUFjkUNTCrldb+d7QkgQ1t6UVt0GVXqRQOoVFqWlmpcr1IgYyUbmm7NVji0txeiUFEVZmUlTb
MQxcxUh21hhbtAx07cGS9BuiTRSP+84+N/oX8JLw9Y0wuWWH716IizHWWB59owac2vR5ehJBrh+q
RHwLuudS7NWXIBQeatVgXiYYrCulptwVxV1xL0Vi8TrqAmR1sbQzdr2rmZMs9fJ2vLLqzLrQBFC/
K3at7qn6RzQzvYBA0I7cYAfEswhHNgdJr5oszAWU9K8lK4UD/O2KGo2xn4F5vxJ6FMLKzcll0SmF
7oBRA7cWilB5Be2fu2MsoM0d5s9uepkCKmJaz822fezL8SmWIe4V1gMhZ71TgRK+iGlXUMIVzd4S
a5uy/6x5A7124TKI4j7bE6yszhcVMJPqsyLrKLqciAILtmMbU3tiUNCmq/j5az1/LinFd3Zglqmw
XPQAtZUZkVNY1J4x9zFbU1/Xi89JugqBrQWK2F5ZVBgVt1LlSLhDdJwKfiJhg7mKMQ+ZbwDylESx
zRpy7EtKxwJgYm1aCGWp5GvcTfpEUZ9waFjavhEotLvLCBP9nsjnqrg0gxJ/akHdW3xodKVnDK+5
DVtiS9rwUh4lXUJK1tXZ0azL6FmYzYYKQskVw28KiW6JnadkvB4qRn7rhKlhTltdGhagdYK5mOWn
wSGv2Ex8RuOyZYEcbrvKqjAwUTDSuEAOyyhKW21K5RHUK3FbN3JXDcUX0IEBNDsZtQvrDFIfjY9O
/sEw3mLq04A9WwubYqAmLfJO5oH0FBBi2WzzdqybrSkRfHYpmmWgO1PJfeqRvgwOVdCo6uDnyEwG
XMxGrbaM/NwoN6VQaaLuZdkAjyCQhqHWWN0Wc/kQJgr89myghHwtxFRPfYMcl/5xLKdRpypiEslr
CxQega5KEbuwEpWKdC0ZoaywYrTk3QmEwk7L3DpKJg+URHRJjSo3bXC18Pf2hrbFvtAD0JzEQuNg
l0rNth8rzXii/0DewybsxFqGN012nPmm14puvPWMBKPzjYDkWQ9COxGDZdiDmZeXzCpbG0SJmT9X
ppGUH6hBOBZxu+GSMsUI06+0mdAiAhUiKOlb7tkB6VoNQms/VoYhP5IFVqt+wb3ruQrUnm5FNIUO
TQkKBxiIjK/CaqPipgZZGAK7icoLIswioi4AX6ofQhssPeh+0s0OWlL20InFKky9gDJvbTNEZ2vL
sTttKUtKqeWra1dshyWa0lIkokizxVwbRFeJR46Ys9APwaGuwzVkTMtqUpvNPH+huCl/EtEVj77B
LTS5FGozqj2drW9fqFn5kvW1YLhBqHe6awkV3N+ZhALq2Mp1lfSv0SwA1VeD4VFjXm8WqvFXkjpk
bymLdj0kykEjEfuAaYYNPAjYakJ9YgcspOMU10/cSuRrIyBmt9JfIyn50U2komLJlO9B+h8xcZnk
s+ZcJ8WMX26JLNuproBi0ymVN3Ft7MJIFa5IVRKu+7yqws00RxL3esvsP9KyDS6kMErBFSaK9kYV
gwmdsgLdTmUtXgVplT1GaiUcKUtc9RQlf0QBTFKI/OZbPiEFLVoL3nWgKa48EC1mD2mZv4TpXNGC
UeMfmj4Pb7R0Mz9NrcSPy2G6bQhwId83ERXY5wsc7VgtEKDrxQCsV+aXauFn1zbzJl10p5Dnjay/
DeTPQDSe7FqeX9ClOLVl7ke1bn0YqaFjiEm5p6QJRbvkNqgW1N0n6Upp3vXJ2utCwmdPrORIYqQX
lDEFdRrB9daomnSzzI1vsjB4MUd8p23ylpHG1aymPlWP4wcm3AMqlK2gR5kHSdt8F9tsE6XCa4no
wzGajMK+bPU3i7KER5yUNf9j0adeo0tEuS2iquo/pkJQsL/lWZJTXJ0WcLX5ZIQ+tm+hselqWgRB
GMFDmmrLboE3HHFj6hA/CyUl1zxQEFms60COP7DKD6ze9L11o6S4jUyLg4YiDeK4J8nLKLehwpnT
NY2KbNCZfIKPspfHZc+lGMB6F0xT6yaBDkphoM15E9aZMvpEJdJJ6POFG1E6JdZTxgsiUIKCluRy
XgvVfaVUU7qZ4OTfpkJgvc/xmOS8CK4JYJc7UPFYQbPHEWgeMXGcZ7VDGHScSKJUJvKE0q2g+0bW
dlStOQe+TbR0G1wdw1BuYoOTqB1UEd0fsgHUZ62toy86InSZl4V+lBMKUHE92RC0ew68XCv7UOpE
iOkiyfd6ZwiiLdUIrqnyxRzadFnt3yMiCnOXfpGU7KJ8MFQ3ZhplNnY+xAqikYuoNQYCIPacU6pV
lBpZgYsSI3mU07mgnmUqNE9yCSGC12nkd3HzWtKXIcpmy0GQ38R2y3oRQRyW2+yqBf427aWmZAA3
dA2drMwAH1dCkWSuHpIe5pKYirk2Ntvigry6UGLhzpr5gGWu48A7xtJeCpO+tdMl1oqnaRqEcEsM
A2dCjdPRZZ8H8IWJLeJ8UsdyS/eMw1G3N4ljMB8LTaZ/T3+WIqQ26tLlGriQMydDBnQCojMicU0n
A6gmgPyBjBoh3hBuBl6h7NRqq1ERVim5BMK7kCs0Pqg2z+IOLYLVP3LzodSPMpuGWVOn+pdW03x2
hUDt2g17dPxoGFobuePCkekp7BLNOKZdKj+OBiQs0f6HSZZ0WWoSpi9DGiVHCQVIGp0g0CEJEg0u
k6qPz2adSw//iGiNjmMut1zyonKn5sqEscK0gmu5JboaOsNUPv8jNNYMcBLbNoGRt1fjAqbGmFMM
4YHS9h//KEwzzBZl6DYUeZTOIxlyeO9KRb4yFtXgBTJnFm8Zo7j6p0r3/0sK/w/Sll/0Y98khRdl
U76/l79qCn/+F/8dL/ZfK+kFhSBwxhXPqCCb+qeoEHHvf0niar6yqHhrWNHRG/5LVahopIiR123g
gFmBMWtG8r9UhbJIRjMgNGRHCNSoEir/kapw1Rr/pepCbgoiDJH6SokSNZTyJ2K3UZwSMVTEt3Yj
ebojkYDr6NeSv2w6P5Q354xQJ7K2fz0OUzFCcRyR35hhOQnD6F9hUl1NboT9gErDLt/Jrng4S6n4
XX/EozAvawh2EQvzrr6hC2IJ9YNexW//zSmGli04gzO62JVuWIs+fvnqf6MaPLUr/Xwein/08VwV
+Ogn+jg1WKdmbLwqV/HlcOQE5lCsepm9ZZNtCv/sz/v24VRL0VY/qbR6iL5J8QOUNFOhN3y4GRpt
4nH3Ud1hI23ELXGQ534cQ/H3YbI+DQ8wyGdANd/8NhPL2lybzVu/7zfipvDIYHPohXFRu282kgPy
eUMX/EG/lP65rvxb3PSqc/xtfNIDQxCKyVkigo+ZxD//RWlqDOhXC2F5U/1wSx6DP3qq1/jnWETf
xyVgTkYkMRB4RogVOPl4LdGrBIcub+I+3rYvbBqO5jNOMMSc5Sz8zYf77VHrP//lF01JmK+Zzm8k
fTjoU7hvubFj+AVqGDs8i5RY38+v70/CygDkx8QYgtgSef7vT9MoYEqzIn4iRnI1a6fKl2p3zs95
4meQTp9xokyOyMsytFj6DIw7TdvO9UtI6FEw356ZYKcv7udjNE3ENSdCtzz1zIkUOOABSp/Jjt6R
5prXzK8LY69uuf5RYD/rXPrbV/fL805+FuHFY5Xxs2Rf8kin8griBccbeTd70obGSUR4Uu2rFHW9
P//Qc889cQIIpF9JnSJ9qvqzAT1A5DZXl7X954ecIqD++dFWoTtmAyTtp3LeAOXFjOfts91Hu2YH
+WQ33RJh5HZO7J1d9n/Xi7O5qCjhoa3gnliBBafGDa0LG6E1pE/pajbcfLEzN9znznLJyc66Mb7G
u8KXknO/cJ2zvw99HTcn4WCY3mSm98nQl4Mw09H+fqlo4bjxXaHgAux32SaaMwLbSqYPqxy5pa2v
+PnPb/f7jFjXZfYAmdVZVtmjf5vjY51T9MrVr8rYTtNjr2p2nxjuzZ8f8jefkD3bJBp2NUKyx50s
WhMO9oQp8T54xU7epJtgJ/5o2W9KD5HRORvW90+IgwgxFepuyjU/fQ6/LlvJuIzkhszvqGXsNHmJ
5jML/an/nTHy+wNOptukRb0oDvO76KP6Nvfr6SDcY2JALeuW17QKzw7LbxON/ZMtDQgZ707+5iwz
+2WmPhB+DclL2T321j4zyzOD8HT7olD32yNOxqAo1jGE+vBrXbPyfeorvrVvfOPcu/u2NJ485mTJ
yJEKBWjmP4Vtekm7d6u78t3siW7uBU59xprwN29NJh4Am4xKmfNbHi22hEYUEvVLLhan1e5ABjmx
9vrnof1t/sBkMoGMidROQemczp8pGAzRyMIvlRxqI73FvExmbY5i+u3Pz/l2aOP7/PagddT/shnP
ZTlHSCe+smNyH29r/+cJ0UsuFYfEbvfcRrl+ht9WpJOnnYyGbsToIofh14LKh6oHmSwI+3bi8lUj
+/7zLzs1wOLN+f2XnU6npK5n6vJfY2OHl1nrtrfVFSllV5kbuAhKPO21JmiFjMCb6TGxk815WNu5
X3syKMMmiKnaCZ/qxJOUsXoK6L33Wbk39XQfFdIZkCJ2qj+/3fUM+8u31AOi5ddvyYn4yyLEjBat
Xe6lQ+733ty4jv487qpXghq80NNc9SLYnPu+P13Ff/rA63Lwy5+AynFOLF66duVSYfk5nt6Du94N
ndzd/g/M1afH8pOPrJ6gdwnts2ry677IV/KpIzXX80uwb67ah9Sv3eULjugqabiI9plj3f95gJ2i
+E4H2KlXdojV2iID82veN7t8M2wXfzxyaXTT/+VIVtfv/stLjfqZciYPEvfISRWv8MJ9fPOmsvr4
kFmccmd91R4rd7VvHpq9ACflz7/02873+0zSTzZzTaCZMfP8SrJsvbrHk3bmF/6bVWjlRmEB5S53
si4YGaoxieWu3XTHTKFCxL0YDiaSU1t71Rc39M6N1H+zPPz1yJPlQceroU05KyyN882Cgm+dK801
hwhWh/je2g+3lb36QXb1vXqkH344h9s4dfP+awD99SecrA/qYsaYkdZfXb4mGPJNt9wrBwLkhE2z
kUl08+vWVQ/Wjmr15s+f9N9M1L+efbJWILkyaSXWH5Vr3cn5odgZXuIJxDTviHCJWP5lO706d4T6
dsv853T966kny8OACHjuLPF9BC4kO63dPhgbaZ9sK/9cPMO5l/tz9v4yaeakQ+DDYpg+aq5mm77K
cSpx5ev4ZqUYEhZ5rz/F//lt8+dU+X8/8OcL+PWp9EdQQoVf3XxXxT9whyDjP4MyOTdyf56Kf3lG
IA5xV7PGJkeVlUcjIc0vPOx/14jSr629spGfLqW96JJ36baH8gxL6Gcqzfcl/q+feLIaSEXSFQpL
7uAl1wWxIYqdb0iV2xhOfqx3ptc9KI/U1be1Vznn99Tvp+T1Da8+cQ7LMoWtk0kjxaZerfP254q/
iZz+Yjqsh2SMa8fi5nz94O/GLClfXGVwPcPROAVpWKEWWZEmf9E/cymyK9th23vGvlrJsufuiX9z
tLQ0Lm0gO7ixQbz6faVPjZ7IZln+klRnEse7SmlpZZzjuH5/iCQiQjbhOuNSEk/PlprVyVPdyp/i
crG090XzZsznLmbnHnFyqlRS9I6RJX0ad+psq6hP6Fw5kRc+GA/CS3pdE2Y82YV/7vV9vxCCw4FO
wA0N8/qK1fz9/WE26uVZNT7XYq7i1n7zlB7XkmDqESr58ecldP0Wv88Daz1g/ixti7AsTi6fGU6Q
RIvU12QHn3T7Py3Mne69fCjos2B3RWqAFMtPtqleqZo4i/vPKaXKmVuOdG6hPL1pnD7gZD7FxdTr
PQ/IwldDPKokYVsidOH/dL/5+RjumSJ9UdxGp/QdFIzWZGjj5+CF21Cj/hG4yLNQ8NooqHcKwjO3
34bRmZPL6Tg8ferJ2yuIxNZHnpo3nd2Y+zAkTT748edxcO4ZJy8wynEgxe3waXJVi8X7tJY3Q/+/
fMbJbi0oJHviPfqMJpj0oeBGQbENpeXM2/p2KDh9XSfLj9A2UZXE02dHQPptWF0GHEeCHVGOFyBK
0/QBViPXpHN1xjMvUDk5w5MOqeVIQ1BM3anyYTDvunM812/ny/WHrVRwDYAipprT6jY2Xtxs0cS6
ECCAshfV6SmlK355P8N+IgbNO/ej/vaRugJ9aT26knly8i6zQhKyRh8/iWy4C/zeL53UUV50W/Rk
tzq78v3dO4S5K9JeY4p9a0+YZrXk+N0/E+tKla768VCF9//5MP/1CSdLeiECDELR/ZkXWHiDeytF
dDGducF+W78hyCKWp9EB9Jvt77SgF0UiTo3Z+MDgCCdU2eZ8I9FDx8zGfg6l/m3hO3nWya0KL5jW
yoPxMeGCGRVn7FBj54IzVrn75zdHA+xvtgo6DwY9Rrg23yiTqF+FbprD1xQNwXxI0aJGF1lAfnxk
p6UQho/WkMCRwkAVBQEZ33o+ZfMzAZJJvzPTXNP9TEkq4b1Hadnd89diwsSqha/Z2qFRCNFo50ph
gIfSawKin0I5LTOYD3VfAhY/JCWO7tZ0sWBKpXCbKo1a1k6dINWs7KECvJMjbiqWevCatIiaq74p
4va+wUX7WJnTFP8opTbp7korQwYz4wILXmpyqKU9KkBjBvEsDfhj0a+hsyhLE+8WeqRyV1okBDsY
sVARVJo1Th7qtfYY662ZuvOgtjFe7FjIPQNL387q0kTDKiCEqPWibLoQ5WpcGSgmRp98XF9WIxLn
u02bFo5rLVr5E72xFntTQ0JoYy7NKyyN8BVrc187LdynC1UUcnCJpAv/AKmARmqsamWvdgIXKw1p
H6I8tVll+kXR2XyDEZG1uUyLjWCs2GddvRCKHcXbVCoLjMEDzmvPUmfiq6NCrDDQ61l9mc6DGSP8
63Ahdr0V7YsFnRY643BefFmfi3DTzB1liU6PH2ZJKm6VfCR6gj4B6j11Iio6UKrOcgVaVUPkixjf
w6vY0GXSCyqBpKwEIX/JuZA/Zon0O2PO0E3DgpkaFXgumpjoidTtpkHRPEUIc1LizEFbr1ITo4CA
QRR1PvebqBGw6CtY9AuEoYkCRV9RxVs1rJf4MUiCAk18GE1QaXATt7tSj3J0eLKBh75N69RFCNJ+
LFjW7gjjhIBslHzHjB6zDqKgn2N76szkrZcW4X4Q5ug9ZzV+L7o8RCBoGEvn6rm4isorhrE9iKIQ
uOMoCft+4qXYBslQ0h5dSHXRYJ4Ct90hp7bUu2zoclzIuRy3gtspeLGPkFjQ/NozBDSNSO8swoee
13Xwf9k7r6Y4tizff5WJec++6U3E3HlIUwaqAIFASC8ZCFB67/PTzy+ljh7I4lJ9ul9vnBMhEQhW
bb/3Wn/zIhsIx9x0ICStm2zAuzzayBBG/YUxbTbwJlrJl7dCCLR0pyvhhLZIhebsoTWKJN9bQaZy
wtWRlL90fil9V8NEqu7A+Q4SrBGrgZlil2Ym1E5ZRWi1B02fgZ5XQl/3RGOWi+tmVAINiZ8WlPOU
J23+y8fAQHajxEeKpW5GgIJd0RoGWB44s9CKGpwFlKgO9G2pxlOBPllUpwcjMPTuJiwiQfJYmYDd
YyHUwkekz0PNgUgpUv7L9IwZxI6sRTYcQim6i4rK1L4VE/R2CIZd57szskL6LXNdk/c1DDI6aghz
wFFNhRiaKo2ttsvrMMmvGlWvsusRj2Htq1hIk5PlZs3CicT50JhqNN1YWiLPWwE057eq73IdLH4Q
9DuRLUG9JIUbAO4JxPFZbjU2B98Ppu9YGGivYi8iXiNqhRh+D+dYliHxdimqh31SVVdoFcQSYPRZ
6XaJT1zZSOaXuh2tSEMdJO+1b/WUIDeRgP+O3ExJetmui7BTIMlrUwkXHP2htmVo5gx2QSEqiC04
ki/olJ26EXr5ouvf2oqA5oMnZFY4ukOd+Q14MKVqbA1+anyRt1TwUCkxh2RXoGDe4ZweWcNlJfRK
6MGrgTsx5LlQOAyQpdmREdTHwJgQ/gFwjWtRXgpm1toQSmq5BoyVxBPgsYxUd5qnJGD9PINcqvRl
9zgXeRJDzvfThcZkjRjCQ/ENZOElqVX4dSDfC831+7bFUE6I8+QarfMisiXoCKEOQ8TI0TdqoARj
UTMCZgeHCHZrNrtdHqGC4Rv8q575B1ZNvxC68mrWx3vfz6+6wLgrWwhBgi99KZUMo5JSpCY4wjGW
Z+nWkgwQphD7NFn4mve474iTbB6GAEx8OSDCMcrqTpjbg9mV4Z0mhVu/yX7yJPs1GCD+0OW3bNgv
/UGysHKPABrYqSIV+3iqF6LEkAA318Vi0zQGBIbeOlgs1luodfcgxDyx0XawKzfzlG2TVLsYR+3a
0Lp74HQQA1U9cWJJPwzMfruCc29by0FqllcRsDV3zvAGnq12U3RwQbPKd0Ikw5x2LrZZlPLzBrzx
qf3eSOpj301eGApuToYeCIJoXU9CUNyqOow6tGNYYX7wavr5Df57LjDtnywgxJuYkKPcQIKvTCyB
e9TqVLW5rQdYgNBtkwsOhcIppWwLBHO66JQw/SlVrX8Fh2m+S4ZEck19eOi0+EYAzwnb06o3QsJY
jVYV24PSal6mitnlMFcyzKek8oJCf4g7LgCd5RVSd1V2+l6MMiSxLQ6ubkpZhL5Rv1pVB5suEaSt
aFTQvapWEVwYAMljM4jpRW/k332/CaptqKG5IZhgiIuiNt26qy4y5EZeijnGblut5MtISnS2tqRR
99QMI/xIuiy3Rcg/F3pXipkDtyr92g8xmANgysg3yK2IZ7wxcQRUchJYtmkl43455VgrhYoEQls6
w2Rlsh2Hk2XPZqqirlMM0498HGunVeEQazVuNj4iW+BVw+GS0s18mNIezmWa3zdiGNs5YE/yabDy
oTXAm+E6A/8IWlwfJKor1ErhWiYaI3Gdm4+aMnYUWcpbC9606FSwSm28e4P7uAiYR5UmaOpGhwYr
7HOrzRvMARM/ZRAauJR6NmeOWCFgkow/W0jV6SUOvDwl0d6q6qt8wIERgnN8IYemcSGGafitU6xg
Dz21QpEqg3DtUZRv4N8UFCTLIAXRnPW3WhBD6PINe8T4cuzML63UePmo027jSLloF4pfK33YVIly
0acNAloN/9gK5tvOsDjWuoQbDDdvtOOK7/I8BD/AnH6daxMopRbs9cHAVU9NB6cspcHVi4KmYOp0
BYp4m8LVs8MhHTa4omPDq86lW0PS95DB2PVJ/F1QRLidMp3jm6lxlE2A/T2kLuR3wMbDCoIbX0ag
YGttjh2zlA4dNGBvapHKyRXIfobR11dCK35BnKeCD4hQnDuy6aDiEvXlnl2RABD3Onx6zF1WG9Wv
QcwV6MMpvFYdQqWTQvIXHRVpKWQ7VONCCpt9Fxe3aNTUL3oBnXguyvBo9srjHCTzhBiBajzGzGKn
rWDCwZp+KKY+9lIIDV4UC82+GYRnkZuyPXI1eE31PFO3HY4UXH3BIsdCccxL/6A3OYKn6TGSRJGD
r7vVRsmTtORa7lTw23oGHaWYbwwFgHU7ROomLlVtH8dRcGNIQv48qolha31abyUB4HbQdOpubrp9
nCiYyGHR7mVRAtpJEoNLDTeWbcV1dE/J7qWHf/yDD7XjqPs51Ya0R/4j85FVYhzNqp4cP6ouo1Bp
Qd6z5ute/gWdDspKMKAWJTX6xZwxNElfLW11NKPdpJmyVWouKENfAmmWEg1ru1myLb9DCGWUza0F
HdeO2gnJn/YbG+eiIlbmbjS1nWuoZeyRpo/20iQ2SP8VzlBwfqoJLwzfLJ/LVhRhmswkfqO24ScL
BajugHwAqHo0pAL/QmYfcNtZ3ElxpG8LU8xuIr1NHhSpMipHxeII2aPwNRLm1K21JHe7Riq25eCD
3KggBO4UXw42wHTLb31Y9jeQKLLYHuNUkO0xbYz7rDJ7mI5FeVMleXxVBL5xhUSfsCsQ+q7cUUiy
r5KWW9s4bmp8jYduo0uFeI+6aL6N2lrYlohdIDaGBNZGgFW5UeuidRBy4ECuJUT6FFis0aiGG+xS
uJ+MTe/2+fRg4rtnWwNobDA9j6FkfomnBs2CwURSRjASr0ZsyG3L8c4qUkgew9fQ5AKhNkW4C33J
Sh8bU8JvQEJVzY4CxCrVsgmaC25/EnIvaa90V6Ps108RgsYucnGN7iA2U9nQAGEEqPE48OhL6xAN
KSVpb3I9SL+EI66Bbqm103M+l9mLVmgaPoodVIJlY1QNyA3IZmQyF2krgSc+8m9tobXQOoPn28K8
KK3oJQ7buL0YGqEKDmWJRpUtBLGkMmMtYuemBLANmrcg87uENkjDeyGsUcJAqw8ps2CIGx4iQRuh
4xX5xjeRgcwPmo91133TmEiquSTvZbboICfPvU9FKL7zJslUZchhnnP/vFh42+GBcS/gK6boPB06
vxO1y9qaJvkiEBPe7a5QlQ0TTx3DsUURpmqE8SBUSgSBFXUcvH8dn6cUiecmtOTA1msVVuHCnraS
HQq6prabCabuSq3Ls8tyscNQ7RhHGc1JzCoGDYwRhgX1rU7UMLMTNTX6FyRtKgqS3K/iZocqZpHf
IjEn/Kh83Sd7Cf7deA4MBAvTrYwJKEzluhb74JUbtij84tGgwc+SxWwejyhTZM1lBjgRaQ2hVIaf
LY+VqxmYzoACnVolTpYiIGWTffZbpAiQWS2ceAB6f1dXAS8G4NZZuOeiXIzHmju3cSdD4vN/cuWJ
Ih7NJYpo6ZgnglsheyEdK7EZ0M4z+kQVnbieS/krpbi+2hW5GgpfyizL4sMwgc30emNomofe7AQw
/MYwNlsOWaigNqSeYoLfahUj/BDu+3upT4z019h3yaJrBmVh+CnKYV49VlB0XnpRylXv82TKSYoI
bPmC4vxHLmWVCu26QDDA+jwt9R/u7uXmj0vX+NDfht6/UCaF6IgHA3qfvLdPQF95Jg9938s/KHc9
l4fodrFhCDfRlj6GT21s1c15X9APCnwERZnGAHCskNRbVRYsjPZGUVV+1I/BlbJRvfiu9l3rar7M
gG+PXnuFXcfsaM4iNs52fjSLv9zJiNsqIBZxJ+EjgJ59X0dRs2qcez7BAh1fmhy7pstraQPIeVvs
zozo0px3hZQlmCHiSbQkLinpvQ+W+EKVq2bylO5Fb7oPNwvTi7K77Ar75ByUYZ30k1axVllMslCZ
kSXxUx7eDuGrL78IKcJ/s38mkblOxy5hAB+C0QLRcJr8Ff0Sv9a8gi7WeahF2UWcXmS5sT3Tcx+G
YTksSsQLfHtVeogTmZt63SEFfkz3MPs37Tfl1noqHiUNnz7NWSrA5xLbp7NzaduboOu5UcdcxtqO
BTiAu4cGLt7y8DN+LqCF0YvFBUK7xZ/Peik7V9GccwXotZkN88RAO0HhTYkLNirFS6+8qX/DgJuR
0e2efiPikZm8VF+s257bUW5bTvorcrI9ejUeSsXk13jJTtaZhO5vpen1jAWQLyuL04x+km3P4jIj
dTw8tamDi40KUhMh9soxUCS7TQ4TFkI3C37un7CE+WDEabJC/XthzJxYQQ9Bk0CaHJ7UYxq6sFnn
g+6k176bX3Lc69cI58G9v+jOLdHTsKTksUhaaqsgRddYaaAycTj2KmNupQ4MR22zQI+G0q5SRzgu
gFvxm85r5YxR2bIa3/czx5hkkeLVKFRjSvB+pGEDWz1m4c/dcCvkF42Qn8MdLb/gswCrrQfwo1qi
xfK81IXa63jju9gQ/NLZ1I39WRO0005835rV3oNCV5mHqUEnLuAXqH/XAWAjNBEhWsg2zMHj2ePr
pANhPCyLRNYWvXRDXNU/02gmxTkbT0vVNfHy6+K+v9Ruh43k1HZxFxdO8e3MlrRsOe96FFMapgk1
ELy8tBORbGuWct4s9XPyEB7UbX+wNgvHqfwm3Srbas89/WaxxT3nHXbStURVCQzCnso/mrTvJ0qU
xtjtyM1zE9c2xQi3reDNJ5l3pnEndRzIMbIKxEA1+UPSVtOlk4qpRPnsuX3MeYUcuu3CXEkOhmZX
+8KNNmfxUifzcxVwNWVkQcYWgYDa9eT9BjBt1L1+bdqc/TvlzGI7QdYgCcCYUbNc0AZsMqtrh1lg
AIUawivpa1d2qCW6vd071aG8XS4a6fbcSbKenL/jyZRlLQ3NIHENK0R4tw1h3P5Kmz1y4LaIrvGZ
8fowAvVQE2g9HA9xdT4OChddtUx/8SDeC9eIRVib+No/CMc83QWOvEuP59p0ghZaGqVCgKMP4ffB
fHg/E8U0LUis169Jc1i8FeONyavscmHMJJuzAMLlqH272NbBVtOjUjLFKqWGev2AoVHkoX2xuCr2
9gDaxtWuUGV08dTCGoecjXOmc9dz83dwVrimGRjG0MfvW1pVEPvTqXnND/0eaJ1pZ47uio8LO635
ab2cifbRUKp4R+JLgwPiycE3IYFANaV9LepNY12VAG5JGQoOxT3zXvlR7HMvvAi3Z4Kub4u/m/gm
6OqqM0pNbfZV+9o+Vg/DQ7aLvP6bWNqosW2Cm/Yqv6D8tYUhfibsac+ytYgStwtINDBSV9M24N2v
6hTzs1+9u2CLfmNha5tENfe5czfi045dAEZ4/fCEJJS82jrbinUjyO0rIiM/0WEnKyYbZzfO9f4s
r1BMy/ffXNmkCtFThCd/M9e07IupcyoUjrrvXN82kWnbpvq3f4FpuIYTrBajLqFapY4LnGDwqtt8
k2zRdebNVt2dhxOcAj5WeILVYhSltotixXiJ98mV5CqX0SvipuVl65Er9CLc0s8AMU9ewuvWrTpV
ZpL0Da1bHmn916V1UIVcTLOvz2N0Tg+HVetWN4mmQ2a+A5mh2egv05W3KLzYuf1d2PbHfyLc+k34
p20azBcdzBimke8nTCX5s6ETTryQncqW+G+B66DrCbD089V2Mv+hSEtw4yCTs9QAnbyP1KIgGuQm
V4cscgL5Sum//3u/f1nsb6f+ZM0iNaDnpG8uk7Ha4G9+Zr84OQVWLVjN8jkd0rCK2ue4vi6URaDz
Zsw3kmo5gli6ofL477VnNc1zsqatlLTPNbUkcbQ2evL18wDrG6RMcxReGaRbNJzE9dXQB2HdDE01
P6O4jxOEeCFa/S4dtUPQzSOKz+a5ZfTRBFAWoxuVl5V0YsNtZaOmtYX4PAW1Xav1oegLJ1Qm/C8n
z4K4w00QVApyvLwvjXbY+AixVXntWuk5tOIJtPp30998lNUiw4ugQmEKeLwAq0NBzBN5lxi1z6r9
EU8/ZuoHMSSXAi37WbsrktSNqJbn2dcm3aRCsC/Hr02noCNKRc16+HxUPtjeGJY3n211KEnqGOlC
Jz4j0idPNnpM2jeyQsAyHn3JNX7N9/m9eY4X8sHQ6KpCxQW6pYKk3XqH00srBjn1bPlHy5idwa+9
z1v1wdLRVR4OcKnBw5x6KvdUA1pheEbBVHdBV5FYbr/XmnwdRvOFoBUXXTLdfR7yJHnAIL+Nqa3g
jlKtJFVbjbw5FxfKdINVnIdAzmEaGE/o/c1e3FGM9ip03nxr2AhnXGyXTnt3aSQ+KDvOev6AFrza
8NCHoYCRS89GL9kRd+BvCx/4TBuXNfpZjNWmp8pzmQO1eQ6eUC0mR0QR9c58tb5hKOiiR/RgoXp2
13FlvBsuz+YTTwZVN1RQ9AZvXrjBJzbqFEKFAM8NeLTGdQ0vOHdn4FpLboikGILmV8JFtok26fbs
ffHk4raKvHyyN3u9FoVaQUb8ebmPq04CLaLdqba1Ldz8/izWfdnW3/XxEgyfLpJBvDVINr4PZmIC
glCnzjz6c/kvta0BZWo5IxEk1b7/Pe/2/wVu/lPWWYP/57//648mx4nAjdeQyYvy6K3Cze8f+aNw
o8h/I/mAcobO5QGRboNZ8UfgRkGpBgcerHPJnlk8qVkmf9e3EWTtb4swy3LWMY4Kohv/ELgRZONv
QIaxrIRuAkAGT72/pHCzgp8iaoNiBGlKPgPoZ7SVVzsO+tGKXKIMTInd6EBojE28m0kZGciDK/ke
x6jBrhqMU6s+62R09rG5xjCgA18iSD7Km5X1S9TifovzSJxdKLmlu9EwJ/sh4yw0Ax7WAL5g3Pdo
43dz+zPp+gkLPjzFus6UD02QVGCGrdbR65ZriToFN1Pf3NWhTJ5BDAt9X3VGYT1Qny2Tr3Em+y9g
8MbGidQ2Le50wH7yoeiE8KilM15fghaAThvE6irI8asZo7q9EevZBH8UxFp+3Qe4Ywy4NqD2dZSz
zoxeCsUs4PdFAbVB4LOsECp7goZBUo8vmzu1g3QsQqk6tLqPzDxlxkj5PrVBHGyjRO6xGCyRv/Sy
ODFDF5XI4YiPEYdtTfEOmVNtLoTdjIN9dyVHc6N4fTPkNxZXmdtM1UksdmYA+g9AmlD5lPWiJrDF
3mhtjNqanTEVHSWdeVOMaelWeXmDBhxaJVWIElxncAPAuOxuHEXty1AZ6qWi4BCot09tFyJR1M/z
ljIyhROhLTcRX34BWpxvQlVZSuZWYnFBz3BpcduJEqdTTWEtfTNrwcruVbMVAQLIAl16JeSqQuXx
91r5S9vGdfma37X162t7fCr/a/nRZ4DHS2e3//3+y+bP18FrsSzDd194eQse4Uv3Wk+3r02X8qP/
u2D/2W/+x+vv3/J1Kl//738+Fx0eIPy2ICreeWIuShn/7/0AtwB2g+en/D9uX8vuZxo9v90Zlp/9
u/SVbv4NoSc4j8AeuFv8pnP9XfrKkP9GwQs6D9JXlgmv53+3BsnCa1NaSiy8y3mXvDHURDCLNLwu
UutR0cq1rL+2MazSGyq5dfYZsqWSyu3npJAC1AKnixjDkzpsxW04txgMNkAEuGiJkkgioC2fCnGO
vmedpPeAmP3xyjLQU0yRXkUnd9D6rZwJGbqHEiLytllEs+Iw0YL9m/69+XOovTWkXJ3ovz8oqHlN
sxCZIiVKZ709V1tS23qHGKpnhYfG12y/eG4jBZiO+Z2k8LHOup+fB1y9QdYBjdWOKRhRqFs4knhp
eKkWv9CW7qMRBdJLrT3nKL06xv+E0jTEpeCSMUdWxzgQ/UiPSkJpGDtCJWu29c+Wd7z8W4RB3p1L
Gi599eba8Pd4JCfF5f8TJZo+QJparMrSG6kJ5Jt2N2zC3fnc5OqW+SeMibSaSuKAKbZqlq6DgOjT
qPQMvd5ZU3ZrKPEWc7Uzr7fT1pBA5o3ASlrYPetSeaLMRTRg/Olp0uwauEYKY+ckaJXn8ezm4eSU
MlL0gI8/nx/rSzzNex93dcGdBMUQAM4SN/CUTblpjsGXKb7s7edFyMoanPCLMf51xRbiYv9n6WAs
YDOJ/PX9Ssj1BNYE/pAexi3tJUsGm7mkrb/VipK/nmnj6apTeauYQC1490knTNuqwVZUjmReJ7xU
BHsAqWLXB9VRdu1O2sZXs9fcpLv4Irj+q2pkSzMZU/LKmJ5Tb1RXzbTGTC4Y8MZTt8aj6uG5cgGQ
a7fUs/9i/nMJpaPHasKcWrbqNY2zCswZT7uu9QrcqPRy+gHf48yL64OOfBdiNVmKBP1ZvLNar6+A
h4E2/mZYKfrUYf+Qh/6D5KN5j1bgy5nxO91ZqNYsKoq8EMCSrNPI8py0ox+l+D5uwhvlgPHwZehW
zwswAL1MzJ7OPUnW0IDffamQsZFwRObCuc6lNUYsmKncdQwbuBVM23b4PhyXdxBliY2+R8wLGzJq
j7BWruPioMbOOVbXbyLp+/2NeQPwAtOqRW7r5HkrKHEozEXnDY7/xTwWnnqR8dqk9AOE3Nw332Gq
/1i46slN7STuQpMPPWDzqKF83v+nO+D7D7IadSBlRZuJfBArQf9kuDaxx4rK6sxOdC7KMgnePDnD
KstneWkubi832K9BDijRlEznyP68OR9seUt7uDOQKF1AAKs1WeYsoFCpsIaV7MFD/HnaFq/RFqOC
r/BCsYKxh7tkM1waZ1bP6S2FqKhZwrYmEQwu6n0L62mqobC0nTeJ25lycvtdD7ddc0ZV4aN+RENq
uV1xFYL3sYrC6w4Y0tB5QEFda9A3A5ZMeH55/0IvatwHUWWz2FzXGzjeNVDmEshYvIb8H8Gt6FUX
1b3vAv8vUme+kJxhX/Mq2Z2Tq/m4gf8IvNbDQAs/9AUksL2uRQW6z7Z1tAMkegb4tC5KLFsAeSXW
vmoCcKeY/L4f8QYs0FEPe5bf6CoH5ae/t1CoQZ3cAZx57jKzShD+PRqPW4quEP7Xxz8vMr8ex6TH
c3D2DCgxFYj3f2HEgFn+I8ZqHQPzKvE1IsbgFA947e2VQ+qGrrXI0zwYEH0cuA27c4XkD84MOLAG
3Qi+CAnQ1azvKgDkrVX0HpasdhncQOtCmjzDHxHP80G1BfHMTWplaU//MXIkHcD9Lef9yXEvj7NR
CMvMjA/zxrKPjTPLzriPN2yYGBo4pTdtUlhKznQZ2vquvUJme8tr3H860+HL5Xq9g7/9IEvXvNnS
rInnB4boyynS7lOUXSFXLgq5u7Oqcae3R5q8TBteUkAu1yXsMDHqoClxu84P2LgovV3eZF7s+jf1
pX6AUMW8ck3EEGz5J0r6O839vKUfLcm34VczC/OwMVEw9fGSDOkqYCs1Bs8xxqqfh1mn7v+M7Jtm
rtYk2RcT3KO+HImjS+Z+NO0QKWDyN+4cgSQJX8/N3nW58CTksnDfjGGwqDdD/YNzemhdlCtYMhgW
LMo7ykUIRQWh13Mn/9mYqyUTwX4KS3/pzomKqGXLXuMgpgQW34abMtnjj/O3x3NDuKrYqIGU9Nwt
O0/3py2OjotXlp2PXz4fwY+2OXAWOjqXGqnGNc7Tyue2a0Sj87Rk8PzwqVH8c7vcuRCrRYclSFzX
uNFy2c/3izS1/NqjAHyr2hBwrq1ig8vNWXjaMvHWK/1tu1ZXClkIR0NomSXxPlpOwi/RD8vTtuND
ALYZSNC5Wu+HK+FNQHP1rteVvulbXME8jSuMdIC25+9n2ljtxa81u3hwrja71uT7vRDeRlxVW+Cq
Wmkn0K/xPn4pX5LddLVsaPqhejSBa45XqF/JtrjLt1AnnNY918cfnSNv46/2GBiL4gRBkBaPMDG5
9IfgNU0wZDhUztIWE74zM+mjFfE24GqzEYNmDFudMcWiYDB6Rw2eKkwDPl8Q54KsthdSi2WUTwTJ
5r2J6WDb105Uf/s8yId3mbdNWW0obYdba6XTd/6PvD72X6Wd5UnbsT2gjeAUd+dm54dLEHwhap/k
Bnl1v98z4apGSasyVWooSCE2tUsy+PMmfdhvb0Ks+s3vZKUOK4tbrn5b+bdldAy1m89DrEVk/sz4
NzFWvZb2EJuUBuA7tKpnTIPrr6qD3LGHl6/TudavHgLhWT27j56ehvkm6mojNlMtxgqcqPK2d8Pe
wWnNq6/hxS/khei1JmMhkJmp7vCjfalvz7M2PrpLvP0Aq4RXqI0FXlyMHsbnnlopWwoLR1PDdt7s
N4X50ofWfoIQ+Xlvn5szq20b2/W60KF9exFmmTPWSLq6//cirPZoFDcqLMnp2DB+gt3qqHL777Xh
NyrizV2hSU0D6zTa4Is4sWitYwkPn7fhw2nPq85aMt2kzlabMA4k2mJwyp6EMXoeXyfGS6mfmffn
Yqw2WrFLsesyiOGLx36iLOYndpI9ft6QD+84aAmRVyXFsnCE3u8RQHQ1pNFx61yqvkDIN6AgDU+1
Bxfgsxd61s25cvryG0/O6DcRVzMs1Gqt1EcedFjS2GEPaVS+Tvp9LsDqzc/MtXOxVnMNKJY8JlGE
DIl86KZjoQZXhUCuaLGNMs4pgH6Y0HjTl0sR+O0d1Q/ijGIcLeuSi/QmZJMKXeOqndxicKZruCu8
dSiJLA6Y56TZP54s/xjGdZJKp7gZ+BrDmGbXIXo93X7hJ56ZKx/crniDI4K3JE3ArK9m/WLwLhid
1nv+0d8O2+BCdWvPtCWaBW7VOfcWX0Ofl43/XbzVCpgjTO2gevbedCGREi+281a54G5j/xMkpGUm
rGblu1irs9IKmwn1FGINTgRPFCJS6SCgs1uAweNu8QER3djNEMZcco/KF146HhZV8RUuzDBz/Kt/
ZTa9+0SrozXRemk2JD6R0DrqFwRAJoAnnHpea9jKEZLs7CA3fSfchPefj/MH+THerrKsIWumyCdk
JFT2Qx3JmtaLcapTe3ODk6rLjv1UIvPzeaiP7s/vYq0aCdtby8oubOl2c5vdWuhx8JA0PPluQPzu
EZ/QRDwzjT9YKu9CLt9/czpoRZQYwUBIv0psCbMEbfG87s9EOduy1f2hkH2E+1rCLF4C5Y0CaAno
wJ438n6+ny7Ppco/2HwWQxeMIXjTLS5Hq8XSCVM6BwEG8/TkF3+roJXiQe+8sDzdbg71g28vPhS4
0p4ZweX3vls4sHNU/Avgd1DsIJP7vjuNtsLnOK0HalR9oVHDzcufzRwNl1JmVJ7ZB9rVOMUDcKkm
Dq9xBq1x+osQLUL2ZNwsoi5nPtHJ9OUDUQAnJwocDdTnapeahtGc5HQYvHmwbB+Vj5k03thu9P7M
JeB0iFeRVl0+mlgNClk3eGmDo3mp7BAZ2wjtbIOi5usSYZjUrZT6NWr7W70YnoYRQoOYbz4fgpND
jkWKZxo3/EUI8wTf2remHipFTwp9nrCdDHUUI5IjmJtLvauOIHjPdPDpnYFkLL2L8KEJL4Uxfz/k
WaZOiIiFy1T7A0trjv23hUoMMG1TH6Prs8j0kzW7irhaTGw+YijPvyOKzuyCl71vMDBwYS+zCU53
WACezyZg+nQ6t1VypkttFsekE43RTgHWOKGa4QmWYrZsFh0iDaZfiz+nTpizTWJQk01L/K4tpZN9
O2pk40deBOqdoAzjtZk2BfBsanP2oI1m6/SiVrZfSjFMjl1TpZd6oAoyj4uxwfFPF/AmNI0IodlY
03MHzED3XW7qSUfaro86txsM43uY5dmuNQTj0QD2dJ+Hg0W2uI6Z61HaUBnzhfZhhMVzYSVS78Uo
31w3VRTtFqn0PVVChD3Q0kG/oysVeVc1YbRvYKY5VjVWX300Kmw8gM3bdAh00W2mDtCSGKMpNcZ4
NeJxjLKHw15jvuTTVG39JJ5HL08z4EeweDVvIsUc2oqfRvAQ0ae6nLNpOFhG2KsXvTZY4WbIUjw/
J3QofDvBPTa0CzU3j60c61dp7ncXkMmi0ZPFIHpSEam7GPXElI+jb9a/LBLc6MPI5cWA2+4mQ2AZ
+qgQyoyFqkJIjCyEWU2pCYSjUMvSVTiUSm3jmttm9hAFndsHs/UktI2xA6WPMl02JoEMSqWTfpIh
DykNqypAtI462zELUeVS+Px3id9nxjZWxmwT9DLGRTTtkk40EPlDlg/FLwO5TNtU0TBC5+PLgIqS
1Qr57ThM8jN6Wz7iPMDByTEgngcf/6feWkCyU9URjfZri8l0BEgrFrQx9YAtD4dJ6cqfiZG1oqcL
YVjjjBTIt7mVh1uh0ExHN5bGyHWzg9Zr7UowPpeG3CpfqryTcwSUZv1KxC1ycYGU+ge8nBvdHXI9
p5Q3tEcDhbb7GOEOJ8QZE5UrLRJ1D4UxtUJeS9WgkSa6jx/TKKEImGh+s9PiLM52IVaMv8KpibdV
nswl37JEzS7CgOd5m6rdMarDOcAu0gzxKhUH2a2GyTwKszjdC36bZJslBRLcIrzi966Gk1Z2IcSJ
fjsEiXbZ1EJZ2b6qDAcB4cjboDBkV+l1EwGaIbqPmzm5SyV1vooQxz0mfib2INmKbOlZjtrKLLpN
aA1Da4dlKLqpGgme3/fJzmx0/7vuo6IoWlOBaXJLNTkZhbK0o75G+ybE77V0EaWsn0L8vrljtogk
9fXQDCANlbFytVlCW0OWsB/OUTrYtpgZX6Y+3uyqOUu7YnGMttNBLDDKwLyzDsexdWStFH+EU2ls
x04rdkJfZXugR1PqIqiG/mSui16Z1/GxR5LP0eIA9Q+jqXGbnHBW1+cBn5FJ1/L91EbVTiymEcPv
MtvMwRSiLTMMsNGnkstqP+g/5CZC5SfIrWPgI0Voy6gxugECr/uikIxXMUMcxUlnE9ftWgpq5Bsl
XrCFbzz0nKOHRrCKS4TgEfrImzxCarLDqLnUygJZk3h6UAc/gY6vNRusxsNjpWvpHSy+7EcLquPg
izVrrM4iYZdOUeL1cU1JV5Gtx8g39YtUKqKbscBdswmDdA8+KQs8vdRMdqPU/AoXD6BXJ0no2414
jgroBTpxXHZf6Ix+Bjfa+pDlNAQtPaUXevylC71/Djh+Q6/ELjdH9KYLv7ZZyMVRbJPophzjDitf
dETYkNGVyepg26BLyLnRCumdP+YmWMaeqsw45tbVFDZl6AVBLjzKw6CXEPHRR3SSJKyrbTCr2X2f
a0btSGLdNY5QRfWhD9A12oSdjrIee85mRocOHTlB9Z80M49vZ2l+blW0UH3DugtjKrKKOcWOUA4Y
u6ny/1B3HltyW1uafpcaN+6CN4OaAAiX3jLJnGAlKRLeezx9f6D6XmUgogIlzVozKUXuPAfH7LP3
b5BusZ7o3yLMluWItKpd5siCmT/KKLhdV6MQXylSPG51Thgn95tXZOHeUPOR0AOL8jtL8qIBAgkp
3sQMcV78AO76UurdV9UcincOupd5fsDnWl/GskPjqkZ5BZ0ypy2leSCziVaZF/gVD0hfStV1p2cF
NMi8uR9R4rR1ZBftKkh/BkX5KKg5gbNgQmHWj6+ReC03Pe72O6WTIMHpZNHwqFHxySNaeFMTYLrB
QZqbEfAlU2hcugEQy3KjvUZ/87YWQ/ElFc3gQNJa7HrLi5xEzFDlCXC6m2pxJ5Qj2xoMoS1kSYUC
bAXUH11R+t3o8PjNZHChWNJ9N9VoBpQaNKhizkCloK0fLA9/8CBopocAUa53lJCSrdU1+q8ayR40
P3GMLnpObL7YT+SW/TcT+bZb3+x/jlHNqdZnlY3html7uoLmA751bk5wR8u83M6NQnObMEKeKRvG
G3SZRVsJwm9Jiqin5IWx0yG4U7O6CnQ95eDKSMrUTYPuPdWRDTQtfKuGuZJdSw9gOdD/Mq3yo0JT
d0JwtQ73bZsJbpuGz4lmFTtfycy7WsytK0ENrsJxEtEezyZxl5ZGkNiJIKpPySiYh6hLuwcRIVG7
rTvJrbXkh+GbMnK2crP3gGA4CeCOTd3JzGQ5PBhd97UsDPPe9EX4y5OlP/pIpu7rpI+cWKxJXCO1
fyT3QvKrRGrYznCNP0iNnDn4ViuOWqG4yhUcOeJIScUys+YxKS3Ez4q4pTkQ5w8R0sFOnmblo6J2
yK9xTR6aZCj2etf+rNM2fsrFpnGQkHWU4K1sha1mbazqWVGDr6mmBB9aK4rXsdbitTzgkRzWrUPN
WfiGgGO8w8Vmum28vtzXyH29yGNK1VJqc/UxjCrBTtvauPEULwXBp3u/CshOlJtyOSqBeA9YU6dT
NDJPIal7G8auLLWpbSnTkGx1DmAa5IXeu5aIFqeftiQ0cZNushjgc4Sb11Xb9N5Bw/V6V496Udmi
B8zM8Ufde26mBlg4GeWh1qfMmQRkwbui4dgZPeNQTA3izJZabi2xEpw6NvO9Unb6DtXNZt95RocL
vR5eW2jGbhUlzw9iy9GdTuN4UKWgvBZjWd9KA7xaSjK0eqfmVc/aW2/+fcb8bgqm6R09zBBT41q6
yrBOwI4Gf3VBiIsbBdKZ0yM7ycoCIyrJ/FQ3xsYtm7GxpxY8rKlW7Z0P3NoBN+fZZVv0NnJpLkh0
F8gHYIUC5T3IThqV6FKlRJk1+yrBwNFHC5Q3jlUdzEAzHvAWkTeoSbCcLVlADzsyXRUIpR2iCYrC
bS461AKjrawUyI/Wpu7AmtPgAcThldQrVuqYdWmwyHMx3+hhOG3C1tILtzf9SNni6ohBds+1uW0H
07oZFEQE54wN7oCc6MprKBv+FfTjCccIRFedpolIy0vfi53WGPUnfr24s6d4EDeYehZ7QOvdq0Hq
+6uVMq6qthDK67gL2dZaWH7H2nz84CoI+N+phu3EuOpvq7GWXv16tA71lPXyrkp7/bnyuypzjLDS
v4jiLLgmKoOA1GA77EJEea/zPG5/oLCsHWQUG93JlJrvNXmXWybooool1j2qCoMg0KP0pQg8mIqx
IafvFQTCZyPO268hcpGGG/Eb4KitaMIrasHSvsoQP7Jr3edzxli9PlhpGuxLvAbdULFwE63i8sXM
Jekx4tLGT0tNgvuhKlvProQ+e8Z+cSqQDAVHuf8/qLMygkZQNn3YP5pBthfNfoNOHu3+QUhXnpUn
nQdQhSBGZuo/4OUTINMQxBbm8NGw4S0LcVa2x24FkrUU+gECOjvfyVBrQH7PCv7HD1exKYsy8EbU
TB/7+KpCvTuxs5eJ0gwuCI5qfSiPBdVMG4TqAdnS2Jm+XX6qnxnj0S+wKHcVYN8zf5jQpRWeY/kZ
Gd+VstOZWsBRgMXTfIhTxcsSAtRBVGxLEf2/MoKMFIMGUxq64Hq5gqY7bWouJnXxNi+ing1mMql1
73oVtiycOjzMEzKD/5W+wLmyy9EYFxWnvOREbwQCDtvBzbh2vgf3loPn1sYYnAyD4VXwyZka11HE
RcvCrJQ6QI223zSu8UPeTHuOj23wpFD2ZpO7l9fIuU+Ii+yMd6X0cCJMUSQoNYcZ2sUaqZMjhArC
G4kXuOT9G0kutgXX0cqqObsxPsdcDBByajOGBTGR9KQH/hQ49U4vbcR9wbrUpF0oMoK0lZx8KxyU
b2s8R3ltzIs+jZYXSmHOYxZ36m6u8Mivsmor3xNco1O72LQuLXmnuc23H9VmrnunLj2AXfAuvPiZ
/bcR3HODA0/WuXFOJ29Z0ow7rZxin98mM/w/VJ3stFlrTJ0paB2FWEy4oQ6iElhiv/FHwc6UB8Hw
nG58ubySThF4vweCyzcus3Tcfk/7p1I3ZOdKLet5IDcNOPv0StoniGRvzAfx2+C0ud1ulTttx9kP
vUB5GN+0Ay/G4LZdOdrPbFmD1wRlJAPhLTxTFt83Kf3UD3AVppNTHfSfc+8+PKAd/hstzdPNX1nQ
8jx/x1Xpo4DLFjCQbS8XBgIGh+ilx2KdoqETPeNiABNG3YLrdMb3kF/jR8ksfEPAapNuBeplt4qt
7sy1i+f0AOHX4QPoEt+Cau1i/JNZaoM8JtJvmNB836S33De2jP6hv13VszsXDXi+Ru9m5gAtQayR
X0lZovQSPV3LsvE9+N2IdLxn74f2GmJge3mZnbkB6B5Dq6CJjOUvK+34Wk0SLQ7i2pI2xn3ygksW
CLnqWjzMxJXsPVjhN53uHA5GEeVMAOOzu+OivI9StGI1SqJsmsx3NPWmnhoYi2vJyCnoBDY7PQQK
65CoECRaXKRhLqJzpqYKW8fbTQfje/pT8m35oLBbpE1+nyHv+lN+WpnJ04KzAY9+zk7QzEKYaHG1
lRrq7JNHQj3DyWRHccno9tpO3/Jg3l+OdWYeEediJrEeZlcu0fcBAr8hapIqbILgudbkbRj0X8Yk
XVn6pyc7LQKwwPrsqD3LLB6vDaFIg9IrQkZUl3ZTvYT9LaU4ewge9WxlRKfJFaEsMlMWPrIby/a0
mkQReWqqbtQmvZni6dXTsjU0+tzCPz5XLFotLEATgzYM1BYZZDD2gWBFjbqJmye0DurwPYRVrEpv
3vQST4rbS08wHf/BHKKcOhdkkDU76bsnvsW71FcI2n4UU0CPzdrEuWkXZHWj+e3yujg3iyg30fzF
o5BcfPHBrFgG0ZjJ6qYAP2z402bShcPlEKdLD8LZrJCDoBnUnmUa3rZIP9LMUDdmgd664ju+GLhT
9X45ypmBIFZIQ0BRLD7a8hQUIsz26owolpS7Oci3GXJ/OcSc2i5WgwHpFp4K8n2ce4vt6iHBY3oI
xm8660fS06nPJvos8o2or9ndnRsMDT5Dg2RpcI8sjiP6MnWSGZ66kXzsq2Ss9ZJ0Td3uzGeBXSmZ
HK6zc/xy/7SY4kgT+M5N5VNwLT8SaXAKc/zztvhb9O3b8EeV1/mv5pir/Zt//ReR+/83krc8yzH8
zyzvl49s+sjCj8/c7t9/5E9ytyr+C+aHwtazFC42Zb5l+59189//JVuwvk3cmzivEZaaSdr/UX0Q
/2VB++G/8XTmT8KNZY3WedsE//1fgiT9a+ZVoV0ydzCh0Jh/R/YBJsPRctfYsax1rlyRZQIR8HeW
9ymdxFbC13qdc9zMqyk6CGWiJ9ui0Mp636V9pb5h7tFozgSiQ7WzRrcaV6Xg+0UwxrZxrdrwYc0l
GFT9MflDUm39asiG61QcWuFNTUVL2ARWGfKKHKcmfLY66LfvgDT8Ym8N+aQ/jFU3Vfg7lmrjbTMq
Idovb+oaJCU1MaXTpccVWgaoLxjfJ8MS8hsxM3DPCFo/LClMWzxy7uigVKSb3PsZnUQ/T4e7sqvw
E0vpAFl2paSe+pYJlozeRC81xa6tquZtLm+/FAUkblwLMzmH+qeGd4khx+khyRqRTERSoldBm8ar
uoex5ApYXqQ7ta4DKIpS1YnIWojec6l4ebVvEr9+A3dH403vkNkvqxh/AJTsBXMrBRIIgjAcpINR
aqhGjUG/S5O0+hKlqfJkarQjozz1vg1mkiS7SgrpKIiV9ojsz+zFIJkpNu1+mXNO6P5Q2ZPQt53d
gP29SrUo+2hLVf3DxAH8gfJb0NpRl6O72xg+opZ6MAa23A6ZQ+219+2xGdId5bMUm1ABI/LMzF0F
dbNrhaq7aYtBmRzy3h+v64z2ouqp1YtfTNKW3AkDjlaywg8xkeonDs+ofM6xhvhe0jek5KabOVIS
eSZjKjIMX/ogCu7CUph+pJrR3oR9VeAC1VM27yvq9jat9OQdHSKqTkOGmACmla3CK7wS2gcjFqCC
4FbWFU4nk4s4Yaar3xPPEu+UTCvINsZsAA+DH8p9KYbFr96wMmwLAlmsuEwHTLlHo6cxjo5JRwHY
j8cHrEvUq6GP4tzJ9MH4ahZ69DGWlnBf4dXyVcHFLUV6w1DSDWyu/kpimA/GQB/U6QSxu1J7tgiK
B2F2yPSmuG5xlQcRmKSD78Ipyx68jtd9OUXTJmotiY5y0O0LIF+dHeiD9VQGY3RAPXE8GLkkfjVS
sdilUhscRLH3v2kTxXzPrCmB9oW5a7spuNMFo78qsEXdTZDPElsQrPZKgvtU2mHkZz/GxO+7HRZf
2VdFbsXQFiq0Z/B8MsPR7dRUgGPugeS/AnMsoElZVtUNsu3hq6VUWEDrKo/FZOjeTUnoBJyBQjnY
4YXgf2+joaDT2YaZYQtdXO9VwQyuJs/LBwrJElz2bvBDZFN4kjiZ0CoaUAYalAfDGso32ZjUajdN
EdonYR/kf4hSVyNcFaSDuVW6zn8OocZLtjaFbBubVlWWXFWiL9RXBiXmwaYGDARirAWyIgWDbgoV
aZzQ8lLr1n/BMSAbt3LlD+WV4aX+dB+BtuhpbIfeYE9lEltOmAbek5oXpnIDqncwvnXhRP1z7MLS
2OJgIIabUNaHufydWa0j9VYJEqKM4nqXZDFObXxQETbEaGZ55IJ9UC23GrXxSQDiODlm03XdS6Cp
LdbwdRsXdyZtGSw/vFQ2H4IRu1fXj8x2XlBJIpt0UbHF+MPsJaH4MLLJyt0unaZuW0vpoPA/hUmp
201PwdoWs5AWUAcFT3PBK88qanoi+gerTg15O7alptm1lwaBy8oTY1cLVVnYdENqmS+9XEkHKxQD
i8p/1Vs7SQwao9mbURW28l0IW7/SdunY+SI9OFUKjU1fqprPCTAm4balltluQ7Htkb4xh8BwvSLx
KBIllTF9kbtKogXN2WrysA4HVYh2ZptrcocxT5x1xvjuZRzX2abqMHeM916fdVP8ZYiR2HXagmPD
TuG4y61d6RUqMvmWlmpnPoyQk6VXWaozfUtHJfpOk08x0GfQ9D581j0pU9DWUEPLbXESbP8oO1LE
gx93efstCzAZ+xDHXDCf8Q9MtYMRDV7men0nldtOGKZgq9HARHC+6CM0jMxOxVZRtiqcBnutqWxT
kDB6SdqwGPaKoarZkxTEPm3Y1OJ5I5qlQQs5pKvV9qWE72CjWuYXaaxpooDc6k1s/rxEPGjZGJRX
7KFQoMlfqoIzBhPyhKh5yL/MFn4WPimU5BxkfTSFc8A36GhwXqevYx+W6CfkGHJcZV4mly/6NBXg
jAS8g2xVxCjxtRuLtt/iKafRdbIqr4YEqMThPfUg3+JMjHS6ZGZfg9yQolIEPZWJYtjZWtW2kZtM
Fq0+GL1KvS9phsWxg6XDJL5iS+JHhyrtjOQaM7zOwHNGtSYuKVUrKwpxWa2lbA28hc1vdUDufy02
YkC9qfLb5DXvmkG6lkugC5GdFoYOkCmNKukRIrvR7PTeiqa3oWoTwQSUoZjJg6mHsox+0eT1WuAM
CSCP1G6DJO9LzFVo9SMRg5toa9gpPTTgBxZHTfd14ADGiq2A+5LdZT52p24cSJPpiEJSTrbEySQe
5B54VEjvSHVys7ZUXFKyvHX1sowmp4sK2Eai2OqmzYklKo9ZF09YD+hYBRxSWfWzlzbKstxJrLS1
7vKiMesd4uihvp2nL31tUy/NX9oyVYZtWRf+XYrbTnQzdtP8KWnUcjNH4ODDyK5HDzeaqbJCVzXq
drTBeZn1z6jvxnRjTXmS3iSmNA0/SBNyJMKRvGodLxLL1FHUSA0ddKykEa3mOGCz49+CK1esVWJr
m11omFdZAjzQbZXOUg6cH33zUzByBU+psuo/0OdyEy4RpXRwzkqnnScoGRxZdH7GKz3CXvJqnHGA
ezBKlbGPk8gytnKXqs1GUdpAe690DK3spqgz4cZMsWraWyxlJk/yZeUuC0tcHbu29OgsUkLnqLD6
ZF7dvhZ8FOwU8T2cPFMe3CqdTaeArsGc1VJcFh9jYFwJiycHTx9OQ/9ILytKXFR4ZRwVA0SP2JxJ
DNrJ7GE3VYpnKPswi63RqUw1xYKoadJhU1oN+R1dvASLKDrjpStFrBo3zXv8z62Ic99ReGSPh7oB
vrYfytz7aclD260VyubqwF/vRRJoQ8SN2FJBzyPfdFK7auu8qYM2op15mOlE6QYv7NseXoBoo7G3
6qwxPxkuxpt//ilhR+bAN/OiK2yM/wwXY8SDqBdPXhtvm1iwC13d5Zn1dRTSl76k3E+vkVwhS7ef
njkPf47vs9iSdPJuAKaOIDv/QAY/5aFV9MVrv8PLt/oaPMgf1fN0HWzLyJV2HU2b3KWuH9jjd+ug
r7zPj1+083xLBEQoz+RNNRcMj8ffowhvhgXXZDoICkLUXTu24B6TsdzkIC3X3B+OywF/huMVplAG
1TBlXiKPk2FQ+7xFwS6TqDoYGjiO0TGkr+CRVyoox+Xt00iLD1uQB+u9z4edYjxLuWtgnGLkYXul
tS3iRmadg80rdWt3+VOefElempRD6Sfj1zL3Uo8nFNdTkY40d7Kq8snQy9yi/OSYrecKdfuTos7j
5XjHZQ/G+TseslIoGxoYFy3idYVe8SyUWrvA2xZPw7DZYsa25k50Opsil7g0O79YsxvUoriSS75R
GAJLA+8O47pH4m3vo7PoBolqbI3AAKcqpobTi7T8L49vAaU+/ZCLAdYRA8drjPfXdtrKm3IX/hQR
MVe3AE1d0zEOa6T2kxllS3xeo/PPPx0JCuDeMLAIGAnDXa0bV9h3fr88qJNFsgixmE4hF6NRqPva
rmUF+LPmTla8hc0GesiwJ7BEl8Odfr3jEc278tOIiqEASawyIoztPiSADlmUlQCb469e7x/KTv1S
FPWPyzGlc0FRd6GjhRgZ+2Hx3fCgLiK87Wq7vdJ3xSG8hji39V/Fg/Du36BsZ8t2dhu9ltfDCivw
3Pf7HHjx/TRTNhtc+sj5YwCsMg/nlX7++QAUkjizdfVEAcUrIXoMHt66FXxDUdKR/147J8/cS8wb
1ex/x1gcX00+6m1oEKOpN+kd4CsXY2OVBnN2J32k2zUe9IIb83uXcRegUkwBHTj0sqFbhbEStC3a
nOp7JNvejov3oW9c6U6wNsGX/DAzYzRQWpmD5+bllXJmoRyFnn/+aXWOVjgCpqU45QOQnLxqbxoR
ZabCl8mdtfvWz7dyUK/cuGfuPa4+mlYiKiSo8i12YBGM4qSM5Bnh+M0QP6DCOs2ajM2ZdUKzz5z7
fooC7WixAzAfUvsG+BRAq2pbYewIasG9PHdn7tOZXYI0rnWWv171Kac9rwwB+diBwiCPcDxQe4DJ
aw3jMzN2FGqxrQYsiqMWWoRNxA8Y0Feo8vIKyXguXB7T+UAm/Q96LCQmi/alRfER/V7e7KFJ6i/6
Osq5Tf8Y4Ci+kiP87oQeZ5ssAZAM/w612GVen3eqGKF6oT2Dl8Z7dBzcuLrDb7fNN9ZbeqttzPv0
xa9dK3uGQYFVBw+I4TV8XtOMOLcBgbIwMKhiOmY2i0Rsmn/HssUT1k9d8VdFicbVv+D45dA2cZE8
StgfTnfbr0I5ztxFKP9QrqaNSzPrd2r6afv1goAL+4QScWjUVKemLMbqHgJInjxJTQb6vR7vL3/g
Mxv+KOJywyudF/uaXthtiNlKxMQGWCwre/CZV1M3Yiid7i9HPLMTjyIuJtfyq7KeZsPdQBO2cm+Y
9lTr+cpeXAmyBFQIYSRWVq7CmOy6h1yPd9QCVm6ec1uDpjcoPXTIZ4ze8VHZhvlAMaXgW037bsaZ
j5nT4wD+D2aL8wSfPbosCPodR9GDuhxlyAp0T59C43UmPP2TAAoGAyAi5kP4OMDQy52gWxP0eQOA
sfJDxzL+coRzWSNC33+FWKQ8TeT5gtVwnw1bb2c22/o1fIWedqVv1Wv5u+9jVriGSjv7/T+FXExb
rra5pVWzS+/4q52e62hl2yywSr/v6KMxLfZNU1tQLyA02eKVttXe0qvuOdxYm/4Hgjp75W7Y5+/p
DunV3I4ffCe7otan7rDEBaq+MrvHPf4/f5MZ9TF/PpN/XXxAUFMF4kvMbtHKcJ+lh641bnMvusra
/Fny0zfTiHcF8OwkzKWVbXZuD3yOvfiy0yB1keiTK+O3AI66Nv6oAY2XyAdeHuRpnN9WVKCSqEUg
Jr0YY2kFraYkKLCWdCXUbLqJoLoNebdyNC2AX/NcHsdZjMeKxibloVrZbeeOd/QKb5TQ31mQI5TR
oABmOaZ4PbTbfiyp3/jOigbd/NcfX4FzeNzaRJRckBFdJClyTQtg1ElSwrq+nTSUYiwvL90qEUGO
akX8j2b1r3DzJvp02+AuovtF0le2F+/T5r70PxqSsMtfbm1Iiy9HMXI0hR72qzjG5aaRUlqEdR5D
B5hyMwTtVTRrAK/TvT+3fNGSRsZvdjVa7P24CjIYU7BxhKR79FJYnyRIl0c17+7lh2KpUFdAmBNz
lsWokDbNJq3wZ+YNUvcS6aQsZsNhaPLvXjVtucOVu1EaV1KkM7uAooJJ/RLLQPVErk8UJx3Lam5O
w6NN5TcmDoVmeB/Iwco+OE1DaMBA51KpfoEeWuY/vlaGBhV+tkH2K29oPwv3ST85TfzWiF8vz+SZ
9UEo7lDUHnGJmDEJn9egNLYY0M+hgEJtsumLSeZvTRns3JXr+swrbh7UfyKpC7mTsB/UuNCJVMGr
dBW9vVUF8vMwcU3PcmMtfOxy/xYUvme3kXHtx/5z1UzgI/6DoThXXDxdnJqpyEiDwo4gdVia98Zq
D7U0gpk5Q0szN34f9t5N9OXPCopie+mqKvHpqiEiR6YJtIK2/rKq2NRJqXoCO7C1BNGFo/SomyNU
sqBekz5boBDn4/MolLKYYqvVWoAEbWFDyXlUUzdz0/fu2trMrt2Av6YPdb+ue3i6go6DLp4oSuMp
cmU1MUQ1HJ951Sn9u69vAkVc2RVnAxkAW2avQCq1i6Ua00gK/IlahoQzVtY0t1XPfEJiR1VhZacv
ZPP+30z+FWu5WPNB7zW5J5b6qAcOdsO34m35Ux52PdKnQHHHr7MeuLqHsM6zDBI3hiR2sVtLo85c
iHQAQFgBysbGm+7f8fZUI98qAzNMbByC0UTcSHAJrA/rFrTGpsD4Tn26vD/mv+/4YD2Ot5hjpBpo
z0xzKUDcDYUIVei2JOZcQJrfJ3m5cj2d2xx/jY8X7vH4jDK2us7jxg1G367b20T56gUvl8f0W1r4
ZFA43MhUhZHf0hb3rIALY6/m7EB55++1fbwbroQdsk7uml/uuRWqfgq0uJZCofQNuSWQEj/VZEdi
86J3fxiJvJJznpu1uSI2u/TMnmjz7/EpcWhIrhNJigrq3BhLJne1hLLc8OvytJ0LwjajpMetQG1v
MWuSFUQjRTBuBmh1bXkTmbUj/9ue5U9nlDMHsnJmztCIp8FF5kz2pS+yBQ8TmrE0IVJKM5jhFodj
ibxktDovPzChjQezVfFkiisdIBzQA33D9OYRfyCvCmAXSjEO+yAOuy91axnCF7EZteFarnpZ3JAj
GtVmRvYbdhMYqGeUQ24OUHL1cdiOIkor92JggsnlfTb6zlCjheIYYlRKd12XVDTZKiH1IT227U9o
34J/F41T7CSlkOhQuZsBlj3FCjTtcxrVtiIVobj3aM4WKzj205QAJB1OKdTPWMbqkpsxDBGBUy2z
yyiT9m1cy26ti8DHLN+CwS6k2kfhKfXz5TVw7uPggcjOQbWOD7T4OE1jRD1MO9BBE8Cpwbye0G6s
RcuZYn3ldD9zMbMz/wq1OOlSX63BQ+S1XTQgBst3ZXi9PJYz69mCKyiDlJ9xEebinkKTfyx0Ka2R
4k3fYPZvowkBuzJ+vBzmzMtUo1cLxJcPhXrnsi7BjpLDtiFLrNz4zvwtBewqtn83uKpjmXbyxyxG
qbv5ja86qrrpXekjd9GjibdrdbTTKdVFWlWAPTG5nltWx8dEnJoR3Uszt7MUgdcp3ArjymDPRTBR
dmYDYxRMWnwcgQdxLhjSAOim6raVxt1ort0Q8vzoOj69KehKEB3oB1NBXq7BsS/aSAtpt9Ubf6+g
LAZ2bxfrDw1EB6S4IicdbA9XhdI1HsebBBFCXz341U6sENsxN2tn/JkhYwgJGBwFRFrzS/ZKITSG
VfgzlmosXKtpHV9fqW2ciSBDtUCfCe11eozLV6ikR60okKIaLfS6QEdmZE0tbv4uiznF24nTnRyY
nHy5FzwvSkZVoIyqp9zuMogkKSyLKyHRrjQBJJOklwmKJd111ue7y/vj3OiAJmP3hCEdfJJ5m366
uxDLSLTMMDLgWvmXSeofZL9e0/Q6H0NnuaBVjanuYgZLrfMVr+RV6AvFC7jHp04WV1b+mecMtA5M
W7mAeaLBGjgeR4XjWmn5EshH3GmiH/G76Rpo7I3udIsczJojzWleRjR0+OdnCySFZQpTFQM0pwmo
rjfIikOVOnT0Ub6p4uhKF3mu8Y7XUXrV87+dn9G8Z3y8DyXQGMvyZ9MEcSeCgUYZ7SvCCrJ/12Qr
KeeZtUgIPhTFArzOl7UlqfWx6iwDIFr+F618bpJ7U+7tHhUsfOwdRHfsqF4zCD29TRkW06gD9OBE
WS6Q0KuCvNPnEkX0XvulbXS/UBOxdfOp7VfSqNMrlAc8V+dMNjpTDdGqXjerhhhqb6aY70TlU14l
5U6mqLSLrRrNnMsb7NxS+RxwcZFmADuQs2M+S+lW071NMw6bKbj3RgnVomBvVmtmVKcjhNUyJ9bY
bYhshEWSUGl5bpAngB+jjqXKX+vmvrJqJxAK5/LITm9wA3lJ6mUWdAJutcV9JtSWRfbTUu1Uy4Ma
NcCHQ6BY3soEnp4ehJmbofBPDWpLi/HMErBy33F6xFp0pUb6jWbEKxSt0280t9oMKsakVadr3ijV
TKwV1p8Se9eGDk4ZqSC/vG0KoHqIQuTlSsHszJjIsHGZwGfKoq22uKibwBeBgzN1RfumDE8TrmSX
v82ZRcAqmL1CVcQkT0hn3RgZYjyijDWq5bgLYql+BkAWu5GfiG/51Egr8U53MPgw8guoiPC1Tlyz
u9ivpmGg1FFl91P8LdXNg6z+VIJfUqhtLw/tZNn9fv3MOABsEdE5XayHTKfoLdWgp8LqZ9U9mMqv
tJNXztmFeC0FB4LAuxHpMlFgRIjy+DqJwhgJUI+GmRDWqWKTvKCnjXTMtV4rAnj7znpU+k6wS3IS
9IBlaTOg00NbCiT1Sv5xZrzwgOgRqtycp1xWwYJtHvNetlP5m5YD7dW+KtWw8v1Oa1Xwy+FEqiQf
lMbE5aw2WVqC+iHL0ZAC/ugelGvhjk2gbUCKOuk36TV6bK/jt8uf8mSVzkFJVOERAPQ7kaLEb9Wr
rJaeYa8iHFd7AjsiSEf9sVeC4Fak5bwyzHMBkb6cKbNzsXrJXUSRu8mlKqcPGuSHUatvFB/0SCts
jHZc2eJnZ9Tk5cEZ/DvtX9RSrEADLGy0lZ1+0SkYPRpv/mNID8x/ab5IGySX0edb9Qk6rVDNC9fg
YMFQbMbdKccLV5qSsQ51KkbeO4362T8S1eO3bN8giuJ/DbdrmdCZ1XkUbz7pPuWPQ5z3XUD+Smfx
TQ9CFzKP06F3cXmhrEWZf/4pipUBYDcmowYEOmfDt1OCQI4WrqyOk1P599xRmEJpRjpl6s5GXAqe
X1S/ZmWfSJqQVcv1taNF5nc9SvYXUeaffxpLF1N9KTpm7E/9VW7mbXVdbMqDvF9XEziz4Pk8fw1p
sRyKevJSM6ZgWbbmDh3s8LkpblABXBvUvJhPBkWDGd72bMw2kxw/DwqT9S4OUxB1Ch0Fv6RHkjzW
IswK66k3b70B3x30uLF/uLwuTtP+eTI/xV2MzypFrUgmsGhBi8dDsQ3cFM9PO7G1K9kFFnZYiTf/
fZfGuVju8SS0sdkSr8B4SzcpNqe3rdrZo4Bs1qMOKEb6OSjTxmsUlMCsQ7jmv3CSqjBgDjBe+DzX
kEpeZA56qqAFKiWzXB+0wFi8F3RjR7nJQQkycZr6S5h9vTzmc7viU8QTu/BJHY06YgkZ3iHVLHtM
19rmpzWF40FZi9u2lNDk8nolthvXe/RNB3OzQrZVB0FcR3BEoHe+rbooa22VL9PjrCAzvqTbZN2n
6tx2+TzWxTJu+lhpK8RNURHx90S/LV6s69nybHCCJywOfHzr/G2nrCzjtbCLVYx8azbl4ELtMrMc
HYytrz5RoLWbVWWMcwfp5wEu1m87BomPbi3956h3UvNtKvptDCHlnywZrnYKXoZ4UqdUhyYVy4rx
oEh5CCScvoZqJcTZ65XuL2a/yJfz1ll8KqkxtV6DyIK4nD39ABs32eVV+BjetujhqZvyIaEjk+ym
5789NDrdf4VdfKokLkeztEIw7RHkW0D7k/R3UQ8kRbx1QNfSEiURXXyizPI6VB3pJgi+dhvn3Kqv
rfkkaNHKWXZmKRzFWdypWdqZQS4BD+Y57FRecV2rMbyf18vzdWZpwxtBZ5zWOTCEZfl1CqXMkAQh
t8upcE3jDjLofipCZxx/XA50bjiI5lC0ho5MrMXBqESjx22QIZgq+E7dKDszeo2ycHM5yil4i6+j
zChI+Aa0Ps15vJ9ub78a/i97X9JcKa6t+1denDkVIBrB4E3oduu+zZwQdtqJRN8IBPz6++GqiLLZ
O8zN96bnDOpUVJVTlpCWltb6GruqeuhjCr/369vmjvkws30eABpPAvlabNYg/+cWEKMBbjozKACB
/jqgMo4CnCjMS+800FAzd8rplthRwPLXlbmdPOIwNwPMF5R15wans1hCA0R0yFTgDaBBKxYCqCHx
GIR0IQk3e2jEO21vxJsY/pbrXetzeessj4FHHdJlqGQsdj1UKXMbXuS4ZWrf2ESbKswv1Gv1DrUu
ZWMhM9Kuv5/tmWvty4CL7d+Dg22COYrmfPpA9Z9C/nGtDqv5eUaLnQJ9MhrXBe4Sq/nd2NrGBlEY
nGf/+2mc2/aQ5oImJ9LGuTD4dXvY4McWDkG7n8fJgSbTA1SXQkOaK2Hv/PdB2R9YcTzxT1RfSr2G
2oOCDFz4ENSHJlV21R8Ax4U7Rb+J75T776d1biuan4ZbbAcNzoa8mKETeWJBqZS7ANQFWQylhuGq
teuVbt6ZpArFC7z1ZxsGSEct8g9mCCiwtwmk5qPMbyYrqNL8glf3bX2VJKpbqGux9xRSjc0BRBbM
6nE9Qlxs8dkilfSppBgxukjus1362OzaTemlHljX5k0fsO2wUbf6Ssg/s6o42AD8w2kYLd5lnwHs
qTjLogJw7YK7LAHnG1W7pADbBQScgT19/w1n8ZJlsozhPqqsc31tWeXStMIY2zQDeiHhSXZJjYSO
fpc40zaxe3qsCnA1r8hE+BhC8Lk6iiiblQ86p7nI4WwFFW1FRkcQr60f1dhDhDsmJbAfOs8vRF46
ti96DZYVpdWglgqV4p+T4ag3bWSOcIYveBRfTmWvwa3AjrjEP7GzcjPKHIb1RlFJT4/bHHoIejug
SsYImjtVq5LAmBTxZMcNhfEz+P4oQ5txekOYhQKqU5cN6p1mTHOvgdD8LzCvAUiJQAix3GxIQCC3
R8iNg8FqY0iZiXLA3VpAgrFJkvZWWFZ0UWCy8MmxeHrQuj6DrrhGZ9n5EWq9LgSs897tVDGtXSRn
Pz4eZ6gl4cuj5/o1UhCzVpLMALYDii1umYhNr1/lnQ1WtI5m/MptfCa64nsDKocuITqeS1xXBGvw
OBqxq3oqPYFzbDjN9vvtNd9Gi6cYqo0aQL7opVpgin6dT8Jy0qQSS4YvFY5gBGe82+am9tgbYwjo
h4uu7804jiu5+plYgWGhoAPZKBTMlicXeJOkYTZ06G20Oxusn6WMYdUNkBtogqwg+5yttQfPxHiA
fCHngQadjrLOIudMC571lQ7oR9LrHtT53RjXlqqtXP/nPtncFoFwnY6kfdkJlLLRnd4Et6UhlfrW
6HxQd2IgubFSbF8bZ3EvmmUc16qBYnvd3+bkXdHXws6ZfQE/I3ybDwTlMpiLxBTIpCiMAkY5er2T
FHsbIjkBSeW0ssvPbcHPQy3eIH07WKQqUDCCYe0WYQVif1pAtms1tnMn9/Mwi+8/QNgGCivz9wcU
Ry+sgLDcq7IDUUzXoa3//bk6l+KCbPPvAs4f8FOKC4c/rZqg7e5OPRgvkHzXvVYXB9GZCEykfGqM
5i0lCeRBJrsMCmj4WtCr6FMxwY6CxwDCrHkkndsyFl6SuE3muv8Ss2naY65rFkqpk9O6hPwuab5y
qldGWEI1GRyR1MLACMx+q4sfbbTGmjx3hlHqRhkf9W40+RfR1ypVxoGTauGOsHWce8vBKRYrKe3a
GHPo+vThFMgPOXQmDhJcHga7g96NV6b332+Ps5sRPRG04myUmZdhAhYSGdVHcA9ghJB75pgprtQh
paEw/VB0sb2xq+n2+yHPfRwok6LBNAOucKV8nVfNeJuxBMISjjR9eN+4nK4xCD9uv+Vt8nmMxdrV
GoGCf9sgrvZtCoKdBSUTFxI7Lbx02gauG2xqp+TGjuLUuadKmpT3onbKBAkFGVt0k+PxQdi8hInW
EGtvQFaXNBA2zJGgVA5joQCWo6vAw5OjCqCcAd4NkMbI6E5XBiJkQ5x2JEdWrnr1LZwNrmY3iwsR
GGGzyS4AAV7DwC6TuuWQi4UScMqhjQ21m5J3odVaW3VWPOtq9min5upnOf/p8SiFDdIsLL9oovBJ
QqgGykIolrN7In2BNBkVwV15bGpP2cDhZRWmde4UAbiNHY6pzsITi92Giz+uhxao0fEpclo/Y1EA
o4nwT/e0rqkAEQPtAC4pWntfR4lMRTeGHgkSZJKy30gfoyfWpsMfnxyM4sBQcD45SE0Wc4EoE5S2
VCxfpzs3dRVBDa68+X4iJ08ZaJpCSRXNeTS6HORDi9NZNLWldhCfQc1UD/MXx2VeuY/3UJDj93hd
e5DHKv4XWOzTffh12MU+5J0ccwjf5tDJoAFt5BbGFK6Iyb5y0ufvp7jchMsZLr5VO6qiAgk9hxXR
6Da4BW1nrf+6MsTSib4UiB8FBYo2jrMpYCVsZaTd8pVvdbpm0I5DIMUNhLQZxaSvm24AHHrCc6tE
AmlHoWkkDBp2MLKiSQTjEmdcK+yfzgqvaQh0oQ2Jq/tEcKQldjUASJi7fWTeGSNU6AGzKfzvv87p
pPCnz4Bl1BnBFFtmx4MzZuVoA+rA86F/gaLKELsTNzx7MkDbT+KV4ZbhYQ4Kn4eb5/zpkkVbGVTH
wgT0i41XJBGdCx+7VxMyb99Pa3nPLsdZfKu6j8tkkHg8j6oKAVz4bvb5ziQRuj6F4UOdb2W8tXnN
y/xpXiaEzwytVqDH3+LBzp4NvGglW6ltz4vz+Zb9e1LQNEDrCn9ditSOUjVKNYpBX1ABnuuF2nkM
3j3b75dubZRFWl7VaaUYegpCvKxDPEV/RXb14/shzkQ9bAO4DADu/zcB5utyRWYuEhDDIWjWuL3P
t9VVvomO/QGUDMczb6Ayt4d3GYFs/eb7kc/tC3Q7gHxRAWY+kYenE4fKuAAcj0lUabkeWKgdyOTH
KJ+adK0xdWZTgPI/l7rBddFOhFJiPesmR7HxJjTgIZnXnp3Cd7BZSb5PejnYFsDZAMBLdVTgEJy+
LmYF6FUL2YG5JT748rKt3R6efmHtt8cSfRxgJQxXPazhsU+IKPOws5DDDKVEdX1Zn+oJ7Jc00IBx
cynPKDhvBOwFpkexobvvv9m5Zfw00DKL0brIKg01RiVKdd6cajAh1pUdod24poV0diVRQgf2exbO
QrXg60qaQjpm0Y9zA1MPzWNUeuVD9QTitY/39nUKS2bolGkr0/uQD1gca1j/ALiM6jCA58sidO9k
IywjcXvNkIZ+11yVQJ0koRmmwdweUe9Q1dugH4ffhrnyUK+c9zM3ALJgUEJmwgrgPYsksUzTUaLR
VLmRE92SMdlqhtxzUVzWibVyg577kp+HWuxUIsYETnDoSKcTrC1bCB//UOgacXBOXU6W89N8FvFL
GLWWgPSK4pljXdu2spWNtmmzKJRtHQJDfjdJa6Uoc1Lfn8/C55fEIsex+UChlot0qvHHwPC6Dci0
WzMAzM1LXGVH374/EWc/GWC4AAsCew5Q+Nd9yuFNaBZz9mYL4Y+TGRp69CBjHRZYawj3s6uJDjFm
NxMjlkVvIyMKdH5nZHiVuNYAK7N9Twbc2gokrPdOu9b30efPs/x88AkBpA39SHrCwjD6OMIuRTRT
98pz/oKKNUxb+ENxB2u8CycoN92FvWOP2aO+j1ziIrp5lc/uYYXkpz7q2Q/snUAzOfh+xRcuQWjB
qjMOyJr7N9BJO2kkQj5ZkY2l42sKLzk67KHIwjGwvHpj+WLaaZVXZ3P7QT4bz7CactcVDT+eTouV
mWU7cKHMDvVAxn396toY6woA84lL9ds6gVTxFbkZfM2vN7ZfjB6nu1wBp8xV3g002NELzPwhEB4L
1hbjzDEG2ncGR2MdwF1dRAyrHU1Z6/hEorpxqudGr0IpypWwdG4QKLdjycEfAWV0scejtm14DUFf
tzJBJ2K/lQal/uH++896Jh2gnweZc6FPaZvq8CxnCvh6lWEW1zTOL9C99sYpe+NJATXoTjr+9yOe
nRbuSx0lNwBSl2x4eCryuqOQF0OPBvbXuXNfZnUV2vm4Us46l2PNRjggWYB0C5r4IthGhZolHUM6
KvfNcSbbRvfa7QCrJQ8q83A9Kt7ZA7uQf1oLxEFBrIBKKzRg8KBdvpI6R4+aHhUetx2QG6R277jC
0VcmN3+XxVH4Msgi3S5jPLmyDhEJijObHkxJV4fi9UpidW4QlOlQzdd0iFUvsQMpRNSB3BI4SC3M
YmFoDFTOyhDnSlCg8QLyBxo/PE7UxUcqbRQZ+gbuuNKD1U7vFWG/JVfZY3Q1BZCLgvG0Wz59vwPP
TQsHF3GMoImJfsXXPd+VsZmXAkPaMdih1Vvc3X0/wAmscN4Cn0agi/gAKhboP0qcoMTduSYMNUqR
e5Pog9L8BT6Ha+q/RfQ7zjq3gBqyOoXfj392gmgyQTfNIaecRa7BCriJQGUH8QuEbxgxqX+Kdf2Y
4YeIEqADM2Lm6xpKqkWoVkqsoWRWkCs09k09rtZUJuYYt9jmeDvMtGgN1/xJtVgfhA29X1QLla21
j1Kf7+EutS22+Q4SD5qrPmnJyoY8ExABYYcBCvLAeYcsNgd8x5HXqxiRchSEFH26Hwz1YEzs0cmk
V0gYD3//sc6kMngazWDreTxcs19XskmNDJrLTQ6ZWujxW6abWsxnRewno/S/H+pM6EW5ZBY5xf+A
fFt8NKiUg29mo3UgFXiDCmtvTNoRFuFr239tnMU9DbP2jiTsI4Mxw6kO+B4+EgFKEeHoF4EAn8Rv
n9aC1dl1nLnnkDwARWsJ4JKwA3KqEcUiRyYXeLPdxHy8THr2s4Wu9ffreC5ooXlhwpcFo+EULDaJ
xrtBrQ1MUHpTaO1zAJx6OCVKfwqIq7rr+KYTBQucN9xgDnj7ADedyo5AT570hqmkbnGcjvrWvs5e
0aI0dhFygi34B3DUa491mIbZgy58/U3u6ZE9fD/tM2EFdWAIj6Eeh3r6slJbKzKOoGiJ0n1m/6BT
+lryfGWIMyuLp+fMTXcgKomOzSLpgWm4GuUqUrzxRvjxtgghLqw8956zmTNd9u4cDXPlAJ5OC0Pi
qsbRQ8J90pGf4lxn/dyFzckeAueuRddkH8/cBxgCZXRI25l4eS0TVygPlNYwYVaF/ligxKPkIqia
8oo2lW81ylXXgeppJ9Z9Gkd73kBDqlShVP795zuTD339LRZry+Mic4wUkpAlRFdAWpd+r1xMR3RE
gibI71XztikPow/xE3+t63MaEb4OPX+DT2mmohPRqNaEEMAsj06Oh83sxrZYmeLZT/lpnedf49Mw
qjLmcWECXNGQ0h8M23WUx+8XcW0icxT6NMJUmkmpgX7hdnFSYwYsLDkePVRvb78f6Mx76+uSzRfV
p5GYBX8kqoAiMOsnP86QufJC8bRNfE8v7OvozQzGcEC46Wu3Owx/XLmbuQGIbLMcHY7hMneuaQIk
Z483lJPT2muMBJ7CkBis8MBamedJ3F6MtLgs0hq224lAJmHCQkPz+VN2NBpXCy2vYm68N/zamjBR
01vX45nD9JfsguApawDsC97aGZRRXFslax08ED7g+nvoDYZGqK7iL072DIYBxRXvHYqu4El5Ek5D
WmnnuOEhQ2r5VYOs3ciKm5xZbfD9Yp7sf4yEZwFaJSjioQe52P8RQJalQIfdlaXZeZkqCxRIppUj
cHYQNDdBhIaYDEL1141p55FecgVbY7Yyx/vrWiq5urIrzo2BlO/jjkUJZJleQtFuNCtnQAZLdZfG
N7DGWRnh3Ef5PMJi24GUDJ8fgZAM0wpXgxAOgz55npgrw6xNZBFzYb0EuQfo27iohR9ygATHhqx8
9DMHCMX1f9dq/hU+BYpIBWIxz8bEjSplQ2k4tZGr64+w6fC/313nlgzSHQ5ULGZlaXMxl0LvTacr
8WDh5mGytvDXjNZ0cc4t1+chFnOBVjeJoTaIIpMKm8iwavsR/kdRpa4ydE/yfByVeSYQqQEhA3Kf
X1ctiZwJ9knJHHZ631ACC3r74QScevJi6YFxJeFOTLa0D6r3tRbMSUVxHhrFbgv/D5nYZRqeabZS
JSnuENtpGmy+1hy3qGspIcpKyt6BNbQPfqHc9mazxh48+wk/Db3Y9WqWpXmUYDuOTb3VWumlUvG7
tcrVuR2J7HiG94C5AVm+r2vbJiXnmDzqdNVk3nVEEh0sEaI80yyJfput/OPX6LyikMyYNbXhdr3M
/Vs5FG1s1Gg8tg9acoMA5X2/9U93C/5UFGNttJFmxOg8409nrIXtUFuqyJuSNrqO2p/EiRFZe6+f
AL7O/rhEBoQ8qNqAdcyNGGA8vo6G0jYpbYg1oZs/+La8iiQL2HTz/ZROP9IsIwTsPwo7mNDyDVOU
EcwHSzwG4cMGFfot+JeeNH/Ha6JTpz2lubHy70DL7hVsCHnKUwxk3QATlbwxr5nrmdsccHW8CI90
2KW+sluzlT9NdzHuLCeK4oEFS+BlmWfqsgKeg+SfXhZM64pnCuU/g8H8DhqK5a4OUeByjf46ui1f
/3xxZ/oGvGDQ0yIfz7lP+2VwojnxQJHTyVh8ZcJ0B3Z/ikW4Ww+seGEtoWu60KdHe26K/zvkIjq3
ePtmUkfRJ2NwxtQhozQayb1BlLWS3dpAixgt1cEwImoCgNiO4FXa/J1lgrpxJVa6/We/4Ocpzb/J
p1VUnLhsow5fUN3zbWO7VunByT7IrvhGBOKlucwCKnfysFZKODH4oNg6nwdeHHfeNHlaNNrfiSHc
v/fdrRF7EGob9/Cu99SQ+H2J/HQHI0YGZac/vmjBYjLQ5ZjDGTqxi0+p1RHLTAufssgir85/0wm9
rXFlkPkzfU1+MQgQL8CO4Uo/SeO6gY5OlKKnkCrlY+aAU4cb6/37Y3CaYH8dY7GO8NbhJdObzE2r
w9z+RzDyKgvOjuzASzjGcR6YQ/v2/zfoInrqDtNSEwJ7LmyQLkil/hwhlEY1OG1ZsBsBIV/YepBb
+eb7Yc+tJ1pSeObjSkfGuhg2zzsOmRTUfDs9u6+kxtxyBNbr+0FOhEXmnTmbc0ODFj1A3A1fjwQM
dRME7nkUVJ6Kt8zwWi+HUDn8kZDCBv8vQcWEUL4OctiMCFgUuqRMCa1ipHy03Uw7+jPJg48J/dcQ
+j+Qev70bf0X8fJ/3iHkBZfhl/z9//7n+A6/N1Z+9oP++Im//aDh+owGhYWuFaC5kGKaL5B//KDp
X6hW4dwitXKQW80KnEXZfFg+E/svwChBCAOfD2h3RI9/7aB19S8gUpHCAD8O8DUQqn9kB33SpYYx
y0yDAAwQuRdKZ4ujDVfGOpUD3LEIqegDyRPbhoOsY4edHTXBlHPIh0Azqt2SoRk2ORioP6OmGvc4
9+LAitIe3aQs7cZra8vcOUah3NiCF1dJpNdQizazTaUT7hXwR4QUGtPyB6Urpx2sMycOF2CnOpoc
NrHQLaij56GwAVJtp5hrrkiceJM5NXnqDaduEXoasVGTZohdpYDHrdfAqPeglLmGElwPB+MG3pM+
dP9lfszx92+kIqM/IDr/1oRDfFjAkk1XAEPuyhpamVyoYPIXU8XCrk4o8KrQk4OnMQBCwDNr9bYV
Zfk6pCK7UYwsu1aGvMtCKsm0g8OxurOEoj9LS6CSEqnGcHDKju70rGjgRxTByDdpMt8ZueZb1lQB
K8o1lEMcS4iwVtT4EMsuecQQEDBJK3k0DUhOEQAzwVmue79Vk+ogDakfZdwpd0mr1l4lEntnVknt
CTCBGr+x60riPWpDQszuYuNgxjy6F3nE9k6qGM8wwumPxpQWfjnVzWUMyrRXTaAe2EZkPWaRFDuZ
68muRinMZ5LUQSO1yofweOeTMQImQpPtTUan/s62k/KBNCis8lyNAoUOL7YWl5uy7adXI1XTW1hi
U/gQ6skxblJ2kUHeL3bh1lo+KoUF/AisHN+hBmX7hPU8qIidvAImz3dc6wpfVyV90IiQl0PDkyDp
4nqvOozloSC8fdEHqbwCD1urbkkS+NeahgzFkHQHlcLemMpMbsxCSyE/6egHmIEXG4s0w9MEcN5G
a5gjPW0Y7W08JhJUuyJ/L3Qav3VJqwRpZcKmWEkhKtGn9EIpaARL5qbxmCnSoIkRkwXUGO5qq039
XoentCHibp9pkb6BNBTbFMDQcmhCxsZbq2TphZm3IEer/NVpC/T7c140niNbaDoqQj4kKB2FKN+y
h9zolaealNAxU4XiT3Vb/1DBWX+SqD2DMQBrT3+Qg3qX8z551TOIaWuC1Fvoa2XPDaS3nmnRtwHs
w1nvwsBZ3vfAHngE+/8qUXvpUXjC7cuoNkK4nGsuj2x2reQSDpKZqQdTo9AN7MUVX2dV94SMowqY
YlVBYfDI5aR0drqW13ujr+AyK2XiWzweX9NxandQ+VV3E9VTX7S89Bpdz5/jPneOCYcHNmm4ebTL
koSFqRkHwEiRIIxF85LSPg1JZoxwrVXhFqll+j6Gi6sHwdzB61k7hYAbjGEKMbmQqNP0kk+9clMM
wxC0eWzCNKrrwpGqkMAaU91vUtIFYuD8GHMVF2mTsWMMC1lXK1S2pWOU3DtOmUMgVygehWGnp2sp
vWRd7VxkTUavVKGDR9RbQxpWA2ikBhC8OKcpCRuZWEEbCwhf9QJSppZs/VSiHhORmozBQEbrCFw2
jHexmzYCmsY3MDdmAUJksqFTW/6gQ5Tv6ybTHrNelQeVxOmO0IjCHLhVDgnUNdtAEUa10a02D3pD
Gy+4hhQfH1puGjB3Ac8ZJZyhDbh+tS2/qkgN8wvatEGV5ZBN5sK40iqFBvBsdZ71Uhv8XpaKb5Kk
2ifdGM87RTw4SikunQxHuofv+65OEvjl4o86sEGMUB1EaCZ9aW8L2BXft21iBlgVI+zVYnrKsjq7
xYHPAjl29CgSuH0nldEebSTzEJXCHXlrssq5UtJKC3hpOl6rwgwk6gS9ipI83ZIxy/cDIdklTOXT
Q6rH2aHIJhnqeUFvYLpL3kEk4YOLAGrfQfu0DenQIktuczG6pWyRV8KT/oAdKypXqvH4lLUWlHlZ
Yf9ooPP5wnOqHiOD8AsKK/OdwW0I+uptEUTKBCSCkXQbA5SyUCp6cl8ZNdyVZxiaD/kcsMkhJ9g8
9JViHSqDjNe4v0fPlrHz05rG9pjpRu5xosFQDCJQJIDzNb8vedqGSWeQO5szdkhGSD4T6KmMhzEz
S3dIB2OrWKOd2p5SFXpoj6Ud0kLjL1o2QB4u7bON0fbgpWpVMzo7SJzBfV6d+sxTnSz1cSDsK7Ub
iC8rCCcldS52MMsGpVVDs6nIu+4KVtmx4k5j2QbG0CSeCsj+dlQVcQG9C3tb07gLcjOfAhiOO1uK
0lloCZCRI0dATsQ2WKSC6Tv0m6Rqo6dcw880eke8yqlt3waTa1fqJL7RWZE8dTWHJzYtlNFPRz74
CkvlLzEqQxAlDDFc0/BsaxqY3xaVtu/GyhGh2dbDzhGivpVFneHQqKyt/EnjIgpiVXShkafRTWOy
PICnfR0keik2s/H3kVEOTSUyps2m6yvo+HdtrOJlRuOdEXXaPy/g/yat/wEG57uk9e69eeUvn3PW
jx/4J2fV/wKqABnmTBbClp87Wn/nrJr91wcC3IEVL3wYbSSz/6SshvXXLPiFbgL+BTBAFO+Ztuzm
bNYgfxFdg1OyhjEgcmlZf5KwAjA3P43+ffB+qISDAQ3SNShTIPJ/PK0+VRM4b7lDY/C+rCbp95yl
qAJlpbkHdqV8QSDsnqAyjw5lAkYLVFZ/6k4J2h4al1d2G0VHLrnxGtXVBNNobu8yNrInBmJtaHaT
gSCX8ByKrJQ+a0nZbiroJLAD2FvFNeQ1sqNEuPotY0NFK4Mj352Ecmni+X0L1cT6Ukug0pxy2V2j
jSwuBqurHtsJQjSFZJCFMTvTJwNF1iF4GzQOUR4SURt+JdR4J7QR3n1yPgCTOtQ3tjkad0ZTTRsd
ILTXktqdSxmXO7i4F9uhysWNBN75MAjL3A6CkeMEe/SgbKc8NC2WHstWXoC5cB1DlTIe6C1yFu5N
RLuLAPT3UCHV3VEMHZZBj14cG+U0tUSAirrINfjIvKkib5HM8bvHPOAZhNUyum/QRtyYqQgRETNX
t9ie6NmVFT/IsYQ4UdZsWWzK626MYEXoIJTCHVHKp6Lpx2NR2DF++06827IyNjzL8i3iqu5mOSA6
Kmjar1rC1Dujy+udMhr35VTIH2nkQHkyNpSN1GJfMv0ygaPLZtKaAjZGJbmAY1L1IAt1DKjVWVta
Kv19DLlOt7GquHOJmsk9g/kWjHra7lHoAwQDJcsGCJLXzpXTsV9dnQdakpdujnKAm0U5tJztuctP
RfSrYz3b5LUubnS9clDKiZVNFcEJq6qMKxMuFj4pxTVtxbPSK9JltQ6/O2J6KK/tijxG+7r2YXzf
Xdbd8Ag9aCinDaoHuuYr1fmtmcISeUjTCzUi1d6GB44n8omF8IQvgTKbDqIfDrXCvFnbLauaV0Ya
CGh3cYq7oH/oic0at407dlTqVoEDcV3hl2i1Bjl8Af9Amto7u6bdYwdc90FjtjxENlbHjeUElBJq
OdCb0EO0iHP4HDZ+wotA1m+ktkFpcSbp4iYYdrTeR9Bb8uJWbwN4NSgbPLB8tCSxvCyK9mWH3Kfo
04vGkZ3HHVgwWS0owIluuFWs2L80qRhhCccd4raM2n6vad31KA3XsOKNZYOgPNJxw1VYy4NK3HuJ
qbtaowSq0YfwQXJ1AafVAkyuri6HbU14vSe989402k4ZYIxKE3HQzGRwBx2voVjQ4YKBVRk0JmTa
iBUHvUwOPelSf+pMHDggRQJppAe94tq+z2qwWhQ1NBut9YRe6Dte6fplW1aXbW8bN4OSCTel9a9W
aR4o0qwrFHRuCgI0XiYgWzr2uYk1N6aAUuVlqJr02Fo8uW3UBOJgo6761Cg9Ygx48WZWZrnwubA9
cKCgNFMZzcskDOsANQljk46wxOhBM05FFF8JgRlVCftBslzd9JkmHzsL2VlX1h3aMeaFsBWsFVP8
oir2FG2grNB/JznfgafDL1CxNx7TAgyFKruCNV+Nyx12pXiKMbgByV/FGCGLg1Xwo4mint81Nj84
tRLqfBxcYSjPTs3VsGjSyVcbdg//DN8SvNwUY76lGk6Tb5ecHjnn1aMByUwvKZtfYGjfANLfXfPW
cJljXCi6tuOjeCwpYP5QJ8KeFNVdxPhbMdIX2tWXZp9VlxTZlGtl6A/nZbRlGU/2ZiVA3eusZoeH
Vf9YK3l+ARaB4sIyBNZiU03DaMjSX3rvNEceo3kth2z63SRl6hfwxQvKzIoPKZ5cmy61EO5aVUW1
okgir9IMZS8qLQvbZECWxTKcJzynPYMU06YZbRW8qsQMB+YgGuI970tO5ZZnbezBto0FVl5eTtKw
XMvqizAGncmPoX1zGPVmOji9wm5HVHF+8tIwU58yAeMSK2+u2ohDPCu9wTuiKoIsczh+drrI0hHZ
mQ0JhUKz2JulwMdDg2TFcwyLBejvts27k+YmJCWl3KeTcwODQTAbbTm8moliv4xVCuc9MzpgIhP1
MwCyIb65g+IneDi1qe0aO87ucsrfhNCob5S17itCKx5LMfW3Fcmzx3bMJ5dY0441UP6KY1LcKFDN
gUJb4pDWTSbrWRlQBy0cyKVXw8+RFg9RbpS+TCZF9xAGLvs6/SUZnmItB0y2VgDbV6EzyHC2a/JS
gb5feZ1CoE1pMyvGVCOmulyP9XBIMwpSaFGDuz5ZluK1MlPsTTsqxs5WBuWH3lfFEelHavtpVdB7
A7UbE+YzVfeDKgrZOhNQ70Lp+p3jpOWRlHgJtUaigHrHc1K4OtwLj3rSxigFRA15qApcUj1eDHgN
5V3/2qm2tN2o6KOtltbVI/gj5r2hlaLy0opBdhKvWMvZijJSXuqOd7c9Ic2dotvFLalYe4dUxHaJ
LCwvszp4pucx0l5Nh3q+iqAF083hCvKI00Vft90ezi3Vxoym9KE0tMeyxoMbV155ACNM3/OpGV6w
HgwXsFWX7+NUQTRvZN3vGP/RCHWbVn+g4xD3UOYniJAoInPESv06LTal5thwyyn6W9KZQW2bjQdN
OTCvI+cOLz+3TdTLuolulTmj1svI6wDYCTsne7DGLPoNxBokdHRl27bjJjPfYBruKyrdCKP3Uz69
qiTsIwr4HuMG+g1ONF7xrIyOdtoJr0/kztD6F7tHpczNESg8AnjJ65wuHvSyc67zGLUtd5ii1rMZ
7dyoK1/qPlL8MYYyELbvhVl3G0hXuAmQpz5xRL9Rpth8MLRO+kgj9As1QzhW0yEOZ19WIPehNaLS
9qZPNOuhwXECcxruP3cJcDWBnRjONQNy44U3HQjoHa6ZKEOdq4NPDjAiKKcxE4A9riP7i0XVhMKR
1rtF29cRZa+HrIaeSefkzaZSO+PNHE0WIPdqcYM28F5qkKS1tXYwyym7A1iNhjyqUZYbrI0sp25D
mfZKE/XR0QVod61ZXJYwjt4Cb4aoXkbDjyziW3WE5wDOpakUx9gu/4ez89qRG9nS9atszPXhPvQG
ODMXNOmzvL8hSmXoPYPu6c+X6j0zqlJBNT1ooFvqkjKSZDBixb9+s1ZDmK+JU07uQv/gjvORSgbt
rEZ7NqHybUhnqpQFYuGi1tFaxtBKc9M8jV6bLnuGZtaeqwCiKdrCA0ai5ZVRn+iluhpf0OxQH5t2
ID1EGqrbyMy181H03cbM5xKzlknx6nHS103epy8D9pPB0KE/WlBS07XKK0qBsrHftSLXeFWNxlyr
NeVsVcEY55wc02XLzOF8jnZyJiofXMQYMX3CQmlThGYSpFKcX0RVG++WSm03U9dD6+vS6Fy2B8FJ
cCnqgJguyVeiUASg38a2VJNLsczWPfF8ztm4NHh7GtUcuwmGX7eYMnYoCYtOyK4Rz07NMp5oUqBD
iyB+lf+n+gRJjHO20aQ+gOl+7aC2tJeG3J/J5K3ol2YtUhsGB4kv4TbNB+U907tuUxfx3kq0ftdG
ibYXMZ/dzsSWZ/FcbNu2FttFWOp9YyuFN1AI04kGMcs9IzEz2S2aznbthaaYsNp8Jk7oBDPlRniI
SCEj8E8mPy5Qk1DZtXikcopfkL2RdmFlvKWAIG6kzlHn/pznCflIT+2USEFt9OsoKauHsc915sdM
NqTPxI+wHO4TUjJKJfa4y4qvdmW4L3jRSldkrS5z8oi1AB5ih/3RODqYJViOdOO00rxsJctCiC3P
pe0SH6tt6q4hbDLv8KTQ60Xcj21Dz9vGbc3TzXY2INQL+aaMMhXgo0sw4iaYTlP8fJRDbpxs3yk9
6X9xXDVBWGvWzWxG8uT1TpRdTalWrCU7tFYRTre+TCpB486mpPHkC9Ubalvz6pnMG5cw1PkmHy0i
wLS0OGf9j1ZpRCHXQUANlrxIzkOpSVZaZLTPajrxQksIF99VqVueswoHkj4yx9VUNTdDV8HOGZ0W
kndJoaH3VHPYequeShrNmRRvjAU8rzDYk3DXKs70VrS7tKzzG5VjAAsThzo2EN0rNL7AmEf6E3dH
bJs4M/14yE2v6qRxVdcWSttOPNaIRvzc7sksc0RibAxlWLaiCFnyStksz2eRqJuJmDJXqyPH69uU
UkWThp3C5rxrenNZA/fKvt1W0n6U7MiTRriToiNlN2TnC4qw1bZlGjeb1IDyFKdNKXm1JYqHbq4N
MDp78YXdkQdmKrNfW8W84X+xocoth5Z1N2bKvTlip+JzYL2SG+dHwfwFdyldZxhnt++LCHQSHSC+
VguHr4ZjUTzJLD29Pp/HdqR5cTVKrplJ0n6AC9ldL7F2Nbb6zj5hiL2pXHBgeBLOKzYMeKh3aJtG
bLCLhBpXScgxHK8qTnwgcKOzc2LNcifyALfMj8zr+7F/4Is+hkNpeGlf3Utj4rhZk/bPZqa/jWm8
H8rE9JYcF/hiWTm2dpyaUyRNWBduZ8XvmsEbIcm16elC5cCAo1mArcY9rq3WYdLFndNJapCJOoIY
Gx4X8nSgUIniDJOekhUotzfLPNmhz7nYOFo9a9UcGn5qSfJtrSYcuThU4C+slr5M88yfqS6nkiQ8
iaoXgyDtoItynZRKuW9UgOc2W01LaVy3SyGtpLBa1o1iPGKQbz+wEGabMcmeSrnEQ9Ax0lj3UsDg
O7mcl6DG63DNo6/8UO2MTR9mNyO4XszSllBeOGDbGQd6V6VCuqrCENdzPSoxAh0VOV9XdRSmQSMP
lhfJVegroZmu+YtNsDjTdZIuL7Md9X4MFB27ZSr8dKjDi8YyOO801p2WlE7lWkaYbnUnFT/SQZE9
3IYMcgUaLdDqaRURtO0ipCUmwhqcK9UZOBW1oX1sOBjZoj8mWZGf0+Pr9lqTmKtmFiZwpB4YBkyQ
0WroOBEc7GndfAxnfB8dgwKzAbRunJdU2CbFTzlgj9MFk6TutaRR/cxsHB//5VthSNdw8lsSEI2G
Lah77HsTCxgzYr4aPI7GQdyBo9OwafTI5grZkMboLITAsBuMeTlXphy7SHnwLG2wNv3AAZTDi+yJ
oqNyTs6g3UTbifOyVfMZqp2sDSp0V5nb2gNcUYM0KtaJqfi1MVPwwAKjAGH0oQOb7lvBwqo+pUZj
ByVsuXTRWr8eROg54EoBT0+jIsbVwB4Ad227OXH6l0u6CteN0mybmkkmGbPja6nBIqyTb6xEOs1C
bEek8DpTf0hk4qwhGsyrjt7ZjykCJQLm2uWD9WR1w76nXG8UJV+PLZtxlSnX7BXduUBzuCusCpgC
289IjDRqQjqbVlhu8CDCX1UPV0PbX9D7Cuae8IoRjFmQOuWGo+m2isKCg//JNgbv85reGNZMN+Oy
NfVknYfhvHLGevbNtLvHiUCcd1mJf2piPziw+7wSv6wsFIuXZuGR7A91U4d5i1o1Ul2t6G7HIl1p
bXqoiva1tm0rkCuDkyrXtcbgcdmVXfOgKWV7WXTWTQ9rlrSSijp2dPp1qdvDWQ5e4C2GtBF60205
oreQe6rZpwsRebkemasqNXvMz/s5EIV66bSJxVoqKT84vv2A+00o6Vio2zrXgKO7xc+aMHQjIBj9
1EApspr3KYpLTxvA6FH3Gl48OThRsT27QyRvFZNfVLGc7NUiOqc94mpOBMuqLQD/EszxUroSRzo5
IXK79HYKtTMZqJuGjNB584B4nKHlSE8epr8MRfySyBnez23aG8+RljheFpfXtTo995rZuEWBF0dW
FtwjknjdpJ4a0nhBMdq+3TYm3sl1CUOuU6Qr1Wx2UeNw3DT1zKu0aBPlIHpypiZ+WlO9zmRnYiUy
45kjPypsPOd6YR9lCmsHF8C0VxqPfu9+LMt70SopvQ45WZlGmxwUGx84XQQjK8qZGkJvOM2TcoP4
j+2iCJ313NuXFB5yYAqHBEZNeIViTT5v+m4iMJR+MQdMaKaRSwn4Tj/efrPn+EVLIPsM2YyvRGSf
3C9rhJiyPZ83jbZpbF5O6qlk3YhS8mOnvzKG1jMX0Xks2f1V0U8u6ugHTU2b7aJiVoczZ8xXO8hS
fWmWJu02yXwnJcul9bnO6uWxHSknkoEDxlLomrcAWLicedq1ZOoPvaFGT44zROhfQk9T80M9xC8W
myKMIe6bRUn2oBTc+AGwwMwNb1GG4bKa0r3adyu9zsnazqD195O2jvQE+tlE9qRVljd6VsTrCS5B
F3U2G8c8rpZZe24ypGlhf1DCJ2tgXmlT8pYXVYLXHjNQHwAr+zpQ2poaHc5pvzeEaUEP0LL9EpuX
08DjcsY2CLuY0qnAoKZfMJeyarbaLI04cpaBGq4Ss7hJTGerZLnKMsS5L8/TGkPgfuZMrzqzdmvG
2jshScohnnHzb2JDW0kIXA5CVNLB7p7kZniQ9N53olTzjbZ5tZryxP7uc09wFgzUJS2gGtRO7Opj
+YN9FmmtkXmjprWbrJwep8XCA6GfSr9t3lodsbc5nQFCu1aWv4huelBTA+KXCW3XLGJtk7ZRekzG
eDkojWrcLBGLu6TrzBb9XhLpc6UO2sYZjqJYxKapo5esoi82N/J0GOcOE4h0ylfg35Qt2Apaw0FJ
5P0o2EymbvboQzXuUptnRWEeYzEHTpwt3L2abRoeyArDe/kxoddgT6oRiDrsNtpceJMEZyjomP/N
dEFmbDAq7VrN3uflTsiPQ0UiCXsjkdkEgWvZ22yUK7vOKSD7Mr0wly73RUaTG2oJQuM8vu9SWnKR
ZC7Mx4PFan4jS/qCBk3KX2Ohmj7WnPLOUtvlEjhT81Opr9wYE3cgfKncUY6Gh5E3K5HKayy+znrJ
HNeD2iTH3Ipqr+6m2zGkQsdpOY5O3tpCknx7ohtNy+BB1YuNWNIuqBYp3utZmh+5/dNKEsYmFDpf
lG7sTetMrFS1KR6E9GA4w0ol344mu+nKWjF4Jmx1f9aV9lqHn+KPtrqLlGWb8SauKUleTOlEfIv2
cqt6QgyvZVid6QqTkuPRq0MfRq2awc1zGcLPiRUUcceWNCjUGoDDDKRcPfVoK1+X42VnLobthUmu
rRZLXospVOh2GyJA8KXfzxRKbmOPAzOwGL0u7hDpLfJyjGi8bqawq1ccp3IK7bq7VIdU2iZ0DMgJ
zEvQW7Nn64bK0hGPNYOuKNP0oll8HavWp8eMl50DSOot4/UMYcFMmISV2+drOIVbJU2Cnh3XIFU2
sR7rrHfZjlaWMMUuGuP5uNApWtWDQt+WCJTE8uQZRAVYXKX+Zb6LC2Fpq9lJr1uRLn5bRsVT1yf7
NJTAvsYr0RuNr4Uju3Lb3ZZUTclM3dy2zeAV0NR300DborRb4P7EeplyMstMSolZ7gjethpj35rs
VIBg7V6fywCK0gxXFwChsXgRnEbfNwCzGrtegtkUSUymzM5YVvhcG+WIm9GiEggrBqtSTvBffZyW
tt1n8rCAm4wsKgPonBtG3RGA9L2qocZIYcPCq1D5BUundOf9IJtBHksSrGe2SWhz0Wa2+9anWLux
hIS7rlQ0G0lSksitFeoeLO5Gf4rHHoP9yjl2zSBiV6QO7zUEHFbWlEAcnHSsW2tinx6Fgxsq5dR2
sFITNX9jxqQFWaI8hkrFwsQeFAVy09vrdObojKRoRrqqOBcp2PsPSW4qqju7w32yKuqV1Yxg/Esl
P+uVOEiF6Yd2mWydTovvVaOHX+ywzA9TI1YD7IOtCqXcCyeGmJWBEKYyfOPhNsFQ2kjnLHuI3CJL
5XusB+TXmNoGN6Mwj98q3E85TYKI2ULU3sKNfDE6XT7EuSU/t8lirs2yHx8qa5ruMrBnL6+0atVn
db6LTcD9JvFwMgDresRMQTkCCRnrtKXQFCyE5+iBb4ulDw8TGROX0NrNH4Pc4RLhcE7wDUeq/Vlo
8V2fVhDGs3RYzsqmyI5532crZeoaL1WM5DiPon4Q6EJ3aMnCFegUDCWbkC6tC9VjObWtXyzlc9S0
Fzo8Cj+WwZI6HMm3cZdaZ0wIsVIc+gk8MLm6puyr9yIpjEe1mrFDj41ovJucNN2JQlfAmUL9fK7x
gQCLHOWdUy2Q4DJluZ5S6hEzV4jrKcp+ZqtVo3Mrpx7Oq8hc97ltuxL2pZCtpvZ1MDrhF6FdrarQ
nIOxxchhWFLdVTTBtjgufhEVypWe2dUWlmT3UKrGfHAMudpXyRK+tirQCRhQGSkmOGKrM6uL8nW0
ALL1xNL8euluewkpkNdJ0fIqkqogUFAJ10ClENamu7TLpGd4SiEnI7PfqIUsLhHCRL69TPTkoPut
pyxNPbNz2n0XdhNbGMVF1o2nl6eZiT4vJg8ynltR4zVqeJGEw7iRYTnvlUhY3jwZJRWClb/U3ICd
PBnKDnpcHvRSFCrULPAQRzDMq5ZjfvB/dN7mtsAYwlvSATnd4JT7cOkMwM0lCrQosv1cimLWGb39
yxDlb3Eyzuu38rpv397643P9/05/9aWq5zaJ4v4/Pv62++v30Vt1IuZ++E3wk6R7Kd7a+eqtEzl/
lQ/615/8n/7wX1Tfm7mG6vtSibI/fRps9/IDeeIk0Py/v37+B4rwTZuUyevz6z+ey9d/3FQ/nqMP
dGGyK/mw567/93+jWP6nfoqEONF7cf7iB38xL5CUQBcmiZI2FdmPKlmJ/8W9UJR/ouWHEob4x0CN
AoP3X9QLRf6nTNMJ3rGFWt3E+fVvUS9OcoX/Jl4QDU2+yIk9bhgW1pfg9h856wodXnGSxnvyLjLd
n0Y8frlhYQtkfzpLVmHwy126+OuT/1GK4qJKyr779387UY//MJ7yyVHjlJyqxR3jgSm5LZTkVLmN
K2ejhG9/Hkj9ciScqJAs4jvofHZEsAwpthO8DDiZusW+3E4H+Tl/nY/xI2ptz0FlBN9NfzGeRr++
Ujz9XPhakK26Ddrxv+dJ9a+7/Mt3+SS6s6IRaujMd+nLG9HAIU5eM6qzP1/xJzHXX6OgZMYRmPmk
4l358Vk2aprU6mIRM/akvZg7FQOwfAW9OJhfhK/ckYH8raHyJ9uv38f8dGWZGmsLW5PjCayBAxEA
wAbaqrpzXihrV9268Ljo2YPgHJtut53YML5N7OZN+X1WEer4UypD7wFZzscrn4Y6nVr0i16dTW9G
OhxgOMjYO6m7rM2P8dxdQn56FvVs0ylXup26aGeJpr5HbHWHjLReWoqQCh1QWlI9TlWHeZkvpvBj
W30Y5u6ujQEVRHKdzm0gVMpWQQ6zNzrD07CUkScyiZiScsLebKY85jhJpys/kbq7W0LZGl/p+LAI
hBu2uJP6feHcVgWHURWvV5mYP9/J5qPU2UdNlTYyjFtnNh71zjyDx7kVds+5rP+RKI7pORoBgVnJ
xlEgwz11mFN3WDAJ03v7FjIt6FRo7x2VaNAcl0QNVbtaaL2XU+mZIK3Y9BJ2kg76VShnRwqc+2iJ
1sMSYzTe2eepqN51OX2XjXwPr+Wxz6TLOGxfG7NVibBjXwFzfLHMZtUp8koIZzvp2rsthy8Q6jez
HsG76taQdqCD4jRnStfxnJ8CNEZO9hVfriJZ11LT42Qlq2Lu9rRmAflS0tD6h7EsHkVkrOO4ofEc
r43CvnNsad0JuAGmVF7SPgwWKb1vc3DrtIk4MeZ25yqZdCBIwPFjZXxoahgPYl7rNcJkx8jhDJVV
TOcYGAPKO6KwkzQuEQKm87y253ZyVajjq6yezqQM15YsfSqNeYtrvEIqQ7QjmeMMo6aVVo3rqcBh
b0y7nW3RtBsm87wo27e0LbahNb0iHHydW4NTT3aGrJnEASe/zxw0EnV+pRDiFJXq5RiCRGV4QHm2
WpRub+VPWk4AxGDXF6kJDglHblVU2KAZxb0OXz61cVTq9SvHQJWg7XMKXAWcDXepyNP6WPNlcMBA
NHNQRbo/9hxFmmzaFp0ciDbBEUanJNDzVR1X66jurgpjjqApdLuc/6rE4tDLj940Szxkw4JJPngP
B5NKdq0mp3siZc8IskDH8+7HlIgb6vpVKimviSzuFJKb1LLfxn0aBUaXp6CRxetMFA10nMTwE1O7
UtL+nqOV7Y/6wro7yDeRlnXrWEt4GYFt/p4K6+eKxJamInzRCEn/zZ6gJeOeZmgdeuk23J0cy+BM
uJrXrsfNd1rE0979eTcjKobdHWyZSJzPdnJy01jZZGOZoh6n3Hsg+KR/1C+jM5RfrvZj2LcBhKGg
d4tby4PVTQbfKt7I+/T4nar7o8Dtr4s2iS5UTFWmE/VZlYgWZBgsZaIXPnLuf+mjb9NYv1piHWRP
J5cc2UBH93GJ5V5ry7yUodf7oGvb9qLdVmVwkuWzwJxnW/vF2WGgAxy67jbfbGxwUH+7zb+Offr5
L+xQmZwSO5wZuwtk2zNWyc7xph18+lNm57y3/D+Pp56KkE9Fyk8ry5PTEfD+Z5+xCNqzJrcRboS4
aEI+t9fKgUYfeZeeOMarBOdbzrzCT7ZToBsHefPdN/hk2frzeeJeSaFnAKlSmH0qy/I0VSzLQmFq
Htut6ZXAlo/1ZtkNd5VfrMQey9M/X/MnG6TfRvytMFOciXBpRoTAFq4LrEyBRRp/8TSvOi+P0nfu
cV88U3yhLeaSgb0L0+rjM2U/rFU9YrzRG/zFx0wbU9puVW2HdbmWVt9c3Rdl7q+jfda5W9EMkBxm
oQflztfwLq5uJSqT4uCs+/V4/+14XxSfJpip5ugKFny/FSShU8wt1OXT1SVnGckwu2yT++MtXmte
sa0wJ7g0N8nq23nzxTrwYdxPb4pQ7MkyE8blTfHkoF7B493Ck1hrHl6rO2v7XX7VVzOVETGTOK0K
J1+wj89R6XM4CcCkjIjd6+ACIG57dwictfNO/rqv/XWW/OsYd/H7AeKrifphwE8VJx0XtQYuOQ2o
sE+udQzeqNjctltNZ+r9d4Ygn9Jjfr4YHNAInDppbPHaPO0Bvyw+cVYilc67EPDF7QWl3uY0f+KV
EdT302X8rLHNd257VnJ4+G5w9cvnyUqATwLB9r9tZqfgnD4aeRPVSwmlJB0ccTVVrvRivIQ7gNdH
x3OONe2bPoB0S55ib/kmcB1md8WKFuP2779HpoX9sY77Mc63nw9VJ5PEdDj1OnXicoL+EHuKS6/U
0xaWwsqXvjUn+/Jx/zrip8ctoT5Y+mTgTYq9+IJQC69YRwccjk7j/Q/eoK/e3F/H+7QuQekwpzll
vGKGPOFKD3qQBIWnXuBJmr/LK+VuuZW2YuN8tyB+8agxEiRDivfIwvbq0wbbOC1hn6N+2nTCNWAS
p4OOzabeZNvZb6+SBxhm0us3z/OLAgYxMocfvAsxVfhsG2QV5dCPoRZ65UH2dNJgUwrtR33brZhQ
OBZSchqPhv/NqKd7+Gl/xenSQpPl6Pzzc0355ZXqUkmikkCVGd1F9I4S9xQ7auyVfbHOcACGnmKf
W08nCAIwGVP7Pw//1TVj6knaGKgAv/j0hCtg5dxWQ/p8+VPb73WZ9qN09b8YwyJC8GSOiqD7tB/9
coVJ62SlIxgjEj+ccms2N6H0jQPHV/PlFPf4n0Ocfv7LEHZmLegZJIaQz9vufcSK48/X8N0AnxY+
w54WezG5BkSnK7SNa6EiP/ovyOyLtfyLd81SkF9Ak2WJ5VI+XoI+WAmNtwjaweysJAcXycGh0yWC
OXP+NxdDjq6lEdZg/1Ygq3JXg8cyFBDtAfOSJ1Mfr/98NZ/8H37uFFifc+jgmkiS/lwimxISn6bi
idASIF152YR+71prqPrfl8RfFDQfxvq00at5Eov0NFbHKowzHyWp/Wp5i4f37sq6+C6z96tl+MN4
nya0jjoFyRWTofcRY3q5n71BI18hGllHfnH/5zv5xbz4MNinqT1PZVIiSOHi6plI06tIfciBWwrz
7s/jfFW8fBjo0xQ3FfCcsmWg1oe4gEdVtFE2yE7xQ9LJ6W3Xzf136/wXb9WHIU/X/strG6JJqcaE
IVUO1wmEBiN6+/NVfTXCaQ7i2o3sleLh4wgDZ990FrHkhVIEC4ajeP+df9NXD+jXIT5tyqlsDfms
MIQQtg8zwbM5LAmjDsT8zUL69cVwToAcjOGl82kq9FU9tFOR896KZAXc4JXK059v11enPZJ+/nuI
T5PAWcw2wZuBVahSt2bk7KPWDqoy30xDeCm1zfuiGj8E7Nt4Hnwa2yvC3RAqAyn0zl1LB7nq6mNu
pBviArd1VWzQca+/+Y5fve4aXW+2anAGQ/70TKF0SLRE0TzS0nmH3+MLD754uxXr4mgglXSXoN//
PJd69Iy2zbkWxMF31eiXC5yma7hlkK+g4DT8cWbVGAcolVxj1+VbLhperztC8dia+HJ+d+ZXT1Po
U41ga7oJ2MAuLdO//DhWkVudXiL5gG3THa0G6icagEsndp5ZeM+SQb9J1Wklj/G6IxLKN/Nin8L9
BEYzoSLNHUwegq6mMHZrs6AB26uge+aqlbsA5XLrThbOH428yFAr9dvQSs5nLdzk1nwp00z78+P7
cvX89WI+TbHWmIuqaxrJyw/Oi4rntn0wLkefiEP/e/jiKzQci3TktDpWMyeD9o+3Ti9xiMWeS/LU
9bIK3xU/C0DnrtJ75VLx8Gqlpqr82guvih/fXOdpGn5+aBBkgQhNGjlM1o8jL7IyKGQlS97wYK+H
Q4gScV/68Uq5anxj3WxpnR+1hGDHb6fmNyM7n/pKFennppgYGUmFVycS4Pm8NeMasmeyTkblktTb
nz3+65YEM9Spxh7afmAVyosqyy9xWl0gQoL6uHznzPkTOfnDTXE+FfY0vIQ1NaebslJWZKCsh422
Hg/990XBadP/bSSDaAtgI1DJzyigfZI1iUhIoA6nippsmkvTJ15rhf5zb2z//LC/fENByHBDgx57
6jp9fNhdoRZg5Yw2Sc0tmC8039JcvHHRL0IH5ckU2o+JXW/I79tkRXXEtmQdp+FutAi7M+1D38go
g+bxrpTsd2hv674cy0NYRleTNV6iPdwSAwlGvPR3oI/PbTW8yQotcYxwvD9fypdvDOdaWrSI+gwg
v4+XkhBZbebWwKU8OAeD44jzoAbFLj3BbqfgMA7W7Vnv2T+S1XcACk2kz09Npy3MQYQnxr+wPf04
OE0ANAgDSFjd5Qryiiq8b7IO8w0IaG4Z4lviWWhe12GkhfiBQlAZZnt8Fpp40Ye2O47KrLsosK0D
vQwZ4qAUBb1TgzFBZN0TnlW6ECiQb1Wm7ilQFrxF04bHsSmfrMqqNzJK1yCMkM3lSTLv6sop12G2
3CpNXQR4BoV+Xdm6n2cWDOVZaa5tk94lf0z18nDaiKEb3TlKnUB3YjL/bBNrl2R4mfAT8Sps7ta0
QrANSaWFxhguHouKf0Rmj+veafLLQU455rVy4xejjdRayJCmGz3f5hhrBUNsPLVmiGSptPRzKGq3
RTZMsGmB2tkuV0laoQ8OjW1Oh21wLYzMfXnAqrqkebaBtnGuRfGjiZcOOUh0m/usr89bwpJkt6Nh
BO0Vr/MRNyBfDIvhyn1/V8+q7kpieu6aNFjCSvbwVED8Yy2qvG2gmxkr087h0Yf5qiViyicp+EI2
58fcHmY3rvhCOOg8p4M4bwusCdABudOgYTaloCvxcBcddT/BL6gn7bE3V44AXu7LzMsUGW8r0mM8
M8vQzS5OvwvLGakVbXsvRHF20UkJVl5GG8Y3ToGVepNPlmeYpyZPpBOyBM3OG7JBIVAyw+yqkt+G
IXkrIES6WWfJ7mz1sKTtva4v0bbIpkOl669Vm75E5nQ1afOMNq95NRK5cKccuVVimyhHGhH780zT
M5EiBWlyeavHZjD0CbCBE2/Z2DxNa7adRv9BN+t7mpP4qmhnRpNfO2oDHU6SITtO9bU1yFhYlRhp
lWcGKbluocO1rhsyuypbar2iwV/X4BjlOvp40UXDQ1OYZ5EW4QIcXsf58AObJb6W3jFj6fdVtX1Z
VOnZUtWom5UaJWKY6qtM1/ajOt6psXVh28kzXUDkbX16Q16O4iUjDTim0ZmhwiqboDO79ZSCObTq
dero90WBWNOeLlRCewJkRsdJFs+UoMQSjae4XXprwKCppyuRV4TyjVknW+S8o4t+d3Gn2bqLK/Mc
5jmaYyJKo97EimmgJVuNZCzWKISsPvPsWYvhUeqoZScHiwZEY0FkccAaSq28KMtXzrDzZc6M9IW2
PLUpI8YS/MLF4DLzJe0DRytAJdsTT7wYz2NYseREnfKMr8qqLLHHGI/yFJ6NvXM16bEOIY4kWKNd
sZ7jQl0a592sw2+M6BSjI10M7caZB7r02nBWSdlGz3UY9m37irnuNoZ3TUS76umLdK7p4Y4POVMg
gBKhjDYrgjk8gd8k8iGLlMAsyzVwJokYSrqus+SCiAWvMbNti0NN1yrHeEnfJT07JqhGoLqPvZ8X
0rOKJayrWsWdnUaAMh1dZqtH/ACR9rqda5jXRK8sKkSv1OmcnRpiRSEV+otUj7TSJf0Ag55GZYYq
rM9aKFDOcpaDtB3lsnEChC+bcJwP0+zcK5N6VWjh9RAtkDHCcyT7QZqLm0xRhacXSIjkod1lU7N2
xuW5jcVra0yXstU8pnqX+u3YX9dRtUVVv1+kZFxBoqn9SJD4wQi6u7TmXbHgrWn32VqO8pUo2skn
YDDobOfaSMYzuLNnLUZ5TaxuzCU+qENGR5tq7lhJ9pm6KEg4zUNGdLQE+Rsb53tsvmKsoZNqt6Ah
8hVpOuOtM7A5FvPKrGHAyirLv9bhGq2qGXYXact6WjL1CY18V5UeSt0g7pEF0TirVGQ7ib1KVNij
zrJKY+XdamzZG/rmuY2UHjVUP2PvLaVbO5/zXRjpJe1j/LetJhpRozbPRtSlm7aXL8NEPi8sZ431
1i4s2mCOEIQQ7a1uO1MTrlKhxHI0CIUIxiAvtO0tES2ouhQ1jY6ZNBCPp1Q/2IzcBWvA0LIObW2u
C2PBWaK1NxneQy4eUo/xOAcF3excWKu8n18lSzknBu5ct/KFmIflomnNYF5kHS2ayDkhldtwTldK
CyE26uEYLPAxRYLaZFGsi6HAcUl0Km9yigVcqhzxgXkSMuILpZqu2vZkXJHYj1PubCMDUWMeW3ej
/f/ZO4/lyI1tXb/LnUMBb6aF8jTNarafINiG8N7j6c+XVJ/dRVQFcaU9uhF3olAEpUqkX7nWb5pj
7CE2reYtZjJycurzKl8ZZe6svTZZR1HuWgbQj8hxClfWlSef1X1TOkGGDGBhFMiLaR0oRDZnNfrd
XaKVuJ1NvfI49l61ri3ECcZOP2YD75O65yTWPMyVzch6LDVy0oaHh2kzhZ8FIXQblfkEwWQIdyn8
29FG+UvPfoV2/7Oo/KOEGgCq4ketHQ7EhbfwYLdogqGZMzEwFojkvC/BIPhtne+tEezBWMmZi7U9
sh3NN7NLtRs74KxFzI/zJITKI1UDHLNgLO7KIUrgPkowAzLQJopZf9QbMKByMH7Obagpsk4exdHZ
+VDy/c3bIZsILl+FutSakOA12L3MMLWI10FTqJp2DJGDC2dnH+tdvJuO+na59HyRfhDNYOauUN2y
kUyfxWaoNifVRDrRZdhXxaRsNHUpALx8Vc/amGWERr1Vwki0IQpavKl33iG8FZ6q/c1S3kZZ6s8s
jxAmSjyQXwCTte7W4z11UJdr3c1voQGtwnX4uIR8W+zdLFVU+MrAAfkyUc3BuoHj6IqXoO9Gx3Ih
I369d2AxhFm9TI5i9iLxO6wpU8JseqdsAQcZ+94/+jtjp27VFTSBBswQz/3V20vx8oEnJhA5LE3I
ZV0a8xY9nNUKKQnXLEhhSxHM6upgIBnRTjVEoWnVKfV9nysQSd8tNH3xdpg1PcuShFCsZQJzhxef
tSoekrW3Lo/TigfAim23jW6y47g3lkqwS63OdgVyVKEfD3RYbL7poNmrZCvMgMn/rZF0OtSPGN/0
+6W60dU9T5kArh4SuRdF9QaBAAJmOvu/ljDNRuz5xVzC1U1y1s7sbNHsWGszm3bUXf5p3GTCw7RY
gYrFmbI5hWvnUO7fnsdLsOrLPP7p2jxloxB5FXj9uPad/bHZwoiDjKJtUaHZqA9g9r4ou4JyQgs0
dV2v0wPyIshF3AVH7SA9LJ5IF7m32dfMVhX6h20JfVvso+q2OSTb+K4GujBqyAIgsd6vlY28Tym6
c3VS7Vh4jV+kckTrQlMOGW228bw+F6oRk9xIyEeRa3T7VNkWdrnvAvkJ0bKv02Cf3h78q9P9p705
NiTLynFKLc9xo+xDUISryf70dgNiO1zcVWcNzLILaiGFNVq6jutDwhvLL0P50OcLKcaLNkgiUHUy
MBiC6qHPU7Njg656lGKg2sTfUvNB7W/S5vHtbswk/8lMiIk5u3Nn/YhCKTd7okfXy6y9ZMC/dSTs
IsoScqcV5s9p2W9GJ3XrEmy3H/n7bpKeJgSo+gpdTrkxeVXK0wPv64UVc/3LzkZ4tmMtxLO8LqAG
IapT0E+ir8OHcEO2HCAKrLDqvj/kW3I3m38zImftzratpk5qJ40sVWPlvAtvkgdj2+4EXEAHkBJ/
wEeDW3UR5aOKn31rQc32Z4i2HUrTdFffNUCdVxm+HSUujgjCfmrodrwxQVlvsee69b/WUOMe43e1
vFoqZWlL3zG7B+q2glFnsLAbIHKI64L8LvE2hIu/qx6MA8WtdkXBglRkBkzko3HfsAKORoVjvL2t
TurPwbVXyqZ9938xRlfPMOBlDuAymBVzyf8mk3zy/owRXJuDklMrcVgIB69ahffdrRD+2Gt75Ml+
6JRom08hVlbPyifUGrsn5bk+IIW0rhfik4s9+nKw/fmkWSiERkasaGKVDvZ3y7pDnIBMxtJNcn1O
EHUBzAEga55NHLM66FOsCl+iyRzy0D1SJgjlrPP7AK9ye60/yi2gPhSsXRNO9mq8LU7LvmrXDlUF
AzBRLMKi7mXpnJU5J+6PbKoCYDvAVoT4TGb/Y8AMw3nexGwXJHjPDg3CQtyZSer6ezQL3GBrr1sE
JTcCGRquF2/Ga1N43uZsxesW1sRjy4YXsfo4EWFGuGCSc/ziYayu7xH7uVsKDq6G0OCLBQANidQL
0BXcQdV3StgNvUvudq2spr16QJkdXMFiWxfQVzGoZ23N1miCQbZembQlHwWGIXpnbTqQQPj7HRbO
TnEmzw8xwNNcWSBsdWOOqyv6IvByAcmMDsGDwJvyzDwqrroqXFQH3YXWrq7Hs9Zmjyw7kbkd7RcA
KOYHIUxrSECS+6MBVXaPjOW2uFtEKl4LZBRqI47s4Cd2AXMy2jhqhgHYsvOITM9G32j7ZIuWFXcD
op6fpk8o0m/ym3jhPfLyKL0Y2bN2Zxsjmki4y6Ld8Zje+3CBN8O236CaCGpRu9fIhezq9bjVPgUb
CB67ZHeMH5KNtIwNvTbogF85A3DnurQ8jKZ6jCKJJGW98XawkMdPAo9PQk8A8odv8TrCGGLhALxk
QbGCQbMBFwCCQyFsFqUg3lnCZ6b30a15rN/3u4gzYdq16/wgr72beO2sF3fN9Y7+aXMWf5h1BWdb
FQD1wO1gUbvK2tlGPMZCV7d34zrfBpuls+jaa0g3YDrIFlHZxWMXKn8akaERQYC/FxkQYZD5L19D
CJc4qnDqMuX5Se4HShv0Avgv6mLEdIf4GN7pq56XHvpj1JKDu4W9eu0KMzRxccvY1OlzHlvWFh1n
YQ5AD/u/rgPtGt5Me2sDPx2BXxJRm9+B3D8iqN6FP6q8zp+b12zUFwboH6rq/3M0VoO1+h9M3oXT
DX434Vw1XPwfv1XDjb9wkrFA+mAjL6wfOeF+q4Yrf1lA22HcabzQXjvdKOZfcG+oopKdk/EzFIXj
3+RVCRccCG686ZAUx2ZR1dV/wl7F2fLVJQJDQtORv1TBG4BhFSaD/P0szIDul3aqj2gWQng+EpUQ
1CrpDmq3Wm/iHu2A28HrvWibx4YV3zUj2eobpEiwueiRBhugcie2fPC8Ik63Q1shp6ylUS/dUGaF
cLiyujoJ6uaRoCqlNmuRMU7kRwcVm0Cx93kK0h72S2AjlndEJ0GipcI0fKvHYyOQpielT/Jh20hB
Eex7im/RRtGwXdgr1lR8Dyy/9HaN6nhkwgMkjtw6zf1pY3iUANze7Ivkzgms1NlZmofKViZh4PAD
lmH2s/MaYxDsqSw6oSqmIv+tlqiT9r6cPSqlXpUbp8w1CqWWUVsrJeTrjxqKJ9WGCml6y/mZJ3Qy
cLR1MiQlBSwkZ2WKjlFDIhxF5lLbmUbqdWtKwlK3tp0GfR0DgVvtkNu98TOGzFjudS1Umm2Rj313
UyiyL4sqjIrchKEVDLo9ql/MXrW+lujgtujNZFDctyHKEz+DOtCbTVJqjf6pQhMwpIScRfx7gGzR
Rq30stuGbd4Myb7wESfsc8GcHIv6Vybpo7nGHdjz/BXxA8O1gk/pO0coycHOjLT4iydLHsjBXq60
D+2Y9qkro0qW7r0K6tg9/1PbfazryUn2qUUtfQPdplS2g5/0wfNYd7aQUpPQNIlstBu3uYT27VHW
BnAJ1JQUf/xRIiOOgmw4YfX7NJRdLz2WTSvrP7TI0X52jXUAWI2wBOVpt6C2Tm1ZSVokHCj6Bl5m
5zzRQm003oltV+/toom7dWmogeBXVnKxzj05dKZ12Sm+c5KcHiXHsEhV52NX4o0KIxK5ECEg5Iii
HH6hwJ56gNTtSB6yWuujhMZGWVkQHxkUP/kwSaWPaEE7+PHjgNSycyz6OA3XeojWxy7SCsv71fTm
0H5SFSF3XkooJN4HyM/L34pskutgNXVOTU24LjQFDl8wSQggdujjIu1aRVJ4myAIVj0hOWwD0CjC
oFB+WbU/1jujHWr90S4peZ8COe3V91injMpG0pIaq4ugz3sTQQK8kCjLIzLRt1vHydDdWhWOlkE9
rKyQdJiCFnH9a1IQeohXMhuwQ2ep0qLh8yibFYlIBdVOwTCkAvrBGicHLqcHfOJLBvSi2ujQDksD
DXMU/KgNdZ033o8TtiKPgIapW9qaSFVULYqtrDErLg+ZlPc2unVmFe+sIov3FIMHHhYZYEEM5NCE
w5Oel+d7PTAAoa0subSD01A0YbtBXLvS9vJk2uaNOckppZU4b8HkaBa/h7iVqcbfVN8z5P3gj7q3
9goFuXbZ16UmElCNACWaIEBD8Gh4am+sKdhVooJmjv1wxJEksI4GUtjZTd5lpnRbmqjWH01Jt2sy
P95gfZUa4XaED6SnvO/DPKEOppRChE3iYNwgS2xb+8kaEI+3pSac1mGpxMUWpSdlOhpYbOm/ONh6
fFwmVGrsHaBGtMI1KYDbOcmNYn+Yor62NrXjAKyK5May9wAAysnNMCLvf3lx3RXv4E4P3m1KmRup
k7FPTG8TYzgxIHQDwYRgKRg11GOiqC23fWYNqFVm0hTF79F4Yl2vbc8205q8Z60CI0BJ5cswUsum
fJ/W5UNa2Hl6JweVTUfTBIkPC9lIXviJ0VnoQClycedYwST0DW3JdL1UCZBpy6REWyEGj2x/YwqQ
flV3QYMaf9H1m6FBgmc1wjlRD2pdN+q3FCJ1j+7R1DfbCUejGgpuPJlIxBfmEL5jIfjDLUKOIAAA
buRfDCU3mqOiRFnw0amH9lcuFZ69YbvV361K8fxbaUTarllhuRELGT2pDT72VmenSOZR6/zg+KaT
Ku40Jrb33KaQ1Ld2X/qAG4RM3P3Zff/w97PgXJBhhn3iCiWTjvID2HiT29qaW7HmqZ1obZJzAB+z
h37TH81jAKTL9Q4/TOqx7vhD2qnUhvzYXYKQzV62v9umdgLLkZz+BXksG6JMx5AHAgiAteRrvZM2
/qE+KB+XWR+z4tBLW4pBsKJq6CNQMhRR51moII3axAUFHrQiR6i7cLgwsRJmswIeFz+ON0t1hNcB
+mWD4tFw1mCQxVKaeTQYHZqDto932i7Yq4sO9tcGUaiI4OlCxOUY6uzBY9Tgjtr6dzv5URRi0Jjb
DHeghBeelrPH1e8+nbU1e+hQbQoz2Kroit7aR23dZato7Wya77jBUbAcb3zVRcZr8/YSff26umx0
NnPozRVhpdKo5pS3kt2t2AVLr8bXb47LNmaTJUTgI0pLwctKtI8m0Mn4DsYtmbL23bjPP7/dpdcV
tP9tjmXP6wbU4Rwo69V9Wg9I5q/MASXJXRkDfei+m8NC5eH6fNnAxk1MZEG5z+LjyM6AEQV41lVr
+dhvjG22jtbDjQnBC3mkh5S0x1J1cMZZ/LtvliYAyDhhUpMQ++Js3Y+xieWT0J4tyTsgee19K26H
W2dLCalcWfeWSyjqDjvF7Tb2Y/2hAQQdfVwu3c9A1xffoc0gwR3SJLlZ8R32XUPzw01MwlMnTScS
TJ779oReaQ3iD+hRggVZZQuIZNBZr5PJJ29YQtRuQPkiIbtNQHZBZpO30V7Gv2tpJ15uitftzRJ1
KBQXoSrak/aCnl6S2/XvpvfmI166mxE8vrJIEReL5U9eSQzo6yZnE4vcaGEEFU1Gh+qQHfJ7dTPt
9UPxLJDsxDG75STHjJzxd5s88WSTg1vHbX02rE6kBkWsI3I2bKtD8CUjflmLxq1tvrPeqwflxMtr
k+wRRzbUm/7zIqP6Wqd1cWOAczYhj81OV6GPz63JU6Pb+vts66F1gVfpWlTXIf5u7HvERAIkTdb/
Yj2dtzs7aWsnrZMwpt3gdtoWD8qezP0ambWXvPZiaxfvaKZWB7uCqa0KhmFec606sEeqUOAUbt5N
sELkAJ76eFC/t0sn7eXR96qpebkVW5RWH5BXXMGFuNWPcMnQ2mNvYj//XrpTXN8d7sLtYgL48oB/
3exsHpMEY7EWe8FVvek3yrrdKZ8RfyYpiLPiKblbvCmvtWdgqvZib29eyE9N3ZgXDgH6St+Nm9ot
3kH5Al/uOrt8S0nE+boUblyJA1ifWKeRDtRszExmPSzb3BmKGJV8OX0MU7xvumHjENdNkKXbbouW
6ErXQJEH22HpzL82p9wwIov/9xH4+vBDbciy6o7HYTnYWwn51czCUqg9BFq/tC+u7cfzpmYXdVwG
ZujENCV0SAoKBzUJ3piCa7/Gbv42Ovb7f7N2hOQazCtOIBhYs1t0Cr0IIFiH4YA7rMt7cYdiIun6
BxE6Sl+X4p0rtzYkGhKfZD+R89Lm/Oiir8n+jOA1BUoLF4Z1+stclyRc7a1IX++Hh4XDRpyis5Nd
1wwNLjREON2cx8ao1qZkOlqR0DB3FmZoXtD+srT04HflF147CMmmAc5n6BIHUovsnY6GrlkcLSV/
Akn9MxXGBH7Z3qVj9s/KfC83wKtvm014HzdjQraFjXQn9HVal1ICsBjQOeXa+eacon10WlInubLI
dNy9NSiU7CU4lK/Xc1XFNWLQuB3jWLhKR6huFiCcoV8KGsQlPR93U1VMw1AxANfmt1taSXhm1yDV
uq22xZXeK7Zm9j0A17mOPw7v80OyL6UPdb9NcWbpEHRYOqaudfT8A2ZRhEaqPRBl8hWfvUmcD7UT
rYp03L69vsQUve4mggYWCErKwdBSrVngYKptKhuZ/iyPXyP7S2osFQwuj59Xv2/PIr0gTnWjK/Xn
bmvvhtvyfXrM7ySXDGbrjmvCsLV18N8tDd3l3IkMOE9K4iJCg3kIH44IaKqd+mwFT4YcgvTuSbW9
U+1vmfcsF9nSUrmcKdGczeBRT1P0FwTZWXw5BFNeSY72DDptlVXecRikW0tBG7gka5RJj1qy0dGy
L6KDKfYKWF6pS13Anq6i5AvzOcPbiD3Jx6CqSO+JFagCvN4fYxc7geqpz4P63JGoLXP50asnNw6D
+wTV5xj4n5yjbZaY6wxLGa+zMZhGg20Md9JYQHteeE7NRFp+fxBPYGS/VBMhgVmYiEVt1qNz+Zx9
QX7rveCnv1y36Gx/yb8oR9Byrvxd+kku/O2Vfa1hJDsMBDREy5o2a7gNPHKnhvJMun9VyUQvVoT1
+deczJiEw1AW3VTR3Tjc2+0XPAZXRvorLw6jdqdiQCqZC19zZY28+pjZbk5VO22rQH0Ok89ebLkl
SJuhW9psVzYzjTg6zxxufHb167lHcm3I7VR5btZ4R97ov+KjUNM0uX/bn9Gm+rgEFLjWKYpJSERR
RZYv7iYrilLdD6vnIHpfGXd68U5TFnA515YzlWKKUSbd4ZE8m0Tgjmkw9HjAutlBxUYGlrcbUiKK
Vs1KPFanaSXZG4Mc3l5dSr9dObtoW1z1Juo5F1upmAqM2aaAtu1dortD6nqGQIG7zXdrE98GqBp9
otICAGO9sHSvTOSrlsXfz04Uucvr2B+CZ4MqqxDgQqY9PFpoRZlb7BPzd9J66ZF8ra9gkpDsIbmr
EFG9bjGFHyP5lfNrkl6YA/jPIWfvyAesLhY6d5l7sxzwkKAOCGsuNV6GrJBr4u+fbdHsod25Xf/R
J+8qH02iuEH9WtvNwgF95aX6qsn5u6aTGvz9Euen+s1AQM3ZlrsKKawcqhkwxHFbfsjuqWW5/lq9
Wx7Zi03iqAQsAvWugQNlIb0eWafN4l6JnO8qzoyGvieni7fRtHC8XKaKCYBV3KNJAGKDcwHA1kId
erQePw0/TPAs2LXmZImLfbExHw1OAHWbbKpv8TsL9OfSAX/ZwddNz57DFC0Vos74ySsIwcETroN3
EC2DNf6Ha7TczdXAqC5d8ZdJnVmHZ/ecrUupghz3k+ATqB8p3lFOcxFT23QDE7m0PYQJ9+s4adbc
bEc2saUFKEo+IbCOvQuUPJSL308fpmwl30XglfR1Tm0vX01PEb4335eT5EsfMDvbqzAs0VONnxK5
+jRN5YPMR3TqPitN7IIj3CT6FYo9X94+iC7OoVmvxalxdg4NdQ0vWomfVPXUjh9UjOve/v3LO3rW
wOx4bzRz8CHhPQlhrekDtEszd6lraZBRKMeiMhUA380RlF8F35becpfZUBoXV6WF6gtB8Ly80jfg
AspMLKFuPdxmPxXVrQ71caTgIcKU7LEej80eO7CD8UuFFmqvyp96tlqWSLg8oF5/iTWPkhOYqCb+
KdEBrOTGKk41Eet7tGbvkpu4PLG0BCzL2RiIBQKeXE7BXNvDZ0NhzY5/W2n9fMrF8vZ2un3jfUKg
YKO8xzHx3taxzHPzR+9+6fG+1Ojs4Ajy1tfKKH6KsJSnHnMXqr9Qsl06ni5uttnYzg4KjAHVxnKi
pxeM1I38cfxV3jnIZ8bqCiKivM3X415vt4vx57W9cz6ksxOjY9G9nMgWBquY4m5qwBD/YvecNzE7
E8ZgdGQcmZ+mduX466Dd+dImQtNKXTcf8lOsEyNZd2j7cgzb+2U1k6X5m50OoYLTm9rETwo4dqMD
HYqvt+otnfSLm2N2RgCCSCB2R0/YY1iPIwnC+pSsRSmt3jqb9KN66Lflobi398nJeVDfL4zx0vKZ
Be6NVkkxLolPogw6fooy18iwHqT6eoxPIdBFgH3Fd4Ky+HEJk371ijuf3nnkkNuAi8L4yXinbHW3
9bnRYYofoj3eycsA6oXZnL/UK2eMejmInwp80Qwlc8eiOtYoeL89nkutzA4auakNjE84cwO8xq37
oUs3Qff17TbEgniV03i94+3ZuTLkbW1kTJkdB66u4TaL7Pao9C5c+FXvLK3PhX1uz86XNMVMImMT
4jC9lu1xNdbKQvy6NGazkwTbPHNKlOgpzH8q8NnDz0Oy9MwSH/nWkIlPOL/oJTsNNS76ckNHtspe
0GTsR3v1b2QeSQmICaL6CGJeN1Aang1Z2dbp2BfR01REd3KK825+mzXqx7dXwUUS6KURnqawTkkB
YMbxqktSX0zI54dP8giVJYxXWh4e1TD6amrSbRd5d2C5Nm+3eHUlgHk0qDFqKrjc1y3yCPCHkEtU
LVXcTW08Lh/fbmDGLvo9cAIlofPappA5OwptJW/tkDjBNNC62I/SQzhtrOqgYdcYODsorqIOJm2E
NnSYQqxpbhtpo8WfreKn5qZowC7FxVe7fPZBs9OxAHQwof/3REbK7bV6FRS7t7t8/RA8a2E2qNZI
WbeNRWSiYHDkZttmj6SaixMTYKJF/tbVo+NPa/ND0K46O86l6CmtcQtrdYCNjWv19hojrlWWPy30
7equA8wEiBcYwEVZCNPlUgaSxt2iEXg+1bBkUPTZ4HcxfDK30XEp4r06W2ftzQ7GENWXEVzoUz6Y
awvvg45Q7+0uXT2qzlqY7Ww58CUgmeFTostHLbtvwbka8bhwh1zvBgBjvhH1uXlFdBSiRZEXPFXl
h8T6Fobf/00f/vPz82yBOUk19qvBU0l46GXpKjdVfB6VhU5cH6k/rcyOpyzNIhmUyVMdZdtCfS/J
xmaolhbY1eWs/WlkPuFS6RgTXQkO05fyU2mulNsY8AxuqoduM6An0628lUqtXF/InV2LmpC3JGsm
i5rVPOnRaB7qImlIBcqAfGhaW9wwkLlC2G8VaJW6/aczJvLveDIpFDJAys3HsoAXNZrtt9BCR6n+
WA4O7iBLhbjLLom8ugDVE7kbJJRen+7+pDhTqnbfaqx0RBQ6brT1tMdk+FO3QcQAxpe//S0K8f/J
D/+HcsDZHF+QH45PxdMrz6+X//5v6oNiaH/BPdEsZuA35UFV/4Lu8PKYR2EC9ZL/uHXpxl+o7skK
QC6mTrbE2vjNeFAx/yLbqaEMQeVL+HX9E8LD6/0MlJj0G2liCzCMqEbPr2ZQ7THucYNzX2JE3m/k
BEGzzdkQPPwdjp3jQV+vQNEEJWAy7WiqIEp3QdzE2stTxqZz7idnNfysprXHWuwW9tJSI+LwPYsE
pzTJdU+jEUTLknIdKmtUIY1o/d91ZbaZ8h4rWpSxnHsVYeT+3sObCn2OduE2en1RMGBcqxTrGTGi
TerFs3Mh0vRphO0RPsp9NeHkKaf30dj5CyHKfOYdgHTikIOJJbiE85mvY96/slxOD7kqg+ucxniX
RY26BVMtH94eNhHs/AnTYVYBHjGQmiViQA4R3ODryQn7UvFDq1EeAJQYZMqkJLolxa7ee3JOQSJr
2o9TJwdfTKsfb9o0CRfygTMgy98fYOkily1zqAO5eP0BXo58K1gs5QGZgViygVeVN8n0kNDn2EeG
J05vajXYVkjAxuHC8r/svAYSGbyXkJ9gFGaRoJO0aqzGQXpCh1KorK2m/guqVjaSCvUXn6pBjELa
2+M9149hwF+1OU/MmTK10V7N0pOjj98GqdUwxgN6ncc/MzNXV0OB1Mbkp8euD96PWI8vNC8W6Ov5
Fs1TO+BNoakXBb1RC5vW7v30FJXV0RvKL+0EQbzHKSUMw3URpM8qnBNXCfOdFDAa6LwtfMH8OBAD
4CD5AW2Mk/JCkT+MK01pVCU5qZJ2P0jNHWyYr3VQrB3P/jWCbXWHqflYG8WdFfUQrZJ3VRtv7Lz6
YEb9+xQrVEeilPT2V11bCY6AcwL8o/D4klU+O6PYbzBRQjs5xUb7ZKJhF3acIU68KbAkD2O4XHVk
fEzbdGE0Xj8pxepnMITlI5OhYDwy2351USuxHiXpKR7DbT0m2JdxEg+oShgfq3xyI2gLb/f06gI8
b1LMz1lXx6Rtg6pgBehjuR/6b6N/0hPSeqbqekjaxXaGzW+xSvH4e7tlZ6mzs60u52Fu2H2anqQ4
F+oy40NW8iIKtA6J2PR7h6H9uvGzetUHNZprWvZDzyTMoMdD2ZjvbRRCuc625WTdFnm0NQrjQA4+
XA1KsY218kcfILvbBvJDYxj+Fvrnruhpp5rSBxs1tVXhJTtMy3dIklDvCHx37NrnPB2RWcPVb2zy
dW9hnZjZO6mofgQD2k7SVN3j4nroRv0e3fAbmxrqys4JPPuuust8/7MjZ8egDtdtgWus1iWfLCX+
7JUTvLPCdXDU7aN8L0vaujbGtVJkR7tUNhh/fGyjbBfY6OjGvdW75dBMa+A5hRty2IW2Sra+CYk9
FRDcAYJLtvWlFphXy7kJ8YfD/Fb66snZoU0LlEEr7x3Uii3Koq0rWz0orunY9xGJKp2AXGm7XTFh
YTfoxV61+nbl98q297vbSQ4Pti2dJCvY5kKqxeir2ykq/pleDbAqHXAkJF84vsjUzxFWiESaSpt3
4wnidH6jjqN+Y+eydUpMaQmxMDtdQLO+BDRIYqgENheni5eoCdy81sKxpm63nuLELmq8BiSvRLoZ
cAw/vL2oZ/Wm3zvY4QKB+g9ueH5ycJpNeTKYycmEcrKKYnkHgbBfY8R9HHx1F4zlxoB6Z+I2mUva
TWoWqF/WxyDsXcyvV9gqP2WtdPKT8LTwZZdHPbwX7DNR50ZF6+J20/JRL0I9L04xKq9caeSY1emD
HlRubW4cuKyGf+q0fiXHSwnMWe1YDIqOaZyFphOFavFvr88Y2Q8juGtxcUokU76B9qjBRFOrTSib
9cEehtqVY5af4pnhN61Xu11kjO1dpJbmzQT/HTt4zTxaIc6Q5ClLrJb95qizW5CAj9ufb4+TKj7m
9ZXIx6KCoeMjyNqcawjgGzsUfm/kp8o5hN3PMP/sW+1NV3+FX7nSu2kdtXe+/E3JjJUq48Q+jOHK
cG7qEQgfnNmGHYb8Upc9x362KWR3QIAGIc6NEYEa1W4HOXSlfPj49leLi2H+0fjVUf0XljPqRdwW
+QX49bE4TXpz443xQxyWMKt8KV44tee2GWIubRKevHO4II0LHAdsQqVStb44abZf3qi9La/HSfKO
sh0me1vCQ2isOVtMJSwOoaNTms9q5DENB2m8uE3BfQz69u3OX14k4sVsOywsCDXKnARlWmHae21d
nMLy09gb77N0ctOsRGt37yQ/dDnZv93eZXRAe4QGROJATPQ5+k+S/Vwm6VScHIR8fwwQld1Gn5JN
4FfyNtWt8RkOLog4h3J936ZLiuVXuwsDEmA56ikvbtPnN7Yko7ptwIs6aR2CnW1nTytF8bbaEN4F
XfazTCGcIkm6EJrMnzov844BpMXNz5t2nnCpZTjX0iQGOSBrVQOys4aFJq6O658m5qSdKtEL20Ok
+zR52kpXd3hwbGSMTuNO3/rqd0tIXYfRwuK5snO4GVALAdXmANqfhVwp2cS8D5zipGbOCe2Jtd13
H301WLjzrjxs0Cs1BZqZFco/ZmdgGfptrmZWdaoVxJfxuFn5Qf2YJ5RSQ/memthdFeoHmLndykmL
932sLLyIL8+11x8gltVZoJf0YHsn266ILd8ZNehAH3FDvMZGHd8txdm8vUdmFy/HhGjNAjHPbXN5
xw+AR6ewNir0gZ2dEVf7vm0OEzTXpl/CYV5pShgtGqaYv0uRknAMI38suvoES9JfizrTNlYKZ+tH
mDwjdbswjpcLxqA5CxULMkIo3Mze/MyuDDy8qU/4oazVuNr6aDOb4T+UeBEDSDbQECkGECQX1aXA
6cO2CQaaMWBsh9q7KUwOVh/dYBfIzo83UVPfKkO/sB0ut7lolrqZ2OhC+uX1KpGwrkwGhWbRS4Zh
lYV41sIW//b26rjaCjUz3n0yeOL5puusrKY0x5ThBfeQdfpjJv1DfrEIOgzSJnjVCIg2uLj5hgOx
JsfNVJ/s9LkCrWaj/9qa3WqwP0htsZ4KmMDZaZAQkW8WFv+17p03PdtqWu+Vvm0ziBj37OURpTm7
w7H27TG8sg5BjqrceIbGSF7mpAurrLTWeLC6roRyrqYffQvjA9bJtJBsv2yKoA1FF8ViPVIXFH8/
OzqkCPWH0YzCUz+N47ZRp+omU/JuW5TxtHu7VzMcHOkn1GYE1c4A0Qjcfd5WESepUMGQTkrqOF99
rfPQKlHKQ1z7yjuHrflJrZCTKiN5+NImDQUtrNd/tXbZvMv1KKYi5PCiGZj6WyRZcFhvDHOFCEH/
VOdpg3VkmUoLWZTZAcQns+ehBhEVcOIxVK+Hp5ATtfWbXDpNwVM8rklPDNVDPC7cjrNJuGiF9Pb5
JOilMcXOkEknPQhw1y6M/KH3A+lWlnPtnx0CwsOHOxHMNRElztb6rMgW80AttdAqT+24igfQpAtL
d7Y/Ln5f/P1sPZV1kiql7JSn8ltTuHrwX37+bLkWw5RbqcTn6+PGSna5t15Yo6L/Z9H2xfeLBXH2
/aohWbI/elhSTQ+41CsnHi99uEpJBmhup++ifFs7iE5PS9aSSwM3O9MaQx/yotXLE8elMiDpstCz
pd+fHVxFkfYBauhMzIQlwgr+9Nsjt/T7s9tlxEVckidmJpvudf09TL7/6vfnlVXLaRsrb/h9gq2V
ot8X0sLxdLEJX3YGKiW8seAzza/H2m+GojWl8mTbj2W+G/SdUv94uw9iDi8X13+aeEnYnS0uOe66
xMr96tTpwyZqARG2NkpynyUVSgnx2tutLXToJWw9a83W66BBLqc8kfd18n1fHyp9YVEtNaG+3i25
hrAkJfXy5FlupruqcttOC01cX1d/xmx2YCkRrhWZQxOm7+YE0NLCKC39vvj72Sh5im9kMZZFpz7e
V+mmffzvJmF2YCmSHirxxJRPCT4+67TDlui/7MHsyEKAJsEqyC5P1Qes83iRv92Dq4vWpiDvqMRb
hj77ea3KIscMah4Xk7+ui4obN19Zya057Lxy6b69Ohtnjc1OQbuWcPQzq+rkWO8kE6ikv3+7N1dX
LPrjhN+kgS7EO1MrGyOljqpTgyGHYR8H/YsdLIFrlxqZrSl/ioHvZkw6ZjHbYjIeqwoJJkdeCE6u
zgxye0JiB3c4YxactOnU6aOscWLt7ABlOfdBGw/TPyOBi6IhEQPVCxFuo0o5z/AZXS3ZSG1x5SrH
yLvRnico2l/enpVr0669JIzRFKZKOZv2VC2bhsJxRXr6rrP/h7Qva5JUV5L+RZghhBC8suW+VWZl
LS9YrSxiEyAE/PrxumPfnTl927pt7Hs4/XQsKYQUivDwcI/b8m/iqX97wC+3n0OHoVscPMCDeLV8
zcEH/vMb/JyCX0M7CkbbBHpE/nPWrGJdihVc2kv11uuogQ4KDLCavwxN/25f2dB+BkrngUry6zIl
5ZAsYwoUxVF7o3yeYF73t6bdb98DwosY+AclBs3Sf4ZD1yvddKyA54Jedi0WcWzS4SNLTQ7UBrDy
nxftd1/F/l8P+yW0ZK0aJUhf7YXxD9/y3v/86397lV821ZxWVFdj2V5mN3TSTQKHBxYO6i+H8LdP
wYghtM7QVPwP/ak6dQtkpam8zFGWn9zswxbPi/WXW+S3C+VQy/7BXv5TrQRtl0G1UJK7OGLbxtT5
v9YfOOLovP/7561/fvTF7cfZNMz2UqfKL6wLLiplxn/+Gr/du1B4+Nm9qGl/Jd4tFTp5lj21l9Rl
/rR0KxduZQvPV39+zO9X6t+P+TVNxP3kgFCAx5TIRKrlOsu/Map/bav+KyCiy4W5fgfUMcxa/nO1
+FAt1qASdBH4emhXmbdhbtxDfXr0VRdV72QI//xOv126//XAX45JnjWVU3V44GDBjO6UmUHV/OVa
/O0uhtKqifFKcKp/rXMZ62YOceXmYpg+TNT8Un5Kxv3/29Dvf98lGCz/92N+2Wg47WzhFR5jQ55v
pkU4/lhK4Hl/XrDfbQJAGjB5ZPg8ICD88wuBBqUxy55hr1m3GX5eJPv6/3rAr3A2d0YtUhcPcL/z
Zk//xoD83Qf/0bQDVALxDsiM//PvN1lVEZIiLro0dmEUiTYu/csH//0S/c8jfl2iTEBkn1TtpTHO
3vJeVbc/r9DvcpP/eQV08v75CvCPYO7ooJOROq1vwZLMzjFVanc+Znw0vMn+/LTfLhj54VaCrcWB
L/3zab3dZVB3Jc0FRApZfKC+rab8L8/4gZx/io1fb3kkjv/vOb9SeqBw6cwJ8t9Lox5ymYbmeO+c
w9xGTfttwBcD6H5Lj8N4LuZr5n3/eL0lKfSG1c4uDkkKU9AXsET9oV3X3WbSmU8YVka92JpjTvGn
T/wBA8F0dEOSvDv2Yz1eyPg9dTeIo0Oe6mtQB1A6wGK4Um/nDBjxhmzE2DzmQ1xP60LsLfxmsRwF
OxXL2UgumT5M9HtQl7zUYBIUUCoACWi85s6bqFY073zlvozuQwqjOAAc3Pieqx1PwXfbmu1a870n
dgrmiyLbZOm1QePRTHajhGTyyYZ13rAc4DCajPAqseBhVK9a+1BgSNnti2Cxo9mAWelT3TswGz30
Viysx1bBR1W9NXDcHLTlU2dvNg+ljYZmLfwlg49eF/XpU0/e3OlQJTtzWfEeRI73ZAQKg+6jKaBA
XOUButqe2+6M/tLbJyN7g48g/Ou3cvoomm3Tl7Fdlf4Il5isuzg8atVl6oagF9jwPCxg5qntYClv
E2Jq1q8Tfh80BI6LjSXCZHls6Y5A3aGJf7joy1WkD/DxBBwZuHTfwvC7KB/B6MKHCJOmfqnSKaqz
8mrKuIdDZHnpUIwlccne3eRo5h+le7CcPrLMqDbLjd1Sv8DUxYhPYtWDr/nil4bwIWjqp/lhTO6U
bSwYvwxRPW2QS4gaNmdT4Y/TVfKz1gu0XD4Sca2GNMhs7esuXpKNUOdZY2/98KsGDkFcqOKxu1C3
3txDchqD5JCBBi/TWCnSRKk5hIsB1DcaoNxR2JgvVxc3z+C9ek40HConX7Ufmgh/ciBwCT8gPp3H
7Jobr1MPaejYdE/cmgIGQ2Lh3Yxl5XgPXfMIaeIVrBEh5HtIpm8IhAzmw2LBmRIko9pO7nP16DiN
bzR54BpybVSQRQ0XuWfidRqOWC5pxHmyBweMz9ovJ8g9F8BJ5NXItsP4nI8Rz1ayeq/sB0VoMGMw
3rW+C+9WQRlEL+/NsMmHN22t0Db2h+a0WBrOT3t7vjZ4eaHeR0gOG2Q/TDC50g4aciM8aonf4tjN
YQf2Qrmn4I+wAhMwoZgtfxjWajoTZPTeq9XsPWMLf8mxOegyLkwPIOqFliqk/Wpy1gqqdfWe01jx
q5i/LIxaJ7fGO1IBfiNkIVkN5YdwTOFeD5lpujyLyvI9M2zsR7CMZrlCs7fN96m37/kOJhO+aTdB
7UTVeJZwm4AeDQdNCk2HJo+Bs0moE5cWD916j+nNftnCIdVErGX0TMTNHlaDeZbTygbR0DYP0BNn
7meGaYQepKn2lhUfefttkahNEjjGBGmbQlSsX/UidPQ1pQZ24NOkYO/sFL4LuUcFloPtBByCUnKJ
u+E4QHgBbrmMbKS4e8tmZGtDxvCDHZqvkRzt/Dw1XxXZG95NwisUYqZhv4hQFs80jY00LoudmI+e
OlZe6NKjgfH77sfl9NaW19LdWhhssTae9eiYiGiX3I4IhrkxUBlMDKprNcRs+yxOjcovTThOWFue
7GR3/1H06lx4URt1DAPSwMa7oZuwBYcimll6Ag8PkK6+5W6UYRxqNP26f9YAwycBCpEkoc1XbTfD
LNoOwaWKgAeHtioCL/soW/ws+5BtDNWQjmwFPYnF8En9YExvhrNt5y0sSXD5XOzxvFjowsI9s4HG
bqgy2PQsdVRXX6zrwrnap8AYS6jL8CM0uQNbnA1x9hCQs/w76RTocZDr9XZua8A3e7VoGkmosJow
hhj48ClADMuWk8UgagKTVO2UR8PeDnoLGmYo9Rh0FGzGHBIcEPj24HHaZgEcXElx6KeDQw+merXZ
xVUXIz1DsCzkw20owH+B5ymIwKFkj2J6x6xMAPKWD3G6FUwdVpmx6crxoSdXxysfvPq+2C8DPSWO
s7HHT1GhC5caMuQYm2TAzDmG5lpQgUa7QOOkDWE/A3tV2A3X3ZEsGBIVCdYXBJIM9mnd4ktQc+uS
+ej33Yio1hXLjibskV1+NNNjo++Zd7PanT182ZbESCucenLmdwC8xuS9IHacwQeVOPuiwIToozm5
L579MRTn2nqQkwUXRwHOZewuc5w3UI5y1qa11eMxhUP9dCEsKpaVLLc57MygVzDJC9WRheSIPFcW
CKq7EveIV/k23+U8Cas0VsOO89dUfdtgcBpbA1ro8KAxJ0g0uWuWnYXep2S10JVaXj3+lMkXk23G
5UzlQ6/eK+uh6dzYMZ7d9isvvvJSRV7fQa1rhnQ6VqQpg9EjuCE/xuTFgSlRn13NEbnNLs0vRbq1
J7l2+K1ml7TFlfwohwcB94AZ/X/dfmGaEB/jmsCy1i63bnVhyVZhftXCoJ8yZCDKtdf0MTNOZQkt
+9nzOUyyuCv23FiTKlbjTVuI0+21ZfuMzuALftXpTo8fDNGrRFT9sXFHscMe4Vu2zrBjC4ioT6lG
1WWGfXNl9GlywTQtvp38Ypat35hbriU4v/mGmHlcNWc2PhcGfm3OoymD/hUummHbVLgtZiQD+ij1
brYuptzXyZZ74Bdsqb2feNQVEO72TmYPpwdjXDXcCX8kGY3qxL38J+on6tAvJyc/EwRv70ql7VMF
/wOr3zSO6UsPlQflq2SBtYTUG894HFu6duUxz9mlsOvAGSFElw5BWXw2NsyYYQHcti89fFJm0ESf
tDyakw4T+mrANMqG9Q3TkE2G5/OAUFuBqrC8edIJ9PBYsr0q4CBFV6BIbVMYEzmFHTg92VnQi6SI
L6oHnwlkQbCzgg5ENAPJ4IjiK4XQlAOHvQRQkms9oEeILfDm1uVKI+yVQse4AcMc4XaS7VPifXLs
wn7ugzqFX7muI+LAax0BRUBQn33kxR0kMz+BN1kJNDJb0DJXEWzSL065bfhLN0JPp995kElHhrI3
Gpw882ayG52H19G8l/0rH4MydX22PHsFaPT2fsHGqNwnjdzMYF86gQAvFFuFdTVBcLe7ArnN8DC1
XliOIErO57IlQd/vzbYEuffesGBo+ogtfVggsFLrjj1TyjSgxoMnal9Pn9N8bJKL3e7Uz9tzkJUN
y7cG6rPxG35W2DpLTNJp53ZO3CBml/NxsZ8svc4hZ9hBVoBJnxWviI+YqP1oiwda3FsaJfzYNg/Q
IAhUUx4X3As1rsAON+V3wndNSjeL/dA5q0aroB1uhTq6wvHRTo3IMvlV91hVcN3OPuX4nqa4l1lk
u5HjPFK9QHpENB9UxpX1PMIYT6bY+SpKJBrboBYS7k/90zx/lRTOrlhyMceThEp9DXsASJfkRaDt
PPAUC5JuDDOo/VRY0nYp/RQSvS7fT+nqR32c0Xuu1xnweNc5SpAfXBgMaOvey1ghnYbJxDw/uvDx
9LIpqAeCe+tJyjNBRldDYidnvd9kPGiNs0Acy1B71BuXgsujjqKAsUZxH+xqW8LbgPV7a7GDeaIh
U7AVhn8ENX00E/GQHKLdGj90NbzGpzCMnLtPmj54/NVV75ZXhiAxNPY3c1aZ9Zjbe6N/0/pFYNau
7x6M/pqxXd4PfkNhZ699mLqAnV1GCwdz45rAZbEZ86iBxwDBQNQ0fRVZGWLCKNRmVLnXplr8DuB9
nz5bLUwM+hpcdhFpGH9IfjJb+EJNdkgHhoC6W1A3CLsOK1L6htEhOD5X6ZPZPySoE2p3TZJn2UHb
Ljsa1mbpXlpY2qt6hyA+1PHStvsagbCXaKX1h7zQPpmrUCF0lhoG4AW46dINFKYYHIgI1SANrUnn
+cnymqcUCSb4KabyezDucxhJMT0HS66CaXhWeRuywvalXKVyT/Nj1V/4fLXaTQGVKUj+LWMZNjPI
DvYDsSw/ccy1IfY2Sr32cRAYHdjbNdZ7CnXyTOcxoEIHmXurf1yRQRkZCxDRu8nXTRV0GRQp80dY
GaN0gv0bGeGN2qMm+uroiUCIw0DCkMNBMD3q+qum50SthX6b5QY2NQYHGwoyYkSEHAgXqBd70c8h
pSuGsMmOsnCOTqbPhZvuq+RsDYfM3Q6etQKr9OIYDixJFCzU94O39rJ94q1FsR2dDQjiDT+4zkbZ
rwu0YgxQ5MsESX2H+s6rwpkYq5ygpQxbQwUdNRg9srIIOwiTWKYX1X2/UiMuQ68NlQNC9uPooUBt
Ie+pMKXaIT9O4RW0zo3lLGsvIMbDPO8Sj6KRP61osybNaSLPZfNpth8LrD0I1PyoZNHcpkE6HHvo
/2kU5mVl+kNSBnZfRS7EVNP8tvATN0F0Zs3G6w6WG2dFvJi7mSpf5jDR7d9Vth/B0h1MAYsKiIWp
4ZS61JeIaY7clLrCbaxDWQPPw7ahRbbhBmITQ3uNxbrHBHn7QhyYAt+s6tpLeMG3mCF4RAnWiB0D
4YUjy8K2DCkOvJRvHf2s9EE2L7k1R0Nr+i2wrxL/z+Jhcx2cGTMPBHMfXR6OrYytdiK+O7tXA9HR
mElYA6IprL2HcmkpccbqkKDUcDwGd/rXlEZlvx2c65TvZzNue2jfmDdpfTTTiZfnIn3J5E/t4mSA
QSmURw3mV+audk49P2Blo6GqVxaY1WnPcc19gUcVV5UbTonwi2YzjXSTVE1EqRc6BnjVTv0B7dKM
3HizFh6oN9V3kctwxIfILCgydJdaHAoQkSGsJeyeRFaSY8o/s5+EHec5dEJJhhPWTd8a/8H9BqKh
0KTLebsvi+rT6Lx4mpNYcPtgGmzfJvcpeYKPUYRaN3ZhltSK0S+Aqjj9qwX5piaH0R0ujNGCbh9q
N2e/sDYeXX5Sqg5NAreLMtN5HxhTY37pVkM9J2WfsnGXSC2JFwq357ex0k001XkCFUdQ460omUmg
LDwJlNukgMuKNHdV//XzZc2exdMIsLyHAZ38MN2dRb8mZQTchWTDMK1ko3dTpjblIOIfECFPz1kJ
G0D2ZtrnsT1Pkx1wnLp5rk1A7Txs68bPyBK05V5h5FifYMkSM9ROUKnxR3lN4PlQv3pZ4c9eHhvj
vQRo0ELIO3ev1I0HgE2tjsv5ZMNGwXioikM6fdAhUu0UJNYxgy5LNpINnFO2y/LECrTraX1A8i5R
mA7lqkyxFNu2Zb4p6/3MrrLYzuo0tHM4CSwvQmmHJGiujxxi5d70xMwHwgVEWK45cqxKCF8BB4EP
AX7A9kfvNJDIZe+te8gTiLbL+4CsGYNkwTilPkmHsKYIVc7dFuVuqIugkU96asPBlcEwwj3Bm8LJ
ni/a3RReHVTWrZlGH6wrmDsNvpCvNRCz3H6g9bPo7s2/CnOveGjtj3mG2wAieUm+WiS5TV/5bkbi
BdlsD+ckjTvIK4ywKvsoh1AowZCl9AEAtmYE0WnfQv7ORjdoHTj46sTXhbfzCsBDSJUyQ5+ceouK
pcTxdcQcjCMUtSDw5TwV5UtRJEeBFEazzSCe+gQ+3nxlVa7vaigp4bJx8hyBTcTSOEjBcPeIrStu
rblavEh6te955AexGevTYEWDZ0c96v5kvGtkVRIynMjGWP6ocEvX1cYbTkl+cE24lhunDqdiHme/
SXukLhtniVry7rmPzAQG0Gxcpnw+7JwSZZy5VRZscB3p27ILEv3ZWnvwLABjLUFfYgGghNQCoSHZ
GE/WSTGcau/Cx0vfxvO86YFO5bLwTUgoTDPzRYGRJhimDdNeiC1xtkzeEFb9oTMiq/yyjDW37one
EPY+sO0sY1u+mx16WemOqk2b3KbxyU2uCheg121cWAWXsZPvhFmGHReRlCdPVQg5BZRe4GzMzAOb
y0cMqGJqRwZVkmM/10GvP+0fqbxlPTI3wMYMmW5CV6zm5EnaiJjYdMw5pS2qvgEidBkOjjM/skL5
XdtCPmi7GNs5/RrLvYs0bMEtpVgXwuX6TB3xbOG6ALZlUj+bHmxRhJJDE8u6c8xRJ8ALuXptrCXq
My8StAtJqsKyW0lcxgX4oflGugA22zH+AaJdhHK0ilew4okZ1Fw0MpFGYn6seSRFH4xQg3JVOJlA
dvXLSLABtDjmKUHyiiK+eJbM9gUCdUYRszss2iVDzpSRr8zaVOy1hKg18J9kfJXlCqOSNrA1GJ75
thah2R6t4jQkTWBmG4X6xenwvc2TyTqfONbJmqmfDqc8/aHE78fpGdbj13xqA+RMcE7CsizhIPay
2C2wKyop2Te0Byy5a3EPUzXievCQSOSRqw+Qj9k27ps9NoFlFqtGnZW3BywJaE0ekCtELX8dFxJ1
vEf0H3Yt8g7u9eum6ZF4n7P+PvJLPTVR4bKAtmWArjei2Q3RwK/SWyOQQuLCsZL1TFcmt3Bjbe36
WYE8mSiY2OdhBvACSE7GbxKTvMXawQYBopAYsWlgAJHUPvyqfGM5Lto+NkPuk7bbDWLaQDAQAsRb
2IeFpp6QoaafavACg55pql8SZNVehjEk1P1jp9+TElf0BA0q8A+iguN3RoBnrruDD6sPQy4C279p
QI51JO62Sewzhs1KJ0J+EZj4KSc9YgzMT6tsPXfPjDz9BBninTrqhH2NjIX2yCQhVzIq3/DYfsxN
cBjgut6sHFvHKQagJtlAzQRgoBm55bbKb7nEHsJcqTgXFBV7u0alO2R9MMmfc3eqyAnDu75rI06r
jW6lbwGV9fKXJX2aUx5iuyA1rNbwZdsKjo5jDR7wG/dww7bPEwrKsXi2IXEyeRAbabdOZ8OP7l25
RmBDGpth/gZhKEzMAX8FvlvSHkmP+i9tAzq/ZaLxR46Zkmo36riwP0XGVx3Y9hWXPlhOGzOhaDMc
Adh3DnTv5HGUYVXBRm7Bkcdt1Ba+1EvgpMh+s8BMDmjT+Vb+oVHTdkCBGrIlyW1s4RgAxm7hfsx2
F+gGWAY/g3YQL0sTMroEg9utl8y+dP0VjRJj1kGRWUicXlPv3nvaH1IocepPq7IDD1kKDF74nrA7
CCCPzEZihErezi8UmJLX3YS4cNy2BTILejbUEYa4PjP3dfmdSsCVhVil5ipxp9juDXRWbbCCzKAF
ilnJ3p+GDmUWkAnAN6rIggYQjoWEssIY7Vw8geIVpwJ1Xw+9RvtkV8tD5QGPnHGm07AxrbAek3UD
GNKr26ifoNWv6m1dZtcEGU2XO5+y7FcDalAMA67N0YtKOj9AbgOQEAnRvgbk/5LQZ2aEtElAd/Su
5rTWAxI9d1mnKbKaDkq+qkeVvObFe4m/RY+2DwO+Vcsgk1zmK0deXQf1teMGg0FQMqfol4jNkjmb
yTvp4thZH30GwVrku0t2cQd4Lw5daEH5lKf7pMZee2ZoiOVw6Ptm81UkEzpesEq34SRnfljZi65m
30U9yMgPTPmcAD3uu7d86n2o6ftZckd4KefrYnxK4LXNZc7XVSMx/VsGk/rWydFoVyO2UIpEuKQo
hDodGZhrWty1Eu/dvMsdVIir3H2r6war2mPKpPFnFAnLcGEjiYGZhqYQsTvA+9RtNxnuDpYC4WT4
ks6rPeLZNdAgGmCOCU03VCTFY2GiVCg85J+AtWZ8/s6AdWYZotTcGd3asGMr/xTFjPlpL07wijKF
0QL+zElt7G7ZLzbCmcPgRnDg/XOZYzNXQYmWRYWcdxp2gwJy12w0iM+0gMfKvC29d2oAfMvELmnS
bcOykGLJGLInXT5o1/KX7qGYNmy8e0OB2tXBCyJNAqtkSbrNwpGGYGvUgkSow/bih/UvmrhB4dfZ
b7p6G3Joe1AXgvdXXl6zdtlZYt9xslLl/Cw8I5zLErVhvimBAUydDfAkH6JuBGQwAYZ0uipg/QhA
BBZ/FIijb2UrNuSxdLwYFqa2zGOqOr8HVMdRsNTVk2Lv1H7XxZbCIJDGs0ACCdBSugILvyn0Ezcv
rr506uDSF6s+51SvSkysSmtTpBaSmB1cWnzGt2Z3A/U2oDb6qoafYgthTmY9aoy9E8eXyNOJvabe
mzR2FBe8h8FSJdMINkwhpBM3YvjKZram7RCX7ltbukHOVaTwFFMG7siBueHuTRDrcRatCrA+gArL
e5D9XSdZnCybPL9j2ZIesqXGgZKtAng58SGoFxaKkt+9mZ9wbaGzV1kXvrC1bRlHIb7J4r56pIeD
upUdDGG9Gwtb8aS6g37ylk5t5HIE4YECCqnEisz60jvkwDFzZvYN9ncCpB7YbSay55GICDgxdpe5
o+Dv4gL0Lji3KAlx83Ib+ZRVvCqKPYneLyQJhmyf9+pFsZvd4IQTdDtkcehGJ8YHOA0CIEBmxrkF
T91yLM8QWls7xQQQFDXG4jVtDMvpKLWqbT1Pz/YE5NQToFnT9rn66R+2VbfLUwisGP268qzYS9CS
tOvmo+LjXtrNqkVRrlJ7rTBgA/2cUwNp5Ink0JWRZgxVm6gtnQfwbAEfDddlcr8XAJxDheDCK9is
or9cCGBr/fZnWgV2xfRUt/zWZtbaLhIUDDULE6u+86ld1VW/gfCjD2Zz2OHKaRK0ySjyJIyexZlp
fZpJulLSQ0kFNZNAu8CQDfEuWA5DXNS1dpKvJ5tHc1c9pE4ZQdfAnxhyJo4amDvrbq5WTcvOVQq0
adb8mKXyvcA/vudipKQsThoHfagxZsasta7T73ZEu9TON5lZ77Tjno2ubn86OU9CeieoGaw6zNnC
2O6ObMT0gRNfQPBai0XdJPqzBLOjvqPJBv3rEjm0/W6gGbAUkE4Y3PnWzPmCfG8u0Uez1iRd1pbe
6R8DrHF+x2TTpWnnU5GyuCuwqfnsoGBTDbJzshLU2I4LPJPzYuUC78+JGTsVitqKlace+Tupu5M5
i6fS826kNG5javqNIKDLEG9nWlPkKB4XnTyXdXuX3oJCbubQnWEHkYiN5wJpzAAHJqLY0CpFDLFz
ZILqwh2gNlW7t0jxPjvWllJrzVFoMw/wCvY7WvAE0IK4dfA3zUq1mUp+mZGeOjXKVBe7OmMynFCI
6a6+G3aF66jbVW191Ya7kfgmlEyI+6YBf9ymvLRT8z4O7qMzywkkdyOmRnfyeuQY/bSudLcyB3HO
6zFD16O8pg0ctbgVKdXsTVXBpZWh7+Qa6oCdcyJzGkMBaCMr8j4Y7LGfphib9YD4AtWbRV2boVv3
VnNfMu9Q1h36sNNZGyIiI8aqBCgPsNP+orl11mP2jNYwiAXLaq6qDXobkT3Od2kpVGLzeTS6jVTo
a9hQrYIFNQOq3xI3HAf64Nn/kkhQr0VbHTptvFYKmq0aWaxXg2RPsI49WjUG2MU+m813yGMBO67k
QTlkP3XwgszSuB7z1ZjYaycxjg2Q3Fr3z15lbxNzDMsURUud/Hhb1+MOSsKf45ivJRLSUaS3uW5u
hfFzh2YkqpfmVKNYI5V6WZRNMOVfvcBX+2hJfWSCf3EDlrXCJC8jjL4dpddEgobcVSLEeMOntbCX
gi9uVCZT1Jcd9xlDMV9n+Z3T+ZDngGcwLXcxuiyEEs52IugVtikiKDva1bwTI7sQUDZtS6yp9CKU
LnGBmopw9WxaQJh7eR6aqQsskZ6ahsGcKYFtWp6sh8HaC822w8AgKCK2ypwuRaOeF1evmyXPAzXW
71XH90hkPk1JPzpcHG5Gt7pwUJAnEeMy6AAatzw/YtTkMWFFDDPsXZOIY2cMF7dQDzBtWPy5FjH6
BEiQ5l1pFU92kh1pCQymaKpj3QE5KsnRa5Em1sWpMYx7TtBeGoAuFsa17J0dWgmoj1n64pBlA5oJ
wEDv0CfmjhVl0C8FzOemE0h/V0dNj3WSXaoR5l6JETaZBrKaJWsnnU65W2B42Z4euCokhqfRV7S9
rbvQfY1OLE7+68iBQSbzFenOHGKcdZ25BvWVRiHJuw9GvTlyaAqbD7QmAj5aEGRIhl0KRDtl4q5a
DEgMlvmS5WprpRxpqDR6n6cwdtDplVO9Zc1Ptczmj6rzwALh79mC5Dv3sjRyeHqwxgwtE1oi9if3
qje3ncqfoRCzJo5xrl3AP0Si2WclNwhoEcAqFKYGNYos6uKLkJgo8ZiP7EHzaT9Vy2dHnItXlhdo
fvmtBUdLwZ/cDK7NTn4lBg+wGFBRoegaJACY2IczSfSf+PyEzDv0lAmFd/d9aqdVKQDkWDACnfLQ
6KwIuws5ErV80jQnkkJMp7CBBqJP67dzvWokmtvE3cGK8JXCXC4gaQcmloIiUDUAbYC1OjSlPjOV
GEE3geJSpA/OkHwq4p5Tb15ZsLTqSoYicIwzAjpJAgu+wdPHae6PjVmfANCvTRN2JxpobJeumaXR
l06zMyiJRpB1qBlcY6OpuYTM0etyMddQ7bhzDRZV2x1oDk/ECvbhmKKXgCarbQasfRzgxFO0UfJf
HJ3HctvIFoafCFXIYUsE5iBKokhtUFZCzo349PNxFlM113NtSyLQfc4fJwBmap0DS6sCW1/OoaEH
z0emdbIDlW4I28ZdKEa/NPT93COGawRN0lGQmWogTHC5JfLpwDl3KJgYvvZaE52GdOE0LorPuez+
+nD5qXu2VNEedfJ7BIYXPQVSjxL9K2SYXFSp89ppPoo5uiV2sdZLa2uHENbl8F4J9rkxlT2ChA9U
QBOyhdrKzoM+YwgGV1t1CwNMa7mWaPzEinxZa/006nZ00q2ENR/NaoCaVpP1NJvrrInehFr5iS6B
Hsbn0Q6/e4QVM+kuWqm/KdpyKmkmqvL/NxhCSjoVCFhfJ1P618gMx2Hcwi1Z3tSoO6qxUeX1+4kb
39aGIO0Jn0JaYlbWv75bAnPobtncfWZkHNdldKflaZOU0YbclEe6KD8OkDeYQSB4rItq8GU9fyNn
9V8TpWeDT76u6NVpDF6F1MJliByYxAcKwrtSnJQKGLOo1vTyvsdDwQYkvqbn5IgWcocX2Jdlh9Bc
SHQh1YEwpnMB1kjEWSCFoTfa2abTqmut9OsCQihkaxyGgxSx0bS1V0cX256fcochQog339NyCEb0
fFUHi5tfoJ30/FBR0lDvtKYJpORaicVnHJlJxVIGCcVbxydzbJI/lTMvhpbT+pMW/ijVwzH4mozP
ClY8ceyNKVW8y2RJAR109UcWnhxwgrq0t3msrWANpOkC7uXL9hhIzXkxHBSdr444mRHABWvDpI1u
he5qkNQgYaKN2XyzHI4ZMrtCulcrpp/nsqdN48HiqLeFvxAgXxsbYb2NXdAtLfg3h8rUewnbjp4M
6xItVmeHrqVNbiOecUh/Zv9VA9zpMjN2j4ijf0TP7yr7soZuPTDyaGEw9W8Z6rXydQHLqgex6vV+
nSv/VD6rmYBZJAoRGVqFcjENx22j+6RTV2pMrDjfJSFt0qJ5SrNOlZZYll3LmpI+aS3qKTW0BA6R
X82PIz5ViT9j/DGfgV/peWgBbXgRrI6Rq1Z2hQQfMyKHGh+Cr4fhsQXzTcLAGFEO8VPXI9xgyKNI
MdjawFSDVGzCJ2AbvubZewTYVWQfM/PoZH7pUrKRutlt1NBdUPJVwBKK8jrW50V/zZEdmA6f5IfO
cReWcOXzrs1GL4OCMEqCVoxVDa2eaW8aMWPtyMb1a8CJRDoge3Yrnf2A9JOPFJ3Xr6OA4yT0jgDh
SbRdWD+djFTMmgFY+O6qme+QHwKjQzRoQR1Jx4j3pgnXEd98r14aeXAXeQL1VLxC/9PadTV86Mav
CJnXJydI7AN4Ral+m9qPmV1Ca53B2lkZx/jQuxIzXWIhVhBrqRypkSk2S38aC535gNoe8jg4Ogiw
9G2SXQzpXSKejGvPTThQzBkM8cOo/zkZRw360yV9qetTbCB7RGIXFRt7+oJc0xeesOZvVn+n+FGP
aTAs7xTdezZ5vFW8K9WPsv+YqmOdvStS+lopr/X4hLlOMZB5oj85uHCdFcuOmmFPbsegg7ewpX2e
HfVxXBn6uLYHVEq8TXl4KmdEU/K+0xcY8m+BCiyRNuHorCprF/F8DuFrk1SeHhvAQ8jTbPrQgGF1
Dv9ZXJX+6LQZyTzcNaBENhSeZnfM9FA/KnLguFulU8nDa3jFeNPDLwWtWlTdpSJaqzYEeFm4rNil
9dpxKOXSdeCikdI1fVp+K/8tVBs449kWPxWDSqkg2zC2SMLBPP/p0a3t/kUInCoD8Po7LamGwWbm
tJDuzTZsPyz1JWclU8KDJP2imXal/KNMDkuxGZ2jrpOTl4OVavsOAiUtblHB9oCrZDpX41fX3+q2
82qA5yo7htZX3smcqrtMPpG6gFTRG+zRlWKQiZtje5b+QygXiOtZz2LYk9wtEW32oY3ZYvLH6jJU
Cv96SHrklT86iEJU3JPm+yl7zGUgB/QklfQ1LaYbTkzOGhciZEYtVon2yIzXub2qduMp+eCOSKzT
6KbxOJfcj3kngZV9ly0g+ees8gv5vw4muSlfVHHJnBri7TH2mTeD+VTS4KnTnbjPVdxMXm7tl+Qc
ovJN0pVjvMjxqVd+TdQLk/pLgKdn8jlG06/Ahjgsj+d+m/AQ6rPuKp20qyukscYmTL7KLkPkHiKr
HVcstat0/qmkz3hC7rtUvKdciHzjqHSLswD1rtM/I78TWooOJIYkJWda3GVwEX1vAh3NJkDRUsAa
PmSBRA1qxJ5vI0xr6JRe3eRun/105b9WZXqKk1Xe16BmJP0RbCqWbTvyW8WPJr6e3IAjlpUM2JyO
m0grPS0DWnprqjeZidP5a5eXUdqU2VYefaDAFdEgm6cSaokLeliPbaFx5kQeAbFy+Gkpm3T8nPLN
UqJctzinbKrsntVO7acD39Tr77NU7SfpZzG/nP5ghahK+XkNCCNsyuBUApHEaaqctRnKgTppK027
kj7LgPgplGXllG/m9EvGyV1UaEhOVl5vklrfjjlwqMxcm9wNPQwUXfOL9J8kbaPsXYwvqs3vIcAA
5amOlrJuOU75QxuGuo5bsnV7AyFR9N2G/4boV455KkwE8dUtlcyDHusIDHZyavPiIiVFO027pKvq
Asms6RZIV6JB9+hg8Gz5w8o6P+MbbnJ0ksM7VcUr4hDVca0JZWNISVCPZ8d5VTLLW3iVlv5XaOBF
zZ+Uvi3N91R8Zs8+RRagqflNjNnt8xS2/J/ukBAJKM60VLCw45xftH/NJPtaPK0Gno+h2qnz3gyp
yPSnbNOQrecsU9DH9LvIwDrmyeogIvKNPrF4xAAo6DpK/eDU+7yQgjAHcLbfZO3Oxr6SLcjIoffU
+c1WXhEJu9aSr4UOuh2JTRz+Vmp/Gnp6ejjaJJOTCAtIFn/31jGZXkeHKExCb3KedQc+zyk+0mn9
JLtn5btCSqZ2xyGfV1p9EuOl4lKNReXCAHg2PEZi0JZdnFSd97L8FNYhbR6S8tfxGFvtSzvtSkJ5
keVUxmeLdbYWtyw98AGuwlkjQpjDkwVepYils3XI3fNc7bppL4vXGTzaKWZXhH8I1iypZgq7LFRT
VeajTO+meertm/Q8fVu2jEtkgR4LGaYYzensPFOeIHBS+LuaN3gtNx/lclTwQVgZD6Zdu/38FGjW
7lOJKozCexL+ecVYgLBJHs5K/WE7r9nTW1C+NvTeiG2ovAueRQYu19BKt9HXJUdziDPCMFx9eqrY
6q3M4q+9mcmp0g96dZgVlEgcpKAhanLg7isYHiouc4nu5Dq+jvqh5gtKIba03m0BOnXYtqgVfDMI
CMbbSMnbqJxDppyq3ZF45ls21UP8sMoRgs72JEjH0t6z6xE+u9PiV7Pa5wAqE5fsCKerdytJPTb5
V91tGoRwiX2Vy8bX2d/i+K4JCGxs8i0iZfEYmovRNq8VtLU9LSD854Fm5yrchOaH7jRurb7ReoeG
Hw54A32zEiU1t5Gb6gM/9B+LAW2MWCOXW2ora4CYls3TTii/Uonq5cOGY3U7C7IPxp6oM6NbXoAG
8Z9w2Mj3qgF1TS86Q1+dfXGmadn6eYjZT5lNt15KO7BLru32TZq+cgFljTNsfH3GVM4LQ6MDbTrB
HaFcbk0sUa8qxRldfxTUx0NA5kaxyqjUiOO/ePir+B15f5xt/rLyPjXfT13dXKaBBrES84KE0QGW
OWXC4dzAGZbHl7JCtP5o5w/Imwj0XOlYPqcFT8VfMu8b3th5DA9tbx7NVEWezkKwnBL5+mwyouAy
GKx9zzbacpSoxhFaZZ5+QC89XePgtxR+8WvS95O68EK+paHiKnx66XBBRpiiINFfqvSiZh2Dw8WY
bqJ/EWXsp+k5rFIPuL+s38vp0zIvSyG4PBBHhG/1FHvPkuy+uTTFI57+Celm69e82TQKBb1dtpet
S25ABRV3qb5Xpk4Q7JfKWxQxjmfIt7BSpNY1ZN1QJ+Y7Ineh0NphM2pgFygxX6eaG6n5HpxDFO0t
7Wg597S/QSjbA/Iwh+t+H/O2mqk/zox2oVvWNFYhu6xRqLUTT1FPIMRQBFbUu5m+G7tTor1E84vK
ioXNwzzPuIpjHpeWh/jNkdZzGQUKGIoNgWfN9psu8Fj1tIpch/JUoAdj2e6Kf7Lxqi6nwY4I1bRp
ouHmVt54OGvjnlrfiX0xwwuvejXt6uIwdfyQUuRk2DHU9k8trl121VVQzi+lytBbR+t6QOAybmn+
GLLWbwAc9RY6YXrvgWER5PTmdbZbjw8F3eb1+QGoLVPelPl67Ryr+exoCAizaCPsyV8UovXoIEan
/Xx97PQbQbkvJ4ZvJ6PnxK9p6PdyDUA2IQjtfLUdifhF+4/0Vj4XSCIGEcOxb0Lnt5UeHZNqxwiV
TQ7qfRuHkuCRu1Txd0pYeZqzopcH3cFytdcg58J4Z+H+KwHIJNQc8MAhktokk/2FBkTRJq4+qEGM
IC5yzCDsR2+MuXGzBVkOE2Nb8BUk10hS1gVJn6U9rmpd5/x8T6fZi3XJtat1i0zreQdnU1CIdc95
ji61fQL3Gn9d/1dYV126GwQZD8NfTp50nTCPgQU1DGyx9d1H6qpCR8HobLSclum9HQ7AeGa17Zfz
NB5HkML2ODlIRmxiEmU9mJCTR+PJnC9hcVIaBqwuZrUkSzdCAmzwQMOQ1vcmey0Jl2qT37kh5W07
gT/J/LnLXkj9XsPZVSjqvjYYdPWdMoVQz/dU5oLpw1XHWpo5PRKnu5ycre4jmr8W69FBkygNkoKz
2iFYbp8iTeUJPdIV3IKN1zg6s3PkvCwEQDeTT1DJv5YjuZ1NZC5oftX+MJm2r8z7iafDFrrbIlXF
8+UjTVjNS+uWc+MSELHBCL8a9UdNbXXzpI5BhIonKTJ5fHfFM0gHO18J/R+tuK0RHaHHn09t8SSE
fya26znCLTkLLGnh2lS1U2JWJ9qAECva7mDD8huIPCoXn0QZXVT0cr0yHFumel3nrgkJr5aYtfH4
j/VXXiluQsADGe3Lu2llrkQOvg5bXwLwZou6U8pwDY/pRbRFtTb6JuFnDRYSZa+Tmh2JPwyRQ7rO
Q9SovP/KLOGVQtg6gyLyWwbltTO2JvKuprBR1pguzThs0b92/GPGL5NwArbmDiTQIfUQ0OCQ5EHO
2FiN1wxJpeU0JyP8EHO6zZGXzTnf3uKsymjHhe9j/HDn3pek96nYVsqZ0x3UipCafZrc+LZy5Z12
yhWdLu5USa7jfObaLU6A3FI4bP3dLCjBWE7gp7D9DctEi4oJ4RT0l1G/2vUB89XgWAhsbrkMPdTb
5zGeV61+6KTPcalBaR4RQ0ffIoyG5lIx7mrj3lki1wp30IObigGxbvMdhT2rmRwKS0eQ04XECTOf
pQnDrL8YN4yQQ2aBoPCowueoSAoy0nYdAsuLHj8TbifUslgoMbshg4i7F6d4H2wIgPw6zOJUzOJN
8FLZVXouwvrqAIcW81tPJBNhHv4M5SejOu9vCQqVhp9jKp1neVdbsatNxiYPP00gqX5h/UQOoWOX
NRTsAVgXhbLG/uY+D0qJ80CO2VVf2Yuz5dEm60ZIq/BZfO4M2IcGNwofJd+gyfDWND+ifkdcUOR3
gxtHwzehzD8phyuNjDi2KPzFX6SN2zI8RQqB73V2EglPDidM0V8wwQBIQCQ30EIGR9u4shpS2W+T
3nqd2GbNhxodFPkYJ4827QBuN7O6LQ3o999u+mSU1Jed0nw58qbXwx2Q6aXmqxTzi6luTY3+C2M/
PrcKxgL1KluOJ8NQpZHtS/3nOM78K2/G02+8pF4OHpM88hyMiHWx50WO5vFNXf5iRNkOck9U1bCK
yD4olJQRoHDjC3T4ra36DGwkuY+Iw2zdC+1rOPLsj0i2Ta/SsrPG/CTGkySr90yq3bBW14X2Smo/
f1ixikv0Y+GH41xr1oKcUVOqz+rouDCdOODezPKtrO6xYGkN+FtMG1idh2dGYpoia2jiwpeQUY5q
sqr5S8fpuHTYEdhgxwp4Dijw6a50/tXW1Sq31sz5MD6jrL8ajg26HVbLvEnmtw7rh6yowdL9hrYU
QBs3840Zsop+Y5Mf0bSuCL9IQefa6UfCqmISCd0p26ncZFyf9F+AQ/3Y3JNR9/M0wLeQNmHFJ6yf
E4gdCJsRJ6NR/iptuMEtWiBQwtOAEeknrT9NRroMu0wset/q35yCZwhznkTj+HiV4zdFsv3WrLxu
6l2jPYdE7dvG+JJViCmo2NBi38T+GJUA4/0+seXg6dkMOUqg0vHLIZkVhWvV+OfvgsTvpo5x4h0X
UJvS+iicyFfjzKtHspFJHwuL2l/Ca8kH4OQIxpSa4+sJzNIkgX8kKn6KDAAh+ubkRemAUn38Lhr0
CzLyYLtagac8AEoCCYmwbDEboYmgVSBBv6AVVeDgOI4IbENko3fGqsu3oVRjc3hFubYRlOpghSNs
yEWIX+DcrzukCljOUIRb0xwsvXyye2xCy4FxNpjidy0/mlkf4EjY9Mw/rTUFln2IhsPM/81Ia5pf
v0ZjT/gLLtiDUlxt6QkV+6kc+VOSbpv0vbF+G2AT23A2xdSv9OUacVf39mc8//DsVNZnnXfvwsRf
Zyy/nbZwbVfuOBmuBUS7gCSBS+fLFsm61+Eadxq2THztX+TEetlwqYeL3X1FTGlVaSMfo7ae4m+L
H2pHFE30qKO9ihwoBx22Emclj/9qRC4GyUSkAYsbeHCb3zX7S8lLeBTNT/BymTwVbbILw6ejiSfd
eozqcaolz2SFiQrMJDAFOVNHulm6j14xvXqOUJXts6cl0Co8O4y8wuadQ2v+pFAl6jkya0HJtvgm
KaSljcl1+Cjb9xCAWuue3u5x1YS7Zc68BZskqtYP2KNVJ7Nl40zSlCbQQEk5YDFguLF4K/tA160g
URJ/gNqXjOVNcJDYApLc1mmBupUcmsJgYBF4/TAK1X2HmBEfkcYYj8fN+cpqVs7+a+GlL+qb3EMg
xI7Xq5Dp9CIzbE52BGm97aRfugvA0QAC2kCX5l+tgHXj9Uj0wovbZoe1mVVSwWFv/yb2TyXjZWJb
S/H0qTCgmv5JsYFndCxgBMUmHR3m2prka4bzHxtzUU1ccmk8Zkwy44xL8d3hmdW6oF3eDPvEYqaj
WBi3Qn1T9F2i2wfVxrbXtGuD7D1Z3Ixy3U/bsr+CMkEAOgwycrWfuUr0WJAE+yjDhPn6q09+kvBs
8mk5WrdL8tobcYZkBoBNwpjfuyN258SU3yDAN4oaBlbOiYXYrU1LL7NKLxLpTmJMVTDLxnbo9fYQ
RPg27NDi3MJ9gs1d4DMPJQ1oROedoOUjWaXKuOqMgTuBez6vbrJSej3i1MKogHi0k4GfIDLbt7yn
wAD4PzSKwODWRavnNyFcMtUU+ZRKuAfbS1SQr9MaXNwA1Ea3musO9RD+TCsIq++pxkUS9y+h9jBq
EEYZaw4fsJhUb9CFKzcyxRL93sj/6fnkFQD/SvVhRsjDgN56INlF26kyYQIzZSTq3WH0ieLRt6Xv
MaQSouiQpi9ng8y4Rcj7tpaCXm82Ni9fLJuBOXGhCZAUEgs1AcM0WNuQNly1AmUz8LRDdW/jQVlr
fB1Nia5swK+I46gaxlUa/rUhgTs0SRuG4avljO3bWMdRsq9xVy04TjuH53CyCYVJkXOjC4VWmbP4
qCvSy2RovgYsVajtRo3FpjXNF12usFY5HtEdTopFmSyEcmx+iyE8lpa+WRDXVQtLUIR8Emd0nee3
UJX8hbELQ+HyPXSd5tsZ1p3amkBGHPpNwfGTWA1Mzj+tN0hM+UtzcA7drjeD+dcl7100vkRW9GiV
5yyXWW9yG70roEHRhI4lucchQ1SbHJe69KMOJDy03tO8/tfMNgaSZN4ZMZ2JItuI4qCWj0qaD/Gs
IDpok0Mcw9oM9cRf9emo+moJ98nYHTA50f4Kk2Nr1UeV3CFcmnLedemX2UYXwwJ1zUJ4uvpWg+XP
eYHgsF0XjJ+Ss1bkTa28FyigY67NtntjoxoKKhlG/PT5zcTfzTvizrkD6s7QqL515EQow14hBiWN
QYX6pttkuGVl4VNH59vtm0i2szlSKtp3r0a3RnxZObdR2ZQmUqb3mSFbN/yQSH+539RcQNLTpQXq
a6YKzTU5cPS1jbERABFQt4v3BofF82+bCTpvxb7FHz1lsIDWEgiOMKyq7aIFHQ+wU003XIq42k9P
lthGpzBz3MpXjY7Y3H5JjLcYlK5XD/IYfcRwP83Y/at76UeXkOCNhwyZpOGTR+vFavXS1AqRfOFf
rWLE4yhOpzO+k3MD6ysvhypaF/3ZRhCKAaYS+9H4Sjskz1nl6+WfAsngjPh+0zW3Ay7ChArM7hQ7
9iVFfcu9pJTrKAqEbKMJ0v71tOW2H1r+kTTvCXY2U1qlcmA0AzE2YmelRTBazIGpcUkk7TEStbLA
4tCIhrB70AiLuYztjXWRYxHibINlcc52VXbV9J9aV3CGXCKTe171c3MzzWAUZrFJk6OcZ16kHNT5
nQ7VQEG5s2DdKlOs/Di4GLTN/lehS6tu45085MfExM5nDaAqJsbiOfpU4ogXpLMwnQwIrfDviWs+
H9vqYy5OfYVo+iynlLKsQxJrJAAdLZJ98mVUfNk03TB9wFJ0e6CXUjurPERZLXCDFdsY+qPIqoeE
2wWTHxB+v02ICFgVef4XUnnsO7l0k3S063ifDONuDHPpxol14deKHMdruZkSIOBi7Fg7DU8dNtO0
zfkv6rQGw34X1eK18OOxfFBjzFRSmJxbkFZ7OWcEcshPh6GY+gsemKdtA0NOnAV5/ZRv1F4ko5lO
riXXTZz4qv3XCiSbKABfDKgk2MuqIVPo2BhAS3WCaSR3K3Et+AZJ99/hTLl2E/5haVOHZ9U80jfv
deM/0bJKGXNQWequrapt205rOe+8rD7XXEdmvinDTS9t0+yaUZE4Jg/d+Ci6wi3lj875te3R4oeG
EF0Ik8d1eVHordIlgZYdCCf3NEN6MWTQflHxQmbGTq1CtG5HAzXjUKES0Y6iYo/mq4h+kvmG1S4f
/jqA/wFliIPMv9g21mGc3qnIsAJJIXMiTIJ2iIPFgdLdixFIE0t3HD4Ko8vOpe14qZP4c38oBz9v
FQvxWQQieFCk/YARvzMYuFrruzBnz24Lj7JgJoNzph/rSvZjxgW7wfIGbZPjDECeZvO/ZreOrkA2
SERoWCm92ewBcBWWHxFt5ggLdfe09X+FSbFmcAvCkvAw/F8sJ+KZWdOP7hCXvhEn28yWoWAORreL
QJ0hzpvatxjiLYywmCogSKJn4Kv1Ypqvap8QjXSadVqAkr9quFQJQ+tcIFQptDmoiZOY8atEOhfV
8INNJkeYwp7jCJBkghSoGjPlXbxwl9V0f/U1KerOKNC+x9LarhY/y/80uDAEylBywayIs8WDy47n
9824ri0Hyj92UVIDoAALtuXRmSSI/BGtGK1DxRTU6l9ibAupWU8wVhYVFLoM5ssyNceyl5qf5TK6
ToIbfiLhI4nQ9W7tMuVkKaRrDXeqsQ1TMiOTqsBqzfpUEOiHXEY/m7y8Co/OaBwXluycwKyx2Si9
uNDQ4jUOyiDEnDnZJC0Sfcp4n/zOqkNFlI+B+nzVK0h5eskaP6QjbeAMsvNTi0Etecp9hsdiXAdx
laVopWY7S4HUQIGXTtjROQhb/cgnUGZLQJ7lqkvDl1CpPR2Vta6onoxzo5ITjqUFJVu5ynHlcwHq
8yPLWD647SApG8xYRAdtbOtDKSaCQUjACu+DWW+f0L723I1wDfaS15dP7x4pQdC1spQFac0nSkO3
K4rqg55KL28+09mT+nuabwb90x5ShDnObyy9F1aI45e8kRi2L+cSJdypbFLiCVAWEYKgRN99ts0l
OtTkLyK68nZwVR575JmRz+MyM33lsRsba3W+deYYFPaW+SRcfE1lq8O8xhohCHVad9jDtOHiFNzM
jIhz8ubY15TLuHgW4ozGZ9jji+tlEPb5dcienP+IQSXhxy7p0kWaXzVGFKq5wSzLfzSL7ECkXJWJ
tZXyLwuHk2aH66S0vCz1G32LLVQZDU9n0JiFQopUdE9N686R2mY7IjoSI+jS7whaKq3vVrM12Yi7
0M/Uaxsxq1ifpIfdGtmaXJF+GY0P099148Volh53XOYvC/lgoTLkDNRP91sdEhryRImtoiHNcG6E
15YVu1Yha15cIUaxENAm2EBW1B9dqn74SWXtLFggFgGBXtvEXAH5jc17G/FlcBCLeSMv3IyOmKGj
ZF+g00e2TVZRvtfks94R1aYOx5pW3+sYivPE6pQuL0vDI2G8yuVFag61WCvJY3aatapc9eqJfocE
er5XCvOdTL8EshzMndZ0W4qHmLad2blqzkg9oWhC30FexKMVTFXjoW43T3pnRkyEMwT8tCVtXVRV
fq4hSjnS4OyhqSIhl8esQ/8yf5ikKdVi14k8kPEqaDOvRxza/qwm90U23XphdetrxR/y8tGNn51s
Eo1ABKgXso/2yTPtOb3G9WdcbJx+Z8XJoUOvsJA6LMiu2U0Y/UgsM9ilc6deG8m5kTESJZ5RYJ1N
PYiUEChQUYrvBYE+/GYZYJP6W7COhojfZUl7HZjTuTGevXXrojDXIiOuI/vTHVp/SsGuZHThPTaD
pNwotvi2JnbAsY+2uCDcuZK2FXydWrTfnSNtbZV4Jf1LFtTUDzgoUe9YzrZXX1XnIQ2fNRR1c7Ij
7N3k3zWnJsJ5iuBxkd9r+4ZOgvwF4WJqWBfpvnQ2M87akLZkArdAGmSMwHnWHgd2CLN0ZRB18hJG
SWfwOUq4gbhxdRNhR+KPTXLSh1PHRLCIUx2vRf6BkYpRdSuLU58XSMbGW29/WcoV/eZagaMDZ86q
Q5McQVVh1Y7grTbYvDq/6uHGCTeTmq6tchMi3qsQl3fdJVMug/qeFUE8vGSZdinU/QwPUO1aTawn
66Xpn588E4+BR28szoamewLHI7ed18RSUJvzGuv2dp4XbJTTuR2bbYRCoW4W3HSEDPHPAk6nlAuq
TH1TZNS4hlhyrb5IdpKdnjF6mP1OJ0YhNN/nZDchmOvj/WwBHm+JazIAOONoOzemFzbyMdF+h5ht
gYMOI0tL0BcvzDi7Cf9whFlccib/xLyGNeiErFD0hx9N7m+80wpQFi+lIe6z9NPyk5VzY6eFA5vY
3lQPFKrO7Dtxdsmddq9lzb+m22sd4ZTQItKmEYSQaJtU2hgJPuJnGh8Gt1JtV30UsbHtVbjIYdra
JodhmwaJuONmcIkuItgpD+iH82ZnrxZ427nVM6unvfMj0lGczcq6FWct5iB/DipbnMti3k4It2hZ
cfEzyMULPQ9K+abjNwDBN+u/DGEiAFDfP6rmUZbYtDTSjA4clEhlVDIPvrLliKB8tr6bBCH8V7g8
cmztnEBu7Yir5MCNlbaP9jioDEa8BKHgclUTXLpm+WlM+PY7TLTMhuvGDjFyqRk6iYqvRwq3uW6/
gzi8YwlzO6IappaUlJqiRAOhQDM26Ggs7IlYLIhKW+OdYbRgP2icb7u1GLBaCXNewU00dvbh6VIN
5V3V8I2Tu8a1i6mdAJDakyTEuOYaFsvIin+GjgKSMKLz0OMWaEyDTyD9qLNXhwAVOcP4vm27ibtl
cecE0m18OO3Gjn6UBSXB8h3P50Ll3Hox5wO1NR1aCtn+Z472qsHiHj+RI/udrW2yt2rx0uMUEdVG
TZ4yAAYTk9g/AI6JeCLmmKBjMRvbXabfscn5SQOE+2OIwxJx4CPb6wCfTIynXH0x9avGvqRdk0dD
uYVNEFrXgRAoDSI/fFfAdQxYq1F+2o7gNbrlZ+h3U0Uzaw4uNroR8q+8PSZzu5Yy5z+OzmM5clyJ
ol/ECNCC2Kq8k0olrw1DpkUPevv1cziLnnnxetqoRAKZN+89iff8FgRvUTg/uQlFQWs+CGL2ba9h
udwMK1n7oYJEwHswXRd/RZt27G8dIggFAxrwdz5tvelXOV9ZcMG7h4XG5JPoJeGJhxKTTsEeTobX
qKzkH+/kkt2kHSabi7BUImf3mzT87lFC7DmltaupNwFBzWQTgnNkxRstX7NxfvP1Ng3hUzYrhT2z
xck471vj0OaHWbx7eDhzCtDsMgT5OrSYyHI/+94msU5ZU5Ppv3VqvHQFc1R+smijU05UPo63Q/Vc
Okxhf5KSXKFaE9kF91R5dxRF2vhL+nM5sylZyG/fvfQeTCl7GyGvkJFiPPFUKMzcdMykTjrV4Hac
jkb47ib2Xe99KOz4EUZjIwufFbi90nwYCbmzEnhSYMjc4hYhnoaDQyL+I6UR6igLmbIMEFxiUAh4
fGx1DrL7nrNzFkTFmNRH5LysV5aKbgdmZB5Tkpj46EyHlbf63BQMjUqShPamhkfYei/odFz7ksmK
JsTPz6XeRYzneT5J4LvGtneeIiLy+hDSb5ECIppScjK+tojYFpUbMx0I6atcvmcWrAs4KG32JeNf
Nzsrcq/c6KI71PHJ8sUKpWiV49RKpHmpJPc+51KsJOI2f+mGmbjN9KXlw6Q2wFs2Mxvz/ok2wMdy
tMEBu/ZJMeomBFgzYeycH1xMGxNLUWSKTT399savZZ+0QSiYnLlzHdpbMVwgD5nJa1//yvk9JMOt
ETd6dfXR5wJc85g4E+PelByr3XlC33EcAE9k5n33kNViVckTYYZNmhI/CEuYAM0WZM66nfuz60Yr
FyVxGLnj07XV3ouC3HKI7REyXsCww+52HlkrDY4W+qnwN6VHoUwnExtEpJpt6JNMrEjZGj+T/dUM
H0mG3Mo0wJFvxf/hZr3u0bSiAhSnj0pVP40WsVUPq8FPLt5EEr2UqOsJdAgoD2Fa31k0uO2rwaWp
+3VhxWt7eumCU1n8c0l3qodyehn46nm1zLjGbKJXboDoH2/dgBKkectEdSh4TJKIywazWzZ/2kRj
Ep6kyQKF+Tv38zaw4QntWr5Sd6TVzn4M+VBSuEvwWjAoRpDOBVU8Akp4WPy4qvOxghmLL9dL2bDc
kgsEnyb8dVJd2hLdXux9eyaV8qNx5rjmxQLGI61rVtskfXhoM8YHP7yUK9OnuUTbDuuSa34po3ek
wQPERcXZMXG01sWfNwGinaeVYq4P5Ywv5BWYNaUAwieqi2SMXdXF2mND7WT2OxdLue3tdIaU5rwP
7qMVv0zN09zi4/jX9d8FX4mFW35I53+98xp27xD8NjUNYEHhgTmTIutu4K/Q0HL6FFsx9RrDpyi7
kmjqFcNDLLRF+dIwaDUZwjV4DRSIRHisIDSJAk8lzilMR/jFciTbuidirNcGUgBTes/8t6CZWXm3
Af3omk9ddez7E+tWsWDsfUaxPb6FERhe4FCHEAmwMTyYzYsB+rFlamxlz74VIlNQCJX7Ij6Y4SmO
P5AEIpxmtnirGd8VEH10ma4aOwOPEDFydraq1p+x7B9bt3swbLXroaACioXlQErgXpabetlUXm4H
rBjS/PCKkIEPVhYSGLj97IhwqnmcAmgU5r+c406WAVyzmSR9/11R/brjX9gMT168icfbgGCrUJEm
9W4TomogVQfev8F/cMyDN+Aclr9GbjHAwuQXTt8dMYOhlcxQ3edZDExNZ2LWA33tb7BczsuXvg/r
+xqPg++0H7LDrAZfCnP73q3kth7lwWJNNVTJfw5Y8DYYdsIQkHKMc5RzzjpRY65bByqF0VysURzK
Vh1CEfBGGYfOEzekadhXABLiYyP3WbJRLGCDmZB/DmbEhRUVz6PIiFYFKBv8YcVFczE1XbsTsK3o
qtLqvVBXaA80pStRMkASFrhmhgmDB6OKnSzaXtWsUx4wlyUxjusMtmBEnVzZvPs/bvkg5WtZITw1
SWOD526vRY9nXCf1e58xXJqfKhuvY3VhJehZ1c1uUNhLkNZJayOvXAbzgupxjjHFqv6XsR4HMg7c
kAwKD3rg4ffJbPXI1sJ1k1Q3ithT4IVHI0LDSILkbBLNA9oAunmMeeCb4kpi9yzn6t9EVlxAM0gr
KgX6NaHvjfqqsvFbSgVIEUVcfPGkEGpwNpGRU0pO+KExq3YSEb88VDTqVqxBdm/NgUe73Q4IylbN
MRff1x0y6pMdPc9UAOo2mTSva2BlXntx85do+cQjnKz2p02GKzO5RhwuEUo1jqRmnY0xjFfqOUu0
B5vLgy+luRlhim+mugzeTdNPtWqt6Is9xiPgxNF5knNFJjV86dNjUh8cVa+H5BxG/Ue1wGUsmA3f
ZnjJSXqyLALLBKq2z9Nvbar5GtBa54SD7Bguoq/4pLrwFZkS7dMQd8IIHMAWKc9MAaWn/kutdpUr
+0j9u4+8felVuwEHWAMOU5jYEDxJlzfdLfwi9lOs4/wc1+9eodcO8ZPQrrB1yhVECiy2pSpwn+Bn
kIHx2fTx/YTGqBRuIXFw4+xEQPfeDYczEeKzTaZvSJkA2e6qRIPsmNwxrEL9nqjrrlXKbQx3UW96
xhuwl9z6N0SXHBtn65VAqApMlLj4Bzf+LRH9Ath8jvnn58kB1WDN/TIBEDcjKCZAdDRZCWzf1Jqb
VBCWR7lfqr94pqeW926xaqlZ3EPUgGNb20QGhz45Iq4E3W2Y9rbIQYbhlq3snTY4vVBal8SSRc1G
aKPnB29qhqkmXX4Y/NHUUnhu8wpHdnrnl+jU2W9JxSyWoFP36MzmIc7YHkRmH193DNbEjk8OpKga
lZow3yf+1zuhgNsWezu1KMAy3PoRAhiCI4Y1w8WgULIFjJpu9JmmzEzGJ/7D3CQGuOQ+15I0YWD5
KzFKbOf8bcvPAhWkZoJqA59ywbhV8dGrQF+NrxXLEWr/eQRlzlBk4m85pvcovGtEms68ZORKxzg9
FbW58meITFhBwksW/VuMx3MB9ehmUGjG5D4J3pXhNpoxBYybrj8WzuPQ/WU8o7K8Z3Iz8lU0RMBQ
pt2OmxM6kU6tS1sPuLAHlPLtmG9b+wf0wN3Unkzj6PNml2O1coGNVCm5dZTzFIBYpKEx86MsmG3U
V5txQvTUyosVUrJUNyNHjxugg4KEZ4rt9OtxYZRPsBvirZJfcX4hyUkWrjf3TnEdA2auN8mtMnl8
9eFtiECAMo2zf0X+nXFpuQiw0PgngFARXLaSuca90OQE+tMAiZ1KasD/p7vdTBYpSTJCePch4DOn
/jd3IEqibtdkJ8s8+gX580W3zXcKormlXmyE6CGFcXrU4hQHlxHkJ3bcbjMSo1SMnrpqI4p6xc6u
dRI9Wa51EvqT648aKUF3K7VNlnG6a/x260jyZhQfanysGtx5mLYrRqaiIqXKuB7DeQcLXuB5ooTp
3tv0WYHr85iBWzjfXOhHgB1W7pxv0jHeLNoId6/Iv7r6Uix6WHNwUDSzb9OFFPM6jK/ekqP6U/NF
oQErpgJhuVPho9uc2vDAEsq+v/bpFWNUZ22G8jnBRGaRs5LNNzbBO+1SdWmusoDNgvmlsUF4g0gw
DlpvmvamcDtWGM3VQ99yN76jgK/kMG490pVDae7Hbjp7zUyjy/KMecBs4B/z8iHTeM4urXOx8G/N
5aXEONhED968S82zCUtLr4fFr0sVVjBT8Av7YEjyC8pezy7vcgIOBicCe5ThXLIycBs1pwlme/Hq
x9cMeooKf7X6ZBfFOivFTvH161dPp2ujP9t9eKmmfeU9lziMJqTcfMZEGfofbv3kNcN9yXsSlwD5
Wv3e2q9V9Tx61kkV+poE42lyaIByRnwptai0/8zszRLyE9sVb4Kzl7O1E6bYDWN/Ao7Jozoi0SdT
t2+m8U/TlGRY+Q2cCma9ZlQtVhBOyBGFJYRR4ticP5D/dI4pAl8lcMtJm6sak9lQM+Tyf6qJ5S3T
gOnr2ORQA/y3KfiYvK9OUV0Dp6sZuQUnd8juoZyGzm8QfM9LDSa/VfDi9uiH1oNTy5tV7u3ggZrt
t593EYORknBxX3wO6Z9aDGyKu+M9AhG1gC2DQwJfyL2NsJC78DGCOhe+j5xtHvaEznlIFh0GJ9fc
njFXkkPzm1Nq2sfE/tN9eB0qMgzxZkz41Uly7r3oaULBC8kQGHRGU41g+xlCdW2maTOnD1ZxBAup
PIJBrzJfxcx5+10U/yisw/rPGaddDnOMOvAh65L7uOKBwKgk3PFqTdZ9z43oC7ipkvFgHm7Ytks5
8JM31zyP9wkWfTtigg8Rf3Tu/SyiggT4La5DVFOUJpuoxcT4ikl6W8zyHOd/ogdCrS1IYj++xddQ
zsSMMblHr4Hz3Do/QWDuiULTgSebDPF2hiYawRMgTJLqXc24a8bD74MoDqEy59TWBjEyp0jXyj4t
mFINFsLvoXhsbWKz+oZcVNQnp3xsmFnyOzC1YldBvwmda5M85uXFUSeYdAyyZHxJs41XP7gemtd9
jpVlOGYxBHrSFYcFkKnY6nBv2stPBfXR9qiz1zXihmT46hlERVkzFEg45OgStb4nLeKhTggR0OOF
w26efK4aHFrpYqey+dSAkqEL41wQENxU8Af8MKTGpgqrYvN3QJUrfAWnswM3H6p437EjYzVPAmpi
aW7TuMGQO/WPcYGK2VpMtOLywR0E8O+muWNpILcPWkDkiC+3nY9+G95LB10fHxtHf05mlgFwYAyr
0daKkHqNH6cQS1fyZcD20ZT8HacTjsEb/16lprqNaUCoaNy7DJasPN9aOp32jtbJKZ4HSMAJvIDw
ziuA38ZJeLYIIhCf20yTEa9mD0ZNHnNImwMWtgLgSsSwrFOGfIkGf9oFphv/FDANDTfcu2EWECWK
Q+Z008Hs0NLzdC8KtQ9Jstq5iW+W8FwyDMhOc8cv1js/mcZ9pSwU4BCcVtCqMwCAipJCXcjktRtL
gRFseJgKHJysVTrjh+h2JmZZuBi4CBQwrhw6w6LnKp3C4w52dU5vZ9HJd1XmQ5G3H2SJEa3n6GkL
DngxMWsObQJtmFCv+ZIX80coQC4SLjPktW8trnlGLWK8eVyZ4QKpcIIPV3aQ0WWNQx1/dmh7J+Vw
0JMwrAs6Sp9N6XestKLiZj+GqVkr51bBkpKYCygmFpJdlzRvuCB3QxPsU+ltQKkzrKD1HIhFO8pE
Tg2r79qzOuZd82TxKcfN0clafckme3gIx+nkDAkMeO+Yp5okYPdkEZUxumkT1N7VHdzupW5JV9i6
wqo+aoZAK8su7GHvu5rRR+iFrrlSiYeCRWEgDgV9gSAEV3nDwdFTcA0nGo7FAMk1kw4R3uDI0yZS
vcnvl7swdXzq+qaqYbuwMOejm5xDWb8yZrkrBSWmF2bvzuRuxOBtDD3fEn3f2MA8GWVb1t84kisq
nUM3eVuHKzlizCCq29RcRwdX6ZCuKmO56rxvi4LX1Pm5pePFxc/UsNomQYczF6yLmB9Uaq3V9JdC
thgSw7xPWDpzGQvygordD5NrvaUgRIDiYDO2tjU/BP874f8b+bmINUHD8h8TQxCIHUnyF01drjnY
bP+58yJ6zGFOJHWXemvN5hvqIXCQEeaEMcGBcFqmeGZid1ujztaWMQmqbtLSSDl37hJ9anS97it3
hUwWt+em2QvjHbg0kVHf2832NcbATGrDu7hNTHR2Zv5g8an/zl2+68nEJMb3EPyTyb0vhlXDNHTk
oC6n3wkLtZQfscY6l9F9L13GVjoZcaqLaTJSxaMy2d9LR+MOPe4gWh+cUSlebyH+kBTc+hygucfw
JiJMbqXvMMSpQAsRz8g+U/upda9MenZxoB9Llja1BY5mEn24Vnnet2RUjkXzI/RLOt/m6NKlzDa9
HpkcR5FBpKHJAJ3Mq7DoV6ILd011IS30FehTX9BQ1OY+T/BVl3H+G+Orzng+RQC0u3kvma/p8N1O
n3PHwtsR+zwZ/t5tYX5Z9iEZ63MLyhHLS9l/SfVVD4fG/Sndn4LRpMaGjlHdGKpdxIWLO6zOHK7r
CMeFWJFKXA+ePMa43Us8wFb46+Sa5UxALxHwx4lkJp5zMT2zWwBRlDIxAL80Psf84j6iHECsq9PX
JHh2ZEYn7mCMNi66a1/LLPojmkorFj7raijxpyKoVQH2URtiS4tvbmKgtATaCoKncAljEoquRSeC
fjRmt5nvqw/QXYEpbPs3w+BsSsXBF5cyKTYVSU7DLAlHu873DOCGhR6bCQ5Bm/9RbcF4ZHrqrILi
CSfgXY7G2rsPA2nDAL8K6wIsdGJ3CaZksNpwYK2byv1idVe30miGGRuZWh6asbm4nPDsMnmNkHMs
OrMo8dSHV3UsiDqV/b85E5xNEzk3cDjmtCuLg8TkMOBnd3q2MxD6yalmOSJ3GWKpRa2hsJyhTyx7
DW6dMHapNM9pBAlL++vCwEzeoqazbVmviAeuyJ2ssnDbBG99W1Rrx53IJxFKgA1HnT7DW6dX9aZH
GdcUGCr7HfHOOdWvbYLSWpyFr8ub0Ru3jsgKq+DRBTqE9FdmsRFKQWQ1ay3cdW+S1YhwPaa8cYwv
0I+IyNlF/KV7/BS4tqGe+I1gsFv2CUJ+o3G44ZA2WtMntKoJB/Ebm7XzZCtK9WR6DhezZg3jWVY4
QWoZsTqKJG2HYhGy8YVBRATFM7AwPhDLqMBjxbCZXXzNvUe53Puo+OoQTc4rm8b2fm6wp6l+ysP8
Ekf6WIfGaTARzIf6mrTOc+lrcjEk11cEW8cNTxzRrhI3ILcHwVQJ8jsHoGDvCzdBiQ+PKmm7lcQ2
ewpIlbB8AAv9uiGp/9XhICY8WXhnv63GY2MheObs3qC4v7OwGRSlfmnE/DqAJCsi+O4m/DoMLYdx
Hg52zeDfjBGMuyx6qJjxeBKkiolwMthftex39igQ6qNmxt3fdaiWS1pvTml5eviePpwHyKZHL9d4
RBpakfnNiMyTtzjQOtRqviQzIfFgsfjBwGw9JS4DqBzFEUFLcUXlWX5MSvk2TMG/XEPEMGoHVxSt
f8cGFSA0gRN2SF/622MrhWJVScjZNGb5t9fCUrQLkjg+h1ZGXl6MwPb63gBN5Fh30Kh2tXJesomx
XplCwXZqRqsYJ+x6adk0i+QaH1RlZnbyOJuGt4nbqbqQluzWeq6/rWbcOEX0XDvuQwe6Nc+g5w/N
GN+G0FCXMA2sdytnVspOgHJlhAk7gOaC/C5r9zofqd8BkHUYqghRGo4STM+VNnKcyGX1NPQjFeLk
7CdpH7TtH3KFztFrFPVYtsjuKtDP49zwuFL/VP/488kH6HI2drAiznM9vkalhwcAYq4Wn1E9QIMx
jrXLpIIk7YecyUC72DvrHENIYj8aU30I2ncwkHeikxsz/kzg07jABMsRg0t2B2xdTull6CbaJmLr
GXlFZkgDdU3kbqv8FBCSLcx573n8xU6uVNiq+e5K0n43LILjcAZou8kmHPrMXRWLMBLnViS/7fBY
pDvor5H/rX3w8xwawT4PdjoF7FU/WOaPKFHkInfTTi+6w4wYEYkc8k1P0VA27bnOgvMgGFFAK4lj
n9TtW++KfVVwdY5LVc5WSGOf1s9Y+e+6ZSnhfN96RDCu3fSKP3Vllv9GPmZKK/zt3Mam4jh5Zx0m
nlEQHA+qP/HGbrvwPPPqsTkrD/dOxje2eiowHrCwfG2gOsXhXmZvo/OW5VRZxxJBMh4e8+hLErPB
EJA1r5Wuj04HSMd9jExO3S3FB+tA+vy8CCYZYraNo7zO/y1ZmeUlD5j9CTwyRqzWC7sFWato2E4y
keHwT5aSCHoa42K+yX15hKbH6/rQKA+ei3GUfsYGu/oz6l6D+poxOXXw8gaBd6ohUAvmdWVcXgGD
XdqgoaGZmCJY6c8si3sr9X+yzvq0qOzj1NgPgfNJYQaJPM4/oECO6z5lm6gCJ4qIdnRj814E7j8n
poVBWL3TXv4eWgX0MFj+lTMyhidoZPuCmhhnCvNtuSMjCKiqz3BYmPiAoe3q0WZ2ygKdzHoaZ9mt
sDzgoNAD65UJX+8mN6eZnbqrJPtYZPUhU8NNBj307vZlHugQh+K99MyNHMer6vF912yc4F1iOQ1i
E4OF4tDHbYS4ThqobnKcdMAfnMFkIF8WLz0bSxCiaFIMOtQ2oeg2capzLZY9fICgejcEdpK8fAsX
Sngeju+QZ46BVuiLC0gVgiXZO4Qy0HP0PGnzklrVRUSkdnM+Zj8LsR4b6lpLY5sbfOZjxSQ/fPBN
sLpdcDBwdeMC6Ajy9YeQpXoJ9i1o1DjNQJ1CIKqT8oiNZN9EwGFy9nMzgLlLYSsnSYJpySHOAsg/
cR/qatkN5u3GmIloMr4HFVzF0fvie9ij4mFCSs2LcMtLYiZbg60yrWO+cHpzy0aS0WmzS4IeOBzC
MDfmShnObxOiyAHGh3B5sFi1GqFxTll6b+hg29QxfKNS752yfGrt6mxogEWA6CZpIOUQWFJWefbm
/E0O7bppYeKHMDGrcpVHDVWFACeQXvqw/itjwXbVYT9lAJoxDJ6nedyVUI1y5HNonAylzAOcvH0J
WHoIcTqTRvvozGracRj5xI1jdm4U17rpbr4oLpKFf/QaWGbMtlq7ZvFs4DDvbb49TbMxTffgxNU2
HrIFCv/Pd9JDwZ0PCfM+YhuqssQhgj3qesk6Nvz7bqh/HJnfB0QwDBVeScbgqsLCKBNYmkxYOw49
lr5slY1SIfznQNPlTeVPbRA4Gf4P/3Gv5tFD7pM66Y0JN3P/7ds+IQQ/39JssPaxPLGfd1P1ZA0h
xT7K1GRAR5A9SKzrrEvSlPl9xOmQZulZL0mfEWP0UEGrDZNXK6sWqWsdGPIU4hx2IdMPHoaEQOwb
Y7pVVnSPs+BR5Apu6/Q8ZPZFQJ5Ox+AhIRonkvaxtsdNacaP5ow3ybOBJI/qvDi4+5ZBa64fdUSk
q8KK7RffE3ImyJlTZvMN8/V9TZN811Tleu6yYmUApwZhIeFScH75wEvRm7N3aadMlDj0ZLZ4tdqd
axW0e5BmOty5AXJgrNJNpINTVGF09bVgj52xz6R97BnI94FxNtkD1Pb+5zTKaz9WLwUQlz6H7Ijf
Vyb1t1lOElpmCyQpvxYN0g88n9CnBKvl0XeKJwMSOMRSAPD0izBpLeabhpDbtACKDXR1sOWliywO
5CiBvVuvslphd/NO4zA+F56PYJigbTk4hBw2E3eYM8xiMQHrM1bOjdsWvz2YVWZbO7CyKGbL6ZZf
yFls5jy/DjYsx8m9zkFzGPLgy6rZmMayQVNYbLbwBYp+Jm52R5bNhXpjhg/15B5UBohf9/hdoinY
hPzQ7AdbscxticiZDMKcozIVIr69lXjPgsoHOWYeAgEZpWwXe2bGmqk8Gj5xYq8zGME1wGcs2A/C
sV5sRqi5Lhgn4mRlyVko75rGP6b59FNn46b1yhMH13a2K7Y4ssWPBEc6lTPgDWpAe4oFVtjFJxYy
bvZC5KbhaFG2ZS6q8DkZx12IHRDrkGRR55SZu6p2t5bcTzD16f9myY6TWB0k0/TcOWHlTGagK2S7
2gyFSsOPLMUB7Lif/IE7BBRk3HT8BZye0/NCnosMV7sRxsi0EEJj/+DM3i7oAK4m3PSPcfI4if7g
YwZE2Vr/L60xKWscm1hWv+kre5UOqMHWe8iIx3KeGjyFwwMCGn80gGj9T5TP2fSzRCvSnL4Gyasb
ADYy+mpfPZBcYOw47Wx+y30WfpXTsyTAn0tm/b1ejaJddcRExvzDKf+66CEat66Ns+Cjn3C7HStE
MQmhiIRLFf9rGFPqC2jMO2bmBeaJovlUxk/WvtlFeUej6nq/vGnMbOeVK89CXh3etGTxe2Hn8p1r
6f62uPn7W+Rjsx/ZkWq+htb7JJ+8/iNy/7myPTUWvz1lR4aHYub9nCJAZG+4T/rklgzeFmoVCC8a
rZR9xYDTfPPH0c8z3wsldzmeMcHuGdGaj0nwJavPtoAonjMH5ACga6ibtzk9++IlhkTTW2+K9FCF
m+qvI5fZ/w0Wu8lCrt7wFhkfs39JuqtNvRE9DGO2TsqJNVTuWi52G48JKzZuaLulwI49Vzy4TBi9
h9HmLDp1dHx9xSyXV2uEakJVJpV5HcuF3ZFvxuKxs6xVxbgLls6Eb8iVeNPwz2MlQsFldZLXfZRY
K9muuXYhrQnxPEYnm1UXuAJFRxJp2TBtfJXjDmJTBz5LMAjNDQ2dE4gduniPb4qEOtNLBx/4R8kH
i1NP4bhls9NqZPF4ULB6Zap53M8RlVRqd0+RFwGFXXD4HB+IzuJfiWEmKvyNYjePG4sfJ5BYZtgj
l54aeZmSZeAH153pEX1Pxo7CBZTTWP0WSbZh/1wU3GcThb0xtzvPeUuiPw8CU5ieCfdRf4HT6v+R
RkMX9PeJy8SMPzUwYJC/zXwnwuIvtH+aipRDe5z7rWlcXQrmfqAwxVY49SxyCv/BtjBTzALNsEuB
fCjvq2xY9JiCL0OI9AXuYgYW0OYZMjuOu1Oi+8hKop7oCi6cFU06tr+2GtZ+1Z+i+pMGT7Mod/z0
LUgn9k9E38jJsZLidfJoGrDVgv0HRwzdvtxNChCELG4T5v26CZ7x+T3ruP0cPYJ7vHhx1395Ad22
AxtWYthUfX9pEnU3RgPmEsbZ12Sk9XgUE1teknM8gzKbtx0HaEWRGraHkA3SUtz3+PftU8TzxqAb
4XsbW0xSveagBh8qyneEgwTu3N6IfI5djQeCKXqL8/1Y++jC2OMMVsRxRxvGc41SHC2kyPg080mO
7Qd7PVYWG/4SGWyE8t9qHnHZPFlIWpH9lDaEm/Q+dh7DqGWA7617Zm9lHr0qlGvpd7x1SNo9GIgX
znLmafBcodD4yWvu0tLBMqET7a19Nv75TfxEcvKAdHvnoovApdiM/WtZSKoK4vbmvRVaF/DBfOh7
XfC57BNWW45AX4FtmCSJoH5bXxXGiKwjbCfPxINwA4iV0RHKNgeEt+HLYwPJ9I9ElGF9jWG4E1x7
c4DNhfUFx3ROCff1H1gVzoUZ3CK+6Fom+1KNZ7NrHgDHH3u3PrqwuuqYJy6Cwomdsoe8L6gq1Slr
oRfMLKzdlxVbaJPXYmL/wMFkRqnpT92euS0JGDP+N7BEty2/W81n421JRzgBRCr9LxqD1SSHzegU
LP94sWH3apt4fMYJbZzBCLn9kyDc3NmnBEyTU38N04MQLwlxWC+/YhcUoPFpQK3+RQJg0ZxyVXo2
5U4CVouf0zk+J2G0iRSqsX1xYUJ50WdE+KNcXrhM7RvM+bE6d8EnKhW7O7ORd5dFt07Flptu4MyK
dl7j38UVG78gGfA0Rta3ZVw8I9ixytwu3xQymiiuk+DeH99kuyUy3YdPEZNzjxmYDtZTEtLTt64R
cozl02KA8xu6ylawSf5sVLTI2yh1x0MyF+ytbIJ5nQkRr3gyqCC0Dae2cTJ5dJKMB8AHt+B4OWsS
HATvXoAs9DqX/BkuOqgxZclz3sfrXtTuV6aqdB8OMyPpDpZP35bRmi7OI/OAvbtuvZiUfZ08i4xL
16yn7KCaskQuzdgxD55lleajdVclVINSNO7aTIsC7Lhy+Sam5ZmJVH9idsKyGJbcnb2MHKctrWW1
ldA7ETnhvvD9dhc7QbivKXlPZPnGz7IMsNjKfd0D0XWDdvxIQnYc4GuGqtDBuAD+ztngifjezVyF
FZfTvRbJhJ/PUVhRDDhic578jkOoNy3f5VPP58PUsYE9l7Q8KRGQCpOYxnqYp4HkJi5oBmW/JWbn
dZD2mg3RzKXMGs5Qonjyh7r8Hvu6frGbhHxdCCoqCsQPYG/ukmlyblpGL3MCCyo0uO5s22dLUDgB
yh41O1wtmXGWdD2JgCLalY5qcXPmJsWnKg9ur40TuWSbHJ8kZ1rlCxLZR5hskj+o6wiLeTyTrbaL
B8NajCLoDMD56v7UodyjQRJOdqVMj+PA+MBz8WyEMQFnEQbFveH53UOsqXAjd+4vtuF7e8+yQLx1
GkCY4TZfbNnGze4W/opVlwPVOFdqHY5QTCT8y3PIAracJChv2Fx66cdc0WaTdzSJWvOtnRULMTOm
d4w8cEjthaQgGwbsnnpW3q63pb234E18mss/SI+1OxtewqbLKyqrMLTrW5V3I68ZzueoRJyDvBJm
yGvcl0YTNFtv4DOUQkZrVQKdHBFzceAzy/d0zcKRCRiuqczu1ylntj8WjWs+kFGrWHjFalzL6e11
18KUTBIf618S0Y7L+uiFoIMUCunWz8j1aEpChjl4u8upHdEYG8EWGjN6rBublGfqy/dZdcOpyghb
9IhLj+FMAFeUyxoeyeYxSzECMLgmNxZrHwDodYS3U/ZLfuSE1U5JWPv7sm7jnRpj7w69tt51Kewc
bRKdDKf/ODqv5caNLYp+EaoaGXgVcxRJiVR4QSmMADQaOePrveAH+9bYd8YSBXSfsPfatbsyR5MU
e9eMl8SvoNfKjIDmB/p+UbD8CkxFS+7r+aZvgjezInNmyqYvwRTv6khT5ptR2P0lYUK/1WvWfnWh
9dtmIqM89CLU7Io23oktZ9cP1pb+xIWInCCSk8zgpYjkbib2n32nTgCx1s2hrDykIrryrJ+i98WP
8P2IogxInlFxfzDPY8kwMchlP9zywoccPuGIGCudBjxGBhldlpuIZ630g6UIYMRjAm22YYpEUusJ
deYbLPYaIMIXI5AYGSfcWxkrEF4gbRkUcYMLG6nXoAFnt+wyJ1ywzF5rzUPEbjE8FRnIecqa+CM3
qvFIW0qxEmsdTTcD17ZoBypS5a8AHTs3kmaolVn5smiIBy1eEooAgDyV8AZpxFZuAvFbhhxfo+yY
NCUgpioHjLheO/aH62tiH+tOAPlgYGUwVIJL3AYM5RIxs+MQzy6DIbpVlBr9dtLK6qYipRNnVbhr
Wx/0X2wYM0DGFWiek1yQJoRp7a9gL4eRXOGPiTFNHhg3xfcsL2ZTkDcOrwRBZ0vRBbi0khLARKnN
UZwq8Z7DjJQ7M24bOHMe4sWQZneMJYKcytAsVBqOvVfSm50L+juDQmYcboYDTTbhZ4f+h3oLw3dE
4QmZj8UFi2FQVHYwShRLgfFwFEMG3Z1OSYaALw8r+VtPw4+Xp+hMhVIQSQK1b2PYoLFjgf8K5ABs
iakN5BHZ4JE0o1ZcddeZAwgK5AtkN/M6+2+hyZjQaCwq1Er3q2McKveo9USeDSFTEepF/0qiWgjJ
AGHCU1Y37W85qv4Fw6P76HoIyLrH8DixK/YyXdAecN+NPToy/A692SZ/dVVrp8LXiw8bmEjAgqrG
O2LF2JnMDssyqyg6NozCoTlQIYUGW6xFYkVTt8HgMLfYLYcSR/WbCEHH5v00Z9YK5U7/SF1+I34I
wyAgMvcbNUtLNHnUfLtoXy14KpYLlYUgoFH/JhDNtZpVHoqe/AbBkmszQk6k0iaQ2lmF+UmfrSL1
IjfZXiNWT8Td7REIjfvRxV091DR5iPK8z6rksLXEHbR7lBxiCTWt04lSG1Bn417VCau1S+8pAXpD
tMCOScRKs5jFqH7XOdVBTN+OXi7DAj0jWhrUaXr4aWBcUfmnoxIcXX8eyziFxiq+8gubcKq6f45z
6tQA9Q44szhYJhkECypdak2jMEnkZOqXtJ8MpzAI/uv1tbIeXS3wcJqYZjU9O5d+MasDkbXLaOsz
NbL7cWNMYmmrq+5TERJWh7AsJrnVtS4mQ/8yfpsMRJERyuXS25fTnA0X17CXa6gfkOXJRpnQ6mZq
oTsGRuH2OhEJB4mCqW9jh0sfREpykuAqKtv+yyX9BwKc/Cvy15YJhcd9iOrEfstI8MZiCTaszyL5
dVlNtdGvFv6rgmDecT1p6S2vdtJjNseIPcoXVvYc5t/wRGZ3HP3CnEhrR3+2fjWiD1ECTdp7bIA0
/prIrC+/CMaaCaBm9myR+NLN6Q7NZ+/vZfdWTemDo/cYW9OTPbK7fjQzMUI7Nulra7254p0U6Zmw
EISHqlrOamghGYlOHzrlWozwWZYszL90pvEBPEHjJWGNENMvVdVRqqORAII1t8M07aeo3iFZ2Rp0
lrp3tx12kwSnghAc3gCCLCx5y+StDD5a4xE1BJCCamzvRsea6NHHwNipAIuw3Xpecgr5oirYgQZe
h9EFwHF1yh8DJe1g/LWAc8YIIVlEV7b0g+PAhCUmw6ms9Stk3zXXysrywP/H6M23VXVoRwDww0ZQ
WQjSU/N5C827yACwTw9AJupu47trrdil6R8qSUb2xk25qDuNnRLrvLqmhAeX1dkw7EXJJitMQB67
V5FcdI5zns61wcYpTuhvg4eLepliGZtdaH5EU3jBaMHDDucE902KBBTSJMatCJMz7aSaC1uRf2kT
MoGmb4GTdwcYL0pRh+Quf6QrkXMP3YeX3xTQ1QDwqxua+z62MKoDtfGypeMNSBViKnWQatE7+TTY
uKOFVvAN1tAQvEh7drMPOkxkNmSOec7Oy4HP62DlGZ8tHJN5FpNE2esJk2Ht2mXVOXXijeKvWrTP
Tpl7y8jtD9xAT5VNGF853AmUAGh4KgqBceKbPeyqKe2Dk9KUduaKs3goX7uGOf8ZJu5WNqi3QC82
7TmGDUhdtAjK5GEY7b1T+wFhgZ//kJP14SfaCjU/W1d3IWfpPcCFuwoKwgo2bHfw2GFTlh1WXOtV
K99Vewjq56zfAhDTALsw9ALoUB513AvZLouOqXsMk3Wqv6iiJ44P339WfKRUAyiq7JPHQtZ4GwZ6
MBJkvk3jEmVHn7F/dx302acCFG2oRn8fhG+BfyHl0Utves4DxIZcY60Yy4BVdu5ui6bdsHMGjJEe
TFJsw2Ai4TdacXUgImsZsDRWsY40rDlFQluAIlRnShXo/tHhIrPBiQCbCNqL8ki5aHEpLayCPt91
qtvYypPIzasXhdc8GC9ubGElKdEPmR11gT+hCtfWtZWtrGHiMcU+yYysVOOunAg0pOXsrPAl9QlR
zSPJ49lV91znh+314rs2HCr+loyRxKgfFiFeqvafxzhepsJd2R31cBRtEnL1RJBsUL6c04o+F97y
tuiL29hj5ggjFySOGW9DXLq29EgKQiyFLhaObMiDxjtMl7dBVQU/F932kIIby6FLsWFd9jqVhJ3e
CrpP6nGfMRAE3Z5/k7OTdS24Bw0JfyFUquCIRNGYgGp7mbtGFTNo9BCyvmjAyxZOZBWr3mhA/MUl
/iiaRfOJOf6w7Yv+o+9meIUgoo997PiUPKo37gv9BS32mtR1+JOsHkXPyF2g9JcTFAgPcH1AGCoo
y6mBUs11ALxW24SOHlB7A/BwnZYoWuxvU4gmbJTJXdcx/hdN6W8wFn2nJaYSRzo4XpOZpda5IUgN
JJSMDYGqTtYp91H696NOQsOshu4ILEndg9tdfOcR5iGCWIWwM/Kp5LWGwZidfw7wU63ow0fTL2tc
Wxq1qc22jYk64JIEmf8AWQYss/BuNRtmJA6W/WdhdCSdK6l+mubV6NBEhf2ck7bDg7KoM/19irWX
rD0ZSv6wVTPdP0NO9L4aGfG6BKYo9y2y25iWZ+zyH04tJJ3E0eMiHCdvmRqEyaJH6nDZNCHxima8
YgXyZPuEmOj2o+ndb7OZkHFYKF/ps6txVmVtwlk3w6DQif+p2a+H0lOhxLIcXNb1WylI1+Z8Twqc
JFWwMDTtUItqwRG88vxLjnm5d2Hbda/zf9OW1yZlhyHhAJiFj+swtGH6U1VWuaZWduxCe3zJuPZD
jABZeR5sXqHpr5yjKrG1ailucsC7mBalrjMGtZ4EVIqUArEPzWNaOlj4p3pclzrpIZ6GiUFlXJL2
wKRr4nd0JnI0JNinzLtruIk1JVJs8THXhnsHnhGtisGqF7oGIFAP/mS2D6di6bKKtUILLfAI/OTD
C4705Uu9h/GhCxQih9CCsoJckza+V0T84OpJnjmU3H7CjDbhcUKv6Z09dirdQOokUxqnXPeM7lMR
bRS9rxnrq96bNn0oYctVtNMevmDCM3AU8XEvQvvqdj5zJepH/MWVMzPU2J5rxMbARwbJFV3hJdYl
ZUTPGhCzs+jvBPFo7vikxZjdkWaUIzMi5KI58u020p8Ll9su6J9G9pfTeLQGRNP1lkZtU5i/pX8t
q3LV0EYUMMg6+BVm9VHqOm/+EeOZBf1g1kVUt8w/w8haa7SMNZL5/s/si31AheC4cMuCcZlwh5GS
ulEW61gOtnuLjEtWr1HQr+sIf3y9nzze/x59nQ6EfuoUAY/lyNFp6G9W7Wz07sOpP9vRfnfZGQ/G
jXtzVRGbyJ0suHbkoWywo0NsZHER+dFqci6F3PX6RwMXQi+g2VY3m7yTyCMMO303aJHBTEYEnFUs
hzMyFRsnXfYGi4rQXnKcu3hl7Ezt1fBQISuhAORJ+AaGjCaFDZkgh3Gry6NmRD8tppKuIJeG5bcV
BwvbabBYgrvb2//PfzDcRuR+s/bpZ0LlyfPPsau+7GncGQkUIeKiHZ8kjMJYRnF46nECu0x2C2xz
VkHjOErI13Lp9jQbxiQ3tsYkMkkR3zfIdA0DIjHDgrwnKq5+hD5pEo3/LhzQcSil2shaGXzTdjav
2Tlo8C3IWQ8XTP3RCNPrSOiECX6IfKvbpMj6SX6i/j7h/EZTbHIG2+6qDD8GMhba7j421nEm1sk8
eukDtSGD/dDU0aqT+X3sXGxszGgRXdnLOhqIw9CGnZ1b730JXG/rC/M+uRHAdJSUEt9fSuJWYm/n
0VqAPnGKwdhUZspRUkfrsoUHUngX4N3vueWfYg8WAbedph+xJL7E9fBvctVdi4xjy3+0YubSYsTX
xgvgor3BUrxGQIlVksI7WDX0/EF38+qr0e998mZauefdCwz3HPMKTFQCnfnajp9jYO97RXOhEVDk
ZvcigPwIdpldba9vPJqLqnzYA0o+nJ7xTyR/wDVFsCEEi7pBZ4uRx7fSOqruqmH39dOXTOrrMcQE
1KV308XYRb/AfGwxacHWnBiUhMsqzVZBp+3HcB8Gz6jyn+xgP6OIKzoXYHsRdZ3Noa9abCHg1BEl
gPLSeFe9J7bnB1+bSHa+Fd0bQwR0rhbuUdv4zGm6kO89k9O9bkl4a7xiLb3ykDDkKt7KgSTo0F7Y
lKx9zuaS6uPXI2YyhzlOGJhLslMB2lkRTxfQFjnAQAXuuNDAIcdHaunAhfDMiuIW5cFh8qJNiUCA
pIRFwshPMQtPJZRx3PmQewj9Q3pZLWV2Y4zy5IhkbeJvNZAnVmw+m39JSL6KXW9DzZr1hv+mrv8J
sWkIkvQEmqXGqdfKJnPMw8w+yX8MUo+NR/snWAPZBNuIENeLhvmslc9V/4t+gYLsZMrXTKcpS/1q
UaTqmWkXyo3pMLG9CxM2M0WHQqhFEEoESHytVYNNP7d+qiohACgAeyR22E1WorW+B9MloWzaQCJC
WmlKoFPNq8uugOeoqvmeOlRcDJbboNoVNbZ1jLRLvK3c0gaSTZkDXi9HLmv0NLgYbPuqkP4tTBJ7
VzleT4hixk/o1KemD//pwNliy3wVyfhV2gJAJTNbLqY/jyHJALIkYNEW1XV/SMxNHuaL3PL2Hka9
mgVqz0EeuR9sKgySFeoBz69nLnFmsmFYQwLPQAtNKUP0KmUd3iwF8pBcznRhoo+G6DsqaIjQVXY4
F2WjkeWDiAUNYgA+acDiZcf3yfmoAn0Z0t06FRcnglZzi39mpZGqorX8sQ7lbr6Q5WVMEFR3OXx7
8xeqbJa6/zRN/ojx2qHiMb4SLH/Ra8FoJqirdVW7l0jbNvW1m4lxhb/qco8PF799dosNDFwnoTFJ
iJj7NWi03iwdczrYJSbreujAd6f5D006M+aiMd8aPaV3ww4B1eggXSQJ4FQcfhX2bNpxb/+ODmXv
uIKFxZw1G7jFTeyGKLVZlVsIsH1s3xRGPdiExFvZ+DcLhu2CLABLXiLxUkUQtJHxdx8V/nLf+2px
0CRSXxBCRaj91o+PcfsMjydGWyWAXs75dtEOQEaEOsxdE2Ku259JzrCR9aKSYCCYDeZdt0+wlse2
YguYPDnFV4HkPuUaCMKrp/9WocEZN77S5Yk6upJhaC9aMf3EJnpyvq3Yek5GweUy/midvxy7rT46
S+Ci//pA25vlTjkO2UrQ5XhrYpPMlrq+19UxCkvcFBFWK/xgFPK0eM4Hb9Y6KIp9QS5BN5yjGkxE
aaPbjDaI+ZgEOzyOc3zIFAzc6gbKKhaqycN0zI2ENZNQgnURa2hmL5IOOMHhZdp/jf4VtR9ZPDDI
cRZZSBKP/SZcfdumdwfGJoON7UibpRz7N86JOgJ+Y78a4y7k05gudXoR3dXDIuNn22p6w2Vsgye3
9gVrxujWiHwrA8Y7W2R1FAbISbamRFZFn+/HzDKK81z/JjjbGww7GJwVWUpmS+ZoxYVmTN2CHcqH
BnZSwxpNHAcDbrqjckdtUDwlfbhW2aSz+4fK4kAsLvGja6xyl32LexOr6XZkhE1YhoVy1jnqqsCC
6wsM8v6hnJxtBCArd5yN1kgfVtC1mnmgGafQ0e3/pQY+9IzrSuPnwYOSHDI9OfJPPkO7/JgaAF8t
5oHOe2HgQtrHI5jMb6NEKEf1G9VQo+KtXT5DTFx6Wk6WVRu+l1H3Mjr5JmTMZLe7nFCIMgccR2p6
yRXPGoJhuto4w93vPusBij9/ugAp53GjMhMZ91N5zdJdYwpmljF9mk1mNXDfOKbn9FIAx8x1PMda
jhgDy+gUehunGHbzXrVnGe4DNUA/vBoH/Va2N6Gj8ponKHoMBy4CCZsR+vDloKQ01btTSMaH9mc4
Bemz6Q3lcbAcbH58VMo5S3KcGVATlgTnT2sxVVgHo4uufLVA31gj0aoGpjgLz2WlDlt1nFbpEC8k
vQVDIWDinMup91S3xKeiiZmpYtUsLzWPRZueRT9ei7DaWqEOpsl+VJqXc/DVaLtt7CXTnCHYphaZ
IFq7VxTnhVsTtUi4coNbXI72pi0hxMS9vyyAIKpRfbCXgEer1mGSHhnTb2Dq7tuKOEKJGqABEhrz
+VYG0L1qGr6DxPtuorZn8jLHqPaVuy7nw8xNOtjdjKwVrABMTKqOwMQNOyFqxuFcs4VvVFsnrTaG
pDWmnHeEfzRSb83AgGIZ6m7lQWNR5nxdVk9x1mwHOTGqBiEQeqRDhm6L9hHPBM6XjF5ckU64sBxA
kbDVXIwI8/8O/+T4ljC0bTh3bRx9fk2lyx/ex+ZasO2tEJxgziQwDNaCQmmFUTWDPuDoCvm/x5LF
sCzESdVLXlboz8ilQxaZsY5tOSMCNBFR+yXo9RqSAEm4p66ltsx//IZvAJrqoEO5G4ujEYBi6aDi
R7jDvJHcjI61JOOfvsJWAUUcMfxkek8NSr5ZDeURoRheyKPmQXSXlc2JPgqi/aK3LiQ5LTo1JX74
5mqQDohX1crZCNWPrhSXcRBnqUg2BfSmVUgJE3/l5P3VTFFZVpD7t8zwwpNjwG0b8+M05HtRShu5
08iD79KbzVqCOh7eCXE1VqIRISxm8zX2sA/U8qQH/P/Qy3tqPErAgDZiPZ38MbanTy1Deq9xN1WY
bfQSNYK2q/RzYHPg0t4Forh4vXKXJG4ER5P9OddvbC9t949QdmDsgKPfx2n69YN4gUqAtwawg8fY
nS3yui8wwrZEXw6l2iXCXoUKa4CrmxaN8bnKXvreNdn8DNt5Bd2o4NljZSPMCRg/dEH1FVMn3OLC
5ctqrgntVmUDbrObS923rMgrzLbgVOzIt7jNepLGicIs3lyl3jRxqeMR9kGGUHIlzZ/AvNVkPMab
Xj5wyYQLww6vA3lTDIfkOazNTYtx1c4ADBskfUWiWrPG2OfonB33nMT9Ys698c2X0Ni2NiZt9l11
oFjb/+bAb22K72RWQtnsacu5uEEfgnBqQGebt7c6NW1aCKykipAeRmM1epwMeTQbz2VJZU+5iIOv
YuEyAeggDCOVm6ExF1EZb+KJ2V1Hn4fhMuJLNqMrWVp4ME+4cJeJg1oL4yefBlYgUCVuvTPBfHqH
htUKAUlB/1onn7nRLaIhxXR/KWBR+UTrVspaE9hwlj56Svje2wCrleHO7ssEAMFZr+DmUVp4Jaem
hK83YudPvseKWUJTHwIIPxZ9CzLABSPH2dAyUfpU3k6m9pMe0STiHkzxlvc5bGfowrQKEYwcg5tL
6zVsCMfW+PLHZ8055blxAcgG3fFWIHU0sn0dPGSBemCnwgMgGSesFiZLZkC2OiQcP5u4zt13DB24
BLZas50k7US3Noq1TV/Kb0X5uKnjtdcymMpBlZ1mwUAnDpY4GFb6HOXvCcxF333t2NOJST8W6JtY
l55y7hNXCTYaPDxRdJj+jwe2F94wfQ6xwhFP5NbGzqrvZDYx+u+VexFk943QB6q1lt+oB2MfkwdL
NLb9kf2dJhilkBX8JOMdviNKphOzjNY8xdgKBAVnwEnss4cPcYO7joNz75FbEzRCa1X49Ap0zR3b
6dQn3zRN1vNTWkXEutlOffP6hHEfvzAZZNZNfZxphTr0uosdXpww++kBpvUDnQbHXHVNUEKHkjQc
siwMdpO69zVktFZIiYzsruKrRCdfOqs81586rrdcfkTeR5P/ebRXqkB1h0AXTEtFcWPY36I89tnz
yBqQLM7B/XMJYMN9yNy9/x7ERymOMt7N0UroU6PqOR7fQy5z4soa+loHdpqIXmwkiHxsc12No8mG
ANea0aLiqi3ZlodOgL8RE2AsOc06aplLPnsG2z0bXcheW/QeCBBAKjr3qILzVGDNzlcGfEjjPQC4
TBhUYkSLmu2eU9PJD+9tgCFTnfviN4bPTWAJZcjO705eufMLGE8XeLZ2uqGhQP97Euh3Ye40xatD
QKiczi1esJhoTZn6kAQwgVggzoCrpfiLTkm/j9xLQ8UKAnHhstqxuNb1EA9s9GqO3maCm1QpXiFA
t1zvSuASYliEjCMkfgq8RNNagNp4FtVz2RtL7lEiYfwnJ1NrG+2rE7z1XM1DcVXTnjPGzF2+Rew1
RET7Gig95z6RoNhENy8h/mf2b+qHQB0weTwBYuo5dQooBJ76biwsmIlD3Bmo4PGc1QfOXKhP7gzM
ZbKCGoYSyNxiSIjkp8bAqKHnjOYv2jkH1lW39KfSxXCl3UpvVdd/SPz2YXF1iShuA2sZ+4QcWi/x
wIVJ2qwuEJwuUJXq9hX/JEvzG9gyFKf1OgcCoh965mISFg2vqMac8bcmO7cYZ58M5W8A+Msd7yVe
4fTN5OPJ1UfrqDe9K9egrtYKKYk2jIu0J5Q6I9eieuBePunYDWjSVz5o40E17xEzwtbpQQh2u75e
09ysMRtOqB9jLEpDdwvTfZbzIN1cnsoRwqXxwaAWwjKImvoqk0vFjzY1s/UQXpBDPBVcpLrPpIzC
PSu43oxD3+BP/OrREQfBfeDFHXmHkHCa4PkrBqZN+pG3n0Zrr0ZV741IrSskt0zEiWvQGKEGJ7t6
qxjwdtEnu6QnvGJl+V7iRmDN9eTywwVKRNYfudbaCexMY2Mp5Y5PUrIMz0nj7mYT2MCSGS/sIlB/
HX7sUr+YvPYtqkbxJqxTw66qzRDVjKS7UeZrO43J2iA4WSY2ycYl7EgOrtj2dZIxc5te6tIj6Lkf
nlTYn/LBWsmRQTlkV9nKVUxdZcDXr0eHE/stMuQ1bDVS2IHNIOW152c6OguXjffeGl6m5CxmHlVy
6LWTlx019zRYn6VlrWser8aOoVS+KA5eGG5j9D224VaZ+9g8ewnt+77mbCDXYmHmv0U6o2v42SCZ
8H/68k2pfei94BojpKsbgPSGx8rZNtZ1foGTZ8EY3eYgL04d153NPHnofoT4DmgBHOwyEkdM7K4G
gEVTsCfXLS2T9VBtJwVQi70XO2gte41RcNIWLSu2Gn5B+JHEUpwZeMtIZwPiVZZ3vfrop3fhHtBm
oezACnhh9op/lGsB0DqgOiIco4q7qvqymH01eNSJzWVty6LY/0z6F0d9KuvZSHQOCHCfKLgTRuZI
uKjUG21k3b/vuKtYqO3M5LcggFp0yPEb75SWPwmlVF5egob8+D2cg21KI4yAYSHTcaXXz8r+BRen
e3AWeOWYBfuXoYOJdLTqD4F9Pky2lbxCA3pqvW1qvAhA7vo1ZqTBu7uPeNxGoPYpzuHg4s+LQYs5
4cN1vsb015w20EgEnQ9HwT6gUJyBSqohxiU8zxn2jfocEJDNw5MadlniklGm+s+s974VY6e0A1tf
rxmhwXJ1t1EsYGlpT3r3EDVRa9HbOB4GpBHjIyBNTrU0cazRs2ThVh8+o0cx+qQ+3AbocIPG62f/
jQw8lPyGPkENOS+OdiD8zyU8hGk6BRFZ7xsjPnrdI41umXXu5C5Czl0x72jO5CyafNsBZVDUESi2
1SCFO89hwYwG8ShEH2ZT/P1gjc9+jgZ1XcW0g2W/VtqwyttLMIcfwM2uMrLk0HYa+6xaddV7Dwwg
NuXSZJbZZyQxqLdA9DMReJHzwPgQAfTxEIcb5myo+vFoppwGqJ1rf18qQuKPQjzrqG/mbRcY8qsA
/5Wve4Sv5c4KT5G5ayGNy2cRXplgsfL61iMGARwgPjV3e5VMgjCT6ijC2r/CueVcAtbRtOpdSqeT
lJ+CAUNn+escrHA7yxcxmhV5/WSZZ9k8u7r2VBEtJt4tNO0kujXBdcDS3F51+rcKoYqqd47xK12U
CQn7+Cu/7hl3Gd0NGLKT8Fuhy1hLc7hn1rPQ5WqSbEZXGhvsflUgnycalsOt0R+TDZgiWFgNi+YJ
at4PYn7TfQ2ruwFnBJ86ZLsSYmhMOYxJ0JxwSqxLAutqCxg7onEQS0fNPFv9Ftr1/C7Z7q0ED484
xep+kAKhQMcO9+SS9gnBVSWXhtmXwxvxVhQsnKa7U15dOq64+zHESVmcD9W40cyNk6JsCjosl5uI
HiHpwXJG/xrFjM6n6URXo6fl1iJrZPZlej+9G21iHk1EeldlAgP4f9UZBvdK27B6XcXa3kHs3+7G
9JWvkCl+TAeVLYcMu8psZE03GhbYZvqtCFaozUfF0B0J/1TxbTIBlOfcuBYtxdRZn7h19LODgiTX
b01LraK9MkXBZ41vGMFPn60QdCyS+hJNSBRgs0iCBHKQAQ9D+CerhJZATPHk9L/MonhuFN9SJ146
FCU02//MaKeRKJf1GHf2Y4vTvxREekMn8dvzfEiUwuHTkT+yPXTBc6AlwNXGfDlNM+8DDJU09O94
sJ8luMBieqQDArCCxWtc3mafaWGM6cKc460/PPsFuA3KZ6YfiEXTOkvWuUiuRd2+jP5rB9oLQ53o
mfQUN9X8Q3B6bMn4mn4T/dqjk5j1Al2kr0V97bvnRv1ziTIbIFhBA6ninTdqi7jZR9S+Suzr/s2j
5cDCpP8f1oCEQByiQl+WnPQ2dY7LOh17cbdWdXBxRiIThgI8I7zSEg9FqADhQqjcIWLMcVDnp5a7
jQzxJWNvknIT9NfmAb46L80UZluDOJZkyu/5QDKIfspGtDLlMR7rfc121DgkqkbLLeFmYjoLUYyn
567ftPaW5S5cQhky7+9gkdUtzQ+1ANRSSoqRWhhN0szn+uiml6Zg9m1XJCtOmFf8igZ/NKAZMB3n
wKEH4A/QooS4NUxzUZ+sqyg4NuWvHXyZbCSp5cL0qdPAbdRNuQq5jFZ2UcA4h3syss9mkOUy4s7c
kJTJ3y6lKWgpQkBIsGKOQTkEbfdP13k5zz4Yck17D/XnCWJvA9h7ICCVJOazZ6wd9HW0Iz0f8mid
BM0OVql9koBulM2mrKmIqDa0nt1aupHhpaLw7wmB7exlhfWOgAVoMGMdHIEOb/qSoFNCI0b16jfB
3iq8teiM5x47m0saM9FpBsfwqJmnHD2xGt60rltnEOl6V8InU0/IyOBIkmjlMmHogPSa8G/pA3LQ
p/XSGmuSJ4pt1NGuPoyyXo7UfThFWQ++N8Z1gP5DIVlH9NAEp3g44TiNfYdWn0tPg90SslsYBK8k
yqdMvWGeW1nWzZ72Psd+ijs4RH3aEkqG+B+kEdO1Hvip8nZT/xPMc130mZIFoVB3h33eAALRYOCu
yHk2NB2AVYfIAs4NiCY0aZxJcO/5aobxZhvpgsnLJgU1lY4nD75AEpar1jqCAl2aqATniayPOw0P
kGQkNCe6zT/5XkebhvnZCflSv8zwask3NwNHFIyHwP1Dl859TW5cwsXKicSTgtqAQsL9SBMbH+im
qcj+0blLdHZKBBUkvg8GYjNyO9lMkKvpNxfdSTk/dnQCRzCF2ybGI4t1hLPQJmAHaabHPLOfUIbJ
y2gdGyG3cXqejEdC8oW7l8bDA0QQNt+gNnZ98j6/oVnxGffcuUDBNUKJuvjDdxCGWcw08kVS0kNF
aM7QKA2EOXMBs9aid/HyL52LJMQ+FfqI6AeMF8hDNJU+oe7FFHvvrJMLKaBuCC++lfxcY7ERmEMF
r1kMpE5TP7Z6cceK8JkPl7my0nFC2906wZ3Zln+azTNOE1YwRUq7+1DcGvtbJtBrzJAqdJekv03d
7zRui4bSoSkzEHXwG8jjto/C6HZyIHsMUKAmicTrzSW9UWr/lhD2UnbkdhN9NgygkvSOn4I5U842
+YX//krjjbfwhUc0wzyKmG8XAve6Q8npADGtxhe7Y7qTv8ydeowzKWYu5hLW1EYmcp8BMxs3rMcn
m7xN+n1EF1lFf8jdt77/EFq3ySZGgZApcDzts3pcOGrXz4aI+tuou5Xkru0tyOiTxj2LFhgJMRCG
Tru36j3BwZwkClrYNUQZFE7aE5KWRcZrqTFAxjD+ZOeChTuauOEy8Y8lCS/zYIxqtAc45yfvsZbt
2RASKxasGd8bBgzOh940DOmvIRAR+9cyYAJFAdpd8MljvkrrmeWmHSQ+WOwoBQJbDypmQoM4ORIX
9bh2/QRjhA4A+OoCfGDuBMs57B4sWNsURBD/Kg/Z2XAIMepkFPWqaRej5VPONNac64rGBxekJB2g
G112B/T2M/ARNRS9rJdDNvgjN2yJLJJ1CxBCjC8kkTJGA5CLEKTV753QkTojYySDwGggZB7I/tVD
Flj+c+OfWD37znc1nmps8qFBpAEj8oo0wOnhS8FH+UMQBtEZh0xon8g/AQ++yLZkxWnTDG5tzlES
Cf7j6Dy2G0eyIPpFOAdAwm6L3ntS4gaHokR47/H1fdG7memeKhkC+TJexI3xqMdgeMuxrxA+YvOP
YcW4jPthKy2mRqhi7940AZR5D+1PXGS1mFvx0hxNtWOOEVsQXjUNlc3Vw2lF926lH+Ek/1NR2mK9
JdKN+7ArMGXmwOTpIWikSax9DR18ONi6dENhCAMNtUyzs5pASd8rGacpL9jc2NX2AzfukMoHq1H/
9fnWIHnh4zGgYHKiCGbFmgeiKchpAD5wrgqegiJXp/QWaNnVKh+G9kdW6Z8KDrrqCMtGGRhsaxbl
OeW1PyTY8O2xIBl2KbeumIY2vd42nNw6lEjqnGKhzaFwLhSuNmm7AZzHrsGYeuVnXHC2CF/MSw05
KsHCG0/StHTepeUuherObak7BLyYNTn9EmipsVcs1QDuaNO9Yzc51x3hO1Nv7opOQNhOkQkzC+9K
ZD9TtCxawuKllCS/LVZ1qtSoe09N6Ytq8EfWRlOMveQC6WfsMooLrFiAMM2nIBpeDR5XgFYLiHiL
sECVNIdHYgScwIb1f0f9rJZK4JU80XIBwYHXNP75denaRMCtc5QYJ97Aay40SyNSwklXRT9CgHSU
Rr3D+fMH6dmngjKB2L4m0K7qmGpru2cmT7R5hDsuhv+KFkm4sRxl4DIgd8I8B4uM/SB6qct5cFXi
k0h38OFN9yyrGh+3jcf3CJaA+MoyKHbe2Ofcr8r8GNUGRrONzLlQCdq3l3Dqpn77XY7d5sGfXnsY
ZA9a/KDMTpcOuvkc0C+jXz0D34n3W82fYXyEJAAx2sa9+ECN581B5tVhfdiGMwH01FfzWT+8PIlc
Ol4TExaz3R3GNW5dnzUciCYvM5I/S65HfXmWeU0HiwBZgLF8YvbnIaTYwJr3ouYVNtZ2skTs91l2
AO8JQmYlpZskn6a5zAD6dpOXU/64fK/6nk24RfxP+TX8ncVnM8sFYbyPmn8ZwAiymNZH+QAVthov
u9W0AhbQdyvfPigVHJmna1YTE3x8St2DUcUTaLBNjxR9oFXcZRIhScxKz+cmw2CnA6+wCw/PGfF0
LtGCSBk30LFvSaX9CkwnwJ5sbg/aYqBBEXOV1BzL7Nt1Po4OvigvWRnBv8Rmww/d12gOca5W0006
dmjcDhTa7CznorKvKqGYBd3FqAAajydfCEEYr4DnQNcGeIpVkJKFnesNOPm3TX6KGPl75I2Gnip9
rShQC1mzDfYtT9dQTflZsdLPcO3mw8lUP0pGjejoEth7+YlM48zFahQxmpXyjXL4UAXROw8wsWYV
Nkj47Gq80LA/VKB7/HiulY8S7cuK2oXkrmvlJCk025yd4JCzsQgBQFj/LMGBG5pTDXcdDReWRBQt
egpCAOipMv1eusm2ssY4LDA4z8FN9ThEMoaOEX2tUzFgs+wPKNbjKJnSz22lK4XgXIAnk3Exqd5I
Xv86OqYaMosZxQ9ELik+LcSvxujApqy7WsEqdNcV1MMw3GjWIvVPTFihtanDU0HaJ8wvqntQRiXa
5joKy5RCzFzcM5xOiboWIzKJIwek9ViGhQVEc+dOeAIWglS9DoxN3r28CgKeGhJpGr2w2DLwaen7
ikVQsFDGqrXslLoPQ0Z6qp7QtjNjBw7ZDY5qTG04ECoEho3RrIiSTgTBc8zIfnOEXf+vGTsdnSfT
hm8tFC7iSlTRtJjCTgUp3h2pxAiTeqrC40wIFpg6+ggbQFkjM88GYRha/BVgIfFf15I0DakdTTpy
O7I5pVosFReDy6iQAZ1YygJkqu/+lbq8Yj2AP+SG8x7MhrttSNca3p7o5MRpLAxgPhTc5WjCqH16
95BbQrXlOfmOh5+MnhEbp2BDg12en7r8e4zsCUpzT43K6Y7bu2AfHPBjiaQr7OjKWHFhYMOUjx3Z
/ov0lyotEtrr2pgLycAbpm8eqg2+6qGY3zindYXB7re1DwX/JSCvho+hgccaeS0lPe+oAxptbxSU
KKV7N9IHI1xP1rxhY2hhOQjAGUuMjb0bLQKPBfEYbPmNKS5qe3ue88cy4wryvYU0s/WYGpWbixBQ
gVkHts0b+USb4CSuTkT0F1KKpmbD9OQGZ/oLT6eZNWNMDoBPDhhaBXE90BbOIYkpCEmUaVEmm4SR
3+imRvHlMZ53NkO2BRPkG8y2nEIRJjQg658SunnGGoScIWVyYtI2N3qgpjKwtgzoW78ho4gjdKwS
tYdvw8Otxw8hDj9Vd6yro62JjcudMlWfUbiLIZKUy7j5kfyVJu1t7emB528oUN675k1mBwI9YFpb
XEqbfKqCh40WRfMOqt2Ys+jg+igOwAp3lsEp7akEcNlYmynsrW1vYoGLjlm2cKH8VMxhUvMbkCUJ
GEi1dEFNvaLi/zM2gu9WIKNL8gv60Sja2+a7K+612DflycObH7FPo3l4zGSHFlkVjT+IvKiGudjk
XC4msfJtma9MPatBTXfVCkddZmCB7459vCn9ZYiCZ5s6luqOv7ueWNgJMDHjUYmwzoMks9yNiTiR
WTjT3cXAC3qMuaDCdf6Ni8FMOPy1Zb0wKZfL+3y8cDXar9q/JKjfkvPJsWTwHWliURozYo/TgdCl
jr/PbNiW/g7UTXUfSWr/VTg7ZUREisTt8hDy+FjRNCwfffrxAE5XcMQWOkU+uc63HY/m5BZBfKPz
wQnIsmNyYQKOiQjDJMjLD1/4VGYHS83vv8RdqUzyek42KwKEwMgrMEZXJQNmeNZ0xuRuFZpIp1+A
FxTJnan2OlN+K24DuCbs5Nv0jk0M5R1MgvNK6m9XJ2plftVjh89vJcpF5LKeT7f43QCoTy0aHeyB
bYkNQ7qP5+OgK3iSawyLavQouk80er8RYSMFXoHLB189CFiVMqtKQXLFQx4DsEpigCgep07OBcLI
VVZyXMk1ZPNXiIczyfgfdqm7LtMLZrGxfplEC1IYVnPvMCYPVBuqGRrxuIvxlCnpjYnWkxxiMxAg
MHaj8qXaGHgZgCwaL/NLr37bKKs1b+7C24bBO+NaaMHzgoU+83KeNkFUWgOO4gCWDH8y6Dy2weqc
+7Y7a4293F8ihAfasxE6DmE3GuSYBDd6//YlKq7uPs96gKnQHtDoLmMsoEm1ea53k5QXnRm9Q5aJ
HENWRn2oc2Mipq0NIUxdt+q33551vrSaNQ3RCVvby8hzPilFw/9W2HXDmOZx4lNiQoDnfq3a17C6
F97ZD1kdZaj/K0+/+cxxlY1wzBIE6lbVbGSKnBJ2dVJ3HojOlks/eY3BPs2WAfRiKGL8tLIc8Cra
AFYOl6fczu7e8MYxclIFZSI2DwASV+TvIdU6Gn8/EmeSThPxAersIlVEGXowOo5GrWZ/sJyTBcUw
wqXisL4X/Eic7Izx8n9AT2IA64DpktCI4nlUKmsTNci4JiAtRg2eJZ0J/kJVG9e9j4xrKaHncAgZ
+NCqVWUJr2KS12+TKg1ZTs+FRCQPenTLS1a2c4hYaMVRlz0a6UrhKOPt0B7Bv+0UjkCtElg2+rlr
9jhSw2+ORnruCIpozRxmHTkLjUvYDCAIHM5vGLI7eDXTKH1hV27dXcyHdkhPrsogSZHJeHa03TlE
aCraa6UmaKMsnzGiqdYzwcuu2Mas4L7aa9XcKH+a5hphXNF89HJA3RlBYTwnlOCq4i9F7wuki9Vq
K9lkgIhmRbM1cpwhEh85hhanOeZaTGsjaVUOVhl6DGoOAEGUGGjgnKI4VHHw4ZDNEcuHVc072knb
edBYE0qwIwmikQG0tX3mrDtHNrJTq3xWnwOsTX0d1rOgeVmlO2ntN+0AqrexB2Ptqw3HE+E0Ws/c
m2iUf0FEtXDFm459qUXkmMupr3izKmW14LBMENyCrwqJK8HXNZhnmu4DhamZZAsEPQJaun0c6kcX
DVO/ODbmD9xF1tcg2sx9pJ17h30ed2E/eyQ99/XmFQ28AYZtZbKsGzlo9Jca2jvFc1gFvCDOEZ/5
MCMroP+orY5yD/HsoFbytFY+everk5cK5B+VuEZmEgY5iugytH8Jpv3QOHUkoWIiFEp7dbFJD/wa
rGbjRncbkD7s0cI7Uii7sDjZupsvbuzNF4F5t4o/FbauYpy4QLjlOSY82yi/kUfeo+ZW+A6zn874
MnjTaercxVzQJjQns6fnIeKWafL74ub6L2yeirOhPlMbuFVtEQgkF0ACB6IwNwKJK5zlvLHH6+gf
0yQJN1IuIcWtmBM4nv3imdMaP9oRSeoT6BQM+1370bD5JtZJldI9oOB/AeZowGyw3XFiBzmuuROA
Unoay2blh+BU5amiiqmWvmg5QXzFQJcg5y2ZFYT/sDxUCXPRWsdS+SsGxJMcE3i+dUacDlY+cnuz
bLj2IZ+BWZqdugqoxHhdObS8gQ0W1LT/zIiRlvlGkhdNR1aF2wNhi9LgoHkq6S/h77aemXy6GjTN
gp1vxCXCoej7muD67QRLZmJ/eXfKKVGS42fo3cyGSb9Ai5a/nQQAH/a6ihIJeeckbCbibdeqE41p
NB5eEb75OrPngfRdtdlOLYBzE6vIicpFxAI17hgeE0sr34nohc4vd9gUZ+CAQ9akdt6LqVZeuxxA
QcGfCftBP1XFsMhjRoICMGtg87vt5iFSu90xsvv3OD8LcC1edJXsQ2dX/DvJzUcbqCwx0/CyxEN4
zOJNJ26ubayTppspKD1uevTUZFZ7rMeteyi7s0phYwpeWfLYGGjxLNEZZZBQNCdiFaguPfWr1d5+
xcvPVPmn5qzK0MKweCsm8IOa0kJM807xRXABuDAVw7Y18cvojk9339TBLeyjSwums0jeBQeSNjYK
dcXG9EhfqlDCZGhOTTBLBtyOMq7s6hEGAgWdjBDiRNF+MohtNEDUfGQEb+g8fmfaGS5vWsVzKRY8
UqfBk6Y4HBdqom/M9pOYs0J69Wl4IvJ1KGV/ykeM+hsCmg4XA7idDiA6g5Z3zaWmFTB0gZzRmjN2
CXARVkqHR3cYYHssy0Hduo2GwsNY1fm/BnJ9H9tLh657uzhIQb+v2uCUB8HbqEEkOek8tBmfTjJX
TIC0YF/++dGy67BlPlv5pQxbGawXb+nQoGgK6x5cIbqDoXXoZ6hnclIswvBelWvwjEL9U3leqJ0g
E0mE+itkK6eHNw2npcWSmsYtamU58v19lxBRiH9kqnDdVN/IKA+Vc7MocgprMYvl06DvC69nQKwo
ejyUjIbmQSZEXQNiRnnA0CuUH6NcJ1CMVVyTOacWYL2pOgLZgFAp/N5qhL1Q8BPs6W14qi1LHxWq
i6rMhNJOrPqvSNYmdoZAnJXwGGOCQu2Y4BagyBK3OnyJXYJgaClXt18j5Bk5Pby89DiAgHYAAgR4
QMhSZrGsuL9jPkmrDjqGHj9/0su8ztN9BXvPyjbMFlF1aVGCBXJpGa0G+q/IqhnLyIU+zb2fbdpU
4VgrYgc20r2s5q7fodkyQjdrE/dtZF5VrtAKQDLPsOY4gEC6wK1tu7vLC992Frp6cMt3ziNuM+NX
7T2gNaeRz6b0ZE/xj+EAfqjH8DrrWzQs7nnaX+xgIiEY4KS3yFhhPrNMMJ9U/nmYdlHYZPVOwwrX
ReBJIuP9qmPoxmeJf1/cBO4TFcnaEjmkF6zsROVVkgp5c1E09iQtJv+/MtyRVyba6FM4iqEfGA++
1PivhgCNoKWNdOLu3cJbG5xfeVSVsj+/p7pJu9aJN7cUKB07VaCOYr5R/nyPNAQ6b63RvbktNYkA
GNf54uLijPKKnwaJIOB1CsMFZ2fEDLFXaNvO5h2I8Di/VYnFpZPbcRghVALb5DiwuEnL+tusful9
nHWNxQXbmtjdX2rQattfO4E7Mrw64bX3FyqqsuFU4LOlbefeE23tAuJhqlcQfAqzAXIDZ7RaDZzn
DpiFNFOuAo95zGsnZvWmYljQCF0n3ICUmuLhg+cTaMHGiEqop6gGgQZtAhMWvxqJOkJTvzs4ODtM
hyEDiqJUTJLVrKPPygntRZrbk4GeDwMLY98dNBKwQx1PM2iubVaSJdZofa6XJq4eJtp0uGSsFDF6
6GvZPgeD+WfRDRbSvIFsb5H345FQYhpmv2O0tzpBFDXPvsMtFVRPzGOnxTT0If3KL8geSp1PEr89
BnEIXIx6dadRT7VsTF2PZ8fKjz7lVLlTrjv5T2myST5wh4xPbP8W8nDKBOKrdwpIE/ukN7Noj1c6
MNulRn5bHZdJHHwSR7um2g/hi1mHr8beyaJAqbM2lDZ4DP6e/CV5Z4XEq3XnlcfXM1f6cDJarFok
9n4c80Y1H9axenVZYHUDg0pAQ6G30mkwGYLDCD4e3csRAa4gHUN06j9KtoCBQALQUVvdcxy8IXzj
NseM2bFIZTB2afNRgEdI3k/p4yaBZEaSB92JMLCeI27hUcnfci4xegBd8Y+BTZp702fZBqrnzLLQ
EiNj3UT+lDkNstipQGXTgx85urrOvu/OgTgUJVTGbKoXr8i6+Kha4wJE0sBv0JoEVxunCYcUCkyf
/fX2Q0X2wzm8oqVxfE8FHHIR557Pl6lzLhneX5q+x6HGSF51vFKk1/iKGYIH4E6DLWYXXEXI4kw6
xvxJ+L1QNVk33CSHFRr/pjoQp+qKmcCioepcLMJD0n0pKgCT71S+1cFvzi6DQySrcawTz/ToIZZZ
OcjuR9jrUI63unppWI114iFilqTDEYEQUPVXZ+xiuiOVrkPBbeaaWsyCweHDO/OdpTJcGvWBTxgR
jjshWbhmgc3vn289Eux2YMinhvFK24/LwD8EOkhVFlXVtaAt09OvVZzubRrB4G8UaC9pl68llTJz
AhxirhBrCunWuZf+BVusRbMLBZmuz8FPf58VXHsXNQvAUgdrEuJH/lG4UlkpIWgWK038C9iAvfkx
wiXccD9MYtKrKcoSamToKxdfcu8xhaQ6L78u/ClM6gKUR2BusIRNB/dSuD1qRTqj9JXTHHdHxPCh
LLRxDm4XPYbr1tu0Mh2Qm97BwYjnO/aIrwMHQ/mg5suXq0Xvfynyj9bRDOf+qjo2BvoRrW4a2nNz
2CbNJTfJePDhMB9mfwzlrzbd19BfTPJwRr5yXDohUloz9zXumTi+8CTavNaH+OUOTxvzj1jlHXrZ
2fPmqbrWitn/mYcFRQtSyeYCLEio/3jhwakoLsnZ2veYdb173q3i7NTIb7sHQCL+DaiJTXJPYv/k
Zzxt0U+hdaScfroh4uqZsN7BN9sLVEWGK/OnyN8ur+gQjUVtuG0m3K8Xdv/FJlwlvO7mf7J5GMNu
9OrE7Tx2QXqyYj6Z7UU0LI+7eOYo+ULGP67oCwqIa4OehPP4bJZU1l1l7+6XvySjm+qWGYuAlbAi
3QeDUhXuCTk220tHLj3PFgLRwCguTgAUFLw9QcNxXaJ9w9PhZUHqislG0v4C/jW5WJXZpmrekX4j
xcLDsJExkYk9lSFNyO9G2uot0zoGipoVVh7SiBMiImHfoJPS42U7PAs0bW3Y89ZPpH018q8xBmja
MeeZzCII3zS1bFNnh6CjU8IXQzVrRT4tDCzvVNoO7aMjH9eFT6PhWH1VRJMS7L8NbwHFOnGdKGuZ
kAwVP9gLm3hVdt84VWxl1zOjuhkpgQjG8ndrrvCppik0US7uMedijoxups+4Pvt8D8z2mDIdyEWF
jbYtHeQI4jSJfWhlkwyAGxWLDhGjAYWSn0Qq4bMDHmf2LHYa3tDJTka/dJ+G9M7ybw0/qTF+yr1h
qeQHNHUQD1vLWw/6pil2tjXux8kRtJuu+U4QpPVHoZE2iXZpcXf1R4XzOzOeXrrXq1WRLlLro0hs
3Cj0glsAuJIZ0eXY5TbH3GVZn4D1cxquWAQNLJYI7fvDq4c/orLtDVxq7RERia328TEIcDluuvqo
uufIOETcXTv51qgDJlze+RqDfX4r08PgXSldpjXAdZY1xe7FyfM3wt6YmH1YfSsgDAw7nLhEEjr1
prGX0flNS+UYMzLhOHLpiR918qOQOfSKZGqJh+3RGmDjrj9FAeJjqS9DkSxrbun2sO1j8oNpuiua
4TNy9ytmJITAKngq3rAK/AWQullM5IAxVEN5cstLWZ6U4iowvQFQaux7J9AekVaScodJcBYyOsAK
+peMcIWgYowAUQ9gGl3b1ZY1hTFhALJtxL/eU9Kq6SM2FvBS/9nh29TPPpJxMPwV2Keja9Y+Iqle
hN02Ah/Q8sYWsDrqaqNWr8S4CF74Dlk4Hy7JMR1ucnmMaVimiTxLf0WyCkED8vFsGdlrFGGBVSwm
+01QkT2fQzDcka8Z69QaBn3KkFxoy6LCq3NPFd7rlKhkrB+qhrLplcOHn+Z02cspp7GRhrlKkuVD
tM59TniFs0z6scjh0FKm5vpXE1uHXnO3cnKSCoLFB+CSfnoYb16Y0WufXBJKj5vcJTadmvVIo4zu
EKLqWMiy/OGgkcbGMk1RhtBCuJMOyapCr3T8a01nmju80vrg9j7B3Fnrr4O4Pchorz59IoUZ0Tch
FhrfsoPgZ2CNCV8tdvjGoFhRWUCzmozNjxGr0cj+kVhKAG9pMLEJfO+pSrlLR9mL+VDkR8E1MhKX
vmX1Rll5Q9E9urxUHrRS3jrGMG1AlY8rU7PdQ2frsWOaLM3K5kZZ/SXIf+pULEgnTgqFpOXAoptl
lwTPw8yRf/EixbzU5V0LFse4Ykq047XSwNiTkJJ5P+QS/d1Jz9Tj/NE+8m9E71XIvh3GX+RhyX65
yCZmKfHk8U8LAktTOxRr/lOebiNAXVUk/bNLjI4sMXz86kUy95Wb3+9aAnKj92D033UmT7ONFoaD
SDsLUgrNvnaAnGHcdigKCNGM1pFXk+v/yL20CfGDw01n5yPph0RZN6KgmIPTnC8v9rcurbeqTtSC
7alRQrhUx4GQBkv5n0TWysKuiCkWwT5Z+am2UNkKYqmbFGU0t0uKpvsMHgJGvBIN1cDwCJ/HpAQ5
2Es91AKdfaclzS0yIWGwHacHqYd/5FCD6tUS+3dim02zwuhGeRKXiB4T0qnhVq2jqaSXJOKGyikw
ct8cF49o4Sz7QVorQGUIalnGCxz1DJ8mA7cU3K3mqx72wrigfcreIzTXsbWKh7dsvKm60bkVVwQ7
fPYNY3wy4imndjGEYK3w2U2Z9gM+AGqGJuqQGL/7Y8PhuElwizW452sV3p385mP/ctq9rZx0mcIY
MdGTepJBj60lAIiYKy3IB3jVLdHPU354XDb4kAeaTfE6UoYw2UGwNsMLIfSDoX+J7ld4T6nucY95
mANuTY540fzjXsHv82lX5QyTIb5La0EiBOY9m79onplvlfSJz1YCFhLXLaBsgM1klC22KeaXgRs4
9L5UKHkRmknAjNqSDeqKp1FkUxc4skYJZQBNgK6lmiwdJ5bJ0JS3p4bzQqFRNpfXdblv7IVldleX
i6GhKQzINpMHPff6Om9udv2V+Fu7Lqdmtiv85t/AZTi0J7zcUp2Z3D4DuAn41pzWQwpeQNwmpD+B
pju3+5fC7EYv5lDwyePkSTkovYDOYoAAqUNFzZgnSumiRuPhpE2KpTQ+j8PDNg8OO4r8HjpXQ95T
S/9vyI9JcM3KH805xEwnMZIv0/Xg4l2l+lfGaGbPI1z4MmdN7wG12MNRxdAKHiSdd2TZxYXu1gA3
CzQ1Ud90mSU9hwP5vbohOs23XEFyUqrVCFHUMfZGj4ZIKgk2Lz2GykXhwFHKe+jfDHBcRD/RN14x
YkKU73ML4wgXLqO6lsOX3l7HKoEyPAhMZzFWOYHapSHQsn/aC+d3LCqjk8BSTgFZdrILzjxhP2Sj
9A3kT6xoXqN8DOSz6JOaEMj8J0s6LwaW13zCpPQm8BePikig3NXygfFCUkFGMEJG21Ta0KE2axFr
mmwTxosI4AWznmWx9YrmeQCn1Z0O0btKT3lz5JI3YaORZpSefQV4cABHz2LIGUiU40YuZyfIJ9qJ
/uIQr4T8yGKG51nPkR+lX6W5cmXGBKI02uiSY0GVIYJ9knxB9jYs2JSwI61WUXbP+k3scLpJM3M4
h2NdIY9kXfkzgedLXQ/aUhCBT7UR/nAzaIww6QjhgyObx1bBvky/PIZZOoligAoBt+Cu+1XjRxlA
WZn3ztkddr5GwIaeSdwLfvIwCsba8R3LWt9UWL92mwBSm6VvM3RcJTzX2GuBwZMg493FW88CccGl
lTtgZGGrHZgkAWkge4rhEbOWbJpyrtf7KDf+dZhVUwn57IGl7J/g5skKlDREkp8y5cdqLjpmTfcv
tKay/EdOYVSXrOSVOuuYMcrAFVHuetjbsMRD3tRxiB6MIr/NBPlLD8GIIkomnhCXpIQZseUBC7uT
Z2Mz7EhoP3Rxo8HEzr9bzZzJHQ4K4rEVklWHY8Wr5zR7t6DDKm2kWSIjKFci+eEIOB0FgGubL1NE
OXObEg40s4nbHhOGt7S6RDBKBmbGIP6yasSZjDeq8czydwrN36wC/k794sc4EPhdBhJVH8m0Ylyq
vatU3NH12gDvrP9ArmePjBcCbow3M9UtYjISvJ8+s0rl7QltkAuzUZ379BoYoPG/0vyrDvD4BDUX
6Goexa8gudfDTR9tASW/Mxf9/THSjAoHGxrrZk3tJkl5CVT6D7YpWplrPgGyOsZRVCBykSOJpCPj
jKuak0oohk5WnhD6Tg2OzrvgFRwFv4FHqR7CJj8VDy+b6RB0oGWQqIomJXOv/SAW4xxnW0W2J/i0
9XZQ9wbaTB09Lf4fuXuU4n3J8dAPS4pHbXNFxtJH5Y+iLSC3Ev2lHxY6cUrrJXP+9rw+PS7cwI7J
HY0OXLdZRe1HUj6D9mX1vHM/XGZtOhLNW1cw8fRkS7FDe/4LRZI/FmsI1yF4zcvWfsjGrnB/aW2P
7FvUragAYsDhcoUI9OVpk75ZAT7Fk5VUi0FGy3BXLr+y8uKGT5ocLPnuDovaQb2B15os9GxRAMYp
W7HMKdF2Lhpm0kIs6zalSbabsD/nffoxTTqaSK+CXU2DTRty46Jij3iLiaKXq1edtw+dGQnJINYR
XbGzgm4ScN5VSrPW4w7Y8EnxzypnDhCNEpSNjeEhfZrqreqoI6rxy7JrU0b7aooxWr02o2mDZp0J
2RE83DqUi1B/ecGDhNMgnxp8K0wltqDYdyP7m77lPhbsWwwTXXNr0e49tmcBcjwE6VpiEeofNO4D
TTjX0AqHbx2HmDPzzIVfHYANkTGjDGyq4M4o+HTwSx68uSROqsJLsDgWpj+zh7frH1w+xl38R/kf
jdh4HkwSziCdqREAXzyQCm6inRIMR9uELqHnvDKdZi/VHOroaIBz6ABYu+EoNkTFVcuStR9yHqDQ
uCHfa1RPNPeQZfqEMRLr6TQItYnh/vbMRiDoigJbKaglir8wZVfan6fuM5lAeKHOM/s3ltcjL5bt
TpjsDHHo/ENCXQ43dMsLF+OiSAeuF3v6xJCnFJQCPiIFRI7OAKX5lcjEvvhVwnTWs0ctHf5/fTc2
7nGWmRa76gColB6SIen5ZWZ3GBAvF3m2LJxpEeBc0tEAyK+pTXY2agcFKptK1Tb2dqa4JDzZ5rck
/brmb92bADVoFOIlXbM0RywxVpJxQWWlk9tEGvwENO2kV6tC8b2kza7Ud4mzN0oL0e7cBy8X97wf
AUUN/tXpR+USCsSXy6hHGx/kw2dhfaqa+jGXk8yLDpZlEWwjO4PEZDkDKyBAd18GPmjzJdE/x7ui
qA+WTm4pTrkVrC1Gej6hJrFU5xeeIQnUtVfNSlhgqouLiXcQhBFcFDuZIFJdoOfureoVZdiL8c8p
w950xqfqWFk1NawoPiu/XFkgYdoeVkdFu+ouIUzR918mrgrVu9TsgUxIwdbLDTt+yS4LecZk72Oj
2ejpVCGdIsxhmeHuUZq57S9ESKz47aAM2ilGxTs/psZY9j6qsnt0uVgk2TWgijAmdlPswzGsn30H
HcBBpCVp74bV1tKezUBnQshyA/AJjhWBD7fnMNHmNvWe/qKy5hn9eWKlRSvW+6yKuuiZ9SUu1B+m
hpgnQGPV4sbuJFP2I0YxIZph994kbJdy+ut3uxakLbYampjw4PvqNkAPqrkZtv1dy2FKXskUj6Bi
0oh0OUx8Y88HWDO3Qf+wxMXW3n000wqasjb9UG8iDejlNz62ftgnGdgI/UQw75/Q3uOeq39K3iGo
VhhX0nJcQ/cCRYaYtwo3H/JjKLlLq3wCshwaqqpY5zkf7leavUzrgGoBHD641gGeL2vvUZbfKUTS
2OsXilP/C52zYrW7gP2Hqn1l2VzuVoLxIx8/WM5L898Wz2xyN7q1ZPykwV4bL8jeMx02Aj0wqN7s
/HvtkKm4E4ezg0vCzd4axlQZ1NzIqPdQ9A0XSGzz7rJHVq5lddP4d12ueEbetn+tsmsRXC3pXjT0
ouF3kdEOtBKKub/J3bU0yg3Bl9DJAn03gE+Y3SVK74s0nVu5cXL5ov9/3R1xTOlY+pxw3RjPyGFc
VZ+F8iNAFZYq/oLv3jhS9/IvdiBKqIAT8drrzEs+84Face6P3SvgSvGvtyX9v+qmyHJecRw7yVxL
WOEgGRkDcFlHOauue0kdUAG42xKFKnEFlbH6lN3KDJ8SKXmLmdwKudedNeeupX8mqGwFAaerM6zY
tMlGPD4NNp5VRMbFpSDMJQQ/tLdInVNGywzgWxbWdNC7zbXmA8GTE/vVpmY+7ZVXyCIBLmsnFUvB
fUOMuF7paYRg+Rh14r2i3mSXPQbvqfFQcCbNmAYzv13/MwQn078RB+Dl3ki7IF6o6THjIUnKhZcc
7dFCU0AolAG0FITDVr23y0n1N9eofpTeQU7JVrSTyheUA50VG7jcK1HztU3KzdwrCNBt3FGx/eBz
aAwnq5/L4btPtUmZUYbI6xU9s5SPmvpI6r2BfdABUiAbD6hhu8qj5uJjgsOuWNd7iJOdjElfdCTl
+M+aM8v/I+k8diNHsij6RQRogm6r9N5nStoQUkmi9y7Ir5/DnsU0MIPpKimTjHjm3nN18KoKDGmK
kG5Xx+c4uVdJw6oMGxpp3zpiS2JkXZUE6r1J6DdSfpE/Ylg7qIthujHQC4pTg4KFUKBZKf58L9wa
1jNh0pyxACvMPYIlpJgRJBFGu8woRsdZtHY10SVuOTbXcScdOGtr3Tj6BCOZLCG5LEXzndg/anEI
svBpNCiFzR2Mq0DZjAro52Ep4mVTZLPaB7DNa9o2P4LHUQW3GgznSj+ZBUhloNBEzb1Z1hqms1Ig
UCSoxdS/nHSH+YnwqDYv/mqRT0fUvjDTR2EkD6HyQiAMtxLGTnrBmIuyUmR/tm7M3Oi3bJ6t+RmC
BSqxN8YASmmEk8k0yBA2/m/N8AxdoseMfRFQFKLTyglpHC/4ezFz5qxgk5lFy1AAd5QhjeOYrgVs
sWEkWixE2WVp/J7QrJDKSP8nzat1x9uVZCQ3i41OMx1XKk+mvayUn1FuXKhh5Ln4jA8b9YGHGiXL
ivROgWaKWKlDkexVhGay+ZfjV/NZEY/ORtNvDkdWmeYgln/gaYJu5GxxBjzhxSJvdkHTs4ZitYU6
y/A8dhP7hus4RDFK1W039NzxjCrdEh9Bv8uYfwrjNPKcEfKIE6VGs8JqIHyfRsmhFSwno/aYOWfS
oFoLWiD9i0e6AEtyxVY2EmGAAPcKP/ow7SiVpF4NIlgZff2vH/ODZGtrmR3sPp710tvnoY4dxNmN
rbowAkgzyckgUJFKJ9WZdHcvU4XAwT/FLHHW5JWiGwWXnv351l1xDnHav1nuuWsb4mnYzbOwHYij
M669dfbhPfdhMBf+LsbiEevXXq83SQBj44JYQ6rBOgrhpmBIUi5uT3PePCYBOUIr56l534U8xhHb
egJy3XxDw5hrJw1/JQZMhebYe3oUE/i7fOMwVst8MJYDTS0Z6Uq9VfpF0KwBw3bwZVBAtLwztfuZ
attMPFvrmOfHyPlknJiyxlMQVBCP7XHDTmVM2LEzaVZu+6AFqhv7zegP5WQYNBnx0gb/kF6xMkne
7fNDOBG9njJeVM5tbBfBhA/EsRUgK3Drfm7SroAgb52DPmFPLGRu2Rb0kQuU14yPZnu1w3lVfI/R
3vJ2TdHO6r7Hj7lVupvjH/XhH7IOVX7m1qdW/jI3apHNeR+1uu6D/dCcC+VktOu0fColQz3QFmyn
PWeH1tXmgtLCnwI/TTwtzS2q172W3Y0035GqKtngZZdSYWmwk/XcpwIDods3Z/QzTUkFdWvC9zGi
qlTNdRl8SOvKbIRfBVmiaf5LsktEj0cMb2+szPI9tylosEuqOhjqDSTyvKReoHn1gAuUrH/0ZygO
LHHdcaGnP6hcM/tZ1WuzghLyf3NXI59Kcfexv6rJMhPXMroG7jUxr1H/PiRUjfKuY3Uwkxjd/rlu
rhnIC3NZU/3SDfo1L8Ou4FePwCHhi7aJfihPxGS75JxMi+Ry4t7zrQidwTLPzJJeSnfZ0WaLoLqp
UmEBAFY0nYvegZLzKEOM8zSetzTZFeq6s+8Nl2mJAlww18nCu46oQEXtYNMIVdqPZIvtalgcmOqI
XZbQ5zAyjD8DeQoydG9nl88Y9JMzcFIrrDqQmcXflvXt2O9+tS7B4NRyXzOwaxHdIs5zngbfoc4c
OYdzMY6EhMzGYZMM3LTN90B8lxzGnV1OQEQgomgQV834qUiLKOffoXoFFO4WuzM9h3AMeZW0oBJa
dsTYe1EP746+UtRNEb5s4ztmhl3hAui4haIJIx73Cw/3VtdvWN6o6NdHIOvOG0ugwrlieZnbKqUn
hhjRF3PPvuTVr219Twh5tTmbDVfQwwQQhemVPTz/lkn0RUXUCkPEYfzOK2DR0WXacg7Hup5X3LQs
6+cF2Loc9wpTWOkid98NzWZIfiP1ZLPgJh4bEIqyjW3yr7fT+ojBTgPgOiJAdDoIboq+irq1GX0C
ZEcsjrJi3497h9PbphBPqm2sLSPxBC56iDJz4YKWM/CzkKvHxpIcJI7OALuyMdVwiKQYcJieu9X7
ZdjudTkuTBJTNPYkPgLppooXGMVssZSgo1paBR1Ih5Idjf4ost84hk0B1seyHyB0o/bbJfPVS9pF
ghONsVwcwLCAr4qetWySedFtLRQJ5Dexmxjmhv8UsWSfn8xl/GeYK5XlwNQsR3CJKAicWNuiz90k
KRL9hvCIBj73qmr+LHMpPIZCjQ3Lj6JzQOlhEmMTY2v5yBlBpnr4ZhV7U3sPsh1fHn/l03IehX8K
+5cKpalLHrFxy0eYeD852/AQ8WJfozfRPxooweSwLSS1C7r/lvVk5V1MeEc82VNGUG3zo2EICjp7
gyy99v9EtGnklT4DA48dUDIJCPS3KXy7xPrTMsIWDMTMPWZeOBjsmF/AKd163ghWDZUBu/dW8Xuk
ydPHWRGNi0j9UlzULTj2SpOFncPLjUnOGTceM7+hn5egFQaxigjISskcw/qw6r16NvKrTqF6nahm
PbJWiTrQKa/EMcXZNg7/1e1nPRIqOB8Ljx3KWoZUTr77pom9p2f4JC6G/WXR8PXmvWYaHPk401FN
y/ZbkwNCTqSV+lbRri6s1xH5SK3ynnzVGgVP8LLY6wS/0lznZbCddOLuP2lFTMpWov/Rk+80X1kO
6ytOE2oack4Q2KW/as2V0s6tQS4g7OLNaN8GV/KrrE1JBIb3Ukw+16PXojcRpxBzqWhhbp34QJZW
YyG9GyBD+8F8wH2ZbRIDhrF79QjeG65sU02CSGICh9T0DzjsXIMNXI9bOWgYr7w30a2CFq0o/CSv
KVZ2miwyB3kAK1y8+ZnFsXJJklMGD03AnzWSo95gTsKWj92jYYTrbgwKBkUwnE1ICwqWXQ0zmUU1
fuWa0b5BVdN4+zSmJCEJ6a/HkKD1L13lD6T3z+qTJp03kw0ZD0BkvfftGd16olzNuKc+PviavhCd
WEkPD9O9B6FeMkc1SvDje7/9yhlVVgh7V0m9HhBNtHIKBk6XCTqxxAm3AH4xNK5y+73Tv4QHLyIj
+/LaUn5Ov4hD1YyYVg68TKRTlbpgBP8s9L3pQxqbQsBH5UchRzXkuMNtRmpICsM/5UvBgWFhMWs1
IIDFIQqXrbkN4itCmzdbbExm0gnEBK+y2TOzhYhuafwbVaRbHZzJF6ssAKUyof70GdZ0xcbFSKcR
4QVIHL4YkirzRXYJyksUAd7NM24KPzyZALOaObHOaUvBEjClacezxvAxjc8iCWYFNi5bQ16KAduv
6OyqXYEzpnNPPPOmfbeSfeHds+5hDzeJnElGV2YVkENOHtPLML1Jn2DpZBEUtyg4DpS0A+WecJ4m
rEPZsTPl9AqPdbaF8rtw8KA3YPKhcqjUVoV96EZArckiJmvR10jZupUwIVTxp/XP2Mw2g38z9C3G
nAG9fdVcVG9bonUrMUtAo1mONbm24pEUP25zLGum5HxwGMB60JtwX7273r+w75AOi2TKmrXBu9Z/
mvHIrJi1CKvKXCNYl20D4mTJJ+mxQrLkBxB2XOwMogmeGb4E0KcJ/mFWOwDS+fDecd8P5UZ1Mewz
u3om7ilLDm3BYDDaCRwZsfMsMf2p2rNDWdOHyyE89vnOjG9dfdAVcCfIFtQP2f0AeeWY24icHwXt
eLrLmTTHbTjX+Piq/NCbwTLu9rk8jvWqaYF6M+lR0KfaCtpibTOEQJq/9PIcu9fWAG2Toai9KR3z
pmRjUN+5XIfFAG9ubbg3PVuJ4uH4q7qjTyvvcc9e6VZ7RzPc6M7Oqz5Ttqgu9cvAPCoioccPIBn+
ExlGRnKNV15EV4vsgThIIHH2nL9oFaTkP0waGTZczm469CYNUUtP7iPJIuBvHkQZflp8a7l7rAtn
C55e66ieU6LL+gVR9JsYgYbLJMFMQTZysdTlh0Y0Uwpa/uGVBFvb61C8V6W17CpeOvI2W3cjkSJN
fbEfmAsps1nc/eo+mnik7jUiDc1kXKss1fAVMqPKBcto27xE6jgX4bKkrLONrfDA0vbnETQKiulG
fmakCAzlgO5FzKc06dwa9yKeXv0egBwMchvTU7itsMUZAC+lQ15guB5b/r6YpbAr5wPbt0TbKvI2
4QLFUxMHEgAMnvoezFBgboijsNVF4q3a/rOS67J5WHzXdsV0gwctQflLTm0ZEO5BNyad8oJTw+in
Hycg5qHn5DvFNpv+QF1r/q1svqKgOuscx77+oRaP0gFHhTFo+EfXNKoAwRj4c7sQ6rg0UcCBEpkr
/a1CSOkwplTHRYb0m7Yusw5F+HCUNYdKERtwhHN2iKuwOOQQ92oswI7LbcrVH5kO01Fk6tx3CfyL
OkDxTqyXasy87CZaA/Qma2Bhgbp8OO4eZp1I9yREQFG/pnwZSnFmkzJXx6vlIGoRKO5PMWo722ba
c6tjvi6Fr2AR+EjirZdsvgpkhjh4of3yvXH+cpznHootc6Zp1Sxzv5Gea8NTto9p56CFrx6ij2Bg
NoBBd5lUMu4X5lLyEbJt65KdSbOM5rDr05XF15FpxCWTa4N82VLw4OG8cXh75LgP8mkaAIwBJXIO
hj09If/IFQHZ4B4BMuU4mjf5NRvWFfWGH/8k7Z+qvMYqm6yxyF/PMbceKpta+UJh77KhUxF81ebI
Mu0SKfhb6x8V18woQHwAQnDtp08SncI6XBGkwbtnJPquihqgO0l6q7hl5FJTRUlycOWj7/dJLOEk
MR6JV42+12m5SvZnkznQpXaqk0XhH8r+u0OhlvW3HP+39qB29JKbhJRAKJRLKZvLr6hcteLeo0cs
vc+g2tY0qpW298LvgnlRwZnhNeijNuSVzAHJwNsfy35umEg4FdzYiPY/k/ZLSz8ITYFZSU+rOaAX
vyOT28CBwXErWArFKgg4NsDqScTrJjraCB0CLbxIxpPoTL0UoQmvrslEBxd/P0S/Mqr5vN5tFnEt
qzt1cqUzaMwdfvNPy0MvOlzt6LNiSmHWKxFcA/1B4MlbzY+Qu0+jvthlsJjM7AXON3onn6/ImOC0
t6HCq+1vNA9iGcCxiNFLhUknmQGkrUk8RR+Rlzzs2Tpwf8H5NIg93j2bgfJnIyf5MkOs7MeKPgzW
xZGo3gL3q0RC3+fjIWo+aEnU4lcpiEwzvhM0cWirZ6K/54oOrL+lZMPQ5UQLGVD42t1bjk8wTWbo
7BAqfJiAkf3ijigynXSb4D5SZn4w9QakjCmBLFyhQtspVjzLYnVR5hKB159KW41Yd+jYpnZHVT9Z
KXWZuW+SA1jyLJPbNOJX5JpqM7hWjAxhNGnWwlPp5lCdW/vKv5ZUyThhhmzboCZSgrMbfE+MUxXe
Sa/eCnTMAXCyjLqHOGAH5O93SNNFCq18yDaaDcoxxzARldaiGXeO90rlJmn3NOk8K8dgoKY1L3n3
qRS/tfdrgDfun8OIQ7jbewoF4tpDU+jCkYHZRjlEL9CcGWqZ6Ovs+ouYbRoeEwKQBnG4M76I+239
Di9Ws+wi9HsjwuCAP2wzMhts81Mj90W6FxTNntJvq4YT/52SE7bbzLVjJlSbnGItx2Hmtt8VpNK2
VDfVsAnDbVdfLetlylMBs6H092RT6+OuYyQUCVqHkfUUVBQPAijBYbOBYRS6MIG0WBjwsRz2Vc86
2JtGi5mVepW8t77y5x0af538IjdrFi1QkNKBSANo3Z7StrFeDq/Y/NDaa4HTSwbd3AEG7kV7G5I5
AlDZPn3xSvjeB6wyxYXce1dsFUZxZrGnwQHJneR4mfmaYxIC/HvX+3NDSRclapQwuRs1Zj1/p2ZX
rTuEJGAIhIcVnY3m7jByAR+bWfJiRyyVTERxLgiwUmOh+R4Pdzdn2yoD7WhrEEWCLzs52NpecRC9
O+e2Iwc339j1uyovobnNTFbT7bWs6/0QJNhGCTlGwpT661pfJeGmEHvV+nBz+Tc6/9SEiiJgJA0z
Z5i8/9WmM+h5827h15Dg+mgzHfY5w2OnhYsWv4v2w2FyELsZgkCPf/jlUWcQZfnmQhRH1MlzrRvf
4ZYRccZHFM5UMkKoiMpmGRHDqNsQfnmwuIHs8A6siSLZod4FXZfcPVjuSsR+rpo1nFcR2lN0+2dS
U2YpAlNfcUiC/RTTVo2wu7vQ+bHqvVG+2gIrP6oirHZ2BgwaPToqYZ8puecEq7ERC29YpRVkKDyP
hoLqxHxZIGAY8KYFhf7Ijsy+aKJaszZjjk2UUoTHMIxZHNkL4R4t2pY6Wzs4DEKM3oxCbSJOk7XF
GNHR9q5yav8bAjH7MH8jvlaj3vbOZSiOKtfoRBYq/C+vvBnkSSZQ220FE+nZVQ+ZsU6KU8SkUca3
0fgC4EDgIlOElwvZwUfMLNDvBO7cASdGYdNhd6tSY+qtreazYuigeg+y2946H+0jHFEM3SRoY3W7
uL7O8Mx9G9NfA+dS0lGJ8/ib68J5FtahIf+0/IghhA4IKsCTjR0VlmnAr63XcdHPfSxMQigzgy/R
Ki6FhV/WxR2JANhl/lEVhGbzr7hoWEdUOCUlUJPjaMrZghzbkXq4eZ/Un4nuLrUQdfTLxeaoEtvg
crlLzDoBQQJ2e3d9vD/aFbTUTMhul/bfSvCUPqsAXePsYT/l8IOI9cDsbWBxRfeGiBIPaTPr6Vwz
VE8R1Bd0Dlr57nHSqozAwieKP7X/YxYViq+0+Kfp3/ZgzSq1OijmNXDOsA7eesUGfs6oTHpw/Y+I
vwCJYUWjXe2OAFAQ/yC8f2ZsOTzEBLnU53WBrVT5CPR4pjQkpjEcKsdm27MS8EDEC8NeuC5K6okK
PJEh2qs6FPAX3FWEKDm/hsGX3pwUss7cbqGl30P81/f9Wg+UifY1UzVCBc8xn1Sl8VQO4cGUVBRQ
4RABTrpMFc7QiIo3MqPFYJ4Toa86PyIvmFAZhAEKN1iZwY7T3zFe+URDKqC2MvqnwHoYzMdcyrCi
GueGCo9I/rgU0i1ZNF352VK9jTQP063T4K+qu73D1atwX9lEsfIt6ZAWGkqsWNlVqBT84KwyPU/Z
uSRF9ahaktC0C1BythjwRTYy2IX1dfrwHPnZqvucl7qx7ZUrDlr3CvHnajYa2H/kdnSouS1mehU1
UYOFqWlnaX8pqRyEeQwsd42Uvog3bnCqI9xTxTd3A6uPPSINgO5kw/GYvmQdIJ/csceGKT6fuKMU
Zqb8MO3gMJF59RxH9m2Qx1RCDfsEMoa7fMooEL8e10dFKwpqmNR4Unv6EkPrIwyvrAxhXncs/FLS
oBzSOekcx3GngyFUvavRMr8Ilm7JRiy9RowCmqi/tlG+Jas94D2xgFIR2he295T2hVhZXkoDPsSv
wopLeBnw2xX2UQeCZAvPlACEN4kSd4DzaiPtDwf6P27l0r9GNXLDpTFV6PgCDSykgXq3vIB1HHjO
ACsDKnHy52r+qwZRkS8uQKw6+L95yLS0a7bpSNEbTnU4vmwNsqEw/ln2rVKY96OQpwvSMmehg9GE
LTb4jK6wKbVIkUa5sBqMJ96cvOe2QFbAniUv4UbxAqn9mWDHyWwyYBlLvwmiyUqE/qj7XUSB5dGC
SoqR66sOXcRSxq/nfGgdyVJ0ADz9U5Jo5cAj8JnibkYVKPfA/mwAxUhfp0NGybB26p8xiNbQgCwO
y74mCK5Fa1Kad1s9EWfwZiNbtO2dUr5I6JobLkbWaG4xbHDie14eTAxo0OwNkF6UOXH5KMtr25Vr
wK4AXFg0DePDm7bJdUQGMravutm7k4leXdP1pe1H4pGtMjWbkQshj7JhIpEK89fGXFqEsB3aPz+/
KXVEV3Fps2zfsToocPIz1bl6fLlSjY4U4mZj/HBHLwoi9WKWjJ3vvAdSm5u6RmxBhwIAKSuZTCRa
JmGySsAyeqm2S+WNdLYSFqXY9CzeovZYuAxvaP9xKkW4dZt5a99iNt6p+kE6QgWOODP2NZOjtCR7
41OCJOKL4LhMCJiFG7PsTZIzQZ/oyN/5zOeatUUxxNIGhzjgZT5OkBRCEkAhV1IewuElfJ1UOsLI
xROZ7lYoOEJYMeKY0UtJAlA605ojFZiNfVBXcZt/6iiefQeq/IlI9FlVlTOVfj+M9UPsXyIMzykS
rjNzV9WT906Ljh7TKac5h2QyVheUID3mctV9ds7DHVzaBM7+qfSwFpZzaIfH4KXLPG3WWXsP8I4r
vcae41ZoO5NJdnbyg60TsgLZhVR7Km5/11mb5TTfyQayKC2SmzIUezzHmVzgLQbZM3Kr46i1N67N
+TMydY8phvZmtdI4ZVJ116AhDbCM5f1XxrpFfZjKh2cvAyLU7QKL5WbIGfejJO7XBakaak0fOtM5
YrN8P6ineHL/nxumhG0Yz5OuQaLDRhZMBkuDFjBKoP3WypzusWr3Mv1pC5u4+SOnv4ayH6keG8L4
nAXV0s/veNmVck8iQx2qWJF1tO10Xu4SUgBOsxgzTb4o+NA9YkUYrOxUevP6Z0BDY8ZsjHC1RKND
7lAB/AcvvbxXSrzUIgR1OyeI1mX4gtSnaL+mWKvJBWlVlq0GdF9IHRuw3UM561iZ+MEh5FlqqkPE
lCbvfnIaFSv4GwlyzXAqWBA1jYXpnPLqpbIXxqu2NQfSF3xtQ6TxqkBA2Kr/QnmFkNinxO1SFwzu
rMMRWK3amoUR+HZBqt4of4oQBZ+2JWcFlWPB4JGA5gxxGm2Vmj1za2MhPxgZEvv8Z7ToERj5/vQ8
OK7fUmUS6b4kGkNRER58QKtItE0T/KAHfyvIbO9NcmYPir41HRo+Bi7+R4Nfw74QJ/JWm9vU/ie0
+yCftqGzZDkU5JKHhz4+NMrZMw6OekjppMGoUI2ktCaOcgipDNzwAAOb9PpkwHIYH5xhI5WMElLJ
22OaK9XCdTrxsLOkYzEAhliP9fiIgG8xsL0i6a1pD316h6u9QHfw1lQSdbE4Oyb4VIOBEyNjLMcs
iXd1hB0yWTPXZvoFxI1Erk6jDCFgl1sYGE8az215MFpyOMNF5bKahcEzHJL6mSE5IXpHdA8vJme1
gOfY0GKjoaRzJVSa8ipbD2iGDNI2hrOTHixSatBiL8z6PVJeebCt8K85xiHufFYWTL/kA8s6yNRo
4M4s/gag/giomUIVTJyC+tjDo4Ahk6O/b5CjqaCdtXE1mONSN8H+DR9MI0Papk5dez6y314lvN4G
uI7xnvGLxaIpN8DpUQ+5iNWr7FZrzxo5QPhpgT8BnUplgdtQn/guOEPCX9HSXg0IufiJmI6+FYgO
UgvSDd9XtB/5elqaJB+NCG5YwhlnraOcLRaBev9kU4Vg+Uc3WJ2Ks239lBgy/QBjBkZPmHKLUWec
w0emX41hLcG15MhAXYTNIcJ+VQ22oON5sxFqKfxFHdW0wWIe2FRsnmUQYxL8tB2EwLmkxWVoUnzm
nQ8X695XaFqxgjBNNIQxT5SNybTFxfMRscjUMZiFzt3VF6qeY1t/ZsNBUF0YqOuk9zJdKpUq3VTF
FuE3K/cfW9n5wFMV4q6Zyjss4JruLAe8G10Gh4fSK4MoN4vcmBsBYT5ivmrUoSLtcnaKvvHM8g9V
5TOROHeZaeYW/NPllLcUDHfLrzEZzIdkKwjZ8J3PhkNBDUNt3pAD0DkujIKDhXQJ02T/z1TXQ7rS
0MTH7jZzv3LzHHK0hKxf0R0hy99W+KJYHvFqvOEHHlnHxxj2Sbi6RJMMyoYkb/8bOWP78l8V321z
79Unwb7Dbz/yGHov82sNGZWiHUf4m+W6R6om15b+m+Okar1bk74r+UfpRPNCUP8jjkU3zvtRKR8q
MUX50+9LJMCQIREs6PlNAIkqWYy3rrHgG5tW0TrTeXwywj/X3W/lbhvQU5SJfXCrixeXdIq5r6RD
VYC7xiPx5BgtvO67MM9BhOq5f7jK2rSuifwrwnte/0TkiNjxvkbjo0V0UvpPOmzBbR1LmLkqEznX
ptw3IqB/95ayNRyxYJ25yJYVzVLZfQP3u3fFn2CgboW/DRBK/xl1F3V4n5K1gMUqqBt84Clrrxfx
Jkpw4Awp/G7u4G4RRH501QziOaIMF0Tcp4ghM+YbafvK0T2ZMJys/tIRRRS06BloylwO6OhidM+w
b+c1aA75W6MUizBhmZLk1NHfECK2SBU85tEvndPcgfDYDDAvAjGfiOymshoUbrfgpQiud29kowpK
ki1qht8wiM2FhiLMJeUaOsaH76YI7PqVjhizpcjwonVqvgLv1zo2SB1VwDpfzqZsTlbB/7Bjawhn
2FrYmBCDDWCet4LlfTDucxufOHd+MZ0F4iflKvJAE3jB2U6h/kzk62vgfzsUmzz0nFeuAsE/PkYq
Sw+0RxwjDmYmqJW+eavbfcTQsuRa3/ooSHhQrOagWdDVIN/a3qPWj2Fx9fQcKwUwIDw+ofbL7nFu
lIu+/nb5ZRLmRwFkuMpnzBJ+RfGhaG86IfOjtWidadEM1HzQNhXzXapTIe1lO+ExGMvFNWkeR4vc
cxJgzYxUU4iW1XXov2yNB+MjAakDt5eS1N7GDqkAePML5YD1RhtxYUYsT6FoIs4JtUUR7PvwqfVM
Qsu7auwYM6v2zhJXvzpqxj33GfQtq2CXplfULoTJEbc6F+mRwTaV0SmJzgI4Rdh8JiHSy2hnOgTh
rSTAotBHVvAw9XuecKQg8iib956WpWFekSSLEH1aopObYl374BQS5Jsp76N2ctsFjoO52fzrvGci
JPwaKgjv145eAF5mRraPko1WgpNFoUTI84LIPhe/akNKTkofBR3MpXXU1KVVusji4g3MLSB0bJsP
6SCxzHwwLNt3+qffMl7S3VPLrJIX+57TKY8F0zWtwJ3RM2JEGUoRqljqMnaQDGdXfDuI3LY60+oS
/lyC1kCWIzIiihoEHxnj2WyTar/IMd7Qp7q6/YyGj7IE8c94p2XVqYRsE/yBWJQptJVNJKpDD6Wb
my2LdEu+a+K/yzZf2fklxWSogU0YaYIGSgTShCfbY2HddIYOYV9fW9+Fv0HoJp7ryvuQaIry/uEh
6fSIFQaulwO+H82/rgaqDNSo+PKCfZGXsyLijc6DxVgp81A91a55Ht143xQ+WmAuG5YlHv2/z+fa
w/N09WDNzbmuW/1Rgv1o8wTKsP9PGBDSo99szE9dzXHR46dl5uOzr7XbrWd5W6VETM9y23Bp6PhT
M7ShrE8QbDI7Y1w4DjtRrACweflPHcFsz71llf0YxE/WerywWoE63XuApXmaBQHFdrsEXleWUwLa
xL5GvtembNUql6qQq1SPNrWrvCuR3OQZ288Yv40h/b8Kb4qz1jx/rjghO1iuoOBOXvNcg0g1NtWe
4JPpFAREYRlPPS6/RuRWicpOwfgp07/AtPlB5ZsWPHy2P2nynrgpH7NCqOQzdB8Ba9a2QtQ0fktS
79nrD39uidoj+udqH6BrTYYCWQ1Vp+Dpt0goBuoyrwChGem+Iweute4w43JK0Z7hsEYxE1ZrtfqJ
sl1bfpnGhdRlaqBdIHdljjWUQSQBQ5sg+w8qMYuGeU3Fo6vP3k9mDcWblYUMGorZAFKhZeHWVLtW
7KqQjDn+8Kow3yTg30bZ6BJjdWF8O3x8k2BWs2n7kXRX5ByF1tbqq5lfg8xHc8lmx8J44icALTtn
i4UKNAp46VTMUnHMjbvEeBiyLNHEL/tr4R0rZadhIYtWLT4xh5/KnWYvCKL/WkY/DlQR6PIsazhF
9joafx6PTDKLNH8zBp2OcdeMa1jtLXaj1riKkj9VHtTybra7IduDCkJMxYgSOWArXiW0+MFcGxaQ
o9h4q1o4VHerpeFVPdQYZ480Gfns8nckcE2JNiWkOnpppCUNBOHZNpRPwuRZIHoHO+RNym5ph8rz
5lRXs753TCekRTPMeaPTJAgXdq+6yUGbxwAFzdEAYoWKYAxRMh0LZZdS1tTjNbF3qfVOhvRshIWE
mwKWCfSVLOhPQb/lY2SI8RdxS48QGQ18PiktbJAqb2r012HtYrHmo2khhCBEe5txkRIPoFbmchDR
CgqpAdumjI4aB2gJ9gRADEPFudQeXc54BZGMmvwL+y8XgWbAoF0xMFl/h612NNQNkearGvTGmD8R
1rjxX0tIIqnXmnuV4V00RBaQiZPTRTZElsCIL8MW+ScLmvBa6w+NmKemQsypdMuRPYhVkpMrKEJL
Zw4AD99zn/P/1RwiTI5G+0ybHw90VcB0sWV9KgW+aSaSCPVjvSaR93u6bO1WY+iSvYIclC/e9Y6V
SYn2rdbiSwOgzPNIenD2efftQCP0DqPBCuXXqk8ZkJLigkfUR5vg8285DfEeDTtkz5kXXDwDaiyP
3RhaAzmx6Ot3Gz9iod6sCPDXAJ4bX6sMPw3knjqA+Lra1cYRHPaoioVBv5WXCRD01chVwOisRJPa
QFEVPfcwMR95aa0S66/Nt+64DDgrcnw29iYwvnz2sp6FmpBJfyzXacYusEfy2Y2gWvlgxwhoCtpJ
UZItsh5Qzobdhwk9JQivNoVHEL+Db/BN0h4QjXmPsLp7sP1d+9svbxWWQSg7M8IY4DbzoFsP1zfn
kmVrBZ6Qa7rCvuQwoYTUoP9nAf9yKbgEUYOMXdViAZqWN5kFTXXSUACj0FGdpzok88Zh+6VRL6XK
woi1ueBRsRH7+UsiitX4r7BfgjzwlixmVJvsQpqFZbKN7u45mUSy+2Mfx7Ur1g4D/rD+S10VzePJ
ZFsbU7eH8dnCFWw/CfSirWrxQN+kTafPoPhlYghDlgdokBRHTFVzq74qjcK4GUCmcvGVfWkf/sfR
eS3FrmRB9IsUIV+q19uWtjQ09kUBHFDJe6mkr5+leZiIOzPcc0Coy+TOXFnHD/yCwcqegEfMAcjN
c+BT9uP88+23kE+mTrcivWl0/oR1XpR3INPLYjglx4B7ZMdlxe4+hXFaxiqSf41SeipY5fxrUBhU
fsbIuMudbeQHJyAZlRtMouuWz1nV3mf7jXxZZD9MVbsvGEFaAOlHRnkcY6UXs9b62LLMh5j7UrrA
uaxVTmqZACtlM4j4C/6IFXdBlnoUM81rCeUBg22azGtdUnhbXmr/Lc4Ofoy8oQlZsqFIt2M8unH7
vR+fFXOYytsljBRoYmL25QTEGNBkqC/GdGKT9mLawR22nM4t662A15gTMYbdxBoPb9oC5UIF8XhB
s4qnj5QtPn1V4SfMG2JBjBETn7wHZeudJbd2gn7saAbcgLm/4hT3BlDAoj7DdrEDiB/Zqhp3eY9Y
uKPd0xmnlRi2mk3ACTni2hS5Az8sHzRzB8YRJ9nGT0bMZdTEEYJrCj6pkLQoBhYmQMDlSGAFy55t
MSKch7WmPMYwIMuVRKjJR1c9ZAZJdxDHWsZXAJKhzyB0Le43GxmcUmSsCRx2Gp5ujAl22hd2toqL
4SBrMgShvx4Ddu2/Kb+RIParu0PyZWJSinSiy2vC3szCwQQz0VwK2A0LzF8kx3cDhnvEQAvAayRw
W1occXH4/2mqUbI3xSDf5mMxciBeyDchw8RAQBnnEz4e+/7JcPKV4e0b+5yID7/EIciUWbhvPMmZ
vbNorJWB2y4e8NIvohqVHgNGIyYPaCpNRQ/q1SwgEOtg5Tl7xRJq1AEOBCwCmKZxRBg2w0PC9hTV
QqshaxmBw+m+LfQBzkQ+/TelR0oQsQ4nHTs+FlmKqek9JUvQonrK+Tirt7JqNyZEKTKrm77+iCHJ
4Dq1sWfIY0aszSVb05GrP1Na5aNK2XBDa4yQsOdqeaogaSZYCsKPejlyAFxLzDePYFp0qPWTYnqV
q4MN4d4gnx+Ne2OkbuBAMRpOfofpil3hHOZ83GfhPh8/pX4djZtuqCdBoABN7PDwY3R8nZw6iyqn
8KeOZlR1d9On35Np8oa9J9W5I07XKkgMbMYFi5InXi3OSV7FzksPIO0N/qUnv2hyBB/TV896dTmC
tPY9VO/zBOxoeOsVuYr22tuE/1+q5CtXxJjlgI3IOvnu48Cf2vi30X/qxZuanzA4US+EwWm0OOD/
LA5M53cIeL+hIZTFJufbrNSHIX5947aQ28urmx0N0jR6j3O6wTOQ+KgH4b+o+W7954Y7RjhkgH72
XXpvuAn6j74+jkTt8heT+voa/6xRPDYhHzB98Z2bwHYZLzU1HxgWdLg1PG4n32Hsr6lk3RTNqyAr
OqWfdRjvPCwtFYm8ND4yUROkyUrigaLeS5eUDQoCJt+B9leYFfOTxxJCGVwVPQ8cRXzGNhYEUup7
bTwUJs7LMUlAMKlNPojnkb9vlruYQD2x897wHsZuE3F5cMEsT8Y/jzIvSXfy0B4748vk40Vrs6su
g7oo80ExTq/jPyyGYbwdxm1tbOduBtvCm2EWW688yoquXnFUprehkgVRD14uf6Qd0UkW/JpzvMUZ
3GGfnCUkMpinpb220arinc83X9asaUG4VhmyBluGhX6bYHYkqNefwno/GYt5hLAJXoDXIqaf8DSO
N2p2qmjDFt63G2psh+CjCI6NavadMmhKG3FtbELxPVSHDn9V8dUy26/Fi9DPhj6Z2dukXgxsoKp/
sJyzieAbv+juwfb3qr3HWIPomavlX0Z4q7rlzU9hf8UZocs7hr145GRNqB3Ti0A9q776+uxG97h/
12jmfXUTdPP5uJyd1MM4Wa5joH0tZWzMHDiyx8mw7eMfl6a2JOvYxXYpR7L5rPoblUAsoJAN6dkT
27i5ocVO3EoLxjwDX1reU3mquXAL8Y9cfKThv6HQk0qwZgKBJv0/V5uYCPup9K9IlMI7qgJkOpt9
dum7O0DozcAIoRPVNjL8NSBdronBzqDHkbdCUtd+d/Uh835yk6NP+DwGX564tTwpDOcG1RB8A9rT
NPosxaAtZ7+npsGSfQqwz8TvZOARXp3VEjSu57PtPlfNNo7fR1gdVUomgFEBKAOaDnMy91SfPhnN
qYhe+Hxv3AkyVoDZp/guc9oYR2szcf/J2ve2BteM5cG7wnMRLRWzmLLEt0G6q/JiMpFIADk0Nz2h
6obvDtOXeCjfJib6JfNTmCVK4DdPbKi4s7xUzKIYCCM4RFigXqzgxTH2+Aw10/9a3FLavYyGlrzY
A7JCmw8052QcNo1zooZrWwT/Ctd8HWhr9RXQvl6pHZRqxfOqowHx4GwyVk3KZ5jO/lhsC70eqX11
wp0rGTV3GwlxpxvzjUJhcHB6TuNvUIzU9X0FuEZN9AtsV/ipsWNzFaocJKUQlRiGV40nl9tl19PG
qD8t7zwwAO5NjvC8g+KLQysGoeTawfCpAvJiNrbF6r/c2XbdycpuQfljx0dd/C5Pw6Lk09mONucs
OkwtHI7FwUrt/RKwye09l8WcTwy/dAv+TsCCUphkYDlx0OVSIP4Il3pktOwnY4kuEQwEHFIE2a1G
HHY5CrTMC6wKbaon54n+jErstLsspBcOE0TNgJ5oJDlj0wBGQwJ527B45DuT+Zj2lgM1M7BDlKTb
Spkhv20ytsZblO6sFjvHyTM/2uYzIA5ctpJLLyNKrnPKviZcwj2gJC0gYVoHB2gpCBP/ZRiNp622
Ply6PT2iTS4n+2Riedgb8z1AJXKveNk9IGGQzIhObW2mJYPH8ZR1eC7XytQrBJqaf82wHHbVl8m+
FOmVvMdgHqSHG+urNZ4n9RwnCSKYfDAjXCE51zuglIDVvQjxgCs2KXO0/QdrCvcq9x/7APm18dbl
SK+hcxGNIq80bImPIVyYxjYRh3x6HYkHaHSUBC/VMCuOa7tcf9cFCb2JTwmkwbD6KRwhkdNzovfW
eJUMlGn60N+FerTdo6+OjjWsnapdTWLrO5dJYuCDZTW406cw9RcfanpvO0KuNKguxvgskI8uTeA9
RBmirC5BjMQnbYeZU4NUldFwcsQ1gdJWQcUiCbByAwBPcbfJ8pleNbhVyNKRL1ctMRvH2JXNT6BA
rP1k/QPLHaEBt4FctTDNv3vn2bbuefjZLxsmSW3rblSAVblkmtxxM+8Wj09Fd106mGzoRsZZmh8y
O9sZUfODiWbgj2TWmawbyWdkU8MF2qoKNelSMn0VJp3QtzcD2Qk2k5GzDULseWqecSX0lNT7T3FA
qP7FnzlBxCWovJJDErbh+FwnOwepsmhsJpwAULJ3UX6E/Vvi/fOSM3432Gv/QnkJg78J7dmJUyiz
XIaJvxQ/fvrTqafRwAUI3Ofq4f5oNsrhmjfx3UGNIn3Ka4vlu6R8pyIIiHSew+mQjDpLZ8Qg9Uqy
cGiOQh8XvI+99ESARPaBx83VT0rapQjIVD3F0aWz8VctDT3PWfCh1KU2X8b5WEZ3xyJlC4cFch5t
elwEN3HBUQNj6WQdYwMnyb7jvc7CbbeILl/auovygRw45sQjwPmqfLd56FbFOIFRyLzvqkPt/jOt
fUOiZNSIQ8sd0/3s4p2bEQOLaTV64WMBXcFN3jm8q/YQqedGfzbpk7A4/zwFOdax6aeSP8VyFYfa
nB3T8Wb371Z9aPBwjsRzN1w1/PInBTCdTLTW6pPu6Ir67vna8AUyhSePg3vinLZvomDVc7VFjXLq
fTcdS+u1Mu4gLfuW+uMXRg4SWzlJu4lqQvdS0EzisHjnzyZ010o+K/tpLp57iQI5rmxChfhKg5E2
uiNdCrV3Nr036iX94sHDj0pYjPtI6T4HwwiLel+oepsEmFW2+B1sCiuMTcr1wZsuufPmmjfJOxxW
p4yCI7xFVXUxELW4IbG076Nmm/V7J+ZwgeP4IXFONXSFKXimwrGZrm6BV+DiUHuOQY7e8LlKVz48
FPM8i63kFpfWNH5tO+c1IBZq30qmJhPdKBaqx+T9aVKzeB0qEtkRSq209kG0MPP2mX5KED18Y1fb
h7zKdtF0r0NsC4nAXz3uG8pkakPkDACREzxnXRF8j4EfWR3T/8E7pt4FpkEInspJyCMpDAkpajW5
UJSiDDWntnG7l8eOHEs+D/8p+a8tM84PrwtiaYwAzYfV1oH9NsEVsRv0jTF7rSgpVhDpOYQHgsOp
BaSt7K6imK8eA6Y6oeau9R+s+KMWD7a6TSrZlewbAHRah+IEa8dIqrd2WbqvspvwrK32+tdsmAp8
bjQSkRZjLrZDl6JbIj3OI9Au/dzgCnWJGwUEkzECoWOI5hvT08XW3dYa4TXEyTZLT3Z4tvnljO3J
ZoA72B3z7NfCy5/SJv+/RxSFUBufC50Z/Xo1Oz37wrFDf5hf6Zsa+X/hPRjNi7+w7buHNLjEmCni
wMTFjg0g2PvGoxpxm+lzVDzCyy9ZjBSHYhfYWme95mztSvIUMx8MCU1WifsizV0nNP5Tfz6E+B8c
AlQZP1ehjwFPckLeamL9KVg7WzP4idrsaELII0/nDWtYwnTvtFgnPBqa2KAqsPgGAxmyLVWOnSDs
biU1Pn2X7kcqMibUb/EWmtyJGcrZxt0x7/SoQu84c/+hjIF+GcogyZCaIensVSDWk6N+WvqYS4d9
LcM9MDBxwtM25MFqjuabgb2r6F+9/ssljBPkrwaGOC+211P4ULbQp1CDUy6uEMMZZIn/Rv4sIyN0
Bh9vOW6mzq6o4JjDdkkmGid8btssjxNAqyx5T9WdQAFTMWav7bc1ZtuIQFgMyc8bYDD3X6kGjouv
jy9QXU6HNoqY3TK5fBAdTADjr21/S8lpTL8r3JYGVy2TbjkB8C7pOSPj+A4x2IRIJw66H4iGVYuh
YML4amGfIrkeGkQnBaeqg6jfCkEZlRGutfj1An9d+fAfzGFTORYUDIzBM9k/n3keFyOWqaVHzW2e
xooUMTXzyZ/rPNn8GJ3AtR/fKrwHU/5okM6uXPKt2t+xdNnRAPWQZr9TWoEaAIc/QA6hcmmvJvch
6gixDv3aVBRyZI+hTG5mF2x8p9qNnJQCXJejBqLbDJswezSKvzk3d/HIkAn3/GLHQtgJE7BdNoS1
Xx8dbm4fSpm+d1rtJsLFbhwjhvAjoP5kBDjmmFAVGeqGFya0qA5J3ssaowi9oJIvG+XZwJ8sPBLT
AM2Z99DWHSfQtGM2oyW4PuAcqUm9Izy6FafJb5cA4ICJvPUJmgqDEMfON+hlA2NcE5+2ZxjkjGjc
cmBBmA8i2qbwJYRNPBzv9VBx3+TE6MZnAljWyDQZA4lZTBeXCWv5pyEuuigDIXz9Iflt3PdsvNvY
fmp/2GejiV/RXAkqCS0DvQaxdagngmqEQmmp5WbVvSuGISmHBidLriOOD57MqpmgtpvRcfJfjGpv
Vldb76F6ZcXdYqMkeQNSm3tlh9XIiPfNjFOv2LsujaWYQSMGl0wzbT95iifBHwySy5Djg+nbD1bw
k3HRdcxT0RHNcTBH+1PxNKuP0oDSVdoPjilRGAEaVeUx4kLsYTXKQ/cxTwDk41+fgNxwJI7bfNc7
+aF1movtifeqF5tRRtTWiEtcRu/18nZXIGvaEAZNfct6ze6z/B0FFVFWfKkFG0xRHlqSJ31LCzxp
k0BF8BtxixffJqK8a73xzaLVaxvhB1hvP/G7dIZyh++JaUF8dQkAKggjU8NQGkvJvsrbxeJnwLuR
Ow4LZz2W+xCfknAIaCcpOsNCdRoAXA8uwTQ8og5RmsCErxyDuQute5N6wa6qzK3Q+a41/Xbnh1VL
zyiRxE65SA/0N4QOgeuQIa0t530gJwgw7aa35E7Zclcb47FVFUNhxvphSSQ+sWmm5GYFytTjhSmw
3TiUHP1KTlKOfx4s5ODIByowbH0vwr3SD3thvwYFP7PMTspjCjCOlM00wXqBSfYFSIx6OI1tgPu2
oYzzVbstgUX6rMZqgyGfNBqT15zDYYthwp/OcebR1DV6W79pLyYpwQrbFhx6IiYPThX/0R/4K4MZ
TRhXIgW5y/fpuS8EeSw24sQtDiMYBwV0eAYfnCPDqPlepdamW4I9hJAC6BtLrDwW42bK7v/3TiDT
+xgYLLu5aIFyQh7aoXLTdiZqjvz6qClP73DyhCVqexfdDIISMePhnERmYjKRprb8P6MjJBQU18bx
b+DJiPHOfFgm9uY62hjxuG09SVSieauyggOf2qrZwgJCynqKxKoKkXQJpCnra+7lX974D66iD7DO
NhkRghT9anaxNQwdEJ+DNjp/GztmD0u5aDaehsJP9BkMrKcwJLfozzQB+etJRsXFDBZKVpY3q1AF
GTuZCra26VvqaIfskbSFc0s3HO9oerXEwqqLdHivUxFWzLxnIpM1Zwen8R0aDJhDKaPrd1k3z2JV
+jkLaNX6TOHjqoaj0RWa3s4mIiNTGR5oWLACQSGZPCWFr/8TeCdJMur2kDWW9PjMdyOMVVt62Gej
EEW+n50RAq/KuXtZ0ZgfU6vRTHdTklQ97oh2KLy1V9bmJ+2TyZeFF+Mk6g5QeSUiID/krLLEI/jj
OvMuCAsBNDptz7n9KyxSEXVSQIhLRj5hUUVUlPE81y5XpgSHXF2cYjdxnz0vUVxLHaK1dhjXr5kf
Ev9MfReDUTAvvI7Cge3XlZ+ExyTzjgjkSGU77t0ycvO9xeB7TDO3eUzs2qSfMqanD7vlMpLrZtbC
eRrM93xEHkz6GlOCkRTBd9mqYVsBslt7YcA8pi/d/Wx6qOBzkZNzHSK4cCR2kszT7D+ll93iooDM
PUZSqn1cFpYma6P5EiMPc05YWqGdpNP8qy1elHGAfBe6A+N6Vfj9BZNI1q1EUKS3DJlGLKFfq/KD
fZgyZ8A+Le9zFJi3ImFA0CejeWxau99ZmhiOF83tyZR+/9K1dD0qR2aHoKQcQ2sVP1pm4j6OpqbG
LoAKQTZBvSV9RQZv1sPe8n1B+fqsKedyKQv1yYslCZWZpTNNEFSK0v+oTds5JMRsKLuazDVNvxhu
Rohmns2KmAVkbrUV23ezE3/tYMcYJ/NxDf2gxOQQmsNuCiJeQ1mwS7CS4lTr+0FSCWgtecReQ0kD
Ou791EsJdAmG8J4b/rLWVKk6GKKdNjIyszNBiPYnsHz3GhDS5cA26Bluc+Jyy0+6TKwb2brrKoYs
VS5uRUyNMwH4tLvJuMmIT1JoVSluZcImsFzWBqR5w9bbYYIHyaEAP1/MBaTz5mRT93J520aALq7N
bZN4SImiFXYOdkWD0X2kXZO3P/41QVueO95WcFxxlAIGUOYCdWKfdBfslRlw2asSw2OzTzAGNRdc
pWAas1E9gV8kfsLDhAlu0vc45fLUVt92goMYrElQ/NZUGIYZQHdPeNs5iA4iSP/qiqOqnuU3qCle
QuqrknEXIIeSXrrqur4G5NGKGpKJq5Cz6/BdlfmwC3zkcdN3mmOpmw/Ha8Odrubd6JFetT8ye95k
5t4Hbiz2spk/etKO5udANKOUNcrp2e3OkGFInL0VLblQKM8y/NGtD8onWRnIwAN9qGkXHmCx/ZtV
T8LPf+/86ha3DFBldYzcv9zyPxBwSROOK1Yr4Cmfo/rFqxUlr/Z8kUhqnCJWvfU9Gr9tcK7M75Hl
Y0kHpe6F1Cs34mEzuOpcCSh3nHDadUFRnKH3iagXhiOGim9bUoUwmwS9nU0Vq08mINvU5BqyKCrk
iIoWo7YTkushV5g2MTmIp5RmSh1wjmUimOVvpiuZ0HPCzEbSjfSSo/s4AfGA7DmjCTeug/eWkSxY
zB0uFC4gSwnwSbj4LEhRJQ2Inng9UZFSVdQ+KQqzbMs6BfRn253YeTm4usEt9gawZDfKP8KQnDA8
wQFBvZhPPedI5WG6p8ekmPOV7Hjwo6BkbGJy69VHW6hTTZtf4U37shdPuuoOinemqxh4h7swnZFR
DbGLGKko8mcuC4aVMiC2WAHLgTxVsB0k86VHUT7q7OaF3HQImScuuMGWMQ3okqQDeMdEpgD+Vj8z
+NrJHiYXVyBGZKrA1VUxgqOuJKGNrGAkUf4NZJWapfe97jf5eOngTxbDR9PzsW7a9ZzLm+m7NIer
42Q9ZSbt5fz8agz/KY0vnqZMgVZZlj3hQL2h8mxoaBvms0EFovPKlrXR5CVThI1gbldGDDI8ZcrO
uhXP08ZjxNImjwannibbIfqa7Mw8R6wFxVuAbbsY+Jx51G93YPnFgbezHZ/mmCfReCPGw5GCaP1l
8f4pZ5eHV0xGON8d+eSjjEfexbNPo9oHzV2SGXbvZnP12oYSGWxJEDQS953MQEgqVdfZRTvOmwrS
txkRPPW/zXFv4Rqa9qN7y8E9jsw3hgEO9XSmo1P36Ek5p///j8GWCmV+Axm14BMQjeLdje9VDDbN
u/V4VdjMN0n+LLpj1B8bDIt2A2PgWtoArLhcFYTjsvxJxecpuZInWWBq/w0CRg1rJaYug2zhY4qD
xCP+kzxwFt41NAxkdHGjE466phva244BAK+WVhXkZANPtKZpzQB0VwCLZtaN1zAVL2N0ihSIE8qZ
DUzJoQfG0jT3loGodAFmkFLLKnuJnzxiF6W5CkRLyPkqhuSK4q+hVvjvg3XEXrmwUO1q37PlJEy/
2WFXlm08OlP6HjPTR+9WzrohrlZ/8/nF0aX7S8mQw6NFS1CEQKlKy4rQjycr/gLbl1MdWL7OfHcO
QJNZvOr6lDGdXz5itEBGLwkrRQd7KMZjA6OSSGbFuPaSInzLXVRzi3/yo7vdwojiBmaeu9D+z/LH
J29g4pMEsD2XqZP6im0w9o6ztXHRF9a067goWMwf2/nNMX4kVjk4n/RRYActNKZEC6AOp5PJ3My0
f2BTJmenN23qbu0Bg2Z2ySYU9uJrRFzOuUQZnDji6K8bPzzSFLMaCN8WOzPB0EW5HkfenHRgVoWw
MN2NIk7tRQ9lve27x5FFsHZhdRIynZqrbzD25KAdpMxWFadpyzpTdFrHjwaQzxp+eJo5YGvwZlNq
ONuwDgjsWVR+jWR2w+SnldVqsDWRcSIyrAJNQ/oihZCLADTgizCb+tY0EIEowIKohYms20+12tr+
l928qPqxGXJwuh7ZMwpHouLqipG0H8Xekpg01kB7qdijETIAtZ5G45NTHmoDtcD+MzpeB+tjiKmL
JIZEAiwnqUDZtWF9xMQuBanRUl07jNeBaR4GfU7cJ52+JfHJ9/Zu+dHjn3ZPpXOxKAm3suhf5FsH
3y721chL16RfeI2/av7Zb3KqgsyDI6NPV1wEg3wL183gfiyXyMa+14zeOdGkS6A9MkHR/kwTLRFL
3DInUUSQNLaDrZmRPiUan3MPRRKv2olSArGxg5/WqNYVONIiXpLc5LWwc+O2Gwp6vtSwT9m5Yz4A
WjxaiBfFcujv+g8zH/Yta02MU4+c+YT91PGeMeSxDmOSB5UmcqAXsLMrTlcCy0Pvis9W1sfaL7a5
JmZMxV3dUZrFQX6WBLCH4qFGdrXh92QW/FzaUrvkPJV/c32Crk516hXAzuS9lAPgw5BedfcwEADj
znyP+qcCP6tb/kwSNwjzFaqyJkwkqdEylxU7Lt+EtNS1b8bf2qYtmjYvrSAohMH/LcOJoWBTIenV
3mrMLKCMFH6ngoHQY0LBhxemR8t7N3Oc/ZXiTN2V+SGT3vw6USxEiUIUokBUHoANqlN6vRNJexE1
OKpZ3zI48o3BODBhbAfdFhpOGOB5HuC8c7Md5JCsNSOyocJs7M9ffl2qbZheuf8V24lT1eiSOe7V
OeWaMTnj1YqhJbGIep69q+fqs1kSuM51gkwoJODTTPTrfBq2BfVrMS0E7mlK41OgYwhqZLTcgKeZ
ERp/8FyLvsQk+eSB+/m6KPrgX5jZ7qORB8a4MoI+Ydcnu4HBs5byXMEOtmxo/NmwQHTeDf7TDNIi
D2jxpMh5/OfY+abycMEEydaRcngbGaP8iYADjrCJEyvJMd113PeZUoCmCpnzu93SgtDse49bosMs
DJJ7vXWYqC/4ZStGxq4ml1czg6ZMkyj/y6vu6qfIWNoHcDOC82dA53L7myW2A2viPe4MZqZDeDDR
ZgPynR3XPKAA7CbhQAYhQPzK2reio92Ja+Upz+XBS1zgkurHdQGBecVFlDG3OiChPXQ4DfPCp4+Y
3zb6R731saiFvm9CMRLfcVhfAsme7CU2PAaOscwuNIm6SlUPJgVCJsGZPjWeG0ZZOhH7komtKCTt
s+wM2NVKaidlRUGFgwmH4JVP+J4eNS54CJykcW1EP4o2Hw1Sw2VnPcxaPVInjCfN3gkN6q6xfk3m
AEZNJbqZrKflY+/xwXTd/C8oIK3YCVTELDjN8Ho9r/8rA/9Inye6SX8UJQ4QFILWM5Fi2OAsfuWR
Q39QTA1w845IwWydE6yacOeaL5mjj2VMRopDld3095RK4DQAXC4dn9IyccwCQVDCORuzsYmoxM7w
gncNJRsdlZWhYASBd1ZCXfEmSqJhAbljSzoJVSnxDnwhccaOlTncd6Knl21+i2x42Qqw0RJc1LLi
VqW639QhgsFw+140zT8p/B+XzcPEcEbz6W8Uepd67jNOY/yu0/pt0iO2nPYwIB6shh41Rqcd5R92
zznSLg6BIrVshkx6E4LaU2AxgTbey9F5bjP4E3bln3CZ/jfT3uWB9kgr7JraAlYs042mfmRAos9w
5NNrrR+Ri+A0ICAUzeSue1aSSkLqI8yN745WNfxoVIPh0xzshmTnuOmRswVTo6brmMwEnG5IWXI+
m1piRcWNPrWjMZjHPCOkZ+WvQB1eqZvA2DQFHeUweYYUW9SV8Rt5ebN3nID09aTpnvIYvob+YmOs
cUEmZrptZ2a1lfyIw/bZbkBqVDOdJuQe2U7QoImlkKeyfHvdRyZreI74H6nmpG3/RCbi4ON9hU+0
U2S1MwbV6zLloyWc9Kzc/FqEEQn4KUBTc5qDqjKxMrvK3JH75QVrmlMazmR0QzLEiRan1jLbjTSx
XhoBDpZuMrEJUUiGgjh3TOZmH9uXIvmjBs851JYE0hBF4CoHSpfsB13mXCenHQ6YNzc/lOH8UE8+
bpNuOGP/849JZwW/VhUEr8NQJcAagyfTCK9DwuSglMVdQtOnkoHTFhmX6KW0z0Gfrp0RREj9S6P7
Rsew/2qT8aBa68AijJMXn4Nv7SsSleUg98PCXe/vZp49LFqjm+vN2NfUoqFdlNPGdz9roQ7Co6wy
JO7J5RH/wAS1e0oeCpfBn1N7xy4az6ZJs1ypOM1GrRL/VTz7uJMY2+uT63P3lzklTudCMu0BPSu4
pwRzSPcM0iOHHVk99/E9rN+NHukXUzTyaotbTRkv2TShbNKdMn41tXyis36BHEqOUaAlBuqO2bwu
euyfcj4qHNswWBXx3iDv0EXtJZYBcbopkvohTzOJPxkUI1YcBtdFIP7VJrDbepDY03U4sXXLlvAl
S2KaZc997nP6zI0quTUBGVZhmPIZPZEatKE1V6PJWVIGLsanvIis19SW4kQiSpzSuC8exnmxZpra
f5BuRJSK6dLWl8xRWR3FubJbd5slhbX35hyxKHfnVaE5CvZ9tvhuxoa7YOWB+A/m7AemT/XlsHvQ
qLaQmtDEXBjRYWtztY9iFFo9aJ4zj2bsupBsUCmulEWJF3bLYlP1WFgTn1NTIEp4eFGCbcpCtlyM
7ThZxTRTSh3Y+IRkgmlWaxBqos0gPFdzC7lFKa99VJVgZTGb0BTrWqf+F3vcuGcJwM1kMb846qjA
YV3GBmZVdP0TCbCG9suld7lwFwEmDIBqOBYO0GaKCPRMGUMETbNKYiXqEGEEqIkvuADRW83UoOdv
vwYOMrrRQeFWVfHq3cKQxxp2XAIgcDl3J0r6exJF1putmuhdLi8OT23+z5jtf45fqjOYkOYyO+G7
nSCXJ5m7zgf3GAFnEPBscLsD/5lCCYWofHK9ZjtKH3V5PFQF3qGUi0lWPLRjYVDLhJe0wrMqi+Am
prIHTrSIdplFVsBP94YD+6KO7xE64MoKzasBYDOp0l1LU1GVGvcUVjzGm0Oc0UMexUd+dKzVPG5c
Y9yUU48euPLSxAzS84B2ycBUDz3T2IjP2HLZpqnaN69Jxj9k4E+xNOxnb0EYil1aFI9uJ09Eyve2
zTaWhzDNmv2gkoPIKa9GaZz+m6lM+M93BSfWsjojh7f9f31QVgnuy+Y+dKhBUYnhbbiajKNSCImi
THa+X+1qHGPDOBw14tvAY9SVIFUctZH5Xjdk98aap5iEEGrINOvlv1AzXLxY/QJtIIycdcxEPJOr
F/fVxL45NL8qWCFFYTI2Weoih3OV22dcDc99HZJxhQ7YB1zP3QQmZSw+g3rEzR9SadvgOXUE7B02
Y49h0VJRYHv6NwMsFzFLYYi1azilaNxcNrKhH1rE8/Uz79YzlGtMq5gKkPR7izi8e6Mc8nEI8Iaq
0trJclhPPSm/ZjqoydlIkOhuNpzANh1aN2KqNx7F2N/LpHjCWZ8/BX34N0TpV4CoDtMEBDaQUTwr
CB4WdZaZSq6z7n+HBgRUb2/Dxa/ZeKvAx/ORD92fMfvPsxHurGx69aVYyXpe/Y+k81huHMmi6Bch
Akj4rUjQW5Ey1AYhUSp4k/DA189Bz6JiKmZ6ulQkkPnMveemaIkHE8yCZeL0LZPas9zuEcrpnnSS
wgK8MLVp9CJ8DG1OvYvDxrObknmpfuHp2MVJQDZa8p0Tbw9pKfZ88lwQxABC3mAJIBpoVG1EKOxK
sz3aagD2gkUhO5q17RIM2g90qmyrKESYCHXvsbVvg1tuPQekebCEW7YiUU3QJfDPEJu2TYTjSPPJ
SmtkjGVBb6qec/BYrNMdWtahszj11K8KNu9wQfbjkV5pqST7zQtYd8XioUnEriwBYLS4nUbWiK78
Z5bOoyU7YpHMIwNSg1z7oXN3TAWfpW4yu6jXTVctTRxElvYXxFwhwGZyZ2tpANQ16+homLfCdF3E
05UDhflltxe4XlzD2btVcwhScWsC42bo1l5TVCbD/TJhzSmCZ2Ac1RHnQfSN5l9BG1GFEkh3reu4
41iCqgJaWlP9luReaXyhJvS4hszCSMu3AT8vZ92mUyMi2BglOMOlVQZYpJ9EfMYmsXVB1NzlKM8a
Df+otAAy5GFsq8+qfa3SHldSeeDGP8O027Rh/2FA02pBaalcO1zN8NzuZRneXesKkM2q8ksUch+l
KiuhPzKD8ulT+lC9Z/f8a2K+OyzoHc14Df3OPsbEQWkoANjj16CdE79fEF1kr8NQW6V8aQlFbhVr
KxxjW0vHhKLWCCzl0iLdL4DpENTFKoDoqeOaFd259l+DNN7lgUQkbDEyin91FDhAQ98nZkABvfPI
f87eYcfXPMPq8Hf+YvI2otNg3BOTppKJuWJsUza6hcy2ucWOtY3MS9i61yRAWabWDg8u/gLcPdpf
Diu6S7dS+XKBbbnWyKA84t5hCEBHpafXxr1MzpFtHkqDjar8M7p/A7Hb3T9XIWZgO1o4m/qt4Z6Z
QRYtzrCT2p5kirDpzgcBPObk66ceV2LByFiPEciEDqgRaEbxU40uofvpuA7y7fIOVmXJDsNDIuS5
evKWuoig1f5D5kQpsykh+4Dk47r5JPxtHYTpttbabIXU9CoU96QlFYpF11oUQ0morU3XI5qJYQfe
xihXI4iFNgZPQV6gSrB2G04tsfQFAMvspDYDHjToY/CpJ4bLOfICQVVYuy3GD9XnWU92Le9XkvPC
KsEfZFZvVlnEkb9ygo51P+rW4HssNegxWECgy+S7sBiWQkHpX9l/Wkw1IjoLZM/4miYdU2gdLV4b
lW86BWmE3H6VF9GjdC0qqOaPkftbVwYsRVGh4Bu2JwzKpTPdbTAOlBDBEtgG3s/oEbfWpo+rn4bi
hA8A5oGwsNxmZBE0vbsJ6Msq425A0nLQZJY9zDNF4nZpxEYRZO2KEqZ0TGo5v0/iYDmG0y0yyV4p
blquLWUEs8dmPI0Qx8qwKKmU1JwTUevewQpEbB/0EkBE4ExfVhl/5Phc+1T5h7j7ViUgFmoK3UjE
K01GntIVaAQ/yxr1HIPsoS1fumElGALV37FK/Gk3Hiw4ugGcUnGr0h/earTI0CCYuneOrXgisp++
aPjRm81kYIWTenIYpcKxr3/4esbP29y1CJ0qekknorE6CXni/Vl1UCAEzM+pc1ZD/8vKCl8WA7S4
fDNZF6L+xJwH4Dsbsjc2prswJhvYmEVVpPB5PkiUBMnRqQJGkqjVa20bXkYZOxTsLVzWin1Ueaks
9/MOI25iLiv6LIxMxoAenOVUu3e6XTvWS7+AsVrRG3/0AEfclsIIh3xlCIAlYBhMJkwg4rIwXlZE
D2gqJtvoNYetKsFI0WeU9lVNLr3yGONwb7rD2+TK9ZDd+vg+NcRZr0v0h2P4jHX10w2aXcWBYOrq
ln32a2ewMyxA6Bm7PvmufOjwWsWypzQxO+XptfeTNRXRbGU6T5W2UdtkM81GtvHc56dqALVsF6eI
77voEsAWTGxwbEcW6aJM30Ir+cdCFz/8TJ9EOuRXG80+psUtwseAilhh8YVDbNpWObDhW1ilzV6l
3hq8oeZzTvZWWkSbvAxikHu4hcVPK1BYIXLXXt1xC5JSQokh+5y31zNIta9C1Jbl1unCbal0C8dN
z2YFqZu20ArKfaO2mzIn+yehOjdSnARFzJToXFfPWMBhGbJ21cYZ/CurJI+jz0keMVwmYnFL3LaR
9j+NhU2HdUg/frfWX14T451otu7pNAH7UG8U7upM3/tuuXQtQrtlxZQJml5rrWMRhR5Vcv0sIzVb
WXP2H9eDj2CmVYx9xF+8jscbDDtqyZmyo7mF8YFfFglz2d9LaFW7oTWI2LPkuIfig/S7QA+WtaZ8
c51eeNXEMLMOVmluwc2xQ/SozosloVXnRobKHu0Yy+NxiF57KTZ69ubKTUu4w8ihAHYzORVRTtJc
REYZ5ifeJlZLDzt9LZADpgxAuQyG8hrKX819jMRTVpk6x+pNzFH78k3Yx4RQe7clF05LToYxeJHN
I9ZAJtSHVW2TZmQFoIH2IkQlzXyiVmHTrwz1uwogePRNfZAhSiIXJwp6bM2Kf7iHX7Qa4qwulnlA
4abn+7H9LYx80aTZS1B8jeS8p+NxgusaaR9xg95oHamnLK2Q+pRMMC3zbAbPkaOlUbAqL1koCXA2
Jtq4idHHQMpQUcB/mlSAH3rvH+wIRYJmOjcfgQRh2liZOmxxrTz3yWuGtY+0b8HaUDNDIHQjW2FI
YYg4Av3ZE1JQo4dFrFN21wB4ulmW+7h1qZEBusZI8m0TJ2xsLFw160GHGuuKDyKHYRDMwRatW/eL
omhYF1ZITUJPVp913h27caOrTPp68tYuRenD7yaUrNnnxh4F8EuBG04S1GxG7qIiYdQm2zkobE9T
cE0XS3IOVnGYHYfpHCB/MCPFWhjYwaTCSB4SWBI6V0U9Siy/6aDxdyVtqyl+TQu5Uz7+8Z4+FEf5
UGBua1ZF6C5gto9AB6pRX3UC1yTyzUAHwSW/mvDaaLwagFiVNNxljHIi0LlDo6D6/LMndvGBjVWP
p5dUrOcUXrDxs5WZd+7ZqrPsRWwjKKwQ2gBRzo+uYNmPT3JKaSb5gCR+vTw40P+g1ay/unjlkz46
PRScQh0+JdNOlz42CE7Pfg4ImPQdd+85HfSNw7peT58WrvvafiejTh33vdpdC0AjLAxACw93Ilg0
R7A5Ul8YKEyItSl89PI5oPLKmlVlrfi3XVjtxZR/c7ZpARWgBuhQNkiq9O+8OWZJtU2VOxOll8iJ
1kHxMZMC0rpcttG5K/9CdEl20ADnrnkVWQ6XzzEUy1CeS/YLOtYg3/00cT8Y6lZq9bIb9xFepTRG
CANHwYlMdxuVKKMQIat1sg4InSvgkfUEBZtWs1YRKrgxwmLEVUjWhAUpbu6GADpqMCp1ODD9wCzA
VeGxfEn2H7FAXD3l144BIuYNMtl8XnY+ORK5BgCuExlFDjpFFlE11CrAKZTgjkuwT1Au6+AHRcqO
fcgqFI9Ssb3AyK8hXkokOusm/NbrvZxhXRYCDOIZt6SRgo57AfsQD+nWH3ZqeckjiRmYqkRmf3Pi
jT3tZKEisGKSGOh/jmt7taw3GRU15e9OV45KYi6ZHKZNd5cpvCT6VtS+GqDKvPpVWPJVvbXvo3xf
+bywenqwcUcM8lnGZwUVcf/ma7fRHza+4yyA+PuD/qLKDQkp5xZR94S6PcyyfxrJjBID8sT2zmV3
qeoorqEo1uoFTRKVyElxPYkFCX1wi/FOqW49/xhKKU9laSRHwz6nQiF5PbIH1tReIZhTrCAIWo0c
Z46XzmzMNBAe98QST93TLP6VBQHHuOnDBBdEQnpmjNMmxxXVIvUuXytrj65OsO/uxJm5+EurmzuN
XyXdU60qZ7O/GAOjK9/em7ycaRavkLyjsSKvusL7zLXTkzjVkXTCGm1Q8zewfxu1K7n6NLbFLdwf
zkb8qpr9wZcJue7ex80i7NqTaWygzCQNIQVUidlrHj9s8S+c8Geo2WHOKg2JaRLMzyMcMBPEucB4
zdRb0h7JBGvHTT2H/UKJYkZrtsqq56cQSPR9pBOp2LtcZ35mbyb2AmVuc5EdkJA02RcATSO/Tc65
Bc1OYV6kf/UULCK7XFTdQygTMREMcHxtb80CIQCL2qWp94P2EQESFTUxR0gaOJjHZNEbr6P2NbLT
QJbqGCtTPymIoHSSnDVgkc3QHFWWZhP+0tQtn2o5rmLpw2uZLgyaN1KO76Q+e4aToJyHWkHNg1pB
af9F8GPKYDfF5zm8ykf4ofM9sHJZR/S0bkFkRuDJuF1lOUbUCOpooB0JaOOz/LHnA3sVmY/SeDa9
F1trR8fH6+91f581PwZXf7nTOwaWCskkq9xHARoubZWBCtANDXoYNgCS3vJFT73ss9NH6MqAFCYJ
hW0E9cyu7xWeTt1sV6MVHgUSIf6mjHQeaElwoBJxrpToCRWSAzYuBOspxseHYJ+Vn6qny4lBHbbN
GTmbi2s5QlfjxWa18hsXZ40CwgpujcRxEvxZCXUr+sGRcaGvYVzpSHaNZsCc5UkVfNTOYFnpy+Wo
Jhv4IFuIJiSDflQgDyT0Eiu81+F7o96IkhyweFY7Dmwd18koLex4Btdux8XNyuVnHDeq9WVRkuLX
ph6osAX/ueFPE187/v98LJE+pyz5m6AlS5pBvaGHr3D9YT1EJMFF5rnpPkf1M4iGFzMlypJiBkPG
1bYM/B5XU1kZLrEuVMk+iCuIRH66H1AGTnU1ez8qdze227qzXyquW6rKQds19m8ZucueSli4dwY2
FtWLpJZM6UoDuQzN7j5HN8cVtaTy5w9vWQOsTBz0rFupWk0Ui86c9jaigq+JBWgxPI/Ru5o9VbA6
otVWDV4mP7VAK6N17oDtMewvlE975kBwH+LZWU6wOIb6Iq3PiIarYnaGtvGt4ACbzLd4Jj5ieeic
4F47oOM9ORCHjr4x0B+j80RjsteNY5VnH66JdXWsz2yzdnPNpldb3/km26rgM1GN26i+5kIBkWcC
aVkwz0YKHxLxyhRmQoekW145HFycs9ThYBW+snhEh/zri39VmnjqGOPOEF6DKEvl6YM25in6hd0B
lYHSt9sJEe/4a1FCRwTMWJhnY1xNRsmQPO+9srM3+djPAX/00ys6k2vEHWcQ8tl1v4JpqRuEQLag
C+Qb6z95vbgVuv7lJuOFyeuh6x38QM7LlDWQwXFt2j9p994PGC86WVxiopAVkb0JqeFMG7j/p1WP
DNRN8xVUhqUFdErnnzEoNQI8oVGwSWR5Q3aznIbq0BvaD0NsVIC/afLszJVKg5cZvzVuHMEpmP53
PEMOx3quLWsmxCknZ9eg/NEe7WhA0ldfhGTol2yqHH7TMBt9rUUgMGO44xUtmtdY00KBfTF/paOT
rwUiDCKuGA8phFig1wiIxXNNYpO8yb8nVXIaUAZEFVZg8R5l+4jNcDL6v4h9KM2nRyPuSgYKlueg
yDaBKxepAjmpdA8K/qJGIaqRkKQet5yT4ToHjLLyJbXoBLcbyKrKuml0kOxyl7rL3AXbMnIkJLfM
jInV8n9884hkddPFeGgslRlEsGscIMN++kgMvl1+j6KA43wr8xt74oU/LfPkwAHj2cFiyrZG03kT
YRBT46JmK1d5Twpcy/b3ZKX0grWCVp62VCo4p5pdWV9RL0Hw1KDKMIKKqC7TnjPfoooA4AKJ8rvj
PWwxoOY9/EYmjna37aBvOGCrC/9p0CDhK7hbcbPMGzAwOTg3cDaxRaoDo1DF2trGVf+PzRgvTPpR
JEm8keS1MJ3UanWZuctaHE0bUtrNHfC6g9UZctvTEUCNNqVMumnIsa4pQQUPFDieoR0o1lnsYEgJ
3D1pPA4U6AmZsIZPpxxOlclwpqDCa4oVivur0pAhhc3IgLuoIKoxiA6MQNv1nGoC2Zao2HX3pJIR
Y1Ib26nbCXAWdisXswBEqFvbeYZYkWQ825LZ7xXoMO66LZcKwdisLSexj5pDBjMBqtXANRR9TWb5
7kO6h1mn8blgdoA4QySCinVyqJaFah0r5GxmTQ1FqN1ZNruOO7EJYHUgTC8qfLTqXuJmqtJLZj19
GS3z+qh32xaxVt1aJ1E9C8FKo9DXfXAFP8yySOpg73DitpnC67dUMfHNiQXTpk2DZaxNmyFhB09U
YTTUGze75nq4SIgMsrnR/bPK6aBistS1tWWz5JFfesHelhWDhotoMB8j1IIazV7Tn0rADBbNVc/P
RC5XZL/FeQoBa1y0NZTCcvIK46zk7roNH75wXnXW2a39sFuG5la8zEDG2qCx0XmGEwZFAwusj3Sl
+JuQArZ5gYCfJrJ8b+lgwY9wZeDZPxRATGItPRYNOK2CZoBrXUQj/kqGOgTlqrHtQU2roc/aviSH
XO601N1VDuvjYlo6PFed5e41os6HGow+n0O2iCBtFJgFZsegdMkcQRKuIPKjv6MDWun8Ugs0QV20
YsZtxONGBNPfqEG5sNrurDGYnmdP9viA3uehZdt0pYqJtpdc5ihU+T50hX7cSqjQB60/olB76VtQ
Y6mBqUtfDmzL4VMuGeIv9Sxb6t1rE/KM9RLn6gS06isup02AUlzTYf1E28HBAYeyLZ55wNWahecq
YwibFMkhAfMEOXbToushX33icYeraZvvIj9wQfBT/tBtvEiNFbDenRINT6L71fiwL2BcqhkyJf3c
migkK4zMzlknK4IBhyXSbREj8itnqLa+CMvu0LAJL5v+PvjkG1ueKL8nJsJOtK+BQiQlziv7VWUc
pZbX2nxMSbEM0KPBwZzjnMrefIbo8KLiWrIOaOpfpYCMH6HKcz0Cc+kwuCgJOCmHbJMFr7Rg+6Ed
ty5TdJusUnd4uAlx7uZMrGAKwFQoRXtnBMuMcGwreqtYfMedte4tWHJIvlo2XOkIL4ccurjblcVN
uN9BhCUQaaaNSkhVf9gzLFpgP1pgkvV9bEE3VMPex8fpIGSSxE9n3WcOO0R3RmCDeLoZPxn4yc02
GvmSkVezYA449/DCWmwQ+/B19Hs8wVfVRPCkZ5Bs6SzpRRg9r2P5OVrPHAuJpaF9CNeN81HOmet0
xm6ZgHXY2260bWdBEfeDiF9ztVqpAOegaVosn94NiYYBh1xRpOtJgc5Ee25NZ3XYN+Ital+d8u7H
2znV2ST+Ck/SXybWc4q5P17J5iBMT7hvtn0llVgCXaw+NPuGBN2R6qoyi6vAfKWPtI3GMwH6EJdc
aTXb/6bd9vJao9t1/jKgG3SAq9Rg6VExMxMN6MrRS4hcGLOZzouKWvirIhCIJyPOSnTtA9GF2t12
4QsYwakAlAtfemkTnjjQFov7YNIt8OJBVMHdSG2hZj8a+1WZeHVMmi/P4gH5fjXsTG6uQMN9gFSc
HIec8WBKim8tqv8GxSpWqEm+y6LC2V9cKv0Xmci6Uu92Yni5uq9o1vD3eHypL2U8omQhVjQQYOEZ
ckSq50aXWj3nzE6M2GciT/4JEZ817PZygGruz8sihtfv2VAuO2Ot6ms1J2ELBWcUnlPCBhn6KiC7
MyrbcWyWEWdMS909h76R+LaKfAQ+Pk8JrFbmgi+cjS8wXT0mXWy7kMHFPSM/ZhZG4ylg02TyL8bF
b3DmIPUf02xdtcQ1Tjw7/q3QoHw5OJMYzQXUq030AezjRQM8NuEBBPmm2kxbMdtn/DECx4fygXpl
5SCacuYQtlK+ZRDxMnR+TlYd1KRjjEN2L2JA7d2nT8mYJaKgNjsgDTjWg4COVHKmGqwQKhK79JGI
HM1LqM5iVV/6UeeNOIz0UVmUNqt+dd8O34URbSziPIvsoqOKZy8YNs5LzYhcGF+dM3J7xSS63BoO
omxjku7hwkFUA1I46AY7rJYDp1QPyylnUWxib+x7Qox0omumkZVA9xq4xbOzx4vB0DJt2h3CzFOu
nvoeHVlOfQb7igYZ7SDYDm1vI2ZPXQnDIcWnXb9B4j/Igbm3o6+cIWAp+MHntZpcKnb5kyXfUmH9
j+E5oLlIpkMsY9TLOlJwbNsS90Iaa+gWaU/6ZFP72EBja1NO1UqxP9FrrdL0npsW8+h2nel411mB
WMgkxEfgz0RapguBSSwrLFXIL7KmQuhzkkB7lJQIxGcAgKQbEzU8Qhdpf0HBRWZ9W7w6Y7QK2re+
vTa4vlQoMBnleE80rgyCQx8E7E/+puLXgWA8NphOWbXzhqfZueFLKrkkGfTxhl+j0kCC4O4V7RBZ
BUjwD5bHODR7eYv6GIIDujHRstlCW8SuomxQxHGQmjuBtL6MRk/r9skEH4v9hexHgGNfWTYztl67
4NJhIUp8dILTSZTxZuIhC5jQpgaXxScmOHqKZyqJbk7bVcioQQs+zPweRfHZNfJ/fXduuxpHAfc2
29HymhNAHujxQYQC94G61qmRy+C3YUjXgZFi84LoNlx1M2SaXOiowV00AVSuz45vr8UY/Kqjvs8d
ghM4Z5S4WIzGsetIvQtKVg/ROefWdrBoFoCFdKioA2WLcdMQ5SkhS5b3jN+NqHl6fCwJwwKsvvB0
RWK8iybZmxTihKytqQB2FtyPKqfuKEjz6KttYFjrIYfcxzJg5JkupgH+hIJShbqqp/JT0wcL1XPP
8KyNtIXoHmnuozzhDxrf5fAZN48myzzH6FcYOoEirjPjNjN0sgpELzEO8EVCzG3unB0TkaREpRMh
HE5roHzxR18ZW5hshzxT8UCoXArrgIsU6QKb98+OkkjLr4245UiHs+FcTjdCUp1oZWhHwYR3Qls3
ib+0Gr152GvxcFiYEnPUjPVSluXDqAsvYmAVBUfLpSX8ISvEp/HqVmmA/jVkcdYCeoTYJpnF1tzB
BSWZb0a7aDpxpdIow9YhqUqb7SaM3HrloyLxT0yonlLS0Rv/pUPn28INLuFEC+RafZlirps2lsU7
kSgeIdCF1WKnW5t2tsTbDJD70TbgCWuIBMQDl1w+KpNmmzhMhY2u7+ueE6CzhUzR7VUA8v3Vry4u
w5tOQ6h7MeQrNi3E19bCNtel8m8CxsqClOXjyeiOBdmhwfjUyApggRLaeO4i7Oqcxnz4ZvAjOQjG
7OkUwKAYNvsAbKW2Y+BIX+CsGjbOU3Mf23sLuzNlhKYo6YoOYiVmnxluXQRjrGYTNjnTdpxQ0zZ4
mo7qcAjKP46nkFUGHC5cX/rO5UfsBH0zjYZrkSikhHutEFCFBA5xosv9kzNIb56W2kxYrR7fjAa2
Jf4TdrCtw7WDENvsTinUAjo1vadQYq4WAVrP8GfkQ39vEIAZYX9USiBeAZ6xVclZTWos2sVbD0ve
F9B4WCpUWOa6BNoCfj+XYrge3+HVsptpeCQ+2A16KlvAlgiJwjzV2rUEYmoG51QRlyTbQkRepc1P
GH5ranUt1fSg8MeY6gwEKw4+fqyBCqiLctZPf03x1EW/UcxfncBkk8eYVpNRJnGbtf9RjShkFPma
4NFNYxsp8287807bM+IzaHt7OY9/GbroMTbVaFmiNRBTt+k7lXoYHQx72cK1jmTfvpQ41Ysq3Fbu
Jud25f1dwp9GQQ+cloXTJDZMurroguIfl8YdgTEekp5n9BqhMo5xbJNdwv+yFu5j4GCfyV7o2w3I
TwxUljVbEh/yOBgDdq78qnccJ/T3X3q2nSeofcvOB0N8TIicY11jB+Jp2jL8wVFb1ydDRSZTwSdi
2Jlon+50aZtTaP86Mb7OP8L6vLb+DLWveY3TgLnuOh8U7T4CkRlmNx8wU8fKWIW8jY2lQgfbcPla
dr3X+9eYUn/O0urt99o/0GygAGAQ8h7YRNsMO5vICqzDXtObtO1oGpRlTPvA2/nKJKjRv6VGOIEO
WG8uTH5LVlw5hyL5tm63VtAyi9hcq8GMcCgZqtvrUhibXhKn3WPYjp6KfNO0D7XcpFruxdjayuou
my8zv0hkgbwdDI8ExJYh/QzLc8NhoIZvGRdAmb7Z4YO0PFxi5FcSoXCPyb0akLw50JCDeTeI9U6E
XzHOwumQkutAK5D06AMvsH2ZrL7Z/n5i0Bf96jrD7g+l2dU9M5qSRQl4xfFDpUGKOL8lUyd3SjzF
jr1W4SYeN4kDk69GK/iXMopqMNI7bAyB1CIuC9xf37zCmuCHpKarj4UBY8fLsfzUYciWCo7zGHmp
/QYcwmzXbAngjxbaV2B9+sVB7b7aODo6ZrnoAZEDYEHO414lylFERACuUTsx4ByQzJaEV1SI3yrm
ctD806Xbfvp8HnN2ScWQbWqY6LECG5x/mtgMDGkcck3mmAuJVUSXDCcMIs1pPLLw2tEWKfIYsNoh
ydYxf0VfkOI1ICTC5yfutv2gY2Ix44rzMPUb+MH6yOEq+Nv5lNcYniEsApJ60aBtotmwMBYGgJ70
Ye0P/GX8Gw6MxKy9nFAYIhUQdx8KQMFVbiyqYtq45DY1ZxylvdgkHMAos3ymYYG1EKJcWom7TZSz
nJixTLnnqP8ilKhj9CEBpo3AglpADlba8GEVe+l8aMnX4FAU0auZw60fbrNCQVB49PsKz/1gIW9I
Ug/HB1Ze3qsA85TMNrHDfjrUzlEe75hZs2paawpNqdYw6zglIIA6JJ8yWrT0DX5zsHm/m2bn58aF
0GTSJNTqMkHBFmH7OybmTrLqDun2czKJcsJXTXpqi6i5Wn13akgmMDNc/iudBrZL/vo+wQkCDgk6
2VjRMvTjLWcf6kfjmbjYmqa7bZYGW8XA9ioT+OEQVg8fI8x/mIxe2bdi3zLgGKW8IOrguHwIZvYi
Bc0ck1NE3lmD4mECvjhRD2lA2VMC+3obOocJqJxNtgsssMDV0QCtzT/DuWYo+lMR1/zQSkgqQfw+
OWziNTZw0cJF8myPJyScXNa2hW8701al3u5Lke37nkaTj0zCHdXUc6t9l9mpsJaa/e67dKc+5S85
VfFA0UHod/Zpsd5ACdgzlGTdBEH7RymGFEs2/EtBzNPC0nWwy1cb8ETdYKkrXhVGxb19k9qHnRM9
FOXfRl2tuiA5tyx/XJldInPVUjNX7D0Kak1sMWgnIEnMZeWACnlh69o2liYr9fIto6aWo38QxZ9D
/iPuDVJMgGq0T5+xX+IQmVLew7xb2cFfyB+QdFT97Ooy6j2rH3GaGJuqwyf3j4ixRQLrQsX60OxH
CCZRYtAewQOEwG9Gi1JcyMdeuCYvHM1R01zy9mqk74LI6vJW8fWMUFS6Zt87P/3kEVDvlG/W+Jby
ZXGiTcQmoIirUUfSVQO27TjZ3XafNM22jf61wDT88tpVXlvNy6Z6pxPpwdIKQx14b4sxN5m3oHlN
5TFwLERHxbqzQH/B4E4wj77SWtQeyk8rrUXCIVg2xiF1nxVmyTCD8Mj5AQ+0ak96wbNqsZ6JABUT
E0CruzIn6fm13CoWqsfY2YY8KQkzqTF+K00d1AdOaU4JCr21zJm9Kl8077tw+FLMswq2GXNp0T3i
fNggk8kLZ2Whq0lJE9BccSfrPnH714Rt3JjoWwWxIEm1a6G9A1qaYbU+Z7SS/rjqse7RrcHRMdWz
bJk32V5G+a7+CwlLQuW2kAYqq/Q5gaVTEHOowS9aHr9odxWEcGmT/gQ5PkdYJ6kQ8gCU/WdbrUf3
u9M3gmS0kG3n1ub2LotfmUpvbD4VCogG04j+1mbfYw2zaLZE03wPkkYSzqcSIyPkArSU/2/aU5aP
/D4ir9lx9WVr7AgBK5BtgbJOYSnVGHZN7c2yiR3dMnPAF/XrI8jQOO5UGMmvdrar0n+D/zpxwuLC
ZLFGgQkR+J2wa0zyM45JLAaTUWbnRfTlAWI7Ouw4/PTREGjIjtnAg7Edd/mAVc1V9v60H4BaJ+17
OIe6BjsF45+puLzOQ8qr/dOjDvMB1E0lCxUXnBelqj9cQXKRfWanlzA6a+qnrj/U7teESRDpgp3y
uScSNKO5SF22fYgQt8HAAMWEdlR0NWaPWXXpr9nRsWJoWPyaq66sbjSJqLKMVV59OAzh6NuU75Gz
OivudqkvkphvEXfLMjEsajdkEsav4vOHAcdkeByS0FzxUw92dJMoEdN026bfIHNM9plQ7seIbCUW
NYLJSUkZL5qd4Sd4MgjHNZaTfIK0o2iH/cEYr9SPzHCRxNbauzuma9npZ3bod+k2R6GkMIIR6KIp
bXXjLYrbvZsim5nkcFEVxd5pbUjuyQCekYT3eGx3TtUxCB4Z23c0oRM+Ep77MFpJsp2hxZyTupXb
UePDnkIS90Jt7yodKhI7t8DvOLO6kjuFRzd5GUhCtUhdL7FdNTCRcpmf1bC5YjZbgGnB64ULXirA
4ajWdLnsaib3svhwVfFVJ92ppKgqppJZOyT9tHq3coes9sLdoHZ5E13w1/UVAm5E4moc/6uxthu0
wkIfoN+yGyySjZ2JPbowXo8BcSXUcEep0MJTNVZj4a9HHyfO1HlmX1MqpQ9uwlNOUqyROMfAHG9R
oR3MeX5f+PFr7fLjOqO46UAGkkZ4fRQtY0l52eosiFSlBRpaXXtyg/S0voYt7u6soAOsuBPrufXg
DQVmx27IgYDG3QnRt1nkeVy/lsZ0VPT6Z3QpFBsgSHqGQVEJHnloHRpDWQ9iemoD8VWGQnoXW2bW
HzGuxFSonALS+ND8ZANthiF2ti2CKlm3Q9Wf+tp9C5r8XQsIOZiMdCkD6pSymiN4QTIE7IM6DKWM
G7KjayFIa9jDVs6NtcHOKam8BoeZrOHMFA0UERqzy3bVzOITdR7rY/uoLWSr5jh9aIoNPjX+H0fn
0dU4EkbRX6RzSrGkLc7ZxmDCRgdoUM6x9Ovnanaz6OkGW6r6wnv35SdMymAgNSYmCKIkTh/4s9EB
dxLg60K8RDkJl/2AXZ5869cOIpyWDcAImlUUSDAHznNNjyymubDPGNHHb5pl7rO62I9ee00USXDM
AsFPdMjUhkfaaG9ZrRBZ1kxpWzIJEyslBQmCnh7QUijy4MbU3ieWz+FWptxzQ31CFvpsocAa3OlA
jXyxOxL2alK1YGNayt45ojqUBVNHxNaWKa4a+NBc7+5a2b/5KmQlkv4LnerSu9m2xyZYR8FnUzvf
UnL74e6WE+rucTgKhzQCI+G2U3G9qWLz4hCLOMgG6j4pYZ7+WqTyGgzTPs2wDlpI5UfOItPq391a
O2L9+xaBi+fN+aR0OiKc+hUh1sPQRpnIQd4y3RoVbzFLg8kNd9boniR6EJygZJb58J7cD8oOEkZg
WjBYqK4d/iKS9Bx5LyuivX5s0CCJfQGzOxPwbVo1OXBuGjytYED1agUci1ovJW5cR4AA/4FXa0Q4
MzrEpB51OIht+Kbpc9BJDzyjPFqYkFqmB4VMEXtXVNy6J95lHT77Yj0Gn3CyV3oqV7FAbIJcGxdY
5Qb3tDS3EQdJlXW3WAMxRBpEwgiRHJhbgPCWYp0daxr0oB/K8TI56ibyFzAu50zVjDDKnYaeGSIU
TnV8IdpLPbOui+Zm0TrXDsP6Pmg3hN/O4suy+ifBBO3KNCiO+vA6+J51MZ0JqQR8BRgMgzJxFDlE
BZCGUeIP1vJHxhawmsR6qJxVoOwXPfSim5ESslomTHkURHWbS2SXV8woDCSgQUXQQycDfZFn3bNn
MsWD3/lISEbKYE1Ujfiqei1f9CbxUF17kqb4F0lyDbPeGWhP3RvjJgrMRvBg2ukqRKZiJt6WXTqx
SbRJRjpZBMeZr5D0dTy9yuhHVipDYomN6rvguy4dc2/h7mXTqXmGt611VePhEJyNZQ/BKopre9/4
dYwFmIywboirU5KBhUEn45JW0qRrz8F3OKCpPeoJb6WInWJpeBoWz8KzKOMRV6dTqS0nKRHF5YPN
vC4u0BHHJdK2OBE2YbpIE1TdRsc6VnRAYeCZC1MQS0tT7jmvJANqcO9KFWN1rXCzH4u4rN8nHKfc
eCQSUVaY9bNRYgPO5r0lG1i50zmp2PcwgA+R2N98QVM49oDCicrjJu68cgN2Vt16Hf+KrcnyEnUJ
em8Ez0h8WbFlOunCKkS50JVd9ohJZZo8pHqk2Y2MO2vjbEMFRiDAN7eqpaNfGgiDu3Ssi6OdQ47K
dFK27YLzuXFy+uJQt8+TH+T7KeFZDGU5AHdo1LVkCM56ziJcpoamU/t2CPzb9sgnrOMVYjH/PBDE
vakbdOlFiTYv9zPkwI7lI4uZ0RYdmZm+pQYiwCFtWyZJSVPVgyRUiGlTFzJ6NcB9lT4iNITN2qJA
V7L1QkN+MrBi/gq2965zWC8KG/Cjw5iRwVQs9MU0VtombCRGNNBGS8djTKEnXLKjCb4PXyryLTkE
iBRFK9aw8sprrwf+0qtq42TaNbaIREz1fVDDcGTcHG7jIar4+DTtOOo+GnoVwxBIbOtLl+DwQmFx
poYujqg6QDfSmtl1SmJ5bsj9OmVmEDy3IvYvWcfjADJFYe2oDDrapg/eBsTV2yYNsx0yWB9/alcu
9DCq/g2KkHQlBae903R06GZAsBW/Bsaypr1Epm+dJZrajeeUwzVVw3SS/Zxo3ALdVDw+7ChK8q+0
mUfsOqSdtGBdHaOiTR6LaSOF7izTmamOVQnlYUuUwLKouZksO0jWQA/6PUhk9CV9OyN3obe1SMSm
dztisyxZyS4mtxtektH1mD5aXBsFZW+ZtfC04zpaT7mDAqL1u4amnh155xcSV1I/brUSnxtnV7US
Tm3s2mZ0vsO6LpZpMfhbLO5wQ+wExXTDsEmP2IlYTjLA6PSidd7BJHZhn7AYr8N9h6lhKwUSuNwG
b5B77J0Sl6luL3KxlYX3gkwOSY/K46Wb9gQm6AAieJRQeEQDBEAiNsFm6vlr0ukVaut43GDeHc+V
rcjZ0+03yzLZW9vQn5/dJgSzamscMgE3ecEhvmhkJK95EjXvljuWW6+jTncGQDc8f857qQy1HMuR
lUMxWS99Qw79JEl8LC2+7EzSVZiNF+xDURvOzNjPEOjq+FaNQtO/ctNqrm3ekXbWCCYpBhKGxLFd
/DYJut2xGd9aO033vR7nhEQAX0PUYG1gaJIML3AamDVBvZAV0hyrpJG99JQUBx5FknTCZKye8LPN
HJkWURDNHUqaXqBH90hm6fM5gtIKe1wjhb4NNXcC/DKaK63JUen0cVvx+xfNh21Lt15UrGW3CXXX
1R5Ezu7QRR2isC9ZjkR2XOfjMfSFvyqyNP/KAg31n4TNsCiMkgzqvuTtSpnXJGXeE57bo64tNRD6
c/Q8KriWjrqW61pj8QZtS54GoeqrHgLnSjyuYL706tiZBnmmIXb1OhDZIq8wrBT5aF40Y2Dp6oOv
agzUcqL3gDeqJAQZ3fKhd8yDl6hAq82Aq/wflM7gUgqwFbKg3Q64zBrNNYdV5iF16ViXU/30SMoK
z+Qfxj4jUtbSGbyatZMz35h6hOuhZQ+gqGev7ahDlOqwC6bz29lU5e9gRulz1eP/1FqMH22JGFl4
KUE7WTcR2SD9kM1QZgF8iN03olXsP6N18pTYC736aPFQvDijWV3a0R8/J6tGwObGzaYcMnvHAggN
olOXrIQKjuM0HirzjCHEkmvypQ81KpHnTtI7KyMzaIrbtv7VG7wWOY/uLUld6wwNtH6ehjS4KWxZ
UEsG2tuV20T6RuGioRzKZwUZOUCmC8A0UyZSBxKumeeSfA7fWC9wTfT9vpkA8Aqnyxd5gk3cCcWH
mZoBqxU+NgTtAW68+e7MJutR+QlEKr00Nq0tAlaFvrcyrbFb6wGBvhX2NKbC8E5FFypIayg4/SZn
QChdFKNSYz4WVnJp5L5OFHaUvDVhkq05PP8FaWNCt7CbfZvizoy0FF7YZPUvLZ3DIg3pWoTIKQra
ythYOTvgIB1iWiEIe1PP+xO2xS9qtHY5oYRaa5B6N/EkhudaId2clH8aCl9DnzXwWsA1W2WZZm1J
SmeNZJOIojQz4GWo9W4b1xrpZpbVh19a5XbYuzWSqxQhSpPLU5LndagYMlcxaeT0yXriZiu/95i1
OBOE3CqIpjdMRgHcPGltchsel6M5D9vyvN0g2GSaFtcm/FLvyWnMdN0kvr01ZO8iH/XYEFpFxfhR
ha2Uq6oSwwd2E99FdDm017p0x11f9taaU1auraFGGId7/mQNvX1DhCT+jQq5B4EEcwCXCk8y1NRh
DiUay56/NHotQ/zeevmq8nqPcXA1uOoukS44XrwaM/z9yAZq0luqyb72QUThxV3F2BmF7FinrxG5
0h0TqGiMb3pr3hEw/SBkvZd9zaC43SkmxC7djO16K00DPamRB9iyYLXrGSu0tt30MEXiO671PRrK
F0qSTQwqcqrAYyjvwzHGvUNWhwAyaDBeD7F0Z3lzVVGz0bPh0AGgq5ja2461hOB5GES1NBq1DWT2
JcNyr8Ke/Aljx1u6syjMbDIl+2bc6Xa9Q9V+TFDpZUnPGTQcEtM4AoJ4qxP1aoNqkDNXf8hwd2Qs
tVscWgjdxwqbIhLA1LwM0J0dgbq0YcicjdoaQvsmano+N/jtZrqjJ10ODVZWg39Eb1d1rvEU9oe2
ZOBsobFs6sqANmBuuRG2bZ2zE0JX0wHcRLrPtkLEGJqHNERulPC1tMMpLTv0+QwO2tLaKZnscsIV
w5zhaxAhCh+i8ENWaFFhzn+ZfUPeurgqZV4yB1KZFrSzWM3GZGcSoRn32oRM06guhadFG8Cxl1I9
6+FZVB+TPOXg4J17Ht8GvkPFT4so7clnqRoTGtxf0EAzCaJ711nBkqJtuK8zlKr9qaKH1yEURDWc
EIciCxqg1AhPdtgye7EBHQbGsy1gIcnbfLm3DFIIaDW7diG0f34lIPGwNiVp0M0+TZxx7bDP2h03
8EKfslWSfA+pvRmaTd+Hy5TNrjWqJzHcreF9MtCi2qQtaMxz0RRF5YCZ/XdKUGWgtooUQXLVC7cP
FFGEHeRCQq03gAdoAz7Ofj+nzpX6rsSqq48Hgw4xbo4mEJEcBUugvQQEIUbM6VKS4uf8hWKpiNoa
CBOYuu+qrA9cuQu+nUNQvLvtaeQzqMVGI8plolLWhVgC127lixEFiw4Wac7yR/KEuma0r9p0PVhy
41hfbPwQBhLBhZC56vc+RxE7cjAgdBwleSJM56LUZOx/NcQmnD4JR1IwaOOjQw0b3ma1+sgCesJt
6bG0zsTeSN21pAQY437Rl8kp9tOz9B5TgzcWudCo3GXPZHl+W8t2TpGD5ufAMX/vSQHxWmPBkbkZ
eY/BDy8mVhoOlp/5J+/5hl12yY6p4b9qt24cIMYj8k4a75kiW6LIVqkCO5PZZHCwlybFWgvvDZYn
VOp0ud1iMG6oxhGCpcOm49W20+GKy2RGs3sL3bi7yNFSCeihlTytKE5jZFpRMbyY7CpjHug8dO8i
wJPNaF2yC8DtsYyTPTb82nF2hV3/0nusi+F7EilwL2IA+WA6t75WNZ8YIbqnQGwG/2fofyJ/p7NV
8dNi5WfdBlU6wnoUYwjTWdvZkU8YLvsfRqtd1IFvB+eBDokZgJORGZdzjwTPFXN0cFK5/wGbGz45
q4fiXxR9w8Fm0zRHDu1MYLBBfiu8bNtxM2CH3wIfyvIRsdGzmXwriJRMaw7O9C+sD8KLFjUBIxMy
ATt+n7zbkLyCjmTzynPCB6BXgDiffQaQGlOwEm1/rp1jeeucRzr+2vlDC0Ht73R4txbkphkB1VKf
j9ZX1r5L+SjHV993eFO2EZJ+N/kUvOkxUZxgAVFG0sqxKAiLZ7tul6oR3/DdmYDwuPS4LKNXT384
yYVrErsHKjVDbUTSPDs0IF1v7Cw8VfXcyUQZZCcEzMh4oeZtQuel4YLINFQ90/hEObzklofWQJup
ZqM0vhN8VQ2KtirM1qnBC8yD35X+wrKcVROat54fMxzOPXWktiuriwkvU2X8QOahyZNDWXXAVLsn
Xb0lNRvg7FT1w5MevtFSrwcS3JIoZmG1b8dP3fgHz5/d4lIYz56P0hGUdU78CBShbYUg1MPBFfb8
6WRVN/pmZB6TcK45VKUOyuA5hNfX/R15k7O5UYPE5Ez3rMVnK5w7+ErkCtlszK17ZrAYrU08lR7K
gUhDvFX56y70dmGiUhwWLSynnOHGgLCF+whU1bynDDoDXJH7VZXkyUWcKAOYF9GU914lp85R78pA
OxdmUO8E5oY+BUDDpGNb2WyKkmhd1vaFi/k4du63UwmqNkxzWlJsrS7cDz7hxUO6HXToQz4fVKdl
uyC357hsEhig6Oil+1eDEGodQHiFw9YIoASvuefQKE7tnVChhQCNNGNeTU7pvkIC2LWkTMTvTfxP
WJCPh7doqNF9s0xlth9h9QFuxELtJUtY8+ZHTTuPqMwNUd1k05OeCQKEkakY850kVJO9MfE4l0yA
4Srm5TayTK+EmBR9mGR2jchfN7pZLkL9R7R7ZGJV91b1b2V6yeVHO0mUcdiCEMoU9rPFU5XyFwU8
bRbWBr6Fdvia/I9BHFkgEmJk87VlmF8MAMWzZbtAu3ibsGIyG9lByntyxw/pnie8yWHLGMI/2IMJ
mdNYY+ZnB09SoX/klxqgCRRMwzQ5pwTzxHCkVGG7icjQg7eB929rsKTJgkug7nCh2uabNEK0EZRn
3c4Pa2RGLMC9s529a8YHS8omuIr84oofCAh2dZYc7RXk+WnblEdb7RzcOBHhOS1xSUyzXM4nt/xE
kfrEdFO3f/vs3ayuqd8vYm07QIzT9XhBSt3TSB0SdqBQUAAOM5MR3QPImOdAHADghda2R3aqbmN2
1blaY/dgEX7WYpML7csotplDIOingxWp4clHr+lmF0iVo3MUswqTQqeT7BDxt3TviUCt139HKD7z
THvy6rPNC6SZ9LVQVgwL5RVs5VZ/D7DxpO2XKp7NgOEBAg/D/GvCq26dMyRfMeq5WXuDxEVIrJQE
DVZvQfRqpK81P0hKBlrbHk3xXSdvMSdBlEsEjsnSNjUGyX9OhBP7poGZBM7KWW6L5xRsBdm3xrBr
u6NW3uMQKTLRoMmx6j4MNm0VcyhMCL6zGBtx78aUEOkfQC09MP0+xETegnNMsAYxMPKHgHJi+tdz
Iqdyll6xXgfeGZH0nNW7EkE3jn6TA3YcSFN0PiPrpsGWjtMNz1KOpdnuThPE5UAKzMTD0py365AO
JEokbLML0XyOMVIBZx8U6TYkKADEK3luMe92Pp0GYkJ53Mwe8MZNlluudjxe3F9MKcOTTnx2LT86
/EahM2AY3Ni1vgxce+mgIUj8XQAiUOMRwgqwdFxA35DQ9fRFQ8WocI7Efrv1/p9OXTPJoJ8jCaFr
0Z7MNjumfIcm10NUAmmidhIPX6brMIQwgGXTDrmFunjnT8HBAKjcW5+cXIsQIpaWkzeNqqjzsHde
Zf9XGi+de5tF/AWxlXObnlNc0iE437YGLrmnRX7kWslB8tw3r1HHoKfAhf89QWcMLEBrZHycDfaa
5Ca4Z2PoXya2SY46Fj6pdj3bTlgANr9QEvRwgLgPzI84PYdESXnhwYHeI8EBjeO4Stt3F2GyHmCT
tRjwe6+e9w9Vx9mRHGBMxA39YeDNsb8E6V8jmxVOx9YHhjadWtxZYSqpBUJmny3xp7vKu4TDH76i
atiNiKgKYCSO+R2O1MSxWKQsGyosPR7zFJpFZqfoo6etNQRIpGeJN69p/lsX/9IIBMZMAYJyInWc
88+FfreR2mOJ4gJ8j1WyzNHnqeihBW9OhCEPa2qTfc1i1gFhuhp3qkelD84FG7/HTqyzvmZkroUm
SzAzrOJP4YbrgZoQ7seTm/JuNMOmYuQI/qVJOqrZYGHKSyDHrURRkzrGIsbephtfE5c6u19SR7jc
g11mPsA6KWMO1ivWbndLvE89vpeO2LEIn3Kxy9thnXtiyUpjm2L2BkdmLGxbcHYXDyeNHpGk/uXS
HeLwUVkF5PsIYeaItJYFiWlRRe8i4yGGq2WuWg3UCODENjT+OEgfdTn9c2nLQoCyWUSR9DZFz9K5
NkwaMDoxZR8sfcnycvaua/Z35/2M5e/UrQt/V4/7IBEzqhnBhfXT4A1TCOnKnKYj5lNhp9qx1Ily
rgzKVzwaiH1RFDJyggjXhmphy3uK7TlCkxVDTHOowNP9QKnedxH7xGfNPwVoc5F5RCYlEHkuYcf7
B3VujnqRalN7+sUHlC2wEA4ZRmt2u+Qg6D+QnzX94EZiW43mXvgP4D6teh7TTR7zcdcGE2cTSRfQ
guRe+OOmQu9k0TsWxcrywoeqnUc/2L9YoOtFluJgJHknXpZGe6nJ4q2Tak8zt22KeNslHZpzeeon
f5NKd9f2zSrjTMO8y/9VIJuGDPkiaUc0aV08W/3FKY71Ln3WMvNuoEvLSK20ekG5qnfpGigIh2kO
KTvJMJMG+rLjMTdJtIlpTZgDboA9rMKoxMYwvnRR8FJ3pAOP+tGT8cXyfbyxKKcrhs2W3wScwrC5
XHXL7IwgtRcxGwVI2WtRDLJoX8z0WzGBAAYkUmy6jE2sgM5/cgn06+0fB3MU6c0JWliZV0zDsLIT
+zzqCW6zUrsbQYdLkWKj1GlXseLEt5TRdzGLKtCuMw+GKWUnBBAhy4c3SDQcgB0TQhUJypYPdEEv
WF9DopJHxBZteW3Uey6u2K0t2axCYS4wboXEp1fJHk0YT9rS0weUzDywCdk+qM6c0l1OJP+Sf85G
ZpXy0eXDmzTWjDNH+VpOgrcWouiaWQSaTYH8J9zX4d3nSU2GRwmRiatScPdnE/BYbS86/5xy+1as
d2bpVtXeQ9lfHai7pjbcEtSN3ColWvveLU62pvCPmTuV+Kh/xN32MR9QuDn9uaNVLJpkgV0PPnkX
HasYFzKC+AGNQnP2cQc3wZ9LViq1g9a5K6u+8OwTspHuoWHuGskwgdFAzJ5UOuO/aPR3RtKwCAYn
QfLQwk/V2hte44IFd16geCFDnUGebYmlB6ofvWl6iEyiTwPehxNj4qemw63TR0dDwFdAQu9KsD3a
S4tpoC3BJ8Qhbs+v1n7rjQ+bfAl+vhjVA+nCiyBygOEya2Fwb40zbz0+DeVR1CTK14g60jmsbNUb
5YFYwmWFlrs7xlCQvABFT70v4h+nuDDRwkSbLyJnO4d9VA7sE2pCFWa/Bj6ArODZjdJtB0pMIEOU
64GlTdyxbaAUcVO20tWxwEsdzimy8rPNYAh1/ZKRMQ3EVwgFteRAdUmwmKyAS4NjLn7HBb4W8E/L
cZ31V5J2VjKoFyPcoTICPhsziDGbJ8cd9nUJNRxEgfsZBupiI8cAIvF/DxBY58bdzz7R3mfzo0Xr
givXy/ZJlhwypSPeOAZsu8BjW6imex+eQOGsfRrjNM2ubRWxysG+4L0RQvU0GrdB7QGhSvy5cYp3
Prl2cjNj5KzkOmGFrPCat/IwdB8eMQB59+1ZB8rdlgzHEYm4ShkZkBDho8tPYZ5Sx0hkRDXYfRs9
YWuyNq4IxivXyvgr3Bh7Hm4u5D2xDv2UYgkqDM8ZG0obgDYPQ8tow/D+qg7UFIWRWV5YnPH3HCvz
ze730vjAb7uVETW7+zlhSSX4GFcFmYdOCLh2HBjea6tB+655L8jJHRjTVQbumOrDNU+qvzF2DE2P
y7re5MDqXXSOyvExh+ztfoYDjQdLIe0amSzCw8vIvR81c53w8CXmB6DhHVGU25EJGfIQeHp0hCh/
phkuKs6aQv5GM8lODGYpY3p/PyE6c8RbEdxr/cVrKZd5fTHWoHAMn3Trj8qDqicgRKvfKyP+bFii
jd21CQ6WPd1aUP6tIPsMcoNWo3mdB2tDRjrwpU2Jw3L4sNy3vn2VRIuOESdMi4EDV7lHlmGaYwpG
oc8DhnXG2xYMRCOmpxU3cxb9WjQb1YiP8h+LfCI+7n6LmKO9hbgnkIXj46E2cpjLuAwXx0+UVHtz
BBkbnjtwTrL5ZL28hL+x5hTxJUf+XcDHURPau2xV+2fSZail7PxWuScv2iowQLX+ZyfPA32dIDZb
q58ZCy4stZXWwaY38YJor+HOSaqMMe+vzdIrjAQ8K2D4TbUtSUS0mPCxXmPqSbXh2YgVCG+aJXQa
2RN1d2xMUPQKRuR0nfOHIONxLr/x9Gb9d2+3q5ZqynB+auenqojR7K45kSh58SbJimaHkSFFDst3
UT3aBNkjeGASEUkMSc46wlF2oSUvXtSd5fRshaydnWPN5ny8arxehURWRu2W9z+hzQx9clmQb1nV
ry0OGsZgTwNvd17AAcDhpbwbG/VVq+uLRmd+wPecaTstPUXNjxfOztwLZinJR+Bmf6P7YDxPQBaD
HEjREjcphZ+ZB0hHGQLAJWHoltkfXXOGKs4upR7PQ3tiUjeb3hp5QyDu+sDe1m65DaiCM3+nCUCU
6q+hoLa7z0E/xQpTx7RrgmPq7mt/34y/o/0OrZF2QX8KkdyOp4m8w/zK0uOpVMRUm0BQY/KulDyA
3iL76gijNlfRThAPWPOboqsewWwjYtjm1l+pvfXDlR85nW5NeJOg9XCcRTwYU2UumBKsCpfLs1Cb
wr6VxK8gSwXMNCYp+7wG5wTvv8dEI4SjA4zRgbZW4d1lC7To2aNPP+p/mQStAejhltY0QFwXtHzy
Tm8v54TnqibY12yBEwY8PkREYad/F0S2egDSGVxbJt4OnqCUiHDrMRG2O6E0NQGllNO3S+clZLdP
KIJ8093FGPDyRJ4C/8LGfNUI45zEf4xASzh0Cm5Kn75VpNk6FXFO3revCGz7cjqxsSA4VOrkRGdP
vbX5rqy3gWJ3rp6T6W6bpzq7ifLauV+Z+HT4kj2Fz/Er56phhLcysGSTSrv2x4/c4srKQcQ9iJXA
P7jXiM/kv3xhriLjrqwPkn4gJB4c2GC+f3SzW6Dj19ff/PYrjH9mHJmb/hr+JdL3AoYA4v+4m441
cSRWQmAf6iSTWtRRfGwSzT5FBOo8ZIndLhMkFEF+B53CXUXIzoR0wnk2ajxlc6uB3zjhfgwwihs2
9wQiSNLkKL8hZi1G8TOajF8N9mzTUtfyFYbIp8l177aGm5lAmk53kJ79M8tm18sXRm1kdS/LEC/r
UZf1GgKXWXcEfUAZM7UE4F1HSoLYF4TgFJlaIoyF84mxNAJ3wMSkr/+yfNbWEsw0PqXTR+E+hLVP
WuAu/6z+0Jvf2gSmMsT9YLcbtzypco3nH4VH7l0gNPyk1AIGUyg9MRfpnC7hXiRvfDQyQp+FSPop
aBmMklTR1J+Tx3sr3+GQWZAxkn5YZuYLE/S0Em8te6Ry+nHb96TEhNW991j+YvwaKQNWH7KG4f9W
FIP8zlWx7vNPU39oZof9rVt15S9AkrUlybxBjAItft+E6sA8JpaM81mU1Pmt82GfM0aMnvMZgjwd
SwbGtJtQvB+1/22Z1IzvYfXuEzs7E2cd73s2yY8xyWOXkt/DkHioHgPWSR/QNi5U+l4jwGOcn1KT
Vp/cHiV/Im98ios/OWKupPAKJwc3slpWQ4M0jvjXQd8hiuPq/yxYrMGfZkKDmLT5S/STF+/N9NUw
7i0XWhiwd+XTls85eqGejHDacJsRTy6OYwMOBL4ReOxO+2baE1dXX/+s8IEM2on8BQ05XWjtW2df
Gqh2sHV0Yls3+R4oWqDesuq1rAkan1MOc0C/KLYn93nqvlyagc5gLFbikOCEhSXXT/QxVGf9U8yk
uBbs/Bj7WPmjJXvKXwXRd9hesa8o84/wH8QQiE4h2ZfM0bJTi9mjRufhvmfJmTgRzTsAy8M+gYQL
L487bgi0XNu2gkFkIvIxFpV7a7VPOZH2g4rJOrLUMuiKRkvthzy42gxBa+TgPRAk11TnPEKpTOMI
hscENqU57dqvgw2DoqVKPl2uhlE573XikOlKRgOVeUd6vI3JocYrNuU/HQMyb/qYxE9ir4EjqCiC
2Mp8YR0V1LTRbsqvRpSuhbw58rfhwZhadLgJ7Bn3TER0xhrGCwmkdcpz62Q7s2vuRuG/powuiukr
IAFgRpKiVwTi+oBkoXFCCI5QPam4stateHZoe1CBZPJ1KO55vkkIrMj2zNbpjM7ArsuAG2ZHm4LE
IfVA5rLswN0Rp4/Ev7Qz8oecsaYeDiRBTvGt8YCn4VKeMHzcJaAXr/sKNG/D1U6BEXNYJ5uM2244
qemNo2qH1eNJ6H9GQg6xA8/8zZzqcSEzDASmd8i1ZC1E8cmyA9daSL/TRwd/9J4TzGg9rgM2E+uc
RzoUVOBshzKFsKb/zWys+PrKld6yNT46/TVqthG1kehoEGm96jDY5064LpJkB3uaIhUoM3gTHQR4
9jkp7GCe+5Rof33HSgR7vf0gtvUWEcVT8ADaZb7jClySE3BicbxwGS3nAyZdTO4+gxi7u0TpOZl8
boQH7K2Fwz5FQwJUUxg01PWz3MW0F16SvMRd9DYw9qnnlRDIimr4I2LOCr+yglxvaBKMcrsPESXH
pk72biNOHbvYWMLMDcKlg5EnA4gDyQwmawU6MmNO+pPbdJoYacGSL0aVbJwox1iN/yV+Dep7772M
Uw2UTD41IygUndC8/qWDr1tiG/XM6uR1jC8ohdS9t5slVpnFQNmTiE0NGIHJ7caRcpGYIJHi1zY6
z3p6osgWffzPStAfODfXvWXm0fS3qbjUiMH8chcyTWrj8RVqFmkWqKpYazJ62ETzJNsnhTB7bX08
NSM4n7MIL23Iw/z/8OCVDFv+uFq0c+WG1i0N9bvuzeSbl7nEa6PqybOvtmCj++f3b1n7yv5kqBj/
+Nx74DsExczITEGVwATGEoa0dsgcvFM/Tlbvx6LY1rV4iuVHYb3MK1a6QjVzl2AgIMTBxAETwU5e
RcOCuQxWWfFaUaBRtCuBhKahShPucV6FGUSyQu2GC1+M1JtUjJwf5nhJDIQMkLUr/dkxGJlaS1o3
z7mTNkmjqFUYMzY2qm+812Q52qJbDcXRw1MUYTfRqnOtMjxgxDamANftN3fO6BTPESo3P/gN6lvN
yTXCUv0X6c+GF+6i/hQ0p4qdaoMUhTgpACUPv12NAcc1R/5YzMsOunirhQOGNQV9OyvDXWwyIJK/
LOOxt0kGDIGHnQtJnY4ps+roo6zTEH2RQLuPvVnV6e1YJCOnw1RI1igtupOckVJN834Uo0JNtjGE
aj3ZYA2LcOl12iN1vwr28QrXWcIx5+vI34Gse5QD9/b/MTxFAkoYfLtedo94CVt3P5XwT8d1bn/Z
DcsKnSZdQk/6yYJ9bFG/C4issbaMXKa+abnLh0PQfIppF7cMjglHjb9j9v/pe9keLfbkGSA3O167
+nEs2WFh1LHt75j7ZZrx59qX9NdBvTfb1yA90IOb7a90P13nSxkPRZynrUgNpg/NSExU8SdnxRTR
LMeRXAF548O2UNi4DDBAKSBRpvf5qdRWH9p1m72lJUDmCdBI9K7xlUdz660thQ5Klr1NzOhdHRw+
v/84Oo/lxpEsin5RRgAJvxUJeieSoiRuEJJKgvceX98HveiZ6Zmq6RIJZD5z77kxGale/armyNU4
BAQOd27gEjSzbvI+TN0CGshL1N87MulmuACpjk0cunnYrZn4gsXt7c8a9spY7gq2aJPFbiZhF/pX
jPd+ps6VSAww7/LN6dEdMR0LhX2FmqV/9weG8TlWFZZAOZ+OpBf3G2opxOhqita9gUh3nVSAP5VY
ZP6xoIYzKQTgCQfaMe0fgFbj8WAU/+TsKN3NQvc5jLySO73ed6Td9dlHbKNYQPcLzsDqqJFxcNTU
tz7bUOZEJh7bMP9MOC8LNqapju6OIEE+wp47amsVXzMjQMtZChN63PZPxX+24krCSGvG2MkIRVA+
JeN9zwBvUy7rxv6IIrn30aEhDEeyS15zBlAMVAL6Xic/6R6Qg4KP5yywurU2YzL7AAfDVbjd9JES
PfwwWKA2g3XzbbSDjM0clmw+TjgUnRqSFyM/RhyZjbPrGMrm/dWiS5UHR6NF+8gafC98N1Qammtl
W725TdO2ER+heAQT28vZN9kcwrHn6y5WFh4yk6g2TWy4PJBnVbwmbYEfBQAA5eS8F9f1BqmACaZ5
nGGxLwpm0sm/BzCPJUqkaNv4nzp7DeIRRlFsU78760W9StQcvVS8zavqS2blp98PLC9DAt6BkPfD
VoPE6XkUMAOyImWNf5Cs7flp50LJ0Jl6U7WeU3pq3H++SXkJSchQfhpazsg4iWpLspUd73qFDkFg
9UyhBuq/iplsst75Vxe4qpBttS3833LlG18t5wjExWwvwiXgD7O9hOOqAckxLlP9q9AX1vgqx2tt
AF1Beji6ZGLrw63AA+Gox9QBKn2TLXjfZZb+DDhj8izD0k3Syy0NwEm+jayQpXSHChAh093IMjjS
orMWYDdkb8TkfeEzTBjkvi9JFmzBzLNdsh5YiPk5TAeKyCotmpesfsPipIzH3n9r7b/RJ7JyvJo9
mdLqSkeKTGI23hmU4nHIXKqhH9p7gHmEcepG8RJrzmKKtvDfmHPSIw8/jcmnCbzI0rdB/tnbbzV8
zvpD8955chBGczK3FzvM3uYkWRE0S+jZ+lRs0voZw1WpnhLHnhDbWhx1ZDrBp2J8ZPJSIQIwA5gG
h9r+yZOPRv9EmUn8VrcIq2tZ/ESCXYbv9jGdoLNr20fT/ESNfNFZqForNSeosVmw6aOhYACvBAdz
7L8llht0MzsdDnym+qTbfncCvkzoehqmclgpocq5tdGjPTizon9YBcvgW6xHy94EZgBzxSsmFBs9
+3Z30LqVI9M1Gkjq9X8ywlCsqnshusUUpPsizd2G3ZiYPjFvs2Qqtkkdu6EDm2HMiEURq0wBaVa9
6eVmQLWrRRQng7dXclYkZrsxB1akU76uGOUKcm4z4z1DbypDijC+EjVCjQiIviHoZR5+NYb/oUCB
n1pjERVH0hI0UiBjnPLw3kVzxrOwFKGyJKmDHvF7MjlOwcvio6WJr4v3KUWudSRuBow0vHjrI4WV
gYlw4VdYgOaRO0O4sGDGv657qFjJQSO+tSMf1x7IuR4IVRoddrsdJv2I1cJPohkcMXibWUAn01NL
oAty4idBQy4FVLyt7//0FZl0+hlggQpuZM4JkVOyqYzxOICCSM4VWT08nUzncFcNCurkDnqy6Yp4
3AdmgDwocXWUMuAE9yF90+xYr7l40Dm/FOajlW9ZfE+gJYwp0yv1tcNr7WvnCmcc4yaDK4L24cVh
Iq9qDx+TToAQMYzK5bw6jdNj0uYQi+e3lBRSmk7WiqEKDZ11ecf5MhVvBlZPQtMWiolYet5I4KWq
rEeV568toDAfdyoPF9gxo3pJdO8LQ4rFDBcuG5seQh6XxOYt4wKLFqtB0t+tveftveTPalh40hlA
Uem6EmVitzDF0YFxVLOCDcuPUDtgCFAyiz6Um5bZcTSqUNkHTkYCq1mRswbFIKjHKMCDHH5SpbpG
I9bI/ZDdvSqw7pv+bRJLVf3UuldbvQTGXk1xe/xfRrMjswy6faVm6kmMcBnoh4IsX9y0gCFZ12WK
2NTq9J7Ec6ASU08JpzZB5xYYn4F+BgupGpdKf7XT7OCTB+JZxmYWUFU5y2JKHKJaw9eMwsMYtgbb
YyF+GWZg7OG0DHliGC97bi2JIeqXJY37uM1mqocX8Sv7Vx1xc+u8+dG6alQ3ifcZ44IMBEePKEbM
XDCiniR7poKVeFG/W/la47NMqp3nHO3qVsQbR0AuFJ9xRZkffqTMjyal/CUeF40GG2/WUFYsl9HY
7W3PIbvorWkhM/E1Wh++f+OzAMmOk2JfjjsLFHbRrVoLWXvrdnAWhd++1NoxZILCxgWxFIFZAo0a
zdoxVC4tUmyUaGyIUq7eSV0H1kVXb11HLYbmOmDHo1Mw84MygVPFA09Mxj+tyy5D9Ii1mjutYGEB
I9s/DdXV0N9brhXTYMl11TiJAu72yHmbdQwmsyWDAS/xnR1axdodWHqagP86dEoOGxQ7+Y7bP0gt
VZsCH4a16RG+zS3exD+WLDYNtoAWhvnEbN2sCH4aUWxkJ8VS3CLy9mLKtzXG83IuTEmjrw8TgwC9
yFdCwk+pdBgXu7hdJcQtqjIHAMceFY5exyMzNeXq/7jLSf/XtxjFw5USA59ny8VB0jIeMjdNP8sv
SeMEh2zZmIqtgzbsZG0t5+4EGM9KgbVsDoew/x0j/Y6keMsBuSwjf+WlBppcOqWTDM6mcomt5Nir
Pj2TtVf7tddjXMwXtgdQfEZ1Vla/sxsyGThSzMaN23OpPFOFNxsbaj5+IFoOO1QYIndHFAelvw+C
eCt7sObJW2ZVP1V5ri3jNYHXm2rbONgXKvCiferfJ8v4p7JTMcz8kOPXncZ626CWLRqOq4B2yube
qIpV3zM05SigGGrVZcgmTC2/J6gBwjAvFoYzn9NVmZZe5nZk1reEXlkBIu9K+4gYJxv4kgk1ximF
wVWbLlzrTgrF3rkjt5Mj8k0gerkE8HNrQqClU3IfMZxlmJhLmdCSaae2Ci4+sKDUMmf8R0UtLDdJ
pVxlMM8h23Vm626oUk1JEj5UZgNtEC4DvGMGYQdFX6MiX6vdI9DwVN1zqsq+erDM7aKzl7z32bTG
iKKLm2kHrtTmSALjK/QVtDHjQRX/5NzneWRUl+30bUTWLwjspY5q2RrfTRy0L0q9MkzvzpSy6xgI
xr81byemwBcDBGwmjkFJHryckBuGoL+m66TV1saLnX+RFQLp5diuIag2JMK3CrcPYx0D74QB+XHo
EBZ/YnzfQVnhomJbxDUg/d+suI8qmxdC7H4DMmy43CrjLiqXWLJF6zRMYhTgdTd7jvDWbjj0F32W
scVL/ZPaAeQgVAq1wFujq59F7aysethkllxHxbBR8mBN7J6iTUeHb7su0i+CDMqSzQ7tmNZvDY4P
FjyzcB0WzbqV+cYItYcKfgeBAfrwEF0GrEncdZ12KWlEbIDb5Sryz1G0ZTdRzUjfC6UgnhZOAy4H
Rq+y/0LUDkRJd5CZmNe2eEzZLWXHiVl4ttOsIvVtwGY6MfwWqCSNB66gRcWX8X+jQ6BUmv3pTCgt
kroRvyQjInXMVxmhW0jJFsSQ0543pEYm+0B1eYNOeKDm6ByCh78sNLAEUX53VbEI9fpZ+dE2TYx3
ir64Qa5E1AwJ5xET+QjtSV3rh9aU4CMOOPvvZvXZjU+HvbR2LOInFE22R7dCDLsK8EnCmtJOjWeB
usf6JR9kalDezNsT5YEZ0I2YBfv+5wR6rdyW8pQQ4orcs8E9rlEowGhwmkMle7yBpA9zfs/VVoR8
y//Ou9fROJjV3iTWAcffc8p+ixB/HNOJsjTcxsYIjCARF4sz8GcfIoEc8gkXYtvzOKjEi6EXMFgz
UAhVzKQqvgkAoSZKda+GeYayWSPm3EGLgoRMnBSP+712NlMrH70sl9O4VQRb1BrgyZoR2V7vPlqH
yZ8RE3bF3LXkU4wJxIoWGpdRbBCENDhrH4KlPS1SJXFDEnQc5ezMLoaU+BvodQm8FXbHoguOJhGt
fXDy6nM+31hxtrdET2mJwaXgWAQK7qFCRqw7e7yGt9ZDhM0yCJVHmm4IorWiV1wo8ybC/4zlX12u
bOucjepLBYQrZABTcQSGKsSukifLq09BgdEVw0DL/CDgiy+UXWn63CtzUhLaaZIcErBVqfyeOBwH
onIFRx+jXQc8FLJr/7sfDhlIOa0+W8Md4JsOOx55Cyu9DASmEj/1bst9ouFcGOn9B2tWEkZLx3rU
+vBEwcbsmQUfb1aggtBVvgXjCiQBqNkfGRzaFO2fvFoIB1P+rg9vOtpro/k3tTc7ZpFQ/07y2kOx
0vg7fqXHusHgP5rJXlZXEb7y30V6gwAHIxLBSyyeQBKhCcFCUs0Kwb45lNgL0HT0P4kd30a2KJX8
02rEEjqCtSI7EauMLGx8MdUdzKYlLVXl7HqxmWrKc6D39V7J1sztQJvDTFRuOclg/BjLsJkeM1zC
ZMqhkzlYRJQyxVrrbJBdz1E8KudYALBUXUt1ze7Lyb+IMl7WOrkImliLfDdita5R9/MNzzxJH7rh
/7v9fW9+WNF7Yr/qWOALyRzRX/uIT8QEbF7Frtoe02Cj0nCpfH9tnSGctl8MLoXJPIrxlOPN45g0
zB9Q6UrVru3JQVaLRrPUUTgogXcz4kE9hTXxq/GpzfuV1syd1oxJzsw3zKU3I/izqMdGI11GVoLb
v7iYJdsC5qOorZs1hc6aQL0zfJAjmfCrEM9epL77ao5KHTC3f3FQ+nrSJRLAZYYc4lkIWh3EDzCY
miQc+GPF7+jFywammYZkvF6NNP0d1Ujr4Ufvw+qW2OmycCqOYdxcFbIFB2an0S2IeSAWkCkwsWRs
kgbtZjkkfH5LmCt65LDEBCuFW7ujvVP4a0AIFoiEoRVtN5XCEuEt/h4BE5v6Hjyrxw5Vjqzm/bPF
tJoPJJsRMTicdOMn7zdJsClY33a9smvZBk3MxzWCdtTowlbpxeg/zGB8iyAAMKOnFM9U3L1Odoqm
T0NDZji7+zCaKM1fkjzHPLl3Q8SIjPrMkpeyZJuFELJlBlr2n2p8ICZq1nPknj0z/chcmGnfA5G7
/+zB3MYWM6AA1I3BGJ5VW2c8WsTaxCxq5KtqNoNUc1m29NHhrrPPjbcqRL6dlOk65K88AzSK6HNd
U99rOvG8T4l8lfxexGJIYH4HukGzQG83kPHXomTxnFvZ3Gf/b1OVR2wOgDFpqDvWVbxzBeJhnWAJ
zx7JYy+2MeJsFnFLD4xhYjA9xC2rsujTk/pzTOmq4/YAkejUebQHJ3zYSMURjBY3z0d1bS18yhxF
siYifsuGUpWYb6r3z8FuGza+6tbjhA+HjTOcH8xD/fCMq4sUrGGSQ6/E+IUdfi+KA3IoJBj0QHqu
RfYhRtyNo6yI+PsrrP5qU8lFSF5StMGDdbcmptncHGb2W/J64gihW+306NVBX2RypzPUwxL04mAK
TivSv6oUG33y7jR/KVlp5bFpmGf3q9DZ+iplj1j32WtIEhYWUTAkEtBNirvPoXVn2Jrqp5BQCJrh
yMEmzG+Q8gF4nqALFSogkZipQYOdnj2ESV4AVTWgF80HF4fjIuP1kKO31MuKHb0xRywGCBLjpcrg
d/IIm2+rbcf6QccmoNdorXx9q+Amw9y7GOgXKvacTndr/bsNcqzxelcqH4PyHjvnaAT6rK26Lt4M
eoXC3Ltx6jDNWdfUQMCAKNewPLUgjaRbWspNb3VW2cJVQBJbCODiCzNIBnO7ujy2zkknAWle8ibk
tMf8royZFHwAw7r0QbSKmn/lGGBuoVVxWB4Hw7SoxOxYtPa5DxBnZECGtRhIY4Hgx2iVpUGW28gK
WWPZMk7tYuwBnHPZcujvk4loxlRfO/EPcZPHCPVObiJWUuZ2qXaFGI5JPW0t0FzW4DyCMdiw01tp
aeyqUbpXfWdjh3ze6PsszSJmhS/Wi1clEoUehEYoORyQ/g7Jry+x6af7Cv5U6yGDnsMhzfyIxcw1
1e9cPhoUQzpZ3/gwfwUWRfDyyEQjFi6MWgX6CkczicTAtJbLZdXDscHYwP4RKHa9UutpmRLUFtmM
vAbOy5r2hNm619I0TswL7GxcSwIq2SYhyZXWsMiwwmRvnQ2ogoWZjeVGxti5ap6FnZRzI8lamYWj
NWxDjT0ojJBglVDgFNE/n/+bli4+7WJvFU0Bj6jA+6caGa+yPLctqj89jvcjpYjA0pdgPO4djMia
hal4RI9A99DrTBhKsTDNeosl/zPTqnfFNi4avRVprtU2N50ddtWt1VHiTN7G9qGZOonyN8bALv3Z
bJ6E/TIxpq3pg68rta5mkT1++qreL8wEdRAIEVxsc3akIPUC+gVBaIV6D4V8xqaIFvaslYOoxL+0
l0hjEM2UvVqwZrmpfqC4GU1WnvNbCZEVyxGy5KIpLGWjsIcyomFpZM6eJeMK9/OxDmO3T9FNFplb
8CwbGu66sOZi1+WzyJpTP1nM+QQyQg9TOKBkJ2/ebSv8sSrtl3sGyy6QKEhbi7gk0shhZBIMkU03
2YBkMcEW25OBnGSM2Y5NM/KLd4Dzt2gD5uyem8YEUbM/bMoeKQ2Q4xFRKYyQvyQe2q2qk0Chq8Zi
Msl360vCyJLXVmDA7Agd77LvoWPoDPlxk3hovUz1n+qU2BdgsGv2GaMKfxqN6NS8bP+JPtgRBXQs
zX7VWcVaqvYdRNNnnmF0r8ycOQsPPZ96PQ1PPzV2o48v0w4xXJbkxOq7EfqM7g+ukXDPhBBkrfyv
gr7oaNGmwQid8lzFkd2+9DYMAIs3WKr9r2LErh+Ic1+FkZvWhId35KgPIfcPQOCF0mO1lAXs/e5b
aNFENhK6sNLMFlZP90+t3DKMLjsQvEr6rttMq02futATZOsSdq7NQUMKbZDDJjmAVh34YB9pU4xS
WarMG0ZmGLpAuwGuPUzHs1KaO22scc5p2T6T+XsciH1dMZoNSG90hLmPowYMGf4hxheRbR66ydpY
NZwDqp1sP42MLjqdVZTnHy0RDpsegbtwGPOq2gx00HYdjHzMb7RzHLF6eWpEf9apKzxTrM2EWa2I
Sb6pySLhL8aNpE6wAq1rcauJnrN5u7PUQ8pbJEvZlhdy3ZGk9gmjrhqYERv8KIwRFNlLRLs+mlJG
oB782zYcFiKIDlGvrY0JxHGqOG+hWr3Xg79GiNovpWi2M2ulbsSyChviHqEGduk8v6b+KegStNkQ
N0nnYFf2X+OjJxcDLRt/5oLHAd9h/hGkuDy74v9DCROtbwTML8vPyPb+UFqRJRFbP2Vsfw8qmtCk
qhdhhp5KnUhv1XyohgBY6FV6DZGrfi5MbDB18emzxB7Ci9T/VJ1xOHMAEx2n6gBx10n1itENGnIL
fruhHQTGXaC6bpdMOdfdhIget4yi8AyQuMcKIWWGzjYYB2mrH5XZMgvRNCEMQUmBoxDgUmGfdJJ/
DUMW4NbHEh9PiGTISL88rGTKBDV9CpmAJ6Rkl9ti1slZMAqREkkMST6ubjPY0dbhZuGk4c3Jl3l9
rKcTxNdXUUD/HeJNideHfiG40r2KZMMthefXS13Ua4x+CRdeqvIps7sSfXTpRmcXVGAhWvetOxQo
KZS98D8GhA2JOq6QC66C/rMDWpWPu2bciew3FhCUbAXT/T4PgK2cGrZ+floiwiFmt9jZ41+ILWe2
0mX5Pz0/hkjGvJZnGmtxDh3P21ftt1kf5hY7TA/VcCiym0bnWnP9Agpsq5cAZi6UWZs41FGS2eEk
eyf1N1VBgme8SqqTSA+C8XbVwjRloyYi3l39YSuvHQFTioE2hyhaDIdF9eaH9yy8x925K6EBM27/
jNmQtMZf1d1LbIUe4msYMC9W8U8NCSq5mw36HH5op93C99CzZ8QWBvcaYAKRBetgLoFRS315rWsw
gmpJ8cCutTSRHCf9o6qPiTz60HUBOMQhJNR9nHyTFTg0b/ZEsiIh1+x2zZFmvh4XdUIaTKduqpLv
cxxsIhOTZpcowRHuOQ6QvjhaNOGTPj79DilMpFBBmHLNRh4Lvfp06EWg02JTLO9FxixHTMbTlsUK
bUWzcuIvEzuDjqmCEEw8KsNNZeSAOp6mTLIySmmrGGYEzIPskKH/0c5vNZBhr/WW0knWTdNv54Lf
I9ogqo7G+Oit/UCOGROfBaas1kB7javIR4xlW7+K/nTEs4kLV3J4a0wEGuxuhWBLD3ockuugAGgd
H6FJjCfQH6hMXOvyRgb5OvOwLIYYPEHo8/VQC2Nen7xnYX/b+P+jYiGLgzOsSh1r+LHOglWBmyDS
yKewcETG9c4L8jXZHPTOBO+Gj7y868qmdrat9lY7P5SwSH6AG6hwBzjIUQGguUCYgNEfCO/dFHhL
0aL4eChja2GB3/BWwjcAchCYt80nZUHaLAkOxMq/KgMaV7ccEM7tub9WfnvJUwcXgwXOsViDfoFX
9kJWnF6vgnErIGlx5smYN5lcZE4XFujTetTWVnXGu7+0K+S2muM8O1WgIctplT577Rl0Zy/oX8Lu
zWPwQ8lCN/TjcPVaaYgTu7vaBT7K7BQgom5xgHX+wGSM1ED7YTlrfbqifqt4a73dGG4Ca9PaxUVr
x69gHO617h/iuPoCb3vDOgerzsv+WuuiTM5ipI5N2L57vB+ZfcaeJG0MR4z+HRMPKbtU0FP5K9IZ
OpXsyn3Dj7f2iZhpGBvmxMNtgh53kbVWWBUofJm54VraNgsF67X1KAv6j3DathJggyXpf3LjxeTL
yZH9Z+QUdR2qH81jbQko2zp3rItm82xehluJAdQevmvvn2Z8YXDyMfXRAsHOVJOnl8dYBBnFKegl
uL0I/lVRl34bXCIOcjVJt2ErhMLZ5buG5KpynGsdsLIvavJPAOplHWSnJmEA/KZ0yTLGHZvJr3Ym
njfHlgy5qkXEHCDKNXEIUGjHypbO6dk3hhsn7x6yhJKsI7wIqxKmcGbtSNDCv/naTlfTooCNADxp
XzjRGmPvUTrnKcdHuW3ZUpfUFKNzJZyjnlni5GvNTsWGYTE5MtJNtF/0xgYJAaGFiJEdmbUrw1/S
C1ShMi8umC9W+6aF8Jmo0FDtRwc/xgaajEXsLfLzXRAMV69Cxia+ZHxrgtQd4ABmximuqTrR/PIJ
YLBFnkUMXrYNK45GEXYrm+Cf0IYFbyGvU/DiozgPh0vJ2eNQuGmqOE4ZhCyiEmiujUCuwvaQ6beh
fGVQ5Mf7kMkG83ePqMd2nXRr9GUm8SEqwerDu2/QenBlx/CptrLBdqbQ6CIYByfm5iM5EjbJG8lE
9iff8bAvjPdZdtADfmhIgCReEjIY+12sI3W4pqf8Z8BQ0glKdJon7Lazkv320FKVuTUs6YdIakoN
BNG1sdEnG4jFvJkDkZZ/hdZ7yCQlhinrnSCkIJ9LFQQQxyimHWfqouzjGqv1pgAyiL4EWttmQJUC
Q3dLskcxfSLGFNrNLuRp1A/9eEEZpEoKt8DcwhthpHOCHBv7HBjsZcWuNcn2ZG6J6AuOG8MrJyRK
BZSxheStHrnsn8wKYrmtMAegJiC3fE37tAwQULVsuN7q5uYAQCPDVzSHcfyQrCrC2Rvi3VJkmWUz
Lcs05pB961AHh2hgNCLSFdNeGaWxiQ17FYAGpxa7Rr5zmtDQtS0HE1MutT2zQtrn2u/okLtEEC9y
jBnBjk6pUPet/c8b9etk1zvGoy4EarY0UGgTSsV7I/6i6HfWtHiRK62zgj0nx1OS5x+CiLCY9vze
dxTdI3hf09/FDkPZ7hhzHZjVh99z8UFwyfOLnWOnhroaPuv2vYnlXncuJiq7Vr1U4iMpvmctlnKD
S0ihCM2UYFoCAqnCMpp70nxcEXKa9ZRyEnl8hZ4GGYDBWRFTiQf9uRQrP8NCon3kATKe5Kzn9dIC
txb5v0Z3aMPL2Fxwpg9puiw70CAN5+FrYTn7PsJ9iYaAhCMPe2rddG+t7636aZ3Auu8p+nm35cZB
s9z4uTu0g1uQPhKPPQ9VkiOh+ehGqqsc92k/fiW84LJDzODzREU3HZ96y/8iR2QbI5wb/JB+NS0B
yIIjHUHm6TSX02IqKfmRNPSYdfzwjD6VDm9cFvjrB4/RBvqsZMB6Va7Z6C6TcpsBvoe1vO0mJuwC
iAYZpaPOqB9KT0CAIBJMs6kXFp6sepaYml/ks7PlZs2qb2NJBAgT4ikiJz7ZF/9bW8+KJPNnnad7
wPMghdhoAGYddlqNB6T855Ak1Mxhp+wcFDodVe9oKrYzcaOU0LFAk2U2TUSOXRO8vIEhC0DaSmE9
oFLZab3+IlOVAc0FCuVCGjFbVbaIrF17G1mr8RWYSDV+7A6pJPvkDlhH5R+kfitYbxpwiRM+1ar4
69niJNJYBKLcmEQw2zwEwvFOgGV3AcIcncapsd71kkJbTRj7oyuzxcLg2Qe4WR4V0qhCu9hWnbHp
058sJEexBiJHcI7dpkuduUluX0uUXh7j5FpB/p9na68uVrL+wofshjoZIvlv5icogrMlQL6Fbf6x
MvdCgkmObf+JGi1AQhN+cG/qwb7soOHwYaEYamNGYeUfsiJFPDqs64XtoRAf3b6+aJTAzrG36ao2
5vRWVyHmGYcIcF6ncpGyhsBXwsPCTqmX60oOKH8UJlfYSZpHn/q4o75NH6QXQEgSRq0PpbllcxbG
puyeqVSRD/cXZ1bfNuRzEpRmZFhrOHOZeylEFjbshKaGTZgyMYAy5mQu3EG9xmuGlnmkRGt+W+3Y
j7DK3M6+KBLqiI9ReZ5hGKybEXCNhM1A394Wc98x9C+l4b9qgLjsEaUvZ3v9aqom0Tao7xpcYayP
BvNEx70bEB6rzMBiFGojMRmM2zwTpQ4+jXITOSy1VlO+iTvivDh0UTvBYlzHvDAC8583eCz6PIBa
wyPmJ0o6cmPGszMdDUJ4M9R8gCCvjDLVgUTIDq1y5bkg/MgwK9fOMO359K5FHe1FZ65Mh4Njes27
u+Udyyam4mZdnnNCNBRj84B9bBv+MGAI85pbv13a86CZ9s8UxsrISCt6QzpwKCS6qGhTZ6tGfc9U
ggLYzjU/IqgujYeygORD40FiTuqJTcTEHyKi2hxDC64T3hkolyQlvPFW87fMmUNrU1HoJsiWuWdW
fpGuW4qCut/1DkF9w5PUbXVkU2V8jda6y+a8uKVabdWGMhpRvDFkhw6NsN6eM2YPUocjjqDWq5cK
/ivLv1oUr42FLOZbmKSUph5MNM7gNbFQJAavinpf5d6tqexT4ZMcEyGtaQBBDyp3ZzesbMU/oH/1
VefcOOJUVcbBzrudz8uhkoDUokPEsDyHaIabmU5DvpCOj7ZZmZD/8zX7tbA+CC7YGidIyiU/paeh
/TCnq28Sl4V0DjMR/6bkG/C+ASjl1FJfcV/wjFxs7Tcpjowcs5qb73WIryIHbqJHYCq0yDn51rNz
VoY8DFCyAtIlbIpS6arY1ojFjLKPyrTdoj+wxJ4X7vyODizvmJECmsO72mTa3uDiAspQhMuB4ikj
vRHAQEpUGC9Y+PD9UwgkxGm+8uCWqq8gjKr+EtMEe9gsRuNk5M2q7E+SUW+egZDx/ZUqg5WkP7az
2MC9x5Gr2Gq+iRSNh0MpiDWAtogBJ3ejQZ+92HOEjbE0JMHOZcl0QMfJq5AagYmnKJ69HBnDIFQC
lHNM2xIribMKbFBitTo86rr47Sog4D1TDN3Jyn08D3u07Kk772J8VLhpqq8ofSDJm1hfDMbeTy0s
Kb+K9qP0tctsZ12iYOuZQQj0s7bx6zFlrbpTpw+zTvIlIfGDwxSsj8raB7RMgXyPwiswP7H0wKl/
qcRPGlw05aYhymd5h536q4qxMtbHID8Kb0uXrXuXvN+N/JNEteN60/JkWRmcgNk+HJJT4W3G7g4e
EZi1q2lM19nUSXKt8QMbosTk6PZVf5A+Lz1R5pWeIdoozGNkzcMncKdeZNJytzdteBfD5xj9BTTn
SXeKjIBG7qBRuZmjvtcVD8EOlBf4RdCYav+q4hxpcXBUiXeH0N1B7HXejCZ+8yQ0QQuqQ362qeRY
mOk7A0BPvza9NYEE0Ikk+PDmWiiIqg5dS3ENtGKqjipzt6R7k8EHKtRuAQ516fdgIQYao6n1oeqU
i6DXucbmeC1cHJZFIjb0LXU6tD4sVYeoENcpLfbg5qKmPZlKDkdMomszC65pKT+7jo8phPRQfRiR
fzM78RaLp4C5nfv4GxwmzwT2RaSydSjgGbNuPIxTNQeQ3fQw5T9C5avyjbMtBcbJa8D7Y2XwzlBs
tii/ylSbU4yJAYILUE5NxZOduBaXndIAO6mqpeVsVK5O3XaYEeiMyNt3RgeIuNjM44CdrAQCFj8J
h7GCJJfMEXIGLuZ8CmqnVFsZSK6GcT9O373+b4ISkalcVznOLpnhfaXRYFIWOjYLMtr96LthLuFk
K5MVlkexNqF1J5/ZvvaUiUp2IQvatpRVTc+T8uKKVzu49fIz49ERGm4iXtxe34RoudnbUUC1d8cf
N7qhbPq43hZQRzsPwgty0O88Jgca1RAwMSJ7NfBeI1mq2wTrUl5u2JaRUvVba69N0DAZVm9DhYP/
PrTTXtQbu97oA1lEY9cCnGGdAbmgzK5VzbOdcdOc5k5Jo7h7D6jkVYn++lrWhID4ayon5PEgsuZg
AAVYW8Yvy8/FYKNJPpk9mwbyRmEzELt5LX1ePeBQU2qss+Ct7G51C5RDey+giegqslxrVZfvszRk
bImfxtCOMA6HgmuXboiSE/ZnEuAKMHTrg5sGCwcNANID1ERjEqxNOVBbUiOgjILGaC8TsbNNSOPm
3fqPo/PYjRzZgugXEaA3W5X3paqS3RByTW+TSZNfP4ezaMy8h0FLZZh5TcQJoW/Qmz5GhO0WUWXZ
p0eFQ0TA1ncisovFU5/sWm1nu5e2wrTH0GBMdKRi5dqDGYbFT6McI+kL1eRKcm74tx7d9Ogh9oza
jTd070VDgUwPulYdqn3sikkLsigD/oN7DjBsvza7r3549d33wSPa5MfGBTNdJ4itGeRm++La3Y9t
0yqz03aT+mxYNx53JZZu99Lwg9S8WDGx6bmgEMDzSjap1F2TR9wDgRh01U0J+2em4h1t+gEfpYaJ
83g1x3Z36twbAPz1jyhSS3vc2+4z1O2eUYuHNHjgZ/bp1as/Gq7m+oI0E5GTme+LkdD1O5ayT80M
fgosVVEcXDl8F0guWSB0lB1+Wq1mbm2HjiBDcJKmvUus8oyDOSu9Qj0Zfyr1E5CCMXbnitxofxuQ
pdvnr/gCR3RO4/jtlvcUFIej39Hw01keqk4tAuwIXPygXa3mmFcnGorl7EjsYSCNFbPv0Nl7efoQ
IiNaxaAtFCgsGna3eoVVv3hxqwEzLRcUuwmHgI1+Cm/kc1MNUMZEwzFyapfft2FWgZLICsVaETwy
kCzYCmz0DTOzzmaToGfph4PDNIMbTmiNxaiSqXcYPxNvysNT7sF2LoKh9BE9hBtjHmUCIQRZBIUU
ltOTMjee2I4WeAax1bxtwqKeBgnUInkq6C+W3jyymmbQiHDNJ3b7lvyA3f001Mm7XUQHJlCudmBn
WRjOt05Y/cqKtgIMBnJaEfYOTi0GrmP9E4iYAbhzYsbFxqFEv0gWtTa89/RPrAZN7Ztci51JoEaE
lgm5GOq/nBthVZarLqbswmKZ7ApmweG+QUA5RvW/rMxfh5KpT+s9lKTdVMbO90toBzoj8mTyjhnN
Vy8AWOBya6ZvRzw3GVkwTf0aU/WOtr4PmX6S9nXqrDPZyAJmZFmu8/Bm2CM0empAYEySmp86XgiU
i9alKl5iFw9Ov5LZJvDYkI5sEYC7JsFKag9LbVNiIrPzhDW3jr2FlrLi1V+CWvIIVac+Ad76CIOz
mxxdsjUbgQj6REqMyXDGPPItgBWN7xhOzEq6x0wQAnUC/wRxmiBUxTx+WI3dHiaUkmAhYLh5BQtc
6JwAw7kqGcRSRtgjEYThazSQR8tcZcF9S42fzj2r2tbjl1Fru6any3PtuwIcVBfrlK5/8lsqZMRP
RhfNea5PXYO10OUZDklFQPnKu+jQzVEn8LalP7XDCF+2izw65d5ngCYyusWU3iXDUz2HapRuo/Ke
W2cHnXcRH4R/EHKtBT6ADDpgNk3iSl7xoGsYQUMOMg2VwwvO1nUPycGQsLHKl1jfFdGx4KVY1orE
lvVon0M+bhvhXR1S3rTtIsxuSc4wyfgavY9ZGeL2v+X4o6t7hFjWBE6uxwzOcOm7P4P952qc9/MZ
nBoMJMCssyTpmOznxs4FpImnUWr7lhtTK6iA96Wes6+LAQZcK/fiZvcWdX8yHiyilLovPQApyU8s
pufRg09pNIde99geQVTGrBWGJ10/TUZ5Af3P7naAFMDJxUmeU8UnLz6hGQKdHkM33Vv0yIP43eAu
+KW2NpLfBs+lS2h2Ae92nDNDul1Wo76inkCHWqf9l9Zn6yhxDyK06dKPpnnN8RLG9oaMy9m0x1QT
mWVaXDWCvQqMfLk524q/bLZGHuobW84wO5aPamW1JkFeyQlQEyz3gfElNytkBr9a+cauqvY1lSEW
1LK+dezPCjQbmfPPGT/86joW24whivB+J+vPSi+uPEd8cTIWewp9q+ciyMDqGnSMG6mvW/eZWc97
XYpjHGnX1omOVSB/qpLPnBmQyvWdH8Pthc5c5t3DLLhWar04RsO0swLtqdOdbeSnpK5RYgT8Lh5z
r9x8DioskGl4rgWRaqYLKog8qSaN/xX0tbnkVoqad6zk+D9lc3dNYzl01a5rUWsbuWKPEr+N87iA
nCNqPPVEOgDzi4o7BOMpOx2zZjiVHVXzHE4cHwRIROkbu+WbEwNkEtBRVS8ZyxcUK5r8hSa/INkA
F6nA86v34yIVIBkNYABk3XaO/5WY4E9Gjxpdh4wBBHcAJmXf8GVeCYIIaG2hgSLdN8IBdognsbR2
A2AbrIbcmfvRTHcmRggW2OzhLfWRtGi2AHPEhvVV5/mh1Ru0Wua3XqgXIxiWOlejm1Kqdto+Nb1D
4LtrK+BGh3W3cZ2YuxFnbs7oXqPia23aoKDeakn1NUblaZB+vJBTBn9htuCze5tQ05vWUII36f7c
tj4g6HmEiSZRmUfnmp2aICrBRrqPb9ZcNzC9QtohqVcnVWMnV956lCXztQo/pL9KvBRjByRJQTxl
min3SZhYo9CZ+5X3T0/6i7LiV2v0v3WsWVU7nIt0OMQmSnWbwUuCi60HQ5zLTZFW6Sotmo8xqNfa
FK5bqZ906JMhyiUmTVAHkZXA20AX78k3LWTE1kp3ZdYmKSM8EEVokx1deNfKAwhh5owLJVYRSQYD
QwbEnVY+fiWt7y4jL3tBNsOM3i23SV1vgpyojzHUkYONOD/irHjPQsgtNj5RYtxv2ojDtGyQ7jsp
Lagi2Jn++mSK4nPEbp/HJKPq4retob76GcVholYtG34ZdzeLDKeBajCayNLMmTRhmR2ncF9lf32k
f/ao1trGPxZT8k5izCMxjDe97/Ym1KBozmXpNVaPAvyXpTVXo0mwYiewgtwg3paNPI+9s+s7Llqv
eWuV2EjJHTN4jH+Frv/lBlpSa1QMXyAm2ubsQbl2k3t2kvziJTTysfnZWa23iD18Mq24cgBcbNt4
b4tPcqh2OmvBTjzAn3E6JxeVY9fkVbJDOoxVvPfwIjn+68j83YxgtxvrkVA2wxxQpQVPjEnaNj4N
zMSy+ATX1vXlbWz/OaZAlYfe07J3WvSDBKhszom8KhoeNn82d2AEmYMXQ9q2l2enIBcb5dgniX9F
y61nlWhv1hivWD7lzEtrzvfZI+QlzkNDAu7msJSit5rbLaF5xQZnF2+l9hoRq+wek3DTKXQ0CrIR
I3OoC7p1MixzPyfweauOb3vpGehYGOPmx9D+nKyHidjGKv868H8VR7LPJBjsEaudJmW9hJMjYHeX
/UnbX5NlYsTEqObtqqmvEZs+GBX1U1QfSu9LRf1+VJ98gbnH0MgTySEnTEhyb5mAK6yWbz4s0qB6
zSEy1BU/jfjEz1mx2fEjBI2x3p89+xTTWZlHLz2Ty5pBzGxoKuL4e+wQv/ubbMz2k1oZ8Hdi2Irk
/+DildlXzPynYPZcYK4w3OZHtvWyYlA3j6+qykAmBkOXt5iSoDjRYO0S9TEF8iWSm6hdN2y1CoBu
uH8bazuY64Ivlm5vkjE7lRnPns2BwxSBVmWydomegBp2ePTG7cRl3drHyj6O6iiKtWO8BBNkNWKx
uxovN7LD6n/Qrk3oWjuexo7n4NkbVhS5fJ9Scx76E6wafWdYsDJOjn5WFtbNXg7yL8ciJlqHhRVA
wGnpD+LgI/4PiguQtiQDe4F6b9h40APKrdvvSof8xxiFRn4zhkshrhXyCLJhlgQP7bzsze2PZfji
zvvMk2QMIqb8bAQG8aHOwihubOgPRit+9DzZurOlIqifPVA3NbNll3+aPXdtlRgz7qT9pznwLjq0
E0WtBQvq3S3A3EtCPrMJ2C5SL9nwUXbaL+DD0nyL1VKb6/jk0ApouVfNO/C+pSnRAJT0wJORqVfZ
b8/5qXsIxMulbe4Kptx9nsEBhWzhHIYy3CfTr8x14lWRUJafiHhM2GApv0XWlO82xygwo1VZPPcU
jTWxFfpRTe8j+YLDoRuXZf0chFBCYTC2HJJ49xDwkJBxtMOdbNc1tIWECQllL2t1vT252q4C+U7g
i00FllC/xS67vUnB62WgZYiAz+4svJWvEBdIiy7Rh4Ath2PnIkwJp2dKiD4m+2NcTyH8NWvP955w
oyITT2JYj0SXKKrLJr80XPx9eW7Fm6iujgYCiRErraj/YaORyEAMqzf4I+gVMMJZXIyZevKsPZd+
1K5ITHY1PvqXqnrFQOKx46asQMgLpyR/5ShkUBY+KQfR0CQlFO5NXSFAhRSFiBJyFSieA9qRpMsf
uoPYZtkYfM858yw28dlhLIJz4P91eQqEMPooOoKqfEbD9ziA8sEZaBgrlkMsaekBGft7DJSE/Y47
bTEph1KMsChvExIvhlComunR/isz3ST9HuW9CyRmUvC4V0IzmGM6/slovMMUIjfzM/1pEPmnF/nY
7xln5Mr5yBI22mHzFnq8lyZ/SWoibJTGVpkWYFxNQ1mD4pyBFM7spcJsZJZq3jE+nMyu6PGdEU0W
EtaO4PTIFGsSnb7gMG/alDbPQsiW5Go3askF5fa6NoxdHrIYNtmCoAoMb2XPwL3o2ZONJTW5ke+m
0tw3WvBrALNtkvq57kjR680vE99Ro7cXk/1JMrHwbvR/ZcqsqirWI3rpwFAnO5ygHpfsQfmd8avr
kjIvQ3rh6hbR9ghTeLIyzzuqOl5FWbQv8uAi+BKMZO+gAltkbaHw4JXXgvfEc90TG9szose1TqS5
GCZIhh3dtbjE1cyb1oU5K5dN4hS0nxToBKaqniQUIuA4snSUeWb8XETdHuXGrnPzj0EAXGKJ1Qd8
25L+EOOah/1iv4kWrbOvGL7bs1AJPV7aIWGgg7UtIptk5uDDyIM7rTU/pCu1G8t0fWfWcDtjC19w
4CBSFMjs8BDyx7cpwwZ6dAvOip9SBQ3DwDL6r8xsut7i4Nl7U71ASBYxwauQ8rSbE1wok56s9s4g
tcoe9lgthvTFxHztWjwZyHixF7iEpTnzH/7dy7JbEW6sdu8Pz1bfr0VV/o05SkOf0KVq6r/kmMYr
5R9D80DEJCHcFIF+1F0dcY/gG/hE82zL9NG7P4Ul4aLjEvMNe200KLh6Dwbn7yT/yhBQSe285ynI
84oOJ2No0bbR1TWzdRowM4/VvLLNiCoeovw1D336KRchY4IlOFUuY8OYzIVuHTsC4gFdVx6ht2uL
TVbzuUrGJQPQM1xO82ahs9h/a0cHcGuB7GNAp4MYs56dBQGgXze4W+K3RkJTYVxqBL0nAU6jtSjh
oCfBPscEGabHCTWg2UZEOX2WyYucKbAw+MxDyjZQ+t8ea2FScwD2g1Q18kvd+re8QfbX1AQpAgXT
g52FWNMHjjtgbK/9x8C63Br/KGtW8fCd6CzVK2+uoE9WfRy09hT45WJgS5NMmFETMOEYYzhjFhUU
1xgsXBvCadR4tUjnK0bxUzIGi8wjjy8I/FvqbxW/QIwmqI+dRc8Ku1q7/MxGHJrhYU1vXU1jHm27
aot1COBGcSLqZQCTtLUjrBV0jgPGfKM+loYACdgCLSKHigmrD8SoZde4qWOUg3paEF1K9bswvRZI
BfPgVVeO6NedxFkPPVORScMkUbZWiyAztJh3RyJKz4GpRcxMsOqlqW8/O0ohY+RbukzNmr7CkeAC
LEzDbou0VesaSrMOIKSywhgJjFPSJdscrTBxu3xjJnZydbs5UjbPmqvjJMYhSVMOVFmDqsgiH1GX
nHO865rNqmw8pj8FcPXUCA7JfMr4UcpmVvnWeUzK4WrUEVm20xiukybx9qYb5ScEBv2mZsq8YJEZ
r5qUsrGqppk4z26NYQzD9rSTBN0gkx7RpmGZ7hsipzneiu8kZVASxdEhGDOqXVfWS3eatHnRMZ2a
tPAXbVSZQDR7DzAqC+Hl6Apwi1UcnS341nP+EhapGNFDNNG2xHYqj61i+1IRu7qxOpfxDHo9VihW
geEgYm1RmBWre4XArPTiQ6bBAeayzUn14QuRWoN/zKDF7cBI9CvlgM90G840XWkWyqYqvLnuPAFJ
DeD0RhC/l03LshTm2tXSEFsVfTx3E/JP+KlzansBibfpePU5VqWgN/q1YUXoJUobVNjMiyN7J9km
mkDcFLVkOpl6uKBLDZCt1FBwOtK1W95aaGpGcSrCrN9KEkxPWhTk2yBpNYhBtBC1AMIZjlZKtche
2vab/gNpbrJyVJy8e33HCLpCL2F5uf0EXW0eLuSEMcYm5i4d9+RqNH0frRXk0doe2eRKBUK6rTNw
A0H0yJTm7fwIfSaD3+mV0pNHolTYwGK8X8PA2C9SPX0xea+M4DrnxPgDWTuZyhtH16tzashkHhxj
XZlDMvS4ljtCgcFQlOWsT82MrZ9zpFo9XKbaENOxwxqy8hN8cRqBduh4OT1ZN5CgVyDf1Ayqc6m0
dsuT0i1dgWMNeBFdfjL0B+JwzUWgo0UGeJfsReHXt8anLYwkU18gYDjOchx0RPAqlA0sf3hnq2WW
uQitJ8AEVDTTOTT0mzGLCibTnylUiGOjnGaEopGpMrj+25ApFJodiqqq41vRzunYoSzjbWeHfMOL
ZiSq3m7XbVNDVSsaVFijIu8tJKJlqzJEIXk3gxQq4hYbDZOtTTQRo1SGqeiTyrOmlf5qQhbPranQ
hpcQsEJT6ZdaRoQUVxYL3dbshz/NiCm0lYniqmiTA1HTkyV3xDKRDVmgiqj039L9JSyFEuhDZ73Q
gu2PLWcbN59BXLGYwuxdweDVo7OPqhGao9f736y0Su1PQfwvka+1k99vSbpU2ziBrQ1WvXIMdE9g
JxmHtNohx8MNhacH/x2BvlD6ewt7CC7LLNOD+97QjmezAKS6tdAuPWGek9phjf2wO5hTnkKr425C
tZ9GfWmJlwpRvoMZrZl4sRDyZmCl1YYQJhl44yyNjGHbFREJA3h0WKW5tflixL8lPn4PMuWbEUGk
ZbFPMbTk2QX0sDdc5Hy46LHzrZGOV9RxqKAWrUfT0b1Zw9uY/ZQjjOU/mO8Lx+KtADlq2vcCjygC
d+AhM3ogPcp6H434U/4Z2VkfTqKqEX3T/7ncPGqjkybtYspT0I9GgAiDZJH9LWuirLZadtSZWguy
Eyp8TR3KKXcnJI/4VDG9X+cc43WTrpCwrEg1ypv1WONC7lAFAGYedHR0PctOOhcJ9HRKvvWAzOnn
SvtFbFhUj8J918NbkLM5zd7a4LUYz1F8GeoPj4xPiMRT8sKyRqaPKXyP6+dpTrvp7w1xmr46e3hj
8gG6MnYND10YR/WTVhBglSTaeiBzI6Bn1tkDpN9TFR4L61ONH5HzE3OnSfoIfT6QfmblVtOC+pgj
2LzoXmX8pk7OFj9ET0eciArdOa536Trmmq/VNhaQlPm0B0YRAl04HnIthyxpFRjwSJcU/yQcUyxe
O9+d1jOak9nddfyfysKhC9I+bPWnQvyVCFFSWa5s+zrFKF28O0kqLWItZtVGQvaB+itstgYZyL/k
aUj3dKi4pD4cvgmWY+AZWWt1TtSrj86oe+aMw6VMolpkbmAfk2kOHwSeaA5QSMaoPunv8J1l5bPV
NbuO5DJi7nx1Ss0fN7341ofuku9xzJzPXjyXpvGiqDBGEgq1OuD9yrbzHUe/RwITIjBuRaqLXed8
azJj4cO10ZQ7v/j1VIzFfjbdtpsk/zcV6N3IWOu66DFU14ZyrhSA0ZC0zBYgxArwJJwaGlnTDSuW
TYuO99XlIoB1nJSttuEygKoZZRWKs26rigbp+am3DlgYCXJ4ItGxwLmzKkpJ0rwRHSIwGL7L+i+F
fOxD9+j9cVkLJGUZppyOPOSy0qh2sM1og77jTD7m8YybE5HYCDb9wxymI82VPrDp6vX0YOqnyr6G
jFUnULXstGPbWSZO9yUmjMeEMvlPAZgox2HDZCOQn7DaseEPH7BZAS/b3d6oATqAt8OOk08NOAyU
knuArTpVuCMxLZE6wWgNcTjY/az78Fj1WiMHxZCi3kBjmVApWYrTmOvFZyVucZF6Uf6eefg948n8
nNLhn+jwZGqBTXKKS8KBSSyTXxLNGF0w3VKnTe3IrhZdEKNRwlzZVtEA9AIkyGAMX5YgSkug/nXc
dA3F1F/7hS3/qkjOVS6u3qrbGEEaLrRA/6kn5zphA13kYXw0zIBBlA1tR+rvwRB8TZa7HZkFWezQ
I49mTscYZpcfKT2p7rq/VvAbyH+jdomBrGuCaEcFQcQGNY4Ws/JIJOAjL7C4j2Cxc6KoEuxeElPw
NMvv6cDYonTGVc/HhRHAEIT2alwJakz59CJu+gTvmwb0oSidb6NQYDLEVwRJrSa6nKs64dWzcZyh
RimuJguM0DDcs5pooUiDt0rrXgWUvdmpasZnD2l0q/8Px+NMFi4ZgnZdLo1ew4QUO+F6TM1flwHN
GO+H2rxV8yCuMzhUw+DqlOB7h61BKuaAds6/GV7AAK49Y1CrzHWmISBGEYXKc5dWGCyzR1vAYAiJ
RMr9n94gy7dhug2+yqqWowH4pUgPedyEq5A05nU5Im6eYg8BFlKMTOLMGxQRFC2sf/E2ToixS/zO
0mWMSvrAqkxUuohSOOe4hfnTA8ZmaV4yjfCpdxzrsyy+lLXPONe4WrP42pVbTxLpcqV+Ix8o2QDp
+hJ9BJGrLT5yI7dWbC5fMwnyzMELoNa13/bLKnpwAxPw0XF52+IR89evhB9XqziqrKXHrgLWhOpC
/VAZRH858pfn9tX3WDkiyWENhw8V231Wome3LH8pwBI39r+QpQxoIw5LxHMdroVRxUh7FTmy7Kwz
dSz1N6cip0BnJQCvhIWo9ukgxpURrPqWbAdzai5BhX07966J3HjOytfArq86q0aMXd2wAgGyW6f9
Np/wqRSEeg2LCDqOZ7y49IGyQ4/PDJHJ909OXug8JxjpDfuueJLNcUi3GlANM7bRBON9aKNTM3BJ
0o+BvXkM3rctplVSiAsEImijFRLi5LsF75LYxaWOjLch0LqlA5bFdrt4Ka36Y/Lw8WHBvDudBB1U
f6rmy52HsdVstf4XT9FS5q8VC66SqbHH8yTCH2lhJCjU0jdvvlcy1sMWxARIpaycMJe2nrOriCEZ
yFXxuwS9IK4vicg7ipNj351GBvuYqTsu8BD8xDBsPXaUY1NHm6AOGNhn9koaX4rvfdOyD59KPHwh
UdbQdXn/kDE36Ubhu2lNOjIu55DiCY+PRWgr8Tc40X9ASnJrNmClkAFl5SNU9k0vw2wV8mGn7Y+J
DHKqAoB+xU/kvxTAOOcBvPM7pqe6mcGzQFC0eBkysNQxkjjDnv4LEeNTLBlkNg5GtbHD5REwIZE0
PM3ACDQZ+er4ghdWtEdLe7Y59Suiy/ysOSmf/jUIs7fRmIUmTnxK8/Sg8BSaooVOjaxdJsGhbrhk
HiZziMCvicnlaAfJpqXzq3fJ2kW0Zvrp3SVyok84knF46EwVGbkCVZLc7Dp0bw1HvEQ7goX6SYHq
aez7ZGCD850KSZtH4gZ2TzQBU79EAr6wdEaz2oHQ5Jy5ZIsKwUMcHpcABXT2slJHVoGgiciWEJFK
yX9TNrdRRnvy3slk5Zx3zIc3XKW+qVgiechzrW/XIzP+ymab5dY0wvWC2kXW5FvBQKYmSAMa7B54
nNjG0E4oQ1CoGMFcnUycoTmwr86qdo1T/jjj1tAfqPAX4bjF32UM+1A9m/p7xaMC31ft4TO0zbsr
9wlOejs7IcKBqXgzrX3esmtFbeEiS60TSd9CB1Z/OtrdKa699YjFBSGoKLd1xFMe/zDYXiToRiUn
cZB0i0TaN+FlV+YOBxzBCQnD4cGSw9lIrVs5EW1c0uKZ7g3ec9DGn32VfA5ieu0ZXcbDS1zbH0YR
zEwcD66mmbhvw5jOFUS2cjHExxTrLYQ0CcOfcOb75BnIFE0Eex2PRXtHukDZI98KQS+Ibhv3Pst3
WDxJpm2L7OJgn4no7sBvlcOWi0m0qHoK77kaCNUBBj8y153aB4GAGBhKzH/1Ec5wDL/eOdvyXPk7
0zxM1S6zXu1oS1r8LGuPzMeI8qbaRRkH8aYLIM+iYt4SxDu1TN83fbtxyqPIEGiv1LQJ2QvbuwLz
XufjEdJvBEtv9Sw6dY7zbRUGrs4BI1WDgZzq+QAJiVtWi9fsRZuVD1ZERzgVBL1+McomWrU+6jK7
3qYksbhceCtX/ah0QiLCX+RjL1obJIFAVWNIaEOmizC0ws9Co9aYJzMECM84iEVCEYCEqDMuirQw
/ungGbIW/R8PaFZ8pGpHbmQinbvUXlrntfHrZxlXj6livYiWQnooSdrBAIrqPkk8MuykyVw/ud2+
gNUYlXyfKpeVYRTfmTX+WkjUaAlWut3hJDgbDYGhOHKNr3JMsWyOl9Rl8ncmFx0NI5ciomlD2+b2
RDPxN8h/pJqjOmbCg/ab6EZd0cVmK7PkjYaY8w59NMITnqwbpFlWxLIFS+8cYKmjJxRbg/8Hlj2l
HnB88AKcLIAX2WNYPH9hRkxklNE7o5GynebOBmdZAnvpiZEf3SvZ3AP8eGgA13Z0CRwj4aIakKXJ
/KS3/bsf6m8tkFlgx+wFa6P8KM1ib48CkzMcOeaa97BAAsyPKq3uNUvaazvrVGrr3k8zrLVch35T
kNJx7jUaySKOdnqY37qJjhLT0beely+1n/7VjncgnI17o9P/vMF6DltyBi0/ueKwvhiIlr2hL15I
eFqZBHa6GQMe6lxlmIjHboPzbCMjnlgQds0BoK+UVzYQL21mLiYKnBQD5jBMC/RbVDaANMVK9EXM
MHM/Jtzaa53ltTIUcy6g3cFtYpOcJPbaMzbGRBWVDRlgtRDedvDX9dmNsLSArDcnDraaolyj1KX/
342UhjFU7NSzt0LIR9n+4CXaCtyg1l3nKihd6EmzbB/TloHOolbmmYflqa/+lL0ZI4SI7Y0BY5Qk
61I/NXz0ENKm+FenwvYULRITZln+wpbHG7gT4FML0EN8+uTCb3sWdQPLJEn2ZXsoHbEiX4bnLz2b
kHY0SkVb3k2L5lnTChJIc5PlXRuP2J+LDHXNOUg5wSNF/WJsZbALiyNIfYUuBHfD5NO0FeIpHmMQ
VWqZGQck0Yu0VFRrjUESOSOmIPoE6rEQQ7Nhc/Niw0jCV7roYgQWESQEv/f+WbbxL8vKLaPTu0Aq
E3SS1ifTtGOqnPekZ+6MkHHiv3ImJH45GasV2rVT1mfjIkPeATF8stcO6eVNaTxrRVheq+5vIGmu
sBhOlES9xol6jtxTXZ9GqP94LZHfQu8WfFdZerOxGWSH3+4RzTif+kMZK3N4NQADRAzsa/60YMg7
LJZGhfGfAlZDMpPMpi5Mv/H47IL3mDEhciWIpsaH24z7fuStOndzWQloFyJiDDBJS6ZVY5fw8p75
OU2srnLcF95G4u9RFcHSuwA7eWfAcOlPkzwP1h3hB60ROc/3ov80h/c691eS+6Lmwg8a3F3NhRvf
dWnzYK3+S1IWtiGDyGNG3Oayyf0tiX4hlW43sMubPbATWwyrePMx9zTazY2Aqs85Y1DsmKcT6zIM
DxO3CM4QuPjFWoMn3XWUmQlM0/JIPJZ0GIolG16uSdVD5LXWHhqHndqrqd+k9W+wUCY2W0CncuDU
QuM971Eh0XvGWs8/E7HXGwKBf4IxxXIHPaZ4BNNzxzpXR0djuIfWgNcNXBANt37rG2k+OYL/LWmx
utg7N1D7W2furH617CxmBQEgHGIRkTG9ZogeoyY8lkm3ldJhawCK3F+JhPc0Oorqgwn4rcJI3u0x
x4QUYlbzoocgLVGe6M/CQfMBXrV+kdmekUurTglvHlcSPM2TjEiThorrXVrvnOUjYvv9AAKhVLNm
OVpbNoYR7LxBA8mGO0o2Dxtxpf6usq0RQDz+aMuNFXw4/UeE051ThLQnI/HWIQYH6ngaxXpL5Nh1
ALDgtYwRHY/oVVzW4XDX6mcHblxeIoKMMwpoDlOSqGqKTQU4iV+Tj/sj762VTpwgK5v2Jy9RB2/4
ZrC+QNanohP+K1xFuvMzTZskvQGmIbRIJ2SJVbYq4Xb6O4vKVstYq1TVRaGXGkK56flyduaOo5+N
JDJ2Muppf6LqbOBE60x92VoYUJy3ODb3qsHQpC5NyCRkthoBzCgd+s2D7qJGhxPHrLTdBNAJWemu
LIMy7OIQ/JKJHL0b9ke5Tjzgiuqkuy2I6PeJSAfPFID/nUtsCHZQ2atOzkT76NLXYPr0mfCIapf3
X148HDn19zWaQ2vA4sj2ffr0tHpJthmFBgmBRG21HmauiTxSPTce9HTnQdMx22AwM4ulNZDBBZtO
qS9PvdUtg6/ge64tujFdNFSm6HAdbGJS1Qi1az427zhYr0N+h40yV+FCsLSa5fEMILsJFa/ijqeG
dDrv7LLfrTWwFaOPzCMlViXVLEDTNJt5uGriFxLROvRYLWAzmkNWIAsdKmmJXWXQyh01MvSntaMT
00G7YZSISY6dc8RnqaloPUUXP9kG8aN1CJVmydHnwUbQylkD4HM3/3ErtHC2d9Qg//glEl5Floyn
P2c0qCzeSKK07pVyvrOGSWdt7sFFnZHOQYB4ydrXOoaG4LCogcuIoSczrtDknnwWTdm4AYtr0S8b
bBhZiS5T4q44ppNDYdoAUsBPORBe++Sfy5jRH/w3U9WgW+3+bsY6czksz/PuJTNPRDatJcSAqLqW
xXtY79Fhgwp5r6rToOWoQBx1UdMcG162l9Fn/NoHlJVVKgDqDWhAhDFHrEZsChg4gdlbFnj+0iL6
MVwYh+WHkaDzAlnE3G1cxvMnnsBbL/8l4Ztj9/RozbWniEuCD5GJz7bnSWtj0JH5orKasyE82HL/
kXZmu41jWdZ+lUJdF9GcydP4uy+sWbJm2ZZ9Q1geOM8zn/7/mH0T4Qg4kFWFRCWQERAlDof77L3W
twR0C3uc/iQ03/W93vZnJ9xaQltWtQtjYibHIOrhabeJsrQ6UllMXtGdTl4GzWOH+HC2bxuHNTco
6KH77UJiCJ5G9l3mIWpAad8QdZjeuTWbwBWNRpyGarlQ8FOHyatB8kMRz2PuTXILK/GZsLfT00+2
7nc5by2H3PtQOxbyY17NCN7K8nHMT6951tGzk3u8y4T+dT5IJHQ/uNS94NHtdnW5RoC/VPNommaL
AKprAJuGPdxwkv1bJj/6Rn1nMf2l5ax2H41gLHFt80f2w3lydlDEdmNx84QiL+B959K6tWQq5dye
5ZY6s3y0PmLvUgCk2FZVinA/fJKx/Tnps6k+8271yjdPzicNhe4YrqOOG29adX2/hYeP3K88ZBaR
ut7JjRgwRzUcQhRSJ5XXeGgPFDvw4JCjTtJOx5Ne93d5491bZgwpaGXXV4HrWc0fyiCzGZCifWBE
7kCGK/tq6nFDDbPOE1eCDkcRjRhDgd/SzMDZiPM1qMnGBedV0X/wolvUyT52nGIj0TcojUMQ77Jh
x6M9Mdxh1ka3nojmvN/it6UYYANrnZ2cPTRieKeRFyGvlFI17yTzqMRMUqVnrwPKK73JMN0JV+Q2
OPsUnU3xGOMO6ZzsUglIjS7G4+7si8+wosNg4EZNPpsWCS/EJovpFXMzeofSle0es9DKv/gDX1Pb
pYgOfJf2cQGzB62TynjEt++kVJmY5GHXzz27bSn8KIyX2pp2+M97YKCkcCaKfmDkSfIGyxVi7cxn
5NJF06zDSK6/eQAJXbTiEI1ocuezUHo3RntZX3fkGW1KNlyIOjVwZ03PFjfZD4yCdSh9gmtix2Qc
s/3kXSJQrzeFOUsC0sKKRRu8KBbggS2W/amdH/3oWRhHRTn38o3yp0s3RXOW6BPjfWbO82HUaNH6
o4K+CYDLLmRqlX6W7P0KuZkoDfvx+qrpBzdHD2GpG7WC8iRIS4FJBvh+Vdb9wWfYMEjs5Re+WDQW
iGfKt6lZXGPU2FUPDFB9dJMLsnPZ3CXOPVYPO31NimvvPRjmZ47QMfWu8FAgT8kEXVMvGTZT7wFz
19Qrqp2XvCsx/TFYXfklQtnTNq/467H2oOFTBQhAZA81ukTIgNwdug2Q2q14RDYKzhjcV9NRcxSx
/iaVSbl78jJigbYeWImOTTgUJSLPvatkq1OLdBk53KT6c2ddVRuApgYhyrprBgU6QbNN6x7+cEgr
gnjYHrmUbZ18j+zSotkEYY2oiUwHmKMWc72mws3GXiXrOgLBtcmADNPOqUUuRbuSTHDSeraOffM1
YjynsqxQrOAp2cLXQU9SxHsp9rce+hQNQI+nIWDE4CQTtCmXiEA+JO+jZt9LjGHA6473uK1+NtQe
urrAqWeBShL4joj+q1wKadTxwoakFbYL1cQBSM2BwAOVDr1YinU0p118k80B1RZ5yXo6qZkKdDRF
DKNYJjXhu8Y+8dxjDfajZ/tpBGcNg5Jmk0bbf/iONeVl2oTRwTWQFHy0zS4tTjpU1VGfEEQ3Shoi
e9DT09Ac/LccmZhdgBRvJymGko4WL7Q8j+eKPbhjXl1xscE4pt5Gsl9b8RDUW4uxIFsEmnxVcyn6
c9SvU2VVIMeQcRU7ODgD50k3tjx9mO1sdwl8aaEx4y0jFLao2HUsQ2Fmbr2A60OklgnoHW6ux9lv
gnQT6R9Vd21x+UeIYHwuVqs9RO16IALOZkwp6mltFvgumINYW09AWFJY09nNSE+CJnEIBaCx0YA+
mi4RN4ygARzPa9yiUmqz5UTFh+w75G7EObNotakbrQfvPaR37WU74PcdOgoZHz/TtGne2TOlwtNT
vjqMuPJoOPgdg8I2fAnBQNo8koNprPJK3jo9RIeMAHW8qP2hZJujz4l6BSc7EsYiZe2jdR9gb0WE
sbh2fS8bpLOD/PACYIkQebKhmeVsUsu0Q5iUT3vYNjnvoyY+qFG7crHp5NLSAg8c0hlwOoNnm3cE
b7Oy7OaKPXWZ0KfjftEkTQt9opueqwZGVIjRpZl6IZBtkD+6a9FCSgBojY6IT60OFrYr8Z75MIna
QasaMRWxDmwkYv+5hDJgIQ/3U0ofrAskJ61yC8RogVY7I6AyXRkFWxkmdTk4YNGwJ2P/IAjuqZHT
0eJ3EwHB6VqhYhd59RoXSydAT5eGj65FhopkT8HnYdZDyktrPH1tMEvUC4UYq4xg7QycSQc0uZvF
BEek/gl7L9u1EbVD2wQzMe9ZdDnTJLwGkYo9kEcBK21GCVGlEro5FR322va5MQt54485mlgsVHJE
S3+j0be0OatBb11y+T1F5y/leDVRBuIHt+59TJ6NPmtasIAkTGg1ttGln+s8IzCNdyg47oBw9nRL
5Og16g7QIxxnHse7oFgysZcsopyVSVyyv9f/2qsOxlYxMfJVyUor9YXHNLQM5L1PhzN8ley3nD4r
LpsKNLg2IqnkHY0PVEt51IIuIQjtxQYdq42YwEvSXFRYJBltbAMJS0WdLKRo5wMUbJZttI8ZYsdd
xLxGGbWvzGRWHqZ1wLd3poVkjnBPttMAlG6u/xyylDm0OeDMLDxbg4/CiuWStkcd2voET48N9ooo
3CKfq927iYSggRSLcrfvqVDRmbE3CfDQgsiZBA2dvI7Bic1/5OU0bbBDiREvBWkHFnwVPprepVJO
fczmWWS3oYK1VNxZVYRPdpGEt5ysqT48Ktk1Z9IXl491/J45BQyCrcF3HkwJlBv5LjWBG29Nw8e4
pJk6Hlkmcj8PTMRPeYPz3MejuEP/6xKFE9ajDqVcSaGxSuR4jjPmjEfrpHCfRtYpJGPKQEDiGTKO
XxKQRjNhvDeLrZ/vBqzzYRuD3lhi4p74ZFDprbUowidJ2mPr3TQdo2bj0czBVVDJ5dzzAS34yvaZ
prEBbPHsjSkjJY8efHFexltdW9jKY1buBQtUtxc0BGL7ZnvDXeF3K9M9CNWZK8TNKBTNQptLBTHY
9hTjoq+wmre80nnycww/KQtSGr3Z/iUvkWUdehwp3nBJgnJlM80oB3L92NLEeAJyDV3zrZPRysHD
j/lZcvNR0n/u6n0foIMloZnhCAlP1koVr4qAliwTK0PgDXwxr35oyCOAzJOHOijslZG/h5hWAon2
PQqNMnoQ+Tbu0LpgkmBVH/SbpLMcKg9li8wby+zO8nAhV6cB+q3ifYbap8bQpaHSzBSajR9G9pH5
K4+dtM/7/C3F6Ghg+yWFKi/vK3WTAdwOkpvJIuuR8GZ+iuQ1N9IjfF7DvujtA3yrEqoAUP1+bTL0
rIJdy5LqHt3h1LvqrCA1QFpqzVKDGWC58UKjyNTsu6A4xJgfK+Z/RriDHUlnA4G7tdQrnIbqc6Zu
iq7ZlLStXKihFtoC+jD1rmi3Du3hOnstSYcA+ViYzzUw28wirXCJklRpyMpZuN573d4s3lmtdBqK
Y27p0z6qICkWICNeJI9CWgN7n2u7sgO00wGfpmQBS4k8DNWqn89zP1yFEUo22KE0aZVLE+9JAshR
j8Y1t4l3DspbRoSAQs8WbeZdQzWrom8lc/ktoP065mpJPnT79mbypOm0UPS5cJAprr3wrSRmvQ9I
h4SRj2Rvk7kNuv4O2ry7amm80qdeRdlZB+Hr2GjscWbkRB5AnsgQPVYW1pammargJExnpkc8X91d
MRQYQSZlSILtEqEHWZSSi7AQNRGzXixEwSVUYJMtNWcf4WrEJcyMoKWMtLMlWSOOmPURVizkcLIy
QeQQapegFHeSshDylEYLdxn8D/ANeg0XnyZhyp0ar4ryKve3uGN4PjP6gxsvle4aIJRA2zxmjSI2
ZpdXW3foWMm+iWp76pvZe4zm8I5aoQCvpSswDHBYZCSPrTJ7VfV0hKKB/WG1RBDcKv1Kp9/k0GG3
0L5FkslAX7556Dxl66ZF1Z2kQsUitjCkU5wihI52Nl0R75xrBAUqhryQel4THgasa0QfE8p0aEAz
OMXUEaLb++VC95/C+qkW20IQMHdsQFT0xEtm7WM9eOs+fRZdspQJ9mJYsWi8kKm1B8LJxETE/MbW
cHRHskzIuHiNfLHMgTNJCJUq78nT51TxRQXACj/B2OSygIfg/RXtpC7sGRHFKEOIcqPuaMpHClvP
W9YV3EzooETjyqAwvCGYxvZWk+8htRUenoQGl0eA9ZJ5mt0t3PBkEI4o7nsVorazD4uLCYcnYMiX
xx/qgLf4JPXlobE9utFGzwzTgoJ+6ds3w80BBh4d5xCaj6U4DYHGfoR9lfyqghmNh+TeKelvZaiy
XdeamvaLxPB0RG8M0gvhhtPWww9PE4fWBtgmmB67IH/RCTXoxv0tgekmuRaRppN6iDReHVn7XNAg
A3eUURdEXJxmapRX+OT7okOIRQvU2xsNfWZ9FrK5hECKqBFjcmgvJI1tEk1vl1F64YNWI0BY8uKZ
RZpQZgHkgGQs1PO457EeLM56g20jHsSm1DtsO29piJzyvrNC+pZzpv57QVCxLhe8qGMaFGK0JaCk
0vY1z1SDNFqnlRsqFZfhWW3eYvk02LQZ6HjRW5giYqb5KAByEz84GYETstqxsQxPDDqWTt+u/Q6X
gn5vqpeKsMW+7F6KYZ0wsrMVVAf3wqeHdxyyvaMqiyp1D73AxhwbMwn7fHky44vjLBVtnThHX+eX
IkS0blnznIYPMvYdVTwX8dotb7nyVLXpuiheLMiYGB1UGsZCfAQ8HJRUlos7tb/rc4G24xVn45qC
jw4dO8w4zw8BbVuCZqTioRJnrzuXCv4JIYOMY6UxY3Zyh0FyJ5gg0E24OGLNiew8FyHdH9A7MQtn
AfMkkvDHtp6yCFN1U5nVFk4qmvaWL49oN8aXVDtLBmhPiAtWUOp25kDP0NCW2vi8QwAnzNwhjrOJ
mIPAHWesw3UBK3AXafd1uneZz6nsKytKKxfkQ4NXFUESY6uBMnR0yWpMzNRjMVzl5KqICbnzJvxm
DLuo6YfuqeuOCRs/3zvr4lhXlDIGGo00KycNDaiexngbLpThEGqv6kAuG5GAKEuRprZU5U1Tzv3G
XJeYZioWVqsrN01jkEKZXW2xqYsjWEJmfHW+ElJJBtstsCGwHiLvVXZvhn9IUe16czQHGeHN4RvQ
QtIbcuXVc+8DpmEK50BvyQwZJnATgJ2HhAll/gFq00h8r11Me52/ozgcbBfN95WJKV5b5a4rn9KB
SB/5TrJeg+6odZ/M2jOCNXXZn4ScSjz3G9U4gqShg1w00iS1yB6OE2blb4N6Q999pyfEZxhT19jE
1j7AYFv3GwQMjBekfqEFyyxbtvKml9/GCtvR6a4hdUzUeekCBy8hVlF4YSsN6fwaRz9486RuEebM
XAiPdh+1+mi6uyCe57TvLMSJpvyaD8zBg6ecFNkK7Umq3fvB0ohrciwvOd2VvjyXEoYdxmiB+RxQ
q0Ua6SwP2jjLGPfYxdR0n1GeT1sazC1uBOBHcKLyiRLCIOxJlqjbeVpTW4pi7TrlpLR3Tanvi/Zq
6HtP7idERs4ZmlyLeqsW29YSZ4mbHf5XzZyO5jBv9QXWd1IgYhXmEmLkYHQZUSf64XMqHVQTF/6A
xGqVKNAAUVwZKo6d+iDJT/jmfP1pEJBoNjm4Nn8VuRfXglr4lmWMEl90Qj1DxAepfC7rh/HmsxF8
m9VSq04hnPRyhnpFsFerSPZF78AXau50nBIBvC2qjhrQUIFsTnL1KdIFVqwoO8Xqvco+NXExy6/y
/KIob3LDNpYdPP6Y8BANT7XB3jt96TNGX09eQoKhjfke8ry1GvtdJr0FqbpUvKh8mpwhreKwPlvY
hlt1VvH0FOw6NBdiG5q6GNd0dTZENVOpGwZvZzILkocjJGN2mjS941FfOEC6zNoHKzaRjw9zK6S5
tTBlna9xEAEjt/hNC5eaTrQspp+WKFdv3VAphpccRmyfvIfV1lAf1fhq5LvWIx/owWt7GGgPrL5U
9JqzdEpWInpo7ksL+dd3SQJA6gtdN+Y2xhDWbjRgUMxcsPNAqe7Q2gdEZk2rbu3LL0W5l1AsOejQ
TOVTpy0eFQfF24fhnnJaclcg3hsVBOkRahLJAJlPWcQwkthyQ12G9VXm3egl27i6Yk1RUCAPKAxf
y+HsQ1So/P4Q9wc72MGnDz3WCO74eC3TUDWhsrr+a2T5oEDdeaMSoSXOhYHHju9Q3hzvPaNioaxQ
biUdBE0Dvs2joSI8YwtgtcSFXR3p3ZRPssZWKNyww6VjdRfl50Ecs3TTt5/uOCTF/hqoD5K3Dkku
Kw32CEC9cLtGJKUCgY3PjFOpt9C6mi6qdbiINLqqdpgw8yJWhnTIVQ7kDre5wkBDpWebFh+FTs8C
/sU6gGFb0dw6N/Gplx8jMKG59CEXD2pATT12SB3KSuWz1Y9mPmeRzL1jWNxC9b2WzVUPILrIcBwX
9xbE7e7dilg4xvRimU4cVuJsH5O2YoqTy7wsat+z/L7AvmYxN0bn16MWzkSAMrREc5QsckIIciRF
tFAuozpF0xgWd1Z+h8NlGrk6kWER4Attp1LEitDf+z0VmKu4W9FEB0JqZqmHatpH4tVLM7Jm1vW4
mFfpxujVZWIifR7axeBTqiesOKLqp5F9dp3nunfXFU1BKVjX0VWOQ0a1JyJYRwdd654R0qNlAeq7
xmOR1OgHpXc/enCGVQw1u2qZiQNPIKXvr1rh1GGUTpupax2dDJv7PKxwWiKC77aZRA7Sljg8Urfo
ndQIF+fNcESiiAABfAziDpqDseTOGtTpQ09MxRTWTaDPe/k+yo+efe8Oi9RYIKhPW8jBIRJmGWdH
hFDXSjw8q2vDejaw14vemNhVD/0E/gKLcbTtW148ONffB/GRS/tIPHjGLlMIbgwuGn3yGK2EgcpU
JsWwVl08LjsvOlkCFU0+1xR5JfWHhggXly4OGjhdVeaNdE8Diy9HRAGN8Cp7KJQXL1mlWOXGwJh2
kaMd7Qsi2VzeRTjsmRaT8h0ygKmp03ZDzijyM6a5r7Exa+hCy95kZEVUconh/DOnPDD4XgnjK1lE
s1Z/9XBms8xYJKt2zUoaXiT/AUIFQYftNEXioSGYdg8BLHoN2SQwNjd+yTMDkfm5ywyEB59Z9dhp
LxnDEfxfIZZArds24adUn/IcSNxiaO4lwuhoR5vui1lvExhV+cbo9q3/alEnyssup6CgSVBvDHZW
I2eohJ/cDuBQ1sqwb5DOeSKaihpiiA+ygRUoWY+hODptD6ffuAndcliQerhyDXNt4jEADzukxAgg
+8SXkHTYjO27nN5pcg/Pb/BefPeQsVTr6r3OFLlB+E4n6M7P6UPjk+fj0ejUMTOdlCmloBd9Qj9l
jzLIin82dTdvgUfpMvlEZKgbvBu2g/LZ2fMSbh0ib7b5a5OYHidi/H4UAZnm53xAkOGjbNgLnQzt
m5a9Gs7OCxYBFIXWvXeoRtEu6cFDlF2kZo/inY9hFYfW3IMEZRV983VzVrOEh+QES6ON5SA7bFNm
Vfvs9CvP23jZfJC2HWlWqGUBYb+X6GeUGIoiGKMAA1R5kkg70IetEj4Kb2dZrBrYHEZpllmcPGfl
DvfU+K2LAXvKRjbMUIjWcPMB5dD9RiQ1SMumpeep5TPXeu5ooUoAqbK3rNp74MLk4bGrt1K2VxyE
qZRF6dHMUATcq/Y54U2Y9ogUpPswJ9LEO40sLYmWOQbUrLs4xkVxl9SumqZNC/ymUvXsqRee0cp4
G2hpZ44gjG0nIxCOjQ8mAzoTTrqtBel5XoBw8wCYyPP7tYYD0ILJ2y50651TNVZGo7KJRB2ZSDvf
Q+4Nfq+14c9BMxlX+vq5DV5NQqpID/ROrfkhIQ0JnecsJTgufOyZHcoIjgycchqQgA50VoR7HDKL
8SbbtwI8bfhS6M3J11/zCDsyEJQQHoL5KcuXCFd1WaqTyON9GZ6F8oSIb6ETx1oBHYb9++K0951g
pce7RGe/w09M+UqP8S6CXGahrlbuC+1Z5zZVihddr95Dzzi4tT416IVgxQHD8CzM+QBnoRQQM0kM
leSAEC0Zb0Y7oYhc10DoFXGqOXv1OEp03sdoPkl+6Nh3m/lGpbEbF+5yzALCRuVY91lLB48E524d
WhuzeyswVNQDA3oSt3tbLOl9UqutRXm1+w9FPSILRBw9KXFEuMhGivIcGZDyr3K98JjvF2xifLQq
OmzQJLnaLZRhfMJhirQSYH5IGJRqzQbtohFL7Vaf9AIL7t2U+IAM43/+obMDRSBwZyL8YXaHAvWm
O0enjWYNzUz2qdPSFVMTM7U2awS8OHMWd/uk7W4dWHLNv4UY5Wk0V25M7Et4J5FVJoKdwd5PkTZo
xOnusJ3wh/ugG9NK0pWTSXSxrs4YLGa8aPE6UjToaLQ5NDY/vTxzUeVn0gdMboUVmwlJ1tCtcchd
whWQJxMmpQZAthLUaGbsepUafOQ+AigKPzOK1JrMv5CX2NBFiDqPBloMqAtecFS8tYZEo6JDbHuX
bkwswaFUK3Q7KZnpB1hA+7MWmTNFOeRH8F2MKdi9M5Rmki3X8UwaVLaK1zg2X0Ru7gqwLBXeDoQU
U52cDo8xAtOOKHyNSptcgq1UrkvrJXJ2oUnzXVr3nOYY6dk4Mu+KiYHpq/eePeylOeMgwai9guJr
jfs1CZS08tJh0W+QyRTsOQeY1LVnPA3NNU02vXv2g60krQQ9/dREuakgC2hbWu0vOgyzyivmZre3
tJVWL2ruE7O8qsbBLs6WPeqIj3FWTeUME16LsXaTtQIzybkuzrq/NhBUZJugJ+qclePUqQ+iXHgS
YZkzHabr6NgT2dK0ZAjgOxIwfCKdIcBU9DUxZRsPjb0id0BSEVEBja55V2X5EW+sR9Om7N87+1Xr
HtNgqeEczZsY7f+zDzGvLU99SzHvkk++1oOjXWxlcqftNRemYY7i2hAD2M8QbOSAZ9bZaKt4MST3
YaTajOtPREsuaC4gACPBxPRcjc+Ox5irOGXyjqqobx5kf2/zI2L2ORJB3vrI0cg+A5PL4eKStMtJ
x8ZPhrZYwDSAIW1k9yWDHhcP1HPhvXrVvnaOIg55MZC3w5syTs5ec1R8lP7iIfE3JRBNAH6Kvq6d
zWAsFZPsFpr4zque32ztcyCxuCiffTDuer3tGIqEmD8N/ZwRe9NmDEPpyDhvY0ZHkX6U3YcCaJNk
KGE9esgKk2KY9Mi0hfugRfdp80gJbw3PdXyU9avEm9/TzgoxQENDpHMLVVj9dHnM++woWIdG/0QX
wue3yJ1Baqthd9R7aynj3kmjd5VBbMeszDupzi3Wz7Z7iFvScqA7sPDZ7jlT7nXBRA6Uh+OvaDiw
dx53OX7C9OFkBO9C7AwD9lqH3HSjwzjTwq0ZrykTFVghzbNOQlJn5FNN3QgXAvVHG/Aeby6ViXfv
PkelJNOX8FyCNLub3lxdJmlltasqRlrEqRby0swRVSNLkgp5JptHH286WGwWJRRgD5FC+yGcqM6T
qoxhqgy+GmZLDMAidPNucU4DacrMQHdgrNKzLZ3n2HJwYRG1slVowlt8jl2jRzwpMqRzYy2qFfdM
AvaqJgsAFB5d8ofAehRRgg0BQkznTAmKkwIQYxnkoPR11Nlm9PTt4d0omRHDleTBxH1TVjg/Y51X
0FEugfWgwrCeZN+bFD1gkFFEzACKwZMTHLNEBVVzdvrPOHiyGTh5iKGyo5Tcgh6KwH3RbF3nGDlE
aE5t6oGQfK11abPMC1w1XNgkHEeqY3YExq2b6A5meFL6fWu9FMq9Ir81yKdTim89fu8JBzU4g8lV
JVwsXpDpnQLCdJF2FxnfGJ2AAfEULbHmNWhBK0TWb6XpTTxkSxUIrawpJoHb8e+DI9lzGaRx1mKA
wmnPnxRoPNVnixdGJ9ZK8WZXXClGg9p7XW1I2Uq796Is91F7DIz3MH+KnJtKG75aVdZRc6lwKJdr
494f2WpCojGOAax+lJrDXyh6E3jXTDbmPkRoPfjouE9SDzuHQvW6MRjdD1h9sndR7jPv6DYP/7fS
jI/Hc2WRENCjQmYIkSL4wmZkF+rK0W5gIu+tYtm27xplSY3zQsmviTzXopNkkDdkM00/yTQ/ChjA
nUpx1QFFasoJIoA7CzVGm/GYueyOs88Gd2uY6TTj90l2KDDxwgHnhXOVxQkb30RWLol1dosKlcu7
oAY3lLOMQ1SK4NCUzBGWDo6yquYiEEzrATiCVgG8CqsCASZaC7QlHjEl3H+mptxXqM+wgc36IJqa
CtgFQZ1DrBpFSk6pG5ZojMWHW68N8a6VQJaQuNnYSIqznIEPHGwyHPzZYBwyPZ6VaL4Ntuu1/Vz1
L5AMEGGsJFQcpo8eLJln0TaoxsnNnecfMpth2U5zPhp9CXemwF0+rG3kuiR2VNUuaPaCeR9/91+i
dbtAs63h3CbNrmb/5EYJ4n50pk34rveIB7GlCKW5+5fiJvFg+vxVDEKNQ5s1PeKG/+c//ut//99b
99/uR3pIo95Nk38kdXxI/aQq/+ef5j//kf3ff129/88/bZUpmW0otqoauqZYiJn587fXk5+4/GXl
XyB9rUQjCeBIu1jXn3p9ikLAocHx/WH03x1Gs21dUS3d4n8/H0byhNpXvkiPEtcxnSYvf/fjDU3V
hGpouq0ZqvzlV9gh/eQM9ceRKLvnMJHpdVuX7w/x64niEAYIT6GppqHL4udfULj0TQNw0Udw+L39
GFYzkzXUN9zZ98cZz8TPF4QfgTlY5VRpyO2/nKkCtT68MJHAVz5k0pueoeWN8at8ml7yh0P97if9
eCj7y0/qHM0nxyY59qg43U8BEENQnFqkZn//m353IJv8UfzhGv+njXfHDzeZXuMVyf0uOSr6DNh7
xYbaRDL/h3ts/LpfzpwuWxZPuiyEKYT281FqJSt6w5eSI5mmlKSdPyuvPawKdZm379//IGX8rO+O
9eUXuSRec5tzLMxZswhxQj0cbe2xd5aB9dHRhO+ILED17umbXqWuQIr4/TcYD/DLF7ARNKP9U1RF
Hk/5D6fUdcgNrNM4PcZrSwansPz+439zxXT5h4//chcKLSsLrQ/To5zd+zk+1oXkgiw+fH8U4w8/
4ssNaAtbse2Wo+SM3KBK67xfXv+zQ3x5bKsmVuPE5xAq0ZEveKlZwb8/wm9OFYmZ3N6gV6FxmF+O
EHV57eUGueq3KH3xuhcvxAb5h2Mo6q9nylAN1WJpYLW29S8HCVyjx2rKoxq+WncfDaME62BHawiI
4LUxj3b9xBOP3/+w31ydH49pyD/fYm2JNKQO7eSYeXgw7KcwEzNncP9wp/3pKF+W7tCrSKMOWO+s
5sljwlGQANB2/R/Wht+squPZ03QhhC5k48udlgyWHlYGz6sqHst4OoAOJ7GxNvAADrfvT5syftaX
R9NgoROmwU0heFn8fN4qrwW10PGLtHmIGmVyMaEMRM8OK3lDQWE5O5WY6sF5BWTBgD7q90G3Qvkb
zr//Ir+cWUuVLXl8uWuKMf7z8/fIGzy3gyvUE7btprwW6oNqS+/fH+OXZejLMcY//2EZqqIcCCMv
d1DKx0QcPv+zT/9yJptCFrIX8OmFUs3acCqh2vv+CL88vF++//jnP3z/wjGVupM5gqUQP8FmiW3P
JvzD06uO9/BPd8R4FMXmXhhXalP7cvc1Su6aQRkR92E7H1XuzYEXLVWHhM0GomrdvhG9weC3POrI
ys1emylBPWeneBZeCxQ9Al4BeCIwF30qwN2G7AO1teMEi+9Pxq8X01RMvqlh8xIVqviy6Iep0ymy
jPOhFk+m+RCs/7OP/3IWMBRWYQv0/YzPwKSc/sMj/ptvr1JcKLImU82Kvy7CD5cyD/1M8zoDGN6w
rLtF0P3hVvn958MR0oUl81R/OTv0Rd3GkRTnhAiNEYT9b3x91TQtXiU6Q21b/flOVJNcySy5tE5F
uS2IyN787ZNPRanrps29SGH55VECjhe4CpjEE6QIZvTd37+2qjFWI4Zu6ix9X95PSpYaWSBFzORo
e6g8SX97JTBVw1ZtTdE11jPty+drnl52kWRJJx/VjJtecmn798/PDwfQv7zsutpU+qSwpRMK7cBd
JOkf9lnj+f15CTBVU7FgUSsWjXLly93TuaqlaMiRzvT9e/hGo8T037hBTcswZV50LPr2eAP/8ABk
chYMQVZKp9J9F1uVrJ3vT9Gva6Wpy5rJvUkpr8pfN1mGVFVSDy2UBOBpTxotM71hKdS/f6P+dJQv
z4GCrrAqNM0/+8TV9BPks9//it88xj99/pe3IhvmKC0bPr8qVpW/IiPiP/v8L1eBb07ZDOX03D/i
NLDzP6zRv7kIvD+ELWRdF5ToX74+hhKnGjotOqfJFP9atGHTRsPg+98w3oxfblZeABobXV3VVA70
851U5kXUMzeLznINQcN+cMZh5wY9BZOV74/0m8eCJ0LnybBkRVCY/Xyk2K8zywrq8hzbO7aeIRoT
sf/+EL+UY5b50yG+vOLz1IOLKvLynLcWDSTstDBk+3yrtMJ6guAYHKTWZ8DpxLr+h1/3u0PbsmIr
qk7bwJC/PPRhk4ZRqATVue7ZJhLlljLKoBtl9NiWQ/bJqMg9hnEGfdTvf/RvrqBgPyLTDFFM3f6l
BrVMrwgTtTgzVA0ZWpuFvAsyo15otUZD1UjJqMsj7e8voj8d9cupTjwQk7qkFOd53l1D6fr9b/rN
rc+n6zp9BCHT7vly6xt5h1yk0vhNymMMp7FsVinz5sg//hvHsfCiUPfR7vlr7//DOmqVQk7bjnHR
AEFazHSlmeTGRy1Jf7g7fnfv03yjmBjrLfPrU4bDx3LL3CjOdquh5vxomb7Fxh/u/t8sd8IwoEnb
PM1C+9p4U6DT5jiDi3Nsoeb3/W1fWKvvz9fvfodh6hZ1l8WT/PV8FYnfDXZQFOdW6ar/T9p57caN
dG33iggwFcNpR6mlVmor2CeEnJhz5tX/i/6A/21RRBP2DOZMM9xduWqHZ5GWaAVPSIlRJWhH3oKp
uWltqirN4T6tyPrksejKAVmYWlqdUiV7lVQLkueoDOlYO+6zxJOWPGTKXPeZXNu5Vv7Zbyc7oQbl
u9IpdD3pmZWQw9JeecZBiX6TW7JzHfXKU6U3P1EfyTGhdPmQokAJY3uHuvLT33fy2Q9RJveTKm8L
Lxr4IRXVYEYDlYGk+/z1spG5/ercyKR7NdtGUgN3/MkDGTa8CHPvRY/0soO8Abfey8bmpg0vchaZ
zcNI0Sdb/1DKTmOMLUq616J6dCB6i/T2so3Z4TuzMd2QZFfWUi+pThZcilF0sujIyLxs40/XT05L
HgUGIucWHjOOso9nmG3acquLP9m1D4NzM6aVoWNk518VLbnSHWo1Rs7Gktlx5l2yOo7l2S7ltK7i
uMNQnhTTofD+OtFfnPbg6S8aEU8DbSXA9gvXglmTQjNl9kZhaFOHQpd3ObhgjxGjrlAoyFU6DxHB
mIbjM5B+6fkXPfyH7cs8MzkO8Fkr7ahC1N7CpG8XpxIZswYA6+Xxm52HBi4h2bSYKtZkiXspiZpS
5pQnjXeRcUQ9C7bWZROf3XfcQbjhWEwQWbcoePvYDMdKpNBnKzlVFOClZC8G9qNRPqg1ujDmOld/
IlBl2OGeEt7YWzA+twbOLyGTdebGkj3kGmug7zYy+SL5wvxf+v5kjVkBqR2uzvfJpUVGXK///mlp
n//+yUTXvRZZeIvvp+RdhSTl2u3CtWX8hdOlxB2NNw3edAttz4+jo/RUPcckhZwK/cmsXimztK1H
X/l5eRJ87idTlnmdmbrgZm1OnUBBxfHcBzoLdidpzSZS281lA58n8mjAFgrR8/F0nAz0YLq62+UN
BrrXytmrlHqgnfIPNkYPlqrD4LX0sZFn61Fvoy5UPbckernPQ4qtqSVb2GU+jwbN4I3MHc9EfXB6
Lthu5zS6hIkUJBCJOoSxYbKEC2M+OxpnViazNlY7raiRrj7F+lug3ZPDdrmjZk4FmmETyZX/r6sm
oyFXRdhxuytPIUT5/ATs02Puxtm+I7MVfWBLSbYgxi5bHT/6cSbzjOJaZFpoxtvWdC8jlBIPqmqV
px6tMYk0F5JAymZhgBaM2JOriNJoHdgtszx52f0gCMlvSuXpcjs+X0TGdpjcChTeuHiWPk4zB2Bv
1wSseR9HfbUVqPXAIQgojNv42cL+Mt+c/9ma7C9yZ3lRUcSsfiBDyP2ixG4trMzP19aPzZlsME3l
UPifU9hhai2IIUKDJlUMLZeskTlC7sTl3vt8Tn8wZ0wGKEjStNLHHbMnOUzqtkoPR90jsyq6QRev
U45F8P2yxbk1ezZexuTiGDh5xz/c5cjCaMJ70lR0e1/VC924MFKG+nFWNDDbBlNgpZQeuuCrG9w6
wN0vt2TJxuSkzirVr9Hh4ArMFc7eUBtJVe1lE3Nbz3lnjX8/20M7IxdWTvn0ydJ3MN5KdaGblr4/
NvHs+0XdVYNT5jShQ8lkbUoP//D7xwwFVTZ4hU8HO031VI5aFgzSslQcoS/w8x8MqLqJf4t4gzyN
Q0iBp8ltruEUCl69XZC9/MPnNTZIzkqTa/tkiItODuqmVcoTWCBUqdWn//b5yfDq6qBZQ8fnZVXa
4mCs491lA7Obo2AbVywOyk+PYN9Rtb5RHNJZlWqtk4ieBgjq37biZ9sV2zHh9bK92d1rdL/bPL3V
Tw81vUzDXkm9EiVMADIuETnKBctfcjRcgS3YxqLdXzY4u3/ZtM0UZIx8upGHUEGzwNCLUxOJ614H
1aehh9Hfa+bBo1gHmm0TJguLZnYHI26BU3V8C6iTRWPWvuPWDg6zNixIQ7NWenOXxF8tcX25bXOL
cwwC4l0VBKmmc3uIB2Ei4Is3skAglhp8Wen++tHLncMkoYv3BvHuaSBMBCYlr47GhdmO4VFTWhUY
i8k2s+04M6J+3GQyXWoqCeLFKWQ4DJS9ey9amHczr6aPDZkuVDN36iIwq1OePHjOF9KiyAOkqolc
xQGxm3RvOFcVAikRNSR+vHBBnJuEKluQQtCJuNz0CoJPWCh6qVQnavMp3d4JagWQJtpIw8/OEHB0
yZRDA/LvZwdpeKpsCV3n6jiZhVqZKqFWxvUJh9rqwaFE5r99f1wFZ0eD1/qOXup839S8dYQmZkfi
52UTcwcoWWs8ELj7Wp+8p0lSBGXspfXJgec7BC56B9qa/3BhHc2tV03wABmDmTaPt48tkfvSEoGU
0BJDXbkGdXVrVV0hi7HQnJnNjz2IeIvJYafYU59H03bQwzy5O6V6Rr1WS83qdUtBun6XL11EZ5aU
8udhiFMYsJk9zsizwZECBKeyuOpPhvsTHdjk/fLAzPSYQgKMKgyODdw309UUGH0jPLM7yeBA2t0Q
X1fDHm7mZSvKzPhjBn+HapIRJcvqx1aEQ1SDExu6k4HsaTHWgqAb5z4HGexahIrDx5Q836rR1+Tq
rTJE1FLQMKFOBZR+uvxTZhus66NrmquKOQ3pprqMlCi1wqc63qfDFoEvxzkE3y4bmR20MyPTeRjq
jdLKATV5qAY9p4gkX/7+bHeefX/SnX5D1Ei4SY88znXrrqlV1KKF43apnyYTowe3IBotpgnBjzGD
/lYSax/ppcsNWeqo8e9nszvopH7IDUbDK68Q4fTLx8vfX2rFZOvUq05xgb3SUfWBDGOnOQ72rf0P
D2xFOxuO8VectQIYiwa5JuxPvrgxPGktqOGBVvVPfcUy5Z4g7E+enFQl21v20v5UWhtkIFV/d7mv
5sfif9+ftIIMBQXeIJNKIWyhXQXRwgthftL+7/vjpnrWS06E7ICpFP0JKVZH2Qkq+5qFJsya4ATW
DBwdpJRPhluz3DjyanAdBlUM2ZbqMkPZ/kMvnZmY9FKuFejrx25/ios7ghND/vTfvj/pJa/QQhSP
aIJdr81mw6q7/P25LiIfVTNIGtU4iCfflzvCck2FVJEwngL5R0+FThAsZGuM35g4nBSKBgAz2ZyN
pEV9HOnCNtzCDTL5FKCQI6knlxpeNb/yh4OH2Mrl9szNWjFWD+jc02nRZJ9SStR1UnAUJ6W9KWX4
qShtXbagjLv1tDnkYJHERMzP1NTJEVzIQ5e6vEpOrp7ue9Z4DNTYb5Pr2pKvtNK8M4OB+in7VREI
gqBsf9n+zMuO/GGFKgPZZOFPr38gWio3J13hZJdjSrcVHFT3EI0yZ5DCFto615umIY9FH1wGPmWp
xn7bD7hZ1VOtQ0kkFRG2/eXWjGM/7cxzC5O5UQ5V42QmFtp2g1bNrvvtxv8wxYmdEyFi8jHVJ1Oi
7ccKmVSnaijeUMqWwC5cyk+e6yeLVyhhL6JDPIM/znDTcfRuEN5wSlXEHMNRZG+hEbMWmM4EmCmw
NqeTTgqkzBvidDghuLjyEI76eXkc5vYBsk8ELgPuQbTiYwt60G2VLnOvzOF5xu192Gkbu1s4fuca
cW5k/PvZlu/DpaWiOutPAyWq2kpV/2EzPv/+ZBiqqAdohjLISXP34HIpjr7cSXOT9fz7k8ka9aoj
goQjy4nifY0GUey9CPVxgOh72dB8R5HBRRiQ98s0i05THSdvw6Y/hcGwdVGzscTPv7aAW45EQEUh
lvXZfeLpRldqbYuLIb6Ove7JdJ2Fo+tz/Ytpkp6k6xrFNuSWTFdFHHtaJLS8xYcJnDUnAL6ClYCs
pZ7Hu6FAvldrQFyaEnpxdmUA6WRXfS300r8qux51YPjBzcKONjOEH37TZAgVx8ksM+M3ecWVaiEP
hFRpelegsn+5f+dCOx8MTQ5Wv5PiXFaK9qTFCRXFj3LwDCCIGmIAEN+M/slEdxOtjH+xapJhQGYn
18Lp4SAU3K1F6DanUKPQEmkCO1tn3R44KKw/ey0nX6DIFFq2YHdm91AJ9+FupFgQ85PdQ7IjOIWW
WZ8U+z0g5l+MKYFi4eCbuUZQvjfmMxpcJLhPfNw9yi50qF9IGlK7bqUEYFP/K+wfpOigVEsP+pn1
R0ajPKaycjjxtv9oKojKoRZK3Zxa9M4RLhj+fqMiQ5bjyCL57rP/o05Dzwr7rj0FFBsVpn9XZO6C
72NuSAQTgJsCPpZP1wRZ6+M013M4BPEmZkHpT4p2ujzblkxM1lJR+KHp1pjo7JUvI2x/MJc8BUsm
JqtIC1S0GwdMaMDM/ZuuXClLc3durIm4M6Vw6mpEEj6ONeDUtLexctL3rdiAi7rcSQufn+ZkeaqZ
ZLLG59sXS7+rwr9/ReGs+f+//s9l9exI1Y0q7pyaz4sKkeKbxFzDFbzcgrkt89yE+rGD5NRtKABl
DNyXooJOuUJOGpreZSNL3TRZ3MNQJXbpFZAVzU0LBncIfv03A+MPOOsoX/FQfh7Xw6i4+T1Kfv/D
58eMd3I2yOWdbk5elelWmbKiRwUdBDsD5x98I8S4/2dh0gBVz125RMfz5IOtvdbC7eUGzO2upIDy
puBFw9408VEhci07rs15leVvdbbuyD5xh3hD9Xvs/707jJb8z9RkQsW9Cp3cKzE15GsZKaWl4Nfc
E001KCCnxsekVGnq+FUG4XRa3tcnOb2JkURQ3vTsZ2XC3EJiVTcOVXejK99T/e/DAeNth12X6nKy
3yZbSa7Fnhfpfn5yCnDTCE9Ir0XsbcYdEgHgzEU4UCyYnBk2PJdsXhY5PZo6zSs0+qDiDzBglBiB
K5By3lEqkKWG7BQaf108zbP63NgkCyK3NMeNNSs76bzgLQvxzXRP4nrZPLrozBqdtr48J2d2ng/2
Jv0ZcZ2pPd/JTk4SvcFfaG0b0aRiQ/nHkgt1Zv/BPzRmwZs6gzeNV/ulndudrMDSUVf9z3ThpJxt
yNnXJzOeKFzpNCpfF+Y9YhmdOPbmtRLuL3fX2B2Tt/SHNkz20LK1E73QsAIotQ3RFvZf5d8qTOTa
/t1L9dro1IV731KvTfYkUXRWbHRYzGqUona5tDABlr4/Xg/ONm2pLPN4oOYNMTvEOwFtLfz+meuF
blG+Qj4fdyRtWgEBNR1yjuKkJ2F99XMk4w5F+P3yoMw1gWI9LsfyWMCiTfJsoqoxfVT+slN0i/Kn
6P6hh84/P9m2ZTOglqiPsxPKaE3zRi32QhfN/n5BWQBhGiorjHFqnw1B3cqKLklaeur1O7t8cApj
wcDcDmZRFMg1BtcGL96PBpK+1BoREVT30/Sm84HBojUZChRbSmurZu2CM3JuKY5pA7ZJDSLrfPw5
Z+3B6ZxUlUetQ2M9SamzjtNoU8sncyG+PjOzBEl9aD2RZkWFyGTmRr6UuVmZ5Cf/N4KKJVK7C902
0w7qtdn3DZ0ECPb+j+0IEyXKakQwTykAKLSmikPRmZsARc+2C/+uzxh5xRC4z4i0ExS0jYktp7Sd
Ojaa8s7uXt0erWHjSlef/fD98lKZzIRPZia7CbzYpsqitrwbyOAz16hJlWLtlkjo/F3C+CdDk8Fp
tEFSKUMq72L0POUy/VJ4/c/LbZmM/ycTk2XTRSJ2NIkuM4DCu8l3X1NA6ywlok0W5/9ZQc2EzYWr
DinwHyeBWgEqyqO8vAuDXhxEa8UbXfKb7eW2TKbaHyumILHHIp+fmsLJCo0pSI8JypV3bhTbT0Cf
vY1TWvah0YMclWtbe75sb67vzu2pH1tVW2ZuCXg9dxaC/UH729O+RASILxuZmWzUY+AURkTHwFsy
uVsUXmi5xIfquyQwyi9VbhhQb8GrkzFgbxqrrx4Du16KtkwvpmNXsu/YrFlLsI6mmQKxUpWBMq6k
iu2n8NstcozAkpp9bjQbTanXIVxVgPeb2r9N2x+XmzwzWyxeJ4JkWVwo5nS2pLWdwC6rirsS7HLr
AktDyvOyiZmpggn+JeNiTP6e7BQlHt48zomFeSPsAB5QNmS3iCessmzp7vHn5Dy77ox9iWuUwAQJ
gBrVzBNbut9CwHaDAnnW7LpIpCsfJlzqGshQFtvM+gY7b+tV9XOVVl8bxOg6xb4yMhPBuqeCrBZX
OvbQ1wXgCYMd1HTCh7iB/4RuWw8PMgG5VaNEjoMGUNs2p2S9No5N2/+63GNzg0L+kK6xtZLHPJ2H
UWtAJlHs/M5KYEQ3gFOSMrq+bGMSMvq/nvqfjalICy5tNzVKMwdjcJVZFcwuYxXkuEBRDLbjox8t
7K9/3lefhoZXsFBIUqFVk8UV1n0vXBK+7mLgvj+juBV3CHslN1FR1dcgtktUpHU826UfrnLb7m57
d5A3WdKAfMorQZ6EiL9ImlnYKzlGLk1LKF9Gq0R50tXqF05xgyqtSvO1ldlH7dLWMDeJuYiMUxiZ
i0+5jIXleoMndH69bn7lblKscsPbJU5NKYPx93sdew82uFshBjOdxHUn1GKoDJC1AbqHZbeyURY0
/K+XJ8DcJCOyo5GlRra8NY3ANnYBNtFlPJzHShytaOEROtdhFvUEJPQYJONPV32POolK5CWHV79t
vBvHfYcCJtrt5UbMWEEZbBTVUGzDACPw8VhIjCQlTzYq7+rcOpRSuR7A9eT6785bqlaaWS94A9GR
UHnEs41NLEUQc5I8cuW7Qk9+x0okYHMWh6pGRDdGXVWKGiRwx1rEyw38fCQReRv1X9CQw+08jfr4
ZmX3HRV5d2LEVFVFWW96W0cDggd9Elv7Sm//0qnEzjCaJJnVRv9HJ3z5sU+jbmhzKYkAaysb/blR
9gst+jxmH78/uTrYaPWrasb34x7QeuFW73Lv3VkFesZwRxpF3TaIMFvo3ZuhvDaT59DnkSTFAEXf
XFjF+sAWpVubQRVXlfeiBdYXb4Q5CYGQZ/rVoVCtqZRNhry9ogyAzWIDMUxZeR4UsevLdxtmBHX0
TBWUHIFLZfVr1DnbUtMfAke7UkB9pdLwkDX2YxyHHMF5fJ2nSOb7/VOuwUBycWrIWv3sJTyrTR9k
tbuWCgH8SN+kVrNVKNtpUWRHw5k8OenGa1D9heVI/A7pTwRC4WMUVnRbpKiGU/W+stHYTQrjKmzF
2oDUVKrJOgd6ooXxIWyaPZeVhbiJOt6XPu7GeDQQXpENZhXJvpOD0k4MKzDCVr6TiJBuCx0pTTNX
0wfDKPPnStLjjeupypPfxWNvgz57y/wqPclKXT73kmZvyg6SnFHvHeM4fGs9VBQ3km+FR9sxEv5f
mFR1XcsoAYMTvTyBPm9cf34x9zQchtTOTuaPpNepqUexceytt8J6W5JM+/R5NivegoiljX4ftrCP
018KTa/WJMu/V5DeMl6W0lw/zf7x8xzt42WLFKRpejD66nJexVFwrzp2txUItcJedgY8xBl0ZWVw
YIYs9Jf1eRPBl4ELF0VaLkefavnNPOy9Pi3FEcbLvvKMKzWy4GN8R8+9r6RVan5Vw5vYelRIHjaB
RZUPMprOts3NZ0Cu2/BXmtJuOwO8XRKuVNm+6oyT2z5bxotmp6u+fTC0H0ai7TI5B25fEtL9YZaj
on+298jvSRvoV81a737KGWCzdleU2drK7sg/2qn6lz4N15EurfPOBNAJPLP/HeRfVHEbNFe2/WxH
T41x3frhyFLe1wq0V63fKKAUSxJESPpfe+6zNLxBqEUR/Q0Z5FWX1Ss18LAIqKRax/GPoqWBiMhf
p/FNZ99aRrxJgWY2erRCO9dJfErEwG0U3xqK7SICza3bbGJezmqG5A7aU5X7UOYmItP9rWLEz70H
/Ggo5F2hoGYb95uW4KqeutuiBHSWl5sGZ7+TA2gQ2c0Aw4pEik0RButC2ByD+dqv9eu2lfYOeFnE
f366ERdKqIGNrz+qvQWePLlLM/WRopNN29jXdebekvGBMj18P9e+shOUYD1f3rhtf93BRGz2TeDA
s6ueIjfcGmm5hWQEEQzaLFoRq9xPfpRNuAPADhoi9a77ofwh2XAxtDxbS0nzXdf7dzUC7geFKCiD
fWYmxipxWlBV1qs6EF314Om2db7R5d+G5UGBFicjBZMsP5Tof3fIUOi5sep1Qn/s3E12qlTSFPr6
Jhmce1/LNZhkerhKO4Tt4kq/oeAF9Vz73gcF7doSfMbwqtFgjYAv8KucuE+3xWHzVZbMFe7dKxMN
Rt6At0P9nsnNxtIJPcW/O1Kc6npvGt86991BXUhHTFiIN9ezbjJpuDEbGUVrL973Zbv7E/X2OR6i
otw5nopGpV0gHByo4JuMdT3qKkNr8U4xKOShExBm3z3jC78M/qm9aRPrOgXf5jc/KTEJm4fW+Fp2
35PyofRf3Py1C45G/5ar7wOzxnWPYnjWglcRBJsayrsTQiNqra2VNZxKxVb2T6Fyoi5yq1f2jeOT
PhuUB4+qeLP5IcXVFcle15HAudJ8hbRiDk9u+xoB0yNDIY/qzVAOm0SHCeFB8uOQK2x5F3flla21
W5H9CMtTVcPnRkjfS2/CtNsNwr31oGlECEunWbcdqq9pqmx8BcCNeOurvRpx+SbP2lJ+u92VKX1z
k6+FAIxc39qe81MPwgeH1JMQTLj5LBGTkxNvm4unpL+NumdNnEY4hAtwMOSajkBhDhOwjpVH+L9P
6HvAPyj8akPE9d41obmEg3HrFrLLJEFCtpAf9UR+bd1ibclUSUDcUpLXoBGrRHJXVfSaD/epikjy
W1bra0m2RhjjnTJ88ZN8bdXuTWAle93Lb5JG3tWCY8xAUIGKaeenVNKuKN1ECfjA9CEAMxLcNla6
SoD2CumkAfBQ2etUj+c3ERpEwKX0RlbfG/fRQLTX/hr65Uattzax5sL8aibfVeMql8lZkh9bp2aH
8OlV5leUwYtSqk1Yoq5gXsXZU87OmgO37uVXSnY08y3tD0FB13Vfm/hUGiDN6lWhfidsC4rC2Uk5
Ce6NZGyVNLmzY4EUxAvAK3L8v5VtwJFcbizU7f1MBrqTbdoY/jJPoSGOV614NsLEXOkh1S1ybN9o
aPE7xxQ6uRl+U6O3UrhIsntQ32BKuQokVbM45H6wN2pnUxQRcPSvRpauqTjfdOp3v0XIBqancN8t
OQE7aHW7pv/G+A1rP1VuO0O964vkLTSrW7UitpRnCFwrN3J8F4JIlUuxC3yvOHSDyVW5vnFk86ov
Da4a8qqkhLUbtfmDYO17IJtumtEUXCz9LSqfa/naE8qqQfi/Aq3nmm/hoIIGkdaO/aBTJcLBY/Td
Ni9+SIF5yAtlW2bfQ/fR8e6ltvjmuZCNmFkxqNI0oKggWkd5tDe6B7mKoTvbq1y+LVEGsLQlWQDt
T2bcx9uVoeCJoJyebFBTnT7g/TTKHGKdAolwE0Ce13QbFdibDgIvGn6Y4smS1K0cRFs7/WV01065
VTUuot570gfQ65J1kx7kzD7i7N176nDTh+pKd9Fsj65bND8VLaTywVwrZb1PbGdjm2xw1c9Or3cD
D4RSiR7wHe2LSFA6cUtGy7Zqol8DIsOsDrSyrn0iQabn7337V508Gua1r9zEaMIm/mum1RtHAxYS
Dd6qUL4GaoTwRLzr68e6Ofj+M1SrXcy1mdA8YB1nhZK7M8gjKt5InoR9wqW0zwFRJRshg1Qip8/Q
XrW8W2tms1dYKlGdbkSabuqu2Ki+sxFO/h5Y3j71xLZMqlezzR96SeaGyS/oVP8uLe8dkfT7MnNX
AeXjkrVXRipRWuySIgQGniFYYB0G4LVR5e8qFVorZQglOPOmAQgaPjqBRT2gumo8YG/fvfjBqh5k
9YdWMMtJW+gkkEJgfVop/yIXT7bjvDRQWZ2gujEkrhfWfd52MNODHenDq7KDxglilJtKpj1QJncY
kYhWcJ8pD+DkJefBbV8aWN7UdNjlk5te+cWLhrB0YjPSkIe0rxZE09wAslZIQLaUFc297l391iUv
BJZ19d6Ewd5r1S9dWd1ycVv1YO0c5VsDR0rnrTNkEgwksuaKX7n3Arujd/a+squNV7hOWsLJFkbf
5EKstfgxt/NdzTlvym9G/ui3D4GGQfe2jw4tRNSo8NnxlU0MbsFW74ryJU9f1eDJ6PGdJdu2x+OO
VcQV7oV9gMSwkYHXB2qwTnnxatURAYyVb92XAnIZ5Cop/N4XjyMxIpaAgLzkgAUirlat/GqA5/XY
iF3/vk6Pzginib7X9WvMidKV0abzXqvywZV3uhGsuTBeaVEHFSChq364COBSU0nUYRU724iDhqK+
JAW/bpAb8gjIMQ0ODkQK+TFj83aCJyt4tL3DUIIYseCPddfyMNIb45Va72UDvkR5rxQd761npD97
4wUmcOAdsuHeKtA7MZ8q/WgV5j6WeaOG3xDP2Fp2eW1xKBVhum+B3ftQdNrxatW068a1V3qSHJOC
+9BQHTxzpwEoChTyYvpTCyN6MGB0aS+t9JaKK5QjcFgYOenvD7L/FCmvYf6sN0jpgxl2i5fGBAWm
3QW1v2GerZW6XStQ1vXgxU7vDSlcKxZ0YdPZuLw9UYhdg2KPuMPoAKpiYFEWyyXGJy8ad9vxCmUA
wNqkGru/Q1ksB4zwlXVeck8UGzxRq5RlwX1feL8vPz5Gt8innZA8cbKHydP7VLbqRVbRJsBaj6Ji
STpJCkU5Ec+6VT9fNvTp2UYolYAtGl+j4tYnLZY4SZW2DBtx1CX7m5Kmr95SyONPbuqntvzPxDRt
i1tGVJVdLY6yXcp3js57LY1b9bWX0qSn3L9xNlIuPdVJMMCM+k2m3z4hkAgxx+l+5TkMbl8c07qE
rK6BQoplJppjbHqtbLY2TqxdSy72e2eEYKScnBSVPv7LdAB8O/j6/9Qjog9k4/77+LgNkZgEzjco
R6dzYE9Z3lDcFgVJr5oPIhtQH04s3wetWmZhdUiLql9IHPs8TCiMyIZFeGV8vU+TUeUiz0Jhp+ox
xJ32kKYyUoayvoR1IJr6ad6R7IoMiE50ykI5Z/KKb+DpJDZz/Vg3vX0b59UuzoLbQvcysNnNkbc5
Jyy6PtexxdaaDvLJ9bwvmqcRLRP+cO0bJVnItio9CMtrbzU2vl1kmvVB8Wr10U0EAHgJn3VcqByj
uQlUUS6jxyiVxW2uZ9Im6Ui+KSQz2LteyJOl9H71Li+tQMRgPP122Etdk25rFMwEla77rE3A9lni
VyOCatMVIFFlT6XezXeSvV8DbvKJxW6HrhMHKYbfwrFQ3xa5/i53prLNIx0KEPNnC2vilAxVeK9X
uF0BtkK7/mF1hbPLcPoQPdfkH4kY4AiaYQn3t/2dm5ZzlXlQgKro3uvCBxYzXBkDiYmO9I2okn/I
kag3bmVLh7Ks1C+Wo3bHuAdxpIUyzUlrd9UbAKZEVT/yg9srAUvn4Gn2dzWyd45rMc0HgHSSBI/F
8W2XN7ujrHLACxst67u9kSv+jeNUPf4DW9yXFLJ98SQBJCXS/Bu2ZJ4VafuemPrvtNfyVa4r77Fp
t1st7dyV6wEobR3vNbE9skLgkAJQQwG2kNJ8L/OcZ5xw7WXAAA96Y7VHXzNOolMOiZnunER9Cdrw
rq38Pb7WHykQWsfyr1W3/N6WGuAWwa3ZEsivSNRerb2x0v/y5vVpl1TIzLaRgSOdgqDqHzXBswSE
ALJlrZklmC2SxKKE7V28DWzH/83KxIWtZkiMDU2DFedOhG+mdjD1v0s9pSphdJ5RQ0D6GcqU04uv
2fRyHw00xMQfasfKOtZfgmIhV/CTC00G3kRKHbKvOt5/a9IOXy2txiKcdIyHbQ3nLL4OwGZVC8LL
MzsVoR60JMjF5iY/rVTIzSbPXM7RY5A/9sn9Uqjy05DTCLZA8iqRdBkzBD/uxG3jhxXFACwjG62l
PNSllVK7r7KRdwvDPtddJDORZsTmr6KI9tES+dKx2bkwUZXuZKlcmVededMupWXNtufMyuRkIaCu
ZO24LaiQqQ073UUa6VPa5i+n8NhrZ1YmvSblXtinMlbk9Hfgo7Z9I8uv/83EOC/O1mKnWp0IVUyE
9trtjiWehqUH4md/7NgKHO+kaJCjOQ26V6HuKBVKYkezJLAXbmrvPa/WZUFa7f5yY2aOQahApJ5S
JaGq1Eh8bEymdPVQpUpzlGyveFQlqd1klQd8rYEdC2a9vk0TQ7p2as39cdnyzKwboUoovuHmphJ5
cgBHaVrodWaAXItcFHfDKwiLq8Qr1g4qhpdNzXTnKIky/ktNkWKNP+VsxOAO6n2cdNXRd6L8uvQL
Z59kWf4zBp5Itm/QbxWEbBfCpzPzXeC9J74po0NNFt9Ho5rThXVO1O+otlK/waPfbrPaRJXL7KWF
QZzZiYRBnMOi1k+limeygAWCcyT7ZhSm83NOsS1zlOvKsLC0jDkzKIdwLxzTx7D0sUUc5K6FH44R
6+vqTui4PKseZ75C0gQcyh7PUAW0mBdcdvT9LH+oqWP4Yhlddls5WvHSZfCmoIr6B4eUrW3mcBQn
VW5vpKgOIMzaMAuHtIZn7vJgzVCYsjOFoF0OAfbYS9VwF2u8aGo5kndVHf6W7ao99UlUrzO7kgF2
ArBvZY8HdIPgtnDjYNt36T5upBZWUzAmcd86+hCQM4OjPovd5j4LhLvTO0FqC7p9uzCMSRkYPHWj
5iOTLiGzwgj06LXzNXwNomubVR647rbSlfrQIwG1DeXe2gdJHt7LSQ06vSaP5hdYKu8hhQRNiE4J
MmttFGX7WAUODN/LU3tuljHsNuF5dK0+xbpohDrISd8e9Up2jrKjS68lasV3SoUT8bKpaXXa+DYg
44BQICIsVDJPV+xQOHAwmrA9llKdwIfU3INQa28kFLuAdz13V6V0Irqdw1EyQ/yJLZ6Ayz9irr02
quuA0kyqoKZZA5HaKE3ll+1Rc6MTb1uXOZL9SkQ1LByKM3sGEW5qfzkVUaufyinVSuRpIuf49XDh
BivL3VhoIwf3TbL76xZ9MDTu0Gebk5SUte0UGOrMdl3Y2k7x4m0//Ecrk7WbqiiWVdrAbWK4SqVf
coNU+8J9aGZozhoi5ElaQC3aRiJjsTv6/XoIvmQ5YtX/0cRko8uSiPt3iYkw3g7NPpW+yUtpKWNH
fHzD8/Sk8psNjtOXffvjcPhejqai4AXY6cN9GymQoYe9xT0l8bR1LPLd0DpPIfily7Ng5hw2SKYY
b8eKzl1o7NyzWWCVJhFl1W+PiAYfs/631zzn+S6FOVpZMgjT98vm5sYKHSiF1YyS6KcYtpF2uS1B
hz62w6NUqCsp2dr/j7Qr65EUZ7a/CAls1ldyrb2orav7BfVSzWLAmB1+/T3UfHc604nSyp5ZpNG0
RKS3cDjixDl4+Z43sjSViMHBSQu4/MxZejymEbItLsSWuzubOyvU6h9nDcVhZDdM10a/pd630mh2
btarJOwWQgvbBTgOHPu47k/4KbzYGM0h6aY7IBRQpwWX6LfIwGUFsefzIzwxhGcZciTOjHSGj5Bv
RJvkZRRWIgVjAxR8b83iNWzeW1PVobtkZmZSQHeSMWPDpc1hhGPuMNtKHgDWN8KvUZyuQqT3BLlQ
nmN+nQEkhSQcRoOWXHnFUpBvZX0WJg99le5Si4KQPt6ZEPemJt3VveI0n8QTsAZCKmQlkJA75WJt
O6TGbWGnD2N+4+CcKQBmJ3t8fjO7CMFwkBcSfnEZt4mXoNrjTsVaOOxlzMkmTuiX83vgE2135DFm
OzPJAi4JAg4faXXa1iTcHKvkgaXmyq1vQCUQ0eeE3YXtU2LvYmsFQRAU0DM/HZ4KosKLLA7zIDVA
j09ZqGcdSY0meeCx/YFaPdqPK9SqqbLbacHQzJqHyioyqKfv3T53o6k3sDlGaMoSV6xG7wqtawpH
uLDXwYcBkDWgL/BLck+VbQmtHKIJ4tDAWbRmUAxvbaEDPqdIRJw4J/g+WIElLBnSz9KqmXlMMiTM
2EMDHZWtXVfptvTsfgPCgVfXs4XfG565Gjpw6EKFXNXLfRpLzebRZuiCshGJSDmO0YTo7LxLswcq
4o2hmTtAC7ds0FtgisvOryzrjtnT2hTFLWl/n9+xpwuJrAVqGuhlgS7vScehPtLMbfWEP+hBPSB7
B5nj7XkLpyf7yIKMECyInpulDQvAyKGWmRXTm3BozhV7ZXEgn0ncuWnmBDFcpVFIYyPiD8OwLX4N
7YftBpcPBDP/+W4EV4uMtO1aLwM3QlE+DMC1rXibo7TuKfnVTxH+wNej4xJZ7xlse/KAowNJWWVU
5YOeZfehTlBajzfcA3TxtUjNWxdC4XFiXLEMKXgUp8+P8WQWAe8Fyhd/4fWIAERyIGNvu5NIjemh
rgEjqlOt3lpDlUGuGgoM502dBNWSqXnfHEQ5WsojI3eBVEFqe9PjJZaP7gboyZzccWC8zhs7Calg
DPkswItR0MCqSOGHmKLaykmhPxR20916oM5dubQr9+h9T9e457CUVTVcxcy92IfNlsEeOV9rYISQ
U3eDmza8bsLpwdNbFI1La+MU+a1Xpj+5KHfnR7m0eoe2pCkVoqSh08f6g+N5K5oav6ye7/Au+nre
zMmJ/hwSErY6ulAIAgVp5cqoogk80oPuDKaf13gxx1ajiEpPfD8kCtErhqYkNKjNJ+HYiDkIAxiE
UXug5HYqv7Dqnjbf6zS+fMO7Oq4X0Dsh/WSS+Wcc7EIqGibavtFwqON2l/eoMwmnp+hUiqlidU6m
DR4WdDkzshLO1pS7oMYaibdCT6sAJLYrYAnGVLHJFw0gc4dKFDp00HlwPBZdS7TYGpC6u2OOWGf4
98J1xwCACsXbBFNlIZN1/P3M4B6o/qsyGByyb5t4S42r8xZOFl2yIOWFG0cYaJ7oymACLjMCTz48
+kbrfvALdTBnWhbwcoNyFSPCo0BGNANsPVbjYIog+i7iPVCV58extBIeyoIIJ/BsRAr6eKYcrYv0
0QaCouZvqCcRR9W8qTIgLTUqUGUbUxgw852h78JLo3E655shJInwa87vSNeA2YrctBF8BciP/qZ1
+8JJocggLYwAEfJMEYt3GSh5pM3kZuWElFBfBhQpO8eHIzm/BAtb6ej70laiJd7ptMD3R1e/omX8
BQIyu9rqISrZ7s+bUg1Fmq1ZqCI04tlU5euAIb6e//yJVwcG+3CmZvMHLoq3E+GVhkPhVHvN9cPy
rlR1xiyOADhzxKAz0kxebw4VES1HP0Rg9Em1mrJwgzqwiopncUWoAU5/pD1N3MLH45gGreZmyEsA
rOxt1LoPw5jstUZsM2ALz0/Z4nhcGwlhBIJ4OUjnzxic2E6IWwYpu4VOL7usN3v2HnMv67+fl06f
rYuYtLaNz9fsCnX22tj0FVP4QtUYpOkCbrwbII5TBgWkJLOtipRH8XlXytDpiQZpxtQpA7tYAUMC
BOn5JVjatZ9AHgv85nPX6vFqE6T1Wcyxpaa2Mp4MzUCPLIv0K5MizXTe1DzdR49uLAcY4kCdg6rV
3JF7bIrXYwf+bJMHfVYYd1PjxCvCOs9Hw5nuGykacy3SeN+ADSC6wsssjBKwyvnlCCp1lH2lRapB
1ZjmgyiC0czxetqDbj+KVfyTCwcH8Q8qLYjMocRgS9uNO0WL1FlRBE2zY9VHPlyjfx7d54qxLEzj
kRlpLC4zMvwGXgRl8t2myVXm7dzQWw3eJgd4qY0jRbiyaA8sZsgXoU8Swc/xsoE3yy2IlhRBp2V+
M5mAs+W+lnfrCrWYGEDdyw8UcGW4knHxo8woJ7RGE61IdhfDTVvon6nXzsgVe37hTAG4BuGqmaN2
bis+HpEWur1NY8EDK9xG2kfvXH5nHn1fmrG0NFlTDJwHJgP55fDBVGW9pQEgCeIhhzlrYnnzdj+4
atomJbzVtTRwKHpPfOD7z5/UpeMCIAMyVHOeBdHF8ffR6GGgxjGlAcrlYXelaWiL3v83E9Ia0LYw
aysEyrPO+63b9oHRigdWFIrNtDQShMLg1oSsL4pgkntLkNHQHd6yoIk2Hrxzs8tNxflQmZCOfdx6
ZPCAHwqybip3IjLNDY9db89qqq8vn7TD0UhH39DigWjlyALPEgFekPdmf2e4iizbkhsD8hV+Ghy6
BrgTjhdfdK43VZ3OgrrYpHQ/AYKGAv+P8yNZ2sGHRqR1KQc8wyOPsGC0vV9APY9AQquUY5ZsID5G
qo5YyMTLiSAyTEZhGSlESy3UAld5t7t4DLjPgIhCSz96+uWnb6Xpk+eFSRlo9bs2NMC8q169CyM4
siA5kqGK3TRCMTrwmo3gPrkY3/N5I/8ZgXQjF1WBXkUDI3CNwC2GldU9if7X+VlaOB7gzsb8gPUA
cAe5Ap3keZfnkcuDfPLHryUofxRbadkA6Pgc5OPgtKRBJF7LdFSPeICc0d1oV3eVJ95LT1c4rHlH
nkQvs1Lj/8zMa3Xgc1kHFWrGBh604gcaGCcbwOyRojnxFxpdzk/Z4rLPuQFQTHv4W1r2Arci140J
gVKCDl7H9Un9fN7C4mAOLEhzFnJLF3Wt4yFRuHtv8laG/VBH6Cw00OaXv583trhAs9YIoH0UcpfS
bTLhkkmQIedB1yJBQNyI+jHhV4Im6/OGlkf1x5B0pySD4KUlWh6Uhj5CCtxqVr1obHQyhPXa0ML8
KZ/6XMGZtDw6MCIg04JUggw6sDomusjGvuhnyN+uDa8jleipyoR0wyQCAtdaAxNeovn2dfSSlipy
rkUToCSYsUJIJMjwS2uwO9oAWQuI8FPRfYCmJCk351dn4V5xAFj714R0r5RoOtfQplYGnE/oVggS
4H9s+xctVTCQJUN4caFIMvOY4T+OT2rL44w5ZlgEGiA+EIjtHkfXDmg+GD5TXjJLE4dQCWlCpKvp
CQMlCEv0zBydIiDc2CRxsknBZVQzVXlcZUZyCcNU9UaMx0WgkV8p7yFV99Mil0JwcRscDkVyCjM/
rqggFRkMHtl7w0eCXqDMAtAP/dSXb4VDS5IvTeDX0o5jNC17Nqs3a+zWHeEbwGoVhpY8KRheXDhJ
1JxOJFB1kqNgqUc8IIV1A4zaLY3jy4N9sJVDWAM5V4C95cKBE4GaM0qwAULtuRx/CVDunJ+spTEc
GpAmqzJ6LaSdVQT5sEZTXKSao6Wtdfh96bhYow2WTwPfxxvP18lWtMXKTlShzKIVVBgRiuFdd8J/
04GDBdRbQx4YA9lp5kPVlOvIVYE7FufKQioXYRnI7uWjX4dJYiCLm2MxnhLrKvwb1wKcBcADEIGY
PeWxa6F5X3tJbeeBPu0aVPbaGP0g2e7X+RVfmiuIHQNwD65KIBQkK9wQmsgBtkVOxvNdPVyzFE1w
7OW8FWPJT2LfziBEE+k+OT7m1IHUrZ3xYEgtdNRr1rRKtYqu9cHQdppH+K3VotLdzDDMpvfEBg0C
aJTj6K42hI3mqBHtRQ2zwa2Vpskt+ESM9fmfuDgRwNOD4AIPuBPxwq40RAg2KKRt6ltGSn+y38Xw
8d9sSJ7VbktdM3StCHQSaOKhQme+pqozzO8yOXYEqOXfcUiedfLGIsohJBvUXnntkP7JodMrJ/Ra
pOXay+qbLIlu0Yf/F/nPQ7PzaTkIWXODdABqYfqq99y5r/J1J/7GArBoeANBoRBCE8cWwHc2OYZA
9rBlwyeDX/ejGFVSDou74MCINIxea4qy70MesJLNtIe+aK+rUV/9xT5AEEdx8lDskDmdHc2Y0R02
1ojfxOjkmgh6sfFmOW9lDtXknYAYC8ijOVOIHP7xhAHtziGN4SBEpb89+jglLyHQzugKamyUaIcL
JSQ/M+CH5qSYKyU4+HaLsG4Y3vrunv46P5qllYFHB6+UjjwdcaWzk7XZoOkhRdRo05s+Sra9Fz6C
8U1R5lo0A/1ITBcw8ScSB04okMfppiLgcROIUrsBEPLWKQfFs2vp+YBOGmt+qOKZIrvd0kCPpTYx
HsCP5VAqibd6vKPlqldpiS2MB6k1LL+BpMHse483QcWjIgTpHQtY8zNLN8LYMkexMgv7bC7fgDIU
7VT4R7pCPPRqA0YEgUW7/N1DGNX2Vp4WrTqWgJjmQYwKP7BwlRyZk14okBpGi+oYZYHoXieLQ+bT
XtlgKs68p4t3nOfOZG2ARtinDkcTbQu2eo8FXfI6pNsKVC8hUSnuLY4GXWjoEfNQrZBxZhSCNpNT
xUgcRe9WXu6YvU/rZm1wVT1vaSPgnULmhhro1pmSZ2srUXS8xUZAC4BjT77hvjdCEdUv2gBcE01v
AAOcwKEiYpfRBP6kAITnk7am8YPef5xflKX5mt/2oNZCieUkAzOBC5RVjZkFGnolwE5ASb/VWel7
tqrb8TP1IflP4DaRRgJTtQnFEykDqqVNN1VtlQVhWw73jg6iqNIprWRV9Zr3EXGQJUWDfZtMRF83
TlpeuaDaeYvBYruOxib0sRbfXVbk34RliG2qV2aK/xfaWzdKIjRQ5+ZVmmvZzWjr0TqtW7JuJpLu
27rKAw21Sj8B7mwdVhODymARfyCZAUYE5HBWnlnTa3ABC1CMWlZ17emFh47MKu98kAnqxgpFlPyu
RxwGLp1yXIVR7e0bM61WqT42Pmnc+FV4pHkDxX76M+Lc26dscq/akXYbt826HeH59xhLsCkiEW7N
0aIb4ZJiP3qFttKdEN3LoWdvGe3JdUT7ccMnw97ypNFugF5XNTCdehigSuFD0KEFaAbCs2Mnhp9A
G+BwkPYmE2hp3izxw522RmVDgLfxPe3q/B5bNOegRoysMYj7ZdmKuqnsxmpiJPJBjvJik3YCcipB
a/uU1+baQLLXrxInf6LgFFYkxE9P0Iyf/WNauuW8PCyMME9hOh72YJJOVjZtjRXY2bgiOpjP+/Hu
hiX0pQJlipa3k8xFlI2M1WnEAot/LaCBM0GE5fw0LowFb1W0JwJChYmUA7Z+cOlYxV4SJAS8dN3a
K8jaVGV6FoZxZERya9FcXktTGMm/m65Ypwhy/2IUyOljUWZgiuygdbSLghRdpIFrohW/Yo/lmN2R
qFXcaouTBQiEjqcHwhu5Nm4NbaI1dpsGRmp8QT18l/DiRh9U/ZyL03VgRro8odBuT23UpUGVpMFA
xy+FUyuuzSUTDjLws94zusBkXCUaLto6yQhW5I3Ur1ryfH49Fj8PQWxw7aNyi5bUY1/gkq6xOVob
8OxmKzARMk+xbYG0Pj0aCJXmKg5a5k4Rr9VUTS2ooZJg0EoHJfyHsN7qUeqLkfZoP/3GxbPTPE7D
zeBGdwbo1Ow7Mb5q0Xs+7ir6MhmvCeWbjl5N9lOSb+ronsz8K2B5SZxxO+gP4JsKwX7Jui2Ld463
o2IXmvnGMalP2+ds/BWx+rrk73jyb6P4m0b3oQm+oG0s1mB0EM2uZF/17PekX2cayEqLtc2/jX22
iWM0S5ofYwzqOe9nDej2VDd41YOxzxseY/1do+BWBJ/IrBqX8Js+3cR26mfdU8kSf5h+O+gxS8Nv
Vv/TABvjpCdbKqBVZlMQKdbuKgcr5+S5fpqD1TG3NzgaO8P4YqLHufUeuX1lx1dF9yUT4DGt6VWb
R34PFbzB2rT1e2o/OO1dno77CRpAoul8UBFed6ChSZtrOu6N8SUKGZjrNL+qwBvUrWz+NPXWQz++
h+w2B/3LzLBmmg+kHjYJ/V5kySYayGbS+NqFBo/Op52otK3eRrqvRz/AGuNXZlf5iRluXEhcNsNX
B6RL8Owb1rorCi63MH0BI5DFn7K0mnn/1vW0bVwD3UfTpitfUdT3da1cp0XpKg78wgsAYSXYvTz0
cKMdSYouMpIXtcfmquT4knarJoL+VarYyovBEqJXC9lIZCXlclWdmixL4ga3CVgsNP9+0CB8vrv0
PMLADExH8RPYKiJF/3zKHApeGxbkZb2514tqc+n3IeeMmAHoCWuWCpKe/UBMaijfI24VBNxXdmp/
TTvny+U2UF2dgSd4XgLrfuxTLD50SQfapyDchS0gCIp44rSbA9z1wJkAtTzjcE+CVlAkTiIzgAzI
2wSKSnGdAEehRytegduzb64jPtzEoSN8zSu9FQ9zxQ9YuFxgfyZwQMcMGjuk+ElnRaXnDvYaoHEB
5FD2eoe+7FyoSn1LgdOhHXI8j0jcQYEwo1irzl1zkBja0xWbmm1ZPbmVe0e7l/PrtjgulEOAhSQm
ajDS3uvbygFHAOADeRduKxRCarAoatmkSLsvmkHZBRsRxFAnBBgGq7zGRfEtYPqwAo0qMW7x/xRn
deFe0xEsOciOAnJF5Ap/F2tF0vQ0DaatZyPn9BdjQBsH7k00JCKJNo/xID9HrbZmOh2Agamrb0YK
1rvESV/MsPt+fklOXQ7CSnCrzJwkACvIdnqdeCCBCtMgRPfezdTZKQhiowEqoUmyjT1RBuftLa0N
XoMekoKQyENIcDwu6NmGntcjYDbJjrkAhm/si3ujcXpNoNFQSECu7kTiwm7Rg8gdzoBcYLhtqjpf
N5Gu7a0WvHbnR7OwCfDqAIMC4G9IC8lpcnB1gxpAN5OgF+OOCXpTCaKic54PhRT4z5pRYA1Bjvi0
ZDn2lSFGDRFzRt9sO15nOkQqk9s4DcE5nO/PD2hheWAMJxN7GqQQMg6TDnqOSc3ToIFKWW5V955I
9h7jH39hBquEnAPKYqeV0XAA5URJMW+Z9tTY4GAq3O9gSP76F2ZQGZxFVrHn5PvUrROAWBI3CdBH
4ehrh9/39cWpYTz+DkzMO+TgnIr5NgVzZxJ0vQGaS2+6J4y/WxBnVxha3GoHhiSHUA0V2E2Fg9cZ
2xN6b10OJj4eyOwoDgZioCKAvjV8P0108Hnm93AXig7epSHMRxOvy1kd0ZNCqNqioLnLQ7w0ik1e
rVOFa1k6KN7cuE3nboQTcHpEazwKTVd71Jo9sW+6/pkYb/pw49Dt5dsKqWZEHkhwnJYD0lHvwHPM
4mCw0+0YD1ci1tdmO2zOm1marpkkDHkUcHWcpBotwRpvjgeD+IUDevPjv31dWu8M/C42nhUx8GMr
XtwC/37++0tBFG6vPz9fuuyrsh4zq4YBwcDXQrWNBmIeng0PmT7FqyEZX5mePNp991yWrmJwBjl1
mgDegdQfIFXDOul8p3VGavBtRUHM08DqHsvmR6G1b0aZPUEyZptSa1c0xgZsLtsp8u6M+mLRAkhh
H/yAz9k5OE69MVEwsOMHQDYtAG3uq96ZihfJfOKliwHph1n9CH6UWDIYM7JN0fcViQLdux20uxxd
aZ7iSC2bcCBOgyw0nLXk3WLXFk5G7ShIrG2dX0/0Wgv/Yp8AOI6YABE3+JNlYSI7sViLHqwI1f+2
vBWtVV4No9HtW4iYPxmjbmzBRwO0CYRRtl3v9bd2b11eRsRqQRbrs/1grrwcO78eohWVPlhx0BiP
Wf5uat899+3y8wACEpRbPESMyN9J54HneocMXpGgStXcZiLaaVm21sPwlYUhqIn4PeiJXikDN3jc
hKpO3QVfgmoFwhSQ2xHch5JxJJBTRpkbB26XrIYvUxIrrqfFnXJgQHqSadUIUq7QiYNyQrB9m5So
litKfYtjQFMkgEiAcp5k9lq9h7JYXSKTNIlN3xh4EL2cX6PFQYAvBj38AHAA0Hm8DewWAkYs7JLA
SqxhPQwJeN5rcD2PTvU303VgSTpYLakNL69hiYqrtAPZN/BUhvbz/HAWnncEquCQSQL0CEQg0q72
ShfdnlWeBDoVUJVKRiT3OmiU3CFfPmzH0hjR0RyRNXUGRxEYz7eH7JvgmWbiEfTznNQY02Sg3uC0
WWB6/M0AW2pvmoUP8ZAdcvKv54e5ZAv6RZ9ZcYT8cm0WWWBtjO0xCcyef+kFCFUgU4pq4PVQ24ot
uLhBDkxJuzwcgOouamQatWQSa08TxV7UUw/5AoiPnB/V4m5HRRvEWKg6n0DtUSmlWlrgaeGA8/2Z
NZcH+tjmNnjGQAKCqEjaG2HCotJrpyQY6S7jw30lMh+N1IpX7NLSHFqZr+mDWxC9imkymrMVMfpa
/zG55Varn3pDBQNYmi0D/WNIOyEljjLJsaFwSJsU0mBxEGa7iuxHBZB38fOoLCEIQy8iSiTHn0f1
muXgYI8B0rnvX0PxF9csgAVAMv3D2yBtK5RNSyMdyzhoLSNal23UvBZg07m1K7RUnd9WS2EZLgBU
sJFhmnvmpaHgwJvOAOnToLHrqQI9STOUPogGoF4V7wY7WbOk7dZxpo93caKhcb/Oc0Vr59IpwrMZ
EQueTjN663g20W/XWUboQmljcG+MDMk1MGnH2e78SBf3HshcQckyl7TkXjEd+VodSZoYdMvjrZvy
3Th5H6HeX9V18n7e1OL2cIGMBrerMVP6Hg+I4+aF7moaBwbzus2IhMrjqLuaYpfMu0D2qXM+CBEE
fDqyaMdWoN7diTHBysV2OzzUWQmNCfGYmkOzSsCueF1FyOPTSoyK5ZqfZbLdWVx2jgHBsSPzK0zl
5NVRNmAijf4H1MN8q0Ipx6lBUEFcRBMTu9VJjKTo3wS4ACCCQg2EPqjmSe/FNOYupEOzHM/3ElT6
sR99FX/xficHNuR2tjKsnJC4sFFmtyT5admALRr1+vL9AQQUGOvpzJAl1w4IetgMVpAs0KFpZK6c
/Pn895e2OogQgNgiuP50T/J+KVAC1WineZDF3a4W7ygh+EbzRi7m68OjZu6LnJvZ4UNkdoqIMG0E
UTdQHAiKavJrZOA+V4VGS4PBWwMuysDz2pCTNhaNishjXR5U43YCH7p71aCKpOJgW/JBh1bmI31w
M6UDrwpK+zzoq9FPI4gi9D/KpFV428WxIN0BlPkn25tkBanBosgjPQtSukYM2Xh+yL+PjSoNuWgG
1HgzFhYYRbktP6zMrLIF6OhbowXjVBmvBR/XnDbfWkt1pUu+Dq8IdGfDDaE4MteM5SdhR+oW5atc
PFf0I9S0tVuo4OAqC5I3bRpvGqIGquaNti1H4IsHFdJh9pQHHu1kDPN8Hix+3ru8TaFR/MwqaKok
W8j06NWu5r5jfzl/MqVt9o8lFL2xLh4AY/LJr13NGfowEs8WuLibOwHlMktxz0nXgmxCDn0GrRN9
aoblc1XjpMQrS3vNvNZnDVul4hF91Io9vbg8Mw0SYke8mOXNpvPOZpNDyueSridjR5v1+SlTfF92
ZklDxrys8P3MvTMpVIE+zn9fOiz/zNef3+9J0UfcJZDwi8zyOW42IfQI3TWbq9UKYJDKihT5RnHH
AXqlsJKjynVlknXYrEL7svj6ZCxSMMeIBlk4F2PhThRAFmuN5P6mMat1WKb789OmWpb5zw/OTDpo
4p9pK+NNDeG6RrGtVBMmnfpEs2uTU0zYVF9DvV4T1xE0j1TnUTUK6eSHUJzQhQ4rTrSbVddV6CPV
KKQYreUtgW6aUT63UCNZszDR94PWQ8Ha9LrVLKCwPb8qi57sYDPPzuFgVaq6nOwux3iYWHX6LUFr
i75NU2g+KbzMp18/8ZkHlqRgjAM9RGmOYwke2OtssL42E2TGHOGsmRuWyMe4Qd8WO1ebZS31fYaR
C43f9l1EVl3sfD0/7vPzjHrC8bhTboRhWmCeeb6Ji1WDHpCvUDY9b+T85CK0PzYyiTzRM4bTFbYG
pJG7tIJWF9V2buIOfos+ez9yo1Ex0cs7FMAJ0AaDklJOExqx7YleeDBabRnfau36/KBkcsL/+Yw/
BqQtE8UGYXphl896YgQOazakpi96FO8109t2UJvpMToSe9vJqHbCc1/O219euT/mpX006WyCMDyu
K97eOl3s5yX1h2ZaTZA5O29pefn+tWRLewQEz71tgeT8eTLfpvgGqqVFvOfRDfSizxtavOSxYP9b
Mhmu4Tlh1bYdZrQja8iRAi2CPX/exOIlf2BCuk6gTw69y9Itn4nJ/cH7nfXviX5nllD3tG4aVd+i
auaka0WHVIWZa7AWx/1rrjUrPWYrrY2uasY3SJSPiglU7PlPpYIDLxYRFwICHeyBdJnW9wTCbeen
T2VAulxaXe8dY56+Asq//uCKh86qFQdXdbDseecfjKK0szEBTACBEWG+jieYV/4k5SuPv2fWDilS
P47vQeXf14PiSCuOlD0v54Fhp466rKPYf7Wxgxqx7r0WIRBz2/NzuLjL5y4BZAKggyGnAUAvXk5F
M2GRnHqFMnHbrhTjmI/+yRVzYEEahxtaJIUAQvlsVVdeuzf5yipfmLZFo2Fk3Iz1ZeXofxzhgTnJ
EdKu8lrb6XF3QsO49JGBPz9hi5vu4PuSpyszpFgTGxMm2O5Lo7onFJMlMyfkSQ+pCgOTFeNqAnDy
MYk+wgRKz7fRCgLJ/2koVLoJMyfpkNrAUCwCic4s8mNFbkuxuSg53sJA25m13Y7ls5Zt2+jZ0h+G
7uq/jUFyaizrhjhtMWEcL/6nLlU9wpeHAFwTmskB2ZPzFiXJ02H0EC3Qah/T11IPor/zY6Ae/X8b
85Y7OOnWwD2aNXOQXO3H9LG39n8zR3++L/nJzshrVCLx/dHaWskV9LzOf181R5KLrHsG5b05ojLq
gGnXtP1dpCrSe5UNyYs43kA7l81zFG36aN8TRGl/dRxAHECQmQSQUdqtkzFk3CsT8RyiqGWlUJvj
KuHG5VH8MSHtVrOfUXKoez+X+lPTvbfQ+axUumoqG9JuKhwwXjo5AqQ6erf5SrNvGPurS+PPMOaf
cLBhCbQxWWEjmq2qem3G1yFQ6faFKIX/OfI/RqRdNYoCVHGfSRZIz6I0nEPB629WHIVUZPjx14ms
ad6X2oAXEHy5YGtndFZ2qygtLt0WqJWCKQZaDaf97IOT87JNB7jYeNMOO+iTnz9687aXL9fD70t7
1qLWSM0I3zfTj8xpoWj/1DiBVf+E9KLCi8zzfc6UtHcFcKZD4nbls21ti8IP2ZY4AHx9+W8DknYv
mfqYGS2ub6J9Afoyzddht02M9UQUe1g1HGkPd4J3pM9rrExd/TCgKClEtc2M2PQHNryeH9RSnH+4
StJWdpzWynmDQYFqADF3yK6nYUOGda8/ukRhSzUuyVEaQwTF7Q7jMsh6TO7tfg89ITZchlL6PJyH
I5KirKLVazpm2HfQb3bKNR2RZFXcKssDAbxz7v45Bf4ZQh885sLjN511zwf9xXD7XRxVm1xLL+Qk
/t9w/rUlZyd5G0aDMUdC1VW016mvpf6FxeYTE1KwpRXjRPIWuQ0XxNDNvWsqjueyp/kzBMkT5Fxw
0ab4foS3kC6+u9aF2IWTEUgOYBqaoU1jWHCeKTqXv54/I6rfLx38Fm1gUChHrJjznV1vlKBuxXY6
YdDMIxbZ6MN9bvU9MIM2e6zKH0msqKrOXuPUSf5ZBemkWyjipsTWsQr8MWdvEAUHFv6/TZR0wJPR
cQpQpJfPw7iN6Kp/Pv/5xZQg1IX+/9x50tF2s4EIJ5yXOcrWIk3WEXuL0alWlDda/mgO+ZZC7s91
fpjoGyN3sQfusGJ9/keoNoP0yOI1GIKdCOexjWO/ibZ6pRjl+d2AlpzjCCYqS2hlzi8TYgSDuU/y
7RA/GOnbfxkGqt3HVkKEYRPPYYXiCUf3VNVOcn6aUMM9/r5hJ31WlXj8ELGqu6usVHj5xe9TgK9m
Eb+ZT+v4+1TUna6JCm/pMn1A3u0bSevtX0zRgQlpCBzsTaNNcV3V1WPTvumZiuxKNQbJa1VD7dgo
pMK1G8DFNNisqqKzysL85wfR8OQ2fdMNGALoutDj2ao4Oxf3KiAGqJ4DWnMiYdyBKNtxRkQPRr5C
f2Rm7wxtk/WKt/ryKP5YmX/FwSiIhr6KvsaRM7N8zdveRw/E6vxaqwYieS6vK5IuDjFRUTT4dfRi
9ihvODdj/3bezqITRsiATki4IuhuHg+lyEXVk5IiJ2C/WwiKuzL1m/ZChvF/rsN/rQDLf2yFMz1L
wgmuXveQrfGn8EulyuovrsmBCen85U4XZs6cDbJ+TrnffJyfJtXXpaMXQsxwGEY825voSfgpU7hY
1eflg6dVpiAFVkFzdgXdK7NXi7vpYHJm+wcbNmwoAf8DNmxh79wt/xpQVaXo/D4CDOPYQlR2ubDn
mrUFWZj0HqVerrqHlidpbjf8lNKR833gAUFt18IgULZm/YqpKgzLtznOgIvevBmwIt3maNsd84yJ
Oewx/Vb8svubxL7vY2Nbm19Eo61ja1hN1jULb8ua+ql3C7FV//xGW5zHg98gnUfaNyKruxL5p/Bx
bLZ2/Q78x3kTS/M4NyHhnrKB/JJv2iINm8Lq+vy5c429lxVrs1aclqVBHFqQTgsPp3zw2i5/nujv
iN+b4orqKpXAky0NPcy5xRESQbOoqZxstLKQ9N1Y81fwdbhXNcm7q5Yjz+yk7YcuClVx3pgX/yha
/bQHNi9YRUOtfL8PzNH1jE/8tRYO4Jq7znHWU74tIKDW5qDAuW0z6nPAAuuxXPGGPWlocjCS4tZk
pR86ZAV16Oc6UV3ZS9OAlkjga0CGCPpl2XNk7TRqZSdeo9rxqd2gx+iFNwRal53iRppvHHkCDi1J
PmQsCTRdq0G8shYTQPmqG0Gu85pMCXrcFYWJkw2EyT60Nf/5gb8adZsJgSLwqx2Fm5kcAtt109uq
aGTRDNiSUMyZsYkyQBYuPbewacRrav6iTnc1ggKq4NH6wvOGwYC/Cnt01nA9afWE/iJobUAH+do3
2WM35ddh6v1HE9KB62vIhQuzL1/ZYPxmmrtnWf1y8SgArrQArrMoiO8NaUnMsROWlhfla8P0VfnF
LVQ41IWdfGRg/vODNUfxAARzKS9fPxk1i+vW4tuh9zaW6rJdOMlHhqTQKkIBIWEOK1+NWHs0vMZn
UXM98SuQyW/TplmXNHu6eO4gSYRmYrBa4B+ZYEZY3Ol43PNXOhVXkN9mra7IbS7sZMgtekCSz6wC
J5wTTg5deVAXla+jVm8yzbTX/0fadfW4jXTLX0SAqRleSUmTPTOUxjP2C2GvvUzNTDbDr7/Vsx/u
ik1CDXmfBfCo8wl1qqBoF3plezX4EbwfaCYGBQ06uIDNECbPURyI9YYwVCg6nuCf49W+NQxAtsvA
mQCL7ErG1GYGMVNCyre++z7F9R56m3eXV2Njo8ECsaHXhVTZSqm0y1hXhqFZvhFEsuqrt9OSr5ct
bOwwWECXG4INdJeI8H5KTAYufLV8S0juo0fRs5K/CgIhXTr62mD5Rnh16e1z1v61KFwAZO7jriOw
OLsDeHeCTj3Z7EpcMjqpsDRoowLuFbMG/OvyhOas6h3W9djGanbXGWq3H60i3Q+Vzfw8rf9kTBAq
RTczBERNXRdunLzVxmqYafaWUIBGk+yQWYGhyQIt/mwJzxo4EwHjBQEE1kx815U+KxQ3dNO3mNwB
MVxKNpvs88LC6FE892CiTN9c0sRoNtP0O9uSJuzWxx/yxaD7MFB0RRuY2L3ZQAhage5S/NYN8UGJ
i/0wujuXqYfL+3ptBnJAlg0UL0D22qr/sDHGErSTY/dG+3YH9RNltP2sv5LSG9sM5x8wMvBzQoF8
xV4BAul+tiJ4dtMU+f0ujmT10bUnY8F/01SkUhyAuEXGDwbJm36YlerNncwDGb6W9DEFvN6Yv9vD
t8sztl7+pSnhyIxDUnUNOBjfcstzoYDQe3/wfSw7WNyhHrAquUcGzYwW8Ne3NA8Hz1Es6rVNIfH8
+J9cHhGwYIPvkyty4u0Xe7+wn9KpU7v+rYt3anWwmtsx8h3Z7bIxVWAU4J4sWsx0MHAsbxd0mTZa
MszxG4CN4VNCzWFPHHTRXjthOOVoH+L1RV7KFC4VsyBQpOtq56T11Z69RK25/28GhBUHt1/Pmqhx
Tu1YeHMHrJWkTLpejeUIhBe4MdCRAPfYOY1luwNixKMeUxh6C2VI3vVp5+8jvGPtU0tLhNUn2aBO
YBHL34rpYSrizDMm5Gb161dkaUZI3EzjUE6aYedv+k0djzukFnbXrshnjyfyBpBhR/+WECIZk65C
IMLN3qCh6jm3DOqWlw1sTBQ6gnj6DPuXy9Isd65FwjAzeiV7I/SZsY9U+570x8sm1ouO21CD2wpC
evQciK9U0Wplnjksw1pASon4Jdj14n3lyiSm14dwaUd4rlItpJMbwU5IXK/6kaQyrkKZAWExnMxu
QYsBA9WIyG40oUV/Xacq2hxBrYUonfdWGvDvhNXIotoAeYI1nIxqj+BuB61xyRFfrTcsEIi98nZA
A2AF4abKHbccHTqMJ7MHr9IusiGceXN5vVfTtDQhnj1EDGlhpTChoYL07GYvlz+/2k7C54Uzl3ah
DR5SfD7U7vu/w5R6TnVfyi6QzUHwNjkX5ORr9UxKstxKJ1hJ7qED4w29TOxxaxg8nEIJDjeVIz7k
I+Qj28SY2Wl6ZdYdC9/C6b2PJftpvdo6RLx1UJGhe9FedfvQJJm6BoW+YzLmnhvpLegpS8fXm1oS
w31yZS3eWbxJvAUaUlC4TFbA97Sth8Zqch1whN9ZWPmVo+0gMewP5n0VP7Hp0TRrPwVW00kOVhck
fzZSzCdRVRfNTXwmziLwMdeMkWVMPzKqeh1kZ9qY7sZ62l3efOttgWFqPMhDCzbXHVyaqYGqV+N6
0o/kXWW3KpHkjmSf57+fjWJGa/1AK3zeGEZAtW9iUEleHgA/36t1wnYAlQjIiFdQKFIrrePUBAMA
g+kwlDg8YMhIg0YD5vihGGyvkkL5N3fhmU0hN10V1LSK3oRN9tCq9838ZMd3l4e1OXGI6jAwHXQ3
IjchugGhDhbr2Oitx+DYy3Q516cVPdQ4qnjFUH5FLLlcmIgBoVbB0TxO+b6rb+lDW99C5fbyIDbm
icepIFiE/ifY/ATvyIR0QJwYhXlUmuEuUdhjYoxPdS1j2OOfEbYAHhpOsOggDwJmteVYsiZWO01t
zONsjbsOTRyh++wUj00fTKpMb3RjXQAxgDIP+LZ4h7MwpLqbi8ItDHIswVnT6K9jffVrgAWBljWP
fhHdGcLemhue1g1j69jGrwObvfJ7A/hgRU6Xl2ZjHLhCudQd6BwcsBQv54wYs22XVCFH5h4g1mhI
RiH7vDCKTHdr5A/x+VZ9JSqyevO1FX5QnRngMQBVJLR88J4t/39Tu0kDtiJytJrS+wUdpWvdSFBY
ISnFJSl4Ql9c58wNWVP01DoCU9ckoc9brlxb8pptzBJEvfhBBM81X4nlINx8ziqlHK2jypjnlj6N
fl29ytBGR6iIcqOK4gz/A2fX76QXiTYOtX00Ncgt70wZqcXGABCzY/bBnodMp5izL3R1MCBTbx9z
tHigvLVP99cOwHA4SRWuDxjBaiwHYPVuTUdwUByNcNcWfk2vfp8W31+5diHeJorw96hqD91vWh4u
//31LQvKd6Af+DnWDd0Q5r9wh9buLC08DjmIo00N3Tb9F5t9t2U4wPVNuzQk7CSzcWIGIqnwmEb7
8l4Z91dyQeN+Rc4Bxw166NAOXGWbQMUYs6imwD64ha+l3yzzLWKe1sq0jdY7CqkT2EDQAB2lFZF9
h65eLTWr6ASqmSJ8iE1J7Lb9fRR/INiN8Yiya7QCSKztu+iERFbGbtMreSs/5wmOFFgvkBjAwRY2
rDNgkkojiU4QGAlIN95nWnk1gANrcWZD3LRF0dtRO8DG1HjqlB9Avu7asq27nijgohGkg+8RBxsu
8PLkgXTVVQrwpR67HZC/nWzDrrLyCP3PP89PztnNZOiQJEGmwzlOkCfRR2ixqL7Rf+kM2w8NzY+u
j+FgD66IAWKjDXe6i5KqZnriAmXqwF93D5KrfH0Al98XxmO5M22LKsR4Zihe7sL+Sb3+yVuaEJ/s
ieaGlsGEbh2Uzqv0u8uX1dqNQkIGR5yrV3Eic+FJDeexjWY7U476PPolmgqy8tZBx0r4xQ2j18u2
tnbXuS0htTEmGW3GCbacNkAi0wX092oDAFPoqCYjIEVxTByMzWy3Ukh4dL6moP5X4+oPDCBAhNwG
ujkA6hQCJ/BWMZvYXXhs70vT3c+GTHFp44SAk/pfA3wKz05Ik49124RteATd9k3U2/clO5B81+g7
S+9uQ8ORvFUbO3hhTzjwljJSamUYECXqrzjrb5M4v50o/X39wkAXA7VRE/yW0EZaDqsfwVWb5BgW
1M6N8lFGibexsbi/AJcHpXEQAwn3b5qbCSrXVXiM228FmsYh0nD9/+dql2A5BZ3rqpw4JFpbW04R
HhsGzM6h1q92bDlZOLT9kOzdyGclZj/1VuuSo9HsmOaDlPPy/99aZoRJPIuM8uEqeVmmdGwNZplH
s8zvGqN+pwNI8JxRch9urcO5GfGAx0059IgNj2i0Uv9SZS1vslEIp48QyJ7piG6PxVz7dZL5s536
dVVdHcAiqkSfO64q8Bmt6Og7mmZpmabkGKXzTzVzn1r0pHTplSIY/wSvFjKlkKZEEkOkQ2VV19v1
kFlHjXV+Wx4Gav/JqoOklDtxiMPFanFVaUkF5h/sqnnejWC7tt3dJLtBNtf8zIjwQJlqjjoRg5ER
qjpkeM2Ta+tFPMg/MyBElVVaOFkUwUA/5QDyp94feAkLA8LtobYl+gb4NIFwauc+2e718QynqeK0
aKimrkm01ZKmJqQ6jKNRzndDouznShJ5b5yMhQXhftVN1ofwvIxjqLxP7b6ht5KttLHKuFkNXFGE
cxmK2RZkZipd7RLrGIXjnWKHAFH8wR0LKkgTAT6AdOD3EjaS3iZcwz60jlX8aD6bTFK02xoBMp6c
yBQlIuRXl09QbrXhyPTCOg7pV+dZMd4v37CbnweGDUkcjl4VXY+41Mpi6LGJUG40vifTz8uf5wu4
zHaZIBIH5IPDWaDrLFx9EfQQKMg/laP1PeVcrzXxKzL5pSurAYvcnPxa4sx6eE/Bigl8kTBPpWbT
eSa9AmqWea8O+wKSYvWXZLxJNBAuQn2ZJJ5TShLvG/sX8D9gAEHqBgU9kQFxBvO1Umezexyi99oi
e7Oqbml0vDyHG0u0MCJ4h5GhztCug5GCPJcHKhNn2vw8KlJAGUKrerV/J0NV4jnF55FHfJ4y8yOy
lR+XR7CxC5DwJsheWEgSOw7/C2feYdooLqlmGh7demf0nvJ7sm8SGQpwIyIACgBoFqBMQIUuJgmz
ocnmpA/d44x+b9v9aVlBSO+Mr6kmg3tvrDo/KyAY0ggqeSLNkGolXYNnC/EAgwgawjOtMQ55q99c
nrX1woAz18K9hWQbIOWiprHRjnFjhlN3iq3WCwb1ShUenBgkDSG+i8AVsORVPmxUCJlLlnenwviV
35Dqr+v/PtffwcPBNeM/YdFni96XkT2OhdOeIMfmxL5W/sfvC89fWM2l0bT4fuT49lv19dp/DzJk
Lr7N/z9CMuFlGsCjOI+hG71N6l0DAv+rnQNooWHqkVXg4EsxFwntS2B77KQ5sVvbyvduM+2v/f+f
Xj+cf0i4QHlbuDQUfQqRSAfLO/DjbrxXw6tzkcvvCy5zp0ZWaBJag2Mme8o9yDVIDKwPGWYetABI
BCJvjvz58s4wQqi2DGVXnSCz+73rJ99lQMJ38ffL87S+mjiBN24/IAX5EyKYiYEmVwsGzHM7fMtM
w58UVGQALshrWRFrfZw/3yXLBhkapHbF9LbbNPFAqg7HmYEaDITh/uWRyL7PJ/TsvCUtUxKjw/eN
aAdO+uTXf/u8cCBG4vQ2HdrupHSRT75PRAba3Pj/gO6ZAEVAcwRCScJKWENb1aGjdqe8iL3mThtk
VZItAzxA4jsKJ0JMGZUFM5N5aukpzT+6fcG+XT1BNk4bCrsA6qM2Lcz/bDmTlVdVeuqdXdvtZWHX
xnlYfF6Y/yRS4F6V+PyOku/1XdH/x78vuLE0b40QSLD0pIPI5EflxIfL07P1/0G/DawF7j3A9IQL
Y5o0fZ6VLD3ReG9ON1q4H3VJGL9OQqEvCRrWOF8qmjjFdErv5k40q2kKfNvJSUq/a2K/SzOvcex9
VP1ltRJ7GxsKAEqu/WohsbZCg5qspM0MdZCTOqheEd81Ms2/tQEXjCkoRiMGQtVThE8ObYjuS4UU
J+jxhZ7ZXR19LT/PzZ/dGKyiVQglygJapMjWgZkOMoYe64hk5WWjEA4GDnxbImNRnGqvTHezjPOW
b/xliLEchXAw5jAbECTh89QEvbr5VdlP/QdAr97l/bsxCl7oRqKLa2WjyLqcLID1QcuQ0PHUlJVn
g3hfxii0ZQDJQIjHIc+4hiSV1LJJr4/9yfLNHurfx+v/P/LkXA0L3JirmlirzIbDcnU4acljmbt+
HBXXrzM6L5DMRK0e1VvRLUaNpJmm1p1OSXIf3cTu1blGd/F5IZ8Sp2MURwyf1633Pj9Z+8vzs76f
4IaBNAJNCsTGQgvr21RTrRCrVE+o4Y87mhfKHjk0J/K7rpGyXoprjeowtHgQrVoEdyHAGcvNZFLE
dHltzKdau3uh2u3loYgn4vPr8O4g44l0IJyb5dctbRrmtKrnk5NPznNlJc4j6ijkrs6aKvFpFtZX
uh7waFCpAncIL9yDwU2Yu96xZ3QqJEMQf5TOPpLB29bjWX5eeDpiQMjTtMHnjQlabt2HDmH68hDL
SkrrRVmaEaYtU+NGiwjMMBMAOog/S3aY7Pv897PrFvFG5LYJvl+4iVdPDy2VBBXiFsYyAOWLswfA
MhrGxHKuFmaxysaBBVp90tydo+KQv17eWhtjODchZlkiI1ayBnnTQNO9pvbjK0PezxGgBgZ8HD+G
og+YukZfZ0bOgl69ASjKlRVyt/4+ABIohXAEAgCgyyXolUYruyRmAVKnoDtLveunB9CPz/42A6dB
E861HiXUMUCMH6Q6NKPczMv/ujz/YpIDE4RiEdesw+kGskvYo13C2oS4YxtA6U0J7w3VC507vHWZ
crpsaGOm0EHHGdXgzEKuUjAEDDHFiQ6BFbW8MNppEtdD9nn++9lZyGxncqcKnx/ouzJ8N6/t+P+c
p7O/z4/K+fenhBXDgO+r6jetCdLg8uxsnDRgGpDvRWqdd+iKzrI5d1UeF30Qs+KjrtqDPSjelBeS
J09mRnjyciOH6ifJ+yCpDxr7Rem+7COJX7NxuS6GImzZkrDSskYMRYt3YbpT6N6FNnciOdj8K+dO
2ud6/Dth4r0BtqYUyRRYIcp9UioeuGi8mbR+mvxN+28zYMq9ZAOLwQC3CC+PrxK6H1aNbZNVtXMf
NWnQkgQNHFYz3CMX43wfwti5C2eo7cVJ395SbaAygoHPViBhtJyIAXC/f2jVhDlVqhSwjspOg3iy
6Mm0+5l6U5MUz1RDSELTet7DD0yesrhK3vq5ZpnXh3F9kybuvAuLfIR2XuxkN5nbuPuG2JHkofj0
AIQ/CIcVw0WvA8e/Cw+2S+ucpnGeBbNCs9t2zsLch2JQeZynlDwRZdZ21ZwqPkuJ+lo4afE8h4a5
6yNd83q1Hp+VWK9/X32mFv9JuJs19AuFNXpVgnaKv/Rm8VuB8IPO7LvLZjZuHihC444G0ZIGlI1g
Jk270Z103An6q63taxmN0NbnuZoVWkIBgEFX5vLimZOOWGOjN0F3UMKTW0kuns3PAwuGtBQ66Vc1
3ljX8tps6yagzCd0Rwb/+tlB4RX+A55IRDnCxZYPzFaxHdvATB7S2z7/g8k//7xwoYVpC2m+Fp+f
yInk7/WVATnOPCcP4UUAgB1WjYBTnihdoqht0Bg7B2LstiQnuTH7598Xyz11C936OMT3h2xnht4g
8R42rvvF54W9U04WKYtuaoPSmZ6Gebx3msSf42Z3eY03bnz4hpBrBa4Q9fXPStrZ25jWzdSVKmkC
tYp2hfWq9jf9HHpVJIOfb92DqPtYJvgrLDQXiqXRwgitOtK6IsDfMXygKMtd3Fiz75ZUP2gdyfaT
NVeJp81KHeMPtNlvI6IF8+cpSZ/nchhvmqoD711GZ3S1xMDLSdK/G1OO2gRv4eZhKyrNy+M6KDnU
c52CBqwf7kw66bc1TeZdExoflyd9yxC6IVHEBQrHAHBtacjMy9x2k5YGbVWwl6ly2cMY1d2jE0Wt
pCi5sb5YVoAh0XMPbKdY0jWckSZ5pRRBNt722V1UPUIrdaokVjbOAgdnIPvF2yVskc5hdooqGnK7
CKrkUXMOWXt7/YSdf1+4KmqmYP+W+H5av+ruU51+cTLJeZMNQXimjbof0ZcKE6p2Mz1bsnO2/jxn
L+PbCzQtZMV7wvrUqQ2kLYJ6vpvy+8y6FjYINYGFAb4Rzg9yj+uQ1TAw5TtX9ZrocHkJ1sEGGmIQ
xoDcAF4UEXE4bt7rcWcZY5CYnm5+Q6FT1fdR/HP+ddnO1kQ5iGnwXkJXE9nO5Ti6Ocltko5DUKa3
yT5rJDtp4/NAjqE1HBA+qGSLynutXidOa7ZzMPZ/x7fNtW0LWAXuQeGpBxgch0F4MkdGWKZGLgta
cPsb78XV6NB/DIA7B0BX5ItWHgtj8OIIHYKh/aXbv+jVTz6g/sgKImCF0idSbMvZ5+LTea1MSN5E
oZ/dGCaRGFhffTDAvXAg01DCMIRjNthZBIBrPQYkI17UBI56DPNru4MxSVC75GAiYNnx8gvwD4oW
sdSuExKo871p7ppO8lCsL1UI0PEGYRwENJGI8fDc0xgNSLkVkMdW/epUdJ+55Z5o75ePwgrGwseB
gBKnAVPGfbDlasyhGXZxndhBEwfaX2AxVsxD8zebfoEx5zYqJYHAxtGANU7Hgwh/DQEYihhJ1QnW
+hjc0kFZ/MGyYDAoo6OuBy9ATIjMkeuU6lh0AdUs78kFAdrl+doYAL6PKgyKSgCwiP4qg6ZGE4PA
JgCy2tf3kBOSbF7+zCwjJV7Tw6ZydDTPA6O7XA9w8dgJOp67wIoHX2mfk+65LR+cN/2k5ur+DwZz
Zku4B4tcid0+hC0FggV14iu1DIm6sYuRmQeQDIhaRKgi24s5gt9paucuIOqXvjVunYx5o62B+UOm
eLO1MEimg1MGOG3eUSnMW0NzBFkNMm0/Ousmsm+unyoEcLi4IPMNOlVhWaKhi5UozXjWwuvt/dWl
PRxDHiD+//eFpSi1GFiyMO2DYn5QUp/aElTf1raCA47WIcQq60RnVRmKoaFjOkjN3+X0rY1/Vc1P
qn7Px7+JJhPTWTEQ8tEA3w8YETwq0NfwG/rMUSBMGWaQAPaBO7peYe7V9LZ9nUCs2KnvFvVdelfQ
++pnXfvV5A/hLs2PaBNGhIm20cvrthJ6Ev+KsC/K0nV7XTHQ7WpXXq18Ycr3KfmeKl8yyvUOSBfM
8bOenC6b3XiCcIC5wLkNqkPQMC4nAITkRpNnMa6hj/Y7wBGAMFw2sLWeoOhDvQWbhhfAlgaMilWs
jXAPaXZ1Uye3FTFuGuXBzNKdbt4qcS8JpDcHBJ8Sx/izj1h47lSnTmiruW0QEvLcKOg3ZMornP7D
5WFtnWI4sMiXgIyB30zLYQ1jWtR6NTcBRFGV6kaRIYy3pg29pPDM4GEiHSO4Bl0ck6iLwiaYi+cu
ejTS6qYqjyx5jMenHrfg5dFsTRpgey5UfpGaB9hxORpzKruyNfQ2qEiS7hsGVFo8DfU+Av/d7rIp
/seFZwN8DLw3WgUqdFW5JyEprWQccD8Nc38oLDu9serY3IXza5F6WvxehoOx0+uo/LhseGOMHLGm
owwHVAJciOUYLSA47Bw8WIFSI72YgCf73hllgcemEeyLz54VvIvCcYpTOzZBR9kHY7Qv1F99+cgc
Ilmsja3nfFbCUSFFECJSSjDUaMt0srvPot9o7yYrlljYWiPggLAfsLfBoym4WoZGB1SxiyFou/ah
B0ZZZektm9znzC6fwAZ0NzfZF6uhVwfOaO0DJBJYMx3No2KZXBvGxpzLkQXZ30p8UGUw2K21wfp/
NiwBu68KR1YzWVjU04wKHcNdjsbRaNK8sv99eZttrA4PdpBFBTCdty8tt1kzdiEzKqQ5k6/az/nH
tR8HDBmNu7iv0RK3wqS3JE97C0XSQAmNe3hfD1Ztni6bWM/S0oTgP/Rl64RtDhOdOvhz6dxCbPrJ
nWWYhU8ChOU9wBHVyPpgpRHeijDMvh7NyaAt7LjO9xB9yV5pqR80Ng5j6ASpRu9GA3yoBIKmHutd
1bd69aFQzW+6O75OZvQlNqxjT9DjqLj2sCMle7TTPP+ohzH8MKv8N2BJo9dobrRzMwvUC07peo45
vBttP3u20ge48p7MsS69PnN+6UZiQknZTL1iij6iqrlTOvudjt1dMmoyZ5PvNHHsQARwfAN8zRXi
JNLpYE5zlARJmt9E0Lp3tJtinu6YM96VioxGfKOmAX5PXOqANWPXr1LjPaupO3ZGGmRU1Xw9evN2
6mhB/rCq2h2cH0/pO8ezprj4ZqV14ZOu0f2hk+rWb7g4+COcacsGEhCd28KjNrc1qqpo8QrS9G2i
kK5U93X2UIb3zvAUd4ZHNYj/Nj9dSwbo5k6GOOFIZSKgQzbCWrVzK2BwdSY7y4KpgmBQnAJq31tz
Czlz47WJ8v3lI6TxMyKYQ4oRSUYIb214lbpeVTl0hNNgZPMt3C+/Hx5CFdQBXe7X6hcK0uVC+wgN
2yvrr3oueejWNxBH3kM2FkEf+sTE3HKWgxBjDlkW2NmhjW4jWeS6cUMsvi+8cTWYC10167Ogq1/V
QvGS6T27mqgUxIgLI8JWqS1rqvpyyAI1fmqyclfVP8Je9s5JRmIKvuKYT1ZEphbbwvGb8m7Ub2wZ
Bm9zMcD/xtux4X2IKefIQBCZN1MWsF+pc3A1SV1ncwRnnxdu6xY+sEtnTBNCVVZ4AwjmZLWKtTOA
lQCQEEPAsUVYuXzQMjLk6WSaWZAre3P+GMPMT6b7kHx0ueYVebYz8p+Xz8/WoD7BznjrkLMSKcgK
oo+kcaoMUI7SM0Ldj9Vn1MglHvzGJQx2M7zQPCxBUYD/i7PQz9SZqadmjZWpdlG46zMvDG8zVHvY
1bUxY2FIiIB6ndSFWcGQqb061VN7d3m2tnaYBfIfJImR5LPF0ts4NKzWO/p53PvsMEh22OY0WQZW
At02CEQEr6kZOjSjkgbc+4YPxWHli/ED6mSFTG1tc83x5xFQIdWKvPpyNazErCtq4mmYRt7UqjMP
ffKXJ2pzJP+aWFX3Si3XmWWlQVTssdql/uokPgv3tJFFARvPDTiw/38wn+/g2dZKwykcoLieBq7m
demBssME+cVrtR35FXluRTj7TdXWTsGcNAAh6jB4pQyssTkKxGoqsrt4TGxhSTLVGRTVirMgnH0D
mbARp/2OlMHlVdncvoAKId0D6DC6HJYLDxLeEpVYglWBdq4VfTUg9XW9BRCkcc5r4DpgaGnB1LLe
mEhVBBAU0pIDk6EXt/bV+feFERQNutRmrS2C2X0joBJNkDqMgBlX0w+WSU4jn3PBswAtI/JVSI+B
8E+crSrPw8R2ojIgcTV4E+n/1lndeblqPXdt4yvz4ClmfVO21xLiYLOhGw7KtLhikMsR0zigDs4c
K0VFUA/3jX1wUkmaaOP8o+kORA9IRqG5T+STyLKxr2uS50HdKF+6VPuRud1dPiaS7OLGbuNNNDbC
Zl5qFpMAet4Cy5q2eaDHf/0gqeThkn2d/3527pO5adAa1+RBrL9kdiADYss+L2xkYwSIo0G6LnDn
d3dv0bfL52RrCdCSjIceTiPHLS///QAxo2jq2jQgkKwqTgo5Xds6yDfRuQVhADN6Z/S25hbMfW7u
h/fLA9i4sBafFw6iYdVsIi2AbVZ+37Eni6S7pgSzp6wasWkH0SucBwsYUBGx0HSzQ7I2hZ3uMc3q
A/jBDhSazVklYxHcXBIoA/A6swEQnvD4toyY1WgkaVDnsWdOEInNHa8CV9TlidvaWDjbEP6BfgPy
mUJqLJ2ynIxzDLbN9BB6KGVf/vzWfKG+yXVagIlYXfHodZ2cpqWYr+rL3Gh+4Ty0xWvYX42cRSwN
ZDRCXO5BiFmrtq3MJgYzQzAV830zlfssU3aXR7JeD84liPojb33lSLblEWFm42Yog6aBnjU3evFW
6p1f0Gt5EzTei3JmRVj1yWo6KJHCUQH81KfGySxlCkfrBV9aEEK4cAyV1hxhQTHLnev6Vnkt5Yo4
BsF5sNq2sIoI/hzXra/u5vJBvZYK+dMEyv7oBP9kjxSylNoUzSD6wGJYseIPIDFwdUkkvbncZxYE
D2uM3Ao5bFgY0neHPakuUvF3f7Cj0CaHNC4OCKKe5Y6aU5NAaBjzpOiZ3+Q1mBhQ4uxkvtxG6gUr
/q8dEWaMGKQHZTtc0u4j7T0z2xX1zdgdnMNg++17TL1ZRjW4dlWWFoXlITqbE/R5p0FStN58KOHX
0fqO5Y+O0R4oGH6z7nh5Ltf3zNKisFzGOMwdRDrSgHHmtl1m3TqJZ8rqt1ubwkITJej0oJK2Uuth
SZKPeabgERuPXfxtDL+U9PXyQLaOJwT5XISnHLMplmMUsyn7OFEoYq7Y08KXUFaE2TRAUD3glL5A
qglrM4cDZI/SOoeg2n3oKjun6G8uD4HfUUtH1cT1CF9LA8kJbmTBwmhP+gw1Yhr03Y6a1HfSxwqK
UGniu4nkUt4YDM+FOzzDCddYBLjkOXDqVjVEQaSVeyN+sGdLMhiZBWEwbjRPtFNgofzSGPvKvvr5
NVGQsoDVABwOUCO+487cRiWt06liahwU7V3pV5nkitn49w4qBki3os0ez6/w+cKcE02NaRXUww8K
ykGJ07txHhafF95E6GBWcYuG2SBLfKiw+ak17CxZ7WZ9tNEzgBwH+IIszgMoPIl4+FnotKw8quau
LKodtDN2JL3t9Kvjg6Ud4WE0x6zKlR527OY4VN40/Lp8LNZr4fCqBwIPqL4hlyaMw7VyCuxglhy7
vyzrAXCTy5/fmCYcBQCKcBg4N4ewUfvUHlSGNijgBZ1vljod0hclbm4so/522dB60ZGdRSgN/lXs
WIh1L7dsVGfOlOR9GLTKS9EfovlgySLCjamC7BKCQuD6UBUUx6KXhjtWwLIco3Ff/SxlrZOyzwuP
hVmYdam7+LxSvzs/q06CH1vff6ClAXIMxXsuvSN2OxRNW+iN3tIjVLAM4xjnHy49WskuvP7yAEcN
QmaO48TZMIVxEDQO2APp8mOl5B6xFM+295fXemOmQK+FuBAPBso3RDjgzDQSqzed4vgMpnFvhIDU
f/u+cCYA+DYV9NsXR3Pem8NtMUiWQvb/hTONxooBxRr8f328zcaDI5mejaMAiAaeHQPd49AyFTw4
MlatQ2lJj4xn363vJM189N1LrGwM4tyKmOVti7Focq2iR8X1yr+s96uXYPF14d7IzNYpc6ugRzB0
zOO+Na9+gsChBuopzlqIbJ4IiWf1gPV1E3qEsGmd7iYZg8zmGpx9X1hiQwu7jJKYHm0T6JXDPPu5
TMVHZkJY5nFWUBF1U3rUzYMb7xLnRpNpqG3c3uez5AjlqJTRsbSBpj1mjs1+KZOZvmo0HX3m0u6Q
Nb0Mw8RnZemjcelMEMqgBxDCIaKbSSrSV13rZkcKbusiYn6N3tyWZJ4e34C0BW1UP67dZqh4o9gC
ZB/ejlUTc6aHeQr9dXpslB+6lXkO/fhvBvgpOvOk+j6mhl7V2GfNq1Xf1cPhv32fb5Kz7xMyRuU0
4qyH8y1kR6XgzfUmW06QcNWWERogexcTFOWQTN0x9wu9VtMdgDJc4txJAOscuj+F27YIyWBM6MyA
7KMHWGGZS25zYROjuRMcRQhceGPpxqYy89wadLthLwlz9X0zVuwxVMPBJwDRHww77iQZcTGy/Z9B
jAiZRcigiCh9MqtMbcaIvbjU8Yqq8mJt73R/JfZjVz03cB5686fifsmy01V74dMu4O7AV6Myhlq/
cGciTd8pYz6yl3my71LqHMbMeb1sgt8pZwf0fyYAFAYF5WcJbrndorhNgVoZ2EsOEExu1fsSyQEK
He6+KL0pmxHc3pizjD1V1Gz/NItCLyBenDV+ReiCMKKrzTjpXpzOehqTeJc1zk6zikPC0vvWbXBw
iXurJMqOlUbhmWZ3T+ziC4GYjldk6Pe+PAvCofjn72C7ohTsYnnFJKjSTnk5k7p7iVRD8XOSkoc4
dhyvDRtXsnk3TYFQyHLhnK/d2qJN0M5l2O0Laz9KqPP18yGSpSm3baBlAjkE9BaI+2YA8Z9jU719
sXrrRo+jU6XlkFkf/2DWkF4BeO/ThxYTPrHNGhTv8u5FIXsNHLuszTxa7i8vjeCVfC7NuRHhDDix
jVQVXiecvUemP/WS5RAeqH8+jyQLJwLHARdXvhosLUbJoH9Rx3Lfx79HGntz8qM07ZtafR2jSTJn
m8M5sye4Eflsg3pB1foXeyy/11WJ5g/3uhdkNSTBjUiaNK4jiiEZ7pNG7ieZorxkCJbgQ1Rhb4ZW
iu9Hxe92/CiMP/n/aCPijUSgExUD2A5HtDXVjL0wZ/CtTvPyXnKhb47gzIKwCKDXbo2+SdlLRm/n
QHN2f7BlOZDFgdMO2IexvFMpVUltTXb/kjavrh/K+oa2nj+u48xRmuh1F3M5ZGBGlgDF/8Lc8FmL
2WNOwzewJP+sSCiZqK3XAaB9NHsCnfF/pF3Zkpw6tv0iIhAzr2LIsbLImqteiHKVDYhBIBAIvv6u
dMe9baczKsO+Ee3uOOf0QQmS9rj2Wn/SAhaZ5eRAasrEKVe+AnTygLF4CK9bFKIiUTG8tmn6dwjd
n6cXFvAEE0dRD23U3z/e5Lg50ZkuE6hy5u9qvuLvLm39r48//fNfwqt8tgmT/iKTtArZ8F72f1fd
+fnzAZ1G7xegu1PU+/vzBx9poLngfhviqZANzeU1X3U+pfbHEmfpOMJtSWaCL5R6c/UO1Xhr03hS
PphiNA58IU2Apk5KiyV/nUxtOvDCc/9hk4A8hw8GS+ipjPz7W1oohi7D4siktEZaxTZ0x76+Qpc8
2C8LnBdcPYg9u1llyYQ7IQMThbeyrsUgl07Cr0uc7ZTmZoWuFK6RNRSR0Wth+/3rd7i2wNk+CZTx
87LDOwzuN/tbav7L4wFiR/kKZEF/CKYKVgzaYiuY4TUxEEd41yg7L+4BYiEQUqBmbJyH8a5dFkTz
Z9zE/DWbs6gGKUrnXzvOF7/SCRyHyRBMTJzzRjpwwGgcwVjq6aHY6n8pU/yfy/Lfx5tnzmr0IPua
NqdddlIEs8R9zxWQX/+w08AXoXyF9jC4XX6/Dn7VNII0MJP+uuhrhHTXeILOSn2ntwCwAeRumHMG
U8P5DJm+8FRUjt8C8qEH03hkYgMsy0aXKV2a5e/fBn3PE60+kiu8zln6ZsyabCW0SxLQaW2ndlxx
zfi7etl/3gcf61TOAnndeR9d7xBxzcPcJXLZuOzB+8vK6x/PP7t6TmmQDCMYXdKIm7Z9HvorA8mX
bDCyMtRCUU3BRzoXB+vzTE1qBBgDCOzKHKmteMjyg2GntNJuCGpcNrmdmzr8+qD9JGo9S9fASQpk
FjKIk/bjmeFNURM3K1/0SH01wAsbCvYo2qUsytWzSHdLBm7Xl9F5S1tG9WztAyempZSwe2t6XLw+
mawfFdNWRcaCtruxxuTr33fBZPz6887NNkp84+DIoU/aPmq1kLvroYy+XuKCvfhtiTOz7daVKNth
7BNv1ijjH167+XqBa+9wdnY8pedcktM7iOPANwZ/W8CZ9fUaF88PAb08uKiJBTjaWQSqzTMbZcf6
RK/z6WBqhR9ps9TprKVOOLfek52rJmRgWQ8Xx/9msav8EhcSH3zH//6Cs5NktD4YN4eiT7KxiPwG
nMzooYvm3UUdsE2W/OXrN764bcAoAyx+arecA67zqhMNsbGcdSKY3pH28+vnXwiKQSjlQtob3IvA
x5zW/yWum0bEdYY02oRVfVB0b73pUKXF4zUm7mvrnE7PL+ukIwQ4C2K2iaZi3UHFZF/4K8O+El9d
OoMm6NPATg+aMLDS/r5Ka9opZH2nNhEyGNpNtURpd+UeXXIpKKJhbv9Uf9HPh7jJbOrzqMGlaCWn
NrnLZEcxjpnzTV49fb03l/b+16XOQvqU6ZW+eFgKHMEtCcprkhDXXuVs7ysnI0U14/mDw+jcrbP+
szfywLL38lp4f3kpDzHJSR7ij/Giyl86rfSzLlmkgjo6eWeqi+xuvrXr5clz0r9sSv90ZGjyoQF6
4r1Auvf7QfCF1Rqpr/eJmb+7UO1obBYwOzTFx99v0YnwH30+EPb9cX2MVilvUn2fpINGMa32lw24
03sAOXEiagHLDOpFZ1tU1jrGLn02J+OLQXYFv2KzL5wwTFjAMZ5KBs4fNColzvnUOHxOqn3uQDP1
+a+/zomPE7IigBgCCHY6Fb9c+rxyugasKSphNrgEl+e6u/+HBRD/or0KHMsfXQt10gcii6GSETgW
TYtUf4189ScTzlnkgOk8tEYgpwE+4PNpb49Ujqp7Z0y49ElcgPSzS/vn0rC24O9+aPOFjuZwok59
KtsmbjS1Koc8MipnW9Tis7WcBOzTt2y89sMubt1/f9f5gFSe6UQbc3NMLJNTHbV1P/z6216wpaig
n8QN8Or4z5ktBUuTrDGUOyaY16WlJ+hQPtdF/PUiF+wCVCV+ZsSnebjziisDd+IkhTYmzrKQYLa7
e8bctWqtnvpzEc+9uvJWF/wQFsT0EgGECwXjs5SjN4ym8sdiSkr0SaghQEYo5yqlpsCy/fTj69e7
tEk/ey0YC4DC8jmTTGa0kHl0NFQtqZj3Pv87qtWf1gHHnmAu+1QeOXfeZmq3DP1hmSxt1LB40sKr
kLpL38sAjhMtB0AU/wCLgciP97Nf4RQIsk475xG8SInidWSW+j9sDSpmEPZFdwpF5TN3x3rN652l
xlnwyE5U7k7NyzsnLBqkuf6HfUGI4HlApZ9ygt8NU4a+RTrry5ig40mjFv/19fMvBIkmqK+QaKCV
CsLjs1fxrYkvqZymxBN+TXnf3Um0ZQBM3/ZcOGvCzFWf+/zKB7x02kwQSp26uHCy58L2Ja8mEGZJ
lVjG0bHvrqF+LhmE06wO8s/TGuf15akB8tkQ85SABrDXBOX5u5O/fv3hLr0C4nqoGJ36338Q2o/A
5swYMxmTbHDCbxqaW18//9Jx/vX5Z0mKadW61xt4PhfFunJk7OboJbm62rX6dGWti++CaQ2kuWAQ
A5bz90PGW1lly8KmxNbex3KNzv3X73JxP9ClQngDKjUA135/fpEShZfxQcwo94bYmcWt7I9fL3H5
Ff5viXMnA4Ca8OcSSzQ+o1YOScjg6wUu7QeEKUCIBO6PP+NCPmtEU4MzJ3Yae/VhNg6TXOtXbvul
DwWuMLRM9VMY9cdtLx2pFNSYEmkcje7YFyuRXlni0oeCeScA9p3u/fkAIxFzxwu7nxOteNQCqa7E
OZc66UjRYIhPTUMH456/77Uye31cqk5PzGmcn3Jz9lbO3KgoKzqT6sPSRLpO5i1ZGKPZUmmbuhHd
USif/P2hxoAbyLiApoJuxjlxYNOa80n5aknI3AST8WmTKyHp6dSexVu/LXAyrb/EjEr2k+coLNCJ
GGNzmXafkn2J8EbSutxP15zOpfjut/XObtHY121OuL0kws83hikD1z5YmNubO2haL6/ZMMf1iXpC
DrSpysDMkbwueyd346ZKNHeKUu3l6ztxISZC3oKI2QNk4k8gqus13Cr0dkyYwfe9xuKsXzdpmGLU
pFf/kGNinAXjB9hTYCWcsxAd50q3awsDP4MAdVYdWYW84gsv3D68DUG1D8AimPYzX5j7ZtVmLoKU
TPMAY7qptIMu/sH1nXQNcTOQxmDs6+w1JrNHlNSj96nYe4X55CtbcuF6//b4s0PJVOMyyOeMSapl
Qb/CJNMVO3hpgdO0DLqTiLf/wJkLNSq74P6Q9HPAYjL/Px9/MsO/XCqXgTK2a/F4ECdS/Xa0/5L4
6BSJ/pz2+d/ff/b9K+i1uG2VDkmxeHR+Xdg1qdQLp+hEcABRXPDmYZzgbAHdQhlsUvmUOHmgPMqa
3aD+vngE3j+MKWBy++fc0u8faVYmn+YSmR4EZ1YN7OoyRfwfuk8nlSGYnNNIEbjWzxYpCrewi0wl
EJXNgfL6h43+9fFnSVs2gA568bUpIRnA+MG/XDOASkAQc0JzOedl9Gp0pT4ZJSLMoQ0J/lyJNy7t
MppmJxmgk6k4L9u4OV+81rdVAjrtIaN9HSx/KYn186Se2BddAzz6J3j27xsw5mDJcMFTnmQ2oRE6
LVfM3YWb7CBrxtTLyRQBcHf2fC+z5OgMKjFUgB42y6+c0pOpOfOPUAFE7xiob0x9u6f1f7nKyAUd
pirscJrdLOZAQRIYmMWNx3eszsJSXenLXwjQflvu7HOhJr2oPk0nXOzgm/7ej8BR/8sXg7ArworT
PO15oaEaxajbmHtKhipe6lX++LU7vRBQQC4Ctw1z05hROaevGMZGL1XTqQQkRMPNaDb+Sph6+1oZ
GgqCclIVdRAsrR2t9qIWeoJ/xzGCA4faGhIarG4iGzxP0ktfM1N1KtRMxXedUGVfY8r888T9vsDZ
FtVyGOxUM1AJOs7GLldXArKLj8cA1KlDAOd0rpPVEILos0Qa407omlrP/1C0x+//ZYGzPEmOtT2l
HkoylojVGAl2C7afr8/A5XcANyr6Aqeu/5n3mIq88wbhAbjUHTLt1g6/fvzpC/9+J8EriEsPSnmY
Lcye/34nNcsepnrkAINaxV6vYLkA9MhRNFN/XfBBNeF0lC0w/sDMnJl3ISCKboteJrXOI7cuVjr+
qPkaS9aFzwViDMwgIrGEqTmfpfbnvmisnAzJcOsoPzL0a4Oa1xY424+BGXoDPTksMLnh5KU0N6+Y
yQtIWegUY9LqNCMMjqTzgGHMhlxIH0swnkezfWzth6r/YU8v9bzWQayWQR9vHsrgxDqmajhjzwgh
8PDXBwPUP/qJxwjZ0h8w/nFkg+nh7N1iwNLzusCxb0fzr3vHp5wWwlrOTwt3jnEwXNkrKQf3Vu+9
kPUkbLhxZ1fN359xlLQgP4PIxYJm/Zlf4w3MQ1Z3UFsHpzSZejqrZ0ClrvgCfJmfO3N2m35b6XR4
fvFwzDGZnmlYaSkHtPGWiQSKsGVVdUax5nbDw7Jt25tRCDtAe8RedbVtPnmdLqJan/OVMfRmCM2i
dOXjf536CQpt6ADV7Kg1Wkwya6fc4sn2BkgD9TcQBlK0LfIPweaDAs0GtUexG+uGAvR8lGzZIfDf
1oA9bg0yCWrPS7mWhvVMirZYFw3LNwVXiWPMOsZPXcQsqPgBZ/86Zvp6ScHb69pt5Nnq1U09vu7J
4q7HdHxU89wFmduqsOVy55faDXQpgEkoDEZLsWDqQ0kzqiv15LL+rfPwxSUHbN9e2hACB0M4kfqe
9eJJzGPUy3pG4mo0kWEUxqZscxloVWHSwS0VdWUtgwynJCAicynoa5qNpc9bNbT3yG93tZywcOM1
NDMFaAc1OdOUN/e5Md6KSh7GMQPJcVtt5lR7HE2WwYmpmDX2Rm/10xXOAn9GwOmYtYXfxocYCmBx
VvcPswM5OZTYDr3QY5mVgV1agdeUSVOlK1M4tzBx0EU0/XAC+1Nczm3I/awKNS//ganSCBJfyBeX
xy79wYfHAQ194L9F5OcWtSaTZqUMOndDQF5ReTc6q56n2kqGtI/Bkxnlhrm1589J49tUSCqEQYe2
+4ExmDWiWLq4NdXz8dCM/b2eyy0bnHix3iWAOzMi/77u16QTgTTMIE8jN5MYoW1Ct3SicpE3Pvce
7Ybt0g6Vt8oM+4onQ83XpsUIZU4bLvpdm4uob5ZV106R7DEUaz2AIuh5lOiGjWoJqm5tccz3SMsJ
beWutMmhzBaBYce63txqoI2q1Gubvev1Gj745FRo0feROYuoKYqNrWcbTfJI2OtBF5QZhzl/MJdd
t+zs4jhJhobkEs68otNix4SsHT3bGx0LumIInLLNgkUXa9LGRWbYwUy8W+lkOJTlvjDrZMrlTvoS
/lI8CqdZYmAL01iBEfieV7230Rd9eHS6UwTq3BNdZBuvrQGcvqureMjIvpDLQFGg5LFJng3RxnOr
9prq9tnINr0nDpk5RIDjvvruGE0oaJXEu6+GqaKivRH9fu6WdZ5OMSNPjQbasWpaOSRiS41ToUe2
szWLnYIATmX7rx6r1q0mAw7KBLYAVuTsMuvdsX94fImlZ70oSE/1RkpHJmKrJVGaZ9tZr/e2g8+Y
p0HTibWECIZZPjVVS0crWvSt1e5r70VzusDu7NjxSsp8ZAxt0KfeynaTHFN/AUYsnkqvunPdG6sd
PpraW3H3juix6mKHHLNyoh1pwnF0aekWoZHtRObftANoT80sIE7UyE1mfpPsxVM2NsoJrS4P2ial
jnSpAlv2rM2gxISokm1huFpExN9OM9ubnRamkwdmTmPVGP6WOfWH20BRZXzOpu+C6HSwq73sJIjg
NWy9GRWzEQ3doyzboMseZfXcZ/tOv+W6CJjlBYX3WaccBgwSrFPAFAky/4N7C9iyqrCzcfZnnbrD
ne09+OKNqTy0cj+EMtMqa/NgLD+Bewx9ddPIPGzE+4Su2uzqcEloHTrmjmAqS6Y80th3xV/nKoFV
pqLUKFF1UFkLznz6US+7ITso4VHLuSXZgdtGgHwqTMV8n5vsIe3HZ1zW+0VzAu7M67IwVp3TrjKM
wmAIj6i4hNh7cWt61cqsipWDPddrtPemNKhROihMbQUhp4yKTo+1sfjOmXgmvR77Lo9GT+5s7oWT
Bq5XiWK3O+15/6gDVYRZLLdo13XdBZYnUZV7FIO7a5wlcTpxK9xik1pzqPy3VniBUa/Txg5zCfhn
swZo787wY3fyM2oMN/l4M+YjkAhs5Wav4FqnQ39Ycuemtn9IZKP26FEv92g3yO2oIYdc2Moe8pCp
H2Vzo9S8Lrj5MjtahhDG3utD86LaVtACUCHqD+zd9qenOlOoA9v5Q6+KGwwMWXQwPDiTeqPn/ZtV
VEBMZSmOy4hBgUdXHOws0WG4MvdOctAZ+dWjp+4mnd8gmIgdowgcc6KepscOTJs/8CAfbSoW1ELT
OcpKD1YAYz8aaygknIBmoL6OsArArH6sD7Ix9qMiO+l8lo77lucuDBuRb5XB5kBV5W7mdciLrKA8
6x44b7/l3QiX6VXUFu5b54IAhQCk0DgqdlW+STNrJfIRjds5rpgba5gk61gRNe13kAOzCo5h2LrF
69S8gF836FATV/an6VahAKet5j91xogiEqO1qW4bXF66jE6gOL8fhgXhU/OYes5G2h4IPkBMjD+V
+2hl93UxhsowNgsRES9f6rKGE4YaWS22JHVgTGE5nPGbnVbolWvhYHRBLbvbKmuD1vomMAMHPC2x
Mow6k3WrZ0agnGGjo6Q4uynl7vPPKa1JUab1PUgDn4Vbm5R05m3f2skMt9A445OCq+vEdJgaM/K0
6gX0eVTjmx4kvbJ50fpnpzZ2dWkfzeG5K99G7bU1nnRxyOfbXvQUMCw6lWM0eHVA+u9G+i5cA99I
C3pQC1dzFclm6zl7i6S4eXlsaTkAYd+N0oOKcQpDQcLZ3JDlzvdVqJcFOGaNkHQdTaVHubkADKU+
pt4Bk007rAy32Gk5dBrmp3Q8jPX3AdsCDQckStSdMggb1TTnoIKZgfln/TFN20NhxprQaa3gJZZ9
C+7UBrSWikFY5tETW3NajUVPc7+FfD3btrlJAdTfl8tayjeSv+v509I5uxYkfJX7kfoLzh6CR72N
2Ly1eI8NLQPmrjxZ0AUMpp6pqAHwAcR3MQ454bR+DJCvGV7Q69xKsI6m4yodcViat9oZaVFkwTgS
eAo7MKGntzhlmKJqy1FOgrZ1PJPHzn7NgOx3zekB7xoJK185rbcZan87OE9zszX0nV4/p/zDdRNQ
txudF+Ju+/N3vX+3cXJSD+p2eR+kMFJ6V1OGcNV8Yob2rSFqlVb+ShclYpsmGMD2N6p5o+Aj2AC2
mPQ1nV4bP6WoHIVag63p2QaebitkGnTKXyENXqMQs7XVuFECqhKwoCiJfgNVy6HKstAFD3UmnLDy
ZFiXbGXVa95Ac8BsVnYmV5OLybgsv+vw07opW/meFnDy4E02Tf1XTGIHp2BxKQtEdOE8gAI8bSNX
dJGmVGCYKOj17ZbIIzfeSPHm5zzgTO6Kzg2ddlOMHXpKTtBXVsA0HqjJ2QtDjwzZrLKKS4TSKcYY
/YlOcCQjyPVJdz91B7dEL6qEMWqNQFN+wIUda7y81SCZURkgNyJN5LYvRDGDNkZdraCSYlJrGTkd
BH+rpxx8jRMFVqyrrftBIizOs6eBKLi++yL/ppFkIv6qMT9tM9+zxYj00dsVdYPB0hYnQe5N2d/j
VMQZP/HcuMfKmffNmAMSirewJlr3TwBPUOHM4SigR0aqp265qX3AjBF69vi3rPmeO0lld0HaPqh+
CXn3mS9VbImbuas27cLXrgX3lqmdqaxNnblrTZq7wt0uy3ibFU5opHYw9k5Qao+tPLQF2+ek3xAx
BAYwivBRkTY856yk6FZGomAIxjPaafels61PtteVkFM9dl0RdUArnfRcC8kRcKLxpni8jPm2NQ8j
GTZlxT8Lv6Eye+6B2PYMsdKVHpumdiOtt6meDmK4bYZnt/hM536t19/72g1U/cMAb7nVjCEpCEW7
IBiqW5UNQTHICMO0kd4PMVDKG21qYiMnYem128xFT6obN549xPU40NRq1yabdjNQt8rMoxR+mqse
KOBuk3vdXnDMxEKoiy8LzY0aEO6a9qUDKrgn0JvTHLepIp8YhI7m0UNUcztrPJ66LOJdlYAs6bla
tBDApx9iYmE36UFncWqM3yf/pVQ5zYo2Hhe21rTvS1Ft3MZeFWSmGRpCvHue7bvFP47Oy1AVgTHP
Qd8V4agzvKgd23Me+x2Ia+aPir2jVx3xqYdY7bgatF4P2wa7UTJv62UfAiHTjPTEhx6LFLf1cOfa
M2xzTieAt5Vh3cqxij3nu0AtQ383CrzUkEUMM7gTfKVZTfCFfbhMn2zpQqfKQuGma2Mk6wLvn05G
YORF2Fn+Wl/kAymr0yeicxNXVYYLeJz5c5H5OwcVphAkwyvZDSM+3avCHba5fjNpBPn2TD0AZ/Lx
0a+OqIFSzWtpjSLHWHhBOhCkS3qg5I5XKuDqQ1UbP7vV9AX34xuI1cAEcZCdu53grjt9gsFV6wrJ
fDU20QzOckw5hAQ8PzoraOqyrZXpj3brwa+PG8A7D4g58A/zxkagneLvOuWG+U7UawXeFpPQYdu5
SFQrfZ1X+Y63AikaHK3eH0G6tBqBN6OjocG1FOvcm3DkeaIXxSEvXvVh3YmFAm8VlX1pUKMyP6fW
2EHmFAPr9QYx+mun6k3PzSFUC8y0DzgUvOFgNSsTw9lBl06hDo0YOId0Rypp7YmY9L1wYCUx1kHz
FH4klYgYHBE0iK6EVwagwLe5tWmNe45ok/ToQt8b4wvvNmmzZeylrscDGV+azqKMFHTOb2crQc6w
zQyXkrKOtT4xi1MDm2i4m+qHam1IBXAKAlzw6pOHxu9vnUF/tof+pXbzO2V8UwgESFkkS+cGXCNB
AcmXxWmSSta7hVcokAi4ZqicKi0sMak8aHh9hNddA3+p10FqbNPaxYdctg6o1Ne9NMF4nLFC3+aD
do8SiP6sLOAil1q7lyqqZR20nkF1KEr340eWYipn0K2BSt/gMTHTDKW6/KWtxJG1TQKF1Rtei9Wi
FWEvMI/RVVvwuwVtUeMcslgvvaiHsdpiEn8K6rH97vrNQbfzG68EiHmo49J6deb7CZWixRFRO7RB
QQ5V4caVf2j5kY1PI3/M/DVpADXIvGgacNN/4IsGmgQe3iGhRATfH/XhG0LXdceXAyjHqMHnkPjp
K2fZRs/cgbpOV9KyKLepkW2GAlmxyZURCmma1DldjEmZGPdT9xOvd67aF90tnzfV+MPLT0lpc/QE
SDcWE1sw20GN4Jalh+HEgD0X1C4eAdOnDUoDhf1RanNgFV2gl8d0iJYl9sSOOz4o0knQI14cdB8w
wGJtSThxFOgkJjZ1OSVtjVpUU45g/KtuU9JXnykA4JEknKG6YXwKVCVaidgB1HzrYbQ3pL1hzQYS
uWHmaisUaQA/QGgGHmPhHQsHNaIWoHf9xm9kqKWQkTRyWpg4zBnsACtDVRbxZMPe9HcMIvACe1hv
fRgbZZeoffRow8RTf6eL4zQYlPiPw/jQaXrS8I3WHDA5y9PI0H4wPlJvGQPPHwNhPUIrgrb+2vee
lx5Ku3wzIVma2RKJeoeNrJeVvxwXWELTfhv5Qand4sYiA8P0JvNnOnR1WJrHybhvpE9VcZfzT64W
CpAJADWAmHwMiAsxEAoAL7xvPz1zhTpRylGYeimzOpDps47c+hRG5+qlH9KbVpew1CZt/O/Vcu+r
/VIkPGVBZm97kr67xo8eX2QZdsK/GQFjUbCLSDIQH9+1+Gw6/2Y02z7bdPYqH44VO/h8k4oT3nbf
eJFWxJZ7ZFoZLr0WsLwNUvjarjLwWy3adW/ob9HT3c1qHqXGUWMGYNBjkBsLbOi9civUDbeTXkZt
bQVza+NfasWLNslVUzXHIWdHne/tBdNk1UfWklXb4v+RI1VmcW9BReJQdTHqyzRdPoja9fnez++K
cSuxHb2xm/SHKTtW1Q/XurNqlNXrtd8fOA5KL55boQel+hTl2kXlVHdHjKQ3MXRkarYx20dthlrM
TgxQ/Yl4nVGHPSwjiyrnYbC0oGp36YBCWZXHXraRlhFpHvbPiyzrdbZvxnbaFClKtyUi+uqD6TsM
kEkWOfXhlGAUhqCjD4mKdteZZcClCepOOxDsjeCzmfaNLu60ErnoSzaMOBEs9FMVT2zt4IA2wASi
GdlC6aj+7mqJXRhxZiC/4o8p/xw6BLlL3BYHt4gzp1gR56mTn5nzshSxbhUwT3rkWc8DTCGkHimR
cS+fHBCHsrENMsICba5ClSdu3USVlFGJI1gz2jKfahqDv37WUlAyvpAFUBb+wxr6wJcI/R/a5WFI
7xfTozZcLtkKsZImRLMSHCAkF6XoYkXAwGcgNkJJoEM9oyDrLs2jotE3jeuFbfXD0gidiBVP5N7h
940fVv7Ot9KQIO/Qt1p/6EvlwKD5QZ3WscBcpqXA2iJP3v6uUHfon++43725Mv/MSQYoRh9B1TB0
4ccGM9T6Dtb8rpgRrtahNd7Yzlr0q9Z8Blgq0NujWYMoZb7tzCNx770ZGUItqOmokLivNQZRmnkJ
BpIUxj4fNrax9vU8ECRhJYoZqGXjrzKcYVsHpBZq5mUZ6i6qH+mhRo23kttJWzHtJh156CidMlhU
e2K0cFe5Nd1gUATkphPsD1KSFUPMD+0Zbz3kxqqcEJv2O3Iqa7FdP7lPfr+ba+2uwN3PMzMwmPut
8T3MPJvpqpJTbNqFE9gCiQQQhbraVtOMCao2Lgm4VsgPhWLO4Dq0R/JFvByWnCCaSt2kdR90p8Po
Y5KjCqiTcMj3Tf/i9zeO3LRz7EE+Gt81m5BObeZ5lfX7dLg19Vi4bqDbH8x4NHu40od+mbcQzFmb
dYM7PMU+R6SFjKrtt16+Tv37Rs8onx7RDw3czogKe4hKl+BclIG0QYo986DK0ZeOXBCjQQUn7Ipv
GRTVrW6Jlsba5S0qaX4DsgT9xoNzM7R2P2tPy6jijj/LGUUK5t7IvEbPYG349/DCETiSVrp/U6DM
TIr93A4B8WAfu9feelPk/RRVeZ0KHUTHRN318BdW/ZbzDwQOQYvpIwamGgJionqj9INvfCqJ2v7K
mI86OU6tG5AFh8C5b6qFqvkxJ3smUJ/R3iz2NLtHR0DJBW9dCy9y3Q4iPhqmTuDLuB3ZqHq57RS6
Yx04Gacusob2MZ/v6+FHjfrhMB97d114Gs3+h6PzWGoeXcLwFalKOWwVLCccwMSNCsOPcviUpauf
x7M4NZszA9hSd7+pGymw4nwgMELtAW0Jj9tfNPwJ7aCvXcAoa2WvpUlBMD5s+LT8vR0rb6ye1Oan
UF9ztQYM/7EzrxJ31XLcJb3m1eqNZc2S3b+4e47Tz3JCKyluxsz9SjNkGQw5aU+uv4v0oMb7fm7c
uTpP0naBlTHrb5HvKySgdPinZF8EVUeQRI+4uR7UiZsG7ZvBuR+ZV1DmsVnhoZhJYzaTt/HRmVt3
gt+t0q8m9df6tckTfxXXhQmntaFKb4l+Waf1sNDIyuq+VP8y4PGcfVmZ7KvKq5btSnO/2Ft5ZHfT
E+RayTdHi5jFRwykG9qjIvOxXkvlc6gxHmUTP/+SGOdZ3ATrhKthdPWYF+OgVict/tRwr1bMAYUV
5Aol55B1OgA1dw2WVXafkXaN1Ga7OIdm/hvrel8Mud+2N6cRTCis30I/0A13cXKvWy/pAkbhZ/TT
URr+1RjTp1HyhaJiGZ08h2ojZ8eKdSXNSR9vRTvAWuleyhWx5TdRa7+c7vJoeHoLhxntlvjPssLO
Cfg3EijCSfqLi23Vn0zzNshw6rAQg30YuMpV64wBOu11/lL6LSugIvtQKdcGSmvN/WGWeCwrV1lp
h8niswzAaTZR+VyjIyziNPNkOakKGv2I2t243jlE41lgmiy/lm3t6fVG8LsP+ovT7Wf125qNwNRO
1H9L8pg/uXMawVCXfmUkQWcwDqzIBKrXxc+rnvkTgK8yM7/XbpLWbMqFl7x7jyNIM9DxUL1kzcnq
UlfR2EQaXYr0Qy3ui6b7PbrFWMEX9C03Vp8iVleO4nPRrI3K8bXhq1mopjDui754Q3womHsXGbqp
hACtOpoJ0J6WXOW33Khhf36b8hTrVL8CtQLqDCEDCXM/pKCKSXhCgVkQQQoBGrd723mOu0tRjrzm
9YsOiaao67Yt+HphOVMY2dn6KaWtSJxQ4sPNe2Ob251vx+rBLsUHUxyxP1foz0mfvGY1XiWrGF1L
D5eRsjaJIRwtnfG2VqhUYvpy7IGkkbT8OdpvVRSwZotXUjfWvNxip1pMONqZ+TLSYX7hDZT8PYEF
NdP3vAaarLyxxrk3Yneavoblh2Xibock1XHyidHbUI5zUQVJDFYz/JyPasieRPSksSNMRMKVDNAa
HHxZPynKySCO3sqXQvym+s5Agorz1WN7MHDxueve4vXEV47ERVVI3MJJvEXaTfLqdr0TJE5Hybnk
M8DhATJZ+KuPDDK84mp2Th5DHxOQznWzBuZVmq8Ng6Tdq/6gh32U0xLOdoY02x0mx3Q5fk38KmhU
Poj5t14CK7LctLnFGkzRSytir232XGV2uT1YF+9KtoW2NYZN0VGf7fOo5L6SH3UtsNhENCNnrQNt
gEy91b5XJt/etV0ayP7ST6J4E5n5ZmUd+GhkQB1k1ujSWvu4+GCWzLIw7V8fP8qoTllyXK0bZ284
Mt3Bxp0Uikgq664V7dKYA3KOJyexm9g/wnHYttN79nKMk6fGJHKqH7nNEjjOJeVOg0p1QCb2TPtP
to+59jb1Lw1jgmUEjXLQOD4J7dbLjJtcAFdW3XXGGuptDWxrddvkEC3Pen3QpqNWcxDYQfFIXTn9
TtWtsO86lJr0VMz4F53Sm9WtloSYut0qSiFC9qbzLmn1xgZtJPmlLFOEW8WT4iLgHE6oglaUibX/
nC7olMrVYo4BQhNWMNTNgGoNLTxrB8P8rhzoSWCCiq4gGK0TCu3UfKrWW9m85/wJ0fjWaL/WxKhB
R5QS2WuaUImPY32upKPDsu+mlrcPVknSqENmwPEYhH03Rq4U7S9HbukB59T4dIwfJVdce35you9U
rr2BE9NG4S3tP9so4VRg4Ots5xjSzrbxF1hhqn2NSXlIJj3k2Av8MlE+gF3LUkPzZ3JuxIxpfkPQ
VCKoHMAy2BMi3c31fUMlKMwvdvSyiAFrox67SzujP93qGbbwNOSQq89D/KsqX+O08M38oWIfl5mD
lJx8YJuvrO/bLLtoC4Vg+qli3sOMjp/nXCEwtrUtX2Im7QkuPwLqVQOdNrurw1M8PU/T4DbWRRoO
D6tHGh8k/RSr/xrlz5RW1+moeggBrDqTnPs87YvxpOZPafs7qGc5OuoM5RB+S3oR4o+zxiOKGhyE
vV7Hjo5s3jT9T03Y+dZtC3Vb1R9jm4aFIR97VcPTIj0egn3v1F4OD95NOSeYdWDX7BaomIk0BxMY
JCHpWiXSzpHO2NrQ4zNyTBQtNWb6zqiG8kmPAB5Ktc3lmz6dTGVBQByCiUIz5hc9ZjnYWu2rSmxb
HH0Lm2kcYXDWl03wjN6No/prbvoPvCJpqds8hohFdbPB8rVuCmzUXZm/kgWLJNL/pvpnkT7TWRxW
ZNpiLLEJ2FunMnm/oiAVVaDMHOJI58OkLEGZ0nJGyle8PBhpx094cSSn28grj1Oz0+zdwnBeT7Hf
SK8rT0WknszqpYrX88Oa0KzorwZpeHNCxrf8uGw3EWTalPxUNRlIy/H66SBPPaIqs/08+RUmg2mY
TvNiB6N+tqSz0tlevsS+mjOWrozsSu0ttt9GfxXSZ6K/WMa+Fn4rvyVF/+78/1X8Jdg/pnF2neI7
Yl6ugbcPZNe+2+rNhHRp1WlHEHRban/C+ROwrJZ6FNRPqdmO9lnNLna2NcZNof5l3chdj9u8Th4v
fNCKETyosIWfBa/Ifrb2PYmnMf43TsbWTnaW+cpFll4TLgbEk9ypYL/GryTTlRRGQNgYx9jn/SsM
oLdCyueO4cpjd0gkCTzEUlxLg9PPQSS9r9mChZH/7Ph5mM6j+VM0b52meeWSByVgyq7lwFJql6Os
XjL/I1PhDjQQxbquxbG2fjGVLPwemDJCNUoPooy2acErLT/V67dZsD/YOrTlrtFfp+ilHq9dATyn
S2ucFx+WnZ3uiUNjZdga8UkvjyIG5Kzf9sibpe666H01GL9y+tmzRFy/xL6E22afMb5MCBKG/dtq
/8z4ZZy3Q/yd5U1Y5tC8qCwCvk3nB0kxugU7MCc99tMSdCJ9tMld9N8FRgUnwY1drQ8rwcPgQ/Ot
/Z5Zrdfel+JtqHBt8fG3/V9L01Lb8tjyt4sO84fpT5i/rP0oP1ni2eD/OUsv7JPhafjtRwYJCOOE
7cbdW9cIL4cKylLw9CqH0yx5hjJ70fq22okv2LGsJZexyF0NDT1ilGJhiN39Oc3KlY/ZteMHhHwb
0V1McZsf2+OyfKeKS56ikbJgP5IREHQHWznTZbYvMp5lbCIwl2n+8hjyydC6htiZjNr6pjCfJkFn
UtOzQ/gjs7vdmHzBqrp4vDDYL56ZoO4i1SNOAx1Rz6jf5vopxtbrWDMsT4iPSuKzRZvtTByIiOPT
xDyUIySnY+RmzTlRnnRMZY4kbRZudpvyLZnPS/rLMh50k25Xit86Ikthd0FWck43ImZURAc5M1xJ
DpeZyiIkxsDMrVuMSiP9tNPA7Mt2Lt4jI96oa4zUcY5ZCqjD+1b9pRvT0K53MoLaYqIrY+nBSMAZ
I39ywlG/zBXzloVLbxwCRftXUUIoYoZ8lbRvRUu83DF9OdolUFtU8HRk4wnD0QoIwN3gDh3cdKm7
SXVu1czPbH9MRVA+5Eu1CEvJCpr0s4HSRw6oZyZ0wwztFqfgvRtqT3UOa4l+ELtDX3jlzEzOc7zw
1dkOGrnkV9l3Vr3F9ftc2dvR4e4dP9vG2/TgJ3+U7L5Wma+2CINWf4QdDmNGDEuilq4ppOjjOm71
wS4KV1tDXbwt4s7I/WQtnR/lP+y7xcSKyEmdNLhEpufHUXmWEihlU/6IlptDlYixkEms4las7mUa
79WSfTXWdHhITC1+AQgtRqTTIpJdoeyK6TOVBd4g2cty3ddLrEDZ1c46gPrNGpuNIt4n++CwVZ0Q
GAcbT0s2uYNVn82sDZIS1i5t9iYxjkUoYT++rN1ylJ0D3iRvql8y9S2aG28tXsss86XlZ7Z31XpX
hpnSs3W010a1fEdCd06LbeasXtdD/8KvsTlg0/TDNhPJoVRFYK7mbsJk1jbTvSyV0KS916MRtORJ
yzG5yPkT1rxt3UWMVc0/o+6flFbfibw7liB0blhs6kZyO6bTwfDy+rXNqZWpQemRvWIMbTn5qSft
kHPNkzMUm9Si6QNlqvFBW4rsHemcL6uxvi3rI1++7PyT/9awbM3+almbaDjp2kWUXw9fjJ6OcDVA
QmwoWVq5c90FrRqujzu3MxcDrbvcH0x9Yqlv7+kZAkETc8o1Ygae6BU7RX2yVOxYg+o2Y+SXeFCy
8h4lUBsyy4c7aHgzrMW8MZN9jNiXDJGfEaV2LC56t77uZN4aHx9Ep1gqOBCw/mAi1yEtyquXp304
Lu+sVkKX628Twky9NDwxOIoer4Y4N3G7SRuF3ragCsFgJwWuGa4N40RjU9w2Hg9TsgSyUng15tRq
Pa/de8+PURL6HL6ykYIwrt+sE3VLJL54/bTla+a8J/pxnZC2eHvsku2F9A9LGX1dOjbdcTA/B2Y5
vuytTOcwS+DHquwe3bdaZV+pcdJyZYbVe09Fxi5HKAVzwif6qDCF481w8Al0XM+ZAXmTDz9tn7iy
uZG4sbXOzbaltpTVO9Yn3zakW+O8YsCRasXX5ht3xn07RR2Crk+mxKvMbmebUqD2Ie7u/WhvBgaK
Va78Cbq0ATM0xUmTf+Lxr180fx7yrVxlXmKd4qb0JedDUtKdydXpIt8qUucqSglHZEJsfnJJ7l62
97l5zRgKOTbkysOjO6ebApnFKFispXAbnfsqqbPJs2rTQQGMQ7RT811rf6TslUXyjdh89MjPdjs5
p1kgRohs9KW+AUs4PMvU4blGmP8llL2f532bn7HVaJ0ZJOKpMYpAYtW80OUPvcfMlNWgLRyzMYSf
UPmN0NX7ZPYe9HuH/CdZ22ncZnp2qmL7o0N7mip6GWL8NHocGcO6kExXM7Ehd7YYcULFgWvF+xJ1
MLyS7uazAc/F5y/Gk1YYIEPg69RvdOxFE0wYG6/9xe42Ru7slDw6zpgXTHw4avEvsl/XFNxXvGn4
PhOL61JItyjQdfNpGR/qfAP0CNjp+WRpYTJ3biNubfFSr7hfOYdTZoxFj5VEZYCqZfeHJVM3Ayiy
6+5Yc9J03ycEcT2p/07SARfLTzocJ+3Ikji+Z+/BcYxN5bGnx6+Gd8faRcZT3RyT9V0Y7xHM25xk
m3UBRbIFspYSGCDYfT7TtAuHZtgteBoS677QMwQdsvhbmu+o0LeSibrafUl2yDOyWv12kgp4T+xV
tvFU4vYwUsvNlpeRy9sNRX3B9htf9QZsjI3VgEtzVAxQehfakeRK9ANW6Lhq/jmq76L90TNzMziH
GHu18hvnuwcVbBa3fi0hCq52/V6md7W4xrqBy+6vprFDBOglO1FHX4xorUaPKf81Nb6UETNgumtQ
+bHjqVj75MfFmY+mMqDPa38wjktsuE17WbqPqVg3nCNycCRUOTBUGw4UP+D43ZHWoEciFVgDQWsz
rr7sqJh+WodFd4g6FPRDieU7WZ9hVcrmtXB27HFxH4vGVQcGqPmXgmDGEmvapZ1yX3T3adlzecLN
lY1eMLztnW43NK9Kc5OxEDi7WSu8rHjNIpgZwt0G7w/3Ffiu83yXdPhQv4R6jZvHVGZiODrEPa5v
JHWEsQQhMJa/yrw4FCXnXZMNc6An8payxO/T/3XqBmzO43FmmnGbyl/h3BsW3q+7fgDDRP0m6ltf
SWpUDm3Ph4C3VL9106l53KOXYVh5BLV/aXZe0R9V6SCk7wcIoOJF/dsDobNAy9RebWbWaXkbocPr
5cnM7nJc4IHNsQRe1TWc0+WkZ1jzIQgqrLwmtpkRlVp6kZsnS9o71k2sr9MYB2jvwGXO0/buWN9T
bDVy9K3VT6nT8S6Gqc1fbmFQLjtqshEa+IbNg7PAbIxua9xnyvBo60Eq577d//b9pjYQ2+uw485R
/Jwx2g/pQYMB0Kkesb6NMYN2L534KLQDilYwlvdpel8iP1nzXbz+zMuXCbk6JT1i+T7tVDIGX2ad
uVkJIwlhwbTpJevWXm4tZkNiat4gWCqHexX6E6demGXf44TnVmbjMmA1g5zK2tDS3vAIlMqTKvBd
h7N0LGK8j1rmAlo9hJW5hQCLjq1zUuafHMtz3PzmSQuBAW+KJDirr4V4depfQ8ZouJnA6HH+ZhqH
vNuL6E1CGJfgz0wYrq6Lwkxbj2nzWvVPqwHnlWth1cOIdm9KQZ6fccTG3AfSihLDdaY7u2rof3sb
ZL6iSA34T5JplzR/Odyfaa47O38tEuRyyCk5ZfhwmPmNya9VlPRCBKOEGSS7KdAnKbJJBRMPezr3
F53bgrN5dJiJRf5b9kiEOI2r9hfXghtplksm0k+a2aviW518Cm58p+KhrIgwMc9skmdcB4Tlt8eR
2P+dCYCZycReFO1aa/HVztpMtFRzushL9jTMH+UosHTSLdezVVz6GrHi3sGt2miO7DG0yt9ae7Gm
Uzdhv06vY7RbsYysWAWhGLBBuCaE6+ir8lHqUWG6v7Zo+XauhvTJiSgvBTP1Tre14yxMDKZ60FSb
0OSHazGpgahOuXOINJ5OW3PLuj4QB8Zl8Dnmn2s77dr5Nk5484c4ePwzIU8R4ziF8ZiwyMUWWySj
bd8+QB9iBMavnwFcEqdHB+fQVCKn8Ggk5QtVs9LlnZB+9epTOOvFqf+s+idjz6HJu4CvHKREOEe2
vUnU4L4Ehpid/9GxK+DUlwGk+jnr4AD1Y+XlitKfDuq4G0LNPNbNOa1izySpahhX0+zQH9CE9cR1
7Fcnfhl6Fn8Uxwyj4UjqxpQ9WUGp1OXtorClAIkyVO2PagCK8b+1qTcZmgLxCZlEi74bpm9CGPw7
ynGlRtfGyzodxfSJ+uka4Om6sTcQtA97JbFHtxISiSaMCEWC2lsdMmk4OblwOU7stw4kaYMGImv7
ofwrMPzl8Smetf244PMipmAaXvTQFqmF+nOt/hYGhZGGVi7Gl8Q429YtxveY3oVO05D2ehvEPovu
JYRX3pyJ6RwTIw9UgKPC8p6Oyh4zkyZ9Fhjy4Fd4rvRqo4x7MgQcxDCLXaLC3ie5r+tv7fhvqQ9p
buEHhdz0c+OkON/t/JU0eThQ/nCAM0jnz/2kBzqpk9mxN2qpeX1dXjqWvYFCT4Oqhl3CWMFHmP/o
SNb2dO0wN7SRrxnTUal7BI8K5wls30xl3OXps4hrL1PsYGDIr2Z1J6Ok99MPhlncUy1KzFmYClbK
ZxMdz4CQ7K2Twg40tW0DzR4CleM/ptM+F867Vgx0lcXT8tlPVcWXkWBUk7fLTINOQ0VflMyvSxVI
OoFykq2ko8dr7VXOLjhO3bgOFfqq3P4bAGO+3jFdlvN+QB9T+gFthlIu5hyMIZpT0tubsTDJsJ+m
B4rEHGQnnmnhJaOr2/l+5Ito2vbitDOJKFjqeNwr+lsBn1gtKp31Y5IyXJAf7VB4rXhXB2aSMXHZ
IXDV2jyI5s9B7gIDAkqFNqzGGpC9LQqg231lqnGyzywvP8wxDieYgOFX6NcI98iwjdPDWuhfMJh+
LqUU+GyT0R9WbXhdmKjsUz7v5eX78agPSEjOsk+TndwdjejNnm8Ks1H+6EHUxl40Qc7YEBFTq6E+
FAcz97x7kMmZdI7jT3t6KrjzY3W3Jv7EwDZV/xveqkbdFcySQidXVkpsKnukHW6iIEGFIpfUoTx+
zBMO6ghfg3awLMz0KJrDP9WGNszuE4TEKrW8B5mXIpf1jNbYosKlYM/SVITT8FNJH1rZBEVUeEUb
plLYjaRSzop4UrNj0fdez8ujQUtPmbLJ7Kd0/sX4kHLYxwplY8McihLVAgoTYFbVyHQYBkJ4FqR7
lWVxLXp7IfnqJM42n1Kivzv5uy2GWyb2cnpTcKxXc45wdTXQI+QcI9uDhzqm9XAv5ykwdPxmWC/6
vkVyebb4w7VmF5WHFuq7cc7AbMJB74C5zZT2QYev6UGeR9eii7zWDA39N0LkROVvql0zL54sh44c
OGsUJlBsTkbNGC9WVG8xJ9p4CNT6qSEuI/T9DD7gWge/P9qGQz8P126bYYaON106scH/x2o3OR5w
MWAYLmGaMT3nn0Vb7xWYw2mnIHmVFLh+2I1FSRrqXa7343yoJpltSoA8LP/we/lDNyF7oFrN7yDm
wJqS4ygc0PyhbMgXffNoRQIWrfqp6yvniHkYNrUDPUtVqGRpxwJZVOWWd2yYtqtuXmzajd6Mfmpo
J7vG5UpItfo2baA9sU8WasQjG6gpkADIxTniuRDrMSMb0O6HZsu2U3DEgl5B+AXrqEJfsBUpXOf+
UNUL048IC7X+Gq2NXADzcFKAjMuIWOgDvo+1AhfAS4w7K+XArHOVpWuf39SHGnSp+oFUTf5sF/PZ
gd3ItiI7aPHszrhxV+ykaKEo8yULXtLKcMv4MFbbCqtQox5n48CKhUdG9EGrbxbt0NMsBxYkVdK2
iBLPbviIl2/8VWK+qkRV2uIJqxQZJV+vt3oPnaUIj9RSEI/XVnqwcHsr3qbmL8c5vJgoXXnKsmsp
jirWmAmeXxohNhoWI71o/GJSKfg5hwmatFtOaqpvMspNW1/K5c+OvxWDg0iwj46KCLVVTGw3ujc6
ly4tN120q9pdsn6Pw7+2woSpVltu/HpOH8oW5SqNNo+Xtii/1YRA5L5SkPfui9V6MxGULv4iSelZ
peymxQeFuDVuDo/Z7D0eHidhV/hTYl4Uy5dNYKJqIiGyXIpPR3f+Wca3jOo1SxJTCyy49DaMli/M
mJ/GJvS69bNh22YfFl5rk4RRs5BQOioqruvyi8nMqyt8F6jPkKIJn78VMyMtbo0w0Nqv03Ic7OMo
6Z4pfxnDSRHkCbPPeRB0j9LVtItsPnzW0LwD2DJ6n8vaY6t8z8lpobTbFM3DoU7Bi/lxJEhUXDLA
3to8ajft7+wg7BivMN+FQq5559RPmXjWSPNI4lsiwGgQB8vXZz0KDWPjRAdHATBIEO7Ls8CqlGDV
dyBcnfSmGkEF1WtiX0xv/G1dfrbGE25iCK7TxCErqDJoppZg8aluLlrzksK8Ro7hPf6p4djIH0GY
IYgRnaRe9Qy60JS/K/bJqr5m/V9cXmreMjnCFUjMEvOUIciZDMtrzxrnOmXrcTKFhvRaK8QBemC6
/BdP2ZNaRmHXq4Eif/ZyATb5yMfPKjkW0V/ZHIfoUhmXeX3VxEaDyNKmQOuP8yq7Iq+wRNhBBT0y
VFjE0Y2r6TvJfxsIlCXnl5WMjYqHeWXCT3mQHCIT8+sQ72X97JR/toasgVOy0XYVzqgcBB6tmypb
vQyGCqOawUsyqZA2yl9vqQHNz1VZB1NiDa+df81w1zj4qyuXqf1QJ8hjXE2sN9BqO6gXknqMbTmi
SrnSN8keRjxg8FGxSqx0T/TmoCEwiZJaKml8nWSVDtPyLjvPTdq6kfwvIwjpmD92fS4yhvUVqrzz
q1jfDOUUMkcFI13TWO5zSpjWsUJgemA0WETS4lwmvSta8t+UoWypuZwGOIvMY6alfotoBUvopkRz
0YWK4kOTPlUFUJddcKOm2SWFxbHioJcsD2zorvXHUJ4f19kL45hQUbV8QR89FwQS0sbZaNlJMWqG
5DmQ+3/CyVyzDqruX8z9HwlhqZ4OaRVdMxwZ/RjMDL5sI/Hw0MJcL1AuCou3i8e019FmUgIFDqBr
WfDVZUcxjNtO2pLrd414wmt2qFgCP2+bOlyzFWaP4bY6FvbLiHGoi7bg8LjbpdZBLuC/sIerUrTL
tY2qQ7cWvdf2O0m/m/VXppxg01AN/h4O+VIMb0pGuLN5eFMOZisYolHEH/RHXxOgGiQ4JPVd077M
6l8kYIX7i0LmT4HVkIjXMCbW665snrvO8Kzm2mkQIdGl6xQsHi84ttxRORjVoVB/S1nZ0Yen2eJ1
K5li0EZGlidE+5l8kmg4rolvj/1kRS+eYtMKbA6cjKnsDw4YtNY9KZOCVbFAtXJQaeehfmk7pOGO
cESxUUz7aJrgqc0aP9vifUCkZReWW2BYU+L7CJUJ6YgjGhbLBrNITISZ20lnGSV1YgSN7G0JnTM3
hHORFNp+Y1aBXuUed+6IGbg5j3U3veqF8DhHQH+MX/KOWFNxl+S/VHpO0lDDKluVQR2Hksi9Hjt8
rpwVwvfV3iq/KhIg/RvMb9/kB0V5qVHLCTSFiu14VVZdosnc5ZMZOg8Le/ZeCN9gXNCNzxoU3Q0Q
p9J4ch6oBlrJNLpQgdCymlOlfy0DcicKgf4Vrfx2W7PMGbq+NMboSL1lJnawfq8OmMW2prVpgDeY
K4Ds28YkAcFrnQyA9K7nvbv1DC59S/1m1m8NVhm0G/aoz0SQG8L1qvxPzT762bcww1rwq8tqPKtY
LkrTdB39RHgomKPRX4yzIQ1+O51VNeZJ57nHea6+2eveGLbJfJyl24i6ZsqXFq1DrOekCpMRPl2D
miO6O80BS1bY1nDu8gUPUeGngxKQ9dgbCmiHCXSGgDcKpBWeITa6rs1vBB8768wGV72ld4VVfJ61
XW95qvxXFGcC/A8VG0iK1Tt50HtuZjtbgWzXZpcBR17a/QzZba5fbCC1ohDG6Gr0d1SaJds7zbRZ
lXGrYojPB3LYovaU7NTFd6MI02o3AbmS/LrYH4qJVEJiMiI/ik7UqQwigyu065yQdkYLi3GOL/i7
J4ZnjFtWFRIGiLXRK6ALqsZ460l+q3oSaIO1K7CvP3wQhgn7lwRyvBdYmdn+y/Jfng/Zzxf8+59W
/m+wLpnjaz3nbtItunC6fpTq2YheZgigcX3ilDB5i+fk4QY0y4MY1J1U3Fu4Stto4TEe6ygf8tMz
Hh7wN1bYxcaR+wpTXWOGWzuCVS+twnsQE12FsrGTZtNBotfKV98a5Fn6F1liaUYpzrlQdyRvD9I6
b7oYw2RpvDVmFObM1hbu6VjBFv05m3dzOhl9qFd3Xb/QNn6aJPbKnq22Hzqw09CfnfkZWKCp76be
nbS28Wqs+0h0asenYG0sDQ/4tpU/xlTnQZPdhu/M1jFupL1rlA+2bGYKL5kHBFeOcZqgBma2HUTZ
QkxE88saMUF5WLeZus7VdNLFTZ2vffa6mHsZCrlvHFLfDNuMpi25rjl/GYrbKH3YY+t2YxRWCy45
8dY0+7HbJtiOYYC19Wysb6a0x5Zl8W7oYAFlBDa8VdFhHD4ygeVE+XPGLsTYEevvbO9ItLco+zVy
lruQw8ZjVxSVl7esBHCCqLs4+l+Fy65TVVSZM/iSQTXxpoj9EctnpB9N9ZTHZ5ERCc7psPJvhrSe
NvpWtUvSu9jpmRxydVu0L1zmYI64ShhxOoFFMumDFg+gcphZ0tLXN7t7z2IpsOfky56joC20jwEH
69CCGNeJIbKxsqteW5avYwefuTrntPWL2vOr5Tl0T5tZZ7byvtj/cXReu60jWRT9IgIki/HVEpUl
S06y7wvhSBZzLIav78UG5g7QPXOTTbFO7bBOtSTHovIwJ/FbQ568iYtPaJR/lj8SK4jR//BJmIzR
nc5gIYDOEsSNByackTTnMAzvWVNcm7ldl+n8ogSTSW6E//wo5DcR7q50gJPrdv3WcDNewkukmnSD
nk8YGBOP3dwnawPtKvFVMI39vz4XX03jHfV0eNJnkkKcckE0jJssco49K3iy1H5oWzOwZgJzHtrr
vV26AByDjfVPEzdfocEy8QBa5Eh+tMVB8iuXW9fcalaC9fSVqB/d0TYNPtWk3EcOILanvtYjekcN
42MZPbTpw7ZGLhDEH+edax4FCgIHvw8FdvDWcvjI7Huh7zRqdpbNG6db5fzUeQ+/xtWCiOFEZaeI
fKlrrh3i5aVGRqFfTaXzoqp3iyIxIq/JsztnH8L5EJr1pDB7Z0s8wdFRdYm94gUi195lsYSB4dFY
3q6xL+lw6tJdHi4Bi2oXT2KVOOD5MouLSFNR7oJAZMQWPpjD04nbAA/HxwdQkkKfcat0bgqGdklI
tuUgbdI+flXToxXiAyt1H5AHRefu27o8TUyWIiSaa6GNzOVjn4W7kXX35y4uXBrzFf5I7a887IWV
zt2iZtxDswBI3dtP2oRtuxvTXcPVZFJ3bXxrtLeyeXK9gDcMVqd9nhQNfKM8lNnihzL39e1M/B9V
YgPPgnc/77rO5uYdkTbJNYLB2kw2pWcKoFM9b+SQXzTX+0BS8OwkIEkZLc3Koy4vs6BddLG5ZCbD
RUa0jROHsMWxcI/u4L2oJunX5CjWDeEvdgLcjNC6uB1rXy9NSXLGubRx+1mGlBvaVuPMo5gkd6m7
S5hNJcOFK8STTHLYS/VDpL2mbVBmrIEJNFK7pnUrwpmKCGmJ7EJlgImj4681pe06Qn1vqmNu6Jwv
v4lAZ7CLVntqSQHbDrEIVedIEqzjaSFDeKEkdKQdGJ8usR9eWpxgfWpYB8RQpyM2P/cVn5CegIgH
xQqBHnmiPHV6MNbPGmO93tpBL7Kt0f8Nfe8TdeOCFkOC7S4i16/zUooV8VnXcJnBPcwA94kB0KpZ
2mbVt8R6jUkBze5hcrJ1Gb+FmYm5ihNvKEafdPafS7t95vde8UBBNH1X7AWM7eiUQJHxnShIGSbd
QcIpSKkGEFodvlPoJV7znfJoVTUsojbjJIc8VW8bxwk63w1i3qo88qvYIm/TWTbBG0y6yjV2U1U9
loipk+iOpR6jAC813nE+zN53MXpvkvyLO3BOm2JaMTO/qCQ6Wg01+mg4xf22LD607Cxk4HjPzZg+
4Ny0BlP1xihPJimvAY1p7A5Mv4MZrjT/t4TwkAr4MeSzx3TjiaBrzqN9TkMqJcFc7xfi0DR+6MXV
yx89jljv4oyX0r+0ufFYu6+paI6ucSrr0+h9xsaBJyNomFatJYzRT+sWmA0MgWm8JPaOGbIs36yc
z0Jb/irvs9M/hpnT0vg0kH8GC+er/qdb2oPq6rVLrIA10CtvSDZ9+0mzuc53M9tALB+iQLeq9LeW
K3c9D1dqkVN+aIZnp4g4V0mUAFvsrG5vUqDtITXMg/WUFM4xNfnOp8al8/XXUOC42PhnxIIJ+BkZ
iuh7o91cBL3qmSBgXjbM4vIrC2+GuTTIzlJ/cv1ds7S4xoYYN++I2lz7mfkNYQXV9Vq1VwXlqV52
nQGqSIx3NDjOkveYsEhlX3r+U9WPhsj5i9PPgdKpt5ssx0i0kqAfM0gNqvrnZaDuILzp0l6PSJzJ
jEwAALrwQEAhpvFbZORWENS2LVEI719vt6TvHtl6PpIF7ngxFNL/qfonP3RJav2WNM6WqiJpyEGk
68j0kaKJc8xqmQIPRUIaobB/zbaAgMN1njtnjaRKHgFNCY/loKX7Ijr2fNxpeuTMxuYpIZc1m+LT
Z0wcwaTxPIhbwsZsUo4OhBhUPzWobUTiJUqf4xb/gbhP9FotIowCxNKcKyREc/gqqhiAz7vmEkTX
ryXEgrqPgxlHwyAwVpbQCvpol8eHskccTf2dle7YQ04hY6L9bRND7AK3d1ZDVj+50ry0zbSe8u82
doiOEO5QnoT58WrNPl09osg9xfnwRP1wrj+V4xyTyb12hrF2FobdR2ahSn7PsDqmfNhMptjzQRmV
WMc2T0WHiF4Hnl5djLy59ohxU07bgFZ6NjMLYXM/lulzOZBlnfy9GVf71hMbhb0leUMZFZlNlqth
bdDC7Clm9qhfFwFJax5nbi4vhT2dTEZBF+O3N95F1m6qki5A17iUkbjRucZTZVKpxxbMeGw1oa2B
GT34Y3morXez/Ujq+eAO+HzkHlj7TDwuo4MSUYmFGaWGVwXQph31dTT+SVcHw6adq9g9N9xM/flR
cvNe/E6/Myl/8XKcC3Id5jHVb87cM0shLxmQhqgkxR0X6vgmC+qePRqa8dVOj76gtmEVDYgo76vJ
myNQJrvRjvw4hwQpAP0FXcg9fjB37BF+cLt91Bkbm2v0YMtHJ/xKqg6uGcHPNFuJ3oDmZO7ckZAh
DfoiBISFsm67YJFqXtnDg1ntFywLtJJ1Ph7dyD0bnnyMzHmdWN3GhVE3khPLKus4pO5LZ+vc+/AE
MYjLvjuErjg3Wr6rqv7S+nQQixg70l1XnkUM4Zya0zqrcE+nLcDTvD80tkITsGkNCwS5aVs3uocy
ToO3FfVOG7aV/9Ul+mZKs5uaLDgYP9DPVxGj0HKuVx7SHlEPheZVjOj5BV2VzHxW+W7J61b6yU8i
ckJ8T7Vpi1x/z1yU7GHt0GCpvHmdls4mbWJstoOX98Fk/OkOo3K/R3h0GSML3yVGM+5lcxy74Tma
dLLICzrDOOiCGJ8mLwNLw3ZePdJhRJYuQQEUry4sZ4crH68vxCQwV8NLrb8pPKxYfOUKkFFBe+bk
JYfS3UNqLI1DXZwM8FJxjNvmPzsKdehDM85pehz9AeLgr61sEqE2qNh7lW6kc9J0EsDzHhXJR3bN
Oihh2NdCPcf5N9M1QadDXDYgd3L0ZmfFEmrs5dNonI2Z5GjGifTP9s4OeskkD5Y3we/Boik/Rspf
pXuqi+5hyFzBFQOYjF5dh/qeW3c1Xwxt5EShb55gGn0gBQm/xjz89Cxz5XrJkxLz2sfyD9H4K2YW
C+F1Mg+JyeFYdj8mI3MYL3zduXnkrc5LiazYY42h6XCFbmM2IA3pNhupoXLvmzwmeD5jFn67LFxE
+8cRKhvQnv1I2p1NRqXRnELxnSIgiXud3tmFQFbTzbHxTw5DgTENJzxa6fArhGW/0n1sPMENHwvH
o9A/EwdoaQ74+h644KpBSIqzkGeTEBJSCzZqzC1mRoRxifeUGfFIZscqooOE0NR7lMLbLw8T3754
rXtymh+Rk+PvHhIYR44GW71588eLP52bKSelVpL5o8lFNLRFC2iBUPkFEYizMVI1wK/yKCJNLHFa
1WI6I4viOw6bvnmNs6Ph8pCGHOaLHLYU/a3PQtzbaTOGnBO9jiICTY9Cs6zWlW2vKuKNUlarhDPW
7fyPROO7WmX6y+J4Dt5bypEMD4UB9mxMOxZePdSOx1dJ3absrldP7nzTzH8x9+nR/Oh6DX1MHFwe
PGto9jMf9jYkS8/Q1yL2mR4tAywRldF/vHtJ87p0HiFJrtW807qlAgANKxFMmi6KNPXixnjvqXKZ
5cBMjjzTWA+jF61HJA8RfS5xE5cpw8/0TdTsAHCqVAAeMSB6vUg1bgF77uaCQkyrXwbSWIb8acqL
55/g2aGjwym0/EdL1XuPQ7UtDpQLIzgP+TkSLwZyQkQThtxm0KmZeEclP5uS61D42AFEiBFjKERx
2ZeMQM3aT540se5wpcucT1mKJ+8MJxafEW6rV1P8Hc/PBUlBWRsApsDmmB6JgCpwuGrWDpMhjXYx
ovS+9OWnpscb7jEhCQ8yo5hfHk1B8vgr0GMsu3R9JI4kgnTkrHvIWXJKwLUzoMBwNI0/AzXeNw6O
R7jspoRxQOpby6p/1tTGI8hYHcwYushvoT/FbblWaOIO15LKs79cRGCh20HW/S3t5aH5qDyKhY5Y
NeG/uoAEKqihYXPEER/vJlBeSmVijwQeaM7R0eIPz70qPi85bJrG+gUGykvKp7vTYZ6W4tYmr1lq
PWRi3KgufLBIQUk7WU/zphZUyLXAF4zlH6HzVkXHKDom6tcbOeIDtPa6/okAbObtiN3yZOekWVqC
VH1ypV1qwqTNrYtT8emJR5LUWxZzQb57SjmO5ubL4wJTcBcc7X/ZyM/CpschWM1T85DFz7V1ti3C
vh9hS+zdNVd5/q1M0Ib9u6XdBj6rsvNXgkSxHc+BzQ3SnxnQTezwOLuBHYvslRG/FBAf6wh+yhXY
po5uwh+SMFj35MH0mcFf2aXJfrjuUfIWpLKkAlyhFU46DjydVmgSOEoqIx6cDj9FX208bsHj1D04
6bCjKj/RvSq3Y6I9zDYGLLchgs04ayXlW2S4DDDsl+3v6/ZPdoRW8KVE6qE7FQduMZvIEMTn0RP8
x45YN/ifVZ+U5Kb3dkLZtT+4vSTwBxuluGjen8xfCAnEFv8a8kqqDp4t1tEUA4W4TOQTu/7km+Qe
09dpPPYW2f29YqjJZLvJ3XYjoBcxRYFbZP6M+mHdJ/9mGx+huBcKmtS34h1VAnZoBpcb+6+X31wo
nNCehoxure0SZHbV3iXyMTYiCP3f3oFF4oKG6A4pDDztaMH7cB6BhBlIEXEKzfVX9t1moXSCjwsc
PvK5M3P5O3ZNv6dE07XWCV1cFhUNKpLEfHdM7TexT0T7pXEws4+6wFnh+Rntk4vsU9IqrLD1PAbI
WofsTTOe+qQR19fE2HLrgjlHuGnkC6R56yjv11WIszG9juNr1FOfr4PSvFfmV87gMU3jphlJv9A4
t8fXjmiCgZITTv6q9Pd9+kYzgJDBrXQJTy991PAr09AKOmeH3LZftEhhvVUFebL6t7e0XWf/VdVS
D1krm8RBL7g0fbn8GS3MtOxrJLuTleiOPJJdQ6XWe4kKk/ESY6z+bltJJupc1/eunojebXv/7mNL
zRkwm+o+hy628Z9dPVc9TAlnR11cVLdaXYk8t8NOi+IVQM+yDrKi40smE56RQCZ7RQyyt/YzcQHP
u1XiUEM4mXGxo3DnqvdM+RWxAfPgpcmuEnD6ZXtkfceqFKDHsrsLqWTy1ZPdlWfNJBEnpsBJxXUY
gOLqr7Ft/A78EOI7b3uqZOSltNNoFW/jGPJdaDp3reI0ZPLtfvJ5vrWO+HPK5chOOZGKZIu/9pk4
PTeAAj+dxI2MtC+Pa9ScTPc68V/MHP8R5IUj0kfLyU6+lE+odXzEcf2N+oCch3nXcuXwdZN52dPR
jAUZLwTqgaZoRNIQijvB6PizJE0z2SXUoB4v1dl0Q3eYev/NWoZqwpb0IMJNk/UfU37Vhqe5xfrK
YJF7GGlDhzhobUIwMItR68yfhecdh6pfmXCj2ll9NyrZJlNvrnP9R1fPHi8Qj0YpvoAd78WY/vGQ
gAsqiTgWWnY0E/lo2NFfbVMYARfacBy1MW3Eyd4rczkzwu1SlhBt9Cm5fs8dOBdB8pmgYKpxWcsE
UrMFhg2cRYRNo9nN2tT5zcjE/F89QmyyQYzC2xmcGWJLvPNwIitB9Vp/kVGFFqnypxmzh3dSoCBB
+ykQhaG56Pytu54YZPGskWmkZ7Mq22pVCFKJDgZmgx/LYnNy+u9sRFmNGkmQzBfRTlnwbtyOoh10
6Zvr83cH88kffc8i3HMs2KfMCRZPM6MCJGoscuVWR2/p+C1WoNXgJFciMOjF1pgzM4G7OPznIHm6
i9HOw7tiYRpNjoYxtO2s187pLQozNSfarTOrrz7TP/syXXiCP2puH1oZBpYutIe07N8zB/8ij5hq
DDcommuK7CyIYBQEhB37Z6Rkz8NKmVWuRvuP5AH2xeKvEK/DcmUg4AsK8pQvzsjbujM87M6rS7Da
hX5ElMzW7VcZIXDMv6WXbCpjupuUPWodS9op1q07P8158+hoPiGN6M/Sw7dpObq9am2A9stj69b7
I5SIhEu1vrKi28jLvk6fkSbwOnwWgdIrbeWG0gaYiGqXsny0FeWfNvdvWhEH4LmJu/lMwP47hSQy
0QRdOnsIlK1B33a4TtYHwZSpDfPGIvRgw15GL0oOujt9RCp+pj39lUuEbscdAAfidY1xvDejaW9C
WcliQq8p7zBlSZLx0zaLinVGwMIssT4bRRHZTXiReDFcAmKDuJuIoKa3i0aIo/UQPoUx4RhaPiJG
8yoqC/fb77e5np6gGdo0JkgllHTqvTFbdymxdb36p0N13LjSvZZQm0ovQvSnWVaGWwf6Yo+E3gFL
ylAKN73AtrNd8RrhVqdI9iMhyzzlot+K4ktaVEe4yWojUcMJfKivnMchIsZKZT4hIT5YALzg/rVe
us+S+tLplD+tN2+6NzwWPe59SuKX3h+iVE6RxmUT00xObYHyxvrGS5kNBmUxITnIOB77e8O++tPy
+bfj/ZzpKOczxKuh3uIeEO5hGk/kHCiY9hGzdsz5HI097xYDI4fBorlW2t6Gc//wf76dp7nfg8db
y3BPCxlH1FneL9HO7rkVhryNEYDtbWTmASmAyT8jxmPYHOLsKuVEEOi5dEk6T4EQ6YPEBuTBlpO6
JOOaVdc7zXYDR9G1kZ8OkGhh7VirQwAXGXHtcv53ujybBve+WMeHiKt71BWXDvyLrPRPOWYrH4BD
Rlk85/op22nHXevZjew30yWCS25d6xJeIec6egypBXtZkJnDzrUNCt0txZkZg11zv1ybT+/sYMQg
MSuxVf7OLkiv8UNbkg+1W74C996N/nIG/+nFTF7BPDShzeOWUMPI6/JQTM1Jt/n6Mq5Ruyc/8s1t
ZJfbWFkw3yjbOTXTBUqurrMUAYJUtXxZnh0AastfdXqZbAKehDfTMNuGRrX1JfX83iVFf5KQFWx0
LHa0rGLu64Vu/uuGhptJAW6r6wjQ+aFcO7odrUOYVmiQPdQKSoF5EbNNnt5oTzzKxmhS5VPpc5UT
fNoNpDSBaxMNBLHhN7drlzAON4og836skHhYCMoZGmhBqAr7xHGMoyqpj6dfjrEvBnu9hC25bXOz
ojfR3wv7Rw6HporXi0C7NN6qd0/yyFroI5Zx7qVDJsiUSxIQCXGtyZu5UM6N/NcT7bpHB6u3BZyG
qL96oOaNCQQLcewdRk1EgdLKyYCYKL/PeXpLAdHl43dtxwdtvPZl9ZVb4y0cXDyBU1GS1h8Cs+OW
hUgQMpjmA9k4fm27x8X80rD5h6kL8jbbONVwGsxkPxqUvfICEmdkMw7FFDXmwIVko+lB5kP/3NO/
NLodkqge7vg3abcvyGIsoRStmnuQ1iaYtVM+lWsds7TTrmo2t2K2g5JyjZgpJVaQTCEUkDvEV0S5
MKJDKcR2sKbNBNaBqSsPfbqQbzFFc6e8FhGVjV2utENVi6+xjjbWkAapohvDoi6HPEBf88ae0xXz
Zh1PJE3tle8yJFAXaOvwNFCts0ErsyAEfP+4NRXJ9eGl49bfLR8ECXACcsjA+EmZbIRK5pUvcw5+
WpknS/3mM16X98bLT1rZs1pC/HTmep0DWbbeJnVIZps3I8JAgm42wh80Q1T0oJoOZY4C4Rmb2q6D
2YQPOtO4JUQoadCFfz0jgtZ6PGENJbD+QQvttQ/HxwZs4mKEFkzvvCg8goXhSsG14ddPIBMV3I0b
unh3ZU4PtuudqjpelJJXwyfj3Nxjkgpz+FX2/7Du2vAYm+9LDtJHJKWWhQGB4jSA5Yq+LF/XVqPF
LSCx+Gl7vyU6gTAFR+RoQkvs7OceWlhh3zy50hF3F4ZQgiDpotMGfc4dQQP/GUDiKseRQL9FSso6
2h4Rmh0BfdO/cJyTm6R8lFSXQfKCiknbtFngR/ea270b32JM4I5pk8p8YeKNeOPdG+StJsy+8CON
wkdJIMPOwg0AEjYdjag/Ngb4TD4fMZ4NbQ1jozlngPVdfUz4Z03uR3cf23emTZjd1QQjCK6VCb/G
ODf9leZ+ZBD0M/fKwTgHIwqEJ3GWWvpn3Xu7Mv8qcINYu8KT8hE2vMXWiKExjSWH74RBcsd5EFAr
2rZZoy7baE2gxahfrBzBYBZ33LHJasGlodV86t3oJy67B8+UwQCrWbr2LqbCPXjFHqKh128svd7I
ceCBfCVy7sCGakmmWs37XFFm/Ji1YzZU11Kc9OSiTXfHrIIYLAGeQWPxGGaYf2yWGMncQFKIh1XJ
bcQoPxrXfCsTW611iqypiJa0Cld6BisD8EBpbBzMl9q3tmytwSMw+fnzrq3cb0OjFkBkVtTrSTsa
zrFM2kBVlwZlA7AIIF171F+JPjxkulj7yzAoAhDbRzrYG8bsrQTTZRjZ0VVmkEYpH84Yxo7ifufP
aISph5I+2Roy2S0PyWYJhjLpfXUltKUqzXaptVfhBWjLSpmfk4cnRXLwRbP8eZs426HTkG69QzhM
JOCsV3yFQJE98Bit2FBiAQBqE/QS7Z82Az6V95roYYI9bsl/NhfUbTax9NKiRIdJcSgttQoxFSrD
eCx67eQYFRkeKkmOvEwglBM07pyY3FT/JFx6Ytyu0IHmY4wvHR1ky5BMpuFlZCEO8maEKk8Ca26u
tvHSOv1lFO/dIJ7jNDq1fnKvorPUaMktOA7cXUvnZdND9IRJ6H2JcinnqS9REJbQA4qchoKNwxe3
ieoH1VsrFm1f3Lk+RnzYUZGOTWN+mfRgimHe6/zGafmUpP6/CR3zxQETVdY5Pn1MtLw75k59E/Bm
suLUkmLLrCKY4+jZC0nbgLPcFFBl3KsQLLiRcTCwM8ZAJDk4Oh/NiLzstrHq5bnq4U2Y8T7pkg1m
9HMVpRQqJguf24d91WfdMSRouxtj8nSCVQhcFs3p1wu9Yq1nxd+0gGQcHzdi9LlKsDfmr2O7Z4mC
LYYNWuL4T69ImWiRRHcalYaGyKIR/6QPdKAKYfvXfPmv2DLZemD1JKsySXAVv/vLtvAorazzX7Mu
jN6KMtGXmhC6Cm+bPU5GspE6ifR6pieoTzaf/kr2b6QcDaLpPthEsm11aW1I2CKR6o3Yz2SgXehI
XXfzgVC1xT1PBHQDKN3Ov0l+sHLowfEa2DuUCpDjUUuykpgV38nUUkFDWyCtzkO27+Zd1Mh9jHid
bpGn+sh60L1x3VCtKOfppMgceFGExQpYE5U0HdDaO21ey9pbzaC/pANWchx5UzRHdlvvXQYgza1O
lQMRIZZY+R437S5lNQ1Ldldu5G0G9MXcML5rjPKVyJm0o6R+tsX0GCNzxK77lHLpk9lwrfjUTiwH
ivV8nee8DtlNk/F5nUIauGwUqkmc+/bRCKFyxlufLQ5W+25BV3HBwRm6vg4TEjV8UwWeuEGhtE7j
36ZGDjbnICGLVg3VfpKA3A22/sLvKrRPZzFKSGea1Gkh99GEYv7jUWNeUR9qAF6ckm8bX2rL3U/W
e4p7mVhP2pxewpwTyTORK5cORrGmBv/Q+GCCiGxzc3Px8RKP9APzFHi/EbGjerEX8M8MFZrlQyai
VQjAL/Hfy9j5DLlDjqxVWLclRQuTKNRYP/mG9RjVQN34eaWffkn+XPPIRQKvk3i4Sw7N2NbZe63o
Vxx9V1sLLzrG1Bd6P7po1rzKjX9Oe03zpwUKoSZmX5ltbDgBWfHoMAukjbFV2q9Sf6GJ1TXc6MUz
TOkH4ATpsy9mtKr8vQM9MvlLNlYBVKWSPqLwi0WGHX+5lMQe7SnVEhArObNYrA6wl7HfkPapzc+m
07lAJ8KbbPS1KqNV6sgzcQRqx7m/wypBK3DdNxnSmq9K+hxQoGriUdqCmdOZgiNraaxuowjBuC7Y
7sdYBFwK/bOviuM4UjoVYNP88qiMKhARPBiL7wkp6H5r45tnZ636iRV/esTjpAwfGnS6VYsUXhT5
pXLMYQVhIQ8vJQH88WiNJ8VCRgH2L6FBOytFpfkzYSeHawxbXfy2ALcQuQhKkRVSxx58Srh4QWS3
uCc1XOpE3p6n2dxNdXtYUAjcYdF4MTAaKjVwfmPy/VMiTzOWp2GyGu9q8svH2R8LwoGh/LoZw+K4
0x3svoEntArvZvtkJG+2zg4PkuO1/B3lq97QUdHWTTERUZyCEBfBxyPIXvSRFRmS8CytfO9mxPQk
rCvMgh1CYSDAP2W/Wvo7hPSricRvTadHUC8pycw48JdQu/gzpmG3CjE0kRsATrQLJoiVF/K5yyIy
A+xtoABfp4pb/mcV8Tbi/9HATWiM6mjJct0qwgRP/fTUx9vK3IUNOfnXxGDjXTB3nDkZdTNQgu5L
Id8SEF+CWqoPnGisY9YkvLnez2LHY3520a3x+N/za+e80VWKIOzS4icmpRMgC2Ma0wWrFMhBKbUr
7FOG8KrzkFFki9LXOn71WV/S0cpzoPE2imRPTQmjAYGGLUZvN6owLdXCWrWMH2UP20at3LB6HRcJ
27618mmQtAcNFFxb4yusGGY1eBseFyLlH73oRRdYtMCV8Sn9ztnXk7nJJk2y0tP6cpvkQ2KRtKX+
mxeIGCjOmp2xrTB+nvVkWlsRxhD3Acf7ABu9m2Z65B7q8DStXd7KYxpz8G6taQ50sP2GoNdv8IoE
lFNSLi8ZXEbXWXXLnMjNnPnuaKUTGxKyHZTDXeot11af1ATyKsfbgIJW1uFrNnMwe0l3lxJUBF8c
cOO9hTdFY5E3E2Vx81gvED7jqfMuvc6crLp028Cm0OFvwNfMEW5YzQG2stxETOfWuesuCitkxrrp
CD9ZEDUPnNsU+E4SqLh1zxSweW3ny6dUnSdqY8vSHiW1FUsVHu1Oe3RkfrT4NfXiqy5YxwLFkIAb
4qe8uaAtpfyb8d5dL1w3NIccMBAWCADSsv2QE99ALxyNPV/dBxvgsO/mhO+YhPnsYbc0fkE8K6KK
qKGWgDV2QrXz263J5GOTO1fypcU0bbR3rqEQdUi+VzbU9hCM4V9d/uo9Owzbg0zIylnmtYfDUWpf
kcxRSbNiWxfZQUNv51zbUPskHvLnA5Nu+FZqtg4T5d0knzHHzy1qa0SgjFrELq0Ic00AMRF3B1wE
EytIs4Cpv839tSNc57ObpIIKfZYhRlGleMbcQDXAvI0/y+ABB1aStvsp534/Z+t8BgBkv/QkoFL8
TaO7aWxjJVm00qeJQPVn3L2SN3+wWAxXW7+Zyyi9dOzMH19HmItuOpkJ5zyVLpOzs63K6dV3WF9o
FgT6IuL4MQIfQS0433ziDPBomt+Bf5QHQ/Tf4ywqzlBW2KD2Zs1jCHDfC3xm/Qb1uq4L/hbk+ioC
lVm6jjlBFA9eTJKlJfvSJp/d/DWM3y6f7gKcsiNZcUM/yRZbPQrX5bI5ajwZLEk0p2NrDasWYrDn
1tcwbz9DmjsGQbwQLt7iNenZo4kQ1MZ/pv0++xStT7XD2kxiUVoyf2bApj3mYs5o12ELp6q5Q4H7
Qq9VY8kGqOpad865iMx909OIo3/Qs909qtQOu2g3d29Z/U4T2MfSio5zQpeFyqpPNiEM2uZsM55O
HYHwrn03wuwEUxPx5icV4iyy7DXS5o0mjMeKcs8YFYHsASSyQ0NPyg0tpY3X+htiU1uqQPhZ+cok
IF3oZ6e5Jww6ff2S1Xe7ZXxZxgzwcXFibUNbHWybETAZwMfOm7TyyaHlZFqqHbVN2GYVL/DLAqgq
kGcXK7bjj52aZzXonEf4WhGal1Qvre2g43JyCvfgU3br/E+9m2i16GC3YoRQ6kbwlnJanmmaI8fY
b6Ik0WE49wHpoBmB5tJ/n16afGvHz2MabVSD/e6Uz7qgYWc8LuZ0kew9YDDaRS75jEldNfldGK8o
6JzQ3r1nSWHCKBsV+kapzwwlOy4GRIf06KXeuVDuSXDnkUjTNs/IEHZrjY1wLtwELfmqyS7AQ9u6
JC3b+G7OHz1J3JIKJ7j6fSmDhNlRiy9Db8CFEHtpuT80CoCzzKuGPlBit7fRZKVBbu7s2V+5zSnh
0ZgsXsAYMvkUQHzq3GwVR2+1BEekAZ+i9T5HyH7EjAbJmtmlOoMsOv/k5s1lI9M8IN1SrFr1HCIa
jYUOODznu0ltM/X+ACAiV3DgNO1Vg3xUhF9h/GL1yaohtOw7nx72jlD8vPxblAa7fn4REumfwrcQ
FoKKztvVHv4ZkBOibDpRV3ogr0uWQHL6OJdc8RZiUvGgCGQh+w0aCM/vPdn6EUWtzLmd1vCnSm9v
+f1pyJaWWcFiPP0RUNRGEq2OIqRtqq4at/wCeLMzx9AI/eEx5oabadfehIvyH0fntd04ki3RL8Ja
8EC+0nvRSCKpFyxRJQFIeG++vjf64c6d6enpUrEI5Mk4ETtQWVljyfJfEN6p6J45PBWawgYmgpfK
f+GjZ2NoYW0EHpxQIXsUSnSXveA72eEYJEWqtZRQsHagnaaoLKBuxkP3q3TuTtlt8tKIVeDSRBew
XTYfRZidFRL5aPDslRmPs1OGnGP13wlJuWR8S5BwibKF6ic1soy+H3n7MMN6PUj4DpiaSyA6hafu
hwkSbclL5RP+ZluSN/UDNJQr3IXHnbNSqBkAKeSwTjJpCKi+2mFFXyuhZxwT6T81Zh2KWXMKFVjy
t6AMwO2NTZC0EOHin3EK50+2fG43iwkvg6ugbL+b4sevfgVkmRCt3PaaR+tEvFs9scpwWhaRR3HB
96jfJ241gE8zX6Ae/Ea2sav1jVS5GmBr6O2WHJs8ipGdQGJdzZ4rHGH+xCWfEhj30iu4TrhLLZgM
NhDsR4feCRKr6XW0oByP9W/AY5gCBS25p8R/YfQ5UEnmY/V3q4umktZaO+HRyFGk9Eeq7UOYXI77
10DvGZmlzNrfTm5B/6x43jwoqL3ow4VqD3u7+GtC7a0eA9y0HmNZG27q6ctSvWKxog0zGiaDlRkx
0VFNdyT00KHNtslNsBhp62mXC0uqwy9leVenTs+tqSEOjKuKjKoPBrkh3VVXSIayrZc9h6w1uVYC
7APQQXH052Irm1ceuIsWSdMdukVo/HbEx1P3bRyubf5WakjGkughojI771WQHFt43jqb4JqOuyp6
tdo1rs4BTnag2OSOa/qO+nblFP0hUH8GkyiuejK04+AKbA86spk78+SkHCZPOaKuJ+pBB/gApHq0
GeBdNqUYsQjD1wbzmYJ4cyaDZtHCkiOqZNpHZf6zoINqfEFjhWDEw3B7gsk85rl8r/Cm9V0CS6s/
lD6FsdzmYzLwuA3OBka0llB4Mrn6wg7yLj598OKNhjl6U9I9TIesUW+YlErlaXtUmGKpHeqTVkbz
AL9yVDBimCSRvP5WEv8YyXC2GV3FnPk1V76OP+8BmTqymbP8r9j4dZkXSu+nFW9FLJe5wwWbSRaj
x9wyVwr3DwZjy6TZGBJOPcUBk3qjMmRNMDUCJYUN7u/spt/1oC+ynsjeu6/+0TdQKdghQyqNM0g9
/1LjHHCJCGxgDm+4kjF5kS4Myg9IDZuqrT99uRQ6Dtnwnkan3HxOIHeF73PcPqNJkaXopYo+1fGQ
YUKnwWGWT0Ylsn3cwqvsbtP6a//qyPc9fASrvhchG932lvSsD/xHbYilVjsgr2EgxX9xpO8KgTKF
ybKOK+hlb5Ndo6rZq0ApagawFMhOQuPdTyUaQFbPohYtOGNPo56MS1AVrTp4u0OyT/pg57Pkist/
MbeNlMjnLQODkkb9so6MJeUMvOpwagzrqqaRDR9RAbhHU99cM1rouji7nbqLJPllLMEWRmgPY2Y+
LcEVuTGhoAT13YiBlmgxP6G2Ab/P9oOMZQVHbPoQkNBL9Nw4WylB+WsytMPrNP3gRLGC17+n0bG3
45UaulvL1/CvA4fA7aenuBeJsPqKwBaFJUZaC0dqmx6W6OTTZuZMR2dbpasOEQZQyTRAlpxBY+zM
8I3OXe299YgUqgAwWNfGxS3DWk5Rw0HDN6W6+HQYfbxazmIIJOlbw47ebqxFWZmLJn8A5ccXt/Pr
qzeW65JJNkCksT/b8mCpi5R/oqBiBJ6jZ0PLLx59y4d7TfJ3M0yXhbvpBGK+Xh0yVV/HNijR8cuU
5P7xdxr2Wc1OdcyNt+EP9oh1I2p5cUoAgUjs6CIziw7lrKSOERRmb3g7qk6WwwB13/zIefk5gbzl
nrIerBpRrtk0tEh0HsGh4D1K2QNSUaJUvwO23Jw0sFsefFNeMKtT8YmkjT8hCzms9XaFWDwL+CiH
oOVrirpnHu0Rbw2DY92nVL5MufF+7XAUmcp7D+AtsPFMThudOllAJ9PQZDNBDyIgCWUkOEaHwfgb
IYbnGpcY4x+VQtjyL8r/6GwALWGGEG6Rpe14gb4a0sQB2nNdt/CLt9I5uMOJF5JiAgtt8nyTF97G
KEay39iG+CUN5aw39CyLndHiX8QoI4T6ZvfQ3SlYS6yYZJ45N/SvpoNPil2UyWghW1zMGmlz7vJh
z9wgTvo0XkwAhPZpi5dm3PSKBGIXzVX1VQKDkjS/oJcLbtRtMxBQzolHfMsMbifLmpSQXm490/Tb
x/gTZ/Rd1tUpF+FbqKdrmRC+CY3FwBitEgJv/40duymkmt76IBbUD3zoZUQ691EM/0YToAKJq/xs
+OydEHh0zPQSzreBt1lWyaZ0TgAbq/Gau+1yKMudM7xrzVYG3DcwKCkWJiXawHIwKh5l3455GRs2
3uSQcSxcldJfFA66m+WtbMN+c1OVLza/fTkQN8C2r59NGHlpQBlhd/aVr0K59OUmG/4JFqpDQgni
WYkuLG2w7RIl4kARUM4U/LMBJGLd2qQdH5L5FPCwefZFH191GmRduES0PaCIjXq9a7nRm/lVHU4l
IEdCIJSObipGhtA7N0W9EOo1xinb8PbRVwVnoQIFsapQt3R7EcUQVKKUzjJ2brRgJYWxEWgg7eAf
Et71Bb5YV/6F0LZiTjgTPNbYaPh+sM1aD7s5V/a5Muu14eIgE2LBj7lr+Jtq9BCJutiwpezs9FS4
JP67e8thlRX0LlJnRCbVw5Be9waGTmVGgG5DMO1ukiHO+hI/3BuX1plPxU4HQ1AaV720uL8dElQq
hZQyWvvM8ArCaf7ccGHN1XfP+HTdCfQtyLyRTNA/3AmNQxqZCkgdHTvIrJmGQOhzygY8oE1yrYZr
6V8wAqx5b8+SOoSTouz1GpRz5+wM9RJpvB7pPtSpKiqHf2kIZBkuhSF+XO9uIuhRgteU+MEB6Csj
jSj6u9e6j7INDzaegEqly28qGHd/SC8msKwSLCmmWLnKWs9bCHo5IPdHg++zi56yN5buhDbwycRx
BfehPrltvihRE6Xx246PieHZwO7TNkbyHbnNFhMSyyJORJA82HPz8rsZbm1gbJOSXWMxrBMka5Xf
JT+EDzG0bWnHQUxAss0v0wHrfDTqjY2XARw99kscjuA/uSgU5K7Q6madaK5x/ZChszR43KvulqfG
TAdnHzKxR84/u6n4Gyk04xBOh0cTbLQQYkZMOpSkiQvk7ZgaOFblNaEZk1PT9rdelx1LRBfLgpiP
51DgayoDA2Ugnqv639h+CTjCXf8X4eu1kQckHqc+LI9FUK6nMaIxnJnBpBEBQjOHT9995tVD6piO
7/XkEOhKPM7agvzqMudL6LsnIMrzlk5YwVre0+tFgJva5qCCgZXKH7M26Vdmtxjx4Y43W+zDhhQx
n6B59P1XEP5gkDOCL0O95bhDMtScMf9plbcxPmq4h4TynVlnQ31K/Si6Q1qDGo2VN8DbzHEfBXdk
CoJBEPMPyY46Qe5U7lDU8esxpscH28GCsFWdmxWgxuj4tPOvDp1Jh5PHrpr48mcQbnTEpTwrV478
ivAFNbaGA+TAGo1IorIugomdXa1ae2eKnzb8wr11y7FKDjgHdIyclks/RXulhWbbdlvfeYGapBNq
AtBty6megNm3Y5YMSIE0DuXgOQ29wVcWTnbu+4RmyJWzC6OVzmYPn36CVCa6i1//a9E0YhzJGXMx
nYCEYjUTxAoA6hD/URkBJP7R22/ZnuNObEKLZ1wDhQ9KKcXHCtajoiSSJINYTojdpLkrI+4aJgif
3MAwnFV6sSX/I8EPqLJOYBSk+BJMGO53nStWefQsYuNIBVbmrazqCrTLhVrewjqNg6Oo11qkbk2u
wilaT6l0VL8sk3LjI08XP6r/W+c/3DFmvHY78S2MVWq+qdnTAiMmMIq4CsBmXs8D/4BRfbcV704Z
kcwZuGCoqPi6b47jHEL2oLqy7vzX1Njk0/Cldl9pbC7IGqPY36A6hjWRWrPfyuLQUB1eUhHHCBN2
Cj6MbFGiRMjm0idbKHJpCCOKYFtsPgiROjjL8u7YVf7csVLY4/s8vjWjvghTbcFqY00re4vy3FjJ
wirydSvrjUzAHbsfDa/XILr12SvgD6wYfwq5aYKXjFDM2TE6Ylm1J5IZdMoH6zTZtDKG2EQOnvc4
ESginUqpzpA3Y/3NZQ/WlGSqduX0reDCnyPh6xXBiX7oSmgw2dnU7N0wmo+EAl+9Nv8q2s0t7jO+
0nzWectUZp88pI8i/DG4qmL4+oY8AIDG2dWY5A1u8hEZfJsnnUqsgvrTCIT3JeAOkk3CKED21KUF
wCe1cqHii0YEc25W/iR54P/Csm202xyLUKCT+2M4aL1hlUkcCQzThkHbGN+4oL3C3IaabTlYNFed
/uYl71qF/ekqanfBHpJjaA/4rq+w3hQfZT1pQeFci84hX9Ees7pIeN/hDyDMALZbwcznXG0EAyON
PlMz1BatYX67yCbqwLLfQQou6UWMJXCNjUO7DVtwJXUfet0tSqIzLoKxapVkeh3CjRF5zfbds4af
1A6h5dhclCJcEgg69m2Yllz2X8Tto2+UOWv9Rd99NQHvzli7Rvz/UNNWDkgUp9rWhrUIy3vWymcn
cgDS3ZvlK+eMKxHPR6wS1AF5Q4yn2/ZyutqSLCLvWHO8MJxWIzodhD1cgPG5U7w5uUKD36+HBObD
m2n8D0lQNxm1iybZJDY9cYHu2GrevnR6jGlTZwqUExQk1zs1pnPrgupnhKxicvq3I8BJHUNN5x2a
SF0h3+511qwgs7Ewrmp5N9RX37567674z0I9K+jtitccleqDT3Zj6ExquP7CftsW762lzg2LWyaO
B9uZ+1ypeFXB+ZOkRYbXYPc/PfbBFvS6LbKDLeifAFaklv3v4I/n1np35V2BpTC6hy5IUdS3vdAx
LnQXpXc+WwHmzL1pCIHxQG15g+rIN0U8Rx9+IjYIJ74NPdlbeSgVXEYBGDQs1k0Fw25djr++thD9
xidHTfGBFWpLO+ZdT/R3JODD8in/bb09Wd2Mo7xFyJcZWBJKuZYkJOa+SShzykaJmlXCwWJRR2rd
B63OGlxRiRnyywiq/FiR8iLLsW2z81hrI2+Xct+IZcHRTkP8rEtiaA3GIw0xsXed9s/ErJw0EzGu
c0+6pSNip3M1OdXcd1KbPRM/3pQAyYNtogJX04i6DI/BwkKYw/y8JXwe6NULGVxxCS0HIsY5il7v
PjxLWwbYwB2Xc6o66fRXNK0DlQNXcvmo8mOZWgs9PQ0W73YTAa2vP2o3Jp2n43y4kvzYllg5Ay4X
I9eZJLlk0YdSPnLG+GK6bw3bXLsPSb+IzXKDYWylF9QwjNzNSwuCCptb6ni1g1pdm5HtUOaicfdb
uLuhWjGxgRGS9R5r0EYB4gG/oXu5HW4HD+QlLpz81rqfXaOzvjFfyXjJ4JNJVAKvUpc+mqKChwf0
fRI9O5v2FOZRRCtH3Rsco9TwzaiaPEZIMJP4IbpylZbmwSOEQaeLIm9BjhksWhrMDwTShEa8lVd8
M/65HAgG10TczqTQ1y2RKU5C9nzlcwA1owcUcoHBHk20fohKS9zwDsFP7t7bNv2r2m+tRi+Aqc3g
+LBz/Jj4c5sIpOjkNjNmMY+H7Ngprwr1u4MBFJoq/gv4FSQYnSrYRSjF5TR3+7eRNG+bTSUUgjpI
tANYjUQnW2L3vQpsHpvN0Pa7BLSUKGC4yxyB/Kvx2WS12R5jOM3XNoYOY+3Ev71J5JfNpyawbscU
LitLBTTUoPzFDtQFY+2iNtkpMNu9NfAxYZC1a3aGCORyjyrN7QRZa9MPSEU9iCLjpQb9psTjbnFN
5/cGWKtFu0fH1NgqkAlY6l10GvT/n/LIKjdDWl6yLDoVHZkNnpAOxb7Pq21FAi99ZE656RJlpWuv
ILmXzcPL6DIbMNBSusIa/Z8vkRinfqriEuNTsVPAcZ9asGeJ6Ih3esPiaEclBhx8Y9GyyRvwzMY5
7l86BYOLreNHJy4sYvddOlhPk3yE/ZMTpnd2Kf95gIKpOO0qEKAbXNCkHzjTFHUbjenF4ulLxV3B
w6vXRGb9bkNDAU1RISoroZTOoeigOGgaDoVpSAk5tdR4pBRsFQTtwkIyaNgzFXKr+qdQog1tEx07
HxZj4gW6kVOiy8fW7lXlqvrvsfid0MJM6UubjVggk0VX5euySF82btBGPA34BDb5Jbt7y4FcKv6H
MP+pjYBI0nD1vLcmOdpxFaj0vfgShIm4sBVoInlJK8RRTWwrEj9SuxT62UAY8fwzN8w54yJfFzgl
qXqj6OggkYvVmEWEc0iMb9zG1XCHw4h75orqD1BpejiOXHkRkTD0Su6COIkGpOFaXNz8puPrtH9i
Rr1Wf+plvKxtDYbupeG6nnd4Ct9NRgoD4I2l/JQd47WlLs3qpdlMgVuv+Mxa7rg8l1iyQ+Ovjn41
KP6BcneiY8y/s8ffAZeJXt9caHR0EEcRSH+YEM4jBl3goW56cIqb8cfnsqR36OAU4I4XXTzL/4Eb
xVIS3tEFzSCM+eSR+XYlW99kwi7xtHJ2C4+wUwGKkbyIRSHfeLBBtJq4Y1taxoKdlX6W9aZEpW8G
HLicLlzgQtPlT450ocWq4em4GHsJjdpITPTFxDpqRInjtjgWDs+6zYIe5Ttz5gawDi3+cNxj3K9G
PNkpDkyb9wA/T5JsO3vyjqws9GuV9UtzdzJqEOyZR79nA0EsBqelhvuAVF9IyLB4ZvpHFdQwl3UK
hzkExB8lC2EcL115adKjNdJS9eqYEy3jexw2Eo8L9RxNs+1KWMqcne2jSxnY5EdCNntoLO6AjNMG
/fGUXNBU0uZHLlwxH12Ltzq33qXyLwnedI6MyhYktL8ULVnawY82Gcf4RAf3V1GotAhOATmc0eWK
jfOXxXq9xlag8K0dVEjrFPnawdWV7xHlvlU/C5Jx0WnMMCH3t8fgEcU+RM1xzPY+O4zKexUoqlai
kmWrIBrd0mJbNPuK50FHUg42bc6Gu9hM93qNJNW0WbRNOuIZ3tpviotntXqpna8e7Kbj/NlodC5a
nm19JwkHefY56u5i2gVK5VQVdDo17wGFF0qXr/pRYxU9nTLJsdf+WkcsahAhfGnXXvRQsIp35qkk
Cz4wDTfxh56ANkX242afR+0y4ueNIKgZOXLKwKKCVGYcDCtQ0yG8WZcRs4a/GNF57L97HgFoWtf+
mujhmn9wEPqKwb3RMKtALmJRgeG81LdZd6OFPINdS7Bg5XjnnrybEd9dfgc+4eAqP3kTQyUl8UuE
2GYAddhs218m55MxOQk8dCdjgjFE8zTF8vTUSn7Fp5v9aEgn6q7L97b6IxSMWcSmFHYN0mGBf/CQ
7XoPwFfwmYQjQTUECwIVKarcVPbacRCJnbCID3B1glRMjzTYkgnV9R1YzAOQgF2WlqJ89UnECzzh
UvShldnacCav773miikThs72K3Gwj3zyh1o734WCw0ZXt/oQE/q6coFVS4UyN0xC7sfQ7nx+e5LB
us6AVPOyszmm8On4w5OE0ga7DQ7KU0OOW7VgtbL+GjmX9fQuuR8V5nunPXXuLP74q4tHy84i2DfO
kX/VxbturHNroWChklCjbGhAIEVNuuAzycJ7XKvePTZuERu6EFuNiSE61T5h4fsspRPBxcTcmIAN
LfGDU5ebtL1hf4FlYAY5lnih4JSgqJ40JnC9RcA4E2EejL689iF6FbNPRe+Vv7RDINLgr+IXhsS5
qkC2hYpRYHGTAfulU0aetwbSlpINqbX+mKmYRoZHyIXDNl/cFFjs8xUd957wSAzSn+4eSxxnhvzr
+D5RSSKz8uCamxJBZGhwx4bbMPmo0on2D3HEGxcFLRkj8c/aLogZQ+L16T2TB9mbnx7vJZkSC2AZ
5qbEMB+l/7LbvyLs13l+qYqREJ2HpODtCjoiJeeRzoszuqfwAnrC0NN45JhMAfLdBxJahHfeOgmT
W8jtEiFC0AJsYUmlj7tOXiiI80RlwEHjT/5ovBxifcrMr0ob263YWQFyve3gHsI2AVOhDqfLwtxT
Pp3i6Hbvpkn9Z+svFOtTJBBQPgM3XVJr/GNhiOlT41PU6BE+IADyqU1azpwaWgAAqwFqlGY5GOSH
mYLO7rCk7dHMNS8gW5HPcvVqmRdwfku73yc6TTu8oCQaSUNHinvKM9Kx1j/DIPjkwFjgkmMeOxjf
qYEhhIvkpsavUxDlZyatR3Bz+ZcSvYQs0SSCfRW/VQmigEJZDFOUvtO9a1QfGoXbsTYnZLzo2JvL
NxldgwHA8QsTGuE4+np4JRjVzWH53uYfFbObGjHX4DexDHZ53CfEd1RSd41BhMgY4T2eUoMHffL8
YfQRarAowU3pxT9zOkTLdCNdm+cICpX5axtUjhasmYyyomh8nPkOrzlLkKLAQAffrm7bNTmKuRFz
CvtuwO76L4wvWZLv1cSiGW3cO0x9CskVXHUJ59yo1FeVvtaEpWqEIkMbpiEo8MIhD1HY5/96oT27
AczuiLoKm8nE5kjXr5/MjewQi4cxHiX+2g7Xtk/8xOh6XG+fdUPSmpezaRzMfofdVyHtHe6zioJ5
b113zcIx6GkPVkH5JbtXpH+X6WeNTuu6EiFmJP+N5RLkcWhda91hHFbnrbKq+6c/aDOsueh4a4pw
QrKFlroLUG0y75gOBxACuvY0vAjDBR9Udaj4vGrctNyYBRe2q8eXRK8fvrlGqNZ4fVU02RYY1xn1
a3xGGQX20J6NgVmTz8zxorWV7fmeK4BZYmOTZbdE/7TxhYTnyeOpqkzNeMJwFeADyEIW4w6zC5Yh
WjfhSWBKpqICMdc2ScM6S4v1neRgqE1mEXxq7vSXNPJ0MN5tSpW5pQfIMdGofnQuu03WtR3QBYlB
ZWgR1cq3CKuEq+/YBiyK6A+3vk/VJde+RVpvid7AV9HmBdSN0kaC4b9Kqptq1NuCIqw825nah8Qq
6Bxoc1bjDazSPKM/2vxrqpMS36Tz4bHuMGuKcwArJwmDpMFbkac6ax/UMPMTjQtAb1Ct90b+myDN
89Xo7B9Z7WpiNuFWFeqiBtOic2xV3O0Y7qphF5DTRjwUw66b2AYcXIlxsBjNw+g6QBdme1kNG+F8
Ndol736Riax2Xw2/afruyY3jsxcdTo7+EUCKNlYgyWYmbikK/0gsQZjwYQ+qs0y9tvk/TXuUZNpj
rk+RAl4Hg6Y58bzMa8LLP9r1WJYSqEIhhh8D9GX3N+Y8QI47G3AQBvgap44eq7kMNK018Z/HceZ4
pwkPW76P0YfdrALzPfU+qvrom+8RhXTk/gEoTeMhNXqbVLlZ5ZtZszGE6MYGoiYu1vFtd5N3xyKh
j097sjDizoiKJ171RRMdvPjPse5ZxvaLVRa0d08rGfu+DSBCnXaMjeOUKPe1V+s/4qnPG9gYy12m
AiDEmZjHHPOKtnedzUCGVY5fSsAbaJqP/oB+5PWbOTazStDygbgUpY+RbxZ0hqrapGa/MItdjl+h
ZfPRM/TaZAZ8cDsRZtacR7IO2JyLa+NgbWEdK0MOKxdo4jd/iE7ODVthqQ6JjKxD+pnY67q4Ek2Z
6QZOaaxd3qgshvZXcZ6+mhE2/Y3Hkx1+2lSPxNySdYS5u40f2sp4APnqFOglbAxzQoOa8gjGE/mx
uUdc0Z6M61iHRzZqBtIDxj4JGagbjY0dfbMOyEW2wi49FVgTz/JC2NQauxWeGnDOIUIXhjNtvJjl
QHbkU594Gea9xqCOsZvcBi8f520iOJRwsng2qo7UPH94ucCzBYfFTkHaUFhvnIyORB8VQXFLcxp3
kMDQlpm6a5CGNPTdyJ4I7DTphGwjTHXrjpwnkM7Rc1Z4pBvvHdaThSko4xrjaagyZ8RUwXqXrA+G
VW65hgCMRMUhe2XGdAfCGMieEtPVIdTIqit0v918vHn1oAA2oP8ZcsfAWNPkA/vmXcHxBlp+PnSv
gJrwYXxTydemzXsl/0Gn8UKsYyE4ixhsLCpCZSFNb21vwBnLfjQihvDGrxwY6mysvlAqCbExYOP2
iSElTXCGmL+GUXYG/2+mubSWYiaxxn3FnzW/nsz0Y8TeOk6vmjrtIxHH/EPRW3cnqHejl65j59NE
La/FzzBsiK+Z6pfUvKeBbmbWFl/kbqYZ/1z322tN2qq44OAXtoUg8PmetOsGc2VUkGrWdIgrDJzC
3Lgj42BBJF98j3ic5ZQa0tgqD6CG7fJaduYe+/wig/VaTdVgMAdKBDZNvKbqkZImaY7VZWXbG83D
DpdEqwievXCfqHYLTygcjh4DGFKkVU/GEH9WDgVtXOjQn452xNyXxIfUhOW/mrqIR4M/JCc6ZPWw
HlX+WlMuCrvatKwnBBqNl+YLE/0fx5LSwcaPN2HIjGInK6m+ouaVcjXMrL1Id4OylNFwKBwOrgLP
2ofT4MBUL8LWCE9GaP9rXevIpCV79lX4njYtypquuvu8JAZOWV0w7cgXpaGuLETHsQ4OGFrh0BhA
koJj302npSEOA66PwqFmQuclQBpIltlCd9t51YyLKiwXLWN5X99LmEVNd6gRrMOj55joVJLGWvIo
xjJnFPPkc7SfIbbjgG9Fd06T31H/p2rXIKHfY6XgHLUw67aI6riXyR9iHi8Quz2M2PbOpVarqva+
TuUNeqDKO8nfJf62Nv9l4FBjydXF9q6jMZ6bPmEBjd19aeFh5EWt+N9FJje2+cnjy4UlmS7lXsZg
ZtcSS2sxs9GPu3yEOBauBM7ZfKLY1UhQfYEfZFDmbgARy0w3uF92jvRWDdC1qMSQl116xdoqFa/h
HDersVU8jqX+06F0WGu+8/7PkP/0bl823dxx1LVV+OvA/MuwrI8wGt3mTyY5+QMA7ug0nXlOcTCx
gH1ESs1I7c4N7cz+hSzGR9JwXeV8sty7RV5A3tsaviWLrAxMm0i/dHVJ65GRcSYqXLExtLnFfnCf
lgoSCFkUnVz6AGEVOmxhU+llwkKPFtmVtL4iaOqIthHG5ZHwbayf8skIxlASuwcF9Fly68fHGDw1
3MK2teb+xW363aqwB98V7ZXZD95fMjgIXGDUbIzZQXCD8WxWgLAbDjR+LCCRqEAB3BJy4ZBtMvMP
sjj87gliQU+fAu+Ia5tv6QfuluRFg01a8JDTHxBfbVrUJlyPO+5zmHEW6EIst6Cg4gdhsCOwSMJT
ActRqHpZskkxQXVctyuqJUqDTwdIWsL5HyGbBJgxJEO2j294UAJefx+t1oG6Z8Hks1zeeO6375Yk
Aq450q34nMSfwDqX5DqwH5meuygTHpUIAHl5JV+1IP00I92hkGGUDg6vvqe7Gr8vTTkKUWiy8Mhr
rC5KbUaWHFA1m3XCASUpH7VwKaMaOcg2nv8VElUbNcIBaKpAkDsu+L521upz33/3/O41XHCC6jPc
qnMbu4nrJ0fF6rELBSufFsYY34BLENe1D4ZuXwL3SwN7yabr1KIOST85WYJbU2al59DK6dOmo52R
znG5yabQntwAgjk1hV1xzgN7jplH826kRlXry9F3Y79vrXNLKB2JQjuRxsX5tBsZg+AZzdtOZ/8I
BgDEkRIvpXrp7SVgj8b7Usdvi/w35pg1iKd1hsVPM7pdhUNqoK8oQfUo2m4+RAc/w93LjqU2DpX6
Slz+3munnVvdWZnWSPRcI6uWErMol1oK0d+D8VeyKpJc30yVjsuh3SsFq0f9162w0fAdJsy9ahDF
aipLdRaauEcWJoQ2030Fg7ZkL7DyS/HR58a6wJ+hs/vELrGA0DEF1Pj55k7EzG19c5aucx4svyQU
iR/aoEzMXAUZH7nL/k1Bs3GWOlshCP0Vz/LIL0L1gV7ASK8+TDqubMDRUN2t8dhLcabhB+49a39j
qUqCN7wUchqYEk5b4I9OUrNueTj9txN7qxbivjr8xIRxHPJClatTnXfQAClI79klP1oGrAdQHsZA
bqOak6PHWcvc/DRwbCv+q9dxiAbFTWEDnlThvmSvJqxxp8NjZFW77TNsI8LcTsssWsSY2Jp5hSw6
6t8KFDvOnM5+Vpy1FABCh5vsX29VS2gXnzUBcgGvzOTi0+DRCSZWiRbCgtFWUYEhgCHK6X2EJN52
tbUqwNiPcI6CnFQZwdTABsSCe82EPlKAC8j0Bdtfl0qiNr4WvOunYTmw/9lqjmf1ppdfFudyRUem
NfzzKEYs+g8nFFDJQC0oHVEbbrPNeaz4JlEiofbTo9HvBatwM8BZYYAXHLEuFu8TpKg0LnnqrRJu
qrpzc3UxdVivEvUHSPdc5b0roh2x6hn2uBkuZqulgLzH2J//BtXeGahrATwXOtuM3iSDIXmAhyt6
wMfVWaZfZmMc7KmRkIqksNs08TFQeI+6RLzvMjw7XAvrBPwLt6f6J6QxgBOBFqmJ5TPrmhdet56o
wFD/ucZHgz1mFO8DEZNIsGwBq5ZlxlIHjCsRcSjjWECoYQmfJCDsPspx78qHB/jY3PFilMW+rI78
myigw4zX1NIv6QtHoqbBTGMGBhw10oiaecik1njvNXAEmb3003cDI5fJ2lqr/wVFujAaImQKHZGQ
CkdWEYL1aZB8jlzOhx7fQPNVo64zvpUp6aVwExaEx36q4mEjC+uo7lbJlXXyjQzUg/zaYcnkSE9w
eFL8R0Mxa0w/ou2D3mlLlk1oC3qy9oJ+h6WZioNsJUCoNN2fxsIyRIQqOgw/vbMflX4z5eoKRhh8
r+h6Nx8Sg0MDdOzYJAgkFllyfFAMHPQRkFJryaZ65DLrMjVCuBzMXT1OlCyx1uxiSSPMGjwBJk4Y
1/GnRpugsoqSlxfxKXMTqEb8JzgaVdCJMrnEzNYyYmcE7a/GCmaMX3rfI+NPZKlk63JbjUy+9upT
ICf2+tmizKrCVZkANIsBZqr48fmbcLbtAy9bgHemzJpolFZs3Jz7UCj+o+k8lmNHriD6RYiAN1u2
95bsbm4QdA8eKPgCvl4HE6GVRpoR55FsoG7lzTyJGJyDIJqVWoRJtvDWRR3NLY61kYx87VxU425r
4k0f8reMOHZN0hd0wtxCGkJ7nvVajz/6kmUx703ubXeNSd3k2RYOLu7h2I9A60MS4iCoycLkOdwU
VS59OCEEhGcW8emehKQSfhdsIPL86hDkDJj43XzZRhdNtFsV9Iteu+SPw0VLuUDO7jbga4omXfRc
uho2BU6dLFL+ewTbRsfojxS+9SWVePrTd0nD4PuKxGRioOC5JWNXLXtr5aZr+nbbyIVF51zL4Zpm
fN4GflPKUwyke4+5+64798CYO8FKK64oHVizMkQmdR0X1HpHAxOzgBuORqyoXNuKR9PznwkeNFSp
LvAWDV7uBN4aSXReWprR7Z2CyDArE7rEjwPbcU0OSz9ExsdMZ7Fy9ti4+zzgKYRh1RmPA00A3GM+
VF/dZ0gzndC2zCpsny81QnyYf/fqO99vFjAogbc0Z15cnxOqCNTxJxyeXSCvCfj5iDxQelHScVtH
YFC7eBfx+RXU5wlSInzfSC5sAbMVDddd71Ap9auxMBoZjeI8Ozl8QxJRyYIREQuuxbxXBM8tRwnp
cLZdiHIg3yZjxzmFHa8+a/fELISe8sA5OIuAZ5mGN49YRqbjtwMFAjVSBq9aaRcRpBBVnKnSCuNz
lVA12R7V8mIZuw5HUHdU8av6qOpdxA3TUWbUYHM9nyvTtSkd7UOqm6dYIMTiqg4o4uGu5pRLzcf6
NrT9j1/nn7b2g2zc6CiFosbHE+EOMzlxMQewZhcspUpW5eIwZMsaroufwCrDvC7xLFtGegz1F6UJ
MliONMwG2zbBbE26LhRHl9t8ZJyV6lh2YPNZfEx24UszUSL4dE/tOOVRDlevKldZRKNc8CuHS2Ko
27SNTrmCYFoCyVpW5HD9JEc15nVJ6+cunDxe4boNDvm0OPCoht4q3TbCR1DgOyNAWT2I5OZkGF2P
30MzJ7zqWFQPgZdJTxbasVia9UGJ8BNHw9klQ965xrnuuVSTjPHrVQAW2AqQ50rSEv3BrVgyrwd3
g8bkjBtAJ9NXVnVaFKeMjoMW9l6iGzOccC6rvBFWORdlp3sP+TkqDMZSjJtUbAvtgJ9YHw/lsC8Y
LnRsI1kKmcWhQXIRRrDhYra7GlJEVbxs+QcmYyCT4KOfpeWhyb8L08JIASDLVJ8gZER5rNRdQgfz
+IAKFLEb5TXEIDDMjeJaZn8osXa61ukbLj/KHmGTl5+x7bpbCRPZZisEZnuhctMRDTzQU+V3swYn
VuXjYmlZU5zCcuv2P23Q7JU03eJonzX5DXgwoYdl5dF10XfzplY/EzO5RflVSFi/Xk9LFk2qvNlq
m1IhPsV2z6rFuNfuX8+bLPclwe2KwUThGs+SN/a2VB3Nx/xrTC5uddUqbPjwV4dx5bms0QCzWU25
Kj33LrRsib69qwr0D6yHHrU2auax7AHg6WLQw6qAkEjYZiIF0eeMWIcgT/0DIB3F3reewKZvbsop
P6vb1keF8d12rSvlAmuat3dlzLwDsCNkmqTHpPV+B+evIhmo3Fx+ByrVd5r5j1KkbY8Mn9Ak2cc9
hcXUGZvR3CgRlViS+fUERucdxFbXQVZzKL2S4TEgDmTiSMkybuJVtAWnvI4bvqTsNkPP9RjwIRpo
M5MyXEFkIyX2CnQb52R5HbXen0X6oR7NUxRei47i0p+E9ARGHRYQWFwmkyvqatVwL4Yzq+icfvmz
nEzgKuU4zb9YeaD3myRnbKKlnJ2Uj6knvWtujYKpCidBQ0+k1i6KDni4zS3AWvT6TSt2lu8vB77Q
mHA58m1z7jvWAekbgl7FbjBdZMM5KKh8tcudK/JFSzmkxl624OZeBMM6cvJvL7y7drvCyVI0y974
NQ38aCM1ix1FmyXRER+PI8teXwENqRsXv8M/KDV3G+gmb+J8kQ6YfivoY5oCG/U7RL/oLGr7yKco
Ksw8uDDcxe3/xoVfS3A3rsjlgfSRASQJLtjOoYRuCyoISwquWefEtZPBdhZV3sF3d77JsxY6iwyL
Sw9US2F1UVDNaohtNd4KIKSk3AEVJfyoplQSbHMKvZG42o6yoXSl6B8JmduwrFAyWOKek+I7CZjr
j6p5ZQRqQhSChw9vPTUWGeFAbOOZhdwRvCLloFOD6XgYyUP4+YuGgaRQQY91R6ljbs8OMNdceTbH
/tAaWHCUYDlBALT8GAYbidzbNYxiU9wE35jOKpaijr3BnxNw6lunHOS0JedZieu5dAHGllSu1Baw
lHejXRd9y1zyUCYLfrdVtVsZXYT/CXkTbyVA0PwIrWJdDhLBm54tJ1sOvrYd8m/dqelqzU6KT4HL
SfEetf2I8I7xMWR9JTLqPUUizp6zBWB7rOAcca3n7UL6nPjLvNPdGUg2VM/2o2XXPw7Zqqy/zJag
hLHzDcRlPHERQVOV0VHi4HGKdVXBep3+J5owIyw7vv/ldZ/E0ELY3BU9whacT54Jt9gwMTuFnPvV
lw08x0BA7iOMHQc1OQggXYHYefqxGC60pRRqt/T6pZ58jzZ2/QI9nHekbxw1fCYhr8iYQc9GXHAw
s41iF2qLXFXfLFVbx+WHMpDYxz5QVL+JYp70guVGd2546uNrUz00FsgQEHD64Ip+89F4J7erFd3V
6nfkjtQRZVVbdCwefQTXt4jxWlNjsOUP03zF7vuIKw3I0Srq4L9nk20Pecm4OggbY/w3IE8RvBqV
q6vtO79D5iEPhpWk7/dBeZqSy2KCIRXbiPWyKxX0i1vuU4Kb/Y4ONsp0o4P4tjhnMyxetYZJHBNQ
lBwqdV8ntyY4W/T/mI+EcTGftj7DZ5VcLbAFDtoN5rOcRHlEBE5u/XrJFsBPAPjxasQAEJXx1jX+
dQMc8dxeJOW9Mm89JZDQ4gtk5JSJFyLsmwKzsOHc91m0DIxVuSDEOacirqEYHuVbdSF5QlUb+J7p
R1Wp1K5xUGNDnPi+1Si3KU+BlT1JNVMtBtqgnZfdQ8vnwsk2JiWqIYaTvSd//XCfAdeMa5Is5MWp
/uID5ZCYxz8QjnT6UFLjbr3x0OC6HvxrHSHHii83GOd69Nmatwgd31654VFA0mwknFhukRG5Fp42
nxEoeKrtBBr6l5AHV8dgqbl7nOUIcul8jGk4Hj8ltwGrlbyIuEYSAJAVsfi7G5pU1Z5kd1dzFmLZ
gIaGqM+/JWAp5rBCLuJoaVDcEsTr0b9n8tSFx449id0ydWNfnKoia+4OWNtxBipLw7iY1sHiGqEi
Ktf0S2nMXqb8Aoc0yZF6mEPqxrg0eATobmXxnRZICPkzLz5IskX+b4IYWvV3D8c29OIqYhcZ/iY4
/n234g5NiBRT28BSpJeYD7pvgnamyQt9alUtcZAbm7HzF5LXiBNQfciyzGZhUDHmjjRZtT7ryHA2
OHuJSSu5JdmjNEiiiqeuntoSoh8Wi2oPA/5K2TGiwqkC3QEQXIL1jHjI62A/MmHADVBRBM2q4Y5I
ix7rNqow3lKcjLaZbEgJexjkKSXhJ87GhM9XmGw8sEMtCRjXZS0L05/NYTcZkd7HFGFeeaMmjDvr
TRiPmqs5ASOOI/Rs78vvwezatLvb/ORj/i/o/DZhjQLOlI7xIMBRlTC1ucNG9mxge7wM/L71s0Mz
n2uovAR5KU8vwXpF3mmRM+1r9bDAO5cl99JVlhapkBBbq8+EYm8F+zgV40/f2PNK/5xckU6KUs+d
CcxXXasA/xga2k8l+uz8fzbgGtVlKZWzuOOWbtufGTjiBMZgu5lK7kb3mZJD1/SWIQn3PyF/PV9g
d5k5Ax9E6yg41WqsNya4SFP7ihsiP9Onq8SvFwd8qt5hy6GobaHCGgSS/BGgNRD/NDn18XfV3Ef2
BjVNzTQH9sYVu82ixPwigy/pfzg5eQ+gZibbHng86ZRJ0e9y2JskXzv0+oJ4tAM8ywpXpdoD+QUR
i3bs8kqKz7m7S5SVq7U0i2I5wRukuD94GfnJddPjzx0UmhMXmBxjxAidy/6eihqG8N3xvo3JqF+T
YCE9qB7wTMDuDFi44j1viH9iRxxROzou04LPhVQeFGAfcv0Sq9g7eZk5hMBMdsIBW5C0+JeLrzJ5
93DdOi5DPAkDtG2v/Sc0+tq5bIHeAmIw0nUWGl8TuplaSZuTvVG+K3zrNYpw1vJNoeTrtNzhw8n8
atYT0h+YWxPJKW7yvGUfRvVsxLtm/NMj/DDoUwHfWGbPrEJd0oBBqzOZBbklwsLTz4YDNK+TK0zD
LPd6ECM5ys54H2gLMMkjanbKBYl1vo8JRpxzTuRIZjOLYd4zIZ4wjHnKi3b2ZhDMU8ObYPdDKsjS
kDmddckaudAeLpUvZv7EpesBCZvM+g2+08iFZE3jU04cFFtFXd0bqjhMl5d/voC8LeFpGng2LAA9
ycZy+qWHGuabNxt0ggFnPweqBhkzvSuVszbSkcq4Vw5yV8Ujok0Fqu6ahovRo6ucP0fJQ1Q5Z1fu
7Ba1z/qT/svqeIAL6DmUA7X7kFCYvdeaH1AOKabm1D2V8hgJ6puRzWJOJZ5yztNZ7WPdUOTTcV7C
r29CARcrrpa/zbvu3tt/jkgWgg1C6VWrvOfzFp7NzuFSfqKImZ0C5/+2YzQe+p0lWXT3H0O5BI0r
2nMZfgmEA/jdvQmZl6avGAUvdQXbyGk1wdtZXJV621vBgswvn4JZKbU1RrCdWu9iBHVSu29Tcpp0
xQrI1oLFPpHKU6/8usTG1W4X+Vh84Zpva9LL8P8sK0HJP48h//jT7NHD0GRCJAoH0yc7zWrjMe/b
zVZRSO2duVyqoHZiWhBQ9jDmDwi1U6s2R3YkH/Ww6gxk8E0LAZPhp963OvMMu67yHCdnB/xW5n4q
8jNuH217HzpjoZlMqZTEVmyEIpRejp7Awehk1+gLhIMiZ+kHxwAx2095e+YsVwlnlJ9GuG8DJsgr
XLq0+Y2sv0T+pM0V+XJgiOvjY9D9ZPnVUIixdEA9yBh4bENwBaQbHGOjD0ufvr3Qv5oeht5ALKrg
MPUIejSrxgg6ZMa1hjNHW5c1Nvv2M+WZrzyWv4wWsfqqIRVEiDemdSmMXQiamHdoN14HVs0ShXgf
Diuv/SrNW+leg3gulVtTPLPoIxjeI0h9CoE1YB69uc3YPaWPwl9r/dlqvjL3own2rkochEbb5lha
6ltZkS5LS3wKGsj0I6kxsM7fY7MxyaxYpsaYgc/YkPQmY15g8xnF+xZUsA0ECfuKS90KD6gZ/aSY
rwU/VMeFtXhp65NDeDTjxp5zHo5JPTPVhYDyRFTWdw5oqVFK/THaVvVwsfn7olp1wrho2T2042Vj
d1Td8Fo0pmA9vFTA8j7aqT9cfCQhzztEBcRVxpwcmElQAg0GxsiFGCpUTuXy6H1PAM/hhiuZsO6w
MPrNZLjF+uWTV9GnLrlMp/i4BrtW0V7bAJPuWnjJQbuwAd7RarbMg3QXcU4paEFgBaktyviMlNLb
CU3dZMMlNjYBS07oohu7jplAT0a8N3XtFAXRsbWr++AVW9HGSyvoLgoSjqe2KfOtCuYlJSncc2VS
m53RJDfXZUYK+QO06uQLpD9PyfHxca2oNFzEfjV5nCC/dIfR5TeXtXdJu4JC75C0+0MT50uQmFAa
Ozy4EYk+kFxFmn0ZOo2xtbb0UuM0ae421aGB4/62AVXqNWnZusfQVzp/hppePNYrpMbSQ6VN2grB
joHuZJF5G3tgcp6uZ4kVfbjYfyCBeriO20OdK88qRwVwfRjh497Vwn3QObdRyf9Mqk07t6NQTlmo
ABcdG3k8q0/0X7K5qA+uku8MsuK54f7qmTIF5sZNCxbTpD4Wb+NRlz6pgmIirCpgNBzVPhpDtggR
byJkDc9gU6o9B+VMv9ApqrcKlyqDYIy2r4SzmVKNJaTPEWxjZ2VbF1m9H6nCCEacBj6K07kWzMn/
5VKxQ0rAqCGmyiDlgo0xhsq0IvopsFIKPqd6ttEoku43Tne14DCB+H3j7QkbnYcH056BDKA6m57B
omPxAcV+KZIvjCiR+nStndreR+4KKN0z9t1T+i7W6ZMIaNG4WDaX4OodQ9IL79yLgsaV5VDJRKJK
KYqHRT0aoMEPB0+6pxhryPirQXLWNQQqDJt3GyixPh5ZP3bufCQEbOZElw3ve/CsdV82B7fLSM51
7x1D3KwzqSvv67MKi0OCRKw7/CUivDgqillAJ18wQjlBg/M1fdX1a1MHFBie/BZRFeN7c+oUTmMq
s3EmmsZPjOTcohKqAFI1YifaaM8JYODmXQ94cws4J7o2cBmwGPt0tOXHEK16Awzal+nCmiOY42FK
izlQJBRVQyAkx1eWWREt4ML+kswRcrrzsiM3cCanEYRwdzUE/oqZyqKBShQ69gqsINWmFC1K+QCQ
UFkwJ83L/sukptthFh70Pyn/sXjgvoblxcQqmW31iPBLuW36jmqekp34T8xVGKPvPKO9qSURVS1g
ZKb9CoE8j7N9VV1Yrb6VVsdszwqruHPIGoB+Mu2no7gx9586B5/JOYdWmhqgEdJXhfbBG2dWuB/c
a+dlzcWFxV/IvsRBf2ydfibobKRAt47eK8I2VGQuwwQthXc29B5wd5sB/NLQM4E2h8LhlkbJqePM
Bn7oVLG+9ZT79r/4ReeAGlT5Y4GlEWx3bBBlR4uLHUo6sVdOvwbK0WoUf8AK3wrZ71VdXCycNy7K
sdqLecdlDOaM8E/DJEd5NxPYLMa9RV4+04B5PUmuquixizosslI0a/4wAfdmx7CJJKx9KHC5mGXK
R9XDSOaS4x4Vott6edcVTKfqhjCvP+4af5UEL0X9DTFLpJwt2BvmOB9XZUzLfNIwsT7LXOJ+a9jg
c7vjJ07rIpc/MH+gpZL6X+OQKaXcDuYwk5b2Kt2Lx4zLjbthtKAVvYnXGttSWuwplAAe0P9Ds8PY
/K6U6PTBSQeZZvDY0N9Bdn9Vw4hTGoAMkhZkzIhajsNx25jnGhp3UvGTxlBrlu/sRKaEhZesoEdN
IFS/y8k5Ty2C9HO6c7P4SLNwZXIiNS+p9LuOjuMuZ2gCN6qw4LORR8r+rprbsQhWnmEv9ITe2Ww7
dViOUBVQHbCsceC5bwobziA2Eeq4rQVX2L5cq7mOH2sIMApOEqZXxYtW2lS+ivCUDyvBRFKanynI
/ZhnIdWejJpUM0TEjqjDwPxq8TPveW47IBJxg8UEv3Izsf0pa0ppfiBBDWKA3HQn/XmPF6VBCtXK
cwYDI/tpnfjAR4EhZbi5WF80+YrsG94TWFHIVIQSgd0aQnKZ+/IHAgafTp2ukmlaDlmwd9cRmn4W
s/LLDh5tYQQV3VuEAcANr5G7jQvIs+kKHR7wLGPjR5IBDsh+mmG6rs8KyC0CqJcaoe2ZWFHGk5LI
oxbAyNdfPfVAgFcoKNxG+r90sI8ds44CaQeM/TqtlCVzzIIWORbgLbOzSuCXml2y4VmIaVOhyIb+
yUzDw2F9WvrFTi8m0Qos8A73rH+cD3S4hqe6Yjowx0Nhahu/HfaBpDZGuAvdvJTZd2Kj0sIZZJfe
O5xUN4vCCy/AgISnMO2vXhg8Ip+pLNQwZThvYe2/iexfNvw21BzqZNW1Us7tFn90P7EgFsyesXG0
E0IDhnU34VNl/k+efYn8s0bEcfk8Jfz8WihNQ05AjeOKsAbXUJ4Z7STjI7nqNxdxoEouHVwA4rS9
8uWIqxqtMktbpmPL5nuT1w4f4m6O1WAm8EK03rutfcf1JrC30LJ7LIpTXTGvWbx2fsLNG9Npznbr
QXBiqbZPdYCtRi09FlpJE053bt0Nn1FOEOKTfDa0QyZfRgr3MGAmFLdYPQgkTbde08WErys7R7Sd
CWMfi33KIaA8CUen+F+rn3b4UJllJhXCgRrOWlb1jwFjL4WiWLdsIhZcNK2RzzzzEzo/uA4xaSjh
J60HPk/PmL3s4S+013G8zeQxjD5aD2EIAahemLwffdlxZWaH1q8z7z0iou84C9mfE/9AY1vOUnNs
uLfRKs2kNknYbtDxxsLcwszMH0/W9NSfJz50a6bgxfYGdqKMtFI7UsSbbuEpuHwUyq/pQmrd8mxX
DSc7X8P58Lt9AvmoeI7jUfAFqvBPR9ZRBuAIPAhUT7D2wwxJAEhh25vZ17ppdp2hzVVOCPlLmnNu
tZh1o78GgSuoP1lAe81SyI2Ho1hTn1IchxLihG0tPIXFeMdUS5rOcKZIi88OOcXxMLLigLtR8asg
z8arHxaSTfM2G7/Q+TEpN84ssRRgw3SPebNSeJPlEBAo11ZKAq5LH1co37QJk9MocAJ3+MvxxAU5
N9bhqnvsBRF2Uu5xbnXiQ2YLtvztMemRocYJeGzjlk+oY+ATUiCBbWIa0osQE4zYw4HI6BA19INa
Pp0ayjzGwbd+qneFOaIECZs+QhbSxPbD5WSAhOOJd9Ot+AHGcx3Tms65a5hLjQnNmK5YeGZtyRVA
wDPD/SH7uRzgEWBVNLlX8I6EkbEJNADvN+JH86Qv5yG2SrXTl5kHYTtwaaoCwG+OktJYwNTdLZfO
o7A44uNkb8bmIqpfan9z8nsNjaDFKtsweIy8dUe8svBeyoFaFCea5yMpBeR2lutMOQ03Df84VOz4
UO9iNALapd4mSpmLbhdxoVVIptANuup8HIXa1SdzDB7Yj6+JRwCdccpTPloFuIu/1CjqMcp7Fu9d
5QMiXjsRH6JD2j7HnJyO8Jd99FW0V1u9GnIRjDDMYVyifvXDRTf+hHc1yl9VuASj5LGmNk/yZKjI
x0N5mLi0IWFkFJqGPin8DJqv0LYyBXiviTwpWErzdiko/gunJk0ci53kwgqwXIbdRSNiMZbupmTz
2CPMx6hbMUueKP42DAY07nk40TTzO0bb1CmBNXDHwSWmdy3vT3Te4fdZwkhv41sZHFXjnEfbjtYm
bmVdCr27X0R9Nm8BX9bgouvsXyUv/UShS9T1WMcfWjleKw4LJegXSHbzDueZzV5WwdmTc6aWLH0J
PK2Axd4CUf+lfoF1pF5wHeCcJkgVTRn3iDcB2+JYqrvRoaUU50vPlpJ35LzjM+6Wt9pzVrm9rYZ3
3AZdsE5TAoCryFrFxpa7GXxT5pgyXmGeC+EfB/G5aw51eKz0b7vZkLhz3XNGG4Y1gq+m3GrEVFjy
r+yRRC1cojxig36WTHTe5OMInhY8OY0z10BMCVz0ZtyStp9vcuWBoTDAeJec1XwXxj+OpO+ZGcng
8Sv15DFgfxb8CEbnQZBFh7OsWNSNfnYuTawn2e+04VJrGxOedUs8ko40ogeLvNji8Y9JmIcg3XjT
60z+0j86qELE9DyTGh9IF2FyllM69QHwvuC2ZeNV9SU8KB4CIAVIUjGRP7KLKHnBDLQLXe0lZXVy
jkkVYY7IeM16+JFMmToabPCZpYqzTPmZTfhpR0Eg57quG+8qIOKp+iyOSQ1w5dZYetv9seRwFPpJ
mNmscj+tsXvTWyjVHzb132PhAWA5W/zTvrtS+a065T/F4Mb1kN5LGNsqe6K0VKnF+vSQxzdcFYSL
172/9EfWiBhac+1foYHBXwfTBiSW4BgpuWB404xjTQaYIvEZhQao1QD1Ofd0bvhexopsnfCQ4oGf
FcYnViDoQ6P2bnR312L54WefPa9mo+ogA/5OCJFe/2t0Cqt52f9SU8VfiPyvFsvQICb4W/7/L/hb
2GP5W27411jjUkTFaowfPuMpALGhwUpZQ921rw49nVa8jOO5gqtssPeegjeKSdrMTtI8hLaFxk98
JGtPJVG0uA7mMkZKG88iWNv5S0cmzDryZuGmVcOLmz6dJNhOuKWCNJ3lkvOQ3375bbT/SpUo/UfS
LOn7i+XeKe85ondUJKT/mhOgcQ1Oq80BO0widNKTyrq4OQfke99uEh9rnWsCA8TCYxkHWlWXOedb
QGqkYLw0k9NQ3kzlZDgfBfkbmxKpQUWxD+cji36gd8vKyLap9qVxaRFfvb3rrR+8L1W81UGDgsIq
FqZaAdMvFipRpI71EnBepKuEN/IACuIcufsyUSDMaAu73+QEqWESug5BH24ZsMTnA79Kn9XFNEpA
scZ7wa3EA3DPrnGQeyN4OfVBAAX27252oynXjtRbZU9+1IFI9GdEiKgD12ByUotbTtWCe7PSb2ws
JIOOOUOcJR+2i2fsgsV12fjPwHu1cjfEG9/5i6yc+q9iIeN9NB2HvDiqq2+8ICpOdJt6mPwAnE9R
WDHD5MjZ5BBBU7fDSQ1B7zBdxae+yT8s3DctiJBY2zeQdAESqGn96IMXFRcF0axC2wlaAaW6sqdV
S06TIxGtrKSUypvHlP/E6px/YcuWSsh96+9SaGMNp7bGniNJl536q0htCb+TPeQaC1fARW9KA6BJ
qoO3TQ2cSi9GBXwiN00nLbJyBzAlvFDdZaxZiy64xeWG/ZQ/rXK4LDe2PxMR8raqvFcUOMmMBPAU
+u+2/+Esy01BNv6/GAvxHxZ1LhiMlk71ZFNazbKt435pjCZDwEChubUq/eyCmrXrXflX9eJUwm7J
c+iQMfzFoXlvsXT4PeGxhqLiYkXj/bqVKPSrKPkZqN1WunezIOGwS6mmispFxgfWeYYoKemkrPYY
3FGMQrZ2JUCvwrj2MI85/jHkrDz4nIr409Wd221z7dW2r6b8V6f5dxL/WmAZRpJnimZDoOBFXKQr
tdW3OYb3BkMWARu0Bs7CPGbpJNuVHvm7loV1TOVIi6PkLU8HgOI6MRFT/6ZT7z40iIxajNjn5Adv
6kAnoDDElNTiXHaN9qdI6IiMo4XHizlHfhpeGZsvvfsXVdQ4CmehVUxUctzxGp0nLdfFdtQ/0EZT
TOYWalrMti1LlU9gOIuxhVyb1guj/QKy1kBA0Xpi3pU1t0jXNtEzmy6D41nLD9DsNQfs/qEGhSSo
j2OPh0Gb5C92e7LFJNWJ+HT9uz0hGoZDoh4TC/MkZQEmFpVYJze0tPqVzeDSQf7mEhwzLE0wwth9
GIwGjlmi62a7mv6T/DJipuoNqpHfAz7OTvqRJPuG+7SJoTr6ynwqNF42OlkYTgzkHCgOxmilZ6vD
7wG/SMROMK/++Z1HJEVHCBpRV3nWBVQVUkikVWkRCPgCINARaZ+dgNruUj6YAcneJWjMLf7qOPr1
8VGb65JpthK/I6vkqvp1EGCV9mdwNmV7UoYtKasUi13H9jeis6CUJBCbnW3/WtU1QO3pWPpWTPlT
tZ7RTn7GcZnJpcqhnWKLrDJKKWCadNRCxLTjiOq39rY6hrSJBuLZu9J+xwdmmx7/hdbNem2yt87Y
ysQhgTmMLY1+6ONuCdluupWb+Q+SGTPns8Z5kocYlJGmcD74AjJkjxpF0Rf+9mifBqfceWmQ7Q2x
H0xk6x0GaS6M66CjYx5CWWH/hQWzX/BIodmxoIoND7INpS6+WHR86TgHFfQ0s8+hJngWQg4I8D2G
mw5wusknYIiwK1FxyQ7QLPE1E9/SaID7651XpOJyGfmGcDwq0V/3X8Mir1WcytbL4ACpiiWzBLCy
i1a+W8PRLNpZCcVMB1vtj5ghx79RzQGfYQ5nrw2N60NwZeFe50cA3WmBjM/0k+FIfsvbT7x5cw+E
ff8ZjP80/+Gkk1JEA4WyaKhlL+WZXSiqAqbj+JDVF4rvJK89N4bozjFd0Z+RWaxA1YVNkmUKygaH
pr/Aw38bEEt7pv2yajj8TKxrHbVP6Uwr4WR0x6Bl78jwa4J28EipijuLDVddKslnN/4bYmsrsd1A
YVDZkznEu1v54UINDhUutioQhrBYpOG7SUbOtjGB5e4a2a3gMGQ9tXAN72wbEy9Su1ka6gHPECtw
LT3b8V1M3Xek70v3hxAjJLrC2TkhCNgSvjZHuFqd42LnRE+9fwgQvlOzoY/nJA/WunBZW3/DFjIt
aibTo2qvA7Gt2a1G8QpxcVMg5Dftqx1PdnsudNJ7CRv4pdH0JCVS7mvWouo2Pfh6IrwnwY9AxbNF
odWU/hUJ5yEB0qcGLKHm/hobJH+Mc4By5vbNerRoo1C57YdwT8zRxf7LKy+5BcNHmJF4PEXOb5ts
m1iZCW9eVISyKMTE8Wu8G/KWjccULmcbfkWsxOiprKcVAR0w6ImKcgXUN1fpl5/W9fFkrK6pNrgo
8EOk/MRLOjP40ZMMN+WvXu7jqUkM6drjOOVFvJDwFMtaY1BHb64xcWuP0n5pARsNnX5qapiiAgL0
1MdpP6uK+6yNZ0n7rbxt5F3wKm4DwViLBdcP6EGvcGD4f226ZnMf8rYrnLtn/9bN0cXJkibHtjr2
Kqayum725KE4iji36u2Yr03+Kqut3dArRN+1pY/mKrGWxM2lp5db8B2aSvOTS/NfVNNLHY3bxPD3
Q9YgADSLgt2wM/5F5TDPo6vCsBy03yw9Uo2rVAh92NPXBc64vrUo+Xzl3lXSExiEEFklel8w17Gi
BeGBdjSS8CsFg7nHHaLAjOogUJlltoHdPeu7f7Q5c6pNcZTuLdEPEljWEJDVqM96/VAtrGJ7g0/d
VMNFUHOtkubCZ/lW0MvoEuR2WA/EBeURmPo2VpOvFE0/UpmasBWpro3xjXxP5eS3NZxH64MyXnwY
H12WgNZa+/VhrE9Jd6p4uTm7oVsL7aip0PwGlI2FRR3iEJEHGm66CzoTBnTpzQdeFd3a4szRl72W
8KZ7d91gEZpceKx5oV+6FMVSKY++cbDJUKY2FvdNZG4CwpmDDk0Unx4lfUp3K4xtP5Ix2Bi8E1hz
Se+vB0VLN/lbqlKfIxZtGLwJmHd1A32822j0thmgdMriQ2U7aq7GLJ2nwwopFcIMKAFQ83Rw6NjF
fc9lvg0IlJglERJACcBJ9P3ooTvCxGwdHReCmCcy+UipCiEdTnMsqkEOrUi2C7/tj0H6GecbMqc+
1w17X1fPARLGkEUrd2TGE+TN0skNk8072tial7BBciw7/eg5xtJjNnaQNSoKg/7H0VksWW60QfSJ
FFFSCbd9mal5o2gaMZb46X3kxQ9he8bT90oFX2aejJDXnaU+BypR3n3/Pjrh1UM3tYqR0cZFBl/Q
67Agn3vi3WFlrZsR5Zv+afcvt95ydSM5QBtuHeJd0WnMzvY9fABLMoRF5LHusBIWSTDty6kgt8rP
zMA4xb8buG8a0RL1UORdUN8n7auxTqTf1pb/TDqPmAC89gZxnCxomH2UvXtygMOk4WvofCkcS0Ng
/FLFus+qq4lQbgZcgoyDO8IQYerggHdm3caubGMfp4nJe05bZznIt4rVSavYL+PLZN8tDgw52rA1
O4mwbSUhtRLhc4Ea3iDsU44x1P0Be+8hcRjM6jAjmzujxH2jAU7UnnLjL7AePUl4a2/BqytQGQV1
a9ZGmt2rC3Iyiqz9CGcsOrlsOjn2OVtDq+CxIpzt5/umvTvNuBTqKxR0uxN7f6W0bECzFljhBan5
hth1Nxzz6ctEXyrqr4SDHhFLTT5PgOHm1CsaoV3eJsDGrvUq1CVI483ofzZYviKqkAbUjAjmZYI7
tqNwsYSk1nFY6+qMlz7YJMwB9VnG8nGCFIsBlFWLQuvTy2oQ0qrVeKL5l8QkxsGkukxwheZx49xk
WWhsELADZzmbXM4i5G5QxrcaqHPP0Y/1dZ2Cwwip/6rxrkowAzOmQm7wBIB9uAjtJIgKZUFDXTJ+
5HraTJJ8g4dz5hxF767yOdMcTAy/SBbcikXNldOHe8yI2bsG2FE1hgiSTSA5FToueD5hNQ4rU5+N
UAQ8sP8GpiIm0d/xcFj6Z2Z9sHRP5O7rILjRq7uwsbcZHAUQbbGyorVzxpTykeUEKS9mcEmigeKo
dlFWIeRVe5nxAcyraktZBqcnwnJ+8gGbACyV++rgsuF8Whg+Gjt5lC32zs3QnfKJ++a/HAbSCPch
qjhNm9XwTyB/FwXXlTalicBkoPHZYX0pOa7ODmFNtyiRcagmjnYK3EDmcHukZ1MX3aIzrA8LuN4i
DPuL6KLtlKT7SmWzo3erlQ1YlH8YKFb4j35bNT6Tpz1XZnwcpvMcO/SBfE7UKSGnlxpST4jE1T55
4MFKricWNgIFmamiTbFhtfKMQy9Rty5OuEd33uj+naWQAfMR2upSUW0eYJlronsjnt3yOHASM9z4
dZripcpg1OXuhixHyAIcwr6xfgxOx7UNTdPu7hHNZSR3Nx3dKc1AOE2e3eSg1WWyVJq5HxP9T9Yx
rUBB04LV9MCYVOgOBOqCQ8E0Vaj3IP6oIvbfihrWnWWGT1P4R+KTVj7EG8ZnJUZdAxnd8PlDygC8
m/8blwykBfNWHjz+bNzT/9VmcuWG9SSLa2luG1D9/ZvP9miB8ak75tgwg1W9L6kRM0sJE63/GFnp
IxYiWYGvrJ9KATkqXun+lyn4deVu7rn1CbhPpPFjioMYTyYKXBa+HWkzD+s7QF5chBr3Rh/XyR+x
wNdIDVIT2yzsNnWvrwxuAFH5qXN5LEraqFcNpbAmcc+QWbwCY+LCBeaBtH0CspeC08RAW4yPtF63
+ibmgjRFVBu/FfnOwt5eCWLY5cpBWh5w3lk2g6b4lcjExodILppP392LmrJS9p6QhlXaslY5USwD
epGdMvAIsK3p1drU1va0MTmV+MnFLTKcTS6j/DaCKShgJCCjOUx+UqjEo9j65T7AqDs7zOWr63/W
XFTzysC+He1F9tFLklsREx2XGRUMB3UnsLqo0QPjmu9warczo1PP6HT8ndvIbI4DDRJhnfwISd1b
4bPhVqu2nUcniP/acHS5vjs8ch5M0O5eCGr/Vg4bN1YTik7s6KMpAMOtDLHM3H/U92Df7hAzjJ0w
fhOgMHK8EvkrQ1SYbCWovrQOqiGLNHjXgSZGf4A5v7Wjqwm+Gh5WtU7qdeCidODQCHDI7QWLSxaD
FyGQ5wvstcSRQVsIg5eiPmd44PX+LClb8fuRfrjmTnz+oiDEhvp4Cv3uIXkQsQ1x8oqG0yTRQMJq
C0XadT+plFt6DEEFfcsSQzmGA58xfCGWzsASiPipBgguWg0pFRsd19lmZgaEr7Z+bsK/eUU1Lm60
DsP/aT8joPupfvEJhwdMAw1SaLewxLOO+1Su6fpmZPk9uR8WEk/MgauGj4GUUJ6AvTCYnd7R1Ht0
pXpZaPjfMJyGNV3yE/EhLFiz+1FwgCVk6/YOxhU8D4y6IxyyA832qTjj+F7o8UbOaZhpDziSlfXe
RNe6KXY1NySs2ex9B5OpPDLIQkTmqcPyk1xrY+tgt2Rg5K4DAjC0NVHo1TnHhgS3f/fVriwu/WyT
dbnq84ZqLa/FuLGNNfOfBEd6DFZgl5WXoXk3A4jXNJEr4zoWMMhwjY0/3PVc+165H2H8rxS3sdlB
NWPqAljQ4cpGS1NBkr8IT+McvBhXDhavlJhh5H0HQECmT5/Le5K58LOIYMp3BiuxfvCruzD2PmCx
+Oxz/7SIgEW8521GckhipPEpkCX9kU1Q2On6YBAbNPRnHMbpk0lw296t6e5YPx50C5LWHogY6ydH
PpbEgwU7TArj3xTE5K+aPPbjXec3a+KvwkQJnp0dEy0okD3i+FZ5u7FdZ7AxdNtdjsSmWpx/NELx
09EoSAPaKtKg+80m/WHdcPUf+BoIaDchGzI/H6nP9uwUlymy1nn1MrfC1UBkbPGo6JewYIFEZCMM
Mh34IYFYWMGzgjFib1lDW/3R8XqN/t4J/WVDISAmOoFf16EYr6UJnKlPvHTt4pUytsfkiFNmUQCL
/secLy+B7N6FepX1yWHKSebRnu1nuAlovqWaZ9l0LLvOqcDpiDy2d3DQs6AOxV9LwTchb7KdKY4F
JzGYYvLHKLYzsxTorkXiIaAqjez9MnevpcNMnFmK1e7KnOaVheipJOkUV/l2FevnLNFXCZDHyUg2
FJyuQ929w+xnEqnWPlGuph5WbjcuS1dtSiamwa0z5wqdGFbAsI1K/i2peIRMQ3qJz6g9gonYtLgi
o5obSkQ8JSFo0zPCsL0V0l0au0yWKlK06SOhHd3Ye9ClJdTEQn+W419PRatHYFOvdqXqtm3bLiJG
Iq57bGvi6flr6j8TVOc8U63cXi6B0VuiXlFgSBKNlE5/ktOxZqY98JsX3JvlXmu3wCJQDD4wr6S5
t87T7myHPfwRjO/DBnTKk0U9fUWFK0hTJanVKp+4KWYWf2PgqRoxv506MBtdsUMjn1WgifOv92IA
1MKrkbU0w40cztXFVOCZycWbtIDM1iGL52Xe9HSxrMBHzd+nJA2T+G+KKFdl0hC19SDOwkXm1Ivx
fekSl9fIGJKid0BIY1nGoZpPGNXwjXV9fSi1jT3tBsGEuDvHikH635hs4vArAIzDj9jELzbrQQoA
wjSwm7GlVcJ9JKi+3skYpm3cw/RJk1ULdBe5Redt6OJ6b8PAMOuHa55jbecb/toEFUu9QVmyiSyN
eEPXK854CGMQaBXJYzn8JkCTC0EVeLUOtJ093Dw2+kFxRvXajUc0UCj3SdHOyfnFZ0UtuZYluPjy
TauR+sI55ZMAqcWf6Z718TimXIn5eAzxafQt2i/hFP8MeseND7J/U+a9doerjs23GvAcCIjQnNwM
JhAvrmbwPUy0hPhMHKFFczhpRm5NUcOkLeWE43z2xU+DOqjDih7S58pUUIADDDyPuWnC9B4eNEXP
CoAubg1CTTqDhRkTR9PbzmwOdLGwVzKkePXslYjCmzdlQD4rDx2eNgDBAZapRIbZy2t/TcXtgNdQ
NvCOHzHbgztyZKlYYkOyXa6PGgVVb5htYTSTGPjtZfEe1o9xihgAPY8cFTrnvQzOI8qXPqAmmV/o
M01AlgJUttUdgaABzgP4mn1poKHsl4StqVTPg8WLSKm9yyrae58BQoU/JyXUe0yCDBdbY9LyFcLv
oAUADRbV6iq8A+8gZpIXo+OQZ/yp4GF3DNDMd3dam/Y7kO4mbWg/wFyWcKxu35j9IX1l3mGqL3p4
Luo7JwY+2p3qhp0LLQ8rCCgXLkdYugLhIOrA/EBwLKwSmBClOQRM+Aiy9gTNFwAZGrq71UWJgvjt
9HRXNfnRcu5DR31NOq5BaVxy8zWGOGxd5XSWxofDUcxWxxTpzasheWsz14pLMJnkY9UTK8Miu5XQ
RSddcYy2+VduXeYqssGLpgFBdvem9qqGgM+iIItSohDeg3of6jenO6v06BXvSBUYngA8xXuWmySO
F1q14vUVBsE+mDNcD48Qb00GUaEaIS7cnPbPYI5dZgj6iX7xUUn8UW3HkXi5/loDkEsHn5rYeBPz
SWrqWET7LH7nnBfKap9UxsJ3u2PGjxFr5hbtzSggpOO76uVzb/5W6nfkk5zTTjQBbLtKvBVO/yIw
4bU9IEIY7iSInroS1sBzaT8nNmXdPD8N67DPyjrNt78AbOUPoWdUatkcBHuPGl98Dp7SOVNEUrFm
9Dqje7ZmFsHAWavqNtWUyBHebLZOWF2VPLn2sDHr3yjjFY/gGDXOPS0vfs74nWBNob515vfRtoh2
U7rTcb9KkIouXieZi43Sh01TMAwLvgvv1fAeRvQS1foWH/o2xfbSae5ScVtXvIRB5Cw0bGWJwWaI
eYuIY4Fq84QJ+gTxlJxRdS77L69X+9lJhzC9bebvpGBESyZbGBXWbWb5of7GuWfhoEkybVmb2cnv
3wT8ah1YdRdDeo9Xll749H7g9WmYdQKkaP+hUVj0aSW8RBYZQg/xILCopASxXDNkbGS18mezfOC+
WxX45m43hIRxuZmDYVUtmLfma3bRZDReYSSO8AKZockcGT2dpxZZb4zXnatfNOet781V1e/r9NDr
/zAeoEcT7WDCEY48Kw7NZF27DfOO6Dmdz6B87n4e/EzOR2hsE1xwffSSGRTd4ubp+Li8yVnFHMyR
JqZ+PLh5gYM3XKr5Pc3sOp77XyPme+tpqNDTkL+QIWw+9kQPNtpE0OZHDLB4rHev2AENXkjkIA//
dsUtPK0fYNHWtluuA4oa0UZn6aFvbiaXtSBJ8Gwj2jO09gEtI4QBnm++Rs443M11nmfbezBppRkV
e11xMXUedo2NgQinJOXeGnM7627CGeWxWcVM1/qg31IXOA7uU81f7omb501wsEt8oCTTBpfy0D0l
Ps9qxF3KQiw1fjFPgZey9+OH99NzpqFXEBuUM0UOj0ZGWyeIyVkrtKhH55rgkfMyYAprLwPXvBqc
FWKrD1qNzjyABbsqwlRH9wIgPoIuNjnTN4/71xSfPBDcPbeyFFH3QRCidu4ltdF5AjA1u1vAvzuG
S/3Exu82P7oYlhoVg2mL2MazNVXDJqEGRh8kA6VwJ8rXlOlNV2wsaCuZI/ly+QycfjlOr9Q6bjuf
7unu1MAQk42zd7nMNel0y4zXuGcjks86fxBmbLppPJUd//dSTVtVv3kpoj7a2C9ogQFloEeQj/tf
18ZW3L2O7AOaJph9EWPWaF6a++IgYDv0N6ZHUW4K46CJozOt8o4t/seP/vnph8+o2OveCg6BSu7H
ckMA2sGnjNsZhwDCGdcBi95bM4LlxnsTvM49wI6Xbrv8c6Tagvo4yH/RsiZdSJGlCzqApSPAZQPR
u6s5GqxC/aXpkYcU85HkaE2fHawPPSC1XPSrpFOvzfDd8iVaI2P4+NBY55AH0W1/KApzPMYRrtxY
HESE9Rh5BEmp5B1AtcokE8jYyn/0eI2b/NZxUyiCL5PTQAmwpJuMC43GqHcG7spjjNGQHi3DnXbV
oIhA0hzhP0xnbdmvHpBcKBZ8UVgJ5vXuy0ASkt/N+KbylxgIZWCr3zIaTw30tC6Zu8deIyQNt6Uk
qepWbaGumbWuza+SpT2Pl2Z+NEWI9f7T6r+GEKSjR/ocl1N0GKNTy0TclrCAYhbM4WFSMqzymfOB
8kr5UV3gUnXPHhXsjnnJZuJtctPBw6UaXmk2QiO9hhU0TDt+0cLnjnL0ulzON99q2jTESLv5rlMh
a/afFn+6wdoZ7icuYMu/GToGsp/KpqXkUBrOZ0g/HFL7cvIujfNsk9Tqi2DdUTCYdlwnzDsRBb1l
/MtJuNGareWNHDeGn564YoUxL4iLr6BRJ7On3HfQKPWiMIKUxSpx6lPppiTGmqsZM36qBYOFQmQZ
URFeEUp+IcjgPHFgHfOx4q2mWHhZo8HbmcdmQ/ajkBHiQCTYde27Ps2pvx5EW0xCLE4TkORjv9An
LimNFG9NEBZ3E22Ka9k7dH02WifrhgtpdiYFub43a+vaBpCUdPecoXevdAnRtbX1AdNq/zfk1d7M
sEvnrmVsjLZ1qO4xL6WosUW4VB1IiimX+uiJf1PW64tEBtWycjGHmuTWenNRUJEV1dhdTONiDBJz
bNn7Bxj/2yCA0qBADa7YEmDelGih2cAEOMF3NZuuesVybhs1fU/YXBRcWuUzvJCxzm8rEX7mbrys
1nXAhxS3efZGNPFvEmobB06QFaYt+Gz3OaM8epMlI/2ouEBwq2Ttvh9w4nVkQd0+P2cFwkstBKhn
1iiEvNTcJXGEc5oM65Nqcx8gY1edfK89w+Ielp7CsEVmfbzkhv3aUFHjRUm5l0wtD0OaY28dS25z
BptB57eQLcb2GoYKO3Du0K1pEnFAvkus7s+Lf6xKbeUMmk3TtQlTgsK5deqJU4g70KqR6/gPcTxq
QqZTwt8r4P5O/LMx13+bX+vHPym/UzULgtMwbgx7ioBM2dTxWJd2UEz05mfYCOd53khnCQ3l0vuq
HNQ2MoNpK08DNLgEBnvJiF7JXRe4+9nvWxX40UY2dTFRB5M71r1toLKzmnW9tRbyPTLf9Z45F4Qv
5N0bdh3iijuchKva+9LhGPb9o0gec7Jsyu54zfg0xbeM0+3UXe2OEkus2oVhbKpi3cKznU8HEesI
2dmu7Ve6y9H7V9gXvfLOmr4mt1JH6yo3t5IW38bd28zInfQlw6xBLiggiAi82/+bhyMG2pMNuJGc
Azr6jDDiAMpYjTt1SVRwmdcB8OfWvIc1RvU+RyozJuIzfAHBzKcE8EDoKeam1mDIOWViCw+0zQ+5
+MyjtUg+m+JD5Lu5p6U0oFRhvG5grhbV8BQ7RG16QWZR7Ept+pznwx0J2YJ/bsqjjzhlQU00vI3g
V0X9V8Th0owIeaVfVnVrJjy8INQKz1lS+7PG479gKkQjwsOzrq5iO8XXHFLO1EzRSrQjHj4uG3ia
R/hJo3t3OftmuxISbriW+Q7yA7pl/ulU1s0pAmq0RMpxAs9AzKjHdNWBPIUU/SYtaJO3XpNum6dH
SNDliM9gL8vDQBCBRqD0KImmOgYnp6+Wkl4fZ8C6xlovEFC44KV9DLSadORQsRmOtMk2E2DkAGOP
Mk9ekF+t+UXJz1axK4PLnKAwfAZJk/0bJTBz9J2Rfqv546GGZp7NWO4xkAcA/hzZL8opnizMnWl7
D0fYK0fRc0XUTs1Y3Tta3via1HiMuakVzMjb40RwnYmszXsTHDWgLE7zl8/ZB7wuGl4Lxk5LCIXQ
sxVJa94y9vNuqLF2v7nQorWetcO51S0rvb3pm3NZ/cWYIVsjXGY0fsNVhdmBRlaGmC25C+OuSZhO
OR3YTSJ9gR+dcuQhhwCDDS7Ufy5nWZ54zjCRFTeWdfuSoujkgOcbQvVRQB7EYGO/jASt+17HETiH
/zHl5GovtRmITOqBIwW2RKnWUXUnDgFggykR7nXa3WoHSibFUko3sICk/cqY/wt+PIdVwFOZ+Ma9
u+MOhwppL1zqSnRcif5IpMBwsZZGJxH5G3LOKA3JreHN8kn3SraoIQW/LOdXLTz2zMlb3GyRw+QS
3cHmC18MAKEEuk5bVefKr7GIYYCyZ6iOip5zpgzc5ITgAHfOUaoiSnNXOLZyfKa4lPmpBmfWLIO1
FVMJd3AZX+s8BLpop0U0YF0akdUq9DpMfkxUwy2QLgqMI4DX5RTvdWYlfkOytx0eBfEAOEuFTvfN
mhlRDUs7+XGysyevlfkFHaZQzUpUAOpS3dr4tYvKapjnpnPXBaOcWlTvmfmbaocqq/f5rEEm495p
9gEQqIn/6X8HPOsuB+bCv9e4yBQ/d9V8Aj8EdPQc4kSQ4xzBeVPTm0n4I4ZVkNonIjyDiflrTD+m
YhcxyeKOZSRc5qOTHcj3sZI3D+0OgYrWQQ48DgeZ5MXrrrN/SFyrFOIUTLIeMCZhv4zLkUcjjJWe
AjdYs3KtG8k8lmsZneqjlX7YFgk4+1wZTNGK6V/t0NkSkUdeq7FHEqMIYurlh+bbWygKdENrxIQI
ChjaSo7ROjJIV5vTuiNyDQFgwFCCvSb+tIPxqWfY7YTWMeTiIlv4vfpm4ipck51Lh181vmpkGENr
16RsbZRBDC9lxn0yirGsWJeCyXNJmtdA8oGmxawpDglQhWg4mM4G7TDEb2X57CQEjnGD7PTs4WJ3
i1trVTE7d4ExAFJcytLdF+RZ0OC3EZfHbDPkRy4XTXoLSj5ffZlUbAmTn7xpGBP0m2u/lnO/Bg4M
/ol1SK4l+Sqz78F4TolleebGZO5f4M6GkADfqYq2YVX+uTKm90Kx4IVQL5g8U2QKiBmVmp0TsUBk
Bz+G1ctUM6ZDt3tx0g8Slee0Tw9cOsOxX3oe2Qw6FjF7mbvW/AUC3hAjpLLA8/5Jzju08S28EbsG
aQ20nJxEXkqfnHtoeszslkAFuRfDyzhRl5Gd0+jozQF3BIGdKA5lcdT8AzO+uQk5+/ABVHsrrduB
s0zq77bap9Gn1/z5tAIElOzUXs4JgIs3+Bf44LRNFvsp+yn9HZ4jkMswHQb9QULZrf7ppJvrWuLS
7C9pgD9LxOdOuZuB8X1Wyns+oCcECxvimT98eMMbcddj04PWwT5F0WoKSnH25EACQgypFi6X/jwT
jNxipMBL2D/CWGJX/yi8U0uQUZsDJ0ih9XSZ5GoKOVJDSG4gJU0ezmULviaK1GiTHlUvHT6zpD7n
Vf2aUseZko+g74mMUUj7NeZBNe6q5tnTXmYYbGv0Rx2Le084rx1cVj1CC4xreP93Bb5RG45qAJjI
wU0IPQ+z4B7q2iLllh5F1Iuwn2PHrPAXAAXyNTJ7DCU9rksBZ6bi1mOQ7DuLZi3evyHc6XPtjrPp
iKGI6NfGUGYpzhjcFSKsOIMoLp1DzTksGY/zkonv6xhidJHk2f32W/mQpPscgIPiQ6BnOnJ3ky+X
DO/XE5aTuEGm5OLnNn8aH7RrbQaac/VKbqvGerd8+pB6jEPSXk4OPSzYsTLGQ7xs0sTsH+a0Olu3
JKF0/hOk7npUPECvFoy5oD+a7Ka6SeYqqfddficpRjUF1llLUoujV+03vYEFj73CwDpUr4HnhseI
ICr8TVq6PzQFZSUzWdYs9euNIDPyRPAVEnKi3NVeW+Na4ajVNNjaLVaz7hTrydxqRnSBuwhzrvIt
t8qfEspQRJRYMpj+Uv5s5AxgKt4CZqO6wqn1MrmvsYCVWfl3h+WynbE7kRcBLv4Szg/dxmRI8Yd0
LU2NtjCOFkPG0T0M0WmMrpN4mOnLEF3G6KbQMaecuKOLA44eHQujMixKM46vmOpXYhg2aKnzX+41
1Im5Eo2LczmTsTxOUPVWcmCiik/FxjKzCcKBB865DiCvIFsU3kc8foVYfDSuaVilsBoX+tYKlLUn
/6+GI04Lzc/PLoaDQX1i8HI8gvY6ZM68eCQmaQXKIdwbwFJqpWJvhe2a6NGuG+ydKegI8J2fQhvW
RU3o17NeGDwsVbs3KACkAwsALeTvpPEPSQBYx2NcHgwBnUcyo/3PZ8nzfzAVsXlzSDRrBhCuEGen
uvXWvotORe7cFaVAvvXTy22GMhWTUoxTCKbtdAzoV4jpNXfwLbe4EIR/dIwv1aHLGjrEsGggYDFu
YsNmYo/9i+v3po5G3LJgESSM/LEiu6LbKMsF19mtxosE/sLGxDSVyetklm/BSNEod/gOI1SEAMGP
hjEgga7Tputo+Ndmm7Q+9u4HV34iUFTVTacpttaK2FoBIrkfXlrtK8P1wz2pR+wpQ20kavY8df0K
IpZrf1fGdRqCo2jlwpTaQgFlMu1hqbPL9w2tpcGrlT86l4yAcs7wfJc2fK3Ev3gc8uLhK6KJja0w
usUxNT/2qhf0GIGWNj37quBDG54j1k1Q3mgZ1ylVjfJhSww1FCdXblsQGeU6njaKfL1jFzcvR64D
HuGYb+X4ks8XvHqj9RiBoFl1HGKbavr2YCs4mEI6nepIHsRoGr7aTC7m+afGYK9Hamte9PTgBc62
EeCGzB9jXlrzq1utRftmckGtrGTD8wZXKcQH7BW/VZQs3Rks05bPKpsLr1LzEkJt65tkH6UvKbc5
DPQqv5IKRmB9a7gVqPrJmr3oqF+ad261a6pFywy10M6jKy03ujf/SxzxlwNqCWn+slghnfAzQIwZ
jeJYMqOxxfc8mwqbOXakcZlZ2RwPZ2AQPjx29AL/T0NVAWyv0ftHCp0wmrclHNKgjfl8Dk1INw1O
iykm/ozLZIApgDEt8E+wUpYhE/iEsHXII9QS31QToVlFSftdC970Am+aNw9haN2M3oOECXX2k4/T
KW8+S7738rMdfiNFPysau3Wxcb62a4nqK+NvS+DZR3AF8pPYz2XTcwxi1FyvtFLfppG3T9AdxPgu
OZjH6TPZh0ta4HywKFv7P8SxV9T0FNRippia9fR9sF7SkKZh94FXgfvf2R7vo3qD8odmjQUhW7rQ
YPMZTN7+07XXMroRIvTtS80kXUbkbiOM08W3MOheyPZRdbZ5n1rxlWf1mtQpzrOCwIpVbIwOeEcD
Wipm/+qvHfZqbIQGD+J4nxnn471OoAlxXY9JYxuq3DbRP8fF1uo3oFa0lTWiHIn2xHwmYe+DuuVn
gE2WWkFFBV/QNSO51nF08sU6y1AlXkOoS8Rz4/qbN97Q79oYYF8iUkJ3MqGqaj8G+aNK3kHC7Cv7
aBW414hT4vvDLZJBA5YAlOb0sK5nlziDw2I9d87z0Oy4OKZ+vwLNgPhnAWtxKDpkhLnvxlVAD7tt
vLv6BxD5QL41FnYFYjf+UvUHnAgDEDToqR3u0b1G3VsGRX2qaPpj+j8y44VIwxSSg46mnbhYTPlS
xay9LzQgu0hGxH+TFixXuDYZyTlDxOtDETuFKjGuNgwf1oFENrkFc27FYe5AaQSrr/HTuPdZ7sum
F04HHBKoYP9Q/VvMfa+XB4/f3Z7PtAIWR72d6jfXp5k741oEaxDY/aQ2HhuGBfivruax98D4FUuZ
UnxD/zTAnKIN5/QdIFyXVU2Eh8rio8XGgYO6d14iHkK0jwmcIe51OK6/GWaAgDJqvPxcNtYxcXqM
wVBG3XgTFe9mOffaE1ENq7URvnvVIW2GhYYyaFB/pxPL9f8ERB/p1Xv4bgvGPInvbbLYotfIWYXl
VwF4OMT6xowV00d7sdj00/E3JMrswxoguRFMhKOCe4fCkxblxjOdVUTyZUgf8wXW7RHczVtAMHd0
7jRmEyO5+OFLx6C0VncHLWridY7qZ8epcOrom4GeNgn0TuPm7JLWxQ5O0thCxAm2NiqaZPjkVPnS
Hw8108wGaYRSviF5cAgf0OzbbR1uQAjVJCBGTo/zQgyXQWlqI3n+LSj0czI/Nadjr8fkuAN/EQd/
WRyvYpYIgwt/5h8Etwa6lcbUQ0S9wFMH9kXxOGq3drSst5r0/swJk9HBjGnS8neuRkIDIcV6z3kq
W2uTOCsaVxHY9jVuIJyBff6VFzdB1LiN6Bp0FqW9k9WbT0MKnRbFn+MtaJux5L6F100ZUJHQBdBE
mymlh1T96fGttDcDW7Ktv0do9Upuc/0eMH1LwrnBa2NOBT7PnTatWrLLQvuoNNLw7bmgcMEa8nWP
yDPmv9PsaayvsuDsMhEna76TAW5Sq2hDPkVAHVv3r0a9rZAoOzipgogrq8Yb7OreR3bi/knCaOw2
Crx5zMnFgBSpt/K3Zl+QcSsg2GCedq6OzlBumRHHMZRYV/gEQ94EHUKVhlyZEFztQRcNRJpaRSUM
3KhuVUTrjC/Z1ZpFhQAAKPtJsyncoHl0wmZKAxXd17weGvn6bQAHB/S6Sy7FqSckov/FwMUYtEsv
Omj0SojhMyOPaua4J92d7WChx/DW7mW7izTMc9Gerz0Ybsp5jiD+0a8ET8AGv/KSkToaUHmy7s7P
b9WblH44I8P2dx+42SfenLDTV3V59Kp9XNPd2O1yEk/CKj9sV90AFiG/xqhE58o7DgwCzOJWpC6H
UuI8+V+AXKEtlfFM7JJCQ3pHCDUXAmTrLEpyIqX4JeqY2sXL1t7H7MIGdxreQwNBJTDpBdUvXr4z
sXv0vGctvGPMrCKn6UaHo+2/CmM32pee6YQ2EdEavit710U/LQdhrFeV8VNULKwMBrgT1+XP5OZL
o5MEjsEbt3B/G7rKFT9EC0mLEiAjTJcWs5thIgvD6isxXwf1Z6d/ND3WVi7cOfQkGwZTM8ptostN
nd9z5q6y+EWPyfNvXd+77kOrX2JvKeLPAH06lcZBaphRu2NNvLOdzg5XF0b+YVwd1UygHkFv8jDF
5WLsaVuha29AXfeQtwPrMjDSm8xnNlIIMf3eIg9am8PC6+B68Qhq2qFtcHN8hMw9sb/gM6a6h1tf
BhaldVmYywNFNam3lC7aDUiV2Ap2qv9zNRvKt1raSDc2rQE4W5iLViDzsmbcNqRAa/EZiM+2fuja
eWL0Hp+TyOJ6jIcOI7ak7U7n7uEme8IYi6C6aQQ4HMy1Y3eLy5ZnN9orEv8Vf7DZjNoSSQqY7erB
dKbuY8kB3K7zjUzZxqdf1vPXmqbBgiLjiAKyTnN3rX7vPVJ49mdEKZ09J2YpbC2QtDiUVJBFY8wu
WNRDXmQ93rnM+nvnx8DQJVNmoexKgktqkumYx0TNrI+idZNFJTQoUbVIwyWXIWcdpY6Jk2Q19BwO
MfJi9w6Nvl95JLDmbCVP6VP0H2nn1Rs5k2bpvzLo6yWWPoKDnb0opU9JmTIpUzeEygW9979+H/Zi
d1TZCQlVfTHoQX9fJ0UyGOZ9z3lOQT2EgHNXo/wvKY2vcJAiSICZVawEa06FUNxiAIc2i4av7x2W
CC6Gb9ZdaOFJQq2o9WMA3Vh4iw6ZShHgH+kQiDYzqmI0vs2nH4PWVqz9spFmTtbGmPi3rnFMRqQ/
FDC0QxzCxOB0igKygYVfW/J8KIzMTU033/eUv0mKXNUDzS4VncIue+pcCUI/D470Y9hnbyv3KLUf
fY6MAHd41O+JTeYbppCf8cocZlySWqqSPDaF+u1moMqs1yt9TIGjWOqgy29NhLpwOvjTnDhO2ecx
oNbNaucPIEP1b/N+2mqvR6e5mUbmazWi7nzT5JGz+KquoQyE1A8pRLpGv0Uf8QVh17oM2g3HxZkg
VxTM8fs2/JqPREXFOwkDoGI0xtqLmcJOI22n3NvdbkTqpWHEnTKOI+Nw4ifRGXeUhmHipluz2lnG
tcRlwVLbwwKUgMQyFZNNSfGGCDCTbaBg100x+NFpHVwXJGVWp39mhYNXZzPVdnd9wWdAJ6oQJNGw
mXwJUrSB2ttIYXBM0FJKAt9o3M02pYAusqFwAjkwGbLTFKDTn7W6KqX6yeU3g3tMU2hj3o+O2rgd
lt807iHQoZfSKtZQ0VZdcagslKlhidmos0HxIbrN6qNBh8ce0T5w+KZxUta35nTtB7SmnIbGPePA
tVduyvFfB1eFdxpDDWCP7zpH+6G/a8x4A1r4pq4dfH70c9Fo1NkbwW/4grUvBaWDniqqSwXeCoHI
rY3iaIeYqAKm4FJyyp4da3wFnGtkTH8junMAP1be1oe76sYnizg99FTzjDG8JX2FDIFVRf/V6tpC
M+MrGs6E1Yu9brG7x6RVZw8zwVNoR7vw75okPwVFtlAOlrafnYZOVfAHdYsAgkrZPVbTK7XIyrK3
Ix8WViAJs6ZAnjOXdATHe21bg8xO73HdZ/yZRfGNUwDnvwz3sofg8FdNDE1p7BXOpTK+0QnUs24d
FONhtu+Jcu1IwctBo9ThYYBF2bqCJY1Ss/gZ08b1x3ifBBwU5zBBsHXM2Mm8+BJy6PjLkt5zWD7q
A91f0dLiqvDjrgeLj9ndGtm6GPZ6uSoAY5UK+V3Tm0tNTXe06aRz8CjdsvGEOM10TVPQBXwlr/Ab
bRvTgUZ6lGT8iByEAYALUYNVfzQHRmD01FJ7zEqxsNyVZ93q0maa/O5MODvStyrdiAbiOgUH1B1w
0efw76b4SgF8Jph3OE7mubqRwT5uHnus3EBvJiTP8PCEXEhr3w63vs8p7pdVgTp9DCPkRtH3vMNO
5zL5YejB5tiLx6Q/9BIHPzIuj2XUpOVouCT2kUAx8/MNyoyuuXNxp8X3Jv0EsmQw4Ow6e3arb7Ny
r4YfOXgZbyJ3VtrrXDdhnkf9sqKKYyv2FHSlY7Rgqf7UkeckTahKtzzYEm6ndFFHSJR0kvNdxcTF
uomkwvQN8LZ0anPA0QEjmuSjnpa6jgjQ4g/0wRshDjBrLE4sUxmZqDny/8h4I5SyHB4iFfLNP80F
PbcGwcMa6jp7MdwxlZIzcu37dx3LOd3aNtrlnJOnUZwq81Fvb6NoZmgy1HVzrVtEoLBxH32xGOOv
pS/ose0G+qT69Wj9nKuc2kPvvXZz6w4Ve8FWIYqfC/rcQPt3hbpprFOtvVHLc+19TeXAJ4DRCoyj
NuTLyX+J0milOHFVwYHtlex3A8ddxLwTqvWcmnacYCCu9x5/Uz5cl4i75wQrmrsea9sYvSm1MbRD
b5CwWBLiTt0jZRcyzk4Gi1PRxLmZ+RnugZmd2rxd9G5zB6ewp0oqeZSlu8lMhawaZlOSIZN80PPv
bYd8lZ1aZ+erTEaIqU5qZFcYJLcje4xwk0K5n1KbwAmqQzMKKtwa9TrCmztVzVNtcFIm9DnbMXNm
KGeakWPrLzFsrJlTWSBw8fUHIDqhifQbJ1csxZ09tvuMwUYJ+apjxXUHdDNIzXy03ZqndvNHoAn5
EOje2guaV40smQpEpm/Gz5JTbVCBsPAadtdPJVWWwdo1HPPIG1EYkLNslxMuwK7InBAFx2uFd4wg
QVjQfXajSeUuK3qselfd2gXZzgYULmw0CYMLa93VULCR7vZGz6uhLt1UbxGyXzQNKPHY9hAUYvnO
Vealq9Dgi2O/MXpMAQA7BqBMFEvyCBj2yvTWUwZeYljIDOTgughuSAZi+wwUqj62NbX0VrvO25cU
6kVurQsIsyDqJlAhFZAYGr9N9zC0sFtH3NLsiaAk5yhHeqpbdDARct1VnE4iCjX+gIfcf5WknWf7
0KkWtUrvFHJfxGWARRzaF9PKUtoq1B4dAO11/SwUEClitouTJKFJUgl2ZxJLRuYHlee+gzdzP9KI
J91Rsu5Ps7zLPXo+o4pJenqYPT2zH9jxp1XQmLTLWlQ1+950916Jehy+I32P+Qtu1lmzFgA0dLfG
onfyxk2VEV8FgCqYNkN0Y80yT4BDxJEmN1Z8XZU6cpwZNuSvhVFsdO4F92QDesbI1ctA9plD1a2B
YR9gLtNN+xVX4kELbsz0Rzc9TMREcURblTNBAh57sU2q7SCd7chK6AVYFu8VJ3r/oA1i7RvlfRjC
73uwekknL1kWTUPhxFt4TLFBIE4OpSzAD1cZWwRPMfFI5qw5wKOEz64eHeLP06JDIhdwkgFsLGIX
y9GMsum9qxJzd3NN+FKlE6Q0zHrxFAzs1KGozlYlcgx1m9fPZvc8VxQS5O2NFxPeRD+a4HszhHdq
780YPPXXUZ4I8IVLSpw7bufbnmva8/9oyK4Al4FHGhrklOOW7v5VTDkZOmbDiqaYTpUJUmTHQpqX
j8joQ3EzaqumwA0IXSpSpyQC9awWk9oRi90oPh/KoBuHC5mGfTNV4ZXqSW8BoOewf5no+XmIJYMb
N/hhk/hW+lvdBraaGd1tHAQLETzozi6MUVKsDPbtJW3daegY3qyXfCAJ2UxQd4JELT2MeH59byBy
DP2Dnf0kcxsyB/GsazOd8cgoUl3DoaCgKGl7X4T1SDnGdYC/3wc1i0i/p4SUjuyX/Z+z6WfS7vNs
mfdi4+aAP2R3l9pQLR3knzBuBnm05CHAYRfry0j6OyV+1dSwyN1eFnWP/nuO51xN/Yb5NsHGAe9z
nD3q3TF0WVu8NTJtHBPQTlMqCA7FX/EaElIYh9epS7EDkcCgkp1ug30jJvIYZ+gYfD4Kyl4luXwt
QNQcEPKwSaKMQn33XJpdcGODKQ57QF1SPOuy998gsGIMD+2kYTpIad82yValGUQkc+jxa0whmV1B
tcKLS88ZXkGhP2YZ5yQHPdx17WoMWFZA2yTDUwGjTKkEEUK27t3q4OFnSzQUEaX/4ngQvov5KY+W
dA+ahQuKLhildR2KAcYtoFSYhFg+lXfvNihHWwvklu0MS4f6UsGZnkIWQkaZ+a8DzyVPMUIM2AJD
KgvKw+ViRsNd4rbIMZDSGl1875U5/Q1SZepIkkFi4mvjUweGdcvh41DadBcJGKarVN1JW4tXGCFi
usw9jgWNDaZmVNqir/Qn2+zobPGicbYgE0GUyRprZwcTF0ofwpcLJvOry0Qaez2oPnKYXOE+6IlB
IoV9l+icayQJv4vGmwtPDbWHzl+xft2OcfY1FSBByz4HN09VXWS7AquAGXiPkYbToaL4os30Lo1/
yxkBXRT2PD9UHG7YBEOH8NA1e1P85EblvvZrNDTyujTD26Cu36KoJmghXId1CPlMv20742B1yVpV
7T7QO3xYKBYc+gOpc8soHjjz4dWJKRZCE77unJHuP22WvgNSGLLbLIPkWa+bnWCJGAL7Pkz4uioE
FVeZ7p9shSkn1p6bhK5G4UJ6gHr9tZhhg5PRERaaopo1ShPhlb5Uwt1GZbgMcqhJXbxxET2buDv1
mvboUGfXTdG1X6bK3eScJ5NyPPQa9DtjvNLRT2dD9BIXDu1FmNohxzDSlFMiALK4XfU+zUicN2Mt
KAotVf1dR3pcFt1ytru4OPshqWNc4hvLkQHM9eR82qf0MsyCnakhrrzZM1tvjOyeqh+b3l0xoN/2
CTKKezpj0xeRc65PCHHvmHkzBAzTVqO5FzCYZh5pgehdBW+SYwberyuQmE7/PKG+F8WNA/p6su5n
FauLOUpl0KLGXYCOsnepG4/fyX3KXVr/OiLeE7u4mB5Kh+BUgrKqBh1TNv0p/khEfDlLX09tv6Xn
H7rXaauvXPqTVgeG8Udk3vvVt7h/1iowO/wNgjoreDYI2zh/QJ+O2DQ7+NMyKhdRcdfGj2JEx4gN
VWS/guFXzUExb5g+oH8J/lqSnlTOsZjyhoVcraR4L2EVNsVrFh9LlmjOnhMVYa3+GnEMsT2GyFuu
f69dDsztXWsDTTOX4XSDjLKvrnX0dXr6M0G2l6/d5j6KbsAYsNPek6+4EnA+JsTT5Ll86brXljpE
zXQUGC/ZAP2R1JYk/mpktEpdf1Wab/p4ZzWMcQ7BdIQ9su7KrduiJ24IBapvMyAk5lvYYn6Osa/Y
R/wXS58PyUDEjTAbBg2Lh7Mvuruh61kLbyvKFuXSU+2yEW8DZQF8ULE1i5xQyLs75cExVleVBwXM
eos5wuvfekH9YliZIz1PWC3/lE+2r5rEbEUtyIInFJY/Zn0nbKYaYIdWR9Ty5mYPkLUnt1vI8afv
PAoPYxklvig99cMBD4rKHwLmLtHf1AyMvP3Z418MxLCoU3oj66K7QVTypavuSL7VIpK6voLRWY81
ieFMo0X5ZiqIjYxFrfiWZvT3LHZy6ON6HylhB9YAyr4GrcGrR2S/s9UOP6NvgjirSN6mGjZWVxU1
uSL9WqPdUymKqUxjtw0xoGSpHHs4QlCKmuGxtTGp91A6cbT3alnHdyZ62HzynzSiettN0d32wY1m
PEf6Y9s8SfdVtXeW/jCXX8JNofPRHgn6RobJaRiKBFI95HoA5mhGCOpOA+qwaHjMKizUBYDWjU8M
rl83W0VmNAGIb5g/vQH8+8Fxb6LucZQvjUcz1eNAYbx2IRWsYYOVfVnFwB4BmGVBy6zXQCryO7FJ
SVCPiiOzINr7e+7zKkwfLYChicZba06xf2x6dh7eooKEEsaPefErgiEusvtu6JCJQOu2SIQkY1pn
FzjRZ82oDEt4beVauXzL8SIVe7Lml05Kyb2lMZ5TJcOhQX3IJKYCWUBBfqKs5srwF6O4T+KtsGsc
lqcov4+rH3H17LZv3dyOKV4VCDj1RiTdGJ7K8TswHT+dddRf8vh25qV58d4yqd1ra7t7SUmF1opT
Nz1LDTGus42GfWNr0Fu2k3ut5Wsqkal8rJm2i4PC/0PnFq/zDQ3XrYG8L6ZHz0gR+LDyQ4uhaITr
BW5G6Q/IXBYp85vf+8uCoav5jwNfUvEa149w16nyPthUsrJmaWQvsIS/pNHBHZ57+QyORs83zchL
QD86yY2y6XNE4xer9r5Y0zOgccvfeP43xZ4a0uNV53FQJ9Jk0k+0KBFWoP1B8inDhXBvk/yGmQ1l
19bF5tsOLEPtoy5QfXLMBD4KMo4oaUc/RFh66vY+asqrnm1HktOM6a78CHE4GupuN/C5tP3cjmFU
sGwY+VuqTip6CLKNmxKcgV+29x8MI2Nv8dOJvmoleImG83q7qFhw8m3bvBTFKiMfZCIQzNsRP9Gb
bGUX5vDTDFC42HurvJMKOe585gje4ARBXyKse7w2SfjVIN9NqD5R0D3V5nA1dK8SF5Pt3QX+yUXg
gcHFKK5lfV2rbRttmvKUGuSKtEQ3XpHkKhHeDU9VDIcLZ3Vqn4L5hcBodlczWajk7ABEJh2+UhCv
+tPkcNy9l6ixK8SYsXtIyVXVW/z8NQcSH341amTgdr6Ddrqv7jEjbbNg2KI7IbilSDX2NYKOJLJI
l7aabsfBKgntfqsKJZjY6+i6w/W3MpJxHw6uQbW5fhVUZiMoeH5OaXWshmvNHbWFHzZHS9kxW64+
XwoAOTo7NWxm61IRSzuZV/mEU9AdF5xu1MKtJnqP0bRJ2MgSTZ5vCo14g0hAFlP694ENIRYfSoJJ
d9+6pImqIESQoiMsw8bobRQwF98xH0uD/YLTRHcyjDxsAc6qwLsU2u5jpVsPLrawJPbJe8JcV7rZ
StnNQx5691rHgA1iYhYAhnqJuwtry1kNtc7TMAiA1zF4NOON5SDUQeNG6HuMOMjiNSHkVjIEDe0/
ByaluQ5gt+/a9bav5X0deW/hOL2OTXUvUv+IN2pV28EaPRgdgbFCYUfVVyYBr2QAXgTpSMBDsJN0
7eAFWOspqD9TX460L4YsX4AiqfUrYLGSGnUaH1zTWWdq1wzskbQYYeH3kUyAio0uPyuQc3nNXtrf
JnU7aLeuS/vuxGzrVPvEeexZ9CqCAaV5206Cm2hvzFD/WtCTquNxHdikVhriOBQHJ98blmJSLx/m
VNCSkRiR0BKxC3GsjckaZOpHVFJvaWBtE8OHBPFLY5OJ1iEjcSoCPvsYyOwlarpDAoqUY4dZ+Mai
NNsvunwyouq6TX2AY8saNZjf7bVWQpcNoq0S2Gx6kAoQTR8aE/+l/U+vRY+kMDebXZjiUrVbhHf9
awVZI9Q5QIjw5E72qw+iLUjvKzKeCCJ7LNOwWtfhLc8Kpfo0LLETmLBwUecVzT4vdy0LR0zDfRUQ
bKPNYJpZJcWGJXX2uPsJanlM83phtvFt6GKpTJxl7qqjckHV6haSsBGJgnNjNx7Cr2TBHa4iLOpa
+wIIUaf6nd5T1cqLfleU3s6FBKZow2eCQ30MXwTJ0LjOMPw0UYkhJEbbO2c2N8u2AS9V8N/V7VIT
OWC9pzJhKS9RRCXU783oVuKdG6ejoPwUw5kogns3PSSNWIfYVMfiqqRTkCjOG2wDAiqcAKdtdmYt
m3g1qeVAWFhHeKAov3vaS94D4FQKk+K4yar66DES1p6B/K3VTx3RH6vIw4MSUDJwUIeXfkcrgOO2
CmJqPgSf5fLg6MQ8+/dduwyo2Gk9k1x20s3vsYOVLWjX0kEyMtQPSdIvmsr6Mc57GBT1WO4DCrpi
LQTOnEpt0ozSMsFcdTrcVBAOsnb45sbgo/m4Y2aLAp9qXCfbeB7fbU8t2aa2mvxIjZ9emKOjoxvN
TnMk+cZjgYnqmzw8GHpEudgFd4brMjRIQMKGTaaKVurW2nL7cp3PoUcFjTuTDg9q0zsjeLIFJy8D
4Ikmfwas7K32MANlS0rzAhB0QN3EaK8lyoCcRa+L80XmVRs61ZV/6sPv2pSwq61ZoXYWbsBsAN44
sONqqMnSXRoGcWgx/6Z5dYWhEn6sZrLDLFAA41UmzLyXs1M0rg8dksHqoFLa+Q/5HBwUvjrOz5zD
jtQiYJPqypl5WHEGYI56s98aG68r7xxOc32X3BSp/pMwSPg8s4NxzQG5Tn+YjDe7XBnVzjSaTeXc
B7AQ8pFIG7fZmE51lYZIfcUh4hQtyUUtXnr9qaILN2cN10O7rdpNqm0j2Eoyu/apSdoO+6SUSGxi
yO1nMot0b2Xp7j5stXUCldjKf8XVyfBvVEkmDgIk91nAb4ALi4y95+iI07u/A4+EmIlmI4IEiJ1H
xXeLvuYaPDfDZTl2zasZVaB/AXF346GCZYpSvmB3UBR3aojpgHX7LPf3RoUUJoFwXc0cDDAQOWRU
khCUJI6L/wcTDZUcq1g0sX6jLNyLdUboZpmUz3GYzVxRcZ9amIwrM3zU6vjR0dEaJgNLQt+/Ss+c
ntLIRGAOUsj1sc9Mw7bygQ0lBF4HNE0Hbj/khjwREEmoRdhtgmczCbUF+1jSJ2LSAeeUaAGInUgL
at91qjiLRvyYpVWvTlrt22DaF5KjIbLanw5RaIsEP+KUuNs85W3CtYH6gJW4QcNlB5uuGq8bxLe1
dUhTfV32uHnk2zQ9xLgwTZtkHb2GMbl0XWtlhC+lw7MGd+H7L7b9q4iPPhKEPJOnLJLsl78ZiBSK
kdXH3gn3NXUyXAvWNqJMEnHTVtchH9TvXPrUZYXMreQT0e0OSvmtDotPG7ftZN86CbGP4URhr5OC
8GbvZ6AsvIZIT/wJZ2NXHlwve5y0+k6F/bKAhEn98segh0s/Zy/QDIDKmTwShlhK5xCKNgX4ddk+
l1rYw79A1SxQ3xgWwZDmEVQXSXmEzRVHP0S/znJFlXKL2Oe+1SU4MmxXVt+SgNRSge2DFG9BV/jt
WlGzW0+mScY5r31ZokzH6EFSMn8V0i/dAMdpleW49MYIl7aIphalejK9ZOKfhHJKCEqz+r3hW+qb
Ta0Xc7Jm7ftsaIgzo/c8KvCcZgL2GVrQiNwDSUfc4n/NyjG/sQunR9kFbLmLG7Ia1Rzul1vmwaoS
NPi+Dg52EdvAxBBCoVWFlJBadwH2urae2KcSpVrPcn8eWLsnqrZL1KIJra3kX8Yntgiq+xzfddBj
d859xLBvPkCQcD+1fFdkL3T3nRCLmXaRlxTNAhDJMdU7+WBjOsOqu+yHfYoDwXNvmm5fCtKaVI9P
XlTdVxUyus3EBLLt7ZwYHmU9vozAO4ORRh5dC40qJbsO+9rklQivw7NKwR0qiU3iJdJFykUIEFgr
NNAytYUqMnyLFRIh0ksaSTW5E+reYbUMZEu6HCp5O9BJUUlxBvjSlqgPWmIPRYAWtqkR3Ll1SRSE
2yoaHbVz9C2EOaPuiGkdRaH7pKdkA2mD5t8i9oCDJyZhXP3jP/7n//5f34f/VD/zY56MKs/+g6iE
Yx5mTf1f/7D/8R/F//1vtz/+6x/S8qRnWQKXgjQcF1G5wT///nYfZop/2fgfWF3qAHCDPKQuqnzU
0om+//Mr2OxXJJcRUnfOroAnu9c1I/QOqAT98Oh0N//e75u/34HQct/xusg72OMVban6+d/7eev3
nw910VHB5uf5WAeg0nOc2V9cQViOgz5buNKaX9G7V1Aq7ExgSL1DlaZAajHzZ//mFZzfr1BVoBNK
kytgcpmehHP78Q24/M/PxxAWVWnotjQ8YZw9otIsakgZAT9fgTan0P2lDLEVe54F7qIrfn18tUsj
9v3Vzh4XDTUdpFfsYaelWGXCfLbfPr7C/Dg+up+zx9XEZkW+JleYEpAn9By3EDk+vsSlm3B13WUy
MT3XPv8ohiCK61rQwRkt8JYsrN7Tn18AlIfpmDbZnELO7+zdoPKs3HJE64sD3r3hsVEPH//8pVf+
/ufF7z/PIjA5ZsfPZ5Rzo2ETcJotaYj/+WOy+eNNaQqP56Sbv18mVJaV9HbqH3QStcNbJ/vkTV94
Db/9/tnIJcVFN1qP35+sK4+4z+zq48d06fcN05OmaevMfObZ3AepQyv7qfIPglAcilJ3H//8hYFq
v//5s8cTqcEJs46fJ/mxbfGALqztx1f47AbOHlDSOai4W66AYJjUbGP1Fz9PM8exdUaTY8nf329H
bw7yQwMni1L51oZv8fHvX3pAdBodU7ctxtD58yeWUwdUVWmH2mieUqQZQ12h/So/eQ8XvgabJdSb
V1DT0KX3+20UyjHLsqTrWdk//OKtVUvHeojq7x/fzKV38e4qnv77VcxIE32NjfkwzaIgnCp68Rdv
mzWI781y+I/zlQgjthZabe8fFm7aXsmm+YvP4f3vn02sYxFw/Jadf4jQVKu9hfjozx8RQ8mwXFPy
YVhnL8KmfpE5sekfHN++AcW8cMvoL4asYxnSMizLsw1xdgnPMbS480x5yLQ3SRjE4uM7uDRi3/28
PHvJdm3Xfh+zMBgDpTAQrd9MbffnlxA27AZH2JZNIe73cZT2rZW4PTnAE9IBoQ8bwj2OATmIH1/m
0kchhCOkw66Ax3U295mJKM0s8LxDGYO7pb5LuqUBQs1fk8aV/MWLZ5HTPVZ/i/87eysDGlrVGdxT
TBxkEqN0pHLy8f3Mc9HZrsB+dwnj7M1MKRT5buASWnhv9ndApxZWA0EUY54yGrJCpk++losPUHoO
41gIQ5yPNBPpw2gbfC2ADN1lt0mm/Sh+fHxTl+YU8d/XOB9ulR0oR4n5i/Rffc4s0/gXL4adv2tZ
+jwxWmdPDcwnKY0jW88piVb0W4tJrT++hXmrcfZeHKGzlzJtJmF8o78P59a3Ip0Gi4vk5BSVmzLV
qHi9RNQrMfR9fKkLT4tLWbYn+fCF685v7N2mKm9jCe+icw/tjTQfnPb145+/8MLBePGoLJsgU0ee
fZgeZRhPZpE4KJybYfo9JX1R9se6/2Qh+edQPXtk7jx5mZ7hQH+yrN/vwxSNBdyidw8DgWIg0bpn
FZH1UgDrj4dvQ9/rWx7ryeSo37vZ8s/v0rYMz7SlMAxXns0LiogyM2wCgUYi2wX2JrgFuq5S75NZ
7sK7cm3bNK156+gyC/1+j4ZT2lWbc5nWWCvA658MhXlCOX+E73/+bCikpmHSnuZd6QjjSRzsLBgm
u7wsYPvfYe0w6S1//NzmP/ijK56N86l28wjKqDhoFKKewJb3Tx9fYP6Bjy5wthmzdAf1lMUFZq2m
DkmmoUoT0DF0wYo13ePHV7t4Oy7rtM2s7VjnhQfwOH4bTnxLdvJLCw+u9tV2PxkCF2ZsPiOD8rdt
Cc/Tz4ZAlg0yH0Kh4Ul3iRU5JdmPctw5zkCXMFvFyAr//JbeX+9sTMSRLxtOwtpBmVBVE9Vd4c/c
V177F4+O3azuGpJJD/za70Ob+FMflqujHcy42FNd2obBuIiTavnx7VwaD9LS7Xkn6JqWOJ+6Pauf
VMXtmLgD/CMpntRuYOTYOMY/vtKFb1XajkPlwHYpIpzPR9gP46S2teA4EtmHwyL2PplZL9wKmwMd
BS13Ap7l7FZCYBoo9BLvED3qBDhRyCOPOHkpST74+E4ujGpJx2neG1LPEfbZkGu9RIS5nXqE3Cwc
einj0hjXH1/i0sN6f4mzUSZwgjhhkVHvugMc0X+2v71wB57uCouZGT8MW4/fB5fdI45tcykPRTVt
K3hQfU8gL8Cmj+/iwvzpmVQFdXaItmWev/KJXfTQBZz8PBvMgn0q3LvcXVne0U+++vVtDajg4wte
eGy/XXD+5+/WblhPA10BLti81AoOWep9coFLD86RzIVSkuXtnM82iopIoTcZraAUce8G6ZxmPfz5
PTgeJVtT2NL1zneEXR/1WW9Z6ujvJkhw2Sc73EuPyBWclanicYnzO+g8GOXw1tQR9Uu19vpPfv7C
R+gxH9vz5skydHG268iUk06qMWhMBzOsjz5pGQwotn5oFvSL1pke//xpCZutJxmWFqP5bJosjaEe
YHIFRxqUwxW5Fn/x8w734XBW5ls/+/mkE+Fgt1VwFOLngPLa++TPvzSe+N3///vm7wN29NNUdX4R
ANvssBjMuBe/W+qNXV99fCOfXejsvdBIazSobsERGkND/F9yBZn040tc+topbZuOY7sum/X5n7/7
+MzJlaGog+BotTSMszA4ZR1zb6yZKwer35fMao7BjIFJR6CmH1/bmB/U2b5mrqv/v4ufH9wipVpr
6nx1tIUGI8kdnH2iSuTh4VisDNVMN4ZjF3hoi/sGXswK3YDYUuavFk4KRPnjv+bCnuS3P+Zs1JTk
zcUin5+Ebq868oa1/qDU0VS44u3kqp8+6b4YFx+9MFzPsG3d4ST5+6PP2QZnwuUr8HjNUI414N/l
wyCRwupZHiy0gO23IZH0y8T41Vvo7ae27WiVpgMjrgVrWCC7V4mSoOlnLWIYGHvb9esVrdyXj5/O
xaHIXp0jiZSmcd5JCOkh+v48TiIjPYFpvMdIcuis6PXjy1ya6MS7y8z//N1wNDrlxloTBccSa6+r
3jzM4X9+hbkX4lF7p9BizTf67goInXXV15N/qGnROwnoq8+Wm0v38P4KZ9sAzUeqWjhcoWuPAF0i
+fTv3cHZuGnItQkSl9/XAXcg4/1kMfjsz5+/k3cPaCSztclQ1h0yn+7ElV18svefb//8o3//eM5m
HLeOdD2VKL6Igq8RQDWEOcXRXWIn1x8/p0urmmS9tzhI06HQz8ZS5kekt0l/LjneaN4W4An9fZQG
8cEngP0vrsWIMmimSiHtsyUhBIpIud/GN+kGN15ARmpxVzQkRMDqM8UnfdWLT9Che8R2wHTN8znb
ITsGSiOnDBxL35y++JFF3bZyKgLB6+XH93Xps6cIhS+H0gpnwrOvJUQlkIEuoA1Q4xNV1yY4ZvJ1
PvkmL97Qu6vM//zdkOudkH7SxFXMZAeC+kvSbHMM7IP4ZMq9dDce8k5HUsax/uVkW9hNb3sdVXTg
0OCGoxs1Opt6VJ+8n0tVHA61/32ds9HQtxypIG8zxOWwlem0hn38Zk/OTT1Gm2iAkueUr4NWPzZW
+hfzNE8SuQZLCq39s1XM6oYhc4TjH/w+BbyFoQF3i+VZn433S0v3++uc3WLuDk1ujq5/UBky28S2
sf3nib2jUDbt0pasZasM9SvNMgo2EZUagB3MsxUD6EulWdMXWyAjqmKtxCxZADsvCJ7RjHQvfXeF
z6eGb9ERRIv6ZVEXHtJCFCPLoEOASvwFxIQQXEQMyYJjCTGruucpPI1kRTiug3EnDmh18+u3HdY8
AkFRe8teaT9VDUMo6+NqoTmDWvcDDk/gZ2Ljh5CH/FEDjJoRWCRT17+p4uTXAOTbVn31vbSqN6dP
Kwpx6Jy0soLkKhtwMRyiNiZ0Id2BqYWaPU320eR1VwGA1CsURMnKpdu80t0+XQVxV151aW3tTVCN
i8ks0BmlDrzTLEQbLyuSYilV6AgbZf/JR/Yv06HHMVsI26Pgb+qGdTYyQr+soj7X1bGTsJXrHw2h
zqVC2B8CRf/j0/Z8MSZCSsvMwP9yiBSN2/p6U6tjjgrZyHbm+IsU04/npn+ZNc6ucTa/F6WfOVbe
qmMzaDgqO0ByIBs17H6W8+XjS/3LxDFfyjPmUgunI/f8wJJ5fug7IlLHFGyLMr/2IDUQ5/zFVQw2
w5zFbEfQWv99GoRiLFMZs4hIEjvVsAV4SNj7+uNbmZ/Kb8svt/L+Imdnik5LcXVQ0jlEpfWzDuFB
xtXjx5e49LTeX+LsxWhhNxV6yfpUyNMYH/MJ9/L240tcvgtPp4ZszM3ds01Exz7RLAYKiCBeEnBp
+Wttjp/sHy5ew7FgZFAEpV59tvbZFk18YdOidteD85QZXz++hYtPyeX0I6m54ys+28Z5Tj+6Vq39
H9LOazdyJMiiX0SA3ryWlRdLav9CtBt67/n1e6jdnS6liCLUM/MwwAhgVGZGRoa9l9L0kLkt0yVt
nDz6nr+/LGZxFfR3yTKPAnUY4bwpNZhD55nSo6x8ZZZ6lJ8vf39xGTa5ThKSc7pYWEZAKawJ1IoY
Lj56wAOpQPOtLGFRBCkgBWINVaeS//pelKWiD0GlSY90EwyMjjIIYXaDd8zqMl5512bnVrgdqkVN
ApOMZ6WKmZDEHnq1yUflUWnHZ7kEIsTMgEXpVPvklRC2eCl50MGGMPryLi7KJSWiUfqlk0B06TJV
lScjbpTHAhREXz5GGWNR5Scoe8vpduIxuyxu4S1QCbPIJII3hXIIh2bYni91uSM/ejmgUvANFaA4
wk+mWbclXFeXhS3YaSo9CuYT9eM2CXcV/pbRbKOMPY0z+EIqqbyrlHIeSoz2oc/UxTvF2Q7/QFUK
Kz3JMvFela2cRZFkE351tFSfDttOXbm5C7vHbUJB5kr92646DbZjs21g/bUlV9LvQCcDwNdrcXtW
7tbS3T0XNP/9zC+WmFitamWSHpOEySfoVK4ub9Xa9+eLd/Z9nTG+NjT4vvQ83ObuX3ycS0vRlCdT
F4/drAM9TsAuAZgEjyxiTKIMnKfLMpSFe0NgZ4LboulkXhVBkSevVpOm4GHWB8aqtTRtbgomk0AH
0ylq+33wvQK8bzPEOtB6jIUD7dr7V9DMxFvbD6tnZknp3u5xtuwRT41QMjiGRV1+kkrgwy//2MXd
Pvut81rOdjubLBni18R3FcX+HXaMv5Rlq64IWbKV5xsiXDaSQeTumU92A/8hte1tbwPhUQcrZnLh
StM1RzGcQrWhGIb2eikMoichcA/wXref4VFikv7WYF5IZQrjL/bsj9OqissB/j6d8NxdLxo/Jqn+
XEr94T+JEPsgIjpXjJZhJNcI7hz4bUFevixg4Uiwf3NWAMv+tnlgMG1b6ijj054ClhrAx1l8A17H
X0gh5uMqkKGjbiM8kn5UBE5YK8pj2yeMwfzy1AwounJFij7X44QHkhYrmSYL6hymLqbPGo+YMklK
47Hp4ABqNbCQeE4hBYq95rbIoFGPp7SCf4lg8D4spuQ7BN/+7dC2+TVMYYyaF8w+x7LZHNUqqL52
Wt08D35mgyqiZDx1kX2ofUm+91Rj5nKmdRyQwWBvOpF00CqeDcgIAZ0tYJTOkpnuMAGSr7EhaLCK
sYO9Rx6DfTjAKC1NRJh1OYLKD5cSKNt4L8ATSuZz5Y3DQTfCdsWeLlyLV5sz//3shvuwlwW13hiP
EbMktQKIwtYEdQuorndrFL10Gv+ajByootVLWt3Jh0phZs6+ypXbPDvYwcqtWFjKKxGCsSq492mS
I0Jilohy+XATjNfSr8vrWBTCnaDNlMIc2/96vyJA8+M+7OxHmylx5YrBc0Dp0JIVpV14JOg7+yNm
Nsxnx9KUwdTKCWLMHlyR+K5xdor2O+hBiniMAmtFCd5mf0COORcnvKqJKkl5nTdMiRkqDuPV1Ngz
Kfre8MJ9A81Qp5hgHv3Qp8+Xd1N4X3RZp34+d6xjBhjwfXkrz5YZ1p7Whk5dnZRU/alVxnfHzFe0
QjBlswhHn5OpZB31hSpA4IWOkwflqZKNqwpql8rWIBRbaw+xhBN7I0c4sYQ9TGBSKU8Jl/3GNoxf
hu852zGEh0/KmLqNbQeUGiZMdrY32MfG5uZP1CjcKh2Z/sn65uPkgwcSSVCiVXn7I6pBCKmj5JfF
fM2mMABrMtoqv9OB2Aat0gCksg9AHU5htYKCoropLP0Z+hgwHXT/KfIr5wAvaPOhU6f4gdn95JM+
Y5CYtQO4rDFCZ5Yx+tZ6g7dVwHzdRnSvA+A25VeBmVWHMsj67ZRD8lAlVrqvhsm50UGHu+6DiRwS
w4i7su7aeUgaFhSc6P7YWLF8rNAkoMc95zFpwd+kgtd+7kogb2DHacER62dge6C3eX2wr7oKlYat
+J8to5shZkv1nxR8p2vDY+IXNEFLejDqIQcrtmGq2IAbbgpVSERttYTJzmFAt8i0nRl42U5pdXt/
WT+XlMekRq7MOkr4IbxQStkMeVEGOZxuX9PiuwUgbNWv9ZULJuVFc86FqK/v+lCEZgFcRX6a6j3z
7kHMCBmcHyv34CVqPnsGX8TQbzgPcagG1TDB7wQrz5dQghzkr4nkoQ46UKkB/pqVGdh12iAdGS+A
xjCP4ZOQK4J738YnS0pC1zyTbkcFNqlattWbIQmakwRP3PXYSM5tOAK9oHmAsYYT/OFDM8nX1Oy/
q3qc3ti5r9xqw+jcyxZgabEBKk2lA5/NnJLxlAKCDSkMkLkUUb1jZwBkc/kEhcDnzbUULJvdJElg
h1xLb7wvo9+Zv4/oF5aZ7yOhvmK0F2VZJo29ChbtTdToW7Uil5FXnNRapcZ+KqXPGjghiaahztWK
sAXTyeujkOixNFJK4nEqRiyZEgPDpwiIZSCSb0bLW3kWlkXQggJ9Ct2VYgtHysit6VtxcepLwNwh
fwUdjynZ3eUTWpRiwmJKOMQ9Ez2DqApzbrSXn6rryL+LnPelxF4UABfz38/PdvvsiRnrwC+GENob
Xhec5R+Xf/zS3TUsk0ENChKKIbqwQahIrdxSOfPrxgA+r5wxocavYK79SoK1QGlJv0yCa9K6+FGE
Za+XohdRG0qAb5580CYnyLsrH2gQ0ODMzVTrK/q1LIxuR4KleZBQcHSUQmMyu02KU2f9NICBmhF/
KSEArgBp0c/LuziHRKJpMuU/smYVOTujYGy0oXaQNc+NhtPJkikslCfffC7Tr75cbwZ/Ldu/uLyX
GUPKCiThBMvuZHlCNtbJT8B43Ve8Yh6tY81wFcJEFZQrKr7yjJhCSJiVST12o5edKiViRPxu8FyI
0feXN3FFiNhh2VlGGlP2RIjef9D67EtbQtgBtu1lMWIPyP+9I2SBX+Z937SmFbGf+kpiZSdvBlKy
0zA4BklmXcmwXLoO8JcqpfjbIZNisme5vS9ngnTbakByzgGo1qMgv5FbRrJ9IB+p6gAR60Wes++M
IYK5I1+bjnyZDRG1i/7Wf3/wfIfPtatOYRctjAwcU73bNBY4wIbzyZq8PaW9bd0b4KBVRzs17iIv
33ahsrJjSwbuXP6simfyQ8LAKYzZsAhS9SqGETn4jxIEG2d0wSAHQBWc2k+GRbfASuy2uACeGPxn
nOk3I7lwfqVNge94igdmS+vfft6s6O6ahPnvZ1tURXbShDISPIi5pS0dyJeVduluWGcrmP9+9v0w
L/I6mVdA7TSadmMKcd3KJi29BOciBC2r6tJOW1oqTnWjXI3A0+SmvdckyD/Cr5cXI/ag/e8NPFuN
oFC2k5JJhj/vpI/faukWbjz4me+cBqqj5mPuPMoGIKL6P51sHaJ4rb16bZ2Crg1qrieyh3DuDZ2p
SXSTxLupf1/Hzf8uUaPdCSQjSMjFnoA+yb0y6W0mzCGAU7dKcYzbjWGtqN2iWjBPxPNtArstuh6m
J/nq0HJvaqhSYZKGRLde6d9Y1OwzEcJ2wQcDOrVjclbmF7N+zPSV7y8dB6MvgP0qJK7pzHut2VT2
6zJQ6vxkhI8AGGnbaThW0cpM/tJjOTciG1Qv8SbEahZguD5d3iyiIEMw3XqqT3zyyazuW2AbLyv3
kiiGX3Xmu0iwvMkT6a2qZXrMu9ypd3r7s24AKZU/9KG9TY2VmsiLiyw+DCQGKLwwuGi/caFLrPLk
66hyFKYlCY+2smYiGlB+W/oporyg70KvtENUS8UuLiB3U6qugVQ3HI+OZCvA1kjhYSw9894MVeWj
IemgyUnmBIh+2NcnxQR1Kooc68GDDODUTsmXKlVhEQo1erpqc3zO88b64UPQfUwk28FcqPo20seP
nV6DlFXmNjy4MED+rMKo2aqVlF3JTjt9DooCD+nyxr+9CzhB1CrJjxNP0ALxWpFoiDAbVWrLE82Y
wAcRI9lAbFCDuCzm7X3AVaZfwKChiZkTcaZBVpugk1jOKedEoRRYaw5eWMar7wtmeCqsJhgyvq8C
U2kfnAFOw3dHFCzBMpkwwS1mxk54rAYjymKJ9opTAIhgDchVkK9c6qVFkLICGFdFNw2x1okXLAd6
mYWn0r4No2OW7eJ0JS5eEyHYpVgffGVU05C4eAuHU2zsgbN5/1Gfr0IwTeR45EYLWIVZH5p0nxYr
j/qSKp19Xxw3Dfra9EwngRW0vfFJnKirpYOVTRJfoQHGo8rxWcEYfjaLf0r9aYR+5PIurclQX987
uywMmEyQ0ZaUDY6JdqOveT/K20eCB44CMwZ1hggRL90YjQFt11JAGqvbJBFciBGgfo9RxmTmx3Rm
vNGuVQe6zt+t+UtyfoNuy9BoXNWHv1nrn98hXE4gXGovA2DrNKk7GG/tAOSBvxBh4f4wOEXajlLu
6+2UPAB2CqDRT9RHNfPYec9VdHz/Ks5FCPcf8KfOimPYaHNODDjT5gqE48silg7sXMSsNGf+KnhZ
eeVUiJDyr0q6x+5bJbS6V5elLF2gcynCcfAaKNAI+eyVt6/7q1L+m7MgPaUzqk2/kyOcBWX6ESpj
LTjBk1dG+wJkf2X/F0s4EyGcBSSxDfVpFc0G8jjb2u+cYsIPxQWZxzDxeux59PP1QdSSEpdNaAbk
IjaSvIVE5/LvXzzos+8Lv9/RijbvAr7fOg8z3ihpceCkw785iDMpgjplbWaElWcEJyM5qNEt07g0
B/23hQi6BKqVWVWpxUF8sQ1Sulsnusn6FSHzi/HaYXt9GkLg09vwxDYZu9UH0IQ08iYG6dk2vg/R
NYTlpuwm+dPlZS1ekbOdE55JYwiUgCpgcBog9wSXdc00r31feCM7zctqZoj4vra1NdeMV575le8b
wqyqFGYOw1J8n0mo+nfyTrQx8XqIyFNaE1lVFXEgEyieX8wf/2nzDeFpVONGs7G1walpbozyQD38
8vcXL5+N22vSv0pHmaBOTV/b1qiNwSmetkZ5TMOHsGV67PNlKYtHcCZFUKGhD6xerbCCMZwY6ZXn
7C5/f8mBAGXn31UIKlTT8ZD7lhyc6um6c6P0euhXjOyKBNHRanPV0+ueFfTyTQzlY/+78L68exFz
eQ1Xl6BgDpdf29myiWk6HXz/BL1LOQAEfAQV/7KIhXMAikgjh0UYC4KTcA6AqIZ6EUCfHkCR5li/
oIRYMbOzvgjmSaU7kVI6PatIER4LT6mKcNQ0zzWjZxWuijD7aPVXWvarzq8ur2VN0rzWM/9AIa/U
ZYwJuBIhSBb+UJ0c9lMIgstvar6yb/O+XFqV8HjoTgk+r82qPP128B8iDezq4DimX2P9LuG4Lq/s
ra4xiQSEgj3j76hv5my9skynMfZk1zCvTJijs4emXbkwbxVhFkHSRzdmJCExZWL6gQbrQ6a4TNNZ
PtRewZqHuCJBTMVPdhLV6YuE8KsDAdtaUmlpk+YWRYOGzhl1RTiS1vGNxjR6xR1q6wTQ+ykf1b0R
1O9OwtGVNeOSMD1JqCsWtxI4TEtGfhQ3zqM7L22OUlX8UiAaodFgrXa6tGXz8I9j2DQzv6k1TpDW
pCNsr24qdTdWl+9DYJcvq9bbS8MMlUydiRZ4kGrEKMjQSstUA7wEOIBuo7J/qq0q2U7Z9LPvhm90
/K51SL99XxComi9HRDwi9goFjP4wv5LIrpzSIDTF6Xdz0L4kI5jJ2mpedkknaFYmF8jimB0SjI9S
R82UZa3smvKNQsle/m3bXy9v4JqI+QzPrE7TJ6OJ5smuxPiu1kG6y+SK3/or57SkCjp95WR/Qfah
afm1GFjr0smEfQoAD1pMpmbrgE5+eSVrIoTNglOmgjYlUKhXXTfTI17kf/u+sFMxk2GtAneyG2XM
VUIhsKbLiwswASOi9K874Ei93iPD7AyFujlXU38Ow58JdY3LK1g8a9wKDCQNWkB4CAIstdRq25Bd
W/f8HXAr5bHobZ2em/r9xR+uyZxedkh4OW/cMAC7C6WTOAzdrHcN+SiouC8vZnG3ziQIT/+Mm+pP
pc3Nl4vnIMqfDSVZ09qFqgzLcJhxVWQ6WsHffb1jQBUWDqwLMGNX1Q894iUO5LtGh9HYr+rfsIBA
gxSEV52ZA8itbOoITlNNuX7/Sg0FbFMTEGbgN4QfMRAQT8zoq67nPQ+fk+z58ueXLJox99MBtkJq
0hHcNDVsO7kdgOY3tC0N54rL4wCn5GUhS6cFTh2uoI0rhQV4vZHMXlhd6xmKG0BJe9VapInLwqr/
QicYkmJKivCOXnzhBkF+53fQtyluCLq4/wF36j8KEPbKLryu4z1SXCu6C4fb8T9+Xn29S5Vu+HE1
TooL1VAf7PJ3Ry0vM2T/bo9wCDT8GF0u83nJuuoKqLZXvr+oSYxgWYD8k5cU+y/aYsjitNWVF5yQ
8lg7j45yB83LX6jSmRRhk7wyZeY507DzJYzmbbj75/L3Fy89CwAHSqM/8I0vGUgQXgdaCC9M+tlQ
njMzPgaGG6gPapjfVVMDR4+3CyWQ/Bnu6d8d3Nvz+BXjsSptQW8gyfJmKiBdsCfXtrNd6Ge7d0cZ
fB9TBkejZYGwJ2gwzah5kSjT5FL3h6oj6Vv1B21Ayd4DHn6X1C2dnNrYrcQbS5rBI4ARcyCXNkX8
24w21LpVcGT6zIEWC0JFcP3NYmeqNCYzbDq6l89wydxQYaZB1QQ1/w0AWh5jhXqnkt3UhmHCSQ4g
iP3FXT0XIahhafWNXXSl7OopLEVxdTVl6Uoxc8m5BWiX1nqOTH/j3JaxZ06OAjuON+bHtIQ7VYel
Ue+G+7wJPo0jTdyXt23JQTgXOB/jmTOYBEoU2DICs/qL0d3kZgkLbri/LGTpbOjiZfof+AFFk0Ur
pEpe2TMn6qpGsaU7WZ7y3V9IoGeTUSyZcFNEKdamsYDoYSR1CHKQURwD5f0VSdwkOsyIbmbQaHEe
KCxAijDo5nfxc7ae5haQ+kbxj8vLWDiNcyHia+al8TQ2TOG7MigUG4If+OODuVnHfr9FRRDRzDyX
T5A+/5CzY4/MwYvTitU4zVUt/TKhUL+8koUj5z2meDNDkwFJIfhqcQxMgiXFmpvqX3znd/L+pB84
h0Szc/RszO/v6wVUSV1JOE6TW1jXUX5f1V9Spm2GbOV9WzgQnCTmDSwgKXnkBM3tylLJR0ma3LDe
xM2j+aUwVuzWogSATwEEAhIed+n1QiwGkLTB1id3lJqfcVbvraC86521TpwlMTAW8bSRoKMNXvCT
CqXS7dHmhZuke3mqtxZ8fFWxUvBeOHSTWh2zGsysM48kaFU+ZJPWTLxkXg6NzkPy+7JOLa6BUbYZ
EQa4XXG+1qDD3HG8SHZrvfhumPk2LZyPLTzzfyGGR8tEw9AucXy0ThvNN/p+co22PIxSd1BV79ke
jOfLYhYaGsG24RIq9PFzE8W8jFXZcWVmPqaXVW2mqdH2cU1aDhCqqz5oDhUtbl0Kt6tuhptKdaAK
i9Y4G95mBeffMOPu6i8AgkLWObDUKgukaHIVmHIdy3tsNetDG5mfNS/Y55JyVyXOSmyzvG6G/4mz
TDq6DUHju4H21qRr2N8+Ug9ToUS/iijpryC7+qFYZXYzmBItNn4NYaPVp9e+3EwPuZWumZAldSIr
xqQ2Nl0mk/j65gFjWsnS/Dt8CI8q+NZgZtza47S/fM7zcl4nXtliRpEZ3EYIQeVrMaPBNFENl4sL
81jgbK24Ko5ymGT3eTdED2OSdjtVG945vkruGqlzLE5LGXgCouECdLSw0laZ3ISDZSb9vpnWilIL
Ht4rEbM1OHtDhrKNYxqQEBHpG3O41yG9rfx4m1XvL68RBBNhMGQKci9jDK8lBZMzQAyXTC5oQv6w
SeTt5SNasls4QZwPF+EtJUfcTyQbp3F0+23nP1jyiiu8pAHcL8aWae6z3xQUnIgwuFPD0VWS4srQ
voUJHF3Kc25/o2loZSlLh4LdmjcJ4HPa+V5vlTpZgZN51ejeqtbnA/gkny9v1dL3QYkwsBaU0xVF
0Oa21Cndxs3oNld+w8DWw6Q+hGsjoAvngfaqvCXzqC+J19eLIEgbrLIbDdcBovlDVH28vIblz3MV
50cdN0jcI91vTSluDBf3PTOuQyoulwUsWFV+/x8BgvPj5FFPYIyAikCyUitW0e0c+4NqdHu1kjfw
FewuS1xcEgPY1uxFUEMUdixIyVgpTmy4eR1tbLqb1sqTawLU10cSxHY/YrVYEjPO/jFd8RxmtRGM
JIk9w5zhq4kRZOFImr6DZ65qLDf3NzDjdSeoqS/v0JoE4Uy81GiSQKstt1eO0fgphjsv99caftaE
CM9pG/pqzTost/X2irKXq90a9diyBFprAeDmX2s+pzOjq3makVN3sVzKRCSN8/hO9d5vQjiLPyLm
n3AmQspKeazJ3rnZ4GxgTsDc6vG37OPl81hSqHMpQuBpJLY6VRMLCeUrKzmqa80ys8a80SigrGZg
4bmzSPg+E8iwF3aJBbjCdxPOhOFYgIT3tZrW+hcXT4SSE8mOuSYlJowb8LDVqsott5FuZO2zUzxk
4UqMsGB0bepp/4oQDj2NGya3Y0QYyl0v71XvH70eoYVbI/5b3rM/coSTb+pBDbsOOdyRTr+CQlOP
D94Pp91fPvvl9cwjKFA9zNw8rzWMCX9pJG9kupLxI5G28ETHNEz/jYLxDv6/EMFiObD0xaXjIcSu
PgCKynSlvpKtWT76PyK01+sYdVnKqHmYrjypnzrdPOhZ08HVO61UcJfuCo+uxsbQ2Q33y2s5Q+4n
0FJ2tivlmxHcXW93+TwW1gEUMKkzwMDwU8WIp5ycUIHY3nQV52ik1+0vy7+6LGFhBVROaaagzI2n
JcY6ql53Ta+ZhtsmN/XPcC3BtLQAlewzSGDkb+FCfr1BZik7Wd0ZpGyLbhuB5hBUd9oaO8XbNThI
4IHFnEAjJa7B7PG39CFSceS3o7aBefy9e0QWWyYLzWgoUZH4hg9jm7ZFQpZby6RdrsbHPG1WUs1v
LzgicKUZ0VXwpMVStq91Oqz1kuo60VM0/DStU6rcNfGxjE+X1/L2QF4Lmvfy7A0JGlOO8wpBoBxs
Upr4FfpsVxu715Yz/4ozKYUZSSmsvKqrmP1W1x5b5nYBQN6k4Xcj+v3+FWn0UeDAa+iweEdsp9L9
JLZUF7Jvzj7YGP59Gyb7y1LeWkZmc/5IEdM0ue1pmkJU7vrj3tOf/UzaDO03y1vr01jauRdMNNpi
6dcSdbkHGgLcydJwi7TcTXoMB27U/1B97RaMjyd16r9cXtfC3Znnj19G3TFjom5Lpe91rTIMrtVb
vxLoSVorWtHtRREEibCF0OT7Js5WtFwHZUMf3AhC8IMePF1ewYJGKzhFoCWSAl6AHyrqQg18Pm99
jtu7KrhP1qDxFhdwJkHwWKDmTIfU0wbXi+NN2zyPa47dkgAQRGcDz38wZK+vCzR7Vqip2ehGIfTI
jbnp/DVuyKVdOhchOMCpb5tDXiJCw2tspl1PpjFZy20sZJDIa4A9YZJplDnx+Vec3Xs/HzW1a9Gm
rr7WvG0GB3R5NP2jPwPZb4xx35o7c63He2H3qM8BLUtTIEGpKrwxflelcdWQm3fUfmvX7a5f27xl
CSTkKZuTMRIviaePtdJquexmsHArv/Xun8sq/OKKvvaJQSUkBWzPNIhcEsElShLNg6+OYk9R3E/t
sTKUXSltB40Kk43fMn7123s/v0kzWAiCY5GvzB8uGDd6Ai117mkgcyCmh8kb28GgkrOvjZk/voWj
aHpurAa2cFNZcZmX9hLQUXie6ECiW1RQkRFwJ7+s8smVvO9Z97uAcf7yZq4JEG5rFBfQnLcl2dtG
2gV9SCUlWQmKF0VQLyMTMuMZi/pQhyZ1LSOc3MlJK6YZpxuo21fOZOEhwKsEipMaEM6NWNYKGs0M
k76g+Bwn94ME90PvHCBvLmjZitw+NX/8xbZRhiDtwiTTm6sbSxFRfsa5aI2/MbaN9+vy9xcMEHpE
YopGnbn2LNg4prU7cHi8Ee7zexmcnwGMjS58/1MD8xkfx5+lu1U0pD3AT3Htky9MJmkXVdM2XYuQ
Fo7+lQTBjo71JEWdggQGWu2vbboS4s+7IBgC+kBBrrRJGank2F4b0ILJK7UyJAhWjJL5Dk/ejD1g
6c34UEbqQ04/zaYf/sJ/nkmdSLIywAZWoGBAS5B086DNWjwovLUx3vrGige9YGCQAMM1pVrwe8Qs
kuaZo96OQUs/db8x6rtROg5gczr7yzq2ZEeR42BCcTRocBTisVyWaKiQkFM3Jt7TrzY/jGC9a8M1
TGKhepMp8cG0rpQm2MVZxpCxsmIZFheK58ZTy26+KR1JFZwtvha3bhZ+BGxwm7Q3IwR9RvL+9iq6
Us4ECS/GqDVzPj5p3cnUou0Ma5aUa3WYJV0HvIV/aOh/23xDtSm0oiLp3TT5DE+8pazc1gUTh0sN
gjrhGzVpMduQqO3gF3HVuWVqH5rO36jquM2kDlYJezclT5eVY1EadtShkgDHrdj34vsyWP1p1rlW
LO179T4uvvuSuTE9/xAWXy/LWlIDohE6hQl+31JZy1ZaW2aLHgZyyYMK48tUBNs0ArWoXwNgWjIZ
57IETZjqToFdImrd8B/Tr++rn9q3ps/vy58rpmlJG0jXWTzdCp0cpmDAmzxKE60YGjfudvAKlit3
d+l9YOgbGJkZfloTh2D6OEy7rK5bt4r9BzkcPk5Rc6NF/kr8u7QK+kTmHk4sEamb1wbWpPlB5fHk
3sTB7revxLvLJ790GqQ2AYFGqWf44dffB/dco3DrtW5Uf8G32U7OM768b17b0bdxDRRxac9QZirv
pDjBxxIWI8nqUMcR1oa6/MZRuk061ZumW9my+UkT36RzKfOWnjn1Tk+pXK2RYk72raKGNyBBThu7
GK5Vq/qQ2aDKepq/C6213iERNpNaqUNIRy6dAHVGThAepliVa1qg0pbiSffcdd5RmarHvDN3zlht
u6a9b1LaAqv4e9xLaz3NS1fYxjJR+8BleROIF73iABLJtVJbHQKPK7s7WdaX3FuDZ3tZxJvtnVnv
DH3mKRedyc5MoHL1sBWpoz8z1H/yo2ZHVm7choNx72ftjWl6+ywaD/aogkbp7KQx2mWVk2zUfHho
bf8BDIsjnXsrRmxRu3hL54kHomvRA3Wy2HLMkB1Iw+u8vIuBAJj097fuAUFpz5kBY/YOxC4b+m4c
g67O0dXl+0w5Kt8vX8eF607ShpoM3WcOBV7BaOWB6rd6oQ5upVQb/6MxrnUhL2wSiMe0S4D6TsBr
zX8/uxxmqqiZE/P7Te0m6oNNqbrtGpDKwgWEE3cm+HzJooiDNS0EJnky9IMrKZ8sOyXTfGrGn5rx
ARDIvN2HRbpixBZ37UzgfDfOFhWnlua1wTi4Q/YlDG9H7/3zG8TRFglbjBcnLxqumdXBsHx5cA19
Xzk78EcvH/vSqZCPx3PBvVCo0LxeADR6xjg4Zuf6lrN5sNWPsOBdlrDgTRDEortgUhE1i+wMfSD5
1dDKHTlh81manEMzwbTr0EMZ5zXDSNIag9SCPToXKBIjaoOftH6ldG5tyhtj+mlp3aYIny19JT5f
3rp/F/aS4jk7e1mXWjvLkaPVxoM3hVdV0H4ALeV4ef/WxAheS6X0apb1EyfUk1NTH0xKQen7x6dp
1IXaiAeEVkcs7Gs1UE2gm9oaBxNu7Mm48+oP718EuEzU9edOR2A8he/rU6RUXjO447jXYRuq1WED
d+XmspSl20jLG2Gtjn8EL/JrKbWaRlVhk1QrisfR++TrP97/fXJ2JJxxWwBXFVbhBEUlJ33VwziD
11gHKye99PPPPy+YYOCg2yif6t4th91kbeM1x3H+ecL7SZf+n58/W89zhQ1pzZt6vs/0VM/sbHZU
lJsCKuS1evKKIJGXuq9yU4kY1OZm7Kpkk9gnZ9wmBinOd1cvHVZEWzwA5Qugp1C8GpId5L1rGt3G
0UOQC8D+LdbAlxcPRqeTZ8bnct4ERH0u8f/DgXOfvjpavmlXy0BLD5f1R4K4Y7Jd1YNjd71LgWaX
xE+5dTc0jIVuq/w2Ke6U+J2gvaoC2Bi7NvdBMVcHLsprXbACP0+BzzSf1OqhuDKTlX4xwQaLnxfX
MxVFpYNNZTzlVfFg69LvidTsYEZHu3tnV8yLKItmWsJHjfb8F8ihM60mjQ2JkqQYTxYQ3ADh9N5X
s19rhxI04I0Q4eaHaTSzYSIEcPENvMX9e1lBZgkAefEIQ5wkM7snHEhSJu2gtN74lOyCH0Vw6GCg
eGcH1IsMk+rfjG7AOLVoH9MwTpza6OSnuHD7di+Hu3fZxzffF6IsGJ8sNZH4fqA9FY2rrhEnCrdk
/r5DqENkjQHGEZ5P6eyojcgi/5KY3VOupv5VqMT7IawevKr4bQTJP+VQ3bR6E9w4wfPldb3RZgpO
84grP4Ao5+1sFQ0S4xSo7ZMMIXaub4wq2MjWJ7/79RdyqG/QsE2V5s36Kq0dJFvO2qfQKTd1t6Ow
WejFZiVKFRwKJgEYdqMTg6ypSkpJdJK9obVKEiztU5wdu2IXWDutOFxeiPAAvIhw5lOiQE+wJrIp
BKrSBspQ1k+TUV1Jj60UgkHRwpiYVZu8ro+Xpb25nCzIAYl6ngad61pCb23U2Ylp93rzlHjHtLn6
9O6v0+lN9zORC2lEMbiz66KIJCABnsabpDv4a4/ywo8//7w4LyN1HbBRE5/v7Tvl2EYrhnjt80KW
Jco8zaw6Pt9IB39v6CsHvfx5k22hM5iytbD1SVK0Hr2841N3p+RXnX99ee8XVJXN+fN54dcnqul1
nsXnx3hv2/d6dB+uwXwurECdQWs0YOnAUBQreqYUjmGUl/ITFCCb9GZ01uieFtaAANxF7jVXQmxY
afJBLfoxkJ8yw9v4ZF+GFBpTqsqXt2ppHUghmU7wwwUUbK/hSG3HzZafUnNXDDvbWvGtl5Zx/v1Z
/pntHToZbhladJ9q+TEN3Sw/EPFcXgJlYj5y5qHOdoNSjjUfBJkkw54N8ZmQPIpgSPC06cmTjcOo
gXV2lMK7NKgBfP9I++7GrndT+i2pYLlXDlOabSr6SnIrAgQi3gZesalMeAbj+yS/lpPnGLyA9NHC
8qT6vWpdmTFNgfZVEke7fIwo7h8qo95pQbvrzGBrVvE2rZpNrhUbT5N31fDJ8tNg07byprKSjRbC
nBhSKHMN+4NnGYwBAh7ol4cYrt5M1jeFBq2t/o/T2RuML4S8v3xb3vSlt0u8ra1+1YDG1yNtEydX
UlYfdOVegrt3OCpAXkJr0NgZAJ54yaO0n9OFabbT8oh5hGjvl/GnJC02TfFdTm/VRN/67cdEtb9H
vvOtr4edlhUbqJgpTG4VA3j8Idh1trMhVzzzqBw6UmA8jHpxV8efo/C6DJ+L6JtR1aeAuTxHG64o
BFylqbyz6AkrynHblXeJ8mmcTpH6K/S7LQQwVSjfdu1nX21/xq1zq8T9dR09TiOkJ8kXqS43+cDr
mChHjTwgmaRdlM5A9uGmSLKjNny3mi/axFyYf1SqYusQG+j1XV/eVOFD3YV7cB62ksrD6t0CwU0T
X3ic9OAgFfUuHn/6Ceg4BTW3fFvrH7TmXst2HqgcqZrtCtWF/5H+rHSr58Gh1W9TG0Yr/SFhFElW
jn7a7Y1+uC8LfwP09lWqMo/YAXOZgPBkHoNA3lskETU/+Cox1DKpnxvrhjd/x+OWbLPoUMvM//Zk
jrukht04eQjM9GG0rX1iBTt7sm/MLsu2Vcy4bmNexy38VYxWkoYGQvxJthOISX5ZdQi9zP+QdmU7
cuNK9osEaCG1vEq516p0ba4XwXbZkqh9p/T1c+gBpjOZQgrpeei+DdSFIkkGg2TEiXMCL0tKd8I9
vzny0ljZRQzpZ4IKHHO19lMbw7t2gKge76A81wVfcZSvx7ZYOwX4e0fm1ix3rRwFVeU7Lz7KsFsF
0aEHP+5k9qsJHEjAzezKMAZgzR/JPsmnn3XxSPJvVPGb/nnEl9hnEAY7kxEI7jCvdCJ3FEWlkax7
7U0fA1dxXqrpKQMLcK2A+lfdA2/hasGwz/TvAQhQCNAOafTGiuJgpZhuk30fVIJVSAuvznyzLTyC
4rtRG16f6JtR26FLzwJtXUVaL0h6L631DRi13aqHpAJdh9PoghdwwzUdxPyFSyG3w8l2aFvwD46h
G9Th3hmc35BOUdvgMQ1q6DkaG3VSDmDx8Kayzd0pctAtbT82moFv/dBr5ubdd9X603Yl1jpwzTG7
71nyIbSXuJZFXlRkPysafZRK5nAXegWDgk45p3iKG4I4M1n9po/0fDukOXrmc8gju4ybxpbkPf8N
qWH+1hvaV1Qw7mpDxfwUTZ7WIaPlyrGqFQhKkOmo0Qo2InTl7S5oVNS2xlDxaZsZG220h7UDlkJg
FJSIuZANat+jpmz/kHbUVshddx80Npi6GkBxrZOx3Y75gN1h9tR8LMNBcftByY6cl9qHoxa1O6Iz
/SWNq3ZFIeGzM8EAvU7Dpj6WxTh9gVy6vyuiIVmBDiyAhlGMEogT65uqgCOkKm+/dQp4QOq0aFy1
qjhEVqLBRQmq/VZSZDV1QNPAOxgHH6AERjuIFtIAu40CgIXOvvEhaJsXmtbbMDwEld+EiMooHbdR
5AZD7qVagt7TZsOy6ikAh2jV2atYzdy6bNzA5JiycJ9EBH6P1FA5rsGs+NjrTetOVftWJXTbK9TF
Iw9Cif2hZvVnQTRQcQxuk0e7Ti1WTaruMgAOp5xgH4evhfVkJNPazo8dZGipnrtB+mGA/Tdh94S2
nsaL7Rjqm7D/pnQP+XCMu0dn0EHtbcDVk/fCqSFFhUpuh47cInIVMB/TKnLzonmgwVGx3lOr3DFQ
dUzWhxaBjfeBWb0b8NztqfFcp+Y+xwslfavbbRmybdwbXsLIRiX9Ko9aNDUdEC3xc4HEJZ6lqK6u
OhuDZIem425Hmw2tHvVuT/hXoZfr0D7E1IutegWCgI2llesYfNhBsxv1d1P5mOKHViPfcg2zGoND
PtCHTW7GDaQMES8QvHaQmIf75m4Kgli9+iTK56A4Lspzrt0eSPMZVg92dEi6NRswgVXmFqPpmeVr
l27i+CFkj4N1TIzHPvrDjRcEn8z+adBvOlAQRvcWodoShL8gBun101M3bfXsKR+ex+FZdZ4p5A0V
vyh2erKhoeF1xZeNNuec/0z5r0g/UMiPt4dA+dZYjTuliWfw+6L/OYRrpX9s+x9ac9eR+1q91xC9
FUBhmPlk6vdZPbmWHq76AjU16xckxSryqwAQNFgpYevZ7GdSPAaUrYKw8Uq05ADm7gX4P4fZax2u
AoiJUdK5NbTnkzJas25HK83lzmtpfmgKkGTtS9U/BOPGbDc9BBUBlaziX0MK0ZR1CNFfEzwq07bU
v1P2YhHIZUUvRdWtoPHjmhM4N0CimW5ScxtSj+dAiX2W+q7hlas5Kza85MozRyLBCe4A73e17tHU
j4rykfeftL2LE5xjyrta7Uri9/2jQ16I02L/lJ5VvpkYR93h8KsQpR/wa/X8uSJfdtCgpqm6EaJO
knpOizkYvyXOhDMLeEIVCI5t1d8Z+d7IwAwf32kKZEF9or+Z6eAW9RclLyXQ8/ZhQqSrnMeo2dr0
ISqfyvCbyrdjeTDbg91kq6RdWaNPtXGNO1LIv2z+o1G+h+WbDvQVIhTXntVYcyeVu22ir4bkkw3j
pmCqN6JFX5124Ll0jVF1FfIr7qhrpM+ZdpimO7s46OGzE39m4HSrQSc37i3ngYkAa/wm5Lc6fWfd
vR4/Jeq6sPyRfkC70agehnA/ds9dvh0VnKdfnfJQRs81f8is0kurH+OI48pAKaj1SuO56O4AqnP1
+rUsf7SMepb5LU1al1V7CN+5Rv1A+MHitVtP24wcO5W5Sf6t5rt+RD8vyu0byu/qwXJBnnCfmtQl
teGq0Ycdv3Ohbq3unAgEwGG6sofykICyBrfHvF8R4vPmNVb3rLwPASjnyXNVPFoiQMRrCBr2HFFf
516UPGr9D4QKL1TueuXdyr9DJdDuDkPd7SbyTIMF9Jy4Up9fuZH/M/D+QQFIg8y59MQacSC2TgT/
Y9pzsHXgJ89LJi6fDsjWCDIqHXrzgvny/FZfTylpyz4mRwMLmwcbEq8D89f1t8Ply+Hchvw8Gbqq
rk3Y0OIVnLe6+Z2LzyNfQnQBnAdw93wItlEaRcEt42hy5dB4RZUsVMlmfz+weCZo/IG8kZ+hOK3r
vA1NcgyR8LH1Y8cWRjCzzmg+/s+A+PvJ06onXAk1TglSMr9T28BNEne7JHfbJSmTy9wPpgqyv0Aa
OyjSy8hmo4pKnoQ1OSbJYYAOSPA6jh9Wf3SKH9eXfM6tgMIEGko8e9HPcj4is0/1YRgZORZ540b1
gbWGy5YabSWUCl6kgKZZKPJRlGHxNhU/4mTalFbX4rDlxlFXQxRlcDDyx4rste61iBC1X68PSZ9z
A7S/Im8mmMovivzaaDgVrvLasZh2XcpdZ/yTVMOW1Djtc8/QIDf5lbR4EqwYKDbU0FMaaz1B2JfW
dwOkMiqzxqXiqOWPQ/tIIZUKuIC1UHSZ+40E04HGeGQagPE8n5LU5CxjQ60fVW2njnfTQllVm1tX
ZEpEqzzAFBfkCkNYt12Ezu1jQVTXKmw311OvrZqVPqYrKwpQxr9PS3ujxb+hqOqFxWcBVnr1YYSc
4vXluBwpOIzQL4GqNVKLF13vFmA8ZoM8tK+y2nMTu/auf/9yT55/X9g/cS6QDcasYfj+WP0ZDGtN
dCxtugeT/IKhpYHIS1YFBikHGDJA6t7rXhIvFZBnh4J5AtSbgJpFbkhXzIBb5WhRH20H31k1fmvL
cq8N9jMzjM31Wbv0D1AcYIMgvgjqHBk4FhO1JF2fmz6ogB+LigNGMk5uGugLduYm7dSOVE2ui7B1
0rQw/Q7qmdhb43RjvRrBBZRpYBFBP6GloY1UWhYw/w0kiAPqV3g74MrmLgm6zk0VKqQoWyKkAEMi
hcg8AhJxQqz2I8JdaKCgi39YY99cX5C5iYJ0EUozAIuCsUj4xokbKwofpwSoJR9CER7udabzD/sQ
5UoDDYXYhihanhtowpSZA5+oz3hyl7DmJTGXKhYXpSWxFCcmpGuQpfd2XiMk+bHI0UyZZ2XaGiku
vIjXfd95owra+ty8fV9iutAagdoCbhXy+jhgLsOL1lT9KkRqGMDEBReeWf+z70sBJsLJZSLFpfpK
5xkOWqG9+P362ou1Pb8+IpV5MgLJha04cXA+wsJQbzT7O9IKeAguQYhmHEwAXXEKo/6GzS8tTh+Y
hWp3gwpc4VMaPS2pg8x+HhsRwiAClybzsSsh0C+d0av+KFJ8ZN8WS1Ril7cI0NecWJCKu8FQKq0a
YAAR+T3YGyX4mSKRaZnPiX6fDv3CdrlcdVxVoRRtoyIuOFvEDe1kP+p6GVZqEkxHPC3iYR8abnWj
aNP/JuqBhBCNcjN4nojmEdGqaTrG+RYJqj7ZQbDgVs8CEFEFuRFYy1B7lW9eIXqMSyOh0xE7B7mY
TQL9bd0HI8KCncvVP7cjRa8azjUliTkdtXplfgEWfH0YM58HRMWAuLiGrlF09ZwvRlwwI46V2joC
mjClq0Vq76Xv6+ffr7jdojDTID2TrQEcdTmKA9dHIPcqisUWaHOABNHBhX9Je5wDqh0lJguOFSG5
4+pcH34OWYH8fU8jFCUMtXWF6jwe8TglbfqtM6NXfbRfrv+OS7c+20TyKZAik9PQkqt+R4rHKjR+
1pN1GMNhdd3M5fvl3Iy0YE6f91GjYq/mwWvcHNX4QUeO3C4a4BUXTM0cOuIGgxcGkNvo75BMWSAI
KkifwJSD7MN+zN4nPVuhbWkbh8e2tTd5s3B3nx2coBoWaGHEU8nZIbU+VZaSqT768VZW8pREr0gk
4RhytSUw/KVjYh7F3Vk0TWMHS2g2K7PzUjVb1dfqB6dE8mWxGXju7Dm1IEXVkYx6p7cNHCKMvC4c
35kpSm3UHbTwx3WnmPM9olog98HpA+I+MdiTkIpDiZlhFWu+Ze9CfVVOrvPy/7MgbTIaBESLmkjz
Wwvo2HzXBKtyXBjF3JKcjkJa/RylwDybYCMhrjWusmYhiTE7S4gWgH6geIt00vkshSMqxFqQav5E
fhDowCIP2S/UiGeHYGigRIGyGvLTkldl4VCAuSDX/DLt3X5nk9vjNUCwJwYkp9JzNaFZ22hQlX3v
Nu3SBvz7A+UL08n3dWmOSGrWld5VWOcmv6sgv1nS4ScIbI9JkB8QEXamXXnmlG8D3r7nFdlpAdv2
bPxZ9tYqYnwVocrcopiYJuUCa+Ts3OJlDwYgHFQXMMdxmOKalo7m99HaDlcofV938YXvywE8zKdq
DBJT82PwV6EIfTsEAksHSlV0AIjeTBmpA2xFGvaBjt9vvtrty+v1Xz/r3OgzxWtNXKzkUxCkxulY
56HuO0a1Dy1UaYZoPQz96rqZuasiirToJkG/NCChkn/oXUONsFFVn4wM+e9srYHfTW2HVZVrjTvy
6odmk4WFmQukpzalc6gJraoOU9gMY8AWnP2U3+kGahW3SoOIBy9EIv4bnHRZSaMhta12Uv0e9ShK
P0OoQE7FwkItjUZ69Dp9b9BKgZGBRw8xdslYIoekDVubWQuL9RdVc7GbTwYkXP7kXMiSzgrGflRF
2mM1aX6OxpasBEIQ4btLfMdK3IwAQ1B/FPxtbHZ1cLzuLnODpaDDAJwPaAT0wJ//gFYFX21UGXi7
gDOme3ISdwo9PDGuW5lzSqrh+a0DlIj/kayQoqExgFKY0ughYU91+6D0L+b4yrVmrTYLT0pj7lp0
ak0KwawyAs4HWEPjoFfx1FNr082iHwnAAEUxujHOLjpGm6CmrqOXrmF10EPE/Sz+VdF+V8QANeoF
cODUG7JPaxxctR/XnKcrzS7dDiJLZjag8QQzZj7pOj5GNTcMP1g/rOqgchXgV6L8S7XQu6dWQu7Z
ACq7XFL0WximfBIUeWSbihimRr4c57cR7BMLd9vQs+PWLUm4n5ZS83Mh7GRi5ftmZOtxHFTY5wAU
rOoq2ToV2WpV+3LdW2Z98j9v0aVd3lLWmGmCDdiOG9SBy2FVVDtjqTNq9iQ9HY20z42q46Wq4tk+
xfEr0/gGfXiborY3Jp92eTI80TzdtGn+TIL8vkuzdcOyDQvrXetAMNsctp06eiMBL4Vh8YWbkCzH
8DfSoRVSBT0BOClwCz7fl0NcOg1zxI5JDyh+O7nh6cOrRvZdfT8CnaIM90VWH6Iq8gbnRi3SC+NS
AsBOutiEY6l+3ayTA1PW19d37hEBKWBwheFZiPSPdFyYRp4pTYOxqemfBggP2mp73n4C4hVFS/DY
mcgDUk0cabh8QxpRnsck6Z1GcZjqx8E6KTbqnxK1aGNDtZdwuD3I4RkGKj8HDA8YmBTkojQBRD/C
26il0d4wk6fcjo+jUXwmQb01YrbhyrhgcmZD/m/PLs5F1EXljlazHKI6yCKch+HWZJAt8IxkYbHE
CSSdUGcmpM2IZGpPO4JRKcDhaNU7Wgzc6+6wNAhpH6KxjGdGhiVC4ca1w288EzTfCzO1NAzpoE1z
ZRj0EUaC5FvTHCCR8A+D+NsBp2PbWobk02HXJWat4Cmus10H8vKu8TjII283Appu0FbZ6Fe6KPKa
k2Y2sWNMfmeZn8mQrtAr8buiyvEfzEDeAWhjMLNfZP0D0+YmzyxgN+l9pQBrM74U7fN1GyJ+yW6F
j/+fDWk9wLCKQYqh2FYJWA66yQCU0u6TG2kRRShDKvM/O8L5Ti5YaT7kzEnI5CtkHTUArm2LpWg5
E85QgBGdiegcFJXkcxMchZmiJc7kh9p+5AezXvVvA11g8JjbJAhioowoQBByA2RUt2Zk9erkj9q2
rrd1vi2XShhzl1HBDyI60FEqUeWMaZJYuHra4+gXpfbZgBJ6tDKgtE1wrurbvmu3pKzWDRgXqJnu
LUBMqhbE7fWNRM5iyfAzUPtHQktDWkuaT9XpFZtUxuibHgOei0xLPcszvndmQPI9owuzOsoAQiL0
riQ/gf1zcZQCS33dxcVnJBeHuAgY88DwL+AMkusFTVj2qNCNPoT/UJ5b4r+YSauCyUy8VyEEa0BF
QXrpJZkWaEUUTj76u58qI/MK6y5lk1dp5nrUHs0gdWv6rFq/SmVhZH8fkfLQ0EuONcL6CHDDucvn
ZQ6aiikx/KxWBkDJqnVNLSERBRh1Epa/m8b6AuBoZVKk9RMSLZDBzi0ghS4tKJpscapLHtIFeoIs
i2r4jQnU+y8LmpRVtjEWQtTMvkZFD2VPsO6jjiuTNfVoHZmqRDN8lt5nbb2qx9ht+J+8cLwhXLjv
zY7IApWWiSYkpKWkJ4ueZroxdgbx7eFpCn6Y3RPYlSCDwRaOqTk7aLMBwsZCi8dliqPWSZSmHHZY
syb00BSu0bmpcyNT4N89fGJH7kpqgKWA9OlA/MF+tOLKxVv29s11akA6b1EPA+TJgAE1OVgq8KEL
R+3c4puC10pUVoENEn8/OTfiIUKmu1CJn5Yp36P6nt1HuZpvMwWNCWmplOtsiov19UHNBHkECw3B
AjwzBKnic6MZDYwiUgbqF+19pe+q/F5rb8/RwQQOdgEZAG+WFPvKRFEhdlJSf2Ljh27w98nQdtdH
MRf3Tk1IwWFIwmhqVZiIgWvV7GHF/yHHejYI4eUni5PFdhubZkH9lL3wNde/XR/AzJvBQZ4OgEZU
pi/fXrE2RXFeagStCCsa3JH44JgbltzZqrcI4Zld8hNbkp9BKJj0No5BP+90N9U9u1x1yBtcH9Ds
ipwYkfyq6+qRNX+NtN5v9fYOONRY0VgLxgRDnN3SEII4Bml6GGGvx+0BUIVVzJf0iGYHcGJCGoA1
6GquVDHxi6iw7+qEx0DtJjdyv/8NWhaKD6ZgIQJllXSs8IIwu7ZyWOkzdIrhn/BLq9Hm2q1CCB/e
viaoQmiCLgNEfTJu1hpLrjhlSXwFOG22+4c9iGMLUR6PN+2i5JoYZgpu/BDhMXWVH+hzu/7j57z2
9PPSBsyLzhxjsR49WdPEa+t7myw0ns5kt3AP/W8EklfZYRYMfYYRhPkWzYhFjsLFLlfW9s+ycPkS
wGJpQJKDKTTLwrKGNaO0vdF8HDTNs4rt9VkTP1m+NQkqVtAFOsh8yEw20D4mbW4w4jvoNBvHEuyP
P3n11lpIGY4f123NHfQC8/KXchq0TNL0FfBkRy3hy2i9dZPkzRTtaPlLy//hHD61I01cAG7GtNJh
RwtC48D1KluFI07H66OZ2/9IrYCgzELpDtvmPOAXTjOUCU+AgefPNtRXuoXr1/z3QSaHcjCakGWA
UJFwXLHpRHwKzt/UdYaF3z/nXjbQ0zhyhUvLtR/U7ys7LUvdN4ZNJ5oO0MO58ECcW/BTE9KWRGlk
SNFOrftR79FpxfVDEXmJvbDx5yZKSGlTDSQ8wDSLgZ6cvN0U2jUopXQ/adEFwbqJe3oS6QtWZseC
B5MtCnECBX5uxQ5pUVhxrPu6g8Z/J3VWSdXWbk4L6Hjd3v2PSjCgyKB+AJP2hdbdEICbstBQl6OZ
F733S8+02bFA5MMBMyAB3EnaiHpdO9OoJbpvjWHwZmXcWNdFjR4aOhLFc+hA/yH0I1MgWGYFYaHc
CTBMSgENrkZHEf3eKh/pvzwh8F1gGdD2AX5H4SInLjBSGjJg6XQ/Lu6q6DmIfgM96vbTzbwsuEoI
jC7eQyqgrXJaRalMuwlaE5AtZYJcqonuV3S6OePqemiZC8pQHhRacchl4hJ0PhzadyFys1h+iPRu
rX787ILyhz7ojatrgY0+2HKJg37JorSHWvAgsqyDxY5+j+zXNNsE6SbvXw1n4QyY26x4UoL6TfDm
gbblfGiW1mutShVgHYDkt4bPKFh4TMz59qkB/dxApQMsNvUwYNWQEFuX0540ey3eXl+huZvAqRUp
Gmh5Y7OswHwBrD/xTXgHzNhgbePANf4ESzows8bg1oJ9HlhRebuWpaK3hoLtGvcs3ZOwbF+Y2lh4
B2TaPq5A9wBXF9iXxGKqGwC1vuCP4sCULwm4EQIgABJvLJ3kHWMJVajMQft1qnT3mdX6CTW2vEFZ
0QIhfRcV907crK/PsPjmNZvS2RFWgICPSooQWK/rr5ztiqUL46wr4pkg6j0okFBpVBlNp8IRQban
x7Z5jPj+X0bw3/elEaSJnhWZynQfaTKQw33V+W78B4QV7ur/2ZAieTayqXF62GgCHHucTu/YALob
F/379cEsTZZ0p0JE6phmYlsBZrQt2syjbAklMr/i/41FbIOTID4oA+MlgQkc87Eb9JkXQohUofbC
9XA2QoBOE48Q/OsCSpz1o1H2tqXBs1bhg6J69QPvFnbM7FhObEjTZYG/SVEcKmA7nxHftNquW5KN
mDVBRQMfsJb6hQxB6uR4bUIL1tfTQx58L0jsqkOwcOtZMiJF0xQERWDBDTQfKFV0gT+pteN24Gz4
B+c6GYoUTVlXxZlBYUVXni120G/PBgj5LMROQySwIBBw7lngKegZHyhyswXyzz8GNMDeOgAwtamA
mQFiJnLQYvecuO6k6kAHKEjL8rupNMHYz7zbDaBQjGIOQKdgtpP2RqCNHJU8iscAU9c2By/MtPC2
vdwVKBCD/lFoXEHXQ2bgrjif6pYjuWiUY3gfDtorCIYABkuLo1MvsuJcBHekMVFrh/Y8sjMgiDuf
rzAYEjPpMuKD2mFKoP63AgeSGn4at9dtDEjDCBtAcCLDKPz7ZGGaeoycuG6JHzxw8xDkCyH+MiqK
zwMYCu0UAy8QaRy81SFvxvBGU5M75Gfi5tvtyy46qYDmR5IKdbbzn1/nfUCVGD1u0BVM+22rL4TC
y+2NeUGREKUa0cpMpNtYZKXcZk5E/cpCXWsXm2gMv31roAUbzYYoDRtAWkmeSwtA+Ss0EfhaxrWX
MnaGTzD5kN31iZrBpiDPh6KPKHein5lKZhzwRNgtaEZ8BeqYbVe7IH//wfPBG6zMs3m2reND3n5X
A38qv9JuYfPM+IEGiKYo/6Ax7UKFDLw6ZUiJovqbgKjbItYXrpszm/P0+3JZbSqmsFN1gJxHbdyg
ZWDNc/ANUHTvAqpyfSbnhgKXBrWxoAVFiuHc5Wg51UqR4+SCluX6sav4+ubv61A2w+FrQA0E19nz
72skZ0U8oEyn2N8FX9HtO0Z0HsCrVdTqL4pJIAvLNPDKG74deeXwRm6/cKEC/N/3L4pIYZpbJlht
gRr8Mxb3jCMXwBdWe2YJkJIBMbp4LSNZJi1BTfMYLXSD4SfYkPFnQ27PLKJ0iGq2eMxi16vStlfR
+922Jet9BY88tMv/icPV9VW+dFhYQO4dMudUB8O7dC8NI0jJl2DbQTXktZ0eiL5hIBdu/1y3cjlR
sIJZAvMnACjQaDz3Jauj6AG1lN430mLTG6qr0gULs+M4sSD+fnJ+lIDNawmHhRB3+FpZGaCVtKK9
lt6eehdDwf0BiCkkl+TMQqvpWcoLvff7ga2RE/jdJs7X9dm6DPbnJsRsnoyFsqRnWqD2vjpkB6NO
9mlZ/KzTYKEdR1ymzh9u4DIFCy/4/KmtIk9ybqYaawW0Nl3np8Yvx/QtEOMU6boGGaQxoZNlqd94
zhwyCRR3eUSrCxZuRZ3yBETwra+1+5w+987ODAHZSl6G8EcTv9w+hcCi4K2IZDnUkiSHa2ibIEGo
tH417SKwuSQ7o1k4SuZWCVseOAZoviLoS5sfbal62lVJ50eMuLW5zbWXYHr7h2FY6H6DwgVUUGTO
3KaLiwSUtJiz1CN8BcYkaq9uN2GKFKYQlkIXtXQeo6DbRwqBP6flS+t0bq4+kSUe0LmpgiYCArJJ
hXCeZIPVnZYaUK1CLEbBvSSPlREdSmrvrw9F7AvZoW1ISKPnC4mCi2xpOJVdlY0p94MuWZMp2bbq
EpfB/Ej+MyE9UJgKMuxJgQnFTqAT/4Y+fXex43gulkHTBH6FlO8lK2gdJToPKkxXyD+1eMPZoZw8
kDleny0R2S9n6z8rUsS0m9rKILstIv89UUAEGQKPVaSeEn0Z4a/rtmZXBu5l/G3AmGHV6JyoNhru
O23lsvZ3vZTCmZ2yEwPSulBjTHQW1NyvtTdeHAK216PXKFpwsBnUFCQKcB+i2C/YjrLuWx60tZ2O
OTyMvRfKW9Id66ReExBcDiFzQzB8Kfqh1u/rbkmIYQZfB9MCe4HnNy7pcpXJDu2I9RBF8tUKcbpg
r04LgKVjPLMkf55sY21Mphen5MDieEegdDJVzX4y6+/XV3LOa3DZwbUHtWfI3EuHxliyOsf6Dr7e
GC7p0SyagJuQAeJ+39AFpNbcZju1Jd1AWaHbXRragx+gvd88jPHPeDFvIkKPvAtObchR3BiA5G9N
hKb8rgV5l+EO4FFtD2WxKZMDKKOuT9/cRjg1J/5+crTrY0EjdYQ5B7SxURm70cKhPrcRIA8MZiLw
kwAdL93nioD3pTYOiB15HHuqMz4Cwr7Pi+AD7Cs/rw9m1heE4AXODfT/yG92e0gTewqmwTe7H1a2
0zKIE3Dwruirpr1R60aAOSEOIuKhYF9Ha/75xDmZwWxwK3K//GDBK1li8Jp1g5PPS26QxoFu9wU+
r5bPeRetrBDU5Dqk6HUXtcPM6VeqcnPNVbRM4Wkl+JYu31dGHcXI04aFT4pXsD+CnHcdg6KwjN+u
r9Kly4msB0VLAYhrUNqTXA7MzHnXg3nWL1xzDD0H/1w3cOkG+DiKX6jc4hZxQYkDbvqcs2nM/WiD
ZhLzjzOi+rVOt9etXAYDYeVva6+KhJZ8h0B7ZTTFPawkdeS6IPpyl4rgMxN1akF+uxdJn1JbWNDs
TYpjnS7M0+z3wcOBrAeqkra8EFFjNF2JJmhcGI8ZiEL96xN0ufMxQcgEQH8NvGHAkp/vkKIxFAus
XbmP/FOl3UE9Hi48uhZ4ea8bmlsJaELhtQhgKzBC4u8nMYwPKXgFoiRHU8c3i/lWvl7k+758K1Dc
EtHwDgAdamlyM23dUyuJ+qHwKcgQB6d0m+mDAuuvhs2aqUhw20uY07nZO7F4kS7oIBqOTsMCmNNq
rdN637Vm4WYtf2BlsNTyOjeD6NoXjIcIAGAqOJ/B1mRQUyNq7jM1ftc58zm4eOm41Fsw53AizyXw
oGBLIVLMJCy3sy6GVF0x5e5+jG7PGCKLh2cDLtwoekIG4XwY2WA3amUouQ8Sk99ZGPxpc2dJaXcm
XyiM4L0N5Qv8h4xFctIgQZMSK/wsf2wocXMQNtdIdqnFPrZfi/5x6sB2PRRgBnnK2811V58LbafG
pWtl1KojNkBSoF9+vNcaSC6nYbcDBfEONJrPbcJ/Xbc3t2IoHgOajrK7hsaz8xlt0GwSKGnc+Ea/
UTdNvzCcpc9LO7diGSG9+LyNhq81W+r2mnPr018v9thJYMAFnNnNGILXHU3HFlodtXFX3d6LhavN
yRSJJTsxMnVJ18QcRnJ1pVTuUkvzzBTBkzWg6TTEOOTbzz/fjEbXB21W+9SN+Zooq5sXGLLKSBmK
hJt6UeaInLSegnwsAa0M3aZ/Lxau57M/X/R3ocQBCJQjbflaCRhnNb4flG/ZVmWvt/98HC2iXVBs
CzmtEgSaFXYZK32nizamWq8TcjvtoSg1CaofZFVw1ZNiI7TUmwp5vNJn4Y8WgnCIwNfHMOOlZwak
FbZYYo0ThQGHv9v9w1S+peTbdRMzYePMhLTPWNNHA22H0h+zAMXYLQ9WDr27z42P63ZmDi2o3Ajx
PPA7GSCnO3fWFhUpLQLVrz+YEJSI11nSrEPDdIe8XV+3NHMgAzoJ0BaaB5GGlrOeelWCMcSiuKxW
wQevQTas5xF4mI13HdLJICqHpMO0ABCaXSiIwwNYJ2SP5EvAqMWtmqJLyedmhhYojopXFVp3zFGr
hRvN3K5B4Rk5PMjFoGtMCvNjUVYs53rlQ6xjfAET8/XJm/s8WFcA3gRB4WXDkxMkaWab2JRhqZUH
vDbLo903S/0fS1ak6Ft0CaTimPDryN7qyH0ntFpYkRkTaCdAUQi3fADdVSn2EjPQoj7UW1/95M2B
5ws9U0ufl5ZhqhDPohif78xV9Dyp25uXAc2cGg5WAAMva/8mMRjQ0vh8+Em674ay9Laf8VdbEEwL
XSsAD+XYy0pbqaIx7XxVEVVN5qbFylrCs83NkVCpEbA80SkubXkrVpW+GrLOh9iDl6wD8Oxfn6WZ
mIIyNuoayPGINL20CEURZ1FHg9YfzTteHmJQzQOjT1bXrczNFQBIyGxDEdJGJeU8cjltU4VMwVyN
oCOf9N8s+6NDu/66kbm5OjFiSXOVkcws7R5zpdUf4L+jH9c/PzMGYO2QkgDMSexrYf7kJsLRblV3
qtb4SrBluldPCw+6pe+Lv598XytVOysovl+2B8iiDAbURo7XhzBzUCHpYWrIzSOZebEMepQ5GreT
1m+wwrU2roj+0eRHnh/D7v26qZnFEDJpNsC46EK+SAGrTa11PC9r/0NzwK6/MFeXXwfmwsSz14Hk
PQpa0uO3axza6rFK/HpjNLugXchEznwet0EcQWh9hM4jkWKrNum0jHIOTSjoQNRg0DDXt84O8vyC
Es9C89tMU6qqWJzRETib8Pehj75u/7roSgKSBzeFC26ttK9aTWM99ceHtHkMyoXrzszsCLgWOmrx
GMJDU3JUYqTWUFkdyKlSfWPk0xuopRaKbZdRyQQIEC6KiyfS33Jak+W0iUmuAT5ZuxH1IEYd1Dva
3Xw1FO3QKIIDqAm0jdy3OcZ48GXdoPmmxbze+cksFVIm9kKEvdzXsIIDVFB5ITzJbRAVqbgdKJUO
LA/EL6w9kg4quTkNDBt4lYPi2wL5p9wEkXBIU7Xh9D+kfcdy3Ei07BchAt5sC6Y92eymEzcIiaJQ
8CgDV19/E7O5YrOfOnjfYmJmYjSoLnfqmDyZaBxQ/n6YUHWhpXeHxDNgx6gVfPt4IV2z0BMiZkXo
cfFk+H5GKy0V2oNHGv5C0+d/f/7KeqH5JQiWbIm1oOw/20F00/rMYJ0PVLV86ssUg1hgK9ae/j3M
lVP8aRjzYpjKsefaY/7DotBlQLpkurEnVwZwUTZCghQVnK+9Ir0rg7wycAtt/m4+muWN37+s8udK
xiLfADzQkmJE5LQs41/PRWoVptu0pvNQV++ZTLpXvd1PJpSqknz68+2lwn4v/B46quhfquuGL0Re
MgtotFjPtsW4/v7nwYcBg4u2UJQxLt5t5VhUDbrmPjQmKbq1vJVKvrYRf3//4kD5uV7MupF7D8aZ
pyjjZt9nD8aPR4M5ICILOOhS0BysQUHjtRkY2UqgjsSmnkf0z+0C7/tgFPT7Q1YDsQt6UIBs/bzn
RanVYu6Y/iC2xXBM52/7+58/f7FQg8mKXCvBcQotqhTyFjcM4ZV9+PTrL25cZ+Vcryd8PneiMiC0
uNGYd8VwgAUG4AkPZhC9TBfhCit6RxVZoR7q/tS7R7t8m4obtunaFEBXiaZC3DmY24tLh2bFgWkt
B3y88InwWCjqW8Hp1VkgmoCfaQAKdukqU1svlVsV4Ow0M1JOD3lZhEL9+vaVAyIHZNcmmHmXctHn
g4S0TmA4MtUf/N4Cor8JB34rW3x1Hihhw1tG9Ry4ws9D9IVQBaqfeFzNbQbRI0fdj+YtPu0rfsKS
o4AvhRoRbsXFPKBumhZpCaYmvfnTmvuUblItCW7pslzZ9U+jLL/iL1OLpDA0URjVHyzno9WPZZr8
ezeuLBUkZQyQXkONdCmAXHwfSe9RFg2IHQEv0SkPLWhMoET5/fsHlzNAymMBeH6BFIi6F5IOlf4g
dXPF7Omu5N4Nj+oK2cuSrQWiH3xQC2fuZaCHAk8uKQf5vCUgrDWacV87lKi0W3OE+boxgEmkO3t2
H7s1GLz/vZDXNgqC4w44WIA7+1KaZFDo0bWFXYlrT858CKAM+H8YAJjGRYbAX/br807JPO000LKq
B7fw9tYg79JguBE4XTvSAH4vySO4jV+g5bUs67JuMESnjjxN9CyLR/BtLjqb/57L1YGQmwZAa3Gz
Lw2NNO3S6dgIa6+3inSNB8FYg27a0gIjZDc9/3u0a2cc+IQlJkESALSen1fOzxuEFMzF09XmoTMg
W5Kf0/wW6dkVpwjY4v8dxfw8SqZpld8pR3+o9YNK69UwZaRueyKbHoP+ZDq7ESl+ndZ/7jbArhDS
Qib7wspJzjOeTxT0Zz3I6bkR5o4VcfNWSvHqMBAFA2YX2s5fwPpTPptzjfLuA8LKmgRUHSntPQJE
4g2ndbmfn71KzOd/B7pMMbd6PndoV5wf4HHCGRtIp/be/Obkj2YNOWJXhsL8ftczmlssJLZhyBeO
qmXyf5nXHjQzdjWaM+grwf0Tsx78V0TdKsdfW8KlY2MxsIgqLmP61HQn9PxNuLo5J9WMqiI/BsX7
v0/5VwOEqfw1yIV9cHomOl5DyVjr9a3RNNuh/n4qDUMsTyryN4tAyYWFzUc00rvCmR+8YFWre22+
74fVt2eB7D8aaAAjgTd7yYOpSrMyRCHa073PbYLQ44blubJKYOtAWhmXZoknLlYJCCVArQPanpy0
IT7kWr/flYVCO5TUkNdEutG7bDoxuVPUNUzOqa+iuUno0/fX56/PXyZly5TBnnr4PDWfMpW49PH/
8H10dgMAtbwDl0jtfOK5UfhGfVJyJCbq3e0NT/naBjh/DXBxhrTRkoFK9fpU6xstbvRvB3QeOv6X
lp/F2sOp+Xyhzayu+JzV9akkIn1t2xs26uuvB5wG9IYBMplI/13iEJTedJ4/6ewEKpEQvfc6OHf+
vQFfnxGM4CG7jwQUgvfLZ76xJ0MarcFOTh9SnbTBrjCIXu+bYjPmN1JdV2cDZOVSKDKwbhcP44Qa
cVnqkp8yaHI5fM/9G5v91fChTwIk8qis2QDTXXqXJpWzoMphp1Q7FT0owyELQ2+h45cr+/ndWAYB
wA28KGCuvTyyvdQapdeKnSIR3AVB1PehS4zp24YDo8BmLPJ4SEdcgkNq3ctFBnzQCRyzUaoChF//
nyMsJ+Ovt2jyK5SNJoxQ9U045pDEvoXs/ep2YQ5oJFgY9eCl/qfK+NcI0OF2yhZ0OydWbusWGMC1
6LfyFonMlVOFOgVyjkhgI02nL7/ir1GyWbidgiE5CdklBijpnVtBy7UR0HD1H/3cgmy8MOIeLegU
ZD47WflT0x7F5t9X8MrnwSaLZwB6QMjEX74RWtoqo8rz+jSnx6kIm++bQFDToKgJDi/0oGKQzwvU
odHKQ9xVnSRlUepYUPy+YQWvbDRUjJCsAVR22YmLqM5wcuXO0q1OvZ102sHlW9B6VuxGUHdllAU5
5ODeLdi84GIeqWtUlT8OzUkjJf/4KIN3/v0rgWI2BkA/B7q5LtNzXT33RVpN9UkYekTzR4Xg9N97
fcXcLvmUBY35H0Xnchb+OqwlktqTI/Geak65L0Yn0kY7YjJIJh1C4oSJ13+Pd+VsfRrvYs0qytKB
FxhvgIK1a8tYv9VsccXmQiRhqTyjuxkR6cWMBr1QUzl5zSlliZ9SYvsE7Pffn4WFFj6EbvBwvgBA
cx3sPTnr21Pzajuh/uv/8HXAijwDyEzQaV284QbN9VoERnvysp9D/Ufd6sy/tkKALAWwg0CtwKP9
vOdG5QG96pvNyTsj3gz4Lq8e/j2DazdjsbFIy8Ibw5vxeQQGJKEoHNaczCpi/pkHL87bLf2uq7P4
a4wLM1sVo5qEjTGWpjAfCPzAaYkqvl/ZBs7AQ9XZAeAASXLz81TAI9/5SAw0JxZ81Oe+uHEfrs4C
dTyElrAleF8/f16vmxqxgN6crPQtDaDr7oIfODv+ezuupIYwCTAkAEq8JB0uc3W6ycDHVRjNydc1
YvRrx08j0P8WRRHX2kwoalVjp5Nu6m6YyGvTWxqbYWKukVz5FW24UE596tSHFTwZ7Nmc//x7ctcs
ird4ikA4ALp6yTdg0xw80SM89qwBetntxBoyZ8YNM3l1EFzHhecQgJPLA21LhGRCpPVpQONxzT+o
zZN/T+PaSi19e/+pbEJP+8IXbQukB2eGEdiw9z1kTyIz/b43iq4wAPtNIBZxEi6GqJqCW5zjver0
MpwzRnJWE2uqb7gPV/xRZLWQT4CAGtwH+6JSMpp2gxM905Osp9ehMSJHMTI6E3HlEE+j9/Lvhbs2
HDrFlr6OJcNwKaQUMGnNomyqU1CjYevZLJ460yIz/tLTx38PdeUUAEPuIIWLEHcxB58vK0q9cLUH
B26F9+KSwbxhC65+HqUBEPMBOgCMxefPp7NKucSenKrHvA/7W13BV04YmjUR1yIBgDLK5UVpbKql
OmvbkzTRcxw5XnQTBn/N0AA9gFocJoDX8dK1y92xHSRbfHizvPdBiVQOidRX1bx2vedA/GqbO13c
6oq58tp8GvTiJfB0PhWpSLuT4zfbdlaRP857KzeTIZM3Hv7/xwQBLF66+OGDX3iWCFq5nvkIIajO
wMV0B4pA5Op+1H0Qu/7PebJXKRJ1rLpxNK4ccqSkdZw6vBE67Nzno0H5pMt28rtTwaBlk5/RmRN7
8yplaz+4YSX+y5texJPwO5D/RrMBClSXyWnOgqnLphF7qI6ovoRBJomSsULjVFbWYeV8uNnaRj26
zcJ8yEjHjga9VV36L9t58SuQTcbDsRQUrK+5to55pW2O/DQo7d5l4Chy71Lfi3127odihTpdNAev
TfMxmDOp699SrWpWkHp6mIRP9J5HVV2hDWtb1FrMtZMFOJEBvm4oseC9e8dFI15tJlm6LmrQBwEb
V1t6PGgi8SVL2txamWkPktEAvcdvuRxI2rbEHs6yWRhuV1nWJrTIid+9ud7B4TxsJ7rVkN8cqltp
xy+bj8TB0mC/bD6a4C91eLLaHyhSRuw8TvfgRCazkXC0wtKVnn07PYgB8JgGCyMUMC3BxVWypm7s
Oe+7s1XX4arLbvX+XJsKwr6lYohM+hd2CnfWZpP6Et83SAtFrqnhkXgX7Cdtv+tEL0ulI4R1F/8D
k/p8Y6qykNbU2PzshmqKa3rjub4yEXuh1EE22EMkcOlRTbnFqo5Tca5Nn/gs0SYW6nUWllYYpLda
4Rcn8NNdQLgM0WqcATxzSwL681ycxpwNxd3hHMwUrN0rna9G7RSYP2S1buyXbz5yILWHRDp6jhda
zy9yCmavjdxyW35u+FpDJv2GL/rlkcPnkbiwQRHsAZpz2Vwt6jId7IryM7f+ZLHV/Pn+r0d5ECA5
VCIDZOo/L5UaASIrXZOfAzN6l8ENd/baj//768up+Cta7vra7b3c4mdW/wxd60Zy9csDjaX5++sX
sYBdyGywffz2t2I+aW9j//z9tUEsBnMKNhKgo5bx//r1mhgrSCa67Fw1P2Qjwt6wb9yKrzNYevXh
YyB1jjLA5dMRuA1a+3Jsrj8fpgnBxfxaFLfYkr5ePQyCij06O5FAci+f4Kyx5zRHc/xZozZEGBON
MlI3ieM9gW7+uyuGoYCCBK4FcohfFJaAXAraIev52cjjNo/HG0/t1+P0+fPLf/9rQyZdr0RT4fO9
2OfdU3WLUm457J/tBr7vggsCZDCQoLnMpQPHmUIJcODnwqVb6vmRYdRhyluiMXHjbF3ZeTSpAkCG
hvilHHthonrkwkqqT+MZDDdKbFp7Dum3/WMwb2E3ECQFCMMApf68XKPKSrjgxXQevTFyWh6Z3zZ9
GACBC5YL3//SBpOloqJu3o9nGhBBD1T7/vdR8Ae5KkBMC43xxQSwdGz2oYhzlolArGqob6PhTDSK
ARyFO+7+J3D3eYVUXVYz+lGcc1C+OcU5h9iOnrQ34rsrW42rh+u9EAh6MLWfB0HHwgyfLbfP4mRZ
EzSK65i63za0C530/45xkXUZpIeOKw9jgF08ysdnyCbdiOi/vqkYAdBQVFuXTPplMGy3fV/nBkbo
aFRbd3hOEtf8oN4GAmSlPnx/zRCZotMO/YgL6+KF6dX7oa0a3TLPvtLXpR6pnGgyW92wVoCofb3x
C85v6YoB/eIXAlTGe5WOqWud88F7NpklReyl5smZA+cgTRTERZOnCRIknghRhKQZGezCC+nYjwdT
oz5H85c+m2ERuGw1OXW1Z1L+Er73Sy8XXCIrfR6DJp1uezrI9dhm3b2tTFsSrWp7FnaaUW+7GmGQ
ywIoKdbM2rCyWaTOg6mICr4I8tCchogR0WjG3elEp346mWipA5k9DU0tSwZlJsKmiQH1Vult8G++
H2vAd3aeFUqrT3hrxrUeWs6RM5p4WULFYwuu3yCoXyqL/VZQza7iqavSWATw5bdZGjvzqikqG5w7
tAv5bP12Db7PPH3jBxoZQHRgDt6bcIqtU/W/oLwTmj6a4ICf8vQi6e1x5UKVcjTDtDXCQPhbkz57
+o7qZjigW75HcABc34dZoSbq73u/DifrzjSSwlWRB4IvO09D2v4sgTKbg4ZwW6yHrg1L5+fgp2GJ
9H5Hc3yGnmY9XQf4f/11pV7LfmVoSaa/l/qdJbbCNxKzHVYqsElpGitNQ3J7tnZzp4ethV4J2cYA
2hDpn+p81Vcbo7NJyg8qP3FDHLj+s+Wo2zaJxN+cuQ1H0wwdhD8pj1U7xgbWwcoqoos/VWccq1lb
ZTbo9hWLlbHv5/cAnI7EhsBWmw0JxF8Tx9nL4GVQd0ODV5iVpO13jUrq/F7TN7zfjtbG5Ye2QK+c
NybMsg8tYJtF84FUjacOxZiUBRTCBzKh3u43WSR4vVF8iGdFEV2mK2pBGaXq103QJ6XmEgxoCf2H
yE7ZtDGN/CGvdvAGj8pdjW4OLTxrpefioLUbafcbp8VrYSe6LuOhfW0KA/wGer12Knkc84G4dk96
DU37T5pxljoQxNwkqfrdQaUNOdudodQ+z8sGlFBILNdZbPZ3lfxVZGUsBisEXnBt5cOfoTvSLNay
V9u6V0UemVQj1Iio8GLWtGdb6zjpwGFXFynpK7Frm82MWLWavWQQ23paU9MK/eZ3VZ7mqr0bpZPU
NqSOPTK2TTKM53JcTw5qZcULfhlpLCMy+h+mgpoxL6NB7HznB6jyjv2k9VGdBzUZGgq6elcTCJLT
D235o1pVE4MLKGTv3XxlDFv0XhNmocZjbOu+DWe9erHtn1SYd6zR81DrcK22pnvPjMeg2lpFHrbN
rjaPQa0TVwwxsr6xUOiENUhlx15/HNrHwfOi0fUTCdJ1TTOiYmiRJ9vmShADnRGOGVfDSxE8K/0t
0MrQ03812n2RnVgrQ97NxPF/dtpENHftqNjU9hi4AhWb1ce0TGTvhH6NZm6TR07xXMD+9GPomz/m
/jjlm57F/vg2io2wD5ON4slmLraWiy4luZnVWzU+msYB1AZKn37nXhmNJSdcWlHq/Smos3PyKEjp
ti6McJhf+3RjsztL3zmullSdBCi063+UlbY364fO6w+5PRHav9K5I8qPJm1bsYYI61n0Rah6RZBD
WU09I4JP8dhoW4lsKLHT/l6DBqzK37rqrsCf7spQax8ttm/YK2ORM74s6QQby2UkVbsz7RqLe8rm
vZLbyo/qYp05m7F/MlInUtDT0z2QL0LxukGlayG9D0oaNcDd6OI9tXhUeyfX3RmVRmxIsHswZ+7w
lopHTfs5l9muCuIciebAjzzVJmjYJH6BpmY8MWfexpXfbvNeho7MXqmXv9rwUoEYgs1s2vugqIiB
XIoYnjoHZHngTeMsC922jkYeW/49zQ+AmSPjYvm71NmJ5iD5xqogEL2dctQY24CU9UrIc5dFLl83
dJs7O0ixDugWNcu9J1dSJHWx0dOEl4ma7zt6LPnjQNeDv2JiDUG5adz4VgSdC+KVa71eQWFV698r
lC59PemsJA1C2Z1cxSI6gLRro3l7T+x186mwHoZ+I/W7ygmQvttp/SrIS2Iihne3tR37/XM+GqS3
4A2swFMkdaS6gjV2uQTygZprG4eioE9OdoBw2nPWPc/VS6/oyhV4wvJ7pJxy7WDY7wjbfxRWsdZT
hxhds7M0PEdHXxtCo5uh6QeiEGYfkWkm3Ds6wSqfTx49AWdPJvRD4aVy5I/AvndmEI7laxVIYtM2
Sq2QDZQ07RonvK+QEXSSuTOi3n0YS7D6rri2PNKJQ9e9f27pNpg4ccoVuhvzMnaNPJy1tRKMuL0d
9hLnVv5UxX3Qx112F+Tbrnu05t8eLnX3VEOfnD0a82bU32ol3+VsH+zB25d1QCp9YwC/qhXw9ymY
mOFCoQvXL58DGHMr+FAukmn7KfiAbCLJkRtT3VvD7oJh55QbT1eRaI8QeTYrYG376jiI4nFs1MHP
OmKC86wug53HnGSqZGIYK3jnSPRt3Waj5W/c3AlEAcGI3/VY+13IzHOqi7DCC2arjrTyaZA/fJjQ
ebqfnY2odqp9x1vBvaei3Vrs0M7Hxr2v7QxeyQZSwOB1wVUThMmdzSuS1WvTOVplYusqtOqDgXud
Szcq67MdRCBIInn/rGm7YdyxaaP7j479VFegSpofx+I1KNfKyUmdPrB2TARyRAHf+OUdern1bl0V
b7kH8/aSy6jx7sd8lwoJxp2AcDC7pD9b5hELHjy0djPkl3ngxxKdUtQL1hIoosz+MQwPOV27Myy9
ce7kXZZ6seaN68KmMmx0fQuCpY077nWtD0d0ZYg8hHL3nA7o/mh3njkQVr1PWZy6B2e4SwdFIJdo
9D+DGRYL50PQD6HzSCmcG4V3B/FQOiRD+6xPj4UVMe8ha0929we+HGn1Q2C9VFQP2UjJrI2Y9qkS
r5THot+YDZKk+s5Mj0pOhJsgguhCT7s35SBjtDA0ITp3wK3+VrUbZ6hiZAdJN7NwKmNLw6KYau/k
9YechzD1ZDTRgTiZCDX21hdZqIG21eDWzh792IS9E0MWWdK5Q6NU0z2KIsm1oxI6GUboPKtEtkmu
VuZYWQSNMFn9x+4VrNR4bw9QI5B+0vOCk8l8dfqd5W6q+s5uz1ZHY50/Ns60aTt1mAYzNqtuU3hP
rX2fTTH3n/uuCofyae6rkwKA1oXn4OYR2kfAoeNEvnlHAzwAI6lSb2W0PAYBeKwaXOS+CkEh4MIP
b/I3Fax8yPNkQOGOw30KTFqtyYhBiMGYszWvS9iAIfGVOIEIbFVpaN2HIW3mKvLquPQiUz8VAc72
3BO7exv1DdoypskO3XI9BgdBnViABk/vsQybDNkZ157W+gRMuBs0YavofTDUJ68RSS7tEqh0lkf2
WMeGdKJW5lguHMeOr8QcxH0n9gskpRzgFQFEqnYlPQn88LnsBIExBJBrnQrnYJXy4IkqYbpP+uDJ
AYmJ4A6aa56sbiK6djfipfANFO5VNBbD2m8/kMiIXP9Xw3/a9X1eH1UKdet3DqfHdbZ2WoaZGkgu
/RUfxzDomn2NWQ2aQ7xm3RhHp5mI0FhoiGyLsGevadtB/oTaAeKFN8P9HfCTCxiNgcpF3Q4hyPw3
NO0iu1g71pPnvoKW5qACYNbTNp4mqF0HT0X/O6cbPsptWf7W9HFl0w+eq7Up3lpIpCjaxii3RgrI
5jyPkbsKvXnneAwOVPWTm22YqhW3PZQIDl3/y07h9+dd1GTHeTyP6nWQm9qmoWJuQt1o0PdGV4Kx
UMaamYeqTnKoBHPPWJn4qa5Ozwj9T30wbcF7Eg7V724aNsAFRrrzUZovZXsujaSZfTyq2yEPtgI+
n6T+HR363ZwdGR3uZiQeJj2LtNSP2qoK804jnciJJVooRM1vk7/G0NHYenGFskrVRB3o5oqpT9q5
FaGL+K3xjSPgF9vZe59gHZx+m6YH1u5NdhoqGHu/WdHpD2h3mHkf4KEKNNztxpfHtM9iiuOLhPlK
dr9HAMx89zUfGLH5mwkSl86dI0NLTWK1wxAG3iMCnoObpnAtLOLmWhwY3UOeW6cp39rGedIV8QNK
pP4i8rsigA9egPf06Jbwzww3shnfsaY+N8zFKfPzY5ZrK5vvB/1XBUe2qh3CTJ1Y+RwGFCLIRRaZ
HfI/2Uzfm16tSvHcTrveAekmGLeMaQwlVSENFHGzmiBrHwUNfr4iXlWSwMSzwPCvDSnouKokOwIO
/TKroiYS0WCKkA+sRJu5ajaTrIhdmmHN3r0JkScjlVsg4qwjh/opPOHqYdLvazzYNLir8hMaut45
FCL9VBJWiKM34w+U3WqerbXT/VgIfCouohYuBRRjTnLp3i2HRyGhKzgZES/gmgxyPOSm9sNlrYUS
WmuGrZPC+5/eG/orN+ZY+V3stCrujApvmklEb+8sPoMOwUVwyXcaaFts/JVjMc3Bj5reXy2dlzIf
7pFTgJYdeiR6d1pPc/MmfCxH5ms/FBxDnXX7Oah3DbreaIenPx9DNLbCD0LXbJuve+psjOaV9mzH
tGafO2crFw1c7OauK7OPyWnX0vF+yG5xCu0k9X65BgjO5RyadNqZ2UcA6SXU3h7tkieu9EhvuiRL
HSMBSZQfF1raRJbda1GH0KUyaR+WGvyErJaPNWVxi0hQ0WI9O+OK8plU5UMrcJCQVfAzGZqqX2f5
9FwGzZ3bt2bUGVZH7Eb+tFge50JpB1nVG61lYV4bxENTu4a4aKx/OOLJZ1Xsui+ZS0lflEmhzi3v
w9rD2wqmeW/UM+K3mvffu9ZrU5R26aoeESuBhuhUd+0bwDUoK7VGJDt0C/nnVLyl1b03trGanlmp
3WFe9wWbwpbLLMyYkYZmp3NFaCOb31PdZBMpMla9WKPl1au5YcYRsjDw3mfPO2TjgB7mWs/+jBYS
QMKSr6mYZmQ+ulS8CltqG9dHGxTkjpBwz/iyLCkHemAYBuxAl1YV3on0vcc7TaZWlf5e8t609/Zg
aSHkTR/RPYPFGprpRwVwW1R5BVsBYaFoVEppb7uq8F/6pjRjp55WHkBI9uSuXN7urcbcuG6Bw6s9
sNneFJoB+TKnH5DBdoM1GJn6aPQBIIUugyYQw+KpU5D/Ld0+ZDowFC19Kd0U1o5S4MhHdJ4Y1rpz
WhEZwn6ogxk5CQNsR4VPDzyfY14OW90oElC/gP0yfzPg6Ui9f60Acjvk3XDvCZz37E249RN0WyO2
1MeHn0O7b5EmSzUC0YvEF97LaHTvivLXVn+uTJ5wADoYu2euAmMUrk71gj4Pgm0lEztIAV/fXzfp
Hzqi+0bfjoFFekyjHX8EzCelUca+OFUcyA2GMIJFEPaL3Ra7jHRP7RPpFNHMDiNihkDbVwgNwK0Q
quJFb34qYaIAahErrXDst6nNop7eBRIJLiF35VR9TJSFYDZOCuERDXBMW3ihzYwV6CEenMrOw2qu
9pUzTWEKsZi56GDdzzqF86XDTFGfpI65HbvHGdLblb3zR7XDHC0iyn2m3oNxN+UI8QCsefGtgZRB
GYNdIIY9fhwp46HohkdEAGHqbOrqNdN6HOqVhfa0efpJ+zRk6ZNn/+blrzF3wnnYmMW952xTvnPH
nQWCSlAJkHTaao4b1wHyR6iwkSFFsA1twDGS5szvWV2/BO38u+GzJFmzsbpig4xskqkx0ZQbV9W7
1b0HZdJU7/24Q3nVt5FYmOed0eiIDdJ85ejTM8SM1nS2rRWIzcg4jtshK1ZI627crH3jJd17+rP0
zpndkVkhZKWbXnsvxgZCPuVdqjXVxjUagiYv+G14OqCLPCncJ7jNaluCbcOd4jSzkwGhireZgnKn
5+kQOyZyi0O5ZlXEa2RmtTgdtJCV9p85096WfRjmNMmLj96IGL7SNvdQK0I0EXto/W3Mx6bwoowi
ZOQsaiQasNDVYiFR5M46abLdZBwc/FMmQIqLIGNkPK6FQRpRokAYzSkCCBdPCYP1gaGn4N3G/8vT
xyFoE4WoX3QGmZo/tqRbS215+hHIKVSB8ega8k5RD5xDeYKqBwlq5FpLHICXuX7N2K+yfg2YimkK
rcD2dy39mFdru9ik1vNYr5Rxz9rtZL1zZFBFf2zSO5ojk/FWpY968OJKNxmVJLKFDnCpktHtsSdA
gHJkPGXOEytLSaYA/5Y/bH2f90j6dn/suoIyvBVRVD8rAUc9KIiw8wi3mg2bqU5oCs7JMYNw8W7M
Dsoekgzv6qBZiCD2mrup0wpGeEq0eVVZsT5vHMRnWrUqxNkAmA7EMluzFIhg91n/p5fOa+f2r5M/
3Q2DNEO0TW2Vp60zhO1OmeKP1puy4bHRpjO8EG/l1vl5goqhrs3rHtcQNBYvA++Lu7I3n0RZxaCA
jpuMR9NcrjzhPnDf2sHBXNRwZw1IfeNuaNWGTcaedzTJGycOEGq0QCcNKXWGiA+yrdel1T6kWvor
5YWHzNm8UhQhUupFQYWeM6Qq+jJ7CToXWFGfQQvOag4a+EJCOVcVSCjmWsLCGDgK7jjmBGWtjaVl
cWGX9/R/ODqP3caRIAw/UQPM4UpSopLlHC/E2DNu5hyafPr9tIcFBguMR6bYXVV/Kt7NYKqWR1JG
71ucA6VVvqq+flm87FRt6HZy+dJkGUVA3hQ8o/NmbGy2mybTumQmL3w0l2oD5q+NZQgSp8mb0Kd3
NsEKTT/Kqv7gSchYff4nlvVL11rMKE6csC0g2Db3o0g5RJof9rJ7dHMaa8+Kpq7+XjP3bXPMeO6T
1xsSPYvtsBas0vP51oR7tIf0uck1MqgN81y17d7Juzpy2+5OpIb3C/pJcowZT373pCOm/Wo8uwyM
UdC9muaDTggM6JoE55/zqGgFFKuexmQzNa9Wk716OfopnzAdZzgvIucBl91drfB51rVtBJXtPy7D
IH+KzGwIwxxD3akflN7RMJ5GA+DUEWvfAqkI9G0MQVUTui1Vy37Rxrtq+zs6dbC59oVd0sEwtA+L
04pPZBBzNKyVFbAURg+XBIK86HarBIehHC2zx9mtidI3HyqSi4dSXm1XWZdmKezQSdPIZ4YdRfk3
13jH13mfyupzWdPYqtNjPk4vjgOCW13NQj2Azdzlaf6/Yy6t+qOshxdLbI+jpb430hZYiumC8WdG
aEFXeFztfZ6EbtLZYS21yY5qI6n2ZU8qt2+jSF4q/Y8U3t4W1RL1g8jjBelZnWn813Befr2GTntW
O3syd+WkfWfJ9CMQG27mWMTdIrt9a9jVmaDbNTS7zb3cUv2DpC2svTsXfHVpesgdsEq/3QME3/mz
ZofZZk5Mkf6lT1aHi6H1I68Xf1zTrHad2YfrNL/Uanw1m/5kc2wc+6cDBm1zb9/xNhtWeyzddzl9
s4RDhNsGszaVB/IOCR9KjOHsNMLfVaZbEhyTuT8FREw9aqGWFVaQ6epXGNq+WM3IMrrzVBGPPnxZ
2Z/B9hgq9HBiD0Y3VPvGnUJBrW76NHKqKrpBZTNQQ2qXVUQteF3KcWC/zPgq/e41nRnPC3lcmmnm
6lYa0Hk3QSkpdde5A6Pb5lwn138fp8PYc5rxgLRz5GFxzhuaX+NtW94XfGuZ9mCCkbP+cD93c+z5
32s1QQSsx9HsnSjRkD4tenZXj4LwSEjUaTmAlj7M9hDJ3p53InVD+NhDW/ChAQKKQKN0N2kVuGZ7
MIp2jos1K6OS/CEWSkfK7K9afdLds5W853jwFygmbZKhPvmXdbN2LeO7RprJgJy59M0d41qgzWAQ
rcdOkhElJgfAmtUvAolXNMl2oPnto23n76Knq/K2f3rqvOil/aQaUCtfY7blsQ0oHiELl2W3tvVO
Gn/9oQ9b5J6p8bdy6Z5laALEqsQLDRubJb/IhkdxhKcYqQF2w4yxlnGXeX2YjPPfrQPHLTpxKbQv
ZHVB2a2xsVqxbw6Bnai47685uPciXib93qspnsm9URc0wWcXDLFZ1W4yKUnGpbpRZwANbrYEwv3u
1mtW488qCVGqRCCZ6Ie0GoLcN35Up51Vf3+7FlkuVlLQ4ANn8Vfe2mWDVCwY2P43ceWOwhvW8xxw
GgLVPyrxNzEeE1O7osO4b8f+Ok8bp/bVr6ZdUU87z37xuzZM+LZKkBNrR+4WbTW3gx4ZlAwr+Tb9
o5d/DEk86Hd9/p1nRaiDpozj0R+uZX4u+ze7LgGS2r3ZLYE0mKqtdQtHF8xdb8J0VPvVauPU2+Jx
m+4oOGYg0G3Am1MVOnrrzqJrr3yTYbe8OQXnYEnvjFs1KsEkPsHrFIcg76/jBBrRnwr56Y4fw/Lj
LbzYAMoLEXCMXZAeNC2KSXZz98Oo7UmMAgqLrUR/uBG7GY0ykXQcQBfI0P3qtGzby5LvxdsMPWyb
c8MmnwpXgMfAbazMRm0WpaWzW7lZanjHphLdbqIAJNl4sZwXeLVm24LNL/laWf1e/5pmeqRj/pcv
7t5aFC0iA5OI1qqGr1epCgohTaDBRB49uTa/vLUuHIkj+RaHjfuIYbHgpbAKeEq351dZCxawp2tY
+P32p+6a3twlqw20oduz68Q2SPIWDCv4fe9lkK/LROFYZje/U7llJPjzHRDJUfOuPbst+qAgES4N
vd5cX3StdnamI4A2S3Y9Cd3SPrSp8xagWtelJTKydGdsN/ltdeeCBlhL/reZqCCdCpJCXpjRvkQL
cpeO5xkOCtj7TzH5d7J1w6QuH5c250lfM7lFem3yidt426aIt/F9mb+a7Nuvi73qeEvmhzT5U01Q
Ue8jL29+A1jRNZh99pC5xlMjxSlv3X9mMT9NmwXvflrlc5FwkzjTwL+bRLCtIf6RZ3S3J4FLAYfr
qdIcoOAsjQ14DU2oV3YWv47jQ0tophogojZGEjtkM3jQTr+C5SLN9Me+DSJaGg3lDESd7zZnivsq
ffbYExrkFCqQo2pAdg91OfKV8pu6jzV8m26R7wvmM/d+OKlbibdpvb+VHRfgCMJfdsL5GspnQN/c
hPyHYS9NsdPZ5ohEnVvqamfs2WwuIgGRMrxwg9MbpR2Na7oj+CN0i2Pjns3Bg0Znlsvd+til8mNu
7RjqYkhvV7Byrzg6EiY2fW8XDIuLnvA8E46YGvVpZ/gfWVVE+lzfN1hrPD+JGrsG73wYnOdsggjM
zhV9xprJSwKinzmAarZ/nMppT+ZlzMRx5xsDHKmeDkE5Qq9yHbNX82/bw38Keni/GNY9jrG7RPPO
utS7czmOE/B70gcJnIYQyQM9k2jWKHGsv2W1fesyjTQGEGtgo2WlwtmEJBNWRNjJ/nZfte2yW4ya
r3srNuOR7WWnFQ+oT13yMg6V+slh3Jbq+SZ7yWkNx0MOTrEMd0CT/lahk5j2aclecTomvfLr8WWw
F8uLW/yRA9VG33ZZv26A4RoymwH4ohZBX8DTV3XY9ttRpfUhH9pjgbpcjd73ajuhzahbcSeJZOSr
1F006jZwrLt2EcXhmla6ct7cCnB/KtKHG956TPPulsU8FOcq9cyTM4kYjxKj2mL55Maskc/iOmQf
Oyn7u9XzmGnE+m/J1KXf8JkEiylsI6S+0ht7UoOSS0xpvZYbd2KeLJx2Qp9FPb5r3XpiseBPsv4r
5cLFLPNbSMRiXEWmzc+0xcIPOjSkrGthU7gR2KbdfOgcjASuTNVbwinXYrHmj3ovnuW4nMSoHo2t
Patqe0iS4WBO66c3OR/1OoXtRJmVzsFtsCGmcjoSPk2VJ6fRz6tvDTi8SJyzmUwg/GPoA9pW0gtn
a9uvs67iJHHTczeriyPFA5dfgwt3DotEI5/b/+18466f1Qs03Fmn4S+k8YBp+rRMCVKX/nFZ3act
Ma+MXRxgb89WKS7f+o+dJs4uZ6prrRyWyJo1Knq6hyjaO+iT2nnjpZui2vMI+8vPUw49UDP8qPlO
W+D77WVmAG1x2RROJNwWJrF3srAAwNCUdl5y46S0KnRhLsVY/FaN/O2y8nvRaZ8oGX3o6FVLAwFQ
ODYN9143n1yZhGuz7X1nYAxyOe5MQEYfjkC4OytJ0qeiucU9lcMctkbiBYZof82yfq+45st+iYph
2Zljd7Syk0FHqg2PiWS4bsajRxlPHxH5QS6t074b8pO2de+t4+XRbDgcl0TR3hj7xgDh26qzb2I9
QLVPDnrLzx6/bI6kQYeEwKEHw+9k5FnimvY+QKdVR6uTxgi++h3X9hLiha/2q3bTFCkI1Wnazh7r
ymhy+MPNvtHNO6f7V/pb2OpDlPALDXz3vbvxcLoDtpQgrcARZHscpzwiS/zLHWFzxJYeaMjsKEMP
YUn3t+1LPTRmP5zrAXnTuOe4vUutiVmjsSPakfekRz2m/TRyPXWjbcSFbkLMv7nQB31twLWrx1kl
3/DqnKBRvhDZHhcu4qpu4VOwRf1i213obpClnsWkTrgyQPmou7sNy7nokIBNGoz0kHts4qtrpFf5
c9ciITNpmi+LmzXnJSFGIxUqHDENMV+++zKLklTbNf7jKoooG8unpHcOSTYju9oMtbfmNd81kiYu
3Vb3pIoqgfBMVOSJ/uAYbL8txWlxwFmmSoACmdzbS7mYcSNMY5cxy4bdmrv70bHr0DTktbWTwLKy
7LtP+vmeKLT0oUxbayf8GTY32byt3rH6tty3q4bep61kzCq09TCqsT72Sds9FjWjTT7q6lhVTXXN
xCCoTTPHrdtKJOBK7AZySY7Ym2iPudtLnDfaGiTjWvxh0xpLiEU+ftInFY/enDuXlJy/UzIPQ3nK
Raq9FHYB4LYlSTXv5NZIK2w56edqBMIzqjHjIrH1r8miURmKBIFDZluBVjBsapb82G6XtSidIU6a
NUW1DwZITtlr4TT1Ia1U9eCkotg1s16sYaaoECY2zKBPlTqlNQ2vVVUOvOawRcUyO2fDhsR1M9nt
an9ka5mnj/PRarUMWMUe9uwFsrmEU8keAsve2e5i7yqm/DgrPefYyfJr6Xx9X0313VClC6I5dm09
zlmd7hxpUi+UZX9krfng0mjFakPCRUBdA6yX/wLxL3FiIeQaTImqEQ7z3LqdZUSFxT8RKFtfs1Da
5hz2HjI+chaml3Fb7Z0yPCqebOd/mo2PyzBkBm5WakBhI3GKtlxQh5eOiTCMp6pO1diPeqjbdCoz
yNreasz52G0rHIcFh8HUM21SQMdJLSocUGuqYRlkRtocEynXnZH0Q1w4t2oM3J1Xw8Er7tBBluGE
ZEzT67+dyQI4s7xvETfgOIq6zv7SmuvYgxn1xC+2zKNFnpqXYenvs01D0ZmhBm7+Ommbf5pOeZ81
xOv2+nYLhnFUYK7VQMkm9n+yq+uQ85CVXj87Do3a5msP3mqcCWGPZ/+314bIl3+M1vOibVrZ8S20
XetuxzIrH7RxXuC3zChr6UTrou8RFI73qm544Aadp85mryI55rPat0Rqcvzhhww79vPsfl6q14KN
bESNhMhXYiv3IrrFv3yzWjDOwNRKnZNl+rSb8rczVuAXzT8WXhcJtVzcvHq2gb4RUdQSIGJEeuOd
q0H9UY1P7CgPwUAA4CvccBp/t0ARVrPnN9Qa76NxWoju6d4VyU7b0n27pP8g8hcuZ+ugrSqy9fZd
tcWAIG94X8j2QDmAT9P5NCa2Zo+YzMhnNSEUkrgY7Xthc7DaAS7ba3+Tyn3PMueU25N9UWtjoeGy
2z3Lho1DDxfIHbdLpWR9Lot7rM26wrLl95uX8LMkYsrSaBgUO+Ff89ZGZJdo66Fet+wglD0P6JfW
0mFGvrFOXVv5dwLNWTA67Y+lJddMs3eSz23b90MxhIsYcFwxA2RtSDZGvCLqbMCk08UOJCsFE98H
+xehXnh3PZCcRBAwt/8aUKY05a0X2l43ICN7LUJKH3jLUdlaqFsjcpcHaWUoH74760kM487Qkzul
uVXguFAwDumQwxgmHpObGOKy0QJXke0jF8H6qhxdXrK2jMRJQbrWgggjSc8I5ctwSDoVT6swAQHT
LK6M8cU1h3+i1to9auBIq9MX3UwvWZFFttJDy14Dc5NB6t/hBrbH96JmJsrMk2zF2Rz/0mtHuolQ
Jred5z5lYJuXkTd4ln+3XEP7x5awui+qqDXA37Ukj3Wjud9EDyFmwgqynSHiRr5w24VF3kTZRO9E
37TQftGQhZLPZMs1pM9gmGZRRzK0kZGhFbXM+dmZpvtmYO4xG+hAim/XV2ALzB9KaC8J5kyzGN6l
zuOal55LGKldmTYvbFdZn6y5iAvaLa9do0HQOWZrtnD2dDcsb5WBe+d55Y1gD+Ad4Q9MZaYXVAby
2lXXJ6ocEqZuc8bA5bfJ5uyqe1QWwznOXn9cTO7U4o3XjmAw+0+PPdZanK/Ud97Krvqo5vyTHS4v
+dDf+7r0Ijy8j442vvpp/sIN/NqnVRra+QDsiRYtqB3xXaYF1s7S+Ozb5qT1cxUAAv5TZv0F+VMd
rLoJN2kdFywGMAq8vlNV2ddKp14Xjpc85g2O0rnkinB9OQTk3nzWiQ1qQZu3IxhvvW3ZQkI6tfvK
pnXIEfN5ydUccyNoBbZayyvyKLOnf+BWTwN3UsD4xuVgZk4wzZYI7NyQ8NM6PolNP5S0W3lvxLOZ
7vItP5imTtWX+2pFxqbn5VshvKNrDPFSM33N835a6+9xyE6N4z4Mq/OmPEhwOF66W6SfolDPjc4c
POTvulmtgP3qs9+gMf3OCT29k8CQNwmHsPa8aw/SBoxKMmtfuVucluZe0e8Ulb1zZ/FFAAGbTOQ7
sHm45M6702ZHLJqPRdpX4exnHaXEBfCy3CrUKoOF0vJnzrp7EAViTEXuQ2CO3M/udyE7B2rL+yyG
cnqwJDigm39Iz3lU28JhRcSd9Mjq2+SZqFPFW2Xc5ZnbhHmlp0RdeBJ4uGyfKqtxsZAV80E2WxvX
m4cKgzjpvevO/q5Gp8o8N7/0Tcp24PGunr3HNqUhQsxNr2GVQ0QMzBKtGVPU5NZxni0nuVr3I5pn
px1/a/rzodb2Wzn/kcX2sWo4xtM2qlrEqC0M2yqNI29NFyZOjwVMY/xxE1JZUtCN7IzZN+KdvNZ6
elVSj3tjevKS7lx4ItJ672jasFHKfQU3/i06QmtbmfwdhuV+bNvP0qhfQa/+Fym4GbXa5yBnDvRW
HvlFuU+bYi+y5atj1ZBtNi+utJ6nFM1zyVXbN9shafp4stK3YUkeCzu/mu7cRMsARjfaKIu36q6v
RnaDzc+qUQYyMa6GMblWar6YFh7Ypc5eDSUP6PRcomgToEZ3ue1RWVAeOeu0k4RAIZnJvVA63BhN
CaqKeNclAtXO4sYqJIBy6X5Z4tYUZIPBjJ6waXzXSdOS7MFdpXe2xayWfTbQwSOH1MJyTvJ9PsIS
FD7K1kIkX5yalAeMC6PLzTE2aZDCzIUFLahz6Ne94p3oMe+ytUa+UzmJorOuIcogeHj88ldtOlWZ
64RGKYFfySENKI0LHyUvs52hbVtsbkvyTICKN8ZKag7NalEjVnXMDr+6lQ7zB834EKTrVuaRPqI+
ednWqv2nNAV4DKbzoFN2bLwjtAe/muplxBXp+nsb4wB2tGb5ssuHOlcPPZKvnlXbNqALxf1cokGq
kJ2V2fbkZXNkDs4+8+Rh3tJrYr5P3Ju1qyI1PEt35tFTRvBylISkGsKF3Ckis09fxyY/lk0albDe
ScMk6KGKlvWT5dV7wgRDKbSDZ884W1B/N2nozt4hcaaghdKi/3rSebRL4e6bET4d6V1+4149Pbam
+YAk6sORaQtOWz3q4qVr/pWte+dXCuAM/Uwtk8esE8mhMrOjptNJe/SIInvhCCLYJHGTOQvNWQ+k
WeUIzVZgwiQHn1xL76bOW06oKfd8vI+sbBgYXMrmfaKo+f0OOScC9beGd8N4zsHKaTL9xQykulSg
1rIRwAkqJOE1YD0skOrKW+/FjUsx7T63Zr4X4t7ydFifNFRDdSzNNRptrwnJcUke27J37qam82Jf
n1FYrAlawO4tQ4lC/HLoGFOUlPhsUV52tU+5qrB+ZBd9JtqwGJC1b/0jIxRrUGH0zmnfdy+rYl3S
l8gEqtEV/Pp7sxt4+M/VzBAHTzSbcte4SIO86h4lKFrqhwL5o4J+SpckULoeqfF5qZ4adgl5bfks
jSJeborDSeahVtY/HfGZrHozIQta9lsbuf2lTCsDE3JaVMpuG7Fq0otVY12IXHlyCPNEtgSEX9B7
ZtXI1/GXkOR9OXk7LcWQ054KPAOTcS7bt0U2oaegYBQ4n7h1qElQ6UUknfO4VGHv0zbpfWxO3ms1
5Ff0Lqe1YLgvkZ9XUxeb4A+DAL1ssH5V02nl5l/V6whXv+A6Mjl8evkybEfQ7p2Pgr3vTvSWgDWI
tD0HdHZGgQ1HQavWMxxCPND4do8mgqCkFvG8DTsbwxfIJC6HdYS2onGsumOhxs+1VWG+WFesx1eD
82rJ9pDonNsifV/6AfhDxk02W2SE/9aG3Dut/wFl9rKobg1kl/YoNNkO4Hf73LXMaKsHtEB5dUk2
iLmVioTC2keGqqqr1NK3prHL08SYF7RGs6K7HCm8aNZcN85bA7wmuSR5CjSih+nEHTT0r3YlnUBt
WAjcNMnDJkfhQfQJPX4nOiRNKJhtgcEIe38eGk6/PFmN9cAmq0CztvMq3LNfusfManruASFPCg4h
SLVp2AsPvdKNVnAna2JUEIGJymSz6M0T/awjhRlT+Sw1wh8bAidD3vXbpoJ61998MEI/rFJd23U9
WgsKwiLBDqdDGXtNwwsgaiwLaQzYGa46CEqOuw8But4FJk5L8vj/lBiUloJzYWL3MQNmgjmwlPfA
LjwcWz0FsjE9Jot6eilk/uJljc1QlyLdr5/LTh30Xkc0k59FR5h+awHPMxQjwokJpD7NYt2VSxr1
5vSUOdqHk5SXRkPjb0sUJKvvDWGPUFblyxWRGv6OacSyQyLynDiwTXyf41jWe8hyEjx97dB7ig7A
e6sh6fHgcDy0CWpz0lLioZv0qBvlyiJCvd+VmgsxqxdDhrQtxT3FUEZzQgB8VmB2Miejf0q020fZ
MEAEyU2Ub9UiNKa1DWXCXMFw39Kn2u3r1k7Gt5fScw/zAIGWcF/yXSEidQfkyRtXhLvvth4PS1+K
qGHeiLSKm3sV2dtU9Q/LqH/N2fa+eiWHpDSMg7DsJczHpoZWnfKdLviyEBofLMkuXod5REJX1hVG
2WBwqKk8EP/G14lJvjX54gdbZ+NraapT6iHv5Yapo6GyszvLQCAzbxOab8t8HLGLev18TGX6SOoE
O4Xb7Z254zvLy1NdeqE542SadPe5zjc2AXvDP2xVPhN9+Xrjw8JOdufRGyOxrr8p1A/QEe6pVMgD
tHsdDuZs71rhTdc01Z+1xXxNLN17tZ3pX2Gnd0XfrV8Tit0PkS/RZqfrL9OZc8iRgVXhYBfFzs+9
W36c7PclKVwXS9gdTE/Xza+NVzMMsfUnpV6lnkIgYPpDBNKBVCS3hm8DRwbXUMtmcdCgnVzmHzsp
j3Kufw0IghGStx/NPYAQWr4BDtu4eSc/tDxFtPLTudj8BggK9MpAAE44d39G+6wZe9/YG/W1wmfC
nYwoh8bJu2+2u5n8Gf4yiBaQqH2ch4uvjzsXEhSpQjgaAI5O9Wd1t+dZyhOOx/sVIRZtVp9dB2EA
utJf80jpmK4Zj8JSdmBrawHgtfYosLC4GLMZDeCYpf+VGr99ke3y1AotjJ31Xxt0oK3e3JKXwfjT
+g/FHJMgaKJA4yYt+/oy5MsfK3uSeb7vEb/2RuXfN66T7MZenOnCELNZ9d9ma8wwp9D0QCzdFltu
sRzTmiEyseyjMLWIo7NXyohyeAwSVXPyO3lmUmZ/cgwIQDd7t+CBDs5iXYDpkKaaul98jm463m3N
Zhz9sXHvh04fCVMj7qrRAODtb8s2z7oYL8x8l6Vy7sZW3ymMYslah9bs7O1K+948RNRDZn775bqH
do0TA0JHp8TMHl5aqwkmm3tm67TmVMpyeFpbw4tX6fAauurV2vrzPFjU/j5yHbHTahW3foluQQRL
P6FymBCv4LvIJvdlbMVx5XqX9fiBsrw6plkH1AKAM9ogZPqaPtZ2e7cCgZdBrVZx1LlnhlIcSumG
dasZh7paRui6pbo43niw0Z/NSjvokzxKTkdSQhfO08UcGdM9REVcqDwtiJ1Sidjz6hdvMBX6FrHF
+ExufWj/tU1VpGg+rS49Zow5i1WcUm4FY6ThbJnVUGANQIMUAVU6WE9opNOu/sld0QVtb72nqbrt
ikZsm5g7Z/Vf7Hw6GUuznzS6dQMjZ5rfGZaLSbnH6wOEVRpHC2Ms2Ote8/1Ydl0sx/RoMjYJr44q
uRc3WLaksVPYI/TDXB2d4m/ppS995b2yv/TJUNxp+o+OkrjHHT03jKezbjz5+frSVNlxhchRnYEJ
/klROWH09s627cphePT14c7J0Z7eDIoNWMTzVnUXJ33Kl58aX85yhrCRZaSNv31yqW2EdbJm5KWq
uMZry7ROkeKR1g+WitLkSiFCivDcM1pADfO/JUN7NT848/sGWdLbcVrE/vAttY++Kk8U0Fx/F115
LXTavro9NpX/pRR28CV/QTd1mkTBs/CfvbGOPfHdDk7Q4F/oMM1S5wIBzj9x367+JUOImmPYdrz3
oWgPnvZ3vslOp8kJEYba9H5b0NjdfvWw8K0GtV9tOy+Hyy+mF7HN57ohQRrmJRfycS24Y9D0Ob4K
fEc81U0BOGxf9XmJh1k7TyVYQCv9vZYhAkOCKDoMgHAYb7C8CN389EW6L22Lo4xddW8+CyjUhpHu
J3NJMPNxsV0MsfeKHwPTaPMxVkgIQ8nBMRBcJIOz8+c2IM11r4jytdj0qQsO1dIRbGHgbp13OU7m
FA5vQvNZeLyJmMVKq0owtQwqMCr7FSUBPwJaV2jjjxrhB+ztcdq6x7Zo//k8bh99TFtfTX41c4gN
51JzwqVH+Yur6lEmf1w7QUeiH1f9uanncM5Zhs0IhWIr99wQRdyiPpLeDAkoRAaCUE7L9jLn8yOn
RA8RKOvMgBvqpb7r3ce0/asb+s5FUC23N/DnvUeKgUDCl1WXdTFij4S81Rbs+uXiF9bZJrostZs7
vDaOg2sx054bk5yyNcHekgNZzdNvb56WTu0n902fzptHpwafbGrHZIkr5x9ugDMViWto+Ne1d9Yi
2epmPW/4FRPn1/ZwS1l2MPsfJiAXmGiPPmrLfjMULn6aRDUaMn+zorbsghpHt0COU4JR2GjyDIRR
rWOEi5Ro/f/N+Rg0fN25Sv6kbLocvO6UaD2g1YynUxwTBazvfhv1RVntqcUl34xjyGz4keWgZykY
Lwasg3LXqERx5/OREfU2YPkqXkq8v7hYVPVpaG9mwRScP6C0GgqBCsEJJ+ONPLGYVoVJ9ZRjLMuP
q7PtirmLnFq864UMTPPTcJjPc/RSLgZEjHs2shqWotwyICbz1ZPTM4GiB3tBTwEa1y0/SnnIXUU0
rQvKrxwnBtWhvJ+xogvMb9P6rumvSn8jAKAoeEIFE3JaBPZta4eAC4PlRS83zBCqn4PFqvNy/nH7
8TAuKNV7H04cOE0cavnh43Cn4wgM7V0W+R458GNiWGjKHInsoujiftLPpUu3xEwcyaLb6/67LRHi
Spja9cHPbrTBaTDxdHWHdaivBfMwxeTk9oju3E0+bfrwowk/FHw64tMQy/1MjolK533FJNpYr23/
H2nntds4l27bFzoESC6mdassWbYlS051Q9hVLuac+fRnsBrYu6wybLh3X3Xj/1s0w0rfN+eYv1Np
ripNPlep4iy6saL2wXmOKuHClohHzWydxe12CGiWTn/J5Ktam1htA+yA8MhCl7r7I6AQx7zJdaRN
OL3TW/JgNj1HMIlmLk/8WWT760Rmp7wVr32kPUUDw1VnLIU/RGqscYCJpW407EkGsQ37Z1eGT0Wo
/+zGFG6BtG+1ItyaklMuq8hAtToULL+tcRSZXJvUnyz845rizeM0WMEWmRWOv29bfW7HzZbO7zF1
W7Tpj231WqMt4vR+U/j+i1KiA62Sn8MQ/TTH8sYfspes7zFjcCZXrMke0SIgoM2m04YriEdUgvXU
AY3H4UWT7KBxNd3Fjrvz1PuIntSbblcFZivrjPopAN9xdihEdvaDbZFqgDMqFAhBQN57eTjPu3ih
JeO6t2gPlum102PpLsxtXJhLhfpPP9LQwy+Av9l/KRrEQ4GeLn0qatO6kE9rgyxmCl4+nS+8Q3UW
QGVh483c3xJo1lX+QknxaYVIsE1Xi+eW4z0PTk+BNXQ39Ri9KMqIFozgzhtavCY4CfAXAvlpHwk6
gDgKHLGvHXfvBwaM1T60J71Wh5vLM8rntte2QYaOye/pGNBWdfWHOCsL2lwNiw0Kg8xsT1Vs/TIl
tcvInImCx8yRgHXHitwruq5LjXk6Tqwlm44X08LU69HF0BOsyXreX5UO6vPcHeeu8tx3Iyd2jkTD
qJ5bGwW71ZV7tOS3th5uoqC/lXa78WEpgAddjY0cdmkxbtTSRorQ1QiWQ8sprkotC5tZCEylDQXe
Fwo9VEq1RStFglw4MYG5mOzSpfnLTJ17SkOp89TgSLYir17GvagXTawgjdCOUdgP6MJHZbL8HPVE
w7zUVSfZ9yDVU2SDuZOzNlVoQ2lKrnLsWKlWbNKQkhuqEXzu1aIxqCvHqGld7Pk055594JYCEVI7
/LIU/dnheJnY/oPMrCWNwXvb9vb2SD4atuZU1faCx0r/Y4/WYFYawdFsUSdKky2iFc/DDDKXZy3i
4SHnnzkxzWHjCDTvKu2q29i3oVswVkb1iQeLyXncaaaCN0qfxRgdKSwsaAjPq3KcK7W+Tsxm1ere
xtPM29gu0SU7c7dD2KHmLHXBshq88+C37PwQqjnxXijGDRE3uDWdTd+1W1rkK8vxr0ZLPVjl8FLE
TUWnq37zM0x4VZauh1a6vF4U9RQNHqIgQ76qlWjMave+tXysb0U948tBrmrcRUa077Axxrq7inA/
j8a0KthvVYT9N6vZI7m+sgYfd3DYngSGstGE6hHcmV7TTX7F/ZQuEIQAjw1WgZX9xjC/rFNnrmC7
qMhNo+C+Hpt4GQhjnkXINBSEFiaqWJpcVGdArMyFEW8qvBJ2ZO6yKh/OaY6scxBI51lF7bq6Vj1a
RdIsEEmMy6LqN9Ji01k+OWJTU2/QBvONsnnJ56qeG8dZaxY3oYorZEjPgZNfy6q+jr1234kuXdKV
W2dutI29GnyB2d+qk6O117wtut7bwshe6Elas9qOfA5sBjolmBJDfd04Mf26gTqtd22hDQjM1Jp3
2H8zxdhrgXKj4gnP1RslOmniLe5/OyO6cnADRrGTY0C/EDmJ0XOelup8krzaI+dytRIYct0VqaKr
WO5lHT9YLg46iDBVbiGCBHFntt5L4F2l+s+6TTedxx6iN9lYorlxR7HN+x8ovmYuLcrRvS/Lh0DT
Nw0NT2ThnKBuGyyQQ2EsR/wuAxLfontxKbjrbn/vscyq7bhOpb90lJjavMeegfkEjlQYVI9JlV91
3Y/e9h6iDkleiPOHAkE2swbvbup/emmy7Hrl1vOUDVO9vzHjXKe+Mhr37lBi2x09mzVSZN3G0EsP
SYcn73LD8+/dpBppoWIY0FW0FrPGhwISTJ1sSqf2SWm1kzX61YOMTIeX6lOyRfSfLouYov2YDPRb
67LjLWIt1QUJCUhlM4oLviVp/OmoEyO9g4bgCPsKxYZ202TUwdnzGvvGt9O7WInLnSsi4yn3+D5b
w1WRllKnC8tWXadWb910OpwUl8C5WdCkvx1feStNZs4w1956cu5nuY8KmsDWV1x+oD1cCOTuGIDf
UruiQIXfWve4wJFFVMBM5l2pIvukA3xO6jGz5pardbexoqU3qSEVICgu8VWDmmvHmr7EWfr2YyuR
4wsj9B8MN8heWJjopjbOWDzRpEye1VBz8XFFXsSWu/A3WtQ6zypuR3MZICtDr+xKltwUSPoAJ6Xu
sjX4pu4R4BdP00YiuB1F9UglD+W/44Ek632FMwGmtrnQ9JDibF3fwjvN79QG9+dMbU3LnnmN6dy4
HnITNimuvaKHj5yUeepPs7t5bDjVb4ZCIPmraqCijHFGSoaBGJSS76TqvDfg3KLL42hFHxDlFP3Z
hzitGDz0E38NQe8gc29SwP6sqDYii3xchg7DBSHHr3ZgS5UUYwE3po6RrEXGwjaC4i2E+HtHSnJ9
J3xUcVWYPJTlgDARsBrG+1QGmIfHIOI8XjZUTgM7zoN5k4LdiUARF23OYSuhRT7v2zh88vERLcrM
6+k4xMhOaq3Cc6nJnlZ7zQMEy+WcB5ziVNgTJCSfo+k+YAZOoeXaRNrjZKZd0Hjz3KBH1A3iZHP+
tZet2GTd9+GKBKIDx7UsDSCvcYEMjGwHN0MSCeiQCw1M0ldE6g9gncTGEzZsqBr/uUSbm+QXC79K
xQm4T0Xf6yuK+Qe/L3UyGqeEIrJI9YtUjiRSXRlV0jnV5msHhuurgM4PXsHfvy8uXoEFLgdxP78f
Q95zXaQLW48u2ufv+YubEBdsSK30kL6lXEQL9oW1Ub4iHP6LN5yYvlKQVQ3/U14AU3WCbelcWfbJ
0HZvnvMFpPHfP97UMJFMqGWHjHXr4gk5gxSKCBpxmkAHWyfZfP5s/mUzvv/5i2dDP9vQK5+fV/O9
tLftuO2GtY2W7vPLfHUXF+MAZXyXx5zQT+n4c+zPwev/7ecvQK96XuUe4FIBdWiTXKfiizf84UMC
lUnIIlhOYuz4Av5C4lots2uQm/z1KlUhTqcz4w3t2/fvgSgXSweVqZGwc0HjdHPNj/IQDiugypmE
w4Wx7L+4AkHYqmE7mvZPjGMQVmkShNI8GRg2aFUm2Xej60isw/X6PxewL55TmI1hXnGBBk9959DH
rL+NYDU1Mm9sQnzIO+Fa76+goPNHxagbpwcWkpnlfpVC9NF3Sly4LQygqNK6BLB20sHtmjfWqcvi
eYmgi27X5y9hegbv8ccgaqEfk6dhQYHXLp5RExlQ6wwc+W13M6LHTbbduryT6fdHxLvLXGC7USVE
nnS4DLtgY4HE9fO7+HfeNnVw/JyE+JCEcZkGVaVdgW80tU9qLK8jutnJmj/ni8/pg2EHYp7Zfxp2
JJtcvOza0kSb5FI9FU7RbTJD0NYDfr3shY/JDZ3ZFzf14fVIw7YEbGrjH4Z3YeReR+dPPZXypdej
ede7bFMC/O3t4tuPz9G5xhQcb8INv/gIusDpuW9rOOmt1XkwWNtxzx7UfUWnk50/v9YHnzRp6I5O
bAbfnKFePEW7jnICsWqoxQN80KXVfvFB6x980ZL6K7ovwkknwvP7MVkK2+2zjD2IU5XKqrek8oaC
iClm6KqewDbVhfxgdIY9q0csVLh/oi3dPg6zuGbeiJexbxpNba5qyo5ruxZ5vrA57C0HVNK3lF2i
G9H/GLJ90NbWJiKmfhVFKHxFVhi/OP8Cu8Xtqt2FodWvP390H3zl5ErCVDUQlRBffjElS3vwVWss
uTPuRsbngSq0g6nv86t88NmR9i6mGGdWeb6L988PQqGpQwEQJ1J8FgYuNd+HgUNeiJZHq88v9WdL
+372IVxt+roJ8pFT/uf7a4mpcZw6qnvSbivbnGFEA5TyMzfuZZABV+Usi35q//lF//0A+fogPwud
tdPQL5Pd3MbKHPg57okjyNpVlNXx279PVioKDJOQVouewPt7sge1iy03D1BxdagSk53Qvk3cZ5P9
1xWmN/jX+p8luDV0kys0A/YFzI/fRu7z+5bJHhG5sfVPnJts8kaNm4i3ouOgZCqt/5tH9NcFLuaA
yqWvMRRcIFdX1ZkR8903wAGBQyoJC4S+ojt4/3zUtnZFlnvKKQP5l//oqy8Wgn+/IH5fkpdicl7j
O7qYYSLNU9Beucopsa9SbU2H4vO//99xTmPpz7Bgf02b62JU6EpNuV4zo7MzblN5Di1Qdd/e3b2/
xMV6nPaFqYJeic6mQi0FPuG3B5nkkABbHYw7Z83LQQDQrIgoA0dnQ90mu8z79hcK1p2YAKnaMJH+
meNxXcVdgtr5nP7E95p8lSXzwQsm2FVjW+dwFcIZ339AUZHoSTHI6Ezrhvpw9vj5+/3q5y9OsXpb
WjXa6eicpFdOc13aX3z/0/fxfladcmn/5893Ls4Hhl7TYDX4fQ3/KMYMWIOT8TPADODEXxzYPvhW
qVSQ+6ExHDTTvBhrfWhZfiyTFOvfPfSMGS1INCCfP69/VyT57hrT8/xrviuSiqz0nGsoSMrQ1Cy1
qUq3/PwiH7yUdxe5mLYdKyVtF1PyORMFfZ6rMf1iSHz4pHSWHlsn98229Iu7KOBYVGGanifRjuem
87IMNm7crP+L+/jrMhcvpKtcK3WpXp0fKvJlwm8vPdLgZbO5ohv4704xituy91LfPiXRa03NUL/5
9l9PrBrxHJJXTknz4lXHGWW4PnMtKuQL6Ivfjp0mtevvn794yREeb9P3+Pk26Fd45TLsjP/FDQiT
xcFhb8GO+v1bjvXAGtux4wGhSAuwTaMe/PwKH3xHhCuythmOQQnv8kyIlFWj6unYp64EMrO0ohXU
4c8v8cGAM1WOOIRPyT8j+/1NZHhD9axqnZMpwdxhx1CuchhscffFQvfBmOPARlKkbqrOlBT4/jp5
EsSBcMBve2F+BWPzy53MBzPhuwtcTOQ+2qNyaHvnFP3G3IfHC7+eDQr4q535NGP/NeOSuOMIB0Qm
JZnpyHGZGtVqBu6v3lbO2SCWCQYOpSG5gdyEZjvKAakwwjbd/2LqvTzpcCkmeY2tuqaTe21eVlvT
OhCa5/YCQfyQ9XSpYuD4nLs2fjySLdQUOZaqwJPZbVQ34pjaXg/JMYQ9rbsoR5MarQc4BnPRNrxa
2+/b3344tNlax2JFk+keTRnMg7xaSjxZk/96QDfs5Jg0CxeundluERGiBIMTECnf+wYFDAVyhlRj
Sq2cvvWLTZZUK/S4XhYekY9Bzyuto8ClLb5XzvznKheTcpgajWG0XEXLzpLGfdx8b6/4zwUupuMS
UhtxMlygdF3mg/uqOX1rrP7nIxBUY234xXwKFxfwdIDUvt2KM8kAT+ss3UdPn1/gYpD+5wKGQKgA
BPbfvRbCv1qqaiPOKtxwG3hgqy/+b1e4eAlVUmu64XMLRvOsrN3/4gZ0wTlWM9isTx2W97OMn1Kj
yyqNnzeUdRD6my82o3+6Au9GP80U3oAlDaIAVWFf7LdEF1CkcwpxBkwid3Qdw22Vtt0DwWXDIdZq
BUdLj37OH3BMm1FuXge1pBPWdna1skVj7uwwj380OmN8bpi1NU9xXy89k0QdOVYaoZ2NszMsJ94m
lYLIvgrsees0GipjVy4IE6bj5XdaCAW4UX+BxRhXvuGmUE7d/otdjDaNu79vdhqXLMzEi00JvBQm
3z9NHiTYirT3jkI2h7h2EfB1QPbhPndOuYdJhnrHx0XlHiYXWIUU5POP5WL5+zOgKHzbOmcL/sfl
917TKu0kjcRj7DcLj85+ZcPy/P43z5zO+9Qou/LVX9xkFBL66Fu9cRb6b/niiYfv3QMTN9+iqhkE
nQGCuVzC89p1ZOK4fDDYjJz62kkyqlM/P7/In63G32/qz1W4AVPXHZOO4sVNJKNd95H0jLM92CDM
yYZ4QopVGz90AjLNefQGD90GStetMmtX4vK1f7S0E5T2i0/mYhGeJhCD0WcRdG1zVLg8LiPZIpKp
z3mYdYxeyT/A69oXNrpjqcHv66q7z2/8Yvfyz/UuphOZwLpxkcedDRPNVAX5AAE2qMjii+tcVq8I
olR5fUIHkGgLzTIuJpaxaqQJPNuAFGwuAONdlYP727YwTBXGro2A1TgemkOTulnnN188VX2aVf5+
vdKi0TpFh1NIZZG8nNaiTlBGiVXvVm/GGhhApmxlilUyKdT4Gp8XyP6QPrnSa/o2xwo1q1OIychN
NYiqnakSexJ70GWowCpdL5esL/3SLnCkW2XbbfQYKuTnL+bfuYM/2aABPX0LwjEuK+hYwyMYe8K/
TWk4zcxAPPWl7dyVVsZ8Fkr2s9RYb+h5YVZTZL2C/eFsg7SJvlhwLr/IP3uLqd6tc2zV5OXIEKEa
lyQfB8fO01MgOYAiyfBRd40RxgtLxBgxtaFYf373l5/lfybO/524pnX2r1OsHSoREg7NO05EiwqX
qY+hJFCOSnv+/EIfzpB0xyWLHU9ZTnf/14Uas5PxiL7naFv9W2IWN9CidvTYvphfPrwfx9It6pw0
wS5fJvRix+xd3T+20phrIn1Jnfw1F+PPUi+/OBVO2/R3nzprjmFSjCammIVcXuxxmOkxx8gQZ5T1
yvY2DM4tIhYms0LiFgI78f0HyGpqT1oMwRi/mDgrhOOO1xX+scOnVp7D8qEXX+wZppf9zx1NtQBm
K2SF4uIdRVpXUINzvKNbrhwNT9fh81v44PdtzqA8Lom2mCPW+28AM/w4yNFzD0VIpLdxJpPt+xeg
wKpbLJAmD//iBmLcRArQFHlIuqWK/vOLV/DR30+F0uEz1jhIm9MX8dc3rDm5PWieKQ9xe7Nvzf/i
j+fzRMegSzpFl8t7r4pUUzNbHojRyszHLvmivv3B0HBUGpJiOrew6bz4XkPIj2JAcHysTER6P2Hu
6cQWeV/UcD8Y5++uMj3Dv55RVtsuGOLWO8oKEGZpnXPSZmxwbt9+01wGPy+VULrQ6sVy2qouBwzC
vY7WMKwd4V5hFVx8fomPn9f/XuLieSVeRWgDYStHT98JXN3m3E/X9VeNn4+eF5UlBAE25RMG9/vn
JXFQFi2Z3oeYcJ1B3LnFtjh9fiMffLY0Hph4px0PV7kYdhoQtbFE/3vAr2GUG6Ryn//+Bw9KTmdi
9hrIt/5R3yRq4ERDrTLqsjcVHK8qdzlq/U6dfX6dfx8Vr1xXKV9Rp2SkXAy/PnZMD/GmPIw/6+g2
fmjab49ALmA61PgMysYcbN6/C8900tL0HOeQevtgW1jfK1Oy0ZxKMZPyw5lyli8HoKZUtMdi3TnY
ymq4NsMvqgbTkYc/8P0EznpOzUqjQ8PreN/G1v+f1bowpUplOCTaCnLd6v+1uT4IMwKP5LiHBGtL
pO2K8CoKzlr1GEwjM3v0vRe60bbXQS6RsGPzOZihDV3QtfD1bQyryfffxvIpqsExslmzHEiP+Pm6
dM46Putcan2lvuhTvKm9dud7ATT8NRD7ZMDMQssUT9IWe82y9WHVy+KxwNpcVvnSjWv4eFARLBJh
h4K0uOCY2YTJoKrug8cJdS61I5bjRZrfhuOdbL35GGh7NTuU4XEwnm1suuWQWbBHjHVYxLsirdHX
y5WSiEXOFjIabguyy1TYOxkugmQ3KlvdjWeF2A3Go5k+G9EVLNxFOQl9ClBDhAE511Vurtj/T9gR
iELXEo+USI64uR0CCMj8VHUYBDUIyb66hjS+1Pt6VhaPblneeDaOmRiqDkYjmFCrklSOJn61tSs3
exYtrt5tDnVYxbAjImJTxa8Wp5IOUpWM9+UIwoB8Mh1fhpkegvgkiAK0mxs9+VF5SEIjd5V1r0kz
LDp5owLKCLVghsjah/iGO1VMKSnWr4IcBbXumrnW4gmrURnZgbtrxY8ihyAmr+IWztov324gl59d
/xSRjAkwU1RbGOcFgajGD5d3XNQEO8Fwlf2wCrDr2mU58+J6UYmVYkOWLKt5BA2ymmzlLTCD/CFz
9nm0753nAhSuH+aAYJBtIFmVdj0z5TCjuz+3A55Me00cE/09Y94CejDFvicbMaqh1bEkqVA02XJh
8kQOOkYYt9hOmfmenRHH0isvKefQ5RZ2hLyhnmTQ/Fi9Cyu8YJA2QB8O9WtOOI0h642V9luBYrgn
nkBVXkHtzGT7DCVrW9IgtYI7KzYBwgvwljTVpjczHjt7a4hsmTTyp29Wv4NM/xFbyab3h+UUExiY
r6j1Z1q5sYM3PLA8xYZYuOoHySmbqn4Dt3nn0COIomhlZa+IpdZ6BfU+mTns6HsBGLk2CC7RUPWj
H44elGA8WLxWVV0YxHoRh7ITHRm0RK30/stgAKkuqyXa7DWhD4uyuJWc48Q4H80JdOGB8rzW/Eeb
ABElB62HErlAJ8PeeliU9dFqnVmVH4bsuuqvG3yJSQ9SZNyAhF4rTjfXkn3OELH5ryMWuC7BFueW
27y80oEmlO1DC0cF6l7nP5qhD8HrnJHr1L1GGe66O796zjH16BMO41wD5fPbG1XZu7q6ROKPh+iX
ahztZuIFPpG/WEKe80pc+RZ4z8CZZfxxxXBQCa0VJErZ+CCN/F6mzyU+xxx9DDAbwBiGt+p9DAd3
ycDQ4iuHw3VfZcSjlXZ5hCEQYuumNNVzkie5LkncnxSeUIVDBw7zuYCvJMVv016Bc4Dflc9sQMOU
KGDePhf2nUbqrLkZLdJ1wRofDUwIQxysKsPlu+Tr7Q44mvOmn8VOeN1B7xidNx8mf1cGqyKRG7Nq
yfNqj3WjbhQAwVq418bXXm6rOlk58UFxIL2cM/UH8o7eaUgUwJUIGFuFgiJ0/Pu4roDC1+VjhqPR
A7BXdGR3IIIjxSoizvqpwGbg2nvfLrHKh6DbmH9KbR5lMEjHJ6wvWnI1gLOIzVOnE07YHvXoOEaQ
tvxnPTgJKMGFf7ZJJCV4RD80+bMhf6sIxIwKpE62MwhklNY+h06ATT2XFa/hOg0JbmxtPB4bi7Sf
EjdjFT763U+4/Gq9jyezkMBQSBIN8YkzHfOmVfzQ1EdbOYXtCF79hClVgk/s+mWEhyTLRr5uTKhw
E4T/VoujgmsPSq3E5lQaRNY4+coc4ZpgO4MycFdUhboola5dIo43lmVwnww/9RhkcDaLM3Meuvsu
Xmpl/h8PK3A2VdFI3vWWOOZS5dofXdT2yTVGlIUIQ9JEA+YjCfisBl2MC2RgswK+G8IzkqXfuX+r
BQcFBCkArgiXhKHShJCzpPkdjydf8ZcEEK9kIleD8tLDLC/RH02Jb4NabWWeLYkDJKN5sEj+easY
nYJ/+48J9wXp1sqoxw2S1QXRV9dGZV2FUD8qiBF1eBWCSo/JD+iCx0Jtngt9B6Fuyp1urJ3dFldB
wkDNUmJo1B106rL2rjx5n+jkUUHxq1lXAzIyPGsf8/T1Y2ee1PAYWzuI4EumrTp7CiS5OYCiEle/
HvQnFngNRJ71imhkrqOj7aNmkU8cN2xxhjqsqArs8gROb/MMBGUTjjiZe0vf9q5FEGC0AVuxtBJ3
hRACJhNZmFrBXQ88zvKqUfN5okb39RROyQpiwKCodUy5tjnHCNd5xBvWROW0MaSd6Fr4yn70Mjzi
1Q9F/NQ0YuKrAg+RvwljsWurDgZ1tofjTOJt9GAA1y7+xMMGME9iG7N7vyhUDXR9cGXCTq0UZ121
z2GhbNSqB9zYrDExrNxiuDNj+6hpySM7knKRh+puSM0D1q2VJ39p4JbGtLwpdWidlp7aWOLckthq
6oOqjs04q6IlqI2rptYhNg17E9+/FeXPSsYhh+i6BkdobkVb3NAHNxyXMsIzqcL/1itwLiSUBQPA
qky8hXZ5SIvgd5Npv0MvWYUFSfMh3npCrUzTnhV6P8+rae9EMkZhb/0oOMYm5L2o2DamejMaE3bZ
WQxABlWLWZaIpKZ3MEh2W8yvEECamazrmxiHvJeO2ERAtQPoIiXnT9qG4oU3jtZcpwNDw+oA4Kjd
3kvDV0PLt23vL0kkZEGPChWD/XAITP+Wn6IiNVHIiSKYjIiBL9qjm5feLCpx2CnBMk21jc1fSc13
k0y2b090MyNUIAsYxbIek0VEK6tLbYQS+a1mR3tduK+hoz5Ag0qwOwkdJlix0/X+bNhMo3ic7uKI
zGAXL2US3sf+wFg0zasg7ZZYgnGd9uswyx81di8UBCDWFCerBBXWps9k25EZk2HIGeZKqQK59rSz
lnn8SX658Pp675f9ekjx2taV+phKdVc1mmCZHd5MUY6Lvig3I5+PKN3b2K2hUzhLoBzrAJRxo4yL
sL+NFA3kYbQtLSbaSiwH+pdWGNyU7q8geDCwyQIZmJk6/UtguIMGhLpY90ZNEzO6Lb0JzTp3tGxm
yHMl7zXjRBxC60EdsJIeE+RuVAF5BoARyMQd02Dd2fk24FZKFegA4b6BAGgEXEOUIEJCRGUx0EaA
9xCWdPEU+69a9VZ343MJrLMzH20ouyXDlegjgq8Yjl0yUzN2F0O1NyYeYNdvMKmChh0peWospQRt
27hBFWdZ+5S1zGcru/eYCAJCkquJhGKkKwIusH3+rhBJjva5KX72umRD206xw/MRKUaZ5PMhvSFf
fm6mTwRdXZd+vPM4TDS72DqIvFoUOv8KO6nUg4WA/1QfqquI+mpZ1bd60t+mXrZQ9Bf4P8smvkYO
vCCZaFEod272BsLZz3e+eMvwNJC3FirqtT7qO4VpU+HFRJhMyYjviY03VfDAJcZpj4m415yZm5H3
htOZo4+qX/XeViW+WM2n4LUfiE3mDS/IFUQqmQ5bph+VChOk0K9y3ziMMGjjjsAYux2ucov3ayuL
Xi2ipY1WdV417gln38pqy3UWBbfosh+JMX2yUnXT68k1KZ1EyxIraZouMc/uXV4UsyEjQ8tQ1/C7
SHzonvkTSJT092YVHYRR3zYlabhhn8yVIX9pWqgl1VBfDXZ62+nTiqEekNJDYYKuPNON+GAn5aFP
sKm4unysBu7cpOIWuNUe+t1Eu1z4hXrd6Jk3N5LwJ7w/vLEl3Bzg7yqUArgzr2Z/YNM4r2x2kYmx
r3ryEDLczyPjHew9vlyPFwVVdZt0RFTXL4b/7KnPBJMuDZQHYw6vkFwYlQ2fUBR+cnhlbkS7rC1C
0dynPrZdDJhKs6rIs1d6504Y/soETDqCJNA1zH+VfZbSX2nFTV+8cOscLbyZR6BRGb401aEqHppA
mZe6NUv85yla3MDmZyQ/YjahTfvkqGtb6fF1KuyUf7o9wUJ6dtSZlEc/5ljIiWaE2kEysQ2g3Yvc
/QDVhdAAp3WhSfPL9vVQbFqtmCclLjj4B5juqvKuU+1NL+p5MyI5yolZcq90f1gkRE+oa3YYRvwk
CcclFAGDY4rAIWeLq7hkBeHbZSYLe9y+Dy250bjtGx5sCrkS2MRSMhT6oVvY/nUSXQ8kCJGyyFns
NoFbIZu9GSMYV3QYvU+D+1D7xRo4KhA2zMJtOo/tg9Ax3JNtRygb/YwI8N6V7es4Tdgw5z9a2c2T
ye2J3z+Cu3yXgO8vtGUDbrAjc8ZcAODWzH7RcIbEiB+R6Dg62yrrF4Cx57rX3lqs6BoaRBnd6cmm
GJ56Uc5qba9zHJmWY9+8VZVDZD/a/l1RH3r7Ost+6xU3wuvJ7Jta3o5EgGXWqQlH5k4ysvvNqD9n
KWZRNmi98qhkhO+CFfH3lX8w6tey/KnZZ5fcxrB8KrElC+NREntr8xWb9Y6UzcC/U039ZiBLgKS0
eaz9qAp9X1RvVcNfsIlazj0aJGl35JwFWZatQmF7OyYQExhSS6iH3q+hM86JRLL0Xa0doqylTL0m
GWdOGEYoj3kRLhoCXjg3MgF1hbtA1Mj6ApyP7on3LM11WYLLbrcG+Rt9dVDzE510FDeHMdX/gFmG
k+SFDlGwAfGzdFNsUnAfEjiMYfcmlN8aCArSc+v4qh83VFPXRZEsA5WV3jxoyrUpNn6zKzmr9MdE
YYWpUN039lgRoOKTF9ez3NXdOSBPI6nr+3QI8WuiSwyhPhsW20gB8Ca2bxL9kVTO9aCviuxmSG9T
2IxMg6l5kkirYQZE8Q0+eiC62a4kiyLU9uOULNSZnBwDeaP35Socnlyd1NB7P67kiSGNr6y4V9x7
/CHbaDDZrjHlmMVDHQSUherntNnHen8bSHulDevIaHcmUdICFKFukVV6Y5OtXfL61RQXS9yHd273
kHj+ujbSVzi2mzbN2FBXxDpRCuj0x0ywDT7p3p1SPXbVHe3UwTwN+M+r+jRqRy89JMoNpl7Svo6i
65zsRqjZeLYrQEZN07JraJWKYkIfAebtyEkyWsOiRsROjTNzTJ28B0UyzjPVA9JN8tJLndoBNEas
350h6sdMg1SidCVhgi7/13PLcROzgFHopJJEbC+xbkOmyvT+UBexOKdV37kbNqvqBoIh2WtOyEJL
p6QtQJfq3byPfYCtTSRJvaDgFBQmyeipBbnIjEgljIWzVvtUXYqwETEk57B5cAmh+tHHYUkwRg+7
nJCD8aH3bYLZPIInKXIkeOKxgCwdm/CmHFAGBx8aW4vGU/SHrMimIDyj4TiUKyDBUZTMChjBFIDK
fqEVNmmXdb2pCD6GTwybh6gTGOe/1cRemhqd3cjmSizgNW48/OfEq2PNZruQPvGcZhFwuSlqSZNH
pVsL9vbKfWJeEYE8E/LRMNbdcKq1hw5AlNqf9EGZZUVwgGKxTZEDONX9kO6LDs2Gn2HdJz1NTZeN
35HkJDYWuGrfOFrOOCPUTJGPuoBZnJNG+5Y2wJ1FtbA6srwYZDkjqLR/x5TrrHoj5dbsdpETzNTw
QTqLxt246kvkE0jOzhc2f+E8kygw7/ts6TM0HZIICCm6If7rbJOPgtdhU/XxWpPhRgXKVcfVWo29
e4cdYcyCS6zNAEG4YpP+/yk6ryXFsSWKfpEipCP/CgIJAQWFK/OiKNfy3uvre/EwcePOdHdUg3RO
5s6dexUU6CTsrqf+PY+2Uf+iqA97vAX6I5+/nkpfufhLrq5V8HgVKYxPRFPYvwfTd9l8Ld1HNP0F
4/hvAmTKovc6jVqaCu2cMSSK5JuUSasJoS7uiU1Nga6X6Xnu0p3S3+yaLoCXhn12eh/29e14nzR0
oBfV8oeesG0iG+gUopQ2DEyNIGxflYhP6m31LYTfFQeC8M5kcZvKAkIo/yphUxLql44XXqXvrOAZ
AcVlk7FoE9PQKi2fsjkT0p15jZGc2qJ402vwhEFioRwmL4nIbiPC0jKREG6E33w32UajilVzDhsN
OuxMwKuZF37YSnspit862Bp4yjn5Sz9Nh12r8pwR3q8mxctM2EmUWa+QXXYmxGx96TZyR5ZXF6fn
dqi9CUqWRfjj2upkIueC30FrybYlr30K4gN88E1J5FHVBA7JURt2W/zUFG4cE4hoxq80J47AJtvU
/S+X93ZB+yEc22F6iuhZiY9uZiwkh2g2Yjtj4mTuTEhiB0ymDolAiACnahuzBc6RtVvIYavZIjKe
+HbrJVmOOSShrJPvfVGfJBAyXW8T/4sEn9LfZDFpktYxQ+qZpC/L+ldzUZK+GWsE0nXQp2nsguld
ST9qYAvRQnUMm27kb6ZwQTdcYXQQbjNSIul7kdEJZXhtqoqs9Injql/PMxZMUllJaDmYlXwaK91X
EnnVyHTwVeMGGXJstTUXCR/HcxZsb2yxC0mvascfVVDXODMo9zzuTzkEZvuk5t9m3K7riD4wuQfV
LeX9NklcQwVdZSHk7R9DORvaVo1/5fSzFh+DdjWhP8rTcEvnEBjG3hjKTRwSvAxmujIusdy+KCbR
fhzd4Nma9ExIJAqPTb6sfaHRaMzEG+PtAEuySuV1315h2HJlqjyLv0I2YIpTZBNZUxFwUUW/TfuL
ZZgsD+qOjZyT6w8moruLcvgrOAJ7iKp97nfRD4ymMPdpJnYpbVKPxNXfBtsjHIO4Gheo+gBirv/t
KEVN0hgpfrGce/1wiBMw5Nt2AJFHD5DFBdL2DM0idzMiQLT4DhqBuTIqAXzJ6LWaCSqSk20/wKtk
Ketm2h91pO36nrNK1+4kbniUYvYybIjTJHl67MiYzDfzdLGnyxNGW8XRHpws1bqyJjU5y4+TdWiK
fyG1Pn/CNiJ7OjHAFOdiOwR3vcmITvnS7WZj5tFfgGcSew3hhtNaJ0Kpe3KtiaaIZW21QJtg9ZCe
JPPyMfa01n6NcvI9C+IypXyTpc2GW/Evtqx9GSNAMNuqiM45aTRUqSV/8cmQw05slJ0qvzVXm5Zo
TkEfwsmMCsEkaj5IABLsztplrfYj4FFKZJJU0irVFnfIjgblTVqx02ochXLTFqefSJY7qfNVa//C
+EMZuK2e/wCSbS2SxjIPkvxGUsOD3JN+HFlOM//Ln14dZY/y/BLzb9PxLcgiCbVTPYrs+cBxNWXN
l9Jda/GqB996/deXH2WyN3SSC6O1ogiiTrJVNvyDWLCGqr6yBO+BpZ0m8Q+o0ipf/Lm7yPG9TyHY
5MAwx53NxSiXuzIEMpN2rtwennPduHwQV/tpL6mvjC4pNUOxl+3s1HC498OrZXxDjdvlxVuV+VVL
ZRyH8WluwkuXR28TAEZxjsDK2BmzppnULg/Gnztlj1CQCB8CXeZEtu0ZCK5J6u4Ia/rbTL4HEZFI
XHCB/TXRLkRVHtuDYP7Qhc3KijpCZmoyfM8kVDtznW2H5LUlGDNAVDLtq55eGHVBk3UggEoxCc86
kgGq3kgZqxnnPHkbq7tWbWK6koKk7yq5F+UheUbaTuKUgMCVcvsXmsaqSRgMFNB1jxXhuEN8L2QS
rnKo9oyJzPmnLqdd2HMlDkaLOlc7ctw7VDbbqKI4TxrE2unRqbxh9dZMYi+fnUR4leGEwxsIu7VM
TJwANLzY+Ult2ZBaiJ5L14tpUOhxQcBManTIGHLsRk9bmj/RA6p+q8d+yOSRLKKG8ahZ3ppwZ1LC
DnXzCBuMDAPpdOpmQP/roXDpgrzxbhsqJ8JoE5qjolrzh8EJ3iUivw3sC0jWfBqNgp+t4ObJz/3M
59UtQFgQ7WnIGHxCf4Dr/pUNqR8/2Svai7Do3fu/Nvztwk+1+mylX417kV24Zjprk+1pU7+Zze4Z
jefyDFOlPflIhyS9xEq36luSq0lQAk0B1bgpCq/XTF/lQu60R82bz8+oLIxuKFDbU2e8tyy8z2m2
Hkj+mmNf41xuk2CbQNopnhxeTm7gUUSEzvT1/3iuKG3OBrF8OeUz/hgiHiHJoDsLhH7zpgNBaCgN
K3t0cAowIGPPy9JIK2l9WTadMSVWqVhFmu31CNcWNJOwaQ/qVB/68i3kIJWtbRizW5tVyJ8FcVo0
x++NeYnr6vQE23cE7/STupMAhCjPVsEoXElPtowCNlm4HdJ3lsy8PL1SHUMDWRqvMOx7Ud304mEo
8X2ue2/QsV8Wbe3rk/4gM1Em3FEp5ZewLvwlPrbdfEnoAmUTPhx907NAUgRzp3iXdsprPR3mydXR
IUljWssEA6XSL66dDcapFf6aNce509veMu9NDZ3cn2b0/TMZvnV/CMxbzedQZEfC4e8mSQDJYnOP
2+6SS9c2rM8WgAucktXJpPQVOfGFg77Xhthdsj/M5E8uNeZiokXH3ldTsSbqOkvnc4Yl49kq0GNS
N87gw8vdWJv9Osmqj5IdiSKMGM0nDlSHz7ASTmgfcRau7JYPXUH0TziS0x6cZgi4Q5BUiAlcX1mD
salVZAZj2dmTeU3Fc9PCjvairwiXVEBGYgeooE7rCcNCxGJdrJLZHSlnchNdp0dFmLckK1LTZVCb
ozVB5le1SL6aQHpTe+kdevJrJZkugBDk+51Su2Yf7dFfcg7gDE0Ox9J7bOrvpUH3G4ut+cyWhS87
8/galaMiSZrWXtLyjw4U6ZJR+uRN8RzghHe5rt6I+P2YuuLTloIrHE7XaDNkVOxtoshdRTLOOimr
FEh1BKitMKI1YYALV4JOMC8+GUVrNpUdfFSDpyYnI6voe3MawW8iNgul90bikHjppMwbtR+b1Psw
JgMqexvQwjVKsDEvmCCdePPqoiaiOyNnmBcxOIepcWDhDk46iLfaEtuCrrVrH1LLz1JeYLT7tpzv
hbQxsi3kxR0EypVY0gew4awQTjmYF6si95oUbmlq108XbT082eHbGDNAksL/rqF8jfCvx/lc1va6
07VdXdWXJl8+m5CCx9S4u3B9NiUODwN+FDJQahuryvxQwAlEqNJkhWfWR2mg34fBI1XJry4oEYV1
AnMMFWP57tPRJTLekWRtO1ckzEaxBB6r5h4i8GL8JTcHsYqHbZlvMyOxufiDIrMyu2vbcUILoFzF
IU+2ViSvjYwn3Xy1mBwRF5b131FbevMwr8mTdYuC+NSdzLUirC9g3uMSPcwEMYxXaoFCXWTTfoBX
1jLt76ZH0tPzwRxtxnEF/LZR/EKcJwJM86fSDhBw3oVz6IYkLEy24Hcuh8AqIKZ5UkkoYhx/1RB4
DM7yqjBf2ng8adYvYVhelr4UFtpHlaOIfeYW2XfwdwPgRKZsbCPWHcblZcRGLiUvkvrIoiPBrxaX
2pReqvwScZOFC7GmsMGhyqxr+UR5gv0FYc1KOOIaJps/s94fBs0+MtQnqy3X/UKlGGblujP669z4
QrmHyRnlHF6b1PsJAKOq2yNAaONDX0ZQZDny66FMTk/bxYT3IEqXjTQFK9TQwH4U6sFI3Jlo9tn4
R3r/M/M6thwktWACpJ35cnUjMngtgS0l2OQdDdZJ8teSRjqBJLhqEM2G9iZAYxvEnw5I0vapnlss
3dKLZn0lMrmacOoiE3B2fZeT1kk0XBjalzq/FmHnlcOb3l2Zb8EmnWBNBcw+60eU/fEqacM1hT5n
FPQycagfgpyHU5TGgnWhWGNmY5YrX5UCd4d6NYIvjOVde0hL/UDsOvm9MDWafQywV34OjnQXZuEN
u5Q/BsMP3MXdktvfetx9kMz6swQc6iMI9QzpVfOD5K5aH6b5XnMG9GTtlhqwIYMhCTPCDD65vJtA
NwNRws+gth5zkEp8NdUHA4eAV1GV/AmjznPqF6mvVakjJtJs6PMxBY+Ajg4qMBouorhSoZP4XfoS
RBqgpXRdR5hMm4gA6aj9sVlxG/sLfoF0QSA03s3y18R/wwRc0XZT/RhzJrdneTmXOSap6MBMeR1r
FJOcLH8DbBdQY8jhxmrgapWB3CmovNTdZAja0LIr4wcn66Gr23WEJ4dkFGqMv3ykcoN/QBAyab7h
pG2LKN3JEGNGFcsohHS5e28QwNvgxZqu0/irc3mAkyD2+9glJ1r8OntEOhpwdyr0o7D3rflW14OC
Q4gmJZce8VDu4pp46C4iU3OQ881zkjPE15nY+qze9/VrxCdOWiPPo7cwrlP7m8i3RrIzlr+I6PRe
dafmT/R/4eDLRbAPzK9+uRQDWGc59bv6Q0Oyt1Ogc5x+3dUuJJ+PWTSPUnJhTxi0mjxsclCveQ58
AjWdSd9N5QMEDdsHssgdSzvI2b6nCSRbUm4Y4AE1e+4kuKbJaTk5QDq11tca+6AmFddR4mrzb9zu
KBnVAk6esTJqDDNsbOudN0rvmXYIRnFgtL424p0VnsYUGFjqlAtsEbfirVy47xcgPSaZQRwPvQdj
r8ZbB57Kb5Iie7bJriZwmWAz/xDtJgbJE4sPzvkdY5VVUhJmO3zhnSmwhViKV8ou4mjVYBqrloMR
/CZmuO1lRiR6uaXmXpVJdDS55Iit3E7xKTc/mwhRU+ocvd1jadC54pcYcjwTMeKbSbFed0MAhgtx
PvOKamPl0KUi0tsb0m4RFJ9AOPIXDVtZ50rJFJI/pCv+VDt2YoXDgEUzZV/K+NVi4eDcduyKHFXt
NzVGbK/cPBRpdgqEkbcw+AyCu1F6QfOrRbc4u9kNk3MMIuZyTG2dUdMD1pqg/7b6SzMqnrFAB00R
CIOG9HA/QnKeryNjnTGUz3HhW2MAKOYC/Jb9MA5qjX6Xo3EfgcLLJIKz941IaTdQor5KSjmrows1
6QeAlI/NZ/YcnE8UCt8ZQgO+/1VniBcOuRcN5wiix35WrNeevkDeBry92YdmkvcbHev+CQPn87w2
ocf72fW3mWk5f80yA8335IjbxzCPj5NJG1pclPZ10YKVWX8PA4UA/4jeoJn8iUHPTT2Z+oyDJz75
nEFJYvwET7dbwm8dfheSdZs6WT+5MvpYo713GAlI9aZAl7Fc2WO9MogoJn/owCaup5vjceHu7NMn
AvuaFjy1ABOXSlnHCkI/ocM22dGS8pK0DHSiPXDU9RJMJ/JUv2tj2YbgR2bJ9g0cv5a46M3FJn4o
KwGvnzQt2wbjWUUNs/rcNfWXpu2ZV1HmtOCDPmLajcGNled+L75PM99J5bvAO8hVCORkL+cvfeGP
MGw0G/08NHz+jVWE67K6y+KuVK9SfZAGAuJH4LQ8SJVAvGRFMbObJ4HKieAaDE/0cYz+UiZexN67
yH9i4xGa4B0Ww9MLhE0dDENOZ2jBSWI8KEqXZ2PPHpBv1nxkVnFMgy+t5Fq7ECjBvtYlDu+oNDNP
URp9Ur46Iw2IJtFrjzcufin8ScvXtk/OBuzXUmh3LfLZ014lwz9Ci9dwEBxIOajpk5/mt7I8QMFz
+/Ii06DbXEKsFzD7xZqv3E1Ghlk0uXFHeWXJB5n61+BgDJovoLeSPq2lOCQ6tnS01NhYw7IeiJEm
GA6L5l9EMahMsDu+K4xJYoy2ofHd9BZ+MeiV3eSEZgcgyleq7+n5Z0IfrujOivxn0cUG187aSpot
zmHeISx0FqaZkmpQt92Ydkj5ECMYsXulfSiN/W0u/5qq9zTJPEJ73XQ2pxmmzUT+LsqvOfxmJ8BJ
AneUEbT/xnBvLH4dRCtF9Qv47nn7M0S231jiVCKnMuPH+VOWe51ePOWz5FMJEi+J8GV8pXxNcbPr
QKs14ZfGi6zpiSNreK3iG3PAzTKdzZpQZ+vMmmpm/pbC9gJAxuX8Qsq+SZmcLWCcUORCMuQnXFbE
zS5cOZrmlZMneq8239RJdcjE2DTFsK14TzITWo1qb8ADrXAhFrINiOYeRvqqTQUKf3OQytuS/pjd
rcKw1w/mplKiDWuaCNJOyC2mM1VL5d0Qfj6fa3ExxUV7cv72o4aHUGP3tqiIdjectFT8PCn3jX0D
Lt33MpoqJoX4MuvstR7q6quJPwflK4teA0i2YzG8aAbYRvTl5ulRQgwc4dAmY4E4fQwbXJD9Y1E4
Mvc5kQmK15S/ChlNkh+aJ51Oz9bSt4ZZq+oa4e+of6a9ZwTxSorBjUh3GacvmbY0E60ba18TeI+E
N0OOb02lOU+PXE7lW3als9AbTJxdiJowj/61the2vy3VlsQIqmRK8tZ3PeXu8xQi9Uzjra/ga5Hj
Hn3GCQnPaKHFOrV/tOb0nDR2ALWzaL1gM9GeTgfUalNLOarQc0vf0v08ytwUD2DiqLbFOfmvS8AB
HxPyzcep203DuU5P5nSqByLlQyrnwoFcqvedx1YYeWqkh0XbgWRxgCEa1gJCuJn41NafFJAlMIqH
jdzXgA5IyRbo1S2h6k4CWy5LFADCFC/wS2mAnQEu0qjdpMnHDsIAFp9c44Ei7HBp9QzB5WwXi9eg
v7HwvXp2JwVBYhPnSXmPInEO4mmnEbjdXNQ6x9JjH3o94YpA/WLBfZ3kTKil6L0HtNq1J1PZFYPP
dCdBUE7MzSwOVbE4+fit96C9CU0Kgu9lcstpxIf23lten8pY8/OVGDCNasXBnvV1O6j+VG21FLBP
NjcsdhMaXj7nOLwZHg27UwhC5a5gV16HsuEpdnNCG+b2X9fh45jtc7m8hJLCNASpfbSqjcaup9oe
h9ZhtrJisDv2O9yCeb/J4WyE3TFv1c8stFyJjvo5EtNAhRg8Lk2SbhT0qJHclh4mgAIxu7ouiJxB
tYkKqJbynkFYOfKdFG9QjtYVFHgMWv4AS2HsX0dM+KrAGDqtQLIe9PGAb+2lnq/GnDhFepcRlAOM
Fb1BrHRvej32ziiCJq+fnwRkwAJAamLqFnldmX4RQKm2yNkPpG0d7pqCqzBTMC4Ec3007PTak82C
M2zOfhiMpUq3thBPk8Zai87mSWF3gC+u4vk6JG3E+wZliKdizvdmfZgWygzymhs/h4o2IESj4Nf5
oW8/EzCJojw0sdcgE8rgiRu/r70I7xM9a8uJJp7ldwRog/vKqHI3Nt7T9j2trNOky4eZ93TE19+b
+ya/k4azUqJ/Rtxtm0nsmXa2obzFTpqIbifkl4APXDXRgDxy1PXsUAwHzXw8q4cgJfdd+VIyz15s
Vp4QHfTX0r50BhnYqvl0okzmaowEDAf9NDHNrdpLUxUnE/kpxXaSQ0NDuyzYMF6EZwBhqFzb2CK9
6oSmh2HPRBHuEeJ0KB7MZnOo0G26zyXGjZw6wAJgZ8QdZkn8XT8FqU3KyNMIPv1LHf+gBIF4l/uO
qQLSMLLVSEEG921OPTlkZfcSpU5Nt0UfVMxOCBWAzfHACycGLsHkBW26rZFoIC3ipJhv2HIdy1y2
anKrCnFZAMrhLyzEBoehIp3V+APjyNNjZ/NNp+BYk0ICmAo6ml+TVC0UhZ/QsNa5uC19gNchBptz
r42znQsK+/jcdIzUjajwbAbUyxji6FdWevTD0ofONC0aHrH9nmOeYQdhlVUNcne3SivYOWPnjFj0
wzB3VOyG9qy5FU4kva6/a7twiXNwoqJzMt1wjUCACgyvynIJA76RjrMp3IjeZW4zkeYUBXsNYuNS
VG40ROuqfgUxvlGepSSnqyX2qdpg+iV8pcgdo8anUl9mjvVKxpC1tkPps5uODQxECydLcm1HfAyw
YcAx6PJJ4hMvA2ayYRf7i1KdBiN9EaN1D2xtm1hAM5vH0KAbKNVKx6tCVDorJY+52cKfXc/saMrp
w+yCT8NilD3CbjQmGxPpPeoh/FqJA53gmln9psIlG9CLkjaysarpnJXKeeJMZbYB8tB6pFrWbkyg
GAaTUjIOMETBpo4rhgaRowbWPzOyeHSHmNWnA4WAY+HOTjHrqMkfWaPzqmTianlJOZ2yPFipGusn
Q8TCgD3SNWMl9CoKzW6Qf9Sadlm9qVp6bhBOFKipA0E+RdphN2DW0tkryqNEf49b32aTTPKJ97Cx
8FsZxlBrWwJmlwnRMPm1Vv4iagWrKlc4rBzByka9yfE22MHLMsMkDVs3ef4tJnE323Zj6YeZDU52
68yE1ucwTMfwCV8OskeGYc7quf9n4XWF7kyG9nx16FwK/v/rJLt4hBFbw6relLk714cxTb5zFoDC
mi96eIqIrOfAJBTk+TMLYRls3Br6vqXh0axhVSr3UacE+yDFA6MgJxnvWK+c+NL4H5s+8EtPFRw8
N54NffkLTIp2WUbj4Myk1bDVIzMSafns1buock5ySka80eq1w2glQstGntcKlu6Vh64bZ6XHtKnE
RCUMTta9ztPgV+hubouLEKhPRk8Y648ZD0lGn5WH39p8S8iKWHQEwtdiOJth5ZoRk7L2i0QEIklq
P+4fHVDzuhgp2bNIRSDCwD6Yq3a2PdaSX4rqR00vhfgcC/1WKwHzxnzFSu3aHnP+ph+M+gJG8CGz
qtFqd2XJfZr2pZOXKJhBxHc/ApsjN4BVAzbCVkVWXAMrhoD5YjE1m6y7IX/348di3buh2y7DPaL3
Vt6V4Z6Ox9FSsKtdBc42WXQvyfypiGUfZGw+RL6GXbbFYV0Yx9j8oVrtsuRQTrdJUBtJmteXfFdx
+Mq9epZKr2yNCz6IhhFrPHKgNmttNg+ZrTwW+JsC6u9zscvvgzeV/jCqj0Hp2R0Drmah5A6VZoPx
JEDZ3uQTVqmCTheDecuIT+aHJV8jd1rsFSs2dNdJzJPKIkepOQZ7rF0AY3c0fUO21xZFdJyor6wD
K7qrUDw2yWNU4QpmtlcGTGHxZf8Kutgy80vJr+WfBdI15rRU/VMy9LJ4m9MldJLTLdggVaoehk8S
ejyfXcK6TdGB324VgMZRgj01hYfHntCgJH7DpbmoJwwxWZhsS0Kb+K/Iw1zlxLMc9JJoGL8etot4
TYbbqEDv5ncUS+fOfKWRbcI6w+YMzZGvui8j/N2s/2gyQ8z+FCTN78CG1VAqe0LJnamEn9v1qzqM
RyA9o9Ol8mEs4QGXNQjq2dEm/A7zV2kGmBzPYmFhhK0J1s1Z6im/g8g8z7L9yKqR63L8huqM/5VS
CHftS6i+tLKNIQP7I9uSU0EiiukhZrZPKPUubo/laFM9/s2YmGsWrydGvNjtamm4t8K+FZSgcXMh
1/xrUlsSkyRAslL8T6C+RKM41cxssPWthoQFRrO6m2zMBHyiPIi0Tv4y7WIOs4DFrGFyVeDBRfdi
16dhnFypHpW1wvjMCILKyRMare7cMFcN85z9voKqs+u/TVaQkvJeI6UGyTXPLx03qugYFw5uUdqb
pStotf6Ax3hAnV8Yy7kjxqRwNOmBd2npgs0kcgNv3bnXP6X2YFS+iFv0arfW3ZyjnpzHj6rtt6o0
bmLzn6zVe7NUN5jjLOPUNVvJ2HW5l8nfiuJr0sbu7hKaSv6S81dUldkxJ1bb2rs5yr9Ly3TYk+Rd
p4zHOdG3tXRtILvoVfdI0A0K8tTSjsGvuAfWLWbxqU3heOHqg8u6n5d+FyYsTgqBwYZTx22INcFJ
0mDyS3fC2plRgr9/2pkB3pZrjqBe1i9V9JOpMvNZhBiz9MZAPxQVy7GN5VZ6x8JIU2LJG4P3xTaT
e6pSbzaMKE898MNASq4yYh/uRg68v4lHCoLROuWVLBoSS+a3Kc32er4xWEEM22vGkpWhPIL4LZwg
TSm3GrjE0m0LPXEN5VvCFy9TmmSQui0bez5bqHQO6g7VTGHGoxY0nm5txI6QamxJTcoGWL/Fy4iH
BNJme+mLrWJ5uvwYDLCnPPt2jdTUIYKhxbTVAUqSO5DkTA0mQfyYDjox78MQOfhCFytzxJi4PYsS
ieaNqb3TTGal4Tl8MuC09zk96zEqYHNQxivG3ILMJYuwinpqtxC4tglhQvO3tiSrpq+3mvL9PASj
rgZl3b20DctlnWp9BhZ93pLpr3ojH0SqY69DfEI1FYZn1uhD8caM3Yy3itaQnq9noZmjGOZLh5tu
Bkjc2MHvPC3b1jJdm5+UawSxaUHDQTH4TkN2C1sMhvXGNkAKdaqbdMxg+Y12N2PhtTZGrhx1GlC5
tjYtkagpPxyCxKsqZqfpkXWJwMMNg0pIWpPTGm5Xv/c6SipHrNV9KhOkm+KfWXxbVJf16MasKSfG
e2l9liP1zQALe98Gvtm7VD1xAe46LrfJ0x0vIG8Nxp6v4mL37QaiwsYyq+9CheMDzLE3f0zB0qNg
KhrQ63bl90Ds72TsU+z1y1scv6jxpqdRjErpoATFcelhj2eMmsWtVX5D7Q8E2RNSUuEbtjZByspy
t4atNsy+gLA+hq6kYihVhN8v/VFM34pee/C6U0Q9ezgoBl+YM6S/8EKr0c+mElLhuk1+Fu01Mm+z
pTBjYDMqjDZTzkBbhnXKWhgFq3DD9qRNCOzP979jeDpvAwkrAMOwoq72pblRuQXDDymYHdFv84EI
v1+ZMeE8v0n23rYeYcSOprhMacAQFJeLXtaeZNbvjDRyYKCx/hVPeym/5ym7EemKt5QVvCvrYNsY
e9hIY8BzGrA4GNG+VPDMinZtxa5UHpSy/xZztxsa4HYEOWHHYVUWfiDoT6lnYTYrA3XbKH3smg1u
1LmzFq8GRbnFpYlOW3QqDE221KPaFuckapvXgP20u14o0i7Oa/HX2POAPcfI6WHjYH6fB9qTSmQI
9rEwyIMCl2o93y44STWPCLsoi2qEUGMr0yGZLdiH08x8OaRcsHM5dNJCxl2rLdpuFGwU1XGKXQA2
t2Btbp3pjFmXGUVfCzDcFrXxYy0DzrzJ/IA02FEXGBK/XrAQQZ4h2+lP3SWu4BWiH+3ZlAuPtslf
mfLsd+qZ1WSZGW0FKo1bp3V25C5F3iNKkOFMyRA4mLMD+1o2cb4Fi3Mx6kGl1uQaQD2M11kNnbdp
wxTTpQQFK89tzdEt1ofhPU9sDYfiLOeY2001jIa1Yi8ossNT9RG0lYk8hu0aYq/CWsii29h2M/mg
Nm2x7ZXeOg9W1BzluAT/XamBP7MF7lTLULlaoxrgdNN+h4/bPgihVAhLAu97B5Zp3S3FcJ1F+Jeh
WqoNA5dGmcQFl1uhrcNSEx9xZlPZtbUEARNPyZCMy4OAy3LTPNe/Rjn6GbsRaDOkJLBzmnoAxWhv
W9tM9wz9TYed2WnT9fHEszlzzla00SSYPjnAqB4L9ml8hH23AaPKAGAKck6gZVovSUwMU8eueVgi
cWSxJPb4LEEI84Vac+/NOLasqT7OWuPmZBZselNf9vVoiV1ctepu7Fp6+omNw25ywyBxhtmEJW+x
UtVwPdqKWh3iODdueUTSWbF4zyUcYYr3fDRcszU+DWkRjJhC5n+NxNID/nlcacSWzdVGhYamjxdN
/mjqX0u71PE1DFiDgLnZNQao4SY65E3vR711N6XxrJNGmLKUm7MHnRA0tibb6qVIcYPGDbYSY9Vq
wJI5jmq/ghScm38CyVINsDMSCqB92undmukHuOfZdNw815qCSL4OfXNtxMge87nAlCQ3ucecZBvb
54oTjj86CPpXwJt4Lho3NSY2256oaqZgxqlsn5TdaNPL8WY0P6Qod0rsE1I0kDbRPAy+sDCR3pLG
OA5y7dUWOlWkN3tGh3SGDKjazSCHBntzqMd0qFZyGtvWKbXkXW8lV0uTdariD9XwbPBQsxXdEF42
ti9aaJ4jpcNtO+9EyHHbsCEMr9BQpSNSxr1m+pCoXtGM24kt+giC8XMe0KEPV7jQpmR0F32PZX+x
MFKytmsnb0b7udTHtn3vTGpGqK1G2Z4GS3PKEkCyobplkznxkrmmhp2UxIKueO7AEAWR28lmohSp
IqDF1M7taF2iCqMQvK+JU2QeEBh4bqq1iP6Tdh471qtHln2VQs2JJj/6RnUPjvc2j8sJkZbeez59
L2rS0i/hCl0NSAIuLpQnk4f8GBF77xVEo9Z29JRbTMQ0JSz5TRTMRk706cd0zUWI3XPrW8qhiNAp
dZrKQnnvS7FM3GNU5asiY3tHnc1ra++x0FyKqWEH++Z18QbM9aGV/bOayddB8xhsfIfsY+4E++Xo
4KVXOA4QNFLtY6C6EhmbEoMFa4nVdt3Y8kdgp0spAdhJZvRv0JD0WZQy9zKTKJFQFLU4eQ8Ij/no
bIkI6rDmVrHE1OgPfnaJm/wrhjGoK8yfSjbdeex/62X0RXVacBUM/VcNnEnQzUc3BpmUaVMIDHr2
GuLBMyy0BWL0GMLBlJUQFuL17590/o950zDeVO7BsIPtBV1Ag3hgzBKN/akFr7RDaNizqPwILZvt
IgoGa6eoJy3KGMMlKtQPTb+kaGeO76F/nHXvSRaG6d2eNNVUEvbRYaOplOHe8n6Hol0ljC21DHm9
G562xFxRvxK9yMxrZeDmGn77BiECstvUovoKpN+Mo8BKIA4qFX2H+c66tLc8wcnG0MjXlYWJd9eX
n3n9HF8Widc9zTw6ebW/bXVyGUF5IZmLK8qYO/LD8Z45LoA2IwWE7W9QpaWRjtlfZNZ4oOjmVm6p
mgz128nC1TjGqooYDbPyJ73jfbvBb2nWJ4VFsXJWb+mRyTWqMy11piF4FJWV70F/VKXv1pQwXOtk
UbdEeRAYs32q25NAvFwTR1KpMNkKcbn1Aal/YJ31lflLNU9Ud7hVCunxChzowkhEcjYrKdowlW4u
fWN2GmXeUKZbEt5dP/FtV50GhhZBcohyQhPduEtbcDrXhknsLDMoO21exmmkhzgKveQohX2GEkva
14P2tEu6xrr54BznbJXC3n3tbPxxEuZ1NZnlxY/GxMnKmJkF7mKAqCxLD9NqCBcSTSbihkndao4D
QSEtsCFcFTOehEig/BrrUDondT6Dg+1OTT2f5UB01PTS9+myNwm8Y0yqvHutPmV72KlmfI9YeZuH
4bRkS4rA463oe5nkaM7QVGs/Mnj/XvDM0vd+HJWx1wYS7NXRXnKRr7SWDnu8m8hcC8Aada/NiuaA
/rNUjW6neTEW1+zDrlPyPASg8nYBpGOadKT9rLOipVNyT4dei9csKcFkkNxYSY0bLcGPxzaaiB6T
zDo/8rN0z53lzQzsVvkIfiCImJVib1vGC2DEdLDkmeyJVZN+DphMm8hZqZHGVM2eSDooDQIeClvR
7fBgWtZcyZqTndlIiPnCpu9nfQliEWuBsy96Nca0KGSoWwzk/QT6ix0/ROk/ExbDRoWzDNx63ZFe
L1ANGNAs2s6FB57O8txmlWnFdYzmJNrvLKFd2Fk3k0N7xbInWCA9sJRXXverwLHmXZHMVZYBUYAz
t2SPtYZU1fcTw63xrdO9VBdhvJu4aVUfEQwdoMmOHoqVSNd9dDHLl1CjVZXW01DOf9Lw0lkKdhpc
pGKtyxz7eLf14tBHxNZia6v16j5gAtmx9ThhpqJWpE5LvGSUveRW+EuZRwkTgwJyacaaXaqA4hf6
xzRLyUcxUZHtbFMVvOc7uAwdu1y5Ve0CWIqDVmJ/CoH8bLQ7S3pK5K3NRMfeR9SP6Xy3l+qrFZwT
g0MIv6Yoj75/LENs2TgFWuu78FsMpN16oNKsSmmRgCzq2I4rgMQkOHdynwbVlO+WpG9VZq2Zo8wU
bC9tVMyjgnYRBknTjaKjvrEyY6HkHROus85BYueAMDzAtLnG5DGfyC3TKlUA86CrxrivBSW6/WeS
MHLAGRCgYgHD2lTty2WWU5f+tlJWlhXOjO4+xO5Cg2WVEY5W828JAzdEprnUXqru26NMMtPfFD6M
rpebGPKKY76Xhb7TkNd5e6rGS01utodAvFZ7piKM8iI9upRdsVVKGicnmklNzwPugBDBcjFiqci+
Vma2kPlntXImcaZdDP64slIPqitt1aDB+41n3fswKJYtS1/EAWJFXa/MtEcmSe8drji2401d0Fqx
Va4GLP92cFLrA40mCeqZ6rcJfVSwoDaL4m0jkSPivwel+sKPQhtoTQob26nUfw8S63MxU4UpFapr
T0oyRYbrfULluDrUTICqiCJvOiQxm5CTpKgH2cccpQ0fil2ccBFvFO0rNg4eEp0Df8IwnHkSZ3tw
Zwu/zZnMQkgIxNJhFgGcbl4568r+jTxGstm+UrcDRkmkGStdZFl2Ry4igN1Fz7Qw11Ktn1RGW66u
4PdzdiErYBG6bTLpTr4sjPzMvvZ7WeLJoD+L2cUVhQDn7ay9BYFYDH24F2n0Vrv5y4jya6OjdNBi
Y8YT+yCwMZFlRs8rXMuwaOdwsfR6JsCX2dlox4edz+us22LTurSOPE/c4RVo9KGW0izxYOPOMHnB
xfxOqZs91Ej8Ckv6lDkaqdW8tVmqr8BBSFGMbqUZwSarzA/bKh9e5j4rKT5rqBNAInjajCkVvDc6
hzEKaRRXwtbfYXFRAsvF2Xe5e0S5zavgFZX5ycl8fwoRbdq77Wp0rZo1pUyXrBVfJ2CVeqwn7+e0
W+ncNFBP7SL/ocOkWKkCn5SE/0PE64GAOc9kT5/Gab8yA3FO0pZ4fDAXcXQqDO9blfqt3/OlKdF+
cGTGvNKtkdpHXyukNll+EwxDiFnQX7qjXXJo2QNRBZ9R0a+9KEE0ZjwT5tVHxS5wGCr91ogkkEFC
kODwloaOaYHp7KEX/rtl1Uvh6nNeiHw7vYhQsRhKN/lHNVQPxeyWnaYerTRjpJ3INVQFfSUGbkeW
H/+oAilLlANOWWcuy/1aanFTO5I9qzyoTk4sm3hKc2oQJn0+F8Ahz1dqJmdogGOJaVoLCKlxdByc
Jq0IbMD3KMXUxpZhCCrxuacNMeRsjcf/0+iyN+z6rNoTO1+VthF9MXmjhefFl3Gxm5tjfajbZZ9i
Lmryvax0HFBOTCoQ62bRzeMiONVmziOBJovTEuH23WWoWnQlJi0fG9X4AFRA4PT6akcNL3/tocUs
xPaVC+9E7g9tGpEZlV134aXl1QWsnikci30YvNmZtPBT5naV/QTDtrHwEHeCEWSr1WRViFWG6Vtm
Rmc77HizoJg6ODzRNjVbXQzUs67X7TW/W8WMamzbvhYdin9gITCHzhRgzTVoy5yHiPrMNYJwGjFw
hQVDLtDDXCmt0ya8pUlDJIfkrmPOQF6+VzJpAcPIeVEPnOXjw6O/+XG/N31Y8NHwyZ77fYarok/q
Zz/E61jUO1JQuxwwOG0jQlxnPAqs+m7NEs1eKi+xkt9DL3nEbbH1YphFA8EhlwmdpzcKH5r8hFZF
8L037lLav4xQWqpEUxIdV3WXr2MpmKdqcBog+rDbkA3c4Tmv1KOkDjzewbAxDHMbNhEHc/3L7u9Z
juRnsIokDY2VEVhzWz5FwNisRF3nqb/UwfJArfsJvH6nhtJXqg5HVUSH3Ha3AzVDhEI4+Iz2maFb
oljL0rBqWEmtZhGMBGmdZM1XEmYnAhTr1IH4oWItNZN93lGX1BSJhkvGuVyNs2HPoZoQoAbYu5pd
5Li8y768ckN1oxjN3vaGTdgqz1JEN6kEv9CZVOJOXsIhkCJ6Xg19sI7nue/zSrbfY0k951j25d6A
UdLew0FeeorEvV+uCokwcxOyqrvf50r/UECCjClLuJO5MUsL5cpmEAhokDZcH9+cOpqDWkqDsME7
xAi7cpODm5j0+LU3IYoCZk903gKD/7FWaMAVLViCK0gnTe4edaP+zDWC45Z1AcZRkDQfDmFNL+HG
5TOTVCCU8UavPXzdGcO9FGXfC3e2kv+C+bMw14qVzZVwMKMkoTjXWA+lTp4rGOgmRUvysSrdZwnA
ERE5BfNgEg4Ide3QNNZK6MPcadCVpRpwWF5KGC+NLQsv3ts6edKAkaNw1kHWbyhJ4THaLTljgDMx
RuC4X5VYjmuPZ5ewolxg581HM5DbkxYOWDSfU+m16cOKHWlWY8BJMN5ZcXEbKkaIISYp13VwFwSf
oOSnAyHonvhoDEGvKSj5nMw5uMU4Hhhqao1uA3KGRJRHICOJQfM5NZuvmP3BC9Shz+jrYDCxLJv5
oiG2b9XyVulwSkC4xWhZL3yfJo6Qj9ryI1u9vmswzamlTZAOtbXU7G4TtXAEZYu/dzg0JQsxDanc
FxqAS8YGjA7sBQcVPlKkqHxAVa+0Y2Fiu7cD8lO+dfJd78wj+2YnFduBRX9XzeLQut07iU18oJKK
r4RKl7c+366KHT9yQ17yHOz6QNpzLAhy4R58+BYYCbj/pLVsxmeQ4s/eEDK+d6BTqXvTBBEmpEot
jqkmkuzBAIVyNDdXbKEm5SfCj9jAIOJZS6vRtk4MmW5w1ClYTYg0RAdjeVu1+XkM4RouRXNa59PS
U5deEI1WjXtAozcfSuhaJEAOZUbUhd0VpBTw+5atBPkj/9BKjPdpht4dFN1vbmY85g7koGJwXvKI
qemBx8l1ccwgKvmW9uM40q3XWB2ftquibT+LpHp4gX9jozLAA83Yo20ideOTVnT/4bTGm2tjeB+q
lMG5e6qTnqnNKNQzDs/k+qrVxMfKEFNbB0EhGN7iAS5SEJ7DKp67ib1hF97ZCLWFkTPty5PPThmt
nJL+4xDYgZJIwEaW8QQENdkR62CXhTUz+nbT2MmMJDpmgPbAUHKZQ2lx0vLgetIyTU1wEOYks+q9
mun3QAseTu48xguxwMtYTZgYd7M2dj940x3JBQQToUrkmEygWmbsz8iineRC/Fg+TJusCYld0Yeb
fANyHpxjuz0HUbEY5yxdAjW+wy5Inj4o5r1rzy0pWPfEMLFCHVudEd6gYnlteLrcrWq0K8EbF+Vk
qdfUEokoPti6Srzx2ZNih9wuAW0jCmQMFHbWWzgcHHJJ4ZfjbKSGKR0OF9uO5hHtvoyr1llY+sVV
P9QA+yb2dLEXBaSxwYHYKYjGrDODQRmubIQrOX4M8mekYtgA2RP7zcbUqnOhujMiOZcqchi/gcqx
+3bFPoY1A9OCwFE/U5zsqzcH3kxEQRx7n7rhPB3xXUWbvYwqfc+afl0A9J7VcfXGQPu9rPFhh3E1
c71wHiXtm5u72JDA8+rhpxVIKz+L5yw0+ygH+5z28s7O8Li4A/jMVnlvEvsIronTQwvewxLuguqT
12SMLMCTGTGOiU4RB5fJdFiAqGtFvY8kGj0jZbRQavfUQvGSe5S2wJmVPhb5wJTPkZIcpBxV3IWH
CUN9V/MFyY24SmmzMtk3n9rNj1qQfYxM6wNW47KpqpeiUiVXNJzQR6hK1I/Ap+UihfnrtfE1SJRX
oLvbbLAurVHQ23fMZ2135A3ow0Yla5i4oAIBvU39wr23od7MWAsIFcXY5/AkmJIZGIJfssLTQ/xS
L1L9VnYgAZLMA61ShVfLH219DSa+LFhgUmL2qJMcka+WNboD8HzKMYxmTAtGZJwbVPXe6e+Vkn5U
lrTP6VkHO6BfDc6u1e4znRhBkBb7wGN44l198CQVhBCLcUvHzM9wi7nkiHmOAu/uVP2rNfYK0gEq
+1T0KX0dgAWeSywMW522z3gqyQ25iUTAeQgU2k5nIsDniQCnDv5o235YhKuLUky7EHtX+wjxzHZ/
818zJsEb0iA6Zi1MDtWkv336uL6TDDmXlBsxIQ/fetw9Q/Q24t7Ie8pUdxjFsoRZqvwpywK2amGR
6H0K7+xXHxb4mLTyl2mcrdlpxLRkkpOU0sG+lamYJtWzSj84dScMrgKTxxuwLdCPCXGTaSLvwkCf
e3pCClJd1CRmBhROeRhPYhIAvO6JzyWn3HmVwSaImDHyO2t+s7T1HYm994E+040+GwnvSX1y4mvE
q11xwfjSjXXSwi1WOf8k8oUSRNMSRBJoY6pUysRJPwxM2eKNU21Dew59cmqmC1KAoHumia2S4gYV
QT3XQCuMRgdpyuwnUhYlwd2+/7SGq8QEQatp0hm/ftXtgyn+pBEbVmRPc+mtRRAOiU23njuiQJgv
D2g/zbQOzEnoeGvRxKvStcnvp2PtR0PGWMpe+HRhAlwfSBvMWyHf52gL8DHhltN0wLhSQx/blQrk
npdL8et9BtAQQoYLnf0zsIHNIadZZ/nUyz4FRsx0JNEgM6RcI6O59/GPQJBuPoruaSDetWDp5AK7
YjvXlFvuAkojCx9bzaYyZpn+HcKJHbpVjSrRwqKK7O869yYGNQRPx1SrPpL0Yrp3y2U8bu1czT82
nBlq+i63v40nPcp2/DMqsqRHqLxRFY9ZSBCh7wrUQ0eIu2O5S7n5oeWA9tNU+aJOyqcbw/lp9R0r
3HcQdhZpDTLqFnf5RtGPif8RMiuxw1Pct3vTlqYszwE2/JSG8M1Vv23e6r02qgUMkx5N+ZRQsHQy
96m+UmuZPC3EIkSplArWJvZWwrpL7H1gb1yJJJp5CEgX+QzGdHmfePhDxihlmTAogyEI4MMRp3C4
aFi3+7GcFpee8kXuQBdCZGHsltJPR9qi9Ul4AqOtIXi3NSAIHjCXOC8N4LxWzln3HWs8Y4wa6voV
R48owg5avIkgmTq6Pkn47pFYZr43YmKSRUH9rkDf1CvE8tQldXS1iHRlcvxseIIjQj6J/ui7LRI8
cFgXU1cbnzFqTsPylSTJLANKnvvKtEYGMsNspaLfQLRNBm8Wduky1xD8CIqZsroOOzwKhvfQYB61
Pwq7kVmmKtnXVDsgFHPcQBNQ916r4Bz9Gd1bPfYpMTAnoRhVI5yBCsXZt1Zfkvy9p3bWgYwGeMtx
/oLE4OGNYWVYsAQam73FPkfRznOoCsljCqgMJsEgxH9FPHRtY1oHWPc2JvCi/6wRZtLmVzWfBvNA
l6myXjnchgEgHCptCypi8MhI8AUBjut4kaXOordAHCs3udwmdUCVa0xrsPiFsifFMbOAiGNsk9KZ
Sz5w4HuqoqtX4D9kqIHWU8lrPWF+oyo/BdtxAY0HirZNUVWKwpy71GIyBN8ER06SrTwKv5TiDitc
561L8eujuBiGPkb1JwoweZcWKbJodF1BXuGVUXWLhNaP4BQEIodagHhfb/hPlZeF3QZc343X7Kvw
2XBqKaIkN7zMnRZfQbgYyG1FIr6oxNh91wSrWp49HBkOgLWePUmGROxFCY9D8VOUF2e4KpLYV4gO
6cbMeOD2hKCBS80k7N4RvW4QWeBCzwr5b9Hj3Woj5EN3UyfewraaBFhAMsUdgWcBSnw+71QxC+sC
MfoRBSdH2lfpAeqIQ/papkuuahAyMV8RKzoAMSrRI/F+C/mI9c+PW3aJ6bjLfwwbfBiwpGXIqZi4
b7L1IdR1ZWiY+9q18Cn4h2RtagOOs0PR6HO/ByO+M63fskD+rZi+fwlAHiQ2JhKAnZIcC5QUojIJ
MTkZfK+H1mAtEixmGI4MKmMbSSkHIS5rxWTwvjRrXqRvEjkrgzicF98tivZ2COZ6MquC7xibR/Pq
cDMNRT/z0SfqsJqn2UqrlgO+EigPeBpd+QvNeECHIwxRYA0hjJMrGnMwf4o9V2ATkg3OO0XGow2w
J33IRHCq9GEOzbpwCaW/8px8TJIyiALEBq8nENes2BGTwq6H+LJrwnXL0oOo3kkVMP9lkmO0ZNZF
fh/zmITfZaCCM3HCSfWuVFNMtN407cOpJr1pKrapeUgaEdVr1mFGx0iEweI+WA964Bk05oRW3/ge
dFaS+dQR/GAmdsI/2A7uTe7arjkWI2LTjbmnxuh3xtRYn9gSaZIyww4N3AiJkeZwSVaargLNH8kH
pqbhLZmMSPUrcZV5aH462lEBYhg1+lQF0yWyZ1+061RJFx38wojc3WDltwA3B4RfA/uerawUjt6w
2mjwr3ss/fK+RV5t6KcMXuQKOyF869gQW8OPAJ19JichXj3GfVm2HO3pVenvZS9mJzSNC7QZPf5q
63HcJ10KJ9oXAxnUwV223rtmfsoWUFHcuwP+pkI/ZXgF4wyjSvsb5L9uFS0qoHoucPay9DA4MYgD
YWID9q+AajjBO9QUpPeaTuMtrpGT3bfIDtYapa9J1UczjabGEE6lFGgwZwpuLYXrTVgPP3nC9gBt
L9GP5DHda4PIFtlzdQgPSntxgt2QQDxOulVYknxrb5JpwxQI5nnYL7A8TZt663iPatz4W/HWZzIQ
HnximFCiue/ReYqGhRkJU41kW1TxexN/1QFJYGVfW+nWtMzPtL37CSQF6MRQq9KfgncnJvqpDFg1
TOdW+Gs1+7q8KPlR4rVjOi9IumVEyPKe2f4kUK+d+KmqKwB7pvgNuXXC4hYo1KySp3G0rpyLWi7r
Flha+elQMIU49T0kPzM9jzibwltlEZKkQpDVvZaYwEXzauM1tD4JNIPpZGsV9ACdwjyW7XPTsI+i
l+YOcBcfjphEMmCDn2cGrmjSuNLcpXZN+t9Eufu8MHTkRxfFUS8X1t/klp3UkpjXbhGnvati+rfS
ldk3i1K+xColBO4II7nn4Zun/ubZrrLvtfxsepAjMr8Lr27yc5YcLFvy6LxQF64briv8LVlxl6IP
t3uoBrOAfu8pd1mmXjk2GdWyxZ2MlqidRvgOJlDZW0aZQUwMH4sNdR7nIJ88d7J7LgPzRWActHdG
A9sCPBDwTSYQcyk8QYF0EKb6byP55aWBCveWUdOE2bVPORXGWK/8nmhAY4mMyAmJijdTPyoWL2Pj
alAZGBU6Khqck/AFk+I0mIFL1SbXV47OvGxTyY8iueTldy9f+ngMQp6qHCU9wPzNd5CAqwF3nqqn
mFFQwndlKy1JS46hbsW9Pcd9FVP15gPMaux7LDa1gjdTuZMAFMlXy1qMqNt3w94syJ7cc3+duAbz
UGfSeDdNA0jASQ4ffEZ5gV8n2ZIanlsdpRRmAo3mhBuAyRLY6jDhGOjJnY3bQGZtQhQBv4cJsqrM
DlWKUGTtAITIOXc8jt0YJfLu5wwgkNgdvZu3GBtlQFxpeNOzN8/l+4egQoOCJ0n6TIaDnO+qjMBH
LS/rKCG6lX9n2TbDWaS3K4kBr7OqdYfyb8dspRMbwzpU1PXKACJABQUXrfLui0kHUzoJ2f1UDzrU
hmvc3cccu8OwRwwwMiyZM2FbpbyM5U9duwuFJbdvTk7wvtzSpa5zFDPPt9eu1J1Gw0Kdf6Ls9UQh
e3HLqcpT76TqHxmvxDr6GDpCHuLWJL8K6Qw3UPDe4DAgH5sBU9IwRAkPV1qOafo9SS504Gr5Uvyr
h1yr7oJIcB1oadJPbpAZ5X2ZfVvF0qOh7S11jlHWB5pXG+fegxD9qDFKy2yzCrYN3ZvJ49bVz4Ax
D2l9x5GxWxqzPNg02VriiGW94yQkJKAai5FK5zMcp812w73LGRZf8ekTKyA/oZwdRk+2eSsD0skd
mwtqf5f3H6qytztyJfaKMrHzyLuHzA9tbamjq8ZZQS26KuVV6OD6kJXPcb+HVBrTluGExEKDjjxI
8ezie6B/6xAQKhRwD85oZQHBJg1YGfkiJ19TwmKDAKB0S63jJaZBtWPGrIqNyxAqg48xPNKyBWe5
1aQTzo+4fHMSQBNZtujjh+3vGoeAELee0SF7LHxjnXp73/ussuQEGKhqOJwbRusSvbkJ5AuEDxNm
AKvYprg5++hdBrLcaouUSbKdMy95+ikaAelpDoFC+2BD3aykEcByDgFjVZUrWTvqcbat2VYQqIsu
OfrE5EXzkUavkpBlwZoW6QtvONduY1XnFicmK3RiwuElK6qcogVZAuB/Pbq+HCon8M9scqKmVD59
1hIb+I/TZB2p5zrZNlCWqjHtUGZHOdv4+pdJYmI41tDOGLA20cMw77nnTHMEluyUuq+GkkRn6wxu
N3lncCOkWI6a6KUTitBJoyxc+6xkV784w4PT7K9K2jV2NmnjH7feNOaKLrJGL47dg2d/9s4W14ho
363iykExaYaDgpMRNXvczhOD/tkG7kMtd020dcCb++2v7ZOchx4gnwKm/573OTRwYSatxEj0a8hJ
VI0uAmfNjANKB6oz1qx9H3oTLdwF5mfsLEXCXhrUb76yvPxisQ2/wCv14A/lG3ggkoZmPOOo4qZl
LUTGhgIXx/mPhyyHJBSnS09sUu+trGhWItBze8oeEZIsywEWBFtH+orcgeKQ7ySWZ3ECGrQ8eOVH
VWiT2N8gXfkZyBljqnL4DvU2AAojRyz6wseCElQbA1tFZPwk3q6BRlel65zSNzMO0P367jAEC0n7
FOUjIn/oE4MZ6ifG4YleLDMmbbVFU0R1mMIqG18h2LVlwuYDNMtGRlyrMKifG/3Uxo+8/FXigwdx
qAPjZZUftfvT0jPlwFWSup5rCBbm6NOqLmX+lUfhGm/wqgmvuUnSnUEUZFALQDr6YRuMrO1znGrQ
oeaGdcrx68fnHHwcsYhEKeAKv2lQp5U7IbyYkbtsjAtY8fV9OUx4NLZweSdXW1biKWfnRnzbtvQS
4C0VaDFKMawk5yOhd021fV3cdP1b6JsCOm7FvVlaxAoIzFhEwir/zDKro9sCCUQrEgoADEbbFaeV
K9i/4HzK+kZQbevVS5YfbfPZlEcWUJNUVGdJtU79UxZvstFkzpqqjDg0Hlo0gNXIXXbdr4ytPW50
Cyp8wQrsuUvJkisfR3E8+v64peRy3aTHVHw2Dk7CVRm8ah7aTvo2TFYDMYqVwgcvclu82uGnbG+W
vdT4sk1OWxyToX6uhbhZMoqe867qh44JmYcEhIQ7xFgsVEBN1IJyQKJor7VHkS3DhqE197f29Ejt
8GJAjpoCMiOw5FPHvdvlSasWmhlREtD8948yOOfdXrCsIWd04ffNtrCOgRyAfxg24/K1QPrmT0Zl
vaGSh853Kt3K1sCuJq9pcEkOCIJNmPsrd5pnxLT5OhvnAP1jElWHIvnS2IYRj5MWa9V7x0bmP7ei
+EGB4upQfA7yEWNYzVFtGe9d/ZbSXmMCCd2nxf3shu5CpfetMK/KOamMbBFnEBeNkxxua3ePiEpq
+yOyPjH8y/pNrxAg6r1PIFa0P8xmD17E8XYx869UUZeC16SZvNr8w8rQV17Ymw05gWe18aJdgY1W
ixpaFi5X3E7KhqUI0JMqbORFOo4eFq11dRJppbmIKuPfion+XBrKLJdvGNAnPan04ezQV0XiIavf
EuNvhBcvuwzBrcl+ZUFvlE99iAZl/1EY18C+hcO28y9St677S8y4JUCsrMkAdp01tex0ahWXhM0E
IVsxvmT6OJ9rAwgxMUx0XnnukYfRmdJp1bUIb2F0M/JHqIECk1gq332FGjwPnAsRbFNywf5Vqy7E
N8Pm2+lmNjWMWhyDemsUD4UgtUp3bBGp4Ruqf7N0KyV74BRQi98jZabKD6XDpyj9+BmFBveiRqjN
tJna6j8S7F3iXXWNNL+XaCqTZoteh1vukBsXLf5RoLT6qQE8HwsdeAX9FbOqwBkOhc6Mh8kq9Q45
jEmrnDz7t6KREP2XPG7PovOJY7CQoDSUVSJ+G2rmgKR3Ba+0JxDyn//xP/73f311/9P9SXkL926a
/EdSx6fUx2zxv/7zn3d52qYJj0u34V7blvnHUtKiaw19sK3hhBnGELsh/Te7PP/Vz7dMnItMmWSh
qn9sD2cVQ2nYSTecqvrQBWtP/D/vImUL5v/9+dq4P/zv1sO2jilZis/Pt9mqw9x1+teX559XhNqm
rQihwemxDPlv2+f/7sd3ppXpaucMJwp+zLwwUBY9jK6//pB/dY3+/kP+2ENaMjZpWbU5nEIP/uck
+P/88X98BfbgG2VX8eNN6DbpOXdf/41fXxWWISxbMcSfe4Z7M++NMJOGU1y+n0r1469/ujIurP1j
B6kFmoQt1YZlKYo+Xr2/+wosxQHbWBvyqb/LVnsfzEU8WsimwMAJyWbhzC/B4bTHv/7Yf/HF27IQ
MhNObjA++B8/1ZUMuW6bTIdinO90fZydBc1tnGT+dz5H12Whm2SKtD++HJPN5qqf1PpJsY9KeYKK
0Ptv/42PUIVqarpiw675Y11vrZHvMORUP9WaBRfCOEV29G4mnI9//Tn/vL/cZsm84H9UQ2h81D9e
ssDVQSs1LECzSCKreFGtgkPRVt7YuvYq4Ct7bfpv/rTxu//j3uAjDU0YKp+pG398JCyWzgo0UCGp
G0yijed+//WfNF79P3++ogqee9PgVjD+uAsiEQ66kzjmSSTfLWg9djZSdzPIRjSBLxR7/+YSKv/q
DxKKxkJtPtbk4vzjNdQz9PrEk0cMNvyPjrq2MC+2DKs8U1+VUWx0x1i2qTcvWJtqu/6+T946VSKY
mTn/5uj7l78KB5/FFdaEbo///u+eu96pKgn6nsH+B3mKiyLAgfLXV/fffcIf65GbIgq9NhDGyYWE
jzOQxUx//QH/vEjatv8Paeex5DbStOsrQkQBhYLZNtlsK5FyI7NBjBy897j682AWv5ogDhGtL0Iz
s9AEklWVlZX2fS0TnmQb4yRNZ3G5csfNnIIK+CkHosFyDz2PO5P10Ilor90scCeE5J0w2C1X2Is7
Nuq06vV2K091xtAD7WlER9fXYlzYwVmEY+OaMsFvuEtdjNukBGAfts2kAM95p4tD197ZxaPTfuqn
iri0/qw1KbM2/i6kYGgTquYE5P1D0Ca4Rr+ssmFiZee3d4P+4fpvuzCW809zhaVM05oVd7HPA2D/
QEqUxqnNn8xfRv8Et911CReqggTdci2H3ihX2ktlrIuiq4KpNk8xEw1mTdms3DD4axKYpOSPaVmu
1OW5umvWPI5JfewEtHRH66az4QhdvmOOMKAZdyRPvQVq3uJqUzptnJba7Klu/yWQNmlhDjyA7Yan
iaq0e+cerU9UtF69bxJtVLqyDSX1/5TqxSXugaS2Dc8YThYQCxqYi68/eb7qCKXk7AGYxvmutUlE
q2dbjCeR7L2ZhvRRC06vX4KuDF3Yuumi/va5CBV5VQlwFEvw6NwMyZCWG1frv7M9M/OOkLpSCrh8
SNqVszBEBujZg1/2w6kgRi0ZRYSZmbQBuebmiF8jf1hfVQTsLpxqI9xi19e3cnkkvo2uHBdnw14+
m1YBfoZMiuGk9/6HbjCfleN/9JxkQ8yKfktDKd2xpGU6eBvn25gyuRYr3R5PjQP3wGBUQBbGSbyh
5fNXljuJdpt0IyFIWoudDF36vrpIG4Gez4EVGx4cEO7EjE4FPw2Eqde3bnVNL6QtrK7l54lJ6Wg6
OX5+bwTQyYmN9Vw4AGiGYSuursFgmblcj17xsLiaQr/dDw7jYVNrPSh5KHT6QKDBAGh4Mj5fX9Tq
FjqGZZuzSuJ7nB9U1xd9bND+z8QioWBWB597ab6JGcAfrW6eQHl3Xd6F2zYv0cFuC91wpVpGgExo
qb4Atu5kg4bdq/QgophQhxYscWtWNKna6YaXs3psLqaQPbWFFItji/00k3EuxxMTnETOY/eY6+aG
uq/dKuOFjIW6T51w7bYykJF+1cHrTIGUI5V0feu2FjJv7QvrKsKYtjoPIVkK33XBMIu5IWFtGdLl
3cB4OwaOzLkESolGNAQhEhoJKE4EK/f4PLCyDTn6HCcvLi4lCXwliqE6wdbi+RNjaZZlavSnqrZ9
AIuj3jpgEsECcKIaODnNAjYmNQzovILuk5GZMeggnN71DV3RfVNiCi3XNQX3bvEr0h6g/p451lND
s7YNDg7pGIA7nqXOSDh37rq0Wc8u1owQXTpSXQauMIwZzPFLRv1B35P5l4EOmoQB9WB0NiStmBFT
OrhuiuHjS9/Nrhjj1MHQPA2D+MdQ/qGyLDYVTp2bOLcZBvKHdyodbnRaYK6vcf1gXQJLOacw8NHO
NQjsKTfXOr0/ud2Hlva4vqUsrem7UgEncK93YL/RWkEt47rcFcVFm+TsdbgCj3VhxYJOWaLTnf4E
Oeq0z9MsZDDA6W8bg/T+dVFrm6ts08IB151Zd85XyLQkbWqVO5wU7n1q3fnas0urcve7pDwcN18q
OuyuS1y59zi6iqMUgkB3GVEn7pADPCKHkyTxnVK/3XJ313aPxDuPAMkHIZf3QMJAk7UdXNnZSA7Y
pckVONOEbrHr61gV45q41Nw2kwGh853zSQ3YoC0Mp3LKoH6wGSSlIRiW6+tiVrcLa+8qaZMkWnpw
wagVdlx1eHA5FXq/BR4mjIP003Upa7fZJj1kK6bmeKkXpjJ1vUopLYfayIGey7ynrHDQtc8+DXnX
Ba0ZqZeCFlZfGq1qS6/ESHn/uvknffjlGB9HQEml0v9GlEHoapNO0eXSN2wF9Di+yoaT1xfvwzr9
wKw+kynjD7eDctXv/A2FWLtK3CRJDkcwFbe8SnnSJUngRHC0U8HTGZ5mSO5WqfpWWMyX/c47is3M
nl7fzzUttG2b6NkmRXURGEU+c/eWh4Pf1oxSkZZS1e9o+HhdyFr4pYTN14m90PRljGqJUKuLHjhv
XxwVTfKMze+05NgysxoCq+XT5inFm8D4nVP8vy57Rf/pBZyNL0OhLHD++xdugtmDZCJDYZzKbGTs
l6E0kDH+NxHzHr8Q4TSl7jZqMk5OSp9leqdteYkrSn+2hoXP1jej2cqANQjlALR+CNqHnqatKMK7
+v4Xa5E6REs8Wfi/C6skJtOQUZJJWhJ+QMeyFaKsnsafzxuLisEQu5MzZgmfB4QDOMdkK9++os9Q
85ALms0diZHF0wfLYZFroT6d9LaPno10ZM5p7GCj0lT2/OqtsoUze++GTrr6v8f/xbFXcUoDX94j
Sv/dMPwL28d1AWvuw5mExWJoxsomPRfTKYSI0FMnwKImLWRg9x8z+OlMFPeS8j5iTOq63BV1OxNr
nOtzpGIJH0Q7narI/0AOA9ZcJshODSzro7mVuP7/LNK1JWpB8sdc3B4P5joaw+rpNM78j8CZfSiM
4jZzQV0DSDOMMpjP7R9VPbwdA3fcMH8r+shsqE2A6RJ8OcskZesWyklb4j2DojEYQV+v7+TG592F
ukvVenU4h5MVDWV1jt0zNs5qTd8ZmTXJThL6k5o8Pyu/plnT6Vti5LKBvK/tvxum/20qio0M3ZoJ
t18IkoulWBnjIblLsimKszswcn/IlsaHgda7WH1yNffnEGQ7buTXLHW/4O5sHNTqOi2dYpDFcVnL
QLmqhrDWvYjLVn8B5tRq7qSzv35YKz6Mrb8QMR/mi/ts1pY1dHXKbbP35r+VzpT9PeOz14WsaoSl
JAaKmi8O7LmQWk8NWU8IkdNeMTs23F3//voi/nx/cXe9UROFAnPgBBx75975+qFv7o1hw/Stn8Yf
KXKxigZAuaxDiixvhbxh7GBrHav79J9vTGSsX5TmcmtsAGUluo8b0e2DFgCcrLL/Zhl/hKiFTvu2
owkKqJAuVtU/AxDNfpGWN3pjfbx+KKvb5RAEWqawKR7MBveFZtHXV4ZmS/pP5W+onA71CZjC6yLW
9+uPiIVf7PqV7ZcJInxaXPXhPamy6wJW14BX6pjE0Cap4PM1aGD/5nVkcSB4p0xy0qNp7SfwUK+L
WVsHxtgFT1cJwpaFqxM3DFGOmkk5nsCcHrKNbVpbxcvPL04icRrLTTs+H7T23vjVvet6c399BWs3
EG8aK6XjP5FVPt+osWZsfIxyAbvvnpZBSFOGHZyL14WsroOiMpUZE2dtGSt4HePV9kDnhQbjWzCW
n7Opvrfj7u1fiMF7VmRoSBUuwzon8bzQ16Hdcuz+1o0qAKpm/s9xw2itHTqvPyECOTCXiOt8y8x4
TmXQpX8CgTx9inRozYgcxcZtX5Ni4iGb5LbQ46VrKGxNWVqIN9XXB+12mP7iSDgLXQkKZTiEi3O3
Ul8JDxyi0ygZq4cyI7Ht28z4i2tIbseSDmGpQ4PC+VZpY69DMuURrzGo2MX/ZjPwQf3p+rGv7tQf
IUu7qNsMJdopQhpAnIvys6i2Yt01/TWJyOaqj8leLe4hYUDW+Y4aOIuKVqzfGT245VZ9bHUZuHdk
cMnhXhR3DPJ+ESXB4ZSronwulTYdgD35fX2v1q47R/F/Qha6W9YqZgRNHzDpHrgm35mupx/uftC/
/YUc+nBMAg3Sd0vtpTE7BaWiJzvQMS7D6O1TlMY/bZDzdFA6NrzK1UW5VKQc3isUYaFlslbmqFXm
ePKY04ZvymPgeB7r3rgyG2Lsxfsbk1SsXR0xrk2f+H5K3vgOEyQbLtf89C0yzTRz4Ddy+aknycXT
6HVZUTQmOxfYI3hbGQgGA9AZ9+D49OSq6EiNHdj4WmGJp+tntiZZ0cBB8xopHXPptHZ5osdaSwGB
s/ue6uEbXg3GLG2A88ZYg39ZSJiJsvT7dbFrev9S7EIlR7/oJXlLog4FqEgZ3G7W/vS1+6vmei3q
QRVuGfvabti6QcosSZF6PdOQ0tu7Ip72ZQj+p6wZy2pLW38aqnx6E87wVglcWjAdaOktals+iMAJ
7lw/a596gJ42DP36j5svPF6EqZZ1GzV5eZCZbHvUPwVfwLwEge76Dq9KMAwed8cW+kW/AnMRnROG
qJQOwGcM3ABoLPM0x3Upa9fDEo4iaaZbQi3LQn0QpVEKsuMJJOVdVkL61vcM29owx/7FO/9S0kJj
gsAq9RhYkVPvTb+0Kj0O6cBgVhhuaObahQBCAx+YhIlwl0FkH/oTJpniY6Zpbwawq6LJYy7K/+hr
8QwpEn0WIvwLwzkfEvVwQUPS8sX0yy6AzXeaTol3zM13DjCHfQQK2cZh6XNktTQzL+QsH03hjpFR
wSBAlwx06SF4DyUT64N2M1MiJU+SETiA+l3mmBLxUDTG/rqyrG3tS/EL/zwdSyCBDLybDHKBEdoX
xosAPdin0BHb938hS9fZTJ5vCuXy3AkJ46EMrdYgUqY6D99tSqnwaKVf+7a+Ewx6tKBXXJc4PzgX
m0sFD+hpGkLpdT2X6EShnbs+h0iExXyApgFRW/rAH8mmuE1cOVOTMq8x2jkozSCo/4Uh5+VVeHYu
/1r69DLJfMdUbG4FoBlj7hWY0pPxMdTNgwu10VZcOns/i9Xi2JNuoeMKz2L51ldOCA6cR9Ow0t4R
xKfjAVJbg4losfHOr9gx/GDcL9odTDJgiwcYbtQEAx4KGmDfhEzKetbPXG3cv5XXiA4OFIVGJfoN
zNnKvQh+a6GP8Wi3AprBj950UP3DddVY/T6tNbNnT+C47B8qcj/Vu6HUT7W7A/sJyNr/7fuL3w8S
G8+UTPST4YLQrg83kKT8hQSLDiiSoJbkwTrfIUGeI01GKU4C7gNjPzHl8HoBuhQObWI8iRcmsAAS
IU2hWjs5EOBIBtCGDQFrCstIPp/GH6Bdf9azF2fcOIEjA7ujyOLV4wPZQfcGYAHoOMofQ5190Npx
w9qtPI0ObTCWnEtzlLgX9qDNYpFpc1s9TOw9RNX/gJXSZe+vb9u6EHqPbVdQtFqmbWQMxqc9BOKU
wUw8Y3s+YmXBEwC0yZLp3V8IM8gLUo0z5yt5voVWFqQ6vcWE2pkLEnD0wffFPHYbHUXrfLwua+Wt
oHz+R9b89y+OC+S5NDHNGPjJ5BvPxdgejfBT6/5jAX1gO1vKsWZkKKLSm05zrktj2rk0aWeOXdm0
8gHQuMNjY2SW0JXZtOuLWrMDlPgYgxCg+9hL38KIPdP2JuoImYTeMYHaZSMFvi7ApYrOIrBjCyWv
fFNlorDmVw+MKaYn241btCVgYWmkNdGR0MjpZJYQrj02v65v0No5EMthYdgi2xCLcxiq3m5Gj9JY
BLX5oyNPIONcl7C6AMWrhRJTxV4mt127D6bIpXDkpD8BKFDMr14XcGln6BCV6BEZdP67tPW64SUR
jcI2leMIfKyj734JAU7RchcUttd3yiGM1lpTmLTxXphl+BALpYcjzB/6Y/gUehth6eVmnX9+cQnD
PrbgveHz2bMDsGa4cRYrdTX6qjD3cwc+hbWlQck1J5Kqb9RRlBBRTschBDIcYq4erAY9q29M7Umr
gn2utlo01hb2UvBiYb3my8yzenX0gWZQzg56sP11NbjUZJY2d7vPQzuMtS00uXNpQ55ilqaH70vw
JmkEiu13GzIujeTcj0lXPa1bOBbLlv98ok0jwgc+ktjnPkYzr0gsYkh2Ms2BqCaERSXRJcjX6ftp
qLTPoZFGMJi1+U9RDdkjkAbmHRi07js7BNk1TvrpfWZJOFw0c/zaav/BpGrZI4zi4rn1cngHCkkv
nDIL8zbTC+ach9Bo7vE+oFyD2UWdVG8nb0M9sG5pBsHVMSzzK/B52SnpouI2ihz9czwN2ufBmPRn
KwRO88YoCiCESFHdtq3nghFlCNjhYoBNmXTpQE/Qm+ea8ge0QMP0YYjcD03e/O6TUN72vHYdiLiV
f6rG0f+aWRA4irTovL2vtwCS9VbdfUuMUXv18TLsN3vZdCLS/rtMLoCvN6nYM9qjBpp/sR+Tw2Bt
3I5LQ2LNLY5zkh45F0+7MtPB7EFSPIInAzgxoKDUyxrzXbtVS78MXM4FLS5D1SWam9thcwxjA8iu
g4JwaoA8Db7gJAVTyvjHiQ4bmst7eh49nItc+EbaaLXA/iIyjaBAmAYV35oSfOAxbdsN3/tydVwR
c243x7VnyHRxEbNoLP2uccGNkN24D0y7OI5p6O1SF5ZnXXndzp6gFO4GP4VBPjb+vb7SS0uDePJ6
vGm4F7z6557F5IbaVBLcHA1G+gW8ZbF2+3oJs6GZ779JE/BsiV54SjHxme9PpQkivnynouxZBdOG
Kq4Yan7iHNrqBEmCZsBzGd0Emk7ZKAmJB4CCTCuCamIGIIHqXaOeFBB690FQGl/hDgz2yuu5fo7a
ahm93EoLPxpfl2iTxsqlcyP0IDQ7HWPqQTw1QXKyNWt56UyfC1g4N6lfDRM0T+0RkJ10n1LhJ/0p
gndj147PsSe7V9+COTkp8AjJ/ZsXEYKVpXRUAyp/DOGSCg52eF/rr1aOMxHLjI+svSoLCkS4hzY+
pMHGCi5t1Px56TAS47rywkblea8ZQ+tbRyH6Q6jdT+WvAt4c0wM1btxwrNZe1JeyFmYqV2Ycg4OC
r5M9Ss+/9cWvwnu9jjEnyhg6ThVuOsNe54rO9zNZEilAO3qAXXdrludSw4ie8QpnEYQby3sEPzTF
BF93jvrwoSVVUqqanu57cyv5e3lVkGPNhRHDwbta1hPqKPRLTQfmNxTfuqfM+XLd5Kwtg3UwGkZE
TRP3IhCk8Ac9l+9aAGNozjGJS/9bpICFncCDfqs6kWzktv5r6Tt/L0yT9lZm4+hRp1988V54bet3
U1Jlx9g1GLuyFVzC+5wMLYB98EU7gFx/8gMAEFINH7shTUabMpwSWR5acEG4owMAb/bLyeJypzM/
8K4aAZpsi8jazZSXu1zL24+v3aPZKDOgQ9/TXG9d/GQ/0RsgT6b0CH+tUN2NXcubx9e3oJgW5SKm
BsiRqYuujcDFUQt0SHltAdYN/bgRQybX13F57WYRpG0JmFbiGS82I5uZgOgYww+VaB8tBk2M1xfx
EULYSgGf8dWL0fDA98cBluv4KFMBnC3IggLGuOH39aVc3gpal5XBC6KThCPXdH65B6jTqePnyXGE
WuHdGO6vf/7S0zj//Cz+xUMc6U0PgRuf99TXKQRR+hlInXdlAw3vHXBE14WtrWWejbKxVKS5l4mf
aBjtUQyol5Elb6A8S/J+o+ByKUEJmuVJ9TBhME/Wni+HIVs7cho4FwExh/wRnpfrK7h8O/g+aQrm
gk0LhJHFBQlNAdibjOqjbmb1HaSh+q7QCweU/Sx6iJVVPScyHz9fF7q6KA6fuhhRxMWUY2AWRg1t
Y31sfs5I7p+uf/3yrsxL+vP1xRMleqkyO6jqY2zctV13YzUPzbhhe9dWgCc7uwwuXuXS3XPjpCzB
Aa2PgMISGURya6ZgXQBtrlT18EmWkav0OQ/d5NxHGNjCt/Zm7+5/r8+5NecS4k0yCU/kJJepWL01
gth3fOPYIOs2hrIK7rKic2+ciaTlUwUK5BsSQWA4ujPUkJdFUBZCAAernhMb2S4K3PJbwITFTlUh
CM8j7V6OGEkYlG1V3OOEFm/0ZGwY7yj9+0wzh4NOu+n7GAu3czyl3QdZ7z1FLZS1APFF6T6wBmbV
dK1GkMpVDjlckt7HKbMAhTtBADeO8iZudeBGK4YkwZ2e1HA/tfF092oNAowA35ZqgU7j1OJSkJqu
ZeVJeTTVYSoex+kwhhs+28r5IoJ0Aa8TTufSckyh7ppJbclj1N0B70x1+PoSLs0gFWcamAzbwTZd
vNVl0o9VodvdMfdS9gvbwlRZAuLsKYfn1r7RRCC/UIR07rKhJWGRu1738NqfMCdeBFAD1OGYOl+Y
LsfR9DiOGyKFT94nSA2c8Q4AwWwHj3zVvzpHxvM4Iw+4zGMJXOFzMxlCGKdNdmwc8+Y5Ku8Cd399
LZe+1vz8MnhO9MXGLgNIhn3T3MZswcT7HEUHmAX0+jB+vy7kUidmIWQz2DLXvoABMLQORpk0MI6B
sS9hg9vSibUAck62kuIjXuBoFrskGghA4Jvuj5EZt/uiFcmtVtdMSE9VnAN+LuBGd0n1OYHbfmhT
n+46z26yDdVcsc9nv2Le6xcvtGKy2AB1dgA2/EFzD758lq+fzJvxJxwmRnHIeJgXFziKVBB2NSJG
8SCBLas1kPe31nGpE2dCljXRIor90cgQIt65Hu7uvT3t0mLjfb7UiXMhi0tkqFbrwb8fjpoL488N
Q9+v1bnz7xvnhwHxTlMbcTYcHfEtDU8y2RKw4mAwHYkJsN3ZFi0fsgBKNlfvRXPU8fkgHJli8EWh
wPsRmoX8t/CcCZi4cNx6Py+V7Cw1KBYaIKc+AGxVtscBLhlIn/2jXtlvPTp+NjZwZX308OIGEIDN
WeaFoCAGtrDwlX4cc+CEQfR32z3kCbW7BzTx1WeFKPwNQKhmiKjF9a0rk4kAmuCP0nqAF2Zz0vq/
oaqFS8D4mEMpY56v4bTOlSFKgQQtsko/ViJOHwNQNB5i2MGPngWof1M21XCT5iFAhiklTjXkAtLB
3nqMRocmltw3bnRoOQ9BPNgH4OqaA0gt8u2QjtVtnE/Bx6Fpsuc06LOfr92Xc7u50GFgFeFHh1Hr
CAt3pcMl+vpq0rmARcjSdHqUpaamH0l3ixPI5/Ub3a7goDGyGSy6rrvpTaaLcsP3X9FhQgtj7gsE
deSid1vLdX/KMORYsXtABVJjb0en61u3IWJpw2pf5LWyPP0IErBg4JcjfD04AgHln1XYCws21mmT
uSki5PAUf+uihyp+/eP8H+YMfhS4QETi52rrQt0HMXU2HbsYREg/dOasIcCrBVWWeKtrf2XH6BGl
W5DyKE7mMuvCxHwblQEAxDAzP2VVft8oKAVJlL7ecNIAR2KH3BHBGS7B+apaVfuZV9XTMQ6HW2f6
VAtvF44lWLn1zVhspdwuzRg2RVHBpIEe13dpxmh7G8IYEAJoNnRQ2qEslT/z0QZS/avK5YbNvNzD
M2HLfGjXhhOcOwhrp29WAmdvxyTK/yhjoXbTCK2vMrScDsI3SXZv9h8YTnzt5TlfxsLupImW0XbC
MirtoKmHEUj0JvznuozL9/9cxkILNNlnPaBAxakUYu8Xv9GADTf90o3BryVDSZaStucLhZ6MzopM
zPrJHnpxM6rgPg6tz3EYfIB6YKvKtbKcM2GL2NzSZTrmZRmeqgA8YelYz2qUd9e3bP7G+SvGghSl
njl2m4Pn84vTtV0Y+qEdnCgf5M6pq6nH7FrSvPW70f90Xdba5hlz5kdaM06OnK/VC18WJqkatio7
PEEufmPAT0zPLdDN9paJW9u32QzQ8DMDAS0b/cwOmCGz6sJTIx8+KG/DyVy5j8xq/fn6QpG7yDXD
RufrGRQHozO+tci9W9PYbdzJ1d0CxYJEpqKRcPnalFKjkAO5yylNqSA/+clDlEVAvW8Egyu2bB49
+z8xi6vv145du7VAo8uvdBeISbsxQIVKuvBg6Vsns753f4Qt9q7I3T7XoE87xZ0FkDu48CCi98b7
63q2fv7Uoello2NmqWdpbUc+Pkp4MlNVf6/IEj+Ivkn/QoqcBxDoWNCJnea1vtDmsCAnZCovPCkK
IwP81F9ev4qX35/148X3iyqLKz8Io1OeQHJuRfd2YWyc/dpxvBSxuJAilwP9iyzBTx9EdF8I8J03
RKypF21d1FdoOoCaeWGSaTlw0jTjxAvDugnFY5M9eTCUpaZxA8Pz7m+27I+wWTFebJmj4JjKQnRZ
WP1+zJ3d+OO6gPUN+yNgceY0adm9HxrcSdg+XVjqU/B6c2OreL2mwEwHUq3Cd2ISZCHG8EadwfA2
OHmP41d46K4vYuvrC8UyRJOHcdLBTKKZN2+LcsuHXTvyl79+oVXNBA+g7vLrQ/jdYEw28m8xXIL+
ccvpWzuNl4IW7+NkZqlTzIKOvfbDOcDw879t1OJtjLTMptuH72fypux21u31z6/tE6kl0uL03l/6
rEHfSafWkgBQDXvflfUuq+2bXo93E+zX9lZTydpm0StAYw7vES7MQqecLHCHYgyCkwlBiHgv9f6O
F3qj6rnyZhEJg+WK6jJ6uvQmsqaBg9wc/ZPmFR/EUH/Si+zeStVz6EFgf337VhYEApgEmZlGD1o8
FgvSvUyUpesiC0LP7059t1n6XrkodAmwEOrfszOxeBrj1Gm0kPaKk678T6l80BlVuL6GFQnzPBUv
FcUqqguLqyil1muhmfsnL3z0H91hw/heHseMtMVs+axkFNwWN9EYQkezTKhYC926kRNcZTIrbhyn
+wiV8MbRXxzHnKZk6oFiKHOBF53WcWHXVeenzlGGMXyx7V0ayS9FmN5e37H5zp35q7MY4jua1Bk7
wpc8N/FBNZqxrRXOsYZsMs/fV/ZPDTY1ULJuOuOjoX2JN7HsV1f2QqRxLjKNYbyPezg17PxjV91F
wc4NNg7qQg8Wq1q8kuEUamE7lc6RNPIPOcbfi9i8u75xF7qwEDH/hBdvI81rua37bJwcPufwX7Uu
cfhdLzfOZ22zAITC6Z7h2S8yfIPZprozGvZxqHvAiN534ces3eqrWVsL2NcmU3xzSWhZYIAarLKD
IbCPJriv2eju5GTsivTfOtxYjbl2MNwgEEyYy7xs9yWab7NI+PaxVh78on0b3rbplH+UqRvcQrvb
HeAPhlgpMozvluvFu9x1ojs38iBV0NPhwY0a9WMGxDtkdeofK1Vkj47ZtI+h3mYHw6q8h55213sV
NLS9ZMF0W4qyug3jyIG/yAHtrxM9nWu5iqr3gCs2v+aepqdRb4yD1zfabanF0Vt6W4d93XoOQLvg
ekwdkIFRbg9vw1DA7Z2NuKeR6z41MJzAIEUKpiBn8xRJMztc1zIwmlYuKMU0BqwUFAPMB5/rmW0K
3e/ryTu6nQyfnEwpeN4mey8D9VV19Emw1eaNKHTYlyv5BqR3uilH6T0MBbxWLinCQ03WZR+Xk8cF
j8d9LIbkjrJqDPVmPjw7WRvuTJJKO5Ul3q0wGnPv1QAOz50kYmbuc7+qPrdPCZm0PUQL1RN5YOcu
sUV4W4wt7OmG5d3WWgj3plnmj1Gvj29qDbIt+KVh/Ila62flmHCmebm1t0eQyMm8p7BXu9PbIaBx
touHep/5k7fr4xyakz6uyGFb1l2cM38MTVN/LwIYVF2G2z45ow0TFqHvba5rCTgMugeiz5wtMmBA
hgHcBvBjPFg1zOxa0L1FwPQQC6AhoqxIaFEjI8w/zX2dml9tK/muy0Det1PuPBrG+GSK9I7JXPuu
HSbxWA0yue/gELhVQlSnNtZhywrnmM434Iceg+SLadNKKmRX3pqN8QNoQ+uWjLCzVyL+VjSNgO4r
zeCgzOcUStbtu6kXD/TBjPu6nil/OuD6eVMY7XaEf+8PQ36I6qy7Kas+3dkJfb8yNkMIuWwDQrWW
wsWugBN0T4oQhi4NCuEp0C1gNYqQweZhgszetG8SOf0qR4pCSlDQg+Q+eecasGZmcVY+MHfdvuXw
xW3TFcZupmW4NVKzeyqHCjagAX5aVcly11reNyNv5H3dhOkh8ajOlUk03hnN2A+7KaS7HCQ5ONhl
asJ1l2ky2avE+1R0vbazu8CGF3QcfjX59MXIS4jYKhi7pyTwb3Q/Tv91PNjrRAjXZd24xj7iIepg
Vod7OZ3sau83jdz74MXsfArwzT6HVRCstDi7t3uc+JE+AMgZK6A+3Ox3UafOzvfgGDay0n/0IuH9
Q6pn/CUkraI0nbeHGSvgUOZd+8buIh3uYwr+P2JZjW+KMNR2gPIZv83Sdw5m6vt3dHX1z24EflNb
mbBaZl6/j2MGSRPTro8Afzo3lofuUp0IHsMsiSFenOrs1gJqdG8XXfdUQ9nyOMCOegfUMORWpO7h
CvRaCsRO+y5tff9fEReQnGVTBv0YlD+QOhWatU8DCOsat+3f5FORvNEjzb0nyqBxISdhabW1fOiq
UoOFHehPt4vyN1PWBw+hhKm2m353rbEL/O65ZkBlL02416/bpLXXgvlS6rgu7coXbW2i7+zeynPv
ONoGDII9jgP/4+/Bqz9Spvl4XdiFU88z+/LBWMQk5lRpk6bxNGErovjJrJ8ri+p0/eg7v/5CEt4j
7yyR4kWQmMfwHIEJYB3Z0JswvbeTu7Z471bg4ervr4tafQUBJJhHdih3LR1hInt4Z2vTOk4q3wX6
N5ce+9dLMPn23NxBY/ESdD9VbRSNre8cIUSklO8ysnldwJpfQj8mFTsyNiTU5r9/4f6kXtuYmEnn
WMJVGnN378UWHcKanr0UMf/9CxHShTHInEXU+ruYCA4i0ejZf21WCP0iJQBuAbOGtGEv1qEwZ+YU
CRtX4r3mnbawQ9ZOmmiEbuL5z0V3dOpNIov62j7CzXFjwVZcbKU11w6CLP0M3kzLEB2U57sUVEbY
la4ANYCJF6OZOngTZYhNdO6vn/jaTXwpaHETM2lHqTB775i46VtZmRC9+Y/6UB56z32MR20DHuOy
X4STeSlvkS2oPNeXGk26x8ALs1sRNfIX9O/0eqUez1vaiZ1ldPXey1R1E49tf5z8qvrn+ppXN5fQ
aC56k/heDoVC+lerAWKso3LJifzq2ueh2whVtkTMGvRCy0d9SGWmI6KPHqT+Pmneu+IvdBwNpwmc
SI+56oWKQCPiWG4ZesdwKL8NvhcCImk+XN+pS1oijguODeBnaEWgbrj0U5VVTxku+7FzJv3GlYcd
OWlo6bLoXqvyRy/Q3h3SUHuwtObWbp3PZqvurv+ENXtB+wANpYxBXiZL7K4oe5u62FGzhl9hBG1A
lHyevO7GczcepbUzc2h9N6laYDkM4/zMGoBIvM43PHrR012Rq/AmL8oDLMKvxj2eN/WF879APogy
Xr84Gryj5neHcFRP4J+8dfNoY+fW1sMTTbecSwfHRa6hFEWW+E3tHWtXVbt8qO/zyrvLGQvbeDXW
zCF+u4N3hCPMY3u+cfkonZy5Ze60DxLPrig2jMbq90mzQdBCDQZreP59IxRW4wc6BxPxiGdRcRoi
63BdzVY2i9bM2RrMsw8XdQo7A0nHrUOLrgUwX++y6FbbAovYErF4+bqyjYEsQUSbH5zMINjQYI/c
sOcre0Wzq4C2BBdu7tc836uEaIzIh3oIE53WYxVt5K9WP09zL9aTSRf8xPPPd0YxumOsohN+ubW3
3A1NWtmi/zoF6Iaw4emwFlewpJEx6twpOnXSp/YJIjgMq/3H60e9tgZi7hnNjIruBeIfONyBFYwU
W2ofMJUdMcT/9v15kS9s/6AXTQ3tD7XCzxG86tqGTZ63eJHbo/lNMWpE1hLYwsVtK/wK4xJSXC+U
+xi6/8TD9wiYR6d7NUsbdGYvBS1UidBRZe5Uh6fhMJofhHh/fZtWPA+S4IwcUvBiMUsfbXA0OnzH
PDrR9PVUT9Do2u/MELJmZZAI+PS/CVvobZhJq+j9JDr10neZLRrfEL1RYGusZEevogJfzvx8XeSa
LmPoSb/Obwmj4udqYPde7VQiik6J7dwK73kM88eRSZ7rUtaUeXYTZ5rMmcRs8ZZ4thxFN7jRyXTf
KvroX12rYChLGKC34CxRRFg6AAE3iDY4PTplAVy7vQ7x9Q8A+vaJu1VwW9mvM0mLux+DychQN3c/
siySDuaNV3106eO/vl8rt+dMyuJUJqXsJM5EdFLxtxzK6IJqUhePNyr797qgreUsbo/mFAFjjUZ0
aouT9O664hT2r3/gcQANXl0qqlyghe9uBgEDcQVnH4dfGvM2Gm8t8XolZmjBoA2ehv953vlcidWY
Ag5jFxjkGJSgmyCN/h9p37Ecuc40+0SMoCexJdlGbkRJ4zeMMRoa0IDePP2fmBv3TDca0QjpO4s5
C0WwGkChAFRlZWYfM6vInsEMb/y8PmMSV4Yt4F5ApILcpUii4m1e0plbX8SdvYMEub27/nnpgpx8
XhiKPgILrycdQoCZ7IldfCh8/QbMs7fXzUgd7MSM4MZJNvXDnA5FjH5qP/nOQJnP9kmiuPyrrAhu
nIOe3yBJW8SbduuwG83+2PRY/fD6WFQrIviwYWPpB4IVyWkSsBYlnU5R2rtkruPxxeXEZjgHcEsV
4lfTo0EHtawiXpkBQQa7RC6ucDXzUDrb+jA2Fl6+fgRxdFLZVZjNFglZmttQnkd7wXtG+++nCA5C
QHGaNhl+ipdE1rrTVJJy8tn8933BM4YsKzRQOhaxiY0arSpiEsl5CsZU8OKB3RA1H5HIeJ6pZiIp
gfO0f6rogzk+JzS28hv0Yr1nok4s8Z12csGxIQzRb+2EM0d7BaBrU4VOqXOffJ///eT7GpwCCW1s
IUALHKjRQO8524I+q5pQZ6rObf54EK5TnGjWx40MT5cLGNw6adBJABob8p87e1nCTPu5jcnOH42g
T6dgrH73KpIMqSPgSEU7DlhALjBrzMycFMlBCuqUwHKeavs9mwoteFxIg7drXfSqWFOeGRZK8nVD
9gvZPqMPd0+Mp4IU0eiXwWjezNvdROKssyIdlNRv30jgDEUVDZTBqN4I/lEBmF9vlNAY2aTxcaMK
DLvMPcDkxanR8B64ZJTrs5YsqVmCYvaH3YTznph7N/l4fQyXmhMITJAQxqsTSI3L6mlJ58RsV1hZ
UePqgC2M3OKuTCO9jzTgmedhC1YtHKxZcUGROQeuWQZsApR3kUV2+Y+h8wa7/X3yce4UrwfZ5yFO
A+0y8NugYVpYm6Ss3aXu5jIuUryi90qWVcn3Qa8K4CoWHr9VxGOukFPafCvP42R8tr+1bxbrBYvb
6eeFGE3pWs8FweczFhRcInAZo+sLrxoA//tJ8DEMlJuQbsrixU3v+k5/YWBkUKyx5CoCrXQ0ypo+
72MSRaNNqL72tY3eKL3vot5/TYEnbp6vj0Nlgx8XJ+OoismrtxLPxGHpAnuqg875qlsq+UjpbAFe
gIGgTwLx5twK69x8Nowij9sWVzbto65qJpcOg/MHAMSAtmKRtyP1MjstEwv4UWeL0uQPHdq9Xw27
65MlCSmASHhoVkC0RGwRJqtwhrYZDQeIxfQxs/6gcSHwZj+yofxx3ZBsOKeGhCu7TqZuTEcMJ18f
M7r3tjI0purt5zNWBMQaeFVz+jjrfFFWbdpsuiEBsaJgDeKtYAWB+jvGgeY7SOohG3RRidqMskN7
yprFoz5+Wcfik1/Un2pQHP9vZoSRmGub066CmXVeoYNInT5qtHGLTCdRSSjIbqJQP+U6kkiYAl3B
l+5kw2hlkQ5OBsAn0pkRqbN93myvvT48Q3nwe91mhwXROkg8sksSAA4W+kJtFS+f1D1OfoNw86kH
lEUBls9ioM/W0CbNbZ/XT6hXq1K2suPtbLSCx4OrsvCTRs9i1EzvN7TD5yb91Gw/uraM7dIOcjo/
ssYOB+ern6qsy6IGKK2wncHDDUZIYVnrvqyGbbCzuBvDHhqk7/H/k88LIdxz1yVNExfQWj8ykOD7
ed0ppb8eqVWUsfAyvmjctlLLbVOtzWLUzLegyPCSJLOKc0TqCSdGhDGMddca8wxUrd7GlvUjc63D
1My76yORGkHBn5dJQXBNBCNNtgL6z40Q72YdDoAYgCP8zZSMOLJxDcUyA2EJxJNgxMt9Ug8t5X0m
f7I5SnXFdVA2CDzTCUwgdQCF8/N9O0NHrS8LH6td75oyIs2uVMUG2YqfmhD8NaurrRxKmCDtLk0j
L7q+DPLPc9pSRJBLrl+gUUyWrsjZMwgfV9ASrbY/1y1IHjkg4/xnQTh2Gr0coeuMXCTehk4f6/mt
pt2by9HYfoztz2F6K1stX/ITc/znnITSgbZ9WqQw1+gfkwx1NEfVPquYMjHtCYQbJN8Bt4hL94Z6
BxULpOQtfToA8dbR+aszdy1WRK/nw6otxzVfjq0+7qihPTF3+X19efj0C2/QM3OCCyMvPVT6RIs4
cdfIBvotiYkZF7C99G2QFD+um5PvmP+8wRTceUJkySApjkSENu8abcsC0FAkgUOWL/+bIb6KJ34w
j8mCgxSG3OZ3kj3R/BOd354IO5s6PtYTEx5y011nZEgaprs8P7bsAYnpVgVakbob7lMc8AHqpIsu
9jTPXW9BrUKr8kNCi2hoFG92lQXh5Dc0q64YULSx17Bg/sY7vq6vhcqAcOC7awfNesBg44E+1scp
fXnP522omf+9qotg47IhnTW7KeoE944WutM7jnTcaP/7vOBJnVcjpQoFrXi2cTdZnuzZUcyP7Alw
akFwJJfV4C310OUFoHxYT6+b87Ef91qnKthI9/rJSISFBirTq0sbI2kGM9SS3zmk0bcuYJoTmMYU
jmsb/W8rIyw8sNWulQLHG2ve0TXA66tYGmk0ORmQcLYQljmlofm8jzALErcNGuqjpPLr+ij+Zv8v
YiSeG+j7R7sX8HznGz2HOPW68VhSUpCf52RYd5k/9mFnUSNgDDI/TVnXu2qt7aCfAIKdGRnCydWt
72Si/aGZgMoz28J5qupqull199WgaOTrHa/YeWTwwFTmFlFuLlD2mOmGsFvYB8fOyg8maiAHg9nW
d7oRAEQBEj5qSVUfGtN5MzkbPzrBHcrZWHnVxRKGWZZdv6bYpsW810mw1m/P/5x9X9xI+WY3K4YW
08+tE3qqzIY0ymB9XC7gDB0RIT/TZ96Qd32FdD79Yg+HVfVQV31f8IIFRSI6aKhH0S1MpyeM47qb
qb4vTL+59Mz1M9RV/Dki1U71MpHeKzizJsg30AEk5hk2HwILOsW9oql2jteFa5IFS50HnfsFJ0B0
fSzSiIbFxtUbwtkXbVMJ02etSC0c87BQLU3QJH8m0OKvbNtftyQLAWAr59LXiP+gQz53WjYuc0Kr
GYgKEBa25a9sc3arbyoCjQw7CDwk1FaA2UB6WUxrWwVjZroQ3uk/HbZme7KWuQ0nraiCxABEvmkh
kpJNEXarU8+54oCQuQYYLHkW6i8LmuDaKZTN0tpH1WOdj9+G+Xh9ClVfFxzbqttugrQijuev6CGw
VKeObIVOf7zg11DUY11K1yK2MvTYRGv9aA3fro9A6m5cRwb3MXS4uYKJdhz91kOjRty71aPtNfcN
S4JxWI5FripwyEYDxWkkHVFAcS/a2yCCgvJ6i9Z10AWR9pY0HwyqCATSnXpiQliPtE1B7g21w9jO
a6SZ3aHba1kDLufWNe7rlq1Hv0I7xPUpVI1LmMLSyW2tKGHUGWfIugVo2cuUfBlyI8jXcuq5SzQd
c2u7AzcudlGiVUG1atDQq/ubJaW7d4wGaWGuvAIKKBGgiv42ZxkrJFUJeSwSSLpNP/NegUeTDubE
hnD5mJ16sEuApeN1mT9k2nZLifviFqpTU+bbKKyCrB8AR5OIAW7zV8jftbgcEmoH7KN3N1bh0qmS
w7KrIVTNoIXFqfQuQN+00UFnhWbqOElpMDofBu+Y0ePcPDNCgq18RzcBBJP+mRPmrnO7ZaVIX8VG
/gmJB2N4vr7+POqLNzbAn4DkQNMSpGn52p08zQiwQzRP/DS2s+1LX851lCVIqBeehmdadSQAxqTJ
+G2cVLFUtnf/8hwhkQ92RfG1Nmu6VhCjQLpGJ/tqXiKrMfeL6R1Nc3jpZqLwc5U57jwn49zMavFB
bZvFmZkGbF721NXQx2WGTrU++uAxvT6tspPCwRHoInUK1mOH//3EXNpa/urqeRZPRv3FgZKKU/qK
4CfbVUBIokkdbdc4a4XzPNe62RmmPoupG03tYSsO6H66PgqFib9n/ckodAZOusHrspjV34zmc5/+
Wsjv6yZkE8VrtwTtMsCvi9eFgTqVQ1JUwNb2rkmfl6xQ3AhkYwAeGTk7UGtyFpXzlVjyrIIaQk7j
usXjzV7ubOOZ+bXiUJC5F6dPsZGfdVBjE04iuBfSgj6lsbuGPSj0iv2QhW15v7xZCZvH6RNDwulT
M62AxwKWYHd7gJdop+iJkAXR0+8LjluiCz+xHHy/Jy9FAmHUP7r+y6VvB4ufjYIv2oljkWbx0yGr
KdSdH9d7Z1AMQrUawmZPR1pUFsdu9MM9WAmCtngtG3SzjndEaxR7RDVhgn9pK5s8c4CtZUQLLa7v
z856UOa25F78z7+EYwCtCquRDPAvByxwRf8ts/2gct9T8jldfCGkuN6YdXmPsfjsT7fVwUwU189L
WeBz9xUjCnguWGc3JY2pR47DdEfJnZbcaMmnJv+dos0+AeXB0HywyM1o7Nf+SCr0AKv2kGLJ/pbd
TrzP8PJtKAv8iISF6xKl2THd9kZ68/bIBlFpHtdwukL889zHs9JD5tZsMNTsSB4qVdeP1MdPPi+8
dKqedK3p4fNV86Nw9vS1o7vEOOSZYskuAzTwfn/VzdCwAO4QwSeylaDhawP0ijaQFgmI/nawL5g2
uEqsCTASIpsQ0RBuFi/zhzLOTSRV86/9sOt0NO+qKOgut5Chc4lBGAJs7eJ62KwFyrao5ceMfZvW
5866NVVC4rK54mLoDroZCTg9xLmqZ7ZQ1y5i9G8nr7WmInKWDQFyY2BAwZMKKW4hOEM9aZh1zgYH
aUv0PbGgeXNNCBmtEwNCXJ7ttbYgt403G3RkgLof2KY4jiVThAcNiHvQ1+EA2ySsdmH407BlVRXf
rexTp+oaudzZeC6BAJC3XSChIlKPZ9a6UT1Pq7gvXwYQP089ulPcD+XbwY/wWC4DgDeTd9lb6qat
u1EnK2Ortz+W+dOCR0DV39qD4o4nma0zO0LY12q3czofdujR+ZCr3En2dZAb8eYHNNgDg3IeoRaT
VEub5izWCj9Ynv3h7TA5tCmfGBB+fjPNaFcfYMAvIoColnF3PcRKlvvs+8J+q7XF0zeG79fs6+Lc
grRhWG4L5+XtVjyUxHnODGBDR9gUebEM4Cwt2hg3InacrJsuPdI3830DYIEnMton8Q/ukMJasM5I
DJJ7LHZ+teSzbX66Pgb+G8+feeefF1ZinHO9WQyXxdDlCZs+rMbIT97M9cbHAOUK0BYj4wOGrnN/
8iDhmjMbnX/eeNtlJAADR/iOYXho/wQYGAlaUSoaOnk5EjxmE3sQUgdfaTl9s/Ni/GTPrYr5X7Y5
oF8AvRq0mqLJSVj1irWOU+SUxQ29Qw32zSmRv+oI/32de/bJFaRyt9J1KL4+OLddzgJLZ0E3K7oc
ZIsO5CIgnmgKBseUsD2oUWYQf8R6NOmCRsObkTxv3TuCCPAimCHEXLQ3+cKiO9qaeB4YmWJbf4LQ
pIpmU7IMZ58XrjkajnOtL/H5BFuDxe+IUACkIPnOe3TwCBVW2e3QUt0uFtiCfaKFS2O4IQAL5tsX
gsdYEG+h3RNmhEPP0YvKsYqtieEPAc2tAJyr4Qyer+u7g6+nsMnPzPC5PHGqBPfaKbFghrLPbbeE
JgoX9fTJdB4XQDza3VLQ/XWLEg9DwvqvajOuiCBxOLfY9nU9pCAvjOlSBYsFospHrVKEX5UNYfIq
HU8sp4eNyficd79Ta4vm9nB9HJKDhOfYgBWDYgo6cgU3ALVczeVX09hk99v2rNXjIR+bI1D3iiWS
ufOpIWHfe1XhayicIt0WgnY7qBfVbVoyWyDfQ1sBcPGA9lvCfpkgSoDm+VV79M1vurcHbbCtgtZJ
TRjA1KHIgtgiRsbVnRa8eCft0SQvdrEGpvszo50i0ksmigt4/GdEmKiyNUg19jBiu3NAy3vwxyqW
QrJb0EsOCDyaE3CXE1X6SKKZ1tikaezqH4nZQoXYD63xt13c970RmjVULt9xbTwzKQTkBrwttGaJ
9kjpl855IKDuyg61iqleAhvlzwPeEgo0DBhoBB/olgJky1uWxkZ3zPPfGTmkdbMz7BH3+U/u8LUC
gRGtP7YqSlnpmgFmDPkVn7NwCzuVAk3WWzNL49ENq2+LKpOn+jz/+0l428yxIi2hKdocod1uZgEr
b66HAX4LEgIoJu7fAIQw0IM3jJAOcsZo04NgbHPQ8i96Foxsl7zHvcGYilOTFyvEjl3cYmhRopD0
iCe8++Avc39j1O/AEcARTqwI4dnyGm0pO1jxu71Fw5IpbjHSFUGc+fveBRuecGm1Ft8YnRlNKt0v
fTnkLLq+HLJAg2ciV9Dkj2qxEL/OXZPZFH0Lxlg9lVVz7HX3CegFRfCXjeLUjHA3Tr2+n6HkjVd1
bb5Muf1CtPo9JiwPFNvoh0JlWjCReE7fjfUAdurmbu2OKiFKPs+i35oQ8XNwMUYCRbzo9aNVNI3l
gN0XmuC2BjX3gkS114cpJNUM6+X6skjn6581sXtoapF4TFvw7Ot2tTfH8hG4WBXHlcwGkvUQ2oCm
MnqahQkD7aIB1SDYmIbb10JX7HP51zFbkIQGWk0sevkps3pjAbR9daN+etBU7UkyxwU7yX/fFw4v
cxlqPLeA27eHZ31rD3PjBxn0jq6vg8qKsPvq1PFbW8conOYj6t5fXE9xQsrcyiIGSJ1RykJ3j3Bc
gX18mvoGG8MzwW7XVXdOUj0P+nJTEG2XoQiusCdbFjB1QV8RCiucS/g8wM81YZaXYJfgrhZ8GPGC
vD5hsvE4IOUAwh0MMhe1Jr3SSztvOVfGcOtOD74Bij4wFEX57+t2pOOAsgbu+/w4EWvqzriV9mi2
qGnl0AVYSogzL/bnd9jg4qNIQCEtofPfcHIYamAa65YWc8Xu6eQH+egqJks6CFANcg1dBC2RcLkh
U4Vu7wUwhy7b+e5uKmyF//JdIEYtpDx4dxKqAhcoug1oQW/1F0StTouKGTgU+2mcs2jLVFc9uSVc
89CMiluxCHhLe8Pv/QFc3sQILfC2TgGnVl7cdw3onxnzfE3sldljneMVUXpVVHRb1CJNSxI97J1R
YYpvvYu5s/DcJryJ7AKjxsBKZy7bgBGZAUhCnXlvG/dgTnFHPPTDpFMc9BJUF+4RJ/aEeNwkzTqU
LeytqRnUgHBZ3R40THUwhCt7THI9aLY31wjPTQrRR3fbrMi8PoU2XcjKSGMKB5eFT4g3c0oO3FYv
DgEDDIeW0cyYQvKgFfuJ1aGvz4p1ku2iUyPCSTDpq1uUoJqIt/bjBCyh9g5CBEwTpAPwgAETEM7/
c6cDX/oyUw8vyq753njPq328Hmike4d4aFBEbsFCsvv8+4mp9dvqDlk8J+lTkRl3YMx5mur+YZhV
AH6pl6HAjPQn0CiA1gqzpa1m6w8MeIORaX2QDhCyb5O9pdEYgq9ImOT7knFa3QHX87fTRSJDc2Jb
OE1dM3eKxkHDGKQpff1unVTYftnpc2pA2EIQWMkBv8fgpvmuaL5pIKz2NjeiOq5susK3ZW4HFDae
FnBsXAqFF+C4MI/NiQenGI4bvfFu3u4TaCg1cVj7cD3xvmlkgzFXGQJdnXUx6rl7CMo+aOb8lFre
2ytSnNAXtylUCW1DbPhst3VcwC/OO6TXfj+m+fCnseimwo3K4imYGPEaQz7jMv3uGOkCkj7coDvb
DUeL7hfnnoAKOAWPYubMkdO8jI7qfsVXXAzip0YFjzAhi6yVupHFAx6zQ50BE/utzRKwhB3q/BWC
iQqvkG1lJLn4MBEsAPY738oz6bbFzIEY6rP0PtNK6Mn1Lvg09ChbVwUEQ+aBJ7aIkBYGa9k2WhO6
FrXZivyxBeZXcT5I0xwEfIBI0htgZxdLJo6hLYnZbyAB0N07trGXBJINuWNFfZJ+mL3uY9K3oT8b
j3VLQq1od9c3gez8AECc99RjiwEJeD6bOpp/E50maAP2sg9rQ752rIsS33rPOQVaYo9DG1FZEYNi
7vtLCpQ4Vm2rI7f/vgyvHlPlJSWDgX+DZw+AMs4JIgymSYy6qpoS2MnNfJkd7WbrZ/BwqwrkEg+E
GRfiSbj0gR9ZCLJYMJDWz5gzQ/+cL+CNZ0uYY8c1xq83Lw4Isrm+BgRieLn/fHEmls15M4C8weyK
m3SyDoPhhGbvKhL7Ei/H1Ru4AtBeQtbbEcxUhg0aQTA5xpp/TLODqhwvna5/n3eFTbSUVeXUEx5g
DkhoWH+g7RrqyX6dfr9jtk7sCMdFkuDiXFYg7CgpLnIJCTSkv0ihyufIdiwoZ8DJjG58ADBEojJI
q3cQhkhBqdF8LsYvRCv3SWEFfb0vbRYVzhZMWhcY9MXEa+D6EKVTeWJauMYMhebo6YKV6gvgtRcT
SJM4t6yoWlTPGr7mQlQHbpSjP9AofIloXKdl01qw8D/a1tcejXBlpx315tlhL6XWh9ZQ3QwqFXTZ
4EB0DfoN/MuLsOfePg7ubLr2pj0yy95l22+9f5zWPGwhv/HmWYTmMdYPeRkXT2jB0DqZg63nLa6z
dApy/84xkt025sdmVdX9JAGJB1XIEYO70EA/5/mQ7NRGz3uD5Ea19jvwZBxHAHZI6ygGJHPJMzvC
GbywYrWcxMziEuxVxlY/gOP/ftH7Q94+a7n5yAx/j9r5safdoW6rw/X5lPjKmXUhfgxFm9TjaGVx
OliBPTRhRTN0Tt7R7QtJUPfQwW+1PV+3Kbl1nNoUcWlFb1SAc+Gq47k98gYfUr/AG8757m3DYaua
D+7wct2gJEiC+BDifAB4ccIwYZBzXbRDzdCYD8+KKOujfvl83YLUWf5ZEIeU4BjI8ppgGu2vc/7g
WA+l/v26CemsAdkAEBzopy/pWqjFZmR8UFOpH8s2WrNdakSEfmznw6w6JaXDObHFJ/Qkt8NmAkZS
S0eRsL0r78DFYC+KuxPfPUKMQtEBmVWQS+FWIVaIFhP1h4w42MfznVHsS/qgs6P96L2nFHVmSAi7
k92lCQAjeCkUU6CPY7DqcUGe8vI+sSEIZOe7yhtDiAOFRaJwCqnbnYzROp9FbTRSO+GlVos8bQya
Sj+ve4RqDoVVKnOrAb0Wf3jnO888dm7Y1+H0SlRUwtJxcOJYjmlDVU04nFt0N6NMWcEbkkI7Lv6U
Hyu9XYLro5H5Nx5Z0JjHwXxZkJr12mfeMqECTqbl3rKSImRuNhx8N0MHtE/LXTFtZE+gEvTnumWZ
t+PoIqA7A1fyxVWt622zb/ljkmiP2zL/TDLvJy7w7zCCRAkqCXgw4J9zZ+iNHsXXBRlAvf85EC0o
lk9L+o4CpQcOXt43ivQbzshzI069DG6/4n2VFH2wOCxQPetlLocDnrNwuriji/en2vd6DZDGLIbw
znKXkzu7jYrmy9svtUj2ANwIIn9gVcSHzZi3TWsWNeoK5ueig3yAipdK6mv/DIgcsohv9rzpFTIh
7u8cUmQVZJZA5gSx3nBxousLL9s9KLzx9lqMCPQz52sy0rInI4jpodV9q+18/+b652XOi7Z6tN+g
+HZZeSsbXa/r0dceW8P4szK0hJKtuq0qy1TsT8kVDy/A/wyJRTewNVpD2gA60Pd5uPVPUzWENhS6
Sie+PiLZhKGl0ubdgECKiKf1sOqJO604fPy04TJeq3+XbUb9dN2KzAVOrIgnduWUZKwKbHrPL7+Z
1vSB2uW+aafHuqwOTj9FqA4p7lqypXJRy+L5MB/vNWF3tubQdquLo8gbDhWkn1IztFQ9r7JVQl8g
kpcQgDcviBtnbcgdpIzSeK7XwNA/VAYucV4fuLYiLSYzhEIGSjMoz4G4SRiM69d4xzMY8oz2ps3d
m2ZdX93J3S1lpuL8lngEbgo8zQKnsDyxLJcSd0rLCg2vDZS7Uozn7VS1vMj7zwAf7Ml9h6Adw5l0
NLvOjh6mSwQWiOi6u8mHANo4CA5Bg1yMOBtLE61JbbTTFnWg6XXw+/r3JcsBiAJwhFxfES32wghS
ZxsGfwJuXlurVzybQg9JDX2EHOAwKHaOLEkOMCd/hcGbUb8WrtPVVtAxcVHFTKbk3u+aV6cdw8yx
d0tb37bF+DB1xS1h9m5oJkMRhVTGxTAE6d2pqZIuj13we1jzk2NXUV//8LQxmPW7AVRFtfMtS99+
ImHISGjzNj6eCz53kBI5GJKWSAK3EONr1sOiv13tBYkvHf6BIgDmVdxPfT2ThfBxrZ4Tdv2dtyX7
ktDwuptIQhDagdASz/MfSGcL40Bhcsl1JK+hCmE9rr19a7TGYSnfAW/A7sedCtVh0BeLGxb4EPf/
SdNb3rFPId6n8ALJNYRrCePQ43mvi7dQ1U6sh2OiKkOr0GkPyXQ0q1BLu0PleIopk9pCsprTZCI5
+dchT2KDVbW93tcWxQu5CdeCglC2hs0tJNAF6Lzd9QWS+jd6Uzh9BCqDF3oQzZB0bUFaigwVZB8Z
C7OSBNlkICzNgZk3ARkfB/JaOaoX2V/hIuFJxiGbPLFCUNQVtzWyoV7Wm2iJBMbNu7NNswyy3hmO
usPScElAcQRaUjdiLMFbQx+2MLEbVOXBIxqVrOqOvltB+HJczcO6ud6nIfOKZyvTrLBb6hbai/4r
VEiLW88chx3DHVaxRWWuzXHmnEAQwVy8NqRTtnVJw9DtRvM9nZeflTHuaaL/UCwQP9gupumfHfHi
sBZjN44FFsi3yjmYqXHXt/m9hwds89iz6YiM7H2HLvYFeqftmuz7tLv3Hba//jNk5wlQXEjKc7JE
7OnzgORC5xLKpE4FmpHhMGfaMXtHORLiN/8smOcWvIWN2+jBQtkEvX43qjSUZeuFzYsrpY//8DA6
/77VtVaJPVfF0AC+7cqPPthaUvPXO6YJLwgbuHaQjYjqMcwwaWX5SRU7kwm91KhUIW0k10gfUlb/
GRDO3by1rYxRGAAWZj+W425e5xnKrT4JnEV7de3stibuoohJf4GsohPiNsSViQCQAZrofPIWQKBb
vyBlnHQQkXT8YCx+JT4DH+urk9dB2UMY4Y5Mj65bgovkdw680fWJla3e6Q8Q/G8sJ4gRJx56Jtl9
0pFdZaV7X0XbIWnWNZA/QZMe7hp4PonHLqCXPuQe0E3X2GZkZ+PBS9kNCOpuPfKrmrRDUoKinqQR
hT4rQtvtZk5f5p7sHDp8a8b09fqYZXcs3+dobd71ijh5PumDpWUjFGgrdBehMd0sITaMcG3sQPo3
BllqNYo9LpljsMtzPRWguHDS8Uh0cvJodWUNPWlqVJ5x4rhemHvPxvTxzYNCrEf2A4RJ+L/IG6AX
U9oZM47SMmPhCMhgUGVN2Ps2blf1y3VbkqB1ZksY0EYXp0oSn8ZGtbdJQFXUT5IFwjDAIcKTvFBY
FS6maKFrXTLzZsXRPVjjy1D+0eZv6awKjRK9Q9xr/hkS7wTJ2AGjncCQbz4Z2h0Fc1aKimhWPjj6
GNiZdbOuL0P63Hlgou6+L/MPW3872+z5bxC80RqtbULTchkv0357MiZFXkES2M6GKIR/29p81I1o
CXYULSTb0+A/6+3T1DynyWdlblvCqn0+GMEzvNroJ5fksJajI3772qV3bP2ua6/Mv+uTIdCSu7JB
sWAubl36fN0rZdvsdDG5155ss9bATaXRYVvrX0YWgPpsI5/fY4JngFxe3vb4ZJ+YmF2XbVuPtTJw
SejKNqbEfEQW7/i/mRH8P1sakFPmMJMV93p5VydpOLX12+/eSCwAlYnCGCrbYiITkDWW1w5iMvOr
aKR34O7Zrfdl2Kffro9GFi1w68YHbfT1oWvtfNLo4uHY8nHGlcWeBYa/u/55WbA4/bzg4Jk9DJ1p
YRxtcYR6ve4/9OAxVwHjZc4FlBLOaZ13d4mFUXgEGazBpDHLIr28mbtjOyqgkSoTgnMRe51aj8JE
k9w3FQTy0oe1mxSzJV0MNEIAq46eKF3ss9Nbd7Vnw8PjIMi9+7R8O1gH2T4kL1xAGJD0EzxX84sR
ra4rjVs2BssHcPIovFY6SXgaAGqJ5+JFm6U99oXT6jONzbSCTpQeltO97T5dd6m/NwDhWoa7IPos
8b5GpVFsTOsTcICmFLPU5Dc2+5PkX5LODUgLhcctcNlzt3xxymfHeHTH/TJ+yYsh8p0tBMlySPsR
vKPawVuy26VqXurhGeflboCkVucCGLo9N9n3YXgcVi9M6ltWuEHhmIobh2xPgLYAkkAWUkjYeudb
rrXnhs1zhQBSj/p+0f021NCS+uht7bIf3El1IZDaw80csFE8YUBRcm5vsglY5lhZxTlWY0Xm5jBl
X1HHur4sBveei2U5McN/xkn45Z0kFllA+QDCn9tqrgM/rT40WhvmDt03TnXgZDZ6RqMaKaTM224t
Zt5MNdn5RvHUFFATHszyw5izHbPcB7f1P17/gbKzloNn8ZQzwVUoJoZ5Os3U1wQnkDksOzJbn+t6
NW9XWtkf0rWFElh5jxaXSeGu0tk/MSscfIaebCYrYLZcobD+edPRcAjUa29/uj48GcQBHVTYD+DX
AvO+CPvLcIIzq3VAVrEWDxp6m/QSPDEUijPU85FaAGnVYuOytD5in34010oRIeUD/c++CAUss7U1
vRT2yfJiLc+pFegd9DwVbiYLMSi64VT0+AYSQ33eVG072LTGKFugbD6w5IvPbq5PpcqGEOuhaGVM
4GmtYx2PvUr7xbw7M1dk9iUJL+BPIaHMGQYvC7FtvxIvTd0KJNp9uHi/jAznYpscad8FmZK3THr1
OzUnnMMN2jKGqvUQA4w0muYsRP4ciS4vKLYHA3c+rBtK57e2/YCu33CtFDMq23un5oWQx1qb6ZUJ
88XoBJX9MpEspBD1dm0a9MUn1O4UJ5EsGJ0aFHadXc3gqMDdKa7IHOkbtEX1F2Opd1pdQjV9Dgwc
FbWpUvmWbQHHNQknUtLRNy1kW0A+kJTaNoCXRptC37pdyx/G6AVUVeOS20Gzjom0DucROQ+1c56C
N9hFRHeb+fvmkLuqNm7TQq+Cdqm/X98M0riC8sN/xoTjoweheDODET8eu33eBiB73oC99RFaAkaD
yXwq3ePwDqAqNgYkwAGEBa5dFJ9ewQZhrD4ghF4J/XfQOHlNQFXcWnyaxBOLXyDwjLVABiBWwC13
G2fwKAB0jkZpEIjvrs+c9PMAO/CDzzAv2pFIaae96aK1qgHHWsUe2v543YAsTnFc6t/EGGoNghuU
7kCGLQeec3Kep+ZG65+TQhGmZGP4G2qBdTSQleGeeHKoD82wFL4FwRizvqumL16uODRkgQFXIH5g
/RUeFZ4fyZKbTTZhCDXo2eAQOz9bYmSFIrfcYsBId9VWPV+ftb/LKi77qU0hFhYlmPzaHKBh5Hxv
tdGL0kaPrNaLSA5kD4QErTXdEWYi27vtkprebIt3jxa/G39o7qshuwfZyk3tsAigqwja6chBGMe1
XG5Kf420qo1S1w0pXUDAQ+6sxLtpbXenV1t0fRzS1bcQZVy86tETJCwNcOkbCLh5G+V0MzY7rzlU
Kqpd6eojn4v3E8IMGhDPV3+CDpfj5wz9zGOEVJLmKnaIrA5DsMH/vwGxYEs0LylZDveqCTRPkNAB
j+9iPM+03bnap0H71YEfrnRMxdTJ4uepWcHrLGiZoW8CgOuN9aG3PlvzM+vjcla1/0uX6GR4gqd1
YMMrIVsJwHXnP5dQkzDLARqtqap6Jj3eTwcknK/uAvQlqVA5TVx6rP6PtC/tkRQHtv1FSOzLV5bc
Kiuztq7q6i9Wr4ABs9mA+fXv0Pe9mSySl6jmajSjlkZNpLdwOOLEOVJ7clhzbEyQ+irsd5u6295z
DzFyjwiLg2TQNtAHeb29HVf2ylzytsvShrpT8dZJwfTJA5Kuccqtzeb0/y98UTmQDu0mOLcaGCQl
2Y38yVgDQSz6o4sVmx0qmwMM7AisGC07lN5eJNj38nTb4AmTNF/psBIXrU3aLGDIFassHRf7X+2e
SueLRn/eXpSlciMOGF77oLv5W1X/OGcxBRfy6GFVYh39sM1XQl+Qw1DJadAeWXdyrSdlbP06+9JV
b0Ve+3kZmS0JmBcYoOjNu22Zf+XOqTXvWb0CTl2qO3z4bTPvkkqniGuJ35bZp66koavXftw8qHKv
tzKsjNEfygeh/xirX0P1plpnx/rBuvfbM/T/OTr/b4auRK+py5AXreHjbGG+eTo0lIXJDy3oh2Kz
CVFtBf7KiEz8PhB074bEPI+19+v2j1jc2ZB9g04w7sKr/FUnoQBYSbRItxIFAb4fWLxLRLYSLix6
vQsr096/OD+GUY5oDUOHEeniyCicyDXzPZfZJk3I9vaAlo4RMJhojAerGlA/s6OaEH1w8wzXuu3l
oVY8tnYfVBAeg+wZOjLi7Qhg1m2Li9WCS5OzkzvKJG7GBj49b7sgFRvP/TYgzc09SF2pwaCi6SRL
wkJvNroyRHZ/aks7QJ1+5XcsjhzgD5BQTx3oc1CG5ikQlG3gQKoO7n54F9XZ6lK/q76b/Ouwpoyw
5D8gtfePtdmgbT3JtY7Af1heuqtAPpGs7JnpDM5jpUsDMwc1sB5qmwzD6RgN0bYWsOpdqZ/79JvV
vA41MMP/gc1uYk4xJ1khcDfMYw7DaCWA8VNQy2mUGoL5NvpcespXIs/lqfvHzjz0MPSOClPHflF4
UAEV360cgaUz7YDwHscZgCOQnHw8bW5L20rR4Vcq5ZvVba0OoPhuBcSpLe62CyOzex/5A62vKlBQ
tNVrN/7O5ZNp37VlG1Fzw8toaJ5Z92TSM9GPlvoKekOneqlA8EvaJ21Y2Sprv2Wa8Av3Ak4PXSEc
v6Ubj8WrR4Ou9VUjatyj7WxWDvs0rqtteTHumX9phar3lMJWknwv2i+t+4wt4yv62aOvtfUg0PdK
Htx6i0o1a1l42/ryQIEtRdkERZq5LNTI2aiUoHV6MNijyr/YeXuwACfzCISKHdMX2qpvm+LRq+FC
GxQ8IFAHRa3649S6YzWm4N9Dl1Te15HXDHEExKHhp1BWDTL04/j2yIRv23WObKqT7u2SNIBZ1tnK
pl4cOnY0ihPoLgY04uMPMSRiSa1Be13nWLtWdNsEsq5Km0WOlWxHzdiVZBWeMKEsrgf/r83ZQcKV
oRmdg1RAy9STUbmRlY972puBq8qNwrvQLOi5LdrvXqPmwX9Y6ovxzibedpEH7KcA3pSOb5ncb5RT
5jS+neZR7+7U6u22vUWncWFvdoZ6NqiqiSf9g26WPwvoxFWqHbr1WiPo5LVvTens+Lhd0qtU4Nro
qyzsexMEyseKoyZUJbim1+6QNWuzSyoxhAuOUnha21MfK6GCn46qJ80TL/2QnLrMW9mki6/Kqdih
GuhBRvwx36VjGzvQJwSOFE9KLW+PTK3evUzsJG1f8oyDkxHkkqg+8GztJTaN5WpmXVs3kPfxILMz
zcWFE9RLrqlKjs7nMmn3TZps1J5tOcAz3PkvwBW8+v8xNZ3VC1NlopXEnLpsjVxGnaY8aaMIO1p8
HoPkgX9momhEx+lV9agYeGrWKsxkjPtFefSK12YN87O47S9szHcIk12FmBexm2reV2n87lT0WAh7
5cpf9F4XZmaLUxoxQV4Y3gsckPeJkRwdhfzu+0n3XWm/dK53UFKykj5dCjNgEk1POsi1AMX7uEox
GEe7voXYl9VkAVRKfLJGarpkwTOn7Axgs9c9An0lqNaZGh7ebI96yFpOe+3zM5fkNQpN0+nzSvFN
pt/RMHbb5S1+f+IABWADj4V5NZRDF0/rRuDcQVF+SuPmkZFkJVxY2l7ABfxjYjYENL3lhtCA+jbd
MLWCoguStVla8nGXJq6WueSpsAQcNid3LWu/dU0bamb2u4acOyDTK5O2bM6cqq3gfQTf4Mdd5RRe
VlXJiEUBhym6EiIX3psy82jm8SlVtN1n1wjpa2Dj0FIBaNmVxhuDJAlYrKEk6QJ8DI70MShL1w5v
G1koNExJckTLhqEhYT6v6ytpMXp0kooC6zfEQr+jyy4YJfWVctv2b6oGHQTL9nvy7lnt9rbta7cN
0+gfsxHTeZNG0Ww+BR91k1SQjbJ79JBm5RCofWVsKXoyR98i7qrGw/UKwiIuKVCLABCoz0tFElwM
DbHxGB9M+wHc1H6ulb7e13vWnVX901l8GJvI2lEeRlvAvGNR4dyq6KAkDzVIloOsNs696N5uT+G1
c/1oY3bIbFsZPavBzZc59KDgYod8564RWRTnfKvy+rEpuk93e8Ikbtlpr0AzZ75hCsOo7WYA+UyN
1nqvj3vfSca7IdbWumavHQhqUJMVwICRC58XnUcyVFbJwOCjV788CRIfKQIop92ewGUjIA6faBjV
q94UvSFanbRIAvVNv8F7/m3MzEB2zs/bZq79LS6iCcA/CWhg800b8yJs0EbSqCqfQkz9BQ0XPpNr
KZClgVxamHbKhYW+tzLiTGwpI4h5QFwWsKEJUmJEtweybGZC7dqgP75Slot1YvVSoHo3kkOt7Jnt
D2u0bguR5DRZ/9qYBSYgC4vVhiN01Ywn3ftaNDK06ZZAEbLXHwk/DSD3ztqX2wNbOkmXRmcrBFpJ
LR8NPDqo0URVYfqJ+p6g5bQaM5QRO9/ma5xla1M5WzGn1DvBHVgEqe0epGynustDRoHhuT0ybcnP
Xg5tdm/FRqENdIShJC18133Ry59eudP0P0nyY9CGwDWfe/MVLYRABryrWeabogNb957INSawJf97
8UvmaBVz1MuhhIL8A3ByX9TeetKZOFTKsEPP044qa329K2vqzS4YcKm4QBxNeXjvpMkjEvDQHvYJ
EpT2+O5kv1bmefrcx2fIh33rzd7MadvFZmnhgTd65yz9rerIZBvYtNVPocQ+YWAfYROo/6fWP942
vbLC86vGNKRXVjrm1Ro0yEsSn1vcp7H30Hj/y107R0G4WQNIsYdB1uJYdI+Vtu/NFcTk2mimg3Ph
yjihQG312K/YuLGPa2Zjq+IAekR/tNZAHcuO+R9f4818zegNBjFdzFynDv4w/pDd19tLs7blZ37F
TRSLes3kMHPT9ruUPzA7uXP08jGnFSKCNaDmde542oR4PDpAnEJPZ5Y8qSpami1F1JHTepNpiT9q
xbbtgIyxvKhDYZeDV7r/PAksrIIEQAfJBPLvV4DmDBUNNmWsLfJoE7Chu6YvY81fg4Evzia4KyGO
MHVIzuF2LKZV11WI+Huw0ukBL8My3iZ2aK1dp4uu419DV57KSdWBTkV4Ytw52mtVooIMEGERH3Xz
j1M+3d4ka9Zmjqq2CppZbBLq9J5zJoFbQFhqvMXJUTV+8WyN4Hbx5rkY3MxRxSU6+UsVrz/wH29r
9zhkKBJla3pCi0frwspsJ0ojUROoeuMat5C2e62HFX+7NmmT/Qs3YVK8bWsdo2iGJhKV7gNNEkGx
Osydak90PUwa1JFvL9TazM1cUyw9lzEH8A/L3iX9BqnPYk20fm1YM49k2bIwyx7TZppZ61epFpG0
CAu8A1E13UK2+nkwu5Wq8KLTAPsSytUTpmX+LhoLEbskx7EaXd132DF2Ni50Z5JnQruNS37U+dfb
87i4N1DiArsyaq9ogfu4dqkTE6NliIfRLo40Nin8jBmfp4yBU3LgBxF4Q6hpXgwaKDc7d3JK8LRB
730HovT2KBZ3w4WB2ShaJ+a2RnEX6oO3I60W6a31PvVH3jazuCMuzMw2ej2QWFHLyYzOQnd0t3FX
+yV/1OirOdR+t9YftTas2SanmTPG7cRXWevIC70kPSh9iji8PajFHYAMGtihbRRo5o//hHQ8rQaw
OlARQKyJuNvb318cxMX3Zz5OUTmV0NNMH4QbxP0T9K3WIqGlESBvMsUOE7fBXGakTUBE40kHI0jt
qCRhpbYrc7QUCF1amI2hdPISrB0ussBmh+Z4gCKMaovaorOGzlu6VtGCqqIFxvUmnPfH4ziKyqGc
ofKBrJ3fiz4yta9K3PqjaaB7Y397ZZbn7V9js4ioxCOc6i2MDXW7VcVecdekCxctgJ8BbbVIvID9
5ONwhpwqOaItAHzGfUc9PBvXioNrFmYrU6U5gN2DlT68eOMX6rzenqHFdUezDTp6ACECb8HH308c
UKzGAJk+tH6p7CSarq1gWDvli2uOBDYSLCiaXLXgppXVMU0FE1XsORHVMt8FUbIcfyUs9ov/0KSE
mq2LyhCSBmgZmx/3rO+6Um9grbJ+ja5zpO5XoXxeMmcygpY68PtNlZPZupcAFlsDQzKH0nd3L+Sv
/7As6JFGvhxKMBCg+LgsNTGwrTJ83u6tSOFDOJoOtGjBBdqvWFry+MDBIoLXJzLfeRBf8yx22YgY
oCaQPO9B4Kfcs/Kuavqgr3nEzf/yDII2E3qx0f8GgPtsxwnpdjXoMoGaZmHn52uh4GIKAp0BE2we
DCDI+X6cOq/MCSlKmj0YapodG8B1QrWBwk2fcg9tlip7Nzmo0CToJ36Qusj3qV03d5ggNyQldzeo
BtvfQZGhhrki3PeuIuMKqmPpRENg3p5EHyZo7+zSqygXlh1Dyl5Jkp2uQqEMq7yW/1i6lC6NzPxs
OeRKPeaYBhzrOqO+i7Rmb/wH/3ppZOZfpdOkYG2AEcVn7mZYa/tcnCi8wIAwwyvsKmtvMA8M+EmD
peylGjhdBxCGmbgrodWSCzRdkD5NAl4OMqYfN4wpGzNGcRJdkyo9qLniFx2LMtb5g8OC28d6cUCg
lkJHEIqFYDv6aMpx27i3Eos+DL01hooxmptMKnIlbe5OV8I8OwSo3FTx8HDA5t7DyB07yxUTDYgc
Yo7WiDCxGBzjXJEUhRdQ8rq+a7DBp57owiRFlxBS0dk+zVkWGTGeM4MjlQiKF9p9pZppWOG0+R4j
6b1MQfE3dKSJ+o65T5lZpaeEN8224bq4I8zzosoTIFYdXKvxLW2E4McoPfDvmwZ8mFkEiVZ8TXXB
AtUU7r2L/EAgquS3N5jpAbwDKi6FCWYi268et79LVWZPWpwlEQVW5066dhZxYoYgKEoP0Kj7RaEr
uJGc4o2kZ1nQJQ3dMUgMaL7SWCzgfZlj68fMt4SrhmnMxk2SvRbDizs+lkDV+dzZgvBLbkoIJAUJ
oX0IuMQk79l2IAySQRlbASmRYoD46ranJgnrtq23RmmYYa01aqB0VNl2aIsNUnT2bkaPW343tPzL
57cOaswAm6EP+proRZT5KLIOT7MR1Gd6U0CM5vNFx0l27F8T01Vx8cotba9oYy+mkAhRQ+gCv+q5
F42FDOuk2FSrxPuLnhqKQZO+4cRz9Rf8dmEv5xgpzzlK522vhc4wGP5gCufQYe/u23zQjm7uOYGW
yCFyFN2704SaPLcQ9DXR7jX09wSuemPUND8MaVFveZwbnwZHYErAD4NXAzJOVweWWCaol+KGPnjg
vc3VMvSAsaudx9tru+SBPOSz0KYEKcErMoCckYqaDYLvkaMhw7cHxGMoF6qRhmviaNvMWvFDC5c+
kGa4gjA4vIvnSdyxhkQQsQswfzFW+ISyg8bTE2HWbvCUF6KE5Uii22PUr2FeoGHBux+UImgVBk3K
x91FDPADel08AAMA6aFsuMsRBLY823TZfZfcA+Xm6/SuTb7WXuM79Z/e7INUPVTNT9d4xjWKoNFG
Q1p61ty18t/1/MNHQssA8c8UAl2lFGuCcoznyVPPM3RvxEFGxj1xfseDueKaryNhTLg5OWbsp4md
8+MkDLWdKYqpylOVPvXFj7p4z0GYWmhZqGrfb0/4dQDwwZQ1i4NMFZyCthzlies8yKrCN8qp92Yt
TXV9peF8oLsOzwf0XQOe8nFEWq7oCVjIx1NhbChuk5UDuPh5cPeAzQ9p2KunQ5VLQ0oAAk9NjIoV
WEV6+Xx7nqYp/3hZYgDo3JzaJzQEpbMlySEWhDc3LmExnE2sv6PvFfnWuKe+OxfIo5eVFt62uDim
fy3OeW+qEaWbKqPjCSgE23tKVrEHC/sZJBPogp+0vowrwc0utfKkokBNZrwJQD7OpOJr/Kw0r7cH
8heXOps7vK/QNzhpV2FPT3vwwoMj/IuHjA3peTAS+3thgQzYJ3nc3ws9K6OYI5ASJphNcpPT3yIx
3KNmVMmh7b4h7A3yEc5UGfM40sV7BfEkmnYowJgpSqHgLg5TWRtRm8fxTzkCa9xq73EWsyCjdRNm
SsmPjs4gyggm/Ij2aECgomjDusnLezEoL53T6UfXTgES9mq+rT1abJGlGe9SoSgh6/QKzShg/Snr
VAs0NtIop6MZopO/gc6DKV5JJtoNKlvtnhipuyfFoEYVA2ufjDPpp5Uqf9YOlxFnjefD9YkHQjx7
VyZeuqG1wnwSZxyNtIO1MRu0ZYG8moSpw5QCGTUIFTuca4Fnix4AV6//4UmlD3Wran5wSDC9K4VS
4u9l2llBIvbH7YWb7UAcVKSrUJkH3G8KD+cYfE/A4blj3ty3r0V8MD7P86lDb/3vjYbi0NXnq9zN
wAtjg6hHvqHzlqyEQgu31+Xn58j+HK301pjg8xIh43Ag1saxNl0VGelPln7a/6BFGS07Fvr4cT/P
8yPtUKpgaQOXR26Th9iJ7/N2TTzi2lHDBFIVCIX+xl4zDypoGWvC4+B1mBpo2A/GzTCpm/3tJV/o
n/loZhbd2RCvB6BCwIwdn6noVV8o+p70TWBBY8Rw5RmloUhmw73bAJSlluzI8yJUeh0IYrry5loe
89+mYFAsIxvw0XEkutqSnvT5Q+P8NM1vnvhtVb9vD3jNxOQkL3wTMzRZQxUkh/LId8doApI9xSAB
vW3k+j6fJvXfcczWLjbIWPYNjCTVfZ6fO7FxUNulIdNWCtVro5mtXg7S40SvMWGWKX0P2jPDRKqw
EhZe3xvTaBBHTe9gtBQaH6esHdNyzFkLBhXHPnDN8R1kslNnX0Lx8Pa8XV+6Hy1NDupicRRbbVJS
wlIvTDVgvcUDtCTEm8rIzLCxChY6pfCiuMrLQJXAiNw2j/AQBuY31+UVOZtPDawwValk9GzzQo+s
Xv0BxNzwxVblCFkhrv00Ms3d8sa1IdzRpaEAbeG3OINosm/HlO5ok4qzpmRyp3Zl+1x3Gt+MaQbi
7sLqHxyKR7TRZ70MnEo2v61m4GGqZfbO8grzCYLYWeC4PAsSnMoQlXqe4H2tQ1OlwcMSr3FbOzSl
rv8xhZ0Uu7Ex5ZmAEfxJ6Zo6qIQNbcOeuMdy1NnTAFJD37Gd7t7KRRyiSa48xGDK23p5qW7zfmgP
Mc+1wu9ju9lmGgC5vtM6NkpItmIHZmYWh64FUt6xE8Vv+hgvd7c02OibNbG3THOK+3bo1Q1VOZ7Q
1Ol33RDLwHPQAZeCmGuvIKRBFze64FuwGWxYr6l+K5s0jLlOUBWBbAfNWbl1stp5inkLQpSUVk81
QpfWtwpdw5vbi6F52RVHzUxBZjP2IIPs3T4/qOPGbcQfK43fBh7v+lTZjdQI8zh3HpphqA+t2j0m
Cje3GaKBe70s4zApAariSarirQ6pra4yeQA0pnV2lTJ/Uio9OVtaQ0JUlONfjVvW23Sg3bPpKcqd
XbpGBBVxwEEkqYznBKq6G7cb2YZmXRK1aQ2gQ+lVtp/SDNWq6T9ubGp/SqQ4jhovizunzU1c8a7Y
tiPymwleBBEtmBnpXuJgl1gl5o70B9SloEhoFGTXJ161c5gbB6NV9UDg6kNQoBqzp7nihKkAxk5q
nb1tMjXbtB53dxAasfaVUccblL1ZQPuieMbrWDypvBPfDKtWDkUztvei1Ou9VCtAF7yqCDpNNFGq
GF0gIct9cMZM2w0A5oZDnifbwQITnSL6MkinFClS9oMv9RaMluoIoAWq0X4JaP0hB2nEi9bUbmDo
bfEHqh/WuSZuH5VmM+wGQOIjxeqhvSRULEFfYJpc0EciA4OskgkYBbL2XpBN49WtVuyTRrK95fAE
ySknw9te7zeVlcebJvfaaMzHDH+tLoK0cK0NYeAQAMHoSlL22sGC7v8iZp49A0yiVE7TwCHwXIQ6
0Hgae7DVz2c0kfadgiMw/qMEPgea2tB7bmivJWdJdUiKa7ui6NfkIa/vJNgwcSfhuYSU/jz7p5MY
+GY5Jme9D43uIbOikYaW9OmaPPr1dfHR0MyJ20I1kCKHobb5kdkPhfYgNUBlVkKFv7937qpxK1kT
lhUt1HOqxDZtxzZplOTcu+VdYXpfXbNPA1Bka35O2zu11nGm+sdOhwi8lu8AyD9qVfuFQSL807c9
WPWmXJA3EYsjwfrx1gJVuuz6MlZOKFO7v2S+1fLtQH1tDRFkXF+P+Dza77BL8LxC2eyjodhwG/SX
puRktTL7DQJj59Cit/wLr2h8Akm/3CRSiwPALXlQW7W8i4XVHpsib6O+6lvc3yb9plNKjkrqcsXP
jAalNm4mBJSqtniJq7I4C3C5VTiZsf6iq3TYsEFz7uDx601v5izQKxzPAT7w3rHzLDQJfO04SgVV
Yd3e2akzhEgxFyl4PrPhXal68YzG1OSkZwJzQvWyfih1pdvdvrmXNveUKwT+eGLGmUvnVBZLQXWV
pOeOpduusg/IsbQgNtVfjbo6pPFaFmWBPgBlJBCRIUwFlv+K5Ccb6oIx1UnOePYNB9Oth33W2Wwb
mz2LCrVh56ZK3Axqh1K9j2tlOONEKIdcKMmjISQJb49/9nIzwCn/4edMqf+LwIk5RZJo0p7OnH00
uPkscaXeNrHkCdFuhAtk8lNXmuSasKjTZVZyBhNwYBeN39pfcsNdGcialVkAlpWtaw+amZyz7ovM
G99rgRcsn28PZWm2rEmAGgppKAfOSzuyxj1dugI5Q7QMQDnST8zPuwT0lKD/2wSRMQ7r7AHgjV7Z
UnSzn0doxGvu6BcmQxOp4sN7hBpbE6udZuXKF6ooHsEdIl81dwyFxKM7bSusTe46dwUUDY9UT+KN
7KEQ7TE0FCSVjd1otDl5vz2XCz4JZHYqkpZIGExZ4487L5ddprrIG5wSVWg7Uy3Ek2Z24pGwqjyo
fc7uU9x3G3RO61FSWWgJuG1/YS1RAwRiAy/lv5x6H+1rrjT6WEjjVOX5IS3Kg1hxLUsG0PqBlhMH
NLN4lX40oNcsy2IZOyd21CwIGK2kftc+P/PpRa8MaWso9ol3hzxHkWplfhYO1CTr88/Pn713y87M
NaCpnJNebVj3S/H+tGu7T5/WeLb90CGAjY4zhWTFnPzCSzU0MBcpxiBSFNaakUx8q2Pj0AD+z62R
PkD2XFS2s8UbB2KipLPVqK0Y8qoKAZSsbeInqC/iytSMjabo7angubPvVeH5Xhn3byKJyRb+B5Qa
ZZwp+7ovSZQjXbZybmergRS8CmWsScgS97mFzMvHxa7cUtfAQy9Olcv9pML7bi1YmEVH/2MBkEMT
yApQq81THA16y2PAdsQpoV9Yu220Emy534pPwhv/rxnk36c6PPDQs2M5Zo6EEnQmTq0PlxCYlfK5
ffU/BiadOqTgkSWfoxV4T1owO6rdqdDxYtln3oaz7aeO9pWJ2dYVje1oVGjdibeHTu74p0cwpfVR
5cI/OhJtsymqOjVzaWOLk8fLA4Se7+32iY2fHoMG2UO0duEMohQyx7UOgLRpjA/DqeIHmm7ccXN7
jmaBD+YI3//LBolzZ6K36+OG1XqZCWGy4WR2JOzsPyL9NSbjgZgdsuv5p7OeiDMuzvlsQaAcR/MM
WYiT4zxl+6b5nCuc1hsIQFxjKmphqK7OXKGkUO1RLKGh4phFJW2POWW/bk/XzBtOJtBlh9M3dRBC
ZG42XdIoNenJAt4Q5EtosCrEa8UmFR29XquCLLkSAItxJ6NvaZLF/rgy4AlQepaP0L6zYq/w88QU
P1IFGZFPjwj3L3qQLSgKwGfNIg0Dj1/XLVqcwwk1V6YBOjytck3pdclr4ZoGEclfrvX5aU9r6eYW
k/2JDEaUG18q1YIW3R0X5cpwFg1Btwalo6kpeI4D1RpOenXk/alokLSPOesi10ryncGydw0qIOHn
Zw8J/H/MzWavLh10ANswV9fIfgGMMoxxZForu24Wnv11ZHinopSPLYeIcGYFsBZHIPHZn7q+9llj
hDpUV1Ok3tpC+J7ZAFmXrfiFpXmc+ouxMQwAEr1ZHF24pAOsaOhPZf1z0B/spvZTA7JXn/MIf0fm
AOaKiwxQCPXvM+ni3YFjxo3WrvqTOaGFXkm71kC3cGDhcf41MDtFtqyFiZpcf1JfE7wfzY2p5Stb
7tqFqh9MTAf5YgzQ2ZF5PsJEvFMpeJ9/BSOBDt2P2zttaUGQJQBJMLLOcGSzRBJTuUtKAStj5yve
dvC5vbHXZmvRyFR1BegYAFRjtuqpmqM/DQnJk+J0KH4mUwrSN70fOV1x1doMtvF34eHYUOOFWwBB
7GxL29xt6kxDazdrdy001NFl2CFfmfhOfgfe48F7lfH29gwuOdRLk/PBKVVRGXHZneS9UUY92/3v
Pj9boN6E7pjuYu7a+JGPZyi13/4+aqmLk+aaBvwNArOrVm9ViWOLKwo/UUs8ZB2wQ5V0zpRw4quF
dcgb9eBKKw7aJNubqhkUbMf4ruBFqNovBJqFVXvWs60gd4pDfTQoRzbAbcge7twC+DtrK0QBlMIv
bhghVxsf7bOln/T6piqNAGiibUZj35LurjGqyOLWSdPBfBur/oBcezEedf3QkDthPBqgznPig1Pu
nRoiJIV4aQAWjFH20elBB1K7t8AahIyopfG96NxQFkkoRrmVcbfh6k8Ke3a6GfXIGN5od4dU0Y66
ARmLQC8fhoa/8AEAvI77avcKjNbO08tQ6MZOyZgvs36r8xQ08hy1yBcbbwDdU4K27gK73AjnDBZx
VMSZr9kySMfiWLh3zHhqmBJS9mAZIZW7jrwNDg8d49EdLR/KYakRlu45pn+GuHtI7fFtStbgdRy5
WQ3Ohy+aRNFd9m/OSE+C7nCvHya1HFKbgdKAdrSKqPVSVz+5DX77tthrJHTbFFykAYnPJX8r8/vC
0VBAsfyxUkOW6FulTaIuex3bMugtRMdPlgYK7d9GnPjMjA8sc34YafpYyI3ZxxH6Z0Fk9j3NdoBk
kNENhaeCofHRBkjDK8iWm7EfZy9Cvkh9H5N9L45ueZTavZMoz4BubmJTbjjauItDCjZJheQRaCV8
Yh/G5C7Fcukwomvxtipl0NTVTkM1t6l2irv1mmcqwZHu/HTUiGnf6vGrlSRRXSKX+SjyXSJBSMAj
Ym5d4xXFFWD1wYalRy7j+OO5af+oxSbudnLY1/a+qsrdpLPR6eKQdiiwQhae1+1GL22fKErqt0JF
XUoGlZIHY75NoRTfCHS4v1vt98TZGspJl0bA8/dKiJC4ZBuTMMnzILfy0FYOlfdQtfWOGSKwgJxA
vm0ft8XOqcClYXe7DP/W3R/p3btuH2juizSbAODRQBI7JOish3ChNex06wFi1HHmgp2veaRY0Ro8
vVqPrCbdsNEKE28rBwkZ4TKMk2yX46mqpTzqbX1DwW/A6NbTzln+XIsD1PvAmEpSO0Ti1q+AqVLU
fQs+Nsx+ASUiepYQkuv7fWk9DYid0DjqPRZE2SpauYmL4yDegfQO+upBUV+K+mgpKKc9G/wPG8XW
TuzjwKqgsR9L675Ioyo9Q45TqIee7yrkmLsELfXDe0bfLNr6VKb3VW2FQE7aFnROvioJiKn5FwmU
F2FuiATyBk2KnfFuqM1WNMjTChDK2cqOu0qgiXeQV6EdH+AY1a/pi2Sq39GwzBp08W5o8cZBBZRl
m4JAScq2oAXW3yVu7VO+7bI6VGJ9Wyv52QMX3kA2ulZHCWc+rx7sNgehCypSrA3J8Ms2IOqo+mVm
bwbtt1KoUVFD8NPMAwvAWgf8vrT1Aug4Q39P+kxkFnA+Q2BYZGtUcARO9jsBeYpe2MGoPA7qF5Ol
QeNlbZAbADAPe83Z8fpMwKuS5EcGFIPukiC2jKPhvhROszESKDjdJUW+rUW1L433LEMdzdGOlMP/
gl3OAPxAA8PI3kW2IduZ8R9Ov3PwlyaWCDUvD0RuBzUhd6YLdG/3mg8buwEvPlBbtbcbim8dfezd
KjCt+1acG90I+yH+4qD0G1v23qiGbWXZh1LSPd5cB49Y+xyJkKSFxBnPxhPEmU4uQfJw/D+cfVeT
pDrT9C8iAuG5xbXvaTf2hhi3OGEkIYH49V/2c3XOnI3deL+LjVg3TQOSqiorM6ssvwW632DUp9Y4
4oSkr0EfxmaNICviyeDnIcCBWSyx63fpHJKME0goMVhG5C5I0mTlLSuMm9zYePSiKc/mnAqSkXze
eosTq1CsGiaOId6BKCt4l9KIkhvSx9gKYB2w1DFb3lrFtnbnv9Y0oHEFRu6CycAumrB+L/aj1acj
xOtFAJktcTHu/ThXH4Xx0Pgs9jwVt3pJOHl2SnFWzvykqi+7DS62crYG7zJNwfayV27XRQsiDrxN
wU1n2zzw9m6/Fh28x5r2nUu27Uq2MqjG5Ir6VOpy3SzWoTJo4lCetGGXtI230flhqtQRtO+oUEVC
S5USNL7NAHKPIbLnBnf47juHvDkU4japOrbQkTCGVQXRuN3QPQEiM43+o1eoBq+iSydZb0zqIS7W
mQCVmxg2iMY1BNI2Edd88W/57LuwmF1MWKXnW+4Xe80omq8baWxtH/sPDJ5u2Io7R9iMnREmwz47
Spe+i6KPHMEfZuolfQmljUejxvNeDONqDfnZatkJppOwJIZ3p9vGflit6qB9KIrpmk8YxOAEMbwh
I4fgBJVNjneADnzQtnGtXnv32GHkhSthp0ReJg/HrJXlGFkOGVGKds+j3/Nt6Pdbtw6iUZ5MQ0V+
w19dsP/Rjd3WEmF2sTO3bxKD43UZcbGsJ32bYfLJGh4X+qFSJ3PIlrmJRww2rH2+AoMMPf+NUFdb
sUd7AsEN4soqtDK9GKlC+GzbtGxvMriZ4m0Imx2BR68xB9EwizhQmOlqVKk9XYvZilzzNDXWeapp
ypt51RphMpJmG9JhZZTjxjJoVLXN2ivdvVe/W3yIO9qDD6ourkCvnLfBmgbLYz64QWrOzle3TF9Q
JbjsXCz7mT4OMyIuhtPBU+vFn0KVQPJ0E023X8SXFj2Yh+dqkjg03wi2E/klxnOLycFz78dut5u8
41I8q3qv5rVoYVhLkdOYOjI6sBIrskcHPukQDYYxjGeL7n1zSubB2Uo7jA3rF3OLDetBCPFXGOZb
dkfs06lem3MPzfUex11qYtiuzZ7RV8cpVUZOQbLecCI/XyLNcrx9HI8+rHxsHmkwEc0h9eyrX7zr
yoFp75Wql9xLJdaADhpIXA3kM6CUx11QrQzuZdrX605Dn1HJXVuoxAiCfdWCNclkH/s5DsLaFzhW
MX0TBvKzghumsxyCyl+ynIKkWEMEtXUdeZlbhvx/tqpqrZfm4i6ZCqYEHSgOLfzonczy0o8Xy9lM
87Vktxrv3LoF6tEJ15Ks2Py9YO+sQrgzouGWUl8/o1rG/Cj7ypm16ctq0wVLKicZ27OxBYM1FjR8
AvkzXZY1Y3u8scgo8EBK/1X5c1zDw7xhd+VKjoFHy/NQkL0Vuq+taX7kLh0Tilng0cLUzsn7hMyn
vH8b64Oy5ycaZMS/dCONwyLH8RGSLZxZY18uW3hFPeHE/A5Yc1icX8p576EG0sTP2nHfzmEc2jwh
7FNhPJHV9V3k8LuobK8XxO2yAtH6YZp16rqP3CLZIJ8N+9gQteo6flTOmC7eL5B/IhGGSUiDqC4z
gLjIurZmOWcY4AtXXfADjsSnOCf5CmNMwHp+bPJKRb1osq4Ht3Qe5ZaEagukDhGzqDIXlCXwYpRd
AAe+wKkuway57Wh/19MhsHd6fPARcUCIw4BvJypCGsnS2yzYnZVPnkpkFAv3vhzDjIPg4Fav95Bk
wv3IXWjU92RLzAY+Nge7RrVS9o8mw4zTuRsf69rCvNwx8skNE4iZAHkefI/JHB7moIyaGccuGE2O
OsMHIpM4wz0Y1df4lqEa0xCLffbDw9JjxI31ZFY1IObr3YErL4ABaBrZLTwvjXwFNC+z3ZUz1JG2
rajkM2RaHzq/hEgDVIEpQ8g5CjfjdpstZgAPXRIzMMgscBtRpFyN6VtZIjH9TQWbgW7V6C9rTqTz
0OXYV2AKlEReGbUip9sQ9uTXj9OA9N24Qj6Hzl+aA5MIl1VurrkYWdrDsyPTdWehNpmu2qC7fNFZ
1xlrgvkg6KvexvKrgRk6xRQd+AFBgb5ikMg147ts16a4uM23VbK4nJC27m04l3ozWDLlL0YeQlZR
HCVm1JXmiVLQmchxbq1kHHmkTH6pl+UhNN8g44qs8nmqOI77OuomFVXQ7wpdJBg5F5N2fPaHXTVc
VbX2iL9fYHSn8gOFqTEGJSEd8GJ4tsZYSAmGKbpFhQj+NdSpXX4UbE7hmLAuhzJ1rU0wr3X+1hKF
1Gyl29eJZWbFkLh/0NCF0RBec7iuqoOpv8KiXZk+LBYCXsZGU21mAS2peTQwYEQJmswwwAPxOJ58
sHkMdawXkNFgzpeA5BxRAyQVViaTXKNyxOf3aw8U+dBCfFbcSEl74eUH6fYNvc2LjAMsVi9/klJB
woI2dRNGnQ/ZagWxmmnvCsc6Ln179jHdvsTWaPGkdHCbZlD4pk8NizfRb0HBgnTx4gXlGqqblVPd
M9grMcI4gOhrbC4jQTXj/8qLzwE/b1ttMtlWbA9041dPwgHhMzcfFgQk2pzmpU9YK6KZOakXIlse
ShnT6fFe2nkabqQILY95madF3u+avFhNGupeeQAtOO7lU1/8smsRexSJdHNyS0w/X8IVG+7O9o96
7lGZog62QBB+rSf0y9pup2ozHjC3QokEKhnVP1Y+5Pvugc7BxpnsNShmWLD7ih5zDj/nexEk04ZN
Ee2GlBVf1EPzDQLLHMq8lvM3V7LMs6uYFF2St9+O0+F0VqhBSdxx5OuWiNB31uj6+fSxEDLyMTth
cVzENnYkONuGGftuAXzQTFE7lSuYy6e9qI7UWrJBm6txYbt+HJGnyi3OwqjIkUayO1exTmcMuSo1
NJ72kYzHUDQxqYIIJJlYTXZkIBpMTZOavtw0eT4mxO3g33jOq+bsOk+LnyE5WPBysQMB7IkN4hcM
RpBn4eC2C3ddN30CsTvCldqPEoPZwKBRc5A22l6DwxLpaQCXXCfIDRPevjqLsXE7cXK7vZpQZ0E8
a1Q27K5em8JZ14URlQ0/DZWMS/uzHatEMRxRLbY7O5vlrh/OubiKEJLJfW3uudiG5jZHFoiB33hq
NdAePxpQ5nmkio3AyiRcti2vSE1SvDdGeAKzDoFqwTFYsEQVZ8zHADy69pS/oYUV5xpF6Wc+BGcL
mS+rh10Nr3AMg98VJFwtrAauY28nxt9wPwB46Da3zU3p8XeUoC8m5jHi2H4ZZnwPeBo1O4Yaw2LF
pmbDA3fPy3wUzNoubfFR9uNOlSAkDlWyAPLz+4OJ4xe5eTIM7toq/FUwVPeB1ykZAwhIJ4A9WHp+
pxJQMiIZvHjKRHrarKzmo8DsYeMTGgnEBP0uYACBkWo3TPWN+UizVuTfri1WvqGvwQwxDjaiM+XR
DHudiTy6QR+NCAbYXx3Kl4U1KcOvQZdZ38GDcGJrddcJKe+NkxcFSiTapnGvH5xqbbBdDp8JNn51
83XIb47bRwXsow1rbagyccSScmc8Bv2A9loVT+aITIqgAK3h9AM035yXqFbzrjVhBrXwyPDBqJIu
tmJxXMQcTxCaW3fgrF0XwHsx+S6ZKhEh+U/KvDsUcDkl7WeuD1xvDO+BAodq6SXIYTBYzJGvtjZs
Xk0y7IzKTQvWPQi00k1TwPiwqtBqd964UezAMkrKzkoGf+MqF7VCvV+G8HHmZgYj4mzGEeppTHkP
nGSWNB0QOuVw6tVDHu6G5Rk3AWhqSQgxDnmHcSyY9oZGXwSrnpNg2xJ01coEajNgigxKc8+Ju/5B
ugsggmnltE8+GPQgk0bWcHUtL7U9lOYSkcOeMubZR0OMMdp+mDTY7K3+KilfGeYvIlmCsFreC3Zg
kIQXB0fuKAaUwHMzMp2bGi6iLOMc9YFwAV45bMWwoWx8m9kgqRQYJDhiPFdFssbUKyDfaRd4kRDT
0dd15rZyh4x1qzH2xBsuTNIYtSXozID3wnk/wpJHLR7I5ALc7SprS6An1MoMKjfmUiT3/GRevK0R
Lok7GCBQf7M5+GhBZ/BD9sntEG8HhVYL2tzWEEDmNkNvRkPYXlqUGw5eV+U/5xMwFwlkMFeLPkuJ
ueXDzDnKFts+hzV8ooS/2KgkDWR2S083WBhtOkyNuaobbzKxGEzzYt+5faMeMFgzYBrjoJWbO9ns
5taLbkHnHXMDJeXSYtYTfk4cKxFgxYcrahYQXueXReowkdiV8yS/K8/aeNYE/2CdWdVyEsEY24aI
ef0w6BsXn6UP7MdYAxepBT3qGdDOipegcXpjLDt+EnUWLpLFIMtjhBAmToTTxV5gkVmBua5fcvOL
1utAjwBDeCZdaxUAROA1Xw9heQB9MarmY9t72eDZsSHUKmjMNZUylu25HvrYyemWd7uFNHgBkDZ4
jZWZS5jVJaRdJQ6zRaCbfjIKI7YsA5gJm7KKAXzq69eqwzzZtu1WZGweLbM9O63XAM+Zs4oYm4Zx
WLV9VgG2pdHFun7keZ7oIHzw7gkkyzMKQ5gqeHTkp6kfivxg1K82jgVr7dAmqtjRbA7M2slgVcpi
ByVAYaxdcdY+UnEXFVBQRwVaonTYUb4DrXvn6SO02SzAGnPrR4XDWYNu1iwHCluNDsh2Ve0L+ebq
Jm7kzl4OyFHbOjPJzS+3zF93Fv55pymWkgHDDxBSlme6HDpkk2Pw2IU7jrLedDE+9zJ3YRQgFymB
wzl0wrhLLEZ7NeU7vNICYuhJoA4pmLuTpIsaDgxHuk8SsJhT4XSwFlQVa9WyDRU3dIIRHi/crfGX
iLHjR052NvAT1DUcWUgY2e56cFYzORjhOWx11LNH5bgZpANJqW/KxIM31kJrzIGGp1zXJw3naw0q
NySIyaKR5k14JEuzNqCma5sXHiRduMrtPXXTUW+r+bG/u4Giqh7NHSZWTXKJpNciXHjJbB39BRCs
QIkFHtBOz8N67H+59ZzCby3J82DtCTgJAE/I/YuiVRTIbS8wALW6+BMUxB70dTUa5VfLLOIBtRPi
X0aBUHY1SZzhJp197t8WpRNdaIB9Ig7nMGVwoQ7CPvZmmgIXPUAqEmkkpBgquB4QdriHiY9g9wHs
kbYflX2PcbzfgqGLwZcESFKC7RWWFwqDe6feNhhtKe2Hjj9QlJH9YqysiiR2+UtRcoEkPFJsAGxQ
bdzGTx0cGbNgOKh2AVwv7Y2qxJY1+5BtvPqB1Xsgl2WY0qFdNeOlKvoNzU+VrBP7Dr9iNIrpcwza
QiohATCJIwJI1EzIr2oWGWzEaNiEyp0VfBI4rhb0tRu9EhkTTYWXp8rAcKVVTW4DybG+bQAPTmRA
hxjUj6GLOrC6DA1mg052lZTy6vjs04f4wJrXDtL6ZnymPYnUlK9M622el6ei9vYVC+4DaRdEsOFr
lOhWdq+Ci7T1XivjxXcVENp3u5luPMSqdJGyYfK6ISHsW9mmnxB0k2rdJyOCHdfLmvvDaphMgBMe
ctl1b28Bje+8KcgG41XBbmIoihVZRAIVKAQga7rMEfrZCYw3oAhx41JMuCuatvn80Vt7UYWHXsuE
Llev2c/jsSxXLfTlNTa48GC5o1Yq3BQIXj7gVUOlVc7iVjiZX5qod4Bjhe8+XVa8dm6NvRvsrLRo
NAqCYWL70jcihkq38ZqdbZx43a/6yU9sezUYEukOurb2cOIBnt10tSi394tfItOFQczwzuuiwV+2
1X4sfTQDSDttJZElAE+RbyqTW0WEwhTKGreczYj3vreb/A4FdDmLQx4q9dKhFygQFs7UePO1uS7b
D1fuc4XKqVYfRWGl1tztzdFDaryH5w9r/chCVsRcoEbXZkAGiGDjBRFYbDFADRtbIdi7bIiCgcQD
2kx3AxvtQLYBCnozpLh85BqfVQ3GOXnS5uPcIYVTF4Mf+Whij7qvIWZvRkSwPi4C+82zGDDeKfOA
Sc8FMGBanyvdIz0HioL0p5Bb4Ry1+VEvOGzlN8wCKzwl+T12xcovj95ENzn67GODxFAoOFk6ZSLa
8tuWAyQP72E7JgUv9yjdUr/CbiyhsMTodwYBb4DzW7n7vn8wqb3KpzmDM3gECWhiGSgGzEPrYpCJ
wbFL4AlCy7XPdxWn16pkaRO+VcuHu6xz86IbfR2YnekQTQ97a6BLs9SQJiCp8zodt8aB1HZKCn/T
6SobHRlBGrUvHKR+YD0HdMXdCcaH6KDq56IBQrbRBCDe2KQaPAukN/YQxhQra0Ybsq37zAq/wgUT
x6z+4KE7nFe7kF0qCXtsv0g6kINmw97AuiDt7OrqdyUapMCF2uZLWWNSlm9d++BRZATdoz0Dt/Fv
GGQMu7/YFidRGMm4fJCexUVuxqimoF9+hyEfLFUiSZ3MGi+8v8CJLjKNc5ivcmzHDnBjqbxk8bv1
iJPtjkbwEA6FOV7MiDRNI1aZ2wYLdpi3rXXKW5qZBkejbgt/FlimYUsB9QrHr8pd342uQiygoH5t
Aid2+83Uo6DoH3v+PXo9EkJsTSIfEcOdyYOuLMGkL7SuJgTbPqnuxwQsLQynh9qKRowXaLc9o1s5
jtiXeRv3poH2E95P/yw7JIW8TRpIsyBrSiZzgpoCbY+yvjTS0hCggdMNNCNwANHl6pVUV6jIsnGC
/MpK0LCRUSmt2JKoPR0UlkrZkc/nhJnkOXQ/Xf0SmjgCsC451qlOy6aK4UiW9gv5NEDamNpXhh2g
5+8WoQbjqmMPqJpLt6H9FUhIL9WlC97ppJMxh0kUANwcCRB08XHhvOSKR5aN6mlXI2T2IBlVSBEW
wNIQua/pLJNlGvAQug0naTvaqOnXwVImw4gONmTTo12uxv5ex9mZbN+oOHbGO6pWc9kNQRf5MxKm
We0Xt8iqGVhJCbBeGxcz7M5AZ1JuHY16w4MzRTtHTzg1yzgE2IRexPCE1uvoXQTtkd0/9siHQPBn
+JM/vikLLGE6oIF+NGSx9nO97eWp5GgE83eDr4v528erqr2DaB4KQyWu1eFTRGZPHxgo50cBR4hi
ZG1h+oDdrcvmmKMNcneh5mEes7mMDPkR0m8X7RJoruENfK0DTM8OaMrmAxKwSPWHEJgq77wPWS3f
euk37QTKhN4Z9JGg26ic/RBeJdYRacjKp/LV7Qykpk7WSuBSy5GOWdXtYI/WtSjHap449aZCqQ48
1GoyWmDZOEg4NFlXWPWEcgjlhoSjqcjwq3W0BUz1QZjFTqonDQskAbv0gtZxUb4ODPpCRGvYXRvV
yuUAqCG+W7r7l8Y4Yu2sljB/LAk+uCgE0IohqYKH2j2PAEvuKzCA+iBnh8BbB/JNAq+H5cBKoMoH
KAQ8dQ19GIDDj5B8qeIXvkLgHHx6dRxggBpWYRzWfN3iox7hN4kVTusTmAdrIMZxPfNkgoQCiQ3s
luSAJK1MOkslPfqIAKVLhnTB3nbtxhsSOGr49176tMNUHtwRWk/GF/FeiFwXAt1cU28V8JRpabFx
XiTucSRD4rBnwkXkDCwrxnJdNewMUc9HLmcQJ8g9/L60085Fm1iaLBWyRDP46OmtN+5gpBYXLKsM
1OcK6k2C49XdhmBfDRmxz/2QyTDzutec9f+7C7SiVkOIMwpOEGV5JfzGyy91Lw6701w32Fny1QhS
Uj3btpd400thr6vOeetcHLgSUTKTfRjVDiZgqBsY69Fdc+UC04UNyqirI4LbBgrjqAzhZ1Pi+4vu
khc5SChuxEwYT/TI9It3R3+Gy7ftnSZ2tMWDYt+FSm15cDRMr0y0uy6Gfyv11auAaG4BV2eDBSRu
mlOQ6zOsgyjopoizz8H/qOR5YiFiNslGw3y7j3+AeVZS2MiVgZwA5u7Ca96vu6ZsorKePg004Mlw
QoF4f5QqKM4DaARhhZThLMLPgBe7qsfgObL25YTOgMxsIAxd++FPVtwCHmASMEFA0qZBXkx22E41
chJ/YDEMq1IOr31v6GJWvMt+T4AimuOQ+f4AlEFFQd7tApBNOM+BFeYrMCUSNycpZAGptD6Jhzal
tG/BhGhEHET+6zLU+HEeoBEpn6zObKGXVYfcezDctVsWh4lUCWpOQ+trw8Yh8viJjQuUujUYQ3PE
/Qc6+BGUGCm8ovBCSnyfsyGxccNPGawxoAaJ1DlnVaxcsu7MnR/siG5Xg31q8/txgk5h+NWYt0V/
DAhSRp6nGmmkiRZtwPqo981drdShqfcjclxFAkS+X1UA2xpMux2dKoX8c8VzEVfdI5HjxaX++9wI
5AIG2CUoY6p5a6tr3Y4bglCAz56QRdzuv2/9d2juopwfBTrxzQvBncCnK4AtWaledYDxiLjsZF1t
X8TNsEHh4qM3hARSIAcNahnlAALt6jwjvaH9tvQHcA7AgwSUTMR3WTw1fNyIkB3LiUST8xA6DzW/
DeGTz57nFl85QOWur67CfJQC8owODUZ7Lfh1RKfURPthRlsVJWhHv/zSif2OPjZKrXyoupb+uRbG
FvpxlNR36iC6Wj3GI3Dz4gF7G9GnAWxugdljCdTSVvjLAThLpru6UUfUss5ET2f4RsfFGOjD0vnr
3Kl3HDZybQP0fpkvI/5jtTiRy4p4FHYHISqLWc2vhQDvyFrgsIQxDHCBulYGDidTYA8V6FGY4QpJ
YyTuovipufSBdTCAfc6n2X9wnDp26+HZKgMEKZJQlcfglR+b8oiJ8NA2VuMFuVcIbokfCzuBGyIS
SKS84Xkilxnbo85RMSvwf4M3J3i/Uyggm2ms70Lj3AGwn3uwDSi9EnJWI1I2+ucg8s3oIHnHiu9g
PRbn3rvbf84tpNc0yYdLJfaQvoJYvGdoAKn6afA1oFTsPgcaG7Knwk1N5rg4m+2Vrsu1EFCP9+XE
kRhbWdDXWYXaWTHM64HbzQJBKHx09gM9MdB5psdBHEP8ZFAjPcHEIi4uqrgwI/GHT9f78ICJVc9O
9QxwrOlvOUN/6Betv4FXy+6kgmsPQLnLJqNNPXTMiXkrgLzxboRgN/BQeheJ4z961XO/rJB19UWa
g0yBQFwgJDKRotEILWrM+EdPcHfDIa846Hong362/L1prrM+w9dwLi4SpaY5hnC0QrGOXM2FMt5t
HjBMKwVPGutXnAv64Fh91M0bOmwmFIyQGuw4Tj6Tpx49K/mJmrfrJd7AzeR65YwksuZ9H9wrlvc7
v2EuETEh8tXjSrvvAUY1Tue83jrjzml2RV8D+MLmCZ4lBe5ng+lSbZxmiO4f5HVfTXvwSgt7Fdy7
19I90ra4cK/Y2H29l7oHJ4bHhsTZmcPzB2zQ1vtg/VOzXAOW9d7GdQ4oIp3hQsqrbZ8CGLMpGwc/
3GHyagNv9Qtb8rU2EXtQtzU3Ulbbth/jAkmS4dNUoaQrGjzWttl6LXvMwweE1PjPZNf/cqohS/HB
eQ9hrg6F7A96cFA6RmUW7XwMSbdp9SGET73GqFYTLojm36Z4/ZcYTKD5hdQSZjyhbbvWvwncA9xA
Q/C39bF4H0CFDf5Cpf8N1xlmrJgoAS+wO283+PH54MB0tOHY/hJ8lHmmGabAvqFFdIJnJo5Qbb7U
BfyYVIHkeXr884P8L/+dmJ4LujV0xj5MYe+M73+Q09lkA9tt5XSUiD4YhMqdNwfY158v8ts7xCQt
jCWz4I+LOcz/vkqA4Cxp3etjzY0BzhzmHGtucpxJzejslb94L8qnw97rGT+MfBlv1iTkX/jdv7lV
6Pt8AgsEjATEovn3lxASiEnnSnn0+XQLwuYop7YGqYZt/ny3v1ku/7yO/UOuD6lsgw73JI+2Cr5N
zZ9ZbSR/vsRvb8Uy4ZkDYazl/Fz+DWGYYu0yeSyWt9EOMiiOk6nmfxnv9l+2P1wcIPyGeaILD8qf
ovdCBMIgwSCPja13foNDCaYnbeIAlKaz+MuAhp+2nFiCEP94yBGxGkPoI+/3/I+VmIc54Ax/Fkev
cUTK7h6uJkibCGmFvwsna06lB3Jb8xCIMVz5i9Mdu1zQt2quIMmvygWBFQaxYgS3ZRCV8Ze3el8d
/9Cg/ufr/dgovbBB5JiVOGqUWqHu3lGRoMnebReM93MG0OS1e6zN4vTnN/27d4DpAVg0mF5owR7p
30/FJ4pQzbU4yqZG/YRHbzGVzpN3GCD3+/O1/uce/vMeMYzRgUmnBQ3JT0lZN9lN6w0IxQO7LdP3
HSi10VQ4FUDCTahiXY7IzL7s/OvPF/7NaU7+ed0fxwO3DCMsJUiilS4sgKLk6hf6JBuqknypjr2h
nv98wf/phv57pzhsMXDahcb0hyvo3CwBgE8hjgUTfjSbiu1pA8IttYAatbOsd3QynK0/6hxh1S/j
fqo91KSGE4tO/v+cTJA9QodkQrzxH/3WyGhLVbmMRz6Bg6RAhEBT+lQM4N79+b5/t5r+eaEfEpe5
QhjASh+PsCwiQO8NagDKKuOx6/5yQt1f2X8eMJRIUO7e7VOCH7sZJmg+KQsxHpVwyROqIPQx1Ox8
/vl+fncOQvQEU2vYU0BY/eM15vnszUqDtbEs7FiFdLN4bSaXv7mg/faxwc7BgdASDrI/IwcOYBHk
UzEefbVsSkDDaBrENZsfBM7eP9/Rby/l2i6cDuAMGvw8BSWpJoKBy3hu9oguft/vjLzNOotp+CI5
fzngf3emQSEOizMMhoSW74f4LaybsF0wROboty7kPcaBT91psiE/8DwBElk7P2rWna3+b+Lu390l
Zta4DpIeyKN/PtCG5O6orVAc6yaP0YZGN7/OePNVBdNfnud9Rf9ch8jbfLgoW3d16Y/zUzaM+kVg
imMLlAeEVgWVEbCtzkAXjbrhqoezyWrOy+ufX+Pvlv/dKwMaYN9E8v9j+TdhvUwGw2UbfLx21RF5
0cefL0F+t/gDWMPchdlwN/6ZVAkOKJVatjg6i1rScOqWNCf/wyPvoDyU2wmDGCwug9kDHOM7TwVG
SaXa8ZdEss4GVOADw3dAw20Gaf3f979nB4GH8wwR/T8JOrwyZ4BR6AR2PkDHvIwK8Kr+/AB+84xh
nQWBILED24Si+9+hUbhoqFcKl1AmgIJvwv86VvK/ejryryv8SMx1PYl6oi1K0zkbBiCawKQUINNQ
XDnUImp6qtmTNan0zzf2mxf7r8v+2JZtq7y29XBZMTwxALqYORLV+dOfL/K7p+dgT0DFiXPmP4mF
m3ddKO4xd9Ywju++Sfg3k8q/XMH/kQdLK3cwQl6KI7f2ebX/W7byu6f0jxvwf7x+zo0wr2zcAEP7
b67RuocmwiL/dyEq8f55mR9roBJD29oGLiOGo67AyelzyO2gUBqfQDkDkOPHs3nnvi5/idW/vT8L
GyhEAIVj7v3f/5EPW25uSDcoxdEeWp3KHixHhg28h/nn8P+xkzBH0b3HAReh9MejxJQqGvYEp1UY
/j/Szms3bmRbw09EgKkYbjspi2rJlmXfELZsM+fMpz8ffXDObrGJJux9MzOwB6yuvGqtP0RAYHSo
Tf/Sm9MmZsPoe1aRqnHHMJI1qMgpkibP82+X1/RZHKkqFio6Oj3BO/FMpatWpSFVkkRy4oZyu/91
sGtypS8g1DZ5u3J3nk3Pn7bYOUSuSOefXWHCkIgUaskJ4tvQulXdz82aBdNKE2cPySKQhO42kjMh
maO3VrlpouPlETvbox97oc1mPkaKRuhlx4jFhy49wPa9/P21LsymfTD1LNVqRkmkX7H9oNgab5J4
TVXn7JKnF4ppEDQhVaHAk/i4VfQ+NSw3sF00+q98CGSK/dTVN4P2YoGyb0x39/edUizSeaSf0Pea
qymSPG8s1VVdB9gy2fUpi6HDCVyZmrkAIYcOvTppZhasD1LLtRzSjNyWxVMqh/uI52YH8MIxQh/w
h9ZGu6jOgO4IbXxSbegIfTN81yCeFpoSrkRSS1Op0GUVlV4ZlY4ppjs5j3oqsNVouq4jxd8ycP19
AjLm7fLITt/4EK3RZV3WcD1VVZWX0Cxai8pYH6pBtpzBc8abTy6YsJXzXJ2LHP4Z1pM27Nm11PpZ
oFcabai9pThDDDSuxp5azYJi01WAJtU433pdRKXFtA9RW0K8ydMOsApGmKmVqxQDANuEvvEl69FU
9X3tIRpdaYuKztdBS13UTi30WGzze+EDQrO7rN0qlQLjXfYPaUxxRqAKv3MN79n3qaGZvQTW36eQ
Lbe9v8099V4aqCLZtntE1f7ZMKJkP1aEaNWofIqKodzC1nmfXMDyoAPNrwTtvknwZRnCAqKSXGVX
McHdM+gG/bExgTkmLa4WhgygVY89/8YfNKdWE4B3KYKoBE7ApKWCYpVMqChQUYc/osDaH9pvZmso
+6GfQMYWfAivofxjR7G+i0JV2lfYuO61VKlhJ+KrN8rBSLXOS+HXBfeo7KR71+vePZOf5ZnqcQz6
Z9GBldBi/QET3y+m394hyQfTMdANChQk38FV5ZtmLK19bvlOYUEXznVo6gJsdQRvVu0QApZ5yV6F
tpHd+5HxnVF7VZL8tsjYI3E2XCcBINBUuD8UP3qAZ2D6eOqoIKliaHd+DYOVdO6TGBn3RKryK0Mn
bQzsl5DOG4LPPr3fjJ0Ft8OHhSn6Tr4qxryG1RyKvYYuw7bKASumauntSM1q17kl1ddZKVrqJtSJ
8fqgKmOE8sYemgdJiY4lywy+VIw9d85ZkQwgQYT6HBnJOxz9z2EC0Rok63gtyXK+zUQPNawCWwGn
aCRZ3zvM0a9KqQJ+ehBDVYvAkkbAKMIiOiYx0t+BZL7GAfwre0x/Z4H2m//5rQgbD78D+eegmumt
PlbhdZPY0lXE+2dn+0Q1hl0C567oTRYp/aFzeSHpQd1eEeu42wA227Yo0mIrVPeNV2i6SSUgiXbv
9nDrxVPeNwbsIlPf+wYbqdclZZM19bvdZsybHICMmAiN0dhlu1FDbpekzgv2FsBRJd286lFJ2FgJ
nJhmrL4FtYVYmaBSMppMiBlVsMJ83YknEzGp0R4CKngQGfpg4w/QXvGKjDd92YiNj3PUvZbYyV7x
i296oPaIPyRHaox4vkjjk5jcNCqOr8dMiShpSHRXTeKNm1fytRGBXmhikGLwiHW0GoEmtSApLXa5
6bVfKhPckQi6YBPnecHo6MrOleFexqAsoNuReaxcCOwJKK265TT2KvMg51l9UMM0X7l7lq46rEQx
B7AJCcX87ukD0ZcJ5R/H19wvQgWyyTl6h0nrU+D24II87TOaRteXj+WlKEHH/EmQI5gciWb3a866
ijDWdh31m8Wy3/93X5/FCADdxwxbDdcxMgJ4auaiWVGxX/z95LERkkPGSp9r4nmxVQ1G0rsORmST
2Adl9TBec/NZCj4R4pTJ0xKLnAXRse4Hbe0alqMp4MOk8ZOhat+Vtn+tEayGwPr896Mm/iTMNUEY
MleXs8wuHNu0cR17TH5hZbYvw2Bl2JZufEE0pZB8JvM1D6tqjRMt1jrXqSZaJzgINAepzIp/aYY1
bWCWbBvCnAb2NLBwUxeyu2I7igohjyxoJMJDPA7/sMxQ4vr/ZmbhVBh2LWKio+2MphMg7BiBWL48
JUsr4LSFWfRSJ1pnNQMtKImTdTfAt7X+Hl11tVrRpl4Kk04aOhOERpRZGiUaaop7I0FLygdsn//W
wZBd7tFaQ7ONPxoAUYNqsB2Ipy86eAliwIckcVoYgZdbWlxrmHMi9ogGNTKcHxcBV2OtmnFvO8O4
RX2BUEtaq+AsdoZhQ1vHJBM4z/mrnu/nBdk0x0Wv1lPfoolOnyEhCiftcmfO8qqEsajyUrYhJ43B
19TZkxVttIPfKp1nO1r2CYhxBCxMoiDf/Y6lN6+3N8baglhrcOr6SYMDjxSvCGgQn8RDhJB+nn31
w3HrG49qBrsgew38lXrd4mI/6eNs1wJ91zq0qW2ngMMZgVmUk1cDOmOTJwfhRisrfnF5IDRIJWHS
rzdmy2MwQl1m/lxnaIlww0+e8IECr12uiysEkd8JWsAqmYvaRdaoaUkAYEGuG8wgwMvl3zBiOlir
L9alG2m6j1iHWBWRm/44YYrURpIm01JeyhvV2gfQnS6vwfNiHouQzDA1Q5LfmOzOFqHsRW5Hhspw
hJQ84Bb5pdRhgxQ6kFnjU4nu1DjaXwT/9v3xZ9RLa2fHwpTZU02XS8FAP3IeNEgRjh5KkBhOaYL4
KRQFTs4QK3scQ5T95b4uzBtNYegoG1y96lyjMiJQbDJcUBxD+jL2115nTso/18rYXv1DQ3RpyuyD
I5gHErFhF1VglYaDz+2bkdbotnDKl2pw7MZi5YJfHD9GD+1Yg/TSvDjjCins5KE2HOLKbUw8gUjC
Q2aAcr/cp4WlaMvQwjkQKXFZ82NRzocQrT/AjDAJAB8mQbQXREsrIeTiFHGwA6SZMAtzDE0nF1GV
DarhVCHgf1c7SFK0taV3mMIr/VkaN/SPFY38CethfpPARERQAx4fYmwquYqx3WiaB4mQS2FlNfxv
4W+Wr2CHobxLLI466nyPaXYTyYHohFMivnjMAurjlAxyqEmusgk8FKesR81HrgW9G/VYmfa7OdQF
yj2j+RpEiPxvZFfxd71RIfpgV9C840SRQOPhfJDpWXPTy428Rw+uOERJKLaSSM0U9oblbqiwKjuB
pd9ONSApFjq0h1YptUeUKcRjbhYAdItQ3xmUfq5LX0YHqoMVgG+OdCVMSRxUiV+SVOiK6KKtwE3K
/bvfwyb0JAJk1UVDIPWSYVvnAM5kdAMPrlr7jptNFJGunhTlJP/KTWjcS8Z268lCPNtS3t/UKlab
kiShpGmZefx1Cry2KGqoD6pbYLdH7IzzTh/dCjwL7lwj099qVeHZ65kWwkdpgAAOAYCHbtBdF7ig
YwvZzu7STCT3mt2Kz1wEwbHI8vQ9jqrmwAEDfHXo0xsTpXrEFPyA5TVxA9U2uImNut6mPTDATuvE
trEgYUt6Od75EcoQI3NxaykyZkxaYZKqICGjDsP46KdFtBNtH125UReCpuzao202qCwMkNUm71S0
jlJ317M4dp2Ec4sbwL2OepQdogn6CpoFa8p6MgLSa1ANJrrkgFgBFahG/63r8+AmsTxMhzAlv8U+
CMMLNzVfBjwxrow+8rcFydObNh/pfskRAA+nuRK5Fn4ClwOO0w0Fmoxjq3zWO9lduW8Xnpm2biCR
S3EN8Mm8fpmbLSJHtSEcv7HRO/osuoEikQuWF1Go7kez6mi2EMF8aHAWwWg+XpiSJYTTlk6ZfO21
H6n7GPjXAoVFsKk4U63cGUvHxGkPZ/ELq8qzGokGk/EabSKyIMI4XD5Zl848wEwIpAveemc10KDw
ixofStPpfvf2sYGP0xZQ1NqVZpZ6gqK8aVIrUqb5+hhLRJ6qjeAg0K3UfipIb8HT3iC/tXKsKkv3
BJboqqLSJe1MkL1XG2INoZuOVxgQfMouvkqaDJWuXn3v0Qi/s11N+xLrMF/bWkqQtsytXVyG6QGx
eGhxcQKJEOWRT5cHebH3hm5MVuqTQvUsMhTod8W9yyALa5PJLbsG+py3EkwtNgJwRiU3DShjbtaa
RyJO+4i+V7BEtp2sxteqZiBaEyGI/ff9oWgOJImin2bN09NSE0uhV7XCyY1fTYy04s4ufl1uYmkm
T5uYveryPK61nnPUEfeVhcIZgheXG5hW3Nm1KOiBBqJJZZd9XJFd6DZYZMfCCU3vV+slDVbmMPlE
1IK0L4Y3LfR2l1vUl/o0uQETcZLoQQD3Y5MeufrIH0fLseosOFLX5lGiVAlgQfRbRhssfo02AkAn
CAlQtctNJsJ2I7IWNkJvZQ+xGjQbjAiDgzdU8oNQa3DbZajsgao0hySJ5JvBT6Cf6r12HeM8tjNJ
uuzgO0rXWc7nIeXg2WdUxpVA7/lKyTP/ORh9JNN67jxvbLO9nNRIWqiW3uMr1vkHr0+5OkLdfqzD
PrnRAqPf6cjI7SFVywdgwcO2i6UAmpNQVnS1l2boZLjErAhi9Ko2xK5iOWbmFZDtSfUaE7MXB41Q
y8A35mtogMUtBEJLMwDhEGXOTilUxyLQZprlYBL1MOTZaxXUnzp0Gv9h/0xg6v9rZ5bmoVYWJTzd
LCcXPwcUTMLkZQzWtJbXOjNbbVA8rSAlanZAaKjxXYUySO6XK+f64pL+T0/U2RyBPfRSvaQnXvHa
GMpGgSN2edec47KBeZ4M1vyNVujKEBPaMlio6ogg/RQb0kbVq0dLaqBXysGRnsK0KnQQv/rakli8
H/G3NfH10cwzjGDlquEAMdFyECyQoHYnYbVDCB6c7yqSZzrS5ieSsKdHIslZcPbzW6L30yiWOsuR
I3eHAs2tIHC2YXUZvv1CknNXaeE3LFsea3iy5hjcXB7opfVCCEAoQNb+HHpey6nW4h80TSWIEQQx
Nvrzv7QACFJgd3+OCB8L/DJhRFtOrTwOE70qfPbGYWW9LK1IggyD7IiJWcE80pDdWm4RhzQdmHM+
QtzeyjCdw3JZj6cNzDavkOy8tGo0y+sGF0cc6q1mM+hfsfDedPY1VqkUyR6M7qpGu9L4h/Tth8Zn
m9rV/LbzZHpXqW9yj16LpW2j7LvRWNsGLax/mK//DOUfKfeTjN1Yy4GqDDKNVQlkZ+rpiK+YweqI
TofEfOGDqjcJzXipYrr98V4sEl9vVT9EBb6PnAK9BCsH5FFSLE58uJBk/t/SIX6tS/c9VK2flzup
Ll0zU14B0sVUo5i/jxH6cYH/ZqZD9a6gvjapWBbdEN90YVteGUUeIDBaipeqrrXHyudl6WM9fsBL
kixfLr1XLQ8k4DvtLvBcpBBiW4aaLNuQi5R6L5q8PphaV+zTiLdrIePhYJr1DSIbsNJ9MoWVhagB
TH+8di/37E955WxcKcLJJlIpYHVn45paWM4KWkMvv94NzW+3RuwO7ypU47Vg3MHjl69xhrMm+g5K
RImabUcd0XB0WLqjIhFAZmbQfFYtiJrxaEpfh64NkJmqYdyhHqi9eUQ5HBSGfOv3KIk1ldftAt1E
yU3VETEKkHF40C001jFOsff4Yj3nUqHdF6JEVgRbi1e7XEFXqUvnNR5DmGIaGE2cQZ68usbwKa5s
x85K9O/CH6aQXov454gOXhmYiO1BZqwjR1VAb0xkLKt28gLZBzSTFKl0VFd7C/LqSY3HHSCut84K
94WQtrVGKFboxX0uqV+kPHwhTFiJCpZOLpOKLW9MmUtgTpgxjLoJKRzbjjQcZP1psI6X18Pi68ji
tQxvhbz/WTlOzpW8Vn3GJk22pULcttF1JN+3kf6C60vxVc4OOemdYEumYaxXsGhLvTttfPr7k8OE
E3Moc622nTAbix92gaJdEVrqyum81Aorlpnhtp6sMD+2Ak68Gks8lJxgBPQhGsSAV5KEay3M+hHU
ejoIhbdciRai7zY7YAD/sBAMEJWsY1guZwijRg/bOHZV00GU70WRhluafFpZC4tn7n/amD/h8k5R
y7QRppOhzx3bFrIMefajKviPvE0dXUFzEp3htE33ox98vdz6Yqhx0vjscafXup2ELR3s4Q7GAU8e
0BUWkInLzSydBSfjaKsfF8NYDO6gxPSR4jbMbLPGCAiI0EoIvHh/kJomq8FrRZ3n283K582AgK2D
SumY7wxja06vlXQXroRPiyvvpKGpuyc7KMyF0UIHtBwU6zVyfNbKfbH2/dnrxy+NCrt1vv8GAxdt
kDVbq6XvT+hd8h9kKM6YHK41mooR4UCCvzheF3b9WEv/UIODzCDALgH+O6cDKnrvaxSVTAedfzl5
9t7q9B9mgSwLVT51whvM8wYSMqm+0WoERag7GxOBXWrVtZW7OFQUxKA6TQTiOaqhKhrK5wA5nKpN
r0etPtjG7vLeWGwBZsLESqD6pc+2oBr5gZpENq8qLzto1XfXs/5h900BOOkVUl5YzX1crnIB/KjI
fJjV8jXwNHwiEIGKbnMRr1R5F7vyn4b+PCBP9gVAQSlqa6q8g/fAAwPFnV//MFYUdGFwTcjMs/jU
ljMLdzIbmfDhSfPcp6E2V+7mxT6Y6PVSBNXIw86mw66MwVNEazk+chYVMufD73/ow0kDs7MwCkdw
aR6PS5zugVgWK4fg0ok+ZXcpFFOaBnP8cbL9EbRfgmOPQw7KlX5axpVaXF3uwdI5Cycasp4p6/Rk
+gkn0+zmSqcYiUsTBTIIvu9HW2tElpBMCqLZjZljWBQpK7f9dKbOQ2j6xKk7QSSAKHxstIFrickG
yYdSQ4Ma3qO4y9q7bG36l/p2GhzN+pboIqgUjchM4LfUjCYqXk+kClFveFWGlctXmeZi3idLIAjF
vuTZM3/wdLIwi6JkKTRR1RK+IzQfePUdSvnSBhOCp9FOPg0GOeQ8xigDsd+XSovx3Gj8dBvZQAyH
CEm0umIZZX74FLmxjpyL+iNvPWXlDFlaVqc/dXblkaCtrKBtLKfFgEfV01+aXV/1Sfbl8tJa2n2A
YVi4cEGpT8xmuc2gx0k5qQ8dnY0Ugamm6FaKVYtpLIs6G9kDirtk/j6upFomc9+6tEFV7YuvDVjc
6MldZMoxZFr/qcnM7wo+cnGIdGW41vriOJ40Ptv9TWplVmSjhSUP4k7r9S2SMFdSr691curEfGmR
3WFNaWzSM8fdqNClNCpN8Bzyk43g6ejedv1Riz5XobGbaq2uCpbb8K5qNGwuz+HSTuX5jp8w2Svg
CLPxlWJPryuAJiiB53e9K55MuzzomQ1nNP11uanFuTxtazacQNglpW5sw0EhZbKH+eKrNg4iAJnS
8VOeep8tuUTCrcTpCc3Ey40vrVXbmqiEf3o6Dw0oK7u1GqKS7fd31Wet/ofL9PTzs67JblyOoc/n
9SLaHAT/+Nufr1L+sEihTZiRsxpIwdc7t+94d+Q/0xpHArS1/qEF3n6mOt0UZwnAcoC2a0IJcKJN
KG5UfeVGON9KdODk87P0HwrimG/bfF7zpa+pWj9qGvAQyo03/9ANHrJMNY72JGQ/nhehNqpozg+G
M0IQg/++iX5ebuD8zqEjNsbMYEMMqL3T35/cp1LVRSLVGwBJyRWwtQ0OVz3P/za/06y1TOL5ov3Y
1mzQoqCv8k6qDMdShkOWVDs/WXnQrvVmHoDANO59g95gNoOqOaJerxgMNIDyy9D8hzVMih4WEKkU
uFyzqRljE93ZPjScNsTgyMVSoPt0eW6I8s9OUpXk3ARoFkRVZ8UATxqsvtYH72lozeyxk0IbZoeB
swjpvtck68q7WEEgO2PiNCGqrRT7ySN1yxARFFPeJXUibkYRyHvJqOTdIIMOHAMXFc1k/FIA5dmF
PY4GyCwi/C77CilO8j56kn/upULc+IHrb3tF6a71BLXxEi3AY2FCFFKxhpXr+s4TlX1DmiLdSlPK
QGpcexLcxykHGd/XkvvzNu1GZ8iTX1kWGre+bY8HD0raxsZnc5tpeQ14yJRgEo3GwUJz0e+Dz5Lp
vru2hupZnRt7fDDbA7LZwT7IY++u89JPchv+oPaMLFY9WhsTgTREEovPo1X8EjUya2VUpFvbrSoU
kDJxq1qjtSUNYG2rsf7ea+4dCJkIOwbra0+U6jZJv0GxGRnsQn+tPe15KEF8SUVhHewM71ZQRtKG
zCqJ6K60rtVswHWvb6JbPCWOUdWjeeR+TtLwTdLGHFwUkn5DU8e3kW3jHFNQRUnUyN7XmZ7gfOR+
aoq6AA4DeEgusLiQ2N73nhcltyNS1nekYzDPcwuYHnVLOlVodXKPlpu3FQnE9DIAPZB03btbo7Yp
/PBHP1QIqmXMXmGjbZt2xu8gVp5w7xu3jY58rD2W3iYszd8mzjB4I5XX9YAvj6kNx6aq7zgUQhSj
Swk2iPSj67sfclAiUBti1Q0QS9+NAZQYzU2bndf6b7qcvklc+pgPsTrw4NA2Ros+UtOUCL0GuGWm
7dBSm24eB1PNn6u+uU1MXFCzNtWxsyupKHnBEeTik1LkOCpUhno3RoiP9TFw4DQ0QIzl7bcu6b+L
InjJi9DYIn7/kAd1j2+Cak1wo7dcQEDDYVrfDNnoHUnft1uWtn3wtC6+MzUZvXQ7X9nyS8fLJN4x
ZS7QoJpLNJi1Eeg6Kj9PbgsqbcDWUbagVAKarlSsdZT2r69hcKI6RWgZiAWJwFlECoNNAoQovKfG
rLF8Sw92b6ywDJdOGNBTkA1IMlLwnp1i3tgjTKAZ3pPuowSXpf697IXHUPFXLsylsx+ICEVF8iUK
teKP90wb+okGIR2GhjH+sBKCwFpxV6ACS20gAEUrFiE88OuPbcS5l2q5W+G2iKibqiELIr1ePpHP
H01grf/TwjzJoDSJTmQBz7kaA/D/9eccMuMmw3gPK6oXnhXPRjlJsttvl9tdmiUbaBb3M6mas9oY
73ZLBGbuOr0ZH8L4e079KbTXUnPnwTO9Iy2HphVaXWeVIvaX1sjJ6DpFOoAM/Nyl32UDLpnx5XJv
FucJWXTePyrLTp1FlznqxpVRRZCcYnBJD+jz/vX3FRl9Ior1kCfOknOmrgctJ5TrNMmzhRbr8+XP
L+DVwetiUQZ3HzwyOaeP6yyAz2KlbiA5nAeq05IHxOyj+lXlinoYy9R7aLSo3YGFRdG3R8w+VETz
CAQp+Jd+qqDJyBVpaP7M9lQ3QrVN1UhyMLcyH0S/EkL/Ye1/fMfRT4RvlEm3EHz8rJ8ZdHuN3w+V
oQYdpOIVvS2zTN64sYvMR6zEb0OHHJOaFtYVmROceVuXqySQBYey6/+s5cg/9JGH9SthzNYr8XHu
C6TTMwV5/8I3qm1m1s0mbSAKJ5nk4drQ/A5scTfGiPoAXcL3Ar3RvY5y4z7SMCsxxdCtHOrKFHbO
ugnzECmG6S3FuTFtvpMQ2EOYySTnzbKf5HZkLlNyLsr4bgzpplFwjymvyZlhCHZbNF+zyN8l5s9E
LWHnwd1UYwws3xQ9XjnLFgrS8Mr5SWgBGTLZwNnkuno8GEoC18zwHpJaRw4bOjNo6kgp4bliWzpi
hxc6gXKT5d80Fag6yQS9+CrJ2N+Kca+HPzzkkcr8HbgXfyHwZsJaSH0wwjc3vLczfeeCvL68NZZ2
NiVmXnY6pyR6SR+HMnQBBA6CeBXTjx4XL+PvgTgExDyELBtsB+/G2XMFZKor+2XlPWEVD4hy3JgW
MuImsFtxdbkrC897moJigyKTBSRg/sQ2qwRpPlF7TxrSvtDHcQjpr3ofq+R40u5LD1XSHUtD/65a
xs/LbS8O40nTswOy8ZoGrcDeezIG6+so1Fe0Dv66EDvt7QlfBGL8XMkTDU02lbBcx7fHvRebR4yv
V0KLhV7QhIXukYxIIgiEj4uBJ5MKO5pjUmPZZmi3FysxxR8k3mznnrYwxwZ2Xh4DO/S5jjVz6zf5
vlcwO8408ykZJ9e8+DkalSvdbJ5aYd0NAHOiPHjtq2Ff692+CIw9LEvcWpvd5flbuK4hdBBNWQQL
k/bGx54roigg21sczPkDqZ9M8TbFsBIbLsSiCre1bKsmY4C21sc2YkwxhlxWJGdonl35cxqjeyDz
vLPFIRme/74/EB7BHBmEVWj8fGwLmctOpEHsPQU5M1m8Swj96nm+v9zK0npR4ItzlZF81uf46LDB
ZRTdWcnpUV8Nr4uflz9/LttJVpB8ECtxUshV5huaHHJWtSoKMgY8+cNYx94+DDTlt9In0q3X6NKV
TnlkZyXND7kKy+3YaO5eanBdjqve+pXEirqPcrc89HWWPSfl2KxM6dKyQbdkipA1Xvzz50UIq71T
Ywag0j55hrfVoPVjR7lysC1EecpJK3OxKzFIEbtASI6MpkizDb9hXB+Gf5+IUcjuodiF6Bl3/+wi
kJU400fcXqHjoklegXXdkMtIdnXQuTtvcLXrWvfWYKhL4zflFVGnVCkQzeOhMfY6HoSZ5Ej4fOQj
WQH7t4K43OV1tBAuQAwjsT0JkhGQzzaDnkSYUuZ0zYhdBEaKjYkeSaCX1ybs3E5BZfXw3zU4/aCT
+CTWM5VyKd2KivuoeaiHl1xgD2K/1uox0ZuVqG+xe+h4CeSP8fKZk+y0TrHDKucRpaZ4kz6gAYPH
2RUIso2c/f1IsiUnwUMChikXPOvYSOEYS0PXydLuSq1xtA+wEnVxf3KJG/PylohzJaxaOGNOm5wv
/rILkgyZQUJaTN7qxyZ5uzxXa9+fRW0xUYM5GHwfOyaScqg2X/7+0pUHRxbdYdgtE4lg2gMni0EW
kY5seYuikwJDwdyBzxiyfU52jBH8KXUG2H2cWaLhrrK1nVBweRTma99190WmfJU6+9flH7SwXCbO
rlAn5hn6YtOAnPweY+hVOch4I4zuoZXqTVzcSm2zifC96r1kCwN1ZQQWR/ikwdkAaG2GRiY0MqfQ
8u8ism9711x55f952MziCuJunVtVFrJ2lkhoBiXnPh3Q+ZAeE8O+zhTzNgrfMP7aajj5aC6+amN8
E6rZTySIDmHSrwmqLRzS/AIe+yjG8gKbHzJDa0g9eVt+QextdOmRUeYB8lK3x8vTtxBFsJrQFibM
hYQ9f+KVOe8iOE88leUUr0Sxt5R7r/+ZD/quHdf2xmKnJpldZEAm1bvZyam0ljzAwyLmNJ5jJMAk
DDXLFCCTAirraPZvvQX/VFb2LXaQLUrOOd7klZJtpRTDjj/qEeQlxocptW3zInOF7sj5pzSJgAhf
KfJ3vBVqLAOSUdtWQt307rWEC0uo35nFXYDvU2ejzlM7WYwGgHsVVN9iRGK87jEIvpfWsC0x6s7b
o993u8ujrC3cTDzmiJ4Y4Ym6PDvparcwmzAUNqaXPHfDfO/jqFF4v8mO71TlVupeU71GTOlLnT9k
2L5G2r6tE0yIrjT5IOnpzkgn27ZvAr6B696F0Y2BSTIWVltFz3DpxormtdOvx/5bW8c3urRPSxfj
j09Jh5ei8uNybxaw75CWDcWeiF8qqryz3ljWmNZ+5eqOwMah9TG1vU2iu6E8AqDehjkyMr/04Cb1
DtGqzMfC7tc5bhCbnCAmsAc+HjdVOXQlSGvdMdynJn/IV7bDwjxBkiY+5EFFHmyeCtCrqOUZUQgH
deO7JMr2tQ/4GxvSyyO43MzUgel1qc2RBuQvqekRwTtp/mCpIeZl9/+gl8jB8Ucd4n/bmB3MvdeM
bVU1wpH1I3WaTah9udyJpalA9Q90Na2AJZ4dxJVupH1fQ0tVQb/hVhb//UEPU9KadPwIV8+ykVqK
AEpFssHB+Ka+Tt7/4deffH02PGXJ9djUfD0vPqXqo1WtIREWTlYSFeQ3eXSAF5sDlexm0FovLQyn
y8zfienDTerzT4gk7gbTu+4FtL/LPVpqkJe2mBRyJ2H8WchtdmqntCFrt0yo2FlUcfdajl4enGkM
UCOzg6aOatnlRs8WASeAAh6OO4q76gyiGATokFlZEx+pOJXpqxavnDVnO2X2ffXjflcNFPXbvIiP
fjq0Nw2GFftCrrxr4UVrYfbZ+NEUGePphYsSzhlSMbHwY/camsL16FoOqRej2oeTU1x/byTzekj7
3eWxO7sOpwYn1ilJAoov81Cu7MagSANU8VLjQfG/l+ygoLgO1ZfLzSwNocbjHT8YuMfwoT4OoZwb
ZZG0dnQUpHN3Rep/yq3qTh7HZuVUW+oPchZwjokkzhFlxah1nmsbqPxBU8XWS78mlbAN7fo9V9f0
4JfWHaBSnvHcQWCm5nG2mvAIHMcIxXcXsMJ7UX+5PGrTRfIhBGRyThuYLbzQC3w9dOXoyNPlp657
X2DG3ZRGfI3YyY4y+bvqZY8GRfeVU2+5XbRhEX7iHphHCm6OplAx6NFRNjDRcF+NLt/V2jdKTnp7
h8bG5DZ4uaeL06b9f4tzDkBjpYlbSlp07JVfCc8WHCZwSPqNGubldpbWoQ6viInhmXBGq22lyIOT
U3JUqBEqF+ZRDPZx7P6alc7EgSjCm4VbSTvbxp01uIoW5lNl3vSfdW8UX6yg2gWo4K7s36UDwwCs
Ds6MGi3z8nFjDSL1YmVETWUoS2AM0bWXBUiXJJumvDWVFVDd0uihGkAZxgBzTunsY2OxnmtBk1Q5
JXvOpO51yDLi37XBO3vNMXigsiDzc6DbZ7mNRGRNpGlSdixiTzlIEabg0ihwt1Z+IufzEiruYy53
ycpALm1mi4q6QdyFAsUf+4CTN6QvhZVshrRaq/eKdG+vLPC1z08b4OTzeQQ/Myi8/IhqbghRZ+XX
L83M6a+fna9GmFUSvhPZ0fqWFbw22n5r/G2yfpqWkwGapu2kByEep40x9WAM9hJGr//lAM2Canj9
ZVImfL6Rr6VHRb26vPGXjjSMtCCz8dKEbzYbILlT/BZFkPxYS+NVltz2HSzDtzB7TvtroV4Vw1qD
CycaFx5vFBtZOwuKxMfhaspeS5uwTI+pXFR3LjpYd/hpYQEsGg9gSrjmILHYnqlNqt60dnbk9OWY
uUXT0559CF+oOP9K11g5xsLO5LojNjGofJEbnw2iGBQKNK2fHrFbCFEr6kNp27FkwDltkS56Kn1p
78fiuU6kfaFFVzpQlXbX8kXzAau5/Fdr+uqnAj/yX7mv189+GkNQGqxYu+HDOHHndsPjN5HvwQS5
G6OgsJunQbkx/Mi7cVO9w8hVG9+rwvDgdSIpsBFum6sb2SsAfKWlz6RiPp2KrTGOmAb2SNmrkZEe
WqPBOVB2x8ckMLU74lJ3Z2dq6Lgt3vMHrCv4A4ocvXclZeZ43Ukm+g7VoBvlVtFa99WqufqgAuAW
mbqW9xIjYnGUFd+Od3pmodiR47brAtmh+FFrd8x9997byfCNtKP92JoNDstmUl1FLl440qBbxz6x
lRdL45x2U2wfLy/3heMGKCVJ/CkvRoVmvlnNto9xGI2535r7X0mlrFQJFlYbTgtgdkA3QG+yZ6GP
qLmwI6EnR0/HDXP8pkQPQXfb6mtKBAvnGhkwtivYAi7s+QMGtammhCucHuOhJ899D99916zJQS4M
Fnc1LwfuNN5I2izM8hXN7eS8RADZv3FfzOFv072aqQtmYar5/A9pV9rbKLJFfxESxc5XwHhNYmfr
pL+gpBegoKDYC379O/TTm2djZJQeaUYadWu4rr3q3rPgJTktQ+S9PlSkkMY7/QuEqB0Vj6Ivjzaq
qACxwKBkJiFhc0hHS1GWnWIoTzevxlLpba6Dzr4/LXGi1NCzoMX3NUiarsCo+Vc/X59MptBOAl3u
8Xlzr+KZTRfWwrgrTW7RoJVB7giEemRsprtW1ach7ER5ehoMGKTzZquq0LU4lXq8laUlvMpcV50H
myw8q0t1cNny9NSTPfzZ1aWH1NzCGzENeNVDaAypictjRYNai2Gh5HyColyewPKK5g4jXu7fHpKZ
dQf1JhC0cVeWrasntQasZ2b3jJ0ICOdylK/jztxXsvj9N2GAYAI9Gmpl06HhQ15RPYjZyVKlfaIw
p1BhbK6C/X07zszpjyzI+KjGLLjGMIb2AIioHJanXoJenQ0udkdXfXxXBvcGBBaDFnncdEGneWYm
jGOEazlSrQSEvcuRolqGSUdA/Y+OEstWAC19fdXrqA8Ai4dRkhV9MhWYSUvLzPPipHLk1xw9W3iz
z6wbCJeBagZ1LayaqdlJnNsq/EYVftIVjz0+itdSeNT9+sAAgCcDyoYkFd6al51UaA1JaRrwU8r8
vOLHlq80yC4abecrZms5H0PyN72GkiK8QDGxr94wZka0ggq0SjDw2/DvV7O36C1QGUaanj4KqE/e
SEMVpIo+xNpRZitJ28DunCZfxbSMIZDRQ4Qx8amPi/fsJs6bPtYEk7WjMqRvXQArcDgt3x6Xq/U/
CTFuQ2choILJIj1XIf0gseI5ibXY0+EU9N4NpFkakHGML/bnP7GQskESCq/yaRpFEJmpahTqRztI
JafikbKScLH61eeS2MYhzQ9s6MHVAIXXs6rAcDnHti3zPpKcRpLy1YB6O4RvWiH5VSNyV8nlagcp
E2Q7ZUjv4IoUrDiHo4itVPZGyTJl1eZJvQmRrPLlRKVej/8fJfUQQoCwiJZK44dst90dvB/IyuxC
yYlMlPDbRJheBmcX3a0tK141bSt5PXLcd1UvgKunWa6szSilKxPgdKeDNuxLaRStSyGx6cFArPeq
TothUBN8+fWKYuwfvSRgU0a8mHw5XhIHH6CtqHrslZ1S/gqzL3teTQJMzui0Y2qdcASQOy/YGf3C
Bj0z32xgDPFiAlJDu7ojyYnZlOOEOxqmeIjybAUuxb3cSQthZqYaMpCA5ZrITQMfOFk5XVBFhVoQ
5WiUtYPai5OwJy6bmzx7QeVIRn3r9jK6OnfGXkM+AdkMjMsVjiFv8bCA5rF61GNpEyslRJBDH1LJ
G9K0D1QLV8ToJUfGne123Ovq2BhYB/xrdI20roo7oq4SAxVx9agWSelWpbZXlXADBxQQKWBJQxKO
xF5b/VRY/6TaxXcsM+GwEODM2z9k3Ceu1vaY10NyfvRfnnR4XoBuBSF87Qi8vKeqbBS2QckVNA8A
Om6HmplCY0X3n1DjTznbsqCFoBV2F+nH0HZT467MV5Hy9ekzgunGMgOag6vRZYiU2gNNzVI75m19
QAbwyPMgXHGI4zaWHTi63RH46FhfTbyM+yMQWZCXRV4M+nKXURtYTlaNpGEsTeOjqXUgxOqFE2W2
785CTPrOhlxU26aYLhkhXk8gTCzIpszE9vYQzSy/EYmJRxAAUteGyUMO3fSsMdVjUtevMAbeDeWw
tjoeQeKDrTAlflW6ttC0q2vY2HsAgQFDCxGOK5bnIIVK0sYCOwt77GFM03z9vEe2BXcYNAx3pGm1
Fkwr2F0pXD3mya43LLezYqfNX2533MwyQtIVOBD4fc0Y9+YCtna5sNSjWTLAA3hPnhqV8RXjkrYC
GchYeN7PdNpYE1JQqRlf31MIdVdXrWjaWjuaKl0FCgzS2oV032yLziKMv+BstXZQGre7FBGaKHjM
dHvTSNHeVos1yh2ftztvtjEaxKzAXUTef3oRN0gLDT7s0Ee4NBamtLIHeWFfmFk+sKL+J8L09E0A
0ufw91KP8Fb/PRha4fZI6/C4WCpHzwYCmBem45CCQOXqstdQ++zKNAjUY1fzXxK00B14MADhpZRL
svBzJxc27H8iTcaHA6AwKJD0O0pvNV1pr6BCFKYLD2wOFaalDMlss8ZXEgA5UDW5qg6aWgNkTKgd
A5U/933tWyxb552+sP38GYfJaYQYAIKPe/dIAbvsPk0Zyjo2OgWV6LZ3IQFZbtUEEgC5aMAuJ1Zs
71U7qddKI4STNkqxIlJk+IAwWKdey2SgyUzwU8HrGxwVwPxvRgh2QxjHiQNcb7yP2069N1KSeb0K
qVNilezBjLrSrQVUzSwztpCIrMWGDdhmtbiCvHo2pCvIvFO/MaUYrJZKi5+I3UrMMXlmuj2sY7Zt
DMlzAqeQQ6eX97IeFX6fgFba+FboWaknZ8+CuLHk9kAD07DQ7nDDTF+ixGq8IGlfUBJlhwjpPLeX
cro1eR8+saCw11WeZA0cH2EeBKtUw7Ogtv+S1B0okqFmroxAk04dSKIuEfBtzc3MfFdTZDKjJs19
EMXqVd3Kw+b2cp05JPBGtyDSO1IDrmTAlahposEssGEnO1G2KzsFiVKtvSAYYUoQhe+XUBJz0w+1
OiBNcUqM3gSX00LKmU4K0itHZu2VYRvWu6r9ag4Q97HzEJMDlreED3onlKOcv9R3abywm85tceef
nyTmhybjhWpjYkfNm2q+LZT9lr4+jtjZXq0XnLSmih+vvOqi9oxQ9W4P+VKAyb1K1ZoUqx4BmNgY
4A/gzF7IM8wdN9DzNECV02FWOUX9DX3TkJIZyjEpVN0BAFdb1z0Bhbq2wTrXq2DhMjobD7DN/yp/
ITkz6TIYCEICRFGOuVm5EZRl4+xB1n8oSAl+vevAk9SAhEOiCYLyl4GkRAmT0Iz1I4fvpBcu0SHm
2oE1qI7S6hAynCIByo6nEc2Efiyqgxyd8nxflZsYnMK/aAVkgP7rq4KU02UrEoBrTBqq+jFVXUM4
XF7YU+ZW+KiahRMNF3flj1Tn2Qxui4omRVfpR8bvzfplGCAtuf6LJkAgTQHhBrD/P+jLsxBFzSnO
CXg8Mu1JObRLAIm5FgBOgBKFibHG/njZQyzUVDzcLBxdJHNK8ijSaiTt/8U4nEeZLMSgLwah9ohS
lLXX9SUMOZcQYrMNQRfpI1cUTIhJCJurKlVkrhz1hH4LIcDp8EBfy18vKmDHHUkYcBSDihKABJcd
loQ5eIsce4pQ3C6mjpYsoWTmdq2zCFPBcVZKZtP3MlrSPon6RV+C2V/lX/+0QB81V3A1uqKEFpJt
RyRXlaOmhl6c92tkEyDR+5lbv3KjWzigrolJYzR0FqwyoSh4VWkLalHVTVGRYx8b+nNE5davIAjy
kIqy83JuJK+jPIgHP1b+XIFcqbbSsM240rtUaQKPsZiscgiwv2pWUx6KJEveby+wue7AyoUK8Mjp
uUaqDS3suehAjobV7yLLaDxZaWCRU8LVlbN9XVrhX6wGpE9wC7EtvIOmU1WCYkZfGAWmkL4r/LpZ
2JTm5o8CQj2wkrh0APN3OUMtBq69VEbqMYQvrhY/RsnfnHrwdcLvx2UM6fXJfTeWrBhumoFyHKod
zb/XYbTqDDjlQMD99tjMNeU8kHLZlJ6ZFTfkEHe2yA1G6TCIEdyOMDf65xEmL5+yy0SfmRIW21Aq
zxn0Qb0cztNAoujkrs6C0I8GWJnfDjrXLGixgXgO87nr8lQfQulDBEw/1tFnATMkLVkSK5w9X0dx
+JG8gsvCZFvXioECy4DzNYc172MRehldLYzNbAj7T7pzRJX/WfhnB1MVlBHODqiQGcHKZIUTIwvC
6I+Wf9zurKU44wiexTF5GUZ8MPVjp/V+LJBfpBo8n7dWs7Qu544QkBjGBO6fFk06TVGEmudYT0e7
82PNMSDn82WTIOyGWPVw7gGyc3QPvmwM9MFpbkNg5Sho9Usqh4eho+9YyV+tEV6GmRbWjaagvRT1
+jGRySYCsKrLnm+PylxfjdR9VNfAR0Rl4LIhCokLpNUH9NUADk/+KBnHhCxpxOJL+Mz0ZQ2g6ajw
DpkApPguw1TCLFJmDdpxUIGA0fR3CJ/DioA5dfkGER74fzhw016FvFsXDeTNyxcthDt2HMP9q488
+GJ/xm0FdlHgKrzzkVN3665b0TbyTElsAgjrlNHO7nQoH0VbVexT7aWCRJiplgfNhEdFk7pGC2DQ
4LLsSDvwvLNn1LW3ECwB7fsuyH+x5jUqh61W/hSF5YSqsW3N17xRHNpVBw7+eZ6746ckZHKBSIKp
2q9Ul/EzQqcubLhoeungCxnuOA+mep9KJ67+bjIYbHd+aG172GOrkeHw7l5rkA6ATcFoSK7xF9ne
JnRt6inUKvxg7IN0w8h7WL4F2jeYtDlm+cTIg6E+9UnsdansJaz3h9AT2R3oV24CFjkxck+o8iGM
/CaEb3gqXCQBMP3NbnRnh0jWe2TkrsxaD+brqeaX5EfbaNtUPtYQOC7Nyimzn5Rv87R1bPmT9tCt
0lPPZs0aqGynBygJeoYOeIMO7eF12YH7hO0UUMyVXUhuWv/Su+Ogr8pkr0n9RqCP2mJN4Q6EtlG1
dmnuM+Oe5fdVkfi55EcdcStU14ZdiiSLvSewHQ9V7iuh+Wba9F4L0LVQZw1+Ram8ATpnizS3kybb
RL8r+mQFahsSMtDfCHY6C1xjzIUQ5O9CmMSlusuVzy5YIami6qEzSPsgCw+ipBuD947aiE2c3+sy
xLoMx0QyxmIHUcMi12xwT7HXormnMbmLqbEmCXSdss7rgJ6VI+50benR4Ves5OuBS7vRM84oiQMs
r2OIzImsu5DgP9VjDZZa5ufJRhF+oftpd+jYpjf9qr3rowdreCssC+mKu4L4db3idK2INcdvVTCw
UmO6YYZSZ7wd2ntB7wPiU/UgjO+seOVt7xkKdzQarQ058ZriOY0+ijD2WXQK4SM/uheLdp1GUO1K
XA4yVt6/tNI2NX8OKD/WESC5Hq8x7VXVAYAuQMYzr90qfMMnnS5J3YAcKDJ5cj4emvijmh6QlnKq
TDyIRjh9+dqH7V2TWJ7RGffciqCrtUvgc2SVoa/Ay7hUZceCBC3GVTPjrQSsXdUeQuWXSoJtBiOG
NGaO0W8N6NF35C7PPxT2RPvXWD0Y9TsEt4CB/c7BiDMTp4XPGwtlHHyJkxXgtQ/31Lg3ASuDmbJD
5BibAcQ6pQEKG74JYRQFvDwp9ocOUMPfcD50pBLz+VFW7uJwHeBJVBncZTFzOwOIa6i3EP6RZJ/I
m0Ld9MVAl6XJrlMLxy45XJP3JtycUtPyMqlYqyG8PdIn0dU4vZg7+iFGxSZK7jS1eZJ56CWE+lXy
0TYqvP0qT7NWOd1ZUFxLq6084L2Ep2XWwYkCV61QGXUKWoD3bQd0Gwfoz3s9506sqE5RD5s+yp0h
fCwhEQek/yqxFZSZwUIcwlXEfyYwx6xI4gbBVtZeYIznURDlBXSrUEkrFexIOY0OTazgctJsDSFW
aVA+BGazojxzBpTacOlYZRH31M72aBgeIx1cXE6+tWkDjT2vbU8GhZTMXaUCAYNNU78n/Xde74yo
dw1JBfFP8xtrq/Hek0PdKyNAHbVfFBUHG0ANOOaFMCmT9bcCN3D8oZKeSP5KUDQqpDdifSoRPKXu
I3krsAFgshjGp1Z+Spj3HWd3cvBZi/aeoZJvFasq/VUIxamrgxJtKr7RsnsYO2LP6h14mGxq2sJd
bGdKby0mP5U3QfrcZz6cUpwImACueq1dv7Ba2ZZE3yv2Samgr4e/hSzfXgu+S12LPZi4ln0M4/sC
K4L0wSqFgESRy17LlDfRPcXRCaiQIoL8W6ucFECDesgKVzlqlQbF+oz3Fqu3Qvkw9dgJ4RYgKS9N
/MEiP5cDR+72hr7vrR1r6SrT8pMRBk4XrIfyEFpHMz3mxibCGWCDn5+q7221VwBp1w9DeJ8aG4ql
asOFRYK4eosNuyXC1xoLLmmDK6u/uO3H5Cg1RwVVWhsgidp+D5Ani8qVHX7WiezU4V4YMob9oBUe
1z/a/KNlp1T9BolTpFOo08JnMx8CCObBO0RXHV4jXYyGyPp9wmSnaLes7PwM90MoLGM2c79Qn/Js
nWm+qkOc8SMcRa4zFfzUbCvXazMmvQP+6zYGjC7GxtKAu9rEqt93liNZzY8471ZGH2/N0VcUtqp7
ht9u9N+CflcpBuAbB8X2CeBYWqBis1Ogx3TfUzj2ruzaL8SG689clr2iflXru8DS3TyRXSWB0+o6
tw9dvTXCnW49qcicy78NhmrIGzV8Yp2AjnNBmNTanU5C35AfGH2rrN8q38dD9oLn0HYQxWqAsnXb
fAAVcrCU0lOsT8hABsNTmUN6SXItGYpSvqq8WAziUW942dhlAevzwaHYYGG62WsKIM/CJ33jBzHk
VTp1JaemG7ds09XEE2XsqVAwtLVmJefsOIJICtN0SvVbW78NUejZZN+E+6HZ2XW7VsV7NGyS9pUl
DWSFtAclHBwR9d/MXndj85OLdB0HL1rynMK4tqlKVEztQ6jfN/ZdXXlU2dXSB1jKXgS7op6/VQl3
Ra+hEincot4EClxm+F0nH6Iq2dC+OsAob93kD4mOEwuly0Opfkh1jzTDZ99+VKGKafcqJ9/gr1is
88A8RPGPMNMdTr1cgjtt+9PWDjbuKrWKlfg7y3YEHkRNCXcLcz1krVPL8gZSe/c20i5yf6ezzxDQ
6npNYnULaWK3CeKVzorvdhk/SDElONkPhVndJXmJNILuNN1BUHHQy3xnGy8BucuSdaTrGzU+ptWr
lXSuFjxo8dHQ8h8NfRnCVxk2gfGKpA8Gj51E8zjunCbEALj5karfI11zdXgHDwmYZ4bLJB3iULiA
Kg9y8KRk8YYWmiMySBmsFYN7AW5MBXvKrVNerZvkeyh+BfSThe/m8D1QEydVvtnct6J7TXng9orF
cPGMir2Gf4UE/nGj7QwYK2q5ONQs39umJ9p9Yqtw+M2gnlXsFBxETFMcADE8UgmnHMDYCJ+ScK8p
T0P7XKV+mD2ag5+kh8x6hsorCiHJayVWjb4vjV0hUASSfhPch/DK3xNhrpSh8AOO/4PtjaJ0Zewj
aowNd13wJz15aEpfUkOg158a+zGsKq/L/QEEQyn7XSWftPxR5li5+Ck0rR3bLH1cz3r6TpvmgWvG
No1LryCaEwIrKdFTDjC2ziJQ4PsVg7RQ3G2y/slovw0B96wAPr0hRDtBxQ6A5zF2WuVX1ntrvUcS
bpvKQ1kyz2yAkAOEf0i0jdl+QlJiJWLdybve1YThWu2RGPsGB7gOkf3chKlwULtpeg8SR1m/dtVj
I+jesjs3xIAEurqVq6NqJGuU41RcKTq8GpSdIOUTRObxDtkLS3b6zLrTeIbzHLfHhh5FuW+UcpUE
JwLZ0rL+ScISlsUfRbVTY1QGOpApmgU8x9xDGRkfYBFGdCjwJJdvJQk2F4MOJ8xjWViwsQy6dNN2
Af1IQffDaTtEf1HMB6YK6TkAnywgLy7jKXBFVwZualgrPgse6VL1drY9Z9+fJH/MvBu9XgPtGPUH
/COFm0zx7S/rDOKpfN6KSQJI1gLIXo6tiCQ3e6ylhVzf7AN2tANEwXHEb08aIWRZDLKORgy1I4zn
OnsBWfovnuIQGocZjAL+3JRqy2hjd4WCce+HUMcOIiC3r8S+aUgLubK5tBWELW3AjwnGXJ+AAfPK
EDXrS/2oB8/6ndotJGKXPj+ZT6oOW0NL4PMEJpu4bS100+zn/7gyokIAq4tJKkEbejvXYdR+7GQ8
1jd4Ftwehvnvg6kjjw57qA1MloORcSArkHLrd1B7dMrw17/7/hj/LA9WKX0mSzW+j5d9emfnC6t5
dqKCGfm/nz/ZPWq5VrpSw+fbbxY8gvHaF+vbDZiLYMrYKDRkv+BdN0kZxX1VBcOApcCtLSdrlSfr
hvOFIHOjcB5kMso06PVQVxHEyPaFm4iFkvVsGxRoQI7sIRkSUpeDAOhEgBIB149w0FXyQ6W4vba6
3U2zLUDBEjwJgL8Q6zKEXPGsEp2lH0trC0xy/jctQGVAgdYMjFCtSQYyIEOV9AY3jtDE6eMXJDRw
Q/iLFgAcil0P0Mwr4LVpMjD6tMQ4Etq2INqi+Jq3gETfjjJ3PEDbEc41OCNQL5usNxIGptViszpW
tNuJIfkBmN5etNFaKsnLX4QCIh4lTIBfUea/HBIVN14KkwGEKqPCg2FLu8kSJCeQLmbI82URe74d
cG4O/HF3VFWoj1yZjAAMY9Y5Rw/SemfZu2ZJgWn2+0iogiAzcrunODzakk5k42LXO/kRkoVbqlZ/
MQlAg/gnxPgTzrarFBXGOtaRIJYLF0mGdknRYm4lnn9//Puz7w9KmYSZgu/rqIq397pyar7sg4Gr
wYi+xKhbmGnTC04vmXaGq4F6LBP6HY+JtwKIEgcZv4U9a9w0LpPcRJZH7iuqo+ZYvr5sCpFE3aUp
044q+BerchjIKsLzj/IUilCxIIcRw+KZJtKXt6fZdR8iMKjEIFuOypHWZAmlurBIwmL9OAAhpkcr
06AQf/3yuXgZZDIRhpRBhSxFEFquGXPDJXPC67l8+f3JRLBiztRg/L78uy2fkurpdh9dC2Jr4/eB
8cR+KaOXJhumbqQFOpDiWhK3awrGn1tU9YF1KlKvmuyownTCOkxd24LgN5yDW2mpoDs7TFBGt0aq
KlDik4OTyKrU0M4APHyAerTMf/Qx83suliTS53oSH8NswF4GXNkkTof3TUqHGknoahtbm6Wb9lwz
RlIvYD94M1ypfxDIgsFqI9eOQu2Q8rGQPCS+PSwxSq61jTFgZ3Gmmh8xk5MKqdORxsTM3wZwkwhl
IaegdiR7TYO+fpRJoP2EG2jyFpeltOF1qLzdnjYzjcWeAVUABUgRIEMns8Ys9NDIB5A/ylbsNL1Z
N8FLUH75LEeOF3o+UNMDDfUKgazVNbc0oy5P+assQzXzFCDPdrsdM3MC+tDQ8EHNEsaW07mnREov
CrsCw9EoNoYI3bLVTl8OAbq3ifwyrlUj1v1y+6uYFJWUAeUcWICcCjerllRNZxpxEUG5jNBCWwAg
D2zk0XMfb1Jl++8aMNlGg/p/DaADdQR3U8gx3I4wrrzpCXHeRWMDzw67nBNqyoMBILgSuWnhk2ol
8o32YbZL0I7ZrsJLElxD6GxdEb54Dw34rMVZpNuf1jYi32835NqgeVycACVgskLCBumKy5ZU8NGU
OnhlA+cDrxP9qNHUDe3HLocPjjU4MXZTSIkhUe03RuTcU2TsFtIksy2EYBQo27hd48S9/AUMEu5F
GaEEP/zIADkuHm+3cO7zwOoBdgGNbEgkTB7JoV3ELGgyVPjlo0S/oar3F9/H4wCQPRWvkOnzIOkq
k1a43SPzu4Wzer4wl8d9aTLT4PYDnimMfvGItSa9o8a2rSUpRNUke5eqn8NG+m7rskNNVGRRTwq+
DlRBM+Akgw5Dp0FP7nI0gqLPoABQ2MdoIC4P1pnFfVmv3QK+M1/uOHQYoIHjswcv0EkkueeaZMF1
4QgDsALowO7rkFkIrAEGigMOkAUc1ZdNKaD3wJtcgtxD8fqjL55v//yZA2XkoOEGYkN6A1Ypl1+v
QaVSk6zPTiqYp62Xqd/tdiHEzNS9CDE5s3LGaAjh9eyk+xI7quXCwrt+sGGEgbPTRuQhkkiTAbDq
jHFuNSDlx+02CkxXI8c06lGLXdrEZrbLi0jKZV+lIg7iXEahSopWsYLGuNKHGd3V6sLdcGaxXMSZ
bGak6zS4JNbs1OQ/sKocav+M+3BnWGxDSgNlOtE4VbtoZTMzTgYeCmC04tw3rncw0YM9HVbsNCo8
OubSBjkz0y4+P5lpQqMs5zVkS4buiQ0abKxTOFDY7u35PNsIyP3YBsYXZ/9ksiFPZAkD3O9T1O34
yiwW0lmzk22kAo6XL+T7xkaenZg26kGNQjN2otJdC2+XIHumTbxR1G4hDTHXDgPJUHCkAM++4v2X
OYy+wjTEqgd3vJEdPVoSLZ+NYCLPjhs5kPJTdmhZgroXCys9tTLxrATVXO399ljMjThykyPESkUK
UJvM41HZqhOxmp7kwkU5G3Chin1994Xu5P9DjI08G49asAC3Iz09Ka3s0u4FfHXvdiPmRvw8wmTE
k0JGlZmhEUHqobgDIIoONbFuYdouRRn//qwdqKyIJOi19NQBNZEnPysBRFMDbXxzYV7N7S3nzZkc
xPCtq8I6QqCM1NsERo+aLr3kGvVUK/7RglwGgZBDYcVLV82lBk5Wv8lZZGvUgNBMFbu27USMuGGx
0ZZkgudmNUxuLNMaTRQA7bvsSKMQJA97DBf0TJyweY7ElzGQZHTR+V+A64tYB56MNE7qbgA8ogAW
5fQXMw5WAvrIBB5BxJdN0CRTDGDjpCfkA2rUCnuAU1AJp6t/F2Yy5VRm10kdEMyEyItNiD74mHpk
adefGQ+4ZUN2f7wCjO25bIyIQE7saQqwDe2Qa6KuCZjU7YbMbDMXISZ7AATEZbkWSQq6z30S/xTK
Lm8XCGtzj/+LGJMxyVBA4hqP0xOv14Z5kG0H96WK+FHsmvbeMt8runCtmVmoiAhBBMi+QLtuajI4
lKlVywWUkxiwZXL7PW4JHAI2bftimO+1vLGahTYuBZzcbijcQc0AaE9MuxRu5pAvczrhKlCAb1a1
4gdQX789bjNbAl4EuHqOj3QcEpOpgbM/Ich1QY829bApBN2aDq5BFqb5zKXtIspkdvRWnsRWB4Vd
6Og7pratuo/S5l5MYdmePd5u0exMRG5dhqS0ivzM5CoKxcayyKkEdWLlN5FfCOxn8wXiy1KIyShl
XU5SPUeIvPSb+AdlK1n8uN2K2Ylw1orJuIAfU7HUxHrCi2FDsu8afYXHO4QOf+rZN1n9WSwlxOcn
wv+7bTJEBlIonFGankLjTdhQqOAfVbXti6fb7ZrtOg1v2P+WtKc5Aom0bR9YAkeQvs+CdYssa2Yu
3A+XYkyawtKqSupmwKYKWzwY2+ZeJrtfbwbemnghwGttFAe+3FEzgvkcCSjCiegRXGOePHVLdIK5
AYGS8miYAjuNK05z3fVKQRjk9W0JILmtUmzy9iEQf/F0hmIzkiVgT+OZPr1MQ9y4BReghcp2i4f5
hsl/sRzPvz854RKb63rSjN8X39roXcp/WfXCpjk33uchJtepWGGd3tE+ORmmRxuodXqKurk93rOD
cdZLk5uTUdV1mrMuOQ3VajC2PH1Wk20dL+3GMy1BURUVKRMlgWsUhmr0BAqfdnHKrAowQRmAtH0B
i8TbjZmLggI3JMihBgGK62SHZPAZDwO9Kk6k3hVkoxXbfgk/NBcCzNKx/ASNzCtFs1YKOCEcqWXd
+JSwQJI6BaL86wAcpBRHHznoFo10lcnARwNndpuOKkzwXKl7G4oKjddF2ep2f80MPmgfuASOthcW
MvKXix3gFUaDRi5PRZZ4wLdG0jrWDaeGF/XtQHM3nItIk12/EJliRXVXnjTCvYjC79zIHSG1gKut
4MCygfW30xWq0xffbkeeG6/zJk62zCwYSlFJA6oN5giCvx9hhrWxsPdfNw/pQA0WeQA0KXi4Txk/
9UDa0ibY/OXIWKc8fUpSfRtDRMIIZX8YrCda9p7EqgctJwuxxwZc5D7/hB7ZqpALgbTn2AFnbzu5
rzJoBeJMaEX5io392At7oWJzXU0cY8BiG0kw+JBBHvYyhhQRVhVjXiIi5kPO+DqU6XtR6T7UGDl8
BchWZOU6EfaOQVLDDuSFeXo1iH/iQzoSQklguk1tpC06KMyOkdzJAhgm1AM86pG1g09Qtb49W8Z1
ddWZOnA+uDfKkI+e5METlsRx01AGoY+EPmd6HPoF3BqezCEBBSMYenCrYJ15O+jsCEKp1kZIZGKn
iz2BGXxtIM94ItXavq/ThdFb+vxkh2eBGeiNSNmpJcjuhUgyLCyx2U5DlRePCSTAACO7nB12pvdW
qSGZpFD9w+SAKLvQ+NxVerGPyJJ+7Wxr8GSB2CuqCcjDXQYjdlgL+ExkJ1G9mRwQWHOJyf5H3P5q
EkAScxQrx3k1vQJVTWynBauyU63J4Cjkw4MeWGsrpr4GaiXXGr9sH7nTO0a1VgbpLo/IQyFbm1zv
lvQB5roWD3XAkgCwwK1/MnYiMnjX1Cw7tYnRebUZZG5jxGSPmQQ+h9kyN82tJW+s2aCwgoWRAvzR
UVK77GIWBF2YkSI7WWm9sXvyDvYnBb1JhZtrYf5uolRaWN9zg4q6DTJHIPdruCdcRixY2KgyhH1O
ZZKt7PiNQlLo9hq7OukwXQBJwqENCwrokk+mDTeGsG4FOlK11kqyIpGv2Gu13d6OMrdPQVfXRjLC
VhBmciXsOqhwKhxC4FHGNkXN1p1M7ispWt8OMztAUNGFQCjqUFfw3DggJLFtG9lb8m6DZB7mmTdA
RpCnnxlbMqCYHZuzYJOx0dSWRkjAYHdK3VT/rShiYWjmAoAsDH1G3NSBC5gEyFss9kLHg7AhEDjd
6wt36NnPQ64Flzbk6wCOupxbCc6zCJes5JRiCzeQHgJIzb09Hgsh/twOzo5gFUyYJLTwasYVoQbl
r4RSqzB173aUuVE3CQTvNHkUbpseE01X96VcKripo1QYO5bcUq9kMkclupZ3na6Jys1wAdYXWjcT
FzcLAwkH8MuBvZxM6jxPU8MMw+QkSSAxyrA3rbLhtyKkD4k3fh51C+fV3CIyNVx8VRQ9r5+HYVs0
aW20eOSC5hhK/I1noFOA5Hu7O+cGDfc1SNxj04Fm4WTamUMUk4Ehtx8HAUhCoQui4r+LMP6Cs2nR
h1UG+VtEqHF/T51a/w9pX7Ykt800+0SMIAmut+xt9mGPNNpuGNLY4gZwAwkuT/8ndL5jd6MRzZhx
2NaNwqzGVihUZWXuP/L9UFbsQbUISo7z77sJDzK/BpX+EjzS7TCtcEXKu0W9BgEBAuYBLFFInyjX
ACW1KHjDEVg6DwF4wcG3tBEEMlLWc2Y8VMX7GbzxQjyxp+yzFFoeYNmGGlGfsmjxum23rN1sl0AO
XAOnNuReP1mSxemb1GI94vTcv6m68qZyvN0ANcEhd+9Gr66iIqluUlAVQnjnYfDbR5GP+67vtkOy
loLVbkB4H8TkuGoRaJz/FqOxOn8M5W/x+j0O72vWk5X7SGcC6uCouiKWlcry5ybc1vDqRmZa5jDk
L27n2HcBxDC+XN+H0oOqGwWygzIABA0jqrDnVoyGmmWRQPmr5G+h+JSlr07xYNHH2n3oXREVxu/r
9jQOyUbwJ7lnUZ++wAFnLtRxBKuR2Q1bhsRheMNoeJuV9DFfstuhX5W41A7wxKBy0AwBPZU5rcpj
mvVxhfckxKX51uiKX6So7hmU7dHJ5rQRoWscsdoFPLGsnEEQEi9LvrDyiB7HiWwztpLv1X8fsTT4
cEA0pkbTzUCCJLQgeNflLzZ9K97f5oMDh3/+MWCf7w0XRSCjQBvpUSA9Clbx4H4wKWAHa/T8uksj
gBcEpB5bA0DKczt0KhwC1SoskWlYYKsI7qGWckN7usbuoTcEBBbgoB5WRtnsQZX5g2lgLwB2/+jP
zufcQfMeqf66vsels7s4UxKd/z8zSuBfTsHMPDBSIs2URBkYAFOTbdrU2PnIlf83U0qAZJkVhI0d
jKjxrO3oxlUd297vrh1W7FyfOVQxzpdooH7KkGpEHCHug3Rvds/1GoPMmgklyg9c738m/O7GHg+S
0XtlEFrf88+6AFx6PgjqjpSXg/Q9JUdfZdAiBHOPYHp49tPxU+3na7Om3wiQXJVcrRJxdm7Qy2gT
FOGEExpGTXYo6z14Vfj7RWdwSJHcwRsJKDoAdM6tALAzGkGLrH9ofCvjoP76gS0G5jCgZgAC89TK
FQciYOIJZq3xaBNZibglTvLiVJAeEf1K+KidsBNbygpNVR8wb+blEUqX9nQDlazR3bXLSiVmzYoy
YV7IwgWaGbjzFvRn8zp8FEtwO3DnhbrJGtGxdtMBPAmyfjCwXci1saBvZrNLIbkq7ijEPJt500L+
3M43dPrIheCC6hjFdOSf1aAvJXXv2S2jx2C6tYA63lzfCNoD6gJ28AcyfYE29EtvaWmGx1gX/jSN
F9K8ieLLdRPalYHaFzpDoEuNU3O+lZOm4QMYVxBGss3i3kKZDSQEYO29bkV7cQIIhuoyKgHoszi3
UqeECjDVSSvp3y5lB78yV1DH2oEADCbRk7gG1OS8keQhNIJRtyxn6JBvQIEAOY5s7fWtifLPXnfK
QGhlJ6aB4PZoDS3oXRwczyYrozaYfvEpePQr48tcgC3r+vRp9oHs5EMyBnEHcjKK1SaboDJkltjL
1V9BcN81IImq3gulkcBZ8I8CTgd8/kVsUwHhgMYNXhwNbm2KG9cR798DQObi16MFANGvqYQCvchm
WjmsOPYgAgGD9kd+/8nnlRBgaDj4ByAteIQaAC1eJ/8DFz+g2Pj5aI9Gb6uKBAoMuP2GOvmRG20U
1FD4A98MunTAI7Y2VZq9jAZ/ecF4OJoXj+2cTU1r+0t+9IHzgPQUVGmayETJd7LXej90G1rCpdFD
gorIRQ9LlRiSUGDIj01OjgR0MmYvadBGHtWiOthFfkBGbeWo6raz5HDF1Sb9jnpJm9lQpbnR5Edq
pM9TaN+PvHv1k3ez6mJHA08JlwND0FFRXJuFSQucvMiPS3tMlyfy/v0M7BmgJRLcLsvm5z5NLLnd
VIM9ge5nH3zP+931M38pw4K6yun3lZuZBWPrt8YyoQY4RIvZbxrnCXy0vAMrFbsT4ecatFHDIzFC
IPdXjGs2IESpkVqWpKmyOnw+NlaFzViUZDwyQUFS90bJvVM9J97x+hg1mw91HGQqZIbOQf783AyB
NpMfZOl4JOGdMdzP6Ndvlh92F7fz17FYE9TRbDtYAyEuQc8GVkyJ3Amj+SwMIo4szB6Nwot55b7m
vViZO81dh01tIiqAGcARlHUrhr4cKtGL44La6Zx98bv3p2jPDCiLE4a9PbdiEEewfA313lm211dF
M09n35cDPMn68Jb28P74fgDiHWM7mTs//eu6CV0F+MyG/A0nNpbCcsvaHsURnF67sXEiMwQ5Yjw3
D55JwY53z5cHD+Kw181qtvWZVfn3J1az3mQVrmoB+kUwTNpVRMGu7i4t1LjWMMS6XYBuUgvcvxax
EIqem8rDYaS11YhjAQ6Zg7XWxqE5OWAK//fzyskZBslp4uPzM3Jv5aHot+HwBE0Inh1a9u36rOmH
EoDSASVXEM0qa1X7TsrRBS+Owni1erZtTLa/bkG3LkjLhgjfIEmHOOR8smwGaSans4cj7b85HbhG
HbSEoXA8B+PhuiXdWBBPS5i6LJypPsAISkkgng7HLAOBk/O2fPlP31eXvakM4UwpHY59zK1tWW+v
f153NE9+vtrfNAKaV6IReTiCVy0v7pfpjrcrTxrNWgBxBC1zgMBQP1EZPDifzN5PaX/MrTtUxyi5
qSF8vMYcoKsawwyy5SDihcawCkWeS8osi9n9MXCQ8xynKGm/VcmvxP4y0teyi6qdAP9mnNMNRFQQ
kbrpzfWpvBynbEwBTS+EhFC8VqmNxUiqmdkZxtm91cth6X/W9ePqRXq536BHAim1PyzN6LZT3AB+
Qo0gJ+Q4p37U1mBQXgNxrVlQzs5kN3XYSgtgIEXZoSlXtpz2+1JhVSo6yc6087NpVD54DgubH/Mv
tfH3VP+8vgyXOxoTBAbrP/vgMgSwW9oJcAz2QEPcOPmmphsm3nvm8WIDDAZQEZnTvxCKFUU/A9LR
GrF3CAX4q8UaWu9iiqQB6HaiIo9aIrRiz6eoSVLTpE6ZxPShTje4Vt45Rcrn5U4+ubXatmKQ8sHn
U7q1Bo4KwV/pmrzR2hCUxxlAHC76D4okTgYSuR3Q5mt3r84ClKdw4JE6Q2+mYiEkPAWF3BDG9fwz
CXYsW0v7XOwkTNOpAXllnkyTV4c+s8M+jMEs3O2IEGTbDXS8K9vFW0ma6UzBQ/o2OsIkjEc5cxUx
pqK16zB2rEfLrDctiv3jvGJEN2HQFAI9EBRn4aiUZZ9TmoHnujHi2a3M/ZSR9Na2wWR4fXNprUDV
GPUMjOSChWZcuorbXZseRVV+Q4rhPq3t98arWBjQouHNH0j5ZNXVj23lzyhXJiC6SZ9DMT5NoD6+
PgrdguDjLhp1ZFlNPYFOkjpOnRhJ7DTOjdvnT9QGEa7VfMAM+n7RkG1J2WSVGYp21ElEGaZHP0iS
TwJ92gfoy/cbBg237fUR6dbl1JTidslizWwUWXbcOvyN8LcPfP2P2zUlPEJlrnDGFlQPVpceQUhi
7JbEW3ZDPqy9hHSrEqLS7qEmjj4s9RWJ/sy57H03Re/C747+bJMeHJHvzvjLzBiamsDTJVlN1Fc+
nd2h6AOaHaFnjVz5pu/tyHHrbQ++1euTJh3IWZFJsSSX7MTBiNm3BDQXMsAq7SML+Ks5LL+mafmZ
tcsOsfP3sB9/Xzd5EaRIkygTE2RnbPQZKE4T2jOePSfYcLOdbnIkZ0vI3cyPub8GW7rErCqWFO/Z
BIsFP+DDD5CCHNzO/rtAumsXpKZ3IOgD2UxZDWkGC/SrKH10kA10w2MGp7KWkNIOGeyDUBSFbpSn
1lbCoqxYZvIULKEuiPhfjKWKiPOdhCtTq9mcFlj8QIFDkIbCWThfTaufbWty+/RoeUm6ITmzDhB3
B8dpk/f766soz+rFxjkxpcxtD7LoUEA477jMIjbmudqAoR709Mjk1K61WVgYLQBvUNG9F5MiFxUZ
XZCnwS/iGXo+RlY0s432dSMuXQYO8bxBIxQ5umX+uWiWv0A1/CVIOmflmGg8F/B8sIwqOcqWKpeS
YHNbBEOTHsEPcJM51U0HlufrE6pduxDJMTwd0JCnYruamjCn9bL0WI0l+PfDbvpauZ0L8YM8WLkf
5TZQ106W4ZB5txHh2coU1hYR8I7wYWhA4Hc1BcevA83x7WyQaYd+ma9tO4mVa0Z3BHDDSEAthP8u
SJRIWRge5VZ6JFO2pWAJBm/V3rfY3s7X+Bp0Mykh4ngJwRJ4Bs53SAIyZATHcDBgFHfFUzf86tdG
s2ZCjvbEbQLNg7JQmWbHtmNgan7j/qMn3g0Kx347HYdympeMOSlC/PQ4jCOwH7T8mYl3V+OkDYku
kUty2S5DA3MEoU2QHvug3y3+YwdNCzZkKzkq3fE5taKkD9uWDsMM3PaR1N0cA+1Ob6vA+UCwfDYW
ZVtzUEQ2aMCDlSb/abcWGO/xDu+R/3//SUXDMQGXCVw5gtnzxe9FYzdiweLDA97kTbIv2wzk+Wsy
17o9BhIIgMOg2AY5Q2U4LQp/kIgZkziAvcjiFdtl4/zsT/Zaw59ueaRGjfdnPBf94J4PSYvcr/DW
S7NPzEH/SGqvuBztYKTUvIMuAdQXlMFkA9yN0ddJzLo53HJn/qt0F+s+a3P/vbke7GhE/WidIniW
XVTKy6R1ID+dJTHEB9sNsTv3UFvpBpFns/GwSiv3oG7uoBQLDDbAxbjelYE1nS8IFKXSY4GGz2aK
xFRs3r/dTi3IX3DiaxbH6MncwgINo9J7KrvHcq0dU7c6aOkxUbWQZR/17iF4vKA7L4fHTHbez6Tc
u3+/fwynBpRoYcYbynaAID4OZWVvWMJbHBgOBQaSrmnS6xbk1JRyOv3ZKN2kxlhMcOK3+WuXff3A
WHAiAVOHktyFMCAbK9euWwQgmfVU0nubH/kHMhcyvvnHhHK9NIK4bGk8I05CkI4MSCGl7wWv4JSc
WlDuFi/tLDudMIil3E+QJsoXcNkE1Yb1x+uzpYsTTw0pK78Ey2LbLVaehaAduWvEU0jvgJtygiin
+HflsGhXHwxDEjWOJFyozFxFApSTDYyLQWqm2hYT3V4fj84AWj7xUJbe7IKsvijcduEzN+LQebOa
t9/Xvy5/nhqZwd2DmUxmlC6CwDrl7YCUAFjMvF/JYj/R/rWGBAAx+EpAq1sWl6BTCw11eMWqDVsD
1rzP8wpRdNUwESUUTyIAtOimGYSDHZHNh9mZ2EvZNPUhsBJ/JYrXTqNEHIASDCzIF7Dk0qS95VEj
dsplA1mEyC0+cEsjlvZAPmSj80PN8ZYFcthjVxpx43vsOEGT5o4WNblhPKH766smD8vFqmG1UIMJ
EVS7isvx+rypRLMYcYoMY9XeGMjIVk6zycvvOMkrK6eduQCpGoAowoCo8Cze10sAMLIRE/Deim22
1mOy9n3lBHGxZB1Le2zw9MHnkd++Xp+ste8rnoc0LuIAH7+fjdtQFABQfr9uwJIu5WI5TmZIcTld
wsOeSwt5sIHkHNT9ii/GGzkab9af/4SxNZyo+03QwJdHCblJPl3/BbrrFDlzQNPl+xT5m/Mb28iD
GQKTAu57gCbXZgo3VrWy5TSziMxmAKCBfAubanWxGs2U1UEWxLXr3WK8jyTxt9dHofFFZyaUoH0E
m7s5gysohsDaFxbipZblz5AYqTaWP61VfLTGZGcx8hfyoa0codb0k77zaowHykudye7qZQFldQdx
nB6F0+sj06wPXr5gbwJviwM0qrIFXd8gVYZMRRyM/b6q/VueiQ1NwhUfpzMDFAjAbXgmAOamhIbt
4Io+WGo/9pNHO/tE5mfRrlSaNJ4H4yAypAba5AJUxekERay2CGP00v9dUevJyKRgjZVZoAswPtld
dXt96v6kV5TDdWZRbsyTaJTbpE3aPA/jcRgPBuWH1K13GQuewOe7yVN727qQ+qm8Tw6AKE3afWEN
f5mJWBm43A8XPwNSpGibgXAMtozyM6ZsIWGK94SD9yskcvqbbjFvIbq8a3L7d0nmDGJpEMVL/a/X
J0DjXNAuhjgZqEIEy+q1Mo2sTACQCGOCFjXo4xXsuQP1NHQMZ2PTQnbu3kpBAFvQUKzsWu1a48vo
YYR1kE6dD7mgZRB4iRHGVjU4DwsQrjde4zNUSB2D3oduJ0Dpn5Ls1/UB/wn+L6YaxK3YZcD+4H47
tzt5ft7nHUp1xuINvyfPzm4h0NR+Zy0toyHt88dkAI14ag/tDRJHbAfVQudzwu16i/+r3FhGC2kx
+aQESjOd0JlRQsNwEdA6vP5LdT4EquD//FDlvA1WQ8iYJ2EMPEa2KX2Dbv0MsttdIQD1wk7aXben
O9+n9pSjYLWjSCHemsT9TLZBdpdk0PflX64bWRuU/BEn523KxsSTvKAx9FR9e5cF+1psljVWId11
AuJcTxb18TJQUxpCeAG3qzSMy36+Q+PJdl7898dj9okJFUUyAqBSkcYIYtpnf5NyiA3beHXCfl7Z
BbpVAZMt0hkOuiVcVU2qGgPD8/osjEUKVa8iaidnnw5/X18V3XzBqRMQYSCGvoBhgsHKoYsFL1gV
yOSXIe74l+sWdOt+akHZXN7CTTspYaFebprgpvV+sTdCVuZK51I84uFcI5nlX8A9WeYbBi3CIG5q
iJgCj1uEP6wBsqlsB6337fURaecMFM3owkZfAV4e5zs5sSpq1rkVxi25G6s9ILLXv69deKSW0JHj
AOCp0vQWoZMkxWiGMQWEdscTCN0GGU0OUxescUBeQv0cE5CIf23Z52NBu1/adNYYxg03X7Mu+dxy
73EKx7uqop+KzD2WRmZuuBtugw6Ixg8MFCwzAGNC1gFZp3PjIuPGzOcZm28g0Ft2KHHfhtkLv3tL
367EMNpteGJL7qAT91MUnbOELlCM9esCHcza+ZlDHHPFNdgSMaReMVC2glwFqlfYjQqiCMjpvizy
EtgDv7EfyrFvdzkysI9TNaVbE7o/26713NdlCe1bCEKi226hzYYbrH10hcNuPVeI7TT6/o5SZ7lp
p2W5Zy4aMxO3hM/Mqb1lrZOuxEK6uZHgPg+1BtvC71bmpjfmvlv8JC5JcSDeDdQYXbPduc0adZJu
Z58aUh401pi3aAUIk9h1gGHz3cy7ZcJsvrblVO+v7y3dIfWRb0ZHMmpRALWcj8mohVWAcyyJp3Fv
/WjKlTOq/TxSM3j0A3AApo/zz7toFAZVESA5QXkPmaVyBZWhjU4BSwNPN6D4KNErL6+AT5ZomINY
JU+hvlj35QPQ2GC5dX1nM6c5hJb9crjPWO0f24ZNr/ZYOM8TcPp7Zlri6DMIQH5gRqHbZgN7DqZl
T9nbfZpUiNCRxifZ1nQ3pbHiVnUBKcJ/dFRBUwp4UyXqWYK66N02QzrSqH8YS/swm/nDWMS9FUDo
nDW/88T5iEkUmD0pK4WAS1nFErK2tYDkOZCMb647Rf3ggWz7pzUHkdlZm4F/wAn5sp8D4T7o49TH
boOyR+qDwygmSzxYxWY2flTmzsXT+gNLdWJH8epm7Rk5d4MkNvsyqjMWrUWouu0PfnCcLWSKJM7q
fPtXxdiTIUcwN+8g8B6sUXeufV7+/Ymzdg27s2v04cfhInWR+fSSdMmKr16zIX3ViY12HIuEpbAh
0jif7vJlrbt6zYByu/lhCeo7C3PEn0zxqctWXITOl54ugeK0raxC36abSqfNHlKe/FiI95IG7+ec
k+Tw/6604rKzpOLunMJMXh0SAsqwzVSsOBbtSOBU/giToOFdGUnIK1KlwkeDQbANjBsRoKy2csNp
1+LEhDKKqu+7nnOYyLLDSDa5tTIE3Q2KgpNkhyeg/1FDNlZ6xTQJkUDaEkr1KAvsu+VHS1e66LRW
QMWEPkMAcBA2nW9ZUrCw8s0WlwJ03p+ZE/FPrF9xHTqsEUrC/xpRfOLQ9MDhhg3ORQ/hZzFNnxB0
gzGlTLdzB7lC24vHMvjm9OWhdukeLRvH685rZZTqPVOSzGeLwA9Iq+ZuqtyHsSKfaDptaQhp+uu2
tFsPECO4MA+BsIqwKEo+lZDLCOM+j4b5AJIe8n76SxwgkPqH+BPpwFDxZWXIOPoR8ZjP7N95DvEg
0IjM3loZRC69GniiSxApJNwvgBMp8cJi58bU4IEXd7lHf9hZM36hvj3tTb+37tKh7G+QRSy2okWf
6vUp1FpGGzxQpD5iOxVuS6hfgPASbq4SxTdU445QatxOi/OlaEw/AjpiW60yfmu3CCRewE8MmTQg
u88PAu/JQvxhQZ2/nMUNFPRAvT2142HyDHODtHm3vz5G7TZBq51kjZQiOcoaWj3CsSJHki4nn9P8
d9fMoC1Yo2PQ+aiQyNo7ogNQVCkHz0fASuloBzGAb0g9TTt3eDf9FV57JybU1IVA+r0wChIgn/+L
pq+jHTXJpsky0JV+vz5jK4NR96OdmqOHLo4gFvbWCjbdipda+7wS4JRj5xk98gBxEfwc22/v7h79
M0+yYwBaWQgLFUcLwVQkLxMvgKeL0jIS4+4js/Pv95WlFr1BFtvA963qW1KxKC/Wil+6HQvasf+N
APmj8xOSWkE6jk0QxF79RLyDm+zM5Pb6ILS5g1Mbis/pJp/g4Yiki2mmt3VpbWsggDZhJQ7Qbr+3
HPZipO28HYnzmZNue926zgWcGld2QMcJ6q64J+PO83YehwaIeGraLMobb2WvWXI1VN8KiVtJCIqU
LPJk53MJJaMk79GCDy4RCBoeOncgu4l0zovRDfMvNpH5C3R2kUMmwbjcZ4NR3PMuKR7zsB6j0moA
Jp0DtGoDjvvsdVOzE02xPFel4Eej9rpHUFa/X3oDB/3kJ8vzcxLcdrzmfFqKIHaHu7GJhmTFIWpn
H23VsisQEHUVnyvaEF0Jfiq/Dy28tryjYD1wKUFfulhZaO1RPzGlnEU8+hKjE2UQl+yuKG/LtQYe
/fch2y670YHVlCfpZKqymrSWoFUQtyG5TTr+Kkjwdn2vag8juDr/vwk5mycmuD13XevnQewkYAqg
b0jDbBBMfiCWAYEeynNIf8vi47mVdCjqzG0xkAHI7ahnybKrWWdvgrpfA93IiPziRAD3Do06rD1a
Ls5N9ekiQkOmW9FD+NAMbI+3+10ASgQ+Vne93R+uz592icDGiwDDQ0Oi+tpMDYjIZGBUjif/titu
VkNe7ffxkgWFIlK6loohcY3OdPO+Q72loctP4VC4Ml+KbvkZCw9WWPs3vkWzG6gKkhgdoN2+SVNv
N+VmJSKRmGIXcGpE4FExV9JMmnMGFQYfHMEgYMU5Uzb/3NkUvIvQvYa89nNLys9jWwMP1D56/N3c
2+g1QUFUxv5I71ycA6iLDP0CyE6csHvPuLXX6H81kwzOfBxkNEug4K9W33LIJKAQn0PenmzL+VD3
n65vEk0cevZ9xUsXadnY7oLvm+Ou/sF4ueNdsQsCdEOEQxTwlZXRDAfZf0AipKQeepvk35+caWrU
3BMeCtaL7eyTftoz6yNJFvhX2TYHdAwUJs5NGH5a8ILTMPaRAHvqm7XHj2YICAwk9gYpMPTZKg6D
Ob1ozQ4xmvmjAJxojalA95IkePsAOYD6AtLLyooYTTMzChx9zAr6VCYhVLTtF48WW1T0P2cUsGmf
8Z3ti5e2Ig+paa+8TP6E5YqbAjLMlegVVEXRv34+gbYop7apPQA/vABZpIfB3hOHR7Q7FGHE+0+g
SI+K+q6oahT7+01W+RvTX/kRmhN89huUOGWxp7QxaODHbhGUkVW7yGVWywFnMI16Uqx1u2rNgeha
8vhIjgvFYbBgcLw5cXwgQlAHY0+7Gn/47+ZPQBCExjE0WUr6kYtymzkXxBKZ5cfjxky/BXSFgkY7
CLxhCfi60aSiJoSQWqxRw8V9KUp+cPP85+yaPOrz8QZV3+11t6G5mwkCOzQPoGgjSW/O9wiaUqZ6
9gEO6p3eu82KGXUooB92YgLDznVTf+pZF/sRrcgWNATRp6A2jKWtPfiDzxAHhEv2uUjq7FOOhP7L
BGzhT/Bx4urOq/YphA7vfqltu4tMhJ6PbWYGtwFYpnaumMntUqf1ziOdvwlyMm7tAVwANXp6fmR+
N21zrw33k+RpSBzT2IRJVz5SOi/byUoAqDH5GuuBJhYA1glwDgSDIFlSSSSh8YanWO7gt4/+JhP3
zjJGk3M0nd9NthJH6RwW1gkFAh9liAuuC9sxkgFISATiy6FrSxzh39dXSLcZpBiKJKAAFk31WDVC
6qSFMHocDP6mzfB0FQzcB+wDew7sIGjskfgbCEGc77nOxDBa9GFB0N6nSJGwF7D1FkCjGTfXx6N7
ooFtDUUbhITAeKtx+hLkDrfTASeJOniGONn33PW/Oh6FFwrcx2ZIUOhAjynzXhhlK+lK7XKdGFd8
EQnnYQTVP7INoXnri/5uFmu8zjpPgb5SuDrgxnD9K6fXhjBSF+ao6jqstO5Kr+0+4UHvfB0cBnHr
3l4T79DbQ0YAbAsu0r1K4AtGwbKkkGOPxfzEyWPBnwrnWBvvjy3QLfuvFfkrTmILAAySGvRSsGKC
ZiV8M7MVxTztykANARxcuP8v2iRyWwjHypD2tMwnXoqNZ30gQSOfO/9YUNaeNsIxWrxRYzLtbW+3
FhdrBwDkGFJyjpQyln9/MkPZNE1hlaHHXwDzbUCubsUR6Oqv2FBgC5dirJBxUBZ6NoyuHoMJ6MDq
4KV3w+90uk+SXR5E3bwbf4V8l5fQ69ga36+fWDkv6hUBLRDJugEHdwFnt4PF7usWaQ1qPrHki+1+
dkQNbpI6mutvBTQyPmDOxXsTXC+yjq2EaFAZnlx0NIZx4NUHFMMebAOIVRZM0WwBGlu5jhERNqyx
9emWD2+Nf8wqyxd2VcY4mFfiiVmf58D67ll4GX9kaGAaRQEdmiNq9OzmPKhaC29UW3TbQAxRzorI
WL6jMQQk5UiHrYXTusvDBv8+hEbQ6H7RTTf6ufDbDPLmIMhyyoPX3VK6uz4mnfs5MXGRv+W+12a1
FQAVENwyx3rF5oA0XwX23s76+yO2kIZGUcu1wQJ0fsRcljtNiX6EeMybN+I2t5Uosw3kN/8OcOBW
HJJ2YKCzR6AOp3EhFt0g8YatLwIg3ZvskTeluV1Mq96MQ9A88XZawz3pghZU/PHUhR4NdohyAye0
TWZ7crJjstwiRYJO3t49dOWt/27BIkkQKSNxxJaOdfGqzhcgHnI+Zceu+DFYv+cPFA1APyCFADBr
l02Ci+jNRDRddrSDzQhwqLvSXqU7qaCEBQkgupDCC67BKnB5R+c8Ozr1PWCoSCxd32WahQADJIQr
QCwmk6vKQhTo2oVIRurHoqr3gh/I/Mv1GDC4SI2vUURoNhlA7C7IgOFdUcVRfDqy7p3VitGLkyaN
aqu4NaflFghk+oHWKrTqIIJE0yZQ3Sq1Ru62jlmbvRsPhRc1fRTOa0PRLAvEAoDEAXIOl4SKlelt
r1xApe3EDsrNN6u8M7qXM/p1Ec8j6+ZfBsLGAmG0Jh2dGLIi5pOfhcNP0SfNFsi0cJfWOC/+6HUP
QYVgnDAId+ZomD+4LLH2Uxq4O7urnedwrMzt9e2iW0JkHdEHhY4rycBy7pQKmge+kQ9ODGm1BwQY
N25a11ujMr0IKPaV+FW3N/9fyzK2v5RoODfGqFk0iVdhEthz5f3Vdq8uGnG7HAi9ao3TU35Luffh
CZApQCseKrEqX+lCw7lhM3Ni24jR7LBF/TtixfiB04aw1QQcDpVapJjPRxQEFXfSrHVjO/yEKntk
m4+L+Vo6D8Vq/6J2QNj6suyNFIzqYcG7XOMlSt3YTUexsfp+ueGmOW6yqZ9XghjdYUAO7h9TSool
DIFfh+ijG4PEGhCuX+ATv77rtBsBlIR/iuuXVyHS0iIYO5y2pmQWqO/QiykqP7srfKvYzWVrHcyp
57fXjeq2OkoSeB6C+xeuUdl9HqNDMCGxFqNWuU1ounNATZJUAl5yrSwsE33q5vOwIXCH4G2Ndtrz
bWFh87ndELgx0s1vvc83aKLeN+byQ4zhnZUk29Ltvo5Vtoba1u0RPEtBXinFVC9UoEIz8ZuwwnZs
w2LDy79E81fG1zJiut2BxhqIEdqI6C+YoUM6JIJw14mz/GB3z2z+AHwJIFBQ1wKXg0hC9cUDGrPI
lPrYHfbWrPetHeXh/vpe0C7QiQnV7Vl55y9AQ8QDFDNmZkRG7m8F/y38J1H9rEZ3Q7M1Sjhd2RNp
Flz6srFWcsOd74omH/jAQtwBwDz1z0M7F3E4gBC2YpYNGY+5jShv67t2mq27LgBWsqtne1N3lkBe
N00eARjiXrY3p9yG1lLPd3U+oZ6OjJe5BVNHvyZurzswwEUBgIVHrYRznv/ecUyXQdSJFwNI3R+R
P6MvZsHnF56FziG1QWlwfVF0XgFHH9ll6EohWak4U8cVyMGNcn6mnQF6DnITIgGGDqG1FKV2B4Og
7U+x9TKGdEQBJh1wqMSkF58ds985nrdWa9AOBiGYLFGCbkINWWyztg2/xcW6mF8hab1DPBiJ9pfd
oZXC+gDno4+uM4RgoTyRatBnU2RBzXFxYnN5DvzbaW1ldBMG8AdCe3QSgm9OWRlOM5YaNkpBoDF/
tcvl1prX8hs613VqQslv5CwoUr4kDuAHDoieO/IlFDXbWnxYuQY0CQF0tEBVAC8Igp4mJUAmxKAJ
Iio/TnnqbTjvX9ra+0SB9XS6YWely53f59+v72zt4OCV8ehCNvSiiNAszLDGzvTjsENqbUpCqIa6
Nt95tVn+dd2UbqmQAIVQCzqccA0oS7WkyyKGbPFjyyn2aeHuZ7Naub31JnxEhMjwS16dc7+Q1xWx
uMf92GvjxHikxw+MAA3MMqlPUNtULs+pJX4G4VY/duZDu63WejP+NNeqlzMUyf75vjJD1sL90inw
fQqBPzdyuoLFIyva7+3Ixfc5H+wdNHzoz6nrnJgnZoFHGkvQHpChjdNk9EBtlu39EkWg0oLulmOO
4lvWe+lDs/B8Mw9TvxHdQLYmmjC3FR3qLIITSj9fnyadgwmQD5Rcu451kbEz5rw0J7NEYYre5eQe
YkPIJjjOzUJvrhvSlR3BmClLslJl5qKPABR1FcWv8CQwGvrYAio9SUAOhu/flFwchsa4zdvaB8V4
vU+t4SabrJfrP0F3ZtFRi7cDGrRAsaHcnHbK7TDP2iDm445VW7TzfoMqxcg3UGe8bkl75/1rSU0I
DUkCivaCI8XeOZ/sen7uguUuXcjzSNpf/82U4oh8khhZyZog9lmNXJqzbVsZi1TRzNfahLQn9mRU
SkBvVRDkrAu0tc/uNm8iYy3u1M4aHiWyZAVwu0pIOleiRfO3RMoU7l0LZkrT3w29+zilxorv0e76
E0uqc/ByYk42LPH+Z1VZkQjfAmdCtXmJwm4NA6ydthNjiqcIkqzOKwc4NerZEaKuyCji63tAdzEg
l/rPxCm3nmsmbA5nvPnBETt7e3v8Stf83doglLOTFnPRjRwm2Pji978c5/CfhqBCh4GCEH6WYZKa
8HVyf9TBHBWrD5tLeRCAaU4mSkUesLYLOj6DBYLwaV93zWueFF+XcHoUtfUJoOXnhQxV5DrsARnW
7WA2j7X9AYJXqSyO/CY4/C4JvZJ5NFI3nf2YG/T/SPuu3biVbdsvIsBYJF+LZEcFSpYV/EJIss1c
VQzF9PVn0Lj3LDWb6IZ9gI29sZY2OLvyDGOOsc0qexu78VsT2/80of+ZmRf0Symm4UzGTo4XPMnF
Lnf1T9z+G5mXV7be6r4wLdC1o2ZqnJHiau4gdEeRIJ2PX3iKyPQa6f3q3oZI4Vwq1aBGvTg9WWIz
knSANCbKrQUu+EF9cKqrWNL5ljx7zb9YWZygXMi2NwXgBtFY+1UzeI4TeU13Xykp1ccXCM+30qZp
MoNkrvGgrI8QUH30CVhzsv10pUii5VKkgFWw6HYq96npZf9AL4p05H8mFptBzzWS8hYmmppa3Ta5
1sW7ugsQoszth8A6nnnDxZSxOLaxCyL7TWTdi25EweULYv3sAn3yp8YLXMhimupCNxqUjknIXf6g
xc6DIqrWszIksDL2bjXxLlcNOmFvaFN3cErXpC1ELS//itUnCrAUjHF2I5bSBIWeglDZyuxQVrSy
fPJacA//uWxk1U/5YmTxpEdCZbZiwkgP2Y3Ej0Rj/aoTJ/6huKp8bzlIW90M40yhiHul4HMuMTHf
kLgi0eOOBvSzEnRGeF4WDjhljIo9JTzfov/Bb9Fepun1E9put0Sk95BY8tBH8OyOmqBOrd6qqRuk
on0t8+7p8lysTfgsde8iRkCL61m+sh1A4YA0zlwJpa35KZpbAmzzVaKbtR381c7Ct8mmqCLVqMA7
LbdGBAIM//I4VlP3LqTc0PsMOwARnJ5yNSqmqZAaCe1CgFMlapN6W6koVU+caDc68GibWml/upJM
WweyrDvNTvq73mrEg+y7bt9mybgbkvxfMtxfftfSVSUJeHN1Cbd8NLJDy7lnsYYKcqXDdn16/3f0
y76TJNdyOPo4vFEJiKlvXMuTrN2hLp4f3D9oGAPc6XR2i8ZUo8TAM5RFzo/GjA4R4a8RdHcur+Lq
boR8mem6kMU409wpgD8iChlwOjT3KFpnV5PoU2P9q1GLf3Ebcdf9r63FjnQzBzHsCDCflMKPSn4H
1PcVH2HtosFAkImBDsA51yDysq2OPCNBadzLIr+pNj0Jck71+mhcc+5XV+iLrYXLDYRcCk0GpAFF
7lDC3+HteVZ75fpaXR+krtEaNKdGl+UajZt9j7YEBP3dY6fX3tjYQZUpAGlMu8s7YXVDA+mCuQOv
7Tlht2pIVQMjRBjjtki77CUZ2DWoxOqU/Wdj+djkMnLQMAIbUP25r8x0pxniRpH6lWBodSigXfqD
bQFV4vz3L55iyvKhTkHSHPbC+snU4pE75RXk1OykLd2rmbnw/5uYR/rFRNUy9NZVMIEktG55Th4o
yk09eEL/dnlZVqds1jQAugT0yUvsdIwgOCY1QlTpQsuaGDtkhrZ2kV05OKv7DBlMlHnReHje8atn
at3E48xrszPd5/GYFg+6cWWLrYwFTsCsKgq6UWByFp6vCwIYTcxBall8K1hP9Q5ppuzKiblmZL4i
vqyMGueyKzLEdXpSbs1pG0+hya/B81aNzA0GKJshklu+fVEOMi4OqZmwLazn0W38oWzfWtUNLi/+
ykZGS/z/mlk+ZVE8aUM9AdPdJd1zz9MD4p/vl02sLDxMwMWdW++BJVpMF0kh+2nOUNci+a6z59b+
1rLn9MomXh0H+lVm0VSUrpZ5EIXUMgP3rB0OHU0mT/v7kA281TYcPXjTaA1euJdxXKmT09V48QfK
Rp+TK/fJymE/+f7i4ao03gs0laDg00iTDqz0m1r6UrYdVXnyPRqMK4CAtUUBMB98XBCTtkx3gTaF
Ru7Qo9JFQpKldAQyrtmgAFyZV9Z+dVxwYQA/RPbyDCZu2jXCtxISmP00HpGLMSnY8m61UW5i4h6K
7to2WMuYzs8YREVBBQUtmPlYfTmbVZKrUnE4CTVRkR+RGieHtkBSJOZm7o3D+FqW+SYiGYcYTU9e
3XKSGysi/xCBozyLhwE3HSZ42Smv17ISUMEmoU6OSvQ2KFD+QD3t8sFanVx0kc2g0ZnVYuHAJZmR
6XYLangNjQVzy9Z2UovvE7OfQbh+sFDFu2xv/t7iRXLgiv8/e+jHPZ1bUTl8ygRcnzhHrOg7claB
8zLbG8Hmk3ZePe0vG1w71LNAC1CrIAKwli1jJW74tLUHBBi2bzSUPf7fPr+Yv6HNoQ6u4vOWfB0O
qv0vn8dzCs0X4DlQtz+dLofxrlYVfL60jy6/M/8BL4eX4b/vL966Pm3E2ET4frHXtU2Vbi7Pztru
Ai0B4BpzLRW0d6c/f6wsJesm1QqnQqTUHK2NjBpCwVIweK3Lcqp01yKeayYXXpXbQ7xt0EcrZCLz
VKhdd8QfO5ea+mfvRP7l8a1tLmBOADVEI59+5o3mrJ97B4AUcdhzpj642//T55eOaF9B21qv8PlM
zQG0IlT9ezgjEAKoOYOvG2HVcn1Io7cduhIM8LPVaBAA6exmwHV7xcraO4HLdG4Yn0n8lom2Nonr
CV1fRqiX22La9NVOb3bjNTmFVStAigMQPItoL8dSV0pDNHRKhdOQe4Nh751Sj5FETPajlG+XF2bV
FtiMsbfBHwHv+nRfc1LWbqy1eshq+yecr4lWkr8liQ2tFdJfi0hn52Z5Z6LkCUJodBbNAr2n1src
jNGOOhjh2EY3U6XbUCZTgszVGm902YvhoiIkC/cakGdtcwMZN7eC2YBQLJ/BKZlyELPERqhK+TQq
5S5u7SvxyaoJYNLBHjlz0i2xQiwdqiJxEuwMcST5hwXH6+8XasaDohrtAlC19IDB3IMqu8vNEG/O
BLh2JZx3NLVZu6JPYj/ixr+43HCF0aUKJgA0kyx2BkjwLEOo2OtaM3Q/Wtcon0lNel/o/eRdHtvs
hpxtiz9QK0RE4KFePD3FREbdViozjHJ+awK5TezpGPHsX9boPzPLChEf+VCLBMV0pJAq5uXXou3V
PTDDqdHm4QIutpgxLbMbPhB8fxpCGb072hX3cXWaoF2LXAug7UDxnp6ezihqNylcI8wj8WSZ/c5N
o59T477+w2r8Z+ZP69kXp3FCATXqa2LgpTYq32F6R81UgZr2mJArfveVEf3xX7+YSgi0/BLmGKFA
k64Fjg+SUvtaaWae9rPd9WU8+um0NSiOpOoYA+2LFkqdIouk7Eqbm4GYLObb1RADYH8VqnQ+NLg6
gFw6FvD74PpdxEi1IUEWP3Z9KAeD9ukNr96m6a9XarYBAiqoFUKOYwmHUkbbZJOh9qHilnQE3YyZ
KLSZrjHfn+/rUzPzrf5llaoujwoUbvrQ4P7UmFtX6feXt9z5EsECRI4BvEK2ArjiUwulSBF3x3Uf
VrXaH/Ouq0BHT8Q3XZPgnGlz8pDkuOouG11bIXCkQ8QGBQs85/PfvwzLGvO6zIdIDXn0TVMPxuB3
f08RBpzvFxPz6/vFRMPRqOK6MKHxtzg1aFajZ4BU/uWBrK2Pg64yNPNYCBCWXgkZKkbKRldDZr81
qDm/X/782uIg5YJ0GGYJb/diJzsRtOrEJDWUvOuAyZvRssC88J2Td6e4pou7ZguFGnAjOOj6RE/H
6YRVpjlIxxi0UGpvnVMH0TT5rvmj7ka/Rbvc5YGtbQBg8iHEBTDP3NJxamziPSLFUlXBEpklQaUI
/XYgZnev6mB9uGxqRfEDRHGg+kZyFDksBMGnthoFKEAVEi+h042bprlP1YdYyTdOLm6gb0sNuFqp
gdZu53nqAcSNqKl9iP6mZZ+qJJuR7Kvx2qv7R2v99GKcf5ONKZhxH2ctQI5wR1YbjRpOaDZpbY9H
2r0hgUVUUZPrt5CmRaxh0Uh5t8x9Xj3gGvA0s/FMpd6KQgaXp+hP1ujs56DjCU4OIN0IcRdTBHm3
3CmwHH3dHceo8Ev+obDsgcigsjgt7Zuhuk35B1QHKYF/ZSagrJQ/I8M9oMBBlToOinSkGpluHUjX
x01/xX9YX0TMGIgvUFA8y3s1OYs6pmERq+zZdRI6TndZC9qon8WgoWbMvJ7He8HCsuv9Rlg0QeN8
XRAP5LDUKLRNJAff0P5elhOyiBouADhP2iz8cDpvUe30Q1Q6E7JlAEW7sdkfIfYzbAkbr9GbzTf9
YokA77Vm1Di80DNCzyzuFKtGt0colEbcgDi82mCeun2lxsjPgQH4fqYMvG8bV7kSef0JDc5MgzQZ
QQqwnvgJp6McDafsFWlhszr73CyD2HyTVUo1tGuPd1lf0Cb6zjW/Vz2pKX7fXHkszu7YGaaLcp0J
8Cx84uXFxLQ8M0VWtuhjPOrj8fflvX8WheHrNgIi7Hs4jjhUi8FNitmrudaGCbdcj8k8gcuVDp7B
uLlNcyW7MptnN9/C3vJd6hFi9m7fogVU8bQoz6hTpi865AivPE3nPAWzJR3OMIHMEND0i5e9qawc
9OyDDAlomOjosHGb6noLMa248ioePzajybbCym8Bhh08lU3llXtldW6R/DRNZMLPFYc5+kRKsGu2
oTbcNKYG7Nxx4t+bv2Y2ngf6xczCSbIHu+3QeNqGBrN8W0A4LrsSqq8sGpL52PlggUH34TICbIhR
CE2b6tCekmeWaC7V7MJ5UJ3RfLm8HVctoellpigyZzKL0+3olERtnZTVYLOunuuie9LU8VEHteRf
m0HzDkJMeHxgk1jGMzXKbzVhVhWOHG2b8qEo9vyv2ZzQ4frFxjKYKRINLKYcNjTl0MQxzdVrbNAr
k4UrYe41xgmeOeNPJwv0FGaSVpEIm9TuaWeVXSC0okCT/1UIyMpWxt0AHlgw14LYZrkDdJAuui0X
dVg5Aa5BC8ClbjcU/7IsSNACxINWDpC/LgYUCaFWJKtDrR4ZoxARkdD2rTVnw4B+vgLrWBkSnqyZ
Q2purD/DdEdjCap2KFWERXdox9DKRcDi3LNAaXN5s61c4BYuIgscrMiUINQ4HRXEiPpR0XkdAik0
7HN3dLcTdKuvWPnD1HzyTKH1BWd0Bj7hoMKLOTVT2eUw9GTiYQV3dapzD//DCmq1OjVzv6px04KM
sNi0UnjJRDmhmkLrnJrOVnO27nioFKRgmZdkVHcyr9IDkgRISUMjzqRFt82KJ5PjQ3NNl8YgeDV5
5zfpQU9+W5Hu6dh33aNjHNP0V5P5LT9a9kNi+5HpSWizmtG2Z5ClwNjNTWntRyUC/3PlV7lJEzfA
SiPJ3FPjqrz8+SHRoUk+6x6g4QXB6iJ1oUXQUhrUvgzjrPNJhxaHw5BcU6M+30snRpZn3XJEUagg
8gxH1mJaqw13800zJkfhqlfcgfn3ni7zqanFoY8mV+WN1MrQzVVgQx5l0dBBeWVO46kAfNbjW4Pk
5t/u4FOb+unWSoQBZln0fISJ4aH9iipa9S8WcPKxdQHeg9buqYXJFVXjtLDAf9fH4spJPz+A+Plf
Pr74+VkL+qV8xMdz/Thqfhc9Xp6e1dX/8v2Fp1Go0ZA3KZZEcQ7V00h2ZbYzxZV1X93HECQ1Id6I
//4TIXwJ6FGmBfS6Mcowsw9xfYO9RawrObGVeYIngdq6BTzvzDpyuggNQzWJZEkZoncho10WXJ6m
9c+D+AH0gDPBzmKa6owDRKwAxe1mwEAimLqWLZpvuMXRwO//z8D8A75MUQkKImnwsgwLnWyGQvO6
MtmJzN5qJLoZx/LKsq94mFC2mUv3mCxQYi2fqySVBKnqsZzVRuv94NBeP6QpKKMeq+k4PuWad3kC
18ZnQPQeAbNOzj1aNeJOD00AjC+PjoObvk49e9HSvKI5JG+QwmwfLhs8r+LjHflqcTGjhs0al+cq
doQL+LqSFT5ig/uYj0HD223aqdtqsGjris1ErF9pPV1xPM9jrz8/AGK8cHFQ+lrSmvHEbByl6crQ
6gApkU5gtpEPxvmNPbibhvNnDnfBS53sPgFNu1rngYi1e86rzeWZWDl9GjgHQNENWRdUKReviJRu
QyZdLUK0fYLML1RQfGX1Nbqf1QWG/juCPFTfrGUeAr1CmSscuwjbKKeRfp9kjwkjHhg1PLNN/mU3
ITCa+zjcc3oINTWUqezQ+Veze7traCnuck3dqkjkApVyZf5WrkgNTT7IFps4MmdF3hqcbSVvcPY1
KAm4j1G8hba2GP7+jvxqZVnrjTkCrpZgSIkFbyeJIWH7I52SK2/Vyl7QkZREjAARvTlndHrNOBOS
yaS0GcQkXobqJS+/5/r3y9tt5ao8MbE4d+lk2rnWWyyU6u6X/tclcURyXwcwD/DLPdmOUxmpNQbA
oF2LJTera8nUleU+sTD//YsFeKJcK/g8Rf371N21KoDpIEbtoiS4PFHXDC2d3rquB7xnDNARmhh+
rOzAuFReA9z8gZEuXpaT8SxCbDMlxpQzmCGT9PL8pxLB73I9JPIDu/iwqxQpL9Nz+mrLSEFJuWU9
cPj83pWKV+gvnXqjlhMlyo3WbEVugSH2DSGV13c2dd0cZDvol+VHR0eLUPOrYGBK3uhp+zRp48ZV
mOfqv8D2Tln+krkuTZQd01lAmF/Zmh+Pqp+lydaxfqrdc84QaGaPo/oxJDolydbsusCs0X107a5a
2aI4z0itAFSGSsIyLZXLQY+KkgnoXBU7R8SeNP8+cNLn9CJAL6B3nkXCTncRt0YmCOKyUNcGr0dX
3XANdblylE8sLDzDeEBcy+1UhFx76qJtOrxYypUduj5P/w1icVsAOQgQdl2IUHM+dP0GPDx/fQJO
hrC4Krq2VoWa4/u9elv029jZj9MmvsZnPm/wxQE4sbK4MtDvKgdTx1KArO3YOCot9CCOtvB+UFU6
1LZ75SZfeQmRb4V+NzIOM5va4lxruVoooBDhoDguPRGD1pmDYCjIWEQ741r1fHUXzC2oQMbOnCuL
fWYhT2O2fcTDTCOB4ubUjl6LMtleXqjVjTD3sSElCZWDJQZg1KGH3MVChLK9gZBe61zZCKuj+PL9
xSiAu62K0eIizKGy6T7UKC3+dbEUXYbgI5jTM85Mo7y41kG92tlOpWOvlZPH5WOqPxdV0ItbMb5f
nqzVwXyxtFh/tzMheRlpIoy0Mkhtua3kkcufl42sbmoCnhUs+swTsTiaaHLP0XpDMGOg+kLxadqh
nRoNyECoTvGVDb26+l9szX//8iJGSqFAAgZT17TtLm7Ujc34w+XhrM/Zf8OZ//7FhFOzGswOGI6d
gcA02jqoAw3d32LusQUwV3PEAy8Ou/nUSM7nbmrDFWE5TbcdUAypdIOxcq/gsNfGAmISEGzMZWUw
iZ6a6cCS5ph5CnYNgn6zGN5pXwRC+XV5xtYWZa5bazMfln3WAGzz1LBaUiANXMBZjIz02bKHp8s2
1jYZrk5kmS1sszO6ZPz7RKQVw0gsqoHtDvWjkhroAgRPTXplcVbHYzgIEWc45RlI0MEwzDLLq1CI
e0N5FcmV+VrxtjCC/76/2MRTkunKFGVVODQK+E+PWvZmqpvI/ofQ5MTOYidXUcTVSMWcWd9ywL46
L+aoYO6na2uz9sqgFW7mW5rp05f4girqxjIeE4wHXbiINW/SIvJJzFCW1o8zn/rlrbA6fTYYhpFK
R+xw5s9AFauXHYal1h9M/dRUjhzq/YRi8mU7Z1sOSFQAJuEwzUQ7ZzRvVYv+X6sSRThpzo2NO01F
uj4qvvWR3CaFcoRa1xWLfyKrE/8AXRMa1gw9PzNIedlbMkWFiDqtY2HS1DfWUFE0NVLRoHauqljA
t8YiN+hKxAl4iKLpRhDjaGd3wgaWtdw2pXWTdI9jtVXVyddx0ksgVmqIHPVWfAeYqJ81vVcBpcWS
nk5AQU9j7vcZXF2iUmd4k+XPXlNpjzLehHllB9HFgXQKJCpv4/xOAyeNHF/sFAjm6CmuuiCq7mXM
9sK0HrXhWsEWeh0zAn8xHbhWZuorcGkC5rB4WdBrOU6CJEXIkyrxZJ7+NEl5g9aVb0PqvlddtJn0
6bcAFXeSIIeSjsdIVjuZxtAIqOlofPYl4KiMownQpYTUm0RtNrrdb7IZqmHJYluP2d5AVUnY0VYw
UAaq6P1XphvLlR6JGq+AZpUJ7jSSPUOzawPav/3Apxt3ULda+UMbiCeEdcOBvag0I0ib1G8szC17
A6CHzhyj0KrZqxFQwL3pq4UVoLwRulCK0bn52fTPVjLQAY3kZVFBGF31nJFvG2gFco0/jA0kzqac
CqvZTFrmD07n18Ncg018K3oYNBAD5T+5AZIrAi0hXW7Q+EbRYlXLxCduDbCSoNwWu8is/E6tNmlj
Ui6ehfpT09pDQXaThSjLUH7bGgssoM+A7UYV/puC/1/bfLaJBOjBfEB/qJcmyUsfZQHBcMDMc4x1
HRUOFvQO/EoJuqDI2DbuGEwgKeNK5lnVSG2z9pzuxzgKWhuar0/8ttWVwIxv2zg9jkX+Cen0w4gM
2FCrwdgwn0wgPFf02ynTQ+hgfgdlCo26/Fnn7N4BlXjboixrVHKj5/ob4yVKIvJGDL8N5w64TWh5
SY8bL2r8lqQDrcrRj+JvBkloNTIaIXCu1Ja2w+Cb+fTZtM2D6XaeDra7ASyw6JP6Vk25p+e/gZyl
suEeckihqtyqtvDsvKAoEVKDsHuIJvoRkGZJrXm6eNJ1habKb4BHg6rRbyNbBqMzekqj71VHoXgv
USa3NqoSBdAs8IvG3lvp2zC6GyLLXY6Y1dW+pZCQ6UfTb+PG76W2Kcld27/oyfeSPdcoRJiQpmxq
/FL5MiSlx2b8BHkAEjeAuA5twHqQWhzF9/u0/GiF4+uG2GRK8zyCrHQqJuq0fKv3aeC2ZmA20Qa/
btsTBmmZwsscnWYtgC2oIaWg2JizZmbCfXA4beNSHOy8xLTqQdsCSiTe9ch8GnuHZnrpD1zsprbc
JFFEDUhcdIIEDYuDoW+3Cipm3dgf3eoj6h8rW/UMk3tocveViTwodrOpB34YerFLoHkAXl4vMbhn
GIkHzQPQuXe06s2gmmIPCppHKe6KtqVjB+RBG3myf8pz9K4pw8YunrO68FDb9TLxrujPGTDw7Th6
blvvI/ZLa1Uvc0ErrgCJVOSQatd/xkV2sMeXpCip4rRebmcY4RQIJ4eSar2bCLKTtuXpcGem7MO1
sx+sUIN5pBIauKR3t2lf+lJPfSazwBiebLfe6p0TGEoDYVZIU2RoBY7AMl62JU0ysSM6aoWgzTab
NKJ6E+8NMFCNJvHzXnr2wK3vtdUrXiomELy3LU4XHAOB5B5Pg5ckMETqFY/KXusZldhNTvwoQCXE
VL5ro9G3xo9qtKmDo1YRlAfzD6I1N5Pl0AbvFjRbvTGzUUz8ZSOTwkB1zSwDb0sKrGlEIVUcIJN1
17mxV1UTzXFtJCClGZA2abTGL+pxU0KNecKjhO/ZH12h+ipqn0YSey2ekT5r0aT4Y1B/FrrusxEc
rJXqodSFM59RUUeeBeay3q28vN+aqeFbCl409mTXpdf0Oh63gWpQ9iqdn3Fee1qHm9TVAwearxF/
TZGFaRkQS7hhqcI/R1XdkOGua4dDpmZ0zDQ/R5lwFmSY5IfkJa3Nn2hh8lh5KHELGgo5lHL0iqZB
4RJlUuOetIanFjHSSw5VROJFlbWfAXyg9/eyIbuNcc2w8j3ViZ8p5caQvwcdJD1mcp8ymxoSkJ4x
8QzcSKwSXiELWvTC45g/MUWbOLkTZNiNieoNI+q7OUrA1s82/t1q37NCxx7uvbbCkAc8CW0baKS/
HTucy6LzpZ2jmyKlEZYsH1x4bDFV4/sM142SfZ+yuf33ZVYftTGaWq0Ok0x9gm1qiWhHegvF6Vk2
dApIbAaAIlE8aCj9vzEBBsTBxVOPa9CM4bxInAiuoZswpUka00zkt3EVb5P6R1tNQaaLIOmeDPQN
4F+2uRZU3WsK3tCM/4qVAbR0+Ew+ePmMKB5RIsLxLmqkytBBB7nGV7cot2IYN9whnqoDH+nqsV8W
D30L3jCt2k/lQPt88rMp/WZ1jBYpLlWttx8b5KdUDQRMMtoBwkI7XNmTEIGBs2MX8R3DjMYm8nX1
dw1HMXHF1uCv1XBnSn6wQWKqy4E2MQhLagP+DwlA1hvIRntUdRysJtlXQxTAwYLDtOmleRiFubEr
i/LUooA1BU5ibhqIEGgd39lGckAWkOGFUDQrcIT0orjbqEIL0sQIXGltudR+9EoT2EYbtEzx2vpz
Xo0pzZBpe7VId8NazUO1Z18KhkPynQCszoouZFbtZYUJhYzqOOjvXLfRCe8+5Vhh9D5Rd3pOCNSI
u7esz4LemHbZoHiKaQdTEoos9+wSyIS+9qCSFIw4LCrrn83K9npl2o2Qnu7qzzJ9G0cFR/szIwUo
4tlDGRt7tLnhOmQH3n4IU70bsFdiW/Nqt9wO/cswoXdjmjZaxbYaOjxBCHqjENdr5TugvUFb8+2o
Qa0BvbYeEbqgOml8NW6Cvst8XvdUpu1G03KftR/qLCNG4qCGl5laD2ggBd6hv20ZC1KzOIBW8RAD
JVKRR9E5NLc035ZWEPUQRyzgWejPrFZghHmpXVMbzkaLGlXu3Dsyf6rM59RJtk1hbXhmbZUOHaON
MELXab7XaDk2m88ye5CyC9yhOvJCo9Pwzkxcdsg11xIsuVVM49gIRlx2baL+aBBOllbqW+U3WwCs
UZeUR44/Cut90hJPjxNfseGTJR0cvzxEYHAjlO7ZMT5cqHiOBagGcvsXV91f9pjvEtlvrOK3gyYV
d4AjWNW01nMIZoHwImG7JMHzidwPm4N+oErq6sfs7OnwaEoz9U37QwOdea/g5/TuEcnVGx7rm1ph
gZ1keHoOjYsW4PwTXH9oVGWbunTfBZOfiR4fkUYyumQfd+Iehb29zMRtnn/YrPLr3N709egrlRsU
EFWY9H4r+nFTpORQRVLSoVD8JlG2Y53cSBc+ZFof3LICiPFFyZtNpMADI2lgOcmuUeDVWNkOgEo6
tG6gA0gK79NXamujqORWmq/gqrGBlq8K5RYFV68Y6m1apDOJkC/c/qVSMgCFdB/eCK62h6lPt25V
BoUqgLDNqJu0vmDORroDrnXXV9Tcl3lD8zwNeAQPXhVbS3GCtmcb2UoqXH1f6uJRLaJNT9CeCKBg
3T/qoPRrq8xz5IxBfnXtmKJZmvaT+oje+2MTw0Wt7ov2zlAz1FY+FBLh/po8HTObjGyjwicC0p26
heKVbQtdLzS6deqmnKAABvHhsTa9gbleP+GeVhvfqSAj2rWe2jhBz4FJB+E0ElZhKYs9MnFBJ1TP
NcW+SfieEWyUSvcMWxwaqe4BvvArYnl4pLxK/kiIERAAuSMBtlw9PyimE1gGvy8sGfTJt9K4z0jq
RbaOcf7mhnNUs58ScttQrvOgwX2vOhHyVg2N7GE/pKnHSQwx6WTLc3AIyxxYpCIYOnOvx+xeKafH
Pm09hQ0+60A638S0TlJ4PNoOi0XVBu3QeN7iWnhqBQ78nvis7n/1g+U3Bds5CcP7XnhGb8BVyOD/
xZvEgctT1FjO1N0peHZEVLwOTN2DF/hWg1Ca0oobAY8BB3f8LQr1xnS/mQoacSd1C9C1DyU9gqDv
3mg1ynv7pimeGsmOqGInokHBBq9oU/s9iqBZG+9N5zO2xkBpUiTV2Y5H7bc2Kb4b2sD8aGzuZQ0w
Vpc+9XG1nRLhgwDLs3sZOGMUmDlWFMIBJtrAx+J2kIYHkQifkBFcAraXaSbN8Ja6eNFNvBPxwCC5
Eu1qDAysi5Rl927XDUiutbWnc0gLC5s8oiFX2Rp4I3kBVGEygOK8CjNp36Gb4Zse6x8MxNuJeCNY
RdfkwTBYHrRa9eSxSCBH2MDZZYeyuoeGLy3HhxJNlUp8Z+PyVTHsQmM7RfZ3ow3JxMS8G7Nvlfpi
x49y+FVmU+j23TZmYgfSIIfD1R4d3+AIA5NXHIejpb42saSamtxlmfgAudS9g3/uBH/WRLurCnur
K8pPJPG/EzyEjSg/tQKnAsJ7ce8EjfasRKXnKJ8Q//IzIo8g3EZwkJJ7S46vrIq8LD2IWWqnL7dx
9HvU4JKjjUqz3zTAVrJM9etmCOrmKbF+SKMJZPnUWp/SqKk+IUopwjy95a7jD+YxY3d6dJMYrwaG
XjXyuZd8Bxz91hofbEwAwaddJchjvrVYFZSJ5ZWyPao6EK+IphwQeiLG/cGH+wz7o8ugEzXAKzXx
w50GdOe2X2pwfNkL+jbRrtLTNn8v+0PrfFrFWy0+0nbEVal5MmpDHb/YjrVN0WlBD2CK0r3pnYaO
NHFjQ5T2f0j7ri05lWzbX+mxnw99Aw93nO4HbBoqy5fMC6OcgMATEAF8/Z3o9GlVUVmZV+q33i2J
yPAr1jRLk/iTkMrEQ1i0GczfFiMt2SEwLEHmQCmeD3lJlnCrtWzk1UxUjBN4jcIXDXP243Ta60P2
c2kFHoTAjACwQCPwPmdsDCzOgBtUV536jDvWJyB7n25BWT6xyuu8a2KFF7IhQe4VBRWvFDU3PDBT
fhgFSwOLaRruyX7wsrTvA4uU4gEEGXMTozZoAE86xI7zkIamhQ0wdu3kzpncuLD5a/wMezvAfrbd
0cKDiOTCRnyLEOr0Tz83OKuMlJK2M1GSAlOg/hDssrZ+lzv2c/AX/xok08HVWSXsTY4adrlpgZ6m
P/YTaqBKtvcnPfh3C2uOJV5mM4tntJDHOCwyHMnC4mfymMdHabHIAdkIufoV7ARGT6+MdVohWc+d
S9L/drGUn6P06/tL5vYNREPjuKcNxDxXeHwmVThaQYysyU4+Q5s6143VZBA1FvWQoBtD+RRT5ATP
7LSPvLD3/bBWDiRD3WlSOUjlVZ/D+bpENQ9t9meV3sSphsSOEaDQZYVH9OineJLEsNA5vRY+wEOr
9ldb3VQROcVNDCZce7lkoBR2IfTf9vVYGvlpZQQfeXgOrVCIFEQsS9aq6ootCJeAb2Ue/EE33rSw
AAZvlkOpddlM2q66qsfHjjwp+jOJ/+jsfdPGakkrgzSySaAXCjNRJrh0oecPU/32dE+Orrg3rawW
tpJM4ICnEKDpM6JvJFbObMxlJD4cvG++v1rRTG1MVPSqqyuLfsntwufazq7vUn5m4xxdV7+a+Qlz
vJ0Q1KVLmI5upGZ2GGvFmRM8GdvxTG8+4E7vV9aa7QyITUKKEL0BMKMbPS6HErFZFiGx73aq9vU/
mht9dWllMaQjrEGnxDxc0i7zSmr9rqrrZ4cWpycCG5QP/rY1Sq/Y6chw9Yr9jBdFodyV5OV0N44v
gV9tLEvwzdyMcBetMji7wuPthfYXEuLbpEDiXsr/aHZ+NbTa90lDmq5K0JmkpU5em5u00Xzc4W42
s5C3un+6X8e3zq/mVocADh4id8vY2fPAoCVtblr5XJnoZXt83D6/2lhtzyptiDBUtDF30jVMXPF0
E/6ofUuriMOzuY9vTeXMqjs3XasdO9C4GKiJs00r4k3NtIMtgSiJdK0zp+cI+B+df4F4ApY2IWIE
svpBYpOqzZhJwsivqD3juR9Z/b43/AJilDpzq2xD6ipg3Ve9uxc0aszbbNY3ovtdzgI2Adxs8EBf
lFJQkb9foEBGofhvFplB6cfm1aBmjp2dM4s9tlreNrKaySGHeGXmUJoUqtfNSMf+QZz49vuraZub
OtYqEESvCOQy8yyhvHx4er0fO2PftKCsYofRqvuiV8Ep1wCL6AxW0ET1arX3/rNmViHCrOQA/iWI
MuLueZhgFYiSwbRVz3Tm2ConCx0GxRnhR2it5pwSq9W5AVXGwIKWXyf6hsYOdNen+7J8Zb19yU87
3eUVBdON9yurn5BcgzFScTUhblTgPwtrgnF2JgQL16dbOrq8FicuVEyFS6CxuismsxJ9Duj3av4K
MBSpgT/4PKwhQU6AZ5amLc2/OcM5ZJ9dpTcl7OKv8TxudPlMA8cW11sewmo+iCbkzo57XOB2iPf+
xHzSnZlySJKOwPtgO4A3ArIVngrvTS6V/+rr3qp1eK9d0avL4ua/qonxYeII67EYRmRqIQ6Hiq4v
I5rYB9v+3tV1VOpAcSzgFEniGZLsWmXjlWqFRCSAS5G9oraUm2oQ83f0IOc/ASvjQZr1AL7WTmWM
HlPvFfsrkxQUxtS8UgKuJuWhxNJw6BuPIe/XjepGTsv7DvIs2Ght0nrw04JspCw7VDWAGOBnXHkB
pReJyxjh+RPrUqcBLAsgBWmyyk1EfAU+lNMZVo+04NeksoAl4jhjhZvE1CkQDuUk9iq7dUiRu8zY
IY8fBEBqDx23v9d6HvFZXPBiDOPs2lbiTQk8z5akXQ8P9HKEI0Ei7zKySxevNKn2NbULDBSQgFTW
ESTbdhjAlGneZBBvVGQ/TYhTgtGEpMS+w/s46zNUxNOCHBq+VukCOGy5szSEsOsIE6LH0C0SoPrU
ALatI6+LeorMgaZVdpqyROKs7wJSDV6MTthSccEMvFVKUAFi2SNj7vd6s9Fra8ON/GuBRPZk3NVz
qm2ZSEtYZHQGaCmI0TIIYJJ+n9H6WY9nYw+yu1dIS/HLlrlDqnEgFYO21ZCN3di5mR7UOf1uFSNz
WcpeaaI4wniYNDhvQvGW8N0AkKDQrQDJE09DbTuUQ/awEfcLct4OzK1klNuw2HbW9a9sqIEkJz5L
Yxw21vdEzv0SuaK8y5wRJ0Irtb6Sv1aEhOW4JCMqRwHVwmgwZZl6JzOxKZMvZcX3vS5CgMlV2gUo
/AWxROs2E6SZjAB1xTQUYNxgoIIWa6bsNtR8kPtru0/CeIJlPigCvaF7iYZS2DnZDsVT19zxPLmZ
uaTCssmtlCbgYI5UVQycjCQ+7bSdCpORseqjiuMkI6lfm3OAVXVhU3EpU57DsIgGqBSLFmW3ARpl
5BJoFdbW6OotzySvTxkIwShGlQg3lthLZskoWVY6rVUFNgj0AulAMEU5jN3ikUaoGeqXz5n6MIgH
GHOayhbD7tpqQNPWnW2AEcroK/B9Cfo5JZ4O2TFqsifJFjVIAJRKGFLNqyplW7RPoo6dpi2CrDdC
uQOniGbfdAVmfFzfSbqyFVntQILr1SgxYCjP1HYpB26uKYEAUGQ4ozmozmQk3dchRRmpdpjZHuLB
0rdNrsK8M6t36QxYE4x0JO3hSgDGA8gBctrXgT5ArUsZMAeWxKA0dJjSSZuho+kajso8MVLwVMQR
JeMQ5NaQ7MGcHL3RaHEWZKBPKVL+TCqSXZQCAL6otcqzZdSpjjlr75oxxbNA4a3XiBQcEouZ4TwC
gsglnkZyXujbQYyZn9OiDqZ5qiGtK8pgjnnxFXUsZdRhLDtgwfJwM2qWFEh0jMNqGk0fBt18UxUA
2pLEQvFtJZ/8LEPtPLjOx2BmxDIgKzZte5QkdGecWj4W7OyzzMr8hOaq11vF4tOX8xAxAwl5PABK
LvvajakiO8lQaZ4lBNsBh4lhbZ+hcGpse4TpMHOBf5ghS8RJtcZ2DVi0OhTEbCcXUpRZ9o1ZgbNQ
5LlHOVY92GE9MKwUTm1OCqucHuoJpWCPcx5fWn28b+3yTpiscrlsHGBP970TPVacbDhgXSSg4hTl
VjHHH3EyASUg0Sw0cAiNKMkBK8jaS9K31yVLX9tWf4jjEqUtjc3Eistp0mVXLTDvEwd4J5mdEVI6
+J0uBVo+bGDU6OesDtVW3rV1MTpx27rEqq87TqMRUGenqTvoQgIbELwFnGQ0F+Qp8eB341OdgvFQ
bDluHJRf3hDDugDpOZI02HUlOgBAI+NAVMwSLJ3pW8/bA8iqbifbWz5gmfRt0BrmzdCyPQXnoJpA
E2ktNTBwIXVz9oTK8bs0Ty+ZlG11rbszUNaE8PI1VodXeKmAndJaG420ocrLm2rOVQd+ZX5RKfeG
Pn7RqPXQmgoMiHJzDwdsH94vm8LoA0CRoBKM9h0wne00cuBHIkwHyUms9g5WjS6U6GFvAgyxMzCt
MnuH0jaBlMl7kljXpTF4td4Anxcgi9gC0FnKXaT83G6YdilU+I5dfW8M4ybvTByQXQiWki9NAtxD
uK7bSE7XFQG3boyDHk7mnpzPh3aotllVXQy021VCDS2tutAM8RzHluTOfbOFBBheEgaWMSC5H6IC
RMuLBxwo4PyVr0YpX9tGHQkZtQoMkjq9mbyi5KMnm8pBJMVd2o53BurJprT4QbNkZ2hNRO0pQKgW
CQ0Uj3jc5A1icoF0Vy3wtsinm7ZN9z22ATHZdgQ+KdmNU0iNlyr8dkqGqAKRRm4VT6Z5lOPybZLX
VLI3QwvOGe3AUTDuYGzr2iAC8BkrhapupoLcp4BugMC/jG1H5TEKzplOKY1e3YNgSJugguvsDJCD
Wgn+f9uVcxkVZWQANXGwBB5c0Rx4FWLYVUDYLER9QS83QEIoTS/hAto8DbVETNXv6td0RGbNtras
gWYWxFGtMXcCVES9le5hnQZMWTrYWh9UHb1H7t2v82yjgnhhVCRIB+okce3nsXAlSd/G6C632CuC
M59p4NR1SkgXMD+p3D7pNpPOcU/lQUGYg/TvzuhmEAHnaxBkIlsMnkQnx4DAk43tTu7z68Y2falo
PNrVQBBjeLIPF6pBPWFiylEqk+SQnRVGd1ViHWmcHSQTyLeKQihoH0SZojYi2EBHA003MFF1qp44
8Cj1BKldFpeeUXzDFe3UGrtpK1A5UgUsrqUUHqa01I2d0cveYBQ7RhhYSYhS2IRMK9ZOLb1YcnZQ
8ixS2hT8I9nvx87XtEccRR3+veVnPdt0c+vVdHCRyfQadQCnC1RFUMVAlvKn+KWxwVhQkLCTgAHT
Kshwb6kSZiXjYaH1DwJHwwScomjqZzy8AbgCT0y05mLUaMjl5usICmRP0tsWvDejmV0IA0Ais/2m
KjzMTQDO2GGE39hMACLaQLNFc9u2+DvQ2ECjiJsNHS5B1qpfanMC3+8STIn7liLsGGaEgfd0uO0F
IjOZBkoTbwHBbTtIgNS0qrH+tccJhb9ha+TXHfZv1nkGyES0JZdz0kdCxZ2q33Gwt2I4YCmLK8No
bPQGh96Qh5lJImbAi7xqN5067HPzhZoDQOfvpZQ6Ci4ThI+OLNd7O28grgb2SQEK0JQ4yli5ej8H
qQ4xYA9+X9HsrASxRFn58OnyANV5elIB9SwgxoNWec4cNc9RbbPYmSjoO3AbLHPQg0j1ncRAMEXh
VjO4k80UgWOPJZe4lk2hFKSgERT+TG2U6iChXnNnSBvHLDCdsuZKKlBCsIUqODdJOeJjZAPUKQ3U
ud7jMnfGWfViQW5LVjlMSS+yrr1NFc21OyMoYvBEssHrKHEbzQ4tk/naVFzCh2FDVAFajuzZqeTH
zQSumHUwR+HgWPL0VgGQSG+1FDRHq9n2860cV2B16Q4SIIEqinBS9ctJEVvokXCogs01cweQnTMq
7R5k1qu8qQ89iCT6ZCFcGjxNBsmkMe40Xka9RA7DHHtzBqonQUAtS/cMjEV7lCB4NO55VR1yQn1a
Zi8VWBY9H3BJvihgNdBOfeICsRuXglJRghELP9FRobSvvSoH48No/R5un5rSugXRw4wUAd52Tlcr
G5swX8o7j9cdyM4P2fC1xhaSkwxzkT4leu4peY8LdfZTUuz1PA8qm3rVIjqtTdcC61JJ5QhRO44V
xTXBym3TwqcWWpysKJ/sazGA/iHgM2rjJC4bH1XN3K4lXi93KJAzeEkFDekUIxjCKq7zi1SPA5Xr
gchbl2FvZO3gyfrkJqbYJKR/TsHfM7EmGtpsddBIFEjf01EzndZWNlOX3LaN4jexFGY2CYDM7Qc7
C1BIDQC9hr+VmgC21YoihG42k/KtBw1JATJumM0PFVdf2+PEyiuX5PTnw1Ctu4CPjWNbz5pdORYv
nFQnNznUpw6ptE0yqjc6aN5ZmXoV0hMj/GfgGeLkMErrxjLko4lTfvJzI0ec0gS5XnixlH8d5sZF
2O8WsYoyaC3M8yFGb6qt3Vm+hZeKnKk7GQ/TQisQqU6ObkDtXy/3t+3AccOfR/A7zN7pYH2CGGhy
NCSWGoEXncZfMzLuar1wcxts444FrMiBoS9vBHPGvgejHjpJJoHXq7c3otCicp5AGu0vZjO9RRlu
x17uPvItq0Yn0wSuCxqVpPByiuukSHbtostPU3/K2UVOOqesOzCmLqU5DVOrv9EQK5HU3MmzAioJ
XpNm4jcDng022EFFdVux3hPWENL4m4S6InGS7JAr3feWgh06gCAEJy9wrhhY6iYitSHO/BEUcstq
gjKvI55kbge021ZqXyn5vi2ULbcnD5A/BB8UvZW+l2BiKjPCQ7whOXS6EkJ6ZSGO4YmHQuoIwiVP
bphjDuB7FT0oLBIIdyko8OOwGwoLJDBrU5bXTGSuEPbWKJswBvcpp99qfQghBAHtvndLJXdB4XLU
fnJqdshj5B1osWss2HUKJWzwoq0pNrAi72Gm56ESmJPwJ4DhzgSy8qSOSEuwndkJr2heSxCgQGJ0
E0PcIKnrtr1AUuRBWGnQ1dRnjOw0I8PEgn+ugciaKxe2AXKw3ID6KmGIYG9kqNuUqZsanvWU0jAx
mu9Vl3gDyGkjYsK4GV2IPr1CGGDlN6/KNAWiLoKiMMDpwbsTdww1lA002iGcFHGHwtcPzpixBZs/
ZfIMPIxl2uzAmAG5xkyiFpdMkaTIkUxR3yByLKhXIHiJtQFLPnOMWXPAwgKvvg1HhtejOrp2XV4I
PCcMsNDg5R+C/+GMFEGT/d2oQY8AeT8GwB2P1V7nIFdlHPfkcyuyx2G5h2IlhLdmDkLjQ14U4cLM
ExIF14RveanvOl0JJh0cnrh2OLiR3Cq2TPtaNQzpEjCD4sSBci9E3VBHF0gylBaeAogQWmkr9eBa
Zd/KQtlzLoI8U3FDdP4k0kBMNjjHxBdgm4m0CNKcu2U9O+ZsXVRt61OKpwak77FMwW1SIhsVY/Hu
wniwQDXYrpmJM8yyq8sQj5Wg23f61kQQ2djZnltKoFcS1j05kwo+lj6VDUhjUTVDhYXOKqmJmddQ
vX1cUH3dBaXULXkFwswT+M5qeXM6w3kcGn/TmPrXuxQnXomDnlKC3GBHNODGNWa0qlERtrFU3zIY
ikiZYPSOUgaSNGXTBQTokgM3snOq5mOp3Le9XuVazT5piWwKwFhDpAx4BOv6nyRb33R1BZRBfMWz
IUcL4/glVg9mcYtaf6eH81wnVuAY6eUMjaCJMm1B0X20z0kAzzWwShgbacliRWBtLHHV7DTnmArH
AIK3s7DCa3QNhQdMvowR0mT8pkbdze6OnTOUPtfKCrUhFPY8YgI7XNZe2+6m6XEWLsK78en0dBxN
r/+a8TUHp6lmYZQSerNEJe0Nbx9i7YyG9UxXfu6vNxCBiqQkPPjRRPtDBrm6RtE4T7GC0/0418jq
RLDMHHHBhFkvYpgfB3J2WXSgz/6Ho7U6CuayYimeldWVNKDWK3IWDq6z0x05PiEAa1AfBsZXa500
iskpMQw5ge2nLtJr0ujU507Po02YEJTCGXlx11ntkFJrrMa0sbaS+DCX1436rVPO2Bsf3YRvmlht
krEnkwTrdWzCzEPiJ/kjVMiGbzAcpBQAWyv8bEKUCeUS8Bkj9gclWJ63r38wD29aWC2ohMwZm2Sw
bCrmjy9kDPpznJFjY6TgCUVUgGQWCn28v1fiakzqHHrCq7hJnXxGKA5Rwe93AkYrKCEBd26oh1cz
Db50YhuVBcITOLzDULr9ouSgfzIbb5tZzbZgZp3G1MBs0FudRJ2J5Ma54jLHR+tXV1ajNU7GOIga
bdj6bpyQo/kDwsubPqxB7LgjQqkUfL83n016p0tXtfhxejaOnVFvm1gtWhs4ARWZia1daq7S2shW
ZM4gfRNpE55u6ehgyeDlwt8MJplr3z8AY0rCeQxWorjVB8Ph/PvpBo52RQHIZqMEj0301cKyeS9l
pV3WV0Ozt0vuphyaCPsJQljndEPL0lkD5TDEhVM3WDOobrk6cYWQLQiRcBwq5p4yT88c6TEJ1UdF
uTrd0NEhe9PQ8udvb6mMNgL4A/hoHTKpyLT4p7+/jMiHjhiytWDZi758OZTffL9is5rD+g1cEgL0
VU2Qg7uqqqfJFHhx/kmkuPjGgntONJTDWDWm6FYu15W92Hs6TXJvFi9/0plf31+Wx5vO5KWhZqjs
As4KlPt4qZUuzPvy9rLJz4za8kM/jtqvhlbrTBuEWmQ6OlLDjb9ObohUIal6JkA5OvVvRmt1fKGK
OgAIE40UtLofzfrQ0enMfbicTh/6gZoXKNuACws1It4PWKzURG7VErdJSb1SvxP1C4HsrzVreOVC
eqpXyDnEZ07/o0vuTaOrWRpmBTfkiEuyYNt0gp4kQc64QjqbeZq6Pb0ijk4U6kOiDhcq1XyoxtXZ
yKxwVAC76uWDjrR5HWbDmR169MyxoTVAyVa4r68vM/ih131DwP+p8NqK7ahreycrLy3r7nRXji6H
N+2sloNtULAQa5iANpL7JW+8P/k6qm7B2Bk701qtBJJM8QCBCzxTjfgSogFYzE5n3HGPzsVS2Otf
TazmHVfMLLdpX4Lyo6S3OsypjDNTca6F1bYkHDUM5wYt5Ml1qV/xIbLiMzvm+CygFzDaUcHNWR38
g0kzrZagsOL2E6EPTPntQm4g98Hm7t8NLD/gzRlWwL4ylmTYSAsZlJfHhp/RTxzb8jAi14gBE2+U
01kFkBLyymAHgaE59WRrMIEKHzYA+odJ/1GL+7Q96MOfcKrfNrkas7mUYnisgaHJqbmX2w4y59FD
SfWgnPjL6WV8bAUgdIUjCnbjxzJrUj/Tnscz7mX5bmofVYYcnDjTxrElAOdUoqDILfyP1goUS2Wo
tFdjBK24hqE/28iL78LpfhxtAxRTGCwtBf3WgYyRDENexC1UXpB7hboa/P7nNZ1AR0dAHIDt3ftF
1pccro9ISVzp9p0+XCpndvqxX29AyyCj1IdmIg57/3leWjBIrrBJWAEqlgMw/vd//tvvr04SaUTa
s0hwFOpFYC0I7W9+X17qzOjgl6Mcu4riz6s9UsmdzFJD9BepBEzXeqr579qJrltYbQmVQlMkN2N/
kYsNaQ6Gfd9FuR6eHqafV8/b6x2t4HWFoA6TgOIra6HaKKEEgArV6kUr5EulSYIpTu40REM6vyig
4UturZReFTbEwXGOJPa1JD3o6jfAfbuEdJsBCvozv2gZufUvgo8n9HlAfzSYHL9fGTAxqOXRtIaL
uLWvS2I/xoVx37UqUuY5DYlibHXG/UKYB2scfmRV8aLPxnCGe/ohdbqMCwokyCr8o/A/1hVbLGa3
yFfiV8gwK0DFhlAToPHxob2A6Xc0Nik8dJQefkKGdVsb7FKdrcQ7PRI/xRDvR8LWwFiy4XKGsqSo
X/9+JBI1Bg9PHboLeOnQbToPk2cS47a36Q3Ks0+umcWhZEgPcZfPUTHPh0Y2v1fafNtmhqcl3Yuk
qfdasgCD4GggwXtHrAzUQaUkh1gG+7AD/dmPJ3GDkipAv1VUpEV8BMKOtu81dU+LKVDt+YArDqAq
mJaa9HUyLX+UDAjXZ3BBs8Z8LVqQZkYGXxvNhm64L5VNrU5BZgJpg9AceI7tqeUQgRB3SBX6xdbm
gEk68KiaPsEGKf+fYfs/z+P/TV7rq/8ZIPbP/8Z/P9fN1GVJ2q/+85/fX6suq/57+Tf//jvv/8U/
L7Lnrmb1j379t979I3z4Xw17j/3ju//wqx6q1evhtZtuXtlQ9D8bwE9c/ub/7x/+7fXnV+6m5vUf
fz3XA2ww8LUkq6u//vVH25d//IV82puls3z/X394eCzx7+4eM/H48R+8PrL+H3/haPo7ge0wMVFd
BnYQy4tKvP78E1n/u41QzsYbVQU+q6GRqu76FA0af1eRegEBwF6IxdAz/PU3Vg8//4j8HZbgtgGm
Oa4e2JBrf/1vx9/Nza+5+luFmLDOoMTGr1nW8K81LsEWztRME3fA+7XNE9mSyEjkqInkyzFCIY+N
gpoIjrHv76UzV9kS0x1rY3WCYgcQwHuJHBnXwyF9cEQgfXszzv/qzruf/559/evnr45/084zSZrx
aTUyb+KIf6mjOiBPyQ/tzD2Jq/yTX7/a/ULoZj8rjEBAIuXXVgO1dFxpbQiOLuiSumiSxe/S3vXa
aEHHoo+4hhJz09Yx2xR9UnndYHbuPBZKWKhTfjDSOUrhOOu3agvkS+atU8kp95LBqnyeybMng2AZ
sAYOpIsuFPB+agMnaIqA6ynowSNYqn2O4ii0kMxQgw1vSAUkSV2uZr48T02Q5bJ6bWVx/CXnsbJN
YQP0nUIj4gpUCbgfJ/A/of4DAnk9S1Cwz6DHgyoDM5eyhZ1/0heL0zyxYOIQaxup7mgAZwo9BEdk
AniL+t92DdceMikJuAbwbYnxVNiKeEwCC3XVLxAWw0tFYdN9MYp8b2hmc4sUD2y9xq7+mjZzH+Jn
jg4MqNnrgFrpfky1EowwVXLgxwEzkzSp1I1kVSzs+xF+MJLZRIZRCx+JZ7iPGbXkxnNXwtgf0qu0
bowdqE9laJJ6BlsK/BIpycRe61Ky13IbtBI9gfy4Bow7x4PhzxPA/g4wzCMFle1AUqXYmDDp2qIA
UQHWFEzoaTOMd1pCwCVqKYw+Zg0IeS/Fu74UqjdTVNw4vYTfp6l+reBlZb95RAxabQ7DhBWsXWQb
wyOodxMCTCdn4qTltj6y99YRcD9Agq0vG0QBdpx0r5B9ujYobad//PuXyr9/PFk9dOV44HE3tjg9
lKidGJzyLjutQS3jb4UKJwFzX/XnROtLwHisI8v2fDNOdlzpaS0ValSqQrhJyhV3An/vAv2TEA9p
57RCn8zH2s8YeEGr25I9R6QCppH1T+C46mHTKqgUlOrzPhGNCvstWBeeHsLPJmgVZolOsi07Zwgc
DBY0A4jleBAXX09//CcId2zUVsf7BDZjypRkjhijzqAQz9Q2Vmc5mvEjae94u8V5QM/hp591ZXXO
w4SwluZJmiKJQk1ow4ZI+PY5v+mfkfCxrqyOehlAlyyDmxCpTu/l+0seSNHkUk8/5Bd8qwdgDLvl
FixfF0w1P3E0ByQn99B6dmhft8EtfOK2k38Lj5zDrvAVZ9ifu98+6/fqhrDIAOM8hl82Q95X8YON
QiCxeg6J+Wzhrw6IcaorPusUC5I9z3Lv1YsN6Pi1TsfbM4tkGcGPI4sU4/utxSDa79nQzJEVJpvU
lR28A10bp5C6S4Jzg7QSSv3vWQFT9fet8ERHSXobrRhhHA4P1baLmAtfyk18a99XG76zArBb/PQC
d9H2XF7jkw3wQQWaWKSByx84ymMGixgJJmLbmV0pHXRmGYpjsWBMLA906zNDeTycsuzVc9cwEVEi
izlH/VjAe02LWQgCse0UkHQ51gCXJp4CTbFZk4SgqcdfmowkIdS34ub0Lzi+FlEi+f0oJxXPO8SW
+AEKDSTUi1FzMypHLTz9+eXcOLZUVudJLMqsY8U4R0Lkvh1HKhQop7+sfPbp1ekB8qPd4LWnRAmc
JF7UsctQuVDtvJ4vzKvO5kGmsT7kPcKsjo7KzkxVeRd37bBNuajdloByqbWQB8mslB1rzrMgVUUe
ZCXeqbSeFacx5N7PdKPw086qbjQxEh7FFlV/L+vxa42vziikzyCSSzA8sJPzrKUMEjhVp8dnVSf5
17dXp8xoFdC1dN0cTTtxsIPa1X2Y6LndBv5+/g/pBb3dVe7pxlbmNr8aWx06tpUV/TDj3rDCbK8r
DupI7OVNvgdVEYQSNDk/Ws8kGu+NL/2FuFWic4bJx69fCA3er182WiKlKRquodakE5y72tsSrrcZ
aHtEuay0My+H46cqxKfv28m62qzNFqM5m7B4rawRDlkAoLfgzo47Oa8m7/RIfrIf12JgHAgkrrpi
iixuQLxY/uhjduiy5kz0+NnnV+dNZ1NNh7XOFIkhEuBoFtJBi8+VdVGXZXtkt6+RBthu1QXknlNU
+u134lvfntlWeFvZMR6Ccgc4NSicxhl9a1M5V8SBX5j3LLt9aHrDU/5EXfPl9CB+dopbq2PH4E1v
k9icIqZ8E/SOG98hYnKkfg9zKYeU10Vzy4V2Zqd9Nqarg6iSTERNGp0imLPCEhekVJqgrHN5Bp74
tDOrQ6JNiEoHilGdA5K50uMQcL/0lC+oM7I9PV6fnaVrcotiw/ay5MYUpRHzIXu4YRdtCI1NtQdD
fWNfGF/h3rap/MYFSzwsH3QPFoyBfHW6+c8GcHV4IKFBKjCp5ihLrDuQGG9RvBAscO23+Bb/PpvM
1RGhGyi5Plr6FBUNZMlSiaCL18o3KQXufroDny18c3U6VGYFPHdpogtGz/JhAe5wT3dMz3Rmr/dQ
49QxXDA0vd4p3WQL4/Gt4YX5NnNnt9khjHF6t/izK3ftPwXRqj7BIG+OtF6GTKg0YfJAZ9U/3dVP
5spcHSBJVRS4ZLEYQU4vxSVqH7sFHJBPf3yZkSPnx5pEYJTcLrtZkiMZnpmmeVnWP8YycfoBxkNP
RvfVgFfL6ZZWrh+/FsXqhChVLltQ3UFwEeJ57iUbM8gQxaq7zjEu4eC6S339zJGuLAfBsW6tDggN
ZH1aDWgrO/Rbbad7xR3Kz+9K3MbQ6N5VThZqDipyXuXb5K5xpb3tmWfa/mxEV2cHl5piriDcjIyd
Hs17XCk+3cwX5pmt9Uk60DJXQQYqR6ect/i+LTv93XhrbvgX6RWUfvkil/ByOj1bny261QFRI5Gk
jQpaabJ7A+6dtdhzMp9ZdJ9EEGv6o8GVkYPajThSucvoE+OPqgWPw9xfysaY1c3pLnwyEcbqhMhB
waf50gW1hbA/C/8fZ9+xGzmwJftDjwC92dKXtypJvSHUaonee379BIX7BlLeyiJGQKMXWjAr3clj
4kSApw80l5t0UIyu3qBWaPQgK//dWETqg5d5CPpyGGsSPsL2MMhbhtdA4XhQ0HI3ujmgpI8Hom2/
TFqDWIYwsuhh+7U3tv5QIZnRS3j4J8Dkd6n2l0th/NAnIiFTtzAkbbvmM/ItrxMypdAUMiZXDm4q
rIpk53EnpbpEnB13IGj1HXj4oKFNDaiYj/5ZhesrrDj0TUguutuXfsZ89O7caZmwH8jsJT140bCf
B++pMNs3zh1fQfaV7Zckb2knhrAafM+2Mq9hBPXEmddBFw9ghbGWVFdo4TXJ0qJUzOBXs2WIVuhu
Hbb5JnEGu1sJZr2bxbpt0NprBqzSajyi23ow0r+Pd1Cg3GayPOZVSs9rMUYeoQG+D2+CXZ5BPrLO
nNEtzGo12ekbRFI3st7cmJ18BLDnCaTrN20NqZO9b0C2xfZ3ilOu8svScnzVL+7tJ2Fimgz11CnB
j9Iu4OcHSKrdywayGngOXlgzX8E4H1r38QrQPDpp3vJvZ5hn2ZwFwQMHVl+QdZmyoZ2LmwCSeiva
hQuWn6dclC+t92+DoDaJdt8Bg3QmyD3Wms1buZPY6Lw2VQcNuyb6t88gTdiIZrltjGDXOOxGOo7O
H6hkPf1ypqQp8iu5q3r8CMGOXdb6UByQkjvMaultJerh//uOS4QF6nn2P7ausUt9nlftgFT1Ghqg
ojY5I4APxtj/lmr888++c0okwvhw2jD44rxxfXophpvMXEaIf9TeJhhXCys2//B7QxCGJWDirC9m
H8i/5W/9eVr1n8NWceUL+55fGQdqOLf2sgQ952mjEUbG9+pRBQ8n0v2G6sjr6xm87EjnnUX8h8KS
fYCiwQGdxDpvpmZt3XzTM1Tr8VRpi8n/vAWRxkMGt8LYUFOw0Daqg7djwWEQaPMi/JJmrCNVns9d
g2K5LjqTDRIik9VLiGynVnpOzNrw7dqSDclF74ZeWRHuxRGdvG+8CaEwnT1Iu2GDjDC6IcyldgiB
YtNJbkhRCKcGWgbznWStzB627a3TuzUI+rfFKnShnGKJDhQ1Yqu+cTq6rz/zrXdo7XQ7WI3jQi1k
xZugp7YRuVu9C6Z7W1k4eF8ImDsHj2wOmJK4isXZa6hs3+22EI5wJhdNxg6L9DiYjnbVPjyKL5WR
7AJHdlQjtB+fA8peiYRrVCRhoEYVHDAlZV2ugNyylEAbPDaFTnt5PARHWfi5ZP7d4gopykGdhMmh
i8ZODqXD2b0VW+2Tbz0jEeEMjmizNrcGmc7H4yFpMaE4T/eb/WUCrlZiFkNKKCQAdOvcOCxsa3Um
9G3wtAQ2Wo/1Dw7VhtosLFUvHLR6m0+DVTicAfysfnn8SzjKS0BCwgrkOPNRwC/hDkjEWrIjGsWh
NDhz0PkVyOSNfqWcymOxixYAibQBCRsG7HHNBrNVQUZQ18pzC6qdrLC9/G8KhSMQqCx5YfMH751Z
wnyxAhTjhnlbQfxlpft4nRsr6WTxZmJdli4G7bUWCTsVtOEkcwUGibV9ruy5zPbQNoMe2XhEq694
CZVzDJWUX24WYbmUzk9CblCxdu/My3SVcr2ByMG/yC7eOhSpDtCygfrQuBIu/Ur8Wz7/cljC/+E0
tgAfFCYJCOd5/JzMAnc/mC0iZ5RmC+sfIffjm9XCEZlfzDs792Uhv90OaWjqxlcUbstIZ7X6E7LH
EswGjydD+zZhUKYpysIB4KzthFZokH6Cg+2p55aSFLSvE6YENKCeUjQSHmjAXrgBHkb6USlLfbG0
kOrrRfu2MA0TxUrVYWHAa5jKOr+D2JUd78QL+1Lhzt4eLxHFHn755t9GGYYe1FGJjIszJoopVTXS
sg3/MmXgRtDAMAgfxIDs1Qj+omhhSJqvIZBWARLrKRthzPIGkpRw3+69W7mLDjEcN7O9Vi5Eu9Zg
79PDz9rl3WLN277Tms1TAMf08bRpRRESHiiEEfhIWxyN/lMyvR0iH+ElOkaZPkGHTwdvxbo4V/vg
JJ8fD0h5274eh2/rrA1SIofoaNry8iWp94Dt8d6/UAutx5+npZYEwloEmZJMIdIy20N3yc/NvJb1
U3LozXQ1fWpr/5I5HQ7RBvxGUIJAiIWOmafcfTw67SYQNqPi81IC5QWcrPQ1S1TwiwR2suQd0gJU
fj6635au7LWyGXIcF9nh180K1CdGrc951Ak51ODt7Y11wRdvzX7QYscEJar/iqW+jZlksg8aBcwI
a7kNoq04ueCITBGk+hv+mP4pRR05OqM/sM/eswKZDDxrN7CWnfveBZ+UAEBXp4NfFYS0Oygz3pJa
B63P30Iy+2e5wT4Ep6WyAGXxecIM5dHkDyMaY7aot1nxNVx4CGifJbwWqQPXU9Tgswp0mMoY6oDv
GbP0uH3t3R2rT2KEfQXsGv2XcXsPz/yeWwk2L+nRKgJTm5VdBeAIr9JOPYAi6kk2Ex2OEdIQ+xKe
sNXscptxmHW0UAqjhY5fxZBvmz1pTCCWNQ4Y2ATd+VgFBnTcbMnxdNn8EIz6EFihXS5cFlqJ9OsK
fxuOGcNaHVBR3ip6aIXwqUH+ZMsAN8rmEdqaBmrOOjid1p2JpdgtgZK/rOu9JSe8l2SsRUYZsaHt
uvjyJXjWhSBSvAf5UrjRzt0GHCwb/pW/MrvwyJjiqXqvN8Gf4oRYA/J4si0BQffSrNNddRgsbyMu
VagptvFrob4tiMw0bQ7FNDykqE4EoBwD/RvwfJIuN/KCJ0BxRL9sy7chUAUJhHHgYKGAG4d2GCQv
Uf0s9VwRIOklZ/UBkg/SCws098I2c7PreWe9vyKQb0NCsZfl2r6Gs/0uinpRmMxfMItWl2bNt04K
cQYD7KX5wm2leQtfLv+30WK2UIPJmxBQDqXZo91uDAtoSNU6x534cpvH50B7zlPwCU5PvzL6X7fp
24hDBmawgsGIQl9YBUTb80JdFfJiIo7imXy93N+/3+dpUo9YP5BFmSB7ciN4P6AD/Avx3NV7dJ4D
o8ThN8x1UVmFVgz6+vu3McW0D8DW3wJT6YCUdz9suE108deBya1lu3Ei3xg3S3T61MEINygJkn6C
EgVcEH68+j5/K1rhowQbYNqVlzLI9lJfO5wa7MW+tPxkOqd1BOqpZheBrDFS/m9cGf+bOPs6v9/m
nAKSLLajgDkX+za0u/q1gJBu3Q3m43NCCc04wu7waRPFrYc1VZi/XXeLFMF4/OH5gbt3wQiXZ+h4
hi+ZApED0sKgMWWii6rdNH7dRaPzeAiK2fiKBL+tTQwqLR/sVbCZYLsOwNbXC9DYis4QhjQ7wI21
NFkwUDRzQeJtp4aRIy/HaUDe+ZC/lev+yT8pVvKmvky37k+8YCho2R0Seauycl2mElZNdIAn2Sar
wEhM1ZwMDQ+PjPo0fGAw3erspnhK3Nhkn5deINqB/wLKf1vNjhlAXBpg6OooiEYHcBBSX/4f5Zy5
w5p/F97URvfEZQgfZfdIRC5YlYdImqcKQs8DdK8tUMm58EyR7hjtwgnNV6h+GIO1lGmnjTe7Ut/m
p7Xh2HsjxhOQ6NH0K2Qft0twbFrygSWsBYiQWwmykHjBUKUe95BF0SMXbNNwFR6fdco9ZYkUijzx
HSMHszli9irQZ123hIuheTxkPyq6aZven81qZ0Pr2q0O6bpcRyZwhvtu020aKzf7g+pGVrAWU73f
ROXCrRIofjxL2Aipq/sGKD1uiw15QR8EC6pQffKcWNI5yZ0KF1TGc5HLZdBBUJwz5BsL3X/1e5BB
W+NGAPOqWTaoR0HOmVUMxQwPwvHxetNCUJaImpQ+Kguvx4KDZI6zZUNdISIEa95Z22cb7cSb3a5z
UrNaAqhT/FzQH/88n2VVVGrJsQhqbtM2/gM67BDlPWU3Od4FWs/aCpQKUFx3QNdmL8zx/vqjl/bn
kCO8zhjNi5ij5Z1id97tENiKYdf/zp6h3ennCCUo12P0nHCwZMiX96dmla6F58FtzXhbWY0LRkqz
MqR18gY1XZd1lOsv84EKidlVQtA6lrPPJUEGOb/mjg8Ut6QXmyFaB5tgITy5fy8VEpibpb6WshUi
exm6mt3cvZAspN7ue1hoFP65dEHBT6IXIiJgwDott43dgfez668eM+kV2gEHMDU33fWXR4GwL6IP
LvNxto6lhdyEDr1Sm18BWeao58cj3I9Y0Q37czoTen96Qc1QJ+d7K+OgP5mX+pAvgRqp14ewJUmJ
Jig173F9rAkU1y/KgV/H52aV2fFqOgU379Ls0T9ZvOULt+f+e4Ie658TAsE0EstsNMeloJCGGrgl
oUD/sZSSosQMYOv4+X2R6SZuzLu5vS4+C88Bql3FjjVhevR/j7eEcnZJsCw0RVhQ+MP8jr36HAe5
FSbd6fGn5/v9396fQuJj2Q7M8yXnI6Em6f0n2ALXXmIsESlQbDP0ZX4uDSj3x6AoGRDvH4aD99at
gBNPjvJTf/bX4HLlnGEWqtajyZD/Pp4P5TKSkFlP9gdWjTFi16JLTm/gha3zVQPF4mO7kPSkXBAS
DBupXBIwBZYMtGJ/k02w9L7Tvkve7CCJ2xxq89sQOhJzp7kWPwvDwj5Tt4K41gWrFVoxqOD2CpGA
y67qCS153lY7gc50y60ZJ7PSA3P1FirG1FtBXPNx4JuCYTBeOR5CHkLf4suQoPeNg4J5fCpkyB/8
U+NMF8cF7BztJBPXnOOnLpQqLB+gEU/isdqVyzHm/KPv3BIS8sqoEp8OHibj78dbdMxvAuo5AiRj
3+LDEvMXzTCSoNek0rhIyhJuG6xEq3xSNsrLsIrXfKHLJXJ3kOkNNuUh6V0VXuUS3xTFOJLoVtCG
Ty3LYtWa1ZzHeeKcxG3/Kkufp2wKCW8dvS4a2B5uhaIhZ8NKBtQLxL+toj++7RTDSAJcFdAvaEUy
wmtJchBgF3osLTBLUQBM4C77abpyaSrLuMeroTA77q+069GxBmWDVXDyoMthQxdoCwTT70yKQlz9
scmUDrLoqLAhtAIoxX28PBSLohB3XvPKHsRYHu4gGoKb8TaCoyNMlzB7X0WRe7eCuOJ52lVaHyt4
O9agv7Yk9CSE6+YKPeMNAAFr6ZSZxaEGEiXXASQELFu2oeUCeAogszd1A6FuXVkt1jfupz8Vhbj/
yN+rPdoxkGQACiWz2TXvxEhxeddi026R9TZGK7CbdbCX3d5tXcYMTc0UgbuQXn+12iTw1evFrk/n
LAejwYMG0Xgi/+EAoXz8dcpFJQGvoLaroQWRI7GhC1tmH65UnTkuiTZSDopMeP9ymyTSUOLjpX+S
eAhBQNFL4JYOCsUIkKjWEdwclcYM8Cird2An9LK6qqLbTyst+d1B/yn+xv2/3kNmOprrTAJ4PSDw
0STPTPZ/IzL8/5k9hYSmxmM3gbUSH1cYqNcp+RsDzEAPOoFMVSGsW20mjVsIJSiNI6DU+Wl1Gkbx
hFzBUkVbtBDa6HLOz4oNKXmz2vT2oBdXuAfIMcnH4dN/Hd7CQw0xgFt9fHzIKLie/9IaHPxBify2
57aDzd7aW7v318Ie9SNTsvJttGZM4V0GniY7s+ZS+ETzTEj8qlyD4kuZ0xoznkfa5GvFhoOwCVE3
agzmld00p8bxrMczpFR4FZkwE7xSauCQgKnl7Ftnw2nfNdfSic7hTvo7bL1Vvg3cfJXayKBUjm9A
+G8RI0x5rUiYah4ptcpEeOBDzbPDClo5WrLwXNE+PVuNbzkzT+LyIkk1dstnF094T/Klw0+5uyS7
VlG2nlLXOBBeb6LuAq75pj1DcRCdgQsbQrHbJOI0LXzQe1QSNsQUn6YV/8TGeupAN+x59kuRuAG8
dQT0VHQjnP81lAOMyPkDjv6/SyEpxbSSKFRGkssuanJxG0xQEsv9fQE13ghmkM/8HchAt+p0fjxZ
2lwJpyL1JPQLSphr2Q5YzLxdNXUMPasegodQ+3g8CO0sEDakZctGalI4RXHz1IDguh7eH3+Y5tNL
hD8hF0wPNbeQ27K34Cq4DbJDg1VDq2yHN/1375xEOhW13Cp12yCxLoO5MfUiM+7K3VT3F6GozxWU
LeQO3R0LM5p/+R0XhgSQtpkqBc2c9pIz7SSFUONqK1fRhg+2ivdJAFHI2E8hgRJXB24cnZIJbeh3
LFhbSqxKIkSTetKgfITSHGtUF3n90a2zdedEzuO5UY4BCQPt+YKRG6ZCWm14ZpiXLLg8/i7FVyCh
n7kwBGPvz5nCYtdM/zToKMjR9fG3Kel5hQR5TnLESxloz7d9tJI8M33q1hCbsZBAGODuLAwi3N90
Er/ZDknEKB0yXJ3d2ZAe1IsV56aryPZsJJ60Y7JwumgrRdz2KOOgjijG2N8YANX0VYGyK9svhLuU
CpQizrP7ZvK13K9ZHCF8vdK5A9fqSEOLcBRSt1oBDLFBvtZqEXW52Q0Qx3Vzq5z4ugj2oNhMEsTJ
q+DPEvMAWTw9mbmDdfGWbdRtiCbMOROuGaEDYSYrDnTtVVlwsGmeAknSl8dRgAuLIw1FE9tzoPy+
ja7hJrWg7eWoNpfo6vu4VX57TghXYRxZ5BMy3M9+PRzUdbyDZqp4ZM6Jzhnss3YcF14FyjkhsZth
X4o8o+LQM9EfoQugSPDkt0t5GIqFEwjPoAYtXZ4EsKdxoUYGO/H7qPGfoCngNINo9x5KlJ5gSgy6
Nmugiqdq6+Fm/O6mkToFXlWDZTZCXAFVJas+t7t099Fg9UDO4Ha7YMFrpryqJMQzTRItBEMY4lAI
gTXRaNQDcsutdlFSebUwE9oyznv37bb1IsvPNd+5v1Vc4zavAZ/Qt4yTo7tBWhjkC7Z15zX6whx9
G4TPZ5rNGcGTrXirduZBfCve8a+iCUSTw0Z6teFXiuNfID38pByZVaDpI7xjbeEX0OwviecEkALV
83maLeDstVEa6O3W0a1lLBlfyqtEAjgVsEmGYALGiRCgz9rsVWXhEtESNiR0s5qkWFUGLB7j1rr3
tUup0a3R/IGmcGg0HpYQJ9r95+OrSPptlyZmSjSBh+FtamuGe+gTovHwWJ3S58eHjeJzk0hNCUq0
fgwGaDQZQ9nVmE7D7ncQU4UEZJYVL4Zhjk93/Kckf7bgrpeGhcNDMWMkglLK846JR3w7T6Ch3etd
+RGUT79bkvnqf1vzbhKlYGzwbTYEx566H2YdQgFFbs1qAeN/PAgFPKKQcErwuDflyGGUstg06SHn
ACxk3iPxyQM2Svb3fL4u+Gs6ugq6pev4ZWFYim0hgZOjF/pp0WPY6dKZzCbf81Z4cjhHknRgp63H
o9B2h3AXqkBmQrZHVOB3sgPZdUtV223QL6UaKTaY5AFmMkXxwdXNbtPRh2J7/K9URDtT2tWgQRz1
8RRo94IIDbQw4ia/whhDUZtB8tYHqi7IgF0G+75bip5o60Q8+lmopp0yv5eF4opQHU2Yo+ItzYDy
cRLM2E5gquYKzCAbMqvW/jGo9ATS0lNP8WtJ8GJWdkyjzcYbfXhOsZ30biPsIbJsDxZACYiaH28D
xf6RiEVGk/kmVTFMZ7dvInC+M6SY3S7VQWiO7Zf39+2ue5HSiRBAxHM+6sHRv4xGcojXsqm8pG/d
M/+iVOhvgK7fjjMS6BxXemxC1HWxpkA5ZSR4MeSKBKQzGD6OIHJYrsNuNwGCXqrnIlpI91OcZ5L0
NQHRZg8BeMwQPaLlHq8shKKQ7Hq8P7RCEglFrCf/P5EfpAgDXu9vma1eQG1pqb3emtO6MZQraAvQ
2bWUf6W0xIEH/Kd9bqcANMgePHO+N8EQGrocaBH0BLq8EGJB3p93qwj6ukipxUdmNmuj+3iyFFCU
8pWr+HZaeOg3hzmPkYd3dMEklckBfRMYvOU74iGxGSO6oRkbM9V28RU0zPjXWUuuAAWAr5DIRi30
tTEGOQRKIP6fHLs52aLhgbT04rueOb7GzrhrdwACmsDcZ2fmNEEUF/mSaCPbuQsK2VIPPh6vBC07
Q0If/QCWlhdguXojMzO720wnKDwahVOvl7gGaPtMwh4rTozVQALYKt1rL1mH1TS6LW7jzTOhtrkp
t54tWaLtASCG9pKF60KxmiTgkc+mmo0gnLxVQ/6TaYCyUkfwoBXZ++OVo7xdJMBxRE44yKHrvdUO
AVqk6u0SNo2WzmfnGX07nHEPorxIRPyTbfk3pE9xM56bd8FOWb3YdsdyFz7hiFqhA77vLV+5SWgk
a+mV3y6p11DcbRLuGNViXUUy0EJs/k/2eQOU5guPMS0YJ4GOYz2VQSUhkd6ZaH2AXjBkTL1/7FGp
9Wk9jbr/Doqw+rlfQ6R3KTl4f6dksv+g5YKpk8sk3bUVykjTuuLdEApcNb/UjEgZgHygFW4MqjRO
050CyXd22PFVrw/iWluCb93fD4hJ/TwQYtN20NTjMIHmFkDbtx8WQu37TwqUY35+OIv6WuB7fFjc
+ZLeqhaK1fGRLS0xN39zS2TyWYYTVLQZgxHyKOBWaRJabRzC0JQ9ThVAPI9HoVgxmXx+M7n3pFbE
MOMpQn8+uuw+0sLmoXSO2nViQFW4yhceyvt2RSaf4SnpkNCGQO/OT2udgR648C9vL4/ncd9Jksk3
GD1efTQFZbyLeFNOTVYyB19Hg6swmCXK3kv4CtoUiHdXCrocYsgTOjr4m19ulXDViQtWl3YVCG8b
ApZiJUNLdtcMAWphXIULzlhMmeyljL89XqUv/+C/Mx4y+X6imgAwbRQixwFBAITqRTCeOSZrz4of
hEaTQzR8whPr1hpkptuk6q3WayYnblTGhSJFvzBXyrUkn84pKpkyUsB91PSlPqWfyriAOqUdZ/LB
rIMxUcskTXZFawADk4gGOpw1RW/fvZc6h0id0S0hIChngXwmoQZSe0JWJruJb4xWeWNk6JYvmBfa
t+dD8u0ha1FfnwJZi3fqBHhKUq3K6C3oly49xXiRz2SbiBVTZPj6UOApHN5a4egxn7X6Ng2yGUC7
+vFpo5xo8jEcfTQWcFKY7Kos1yXmWovQxNEmPZ+Wng/aORJ+LhObhHEsNFGyS7T3eNrz3vV3v5y4
5uCrZBhQgcJv7H0BRViG01nwSOvBkDb6NCzhzGn7QFx5rYWKnepjgbTE4K5w3aFdi2grh1TBEps2
bQgyvC4nBi2rcbJjGqPON8DpHLVsU7w1C7ng+9GbRILzGw+NZ0qIKbSfojW50U22g9PjTaBkGCUS
hd8VeRgg/4RvS4BQ1m8FagFQzRL+CIb/qrogzwZo4PFY9w+SRMLxG6HpkGTEQWpGWdLRQ/2cjEuA
C9oSEXc5QPSpVchE7Kb37sr9LT69F20J6nP/2ZNIlD3qjf9ZfhbLz+zlrfRZ7DRzqZGMtizz37+Z
IS8V41IagmRXcuJ7AXsNB9v+3YoTV1fKIbcZRBnIeCReb6JTz/7KE4Cc68/fPKhVj5cUH4bRmdQV
eNDQG1yxq+ltCXhGeUUljbi3KRcpvFBgiP4zngxOMMINLq9w5kULEUW1Dj4Wqdbm5fjvB1siwfQx
yLpUYV4m/214z97jT/GzPjHnUDIazlHfmx33+ng/KCeJRNUzeT/04YiB4kqvb9WVObOHEtqxTr4A
maFke6Hf/HNjPK0GZUedJztseL4Hi60smWlutIVefY5X0TMjUFo8+78djvDQ8Yzx4AaBqwZKMk/n
pdR35VIrX+s60yxpLDk7SyfJkpumMhMxaawuq9pN2PLpOk+aHJ0L0xIIinKNSFg+0ncNB8mTeFfW
tR6ool5z1uNdu2/e0Vz+c01FqP01QjF/OdGh9Bu8+E8SEnSFPi49sZQSlUTC72u2l8Vahg3I3pnE
GIA+UfXkmX9XTt7LJBuP53Hf34G62M95gOtP6rzZ1LMBmzl+l6NvwfPZtZww9S+HIOyCVuYKywYY
QtEOsbetYxTaqiVmCNrvJy1CUAueImKRWEBYKu1PqlgAAi/88vt+lKQSb3jOKukUTV28m8KtF3dm
l1cGdMj0fgkmRdtjEm9fabIgRkKCJyowGci9gHwUZfHBUiq79nQQG6mZ+XijKVeBBN2LWT+MXgb/
nGkg6ffcLLa+zCt9x1CSwPqhDCVG7TEFLMxw7Y4pULU+uJCbP/Wh+1P/ffzzKW85ia9PWeT75BA/
vz95vBM6fGUOb+nl8ccpl5lE1w+hp3mhhykMiR30AAWjm9PpPT18L5b8Bdryz3//9qDzXpWITYrf
P86xcbZnyqViyHwY760/cYOTMvQh34gvJ7DukzXWOghlgr8C54DRQRN1ZklzgnLVSJB9x/UxM8Xt
sOXiPyy85bJx/f72eAdo3yavceblYpt3w3Zstwwi8Jh51YaXx9+muLMK2U48KAzrjXMut3lJbyXY
GeDmv8umYHqrxmI3sb3IEnV/LxSyfbgrBG4qBzSZtGcYIVVXnAFVqWxXoj6w4PffXylYzp8HqVXH
jpvCRtjKZZm6KdjydDYWFZ3r0tJZWLD704Bg4M8x1BIamRGHbK7/BmJfxuoMKIz4xhO3lM2hFDPw
uZ8jlG06Bm1bslvl4p+jQo+u/ad4G04lVJaADy1nAh3uOK6zXW8miT6a2W5JaO/+AspkxBGLUZV6
c/tUq+2T6LWp3rXo+Hjh7r8XMtngW3NDlExiy24TLtAnFmQqBTTxeJ3JlpyC+5YKcs0/102JlMof
eexMVB4G0WCHKzSV9IDJjMrby9Hp8TzuG1tof/8chSnFImxV1Ak6WdbT8doqosEklxAsSopiPh7j
vkGUNcJsZVPCDtlM7oD4Xm/6SS+LJQYR2s8nHA4xBSs665UC0A0F80dWx95Ihsi3/axqLnXCpE6R
aktycffdd0iD/Vyr3OOUQdWgg9RNjBF4qt11bz2qXtoqlGYWqn9SIFmPl4xCiCGTMUlfQ/RsCrtp
61XnHrzbIDEp2jcGEHVwkmrb1Ft5tVlpGbJva34bspkdiP6vfCGZDFO8Rkm1duwgVoKI2pDEXtH9
USpsP489q0z5haNHqbbIZLASskJYDjHmyGy8Nf+ZXdFFsFaM0U72lcud8msW65foaWFFKbtHdgWH
Gsjzsw5aYa3huywUFHqrQIO2P9MKg7w7eAOED3IzldHrC+eeliglY5Kc81TO4wRo3UTTemiTgy+B
sQw2SYegFlSY0w3wd2hd5avbNDbvMiMtpGgpN44MWVQlbiZF6KetIgjdXsKO2oPXe+7jpaT0m8hk
d0sfQP3KD0phA6wN45ntpLGdVVe+Am9KG2VX5sVIsWopYFX8Qe5ZPUEKETaSrZot3GD2CRDK/tRD
o2wV5GEJpC2wwKuWiZu3NNY8VR9CH/3NssI0r2I4jjHUzRIl0/NOjqysVeEwP54KJWCWyciLCZUy
biRolbBAl3Amc+bczATG7lauAvTUMQu5ZspzQcZeY6YyaJJAX3AjBLovX8cmguDjkZmWnlmKIVQJ
Qxh1DKMMEtRl0vZtyld5JBuddGhRwkxARvR4sWiTIOxfHJVK7IMsDbKpm274yLMDF+4K7+Px1ykB
kkyGYJInN6w/ROx25Ap00teneMKvl0qrFUPDayJLC9uTxwwf6dgvRAOUGZExmVpBx5JT4JvkgmB7
qmaoPCKboNGThlu4ipRnnAzGpqIphpjFECDyPie2v5Ld+riEIqD9/vk0fAs1ojGDmO/ctt8275Ev
62LmxprTMe8LW0KxmWQoNsqClif1fDtO8jp6VR1gdHfcijPjdbdJDukOyBMG5NTpP3GzVN7/AlL/
d5Qjkz2nXRGj1StjIaN2CLYHM117s7yD/te81W7c6KwDMUlWf2YMtEf/Q3Cy7vVLa4Ja1AkN3/n0
jXfoDe0AplwsQs0H/N4vIlzYQGX4mlF8YZtPBQMWrFTeiGEdQ0dOi8/5xOBVHGAG41IwALWEuw4R
w1Qz87bcTrlk+pr0h2EjwUyCEXIxjQqG0gjAnk6OFTPKyydOmKFzDRSIuUpahyn6STU2B3OMXINF
IuIvXtadJKVroDkTgmc/DjZxF79oaQSogGAK/ugMrW8VXvuZJkqI5MhY6mXdxaYUzurwaQWCuCZ1
GXmUdKHzI2MqtJ0AplmmnKJdMcmfgVcqRpnxyoKt4ESJsmpkqF2roq82DQ9zAQFLYwIx2kqToo7V
lanU/mZSJWe6LyIzKMcd4gKQtKiVIUR8dIbidQWVtAEl02lMj8Ust1wCWyZCYjqSunXX8MPkjGHm
gY1GaeXUagOoNVm5GgAblmlDZ4RRqzW6IMTgLOP4GrP0Mq0rLDA+gSS75sfLVDapndY+wHgKwqsx
CCAexWTDsS0jfjBjHnrRusIMPA9+aDHqz14yMq6GT71CpYfTRTbQXrp4Yp18kngHWuuRr0NPuPqQ
Er+ESC3PvgPZiXayAgcA6sLohjMzDJ/ZzNQXrFUl3HAOYg9M6yFE24QIBnsYY01xwqBun9HyJvJW
hGK42+C3MEYhZO0Hx0dMbBWTH6KEAqjzs8DlzaUv4+A8MLlgak3tG0U6BTspGjgTqIO3YJJbZJqi
SU70YPTwPENkSNCjYBjOeDK4v2IWpYqRqhFuVx7E0wVkTbmyKXK/PY9Qm2x1qffavcgkACSC3DE/
duhORv1cE/G2CNkAjFoGATqjjTjfYkagJ2RhaM1IRo9QV4asncsehDQFIeVBuwNX3Rahe2x0KcPA
U/fVtVYPgBSoCcgwtXLQwwzCUEI7etaQQ1u6D0XZqkWpOMlxz4OOOc2K1PbZCL0rARNyvK5ojA9A
WsUmb23HwF3NKk33mGw0gjpDgJnl0EEXtXrclJBOtXN1ZAMDWWgMiDgr/qeyGbcR8LY5HPwPqwTj
ij60deqwZR+9em0sHhu1LS5JnE4G4ynSR/s/1H3Zctw6lu2vdNQ7T4MASJAdXfXAIUdlah5fGLIk
cwZIEBy//q50Vd2ys0vW7fN2I07EsUNWMkli2Fh7DaDJXUu50JCf+EdFXfMjawb2yPqKkbA2WX8p
cjyJNG9JNBtGtmqEcZIEPL/ild2sCuBESM8ekpu611Poj4pv8WWKMK8we/1JzCvXBrUmmIRqY5ak
+aqxIBftFrCR+gSwuiSqAZ20SNqIZO2yZUYglYq0kFZXMz2SxQyXSJEfr2ne9VdtliAhx867EAbG
KESc0r30x76F9Lol1c3kdfKhShy+nRGzhzGirHhh6YhxgfgSnU79m0ht73K2StjB2jYctepa+I8p
cUrgyG271xjVV7b01LHKkUmvSuEcZN5ZYZmKcqXKJVNB2pSQfWMxDJWDEkXwLjlOftbu+TjooGq5
2YO0UIYQfA7rtncgmmMWgqFajN44FVzB0ce0PKTJDI5ukr+MHnnMa7U8VEVJytBYXYMlk+schvTw
UDsUMCBZez1DTv0y9oEeu7IKBKV0kzDPWuVsNFemnGQT+tnSmZWvYeljg+SpVXpX9kxglYbZIkVw
aDZH7YKoGOW+pkM1hK0AU7eYb3vHbHRHEPNShkkLOX2ZhGyy55VMJA+cxG8DIYrl1i6SPup6f44J
8dJVbct1lmabtjdh4Uw6nBv5smBUx1iYEfVl0g3XToZcLPMd+hkWEgPmWVcfMpepVU/sNJQtmfDs
neHDq8YJB0SKqaoLUDKSNqxzhbaPkgbri7HW7ljrQJfTd+kojaDupYn17FwKUV0T1yuwSM5RkbnR
OLRR14FeKbtQ5nPIOnOZL57YtO6C2JfeHnZcQ73oLiEvi8sqUxepmS7ybHgQNkJVBR+f8h5JvpPV
bsoRJFGAlrAZGVv4h+rmSVtzAtAnJwicbgJQZQJV0SPE0t3DMIiT821qNl2SsMfSsw60me2gZW7c
I7RrmUHCA2XKBny4ypSIy3oC22wKPayhZVYccMt7XTFETbMRxKr0mBDyrCaCQ1fSbIa0vystGHYX
kCeXrr1XrdxbabcbWsxiTz6ctuPKTVeJz6c4G9EkqUkCyl9uY3MXSawxE0F1KVctMDKlh7VmBuPc
4+5VMY1LjB1uj+fC1lWhV7nVxLTyd9ZQbZCXDM5aFnt9flXobKcwYvJOxuiD7xwwILIlPWo5Hucc
OTIpiciUszjN+k2h4R2HNJhA5/YYMUIPDRsnxJRlbqAMmAyD6EiQdEUJ9+KkPTZTAo9AYAchTnvb
yoNo0bcvKZLtAytd1liL4aLohtBubuqu3LWNBq212yaNFyBvat21OiaWaFbe4B9nvzRRIZJV7WEV
GGHisMEWeuGWZblmfX3F3eWqRVImuCbs1AybnAdYyzhh23ff5qWVx3IYYerTuw3MUHPkaPoDt+6A
j2GS9mrjce+C9EUbYhPJoJqCAVBeVTroe3veO6WB7pFaKGe9+VZ2SgfZaHwI1x0enSQZT/6EQ0HD
PKglVFGsyZRsrTyLB29u19PIwU6z6V5a5QYBK3MkSsz6pGMQ4IIUezpMtlHmW3sxC9RzS8fWonWv
bUNvhJ9ETS1hQOosu1aobNWfHGaSoX8S7fxMCOqpfNB9KMf8UCOIRg1VnE9pfs9ILXYwtEVgme6W
gDdjGY7WcJ2n5e1iyXIl8E5EwGy+WVx4hAEV61akxJQVxodffDOD/49sy0PiVIhF1p15pZXrrzKJ
MJa8iSuaImuNJjS07BK7XVF3965Q0327LOsqmVapRapni1v92gEQFmYtsUNEZcL9duAgiA8oApjS
7VVpQ/uRUuet65BKwdy1GIZtN8rHhItDbqUbPS+4iQG+to5fZJtMTDTGsIvrplu1SWLtcim3KEft
denZ0zEx9m02ZkcmXQg9VdFuG54kOP4XPPQsjRkjQgg1u4BqE1cdtXeF1Yt3h8IFqqes22Az2w7S
C1xc267rq2UqhqBuanDqa71yZ8ScJybDWj3HPHMfVMIuPXeqQx+SyNJrHmbXDaeGv7HaeUtHeByA
cSfD3k7GEDwFYBJeUgSuyK6LbLnjslrNtIiRZtttHdPByCf1B3R2hzLwcqzAGIOlTK115nSwuGVk
jCfaTbF2xzRymF3HaqxZJOe8iAtbwBTnEcrxt2FZDmQYj3roI1nWq8pvwYgu+zeSFbtqTo5W0uyX
Sh1s3KyP3nRXTDcJ+lwBKsBbx/LzMJuxKSyoS4jGWu98nxVrD6nLoyRL5mhOmQE+DjnrlG+R/mFt
SeJXW9SzfMsg35fF3K66viZRqvz2gDIkjYyt350JDgM9jYrCWakipbFFnJu5sWLVmRlMKNncKq9z
rlihosYtD1bt791p2WYc1aoHUzsPjFXZ3fd5D8G6HMMB5/SAG9ruS9O1gRyhhUqH5oQFXbHFuuNL
tk7IGM59Ey/ajZN5iL25W/kFqA7UHQ/ItePRrOF/0rk7Tzt33DLFNtPuHa/oBZ5XhcWoX5fSj7Kp
iGpRxznzV0uLMLp5jI3CCoLSHdXGFNhs7CASh6bJFynSvJ0pIL4b2mWxXgy+LN7oDcLdsZiQAd2y
8ZtupNjknuwCAWbhTnQ2zCwzGDrVcJQ/otq75KoJdd7tWV1ea2u88CUzob2IIwLDwlRNGM82Clpg
Wija4UKOoiAJfGO/DFa3FjkNchvb1AhDzr6NSgmEZy7Gt3lScGUq2qcFxId1NltX9iTuewLFdTqq
lW+GCBGwUd2zUKZpCI1x5HQIuPWtcDF2zIYxJmn2vrheG7p2Dpi7W45N1nxzLXwWzg+XBQGPuLCL
FWfezitBxE4Z76OEwvKlgdinbPiH6PBMJj5bO2su1lMt3jvePtRlu9OV8zyI6ujlyGVNWRN49hAP
ZYeCtcsC3reXBbCkeYGr9YCTYtVB99/7Wci8biNGFpe5/cjhGVRpkOAES5eV5el5PUMpvVJTmYZ5
mV3qWeaREh3bepn7jU10gpaH41hKcQRW/g3XiqIm4jyasuyqJMtReM7Bdu3DaBAPlUoXNydNnNiI
Jfcde9ekYsMs3QRNxa9omUaCFpFtsKsq+tI448GaykPNmutxkNd1RUI5f9MYLLVh19nwUTPQcyGG
Y+zF5G9QxV9L+9VJPqxkWILG8Q8+sba0hVmR/OgH71JayYPS9XtRNRc1K5EUXuSXqWtXkOnP8BLK
FNYeApi+ozdD286Ri04q9kCaOhFP3W+IWNXHsbUgJnFK6sE0cChu+Gl/b+uX0sJkstu4lXa8ELLO
LJxfK3ItvHRnQZYizekXXDvwU3IU1TsQ1Ye8IQdvnqKJ5e906a7zGmdsCAnNBDhTz++NhOhTmbjO
3SunFAY7VbkucfhIfOSQz7bZjYzs4KQGMXTtbuRAoimpImHaFb5qOJk0nnMewcJxxUl5yVu2mbp2
zaVAzNDsr3HA21YKpR0S6Zs9q0pnPc1mhJYUw5WOu2UAY79YwBHrTDhovVbyQYwy0unNuKTyUHiY
qAQQCd78ZU7UISvLOCXJisE9DsG6MNX30O9UyNuwJxUkrVzLBoWQdY9KdmNsp4wadoMwEmih7TIu
+/ndTibUWm48OPnLjGJ+TMWRTjC3Y8vaqd4F/idBv3Aq9ozNDQeytH5hSf9e986zXvoHtK8eoBcP
mUXvJKwookL3OzcB9KDaa/i7j2kT8iS7TIv5SpkksNyehLZByZVlmBIS60f74GJ/Vuy75sU9zbxb
UmdBYWRUNA8DeqD18J3rp66/7xoKIebj6F85RR5bztM8vJegJEw6iTMQ6jRiTMEKaUpIa+brHjEA
+X2RZkGLtaRp5nDO/NW8wB3C9B/Zwt7S3DuM8hXRC7u5YDtveIeP4NFudOTM2UHQ6lX51ozmg7go
Z3mc4GIA10Xv2wIHsFU6jnuO9zXO8MrnxzKldSTsNGhx/u/0PnfFxuYUgfL8W8q+L+6mGsydKu9z
SZ80wlBzB8AGzvdDQyPj4TTe+ZGD3yfkhvnXFv7k9JfaLkMs0lvXwGhd5WucCPAEd4I58ZjNu2rq
0RJRga/ItTchU6d35XZa5igdDMNyBNEfzHuHLI3VclTzTUcPIxx1NCzw8PDTDGI8s+NwS2gRHdN9
t5I7Ra+TRkawIY1SOHsXat+NfKsGfDc4d6bdnch5WLFmW7di23UiKMbnKltebZUFiUaV5lydbm7w
sTHW8Uxu0USKhsrbaP1dDBpZRgZTPqfxOA2XHk5+2cn+FYcrXi0XzuIcyhG42oj1evDvwYmNvAIV
bAKUmX3LrPGtxNY8yQT/5H2AvjyHrmKGy1veweYIduQaFoPEGoPWl4/oo+/BcOU4N062wcyAPKme
IhcdQA/tQdFWUT/k15LVO6tbUIlVmI0IdbbL3aJl1JJilTnPyvfDRk9W6CyPhH93annReeO+091t
D0KJziZE20zWJqFmS4V4HYD5YGlZTaM4Dg6GdbWAtYQVd2JBahB7wJ9t0FGWsQsd8ZTnb4onMWHO
nRopeCNNPCOnPakg+9fJYz3kd2kBB/XJukgs+8k2OGjqh6l+VSI/UGQ6ZrMbGXafNBhISYrRk6Ho
ztUtdf09QyOpq8xF2tKHOZ9fSPfmN+0KJoKx4TurVU9FQvsVwyE9BWk6kiAnOQ5Lwrq313UK0WBy
PRiO8gKesQFAsQcAi92q4U44p+YdL/ioikqE0nKskNpuLAeDYZC5w8VSTdkOcG8WGLDz9Kyjnsxw
4u13JvugPd6Yk2YPEgMmQeoS0BuDNDk2bF1MnqJfoszrwgV1QpUAnQBeM0CdA+QyaCGeIEmFiE77
ONanVOw85mMF8BNG2DNYonIJquF4GkSe1UYUsdx0UdEEwUUGswnPvXJpik20DIZsjp3ag/+ax4BZ
yJXrJeGoRjDAGgi+LzJ2LKSK5wT4WV+jaOkD5aAmZ2RdlmIj01c5LGsxlbFyrkTdAFcgIbE/JlYc
XD9ft7LZ+IN3bwrkQ+ZTbOk64vBRdxCClNKDleD9axPy4a1w/StTwQnDecUZFiiBPDiWRl2bSXST
UbfnI6TubRFJqw2d2gUUVsOMT2CRw0LX5cXKpKRdY5IcFN1l5fsJxoHydgTusBGeDUHsthFd5FEw
+uurLrtMMLM7bwslPQJSoKRWS1QS7EwjBkhevE1yvvdSZNgJ/zvRze1E4Dwy9AHAqR2ozK8lwtx9
PFX0HOHli8Ou0eQeB6M6QmMQCfWs3os00ThH5H3EKva0AKCf1GWL196PcF3HVB4AuOOvo8yA7UPB
p/QDGKl4+dm7JXNM7NoOivbB6i97iaRGnTiI2ymO1bQcJsv3QojcV7lfwbzm3XZwOrXbh4bYsaks
N0hTKzbWvEv51Aag0WMFV3pvJWW3GZr3vJh3SDiOS1DNIOoO8yS/Bqcc2bxo0CWS3cL8/DmruguP
+ABbSidy3W7VeQgid9zhQEv3opFjupUa9p7DyL0Nt8mzw5c2LpV89OrUQt/1xs28LXfKuO0Jal+E
E0yboYAaUuGkE6guCwtybYv+lfTkLVHquUXtHniOvJvGkd9Q4kMtfTW0uwFYLtL11qLcTlYVJ6do
R/QB2g1tplC4d65eth48FqwEHFUD3+NUkmAe3RXG9L2NLDvINygSAgNR2mRV+h19SmvHB6DQc4uu
ymVxnO1AcSAN/apBuFqV5973uuldc4GqeLhsOzFezfkAQFpkTvXolW32mnMLQEouDQtoh8NGUlpA
QRZDwU1D7GQKGqVgGbuXZCYm8ESeKOiECRaaTtKvOB8nPoyq5lTJ7ftf/2JRG91uIdxze17c6QJE
dUQPNyDht+VxCtC7ACnhegywZH5BSnA+ucjp4j+1DHGoNI1Pneli0nftcCD6Ove+InR81vE5a0K3
PCNzxai9B0yCIDHCqD7MNENfJHdUdmWPCgBhDwoNiJcakaxYw3j74S2I0Alb2/oyIOqzezx9v5/u
scU6hWauDZA7v6iza4p1pqNfUQY+64mesfK0Ye7iCuEAR4SKC2+y3Y5ICHsiJrFRmqDTgNab7dzg
0AN3XlMV779vxn5yU+d+tn2XFhV8JKCjBuAV1G7LAjCW/bBW5Cvi8Ce3dm5qK8mJZVFZsAwlQ7Jq
GTaooffYRadJCkUycnSPuajcMHGwkgxD/pXlwCdt7HOr20l7FS2XZr7ol9rtg6ks5hhDtLlNsty6
7JnmX3QlP+HFnNveErOUxHE7dpE66U6a5Q78sYffv57Pnt3ZvJJSjrPoBdmbtHFvhS67SxydCjtK
M7e8Hjo/vQfRBauwP8/w5zPmK6ewT0IwXfds1hFrQcaxnNneYK4FplG3jQtimOrYu6+HbX8KP8BI
VZ3cKd2XQV8jsbtM30GxXtWpxOnOr8EpHNHJWx7GlryxjNSbwu++UIl89nbPJkyPlmVBpCUPbu/2
G9etp3WRj6iw8pnHjUemL5gWn0yQcyvaBMR0X5S+OpQLG4Kxo3u0Tt4t0j/+/g3/ICD8m/XZOaMB
0Nlu1XIKIV9W/optgJ8H5uJkJoZ4jLUV3HlwjeChu0Oti+RuH0hGYMG2olm5ICK7YCiUUYK4SoC7
G/jYBBl4RjIYYQObhxxL/SuLm9CsqxBWG5eAro7VGlDkRRIgcSlbeye/m3W/6ffoI6yQaPrFlPgk
B8l1zjgkrofSxlW4K/jZhTghremaXE9RHhcGRotjlIcidrfowgRTwCMD67GP53skqKxQne7dOvgq
/PITixfXOY2fn1btfOnLaTl9kTHkaxP5sAk7PSIXcVYA2lZoFq2y+9+/yk/UZe65Pa4effQxTtdK
Dtat3H4roqv5bQjtUMZfbbSfMLKc0xr00+34BqC9prO4SHyz7tvyuJTNRzVV68VfNosjv9h0P7vM
2brTjlp2iAsUsF/iMcXRPvAXVIiMdHGZmlumqyL+kw/tbKGxlrkk7rgsF609hXzkIZ/v6xILii/Q
dn4mAKD7ZG1jb6hqJAtMX6ysnzCofvBLfnqQvUJLEgfIEdQ2N8K2EFrAfP0BOZYZ/Jtx0K2lHf7+
Fj9bQs6WKkZmh1cVOKICkNNCXtlMQ295+1Mffm6N28yM0Qr4E/yEuuPQ2oHmFGiY99VE/uQ5nZvj
ClF7qK/6+WLRytoupXYgfsin6Vvbehy4UDq/AOCi8eSCO0BEXjyDZJXGkNrkwN8AnHKbtqvWZHbQ
eOgGo2JFJl61wOZhWLzIUD09w9ZzXKGicy5rEEWipIRBSsMViVzTt9vFGdNd5WVkz5ScVoB0l0Pa
Su+Z09aFewpM5h9z5qZRvvjiorJy/t1mGhDQMjvkRrSF+v77R/3JlnPuPtrDwqUGvjBduMhmY6vZ
jtwkkNMXT/qTB31uP+ryfkqL06f7JqxJONAYh1J54/EQAMXvb+CzS5wtyp7QTqNbOl2k9q6UsUoD
iD9sGMlnaFx9cRL4pBg6txidBuEtsOecLobyBUTcEofL33/5T2bReXC87pDoh1POdJF1d6a7zcXb
kn78/qM/+85niyqppwlDC995UjAXK2/NfPf7D/5kGT13gMaJUy+cZmA6agH20g7hZ1GJNCGV3Fsl
/WJ5+YwQzs+3OO24SB3DVZzaoCc5efm8BmRl1uMkuoPbZOUxmbP0AiaDM3pXoDXAgEyGBXbGP1ck
nftEM9SJg5lcqK9EBx7AvC+7etPUwxcf/8nE42fvx3LBgiNTOl9Y7QE8ATrBjGKNZtrvX9JnFGF+
ttkxrbKFLgTzegbS3Bdo7DHXvQQHaY9W+MXA2DHJWzDjkiGiHJjT76/72eCgv27loD5wOTkTZsoo
TsQ//wUSiTVMDy+dpVmxUj3+/jqfTBx+dm7thoSriQ0TQkVgklpawezB+UhHf+7TzzY3Wc9T6ieY
Owm7TrrLtN/p4s9tbezsvWR1ki4DWF8XnMK6Et3DYewDb/5iNf/ksZz765pS183k1OpAujn5JrG/
HERt0ktnrPmfe8PnRrsZYPx54VIdTAJVKKz6+ZqbsV6nlv9MCuDSjdBfxlefHvi/OUecm+26fa/g
+gNKKlga5ZHcL6BSgqVxPd3DB2X9p172ud9uA9CrAdOrOCxtmio0PJM8am24yxbwo/lKEPDZfDy3
3k0ot6siNcXBqYaAdddV/iCmvYWOf9k9pd4StawMmfpCRHFaRP7Nczs3421rq+Jc18Cjc6+8H0w2
XJwE4ds/98TO1uZKgldYSY23khyr/sowQJV/Trjrnpvwzp5thrnCNy9UoHWETnoH4IYHxg16a5f0
EGl8sfd+AkP8cO37qVguc1NC03l6Rl4ok6DAcgUYtgPuj3LzS1/GT2bkD2HQT1dpWpI1Na1wlWwM
KVvXYorQ3fv9i/jsFs5W21E4xoLEFXS+Bwck1yJw5gjQWgoOORij8k8+qLO11gHdOk8XXGWoQgkq
3/vUhchs7BNoj8Lh7+XKf75N/5V+wMfwB3jb/e2/8fc3cG51nmbm7K9/u1M1/vvv0+/833/z62/8
7ZC/adWp7+b8X/3yS/jgf1w4ejWvv/wlliY36AR/6Pnmo+sr8+MC+Iqnf/n/+sP/+PjxKXdz8/HX
v7ypXsKm7OYjBUn/L//40Qmmpierqf/8+fP/8cPja43fuxlf5fvr//iFj9fO/PUvjPzh+QgZhv+/
79mcO9gvxo/TT6j3hwejP0KIA5I5Yye1sFTIXQAubv9BAIzbhNg29W2HnKr6TvU/fkb/8JgvYF9E
XdcltgMQ7J9f7Ze386+39R8SHEUFRL/DVd3ThvWvJQb8OOFyxzuJR20kpfjn00gNoFwZX9yiZba8
mz4TkT1m5a5Qd4u20dSnhsPr2K2OGby3bmyoaA+j7UzfiDTgtRdIHxBZDQ/fnnXHMiFViHYZgdF3
qu5mSugdF8t4JUAkQ8uI99vWv+vkO3rkyz0IIxkoRl16nVT9sueGOGiKWug6Qrgxr2bkQR6EreYp
YHkG5jyFiDJIagFWQMW7reiE02/rrAG1F91j9EPSGkzadgZHPcsapFRL4bw4yJ4J03YeCfrUwhRg
wWfqkWrlIWAbwoyAd1724ElurnlpZBGi5O5drCbQFASWkOALp5COrBOQycqAQwUIfpqVb+DX4zfB
6ILSG9Q2HT7yWhRsZUjfP8yp5+x7v6i3i2+V6NTDs+kdZN/koAvF1r0+0djhubt1pxx2unnC0Ap2
hkrwgBTZU+LQNCLouPvtkMPqbBCYsMhiJYcEBjRbF+YI17pIuQ5Vny9x4tHurdVKbHs6irVXLda3
ymvmJ059EP1SKj50qboq6FBqt4Hdah/tvkGQ9ZIoveKl4k2YT9oN69lf6g3vSL1sxtYh5lhSMSS7
EaJOIKtV5fbvlSPLJu7QoQ/U7HU0dus2u2hU5hdhkmmxoOcKZ55Ae8LD80lzsZ9A5bqk1pRsvFw3
LUrLoccpr0P8CMSVbkxUr3ZLVrnPDFRntLsQO/vswp0UliQ6ObSsUjeepfIN8ovUDiAJsKuq768p
Yo49kAqFeSgqvOFAdvC0DAslvB1UJCk+OAc7SS0Z2BdWPcTCAtFuHCmEsFnubSVSTu9sMvVXU6Wy
5951qps6pct1RRg7gKOubhrT5Xs7oYUOGi2gR/YmfcgNIAC0FwskcjRqXCxEDtmdHTi2V7kQbOnX
tML1grqykksONpgO5nYSEfEYvUYHz90Ta2ChZ/fsAXxiBJ3KxDlm9mi9pJrJl7l2i72FU1MelRVR
SVyC9hyIoZ+uQK/ht11tZ6s6p0iHEW6d3zU0Z0mMKEf+mHHfvyLmpDGp3RQfwBfbywJqHGs7ZXy5
rREjW9y0iAz0whocZpCYXUjW0WJcQDvpjGz6uMWhVoYVnewFKSNTCcqqQ4txu8y8MOGUEPpoS2m2
FYHsJICkwtShqarxxJjwBVTFmIhrOPXlm9KV1X2SGR9kturE9Ry0VQb2yYM8aIZJb3QPo2HPgIwN
HqLeO41VbcGLQEPSjMVKkTJZjZUuYb8oYS3oEErjJE2SVYWT5b3tWeCrgRyyAvmrD1KVj6t56oZD
QfhyBS9IMNysVNxVQyrjwRdqp53CfrHyMdu6beJvRxuc37FQ2a6kvnWs5tFaNQ2I3aLxeNTKybp3
EjpWcCSY0KjuO9GuJYGjm+2J5tpoSyJlG1iTyAfvsW/FcuMsPeAjnrGoy5MMKhZp39a5nsPcaept
Z8//QNj+V9vtp3vpL/vvZfMhb43++DCH1+b/i10XG+Lnu+7tx/yWfVTVR/frzotf+vvO67h/UJ9z
JjjxOBfYLf+583L8BDMYuYSOhz/Ypxr1nzsv+wMu4Ixgw6Yg13vYhv+189rkD0oFhyshEaA/C6Bh
/4ud90cczE8bL0TQPqwubGJ7LqHcP5eWm7zIOatBP7HJIxxzL2VSL4gny+7s2n9xySAONvfvCfqE
wVS0cNLsfTjUoNMyS1jFTmkHnh6FknzcexW7Jh5kWbLDFgN6it3cgO/vBcqqYVfO6pfcm7dJq1bT
RG4Xbr3YU/+IOKZNI+rLjOIzkZf3oOev0k7P0B+HuygsfN8HVYVhr/fPMZi50GnVQxEQen0ZG1Jc
9ZPZzDRdt1Ts07TactsPOgfEKpC/W3B7fhoS/6h2fq5ufgB7Pz9jqNx92/YdKnyoElFl/QpnFGBl
N/WYp6FjjA6mRN1Kp9wqSx1LP92mFd2d1pnBQYs790PFih3jDYz2EcCgnOe2onsfWxXM1kIYAdyl
abOnWKBkv67q8rWQ2Qs8dv2g6TtszfP3rqvieU7DyW+fOPQMbTId0xb2u6jwYjebX9oBa3b2BVbw
4yZ+vUnPQ9oJhivzMWDPVcS5URwWk0MZUt1u0KB/nRAJH3RuA1f3UaRPWebNaGmDNTgt0VJn6wVq
gn64A7M7WkYnqto1CCUhytgNnWZs3VaDUQNeYw1yX5fxIvQdAs5PE5ZFKUOhjtAnPI1Cr9tGQEt+
3bRPFVi55qucjV+PRafR4/mnqUE9G3xLEKB/fXsl6s8cRhYQ3Y2Q7s7+/YmdVXpOBGZHSCsStal/
waqvEL1fkei/X5ZhXtrMx1XZOaDgNlXhwom/hB55NzgP0BRhAi6r1rvvfR3VPv8KpfoVHfkfFzxH
SRRo8MTVuCC2w4i65k3Sfs28b6bNPuZ62NIS/nUTMlLs1NlwBBKAwQkFc3ptQ3kWm6QByc6OHGeM
Erj21cQHe27ct3m2qYR6L7O6AdesDkxvVu1oIBHCQRNigLQ1ke01cT2X98QHA1Gz/mqZnwrV7Dx/
XDXtCNmTAHEtjZeJQEtiQQNf8bUzOK9V0YMK5l82tloTKLV524Fn6kZwLQh/P4lPaMTZ8PZ/eh3n
gBXiHDu4P+LpTNUFHZ5pX23dGW3T/8PZee1Gqq1r+4qQyOGUUFQ5Z3f3CepIzpmr/x+89q9l45LR
3lOafdDBgwEjfOEN/Z4s/ccU//Nn2GTjBYFFqs4MJOa/ZN1wLQgNjR7tfO2PJZ3/jKKztBVLMUyD
Xz8uaiMzobmpGQRKCfwHILrS2umPbhQ+/mcIgiFuKU3WjO3NAvyqHDHCSR0crg7VcGFV+JIvDyqK
U2YHdRwj4L13t5Eh+/9jGgC6FHHds2tB+V2dpCHzW6yUMUdHdAC0LfiPzak3HAn4RnpmXowbMJJY
O4tj/bHbxcHZZ+rgkBDc2rb0F8VU2znibSIgBPJQ+R6ahtuJzaHLLR8T0K+X4qaJvs6Sy0w0FP7H
fYvM/uMs08qy4nGGDYNQn6sdikPuy6fMtvzyIJzqvdr/5/Pv42jrQfXunS7NUKFdyWjS9GoCRG6M
yhuHe12/icmLdONZQPCpVv+gwgfzoj8kmnGdq9qlgeR6nffQ93TJWRrhsoiK49dv4vNe+fho66O/
ezTLjIRZ6Xk0AYFgRumlyrPKh68H+bzz3w8CT+PjICDhhXqc1rfdcnkDqJPA2mryj0LWdgKFnQ9r
bTXuwjRExMFiKG0mCulaMEKYYj0DgPOm8Y8x/ZjDS4O03Yzgz43NYxdnh68nu/sIm+NHDZAMWuR1
tll6GS3is4qdabewrIWTkF6iT/JSRfeifgHtxG6qnXd9JlTjZUtgMU2k0VRKTx9fdtr2WqQsDJ+d
Yny8sVMFATMf4CL8bXcWzwa/9T/b6N1Ym6mGJlIrhoELjHkt/U5v8gfSutrO3MhVruGhc9Q7owtM
J7WNv+pRPO5ZNH4+NT7OdXMG13Ez6qnG+ImJGXbXNt4CSr0w5WdjKFElkPaW19ntIkuEMbpuyso2
RBuCTiU9ZMDWU2Fs2dXdivgpjrhCHqJjj1JOfNjToPt8JLNjqDnIuki1kDxoEz5VRWsUq2Egggup
X+TTL71T77Ki+taFUuSMSvI8gzWfYuuxNyG8DzPXuKQbEzqV43VGRr2zwD+9BII5ciuk70QTzNMW
+zhGkjxRwYqcoMweUIWBqphNrjJmEByjC6Epj1D+DqJU+VFcURTJ/bYUj3lVeDFQ7igfdk7zt17E
h8vDkmSTCihcHlVX5G120OYjei1tGTmG2HlqDxFD0cBPTBSVjAr2p3JsFzx5afIhcurGcXFoxAdB
5rDNtCMyVBBT4CnjBqTh7akMzcWQNfAipVMwjbdZHz/GUmqnouV//SI/rV4em6yG1Ip0FLOuzU6d
zRT5Zy2KnAXRBXX4nugIgLgytrDF//pQoB5MMqxw9KmkzNvYq17N1VsDluYw9TdLnPkdLIFmqO80
67vVRHf08r0oKX2tValNNd7XE33Dpn38QDJ5EgPrGg6tn5pJcR1lslSPiIE22mUX5weDSimQq/g+
BpDSCepNWWHK1IquYZaDLXblgTga2zfZGVPVI4d3ukB4rhUTOZqfWfa9hcozkyCPlgodEtBvIoJs
hIAnNcdWC+9MIEB6L1y3Re+qaksJ71si/giMZ8nI7cx6lZPfMYiwMqwds+aeaPxBM+GOa4dB8Yzu
WVgZwqmfQNasp1t0Tp6i6Rq3ahguEygj/i5FwB3N1DP7XFYJvFAAUDSWw/bkbsIA2pDYQx2HPK0W
CxZu3+S+ukxn2S2nzDUR+pHhfCTNpTFBhNZ1Ly20q77QdkLbz4Eny+X9k2zO9TRs5D7veRKoty7I
VJgwPg7wDlKrnqHbnf+/v0k2I25OcvSP5LBtGXENyKDcthT0J7sCm/pSHbJDcCqO6i395pfksm+o
CjvpYc9I8c1VartKjXWh6uSourL1P1lCOSuyoBMgSyQEonLsSgJuQULmWho3mngXJLdS8LzI8Q30
nydLHP2szT2lVh9z8W+E7kQnY0hq5r4umDuf5FMICcFBoUnE+U/+TKHp462u1OhpiYMl2F0IUG7p
bxKUC4cketZ0wxOr8VbD2Ubupp2d+ylyY1iLBtaat+lE5Zs4OTIT3H10YB1GqTiRAoi/mx2IbzB6
d+A3ny8VWV8LPJYimqJBl+3jBNshK4ohZ6RofozH0VXF0UYTZWeUcysbxWBZpcIiiRbdso/DzGUZ
lmqDeMVciq0D+/FnsNwbw7cyNl1jTkonQMQCjp0nNdVlPi63KNt8oxF29/WJ+NaN+7jWuDd5CoXE
hitrm+9E0LTySlijtMl6ouXntcpFYUV+qc+u0CZIETSOoFaHBoEXFeDYsDzU1d95FTWII7voo4s8
TsnkkdSJdNVeFlhASv6U9ZmvIjSGLsXz10985s19fOJNEpPO0tTSM4jfEsPhSnViw0kOzTFdVScF
N3Z34571J371jjZLYtCaJa476T8jsubGF2Cet8Olasu/BR/VgkPn6wc4UIddnMt63HwxtL7JWHKt
V8NmZmjVj4/UYTu790u/OSKhdMo8PXD3vAk3Vo6E0havVyeyVAy6NaSmHxdmbRjIis4EeV2oObDS
3aHKHWStEB56CpVTIv+K4RIbw3Sptf2dlU03XTz8BDrm02P+VsDSV016e+0e7+QNePrpVei0ton0
FOnTxpyrKupibOeIoyaWJmXeWbma9NSd0UsrxMGdk/qoRfNdKgyHIJLdzKLVCiF0iluUUMx7TbnV
Daw2rJdSRX0Bk0C1fcK/SkMfQTf8MQG3axheHwavCbzlUJbQGhiPTSSesihwdWW+bRRokskDEgu2
XpRu2zzE47+v1/fn80enHLBuSU1SuYA3X9xYRKFChC4mFoTJp2WuHhl0dOOdc/zcNlovFwW63Nq4
2AbzSqpSy64VyIexbfqSW90uxzVPqiBNouQbuvvh+uc4k2SQOhVIRiJkikkfl5ZQFLoSLAw50+Oe
Vn9LtBbyZrYnAK+arFxW7eimwkxLDtIHLFOlFpFwEw6TEhAig+RFbQFQMgwLevpRkbu0MS4WEcNh
4bssKV5ZwrO+nYyXySSq1O8NFdhQi6iPhM9mZV5XCVbkXXbbjsapACATQESGA+qW+FNilEfGcCrz
xY+DJLfR64ARL3H2x5dDLLgZkpCZvMLaMBCI2+8qFOqxNA96/K/tv6OAcpTN2l0Af9fLcGVN8Z/S
BDgtzGDu40O7WDZy9JdJBGMTWb/7RpX+dgkwC2qoDSpxJA6+kRd2Hon3pTBw7fzWVcvBYdVtuN9l
WJrJerYiR0QL9imXy4cu1RwVSrzRLMdA4yZpb0EW3S2m8C2nwBvh+hiFL6ZkPRi6cpAF2q4kxShx
H5fqDnlMdBqT61hHcZCcFeFQ2yoQSB9+o4AGAZm3UrVXWbO4eVXd5tofa9AQpVlp5ZqTGoVTI21E
l54ph24h/ZokP4GgHGjfJgRXgqb5OVry7Qx2QA3Tm8okAM702cnRzQOJRFNYFm46XbjTEf4YY4AW
gfkkLtfCnB6tVL6QwxLiZtpdD+3s9sgvGnnrKU19OauUzCvF09LyZ9BP7qCGyLrRjGgEzQ8nFe4B
HFAp20k2P8c9hB3UBNGrVHSZ7tHHtSsbaZ0OiFdQzUBp6Zj6I3l2sxt/ntuWH8bZxAUGrSS1aVCH
ab3RW8PdVMUtmBT6iQ63M/6avn993Jw774mnJAnnHPBBRNsfJwacB6yCYEQOHCZPO8BJKOwYPRCn
ixxeNbre/nhUaPo5omEL7p5pzJm7leFN0nhyDcpFm3iyktV+7AW0+lQEEiZZvSoDvXJmblkl1V2K
sLGdtM1OhrNR33675D6MujmJDG2oaqg3oIW+SbCRb+aX3h8uBS7X7pVw1mPjepjYOMopkGzJgV35
WPh7U5fPnIcfnmKzpmJuM2ioPIXsB37Y2PJFf6z57PExcmqnu4wvhtc6o3IFrXmg1t75hZ/4aOj9
IiZzhZ164Tra5n798DSblVdOTV6GAU+jmzTmGsGtdu9w6czl9mGMNcx/V+UVKwnRPXrOxG5o77O6
kW5xlmN1pOJgVxfNMzS9nY37VgX6NC+gckQNJC7qVpK/1pt5GgV2bq4jDUlvK+tbX89kWJ2Wow2P
WZigG3KJ6UEUoCCSdsck/xWpqS2U5skKzWvR8jpTdmTjtS4sv51/mYsXDbkjqoCDQwyBLZjymnEs
aw1hVNEX8sZyB8TdI2N4TWtcUuX2m6JEfjo9Khg0qlH7MCu/VQwJJFgvmTgeEmJ860WjUFQtP1T6
g1LyR6PpUCWqr0hPcn4akfNsELASexTjyt5J8ZyQK+uiVLOjjDpoFpfAMSdEFf4p/fRkLsbDzkFx
9tv99z1ubRVUBNElC7kwDgrld3dC0vB7bXi/dXs9Bykc5b8qfzf0Xk+fLz7e1jfCDNN2aNS3BSM6
yZ/qMB3jq/qENOBumC+vR812LBJa0ZQlapu0Yz4uztEK5lE2CQ2Hg3IQXntvccXn6agj2HJIDmvR
QWs4DBoQaX9jN3PUa+tp7zg+d81QXqXKSvCnQqj++AxtB2EPoUZCpPxYNtE3E8D5CITKWJKLyHyq
TclFMuy482nPHcJYK6+V3TUp3XK+BLUwJaHiLU+iRMUjdJVyeSacAXQnHyMtRXDwBOzBjlTsLdve
mfTgAIjtAA3ZNYWeXZDjSFC6aZq/7jzauVPp3aOpm3C4y+eqRb5rvQ8nF1F7rt5ray3nI2lFoFoj
Y1zvNgE3thr/uR/ej7q5FNPFnEQsUCInutL95aq9n47ajZm4g02K62jO8hfhMbbp7no/uwbpPKLa
ZJnAhTZ1jjqSzKmUCZFbL/DF0Al/qCeVdmD/hMht61g7dICz4Qb1asJ/Jg3/fX2edwcyyxBWCz7q
b8k0LVYqz/bap0GsxQl/V36514I8d4oQU4Bd1oBBW1saUmvo4zB1DCjO9HXFF/IPF+lamlT/Fgdz
j9/FRXgo9xb43qibmzZH1K1KppL+zAljRyEAbOkiB5lAHg+fFs/4icBnzKo/TP+H+sra/zI1hV6v
pG8t6nO8PtGFoEeh3xd3tTe4CBo5yqWhnmSPy89b11MAUXxxFi9uPFh/TpTCWeee2NlJ55aWQf9G
lxTTIpLdxDxArEtg7ywt0dSoag/HDAhHVtwu2kWeB4eZwg8UaxSCMx/qq28K+enrJzh3tr1/gM1H
EGJFHGq9iJ28/UXtwU211gPM5me4xccNB3tp2QgquF+Peu7Tvx91/fN3Kzwa4JA3i8z1r14E0U2L
RHyzs6jf+Ojbm8Pgta2YMDJ2c3NcdEYqhGE4RU5Jq4Z8xgwFpM5/D+21NfytgtJPGhkl+s5t1qU3
G8dUqZ7y/l83ae6iwmSKAk/DE96Qi9Og/G7lk9KGJ6FHY6p+GhSEiTRo1aktoleZoXXYLq9mZxIZ
/F4kBRE44WkJKImD2YnKeyv9prUdzjg1adBNGMYOzQ7biobTUsn2jNIvRgAe6nC2ZKCwaBTNZVDh
QVPWRETdRUNq/fUX+NyIttjx9BHo9yiGom65ebVqFHmCZtjboYYA+3XpDLZ0Lx9QznOVnYTm3IVh
UMqkfmus3YvNt6DB1Upyz4Zbln9yfR3Tfd+ZzrpRPn1tTZF1EDGUTbdaQzVCNQmgDtqOP8hOLLoC
kdvT9fVo3DhI4Ube3rVw5n6maSWRJ9E2kz41OgGcVlNcsb704A4ZNIRj0fdtLyUgwHRWp7Da2TOf
e/cgSUnIRIIQcjM+3MdNI0ydJctIEjuD+ncuQldW7pZgPmFg5dRa7QZjeVtZxX0zi4ch7nfOiTNf
8MPg65+/27H6MOlxpbBc9BRxZG55WmU7n/DMWWiJmixZq1wU4OrN/EQ1TgRTJ8NdAU3o2V7Wz4Lz
W7loLpq/e+2cMwcQ+F58myirqqK61S7oijyIR62OHLPEvGT8nvQxCv57BurnUiva4GBjRQDFirVd
90hOhiMFJM6gBo6HGCNom2h2yk2r9uqFMpPV98aF0cfIA4XXiyGiNr6q291pfXotK9lO4PZ51gYY
WZFrD7AljdZNINPiyxGgdcRt07yE3W2/PFr9Xha/xn4fN+LHMdZt826hTBVQS92KOOD86ZDeIEoZ
40imutnN3XBpOIM3HiZv8MWj8JTfajs3++c9uQ4Oc0qU19hpy0ssJ/j/fU3hQtLRkq8Qdk86b7FC
z9Qm10rHe5yCn3eW7Rr9f54wAHQCNQs4+WbZFmEUqPOcEyzRnJye6hvdKR7N74kroNPoyIfgsgVx
gdrBzo489zFpiTFT4gcL3cePL7poc6scUuY6A+Q1w39DoKGsk3lfT+/zvjfW77WGhSBb1Ddxm3ef
M527oZ81ZldR/Qmlv4By9/b9uRf4fojNiqmsfkRUllWJKr8nCdeqg9wQmFWyO6wQ7Ky6DB3x2MaH
vVrPmUCbyVFvN1V2BdCQTWIXjUPSNfI68oXpp0fttets+VG3JQcsxF88ZfbqHhti8ZrDrMhJSHjm
W+Vy20XG0SiopJCkrnMHdzpJx+oSW5RDdL9nG37mpSoiQeUKm6Q9u3UCiwBtwzoiZ5VLNA3zmzam
dlK1KBjubPj1zNgsfwZiViY7ztS2QhP6ApR5GRkoztA4otdnBLEnkT0kku4mcNq+Xo9n+vCM9W68
zWrRS27idvURQWT9UFTTUTAkZ0LdMIwLB4HjZy3GgwH0Rz7fRVXjCfp4UOmZJqn6uoyFrSU95DHt
IVWGV9lUdrbL+df+37exhtvvtouOR1VZyTzdOAv0GZ5q0FaycDsb91+/BjC+n9+7bBk6lxhLaWVe
fBwJf6w4mst1Y87yUZA6t0cvvhzTnznYkFyXLiY8U4TgWsqKP13Xnbp+xAXusV66Q4r2iir+I3g5
WQtwKGNxLVT+mjTzevRZc4ym5AEHYFwTBpjjITKkbYhTSHsVzKZfp/lVMiqOYfiVdm1VgSNZ9aVZ
oBuagMOI8tvMTG65FK8GqXTafriotNyPJe2i0G5ZLH6e00WK8/xHNOke5mP0ilcA8XMHGrupdafF
kUTX4HsFwm2LRxi8xsxJrPpKE6Nnqyrus+CpXmUz6+iXLOOpKRfVqUaT2Rx+x332qOZPM9cOkjx+
Gi1+S3twoomTWplfgpldOMEqdcIMY7QrgWohHaEk1mmq58csvU/TDm4ihgjlKhfsC2rc22Id2iHi
sjPZxknWi4ckrnxBmYGoIw1Rjgd8jLxgWTzKMwdBkn+IVnZRTZPbjH4X3S1hdbGU08sSIpqmPg0d
7aYsuE2NwF0K0R1R024hYjSwLStAGgXwIjTRT4pwoZnhS0GEIvEvtOCmFLRTId1lq95kavizBOV2
cBu1cwMdN9qux4VhvKho5LVx6RVQzSvkxiNVPaLv4+lSeOwh14bg6guhOVlifjnLgTNYj0MX3Ifm
T6Qs0d719aD9hSfI9dQ9aDIUu9+Rab40ytVYAAnLvi9K41lW0Nsq8KwsJ5oHlyGgtk7Lq7Kia35L
By7GI+q4pKEqbIk3qV75SfUowXCawwa18mcZ2VRNt80Iuep+sHsSqsm6nUXTlRAPEN6Uq+lrpTfw
cMyfMuJtGKM4AzZhUfAY59p1F8Z+B0s0REmrUn4Gg2JHFVrm0qXVmQ72Km8vslPuTP1+wPwnz099
9VMAYCw2NCyz4JCWVwHo/yL4BVSfniIag5l+EvHAytNvIZIlyfJslc9KZUsBxCIkmhH4/KuxNcy0
ulNzCv5JHLlZIn8r5YOOxaIMxMdAHXf1JwgMCyFv4arHLijk4CmFH6P+M87kQxGOl6EQ+NkIig0h
g24BS9VfClN7qtm/fe5oKWspjVyxZlmYptPqf6KSzdSUdt8gc43y4YiDRBreWwAR+/reagR/wPUj
U37kGPnKAUo/Vn/MR8setdhJ5+gfalqIvKcPYSs+hHr+bE7DszBGtrnchdqrpCueogQPQdBLTisN
TmTobp6hqUNR3ar7Q6V0Pn50F0v7s6MBbuC1hGMPlk0vbfZkSojnxc95lHvjSgUY1xI7iRG0ceTf
y1x7Xr/82wNirjbRsCx1A8q1jCIxKP6guBbFxg8W1NmL8HoMyxt5RvLeiPyKRnLKYqqm/HIwwpPZ
XRuc+ZP4bwoA5evjQ1U3JyToob8OJxzcnJhYK0PPH4EwmqfX/ZAfZkxTmqW5kaUY5MTkhNpiR2Hq
oXnlCmi1Dgv+S6jvdvXitAoQtkT3TPXX2LSuLA5OMjYo8OLlNn7PfA09RkSz6YETuWth/SPBMNug
yzxWL1GnQ0+WIbeCM06fYVqfFKvwcrm4wIHlErrrEWUZL59ML6tHe06fQtTTiu9ZXl0tUgL9O3sO
teC6MIt7bXhQultY+2hmU3IAlFTWjb2gfjEotDewnzFG1WuUGL+QHlVDpTjIxr8CvGKEfFlr0SO0
sGqoRDtPH2fOOXDBV5WqXqyujhOWtNj2wrCt/dyMrwu1sGcDcWr9OzLM/AvrIuQHRuJFW1V2NMR/
F0nmlcWnOnzC34M745ZTHKoY62u5TfHzVsr4+5Cad2YQXcVz5C6KhVuG5I7mb6ljW6bdZStiLW6h
DQ9ZOQ/qB6mgbGxkVxRdXZE/D8ibFS33ahyvWkG/wz6L0pDsRcUfxex+jaMO+e3n2NHWqO+lZvBW
ClsHNmDmm8ktO3nWHEsY3UVojx0OqEjCqYOEjFt+GDrJNzsR/lvLrl3BCcHFYFFsm6AXJ8G/DnGX
JaLROo5Ik6GANgRukbX+jBL10F30CjMT2msm7LbTjPEjLWdkdKw2tLNS8nLhV4l8d9BIP/MBJeqk
UN1xgduuvuRzwwqArTXjOIQ7XTY9GYHlhOHsVEN6MzVQd2YWtk5XIYqeRtTx5xRqPlYYShPYJpAW
sxqv0mpxDeUAC9EJIeW1SPP38rITvpypMRC7yJCJdCiGChXvj1HFImpZCZA2cprwpyI+6sWLDD+h
zTmJrSvT0FwBOrxesvD2jOc/0wXW0JhClAlSGxiyuUlOdV2tZuxiyGdwGoqSRwMjWDtJOdQGnADQ
sH9UFeFYo0fvjKqO4DIVkKk4qYP4LNTiXSnHz5l1o+qpY+WLLVYhdkbfvo66zhTN1mc03iCCoGbe
+vbvwrsYoKMCYoSyQXIM/IoaE1QoIDE+NVoFrdM95Ov5fOHdgJt4MpJAHcQB8aR5HT/0vvDQH4YX
HGb2gUDrT/oUx6uSojM/yZDeiMzvpoa4ulDDlMazq4GHmD8o7RPYLEG+QFQcSiLi5632WrVPvTTa
eflbniGM9qu10k0jx4cQWH2RoqyOOMJOqPtGZPvqydZI+N2TlXObJuqayrTFKxh+R6yusDFwtAqP
CO1B5eqeZPQKm94GPu1WfW5XxvVkPQ/sTW1Chl77HcnfBow2gVTaUSdynev0G+7m8iFBrNHqb/BF
s2froeX3JfAVQO2cAefkTljgAc2+JbQEsqarRGBcMRzBHM+JmgcjwKcrntyg+9kmbEdUVToQO6X2
IxZ/tNGfKrzUQ4Mn8nUKnpZ8X6N7wSvGOGw5UuRJ+ts5/yHDa9tZpmdqMApFLQNQFz2kTw2k3Eq7
sq2oMkXJcNVPgx/V1suSp1fd/AvbqgczGJ+mtMdNzfq+M/SZesGHoTcHyKxSDwGSHuFM9JiXJYIV
ZGr99K0z7lHHFNTRhn2MokxDgFG4Zp1jhdLwonffwdkHoWcrrqg2kSTp46pJjEVJzJGSc1eKl1Ii
3JljdcLJIVKOWmwdIHbYczPag2ZQPRkEVwNWn3Uwd7Dz+PqdnOlhc2q8e5TNyVabS4kHAp9Dgs9X
UA1q09ITx/IhNjR7oEsPhfzYq62vqikwvPq+U9prqP6wuxtHjSxfkw/JjKNML9vobFxZOIoZc3el
Lg9fP+nZXN4E1C2L4H40ZfOg/cw+DwOOt674Llrf1KCxxQJaMcEGUDT368HeSkef9vUqiwDQSKI8
usnkF8FCnHbgtXQupskI3QyH2WttBW9kB8vM9MCxJznVQ+mO9D93brozGGsD3DqCBZR+4HluoZbm
DGxiahm9ih7mjO0ZKnctOO+6glaiArabX+MKaxiEBKLnGmSfaXI/cwkPUOVTaXQKEctjFdep6EYa
06cc6XqS65u4vY7CeWcJnUn2eViuwLWzAQ54s6vSJY6sTly7G4IIAEywBU10U8XaOzjWn7P9JPx0
eOGwjoBVbK4bs5gjHd16ijnR6zQXh6WAMVPMF6Uxfh/Hxo7F7pQiv9fV3a0idpWtyjjmxNLO0ji3
d9fWlLnSfQkL1j9/d+IrcZXj48O3yfpTKel2Ku9W5s/OdAXXKTo8K2rGH4foW87wRqWZMh0ifBMP
rd/iaTTb0r/ZbRz8i8PDHpbrXLkRN8z/jrmZVi9HeEoldIzW4p/kZu6wSqV3HvAVe0CCHIzk11vs
XDUKrjZxGaQQXdt2jCqeBUfSdcBB9TKgtohZiZLg1OJu/+3MCv1QSt1c0jI7HJwnpdTmDbEY/Rn9
5LHqMDpGIX7yZHe1hNacPWb4mQ4L7V0Z8wskSOiKbVdsJ2GgK430r0cnXhzraPpr+bimWpXbZG6F
1zn6a+haf75+s2cQmgDC4RVyrMMWMT51dow4nwOhX7+lYa8YDZkCgZd68X2K+tYNafgJePRNg7mh
Z+5QGvUz5zQbSzZWSgyPsK0iN1gRSiQAoZNl+MUml3LePyUJZ1j9rTSES7y7YwLg+koPo3vBoCLU
FTdWqb9awd92li7CidxbH+0kex4U/SToC95lqtO3wEvmi9iqHCEioVpB0AqSGEU2oT2R/VVq5KEx
aRLyjkzVOOiydZFE4WWuTtdtNqG+q9hpaALmaCvqAtk/IxYeIgkvhhbYFg56dW55+XBHNbrqvptF
9JyV86sw4JAx9CUInpm/1hv2IIiuBV0gIU1DJHWUCrutglM+PefgQuU2uC3m0u1I5qbs5evP+lY1
3RyAa/bBAcivbJvNsWCmSxHMWFA5+SSCQjUOc3phYLeiAsExsszVdNxyPL45ChzzvVaZLo6ZDqAN
CkuKvbL4tSih44TWVlVfhCTm4pR4vSIdUvOnKvUHsyS1t0Q/E83fAfjzspbwIjbdr+dxBitl0NRA
wGAVJIQ3tbnJjXHBObVuQgeEzaVmxRnaP/OVjmNRuJyEXLLR0T8IRNFiq93o4viKv54bkJMnMlXS
UXgc42Lnxj2XW6KGQTxGF8niuTbPpKfm0soVR26rXkwlaj2VdjX1qUNB1o1SiTR//MHdZGdqdqrw
vtx5JZ9PfCyYJYalXk5M+Kk3GNd6GOM/RSEke0LJHUJv/qwYRMOZeQmX7XaRn5p+BBBq3QiJeVkr
kDBCI3Z2nkPe3LF8FCBWKz2aPiXQlM0SwxPaWpaKovMQPYMztvHbJua5N63FnUSvRFmNaCTUH4Tw
H32VnRthjaner28GByBBKPHW8+Lu+3jtYckkN+bC4IL0R5Unp84NOx8fteVnMKu3yGk9fD3b7Um1
HW99Ge9u8kmuMgXRBSrsVoslYcaAP7OY7J3yK5t+Z3brBfrV7DavtpQEGLh4JSH/+BBE8HyTnQE+
nQ/b+axP8G4+WC+aXScxQpgqHGxa8jDO1jcRBhN1mrtItx41JAhNpfpWWeIhnO6SsvUaGt2raajW
/5gl9SaIXiU8NgehOchd7BchogjDT236PYr3M+2MAKO2tu5dS8HZuZGcDGu7wniq8Lv/+uNsw4Pt
ZDZ3tt7oOuUVJqNIV4n5MI/3S/mXmtn/YZSVv4Y+l0w+utn2FqyYIVmbLAp9A5JVWzefIZ24lbyj
r3t2bb8baJNPhPCPJovOI4WIDMj4U12Fp3yQcMEeKbyBxg52bottyeTt/b0bcBstd+o4M+kAl1Si
nKByFK3yMPN0UF/kvO0hZywHqVx2Ptu5eRJEQlAFvoI8wOazCUE+TFmHAUTV3BoCKqwQtmrpxUKz
qSgs2mbm8esv+OnkXifKmUE5QSJNg4j4cdWnQlDmJSbodol6WK2Xfl3+QSkb0GJ0LK2XWKciXv5L
rNkJ++b3zuDn3vL7weWPg7fliJufANlM9TFgly9GNE5/0jRyk9vcqTy/pqB+Upx+DfQqfy/W+hS0
v80dkaUVIQBibivqoTTRLDcabmsNkppENjUyn803tcO7NvEwz3QjRbtoxEax0U+9n6voexx3l4le
7pCTz70Gk/evrVVZor/NYtOXMgjkOsFyU0HGog4PYYNhTTIfx3Rwyji5b0bJs9L08PXrP3NGMCr1
4PUVrEJpH98+nrgJwqSqRcFB9pIBe1bxTh8owsnpzgVtrh/yw+lN4eiNh2gR2bLQNgdFMaDDqgG3
w+0zv171skFMfpMS5W+YDJAveqoATWj+QcXOpmN0u/TBYzn1I9xPZPMteuFOt1TXmAIjfO8i+XKj
SK3iB0m0do81ADhl/mNC0wGLEJpxVPk4k4ZK+9EViPvOuSsY8g3+63Q0pBzRu8Ufy8we5+cyHS7y
JXmO5+Rq0dfu3wjcz8hmqjGG6GULtleMaKSF3UWKk8rL9YggrDtqxdHKBwdRVKcOBOLaEY1l49j1
VLya5gdGGV5fUR7D/q5dAq+wZDeULNeoXlB2u86b5o8eWQ+p/ILKql2FlJpxWpqbkm4K+oYN5pOd
QZPFhI+eWpfAdI45zFtLmPwYRSOMNw4WaPWv18MnHQqqJqosQ0pX3/7bAoIaHQYvTGAyCFBOHT3x
JXw2dYqlpVjdjsFfHaOcsHlSaxnwANgWibu/R5d4hjj59aOs59zH9fLxSTbnvV5YQQdiECIuPlSr
XLGl0IjbOeM/n32b+W72HXAOxBFBAtgJiknCr9CzHP1WP3TX0cVutX89Rz/NSFG4BNFCIbfbnLN4
TiCXXNAZXQsE4w3cXx85N9SZmuc9AOTnc22d17uxNseq2qeNZAK5QFNjOciO4qZeDt0OdzQ/O3bP
e25+Zz/Wu+E254iZgTJPcobDk+CY5bSS/4jlnrrWJ62fdXGS9oCnB/ANoXn7sUQUsVMKBWiDC57W
j6GrBuWvfA6T46xrHoo+aG+3ntZQ31+3rK7d4dxsJf9Y8JcoBa0yCfjapspLFpWazVj+oujHPofl
0bXXISWwqDCd3tqTP/wUJ68Pbq7qLiqlGu7Yj8espphtAveRB+9pZZi/USKG6y/78dhdq3tXiXxu
NKoGMEvBK6Ibtf0Yojqa3cDHWOKu8dQJvx6Lrs78POTKYVrCC5RkaVCi9wgWPiiKyzlia/0/0r5r
uXEty/JXbtx3dMObib71cOBBgt5IekFQEgXvPb5+FlS3K5mUQqyaecgMKVPiAY7dZ+9l2ENfJ+ZQ
zXWDAwMcfBGDZwZl1JIK9JQ5RQOMsamXUEkJ03BWJrbOxHT/KTlmHmLgvAFHBLD2a45ajkLACYBe
J/CDm9TifdYTE7XYbg1QMnFKw1jw523mywmIBkEgAGwd5xOIknfHEqJIahzrSSJ0e1E4KOug7ZYH
vBThzs8tfdol3a//26budjQl6AdGgaYvyOjSUkpoo0JKhg/fk+iFBgEMMr48h0tDlLo9BZpVhIGC
xXMiUjC7T2CMsZECalOmHEFyFbXkF4/n7B667z6QA7SUqjCmhamCRXnCgsk3kVwvEkbSfajD+km2
mEpenb8us12Qv5YD9CN5nrQADubIvoCJULTRG7gi52lSLnRdAaTz/KADvux/PPDtwO1yuKmLyKz9
vgpa2CLzTVvw8GdeAtqBW1D/oIu/24Zue/hug+ikRhokET08BJd02MIo3s+ffn6JLynJeYbetCHP
1bmbO2IGH4UyFdBGZLfAlUKhajHXiWGJeRl0QFlB2H6UBv3+teZCxixO9EWBeUqHJIOqqUQKZtPm
KIQmUMd4f/BeX27Xn+/1q5F5ody8FwfYWd1yaASCskYOvxc9MOjOhoIuAcpr0iNF7y2pfbD8vmRa
/9mdv5q9W38jlQ5cEmP9DW/NG/Il/hlCBHroIN8GMBvkFjqdN/wNQC3H0Xq0+L+gEj5b5wWQ48Ct
wAXg7khGMovjxvTzpWWz1pFISy+oUqlYFfFxWiGDYocHTs0NTgUWxZXsnzv9uz7HDQTC5khG8l9U
p4DV6ofSB8m/L5fKCBLT+Mgh6rupc9vC3ahmUlMnNI/uFXoFMn2sCVigmSnpf3o5x+SRsHMj/zbr
Rd3TjTym82GMMC8KnrXiijuEZab1gQeZQFplp/4QS4efu+7zvvD7bor4BvkGhAGztPR94iFqc9ZL
ghESyD7u4x2gJSSU6UTjGgUpmuqSUempjrhjKKH2yAvIJ1dDhsqqQi9j9p3NBqtOJ8D8IA7YIUUz
eLBFqBMLwMBelbpyLUunMADKV96nHPBVzOyHICpuLEVPYvUU9tFmpEr4StTaXLgtUuoos4HZUbwu
e9KDksAX8QQoWCOpiZsayCafZ9Xvi5MvFSURY4g9CXvRlFjCWZEB4F6l1hBQMKAbAr2CWayCsvkd
kAdqqS8A1dZ+7vIvRdXPp4DbDQTdeTzQffzFTlkx+RJOjcLnSchv8wHRawBWP18ZQZToAeCW0bRh
gbGtR+BH412CaqIfFlofZyZfQRw7k1SWvopdtUbHDaDlKPygsjDWmNOxPz/uNzs1Ou3X497L+kzQ
qa9mTDt2tHkSqtUzzMssSm+N7NIui12752v10ZK+MyYGQn4eKgX1OIi1iSCs3W1oHB9Pdd2gk3gA
+7wgMpm+Pjd8DkcoLYbvRCz4JuxKCqEzeWrNZimRwQBsBdVPjjQ03wESEwHCkWgoJg4nNkMponvq
xzcWqiQyl6hTck4R1mVKTLpZRGa8/txt30TZ2PUgw8YhPsY18L64EInyCGgmXkBqB5ejKjiRGnRx
BcUAkFt3hCJORO/CYV9J72I6GrIMsW0RDN8w0WMgtyAMY0g+Q8Ic1MgIJVd4//DdKgXSsy8xTwHx
/fmBvx3n2we+i6uAWofmd8jxiBkHFF5D3T/CrXImVDMqcJLquKjP7IMV+U2jvwcz89Z+c1wiSKoi
Wc55yCQyxtxoY8mb2oDkpBE5sC+3/IdhwNfT4vcm573+psmKa3qvhh4liUVabQSAoB4FGl8Aacg9
/Rai3R0XCnx2Jj5AiBbYMwBusDwLQHk4gT/yxHz0LnerJKRCn6NCNMSiaD2OiVaJ7aPt6hNIcHdE
4PzGdQLTWMQN7O50L8epkxkYyZAS5WJmeMrLDwae8wJ1zCTUc+WXskY+HgqiUwthASH0XtqRe+Zw
35H9AdgYBU5V1wyw5VyWSQ+gXBzyagkVJ6UOlvhgE9paqjIJFsNt8hlYCxxYH5QONLVttqGtmMkN
2DVt+86jDc4b9SnLlkAR0xZclo5N0uhCgTunWPY2YLtWU4ZWC9hxUbXHyM81Seo1KTrwdbXMkhA3
Ib4xvD7TRR/UJRzlsSKg/sgs+yG0qXq2F3iH1pXeeedqVouvepDLMTchgx3HGz/OwVip3ToQK9J3
He5zwcpLI5WpRaRy+hX0R0mu2LWwoGnNK2m9jUd1GIACRj6rrzND8D1gvmE32V092qK5QhVrcCDi
pdhjDXhrybvSycFXNg1wdL64aPJCK6s3pm2BrT/AT4NwqLyOSJOhUqdTngJvIDf2XxoBGS5A0tn8
mhevfQtQXpCr1HSOokVVWGEBoTBhLxdulp36BF5SoqBxrc0yvtaVWPTwPxLKAQg+VvU74HXrp4BF
3k7YTIHp8SluwXoDoBh05bk6NSqUXwAKN5gWXllIuikFrQk5QIOBZ/AAAtKQ+/VliGqhDJ5me7b7
aKJL2U/wOopUDlD8KQJUOyY1P6kSvaDCF7iucJSoeiJeMEKnAJXwyY8QVpTAEqZ66cC4SSUXfGKj
nzycCedZiTYFHoQHWWWeikMEX6OmWvCgFXn9ez6taWA4RGZTTm++l7tAjuE6Dqg9jJB48MfxZcdj
931JeUbPGGSMR0/z6WGOYLR6hhLn8DffMYAtyhD9EWedMeBY01KnPbij9QWJYXYWPzftExd8DDxl
cx2OI8zyKYZP6SLnJCJBcK/FHGqSCIABcImAdZYZSwbCv8f9M63PKFATqlt36BymfxQZf1LYfl+8
PKBqkoCwB9YoX2qZndyVQGsPEGtg+tZlsmhFhZ2RQT4RUYRQb4QpEQ8h2wbA1VXQ6ikcRpZXlVyk
ujh0ezpsNh4rb7qIcRulfKcC4UQNwaKhRV0RWhm+r+FAIDoCQ/iiL1WxicE/KURgG2jIrfgIqnc8
PV0YO05CRP8caFhpfZkfish8xRqyCNEIys9tkEQMSYAcJpWaE5LBif8idc7AHOUYgiUhp7PV6ABV
MYAw2hUbkBCbLNzA7gqEzoHBImr1kJPVMJNNlI51L2ozXNjDK9RBM9JzFOJPFiwWGGRCL0/AZ2by
MUMkC5G5oT5O8TGIXyckvkO41DVlivoYRt1ftSIYECmAy81TO4NHAkw5CWp2uFXxcGr2UgUmRC95
aIaZw1UcFApy06O3fXgBx51MUrscKNS54tHs21zvhBrZawGCKAiTgecDdIQMAuR5WKdC+kEY4lkL
l0iNYok5PMEUWi+kUW0juO9E7yVIg0H+0UJtIpVdDmLXSLzqvbxDJC3WoPIIjsT5Wu0vOXmAEPa6
hny7xLVawxVW4ymLhoEW2gAsdse5VUc9Ma3vQCNygPZ50GD6FVjnXI5gI6ewKiObbzOiMCnsiZyI
saRy0jLpmU4EfaAPUgyE7IC9HFWHqlqzsuQmM8cKvdzmkRWNYMMEbsznapxCklHBHlcAGydzagHZ
aJ+VVQ+Jw7QB56xHD6WFb9YJu285iCxwkIQvRpMTcXtEwSYpo/esF82y4xaNRGtRFGgyKAh+NZEK
0HfcbjQaHC2xVvSIj7cgOA2CeJjqCftrpPlS/KQkCFyl0Jig7h6LDQmZJxrKezzSd3QEqgS6tASY
A2cFXCQ40lXwhcEwS9mJ83A9YFdBju9SRJFTfMgg+JbTssr2si6JoRbJexBWsW1VRJ4vMj68kyAI
ONbs1mPPtZTv2LTWMlihZV6rs02khlgLQJ9oqTRC0GXFQr6rgR51LrpwRNHETNTFcDkKHwnsV1Br
qcOPij7kMUuaZjJkqHfxJexRa5NJFv1gCqlbsR++SJtsytpeZzPBrpDxvAF8TYvAVMadAPY8n5Vq
Ows0BpWa1B9ILqeNTOIMpEaIpDI4p/jqiYkZFPFOTLLhh/PkvWe0PjZr4CCxBilM/WfP381qXam0
DOgaMKcVD83zyQOzFKVcATJf1bpG5hOEtKh85/JzKp6yaYd3UZBJG4ELbxqeJNGW6o8ctMkmBC5c
VmGPLAjrgUGzYapzhQ28b6E7L7d60Uxqh9IxG7IqjTupR0laEkBfkI60Ab8Muz01KlYd36odHPQ8
YK/4mQiYAJkOvmDiQzc1ro0hkY2hTIzEw6bbgD2CwRJ7Gjpl6QKgG2xG+xamLHX/HJZIR2XPGSJ0
CQnfqrpyeJwgXkP+BNTD0BBYvcA1ueHSXU+DHLgb/RQQ2EnF9RLRhFkpZ0+SAeiGzxAsgOh0W2WN
lvKmD2+tCMctLRNKfi4wc8N+3fMw1/Q6nJavFTLvirwqq7XondjSzqZryS/lYMG1qZbKKOJxAD2k
u1E6F4i+eAayugh2sgEmliG4e/x+5DAY4is9HMTq3WdyTZEcWTbbotVkCaJYfqwV3VMVs4gHQIsr
3xi4WPn0CrwrsXua0M00zt4KBjWdFFpMzGms6C/4FgLuxRFcULVuQK4TZRXGkkTItilFaYHImHDV
fa4EigGHLlVz+CbxotnQzxJQlRITmBz/kSnPgt/qObyVwMiDXDx0mlLPGqfYCsNpz4+oaHbgUECT
S0De2C8zK60bo+FggRrRKjee8giJQmhnC7KCgmfz3lGDAoKBZ+DcASK8FF/HgdvRaXph2xahXQvd
ogb46B5ltyrGZjwk8SZsPOxPcJcrJpD8qGiJve8RlH1Oj94duSB647SlwQ+Cme3dBYNJMy5MS8TL
EQQ3a7ODtcUsNPeoOPVd7I+zGAlgtAXkyF3sj+oEN5Vth9CtFBHZ+vYkPSojfE178ahS/mri7ko4
NAHqxwWa4N0Wql6xnpvcLj6+8YRRaQ2ys7BaeHQNvadlzHen2zbvks9RydAjV6HNwG7s2gy0VJ31
sR/33zc5099aEu9S0AHFlixXoqVGGz9YPVvHZvAhROrbLCGWa51bqBGymQqCn/+XlwR9QET9HrX6
L8mBdJQL6ETXSEQ1gdHUtFN4w5bxS81nM7ORIqQCwEsPPSPPlQeST99euW/bvhtUSmSqqWTQdjLt
iw4cmyrQmnw0ZvtegPJUiQePefKXYgBgf1Zh5xxOFCrv/ICQmaP1n9MOXwtHyIHNiTCkSQDcuEeO
SHzZ90FaoSdwV+JDuwo6wO4aRNHJg6rGt7fyGbA/Y6GRX+XuFkwkVtMojWgqW2JvszyUGwST0VHT
tH5+p2/Kxnipm5buuphhE8mfWLRUK08irQ8TWNLNspJcKehJAIHigvoom4vQFyorLhD8P2if/WYH
um3/bg3RfholOep/SOVwTwjaoBiXutEHbWR6Vj6U/vt2CH+97b3QodCyuA3OQwhvLaLwx6jn1a57
DfxHI/ipY3m/s968130mQg6nSSpLtMRuo0N2oIxqWVqQYlNDK9Vx2VVxO5e1t9EAySw0O1Tp06do
BUSW0YMqqtbSg3X83f54+zzzONykkoIiUxpeQj+LMSg59aFiBRUw8getfCFUzlvibTN3FT+2hFp3
KOO1ebO9tCagXGBETGr4zFrZY7LA/GlfOpmHXxKsbqAXfV/KjeQQphEhWpPW8BFBSg7wbXduUTE5
PXmRdz9P1m+KR3MWHMVMSFqh1XuOETAEqNgBp4W344uVOwFnpPs6XMBN+KTDHdxoUa0DNFaVjUBX
nqkHhxz/3Tl62/5dsq6WpDLkfQximiiwl7tO4OaLzBGRDLj16wCwvSkpVJmrNAGMvXI8KdIlid/q
5EOJTdCQdMTedOtpLd2RJkXioPTUrN2NuDRmiFA6JJ0zMIXqEqvDG3BlaXO36FBHiQd19DLCQf6i
2Yo1R4Zc0qWIMkdKslrk0xJQ7yZkgXiEKJ4kPdgPH7333Xbo59DgSQXkDmE+EPnPA/8oo/zt6rgZ
2LtdEBcCeoQ4K1YH58RtbdXiq9CMD5R1vt9rIRk0ZychD3lfDu8Y0DvkDK3g5ish1fiRaKVL6cgh
DwuoRqiPNe2+QTvNM/ZXk3PP3ix7UaY9v1SQQZ5rvDU02LrFBE3ARA/Xj0wtvh+kX03NfXzTVBTG
I2TO8XaQVlYLoUBg8AAyOQ/z/XKHXB7AaMj5QLv3voU4jjDfsPwyZR0CZd+kUMPFzQIVPLVgO/Pn
1f5dbHwLXribE/2UCGJUzpPuMzZuLOgOGY9ju+9f6hdG4u4AZDk/omHgjpR1fqKRzJkot8L9uiw6
IiDZ8fM7fTsFb17qc4e7GSSqL6PMh/UwLttuYXOa7zA7Hy3NhSvCPiEpZCLd9XOj3y2u2zbvkvL9
2E5yyaPNgoENmL/IodytMMbPjXx78ty2wv4+/apgAPEYoGbSGZ3mW5KRbr0Dt/UgF5njjr35ubnv
Aonb1u7OuU5kgzH08E4ctfXHQmOh5BLJUKwQ/z/LTp8l2psRowd2TLO5JWUfHaZlbw6WVJPcFfTS
hk/4LKAv2cL7z6/3bQB6+353Sy0YqU5mp3kxmzF0CmR7cCBI4/4bhiUPm7o71ES2+RsklHgvAn2u
C8ERMuQZoQnNwjOGlS+MaNbsofEQR8CJw0P6AvI4alc9U6xvjHnn5JDYUZRLGO6Z7CjJbyHFo9QM
t+kKeUcapfyyB6i0gVrpis8YqInJ1gDaPjyONCUYtRgQRjrijAT12yFcS1MGxZwJebN8X3DnHFmd
ht9zbK4r/l7wjnR4CEfkjKhLPEQEFVF9Zv8kVKOn9BYYRUADOJ1BfYnKN0y+lPhnbszJEBt5Bfu9
F4oKz0XcQxGFAysNtJAJojVNuWGEcgcwsN0VCXIIvSsW70hY2302qWPY6HPNJVJAL0IlAXJABqof
btSKpBB9nS+Sd+gfI10EDTHiKchsxAyVa95Qmz1TbtrYv0JV0Ghz4B/BxPJlYCBz7jnmzhM0XAT0
Zjgd83I/ovRSoT4ycqwDaTsrK/JFOpbXB7NrXotfN/J/7Xns3Xle0LXkDXPREXR5rTnAf8OsdM6B
D94iMR+VOL8BMfxW4ryXnO+ktmSUCSsICv7AUkANApXAlbJm1ZpMFpJwTaDGpnKB3kuP63RqN5bI
wP4411AW1H9+9e8OSYFheFDhYX4G1OPvu1QhN1zIdHgWamzUNkaRqX0QJH57bP1q4R4DIcnwfuAF
tMCbFfwDIJn5b6V0vo2Fb95EuNvVOX9kIeuHdmZsc7ThtNkbtdyGuqcJumCOWqYXLm/MpeTsocL5
g24U7jZ7FiU3CHii8RjmQLGXawIYwz+P1Lfn8k0/3u3wRUU1PDuflG29DCqaiD4Lq8K9334ATPlz
U9+fyjOPUvmWjwP1nLSO4UlDmrdOkx3OKkIDxUfGpMzK4RsADLNIe9Dmt2vwps27LhSBg2aGHG3O
6rwizN2iSUNYoIqIcQRYAD6Ylt+ATLAKb9q768/UUwQfdkJzOJUcagee36+iKUBdT/2UBQblB4Yw
8rLRS423Ww3u40a6ztyHGqGP3nueWjfnaZuGflXMe4+49cxMm3WlRY2Boy+nh/u/E5///Tb8H/+a
b/65p9X/+B98/5YXYxX6QXP37T/c8K2CH+1H8z/zr/3rx37/pX+si2u2b6rrtXEvxf1P/vaL+Py/
29cuzeW3bwD2DZtx216rcXeFznzz2QiedP7Jf/c//7h+fsphLK5//fmWt1kzf5of5tmff/+X/f7X
n0DzQh8AGveiAv1qWKjN9N//vm3v7x9eXVJ8ziqvPvIk/sOuk0v2/vCDrpe6+etPRpT+S4E/wz/5
SnBwxFj113/9D8zzUNgC9mq+EPz5R5ZXTfDXnxQr45cg4A2LDQEKvgCW//lHDYevz/9T/guKSEhm
QmlTnvU3mD//95F/G8xfg/tH1sIfDJ6M9V9/3oH0/u6CWW+Wg10e2Mh3a2gcBtYvvCw8wxdPTzR/
m2jhYha7xXmqxvAwfIZZmQokq1khdKoazZBVhAw3Hfn3U90+xd0d78tAKHexWlNIheJRaXiGtiJw
B24fEc/gTNlAfcZKogcn2J1g69fm7uI1P2hLT0nRXLakgRiqLBhQvucudaFWvuMhb1e4o0/kVeIK
BXmkuXGnvfO19bvQIWJjyLxAeOMc2U+ZXbGaaCpvMAvTMgPebjoEeAo9ONFauxY+EACeP7IH58Jd
OPH1Ce7uhQWFor6SY9AHY1gOGgzrsEnBScTpoABCrdKrp0WvNLYwBlYbidXuQ/h5dc8PBv334+nr
U9wFElDkjim+wig0S88p3nndd5pFhZr4S71soMaduP5ruP6PE8b3DYv0XSmCD0CfkMUoPIen4Jm+
ehtMN+rqL3sf/A0NVfkYCjKPhE/ueNr/bBUJEzgcwMEMx8jdsCdjIcJusA/Pwr5Eu/GpfKVX4pZW
0x10Z/csUDS2stopOrfKLMFltq3Ba40zqfEmh+CsWVylDXV4FM0p7O/3wL+f61MAATrlyEPe9UbO
hD7WHp4L+CCde8vzBfVWriCJQHwdqhxIZRvSglchzrruK8N7YYSAoMQrorZsQ0XegagdLCIWgqUY
sSUmpAStXIstKH1l4DyR3OnN1Kp3mcEsJpRNXWUHfVID5iZGqwtrfzcrlfgIuZBPVjsHr0yUVWAk
Wo+jDRWpvbCYltJTZbdbRmsv2abZTI0KaZAL/cGaHEG1UvMXgwYobqFBtulNWEMOcNeqDMK50kSG
kCSY1fUKTEdd0CITaaTNtGYg7BTuIMDWrjhAIeUPUFfb09wSDxZB6wL7YUhzjtuVVEn3NqLmaXJE
+iswZvBh6+x8lRzgcJWTXm/1SqMCgCrnL9gVt4G8i6FoLYRnoB+lCjmpV7E+nVsXXhuiqjyhlK17
21rPF54amL7B7mDh7sbraBujbw0U+gx4knoqtYCP0jrcwbN5TS1atTwLDiwnC4e2qmtypDZIJAk2
LlvCurDHUw1NrIVs57t2lWzQUevBluxhTXtwLEf6oMasroGhIVZZq7wBfTka9nWRjsUdkkSHYete
0cozY6dn/kwvlS3lSM/JFmiRTaRT7/1W2UNi6o1b806IIscFmF8HZV2fsC5YqZRCimV6SXfVMj31
ePQAfqECHl9gCL2Sd7AFdru3YOm99KcUYprueGFIemQ33KqxOodCtd/yDGUVOtRqcGIXM+gZsjVG
arWXSpNVaQO9SkTiuL9bkeqtMvQbteRdSat1oA/KE+bTqjCyfXnMj8NZ3OAggRt2qLcrMIRNZR9f
8gVwaJHbv0Yv/A7ooj3EiU+ji1UPhefVCGYt1qUI2MyueYfybnGQJa0tsT4nG+xbCWjZ+KjQmKzs
c/vG2hE2bFqnYcQ3zbOt1/HWWoM/kgZ1MtnIPTXpVXo1rOPT7DvA4Kdhm4VJmZuUjvoeQIaAIWdq
wKgwEVXU/I2iHXYNKVJ6PTmwWO6Ay9DiXbYpjGJdBAQAoGOdG9kCEGVF5Z8hEU1v+Gfa9bZZqyr7
+jTY8rJTG0nzbWGVrOFGuwEAJllwW//QJER8YpfZqtEBSMKwraFPjTS4CsfNVYeLI0o3uDw+Qx4c
MGTxXdkBvd3qHJKunjlplT0ZmFZYuz7M+LIFgoMOhYN46a1brQDYRStmcyLmA3E4/IZ3yUJcFrq4
FDUFe9o2g3XfXnlBOwywDI7/LLkADUlE3nib8hoZwVreSLv06DsJtpNztC5NPwYuTB3OyTKAyQ1J
wBaDbYPOm90843F2aSJW6AywqggGCL3jHKDtx63zj35UJyOw5S1m6wtUppCrCNXsud/5L9mCRZ4a
xFJMTlPawnjV23v7aJWtEEVthNMFOoALyk3W8hLmwYIenIUdswsPuNrAhOpD3ocbBf5/Swl/QVF6
6y9LTdqVKjRUn/htYvcn7jXfxlu4LezoDYw26I188I/QbQQLkd9APdkKTXmJLJ/e6WxGaC3cNHqy
8E3vgB0m3ELw4sisxDfZghkQiGfrwEoPLcBQh+nUrCoHeKLteKCcwKKXVUyiXWqza39Jb0Q7P2br
fpe72DVfaT07FId6BS2gfWpKO2HHRaqAR2L3wlZktGhFa4ObbelFuG9ffRRo18x2fOcxK4oQItD6
m5yp3nJwxKdyPyD4w84R7y/VCTNU85653SCrWDIZ/hLX8YFeiosMbrJOucfo9kRc5OtQq8/MBn5E
uxgQtw2/yy3IXYr7JIElW6B3zzD0MrCk7QCwsi2AACNhDQbcFlLsRg1CJk9zTmXSS4O70pq8L5fz
bRyfatUW4K++ETixIV3BlqDiRaoh17Vtjh7oCFd/z1EEeCWo7EO6BkR2V9G8nZ8RFiu0WmWn5DS4
Ik26XVKp6OFjZTBryhA2Mcwx2k4tnBTVhd4BX+SCO9YmtpqDv4MCOrYH7Bsqu8otZpPCRWOTM6q8
AyV2yS+Kl+KYHSNszN45x++jcatyKRvhpF3bvgoYIjIZ4hvkgC8MvoPSJLiUZNCxbAYt2A0l4q1o
wS/YhfzasypvgeVTXfsGBSlsXNSyMriWNEa+UN5by8eFrMtVyOU3EJxHWpowbmXinUoSAHCJGkMP
CepaRfYC8AP1UX34Ll39v4EDhHkFFppfUM///Roasj3ULNM6PANDParjpPYxqaCJPpH6rcAIo5SG
s/xRKp6bszK/Mm/3zYKE93uzNJwe+yJCs9yTbEIU1sPpCvrbKUpViCitwkVIwpf0WDREXIapKj6l
G3RN5UTbzqXM9EB9gO21Dw1x93M8CxLXd08mwMJNQdoId7q7u1QhJhC44hHQPtlrSACQp737ejLC
FSiBugVHJHVY5OTVdl8lsqiJQhjEPDpL9P0GdAKy2SHyUJHSo1WoJpBFZr8gSW6m5oEwJDB2sNq1
lpS6jpFyjHX7TCTc0jqyTomqaPuUrD07AWdogVsaYh6OuNAaJzVxFy6vL3LzZRuTNZwU8NuGRETs
ojTZDlqyHAx3DWo/CISepvLEAm3x7WpsnndvOCawZQnGZIREe8VjEdCmyKLTRGeND33x8fEwSCEx
3tU9uWj1cCrx9Vuljeoa7Ys2go2cHBJiLJ48BGtPhmfH5rB4TcnTnLIJtDWtMvjYiVzXLwg2yTbX
TpYzknf3ZcIraItQ022DXJY9AR/Q1ox354SYi7h4nY/LaDnWu29gX8MEL4h1LDRFOz3hzwt84kiu
bgQywTzMOiEXrq6h4ulv5xj0laDkRjIcqAn+nSK2QLbuHllA127IwUzVF8V6Wajvg8bhn14GvA9E
LiGs99IsYjw1Y61foOKjoYtVcNrMHHyabtGQnQS0APZuG+Z1MBiyB9XA5zdE79Cz1PzFRhd03ZSJ
OjjPEdnrzgr5fdN+MwbybB09dc+pZqnZNdmEGOBON8+r/aInK7JZIodPlpaj4MwrdNVZOvpuKRNH
0Z5KsrBasq90W9CX+CFVsHHagtj7cZG1QN3N+IWCmIBvQvmQ7N8QblsyOWaq25JVRnRLIAAZYhha
dbVniaUf3ydDQHdyzlugmY0+LjkHW/OFrI7jvE+RF4T3hoh+068mEvhk72PYInJCSVjNCEIauG6a
V0nVncKcXN1hVDyXfs1VA1OUQndQ7mq5cojqqYXqYoT0D91SzevGI6mhv7sccVpdIceVpyPs2eEE
MAF8Byih1N3W2Y6q2yHug2Sl0ataTCwI4C9gveucXFkdcXVxMWU7DcH3iJD8eHLx1ZMFgj7+UTYb
Y4WbgkRO7mJbECfQtYjowNCTgCxafX2KNYTDHxzZP23dkOiBipmJm7huHU+qvsHkTNSV+Qx1zJR8
LKynnqB7cVytLktAkonz7KvPIxylnBXjwvcUNGTIwptgGmJrx/aO3sJY4CQiiWmhs2ULBGLNATIU
nwcQvwbqu4EHOupHPF2jO4m63z699uSEbD/6RCLz3akmlb1e0Bgx0URwrG0R8u0LnDfFKsIW8FAI
5NNw88u2e7O53SUdefighXyJzS3Fmn9iXSCdXt1Ey9GLhYbVugtU8Ng+CxLk9YA5k9pvy9Yo7bNM
lh6uGt18jGN+P8od/V4t+Ps8gN8MIAJAJADedncejOOU8QwIKooVLUeHwaZ36uy54NdAph6dzpih
zTjVKnDAM12O9INsCjcnp770zM0D3G37WQAQZRNQwXm+AOJqqLUuqjKYgCUkZhDx9zsKVJ2FvxWx
uZSjMfuXslpqNFfYtWvBC4hHIGoPx1BryXxr/PlYEr+939883l3WGrZLXShV4Txw4zxZRoIrRb7j
L9DKhWm6JmtXMM3Ko/wcOojbXfFZfqf06VW2J96lGaNaMCt2T2u4F2kjdEs9Hfk/BFntItflI73i
bHDBvSsIN8+wpUHaDNVIRrfAvzq079EOukKkX4zkooD1vLmAiPLgBYVvj92bF7ybmWNVMdTg4QVP
/op3IHallwCyivaw68ghd0BJcGSgDxMiLyocotirASJhSONAFtnw3WGbvZ6dN3oPRIkBdLuK22ur
l2f4BSsaAim851k6SGDrkHDdLx76b83T48v0QRoYMFwAiyGB8vv8hSa6NA40G5z9U4dYkAZ4kSCe
JdUleElfQdyyfp4Q/Jzd+9LgLKkNPRqkoeas9235oMn7TmxKJjgXmvQWwCAgsGN4QNjJcjLQcxDe
WQoGqFyxzlhwOUBSsjcCzFyAw9g3mSGT0xoS4vIMErqjEZ2gqPRU7HxDAkeC9NA74E0kbU1QVYAU
f0RVvpMR/Xu53zz9Xe6Sh2u64PNTcBb/L3XntRvJ1WTrV5kXyEF6c3nSVGX5YtHzJkEWyfTe59PP
l5qDg1/6hRHm8ggSuluNYqXZO3bEWhFrbREYAX9RNg31ce4xzOQZ2+6l+6wsR3b/0QL5b/NOUHeG
qPCEYEr6z49NjJK415v1sSlOc1wO6am+64/tMdu3h3/CiP/SNvzHXZLZIgWurw68uLP9+cviyCwy
I+mYursXeKAy5fhBbfVq0B53wz3NOiVeYXptZ/9T28Tq+vbv6+NP3/2XeDaHTZIjUR69HhANjz+b
cJsqTwvMKLYXyzXF0ad6GO6W9Ni9y8k+e6qVBwEnL1rompjpJBeIZCn9NHR6atwUEzYvPUSKbW6Z
6MhhIWEFR6c+DBXpno51KAYIudPPNmKSoO5M5FCtS48zukj8q26Q/qZXOoDgviUYv8BwE1Nzr7oy
xkoKPXDmzHuGiKj3KLhQ8H3u7faQ+BLtfN81/khMe/DsVvkq9GEOyTOjjuBeIim36lcc2ABcG/h0
qofkrbqKTrQTbWtXAsPpxK3MWRPuggYqkSsQAYqEtxKCgIMFfw0U4rfVR7qhVSLmA/2BAUkRYRvs
mGzxQ8HJgQdT2XRUNICHDE3SRdGRrQ6MumxG23oa98MbYZOUSVuv/oTjjivyg/mMO7tUifxbfTY8
dLskncT5hM4q/drSo+jnpH/yZpVvabYIuJxqn+aKDLOYxlkEnuqJuUmDitXJgRI32Q75/LVfwO4O
deIqZxCo6itj5sQ2962Hd8YT4qQGXSf2dBVvU0EzJemFZuOb7kab+KjR2RXiG4VhqCPvmnIv0cbB
WnTGK8OZ5jeI9popGboH7BUHB+N7WrFWLbvF2D/djOgcjc70rp4nzZFIisqNlDDUQIiN9qLsia/F
KTlZT+GX5SuX4sjunni30667hFvhNT+It/JV+O4PtbYtnkXkCdb6skvdbosy7nX6tLbVIXgy0GHJ
wVx62vspPMR3Ljslc15PXQALZFEiagoOMcEOqeOvtZu9lACLb9a194lbGuDxNPhxZ4eVxwhrkznx
b1mcDdnh72jXk2dvFB08okpaLbJNMDBZzfCsqwMoU8cPjj54HTAgaHPrMfnM/1wIR7O7CkZkj4iv
qp74WURbDZLtrUFrXWbcF9jcQ/zKjW/94uA6pzJA7Fq8Soq4zs0GWz8pO8GdqcdqcNDqjaIrcZhS
dmjkZe7nnuy6mIYJBm/cbCdvjUsHGlUTi9GQp7whORLshPKEgeBdbycJIArjjI1io38hPDF9x0Q5
c9KHgmoyOuEG9RajL71DVhBXGzLMHTo3o1O+rPvSkU8am0L7Np0Q4hCU7I1y0unIzhXE20yPAuDU
+zw5mCXNjs/6PthH17WIwigF926nAJDeNRuNjOcy7zWKWHFr+ey0d9CdQ4JPax05MvNFwB4z29na
scN6YB/B7x6sHVda3Of9tIv3w2vIh0/Wa9Y51nngDAtOo6N+WIq7mndiTXFp9xxNXripTgEY7Wqt
Dv7tCJfmeYXoGY2kBlk5MEzvOmai2QqItB36C9IklJPc+1qkgn3S7YRUy6Zv7fq2XPUTFp3I0wIX
95+M2DuhF7nNoUKvrnlJHRMiDTrvMO1mxLmJbfKDfG7c4GFxpSP/beh2fuLT1L7AmImbnprD+C44
2WY4InrlpSfIExpSoFEcTeDX8ZNt6FaHDF+ze+vqd/Ean+JnIQeQrqhdKte8ZgSSx37cZdZD/DAJ
B0Tn89StQZ7w7zuoz5gmIcQyZj4ZIDL/+HcgoTXY6p6Jfa5wX+GjoN6U0FUeh9qNk8dh2qin4tmE
1OhA68JNfEGSh4ncc0hPTOoKrnouvfgcPgJ6I3gfbtSzcDR4bOmley72mR95oVu5vaf/qk7hAooi
HHQarpJbwsREO44YZdedmBGMPNX3RxpFTMc6rpL965PBeskjAhw72AOEeUDMkPbwV4mMjsVlehVV
oHVJtssjSekDL378HZ0/GGr04WG0Ef9H1QP6auEPwP1MvdrTRrvop2WjElv0bQnpD1qiP/d7PvmA
BSp00uiFZ4FZh/VHYN/2EIaOcAtPKB/eu734DkvhrXxXc9Wd8MDy33RH9t+GcBF+1V6BrzJnE254
K9p/Hp2GvNIM7UfBhW7e1WfZG08C66bmBU8P3evCmpG2dG3Zuj1ec8d8Gk/d7qv9kezwAG5yJA2L
7K8WFD7bFfyAlRlT3BiSrXpkLJQYMZ5DvztC4VETzofMCc8rYDEBNiONm9rq83IUeQicCnwg9tND
uH5OsjPZHY78KHs5zix387V8VB/kveqMP+WeOVXuIn8o9wrwP1vJlr3FnnzLi515g24OEAoKm1vt
q3Tm5+zCPUG4KL6Ky4+tMA7q8vQlKLZwpQOv869hz/txTwLwXq+i9ZP7kt5UlJEbG3dCcbZNgHxE
/L77D8T6CnvAaE/aJJcS2RgU9+VNntr1Rwi15MEyjh/jD6sfnqdNPHkne7MnvxAKW0f7Gk+oulib
+iG5Z+4EIKi8Tn66r587v5HZTOEhuzIBhUKdJx05E5GCXvXDlCOqSTwZnNRuSLDGt+pobuMzejbq
g3pC+xCc+pKe15Vcw2waT4OG7KxTD1sEHWTD0c3Hpt0lBr7Ze/wdi84pM18oib1vquFjoddfyN6i
LzgQEyyvOJBXy+8cxJA/DscprtAnmb6hxpZim7nn8QMyJD6lgl3e8+OqnHMcIeVLKjcY+akCAs+P
wkNy613DaaFO+7sKbyPSqPzIEj0Y58i1bn8QpJvpOm3YVDR5lFvTJUh53X7Czaa81BvAaJjXteVD
35FahMcf9VG/ZAdrDUOPMUOP9vIlrb/UNKxBYl4X0DgQwbUSWKOecBaZ2uUCEFkyzvKVQ5fbMXfN
oTvE9GQdusfS4Y3WP8F75nai3flYcl7DExaD9G4DFZLwMFvdnqMvy5uv0FPNF43+Ij+jvrcEWVbu
L7RXgy8J1BV8Dn444CXvA/qd37cGrdX1OYI/q998T3u3cJBIGDN/UXEGddPB576YfNaPUeFTzpJz
GVv+3Ga4rNrZ2ndQvJLF3jFc0RkwEBEAci2ao3mu70axJ/OhLhtwzqiYTF9vTp+2A/dRb9t5iwZH
wCC/ravn8FmOz4aXrcIXXlzjC2gX1T5UH9XR5r4lIjSPgR25qjbbmGUQu9VqvXBUEjoBg0uPZc+3
BKMz/wCpS5ReFGOTPY+e9aV0WPHZOCxONP/Gm4Y09A3nh/EjhWQ7Iqjg6/ti1750u7W2N7ByaRev
v2UXrqN/r+88arHciOzcQ3sPLm3uxM/3kncAXh6yuSE0HenO6kfces/W3dZbpfFlou7VRFmBPOoc
MuELsnGs361nKMzG16/ylWVNab3tt9lTBJob+qOXkpyQfJPcD8eRzTkdZQ+pY2fwK5/3i1srro1o
SdjF+YxegJ0GrC5Hecm8AAokv0r7ik7gjbqLvrbVq3UjOr6zlb36OYOLf8/ZMX7qcfpH3wOc50p2
fTZXKJTdXaJkRWsAR+AH+VL4jT+BRXOecvhV38GvQq8Adcq9uPCo5d1EWvAOA1sjiExpAAUPgpCw
cRgCH3AuBstl8awe3MwPMZilul+p0z7TIuHonyOymz7Zn/uKTts2utVPkodilF2+s49tcVd8dTYN
BBv1WjrmLnqsHYX8nqiMNPPLyHae9iM//HF9/F/BXhS86NpnpAW8YptFhM8o2OyuemmPuILZ6bdu
37Uzue/O/Lbgt+38Y/C1s7ljAPys7nJiPi8T9M3aLl65648FYmvZgbZE3wAQgTKOhk0O18gWhZNM
IVwtg3E6h5vVUaDymy+SCifgcnfKa/qsvmtntpuOVAPPgXt4X/iCWHNRIln7ZdtnQrzPwttbX4XL
UbSB3z3UzwQCbDyud4lziKWxykV70q2CRO8OlWnnD5PPwt7NT8ZP5jUMDdLNXnF0TdvJGxFPjY9I
4Fr2Xb6gpgFj2hwG+xV86mw9G6dQtpGSstttcuEZGOcmIcOvvogknrK9EyMQ9P2NvsJdKNjKrdsL
LRtfvApgyA/KuXXF95/hK3k09xYV1OSsu8itn6EMsCJGaoSxHIRLHJ1oiK8wWcQt3VnY58hI4/By
KWg3zadOsfsM2ck3mW/LHhj/WByUD2kr3drNj9ZyLQykpGD1vcK9FyinQPbuGl/cqfZP9oVLtXFD
O03l2A9P1UEz7PKH/YFqzqN0SL1xS+M+pkF2iZE24jcAWJqH1iO/9oUDh127TNDdwmcinbkLt5DK
u8E2bndzh1H98hpckXZ5NV6Ri9u0znhD2/Cmv+DcXDGPn2/EF+oYr9o8IcbHAT6unTIQVT+ZHbjS
TdpWvS+bbvNdvcvP2isyK2h0UABSXxAp1a3Bd+tu8TvQLFNiXeplnyBBVIPnkeYI4bQQqn+lrebJ
lX0vXiOXJvW7viPqbMAzKCN/4NRPRCQwAlAM4MR3WGE5tpXPwpt+Oo5Xa7MSn/lK4wIrAg2knDk2
RbPf+79BR/ZhZDYR3V+B0xjQ/LnemTbWZw7ZL7K7us1AoPWicDzbiY+RkD2/D56VrewoWLS1r16S
m8kgGYfMRuTVwvsbe8nrPmvwYqLPC+J1nCDrY//ll/A9vuOFET1zNdGxX7t9ZTomUtf0h1PiYzXU
nTWcAJ40JwLYV335ENFwZLvBodsOW52g1l+KfbJP7wOajZwjsaNYnngMeja45A0vSGdt8yucMPg/
1SrTTBJ5loLUja08LOef+Zvl9Gp16xHC8wKc+F1bNFWP3aVScn7KFD3XYXZA6RTN5ticfqszeMQr
jxHCHFwiXF2CbeWR8qp4W2+EA4Z6rbZlDrVv9MBIxBB5lk/9gULA1p5KD3d63ev3vT8fBhLKvb6p
NwNzvmu/cea1Pub1KBzrp2aDHytETOYIoV+Vm1kFRdyrwTVeTml3o5HpXBw7yDqO3K/2dUCow21u
RGQePw4ZyDzZwUH7MQ+f1o/Oz1YczeENr6m+vrFMByGW5iy71Z7tve8e4vsfr8yHFWJAih8DDlJu
UCae3H63fNDgtDPf6Bqwy6uxT/zxKEbu9NLv4oEZE8ZC8QV1wtyp0Vr5hpi5AdNQCitPs46AmV1B
pZcXHfbmUwE5vmtb2q2J/vU1IQYggCgfmweSv+PsSoi9lk+Iopzax4K+jR6gNH4idplvwYWb4zc2
TSXFH2NOPPyCKoYiCu9mGsnNk3rK+BuRVZyjw8cOeMadiRWjc4KVx/eVuUvsX/0s7aA4HdkfL+X7
9FnZ5bf+hjv3TqVjwrSJRpPgmZfoJt/psSExIKXTvApt+PhoPvZUup+N/V5iAfasHoyd8m2h9Vds
+Z1q14TeH/O81vr1H69D9kuXU+oZ2znAsWn7CVkFndiwOwA03PhxpLgPXcAt4b05NQ8ltbLqm68Y
Mu972pf85mO2R06rzfDQ70C+dpUjeZ/VrbiR//wkXkX3VvlYC+7nwtapN5z+VxmU8ynVvPyJ1fDZ
fC5sjf6qeOpR3wyfEilHaRNWJi9+0vb8HglK8W1+ww6Qlww78UZ4NvbCL5hZZUsv40WaECADtJe/
CorF6pmOkcvM48cHgV4en74Ip3kOWodQRTeKlXrzIdnz4k+Fg5a+x2dBBGivkFMHBT46p7z68dP0
lxe+J7MZ0N6T7GKA+Kjs8VN+Gl74Q3itd6xPj7aPp/S1uYsf1nF5NEG38sf5AEqI8spJYvCte1k8
hCdflY/UCTakoRMsYnsk9HgkZ6wI/SzeWvCUed9sgH1Gvz5oO4S/WOif04k3IjnGr0hSAOtHVPLJ
GC/pVXTrjWhnHyLdb7vgbDoNLma/5bfyGb5NP7OP+JNO2qz4ildfqi2KWDTwbNUz6I68nR/krfks
P4B5PirpttgbP8NJ5nhyZz+/JPUmvXfn8ajt6x3OQra11xzQ9k/13h7FZie+pbvpJbq1O9XnofvP
zZbIfEgJZtV5dIUTa/aIgLit7dfNAY9ggmqadrt7lZw7R3p4tE7DnrZvO95lvwVhofsxAm9WPTas
MHl4jFYvDafuVKOd686kyQCL3G26XY+JJzSJ7iMtRNSRW1K8onWba3mjcN3kr61fbOnrBndm1z2w
3k/mraS9MoTi4MT3als7hocVDQI84nlMF2UXHdGOIk724AL6FoRrm9GOjX7cLiHDjmQwiq/2hZKU
zYCYLHhWDYYHMAiQJfhm4yjX6CfDeydhqyXbELTEPBvv06W6k6/cS95o/YUO2rX8UuKtZkdbAGtQ
CnzmaHF4kL6tb0Ds+bX56bYSOMls0z3V7OcvAbj7nQ43Dt5rDfTzgNwP2B2os9P7KAEfpeuKeFk7
rFjA42TaR8FT92Rip/gFxGXtz4iOM0Q4BqM+lA2lqpPsE6jq0OE0+mx3z/Mryk90p4Kk+Q1n/y4E
xGBj/MSb/JFGphOO4sTe8anw1vEoFlX0AdT0qPqzTQiIPJ2TJiQuS7VNXATc+YQXOHUfAmOYFAvX
MbYpWYDTX+q3eSP9Wr8JR/xd+Skf9c5m/fZ0D30rjzR3gv9jNDoWkG/dZj1Dmo1wrZzxWzzick0b
h2OcpI9lP3nr+S278Z3uqw8Jb/pP5Yd2qOKZy9Mg01n8HzQKR6ge0HpVkuJtSPi32nvrZ880NBOV
umfjGnmZk3+hVxVv5H+ySpL+hq78E73yFz62UawFXeQxem3epLuFB9Q7Cd5aUlKMPo3X6Tn9ar/Y
l/8z6yf9Dc34p6/9C0u6mGOGlN4Ab9agPm2rn6QRlIHsKb54PVqJlEyk/hM9L/8NbUbXu4gADMZ/
si795XYDrTH7KZuj136vbxl2oFhtHwpXfG635Y+FrnHnkeaAyn22V/nQbKtt8k9OFn977/96DX+5
92lq2ihMeOTjPryR9G8UP/xA8felftKBlv/hSf9NQ8Kf7vgvwywo/oi5YXDH2RG5Lb95yv2FTjS7
/Sge05O0lykoaekPTNKYZB/+gxzN37Uj/Onr/8JTVm07i4UyRa+Cn59DuAy7pi/cD/bzAmZhy0S7
nbLX9iA+O+FWHml1/MZLiiHEXeXXp+HQY3VoJ8i0HhDVJFWwruk/XOPfkbiWpIk4R2HBJmOB+Gd6
s846Reu1Ono1PxbLbq6qW59rIAF35Ly7ktjmTwY9NZxJDBN8/8P7+Tt+81++XP4L4S5n/RzIFl8+
P+gf44N4Q4p9eTLu5S8FTv9Gy0j0Inyo3+L39EkM+uPb/1fjdP+nb7sGT8HP4j9Q2vv57P+j/P2P
x+6zi9suvrf/H4zO/aFT8z+Oyo2f87+OyP3xgf8eiVOk/5RQhKdVh44HFSEqFuh/j8Sp/4l2KmJR
oiTRQbka2f6/kThD+s/V4cmUMOdevaB1wtv/nYjTmLCTFQtlLxlJm1XK/38zEPfXWMFUHTJyhmYR
q+gnkv5g5v9luHLoBX2SFDneFMI07Fqz1ZFSlha420BN699QS7IPjAM6jKZxgDMBA+d5sE1CzLeK
ceyvHib0Tf/Dkv1L8LYsBU9yzGU04qip/7vZttrKbdYKSHSX5fJa1zKSxlNYBvcu0xVwtrxtIQ/l
qEfaUTAVUpy6GEq0PqPpMR1E4rykK80/baS/ND79cVXICDE2uM40Mav4511szUKoDoUZulMnFIsr
1wuzU4G6IKQeMpv/LFeF8qUaCeqDTdnkd3UIIx7jHIKA6egE9E6UtUXl5PJUziBtXa+B2ZoM7//D
4/vLGYT9gLS+VpSNNHxQWEV/vlBTKhupMTXgqmVZho1UlMNL3w3Jqnw4x199ng9IPioBnkp9OzQ0
4ZmxCsBjpUDagfxPD0429PXU+5cenD/aSHQsWRQF0X3z3wKgLLWLmihW5xhmGSReXuBn6KrpmLyY
CCqgFjxrSrMNNLHT3DRVQnObWJOIpXMcyLGDLcdCeagsxS++UYwGGGNEkhn03KadRq027MNKWDS7
TyqNMlpdJMUzVbnetItS3+KxIvNs0uwcdtpoYJojJpnTy0OU+WaQwPCrfdvq7tIW2tvQWkN1irvO
aJy6KgLwASPQ1egNEYjsUVcn3vls0QK3GdJpTs8NxkzTTpMWfWVUmvBzCgokaK0p0CM/EwcRYYc5
W2p/CrWcsrKdU/IPreqCR61rtMpnyFr4sSYthi7HPLXdV6KaP2u1juaKWVnTg2FkHKGpFivpPq3T
vnQwxRq+zTaX73mPyLg9GCmTa7qgB89BXEl+3xgQzoxv50B7vRpQswe1gXxailaoZ7VFKez1tB99
ccFN2pXEJMGuT1dGANwGhwtkPOOe4Y2kqpmkWNcFIG47K6daaC3U5qKufzJw4ygwPZrmvWw2EVVq
PVo/tPgI9L8NqomBQmyJjV9LmCXZVsJLQfFHDFG8UvQi3UxlXdOD2tThcZGt/kEYxuFaBCFWSanA
rDEyXZmq+7JgXafIhMQu8SoLFNGvauVQF8t3OTBM0qcUK8QidEIHqDAkjjfzTHdIhNaxMPY1SL4y
KygNrhyAlRzroh12xmTtDf1u9crFVIG/pQA6TO9Fv2AofD+ZFqmyhQ5HY5l7TbOcupA+GnOyR8L8
Rq7uJS0RKYs26qeZYUA4C0ROYqDscTjMaZ9sOi0zQVbbKaYHMAsjNymH6Zbyz1YWu2yr6/PwNatp
9DliwTKN1odRywiFmwF4mjoVvA0ZgQG6Z1LzKw60EWmBvHnX2vYSq5VwFNIqe5nLWrxkZm/dMkGh
z2ZMFO1LDqM03JmdHJyMsh2+uxy5Q1cuKiw61aERriOi/ldlmMFBtF6kS1wPMO4MYJNLMaOvJweg
lAYgeIwljgYauk9agRK8lOTvRaV/KqOyz+JevmZ9+1oU0jFYhmbbl1mMVMqgQjtMlnJohkQ5pMjS
T2OQfQ1WmF/0HrXp1GzGl07KwAOSHrtuS7k2UkF1ZwrVxgr1TnejoApN5Gyz8iOOIxTXi4g6fBDL
PjlHUZ+M24Yb/ckSKf9Qe6GmxbOdDfiyIJmgUTBrY4gu1wamjEQZZjMyasFyQlxCGWE0hczatl2b
goFM4Wz5wjxV8Goizo4bPSl7za9GLUT0ftJ7jR4WU/2WzDGifqiipjzV6hwxbtB0SfHQ1aLxG04N
8i9VLIWOVHQDeJI51W+mgg7kVi+zKT9KtWJM227JQ/PQR5kk+/qMPqbgWHWWdJfZnJT4ECzCEHi1
aSTlt2gxrvwmx2NYMQ4RVQ1TmaOgIIifJzX4km6mBmCZ1ljGlx6HrfkVSnMHjNYFQzObXhDilPga
dqMMjTU0GHyP2tILj0FsmJpvzrEs+rMk4fdilNoMDdhh2oiBuhghdE6Xyhww72HLKFJL10GKrOE1
mPI2eRMqM4WfKit91p8VwVT7l1JM9XS7GEYbfYYz6wfV4sVcvgVpGGoN3FWvar+c01DSN9pSmKWn
FZrW7gLTwo/YSRYC97ZGonNyu6mXpheJw4F5UamUxjPJT9P4wdDnjZ/2ciS/CmrSZgfBWgx0xiP8
N9EJrofx1ijlGKEHTihPim2jNnPyoE+pPJ54RVLHbsG+6kvLrM5c7Vo4/G5diUDBuSgSBeQqaARG
0KxFBmVWkyKAqCFxBSJI87g8tAW5NT6EZW8V26Sru3zXWlL0VhdczXF1o5b2bSP24TkZkR7zlawf
cL9u6lJ8NhOhseyQqe/ijAJ/LD8Jo2XC/4ejoO0JWZr6agmlEe11cwDhS6YpFPGtrwsB1Xc5VRIF
VbFZMb8KzUyWS5QUubCtVTnifU6SqLiKKMrtxVzyLhQQpqlrJvvnPra8OgqLehMsaqgy8JcPepC6
ojgiLOcOYamB8mWKmuEnKxbmjKI5zjFTDOmAsarf6WkXnbucg/BHVQp9PvXjPGT7USGcnNFUnbWN
ROARQTr0qZFlj/2rJL+kh23IDLCC+NEuskw5dGWctM+DPHXwbBPqTNgiqEN1MEshXLsAgsnIn4Wh
auQ3va7K4DLLZVUajmQss0q9WI0WlEMSqZz5lVpm3clK2gaDJ44z6I28bwMLAUDOY0w9mtzSnwI9
zjOCWaWbnE6ZMKYYI09WX22n1Eroich73K9KU2vVXVpO2nzUxdJKNpUuZSi2ZyZboRSUDERyCJCv
rutUYwp9GZTgIkRWGH2bxjKE50qUdTiPuqQTqNelF8MUT6JyWIzJw6mZSWAGpPMAi/EpeG/K8TvP
QehUJdlWxeAtRoUFQQT9WoSOWTEYiVEQfrU7rA2A/6kZHD38QsTDwzbQ0wMG/vL6jCfvOVbP3aBI
27pPz8aiyTet6LAhHHoH04jdqOM7iPL7NiGG1iO9zs1qQisywKn+ylHuZWpgXiw0cpxlivxlAIGK
uwn7hmi4lFH9NAUGfrntW5VWb501LQ9BJ9+W0RB2bCQI46BC8inPlq1I4IOmSfdiIu4wzHgz6vSo
JO3rLCeO2YHuaiWdhdQVdobD2LQsO11t90E0vg20nERdF161dsYVxIyxl0nLXZpKD0a3WIcxmOks
atXqgDj9NkZSvzFvyZi/zIOWMyAoB7+p1EAD1fBjZgjzZTULs7Nqm536pgf9CqfE2swpzQWWCmwq
V15ipiibVmhiFk0ovKxWNLZSVdmnKufo1krBexfhTGAJKqOQdD3b45JepxS5dRIuaxNXAUxTbkjY
+g2CN1YVF/htxOt4blxdBcnaJKL2blS9RCTLrRc9GMxrOlYMmtMDL23qpo+PmQFfGneiG2Vit+2q
+GPu8+OQPzcQUIHU02Gk9RMz+odJLTgT9VTYGsYChazUDHvOIButUD5nowp5vXRXatBwpxRsDVEb
TL9a8mIzqmVDkwVoRxnPu9yUN9U87uNB8TS5kQ4zZseIncpEUbq0hqRxKnPOvE6i0WPKRVR1ohnq
sO5Vv09V3ltMC0JlRb/RIuO+KbcD/saYcy1C506qSnOWmS87cSqZ7MhRCFBSbNyK/nUuFf2RYECP
TBIcZjMfNtaYjuTAKsO5i3SJcZgJ+rtWkXgsEr0axqi/WU3uSgq6yavrs9LTgzvU9MzV+V2sC9FX
ZIwBUpJGlla5qRNFOFmCMm+0RBzv45A2p9gq6GAp0uSjt5h2Hrq3UR3krVR2WKGlunIZqpoWWoW8
ZRoFN5uh3kc9PwWjdezYTjbVi3iqlLXtPK3HvSKp3WkMRbgdoWhLuAVDcIdYoLXHULVb/cfWCbrT
IBF/iip+kpJCeJOjUHIzS/pKdKO6qHIgbQqsGTZpM+6pxwpXz6TpYZ71+loZtNnqWGnfy8i0PDVR
oWOn5pu0CbZ9kbdaMtyWhRkFM611J4YCqJX0tWiLW5tQhEKxp7OdZix1pTaLQ15Xn5GafeNT0dPK
Bgr4PdcJO13TFSeoLfFVXJRdFaVvcynR6Rybg18qk3IV87jYWPr4RCEdbYpKuBRS8y0bDW93ZNnj
o1burKjITW8mDT4AW9BetCgNKrNRdw7VBKY2jn70pSGaYaHqjnn3NZDcgTnPNVWwpbR2NxeNWwU6
TcRy9Jr0Q+7r1tjd9VGb9nGawHMUopZw9AoFxJU8n3uzEd5DTcl2dSAqpKFyATxhWXCctWBeu2Bs
9oaJLq5WjbET6ULvpVSg0EZ9K72r3Wy5WoblQSrl2ZsaSgi+62Z3WcLSeug7CPlS0DyV2mKjpJn8
bGSSecwzpd7VScXYjCojxha1ieAuYY5hcdiIqwZzV/pLQrEUgtvYahoXtiBnMsIUyQOJTbKrctU4
KXm3WyoZQ15paD7CtNU9s0zVXcYx4va4SrqBPE/PrTXrDmq50eCNTUnDRtxFF6kWjsM0XJJMIiBq
LQTk1K2wi5jLNGmrq8QZWKYu6iCGJuLFS2Nc5kim/YBK1JEHjNCXrv3OqxJPvzGWH5F5Vi9xHKOs
UC7FcSmpSyMM21/DJH1pMNhlZUlMaeOS/lCuDhhD10pMOmYG/bf1PIKbZz2R+TYXBYpgChs5+YmE
kRGFXCWH2watMPTTORwjJd0s4TIuuGxYxUg6XGSdaKzmKAI8RAZC7tWtPmZkg/libsa4bfMdz2h1
dNBqhNTqvnKqup2y71orB18dtEMzIcGiFEaCl1Xdvi3TuvoMJphGI0BuZGAxS0M/bIKpfx017Evi
iWEc1erpu++tjUnChS2Inj/kQQmJ044Zxogl+YllIC4hBTsj1P+LsjNprlNX1/AfClWAEM10dXbc
O7ZjOxPKjm2EED0I0K+/j/fonnOq7qk72YNU7cReC6Tve1s0WpFC8DD27XrT1JJOqogj7+hpONoW
5dpgUI3bEVQimaKTHS1hrynFl6fBBzRTU4EvdwMim7vyRXg1z5o/oLrHWsNylkCazwTCTP0yvGde
3V6tzWr2QdumhA+A5+wK+p+odTE3Y1heKVvzHfbRYPcubZczinpW+oFi0lIitg3hszXlBDtR5Vej
rBoTh48iMuUBNA0hjlkdbRTF1bo5IDIRbddqna7CRjGTfjMOVIa0Chv9zCG59zg2E0IlBPqTpEjp
CYn1kpxtJowfAtcVuz7DAxSYQpy2sBnoA8tq1PONji64EeBUtK9ftQzfImqNL/w46d/XZkQFNY4f
ARU9TORPa1Xk3S4O7IJEUKbuZ+d32aPKJ4ZuoplkcBTM2fOjIIr5u05EtsMlh2YCCcpQS2i/4lFh
XpnJH4nZ5ulXA7gwUpwilomzRnfFcZH/4CTrK58GOrusT3dEjLacWV61IfGqLd9LVVy7QmIaaACT
dE08RVbMPF9oolZcKrbJEBlX5W+Zxu80FW1nqSPWxTDJHBsGb/7G77qUIEJm7UG4JtlFXdkvMc/X
RJ6XV2uU3dEf/SJafmqG+YdOgcEU853ql3MAMC7rgJOFuxvvbIbAO5dXNiouyy57HSJ8+s34t/CK
R7ku05lzA+TlWJzXbOpRuvKOpjFDd9uyjGvykuTEhNqIfWM8CHrqotu6evUWcchqunIW/zYhJRuh
4QTtFhbn1kf6ljoEbel858guqor6azHYSDdyJbrwOIZ4lTmo/S1+DIL6sygy4sMHaE22tD3dqYo3
Hz2kCP8JPP2pivA8WuOLgL5ZhJv1eZuv7yLMLvKqvpMgIQrZZjIXX8bP+EKK+yn2bsKRKJNyOy+Q
+ZcBgollvp1N+7cskmBv2uhnS3SiQZnlzY8E9b7J+YH4rl9Dn17LPFC7cVIpIsHqYqX7shr6h2Er
IjrUuugwSj3tA2pO+71O+5qymZqg8J2YZu/LFpLTQE22b+6VdkN/RnsqokwRd8m6D9PSjmd538dE
YGr61kEn/E/VWINNmTPteUvZDfZtOpgZI0HvYQoJpB32Y1pkn5kb0b61zYihwEYmvy3BBVCW1TmS
Qxl7nblIxlBfxr4bh2ffpv3vtC9JcKmXcbj3Xb8h0s9ki8KFcRUFlmuFd6i4ofh6GEV4NEGFzoTf
h+WZiOr40a99gTQ4GYCg2tYiK166IKQmr0+Azbvc87FWuLxcmAYZsv54nb9g/GrS+HXKJqp3ynxD
8W2sqt5ZmMbvRXNe0fGaNXqKV7U+chVw3q3eGLIfdFWBnq+t5EtKkG5xotSvAkEQrBG3sfVxhgQk
8u3ysh66C9BJ3KVs9EQCJ3a8Nmqq70eXC9TTfYWejqxcahOXck1vVsEzh+FP+v0VLk3zqwIhx81q
mzC8SUed9BdpOwzyZ88N/idrNw3Q6Zrse4e0qr6rCrs050tRJu0+GWrMnUqRu7N2HLJlUeFWcz6t
VqI0sb3yaVS4AQZrXroij+xxDXr9KqpUdTdjHlRov4uyrJ+aaNDPdpMeBpopkl8FmyO64qkAUS9N
lFBbkAmVH7aGr3DfMuaivrNVeT9Rku0unZSKj11xvp+WtXb36RqBJo2jR4tbrKfgFVwwr7/SUmWY
zMQCNlktEXcJEEPFs9mM26lRoynO+5TxdEe/rEcZXJBQ5NV69N0JvliL6TDCDWbXwsEbLszxvFFL
9WmjzN/2xcxGu2sYaJ/8NiFNqCV5eaZocihu2eiLj4BO7acobr3+XC4+0oq5TDs0ZXnQT5dZo+BN
XVXZ6OeSVV554AAumYpl20JbjmI5FdLUzT4Qa4Tyc80MsTtekjxl0eCVp8gMmGbcsHjIXYq1vaEa
fXrL5slHU8KQy3Cnmr5jiulLzs3UoDVtE/zrSTorpHv1LGecPIqOR69U/dvUD99ytUnkfwHGPRID
/WLleamSl5DGvV/AKkTrQA3ga+RjZ7ecvIjaJg/iE7h/sJ8q7Nr7VDfuqQAgoAWmXlpyBTZPEkE0
rvV7P7myp3aRgqXTtCxTsZPAuDRTrxylNpwisqdG4PKVZKVCISBICUmn0FEn+nJ1c/tM4Zwaz9JB
m/feX9Nkl8Vbh3mwUPJPP7RUUk65kGxnbdaW9zAOXXAKDRzAhbF53J0C8OMOCWdvX5eG3/EoErX8
WWWU/I2mZUMaLhau3dlGHNBspe6wOu0eaRLsqdWxfgGqlafdoRI1yGG0dPKj4nDq98kmlsfFiS24
9Py6Y8MVE8qQwu9pA50Lt+FFIqKfvKZNSGRucztcTJNKSJ2DuUDnYkJFTrVeJXcef4x/bi4EUq0i
0SFC53F+5pwrtr0wbXoH3D40u7ao8cFR760Pc2lyAr+aKGMNSmSx7+J6+jW3QXDf+1N269KkS75c
a4b4TLhZvU9lXgzI6IX/EpSK52gYqwS/c1BqUvI65z7KteD0YcOQ5RnLZW+vpI45aZNM6PzodW3Z
HmtP4HcUY+DoEU0VYxDISD0xxPHwN5k3vNV0rjM/ab3CbXIEgk8vIXLUdWGEtnrkifPTJbguWGTv
lexRHqVjwC6gw8VcC9VSP1f6AnlgNpEGVG+uwObU+lhy06r5ldUNq2czyjv2Tf1aNFX7nqxteWeC
bbGnjYa2fFeugoXGVgn9dhYigGCctlifY2tHPj9LWOF+4LPmm+j5ry7pqkYcXA4BtBd8Vly23BDt
au5TMWHXK3zRD6fCj/zxoBtln42p4vw81kXwp3JL/9jlAua0pL6cLL84BLAPo4YeR81j+9uaORyu
xmmLnnwTby826L5/iixsP2tn/Y8udBiSRhd2T6NH5VrL93BdVfGARMwbyXoPvKxAl56qauBrb/nq
xqosX4iJrZad7NPiwXZe9+maHl40qVNHHk0lkrsxTMS9Wm2E0agIwMJirR2CxIX2MHrMQ/PM8Yw0
QgYdKquIgKb3oOnBm2VqLXbXcIYBCBoF/DVXXviw1G37FAY+mW5Tsn3CHrQLHM3kFfuxp1dyPxFo
1JyVMSvNoa7TcT1LI+UPEDe5w0OkCuFOVoR9d+l17E02Xcv5rA2brGG01vxjZm3rM/5ZNGo2V6JD
bdXl991CPP0yirY+0tw9fcrKxY7lTvXjdwNiii4u6g1uuZly8t2aluMLF04qz9g9qluTT9WXC7YB
9Wa3zow0q+qHvSdK1H6rbQwgXAZl7EXCn8+2Qsc3nE4tvpq6pVbAlT4ux1htzX6TVt57ZcjfNOSt
ecmrST5prvbmskxLVr2wVgDwNgntW+kFfE86i9N7L7Ppp9WqwbfYDRMReDaqUboHC3NfNif2Vyy9
acHBHMnHdVwwfGetQF68LSmMu13T+NSWE8dokBYyPWi75E9Om+Jx0xXAXDXP2HwhDykqDkefMmkF
sMzvFriN0yTtmqONwgV7a7X0xFEmCp1U1EwZRkYZy9cu7TDX5NqWqOCp73ygdNWrD1XRl5B5qY8l
eXEvtQJQ32Uiw8Umq9jcLXk7AxoYU1AQTR9qfO1tqk64L9hY8TFVs6WiGXLhV5rECnvcEC7jMY1H
NHljubQ3XaV0TEeP1vEZmFF7O/RVtRxXVfZ/cyct8WZidKSdhB7Qs1sqa3drX8bleUexaHOqmxoz
LTkDr/T2IUv3hMh/lbMvbupwIfxtTYDpdwKyrD8Q1KuGsyAtv+1CadeT2zF0rX8c26h89bq5bPae
XzWPRtQ6/L3EyfiVwUo9TEFUPDS95+XECRTpV6br6tZPYntpxySlyjmjfZfVVqMUHGzySu22/lVm
cU0ZejLkdzpiPwhHPVeHpNncfdLBkO1mqZt34HXy/gI/qQ6RiTLob5OGf0sNEv9rc3NKk6ZHsgP2
LsbRq0hUnryjgHtrTpVvRPZTb2YiUmkT5afb5vBj2foJT+acAbhXWRf94blhVNJdxRZIiwx1kqKW
+j2ydYs9NQ9BnuuQxQ1TWFI+6hnAh5rInMFjWwauJi9K5Y1Wwn6byPR2Mw4Vw3cSw8CI+pueDTYF
pptGvv8KC5DIg8dog0pXbos5dGahViXX7jXtZMkF4Rfc0tm2INAS/jSiu5zctB5rNawQJWZNuAzF
HKPg6Gz9toxJUwIyzI04zHUSQo8bOW9n9RrF2IDiXC97F+Ti10TqCbernsVLVVtc7+vYWlI5uwy1
r6K6ExI6XMfmDsJz+V46xvqrmMTK/t4W8QWjsLyHZtrc+drn2KTWbWA2nMMcibOSJJ3D/2QYjORC
a1Ro2rg7+mtTX0/T1DzUkyYMMKs7fvkMmBo0m37xz5hjgDG+T92DF4wYxkzkUKG1UTW+GtJzqcfk
tnkbeNQpwYDUv/Rtx3GxSIks1c1zcjmiwhxBYNaArIGe1xqpcu9R7bx16Wlmpw+PIEk9WvcwLz5o
zij6owvm8m/gKfFrkNHtBEkzHGIAPhxT0doh9s2K9Kfnq3Q+h60ZlpNnNsP5QQUw7qe0V1iUfK2g
2IsJBxtEq8UVASj0FJjvw0HIPA2PWd5xAIqkTR8mH1aXqxWqixLdNThn6G4nXOK6+01Gzfro2Yyy
kWkpa5+im9A8yBReDHGPlUSGlosCAg43+rmXLQBM1pHwnhs/mHni6g73QZp/33CpACBoeHcD0JSy
Xk/eJIOnIWvkZdutXJOiz+WfOWKoO9Px2N/OyVI9lkONLTbyVzwfUNzwgHHp2yft06bbC710B68N
v8dUl4lraA16wpLF85iFGg1TpDglLtIODGofreuEf9O5/mMN1/VKFfWMY1Cs8+9oRS51WNd8/Fi+
Z5KhV648KbWUt5wh2U29FC2TQ1abtzF1uXchekGYScTkdW+LenyfA3QguzEN81fPjMzuSSWBo+Oo
2W5yKzOMeb72foXA12gsQVq5VHzhXfTrCkRkRU+Eg1PRddwkzV3YjNRb9/Pw/S7Ey10HUnvLnTqi
L3NlTWUL/N4hM1DdbBt997euxjI4zV5Z3cZlkxEWXg1gEFNfDs1pFXHEK2j6Mriu1gzFbaHHSZ77
JsdCHA/99icHtXyMWqnzn6BPQh76zHIvTg0JAjQ24woq2UvoMm7Y+VoqaS/n6p/zRMU4Z0Ydtm9b
YskRzpqetNdSJ/ZhglVCPr4hDfhZBZ1vjuuWV/PJbXWAJysKP1iltLcfrIzvIhZfEghEzNeLYMhJ
mA7pgoPMS7MQ5qwa+kuybv2IJjUMR7+btD7VnnEv8bAREB/HotwzQ1LU1vbjsu510iTFbVHTPW6M
Cp5T2Y7ikFZa361eiCgoXULLAzQr9RqGG37jzJT+fTbmXXfRy5or3QR2GvZlYdxzWXthflbmCZKw
cG7cduBf8YpjkVnHFMfe/DT7nOs+sCT5KNo36TnP2UAeAjn8H6pChkdRe1qMvMJMB001YU/lLsPm
XOdYvKHtm20fugnrFQfUgtVsRn5wNnBAPngiK15KFUK0pltBtrLl7NxVKc86plbP/ObAhLsLUWx9
TTC0VxtDAC3ZyVQSvFd8T6WuRjfx/YOtN0FbfDdjrQ6vGHuxzxzT5ZN3XdLkAcC5JCI/cQrX4QFF
V3fY/K16lrSCE36YtN3FVq1DdRhNJsd9SYaVOPX+0C8o8se4OeRDqarrOQu9L+Y5zqpw6TFUDx40
UlmQy3UAqNDyxhf56p/7QwrhNCvhPfleyN1AJ+wizlWV1Zfc+cNbtxXdchiX6Xu/ox05Pg6kWDXH
eI6YWUo/HgsSApq6PU8Q12136MQ8IrJci4Y3oQSI/IFRJR9NnfO5xjBPfz0/zs+0VelX0cnl94J+
FAF8Q7cdfxFX/dHlaM1+DtPKZ1fGa/Goym37gzhBvJSyK56LBahgl9Y5uLJAqoIpzE3PupcVfvDI
4NKXcY6SrZYKtdKWt/CSLBTTWzMsbFL9FFOGuXQNuLGRBpn90nYzibTaNYzJWzIl507J79u8DqeH
OgLBOkscC+Mp1NHUMCgYBzCVRfol3cKJUAD2NH1oRbu14IXTWLAKOne7dlE6XKh69d7WQazXnXJr
dUblVIAhNs0+vGRrrgTHPBun1RPhNqlG/cDlWT6achzu0swSmJ0ttj653OWfQVJWz2NTWVJeKlv5
13G0LO1PsADyVEOwo3BfVa48R89G2I7w8+YlZ8z9qgwCp10RuLJjGeimV69Slpc1SYKGW4mZ+UzO
1Shhylr7fY9UGrZQN9EtekFW41yGFqQ+tKS3Mqrpj2H2CKxGTPJRujR6aQyv9i5sV5HsOITSVzur
BUpO52xfuY97eVysB605AU1qEUWvrc78+05OkTpRlIUDlO7q5iEPfFT5VQBqjJu+GfCWyqL/3ahc
3YG/Na8IkcmXGNmxYmxG2fKV52owROhkvGD00JXYWGeOSQZW632O8Mc32WBq8PIadDea84WzD1jh
MJiAmXoTQfB3KTwFklOX+Ay3TCF/KHKy5e2k3hkwIfa9lE8p7rKYLrC1fzXZBsAgBzW8zKPhZ9RV
Ya7SJkOq4MupI55trZnDKpgEIqfaMR4PI4/3zUyCV7Mz2zTw23lr/LIqNWXHOkuYExqhbXNR+Y7N
oIdpuii3mMCrxBREJmYx5JYLNRFwLpwNJ5ZIcsHpknwPNrNUz1ZwURWrn5WnzjTIO7y05nGtsuqj
Kfo+Ay9f8nupWj6+rK2Dd5cn8bOaBPu8o3oBk+xm5/upFtufOBuJPR4iGb8PUBf1z3LheqhzMJ9D
tY3bdhC6xqHph+7diClmAh7T7C8KjnY4l1yj003mFeZ3t8zVLaS2x+BtQ2CPfgrGfOdpAxK6ld02
wYGtpOLMSG15nWGu6ULe3FkPlfzHNygKd2qIkum4dmksqSvKGSk27VYCHdd8fSoyP6aWVf+zpbOC
ij3TESxJ3yxRedKxaX872SiBcECY125t7LzLg6xJdrqW07yfRVn8tV4Y3CoXx+Rfw0z2+7Da3G+r
Y6Y0Q6GRx/IoQZG8fCAzLGyVnoGwtb6tUjkkp4pxqNm3a+alB8fofe8F8/eq5HWcvN+VXS3GcKZZ
csVdPPCN1MvdBLFE2rEB3ztfXWCuRxRq7b6vq2y8LLcBDnFdN/9qqVYRsoGq5FeWjMO0b5ikq/O5
sPKvHkPxLNJp5dwxq/5g2WmeptxjdV6jLSMR2O8IGeuaEMHB4jL1HdgxmgfTh8pyraykNxnZVbeQ
KaiuZy/Ykr0fLxn2Q6gmux+GOQMgDUtNNpVKah55wa1HfyQEPOqhHg2eL+dIHVGMdC88oT08Wzas
8d6Uy/rIHgv8X2aruupMvXKSoO8j9zooKZXwS8Yzj7MXdE4xLu+Ul6R/rFsHAoumAq7UzdJ/DSQy
dIs+PUrcdY+DgQOhQoG2t3PnZ7sKov5qWL5/QsRn2W3fuQgGuyQ6Kx2rhiTPctOfenbTe4PcAIWu
z/R6FNGsxlPIRXHTBGb7qGOrz9S0Vm+FGYrf8ayajLtDcrHBzvbNqQOGyc7ydgn+onjh558859H9
UFbmfZIbydoD8oJ7r/Gr+jj5JTQVhcUJsEdYfCPnqVt+zknf++exVPpFLBXMK6QCkrMuCakxGLsQ
HV3nOtke4nIj2gJJAIZMgK09FbKMKIXj0CPNsS5wj6PEuy4CPfH1uEjaI2LNSh2Z7wQJUaKKvD3g
yfrCbzOVP0W9huQGGeERVoWGWLHVyTnb5axw235pHZ/FrC2Um/SWBJedZ82fzXkSGkujdKIfcFJw
q10V3fqeoSMYzfScUdAr3Qvaft/fKfaFX0Wnq0/tov5lcBYlyhRVmLcRS6BOGlrNsRbFc/MgEhvx
iLp1gsNdbHADFFJh+ER691tL7Aj7dO6TZxxb2d7kFdsbFA6ZZEVKp6DZItMcnSbR+zjWunT7XgO5
Xvp824xZIvKIGAqT7VWj3fuogUnf4kEHYi+8ZAl+popjK9lYBFGwFcVyaMJ5Epemnlvs3gOvIut6
HSy7FCoU9We1iQ+TlYE6Q+7DWz5oj19DGscthohTZkDAVLrvNO3Vt4OKnd3bba1fmZ27PzyFuE6S
UgfL/cSHne7C1DVyjy+ghAhSzVztq7GLPrsVed9VHXjF39Tbsi/UhzQCdF1CcEgy9c8a/Gv67UUb
6EiVrfrJRd18X9gNLpgdsJpgPYvkC9lRiMtDNuIt6kRKROOIehaZYRNn+A08XGTK65+rfjLvOgfU
p0ijrYnSshW+zzoHDyO7swt4z9LInTfVjKZeZ3mCatN6MSWrMN4YnP02fA/n9ltWEnPM75ZcZ1Ri
ZNGCkX6aG8BiNTmgUJbu5Pcwzf5nF0c2PiwAC7dyscujxy1jrxTogOOwqcmRiGs919y8qSVsZGL5
RDu3plTJhChlUOZOS35YRe3i8y4ewaeWYcRO3891hpfC34BVfDNqHO3jzKUxAsiGhyKGID/NmYcI
f6SVzrsqtZuvfeN38RUS747fN8KHcr5w07SU1ENxIh3aQIXmIIToVTnK1l2XpwaczkvXqj/CoOTz
YR5srFGerak5JsrV2472t+1XtRTiaRpa9Pg16lrwXNWa4oQIxD9yDxU/q7Vjp/GDEuKHI4S4BDKc
GVldG/KhmVb7aGUGLjCxzLU6lhZG8Nh/b4OQ/oLkOB5z9vnW9wasxkWFUK9CL+Yu7OynzxufevSz
QX9LjIlIxK+ew4pEHhk5SlN8G3OmN33fnm9bgsTBL4flCVqNAKJZctfpbvoWovaZ9gjEHILf34DG
GxRmSWR0KwmzQ8qKrV2ELgz3A3enPHO5joq9QZGRHJwdatjywaz4vZX13row5p2Bu+ao10VM4oNo
q/Cm972kOR+VP/9plg3UYsBUsOxgnyrupdpP7+I29Pw3wE353HAgQz6EdoN8EInmXQNLIKEniIS6
kkgPi33dh0j0slA3/q7H80FAgGjwQgiEQeouykVKKv4UpiOE4JC8A/r40SF2sWUiLOcWy7osiNpI
qnCtz0sRxC025FC8g3Cw+LTBULMPM/f8bf0ZDQwvbsNIxtJaIIuYuUzT1rflRe98JLn2m5U5cHm0
APmJ3nhMCksIXd1XDnHk5oCXK82KfSjHNMC0Esoe3Svk4fVQDV124pzZRsDEyadVSJYl/nWO9Prg
T0V0IUZZdCgoiNvd2ZX/3teiGd+2aOaBaG3Cp1REnct2QFT2uVzi4BsaFF5/2LIa/001aamIFlmb
Yb+KvkC5FAyhugztggUBBmFdT/ko8xs9BMNdMi4IfHTpZ5Q/QZmx57UOMWsX9zU2CpcUHBC6Evxd
WyDUQdqt+NrQeJL1UMliPfg9TjdE9nJDaBWYOb5tUhPg6Z8ZY3Z4GYr65xZt3t9tnYIABQ2qMMAU
brxDnEhcdKLOE+5S7Nn4XeCiGWvZt1gs1jhH88UhXj30ph8fJtSU5ZGbLnhN/CL46mqZvwVhnIbn
jYeIZdduSXgLrlD/5vEB1U02+KIjGrvkEavJLJEetilymLDLkDxkwOd7b0Wks59XL/oM2JK3E1MM
7wadgAX3Vc6Qus/5c9J2orDkJVpKICnYYko2dA5/TJtoGPzaCEcWxwFhHxmWnZ9gHioyckIRS+ED
ScsijEBsqi2m2NdM8feNvvwGq/lOQxF5H75XMEjyMi+ziMQJ5vXgWbslr8+LIIf+G0PfEXGxgir/
mvo+rz9rVEzLHvlTh96RF2G5DxBW+ccVJpds3LViE1qMiR6DMeWcHWG8UXajPiuYyaVfHOfW5qR5
RYx7CGIw4+x/2HKNUjVolIXSB7MYc3iefYOeVx1/YESAv10dTchdCcsSIsoXYIxd0u9/KHbi2Ezd
vGfC9Z7TIU6J5dzcdt32df+QKvX990/OIbD0iLVZ0mZ9L5hr30cxyGePd/PyB9i9CYPu+3o1AxkS
Jg+hZwogNGyBW3X3I9EpwmhTkga6VGATmWc4GLxEI8Evu7l6UUNWhaeoKKXe/zDL6FsE7lyLvfH4
5f2erCFOWfGn4NNn85BTf1h6GxDjJG1A8lQQhsQ7D3F3M5k+gAM3yhHFqwYArR90Zrre4wACspug
k/3KUF0W9ilUd+yK7L6GjTdUTEeDO3jFvASHXEK2HFrZ1XC1dRS8M6Zn42kj0P8tj/I2vTT5GOeH
H5tJ7BCYiXnR1GF57tEgw3i3DKgajdxG/vexlpc/VD5OFfKm7RDWvAokVHH1MM0YsLGuTtOnHx3A
6JIZiqjyfhuuKOCk1MmA25J4BEl8+mEXDvN8ttWxyRV5Dy2l7vyk40Y8A/qd+rQsg3H7H60/wjmP
PCM4DrI/Y6oTznY/0u9zhslaNREqqJ4ze/8D7KZkbYqqY5mg4kSF0Swc9Z4BofPMTL5KODv2YpLy
gi1fr/ysL95S28/xIRzm8Y8Z4+Qlhtchx68RHhFKjShHWnRWnla1ruYUTCu76qiQSu7TthvtceSJ
ulhgdd69DMCzC9r6dhC6RTHfhPWbHxrWl8kodgmhN/Ie+Ycp+q46NZ7H4MYkCvs9JdXpqL7GtDOv
degpUoBQlv602SoyHqAuCLoUkyJaLW9j6Oq9/hVHRnbhV5LVrE9JYSznEr7EQwBCPpjtxeMPxKWj
JyGYjqItiDDybW/u3FjOL02fqwfYuAyFn8/JPSkXvZhoMHdQzdUTRff260cATsCoNW7Hpmwr9Ao2
rEA09cCy96NAUVH1G+FVNtzW6y0v8TX4eU6uNyzeROoaOnWUCREMWRr4Pj/pNF5KDyByX6VJ8jjI
eqEhKG55LHw2E7370SNtmFPRqdPYLMgCE5jmYV+Juf38IUTruwD9EoB872Ah0Uvv0YhM/MpbUhAY
WIQlaD4P58MMdojVxIu6R7TsULf/t5c4/E4H+BfnLlJuLAqwYnEUijj9tzwLv8DIYyK7HXyTjR/x
qM1nLYOe+LcUuQTQGpMpVeTVHPFSd+bSouz4VYQYRXfTYtmfVk/6lDoieHnyByOuMD/xmMY67B+d
MGOOcg89+56NVn4EiR7/axrGf/4G2OTxkjPNYmT/x0r/v/P/u3aawnoBg56yzP0jygv9vR+N6WeZ
ZAURWHy5G5YjQSU82Mxwp8o0zoDyouy/5UD8hzE7TQKQ+oz+2RhH0L/nQLCazh1HF/06MbLBw9A7
iOXvjdiDaY7iBjt4k2dHZR36Lr3qNTt58YjSHP2xX+zjhknn/+2152dKAil9EXHtS/Fv2RQ2bLN0
WdjXgHvCGDq05u7t6mS55xwOP+ckqh9sukmg6WHp1Lmdv/2WDGV0ES4J2JZhN/pvNZ3hv4WKgDYk
YSZlCnso/IgW0X+1sKs+Bxyy3nIoCryzHzpbwgdvNuKDx2v+XBhOcHuzSM6HaZzwGxXoX0glWgaM
H1uyDe9Nt9FMqNLlJiki2GnjRqRrQ+uH3b6UWSDQrUvA+Uwt3yvFVJq7DdyVtGbjYqQ2DPrlfQ9h
/mvLawOQvI6QRK4arvIwyOGv02D4/X+/a/9kw/zru8ZDwVOaiiCUSez/m28/XCYmJEbRA9dd219l
tnJgefVK61k91PW3e7HqqfhiY4CaY3P/gzK/Lg+R3+QPaePsjc8DhZzLDtP9f/nZ/iOSIU3SmPiS
/6HuTJobR5Yt/Vfaeo9nmIdFL5okAJKapUyllBuYlANGAiQAYuCv7y9U974iAZiQdd+qrcqqFlWW
zgh4RPhw/BzwZrYqJKQvPwi9M8OKQ11bVXtJ2fndHsjIytzLxUOUyhbN1T5N4MizsgQdglxvVY88
R+5XhlIkv6W9ZH1JQsqdf9GLoLo9reesjE+UoygmlWQcV0EceuC9GsXDnX04IenYdYxpqrTCYDmI
4LJAZlI5UVPUDBoEgUbARgu9RPqAKs078LmKMCoJGJ/52Kh/RHjy/5syuH7mC0J3/EIH/P9m4a8y
fjtnN+H//5fct4Jwt6UBytepEVuqyjH9i9tEsv/LNG1LRwvc+bh4Tf7Tv/S+Neu/EAbnDoTBRNBT
CF/6F7mJghK4aVO5VWyOAQ+P/k/ITRhuuXi9LM6RzA80NNVSZcW0ncE1AlIzKHdpvM0yhkyfSatp
sT6qSss7Y4KybmIDxvQTD/XLLuzNBG5fqrMHc1WmabCDDa9VyaZCCvNJppa/etWmqUKX5iDFgXyv
7PdR311J2SELTUb1Qhl0+u7Yx636HUjsoclf6Z84NJfpyHYQ5zIw1kThpjKitLtuThKsEJyOg7lb
1kZla8/kkTEJh6MZDBDROTg5jOntejuy6pe6LQ4B/aQMcBcYuEI9yJVrxnQEopWq0Qh/J/aKKoY0
LYamX9Wq7gTgG/wkE+uVRjhF9VDNr8wdEEX4yGApgUCtA5hFpz7cS1pTrqizKsxOUUZW4leKz1JK
bYUWdhdvolI7QTTXn05WdUXtZw//nSJnB2j1mQHeO8bqZDghBNIZHaLcgLFWT5CatGPFYs617TSl
vzu1+h7e8Jg33qF4He+zShGd01r+meT0k/kQ+zUxQ7D7Rk/Kollk7Cn6UhujDbvpuZeYd8mMvFUN
zwqZKyeHdUJL8vanTD49wINSqLcA5UqK55XeRHSdAT4aX3q+gb7Wj2lbPtn0Nsw7amNQ3FBtr+jK
u5khQchB/q7rIVSAiXqkE9fniWw+y1Qcuo1eMChP2yFpJc2ToKwIiXXE2InGwCo0junhYO9p/URH
w0TB8wDqe0terjAFTYUM5BsDbDTKFqkUmMlPq7Qj5b6vOsN+5FktIYyTc8LLOy3vU+trFlkORM1N
mCrPRyaeaIY69R6tWas04UXR6dbuTutTxrsHDSyJFtOT3TGpxByorOyAUJlymG5qKSkZg7AYfanj
JcVKNTU8qnahUkJNAET9xy4DREEZrdX2d3JLj/T2VJSSeqvXAWwmrhrwpD72MX/axtjxtUAySPR3
ki0cI5lmujTE2nQFuheE9tWOrFk2VoaaAAVdVLy12jYC+2S6Guj/jreMtsmVHWhq8/WQB7a+ynch
MEGoXcMTQ1dOlQV7iGGY6ms8qlCn9rdd8Rg1vh1QRqZHzuAXc4Sxcjw6N+BF0WKoQa88NBXz9ivK
OrW0kA7ATr5FcpDRirGKkFQtoXttUgQ0cwqhWqqoTO5/tJkWwSmqzV+JaaWHFxIaB6ZVYNAvzYFS
GfGNyTgsSARwd7vrIy28w13VxkoLVSdkV/Em7ame3ubJMQE6b4GeLZkb37W59fNII05McbddDstd
tmsCwISRWdVPuVEVFsQrQZkbd1TqJD1+yGRDl6/SKK4p45xAj/cd4AlV9MfB4WjhLfRKWnkd76sy
2+6T2HRu5MjMzdtj01iJR47thL9zOrRAncB+2NZGBTwr/wZ+1Aa3bVxqJa164OgI88ZSQF9r4dhg
S6JbUB45czOSzdkJPFsHfvysRbIduWC/A5OSbe40S6KCAEJ1QwcatG4TOa6aFYiCIu9XFR1XXQYj
pXeRAdcgf4KXd11nWoCi5P5guNyL1iFxC4iQILkzgMIjW7aoGfrRD4nX2yrlYMeLbBCO3RGvPNKd
gVVX0o78L7DHI0FFoNOcQEBf14ZpmT+1IOrgLJTBMNzWtlNWdwZz7iFEqZXU5Td6qjr7m4RaYoR8
F2wFlCXUttk/7jUgf08FzwUaCJGyj/dbuDNiZXvkgAUPckhr7jmRwypndCe3k1vgL8DSofbQNECo
TLOp+ldAJ9ppw6xeDjeLJUHT4FVBFQOLb+OYE3P2yt7/Ffb9r/wI9V0MROb//O8BcaJFedyWbVXR
bMNSdJmi8mXEpe7bHTAK8ka4NX04ee4amEn9DjLSBm5N8HCRP2PxkqVpbHGgNRbaEo3yGotksy7j
xm53ZVJw27Regq4vDcvD1ecWCRzOksuxwUH0VjdFsgO2xydpruIafe94LrsZBgCDTdQH5HdK3Ozy
MoY1Ew2qleVBieWZqLiZ3t43Np8vZu6D6eK3nFGpdRFpzKFswCz75Yb6S/POC2wJoffajdb5w15f
FNWSjHfG7sxn00XofmZ3z+CMloo1tsj26Gj2JPZCfy3daqOupfsK5vA5i9O7iiqdRWnAgkDu0qKt
QiFVh/W/d5Xy2yr2LV+FQ3HOKSddhNxCN3SDcFEZnII8dLI90Rrjjep9tXtlMnUuhZjYPmoypqPa
mkzVWh44YVQalhUolIyEi8BYsKR/E6wYsV6115obPyn3M9/rkkfuw+sVTVZ1VZUNapvGYElVm9eZ
Q+0DXtroXn2DO6DwyecWKKBtKCyFEDbnN7uZozZILsdWB4c7cPbwnYkCiJCJQhhtCVilhpCYFBv6
59DTZo6D2La/k9mRPXPgIwmNubY8CckZP1xr63rdehT61tV6ZjenPp+mChZDpP0Axw3s5CYDOyWj
1MydIDa095q1/DP/Jt8dr+vbyJXurdXnBgcMryxMhfSLu1mF01HB+wc0gAdrd8h3HZIglRv49Nme
eOZPPiMD+/vck1zl0X6yX+y1BCqBLyyIrYuj9/lv+PD6i80Vv0Flko9aAaySQ4Y/J5CtgreFi3NT
PaNxg9xG9iS5+uq4arYnCPVLn64bqqVzqx/5LgU0cDUEWPyTmuDgsMg0andlegQqVW769qGo1mp2
M7M4cV8NFkfixwmRNSp3mjP4orXWH7qAKtS/PDVb7X7VkJ6rXuHlN8W3GWuju0w1bFXjajY5icxd
D06jHNs9lXZkKLLr7H7nBvdCO+/wpfahiF5+bmti88CLQs6oUP3j4hyYSrKjbh9jNi9CACIBjBqW
TD+GM1amnOPCzOCkV8ANCoba6b349aZPV6Gr7V3LPaKkRBsJUnR9Lb1qm3b9z+8Y9vJ8gQPviOS6
CZoIy5V7QnyJcS5eXAM1EcWtnpCLnLm6Z/bTHjzugUVXC0JEMlbmYyP7ZgdHAkOYM1aUywLyx4E/
X9XwsEHlqZ2sgmsaVCPCndDHq8cr6SSvEvkurw+eGddXfeysGqj0PncY4RCXJ0GU3ASfJkcNVqJB
RAHOKAOLhW/WBVRSFaMOhqswXtkbPxsGdD83Nn4hVKzZ1Pgtg+E4qiaXrzpp/Mk4gjFfyFuhGZbd
lXeSC2Lazx/r5f6r/jhjb/z5sOfI3GS6KBXZA2+RW5EGdGBLdb/Z5KtaWnbv8mv5TfMj6Peldlkx
2/M6V1pWBCH0cFNN4hZDFpy8hi1+1lm4JMWCXUdC36XxqmcPBKILsYJ5H/tQbXBzNv4uXe7mbplR
GMPenhsVP+rMaNZT+QByyZdEChGeXZ9gPtI3zhKCqpVKrgcuFXTAzCdVp7b43OzgxgHjEBxjASz5
65PmT6UEBFNcqFsHBDYiDMoSMaI7+Qres/RJ85WlCD8kshxX2cx8b3W88cRvtsK8p6Pbo1AOgHJc
MClDTPzE6LN7WqsbhKtW2jJBMzHxZ6xNnJ0La4NbELZVGvQ7hqM0eNit67D/KstfQVwvFA32yrXV
BncNY6g9O7KLrg/WWycdlgf7zkCyRW5mDvKAZlncIaI4bTDXaZuwxgxjvjpsGPdSWLu8xde9GM1W
lM28aoOc7ZU2E2FOOBvG6KDQruOh+fCKM2eDrvGghCZg00y5bXVktEA3fL67E351YWHgzrShW64l
NleObtLYojnJJIQ6F9pNWDHAUtki0pLlUZRD7USiUgjqIUIQU/O0FSMxvv1F8YvNwQP+JwQm3H+8
MAou8JVA8yxbhHqDc5rvWkMvyHoNMDttttH6m4CR+c+NTLjmhZHB7jFwbYLeYl1GJLuH43VBTqhA
w7w/PFrqt89tTd3qGLMVcOwqh84cvCFVEld5ZDE/hjrvR9wfrSDOIvBHSmcNb9iM703bE36nyIYq
UsTLHewYiqulRtiDn4R+OEp16Kozwk5CJdnwISA7Yc1dLZM7emZ0cNiDyAHx+WHUDR7KZtG/WWtl
UdygwLUOnixf2havzQ3DY7czuztxpxn6meHBGxb2smYfMs5Yu0Rv9LryUx+RHF9CK7afLZd89GIH
T5dB0G8a8HrKOoTkl3ubJVG3a5kJXOgPFkqw4aPI4xIvuNZf9/famrq+jkzVD2Vtr+Q7kXEp7g6Z
bnvZoC6FWJGLn21OL8e1s2EEziM0XM2WrSaeV8NQBPzL1mFJHzYx91Z4qPtUBemOyLPbI2ibXlF2
WUHjeqPefzx3dEnuqrn8dsoFbEUzNSoFtAOHz3qcHZmmFtTvMJCWq/ql3AiRYoAr1OpJsIFFb4uN
pPo7b/apmbqnbJJ52dTFQNhHxnh23yYnQIRVjumGIau37ktjI27oAFJaMf3/xfIV9J8YrJtLJyau
eVKXv80K3zwzqzuaJIdACBa6TmWJ5lCXZjM31Qf9/9Djzm0MPA56Tllr9ywNbHb83GnLDo3iGvye
iyzxbwOpJmS89jdzaeZUkHaxNrH2s7WVGpPIUo/d/MX0G3159EEwuza6yJC2oQG/7xaOEGaGfHru
1Zl0pLNtHTwBZSlJ4CvFtlK4aG/iK+Ob41Id8pH2M3wCxK+0LQx4KWeT68m7kzuaohBlZZto4XLV
px1krZEOmYPuBw+KB2vEIrj/Ad3eb3sdooA7c3mJjzf6uH+b0wb5E8VreOKFAwVfxfu6Q9o2/tq+
Vitrm7nSSpkV5RlnUrQGSTFkSl/QEw+rB2Uaw0a/ZyhX3JbKtbaGXtGvNsXd7IMwdSQdk+I5TGwm
5fPBTta1sjOrjFsIrfr75DX3hFhv+yPwkFlZARlFrl378vl2Th3HM5MfaeSZyyaKckwKlU0zdjuQ
wozsZbO1ynGxwjTObQwe8yIxSmQnOBbSer/R3XAbrKtrToPQs5rxjrnlDG6XTpULyRb3eLL7Lqu/
ZH0ODDV1zs7XMrha8qo0lTjHgChISmiSpd8NlDuZWQSOvIjvDfKC/pv9KHmff6cBZkTE4lA9OKYu
4GAmU5gDwwyyQGl0hJtX1EeYIoxQgk43ptdGqLHPbePETXZpbXCT9QwsG+Rg6LNdmy68FELkPX8C
/buCkHOJoh8XaPQwWxYde8ql2cEt5pwOdkSfTCwyROdhGz+YK8PP1kD0wEWtZrZ0HAaJfI7umYrk
CLXRwXHLmatSmMCMyamVAk3cYENuyXtLIk+Q/h88uBfmhkcNSsc0cmgmLvqHk3d4VNZ64VnFKvp9
uEZLFNk7pb7L/LlPOb5TbJBiqmMC0aJUOHzmTyoM/DuxSJ3x57p9diBTrqNfn2/lOHxCXoaiCJso
elf6YCcNpUlF4Rfi6N2W6YHFromgTIM9mOmmzy1NLefMkjG4/c1jZVl7JrAWx/brqb49xo9mMBeU
jS/8i9V84HPO7kQQl8lpr2Kj3e438tdggzz1LWnHxp5ZzPi2ujQ0uK12sqJHBuRGi6S/KpL7Xv/6
+WZN//nILpEcUgH/qLmeLWQPt61jSvz5JYBASKHj18///KlrAoEwkGwOF5IKNvTy6W+smqQa3h8e
LOmOmUQTVXF4EKEmo11Z3rZ3sWdskLic2beJAM++sDvYOMOA7SyuPr5Q4Nf3u220Spf2k0O+BuZ3
pa6P3/SZpGnC8S5MDu5fMP69XiWY7CF3V+RH2ODhA5wL4yYuwAsrg3s3N44Fg15sKNzRt+VT6Ipq
F3SE9yh7+jMfb8I7LmyJFZ95h1qYJ6cXVPayz9TnaVnfK3y8ev0Dzd08XgIt8RlvnjE6cedeGB1U
Edqk0w8BvKU0LpyXfJXdNWsqp4/asvkakvJ9bm3um4nH/GyFisQchukI96RmVvfUlOz3Qn783MhE
/AvsT9WovABHdkatNW1vBgoAEk4ZVVLESNaMHfnmqlse6cTub2Y7sVM+cm5vsIWlokIikbEqEY/W
G2UdECVCRu2Ws+iAAZD+I+og4JBNyyHwIFEcHPAOAo2sC1kbzPs4CpMivSu/VeSoNGJDHyCixdQC
4qbdg1Yu5Ov6ce/PvdPqlM+IaNgWM4rjJLkJKM0iKISaxg8i/uPS8ETv3kKZt3xmstH+An/dSkXx
XVoxNWksoZ+bjYimXOn8Nww2XVdSsGAWv0EKbnIUXhugdTuGwmd8aW6pA489wQLuIJ0hQpIeDA2U
IisUBZbm4uj4uxW36ZfPDU7dAefLGpSgTDWpi0bCnhp+6ZOv1tytOXk4VNlEMJBepQwo4fIIVqSN
3VE4kPUkU7d+ZkR3SV/0RWJc1U34YnPonGmLKgUVKqGAL4aPHkBpU05VhEvgfvbTR3XpvBc36VIg
S4yOatKce4rY5jIfJec9szfYwkCBi5FhABGzGp62dlwBGSj92dh4IsYSWBLgxbQr0WkZXNd6xOwa
Eq5A0V6kH/qyvFOCBWyEwcrc9D9Ovw+MuawSN/sFZPBzH5naUYIHA8g0XZmxsKFTQSUswyzPjnYr
leJday6Z6106iDXnKIxdzcWsE1t6YXDwCh7SRN83hsIjkXwvo++ytT4y2LEnSSXi4/DZAEL+kzWq
AGkMEm9SrUEEC3MCNOOwi7FGUXCGavq7aHYEd1zhyxaZ5f+ZvWEcmwualZyJmYX2BAnFShREzVft
QfJRbN5my7mXcKIdTAuH5fEdUTJUh6fChsamCY7YE5kVzG5LqAY2yfo/gbaol5YG50GMOx9oysJj
SSW9DBbH7wyCLJmehMCQcu5+OXsyJu5m8mLKtg4FfHvULEhypWDSthdrA0r2NXZjP3linv4DJWQj
Fw8V6WwIKpYxOPaQ7FGpodCo6MztXl5sRr2LUKjEaPpsvejPznvkBV+addjRoGw4Gqc3C/K/J/0x
+j57xU0kKJxD5m1Nim5IUg2uAuhSHRM+QbHgjuq9CH5F+1m9mt3aiVjjwtLg2SvgBM4aA0vtEnru
q4MfYAvqVy/ZztoSEfRoR89WNXgqoKhLdlXWxYvuDv6glQIRDLU99QsUvcsS5lNv9hBOOc75Pg5c
NUOE1WZEnSt11ay4bmwUrlFNoREhcG0O9MjHhfyFBoQ7c/rntnV42+x3p/IE0dHCvrG3MLZt/yop
mlfhLNxk4vZGxZkumor4nK5owxe4dgzYQxjYJ6RoXWpVH59Qu+lADew8Z/UfgAYciioWUzQqOC8u
nMuDAUxepQ0Jmd1xe9OshMFf4kzkz8EC1Y75Ks7YbS7tiZDqLMiPkO/o6j32/g0RDN1mYbnd8rCp
kYrv/X/87S7tDRJBqYBe92RjL6/cEuie5Bq3Yq7VBW4yG/tOlP0urQ2ewjDXg7xREFYSt2l+f6RV
9wOl3ts/aEeOY89LU4NbpVN2RYucHXQ2mBJYGpEOBp447dH2P6hnYo0mpEkDitrB8MFVayfPdi1H
wHk6rcylsqZucC3QuMn3ufb4OMh1MGDqugMcSTGH81Sd0aGQYVIojdVXyeAtSF9nfGJi60T5gxKi
kHoZnbFDAitfCVPRR4QEqwfonLUFSkZlIADY+xyEbOpMX9gbXFyMYKPsCOP8x6eKUZp5TygHN8vO
Lai9/En0OXHKNI0aksyTZ6InPfD6yIJKAXwp5D7bwKfMs85Xzbq/R3sXgCMc1bMBy9SWnhscOL7T
WLBhQEHEG1e9if08rGpXFHdIg2YvEXVueQPfb6F4TiOoghfNC8P0q8N3kXVFwA0qMrDTVbAqkyWz
8F/6FWwW75blFm6yPTCgu5zxpLkfMnhwnaguIfEF5qT7u8c6ulLQ5FjYP1Esg5zejfebyP0fb/Xg
4aWqcYDsk8Xn11Car+Kt4zpfodj25DXjZj//kxUiosgbYTJIOay6F2i5yof+48OGa0EoRetEf/o4
K7RO3rOlNFfPHT/zjsaZZJaSPpSY1Lx8IbSaAfQCfW58V/ty6Bfxre4mXnyTXR1+tAUVQxGVznZk
Jx2YzI8RfoC6o5p4X+g9XBpgZutV+sYQB2h5hGvzZ2bd1sq9c/35tk7dccLKv6wN84kOSqOsVSE3
0eGmd9rT4jCHcJ7cRUowqm4Q9aK7e7mLVXQA1ilBZIh8j18X0tKW8013qlafL2RcUzYYFWXQQPyL
RtcQqa7paacaTccomVtfQ+rvlWvpVlpqN/EGejYXPdsbaQ290+dmR/uHOTTNoL7SCelHIBV4c2Un
TCkf2fv6S1gk7rFRvM9NjKvWHzYc0KPA3y1tCGoqg7qTdw424t9HF/rIRXWDRPrSehAFno+O2uzZ
Hn00YVJnGwV6zxnhWkJaP7JRKeFCYf5w/2ikT1kz1xIdFSaEDb4YVR4QaCN0PU3jjE/JB6tX1iJe
M7d8F1GKt26CJ/SSNsyFLGV5OTdiM7myv61ag0ZQ1ge6BN0Q7K7B0yFa79VX29x+/sE+criLjAT5
KgOCZYtrgzHs4QfT90dY7k4UwYPv2dJYMM8TPxprgelA1X1l3Bp+50ZXjSuvkGxaAgedew0mFmlA
vWFC3cEY7ChrD7vGOfa6/vu/Q1tQrjzzyCl70Zpijw/j2ebzRYvUY7hm06RRqOKizgiRFKATWZ5i
43eyAfD71XINv93s/WhuXGKUAbG152YG75ySFui9p+ZvNBSKHFw4qsWW/ADd9FJOvRjq5jh9R0Jg
bkNHmfPA7OCpK4K6gsXX+K378Tp9cFideNHn1zdxnYhbku8mIOKgVS4vy9qsTaXLrN8HZf+YIzNS
6U+ffyZ14tRdWBDPz1naI0dtfVAS6zfc5WBMq8NC1Ofd1G3W0ld7c/A70sqv8Lq7B+9wcEXCIOJQ
4y7hMC7mnOajfDT0mvP1irDm7NfYiVxEjWL91u6onvmaZ0LG8vBor9Jra5nd5m6R3sFgMntAxOca
moWTHlwhHCQOd9yl2RNS78cSL8rAvgbKBpqn6rWMW78JirlnaeoonpsaOGyi9KEKCRb7/RemN/Zr
t14LBIa8tt1kMx/lT/kQkHMQ0RYUDaPbJyxDUOmq/nsnf8+Pb8fs4XMPmvxmjsVfzEZpjE4MvlnR
x2WvFCaXCxOE65YX6eg365Tm1enhsBHAy87/g2hztJHwvzL/RVQEz4aYS7v8Zjn8bIZandjI6Iv0
IqZtTu/IU3vSg7Y8PJ1u4lnI2MhLhEXxOBn8jbMMDiN8DzulKk6/wWEKgAL6SYsQptS6Re52Jgz7
QJ9deOTA1uBYQv6VqHXZ/5Z92h1Ud3zL095vGi98zO9F6aXwnWUFVyTZhLQsfGl59GTPWDY30MBe
6+v0Sfoy85nFZxz8Ihp46CHhQ7Qoh4XKk1OdwrA0f+k3nReuj/wG7ZZhaVf6aCjN5drjQrMJ9xEs
igCpqeWNkNS7GLWnstZ/NV5xK/xJY1iClpw/174enQ5TVWhKijYPOs6j8JrpSUSpqtOvExwHOvVJ
5evMvo2eClPlDeTNxRCIvI8c/OxKQ3CyUyun/iUewuwu9ovraA322JuthIwSBVzTUoGd00YifB+e
w6yCkUUy7J/ZJlz3X0Uzl5Yqw95iomVu19SJbbNtQIxsnDHRjwvMykz1ffvTvjG5plPyasjpb0Bd
+4nnPBY3+kYUr6kuJav89nAXbZX70Jsrnk/9CEIL5jEp2IMcGbzCpxi+Yj06/EyK8MaJTltlNiYd
hReCoefMwqBAkmgRGiAFFjZIblS+aADyFG2PT9F2too8iphMGg8MuymMfKBDMPx+CGo1ttKn2DI8
5U7fQvT4S2DHUU5xuWl4/X3ZUxcCtz6buo8P96VtsdNnTiqhkSDtu/QnpchrdXl4FBVz5sIWEsJK
2/ku+DiFGax1cHn3RsmsCfZ0f79byrfZRnXbr4ooGSxpXkXLXl+m81D1UawjrJIKchLFuLQ5uFRl
C27hTEtYJbWnN/TDkSfzBU5d8oFBmGvTE7XXuQxjPP4kzDIPAKkFAhTMhlxu7iE+qkqehT8FlYXu
inF3JlJ9MWo2/9gro37SwNhgjSekweDDDH+KUN9+Nrfgmj0juD5SWGY64CN20g7r4NsfmB6/j5fr
HAQC+f6ga2gA/Dy4pn9Ex2aZ81njrfy6exHgo/2VAJDL67m7aHxuNNlwLJVKpmNDLTgwW+6OnYr2
2w8RL2prydUYQJnvm4/DDQFf4SLXNSxZQyrIzMkDhrHsH0izIBIA3xITTA5EMJ+/FlNWBOEJdyo1
YFLGS1dJUwbsiX9/HA49E+ChelxUB+O4yI9Os/jc0jhsMzXYTf82NTjy3UFC+9mwfpjfRRFBf4bC
p13rzDogdbEo7vU1ReAVLM0dQ6IzlbS5VQ5Of6d0Mfc50q7BfU4dXdau4/JpZnlipy7DFZZHVVC1
SBAhMBrY6KM4p8pk/RDgJtlV0AUg5XXe0g2NeN9Bj2ZuKnDimNPb57GQIX9nbn+Y5UvI+dVx3PzI
r5trnQdRvL/NMyJOi/mzNuXz57YGp7xOO7hIw+aHvNW83LMhqak287HRmNQFSCblTp3oBY4QYL+X
7oiWV3eMa+tHsgErri/2d9Zt8824bT3Vy6CD9cIVmoGff7iJlRHykYcJqaxxPwfNKEnqbIOVhevK
F2NcYBnmiTPEBg3cg6RHPHrifSd5uVxZYTRO7oTqjxLR8UVzvacOAzHr3uXBi9Z/0BSbcHlCP1gB
oYMk2Rq2qcqslTK40AGe2X4Wr1K3AHlTAH8R1A7xi2Eu/mCR4/gIbsi/jQ6LuZlUhp10bH/Y35Xu
Kl5bV4mnWPCekL5AErfz7G/B7WxPaRzvXhod+IwdGCddqzo+4F9z9JbbM4lX3sxd+5POyf0FA6ZF
2dD+uODOYpbAivWGUihbqnjlz5SIhdmJl5KEpPbt2z/A2kxu55nBQTDoQOhlnuQW7jgam9KOvmbo
Aga1bhirafh+kW++z6IZJh31zOjAUY/GCTbkvuN1cxZi4BFsSLzhgeMln7U1fsD5dH/b+kBxnu1o
HKfHys7RrQLxdrouvkcrkNDHH2KuE3Ur17ALIojQs2+d9eeH/oOpdHQczywPnCZoyWdiQxyPw7P+
rD6YvlhrcB9ci/PR+Ce/puFRMi4+t+jxwSTvow/BHcd1ALLw8iJIms48HeXyTS+9oHiz48eTNoP4
HruNsIB/Uloyx1PVxiHOkC1Bclt6RvAFNvhoNbN7YwuMZTBWRkMA1hhnyF2BLByKjqfsLYDH5QvS
6E/x1l41SwtNw4Xp4SreXEV52iKks6SaKPEM2SuQuYyhwkXWiDp98SVBWXRmSePnmyWpjkjJHZ3S
5+CzREcF1ro4fZMj3u94Xd0w1PsEa+lWA5ab3s0iacZh86W9wdk+NFCRIB3xdnBR3ViqD+Kw7e9E
8iWMxj7SgQAz5lGf4xa8eWl4cL5PltKZOy19E9FrEH5gJYCcldciYj7eR1vZ+vL51o4dHi+USd4Z
piZzHoYpoc6MDSCGt04x7+ETC/vSbeXS/cdGbDCmBvmsmAse8lLVRwo6QVZ918pNjBDLrnxN+5kS
2TiHtGDtBrUmXm8KRKN5USgl2rJQXgGvAfxo4A77GLXWVyjaNeWic9GU8I+zBdyR62OWgwamXcRE
o8Pm7BIUKQ/Va+NpnuUlXr2muXHTuIJVL1hK69kWx+gFGBgUP+jsVpaJY/smr16tO4Up1cI3SB6V
JSy2NMTmzvUo+rJo/cITrxClEKcMj12qRYiJlZnY0+ujL7lHr73+g2hodLoHZganrcoN0AlV9iqC
8+h1R7OhdA/XyhIxGkZ9/3lIMjA3OGPVLu0LA3PJRnqBfIbI/LSsILmae0umXBJZMoYqPlpekEJf
fiqErlQkmDDidivxgNkde1gvtAfBM8fT+SREE2YTjwmPFFO+BqcNOsJxZXYX1jbjtz+Mzovf4WLG
KaM7kHJru/NE7CWvZ2tVEz55YVL89zOfTItC65Q6+RG+GS8Ck2DBj79ALs5V+X6zJ2AUUnLSkF2i
d8pdAu548P2CSsmjOo9/RBvN21OyqRhkDhb6fFYw4ZfnhhzxQ86WhRpr2ndZTLCFrmtzn6wE4NjY
6ugRAO2YP25jkMLlyobE8lpvEXCxMvTIliJchrMBttMPSknk0xbBAkiJj9TT57fzuLiOWVC/tITF
DPAIZ5a3x+oQhcG7OOY5pIHNtr1WF/FKmrujp1zz3NDgoJfRaQ8NkfMu+7YvP2ewsaXLcGMvWua2
RflrriI8TsLpTdAqJaWDQ0/jOFx+QRiIqo6yyrvqKy+UUYHgnnzDt7Y1QdBsj0JEpRdR68DYYHUd
AhCymgtjVGvJ+ANvtxFjQ/PrmtjHi2UNTgCo9IJxHu290AnBy8d+v5nxiIkDTawFLT3hnIB4iJNx
5vn78nRMqAO8ixtZOGL6XQAEdlRL8l9zt8coAmHbbB4YYICEH4xiXdoK0KiJFEl+NyDoCx6teKvr
M7CAqe0CfGMJUn4esmFjoE+cfWBUJ7YLShitWnTpTAVrnHwSQjEOTc8BPMeY9aS05BOq2+2784R8
3Gr3qCyQd31FE5MAtRfgupmASogJDH0Ng3DBAqZgdmd4B8oWfPOnrH3vXjQPerpV9025EnS3wb0Y
7YwhNUKVhk4BDLzhMt/262RJHfbW+nJw5+YGxijHj8X/928ZXpP1qVeL3aHFWfLr4xJht+07Si5u
/JivYjdY7a+Oq8PKEecuW2w7irGzub84WYOTd74bw3sz0MIahaH23fyeLE0f4S8Ivl17RUd0kT1G
3g/jASjP9g+g/hMvBGB03lhkyHCsYfTsJC08HtXhXSSq8TpbIVHy2i2jx4+e3mpuJnTsxwxNAk5y
uK/59kPKEL2v9o52St+RBoK5/JsRPs0c+/FyaEk4oEvo5DnaiCnkAPlWkHbWW+2dvBNVqdA1N6Gv
LySfKcjN7HMwvjAVDQQCrXMSbQNg0OXJj4wGXYjIfrNvTp4OB559ndwaS4gO5ztalxcafVaDIixY
Mjr2MAkg0HFpyqgidM2r+kWgEgjFOJ7dWkTOuRt7c/RLlxfahy2d1BsuR9JVppYGF1qN5prRqt1L
2lCtlK6SsHH32f3Mp5pYEJRSGshzOJYMOHIuF9SVgXosM/nFeTIZ9VCuurW+OMGHTsx8NcsgM2dM
OObZc5Ak+12pYyx+LjeoLt8Rc70cNpmb3mXL2fD80gn/2r7zlQ0+VW0nSqrv5JdkUzxqIBta/d65
Mba5215JX45L1ZjB4w2ChLHBAQZHr/s26VP5Rbszt4xZb+EjeRIbGW3/IMSbW90gIgFj7xgpq7Oe
xJTH4UZa1gvpRqAmou0f5DpzX24QkxxRO2nKXH5J6f1prM1eqXeCZhK4+/zo/9zahmEJcqpSwEYK
Y0c/3sKEft17Gky76d0fbOXM2oZ89lUSVEd0XPFKwXWd3InJyt2140N+sp09AjNrGx7qotvXyLbK
L+FbCWflX8YMH0ATOWo8f19d9qb/5ZNirpKQnJdleNV3CHM42U552dlMyIndzKUl24kWFy/pbpV9
d1brCOK7mVtlcpV/mx3CX+v+UDeJLb/ovvQSPB+YsNR/ZotiU8PgtJA29Rw++jKM+fcy6YbD40KA
rg3cs0BPVumwp+58VX9CRVO+VjpUlKtqcUQBcS7/mNxVwk1VURxCpOGDA44JdeSWVGCB0K3tiwQr
Rdd3aS2Lkn2tlztKifk8g9vlQ/fXMkXeQ8RG/4Uy2+X9WZ8OMaIzOoUAUbNJPO3oNct2pbjRNrW9
mW94GSWMjQ0ua0CTwClk/eXYQ3J5IntMcjgVcByEwVflzZ/QGAzKlmObgzu7sJMElWodJfiFzbw6
cqkp3TP7DpHGrYD8/UeOer6jgzvbNosolnT9pfftlFFn2RWzPPJ93XztXPGmzwW5E5tq0lmyqPvi
NsxiXX5Bu6iM3Kzj17I5NhtBSSSbx3Y98+Um3FPMjZIKafSwyCUujaRpVUSQyr9aT/pN+CYCFeEs
tMQda2m+iE410r7e3IM7Ea7Qh0S4jDwCNvYhkk+Pmiavd8bLyVp3TLOF0ltz+D6zsolzfmFDXOVn
AYSUdaleH40X+CcYBaJoqW36ZmNf7zbl4vRdpMhdu4Dl3j562j9sHnw454XxwelT2qg8xKbxgrA4
hbgPysZgI7hNDACLy34tz1IbTLxMTMObKlU4Cg+jummHQnDVddFrH7i9q1A6rdf0zSLorf9kVnX8
AS1ZkDGJCjSzGMMkJOgV+yinh1fT/rbXVrr1Fodz78J4QZiAKeVjJJ1iyuB8JylY6VNdUghOb6Hp
FTxxzQKGbPf0/Q8O9/i6vLQ2ONy7Ho2T6CisiQsMvYwrYttlu9l5cyXasV9aimAx4wUS9ALDCm0c
hbHu1GxdfV0o11b6uN/1Cx05Ermec4qJr0QFHVQ55FzwWQ5LKm0T9UmUta924Qfd/b5zrWimszgR
yDJgcWZicPOf+rDZh2nLvoXr3W6ReKLtJ+1cMZINVehp8fmpnloRMjHMpwo6b9z88lCntdUEnYm5
9FtaPJr0kJK5LGccj4DjFGQIuvjniAksMTulTBrQ90zuhwyHhm74S8jDEC97/Tdjzpwo6P5dRxA3
xQfhmPEBNKZYNLgpMrRdbQBWr5lzl6a34Q5uINBPd/UeDXjQwKW9zGzV/XwXp77a/yPty5bcxrFt
f+VEv/NczsOJ0x1xSUmUlLPSU+YLw07bnAmQBMevv4tZ1WUJFoQu3aiHCmfaALix9wawh7XwgjNg
uUu9/G+KQTGj2UTdC1vZjb9Ezz3ERLP7yO9RJy89OM9s2slsnI4kLCN5oXQvdu7HDu5ASA+skNh5
AW8YIf4CJ9sEA6JFlz/y/RDhJIsgCQqekfwGAjdfLA++a3UyWf8CnkZ4fECwPKL0ETcv1PTc6uty
X4a4g+2MILrx3MCzEeaWfvkZrwKo1WUFwNVCEpl7ljc50AXwYsASvLclPOsFPeD+dwT4R/3L5c89
J2SUlSJHgfAGSng5PbK0gtTgLHuxYHfZG8nhXGSFUbIpuH3UvLasNDa8TNkuylDKWe5iT8oYtgzC
79rxdyyLODq2p3ZIKEjQ3h1Kjx3LNkuFkmL52f3yYi1CqU85c5N00FT/S3Sc7yc9sZuiWqY0Nm0D
/chDlFUu+Xb0cjVhtC691eXNkk7J3e101WHuWGO3/gQoUJf69W4z5tsJ6F/DllWb/88ZuWdP59ax
F7XDe8Iz3ZbjbqkCHoPB3WmBgRm1SvLyObuR6PhBYQuCUgDAP93IBhXQ3YAJjewQR0iseq5EiOfU
EU2uaJZa6CzQBnA6QZI7CfhuxhdlugFuTjDWh4ZWkvOGK2Z+d8/68SScbsQ9uCfVeHrRPECLNx9A
cvmZBP3NgowzGej2/qMePjroqi8NMZ+T4PHcnJJUzsAoEHJeWtwfV90nC00OS/m/+hA9IwkD3g45
cs1ZmYLyBicsKgvQTnUqU9cARgerppfooxsuPhLB5XGfJADKiVB41f+ogshb1TJXvQiRt3lQW/97
Vr5K0DJSUNGW04trTiul3lMKjB5UEs2l7PrANY38sZ2AAQI1B2pkf6+1qlSrGmdFhxVoXxa6AGVN
0G8HbJd0bxyGDZocguK1XzfItuYrDzGW7mfyRGSpm3Pfe7wKzjSqMkUYVddf2JcMOc+ts80AQWHc
m0igLLmb+nZGFlt27zzrc45n5fY2z2aEfYbl28d3nr3x23KtcdGvTTbpRgrueE57j6azl4vPkSNX
XD1twVmNs++dmSEwEGQP5nDJm/evNMg+yhJUsg/kHyUpMKbK3IZYAQ/03kBK9/Fdg6uouU1G30JZ
juSKcc5ajj9xecIcfSKtzNnu8Imp9qQMmyT6nBkSt/3+yOdN43gK7lhvUHtEUJv4ompKSG32nKLc
ec4+5/UtqZvVNNNVTEbf1EPQ5voELMzez3i4t0rg0HTTRi9e0QTtF1O9rpogatH/7e4pC2d6Y3qP
hWau0vhWjcdtOm7a7BPoUJz8ztCfkv5FnfON4ljrwdElUuNqVP5thEDhBMMczge+MF5hvUUypiPm
0OA22M4AJlmy8oUP4M30Q7Ft8ECWaf+i3L/L8decnB/Pi76nM+SI9tatBtz7BpSg8qwghzL656eh
6B+hjeWJwqugZvdIY086Hg/5vflV/9mF8dp87AN1023ipwZFRkoI/GXktnJLCpAtnZ3Tx6F0RjCi
6y/xsDL3dIO2m24DOugS/LwB3s53ZAfUiTvDz25nhHTiyq8Gyd6eNfqj7+fUVdHiliKb+DLkum+x
r2kiuVSc3caj8Zf5jyxuKrvW0roF/Gh6nYyDqW+8Nl5Tmq5VPKQ1I3CnH5KL01kjP5py+f3RlH2i
1zaBUNnbAm+4xG/Tu3S99PninbbUgqYr/XB5TpkUeWVFjlfT8ZUa4BupDXrxVrJNXOvNH3r6jkG7
AFct7cSnH1WnVWYr1uKcF94J3LGNh+Sb7WuBhaJPhKdRGEPxOPRWuixgcO7bjmfmdjA37SyKiQHj
94DF72yX/kJzB1x+1MNliKJKb1GL0p9aPr4QIC+AwrRQucVfaSzkNJrOc3HVHtZo6ECWPg+jrbqp
1tNW+pr/XVncpfkVtdZwzAtr7qlcxw5pgHwuX0HAWGxsGznfbOUc+oACWy0oN9ZeR6JI1hj9u0gx
KaD/36HLAQvBbWbZG2DQZOS1dkCc3mwt+/myOp45WE8n4PZMG+cGNO/ktSF+VwD6VvOz1RLnUQtk
2v6T4u4z124PKKW4oS3soGip4yxAI6yrzGZ+QREVKJXLffb9j14V+LOwvl3IlMqH/j9osP99/07n
5a7cXd4YuTXML3NymNrUj4wfTfLhsjSXy92pPmKKd8pTlFOgZ5Dbrckw42nM1RfiDOuspgErutth
NtZIyD3abnZoExBMXZ7yzIl7Oie3gVVnUYMk6ouFopiHaV28GIDatj+Ut0AkuivuFQQft7bEiZ3R
Gk9TAULkogLCggFyskSU2jObWMVbwg6jcJnR/JDeoqMXgbR4I0u0ndk5ID8gX7JQyZq/RXu8pmqm
vtdeeravaqAjO5vclezcIiVu5wA+gNp1oD2geETljJv0uRKjcfpFL5+1CKbW6ZJ9WrT6twkQCUQV
B2AADJPT+ipjyWzWOD0BWl/3T5EdZvFdEdurv68OqIL5NQ+3M9DAAtj/+ouhAenIAw32Oz7p2wRa
+5/uH/sDEoL15Vl/P7q9k0m5Rw9xmJI4ONRI/llLH5M0CiIduIzKvVnjf+VeR/38+4z/5238n/gH
efxDcu2//hd/fiN0atI4Ydwf/3WXvjWkJT/Z/y7/7K+/dvqP/vVAf1TPrPnxg919pfzfPPmHGP/P
+Vdf2deTP6wrlrLpqfvRTIcfwONn75Ngpcvf/E9/+V8/3kf5MNEf//zHG+kqQGwcfsQpqf7x5692
3//5D9TfHQl/Gf/PX95/LfHv/m/FvjZvLH37+ts/+vG1Zf/8B4rr/9tbkKBAc4XcgG1huOHH8hvl
3K8q0rAEv7PV/0YyUoN64pTRER2HhbSke/+da/03cDIQ5cSbDty1yOz949/ff7JTv3buv8CQ/UjS
irX4oBNLUDD2EjdCVA4/P7ps2bHew5+YDF0TAIArFfQdI2isyUCyT33wr+E5C87H2umNWunCIj70
lu5H5n1am6B/fRjn2Z9AdHYk9j8/6/gzuDLnXxMtruToOxw7USOqxCCzreKNrr7q+SemEL/tn/Xa
DQyL+JZ9T+tBYtmLeH45kF/TcWfK0Bta2rZZF9Ikvs/TdD22ztYq2l1Jk8+XP0kkOv30i8zR7YfE
Lfqwa+zQG28sJ12NxuwPgNzXiBlYCLJfnmmR0bmP4YLmc6uXsVaNbYgbwLZo+lUxyMJ6oo/gYhK2
0eZRbQyI8E7mqtG911hFIdtYbaxG+9l5xWa0Ckmpl0CT37kkjzQAbc1DWs2Ql0sfY8QlJ/th0HdX
SYgvYUni0kzVBmPH3nM2f1NjyStLtGbuXCgqDWGpZVy1eCYopyiNtepJgl+isTnLBrMeGCsnjJ2M
N6pyGJXPvazNUTT08vMjUZOipkS3MXRh3LLpYFRhbP2tcu6/DMvg7Hie0ZiGpF0b2sa0ag2cxqoa
Xt5E0ap5m53GuUtSF5Auc7Xt3VdaajBZR2JEotE5c63RGaDrZTWG3oQ26BmN10q3K5z4SrlwNhrF
3pDiETmGWbSLpvuYXmk1nIHmnmvWld1Ds819nnzq9XD4m1nxv/aSzx0rZVbUZUYgEvo0AM0x/RjJ
kEUFLkvn7jaoZVGG0oM4OsVbm3WxcvLvl7VENDJnknGNQzdKsGirfyTZxzT/cnlcwYnxDsp3ZDPx
mAO1kOIkVPpntQgNyvyerLvyOg/Fh/ioW5DONSGQpkA9H3NWqSvz4QLNfg/xH63cRTNzBDhLnOHe
Dqxd/mCslOTTZamIxuZssiKZzbSiBFqc+0DK52EA0Ut9nWq/cwMdrbt1Eg1FuFj31H6z8i8ketCZ
JLgiWjZnjWkxGHq7aHYRf6M1Mtnl51QzJJ5EpCmcSU4eKu3sFFeZ3PzQ4kbW2YduessbybkgUPD3
vvwjsehInnsRMCJCbaqCOaNro5WVEglOez4DmbRRrmkxlFAFBhhaXF+nWHlyNJACexbYA5X7QZmJ
5MYnkNJ7wO3oMxD1pEah4zNc91nN713jzRhX9XS4Si/fm/iORlcsC4QnQFsJ497wba3204b6iOtJ
tligP+/hg6PhZxMEDomNxWfpR5tuVOVp6q9TzfcupqOhidaP+lC+a/2BDo9Ow/xmeLosFZHqcNaq
0bbqGIO11iaqZWKjugOf6fPlsUUi4c5PNwNFae/mY1jN93r74HahWW0vDy16HPwGqaoQ2qU5zNUF
aEKAPp97KOmHpLJ8ok3KiqZgsq7sw+Sg5LPN89XlaUVfxNmxMWdTNRnYCSV6oOrHOALwmUQ9BcrP
A6ErVUxyMP6O4Thoq4j+7PVuXQJfm/bXHScqd76qaYIeJa3Ablg0ROPvapCF3EVL585X1U1MHUwR
8G7xHSM7Z/xWkbWqfb1K5sur/fhmSm2LRf0AD2TT+yz/0ht7x5PIXKD8fDDK6iIliWy4hCwzHNCD
K8WqIVKWQ9Hoy8+PzHa0K7VTWohFd6pVQ4cNSo6uczYqZ7WFm5eO3ptdCPCE294wt6QmG3uUPb1P
w01/3fJUznD7MY/onGHlEUtXU7ofSRX00zeFfUW5+CqpvnlSRF2BRfEFZn1iDb3ZL1NpLx3dkOx1
diUvMZH8OWNVrXqcyYShibVRQMksOxLPj6t5i9SO9tXUknn0amiNhQag7uOoXXWKax5noJqlzmjH
j+BckoOT7Q0Z3LVovZx5dg1DnyvFenubBUZqBmOvSk7s87uHfpdTUTRWQubGaupQA+Rclq4oasxS
R3LZE617mfRIzhm4y6ZxuexVigruQwIExqcm79Uv1/gVoMeeDk/NNlVUG+pBq4fGWLvRpuuvXDln
nm2Pu2SeQOKkyVess+9I220ur1okFM40FZ3U9mRh6LII+2mty5ogz/twdMWeSiMqYmN2er0PvYz4
GrvR02/qdFPEkvNaNDxni8pYJM24eNoO+Oeq8pmaH5txXZRsdVksAkXk+6ojljF1cFkdGp2DlGuy
aieyish85fCcaXpjDTgLC9JhIE8Ysrc2e437x8tLF4jG5cyzTzWTzrnRh1Xy1Yy/F/NdFz0kV95L
Efg93dhCy9yaLWqupLdOtlE95ifep8tLFygjTwJSqcVYsA5Sd4zMCIHB3KDjbEgkzuX8KYQGm9OV
x1H2p5/tc9UfdWRTlB/jmPuZcqsoakDzG1Ma1xB9CWexAGSmpIvwJYNNA50Ma8MwJJ8hUk3OYusZ
KQRFiRGj6g6MbGn2mZGrrkZImJ9KiM2ktG1a1iGd8qDEldeaxmBOZKlP0co5o/UGd5gHl+C1PRub
ODJWXamuvUjGsC5QfL5tSkkGPfPytA+N+X7sN5pxl0X3BmCfLiunYPUOZ7OT2o5ZGkE47jRtEsfx
wTq2t1O6vm54zmynyFOMSE8ARFS+1OlWyZ5dGeSwaOWcyU5zaVaxBsE40/1Itrl5GGXPPdHQy8+P
zlTAEKhWGZE6rC089/ppsIKx7JuDN1Tq63WC4czWzSkt8B8aiXvttS/qwIyrp8nVJHIXaQ1nqR5q
w0AWVLSIryd+gfYYtfa1fJc4klujSEKcuU7alDR9ifF79d4tb+3mLpaFaURDc+ZKvWRQ4qSvw6kr
14o7+7pLtrYVb64TPGeuVkHdJiMYfjTc2yhOf7iFuo0M8/Pl4QUukm9tTtph6hWD1qGZIVOlq0Gu
fbtuZM5S00anaZzWsNT2Dd2c8PWDxAcsxvh7GgyFDafqbnQ2WHwJ3Dph6C3NvhMNhLr0sarvmcyi
RGLhjNUt9bR07RYnB7AIwrZ0hhVxq8NlyQg0hoe/mM3Io804dqHq9rXvOACttubYWBVdK7vCi0TE
mWtm90U/x0MXehXOVKbtqtFaNcbwPOhpiCqRRLIVHObOvx+Vms0Z7mCbrRU5pAnN1/hgbPrKz8DB
eBejVLtDYSXwQ2iYy4r0RLuin268p/aDaikTBJeMAL/Pp8gn7t+sAfn1KZwhe3XbJ4ZNm1B9Wrp9
l76TAgiCKbDvGpT4g5RsLQMyEH0IZ9RJYjZlX7QsNMf5bsjmztd615LsiWBwi3vJ6hEhahsnuL9F
8U2Tzncs7a679VicTZcFIaVOiyZM9buhRZh+5w2S15XgBOBrotokQzlGHLHQaJ2VYX2aEAfRuz1y
c5eNTiQVzqJVVTfa2aWgEGAUEMuAnUll/ki09MXOj47f1p511kUNICbLGycJI9XyXeM2xlF83dKX
TzoaX+m8mKhDTUNT7301jlad9/fqq/7Seb5AsnLiwXBHjYRjUvpaxYLO/Th1N6V1rcZwJlv2dWPa
BWRTkx8UgMzUdv2RkSslw5msk/Wxk/Yjyvatt8h4RPnCdRLn7NMcTLfQa4yrtodSOZBIooQid8mX
3KaOlU6EYmBgTa6zR2O1AB/ZfgsGiBgItvJeT8EZY3KWWni1yzJvomGhvPbsZp7uYlvyEaKhueM3
Rd3T3KQuXuXZq9PFvp0cZvrxKsHzVU6x4ypz3ik0ZNQIqhoVwbqzuTy0aNnLz4+saEbdFHJFMw0b
+qJXXxt2KLK/1wf6lxmZnIWWlFI1TWMWTqzeam2x6am1n9Ve4nYFvsvkDtm2nadWLbF0pNKDIi/v
u9KWhCcFvsvk7FPrjblqKwzd1m9t/BwhThQp+0ZqoaLxOQvNsgmhEAvjF/qnurhJkmad26nv1N76
um3lTLWLJqXLS2hjl2nrsnXWmT3tdWZLtEYger5YyVIBx0HbAusvN7O9YrLaT67f4C+V4SuVAO4x
Jw2boTJPDlpdF7hAY5WtwHUZeguidbBAqldALb5KTO/dVEfar44WM+cC+1CTT7SP0V7+MsiS7Fxd
869vWTb/ePBOHczUhJAWSB0bbL8UoZ0oSIMFdVbdlm3AZO0076nAM5d/gzNj4GtoQ6Tky1xRaN1q
W5ahWbe4XyCeWxmgtGjXOXuuR9CdFjk+qGrWXr0xZN0QonE5Q7aGtNEaFePGSErN1F3r1iyxA9HQ
nCGTvEO4URmacCxuDfvJQNzosuZw0Ai/dpczYUq9kmpMxWU1TB4XiN8/QC0XQuXBl+mnIPULaMVT
HcoTtSC0xyzZDk3Ye7ad9wshkRxhR/Ak4oucsjoC84Xh4J3utPspmfYWAYTPHG8S3Q5zYsjuJMs1
+4yC8hVPjTKoRjnjQ6pbgGSA/2XhPPoPcLoXRT83Pnf81jW6eSpAGEBQCwjHAgbrtbhBzAHo5B6i
oPiSb2QQ/KK5OMOu8wm2Vo1oBwT9u8IABuutsvHDZcUSHA18JZSSdrELuDHoFXP8tnP93rudx9c4
ebk8vmjxnBGXbuHolYnxjehOmSbfLl8zWV5fNDZnyBXJx2LsMDaxbyoQVbf1XSzlqxZZHF8QRRPb
jq0MYveeh7WzIWEF1NZxbQCWWc73JnAY7yAhR07bqEx0ZBYzCac09ruMBoa0TlnkpHmykmrWUJiT
4wMGIMAuVsBuEBHYLYDZsvZVwfL56ijLaI2G2lUTUuQRulK7sUdZWks0NHd3zu1JoVYxNaHiPSjI
gPSrywopGpez3GioKtankApS1072FJeSktP3bz7jEvgiKD2bm6nSeobibSC+IQrZ+Qv/QbHS0cDo
ruha32jl2msWwpHQ28nYLQUGzBdH5V7hZe6iQQ7zfLt41G3EY7THTlYOJJLX8vMjDVWSDATLFj5r
mHceXTfF9vI+iO4r7z8/GhgtGnqUE/RSLEhGS6THAbG5b/vpYxzQoNuOMvr05fA9tzHcoVyVeCj1
A3a8Iv4UsF0bevdz2K6KAyYCfMrl7xHJiTugAbCDhHqBWfq5DuIOMdxZFh8QWfL7cX0kqrLyFgY/
7MEErN4FfDze0xtgA6FFtJZsh2D5fI1Up8dNFGU2IjMenHQTBa4tw84RuGm+OsqI6xzpKEiGmm96
tXKiWxJfVb6HBjtOORvHiMsirlH8SfwhebbVPGjyKwfnzl3D6AkUR6Whkn2snVt3fC67x8vKsjix
MyrJV0dp6AlQmAbnZtjf7dLZmUq1LaPmY5/Ea2XK0ZIj65kQ7StnviPp+rxpIPxIDY06VCqJuouO
R75OqnENRc8YbkDJLr13NvNWCZBlBFh1vvFW1uqynEQXUr5cqnFIH48NZonu2M7YNjcLzVa1L4JC
8iQTXEj5Iikr7ZpBU1KAayGYHRdbK7opkoeufhraZ8k3CPyPyl+q0zaJ9RybPb/R3QJC96wEzXr8
iZsESEBXjkRW53UK2ISntkA9T21pi2kS/Weh3WvprW4/esjkOYXuT0TiJwRuG63Cp9MYuh5nfTKw
kG0asDiSsATWUIeL7wKTJr8YnXcaaLY+naaowLRjatBb1xkfrKG+LS0ELXTZtouG52x7ZpESkSFD
MMf+wgZERLW73v10ecNFYy8/P/LWXpdXkZ1qGHt6zeaDS5/M627TIP46HVrHq8mcIthxY3t7pwP1
l97dJg6Vba5o6dyNmtqlTfDfYtTe1nlw991dspkek58LA7CxzoFvJqM6XZb8uwsEDenpp6gqG7N+
0vEms7c5HjTF58vSP38fUvlqq6FpANVUIjQx6R8cb1OjKKeZ0a8jueaJls0ZMyrOrLItof6OeSjT
2/y6GneVr7KK6ZgqiY1x8/lDM7w19aFmPy9LRLCpLmexkVJnljvDlNC8ujZsMMV1gFgfI0nOSHA7
UfkqK7VjLTFzLH3aaxtvA17XPYAk/HRTSZHwBVLnK60UNzZRe4OIvdKhuUC7tUrJ4kUDc7Zqzm5W
6fZchylpfXvIAws05pfFLjghAXJ6quFGyxCRniGXZLdccBFrArDPghBr38RSrCfRB3AW26ht6wxA
Ygs7tvHMTSfz8xyVyb8DTuByOV29nrhTksS4npsh01fjjlUA/PTLffTorsqdgrhQg9uzFWR4EZcr
bXH/uW8fZMTrIqXlrtNFNvR9xrDjdmIGMZv2iTL4+jhLPJ1oeM6Mm0ZRmqGBIy17Uq7saPo6RW69
8bzEklwsBDPwJVh9lpnANIQf8kDVUH8m4+em/3BZs84Ht0AVdLo1c1z0jelANhnovhZ2qgV25D8g
a1t054xrdrizNytsYxg7B+OnCIrTxxz8D8WN7Q8oX13nwM3Vdpc/ROQ6HO4YhoiWMmR8yQz0In3d
hu6HP7io5GCngvPA4Szcq6rEs4HuECYA68w2FXuc7ZtMCud9/nKnOpyRq7Q3UwBb4Tr0ZViznYZr
8BzSTwvujCIl7xJtOGfkSs1Yly3Hcrbrd+m+2YLfENDn10VxwAVwqk/U6Dq9UgfYmnKrDltEDy5v
r8gEOBvWgSWgjCWWnc/gvAPHfar7xXjdQczzMqioRm6zCg/W3ov8AQRHap1LTFegMnw5lkU7FHwC
AjVMa/uQJk5AsyYsR2Vde+n6smgEbtvmTDibCi1ByBIONDdRE27vGq+RHGkio+IrsyampRkYD1i4
QErpOHfi/R+AUlUoCzoJdpbHP6pKlldZiuVP+XYGqLt6b+fX7Stfl1WVyFUmrctAAl492vO8UTwq
2VeR0DlbLYmdGoaOMEqHvFibdP4Mtbm8n+efkSpfgTUVbh0lLrQxj586gA8bzsYavlrW5yKV5IhF
i+eMNKJDo4ACEjWCYKf120Sf/KKcJaEO0eCcpVppant5hWuQ6pYbortBVKr+ZcmIVIU7adGSW7W1
BmNSKVjdAeZtDoE+SYQiGJyvsnIGrdWIMdVhyw56+qgot7oMVUk0NGehYPsbcjaZsFDze4Ksggm0
8xnVdJelIhA4X2hld4YHNm8sfFY/2xYYlUdtc93I3JGqoNfEUAqkILM4jLq70pKd1YuinbkVWIug
jp61tDBbzVluBUu8Vg8q5MmTlXWnbhZ4VkM2y6Jx52bhbBRMhXjaNpilBRpehcoc83t+C3qmdRUS
WYufyEPyBVd65ShTYmEStlq4s8FiCn5WBw/cdCOjZhVtMGeuJhvLsWHYBlyeabJJ8vDy9orUkrNU
qoEXmNkTzqb4bp5uHTb7TXTlwccDHaspgMVcFzVuvZH6abVPBsBwTjeZrKBXsHi+8MomuWlkLhZv
joGhNYE53WpMZlKiwTmD7arOqM3CReWokr7Vub4qa/vZKa50kTxvqtW3KfAAK0SDjfGrV0ZGQLV0
krgD0do5o1VBBKoNZFm7czPnX9IojGtJPESgiDzkYwXY/XQscJ5O6q5Pd6kn8TOi5y1fblUwvZ9t
pC9D67lCtQDwJB+rm+QT2dmbaavJKGtEy+euvrMyFBFOVgSAp7Wd3Iyj7Ja0DHDG0fA1V5ZSsFEn
i1z282Yhwo1W86EDbzIetij4mV8u26tQTJzB9jQb5s6FmJboCLpwQ/uWrRfWm2QdBWQtmUWkQNwp
29eAHclUuJt+E4V2MG/nVRssbBLj0wIlWv2QgwkLHiN8MVapAfQlmzHVwqmykBEMm4VNRfYY4TA2
/wo88DVZMeliXGwwfnHrPMTQq7T2M9W31t17lAEs06EO9PN4Vd/IGlMEFaGgRT4929poKp10ev8m
cz+vFhL5d6pYgHMvFTZyFkLBPhmcoWu01k23haHr5KZDrSwL4usStSpfk9Uxo50GBXdyZarWGZJK
hp5KTmXRqrlDWZ1c1FVQ6LBu3ah0Q7UP9XRVTxCAqU8lX6RTbg5OTEO7QrDBenXIdyarY12EesbE
De4M1ouMKO0Ml+00X8CoR5tvBviuE0leWeCZeJJmtS7HtjUZ3kDD19aM/EqVdZULSglAnHoqlDpH
wrcd2sXEpnUSkNdkg96j9o4EDqzA3FRPzV2S+ygR/+w8ym4sgk3mS7PmgqgZ1T0ESpS9QZNgjj4Z
3fayfxLIii/Hsplbd1bOUIpiPCXG1rUleyDY4XdO6KM76Vx4TaTl0PmUHRTnVa2/VPkuq2S8DCKR
cNbq2FmilAZieEV84xr344xudsmxLMqj8YVXJHVQM7vsMWI6KxQlBPEYuLs+mAPEjl4H5ssKE5b7
zxkr4AGpIrzrrJZ1qOY2vzfjj4jRQCvA9l7couE9mMtufXmPF195bh7ekuepMsnYNWEOLNTJZ53T
fc0aI/V8sy6p4ZvKPJIV1aa4lcwo2h7OvlPLG+PexvZQ1DYpX4i1Nenz5Y8RDc2d2ig4BpGdit0Z
vM9odg2KOvWlnkM0OGfeY0dSYHQriENYG916VNne658ur/u9Ou3MLvAVWZnJhmko4y6s1wpOT3OP
euZNsy3DCil6736pBlZXTZC9ekjRNHfR/ZUBex7NKnecqU9qTFx4YWLduejakqF3iI5nHr0qNsux
R4vx0rBhvJX3COQ+eCC3AQHebbbFVWBjSzRK4Kf4Gq4xdR3cBbDtU3Rf0w+9FO1dNPCiCkeOCnXf
XWoP71/Qr9Kb/DCEC7/XOPn5Y7mats7u2k9YVnA0ExDCVVNvsA+dt56zXWlc48J1NNafjgtYYFww
x7HZu5a6s8b8Z1dFEi9+VjgYmnu5lZ6XxnTom/1ofcKr/LZirmTks5aGkbl7ncOYng1e3eBAc548
K3smaf+kdORw2drOHj8Ynjsf4hEk7kM8N/u2mAM6fm+1n4Xx1Mv0XjQ8pzTMBEymhibCfZSWO0Nt
/Uyra79XsqBO+2+XP0EkIV5dtDEy7Hxo9mbKtmNaPg62ctelkcQfibaWOxRmW8lThbJmz5zEL8ds
ldoydl/RyjnvryIBlmUthE9Tsi+Mx7Rtbln647JYROvm/L82tSxvS7PcA5M30DOyaQojvDy0aN2c
9zfaeEIvS0n2vVc/KuUHo8o/qjiJrxqdTzsauhvPfQqp2K1NgqrrPwDMHyd+nT9enkAgGT75WNhg
kQaKRwP80ySk3RROliwuJ5AMn3fsYq1DPhv6rlRZQOto18R10DEZvo/AnPhko1UXs6mOEHwWH4i6
y9Tcr+fRR9+Vf1k0Z29AoLhdvuvI9boQ/JTNarOvtfzeLoEyNes2erGres/UPU5ITzKRaA+Wnx9N
VEyIpPUdfHFSTl+mefw+FIok/SLaA85gqdqyOiniZp+57npQgEbLAPM/XIUqDBFxRjsCYNFRPKva
z6RdJZ7V+iAt2Jgzvc7fOJzdlh2CLWbmVHuaRDepHn2wR1kT2tl7NJbO2e0wjzordAjdSD7q87ok
By150N0HWmyn1r5uZ/nUI2VqodbVBKdmo26J1vveSq650oLglztl04IlFkAQm30ZPTb9o6r9zGVl
aQLR8BnHhPZUTUwozUSBMVFb/QMYPW7rlm3U3PuYj92+0mTlRgLd51OPc6OTZkjsCu2FIMD0lNgH
t/tVVViQEWfBEfDXzTF2q31mTo92PvqjVn9pxmF12UGI1s7ZbU8JGadGL9GV6tYrJevKwGiizeXB
RZvAWa5bWjWop+B9QHiCxztop4DhWxjdevJKP+7JncIKyREmcHQ2Z8V2nxFDjXDIVPVTk32oeqRS
h3Xjjj69UlKcHZvGkHbxXJM9W+zA8daaSySRX9HiOTsuBjINDtWb/VwmW2qwpzFKNoaZBUmLcziR
zCI4bPjM5NSNuB3m0CTgkK+zGORxc/asTj87k0r2W6BMPAwEIDXHouiUeD9F+l1mkPsSfZKXVUk0
9CK6o/MF7ANtRgt4Ucctn5rKepst8uHy0O/hsd8eqLq3UHscj+2ZmV1aijrsCMX+vk55nWibotCB
iV9ZQMKJV0PvjObHjpSein4HQHIo68lKuvlTq9ldejBJaprjau50Hel2oPbNg1/bfZLuu8ie0YPK
ulJBZ4eakNJ34qpepwRIXlMAyHnF/aDYsaLs9aluOiA2giBx1XdlP3wfwclpVGt1bslI/LIojSmc
i65DjfYMbIb8PmG5UfxM1LGX1dALzlo+NVMbPcpA4ozsq9ne46nymqjtvanSa5L6IKFddvdoF1mV
lrmp5WRvNeRWmfu7vhivCQhjaM7XmMhVDTQv0j04SVYzK1ct7uCqKusNEgmG9y8auvp0giGzRl8r
LL3vsijQqCmxTdHwnHNppqwe3TKHwgxZWNhLx7qyitNCYj0C0zc5B6N44LrUFn1USuXBHoB/2aph
H5ehpcmKKgRT8DmYCThjeQKYgL2uvbjGszW8DvpK72SAQgIB8SkYvXeryrSadA++qTawe3qvuwno
94gM8Eo0AedgHBc0e/0M1VTo/+PsOpYk5ZntExGBMAK2QJmu7h5T42dDjBVOwgr39PfUdzf9a1ql
CLa1SFSpzJQ7ec5H2n1fyLeyqAxbKJ1tpcCEQTR1pagRj+LP1H1h/q95/n2/eGnqovrEUgpmVdXK
EPaiPUKD6H0mckNG6UwrybqWIQ1mSDNcFpdXaeC0oDALmq/3x61xiQrd6DYRkHkh2FWuf3lQfyia
r1s4fLxvXDNyXx15Rxp0ygbYFxNczNHl02KFhsOIJsxVnEZIZ7pIQrGvhBgd7xkUXyB1ks/puJXp
vtErpWYohJiyCaPvlurQbu0T73fxS2GlU8pMSLKe4FGouVR1LU48A9Eu38hgCHOdb5Qq44Pcrqal
11+I1ZyH7kqLKV4m99BOBudrgkYFa0Bmy/XLSPLL2kCYtxb02faCG8GH4Q9o4kYlx5nncmy7upge
woFV9OjOdbA8eGBZ4smuqVURG10tssKe4f8pHx+gD/VsZdKwgujGrtQYR1q1RyYOKG5QNofeciC3
blNu8IzG8+qbaASBGb62KDNdBp7jhSdO5j2AG+pw3y8680rIg7OThEXA+UXWS2w1cD3rYrfwj/fN
awJTfRetZtnO2FaJSz/XhyB3ztPaPG+DjIvVNYSmxv3q+6hVltvqr/gHeekcB5a94ZOJEkZjWn0F
Fdg92rwg9cXmskt6h8l4nPr0vmt0xpUjOPS4RbsARHSx/KB5DGfP5nET5e77feaVVXWwpiGDiBXa
I4kAPQg6G5K1D0wEaJqwUSV5tgzbGWwn+cVz26d+qD8JPgMotpzvD15n/vb7i93qtLJV0g76Zszx
j0PRH1sH0uxQQ9ln/jYlL8z3RM5szLzhslnfneLXUHyyy4/7TCubYSpmUvlFLy7Cpe9ce3rApf37
MFoNbxi6oFHSdXGsRbauIy6uP33mbnEqbfewb+TKCsXsbWIj94cLEd9wKx2X9YfaMm0iNXVApZ8A
zTYHxg8TWtp9vPVLHBQ0CRDx0C5Nd41ffeycrGKx+gZMMp7/dZN/i+WLvfzaZ1pJVacDbUkf9uNl
dP5ADSW26r9bt0sjCpKsSqJak1XZ60aHCwfoxRMyjuSP2bh71wSM+ojZ5JNfhn7JLyTjzxufHsVm
4v7UJKlKNlFkNXTsGBjhKFlToCOSMJPncl4N86kJmf/ef18kqZ9Bp4jZ43gh0fPmHCjE4XPntDY7
S5hKOSHqUoa9hXjxoyahtn1w2yolnmUoYTrHK5naTUXIWoeyy8Tc72XtBw9iHkwabjrXK7nq2UHV
DwXGXpRf0IIdi+Z3to+jHQGpbCaD1c/miTXiwuYuirlYeRJtJoohjVtUagl/zgkd8LB+8WYeU6jP
1dbO165/qCUgh4aCW5W4ZcMpvvSPFW8Ta5aGeNSNXMlTSDaHle/BLdBCPK7NdOps+nVXfflHemcI
qkg0OS44t/Kr5zWnltXvZiC695lXVtOwGcupwj3tJWqnJZlbCHljTV2PDh9Ml9magLRvTnuRrDTa
qqgcw+HCtrfNZMdD9bQI0xZY53llTe230SHrPOSX2i/e507wRGfTRkNnWsnSxuENd/NouGR5hjsT
eimz6Pt9r2vql0omEYZOX0BqfLjU65sxP9UQFZzZDwraq/v2dS5X0nTMKh+7DRvrNbh+ar9JZtIf
psEzmH99+KHKIOGQCa+vBTwzBQ8ZTWj4V25H2X65P/jX/R6qxBHeNnojX+EcB0oK3TwkM9+3noYq
WYRvjVFnzR0qTPsrzHKodr+j5NP9Yeuccvv9ZZgvZSMHZy0vswfopR8+yGX+to3+22KpvMP9b7zO
Q+lA7+R/PzJsNOhoZuHUAaG7Aa5fS9/+3le2mB96Ydvbjd1mYPTrEMqM8Ngphola8TjPBTt2gWs3
boyzULFehrGYxEex8M0CwWfmBgNJptLK2uc6LywKWvAs5Jtpj/d6QIahkqYNY242D+V4ySKZjm4N
Oco1Cee/992iiRi1BV0GpVV44TZcotFvYxtUP4fGCkwqEzrryoKaBWUrsLkeLmHpxGO9orv8975x
K2kqMx6W0i3A1IeGV4nSa9YN0USjCu9Yo9VvQl6Xl4l8xmNICp3lQ9B93uSuk3WoojvCueB5HjXj
pSnzj9XCP41Wnt73ym3n/O/DT6iiO8KpAdGKhaEHS5gEEZhcQUNhVd6HcXWSItiehqHYtbiGKtKj
3xohKMHUluEnr/oZFp/W6fP9f6GJGpWBRTjBBJGMHuSVg0wY1JBWZrCsmdpIySXCqcMynzYXyspv
uf2FlNnbJttOk2e6cdN9QVn55BiKMqvJcBkiiR6UMPy1LsMCcTHSPtBoNfF2a4qCysCytnXlVkWO
otB87sa3VvRFBoYbDp1pJbOqYGBjEIjx0gY/b4XegUiy8dykMa4iHMcs8wM3RzEL8PLU5OFPAHWT
regNN/w687e8eLGQuNlkrazE6lpkXzz5bak+VLMhdHSmlX0qcIJdWTe8vIwA7YQruHj77hwAYrAr
5lWYY7fQ2l5Zhm3NTOK569LBiHfRjfz2+wun1OiVrluBdLJmcRgD9zlvhkdnKgxPoDrztyx+Yd6f
s6qGzBIOlFWZ+KROLK9/yHhgqJYa8yrgaw6kLGSJk02zgR/D9+LCIWDvMSHqdeaV0TdYOspsg9/d
fnnO5jqWJPgqW5PymqaUBUrBocwdmtXHLUQ2t2kdyrST+2BMoQrz6oXltJmNkQfBb4qG75mYhIx1
g1ZWbSdjFhnzasQxOE/QKfx24uzd/TDXlEcV4NX2NmFe4CP/g+nA/frJmqIkatixEuGn+5/QjF6F
d+Exy+2ioS8vNmXyTcHZ8H5drZ3Lnorwwn0vD3HxA98sTrI15KGpfsz2Lg0kB8+R/5tLPWla3NHa
/NLaaONop0Me8IRV+zAnoYrrWi3SWmO28Qt3g0NL0Yu9MsO5RpNHKqqL1sJxFopoHLoqXnGZF60i
DskuNTQ4RklT4Yeul0cz4mYVT+0WfSh6+p4FmaHI6GJGSdPVW4IyrBDxJChjJyOJI2hyPxx1jlE2
BC0p16yx2vIiZgfsnPkJlMEnlnvHfeaVXF2nyupbbx0vgxudoUZ3kZtzckNx2mde2Qzknd8TvyB4
kCjKp8gmx8pa30OQ2mBe43cVweWBai/soE5xWVAO2pB9iTbbcKWv8bsK3XJaq3UmysdL2bZxbf/k
TRvnXmcId93AlUQNl4HI6Hb8wF41drbxMWIm/R7dwG+l88V6OvRNBw0D1IDJtyAoHCRl6x5HFqb3
Z1Q38ttnX5j3aLNyO5r5hbXrF7JJGTfCNaGzdWO/ffSF8WAGaJpZKwpMVT+DiQC4pQh8tJGBikSz
eqhYBb/x+2kky62X64PtnKo8iLPox1rMhlnVDV/J1bx3x6AnQ3nJizotKvfkAQfBJ1OXoM68kqt4
lRwGUBjjzFr/dXIQ2NQsDqed9wQqsUTlNFyUDkrkTL4V1l9r+T5Pf+7HjGbgKkyBexXIvTIUmZ5U
J5tml3ztDqPlG6qAzry6a18EjjMURWawtg++Hx7XAqdJZzMACXTmlVydlraIiMvwIuySZAvrZyKh
0h2e9/lGSdeockd/6EHkMZb+qa5Juln1qcj34RehePC/GdW0uV1S3Ovh9r1P+MKP3lIfemmia9L5
RknYmWxBLfN2vHCrvWSWn25N/pUv7Mc+5yjrqhSNVwJKyi8glzxPzXCc6uwpoqbHIE09UPklgAwT
0QCilou0h0O33pSfl4OYood2M7Wf6Ryk5iz6EWY6YBnZ/DkhVpg2gQegtDBsPHTmlfW16kPmDNid
AuVdpsviJYE1HgFFMRR7jXkVw1i4jQPU2O0sDz6rOvcAHrfWhHCxs+D/g2LsNptPeCO+AN4JBBku
Jsv64peuoSBrJljljCgGWY3dBDB/28w/bfGFrfljz+t3IwsM2zPNcqiSReBQ6bAqyIGkWSDa1kRs
iDtSf9oV/iqWMQzYEIgiHC8WjsZlE76pbs/0xuDReUdJXs+tZt/yYH5zaTyu5KGdx3SWU8Kpv692
qjCpOhLjWsgOS9bE4xZCf1ZTxmW1c1uvskewjYVTdCuem7/Ea5AfGHg11sg37Bd04a8kbxDKYds4
HIT3XF882M1Hae00rSQu6SPicfAuXvomOwWsPC9rc+pyk7SlZmpViBTpmsULRYCRb+ebhrL7qxqT
Kf+8Ky5VqoiW5oEsRrxcTjL6FABaHrH12nkmhabbwvrKLbTKGOFSufhVhkO+403ozHtequd1mEF2
9SxNcalJWxUolUWU5I3owJo69uVDhnaCJLcik6a9zvotnl5sY+tNzh0jiBvKQRWRBUmAJsn7rtdN
rJKzNGuF7DngF53MUqhzXKxlfdvmQ5zl9q/7n3g16kmoljQ0LtoA7GwgFpdjPDvNMcjRD8+qPXes
MK84h/3H10HX8GJDBppE2XMxlikkENJ9o1ccVLGupEws4SUHEtbh1bu+kMdlMLXYv+p/jF7ZkdDS
tSF3VmL0RX5izLbOw1YBw9e60TOuRwybwlcDCF9RDhJVO7JqierwUuKRCq2LVZSMAzWh73X/QSlr
PqkmtgknvARzR070B2mWAqt7bcd2VphwGbqPKAVu6OYQit918EWu/p/aHVMrb8tYZmVsDcyw8X+1
UJBQrXJss8YRdBbhhQqvTd1siKWUj90YPoVz893G29X9mNJMh1rv5sUF14iD6ej6tvrCSqjBnnCe
8Uxo39tB5Z+Ch/+hnDDmXnZZM3ThJfPnQxnKJJ/E0W16XBD+jaAwWfuRITt0/+Q2Wy8qk2SBKwHi
DC8+dKESy8rAPmbKvNeFQPA3lMyu2w6CEEDkXTxGjuF2mawZXD9d7JMipaDm7LsfZF0+ytXUg6Tz
2+1fvvg3QVlt1BZ1cLZEmPj0akPSR6w/Sf3HWx6XcTzum34l57eWN7UMRHDOfZ4CZJ8MkUk2SFNr
VQEzMmXz6rjcvXYb9AiLWMzvuYn8SmdbSXNLUotQ6PVdfduLjtKRxQMbozxmofy5zzFKjm8QGlkY
xRfajp95vabb9mOXZRU1mhebHLescq8DD4+iGNNuMmy8otdzTeXA8aqxyoqhdq/TSn+CxO6hd8OH
Yh5Py+bHW+Rclzb8Ulbtn/t/RBOiKoyUzQPHgyL+iGyrmPgHp8T1Nv8h1y7J+g8W2XWhSMJ/AKWE
4M2iwN8K5zRwT5XpbkWX1CqctEcTWBdZ2GgwzEJTzNAOHWLWbfEsPvHRP2eLn1b1t32yS/gjSk5n
vGUlAje7ALaarlGZzuUvBBoW12+Uk9ipdnVz4UNKVrPAwxURQ+o1TVTE45CD266aDven/XU6JFhX
VnDqrFXb36wv2ado++mHLPaqSz/xx3l8qsqfEX3jjkWMNSQeyAcoq5SZqcVAsyr+x6j7oioucor8
fkFV7OfuTW+9Xb0C+Fx+7uw0HA1hrakt/4BRgQMJaDF713m41vJN2bxzmz2wSBKqUFQ8j4deVU3e
tfMfG+cIVVmnM8yKZtQqFPXG6JXP6Jy+VuNTNj3U4rc3FYarBs3Kqsqc5VuGO8g+9MBx91AFn9Eq
fT+SNPsoFYQ6L9FQ+YH0rvV4Wa2TfwhoYsLm68Z889OLSKEBmyI6QiXHy2k6taBPq00P169zqmIa
1Ty2RWf3Re5f8ydIVLQP8rSctzdjHzvHEfSguWELqJtSJYvHsq65IxGI7nji66kWj2NpWCn+qwSv
bMtUYTOSFwRPwPgL4uuY9vgH/LSwuHha/yNTzQ7bu/tTrPsPykIdhesE4eAFEc946oj1eWjLxOWm
VmrdLCurdO6AsMfOKaIegC7uNJcW9IL3R65xUaDCUcsMh9FJbIig72vSP4hjnk5x/Tj/sk4c4rqr
YZZfT4JAxaWO/Vq4RDD/ila+eK1if35CyY0tbthu6OwrG3DSulbgWZ53HV2wyOPKpCLJ6jzVJsq/
12c4iG7ffZFoTl4XYWuj8PjLsXKOnXWkncE1r89uoMJSQwsXAOWA+lARhkfc7X2ft4ZKrDOtpHDL
vHoiFkx322EtTu1suAHQ2VVyduPCK0QJu4AoWfxsZA3R1JxA1StbfVvWUTCiGLyVhxtf9MZiq4qD
E9iVUXHop/tRr4sWJV/Lno75ePNL0Dx3QzzjdLa4Hzz68b7516nvSRApCWvNEGOwm8K/jiCK9g43
sa7/JIGTOTYxQWqmQMXRsbybWt9GQo2MfGTVxE9hZ5lYTzTRrnIFstGxK8dHTRbWMQoBej5zK73v
G43rVbLAvrBwK5LdQqf4EmyAuLgxG5Nwud43rxu5kqfbNMxZIxFAU/6pHJNaLHHnGGqMzuW3b76o
AVXX1o1VuCiVg9+AysITaWSZ2J91xm+/vzDurNPSZLeUGqspBlA9cUy4RZ3HlWRFc00FnmOCnGqf
/fbiDRPIow6lb+JJ07lc2ShnFA+gvcR2z12PkeXB+FuvNOyddLaVRIUAzgLNXJRd2rwh5LCJd71J
JkHnFiVHC6sDV+iCGC/woGHlhxp6a+0vWRzvB6KulKkg8qJYxnBcMaFtf24fwEmfAIj9xwdDzgli
FSdTK7X2O7dz64vA2YjHNtuHi9hn64N7lCfvm/xG3ndP5GCfZWnYJ2gmQsWVOxlIinJQ+10t8kSc
w1x88k0nLU3kqzhy0mbu2LjYPEUyAXEo7z/cnwGdXSVdZc1LJ2uRrrn8unGo52X7dt2BKkfmjGFb
VBLO4LjgQ200XU3rRqxkqijRfNjdTgoZTzf7JE0knjq7SobK3l+nrkeGCnZixaNnGq8uKJTsZNPi
l/7kIyjYpwlvJZkbW6ao0NlW0pN1ls8yFxs6CgxqDNSoiH0PpMpdsOdhkwQqSjQcnappboMfmnfE
+uoPx2g27Og0Y1choltJihFKAfB3f56y1C0vzs7NoooPZW27tjY4YK5CZCd/JV8nsQs6D4coS2c2
B9Uyt4jqGXTPMq3JZSWH+6moc8jt9xc1yuqtgYsGBxgv+xJmRRy1n73p133bmuBWgaFspWzxBY7t
VdRirUfm9Lta9eARJR834G68iWIeuX1Gd6Qzs4Rm6UpN0APdPlGl+GPF7K45HnqvFqSesEaUR3bq
/dg+3gS+TaAz3RGPKmmK/LEpabAnmi/ZqT0uj+4WZ2coTabiMJ/Ju+zPvplQUjZk3ZqJBeWrdNLA
eQim8y67Kka0pH5V9h1W6m04bFE6mRQgNFGpAkTRP96w0kHkeOTSNUc7eo5MOnK6VVmVHuvGZaD9
hjFPR3J0UyADRALpgdg9rOfmsf563zO6f6CkLG7vZb0y1LA8eCBZbPVPjglMqEkrlc2KBxTM/AFS
Vt5IDyHYTq2f9wets3z7/UUxIGj3BnQC4eiFSe6dHNNqpLmxDVRwKJ7shSc5fO490/dOMsTuY/Wc
PXW/brra/Ym9NcoN6fyuLKghLYNsGLDnsk/bsTh3JytKs48Ti4d0Tp00P5A5sVncl/E+lykZ3IX+
2DVDgH82lqe585/7fW1HJFBBo43LbTCqYDZWfiqcY+gf7g9Z4yIVMerIaIy4hfhp7I/Z3wKvVmVl
MP36A1CgcloxQMYtGQbkGhb1x6XJj5k4+JIsSV++idB8sNWHgc2GO0TNMUHlt+oHbo/Fbaq5OEFh
JZ6XN5n7NPVZct9Ptwuqf68oA09J4bqYLZBTomg62buseIeejGNgfyTETYKcpfu+cZujFxm3jTYL
Cob/0Njv8e7DQCHLvF8++NbxqHH/Ezo3KUnNueVbCw3Jdd2ea+8BT+BpX8VTYfoLunBSluK+ytGE
PaJWk+VN26Vb97MybQR1tVoFkQKcweTGInJtcTWZ+Ef3jOcWGct0O6BqpN71vos0dc9Tklg4Xh80
K/ZXxMvqH5KGwzsrQ9vWfeu6CVAWX9Llwi4zlIh++jLYyYReblwidCZad83gVRwp2h3aUlSY36JP
aPN9gzDS/XFrJlbFj4bQAi/nEnssx/aPQRF3YGGbt5/3jWucoqJHIzf3q1yguPHiAQxv7vgXIFUy
GBpMdD5RUpeDABNewbHK3974Njnk1DFUOJ1Tbr+/TFgfR0EaDVjXyyc5Qwjke21UYXNeLziukqk2
3tAc6WEmgUyBdo04ZmmXLnmyHGrcsZqOyK+/mgcqymrL5MK720UuEdER76Z+e5i2GiEZAgiQkJ0n
LRVm1RVQD2o2lIV8eYyGv56VZMJwPtQUZpVhz7J7d5uQoFcRPKDhVwr3zAdQFy9jmkt739b2H449
W1IaThh/CXC5F2YPId0lfk0CFVqVWw3bIo8514iT55nV4RF0sKamM01iqXiqpWsFEy2cw6I36LeO
GXqrlu85M4lUaFJLxVMtGTiASHO7swTzOZl8yDCT2lRydMaVvM2hChxl/Ux+UyFw8R8NAA/Y217r
Su66gIJZueuS3yH4mBLahVMsJtODjqYwqDJjWALFUJXY8NvB5KMJp7QAmIvGZ9yRFun9mvn6J6hK
LGBxWkfO1OIiGr0I4CQt10suDO9ROtvKIjV4i5itqrtdcD3mzUPjPHWm+1aNafU9xJe53Q4Enhmq
D/ME+isEfWECY+siRtl9lEtbhTRHuONkS+WDbPalvwoeg8SnzLaudq4FTS3vOAjD+5wuPZWtRucG
ANYXEcKkHGIf9Cg1S4IwIeJ4P0Z0/lDmUUILgrqzH14aIfFs2XeJ72DHt8u4ihxrx7nqF14BxxU1
Zep2Y/Acsda0kfkPT/XKhluFjzU1CTqP4eEMl5Xn/3/ytq5hGqbuNTtD/fTgnP05Ni23r4dl8A96
LCrGLCgQlsFIYum0ZzZ5R68u3t33lWaiVdBY7ThNUy42rnZGCoRmFw8NCDtWfzyDNWjfCUjFj0lr
QNO+g79QOE28jDjbLpDhSpveYF8TTCpezPf5xNqehKDe5D+sbJzjkjd7qClI8N+V2IuNFCqwF/Kw
J7/XrLq1VeUskdvsHOnamVgYdNdr/x0rXnyjs90mrGxsAwnerG8SzXkaJNv7WyjxY5T2hpzTRZKS
0wFjHJxe+Ew+ngHAjsPuwEz0W7opUPIZHNph4XgSTzDIuDkLHmxn59WvCgbjg5M5Efrarm30Ax04
BTTP6/Lz/ejXDFtFg3EL9FJzuJaPZYn7hdGPgjhoGoNxjb9VOBg0XuYuIziYdJSesyB7hKLByRtM
dUg39ltGv4iaZQrskeQ4kwdr85Y15JdTFh/vu+Vm4pUKZ9/+0QvTLcAAOJc4uBFHpmZ/h3yMR9bH
tEnv29cN/fb7C/skzCUelFAQBP3F2mdaHvfZVVbZ2nekWOzb2wY4GPj8BQLO9w3rpvJ2FHox4ID5
uVXddpNTUSZo19/yj/70475tnbOVtJwpOk/bARW4ZTLNnKPfyWQtP22uoYLpnK2kJpscMBFTpP1W
cALEMWhB5mk0GH998FQFf0VVBOkoSGk8Eq/yp7h1WrrE9dJZB9+bSZlEsrA+3ffT6/+DqgAw2i8R
mRlKTE8fhkkktDLxa+j+xO0A92J2q2wLWgkV4cfBpw/Usq+2TVKAYY5gFDYEkO4Tt99ffMIe51r0
Hs7jbhmN1yHMmyOWrWvPo/FcUbmLuZxQFQm2VaNsRFhjDzv8bOu/jWlvrPO9krBLgzI2Cbd8ZLMo
D5vbfZ4Wm+7aw1KVUa1FeFqhXZaPbbCG+VPbBE3+u/S3lhiuWXTOV7LXKSqL5LRB5PQpXb969l+H
oBF7XwMHVbFOIAjhDLSWOO/kn4ogXvA41vbf7wf964WHqmCnrQXpU+9i6BZ/G/Lrwk+TqfNdZ1oJ
SQudU2ho6rHFzz5A2DV1eIRWP8Oc6ozffn8R7+7UClQ1nAGn9pk1P0gEXSbDbGpiMVRicWNV6bog
Brn24XCUlv1cFLtEeQlVeTJBQWbXQiB9pvKpWY5cxvtmUQnA1eGF6zeIkFVacc+9hzEiMR9Gw0WT
Jr5DZQWxu2ybywAeqdlJoJvAzayYZp9oPR72jV9ZQtAK6onIxbtY5cn1Zzix/E0QdOLnwKzow65P
qGCnuV3DkTQCB+SQoNNUPmxldRy46TZREzQqYSb6iArkKfKozJ5r9zveefYNW1k6eO6MK92w/tXr
6MW8Bfub0+ZOgltFfrz/Cd3QlTyVFq8DMJvgdLBSdOptB1KOhrjUBI5KjMf8AsKnaFp4bKvmmBfd
u9DPv4lyTMHAsxieFXTDV9K1K4QMHQvDr5yLHXz2/V0HV6rS4k1C2vlmlzi4Rl/CPw2Z46V6mKv3
952u84ySsT2jgtUCox6tLXHIkFTMG2OR149FG1z3fUNJWyjPdg6dEfJ2ncdN/egU70LexJOpi0bT
t0VVprzeXdFnCnLha8tZsoqTnL7Zvv9QCDdxp09dd/D8LS79wrDH0cy0ioea0D0n2jBwr5BdlfJM
PEOOaebiHzDU5pOs6iP3CtqUMPvTbnVC6JH3i6G66ewrOWxtS1sXw81NxVNHnrdxi20ncUxLoc4t
t8++WAqtfM6IM4r80RsjBstijZds3Vc2Vc68erUnSR3EqbQfRPsBfLGNqXdUN24lcevKab0M0Mpr
NKPdCHSWAzdJPml2B//AorzCX/P6VhO2Ns1n97mhdTJ5+fF+YulGriTvUEZ+Xdooa045/ZBuNB3d
sA13RrmStX0/eCCnsdxrvh1p/qbx9m1rqLLG+nbdsTUU1aMdiPNW4UhALddJ73tEgxOjKgJKBsyh
3YxRT8f+gR/y4wKx2SdcoKfreRT7Sr0KhypmKJCFW4GTbFZ333kVFW+ikEz7ZlUFRFXYn2IpaapH
VnsfaDRvacmWcN9KqMqd+qOY0S55269Oj5sNzrkhbodjbf2+739NRKpYqMlZcXziMO9ELCkc6zw5
g2FqdaZvv78oL8PIyq5zfPdaQE01F0XKfZO6gwbXQFU8FBO51Qckx33KFMXWChQUb7859XWkwAaw
Syjo0Qver2hi5VsEYd7GMBua+uArCWxnS730OChepfgTbNd+cOON/d43FUr+ukO42k2Fd2W8Y9tN
7OCC973T1/N1n3kljevJ2UTnYegTeJidH261646bqmgo9IsshY83E9z2feG+eEPr3lB4dLOsoqFE
1dveBoq1q/3+1jI1nPpHCb7LGBuf1D6DUeO+ZzTLrIqDGkgTgJ3aLx5tvOH5eF8Tw9y/h7q2xPaH
92sWnny5RjtxIVSlvbvdR0ekw/o1Dg+tLOLSTirPcCzXIAWB4v3frOPgnQB4Az7byquLl1/Z/Cpl
TN0Ihy8vFX51dugaV6w94J3In4aEheWDIzODL7Vz5v7v9zfhhm7pjPKrd5qe8qQ7BVfrs3/CtuhD
DRSb4TOv1xZfbTyGrN4iN7ek12YEIckSnZpsl3I48dUr5nncOJldj157v4jnbEycPjcsQ68HGpgt
/tc3+QCdeyFs+L0QMTojYyo+SedzmZk60F4vT76tON+Klqqdhx78BAtEpDh5yiv5BWoMH+8nSohx
/nv77qs9xxsl0zx4Zf7o2ttRAJEy1O9y0CCDgQSSAD+d2dSvrvuQUgopBJ7KvCnyx8B24sKFrGfw
pd2c5zVcDn74deCbYc+k+5BSFC3Ppl1UYAtsocGjLddDCxbEqvBxD9LGoPPHXb1Je+f1yffUC+nJ
GcuxG8Lq0Wr9JRWk+Vitk3WIgo6/DdbFUDNf/0OeehddZURmjtXDc54Te0ETN9t0bP02WeYg7uwq
LrvIcDp5HavqqaI5Xi7rrfc5PtVFKWv+FP0ny9tiXtixS+04X545+HXuR97r+e6pPcr95NtFPSwU
T23reO4cOR47Ui6Goqlz2i2dXuxUaCaDYMRZ93HhQ7qwOh4skQxDlHZiiiPx0zWCf15PUE9V/7Cb
zqrBaEWvlJyi6NGpj0VmWId1f0LJ/aYdlhy8Sfnj4PqJMwWJM9Rv67FN2/FpdX7ygJzvz4XuPzj/
663Fy5p2yrv80Q6X/LwAkXHOhxrHpDozdafoPqHkfzFHXhatxL+yZh47vGvTrYzHrZ++z/5SmYC9
uq8oyS9HX45kRbXMZvLWcdszWYu3nmcC8GliVoXtFLNsprZe6XXKCiftef4xkj1Nd02CerUfcVDp
Fy2lVwDhIIrJjmWTx0NpOjBpXKPe7outa0jhlcHvTrrDQXRZ/obYawQp23Xe1f/qqaIggyg2Ut3+
gQ00dQUNS4/9cHFZts8/tz/2IqWLbG3m2sdJex4CMCfJuAfCI1qmneZvc/7CfOf31ZgDyfNIwuct
yOICoiZGfkyd85VMHsDFMDekqh65bI+exx6jpoiHud3peDV/IX7MixJj7+hxi+Z4+zNk+85HgNr+
r1+KufXGlsJ2QCC2Pr+v/o+z62iOm1eCv4hVCIxXkhsVbclhfWHZls0Mgjn8+tf7nfRgYVnFk8s6
gFhgZjAY9HTHP4m98pig8yfFXSO7k8RasKWRfLOMejeXa68I13rav3mNqZb4jYpmtl1h1kabhIn9
kGa/5uZ4zdO2oQNNtcrfexDYaT18oZ9FaGUO7sL9PSp7KxUI3Q+4/v2dORLHmCjts/yuoq+2jeMX
XXD0DzMD0qxhgTSrr7YyD5EtDLmgCiT480g6tDOvXRk05q7W+uU0MHfiWJsZSA43PlcYfch/3Y4D
umkrjkquAvRJB6NJhy82f4nXtF409xxTrfLjipCX84iBTXCmYd7oPszCPDBZ0H3lQXPIVjJUTYHM
VKVw6FJWZpS6/VMuverA7ebejqY76RVZWCwJhSBqsqfc2OVp+7mZPfChdJ9ur50mY3UUZ567JAEX
LeIQj87jeJIJXjLkXZ+uyYnp9kZxaMiVsQExNL9z3TYgTrGzwLF9e+oam1Ir/gJFeYNOaX6HLu5m
ByZATL0uQMA4xWuz133imoe987ksYW4XG/hENtm7ZHJCw22PFKJCt3+BJp1Tu6EL7hU15En6p6L5
Dlq5aHj1rE/l9K15HEdz5RuaDVDboo0y8bxkhg3nnnNJO8QKo/K+356/buzrsr1fnjbOoVUf9U8t
NAzjHAw9zpoQoG7lFZ/OqehQ57b7p2F+dkzEitav1jotddNWzt7BWaoZ7AqIpN702QGnH/C5X26v
iOa+pHZED4YFDFhGIWjV4Mrs9TuvhQJV2R6FbQUFP2TQXYvRhH37a7pFUpw3zutxcQDgeSqJGyJQ
3Ue4EBaL83J7eN06Kb6b1q1pOx6sn7pPnn0ejW3JifocUE5uZsQF1j/Nj2X2yHC3mFbyB82KqI8A
vYUr7IDuvSeQl/hm8gA2RwicrjwF6gZXTuB4WkyxgI/qyY3zME2qAx41/C5b63jR2I76CmDUxlSP
hDhvA2e+kACl83gfUSPoq3LP0MUzTmHWy5X7sGZz1UeBWlopSA5dfnQK9lJALhgaUtsSZ+v6yXdh
YaZLZNM+Hp6S2vWdZgyGlJ3rbmNuq74LVDNkDMFeb79FGR/5q4W2/dIOmhZ6toeEJJnnrWRcmvCs
PgRkrJdGybAhVs0BXeRHjzj+YEDh1wTLL/6R4/G2p2lyO0t15BrKxN3UtU/O2D5l0F4hEUqraReU
fDw2UEO//RmdASsOjcx3SW3b5sdKpPhFBn0te+Cuiqh63fQB9Z0AIMkisaES+JS4eUjiaQeqtacl
iXe3h9fYrPpWYHRV1lt8ct8qafKXLM/tJHDzibUr4+vyMPWVoOAlCBfLmp+mmO3z9s1MXVBHMqfz
HRDylYnwnbYJG2r8tcVyZBPddpCqXdQuuEsSLlp+ohDHyYV3DzqtlZ4lDb7fVF8i5ryKbT41HPRQ
oG+LvlXiZeQjJDpNv+mLrz1PXlzyR5bcz6rh2AvI0lmbVA6oqT5UyEgOPWS6xN0yBAM5O9HnbYag
nOCxZLw1F4zbU/u1gXSZn3rG2r1fZ2XK3VnYSwdWTyLuaGPdz1H2agv6c9u8FT/vIYvhCMurLsMi
gsLzdrJYVoKubtaKb2dJa5mWSCpkw3h0YFPf+GnRrdQdNYOr7dNDLo0iplgSBht5SbJI/LGLag2C
q7mDqD3Ube56dWTF8tI1yX4cHvLOCKd2b63pVWuiq9pGzQrJSN+m8mI38YnZ36idAWDThl2f76Dm
Gd7eW01wVVUrUsqHQeaeuBvcKYd+b3mfJ0n/ZJvx320fuH743bHaOr0jHX79GZOAev0Xi1aAcb7e
HlyTfPDrzr8bnOZzMrp5LS6zeO6rwzC1/iSgev7Dc4Fa/t2M2xI0tbHaQfvS5PVSXpLK9AfeB26f
7BwwoN/+Gf+1wX1Q5lE7qoWoBFKAubx4uLDHjXwiV72E3Ce53HveW+IeGwm5GGoFUfQZpSy/j1Hf
jqvAsZIwK0IA/UNQpa7YhAYEZ6pd2HbudSW6vDEdvJikYgwW3vpedzfhnu2h5VByEhYNCR2wSq2s
wDWWfLQCSiBI5FykTgo7bHdTiEQlnI7kVJ2KXbpPtiXwam+2a9iNJSN8wgH21PNAlJGY91mxVobS
vG+bant2nbRZM4tWXMTybPBsP5vPjnhcokewIQdx0vu0PHHx4JhnMyFBg4sEST7dXj6NF//TuV3E
DHhROBl3zSBp3B3EhI/Dakp5dacPNkeV/clknpKRLx2oTBbfq/g+zjZp41JTFb8YnIpMaTVWF1FY
BxPpaVKtUXDpZq0Eh2oaISuZptVdyj5l1h3y0m2LrRzjw5SljKdZdUesbt/0Xji24jMxV5Jq3ayV
c9wcUBySJmYdDfybiNydlMvGpwemHOQSHZM0W2h1mSCIZhPj2RCdH+PZctvCKD6cx15T2ksiL0YG
VqbZSCB7Z/817GElKfwvHH5gh2qTclyia4rGVvfZcZOzJz9R29yV4mfsxMfYK3a99Wme+js6NLjv
mD7KJU+tJ9odnYc/aVefIg/ctORYA8HLsqeGXMouyNzmIsgubWufxYfZkvulF9R3CvdQd0bhl6T4
lGT54yzX+NE1vqq2QkesEZbDkDdAwD3biWb8hUaEImRVk62skyZzUNufaTrSJEYHzCW2UL20Kp97
tW+QSxz9TNZarDVmqvZAC+SDRnONOO5ghtAz+4Z+jefbZqQ51NXW56mJzdidaffZcB9yLs/p3AaO
fMlRUxiKF1rmfuluzD/VNmg8n+MlfEFq2y7RtCOjJw64LtNtkUJthDYX0Jk4BkYnIrTJn6r38/7t
9iLprEgJE2XPUiMdYUVLTb4WKfmd8OoB9+6X28Nrktv/rprvEqsrmAYXCsy8XoRfWY/VMkGHaD/1
20LFf5nHu/EbW1jVDN31S1x8G906sOcXA0CwTZNXu59nsXhO5UXVZenpvWytw+Qaftcnj1O5rbnP
VJug5egkLty2+zw2A97/bWIDzmn9vj1/zd6qTdB1V7MBzJHi4mRfAJHyJy9g5OftsTV+q8LTLJFK
qP5O3Wc3qigEAXJUVEi54rm6wa8/6N2ukt5L0DQ7wd6rFPA9E6SRlQFOrNtT/y8AfBD+VZBaUw3C
yLoZiz7+gEhGOAxzMMKpsjpkZnGu57uuG0OjDNti30WWnwJtzpagN1bqHbq8WAWxESurFifm3WfL
zvxhSM4zuryrtg3a+lNbvA6gonLbKVyiFUNwP867VFRb3bYu79q+uqTW954+lF7jN+KtIo/ZdJrl
NlcnSlKQLwQdwrKGq4Pm0EtL36x+FLhMUWsNIqUr5hAlMTBoU3gWMzv07l4Ssk/MeM+ot+NFHpRj
sxtKwBnbV9lYgRU3AZuXnbDXOmzY9SP/Wg1X0W1WRLIiNhZ+stMlsK0sMNi92T8wwABMgTafE3eB
IGmgTtbvm9byh7YMk/LgiJdOzn6SnPuG+XiOCgAqC29b8scOzlUoXJwTA8UJ5DG2feelr2P9yR5X
TObjwM1V6FtTNolwauTT08LDvEkgEfk9l2far9w0PnZx/g/czRl5lqXDfInnxbdqxyfDpkIBV/uw
s6QYTXce54shLqXx5hjP1rBx0tcf8y4upba4CjeU82XJJN4nSMDhSdu2kv//0AalTQ9lheqOkeFY
5iPQjMNLOq6syccBgKvKHKMg6eSZBT9lfNlPZO+Awy0pm7CNcnBzDYE01h51dXajRIEhJeAemEl3
6eY7O+0DEv0wchZUfOXhRhM7uarOMTamlyQW46dxSl+KNOTkVxVVISTrjrxxAlqc3Ol3V5Pg9r7o
vqdi3GZQpOcDup5PouOhTEOv/2P0QJkWaPGf7pLpOOYR2JK3ccpxFfWWVAmVTd6wU5bR1zqO31g6
rRw7GpdTEW9TWgsLjKgj8vcyGFsZdOnaU6xu6Ks1vHMMiKMO0Bnt54uoPN8p7YNnLZtyAe4quYCT
0jECxnu8ZBD9bJ+TtQ5N3ZQVXy7L1gY5kjdekuTR8FjY5db+tsl8fG1CM8D/L8Yk7DlzXIzcdz85
eDnMJ7N54v3PdCNWmLtK0h7LiBbmNNHLVCLtikHJ7qzZu25ZFP8tox7UYLOgF0+6Rx4nnz0zWSmj
a04rVzm9G9Oultau6cVY8iA1rfuFfzKMbqX2qQk8KsKt6kXSxrShF+E9FNXJHofALYNm3sY3zlV8
G6tyamWip5e4fsSdwHey0zpXvcZkVIEOUPdHokwGeoHKC8lDs/oyoT9K4qFKrPGdalZfRbcxOy1w
xIz0YkaPUZwF+XdztSVGt/aKj4LfmkfRgLXP0CZPRfmQWP2vKm5Dy5zXKM1181f81bqKjOSsxfxL
eqgm586ss3Ao+91tp9UNrzgttShrTAmXYtELmaQv+vurOOTtwXXro/hrMXMilxiDp8U5zR+RKy70
JKsvt0fXuKwKYnNnq+RQB6WXJiYHZxmOOM1XQpluaMVlh35p0YaUIhpccUKJ89jNYtus/8GvJaha
WTUjFxMdhgI9aflGEk+uNq3PE58Hz+DkQrnttz0Py9Wd1CyIilmjMreNpbTphfRuWMRWOOYbA4wK
VesdPiwNABeXZGFHI0GP8GA+ZPba5Uljg2q3OrBZGU2WmV5q1yVh2Xu/ZxaRwAQvJs/NNW5J3VcU
L23q0rQi08LJ1H6P633ZDb41AMH/97apa+Kk2rzemriBsbpCxdUuQg5cmXVm6ZfZRcPkWl6g+4Ti
q5YtgXuPJbkAWBt03iH2oM8QBdafbq1mpVsj9Yg14iFpIJZ3qfI8NIZhL3j026R4sZ7XtkFnporf
tlkct4iV9OIC7+LbsY1HI2jarYQzTaxUEWwg78/KrIITWHG1nyPjW52TIC7XeFV1w18vMe+SyamB
/DOtsT4UUpCd98u0px0r2pWEXrM0ait7NRrNOOWw0GZku6iwTrbjbBz6uuHvJm5PRVsXJqOXAgX/
qPF2dbrGoaNbk+vf3w09slngrCMEGyp9Av5Omvi8ONz2Kt2SKE7LXRQJncxEaiPLwxg1r9IqVh68
NbauotW8thgZXoDJpZ2fDBnm7tep/u1lxYol6mauOGvlIt54xoJDxI5wY559r/h2e010C6446ULL
aXIKSi7Msr8sFejnoRo98bUapG5dVAcVUU9GsGQjY5r/GujB49B0AKv1PsvXEBmatVHRaGZeM0mZ
ld1F9ZvAHTVul5VEXhMiVSBaMuS9PUVI97yxCln9RrLHCPaIZrAgHp5vr7/uG9e/vzP4DPTBCdTJ
4ab5j7rex9FxEX/NPGDeyo/QbLAKOotBywEQFeJA0nQnO6FnYZq+lW+jXuIq7mxYepN3y8guxCXg
/3EDb7VUpLEdFVYGC7HdxMPQzvBtGvbziJMDrFfjyqufzm6UTNjsF0qG0SMXC1K5eNLayfTv7T3V
TVzx1iWOky6eY5xK5uBnRX9w7fLRkD/bYhutE1dVOpZIzFXu4olyKp9EF9RGF8ztISdftv0AxWtL
YXVRSR1y4ZaN01oeXQv6qnF5EpX76/YnNKuvYs0Yt4CFzV08slIZlsa08+y1jhHd0Mq52k1j4xgD
ln92ARkkrHaCTJh/ts1b8dfEANLScQpy6c05JHLAC8AajEg376s5vQsFrSvQqLwIcil6I5iiKMAz
QLht1tfg8G7oZnagI9gn9NJKite9/JjP23q+uAopE7Kq7HzEavPaDVwn23ki3nv52n1VtyiKl6a9
vYiphaWLJg5Qo9xlq6riuqEVN7VAN9ibQ5t8Adw/bMcsAJJkW4akAsIsp4o7LkpchB0/E+VrbMqv
23ZScc025Wigzwosd8pOA/RcCBLq20Nriucq3is1WF+jyxC5V5OikO1CiWbnlvUhkp9G8o1Ua8eq
Zt1V3BeCLpKZBgd2WZoHTtO70qOH2z9BN7Tine48gT3SwU+ghXuaXecTIOTbjgsV08WiqWFi6BGw
7Owb6z/RpX3bNmnFORfZzmwZFutSyhRvsCCSGNaIHXTrcf37O793YlMQkmE9orjYV4Sfrbrb3561
5pGSM8UzaeeyOHFwgUyj2q8SG4YeOFDPga5TvUxB6qAvgB+leOy9NMB7nWt9vv3l62Z+8ECp6lHE
hORFMy/2cYzm3/P4FFXzA5hJj21V7Bov3+bCKvaLV5UsZAfQU2y/9gb6M8p0oyUpLpwKdGhIyCFf
IDFe+6iZXUyPrEHWNDuuQr4EWvtdmSOfr1wwYzvuvgRo6va6a9IaFYg1FvGItowJhRvvIUnDtosC
Ic6j/HZ7eN3MFd/tlqJP62omF9k5Ydz1dwTP3reH1s38+vd3blBMZoI3dIk3LNmlyS5mXmzFu4ZH
pdvvkjoums9c9PXac/WHgZSYKhgohcxCAQZJes5pfyq9F6u/G+sfXTT6cYnOYrqlUQ2fUeyIglvM
m6SkZ7s8Mwp+h52xBqT4+DWQmCokqIjqnqSWoOeEdLsE7xhWc2DRm5uQMBeXuP1epC99+/f29ny4
8/iYkrBlPcQcuqzFx6w/QjSBAWDD7ZGvIfSfUIGRFZsCtZxHpVMxqHb86QmkzeMgtvqVwXXTVqyK
ZS1nsWeZ5xioUCjw7npWbwkRmLdyJDATJKcmFEHOKfqpPdhqajsrp7xu1te/v/MFg9oDetC4eU4S
MgalFw++IeTKZVM3uHIm5CQzTOi2YfBG+otdHKxo2t/eSt3QSrZGvDzq68wzzy15mKFxDJ33lRXR
GYlSAqnsHqR3pWTnMv1WL7uqHfxkEzUKNlLx0aRiWFxHsHNv++Cd860q8OhKwPx43v8AddzSA6P9
bJBz0h2iPjTS4zTubi+2bmjFI42hqBbbxpLMsgpilvrR/FisAXo/Do//QG6MmlAPrNvm2Y3uo/i7
rL4bzr6QILQaftjj27ZfoDhnbDlYdR7Tsze8DKjZiH3rHW4PfQ0e/waVf4A3iYwiN4U48BlHxl3U
vOXx2RqmIEeLi5xfb3/jY2vnKrsULebSlHyxztTudi06S+Z6WDGb6wp8NH3FR6usm4a2gY+K8SWd
QAPbgrzObzcJJZF/IDiGMEorplj4Zt4X9YHn4bYVUby0sKbaNFtCjn0P4ZWuNFufOZuY4TFpxU1l
gwcpcCjQc0leOxYMzouz9tyl2UkVV8OsykiALaDnFi3Fjcl3Zr2pA5v8g6FxljwVAOez8zQ/0vbF
5F8ztinachVDU1Q5H0uGoYvROVXgB2SrpEW6BVE9MzdI65k4k8V0J0AnudZNoXFLFUADBRpiSxcL
nVeP3D1E5otvNXgUQmvFbQvUOI4qChHLqsvg5PSMrgc/nl4nHET9ybVWwopueMUv7RrSVibaWc52
tGvpnqCrvkHfVb72OP8xzw3MRTlBG5Z6S9FiT427K0Oz2A/H+RksebsukAdnxU01J4dKG2XlTjuC
F48hcH0x5Z2Lenkxr4yt/QWKm87NVKS0xy/Iv3b35g7swPdp5ecnGvzHMc1XNlpjSSrEBsrTRjWw
cjjnRBwHwwm4NfT+WEkwn4ynOl1jP9F9RzllwdjVEJBuDmcQIvoDC+L0axSbftuhEvX9ts1qtkMF
3EQtXZzOgc2SJXmYbfco2jQou7UePo3NqmCbos7LssSenCEdMzdfGUr0dX7vDl9vz14TKlQ+qazs
ocPZwpjKNn9sizlwrTUaDt3Q17+/S4Mx8SzlpLTPUZ8Gw4iuGXeNwks3tOLIBm9rO+czGuERkM3v
1iYhOcJV+qjRFlOXlS05V+5d60x7usjj7XXWbaNytpbGYFtRLIaz2X6u53NM/zIZtuaWPlLMW/Fa
qAc70ph7++zIT834XMjfLf11e+KaeypX0TWFBeIp0bfXRDX3hXew3IcR8cC4OEiH03EBYvWUJb9v
f+3DRivomSn+ilS78dDRSY6Cl2EZfxcpWBRcsbMpQy6S+IbxJ6FrqgsaK1IROH2ZGWBKXci5sX87
V7knuaYUpBv5agXvTJ/nvCBeheQ+y54WGz0tK2/gunGvMejduPVc1lZnQ4LF7rzWN1Nz19b9l9tL
rwmV9vWb78eWXRGNU03OUczQrBh64txmxKdoP1zDkmicQMXc5ONI0dlTI9gsp64LjPmXhBjnmoid
bnGUw9cqCrSf8Qz3kTJop33bbrpxc1tx3WigzWgncF3SReEIMGiXv91ect2MFbd1AJ9q3NjD0QE1
kaohezGtPUdpdlMF1kAt12MNxWKglJ6bzyVozB3wmy9h52zMjVWKqDhKmIHTejg7lbN3IDvkTdUh
MvJsJUfQHKwqvIYaIFUiAusu5ImAhUo4gWuueajGFFWOKBR/yEjTnJ67/iCjV0C/3PIh3iTqSbjK
CTVyORRtOQ3nro7u5OydRLGGDNJESJUTqp1E1PUxTtVYPFo58UHHEULefSfHaG8tu6SaQ0PGh00G
qmJuJjTHi4Fwcq7HX7KMPvWW923byIqzssHII4HL5jmb3Mcxr+egioFh2za44rGVAG5e5uV0rAxn
Bx65P97Yfr499MeUCthaxWdpzrEIFUVov09/8n1/SMLmOD4v0PlNjs1DtMtXVkhjoSropm5MywPV
J+Jxs4eyuy33NEeVxV5JGTSxR0XeWIlXQaAesceavLu6iO5isvGqr5I/ZRFQxN2AmTvLs+VcZhRt
1oTadLNWDtbShubEWMBs5swMInP4LWr6dWVnr8njB1UbFWeTJUs0JGmMw/XB/RQf24Oxi47td9s3
983BC9cwibqfcP37u3O2qaQA8tdFQm86x8zEc/tMdrd/gm5oJS0mCxtkIzxydJefaOb7wUs0hd4e
WpcGmorDZlZWjnFl0fMC2vcx/m500UmiSzLjJgChlt9T35WT3ye/bn9QE/1V/A2ldRaBHnk4j6Z3
8pL+uQRbe56taUReE8qPNltxYzfPpGu3Jj1L3t+XzVsphR85P60lBhWK365Bwz5WmSdcBeGAarCo
LA43s4fC50BAuBkNpPVbjqhWu9M+GWOfkwJyCieZvjRRjPo12ATsxBfjEV2CK9unCSYqM1RSEBK1
ObXPifulSy69c7D787CpmRE/8pqEvDNpCP0QZ6m74WzR2S8sVMm95vm2GWhMWiWDsufGAPUCapLD
wtIgGWXkyylbSXl1g19t7928HcuNcugIodwkf8eFAyq3TbhmrIji5G7DTdSvYb102XfjbysN4mnl
ivRxzznGVrw8g5IsrdKmv2MP4mQHP9oHPF4F4758PT/mYRyupUgaD1QZoIaaz7QtkGl4zUPBSr9d
9ss2LVX8COWIHqwydVHChv81x7QPZ3pfi5X2Ld2uKq69VK7ruQbeOj08cBs/zNWODV1xTIXv5HM2
ZiKbUWje0b0NuR770hyXQx/ae3Jctr2ochW8A63tJW2gNnguxdnpYj+xX4j96bY7aeKAysrUubPZ
TDlHVLWL16mb/zA5er7dRGmQyXKt6qaxHBXIkwGYJdwW8QDCAv44OnvaAHbT0pUN1g2vuG1bdHHZ
9nN95wnpM44mQJDiFGuhUje64rpZhXOn6OBelkTX7EmK1BfG59vLrzFNFdBji3w0G4L0xeCJnznJ
a7OsJaa6oZXzueI5ohfFbWmCEhPQyHhPnFcOD93Qiq+adbKYYClD2d8C2xt6vNN4E7aZ8P8YEt5F
YEQXi0HSEHfrMg7NaM9AbLBpqVWUzjL2BhcTTjzWFYEsaJAvQ3h7aE3uoKJ04onNaW4jg6tGFs7F
S5nFu5okAXTnfeb+zoq1ngSNKaqsSSazK1wlUaAqh8W3ne9D9buo1oTcNBdJlS6J0Xrs7Kabjn01
irAv5J9yyMN87r7OUhhhNjdD0ERXRHix8V30vxPt3W5DOZUks4kM2xIPsn3k5Mj40eq23WhU4iSv
drtazoibvOUBDoBDXK+Jv+o2QjlyGzNpaDJWw7nmwOikPs9PZryGJ7tmSR+kov+dNu9WBYyF6dxT
Qs6Dy44eOM3t8ofkXTihp27y4pXV0f0ExYmpxXLTu54qFqAMdB/Pe9vd3/YH3dDKgWs7xZAPS93f
OeXTwoI6/mzYwe2hNaFHBUk5tVFChN4lZy7ZriwT6AWvYXF1Qyul5tas7dLLbHaO2aGnL2KNuV6z
GiogSsi+Fk6C7XToPas/0ysZU21si2oqV9I4kbyflqW+c6fFNxB+XEgi3l5q3byvf39nhl7RuROr
E3Y2vUczfS6ze+GtXK01WYfKkmRC4bVBCwiY74u/BZ7nO9D2Psl8BaSn20jFOUtWFFdlQnrus4dy
YkdpWiuJhiZEqmRHxIGkdH+9g0KJ8C6X06kyvJ09EaiRySB3BgjMRvusW9NT1v0QxUX7uizzeMrp
MYKbtmyAMPHGQp4KkmrHLsr7uUO5zbofoyKIxRoS82OzYSqXUVsyt7Bs5HrmnB5ntzxCDnLXRdNh
i1UylZcI9CV9jyLJf3Xauf+UQQzQXkEAatJ5phITJWXCRgPqzGfzod/FR3osg+i+vJ/DMhSrr/Uf
bypT2Ynseoog5dv2dwX6sM222JWkWgmOH7sVU+mJxhj0RP9lk+P8NJinCQK+A/9U4qp2e+11U7/+
/V1EgNwxiUaJO1qCNMc49WsVMJ3JKA6bDyQS9uAMZwnCK8f8GXe177UrrD66SbP/nzSH0ow5RtjU
unixyKd8U+sQYZ7inHMt0qReEB77ugjwKn8ea2Pl/Pw4zDAVGgW9hTyeJwxNzimsMD5Yh6tkr7vb
tI0qPKpjrWEmtQU0UG7vaP7NspKViWs2UmUYyicZNTLt8QLUmTsPDJgDGR4iEJbenrhmXVSEVFPk
abV48H2egW7TKX1SPQKP7ffZFLBkAlHb27xGBqUxG1Vgz+UuSUHhiqdJgsd55nv12nVeU69hKmqq
W7w6gfJuf+cdLerTPS8CvhdhtveCKTsuf3nQHUY/WwkKuh+iOG3TZktHR1rf2eYQ2O28y1p75aDV
bbfit7GoBqg/4xBh7qPw9sn0oxg2ZadMBU6xGuQFRYN74CibHzObX3romlHS/bxtSbpFUZw37kYr
SeZ0OCfGr3yqwlgaK8v9cfLOVCaifogTPhVIERraH+rkuxs5z17cPXi5eSC2tVIF1ay8CpeyFy+n
Y4c0OBp+ytjyLfEXclfbwrxKR+Q581jZNRnOfdkEo1fsJd2kak+Yio1Kq7mVxdWr8qq4qymeypJ5
JThotlTFRfVECrAKu8s5HtM9ydyQ8DX+J80bH1NBUcRIhxRt6OwMxZ1wCYswCy3Hr0bf9McQhJeB
eDDWMBEfN3lhjRSHNWJZsBalkbNsowNHTbH+XhffFvNUkNd8ehHL96h7LYzPzH1yTL5itrrVU1w5
m6ustBmn6GpBS8gDyzbuinL6Rswaa1mgCtX082M79FCrM1Z8WOcDig9XbZGRHHR956V6dS3Lr4yz
mV1uxwfd2MoN1hFzjqe/DIl+AgpJQIFaQgNcDo+3h9c8njEVQ8Uzb+y9yAYMMWPCZ2R8rkADWIBQ
xZri0IW/FabxZcirCSI50SawEFOxVJbsq6JxHByfjhj9fhw7v5z637d/ksaAVOyUYc5GN+SQo8qT
B4t+Kc0vt8f9uLbGVOqiEU29MMyrzBXaHeO49qeqDozCDvJs3JX1QzI7K6aq2XOVxahhkIYqvWRA
acF4so3G73v+xMA0dPuH2B9WdZgKp5K1YLVlwxO86VuUvHnV11o8xNuwTkxFUpVtKWqvxoEWSS/2
oS7/lcVk5TzQHGmq9B6LUY+1GQrgPNnhUWbgKd4kL0lX7uS2h2qmQqogBgp5aqhLnhkT4TKDsbj6
dHvZdbuqePJgRnUJc+/vIFfQDztj/JHH24KECqmCrrD0iAWDgQTCYyPlIbbsZ5GvQaI1HqXCqTzK
qmyZ4a54E2iCYmpK36LLyl1XsywqlsoEu0RRiAzAdDCUpIWfdqd5Y6kdLDb/f+UaWUVSb3CQnXS/
2q4NrH6NQlJ3OKpAKtaOIjZbbOd8jg40rA8LyMzu533jV7ghRcHytslsVFRV5QKfS/l1b9Ofdge+
xOS7mL/fHlu3scpZC9b03hult5ztpPXxv9BdLR3rtlU5bqeBDnJy7Ss+CywIFRQoiBN41VrVSDe8
cuRKQ1pZEmFj7SH3GzMNR+NXbTbh7XXRREgVSQVdjLZPIkx+QiWtyt9S23vss9Lvh2aleKS5QKoQ
Kipt3pYNHmpIOh4mvM7I+J7yNLAs6GUmO+5MgZusycZofo4KqGrRTdK7EouV9AdanSfIzIv50KJp
9fZyacxIRVVNLRsjF4RpQKz4Yj4Wa3cL3biK93LBij7JMG8c6ajGSNR55Mr664a+2tW7ApLNG0ab
vK5R+9p55dGg+21Lcf3eu3HZyK1cULNHWzb3I5nsjL443R5aY/Km4qxxm0wQQTanY7dEL//j7LuW
3NaZbp+IVcwEbxlESZPHabxvWLa3TYI5AGB4+n9p17mYDx4Ip3Q7UwVCje5Go8NaBWujFvUpYd6Y
Rfqri8qquL1uK9KZxs88GGOb6iJv1cYlW2XUs9dJEH52i5eh+3d2j/tNADGm7Up3qld7O8gNp/EO
6d3YvhBqzu1tJym3R7FdcG82IY+pOVRDGuhSowppyP1OS8NaMaL8i/miIB3EXb0jy0J0EZIqc/xX
w1PF8sF3L8eI5olzdygPXmq9ICt1sKP6oBv0UngUufepRacg6QBBcPZddLQbv4taRLWTeDryR0Wg
50jm6RTMdQRAD862d7BLcB0ap4U8OWNcEB3RqFJSkqlOhmFuwCqxzuLgngGKlLaZe5r+uIf2UBx2
TWSm8DNyR1TuGWFjO+Z8V+fsq4Xm3Ijbi67zUaVK0h3b14sImAjQTExBQmh4XxzOY0A4ayIz1d4l
u+UjZkxtNgRni70IC3eGRTWu7GOaCRMC+F83OSOj6bV+LzCL6L/sBzfeHrr7LXVj/+zHIF1OtkNN
0V4UOfH+z/ZNp7YKgcldUoNr0zFHk84dqb4JevAvcwc6ElbV2lLRdqQd2We0A54vtOD18p3xFng+
mjetwh7k5ihHBHawWFAjkJZGzegnovNj0Kdnq/+N9eHrTTfM381RwDvdGU7FN7MyxPhLhgTW9aVV
P0AyaAKpdx1wf89Vfh7MZBdfG+MexH6ztgVO4ZJsyZzdBQl5i1fgXSy2x8Hr7gn4PMDRcPLGTpMs
URiE3CO1mnOzlnMIskVCfzF/WaNN3FgcknGN8GzOextdjXfGsB5AsJYNna7fSKWZkh2TqihB1QLN
nAGrSovq7AflV6OsP18/WtXyki3TugRaiQdfXW1D2nkt+JN9pDyb+Kbl5W4p0c/2tvHQPNc1S2iw
xX69HpvASG5bXjJbk/VtAaJLXMcMg0hhvXDwstdjulatLt+iStrKzVKegY537qOZd7CSro3dGHRP
6XRs3+p7PFmqqE66WFdkUZyG3Ds1MifMqx7iqsIH9Aha82tVp9dFpbAwuUfK9Bve1b3FkQ5urBSM
9eA0tcYyCgHrfyimWpd3VryN5G4pHuI3eA0xwczwmk/A1nC/tfk/E9gfCvun2bwZ4JC6/ouUJyPF
1OWYQ1Qzcnq2ADnG9NCWNGILsPGPK8rWhrtHKyjdwrmKXLZGPfsTBN92HXWfwifK3VXCbKogLHyY
vOl+WZzwtFrmsxUGSVe1J8EnzY9UiVMy/7IHa2KwePwc2hw3kxW+mbzISoQMpClPSO58YbWTGmLT
qInCS/6XaX73BMIrli5t5c2oqpiR19RJP+p4dxRLyz1XTeGgLdBE2X9vDot/T3RzlKpYUAahckRD
e0w4ACoK417LemqcIPIxQjX9Q1lzGsRPY35c/h1FftyWXSMnhTnJ3ViCz8KfSugeFU7U7+dafBbs
lU86PsWLB/u7ec+WG7K2xWzNcV7Hu71u47bn30jdZvu6RZ6NnmdcL+ep2LLrhqQ6mIs3enfmdemP
w4CTOTN7vAMUNrgObI2DVi19+fu7pUs4Y47cAjpN3e+1VcbGqoOnvmzuIwFJxk+7cMDEdo2JLcM8
sCGMKqMBtYRuzlXlXOQerXUfq50PSIv4XyoI/OSgWNc+oG1+6aPt/9Ptq6QkGXlQWd7iARTuXPpZ
0z2Hxm29d7bcnuUZazUuBAuz4XMzfgq2p6W+qbJuyf1ZbPNcoI4iJnSd+Yye/Kza+4zMi8bvfSwS
S+7PaqrOCXsbNztzbTh1N0ajuKYOoVr64tHf6WQx+szliBeAc+KiFgQ22igYnNuq3pbcl1WFDZB9
AFN0dgELEjROYmy3JTYtuS9rAm0FilgIBeu9fxjN4Iza3NEcaFYZy9frruDj68aSwascvE6WghjW
eQVyWN9aqT1/HUAw7DtoiamigpG4dKwbD0Iy4WkjFi3twDz6W/MqwFZU7LrepI/dpyWzye3D5ixj
C/XhNlBZnAdvXu+n6q3YnKTp/WMVdpp7QKVMkumSELyBjUtQDN3pjyAHGKgF2q7k+mmofoUUnIN/
Juznfe/vxOwVyWjMz0MwJSPNEalXQwJFq6PFua1QZMn9XB6t1nVsnPlu8MI8Wuny22Wtzl0r5CS3
dLld0RtiwB1jO58FmEv2m169ltzLVRAH0/zbxQ15QToPSJK1aK+Yda+vj695S27fMkfDMxxrRlq8
DQ2UKsSYtCZfX1YqHnarbp+uH7RKOtINXIYdyYkttqOx5MPzSN3ihyna2x5hlox+ZbDKNYQFo57y
p610osL94yM4vm3rkhE3vPbW3VjXI23x0IsE78TPJqR0Otywvmv+V8F7562ZMObFFw7L+n6LXO+Z
9rpZyg/PFivb/3sP7N1uV3tb8Azcw4w/buRHjhZJzOte3/iHAQqWlzxDHhqDERjYuBncmf69Z6Q1
f76+tGrnkl+gvKm7achZZhiHhrRROZWgk32xiH2LVwP05eV6eCd0OLUw5LnFkEg6Td2x2m9pHcG6
0nvdIaWw/WaZMvTMVeC96qtotA1dcv4/0f4VE2J56WafULXs2ouuJKT+BnaCyHT+7YfzWjyI8mjb
J//LLdAt+NDlYN7Jp+BVCHeJA/C/TCQadKNTHwedWFfyA/ne5cPu7CwThwEjuPXZP80H+uBGBGAB
5jF8pj9v0iB5cqLdg9Uq2ssP8A/ucD/mx7G5n7jOtD70Z/gdklMIgd0LyGnUWycQOHd3Q3G6vm2F
TclBOStE4LityTJwY0Lr16ibvu6+xqo+vG2xaclgqxB4YstWzllHzH09mb2YyD+Alh6DLmELms/m
aDD6vLtz2ryauojlu2frEJiURy/ZdFCsZLAuJWrxy5yi8rNzEE/Osc6MLxvP3EOTGkmpee99KMWL
Kf+v9gZdXTg7wbyWbT6Q5YUb4F3XAW193JWMxSUTX2p/thuB31GdjE/emxtbUXNoM/s03jsp6BRi
/EfzOz7UMnxKMncLwLOlRynPKvpqkU+lLlWmWley7qktSssu4f2Kzf3FSVvFwdzcctNjz5KFTw44
ga0cpfzQiF3yVG+v1y3j4yQIFr78mHcuaWstu+tzuA7raUm9w5hNx+K0JE4MUO5El5/88OLBRyS7
nnNa9mSC/dXoOVxY/42bTjLl9slddFOLKuWUbmUAHLWYgsAndvqlQ7G5+la4x+syUi0tGfjqOl0x
Yj4vM+3MFJ+7IWt7zcX2X5Xlr6sHkpHMd/UwiUZqAs9E4inhKXLFyZLmfwB1mdIH/pYftoOTmnd5
3N4hwRL594EXmUmVLnckvv7z/psT/mAPcgAPiEHar6vPsrc3P5tO5Wd63I9hup+7KDWT8hG2F1Nt
FVlhJXJEb5W141c97nIuvljDsWO1JnBSLSyZ9Tg5Tdi5HKj1llUkgU3BBLQQXWLh455ZENJL1s16
yzD3xmDZdga3ZDxnweNywEP3qCNPVO1fMvHKFm7NBVShnE+BffRKjfp+fEVg55KJe3ZpO20dorAX
WwcjahI3Rk09DdM1tmL+bB5HzZcUhiLTQzdlvs0egSKJDi+1bBh+lasmbaT8EZJ9rwDId1vHZVmH
kvEcdYc+NmIab4fxZKMDvrgNDwnSkqzdrM29t0nAsrCuzCoZzRZJKq/fipuCZHxAMvmmXVlrB5cg
eb3j4ZmO6XU7VuiPPJTR0po1woX0y8UDAqZ1WIuber0A3y5dztxEOiG/mFbfA9FlDpOq0lEqKHRG
Hskw+343xpYPme+B8/7z4t67IDu8LhGV0shDGXuZ4+YZLyXtePnTPc/xRWnGBLA6SwJai8Ny1M3M
qe5ReUZj2apix/ubZ2ZGMifZAbTsI/z24vrQxDquTNURS5a85vU8Tgyq4/bucQjWJ0J0R6w6B+mK
5mK2AtfH/lF/89eksL5yHdbsRUs+uF9kFFvqzqJwW8Quwli9u8mZ5tO20z+GKHO0FLdbsgxDkGy7
q0PcUfwWT/IVSPvODS8ARU+me9u5W7rv66JxcYoT8CTvkIet71d+PWbB/Fa6J39+ua6qqnVlp0AC
o5xnjNssxZo4w5q03U2deDBeacsV0GOKHj09Wc1/8OFLYNwT45b3LJaWdj3PmHjK53DKRuG91rZ4
ZsOiI1RTxIzyjAry623BQkgkFN/ock/FyaAnx/90Xd4KFflrGKUqApDSm2PG7K9u9TPsH1n7etvS
UhzSBbXjiBBLG9Bz809tJIzfpiXyNIoR7qQZArxcHOtP3vzgZnJ9yx/3tSP1fBHTu1eAaRvEJDkW
nt54Ss5WNMbBY3HPEysmxyHThZoqqUv+C/wCXKCrY8y89lDxr+5+aHSw5x8ncfATJAeGBrs2dwR+
QnOfZ96RnPaMoJMMr7Ek10TKqu1LfmVY1s5bCT5hDctPPFbBN7cfxSY015VK4yVDbXxq2+GGW5YY
n3JMuWxoSJlTT6SaQ75s8wM/7EvWyvKgbIatwrv3ZP4J8NQLUvTbbQcvxnNCGwSqPJmUJVhmjwKY
EV/hA03Gyk76QEfHoJC/PJLiAKHKM6g5ZE5+dvrzEj7tnabtUSF7eSCl23PLpwveeN78MIuXnTwW
47F3dNAFqp1Lj4ein0lujZcsjUdSrwYGfdUf9qXW3Eqq5S9/f2e+8xhU9rZDMHb1ibLD1H0ly+G6
1qgEI5lsu/TeVJbTlKHSvzwRZDBTq3Gqu3prpk+dtw2aA1CpjWS+i9WSBgCFU1Z7n9z5VAaadRX7
l2cu5h6QiuuKCxtYTBFdnpbufixf9zbQGK1C9PKYRWv1C+DfsH7tfG/sL3UDdgqmKyMphCLPWBjO
MhVDXcFSgTiwrAUgZn9cP1bVypJCbtuCCv/l/gNPaQRes3gtdYjQqqUlZXT6jozlYExZsfv7MQ/t
6vs0ld5N5UbQJF0++07X6epOc4M4OPO2g9Gnqy62VkSp8qQFLcagLws6Anzp+7rO0WqB2HJYEsFf
WVVFbehr0o+XOOADNyzPXAh7YL6NltIs6Ku0y6vIbOomcv3+SF03nZpF18WhOgjpPsHsag60IIYY
x3iY6T/FpImdVM8qeQCD7KzzmxxH0ABz+oJMvGPyLevvx3uQ0x69U5eZrzepqTyPIZylrACcPWRd
hXpJWABa/KYuAieURzLwpm1FV0M69fDM2VPjamJihcORZzHWZkRdzIP6T7xLqwFzNYWNlufJisQ0
MI0OKY5WHsVg6B2g04TNg/4oNtsuqW3dC0ehnvIUxtKgcNruBUYb7a+L/WTvqbN0ESUnt9dUY1Rf
kCyYU3BzNhvUh29pA5yg8jUMXpzlS7V8v641qiOQ7hJ7oQQ92uWYUW+IG37ylnu+o1unuQV4BKpz
CbDeuSBLFIVTlHTO/HAC4j0IiGNady2qIcGNnl/Go12myQdoUA7FB60iXceY6/B6VdKXosC+QPfr
tltDVrlLbDentf8mBGZ750Pn3iYfeeKCumEb+NRAnGbde8VdYfxj6MIExXUrg9FuvjdPFbWHzGtE
lPc/CHBZNotpLnOFWckTF+baoDtQQDZ5UZwnD5TGDUuv66RqaenCbVpmiwUQzODWfkZyxXI0zlhx
nLZ02+6geB6MEKEfqCyZG+/8cQn/jPU/jN544cozFhN4kQ3Pgrm2s5WyfUx9riOTUp2mZKjGNHLH
6yEU0j8b3oNLvyy6S0q1tGSjoVvxqrmoeTA9MDcL6mOuAzu4vGQ+uMBlnmjc1r3FvEsE8nQhXBB3
9ISeOm0dQFUKlUFoA/R1UjPA+iyxDnM0x3tymR1YI/NTmPWH6p/ioHuQq9KW8qAFDmARwsW35hTv
8RQgUD/mN/MAgLU7L8k1wabyK5eY653DXFbeh0gZX76C0m7aZ3U8J+yrHZmRvsioqmP9NXFhscAE
WdyYdW9gaTouGUUJ7TV/NmLrZY+HKB7/BVROpiPEUIVB8tSF05Gws2fIzvoUPAVvwYGmZUJjNzEe
EMM5sX3UVawVyiwPYfB+Rbx1uTE7cmzD39UUlzo0ANXS0mXsgwdXrM42ZuXY43Gd1Jx3nhHZ82pt
b34frsXLdQeo+pBk6xN36xFNWXhx1EdaZ1Z9HnVzZqqlJVvvOCdecFEv13qx7buq+811fYKqzJjc
jmVN3J6HEe87rxKH0gC7JAjE6+DZLP41bTtdbPC5Ay+Qe34cul60BU/z/vO6xBRXhjxTYVtsdFG2
w9H0TtyTJgptTdlZsbLcpxXQegjIJfYNzZ9ijy2uCbwUB/FXn1abE0EBK5FNC12i3grMk1f1P3Mx
eOl1majOQ+7Van13RocWtj6nG6rlI1Ie0XDnJiJ10vrgPwpdQ8F/Q3gfuHm5WQvs9LYpNmjVEu+H
+mj8Mh+aA8VrB0WkR/vZ/OW+oVPs8wCXglbkV/vuJgQEtHxfpPvOW4plDRsrh0kGWxkV+QroyFxj
hErxSeZuo083KDnEx89LSo/NwX/GZDKL/AidbneYy9QRmqhUTDJ308ppPQ47XJbxlI9WRNEHe10F
VCtL1l7Qadxyv54zywrBMwWEnUf8xdGk0hSXu9zNZTJk6Ophs49TQSJ75xHbMalXg290rQ5T9bCQ
z37Ya7RZ9TEpFm/GcREOYJMBxPi16E67OcYgdQBhPZCChipq6HnfRHxdbB/nN4jcvbWaFafg6gCk
t9smwTxEBjeOZYcOAEZe24Jm87qdrn/q4xMCu8X/KnCVN7uz1fhZ/YhBML4+BL3u7aha+hIGv7MN
sq9Tac/cPnYkyEbQdPidroT78WEQeQIjtzF5sQTCPhq0ijtDJAP4ctmjS+qEdF22N2ln6oAIVd+S
TDzfxGLMDb4ltjUizafF+LTla7QPfhbYb534LqxP189CdewXQb4T2DqwYjRKCMx0tzNHjtL8N6jp
a5M/rsG3bbzteYPxhf/9DNhlGjIMsw2qnfbFQ4NPNLjb7+s/QdF6Q+SpDLdA5WXZBvs45kvE+Ipm
KXGg6xoB/CPmAfDAzDcrn+PQ0I3RqdRMSp3lftFaNcgfjrw2AbnIpz4Wu67n7uMnG5F7vlCO9Q1q
mdaxr6r7BYoQlXtxHMPlrmp7L1oNXafJRZv+vsFAM/O/hwK4t7Acib8d98L70taLc8LgaZflPYY1
rh+NQk5yM1eBNJThhJt5LOruk91Wj96mQx9XSEme0OjdeuBAZb4oLifst710fWukIQstkd+F3Cf2
y0wNe3gbXTKDH/76D1KJTHqmO0Vgdy3BV20z/DWbLo3HvTDjplsKzQXzcXKKyPC7/SDclot+O9pz
a9CnuvOocRzqrg4+zcZmmT84mrkd3X1/UdgPVECuGI/1tNgtaFRPfk0O2wrM4vHV77y079a4COu4
tqbUzo24rJzTzm88O7mc3A/70Gx9PZ4G248uQ5buUh6tiUWWfzB8HYWEQvlkSMPO8narJ7Q9DV4J
NOOahI+hoK2m40xxTnI9uahYSHntjKe8+9cKHgT/A3DpqKt+XVc0hXrLqIZid3cxlljeWro4dx42
91Owfw9YEwldRUOhyzKqoe1tzUap1Z+W4qEgX70uddvbbni5lOwXRgnoGTKeWlB8Chotto5jRnGo
crOiXdKNrp3pHx28r3/5hkNEalfwlpowSLW+dFENPEQ5k3j+EZknI91q0jw0da7DjVatLsWmZb+7
Ti4CNGeZAMg4sk5My6tHJwpmqOt6o/qCdDPNvkWGIjD8o1eH8y/bM2tEWV798/rqimhB7k006rXc
ALfcnLrgpz+GRwv0L6OLjoGuBo3r8DRTK7n+JYX+y92KZKf5gBRxc6IIJuIV5fe3wBicx5DaXtzm
YYeBuaXQdM//lwL6wA3KDYyTgWYiSvrulJdlvK5ft2B4ZbRLl/bHYHqpSapU1MshHNYuWkV4slcj
yccpNUBcHAU9j8g0vq7ejRez3PQI/Pi9ojvEbLPgcxCyZ7RWnTyhG0JX6Ijc9jjUVsMWe+pObGm7
yOVdGQOdQTdtpHArcqdjTsZltNa8OjHQDhHRPK1Fd6iIrXEtquUvP+pdwBra/gJaZVqfxGinVNRH
C0Wcqdo0169KNpL998jwE98Z65M5DUYE/4KceUg0eqbau2T+vbHMC2aEsXc2HsawSqelyvZpSa/b
jGrvku0P+bYM/lTVpxy0oKVFDktVaNyiaufSS7QCwHQwuXV94uZ0aCbny7iB6c9tNAknxfJyMx83
KZw6aWoofJ8Ze3Avhj1mTKfwquUv7uydzvDQmobZbC/qGMQ9a7J6XQ8ryos3yV0Gl958azeG2SuQ
zMrRN+/nYSyqoL5F9KAakDTSW4e1gDLW59aqzkHTJ1ZnpU1wE7Q6lpd00ra4S8XoMkDtlmnDq2wa
daOqH/pwLC3pY87HteYels4r0OwAn3mIivA1bM+7rXsofxiF4ROSXhKjM1YA3bEz0IeynLuRMdE3
Jy9iNtLf10/3Q+WxiVwCQds8r5AZ4aehCesiPExFbpTpbuZm6Bxdj3Omk9eH9osvSUdhVpXLejdg
53D8zghPDFMHYK0Qk5ylXpkAM/rkMcBxdXFTDZHXotup+OqLr9eFpDhqORc9OaZrDD2Oepxoao7I
uSJTYXgYZlwSML5f/8iH0Qe4K6T36lRxULhc9An1dRaHYjwPvn8MRZg2onyo9+4O0wLZ9W8pTl1O
VddEzP3Q4FtLCxbzAjnQ+edGvl9fXHEccpK6byfDrCYc9LK6yRB+HlYjKrcvpqO5Z1SCunz3nb/L
vclvJ9OG4bV3YLuKrEsH9svefy2HP0OhsQuFtspp6M0NGrsoNnbe2PDVbmpALk+2rpVToU/yIDHH
WIY5zFgcHbRhOaSW6USBlVX8qSVUc9WrjlhyrM3OqrwrIKVqCT+bZnvfrGKMJlZo1FUlIMmc66Yr
0J9e8DMLRUICdEfaQhMEqZaWPKu5tt44TXN9rqbxZR6CF5PuX67rpmppyaOaswucVdNgZ99GxhFo
ZASOotYl5z/W/EDOMjO2FJQCQR+AwiAi9ruHbfa/t87PgBu6wszHxxrI2WXbm/+f8pvB8gwImwNv
vc9LcBN7pB3I08GeB+MdqMXOdOtTQaysyNtnyuqbXEMgZ5mratjn6j8fN1pVZBVLuuY0nffiu1WR
T9eP+GMJEZkQtg+GCYzcuA1Ceu8W59bGFIzGpi6u+K+HFK6wiz2/8zzVJePGTJ+d+w1NYbYRVX5m
0c8h/VZQzDp5p9K5pYkIX5J8XDvubFx8fIkWD0ScAvKY61BbFc5HLqc3pAKExH75EUhJ2c3z1j75
fIw6kUw6Mj+Flf3XM/BOToAfBaZbKy7O85flzvGGUtX1w1WtLHk1MKehLGzjcKdcpCuyeoY2nvt4
6UAeMjf6kI4mhUMrGXo6p/Y+7HWY3Sq/cPnkO3kwD1jdLpAvzkMH6koXt+K6ZFNAnv3uths9+KsE
4aCDoXbg7ulCn6z1GdfXl6nXOTaVbCRnD3qroONdxc8zp2kVjsea6UCnPjbXQKbyMytkvPy55Ge0
ZJ94MQMt2nrcujG+rjCq5SWHnwdBwGsboufOcg+QkATEqqcuvCmXYQdykeHCAFvmNZRmb3KM2pkv
Ro2nI7D7NLGOYvtyiSGfXc9dRmx/BsmpE4CqrmWJp32ZKs5VLjOQAKhrvsD2R/JWNOzQjOSmCDOQ
B8a9fhYU6Iv87LjTN+GAE14QtOWZmhBBJZfL399ZVDnkhOY95BLufgyq5thzvZjv4W1aI+dhwxLP
0v5yrHMh0jAI4nzu7pbGvWUsA1ojebFiHUMvMEJ2drtn077D7FnkWKe2frtJ52X+vqU2SC4wrH8e
h69T8ELHB1pp9FGlMFJoJppZ7OHFEYyegemJ9sEj5MYjlSx17hqoi3nRRZtHATLTa/tro8UttTpw
312u9HcKs4NQeRh8inA15/d+ud3nuY4ZU+Hd5fSqv1gdXSlh4BqZw+Pihywp92lLCsMfj2tRWJqa
jEL2ct7UWHZzI3N9ASN+I6RPfEuHl6taWYo2ZoMIwIJCOBO63sHnOfo3AZ1B7JKdgivMb/MZbqC1
9qhb9rjv58NNWi5T9WFEdrW9AC4AkGTHxTZSbqHnAiDx15dXyeQvGy1Q2c07dAoBEV4U9DM3wufb
lpZuU4+YjuGjvnb2/fLXAKGMm6cbo1Q4RnneeR8nTjD3AuaRHPMF87dpHR4b39AEwCqhSDbqrz0J
yhFP+3p1Po/unCFW+n5dKIqNy0lSD/DpAE9DWDqR9iH01+dpnw4by2/buTzyLAyGSouB42RTecCo
6cFvy+S2ncuvgo36hWdD5GPPkg1CsfMc4zrhbXouF7GdvtqCooU3tyzzszd3b0HBvre5++367hVH
Klerm12YgOmAV2knsDjkBPRPVY+RrNtWv3z1ndt1qDG1czU2560wROwUHY3yadeRWyg8r1ylHmgb
sLyH5M3NfA4GEXuW9+/umwg2hOZwVeKRbNXuqeiqrWjOc0mbx2ag/s/WMVvdlJpK66X7dA2ZNWKS
iZ/F6N1Plx6VxosbbaeVaveSvYLOp+ekmBGFheNzX9WPyBZoTlaxc5mAz979oqvYBCfGqjMyBJFh
ksO0tel1xVEtT/5XcdbQ74hhcn4u9u3OXM2MieG1XxfNXapaXrbZSWwzRiTqs93Wl6GOrWNDAv72
DmTBVWGvtwnJlS7WjQ+DPYyQfz7UkVj+LCW4EHYd5tNls3+nIwL38uPeGVe3cqNdOJTHq6vYXaYH
f6teVsyrjaH17Lg6vgiFEsmMghNHyqm+HEVuiDNBC0FssfqmUS+Q+0q/YQJYRD+0AtesA7hPC1wR
S+XoEBVVp3z5Re8ENLB+csd2aM7dtB6sgCYB8vdc3DTAg71LIUK1ELGDFKo5l42RmkF5CEWerGAz
uM0EJNfj7SwgSHU352YGgG4dxLsNDPWCpteXVzhPGcxFrDsFkHRVn1nQPoYEaIPjWkbowE2HerrR
zCT/w9yibwDuzc+XmZ5syacqCl32w/QnN7v+KxRHLE+458vGzbVG1c2vwCpoFKk3OIfBvwm9xw7k
Afei4BSFEoQNpD5OAY/6ak4D88VZEz6skSCr5pJX2Jg86+6FnPtlw/i5tuwkGOnjUutauVQSkoxA
+MbcWjMkBJCB35SHLwPt4rEROnhD1fqSFQy+sYMJhbQoNHgJuJsT2s9JSW8aqMcJSFbgG8UUeByS
6ebwsIfznRPo6oYqoUuX7w5gJrcM8vZchEtSgGcnD9htrwd5SHzkG2F8geOfijYyMD0vCkOj8Qq7
lafCp8F1tsnIq3PYEver6Vj2b2cYxseq6IopWhqP6LrFVF+S7mCjtqy2WnG/DCPwGbs6G7zmG9jp
74eV3/Ysl+fFQ2tzTZBKI/vnT0eAlbVRk1s3BlfynPhM9y4kK0KUbnUS0ygTQtbHmlSaLI5CfeRZ
8ZrTYRzHAMHVlNM4H9o1KiudX1MtLllt6fduD0Ayft769lTS/ciFDgpHdaySwaLLjTlcLBz858HX
cAPYQw7gI05BBKIbt1DtXjLaqjfRQ052pEWD9XHMyYOYdLVT1dKS0XosGDwa+vW5sMKZRyUgB347
3uh+vn6fqIQj3VjcEWxtTMQj1rbFRr0f0KgcsbX+ZpMpvy0qlCfEt9o3t2mEdMreTMOlflmMzzQk
t3Qb2YE8JO4OwIEN2Qqtz+tk9Mx0FsCX6zqNZ1O4e3lKfCrMbSa9w898q7JhL18Y7WPbuIn7Bru/
nMv7kK3s120jwB93hNcYkeMO5fd6YjrIWYX2yAPjBt3Qg+LbeO1i8m9v2tNizZr8pUJz5EnxZu1Y
yw2/Pfc1nZKuhP4gVvaPbJ3/pbM/JtcVVCV/yXoJI1OAwUhwW63+mU5GxPPgoQ+W224XuWGKNVaQ
oykVD9ICoDv7S+0ap7GbYxh0ev0HKF4tct9UZy2sXWq4TbrbMQMgX02tL66TIK2UdPmf6x9RHYZk
xvU0AQNjzXH/WvRl6l7CKnj18y2q0W1x/QuKc5Abp6Zp7MuGeh2Ch+0culMWCOcxsBvN5aJaXrp7
29FyS4amn7Npm6cgMD85A412X5ds/3iqCICrl9N5Z2edXS+DYDhnd6BznLPFj60QjHDC4cupcvif
S6U1GufuwUdTUpJb4tt1uSlORq5sd7lLTZuAm60o6oQZL01Xnjc8z9Yi1Dw6FAomF7hbdwSW5wzy
5ZzPd6ws7QgWmc1Df25YmC59M2hcocKZyGXuQOSYLqsLcRYte3NJ3sWzZ/2+TUySmQd5gB7LCmvn
eZMMRkVjZuQxJ9Pbhs6w699Q6Zh8S4MsqVqFAVdO1wjNGllnd+AiCQ63LS/d1MxeW8ZG2OAFr2qw
gqgp2tQ2dcROKulLJr6TyXE8Gxpc+f+2YRgvg3HbucqdeLwEHRWjdf9/nF1Lc6Q4s/1FRCAQry1Q
VaZsd7vd79kQMz3fIMQb8ZD49ffUxF141FYRQe/aC6GSMlMp5clzriPKu8lGhyJl4S6Cx+AAOvZu
6ydQOoXI7MDYkK6hfFisoI3H0MuibU+RyrA2v0HwOtD+5ujfvRbBdJZ+dRqWYwm73hfuL4JP0sWm
LmgJ7Ubv2YkOdX5Dwepmpm9CUm0pv/E8G0/0toyrwEvDbu86dqvyvfNSpgPueDQudJlocw0LGXNJ
Yn++9Vm8BjaNWfADPNhxuO2pHJoWX3NdcMq5ztIihRzLaYznCExY6PXYq6iZzEdz2maJgrEHUea1
g0xnmZcXSsvLgpLpTNSxIq/eBW6pdo0GcIlc5xxC1NYM/jcWXA4FBV1cbw5Lwpy+aKH01qdug2N/
AiTm4Kns6wi8HCASj1tYHVhT7Hvs3NUdqhrtdqhVwPF1/N3GKe+Dfm2voFo5Fy54TgYLD8f1oZjp
6/i7MphlO4S8RTWmOPneksgpfISyyun+6r9vPL6Ov1O5N809QbHHo6/V9KGxs3arE3vvtex9y/d1
CNXsOqKLCjz3FcOYgiPvyZfNIbvxdaUOFoBdTOIhCGbvP3X2H7NyXgj5cX9ZTPPWPBbdGd0kfQyO
p9CUY+VHKNUcG1pzV+JvkvsLxZJM0AYEWGWM9uqO7+Y5bqhXYAIlezFTa8i8gGVQaEg569Kx/TuS
5cmnexSo7yYJ+IqWiBZkrpexxlfK6EMfQYNj/JHjIfT+6hgYOUBU89+YD7xX64RbNGQ3tqebWmhN
P5bJDH56fop4OucJedn51G3FfzsD8ENuPvHmeKn8YFP2oNAQCg2IK751pi/uc/SHDQpgEJPteJip
2U4vaMyLjKKSVH22le1FTY4X94X6YYHgcgNAdOgukX/12gHat3OqZPG/co2quICcF6oJaxwV0YNf
+4kv9hrWjEt8M/o3v5sIZJHhxMYMMgDgjClP/RTfKE9yKKlMF/G4xzVr/JDmRcDukLal+FD+1f4H
kP+Ef4ZcT5xDASCBWvYuEfW7hzk2UnMpFlXLrRFszHh2I6QpLx6knuyHPUCi8XdoeWvPqyXKnXLM
xGnMqlNxlUF8ExMbvthxiV9B947yd8MOfoiWwQ4DYUysdpd58jPPX6Y9KaZ/71LvmLpeFJF0GJz8
1l5tzXH/t92c8gtN3O9hSuMFjURx/lh+sVOI0Dzs+JZhS/QyiUuWSXgjPihO7GVLq9NNJIbEPPVe
BVjUR2iU2OciqdL+eY8VzECrFuolk3Bb+oLP/37T++GmxbVMomfxNCXslO9qThi/okWNsIm4X3fj
mG0fVTJm7Zmlfsa/qXQ6rAoU6oXcciQibAU+0nWP7aLi2T7G6RjqfMEeJ0E13KYPDippX3u+cw0w
bbju60CR23OzjhnqeieHPNtgpvUrmbSSXdzKj4MG4Pji0KOgG+o1oDmUXtmsOIMmv4ipaz01ntw5
Fgw+SDVn9x0oD1e1O2Ye8rhxqVJR7I1sOHD0GtBk9ZXT2zjbvOFHsbwunkz7laGK+09L8L8JddaP
3Ht1tzxeIV7NFu9U8yFxJ5XRzX4YlZ0NVn9iKkqsmmdOFz2prcp4/08RyB+O0yVFDvaUek5AUX4u
1IgWQVAXTiIe7L+C3n3wOUutij62kj4XFHz0NmjDpiUlix3nxVO+e8YYFlEvSdnKA+0Z7gxZ6H5p
pz8L98/7ccU0rpZ7cDEsQd4NQzbXD1N+8pedLNs0rpZ1QCWbLlbuDZkdfSu3M5m/3J/vu+m1G+oF
p2AaCY1GeBtRH6r1Zx79j6ifHf90f/Tbr34nquv1JtJ5U2R3OF/7pkhCKHvzrnhco/yST0NSNv4p
aKedBTIkfe5t4d7kDFYYeJu9YIEoGpbLB9tJi3LncmmKqK4WOrwwX6UbeF02IzXKZhDKNYn1jcZd
Zqf2w14eZtpiLUlobIsvZMMhDurprTv13c67rGlcLV5EvkUr0PsiyRFPzDltwU5ANY2r5QL5tlGx
+QioIfqf3a3+hALgsSnr5aZZUjzy5QhxkzOBbGX55LTjzmYaZq3XmpYQ4AvmBV1Wuyz2gB9094qU
JjPR60xOD/o0ZWFooZC+tOfiNMVQ7OXfQLtyLs7RzuIYeFNDveCk6s1jNeDUGcrcT95ZXFyekFf/
pX0AqWLixMVHfhUPuM4+2zu9XaZFuzndG+dqeBVZYY8v+p6dTO2YNnuEVAYZmFCvQdEhlytgSV3G
sjFzn3iap/lDdFk/7xPNmmavue/KF1FSF5/AfVCKF3uPxtSQUeiFp7EOiaUkxqWXG6l+dXEv5LQv
e2pcGs1xW7/BBybYE3ta0ikDpelr+BFJcFKme3zCpqXRfLjrhe/nTt5lo3jg4gPhOwbzfrHG/a1J
v84bh4Y1HTNIPMaqp49TXTzwZYvZAH11Cy+l7hZX3d+BJ3cyesNZozdRTvatAZconDXVkkTzY5u7
59B24tIr4sj6uxzX5P6hZjgy9TrUCoiJdC0xZkMfAQvvfGRjkPisTzZP7XzCsC16xWkYl43jp4yZ
Y814I9keinZL78/eZFV6ramva0e4FrZ8OauTm3YXtcbVExRkT+oBDCv3v2JwDb3O5NSE5pOF7R/W
6QL9iRNOt9Mc+ckAXYhh+1XNbmbvqvWYlktz8LHg9VAOVpc5QboF53kv6fq3MvpO/vJvpH8T9/qA
tsVaF31mfwriLV1wg4IMZ5l0Typt0hmqu03aXvi/epZ7LGAmO9a8vhghGKjGfMz8pYqd4vOcP1jt
/wA1RckuLtodbzEtmeb4zmovQdDhK7X9qyMf1nEnKTAdgnolqg42GnY+Bl6np832PhNo4xWLF4ui
AF3m5yD8nG/yNOX/8/JvwzK83rc3w8OiXqEiuPTSmeKBRTrjQ8CsJwohqz4ML6v9WRUr2zFrk/Po
VaqpH6eVlVGXqSs539iM2fSv85ATu457DfP/uuI7ZqdXrBbon5ftBO+ZQS839G2slj9VGMVzhZg5
qKQek2XKk776MYDgWqBTtPrSqy3donrnTdBgHnphS05TS6Iqwh2znlFJ7DIwtWf3t8o09O3vb3wq
7yZR5gIGUglgDFX/ISzozh3ANLQWB1iLjs15sPAM1qDXxx3+7mn77f6sDQFNV6TvOyZmyF6KjJY0
8dt/ukE990F1Is5PB1gN8Oc0Njm4+FoEcIs87N2GD1kkcc/G25Ab7Njvv1nVe5aluT0ET2s+Vh4C
migaVcb94t4EzkQloi9la3kglyiY6PirB7+tP6mhs0a8BPh1820bq7b7JFVe5zPUlUpa5okIupJ8
3MrVcz4vUtx8PHJz6tKYqsba0CO6hL7DP3DO0H8ioq4oXi101PSpF851DoQjeu3PnTtu/df7+3TL
SH//gb818RIiV2+rtznL67CIFWDhSsp07bpD6H830OlAfRxihdjolG2OleIxFCTQ1s6+vx/EAr2F
l885Z4vvTllVskQ5oK+fg9gd/TPrgyQgezScpiXSvCSfPEeWNJizESFj8EU6jstjZO11Ib6fHgV6
K29DBidgHuQ/vXF4tnvwApIqk7JM6nCvR+V9Pw90yWdQBwu/L6olIx1PJaQL24MUvIFOqFgRVJID
wpYbUV68WNuv3l0Sx64/3TdPw8z1Yq9vNUU10bzPmmk9F4Sn3DlGNvcbzYqX4y3FR9991oriMadD
orq9m63BYvQSL8Cri9UsPmyeqZPnjonlIv9B58KxRblZ0psToZbEhyofZu4syLKa6bRGxaET4TeG
jL5GEy9ZrSmL1igt8BDVTNUOFMm0lbe/v5k1Cxs87VbelHUKBarcPpeRcyj9/40ZgzgqJ8QKMGuf
xSjfJ0sepffX2rSVzn9n3TtqtmyIjmcKRGB8bNKO9pe13yNLNg2vHV2Q3gBrYH+zlII9gjDz3Ibs
eSj3OvhMa64dX94iVofn3Zwptl5qul6Iu8dlZkjtfuPFcEWl1tCnQ+Z6CpyiHwQ4wHCUJUhSM7b9
1cs/ojCd/TKRao/qzxQqb1eANyYkkKYUTUPmbBnW71Nnx4Typ3lpvjYj27FSw4bodBnrNhQgQ8SK
2fl6AhN/5hVIXOf6UDL3G0eBKnvbH1q+ZFHDwcuZP3n+vIOJNMxc5yhggfREDtRwBqKCjFao/3rq
kyD1zgXIcNjq1ARoknKoB0xvZnV0fOzXmpyLKPhz4VOXMm/J0R2RH+MADnR+12GsGtdzOfbZCn54
dquSFi+nOzmdaZ1uf39jRDhhQ+Ju85wVvLkoy37sqzUBF+LlfsAw2KjOWVCveOVl220bxOAkSA6v
qBBtMVgSHnDd2LFS00e0lKQonJVMEZtRLRs+QDA0Kcv2RbZuPObdscCni9qva6jykkBcENnvE5Fh
0qC/WNX0dH+ZDJFJJzFwgw2Uy8TBLniMIu1VQVpxaMseG12Le+2GdtZQWUjZtu5aNt7Pbmz3bpsG
+9FZDABJdbdlpHMWbO1HyGk8gqn/6tPp5f7UTcNrMW6kkvaABmPqMz3ZFsTELHny+4OpiU716qqo
7HwBaW+7bbzT2o4bbsc1f7KXrdyxHMPW6mwG1kpdv3F8eEAwojNOzclU8X+OrY7mvDWamhoQPs1Z
S6uLCMMH4SL1tw61pLuBzrgflSFtWgXnJS4/Oxv/VLEtzkm/88pr2lvNbdeIyjEK8jkrexzHc/nc
oW9ndotvxxZHz1XEgEfQguPMYrxbO9Aw1PCpeKK9RfzYEs4CjstDn9KRGXJjpNjkinPMUS8+s7Nt
7C7essemZlgovamegoh19qS7ZBBTeBjx/pXb8yU6emnRhQOoxXjkoX0E+bmVWbZzbaAOKvu9m4Uh
OuviAaPblpE3yCWjk3qgBYs3V7yM47eFsvP95TclXzow0J9BpiirbcokHu+XjYDrSL5CnezHtFnx
avMYlA1nQu3EYywWKKrd/67BtXWkoDcEcgxcG9lwsz2vZHklZC+s3uLbOw8ROkxQjJNTr0JiaFWk
7fqiQFAykTJhRCYVDUCtsJddGIxLRwmKKWwVrfAi4ZYeyLOi55m0MLS992jD7uvoQBvNebk341XC
5uxFLM3HbVYJtCqG2FuGnWTMtA+3v7/JYXxv2lplqdutpHt0Zf9YLDK9v8Wm1dFiFG5STe1sOCBC
0ZzoAJ6u1X1GI89OMdY0cy1GLV5eA2kKC4ps9sTY9sxWfye6mobW7lITw3NaGcCCOh8oyG47877a
WRTT0Fo+0U8zsysxL1nuBB+6fI7SoJR7VRODwehQvrlrRM3GcsWbcQ7ZSJ+nRCxXb1y/N170/f6u
GrL339B7sz+3YAVdgIxtfkzu8Kdfv4Y2PZfMem6dPR9+/9H3N7YSpHRB2/TYAfT7XdzxOWI/56aJ
GxHFdiRPov/YHuNMcgMd9tZGgfBwVi8Zm9lp4OVTQ/+p6m3HwQxeQDUvgF5GZXFFl4y39qMslhio
nKdIBKdj26F5QV5u1VxZ2A65gg5/iR4dtjyAT+oBRYxPezd002/Q/CEE6/7q5fDkbi2uhVzPvGi+
A8C/8zRngKAGOviN+TgJ1psrbxScH8v61R3dK628R/AooZXN5UAvVY9kDh7a1bpYkYU8X5KXamgf
1cbPw5TxfK9V0+CgOjxtUo070BYBMZLyGaKuH2Z6TB46cLWEvJSksInAaT4M4fjApfxa282eSoxh
j3RyhBm888s43vKo0YEmgnetLOfTtuyh6wyhRUerLY6wCLoMke0HOVrd+UkiuicsV4+03u2RNJzc
OmgNgEXizsCSZXQpk03IE83FiORjPY0WNDg9IPA9Puxcr00LdjOANyffBKhgFAYW3D4cPuW5+JK3
7KFo9qr9puE1vxeMTC0SwSWDFOL8ZbBqeUZaMqGwyA8+xrua7w9b7VVAgeG9Hzl0PJdqu5Qd6w+u
j+b0pKvAr5IziTYE0Gsyepp4/iQ9uoMGM62PdhCuY7BE3MLwVu+c87J7jJwoa9u9I9wwvI5jc7bg
/32tKM42+RyBc0Ps3KsNEULHsZWipbKxBplVaKQjvPo1j2jXuR/OTdO+nbpvjHIGwNgpJ5xF6NpP
QFR3ySuRWJDHuT+8aeo3734zfN6TmshSyGzpGegvox/2nB9qXnKD39gSOleCUxoHHREO+Wcucc+a
trD74/7MTQujeWtIajtQHPe4nlZJ345JJLfYBuXGseE1b4X+MosWr1oz4vM/wJsP9Dudv7tLSY6l
ATpibeuXwiv6WWYR+spTtozbg+LLFNOhbnZsx4D8CnSyBLDKclB09RKJzBpbC0lQGEa9eEhC5xf3
QgAYhnhdgsydRHJ/2Uz2pDlxWzWhheqUzLwymmJcVpE4sb2SuWHLddKExaJElPYos7q0cHtrFYmH
okIJLNhV/DGkmTpyjfrLQkvfRsIM2dowojFKylHSMPcy+Vsy1/RRBcJOrY2MO5tkOEd1CNvEGrhd
b61ZOFTxFgGhg3JNW6ch33m8N2yJDmBzSNW1rYUP9PnQx7yOylj6/sEilg5ha91yspeCy6wLlIpB
wNzH5Uz7M0dNcudF2vQioSPY1hpXCVSEsO9qfGjJlCz0L042CJo2MfXDk5yfOuerEvi0/Pu+HZt2
RXN/YUskAqGcs6HYBP2puJWj9ifDwN8+gE+MRI9qDRzx9f7XDFukI1qa2cs52BNUZtfeH2QN+2QN
1r3ncINJ/9aPPXAAWBzXzgTAwk7xPZjXxBF1WpXOea6/lsuaTLDv+7/EFHL0Du1hoVBgLyIbpTsR
BzmQzyWouSoRb5Ciw2sNdIeLkws+GxntIcHe36vfurYbhaWzG+jH+HXrOC9qKMP8nzIagNao5qbv
g5hbde6KQ0em/xs0pKynPBDCy7qmb8CYVqHb1G32uu/e3y1fJ3fvAscKKjl4WTM3MZLQpLUBcmLf
uPcDLHn40nlhe+R4hoXT4SFjWRfUlSHN2CLC7alQ82j/jBYR5B9b3nMmwKNgkSm7bxoGI9cBnGWx
2fY6LUg1cg661za1yF7x1jS0lpmGlV+zWQ4qq2wbJqZ8tMGBkIaxvcKeoS8XCgz/zZNaT3rcwQUw
4+PDWq8JD8MUvbcnxwH2lH2bvSG1YG8SONq2ugr1d87s7wCXnBkEivsh7Ra5Y37vG0iggzpZ3RTC
BcdsRsEp0jF+ZRBa5pAs26rvFkOXeFclTB5iYQE3onZDla0zhdxzZabCksU2K4qk3WQdAzCsdg5A
A0w10IGcVu77G6/QtxY2wYeb6tfQRQBU+lcHiM6goA9O1T2J6K9qW2O+QlDa2YPcm7ZVR3dC3ZPU
QS0RG8VfdfUR5aoxLsZXv8erg+fG9sIfeDueWuBsqshL+22O7eBjEfxFys9WnrunfFfVwbSvt6Tn
TSZedu0Nr4GVBlw75hw0vFWf1k2VRFGRiqVHh18Yj0ffxHVOk9qDvPTS9SoTJDi15Hvg4WEl92Kb
Vk+yDOIwpOl9vzf9MO0o7VdrUYAWqmxgDRo+/3B9diFiTazc/jQ7kNqz/1qbPaqW9yOBqyc7dsVc
i7S4ONbU8uNBqS6u7GqPNOi2F78XElw92QmCrSn50FsZL9EG31OKN5v+i/La8/2lej8gu3qi0+ST
KqfW4VdOIx7XULPupr5Kxoomdrf3DvH+frj/Nq6/MbRhdEPh5C4YQJ2/xyiPkXfgCXWMy6A+se7F
aewkXA6RFbpgE/2vVfetLPytastr25WXiPcXoCpTYfk7tmVaMC3w29KqJ2Y7QQZ6hqcp/9X2qZNv
r1a1B/+6XbPf23Et7q+cFhBxwY6z/KMV/eTb7YL2SbJrt2uyBqPSAzqRQ5/XdmdlChRdNnRdyQA6
h+aQ0IXr6hHcIhBMC+3ByhrpJGSwkkGi4yfcAwyaZq+9T3iFkv7MhJWtONFtGaKwJk7ztFcVNA1/
2/g3xqr8AQooKDJno78mbKvSbaUpgAan+w5nGv729zfDtwD1dyDlCbMyCE5kDZ58C+lD1+5UpAzm
qQfZsJgiCdkSfm1sCeBgmFqNmOKhFueykDvvIIaIZ2vhFcQ2ETC+hIGPdUSbhfhZBs4/91fHNLTm
vDMEYyYwixZXyx7/WiG0FfsuKCPvD25aes11wUmHB2MbOzvVIglLJ50BYs+DPbs0zV1zXNaDN7a3
RgzfApng0uBnr7xDjxyOjhxGCXbxGLpis7XkT/5QZ9AkP7Qqjk4QFc0bo2jqtLKyq755cipiPxw+
rA77dGTVYRr/NfiKhB1QzxW7oip4KVn4q+7nhPbbTsvR+6vu6AxR49IUAMqHVmbPY1pyNEjudt2/
by/ghfvvzMuC1UMhSwaWJc+ZAUdjwzR8WVyI0/+0xQZ6ivsr9L7POr9RRUGsV4x1YOE95n9yLmOv
+zCqL0Hx6/7wphXS3JX0XjBF+JdVVvQ3FFD/LOu9bNY0tOauPoDhKK5j8fGglMz9dG4L93Rs1pqz
2sXCWmTKN7MR3Tkv7J/92B4iRXOdSHNVq7HW0gLPEJSpQAq40jiYysdpss/3524wHF1kT3WjP62R
CNHAaZ9l7qMFDn080bE45ugae3Y+AQYta4jKT/ZVMbxGTkUWLHuxxjR7zWE5o8QPhtzK8qW7+MBA
25V8YNbe853BZnShPXC8KQY1IHatBq8bkmhYQYgEvMxexmwaX/PaBY+b3dRBoD0Q4YfBZn+GOG6P
xUr9Iaakq0NWx2fXoETDbwmYVTnG+S6X9Pu1R0d/iZlp03Re1FVQueaZBY5Z3wJFO5p/BYu+1qDW
ldNOyDHtsea4QRUR7oZDmEGFIunGNa22KG7pXgezIaL91qIjHOEBbxDiAdDPSq76hCDTxFX+EzJg
cnAzNCcuKikI6s0wpA6UH8FauQ8V2jPTblv5MUfWRfgKC8A00iEyU7YmdkHTYvLAPn9IMMWFruJ/
DxgAY8nWzD6O3nVOvIaBQ/yP1TuWj0DL7r+jh6OzQKADjjAAppTKfm6Sgdg7h4rBgHRQe90TXo6h
Y2WCDRBLrx/wUJ5sfXE5FEF1GT6364qVQ7A4s0sG5fr6g+PC0XZbmgwxQoe1D/UWWevshVk3B6A9
oAKvS/PBldGO2xlEtnlRYeozgPJLtaXrAqqpgyVxEM7/d1e7mUpSVThyN9dHq1R+cTwnHtZ5x+JN
K6Mdu343M1dGcCpIRD4WjDzS+di1EHy5/525mPIprxvQs/d98zBO7OOyzP+zF/v7IZPRkewkaGln
bxg+9+wXFFPPs29/6cE1cWx4zVf5iIpCFSh2babhIajEma8FcBXH+qIdHcneedbK2gF06VHTXnK/
hnbVHoLd4Ko6gr0v6zLw5RqivSK6TkV/g4BfIGx1LAzrenySDMKz2j7KXJugpXc4LxW7TLvwY9Ps
b4b65r7suJsDouA2ykCf/bR1fkLBwC/qPXpfw0mlK/JFpVsRSH5GWe9Oj6tHYmgXPjYotQ6gVrtv
OQaX8jWPXUQ32GGIBbpdyatxubT0kCCQ6+jQ73EgvtcHPMoWZ8ARO5ymeQ+aZJq15q3cHxxr8Koo
W32VSoecVH3QlXS4t0MH1ncT1nxZ2hOr+3iCUmHDnIf7623YUh3WXQCLKFECBJJHBKkbzcAbuLgV
pnz7cewD2sEKpSsxN+EQ4U32CTzTqN3HU3EevEPPK46O6JZtPUIoCZsa5fyM5igFAgh+8O6g47lF
Zfd1MWPt2Ur+cnNyagv7f0rsvfSa1l7z1q0e7RXywtha77WsXrwa8uiQLt6jeTMYpS5gF6BYTdwK
W7vOc1ID2CZm/9jBp5O0ClLmeRm0xXUu14uoQCQUiPS+vZhmrZ2p9eAWfTlWBTRcxI04yBPreNl8
Ye1pLxlipI4XLbxoKwSFQQYRS/qofPB7XE8W+1gypmNGKQjbobtQlte+cc6djzrn1j5YhdpZedPs
NXcKOFoYpob117pdzoBvP3sFvdi7PbCm1dcDWVv709TAZqqmSrlHLpU3HlsYHevezAy6LUIgsrMN
gaxLcYNLBdmS+3ZjWBgd5l71nQosPCRki5oFmreY9QerbO9ru3Lx7f4nbmv8e7HB0TufgD9duw2S
39chGi65UDFdu9fWB7sMl+kYVsce6fQOKLxtuQwpfXm1vfx18C07brdm7wHTsME6Ge1kcdchZciu
zjCl9hidg92kzzT07e9vkg+JlzO2UYQzp6Pqp/K9CoTEbiN2cFKmDdauCm7JijEMMPOoAP/wDHK9
rji3AMvd31xDMNZZaFtBqJeHFnJ5Vl755n1YVucRsvJPfe2d7n/CtEBaaFuGIODNooaMh0X7U4I+
/A8WRfmhHhhHx+RbEzLuyQV+Yx6j7cMEtplTTeu99kjD3HU4+TRRmTch4o5ES5OLuyUb7PT+shg2
VgeR554IIcSMoXMwuFlQBWkC66zkwcCgs53KmbvQjydR1m1FigjxABhFTIAKuj9708JoZmk3khWh
TbprsypgltGcFbed//X+4Kal0bJhvENz5jllfx2tyI6hE25B2yRKnWreCcqm2WsmuYE9IQw2L8ps
SySDbWWLL3fCmGnu2lEi+OpzvP9118EV14a1f6mb+OxBah5Hx4uHtu3gURpLM1vFhfd2LKv+12bP
n++vvGFhdMx4jcbJgfSYfRC+koLELN8TXDYEGp36dKGbpfDI3l3ZRlLfW2NgeKpE2QEubcU/92d/
u2e/c1LptKfMa3Bj6Fh3DbtvC3lh7lfhP5X51Wn+6Ms99vH3gQqOjh9nqu/Gai76qyfouVOZZRVf
XWt7trbmiqQ5btb+CkzJsfCmk59GLbOcZkBhRpWEZjUy8Wd7FPkxL3Y0L645qETIhO12cPDGLa/o
aRXT3pabjElzYzwX570a6+66TZ2L1qixS9yZHBK0ch0dRU6rvlV85P0VcuRn6gQX5e0h1E22qvkw
ep/aLQ9KECmE03mZeQq+sG8DrT5K6v+8b6qGMKGDxlfuVQrwZ7jDOGFbhzhou7+GXL0eG157iRpA
giMrX3ZX2kwPCupnUIhM1LDXMmvYWR0dXozSQTMJor/XehcUhz8K29/ptzGsvQ6VopsCg44AiYUI
esBYa4AJkU9Vl7bZWRpDkNDRUowsTlEC2XLdilfmvESziHvxOkJKes2K4Vgc1SFToBm3oWOPBZrE
l9HxXjjpvtzfWQPs3NGBUiBmcxZbNM01r1VcuNWnyvniTp9HF7xD0xZzBbHOvD7b1adm+t/9b5r2
RHNkr4L0LSry1XWzaCZJmxSq+TT6HvDg4bFI9O+vfZNFMziwDHNEVbdd4lZuX9qRfL0/e5Oxat7c
OCRf+zDvrr4NlQtSfMu5tZOcGxZGB0k5oKTxQj/sYDvTlMoB0iTllttX1+I/0VTuHwLsODpYagQC
U2yNgNajGM5TwRO++B8j5V8CsSdqb1gkHe0qUO2oZg7qs6HLn7gfPeftwSuGjmZFA0Zern4Ls8SC
NM033uSZ0yJBAjnm/R02HMk6F+nAg3kKVriEy3iiIvLY4AGiGu2kHZuTBDoWip/LtO58zbRUt7+/
MdUW1+s8DMfu2k4MHazRaQRM8f4P8d5PYHTUVJcXDnjIsQvONCelw9NKuWm/C0g3mavmx7OnrE25
sKNQlAmiYDyHH6f1T1XvPHqapq+l1TnvLUVyxInIqq5zW6RFz54K6yDcQ2/icEIWka3w+usygjw/
n14izndq3e/vKdGxU6ycZNTNsFG7UlEcBas6z8N4DEpCdPjUAGKvqVkwcS/sHpBbpB2aXGro7B2x
GqKjp0QzD8NmU1xS/ekkolupGCQ7ZN1Zm/d3lejoKRf6laSboA4ouhc3/EnVh2HPYEzLfvvkG1fa
hlXUXWS3V9aAxbzAA9nS7CyKaWjNS5sylzi0oDXchTT25vGsir3igWlBtKwZKuchoKsRu9p18KEN
/CQf7J9Qdjh0OSWR5qXoEqGF26v2imVPwcJx5ruWYloUzUG7oVjdWmArl+aL7w/nbj1qJNohm0eT
v1q131/BIwH+drZ+g9ZFFzsqtHdi4/vPkEQHTI2MKzDd0vYaua+k/1mBZagqXmnwS/Jfh/xIx0yF
LmFBQGR7nQdyWnO8RC7Decv36ApNP+D29zfGXrGqWH2GxW+qa12ijar4e2kfLe+n2OtVfz+1JTps
KnCCkvkCNl+SLwsFI8UjC74w9bF0UzfYO6MMNqTTG0McBUjQCYctdauvtduBbQksG8d2QHNaz0MR
egtu9rmyp8npM7+0k3FTp2PDa447y57Ns8IG07U6ubJ5rG2aWmBdvD+8aYM1xyVRB56ZGi/YIOc+
u1ZzAS9cUjFyDbfyu+/6x6jIiI6cstTaOQtxEJDRELQWaApqWAwetx1Hez9LIDrBcemoXro9grJ0
/y7Ul5Z8rdUcO9OeOoYhfOqAKa8no8M3TN/qn2v/Wfa//OL/OLuO5rp1ZvmLWMUAMGwZTpKOrGDZ
sjcsp8ucQRLkr3/N+76FLiwcVHHjKmuBAw4wg8Ggp3vXrdoQwVI1Mc2RLxgaUrDe8tw3D834eHtx
JVYRkVKVx1tu1zZmPb9Y5L7uvrJ68PudsUfEStk6AbN6AqPX1j14IAorHCvFtpQ4rIiTKjtSximo
Gy9a/T1e3YAMqvdQ2UoK7ppkRl61WtZduq69c+z5MGvmI3G6z7dNLhtecNdEI06VdnF7qU07MsCr
axTVeTTT4+3hZSsquKtL2tlFw1kGYd8KHRY6XNX+3HZFaGpJePsnZKYXztsRd3VW6zZgBowfLZq8
9kWzcz8KB+4y6vbKyIjUqf62OrhxUr+DTGTzumvmIlIqnvPCzPUhuzgk8+wTx38a0EHV3T4GEcMW
KlReNjVuidvTuVz1DCyupunHK/lHq+ZEEcck20eES2kWsF5xZ1QX2uYPdvonR0MldAQUo0uWVkRM
QUlimScd9rcy4oM2J3DnvabZPuhdojBXqIZkFtxqNZ2T1maRsUy+RVUPrZJmeEPk/AT7/kyrHCd4
yii6WtuD07xpRRO2LEWb6Yyfsu+19Fy1sSICyVZCcGRoP9HKyc3qApGMQ48+ozQew46q1DAkJTFD
RE/VFrjpWNdUF7d67MnvwiNR0Y5Rt6Z33tRc69yBjqfz3DEeteWi8G1J+BBxVWnW0JWNY3VxKvcP
IUhZ+qNtksa3LJUOg2yPCT7eT3PsrFt8BY9mWFned9NOVM8YkrFFgJU3tkuLCm51SSovyGb+21mN
faewCK5K3QlX5xTdrgQtg6OXRrO1hjQvDrdDk2Q3ibyZQCwXoAwmiBzYTbOpnzS8cNZUhcSRDb+t
9zvvS9w8q4GVic+zuYTt4IAFbThWuYrBR2Z3wbm11WKEmG11KRLf4c+zKvWRjbv9/d20lwL0gLkN
De662TpndXSSmMaiwofKRhc8uIj55KHzu7rUxvK9TJsspNVaBrcXVOJJIqxqpXzkKSATFw0VeYZm
Ux0X9nt9/nV7eNmCCoew21jx2i95d/HWHI087hhOy/Sg80lFwyD7AcFN9bJwXaNA/aWp52NeGuFK
kifP6xUnvcT2IoLIQT2p1ubYO9OhC4vReEgAattlGhE9hCavdJ7zNAapMTRLEze0QIHKnH2tX4aI
HKqcduJtVXQXUhqRl9f387JPCtUQ0UITmfLc7AmKyulwRzMjRFNcdNsoku0oYoWsODeoCYXpSwpd
IAJGaV+by1CbnWNpJLuedQ2Ry5MvtQHxUoqK9QhRB80ur3Gy7tgv6JQSoXhgVjKg7+3WV86ipTi4
riLufnS93cbd/v4uwkwlSRFfluaqL7Vvcr/IHqj7YJeHJt6Bndh+QQi9WV4vKRTlm2uG/MBIjwn9
2ecqL/3IjbbBhcA7DKnLJgKzFHrtW+yHbSr2i2zg7e/v7OIWK7UmL66vucUiqlmBtu6ovG5TFqLu
wjuHGB1GbnkPjusTp62vu6fb2/yjqLUNLlx/VjMveV9h8IwdcgxsFL67lorsWDa4EHPb2kuXyvHq
6+y86FBAJN81XTFvmbmFaLtqmpMZXd9creaT6V1BR7LLHiKyBsSxLSIf9secx75GTkla4cV83x4R
cTUUFG1JOcDY1YIn2j6JMjw73573vw+/IuoFCykiazTGtaXnsDXEJNwn9zIcY5SN/ezMAdU8mKfm
Z6+IAJJVFfE1vWdSN2dOfe2zV5v4iXPme2SYto/YfvKdE41ohl1BnVhfCTx/iZS9SrIpC85Z0KFB
tVKrr139EDcBcx+Kca/hBffMdDyDZ2S07kw9Jp+JlRoPY2vOQTHWua/nWekXm2QP4fn3qTOeGh1s
CMXYBqYd8yDt11wxEYlHiJyNrCpSfa6xAXJQcVldHJaNqhVANrTgx5BESevahfnWiYNdPIn6RVXP
/xdw8dG+FRzZbby6TkaMbbwsl/ZsvK1hEaUH5qNvCoRsb0tonpwdiQ62lwi3yQa3qDy3aq7t+mhM
h364nz2FU0hMJHIz5uNa5vME69eTc8V2gw7fpHj3l2xeEWZTuKZlajFmDe4Mnn9uuqe2eb4dNWRD
C0etFY+Go3WM3Rlp+1Jm5pPpJad2UjVhyIbf/v7OnQH1Q0LvYG2HJH9hxRKMbgydWlUqIot5Ir6m
ZFPdE7TzXSE0/oMeoLIaYs/zyxrYB/3Ofi6+3jaTbHEFF2cu6wjgF0gaxnvqvnTWvkNMJCCymhYy
mQY2jWm98a4yH5x22YOg2va64LPObFqN7q7xcUXWMCVHg50MiLKD32qfTQS/BT9sU6Qdra9IdXT7
fqEKMI0kvxTBNCCJWfu+4OzOy+K7vjH8YejumKEd8+ytZzvTBxFLU5iz43VQfb0S72WFnnUf3LbK
5jgfRDMRQNNxS6tBmFlfG6sKTC0yIZ1ZrA/1+Pn2+BKPElE0ZZMv0JFANWs2gbsC6VozG+EUp+G+
4QWHXW1emqlt1ldq/Vq057V/XkcFok/iQyLdUJ5PWd+wbej8hzOiAcnQFF4ks4ngnSZbPHugHN5Z
rUHbXhL7J1PFXtl6mv+NYKOn631OjPrK7AXv2Vej+KfzflCVKpXMKIKTLmM+1J6ZNNeE6qE1ktAt
PUU6ILOK4J+ANlJIFWHmtfujTO5xgkOHJbq9TSSBl4pAGe60kFZaMe/+DRIyvuE3rygfNn51BlYh
8kLVJfbjj6AiZIa2+lQNgBpenbr1SXZ1qylQcpt9bHwqAmYWZrF6rHE6tTT1p575PN9xr7c9KmJl
GgqivLzByH1yx4oX5igyAandNzu9O1DNKjPmsl1xYDxNYXIyTm5oPPSR669RHqHBQ/E7Mstsf3/3
M4ttgzPes2CZgp4XkJau7qQI7x87FPUEZ7XnplwXr2N3ZsUg+IAWvs6K1hSczLvq5Zv1BZ8lSWVB
WwKn9aRDTelnoe0oaG/jCs5qZ3g91VKs6hT/4Npboz/y5U3hUNvc/j43qEgzVJdMK7iGOWun+MmM
hmN7576sgRVUhyRUdVNLbC9iZ9zJ02qjSpvr0DyA/ZW1WhCPxwXdiLe/QrJtROTMak4x8LoI8XoZ
QZSe812pBnW3VOHddnTpSqokR5rnQoyiMe+n9WnfhDdDvRs4dQhgUDMGbswNlecEpZUr5iyJXCI+
BlSw4EHarkwunU5aTqJ6xZmnJByTmVrwUDY5kHMwsV96aEV0zRTM8x4SAmxzkVoIJFL1am5JdWv/
UydXq3+9bWyZRQS3HEHoatqgGLxzGDnY/W90yJxcKAztG11wTqe2kqSssbc9+oxLkkmBh6lVd3yZ
4whn6dDbi7P2yNOr4qVJPo3apdRf52xfXBGRMGWcpFY+Yy2N5VA6T7oZ5oailCrZJiISZl5KsFbY
2IVJE/9OQDjjw5cUCZ1kPUUoDMtWzo14iybOHQPsiLgnc1I9fn/Iu4xdKCJhZqrpTbNgdHYYIz2q
wyYojuQFXeWH5KAddm0aERPjLJ2bUGLDPPx7PT4ky4NOFEmpZMuIvEFVUbcgHcWijiY6GZK7tL+b
zMZf9vQ9bfYRztFlTlcdlET1dSH2eczTuzIPbxvlQ32rbWjBUdPOM+NmC7fmcfxihNZdu4bkG43i
l3srsCKd+W7lDyrdDFlOIyriVhScj0MMS3knk/rGAbTkB/czvc4HHkEX4qii0JKtiODEBYeymcHx
WRT865w7p7W3IvAS+rbuKBZd4hIiXGZap1Jf1gV1MvbWgk6k7FI/m7/cXhfZ4K5wWFGtSVIdV0sL
dE4D2hraKQ7ZLiI2rLqIk3EMopWGhWXQKjco7EPZHevEBAh+XygSkTIxyzQ0fuLmai/HsT9PKjyt
zCzb39+d4cWMJvu0Qmx2m9/EjXLvwYwV4UESPUWETJNPQzcBZnnV8jSEjkNoKLUPP65yUJFMCKok
Y5dbmLXlHrv8cR2BuYkvAO4zR3WXl81ecGPUgilcGbNPq4NZHGYVccuHOJttpwhHbe7kICVusFPS
s3u0wuTCLs05CdogCXNFGUW2qIKvMsfoGHRqMffkRwXB4/5taBQ1YFm8ESEvTarpbZbAj4ovvPGT
0/ZQMgUDEDsXKzD97LAz4IgAmJrkK/SxoDnnJXdtBjnU1wGqoolKn0+yhUQAzDgajbes3nKndfUz
t/7EaxLYWn6n567voatnV9QRKYYa6Cp36eYD3HCODVqcFmAEutbYt9AiyRCLQd0HekmcwMPPNDd8
Bxdb1aVKsono5hjvIgO6VbJ2aHQcwfSwNNicCfWzqVC8ykrcSyQY0uqGm1WNCmICvl/LGYKF77t9
i0AY1mhLN1EcVHH51a3sz17TfN23mILnelbfZiZB1JnxPKSxOljm+rnpVf3A20n0wSWWCl6bgrfP
9mZs+B7CI9T6Eht3M4B2K15Sax4tjkoaRrKwIhTGAhUKLD/jzdp4Kmg4DBel6ozEqUQoTFOOiwmS
gOa6ZOeM+uY4+UB8xKjgDqqWJMmLFxXxMM1CtCorOW6d/8wRCQw/D9lPO5zfyGEOk6AI0TGnWHDJ
ioj4mBU42qkqkf/HjH6yrPE1rqBvsykcNaYZatYUzel03LW5RMBMnsSs4ptDmCn3+w2Lw5hflnV4
e3iJv4lYmblMSsBC4BV984mt+FcRgWQmEhJpb9DTKctQyqyMz3j5Osfta9xcjXq466bASfclbyLB
DmBmqZfMQ3ONi5cWL494dWj2ZSlEcOrCABEwaPXh1PSladKIQVJ3n8kFfzbitl066BVdazCrkutU
7DOGSELW8q6M6xnlxbk5VnriUzvI01+75izCnmK3mT2KB+u7pWrRGoZk3M/N4eftwf99WPwgwong
J2dcpxEPmu7RaT5noNYHn99k/mb568K/gS8zAqDaz6fXOH718sI389eWKErKksAkgqJoMcQza5G1
jKDccvWTq39JzSMrE1+5kSSeIEKjmN07RdWN2+u4VodtPPieYTzW2vrS9KBt8qxoycrotiUl3izy
Eo2NGedFj9dDh+MLevuNO4YqZZGNLXh064wd7hq4hTXmBfoQ7h6NMOS9IlQqB2VeUhEsAd6DQn1d
Q54rHEI2Y8GFLZ4XHqSOlrtRT0KLlGGHy+NtQ8vSXUtw4qG2KOH9lu72vnl0jyTiJ/fzPPrVPTn0
xzhQvdVIPkJETvEW3UtOjkyRVbUfuzbYWFSwIMmBL+KmUp1B+5Ig9iftbyBcUNnL/NRSqbfLJr65
3Ls8cTDNbNQAaryO1UtvF1G3rPt2uYiUAuV4u2mUIIDW3hzEBYg5KkcFZrE/zrZErJSbJKSlOqat
sfPE/mT9OZ+g8+YqNo5s+M1a76xSxrTW3QGB1Glaf21PHlqLWj1y9rQKw5tE0iGmd5YLHUSgWkow
kkE0hzUstIudFwsRDYWmKGZZM8cLZXut7eswvJWJ4liU1SZFziFooHItwUvWdf3Ewv48HEE5tD4V
582fnHOlKJjINr3guGhLWwaerc2VxN4UMG9NQdbQOwH26xwqgoNk64uAKCdurGLhuCJZL8wK1sYn
QR1WR5SJy3AYA+1YRsnBUN28JV8kYqS6ZHCGdvs1I4nKM+L94JdhHMaH+eCkQfmFRxVej1XXb9mv
CW7dV3NlEwdBQ0c3zkzn167WwYuzhyMN+1dkKOq4bkxp1zZXaMuGLd7QOnvnC4zITYSeYXOdeuzd
BHpSg1MEeb/vaikCpmpLzybbhlPTBRPu2sAevt7eSjJr/3Xo8hjE4VtBK2Z+AcImskKt0FM8kcj2
qfnfYMSgvq4lDg4xQ0/vV936yvRW4c2yiQtnb1Y5ejODUOA6TV+X8lxOK8r1ih0vm7bgwmaq0dHk
iP9d37+laHYMSEX2tB5iA4pAqdGy3R4Kx7hSuPZ4IJAA/dRXXAVNk+UNIkIqbZcypQPbbqlLsFXJ
qqAIknNzv4RVmIU7vVQETI163bIebAtXzfzHay0fsoJMdcRIzC+CpeY2NQwGnoLrAFWLsUmguhrt
2u0i1RA0R+lENrA/mYfEn7hV+9zzysCzJtW9VJLwi3ip0RwHa+4z75iykzbiQT1O/NgEPV9SBJmq
1CQ55EWmIWcdbMADkUMYfTwG7WDYxzXv69Oy9D/dLIsf95lLcN9yNYeaUiwErz9hGRi94zy4PbTM
TIL7LklW2DFYpq+uRSPo8D2UuRXyxT6jG/RCimlfeBNJhzDwbLSgWcYl+w7k0PNwaVXR/uM1ICKW
ql8hQs8pXjoz0OcTmjzYfd0EpgdagQHEFLfN9LErEBFIZfGmnfoNsNXmbTDNXQR8iyJRlA29rcy7
RJF50AHRB5zqKYuPE11fpp0FCCLiqDrX6bI2m1BSys8tOXSFYtPIprydBe+mbKa9Ns9sxH5EM8Cy
JmetJS/7DL395LuhZ0+PV5bBGmQo/cStgzb9c3vkjw8qIiKn9CrWhmpCx0tX3lXzZcqCZvxn39CC
fzI7K6eEYXeM1D6R+Uc8W5+YqnIhM7bgoVOX1IWxwCIjFK/NvgzbTnW5lZlEOF/XhZepVaOQpEEL
WePojtbcN2i370oNiIiXsqpmsuIlb64uemm79gdljj+UT7dt7mFD/F1KIiJYCiS1duY53VZc4z+M
AnrmcZ74jLr+1K13WY8SrWdaaDocFJteUncmIozK64tYt/USZbdL8lyOQfeFBEOQHiA6B2XuPmzO
Zlgchp3G28LdO0dwwUacgLQTjhAvAa3LL6W5RLbNFeaT7CoRX8XaNUudFNfHQb/a0x2zFVaSbClR
t23TmtdtimUp18ecXh3jUtDj7RWXLoD1X5OsRdYTlmNst/CLL+YFam2QE/Ttc5H5M65fQXoC3OHs
KZJ92acIXq335VKgQw6fYv6zut+86kjYrrspEbmHbKqhB8zE4k7sNPVACbT3q/fntplkKys4NSjE
NNrSHsGZGlBaNyKnGqLbQ0ssIiKtoCJV2pmNEGow9BWUPEhQe4h1VQe7bHj3v+ubGSbhjQYHg/S3
71SHoph8SG3cnrskXohwqyJpGhOvEkjVSv0LmhRPFW2eejKF4Lf7aevpcQQ1KJ52FsVu3Y7vD+KT
CMAyE31tBw1pidN+7tnLUP4cvMRf4k9Qs1L8hGSlRfhVRcskRoMoPsnO/dj6Fas8TTbw9vd3sUdb
nakcC6S1k5kG21MURLIV2Y5sjQUfThhpiceQyrpgbogXHuRrHTrm59uLLDO64LI1lPKmGO/5V01P
A17yg2fxJ6Nfg1JbI5Ot+2KzCLnSAdSlhLToanBOKfmUxJ9KS/FOITO94L206phpcgSdQXsk7qdU
lSVLxhWhVb1h90CFFFvjCzGinLrGYea6KofdPPSDzS7SEOnl7Bpzb7hHpG6Bs6ZP+vS1Z0lkWIZP
uRGUneqVVLLCIsyK1hVI1bboVhnjHwquJhekQab3lqX1QwPKstv7SGYt4fBNsmbSLctxj97aRoWb
fe6KXgH7lH3A5hjvfMuqyiwdCYLcBGED5xCDUXCgeCpqDoOu6huXTX/7+7vfiDM+jVRD3k+HizMd
YmvfiSiiriqwlXhjjn0/Jc98OFpN7ld7FH5sj4jsQyXriq5jNe4q+lXj9zb0BlSkczJzCBk0Xh3x
Uj8h9C8zHhWt4kxdVduqJJzZgrs2dp4X84pwhtavcO6tn95Mn/pVpVUowZISEWyl53HS0Bw3rfmJ
hWNED9rXLkjAMRDq57T0WaQdzVNWBMouaMltWgRdJXSx9LXHmcIX/meAZrPW4odL9wQAx2GXc4nA
K2ttqmlechwB7R2v+0BXQu9lkxfc1nSGknn9lvroX13zl+e+WMVDiUfm2xOX1PSIiLZa80ErcyOu
/gVV0wP6rEMw9gX9v6vgharEU/o7gv+iHEB4C8mHq33dHhyzJ/u8PhtHAOyi9qh95o+K79mOxQ/C
tojBqvE0NaQ0AbzllR+SU32YTsO3IVyjMlpObnT7VyQuIsKxnHkdckQNLIrxpTcj0jx5s+Icljg2
FRy7plCUGGaUcB2QNnQ0jbJuHz6ciFgsKzMdPmQYes0ioh1MVV1YYg0Re5UVNLWmBKWCPG/uiaud
Bt5G+qBSfpV4wF/4qymnpOAwNhuiyn5c6eobGrS5d6boIvaqrBmdtK1wO3rZfW9/8QjMU2qKrSKb
veC/BUJdnZuAW9n5iUynLJ/AOe+bpoqTVWb87e/vzsWpBFoyLbHf1zoPUYY0pjYsVftcshlFgFWK
4kDnbQ26SfsILPKkoj2XJAxEyJg1UJI5/eakjvHFrl9q8qYxlMa0sFYJI0iuRiK4yvBYbXUewCRu
c/CQ0vLJOKROdoCyLGSs762p9akzK+5hsjUWfJZlZl/kmVZda+cMtQSf2d918x/SvO2KNqKQGacJ
r9oBNSd7bMPe0wt/tLsgnndW40TsVQ2qwoblWA1C9HOsa0GXq6pxkoUWoVe1rQ92WnjVNQbh37SG
63LVkx9lE3VMEfAlW1SEX03z7KZ27Fbb5ULH5ULVGCnBdRERXeVSWvX6+u9B4oy+fWkP2kP+0xz9
5l4/2If2ONxpitKJ7BsEHx6oaY+U1s21cJzI6LoTisSq813iCCKqqovtpYzxGAVkvvfJ60PyajA/
Dj2c8HPY3POo+1S+0mD60h3SaGfcEOmp0pbxfNha5BuURzvgPdHHrvggma22c/9dvKNkouk0IF8p
POs4jfYxrhVeLImkluDFgOJkphsDIxYbQzRYXRgP1O8rlSvIhhfSas3LG5AZYng+W3cOjzMAKs5Q
dlb4gWR4EWrVuHGdOjHWmVQVVN3TQ6J1kMEgihgkCXEi3KpeSm2cUba/zvWj131u3W8OKMbdUtEC
LsHPQNPnv8tKqtomKEBg+kc8LAcDuAOcV+Oy+RnuAc2+5EoEX00APk8VkIxXp4iHA5nwdpp68x55
Blz3RPRVif1iOd2K0Yntg+wjJGjh2XUEiGJveBAH6p8jjjLkD8Z616LK1MyH24NLXEqEXWlznkx1
gp1ZWcWhilm4piqmZdnQgrcWU1WN3oSh6/7cW2clJl+22wVfZYbZajgJ0SDoXdIsbM1TqSIokt1U
TMFRMzDQNxpBhAFN1xjZ/zinJPKiovH1MTBwWRlPg6IkI/kKEWrVtcNUJgV+Sbf00J7qIM6fjVix
12UuJUKrFlLUdWZj9Pwe4OTDeioC77XCg04axYHKo2SfIPgtq0sQFjnbAd//1MdvhXmfq55NZUML
mfOoNdD6BHHZNV0fWzPK2s+OCh8vG3r7+7tDJK1sNP0kOHA96IQ0B2t49pzotjPJht484d3Q3OgZ
ifsNFVD9AyVOcGE+MxVfjiQI/7tj343dQqwsG9l2gbNPRRG5c+8T3ffY531TF5y1mSmii2tVqDT3
6IClPh/6gA+qx0bZ7AWfnWbOV+hd4KWlTIJ5DcYcjy3Np6Xfl0X9S2r+zjpmnbOx75EmZ7iszC+e
oQiPkhUVQVW8ghTs3OvV1TB/8yJo3ZfS2/eyKAKqwHJnlnGJKRcFvUP3w58qKe/xJKWwiMTiIpCK
QYUBwimomRZjdrCy0B2fbDJFRbYo5i8J7yKaSpuMMV+3PC/RHln9QFRbRWby7e/vlhI6tgtlJkyu
L2ZQeF/6ifkmVVSrZZMWPBT3zlRbJ9Q3CZ1AHaIdUn0PQzgyABE7NbSubtERQ8/GMeNvzo+kUCRI
skkLvolXJUgtJriJT/wltp4Xlc6rbIsITomeWg8PYXhdcliVB0Zu/uwIyQPbyFYwxCWqjf7xPdAU
odeQqh16KKlVV5OygzlXaIOPqrLy+8Q7snzXdv9L91U3F7PjdMCBl/H6T9w09h2UYNk3ptc5yBYM
FVRIcrKaYoYwTTEghHFVXfsyaM9WmB+8aH3wvvOoCbODik1P9jNietCbbsdAsrmVZtt7B1SG7Wm7
tEE5CGDLfW3Vppgl2Bok4fjYwWjkC02/oRvUH+bftw8USVs4GGL+68cNqBXisSXVFUqL/bkCh2f9
lV2yRzNsj92+PMcUUddprveObi04tk78QA/DERRGB+uoh32gxqS6mPHfZWVTxF9n9bw264xQWi5O
6KWHdsQe1vsgLr8vNQ+79ddtk30c+UwRjQ3pxZrP3lxdG2LcZZPl29UYFWancBHZ8ELhDeyAcdnY
ExaEtSwYufHcZwUoZgyifFCQ/YQQqThdk3wk+IIsDZyX9eAcsqgK9NZPzvovHvV+v5sUwBQZLRlI
5Ce+ttWVuuTbCoEGUMGZjzo3VsUJJwlcYlLRDVmy0rxBac91o7ZNz11mPywcUJGxOg52u6v2YIo5
hjXxIS9q/MxkmtAJP03Z11j1vPzx0WGKScbKter/GUgMZwSoy2n1oHG81r+9YT8+QEwxx/BacLjq
0Em69qiWNPoUjH3rs+LoeootK5v+9sPvcgGQPpTtkgINnq3FIfH4se2eb09dNrKQZWCXuCXeW6rr
YnxHlPKtUdVEIxt5+/u7OSeuxvLRxbYc6uMcn2oV+lAShcT8IlumXkcTJvpXaJb6zZJf2FpHeb3B
v9dP6cJ8zyU/bltH4se64MfdzFPw8uEb0uGUdl8ddj/bT7eHlplHSDrWpKtjfUGIAH9KXlx0lUqA
xFlFRHbROJAk7Vh1tbQmGLzItHBxBBs5CVrVu4LkUP5LD3aAoxInQWo6HabQAC/1dEruAWI9sGN5
VAGtPrb9X7Kw4P/UtHL7kEIHiZbXhLwZUPRXyeXKhheOZc+OJxc34ArY3jttfWYQCczHb3vW9i9N
WOpm6eJ6iAeFOVzcEqJyVKXTIAFLQhvqv25VZV4RexDMRUIEGMtbGuRhGqK16H557KP01B+TQ6FS
QZLZSHBhr885pQNQCmZ1rHGcOPzb0ijqPh/vf0OEbRcUXO8awXf0w3mhjwN7uW172ZwFl2V1xw26
oBjTjT/0OPU1+ta1X2+PLZuz4LOJ46RTDrQ5fKvwWzQC1oj1t4eWTVsouLWFtdijbeAQNx0oe+iR
N3mftFwPbw8vyUL/0oeFDEdhFy3MvRXC1nMGciLnSA5VqIWx4hNkYUGEbnNWVXG6nSW8DJaAnasn
LWKXogfwYGsA9VTJrvVhHmqIgG0D73SeCS4VALbHiN/XBy3SEBoOBujN2TGO+D43FgVjcSks1gbY
JdzsHyAiEGmL6o78ccJgiChti7SG1vMRG8n5x9OcwCHEb2fij4OpSEkk+0nEa4NkTyNtgVw9yyDZ
WOnnkpvhsqiarCWeIJJhZqynuCXBE0gdMeNCyPH2PpWNK3gvLfTOaSqM22GP8oujaoeS7n/BdQfP
sPDACP9a0K59Ho/VUf9t/482UfWGLKma/6UN6+auFXPUVK/jRRv9+Dge04PzsDymXyBoHmVo/492
mUkEbJvlOJWDg7L20C5+koHheG8gEqkxY81NZm/CN3Dv0g1+lTDUh173TVs4c+dlGVlbbdVsikt8
P57iwlAFOElQEHHZ5Qp2i8npscBP2Zf23B6aY32XnL0rjyD8Ge21/OZv77LaDAzQ4DxNt3Kid7Z7
dKNZtfF82zySqCByYzZT59Q6xaq2FSjDG3JZ9OyS91kI+IlKD0fiYH/xY9bonda31K1MyyGaS6C2
8NB+uP0BkqAjMmTWjbFoABLhAEieE+9Lvp4MFT+2bGjBf/NuMOuht5CuVbHf6enJWZfDmM+7LliG
Ixy/RtY4c86BMPSSH/NYB0WrEgSXBQURoQ1UCTLBbWPm99mz+QqAUsCf1gD6Lb79VdtZw/pLMRbn
LkfrPfKeqbxf+T3tHmyqSNUkthex2RCK9YCxx56Jh2dIxQRaFxCIod7eMx/qrdqeIRJgDlM88tzA
RQiMlZ/adKqhTpoNeBlhRVCimeZYtsmbi2a5CJKyeDFJin0wCsMWfNljs1cbKfYUa60gq3hgrqo3
X5nJNvd7FyZMq7LpmiLdImVr+GOcf521qg/Lzvp922wSPxYh22tSpM6UINcalyHSGjecFS8DspkL
J/C65DGJCSqJyXqFjN2i/5nYzqEFH07LNElZa+MRCTq6gZXzI5kqUF5M7q/bRpHNXfDitS2crc0C
rja/2PNrO1V+o6ogbWfU38VPQ0Rs08EwWY679bXv2HfQ9116Fj87cwkxzjrgSojwZouPfmarerzb
OK3LmDVmWFfqT6GJPsT11J6coxVlB1WxWLJ1RJx2Ai4fW1uxwt76SKzcX7qX2+aXDSxUqapRozmh
yLFA2j3CLqZ7aJyJBftGF7wVj+BLN2/PJ1AU/ENS94+Xq0oNsrXdPuid0acmySuSYW2N9pq3IZ3v
++ZL8WsYf9+eumRfinjsbORV52hkc9Y6nOPeh2zSjzy1FHaXDS+4bD8lmdXZDkJ/j/JjebLywdcH
xaObJCkRsdhrZv7vTO/pr4l8qvNLY90X9Ptty8hGFzw27XhemTq2OxKc3Kr8pT+x6UQG1ekiMY0I
y56Mrob6JC5aQ19EXBs/EXQ2Jo6huK5INo4Iy666tveWrXHAa7sDwCv+SuwT6rQHOm/kp+uuyvhf
SrHdQGviboGzMD4v360YYvau4o4rS09EKkwGlb7OaLECLJzCrfF5k6wZQu9ohro/n1QkR7KF2P7+
zsUcO5+a2sXPuNZnN/7Vu6E77fMuEaAd15m2JAuG1pM3yp8HZFmqoSURTcRo07hn1AAI9moMl8K4
W1SxTGYNwWPJ4HG94Jgydy6bUKxxnNg+xQdD5L302rTqiwnhPXX0z8BwPbgeD1EyCW97rGzqgsdm
TdbVngGTtFYC4rPSt4z/4+zLmiTFmSB/EWYcAsQr5FFVmVld1XfPC9Y93QMCifsSv36d2V2zGn2l
lBmv+aAUUkQoFPJwP4/uz12D/w8KOwcCO6QIlJ3zlSyxt/6YTM8GmkijorDbFkVZr8LQdl+cIze8
Mp9+B3b24BTCRD2kWRsVh037SjTzikDMraceoNl1PfrRPitXodhVVzNht9vh6tQxTkEfLaRFawjD
GqC3o3JcuhPNPJ4jcxoOzml7zA8/Vt+a43Qcnu24SnhSmBqFdVVCFYw9Vlnwf7ME4LCf7CM/+PWh
TJakfKmechKbNCz+fV9/J5NS8deDLEtuR1vF51Um68G5dp+mR3a0EpZMR/qpFkl9kBf6bEIB6iKp
yoMpx25t3A6O1x+h1vBSPi1Qzkogn5UQlCV7J+kNl1XdlUlFaRdSRk6xzsul6J24kp/6GdTmc/Fh
JtY1X0RcLDfUu5Kmyg2JtSYOqmSZjjeE/kym5cJ9nkDVNQ7czhBPdB+jgrYdKobaC/AxiyxOaQlM
TN3d6pYfQbJ79BcUR9fiUPn959k2cUhpPkcFck8TpUENFsRLCFhuXA1Okcye//l+DIvez+BVFHck
e5mDrGG5MD4cfP6hK514YPOpl2UCHiaQKicNyU/3/0y7elu4e3OuBnMkyl6Q5bLK8rwCoNt3z6BD
TGqEH96yU4+OqGh96mdTjUe3dspBTrs87MNaLhdrtFk8rk53bpBQGbJN7fdsf/vme0qLOdBYk9kV
8e2S0zRm0RSDFPc4RBmuWT5K5d45GB5Kj+27V6jI79Gf8wgkYmCnWJ/98cu6T53LUeFePLNLWC/G
LdC/WJzBLXV/yzWHjKvcokk7SO4TBuieW8UDR9B0PoBk0FDr0W2vcryDJNrv0HEJOvH8sIpHz0QO
qpm1iuMaOqsuAYoBg4NLj3b3kjX50fIMSawmDVfxWw3gHSPjW3ckauxV3z7lFkh7Muta+HNSU8PS
6E4uFck1Q2SwrgSyttaPt/7d4mAl1ldAek5+Ytbj0eyACuUi/VJF3MG/dNEpdQ6p2HeJUNFbUckA
a26ws2S24or0jw4gvCCgMlyFdBusOG7edLVP880sA/vVqaqnYPQObpfv89J/D903cSEC/8fAtzc/
vzyF5BwupvLjlnK/kyb8u9lvBrZK9//VjLZTG4TrJ9uLSTwfNnhe/8C+7XJaFaNlDUgNw27bVAiF
/x2xh5YaPkC37orD4lELXCibUQbVhZOboI9k3kUL4aiALNa3fQ0hFaT6aSysc/gTAkv3l0Nj4yoc
K/BK3+FQdr6NbXaEVvVZpKYWM00sULFYU+0EhEeovG7EwJUkCSQBP1UC4i8hv3i9CVauCwYq7Fum
wIsG9F8MTHoWx/pc/FpfN20ufqzOVWUwe83uqoSadiRtz9mgyQ6bThnnKItHz2PUGNIH3fCK0zad
l814g8Ot3IaEzcKKX45wjpVRIFCTC6lYrUBEdUkcNIJM0NgtA8gKuTQBXPFYtV3idzIup6/C2Kmt
ueKpaC0mRJaBrwbxGWAeO0iG4NUNH93y832j1W65cvI6wxBxsdGk9MfpGiQbpJM85j/zB/shTWwD
UZBuSxR/JlCscAjDR4xd/7yU4sXL87MFyez7H/G+59kqq2aL0trkOHiiyxdy7NFuVWdf7o/8/sRt
lUoTkJNiqVMUqYj/vW//Gpwba3edLbaqSFwVU+lWKSY9jWh3PUXdSZoAB+/bjK1SaYYNtB3yFAVC
NKFdoAGbBFF17V0nSX1Te4FuYbbf35ww4Yp+S9QEwXack+KpT50fnZDDyfMnw31Qt6eKFzMZLnm7
Imd2eEgfHFr6PHY85hk2Vje899/5A5PSSkGwsaMI4rEG+VY5GnIS3eordTDoy2QOGmo3uEf+XBGe
DBB56LP8YTHmJbrZK06bImByx8bLbr8uyZqDk88Ei9aNrHhq7ZOicgWAqB40E+0no0Tu+wBXW6XX
bK1F0M5FmCkrkSbFwM6BT77O5JXOxamtekDapDRkD++flrYK2WLN4FShj9Nyber1aAG3iMfK9DIG
QdKTdnryjQg0zVaroC27gFCF3PghaD78AF3r2eMvszXgTvf9fvzR1F9sFa7Vy6qF8gOK8WEeDwd6
bk64pGK1vmwFGOhFn0pDMqf7FMWh8z5ritnBxg8up+fcv1bojcNG9UNsGQXmNNalArgmNsl2HEAY
5wNt+ywjq/tQSmY4ZHSDKy4tlzXYWELBnFU+hPnJtQ7390AT6qjiz2uYe2thR9tzzjUAmny0Etl8
uj+2bs6qIzdp7rgb5imH3IazyL95PxpMR7ehiifnTeUNUY4YQfnwkEPUsgvql2K1YrQO/9o1exWx
VVZLGoJ2HedM/2DJ284qg63CteZFzIXVojNg8f7ps49sHzzaVmk1ueewBvhrHFoSXDoTSeraS2pb
GE50TdxR0VppZ1MxRVu7PZozH6NBklgU4a9RNl7MF+cvaxoNpW2NSapkmt0QNXYdwNRtUPkWnvsU
su4Tr6mJk0+DLLRV1NZK27luN/ba5ZSeq5M4d0UiruAVOcgHZsLWaoxfhW1VaMjPZonbBuEU4oc2
6uSRqeSjsX4VtZUTErV0mXHe+KwFI5BzEARQ/iYsYt8zwSd026B4r5h4O/t4AgQvxO80/Yo7d2yF
JppK3eCK/7qMOy6tkWH1zmvLAM3mT7J8ve+4mrFV+FZuTQ3zM2DgaSeax2maomMWBX6cBdRUjtb9
hYL5AM899nfA5tZT2B5JXlTHvB4/1zX9ev8bNNajArhQ7K78pkKrf0fkGhMHjedk5jsH38zqTXrr
hY3XDg5Q0iNNpHW29rWcg1z6v+MyWUUrNhakXnS+BICU07p47q19ZV9bFTHm3JJpPWPaontZ6/Ip
cEJD2US32srhSu22sy03w+uCLI4tBcCemsg0dUMr56vVy9DzKTaSle2HZpqghPOyz0QU/6xWH6og
9vasK+ZfDRef3ZAZckzdpBXvbNfUn7rtUXfZjhDqHWhmarzTeI4KygobMYBqAih3q4HGQuA/LN7y
6HSmU0o3vOKYtb8U7TBuIPriwRGoO363puP99dYNvR2Mb7ymFFFu5ZtWq9/LhNL24A75cW7FYd/w
ilMGBfoLvGIbHkLRzZe8/hOKj/eH3ob434KprZJl1mnPRqdHsX2p5sdq/T3w8LEJprga96nI2KpA
MVh4RF0vWPbGenLl97x8DOsv9yevsUUViSWrbI2ARUFaE/VgsYiOAXP2mbnKhxmg0kX6TTAJSLIf
dg1QwUStf/ZNW/FOdGjWS+4jXRrAus9a+2ke5mTf0Ip3OjULnXrjTixSGYd+dvRT021As9gq+GoR
IMaZcC27QYzmAEc6dCZaHN3IimMOeV0tDtSLbiCwJexaTqddi6HSYHbLVHdkxP2l9+2kqocklD/3
jaw45Oj63LY2mqPanZ6QsB+X0tTq8y/lwjseqSoMizZjowzb+VItUH1u/wna8IhusmMYfJzL4MDA
MxHS4OD61hEskwBcn/sV4HNveqwyKyFTFveecxzt6VDTV+Iaaju6Pdp+fxPhxDosfJojfotqq459
fP2hW3LDZVATPlVg1hD0pJkiD0nHUIAAKJg/li370ljRYd92KQetb4/LPAHZexsGkaGdu5uuPZ2J
4SVRtzSKO5eeA8gpWtJvrmtRME2K9Lnow9lwt9KNrnh0a+VpJWi5ta3R0E+GSmYAI9aQgrm/Npq1
V0FaBW1LMNPgIXEVyTB9tfyTKL/vG1rxazFnfb56CM82I2VMBpkwMj+4Gd1X91ABWkNL7Bb3TtQQ
CnRYLsHV70yHlmbVVXxWNNJ5bvwVLG9T+Fu2ZIyzdvp8f1l0pS0VngWOvqEPtuhBbuPRO3kPIsnO
zXFN0nhI2Ml0y9Tt7PZtb1zWCmQ+jDMsx+6vS/m6pt+i8fX+J+iGVpLitco7QW18QVo+jeB9hMw6
X/ZYDaA7isHblm/VqYOnZ9eLeIyiRbLg+mfP0nBEvjt3StUscxZdnqUjgoHTe08ktV+o6/6JosYw
/LsJFYZXjH6mflpHKYzes6vHqYhix1m+TGn/wWcGVM27tol/UJLNJRdNU9awzSELLwFIGb3M9ECp
G1o91wY21b2Ltc/H/Gjbw7HsTJ1TunXZtuONNYLjN/MYQC63bvi+2CShyyciQSZnutnrpq5Ye5hX
60RsvGsIj3T5JSxt9PhCX7Q0gc91H6DYPEhGiFu0KCtCTxZ1UJ5UTXrAJWI2/YHuC5RTCrz4Xu42
SLCsqonDwHnIw10HIExGOaJGGqGcHUrcB631QQTytV52qT9jaMVdU2jxePN2PoV07o8BT61kToc9
EZ5SNee06sqp1w5LEkJkqHL8pEj/uR/B3i1ZYmTFTRG8an+VyDmh5p3k5edV/PZtdMniXdsQI3X/
oLhptFjM4/NW8ShIlCxt71wmMITE+bRUj7SYkbcVRo1jTVBTn+ZTBqZfa6t/EPvWohrqtfFqCvYa
w1cf4pcsnNOxxzHb9U/B/GgFABzlj4VlqihsS/4/CS+ltmKcLWp94LrCA0wnsr8ls5+pWJ64xy4z
yT50+WcgkQ73N12zSmp3RASBEbRVoixSVi9dGhfsW1fuuS/CnpTwFlhulEO8EEN3/HPYsCiuffnx
/rQ1G6C2REAdbJKTF4GDL53jJrsS+2u3flhNYD5N3FGzbweVFpJnGdoiSPs3dFG/p5Vt6BHUDa2E
NOp4FcMDNlr4spQcSNr3v6TbDF/vr4tuOxXDWdIinUawRN9cCGjGfZPFEB6CuiDbJS+BTVVimz8H
Tc43EMRAW+sh6tf8ye9mk91rpq9m3mtope7a4xxnHolz51kUW+nSYOqalVcbJCY7dQa6kaTz6TzP
l8x0p9ZNWolqizOuqcdyUNPV6TmsKwi1j+fOandOe3OBN1lCB+rQcqkRa8om8w4oqfk3F0h8w+i6
yW+/vxmdeOPKqhTPFnSpYvLHtbPYCD3UOKnaCJHPSxA0ARZ88f4w349z//ss/5H5Pk9S+x9CAd5T
MQf8JiM/dtv5UM0mllndqihOmjZkCb0I1cUC5OGoE/fgx7XYy30f1dmh4qNg3y2LiWFZXMEe/KU9
dJb1+f7QmgNWbWNIVxaiEZOByG51Ego+xtA/+8OXscmS0DEsu2Zt1HaGvuvrKl1Ar15ldiKz6seM
QDAPzb5UXm1d6NdyjhilyG9Yw49LuwZPQ8hbw9prTNJWwtcQpNDX7fHqW+auA3plMccFd+vYpct6
ben05/4+6NZICQkzpM1zP0K/LVkfWzS+DSyhpl5bjfmo9PauI1c+ch9MDilPY6uiUWy37t/7Jr59
0JtwkM+DtFM09996PJBWT84fFhpMU7ck2+e8GXlqg6mVQYjQvvCPHrps1lA+NY1J51o3vHIVKVLP
IvUE+a+yfOgBr7JeUlMLim7BlWDgc9yK/RJ1b2Rl4uQScWS1lZ73LbgSDMqgLSKvwLw7Up7rVsTC
ly+9MDaJ6SavGLwAn5xoItxFFnBwx8ULSdpkubgv1ldxtc70Yj+YSk+aHVAbIBzP7uaqRVgDgPQf
m9OTFMNfuevtqbZSqrZAdKkTydnHh2AzTrWgSekaYoJu4oqzlqhKoEcYI7f2j2D6GXRO3A4P97f3
/cIWpq2c3mU2tJ6bweytPA5Bj1ud6gRtUnk8n9x/MVum9dF9xfb7W/9y7FJYDKA6aFPEI/lRpfMx
Xfa8+OIrFOeVDFA5e0RQduhfVraeqtzZA+3EyIrfMuFmq72JT4l8euIdOsxb6pvqWu+iszG44rmF
7NDNi5aWWydZEE9TiX8oXoYBjEnSPoBN9vcyg7ikYT/v77bmdFGbIIJx7gmwqdiD6nfwJxCoWayJ
MCF5Na78b0fZmx3ORh8tIgyhYvX/rvzvjbFDZFvr926b2/K9Gdhj6I6XeMy6DX+T82ai4kyv2aPz
tILqmp9NYkua+as9EXKhI11L3NlGjnL96B7qziR7+j5GCRdmxYdJxarB3sKo2yQbSGl5WJ8hrg0X
A1f3rqYO/IniywFUzbuqaFBcl+KX4OUYu0CEx/dtR7c6iv/OUxpFKQtgq8yGuqrVo7V9Zsd9gyv+
u7RVF1IHFVj0i5yKcr11YX64P/T7cSdU8fbNEAlJQtR0+g7ws/Gr11853RWZQxVxX5NKto4LixHM
jfHCGIMhJYFSu2HJdVNXjMZD5Y/5AabeeIcsLRP01U25iVr0/f0MVdy9qMcCmRqOw01ynNPi6o0m
KUbd0IqpiJkVUWchGk+V/I47PqSTxL77YBgpluJkdJhCiZLu7DfIWX9JoDaC9bTPVpRgP7mytqS1
IQiK+USq6BpUcWmEer8ffcNIifaOF1lNQLHigdO/ui6kR3mZdFW+xDk30Yzqll5J12baT5Y9bLcT
UI0ecmr5iddOhmRBZ49KrhY1oOjyPYSANHuQ7jOwxeX49f7Ka+atQu77lIH/P0UasnoZTm968tvw
0/2hNbNWEfYwFncC7QReYxefHZwA1aYuAC3kYtIS1v2B4qYCDSu8bQF+RHMMC49Bf7T3pfbACPz3
5BNF2lTdDFFTJ1qKz9Rbh0vny2ZXqT5USVAzL4Wsu8RNbVjdhxYklmFgG0KXxtZV8LyPdrM5XVDn
I8tffEAL4OcJddvWMSQyOnNRHBUN6mswsB6u5C7VoV2oPPLGspN9FqM4aup5ZeVQC4W4svvd9u05
Ku1PZnECnb0oPsqqaio8EO3f5oF+wpWEx3Sc7ZPnjZbBUXXLozgqs/LJYz7yShzT1zQHSwCxDOUP
zeRVGD0H7Smxhta+DNUoD23DlnhOmXWdrbY73l9+je2oiPqoqru1XiDRxFmRhOnBr7o4dD8XptXZ
/PJ/08lQRdZHbdC40BeH2ec0rkdLHteVfOMDvTRlFwCCU5taYTX7oILsawq6salHxM9Xtj7YRcnW
xF5dsQs6RkMVWl9MsgEBECwpcEg8+OXRhSzx/U3Q7fP2SW9y7oFA3bLjeJ1iaNB+HVjQfJCFDSaI
CMnx/b/QrY7ixCVo2+mAAh3keDg7pK4VPDacmDDdmpQ7VFH1RUuseRp5/TusgH7i6CsnzyCFT1ry
x24e3OVvya9uZOHRxzXEDd0HKY4d5rwOsrKsbw0tlgNoHIp4ZCZkjm5wxafpOkRt3WGvaRQelsZ7
Rmr4Z9dGqAj7pQpBOSlw+PbCAq862A/498XqTfAKzcyD7RHxjSk5ISQjpxH6YrVHY1ZUh0V+vz9x
jZGqsPqqR3FxCrdqqf0woMMzbtLomUgTjks3vHL69t3c1SBQwMTrDJXe28Kcc2Ewft3Y2+9vFiUT
VShYjrO3LR7SNibhz3A0hGjdem+/vxnaLdvICximneNFcwb70b7FVty1syTsO8M2pnZ+q/r8ySbD
Ba3r533DK4duMYshs3vMekmjhMinNBsPo4kaSrckimf2DR+bEi9ItyhHyzguanzdl4mo0KfAjrhV
I8zf0DQLfaEvUOoxWIhmziroKZ0zp+opcj9oSrP8S2iqaGmOVxXtRPNs4G2GN8yxLeNwOkk8IdHs
bJN95qdinfzCnUi0AUDGSB6qIj+T0cSdrXEaX3HIrk9Ha3axJFUG5KNbxHxgJ1KaVKN0K674pCAk
5WuFOFitqJ/3dd094CnMtJ+6yStuabt5TtoA6z71uUz8bIqXfPycz+vv+w6km73in6Aj63I5AbQ/
tXhWp43/w+oMdQ7d0IpvQpHXAUwfU0dr5g9mV5/lYkphNMmYCnNyuimnkm/WkmZ/paF/yHN5kAtB
k+lw8LxdrAsA3Sqn5xra5ZRZSOktd+KHtJH8KIUbGlxVs7Uq5imn+RrxUkwfumziC15k07AVfy2W
l1YvWcBl9/n+Fr9fLw5ViKvsliYKK+aeiUxPriyfi2Hl8YQ2tbbKDz2RH3LBTjxY9pmUinoNQfW1
ZGnjnrMR/Mdte3LAp3f/UzQmpb69o28fkn+9dM9W8JOF02FMvdP9kTWboT67O6A9Zj1b3LMz4Em/
DeJSQJ7WMun/6IZXfIHL3g/KmniXGuxN68ofsro4tM7OnEMFuS0WmvlmWbvntuw+CfD+OGG6vffM
hquhJvqrDRYcRml5FXXOkucf80jEqV9Dv6t4QsJnOMl1f6FEadTsbGK1hXvuxgVWWn8WfniuWJjY
vmmPNdajQrcW6a0+b8EiLOzp+1iEIl48bnhL0mywCt2COkZX2zZKF6HtJKIRJyts4iKtjvfNUzd1
JUyzEq1VvYvh64w/1DT/4tHS8FalW3jFNAvB5Vpt2sbj2FoHXzovTcZf6jD91OT7QHOhSm47AjhQ
hvVc36zIPY9NMyXtOGU710aJ0tCjAqHT2KHcJSiJ/XU4jAFw/PcXXrOvKnarJuNYlxyD9xlY9fnH
AgLN7HR/bF1gVq44XpMyJwwn91wUNRo+gMIW0YV2xbdx4L/xhvhtxOEWBQYH033Jdpa+SfCj1Vrk
0iMsR6wHe7y1xFFT/0IfjiE268ZXsuW6jea8K3zvEgn3mEGa3OrYsalMNWrNka+CgJp8rKnreN6l
QD8x89Y4Q/m7G4o/kImP29pEeK35GxUHhJqmu7C5c88TgKrHTlQvRSfcmNr5P6HPL4vo91mtighy
IztYogxH2RKVa5yH6Z+m5ftuuCqXqVfVKUNNyz2v3niWm0KGKw7SN5VgNDutYnXWig2WZ+Mwk974
6Lv5uc7YU5AVBrfQDb/9/sZQw6ieZtbBkAqUFUhrg9vpVzASg5nqNniLsG9Gz4AdadFhi2womA+8
auO2oR+Cjhwlb46FkPvuMyo9qedyb1mzwT2Ho5weo24pLhxOfj9waEK2ylHaT/nC8hTHfUVm3Hqb
ZKQOyrX+n7JCZrfvPxR3lh6LnDJEuPCFf42G8gmAmyMLW+gIsMP9v9BthRK4ZUrmaanxFzxtX+z1
deTdozdnhzQdjk0tDf+iOTpVBE9Zc5T8F7u4VbaDJ/SgtMFhhNvr/W94n/mWhiqCp6lZLWaezpfJ
z79Gwj+0ETvb09DENHXWl5GJZ+EO89GChE5sN5np2qmxAZXVlEx5tUC6r7h50QeHv9Ll2epP0vly
/7M0PqgCfCrLd9NhqYub7Q4fReWfGie42qIz5JO6PVFcnHr2wFqO4SETHg+EJbYJK6qb+PaPb92b
ZH0teIY0cmgfh6U7004mfN55AVGBPfXUST76iKzBDO0/pKZQMoSOgcGYdMvi/nfyTR60OBTK4tZO
biLS5TT5JulC3dCKO9urFfWT5MWt59lpRFDN7G/3TUU3suLFlGVFtDRYcT46cTSC/DsbDXFOM7TK
ZJqGpVdbIkeCJOfPYm7gQL3z5/60NYai4nZ80YFArYycczgwUACBtuSQsSG8WH6QGrbzfRf1VGoB
y10KaTngPCzYF+LciLDifFljCEga1kf3B8qmju3Yo4N8Jme3sctE1mioX5uQJPZEm8RZTFoy72+D
p5ZB8h6EaVxO5AxoSRLY4w1t3Of7u/D+EeCpNZDBhbJYt8zWlfPlD8rCT3nHLrSef3UD+HxrE6+G
5gvU+3FtB97WIkvOGRePVoR33/z1/ge8b0aeejN2CDT+3Gkk52BiSV6DWXqkh8Y3PeXrht92/k04
y0cYfFmV5FyS/gnv1+dirY9OaOrC0A2//f5m+NGZJre0ODnLIT3goeIovaMnft5fGt2ib7+/GbwU
chR+A6Cg7y2HOfuz9KbEYbsg/e9brKc2MqV9K6RcpHUdS4ECwWSfaDhfZibibo4SKpxvgvenfV+h
xOQqdaoi9bHBdi3jmtmHipnCm271Ffel1v933xx8GIPTJvNM/+JRdNg3cyUwDy6bqpSXoFPPpv7R
FdX0MEXVvsHVezFHg2zBKWLCEEZz3GVyir2cGZoxNPur9jSFPEzJaq3W1Rn4ETy6YJNZeB6LUSZj
Hq/Op/sLpAk+Kq0AscE1nQFKdUudD6FYfwDcxg7N4n3thGg3LJEJi6rxBLUCO3XukrnZZF1F1Fjx
AnboI8v8XapE1FPrrW7uWm6R2el1Car5KIv+VQyFPJTeLtVg/IHqyIPtB4Er06vvy9cCTQ4usz/u
2wLvvzEiaOdlcOc8A1Qp90+VVX3oOSJ/MWdzEnQ0+ODP665LsafqvMy040HLBDZhQnOu9JET8tH9
4gbNvrcaT9V36eygK4aqycBhXqBFcf3HzmURT6FnOO418UItgbDC6ewhq7KbW3vWCSS8JfhBLP8I
2ihTBqpxCbX8IWdr5c0yZre6WsuYB16cu+5T5vsPWZuf8nxfCcFTqx92OVZp1uJ/5tU7U6c6jGX9
wSW7irGeWv/orbnqBllkUDR3vlUZOdEIRVm+SzOBQoD6v0bbEc/vG1ZZVzsAP/0a5fxsD94fStxd
3NP4B+VcJtaaTTh0sls5Ox+c8HcQLd/JaGIe0m2y4s9zziaW52V2awb/oW3bJ4vTRzxRPHZp9NOu
I0P6q4l6agkkRFXZ7qaanNtwPhAoXduuib5C4wlqAcSzeElGu8UGo3+Rrt0pzb0z2vw/349Kmrxa
1WrxQmuY0fOTAeI4JMUMqaFLJoNjCtzP/T/QzV85mp1mblMxe4gUwC8kpAKpFN6QH/KGn+//geYE
VYseNF1mR1bQlWITQTq6HklGX6uZXlqSnewSskbrLmlt6qkFkCpy187vA6QZ0AD2afvghKZOF80+
qDUOvxUlheiYdXWZdxq94AKRoaRg9alqB0N6p9kJtdCRdjNpvdmGNEkVAgmHZ7Q4rNrpGDrDPtCO
pyq4OGD6cGvpETxaDnWyyjk4BPPwfciMdQPdRygOPYY09ZnjkzMKvz9WEqaxPbsS5A3FP/fNSbcR
yjENXKUTudtGRA1SsC6ZqytiejyY3qA0oUJtaSJrnxdD5llXj/ULsmxmndrMM2kf6kZX8mxR2ECA
TEgnwR36KZ/cD6LepdoI41ccufBZka4RTpqWFVAjq3I/cYpmObhpZHJlzdqrRZBpDic83NjWFbyW
4mAJ+hCC08Vq+EYpuItZHOW3LY68uav5Ub1A3BLxQmb8OcvCpHVCQyjSrL7axLSwqSdB5ljXfm2e
gAa9dNHX+1apG3lbsTeTHlJqQWMVkyaB9dV1anIYiGXComt8SpVw8cq5zTMrCC84Kz+NafezDkG4
N+9rCMdryX/nDrANczvHzm6hrD4CxP174o4hp9YZjOKsvV1ZoingrOjrSEjRPW6KdjStP0W9idhS
tzjuf2c/FARF9RGz9yc41Evm9fGU/rm/q7qxFW8tJAM9DBqfr4Gb+4eiaV+7dWDPAJH4x/v/oLMb
xWkbVCzDSKJ84JZ5dIrQo3YLCB320Tu5au+YVYf9lM0ubq/Zdcz6r2wqf+2ZuKt2jnnVBPWiAtUy
Z/CiwyL48CHP3eCwb/QtXXzjTrW31vMInP7V4r7z1KWMP6KrCffu+8O//9rtqq1jwZSFcq6YdxYd
6v1kirPhlIbg/83FY7niNZr9zWzbcAN4f4vdaDOuN9+SpSAuL1b82bp4T3ycvjdhvYcFkrr/00s2
ubMMLJHdgqK/FCtPPDEYduB903cj1XO55MTvC+tKA37m4UeoSXxr+v7h/gbo1kRxWr5Uchp6dF2M
Xv+a0YKdosr4lvd+womy7X8XHA/CmcRTAJ4Lbf5bOu6B9vOBzvbnNkpj13HPqe0aACu6VVLcl61D
2omBdFfc8+Jg+TwzGlfL665FUlvKUixJHeYQq/Qiyv4p/axrQbm6CsPwmv4CV+0rG9Z8ZjILuivJ
h4P0/ARi5KfMenbcLw64G200l0wQIS9QlCCe4S36/QPBVTVcqok3Vd/hGUXyMvs5IT+5DN4CLYK8
/G17nonVW2NfatuZJJaovLkOL3kv5RklL/A+IHnJ/uzbGcWl036JupDQ8CKpFTwvwAlfhJ97n+6P
rluj7aPeBAyREn+xFuqdIUr+ifVfw5IeQz5cMyPpueal2KWKd/tuJWcKJOl1IEVcVFPCpo/TcBH1
FxeadwPKy4H1q0p/3/8g3W4o3h4F7dLWaGe5Lrw+CSleoQtoiIDv1w9cqvh60aCbZx4tcm3sqzvZ
59Kbk4glXUYO61Kf7s9fE1Co4uWgmBhDi+NPSqu7+G7sN10sq/F7M33BWxckwQ3RRPM/amtaQ1CF
SteZXMlADrP7F13k0Wqngw+eITTGJ221HO5/kWZH1A61gvdF2YQOuVaLFcbM65qYZO7x/uCa01Vt
T6OzXB0PdJvXev4r7MTDStYjFV6SWyuSkGfpfgHsy/BfGl9RG9RoYTddM3r+dfVB/1FAjA5qxW3z
xHYvleLrweJmkT+iplOy4diOXZs4XrgPEOKqyi889EMfV3L/Sq3yFXJ9I0q0rqnZQGdOipOTymZ8
xdPyNYJAwIC+NDHQ3/kKVvnsT5bZt7UygYB05qQ4eOOMUCfqJbmuHeOQz11kAhinqWih+w7Fx4lj
0XQOQnKFeO5BBCcv/9EE9mnwv3vZh1GYHmZ1pqR4ebRWQ1W5hXdu0uH/cPYdS3LjXLNPxAjQE1uS
ZdjdaqmN7AYxM5IA0ILePP3N0vcvejCN4o3a1KIWAAEcA5MnM6aNc1T1EndNlSlvj+D/YjP/fSx0
9Do1m/vK9jgD4GvcYtl99nOarM5f193OsAh6lZqriOwHGcEVuvwgQYQdj/kefbSpbW0/vlVNQCIC
N/MutZ/g2xlOvLOC5PqXm6blsiJvEp5w/aVGInJPc/W7nL/gfSrm6z/X2zZ9uea+7ugDrFnDfam3
pHaIUuVlyK43bTAYXf9lbtZqGiwLaJOGgsuridu5/Ohz+4izy/F6F6ZEHWg+rMDn0owjFtWyf7rk
pRzaOIpSJv4pQMPVLC91XiZ9pNLr3ZlGpPlxx5hSsFqANfvhZZjncyXzVyWfHH+PJ8W01JovzyNK
lktwUJ4Whdvmpmm+R2Vox8vS/r4+BNOuVq9nq4LJC5aZBw+eN6f98ldl37ckSnrQQ3WlBDz3e7F+
EfMTZfaO+RpM7D91bsrHc38R+A8QOesTaDTLAyiKbkwRerVb7zWLIwvqP4y5l9T5dmy3Pfyp6cM1
ry7YNHlzt7in0BNB7NXNrykAiOH6Qpgav9jYG6cuZbOR0cOTWsfd6d7agvp5yOs9hLfBUv8jIQO+
dnuiBCGj/glpuULIhNH/D34GU/uXUb35+oVVlNSh654mkjqQgBzmFJzbbVHcODuaX68zH9u+sPH9
dE4poHuS/H3bvGs+rBYAcWeJmSG9PEp3fRT2bTysjl7qFqilpCXvcSAdmtSZ2CuRWxw4004CM825
loCJwr3a1jqwmK1JbTHHosJJNHdjFtwGH3N0jNcIkDv4d2h4P64W/egIy6ljXzD7y01zr2O78JDW
rSrE3OO25DgM43Gw9l4wDZOjg7tCr/DazoKvomKOJEVopWEuvllhcEZ93m1GqVNVFzyqZEOwANQb
TyN3kqnYq5I0xH293qnilTeqElfYebB97CO46la7390l+H7bzGv+GpCWOFuLuxKAnTu6JAjA6W0t
a57KJmKxMfQxKUAcQh4588vwcFvTmqs227yMBfCApxXg5kKe/Jmcr7dsmm4tzdZ1tbW5jZUEWW1s
R1U8BlvG7XCneUNs1zmqQZTnjNiWuCdHim/EGvrYdfbITQxt62iuwY66Aqq17glWcqBsSWy8SF+f
FVPTlwPGm6Be1tPU8g5NV+0XvvXpZOe3GYkO3+qD0gkaUruncqKvdQX9h5rcVvnr6IitjRWMhxai
7tbRtLLGc+/tZVHThFzM582EhKKI1q3B1XTrgVtubkmb2nZ0uj7bf7gr3znt6FgtVcixAxWk9aCo
J7f1DDp5VfMYLIXW8jnv5GT3KYj+LHL2CrIWfwcoD7bLo1zLoHocKR2rtJqUBRLkSFULE3GpxFa+
5MAY9d1tl/N6rW0UDVKyQJJf4ey6QbL6uKBPyeiyPe4QgyfqUK9yqOapjaT8vRVFvn7xwxW6NbVS
ov4y2/I2hfjI0fFeIVn8qQ998XulTX+QKG//XHGgITlkJH9eX0+TsWjpmS12M8x9Ef7uSC2OUCPo
P7Bw2LvIMbSuo738fG2Zb3Xhb8BFcIUwVP5hHPr1toClY7wcYtNhBgMZxxYudD6BoYOOhwovENNt
qVOHedm5PUZ4hEQHQQ/gcl3O574WU3rT1OsoL5VHTAkqGh47vSvvaDF2L01hseP15v/AP97x1P9g
vJxSWuPigHUhjP7y5bMCO0I7NbFd1j+ET4ZYsPE1EM2xGb7hhhLF6H5Ke985+Bz7zHCPYtpkA5f/
34Yj1V4w5h5iBMp+01HVaW3vAZwNl5I6AsxpmsGjM4BUcSG/rqpJHLbiJo8f1TzGjP7NpTi0ZK9i
zTQSLbPPjqhsqISVPC7B1+JXSxoWe20bIoqOCFvl6JYgael5bHXn3A5jPz914c4O1rDN/CMQ+GYJ
8Bo9MjpZaFxGL6H30a3A8cpSoISvm5phYnQwGHRtbaBFGNr3yZZY8xZvQZheb9vwFqCjv8qesGIL
GZJvNI2xXD7LhZz67htvGhBauDu9mEagHZrXpaxty7v0Iobqs8fyT65d72xQDEaqI8Bc0uDOsS3x
zt3Ru6gEksGFBONT7VYJw82P/cu39i4tTF1pqd+Sk1viCbYWOP+QeOn9mHZ24o8/K4/FgKKB2wX0
fmwn/pqW5jKZb8zKaYreqYOSi5jV9qFqqjgSxTEMPuUMhO9Lu5PNTddlek3cBv3h0nWG/INVylPp
WUlHHVDvLYfcOUQwtJqoOl688b7u9jhuL5vHd2KnjhfbeMcE4Q7qB/MeKr/LobHFzyYIAPSF5P0s
X7ncq/8wDk/b1pd96xMiZS9ilwRxF1rH3P0UdV7cF9BHskHbbtvJgvdau94DJf6ZuvfGp6X9YeiJ
zfBgJEDT8qS65ehGazxaj2EbHCFBjGsjFVP/Hhk1GdSXHpXdcz7ubCENZqPjzcjszcESeSuedno7
+AKBczeVtBsOHQoIl3hw8NrnNOMetYghsurIM9mDrdiqQnQXbNM3hzBwePnYztOdx2/TcC7/v/GC
JSo9aHQytC/K7i4SeJHp+QnKGIcK+MsxX3ZoUU39XIL7m34sNdQ5iPLRT7T1j+UCKr98OMwU1PJ4
UfShn31TwNVxaYVYlrqxXfSzrtMHH2+hapUfWgZNszmMOaGn2/rRoke59aA1rib000Fj/IfKG4mt
iSUeV7so06AvgkfHI2znFdY0e9qBX1mRGqb2MireVQeXBZdN1xlUj3f1AripkK/XR3X5+nccS5c4
K8d67bv2YtyOXfmneQPSNFT1zoWIIZHrAmcrRcKAftoGtx0uu1KLnienS4XlD3GDB9nrYzBkEV3t
Rc7Mq9tRdojrDR7NRrxOVGu8QaLJnpy029qD2J6siN+UH20dzua5UE9iZaM+hFYzdP6h4pb0oapk
2xzXhYvkqoQqT1GGoountVm3u3buIR2VznNX9ztJ5v11s3XYjFMTpy3GmT6sNMLr/7D553nzrR1b
N7V+sco3vgtKQt8pgpo9hHZALqQZ5d9dqbYduIShdR21J1EH2XkSE+iSJG/SIdiZk/cjp021rwY9
A8j6mQXcolUXY0IW67toti3ZGrWXZw3JD9yq/54ZqIsNrbV65JkE0w+6hGlP2xScaEW8Cvm36OU9
2BcPEalPkZ936XUDN02Ytk2aRQTE1WiT526bwWHfBl/sqLmN2d/W4Xtd7nTLFrrkubLdMvZ9lble
/2lpmh3vNH28FsmcVnmipIQ8+yhsjiNIbSVjve1s6d7f9wBz/+/lcIYJSWvLyTPtcGwa1Jg2obxz
xrxKaBFtCa4I09Ely41j0bY+dr5VNZTryHPj9K2b5A4ky48j6FNfry+00by0fY4Pv2ujYSbPS0eH
WFntnCw8B9pD5Y+st7F93H5TVVkn21VTbG975WeGRdJRfp7qc0YgTvFQC/5d0tWPkXtuueAD257u
76DAjeA0ysmaAsd2kCuKC1//LQwUl9Z1r3dbtfKCL9la1+AYz735pXLELVf6l9Y1f1ftquaQdG52
IT7sz+vgV9VduMzjznPTezHr0r7m2hJON4S9RTKriM6zLbDrG9YHbHZ3dnvvOcil/cuCv4nkhQ+U
oIVi2yyE3lFN17hDCSM0oBMrUIkMT5F7C3vjpSfNz4PSV4XlSzdzyADWT/IU1P6rzfzf113jvSR/
aV7zdGW7EtYjnMzjJfTmv9v+X9U4g68+iJVNUuK1ydouOyn+XT+89KY5+rT4VIWTdDIJBSHhotCh
/YtH4sA6GjsEm/4yKxAtC7kHynnPAS8dao6/VLinXqzSzSycJ+I+DEkKZsSdbZjBCHTv9nPfK/PZ
s7Nm8w9Cfo9w7nRaP16jIhbqmRTDTny8+Jy+m8Qo9F3JkkO3aOvR0eg3j+3yma7sYAXF08K/EX/v
Es0wVTp6t/Isp3D6yM0Wx0ql35/WsH2+bmR/bmneG4Dm7kBFrXWrli2DDrs15ZkPMTgEWgKS0+5D
PtlF8B3a7AHKfsveL2gXt3k/b1Zs+3begg6h8TwU5Eco8HQOTEHvuE62ZWPRP8FU99MjLsg7L4ir
vnCir+HI6+LJ9xuxp1xk8BFdiQIsXoNqls7PkETSVeXItj+nScY8X5KyYrEkP3nR7viIIXLpoNdZ
bB4IMC0v81V/ckaWWKQ/bHQPv2laZc0hisBGYX3F/Wwryl8gShSt9+36Ihu8QQe4BgNK6BnBh5cO
jvTbfTGd2/K5oacwOHrTl+ud/Ll5eceSdHBrz/CGCGIDOxMP0/GitlV8GO7m45oOCfaHO/5mWAMd
5FpFfTcWq7IzWpJ49VAT9EMsO0Hj3ZczOLOOakXlIQk8r7Iz/6WDDZ3HE0vJJ//HBsGwIekSftzd
9lxyxHuTdRnfmyy1MpR3171lZ3k2ZcUT+34Zzif/FBzFnTvHXhV7O7cS794kXUalJcRuJeAmW9CV
SrfjlhaHJrESdvRiemqO/LhHlf4uAuzSj5YOpRwVzh7oB9TgBzdtTv2clPf+qT6ok5h21t/g8Lo4
w5xPBGIGbp41KyAky9dqe+2cEgW7XeJOqKrtTrMsTjsWbVokLSciBFqBHWEr4cdTuqV9kqfYZR/+
zFxan9qdmw+D44ea46sBjxZliG5AduS5j1azczo05CYd9grsaBHZvZdnvB8TyWjcb3N80QoUT+W4
ez40fL2Of92I3YAVG9uUORkPQwbx2c/53+V9Gc8pHuROeNLqbzhFw8B01YbFEWR1Hay9rKD2GbXH
si6OO0ttiCuBlgYdEkZ8qnIs9ceQxvUr/dj/1SfyYCX2I/MOSCWoYdqVFDXFykBz/2lwvGUlhZNF
H/ijf7TPVYKF/4At0FEe9x5mTJ6vI2VFP41srEsM6hLPuqxHPHMQz8Rjn4GeON2LZpdJeieY6WjZ
fO2LbvPQT1T/AkmVq7526n4Rn3bWxmRh2kbYkqwU2Gf93zD+F5bdR/dH8/C/sEzT5uv1rkwD0Rw+
FAqCX70qsgBbG1pn7QiNjac12qOHMbWveTremELweqD9bYJ0B/STuftlBSvD3n2QweN1SGzDHJlz
2RZZBKB7Pma2m0UEtWW4KJh3kqRhCDoudnYciIiv6CKUz+P0VA84E7QHduPpUxeBiKy+6mlJZeb3
bbowL7WCW+gyET50EYiQ0MZdHTQt1GtFElKCFJd9LpBqrxuPwUx1bKzH66bmQSSzwltTe6WnSuyR
tJk82b/0+Wa7AKUs1nG7c7I1WZNLJiqeLOShILYTdad2M5FpB+RrOVyxmrZYgYurjb+ju/8FjP6f
IoNq9v/XBsiwJdWJETkDUXdPeZ6BE/yV2OeRbZ/c6ucCSs1pngHi3AMCGTYMOng2bPjmDUzkWTQA
juc1MS0+5n0Qt9X3RcnYi+62PaSOyfs07/YGiNiGrSsywvtsrHk6ecMxHwc8mvyE1PvODsi0z9LB
tPbE3dm3MXWVxUFdacfR/LlA0sLBLQ44Fgq38ML91q//tNbOAcJkFzrCdgMfo7sO2HaXD1PqHErs
7QOIAB/GdE3BSPG9Tta9xwaTreuQ2zFk4xwq9EXAYPlNZYDfp8s5+GmppHgVZ3IOdnbGhlCm425X
CwVUqLywM5BFJbWTeEUV5+6rt8dhZ9hT6ODbcsCVEe3QPogA2ugg+gfin67HGlPTWjzYIAqTB7aE
+6B2Pqlb4cQ8wtMPBHH3dHtNNwM6xWIl7MVveX85DX1w//lfMHAfnZevqJA9XaIBTX+GKUuuj8jg
PJ6W5MlU+GxtyyIjssr42sSboEnVuMnkfGvmnR2xIUTrIgRAc3n1hcs0a61PK4Ua0M7HmyxJ8/wu
KgI5VY3MULzwJWc/1KA+yGb4XQ/jbWcEHZ5bLJWNQotRZM7qpMwr7nGXsmNLpqs/nWvRr10BYnsP
iWvidyvv4jo8AcABFMV0nDf7sYLwXVDFvN5TtTZYrw7bzV0bfIh5KDKQvJ8aD+XiovoBIOiX66Zk
WGUduVt0jPAomnkWsuZM2vxrNW03LsNlRG/ysKW4p+aa8sxlbAS/rrAOyu/26sBM86J59SRDKVXH
eAY59NQBY/hW2UBS5Td+vJbcWUjyJURZU7bI/iP0yh8a9nR9xk35QYfbFr7gCpj3/7s5GXD5c7k5
ab5dtuh+UqT7W3TT4mpbdDb6LOqXhWdtMx+bxU6ku3POMLWsObGYibupi9nki59ag3+w2B5ZnSln
6zBb1x63FoLWTgZCIYIqmxJaXi8kIIs819FkuS+DKov+ENHGBp/qWCowRo9C0XuPKm8+q7Cy9qg8
DbFKx+RWOHaWfIhwYz32d6KVz1ZUpsUWHRwe/rpuDqYuLjH+jZf40lNqCTaB82ALwWcr3rj3KiwL
7+q38MJhM69Dc6sFtIgKgSsL1XLq6fRghe1p8drD2A872wPDzlFH54a1HY7OgnePAQ+TFotd695b
eJKzT537Cl6iCK+U1+fLkPscze9nVD/Pq9WWWS1/bAGwVeAXBhT7MFYPs9w7/hjMW0fi1uM8yZr3
ZTa35Qc++0tsr9jDXR+BKYfodIxkHIqNWD0750Kcu9wD7KlIgII/dV17LpuXUc14rSqPC22P17s0
BEsdj+t6XsmCwubZRdOPz7gNzKMj5XtPuKbmtWhQ91VbSBVZmU2g8iuT3m0AbImXMoeydgqwObd2
TtSGhdGxuZ1vdz6UhXkmhvq+K+wzpXteYhiEDs0NZx9wnA1zJOsiHWdy8Id/PEem11fA9OGam3dg
BC6JVfIMcLeEFLga7W6htYd764jckZZTSOaKZ134WQ7HqobeGDh+ZLB3E2P69suMvQlR0BjvFEr7
eMYjP1F4qRudvfJegzf/yZFvmgaBpLuBUZ1nit6F5JM9PYrh0wSVz36XSMb09Vomd21rbNVU88wG
+yx37djbft62pto2nII9b2Os4dm8hEkFzSCcNHeinOmjtcwtCrLU28hEhsK+RDpBguLtnaZNdq45
a9HWJWe2ZZ39JT8KHp78rgQaqkhvmhQdD+sUBWQgNy4zb5SJZ+M1INx7UzRMio59LZjverniMPRJ
pJsUIFHZu5k3ZGGddZGv4VjOoDTNZEDiIvhqkScISnp7l76mL790+8bMSRMqkVOJ2IIS03jNI0Bc
adHt3PUbVlTHuIpqKJ2FYV4iyz0jWyUNeCSC2tvJV6aPv/z/5uOjGo6ztVuRNTlI5QGlHpiV3mYs
mm/WdcdbG8JnWS7qx75ZPvTrXj2SYUeiQ1cnDtqlnEMiKW+GbN6AAVmdhK1jGkDNpYHo/SLzF6gI
7EySyYA0hx2hlJF3C7POKARPChukSG5bg6WYJUHRip1OTCuhuW4kBHeKsGgy5S5xa0e4SMoPt6yE
r8NWp6mouXBs67zaLZ6jivnvpaB7RH3vf7evQ7z83idhF8JARdOfoPt4JvZe0bapaS2vWrldFk0v
eDY6ddq24aGImpuM09fBXe4W5JMHbfsMWI6jcMqEir3KlvdvdH0d12WXdFhUcHmZrfKCbkmD+Dt9
mKeyKtKit+vgvu0bb/oKZE4RvrQNbvrt20alo32amZdrxDEqaCdB1jZABQ8j3k3bM19H+BSikIG4
GGjuWokQH7Hj2TH99/3L12E9Fs/FVNWiyTgLzrMTfloViV1ITizzXg54P4z6OiFfBNAH6jYalTWL
utvsPO6Vleb0FgKq0PV1+E03D3WVNxjBMrUpZdZdOIY7CcDkBJf/30RoPF1PlAnsolg0nGhlB8mc
W7fQ4eC7deTexHnUBhIG04FxwbW8OA+cGLoN2fXAY1hYHbkXtq1VtTaaL6ckt05qqmJJjxN7vq15
PS6PVo+a+qrJnCUL5nMR/cWHpN9lpjd9vRaRW4piGaXQPLWquPTPgXpYvZ/sFmWGi81oCyvmsObO
xSRRqJmVw3RQYj75yx4dt+HrdYrFwvXGCfSdTdY05atLnwZup7NfpQEA69en32CZkfNvy+y8qV8v
7waZ1/k88TkeKPNuj3TN5LDa2kJWc2jp1qps5F6SdwffBweh//P6l5sa11a2ynE50jhdmY2g5HbT
vt7yMHUHWrcQpS6wl7jejWGCdLgZ4+7YRatkWUm3UxEux2pYdubecJHm6yCzRThghmaCZVGfn5bp
juVWHBJxWmcVN1t3YPy+6O/xhpQObZneNh4tHw9WtFJAHFTmsO4+DKzHcvvresuGBdEBZ7ZbzXYP
cakMaZglUVBIIOBRI0K3PeifqYfL/2/C6Ihj7UQlvn0tX0b6pbAXlEb/c/3rTet8+f9N284QicXx
S5XJZeljP7TPiu6JOJra1nfRDa0YiSqVgRwQHLKN/OoPt/DtIALpGLKCLRHqVBHtHfvDrJ7CcOd1
6f2DP8b77/ngc+UHW4hvtngYJW1YHOnI4rntuyQc23OEV+frE29aVM2PhxVVE3LGADY5pqwr03oc
E2HviQy9y0uACdKBY1LaM6xwG7PImWKmvqzFSYRVZuN4Ouf8uWbqk791iVd1h3Epz35U3vVMHvEg
mShAxm8apI4rK6ZydRdK22yb+zpGGEnWqGxj7u/d0xhmUYeTSYDuXDAWtxlX7lGyNh2FvFPVnlq1
wYJ1RFnH8XBDxnXM+hZV/cq7E+Pew7Xpyy//v3G8BZeEfueKDi/kTbKWQFzN7iEq90DVpuY1v74o
hKOeHzNf1fLcyjIpV3quQAtz28Jqrm2NPsgOJ9mBWn6Nyzq/X1FePAt1uq15LT2Tsttyu+bQER5B
1qWAPS3FaZTe8XrzBniCH2hezkCZMoUo6Mvq1X506APK3hM3fKLePWcfiQ8JyKBGYfhjSO4C687a
Vfo0rYrm9BXUNyPmYFXyEgd+KlC8PB14ve2siimz6tixrRNeZ/s+y4D/P9o5vStpcWA+KKn5iYEc
d5rA9NyDZp2cpnYPnWNwEh1NlvcgfMWWjWXtVMZyDpIFsPrrC2WYLx1Jlg9u6ExB3WVL6Wdq4w91
Nx8ru7vNzHQ0mYvyLjxvoHkF1rwBQDUJ7pTBqg/Xv940MZdRvXFxoqLO7Wdc9QSoqYgL1Kc9Tfli
72Qq09xcen3TuluJieW8RQCJprsukKmU/snx9ubG9PGah698E63t8ykrOz/u+a+h2eNWNn245tzN
FJHI6jDrm1jOlVfHM05ZkGa50WZ03y77BuxYCKy4JwIOeEnZwF9oJXaaN8B+fV1G1+Utq3mIVcUh
4jkY58TaipOcy+eK1+AXE1/86JtseGrRKRmK8VU5twGGfB00VpQs9zpadRlDsrPnPp7FdIQgx86O
xLDiOj7MajkFGTUMChzddTwEnpW6fXsLayf2IzoirLKL3JkagUIJaEsDt3kGduQmTISvY8DsHgxF
fOyw4kuQVpJ+dvNp5/3YcCGmw78C1C9vRb+MmdM8WuXHvLMAMgOMRtax6714pL/ttsHTnBnMApvn
dKpDwSM7WS49OXQ8+kCQSE883RSNdCjY6m0eDxU2hFQ9CVAT7wlbGdxZB335pAl4CZr9LPSexfSr
oJnaK34wNa258ublPmm3uct82r2Ww/LQz/7ZWqqdbYDJ4LVsDPxG34Yu7Ea65GRVTkxw5Lw+2YYv
16FeIPkmDjS+xqxxKV7KImsA8hHl8Lw95qE7rIfburmY7ZscsESqLZkcumxe2XNfuicoWWabtQdZ
NkyQjvFa6ijH9QLeKeyl+sVCmsc83F6vf7qp7cvdz5tPz5nbgz1RWFk1RyKCPiNI7yvcZfd5zm7r
QseXNBNUS4JBwOJr52CB6mbJm50sYPh6HVfSWI3ViiDCzOCWHGoBKYX5XJ+Y9x+IfB1I0jbVOpMg
HLJJfJbAOk9dhzKAX8NYxc6l8pW/qJ7cOAz334tAigVkJ0IOGSRsrLj1efMI+l2yE5dN22wdUFL5
Qwf/JezMUGMNRXIKvpZKPLO2Syarvc8ZEB/e3ILvgKeCL7FqoTjEFSRVguj5+mz+YRH8b12Lr0NM
lmCdBeq664y+dFl12GKRhglSxZ8KuiApU/mZJuUXcE+l8ogaVPyCoD8Vp+60p9hkOovrzHBELkO0
jIqefat+AD4tHtZqSXgxvIqy+C6dPBvD6uzKMEzp+gr58Dq2UVjiFk1xHEkeE9DR7qy44WpVB6qA
AAusmrlPz6U3vBR4bwTZm3PhUfqAt+Yf1+fc4Bz/Qay0kkZ2u9GzsHLyUQ61/USmPt95VDCkZF1N
1AKZZrStLk6z3P3eVMOjbMtvqkXdcKXCFyhbxiQH2+P1oZji+OX/N1GqWNqWjXk9ZJw4qY3sP275
0aN7acIwFp3mdQAeP5IuAizAs20M+vs0avyE0OAAwbLDRHgacO/GXKH5Om0bv+FEDZkc5LEdhiMo
Y+9ovld9Z5op598zZTOwqEJ0achAWVQfaFt8dOnSnmW37OHTDGal87ROeANrqV0NWSuGKNn8YUia
dtrRqjc1ru0FZjChhRaYTjMxOafBsU/luidBaVhkHTfKIdIA3B5yRdH8U5ZNvNQoTlRLDLnm47KQ
2Gf/XDdWU+bQdgMyL3g5rcgcUfHbdr6Q8JNah/TCgOjyb9b8WuJl/npPhtnSKVvHOpdjjWLxTEZ5
IjqgOsCOclPTOmpskVSMlSjGDOLfx82qjhHrd/KRYX50BV+LL4SpFSV1UDZJJ+sjK754YRdDWijx
hjmGp8drsQcXNkyRjiDzxdqXq8AU1SQ4WLk62cOe7LTBoP6k2zdBqZ6ayvNW2Gpfr9BkSUNcIDm8
RgH1yRvuHbK3yTH1o7l0KJe+LQX66eQPO+jjymqTUr6O9i+qPqnxxm34n8usN8Np8yocBpfRs+t2
KMwOguAhCNdo5wRnWgfNsfOqH8fQwSBA35U2oDL1y3Xn/GDK6zqmjIVN1K15UWYgw5DjCkoXJgI/
nZderDQbiTtYP6q5KsbvS+mE9xa3uR0PtgOOt4q3Ljg3glBY7Y++HpZyvFNsZH6fDvla8cfcsXm5
Y/gGZK+vI9RWF+SXisGpxuGvDSvJwCbae1HSrN13Uk9xN0+xB6WIcts7mRh8TQeurZzTegbXWyZx
V1F6oEqNZNK284EM+aG2Xuy5SuT29/WYYcg9RDtLlK3tqZUME3LPB+pCGDOPabRzzWawHx3EBso8
cM6wZcqagX4EU9ED7cbbNhe6eLBYtzK3whlXIqCSXdXncsbNwh57jum7tXSv1CQ4X/DdXNpH2kUo
D/h5fbaN1qTFhcYe1BqBxCzzradleYEufVyUPz35aYR0R+M9BA3Q4mTHyUzj0O4AwD0YdkM/Tlm1
rScBIZmhiXaaNpmNFhqUAwBxaSuCEuvuTILl5FafmunX9Vl6P3h6OnAtrPqm2caGZK4PNrTg2at4
6tIxjdYXxwa73/h6vZ/3B+HpGLZ+o2PNZEegrYEnhVCkY1Sl60JvSseezlMWRbbDggjNO22XYrd4
cuo9ClTTDGle24i5UGSkY1aE0SmaNgjdn8DA/1K0UeJgoatxZynej0WejmorxopYToPLmAAaxRMZ
EIeeh6k8O8w7tUj8XvE6B3tbetN6XOz4TTZbrWocS9qTrN2sU+2Rx3nJD/sXS++7g6ejnhyvlx24
3hkQQ1OYrNb2A2LPt+1ZPB3z1PlbO7MOsNeNqhaak74Nzn9rj63PNDOaJ49wtiXiowTqFdRkLioh
Y9u2Vezw5TZYj6fzkQWEAHfTlBiAU3Xx0qJue1zn55s8TUco2t0yrgEUhPBivx7sit9vqzwSbw9w
ZpgeHaOowB21kImQzGPzIeAFkNjr3WiLm966ILD7b7v0REUV7n/njHbOIWR55ubgAfP4TbHU00GK
ZYRwV6GcL8vBq+X17Yk35DC7e486BrPXQYpQ6nb4pro5A5783vO7T862pxNoCEM6li0gU01RBArm
Ho8lKnRiZhX30LnwxqztPkI45qaNhKeD2hbqOHXBQM4XhNWdBe1VEAv3t8FQPR3Ptsxt50oo0oE0
hB9qV33wtuY4j23ac9CFXbd/0xpo/uv4Pe2L1p+zaaIgaUIRmr/HUm1aAy0TO2Etqq5y52wsfrfk
YzcelvH3LFUygnp53CGVvOSV/94EejqkbQbDH2R0wW0FFt/lsSwXN90oMIxe4dBDW0d/3TRNOrot
yIntIbTOuJMHCePKYmgapdebNoQInTjNQxWb8ms6Z2EUHOstPHskSKALtNO8YYF1JNs2R7Rj7TJn
yl8/UVd96pxbNF5C1wsvI3qTFSHEWFQixKSIHGgnb00I2TNL06RcRvOm6XYhzdIGsJ16pqmL8/tQ
FOnM/Z1JMVmNto/eAhAnlmEwZ9zBXXx0t+RDauMavv9/nH1Jk9w4k+wvohlJgAuuTOZSS5akLHVr
ucDUUjdBcN+XXz/O7828qYYKiTGeyqwOQWQgAkvAw91QeNINXzlM22Be9OYZc1rx/lRVUCYdxXFc
9yhgbY5XktYvl6Yp0I/6IMCT3ibrUVR/3Q9GXbQoOUskROmIgGVvTaN1nQ9iMUWLxicqdm1Zlyot
Jz49LBB467PpqSg7dJ6a+Od05rdV6E3ErOj4oEsN7t1spTGZg2dcuKMydQy3bZ15ZaeFqKObOwSx
3gzkxXHzS56ApRGKBbv8/jsmrbaKrAimh7xZAFAEppIc91neftAbv6B6W5RAwcAydS+Cp89EmOi0
dT5RknQhVThTD8Eyuj7w6G1cA+1YTSYYoCZJVfKywgtRweDYmqr1yvojGsEiCRaiZOL79j5fydLO
yhdQRmD8ix8cA3TEJ+W+vkeqYtHsrl3HroXXp6Y+2bX/Yq/gZgdf3b5JVdK0I4WbTJ2YHxr3wwjN
NNtKL7ssq2Cz0c54yCUsB5P1gYYWlKcdb9/iomLKWJb1aEthxcME6ey/W8EgpFQVoQz3req/AcsW
0G/3oHJ78LspvVC/b08zYWS7UEEhtOoTw6FPE5gqwoyJMWezh6XG6x4punBDQNzLEHlLDNuHZhVW
CcuyfPFtrynkAxdD+8kXoAWJSu7Sb/fnWDd+JW9JmyRoQEuyB+pKZqfo4HSWFpVm18qyD9Yy5IUX
lYMb4Mp+/4Oa36MCbqw8CwOIOMwPfKb+K1vH4sOytqafo7GuPiHZZROSerXJg0yCR7vzk8gewj93
jVylXfNWW4LVPwd1ajoNVRSWHt7WRoenpoVCMxdEyeQqAHJuBiTmgQ/LpSzheJn/6Q/hYayyXcVy
qj5Vhe6SZVMl+gfwCYG2a02Cn7M1kk/7PKQsolI4rT1kpfOAxhWoZfZW9kKD0HSP07hHJYkDv3m+
jiDbeegC+yTrD8x7BAH20V0M27rOvuL+OrOrKWCkeMBrAthWPNen9ol6MgfVlSRz/erlo29qsNIE
qgr1m9sVzwT5vIAhh+AdGHzkhUl3RrMVqzA/yvJmcljaoHNCtPKwlnMIhjvfH4dYCjBAxPcnW3Ol
U/F+nt0CxlJZ80Nqz4dBJJEDzn7fSaJ2/cPif67M9ESvc9U2X29PLYCKuzXEbh/SnD+3IA92uvzj
/d/wnqv8MFAfMdZ2YaLDszCw09PHlBeHLgMCpzWCMd4b+mZfGbrDu662oSJ7HaQLgH4RNbapYPJe
tG6mt5/0xisQMW3rYC3k1fHXC89/5kP/l998AM264TatG/v2/zcfmCwwHidh5p7llGXR0Fr/oLP9
n/t+19lW7lxJ1fZo7QQuxWJ/jN0YB4zF9y3rZlRZgsKZN2sX8PQ6WuIfSbsnKFk8zrsgCpvXldtW
k7dJC1CevBZjdZxEf+ChZfC3buTK8uMnfQa4FnwiVifu2g5gNh+cTCbasvdd7qvPFT6U1VqXZ/Ka
jx7Eody8B2MD26N24oe/aalkftdYPrPSK8Pj4wzlgN6rTvdn9L3i/mZauW0JD/xOHaDq52ZaLjIr
I9d97dDxQAS9FNkfUKaJgunr/W/pnKTkayudeUXTFPBSfU6nR+I3/Effj+1o+C06+0rSuhAK6UQB
N0kanFcO9jI07twf+uYOtfi1uWn75Jt0LYaZdkOKyHTGL+X42IwPDdZiX5wtE9pPN3glaW0cpCFn
tEUQlEaKbD4U6R7kzzZ4JWuptBmVvZDXFk3Atehjy/r7vlvez6rfFFP6xCXp0GFG20nEVumf6ubv
aV4NTte5RMnZoCxE2HQ5lgMXR8FVfEoG+rBr4OpjhABR1pTYwCoNwE1mbX8C+dyBj/vkHH+TRMkW
mYyrO7jnbpRnuy2ila+vtLQMjtkS5p1oVB8jfGLZaZ/07nnmOd76gNrP2qc6rKM5MxUzdZ9QctVp
lmb1rdI9+yDOB6grsiv2TOg3ka6Gu50mdtQ3iZ7aY59KAh+J/nmkf/RyOoESObo/wZrYUZ8lKuh/
FXSY3DPUW/h8SO2sTCHTx0Rv+IDOQUq+doFDSSmQrx5xowaVmeJvp37K6uO+8Ss5WxEwEJCKTE+Z
TagVDRCpYacyz4M97F9YFFQlF5R8oIrrFe457MKT5zDQT5vecDWLZajkbe1Cv7SZfSRXusqDdPrH
Wq7XYSFPU0BPm3ThLh+pLxI8h+JNVbXzU21nUyzmwfpYg13ecHrVTLD6EBGgX1lWoF08y9w7DzNU
CyFi5+T8msx7msQwB+qDBC4/rAATCeZgkA9ZvoIT3wRN141eyd+KoXvOIoj/FFLwizs8jQJcs4E8
ZQm53Xf/u/itbfhbZr/ZFHnuzYW9Ft4TWCgPkD75EjTzFWClH0x6MXGaG8mcY5vQv9wcOhI9i9eG
/kRH0AGaqoeSV/H9cWhSXRV3masibTbQ1y/ZEXmwAxYc0qb4575xzflIVXQBVTKlfKy9J7sNn2q8
eVneZbXSkyDymTUbRe1nd+oN2Ox3m+M2jypZz2pvatFb6z25aJgSC4mD5SkZliuZsrhCx2nDxrgL
5thxhmjtsksuun3rjfrQkRd+z9cUF568WL6GTvtlgpzyfRfq5kdZDrKMJc44YjOsreFTztxvtdMZ
pl6zh6gvHR6Dj5IZ27jDMzQEQwTSH84JpYYSrc78djl/E+C1tMPekSkOThZ/aPlPe5SnId3DHITJ
Vpvv854DbkGkvGY8P6feFA19YRi4xuXqIwcpQNaFtJDXdQ2fi96+0HQPJ8E2aiXpwzTwWLBi1OPo
MlA1LR9GSj+63vh5V7Sogi0lsfmQOjh4dMJJTo7HHVQMqp/3jWtWRfWhwye08lbKoSUIucKhz+Nq
8h+tJD2Wy85LiPrUwSyWB91cu2cKgrgDC9zh7C+diWFMN7HKDdnuHOpD1C2/WjOernl65EVpSFOd
b5Q0TSuSrTITxbWys9PUrtCkLP+sHOCW88RQA9SMXn3yoG2d2+ANyq+lWI4NxECret/VUn3wmMKq
WcZuKq6WsHEiduIm2yPSiIBX3zpsyDJ6SzXTJzmBYBkUXFnPj5ODnc/g+P/0Ur1znFdfOYaqDTd1
Miz1LDmX4QptRgDtmjqSFr2GdXbyCOihvPqU5N2zl9XnKWmO0loyPFXYpwCFjLTNDpA6elkKcDIH
aZzYyT9pb9gCdbOmZPwE9F/T9Yt7toEMaHhzaCEjcj8fdaa3/79ZYBnhwilWVGU8MErhxjuwQ+NW
plZAnXXliE5qGYKXBQOvoBUqh+VUuKZXZM3OoGq3oBiAU+AUZtdhIM6xCpbiWZRgP5hIasJ36kav
pDolNuhsfJZdARM4+LQ8p75z3Od2JdV7gKYnEFO557ysvyZJE0RLVRYG4xrXqLV3Suk0EiiVn8fc
eiBZdwKPyhGdcvu2NrX+jrdFgY6vhGD5xiN+P51JNlmGqoDm4qIW3QlI6yYLnB/XZr1aa4w277n8
s7HjujAFvO4L2+L7JuBD36lYUOELoZ/HeXGqyfehGA/NEHWuwUGadVx9AvSbfm2trsqhvpHgYnrs
hs9V+qNOTPRsmrhUe+3RnubVxeRn1xnEAefQ5+t3280SwxFYN3olZxlLQiAr6/w6CvIpmNnJZtB7
Fd0PGXLDJ3Q/wP33HAxDVTlk6qpfbWqlsTO0/3SW/e1+ZumCX0laxtpqA1PkV5+gWyQNYxvdUTyZ
9914qZK4jeVBh76EeVFUj4mAduX4umvgasd95Tmd54M69NrIDMT19FyixRHVGcOioPG5qq9i1yKl
IBWRVyLAB5bz8pUng2HompxS2+xHzguI8w7kjNpsUlwS+dNdWpBkXWZieNfVBKWqpuLmFGotQPWA
VqJOD+XcfEpAMPHoQEvnlFu8MgSmJnjI9v83i8OStmtCOFbOOR+jqkyf3Uq+hKX1a98Ub3PzxvwA
ad2Zpyi4tVALcMLIIvWBm7iTdBOs5G3ZJ97YWDBOhvBZdgtas039ejrTSr5akBnO/RamUbKNAy85
0vHjfY/oLCvZOkxzEvoFLCetf+678ZUaSzu6uVQydQoSp5pRGjxzrwZrWxADMBchfOJdI1eRBmKG
5iiEw1Fis/Iz6G3PDWgO9pkO/x0moAV0+iFZcS0tArS3iyyPOlTW9hnfcvhNDNopBZdtuhKESfMw
sfKpESahh21875yiVboKnFGbyk5cXBxnSHOjEOvK7g+fd4eWTF9brz11dbqHDhN3ApW/IsnRHLYA
NXsWffcFLFX1sbTHnWdLlcGiCytrakOPnItRvMzVegr89aWdOsMeoolMVQSlcmeoywUwv3aQGFuG
oYxpFvzlinxvBCkJG3hrPnWM0ycqBXWi3Jnz8JgQHBXO96NIsx6rpBQjCJ073OQJVoQClM6Q48M5
J/CyT2VgQrtrlgaVc8Irw3ldyTYJKQGBSNsmh8nvDDuWxrjKIjHWbeDNGzgX9ZVL76LLE/1a912j
mV2VPIJNg1uslU3O1eoemjp4LERySIxi87qRK/nbVKwnrYfuxM4NxF84L7sdmLqK1aSnoklitX09
LJek7ijcXqPilvHhgXvlpZb+cV48yFsPN1ITwzlZ91OU3bYo+kCGghNodKen1SW43jLDJGjiU21e
r6Q3ZL5LyLlsZIPSt9MCtVvT7LYO5fAlpX5hSATdb1B23Rr3/2acE/rkhKBJQF3dFX+n02jP8f1o
0tlXMjkVdWA1BXw00yLOV3qApKxhGdoi5p3lWm1b5yIpwrBj9skBh91f9dwvcVpDO2Mtm+ZjSOv2
UuRebThZ6X6HshtnBQcrrcQcr5DoCcH77AamLmRNxKpN7D5EsxFKMA1+3qz/a22++PafAzSN21cT
/EPjKrX9vEhoL1zey6vI7QinuCjo0fqe3NLxiRn12TQu+g2sJZYmtfGOci0JO8xkOq18/HQ/ijRr
korTAgH/ZDkeTHvjq0DzR5fc6uSffbaVLHYGMXfzCtszP5fZdWpwcdzTDoldXm0wn0nq+WFF7FPL
3dGKKhGubpR6kvy4P3ady5XsHSbwGAFTK68Bpwd0D52KzFQ80kWlkrhVI7u1k5Sc0d58a2UnUEvk
JLLsLIgAm/tBA/m1LLnhfqT7mnKO7t0x6z1eoKpRvCR+9VL5Y1SgOFOAO7eogOI11Gd031HSGIQ4
zOraSV6T8UchHnOU8wL6OC8ffJx+GTUt3+/H62+iKXxJG1mH246wlpdi/YyXlLMoTVGls779uDdH
YFEJUO90gpy54526ZImGCq3zMjWsq+8HFd5i/m3er0bG5gx7T16Hh4QPYMAyQR50prft7s3IV8ub
8wwvrb8YqOxs1n5Ypua2JxV+U06puqad2yaDU6x0jMYiXA9NX+w0vv2eN+Mea79EybDKrgtuAywg
13SyDbBCnUuUFEYxJiUW65ZfjntDGT8KW1OXlc6yksE5g0KlRKfVOVi/dB6PaL6nTd0PPaZkqzPj
+L/kw/JrbKtLID55Mjjum0UlP8spTbzJluScNNW3ah6+MzczzKEma1TAFrerIbGcdvnlLlNcT8V5
nexTY6Qd0Hhb7R5PGE1ybOLk7NZ5FZc1MFWTM5tUpHSDV3KSrWtv+bVYfpXdfKoDEjFv+JD4rqGJ
RWdeyUu7stnUigYvBZPLH/wk+WW1AzmgA9CN70/s+wfa30RuFoou2SDvsb+iydtCC4Ulo9maorE3
/IT3jzi/KaJQiy0UBUjUMzgBidjqFZFHnz3agb88cMbjWJhavXUzrWSszZJpLfLQPQe9F/UrgIXJ
HtEPJJbaRb5OuBiNKwNmrgaJSIry4GUMxzS6Pwe6WVbS1s+HPHMoSifUXsLI4TgHOsABx2Mq91BL
bz9AyV+weWW+ZaHOGQZQVsOb6tn1MsBF2Xze9RtUxNZU2V45BnB+1ufgDbHjcfsb7quK/aaMkuIN
NfcmmLdnfur65kW20/H+yDVho0K15LzYHQX37DlIpjj08lM37vS62jce8nyq2qRC/XrjVmENSFyz
I4QTDLmriRsVpZXXWWjVZYi7D5+eAtxx3Q43icl0OdGZ3xz2ZnN1abU0fEYtAyLg9OZ7ifhPM7D1
Ma3t3OD8d4n5EZgqCgv1DAro0+w/1Un7c7SHFM/hxcPcjdOhgrojp/ZzNfMHcFH0EcudNnLpsm9l
UiFZ6OflkFle2ueOszZKC0hgkonShxn6hpGXLt6ZNY5J8lEXZUqOM4lTimUX/tMAFo2vAXXIkyTr
8ul+DL9/fPYCJb3zNM3dkWD2Uxt6qXIRj06bXhenPPaFf2IFGGRDU6eI5peoyCzXa8vGajl7HjLr
O62DH8H69f6v0FlWzs9uYYUj7YFUE74fybWM+52lUU9FZKFvEspKFrBNPhkfsxR9+YsDPYs2vj9y
TaqoqKxVWEEhN4g/hRIuyf2Dk/HImkyccTrz2//fZGKHxucEWse4TgZj3OdT1LsgQzXqTmnOACow
q0+KPOhpKa9LXp/EfKK44bG/m8Jwt9NNq7Ivr6m/cFFs5l3/YRLec1uZSjQ6xyhH6cGnDdBNeHzk
4JTq7Po7W4fINoqka84uagd6zpolkLhxX0XjRVnzEuY/QAwYhf0xKy/3I0fneyVzLRT5oGGNT6Th
Cwe2dv1G3djdhxjwVFhWjRcB1x5xrRbye1g92+E1WC+SvN4fO0P4/V7o81RoFltF74oRAnc5nh29
wQFj8qe2aiMnZYeBrLGsftTAVd3/mMZRKljLpaFDg3kSV2lVB2dtDokvwFn24JrCVPeB7f9vkgyI
UI7DHfWecKE8OFaSRyH0bbOyRnMjpA7v/wpNRKld6avolmZZ0W005jIeQLQxftkEFHvsdJ2hZKNJ
N2/7/5vfQWqo0KflKq7ewE5kBsal25luaid3NhOnWtJFXKuWQOqBRNAHjEIw9t53jm7kSjZbY8bA
qg/znJy8L44JV6Q7Y6gN0M3IINlXwi6Ov2cSJ4/lBYKnURan8c6zkqp9klA51iD4QnSGP7Iw9vn3
eg8jA05IKuqqbsKyxgu8uDrTa998gRxdBHJymQyGkHyXjH77gLLtjq6zjFCLF9fl7J9RuDojmY/j
YT2QQ3sQRxOBgWatViFYUgQktIpWXO3sUsomQmU0lIaTw7vMm9tvUJIXzH+0h5CH/1SW8vvS5J/D
xnvM8IRV+fxLD3ryZSDfQ1ACs3T6eD9aNaufisbq1p6mjOP3DN76nLZt3LlptLQPjveJyu/D7MTp
zuunCsxC/7zMLO55T1bmfBNkWaK1tvf1EHqq/AljfubYSymuXcdjWg0Xi+1r4/FUBRQ/8eQwgsLs
6q0fbetTVxk2Tc1CQZXD9H/25TWvBIoWS1ys7sXxTS/cuihV9mPKSx4EXZZeoUYe+X97EJcgf98P
GE0PiKcisZKWplOSwnaaR8MxuXRnEbNDu0RL3B/SUxDf/47GOyoia3Q7D+s/PhOsybeBCOgXmxCg
OtPbtvZmb7FHQJEFG8Q1nWkccOhfVfvKrSoQq0whCT41mNKNUaC2vwQr+bLPHdtMvxnztJSSpcJH
EKbdwcrbWIhf+yxvXnpj2YUidTWg6n9tww8tJMaanb4git0CZCbdHGCbxVvPqamH9byWoeGqqJtC
ZZMFwtOFVMMortYmDv1cy/N9Z2hONiqDTFCnHpkL7IA2c61TnwQfSWX9kVd8jguPv/r9su86obK9
dPVaVNXAxJWMYXdkXRKcx6n88/6v0HhHRV9NspGzqGpxpR14d0kwlocQjTD3jWtOmK6y0TZzwZxx
4OLqswnvCX9x7+OCmPTDfZ5RxQeKAVg9PuDk56Z1E3Xr/NqMe9iy0FKq0phWdro6eT/xZ2sIQQRV
D+0hmQJD7LzvdUdtGPYYnp6SGsZBWLicpQ/pVXSk7/KKo/YL4/rJoMlQwLifOujsK+m3zCs7Q6+z
5uThqOyl7dIkHU5+/Dks2V9kKeLWI1dK0z9JwF5df/kEmZQbSDT/mN3cxGHy/iblqOVo3xcZy1zC
n8eFPLpNGkQWD6N1ZoadSjcfyv5aWcSaZqCBviS8ifpgWF4TCUrz+1mwRfvvt0ZHLUWXaDfvuCyg
1pThzx91ZjXsNCcQ4wwevLSvxR+0tlsKcfDMckCeONhzZziy/WcxeufbapW6GQStRYGtZQPIMfZX
VuUHYrnRGuZRjlTsSkgAWH40AI5B6j4SzQye5OvaBA8NqS8FOlv9VV7c5GWAnGeTZi9OykHr3pzW
pD3gJeXAkteZEDClhcemah6tsDmkbhp7c2B6LdBMjtq97FLOektY05ex8ucjdbn1VE0tN8SzJrTU
avhAeJYkQSNfWkBEZ7mesuCnzPY9IzpqQdxbl55XfitfXOsLcLRRsbPp3VFr4SWlVjg5sAw+jyjg
UK+qTcIruhRX25B7Ivk4o/z2MtX9TwgTgamuF9lldOqXktWPIHOSh6S2LmUBvbMkW03PB+/fMBy1
Nk5Y6YxgVUlFFNJKRM74FRpPh17gzAiu1QqaAnP+i1m94SKoCyzlZMDYlLojrfG5zMm6qMtbDjB5
YrpnaI6/jtqInDguRJbsDvYp8BEErwljuHx0nSJK2Xyykj4uanKgqzyKcTi49dfQM12gdFGtnOrD
pcyrbk3pbV3LBx/VfidDp4UI9nlOLYnntedmWZjT21zT58xpDqEnDfn4/pnBUYXCx6EsV7w00tvU
d8WhBb9aavlAH65RXXZ/3V+RNRP/W3GcFWEJVhB6y4suXrvpMKWmriidaeVe7qy1CPha0FtXeIuI
6s6DxF245OmPfUPfJvzNEdxxmbU40iY327JIGg1AP/XQjXJM/SGazUotjY88dYgHoJiIrMIppzaC
8FLVojQoSe18oCNf6E9STVLkkNzqWjAHrcEw7BHIwqFLrczkdEigA8G9G82T05xOqEGnx0VI7E8C
VfoFmtX1rjsHSqn/duQqc5qAWsK/zd1FhC+lSalUEwBqYcYrKrdqwNRy8/oidn03SuQ+tIujFmCc
GtE0j7532wiiSz6+2LWpwKCZdrXgslTgSgD/tH+rg/AoQxLVeYbH2xS9O+zkDOlhKGZDgmuWpt/K
Lx61kqrHp8b6A241Udpfin4PBeAWQMqSnoYJUHo5Aqgfq69FYzcHSo3tJLqRK6fEfglyqxpT/1Y1
06kPw8cQtBZTJQ0t5TrzyppNhUjtcEFEZsES82SFHqobFdL0nqAJTLUY01p94Mt18W9WSqMOAK8C
Kme7FiW1ANOE0G9pLObd0AlwaIcsHufP+ywrWSqYJ2SWBd5tWN249KDWGZqofTT+UAkUKtfrRe5I
ZJObtB/ztZ5/pKNLTrsGrnInJF1ZDCzPvZtcUKprKr+++FNiItHWjV2JROa7dVd1GDuuZ2g86oIi
aq02u9wfuyYQfSUQGWmGrLCEd0PvcxSM43VCTweOeYbLr8a8+kYn7VZU0q/g+Cr/PCVBxILtiNQX
hjzSOEd9pVtDaFLlYerdxlmC2G7OQRgNJnZDrOtGr0Qk4Z7j1pnn3UJWQ7vAPVWBdQqmxPCYpTOv
nB886Vhe2GzbxyCPdQlwhv91q/jcn1ndkVR9jiMJC+0eHVm37tg/O3EeQyT603ygp+KUxO5t51e2
mXlzSJmdweULfsh/fyU7Zmf7dYi3rzDjV3TTrBQNCwGMprct9dmcVlHRNu6h7UwnRN00KPtIHaRV
41Lp3xI87Rblz23pGXhyvO8gnXUlfe02H6cVsLfbkHzuV1DDlP/0RWUo/+iMK9k7dYCUCq/C/prI
OE+6U8m8aLQGw+Kgcbv6OteElhih1u3fBpDUF1w8ojEu3uUWtSS+einEprKJ3sLm5wRW4KT5LHf2
+uMQ+++YdIuelZMI6Y2BBpek0ynYuZ6p0r1gZwZ/XuDRW9p8FGAyqfiP1A32LTdEiXLS2Xa/uh29
4WYcj23xRJMiEkVv2KY0wUKUOMdRlbNtObsV7qfM8bbDmOD7Gvic3yrkLAsG3xlwzRonwM1CKOmu
UZCbAl0TiWpd3A4LNlkDp7ekeEj5TaD/4H4c6lZJtShezWUAAU9Y/n+rZIr1a/7UxeKSYZUMPt//
isb1anHc6XhV+3Xi3Wwenrs6f2CeDdFHE7+CzryyT/XlkNcNd+htca6k+7v7lQz/3B/4thW9U1NU
u5MHnxQTBNDoLQizh95pD6vNLh3JImgoGVYCzdSqTckBsUmxBjg9ea0XNTU7Fompt1o7uds332xO
pAlmPC2z/5nc/AQlw9cOm1MLsXfT5Gq/ouTtDC3Vcqb/P4SyY3+ZP/XH/9tXdHOsZO/InW4CbS3O
IvxLID6MPRa3fbc0tS85mJ0ibD0saj5oIgo/ltPGPGqY3v90j74XQsoe1XB3BpGv/z9zkB7HS3eC
RNl/p1hz2YfBcNT25Da1qzKQmIYsB/XNU/erWG73s0A3w2p7sqyE7YA+DrtVkBzIUh2a5ZWgF9Py
n/j0bQxovPAfEKJ/6FgWUbv/dP+7mjlXRe/plIYh8wh+kR8L/xOEc7j9475pTdapHcvTaLEALAD0
1o6HXl760XBk0CwYqto2teoA1DcBvTUT3gtYcQEl5OdwbJ5afzac+XVeUZJ6WtdlXiegtmsvjSC6
+eR01aGCVux9z+jMK9ncZygrJD1uRE1+8ftrmsa9qTtfZ1rJYcB3Vh9MJvQ2gLijztaL3bETJ/W+
DV7tTQ7HsUq83KI3j38WIzsE6cXz5HGfW5Q0Lr0FGJ3AxtjHAQCtPLKG6ij67/eta8JGbUe280yS
RiJsiCWfsM+A/mn+4nXpiVeJITI1zlfbkUtLQgx2wSYpl/7Q+9dqqtGNbLjKadJJbUO2Sz8JRyjL
Yvx5VBRDhLKg4YSiG/fmsjd7WGaBVsdGh9qtdLuoBizR/+yYeE10trf/v7E90sYH7zom1Wk+Z95f
Lo9CE1JTZ1rJ0iyfPYB1cHJA6W9rMUQzquuaKu+6BdlWktQeW9BJTcik/73bkusQW+dtY3c+3g9K
3aQq6Zq3s2RkS1efv7irF819cdhnWbkUeiUk4+WChZ37Xwl1D5nxyKNzu5Km4zq4Yh5xTCjraOyg
dATaqvCf+6N+37atqkXQpAO4nVBcq7pLmr5I9DCYVsb3XW2retbWkuZ0rGB6g/SuDzIwHG008Fhb
7StuvSmr6gGG6Tm90UN+6i/Nz/7on7LTPO3KUJspGUpWUOpwEAjeRG9BP9mNB9TS0HNseL3QBLut
Klm7EgTww1D/T4llO8X+b4nFdIrVzYCSr9RKvcXiOKaRxYmDuTuW8uf9sNFZVnLVWnlF+rb1bgma
8gYyHqUJo6YLSCVBpVvNI2dII5HGmcwjgjpXNxpmVet2JUkHu/IrmiD9x1P/7B63m+Hm9vXYn82V
Ld1PUPIVrwwud3iJVzDrWFo0qnHNAkbjvuc1xtXu4zYvA5tnBV5IQIHSX0V7CApDYulMh//eORo/
YHnIUEwY1xdpfcUpqTU9S+pMK7dZKFUD0l5tF0J2xjJTsoNxmdGZVjLVHdlCOgqH2NN0dIP2Y2OX
R6/ITPCV7df/ftexVayXCCBdh84onH6F+JouP0CMfqpd/xJW4UUuV+hKHffNrJKtE5o5JIBl3g0s
c6euK+NEZE8yMcHydX5SUpZv+u+kxhQ0XR3bHDihYD4C32DY/nTmlbydQVCV8xbTAC330+KG0JJc
Tl06GS4IukVfFYlok4ElTf2fK6f4SOL0yI7W397ZOdoXbqI/1qxqKtKraKumSQHEv4m2jtKpOfDM
1HevMa0CuTyH2kJM2/BpFaGAHEujvoLG8yq+SgyrDWEAHCbZ0BzK6mtf89i39x1VbRVfVSxdXdaQ
YL1tGgAWo/EAbuER/dK7gl4FWA09gSpljrUSoogRSi5xmdPDONeGC4LO7ZvP3hyG2dIFuS1wfZpY
niZRllg1P5QQO91HRAIK1X9/IOWNw4Ya29VM3Gjp5SFdft33jKbNxVbRVLwfiqHfPN/H9JEeukN1
sA79I25p5/yYnCzDqq9zkZK4YQ9Nr77HLwDRCaoG1T5SM1tFT6VCso39DSftFZDk82iqRujGq+yu
E/iuVy9BZUuO4zdQ9LIo7ei3+z7X2FZxUcyqUN72kKW8rA4rJce03tenYf+GiwoqK20ruMPpm1PF
+Hks6GFuTcuvbuTKBttOtttjgf8/e1uzuKiNwoVVTgNlSCBaD+WhrZg8yVxcsSyEBkI03ReUFG1E
PqxgEcO2Nz73WAAa60capqd9E7q5603+uy0vm2pBsRio03gFabydWgbT2/ninXOBij8YIbKdhdtN
EsdVtGmwKLGt17p5otwzlAp1c6pk5tRwsI5s1Y3a+eiwJpJoYLzvFt3YlWMwdH4hytxi7G7D4677
nq3iwwrVSr816cfoZlXJUt4FTICQCF8I3M+s4UU0B9Onel7+vv8LNPZVEIITdoM3BZ14HcLkIJyX
Ol+ihv9x3/iWNO9MrYpA4FYIWvrcSl4lSF8ItlKW+YcM01wlf3aAGN//iu4nKCnr+fVau20mXun4
DHj8QQ7fAzRa7TO+zfybwA9mCppKdJy9QqDBinp/rD6sg/w1B7UJB6aJThWKMBIQ8w6FEK9+JgFP
RbuCLPdtSWpH8JyBzSvw4P8pWA51Is6ADxpWG9050lOOwZKCg3dw2vqPhUwxIzf3v0j7kiW7bWXb
L2IECPZT7paUqlSqUmNpwpBsi2ADtiDYfP1d2z6+UQcubLzHO+UAABPIBomVK/02rtYpDqfjWIuz
B8DiaDeHrjuX/Me+vVD0OCr8LGypn/3nyubywzQbJKU7qYoig5QoILW3ZcjgohYyi84byniDwr+2
xD7mhX3c9weKNruBHKyoF+2LW2/NRTjRDOz4ip4yMje99GhMkopLKB17sljHsmc08UINgovWbD0Q
eqUp4XKTyBs6rUJTw2XNp4GMax63QXgpHNnFLNsuXR4dVz4dvBX8ehF/kJu4ZDPuXfVgUHPdjylq
bkk/R++mqHmpM/BhDHOUlKGYT65oHgijxZf7O6TRRhW22qIFF/Myv33ha1EM52HNiHd1MxGYcFO6
CW5W7JVBmZYaTMcjaV9s6s/PYVvZL8CYmmgGNLbQvc36anTRVYIWHMx1IVmPOf8DVbhnWZmofHVr
V3ReVuHUyAGjyyx3D3YJXGyUL/saIREVs7qxWoat8Cgg3c5VcMTobB/BAFHrhonMq3r1SPi8UT8m
KJwoyn2R7r/aN1DHQjWi2740azWAuWjyXyg6WH+9fxqjt5VNxapWIpyYyEL7OejnePFOZMN9GmSo
W12gqy+Lo6U8TCIz+DqNhqnw1UqyATSfmE26RWzPX4oiP6JFayur4/3f0aUN1b4OHrXGGXTPwV9P
E/+dNsyPlUFoGh1Q4VNu0HGQnTlgb8Tlo6r+YENx6n3T84omjaXip7j0KhxdJ3wuBTo5Ve41QFI7
7D95jD1bEk3L232YJNzw/luXSUZBnDeV0X/cndUfShOqQaPIKprKs4EpaaqbmWi/WOKxsQxPfTrR
qx66J2VdDHX0HMxfB/8j7z419OX+2dENrXrooJpHf16iZx/pJP5+Kw65Z4hldEMrXpmhkOTvVa/O
t06KIzqU03wfhIeoGCqLV1sYThBJG1q3ke2d4CCiAqcWXsxWzobwWVbPBYh4ZsuEmdIcD7WeuN5y
bytQnfncOHlMWXDKw53ZUxU0tbazU4U9YGpzlaBRwdEj1zHoDPZFs5H/gksNTPKlLeiz5ZE/ZoHq
PCmmOh78cF8EqvZx4LyciZ9D5DbuM7yMgx+tMBX96RavONcodLbKqfPsORivLn3Eq8HkmoK2m/69
EbRRRS9dXiwrqpTC/wXyyes/r2Rmu6txHypUqlq2GvV2PYQz24dWlHFPvLgT2ZE1JuOrAUwRtYeD
HfE2y/wAV4Dj8fbwVB+tU0xexGk73V63+T4XosKlgtLC83Y5R889v9o5f+zW7MCpCYuic4MqZCoM
s411pfx7O8jp70fL2z/Qqxl6p9kOFSC1oMxFtpaAo5rs964YDmCN/DqNc2wTctplk1WgFCX2Vs4r
LmRb+wEPXSgiND50aWV0U5NXkSxduc9aFzv9D4rh9sL4f4QnErWtQ+aiHQJa2WKjT/wRxD3/i9Av
T+ad0Gj2X4npV79SlfYwOj5OEyFXkhUxXu0I6P737YGi2ggRK7dAseBzgHa8wdD9MQQ2HnuJIfGv
3QfF75Jx85vCLizsw/TFObaX6tB4sRuHsXNar8182Pcbig9GbxDuLNILb8EO6LxxtzcGO7pfUAFU
festU+XgmA5H1O0f/1E3FzgH8yZrfKYKoUKrmnb0F8gJKA0SJOgjeV8w2tUr917S9rCqlRP9pQj/
v8ZCO8vNirw6owj9M1B60uh5ORfP9nG7VocZfX5i+0CP3cU3EVjopKRotTV5zupRZgEKf8nY+6z6
eF9KunFv318tH21cO1e0NoSE7GvN63MehOd9Qyt+ue7K0rqFQ8+VCwhCyw7raLqW3rbwDbdMFN3t
OFJaq3Chu0tzmDs7ybuLR9wrHXpU2VQGK62TjaLBncfpNnE7fF5EwVnsrXVWHGoxZr/fF5DGvBFF
dRtSZ+FyO/kIXKQs/w/mLYhUXNUm28kK3dJ6Rhr8owyQnfZr/yuInUzloG+uHhPc7nmvTo6cyZpl
AoYH3XgvDOVNvfens5bHHbLB6IryotVI2LHKR/RfX4fx/ymo0y1c0djGbcBsyDYE6VkVO2V1qJxf
ttsbFv7mocHCb7O+EgtgH2xz5Ig0ootcw2aPYTzx4um+VN62Nhj9Nuur0YU/gA+JRH8791sUd3Pu
t6qAm0U2BXHaWRTNxSt4FqFzfPYXSOkfu/93+Z3Z7uu2QdHh3EHRJkFT32dpB5dq8/AeOcbB2O3x
i5CUorxhfmsvG3rZDVf4n9jBXJik22RFc6dwqtqqDxFNQ4nTuainzz2YBg1gcc3oKsJqdoXtz3jU
e57cEPXz61EaK5N0QytKK0B5bXmNBbXywrjfnIM3m6Btmv0MFY2lliSj0yJ/DmsGjWXN3mtYEKlc
WmjXCYJqBltzi2lvx178dQ37GzW3C6yISRTN9ditW1hDEe2s75z5u22i09MJRtHZEnfIjXQ4idxd
DmVUg5a0OoFu9uW+TXjzuoJlK8qaDc7A/RrKWmZkjJkjrrIcXrb5Rkxtyo6/+WgVAI2r/MM221bF
JmtJlrKNs3xMbhV5wfAVJWKpbEpQq/wK7IcQRNsyMvXJfZNF6Dap8mdd9s+kAy70fPnMF35Yxl94
t4xLUKr5lYxneWG7elzd5lMsUmX7ljNXdEnygeex4xX+AT1sfr+/Tdq/UQzS5vTUJu2wJQ5wLnR0
4on9yUBMKhEZoWzjMOc/PJ4fyy0/3J/xrSDp9juKkRJOJzvqYcIhaw+L/0zz9TzVP7wSpBDunvbp
mERNtDfd5vaeT4ZENtL/mnd+JGK3kPmf9//hLd25Da/Yqz4I684SbEwonPWXvGfZNy9vUQZRWCww
7MxtLDWYvM2hGK41b/ngLuOW5ChRcxw/dtdP7hid6qG9iOKhnxpDuvQt43ubSAk8wGVqy3XgQ2I1
rUufZG5l2bNj07w3TKDZcTXFvi3W5mJrncS1+mPRj9eGBQ852vwFPDjxvjVB8nQ/oliDvl6mTLZi
SGiUT3+UaB7JLn2JR5DT/V3Xja8ovt00YV9nGZiBSS4Ok+dP6Mbgm+ib3zKYt21Q1Jxsk3TWes0S
0efsaSncD0FZZPDi3D6h2ezn+/+gmUVNMmMXIi7DCHvBpykeaBlHffWTuewh591l3xzKyfWbHvwm
RHoJzctvHl+ubRH84TN5DnsTakyzFWraOUCP0wV8+F7iZPk7tw7Rw9mEEHkTX4iNULPOjg0Ak+zd
MQFVTfASXtxTeQ6P1XCNvssTPVbncN95UrPPC6isy36O0EF1+Wx1vxsvz7o9Vs4pZ5us/A3j9igW
9EIBhvdriVPUik/3N1jnNNT8c5RJa2ATZljkvF4rVCYkU0GHNh4iKn9jHq6/UVh1XsytzgUDY7Sg
UsyWJqy/bvcVnxVWjRWOtdcnBXPyjxxdhh6tvjHd4jXGXc1Jb9vMwH8y+InTWB+IsE+jbL9vw6/7
stOsXU1F84gFtvCxdl+8b4t3ATUAwTWrVnPQYEoEc1Ym/AS9BR/9rf1Dgkjg6KCt+f11v5mqh1qo
+edh46j7Kfw+WcI1zucpdsvthOTYtjSxbwmwGrrHZXix3D/t2r5YoFUMlrieTBcnndxuh/3VFXOz
IlmzacqSuoiCLqainMSHMQLlrAEypJlALbNr8y2rvHaJknUr3m1V/6EITayFGoVU80LNItzwpumJ
79KHuiGHLO+OgnY/hs0UCutWr6hEOfKltxtUZa9VfQWJwcMQ7amGxcar+SBQ4wG1UG9RYoFhpLT6
K3q/ndBQyRAPvn1wHTUj5GfWRoYWK49I/a0s5yOz2ic5mrqBvC0YR80HVZXvD73fBkk39Q8DsT4N
uWXwc2+vHFyX/30kbVBgWiuTftKO9CAt5+TZMg0oM2j02yt31beMxR3tPB/HIBGDQ/DoSaY4Kqcy
vq/PusUrTqK3wJwb2n6XtO3F49cNWF1yvj+0JnL9K3/zSlU99H4acf0Lkoy1W2wvQBiz4il3ynMF
IntQz8eirQ17oBOScu7rrC59x56DRHaO4xzrMOjbGPX4q4moRjeBcl3xu2UIhxKUxqvk79FV4D0e
RXedfFd9xwDH9xr63hYkG7XfO2XwuLq/rHHcObpyR6HSW0ofEPJkncFzaa3yaE3sESTX1/u7rBGM
WgaebyHhG3rMJ63rFyhNARy1KlEbdH90zfFUG1JHVbu4Qy5k0tjFerXWcToPi88OE5CCx/tT6H5A
UV83EtUIxsMoWSawMTVrwBAsDabLiO4HbrO+UgIxN0NWCzTidBoawdiju1K3tjIeCrc23Kve/gFH
TUZ7AejZZA4DMYFbGMi9Mj/4lv3xvnRuwfq/r5+OWui7gSd8rTbfT+woOtDVvpZZ8y1wUX23du/4
aHgN0/2CsgcBZ44rJqtPKjDp1/l8wG3nuO8HlA0owKTOhgpuK8uL4sDGvn5vdUP/IQwWemBZRU9L
WP12f663N9uJFGPqRPUY2BPxk2ZufnXV6B9QlfetroW3y1o7kXI5RD0MusfSMEqAU78UNrmChTHO
u+F0f/26bVCsqN13m9dnm5/k0okZAQduaTJyb0EeA8eJFPvpFbyWYL4OkmbpZFDFoOnz3NSnyGoV
MTjW8JyFzlOyXz5mYMluX+rKGuwvoif++nT/5zSbo+atu6m0Jzu3EH159KGNvGMY8IfG6g3eTje8
YmedAbcf151FEvjPNvk5jg9d/3nfypWL9FLd3vkIVt7J6Oi0+Wmc+1iismvf8EpITZhtE69YROLa
acQ/tetjRn/eH1pzoNSkNSFLuLQBFMKavSN2N21aU9SlG1rR66H2BmvtEF3kM60/MHDnf6ymMNsV
Tzhq2rpBH+htrbFwOyxjUWbxJk0k0BpNUJs94Ko6L2OzDImH/Mh8GTJ7CK5NEVnOnxFaW/DyQLcb
OeMhImMtn+uQdcMfVt92mcHYvn0NcdRS4QolHhzppDEhJdpygtKJh7/XVRrlJp+n2xpF10dZsKEv
ljz16+1rvZbewV1L23BaNYOrlcKo0AGzPG/HZO1/zVF1ZKWpdbZuZEWDm97LQt7lWbIEeL0/DaLx
5Luol9TUVE43gaLH2VIP3ZJDLqugw7GxCmTaeWVoRqMbXNHikFvzLASMRLP1sUPkr1JupkuCbuyb
zXsVxGyMdJnj2XnKRftYRWsTW1HeGjZUE2GoJcJ87FlAVpYlNh2nUyBHcmRZIeN8RWVZXXI/LrrS
lNTRpKwctWp4EoWoRebkaVax2C+uY+6ceImuBV+dZj5X4QMfl2PL9sCE4fbUnsQin13ZLfi5louP
w8zQUzNqTPkvzbuXo9YQI/1MatYLHCgX3c14Nxy37NPkNB/taYvFKOKWol6ougTdo28CLunOgqLc
/dTPTuR5OAue/cEO+4vdmmpoNC70X+XFdr8i7ZDnae8hh9Q1zQEsuCdGJtMjsGbtapExETP1JyKX
ZJN5E2cFDY99H5oy97rRFfVmYRY4xdjn6Q2sFDX8g981BuW+maA3onC1zLjpqLUBKJ8lVNofRpKA
mOy4ku3cIVRevGMPWtb7Dlu3BYqml/2tAexSIumNjXhAnyV6HBoiz3PA96C5oRJqCwb09828Jsvy
tAAjHI7vGa0e3tPaP93/A90uKDE47WzLqQQShKyUYJINTx3dQ1JxWzn9bzM492XbbmHO0jxAV+6Z
++PVQ/5x58KV4Lum88orPyvSAtj2ZWrOfrUzrlcZzwdUvkV2ZRUpyXAHlT852Zm1U+uMt5IRNwfw
LAW54gEEOXFnu0/Szwy5L02oolYaW5V0MifD8NCsuOg/t7mLniBXWewobMGOqk2Io6mZ88mBYMJ5
Qk1l+z50yms30Z3DKz7Z9cQyrJYdJEMgT/0QXtjkgPV854lRS4zLEs1QQZhZYlurr0PGv1fcBLLS
2AG1xDiLSmb3IwuT3govCNrPrj1ce8vUPkA3vKKkTlbLqsyxciv/OUzdQ7h9IaQzHBrd4IqaVt6w
LmjaUqS2W8b+eHaG53EwpEN0YytKir7w49JbyKYtpLsEXndax+aT5bfnXcZLbTsMfIfksyzLtCX0
KIV3QgrfkEnT2EW1gDgrfHBJzziLy5D/4VQ16meW0OCedGMrkXNOSVkufAkSsqCuuhsK+1QV0Zdd
MlE72fDCncOs51lS2AAmzWOCnMDOdSv6iQQAlQXa5CZOK/qELrT/kM/zHqZJGBe1nw1tLNFNTh0m
QBpfPXc4rqA+dQpTkyrNUVRBT0OHxnZN2JTpZPHzLNx4QPxX2CaWcN2eKipaoY+9NXJSpksjgWvy
Yz8zXSd0K1cUFB2e8FZbQTCe7R/8vDhUtn0M/b2CUXQ0yiIZ9WBhSdGk78iW7MQFvy7g5b1/HjX3
dxW4VLfr5mXbVqalw48cDQZp+VQvAgHrDffz2XJfwslw9DVTqfAlzgnjE5QrFfxbjSca1p/YWsaz
/zknj3OIRxXm7bM8KpTJzTL0pm3aMnWt9YhX9UQUxJB405wkFcEUiXoBvfBSplvwe1dkH5vQerm/
FbqRFf3l9dR7Fu3DpCDOV6Dhp4Msp2ZfKKzCldYcT+mDv5YpK8SvfJvcQ7RGvwebZAaLrAnq/1UI
TAovF5tdouNnFQcNkMzoCCbKMSbtN3v8Po8mxK5G39Sy4H4QGeg0nSApN+dDHrDrvIoXKkz4Fd3w
ijqHPHAii07Yhak4d6VzHGCQusqUlrlt5ht3H7XNQu721tJ3UAJuf+rZdUX1oVhOXvnz/hnSDa/c
Z+vVJ81SFGGChh8/hBUc6rx+aFhzdltTI0aNgNRaYQI+lYVZVZiQDDm2wB5Aot7a2Oo9HBrwNCqa
a2rcqcwjESYcr9B+jreN5qlhQ4zSpX3mQS0dzsqFohDqtgnRu22uf4SbsaeZTjqKEvtu0IxOAXNd
I+nmgQlp8Lb3vcMNmVzd8Lfvr3JXXuW0I+t5kFC0DK9BTFmIEIRre9ps3UR/M02vhp/RIZtu1RIm
QJ+x41QCWF4Labg/aOwbVXzwPNb2lDMfcdXA8lhWdXdYe4sd7598nWQUvd1qKldkmMOk4/LsVvkx
6+eEUmHwkxrFUuuGwXIQFeUMxIVbTB8m4KfmOfokiHMeZ1OMovsDRXfzgHo9X3EqSxe1hcAR20C7
9LRLdglIxWiNbMbJ9HF0XOC5Vzw4g9HlOBemW7lGQCpUq5sLMghGyxQ33ITXL93w4hC7OoTwlwYf
pptCSUnlKwq3cw4XM3f+I0OKc409Nh3KXU1qIG01MRWi+bNDySjSfm6j2MUrxbkBKb8Bi/Wmh8To
iu7SvsEGT0uX1h33vFPeOQXobyhbm4PrN+UnIcMyvDiBX/N4a+uoNdwg39Q7zKsotb8sI5NkFmlh
e/PJcmtAVTZ0mb1/rHSjK1rdWyCCDdkmUlqjIqFHn+ynDl2o96ABsHZVq93Ja8O6mlKb+SQNILPH
hXamHlZvJusxuhJb03qckTIRWDudTnkuQS7bxG69LAca9fNB1rNrUD6dlBTdBvF8hHRb1aerX2wn
lO6wT9y2B8PJelMxqKfmrYhwmGyHYkpRiXJqM/mxbGYer0P5jufNb/f3+U3rhDlup/qVaxjsai1d
XAHTurTcQ4GOxUfbKv6oR2sPCzu0T01fFQJNsf25mdLKr8S7xhEjAHnrfK2C+tf9f9DJ6fb91T9w
ymoLeQiRWpadbOjNxT06gzeEo520UxsCYZ2gFDUPRLvxho23I0uTwH6ma/Z1q3yDH9IcJDWVBbLC
AT0ZHJGCaxw8ZmO6+ey0TzqKJjtVG7CVkSFdrEmKNg43f52/VJRz4Ry6QkztL7A8st6QfNL9iaJ8
BA9kKGBZRVplaGEzl1N+jogJu6IbXNG3ji1N5xfLlK4EKO3JLQDL8E24Fc3gavJpHla29hkRqZM7
/js7bLtn3H2sfaZC5a4LfDpGpQNltkOWOJHdgR+GmEivNYdTTT+JmfVjJmBPi6Uicd/XHlqotO8d
7hqcjW4CRcXmNRB+cBN8AIalQ8dpfw5yN8mL0QTw0LhRNRE1kmyikZBTahV8/R56MjiO1MIV3w79
Q7B56UgH9qFd0OHmvl7otvv2/ZXVYBvdgkYWUDlnfQrm6NJSE5ucTlqKyrnc37yu7sHzTJbiMo1Z
eelQwxh7Y+PuXL3iQRFrh1uD219K3O5gNc2HvGaGk6pZvacM7UcNCGtDGAzU9KRdyY59IN51wKXd
l7vGWqt8eL7VZ1XZ+yLlY5mQShRHx8Wts/Uet5Cannx0m6sYisZn1lSgUiy17C54LlGSCOdZ9gYJ
aUZXU15lPaIYyaqntBx7JByrfu4bkIbv6u8Jl6nmufgg6qldEdp5DRdpWRFy9FvfFG/rVq/E25m/
wVRsoUiniuVXN/DEEVWOdJ/9Vyv05qkvO7hjP/GCrP1kNWUGGFjL+POu06MmvESExrYbhxn1nK5N
+35ozsSh7H04ACnZBePP+9NodEBNexXTYhf57ZAuoU/OoZU3x8VCMWBhuhXqNkExEZvjtNM8w+Fv
87oAxkj4sSyWPU8GOD+KBlvR5GZywuB2T09twJ+KycQJrdFeNdHVD91atcIVaTCz4zx5D3nQf5Zb
85GT2QD90olG0V2el3OQjxas55iTc2Ghu7ZrURN+QzO6mue6NRvzpIVgcSzRfGX1n6LK1LNbN7Qa
S1d1tmSswtDZWHyqW16JGOSP9r5Lk5resscgnPIogMOSVMRWzx5H6hvG1lyZ1BpFVJG10ZqxKc0n
0EjisclC0ZQI+mOUWenMnH3aq5YrcuHTFddV2P6pOuVL/Z6S/NucZd8DVsS7NFfNdRUFusiTPurT
QdILykdjTocrzyzD8Lo9VvTWbtlYd0Bnpa0fSfQHQ6e9AN17X+4vXje6oriisct8mbw+XUAmeAFL
ZnXK6GbwWhqbpua6HHsI12F1+5QjhLPonI4e6Ki8cp/RUUsRUcDet+7YIctSyaPtZoeVmQhhNCtX
c1xRYzsDKxDedi3CqaZ6DGbrEvHx832pa2yamuOq/BX5e6DE0tmzm1iW8tzS9dGN2K9ZmhgWNTur
ViRKOdmdyL0hzatuelgrR+Yx2hKZnvzf5JtByKDS4W1shkupbZqKYT3Q7smyS5TSfu8C8dHfxMm2
PxL6s52msxval1DudGNqWRkTTW2zbaFpna8vVh3y9wMIDPZdOtSisiYEqG704bqEg0u9s4bFsQxw
7/NvoMv7W6+5daj0eH3F8yKcNpp27vqbW0YsnujwbnDD7UMwDi5MIIU4S2KikdcdA0XBrW1blk3i
djx29F0bjiCpZLmzL7L+C4H56kYTBBWTGYGDmMlDs/2c7CLl/KNgJgf010D/euXCIVM9c1EQgZ6X
txzI6CYV0vzHqJgunrDSgnSotQQiFqSzxzF0T1O++idq7eIzoJ5afzbLZsp7aYvUpe0j3uXPA4/2
iU1lz2t6KYatQ7RkMXqGC5xGEtPwBxW/3T9jES6Ub0hNLT5b82B1prKEbxWDDTbo6tfYzpcx3Ox4
sex3YBnjBxb1Z7+dDN5cc8rUgjRE8/acLc6YWqCLjkfRIRHTDNf7v6Mb/GakX50yEXq8CTaEZz6L
+LPtt+GP1XNNz5C60W/fX43eztMw1YKJFMync1+fcI++7Fu34rnzkoDX08J9v2PWCWRIx7J+2jey
otTlMkdi6yORMtk/VKx8ygdr59lUsmmhs+BRlpcIt9G5hN4elmks+YuxEZPGs6r10l3IqoUIf0wr
pFmew8YfziUqeK/Er3/cF87bM7hqyXQUjmVtIc2YRvRXviLiK/xHPhaTwYDrhldi7mXB493YQEBu
9BtozL9LD2T1W/P5/uLfPo2uWrVoo5eLLTIXgQfLl1O0UoR8TbPrnuOqVYuM8tB2GNwba/JHWwga
B7OxoYFOLrfvr/SoZk61UYY3EEblF0dsn5ypONJdVNoBdVUSvaJeG8ncUqZl0aagZznUjvWpiQqD
AXv7OuKqNYrSs/y+WwkcTeAecjvhxSP+57AtR9TW3t9anYAUpWX9Gm1zTpFK7r0Pmf8oO/7BZbte
blyVOc9HDTlZLUjfKkAzHtEDCoTBDVqHx2n2ft7/Ad3ZVJxxMS5et629TOlGivPmkfZcrK6pBkUz
ulqImJHG61ZqT+kyiKQGGR1ys/tUNlRUdpzzDUxbeEnZ7CpxtxDERPmnaFlP9+XydjTvqiR661ZX
fGtwNKPCS2YAiQrPel/4zbn2TfcRnXBuU79SLisvOUMsIlN3Hhw00HHy01yb7siag6mWI9qb72ZF
0cjUcrsLCqXPPWue8Ly1z+qEt396tfZ56Dunbi3kLsP8Z950eVzgMe6+6HVyUVysbQvP44BNp43H
v4gFbcWdMv/t/tg6sSj6Wq/IeK8c2wq4YbI0n1Zn+ORbpidj3eiKn6VZHYROIWU68vrBZ9m5AFdT
55laWOqGV3TVcocMtYa3M+n5MpYFsBPeOpz9bhe8jbpqwWE5BByklCPAAGH3lUswfIdR/7TVoKe8
L37N1qoNSu3Nzb3VwZEP0GPuwKouOtSM7MoZu2p/0qLPZNhZyLa2lSN+2NXi/Dmi1H7fiVfbkzYN
E2iihr0lrYU2cGhGcOToVmiwZjrB3Lb8lT7hSR5owgYvY70/FyfeRfzS3BJ/98WucYRq3aEn23oK
h1mmslyudlY+gb2qyrPHAfsck8rUmVf3E4riRq59C+Hhb+sVteEdfy8I2RV2u2pxoaQox0R5Kp4m
A1AhdcvcxZ/3yUbRWb8cOhLOi0w9PMU30XaJgngNabKt3oqJqMGX67ZA0V0wYEUC9FHQXTxR8SB4
iebo60KcpOf8lxXsqqqgrlpXWJdT3fo1TETOe/AER653GtzG9OajMUBqUSEeBDzWrFym4Ky4eKMH
YqztpSyd0/2t0Jwf/ya7V0oQNABHhJWHWGRcv3grDD9gUQbDrxtbcbar6w6N31Twh1tUHtCG7321
IJi6v3BNsKCCt7yQOaGcO5m2df9hcMC8SefhazeBELWxGoPt1JwgFanldlEflp4jUz93+IG3w9nq
6Gdf1Klt8ZcBpbD3f0a3yYoWDxGKTwqrHNM6GF1AePPf8XLIAUtyTeky3V4oTtgKazvqHFAkrJ79
bmH9U0BM/d10i1e0Gf14wByLKs50XngarQzV29EP2/cMyW/dyhUt3nCP24asArCGth+iCb2FRMa/
3Ze7ZmwVpxUWA1JTmQvlWiMQC+WufRFBxgxHVDe6Ei4Tpxmb0MH5H2zvm+uVVTw2o0G3NMdfxWZJ
R9ZkdeAaZ99+t5Xu2W+WdAxRR9Px4z7hKOpLnW2KwgzhbO2F30GxSOPQmvdAj6mr1hYGQbSMqEeA
4Kl/sT0+I5YNTTgFndxv31/ZtI3nhBcbdnX03J+DBYIIP5R7N1VR1dopONovwiS4juWiAr75OQ7C
VOOtUSUVwFHRObd540MsBKhUaz7w0vvklp5hRzXmzFM0lYEMgbS0G1MW/rD7/GBv8wX5zUMFWlPp
m4ymTvyKwmZ+tjAgm2UKNt7yZzvm3vPWowD2/qnUiEjFepEytIq2BQVemPnTw9hOXjwGY3kqLGOn
Jc0PqIAvdwOlWW6tc+p2ZTL4zplG3/ctXvG26HrZ+VYG0TR8/uNW6uPBwYBZwdRfV7dyRWXDFlkX
t0LEA3SxdwjBPfbkiLkz5HZ0or99f6VXZJBWWMzbnC6Bf15Ax9ZF9YW7prbYb5Nn0H/xrAd9z/vR
YUNKbHll2QeRv6+yX4GbHfkQHfv8yZu+Zb0JTqD7G0WRXVJuYGPBQeLRdOzpd0asd66UBlXT7YTi
b7dlcNkA/UL1VXF1fMiprwwacHMf/36VcFUYVsOBEOn6HA+SbXGM2jh3woN06jib/JSIF590BiP9
toRslat0Y2C0qqZ6TRdevdsc/7NX5HEgrdMeZbBVvtK2EaWdD50PYzciS57wgRzq0j7fH/3tDbCJ
YusKOoaRVwsn7YuovA5d1b2QcTRVaepEo9i4ZS4JAQenn/bor2pX3YlN/DRkJvb/t707UVPvtuMU
28arNc0YHvzt/tDN3e9N316IN5jqBN7+BaJSlkpwyAtmNW46jPkDFeXBEuNjQNjve+RP1AR8UwR+
NC84PK0tnjOv/yJGz6AAupUrVi7rLdI1RQZgqR0exyB4mqz1qXbQieH+0nXj376/snNV5AiLWKWf
SmkdkRq72t0Yh6WpMEc3/O3Evhqeu1YxzgP3UpSef9y2IpaLeF4KE9z97YNP1Aw8LaLc6cJuTV1v
e/SohwjRlNPQrVwxaoWVjzVIhbGnMk+CzDm5fXZZ5302k6i595C2NXhu+zVtaHVonem9H/XXfVuq
6GtXsCJoxOSmuVyv8n84u5LlSHUl+kVEIEaxpeayy2336Fsb4roHQAKJedDXv1Nv5da1igh2FbUQ
IpWZSnI4x0p3xRydumRp1s0gcz3nPheDbxcFqGVBolFtC+4kcTPQelU3ha2n3ZO+KN00iLyz4mj/
qKPxX5KMu+WvXNPutaikTXLS58D6OE+22Dm9+6m16KqQwda5a7qpp+FQQjDWFOxUPWxEP+9VvcQ9
bdq5Zql9K0ZrnFN19mtPohzhMnc+AjRm7g6r9EbPuQdggirH1HXOEROHsWBxHhS7ql9qwjEYlI4D
OKBY22QZlu8d62uR9BufVft6ihbuQNPymr0SnnZ92wfe2bGmz0mP+YIcuUi27sPf/g/SX+kkGdJq
0MtMntNZxgFa33q5NH5kOlzNZhMnrOpkTgiGwdx/2om/DmGwFEMZJKNn3RMicYPX1DuzbvwBiJ64
KgFZUvBkQfKGvetJd9uz0OmCEPfcTAz8beIZzm3h9jMtrVlrxp0qj2aY1FxUdA9QuOmQqHwhrWBa
XLtaHUDTIcSAXIoa4z9+Akp3Tptk5dY1cxXMhxlN0Mc6ms88nPaCrbQkPd3eemVdz27un0Nr4HHi
9xlasy2MYs9LMZlJZdy/r+0c4DNJkuDaRlZ/X3flnng2pvr5gqc0SV6z1bnMxnFSdEZQM3OM8KeO
c5zDEJ+39z2ZaX0tHo54kROXMg84B9WPTnh+LIm1borJDjVTZaDndksi/LNMp60H0jaAyu6SahU8
gGPrGfYk4lVXzTjcZmbsmfWuOqJRewkh0iAZPcPuJYomed8453CAeAidwPNRJevaomw9wZ7NOfdC
C6Kpxu5L4xTXyvcXLifTxjVjFe4UTD5gE85ZY21bZe24+nNfWW4r/PcT09aT6xViOumN8DGt5z1b
AERnlHwmNd0DzX93/xGmzd/+fxcFUxVNTZTIW1BTHa0sSmPfrhbSLKa1NVNtyyQYiIuLKWDeUVr2
A2tWAdlAFTUztXq7Hi0LMg/K4snth1c7XdeeZ+vDz6qlflXfHHvaut5rVHjVNa2K/TpxaxaastYV
RVJDV3j7SZHgN8mjVVVaW0+ij1yomYgWUUbVBiAOs+1976T/3t+3wevqU851FJSqb7l/rtvpm4Mo
IM7yBNAjNksXFNH0BO0+DWkj1FTjCU4nARjp7bqOHVZHAr5mpG5XktlOuYexA1bvitpt9xgrXOjc
N+399v87I2LzQN2U4YupHNuHsBDRMSTRpRYsXFAb0wM0K+1IEgY+cOHPYGLaY8zkZxMGj260skRi
+5qlygYNOapovHOe19YnpHXpS6YW6WoMbkxPpzeSeNx27fDs+3k8tiImdRf39CzrpWYrk3y0W3Xo
UJ0KRpgVyfqt1aZjXFnlhjr87b76GzyZjtinhArrIJ+ds5PYG1Wnu1Tx7f2lb/r9gY/XE+mAYe3m
vkQDfdm+cf5TRD8G98Vxj26zENEYpK+n0RPW95M3Ye9j42xa9iOXuwHDJWpaKgEbhKPPTsvUDiUZ
cYU4TL5IatVxB0CzhVjVtPvb/+9MKxvtTmb2EJ5tfNXGvmCbcZTgNPbpc+VH64IyfXSaDK6qZ9mH
mBoavk21+oypql/3j9cknNv/7/bv9KE1JWXlnN223hLVbRt7ZcCkU5PWiJMSkSBg8sKifiae3/6W
fpqXC5I37Vy7YmdMWvStq8JzV/fqUDfTpyh3m4Vq8sfJc1tPnrsOBpDk4IZnTECGoK6bxLbKa6BC
FRS8cpS/idFpd4J4SzBsBg+h4/mlGUCCXRtpViUTkMdlWSJ/N4Uz7WaSzuskpk81j+Et7USFi0T9
fK3xI4ZtLL2A4Tj0keZmJCWbUkTGwOoIvk6AVo0xn919X6WmOnrfXCPSLlsctidAAp8nkbsLp2Sp
Cd+0d82IA4eyoLTxzWbzJt0OnKdH2hV0QewGF6FPNNuW62VJgdUHr9g73XfHV59L8lP5SwAgBt3R
Z5lFzwDifws2fXcCAlH0wKQDOtMlgF/T8u7fLmKys3EA6IcN1SyPaeFsRJfvSbnEaWVaXrPjTPqT
p2rcjZPMwmLDs6QEeVk4ze2m8NxmqQHUdMbaFVzWJEQ/eGefRTKhUNg8zosYY6altaCZoW8jRA8i
5F+IQ+PYj5bdb1fpvT7MDFrU2gEMsnd2C9EdRlw1b3Nk2yvTITpkH+Feptoc2BusGYNT7YftJ2DF
2tv+BqR9/w0Mx6sPNYPhgxTSbv0zicqnKpme22Y6K7GEq2NaXjNdn45j0zojTHeoPgNAd8cL61PQ
L6UUDLarzzMzh0xt22F5J0FP5jheUPX/MqUoNaNicl9ABu3R55nDSgBdosAZlJLyTd2R4gjmoqXw
zfQCmvE6UWUpBIXIiQj2uSjzaJM581s2ByCmo+znulfQTLhDQd6zae9iYiy10KZp57QFMr3VLrGj
mU5ZM14QokzIJqFwPYd8H0beNhktMCctfdsZYlx9shkD2WFquZl9BosP22J6gf3T8ZD8nsux2IyO
Nf6yo6ZYJyx91jkBs2QxVekt6zDCx42I7X73YeZ+XXUW+qwzSEUGGwVzZB5y1sSzFQVPk+D2ugKZ
PuWMOS+4B+rjIJIUbaZfbas75Wpc8BUGU9BnnCUPnR4wN/DRQ64+h10/fyFWtnQPG5RIH2V2LdKA
BUWSc0DVY1D3sUq7Y50tJJNMq9/e6V0g3dnjmGZ+Rc6jbDbMfqylu5lXZgf1KeYZKFu56iv3jIHp
TB69uQETAYhqxFL3v2n3mgVPtaOUoLfdd3QryBuzUkCHfVmnkpr19oHV9HKSwTlLh+lhDlP3h51U
9u7+6qata7evbJqyQKNzcAZ1zgmF4XjIsmd7WAVb7Nj6XHKHUqGwVO2eWZJ7m6Sf8r0fOt2ms8ql
0WeDj9bnk/Eh0+Y+8yCfAFTurZz+yYnIN6JAWYVwu4rvC8pgXfqYMrN8b2Jt6J6Lvsg3Peas4XwC
e53t6iPJThTmXjtyeIYyPwIJe9facqHaZJLP7eTfmZYthQXWXJue0ZnzREX73bfFMaiDTVQvlZwM
SmRr1ut5s3Tapg0gm37YR2kHLK/e9bZUAQr4vvgNfWu23ifVypYIyX165pN842H1fcqdfauGp0gM
u5YlD0Bu+MIUYuuqXWcbeu9U77p9Anwdeia5dcxK+41ObNdE0arOL1tvnhp5P5eTQ+i5c+onFDOP
CLEfK/Qj3ZeY6dw1ywabg1/jYzJ5lu1bO36Sfrbtqj/cXSpMf7g+mENv8/zv9KoqumisXUReE8pe
2wqU8XtnEHTjl9MLkAfpQv3F9JhbjuHdY4RXF0PWoE/ILvHt6mYA4ETrZUqjs4hW3ct4FS07Derb
gCdFAP2Noj9z66ABD/yiceZUCzb4oYHgAbeXe/cSWevbXuehk42nYfdY2eFvVgz1lrsAgbh/2qYn
3P5/9wTAiIb+YA/+Waj0zeb84rYWslKrKNvxApqF50D1saxyDs4K7amf8uhGBp+kDmr697f/oXfF
+u7f2+/TAIZ2s27A9acHIEHYwBusV8HdYXXtfgbuTlAnCcoDZVR+apBYQ5N9uERVYdq6dj+3oknz
SOF+7oqy389p9OrO/RLR1k3L/5M/xs41I8ZsgIWqbB6AhhE8dxbbdAjo4Dh2XuKBEg6tCTn5fP8I
DBqkt1e5eRXwoK/RKToCVqmzN5WSu0AsgT4axKT3VxEL7TEBt1CidVoWlyyqD4EdlevUX59qbkD8
SLochzD4wOtDn8LXxMnKg5N+WycczYBFmRVCDRAO0AH3SHfFwIAE2dRSFsckHM160y7pSe3CyfV5
+KdMi9cgT76v2/ntke8cQ8cYBZkPGoCRo9ix/oUG7cGp6ILdmpRGs1sxUIvhGzw4+52dxy5Nf3Fa
P8uCkoUHmCSjmS4FmQCpfQZvP/tBLAoUfqJ0/nVfNqbFNdNFhnju0OUandnkbhPlH/pw6XY0La0Z
bkBDxUlZYmk7+g7K5zK25KpaMIn0virHb/shnbPo7NGi3MiQp3Gv2EJUcru+P/A4elNVYE+tL7Mi
Osu2+pFXLQB4BPqTSPpPFA6xIxXwTutDHq3qtMLLaHdvDvy5TlIZnVGm+Z7mFhrckkXfbFBPfbbZ
YaxooqYLziMn7q64xev9nIodZtJWlbCwf810lfQbmeEr51Mrwtl/ValnuQffUR6hcZdGJANFKQ2t
duFr0PRGN317Z85plfn1cIsk2rKzMa3dqx3IQl+LAMQ5943CEHDp7KoSlBJjEBD3nIPfbSvp7O+n
sedbuxNh3KEUeLz/HIOF6JPP1BcVWkmn4CzDZhKHRLiNOk4A+F5QZNP6mnEnNcfoA9AuTkUmH7sp
fLSspYqiSUSacSNarGkGbToDyNKLrcnKHroGSDWoBv5yB2EvNB4Y3kDvyOpZYif01iA0pPLUZkET
A0lpqTnTtLgWV+fcQZKutJEUSTkQt9uGPoKIdtVHOXH1bFHq0bHL+5FdU9ZtQa8ZYrCRoz+AkIV2
7Y+37+rgd3MZ0SazBnadfCeuZLbp+NJk48cm5urpIrTdA2iobPhVRUnMBKh3GVoDmFql9+7/IQrf
WXBWijqRLg+PoBbYDF77ELR01V3v6gh3PqZlWo9M/HrjAEOXecQ3YlwqSJvEois9TSRVzcyvET25
GUgv8q2FOfD7zuBji3L1PFGbZEnaBhW7gto5TkuMaL8o7xWcYwvrG9RFTxJ1wEAOGGahriEJYrsU
RwFQmvtbN8hFTwxliVfaU1XY/zQui5usAKpftyFsXvj+Ne38JrF36uJLBfpsH+oSIBy3C7bt2K91
G7+90LuV3awrxzLLi2srnvzh0JRzPPnP99f+OIpw9YyQAnn5NKQ9zjMZY1AsbICIFQdDHffkS0UO
0/jVpfXChWWSkBaD9lk9WABW4Ne2zjeJeENPzPb+W9xikP/GQq6eAKLZhNv2JvuCqK1Vinj26bF1
+KNt8R3vV9FbEfAD/X0QUSkEJvQ6fkWtJHa6PYD9N8r6fP8dTOqpme0YkdbKCizO0x+lG8WOs3Pc
ZkFAH4ve0XNAA7Vnv+CUXzsm4ooFG7WOGpM4+uRcjzZql2cOv2bZk3Cveb4Fu/Iqb4Dk6t8CT1pQ
9iFi4lfL/8mGaDMN7YIufixtR0/0FG2BDtPW51cv4wD/9Hah3+86v10pb81k7cxSuVVH/DrDrZfA
F/X7VUA0kPftiN95g0yVbgfkcnYNqqcUUwMgElnwYCaZaPapCMXEvRvya925ce/7mDj71oWrGuCw
b+fvfTcYMAFVDgPpTOHsKiBH9X609Vz+WE2rZmjxCM0+a9e3S+oVxXUO/D0JnB7QwdneGttVJuro
SR67IWnKOVTdIv2jh6pmx6IJgL5LndofX66OntkJxUxljhD+mtjZJZX1LsfwQBXmn/p6XTAPoMS/
TyFph6CS/3cE9I1k+fPULPESG7RHz+z0Q572KvIQdih+AmRAjGGxSzeti2ocfXYO9QpbNDwKjoUv
t8CNPtKq3aoiWPgI+fgGcXS0OkRfU1eVFr9W3WGKPrnDnjqgwniicqHVzuCB9dk53qPHBRR9CPlk
FnOgMRf2sODLTEtrdivTxEeSISuudUF2Kg82mVgoTZikotlswdCq3bDcO0Ud2zvkOqO9lLs/w/FN
9atqUsTR5+bKBrDCbeIFRwvNDkEDbIAp287TvCB3k01p1yrA3NuKsopf/fybM1xIUCF42pJsIX4y
yF5P8XSVB3hvxYurZ1lfJ+pnse0sRQQfl9KIo6d43Mwp6Ihi2jVR7c4FJ27/28vf6gm9yZ8C8mjz
T+jcWXfV6umdqhOYwXCq4ppwvvUReAToUlsT2Th6ckdiQM+NehxBS594tfHsP264AGpmcDp6UkcC
ci8vg7q4AuJmU5bkh598n+pi4bvetLp21VZ+O8qq6oIjca1LaKmH1CFPqokWVNO0vGa3gK4oKebz
cN9aj2HxmtcXuYSOaVpaM9y560s+YL7wGqUP7fASspNfL3E1Gywq1G5ZnviYUciw7Yw9Iork5eeJ
nyyxcKIGl6MPz1mYysmHxGLXfj7Jdp9Wj5V3BXBFwb6v0kY9WaN81/fxaQB8PTokhzKvX/s07R9S
EMYvmJJB+PoIXdX7Tt9FCbsmzte0A0HwN5X8Wbf5m9TeBX/D0IyO9P3iyots05fdPmzy2LPHw/3l
Dd5MZxhNZSgstx+D49iw8TKHzHtOUnRk3l/dcLT6HB0dQpaEoi+vKjylzqvKvk7jL8f7Q0Exff8J
pv1rBuuHddoPQjgn5mblRqVDcs4AIL+wukHxA81epS8TVruBfyymhMZD1D5YYwWiTLZPE7pd9waa
4U5+1Pepj3RZj87jEbwKmRALS5u2r9ktQAEdwkPFrmXyBGrGOOse/fFz6q1zloF20abSywNbYudq
/EHaL0FHYmt+XSUVfaguoU0DNPemvCajipMw24popbHqI3UJeJglOIH5wzQNWzfb184bTZfGjA2e
QMelC9HiAqw+LC5YC8KXt1C5B4ZCw32pmFa/HfQ7ZwA8AxZkLiQeta8z++44WdzSJUB6g7HqmHQA
9qw7Dy2i19Ed4sI/uvy1ctBNK/bp8P3+/g3WqpOFOtPMy3buyisZgl3PwYvdpQu5W5NoNFNFhScU
JGDsaqtPdYV8ED0pZwmE1CQazUbLBI2/Hp/FlVhXPwTIoNPGQXDoqu9k6ZIyPUKz1YrblurntrwC
AjxGKXvj1jxWOQMv+Y9BfL4vf5OQNIst8rJrVTGWVzq3Oz4+FpEVZ169u7+64RX0ibqkDBsqBnh7
OnQHt3wNpdy0M5LGU7Ub+m5//ykGHdLH6sKmGgsAo/MHbvVbW0ybsVxqpTGF3/pEXc4Z9RnSutcS
cKe+UKferXEIJ4d1GCkqti7+dsMfPTqQ7r+MwUN7mkEn6YzuQmHDhYaHqdw0Q7ptpjgXS+ubhHVT
hHcOI83VQFU5lNeG0zjCHCKrltyFaeu3R75fOkk5gH5wDjiOmMCV8uBxyoctS4J1XxH6nB3wGWwE
ywWsbhCbTqmdQsUqKboFdTXJRjPqvi4SStOQ/RbcfWkb99z2anv/WA12pk/ZWTfcGeQ2y+uUUQzd
Skxd+XGUOQvLm0SvmbFMGhcJu4ldnQzUG2RTZz8xPxCPfbqglob96wN1pKBNOFV4QInKg5xeqiRF
amQh3jfIXR+oc21uKTDplddiloAvm468JusEo0/T+SmTU59B7qz5mmRdPNvfA39X9qsQuoijU4SG
UqGTOaGIZ22+rfv+C/eDpTqbSSyaqZbEzTtiI3LoWfGtnCu+CblcopYwLX77/52xBrOXZcLi7NrR
6LsCOGmMFrKvq5Td1W7eKZlILQQX17z8E6IHxf2Z9As5OpMeaiYKirY2rFzIpJ3ptqSosvs/hbOu
huTojKCivaVFS4VYLf/W2ps8BP/O59TtdiJdGs67JVn/W6ZyXM1SW49NUUZLcR1a4BUdR/fH2F2k
dQ76J7f4fF/+hrPVR+mals1KTKP1ldd5nIJ9nTlL6XXT0lruuOnLNKs5qR+qsj2kffM5YUve13C0
+vicXQ/oZKI1f0i8V6f9bk97iSHP+xIx+Mf/cILaYnYdMYqrov8CVVmgcylCVEXtJQZu0wM0W3UH
xTOEH/Zn6byU8yvLf5BxF6AJ+v7+/9/P8IHa6KNzeTj0SSewfta80uGS99UrSqe7Mu9+o1AQOzPf
skCdAtAoYMD6lOVsQ9VS25fpZDR7liCjEmBHL6/V9CWiCEa5jNXAFi51k0ppJs0C6RTC63E24HuP
Rm/TATjtvthMS2sh9GRzX1jFaH9O6+eyrtCN6KzctGbGtZfXU2XjPEb6Wo3DJeDhAniMIWbWh+ba
vhsqQQbrq2qPUflaInlEs7iUr/3KaQBMLfzt+2ugCYsGY86fK3rGHNAujUBEqcqDC87I+4I3vcTt
/3e3i5c74HAaJtwA9CmdHcCNfw8QLZN0P0/rggZ9gs5WAybNval6sPLJRw6Mz3swVS0ZnEHl9Z4o
5s1daAd4gZB2mC0oYtb9a9tv96VjcBZ6P5TVtm0TqQbRWgP0lexEvEtSvyTdl/vLG7T+Pz1RLBjS
1sPex9bCl8N0GKpmQTlNS2u2mnrzaGMQAmKJ0FYt9o6/0sfo7VAyVUUxgvfnKuYHUKR50YFm67JS
//+2e6eMEcOtNdycf5nzjc/JhjgqJtZSs7zhRtfboahw2Ji58F8DpkQodfZd4O6AzRbXQMjM0nxf
Os5CLc4gfr0zqhKqJVLgUdJ7KasBq08LdQjTyprBRl7T5KU/3HTmt8vITkp1uK+NBkvSp+XQ+CZG
Gx1F16zbFXSfiZ3tLSx929wHl6KtXbpFCjAjkZDqoWHtJ08kezKERz/kfzLZ7mzlHde9wU1m7/Qn
9QsfEPVQzb4YNxiRB2ZVtR/TfsGRGbyBPiyXDngFwJ9Af8KfNViRyge3+ZWOP+9v3pTB0PuivL5O
iaxCcZ2aUy8fSdTGdvZ9zr6R8jnLfvnTNlii/Da9iXbdgsYW8+WZlFehviSKbb3kk0h/e+3Kj1Cd
4dMqQV+UdiW7evlltNDojuo/2GHuC+pjC8D4zt+njE/9tPDrCbF/PYLYCQ13atoIbrElNH/TA/Rb
F9kRNQtXXOvS2VqD2oHX9uX+3j9mMybobP97856dTwEto+KBXsadv8/PmXsEUe6W7OajJxbswPQC
t2N/ZwdINDcFCghQ1DnYlEkI4f++v/+PfQSJNEOeu1FUQTJWD8yz9rVdbix7egH7z/P95U0bv/3/
buNFB17MUHJ5BSzvPrO6R1YuzXx9rPJEn4Wjhd1442CJa0HS2AueKb140SePLxysaXntvh1rnvWe
5bDfYVEOFVp5ZRIemyErs++JN6vumQwYLVh5Cpr5dmWFkfu2kNexPDrkR4MW1m7l0lq4XE5BGFqs
lNde/izTOKqLmK9LMhO9YyqiVKZuT8WV8hapqdNoveTTl6zZ8G4h6WDQH71hqpo6wN7kg7zS6t9q
mjZpmO/ua+ZNwf97gxG9YQqMAAlI2yt5jcAC7pXxRI5J8PX+2h/fjuA8/lvrkfvr0pkJeQ39n3Uy
xYH4qtRxth4wpbDOZ+odU4oWXhKSrHpIxfg0JuLoTetAaAnRm6Usp+Gk99v8yuVwCoAS4/ZyYR7B
JHX3b8lMY2kPgjTymrpfQYkce1ksynXd6+iX/HvxnoUZ9zzsG8WnDZrNX3lef7t/oiY91Ay0jWzL
y4q8eqj9r23yL1kaIzOtq1mnx7OsreBlHmjxpeu/1d5CUGmQs94YRQMvbBOCdYf8OobPZV/H5RKS
u2HPel9UxEF/bnlYu3cPMgGe5cJdYdqzdpP2tFOyFhE5ZXXLLtEou01D7OhbnudLqddbRPGB0eu9
UEFfCc8WBf+d2WpP0mFTiuLApYynvN4o8TBmcGNq4ZPh468TondHZTOziEhSebWbt0B8KfrfSvwK
6LEoDsP0el8vDbeUDjWOj83Sw1fJzZ7+YdE/SpwtcpBTsuBlDI5MH3IrgenqhQw6BFKTPtp0pNty
oCM79Bh1xeH+K5jUSbNaF53xqhqUvM6e6hEgD88+jZZCS1N4prdLddJnQwJ69wcA89R+thl8XmJC
oXI6J93i85F3m7Cg1lcig+lUjaA8EHObW18Q0gX2mfWe/e/91zRot96+krgYUC1CiNKbP5GwjFXx
xUr/rFtbEyGSbcotnRsfZ1vsBsLiqXL3aKla0ALDCelg0LWcAzsJAu+krAz0P24ld5GwluDhTKtr
LjBMqdfQbsyRlq/R9mvvrGoJl+z/GakP7F3vXHGm1ptBWcp/hzLa+p14qVC9JHNxHovoCCCok1sA
FSWcnkBAdLwBuqm8fSxc8i303FMzPM6kWdByw/HrjS5hIztMhmXBURUCHUudR2KX5RGajNwlUgCD
L9DbXfwROCw0KPyT6xQ/ezo/RSq7TNEQ08Vr0OQPtLNigA1Ke3uW17rde0gsqpMcm7gvvvKV6Xyi
NwjWZQ5eA0HwFnb6W6CR3U36Ko46uYEI9/ftxaRy2vdgCC4xZbkDFDrPA4zjD80xC8pVYISE/Adl
vx2KygtC71SV+bmi1tOo2gNwZhby3wZN0rsEMfkn3Rac5SffqzCkJ9g3OLRqU2K+bsHeTU+4/f/u
o03kilXCdvCEqRWnxpMeWKeyYo+eZLVbdwK3k3n3iCLy25apsnxgAUx/01HRy03AWkx2rXqADnWO
mWwr8JPEP/ZkqPZtw/kxtJy3+4sbBKR3Z2Wst1k9VsEx8z00ovC52LheMu/9oLnef4LJljX5SDcl
Xu/Co6skPVaFOhbzuHHq/owxjFW5WaLDnbuYDbZQKw6OQ9cfy8zZZJP/qcuWUKEMNqbjnc+lH4wp
HfyTJ0H/VdHjQJYYik1La8F4IEuAY3bKP+WN32wUoCk2rbeKxJwQHeV8aPIk7Vt8oVjzbwWAuqhd
wpI2aI3ekgUsNFr0QMA5AWXhMPIwdtP2oayXWBVMy2tOzZV2NGAeIjgKO/qaAse79btLWtN1X+J6
O1bDwTeTM14/tF4Unauwj3K0dEi6UN4w7f5mCO8cwlSJoUpUjwxIdonEsZJPhffjvi0Z4nAd2Fyl
I3PKYZLXJNiPmNgYihdmPQp75/rzpp0WfIJBKT3NYm+uC/B6kbw2Pj4+I9BzpW29ClWPEL37auJh
V0XgtDlZnQxij/Zt7KGUtc5Xes7fspepw4CT0vknkTcvNEuA29eAJP2+9E1y0Yw1o4rNNLD8U1PM
r3mSjJsxo0te3qQ1WjwCiKRkDurMPw1IptejvedBEstWLcQJBi+st14NIG5Jgs7KrgPKtCp5Ab4R
IF6ex3pdUKh3XxVW6PtAfZTXEki5QWBty3GMG7U0BmuQjt6B1eV+X7UKX1at/BlVp0YVgJb/fv9Y
DZGg3n01pt7goiEf3ibz2udo7LrNTOo/UdNwVDXscedNdAlqxfQet//f+YamsSvwCDtIp9UvKQoE
ku1ZvuDWTO+hmW1p87oMSg9fn+Wf1EMJ6BJmX9Pk4HZLjawG96O3ZI0jJZ3AhON1HsZHIpMTp/Y2
tYe9UwU/iNduwZp+vH8oBltzNUPuugBDUxHMgSJcBgXk1p6XMKo/OgPQO+oFINomo+QMM6UeKw+i
7g/cQWzVTdv7O/94eVcvATlZ0ijctOIyAdEWyBlVr+LOXhFMBZGrz8hbrgW43LQSF8sZN5lCulRu
au/zIv6BafM33Xqnn2xM6plxIi9JgX6g31H3C4HbOrlo12I7VlHqR7O83OLX/GtAD0Hwcn/pj5Tl
JhXNqpwGY808tMVlqMZTX46ndAl86SObuq2s2VQUemRM6wLyrucN6Dvd+TJ7LehK9tOwIJePPPPt
EVoe2Q86ZAqnSVyCcNw15WsfPHbDt9b6dl82pjfQDKlPR0DwJYO4+IDDqresa2NGtxl5BCfN/Sd8
lIm8vYB2LbZRGpYFaCUP2cTBqOzEfTI/lTNwS5InVs1bdyq2ZZgsmJfpfbR7Mqgt0jk2xNVxzPQ9
s/Yh+wGWl3BaSHUaLEAvBPU37qRKzOIiif1czulJdvyTU+QLyxtUVa8C2eWUJ52EgcngQU5PZGlO
xbSubrg+U5EovfCQigcvPdt04XBN62pWS3pL2rOy5YVE6pA48wtabFYurVmtC5DrIQfGzWUiGEG0
/4glB2/a8+3/d04srwHajIRCeBA8e3Ba+SlvgxXxJXRdZ5allpeXNeo+F48mGz/zH7xmTRP4bWnN
UBM5puD0reUln+Wu4+O+ZUuxpcHF6JPxJK/5DJ4KccnQVm4XABbK0L26860FF2YSuGaTVVNRadfw
AJUiG4osoBMtjYMYltarP17ljiMwpsVlHuRbUUdv0lszTQ6B68WfErO79YCE06XIv5V0J6qfVbpg
5QYnos/As6bFBL/NxEWl/zL+Qq29chbKjv9HDdMTwbdtaxZZNxVB6tIuL2j525NtfbA27T/+IdhX
h2Izf77v000voNkmk66yIrT8XMb8x3yVOVoX+UKYalBGvc5TkJBJ24NsAKG7RVIaKK6bxPvlRAsC
Mq2v3afuwKmAA5cXfIRvwnp3a3xtfRaHyYJsTCqpGWoJbGE1T7W4VGQO8s3wzH2Hr/nGxOk62u5V
WTjooBjLi+TV80DDjU/nBcEYbk69fgTKAg4kuh5xrzUANf/giEd7+GI7f4j1577WmESv+YGOKJWr
OpeXglSHBpg/jByq9q0j+/vrf1gCg3T0jPoMZNvCsZS4NNtpq7btJjl15+ggt+JgLT3jJukP7Esf
uvedqSzoAPuqfg775FDt2XaIWzf24uhQ7ADA9Hz/ZQxqpOfW0x7zSl2OoNXNv3X0yf19f9kPm/xv
MrodzrvbDylF/j/OvmRLTp3p9olYCwlEMwWyKbLSVS673E1Y9vExPQJE//R35/kn9cml1LpMc6AU
IUUoFNqxt9kvW32t/ED0QfNgH4rIi3gRVGtQP5hRfypO9/9LESXkPvyCN1YlangC7X7RLV5YG+TV
5/tjK/aSczPbm8+gzZJy3L7rK9q1D9Cbnbp/8h5kaaPG/Kq5S45WO+0GAQyrvs6k+Nf328gq2M92
1ZW5VMNLQULYRtPYLnYq2rYDMs7B2HdBVupaUVSngPyQmXnVujoT7vhdfSoebovMT/0lAzTnSKP2
5Eb7VkHyaDQl1LbJKvAvZc3zmBivmT3NoV9koaNN1xQrLb9sAr20WFPGEJe493VaoPVJNgiXOl9d
otNbVfia/GS5dEPhlTdf42z4NfkGBGeELrlSrLT8Vrm6Jl/bDE6w4WJIxGkd1rCgmmikss3t9zde
sK5GUpQJvKBHxyc3w148p/TLUu5zYPn1Z52srAFWAcs7FS+LYYBowT/zSVd0VJlG8mGLOknlT0t9
NYrHltZBN4TdHpgwwpz85jNnI23Aa9Rcm6y8bP76XG7zF6MjZxDYaza/atfIPpwVGyjIreYKjvyr
M1hPvo59RTWydGWuxrUr/LFor8nghtDVCOdS8xSmGllyWIvydG4mrOhqXqG47nGNLRRLKb/4JN5Y
iRJN+CgjvBTFy4qrfqPTLVHMWW69T9aFbmBTrq8j+Ui6E5767wcv1ZylO7HrVFnd1xh3A5m8ES3F
J09X81ANLfml5w0owDGORIRGefo77T6vu5rrsbPlRx6Ts3Es4ZjXlRnL8w12/41nWaZZSEVEkR93
HAOdCGOfNlev/jd3nv3hWPPvefXtvslV55L8vIPMeFhA4IeU4DRF5kGEPDTC7hs98mN16o/3/0Vl
fckxi4biVgiy/as/XUrrs4Va5ah7aVDZR3JNhihI2xkXzjYXoZuOgTHiOt4+u4UmDVdNXvJQOuK9
3WJZeyVkONgWC8q+OszZHtFa7B75oYe6tEwER4ViM93TZAynvvznvtUVbio/8fDcKPMtQTRv0p9u
98muNK0rqnElN+1r2zZd18X5b7NwMaxHmnSaEpPC1vLTTs2IXaDL9VZbLcJswGNm7PM0uG+P/zrt
3rkpyEK1+WYZFekxencg6aF9qJFoT8HysfhSfVkOLMyPujTsZor3/ulmujdpgIH3LlEKmKjPXvzx
K0lOpvkl3frA3EPneds2UjpMZtsr17VBMQS8YJBm2Jy1PK3ZqINoqK4l8oMOdBnyCWo3eBYBXOzJ
f9oiEhRHL3KXg3lkYXlMDppl8RTGkjw4sWZjyG77CRATFkw8uKlZfJhPReQf0kf+mPdROQUkBIt8
2IS6i7sq8sk9+X7as7zgXn0tHm/dM+ScXp3H4g9/4MfmhE7q+1+n2NFyV76wIfsk/A55P5vOYuMP
BEqYa6ITV1VEP1ng1oMz5gn64a55uYX28DhAW9umf6iuzVE1fcnXZ5FtpnGrQTRNcirzOgKI/otp
7SzpyR36ST4KNDcKHAwjYupqnm0xPHTa2ptq9rff37jhmJdNsc4ljL8imV2/VaaBnFbX7qyIg3J3
vtFBQSYdMLrXXIzqlO4h5IRrU+m0zDyzWH0qmqsAgSbe5O2vBur5+7aj5GuTmF1mDniNWcw/vIpx
+qNXeN8pL6vMjmXWL4OJi5XJ242G22r2r77NRX0eDOZrKrUKo8uN8h3C3v8Vgalpoc+tL+fQG9I9
PEkwvdwjn1UitTpnwPkjpgtvlpjVv+4bXjVvyZGoL9LSFA4OTXANB3PrsYC5OtJP1eC36PBmn3cL
ha47QRSouu+A1EG7M9ecmaqRJQ+irKyK+eagoEbe7AfT0Fx7VNFX7ob3WO04aP7DEweq4rdiCJRs
xNFEMWQ9j0W4R5vhtqDSMTmiuCZmu62vNQFh9+htJPANS1OSUn6E5KltymtWrbjTDtF8cI9VlB3p
AznRY31MI75z58guCwGhJQcC65r1hzQ9cd2VSLW0Ul6bzS0axTIkzmPdTcGcG3ZoMLov95Tb40FY
l1FnxI7Ew97J9stLZ437wozcDt85teOiTwJH0tgcGn+LqpU9jZtm4qq8RxYLqUzomc0ChcAhIkcn
zA+VGdgPQzAdyKE9kTnYdLvntgffSRLlHvmi6rKkTvBP/dE70cN2Hi7Ej24NvDcnQNmOfb4fexTZ
qNwxL7rMnLOlR4I18ysFnVo0Q6ihcSsn8N3x51Y70f0/erftHO4mi4rY0PVNRYuLXgVBtaCr7Daq
mJ0cbLywRZU5XNHK4b2kE/2dTTkNhiXXOIkiD5Lb6bsVL6ZbjltU0+SnxdxO3nprRPhRu7qeX0Uu
IXfUQw5hg+47R21s9s5DIvDQs4S2pWvSUHijrDCCTKLyqluqwoa5DIvRYAcCRph9YVyGUAnRAOte
YAeQtqqita7SsB72Veb/khjpVpAUlT4WfUmqIM9i2zqQ7OP9HfX+uv6lMWI1IHIDvwA21PpcD79m
KI4PdVTpwCPvW/0vmZHUyPGmUyA7X2YWcG+8lr0O4/T+fvlLZyRtBPIIiplz/kGMUctRjte4mWpo
6VBuS0o3ntcYuvmQ1wHNPlhpeN/eqqFvhnqTSXDPmk3CMHQ95ReeGJHFltfO16EEVcPfQuGb4VtP
pKa7InZDCPxj3zWPBcuuWb5osgrV8NJ5nFoLtC63ob6m7JJ6EcBf/rbTMNIpDNDk0Bo2hhZ0Cjpg
soY/ZNs5bekkrqtpWrIONeDRrdkBlIh/FhQPAndZXu+vquJQ+0tfhGYjYX2L2a8fp2/9gxV1offQ
/YOm9ufb+6IOMqhwJxkshTegZlkBa7oOhOIqJ8KG69pB3y8SULlnvk2musRTKTy1nX+Dx+rYzs6R
uNOPdrbxJv5cWuR031jvn5Z/6Y2YbgLxt86orm7XnCAzB3YyP7Tm+rDOF9rqeO8UgU1uol+XdkuM
hDin2l5Pm7kd7N4CtyZETsEPeP9D3sf5UbmX3nJZvpUzoAnt5Jgn5ooXkTH2wWhn/lha5eeWJGjQ
M/o6JMT6fv8/VTtAcnAwvfNhoXjmxNtDWDle5LX7ShFUxltlZstRBsPTGk+bY79Wl63/h9nZYd/E
Jf+GcDC3TQIPGfvBjr18G4+ZOf3YN7js4H3qLCMMfSW1U4WsSMAC67Z7eigcn8qQK5/apC4gFHft
/BBcxVqiJcUWlfFWSwnEQznAmzeg0MDjVk4fEw4csOZoV2wVGXPlur0/Zy2mXXivSRob1uf7xlYc
AjLeqjJFV/vEq64cMdQxXvoULBi6sqtq8Nvvbw6wcetAEjchC+TUC2wIWpJ0O9Au05wyKpPfbPVm
eBy+E/J0tl2mog3mzP9GGzeuJhbWS6HrS1fZXXJRt8RbZpEi5xmn8dDV3pX5uk4q1fSl85c6pPcn
i24X7vDLRPC8Pk0PUBd7Fjn5tG91JT9delq2OOO3S41WBqM2voEc9pL7jib4q4wjeSoxiZ9krbVd
+oWezHyM10TH+qIYWsZC0RTaOtiLOMEGP/BqMwL31K70nsoQqGWgy2QxG7NO2NeOrCCXKICiu29x
1bxv5+SbPVk1Zc1aTrYLTqbPdT77AYp6OhEG1eC3nfRm8MXzuSM6XHvsKfHBr+7656KDVuy+qcve
Sqx+TnyEmM2g38Y1+ZRrJ64IBDLcyU/rhkLVa7tAPOxLwfmnKXdf60VXS1XZRXLSJulFWWwwetdD
DpUz2wmqJNv1okkdyU1LGHhuqIntkjendB1D05n+8bx6F7oYTv+/a2q3M67jPuZeW+ulN/mXddXp
cKrMIrnnMjReP5bwIULt13ZcL/a674pMZVTT5tA083iCGmpy7dIy8PaIXeB4lrFMnj93rrnYwDJV
0KR5dnQ8iIodKOOYEneZK5rjgmmkxqGvxiCZupBna3TfdxTZo9zFnhbUrXow6V4Nlp6rQoQrB22p
5YUlUH1DMZ9KcCM49q53CSoDmxJOWZ/fnsmmngUjGCoSpwi67eX+t6hMddtOb6JMtq52lQBnc+3X
5yEJNo4KfLNvt8u4pgy4hln4eFEpzQdrPZs70125ib2suT/mHi48q4A2b+ZGTKS33meNwRXQXMok
Lx3a3m4ngfLvtNLnqppCk/+ZQEJUsPFp7opDyl5W52FjX21/X9iR29t702fU9FAn2rynsoZK5Av+
7v4CKxIPGe1U42UFNRGU+UE7HDkQULJWdmw6cmqormdC9Re3i+nbPbQYzZSIFe62NE609B1k50r+
0zfar3RireZ5S7FT5VZ3O1/9kYCW7OqC8Q88MG7kJRrzK2KnrDFCVtsHUB2XkH77sNin1Tnss/3t
U94YpqlyggszUuK5tkOP5gFN0IVwILo2WZVJJOftEsZSu2IwyQAqk6fR+cX8f+9PXTW0dMqitEgL
x4FJtvky+T8W3FkTT3MTVo0tHbLTaGetU+FC6XqFOK75Yh7m2lsPubXpOBBVZR1ZXwSaW3WTO/gP
/of+Sc/kDOgWxLwfyKF+8o750dPkUapvkY7dVSRWlpj4n5b+NqHDBe55U0fpphhbxj/ZizlzwbF9
KnGurIeiOaw66lLV0JLLppvjdXMDbNviX63iqVv7wKh/3t86Cm+SG9x5TTgH3h1bZywYrmrlL8sx
8+O+waWsuHZIuWQTJm7Pr1WeBGWm425UmeT2+xtnrUfDmlHlwONZgTeArWgeujb77RmdpllIZRbJ
We21mz1boJSZCuPkVhmJ8rrStZOoBpfcdTYbhjdzFCS6/Dw0p1X3Eqqo+MlQJ8Ebu14NGCVFBMv6
uDJfh+a5ND90ZA8xE5JAWWOkKJtyc0Rx6454nosvNf3jFLrMVfEM/Ze6yITatDdPNo6m84Lwi5dE
I0wf2p9JUByacI9cLz5BRjKtJSXu4qK1wHW9w2S6D2syvTScaE4+xeLKSKaVJAv0FbAIeMTLkk+L
/bzLl2SBEZTerCVjLfqpRX/oMjsYi0JTYFU4k4xeMjdjzYUBi2TVFIBuP0gEemq+7pu35Kl5ytys
T5b1ktoWGEDqAtQug6NTLlGlfzJ4yfUQCChHSmwIFlUpPSZzHTfJ02xVcVfxJzbQsOp5WNIDS6gm
TVMZTHJgSKr1IHzBGjusCGujC4vlJSe72PygWSxFza6qe2NFtSJuiA3RJBDPm7v0gDG0tBhu00BY
18jqmOZ9AADVeQU7XDfoIJDv7X0ITMhgGNfbKrJYQxV7xO9PQ0lA1MF10qjvGf02uGR0YpQtnsTS
OnbM6YNFgKv0wJnv25ra9nt58W14Kc9ZC9ctW49MZ9r/aqc0qJvvojgyc0fWehteuqaURor+EHpj
SJ4XF2Spk+d8BwDbf/3/97Lb8FJmAy5Gd1nnDeDPvOigfF1Xh2byNO96tzxDBnhgcBkEA33YBbcS
azq7IovGJqpHHtiFHdcGD5vqUNrLx/tfoVgDGRJT9bOYepS94xvLSGEdvO32mv1qTJrxFVtIxsRM
HmKQAxRVvDGSBHk30gcHglbBaHTl8f4nqP5Ccl6r9Pk2rUkZW9sQooMqqJHne7pihmr02+9v0h7g
QHG+O6Z9Uyi8zOaXip68TWMchfPKmBcxOSkV7lDHi7EdOos9Jtme6uhtA0mumyQrZHwWmse1KE59
sQG1QfEN9y2umrfkuDwh1la5nJ6rznus+PRci04X6FVjy16bD5CMzfsuboX1w8zzy1YBG7Jv3pLL
bh44h1MXaOqhwy6pgejthWYTvj9tJlMBOXzjtkcaihq0/wFtH+FoLZqh/0sK/g4GeFP53y04W/lM
gfbC8g3im+FsJ8PpQ5F8tZyPRHQQJssCu3oh68fKqw+8+LAAJrrml3T7wP0XQYCmSu0jJKF9dPxZ
ydemroJ1LoK+/j7xn9WebMk1mSwpkVrWPNGSlHHWegF1lijZdAiK97Ls29CSh3sJy1Z/xbp5LZgT
nRfX/EXzX0VahqlOUvJ9N2cyrxAB1nMjvV3GYNoOmu3XxrNgmj7f33e3eb63gLdN8yaGgOjUMhJn
rmLqmj+KdI5Y4T+l9njKVk3JQLX9JHcvylRUqLZW8VRVTljg8lR2iS6WvH8YMV9ydyPv0h516AoP
rds58fwDodFkb0GffN1Y8sFJd36E5PqFaNDcmbnTuTIdKIDxKC91nbsq+0ieP/dQTlgS2KcehqDP
h8hjmyaoKHaOzCJUp05bLqNHzrXfP4D191s7+Q+dXf57f++ohpecv/UATXR9s4yNhgXVVjxZG3pZ
Rh3+W7E1ZXAMEf5ooXEKmbsg55Yll5mBYjLxPjqdFe37Asl7HbSP14PrlTH4A+pg3n4OZjUEs6WL
Doq1lfEwdUrtKi2mLi6X9Si69MSK3/dn/m7bFwKPjIOZxwTcAUUynUHHGXH/mzv/TpyeBr7IAtb/
MnwvGJIkbPJbL4T4lIoxLIiI6rzbubkkv06gZzHNjV/GDZRo0uK3jSyNsH3+JsNiStBQzp4YyTlv
sDAduIAD5uteCRQxWyYiork7jzzpungzPxC/CcR4TtOL2P6xl5f7q6PyDMmnIYxq1C7Uu2IqJgom
6fYp51V3qRBrz/f/QbGzZHiMXZQeqdp0Pm9TFrWedfS7RuMUqqEltx6bvu8MoybnZk7+kHHiEcSd
9+U5TMbH1HM3GLMzk7NXtGDEGYGX3qB5rtmTqqlL/szIvJUkKUTMl6UK7FaAkyUfm52j31b7zVk5
GEvSjhxk9wQg9wNbS0BU+ynR3KsU4U5mJDK7BNfleiDn2eSvKRiwe+F9csziOGqTFZV5JJfNh9yb
qqVlccrzoG3qSNA9PW8IRy6VbJNlyWC4Xh/7y7NRHfMEGaGOfkLhrzJl0JoIC93EHUP7/I/Ru1RT
EjTlny371rcsvO9O/vtpkCs5bDGzps2dnsV5OwQEcuMDugGt8YuVrIe1+1hm3+fR1vyXYhVkyAzA
6iMk+LIqbgen+ULzZX0hTrKc7n+JanTJe/1kdqZhw5eU66vfjeG46MQfFEFNpgriNeQWAEHrobP6
NNrPhJ7W4vP9SSv2vswW1FiIBqko+9hyXmv74kHdfJpfM7HTc2WKIMozSlIHUy9MHjEr+TDN465S
DpMhMxZAYc1QbDQ2uiIsOlwCpjm6bxWVwSV37f0Ezbyol8a+8XFaLhtrAq6DhKksLvnrxgRxSQGL
lMMLWx8d89+sOi/unpZDhAMZLWMOWc/Q7tHH6VTEVnbpGdU88av2t+SpkMdI22FJ+njKOyegtPuN
19nn+wZXBBoZLeOnjWGTCWu5oM8HBM9N/iQSaObWF4fsPKJk4AzcUWyLR7qYNUUebI045p77+/78
FbaRwTN+lpDCXX0sqliDweMPgDxotrliL8rAGUbRRNoR2scMVCM9Cfoy6LSp5C02vXMJlXEyrWGV
BenyPrabD8TYAmv+nfb+oamTIDU+G+2q2Tuq9b3Z7c0BbuQ2q93b/zgkhgxEXW2Bbf7r80fAa6N9
SyD57MYYI9DXErFFhzQs19QMR6/aJchmMhk+w2vDrzKr6GM3cf7ha9KEc9fsvIjK2BnqeYWddPDZ
zR3NqPGAMOaU78tuZJiMM6RzB7rRPu7dMyG/avHE+g9j+3WX1WWkTF40ZHHxyhBnW/Eyu44TdN6k
Y1tVhEqZGIizmpVpw0UsbsxgDTst2/o0G+NHC6wO++Z/27BvNuaNSbPKy1LETdtdhetdx1xzkVJN
/vb7m5H7rHNyLhhCQpOdSO9c/aV7zM0k6BjRlIoVoUFmCmo8sKUUoLuN6Ty8JO3FSvPnodW1yCh8
VmYK8qB7T8FRw+JpbMJqOLvDhxt79FbGuf163/oqG0k+2/Rl3S0bnjByQUPbPPveFBLzuvHj/fEV
YVmWgxj4UkHkaWQxbeoHDmJwg+leyVW2l+pSbYbgCPCoiFc7CZPVC8RgxQsxDvdnrrKMdNj2A1rn
+O1AAVVTkLrPVVsiO77kOvSWYvoyTKasGtEzkeG+JhwrGCr780a3GYrCAPzc/wKF7f+iCyqheuyY
8KzENg+8E9ECyNL9oRXGkcEyQ+r1EFJEqO+58wlVnmir+zXofJSvqaG55qsMdPvvN+5rVOPs2E5p
o12ifLrVqNDw/2UbdcJUCueSuYNSw1oJ4ZMZT9ajYZag1/0mtq8QckUz4A7sDDJBSzpz56kEKfiC
K3nNrePm5kElLA1lk2r2kt/ytmqdfmgsvF+nRwNcYqX7lTeZexBFGhb1ZJ7uL7RqD0m5Mm0YMAsr
62LegIfVsyPb1HyBamTJfVN/IALnbh8Tbw3WcgnLSrfxVcaRXHct135tOm7GSVcGFn8wl2+e/0rp
od9ZgpKhMwWQ6oBIYvNsYg3ZnATrqqstKuwiw2aS2sqhj8ZonE9tVOQb6BS36P5iKuwiI2c49x0X
vFIUCdqCLHaLLFuEpPnjrNnJsXWE4YrYIINocjr2o+PndrwWAlWuFzYt4VJChWnfxqG3ePEmLtB8
KNy5wvhofrzkxHuo1of79lGZ/vb7m5EHr+6FmVMaC9J96xPrF091bLSqoSV/nWthmxOEbmMO4iJo
jUd43NesqiJOyuxCqLNvAzoFEGVagVcUEEK4SxEY7p72MkQxKjkqHn6HpPNwUI19jxa5zs+Py7rp
Kivv4pZuw0vOukyZWQxQp4OumxuYBoOY6RF3ouOYWuhG2M4QgwhJ+WHpoc3h/bm/0Ko/lUmHkm2B
dKvri3hK63CsfnfeH+5/aUon9NcmIii05XloZW6wcF2ZTbFMMhORSRcjYzS1Y3SP4IJaB5PJniGR
p7m/KzYYufn8m72L2nJvFSCvicvRCoDgOaw502ww1dDSQbxUa91YGxxuQauY7flhraULUw0t+bLt
sc5J0gnH2EqeKpd9TMBQq1nj2wZ652YtY7BSl5uEmojRcwOJnjo91oKHrXsd0394+zR763PSPiW5
5iag+hLJwTeXpFZm2rhB2n+EV5+9JtNEJdXGkY5gv+9oW/lA8fV0ocHipGkwI45HxYSGyfu2UoRs
GZM13tg+LDw6xb7/2ljnJOfBkH6bSb53LSQnt0u/n8cWNxm/LQ5TVge8BIgKj9XbIg61/zN1vvAJ
dKWdrpdKsRwyUsthpZNVXoZDiHnBOI8RybjmY1RDS1XmpUNTIPdw1yiBdKiz+t/M1mmBqoaWnBjV
WeYIHEJxA8oYL/13SnWNk4pNJFMTjbM9VtuM20xTr4+ju56WAQWgxP9yfwOpJi75MR9NQfwB9ZOZ
VtNJOMyMG49rorVq8Nvvb0IbXnpFlqIfNvZ7eiKt80RIEe2bt+S1zMx9NJKZFkp72SFf0zWw60on
1qaat+S4Q2PPBi1xgUnG+sEx5yKchsLcuQulUzlp8SJRWDDKtraHio9f+jrdd5TI3ELllDlsSBDK
vH74x9mg3FEs065LHdQ9/3ct27IlU20UCPjY2qIGe+b8tDk6ltb3LW7LkCy/h/QnqTFzcEFDRfc1
W2zNRlFgDmwZRzWYpcs93g6X/Ev7eXouIh4OwcCCJbzxmBYH1wh0X6HITmwZWLVaolvJgP9aY3Js
j8s5f9zCNqABXl41h4rKUpLD5mvdk4qufdzlySEtl3Ph6HBJqqFvv79x16lyMspvrxRuzk4m2Y5j
rTlj37+/2LJQG7DE7roKBLHVmq4T83/WbnGqhvYFVFgPdZ2UGt96P1jaMrKKZVBPAkDTiqEU9llw
GqTWcK1nnba6anjJdY0pg/cOzIrntgrFOkbD4H8SVfn7fkxTWUk6a1HQy33PdNH1giYGm5+G7tNQ
X9zqk9vr3hT/g5r/nVsh5/vfNXaBABWjhx3KAudEjla0nNfnLQTuJiwj/2EP165r2jL9UDm0bM1R
5IuXZIqMMovynFz7rjrdt9T7aY8to6xGuqTMoKhi+RUKBQDZhEDr/chJdei8PdRet0+4/fcbbyid
qt8sd7HidvORt3nnpf9iZTrifsVWkkFWuVkSf2xsKzYBnkOMCpyFnktvD8PFbfKSK1esK/k8Yaf2
ox+1Q390+T6kjS3ruHFetKZXCqQ6eRvalXfqVp0evMoo0rk7OcLKRme2IFqdhBATjIgw8GSq4w1U
xDcZQjUh9YMYM0pvBPGt97crEebx/oZUDS25bg7J7WwmLtIR8+vWeIee5pp4r7CJjJlqxSrSecI2
7E3nkI9m6BZ+aBQ6Vd2b378TD2RmIV5n48i4a8eGY4dd8QCK4EKAyLfPom17IOLHOurIkVRfIuXI
QkCEKEs2K66EEVVF/aHAhbdLqSZBUcQEmWzIMeZGmBweBQheOPM0SrzmeVlo6OXZ1/urrPqL25e9
CQkCunfNtjhWjAej1tkCs36kzbdBeMH98VUWkrx2dLylgagFdlHpBT1KAbzhgZHS6P7wt3vOe2st
5cydA0aMEdWFWJSftvp1Kj+ny7cK1yxC0tCb/7n/LwpXkEFVrtMbrTNR61ahCVK/OYh+OuwbWjp/
2xyCSl4B+/iAVra2G06dri1FNWvJgcuSQUM8Q1RbbFegY2cZwtxPft2ft2JdZfBU7naLVa0OoAJl
GjgjVOd/Ts2n+2MrkgaZcGhte9B1IEjELv/YgcEZoEdOPnnd0wKW5ft/odj2MoZqbAt7WFAIiAdm
mN/LAj0SuTHO0bqAwyfLzJ3bXwZUYeqFDTQwi7cCTZyzCFzyuWw0MArFAstoqjRZnNJtsAYGnV4Z
tU65vUfsCIetjKZqwVbjdKthx3x+Ikt2Kj2dpoBq0pLHcmewxTK7Is7mLCKV+Ztt8/f7i6rak9JZ
i1hT1fW6idhrcyQgKPivVmh3OtEj1cwlV/Xz1OgbexkudQvGGrx8e+PJMqiWmf+/gu87wcyRHJb7
eJOe0Qt6gabaU/a8RU3kesfux40nep6DLvJPqFYVB/o1RXJ7zXVkMAp/k+FW/VS5EK6F3Rb7ZVu/
eMmDNTw2LvqBdr2S2DLWimeNsNystmPLpR+h7sSDrhw0gCjFqshYKwhAms0ypyzmeYoASoHE2aOi
DCeQsVZGMiU91Nbs2IU2qVeOBy9xw/tbVRF/ZKTVAmB3W5QzvKAaP4yjdQB/arz4IJubdKw1Cm9g
N4O9Odmd3ENpijWoOvbgFmd5FpR5f24MpklOVONLjuxvtARsubPjId8C1FKORKCnjFBNx77KQpIz
18ZYNWnCWezVH6omRCkynPKHAlCr+yugmr7kzRuQ9RTFHvOMAH0psukJBQg0oy+abalITJjky8Qy
XQYdZDvu6n9H8kABFcjnTxlYZdNPdN7nVzLcCh3pG0A/hhVnYHBDB3kIUSDNAalwKxlsJSqy2eXS
gqyUsTBNqgNJ9mhSwa1kFqLKdgonnfD4BG+9EUIFVvvz/pqqJn3bS2+3/FSsPfrP7TgF/enogem8
1F20FNtFBlcBKlqVnodkaivmX77xRClkxlxPs5Cq0SVfdVeIRwF5aUNpaQgJkOJj1x0zV5zu20Wx
GWUZNuQ5E5m8boqp/3UgRTB728PQvxjLa1GOD6OpMf+7VCG3lZV8NveL0q3nfoq9AnpBfAuLqjyO
LQ/NLS7cMbh1XrUjjUyoPo3tA/c+3/8+lfkkX25xgRmnLtnOnuECzp+R741t81erQ5vpvn+Q3LkG
YQavR+zZOvdDkSFVt+rQ3nTd0opgJ+OvzK2r2Owl5ll01bVkXognyMeszA8L0SHUVH9x2xtvfMMd
nG7qLDxCuWkb+rw/GEX+zCDSUHjzl/tGUuQRMhDLd1DfmDneZmvx6NODa9dB2T2kMzrTSs06qP5C
8vBVeFZJV3yFZaN/2iFB13mnpgMKIM8DNJw+3/8SRSCR8VhGUnPS9B6+xJ8P5tj+6LUN/ap1kFy9
mSzegn4ajw4ZOTklDX2zI9ACtqOaVl/vT1/hD7J8W7oMEM0tDPM8WsYpxbWmchM8lOvoQxUFFpnR
aOM1TWg+AQq6uKeqscKqfuSQ1amy7MWiH7v8O3F1x7RqJSTXdsiAyMjoEKc9wgmfvqZ2+eu+lVRD
Sz49ru2ygN56iAd3PI3teHDXPto1tAzJorlXDq5pDXFmZlFTpxd3mnbh+Oy/IFlTjhv3woBEXPzX
kXRok62Yrl1E4V4yKEss2fZ/OMSFPDb1FGRrBoDQN8JBa/F7n2kkDx65A+mebmFxZaeBgZ7oYdAx
bSkWVAZjEU8YYJKz4LWmGWWNdUi0kCmFR8mERv240sGdUJJorO6DmZfPYL0/TX2vyRZVw0u5NC5H
U8ZJLi4u3aI2fdzcNnBHzT5XDU7/N/JX00ZY4uJwqXs39J0hNJzhCYqymnuAyuqShzKjZ+u4NGbc
oUDZjkPgmL0mR1cNLXloT6akNZxFxKnrOUHKQD1NWksTJBWB+C/YlciW3NmWIS7575z/LMQvYwlr
3YoqUi4ZYeV1vVUZ5X9xKz9X2WNjjWEzva5APmdLyI19gDhbhlpZ2zIn6LjARZKP4icVhcfD/8fZ
lSzZqSvBLyICkBCw5Uzd9GC3Z3uj8LV9EYh5kICvf3neqq/cOkSw6oheFDqSqlRSZWXmFK2aGweu
ZQlM2iswg5GlF4Cvjo24a4DsSpBNbvUU2Ixfd+yrnMTLi1lmPRxWo1/PqcfnvA83agyWM8oEXFV0
4BLUoUOqwemUiMFNfZod6KQuXTOfQzVnB58NaC7bgtTZFtxwYRn2TREF5fBQTsGzx7PT3AUXotZT
PbcfKM0/hMXOctX/0+9X05aJkk1e1nppWH0q0CoBZpLTjuBMPPOioEd/1M2kaiC5ozM4Xe8Y0Ju3
Tb8ZhWDaiEK+E7T+Sqc6ddcazP154kb/7CJ4DmHciEF4M1fKzxnI2cgf8DEn4DdOejSv3h76m6ci
rBthCH4MGj7C2pRH7iFYuibh1XJelHd0auRXmdzlD5ATvG7mVwsben7rkzGocH+qP9ZlnCXusAuE
BttG/l9klatDH0sbqG/cc86Sb8kuvanLhtk38/65WWXL2JW9Q0+JivAK1OLlEuKfMvtQRpBbVJfW
zQ75pia6ZS+ZQs4tq9C+Geg6rbuXeoBuzksf7Mn88VuMkNS4vJ7HQHSp7nsA6qZDu+5qLoPpaxR8
tbrdukasAk94Svo2mbvlvs7UnscymDaCj87Kks8OBYNg8NDISwyw5FK+9OP32w7wZpyGecN3exGW
JIJwV9pAiTbIvRPbymbfPIRh2XDcIowGTjkcl5bN7yl7UQ6Y2ePhLNTGOWAbuuG7c+/W7pTzNqUT
u+S8+TirLV4ci2kzyW/mYipEgbHrYPZ/g85+uAuLlm+kJ5Y9bub5ddw5C78Gndrt7kOQ+qiuP2ZT
/uH2ktrMX2Pdq81IajQPV1HFUQ8vTtwBrKt07hdPXPaZN7L8IXO8BlwO/L5v1YHO4k51yPbDLVSa
ZduYmf6qZ3918rVNx9I9BX58aWn7mfpLIkbxa98vMLy11K7sYzduQaSBnBbC1AKPMs3HsJrV8fYX
bPvHcNoMbVNO1YRVGuTBvQqjyxx83GfZ8FeWlQFxWdSmbtisSa0LeZBBvtVTY9s6hs9CUtqTtcK+
74Ppsat/eax88tYtHJTNuuGwTVxV6xiSKvX66g8fw+/92vxGWWyjZmox/1fWvzbDtPphm0rQP+a8
O/BwPI24WOyaeTPtb0de8Ja5dTotqOlk3rkKwo0sxDZyw2PnEFfESSIIuyM5hVl4odH0nvrjy+2R
W1zKTPQLPJlXa49DXKjwOLXumTZPZHYPebuxKW3jv/7/VcRpqnIZigkhYYWKRdYv6Bloj3U3nfaN
3/BXmpNs7CNIJdSRmycVF8e+XL5D4uIQR8XGN97M8Ql06/77E4AkL+ZpANWWGPHyKH/Vekn6+Gvr
f/JEusqt/N62FIb7FnHnu7LGT4mrd8pzsyTq/11p96MM+/O+yTJcuON+2/bXY1fGz5E86gE9Ft0X
in7u2/Ytoc0kvq3kCKIB93o0svHsDOLg9O3G0C2mzWaKgPOQDdpv08V55hDoa12107KRIUusrYxj
HCqB9x73nuPgVBv7xjZmw3UXtAxofy27NKo/ajd7UkxtpKtX5/kLMkA8s5Win3iUo9OqTb3KOQ1s
fsjr4kgLfyMo2Mxf///aZxvhzbwDdzcB2wUoQcEy/zGkegD6QTP/2+3NYtnuJsWtEG01MSeugK4C
8rUT+YOsm2/RLI4RVKRuf8O2Aobn+rnfoN8ZBMBeM1zquDkpuXWxtZk2vHUUVRnEaDm/z3u0Q33N
BanrrxFg1fuIqrDIhre2uR/7Hq+6VDXtx8VTQ8KX7Oe+iTGO26hx8lz2UZXyKpuO0LYm93nobSFL
3u4eIK7ZYlGXgx5aAe7oGWGmbshhpALMsu/wKpOUjXNYoD/m4YrIVufIq612u6tf/e0Vrtl6geWQ
lApMGK3fr9W5Qu9kVb9r8hNk8nZFONdswQDDJsr7SnaphyJgWyLznOJd0cI1Oy5kCOZ/OYCIVHTO
0aub4yCXDdNvV2ixHoZDZ7nnhPV1PYTrPYKPMuHeu37Uhx5rEYLrjuXuqffmg668pGTLoYy3Gjev
X3hrTa7u8zqUgHmDtGvP74E7T+qAH3mQJ6hUHffsY9dsx/AzJy7m65KDSPQI0ZpDLJeNpX771HfN
DgwndhV3o5nfB850bvOfDQ0SHycP+h5P8/IpqHYBNrE4hp+HDOW62Zmy1GOKJFPdtiequdg43mwL
YHh6vhY5bgMDv1fReh7a6jwxP5FyCzFomSWzC0ODx0bqUONCSdVJe/d5WULKpzrS7Ge15KhmbBxJ
b4db12zDQO8sBIOi6boa/oHTIcm43PCOtw8i12zBINIZZ0jedWkHyqV28e6LpXg3L/nJrTfFNC2r
8FcLRhF4ThMofi9q/5Sjg4EN5Yllu7A1xI2un33lZT3er5YuRFhaKFpN8+lQRX9uO5ht4Ib/tr5u
pFyQw/TNdISG+7OaIS+tho3bgW3ujQOadyDOEbj8pboS2UsR8+mYOdV0FE4RJW0bd4fbP8O2fYzT
usscYFtRM7kvq+A+ikTaifJ027Tl1DF7MWjb+kPsN11aoUpSxxdQYadU+5dRL6cx/vf2R2zzZHix
X61REPYIRu7QHx3BTsxbj2P24pBo14uZa3ZndNkQr0SDlben3gGh75Mf0K+3B2+ZfLMzY1WkVv5Q
d7gdl5+yaVkTx6VbRCs240aSTas4HN0aqgBR2b6EK+2TaRl34X+A3bsuxyu/cuq603OP3U9D99Ct
/td4DhNJiw1WNotzhdf/vzJf1M0Czse2A2XUnCxjdulLNFi6WwxJNvOG786y9yTXmBpWF8nUQMzT
+eFkv/ctquG5M+0nH8jlLkUfZyJiIAaHceNZ2zZuw1kngDL8Msa09NHn2v/ZiA9xvZH32kwbZy2N
uwyoZ+zyAkAiGR/zlWBdN6bE4qQmiy31hlF3AyJBC/E5CI7Ww0lxJ60XnyQibC63J97yFbMFQ3YQ
Hhl5n6HwPv5qxHhY5uw562eA9bfyd8uhbnZi0KxjgLpjATr3BSl6In2alNODbPU94z+XcuNRzvZL
DNfl2te9Q/GZ1ftTt3dFj6umfxzGPZAZPHwazts56JBzrju0bL+xWIALiG7gNi0xx+zAWBrPFdrF
Y2U0QEvoUKCB30sGMc6fbi+xZZeabRhNVoqoQ5N6yiQqyYNwm6Qg16vmGonTvk8Y7utyL5hDty3S
OmSID/WDAz7wMOiOt83bZshwYVCFlJx0eYFHletb3Bx4wH7Oo7u1AratY/hxuzhrufZY2zgHeQ5t
71bf+TTObkJY/mXfTzCO3HiK3WEgOLWGDvclOlzWcQslYpkds/Ni8ha3WqWLul0EJGZWDO6BtMW+
EGd2XeDWK4o1xOYJZnLk3gS6tOkRYpgfd02L2XiBxm4USK6vElXUvAwLLhNk3KSnt2x8s/UC79wQ
82U+NKGm4nnNq2dfu2ghbHY9B4HA9b/nraqictZigV/pnkB7OhqPXix2dV4Q1+y8KMeexkLiuK3a
L+H479J+mtTv25NumxfDW/McIomLA9NaL3diqI6iUQ8qczdyP4s3mby2/lDmflGrLB17/ydv5x4X
XJ8e26tGwDIG2Ua8txwrJsNtPjWk19mI87F+J4OE5OIYkqex/+UVv4i/hXi2zZXht3XNqylS2P/C
mU9U9GfP0Scy7iI9Ia7ZfFF43hJOFG+jyyqeNfU+leUeneYQpq/z9jodZLkWTodjJWjoB+6uPwIV
Ju1IN3a/ZWLMBgxRB6MbQtETziVOhYiPPHPuVOltmLdsIlMKugNdvDvrAvFydhInqJJ2fqfGD4PY
xV+H6TG8N/dVsS7ZNfIgaK5hdzfpnRmnyXIrhwAKL4pmKQBkJxJX92UBNZUqOO9yXxNf1dek6V2B
oyQG1VuRB0m2jg8q3EXjiokxDtuqiEKvRttUqpb+wwiyAebFn/piK67ZFtY4a6tlDJ1a4hIkJrTL
qu+e/y6qvxOIpO2bHcNhpQ9Ugn/N08IcjxfBclCLk9TjFgWSZdub6CqpSKdKt8rSPC6PYcVO4I8+
e0ptpOOWs9wEWDlrA/EogqSfqzVBIgUa2i0Amm3kRn4sUYlciwCmlYzumvZDUehzRd7fnnXbuK+r
/SrYxCUVAwriuL/R/qnvS3aUY7OLspW4JpxqmjvexOsAln2HyZM3cXoeubORgVj2owmoAjeCprLG
HQ7R7AdE9RLUgCsISPL7ody6+NtmxzhwPd2AEGfEUTXN04GU/GWK4o3h21bV8Fa8MgyA6S1ZGqIb
lp9A+AW8gHOViz4Xqyv1vphjcloGZU6g4wGhg7jgByn8I6kGMDBslZItv8IEVLQrGodhvgIUh35g
kfjjAmgi537DqyypggmogNCfrEN3wdOFYEmt3q/FS9W+zM1DP78sxcsuFzBB1FK6ep3JilfTfgAR
XX0mxdZhaNk/Jqwij5eRRt2MGzSJ+4TEzD9XLNtFtwr3MiJyWdLWDxromql2uAyohKuCHgK1sxJF
jICciaWI/J4698MQdX8yN6tEUhdkY2ktU2Pi5+K18KMmYFXaOdma6I78bBx22rWiJnqurbVGxbFr
IPg2PANJ9Nh4H/ZZNmLxMhPdDqxt0rlsUrcD08iy1RRucSWTrLhqxAKOa40XTAYmiilKwutfucWF
ZjN//f+rQD+4gQOC2wn5sIi+DQH4BX3/PY+GjaTeZv66zK/MN8UAlhSqevRfLqdpdr43+ttCln0v
pL4RhztnFWWh4EcgAf83E/6ndaXsGDtjdNy3rkY05gBqTZVEIXwMeH70QX55yLpdJAXENWmL60DW
bl/hOgs5umI4MKd01Slb6mzn47cpIR5LyA3msgWlZqwPS9/hPXOr/GlxU7OTwoNaSI6OV2TbTXau
IRQv2VZeYzNtLKonQrbqBReRCi8rehF3Iw03LiE208ZyqnIhWeDhClXnzsduAQGOdOOvt7dKjB39
RinbZKgl0PHoaorJjqOf7fAU5b87514sPxj/TNvUmT7d/ozFoUwQlVPMRHpVB52vEj476idJ6AHC
2N9vm7fMkAmkWhbOZVRoiPDgmkZ6ljB/I0RaBm4Khsua8WCJJjDljZcyPuf6IZj3VQRMrfA8olM2
exDe0YH6Uak1OonSfcxQnz3cnhXb2I1suMvdAUkrohgJP3PyMZh+1sVGom0zff3/qwBZ4zGukAKm
M4iU9Q9Df7/MG+/QNtPXNX5teg1auS6YcUGyxB/dxGnel8vWfduSZ5tC4XHfa7+YsBEdUScxLsUh
LY9jU6KUVG+sq20zGu4qe8E6p8fcVEA+zAPUcaedV3oTPaXLLl7y67Q36mdRdwdW/5B7591IkLpi
8bXfYN6zqE286V8xkKSodskG+7EJnlKMhK5YoMa3ls27TFanvFbfl7DdKIu8mVrDvPHKVDM1R+08
YPAyDcvHkj3V9AkUMUX/jG6S5LY/vbmw+IiRLuHpJJ/E6uCSo7sk8htoDmR7Nj1MG646qpFRdBwh
DKPba6D8gQDsHtH8dHvkb+56mDfctYmD0uncBqGmYU9qFOfOAQ1N13xjRXy8/Yk33RafMNw2aBYw
AQQFGqd8WqQzcZ8yOcUJquR040fYpt84YUO0M0Eq0UM4Wz8OkObWSm94rG3shse2DavHrBHAPa/e
sfDGY6XKU02jjThsG7hxs1lLXgrgBdEGULeHCRwDPNtqHrGZNpxWdCKacryQ4d7hHhrB7tQ47NqS
zERwcbEEAqEGTXYxT8ZqOPO4OhJni4Hs7TlnsTFy1ydOli8OkLJNEb/ErAjP+djrA5jrurs9W5KZ
MK5savp1bdGm6aj5jH7E+8J3UNFsN/aj5ReY6K1w8bMxXtEDNxLQp52LpXKGc82cSjxqF61a59u/
4u0lZiaSq6Z5L8oSCsFli2YAucrnoMHV/rZx228w4k4m6rKC/OqEoriTjLKCxKOMjvnc/bxt/+3A
w0wMV1FmFZHhUqfhKB5DTx5Rv/saBSMEmquN+blG378yWJ+ZXLos5iG4kmqVguPvIYq+LWK6VxQU
YY47HfWy69KGzxjRB4ru/pKzRkFOVh9IBR47sh77eMuRbQthhKC5kuUsHPwKEq6XlvCnwQPlU77V
DG1bByMEkaZsWH8d/QJq7DBaEyWHBIfj0G3cI94+gFlkuDMhEyrKclHpuMhDU/Vnt5u+CZ6nQV+d
FvHoD+Tz7S1lWW8T01VmNZA0wazS3vuSNaeeeSfuPXrL52Hepabss7+wXVR3s+LgmFJL993hjjqs
xbQrA4VxI4sIGtLMUaBUmsvsrLP2UaGTws+KgxcHX25PkWW1TYRXvMTo+lWrSsvCPc0jv+uzDuQn
WZHScf10+xuWsGTCvLqV1guV+Blu3z9NVX3p2a7bHGbo+slXNwAxT1yVGqaRbx3RO/GwrFtPsBY3
Cw0vBnzDDb0VfsDj5xY57vhPscnnZLNtuLAzjkXEynxK5waEUdJ5pFlwqPfV2zArhguHoKMq5wlD
l3MExcH+Ml+pFmW/US63jd5w4Dwr3ZaCeiylvX4kNL6ENH4SGdln3gR4adn3wnOpSleXpaVboA+s
eUc2r3WW0Zvgrrr00VYZw2NrpRMZ0RNpPjod30jgbNYNlwW1ku79xRkhroG+5XYeUQYezz24QDeO
YYszmaiuWiinG/MR0bMMf1UZ+CGnudjS1bGN/vr/V+4U9v1EEO7BZOeVD37WPFexvCdTebwdCGzm
DW8taz8WucDKNmBXHEc/qTJ+AKXgxtzbpsbw2Mxb4oZfp4bz+ESD9RJASfL2yC0nCTMc1mMIPSrj
Y4qa+3hwGVghh0JkiWya6EdY0+BxdFi883eY7qvaBspr04Sr+3Rw+/IkNu+lthUwXNcpOAsnEiDc
1+73kq0HjcQpUZsk9Bb7JrKLStDQtw5CA9Pyucin/sB9Up1WFW5pM9q+YFzfGa6OWoGIPF3x3k5m
/2F0q4ShkHh7oS17yIR3oeyeTUEF/43RrsuH4FC0/sYeshy1JrgrnFYuWeHiNG/yhCxFIqenNm6T
dhNJYBv8dc5euW9dTbUqMwx+Weo70vWJWorL7XmxTbvhunVRepxKDJ4XX5GAJk79oNWf27Ztwzb8
NoLYjnA5bCMXuVecArXHNlzJNmzDb8Ox59L3Eexpzn96zL8sdAJjorPVu2SJCyakSxQdkyP6ltIZ
EI5DreNjqNfT4iqJemT1SPjWC7BtjgzHbdtmnpWSUxo53cVfg88kDjZu75Z9aSK69CS6gZBcpZku
Lo4TnAjpLz6Th5btktvxmYns6itGmriG01Y1OETB9RwAUd3vojSDdePM1QULUMhe67SMGWBF4qXx
vGeV86MK5Z66Cj5xnbtXnuX0SxHKCOuco7Dal/yxG77e3vyWHWqiuqJghcR1CcvoIjvp4SqxXJ2j
bIt9x2be8Ftf5iBPcbG4vCYok9enpSueNdtqS7eZN1y3KesphpjSlILTA4naWAZn4J0hrLmqrWK/
xcVMdJfMABKWK4KaBnC1zbszydengspz7GeHodcbL0AWBzO5tAA9mZrYQxDqWPCuiOOf7qQ2lthm
2vBdL1jjkHTIqpQIvmjhHlVNN0ZtmX8T3CXieu57z4djQYiX0RcV8Odl2OLFtAzcxHaNEFgGqBcJ
FY34fBJ65GepMrZxHtqsG24rBXHdleMdoGiDR3cOv/ld/eO2U1lCmsmUJXNoadAGixm6IZibYmDA
6Y8h1E9RsKtw7jMT4pWxYJhKqP+lDsjHfT6d84ZvXIBsE3P9/6tgwzou2Bh7KhVe950KSIxqmemN
E9Fm3PBYkBrGRb9gM1Zj50GSk08nPa7lxpraJt44b9tQxmEwYT/OhY+94h5W3X7qYiAD5S55Aky8
kR1XjiM6PKYiha3885WEp4jmnd5kOKpCk0bXcez3Ssf3UVEkzdx/CPc+3JnIHxHFKgorF7mlfljL
p7F5v8iX2xvesqom8AcoK051cI1enn+EZHaWlCL/c9u2JQCb7Ljg427wcobUYy3zixzigw8+sVGX
j8saXlw8b97+jCWUmTCgiZTz7IGSCPTK7NSid1opfqabeA6b+ev/XzlV3VRNH+aYIY+KnyARvnRT
8TTv0yv0mcmUS7o5bKgO8RClOUSr2PJnZCHoZep+6wpqW2LDcbF5YhLrakpLr0+8XJ/rfRQwGLzh
tWA+GIJW4NbWjVCqWsRDkQWnfatqeGvhgxzfmbCq2UR/z6L8QkKgkDfBzbZJMTw2g8Q6NMThUqRQ
54JP71Yu9qV8JsIzL9tQhY7GM3tZgS5L37tqFy2Lz0x05xwIsEEz3MInii1euEdCt6guLBNiYjoj
6ECMoD7GPuTyOPf00ka7muwxaiMH1sRZWzASj2kUOcNxyOL53FP57fY+sY3bcE8eF7pAlAF1eDOh
sh0CbLFFTmbxfBPJ1ddlQJFiQAai12dUo4+CqTsV+vtOa5Mdi8t5FG1UTlBEFV5CnRG1Hj/4d9+0
GJ5Z5op2LoH7jALBhA93Xr6rGQzLaXimqnq3UQ0iFgPEG5v9Q+Rt1V1si2l4JVRUegmILuJJsPLj
0NTZQVbhP7enxLKcJoCLgwUYL7cSN5rFPZSMnAa8yHnBFl+IZex/obh8Z87mEqVa3/WDpK6X/Ij7
084gbgK5yt7NUGfGOyL3um/tNP0C/H3j/LQN3HBPJcDv5CskL30jp6QLAu9IxWZiZ7Nu+GexKDwT
KIqQ1Qb+ISvBX+Awf2tabGt6/eqrw1lO/bIEPfaiF/+aaPYQs69+KTcgG5ac1MRxDWVPp0njhp0R
8I9PEd4L86750cx/mBQb37BNj+Gnte/U4JbBN5yyvjAWn5m3sd1tlg03HTwIEqwZfGll4Tca9fTA
i3lfdDFVxse4mlZo4+IGxrP6RErPe8Q73xYxyNsjD0wcF296aN01sK6X+FdW80u2TLsS9cDEcLE+
ZqQLcfmKBt0f4oW3hyGmh6kczreDjG3sxt20rkfHZRPGLkX2mVH+0cOG32fa8FMWFNpRbIG0R4wK
SADy2aRpup3jNtw0zud4hNIx6hS180fkdXX262GrfHMd4d/wicDEbTlhB8KOFQnA7LLm1LnjZ86L
4UyJfERX8a4wFpiMVoSIeVVdO11Fmxy81Xa75Nb9wOSzyitO9EiQXYhSHHU8nd1ofH97Sd8OX4GJ
f4IWLthpJMbM1xccFbnza90iZ7JtROMozSmPvdCBoMJKHknRHYJ1X1oUmJCnjoSDhkYtVnNBPcKf
ve+MsIepLvdtRRPzxBchsilE6hKAyC+JyYD3qfjL7Qm3zIoJdIp5uYarxDGqKzyDu07nnCgJtzqo
377wBiZZFWHl2IHeDOlLhVuWdPCOvHzoZXvfS37O0TJ4+0dYdo0JeFrzLAtblPgAyFOXXPyZGL+M
85az2n7EdepeHal9Rotl5SP2pKxAeAbOu76nz8vSf42H/ATSz+PtX2FbCuNamq9ul68dgkK3yOoR
uZhOC1/uaa6BprFxrHKmhIx9PC93EZ6pBD3WXn1XLeHGMWIbu3G2kqGQRDC8CUBKaE0o6ghogwv2
BQUT5jQL4YWlmPt0UXgglEcJAbKafLw965a9YyKbBtoIYAoA5mwLBcq8i9Pw46o+3TZumRYT08Rr
gf7DANBxnvfJyqLUn/eBlwMT0TQ3Gi93I7ovij4+40nmPito4qO75vbIbdNyPblebfrZrTFyHTfg
iYDuDGkf+hjy29BKu23eNjHXz74yX00K0uQVbdJu8MoQ0L4w1kfqi5zs2++mPjOom4UqZTalWVbU
YCnMOBT3GpBQRPkWut5yiJuIKTBGoijao2FHaj86TbJoLpHXLU96dAlwXxHdCP//f7d7I1v4Gz/l
8RAq91dZ4nLq2EHIpRi/NbgYljPEksJGMXT6kdF7iNuS63d+NLLYP7at7OScqLydsufQaRQEG+k4
BsjZs7H6EFR8bY8rjHBMSym5K5LYrSKpkqoNqJcl3rr0UELXoCOaH3yI4VT0EHdQUvpJS13IT32F
mthDjK4iSpISHNDxrgejwERdzbPrlsST4K8u2MsaPtM53KjQWmK5SawFOv4amA0cdwpndbK6c53k
fPhXLMM/+Qwy7rbt9gHQAxN8laHXpcjzqk9V3GFqIzKFX6ac7IO2BCb4Km+aIeMBeCtCFRVHoXIU
bZleN9zf5p/GcTFNJZkRF4e0GcVSgnrD6/q7KPSRN90OAG/HF2pK4tB1yNGoistYM7jtIQ+6CfCu
HKWfXcxjPjXreTLKeBgSPDqyOTwAGHKuRvE7RI+KR6YHPF9/aUa60Qfz9mRRs7gnwSAO7thcQyFq
mpKqyL+Oc7Nx9r29YZF6/TdQrjHhbh/hYI3i5j3r1oeAtRePVjoZCv5A9ZYk49vBjJp1vljUuWzg
1mmeDQ85j8BN6N8vcQxW+nnfkpt1PqnQikiBvUhbCCWT2kua3HlX91sZju0XXFfn1ZFSz1VVEjLo
lHn+Uw3x9j4e7nCyn8phSyvNsmlNlRzXu3JRTJ1Og5U+qXA91F2cXROdjTzWtpEMr+NtPZZF1wLe
2+YDeZq053SPAW6LW6XWt+mb4RVmnoYAPygSg6uDZ4fQfe/JdzJ/UPQLSAtOV1rzSf6oyJJgQ5/8
ndGEmjQAPrj5aKx8dq+U6ADuUUMZH8VUBlstxpa1N+uBjKLeVZaTTkWWI2RVOA69tHHJEUqpG7vX
9onov9sLhHnaZRrbi4Ts3K0qKdvgHx58rrJqw9Utu8usDpaFaL0xbnSq8kwkEOn80eHh5Njkw49d
MdesC3KXFd06zBr00OG3KGjOhJEywSPB+bb961T8nadQU1Qny4dpmXmMVbjyfvlfSv28SnZoW3aB
2kgQiePt79iWwvD0LMyqtRnRiDa28TnonHMh+4+xogmYnvZ5oskWkJW150wc4XDqnD9Brr7qdlcr
v0/NEuEKlq/Bj3G5CwdsVEjxhUcFNbKNN7HYsgaGg8dOTfwqjLrUcfpD3UpQGn5y1XRkDMEqOo5d
ngRtu8GpYFsI40lFdUGp+ISfIvPyuQ/lu37J35GRfkSyuPF7LCHRrB1qX01qQWqGcrznHB2vDx5c
BY3T2zvJZt1wakc2wQAmG422Fkc9Bg14Pfti2kKMWabHrCC6JK9CKA/rNKP5uyUKkqjU/zDCE5bJ
jXuU7RPX/7869Fbe5xP14Qqz07/r4vAU9NM5iLJPtNxiQrGEJZMZohfED4YMn8i79iy1+64sf/fa
Od1eAdsPMHx5jDkJpIMjVQVdfmRNN5+1qLzPekbHFyuHn7c/Y1to8t95CpxuzjLoFKQNdz5rt+qP
IRZ+42iw5GimnGakxypjw4o96i4PUfij7lifRIP4UEp/TgS4aXc6g+Hck1+4s5wXBPCoFXeFhrrj
tEuF16cmWQRQhn6Vu1oD8eyRAwMt8CX2NxVILJvILDUOlcdXN4N15ctLR7vER8cdGAE2JsZm3vDj
ZWj9sWf8Wqtv+/k+6Ln6QApRQpZ70uG/t/fQ28tMzObZzosCAjJpnAn1e4RS6fxp3Z+B875Qw8ZG
evtnkL8ekkXmNf7qI56y/p7F3/qgeaiWjeH/v4z+9/FMzGdkVg9oNcqqJe1JkVAKLl3pXkKw3mpQ
kXdum0BwKcGrxklTDppL/5B3633l5Ofb0/f2j6NmwRZONxYh4ytuGPwklf8YL9mpYVvd9hYPN4WM
WrR5F6VEmAoGL4mL9a6Ot7rsbaavv+h1kF1i6jutp/G4KQ5jED+1ZN546Xh7TwE7+V/TTe4upQsa
OsC53/ukSUr5qdL1oYvvKdk4pG2jN0JfVyJ9ER42FdhDIIEtjnSWx31L6v939DRTUQNNFuTEVfDM
1uXOx18nVHe3zdtGboS7PBLxOgbunDbT+FkP85QQf/7ntm1LnmQWbPsAj+x6WOZUrONBsd9V+atQ
9OBN9BhCX2bRA3jKt172315lYtZvuyhY6vz6MQ/iWlMYJ3Jwk67vzmv4vpmHDfjM2z+JmKVcXbVl
B1biOZ2a6tFx+ySfmySAUHLYsoQ04+fO+dRIsfG1txeHmLwcca4bL+hrjcJx1T234xTdg2GPbeTf
/z923ghWJjdHw/0ZspnhnGbQp87W+cDbL9o/k7BOMpG9j8DPmIfTIRiLjdhr+z2Gk3dT3cmA4fc4
oYZqkXcp3e5ye6/ZTF///yp+gAY59lqFg6NifZ6U7vw+rOfTbdvWiTLce3GJGoICEzV0eHUeC2jC
yHMp0f1A6F2DNiAoQRyuzD7REu+6qBKz/kuIHjoJrsm0aPjF1yXOW3Kq82bjJ719jSRmDXiqA6+m
De7BfZcd2ig/d2NzT4b13gf7S6WXR+qh1HF7+q6r+8Y2+6v8WdIgQ1EVYUC59dmLi+zgguHu7Mzj
RuZp+TVmCXSZeFZVoMnBi/P/OLuSLklZpvuLPEfBcWuaQ2V1Vs/Vw8bTw9OKiooT6q//ru+qmi6S
87nNBZJBRADBjXufaDXF/gQKfh+a69Q+WNUlzMp9Aak+gtau33AJIbErXqLXBMix+UGW8743aKoS
PoiainQJ6+Wa8fYk/fQR2u/7Ik8leeAztaKWsPlajPbVWbx3E80NO4jO+MoGtcxr6hYrZl1aMm7Z
h36+LOL70nuXwPkq6Wj4B7rPKBtVvgR512Wtc3XTN633ayFjvHhpPIpPkf3WSF2mye/qM2jjiQaa
ZDi/9amIcfFLRDXENri6uP+zbsLTYP2XmrZHTcpSX0VnHwKiaVHNIFjndZz21p/ImwxnHk3MqY+i
VpMT5otixssFOac5PdsOpEdSP7kf0q/fKKn6MAq0sZdu16QrIMeXKrNBa7qAh4HU8eg7hoyuWQqV
62HxJcRiCZaizcJ4a8GWGTv1kCJccz9OozJuw0ciTI0mOoNtv7/YP+Z1xgGIIkCgg/ZYDSAEouxt
HVkGg+nWevv9xfAEJQOv6cMZwre8OrqDA97s3ERRorOUsj2tEWETyRCBefNJFCUQoG8zAMBch8U5
KD6G5k9ptYY/orOTEu3h0tC5W6r1OvT5sbbYUdZ90koTDkQ3vBLlgbDtdBDNDE3a/j3zGUSouiN4
pnbdj8DM9vcyWGEzuzZv1mvXBwkRaZyH6dMwyuP9sNCssvocSbxaWC5oFPC2kL+LHHoObNNDuMYw
6lPkiFJpHaxb/cNqHqZqPhVu+G7gOw2jPuXLNrIW34PdU6t/V5U0CVJxjqSp8Vg3+y2PvHD/IXUy
NlU1tp8ZOF8wemVN/RiuqeGEoUlHqsKPO41DTW0+o66y/qB5lbiQxrEFuAJQJTI4vm5tt99f/AUZ
9s5QZxRXPFKkSdcE7mmydtZu8Cbw9+hhltktmJgcMFDXCSsAqfAvqWcKWp19lKCdZyA1Fs+F83QQ
vcO1y4Y0dlAmYfDtvuPr1lcJ27UAGf0Y4gNB8T2z/vTtpxRt0/fH1hleiVmw3k+U88i51s7wCEjE
U1qY9GE101b5HyKGHiXaYtpWy86LM3/K0/KUl6Zyn+ZKqmr7yIKLeoQS83UKfvpeQuVzmj8V7rfQ
N2UFjW1U/geOPrp2WfCFxfLigtFkzHa9Y1GV/gGwgdWfPOyHFmtO0DKEBq3/iJuhYXPXWX77/UU0
RZZVDRbeHK5u7yaELReryN+lgYnTTOPw/4j7cItC3AHHH2sZDhH3pphE4l3ExLFqrcLgmLr/oMSs
RYJqEyzDni7qx1l45JKxTsRCQHr2vutrzryq0o9f2Uj726Ek8KYjyIVjLz9XhMcu/T2MQRzuPJ2o
vBBuOKD9mKPmbaX5n3WyutjrXcNFVhcESviCWSVzwxZLMXbWtaefVnqxUZcGcDquyem+nTRhoHJC
zFPYz0uJ4+jUkh9jGk2n3h/6ZN/g2+K8cNU182Q3zf18HZyqAWyLZgc/IIbCocaHVDKIIqyYnaYh
qtE49hxyYPjxqEG/0xyl433T30LkxfSJHQx8dLD1eqx7HHDeQRdSZ3pZ0hleCWM3D0rm2bVznVJS
HOY2HB5Wq94lF02AcPt76p4nPHdGF+m17qy3dlPclrY2WEVndyV2uzBowx79B9fZnxLi5yeg+g61
YwpcnV2UDTe1KvgkhdNjcQ+9S07ozDL4uq4YpVI/WCSFzC/Ej6/+slxW7v8Q2LjKPnwjcvqI94cj
RNKS0GkSyBF+2edDSgzT2logeoCbqr1myRBkR9ySDSlOsxAqhMwZHTDCTQjdGTMPGTvlS3RpZfOw
a+YqbCyoQclJKixE7g7HWTTnzjKh6zRrrKLG+s4OuPRxZB54MMXRnHWPtJ+YYeI6uyhhu642CEUB
NAX+YvhTtOupouRGSmGoD+gmrwSuKImwCxfDV5Pfx63tfqR1yXauqRK3TZX6mDWO45lkP2kXPkJR
Po4YdDHvL6rONkrwBpNbZBVC7NoIeer88eAz69hU3XHf8Erw8jHv6gHqqVe/GJLCQjF8zJOxMNFk
6kyvnJUL6Ge343ayKizvG+r7QyJXURjmrhtciVQrzdpBdDnOJMBZHFI+lQ+uteSGU9vmfK9UclUI
WJeVhRUOsAyoiuJSvJvFucfb5mziLdKNr2y1ZPCKIQWbIsgOKeC2Flggq3cATR6Gbpe+GKEqAKwO
PL9qfbwzRn4asyiKQ9QvlmDngVyFf40+qWeW2aixDva1DPpPbAoMGUFnHCVkAa0IAsm3fIMHBzt7
O03Rl5A3p6gnBuC2xnlUVojCCSnPAsQVCGnWd25r1++BM+SGqNUcBFW41zzZAmUvWN7l/3H+zh1u
g/OehJdxHzEbVUFfjl2T1d0eYfnwO8WLI9hW950WVGWYyC7CwZ4mGwCa6hQN07F17UMKop77CUe3
skrQ2gIylaPTw+3dNcny8ZD32UPvVYfUsvd9QoV4cZyHWypgG4B3414ePW+Ng+5XU5mIDjW+o5JE
4AROSbPimClI/hTO/s+57T/fN49u6M2hXpxgcXq1obbu2dc+7J9kn1LIYbLMkNK26Hklpak0EVk1
DmEHaqfrIOxnwYO4zsa3YWRijdINrwatHTBh+5h7SdjvgBXHIgiBnLXKfZ6pskXMQYhn1Gq2rwUN
zsKxjlEoj9ZkoiDXTV/ZaUGQ1Ae1Q+xryMr8yLKAxIClDQfirc7p/urqPqHstiyUXgvmSvtaoRfd
8mk8kf49Fyb+Jd3wym4bUvTTA0luQxZlOjUlPaczObvlcNw3eyV066pxSW/hHJWXAaRrw/e9/7ut
9ikVUBXRBWEh1hUTjvqOTbeD4FOZyyRHw9j9yWvyjkoeEeXCZt2C+5XH7GMfRuhQch/rrj8u6c63
XxWQRIO5XJYIeYfgLS2c2oNvkwudg33OowKSmsBJQ+GiKBsF2cXNOShW/YeKmq7+Guext99fZJ6C
jstILMy+6mZkzvHbnI0nqIAYLv+a8o4KTOrzuS14TpYrG1dIxv+hoMKrhhyEn9MZdap4LXceS1RS
iWiIyFB2cFNh5fmhkuji72fx+b4bRa+nUFuJ4BU9enZaOcuV4M20z752Qxen5c8w7w8FqlQ5iA+t
zKRGprOZEs8OiYI0GugCXER2YO43GqbJTPC+2T+M0C6u+LgvslXwktXl+Uptn1zXOUg4SG+zFVfq
bto1PGRl/natFGJHEHX1NmjP+GNoxDOdo+lQUABO76/K/5hx/t3ZiApVAgDeBqOCCyiiBeLkYEkE
+49Yv+2Ko2unOmcNilnrcxN9y2vTM8/rOzWW4u8/xbvZhzS5BfTmyNgbaArRL51s6l3tpkSFK9XZ
aqGZGhenxanO3Fm/16DrYWtgci3d7JVoj8YK5U8Xdyfb83OUcT0Rtx0eS+6vh2707fcXuaQnTekE
s0OukjknXrdvHbcz9MZtE3xtpZVdWspA8BCM9tcCcjC1s16Lej2Uk0n2Sze8Et9+3/eWk4fk2lUy
PM7l+DjLjqPike579SUqGqkMhsi1POBKOxSBRFXEw+ocg9nbdUgiKqgYPOtiLkJ0LjHHToquOqHP
KAlKYQjl17dRoiKKHXQCl+ni02s09ABdMzwhpcvvjoAZOlsNG53uG8rNWAgrnfrUJlffLQ5FiHaZ
9ZnMeVKtzaf7/qn7ghK7KSGWjNocTsTlg5d7Bw7S7ImkJ1mZiq66T2y/vwiBPPdkyxc40myLX7as
PsjZjruZfvGD4uv9f6Hx1X8AWsK1ZSpdcqVpdpFe/rsMuw88cz7uG14JYtB45KEbrFgG2RwXyU9D
4z0Sy4TK081eCWQnxE1n5hHWYC6+0nD63IY2PfTMxFajG1+J5KLhrcstrHHfVB/a4QsHeaKTD4Yw
02S4UNmaJViOpEexvKOk5Dq5PVSs53UfdpT8g8xagzRza6xsPkSfh96Vh9bq970xExWKVRXu0hQ1
Nvs2Cr/XdlnEUx392OUzKhSrx64I8W1kZ8nK56ZwPjd5e/FGk3i7Zk1VKFYeWAFETVJ6DVOctxzy
6DKwPBgBz5pFVVFYLqzuAKyN14YB9dtoCp5LX5gaz3Rz335/kRA4td0yDy14jBWeM8YSiHd8GMN9
7QpEJY/gfbDWduiRK4qK8wV6vmucz7mp+V03eSVYWZEFaScpvYKe+HFZxsTqiofesgznBd3wSqzS
oa5YSwjufUVzdRoRjyx6mnGD2ueVSrB6hTsTe0s1YsifXPEImoB3tbOvyYaoOKvWWubazxYc1YLm
2R+cZxvpOBidz///yUNgjyq28UfO2MTt+tbWb4fpeYzOhelc/toetQ2t2EVUtdX1o8VvafRRhs9B
CYqO8qG2TS+D23aqntW28ZWCQQrGlNpJy+YG5fOzk6ZJQ7yHyZ4PTZE9ok5xvG8hzd9QK/Uk7CI3
cFN+k90HsAfPFIRBaUzTy/3hX3NO/AuVwDnjdpZXoqhvoOBdYiv73hYiiiEubqh168ZXDiMhaHht
e1z4LQQhQyMSXh78zJR1XrtCbpNXjiF9GKyVsLDEzYJe/HA6Szd4dMChzQXKr+gY8YwcdK9lz+1T
2/97keBs8N3nkIetb1xCv3llEq0pEBUypAjd6NvvL0avlsaZxxyjF451WMAl0dSm5KYbWklufh8y
nuMZ+0Za54/H2Bg3kQk8rBtbid6RZFyKqa9vbBz8z47juZ/tyrS4usGV+C0pd50SDAw3SOmCcJXw
+mJJoG33+b0Svc5Elrx2Mn7ziuhz0IvtnPDH5qZipWbyapU+dCADUssFYSUgbDK5lB5xXDZUmzSZ
558KfePRADSr/NYt5RvXcq55GjzhWnoA7dGlNX3l1Q5IuLzakB14q0x9QfjNPYdXfmzOfRHP7+eD
cwD5xdlpY3vHrXf7kBLGNfdJNXn40Np+csbfVCa9iZ9ek37UduwiFFEqfGRP3/nE6w9kfTeZyJF0
S7z9/iJmrQiUpZ7E1uXOb8vw6KeG4ohuXCVgZUYcvwlgjbSAlqqojlhsQzLWDa3EK0i0p2x7DLxV
/a0N+kPd73nI35ZQCdZKetUQFAN8JXfOmY9eaz+7wDyG/Kj1RSVc7bFkUQBdzVv+Zjxml/5sHdpH
7zYm7gmCLAnfAabA31DL9EMoRVmtDMcR8izHb9Bgv59tdPNXC/QisIH46DH//jgnFtb1mJ/ok/9x
eM4Ow7n4b/lw/0Maf/+nSl97o4PCAr/V1vfiV9cOcd8bbPMqXGkzjhKm5eBnARuwSXnxlJSX7Npe
7BM9ouPMcBbRuKdapM9tAa6xcKxv0PMJHxdB+rhZCnrcZxolXkkrwAsXyfo2VsALlInTAVQeGIJW
k5LVsvyEjQl6vm59WyzWHvIGXDp2+ynKc7BXgJ4m6KKd/0IJ4TAaQDac+8j9YRXz4Y0ALFaaLs86
71GiWMpsAJd81txy8amr8HZ3WxuDY2qOsWoR3h6oT+g88dvAjoR8JM37dT06RjDIq64TRmoRvhQt
+uQDbIl9Op3Rz35mrSFnvnrGxMjb7y/SvIzSOsrSld+c7mubngPv5pGHfKhiyY5Za6JkeNU8+Ipy
THY5ZFkjB8vaVKCcYbFfrDEBjK4973B+jK/GbhoJylccpublKZPfOg5pZbEDYA4F82jzphcWAiei
3cxjgCP+chyH/jB8n7LAkPi3R5R/LlkYWwlaaLvPc0tcfpvCtyyIfXBhOPKN1X8onSq2RzBYGHLP
q66PDym7brYO0nYI/oQ3d3HhxFJIvF+f9llfCVoG4aAmg5LCrQW8bfDXazaLG14pDC6qcx4lbJ25
7LgLNMKtCh+Y+7TWObhgbqlNDYugCy5l883B++ODAoXfUN2PBz5Am9KQFTRWVwvujetNQ7BEuNzK
NuEOBOSjR9s3XU9eTcphpFJ4eD2Tlmv52HTLj2nxk5bOQVAWt+4TOoyP95dW9w0lcFvhzl1b4B/k
xDrkawAFefQUi+xMCn5gtYmzWbMEal805y7ozkAOfXPw5mF/LuSn+9PXLcD2+4vYhYJI1vsUrsOz
2CZPfR1LuQODhrSg9kCnANWiXQBDSw7ZUeGe/cJJ9s1aCdZ8CHlaldt1OeDvgPseDiwSXkwrzyQc
qbO3ErFRmed4FEPW97PhTZoi2VR5ZDgraMJVra7bIuXlvF3fNsOE24uue+BtDEqqfdZRwtUSTgCJ
Jhi+KY9BnsZdc/AXk9axxmHU+jodo9nijNS30rXf5+03l4rftmtCFmo2W7XCztDsClYoZGGrIkd/
+uHA1e0DWGYT6GXXezRl4Zlqob2up6BDwQWHheLZkd+hOz9ZxJArXz/pY3Blp3XSJRs6Vta39HN6
6x7qU34i7+yP1bN76s5ZUn65v8gaB1W17UtmjzXEQREC1s9ZyCKOGshz3R9bt8bbN18kBceeZRT2
SDbh8pA776r5Q2MS0NBNW4nc0XMrJ8/hm9FcP1h+m4yjqR6rm7USsp2cGmfZ7uOW9b2lR68tY5Qd
71tEE7IqxfIGR2UzeGRvoIE+B/lxDqrz5LzPrX2nD7XKDk6YMZ8hKH1jXn0ZveojNNBjX+x594fD
q93MVUec0pYoKWA7PC1lEAMEcIJUUnLfOppF/aejeSm7STIkS1zRYyfmlikd6AZWNlcigtyOGOYN
FeJz7XRJ7/2+P2XNtv2Pmn0lc19u7w5ZHwxvfLTaiyn/EYE3H/w/eZc47Z5O8s32yg7buOPaWA2u
nW7IFpJA47v/vOa4wRiCVWej7fcXwZq2Ydd2naixm5Q9uCc26ZL1430raUJK7WXGpsrDOsStRFR/
Vu9NXT+x9Oe+oZVojfo18gaJfSSb1tgLLuCDj1vHEK46mygH4sFtvcqa4DeL3x9KH0L2lumKrBta
2VwJHQGP7qz65vcgyo4goNGY0q4myag9zFQSkhELuXHseXG1O1LEMpq+O3aGq44fpe/uW16zx6q9
zNiyWpuXTn2bLPe8WMsxy+Kpb46l96utu6Tpzve/o7GU2tE8QJ82YAs2QtsjuX1sggq5bWZRYyrh
a2JYbWzmpCFhuHS4065dLDv/2faaN1Nkn9YGULnRM3UH6/6IEsGCLkWTl/12d/5lM4ibGc5punG3
319Ebi7adS0XRBevxJ8UzHOnnNt7kFJIO56y0Q5NIPuoxdMMqdKvTmqdUix6IpDs7q+uJjWoDc2U
pDWbugFPPz0FOduBdV5c0dP9wXWWUeIXvGIzbR2sLDTt6/Q4miiXdeMqwTtCOgrcMBgXPZzgJK9M
xEkaY6hdyxla7PNJtvUtGKfPfORvnGaAyERpuoDrxt9C+YWnAFPvQLsTxgavTbxQEQd9Fa+ZycE1
gaS2Ltv2gJdy1BBulH6o3QcfVTlPVHHfXGo/P+5aUlXIHgRMlePXqO1mC/MT9Ox6l6mj8sv90TWp
UxWzJ2kAXE7dIadBfbT71vb8SPKkMZHla6pQavuyg9e2tRNRjQeq5UAXcRj9k2v/lw9BXERfyu6h
bfaFlauEbTqN6RAwlCyquTzM+bFc5ni0DK8QOjdS91zWeo7fbkVquhGyx0UHDjwTlbZucCVml471
wdxPiIHcO09Fe5rBGCyb/HB/hTWhqypgTCDVKqWHY05B+tM08muRm6JLM7TauBy4gTWnIVaX8HPD
Hus9EmpIwWrHMmp93dpBu+7GnfAjieA6Oa9ND266SW+x/CIllC3UdukU4jEG9sg698hKw7akiSVV
20JUPURrRphDFsW3kM4XCMyfCQgy6z40nFk1vqJqW1hrR8YwW1CYAyrnUtXkKxV8PkopP+zyFrpZ
7YV1xk7y2gJm7CZc6ZwXHmWHDCxqhunrbK8Gqc0Cr/AZbmvWcuBVe6BGugGdZZQQ5VEF26AT97a6
eeJT3ALt0vkBPqF9F00VFJX2ZOlqjvdBaUcX148gAQmeeEsk++yubLCcDg3EAlG/iSaU6g85tTor
nlYw1t0fX2MeFQw1LDwsILmLshx0xyQoNoasxn0nm37eH1+zsioaqmx7tx+jbaMNV3mQy1Af0G6z
c/JKyLKhbu21wCYly/JZNsWTnUJviptoFTW7uAqGsjwXiq0VbO/bvGgOqwhAv9D2zUeRznlsc9v6
I6ip0VW3ENvvLwKsFgU4KcCWc4sIT7oIPTUuT6zZ1FmvG16NX2Hzesxwd1jTdbyIUv4BwuBX46eu
4TFb9wE1hK2qrIcU17jALeL8V8B/h6Zl/h+R/StvVmr3MnjCpzZnFSb/ts8P7UN7as5u4opkOjZJ
fkyP931V9xeUDTcoogFoZJzwRZXFssSL5y2LDGlCFwdKHMtigk4W3+zfPWThW0H3javCouTSOiuV
KIZM1rVwrpYJ66nxfRURRbvZ40MEeAXpf5TVAuad4LCWzcWy3Xhu9t1KVDxUNefrOGxvtLOofgXl
VkYzNuzr/sC2Gb+IJ7deczmXuPtXQf5Q1vZvlGChfCEkhEi69kfmzfv2LhUQZaFNsfHlDCAN2HVD
dFwx31B00fij2sAclE7KWATzrOHnyisOYw4tvE/3fV3jj/8rtr8wD5iPwmZtcMGarWKMST78WKvV
EEe6sZUt12XEk71NgahoePbEunZ9qJ3i276JK0HaFV5fossRx9aOX7w8O1lGTJRu3kqMWkMz2Ble
AW6h1XsHu8oe+CBNPGKaQ6AKhOKLx/IFO9ZN2HXSy1tRAcnStnE6vLtvGN0HlCttx5yCjCsq6j2y
FxDaDgkhkf6Q5oZg1XjjP0CoCS+bkY8j5kLfp2yIpxGIDWP/k250JVyjxYmaoheYvS/fe533K4qK
Q+ebngN0xtk++8Ld85b6titxfE3nHgJtdYwy13urA43EZBIj0HiP2rEMnaBZOD7erQXos9Bj1Qcn
6jV7AJ0hsPF/z3+ZIxAHEVxOJBQ5+IfGulbN5/t+82ozLG5Vao8yznprjkMajmin9oEm2bW+NA8k
tmMr2dOgtH1CCdrKLQsf5ePtetI2xSHqkyrqK9P5QGd5JW6XgYDMvIPlwzE7kiz77UAl6L5xXh8a
KJa/7W5VebdkHq5uS+jQRAwA0KWeYzgbv+7zeND/e/AiXAEjz7b83ovH0ovAuYM2Jd/ELqibu3I6
Tkk3BWI7zjRjxmKGoLp0frVHn94P8Qzz9+T7YnBEm23JktJzPwfnoPh13+Y6syix6uXT4FYV6h6S
5+dccJC1zY/CyQx5TGeW7feXqWBZo8lusfNFUJoVVCTQRzAcBV4/c6BA8ffQxQqp5WzGYYw1T+F6
luWvrK1jv3lLmXe8bxzd7JW9NaIjT/MalcUygpbsuXc7BzeqtJ5Mj766DyihmtlovW9CIEHWCk0C
BVbVZ+6H+5N/PQsjD/xtn9nNeCNCHCrL9e3iPTkAPlkymfI9PaLwSRX81HcrCdnc4lFZisdQ+OXB
HT3wQZUGz9TYRoU/UVYtAUpmwIGgKWlNsyT1TbA8jdOrQhCLwyoRbe/hMxkeu98LZ2ee/rhvdg2C
IlSxTrZfz6FbsfpGPy6H7FKf0iQ4rmg8cE/F0UqaXXeRUG0wtkAdNvZyO+J0vwrKDyIYDYGls44S
s9CgXUMWgi1BON5J9icHAmpt89998+hWVYnaegIzQ1fQbXN6nOpHZkI86SathOrSLm6W1lhSiWdk
THoCbyngYPsmrYRpWqKkyFMMTvyCx2Mz/nGbaefYSpj6RbDMU4EEPIIhn0G91gbnw65pq2AnJ+9y
v9zOGmu+Qvoax46DO5s4YzQLqWKdigCOXhOUUHKafgkh0pkA+mRi69ENruymTu0ts5tj5iRv3wkR
JGg/T+4bRZMWVYBTu6QhYeg+R8cgWY5CjJ880Q8x+q3bA3Zxg+l1X9nc9MW+x8RU09Ta7qnkjee9
yevfkXOxLANiVuPsaj8xWafAc5wafR7gefB/MBSBIEdx3z66sZUA9Xy7WCTFzQNXsjjliXTeLLbh
1qRbVvK3VfD2MTvSx5a9VuRchrmMRbGaeE10E1eC1B6dgC8+6lZz+Na2Lx44gCzTjUY3thKk80zL
aIC/3xjgHkGeeP2PxtQ+9r8Kw78Ft1CFN1ELNY1Z4LrUH4Hl+dEc0iQ7Zw/rgR7Y1/oQJY7BbTRO
qQKdeNalbVBtiT18wh3tKJgdQ8n8EJnqWLoPKGHr9gP0YP0CYbs+AKLVXnj4mZpwobrBt99fhFQl
gaQPJjhmuzgJrd73gNyw4KcXPe9yfBXp5EvGl3J7pabhW7y1wO+hLXh/aI3f+9vvL6ZueQWZsDfB
fQL7NKd1jM7N8/2hdVZRwlUCjus6kO25hRwpIO26JydPf3R+f6bZ1/uf0M1eidpwnOe+KOD8M8Qa
Kry91vtu8aGvhqyTVlk3YeS6db546ELEtd5gl9ciNiBEDSrHDkAChsbVazYtid+7eEprDqQwNUy9
ZvZteOU2CZ6YNh2ASbymHeAA/ppIP/oOQOg1SnvDbVj3D5RgwtMTr4qyBDFCzZKm5kc3zR/WbNnh
k9s/UMJJtGJ2p7lyrxNQZgnL+uFQ2cwkhKKb/Pb7C4+PBOttvwH7Ch34RVb+xc48sCMXhsOvbngl
oGQgl8qjoLwAx85RTukhFSKJ6vL0//f4zTZKUHkj6hvQCKTXFoBTqD0dqdMY/FLnOEow1XZWuNFm
mBAVQ4ibJ+lcXDL6wZ/27IPb5JWgAu4udKIZ/DQdiFydtrnIcL1EtgmEtBVj1N1qG17ZCgOI+25U
oqBK8XN2AGkSCEFapGIyD2kcihSHWFlnh57PM0AmTW3Yu15LQvisii4U2SqhtAYKFbcMnro6v7ZT
d9i12iqisKgi3jgDwT+qvCsBKx1p9ry5bLNWYphnKDotTQUeJbmew9aFagM3nKU0jqTCB6dwDQDB
a93rEM1PeGdEedh+znwSB2G0Lww8JYj9ZuFFFIKWs6tPluXEXWZ67NWtphK/PXGsOcw2fj6+Hopl
iSdquqtpUoOKHIxSuwh6XiKvgVe7GZuH0mPP2Nt3hpeKHGSelS62PSP1VOKtGy0Jc/1fgxEPvXnG
K+GlKqAsCxTpa1CJXqeMvi+b6QnKFnhBLs+D5FdvzQwlbt1nlCiGtvHMBAcP57R8sdyHjn1qva+Q
kYxB3nE/qjT+qYIK0wHt+rzHH2m6Nj+4UVTFYVp8yoDdTaZwNmwEGkdylX04H7Ks6ClIae0MHN42
Q42rLGzDFrkN8spaqMBCJ7LmEqg/PPTKJnGnt7UF4ikgC6fpRwtylnFPwR5ZQgUXyl5kYEwQ+BNd
T88l4d98aPsm+9ZBCWI8I1XZMDD3Ktj6WxIBpJX9jFLAE90bzSq+kJd48W1xhLuy1U+maTmFXXi8
P3vd+io7ceaOlsDkQXpbwvljaymch6UIxh2Qws3yym485ZnbgZiPXhunvjgV+94x91xB8mzf7JWt
ePEgTz60IWjuQEFXNeJtRky3Rp1hlACeW8rRaAObBy57T6ImWdvQkPY1GVQFFLZFnfl91rvXjo3+
oaiXd7INaFJPreFkq0k+KrJwCoFJnxYBIbUeV2n2ube/Bj17TIPrCoHT+6bX/Qll563T1CpkgzRd
TlBXpGmexUPgQHN9rhvDuUH3iS3zvTjjjmHD+OQh9xR9cUxp86mYs6MVmRKoZoVVlCGqUinKSAN4
1+xGHEQ32QmfyGpIC7rJb199MXnmDGtYraBdGxsKymdybaogoT473ze/bomVuK3bqEESaJxrD94y
WS+Qrf3YZTJe0ugQtiZyKN2fUMK3TttIyqanVwo5BAnO/Er6D4NleoTX/QklfClb2rXp4acTrta2
fRujLp6zMlndb5mxbUb3H5RAHha0/XodlrkshksTTKc8tz+GS2BIQZrhVchhJoVXcBekj2kQnuXQ
JemUfrJKkwiUZpdXEYfcRhPFUoD0ETXJ6xr8zvjyIwz+EC/c56eqTIr019buJbg8pS++tugzhq7M
V6ffw1yGDUBFHc6VDxwyW+BBQIu1WfEmGId9aVSlXGPS83IQzGNhA6h/l7wZEpau5DAUbrDTOEoQ
F6IYwNiOTI033PkwFfVnKyrbB8SdKY1uI71yBFK1UhrcUhtrKrb13e5dTe9B+dJfDKdQjXOqSAVG
SB1NkI684pB1DK38uLr9NVtMig66ySvpASogUZpl8P3B7u0zsQrQXIW1YRPTzF2VYim7kRdzxSkA
LvShZW3skfFhlZUhgeqGV9JCQxnYrgLcHMHydFntInZZ+bhgI7ifnzXDq0jGNqqdKCxQXMqm/Il2
5beKzocqMqk/6YZXjuXONAxZ1zJ69Tpyrlya9Ev4PapM9Rnd8FvCfrF52WvnZOE80qsFFSJnJrFv
9yfJdjKeqoRuwq/yAS8sME7jf7A7fu1rNCt5tvfhvvE1SdPZ/taL6TMmfIF+H1inat56sjpadPpR
tM0BDxiG5KNxfRXNSHqn7xcfhLZTXWZDPNpRHh7AQ+vs/AvK/h4sFesaAe8non1TSvbAocI9Enkp
U/rpvpU0u+//8MkvrNQ67hh5I25FbInqIy/Qae9Rbzk49fBz4biKuQTk7/e/pTOXstMzMNDmRYEV
hwiXHfduMSWU9KYHdd3oSixXHltAbo31hnbbrVgzMB36QNrcn7rGmVSoo4ue75wLRLLvZn0SluV7
wgEU9LD8p6ZzTLuZ5j+oDHBktIIwbHEXbvjoJ2leCBB9ss/3/4MmnlW0IxuhROf4BHfUovg9TNOn
bgaIKjeqB+lstP3+wpVSd8waLnHNk4VToT7pPjZW18T/x9mVNLmNM8tfxAhuIMgrqa2pdtuW7bFn
Lgzb4+EC7gtA8Ne/1PcubbghRPCqAyACqEKhKivTGYoPeVUYEh66FVKsGiTMuQDQ0UlXttkJh33E
zTC1hm1+k74OkYqKeMyhSQfaVkTU+Ty94PwnLPsKTqzL3PlnjgB7WIA2IZfS2dNXdp9QMfGpKsu6
8AIfSPf2Cc1xx8X+9/F261ZKuZdpJK3RcfApfmhd3WD5CMCyYZl0O62Ymk/bQtAJ8crcV+9qS6LS
Rl+gVncspn06to6KUmw9D+JQFRIqpCJNFzPArPghyJBSMzijt9NOuId/P62EW8Sa5uX+tPffyTKt
tyndiiBmrE+YyGKedYbVensjHJW2zeoQPY7b7KThLMczL4Ifnk254eWhG1wxuo2wks2Eg5a8Gqwt
LiEl8GKX02yIv97eaUelbcvk5AMlKnA9eMvTaD/ndbPFjgRUSVYf95xTR2Vv29ayIhL11dSl7F2b
eegp5uTH47F1f1+xLuGTUEDElqQyLxI356mfbV9mZCm40/33eArdOVLMbCJe1BRwrKkdQtBnY0lE
/7FlnhA8YYP2n07+fDzP297bUUVT+tmyaJvhUxzWJAu4w9DrGg/FPhVUR8Ux0oBAjNofZLohAo6c
5lzmZcqtyRBov13PclQYo6ihfyRxUaZsBUYK5Yhy+NAM3zfaovUGN3XVxvgLBtPWTaaYtnDHtYM2
i5Nm3nIc7eYyu31SgbxMyOgAlpWkzv9rANTctTEqzDG02rDtPQ8p+GB5qib/RbL6UHqlwXto9l0F
Oo7jBsp+6CGmnJOL3Or3KzKcvaCfHv97jf9QAY6QUfc5XtB+uoTsvyrn/07DZvAdun9+n/JVPACJ
5KDOeIdbQgxPkVsfiRX9G7j5ji546kKs9PfhSSiRfHQ23BB19FI4UTLw6qUSOy+gULHroaV2M3Hk
XMZ8hor6NNShG1e275u6IzW+SS2IMjTmWaAkJWk33SKWdM17GlwtYTA4zeKrNdGBtlbWBB1JwTIe
W/1yFlaULGV12nVs1LqoFfg88/EmhzfKqri1NvSSlmNuMOA30b3YW7UmSjwHuMEQhWJ/6lk6bM2C
m636z9+26MRtz0vqjY3nVg5+bJH1W4arA6er6RI/K9cTdZbAsIyagBCSPL+fMrQveGJ14Es2kPDV
4C8pg79nyMJVY4gkX3sU2RebF7G7merkmo1ThW+s0Z7LzEa+O5fZKUcjWMG9J3fcDB+kGV5Fq1po
M2OegFE67nbqeXMYgF/wLFOuTONOVLwqFeW4dGvjpxEZ6dG2K+/sjo6phKcxGZWTL6R9ZPHV9tNy
np+3SSSNCG+r5HHp7CvLQOvm9/2ueDGV3XL3h8GaeAFNlsk95YGJ7kH3BfdteeUTSWUtMggZSVsv
SPICOzxC4tMHSbn9/bFl6jZY8bpjPnYQNcEaBdZ0Wdsp6Z3+mXi9wTR1H6B43cDeKA1ngg1mSyoX
cXAzllbLzygz3ae6I6Q4Xtct2iFofD+dvPWWS++DZ8r26UZWbHkKsiDqMkSajd39KEfvahMT3lm3
6sqLKCunvIlCvK3XKEhRXzjkkGUqR1P6QTP8Hzi7KStot0Z+uvECSZrxqfDk2QH84vGZ0WyqirMT
vABDnGfdN3VM25bEws4/keFXbgySdDPQ3899L4J5pkGO3MMixhh192TJmq9sq05eFuwLxFSs3Yp6
yyCWe6QEDQAImAynrrOvbuUZxtccHxW6ao1rvfEe39DSSMS9CIMYfT67kvSg31cWCM91x+ktL+Wi
vVWTk8zWeptqU0h8X+c/KwyOirXr6qWn1oS1gYrGP9XkHm1ZXDovf98vbuIVpstLt82K7aLn0kLM
V8B2JTtt+QZ6KPIO3fBJm5kgp7pdUI24WSyZWxKBjWBfIgbtnqB295U6HRV214ItAYKzMATRVk8e
ushZOHzINxNeU7MLKryurMEN4NrFlnaiO3tWdYkAO2pz8GWHERQ8QkOOTOMtiHKWBmuiwbD5JBVg
UCCeOOPVewmq0ZBy0A2vXAElKDG3ks4kjeouHt0vrXxfWn8/9kS6sZUD5E7E5Y6LoFgOUTL70Sfc
Xoet9T49Hl5zeFTcF4SE8Ur3EVfKQkRQYxmX40xN6gW6/67cAV1AuhWQNUCJJRQ7em8+F14BoTvX
ngwk+pq/r6K9pOv0pGlnJAtB5uQfcyu/q3wFmWW63TWfoAK9fF5FkePBxU3owLCG7VT3zY2I1pR0
042vXAMdrQSa1ls/LZzqUg7tQczrqexMmTbd8He39Cq6mqO541Vdwr66qMaLfyIxpGC3Qx2a+g51
O3Cf+dUMPVolw2K1STqK6p2bNZdqMlFM6P68YrV4b1aVIOv9oT/GeNlCwfDv0jEpVOj+uGK0/VTZ
Sz1gZ8uWJtPWH73ABODQDa3YrGSej5cyBHHB0tDnse8v3S+6LJVJR1a3MIrHd7xtLMKhAWp4mc9d
Nn50Sjde6GTwlrq/r5it5bAumgQwOltUXYZuKE5+4+bnxw5H899VlFcbBZaXgcgdj/z8xOsQAl/T
SVomnLtueCXTJXNRZ1XISUoKO3Fl+eQAkyC4qXtBN7xirmzzw8naHES1oDOkXnRGN/LBHUz6Z7rh
FXNdSZZtomUbEkQT+KEc9Ny31z7kH/at/X3aV7ZKFmEHdoAMjl0s79umeIKo1aWnJr0OzWWu0sdt
lg+OsZz7qb3k4FFoJ++Irqz5w2JV9tFvp2yJA5dbhuBTE1l5iv2KuQjRNlVvqQDCZUGoMPrbpxxx
IhjH990uqswma9CDJD08MoosOJK8vhSlqYtdY2MqoxxjkbSXDjCCIS+2JHKoiB1L7rQxxYCbFUSh
dIPXd+sBmixOi2RahJahcA97NrJRKrrrrvFA8Vxc03qynXit/CnmkhkCf83SqNgutDtua4sMQBo1
7jFy21PD230Lo6K6ZsIGL0N1JR1Hzy++uZFX9sds8TrnOcyj0tRGrDFjta5c0CpvQOKHnEa7pGOH
qvgaPLmDKSbXZPNVRTG+dSFAyXi1hyzs4myr+mPTAx9ukx6JH8tjB74x7Dvvxs9Vs+3hEsWmqzpj
buVUed25Er1m7VM5lZhwXL489kyaPVerzH1Gqt7x0FVCx8W52DIrPkqg1k6PR9fsxx9oO3+2Mxfe
CYDK5pB3n1joPslgPuwbXfGqfjiPUxD1QUqG4Z0cvk+rewGrYLxv9PuKvfLZi+vxoQ1xZO0ui+cA
TQH9d9sajvtGV5yo7XiT1/I6SGVZPbfWkpSO/66pTNGzxkernH62nFzRSwo4UB2+G7LpPNRLaoH+
0x5MyiG6vVVioaXKgCdDfiydluwWke81sFOjNJCz6f6/4khL4dQZ0vkAOnbWMWz8j4tfPHFfHt2F
7XvfqYg4S/g5bd2MpPW8XKTfnagVXKxi3nd8VIq/YS0t1tUIFWk5gcxVngZ3PJbVziKpSu4XDg4b
BwvZW8m6BMnz8zSHSR4u+wpmKiKuqkYk4kJUtJqOfCtY9hFdYVfRWvv8ggqIQ00FyJYVZ4fYARRO
F0AG82NvrV8eG5fm9KhgOJ/b9dw5lUxzW56QN4nrej66TX8B0dI+3/O/ctEr7xAhVo9ylwWp50Vo
2PURkzZPQpoeMhrjUrFwzgCiDb9DdsBh4ZNdBAjYs3+pZ+3zPqr8qWxrNrG1CFDPqlInGw8DAqIg
MlX8dOuvWG+7gCpvmEqZZh30Nl0LrL0Fj3MxvUfz91+P91izQioMrlyGJu97pBFF3zzj7sI1Xxxt
Vhj29+7l38hSqvC3KGo24OgBQ+8bfhq9skAjAPgxHv/3N+N1Jwruv786POs81d2EnmPIxxVf2nlI
7M0+lg57nnl+BIOLwcrerhhinvv+vJqHuV4DCo6WPa10ij3uHNjwEoAHNAvaBFjOJLeLI43+Ate9
4cPeXDVMeN+sVxMOZAnvOGY8YNvxBwkKElN/2AXdx+D3SV8NTgpSFMuwsienKL9stRUktcSxerwl
/4ug/9hwjK5cyI1DM7e0aPXk9t4p3OCvqymOQFbu5ttXMB9fEGv/E7YLnvt+PC5TPMr24BVNIkSd
5Mvncq6Pyxo+Q78Pjb/A3/h2Qt35VucobPLtMAKyl4EWNfJkgk7eSyC2JBh3vV/x793f16ZcEcZB
CxSIU16Np64v3CMgZUGct9WumgamUO57UtnZFKDPJ52X8BcV/jNKBBfOfMPjQ2cTis+oBw+12qGg
CCeiJ4+LuMmrM+EbXrL5D7A7fHi8z5oTqua91wWxFrMA/AXgFM+DCECBSCwmFPabTgkQNSUJ0iMZ
SrmgWCP3BlRCjop5nvozNRU17uO8cUhVKEVRZWJmPIpSm/DTHHgnO/rmCXkqRP2+nIcD+MD3BAD4
EsV1ZCWErMLQp2nVcohFVstHKSya0pzsnEBxFVZPiLVRRlNJoj4p85UflgGIlrUEyODxXut2Q3EY
/cJ5Nc1WkDpVE8XNgnlwEdGknSuT29BNoXiNPptG4eQZpqBeFYc8gHA7qGfpOOxcJsWw0T8UZOuC
KLUT2QlJfVBIDCdrrQ+Pl0h3RahliKX3wnUiRZR2dh4WJMGtNNp9DPmWwO9idKZ74tMETZ7+JWgH
t/uPh73bJJkD+bTpkLWBMIl9aI622v3oFflUsVlGab8OST2x+wV1Eb19yKz5YHv+cZXuz8cfrfEB
arrMt0TZeyM61QMGfVsIkkVxH4RfHw9+N5A3TFTNjrGm7ryltaOUetspi2SygEnddfxT5znHx1No
Dp2aHRtmi4DvHNX9MGSXYmAJ4d2xqv/dNTpRHLEXbG6be+CJAddjSqIgj1fwVSWjsxjOnGb51dJR
sPR+3nJEP2JbwT+w+M7Za8o9gp8UEF7FBQfEbp05D2na3sMauq3H0fK/r62JLk2zvypHgMWdBRIa
cCqbsJa49cVXJGc+hBJp6c43sahqdlglCKBLUeUZqELTzm1EEtLiRnN7PUR5cNq1yaoAUZ71rOB4
AKekxyq5ovmZ580pK3blKbEL971/FatF7upYQw0rGFnzg3jQ1ugZCoSP/7wmVFBFh3orFMTJlruJ
OQi9vItc3Re6tpcpnA9g3dr1hMdHKL63KFeotDHkxsZ6OvQEdFJyvEQb3bkHSkCVhQAUytyJ0rzp
n5pxPtlNlyJ1aLj9dKuk2HHVBsM6IYOcro73PmqcT/nivgQzubheFrNyEYbd0JizWldy2tVzskxE
KUSfnSN0UmUyOO7Hx1utG1yxZpozG+DdiQITbFuHuVw3ES8rjpbhz2us2bsv3qtzKrycsGnz8YTP
+Lnn0GQGf1IuyGGsTDGbxpZVfSIfTLpjWSFEKPsojx0fAsptdgYwzhA465ZIOUYjGo/swCpJmi2o
NWzzln0o25z+eLwBun+vnCKHc6sN7hl1NKIM12Dd5g+gViBX3jeRodij2QO1phE11Cf53Q6sKkui
gf0rlixtF3lwxsDUkaebQzlHpA3ZJoIuSPsKJUlvaoKDDNFcznq3SOpwYuddy6XWOSq0cfGxByYx
kBs4ZEp04hfvIPSBZswgWGayb8/VvHq9MIY+TDQ6DyIspwNh1lTFrpvl83Hfd9yPwyu7GOnmVR34
q1JC+iCWLRibxhXya0UuTByJmpPlKlcE5VndZwtgZpWHZ/HMvRt3wjWZwuHz42/QGIbayo52tq5C
eQDfsOT1EherQ9LccRcT5atufOV6CHlb020QfpoRbv81e2RMnZKIZN+/V8y67Nq1HsaNpv1QNHE1
AwqJ2tLt8eA6c1Cs2gN1pCR2Faaeu37a+ul7z4KkW7K/e5cbFIs0q6Om122niMqlcIKUZWhskzxl
tgkLoBtaMeZ1gtz9MAiKXuQGZbf5wDt2ebwwuqGV+6AqIbIkGZz10MOgbDeOFkO5QbPkakYd7BB5
vQaSpgyg2bit6yePup/XZvsRGpkAdXMoVousKwAwwkVa3S++u6518bz+ueZzbCPZtG+B7gv32jF0
Hq8jaCynK/nSUBAAeqVhZI0/UDPqk7QsMAXjVTNP7nkJP1hT8AQOCsPouqVRjLUXErwWfRmmlXRe
ogo6eOv2XkTNgXomRnLd2VEsFomSNQBPJQU5TdgmnGVuTBppOJi61VEsVgx4Ui6VE6ZdGE4cxHDz
1IFfjUY8LaYK6Mc92wtt5d+310XBNiQFUHGyHOdnZGgiN/Yd3xi6v/0Zf+haSCuc2nAKw9Su3Fs7
h8eayLTPdtEvorVPMQABQSf0YPQ0tWtveMojfz1MYfbfvrVRjn7NfFLOFKkSvMnescHuDjP1fMP5
fHthIrWcURf1Ys3Iaac50kdTeSH9HLvUAKrXnEy1mBF4nLtRNYTgBJpesmi1Eu5RcdizLJGKuVi3
3lmKBXYLnkRyELSfri43ihDeD94b6RQVckFcH1XrEuuyerepQLXtvKzf4Dxd/nPf31eOjGwblyI0
C9LaiT57I4X+I4Adu8wpUtEVPJvZUFlYGzGNyda2qVsyw/NO49DUbn1qZTSLKhoAitgOIMrzevLs
1ej/avq5Ola25IaTqTs8iudcQ1pXMrdpGgEPnUCtjhzCYDLdJ7oEpEoJ5JZu4M+VDEE4ZC8H7ort
kJVZGTeOI5NoIflh42710jhtHWcr7U4QveSGo6tbQ8WpTm6JLtZ5IenUkOKWFR0ynhsa0KrNmuOO
uYXhVfD2PH/oHLlbl7fQSUUy3ZVtDL2gy7yhktRKdvTJtuus/aF3VDgrWmYAx0PAVZcHDv64eO4L
wxvtbff0h/YO4gjZAFuLd/i8fPca65gH+ZXk8vbYCHXDK2dsKkp0Z1QV6hpRfXbnKp4i51Ph9YbL
8+0jHKoN64S0GwPiIExrtoFQbCPZAf04psBFt7vKKYKcz8Y41KRTWuRe3GfhP7wkn+a+/twEnqEM
oJlDbVpnDem6oYzCtMdKxT6bL3SC7PnQdifSm9QuNbaIxMTvtz8IBNpI8jZKq474Lw6l75p2nI8+
sjD3FDyJ1xZg9qn/u2J/RaASN3gY3ccpQcfoM1mVzArTDeo8vIN6SXFzobuSzXtnuM/8Kmqt/Wbw
uVMjPULcXyOzL00HjdnInl4mLgyHTPcVykWSbazIC3TQpPPQfhZZmYI5+NnPxWGpTbAZzTkO77+/
+owwbPKVgZYnbVB4bb91i/Xtsf3pBvaUgbnIGP5+hLAPfDl9mxUHO7cMWC7d4IpxW1bUulwgbqIj
dUD8bH1zRW56hGs8h9oU7WYgG+lt4DR8XlgvpbTXdKqc8kBlPx72LY5i34vjrV7Uw76bEbwKKI01
M/gbyMr3Lb7aB03CKqrnLaBpMU/fxyGwgaTOMsAzdv19tW7vhY3X0y4P0GrqvAfr29+i6g33mmZn
1R61xZOQlXUBIwpy77PlBM/W8N+uP/1H8/Yqa+60W3ATG5KmOXAlMenmXb0/Tqg2b9ctGOrmZovw
jHJeqJP9HLYotrrQsCx3v/VnzBqqjdshqF4CtOHiqc9dEudVe6qD+ZmDjtnKIqCeTeGLZvmp4nHG
YqMOn/DaEYL9E/1au8VwIjVGpcoN+dSVUK0cUR1y5QefVB8H1qWs2+nGqOJt8PTjjILrLaWgfIt9
wcZjKPaxFmBzVXfj91s9ASaftjw6eHS+uM166ZmzK68VUuWV78+TNfqIswALzuszC3j71EKo8cPj
c6+5RKjiaya7qDePz0FqD8Ml6sCcbocfBPtOkMx5PINmb9X+7RySOqRfxiBd6HxzNhlP1vKxnNZ4
3/Dh7zdJy1seTAuqTlZgvUNGOpnL6ToXg+Hfa468ipwr+mgrQYERpf46VEkZUmjthdPXx/9dN7gS
JTAuy07KObhFYf4rJMB5+WT4/nhs3bIrtmrLoR/rDMmhdV6vlUOfy2r7AGmmH/uGv3/Sq8iAyDp3
3Q1lmtoOjnKyT/ceINotx33DKxY7gbsSFnTHepPuyCz5XJXbMRAmfjjd4igmyzmt/h+KPcBX5mir
y3NxhNanIXi+n703/LGK+WpEzebRRfFnCeaTC7HQIqyeZs+9LgW7sghUYiT4tWuhVAAYej0Xp/MA
6+/qQBy7sv27dqv+Iq11X10Ap/D3nfZXzkg7IV+Ru81zxucuWdvQ1Juv2Yg/UF91ZLFthfsBCPUK
tetzMLe3gDX7IkGVS6dEzt5vSoSZIy2tU1NOP53CsQ+Pl163y4oJWE27cidCmBn5+Zr2xPnlRU53
gsbq+yzMvtKl/moXnmk23UopFsHRLFAjuxOBGqR/Bg7qxUbxkgNc9vhjNK5IFR3pBgkqqYXTr37I
Y6fm12wuDbVD3T9XLrCxiTwUCpFJdsoqCTZxoBP0rh0TtFxzg6nwoZKODShf/DDlhT3G0Ik88n7K
QbGKlPg+SkYnVCFEmxxndOezEO8VkTr+xI5Zz4PjrrVXEUQDVC7LgSEjFUA14yT4/DXPx8JwgWmW
R4UPrVnDKsjFUvAwlyDBss5u4X8Ty3YGh+u3ff9fucaapZ3amkd4r9D8K5GbHXeDbyLO1ZweFThE
xnGY+LqFaUtGvKLtg2M5KXFsw/LohleMuJmapcpDrL0Iwb4Y2ksy4tUbh4sJE68xLBU7NLVLDbl6
rH+zliwBIRSsVlQ770kVMdSFHRjBejzl6OYcWuxqNTpnEZgI+HR/XjHduulqa5WQzeA5RcPhsDhx
55kA2LrBldBz3DZ0nvc8BC+OU8Uobf8UPjdEVpptVTFCvF64B+kG+jWL5hN3w1OA9ZG2Kb+qG/5+
JbyKfuapaNC3bSOBVGZXaf1V+TIdZW/wxbrRlRt38925bysceWrPiSAdBBvWYzTZu4YP1DPD+3oR
XlX7N7ZdnOFcV0/cVA57+58HvnJenDKcap5b3k3SKumrb976T1TueqkEvnJcOi7XbvQhXr5sT7L8
qxTBXX5ZIrW6x4sF6pGJeDaCh6LD+NQbD40ot89945FP+0ZXTszCl34eIu8+OuTsSHGgbDEUZt62
o0CFlAV+xMp1oPO3cbYOvgiOzWJquXz78ghUKNkcZGS4C1/fgmhuUg9K8gfUDREckIXGKE+aJM/u
q/BnwByoWOzWKuspr/EJqGgfHXIrwo9knM+LuILbUq4mHIfuc+4r+MpsnSxCU7NN86vtslMxWSd3
EHm8gEdb5Kj2PN5p3STe75MU4xBlXj6RG2GnxTtJlJY4veILDeNrbEwFY09u5hRDi2rIVslnwfyP
XW4dXU/sKt0GKl0B2EzyKgOC+bZZaSmui0nVUfe3FfNdWtBTsjDzb6MHNflDMzpxVBlSJJqxVUCf
n/mZg0qBf5Pu9BGAiDJm7g8WmFovNQam0hQ4tudIia6ga7ttkFIIpvmAfotdLevgoFe8feQRp9n8
tgBbWyDiKSifatAkxvbUGshiNQdSxe65XSvRf9JWV1ChthdY2npukMS7AfzyfbDHXaQB+I775rwy
rnqdZw5wTgYWt+Yvv3a+ZG62K0gLVHR6Bz64bHbm5dvSffDzi1t86a3bY2vV7a3iEsq8x5WCzvUn
b0DL3DQeCDFJlOiGVhzBKJEoygoPxyYTLC77bYnF0O8LzQK14R7d+3np3S+Uvmyzk1+M+UvGGxOs
VFOZC1TxGaQFEXPfn5vu/H1gbgyW+CEPDwxV/slzIXL2PeqffTEbvI7ujKreAYyjNmsFuU0WmPOY
P1YHSLBUWwyu0C3JpVhNV83/Wo7fuGtUnKBANs/xKZDLVpOdu+WZkQnk+kVsRUM8go/bAhAP+nwV
pLiYayrZas6C2pzfymxqJZAMtxGF/tXukrbe1zQQqI35zWBbS5E1GejFsxMTcyx965n6pue1xreq
MMKN5jKkYZelhcjOsxTpZFenPiwMqTLdwiheg9TMHjdnlE+oNcfIBZ0z23ST6f65YtrVJr11nAor
9WxyabfyPRLdidXton5xwPf8u7/z6TxWDmuttEKrTMJINsdWU14qah8fuybd/1eSlCHoQsUqygJZ
w+jMMpmgLPgiCxONtcbk1JZ81EeLWWwLu/o5TjzLt3QLymMd4PUrNxPmWjeJYteeV/mjuC9Sabmf
hfDjjkSHzWKXgJsEPDXLpALZROl6YLlorNSZ5ycwDx4ECT5sCz/v2gUVyta7zHfsKFufwFCROOV0
cnrn6Je7NF1Auqnc/lMmxQgKJ3JbwuWIVr73/TAaoiKNaalINr93ZImAiNwg21zQ6Uro+PHxmuhG
vm/Fq6s+Ek1k3zu6rpCe7uZn6BTT8GXhwSr3HX0VxhYuWwemhTCD7BzlR+R//modUh7CvP/2+At0
95uKZmM+6FLWZQVGoGmvFgGPu18ncrBPpZPHfVglG7tT3AKTvf54PKXunCrmvHRsrqu8s1J83Nm3
wsss86fMIobdvh+YN641Fda2deAwtmYEqVApeQrWg+uulwDfQu/g73UfNi+wFXuuwAgP8F/g30Dz
A8G4M5Rw4sfL8/aZIqrojTtTtLEPnNyawI89303y3KQ2oBtaeXtnxOEo/NLiSuBTobLmkOOciV3E
7A5REcwzHjYsage4OLf+3K75R7fzErubTu3OFz5aYBV741HRCVDxptHk90PMsqhfYreeTcTv0Ztn
h6goZtlVBfHRLAb5v/FQzxe/BQNqZyU+zk8mQMOP6dbVYHpvXwlE1bwBmsi20AMOrUG3wpW/zena
8KOzWfE6L7d9h0m5m5cRii6Wj4e+Sy2k0KquO4PzzRRx6c6TYslrO3T96OO5yZBcbJvtBBqe5PEf
f9tJEBU4WARdPbigab/VVnWN1uHWAFNQjabU39tOgqhKN1VGyo23KL9YYDSBestLMEVxzeu4yTw0
+huuB80Oq9hBdFmFLQwBN3I2X9GOeGlAVTL4YxzwxuDt/sdL9Ke7IypycAEqopgkFsr96P3ML9M5
fAqe/Z/+qTnhnjBcQ9pZlNvZg2Iu7W0kQ+ZDdm6O+bGa4+oHT8TBO1pPpam/XnOgQsW+XZ/7Fr/v
egcsfl7SuPAN66SxbFXiRiDhMvMpzK/oYY09YiUbf/GRirIDFtO5hGgsJImsfSExUeGC3Vg2BEKE
VhpMwwW6vUdoVTyxzoT+uvvrt/Zcseoyl20rKuyGiD70Tlz5TxOwqRH75Jen2hkMF5Hu9CrWjTZ4
6CNFUQbGyy7dYN01FeA0bZKutneVpYmKIaQrmNTGrqivW9ENVlJ2tOwSPtq54TWt8SKqjgqZe1D9
NcijdmhBPUxjF8Xj1ANiWfgm2I3myKoYwiGrqJNDIP4GqLM4Ni6a4Re/avbdESoab2YW7UqgKK5g
4M3iLZghKVY8kRIkmLw06ZHoPkExbtK40NXpO3bNZW+BsW38iojTxHOiG1wx6WWUY81LQHsaxqwv
gOfJDsTWXrMPikdUKF4hqnCw7LC4zmHxJCxQp4aGw6k5PCoWD6JxMzSI+uIKqYdUyuJTj8TIFO5L
phIVi7dmRUkaELPeWjw+T9E4Fi/R2nvnx/enxnhVLJ5rbUVb+WtwGxrnSCWDDFr0S1gCrELTl8dT
/O+B/4YbUgF5w1azinf4Av8sj96hO5fvRhoPB35sj/IS9fH27+OZdDuhBNvcX7LNqylS8e6/M+Qw
JMA9VWlwc5rBVVhe2Tph6duM3Oyhim0LRYrync0MEYBucCXiRpDcOhif3Pj4jrAiLnnSFj93rYqK
yPNGLuZ+w8nvIokSoGy7OGjGLCGNkS5PY7wqjV1OOACL4C6/bv1aJ52cDpXNTAlI3drcf3/1eHbm
YdvyJvRvvjiKqIgRa4eFKd+i++f3318NbtFCTmGEs4mG3HgkLlgiTbBuze37B19dtGwZExUeCe1f
s//L7imywP92w3oOojGxPWo4mLpPUO7fzZHD2vszfL/rWe9LIA9oLGdMuu/4KCVqCco06UEW84b+
nOkc9Bys1uj3S6UTLvuCeBWljrAUGLCpKa8ReD3YJI7DQtDe4F4ef4EmiFfRhRQv/Qhob3b1RhAC
+XiBe92Q2u3yMlbRWTbb4fE8moOqQgurbrTdoSL+jdanWTzTMsl2aT1D4k65erfKK+1WIo1Q2mhZ
jLelW6Yk8wpu4lLWrZFy/baUQcpsgndjAOARUpwb6X2nxXxEbS1h7r7qEVHxhcivsHZa8R2te2DV
0TdhEXRLr5hx4IBviA2ivoLJ5eKT9l3IrOM8mV4FGlMmSiAdelnLIgsuqEE6yhvmq9NVh7pmT004
nHgQPdGh/fvxIdJthGLN9biFPSCFyDL78sdMgtgh4lTX9Wcq5aXeTMATjdNQWeXqzKc1ZHrrK1qU
oLg0r3YyuajrP/4I3XYoF3FDqtWbbVzEkFYFlLT4jObKZPRbU+5LE7X8gS6sSDFGFba7FpCEKdgx
bItTWPcgxzOVUDULpGIMwRzfg7RNsutcletljbblIKLMsMma9VExhmSBePf/cXYly3HjyvaLGAGA
85ZkDWJZkiXbUtsbht1ugyTAeebXv1O+GxkWii+4rQWISiAHZJ48mVyfTMIf7zG0vQtI6UcdHTZs
tuYVq9Z/88wwrFVk/JKvbVCP48HLeASqxWCcwcfhfvNoH5TDFk2WTlTXf/nGh5Ykk6UYG1xZn4di
RNNjv8WSrhOUotdWlvRLPeFhJijD1A8vPVStnQUYlbQvOFLRhv7UoOG3RPBuJ+1rYaZnSsSXfNzK
H2nS5raKHeurjNKuQhCQI2U+Ez+o6iKgzAyKnEdmmQQYbhRSswkQ/m14U91xKA67S0zapymzn3v3
VIioz+9uK7XGMql4snShXSNKwS/12h6awPOTl3mxwYqM+c+Lv7F5zYGroLKWWmyuMeT1ecpfxRKD
zw3d/s+7/oCpBNmzOTXC8VDAa4sqPfoCQzsTAxULbi5ZuBhjf+cLUAbv+5jisUlHjXUBB/wF2MG7
PM3uCgbateYfq5o+c75Vk9SctYo3EwtoWZdCOM9uIqK15ud2sneehKLVWdqzwiSl82zguNGcEQqA
K1vwm96Wj27n19/fGA3HRezFV2I/482ZJed+H3elrbJ7pmZjumB6zy5mQQLDqgPwoO3cMvtzy0th
OW7pYogChkHM/qXON/D+OlEoCushTWeTCltmmIjF0zqU1RarmsYRmIojRhIoszFLJ7tgHhBIE4Cn
rjlYDF9S+ALDGv8ZjHvi7OM3sFVUWQvuYzqndXaxavnQIDte860kiMb2qIgyaSbclUOZXWzyMnRm
MAKxmdE1culd5W04Zc0xqLiyvoIxWCfuPDOM1u5/Vuz7rpuuwsmczPRqFwMoL+ir+WRS0kd8Tbee
TrpNK1rq9AOpKsAoLmlnB+BnCFb+envbGkv8F/ubn6LlnxE8K7Nq/s8o0zksKoc9Gy39cvsLur2b
f+rTbBZekdnQp8bJoyJHFbPborzRbV5RVTuj5eSVOMuukmHC/fPMrZBl/r58sQr2KuRoGNk1b1/Y
8tky3Dbwk/G4Lt2P25LRbV9RW8mMtKaYvvGMP4GRACiycyPw160eDo3gVUSXPVhTWha4NNPQ/wvW
kDQY7S0QhWbrKnBrBLtvzTsc6uqckTwfTB+kMFt4ZN3GFacKjN3oUCN1nk3BjsAToWQsNoy7bt/K
A3goSG1yc0W8n5UfPcMAnM5/LLPisOtE1Xkqc9LMXj7hWVcN4ntamVE71a9jVUe3l9fYR3WeCijH
q96aMqhSexzEAVNRH4j1gRhzuA47PauK38q6JnPnCrHGWNolyP9LGjDP32dt1HEqK2GYWVdA/K1l
HFdRHtI5u5Bp3hC/rjCpgrdmOuaJm0loVEiPTpgdrD7qgyFyju0JnZ/2xjnoLqiiuO6Ih3TTd0nc
GHYaihyc0/m0NXLp92m+k0hXkVs8bSsGUhnxvNTZoSuSoCydg2sOKFL+GhrYT1eCVujnDO/S2kYk
rDO3eCDNfWekIrsShhHcmYRVavnoBanExLAsS5fAaP1iI+jUyE9Fd7WlaaaGBwhf6lphiokDnbHF
Sf3u0sRVK7tWVRaGA9xnnDptJOwXJsSeTWPl6xffhLIYlNS7IjUKHDoHs7KHYdD28bZe6zatuMiy
LMbcTGoZmxXGXpLibA4Ni/atrfjIEcEaLQnaVAoArVd/DLncKgnrtq1EtMSd0gX9XhJcjl0T2KPI
A8NhG/B83eKKjhXV4hLJxyKWJQ99Q97JZits0CytFmnNcXXsqRqK2G/rgHIW1MAv7JK2WqEVIB0G
hT6uXw1sh1N0Bx95t31LK17RtOqpm9A9Hfu+FRqNdQJyfuOOvJtoI+5fRCmzAcbDFVc7c+WpYY/G
GmSre1rKjdqpbv2rN36jOkZuT21fXNensQlOINDbN8b96m1V3d/16tj/9aDfrD/1QF16nsPOZrV8
6w3xWArqBH6686KrxdlEOCVNbRs6NObflxTwr7Rf/rt9rLq9K/pJPaClc9/OYxewe/4vYEH42sZt
1K2tKGjptS5LxVLEc26ePU8Cz7yWF0xXMnd+QFFSf+wpaT3cycH3D6Kto85JPpbdsnEvNYqqFmOB
LidksbmIPSO7q9KPuRw3bqRuZSVJ5NlZnZORFjGtJjNasjLGPNTsdPtIdYsrmuoZfMbAX4gdc7CR
mAVg5lBwv9pnB9QqrEWSdsnTRcZJ9jqLp77ewETpdn29RG+UyC88Y3DSuYgrowtZM55ca4v3T3MP
1YlhruH3NHVhy/1BHtBoeF+sVbQ0/s6dK+5TdHbZLF4DP9RYMxoXjYI9p21m7fPOf830MnoLJHsQ
uMzExV3mu9Lf5+NUSrB89UG4aEiBMemYTb8UB5bMO2+Jqpk9eKP6dobqpG2AGXcPhk83dEdzmmqh
FfNYgfSsoJXAbZvBsBZHmNx7zxm/3FYfjbdQC6yVSME72iZ5bLjrI3hJXwBSERgOgOy5v2xIXvcf
FBVdnWRAqglM8Yvx0XaefPrULv/s2/71b73RoyRBY+4AkvszX0jUktdsGS6CsFMyJIfbX9Boqlpe
pSmgsKuPuKt312NnePce2wKQ6pa+/v5m8wSkXe6Siy72DSsU5RJlfAsooVta0dIh79AmauLaZPJh
nnnUlUV0Wx66C6O40LSZi8lIUxH39CU1I5k0QcUjI9sQt255xYsSLqXpdW4ej5blBF2fyCB3xvHc
AKt46u3BP97+G7o7qajsyMzZd+oJUUY2PdSW/8l1+2NqzPuspFpNdS2vFCuHy5vnPotnn9p3hu1+
ur13zeGqddSWoKBDLC+P19QKaF6Gefrr9soaqahFVJ4ULjVRhI9F74ZDkh6WsovmYstO6pa/Hvqb
Cz80qwsU4iDiAWkVr/7JLeO1X59u710nletH3yyel4m/ghQzj2taIh9Pjp5tvtxeWrfv6yffLD0s
LseEDpymnR1w+w+DB76lrRZd3eKKqhqMDM0CLCsoPP3Qkiycu+zY9PM+fVWrpVIUndu4KTs3Nrnr
l+RQS3m/2D267XZxBwGCoOisTV0GPtK1iOG6X4Y0pYBNia0ZALpjVRR1MRcnJ1cLD1NJohq1kIAb
BdkowGpW/6s2avvc9+xWxD7IYPmRd8PiFHDhjMlvt+/O9W7/lWAiLlP2T5Y16fFkKuJulZeaV0Gx
Zk9uOgey2IrcNTdIzT23xOisrm7oWaTTL2Hgnb26D2myNQNVJyMlfPcNTBpxu4GeC3NuzhiZtkQJ
Qbpyl3xU5hC28IV35UjP5Wg+DoiCzUp8H71LJbfGxF7DjHdOQC3o5oPdYqyxbOOserGL0Jo+l9OH
hnzMja3RxpoDUKlDuLPWDhl4F0+DG/YuxdhGOLCm2rikmiv01+jGesYAVLujZ3PxvmXd93mtQBJf
/eDJFtZLd8SKDaoqQCjcFk7dn3gfUqREw2xiO9OEKluIvy4rzKXXxgmSeRLEUA3m+uy7PYrpcUbw
QY1tLuLS/0JnUKjXT6w7Nf3ek1W0d4H3dvt1gujN9IXM/MCp88NytqAZGrmr5V0+D2g5HGE5/UWu
Yd/TOZz5LgA0LI+it2Zpd3mdCRGnVR4iAg8ISJaTYTjeFr1u70pUn7uCreB5LOPSS9B1Ph7Mgke3
l9bok1re7X2Ms3SXHjFmaT2na3LA6+EJ5Z6NS6Pb+fWzb9z55ArQYqDFJi6r/h9qV5ci3wInaWyN
WuFdUWbpp8LI46UvDo1hfBFZ9dEdwS3mZfLQJuZOCSkKi6IIYFaZBz4kF222jfWYrkWQrulG+Kqx
OCqxR7dw5g3Uo+chsdCZzB+9NQmLrn3w5fJl3xkrmpv0M5tyt6XnhVQn2/CfVpmGZUI2/oHmjNWa
KcnKprYdKO5M+X+LUX7HIPvw9s51SysXX4Coo/DLtIs9OoCPDrmbpNooguuWvp7Hm5vp1OjqoBlS
fMCav+bDVGBcxlYB/Kr277hBtVyKfqYFVeSkjYc2i2oQOQd5u55GRxxa4JPBC3Z2K8z+2iej6x98
80emusnrUTpFTLzaO6xoAI9Snu/h6yB4kfy5uO1l+UTMEd7KWpfLIBCaDLT4uG/n7M/Fy8RdisZA
tACG2UBM1hGD1w63l9ZolVowpR26wKvJaOPpmhf+ldAuqOfIqrae5rrbozircjZYX7mriBvZjAEX
Y3cnh0bus/dqpVQ4bZOyEiZncacnZ/XCydvFjU5ctQrKOeauWxahZ0eu4Khsvq7z1kh3jUzU6qfo
ySiW1IRG+f/Opnwy2+r19mlqnJRKbeGzwvWI78i4re9k/Urlgfr/3V5at+nrJ99oT4ppZD7HAPK4
XV8Wxu+7vvu0b2VFL9kg6yxJXKRX86/2ZN7bFv18e2WdOBSlzJ0yz3nvSbAof0ryh5w+Oe3GpjV6
QxSVlM4yZbLAGbrVo5k9JhUm1i5Imu1qeMf1U1wRCFeXiVBLxg2ZIpqSf5caGABab7wAdaepqGWK
+ahZmZsC0+z9f1YEHmEGSubTHrE7KmUFGljc1E5siRwT0IhD2wbcAl3huG8eNHF8JYq0fTAi2F2H
LkYCPgzXiAYvDW3Mxtm3f8WZNm0xjTZD9oMRk53ndB0vg2EVkWUX+0IBR2WuyMcGPVDVb/k/zvV6
mbx+l69wVM6KsalZMzSIBGwT/YVI4A4+C2/L5f1L46gMFYmYyxRjQIBSmLKPnsvEeUnKeiMh/z6E
HoeqKCtbLWH7vVfGmFNzSYH+5+UPWjhhAsR8OoGfhKG3gQ6R123gcd+3Do7/lwo3lu0vyKI7kxtM
mTGFdTGe3Z5tdTTq5KXoMPOpWSwS1xS9mc/zaLvhLKp9eUtHpaxgTem6Jcr1cZ8dbBtBX30nhp+3
D1ojGZWogk3CY7abFuArMAH+Wu8IHT6sXbpzeUV9i6YxkTpnSH6UFze5jN2zne07U09RXRObHu2E
INyYm4PwzSe+QIN97599glFi4XVcLcPpJxGPI5eh1ZkDOgCnJLbLZd0wnu87FkfFL/Vy9v1x+u0N
P9TssKIF1rpCArag4ldJ/B1yOyqKyTOtEhl1XmAGwxEtN8di/JSVoRyqQLhbMG7NxfcUVV7tjHup
3QC6I77YRnvMGdsV8DmeorMugmyGyAxuF0CGgLTSPCCbIA+3j1e3b0Vhcy9rVzNJ4Lis9pAkVdTM
Wylv3dKKw8XA25EBYA1YGvtYgOutGrdyHu+/oRwVzCQWalE7xaZZi4Z4TFM/0O4h8++n9n4tvt8W
jMYgqKgmAx2EQ0uRtllBkurNFgnsvA1k5W2R92rEow6CyjPbn3oH4Y5bu/4ZcDiADl1pyF3DOoij
Apy6NFkLjp4gVEvGf6lRvRjFtC8f56iUE5hKVnW1DWspeuezY2Ynf/g3WUAkc1v2vx/D72isCm6a
zQS+A/PSzyOR2bfWH/zI6wt5mJaMBKXbpJEnfHSTdOzbQgoaNmChBgtW+hMUejIsx6zG3AHv22o5
W+z6utNS9HvkvKo8F1rYzj+NShaB7yZb2G+N/VOZKnLDM81CQpprc9ey0C+uud/LuuzLlDgqS0Xb
5haYYQVQnGn9nK+yCHHt1n0GxFW0fJG1xRazbmN0RhbYsrVsjWfViEVFQvXrWNmsQWrKI6iTXT9h
Vu43iSmd0k43nKfuG4pfZlZiF7UD0fvrsWllNK+Hmv9ck39vX2Td8opvXsqUUBBIiJjSl7Y59+kU
0PpjCz7Z2+trjJSKiyIjRmyYZtfGTnWSHg+H/DEHj8TtxTVX3rl+9M3zF0NXa79jlohZMj7V43Jh
6bCFGdUJ5vrNN2tXHc7WdXEl/cy+ExMYTXg9H3nRHuoJ7aS3/4BOOorOLuk6tCMFHqg1kuIsOG3A
DAJuE6PnW4x/OhmxP/8HeJdr6TSNADvOlT8eHACOGZhyqvd+QPHPmSilEPBDcYcgLygdfz54c/tr
n4BU3R2mRbhVj0wYujcYO3SY4LxOG1GdRjQqZEpWfobpJjOqcdkctGV1thzrfHvfuoeTCpcCFdsA
3TLI2R4bsEOKcMw8EYBTAAfs3icOAoI1CzGWKXYKf5+hU4kqQAzqURRIgS5rwIzo9o/CKTYqi5qL
qo6+Yv3guIAhARyQsDYCVFWGPsYGB35WptFtkWkUTsVPld4iyWLh9S3YSQ4/a/p5wKz3ZIvuTXfY
19/f6HPfWozZGUO0NKBZr5lClHvD2zvXCUfRYjSMDdf0RBdjWONh5u2Z9kicN2LjLul2rmhwi7T1
lHVpdykc20X1kvKhuNCaA699e/+6DygaTDMjT4uihGiYB69ettMaoGlK/Ni3vKLDUs6u1Ro5Q0sa
rcO8MsZoKsUWS4Fm8yqAagbn9zCB+DjuiqYImMgf2DDvMxAqfspERmhhJfwLKCgCN3VfSgMo811S
URFUY03oWvguSpfV9B9BxvzMhbuLqJz8NYOgcw1ZZa1PzkbVvozjnCBR0+zd+VUN3mjSZPQGEihE
xmNdB8JrQuZvYTx0h3n9/c3SI5PCmCwI3OHTKbeKO8swdspbUdIJKDs+m0iVlxU5kCT/XI3yy76j
ZH/u2u1R+WGZpOecNSRsqxq8NLO1hebXyUTRzrkxVmA6sHFw22MmQ4GJXHKfVf+LVQKM8LNZZWac
YM5gQsZjuyyPnSg2nLdm5ypmSrq+kbgTTnNJre9CTD9timaE2zLX2FyVT4Jlbbf44JWKl8GKPPTs
J+hdtK2dJlEFGwlfVg2eu+xsY7D7syhHMAsO67CrevvXFISUZk3BupwARUODsimiVGz1umq8qIph
SkAs1FclKmR1TzEYbjoYsn8h/DLO09d9klfUv6qQcgCamp7txbgX7YdprX4tXbkhGk3iRIUwsZmN
hu/gSSWQ6zz2no12yrpBaxW16sjp1jT05fRPM43NxkXSXVLFLmTTyhZwqOLvUP6jHHIa0DXZMAya
tJ6KZ8KsHEvyFSGNVYugGSNGf5LsS1mAaGKjwq07bsU4NHNf1IPl0jNti7M3u8ey8uKKYaRZdrx9
3Dr5KN4bmDiLjtyi56Sj3VdkECdMHpGz93R7eY0eq8AmsDE5pvf7Ng1N1HpG0M30ATCYjeU18lGh
Ta5wDeJcLZzD5YPpgoTJJp9MFC1YvVUU1AhIpa5YHMdzugq54bIcq8MoK/q42utWxVsnn+sfe+MR
KSbNeJIjTFhyJ6j59F8y9AdadRsFHt3y19/fLN/NS136PZJG/QD6qKp87vMhFE63C1zjqCgn5pmu
kZjltcXID0buHVOxBf3SiV3R22YSvWiLEVEIMNFT1DpGlpyMOlm+77uYilNvx8Wt57Xp4tXojsgt
/Mty61hVu+ZJkr9GFg0DYW46oM6Vt+4jUuaRO1UbUavuTBWNnefO93LPQyGWGfYBtIhNZKD+iNxF
v9UarVErFUjcWN6ar8YsY/CUfHH9BPQ2LO5aPNNHd+PVo/kXKi4LgxUmzOGFI7OJ98xtUFm4i3Nf
VzvjKqpWLbK+xox3ko6XPrmv5w+juWEw35cNsG9/qpSLrm7DYNZyNhY/AvrumLUjDxEJXWpiu7ui
WaqSZg8wyE5e2DQefWPG9Zzl/cp4++X23X9ft6havRimfmxskwyXer705QPmRN9e9/0zpWrFomNL
lrGGDpcpu1uq09j+yLbadHRbvrrgN4aMAGqHuaakvfT1+OiXI6gmkmY63N635kjVQgXjY4mUN/Y9
p6eZfBY0sOfjmm/o6/v8GISqtYoloUnGB6u9mLwO29SOGu/F6e6m1QzR3WFgVEA5R+BGp40IZP7j
9n/SCez6+xuByW6tGR/6/pKuR2s4gELn9rq/Z239XRmhalt2M+cl+rDZcEmsIkTSGvMUghbDtNvk
Z9Zl5zVvArc1gxZMy1ZjB1V3h6bQcPCTwBTRZr+f7u8p5rtL67qjuSQ4MmQFxvKuK7faBLTnpWg4
gl3hFQltLzz9jBarIx3Mu8UwI9OcQ8l/rcZTJu8p2B8nkwTTsoVm1GmPYtcZzYosa5LhkgPr3F9m
8jXZhwCnaiHDgy9NG1eQi2H9WNeHxEuDxNgV0VPnGum/uWiYFo6RjlbD/usX6Zn3vWzlEpeJU/ki
Gs3GM57SsWvdJ+bUa3p2WbMgr3j7LmougTptPW2XzOGY2BbP7WfPv1+2+iw0J6HmnPo1mR1mW8PF
aj/M9iEV9yLZMAaaLaspJyMx6tadbIIh1vQhmfwAdEgblSTd0oqJrMlSma3jU+AQ+YPr8jWw02rc
J2qV9TSzkyIzKUTi9UdjeUy2KK00m1YJ1CeOxgqnq2mctVnoyf7YDltb9nEB3zFUamkKQfWctCbU
eOL3ktEDd9KoKe6ZuQa++dqQr2yra+Y3cPe9T10v0hsdoH6WpmUy9pclvo5mmc/J2T+B9yHikQx3
3XW1m78x077rlqG/iJxxGjRZP8SOkZJ9YACqMqo7ztBnWT31F3M5DvTosQ3fqrOmaiN/5zRtAr7i
4dJHADjzs3nOTrkMwNFAD8XRj7ZeUtpDUMx2wpbKSRg+ZJ3WD+VxPKMnNjZObZhF+6gDMCHvz3Pu
WjH7VWGuoGxBBVUUaRWQNXvZdcJqucrnQ+6sxEQUwp959jIY0e11dSeg1qpQGhnI4mBhVHYeaSQO
CApe24N1HO/9yP58+ysaRVaLU0tFMEdLeiQ2ujEcBcjNxb7eTKoWp6i/zmO2dhTNUQkLJns0jtcm
zQ1iBd3GFd31ymVOssomoDf/2fDnPN2qXmu8iH394BujUExsnW0Ok+m6Z6O4M5JDs/Xuvpr0d+yN
ypnO50byFH2GF/CWUxHiXc+Xj30XuP0ulnEMoVPiq8WR3JZTT1G+IF8x9eDjUOffFupu5CV0Qld0
1XAGwoW/YPmB/7Ta4oWYWzwNGrNvKecJ6grHsCu4wWu0PXefCsv9mKVfVvZ1qJ1wZk1gbBLiah4O
lnLEMzWKauobGjfMQoZaxrYnl2Dti6Pnwc3s0iyVRps7Ml2IRMjAyzH28zlwqL8zGlFO2XIXt8RD
ECGDqPsDtxsHY+6TXZy+wM0rh2y2qD5kfUvjYhjCejGBjks2Khs6wSuGmHIXPV0lIr808wKzRMpy
OTf5l2n+tUvmammjcvPGXX3InKXd16oiIVjY94VpamVDysEfzQGGcq7cE5mWMHPr4+1dayyOWtWg
s2FNBYNURInnQ8TcU2cebi+tUVi17lBwkRVDi5vi9P8OcxOuxb7CHVV7puGd2mQcEhp30yPGR4fS
sDb2rBOHop00Waidc+zZSJ+98sNc/pRiZ7ikUmFPK+9bs4WVYXN7xJi5RxAq7lNKtapgYsDDbKeC
xuV8ocWl3Oo604lDUUcnAVtIkUAcpXPu0HuyfOy2gjzd0oo6ekYuTQwpgKbXD51Yg3E9MHPLjGgW
V0sIFYiJBAjyacwN8s0T4rAu7GXCFKfbN/v9EVqEqjWE1Oz6dW2vun6iRzNqTuLU9dH/5irCveZB
stWboP2U8kSbzRbUtFzSeP10HeI4nNLIfZ6+sscJZKn1ad2qKf+et/5OgKA2Tue5gxmOBf5TH5Fw
jWiQHby74sl4yDjeJsuRRCKSQ0SnoKgPt+WoMcnsenxvwp2cp15tzIgYisGJJkIO3jT/5MXnyray
fZ5QLTdUpFlaizjk0onXXnxyuo0roAkZmFJrcCrHc6ndTZdq/i7ZeZifuvGyijtmfFicx6p5vS0h
jQ1Vm6lN0mdDg7azOEuLU1qvIE2bhq+319ZeLUW7JZ3qRNY48fXTEtZ3w4kf2jP5hCHzJ3ngR3PD
8Wq/o6h6giS3bXZwX/Yn+dk+Nicvkhf6BMdwFMf8xDa8pEbp1QqEUxtd610jExT2zijWhzVF8DNs
pR10yytJK3SvihIM7BSTqppzxl9pXX8nYPfcdxi/1fKNLrRjMsh0gD0cj+axOKRH+Qp/aZ6WqDz4
d+kJrX+3v6T7H1dlfPOhgtOsNIVP4km2J7MfvvhonjfTZOMUrnbpHTOitoo7fJQYyOs3lym1wqIZ
gqX6so4YCYQxWd4+vBFV+bWlaU2GIBCWEGdWfJi38u4adft9g9/IhmacG+kIY8vnOiItP7lFc9gn
diVuTjkzS9fBi1QuxRdWd8Y/rdE+LI0376r7U7VDPPVngrl/QJC0VXPnrtN9SpLIEGXU8WbjbHXi
URRZZqmBWVhXRfYwbpl/F14W7ZKO2iBuOfU8DlcTASaiybKDjp/8fguMqdm22iLers3YolmZxphz
nYZpkviHiuVbxX6NE1O7xHuzmQoTY4XihT15lIdt/qlsnqduiw5Bo1BqrziTFnpEJC6OK7vITu0A
rfpVMBT2MVuLr43Xb7Ghvo+zoeRqMN5c/qGux9Lt6BJL+W327mvvKy0fDPszr89l9eX2OeuO4vr7
m2+wBgMgLBMKloPHAODPcMz7DbumW1rxyEvZY7hyDptgr/SHA8ZIG4xTt3etO2JFd01M8Uktgfqt
206veV+f56x5rDP7SQ47n3h/9ZGXLi1dGwrgNEtgYZTKWm51Er7PU09Axfun0Gll+x6wItfIjv5D
DvLI3IMTDdF12LhVBH2YHY1dSRqitpSPNWNplcIIkdmJakY+ZH25sbSmikjUbnKWTGnFK/yNKSQh
C9Mwf5yGyEYDw30fOAHDv2mnOx7NG/HR+6dO/KtCvr2rfmoWosaFwvyrMAVswvtlND+Qqrx9qd6/
r2B7+HP5bnWcuusR2plTzlBD7l89lKyjfYsrugzkyzB5LWS1zpeOvHC2S3+J2lruDnxMEyS5Y5ou
h1wOpzrbly4gal856RpHtD4yEb7hYHZCL8zAtcYtMubrH/87LCFqEzlGjlakApP0hRgfChmhs7Db
hzslvhJGT7WoiJWaMNBVkQcW5k9GnrN8s9y53HlVFAVu1t6QHupS8SDOifffXH6/fUvedy1E7R/P
6qwXnNQ0Tsbk2HgkoKX5Aa4mxDCLi1FsjevUyN5TImc8YiaJKaNL3JT5XWWxV1kOjwxA3dv/QlOs
IGozuSUSDC+z2/HSHa7DRJpTe8k+LEd6IOck3BdeEU9R17YygFRmsAaSes8AVB0Eb6LFzk6T2OKv
1hgctaW8FaQ1LAf0JDb72NPvFftgz3drv1Xc1BgctaN8pVnf1CYdLzz5lHYsnKotUjTdASuul6AK
NXjCHC8ZOTflB/CGN1vkD5rHI1ExWZORD4ZbjONlxruoifNjfba/2SfzUJ+ScIjNj7cvkU44ihKn
bmEMxEN1IbvSw3jFQXpbqQKddBTtLZGpNLLJXmLHLqPMWsKpSY9GY24EJ5rlVWTWTIW00WyEHJ2J
XLyJCXP3hbSrwPeSnaZZBWnxvvClf624+y0NDDuJUuPXbbFrKrAYCfGnF2SNVxA+wLSNR/FQH+fz
+rSGScCC9LAzJlGhWqCwHsAIiBu0ghtGOOywzM5Gdkkn++vvb0IER47CliN4Z7yyXjBTofAOy7hU
getjmvJtCWkuptpV7tZ+5XScjRdLnMl8Grf4K3RWUwVlGX7bSHHd++gH/DycilCEPV4X4TUs9Dfr
3xqjpvaJl9ba9pWHAwYGIUhzjAd+4fyUJi+3xaNbXtHbQhZdMzoNsjJTchTZT7+ZOyAdvrp8ayye
7guK+taLx+cZrVnxMmG6KrDQ3YCucct1AqPJthLWmlNW0VarmyUmaQoaW30G4FsTynbv0or3nVLP
RaYPZh993SOwde4rWti2EjGaCELF4iyutZSNh2RS652z7puV4/pYHzLwitfl864TVjE5a2nzFT0s
a+y0P8bssFaxm7062UaQrzNAasM4sjI2xYgwiOcDC3F1wjTip//5l/R0+x9orISKw8nRsrJ6DJ8Y
mycPLAxFepqcp31rK653mIgx1BTWv8I077G9F9YUNsZG3KnbuPLu7ebGqq0Ft3Lkz2Bb4tm3Ygsv
p7vwit56a+k52QKZMAB8ADIcdkEzkNj/0yJba9r1mYksLfeLYzObgVN5G0trpKGCbTjaX8liQBoT
8z56SJ4WjfOJtWSfoVchNySvfGJIa7w0Q303esl/Fjc3UwDX6/DO80eF2iQdZvBWDHvvDmOEFEBU
hUaYHGXQ3BXH/0eq/3oz3vvO1Yi+cYh8KTrqjP14qfjRKR44WEgNiZmZ3mUoUOND1FmMJ2IL0GA9
duPP2zqgc2Vqn/hAuXFtzUNs/k8fXQsZ3hSMAX3uf1lHdl72IeyJis7pgEuocx93C8mApDxO+0qh
RIXmLK5jlPlVhz28SUf/m+Pzy7Q5pFNn4VRcTjvOVLYNVG2K6zsrBF/ImdxVd96FR8mGodBos61o
s/TtK/VNCR9ZnEzz25Bt5LQ1qSuiwnUBS3bdIkG+sI3Adhp2IT+wPLI7hClo8AnaMHkwjA0zrfkT
KoRXjp3d9BmO16a/sgpDXv2tDIFuZcUFG5hk6ufVVfswJ6DlKBqKKrp993VLK/Fzvs7/x9qXLUcK
Q1l+ERFCCBCvQC7ey+naXxS1IokdiU1fPydruieq6Upnj2ce7bAFSPde3fUcFbctdh7E0juhEJVW
b1x5o8pkjkaJlmZ36w83IZv3E/GuWLoLhnTbbhW3MhlIAp8No5BpBy4yKlPUKl7fkPOe/sMCbfur
5q4TNvBEdxcmwNMGeAodvGlIlWbx86odyUIMdD7VVePquz5E//mVj7rgCW2nVKVBXASGZqTzavlR
T+5W8+5xSPSZr+SubbprpvzSgW8u/A7sik4EkCW68rth/Z6s0Rvlf3Pbo81jCIDFbu46M9yjSxgd
H/bK5lw6lI19iLSYvHmAlEpwwgQgmRDjg21ui/Akoh88umItLm3N5u7nHAMWpR/DUyT0U0k+znx5
97pQXZDYbW+XMSIhSkAXdOPdLKu5qWe5i4k8vm35jX0gaPKIF1MgQW+BOBdMexIMuyi8Vly7JJob
GyEiSuxkPCSDW7mfwKEQVcv7CWTwJELnobs2eHxh+7f9XmHECzr0iLNNL+6TVT6MGLl6fYMuLX0+
l7/ciqhWsmLcc7erGHcd+KgouwYFduloN/qkq7iZJoK3bsWnOH4GV/AYXXEYL731RqHKQYqpqCGP
QzW9M606OP02jlsSbBQqjFe5RufMLani8K4dGE97oETmr2/3hZA32CiS3zcuaLvJv/WnT+WSi4hl
6odfnV5f/cKOb5uzuhiTBKh1odZrUE35RIa8iXevL31hx7d9WZMop0SaebqrhWz2Rq7FbumvId9e
UKPtVLerFBssDcjtysH49csD+2chHnz2LFCUff39L2z8tgfLBBqzUKEiQAf4KL0siN7r+G4tP7++
+iVvattvNQV+PYvzuZ4bfqr3MjtHu8D+cof6pr9hcAivAZxfOojz7/9SWFDGedqBdPR2GoHnvbYP
Nry2R5fEZ6OwoZubiQgYSwJsVGMy291r6l85gAsgXWTbcLXKKog6Xc6YCJnu65248Q90Hx3fOpRD
6EZz9VQ1sfW7+Q5TJ4t86K6OIF6SnY3S0t4bfOmwsHty+3UXZW5PsyjT+TnQY08cIVd6brd6myxt
u63qrm4LseBxYaoeAd8nDsje3kXvRY/Ksr+D35NOV3I0F4RpO/dN2mkCIUQDxSsBT14Vz65Xb0Ij
wKDtf5XTarSVC2g7Y27TNipNSl/+bNEoemX5C7L6p5T9lxqIMFG8odDnwnW5P5kXM4z5uEzXOuvO
QvMPZ3fbbOUlobRDLNztCO/fzcM7xnjmIQRgy7wj4Bfw1iJfo+apEuQzCccrFvyCqG3br5pyDU2n
JQFSwXGN9rP9MrMT6a4BRF46742Gd/1qZmCYYEazLTLXLrmNruo3/ceOAYN3W05a0BBcDa4UJ7Oz
9wiG9+WBvPxnzjt+f0U5Lj1lo+QCiK+FXQP+5yl+XuXnpxg0XAyHIr/2lH8J1/lTNgrvF9YBqCMQ
J9c++dOaVmjQnq/BUP4zp4LVt2WlPjZ9zeV/fAJFxsiiNXTM3c6i7lZ/en2j/nXS54dsHF/R0YgW
hRUn5ca01E3uX+WLvPgBG9UOlFjaqWP/eQYYYfv/8AFnDflLwRUoMZLJ9MkpLtadE+q+AsvB63tz
4Xi3EAANAOYwIFd7JwVqR16CST7j7bWmtUuLnw/kr/eOwtKOdILsMPHYtWXq+c924Fcu0UuLb/S3
sKaYisDjp9gcGX1UKh/ZFZf60tJnhfvrvYNV1SWw+iHzU5xPKsoSDfrbxb5xzzd6G7ULgLMLnZww
QGD282zpzewX5Z5L1l6J9S6J/EZrHeEtBZVP8kfkg5Xcz/41YvCzZG9vA2jTtojESGhY0bfi1HdV
KY8FCp9A152MGfZD34JpLcLIgtmZWbkrH3PhOLaD/MPS1q0DC+bJ1COQHWz4MmO8/qaPmmj/uhZc
UuNthSk2OqxnLhOY0ur9n1GLTCUp5nQzYKgfm2sR5qUv2SgyFQzd4hSP+Z/L7L9uy/OxnB/5l8yu
hMxAv6iSkyjdbhGhzpN53UciziLJr2VgLz1ko9DKK2NG7SBORZIF/IsHVNwFVNb+8DbN2M5622as
ozoaxWnix04+6eoYmXevH/EFjdhOe9tVNQ1SWuIUh7s4eeerK+teFJ2NNls+tfNSM7zzXp2C3B3L
DOSR/8+is9FoAaPBqI/HQHQG8yibN5u7bcnJD60KiSy9/wupvLQ723pTXM5knIT0Tsuf3dH7MtMx
+ihdFuzWI7vGanhBMLeVJ8BJdAnVOF3MA+YxuMW8VhylGfJ59fevC9AF3d0Oe7vFjv1YF96pVTKb
7LBv+nfxci1bfUE8t8WlaG0lHUIuTmXvqWPrqBzyadXJNYrcS2+/0VxvCEET3/eQUkB9d3N19AA9
zetrceGl5TeX8TImiipw2vxfiNClndlcxtPMMDg9s/i0cp1Nrtiz8loG6tLSG9UFszLgMc6bwpXL
4pmmbnkLHCbM8bak5GbNRbcIbAj11oOR+okAkfSeGA/UKr64xvtz4Qu21aRxUXXYdnF8Ah16Wlud
OfXzdXG/pLlbQJjGx2iN0fCap313c44upuP6tGBq6xxd+Fes5wW52YIRY1iah7ZW3smyLA4eANyk
oyud3JeWPpuKvy5EWvRqleP/Wfrs2Oor/uGlXT8/8q+lOzCb9kAirb9EJJQkY/7C6UMS1kn4xgec
H/zXA8B/EtBhVPw0gnE9WqasrN+4KxtFncvAzUhdwntrXKbDYhd0a2qBHvy61FzamY2y8jhIrLaG
nzo63fAlQNdF8MY92ShrTOtEAGBQnKRvM83sHqm/N7715m4t16Vcx2QRpyaZvE/nuyS+LUCe0rzN
gd0Wdpaim4MGXNj/IeX/E1G8IOX/bWgfjeBz4WZxIn2Flpw2XxRNC32t8HvhXt0O7jdDh1G7puan
/92TWaccDL60/KKuut4XwoltPQdOvFeD8DE6KeEHeZcMTVrSXu3Y2Mh05AqMLLos89fF89JubRSX
jJLS2Jv8ExJL5rHkofe0tghlmnZZr6QRLz1io7pdE6+Gem10WoT1DloVdRrzsHzH+uEtpDW4W7Yj
/oVexMjBzXKSfAFgWjDVmOaxYHW+kvC79AkbJbaJC8NhFuzUBS6PiY+R+Si1PL5yCJdOfKPIgdeo
QsyoykYyyXzzjEj7PhlYrk2ZAgzo9Laj3uj0uDAP/NwJO7G+27vWPq4dELBc8fH15S8oxra8xLou
YTHDHlUTcFsaeaO13VFeHkq/+vT6Iy7s07bMZJyiXjcv4SnppDekgFopjkXimwMZpvg2BM/Dx47Q
6m02alt3QjsDGxg4bk+SWJFKMbOd9IqvKxXXSIsuiNW27ERjsL1XNGKnYByPoIR5LIbxEZy9Vw78
wtWzLTtRjpKcXjk7oXAz70qm+r0Q9vn1s7h03Butnqa65O0qw9MaBAcmf0oevOfAUEfcd+V6u7Q7
m4tZ9+NI/Q77P3cT/1UR7e/k3IA1KjBVf6VQ8Ac34B+5m23diU7oYbNkxIB/YVQWk5dYvfdGl4rg
pQ/WPABym/1yZkuK+yity10VfO283UzXDAD9B0tpbtlyR8Z2FxZxVjCXquJhDK8BCv0THQKWbVu2
4gZk9NArcQpX+ssF/KvP5b1x7U6Dv6asx5tuNRqTDQ1gmfiuqJnJPHRfBhrADkHwoYv4TeLxhzq8
hqn7z0rd+Y02ZiQoAV5snN99C4Bj0OftIttDUM3rb5ME3hevLxluKVl5nxdp5xs1SvUgkF6+BiR5
yQvfFsAkQk67uIruGen9YQQjOpi++qdkdWLmx4QqFQ07bBqGhlLFQrN2u6Lqku4Hb4WuXcaTlnZt
NtOGrn3K+VQWV8a0L74a/69OaiyrjjKYja/F2t37pjkRtmRdPO+ZCvehjfKQ1pmXLB/dVGX1sOzE
m3jEcSrbgtq4xHScwHr3HZ7Osat5l/KZXytKXDAk23Ja7xwCQ4vrOnVr3BswmNR+mEp/udbCcsGw
b+tpjGBmpjYeeFFwQT2il/oL9cRN3ZBUhGhTENdaiS99yMZorR1RUe0JAQkFB2L10E/LOOi0sza0
3163ixes1hbKYKxJbbtYwqAQ9ll0e5LcsuSKG/LHKv3DWv0RvL+ioBZ0Zx0x81IA979N5wYAY9+m
Ab3cv5iNb8dApx4gLIIbn7zX9H2gv2vb7DipMkcOsuyzcjjKIgN1DhIe3+xbuHnOsrdxX2y3dku7
DHgrNfwgM/JZxVslb2NsWmcq7VSJuYne2kPTeaBcid8W42yxD5aqZu3oOMHaJPluW+SX2tpe42n8
UyX/x1n9N/SDbipmrYBMkPaJf+LF+7DGRT9Hu7XvdJqQH14wo4Rb3RGg36Ut7z+IsnY3LbcZBasU
Vw3um+Ru9fsTba/x/15QgC1oAnGscAWtInC3sQWZI9PCXD+he6xYr8jopSec/YW/RJQmtFHSb0SR
xl4vv/trq2k2MbFcE4lLF9AWL2HpQ9E0RuAbfNANq1TWqP35ds14zw+ck+VYDq3c6UgBbwKNaxko
/A6vK/elj9vYD6+Bk+uhOIvti+gD68itLK74thc/a+PucEy6eoFwWJvE3M8UXao0ZDZDK0uqg/m5
joqXMqyDDEzWRVXt3/ZFm8hG6SCMSkVimSajFu/hjfZf48Lzr0jDP5vgYRu2+Aohl2h+9FYPOzYX
+RCYlNIvhL50JIAOIPMHMvMQI11JkU4gFXz9oy7YYLKxGlqNARol/EGmtCsY2AoCs2+t6fPS59eK
rX+86P+u33wLuRCg72ckjuIhMXhmE4e2Md/LmgI4sxPNwE6JkfQdYGYOan7h1XuWlOlcvS/or5Z9
TJI+7at9II9d9EEFxxCkNMitLGsGfgJfvnt9G/4trXwL3FCjoOrXFcEbWj/+3GqxX/RVcU2gz//6
/PNV/peerxBXxu2MxfvkXbO+WMlTUT4F2Iehe6DTKZanpnte2IdBY7wroGmifwzsM59vz3MorW/2
svr4+of+OxbhW0iHxG+reFpWvEvrGtAtinQustCv7qZrXue/JYon59//9bX94AcVq89PWMc6ncu0
AZ58e43Y59L7b8zK0PR+AsAsKIl1y4uhdwGjWavHWxu+sQGHb2EeiqC3g8OQNZ6hh9s2qG/BUpz5
uIPiUSNjsu6n9me1jNm6zBhRv43Xt1BNRDHfQkC4VtHYOYLKaIOZJ1mCsSHtr80gXZLxje/Rl81M
rEVbeDpMwYxS+4pPx6RfGeSvy9alB2xsidR1FS80tnhAXHzRRERpXIprcnVh9S0ShPQDFsBzwuq+
6dNoGXMaXsO99IM/EAP/UNItAgRreL94c8cPM+FzZ0k+g8t5JT4OH4WdRA3zcFcOau0G+2IaTGtX
rNqPvWN8wd9gQLPnvvgF2hrSSJ7Hg7KE/FJrXJf+A1je+l6qQxd0INn8jPoOJle+iKVoA5l26NyI
k8Mow6UIUxfW0rhsjhJtQfBSuboFhR6G49qsKH0MmmYALuvX5tD3Xq3RGtusXvzJTASJsNSxyqDz
AHTaWpq0TSgPZa79mcqHwCHrB3Dv3ktQYC4rhHa/gGuo13tq/WUowTQuW6Z3jZgXhdHqpauRPQXk
T8+O5x/MY01HWuwtaxPvqZqakUSfeTA2zQ0BptE4HINpBhef8t08/VrwZP1Bja1YT4yakP8egVvq
DmORRDTKABhpPND6Bs0s5K6RBsVc5tG5zzzF1bpvyn4N7sbVY7K8I70W0uUYb9ZIUg8uIj/LFlXn
Ii8JG4NvfojrBeaMOc0PXeIskDopG0CildV+sCaHcCCqL/fny7vOQEdR6DVt13H6GPdJhzB4BKjN
o+vapKBpZElDb+Q4TwD9W2sUCiJgH4P2EyS1dn1owayZ3Ac1KPv8vPPoCKSExk8qQMjFrF6+OA+Q
Nm0aDpTxm6Cyk7iv5Rirr1rAMw9SJepC1nuDSBqhPmmUZ46qR+rmg+567X/yo6FF2K0SEFXi1lNi
PJCl7cZcD+gubbNwGCJ0sXQQJ1OkyHd0PPN76Xtf58FXxqad6otapUFo6fo7iTUgTNOS9F23Hydq
6dlNasPplgdBND2ANw4EMd6urdep+jhGYx/RFHVHAHYmtitPXq+ZPx+1plHxeW59Uva5raLKezf5
fuyfusICU1+HQfiND4xB7DWVfZV2Z8x6lfUSsKZ3VYGQxGQT92W/8yWQa9Oi9bS9LSYbkMMYDGV8
kuBH8L7UUtMyY/Os2LuKDcD9za3oVn2KCgwQ35U9hlx06pCHdx96hmmXOyGXqPwxJJ6ePrjEaTSK
J0L2QLH39NpPNyN3YsiKgQx8RYFjiICV3S/FUr0zxIX93pVxI44ekC6WYxVGyqqUAmWjPxnMwsW/
dSIatpwD4Jbcd3HAa1AUiKLDkIenlxDGMymgac9okkmm92MYz09WRuXtFA4RerNa3btfXqJInVFd
TPQzMb5X5mSd5vBjHYdJ9V0kYaHntED3MCmOLJGiAlLrDOuSTZT3CdjTGqLmHTgjiwEEwAn3914L
ukSV9jFZpk9RyapuASgyB/wF9Dry+UNQVr45rvM0n7ozDfvPmoHK5jTXfmnysnMx2wtjpbwVXJfs
RmnPa+5FobzxR9nFXnjsbafn99WUnOnPTVJ7dhcm3lSfChn5zZeZ03G8ieTIp4PCqAuSaFNnl3P7
9qKPlHTlrhyGoc3nqS1NSsqiA4pgQ3ZrUI/NfkmUgt1bXFmsIdgePed/CIGXOOnUrwMPkd/ZSHwA
fzb113TVdcxeVnHOPabIywIS2zRjuO4ZDevqA8FXdTuiS7FMgJ4bFbDiCS+clyZ9VLQ/g2bx+PNS
9hV9xizd1H8RHAe1Z70JZG7HynEg2NvgnMD0+6oG3SEmNOzNuHJQUqRVORdi7zuPnuHWEdGgiNXW
vbwtdSBbmhKwklCW8rDT3v3UBGP/m9opnCYEyh5YYGPrIvQGg6/xSVhqP0cYoWZj2veAt7wlxiF6
QP5/fjILUjo6beMB1vfginVsu4PpYM51PsUuOjNuMq+YH+bS84bfOGBvxfgwRVzVp+hzN3ApJxl3
Zk0TgCsSnmJ6ZR2qezR/Nlrufb52SXAQUSzIu6FEv4WfBkmzKpEWTK9hrmIcCz8OiEG6wyI8+hAU
Y+XZLKJlMwBtV/VE78gK8PMmW2QS4j9FAiS1GeRBvS/QNm6txZgMcTFwexIkXhCdzb4Op13R6oGL
W3RnFUakpQ06vmPgYQtMBt7P1b8R/YQcFqulF+wJn+xyUzNSTiKPyq4mB6iySKY0WZqJ9/t5LJx8
mFtiM0FK8hINgMPxyBKiKwhEj/57jeuMncCSLqMBmM1dtD5DDG3/7CdDUTz2RcTEEW2BncrCUpnm
blRGq4dJtI4dApeQyj/zH5H2oHrmGgrObbGut4MIpbrtRewHt40bi/oO5yr184LG5rAHUZRa7W/O
YhD87cvE10Hezh0MXjrH6DjMVqmBtpVW3SzanWtwkwdHU/njOjwzgdrrbRUbIt/JeASpla/hKnwf
dWsLldmoxJ5lATg5Z5OyCHTgn6TrhUJ4u+j1OfJsr3fS8rwFd5hPONdPPYA6mhRXlg5xQPNchT+c
MabdrZHQ4nvDgBJwHyyasqe6LpeyzRYwOns3wnmF1ju/LjD/m6qw9obbfpyQVwK0whz034A65ZdL
JryyiIacSq+BL+JXpho+lF44dtWu44GKxsNUCDf0O5hUPmRoEm7MbUyUmWTW2nYomp++CeY17yfR
248VrfEXqZzCCsjUFeZivQaxIhIiCH/aehCfw2LF/4yzgVuVwuuQk86DGXQR464MyhmQOapXgZcb
ZEGrnzyO5m+dDZL42JqxSn0WA2y0tswXsNkVK1Q6JCAeuCegBETMBdDQkHlp49ZWoamhBEVWYGer
T27hk8snz2PrcqANyNqCfRHhVj0MQUdBmZwE2i+nPOJ8NTUg4cBN9jl2hIUNXohZ+p1XsKk6h0cQ
TjdT0HANfui1bnAutYsEItuxw65gK+OkTjKSSBujn6gADiiomWsZCZEXclBBHjkL3OZmwFWS0rjo
49uOmdi8G5SIaTrVWjS4nmRQql/GuCBccw5DpO+pQ6PMA4+bFv2crkfgIu/rkfJZ785Jt5IdbQxY
zWLX1OF6EM04PwLR0y4PnNBhBmkOksrWu7foEqWPtqF8egYBYdK5vBhNXdy0Ajxz4/cajuu0A0Jq
27u04JEO/LTtVq/tn4OEh22TlaEq6LsgKnlQ7W0FxnMHqjgHAsBhgBd87M2q75eaV5RlmEdsWmR0
YEBomDVrT6ajB200uwItKCzcaVax6KOPGosQaTyPUetlYeujYSprZedBRvnQcyDCS0J60uUlHZth
yCqf0skdcTn0CFDbEP4NGIEn+LdqYOHQp0KCfTV3w4KeiJ1lngvjvDPw6nTKiexUm8sZjmGcy6Sq
gw8eh8S9G0xC4C/NqoFV5vPauH5XE2S/cF3QqHUPI4PHd0cXhjqANf7g4hSSUMgZ2Y+6EX3WN4nX
POFMNDg7oa+m2yeNndvyFg2ifldkLGkWnG/L4iH+kCBGjH7ISvf+R3hxUfEIV5upH0M1zN6zWcI6
vvODKECwlNhhnm90zOMabHa+Q/Egh43VIj5EvfCb3E4ryMuz1UpR9Aev8X0ZgXjCZ+6xXHg3YWSD
oqTxFMiFe2s6gUVzcbsQNZTgIQJolbkDc4elMLXVgGAkGwvMwZK8Wh1qwo98YsPkTqbsCt+9JGQI
woOHHsvwYx/4qH0d/bhIuh46X/BRwv8eA/U+AjpYXd24KvLa4xTAP0O+fJxWgI3gEkmS9kbFegyj
vV6rmZij9Rafnr1iy14iF1dDsUf4wtgOE2d2PVVzO5LfUQVr/h7u9yyRbyICYAF5Hw1DEdyPlarK
XUTWWKs8VKB0S7IioKrV6L/oAP4FwCODaBkYQos3eH5K/aWKDibuyu62aOumfpJeVFHwHdIe/bwZ
5kja+Lsry64rs6Lwq3KPC0+Q+lg2poAT0UwBNS41dbyWKUZxmnoHCPVytgevcqT/1ikPwtqMgvT3
o1bt4HewTmNlmjalFTW0lmkpvVA/lv7Ew/emFWPxua0ctTe1iI33lamGI4PhJT1HNZbNjUX05/hs
gCxpOOxndlaZaMwWgA3L90kIOyZRDBS+PQ5l2YNbhsfnTIQIaF080AHTVAXykLVUL8EaSfYb8RhK
wjvf74wLs8gZ7QDc0RiGDGk8JiHwBPrYLmqFUBFum33s/KLqd6WVrcVQaqiGbwk4mREpJW2w0Lxe
PRV+CFGxY0BYHlDsh+9SynnvmWVeHhoQMZn+xja4cm476gGkFzVJFXvHYJ5rD9AS4DM+kZYUGdzM
ss7EUnlRm5ppGMGQode1gQLNfbI2wQPpCqDwpEuylK7IOhP4+t0cF8j1hCXO/2vRyRlWowaiov0G
j86s0872VYBGQJNgzD5D42FHgey9yGY4LomgqFMWIRxKlWpQaFX5OikrSGqqul7vC49PBFDXIqkQ
MuqlGj+yynrtr6mWpPhl4VlW3+bZsPFzOySlBTyDte0nLyRBcBsPgsfhPkGfb/mE1rux/+CWLqn2
BTR3WE6jlJbdD73jk5eutZ7iX51rus+mkm5gtxV64vUdxvvUrFI2wPH6Tix/DuGLIR1r6h7aRFRp
b/RaCxTFRUOKQaSNVHRG7TWexmUfWUuGZqdNGI0vVduFMxjOMZra1fcTnM8JbcG2CZabaJG4AW/6
AQfXwd7EDBAlaSfBs/TJCcq1t1PlqJb2Zi3WqLj1/DLoX5SrumrYJagCeV/JPPZsOnAaR/y5b3q2
iB1Ih2f0D2gY0QS4wwtguLv7qK5HbY8EKYGKpixcHQkPbNDcJTdwu6vGwxRDK+1NEs8ktLm0MD/7
WFHEY2M8Uf/3xLQKkFlXuvYMNGqViI3GQzB4yfgzEMEKhM6pjeBUNYE3lZnxZR2qnRjRHoRoY7II
7lJDgBD4aR05TRvMHCA/2XxleJdBZrNMbL2kMkazSpMlDJ9vzje8mu/hlY73ljDVvSxUjfFTWPpl
sfOSCmWmvJw00hDFhLaB994w0fZ2Xmb9FFfzsPcc4iRfUfB3+GSMqlwpNk4fyGT7haUWoV9O0Moy
nJaON3FOlvIlrKS9Xf2I0c9SITOCofB6zCPGhl2rOdSasxkgyAtrK/uuBZ6WhKE1MevHHVqRnVH5
OvgD+SWndl1ZCiijMV2alYY7tHsJMaWkdpy9nwN4gMFBqYo0Ybb4quMn0c8RsHHOwdSoMzXxxEZH
N4ywWi8mgkTTFB4do+xMDy7hNfkrEi7hzdg6XPn53PumhGEAbmST+dpR0uYk9gfd7ykioQB+66x4
8L1rAVD0KJNJIEPQ2xj95JAgtYhit/KRV0vaNkPc3kJWWr2zowjRfiLWqkk+lCOC6t9dkCAxEwN2
rv9t56AcEdt5VRh/aSghzu2EbUSM+Tm0/pXYgSCZWpTTejfDrBoaGVlmZCJhO2VIfZhF79fFddye
ytX5y30ZMoRP2dTLjim0OmBuLi4yoP1KXb2E0kE6CgbIvoGq5IjQia4TeAOaZkCM508zjVJZhshk
lEuDrEzNY3rrfGrqMEXvvHV5bZj5EfquNI8BEohlCkGbb6mno+i4NKR7jDRyi/UQR5YemAlC+pWj
3LEUTzF33bKjsUrKexX2prypgO7RiWyKAt2myPZYvQvQw1fXOdfAgSqzeeoU/RhhQ5AB4ZFXxTxd
FNylCvmpqlQOyIMUNmw3LXDhv1bt7Pd3dJY+Jlnj1v7CCJMo97CfEU/rcAr3wAeqEIQPUaR+FkHT
fEViTa33M3H+jCAGV2r0AUk4ZEhTL1Lj+AvBQlV9G9veRo9daRts3Ky8fjcnMJoAnkearCjyqGjK
8YYmk9UdiDjhN9hsNWHzHWDFcGhuka5canMIPfQGu0whrRN0P5Oy7ZFAE7jthXshSEWM7F1EAexR
3njzSs03RJXEt+/CJkJKC7xOLoSmN2ryk99hObrIopzSsyZTilR5pNz6KTKmMy9lMTpS7GYXNePN
6uawy9UQUkB0TWqiILbq6NzJnAMAdxjy0SwV6sANjgehr9+yGasZgVQhz8JwGUP6Aj7fQH6svCAC
O1vE7NAA7SEuuHvunUR0lSMB79z/4uw9liTltXDteznjnwhA2MGZQJrKMl1d3V1takK0xQmEEwhd
/Xlytv+KNhHfaEd8u5rMBCSt9brlH7y0Up5zJKLT7jr3Z5fTMfc8aavgsOk9nh7moF3Hi3Ldfv0K
Xjkm4gjKNl1jIyiWy5N2yphtclxsUNw1KvKaD04PnPo5XOza1YeeIZv60alTnt5BtM66mUNp2rU7
RN3aDN/WLlXNOfaMoiMfoD3UXbQlK/v/QtJGcmRTZ1jWKdB6bPajZ83Yz/yidqlRSk3hcKSqHy3P
0mdM+RWOaVZT3be9rc2UCeV1QXkNoxfagGaoKHJzd2DmOv+T+trZMt7oLmT3wpLwmK42qO7Utlq1
Zy3QynoKgppHSBe2lx8jwaQEJnkqvWOujLAgZasTjMtxC3hkR29hENTbSu4VNOSMrceetrJJTJgJ
0TT1ZaPOBhrbh3FKT61iPMqepmn54Bqd7Hf1PsVJm1nlJNMbbmo03URT1yXfiN5qZpkrerRBZL0Z
QudHNcSmPsphCtM+C+uBzSYX+1UEic+2LLclS1ftAmW4EtDQPRvVRNOnMMXbOtAQjW36WaBRplh1
S7HPGecz8Z15xGG0b9msAXLujEoi8ZSIJW2gJG1R1fJYTIX1PrVjD65zqIqlXoejCp0ycMDzhsrc
zJUk95kEHTG8bZjtsEWHVlRhvXCfk359aAXW3XtiTrqkO8yus/teHsObUEtis3IicaSdItT77E4k
WUwUa6WOyFzqZNt8qlxEo89NPxVF9yGtmnkbMzrCWrP8Vgron3bRrX8zd4zt/Yi+Z+vPbWgC0thn
UZ7U6CTuUXh1s1M11nFru+MOOtE0hxiN7eQ9GlMH5qUnQXx7ahrRLnc8jCCgxdRuV97HrayTb7Q9
G01Q7etwex+4zVJdapuIlv0/pCH6FbpLTOiMSCIttzwUzbh5OYh72o2MSTT+PuUxxaIHLhoRIkYI
XMvJ8piWlAW/0sjM+oFNersKz4ZueetSr8+Xxra9/1SZKQ2JbJy1SnJgkyLWh16vcfwB4qOZTm4f
RWvW1fNkZtSd07znnWOYfSbLNPQfkpESSZ+iYbXJYfbaUQTHFC2weGocd8OQXDo1NsyMQ0qWcbab
SjI6cpqo6z/2dSzUGxPWa3nfGerkjxRf9PF5Cs5HyohePFEf+cjQ+57Wm4mXM8j+1L90O3wNMSFr
pY5rqMxijqWugu1Fa8gLmTuzcoo3mqrCPbWNax/F6sQqo8gs4BNALD6bZSw/E0icwga17OFAuMab
34VeHA89G9O8nTfHDU5lWCzT9Hkt0qge83g2ejy6/bzL7/3UbaN/KptwkOmd0FHVMcWcgACj3he6
SNPurHerA4qqiP3zuJGEJn8G/sCsjI9T5w71TjBdF9TPqhRz+k6J1m9+yqoc0x9FItb0S2/gHc6B
iNvhre3NHr5ENtmDc1iye3S3gRDpZG9XhpSBcS3tOnunZS6q6XM5h07EzJVtrz/UvLARHUIstfNh
reZ2vZ0NnhRqJx9bbu5AnTg31e41PoOWfY0fBkVC3wxUWmT3l9m+tmr/2vo0H5eW8j+OLs4StoFH
sursht/A24R7V3ZKJ4xUGEboQMeLmcx0PV2f6ph3/RFSzywTJ/wermfkBo1+jHCwiPnoBiuDqosx
is4YN9LigddPM/LebZf9ayikMPaglKecs9dszoNsZ/U46mX9cD3+bjng7GPsszZcDtoo4Q2FEg6i
/SZqtKV+qJtSIYYs67SxmWoGGdwlTdBMd2JQQh38IVhzd1z24lrChQOSPYJp+yEXyqb+A9BEv1Pw
ARsETxBJXvGU6Ci1WSe5e+X9UPQr4RIQGWL57jacBvthu7r0vKPuy2X41Qzk8vwAMScQhD3HEQ+x
L9rum8vP0N6h5sk3+v3EWRR9rayVk5eXZiqTYywYPhWe96CvLYN/uiodXtZyaRh1iVN9RyNpqhjM
OdSl8aqsIchszrsQMIP2mVEUAa4aKX0qI7/qrXweBiazqXwHwhg5s6F34QQ8J4UVWezUIUy0hacR
wCZd37hHj7kH5UEPyiNXUm7t+Ajb26u7Um6xy+ZCjxycGgX99MbpwyE+21rXfCa7k0lyOUZUwaW3
EbsrFUaPh9YfWhGcPWhBgZYoWE0DyTXOgU0zNpx0zfG5pPoBaC0ylFMyAX0MfFfq744EgtBZTf+h
IJrLRUn/7Ma0zPLg25iT68kvvKBX57hStYzyoFuE/DpJvQIh6yWs/SMvcDS0D9hP0uYpsUHf0W24
OOIyShiyh6c9RN9DZwj2M8b7dgMQ5s/e18XfUphYNgNFeTA6JT81m03RMX5gCSpDCb44SwzTV9AU
0BoAbZaQzaubDEuu226kbQeUWpZbC8vFdOE6XJbhgKxAk2VVl46oc8t715rH2vW3pgR4XS07lXWb
dEeJEc2p3A49OYr9z7KzrpJZnZQOE17wOjIePSwrJzMQyd1+ahabcH6O+8r8Gl/LRtAo9BOff3AV
Od1fxQbY3SNg9Fd/oyZIumiEityWMT7WeNl/9nIUZcIrLJgldmiKYRoOQrhpPZ5VMpWgaSnrJvOg
6YKTkxA6dZvSjDGmF8R5RLuYJUBmw4EdoS4+gBun/QdIN1HBJXRGFsW90nF0HeG8FsFPw5xV9X6J
ROTHuWhix8wnPXDEfZaNMuJW+2FULtlWjEqXGchC7N0tCbj/XT2XuC8LDuT6jeeu1XD2kD6TYkma
4nqG26nM0VWTn1yoC/f+ApmxRfcB8pbu1i9KEyILKEXyybfBOkHgijQ13j3gVMXL13TDJGiqZuwN
d8aJ1ulNPFZzgroVMY6GhPLtvt/vbATLx60BQrpRNZD/oUqgWeuTC/p7/XwW4QxE6TXLYjKKpJmK
qAV8M9+ABWyJMMAzkQluZLMm21sbG9lekqhY7P2ybu3KON6VH6syNXpJr89LEHfeMdFt+Dllsbyr
lrJP7qttUF8D4TH3qtpZRuUEfUjU+5CM93OyyO97RFN7XNM57J4i0wTi2CEpUEcA8rJ7u6jI6iGr
adGdJucAqwlvd2O6RYS3szM1aPeLVM/+w56KZP7mS+N+dRE6R/dVgv1maP8VI+wBMv5etPZ6Ykkf
BVUz1gm1p/CS0SeZmY7UgyO8KmLIrpvqFr2Fvw4lizlmY/PiiQYfsCIi5bsTk/uEVVmlnySaiLa5
DDEd7I4CTvX6a+zJ5Eq5Ma7Q9idZjwK5nylmNP6T1rHXHaTpY9se9wFR3mWhFrZvNLIPb3jLrJai
iz64mMwSzuxE9N13VZY+HYaHYTT+XAaDbYNcjG0r/aO/dHEvMzfSQ/U+7BpHePdjR9NQHXXk0hGx
87lNvGV+0YwQSPSG9TQfi4E6+GtH/KszXqjph+obfKKok5NLN0O7ABNk3A8yGYLx0oaWmhjOAivi
ZxGke/roQjDvJx6xSoI8WMNGhlnDCFzE7pBfTMEDJ/CiLYcIBEjMO+UmfOdBEyNS/pqpDggcXOcO
nO8OBq1unx246VofoYztqHM3ahjWe97coNUG1csIJfHebXuRODjKqj3U6bHvt6SwJ3cM9u3drnH+
VQdmDwgl8tKmioivxODOTE+QwU3S3KRdHPW4zCnq4C0K2k+RNzbdlvJNsqcgP/k2RJBsLK26nJsH
6Rg1vmjHqRoSL92w6/3z5Fe0fDfFPk1xnbXJXIdrJr06ctIbpiEntXfu1tQL/JtYS2nsWwemJvns
ULaFxcNSbFLHH4dexGX1VlZ953U3jhRCLDRboLinQPS2fyfja2blC7HvCeBGtvbp1rZ1FjqoEdYH
z7FFScJCUIbTgwmSAIGFq7xRqRzJ5eK8X9GUyttEKZMcvEBt01u6QHrL4zAY4RNBN0SB8lDx1DLl
z1btPA+AwcWS9Sk4zKkVFJHfafvt+DyM1vXuioXURaj3dNz2N+2wquAr7nQPi9d4lXRkBj+8X+RA
B5I2qXXNuD6vq0dFhzIkiMgdt4FhQUdGxO/TnacLvD+EbXW7FY5AhOiGcToeKXycWmTTOCEoyEpv
DLtPfUTn+2A9LXbGjY1mQuSTBmEZJadOdR18eQeT3mcBZ8X2aVlE5X1by5QcCuy4Mtk30ELrO7yW
kSPCF680XfkTVlSZx9CkFE7ZPLpLdS+COXLepaOY7XdQfW/5VF7TfH7W6dgHQM3L7FKDtibY48NO
47TmzVQa5x5u0y3v+bGR+B60EAo3nk5B+3NvpoaP0RLIUL6kol+Ci8SNE9pDUbkDtMgQYHtGIdv7
8RP6qYRMVRruYCJWsWja/e2kh7h/AeMP9ZOZIjkfq7ls9YfOjI75sTW9N/0AKLjCKJK7CB1hJhiI
X0mjxfhzaefd3Aobd923ZkiTHjqMKeNo3nroX3Nx0mnxO1jvxnhfY+0Z7mvnbnP7uRL97r4wEa2o
35Jl5BaYIUIvXREdBXuxfXCBhsSNLKhdbd61ddU7p9WpOj+EFFukvphK1OatW5aNLk8psET5MUzG
2P/hFZFucy4VDX6276tLhKzDhOtly9p96NoH9oAwbs/Irmx8E9JvtD/E2EjqLA1F1N9CQcX9E5fS
vZPPhl+SwLCatH/mR2+Ul0RFVeSwjXVvk7MoaGlOfrCZ9qdtnW64CZZk0N87V4oKDR9CklOCdk6V
0I69sx+VXn30W5Hj+mFwAzxDa3LbOLKZ4J8bwzTM0GyF9e9XE1R9+BCJ1vWph4knqU7LHtskOtjI
tPH9Og2+n5wMT88Fp9JdcdsGPtwlWzD7dD3V1ntEpMohum81TVpWqDiGMfPn1MbP48iwriWTblEU
3zlkgD/GzW3Dr4PdtH2HLGPYfywjcMOa6bgYDUNvRvC/xwi1VHjofFOIL9QUOydSLPbBqpOJ1Ywe
IUa/4e/HYXR6+dxCnYPF2UEEzrNq1Hjdtt0kHd5ouGJ7tsWeoqJOaXk8dXS4dnAP310J4KConILl
MptFtr8AdUrx3gRDWfGOk64fXrhpIvq6Kce3EPuBwofHS+h+l3VUjZD8dlV9tkd7YG9Y4dv6ybsC
RX4+0SQl5DOCJx0k0itnyAAxUX3ljVGz7PPYaxjvOaPrp5iJpxSXzlKh/gSdQYI4MlnOgSWLhr0Y
315BBvj9LYyaJy8s/fZDF6SrOazku+ovVTEk9Q+Foir6vrtd0T/0wzQWd/HuCP0+wqTgfrHpEgSI
Ps3gPVk2hOJYBFRCb0HCOWeXIo45CiGLRJRje4rpBwgKVs+1B9n8HE1VmJx3NTW2yNIyNCTsRUvQ
+DLXtrUpO3mZpr/kQoygzGY4OHHxZZv4X/ty2GiQ5UwVxqlfQVBOyLOC+9Fsgf5Ytkm5sx2rePcP
jmni+t3UJVgGgIrYEg8zArTm21Z2YSKP7Wii7pkNtRxu1n5J9W2l0i18GJyOyexgM5BqQceZTXN2
xUmGoyPJy0LGmAxFlC9bvC5BNraMeDisA/jRidN9GaZ8WmDSHs24jdPjcuWvbqqFsLyK8lP5DOlk
ZEzyFvHEZj5NntNrnUsWPHWpiyeImcpBOy6XAvAA0XnqeMguIhCY7mFK47Wec6X7df8c9rtVL6Bs
sf+2K21XqazoeW2+FKQvbx9Ga0oqnaTbLOh5WhgquczVyWQf627qHqpKc+93Z+qXr2YigRuwtBqx
hGQbKKX3oId9ch5sjxzky+jW5SJzVqm6KQAHyidUfir+MBn6Pb4CUaufYIsKRtr57I0ns87JfmgE
FrdTVyRd/bw6hMzLbCmCH2UYFre1rdmF0LU9yth7W1Wtsh+03t2dfmFPvxWqaWjBK9bH29YgOaUC
PRWp92YeqosPCHxAcO7IuxirT/1uLtrF3O/Ie9WdIDDbv/Rechnhotomp36xSXPYaN29OotW63un
FOHbhAMlHdsXyWyC9DltDPHGmVfJaFyyoHCGoD0A3ifgEqAe7fiE4EKHd07rC1K+4ZL6+rFs4M8f
rd0D/0ns06CQEDC3OqTeaYU+SqQw8Wk0Lib/FHAt28G6En1QUmzjkgc1vuXbbQopLTJBGPf2su16
X3UWSKzKX5dSLRVma9/FxMXwjdg/05bw6mINWAtkkJ524+JNXcYt/i5QZK00qqZxi7PF96Cre2fR
GfqIdb/tqmuMLEV95B2Bg0LndhSrKu720BFUmz5gGZajmErVMiRFZchRQXIqhIwEGLYaxorynqG4
mx/wN0mBQBsRIRKLs4kS5Hi0nsgTimnSkz2ukHFxfIzd2EJP0ILa/q64KhMDEJpYq/cGkZvzg6wq
HQZHtSFMbLJ63FKxZUlvo/3LIrApr6eSo4CquRmnPf4FcNGun5XbT8tjXKEYn7MZT4N3Q0JnT0aG
t8mguqQFTZu+kETBej97apcoVctQxqiqQ4g59cGdZ4mLYHWaQC+HpEXWAd6mipWyCLM+kMFxCeYa
1YVspw5OZwgi6w7kPA1r9JPrc35dppjt8Cmsqh0/58jLY3+pdmrtS4sRU78fo66Zy4ODauhp5ERe
30StYhjpL8CbUKYHIxH8/Uq8nUkbFpnm+jyFizM91NHeDdQ6WEHKZ2R+KFiacPHCBsTUzt1wB2/I
t76ty6iYHrVyDbJkb6H5aNCC1mu/F2e3Zz+XyA6CJXjZmLQaeTmhwZF5E9J3jlPmw/YotJCYy5Zs
1f3YvxcEhkEQ7BKPgsnB7YHFs66B7Xk3s4nVQa7KAPUWT55kTjdzkMjCJLmpHKfwmCYBMFXeFNLZ
e946wb8+SHcOq/4G0Xg7VwfDnj2DGqledFedanIdU1n1sF6ndJCFeb/CQAUFQ6MD5d7EBdl4H3TA
W5CnkEUwGUm8WXHTLS2zS6FxzNJnZnHYN7Jxl7Y9N6CQwVcoxdaCroHf4RCsHHLoh3vE6FPKfK4o
Hij6cakEh90tW/OzNx3vVajSNQSrcDqEAnsKjB4froNko2/Cizge4soLtjWbMCns+3PixLFDnMGC
Vv1LOMs69g5W9JAp2GmMl3yEXOuWD8gjguqBTtlEcTayTj9Xe9GRYMdw+6R4Em6jDTuwmJAeziHZ
iDfcZq+Kj3ZGMAdPZMd2/QWqGronRHtjGhz72mhLJvA8Ff2Zs8QO1OclmE4KCz2RL5Ax5UPPX6pq
U0KfoYGK5fs+rWndnIJ46NbltHaDr4MPRdn5nDX+wre+gfgR4XNtkkbeY04WRIE1Uxe8ER5L5w0u
gD68idADyNtWj7E8b2oGb8h8p4MwybawiNJvDSHPKWxZ6rrsRHqXHce5t0WT83NGYIpKYHBxCZwh
90Zf3kW0KOV0s42JPxo82rH94cY1UWoVkX8JQcQjpxUltwXWvpR7jzyaEIfZTO/HfRuc7+l6VTNl
EXppXru6gqPuIV9atd7zR6E5Y+OxKLChtnb9sUO+VK8I7PuOzk5dBREf66EMO3JXgmFSybEptg1g
VtdFmtWdXOqPcHY+6VmBH2nvyetA429lMApmP9K5rMm9rrkj2EvGGXvfcZo5UJEX1VNraMGv2oIh
0z1DiC9j0o/p98Fe44NuRnRfe0uC1riMxYlK1Fb3SpZ+jLe+ncKANnImM2D+POl+3u5bSuzgI+IF
Omdv2EX8ky819m1u2sZz6zzhO7Ds6fxVTF70gppjOzKmC37mMXWbMK6uWMEUcCfHNUijYxfFdbhf
0Dcm3TPdv5oOibM63ZeVmG75cxlZxf1lcUtfyEOy8N49sRhkeqboCcYnuMRVTZnEflG+L726rMJD
sdoQ8WsUzKsIsooC9hrqOgOGg6dGDtU9vHQtnfqQSitLifnxKkzNkBAvXXVc24ItIfcLZ3QQxZbD
7Hk5mzX+5Ltu3SaChekxdjIhvHkoTXyusUkO8tYWgeMuNyxCZc5bCJ1f5lEZSdwoKhy8H+EO9PN+
KAsG83VLWQRbptduqaNDQ7nknpeG/fDF9adCs1OVTuN5h34XSfqtVdEwMoM2CgF/x0pOEj+uB+p4
kXIQY5KRJmgEqlUXB07mxM6ghmPX1OGmnhbuQRMgVl9U9+hS980mJ+3D6R8spQ10p+kXx5nR8viT
Ex7VGDfj0S6sjOuicRl9gIo4KNcHemjT4BZpmbWlz6ovpHujWYrhO2xT/iYO9a6d6Y1ILRqQAx3z
1t4zAd66x6nskgY9vVWq1DQsHFofsasEw0Oxl4X71QOO1g7yY1QFKPYSd8VTtIXjldeZxl4Hh1h3
BpUxZFOc5H7vMZj3vgzdaSqemNVoXcYyKFkpIEGnaNPuJhnDKfWO8wgo2B2TZec05WDp++homzjd
n6x2RfNLSMliyxRFfPpzDLAN4P+RV5WcQClI5WXWdWynnHGNDnQS8iW/Zw7PHtcX2QT1Ul7EYqa5
PSYqoM3ItWxN8SFxVS9P3kq/tx6gQaL+Dsmb8d67UTD0X/Zucl16xRD0hbkDHSEwaHXCGvXQQXmD
nR/rFjP2XV0bz+YDJDmkiBOUTRvmcwnPQVmVbtOcaWDc5MfGNJYEsghC2/6wFDfjIylkbF33ln8/
HccSXAyVwzzhJKP6Xeb1mdGWW99lXtm5s8rtisggOlLzF+7lKtgNf8aGPLrkLG0o9s+9vyVg1SSv
eMX3mW7KSTKZyC2ALy5rLE/QQlhOH9diUaTnrH467/7NtkdWNSecgEtZZoFfRn5/Q2JPbNGJxfjd
HsOijuELVKLnpX1oK9MiOai5ErIBVAHIBI5YKzp8RpvbmeCzJ4bQfaPm3sTPoocwjw5BOscLHPCu
rM+SqGm0UUEtRdq353oBpKre4IMAfz1OanFce9cPlgRmVBmFSO8gKmVqz2kXoU0+2DmOXHns/Mjx
53tviWAM+YG7v96mHXgWI1+XINwIdeQc1fBY3tYwuXmloinaXMZRGDGxBoWAQl3gVPCApZ9OhQfn
uFCkZfCwSRzmiDplMeQJgQGOzvEk9Ev7Kaicri+PGDd8XnZvqyVPjBfRhIfZuJHf5CDlcoeonRAh
OZnj2K67qt2uVPRV3IoSBgWo640PYoYJ+tgrcttsm+vJbSQBxwsTiAX4Gm8UhjRv5jzzm0Y+0bCo
CIMjcRdoFiKEGR24cZNatAJ+vxEOmyBWa3/FI1gT3R+jYdRIiKNnk+TAS+SVuSlZz8X7Hc58eUmr
cV36wyibPnxE3xV6h1TvKYDRgIdMfoy6QMz6mDIFWKDmKojJW9/O6zDpb4OZggT4A9JW3noorRRN
uGWQtTqIco8xYCSbj431oZ/jjZZsFUDBV01L8sVCRj0tUzcP3e3EYve2fOD/pmvch2UdixxAYW3m
w+SSIwRH2sIx1zlFTdKyWOhONNbMce6329VlORMxs+3zfj9UGPyGw2DKqfrEh04F/6Yx6dMGSbY5
xzUO29IcOPn85YVKErQ082qz+DynyHMd1swW+1VH+1eqFOFktUOVIIPeEoCNquAMm30fiQuy1bD/
Be3ai/CEry9AMuwlgTcCWUxKrS+T8qvlBnffPPcHtdYycbK2A09/rjv+jHCfJugcNF4VOOuPKCQm
hA7FwOs60DdXjMDVo9c0OZTgzDxez6bB/h01XiAe0xHpzTtcSK60EASId3/SdfJKZZWrtvktciGE
lwdcKFv5tKP5R8KchGNXPYIFtPQToqmQUs7F5ssHuqahxkVplGOxBDrgfmzYlm32Mm9iCp+7PZjD
7RjCZ1XrISHOJLlBd0CEPDaJBiT5SHp5Gtd5ZwoswWZOr+gXQClLod1U2dy1NVWsvMRS3ATtLSFb
h27aKCYy7srqvO03BK+PLfi3eiKuJSHSiigOGqICW0r6sU1Ayq4JDiUHGIqaleEoHAA6nX4sU+I2
d96CD6Q8MyPZ7+9KNSEmqTPUhEk5HEkvs2J6lG0hwxkHHOKqwj20EqEW6o/Ik7XCA8M6Xw9BT+AI
soO94HLncEXe4ZBy0lunOuwcOjRocQrGg/h9LmZ/ybSNylpCNDGxJTGHhhst0u8rFJ5OicFCB+E0
Ka3q4i0ryWG+SqG3Uo9xFulxi9speimjFfD2DuoS5fPHcAbcb+4lA1ir/R3cZeHW1a+/G+t/FyAR
e5545dxP92QvFgCUF27pUQac9r3zC8vDA7XP42rcPJrK46DCf4Th/S7B4fpxr3z8oe/IYveNenHd
9uR19sC9yot6y/7+a/5w+dfphx6qHd/xKjS+a3Dwmj13NAdl9a+EiN/lBPDtXycfYvZAH1i46qWV
n5qrMrL5VzDE77Inrld+lePRNYsmY8mtXmYG7IaHUJBgt53s8PLf7sv1Y79/fVf35fx//4/3/6F0
3vzB1uGljNTHOMD5tjSnwYT/yO/707d/lcvhFUHo+kypfmF22jsXP+tWmpt1+AkE+I8Emz99wvWJ
/M8PQPDXbpoq5GV3gIfcy+5vub/cNub27zfoT0/2VeyPsNiDE4/rAwxc4iI8Buvn/3blV9E+MSLe
cdnC8BJF3nMN8JSnrq9P/+3ir1ZvN1bxsux9/TJE5uCm+oSH4B+5XH9aSq9W6rhprN0b7zpexdvR
3obLftcWX/7+vf9w8dfpgWYvnaLWUXgZIv1Ge+jGqDGCaPtvt+X1yCyNqKTcITkvwsz+E4LC+eyh
ynj++5f/w7v4OuSvgoYybhiqlxoZsE6hrhmqkL6f/zUj5U835/q5//Ouu/j+ZSV0eFkaSYtNP3lA
zFodJ8yB/0jb/tNPuH70/3wE06IZSL010U2/Nugc+nwGgiH+ALXAhqnm7/fpD2vq9ZysHXh2bqA7
LtSbOHv8Knza1DD9hxAwdszXCX8RtsMk9Nvo4rbkVvcVyuwRT+7fv/ofTkXv1aLVMl78Nhzxb7uM
Wg6/Vc07+P/MWcQxLQS9fh4N7//+UX962q+WsNHl4sN2qxftke5RfZFjS0bTPzbmP1381SIOijCK
jLtGF7MCjg7du6b/7oXJP+7S9XB6nWvDI3gd3UdNOa4d6pgrk5Xbvv4gRZg3q0+IVn87wan9Yyv6
w4v0OsMPUKiTlMvRTVeJ8WCdvjxTtf4rye4aC/q7X/Hq6C1dPZMCE6uXZLlH35nNxKGjwBcp02re
FZ3zH3/Eq1WNa9CB6w3YNWiGZOje+zr+R0Tvn+7Pq9XsKWtXjt+QmNfm+yDi6uBaUx3//n7+6eLX
//4/W0Uw24UjhigDpAVAsLX9MWHk+2/XFv//a0NF4hyLqwhfaWls5mx2QEd6dY39/fp/eP3dV8vY
b00XrXINL7InhyItfQmLa7zjygv6H+/9q+VLSZLOhcPx3gIDHJCzxEtmAQTFP37Cn9bYqxW8ipLe
v1bhhabjJi3lESPq0aTenVxd/KL96e936veLwH0doxdxFgyVP3KnZHzaxzrOKhUcuqS+AU3ILE/E
b/4Vdvj7p+K+DsRzpVT0bUN0ibuZBJ01fGcRzD+IoJb/2PZ+f7y56aslPc2CURiMCLjwKUTeKNQ5
6ae6bI5O8q9Asj/9iFfLWcxBCvUShJc4ru7Lyd9uLMEQF2CQ7dffH8nvF577OuwOZAqRfcTi2Mnj
grhv2xvrYNH6b1f/f5xdR3PkOLP8RYigAUjwyvZstcxIY6QLY3YMvff89S/5nXqxAhGPh43dUMSC
6EJVwVRWphDW6L7QUURn9JLNlY7yqhE/og0nPG0bXQhsm4F3JAIL3TthvwHRBNuzsXHeQki3tLOq
usnIexwO+8kaz1NmKLYzmcGFUC5Ry03R4lF+oLP4+2yZb2Bk+LNuD5m3CFFsxRW6NAfMuouMBWJ2
quwjp+gn3TS8yF/X9bbj69GMbZ5V5mXR8vH0umX7ujaJ4hMS44gcdk2qkRgQUHZxclS1876zjBPR
527YdMHTuBCy6FZoA80guBFM+t7u7Q9AJMAGj+pmALyF4kdIshwXgrbyDRpzA8chNP9/BHbpgmtm
N1hDjsuZnT/SkRd7p0+Dp23LsnjD/daZND3LgMN6bxyUjyJ8akCD3cQUoSBxqv/RDd4N75tFb0x4
jL80Zl7vprIPLyMa29GbkasoXGWrLsQxdDxwS8gr8j6hUZuV/n4C4HXdOLKhjX8bJ4shfGdNOL8b
Qf2xdIQegKBWycPIBhdCGXq/Hdp5c/IeAszndoXDd2DoUB0rZKML0TziuNXxHEf2OeA4tPT7CmQe
m6wi6s4y1MZn8O+Q94ihky4sjuhtULiLZNai2qwDsv4yQIHwvQvN98AAIVDco9Fmfd4SX7SF8EU9
3rRQlgTR3mx8jXiRnBuA5F0bj6aH9S8sI/33mK7ZQuyCAwJN5VMTfmTOdzSvjoWXgMYYMKeiel3/
wjLSZ18QwhXEK00d1nCakkwuy7XvGgeCvzAuvM7e1j8h+xHL2tyFbEWsAT3EbfhRZvHecnZOdSVa
voe8WKUi8ZethBCyBmiArMqAB3G8SKO+d9H74AIKUoW6gmx4IWxRMuk5R3n5HWkTTD0txBR6l2n9
Rj8SApfhTT+zOjhpvDz28/R7OLaAbrWK2ctiQIjcPhqsQucJCvDaUAwuQxnQOHb+aI8KL5X4kChO
BxBzjdYUagGJzjK3Dx5BD/cV2FYgWcLsed2JJD+CCrHmdz1oqrqRvDstSLkYeqeNQpEjJKtLhSAr
Whskm3mPFsQJjdXoc7NyvsMj2rbhRYlejnoTaip2cW3502S5Y/xqVwrHkWztohbvMIJLacD+DQAl
hIjaJweMtJreHGjoAXeFvyqML4lgUZAXTQAMaKiSvCfJa1bvHJQWuwjN528DgDOb1tcSFgFMhqAf
0nDwD3XHOAMbmICiiumaIgYkLioK8uZDUCazhkWw0fqFpqK5R0MhcA++4vIlcU9LyHG0R0Vds8C5
mjBtDza6axj3207oogyv2QMXjY5o+0LQ13zodNa9Z6DBeVu3u8T5RSXeKTFt3H6xtNzEWyJ0ux19
2lOu0hCW2UVIbXnoV03XLrmftWigAp9EoajuyEYWslrVOig2a3HzEQCuhir0t7S1X9dtIhlalOCN
JqBM/ATHfjajzRmULMZU7oIBGKL18SU2F2V4S5D6VHxmwUfZsjPjs4vOlmumzGefCh/YOlAi/95w
W/SxztBir1Eg+RICUIXWhmR4Q5s3AK+DGzlQ9tPPPrB8jaEqPkgyhKjHG0XVyIrBDD5mkLH5w5nE
L9ryX85bFh7XrSYJYbZY8+4YUfJ64KXd2RcHWKEb8O/otAqK6JxzCDjUEf2z/hnZL1mc4u4z6KkD
u9cQNR95dWHBSas+8uGjiQ7o2VJkbZl7mf/+Agg6wyasZ/KuV+8EAM2csP363GUjC+cUMAcMLVCO
5Uft92hDax5APLYtCzEhkDV9AFdMiJhAL/SbvQDAwKSmiAfZtIVQHsHTCdwi/DUsAQ8twGVmt4pp
S0JNlOSl3Jn0cYZFwPBw5CE7QjMaJCJEMbxk5lTwSSMDJ+oMTcOPIiHfSkKvwCFbCjeR+Dtdvnnn
iFmiAeSSYOrgNXfBuAjKKi9ob5NKvkBmGsENc7vjEfgrgg+AXA5Fo+11UjyH0ah425ANL/giKLwq
nWh+8OEn31n3W6++5eGvdTeXDS36IsiaLBP9Mh+GftYmcqDZUa80RZqRZU8qeKOVoXuX5VF2DSdo
LXeneA/ySnoYD8U+folP6z9BsriiCC2p09KaLYe8A9XjkvpER33XsQMfFLVOiYlEJdoOXQ4aoGz2
BTnhGVs6BVFyveT92lb8AtkXlvx5555O15ZoZDHtS0a7Q58Oh4BNL4k1KHKCzEDL3++GtwNAvXvf
sC82H64ZK8+6P+zTDoQ9lq74BZLgNZdfdveJrk8Bg46q7iPXdKCly8PQqmJXNrQQuz0Dzc8YjvYl
1Kzi1k4oJxAtaBWHTZnphcgFHBHYYRJnV7C/BafQMmrQBIEdOAGx0CZoiGYK0VuUcQmKfM2+pCB5
i8z6DK5ehdllsxeit2zaEVT6jn2xxvG9BHvbzjYKNGwjqg/rwSX7ghDBSZwUOvNTRHCpfUXzPpgE
45uNDur14SWLK+KtUG+EtFcAz/dRtTvSIukf69wIvq6PLpm8CLfS9LnHezzHcd8wTJdW83SY0vil
Athu28Yiwq5AMlBnJt5+L/1kQZ8S3E0EPXzo7jm34IpUfERmJCF+I9PPAVvn7BzGYbEHCjQ7h2lv
HdeNJBt9Md5d6Dazg9LCGFhni/V/J0AEz2YCOYxtgwvBO7d93wSFz85Dj4dlyAT0O57H204M/xOD
vZv5ZNF4BM0PAY/ia28+DaViu5VZRAhYcEJT39ZMcqnmRT2nPxvztq1ElIFFJp7bpp3JJfZPc/+r
cS45/7tu6cUZPnl8FPVcfbSqajG40C+BfquNr12juZn+JYTA5/r4EqOIiCtOA6fq856gTl1CQMLc
oXa5cWj+bw+07KblY1SRC/DG6K5Gkwhg4euzlmQAEWoVAJYOFsOJXDLjpQDW1/ypkR/rQ8sMIkRl
WfklSJLLwGv0zAVT9KmpEsWOsez7n6ylqKM6JyWEz3kFCmLjIfC/aXTaNWB5BN8NnsgVRpd9Q4jM
wASPe4cq3Bmdl9MF7esjHqLAagviQbRER0V7sbpZdcCR2UrYZYk9+SBvwjKMLDlRv0Bv36TE38gG
F8MVLQzgq1zWuPwLmgyw9Gn79SXWl13us4UQ9tfRKsCXwCsYKfvdE68ET3iiu12c7wFIP4f146Jh
BJKPbQntf9O4S2gOSRyDFk3jEXTXhzQ4NJnihUcSB/9BWiWAWsVdE3hD9GI63DODNzuvt52hRHiV
zwZWVkEReBntXaLXO4p35aQMFWcE2dwXD76zyphXPRrcsb6pEaBfqPsBfYR/mkr1FiJxH02IY/RQ
j1EMwpczOqO/o1nwvbBjRf1WNvTyi+5mHtdNTHMHKaK2/2mH7huIyV7XPVOS7bXli3cj86RpDbtn
EEWBQkgdXv3hBy3ewTG+Prxs4kK8oukHHBY4F18oBANwjDrmWaTYAmVDC9FKzTjBo1phnUkGutlo
RFsumKcP2+YtxGtbE99qJotc6oK8BH67Mwdro0mEgzBZeu2bAhEEir/TrA/PRT5vGRrQqQVEereY
PvgFQlDJBR6DWIrHB/ChgEPI2K/bZAmT/+QwjC7sriN4DxNLh6uA/wqNas9+8RXEE9DuegVh2Pon
PvVGfGL59N0PAEPMyDSbk4uGdto+v/Hwmge3dFTcXz91GQwvRChaSNMW9PzW2SRWcrXCAtXCAVph
Kg1Y2fSFMK0dS4caX0ou4JDFg+uBGE+zdgtUhz7Z9Je/31lnthhAXWUbeEYcnqIxe4EohSKYZGsr
xKmDekYIonYM3SUvtEaVMG6hcNOSqHZDfS7Pg1ZyRZaX/QwxcCG3NJh2jwAA4Sfo93YG/bnuPp8m
eKyvELW6BiIq6F6RSzEuBAsvZj+igVH1fiBbXSFw/TnUZh/sp146txCNPNkNKCKLP2aoOKxJZi9i
p6AeBpZdTsjFrN6SKNqZ1e8aRLXrppEYXURNFeEYQ3szJjiMIUlOJnpqgyb/um1wIWwbzSgdG0xC
Fz/QnyF/+WgHqkYnmVGEkDUyDfxqfRB4FLTNgI24UJLy7GxQHAlkZlk+exdSE9gQp8qM7HPJ+Vts
EbYzQY5/3GYWIV4h+2yYfBr5eQz5T3258thofVdEkcwwQsSCBguAaNQhvaXGz7kOUL0BErL5sG3u
QpCCy5oavZFCWqyIHyi4Co8hmv43GkaIUwqNhRSET/B0FE9TA2QQluqCIDOLEKS92VTgOseCOlUL
JsXeSp6gIvMyQvxsv24ZSRoQgVE1+JftpfHyYoWgL2HoSIVw8rUs7Ec0V2+LVhEhBTq+CkSxMJDN
vqGp9zhMqn4SiX1EeNSU4lqMJl+yoBsfshZycIV1yoZGYRxJPInYqLFK/ZppAd4ldLDlWeiozLni
MUU28+Xvd6FagZijBmkqkntAfoAfGnSscwiprqqjimSwHGQ+OeDYQrw60KUN+YyVHaEiRurXunmk
xVtsngx6bnTVI5zsdwiB2xV9H3KO32Foztl3oMOw/DtSBYBsBcTALcqxhUYFhi8inNLIKZmy07rn
Sw4JthC2sUmcocoSvAxZ2Y7RXed/0Z3nOADRlCKpySYvRG9S+XHmoPH/YpDqBLGSB7tkh/XJS8wu
In4KWuWQ+kJITXw4aHPhgm8bVV7V0U9iGxH1k1Bemm2Lw/EMEhFtZ6c/aP2khQ9G/LI+f4lpRLgP
WMUdOwnxgSXjmKBOm0Gpsj70568TmiPifEx05QaWWVvQSPShm/7ImuSdZ1BdJs+6cfU1lMLC+pCA
Dmv9g7K1WP5+F8pG6acxZJNxXmhzyFEMzAAtgI8v5Gmr8FVJlhaxP7inmEGsDf7FrEcowpIDr+uH
xAp3aOBSOKvsE0IgV3lvzK3f4LnI6g7hVJy1Pv0F2l23y/JtR0IRCNSBhaHTh8Q+ZxGavCmgBNCo
rcddMNX+fn0tZL9CCGrkamIUIDS8OCUOEb6Fyxe1WH0Ee2h6BakkUSyIbM3F0IbUajcPDfSYtUsO
oY8cFCk/13+CZGgRGkQjaDqNFaxkFcPRiiboIEHxHB0x68NLIk9EBoFUuygg7gY55OYY6MeZH7aN
u6SSuygYQwBnKhMW0SwAbwFzhEiVYieTWWRZ7LuhoQ3dsqqq/AsEKVHlBHn9MbGIta/Nba2Q6Ala
Pn33CRO0MHFg4MYYJpCB6Dt0+vnb0gNbFuJuaBuQtLKEZIqX5uNpbgA/YXWCfE2+bTO8ELi6DX5d
sM0EHqSFvAUbMnaRIpok2wATdt+shB6bA5acywxpikWKvgE1MEDVoCUJye/16UsiVkT9JEZFQXYW
B14HpXCwDpX7qaggUwvypdjaVErB8grhWmRQWml44Jzjjn7J0Ry5M6dCV7inJKJEAFDocCiI+Tqe
eUDFGpvZFZpBijQjMY4Ie04hWhiAK9wGixgYE3lmDrsJEpXPhpX9nWaQm66vgewXCLHrg6InA3UV
RyPcclGvvjsDZAzWx5YcQ0XocwyxCJBwwDpR8hqFL+B1TOkJrLigW36cLMUP+F8575PDroiSqop5
pKCJtcF3k4OFEfycbhOb80PDZu133eTWEepl5XFAY/V3S7PDU6+lw9cOPOTPkCX/mVo9MAhGp4PJ
NwRhD5glpgsafgM8q43Wc0RY9WWceKMIWZlNlnW4SwlgbCIWCKjZuazHIwl/Qq4KBKo56ocx+L9C
tya/1o0vyZxUyA2QjHXYSFCydYZrBz1gMKvGz+tDy3xGyA0FC/wSEs9Y1xoyzI9BkxraS5inVrZf
/4DM94Wt3CDQeK+gvnaeor44NSbUgd2o1uluzOr0GSLSo+LkIzOSkBy6BlyKRTsH3gTxANu1s4TV
ByAmIZ0SDsRQpQnJ7xHxWCgi+qNZmf5FQ2dHVKXAKVMPZCBuzSNFupCsiQjJQrXStKFXAp75gQV7
mujc490cHdYXRDa6kCX6SMP5tuP8HNhp/Fb7hFegteCpqiVbsg7mYri7qODoUeEt13F24+HfPEoe
/CD4RepNHQaaI2Kxkgj6rONQ2me8kR8Z90IKmsw6/1NxiE2RJtqW78zFene/wimKJoqrwjnXyxOW
HqDuF03RbiSVDkGYxjzj/e8IIV8V1FfmVkKIDxDihEoVckkG0j88hZqQHLX94ggGd2hvmiDF3rb6
QrzzIQFRsjbwcw0pllvY45RnVsz8Z330/+ElPkngIl+WFqaZrU11dU1oAXHSPmTDDBKYAT1WUZY/
hFasPRkjI5AX0kso1VIU4lwICLNXu9Qy8Ibjf/J1rfw+JWRuXDDLdx7hEyQiKONfinmKzF3HBxV7
g8RXxcIxFMxtCIeizYymefygs/KfkATBIeX5sC39idVjyJ454EsiiYfnLa+EMh6YqQ95XPzOzWBb
AUkTAjoyJwodhDgFLXULHn0dtKgqpgBZrhByKm51ECyBMgh4pEEHmpRPvG1e111lKf994ikiNi7Q
5gTEpT4/U615AaHvGVKF1xmqVG6h25bX9dMDVElBU+aMgWItJL9GBMwhbIdFVjX2lu45AlL12h8V
YSVxJBEph5hqKFuq+D6goY/mNI8utGq6JweF1Y2fEPJqMrOuzss29KaKnsum8nKtOpuoG66vh8w4
yy+7S3gDGICNEYxKcNRXoEVdqmzYktlm+eLdyJYe6oVTotDQQYL5ZGa9CcpHqC1DjUR1yJA5k5A9
od9I/UaLE89ov6bmt9b+Eptnvf2amX8L+sB6xflUkqQNIXlOpICoKKTSvWQ+Z+aV1hCoy860+btt
CYSjUk9LMAlaVewxArYvfh5spniy+RyqDu1dIZDrrIPyc2dX1/BSXrSv8dGC1IjbH8xDeRrz3ab5
iyA6UBCBIk4HHxpIgKuT0dTlEXy5iuBdstkn+UIkLaM2KxIKBmFvAq0YDisJfYbc696mbqkrUpLs
yVHE0+WxA4WxIHTO2cyORfan6P5pJ7rQ2kJmurk5eFIrQtfKRkWBWxJzuhDSBtinGLbg6hr7INIv
34xSEcwSRxUhdg7NGa5rfnXl4Ab19crF4Xtv1dWlqchhfbEllx+RviyrUDCnCeFnu0qhWQ0MbGDs
oCl67SFBDIKoxNpEn6g5IpXZ0MRWx1iYelCiOrIK8i85xC5GBweHmimWXrYSQmRXRTXkGlgfvQDA
PTsBF0WnYtWQrYUQ1SCKRnF7cVy7uSVYihICC8MLGX6sr4Mku4qoOugG1BbliOwuf8zgnQYa97r5
uGlwET1W8tYqa4LjXJQfhvhbrf8sNEeRLSQT15a/320LQTfOUOMrEo82Ezih0DNTL4UzR+GfkhUV
MWQBM4vBcabEGykYaDWIx1oq7kfZ0Oa/Zx4BDT810GzyoHJXV61HiKa4w8pGFtwQXLtYydCpvSQC
S39Y238IKzfR4GggVv/3tKEHXzlW7lReCF1sH0efcgKHOSjd1n1FNndhi9HtLu+gjh55Y/xl7vSj
XiaKbPa5p3ARQQaRbbPQUAqC3FDn7+cKigfg0ScuNGlVSyr7xJLl7pyxjaDiNIDh3YMCxiGHQnBu
s2PDOoWvf54DuAgh66JsyrJQi70mujTRTcvyvTZ919mkGF82/eW7d9NPKa8g3uXXVzA24Hml9P9k
ZTftZ26nii/IfsHy5bsv0BESyEVmxF6fz5cwy5470qduaRCIIaaq1v7P93juLK519xEI3tUQxkyb
cxX4D1W/KFVDWzJFA9BAD7hvrzuq7CtC+KakbCEDbMaeP196CPKgY9XNtbeWjC5J8/36R2T2EiIZ
UkAQrOFl7OXlWxRBSPkbSc+BCpIoW28hlNH2Y3XxcpMpkycKEWZr+JNuK1xxR4hjsO/H0TTgkNvT
2LXIn7T7OrLv61b5PEdwEU3Wo7kncKw08vLw2da9fnjfNq4QvikY8OPGHGNP66DqHduHmKj4GpYh
/nvu5P9h3ipGS+smeEuWRS7eLYhxaIzK1aZno77ZoepdRrKiIvdWGNZs1mM99urZ8gqoHeZR/ADd
bUVylv0KIXzRctLbZVfj5jJ9hOwhin6DcT+if5PhGVJ22xZBiN6JOFYUpknktXkMQkRotFyilA3P
66PLDCRE7TD0ukEs/AIDwr1uTE6QLI0hIquiXpe5phCwqC1APwoirmBmKl2gKA9JoCJDlCQcLkSr
SSH5k3cDhG/NctfQlzT9E7epW2XHUkX9IbOOELRRNgAwPPap17bxFycKIEbJdmRQHcElxhHhZVYK
OfihxtKCMv1oUh9Fli/ryyrJkyKojBU5HU1aRB7kvRZJqpcpdx6iObxM5bZbFhfRZalTdqAWIdnV
J+PXISsb126bX+vTlxlm+Vl3OxYekFJw/MJrpjl9hJj5h1+qaGtllhFClnY+TUInjjwn166GaezQ
gwIhzPhWcxULhMRrRGyZkQ5ZW0BPyIO2ohvmzas2Dmc9VDUYyYwjhCyogEJoV8Dvw0F71zTnI3Do
ed3uspkL0VroaLIoqzyCILqJ9rTSZRGunPS0Prps4kLAavUEu8cwfT8Zp8hMACFWsX7LJi4Eag79
lnpI89QbrP5v2c7nZtAOYazqyZEMLwLKrABStH064djhQ8e4HCDMHIJ+yThuMowIKCOs6CaoQUde
yLEVtgvDu0nzbRcULqLJ0GnFq3LC6PWUnSezf4KkfD51r9vmLoTqNIVL74mDM0Lv/zYKG6XrBOW7
bYMv63GXB4K+9dMJ2l/QUsYNv9yVlaK1TZIF/gMZy3mYQi4CGgPhYO+bpIsONDfak06i9ghO3fyw
7QcIsYqntRbS9LBO1oCh2UoO1ay66Mt+ghCrgZZMQcFIjHNB9a0h7a4mQEMx07UY+70+e5nbiwFr
oE7Racg0cx3uExNK9wUUMDeaRghZEqHKX7Q16is51Kb8vUZVWUySZ0SMGHjVGz+mfYSOSHAjJ/MJ
uMDdukUkb5lcBIhlAxnRHdNF3hQWDHrNuOTEC+kecfLpW0md2s0KJzw0Vpa4A3X4oYPe5rb8KdJK
ZRBc9Jk9pt6ihNbq5BoEqpuuzGRCFKMkW3MIpaWo4fweiOUmWrIthEXs2NBXleGw5U5ltocgaE+s
bffriyFxTxE71ucdCGILZOVxqHbtosXddud4oBtnLsSuM4I9v9CxGTZZcBwceuoh+bA+c5m5hdid
zMKBKBMubKnt7HLDvJglVziJ5FTMhJgtcoJq7gSqonG6ohh6tMLHwHQhMbBXE2jJviGELjQG8XiU
2M0ZdM8uaB8qbXAD9mvKjumkIvmQpDcRN+YvDPdTFyVeZUP4mBa7kUcPQwzp71LV5CVZBRE/Fse0
GQHMyVDy46YLDWwQwUEs+rhpjUXCTFOz0QneJYnnTz/HMbolc/ZlfWSJ+UXQGFrpgiFByfg8tD/z
6qmE5mvC/qnSctdO2/qZoGn27523h6CpkdlZ5qUG2ZHSehqTbSVRLvJqdRA5yYBZhdmH9qMEhcOp
ToJt79NcxHRFEIePAx3zztMe5C0ciLVtjyFUiFl9mqGfhic6L+ntnZ8kjzpPFXVEyTMCFWK2TskM
9lkr84b01OfBmSVg7AYvFdd3phFe9UDlk5KMKVJr4ZCsA+sN09PRhtBh04DTjO4LZqsYmSVRK8K4
hnGanLnMEg8S4n+CtD3aVH9Km98ZegrWnV8StCKKqwdqvWnMOvMWHtraLw66pko5EuuYS7zdnTYB
nDNNPyoTzxrftLbZgdrcoZVis5LNW9hh7XZh+jRh+sT4yOcUOGddYRHZtJe/3027iW2dDDQFOV1p
6m88tiEsDa2/onDrKtTzbbuhiNyKGUCAIA9YqgWM6ZAh71jyqlHQ9CiO5JKsZgrbLYQcoVQ7gDxH
MwrXoTva3Uj6p+tBoKGoC0vCTOTU0vVWt8w5zrzWsNxg6nZJf2uM34M+QmvkpWwVBA6y9RCiGe84
c1uBQMYLdHQlVmBzhXzfLgzDcqMrCdtvxXBVpEiiXqSDUxFakWatel+XzF2ED0Hxi/F8SXKcVoex
o6e6LyHZZyv2REl6EKFCXQ6kuZVDZJXazTu6cd1pIM8drhRVpspAsl8gBPGEN3YSUSg55+Ep7yc3
S18oe1nPPbLpCzEMIi3ItqeItNIwzs3cQ92XnKkBqW9DBQiXTX/5+10wl8ZoWnnYwEdZ7E4+PeS+
8+IQPDes/wRJGjKWv9+N38+lBelfnHlYoUGO1N6hfLbtUCsyaw0GN60EcrveHOYuqP2OPScKj5cZ
Xth7kzaEjvbsQJy3eOsgBx9poFM8FioNls9xTlxk2GKogxl+ZzRXejKP+bE/m6f50J4axauazOZC
vDo0nQ0gMpEQUmBeK8OtlO0z/9OG+6SOIoKDEnOKdCvB1Ou9fqS76MAv0I/b02N9cvaZon4ucUoR
JMRqoDiqGh8J2T+G+W5AgAKCTesOKRtbiFc0gHb1XFTGWauSQxjOruWMj12lQhBKbC9igaKQhSzD
w5en028hmLV1TdX+LJu4EKl+lFkmY0uaz2YcvCso5aaoeDKebYsnEQpUgv/DmtNxycVv1WAfW3sT
a67GRegPhN71LKlJ5ZXd2UEPrkssriKfkISqKGLo9xU1ohFmiUFlaA+vxejlTg8dY8UmLltQYXdt
Z8iwE7wp4PIzgQuB7SNH1YsmG1qIU+ghlmWSg5AtQFljV00zquNJrwIrSPxFBEXndgJ8MtUyr7Ka
lyJ8tQ1kmV7VjCaZuwiIdvpiBFLE0s92CCm1gJ0KJS5HsqIiEDrt+xn866Z+hmjaQQ/6lwQYiAJv
pm5WqiAKMuMs377blgq8WwZ5xvUzNEIfx/qpQDcgIJv79Rwjye8iJgrvOJPvZLS59uWbYzzPfeOW
c+7q+nWGvFn3FnSKRClbheXvdz8D2Kg4sach87LO2KVdf8nq/rD+G2RDC8fjPiX6FKSIWeY/VRCk
rCBjvT6yzPbC5trqzIH+OVynjstzz2y3ov232Ry37X4iPmpM8qgF/ko/dzM5GYt6+TCe1mcu80wh
YFnBWl40sAm1X/V+14w/subMc8XEPx/dFvFRDiT8IG8WGWfS0VsV03MWLxLWGtTc822nVVvk2eII
rNnkFWwfoSyG7hTUJM7IEwqn+dzxbREg1aMHuLM6LO1Ul8GOcv7szP3eHhoPBNWRW+IfrtHbaKo2
RZnNxDjOAj2qW+xZORl+oqx1Cuzqqw9ukHxU3dI/DwRbVChMgj6YAt4aIPaihatFNkNLT7Ct4mSL
WCnWJ1NnOjhZkoraN9/n1s/Ozrc1idmOEMQpN4Ci0Yl+tlKzfUo6NFn1uV0ft4SD7QiBbDhxiCdq
CiAsqNoSZhztOX5lxWthA6u5/gmZ8YXdNypMuypTPQOuwCjdojDIg44L0aaWG1vESDlGXAyziRtE
P3PLq5oZDRNVw51f65P/PNHZIkzKSatC68w2xYvCu5PeSrN3u1FVZZV4vki6ZYCGdtATbO91Ze+j
4M2c+j9Tbu2ioNuU7WwRMhX7gP+TusfLVxkfqL2P2W0GTUeefl83j2RtRaxUWug+Sx1sXk33q2vn
2E01o1H4zWemt6CQLeSFUWvSOM/a8Ebb4kCmyIXq6znYpM+5DL989m7ftVqatmbnkwfi9PuEtPvI
/Pr/N8oy8mKsu5Enw4xKZwrDW0zBI5rNM9/R3t/wUrQMLqQDbpgZ4VYVwhXJsSvyfdjwV0Auntfn
LjO6kA9Gv67b3g/CW2b03lCnTxqL3BoszNuGF3IBntMAqkNfx23On5zwyc6vNLusD71c/sRb7WIY
YWPHG3WMe5sf3AJoWBrsGJffqfll9J/DQnGNkNhGvDf3fZtUiUnCW5I/J+Pen69GoIjTz+IIkxdv
y74TMwjkcPLQahp1IZMGslJ9Qwpbxl4MdueOTk1DZjUkuM1psx+bcMcM7laWCmwusbt4W9ZHiJKg
GBPemPklyVyOPtwqe4rH/agkJ5R9QgjVuoJi2jwiE5SN7mrNkZuPIXhL/PYQ6opTuGxthZjtcd23
nQZrC6rtXUhuAd4rqul13TVlqyvELFqKOqMo+vA2FM9x9GZRhcvLxhWCdW4qo8m0IbxZDDpgY/8w
AnCxPmWZPYRAjUbWlAlghrcwHum+sYMTROFzNwIrhyK9f3bOXNxSiNe2iHDZsXxYXAOEPeyNaxrR
8s3ktX+iWWhD8zAkXhGRYl/ZhYrQ8bMtF18Vb9RdOqVaZgYorVpHp7+S8mAFuNUxRfqUrIh4pbaS
nPltDDdy+MVybpOKb1iyHP+5TyNrgkBs9h8mkz733WtcWreA/1lfa9mkhY22QFneGv0xvPm0/NFD
5n6fZE113Db48ovusg+1p5xOfYrBq8c08d0AKlTbRl5+zt3IU89HxmuMXPs3Mv6j51/Wx/2s5LO4
iBCtU0gsCsnl8Eaa/FCO3yO2L+MfAAjtqvkx6hV2kTmiELsVNQnIP6voNjv6a2f8aDrfI3l5tFuV
6rLsC0II+5ptGn3iwBehFDKSZJ+WZFehmTWbBsV1V+aWQgxHjV3oKDxEN7MfXN7V1a6O9CsgWlvu
Dhan4n06DtqqigFCuYUNe49sty/if9ZX+XOnB6rq395DSFBb5RxHt8FJ8XCXoj2HRc6mxEzFO3Tb
al3dljM9GSCmqsd5F0G4b33en5ucihzVJfqedQ4E5a0Y6qNt3yaig5Bti/TjYm8xWsu+zcaih1dW
pWskaLCI9f36xGUGF8KVt4wVJodNrOqPCTYBbVShGmUmEQKWxbbVsryLbnEb7ofobweJ7qBU4a5k
owuBWoyzHbKugAvSX/QPSwD8VmF4ZUMLEZo1ZtgmDJts7lzm8G0ge2MLM+CykEJkkrzpu1gzsbta
2tsUR99n0ux0miuOB5/nFijy/Tt67BHPaPaS1UNe2ciLVe/OvFj4OKMBxJwTfVl3GomFxBtyrrV4
HWqQixvuN66pWU925DPXbPSv6x+QeKV4QR6jNmh13gc3yvMRDS0+2Vmd3e62jb6Y726Lwp2W99A7
jW8dw9mpCw91qkKVylZgsdjd0CmgFD60bHAZGT+otQta8EoCuWRsy2BciNam9SdD7zg2wS6wXQii
/TVTXbGosqkL8RoNfmPFFGPT4rGLHg19ekEzKZ7bFePLnEaIWC0wanAGYU3NVvPmYj7NYNUeAktx
VZC5jBC1zAlTVH5zXO/LLHQ76vztWr7RHYWwTefZaavYDm+aAUQO1/PhqGu6qs4mMYzYO2RSq50M
w8B9gWt/holTZATNvJqEbIEAIu2IPUT5VOlFBCb8W4Z3xV1eksfAsENFNMmmv1wP71x+YJATN+re
PBXQToiNdJdABNPqVYroknUVuam1wTTydGDhrcv/8hGtII6zX08Dsokvf7+beBDW+ZSPEy4dRnrt
2fRlCKmLDrRtsSr2DhW5o9Gcwy5Jb506ez7PgJRvm7kQqnU7jX434eZaTiNz67wud+DwC8EYF6jK
GTKzC9E6aHpJ8bQS3Bw6P41NAPboP9smLwSqrQ8ln/XRPIHDc2nuOYfM2Ceaqg9btqpCrHa5w4ws
78wT4+OBJOXJSZ1d4qsOev/H2ZftyI0zzT6RAO2ibrWUqkrVm9v22HMjeJnRSu0rn/4PGThAD79i
8UC3DTSLSmaSyWRkhMAufP+Qm4+KiQYlBKtqX5R+rTyi1O+HLMM3D2mjbjp5aadPQ2b65EfjlkFR
SpxdNG8uSgGQblVgtjDvCjpiTuvSMG/W6dCNw+SpqB0rW4e2xZqaaZ55BSufetqC5zEjMvJp0fy5
YF26LQPpMWwDFikPZWO/W46ABbA78h1ELhwygR/izC7I96k2F68viOyqJDhVecn5tE/SVR01XIft
0mu/V8CxzUrIFgneWODtPNV0p+SVqSU4O9q6e2r6NGiV6pvSH2mc2E3Dxeqij61pDpg96b6qS3/u
zSNvyfvIXJj2mo2OTRtGJ6oSN0t71pMvj6NIYHG+Z2ieQK44DvCUQpsqz0xmT3WmV23sXrRN1qQo
8Ea+d8hWsgxPCbR4moE4C6Ya1Ul7KGUMmoJF5buDZk0t2pSWcMjR7v2xUBu/WkkW4JF3ltwURB+w
G+/D2VeASZFok4pd0lqv09RA+CgnsoxAtAJcrG5Fu5hscPfsfbjma/Fly62IqfPznMvI70Um2r/r
w/wZpXh+KjUjypc06NO/qZGdJp1JUhrRB3Dnq1a2XZHsm005KlowVKDAAO/FWCHt09tG8iOiJeBO
2BGQG5VYsNI6WcGIhkIH3cuPQ0A0NBe2NEV5r7O39ImgdKVU663sjtCfI255hmltJuCAnkn6pNP8
3BRPenOE2gcj821CoGrPW4uR7qZO+hYOwMs9WejkDg+ZhO8Qcp3GWnUIwDyxWf1CmloPoDklA7UK
vPF/GoQ0Av8Y1vSpRqkj00tP3XUoi/yYp/BdQsqmO2NOXSNaB8OntR4mTObpAk/hm4P0rk8HrTCM
yCnqT3hcfEvBj3Bw2lyMbkbdK4yo6dPWUxJUaf/CiFS0TTRxLkTnshhU1ySwSePiSQgqFET2ZCmI
fr49KHPpAH4X3PYg1hR0xA2ZTk4QtIq7zH475o1cgG62mqfUXhCgkLztmAEmiuSg1bmDtdJ7tddH
xL5ezYFlYYesZeeSwOZ8SxC6RoZe1bCg9jJ+dgz0QUOGUoa6EMQQ3w3UASNbzqRNn3II1Nhq/zxW
1Ss9eo3kO4IUOhmAVcJfemfw0sT1B3qwFMnzOVMNZWVAjDJY/K9FXb4aCHyLHEHJYlvk6ZyXamsg
6OXsJ53uw/whOVpW5huByrrdIFdv4pijX7vN9hn0IA75N98BlFRL0baTaUa11octaLc0ZT0dG5o/
NtskVRsH3MA0b+N1WcM+S47dYnhuZtfJx3zqYI8Ge9b6ZJs5eqMkABFR7HBh6QxGrTg2/I821ZOm
kddUqssgiBy+02fWxxnXFxibdj/t7Lomi7cdkXaC9/FtPkrVzIWaDEbk1qmvMO1k1fqxjYpnBF6c
1hyTVkufFLqe3cYI5+bnIRfhIUrE6fXV2XBeLihgpv0Suuzg7srDk1ozZaxMYY8aT7Gt5fhk+nZs
0rvjfMhojc2y8snAKrrGGAyq5nelDG4mchDurFwat1NB34R83Mg+rWV5mZridVKZ7I4r8G2e9des
NqIzC76dQRRwBr+eg+L0MatwB6We1aVbaLBKW7R+oi++jurFsaG5iGwLtjiNgo11TRmU4Ze91zJL
nh8PLjA5D0pSgFkptXTCPlI/T6U3ri/2wVOYByXhJdo2tQne3QMDRpbZty1ZoimaNVckysDxjoRw
N8lUPCkgaipq941kVGIUgZ/wmKQcT4Jzs++BZv87T5rAmeixQ4Gn8y1NyJfqtoVqZQpk95Bt7+UK
sx9bSy4yRzKgq2zEWuZV9ZTnuu8U5VdiLAfnzkVnXc9OQjSsp5Zbfru4UVHMkuqQIJPlO3gg9mTZ
to6haap7ZuqvDOXK4do0kgNTtKBcdBpVvcyOoyo3d7XD0q5fpykJHxtdNHUuOtPaVNAnOCk3tdS/
lIxc3U17sdofs9NIvFHwCzzmyChIn6YMp71G6KtejL4GyObIaEilrKZ3WcVxfPLAI9Rx5iltkTF3
yuwr4+JljntN9TcrvVXGFox6GtDVuI7lxcol72Ciz+JjuFNQlaZYk1W5Lhrx9e0VSoCZnQWHFoZn
PAbSrAPFVZLc8g7EYkkEDmHsQCGV9WoIfIrv8AFxJyoMIxaegfYBFKGnOpNpwIqG3v/+4YhVDFSM
yoUpt2V9YwP7vOnzj8dGEY3MxbBBm6LStA3H1OJC4hHCJ1sqSZNE66n/d9LEXvsEhDsARKNVdl6+
0qKBVOGpNyRhIJo6F8O1WhIG+kVgXAf3BKK+703Svh6zChfDeGRXUqvDUq7Qr6MkuxJanY4MbfAI
JNt1W1xEYXCF9Z5Rjf46ymreBIb9X8SywUOQjHzI0CiHkohubafe7P8hxfol35tsoBGPLhgSqop6
yPgGj0jSB3RsuY1tRo5DfxTlaHizrn09ZqLdoT54+6aleV4sDLf10ThtYGS1qyo4NvSeP3wYGk87
C0gRTSPCxTQyKnItUvvg0Lubfhg6TUZ0UjqFcnOUbL50rZJHaZlIqt77HnhvafkwVdO+LMmm3MAG
etXy9VvZbIm/lKUa6mT+NOqQ/jtmIS5qm3aqW9tIlZtZjN/nfvyVuLIXyPtJmuFyAVvQpdTmEsbv
9yuI3vit5oTqMh9cAC5o3WburXrQ4TY0tuyrpkpyhbv97UjyeHCSW9gpaWYM3FZ+8dk9FSfFNz/n
jZe+zlEdNZLzb3eUO2vMY5M2qjK0A8zKjeRqFXQQ5Q5ZB16Qx+sqMD4PTNKM2bFMSF5ESu966voE
EFSozrK6/f293uD7doxiaCHFvZpRoaOvxn3u27CoGz9vDkESDPI/ccscfd0WM1ILpka6mpPAZtAC
fGwbkeW50C0hCWl244rQJelZc9MgwQXl8dCCRMogfOQuS22ZdoejpB9BstupfdClfX3V2qz7bm9m
89Shv9BP2TJdl6RVQ2gmuJFCpM0Ooo/jAjonGKoq4b0raf7WRpDqaQlkMB9/nsir+JBG6yglObzK
IGUwWk5kUeXK8HJ5bHgupAm4xBxLx9xzc77atutla30u6yZ4PLzANDx+ydGydhg1VORITz1zdALF
kWnaiIbez+gPp0Eza+1cTKVys0z3WiXmNcv+OTZpLk02O6Q9Wo+r7uKqvpsuGW6NisxdRdPmjt7M
GZNiAxPmrRt+oRofMfdY9dNw+AjGkcImV1NuSTn+NFe0fShmeqQfFzs0j1hKtLGla1ErN31cizdm
a6XvpExWXRUZhQvhFuo6qD8pRjQyza+WJOyhXH1sMbngbOy2quYRQ0MHJ6TNT6IVklNLEJkOF5nD
1lnpbLro8HByN8zwquqpjUtebHs59vBhOFx0mppd133ZJjdws1wq95oT+gw9Q4lpBB/A45Uc1G4Z
RAWV2zyYodUaV93SfjNDVrUUDc8FqFrRbWrSKgET/wCNCBAdmdVJkVJHCnyGJzxW3WQwc9dQblnt
jp5i1d9pJ2twF02dC9Jm7UGcUqEzUdlGP03/6dPm98rKb4dc0t5/9ePONTlrnoxIQwq3dMGvUejj
12IF6vXx8KLJ7wb7MLxVNZA+7UhyyypSelZrv0G9pvYN2r0//gGR5bloBUqvM7QCTeFTrceQZvml
kEwGXxSkOTxoqaYmZIdArnbLl+Yry/MLW7VL62w/u005HZs+F7dV1Q24WZnYypIqShb2whJZ69QO
pr+TYPLIpRHtO824oABioHnHVJQrwIa+boynxXhCHfwt7+33fD5C6YE9mUczEa0CWXBWJzczGU9U
Ky9leepsWQ1c4EY8jomuTlXMFUDTazu+q7nx7mzDtd4SSf1RNDx3yE5Il5VsRMEF6hrvpmL5ePL+
DgEh//Eii4bnItgG4DjNMdtblTYnd/tXnbrnXj/WCgYCqP+G2GJqNWo6CLFiNidvtbpYqavnzJ5e
ykJmIEEk8LzHljoYRpMhZZ5SQ/GpCemFvJ/LcDUNF/RZ1vfHhhIEs8UFM+gRXHUiNliKMsUb6ubv
JS1/PR763ho4qsqXmHsXgE+G7s04n76QH72FC+OBy8o+Mh/Cdm0DWq7P8U4NPUGHa+18J2cjk5yM
92y/j8+du8ywMpLmhXp1NBqQNvGKNrmsgHc1ZJRkD39ouPi9Ar/B15gdSEZoPTh5Yu0dYIxvwHr4
aOP0G2wYJ3oCpXP4eBUE38LXmXM7Nwe3cdSr2pSGtzmj44PxnXjZvP1rGORAOO9fw4Wz2tasyxRT
vZojiQGAfNHc+WpJaZZFH7H//cOZBtBAB6W+np2rxSxCixTaG1Ha6s0uuiWa6UokC38vGvbP4AK7
XYFNVMtxjll1SrXAHCTbkWjc/e8f5m+bWakDLbvEY3/JEjBUnR4vriDE+M5XqveKzjaHXWfCIhXd
kN3sBHZlHvQdLnleKXjGtmpc4k2L0gI0oYi11UvNg3HGs0ZRK1kdWxvHGCcxscETGq1viwwHurve
vQDjgthOcmdW8LAS2+Q9759XJ6jJKa9fNNk98Z7xUVXmC83mBoYAw5jGWO8/5dTL53PeSzhy7vn7
PjSXO6egKCFrNWlX25zP07oFmb284iUTpfJD1VT8BBexDBohWkow+6T+DUCu52aSreDPazNv+H3y
XLBudW5MxdrPsfXOTno4B6af+dCEihx/OTHf8Ht/CXSvj2SlgD9kifd+kQvbQlOsEoTI8NO35G28
DBH1+zg52172bJ6KELJLBw6e/dO4OGYta/Q+xadNxpvW/N5kL1v7ut77AP4UTjWzUM1UBePSTwcM
nGXqjcnrMvog+QvmTnbm7HF772e4eFb6NrfTFnYaA9XXfww4cfSL/aL5vTd+MSQZhSgsuMPZcrek
X4HEuk4V9MiXpwGiqqus1V80OBfUTaPNWdaxJVYhBjH9C+kDa3p7vJfe2y+wtnwRukyWhA7DMMZV
26K/f4p1aEc5cxnQVvVBNC9513HvrwFfhK7gQEzp4ELqNbkOURkB83CqrofabfAVXFjXdJ3cKpvm
eKCDNycn0m++Pv/72ET3jrHdRFxkz4pmV3Y6a1eNzp4FXHoL4utjQ3MhTKF93dh7ZJXECSG+FuaG
jHZCZHEuaHs9TTO1wtDzqb9METbU03CRE//ezeR2q3DBC4qkXa4e45tRc2an/KzFfTxep0AN5kgJ
ZPgygesTLni3oU0Ws0FSaqVVYM/aV2psnlFMkq3tDyDmzubAK+315v8z0xgsoRZc9ny0Pef+vmM/
//8QDQs2O8LFcKfpZrOhLTTul81nZkzGU02e1fR3xszAKY4oUGBZ+NpzO4EsddR6NR4HMPxfnVly
NguCgO+YTSt1NEYbEVbjXmaRyZt0GVz4D8PTnTXg5fbWVG23poVp7Kfis3EavCooozyk/uiNIQuz
Z8Mf/Sx0Pz8OuvtvJ7ARF9CZo1ZpYlZLbAJCFwHfEm2Fp2W+iStIEsqYpQUByFem86aszXJFVm1G
6XmIxrMVaWEfyfpO9sneMxoX30sK8MbS4SPSrcZNDTRErqcP5zqX7Nj3nydhJS7AR2LOyrLgB4pL
fwFzeJz91CL1pAfb2bqkfz1eC5FbceE9bG2XoV0afe/Gd1q/ZEySjgm2Db5MbRljPuq0XGJcxRvI
/KUXy9F7z5b2i4k2Dr5K3Sa1upAay1soT/P0jLY3f+lAYJOcLTMkzqvrfIciVK+DtWk7p8oPFVxp
a/vlsdkEn8cXsRVqDHk74vPK+Yu5Xvv2a3JEyRAbCN9zmyUu28Z5xookz+byvspa7gWJBl+5ZrTJ
666DvSADOI1fOhZt09tAvgzs02ObiByW77mlbaGBBhNbVHXDVn5jZ+MZvf0/gCGMKl8W1cJf2Zfk
w6V2dMpVsYCHickTO1kndlb84UQvKfL7XHrq/YHF3oluvgV3K5PWrXN8ix71p/VkX/Nn+kkL8jAL
8KDjl775wv4FR2yDaNReHxtQsGHxnbkbJAm1psRvmlES7VIBbahEY+TIjtp947j3TVysg5edFtWC
8e1Z94vs2bZbr0sv+RLnZPEN9xWQw6V+qaYXBQzWhS2rrou+i0vNJwa8N1r399yzv5TX8byczJP8
u0SOzR3slTs5qgFhputqT6nXakbcauwKKQrNyxSoXbJMcpERBD1f+VYGCO3YCeynpZ9Ky8Puosiw
KIJtmC9792bTpp2LoQ3j5tSvTMbG/4dL9M6a8527aeekE2j44cfNrwqcNVBo7/uwUT+nDpT4tM+r
Gw3OiXSvxtB55kBOe7NGp7ehsf4qyneqnNvxU1Y+LVTFn0dvyW9dcnrs76KP5tKApiqbnExsjl2r
jcqanLtF9t4tyo75Wnmu6kmWDxt8LjKjNXBOxUvxlxURTw/UcxrIkgDRJ+x//7AZmazfEgIe6nPa
lJsHjLAetZNz6PnbdfkquTIPVAP+Rru2vZ3vPWJ/QzJackCLZs5vBjVAhVVLunPd6Hak0eVmbiQL
j60sF/HQSZzmZVvVeFEjxgJHix6PK8i5+F5fp1kJOMdnjJuWwa7lBILGaTZeHJkguiDE+ZZf9FKT
Tc0w8XGyfXctT4vVe5Yjg/sJjM73/FYdwRtsSkCFv3xTRjCZp+6x6wHf8DvVhTVobtKe1za/mm5j
BjbKOceWk2/3RT8uUGVdqsYdCTLtqjfHfJDv9bWd3lV1tPzFObhDs2V+lxNaiyzNBWZdVaY6OJka
E1V7oQW7TPTvQz7IqwBuSmlB8RKTBmvzCyTonks7O2XmqHt4OpOspsgNueAc0hS0V+hGwyX1S5p6
1P0ncyVrKQghXg8QOuqpZhl9c0ajIiDhQ2tCEM2b3d+PrSO62/EygFk+mn0CZrQ4+XsO8nMXGakH
ipH95pX4uuxuJFhevvG3pgtYnhL8ygCCp6C/tJrXlcGeM4G2h/mpP1cR8NeFZN8RrAffCpyVc26t
NhnjFeUD65M+PpW5JGsWDb1nNR9OkHIF68K62WOcWt+W5qYaQHVPEjcSWYk7YCEXBGWSdRuR8tPz
BJbGLZFULUUj71/zcdZtUZYz7dqzScuvnVNUnuY6749dSGSR/Tc/jN0RrdeGLutiWqnqCVADJ2jX
0gGYR0bIIigF8c3AWVePeKkf2jOp0lOpoq6YXZe2C0z93xZgxLzXJCm3yExcHJuN2lfTNLbntiJe
us6ndLRPj60kSKr51mDbXFPFmZI27hM3mgz91Dnzr7Rg56VOon51vMo0vypskLip6Eu4JFsvW4dQ
ighQGrA9lBMIP2XUNYL15ruFKSP94G5pHyupm+RvTg5ixQDc+Hr3fUlVtDw/NpjgC/jG4U0tKldV
8AW54oZKNX/uaiqJM9EXcDHc9aywLL1ZY137rkygsst8uv56PG3BOvOtw+tWswYwjzU2FZXaXtU5
auQu2+IXrKOnhY6pBaJRwvxOL1w/d8kkcTDRRZvvLDbUfG1ScP2ggD3fbL+J+rP1N73oQXadvOrb
488THEe8BsJoZXi4S/Ejaxcow5UZl3R5n2xJgiFaGK6EtnTdvKwNWWNl/itXX3T137k6Ftp8i/Ew
LLVmUbbFq7W9NaQIs+IQT5/r8pKBHW7jQ57mU4y+uZO7qIEi47gSrikXxvWqZZrGbBa7mQd57Vfr
nAVjnFVec1FxMZKdl4JY45uN87YznBUQgXidrob63ZGpUwvWk+807mrwdqVrvsUayhTNWVFunSU5
4kU3xj/F8Q/HTpshhW4Li8XZ5BvftKDbH4/91vJsr/m8vxvLJBuFv8Qdyxp+Rpkb/JL6NoXJ5g2Q
VlTC8YqrBnSZz1koe6EWmWv/+4dPamyHrr2CH5qznyt7WaZzZcpgvKLXb15CcBqKZdMquNIQGt+G
5/qUBUDbqu+rv4ZADLzX/zifH+8RIq/9Y8gP3wF1u0rLW8bi9aSdbL840QilK8efQ/vURtOhtgHX
/fPzH35mBLBCr4eaxQt57omnyHhsRcvA3YaTfqurJselMlWfGDkVyWslexX6sxnfqe/wmDEUH8zG
3EwssVlDAsEneTHuKYytk/JU0rwo/9ZYObNvS2c543PTVqXzTVGWpgSPuUXpMEcLJE+VMJ9xE7tO
LeTfVegjM1qelKzt1k8bUQdVRxugs+SWNym1QlOvaxStbPCvfaI14dyV1Wr4bbFB5jDcIFKS/GV0
3TBctmm1EpkOocgPePCa6s6FbVtwOSAWAO6oTs4n3fDMF+vaBMoFet2P/U2we/HYtaoixQgaPWyS
fZDR0DrU7eu6PFqtTLu8S6oVcjDLjwFdotV8rDDJd0D3fVFbQ4qB7elLb4cUY28yDJnQ6NwmQjuS
Q6BuYbHxDti4fa1PRYBEYwi7S3Uc46Lui/Eh+LK8VM1MnxkOvbe6ea5lRVvRYnIpQE7rzGgqTF+x
npIhTAbJFVQ0LpfaQ4MYbUAtZTHEAUlySftjtx8enDbmfQFhkA3Opyl+2fvt/EvetSaaNHf8E2IX
RIHQFKoil374VB4i5QGGZU9ePywelEdVG++VMPJ2WourIRNhvJ/8Eh6QBrAtIGnasAc88A3nNLIi
+wRp1kOBTv4HjEaW3ExKTHtste26styMLcisSTKK+8YmPCCNZTvUzcLolfu0ZGe3kniIaFwuIEfW
W32xGph1cSvMk/PP411PkJYQHmXmtEUyuU7B4ulqR2o4RDjQX/XPYKD2jLCNmEwISrCjEF6p0J3I
oJC0xKpGdqSH2jmPtt99uARGuJ1n2bVSZCYuQHdOGs0d8SvLeHNprMr6H4R24o5zOlRloRIMnLke
eWPB4LNzEjRAMLwZVy3MrjLYn9BQXLiCtX+qqqViQAAAshLUAUIgXN+UN3JezuxVsu67Qf43hSA8
As2yW0NddPyK/UT+LIcbWk87ViIL0yA7Fgw8/owknQ7ObvxIsl7p7K+5ZFyRjXjkme6uA1sYBs4r
bwr7i3EuI/bW/7sjMKvoWEqAffK/G9y4LXYC8l4W13a0pNEke+zfY/ae7blYTo1+W+mmIJaV64b0
XD1by1HL7IHxYVMuJqi/qGMxxrbtuN/S/XVHRcankrDcum6NSnNT55/zOilDtILN6pNLy7nsfKNq
Ve2Vop5QfRpUqmiH+gpdwiPW1iJxOtOc1pgl/Y8hL17QtPwXTWUlKqErcBG/FdPqDhvyNnuHFe2Q
O/Vde7Nf7BNutv4hhgx8BRf+1tb33eACpNlqtl853xPy62AgcuFergYURHPQ16oRiZxTE7XnMWy9
HdmQBpMn+ZU98bnjcjxArSCJMTQtXkbmX2zy03N9IhcdT+U/lDfzVJ7cQLaxCDZgHrG2VVPuZnWu
xpVxK+sXUwslX7Bb+t4XOP917BK4IrtdYafsQiIzXM/kZnuabwGilkkqevtQ936Ci/dusNGMo7Zq
jGfxy2LPijerySntHd+tDDRDyd7nRTbi4t9VtzUbnXWNZ5aUQPQDrqAqyaESFeG7p3V9yywQPgFO
3KFRacj9OT1EXgy47+5cH/YWcAtb61IpfUyd8qw4zMuyXrJvCbZEh4vilG5OYkKwLZ56wyu+2cP3
sZPk7KIdgkeldfVmp66CaiM4+9qLEaSA8tif2Zt+wgUy6I4QfsA4XBzPuAtrcwO7u9uvzf2dHJPG
Ag6aS7OdLS/6lu1emXVFlGnj6pVpfYjzAaPvryUf1nRQbJYXibbGVfd5dBRP7wPQBEi2HcGq8uiz
aqindt6qAan221hf2joGE+bj/UA0NBerbbWrasMj4wb9C2ru6+QfmoePxxbEJ980rU9bPVHaDPHs
nq3ODvppOzjy/osfrG1lQ7+10E+MC9YEvT6FRk0lthZNmgvOqdwcqhi2HuN89Y0mD6Arc3BoLjjr
ZmCKa65dnPRVskVjRuiNFYNiHLQKd7jSrR1WNQc97zi5nqHoIOneJFMX5e18m7SbzAvdGO68Vnex
9HAZoQsCvPz8czD+WqCFUdehkdyacfM389Khd/2xC/0hk7xzlvCwsRSy5ppelX2crctflfK5N0k4
u+WlMbV4VtqIgvdZseeva2qeJkXzx8UOdKq8Oyjp+SAre6nrSTIXQajwMDOnTZx16Iohdp1zrcHl
YmJJnloETscDzdD+b9R6AX9WtNtWAI57emw+0bhcdI8Jg+RiipNmYlPn545C0XhL3h8PLjoQeJgY
WMJWd15SROFl7z4owyRAMvFinvbOA+eIHrRL+J7qyW7xeNrDqRua4xU7WJXO6w+JNmBwLtgrd9Q0
dNsOcZ3Xr7gxAuEGQiJJzIiMz4W745hNZTgIGeIEbhuZMppOQXplcWG+Lk6Ft3GMa/anZr0BkUxA
DEm3uJbJdoo8nTuDhy4pZ22BWcDQsbqrv+GJhfz72GsEVuFBYtsA6aKtwKsi1V+wC4ZlJSOJEO1R
PEAMW/eotxpqCwj5KWQBOhj/BimZVzF/C8pADnAW2IfHi7WU0LLVWxxs5qdmIN5andf6y2P7iMbm
QpZBL7XOKC7L49p7af9cozay2Z8eDy4y/v6jH85NN6nHvjUwcRUsn1hUWZCKxt3//mFcbcyaDdpF
qOcu6nWG4mC2yEro+3ffOQB4xFibOZNtkgaFwKRCG7NVeLaxvfaKEkyNcojfzwUx+n/nb7kKGl5S
PF5h/52tCG+kx+zNhSqeXCxq71XB0X1yrMhUJWUnkZNwATqn69izAZ4ObI9f/LKGf5RWluYLLog8
OqxjDRBJGcY2I5Z7NEyv6mW/Ic5v8rdVgb/wkDDGmIWWKZSm57LxhhEtAY0EEiHaBHhliMJsaJbO
MLmRoo153wTYT8WffZqFUFvBRUXW2yf6Bi5QNVftLIhsspiNzamHWCJrh/Cx2wiWlxeJWBMTfONV
j3AyhpNlgZsqN/pbTe3Pj8cXTX3/+4dwpXZqKW2KZ5Jh7M5d3tzYKisci6bOnah6t7SDaWHoPOk8
Zfi2qbbHZL4pmjcXpl0+jG6nqAC3DZZl4zkVfNU3zaWujG1SNHsuXgkdjW1tbXRzT1e3e9+25156
sRCNzcVsOue56qzoFJ/YmdrPK3sqa4nTC+zCg8CcVRkqaEgOcTXS7mlNaP0P0xJbsiMIdmCdm3hv
LIWGilEfzxqQHPoPQDk9bQ2GTKKlIUC9ghz9v+44o9fAGRunOs9DF7TddckLf2zf6foOmhsPyl1e
uRmBMZ83rf16KAJ4LAxNUtoXGX6SNNabokP2eNNyGcO8wGA8GKYx+9U0c1Kdl+S13IIGTA3W8iVZ
fj2eu8CReCxeaa0ZS50ejlS6foUwW9yXRAZcE7kSVx509cVtQMeJnH75y8KDYSkBfguSVh6JN5uz
ZnclagEGWxbt+5i7AJOtiZs4IUs21p8zR3HL81A47cFnBx6CVzHLGiBRPMQbyvL6Bb/92P4iE+1/
/7B7zkhgdSTHQ9yTaK0vpozBTjQut3WONjOrVYfpx8y69dS41fnBxwMeb1fVnQVS826IS+2trqg/
tz006iT7g8gfuU2zL7OE9budQcDTunEBWpXsdMjUvMQEnbth7kZEkqX0P/RquFmN9IVHkOfwIhMb
yJwslVrVuSj1S+HU/mzqoN88r+R7P1GvAtC1U3GFSL64MnJ2gaV41JejWTMZcuw6+fyrVbpw24DW
lOmciQbn3If1atMkHQafINyQ+7X63TykUeKSPwWADx5PrbHWnNKtzoaBikveX7tcVjcV7At/zoQP
Q29b0iyljaGb5NUB3nGkgUPjvPxhNqX/2IlEhuHOLxAXFPnE9tm7Lw4osMv3ZXp9PLQgZHlMVZqA
jWtOMHTHvNoNNkOCSRKNy1WTu36qMjAg43gyrRPZWojaHBJUdgmPo8rqFEpeFoaenctsnGlyrQ++
x/BIKndzVwgRJ9VZhxgGcmPo5MikbEQG2df2g5tUVjmunY5Zm6nt6QWe1rN/jy3h/osfRiaNMSnm
7tt2T2/Nnj7NVOJ4oklzEanm1J7YmtFzZfyLHTICu2rweNICl1a5RNi0KyvLNAWLqH+103Oqp95W
vj0eWzRrbjuvdXutSYMyZ5511MM51HiFkR/b0FUuFifDThu2wUUgfkv9YXV7vxx6WSK5f/7/1goc
HkmVJ3jMMCq8kwCqBmaMNEy/LN/RnxXutA91ITH+fQM5PK6q63K7d+2cnq2SeDly4obJzun7kC2H
x1QRPZ2bpi/oeQjJlYbzeb0qkQ7GisdLK4AdOzyqqlkSraXpPv7mm1fk8N4U0SiNzHf1lxtBRPUk
w2nf91CQtf83rNik5mZnoqKdVc7vbUyjUV9e2WxJQks0/L42H6K2G1R1mhusQWX81ppz5/6oLcny
3s/eHR5gpVaZY+XgQI9b5USXcOx+NiiCfnq8AvePO8flA7ecEq22kYqWrvIVmoqeuigeVfrrtGq3
ZZRRqYpclIvhYmlqu3aQ70FH0EPqHbBJVvYQmYeLYBAwsplOGBopQZTPpg/y4kCzNIg3fj9kIx5S
laXT5rQl8uBe+7m2mT+WGZp04lSf/4+5L1uuG0e2/ZUT9c66xEjgxOnzQHJP2tqSLMmD/MKQVTbn
eebX37Vd7m6JFsXberod3RFtWyJIAJlIZK5cC2pX/coGWiheWHNMFXTFY2IhvjzGFarZ6Sba6g0H
Xm/YsE28XWsiWLjbWnOElTISaskOH0P/htX4G+m2CVD+ySbcvg8fZs0BVn5Rj0PIYdYqQAkmGfYW
Dd9VmbLmGhOGF6GC0WYpUhZH6t1mbOUStbCN1MyAuyRQPCUo6xhT4GhlJ8SyDX2VDe9879nZC7rU
kFY0Tfcky22GyYdg+crWWTCuOakXIXHWhyGaQlHX6cOd5a8EfQu+YY6NyqO4HyBainOli697Vrtl
+UXRTd0Dpmp8f9u2lt59Zr2MES4KFcX7tMydlsVHEqzh6BcePYdG0VFY08DjeM+71J7SS8Nac/bn
qPeVY32OhTL7UBs0QZEFQoD9VNhxnewC6yFtDmGjNqNY69RfGue8MM8OlSQn0hQDCsuQ1/ge1+XG
CCGzxIzTUCVOb1iOGT++axnmHF4iazTTBiNHIyH3UJeI3Ci03odgsObUXayLaM0bHe1LxhxNhRNH
wUoAsbTG579/NkN9OkXdVBvRHjg+pwLDw8gr9+0pWXAIc1DU2FmsSSwZ70F90V74UXNuDCwLOyC0
21RDne/eHmfpE2YncOOh7zfRItoXQbeNe3JJ6dolZcGA5wApS3SRkfcy2rdleq1QOLWTcPhaQg48
8m3LC5/e/oKlbTq34c5qlDdF9KjR+E6CfEvNaxZ3uc3jeyFNG956ZU0W5moOmfJ0PrGB6wBOtL/v
Qenv0mHy7Hd9xhwxBVaWYLAgI7ePSnXrKei1qhGkeV1EHNnGpluk5Naw0hXnuvQpM9uuImppT3nB
vhrhQST6vXfxxNnKRC1s3jl5V9EBbSINP9w3g7xQTeJ4ffSZa7XJyfg+0/sNTDVElVGMVrCPReDZ
TGQXQ5uuNoedA8NXXOycsavicegNgwz2SDzEIIxOb8gQ9HbODBsN5p90VGo7qnhtFypzoeH5peHW
zdv7QC8MPTupDTZkfpeY/j4sGxtltKAA160GDPnEIWkcl5VN1FoqaGkXzIyfCa/SoT/6+4Dm3i3t
K/U5KI1mBaqytAtmUTfvKqtEZwiWCJcse4ymTeiR0U6TyEma4n3Rx29ArDSF9Hg0BPvGy6cNnxQ/
+LpZy0Ev3KvmcCtUeliraRPuo6C6KRPpTll7X7z32jaHULVhHzWGWQT7IOe345RcUx99/7FcCSqX
3n5m5Dm3pJVbebCvq+QKCVZiDypyoqE0V3zW0gDnlX92/vmZ4WdxgumhJLxup3EzpeI4JmvJ0AXP
PgdUybIIm0pFAfLDk00h0DIRehwyEMAku8kP7amNVnbR0oecDeTZh1jaZ75pRugLk+nJbws0nhkQ
nmHh+7zVHFhV5BCNM1uGfUSosq0sMmwdvS+JhGDs5cvHhtGabWSGsDNAEwr/KQnfVxm35tiqgg2B
kROLHCWBGnwp2sFJqujT255uadJnB/fkDx4K7RqAMB90cWP2IebBjodr+KcF5zZHVkVNOqqpboDa
8j0Hsr6fDBZ9ePvNFzzbHFlVphFPOhkAcmn6ka1V+r1Gp7MLbV/HMNb4vRZ2/xxVpUHv0sQUg6B4
et2wdA9K8q0RopFTTHsyTXaUhSueeun2Pyfl4lPWeXGaIgA3sx9lUnxQw74LCtA5sk3pNafMq/Z9
Tj57rN+1Kv+icRF7eyqXcnBz3i7AAETq9R05MoMfMhS3x06eiAVKieQ0mR8VBIFJHnxJYn9bqcsM
alYpaFyM90FCLT6z/GYqQIyL5PGxq30gB40cVxsvXFOHWNjic7TWNNFMxDwnyA75361cHUTVQ9Wx
+P725C3tw5nlBxYjY8IKcgyt+McAyocAina2Sko3lMp9e4yFeGTO8dUiKo20meAWyAVgQyFxxmDc
sTK7G8EmRsfy0CThFe/W4uClKZt5BTSS+THEuRrAmT/mobVR0ccwex9W1JqDuXIo3ZdNos4Q/Osy
a+0SV824/9THP8QaWHTB7cyxXBU3aabPuBaZ7ob4lK+1siy4gzmQy+OmQYKziTa98NxRyROUbIH+
S6fYrik3AMCW3qWR1A9vr/vSd8zOdg3aLAgagjYOXYV3E0FzMJOmsXLeLlwN54iu1igTFWS0gQav
jmwOLiIVyiurADHlQPfJ+M5znc2sW0adVXUla44Wua2iL2aLBt41OdulCZoF6oowa6zOvHqTtW9N
cKKuXM0WDIDNjFrSaghlBqMeU9BhEHMoXDQjkgN2rnhf3Dbn+8pH0Ee0uYBOhNiA8dJEF2Wwcn1Z
WtmZ+UJzLU/O+ZZjGn5mkFjg6IUXF6JtnVq/7/Sdw7twrMu0gCTd0bJwNzMgEtpF9kAfxPC+fhpr
DililTmCgQluQtebfviSl5/fZVN0FpBXYw4wQYF5D4LcbhrLZt0aLnhhN/4GKJIQzY4jPLqlFziw
K7pyh1h67nmXPouMDZ4Nmemfd3mrNrRFG3e6pvK49Ojz3z97NBSAiYwFXnka6V6L8VZTc/O+iZ7Z
JkFPao6QFYdI/znTN1B8et9zZ7bpq7IM+ITn+voqar7TcK1Uu5BwmNN0tWZi6TTMCFra9V7G1Zek
6XbdmB3K2HACr77xin6jDe9KpkFtp6Dafd8HzcwV3UCFVRpwNl1Y9NBDyYktzOH+7Ycv+II5kNHX
RWw1Gix5DQtsRHVjuMv7z32DIuJaD9nSEOfT8tkeEiWdOqIpylbFTVMDnsSuYn9X9bndd3+9/RUL
23QOXwSDPotKiq/ozCdraG2xeutcevLsiFWAw2exgZcHee0DoamjerY2MQuh4RzOVUiG9u8MpKac
iq3Iquux8AJ7kqUdAnexYg5Lg5w/7NnsRxw6CKbAB0AJABKDBgsdRnaF9+N9Mz+zYpkFvfRH3RxL
HXYOs5oGrSXWys5fOGbnIK62LYqqVJigcshtXXG38r9E6ZoW/ULUPMdxDURNMTVaciyb5hOx0B1c
mxd9X7o+gdAA/RoZjQsF6pV1WLKCmRUHUwiSbLMmR7DXf9Bm4HbcvOrq6k6xCpFVsXt7PRambA7v
qvJwaoMYljDwp4hf6+qb6a0cM0s30DlPltARTdqiJEc15pucgkIQCR604rp68IF5tr4M4C/knNlJ
pHcgrNk3/ZqA/IIZziFgFe8SoBuxi3E74FtzInqnWXv39pwtPXxm4+iLqnhV4OGkIaYdM/FAQ/AA
vv3whXWfaz1CGCWJ0aBi7DrwtNbt10yFW8PTm+Grsta6lpfGmNl4lZXcMgaMkcXZDk3RNVMOE2wr
G8NNyBpWbnH9Z7bu5TyIQD3XHiMGvg0OaQx1iL5JAjJJsjH3QKS/PWXng+GVzP4cKpbGzJtwIW+P
AC19S6yvYUUvvUa7cWo4U68PI9L8b4+0tPKz9HfQMTDophgp6bIf3Kt/eHrlarZkhzNzb2kfWwMQ
P8cUaJkodKH84vh8xS++7tPxqy99epfXTBjd2B4n7e8b5QMtVoRfvK6008pfceyvf4CcQ8Yi0dI0
MDE1lG99cecVH8T05e1ZX3r0eRs/O5L81ke+PoD0XSf/EhU6M+LN1G7efvbrKyrncDGWkqouIPaJ
PqTGAS5tY2rjXZsF2scvXxt3O7QJClyIDS23SBTv4notZl2akZkBq3IgqOniupR24R6C6pshVduq
qFY89+snnZzjw1RC5Ih8KG5j5RfTuwrSe5l/jNpHigbc9KiG2/fNPX05QWXHqEiTAVenwjKKY0Kz
Xh4Ismu9+74BZuaaTxBlDM6L2yTF2ctlnzK2Rjq6tHFmBjuxehyt8xwBP9SCKtPqbUnNlQVYWN85
PqwIfNMvU7x43oVHbzJBwT9domdoZdMvPf7sSJ8ZlOj7vADW+KwpWTujIfbx0Ntj9b46rpwDwoT0
ytA7d3l4VmGHde9a/VppcOnNZ0dvX9WiCOoJ5lrhTCmTnWd0Lr5kxVEuPf78988mZmIj68mAHTkW
4T4MvCsVicPg5zdv78elx8/MVhRDEg8+yhdmrR6GARjvoo4qu4qHNWLlpRFmR64Ge00DiBWSoRkS
uyOK3T/d2rB5+wMWNv0cF5ZwEMCMJrrwhK52kxXdscZY08M8b77fT3E5x4YZETeqLoqqYw0elULU
djTifzrdZA11kjG1TfU+Rhg5l3rMqtZPox75XI95245Vzkgj6F14K7O0sAhzmJipuCogJtkcmWw2
bW1uB5rtC0UP71qEOVZMK6AkuIB5lQFUxsviZOo1epXXA0M5F3qsegBGjBzA4EbbhDBX+BWEnprd
iAQRz1Zwi0uDzGxYFiXYEasCRPv1bZ/daK+1K9PfklHZk792fVpApco5REwPSBT3UQKmmD52gNo7
RQIkxeY3ZnE3jG7hRU5gUYWwyaewWQtEF+KsOaFWDrhK1WY+3AdXx27oL/LQOBSDvCrzNbzS0t6a
GbjqmK7z3jjnF9pN5xcbqGFs/O59vZFyTq5l5sxrDMFrUFGPUthUBInvsFHwFd60BQcyx4+FKkoG
M0cWtm9JbgcsDOw+X3n20tTMTuR+kLk1RUlz1J3viFA/dArVP+E9vW12C4s7R4qNvc/HKcTjjUqj
Z0TZWR5cUIM7vtVv3x5iIe6a48WQoo55TxBTYCfZGQmxO++jSNtNCSK+TtvAu0OiUq9ViM975hWP
O+fcMnLfs4wJ6RI/voNeHVHtNSmU6/NsF/T0GKRuoS6NZtyIQm8Kpa5G/b4cpZyjyWII1E5ZJPNT
AaLEVultMForYffCNpijyCYc4OAZ99kx48mWDO3WkhKIy2nz9hot7OA5jAwS8rVhQpThGMUIy/rR
1uXKeixtsJlp53XvxUaUsKOY2kulTNCXhJdGwB0dvo+vR8pZxJ20eZkDG8bQV91f6b6+8NT7ILlS
zmJtITpLlnnIjmFT/qjRg+d0ffze956ZtmrQwdbUMTtWdXSqWrKts7Uiy0KWQs7xYDExvZL4Y37S
kLqzz01V+U66TYAGBuGEq20SC9tyjgszICCeGt2AHc+fkuRLzyO78vyVPb+wKefkWlZrpmCkgCJI
XjUfRZCeKn9NomhhV4rz3z8LiXHyT0HRNagZp8Z1GVRbUtRXVv2pztdYtpdm5vz3z0YwE4DdM91g
ZspT6oV2+VDKD28b69LLn+fr+aN7oXqrqJEQFlZuT3S0jdg6lYa3x03CeXuMpbmfma3XTNM45EF7
rCoAWeoonmwoBO7efvjS3MwMVpSCAjvc5Scryi9QQHbagV0nZbN9+/FL7z4z2iYATFx1RX7q8mvL
vO/WUn8LId5ch5FG2DB5gf04JmDv5sepi6E3GDkVfxCrm35hcedgMCsas4aP2JkGmkloZDkqq47g
DLrSxlqLzcKdZA4KM3OdR9XkI/NEm80gKycfK5yGn6xwr5pPmXjfvXAOC6NZHBPC4RvK/FMX2CZ7
UmtkuAsrPEeBZZxMHSQl81MAQECx6buVjbkUX88xXgyxUCeYkZ2EfeYer+1pXxytHUPP11qQsCCy
LOdALrOGyx8njEF305Zuzio49bZ0gq245Xbrym11Shy0RoJ9/p13t9/QXZ0VRASdQ6cEF+iC73lQ
OM2a1sSCNf/GwdWUIrAIgbn1d1NR2YN5Gv2Hd5nyHNPF4oixXuHZdbah8TZo3fc9d3b0Vm0cpirG
8Vjk1wP/kqy5iIWNOYdthThGQoAE81PTZNZWlCm1uRK/SqX/52n4b/97fvN3FFv/7//gz095MVah
HzSzP/7vdfE9u2uq79+b02PxP+df/dePvvzF/z2FT2DxyH8085968Ut4/q/x3cfm8cUfkIsI0bXT
fq/G2+91mzQ/B8Cbnn/y//Uf/+v7z6fcj8X3f/zxlLcgrMPT/DDP/vj1T4e//vEHGrWeLeD5+b/+
8eoxxe+dHtsqbMK2/u13vj/WzT/+kOxPYTJTWiaR0iTiHAr238//IuSfQgGjZRGLmxal59g8Q9wQ
/OMPg5h/MmYRUwspLMbVWYK8ztuf/0bNPwUV4FWgSgthWkjg/PPrX6zTv9ftv8CNewNV+ab+xx8/
Xeu/LyWKUi3QUkuo0JIg1TCPs/O+ZAKV4cEhfYkren/DLOsW6LXcHup660+AEY4lKZ2sANqsC8sD
y8oPskRKMK/q2KZG9EPLnWwZtwv6zVLN4GgUZ0kQbMAZWtvZxB0zQx8fLdS17z2SESLN6XCSTXgx
VswF7NJRKr0t6g7dswM1nTYOHqNgih0ZlG5cQhQtAcLWbWXikLBTbtvweFsE8Wao5b4mSm5YGYPC
i04bz2Oljdb0lXDvJ9ZtPknS5FhIbXKLzbkGEiMXQ4QimzNsx4pIFFUTXBpJ5mRlf515vRPI6D43
W7cVrQtKpWNL5BX0ngob16RD1UZHNoanEdqEV0J5JzOrDjUv9n1a3oXTIF1g1naYat/u4+HOyw1q
J553EYZo9vKs7LII5a71wisUxp/SJLzPg3olMJlF5YpyrDxTJpWCUY3NdT78n0VwkLYZSsaTwvU9
9TnUCD2xEmYo3UQCamXGblK1W9Z431jW7IogvevXhBVnJ9zPVxAWtyxFNZHCPNvd81fIMPIQ+Fbh
5sFwE4BGo/bUXhTy8TvNa6enas8okq15taGqXsll/AS+PV9hfD8+2gTyEJ/P1LyNMiMlxaVKAS/o
yW0AyXozPJnTV5pIp7ZqR44fU4/bQVaiqK42vl8505k91qy2dbKd0uA+bWpHCbB1W3Qr0LNjFcVW
9LdWOaL1KbaRhrkzrcmO7SHXmxwpjWde55ddP7djdp6d3z4AGU8JYyaUzzsZ/FFGtVn7pWvWTxXx
MxCd9Vc+DwfH6sTkALW4F4jLrWraoaBit/WTKrZeRys7a9SxZoNNJZqmvMHNaGZPuX/hP+VCfTL7
bW/0F2093eQWDDsifWaPuL5N9C4cxKdytY73UyvtxadYVCoObnnCYGx03tCdeaIIoVrQuOiEO1HL
+Jg17aURis+NTx5HRvdo2nhsLf9HLdcqt7/bgYXGZXhWUOpqrtj8GkanOiek81tXJ0jVUJM9BNBh
y1mBa2SWbHV68JPtpYWMcJNpZIlKY7UX/GdA/fL7GXy+tgSHOaCKfI72n9niFBgDh0eDNwmh+RGh
BA4nvcFZ8aTjbW7Rhzpl0Dftervr5Y0ux8gGR0bhtIaubA1+O+3Rxk479HHSAuc9KYNNa1wa5bBt
Beo5FaiqnIJVm2rK4Kzl08SgDVc30TefeJ0dV2PoGCGe2tTpnk970QSmE+iwd7IKO7oPUpsl6Peu
y20/fI3OXMrqlNLzk035xHVUOKOqHYNOKTrW2lu/cOoxR/8zGSan09tBgKqzasVGdPyhsU6GP5zG
lH2G5N09QSEOxZpjmtOHZuR7aHnvzZp/g+cMpqumUycg7h5qWV+i+/w6181t2OknlAI+q0Y+RTq8
90V0MXp3Cmzig9fd+r4P/Gxb7lniR+7gPZad9aMuptrh0MqyM5XdNMYOvAqOTvtPJR5cVEODBlj2
4Fn1JaPtbUnZo9XH0MWFsE2eOgEl28mju7qE3GtCAxxJGTIZLXH0KJ78Qh8yPgJFlxuPZTztwyq5
7wlWklfNbSeyA9BYm6LHT6RC3ZXFX+A1cbMyd0cR36dpeAxM/TEwa9tPoHxZiVNniqchlzfn/9UR
fRgSsfd99pB4A8C7boYGCTv12Wdd88RJfUycX37rptuowr/LOKzs+DybtTMw40vfpcjGy8nJTdAB
CzP8oaYQZNV83PQsht6ihQq0+FzH5oHy9hhbFd7TxO8kXfpX1txLr7mtYthGWjY4tP3UHkK2B/WR
HZttbvuiiPchIQ+ttWkLfgHlwvFQFmrny+4mCUBvw1P/RydwoAwssr3UfAD/+oOIkeidOE9tzfhV
ZjhRCl/T0QnZhIA9jrn5vc5DO+rPnWy0u4UIsi3rMAM/HAb9+Y0iatyKGUfUhHZChsc0yALweqoD
V/F9MYjPqMbe5PIKG/6zJ6NDXZhbGZML2ZqNg80zOU0rniLQgqCbJ7BLGhyTsQxsw4Ot0x7/pw5+
wLP/UAN5mKTZ4FuRMGR9l2GpAUaWNPihBNx92BM3zU0oP1d3IdAadjeB3icrs+u8TI+glr6M0dPr
+3vRFi2Y4dRh9KPOrZDotkGzvjFYNzrCLwI7H/JLP0DjbKS53fNLURMofcMQkb3GfQll36YxH4cx
QHP7dKGM68T0XFYXB6/EsK2RAOAtQXbMvOFemU+VBZHioAeVVsLixtZBaPOCPqoWb18XyUVftZ49
qjZwArbzE6t0h67wdtRM3d4H1C8LLvSoKjvMA2gagDLZ8/XHHnSkzmjtYcUf4kI+Dby5zMMcJ2Fv
7vr2J8nnKQ+MPd6kdckI7JkP8HnI9QUDN/DGSqMAUuupheYkJwoGYPuar4E5tGg8449eFVIb4sdX
HXsQ0vpY0+E7ak47lmJKOc87B/qNEXvoSr9yU29InDqmV7m3k4n1hDOisrva+lj1ys145vqiugRF
wofmkZLUsDNhfRxq/pi30KrqzA+hxx/QqXozBJaT1RxCAdj3kxEes+oJ7di35YTJGoKt5hBEqPgT
8AO4TQnoRYVourJ66K56bXOL97wD3K5zQjc8ReFwJWtt+6a8gQwM2kjR+qNoWjhRhDtvG8lN2YN5
M0f3rRfA+5rVbVGxTRY3l7LFuWfwzZharqyMU9kqJx+8H8Q3nCYKfdcDkeHWo9FXRnwXSAaYQmEc
WspPTAXCTpKgcnoIcuWe2GQE76kMKGI/dkXjQM7sUmbKEY24GHDLQPTOn3SVg30uKYF0Jem3ROHz
PQ8sjH1IGrsA2bp9PnrSlD/4HfPcOin/atJb0Tz0lBzwxGtltb0d9qAZngzx2VT6lJN7mbaX1Mqu
y1h9HEJMUtTQz0IOx5EEuw6ESGSEqbKUN3Zd8QkMp+MGTEMAfiZo0Clz74s+nzlWrj9mNV6JifaO
R9E2Y4Hh9FUzbIWGdkeEtDKJ4s61pu5ymJrILpLoU2jpO14kNxCad1WsbzyaXZO4cKnYCWsNqfgT
Gjw7us9hJCVaM0gTzamAdNm3Ok1I4/ZBcl9pkCdaAcfhS7cZpzsKIPfky5vIhKXr4Tri0xVT8hDz
6B7Jxls0pT2+HRb+ZNSdvRDgMPznHVNZ1pz2cozbsEi9pnFbjz6k7WgHMdtbGqHdFasF+oA9Mjln
7zjV/EEVKrGpBkbeqrHwGaAfE9YzHrNrk2TnY4PYdZJk8P1wjG+/KflZBnvxqriB4gKiCCdSUTkn
tJJCoYm15drteb+pyvJTQgCgY9FFw/HeIYBXRGZ23Yf7dEzvWmM8WbHvIKFxndbFZ9Jm2IEKEVp0
xSs92U3IkELkdu5H11EOwnHWwe82n5CI3XAoAAd5dUH7aVPFyu07MAf15qZUqVM1zQ8ZEWzM6hbF
yEdIU3yk7J4H9Wh3bXBp5e2F2Tf4Qy0eQGJyk+id0bHvYoAzCh7arBfofh62ARuuIIhjk0Lbnbpo
jG9jBRS598E31HXlpS7ODMi3pJBsQjmkwLUZXSK59I8VHX50ptr6NON2LOWDUYRfCxAQbSDtiWAr
cPjg33VB+wR05NbUmRuq8NA13AnPQdu47WADuvcPRhR6dt0F7qDJsS+xx6pyr5viscCNhsSQ1yjB
9NHoj6B83hqDcvr2SXvJByqh502Cy6L/aHJ2LYsE54my0+a+acKtLrK/wjj70JbZLY+F03J+agnB
WWC6bPoIn7z3jMe66hyInGzL3AQLJ3ETQM7SA0JZM6PbwIsupTBOJht/6MzrnImxS1BZSQ+HsIo7
26vEvV/h8I86FeKgH66iHqqOJQgEK6w/Uiahi7bwE1BEbjnidtXEF1k1OoDnO1yLg4r/on5R2OnY
2pMeS5vG7TfFiouymXZd3txkvHXNCWUKoz0NZXSph+aq7sVDPE0faIpwAV6KlGeunlFboJLoDqLs
f5G7/EdJs/s8xX/nebAXubPFbNmLn9p9z88ZqXr+qP8PU2rwjs98w28ptbv2r8cXKbifP/93Oo2p
PyEtL7QWoFlDtuBMP/x3Oo2SPxVRCqsLvwvVLIaU2a90GqV/UpMwpi0Kr6Pl2Sv/yqbpP7nCf7TE
kU3gagHE+A+SaTP3jyQekeckCgHxODdNMgd0+lNSyzjLpY0IDTI2iRte6Ctrg+QawpTy7qyDuUYH
97O96d9u8/cxz4nfZ7dFhi5Wj9cYE4cOhJPscuefSifeFDe1k++0Qy74tkHZYBPenzV7NUM4teq7
XyQffn+HWWlxpGNGQ4l3iD+lqXvWMkx37NRsyCY8+Dtckq7yrb/9DwEV/xxWm4IpZGz0vJuxypXs
EoVhgwMYwF2+gZSlndjTD9+J3cxZ64RdWN5/jfczB/Nsqj2jYl1cFNLOLr2L5vIseTje3JwVLcgp
3fb7D3892/evJHVe4lN++755r6nlp0iDoRvP5rvmUO/iHdvxLd2vEWvOkh6/xkHSCMLO6Oyj84RD
0iC8wlkg7XoDRm8UgC4asFbbvQvvjnvPqs7F6wNyxpFvphKZvvOHP5vIMcosI4kwIK5hj9Spney6
23dO76a40ezWQJo/Kfh/MxGOnJKG5zjndl4OJwjK3gX1kCO+YNcZdgrY4b/GF/7G2rAPrLLpnd5l
m/Gbuoq/vb2CL6suv2ZWmFQBmMxwLM0MwyN13PVtKZEwUSeVjMdo6L++PcTLItfPIc6+5vx5lAox
b273TU0GXPdgBKRCxsqPDlEhA4cZxX8E1v19oHPx9tmiTQBlJa2Hb0Em/qoe8lsz1feyLlcyma9M
Gb6HI9HOtGQwtpfDpPEkpwrYVNvTd0Y0na817tszNksw/vNL/j3ELNntM6PmEHg/7/f0qoCvQnOc
Y10g27QyZbOc9t8jgQfRAvcrZUjlzUALEkEIUOAYqXdQ2LhCTdWt9umBbeh+TSL1PP2zTc5hvMj/
Ugv983NnCMkYS5kkkejzC66hvOCEaheom8y7I6rcJMUKeuol5ODXl/17uLkvrLs4S40Ww4FzAhn7
L0DsbSGjuIkSQBDKZkUQ4LVNgeKZqaxzatuce6goLv0s6+AwxiR0Y3kL7jhnZVOsDTHb3tBEbnma
4oOiQ7gfkevfmplDG1dsxq0Jza+2sdtyBwXat8d9zXyff9ncFWaVlVCkgW3CfDuhSOVGoK4zqpVh
XjlKsDv+OYFkXsGqqwEXiBpf5xN2qEcTdKO5U41P8hynl8NF5H/Qa/SdM16aX3sERFmomylF2dyU
O6gb58a5Ntc76gPyi7toazjaad3pE7VNe11M+bWvpAjmJCUWFWROMYsevoRCmxVfmXuXVhp8yxr2
I6vY1o/4qS9DNxv8rajXXPBrpoeiIIOeAUf0KWZW3ouxt7ro7ILzyK1lsdX0UkNFsm6Qz8nNDSiH
3940r/qV5yOeN/MzX1xHQxOHFiKRc9A33Ne7Zt9vEed9CLdrUc9rdvF8qJk/1k3St42HodCSZ9os
Rya0wegr+/NVn8xMphAUIFjX8y7+IK9H5RfZOdapr7JtvOP25BgX1W7NJ79mcM8Hoi+nzqgo+nBR
NbZxyDh99zCaKOXGa6jYmWjY33v/+TCzPeERkgIngmMs36BreUv23TE8Nbb5BW2ye3SmrDhIen7e
3P0z4Ags08TdAxWsl5+VRiDOaTIYOP0wIK9tq6+AEF6HV9Y2/pB/RDefPHA3PShQGF+gE0BcoFrj
GO7abnl9dv/1GnpWxJUZmCO6EstILVzjcbkuajteA1n95A347WOJaSF0lOConuMwJwT9ujoH4qSN
og0kDNBiqcuMHeIM4LFpSMttWI7hXocW34nIAu1dVYz7VE1811bU+8QS6p+SRgsHQjn1fThE7EOQ
juP3t+30NX/EcevEnZPhTjgHo6KcXbWAUkjbvPD39U4d4oPcRhvr8PYwr87H83Fmiz8m8Py8wayf
w4yoAyofNRsHBehjtz8juOL/S9qV9jaOK9tfJED78lWr5cSJs3Un+SIkvWih9l369e8w/XDHpgXz
9lwMZjBAA10mVSwWq06dMzpYZGYX6OkdeAeKqTH+cXUVcBSJFu/wBGbQjWVbTVVRY5Vo94EAXXst
j6VbzDZU82zvh2kP4Zjbi1v42bsQ8tCsW28J9dQ6c54h40OU1sDaO2/Bmzv1xMnpETsQDVGAH3ks
71vh8NQcc66TWjMKjZpDMXc3xEepaDlYjK0jpOIKo718DRQQzMccCaFgUWxnpE/ekmfBJI2PMyhs
rzvN9kLgmaou0xII8ygS9XiUlYH65tLc6yVAM1a/8MC6jNjyH9/QgNMHObQGAI3I+IZZTrKARvSf
i2q9TZz8KQozF/0Lm4IYUfLP9vyX+tYWnlplfMKwkrkyFlg112JvAkZS92jpNo1zfQs3fe/UDuMM
2aytLXTD8akO+n45zDeDH92D2tiuHSvkhdatD6YBEoHHpKzS18R5hF/jYlhFBDh7jnJIMZjCZ1NJ
nKx++9qSJZTL8FBWDPYsg/0/WcA5i0R7HwVrCEVsZ0QAmb9lNnEnm7emzR1UZBUnGI89WWKdfQGT
nKzlWJT+0IdWb1cOcWZaCPjZBsZxsDkfjO7RxcXxjzn21aKWAERUIy4OOTD3gK/1CIyB6UpB5GPJ
ruknj/ReLJ6EY35oeFnb1psJ8BKs05KQEbMjMyQFN3JGwzTN2jpg49zVTlzMloWGQ4WFe6cPiifr
yKsRbnkOICUGLZrimqCl0dNssYykyVgIcoNS756EYnT7NuU5zmYOTC85xaSwRvagA5yvGV/vQTkY
PMnvn+ufBLI5ZmnT+ljvQO3LbY7wIq5UxXYyfGKaOe1CWkhmauGZkYW0TDaCFMulPgRExW7h6cdt
rlMFPE0zRR1byYRNASP0UrlgL3Oh/bUU9c81Tl7HRDuqwGXZjSAvAGTUPG6rTb89sco8ThWMb4kT
VFvhOctvUP3ph/l+AdlH7cf7HtwoDu1zBca+vkPp0+cW0HjmmdAD9Aq6/TSra10zGO4IxHad9KG/
T/zUsR7mb9bsyqJtOmrwbdnxlGe2grkqiYpqAX5J8Xnn3ksKzOFiXguvKyOzka3ZZHg1prfrkWHr
iJwYYQPDuEokAyUhKtgkfQJzRwwsqsijMt00IsN1cAZF4C2ZczjOPTgXTGzjVEZ21WPuV+axbUub
u3Vig/6Gk5ch2iDGmk/0HRCgIZrAR4YgcfudcrDezXsqFpPseaWnzVtexddB8UmTpYsapNHKozKm
uAepWlbiNAHGxnIgBnZaECOcxvfyrnTWN5M3ALy9Wh19HxOwHVrgPV9tpeSGoMjYUXEP9Tnf+Iw9
q7Aznx4IK9CcuXLKyuGdh83vCL4FlFPwFRHuzq3S9n8VCTSp0UzP6ChIlwc53roqUNL9jwmmRDnX
cV92EkyMaGOmhumMyztUop1ZQ+lG5Qk9blZqTs0xUc1IAMUoCcwJjQuIDL4heScvUHa3RV/aG43T
cqvyW4H09M3CHAZFMFdM08GkFOOJMuHKl2VbaW5AWgUk0OPI+2jbvnLyGGNORp6RaE1p06F1wfj0
KO3AbvGY9TZ9LCwuyAk+ozuuthXXKuMrUKvtCViy/jzNALlpbEweUYWo3gNeHbAwlDgsl/sqonk1
m+ic7i7jP7Gew39Aa4sLY3Qz4NBvyu8aEu61sUuHVzvdjDknO8t4TzbpQ7zQJD/WxtqOJ2u4J80Q
PRpyoiTO9UBNfzi7sJMs2GAKDNFamLlFL3u5q1FGn1LiVHmy5HabF7E/WuLy7X8zyLxgBKDlpQVI
ZHtdmru8JzexNFWONervah7zAtpWZDldHZPKVE1TR5mMez4C7mUp512ShNeXQyPitf1jjh3YysvE
FPGtsjDeKTtaN4SSCfd0y7yVMKdtTVptXunTCPq0oeKSB+G1czJXhWLKrSU6cRg/y6PdOokXOSvm
4YFGtHVftAHUca+vePNNc7qpzBGM5XYQM1qGFnZ1SHYNGqniUX5CZMNd2O2Un/+jPebsjXHc1DnA
urZxnx3Tm8YBZPj77ES27Kqf/+r0AVGoQhAO5RfRYKvPeoVR+WGBg8aYva3Kjzp5iIAD4ixqw28w
rKRhBgavT9z0zDGYRTxImyhD3huC4r2/HT60H/q+PULfwNUCYfGEg+SgfSuj7LLslCPH/EY8Q9aE
sqYEXTHjoiuoVUIJUS167IHCtpFcfWIEB6jVtSrtMhXe264Lxdr4VkbDa69koaTzZOu2nhmagTQD
e2x9NdrOb30lyddxwRbZE7gCzLV6M9TiBuBrR6gVG+gjexxlx4wFVxrHXTLnHDfeKrPhzYGno4n+
Ht3uc/tFUuCXxZFmr/fLXvsxIeSF8Y1xQ0vL2qP2ML1pQRfZxdt4AOmfV3FerxuBV8O4mIYmNp53
aGmem6/EdprGPjUAz6yjPRzcDMBT1O7SeF0dfQLW6/on38gPzuwxT57OhFJUDySuXadabQtmcluS
6LjWCBLz+qLLuDsxhvNx3eiGl5sGuoyYsDMoKohdpCLERkcw8pST91kEsLSDggrpgR9Lgy4ffVkr
70FGGVy3SmMhE5PPrDJftlKUdlrRRUayh/DQh+b0d4QOX2U4tE41dKFV1bxM0IkoJyuqioYNgfIy
f60KiRMfNrwD8Qf4UmA6VFS6mWtFqgUQIzSyYUsT5CjxjlLSArh/ydY1nqwb/QYXu3ViignnRjUv
o1hhZqFNDF8XNCevCUirPmupdpf8+fqn2UhtAJtFdJVFQDjg9udeX3ZWDe742rSbrnK6IsUBR/NE
4tXBNrcPEtomvA4fiq0MRZkSa6YFMwU80IX6EARjXNUAkqsXak4g2ThYpilJpiIZ6BQBlnK+pL4t
h1lLAZ9fB8u3LCwJorHNWLmqQpwMKU3fcOsX59Npf/zPxAONmtNQcGa+GZLgNgKPGY4sUR1DIEFK
mn1VKnZaii8JuPpVcAkJRHeTXvz7OGKpuoQXN56H9AY5X27e1mCIyhR45qp7PV7mgMWLQakDZz6K
QO1jbBdQXu68Ps3UGC+ltXXcmRIK+YAsnJsFwjkr8dcifA2COxXZk5W0D1HzS6znUKbk+1V0UNT6
Y20kv81/qAav1nnpuQauakAhqUsBl8icyClJ8lleGyR6neLUGmY9pKYO9Srl4I820FWGYsqYlQPu
kl5QjD8BXq4U0HWlT43qm7qfZne5k1+mQxGkjuibidc9d8f5QBkL/o49gLoVTMOPMQmNpj8qj+eb
HJO+k3LwioKouQpM8JcrR0vogushYONxDG0bSUPSge4WVNcYKwsppmiib/Fhv/5oQwpurDD6+z2H
HPgUirsJerMcp9247KEJI0omVJXR4QSE6HxlpIvTMaPQRhQ2MPSh26nljGHpJj50Iey6ccZv6Ngs
/nIv+pDlBPWjw8ubL28lA+Pl2GIcHsQ/1oHqpqz7ieaVIkpJw2pXXHrfLdeBCUC9EBhkwL2YQ0Kg
i9QW7ZfrTJ6KhiV0xKubZbFpwxxc9Iu9JI/ozyte5k03mFa8/mW3V/gf8+xbchWFuV11JJVGiYZN
19tjmXPuRZ4JJm1Gd08lOiS0UVdsAzV/I7r0Py6CBqKTgp+CgXVxxdQSIkrtGPXPHCMF17dp6wBo
EsqWKHXpXzXYcxOYBzCEaMQ+0b6FjH8kG5iJnRLUH39QBBIn3d+IXTCIyVfcUsD1shyV6Rpl80ob
FvpihYZZgZey3OUFj5f78taFLNuJGWbr1CYdVEFW8aaxloe0k39Hw+TWZnUTiSJvE2kUPL8PYAsw
UHS5dFqEZaJk0hl6bub0EZomN5qWge3fCiblNukEO04Szh1PD841a0zyvOjjEGf0rZJPlVvoKtBl
llPnupcnI94nj2nd2Bn4Cq47ytZ+YmYZyxR1IHvZq1Yo4iQTAaqwBxXAp9wDMZrXxUdtLDg+vxUe
NWwnOqGIGwghzOXWdm1K1tYAJ85e6LwEEh+xPczg7nfILt5TiJkhhi2wFtK9YDpA0/3Bm/192mac
/Qx6+k/OHsaEqtYcEf+7PLIBSHFEa3VkS7Y7nec/W3urychfTLxKFNxH56bMKtHXqpZQLq1XwTFB
MBHmKEA95LEs70Hh2jxe/5Yb/qrjrasYlokjj/r6ub0FY+ckG7DDRfY9nzWbTtyS8nHIa0cpeSnp
xuK+AosMrKCGU898zizKBGVa8dZbDPGo9tJNUuXP6E/fFDlPEv0y+zV0BZc5oO4aOC/YjoFcJ0ab
xyZOhqy4/QJkYnoEbalbk8EpMBkuvlzfx62l4bGMvpWuo3LCZkdmA+YFQ8TDaNS0HaTevUEcdiIm
LK2FVyHYaKYDZ0wfKZD8RubJ9mC7FVraUZQb9vyD8jiV9y3QP+YPxSkwDcFLDy5jNB3CQXos07mZ
i4oM+uhV0lgoR9TCYnfmrTh91yeZc/VsGcH9DEYiFdM7F7snpEojgCUGuHZDdBQR04n1myxwKhsb
7SsMBpxYYaJllq1WN/WqZkcvxr3k67mdoFRZirbh6U84AoqDsfXP/FB8v+4bG82Bc8PMITPrqUhq
MGHY0j3tujT71FtvxpsFzA5InSu3QnH7iYcWu0xJzox+xdaToGUU69AMDYyWw14Yfs2Eh+XkfDQW
yml0hSWvSGkxgukKAONm1aOicLaOZ4O9unWoh7Y5bJg50DZxgvHuhzE1OPfMZRA83yomLsmr3CsY
rMSFJqDsVwWYO3SMaRcvRzN6vu4LX7tyfmWf22LukkUuxLxHFcjOK+h3OhTLpr7k9+ax/j5gVP2m
3NFMv3qqfPVm+Q4VqDzgheHL2Hj+E+imn3iGCMQqqaFhAUKFpyr6tqShsdwC3ufIk080zpzHBmL1
3BqNnCfWIARhRcUMa3RYDke7fy52olc0jvU63aVe5aTBuF8dI6iO6U+88aSP9JX4/6JTdv4zqA+c
/IxSaeS4ANG3nd9ihMyh1VTLWXwd26yF178xL9Cw4ngF5EujdoCtzlP3bfheeCDiJgf1ODpWUPn1
S+JhMp5j9au4cs2zmCiDkQnLGhdstGaPWGFnpx5m953GMY/pQUAxfz+4kyv8zrxlp7nkIzrIh+57
jtbI9eVvBh5avUeFkJZYmRQGWoFqniN5tFcQd1SArRQq77m1kRjia2IQCkBU4KAxKnr+NddYw3VF
dzi7XV8Xbw6XQ56AANA2UaOXPAPgMtUvfKEGZY6dzOCkcaYbXlq48WA6/xWMa/ctQBISjeudN7rg
e5iC7iWhoEdvcYen8e5fzfCdm2TcGHx9GLGmJidH8hU3cyXDTpEHS14baEfezbXtUyf7zFyZEmgw
SrWj+xzOt9AOuK/2+dtwWG/SFw3VPJeCvkDc8TI+Zl7kaWh5B3nQN/bCP1SbUevkpzDurVejHGsL
fgptdYMh02leTAF0ErZ8rD20Jnywlhxj4E3f0vt/kQQZKGCA6AEJiiqz75AsSqOWFDhaBgbYhV2J
eXMBjczr52bjrjszwtwMhKiRmULDxc6Un73uEevXqD9dN7EVmc5sMOdGhULVqMdYSH5by7b1Oofk
IXGNO4ugsW4nj5Gd3Yg31SdP1mXjhj2zy5wUeVFaEFTArjmXtoL/7qLyttExBsULg7xdZA5IBWVI
fayxi12fOkXzUQ65PbecMYyNEHe2HOZYdHEEskp6gxJ5Bn8hLunl74PomQXG20G5bo5tCgt9jhoC
uAD1X9ddYSuEnlpgVTsQujorMrFR6kN2XH39pXcl5FhfhLDEqRcn+8ju+o8pBKjTid2F8/C8fDBZ
Z+aZW0JuhbFtqCemHUK24gn6gyK/NQMn6d90B8C3MBiBByeGZs4vCgV0HkRfRc1u1cc2ehDBnVPW
/vWt5Nj4mnk6SS1Ua+jmEvtptxqotsh9Vz3X68N1G5se9886vrrWJzYmCAbHdYt1oG98kJM4SKEC
d93ExrsSW4QKkYoyP0ZZ2eaeWIL9yZoXDQAKIArbsPASIOyiBlmD7PKp2zcAG3jsIZgqmop+5cW0
ZyPmqVI0sEfrjaqTu1Fmm0cLd7cQFH6UOTxk9lYUOjXIHFtw09cyBoY0u9Fj11AiDyQ9aqeBBDD2
KsXgYaXp44RJyFC2MigClPK4su/0VCdWIhCYm8h3mfSeIJMAjVnUPJ8FyNHb/fCCv8+vpAhIhzoE
MI8L56CniP0J0HAH+ytmeMUL6gRQAQx6tMA15/q5DukMdLQza0A4qiOA9+6/cKATayy6tu/6wpxb
WOsADQdaInMTV34yAtmNJIc//rHpsKf2mBgi9AQPXHrwwM9JUU6Jmzr1b1xkFGP/XyCMtj7oqT36
5yeHsCmbPjF6etDbkB4PPOEHW3nsXNlHYZIPyN469CA/MYCFoaM1LExBsAohygscekWObREQmKHj
JAQboQuNNQWwa0wNY3iN/vnJiiRou4BVAKWkMp1cPOa/GSvoLvVF5cWWjXCPkiZmWjCBhCYQm7CP
xmAKpQlDuGV8YF3BfdsQTEWMdufO3nAPClztpdz/F1Hm4tDLlDYBWB4Fbw79YgBKyBWxRl8Kz6In
EczqmNMtCiAY8ToSHHDM0i+3JLY2u/PHf8FJobAHkLHOhJwCxMZSj2Y58FRoetl9gnE5ireVnOWZ
+MMNrx18GVQZg8yFVxhap4/Qb/oKqsqt/PUgmR0QafomWFOcnPdl6QrOQsyZQYsdOR+HgswFhlK+
np3W63qrznZheZlvup27uOtq149jUL4bv/gf9/q3tdgIW+nCUsZ4gwJvoAfW+GtFdilMi1tBSEbW
Fftv4xtdKkbcAOCg6Ci2XxWpctQB4fD/pQyvpHBHj064UcTfwMkAN78k2rF44moK6MnZ00+SYRGm
LMYgGITtgK2M99D5lZ+hAkNfO3WQO9EHZ4Fb3npqkvFWTH8IS57AZOt2mt+H0q5wUnQ67OyuxMhJ
G3DLMltf8NQi464k0hvNTGFRyp3kCARzL9nZj3hffo5fijGgAC/2lHYn9nWPs9qLcI7PiZY3vqQK
HjpAC86DX5nqNRqTqQ7P1YPkrX2jA4spzHajw3+6X4RaWEOLBchKmLokjRIrgKaVDAXGWm1vkZTe
JWmNuz/mJKOMugMSKsYOvVROQnppZmYyS3BS9aHSfCv22lvdkewiSL5b7/ITOBulYAFbsIfa4hj8
i9Fwxj5zpdSWOsnpQu2nXQh+eJ/okFhvLE5dcfN4nO4nvXFO1pkNelGPCfazvEVVUYXMEHFyu7kF
79yO4o1580mX1R5mYdSVTwyaRhJ1zYqFSferX3V258RegQGUInElR8E8Vuxyqa+2guvpIpkDWetT
nk90M+m1qdy2qavsxh2GN0B/9XD7FoFG6Xf+C/0DXvfg4r7GYlHqAKRKUxU6Z3S+2DLFwKumAqFO
UxAnikjhiMOyOFInP0pixgk8F4kOrAEvBgSVhC7vxaSNrMyxCa15AHz0cQ8Kfn+c+rfrp51ngnEX
KQNIq55goo/zJ4CpIBci5CLnhtjaNVSIgD+j3OwXLyizVsFCIsBIka17aUx+W2v+DVMFha2VoH68
vqKvniJz8wLvhicbshpgMdn3Gimiypjw7ZBu05J2tR+rsNDc4tcInqPZW0K5dsG3vEgO2tTc47Cx
1jPrTJxJdCVBfQLWKWuZhIpB5ifNfqRTihQxBVLR70n/PmpuzGWf2Dr7OshqVYyay6Z44Z0qOpAt
VOjhL4c2pAR8646Omq9O+lO2U5f3bpQ2YjeGwCQYRAJgXkz0RVFXVQX66F+jp2ayX/MHPaREZpK3
vgylnbxnsr9ELg/4dvnCwefDs43mr7glLybuZMiclW0n009cfYD4zgfR34OBiTdMad9wP+nG9X9m
jYk2s5FYXbvCWo/RqeQ184071W3C0isP+T53NJfjwPSCZRxYl/AJMU4I0C28+DzIdEukCgVCkB29
z6md/1wO5VP1kh7kIwr4e7AW04ni4qkPkoepx5A/57Ru7i4CjoZWggGaSZa2S1LmpcmJ8AfwNI4O
hfxRHo3iZ/PGT1Y3DgzCmwJSS3BbqRf8GXrWmQRaFwDadT8gtZCUz5OQQHpl3V3f1i1nPbVD056T
e2qY0pQMK+xUyQMRflbKMVM49c/LrI0ytoFhk07qAjfIfLi6lJd+AOAB6J96tktZv0dbE+vqAsPC
E0cceACBS0/BoUMNw0RLCagYNheG6oC8Rulg2ZNS3JMo+phV2QGbLoTn0hDqDHY7frbAFV/fycsv
BqvAI+gq+DkArWVufARzSHoqsJpH9UEzUntRrcdONkJ1Gj+vm7r8aCqkSVArAgaHkgYwpQwpXUQr
EwzwCJP3rvyci87OC17b7PIOhBEMttDRfYCkWVBMv8jlPAyaZUODyJbK1CYxr+Z16RkwYaCCCF0L
wF3Y5t8ckUhsehMmpMJuU80ftWhXz9VOBm9vHP9si8ptyC8AkewYrMkgonBz/L9sPnaTGjTrr3Ik
HJThRvTGbzIlqs1kAQvPgvsrQLITbYoB3/LMYPHG0AAvJB0eVoLiqAG9jCuDN0ZzOUZEtXZOjDKx
NO8sFRAgGG1d44fsraAQhaiIgxIH/zq8gN0ztpjjOOWFpA4zbKmBDu0XkAWYt+XHCJYw3gjo5rLw
ZVFVA9c4Xd95cFl0dehIVxsQtTC8cV1dQrqwrvAlh8yRiywoAdRoQCMN/QdnlXPOt7yET2CploTp
KFDvAjj9lRmcBLcoAotID5TlV0IMBB5arkHzC6WkwjHu8HZztP1ya4BQ+3U8pG7uZLfk+9+fVNxJ
YF9EwQy4OXqJnvyC1kTSpQy9YcerJ7eQprBAtsuxIW1EHsqOCQsUdoVM/NwImNxxhRgYKxj9ZnU0
P/f7Ha077tJfgC8jucILh9gQn+C+ODZixKllVmuyKroRFOfAOhbfzGC9LV3pkwCkAQZ+EM8JMR5W
fz+xTav//yxWY2JfZIkFgDdYbIs+gOGDLqUDPUwPYlok6QfiC6EV8upk28vEfAySK5hn/XiIynkV
otmwRWgSyBJUuY2Jk15shHQs6x8TTAQoaoxiaTFM5Hg8QcsLUEDZmXkATp4VxlPweusNJYfUU6pk
gdiquI3fEN69606/kXHTb/SfxbBosmwoGuCGsJjO017XV8NvKJ/Og/4j2dFBUG4rgbMs9h5p53QU
6wn2lKcs9vQg3dFmQpN58XO0W+CKyPO5YsJbToEeP7CwADri2DF7WWhpsjTGilO3Gi5BXjqQt+v7
eNl1hbPhYQgALEZa6JDl+cGWlFJVCYEJEC89gJ3ocXB6oBnMj+FQ/FIyB4IEhSu+yj7Uwg8Wf4p4
K4Cf/QAaeU7C15KLmT6a8JfJGd3urthTRmbJadAP4h5senDP8/vzxTKXhTll2qy0sLXAluF3L6A8
tZM7BQKjDS9ibn67k41lTlsEkQ2xpxtLufEo1/TwK3Lpk1B/hT00sJXn659yK60420nGW5RFNmNN
weryEIIFqlO62VN7071SEniE54fx8K9evkA7qZgrwL8yMjhmSxvREnIk3vRikHzL99cdgVyXXYQy
WJAw7HZ9jVunkE4r4qKlI5/sNLhVWknUWwKm23Q88InlVPJda3H51eiPZv0ERjTUf1SoobFdqEKB
VgY0YDB9udirT3byCwCYyavc2MhkEGXi50Z1ojYQS7vmlqA3HIdCjimgGiMo+O/5gVDBoVFY84A6
SdbcLksfag2nurV1m8MEpp90Tf86+ecmhqQBWH2ZzC/fNABi/Zljwgt9dcVpWrS/Si++X4/5rcl5
pl1iL+lEly4BBE/5a/BWOzcsRKIEDuzF/HrQS5iCDAfHDGTPkhySfJVMRk90F1Rs3gu3C2WbPNUP
/6YkjHER6q8gkKJ9RuaChxSbUC0ZJrnF6E4VK7+XXi2T50Ubvor5PcAIMAqFtw17o7fDqOglsbBW
6IZLECwTCmk3qTyKrssaCdZyYoaJM1na6wnmmfAta4e0fhnKHr0Ks8iDsskCrgmRfxluuShOPSbW
TZQWL8ZqiymFrNAAm8AZ3jbfvupAHsoVd8peBqNN6nIrQRsvCswxUXglnS3FZPS540BtvEqXEpup
4uYdDnq4+DKuXMRtDj5nK7E4s8TsZ1Rh7N8oYCm+o1oazT4K/xTyKIccHzOwkVij2WvRFyoVeWXj
p9SDqboaCjzpByTvrroAbgkSVY08oMYNepJmxSyKdz2Kbq0R5lC3wHQI1QFmQkzRGoJgzJkFcTjD
R9IJDkJLDKSqC9PpVy2Tnd7cDKIU1umTAc0vK4Zqocx7/G9Uu6B0CQwjxjlE/Bq2XLwoVSy2MZab
hPqe9kv6PRRAPToyxd9nevkxIR21Gvgshm9QYWNvjrgzUUckEETLv8j6KP+M5PUBr02xceghhgpg
gUVFlC9G0cYETOArmm3Ifkvohb528XxDBcauf8CN80eHyhG+RSjIXPAQA1MAxmppsiDvsIa5ITuD
VPN8ZMsxIVyBNy0UERTURM9PHDh3lWaaZ1S4nOl3fTsCcRXbzUMV1LuuspN8D3lHNwZ5zndemra1
h/hEuOctdGAuinnC0mVW1S4WQNJ4NzepXScQNrR4VNmXZjAfhb3T0DunVS4mXZrazADpnmVhXGTy
TEFw52JyhFx1r3+ry1wCZugoPKpPKNWzjaupqMHYBhUZW8/2dXXQysaRFuljbpaA6MXzdWMbZwrW
KN0GeHxxsbHD09ixTBsalO0s+ZiDBGvUf0l99NAZ0Ys0piAAhF5kkntKZzmYn39RxsK//gtoeDw/
Z5TtE/1kEAJZMtZ17jbZ2utCMuJQ931yu2qGK9TW5MSKfhSl5aGfslAZRk7M3vqSaEdQEWXA2y9q
QMqUaABBRYib9YfVoHXfldBRbjiHbutD4i7XTQ0qe2gQMLmLQtokEVf4y2zpD11VhAB7BbUYHaax
cTPCDdLyxk7SPgA95PiQbF0nXiO9E3p8StpNoz2lxI1fpIBCEbvvSfD3nw2K7Ao97V+j9+efraii
Il+AzrPBAeKZRfQSK8dCNe10uOugRRdV3nV7lxEM7Y0Te3TxJ6++rtP1AfNa+GRWdVPmIDMaI87B
28hyz20wHww72wwDmqNINheyGweHcqELnvy85I55TzXqnmmlNXvh4nIus5Vzy3T1J6uT+iZP+gQO
CSn1z1LArI2i3WpNa8tzbqfFm0AkXxygE0c4euKXQfvcMD0pp4aVoV0Ba4PhCS0IHLxq2UP4wB4j
zbn+ATdPA6SyIfiC4HaRt0xVKQjjAu+sDJy0pU9cfRG8ZSkdYU39afh93dzmET8xx2RlKYpXEUoh
aEf0iZeiQ2bWoGvsOVY2EiO6f/+siolecSM0opp/nbm1B3c+qD3v1gCuMlW2tZf/C5a4jYOAKw6Q
CjpdjYYA8xTJJ1mJGxEWzFFzYis+GHPPe+7Rv4OJyYiN+Otx3VHcLeMV4ApP1mSBDZr7tPdUnY1K
w0U3GXfW6qvTds0W9dATDwQlIhiLetgaffKoO7QcsN6lLxCZKW6rdwuw0WNu04pEDjxAC/Idd0CZ
1XwXnrSwPKxPsc+rrG6UuKik+z/Lp6588pO0GAJYUYOf1PoFpBf9HE8ksXLivfFYvJihfKSbUVtO
vku8/Ffk8EhVNnz3zD7ju0keNatC7Q8kXCLLTeR7MedxilxymgAGiFYEXhEKFeNgn5tkkeKvoIN8
TQYpramCqRKifKYr3k8+5RwsMJCEi1GCyC634/M1Qch+dkzWQcgQalOU8eh8j+tej4qJkMhW3yFW
Hk4HBTq3EmpePcFcFDE9yoyL0WJfh+gascuD8dYGgINoHxBAD4VdTNVJdtdjxgZACo+Lf34U2zrI
IiGV5hw/ik56rrhBUyD58TsmN9npuzKI7pSQY3IjLKKZCQIkkc4C4rVxvg+T3IBtvYmxD0EbRq1d
32r+csh8IM5+VqBJ7GmrBIan2OayIW8dc1CtYVgC8Gwktoyfm0VjtVGXALy/L+4AsdtZj1T4BcR1
3xVe22srbJ3aYnx6rAWlAyUitnZf7SCLDUVvDyK+pQu8DRB9ANk7JgApVVj5gqsd80DekSftI/W5
lQFqifE85JmiQSHpeK2wO6521lBC95t+5BG/IdAxtwHCrwjc9vKP2hOPFNuMAoxq5y8Cp7v8NUBw
YZwyXdFKISi3mM/dp1oUqW2NVAJkIH2KSAZGco/sP63U9nO3cPSfAHVDuPhAQy4dwkzfPsCwCuqv
oEGJtLjnOv1G2ghkPuKdSOHz8IVzD1TMYsZu4SfRenp+BG35Xj3SBkX3FKP/eN3fN9z9zBiTxs1k
VsVMhrFG+J5rELSboeEOVfh0bDH2yqNz24jkaD3qdH7FtPDFWfxDYk5LIlkwp9iDo90XCUKdYBMv
EuwBakPEGfeah9pzdgPqaP2Tt7eXTg/dH+gZWOBmAxkm+7ZZMjExEhlcl3P8Ica/jebv0w9KR4Lv
9pVRXby5x1myIFpsRtAzjVq/hagA1aVIgK00gFwHwSG3w4RuNXN+0NBFqYKWg4EFNtEEOvcXFUwh
PR5trwBaDfpz0owNWL/jJsvE9tYsi9j4FYt4K4PLvVy7un1X+wliA94sVotxKKZYlzOvKQpTShwI
5xZjE0a1ovTynYInLkSXp1ztRiWoEmOovLiNFIk8ZTNmkWp3ENJywmUQQUJdd2ZTyUGMF8+dqX/G
UZItmLqvlrLr/QkRlxg7OV+T1KksIVM/IjGKJxv4cEBfgiLJoLqNu3UA3ZyhLVWTuaDviLSXNZ5x
LdkCyYw90cHhmnt9tMitKxBKeuzOEJCLiYNs0hAPQj7rg29N86C1jmmQuXzq8xo5vJ2Rvphb6Nnn
BmTAu4zUvxUg8Cp3GOohsSBNCdZO0PsWdVc4mCzR68EBkC4ScdUYUV3+LsTWrN+EPoUI1IxZK+tz
afAz7zsj7ZWbXiLiAPCSbsZNCNnEBaUW0k+m2NiaXJrKR5HPSjW43aCPmK9uFXNeF5tAgQIyelpT
kcxru7lNIUVEZgusXx22+TlfBVmb3TpKW0t3rNVMxwqyiZM0PKdCrMyYHMa29jYBIn14xrFaVm0n
taYmvPfWqGjHclIq8oOka6HfjI1Qxxn+FnWUw7hOlb7xIQjTJbdJryqF4oxAl5hQahnKLHrXDFAs
+LOyzjN0f3N1Mh+TRojKl1KycvIydWpaZc6SSaUAEXNxLW7MXCkRKE3UfoYbEJfNmocqrBLdDjUQ
kN+0Vh6xp1MHa7ltDmYePRRGpqM4ORnSfNfMrYpMsyKR6hIjU6lig9mVewKBoSEoE1QPnHxOpexG
ngTdfFe7mtS+0dbQLnOyjohR5ZYKkOpgei0buCFJYrULjTXT7+e27d1YECPlu74OE9oWWlwKoG9s
Erk1dxjFzpUDWYgF4fAx7to+TJokz2MnntDrfyIrsGsq/sTI04PSjuUAWqx0assAnJs1/L6KJMij
RSISqEMplwlm19GpLW8xuERrNiuwcxNA3mM5z06mx5HsSPLUTMHSablgzzNR9F1k5GUrO5la1/3H
sspIfRaIb7bpSKmL52Xq7EQ1aunTQmFvJWGZCTHl+87TpAXdXSMtdepMlRijKbQK1Zjqxasm1V0f
Cm05zSLEFYxEbZNnPc4SJKI3Sgdma0zY94ZKfsuKGhsyBILGeX5t2iZrPkd9lcWHaWoAhCOJUaia
A72ECa27LitF6ZCkkkowHFM2hfp/1F3Jktw4kv2Vsb6zjftymAvXYETkolSmUtIFppX7vvPr5yFU
3WIgaAlV3aauWSYPEA6Hw/35e2E36Z0ZCIqqRK+9mXfrsYFOu4DYIQ6TUwilADk1CVM9Tj2OCwiM
cqGXmtQxibjKi61migg/nvCjO3x1IpfVRxQvcvVH1SiJqKAgBLYsrJKQov7UDVYvPtXTmhDREXGk
hG+J2SWRr+SoIbWYaZuE8TlNUeVsVkEp38tZq8hevLQECLUeQ2P5ZyjCa3pBa1tCf9fOaZ5/MLqh
A7nZnJtaD5C6uiyHfhji5WkpWz3L3TKfYddWxq6M81NjZGY/2BYo7IvH0ejHjDjdYgjrYKfGXEZ3
o7U2gBBL2ZQcIMEk6F5UprLwtcrWZAJNuxRrnY25Blk6ws2M+HGqxyQ9FyCJz35CSqnLe08v8gPB
WZLdqlu77qFS6lg5KeYIaInSF1Nr96IcVZ/GdeyUwRmGIe8Gm5jpWsdgZ22E9S/Yxt+Snv8zXfmH
+geia/vjR3/3pf5/IC6Pm3mTOt2Iy7/70n9p//U/P8o+6Zfw+//+6/L//xKX1+R/ozuIViT6MRIY
vhXkHb/E5TXx3wZquYC2ok+C3JYmc/8Rl9f/LQHUiL8BQAndUYoN+UtcXlb/jdYcOkqYPwP2Eb2/
vyUuT59umxxXRLtEhkoW7RQB43aDcEs6KLAM6tK52rQ4PTooWgtpFw2cQD2oMvPeLTritFbrNP1H
M4MzfxzTFGwHPyeg8EbrqYhe0qwMgFLzN1/w8ddP+J8S/l8lZd/hkzGpLn4Z4idFxlDwLyanmFR3
LaRZx/hb5RpRPtjoab1Hy9smK+nBFYfT1VZj5egWyA+XAYi8Rq7QJZUwnNI3Iyd1YxLhXz8FXwll
HNi4oXezJnE0kizCfAN5nfqfJD9EYB8kZubgL+7b61ZpDeV6R7Du38bYd60gz2lRLQkuJVm7i9dV
dXRp8eqBFFCFEWJ3WQYvblZfKYufddW4ao7pkky1QFg12wRxUxBnZ8wBoI8/9Gnk4MB7HXnV+sJZ
CyQuqpU6atd7olQEKG4Hk5qHJq5Ce14B4i7HeyF/WGYi24Up22n+TSYQ+CQomPUo+kPyEnNHef8c
KYM7Zl/FanywhPgr7sfjnLQOURLe97j9HODiRXIJFVwZRHRM7UHPyoiKS2DqOTHdHqlTGf14+4sz
FRy6u1sLLDVFok69OADm4polGAG0ypfK97ryN7t6N1YYd0bEkIVJwzrWUkW3CMkQ+fT2OpgHzMUC
jjMAGKA3BaabqRCUzaqnuIZat5wad1V6V7S4fUP6KxnnBIrstw3mPZHrWtoVU9y57a+CO4GSdRo7
uI18TKTxhB5vgxPC5cYas/e5lJg5SOY7F30lf0B1v/OFgN/W3TVjoE5LI46FTh4WvSkhkqTX6laf
Olc8Uqm3LGg9CwI63BHbPUcDnIOGWpAb3vR8xmTVF1kwOhdb45TqOTpR8RJKI2AErXCfAscVuVwM
9U4cxav2t1XqNpvVmYkpokKMeJLZ6IT+LP35kP40UTbJj8InLpKSeXD+ckJcZXjAUz0HtuI91XWC
vuvQumog9EdKs1FA8QlAafkIETk3euCWiHaCMzjCUSBSMQUg3VBGqlOB1My0OpfSQAAV59Nh3til
JUlAl8E+ljoAxT9K4d8/baDdpfoHFDbNQkb7nKgSWZLarTVgGozFLnpO45MFT16+JTBcwMNg6gz9
csYvqyRK0xoQIHf0Fb/2Y79TMeTefqAShAnvaO9FD0qUiooqRoYQQa7dhBjqCjJtXLd1/qms7leN
12Hdu9CRsPzXAkuMLa4p6DpyLCcHJ95loPVdElAMU/XAF23f/XgGYGjgV8cGKTpTvFOreFRjHO3L
YZPO2TELJn84R0565BUK2V7kZaMw62GgZoo2DAa8rr9dUoPGOrNAXdN5ooPBnRSCKU8rQcGUuJQ2
2KofZdd8XU6847a3aRvDOm1Vbs520/ajmrWQV5P6ziWg7dBBwfy2n+9+SED6wG8LmmAwotGotrGB
B44oTdLlfIG1IuwcEi4PTWiepgPvTO0ESAyso64O+IuMAiDj8HVer3G8jKADSKMwq86Llrn4Xzll
TXZmnW7XlRnmErNQP6nXRG7gGpKvOokHYhAlBKNf/I08tifVTsLhPITlO1SxrBr87ZzC8s59A/u4
oHGmAXdjAVoo6ERDJsRwF13ziaLYgtYGrfzRWsNVbR0j7lEGe8fZxp3AjAFWBGUdXM9A1jPnYalV
COLKSofAjE65gzmE8jX9ovrpkXidF73nxeXdvcTlDWVhRBPgNq7dZk5wUAYZixxTMFjPd0uSu0vF
CcJMe+DXTm6M0Ltv45touOadoKyNm/dI/GerXuk0UAgBxO9Zb/zoeu1cpvPCORK7S0NY+cXzAkDF
tVWr7IW0zuE/lGJJQfHFnNNDKo08P925uTEK+NsO46eNMHc6nl6tm4fDB3qVVo7ypAWSR4v9/yRP
uLLGBLF51CdtiLvWpfRlSIOIuz5VOa5uxDGvDAoun+XuMfi9vEs/YLN5pSbWHckQvHqThNAoAiGu
p+A8osPj9qfG1R/wNA0TlN3QVkM5htvX3LuRtktm7/BKHEvdJGnrNt4ArCsIMqCqZn2xgtJL3jeH
f3ICN+tlTiAIAOa+L7IWYaf6AjmKMUwfqO6G2NG2oZM98KB2bIv0cjxwnwMaCZUFABeZM1hHMggQ
6b2kgENCdhQXCJn75XHVoWQM2hoXEVwI3l4l9X3mgQCI0W+TzIlEe2qMcwv53zzNd0RbTl3/Se3K
oIZm+hq9vm1s5/q7MsZ80RYU64k1dSB0W2pXMJ57ReAcdZ4F+veNj7ZW3UeLhiPYa6GCFiB6DLxT
zsCJbjaJuV9zqa3EUoYTqpgWFWzp0F7Qq+mR6w67ewOctYi6CrqHLFJETKFr26c44ZTNFZS9AQmh
uOzNr/Wh9yiBLYgbUid7z6Xdoftw4xS/DbOZX59BeUMn+IpyUNwvd/SU9Ta0Lz+k0LTno4F3zzXA
gv9ZqMH4fbVI0EZNLydt8pYPlLi2cKTP9DnQoorLcfmdgo26tca4vFYVKdCWUuuiXvtcJsrTULSP
qLJ/0gTj/dsOv5eMwRZVvEKCpAHQx/jj2sViCQ41XAmp6qjefEBHJAZlIjgafAzFv22O1dv85Zsb
c8zSjJxUlhohRMM3waW9+rMVzu1dbh602G2fKSdN5nRuI7v6EGSF35gHErtp68wYMrkQefLwPnsH
kjI4ogwHUO+NGoFapJBJXlW81ZNSdprI/Njk1fPby97b0K0NZtViN48zxiKwLhOtwlVY0UJUwOrc
5E+1anJeeQr919jDsbXGBDGtLUY5QRRAuabz0D4Kojo9k4aAbKAKY7W50ybD18Q2iCvxEJkSiv5V
CP2vcJzzc7smdyRF83Sp38uC5VepEaB7BdXK3kefIADXwDFLM6+GQlrcm0EsJn6Jf0OLxdAg6/08
lU4sLRygIjusdvEbBRgVQPIxuoyH0bWbyhFEzxMBkcZ8ubAn2+BfByuNB/pa6B5UbuZaIS+f2MvK
tjbprm5CdY6+tCIaqOJUdXQEsPxsVnI4z1x4/u6tujVEw+zGUFatmRYPA17iwIPkj8VlXlkE2zo0
pShsfjroL287JPd7MplgqVQ5IYPUueaMpp5Noa71Y+mPBzVxl2/J4/iEqYq7vztz+Gsbddq1QAp/
y0jRqeOwFnFPMxbRAQfVdF++H0/1QVnAmSojebDVr2hXcW7E3Y3E6whqdgBjYELv+vti3jCGUtLc
ukVs+ki2na6n9A3e2990xwqcHwU/+giDHBST7kZSohXzVKMeO4E2VMQMuDC6g8SjotyJV4AvUH1C
PGyBYWJOd1qPSgfdmMqNrc9C9XNMOFit3X/fACyQtpmhvcj8++VUtXDHCEWVbLJXjbhp03Ii1N6l
Y2Jg8b826G/YOLw5GNNY4VXqmjXIAUpf8NanyS8eEeH5rK70BzPh8MoY3beNMbEW9CaRYWwJBkDj
k5N06l9/aSeQr3xs405OdGWOiRpTb07WCB93TRkDYQsJ5uSBQKM1SUdnILzbi8Vx0hOFKRE6/YmC
vwF49fXqUONriDKhBEyLlTqSr74JJHj5U/61OFsBLs3cm15npIG1Pc2cusPlYXr9bTGtqKOWCI9D
lY9FWNVqkqV921UuOIlzmwRr9lT6BPVnjXhA9pwoy6P4eYlOfcBDV+2EMGqbakxdmLjZwVdItydA
d1cVVk4CYFcdiP+h/F3cmW6D5qNLn3hm/Iln9/aYK+geovoNvhsMWrBPPCFWDKWZSe0265cxBRMy
qBd4MrW3Z/DaBpMvCEo8jEKMz6qaCCOSCWFMHrsDzwRzzEdrKYlQw0Rpfc6Nj33L09u8fYWA9hcA
MTSb0Wq7YacUhl5oCl2uXEt+Ks1A0e5J+R3ohDr6ZuDlLc+Y7Cntt0Pwnk9IOp1xA8gSNC8suhPI
BGCNTNSctR6DwnTQNCWuHEIhJhDxPM3cxB0Of5dzBGcQBKcbq0w4i4s+L1YdVoWDGsxuUQW/qMdV
u+oOXaifhEdenZYdPbjYpCg8gABAPHbTYiq1Oa4mAMhQMgJwE0Y9NUPyTmLgp2wgAr+hbss1uuP7
mOD4bZTJGix0vOYpzmtk74ofO8OL6OUuGDpPxmfTBpNGUFaO9czZU/oCYWIMjGJKDPcdnpkqcxjK
XBSS2cBKKSwb0RuKm7Rklbl8KpfbPB19240p5lAIxJxx5ulHTV9EeI6Yiu5g1a7Sdx5nVbdJ+rUp
xmdEwZBqKYVEnSSBqEZxE8/ypurZCGjlJuFXbm5vQeQLmPKDIgKOBzKw63sCNJzrTCpzQI4JbjxH
OcFX/EcrIKcy+F5xKlMs0BneeW2NuQSjeSlSLYe1ASLzGKZ1ywTT5VLjGIbXq72Tr+DLmya71/Uj
ELKu1AleVSbfpsUMRjG5M+TprAHMFo3vEQnfYSbwbGISoQRcfFwnL1u7wDQqJ54Gd15eUl0GWytG
ido55GzTbRS7XgiTOqpxjJH8BguhCSugVSfiU7rk5cCbqNspMVBLFh5ueIziTmcu8lGchxFy4dA4
AgFI80Rrs+WB1kqXMD5yuYNv16UD6AM9GBNJsXQju5wNhVmqDVA6BAyU0wvyflCNNI/ygVfL2OmN
wBIQwxiFxOzXTRswquN4qGek/GYOhSHigGbrKHu539JWdRQIwwt5Ho+grjhTzvs/qMnexg/6AyxE
aB0f+EZIPNHirhjHmTbjzWNxpAUGIKSd/r7l5yR7nxUQK/RiILiJvhNzyqS5BleGEgH8ZOjHqluO
3agc57jx40U/J8i/JMV0LTUOjb7j5WK3EQVAjY1t5swJcQ/wc9N1aO5KCM7NuxQt6/VdE+bAAvLv
gttYSc1h4hQZKDROWTRV3K4mgapn505HK/NjPF3ruyK6S1ZowpVuFUSBRCyPdmNrLjMPPQvXV8K1
beZKkIx2jvsRD2baepIOtBGr+vztvE3lYQaHg3JXgPqf7R6mQG4PrYlCStQuvT1r7UthavcATj0l
ggWqF82I3Lfjze7CqAQnRrPoxc5U4ywA49eWLOgfDFXQxUBtC3N5GAFJb8v0XKUp6JWaxInijpOu
7S51Y5j5ol1VSu2Umq1bCWc5/hh1vV1l4P8BY5oZxZzLj6YJN9u3McZcs12j9KmZ4ZRULSiM11V7
369imKD0oDft0SC62+rxaL/9aXf9dWOUuXDVvioEgfa+tPIT0SC4oQPi3fRuTLhCNHsRB29byrmp
yuhXMutrSWOm3YAnQpVa76tWALux+HkWHWn0W+LlVgX1LcOTJ8UEMVH89PY6d16E8NqNdWahidYU
ZVcDfdaiGd23okfUZ3ogDWh1lsB1F0dxtFv5bmo+GTLk/P4RVOL6JzBhsDDVqVoxqPrr1jxlxySg
/YDy3R/Yop5540yb5TJhLwNlp15IsEV7ECK05IDqotTGKloCeH3yHtz0p79ljkkICmkdRCGdMBEi
yd8rqTJsq6i8pEk43Ee7kWCzLCbVBmxSVgWEHIS4PlQQ4pQABEcHntzYTikGWwVWCyCsQB2HehLW
u6mOZE0hYwYEqBZA5n0NEjQjJm/jQ+ZPB96cO3W8m0+3McXslLWCAmhRdNwY0dLZai6FEyC2Dsf9
bxPd6wUxG2S0DW7nGBsUhyBllr3oONqUck+GLCnt+XIN7jrgZlnMTkmjskpmNIPUIcwf0Rnyp67C
NCHV5oyPKoSReFN0O28/LFG/8Gaga3GjrFFXwjJNo4FQBqVM4WOBd9/ysCJVpGzT/O7XbuSk0tAy
KM5AFcK4CAiFKnk1cSlZZW1r44yRjCmMMfkxRjz2k3133NhifEQjqtXJpYKOIlleMfc1OOgIYPqj
PKcY8FjT+EthVkLYdcXPqTcw/hWRx7cdaPeAb34B4z9dEqugYBFQohaVB6mRztWMeBnnjfe2nd3T
YCBFBJsRuGtY6pWkKTRJJ4AmqQbocszJswzelbe/lN8mmJuAksbFxoijQERormEOyawhRMzDc+1G
KhOgWjwsgT5ia4AdKBDU2dQpqCQ6FEczXI9dSNU83/5eOw8keP3GDnPOygSEU6kBr8/D7B5MW07l
qJdZfEg+cp8tu58OqgQKhnUxpM4WkhYpE6SM7k7T+an6UEeqI1gqxwV4Rpj9UTrAQEckXi6xrO/N
2n+KG/MFscTixESeHfr3TYzvp2RKJQl+EJX1axOvwHJnPyaj5Ema8OwwhzdSslEoMFaIiiztY033
DfryXQqBIQowLUFjyRexVXaSLSD7aGUDvKcgJ6HuuVmcZSlj3HSITn09HMex+VBO6hOJdGhzjgAZ
6cVByyEbF02HBqf+sEIq3h5Id64NKB+t8oeozYMEJMXmOGBi0zKSUAB0QshWd4zLUzIsd1HZicHa
QOKryBIMjFpS7eZpfB5bTMrPwp1p9pHdVxEnJd8pooARDMoiwLVdPJF5DJTWhIdXKaKP28ilDfnn
0unUKvPQtv2mgBxwVIzPsaq+E2fQdKTNh6rse7BTGWCeK0doWKTRsRXiY0XMZ3ERT6RQn4ZePkSZ
+nVuyQuJ83dZoj20pL8bo/5p0ppP0TD6ljp+w9ji+8K0OEd4xz+2W3VZ8GarICwi9CvBggyC59Oi
GP46DrFtDRoPZ3DRrGRyjStTzLcz4kpZxQFBib4QtcMMVY8khLBO0P39XhYq3FRIQFc1TFixMMhp
EHTUYVvq9CRojuuB4FkKBb/0JIRC574dBHeu4itjTMQQGqUx5wFfUFF+yAXUAufM1dLZbZaeY2kv
ybgyxQSNjhC9FduydxPT6WiiITtrWN2pYdQfwczxJ4KaO4/QK5NM/JgAXIqIdPmUszs81WALWsHC
hOdDCnEkFBNjD/qnVD0s8+cxfPvT7t0vV9aZiz8ji1FJVtFfsqrodGmG29JRCChDpcpJ7/cSHVgD
rSk64egZsy/9Ii5msU3/WutvEPR6lwc8EPQOmpy66G9bNIPdnLthNjIFA0+06z557XfjFB3T7kRp
KvMn+ZALhzpQT/xO6O4XBW0soNdoJINDkfmirYSp3VTBIYi+UGL01FeewMRkd5Dk5VMT7Drs1hqT
H4ArdlHbDo1revtkAJ65QNigoA7opQuGABAHve0wLL0Eity4dTA0qanQn0TNj3nmS1mZgUBFq/FZ
P4OzOT9MzY9VeEjzM4VRUVVzuX7oVgvtmLk+6Yf+TuCCbFmK3JsfwUSERepN6K5i1SCRlJ8gbvUN
QlsjdJDXVxD1trbhaKfUNV1Kkg2WeOBlLJBm8kee9s7u9mMw4SKRYqkVMNvuxulop+qHvPoo9oZb
Rfd6xckzdhJOmXLYAowNIcgbfioT92KLrjjgMunT0K2OaoRz/tpgpAuKnMvgdIP/9k7vAHQAOqLE
zlAyQq7B7vSaD6XZQlzo4lrIH8Qf48ECTG1yRVc/iLhbXF6vje4be4FtTTL7OrSDltUlFtllzVkv
K39cVI4D723Z1gSzZSAu7JVehAm1/qBIlp+tqVMkhl90kBFsK4613Yi3NcdE93mBvrWQ0xX9QmGA
c+dPxz72NwxMiJB+k/BoZevwclqTkcg9nZ/Jn2Uv8YBUDdBg85dz4acTyhsYIuYqQezu2cYqs8Ky
nPBBc1jV28hP58xr9IDjiXvZLmjZ/rswJqSSoaunCMwKLjGlCjyB6iHrWt/oWvloJMTFayIgjZTZ
Y1t+bfLuQPqat4/ynmdufgITZ/tGb+tWnunQoR7IjmDTVpUMziBwhj1wRxx3yjmgBf29YCa9Ry2n
IGYLeGYELZ4KQLUSY2uj0/5UEWS9P5FJ3g0vvy2y07vVkFt6qWB9qNaGQzAeaOXtD9QFON+RzQDU
hqRLpaDUsbQ2eZcccgBnVFtYAKSndSoeCG73ftx8SZP+nk0WkJLOKGNaGKOJqvxjhXpxghhGL0ho
lDzyGn/U2W8CGGD7On2WKTf9oRrEMnE+aB1waqO7rGkwSFDWqdfQVDmZ224c21hiFoZRM9LLGZLi
MZZVG4/2O6h9TLaOwoszK1HtkHTIOE/q3ZwKgML/Lo+5/MFj1Q54LCI9zu061DEFCEQ4ASH1ZbpF
9gu3hFZxe8f7rLveCbJc6LAhuN30pNQEpCeiiSw1BTnjXzOIf+Kdu9u3scOc8opE4jLTbPiCushm
b7qHwL1bntDfcyPrMORIef4IbL/3SjRMSraPFz20w5kv2xkUfphlvTtgStdOhO91XKt2ZL7jhNLd
yALoDPizcLnfaBTJSxGLWoV+KX3ckMWWXAni1ssn2kuEUgNfgXX3evhtkOVhmKSir6sZgaWpThpy
lbKYbc6advrPKCZSXgnMxQLXz1wPglRPmamhbGWtnb0UGW6GyVHrZ6X3R3my1f6LMH9KCA/6unu3
b0oVbInYgOpylhSAE8hBHdLstz9WVI7hD8Qz977i1hRzycq5DPh5hzRiAk1WG9vFIrhvf8U9199a
YD6iqfeJohC5w3tzttMYlKNKbePA+9locaoHvMUwp6xtRgWXG6JIJAUxtqyRvr+9lt1CyHYxzP1p
qBZJVxVOR2ElALBgGEgLqIIND8Cyd2w3htiRnHRW56Za0dRNlPpVIaaPNPqzGsucGtJee/OqKsZE
+1QthihORcCsv6WPgLXGQH7G70H85Y+eEIzB6FF10eHU3v1drYfLW2u7RDYy9c0atS0aWAA7oL0D
JimHXtqNS9Lz4tJHLW8EgeMfBv375s6uxUSNMEmNxRaGbySDX2cBx0H2vZ2KO2B+6xZAPPZtDAFK
3NPl4IxtCKBOJYIcgyIYE6dt/US21/q7eNHp4D1y9i4zE4wcf9lmC4LDEE0rAhbFcZCjdGrRpoMA
yYl3Z3KWeCkhb77iKguoDShL484YaG9JFjSD9dwKcmgNn97+mvuH4PeCGOfMod1SCxoOQacP4aib
L6ak23UqfHzbzF7Gs/1ujCNK6aAv+gC36IcpnHRMTEBcRXpea9Nf+4nnIbuXymaXGCfU4rbLLB1B
irKZINkPEgAwFS8/cpvRextFuSwVUHZC51NmXqRVlhdCQ8MhxZfWiS0Go9ui+104I4AwHgb8kPH3
P7h26bawuerWLv1dGwcBoV6iWQn9npae22AF+Ym348fMqp4akbyrDAVFasHwrUzwUsyuad36dehT
Tklwb1O3P4L+ffMjhL6eJlxonVuX7bFrNC9f0FcAx9xB1tdzkrQcwBjvYzN3z5JbDaQS4at1i3au
IoVLB3UsE+xvwszLtfbi2HZtzC00x3XfNxGC9oUr4LPxup4KJwqS0AIAxXpcG1v4/vYR2X3ubEyy
sWVt9EGYkQZdyg3WaCdH87n8QOxfrOzqK++luvM5FcxBUAUUdICgdn29fUqBxhoBC6ortgBiZ7Wz
GJiHlRU03TjDcDsfk04+ALEBsQe0HZiPOchRrVblit6GpQTxQA6dSg5vf72dOLY1waaq6zjKcWVi
v0ShsXV04fPuCQoTvHR1dyWUuMgAc4UEhN31N+s7DK9rFOQyObNLSSQaDW8MMEuirta+M78KIbcW
vpP1A4n62yTj9XoP4CBQfNgmxBYF9D4QVjHx7raC3GsnL3f+wR2nYCQEIiCgGgMEldmtGhdP1g4o
gl9cH1xQSvAPsYqgigEXBwSaII50MxaWg1F9TMAvYvboV5iGk6RHuZqdXn4gcu697R47oerKGN3X
TaiqgC+PhYoOPGgzpBVku9Mh6qBK9tx/FWOZY22vmndljrkWWlldJkAy8FJ7kPz6UXwpQXb2KD1p
71anva8/g0even17hXueuf2czI2QkllaLYIpu6b7PkUAfzal+7aFC+KeuXT+IvfBSxcYEMYxoLEg
jk0DE6BjckGCnX5MXcHpfC2oQus4BumxfOE54865Bsc9+CERODCyxWI1FtlYzbgFx9RgagBjf+mb
UJ8j3rHeuU5NzKKh8ILODxDCTCgkuErFtgaY9FfbsAOU1AY5qU3l3oqYOy6/F+qv7DHuOIEnGVpv
QIakIX0SlG4Hpq6D/L31aKcjsrg02HvVH0wYSQDqA5JigMTo+gAIklqUmJim7eUFAk1uB36wnOp1
SnDJ+cv6A+i57yV3lnHHKzEGA/EzwL7gM2xYRvVMkQsDHxYJi2N2gd7PHK/cucWuLDB9c7HoO6Fb
YWHI70ls1LY+QYMAErZZFXPaODvDgzq6Z3BHgJ0x0cqy5MWVkSVdZAJMEVL6rsZJ0LAjkd1N9uyY
tuzWQTY8ZuADKOz8bv7EOX87XnplnrkJ8khUANqAefNudmOnNqHB3dsUttfEf6B5sXP0rswxx91K
Btqoq8F80GY25pTtWgyzgjfWt3cWMA0G5tXLrAP6vteeCfi4BEo0rGpyWmBVoHMMBm1HudOOOTh3
huxOboKI2yDbuRAwC4ByIc19oOLFXOQpyLzLqgdtUgc1D+lZ/NEB+xN5cqgE2fMlaQ9G5HiAAnH8
dd+JNpaZXTSyyJKWghI2oR5ai273Qh5rbONj/gET5a58goYEahH3ZmTzGsB7i5ZEVNuoLhxosJhr
qckTQdJGCc//rngP2jQ/ieaXcQU1oTB/7a3kA8dh6dYxFwZ046lMCHDl4LFl7GmrlU6DDipOqh5R
g3WRHGiRrQCC+x/UHa5MMdffCgR7JAvAtEoGCREGU1vKQK3NWdDekdguiPGadi3WpVLxLjce1EDE
JLgETVfo/SThjMj9R02QnQiK5BwSfvgP4glsNraCh8MA1zlFpmM6+4zpxcmjGi/VCBoJOh4qSh7v
Y+6eSUq5jDEkGdVmdlRG1fpyKnPIvuHO/Qmgpx8/gOjXVz/+Uj/lngnq86yjbO2xt9MiQchGHeCY
d8bHAWpw59jJ38+H6KX2Cjy5gEe4lzJ3vucXrHbPIyZ+Kc0ySNFu+hPQAZClNcZam595KB5JUPqR
Z7rJS3kaj/2pc6kgXZ15PEqgnYsLmn4QFgOTNTA1l9+1SUnB06xYhQT2YpDiYtTs29LWjq6VnkQS
+2233XMhqCViTBQTZcAfMBG2Vte1r1RYKoA1aGTkMynPxL7HbGwwO2hiujep6WWhyA6OhgcpBeUA
tmLRUTDIXEO61+d9wL3DuF0Wk7RZfTrJkYll5ShsThCjq1XREWQuB93OAwzyxr8/H/28m43q4mIq
FDqvEX3Jn8dnCuM1XYylrg49gH+gGL93z0N0GOg8cJZZkLy6NphVkNQEUX+N7FCtTlTu2PKSkEDJ
C31W9Ol5UW3PHrpWFjgRVeWWI02f8myOjQliVXitqE7mra+WBw0HZ3iWT1wVJ541ZnXQVUnkhMDa
+o1mMbSFlb/2Xnwo3/GHX/ZeYhgtwvywguRegwLx9bess1xOUhHW3AXD2BKmlgXPute8waWCYZYr
8t4Se4cN8A1KzYTRSMSVa4MTFRXIQDvtJt2XdSxsWUt4+7XnkMD2wClNhCzcC9cmqlQahLEAjEsN
qvvkiSoLU2yPWCEDTf9AQ2f3cGMOG5AxUwfL8OXvmxMwWr3Z5Yrxa6B9fi59M0Tb+gFVAeCIhJA7
oLJ3srf2mBMHdgZoWOiwN/oIx3QSzK9+GJ74EaEYN57plT809+0YuQf9gzzQ7zUyH3VCy2xFIkNt
FkjsqZKmMzq9iUP+J8SLe0tEKcxARxznDqf8eg8LnPw4LpD16pUMmpNGtIthvtfb/J/kYOC0wMPW
koH7Y5lWzaSFs05m45ZnEtTgS+pt9HNDSjuX/u0ynwH5KEAMQM6G5JIlviaVSvJaALKvTvSvbZYD
1kd4ELDb73Ztg4keUi2Wg4GBRFcmojcrX0YJIIaRm+jdXs7XZpjt6eVcVSHyC86is/C+fla/5PE5
9alHyL7Yh5ivARjrKLhchszd9YHqX1dwzKhs8rVfdAtoTswMZDz6XXa/uuSDGoXJ5ySYndVDj197
URuMnP8DqA3WS2m2JVA1AcbArDeKIQSjtTALUSNXrgKMKP8AmywetVLpAfGelDavOXkbKK9NMod8
mrq6SVfQrXTd9wXDD9r6kXOkb9tA1xaYI92ZUbREMRbVeSk4yujzA9WjE//xsRM8YAmbpmL6RoY4
NLNrSVcWsUwAt0wG9aM2tR8WeOkdmJWIs5gQgkoGKbvH5MNqF5ocaOsI8oKp/lAaK6fZvAPxpb8E
BxAvTDC8sNePPrSCMUhA9MdnzPIjemG4z5bsKtDDHpRlHZ4qoFuRvDaoAy3U0VTIvnI++20yf/0T
mAdu1ldKps0G7WOIPyU388B7V2Q2xBoN+1cpeUYUCiKgcf5ALnHPrSjVv4XkGl05lbnwm2wi0xrB
+oXx5ZuGF1Psa6LTeqaNecr3QnQgHmfFe9EC5D1UPUEEG4vI3PnSRPpGKGCTstTj2J6lQ39YahtH
91l06axX+RIHS8AxS//Z61cTTKEySsUUoK7DHtqCNAuE5GFWOGEqfHR0Z8R84VFFeM9P1rvieXQo
4LAOJO6sxf6KgX81ACa3gGy+DlOrrCeGnPy14tgp3s0ShPxoU6Lyy7vFFv+EQeg2c6Tr/W2Uif1W
JUy6Qbf2P3Kn1V17oBEZUrsHndPc3D3TW2tsSFTM0lxiWLvMrNoxlbmkM+mUTQXaaEbI2U1Vuy2X
XK+PiYhFVZKuS8zSzetZnRxDyotjpyXr6oB9ToLo1phLX8w4wVzkkOnepArHFSI3egcEebocClU/
G52FxL1RLCeSF1+oCs1tFAL18UqawqQr6jDTxnulW05KqZ2srn2o+9iX1RyTzZAM7xGc1MlwiB59
kkZLdRC8ChvaWl+UfH5vJZJvrINXV8BaR+ns5GN/EpIROl1pcS93ambPIqSR1BVDL638YKoANSbt
ctKgDOdGGZkAisOzppXGO6Mo/baFNk+s6g8x/lGhS/ymWSLAN/LvelvhQsB4l2Lmx0wpzmWfv6Sm
Eshrd5cIhlvO0jkxodI4T99TgvKnRcSTrKZf1xwqtMinnsq0DyWrDLoyfxRH0SUENNokVr8mAsDI
qt6/VGb1IdUGEY9v7TVOhw9aY7y3yPTcTNZ5MRIomE/gb5qrFuNEY1AbymOnDdBkzLKvKSkGqDub
3mAVtT9Eqy8VaIZI3UdNTkJt6B4mE1Lhra6/i1BcQx6pH1epOnTLgukKWYSSqCAfJjF7N8fWA/oB
J6kaj2kP8r24PIA7yjoL0ngmXfITL5hAzdPnQhqOM8SPYkk5CRmOfA8Z5NL8APWDZzzu03CZ48Ez
FmyfAhlAa9BfyaK/6FZ/R9blo7xmkUNy/SnOY6eEXLOTEB3TtZH5CAqyUB4WNaiJAL29YfneTkPt
gaHmIZGmMyJfYK2lac9TJARVEy13+qz+WLrxLCT/x9iXbUmKZEn+Sp18p0YBRYE5XfUAhq1ubm6+
R7xw3D0iAAUURTeWrx+xmuzpypw+J/stwt0WN0NRvVdErkjIEYEVPBhFj17UDkUk52c2VAhnlksx
EHYfz/FlGQVWpt4OnfcamOQJIZm/HDJQ76rZfcyqR1Q3Z7sFSykLh/ElUeVHHJU72k9XZiEpoHJ5
qhEOGJllt/JyRa0wP/I0XHMde8HGcG/etgnbq0ScrWnDTFWljTdjbXtMZA3esEuWdtjLOj7Ug/sB
E8C7JGwvLhVF3XpHTG67vO2W+6hGtGTfiB+p448Iwfz0/PE6piLNvXHJR6IufhV8dSL1MxPTcynN
vafFm9egXfbqjzlaLqlOr55JTwRRk00IR7egwZqS32ILZ+nV8X43p/VmDoF1IVSvAU0HH9NO7Ek8
XOaogfe6qgEqOkSOAR04ssR7cqq6gyUQTm1AqflitcvROLyoSr11Y5kh/+sEJG9TIcjKLQwCjFo8
T+nwGlbiBw3FPuy6SwA/vnwO/Cx25IkE4/Bguo7el/3IH+NUeO9N6VdbmUx7L+xdNqeuflSyKiCl
eehq4U6GTTs4hzxhw9nA6+8NNPu3RUT5yMiYzUu6jebXIcIgMKZprybed8P4IF2lEATCo8wsrNC2
OSvJH2cZvXAHAYUI1Jo1OnwllftpJRLo8fV3j5rNB6mGLSYEtraNdisI6QcfPpQ2BljuBshd2rjL
7CqeWfo6x2U+leV1MfoRD8wTNeVe42VePF9iJp6gNthGFkmDfiPGJ6U1EkfFKi59EJwTUW90ExcY
HNzYddl50eu6vgsCS7PUuC2BGlsiETdHwJdHw90C9z8fB00I7myGVjpK87BfsmEc8oVAr8HK7j2Z
u6oQ8le4TuZANfJ7JR82apQlJpmCdSMTgjyB2laIOh3uK3lTmjeyytd6bLY6qfN5pR8RGYK8U9Nl
tQQBkt5u9B48z+ZprDIn50M6I3O5DA1ImS4XJLW7oC6heBgwMZ8ikdbv5zfVECz66KrHEUzREn6F
4hde8r1Ol+eUTW8ttc8M0/VKjF92ZbtSRWGm0/QOoau40WJER5bpGOXNQvczGz8tbT5UGUXQGlUA
YqlAnC07QvD8QZnWe7+vf40U5l+hzGtsFfSWdRqkHVyj2Q7HwF1IynMS/vIwCpK3PCniwV3XtHpC
2mbme0PuxJXob1F0p8lV9mTLb+mPfZgtUQVrofUc9v1WgRhtAtRy09LgoplMzssTp+el7/IJCbC6
hc+ZnBGPzFeHA0rfWwiLBws7jQ5+yF51SKAh2VMsu3odT9TjWBW2ykiFLf87k22uPLRc4hUpzIdh
gT18uRbwvNtq1x5FFWeoer5G5JEexNpmlMro0TBUXMr3tlVffaUAmoD3kCm3ofgsBX+1XL20UQJ+
hW/EcrtqZKscrJ+9l7CNi7Evs3hKT8j4KiJPHYV7hB/kJtDRS7DUF3UDUVn0MIklj8tmzAZ638yv
xLd720evpF8z5UD/4ci12K/Su9R8tpbkHBX+yDGMOvfkVMFWtYdkyvioWqqjr7/T0h5Wv32mLVKp
atPks74z86+IHco13NNq+k6QWpIROh/GJrYZAc4K39vLkKwZW79JZy5MT8+8Cx5S3m4wRXkQM5JO
pzLrNEOC61RYqXN/bXdLVeVzSTIasAen+l3s6btovXnfwYOeLLmoHpsKn6BLdhrCDE84fJJ1a4Kw
IPyxqu0h7ddNjB+P9VcQvSST/qxwWmY2UKd+qA6KwZoP4yhDGxa2XS60ZEk2wO84py0WH9Y7eBIE
SOVdy89CJgdt+kwiNhRE7wFBzCo3g/fhBdiJdVx/8dY+1cJHpngbhxkj9Jr46c8oFrLQcWB20eCR
DYJa8WnLGFGpKcfi7NOHeBpfxjS9RK56xYhlVjWgEa2dkWstHkwa39c2fQxn+h0RI+9RQ7YO2c7R
OmET+VIJHO0ELaLJbns6XgGiFFXlvQjlfsQlQlon2Ozh/dJd2vTbOuIFDC+3iKM+G9RkDsGpYmF5
3dMslv2vxLEXpMmuGeZbX5tViX3Us9daJ/sunbKRgUkJCfR5bg8/x60/pJvRS/epNa9zaPY6ZPAN
TwsGc/Rdt0xnRGJ/tyvfYFTrDRZRhXR17k3yCeahEKbGMGYwPTYJrz14U3BCyuuZDOqwIhY5mwfz
Fvj6Kx5Xulkm6MwS2LrnS6rBn09zsp0i+hClOCISvjRZyGURluQrLj2bIYvumZLJZesyH9O6vU/L
6sUhkTqbY+9rSeixb6Y3b6GvfjffTRP8t6J5F4TdI2HptrL8vvHs0V+Brw0rkryS8m5ZE1yWuc8A
uyOFRx1ammxq2vsFjlWXr3Pdb2Fzj/2Yd+Ee+luBzrm5q5N6Qbltd01cnwM17fyVug1n/JGNVYGa
9tFysXFxtJ0ZhpN8vuMTzyYabiDKP+i+BMcKEfRc1/nUrk/Iwb7QSd2zsHoPhDx5szkNLSbEeiiE
FoppV2yY227iOza4p7RXXSZGuo26dAdTyp2NkJbkYg0LshZuqXO9XcgKHAx07lCNz0Ct5tOixnZL
OfuJWN67pVcXvg7XBnaVc8dfENzlZ6jLP1VPfqbrtOcBP3tDs2lWrQAPSIykyqIaZTHpqt5RStC4
j82TNwSFw11AB/tN4TbN0QdUOxlAME/dchnScNggpxMlQHCXANgsNFsQS2C2XlQ+atd/TNR/XWfF
jxGDk6bG5UHKN45BRIlvXBflYdDeO1+xjPfzJozmPXJxoNYaJYz/0xAmiFX1HjLMe0bMttnihyoL
a6/ZqTnkeRVP8SYKbI8RqpTs47r9PgscBvMSYM5Vhyv+hGrdTHPDnxFwPcFZY4pOhFR+Rt146UN6
Tk37FQuvwiFDDzNdNkrEuxr1ShZ5SYjYbnMeGYY3bnHGmOjY4sZ8CMWyY8TqrEuT52ARzx6th6yZ
bXxMamgJxnrrxRy+XgPRWRxPy6knK4w5vYjmU+Rh5JGnn2qdhjGbtH6vfYkViWJTGfOsq3beYDwZ
J4A/lPjCfBi8LliyqPT97YxzqprZc1fja8Wxg02axSPyn71n65t77es7RNl9T0YBk2mHBHCm4cWh
XOQhszu+zH5dLCw8Qm568kK9N1Ju6axOYZMe0Adsu6i6u5lxVLHP99HcYtNQmMKWLHkOl04Xg5w+
OPWGDNwYsJ0mevDJ2mW1bzgSURHTEGBQ/7aPlTMMJGV/ntv+M4bpxJnI5SgjeOelKY5ogrsra2T6
Eaky2LK4Vnfc9N/bsP2YvDXZ+Mr+asPyNZndBGcsf+jxJYWIYF1oyR+ETF8x4P2o+PocMfo2Yfwd
RbKbTSHmDrLFZOFFVTen1WLoNB7kBtnqP8b50xc4tWHIhK2ccPrYNiQ42s4SxEhImouS0Hx2xmxG
Q/si9b1+M3ZR0VtxnC0wFk90mzjkpwEiDuRsjRi5mSj2OxLoPITcaVOz4Q4s7lYIvYtY/eQ3ULC0
85d2tlhthO2NY+sXmvf7qhpegxgeAJlc/OlrqpNzpUbshgaTqrOL90uYtjfv6SJwYZUrHj/NnLwa
afKRe1fLROEaKK/rtHH5zUdvpzSOqLJBryjaJ0LFFWct/GNE2Gcl6j5pl/t5iM+cgTRKEtxhdLsg
HSCDwSMKK4M2bvKfb06KAcwC864kF+LRX1Hpn0QriiSsjzGilJ9cmX51SLTJMClRoa1PKLbx9iK8
vso8VIC/wop94Dy4q5puwt2N0HdMx2PPw30xtd99M2PIWcLtug3aotcBrpKSsBocsIuO0HNn7cR+
+DKkh06FXwGOTCUtGloU3eqWdS/X+MRXDM64FCM1sC7MOhm/AK95l0H9jBnrbsfd8B2xn/dqVD0S
eilgm8E8wP+9hwnXeiaG/FJjGG76DktxmgGcVIqfGjbfxZ1BsPjcuP0QVD9cYPxiDRATgoOYZJMY
HgOPvigB7KWHWVYWhOVlHBuS2cU22RjaH0tDN6RMX4fUu052DjcqGBdAIl28qecSICzoJtDW3ZxD
FLVvCKACHSUoBuduyTpOr+1QPpUL7BbDFW6PiCeBKTiCRfGchKFS0R+EM7RV2u5WUm5TaCSzxPYN
sn26zy6U8OcKyr1fDU912X5zHmx25lAf04ljPjEJNSz+h5uoQX6iz26RyN6zzCNq3mER7ujsHZCR
9Mqr+E6vy2Ga7T6BPb4H559TH8Rffk+8fWqkykTrY+HfvMBs033CXaLbhC5+k6q9jtKwPKTTdzpg
DxxLHCRWe7AdwjBUETDgKLMc4UU4cgSU2vDZ91xbCK6DLLRlmNVtOBacYm1NQwlRwbJtkuBE/V6j
6o93irpdjyISkvV91HSneSnvoU9FNMgwjthX9AokwYc1sUcFflaFeen3Empt1mR2LlnRedVLnM53
XoBX1exlCPQnWcw1HZKiNcE7/NMPrnaf8CM+om4+q4RIpNmjiEBQ8pdRwWPs1nfu8O2FfcrQd017
wvVl5VRltoppZhOIdmD0C3/z2n0wWT6pBi6CHoKvt1R4T1BrkKya1ytEG/KQdnzMaE8fjDWfSa+v
Tai2qWIYAQrpozPYZ1XH5yycvK+yYdiVm61k+lA6b8MkeGbZu7uUmREYsP+1cHurogXfTFrdzR2a
McXw+amVD6UQCLNjcGjV/uQVakkh2rDmTCrYfNYU6hMYfKGiH84NqumdHfr9COOelcgP7PubaW33
a+SOQbrA4aZu3ts1eRzSaN+v5YVY79ozlCazQV8XDua16YanksXngSuyTZv1w3fNO67KpTLis2lA
aYmZLEVnkm3J6Fp00mf5YpJw4yX+T/y43vh9eVCBg31VXAOCRcmKsGqV4+5/vhkp5OUU2KzqzVnN
8QsMm4JrSRNody0zGR080Kudbgo5JiJDXXuMPNMVLeu2DIBJHVlslv29hCXRzLwQrljmMbTA53gN
cSd41eXQcf8hsPWeNctmjSWKuvCU4G7Z1lPwJgzdhzZ8miosyBDmDWwsqo5VOxR0v5YUCFuPDT9Z
k8/AkfrSzOYtAp6TNu3TEI/0iNTIc0Ip35Ie0M3gd4fUREcQ0d+gJHjrGllnwIK34Mr0ewBvP6u7
Z+z8X6NDz6gDI4p+7dMDLMr7E7ZSGKYYIlA8sqOhiOBKE7SCa/MxsBjxXzp+Uxh4zCel4g3jvgY6
Or3MJIV1uQWWwwUe7St+7moyFC3hS4G0ZoAjPEmKoBFNzvH3u4F2p2VCGdcrzx27Kf1wjr+EPhJk
RD2htjHBZwfsAAUnUu/Gut7DBxiwjRtfmj5pnhKb4gYv/VcmrXhJreab0p/WrWhQ7gbhAiHowNaz
UZ1/obwryIjgnQSbRzEqe5f0KshUL5AUbXS1Zehh7l3HX8eGFlK3V9FWx9SVfR5CVG2VyHvQw7jr
sjGN/KxMDTbizsPrVeNWp+Z+CoGtJv772pnH3qf3UTDudQwcumwQc8+KoBsPxqrDAL1tGZ5v1Rqt
+9ewc5vYX7aTmB6XbtzODb1PFruF0/GGje7KB7On4SeOQDTs6JWYLhK65lGA1EP0MZT1Oat9dNkL
7MSQz9wD5uH+t7rkP0m8AqeTD47DATdCyEzlXpIRfSwJn0ZijvHgnfxR34ULyjx8HbnrqwJBVBvW
2n3j23uXjllK5aP0I4ynrGjXcFSJtsNWpTJ/mB3Ug23z2sg43WOJLZsYnkH3U23aBftIc2ts1ArB
r4gXQDHteCts7DzjVpu78WqowM09KaH+UpX735J3/8bw/ImxHYZoadrbaCeI6A2msr0LoqXAubhi
4o8R3NbF7i/VT3/Futyorn8Tt1RzQMbFwyjdhFiKdo9Srah2NwPA9ukvdY5/9V5/IgoNcAE+/Sen
1OzF5abAvwm4+fWvRkj/mwn3P7JJf6JhBz9SkXd7r1vE73KPuIZ7+i/vjP9B/t9/M7T9xzf7EwHe
aQtW5cYH8kOzD/fl5mvCp4KF319RrX/BAf55oKBf/utqQQd7i8+ps1uC6ADT+OXz9wv2v77m/139
HB7+L5mq//kf+P/XIBfVVLX503//eW6+1KCHX+Y/bk/7fw/745P+eZE/xZNRP3+a84f88yP/8ES8
/u/vv/kwH3/4TyFMY5ar/amWx5/aduZfb4K/9PbI/+kv//bzX6/yvMif//jta7DC3F6tagbx2++/
Ovz4x2+gjP+Nn7y9/u+/vP/o8byD+eiW/+/xPz+0wVOTv0O1Cr0+xD5QdsNT7Le/TQgS/sdv7O8M
uTmQHsDiF0raf/mniUGZ+h+/0fjvJP0XPQ6NYRTRm7BFD/b2qzD6O02Q3ZVCkX6zAU/pb//5uf9w
hf7riv1NoMuG35HR//jtz6Q43O/R7GFEA38fNJt/ZqaHqIcvaZpgaLIxMO+MyQdLJz/vgCnu14AD
u48Anf3bd/P73/Dv7+kjPRS7xL9z8UEQQ0cFeVVwi6VEHMYfd5GAYjCQ+oZksjR6fZFTwsWh9xIZ
b+BnkNqNc5qzu6FcpLznPBniyzqVfpS1lIrxxIUXqSM8HDoF1ZRKwgLmN/6cO7I264GWkyokpAc/
wD/5CDhr4QGaDzD4GrbwiVrIt6QbSLiXKZiGI9FNjzwhAGqiiEcHa7m2LcOTbHuNXHYZyLeqAsfn
OR6O+arJjZolODHKWLt31/LabSfarEEepDDfeeALkU/AmFuYNU1yZUc4PQNEjXRXIjF8TSF48eyK
XIyE1TCRbOfJ8gxzrnFY6DTEZxC8uRnptMwBzIh8ZEVlqB0nns/tgpLKX7FxnGrnIH7bmLi7DZso
RaeDKfu5B6zdlJjwrVy6AwNqr7z2/UtQVeBKCKPkW9+TizfOOHW9tZrOElocZDswxzKGlLH3XvQo
A+CaQoeHcorR9XTdMHtPOgyXsDBTaLs7AovPIEsYn/kOrnDttwkIwdtMvLIAR8VoHslefkswH3Yh
Ipk+raaNBj3dJiWKxxUfdJiaVOZ+vAT9Jxl0PxV0RDhr1oV1zbPEg9lhbrw+8GG9Bht2QF91urFe
L6OsGUkbA+esJtCzQYjGugWYGAp0cTca3hSYnTWADaYuxDxKm472oVkW55407E5vD+nHb3CFqXM2
LmgjYdELGr6a4/XIGzPct1p79JgMffMc08GHfr7SkygWXfIvzE6NSTYDP2iK1usCtgMGLFU+AslD
t7P0aOh2k2d7guKpCmR5Vdxz048kVLMfHlP0bmLNaIXW4LgQ2w9bQ7Xtczs2XD/0ZJDfiOP4Z+tR
XHtHR6q3poEit8pc3AzDBW+9jBwZA6VoCy9OS/XQaj9sH9BEm3ZXLv2MVOxgFjXfGRNifflRT/R1
HpVXyWxYBmHRkgRBOD2Q0Qr+0qP97+4iLHusQtbeHg0+QNuQZL//MFl9NPZzGoC7qEmKVy7XOY7b
jQKFrAF5yCpZgZ9PZeTWTZOKyh6itozZd8TAVstmqXqmtzJmtfemxhrfGqYHsJrDZpXfXONYWHgj
5uKzBcA9B9Wu8ctKyuQqpIB2wzo96m9LBA5tU7IGkWlxOESbKYnNXNilSkUuHMXzPasM2Q3x7Lcv
rkPzuCEgvDiauAHlbmxq1T5MjMr+2aCbxxxTj9a+MBrqvoKnaQN/TMb1c0NHrzlAKsQXjA6HSfwV
sJTHANc6RXbAMdkPjNA1YAd9SLSCQUbfgN+sGbeDb7aR7x/b1ldbr1qT15CDNAJwr+lzBW7ofrA+
OY9Lt6+rPhsR/gkQLMjrUfFNcLP/4368a3R86AJLM1EBXwOJbbdrFb1gyNjtowrXyoDeCceuyhGQ
Ej+k1dA9jBHxciT+AFMBXDyfwtYvX92aWFW0gdfEVxaIZ0Bav8ahnBD80czRjnTGP9jVCdStDZyR
lya8r7Ebd/mY0ulJABjcdE0w/Aj60s/ambBrh962nRvY0VXRm+MpWl9RU3DB/qtMhp89LvQ5HmGP
B5h1782TxuykLA+xsJ/C9Mhmj9AWGYRnktJ78ngK4F/Hyya9XZl0GTPjJeMRDTY4lvllasxOGlJv
NRQ8edJM8RksP6gs53YWnJG3NH6Rar8Bxjzcx0JgZ4X+W86AE5r7lNevSR8WDYY5cqTYGDCoAIxa
3sh3v/IxidC+CrqcbgrnHA3H0a4JwOl6PBp4CivW0gMa/W2nSiDD8N6gFIdBaNdTNehuW/lrvwNg
ixUSmhMsAbGBgVLE6TVt1IDbtaL9MZDYQvmKRj0Io7c1Xp5DwFGZJdX4K9Z2H8WLzZphvStL912u
IHWVAH4zjhRMNWMDJrKmJE+RaJJVNtzZBu4YabIJB7upgvAH5o0Pnt/tRROEmdT98q1sUVrkZY3L
Uk8EQVpEbKWPuBdePYcp3+KsBwOaLjwDs4C2rkz6EVRTw2sMK6213RKYFV1HknoRANXxTCt2rFqR
3tsyuhKJthCjHQYtoX1zLr4SOCcBo2ruDNAMlyB5JG2re8wqYKuGsVheUY5gYmDKYRssBz9a3rF1
wqQoarfKiHG+RjcC32sFDLll+smdnm8GVg0XOXWMrCBSOfCfap2uaTL7mY99Bqxfd/XVCn64MlBS
KKMNVHvQDn1MZsU25Mm49zZydl3RINu0y/joxkKybto5X0T7STD+spBy6vFHYhomQyoOLL8pq97T
Za1wF6zaZp5vMUJdB7Y9qnKWz8LE/kc69tX31JOS5SxWaYvsT3mHXWK5KC2huu+i5D1OhH+kays+
6lIrf9vXy7qxPW9NsUh8W7OqNlUctfuKtSUgKh5KXtgxSJ41po15VqPdkVm5Uq/Q0KQUJc6Gc121
HfbBaq02ZHb6G0hoRL5DafFdsmAshqFrri0qRRwJrXNbNi/sYv30g0RjVyQVtBjZ2AxA+H0gnOwz
alPjg/vG0wCCVhWk9CgMoNBLnNxJ5mw2GeD21erVl9Gv5l8gtIJNOgwtRnkgOnpDysCatwE0SPmo
btC39SNNsrYcg6agZcgc3HFKiCsCAk40x2VM3pAkb+77pppsLoKaJFtBWnIFCjVPG48IfOhgKr0N
RAjefb/WcBsopYp3IGMgs3CqvvQQi8FtY4o/U+IAqZEJaV+gnaHyqJDRrsE/dLCNAnUz9wuOQD4D
4m6QhTASNqKaSKNrLCMN1tCuIBu1145neM2D6a4dqKCh1XIbqXZ8gqhu3Qf4KbjFcvAPpJkxqOzr
Fic8kIUvzDsvu1Bz/32Ufthh9+u6NRcUIWCZ6IB7VQOn79oyV7Q97Ni3lfNSnSHVibxCvLADrMKz
ph/NvqSqP5CezDxTkPMhS7KM8qia6NnnY3ysgn54Sub4rcHBA9W387uMOL1vrRT3DYYKciPYTmML
3EVVAPpOhZ7/rHQZFDhORT6WQubrOE87TIKG16ajzZ5ir9ybMUDbiYDobYkiHTtfE4GrgmF0PHpq
J2yYorDpHJyioOAJm5ZdHerqKxxrJxxKIzuZKPo1k7k7yO62346Jg9yos2ooeB8PaZYOlX+GNoAc
obVc72uElWMmJOUN5tzKvv8aE7BJBddOHJLUift1Trd2UOUubpVoc8gbITtSoWnjR+Optc5h9l/u
fEwKbSCw9D7BqdXvRIGBraNUdgfY/qflPnZ+ioyyLoGVDxQuq2LDScc9yWc51T9xfGpQuQbuSfE0
q+NSo4HAACBESdNEYTIXTVdsPSAkcN5ESD2XC2rcWtn96rtu5zyE2+RSN/DYDm8G/LqZj2XXelse
rObFhKEHTRz3lj3XhJ9Mxc22D6bwW4qmZvhJh5LBTtGw1J4cW82l1en0KolP6Vb2jKmso550wOdL
85S4MTmHKvZRunTuEd0jqbPVi6cdKR0asmSuQCV2Ftv0QtcBgD3R8/NEfOdwQyf1L9YTLGmO5v87
KMko14pVbU6WNMxHquS0tV7nN7mbSLqTokpsxmZwW27s23wM3fIpJ+iw4IZUQ76gWDBf2ARW99hW
GI/ZMxN1YCN4NcQnvUbXzqx1lM0wU1I75VR8BOfYP2OSE/nxXa+Ptg3no+g7nukh4UUX8y85GkxV
rwaSzQicj5fjrcarNy/TkUeizFIVdgBQjcha0lYwoK0mf7tScNw5ZmS6bPBGmOMGzcIXRC4jpaZw
qGyqS43LDwYExGu+cLTkWRTUIBwoAPldYONgU2Jl7hG9/QFh3PLYMNMhB2niOsL4WWxyamR3nkoB
Qgc79Z2tLTJQXfNashst2gr/lPRrdO8a5QNSZRSU4BhsgQWXZ0zjBpdoEnERJI2HM79qXqJpFDn0
HHUxLEF9dminN5qH9Cuxq3zDxLm+m1Xnrh7YHiSrJi88BHhKlrC9i6JevCioHbernJH5TCoMWFEx
7MsggPcw9iC5aYVFJnNPAJpLZFGfwcPgiF5SYNFD06CoX7GakcSNzWmcoZSa2S4SBCVGM4w1fLy7
UttThOaxqJcRXjnU92XW4LDfzcHoDkS40NyRuvS2N2TjmAhm2hy3jAeCYxq2oRLwhoEXDyRsS4Ni
UKZyQFiyHaJXphMKs1T02LzCXWsjsAxpsupbBwnz4rLDB26NXz2UM2OQ8QTBuRtF/FqVy/qLw4pL
ZYaQ9dJDQ4pmUaf5iL+2SDtHcwJZt8va0cPAjfFseio5ykKPmYGckkRwHDgJxdWScLdr1PpoFI82
RqCK33WT1z4waOnSzKNVi4eCyp+zCrKaMIPFTw1ee4KnjornFXoEbqCV7JofsD1cwGdTuV3qhqrt
1COLcStGFrocCo7bgkRLeZogq/AyiTbyzjMiht0W9Goj61wuB9zyFHrQT7bY6GmZlvXYac1asGO6
zBzGYJaCLDwIsgrNRJPVKnFVwQcC7WAQVm9h1Y7fog68t1A0fPShhy2ipSoPQRI3RwGkGwtSd/2z
nbSf5kxAkpGv7ZD+irAVPSOB5Gf/f6g7r+W4kS7Pv8o+wOLbhAduUd7RiKIo6gZBmYZPJHwCT7+/
onp2mtSMFN/dbEcHQ6LIKhRM5jl/dxI0RHJMqHdTqxttoPU2dFFKxNbTjM4cwUCu7G/tNdTd7tng
KANKek2danrRvlCndLGKQ9dm49Zo06aKijKAYmhEsjKyPEOs3vW4GbSTrorMrNZWj+bJaWFuDQTe
T2xu1aGbWvtmWHS/b42mxvfAPUOGL+b5hzBPiktpl9nHypuLG2fWTTSqfuHsByefy3KM87bYNvas
zU0MdN/R60D4Ra0o8u9lV3bbsRwy+xvsaPFCzhzhq8nsfwVB1GgoFEMqpawPog0zd+OHbW5GXVFk
M3txMt33bewTQpL6lT4Mo+k+LP5kjXsFY/TUj1z0Vc06dp4KYUBZDzKj4aOYOhVzI8otXEjIIOEi
K3aoWNCKz32R3ecW7c8mLizvS2km5bACn6nStbWoLsmjGdnh3reKxdyWfed/nVATN+fCnRZ/FcyL
tg9pl8qXUs7NizCqBd5pQEapa2Yc8hhRl3L2UqO9TI6ckxUjJCvnVBTztK3yIH1KPUXxwx4qSASl
4vyL4gxNdO2nFuq4zMguVieSAe0Qj5hm2swzSBTu3t6dkpOf2fFTU/kf2b8JvxcMPPs+oSdGGitD
mKqlmLuXwgmt45RKWu/4Fctyy5E/V0LJb+wLY3qYDMO/D2xzxMNQee1jVgw5aFVq50wvBV7ZI+Nd
kBRmajwawdJsUlNMH7Pe8DdG0gIG9DES6fOgcDXkpYnuHUlt8kLILiiCa8QmTRKELsCCnpRdHgY8
KE+jZ1XuNl1MoDSj94EBijnVycZEUd9HYW+X6MlRkKbrhlUdTAJHhbPqKzP7op2SHaYdamCHNJQA
TwE+Nb1iGoGpWP+KpFk10jW+8ttU/e5IrWEWpXruU4Mxy52KJ3qHvCD9gLaNF1G4G+a1kTRi3KK3
cCjt567cOF3lEBzJZAO2Jn6Mh9Lm7g2ZfBwldoXg4uf381eQCUeLerayyj4EARqjRCZQYLlnlYcs
dkVVIv1o2a7RU1eDUKsKkGHZl52li2wFDqjq2yrJORmWmS9iRsrrLdWpDMfJJ955nsCYsCoby9av
6sKIal0l3Z23IOlHe6jVs3RczpXCf6lXUxDz1cwrqzoBUIv60bZkZ6EUdOzysSWnpaUlU0G/79OB
bcjIS8TGkZ4au7h0bmg1Xyvpg7dUMXDq37gNYBUnySKeIAfDaLPynOZG5q5l48c1Zjh7yvdiMgST
Ldwh1/c6btSz4dq8gOXmnL6fQI6tKJhPhpG6HUpEwTXwGOrVkVKr+Zmwnppi07mJiXHCXRrwrakN
OVFD0fKR+s7m9XuuEzCrUrK+NUzB9QdVM6tT0zZV91ziK2N9VvFSPwprKPU962WS7zoROsUFPoeb
MqVTLy7VrJ3cxcpILPmNydpTncehGJ6o/Lv+k/R03D6anVjUdqr9+rqjJXG/G4TjN6s2ULxa1S0c
aDvVbnkTvn5U/PODdwDzM5qVrPAmsqd38oYBMywpI8egTwET40NALBuMLvDsGGbZUHLYZF7NR9Ql
s7UiyxomTYXUks04uNiOOqc6Gx7Tb9tWO58yHVi0qUG+r1xzW2C4rD46+IW96H8LK5Vga44b1TyW
fiTFjLNEAV0qJJrSrA9B3bnPv2cK3vnmLJTHuPbxmYvQ8ngO31m88imxQpHZ3LWW3dxKbWdYSarR
01Eo/Dbb2uZQ9avfv6f1y5vyu4y08VzG50HBeO+4CappiBiqp4gkGfUMVDci7udu+IGEiZEvw+Ie
nRmjQBSgbUtofCSTC2dQlqifiua+nKpcrcJRuJvcksNVsFFtZ7txvzRT0E9rN53ojZtFsdvPvS3x
L4198Oh4xvjgN2a6DRlKeERnzdy40MvbKvr957se/j+oF06luI7pJgwhEBYC/nfndDEsZbJ/XFeC
JD1JM+0PSVoQOoSM9K6dnOli+4i38qtC9vfv/OuJNW2bMToBeAJDVtx31HHDozZmcl6YXGZRWRal
dwAiTn+krqKDCKGb/shWX12Hbz8sVSsT/twr+2YS8PyWZ2pl1g1jBY7UVmV8gxZZYmgxwqNGDqMQ
gIbBuSoa/9ZwR3VkBkwYAdZ3yUoMCCi2Rl9PZpSmtjX84Sa7vu/b4wqIuyDOAPYPds1/dypk01pF
w44elbGl74Kq0nd52lIvtiKnOPj9eX8nE+CKB6YjsFoThE80UvDuiodz7NV1Zw7RGFZ0V2mpbNwx
GuXu79/n/YeC5rv6eYlf4s66hiG9PdnzuOQ5z1TNw9kBrQvAIjI363QcVmAZ7A2/f7v3NzJvR1Ke
Z9nQoYD+4Tt1gCQFSbIe1ZF63XgyTcDvdsbCzvIXFyz6ZTdfUSg2BlDkhSJr/fsDMJ1fDoF7CgbX
clz4U7I+3i0V2WRluoAEYo5Z3wxPuM4WEoQdBy0fY6GTW2oOh9TyLlFQA2lXPMcYLg1AnoaQgMFv
BeigSIBMehjEGyTkaJdj6Qdqw8ALBE52kGf5Ku5th1mYOh5B2XrWj1WTTBlNxmItewTdk09HnM41
2K/E6jXjhxJ7lSjcj+7Qs/b/5GDcsWejhTS4FqEO7oBbq0cXBPzvtAwGMnT3JUhmJztJKlnrBtbB
U2uDtKB535a96O+wIXARw06b9SPNBRsqNA1UYJNrNt1+FLxwIAVnnuHYstpqkV233inmaz0aTDZE
p+meGt/275Nw5rsNY3fdqJ1sfDNoz0xzNwn3uhPnKdWANVYcPIQ506WRMfNSgZ28JEorbAK5GRwr
1LsIxnt/ODNvPPxL2CkbOOc4owZgBGFzHHovjp9kGJdUJmmaflrafrn3jblnM7UcDsEtYygoC+i9
PGd4+PJd6Y8UIX1g6GWfuvM8/HBLhzK6DtPBQE9sx/1hrke2+25wkdPyOOUmxokAv0ltB7yOnQEl
baylkUTIh5RUq7nFR7ou7IATBVCT7Qydcy5jmJvrQMHE6A99pdmgK1QXkHev9YjbFGF21DVzoreZ
3YOldlJrse9NtOEn7U/IUHsmU9Plh7NqNuPrKwyZw5sMkDH5uu4mRKM6ybJwD5H3ehJ8PrQP540L
yKg52IUiP19N1Zh2d70O1XO35D1EjdIxUPOEh8wN/SfLbrlrcgGxMRtTcxP3vaw2sULsjg02eIkL
felyCa3gyXy+MT2HDrLEZ20cf1ZpekJgzIUly8FoxmrtAG3+ZdaFdT8nhXmd/0Hu1zqu5FIe6Zvk
n7a9d4oDyyRqhQ7bD1l2iXp49a//Q7cUouBUtikJUegyavoEAvGez8g6FTixwez2Jr3Jg+sMm98v
Eu8XX0JrGBCP8d8jAJNhZu+WCGuiQYyDCXK7DFnfE8xT6ZpQPP2HKIv3mytDvlGEBHxFa+sH75Ms
4J7S0AI+jKQT5CfbpMzn4b1SvKVsn8ckG80/LH/X5fyfe9h1RHXI9hq6ZBILBB1vl3ugXGfs87qN
HNvwP6WhWf3Ihd02+zQPXZKcJEF8UbkIEZxizNyf8X/Ff/3+5P6y44ToagjIZriLi47k/YiliadI
VwXs65Jm4S2q5klh9LB/hHPLQ/379/rlBuK98Pt4jE1DjWG+j4/AhCqd1kFrqJe6+Oq6V4ehk5Z8
IxxrFfltoL//lDf8++9LHpHvOdfIMYaevj3NS4imVFYefNgU6Lt6pjkCwfPvTctEV2K78/cqmbmz
fv+uPJDvLq8lLAdJkstwJ0pGolrevi97kfQ6hKaUJH15K0TXHWdHEGVQzCXWJsuBCc/8AidkVpvf
kQmP5crKg+6lS+2s3xjoub9b6JitDXoR91TA7M1rFYflvV+N9qOSfnUOUWubUYbcAVtOmL9UmSX6
NQNtA1L3QN3YAfFoq1WWIaW2knF8KTMcZus8C/XR5WEg2GgK5xfbHbtmZZDdn59ZNKF+Gq/+OvWx
0ewW09IH9BEyuNOmzy4yZ22Sfa5DhiwxXsxpAuS1nuFX9s5/bXuzQabJug8UM3bFWBGQ2YNVDT9C
jA0kYcfBoo5TvTg+NJccjT2iFxbT1Ml7TFqDQW6C89rWE0nH9+Ur6GPYlPuXihY8uMMBxiskpcrk
jejr+EPhJybEKh5oUR0HL8bv2wW9QsEzVBWtqNUREOHItMZ304fLXYJFC2lH4CAYWRTLeQnvd2lw
jAbbbHFYX+SUG7cdFP0D+QjXg0OgGqHhX77nvbwiX1kobju36vkgSGXAghmWtA7zQO/conSalS3R
1phy/KssbRcheDEm7MdzgGa5IwVdnDs3B0l2C4f4Kqwmzr5WcgZ5xMD2lKVS+tu5GsK9XhL7c6ey
6ZMbsOFf/WuuOhq17Z5kmzjJak7zINuQ7tzt2vx6a/eW6ewhkANvldUxO9OcOz3JGnoa21NXLAjE
FG60n0u1C2rX8mDERoHQ+YrV5E4mu2eVTtdLFQZs1SrJKJN+/jwMTZCcROb6wTnr28A5+0CJn7Vb
22sMBlrt+3kJvXVRdsazAW/y0UHqAqjjiHj5gjSloGEiJgRk0mhAs6k+dy5+oO00h1O/LUONkBrT
2hBfcgkwvG3JW242CDGq6pJNHcEJuIAcc+0isiGWlFQz5sq8SlCWduaQpewTtfOqACS5nNnRgKVV
KqKWZ6SCGbte3LzNiHJQhH6Ep3rWevf7J//X556UX2KbBWJAct7fd2kSTVzYa+wVSQj4EQEkFsZ9
3atFfn19o39LLfqxrvj/vQD0jXD0vxWU/g+Uib42cv/nP+SYv8hEH64Kzv/1MHx/eSMuff2tn2JR
xJ3EA1l0TxZV1T/Fopb9L7oMn93WsR2XEQCIpf8Wi5rWv5CpIAmFx4Vwobr5T7EoWlHaXxpAtg/y
0Wg0/+Po7n7u5T/1u/+1WJR3er8pcAiIUbG6mTB4TMF4uylIJlbUSg+f6nSYqdBdOwam75I58NNI
KvCQkzHOoy5WZj0ZLH4VdkBKEk/b9r0TGslDb8+SaI3WzXCFV22PUMSdivrTRClv7xm/rgi6YTUv
LhDqo1xfi1n2lVokV59D3wkHi6o5ddVNn4kuJigktjHQ5GwcQbcqw0EuamMY2NzmnYwnbxj2hmdU
GN4mPOpQnRTKKML2g01fs3ZbgbW7LIbWW1chs9fZT+ViHIOy7d0PiU/gx23T5aqIJjPHsRzpIFyM
LZZDrMcJjK25EkiNrvCCdCqCFrqFn43DBaYKmmD0hYFbDCfSTru9jR17HhMCdICtmMroQYd+S1sp
x4MlRiis0Y7lZmLQGiNaZZA6LxXxLsOmNYKsw7KylK0Po3mNLHDlnNrlym7decSbD5S87pj2gj2p
rS2sKGO7kHQcECz42XSRSGk9Z+TZdnMLKaAT0cmjP7gKb0Zlu/H3pEglUTqumsHM3W4c1yodE29v
NFXYn412apJLlnSLdfBErcMN4SPa+ZB37TSeZWjV+DXkqMRt5fp6OgSDaF8Wo4WnjKc89x+ISGqR
cQxj269trLX+1ih1au5GmZnzKs7slpzdFr73qvFpi1tEsq26gFxLc5+HplAYLuL2I31uydRn8OIC
t2awlGvTFqyomHGah2n0fLwr0Gn5KhwCwJ2068iXiJU5pYDAuZZbGh0vX4vOgXNpR8OiJ7e69hEI
HiecUXZheynrbNR3xmyN8tZb5gWTWKpIxOjaQchNmfFURGIZl5cBt6qOYtPw7wyC34d1Mxb91jZc
kQHNdn6+dWamX20DW5H1ZSXC976NHTvHZAq95s1TBoOWsUtHtWmElam/nIxgZTq/RBdPs434au0N
0izIh6qF7h6M1JHZdpmRvZGUVml0gaFKfHGp21wlP2K3LK0jJp2my9aumq6vviyxhldM9IR7zbCm
FOrGK4LM/ZLxeSgeU3DCgn7Z9+/yUIHn7yq9UNY2XV24JHxQbK2m3DULf+/Xs+zwpyvf0EwTnbrA
++oNxpLuPI+ZwsU2Vlkx8TYDZDbGy2qGqHoUuHPJF+mwUnnrZIhRWDFFbiZ0xVC23Vs3pApAU/BY
eDNahApjEeloQS2snEQL13VvZFPnKXBqWnukGKQDqoiusEny2zcoLr0Nhp4wJb6imZQxH7JCBJBk
nqEcc1qnI09esol7Uk42FXml8LVzaVXjx3gsUut5zqUr71xozvrZN1X4rApp3SbF3CLwEM6lS5z7
NiVIErZ9PpVUmuZu6FwwGsdFFRLNDdI7167pwskECqNAIrWK6ZnWmShDKlMe28wI0axifSdTC/Nt
Mxxkb8PLl6nCaseaV9zTR0F0lGUiyWauugLH6qKoBTLEBRBRRp5Mp9pCCb+iRHarVY7Xm+kQZtM+
5zqQICTjZHzxU39YokEYU3pqF3K6WJfDFP8n6S4FERkBunlsuWF1wlHg7FOUVykIDZMbNovhqmRv
JAWUKfuI8iLnKl6r52Vqj+AajAlyqeTVhrRNoLSwcqhDGJ44e+1OOz2WaNGYefABf9ownkQ7a/+G
kVut3qsF4/KLkbguFZhTEU4zgJBcitSr9G4ZIYY+4ULN6+2ylM4UheZcljsCRRJ9cQtr9HcuKUGj
WrEcifyQWEg7WQFbR20Y4osWZp6kLr7PUhty440aRGIenI59pAMtu4NAjc1TtYQhj7HlVeaXnlkJ
4dnJirR9TDg75Db4KIZwEiZBjk2WuQrpj77z0uBmIFzEvQltqb6yBOTlYSTlx93Phi3kwV7Gutr0
BfcLHFoW4n9MHBMDPzcc8t2EPKRNVyAPenZaZE64MJn5hZZcJno3pIEBShJa7U3NRS9XM+v+tLKA
TBnpmbZ1gKO7MGCcpdvHRy9UAaHPlnKmdWiWtnHNxJxCpk6VKc7D2ZbsvOxc2AuzvFhuRRH4MDyo
AeJ1PS7qAwKOTF1Uqlt9lkYW9Bun4PVXhsziv3JmBjbASiiGt+MUJDG8dOu3B5TdtgSSyoLp5GTT
ddWsG8Ua7i9+JJplfAlw8rl0HjVRTmmSo2WwCMyC3HR9iC1N41eslp6MDnx4PZoA5UvmVAQtFoi1
wp7KNAUg9r/gm6rhFkl3cbFRNTMlp5UBCrnrqA2EtrZRT1999Jdrb0HSMKatmL9PwMsIJJdOBV+m
Gbj0SJBHgL6R+JWv0HMxY0l5a5hwFaTjzhs69RKbjCghIA5qXGUVMkRmCufJyQ6rpNxgzQjCnWF6
PGNDyOjraCTfezk0Xj+SioQCetjOBMOkwDc2BFxASEl1JqVL2VscJqbDlC4sgjdVl4xyV9JMdycU
FKH+TEdgyb+6Bf/icXSMqd83fiMFV68hoSlYpsXfQCs6+kJqB17YOMCIxhpZB84aoS3BPhbxLJpk
Jsfr8Hn27fOCDHnYQtYX4KSVnLuDZ2LW3QHwN4iqUPQzXKGA37oKb1GrxHQaNWlcwm2RTTqBsVJW
ljqbpRZlu0FvT/ZG3XlVjRHVgIFJHYPgoxnBs45q20IXr6wEq24eWmRseIkbEKMSpEV/Is67tNfK
GEfc7j2ZBejxuNt2uWp7sTcx7bLiSCQ/P5GYf6tx+G+7gje9w/9vNjNsUf9o1n7pHz6mL1n5Ir//
02n2+it/O82E+y/aAIaRMZ7BAqkCa/zpNAv9f9E0EDRBaSlc5/Vf/m4eLPEv0pPNEA1Q4DOlx7X+
X/PAqzH+5Dr/hEmNgKYQR/9W8/C2dwhY0jg6xwpMOEAfIupt7yDUoMJFG/0+NcpwJbMp2S7jDLdq
FGS7OeNNHzYftCnzW7bk4Yiq04pQlLAXL7H3aSmMS1KoY10o8UUDUC9wUGDTP3UmcSTcLtuLYXzs
swzfd++IczC3OmoJwVmUX+/0OEw70puaL8UDvcD4EfaDYGrG84rjYulgD92+xjqjLznS/WOh86Od
WkQUlPOZtJf8oaAn2GaFk2Aanv4wK8l6B6ZycqBGaUBMJluAu70HU92CLY4Vvd/XU56dB2/Q5G+R
CyCMSwOBFiUUHEdwsvkuM+Sut5Z6NyRm96HoWbMJIaUabPtqR5iREzl5SACkH+dbl0zl7c/PmbND
rQOW+EvbteWuYzXCKDAxxjDR5B7EBp6PxMrX8+ufOoqcf9ypf/eSb0x/7/BTUHcGW4HhAylC22HS
f3v5Ud0N/jjUIEwLX3xvVGeEQHsFfUAqR/b0imctpXuqjbhG67Hgd6H027RxA5K92MnFxby9M8bA
XsnJY/BPmPwBTv7lKsA22czXJtSbOx+g6R1YX4QUOLJJ/Z0ZFu1q8SuKKE06KTzJeFalYR+anji3
MasuDR8GB5qZfpir/qW1ZUjfSrKCwQilqLn+aDind4HXhI9jAXODom/bUd5s8kLEVyVjvCpo4+56
LZpDHYb6joSBiKSiYBPM4bDNvdK5//0leB2J+Q/EnktwTXhwApYBRrdxOd5eAlVcxetE7O8MpIXm
mgAOe4fyicRFZDcPdEc93WoC/2wa7QeJ3OJGyMW94AoTK4QC6Oa6fKFZJV2o1+P3OUccg18HzbRV
qRu0csDgfVh8oJeiAvCKk4n/84AwG9DYCZPLPObeyUh1XWx1D3qVWYW8SzKUKr//oO9nSDPmwWId
RDZiuhQK2PHfftCkwXhaB8W4Cwx1VAl1cWOnD3mbZw/YtAiDmqcJhtBdJYS1kAv9Oeji7Puw+LeD
1VRPiyBbByVOsjINrKA5IrPjdV7LHw7zvdLkepiuhQ3WJzEo9H6Rt5C3i05DNcPOBgDeQGO7q5aM
V9JWimb7ugZ4KaOZ+rR0uNeMvP+S9sl+Iq41wlmo75B0fiWxKTv+fMTlLPEXKLINqABTfGY311HF
96hvIxS7ywN+B2RgWUKM+HUdgMf90yTHV/znzR3GVuIhAiAbIgSQeq9rsBrsp72WWLS6Xp6J7pt3
mE3HFZmZ1beF3JkVejUyNW6FyspoacZ+58hKX4IlfSAfYT71od0SvyWq+x4/x57MSwRb5nJUbdBu
GnCjB19lzR+EC1fs7J9UFheCHRBOUEAkXeUx7+6XidxWIkvEsJNJLW/I+KLiNsgTdv1wXTXDgDxx
aB9TbzriaVnu0R9+arXM+AGCKw207GiW43OKlQKT5ay+1GJYC9K1HNeYLrVDS9ZIZ5t6XI3U93Ca
VKaEGPc+WXNbfStHMgGnZG8ag/loNgu+n8b8w732fqIhH5ENHD5HYAxz4EDf0TlzVi1qmYd2Z79u
eygZs9x+DKuLNc3mB36r28yFlHfN3MnDiJ9s1cOj5EiD79mlm12DlfciS/NR23/aGd6xeK+HFmKC
w4WOmAOpztunVdb+4ky2aHds9s5hqsrikEx9d8SAZWNyKeyTJPLHNlCMJkwKWHu2+qxbdCZal/Gq
DLJmI6JXseLvlxH7ima+vZtdKikPETX/haFPafQm6wJkzWQOdL/Tk1XvhJl3952WbkRergvfvcSq
JihxgnyrLXPe10gVIpSFVu3796Svi1NZZMt6dsLlxWce11ha4XqWsVxpd27PognasyLVF19dzdiI
sfJOorBugPZQA4WWPHRQSusc6SPRIqX/3XFuZ9x7sbXoS+qVYvv7j0t5fj3Tbz4wULHv+jYQNM/u
L1VIOhE8ZQf1uGt7Y41VePbnY1YjQVMiD48Spfvo6gcQMZqFwfMBO+ZPVZEmyPGrg5cWYeRUd17Y
jnviKEkLTE3E71YIUwJ6VtfXvNcGeasY508Q9p9Tp2evSdhYpibYdi2hy0VFHo/oSObHdTaustT3
o6rOHnAeigPyjB9OSaTXBOAMooXYpbBUtUac6m8BW7111zPr1yCksR6qDxhxIa0EtiVGk1RRNjZP
aXaHFK9c69S4TXhaIhcDnl2SD4eM+rtbqy+5P+xrK7wdrmpc3aRn36xTGnvkfLFqGD4amO7Z167e
lITOIug1oSrJhUYslrZRlmbl2vKHtV+WLgFOyV0KUhC5Vfc97I3bWC5H4Djiip3vnl1DuWliOWfi
Aytjn/mTc+sud0Sbr8y46LYIhmZiLgyGdKLq3AWpeaeNY/LBlsbt1PYrC5xuNcxZfMiQvg5Yxdeu
Jjl5DMUmq0O18SwyZo9+UhM86qG+AAa/3mzEQLZ4LVNyWpG7WSc5g87WSOm7BE8yGXDEySSo75er
WmLMxGqkVpNG/ph149eJLNNrjHs0MmE2S80wyu1s3Ml8qldp+xK3DI0ixQpVka/w5XP1cnGhmNsC
CD4KN/zakxA81D+aGPU5zfM1DpuhbubwlHupAMsijNVR17Q8snd4YKKWbQu+jVuu6Op97svHwI+X
VVwTh2m1gGjSFX9pu/skVGuBYrUrVXQeTwnp39gsSXoDZCWfGHflLD8xyRLBjnMaUZpjodyz+94x
c5l00MGBz8+HFyQvR4983MU9kwSJgIu0pcxe4Z2E9E64hYOMsXsyQJ0+WaC815u+hHxOhi9I6vFS
2SN+hQK+3t2W3oDVJPUkNFpJ/w7Xnedy24UiEqbxsXMGhmyBR0SxYT/H4NIrAr4jM236VZLez7Mr
oViEE6H/+jITyVmPM+YQ4LF9XYzWxmyLa5BBewFAeCK3wdHdN8eZ05Xttk8Ni1E8tF8ypz+3jVut
GaL7iKHzSz36n9p5OdCKEdfoEmxXYylX/aGp1dekINmq0sNTUopx3fbB3pu9DDH2gJuqDDdNaBRR
MzGDTxDNEBUVI58mEhjYtperNXgjOyrnXuoTcBQat5igOY7gqPXJxJEbwR1/LJMBzXKc9CtjcAhz
MMm0rUNw337czz2HH2J5JRu7VHvCKUVGAkjtA3BYrA+Dt3wOyqL/6FVMI/DstRkT0OOXMsrCz8Bb
T67jAjPRwUVkyEVu532jItVb8lcvYS3veiMmKA/NwAfmRewbhVnJyfSBadDdLqvJj9Cl6b+QvJmJ
9OtQyXozdIt/ROZsn+1rSgSxZ0T6JtZtj2bvYLai20v0Q3dNZ80AacL92PXofcdcrIakb/fttWYp
YJLN60LEumE8OBnzgRwG/X4XabkqvTz7ih06Rvi19iadHgtbeZ9d8UE61vzE+DdsZ069rMLJ9j6P
mW5WMCD1OTZH59PgTpgGQ29r4qLYJYk37NVVg5hkynxeaISNIU8/NgQ9nhmG26w0jMGzaBoe+NZq
bvLFKE8oGvZzadq3TFi+DgZs72cVjGS2YdphkMRZtMtn1RTmh2RwxAc/bcj7nIhS1DFGkcTC3zl1
CGjFjA8mfaRNgJG/nr3ZnF/CMshvHaLO70KpXZr37NNydRWUIEoRm/z07Bv5xh398tvkX91T+MmL
uRAsCHNxhBlkUHGfWPcd8W0N1y5K637eeLo1DkVsflVudSQkwv04udXltcXwBtfekl5LXJ8/rr24
VceRZIgzRof2bJSMOp7oey3nw8zy+4CrFjMCgZOK9Fy3tgpyAfzqYwN4d98W7aYNCQcm3+A6PSQw
CKzd2amwHusgOAxerQ+zAXFodyJ86icmy4VL/8Mw/f2kuviUOU4d+Qhfb8DeVbRws14WO1W7wNT1
HgNBe7Ribv2pJPFzIDvwbtFNvR9z5MfccmxyaVF9LALzU6DM9KsLVxYFs6/vUCeRE1oTkiON69AM
PLeXMLaOc8fKgBgCHpLMxyfa5nPps5pmla/ue8xPx3BmiG0oHbHr2d22qAZXgJvyZe6YIB9Qfh5J
ts4/omf/8Pr9oFvGVV4NFrMhEnzhIu5unVIxrSOD0sQm4+CTWbj4hVuefSME27b7O8tq1Iruydum
cdvfTdfvNdQDR5T8T8FiE+Ot6nCTN0lwU16/vP5J4Te1nX98A5d/tWF9QAeyZKSUp8raopbJbxux
/P1lCa/RMdZsEkvOP5gWBhbyMPSmCZb5zP0+n0FAmyEicDEysz45vX6v5/H/+a//+VdykNZhOamL
QSB215l3fsl22862ead6pnZQOveHvEAHEo1TSy0wrIu8CNavVXTFiMEdcSUYPakObgq3Qckv+0tn
dec6zXzUteTGAe0QWtOQYbsyal3fTmlG2I22MlI0J+odzGG7ojYjjwnP98pgT3qtaTWp6a/9mt9U
6aXrjctPB0whLsUimRxScCOKuMjhMmKx48Rj8XNLc93AHY+Fv3zxifVjAAR+LguSxRxnOHGN764S
gXxEWTzMo7wziWitu+4eDdxyk6ckkgg/nwEk1nUg8svPv+VTIPcVlUBfoV7GdGlznwcWWlry8rPR
x8hsM9bimI6EmeIqPfHUlOXWD0qCVFVLpnlcN6fXL6//bF5/Jmib7oiqly2PzQ3Nb4YUCqgdIvxb
Hbdo1cES7vLBfZomBAZXSpmapv1RpVNw29SSuttziX8dYUZm9DGT4tQxd8F+tII2KpI5eSiAs0nY
/7kSvYov44kgfek7yYUqWW5oyPq1hXfsURje/2XrPJbjVtJu+0SIgDfTgilPU/ScIEiJgkt4m3j6
f4Gn447uREGdbklkFSrzM3uvHVUKLi0bkLrvGEYDg6I1/qwLW3E6JJJywODLihIXEuhQIK7SC56z
or+Nlp7fdIcOoF4GehgP7Vvcgg8QC4RSDdzmbCfVDh5KdxaVMV+78WX9bR96RdD1GmP6xCKEU0PZ
glUUAkV+j5u4zn6of5mVjbiC6rx9qkFXXdzV2tdiaylbPT7FFlcELPY8hNLBXLOQyhDIlW4FBCNu
3n54MdE+P9SD+mNq7b8Jp9K9xMocWOCh79wZOtLCxvCeEJEynBpDPdVeLZ40Exd5ntcHE47awZ6M
Jwgu6Tv725mkc+22MlHGdj/Vd1YJrvf33241o0NZVtd+otpk2Szz+FYV95AUk5MhTDKoVDe/zXEO
/0vQOfz+dkrKl//+OJ4YLSy216x31jFcEg8i8GizXuhAbLI5hbXaZ3+Zdk3739+prrWGCErMI4ED
cwBshjp9EN7JcBclGroCanE1DjdiiG6qNtqXoSWpWHMBGWeuVh6F6dtyyd4r+6+F0GsPUsOG4Ztn
D6kLB8IYwl4Z04eJzI8VicoVnK4W6vU4PUOMZA9sZsZmDHPvGN78b4KGcuKrqQ37rxl3O8cWFH0j
G2ggDb1694hVYbn1Q3LErFjf5Wzh//fKqSXC/tk2HF+3B/tek3gu15roBU9/W3Hi+5NFJo41VObd
MLjmHeq+P78X6n/WDh7U52lxsyNy9hyW6Ny8mmJ56EvViPC+5JekOHKom/mOL8xKY9FWqIeCTU9s
OvPLpOT9teNDudMcPjBzIuIDK/Xh1leEmE6pR3ZA7YNSSq+/v1hm/vDfOMHRpqjgu6RQ58NHHMJ9
1pXJHoBBeZSt9YUimD9ss6SbmLL52qh1Z6CpdnEtskk9jUwdj33r/VWG7pSO7zgCso8+tsXBAomC
h777K1pp3a9LHodW4ibHKpZP1PTiKkwBwMtRL7/vf6Gr/7DCN86gv2JvlncG4lWaNLQim1ySKs7A
cz3gXcZQ7WiZPGhpY4Zg1FNGtNV8sszFivQlNYK10+MIkzjxI5nToYCTgvJkto6/v/19PH//m7Yq
5pFUYnPzqC/H2AA2n65FT92xTG8zUJqpWbz3Bj/EXA1o2xHy8cYYLzWf6f9+y15PPPaJeJzn2SFG
ZRbP/7+v6ORfLAyU59872Bhd7eClbX9eeNlZ6T0mWn21kkb1oaejzWy99Km5N7biq5it5Gx2wtlJ
qtPzyqpxlyDOupathDqgGA+LF7d7phj2Du1F49eKY76wVW/gdE3my1z3jd+X2f+++v1fr/+dzQK9
7R5lRUxpRfDAf/NjLLALnoq1jlARF/sER1wRNaZFCbJNHiWEC+RRRRYKwqSID4FKF857nNgYojqD
9zJJtUullm+YBroDQhHnWjY9BKihWI+1Ia5OaqCYwjJf77Nq/GNyVzCyoxW+6pnf4D2901r2Szg8
FC7Itr77/W/62LmnQq92vWwPSy7bD4yoBR+nIWEzBOyObQo+7m35smq0IJVB8neRNeDNyhaliFvQ
Mkx0IQ1ts9+bhnZhDtvfLLf+pCWeTwIU0MfqkXVSWMmdiCNSf+RdPM7/+yWLa8YD25ycesK8Iiz5
+Z2TV2uHRMwWvkfF/bRwViHWKvK9muWnYp3lJxZ/tHDbCUcS0fzIUnUImNS4AWZY90Qnnpd2/QbS
R7mDjPCjlh3opMJVr9IC2THVBKXLlO3JojpllOSIrmFACB6Ono3KAtW5nA3IGU7eHBRWXHeO3o/+
XNtDqHcpRuGEWUOUq2kWYHVfnz1hPLbFo0cWaVFK+2xtV1cxmdOproiXSTr1e15oD3PZqKfWcdNr
ZcfY9psS6iICRpwhhK9hQa4vwkwrjMLbPqKoDU7rdfXuEUZ1e5lO1q5l4Hq3sixxTXuJ2rluDvmo
OO/m9DOVVfaMTu5+1Vp9D1CyiArprZudnmsSqUQe/Te0VNRyN/zuu8BMxrsBOgMXU8obqhMPa2lb
L58sNVhkCBK5V90LbahOKmN3IoQwaiRO7URwjx86S7jcg3MSaPM0Q4DQ5afAAtqXxO4NtfWSd8A6
VqMK1EEbLkCE+mvzo2Kz+WZ8sHlshstsOswLrXjKH0YLLnA8pN9cgmvg9t5d3WaEBmzHjTIoIlDR
NQQNz+OAq2aidKv5QE7bt1os09N/KzwdtXdlA0N0i/xhNUnf+10+lXqtwwCEKzEz2t31jRLy9ugv
vJ0/mx7nqZrFnjIUXFWn0tYb2ehjz4+PKdkd4X9/tTqv8wX/3q4Aw/z0W3Wq6K3SAJ8fEaVAs6Fn
waFzivzGDnnyIfavUT5pOThNHgjQ6Z+/L+C81iaZhJ62ySirE+POPvzv+l0z8jEKb7k1jkQPWrYT
2oVtCq2juMnayY7PRQpbWHPqgue/P+ZwPK7sPV6rGuLhoC/fqqH0N01I8zIq8pa6yYQucur2w9bJ
Wqi1T+Xq/iOAoXtcGUPuirQHZ8UI4uSRBwg/pjtOHdipRRV/od4rUAm05bT8vk2/K7//Hp24RrCa
NJ25+/2rOlIMdunoxge87/JztQbgQ0C1fFNf1I/BxhEMWuskpnS8t3Bx4dkp3jTYaMDAqqe4Nm7T
nHZ7dYzTqCB85E0O+TmVLrWH4j2X8XrSZ4EZfZwR4Biz8hqbKBLLWDxONgB4zyH7pUemdzarZmbe
kXdvxb9CVikXIpu2usi/W+DYpzTpzTCpS9dftsnrb2/BCEoegGWEs0sk5Y4QCmPf6G8o7FbeILu9
eX2XH0SZPFecKIj9YuskHTbOSceP1Vf2CYDJCt+EryrXWY/z//sKk5/AXbYSTaEy/2rR0t2WEiwX
StppP6lwSxjr9Bw83D+0bCVLEuLJxEtmbP84e7kQ4ivr3z5jlJas/WkebHnxxjnhM1up86uXxNpx
sMkGsfWvLFbXG06c7igWM4PZjbusroR6/P057ZK0LkMQipe2y8vvjtWwsoffK+j3F4THPnDW5rr2
XchW0rgkq72AYGRCO1cjLTiz8rt20JSTXSkR4DJ6f8d68Opc0MXQrrgoCaLO2ewE6Lfgu4J4qHpr
y9LrmOhUn7yKxr0yIeqTuiVoanL7QzHBzMM/TC9rrtThDE6JhBP5afBERI7FOAsZwn893zil4jAu
4sfNADkyzMVOhz8kIj0L7mWSMumhkXhdii1bIr1VZQNuhQSJ/32VaER+gKUIG0dfTiXKwbDhMvr0
6Dxr9nLf5Il8WFnmHmBh/oNLq0YNcuYLZJFgZhZ1B7ZpeGQIr/h5svimrGknZuuUZXG503JUgFhv
3xozHSik3cl3x2267xDZmJnaqRadHRYdIVJe5GB3DJh3AmyzaO6gJeQXc35O5u6MoOmVQ+7LyUH6
cA0xulHTg9VmNzfmKY8dpqwgPhnmaoNvHVKzY8AJuwpvmaTlW+zDaGfJweOKRhFMI5omyQdLZ4ks
MwX2bnwpVbcAOYqPxTbQMGamhUYi/qxmRXRAEbi6yMOC7d1GjEt3oEig2LvtDgPtdO7QndTpARqS
hvXVprFisb4zHdA/U7p3vL5EfueQmReL+wXhsO8wEuX2TsjWmXPO8CYBymh1eaSlGgO3TIZAMX8a
vluEvzMRhmq+UxRxgBrq+p2ANAVaYed5KQkO5fI0G819J5T8RHK7Ek8xvZarBxZAQUVlBzI3RNay
m3KRtheChM4W/CTDuO1wKhKaSIa3yDaJ1+oFuQLiy1IpbHQl0YLhLxEE+nG0smjoe+csYAjBNwUU
Ync+4tOQFMn9GBPDyhShiKS6z9umDG3VQy9p9sDgMiYrOYmSJbQWyo0RfqGdHpe/QqrICdmOLJkO
VLl7QzbK3oonHtJdu7fyAxOWV0Jf4lVtfWuEEaQV640cEGou3X2hT8iCae1Lsmah7NaE346TWgNc
6F8cVBLQLpS7OXPYP8SubwpAn9XanjJwgNJsWcBl3zS9n8TBdvvJ+IIdiIARnLTpQuJbBCF4JX+O
tmsK4+22Yqv2NmU6L2e/sMipjp1XildQL4zpO+8dZx93qYy/rQFUpJUx5K5QMkMBWw6rmVway/qz
IP2HpTnsvcK1UB732kHoDaJMRv1V2t0ZqCD3MOUiHR8jP4h2amy0Tyn4wkhNmtce/mCSkEVl6uZx
ParCfS0zS2NzJLZIQVNBnkjdlFDDeZY40HX/lUTfyqUmRlu2FyAjbwR+naUuPxjE1Vr6UHnpEmhm
JvaJLF6hw3xD8gVHQxxObqYvxjY4zwi0iQAuh3VJ/J5TliLKVO3Uahna4hjQoVzZ1PHSl33c70tl
uk55+s1O60mmP9tnZeRCdLccXFKo3jky4yCrcxcvQ7ZvGNeu2vAvEQ6rob49ppP8mrPmZ0jmwle8
gb2cC35rHBYbhbyikCXpXWt3NiIEzmzwljzUHQ40u5T7fF4CUGzm84TWabfoY2h1zQfwjuOw2oLz
rX3Luw5ebtHdTBI+4GflT7LCOmB5H208FLtaVR9LE0KZNv2z68hpnISZJ7v9BTT1VoHmwVqLD1VS
Erm5EcXY2/PYvSZa9WSDx6IYSvxMVERe0riQMvYEyJs1RcJFJedC9bPf9X5avrSdKdhoaJ9K7u4T
JMrQ+rKznafxwdDXo2dWX27SajvDYNNH+C+Z48aWMJJuPK+m3euivNG/V+EgYoovSXu+MMmJeHlY
eDpWEpqmGXBBDXssoH/4eEMhwX3gTjgQGSTbPpC9e5N0JLCr5sdx0JOvBUkJfTASN6WF1VWrR8w3
BK0oaqi122iFBRWpmV95VkHk7BsmHVb5Z9KBJvS1+j7MmF862YRkEnN3sUhLYZ+QXVoczMW5EPpR
kg2bf0AtKE7Y/7569YhDZfEhPiHTrv6OOnrgZW4kVYvDokxv4D4ReYbV7NTpOnVTD9tyUpmHj0Zk
JGzAmBaZNKjZgUrvRT1NwtD2elIexwpdac/GaLd2iufDMoFANlYzhX1+nzYEPCYGB1NWAF2CAL4z
mUvChJyfYtZKgUBusy4lQtn+tljcoo2p7wu1sHy4WHlt7HId5b8un2Vry92KEtef/kxZDru8MjeO
Z3ufdBk2SOZIQQMdq1OVajeXc3fp8wWSZGpl+wmRZmgAS6dAgMaae/daZ/5TTeZd42jxyuAAUEaQ
v7Jqn8veOEIV5nh3+alpN+9c/ZGtH6hPp/5rufknTIUKLz7YR5pmfIGFJF9VyrDPJ2ASM/1Gnlov
aH1G5p5VUPJ2hN48MxXYEjc9Intt5YWLhJg+bTJ2ykAH0/WHpm7I2+pYwLiFqrJoI8oWqNsHxFMl
aJMlrBU2ww6qYqfNP8k7aQOzyBiAq422H1ITrBm0cfJKKfRX8oBsbjsGsTa6Hby7ys6aJxDAHjvJ
LU2w24LusPXHE98Hld0dFsrSXxGRz7rj7rwE3wFoqT8I3v0ePBhcdRTfQJIPy5i9wm8JU5egvKR3
Prpcx3JlxHuIDOHKSJwVtqaw+tiyuYwfax1CIJnJriG3KTIAiLaKyyh2bB4S1J6+6d2RsqZeUqET
85ijlWw8aw9uajjwwBxXMqIgB/Zn1WrdcBiWvTq0h0aq3lko5RVbjHEvl2G/cgUyNu4fmLMd+e5H
/Jnk8oGWDHMlxdPQLD+j1ofT5F6MYq6ONI0wIOCW+bGZX5CvPeajB4s2wwqVTKvPT26cevmZJ6yQ
18S9enzr0G4T+BuTrxgzuLGFkV0pSY2breYyDPVKxOlycKrCC4CSnZp2+ETdvoOTVvuGI9iMeAuz
9FI/ZTiOAxfSO2X2I7abMuwc+1yPYxoNTXeZWSqGC6Ir0ESmXy8EFK5EfwVKQWS8HsypwkQnI6C6
ssfLbOU+S+xPNqLDvuswpxujF2GUAznnCXksVfZMiZpHa5s/LGRfEdzTnKy8sw+JNzHWUL9rYUyM
6pnOrYItqw6B/mCUzW7qvVf8L8Yp6/Lvqmc+gZB8VyhVYJOqGckWih2JAf7qtY/lJpTBJX72Ypul
MSyQokxK3l9HhuOs/YV0j11lUi9eDuyYWKsfNdYeCkVV9ka9xRrnFH7mENPiaKhVWvVt8SgHTMmj
qpg4DFQT9SIl34a+dReEFmuLBidTEBTyAPdpYQf52HHoNpILFuuX0q7aYeYG3Jclt0pnax8Yt4/c
6vGhzdaIEASmiLTCoVyaZ9TSl3r1NN+lGiRXmdIGrCHrkc2ZRfDRoCR+waYuUPS/SVN8QfgRFLWU
FG7OhEjSKE15bQKMLuLImcqop+vfpaX62sxq5QPlvCSjagCjcrpgmTb6sVoQd4WDE7D4Cy6j5VY9
M6F7lct61aIhGaj7oX0PqYGvi27alDo3qImZMU6+XJfzQS36cy4Z7Dmjunc7pv7lcikxFPuFq790
eNLYruaUmDpHL1pUAb2Vp6hGn2ydCEd4x/DxnGTSL4ZCOVrpH/RDb9T0CKbCprIu5qZ9MzNTPGpV
vUN36sRvuPE6Yt8l7P8ZE4o5IAsrsw+5xVbghvVOtbI8JjAncHNypcR9Gmwhx3gJfRX/YDjQdgVx
N9XBtNRBVSxfUtOizMNCqQP83uXYxyC489sKAOCAONgHYFcFI51GPs/ejivyQFFK+ar2NyHis5KU
H6K5V4fhQ2EOF4xyBS7YLy4RxToDFppRYytras7bfa/VeMOd7JQM3uQnHZkPpTNQYHQua4qFATN2
usCEZgjmswIsSf4a+7z2oPff7qpP2DNqcb4CIUD3qTVpWDrIB1nabksy46RvOVltnuxtJ6ZpabDL
4T88whR8ZqBi+27eu0d89x86G1sfbs8ULJrcEGrvqlEO4TAt940sYUuWi8WrJ2gvQCLimnLDNOMa
yQx8W036rHPJbtcNE1PrVvEokQvLA8lY9N2uCzPCxmQfcqu+wVScmSHZ0rdr5TRZt0W3yAwe0/LA
HYplBly6Ku/zCiehNdfXxZ4ui0Z2plVT19Gc+FLTmeCseuXHI9ZiBl9sgBtnOhBTI31FG3SfKDk8
s8VE1jlz+ql7I/WRBw0VU5OePXTUu1bORNGSI15pyytoXi4ENkbroJC1h+ml64e3wbQDq3e/M937
KBPkJE7uHWOE8LCL4WxSjB6sLsN/mOmWr5H3BhT3e1y9c7EOMZNTSbepiFNSvjNdM65GT0qrnbCC
MoFKlHhcDU7TqwVN3/LulS5uToNOPGj7XFC1HjrNtLkBwdlVMXOg0ZZRq1v9cSaDzm/LU+aqgZO4
6Jh0XWF+P0dKvjg7o+rVSFMAFFfjX3NCkJN9FTXcCY4g+HKN9gqDmITaUvJ44ZiN24GVYk6iHSAh
Y4XUz0xQCYUnhqA6WrKYgzhnj9Xy0aPCWInazUqEV96Kyiv9WpIYNbI+d7u2Gb8VfSN6IO7LWgMB
mOmu/qBa/xQNXag1LRLIfeUE239Cynzw1J8GsxzWvYRcLXuxaRjFgfttuVhG8s0+BW5lrV9S808P
pAyQJH+fLhMw8ZpmUMwaxL6t/ppuXF/4QrR+5aYkMh5Kd0SRgKCE3cv0ESddep4HC3DWkrIhUnkE
EHAw3QNe27f2xyL4P8LdRBf9ITPphdalG7ZgYiJo/dZK/DpW/k1sUHyvhbqQqnl3mubiXV3YZ3WU
nZjZ1vuiMP9mGHojdWTYvEX1FQNJsZB9fpac+sVtJCcrbr5Bli/oGXDI9/a3Yjmf2ay9WjEwTE8l
xYbPeVipuQIua2EgPZOjQ7z7zL/PVZRgzmT0nOqc8yZJCoE6UvRmRJ2uuqWGTpKVe2OW7BBmnY9r
dQOD3YVepQR0iJz6RN31Q8v/O1v+aBaV5pzAM/FQN1P3fSAkbf2caQbQy3mnCrjl6cJ6nhMQ8vHY
gLFQDVWJMt1gENPUx0x7H6ep2+lr1u9boyKYtOVCXpXPup8IzmsXTr7tF+CsKOvVfAjRj/GWiWVH
1ihMkFnh0WuawzQTyzkLDG6pww6hYaxt2dMPgnFySzSw/HxGeZjwcXdNd7AGgqdxp/VbRUUWuQ2e
CyHpxGjDIZ+X9QcOadaErYcH3F2XN6bxzHX0Yw8nAZg+JelcyUjvbbLVln0xJ9SxWtlFwFEYC2mk
XWqpu0NWwv6BATvAk1E2bOUOuB5fURAqDpyTUbkbto1+iWySAmc4rQRyRFW+Geu0a0cebrUd3lVu
oKMA8r4FFMkg9YCY96UWWqIcgn6TS4L4xwdqWBoi6k+gK21o4pAP6nyNeofP3ZzGF7VsviBpOruU
fc9OixHYGgi8VIVx7HFOtXtsgR65hwBTaDF94m2oedW9ahEyqgjnpurNiuZ43RuNtpVsXKCmip17
TP8a2IXDIW1fxuoGvreKmMJlZBY1ENfFa0aEihEXhIfq3oulWsFUSu+GroGGZ86P0kTLWdQky8oM
Y3JXqwOlDTWFi9vr0Tbkfg47YdAVA2CLqrL+l7eLwWBmcZB4fjYmSSoxLxAxRAbPp0H5VFKDYdJy
fLJu6LlSPE3Vc449kq34bRXxq6eyUY1T1ICjExAoxDRvS8TSjLEOMyCyu60DDDDdXrVVfWEXOu31
bkC1lZj7RUx6kA8smqfCz9gjUgACYcuqmqLCRtplr+HCigteQLKHZUCOizLae9tzv1hIF1I/5FqF
FkXxHjzBF8pKjlCXFBf0nex28gY36khl3B2WiipWn8ZAWspT1/RNCMz8Qematy6xOUcXvQjqOv8s
4/QF1Z17zFdxaOL4T5+T384HYEldfjIsEzBm9tnEYyfEiNe8BFzoai+Acf55swetkRCaEsAyiata
UHF3mIZOXH05XCbuKDeBN8tohdBxz/lUNq5RkYAMmIeLDuq9HzP9MZkYBpuavCoumeVKh3Qqnshq
wnIexokjDrSqTkjYlUhaZ99wLoZWqn8brvoBVRyltJqWflEtl1Qtxr2Oj45cjjAHwIGqkQumaR+7
fr2t+rAjsak/gCyhJ5ED67HUuoGMwAQVU+DPhslgsJ7YSNQY8gt3MULLFdydTIu9Nj40S+GcVSSe
q2j2dTe+SyZmsBTysLUvfWuRb9ENy05ymx4kvpECMi+BDW29s5y+f/pxVrV7YrHy4jXE9ySluwaO
oh10Z2CLmN2NCLvOrWa99B26yZ7yOyjdi9cPOaPyrIWhwO689LIAGe4576yClKRB3Yw5wLxNbLXa
PMZ7WqEAsQIpBDjId5S/Ym9wEUN6XIFB5g7LTZKRM12PSEhBQtIb/9bRcn03QRDTUOjn8D93RZM8
yKxaIgWc787xBpdOR48EZt9QtZxivziPc4J7mglwccq4cDkdlKjAkwJP8gPsBKq76kn30P7EiSEO
/eg+1pUeAG2m2vHGNoKr/KaKhoZoqP5qbYbOKF4hW1vpgeqQvgtr0ehAseJ72aezQs2KyOdouuwv
puIWZz1Ey6Hjvh8G+zI39gHmgMOnyynZL2pIkYruuMYKwnJGdauDFKlBxFYLhvRSuHdsIyJIoIZv
uIhdHV0UF4H1OSexBnVaP/t1j/OD1v6rTyjuEUcQcFUfK3c8mG0cUidWARzk0UeSwrwybyQRKszC
RxLNmElDeZhH76FuhhKnQcdRbh1MyYjMFm7FmEEaZ/ShT4qqh3lcGI+UDWcWyGM0ddZbXTorsjD3
ReioahWo16eaEe8CxuCUjNr7VJYvxI5TCvXcSbabQMUFJa72fDu1xXjIzKaftB0Tfy3ne0wd1llg
KgjappUBqMdk57K/i9QOy9ma5uOx4ZEn48j6WvO4P1vciS0sSopr7QEZFePSgvCZcrR/VEO/eR7v
UDGzEcIwkin9GXe8RxF9L5z5j40MHymncW6nES0sb00HtX0PRmHcDUKZQ9tw93ItHmLTug0OlAih
LnXIT4UArU1nikia5L5S0E80bGPTjpaVrVAMYcHu0/VFdBCQp8RjXpyuQUf4HUZUnf7f3rROHikw
tXwYmyE+LyRZF54eQVi3mQpU+jmt7cd1BFPauPOePiGLPNhgrS4I3JtkGRroXNFuvFFBTQ+eg2yg
4XAtNITwBAOuz0QZkg/jjK/zRBiN2SMVGA2VVMPZCpuYVMAZLb2nDA9J/qeA13wD4pM36TEtpvwF
Efq1sZjjt3kdYonU92Mn6yNJNOjUbI6duuNBbbFDP62DHRU5CSr5VJ0YVesPVCcuG8rpZjLMxd65
zm+ZrV8I3qK6reLmPJXXejGSCzSLfaPGzjGLUyT86neBdCvIKd+5GY1XHqUUn3PyOufstqEFBWQc
Fce5U6cw5++YfxLBjg/wjndwGorUwptT1g6jumsfi2a944Oq3rcuH05i9TJ47Y+92j5hhKZb6jhH
+uKOlELIFexMz8BHnmTX63dIY44OU9NsUP9RQlwlqGfOPM0MdDrbnSkTDadHN5wmUqwQ27lHT2eH
5kFVGd1COyypxShHS+1n141fkgpjNgSP94IJc8RDz4Z+UANFrQ+ynh/jQWvBOji7sSPCZcRKXCfE
Jc39GbfhY2UxM3EKdT1WKcLYPnc+akpMY1IeF5meQO0bUVlr8T7J+Wyb/YrwBCY/3WuAZLP1sUT9
oyzwArjxzx2Kedoj79XVq4S/i9wCpX2P9Yqh4GBEBZQOX67tcewJJlyQwDL5hRe/iItQKjZMFaX2
ULgQnZHEdwk2LLO+ySa1kTI0DoWbEtCkZ2dsPr4Jdyd3GWJTJcoSZAnsFfSB3sqoeHTAlvSIhBHK
+WlN3r09KdQJjEONpn3jcf7spw82AubXOj4YnVminLH0c6N/OcWWfj2o7J4c68IwsQsoFf44ttHu
2Nb8hUhTo0WhQagS9cnVmgNCGBooZ0sJ4YacCEnyRusdWMRu6Mr2uBT136YwnyomeGfFcqPBEY9m
X/cP/Xg1kXMF7Kwfy46B4Z9ZdvICeS5wd025kJsUA9XKSJthQ5c+dIvtgO9N6pNjnmbCUcoM1Rqp
sfxV2W1hccoe5zfzZxq2yog9QgNJaOm/7L42HpSZvgziBH9U0DNZEYRhKvxGC+1UfMu22OdZyYun
AIpZ0swvOzr6HmxXlHTTPR5LHjuK55X9diL7N8QED3bZQ+a1kJm0tI8nM0FuVa0uUvAJM2A2K0f8
o2+1vBubOn4oTQ2eR+N8kQeLwDr7JG3pEdMOB9CCd4iOW/oEreW+U63PrFKT00ZsgU4dzChb0Ix+
Z7ZV7EU18hizZYg8S8Wc4IrntvjazFGbit5oiMUZw2QQf3C6H8WwVUTlGBrQ+Hw76y1aBB65uTEu
onUu/TQYR2AMu7iHX7OOfQojEKm7XeN4cyvdN6Xr8zBbezEMD+iWArchU4fKIDLcOTtQs0dSW34S
5B6BkWbqeccLxLwot00knMWB0JsRQbqHPw87Nt7xs2MaRmg3DXMV86Oxh9YnkAei2VjuKQ2IujcV
LZA6qWrZVEdm06LFKOrpaWnBNokkEj2zYfSW33XGWsQbGnnARUbqzpDeTKNcjxqBSTs4YJUPRA0Y
i5Hdg5UIzIz196Q8keiWP/fKl4L0eFdU+G1mJ43A/Bpkngh6oXqOfXUkW26u+QdKSdyIK8a7YpUs
Nljn+hVJV0dLH7mGlpa8Fx8nQpDl0wIWonzqsidYREwWS9YX68CW0fPOVVICNCHLwtdU5cYoK40M
dXwBfdKzoJdXsxfKPZGd7NNJv+FyL+YDCxN2PdVRMVnfpewmWuBpu8Xw6nclvxmrzkN017nXPBsZ
lR0Nt3nyGFLs4faBrWCvYRAuZ2RIVygOfqAa+PEmo3BKGjfQ0yGN3ynt7fd1Mtkyl1PoSCjgXkyV
jB0sKdyrpbCpI6coCax880RXMxMx50tRZX1KYvU8ds6TV0jCTpvhKxbaCeXZGrpKN4RT/qy7uYVW
CJ6c4jl+QZn03MnsuublXUdGj9/PJW8vMplqqJRTOaKC5wH/Vxtjf9Za8VK6qbWHifFJfLIdKNqK
z71cow0vTkjtl6OznCPEDlmt6k6Mcth1p3P1Tm0H16+ZQME0ymVbfOsG+hOmePeNw4LCsdeT1TP6
NiRLPTN/ZTFGC7RO84UZ+92o2K9MaETEAp26XXtx5p8GRaktyhNBa8lupKvfg0O/S5KDJcmGFpoK
xIzUFpxhiBsE6KPSlLu0gGOdIRRb6YloMPgRjCiVuouWJx2PmHbpSLy1Cy1neGWtmEVFQ68vO+A1
0AdEzwxoGPacIk8GUVp2chjM5YWeKpAihhinm5xYlvaP/LkLW7Q7o5Mvli7UPbTqMsQiyBNPEERl
xmMY8yn0IQb50Bd9M11J1Bjo/2E4qoeewfHUJkw7zEajFVSfoFZ82ZO8E7VzkTiidzYLuwYiz5hZ
z0ZunZwx+dKQE50cwWmoNEM4r+LeK5o94GyXXRAzYgRCz3YukHESILBT63aPDxGotg2gywtN7Tya
dbNv9fFimAbhgdr1/zg6j+XGkS2IfhEi4M0WBD0pyrsNQlJLKHgUTMF8/RzM4i3eTPfIkCzcypt5
Msg5mudLI5v7ZVDzsW3tg71k23iBXMgcdt8UQ7ItzOJODAM0JJuBqPAuTk6AakKcHDQNX+6MadQw
xWeHv1mCVsFSzx2fTdA1XdT9MNnVHsYHPt3WZHdscSZNU7dlAuRnXzD2Qso/yKB+BGzB8rR6wKn/
0GfGZ/aa6fxpPYHLnnovuTvN+6mRB/gN5UlfQLgE+KojT89OjantFVzcnFwXEVnSuGbify29CfCX
ImrEPJNv0X8yveVhDrI/BRsCDpe6pkLfBuTqXQytQvPvzcxbImi3rE6AOlUYGImX60VUta9rblmC
woFty8QESeI5twsrTCGK8c6b3wZjuvTkegYL/m3imVgteICrFL2tThH0lvwILIDSIY2P55Qdaycf
2MRQQKtxsbTL7tCJ7A+DiB0xZmsbzKpqI/VXSSJZWO1Zq4h4YoZjeMqSV1cmKMq0xVKa/NPND5aP
+5919sAeONdd5JPK3VLginADzCKHBTbUwtu5ZbSOrWRgX4SpaH19tWjxC0zjVvXUjnQGHUKNJCob
rGYehasJ2enlx534MfRF8oMBrA+lBEXFQW+Kf6lPckgQDUaf473QcBPVu+BD2H4CYBkHXN3x9h8e
RjvGkzKA8plP5kpRxvAFMHnfNf17ViDPpkP+7pTtn57ceyDE2JLkycZsdkbuRDRUJpTIug9dp17y
yXhzUsy1Y1twfUvPErOElsbvvpf8Vo50dnz0TmQ8z4OHIbENXuo4pVkZ1QVE6rqojwP0Nlyz5k03
x58qJTuMjFlK7a2eeBzqMfI3Rkfy+VTr6gYUoGQhRcuvhtoFsZXBCHfaOyseyvh1jfWuTfV4brVv
8/IjUj/K7HVg8BvQzQOODx7Dvo6g7/WtdfpauMVyE4svsvX+tbCXIlufzqPjprtWZD+Vr/8iXH1m
QXFkWyy21Yi7oZmuVBvU9l+d4Dxn/c46NX7k2dvg6m0kMiMWoLba27VzLcmb9o554kAOcxc6GPdz
FsQEv6jdxl5jck/2thkFvBXbNpDUYbrkpGx7pH2b/p9u/MjTCo8mZfQAzWjZnHvIptQ+ry+BJc2X
xFQvQ9Z92WXygw9pp7L2ltQiWM3IBzdAM2isv7hP0AET6+hP8dP6Ls2ke6/mPwAN2MT64LowC8+K
loiJe6BU/dukkVyntl5DXuKpxyFZTHxWnBxhnsZaEr4PboLOBhQIlGMgX71M3JMdwEZD7LjC6vNC
rRxkZNRnjxZ6ZFlS7xUjFjaZeROQWmGJlD5LH3Ml24qBA8QPO9NETXBRD5bC3FYKpLaLNgwWFsqs
hoMGERwzniFeUkNwjNvlo0pHdzuV6Xw0xS9iyuviuv862tZCEzmNkO4mxp7JHgVcwnwZvOwXY+1n
ZSLlTBMpsiH/t/Bk2+giuNWpJ7auJJeaKpfgVB8mSlBrm843f3T3phYXm7HgOmYZ/ARJGlGdoq0B
ToVosvZIOHb3KzNxotSxwpzxkHrcAcYg+Yxj98V+sAM9ftTbb4+c6X5JAfbYdnDMiqmL3LQsL6Ug
zC+VIFzvmuZ6xQmZ/ZBBjPhvYYm8a2hQjEbaoCRDSvOmMGxSVok1IYYpwA4XM2Fnu8du5qxU2rWd
cydcFoNltnkHh6Bm3eC8DbA0t4G2PhLxbQzEr3jT1eecLcShuHcdgucx/aPSrD5YrdFDZTgsCxi+
rAkRPbU4jCmKS+jpZJod1N6b60NhzUbI4qYR+VGN8bZqEn6magIUEgwhdMckGvFHT3r+T0ouxKas
NY5fZ+eZjxgJnLMhhjtv1K/8Cyp6VUfthko01sD6LQY/3FCUyiCtimjJxbl3O4ACLq9w+Q5BB2ms
+wZlaYcuk/gOoEQkh+FcO1yvRj4++8nHrsN28JDqWVT2PJ/LuaBPl31oVATubxPrT4ZWfNUc1uzH
jKeRmFRouXUJwaD+ko39HlSHpgVzlg60UmfO9AnpBOhPjzdkjvHcAIi6znB68bbFjLlL2Z6dxYMn
wR4p1d89bzx0wbyj5Zyn+WAfjKTJHuxMfWUV8WIrFr/xkj3VmWWzdbWOban36OHA7TWs2KFe7qle
ru8158czih+/t67K0iKK5Tq+IMZfw1z2+EK90/jIffs6Nrlz4A0polKL832clPs65hZgeDwpaBse
dw07OU8Np9LU4akLkW7xvr+A4dU3neUeLTWsWvRpRpSpLHkZBmnfBfh7wce2W880dg07syWpzgYJ
Ko7p+CSDC5pmUDfpITfLW2vxzZdd53MR7r54A5KnKHbA2n4cp53Ryri80p9zrBu0dtkcxhwZNnDV
P1nzNIKoa7ChI/inTt5sXBHH2b/OKUvQtiY+FCy08ZAGTpbiuTCzHfaiFyrAiIYrRV5a49FQ9sFG
EHpmqeMlRxiJb7N+TNfteit0WnnJ3NCMlrC+0QqdCnJurz5YXqVhjwQul4SGMV1tjn/caNNXKpKL
gUJCO8xG6zD5SK6EISUK8YaWPy8yp/osxam0x2TfDKRcZqtZX2kwkq7unuduqHiRZo+tHqFeZ3DD
xpp0uPlEMn2MuagGzSkfqaWr33RX009YbO+A7oB/c5ont8vq46jjUkWLImw0vwqPxSkG1HFLlUwb
xTpM+6QFk5lNlH23+KrxqJ6DxAkOqVMfRZ3GEYFdcKND+pHquJitRBNscZ2HuWctE9fNqZDyfmlW
UZ3/btg79gGeU8LSAANfmmtnWgdwWsnXQX65lXMbSPbthq6xeZm6kw2mAX9YerEX2t4HCyrm7JU3
FCaNGUXHq4bcETX4wg8DAAEuYawHKJsVoz1tFsgm7Ex/cAjsfb8Frk+bw8YuSTJVrtpBuuWDTEaT
/IUIA3PJOHm1FyJxnGiJGDcG6Uj6Qr+LHooEJsqzJclkOnGChF0Ze/Chm7KM77g9ZvRpQ9CVPPcL
cw2o1PEe7tiZ3TRk62D6MLOaVNZJ9IOMqLg5ELyTG9dakcdp/0Wr7a9eVWLHocf1cp6fQahucWh8
+YhavEI85m35YMT2aWn1a9szfwZ1vifl3jOnW3xTRHN0ytOj1Us7NSw0lAtpwiBpbJGd4Cju1jkD
BjblUKRWcwroNPcjR0BAlNKxumdnm3gMBr/g1gAxwkEhHzRnEnsrf/Imxe0HKXWLP+LebOjw6V35
2S794wi8kP3dhPOQplw16/y81tX1ueBbQ0apsIU+YPRXa/Jp66rhBbX6QZVp/TK0S7FN1bJceZK+
jf6gdsodU6I0xdkZCWvMfLAXIfZ17kNnMZlSeLxgcbLt/UJ3xcbX+I+LPL8VNQa7uOD4wSQ4NaRV
fMeeT7NhJZukeZm1MsfqFVxSD5ckVbitVhkXOKYfWouj1db5cYjE1YgzTN18tPyyfOVYffK61gpn
XsrJCfNsafaCKwnbN8ZF/loO1W8JMoTNdDvFOEK9ybqzumTbeym2Bc/qo2yt29QYgOLSx4cf8xZB
ZG2ll5wzkNOtz/016C1mF75CMQ+vus9eDcplHtkJu57uPvfgtnmCnSbi3a6j+hX1iE8PzMHTlCbx
xhFwdpaZ0ng/IVNW+5dphWMqh93lKNxHv+pBPBaSqTiun51xoLI5SHao0fwqAssPlTEeA/eHfBFx
duhMkZcGr4jia150xJHWkh6RtjhMykdwKLoHMyXoAQv/21gtylK2Ae+nDuJvCs6MrT9EFltcaNu+
h/AMqpipKzU43R5Qe+vb5BlMd+hIBg+oGG2BE9nV9+nMBy9LXwzAUHI8+7TohmbfEkFllKxs9xQP
350WjJfZ8BvWwX+MPizurQp2VOMe/YZfzNwQFBrM/LUV5qXwaWYEtR5Vekvj+zPQuuQO//RaB+oc
J0EoAXM7nidZGUAp+L99t5DyAigfJVKZV1X7gOBSQkUkX7g5ZqHe5uYRhNMuqciSgnW444gNjg09
zCgpBTkZZib6UhByVVpTucdOAmOv90xPpxe2fsVmMr+a7sIeQEsoPjEziAYd8A6OsC4e/oAaT9s4
c1/oH+vDAtssX3zmvedAwwGmpO3dbnmKYRfSzcQkWdylGN4ipgD6QSYuwFSL/PhYnPpJ+1I6rkp/
bGVE1JHh1viCHSVDtzavbkUouqnWMAX7cUE5TDjFzZG9Qpc7zOTZukMqXt1iKblX88FoZnSgCTkD
IxzPo+WSSDfbNE7toZucVdVhs60XnPSJ/NZKKDn+OP3AI/2HJo0pyqLDpY/1zQIg8zTD/wgW/b4h
Bp/q9bthSI70ZSdt71+uYVjFulVDKQQJzqRB/UPZMVydhpJC9jKWZogrZlHpv2KKDUa6+Nu3Av4B
qW176FWIAH3lbCpvLICjvgEXDmjyDl8D9wnWkYlPsm7hl9a1zDcaZuJdHA+bZjEhuasq3ow013Ej
TJ7cWZgHa83jtD59kLJC0om9GKsOmNBQglwycvqvie+z+I25kcNx64jPoq0u20VioE+31ui6B6/r
r3GcO9tUZybOZf/oapKRYuYMHu17wEObTIpf38/emmDnTCPcitCjkj7J/7V6/ZSJvkAqKH6zkdoB
CuPvXCcjr++ceHvug9q8H+ruq0fimKvPnE3UNOXbvu7vlFLP02zvyRNcmB3uq2R8z/GGDoOOFuje
fGUeZ3OdWKV3hV4djjJ9WsM4dcFlWYPvjYzqYvBsNn41vLsWgR26tT+myUDN8PwfU5MRTrrtnFJO
jPtGk8VOUCda6gt+FlJzRqtdhNmv7cHGk6G+5chHLBV7trHveac95DgETVRou35RojxiimSO9I7V
XFsnVtHRmCZ1lLZUzhZldeoNTEBcpGnE5oYFlY8+63xXlCC/EWK5HE/ASEqNUGBws3395OjBP2Na
a4uWN21dfcytvRyd3rtDDt/HAyKBIZkBvAIxAsvTnkp5vlwAEUuXZXEgusdYMJTyoKzl15C7aWAr
wUqOuxvrL3OqjqWXyP2cNAU3aEKKRsbc5hj6Zr0sjFDKo4rivYPvbemwrFahyoim3P4OrO7Bmzsw
rOwH+WDJ5jGBf2XDO6lR7niLMylZNf5CTF0oWnbE22a3TGI4MJGttUHQ1IfVRXT08ro4xjG6zTJ1
KtJpRNyUC3mcxTz5nr91V+Cyb8NyydRFi52rNZgT3NMnKx+CS20HT3Jg3gr8/Mko3YupGH9zg5de
GRVw0tb8mGqMx7QU75Ip6RDracIeEfR4ss4PhY5q5QXwDX0YKXaZ78vACCLa1EInw+nc1MudVzQn
r9JeYltee19heyHOg+wYVkOt7Xl0cJ5LJJbW5aWyzOAhFznXJTfZGom23nt/h0RdEr0dz4NOqYUb
oKr9BEhVESDSZKvanWO7FzeBPNs0GGz1iZ2QMYv3yjFJGCwmuaZZ7mhv/h1AD7P86quI/2Hs6Irn
kk06j7py2JlOymwgjJ1nUYRRILJEMeWdbUBccZWzp2Ak4mlPrHrUoXfkL5LCV4ucf/W8dMvi8Acr
0V9OOdRc1sHe6X6renjt3Dnfzl37CKuHYHDT7GNIRZW8Qpu652ziquNwFx/GwyDbc9ozNDeJ2hAO
e646HD7z99qIeS4W0DozWxrSDexB2JJC/Ywx7BsXocgEFI7z2y0uLpOSrrVAd1mrYbZxwU4x3+rP
YvIEGLhk2bUm+pCv4TZnWYpA2/0wTurRuC6gvRagRF58IGwCS+QfUFiMIssEkzgrum/oLnFs5qH6
jAXnJCnt5uoXE3WP9JhFeq2LXQlrx3T59nrjfRAMqUSCae8MFE/ik6mIPiYc8i6hmCOGkTuYa0Af
k4KiNWaBYKzEnZbKi7ZIbec3GMf8jPo3zAfkYPxN09hvbgxqiC9u6S+k/2D8VzuEGjZ8cAFYnX+n
ijSj7adpaDgYqEe8QVXeXYrBrHdjYZ/6yt1hR95CMNLZJYWW1uq7pGTnUZjqWBqc89UyLJcx6Whk
c3CFNaxymUw3egq/Ve/p0XVmssEkYOo6uQ7MB9xt3rpJjVHeZYDCiYmDAExZPy7ZUc7mPhPo1DX3
epqD7DnqIkvR9YVJ4NPBlDOW7PmIcEQ536LqMIoTF2FNuNCIYTe8Q6r4nXgSGiAflv3Ym/uiFSSw
ynxGrOChl8ZkPpVxKBG5d9DFiBLiiNfgOMixe2za+ehThHSc824vZlg45HsCY8TSNrlXTQRvAfc1
KMgV5u/efq7Zyi85VkxXI7OVtiP5Bbw5q83R66DfZAuSj5ibNy7YO7dPX1RAVhs9ZZ8TmIkHaR5N
drfkn/jrWcoxN5QOxZcmJjLcAUPQEhArYk5ZPgVqmQi2OZ7ap+aTmKrmYGfGS+GbKEHuWl9UuddU
a2pYcK61C4Iiyl3clL2y+FjzAaDKvIyMDgd0mx07A4FT6azN0SoxjvIbwpZFjo4SHHtR7cbOs5Wa
pb5iZz74ff+WSYLsiMNMa3F8qYeA7JlNdC4z93FbMml4qDVBjmtgAv+Dh6l8zmjMOOIhZVA2D0FX
dHtF6B0q87tVjOraOT/lyLhMLjvDgOsVJrX1k8Q16z1V0pIHfhm0Cdm7ouazgFlz2rVGAgeM15+b
2KNu4Ckql2o/x9NXVswet48PI+FN6yzjJ8aL6ywa0KpLd+/Z5oudsCUgGvRvMGP0AkJhdYti0AdA
xyofcpBq2IZmxbaa/cjHTLFjX/HS2fOnlyBsNGb/2BUGG2JTOKGf6Jj0ymIf62LeCIWqUY12EsZp
9pbx/YSDDcACfMSjQsnEoMovQVD44kp4t2xYz0vvXaR5oVsHFtUy2uzG1oVutWBwZtTrxP0w1rcy
0K6OKVerPypijVuhSLwtP+qK9jQu7tS228ayf3tu53hGgdkLz+e0AZ8eBQLJJpbjzY2HgHrkknW5
c8BMQrZ4MbJwoo2GmwDOxAYqcuThsOya5ZCnX/XUxZyJHGM+f1jHVYEtKXmCosUS12YBqnveb5Yn
3oFhLSwyzhyXapC+D/wT16bQSORhxHG05+UFlj6xfMPetBqFitDMluxAINZDkG4fs4l9gCi566Y5
5hTPd/a2Pd25ROfxMBFiKuNpJ5PiifNy2WfdRLJiWKuzhbkakE7uiEm3LbkVxHmVRcIA7C11xRSA
GYkNjsWXhwvIZoLlgViGm6yShvX9QF+RmVFClhG0ouwliwl1lG1ghwGMBVyZRU0O0+Sn9bcAit5l
Hr9Mme/hVxZYx6zqMBoz9rnWKiNldKe81m7DRBc1kWh5gNUdGshGUQPKPmwO6Qq9NV1MZ4YB74We
HKBqXHt6JVjzVwTfWhekSJpEOiTOxm0Rf7zmxJZmnyeuu8fky+7OCa5dYh1SzX3qA2kix/PsdRRu
2thi60vZyGPgmo9I3gR6MvABVlpz8OCLxGxaZzT9MACSSZfdQ9xw5Da1uZbSFPIy+fOTtoa/hkmZ
zNUDorWm04YCN1bDOUMg66i5WNXa0tj59J1GRsKf5vJHEwz8hrDl7n1dSj/q9GU/BDZbICt4aDIN
gkxFwMnKWPpLJLn4Nutp/cxF2i+5kst8gqeGJ8ie4/qEKohiB4M9cucyGrTq09VHB/TnDMSoPTlW
4HJ5aIqdnFLI3Mtwpyvng6XWIwHvbFMHUpDt4ndiFp+ZX/fHlgBMmif/aEcl8DRWu8Lg6CqFf1Rz
XmyyDpt2DWJvE2eXLln+8gp11kH5D6V2ZIfPLrOKv3UJLGrIQLjo7qNF08GmUeoqYnzEAnbjLuVx
7uFxrTuT+1rp4lXJMWXJ57jlauY1gueAvvZtOVABsufY7I9sXG8GwGaMpTUrYMJe7EKyWzV6sJ3F
DOlijrmWsbrpHSNmbsu+cYgmF7xJQgKmLzqXhRxxfYhL+yFLCYq7nwaB3m1jZ8sqWR8YNYOwc9sK
Opf2miSzHk5sbY9ooBHVlfjlsRmEowcSWh9/gYaKrY/XZUytOyr8rlZGAhLgaGhzNWEszXwiDWaA
T9TaNonDrXfKgg3NeteyAzHMSfkPnvqr7S4+/F0yfka7XCqarSLh2DgNPPtdwzKy9UT+53tYhIC7
ya2UJ9SBDiqpARPCSo6J27Ts7XgDWciUiYuwajeoZvp8HdP43oIc1+bku1n4U3fhlJfaocSOJodT
kAMZ1Ne9BSVYHcevl6GFc1Z0VGN99YUd6cSbSIhvm7x8SkzyJcWI/ddLf82+281A6VG1T12V4dxo
KfbIq/yjtFlA9NYdp+S4xU78vPTjj5kaO9fHxmxbwAoWJ75ramUdupL3jfD791YHn9ZQi7ESCXIO
a4wyEhLIWvrOYpHsYeNoMMlwbGhzvJldMtfTCObXQGfw2w7w5XAzFHJoW0Hsc/L+25IwkOzmqSf/
ES6lgb2YaxxQBkxT2n2AA3fTtjCRs6I62UAqSk50RvYamzLPWyv547zH7d4O1T3A02iwymfCM5vS
1KaTp2rYe2LFV+VGCAab0BzfkpIgSJXfI5EIcIqBA8GXrGaV4CBvMu+x8Yk+VMODPSJpBDlSijEW
9HfnOZftjB2QAZ2Pnie71Q4U1tEnBaQ2l1AMyeGBowoEH46yLdn5keQMZveONry3Qbrgb2+DS1A9
KLL4DZEKrCr4PvqI+WANx1wRS8HBFmYtigSywYtNGYiVKDC8AyFUjSJe/G5IyS18EP6SC2tyKzXt
Bz/unSOWn1FyCcWzakY5ruCQZntM2M25Crw/vFk8juxq2Pr2a0fwJRKV813nMdZpR9/FLWGTjoPM
VPq1zOOnfJLfjtcQVetCFogvrXMHIhnfeMPHh/D0TeWwR3sjDXZDc7Jr8qgspDZihieRlvLOm3FP
6Cq+qUrDU1NkZyMD71f49+nS4HrxxUPGD4sOSk/naobingmV0kp5CFF7y0PhIIWfRapOnpO5nrGI
viGh1/F4GmpaB2Ofx2NND27aENaDJPBSzmO/HwOaAlqFOmajGkdOnH9O5II2doZupQg7et6KTBUp
WWcQERsbz8Sd3RP2WVs12VPfyCjlCGkMB6RHh0r+m/qmYyBnteFep5rn8Rinn/3Us95UR42r5tDZ
H77661ENWf4F5ZbD2kvnZmOvUS9hwf5RjXHLDe0bLncoAmJ+4N0/R5KTywq96BeI245zSIbxzAPN
VqOMOpO+U080JC9nXIR9TfsIlz4slelyXtbu4aXbeKhHk6ZOptX+kit4dvAuDHP+03jm+pc5nYQf
56Augms+mDOCsLVRMv7sLAK6XET+hoS6IM237qVDTqM2MB153cpIkVBVG7AQS/nklW5/dGCMhcl7
7PAn/ICePZ5Cz3FKBK9six3LzZvDVsECm+E2EHE8M3sFH8Fd8NaBcYvs2I4EPg10QFgvVg0RKDl4
/JuQoJyDAQB1YbB/kQYVWxcCG//mXN4PDNasKoxbmTcEucb8VECeLK3yPOokartWYiaSd1XJoAcG
adeoHqg/vhtJvTXiyHzpavGtoa3RWLjBCXzOzefGpjE6wWikGoIPbCbDJIk/yjk2Q+zcl6QRt5hv
NMbQobUTZm/KazKe/4JYaYSPckMPhopKeklwUmcP7kqAcDDHUil4V9gcKkORc0hPxg1ewxuocxZN
Sf9d8RTolyZSQr92Y/u7cIHP3JH0rCEDXhSXzvrsX5CRiCIuDz8pQEZ24u/a6u7mQN9hvTwpsK5B
qd6XbEqhEPOcM3am65ckCggq97NnhVY343CsWggp032rN1eKB/nVty16b/mINwA4jGRUFfE+5324
nbLxnjjPvRSckG1raBQwOCTo6U0gQurpmJnRs9jm8L5E8Hb2TtxzbPY2FwBWgO5es9cQmkrfmYZu
NPxxT7Cb53jwX7Jm0reNPsdb8hSUNfknlepHe3k15uFYBL7gosJMopsosEs4G+gqgibe0MWhCGL/
nhHmwUknFF2PS8k8HjsAe5Nsgep7Z9MwbykBgHRe0ftW+1zO/bXRqm/U4wezP5dB8RLL9hQXtHEW
SD2Q3PASv40DEQOKhns57XrJ6qI3d0tL8wPfBgbNa1u6f67HWM0Ofpum49fSqGswYHfp7W1hLc+U
JmKjxzymGxAeHGdbmTk6kPgJtOktBjKvGxpfzOGihufbrB4nzrY5fyD4cUS9HMs6aup1R6P8506k
V23ouWLEuGLYamnzLuuW01A4L/zGXzI030lrVuxoBU+5zF5dTB1QWjg/vOZj0qig5/ELrWqx4eX2
01uP6gEhlPtrtmCqJA8p/W6KNCKLY3B0uy7CuRuVCfi3io+pPuHeXoipOEBXWbGv35zeElodgquM
vU2yrIWtCRKnT+Yt8/13d/I+4yBhak3H36qovo3Bn6IsSW+6/JhgH1Aesik7nwbO0to4JpZo5bx7
yiVgCkXOpiXHqOwz6JeIbcNboNqI4l8WH4fRXXZzPL7EZX2fZtNBEbRxe6fG/9W8k3LE/Wq9g5e6
UgX9Q4JzPXedPWtIJlq2A9iS2ohFqFVPn83C51HvrjqbH95n/IlRsFPxkq/1OsXKzoEBRjRywQkw
c1gZ2mcggcCOJpSHoa7Jy8mWZ5u7TWlIpHmaVEt3pPEWX4H7Twjtscxgu+MrP2XlwoCSG2+aNn78
/wtXLKrxY2FxzaFv2Bl7AnM9LlocPCYyFFlBlvovLUVaFYE4Tz+kw98CjSXJ6idbFjD3wmwktTkJ
WLu2h+w2cgQMZKg5iSNtXC6t6NFmyBJbIjtmiq3f+kqPZfqZT+JFccEKm54A0nAn+h8TahLxmzHq
s/rVsNVB98kg2FhEdJak0TCaAMxkczLL6nGosy0YrEOixo01WTy75ZPNNZ4buW/uSl3/jjFV4cK1
3F07UZ/MFvMqremCYwmPsHRGBOjyoa5hcZMmxcRga1sgJKzSyfA0uLSknO/joSTuWiRX0Y+7OQAC
0wTai5axMPVsm1UVPtfsIVfzfFza5kaTKz4vMexcG+fE/wrH2Jcfuh1vhbDunBgrGbrelV3P9xDw
ARjr945tUzkMHhSgIINbbwA3KOZnVlqZ370mjgKl7yWv/roIai04mBTvYRi891J3TyBxCpU1b0U8
kDX4ny5nYwmdjjJxHzIx01yabywn+E06PjC1bCnj9e0frYVxgEbwknN12XTsWnNgjdZwFaZPpUaL
+9uysju327UtWZnJi58acDJoyFygRPyPajVM4GduxfSsmJtWTgfWT1dZQrlLxcNYtEWkVdNb9dy5
7nFFQdGozQe2088c2TCV6xL2H2USrGXyL62oHirXlQcve/Tq6mHUKVZY9k5mX+lK/R59cHaTTcDf
/tQpn9tSDcCb08IvyBu2mqrnwpiGyGiBteRUAuhCRk1vvEhaUE9xA3mCrpyTo7H5FBUYX3zD+HeM
50Ya49l1WepDUpwjq2Ro4+ONMaFOrZNVWgMqq/pQQ3P0cfpChKVehk1PcDThEyzmAtoELHJoKAar
Urf/zJ5fD8RO44IhNKyC+dzOuGOgJLlh5lgHeEUX0xq/sF8xb4r2t5mfgylDzUfMwlzR/7l5Aia7
Vqygn3pUnY3QRXfGJqJL85+jTUc82uwEp05iYWt+JQbJ1Q17NxKUwukKvZ7vA4O8waKkXPv90OT9
/6VmccWeLw/pYjyb3ZTsFKlMs71xLOOsF0yL7bdgmx51PM62Per3hmTeZ7cQuSLNGdhJcFA+wykZ
1lhNalMM8cW1YCQMPscF93LoEWJfFLCXKbrKOA7xZRXxn7B5S2A5DOcJTTMZ2Y/FORK1257ytnWA
MAGPmU3tae7bO+VIbc/D/CGb063wnJsmW7U1NO1zUcUZmu+7w6BNulJ6XNe9KxzZtXQLil6zt/3x
OloOaaSyO8fjcAl8HJNd25GBIEoaFqzTl1Hf0VXATFGY37NIeHBgfMK6UYQpk8Wmqobp6FXWlSr7
KGGzeuAVyHWuiraRnXrW6rhm8NwZ4Bf9PjWjJT14rtpzYhah9FqCjMCZUj3+85qyD02WaXtD4+7U
zsbB0T3ALZ1GYNtGwrKl597pyzkYsLyLOY0oMcbPbC58DTxNTEg6UU58Y8y/H1Vm/DaWWZxLa6Rn
RmQbCzU/rF2i1+zKTrOuLXumPspXaKDHK8QTw2sxP2c26h9IJGzZLByM5TLxzKBwaSBxu2m1tLxi
g8RQxMYLGAKSBs8ZCls2nd+7V8b0k/RpUQjcnne4M34J3Xzue3JRVluspviVTXmzyKKfPJOBX3dG
VjL+uJDZ6+/1cZqQZbwugoD/183Trk64G1q1fWTRdVOe+cQb3wAmbJCQLssnuCDftaHvIUMgLJXe
tB14kIZd5qcHoqHsB/o7aDwMozqMO1JcN1+76XoMH3Q2LsOSfFtdcdc1Y4ZtjKJOFtubOWe1Abr0
x8YxYWuHoaPgiIwL0nJ23w+8vZZWdJvUCc6pzqW/Gdc6L9f+s/TpxU3Zz3M9wTLdHjUCuqFb1Pq+
8cVZzcWRWMSmM7XuborVrkUFZhAtO0QqPGgFZp2K6bTuJGptFduoAgSTaUt+gzKq9h2VU+yzWC0m
GgaDtvEjq2pvpAWeO/8/xs5rR3Y0u9KvUqjroURvBuq+CJs+vL0hGI7eez79fMzqltASIAzq4NTJ
zMgwNL/Ze61vCaxJWtqpgeqV89RbY6ekNyCi8xeUhrOeAe3lkkYPNiHDCwWSqp1rUfsxhlWDw44c
jzwg83wrGyM4iuo3a5dmrtIgJJNGglsA31qr85UdxQMTWveOWSRFKSgI0+EzFCgV2GE7DSrgB1Wk
9fR4hTuicoLr9KsHwmaujhJBXUWhHtM28LUqejeh/pE+QUu0hwU5FaJsW0P2ggNCEltQJjyeORyL
GQudRjdOgQL2I+lKddHY3orayU7LDWXaL8XcPPiI5KYNmErCR3NkzdgWWBug8GlzYyZaEfwbgPd2
riBxQANRWCX4cgwJWddi59IjbwEEkBSNEdIqCAyNwIqtWArmooQHOEp/orJFfWsYVyrqMl7QkHWP
WiUUn2kRaakJlgiiTqt9KWXtvQXo1iYeMlqvxxJHBlaIVT3f6jKAOvItpQCjVZYYX1km4d6xqBlY
dDLaMN7IJq62VGucFNXs6EX67NvhYFbyph5yGBn2oirNcklm4Ktv3FXbNwzY9Zk2+kZqK9BtWjW1
yU1fmjKBvtCNIeBz71pu8NGgf2ox09pesU1b64SSFiZj46nTbErPzqAwDJUGdgWinLR54CWgMEb3
XrfIyEMkpXIdCFMWdSFPZ1kL+rRkgWE37nW4nXgWVBOup0FT39qqOZJ8j5EWobhGk3UQXrKZO4rB
gtq3C8SXypskl4eGOWrWqNWq8WyKaBT/27LF0FtIONPcJ45xlEa+UynwWpgb4f241Z5l/oOO1lLL
g4+ubNc5aV1QysI7HTqOhvo0ongVV0ZOJ2hw0Ba6C4FdOmCzgMBvC6LoRrPp3BXuW2R2D01y26Uq
eifJ5+h6wlHMcvjcmjUdGvhjBcSziZILzUK3EjaKOH4no4Iz1/x7KVabRFAIY8b6XumUelBcGWhF
DYwlqYUdXpevjWB/FiVXl0vPEwmecq6x6rkRfE0lRDWT0zec+JSLUNZ2O3RBEHWXFjtt2n/lwKlh
witps2e9xayDMJ9+y8eLPd9RGC3UuXAZwm7LkEMkmk2rplfwa3bUcGRePEIWo7tEvENaeuq64DB1
QjaV78WgtYtKUrkrZG+J3PScUECIJSRZiVDDymCMyzX4pFp9UKsBfghtTtu9SHa5b1S2bAYjA8Zo
pN1+9CzzCGQ9B6oIAYOx4z8UkGBs07/ClOaKtgyUdkgTLoWv1/AZ/HkVj0WfDgiUq8fvmbrOM26u
ojOXCaBUCkQVtdGA4QBPIO2Yvejnn5pVGbPaYtmQx+5CV2J3api2o2ZcMmRGvXQa95yW+IN1sWLB
bZVbdnQYXtjOMLdzSawhJxTU6lX0s2Cm6oSdhEDWfKwM766JgrWJW2sRgfrqx11QTh3O0LKrbrRE
3hk2I4RtL5sB2zGCR9a8TC7Qn6lrDAMSe8/7SQIjnlFjga0okWLYqeGZQCbOTE87OKu7VSXSh9dM
5kcisw+STbupZx6Z4H99SSrRLpqPSRx/wNRbFka/091u6dWIC/rBpDO18diELsh5Q0ChBo4s0jAa
Mv8yjEw9Kn9cpDAIYj/80oyayjq3SoKSMTabdxpVu6IlSE9t0nVg5Kg/0x9LQURL8wvHtPiwGcNa
CdTNoIeId03Cukgi/grLjOvWf6uB9nzEdywkF6XGBhsYY4uAniAIxsFeMATq/g/hIO+FTBGXYjzF
1LQ5j1x3Gv0ThoS9AY6axQMFOpclRGjT5mgyfVRNWAt0dSs2fss81tdRBNDA5iprBxtUuopZr0Hb
97vhNYkxp9lLyUmgSijXt7jz3vOsgtKZWW+F3nZz+IkjSJFCDh0UTnWTTInKuteRDDWLCgHoMPkS
NoqK4uPqh9KwMEtcVHl1Sf3ibo0zkKcMCuDY4TOPrhE9KjK6mBsNKsNzlFArjLadUs9Q7gL5yEmX
kdWHq0hoM8zox3Y/iZwhpGoY6MjL5TKAnS/xLLRFtHeJKucCoPpT8d+LCH2GHFIKF2UNLknVfkjV
tufipObGmw0mBvc023UjptI0sDPxyjVy9U99gMFdyxKOB9aWPhYKKtzyLWXjxU1TV9RvYverTAhL
jkoNh0ccA8sTkA8bcbfJFNgikaoCcKlYbrk4f3MWRbB/gbaODVnkkx5jyRRgS4BJjJOG/lYJOHeC
0SLz8r86y9MXbXcXFQzvQjCWPxUWhpYu0FfXGIt6NTpkSnsphg6FtNlPTa9FRtURwx6hNUEDyNIR
YyDsO5+UjE5DslRWX0nou/NeTk5Yxmc60pppfULzfkoggMD/67xZ7RafvU6zBvIX+MO8BsdN05lr
nV57buAVgJaJSyZCvADaYzkYcG2acefEtlC0IWGbFjX3OoD+GxrqW1r0c/Sr0bTv5HjGaMVLFwhz
U2xElZq9FRRtWJpyUcEsawt/HrfZVoOCI4Xu2vNSJ8hD1m1FdoeQNaiWNtfE4IiFevjCbDaLZHYg
RCjDUSGuoQ+QtNRapUxFgWq7mhLxmbnngrzNVYe+XNaFbVk0D3ziw4JeXzWr1B/CuuNZ27sONZGj
Zj2GBtZqayOOc0W1IfIE70FnC2tDpDknsZBSlOogisW21Tz2e6OXTLabyzhoqDGUwN4zdlEQrHQ3
vgue+BgAL06UkIYW7aTKoKdu13JNLe4kNRTKIjDBtt8eZIz4sy7v3/Iof0SgzOaJkm6NIrrWpq9R
NA1hFpK1NQu15Fx2ig6wrLxpFHVR0LnMj6y0NKoHZnKSDK+cmToepgapd98fCBDrWEKF717nSIzD
ftJs8P2dkQZ+2GNNvpBTx465JQpVPzZax/QkmARksiMJNOPDLU/yqAjv084AR0mdaWyz0fqspsBJ
gq8QSbc4JKfEgt7IkuQWy/lHkNDUlW2aVibnSBRNecqtSPYslylJvbEY/ISktlD5pNjS4FvSUlD2
7LLbwU+QioN0URV/q1iU4Uopcjqv/+nKOJiQOcfedTBG41Y4tytcqkqIjCnXGRNTt1yogf4gqChZ
elji+rh6600or32JU4Q6P96Pva9AX2zSuxrDBUslHBk5OjCjFmdEQEC6SJqdBmuEPqS5tdvqXFK5
B4NjIAycaplvsOngSkTw70/zSoznyNTtrrImlExfGSGeYdJkxJFwZ7OwriYNHW045QpHy78nrAqR
yqc8e1G8lQbwVJqJYpA4clls9IZ8D194lBFUHSokc0mnFZdmDRbCFIqQgd2ybNu7BkXv94vW09CJ
FkDhukSjbkougKtmaxX1CjBmdKB+9pUqbPnDntnMHpoTYYxzvZHwuOY5Kl/eWghofcl6nGZ9tMwS
tP2CYt6QdM2CkhKTYrAdoeDUwQvAokSnkG0HPShluJFZOUWnBZXDKo4FmGS5LJ9DRXd/fKNqhhPN
DbOrxhJhNqiMs0Jiz61U+S5Kuveo9AVTpKSNi1ky4DyG1PYidPsQ4lCnj29YVM23FBw/9geJ3w6z
dUiLPpI/PLs69uMru1Iez2VNMGZGM4NCMGnkYZdi6YFeR1+Ui+IjBq3VYxGf57609dhDYEh+1xT4
ZjhmLfw/ylLRSPFxs6fOznGit7yHwMCBpWWfUY+30GhnUseszCocVYkVTcVMPbbI4ykRtiuzoG9S
/FSde8XjCSFOVe4N+ShDAr7JjjVULV19AgQzhynGhEsRT7BLZSkTM2kXI1WR1rTosq8U8gztqIp9
1ZbtTypbOFNbMJGJ4NLOoHnM3NVS0kXuWk7F0eJgm8mKABpqveQ5RCHpks0YvOPjBF0g7Z8YA1tb
1kUCk4/2lStTWVQzGvgouW03pVEZUKWlkagsBFd+WUr/Rr0JgkDtqQt6lviy4edYNBI1oLeUEyRI
vvgRStU/Uhfyv/Jm2SbSflAa9E1Vt9NSfVbbkbK0Citm9oXb1gHWcxOconoGOUULP8Ski6YaC1qV
EX3mU8xcWsNKFzRyw9mygyQHNIp9YNKR6AMihbNs+SyGVTU5UY3of0AFdZNiuBZpmy2wThbUbMcK
8nim4uhktYj77WrsUOLVwWvXqVNMUi/Yu+yMA2VedPR20vSimOm7LRIizHwycyvenUvgBDUzdAMu
ZBW4q5TjQRuhhGT3iZRzaUkfJNzB4yCACDZ8oEwHsZiJEO0mlY/DVWYYgEpzUVS7mTbUnbWaYy8Z
1Sk1IxGIN0uXQqYQIA83QmhXfTDkM7FWIETT7hTynkG6e6FVunlJTtm784iDoEBV5bxTi/Axgo6I
QpqqGOW6zn3Pc3UbBuTTUsskjAsnFyoNDde3R3ZVkQwOOBptIbWEo6jtMxPb7M1FRZSKA9wZNX+n
yJRwrWMSTRAVoSkqbiV9rIk0WMmCMb0R0NUpbvWNZggiEZ02es5+T/5o1Faf/OObKhUqNMjXzD0/
WTYvQtz/nlqrwCyYtAGRIvOJXRZsn7lJQUxNcRjYeSzQXhvFRpHE2aZ67yPYnVhjQ4J4or2SvKo6
0ehWk07kEeWHFhAyeDfHZjksjMKi6wqeCkqSPq27AU8Fd9KUmKt27itsVSxmMWYoY5nbh5bKqFKD
CPEPSm2WNGLVnYzYS2m8eZ0g6KEqe4ryZMe+BDUsR4Fsqa43RtbF4te3FhB10mcwDrA1oJOtpS/f
Qx+tdYzlmcZ6WKfqzlpr0Q0uV6ZlrGNJmpPKS7kN2/1UkCnhitJhiMVFoMfZW6wo0KwabVJlZK7T
p+0nbvVJ1C5aP/9U++wsBvuZyCXrh2qq4Pf7ovhy0keUv4QvZzJU6Z0K6S1tRgWpDO6aiMAYL8AC
AXcdoQH3R79b09GwZzuOw6mc9BEdLvoTZsv96bIdQGpPCjeYAnw/9Ael0Wo1hAKlqsBfRQFMZRmH
8tRg98B2rU1gsJfSNm/lR6xyB5pxTwbO4OdrRY+MN3HAEKZnOMilUqs+TUvJ11jktkKAc1ZP6Vcl
gU2HlgCHOod4HvcMOj0jjt7TVMbafaCU3s6asDGXtWsBprN9h/irY9GY9d4daFdUpryS7bTZV3UY
cnuh4EXB+M5OsDnR2fusK6Gi0qX7uwCJrhz1Dceyhfs2mHQSCoCRuSwvcSd3VyJss3lUUiIhhPdi
j9FprVGr7xrQAC5aaLDYHD9DPShXWl9SbGxGg8UASOFD1IOrNNTBowjEH4vsqFPSDw+ro6M01zR2
Ywb6hoOrN2PRq9paZgcuMfJhomZNVswVodJmiQ3Ildgu5QNbQrYdaCcYBp1eyfRudtiw2ALbsOWD
OWOGrSWL9jt9KVpSASG2tE6DrxT175fX95e0GUg+yCvzvU8CS/8QlE9zDEv8/UtS3XP5G2GHHRep
q165374MraztWZB7g0vPxFI1IHWGQCVTrAfabGepNUucMEAP7JiyDop0CjYSuZx2Rm8z8NO5p8Xx
0mzaZ0M14U0YFPdbEsCKFCo24igHRzx+K5QFYQnicpcTRvxZdHH4mWgUqJGIRtyJG9ss3mxpwMdR
q0tVIjZKS9MPOyeiqtfhbgkqrEZZJMLQyAV1wwCobWRDtqau78sLYlhDAPFxMVf1vvmJEqv5CYBv
AnKzWdu3Y5Cgp4wrjt9TwwojW3IpGYsa9f67KhF5m5e6q1B7hA1sR6n9mcFtwYTHXv83QjlxIeAl
/N6CtMbsx+5BOQ/4TaahUY0PiVBm6/TRsYb6M/KR/Fui0ypX4aT+ddAHWe0/fzUyimGEPxZBIFrv
9W9ZJbz9JoEWCanbodzgszYCtpmW991qOuj38V+qOpD8HlYJrroe/LQEFYkcjWPoedUsV0T3U2r1
cUKKAO8aMnEAho+vmmTUNykaEQtjCKEy5nhyapQvjxOw1GDyULPXDGbo8MzEFLx3ujBsRLiQb74q
oBSiuOlKJhvUAkFuDw2R/k6Q7HvNcvfxNh8ntFImLgurVH0aNExrBrH0en2S3C5X2EMupDEz1eVL
PBlcia7shZ9liThyDNh04ZnN4iJQ30VAqnA0EIpXLLw+lCpGqCKUbr5Ww/5YqYn9Uf117cajN2V8
qhBH31tmqTtXD7tv1SeBTh+vXGQrwVevBcJP1BVHpNH9OohL/9swQ7oTSu/fWjosEz9Dt4MIMH1r
/LL4TKDY4TTgefsGZGyMraRlmQooWgGrQemPhUfgLf6696GjgLSX0CFRGQ4Y1kTapm7z/ddbhOpk
z39jIyXZzSYBYoGFmyIEAun/iCO5P/WwI8Ssw39roYcp8Yt8/16IhVYgDlKl+I27uUHl2QXv9KEo
JukDWBe1xhqZJg8hqBjlRU/d/9e/EjdEtDIeNW4IksrcEXwip9VbW+YPw1P0eUw801TiU1pYCL6Y
axPSSIt8OmCAfPMK1/zQpDtNjO67V7L4MwaPpaRaufJkefd7joDcjK5rKg+kVqRfgyhq+1BHwOZl
0qUx0moWiWwjfSSAavXJFZFizjTs9+AQNIU6J0GC86UGBJ4jIpzIYqLtu4qYPxXSLKJ1m1JUBW7K
i+Wpjit6RdgCRRHIq6aSfxTQTldxzerDtPINJpUtC3V9nepGdcjZgnpxNhukgn6zRocOjmrxpZli
9EU4FPiifoE0GfBn1+c7nTTTXMhuvmX151zURVotLWkXRj33S5dCf9SFn5qSU4BRy2BjWPmP3FjW
XBLtdEP9E28AsbQztxyPhjXgixRdcN7sdqeIo9pvfKQCngdyivEoe9uiNTdFQ1ZXVrZbyID6O1t2
xFlhm53i7mV7w1yFVdLhvdi5tqXtdNVkw6IFV+BX4jQQ2AK7Vf5jStjvVRXmk1p9QXoVVglj5hg6
RU8/kIHeqFLyZWc2glqIGj+wQsW1i3Gahf+gTMBmNfaC6KEfyh3sSKTcyAC039tE8d67ArNSpuNV
bFyym3T83OxH4eCJhttfcZSwtPWKZWrCgmsKYy73RXxvI6i2IK+kb0VKSJTp8hNWPwCQAYxBV0Oe
H1CS3YH4IAJAiIMHvYNl33kfRZXphxx17bSCtrVuw3ozqlPnYdNmUJ6w6xtpSqJmDL/m97Zo5dD/
svtB/GoFsaNdQ0wgsH4umka1tv5MwHsEkt0Mf6hVES9ZaP6X5kXkNpoQB4ueRMJIUdl9tMZnqrKG
xn8ff1QUWz6UHjGNtxcpk4FE1ovpkLf5u6EZxTLJIN5qiZoyUKIuAym9pFeovQ2hac41l2AmDGTf
tcTmJvAkhnnMg4EZQIpuICrGckcQLAWBFtCflzSrDmUjCFWkMn6QUJxXLXJZGdQRLwo/CsYeTQmn
cLO/QwK53yJiQBAWpUA0xK+G8WJZVa0Iz3NYKWLachui2/Rpls7RMHMztZAA2m4AoWIZ07wgiLck
kXjeyfi3dNxmgVCsjRCkvIkEFwQxpIaqfvPQtYNV3BbgJeCttLMWiMYXGi7rLWQeJWOO0BK06qRf
+vg9mFF9aKLtlwmlFGB4FM5iWlhqVBCGI8fURCCuUsLxSLLNjDeZBNK0K1jUxiZbocY+1GY8N217
nJ3sm1DEw4jSolhWl/Mh17aFYrlLWbe0iZXJSyMpjbcqEi+JrB5ZR8QsXTNzOpgIBC0ZUq/CrYEz
BYBsE77FXIxJ4ErffkeiS49an2aaiaBT/GRsS9mXIS9KBN+JmaG0El2UKbGsb8p4qXNRzoO6kpZp
lKKP8S/0wfwJgzoeJQyXkKd3dSxc/XH860tl3TCIU1jNV32of3s9DX3RE4eZ0ohHhWrVFHX6qP0y
QkiLXyiPuyNvh64gap2U5IsedifpSuraSHpoC/oHuxo6MCpP2kH8GM0xVIoQDOLqURd4Dmaup4bv
EUNugvPGiIVXKsAtlLQcCEgbVfMUDEBXoQRV/Ijcksb96Br/krFQRxwN0QAzw6HLUrjzA4GB4fDq
pNggrpKXZXZawLOwZ4h2v0UZK9mI+CA+zHv3xRZP4bBIjZZtO22nqah2tPByY6zITFU7KD4tcp87
GWOjKebbXFG+WfCm3DXFo6Bcb0QaVTWUSJkuYKXmYZrmmSRbx8b7IJnIW/OzmtqrSmofdouJtCz1
q8XGLTS1T85otbTV8E3qFOTfRn8EhEVkaNiuhKTJ3/2K8Mpm7FZWsUS9FkVwQSG40kjbCBrcB2DL
PXb75UGqUnMOtzkl/pVlly5lX6ZpestGE4lTpT0CNwYtrEKDolRCqpxZPGNDT7TE+KRV3h07RWCT
HEkqh6BIiZ0jhJzMzUJV3oYkwzGTBkslqh4ViKyp625jvau+Ol/NZrRxvtQ0IQGipWEk6J9NCK27
GVZxjMS/kPqPjLbr0grLYy/LH79vJBzgzBDPMNmwcBG/7USKZ6pGyCNpoAwTEz/C3E9JlhzwstkY
IUdZMAtIlGgC4rzZYMaPZtizP4gpOkrAICZKA+4cFykhir24C5T+UnIRz6rRt2IECBlNCmJIDMNL
XrM2GmNUtFBF7e9t+lRsL3qA4CW5BxpVwCaEuGUMGJV18T0UmiMJYke9Z770v00A2IDAM7hcPTlt
jMTj7HumE0BdeNRsDz6gbzH5rPLgXhpQxnppobbYNVTBOtZklL1lDGqI52mF5Ag2vNrbBEN9UwuK
WqT5RTNcwpdEMzCJxdJa78WDLiBDZSNFxSeNrogd9TnxgFpRvyesDiZ5SkEolald2SDcTE1DAG1S
VIfnCLQtoHgbjN3hN8Eu7iVOErfXHBLnIaaUv8fP1CSU2X6+sBScZyWfNcxyClIG+C/6Lr83WVrk
G3oocDyGmGQJ3o/lie9Jgq5Zi/sParH21qV2VOn+M1PZQ1iNu89g5RBdzh5ETUXEfgS9/vnHv//9
P/793v1f95muU7wxaVL+/T/4+p5mfQFgr/pvX/59n8b8+f2d/3zMv/7G37/9e0H606v6Xx+1fKY/
Tvws//uDxnfzn8/Mq//j3c2cyvmXL+ZJRazSpn4W/fZZ1lH1+y74HOMj/39/+Mfz91mQHjz/9uc9
rZNqfDbXT5M///Gj98ff/pQU7fdA/XWcxuf/xw/HD/C3P3Hy+GUVO+Uf72XkJI//8atPp6x4FlH7
N0OSdVE0kLOK1DP//KN9/vMnmqLIBnQUc9wR85ME4rn3tz8FSfw3VZIVXZQsSVE1WeKtlGn9z5+x
9lQNi24ua2PFkP7850H4l5P5Xyf3j6SO16mfVOXf/lRFRfzzj+yvsz5+TEyjmoSPRZZUQzMtQ1EN
fn53thAtebz0fypsCaFWyBQ1aB85tGXsa7dSr82FrPhddbed8qVeXQd55jU+ihtkneJPtzYelCr2
1ASHdXeWtzzm2z/WL35q7LQdQsHk3p2HlbAns/Ks7VAw9tS06dttw9Nwpst0j4/+sT1ZD2M/rMRX
6fiOsXMdcdNBUJqkt/g4XCiEFTN5mZzFbf8adrEj7fhWdVZ2RPMyv++7s39yT+JWvcrb+sXUNeDR
vvP79Wn8DNpdfNUO8vcVEg9eotu3TvTQX+rROKMYEw/lhsAq87PbB5dq1zuQC1SnWXePbt/smekx
2x1HF8c2eNRb4ay/+mdzK6/yQXzmG8Cn1km7lU9og3S7Txla/WxmH8urdOLJrjwL7f59eeWB5RP+
6Rmu78ElWGhn3IRbs/Iu6G66nXf27qYjH0s+I5bRZs87a97VY//DEHWpt82aB+9Ie1Nm3R7h9bDH
A8m3V81ePApnVhPikQq7fjSf9Jy9sw9W+GFhytsCs+XdE7aBVeZYbng17cs6dfv+p3oQrVj/QCK9
mI56HPbNmpeg17Grr+bRpHX8k16FU7mpdvKhuAT3sQJ6HsNkX95F1xcewu4HHTXvYr4I8PIeprws
44/oInN8Mw5WcGECGPbFXvLnrLTG12xWxfhpdrIDHkTag6pBMypwqJp9uW2d/sBRGQ8xfshjveGE
7PnFZsVcwVGpX+PPgkuxM2hOrlAIGufwiActuPC+jnxC+SW+ggcwhvgkbqh3EXkMcg5GSPCIHhL2
fgeSStDQFhx/FaQgEjucNemEf2ePcls96o3nz/g19cVrxk8Qtt1OfY2vzOEFeB06xp3f4t2or/4o
nQ2EIKyz7tZ4UYYneWNfw5/wJ+L1Uid0dH6x2JHqPext6EWTOJmLz/Bac7y1W/iUNt2WLiV1/noj
HkWnRUb8yB2uYWvPrsA/hjjHt65jv3h13mkQLyDBobziUL34fLFTOyIqlGm1RrUq3VmExE50L59s
y6ob6yN82S1l7KtxS6/KiXJyeI21mXmxgTZPlJvFw1b11TiJh2LHu2if7TO+Jsj3Dz2BNTPhxHUr
HtoD4cpiODdOFpdDu5UPnMO9fmwPyq25dfsSkA2cbK6ycsuVeahW5Vamoc43CBf4EQ8YkfINFym3
1Lq8BvceBfwOPzP3xbbeqEeTmXCK6og76epxKquHyzoQRUiJH4pjox7UQzzX3upnf+BOo9ePV2tv
nLU75x/uRkpvisuECxmCF2KRh3CWx5EAAdudAyOcE3XqcUKEe+kIZ8YH62ydx84EF3mE3HJi3Pmm
rC16ev0MICuFJ+YfGEKae3hTGfQKYtYxMjEy8jfN6rO2L1++M1pCttwJpYP0kS/GO7rcCLf6YN06
Dnq+4c3cIy49NMnHFEMSFN07wxz3JvfohYMUXOpkTq6ndOZC5XIdzyvyCu5bdY6hxNohPhu3iIye
o66Z0J0J6t/hHDvDeA8In4S1UU6DidPdBXkqbvxjx+g4rIWHcrGvwzp0GA5ap9qPtwfP610iBhXZ
SS7NvvG5NM0ntzH5JdxV62ZlcYsgcjySAvFF8PSr72Zc8QkUd84Lnf7SgRcAUne8BXiv5Hc/2H5x
DPiIvFUOwvinmKHI7bnNRnXX2brr1/HYsUhmttirrwqAGeNG8rBfisxmgweWjnXn/FG75HAR+5gO
aAgmdjsriYfmXuK+5aOTg3PmmVwDfe/EPXLcZIdzx524Fy5UVNSTh5TWyR3vIr7iU3tStz4Hyj/a
B66UYV2dk7Ox4xQcja/u7h7Tl3scVu5xDE/i7FwxsPXb/CR/91thb1/5HiXU7OkerX37qvbeJXTi
G7PPZVhJdyaje8iBTS7tD7enf+ThyTPdGRd1q+153YYhWT9yIoXP/BTwKcdPqJz5gLxxGLwCEif6
YxNxw/AxnAkBz2/FOTtbXFwdvK6Jse83w13dihv3ZF7zG6Md+mIQPlxp3J3cpsZZuRvv9pR3g3D9
wWXS3JMzfhyA5pyNe8pYE104mRwkbEL7PpgVpwGz7URh5lL3Htle+whv1paLSfwZduKPcQH2394a
opLHyRQYm36xL/mTgaE60fRTbi5zIPCF5kbYhntglDG/fLi5t7X7nd2AOD6VE8nNT4u7ktuAukb6
NET2m5P67B6KG63f9NndIhuiGCZCKj4T98pMYF4oSxcnviPd2ucIPAAVtA6f9MDxPY8vXW7K7bit
YMhgqT+ME3TsdLvySrbHSl4Fx26Xb8AvtMuaBuJMxmHlDJw1a2ecm31xgT0kflPZfVindmsfmexr
hjPxWezKp43aaZdeOw6rcYuvzOX9c7whxANPWG94bHkNr81OdaCViuas8pa8fL5NHt6jflXjtclf
nEjprFF85WpjfTOY7+1r9DYyG/GGUcePN+6lOxeP8hlduBK8B0IT9WA6rcOMrR7DK2Y2jzWAcQ4u
6kE41455rHbdzmYdU60Zbi7ya5ypQH+ZR0bfTfc7aDDxMWJuq71wsm7lhslWJrWcOc/ep89sB7Ch
3hS7asdYzmFNr6M79El/1+BQQyYAdnzlAIdX7abdeH3/OmAY4ZTwTU58T5Qph/XaHvhZOh1OXEAl
ywMODfVhzl21q+GcjnpbvEZcW2H007IsonriX/MnSD1+AVg/f/MImle8INSXa/9jCNPobh8Zwdvt
eIyZEfSjF+KoncoHftjtxEPykB3soPxOdFGP8TXnPwZZddZwtQ03GZ7VoR6vIJ6eaznjV6ILE361
Zs661byPQpmrB5nZY1zRdKxo0quZTsOrdesd+WW/qrX+lFjxia9hnBu4mV3mjdYxX0zNB5//A+Uq
t96929XjMT6zliAgbK9zSrgKvIc8Ltxap+B5xvlUPeZbTsPTZ3bdGyf5AM2u21Ws4+rx7LLOSp/h
waVA8eQoK98I6ZmSzWDuHpC/yju+btfRyd6H4Cd2gZOd7F230a79Kqfj8FS+/Wd5Fg7WVd/5j+Yo
HVlLtDPxrH8NLxjoOZTDdc0bWuu79qzewV8Y14pLc+M54n34GTbqfngN23L8PuG3R3kVOX49Vbbl
PeCKUb6z07AtjsNP+DR30ta8e0fx3m2lj/hd3MUIzR3rKhzEs7rrz+KuOM4JsMKyN/FOvOBdPA9b
4SrfuxcuQ3vvOcp3ezZ3+sWgTuRszX10lPcqdQYwqrwBeSevM6a4vb7TtsFJuQa36Cb9EPXFx9no
SMJu6VO/KJt27X71Z2XL0eFPduIvfvDVXpKbsYUB6D4ZY4abNg4h8dR8Nx9IdpnbTumTy745qRd1
z4vya/2hO4lr/Y4Ahf9dIIMwzFXpLDomx37tOdKWjuVPfzbPg9PvrGN8AUD4QZkrcjLHvdCEH7v9
R/1sfwbJrPuprtZR40cYT4+IJaut+wgv9KjbfbnOtj4dAb4u9/ml3dWrxBmOzVE71PueZfndPlMg
qbb6CaSnfkNJnGx51A4pU8TyK5tpjvYqeG5Oos+syxEvz92rceJLuyp3+i3Lpo1TbaVv7Dr2DU+0
fOoOuLoP7QqkXOWYZ5HT/OohSvAsnBGTP3dqNciYM0d5mXfEKF/yXcUjPwmO1VH+f9Sd15LkxpJt
f2V+ADTIAPB4U5ToEqnlCywltNb4+llonjvWJM8l73kcYzUtqzITCITw8HD3vfcGHYxLvxjWTDki
2XTXUl1qkI7tMkR3OCPA3xvOmajdwVjTe3RLwuTFRocALl4sQjHU8uFirvyHoAjsqG7kW3YpDtq6
29tUGnxrK5UJ0dLT4d05avtuB85EuZTH6kLkV9uHd2PXb6wrtYpsMSeLRz/Wi3oBTUKzGx7+qVqH
t+bctfNmF7PiqZq6kpEi7NJj17YSxJCn4sIYafv2PuyMEaIyGfYQWmiP6tFueoZh1J+doJu6BgxA
8kQZ1d8n7t25Fevq4Z3LZbTXvpRV9mRArVtxYZS6S3lvF/pnvRz21YXRU1GSmHh7OCf1Y/QMLs2e
UUouTJ6VfCT2lFyii/bt7bNL9+ye5PH1G3zhvIGUztE96Udxiy6IhNxYrH41F0dGibbQkOEJwvnG
aNWE1qlRvwGtavbuHQIpfljyT75CCyh7h5eEi7KWATAFAuaSGdA1iv+OiTSX4jnv8QT6sT1yNQ+S
Fp5GWxGkZ/z1Y/G0SvAdXFE60+iNtupvCrDZsTOyPcHfNb2Y7PkEJoZRw3QcecaayxWczSHrPASX
gaVSfqbvNEa9Dc9anQjsiHzTcOgwIsk+urTjt9Rjt5aP3Jc3SqLU9Eu7BMowrsJg3y+wBUftSz5a
t2wf0KDhm9cb7i0vqbXaRc8elYIJM8jahEjogC27aV/6McTUc4PmYt3E0b0zzfeFNK8u2Mqc5MMN
gRiTWmccrVuPURIb93MJSwRg901+1LgoLeJhrFt95F6YIuYhdEUbadetqifvQEhBM07JJblGex07
Je2xdBge++wdEE7DDNvn/sY3q6fyHFbJRWy0r/GhcUu22SU4jHetj1hOZYW5u4tbf+qPLt7VnjZv
owuf4nnVY3uzd3QOLc/2bM6vOX1RcUWWsLywjgFTMrjQVbgba/WIqXp6z+pJhe4qvXnX9phcxYaO
FtjgcQboW+aavGFhKytSERi/cX4eSgy32PD3k8qWUR7FptkzSZmi8kLeWHdMdz/tF+hmYll3Hm3s
T6NhHNYuMXFe4JaxGkgY7rEjHXb8prKalVVwYeaAqhtnk3yUF/otuDoba6tv1U0HjpTpNqxALKkL
ZcWkWUg7a6Nz8x5bnByGbzarE835NNbaaNCde3XIDlgSfvQTdlttxx9esFtija5sKGi5Un3Omdbn
9+DqXUlvFoALrt6Lt+iXfHb8WfdL/UR7js49fMTAa6tx70k5LOycLZd0P7H+bAPamktGVyebWPfh
27k72+o67hDqOLjFIdqTC2X7FZ/WfdwnooN1lzfJtbiOu5eyplkpPq6+wW4WDAWz466ZE/EpLwtc
4fxRXSF+OMkn8cmsYweXFwnrx9rGzHM029f9cfimj5miwYxL39wdo7yQFzWvBETpC3lprIneK6vk
gCe9wv9Zwe6VKzN1iwXQvvoTLvinu3N3PMXdYUuhqdX1p3fB22yRZJsP4gRwmQ6Az+fhbDHdkKKI
U4y1Hu14AZE4fM+bYbTrPtiYa0iYauzsZnQKa+mtqCYZ7s3wTWUTvsm9P+HsW9vsQK2Ls9V10tJk
4qe4jzkdae/0rfuQl9YWGMejbN4dDhQ6funYiQQrog/nJO24VLtkLzF3w0HGJRg3lG/8m0fylE/O
nRvQx6d+yXJAXBIfVN/yXbyAdYkTwFGE+YnHBA94PHqk1ra4jlJnbFsh9dc8NPUP0NhSQYIHVlDc
NQFdk5Lovzqjl4vD39EULkPF3hmfGWDitaL87DR6sKDi2h2N0w4E/8PxdIAfC8DAPRd8pJ5V6M1Q
pQnH9oRDDN4wJ3+VkJ6J5d13d/OQrzhg1DttDBIWzNfu6u/o1fDB/+JHxdbI8zLbr4iNNVe67+dM
5KHlpbJurta2Y+Y4wDNm4SO6St/ejLHlMfm/spZPsP2ODz/2GeRB4zzsDvQA/7h+womNodhpa3/X
nnDGlt1qnCPirmHf2BBYfOOO4xy7Pb+BNtuX6Payku8KW3FxCcsZnszdx7TiAxXU+9+NZ7n12cLC
u3tKhgm4qU22tvFEhz3iGua+3hh7xBrye7s19/JWw9sJia1dfArj8HaQr6vW5h5GxiB+80/sx9vw
VKzlLW/93MSTM1/a18ti7VzLjXtstxHp/9Vwzs7NWqajV+a+OuPvXMOjuBar7gHKWNvlm+xcc7x4
+MfyXp2b12JqXS26dKcfil3ySB7yQb1Kd9ebBOdiR10zDD+jGjpnC9BojN5D4D4Np2aHfot96g/Z
w9y21yBnpyV/yp845beHbpkR8+Yj+jW9Jo/mFDyI/33Zp+whNXNpa24Fmap18MgPycMhs99BQEwk
gfsUD/2qos+JSONEUNKNRT1TwPjlXBuaH96qnXNwrhlnqnPxcA76z4frHjhC2iPfFGftQX045cJ4
e7R0fBVOux2/Ko+KzsIBKtbaDlhDftJ2w27ops6hXTjH4lwv9Cul6v2mwwOle1bZqlwOl/iOuFN4
0vAp8AG+m6eDsyY2xVO/JRd8FO2Zb9kXBeYKa5/h5OBBNmt4nMeucm7W0X4O9jS8WziOjovrge/g
HKlRulf+tB4932V3KXCk4a+uN/HJrwART/ojhwquZ82KdblsVtquxNMWQI3uuBz+yb2J67Br9njp
F9LxzLN86d7qBc4g77db/WpuKXcoLvIRhwPxY86ix+6iXn3sGuFYAkb4zf5JPwC5zCfytd4MX/VS
21tH2p89mz0uFTYzw/Fg1gd7yPMIKp2KZF5civXoRST863u0QWfaSllp527FVnbST+OGg4FWcR/k
m3p0jh7uXEL8buUecUhPDQMAPjqYVZeOQwKbLG4JvLDVRbnYOJ1c3j9m5+7RoF6Azzm6aIQSbwUu
pHocPUJs9qE4xGed5cqyHn0gh+s4m+pqcIBKb/LJ3DmYsFv0hEUdLkWGhAHDqfnprPE6eoEAeju6
rOMQsbaIM4yj+HMAj9W+eyqjI4lMUGLhXzIi2tO9o8okcHZpEYXRS5u/4BjLkMWfWNbdfnjKx+LC
hxKOOFyO+3mXhDGqOBaNrtfwNJ45VEQX/Ta3V+1i7IHiUlFfeWpGL4bj6pNRF0fbg78Y/5w5q085
N33XpB/m3Xe5VS6U/+7bjXapNxxu6k0Pioaj0CGkJvCACB+1AsWjv8Ky0V+9du493rQTqf38SrDO
PkkQBxIXOgBvokjG2wE1+kqvJF/hkfCv8ndzCg/j4vXJGol1dfSvCB61q/BqnIZlS/IJDORB2xL/
2+nkwcx7t2hXxiY5qtGsuw23nIhBs9VuBOQu3bF/Un4fkgvojjHBA495TRJhYu3yp7FRbuDZy6d2
y58oeFBWcevGkClRNX7JmMdf1tkkKl0SjEovBAcJ1Q7H/EIcmPJt+1jxEZJWhKil8ZsmBzdpnl7M
Y6fONPx9lajyQOiUz1tP86bhWPODfcVbH6OiY2jUm1GwZj1lph2j/zN83T8Vsm/8pbx41Ty/EBy0
iWQSMucV92m553BMLy4h83BP4LK7qQUJBuesbboTnxHn4VbzfIRtf+wJk34lx/zQrqgOV44Fa4vw
uLVT18jMrLGkp5+mcIyIbdQvhd7HEqJeV53K67BBzrZb2Nv84OwYDjbr/The4qyfzVN7pXT4rK91
IoJL487X1LWzM+8ML1fz9/atppaZeK9zHlORBOv3PAMPQOx1Ka/kb7KE53bVr8srltr5qFb9tb6C
NiKyGT3kamKejE39HIOwCEe0M3OTPh2+oG08On4tdvHT28EeTvk5OQH1K75Ux2FjbIflsOlpSUu+
gECtD2vzZDiNihyr6jg2fSC0bG7CffQYTmwbw4LwfL/6GcsP9+Ehv1b6pLzGh+roHpTbl7HlCfV1
7Iyxb4XIsrsn77pudtKWmPaw1NfEhUkyDXRUt+jXQHaUk3RHy49TwVo5EWy+aid6RbqTAuD5Ufhj
7LZYRE7G5aZegnuiecUDXTqOyeZdu8djl7CflQf7VFKhsmVYTlD3jWCPiYmkKHTRfB1JeboKHp7+
SgUgO5Z8tU9sotfgzDWVC38BslRe0Z4lNEBO58Aa5AcKxwx3iz3wUI8nc+8x5iPMLVy5rK6Kf/mB
e0GQXLLWihs03GykLhjtrbz2nwOra8wzrJyL+kVIHON2ZJhMEsDuxd0bpJ7blbpmdRFwZcalT3kV
/lxSyoYECMuYXRr0oUquWT2nT+3nzDPv/VpffZAFbJ/MZoa2X3vdJHi4h/rZHKGGlrbjkuwW0HMd
1DWtY8cyTvbWvgump7/vV00wS5k42fiQ+rojvc203TFHyT/bdwbx2a54bOhhmJIn5SSvtU1zHA1J
fpC2xbG62RgUizWjbMa79WKmfnXLGJ8EGdSW0TC2o/EZs+Ty2d1jmJ7qF6h5oozMJjIBzHZl067I
ArE2z9GDcTS3wEVpMuBDuoqQ+DJ6qAeM4sk/GNvg0R5YagEMe8xqdZ0evAcTjuuv6aJwHJ7qET2K
h3nKGZZxVcrf6TM7Kidv515bLnS3tym6huMeizMDedHN3MajwZBu4mmyVRMtOXtkmygLYNmqV92Z
Bg/gxqt2ZZKqd/f1VSEMPJFO9CiCE5xLeKAzaTRc+PGyHuWh4x+IGo1zoh6nZ+2/GCeAVcGZPYAF
gWuTPdorUxHcYT+TMC+1PAGS2F+bR3pgLja7bFVvul21qzixLMiY/HTqcO24LTKyuNh4X/WCaN1D
UT/UcQ9xCCU++Hj1iBfhTD4wn6sdk1vedhB24lg0O//o33DV6ChdprAgOVOKJg7NA03sGyAPgGYz
65CfcrxXnhH8bskrQnrXYY+gE0uJJXQuVsVasqblVh9dIzY8c9/zWNZBGYNfo2uCDwYyao8DzDpV
dhLO06bdNGf9IAO227Tj5S8VrkP3yM54uo+cxA0renSAzz3tyTfq1To4h3JDGDB70CFJN8nOtFu+
jnE1mEYfPJl/xF/uQP3MiZ3x+HjC52qVn2AuuebqVNsV4+IW+KPF2clmuFwHfg/5VqhNCDpClDDA
JGfgWtRLHDbk+YYv/RCdq7NC5HB0AeqtoOiRIVwYKDp/AVkh9vUJpWLzUHbtpl1k52FXrXA+lD1b
/7JaDR2XxujRlnRDY61rSwCQsuvRNR8HghGMHtHZuiq76swvTBDesg71plkpu5pYKIw+h/EkQJ+I
g0bafWfXs7Hlt57PiGviTgkojs/Sc7agOx/Bo2FkTMz3peADA4tgeICac7iJc22zWfTgTipda+7z
E5MJpHx2Lq+j+8FCUK/eORk/kR6wfRFRQ17rw6zQiUcyo6/tlSaWC27P6sAsdEu+ZW/p827XrH4+
Rnr1XmG1O5tbDOybs+7ZF7yzf8C+n+Rv68w6YdETBh63PftOIhNB9DtrbB0PM5bxmOsdNt1CXpun
0ay0K3/MRdpbtjZOFyfupZz+84Kw/1OXVXGJ/EvyX5O6eFzq/0qf/7WpLhU1UTCp/C8o7xoLsSiD
+39Ud71civTxr8qu8tfSrvFrv1d2SeI31RCKbsMPYsHKrRsUTv1e2iWZvwmhQwdm8y7YC0v/n9Iu
of5G3ZYq+KOhyoZsWv9T2SUU3tJlYQtTEZpsGfZ/Util2H8o6zJ0Q9ENGfI/1TI1S1VUSsh+LesK
0oRy8priB9/0yZwGtvKO2O7WgdqMioPeebcpcJunVaedNaVuPsBnAlKmgPkHygbJi1K0MysT3sbq
qXHNlPJutWb1KUsVFKKKufyld/9VlvaHMrR/09ixFM5Cj0inKI5e/rWxBSDJvKxsbWrWQ71W0An+
Fg5Hqr+/i0bn/lLq9nuf0Psm9esyPP1i7LNfSt1ahNmCVEq0KWCVcu8kEXBziqkJXWmpaOHtz1hl
ARSAajaeyPQ6X3tNQYa6MgPlvfL9skSqRItfAg9sg2Ygxx3BdwG3tl0TUTL8obbhlZceYRdU3zIM
ft9BbjqTDIlDDAm88SsPJvoZxNHGJrPQY5zqtgQRVwCqG/pY1bnrcasp8DPGHqUlakkFeLBE2lW6
pbYNclPNs+ZsQ+jl/0PfKH/tG/qHQkUYIk1D18WfhoC67wGZFjaAiqpsWLSUg1OiPpgVkVm9wXHi
TT2YCrQJcrnau++qsTwpCw8wSlNZ8M+AtXmvqvC7ktREnkN5pa78PCH+JhkcfRGTyv+hwar2l8E0
WD+qLluaYsDU8ae6RQqxQ63oLIVC+bi8ZSBYkC5RavS/hvJbS0QOgUufzY3Oig6RAcmTYrfKvEWc
AxqkTM4+4BLp76rcFPbE64b2oyykRQC1xyAKqZ0ik+tvq0ptMo6OmYX2oMUhOXG8rPi9wvZ30/Jv
Jr/xb7re0AW9bkAjpDA9/zgtZV0poTOEVw3EhbRB0Sd6l1NDvVUR9duTwje8H7KaOTvfcI2KoOUg
JlDKFJAZ1chfCTc3pUmryf1ezrWKuFuW4TtA8lZOKqf01k1WdtQJ1AC3iqGHbbNv4AQ3TGiG+VoX
nIcAxkZI2iPSJqpiWhOjapUCPIpGcQP0Qs00aGBfnUAJaE3rvoJwBmaRdufKdoYoEeyEMFf2c0fK
apSWpD7sZq3pbc2kdY61pozqn168riDFu0Bkh1yIMcBaOECl9pZ0Lsy8XWxJJ0+tizcEFUvIKjJp
UnUw10xrMHQ9he7C/tIMU1q2tpktUpSNObRWir/6ewMxWvM/GQiDIlgKb/lvNBPjSP1iIKQ8LgpH
lpRpq+U+lE6oEOHq0zmAgBwf3vNChPNWdThQJdBGJYprQ/NR6+ug1cb6eYmRKeVpoxfN0jfhXJpb
mqxs88bFZ4pAoC1c9pJyKrRqFLhp3eDL7jMyEPngoLXZKln/VTvpG0wdRTspQIgrE/hlm2mHAsS0
VZrP3ilDBFajWudLEhG2vEf52/NCipThAttHTTpUL2GYWohluN5XAmsR5egiDDaVEACqO6enhk4O
HGo4mpGxoXP7vpzqrdR/mlCcKhmUvBPLQV5V8zR5rsmoaYalGn9Ad1B+mXVqiBcoNrNvMMbyDMiD
9yNtW04XfleB5RkiPf/0wLYQuxG+tvRVsZBKqOSSOoFtLw9Xap1TN2wPAMOy3n1JMsc8oEZilC8C
QupNYXUQzJo+xW1QSsZTxcgWQWcGJ/i4u0891qK1ivJMN/2Hsf83Q2+zBQkAfbIl1D/tDZE6hNRj
o2ZSR0wuvy/kzxA1lO9c2DIKr5qYWUZUXqH8l7/+/s4K7sBfZh2aY5bCzmcDvf6TJYvdwXJGIs9p
qWbp3JCy7hRYmvlRGOpHaTXRu17VCAoZDQfqEYxiSxkVCLX3BYU6iMiMqdKWwCH+vlmq+tdmCcU2
bNYBT64ZY7N/WQxKB7OCFfXIwIMemns6LH5Bxo4Etr2GdRNMj5ZpYmqE5EiNBjZGU3KjnZs61TT1
YLwQQJle68LR2ERiD/x+PQk7AyYNxY6IYkTdSESi3XCjIAQtje4fNgjjj4Xt425vCFpvW/hUtqz9
9AZ+aX9fQ7CPlLQydZAx/xRJ0EPzq6h9gqSSsokGTaFiSYZdfoghz83izIZwTME0hurQCxKHHWQj
GDM4m1F9YoK7Vqd/F3qYOnO/buxZJjLlk6VOzKTILY+9TvHML3SO/FlixdG7FujOGvw+MPTEZzoR
1dOxIJO0cJUPSfSDxPHVtj5sXR957tXMfymB/r0VIeZDh0H/qFaWt4FxVznGvqJ2MA96DSquYtDW
egihqVkY3XtEaz/lyt/lIq4uZh/ZM6VHvcb5adabHmK0f1grI/7gzzPWZN4LVdYAIgBn/+PUCAb2
iV5RFCTYfMqbjcEB+6tT7BGDXIoHxZiYCU9X5UX8ITqpn7c1cUhNCCriaOVElixIs+Oq+BSS0F//
fuL+CdHwc+BN02TDtE3VAHk+TuxfBh74ba/VnowVb2LibblmfUhjdtfVlRf4FsRLJNvaqyxSZV57
woXhmtN7E7Y/bKsNXtXBtydgkCEfRmJ9mghFfa/qJv8AawaSzw1Ao3v6Lu8HA+4/r/5ySil+UyXI
o/SkNBZVLLzX2Kzjt0ICl/j3z/ZXW6Ebgq1JVbitZRo/vaJfnk1CtcuK85ZnU0IVyRTFQvZvaA9q
h6R0EYfmXEmp9ZZ1NPwmDZzXcyEa2g2weOLW4i6zsfzTSlP+sm3SKNsetzJNVi35z2eNzIqdRBax
MoVSP1jqZkISDEAjNDXNe2gp0ZtfIFFVUdMis1cp+o+uhrnx73vmL1OSA5is25Yuwx6kaeJPW7fv
B1WX66Sdsww6K18Xb43dKC+x6g7/ZBj/crTiVijacIpQZVBefzYsXdkHUiRDql+6XQSO07T3Zl8u
gkiNvzPRWsjRQJmzLNWkPKemRjxXCLJITqfCWWkY0oeq6T5hRDjir2Fav9lDRTFIHukN9TujZvkQ
RyixpRpsxsgehcErbJzDykoj+M+BqTvTMC0uCY45YX24Nn+Yrt1ZcxhtFv/Qp/+mUy0YnlVDt8S4
Okcf/JfZxvESnSkouKctvsYMJBqKHKpIPlvPGnZ1r+vzJu1ztMFU7X0I3KCalK2+gH4NYs2sbrV4
KrXepgxMMkVB3JA+dmQvuzkFeub+UHzIdZFu4yKhHj7KmtQAx2wVlxy5oT0btfHSSC7xVgU1j3yK
YAFhw8bX57lAOT2Jch3KTuiDpMYvNl2TUgVUSNJdtmPSh6mwjlELtkeTVKpcKx2HNspEOEoLd2RL
wUF/mrVBDQg0BO/KUEG9EecRWnu5tRVV3R2zTkmQNEt3HOoa5TXzSsh0lGChxRCeQe2o+r/P4P8I
aff/B6NbZI9kUxWPR/V1yf4XBFuQNv1l4v0FS/eVgohpLr/GWX5+4/dAiyb/RjzE5MCuEzAh0vJ/
wyyq+E0o/BEcnAKW3lK4yb8QdLr1m460r8Vh3DB1VbGwBv8C0OnGb5y1VM65QtVkneDNfxRmQS/5
D3uhKeNmmJpm0hCObnDF/MlNys1cr2FvgtzOLj4lq3Eg4y77ahWE8BBP2kaB9l7L3KWkQskgB6Yy
90PqPM1WVItQl+PgLfWFjBhD7Y9VyZZXqW8CepVDBU3EnAvetWKkfIOU+kVmssLP61oQR3TGXlag
JYfM8qMA/3wEam6/9rYTrIcGrR0z0b8MIdmvrJ7yh1xa9aQA9E1oo/tSBGS1ZXZ3VL3RECTuwNom
dgWWWCnrBhcNdnX9h+e7Acxbar0b0tj91g2Uyk1Xa6lC8tMwQaGw8UMEaBzVerHyVqpuKco63rau
7MR7aYlOvfk5jO5pEcXbJlXOXorfDhlgUFKL6GIeZnbu9OaL0tjym1KnkBwkPXQyqsvCnPpDD8OL
SPuvRs336DNJxauq9s4642QzzBtIeOqpJ5kwx/qd/65INRS3IhAlem65uwjKaqfGnnqw3FpH1q8E
U9DacKOHbk/ySxuFK5QSaqAaZ4Ew/ZgHbi5R2BugvVK5mdd5Yi4iEM5ot3WOmIdh5yxKL86uVojL
jXAdRYyZ0N8qQ3IW6D55zY/CtY0d0hSW+oYWQQw0znS6rS0pxqrUI+x1ZcCPIiNlMhM9gwNiOS9/
jIwl06QI1WCOawIVel239QUtjejTK5FWb3RXR+kgx4oiIwTLkJU1N8+AgTOoUxtR3AKtdcewiYqH
AD2MwhTTGP67jwZo54cXENiowkzU763tNB9mGwPRAQm6c8bG10LA8FvCP1CidTUvVFWsexsl+NTt
R+pKKEIreETUAhG6qA2mURmqX2HT9Th5We5/Elr037oGkTL8zXbaD3o4NSR8YD2B5suFmuCtASgP
VQvi7nlJFgD+RfulKmAQ0+u0fynj+qNLrYMrxhrs3oUjCFUtdJJbONF9lDELGKPz/kuEPah1Wxfz
FOHBNmth3pYcUB5OQj7ZMqcj9Vohghe9h2vTKtV2mktihUT0SnSu+cn0miEhTswuNIN5CDkZwSzS
gZI8ODMjGU4c0lUoHEc+x6HvXzNdM2Y5nK1EH9qpAcoXNnvqa4fB0KEvlv33DC37tnIQRly1UWK8
99DQTeRqQDmuNEZOrqr6YeU6+kFaLf2o1HYETNgbA7YHJC1kUk2wHM8iG/5vo4v2SgXnK/j6iSpl
5kYTyGDCjNKTSeGLcaeF1FGEMn5cCXETEhLvhWZ9KTWSwZX+CUHmwTC7+gUS/mkBzYKKFCKw813M
KG0RIjMhgajWkWQ99dTVP9pRCwGBy1uPcJCGyteU0y/pipKiJ1tbhNGoeBCAANDTE+EWsqw5xWtl
jEeJazSNcvcaxJRxDJ4qwwtjGx+KE3WQiolHr1CU7jEgpeU2M6+VAKt1GVRoEAL7MTQ6TqnID0OL
8hc4YwQVI/U5ttXvrlUGZDR1MZE7IyUQoMQgODOEyAL43UrW39PA0aS8Q3B0i+umU99iFyKTGeGN
ZNoaUfOSlSn0uw7c1gNrf8pqJtDhBZ2O9mbfRLt+yMCyqnWZEX9pwmqRWNqsUsJP2K8RPelbqL9L
NJFdPXrtNBT4tFpdDQ2EVtJA/s5v3UfdZikCcEb7JinI9ESykBBPUEX2lrlm/634UXvRHEV85Gn+
hm4L4rBmZs1R/K7TL78dNJljhE8SMkOeZoYrGW4q0yfHhagOEeUk1CCQjUlLwbSlQEUaBitmDkqE
nLpOutxb7ymzfd61ub6KyxIFmLjKrB9VVGT7TIocLKeH7X0xMKsk+TK8Mpi8oRWWLA9FPWSQ5Hlb
FN0rCp9kzVksL2nqKe/whNZIwxF3Q09bRac5SkHzVaW4uK7nvAxZpM9VxBrfzNQmBWtRgIIgtUNZ
jhSr3rw0EJGYRiN5SzXKb8sjN13UdA47YU3xaGiqMHvZ2acUQwjsVSH1xI1EOb2twagmY/WypnU/
01AtZi60b6BCdYmiRQ/qc1hLfd0g2GT6Z87N5iLvavtFNmL8OQNZZqQNYNAcjK8yLI5t/95EIw5R
FG+QCs29FLHVTEDzVOfpvJD5rBM1oxaGGi2sFhlGeDkLgmIQSUJ5OsCSKfR4ZtVCnalugIh5Egyv
FTSnRV5Jh8RxJXR0y3QZuQpUmOjILocSA+dryRwXeqbWFHhoIgUWR/FxHCeLuOmieaHH2aLO8pew
kWB5AbADv4adw35tGKi2okGozXvUej8dNQ9ggqKsDZVVsgJK9UOUkbseleZN09j4nXv1rV6b+k0j
wbBkF6+QU5pQbI4RoqIP7GieeeoSglVIgb3sW1jmUhtjtRq6gO81cm2bIMpBOSvPRlHSz0yCu7gf
aljxFESw6uAb6QfvNU9D8WYw89Y5NLuUUUvDJkFHajIgUvPpEm58MUsV4m4RxJ+mlsrLRMTBD8vo
kNWL6HgV/shFkMTZkuMSbS9j5apYOQGQBE0VmWLxHJ3BL9+kxCLp05Oq5N6bKHXmY61SxD8MlF1m
bGh+0KuTUjdYEp7zVoflMKmRNF7ldeESyAncfd+VQCLYedQWMYIubZ1vPwvzF89WgQKPbK5EP9dN
B3OvjoF/I6Thv4oq1ua2ZsRoPsFonnoB0pGdVPzIOR1Mc70svxLD+4Sc2EKrKeunmuddcqLTW2i3
y1UI+daHUACQQIE+vMsZ7lOiBC2R6hqGojSvfhRmUrwxSgiHJ/1YcNep1qejZ8Dn5e5HKpvBpyyz
tfu2sN9FGDfvaT8A4m5VipND9IQdpd1lqbkPXJSVC6390SiFwlKzk6XZOBTpVZApwxdj7trWBvKD
m7zwomSnWOSBTc2cIdEECJqNfo0Qro+GXJO+pbKdElwkJGxZbvcxZOjx+qnbpUjc5AZ44cH0T7mm
S8qsYnkgetT72YdkOxxKkJGZGz2k4cgwCPUjU3ykx6oibOGITKJsJkQaXUJDBkqfFvZlKGyU1tH8
+rLUwWrfq8gjNqBFw6XlYGuRLCux/aVL0TKS9jC4duk+jg192dfoiwjPKH8YhrnrK8l409jfPxQL
w1h0nryyc6UnH196OJzIPZ1a4TXPRhMxnDLUDMZFTDVGZkvh91DH+dtgde0zU5Jm3SiJ+RHmgf/q
SDaKA7x9J16T/5A1xXsOrngECHmiNY92XlHH4sXtQzKfbku9oGag3Irpn8LghLqRgtbatM816NKi
FPGnXm9q/Isqlb4KFoOElrxhboNoHPCgxQrCu5+y6ybwK5Y2dGOlqsFJaxQULThSELw7htV9dJWh
/TDhT+p8UiK66UEN0DejgaqGF2iqtO+hyNVbKDKDFsHdAt8ygHQU0yjrH2Tvxc9H0tHKsPUfougO
XWpOg4K9HBVDIgqRJvZV3hQfzL9s2VrVNTAb971zO+czMNOSPKRIZ7kE3T3uY73LbFJruuWfyIR3
c1Wx6xeraSiHprKHzTzV5Xdy3T8M4kxTC1GDV08ts9cMeGkyhJ9xreb0oFxuk9rd5IgriNT7YsPj
NKLqK9OlLtyJPhuzWUEhO2mNewe3mEXoIxoE8VrnNjgQmndJuUwsuX7LzeGSWtK3HxGKhiipfEED
XX7RcTSnrYzPk6vKXNJLnG7VnJc6YYu4ePWywX9PyuarCLTs1TJrd26xmUxFndz/m7vz2o0cydb1
q8wLsA9NMEjeZpLp5G2pdEOUSiV67/n0+2P3nh51olLCCDjAwbkZDIQuMhlmxYq1flM2zRO5yN6P
lOKB60iALrhiPSot+89KFeSUJ/2gTFrupsOsXfl9sDiJqrguWFP8rQiRd5wiZ/G3zp1dJMGIRTUQ
wtYYXwwL4J05wBagkA6/1Uz5KbP2c3QUdBM0x50IPBSTZbulLYvV4eBVqjltVJKOHNMyT8XM+5A0
/hsC+YcqDJy9v0hXInOb3YVz5e+ngarkiEeZmyV9emgTmLrt4DuHrhyCTYJ5EXFt0Z5EYWo96mhK
ptYQ7UxNOSgjq9xI/HLXm3N+HqD/tRJ0GdaJCrkkhAmhLcD1xGi82sx7V5+H5LzqjH5dLZUnmnYB
0hmTjRZ+O/xQNS2+yBTFuCIgf8sp/d7lselv9VYn4cKD8oAxF9JzBS6gisG5nraV25M2n5eM+ap2
2uyAyDgSYPD0amu87hrb2RWDuE9DHW+tGbsQB7seRHOFMPaZX0GCqONxUyXOY0tUcQxFnqPTh4TC
UkgzJwa8DgLsHs3QIFUem80wK4RRvCJcM1RmZD/zF6WSLaOMVLc15va5pgv/ik7vd5uW5U4lSFuo
EIQwiDn5FUx/kYRsdlFjtBtuUYjVj0aBvJhcz9IIad0g/lULFVltrgJurTv1Lp3KB2HMHZpayrBz
GnzYnDB8SJUkfXbQzrVbKlNL1ZA39f1Zjq6+20pyeD/GXTN1/FuO+n4z0VXTBh7clD3njb9zAqZE
AwfYW4pXdQVTmj/gssRJF0TGUtPeFRYZmzp0ZNnOZpD8d7qWbVMjmTZ1YjziKqEBLxiSfVAN3RkG
sAM3Ufq8MtE5G0k0LBwlE6050H3b6AmaBdYc4wITwg/C1/Y+D6AYqvTD/czf1X3jr4TfxhAq8tbT
gvKAxnrjKoOduqpe4zGOotgGtdhwO8f4oIyCH0/kB22BOXje5od4QtSHgiPqiDkk6TEG4apr+TXS
xfUumTtrR8ugwO0Hl9YykPM+7aKbbC7ZmBYZ8+w1QT7t4zGRazSFW0wnYjR4jOts8PG3qjwjxzet
10gZ1Xg3VFmIOWz7VJewyzGEfK74RDfVUH8bCBLniX1pRT8HrrJULExghhi4OLHqVprPUVw+IVo6
rmX2nMRlsZv1YjekA0WevlyruXwt2uxZsfSef8JFGVnDh6QAXDH46WU47nCxYuaBqY32iyiNhc1o
h17fOg6SZ4vUHuZxhOEYgmVez3sDAAmt+qhf6wqOP1k2twdEvfptn1YGXJD6SbVQLlX6vtzYvo1O
YQfwLrc0jf0ym4c6k9LNrWJCjU9roJByTXWq4Q4vtdIzUAcI0KyUHRLcSdDdqbVjrDS7o59VDS/m
EF+YvX0zh9Xkop8fcTCGOoqh+RZghjdL00uEI3aW1rY7GQdijegjFSQyNt0O0YQtCpCIFkrHK1X2
T7iKnhc02lQkDMmyIVbpzkxGWRrI+9mQ5WImyu9zMAdYPabto+0kaDP0zXCtL6bOozPXrtCKs9Q3
Jar0DhR5WjH7qcjwVUZ08kzLRsdVQoVspqm5qJQK9+bJUMyb3gq43o8HrapsD3OX2h2V6roPkYQt
hytMvrj1cWyiYkdhIMPay7eGQ+RXgWsN45+1u7M+RaPU6RCtDoi7SJzi/aFfYB6ByrMZdkzBoFDD
ryb0CkBYIugY7Sou35hEjtOtZvpXac0ZPDm7sLHLl1KP65WOc9VFR/FnpygxWhJpu44rNT5Uc4Jt
sDlTplD4mpILFnhN5y1PaK2Zaf6zDwfuFjFjFbVCOWiKKg+Z0eAR2yg/NVUjKokCH6Qi7DGuEQAD
Cz3bFhp2TJGJmmsotcaLjYaUP2rHK39WHdcZWA7cMpIL8vblCmrc8c4b2+42uC22F8jAKhQ/gh64
BzZE2RiXa0PT763SvxhSDuzC/OlXzRblZCCKbLGqjW7NgYI9F69bDIONM2TU91MW0M+ArKll2WFq
601gBo+gk17VDCFs7JcMt57xYUh7JBVFCSvHEAiW+qmU2yaY3KL5ho+D2IR6fDfi9O7OMruu7Okl
tctfJsp7WFKgyRuGeo6iTYUMqsYZajbbSjfoY8AhzMbzAO1O+uaHSqD1kHEEzNOA4U4w9h6aycA4
wi6jxTfnmywnCujcdoEtaN8NTcm3Qleum9B+TjFpI2+OA3cEM1aW17aglR1jf4a4e0VhqUOuqTJy
bFSAeCYZ8k2pfyatEembOjJw/8AXpavIh/TRn7dZMVmugUHYLkICeNP1wY/USDf4Ri8AMhSMcQku
Yx2xetHrt6PfWOuO0xsrwOCmiRKOQ6A0+Fo9S+lcU4AWbm1hItkH3SbDEHyyQdnreFYjTHmjtP0j
1QYotWUJNSSP4CHIgM0qcbTUp4njZ06Q0sdCq+1NjIK/TUXxVvsVHSqL9qIfZteOJCIEupVe645U
NoaWVtsQxAr0lMClGryYjjfbAlvFjWxAyxAbuDlwmQxrLAoUWkBRe9Gl0Ey0pPo16u1jUDebMdZ/
TBnKXLoPfc8XOuXAyNrVFFlcQ6FMzulcuc3icNlP9lUajc/0ql66iWvm2Fm3iYOHVW+VFgsUr/sh
6HE7ckgYU4s6pV9N6Czo7WYqOLPs2Ny3ATrCCD/f2g20pFCtAq8wWN5pjGbKYn7n5HrhTRN+eEqL
GJGuVt0a+VM0iowY3JaPEJhMqwdlUJ8TgX0RGADjPjXKRy5jAAU6aYG/ji+rQrkrZvHctvlPK8ce
VAP7AE4COPYEcTqhzrIuLeg2vWG9Wqo1rOwWvVMtxDdiyK7k1AK9CmTkUpqO1pGW3yj8Q8q3iN2U
Sbb1Wc252VMKleAYel6Hj0M8AWXExFydJs0zaiyRZJGoa2PGBGaebOhIis+6qZRXJKQt6HU4m+Y2
xUfLwJpJFnGz7nOqJKHefkt0wdFucN/myqOX1ZtQYHG2YeFTNcOYLvNJ3AMVK1ZKptwSCXcOZNKg
1VazDV6gdBxjE8ZARJp4wnsJ120qucqbFfd7paLaCORbldq1Pyb72up+BDZoRH02HiNLx4TcgNQN
17dWwl03tmcYfSJVoFXjWm2HCqdPU71KisLfgfHhb3msbjL8m10rC6dNqNqO51CZWptxgbXRlA9r
a0xuqUWsupZ4I8p9PNXoz3Q1Pg3lC5fmAb/f837st5i6X0eBAKs/ibO+D5Y6sX8YyZiblHpn9FMr
40NowlNB5EqrfkS6883Ouude+PIRnEPhWjjnHDSVM6YQ/r6tsPkVBJ91OHXJFmgIMENTGG5j5TvN
nrdjKx9NXby0LSTcuAl3NJJcRsvezQqVQtjTJE5liGaFAehKr6fntkYZKov1J26IeMkj2uwq1Uzr
P+Zi3Qage1n77iCNQyPLn8BdBtfRk/GAL2W0TQAQ70U14PuDevhOasPVQAHvRzyT3oGKu5k6hUJ8
eg/68wY46hPClPaqTJTC09WWjkRJqdQ059dQbasLv1eYB6QEi6Jf2z00DdX2QauEfuKFwBmZwEni
bWLDD1cEzq5BjHGrcyYM5zwXQDoja/5ezHA79CLEWMriDMysDJxNplS/rHlAEhW83KaW5pWwkAdo
fFDJXUsTRmA10wXwVcR11onrMQ6uSelGrweWZ2JevMszIBpkRYt5I81ftcTLp0cPLhrabGeTSsCV
ghfqRDCKzUG76bsIgWkLnZ4hxHc3alzTjzBLwgGck8VJ3LABFTvKARMnu3FuQ8oQ6y4fiqtCreh5
/rdarP/fdogX2NtpRD68krro/wXSpu7Kf/2ff3ltURdt9zv1VYoNPOp/9VfpBNvA+kAIm4KUx5T/
7h5rQv4Bxl5IcASAOcSC4vh399j8w6SqZNkA6AUojwUn/u/usfgDgIMA9ITZt+NI9b8D6dMh/mf3
mOoirWNepgI6tIV+DDsspyyvCyWVD7WpAbYtLszYvJdq3axTKxOuH/H/BmC9a2GHF7qM38Iq9/fY
J2wClT5hetBGqjOcxOetSiWS2vAhSA6CJtSm6J2bZoGbT1qBBH4xX9TzpeWX2jaAQRoVIJtHvIpl
A5lNb20bCway6WwiVTMJkKrJTQ2M2jbDpQw5xKzaFPm88xuS9n5CYAsc5V4nocJSqgmty5zCyhg0
oEileV4myb2Ys/OmB/hupWPjNnF3ZQmBZr1/HWCacJYq+dlgGnQ8jRurjEM4mOJGLW+zUEs2egEj
1zfOqGltDZ9DOnKuCbPBelR8G+nl8i6bgj3m4Sh9wc7uxG3ScdvRaWoDMKJul3FXEFN4TbPm2syM
myCNXzqUnUlcDkBkrzn34rWdhnuDwFAXVrPSyOpWQez/NJulQTDTpYkwT0ninY8GPubtS6sGGfx8
G0+zp1fBA4zX2IifCtA3tELtvZ4pP0LN2osONSCETBzcC6mZxqq4jOZgw90No/GBmy2GyXrzbapp
qNG0D3GMkwdfLy6KIjLdrIKUp9n3DeWSLFQR2ZjuVJ1fOzby0l/yfGwRVlZrfjdyHK5oXemNtq0U
E11VVNmEbruhEb05Y/im5uEz5lpXVnEVaTMGhvqAxchcA3vj82LNGle4QzxijLuytPk5zfz7TqZy
MetyAVG8+YH9HVfppypP33y9VPHUSu/rnrMbehMeh+upbxo6ze3PTLsIZcN9oMSs1Ok0Mo74NYjg
LdbJQ6oysmoVlVcay3Z0aEZnL9yt4P6b+XUzj7TPWgjJVHMuQ1GpG5TWL+Ne5cBHVSxABpmaRrUt
AkgEiYS+j3cDuq5yqpej7LbyL7uopxRGTcfFXAJ30QTWHSlgzLVgAW9mDhn26IOexS9xcMx1p6c3
arh4SRr6jTOKm2JM4bvM0XPT25cVaJRdqYSe08713qHDuFLS3A2Rs4Pi4Gl4C6zjiHmc2iJ0xWB8
K/DBIaHZ9qg9NjUuXKoWrJVm0e7Xo0NWD7vICua1L9H3KFtuTEZ4V81140o1elVSceNYyiGAn2o4
AM5D1P+VInzLlfCtrqJf3S4qMU4oTTREZL8uphE/+YzRbgL9Nh3zfYCFHPtqmbkQsB9AuHUa5td1
lEweF++Xgdbcip1Dpqhx/wcydk5/4A182425sbjUcw4CEgXPfzVowX6aa6oKdeysqscCsO5hBEq6
UqhbZDS8CFmQ6np8arCgogIL1ETD1Eo1z+JY9QJ9euzBR2573AXYFeg83BtNGXp1rqi7wGbTUdiE
o4+zuxXeOoipjQP/OdcoBF/D9DnrrfsCO0t3VodHX0m5SWM4EIQkM/lNtGsErIV4zO+bvtgWZvSa
RhahUF72pm3suVTv5kXwvQzltWX/kAGrIVdgMJcIwtNLFjeDxLGtLPU9VIybpIhfewFxhSZlFai7
oZG3KonajrY7GnKpW1TWI4gZ7BbwDYlFg4GGo6ykhWZtpW2NOb8HXql79VSd5fHYeJbkNWVUXIfT
md81F5E5YZac5ujZIJtAqSnfjECfV1UdXVrt5JWT9ugI9BbywL/3q/glGahE4sGWd+yZImYirAJp
AFTMqQewYFTV8eJaAP0xyf1BL1R2G6/iKjwbkvJaHXq6TwZVXWutRRqdmdH8zk34wgeVvNKGfO87
3C6SfGnlt8QAcwREkce3BtcyiAwH4UflytSIxhy+vxqJaXOdlejo2HvVLq5N2FMkn/l1T4vNq0yb
DB5tw7A4ByfxNMfyUmfh0oMsn3bGYiWh9BJhlgKjsLa4GydUZfoWEsk4I4/bzI+AjDfJqF5Oqv6I
wSKAhAFXEwvPQwkth7JGfm6SqK+oxnKBgNK2HFTROl5K03gRKIF0wcNIukAJua+9rqOiouWVPSjZ
ELglTK9+MFV37LjxBt8a7uKHNqe7oMhuLRWIt2SdK2GbXqrUHiYJ+twthYruIrDT87m0zbU1OffA
8q+1JR2U2UMWdCAMrUvsoslqhwnoe6usg5iLLnUc+o8FxWpjzCHOmq6lg+hIuDrjfHUNO+aiSlnv
hh4gjTNi4Qd0CpA0PlLrwCouMXIO1kWfch/X1QL8Lv4ftVVAOW8A0ugZyjtDZ8Ol0q6mIJLrGhT1
isp4XTwCJqemgxn5RPqJY+f8EDXaraxCwOxxsgHKfgl5wlkDpjPXZBTWgLt7Rrl7uBQNrfuxfc7C
ZZn11l1F4UvrM9omkAdxnO8yWtXRUhY26+uCjtdaVVSKiEb9hgnvPlMs7Dlq6x4AGC38CICa2k3D
LqAz41eqsx9hnuj1uC/L8GBYJRGFf91gjrZRfexy2kPus2QyB9kYq6qfcq2mYdj+lDoeOB2/NTI6
Nm0+wVvK76yaolQ4w9DAZ/zKClkMDs110KDf8mxCmojqSQZBxVRHapRRZrtNTzlBbTdWL+5swEx2
Iu/9nlRJnTn+6M8+VW3nJizdsIRoL8M33+RmWgi7dmPtBlvfF6vsW4Bc4KtAfZyNUu71ZVljebnv
O+veT2ba99x1mwYBqWROXkajudBijq0Mrt1ad340QUHRAPdIOfNYynaUGQdjm4fTox/Fb3MdPgOk
fTAtUKd0ddN8enT64WKs5rUWLyjCgJg7JIvb67ApwvScpXZeYZsDiNi4JJkFzLAiT8L4usZNVvH1
R9Nyc1E/dQ6W5k5rn2FHsmuT5FFV5seykdG67Bl2nClzgHaXiabeT2bl70ax8bWguZKdfc4JbO0V
LUAvQ+odxQXWInTQ2K1U+Id2zL2vmZsNefLICqF0kKnS3plJtKPZqe2boFl3TlPuKxMZEqgkO1H2
29Sf/bOJuqzmwxkTBpOgCdQSwo1OOYbCBTY6eojkjEr7beD4RMjWvoRpcmPF5i4Be6EG5Z2T5c+2
IW4624srXOeLBu0xSJbrpHIo13ZtQ73N/yV0jHZBA63NORHYActL1de4F0Np5BBdAVbECkhlJiqT
QIJUr95Sz8RkEIt3cqtcN++qYB846PSE0nhL0uRt6Mp9UNdQYsHqVB2EIQeA2kqJpvUA4vRAM/O5
fDMGpJACXdChLxUAnogQyoq2UwJ+TIO1sJbOgxbC/2xncZOYr40owm2k+8bOoCKcIoRLjACqzIAo
vGIwWkzD5X1ieH2NkBPn+ghgmu4IWWFFRYv2QyuKPcDPO2q+16OJSplmLMjI3RQgsoTh6Esw8bg6
xg1Ktm5cTXQ4JWlWfxHD5nNjMHwjnQfDQurARorEEDqCCNZLjc5pmh6yGcmniDYyBXLll1rVQOKg
i6WBtQdJ+WwO9VMf3wxF82IJ697JnJ++Er5y6XkNDDpcSTpgZNikPwe9PSuixXc4Dh1XFshvORGb
2h/za8CX+NeM286ON3DJ1q2qkuD2HZ2dCSE9I0fQ0WyoPFJq/IXh755qxJV/BdnsVYGZvKkyhHrT
DOEkuwYOhrKp0cfr4n4Ig1fsiPFMjct7X8HXpQxBleQ6vMmxeRoHGG9J9tRmiGsw97PJIlADyUbC
L2hM0uuAV7hF0R2KBZJm6/GT2RSvdqyONJVvlSSQID+CMypYKACY9c+eVbKVZn+tR9hLEwVplIYr
00xe0zFAVT3Y4Kv1in8Yn7c4Umk3ekpMqNr4LQvhp6p1t2tDRqWSqrnefxOjf73sK5+bhi9tAkJE
XaS24Ek2OfJWtPoQEJsx9KlgSVK1Z/GmmAIN+Qu4BaSSf/lOFLop/YU/B1tJ+z3gPGR9BtJS6KJ5
Zz10AHKkKr6D54sR9IrSPR1Oc+1kyj3sEdJztXmM1PhsNpdpkKQd3WIorZVRsg4ytPUGDol84rKo
SmQ0gnK8x7/noSSEunWFl3IvTX/VwT3cqIvhEsKguqAL29XRVh9iL1Z3fT4HBxH2XDq1+Lk6H+Zk
cAuFlAsetb1qRlr+pNvjhD7uTPiCUppsYcJlOzyLER1R8nnr4zIG7sO584e10wCBPa9G7IJbJb0m
IRBkUAvRFtEkJybZNpTxMYk6NCD06KyztMsyh2dFp/k+SPMzO3xuIxAx7LULnSyGQXlNW/FTVBAh
DezGLGNLypRxkiNeZDfgslsSbFMkN62GdmupAibFr/pnUw2Tt5z+a7psj2bE+gYPtClsv0YWuzyv
e2kjuto8ZXn1ZIUkxnb8uPApIrMmZayqt4lens2VDnromqSAkda2XfCj1DnjSJflKimQqe/kGstO
lXC8iWNaUXHUP1XWspDVAM/Y9FxW86PZATNKTDfui+d49O8nhxIv9Y5tkhgdtqNkEHnwGiXNUz6S
79nSQVdKoZNWjbeVXs2rKuASnkcU3grgzJRS68TTG1weJNBNGC8bM0I6zR/lqpNkb1FPYoMFPK2Y
nv+pVDmvuBsIzu1YpJZn9RhhK85dOTrIT1UlvmUmAk6xtfElalfmQBnWQhq9mJ5MgAcy96f1cq/v
B8CHkwpeMa3vINL9oFI3R320zhpOlShczmgjepmt9AmP6vM0wzEUbI2CiwbV/oiobbc01gJNMsNW
eAf35C2LrK0mlO8TVBKvFRXdvOZVXzI2aQSvRYmBR6NdTK3xq3Y03VVhR3sZtpfukFqAWVgvRgRy
MRMhWarBlF6EOdhafySLCn37frbaBmM65zGQFNdFhEVvkNZrs9/OLySNaDJg8aaTgJj41YJXL9EF
5qhZNXbrzrCM1qJEwFQZWtZ4A2DKF2RWy0meg9deTwWaPb5+yELzTWrjIe61fl2DwFmJZtzG7fQo
cjjAeNxKIh+ZQdolrrADZW3PilhniNfAUPxecEDS1JlMxACCb04IdjjISTYn+I6lonpWxxEfpjeQ
0O+4Dx2cybrXUu0Kc+2d0EjkEt+tIokQqD4WxE1tHVoEAguwmdFcjeY6g6cPZtiivH4DMfYADtT+
i1X/f4FNc7Kiurzr/zVXKgf6yekq6fWPBAWWH/80slr+yV/VUMv6A94w1Ej8csnNwbP9uxoq1T+W
8iPEZwvejAOI6+9qqGH9gUyJJixA+ppNGw2Cy/9WQ3XjD0tFzQR0N06TFEPFf8Ol+SfZTNF5BS/R
l5/7nmSmxXOYyDmXXh9xWjsQ3YMKehzW0vt3Y/EboYWFifMfp6u/X2AvfL53LDYp026EJCA9Tcke
u6Q40II7/9qjj1iHNBJEEjvgxdMI9CcWrg7Hyiw/YbSeGBl7KR6/++GJr0UDoHHp2XK8KoVzFhkV
porzJ4+nBv7bcVn+/u7xE9AtO+wD6Zn1bnT8ax1pRXqj4Jatv6htpyUuTrxh+bB3bwgBACV+p5ig
rquzscQgfUx+NCCSvjb6R9QrSDGVmMdMgkuKcKQcfBPvUZRiP376qdE/Jj/2Db1NnWXjl2263ND3
ld4/2IX8TMrknz2A/6zLI56yUaJK0hc+epm+PEuS6hs+4Wd5xee0Bjh4LfqEPLwsxt+t/4W++24W
pD5qg10zCyNANTVV1lk+PPUzmEO4FIGiwzDp0082xKlvOtrM9K47KlK+8Fq87QApAcIbw2TbpT0g
sIweY9a10ycTdMQ//nsAraONjb4FmNOxM72GawlYKAxvN1jaUj++6IvLprjoYpv60sZS9E+2zIlQ
ciwQUgzU4LKSNwbDIgyDHXcmqk/C1BGj8D+fs4zpu3lK6zRPZ73BR1JPtyB69qNTbkWu4u2Y7MYs
v6t8iEJmva/r9tfHa/zU9xyFAD/uRr8Gs+MFWv4KKeA8yqrrrz36aO8nqeIY2BoDbzZG18yENzT+
J0zsEzvTOtr3sygBSKq4bk6igUnZd9PW9OsBN9gg+OQVpwbmaPMjfaPEQCtMIJPqPmwtkKjyk2V7
6tFH234WtTOjp2R6jtVelGn/rQzaLy7Po53e9yGUkzTg0Zk67J0sTkjsguSTOHLqhx/tbTlRaklV
ikyCgn3s2JvO+OI5eqzMNQ+UaYslbMRTtbHZrok67D5eh8tS/k30OxYG0PwuUqE+mV43aIZr28B3
Aktp3krY4Ct9SI1P5FxOjI482r2Ia/VqGfMeGkHfs9w5l6bwvvYJR7tUl1k3+WrEDRIYV2jal4Jo
ADuIyJa2XztL5dF2DUF5QdyhJFfFjr71+y51S934TILt1OAsf38X2nKk5Kqgb0av8DESioVXZ/XT
x4OjLfvmdxN8tFUV2A+VMY3Cg1JNbfqbUsSeb9wYYDtz87HmUj5CusrhLqvKGeDOr+01ebSNUwFP
r4s6KnyVeSZS87JP+sPHn3Qivh1rsWWz7BQSyslLymJdlVgJgau+TAfn9ePnn5qNo40MecDpMWQW
Xo4bMDTIfmsa3V9YlZMp34lno2L4j5nWVRlWMhpHTxX2DNRqpnOYzZ8MzIlM5k8ltXfLqKmHoiza
Hj2ZudpNwDr1KHIdJDQqp/7O6r0hJXA/HqMTYeNYXi4TI13wmDmoteyyK7rLRKSeGOVtVXWfnJAn
pnnBprzfFFpsCABENUV7fQJRLKdxbdg2anVjan9tV5tHu1rWk6InZTl6g2H/TE1xhx/6JyfkEtd+
s+3MZQG8m4u6MGlCDB01czkpq37UNgDh16aA0zPGm6FW7z+eiFML6mh797MWGfAc0G7qhq3W6LcN
wMmPH72syd99wtEWTvzRVjqnnECic30A+jViqGDY1DSpZDbGCJyu31ifRVht+cW/e93R6Qxifa7q
oIJDpVNSrQFdNFvduZEImxgJPENtvmxBxcpEpYh8PtZg9lEn+vhTT43i0ZaPg9qXZlnTcY6Sp1xC
pMsi70uPFkc7PrCdANQ1ayzJFRitAjimDAN19fHTT+xDsYSCd8vMR7OzgfnKHEkULGKNlslgrLsw
RTUz7p8/fsmJtSyOzm4jp4qaVKyxOVGwXi+83HxSMoqSARIPc/HJZjwRvcTRfg+UpIdTyY5ptGlX
dNYhjvRzTUbPip95WdhSuE+TT2LLifkWRxsfN/q8UoyWXmKJ3rouFgvb6PLj0Tr17OXv76YkrWbE
vqwlbk06RQ/f2c8RVoUfP/zUfB9t97DXlRx0NYjN3rqqA/NMUvDuEulJ9ZP1+ie27jf7UBxte9ZQ
74d1ziuAso1N6GqGvjPzFsfWCX+M+Bbm9Pde3bAIVNSzJ4JCDheLyuih4EaWATUWnbHOVLQj/OKs
4PK5/DfVYF52BA0lNA826FBDj9yxvVVqNGXT+pOoe2rsj2JIZRiJsNsM2qqf35scR3OYfhIiTt0/
xVGMGGNgcFaQkdHoyoOlvpnmud0bbmI+6gUGm5uU+E5g+nieT8Re4yhqiHyULQ1zgiHETV9myJi9
9MiJFwqRfsI5HZmEz0PviVV1LNkVohcGpxIc8IRDqqrsW1Bs9YytMs31Ze6UirJ7fGEPB7VNPalX
7ogTX5ruq3yjU37/+JtPTJ5xFGaCxCyRjGCAsxjilSXndZoW2SfR5dTDj6IL6TVAFofOcFdbb/HY
avCQ+/yLDz8KJwPKC0lgRCNssR7/tSD/UeXTzddGZfmgd+Ek1KtwqFTmBkbgvW5Z20Eqtx8/+kiw
8O+SinEUTZwOwnVox3/NO4YRrf/CoZtDEl1mfplj1lgxo/X3J5bpcaTwnMGM0e4+/gGnVvlRqAkL
s7FC5KC8VDgPYVfiIWYgru3gKaMkmwGrDr3tPalNn+yqU+v8KDz0yFe2Jnc5z86nW9VX72uaT7EP
inFWPxGHO7XOjqIEWk56CbRs9EIJrTQJ6vAwzMNn4f/E04/x0Jba1jFqqCOiBiDdgoFr6KTk0ddO
Rf0ombDoEhtlXM0QxOfy+xBV6vcKubjdlyb7T6z3u4UcSxhBNkKmntlO62yKQHeinFc/QR/1bPS9
WXmfRrQTE60f7fYWzfZ4DEzTE+AehhBCQjneArzyagM/r4+/59RcHG36pk4rtZ4ZLWM0F3WTiy6L
7r/26OWV74YKaiuxHuKmp0XNLeSdl0wbvlaH0Y+2fGmPTau1OMgPYbjVzGBTN637tV99tJuBL9Cd
UvjVgY6nIIC+h+GrFbBjCXwg+YFVzsVEc7VUPJHMI11w5dfHP/xE5qkf7VkI/ZNMinrmAuu7McR7
Uz4uV43lxtaZtVfGn6SGJ5bl0kZ8P6++BVm/1w3OiSF9lVNw6djVHnWQ7VxVn4S4E6vyTyH7d0sH
GpcJUHymwJAV32fkcrXE+mQDn3r00fk8zfGoOrPPERq3102cfwvnz+5fRzr7f59E2tGGRQAHPfyZ
wCYV7RAYLzCUMOSyLqf4oinIG7MLY7gA6YDckBHfDRiokGpZc79ri1cysAkM+cdrYdm9v8l+/zwq
342fMRvpFA/s6jma7gI1voAF7Kqt7X38+FNjuPz93eOtsEJYo0TyNwdwKHJ514hy8/GjT47h0dZG
QEnahCQdBUV/ZZgCiosCgwHQgj94c5Me6nYZQhUjb/NJoIGWkUwCOjvETnihLQYu5rmYP1NDPvWl
R9GgRwrHN3uiQVXph97wbwNHuh9/6alHHx3jCCxoTm2qk2fO/TeuKwfZivXHjz61Q49CQZGq9uCo
5eyVgfGjYWUpsfIS4owgROJ8cnCcWGKQpP6xBpB9n0YrkhyECuJpvjzkgwZYC9Xkj7/hxPCoS5h7
t8aCORZJopa6Z5ao5djqzex0Xzs9jrXYp6guIxSZCMMBaT+ph+JNFqzjr/3woyAQF0ElylGHlVGg
iKQhEhm0tx8/+tSYL39/NyYSXHyhZjxay/WnSIx3Tdjf95nzSdQ4NeTL3989HrihSHSTrTfqwN0A
/6ER1n372k8/2ta92hgSzUaaA9H0My2hfqbWEySI148ff2LFq0f7FBZf1IyIfnq1390YCXbwkoaA
poWIvLTex+84NTxHGzZVNZHrfqHDC9MX+ZbD/3B2JU2S4szyD32YSexcScisrL33mblg3T09AiRA
CBCCX/88512qNUViltanTrMSEIrQEuHh3tTOzqp32XzeWa+JFbBhzNsVTIFLTmrh/UCjE5hC6V3E
OlyPfeRb472oet+DgAL6fYrRQyycoUPG29HNV1+E2eKux7Xby92//x0g5/19+GJ0OVmR6c4JMhZy
jD/N68e5aTKXnOMlOd0yDyCA//0hERnMEvkwFivHj9y06KNK/rhtaCt2WThpQNWQLPaAvxcJfRWA
al4f+v1bIjQXfn/r2q8W8DjirS80ecEivjsNaGnBVlGQR1Bd3vk9YLJNd77+tPfjgdqExWqMBtAI
12te1dJktVjMeZqC6rjQ3juD7qXdiYmtr7LCWoCHPwbfApZSwG4PztQsJ88HvLE2anhCB994CIMZ
iEx3/gusEUF229dZ0W6WOKAR2lChQUR/xjp+XNEjMrrA6erw+22PsILdb4JZjpdrQND5wMongKkO
OQipfk5u8fP6I7Zi0Qp6A2ExEyYotYNBFcBx5IvSGnX8FpmK6w+4RN1/VxVqY+IGaBuAgBEl5Rit
MbF3jAFg7sCIh97X3hcHAUrA6w/a+JILE/fbjcMTbhGWLYw1i+Jx0aFEY+aQjXDu6+NvfYgV8eCc
WecpKXFmF5+m5Q8zoqcV+igrKLNrQ7/0cuc576/wNLbCH0eOoQCX/5q3PKKvDLyKX4iIxU1JFRpf
rPdme3X9uSUe5H7ysQLPPLj1hHkBmZfPd97+Yo33pvvyVW/GX2TXRmOM+jva5V7F3Nw3Y/04uuF5
mfRxWqqdhWxrsq2QHyECIfoZVQeQQpxqGh8vR+KmCnacdmt4K7bbMiB0BS11boDbTvtalE8xGCSP
Q0G9m26XNLZie+pUiLbWGvn1jn9S/vhRI6eaXnfVLReygjqKoCXjly02WBCmPSSzE4JYSO6UsDYG
t7FwEyl8JgUKA6IcIDTPBA5p4OG66c1t2Js/C3DEJLhMQb0BrTprC+2veufEvVF2oJEVwWji9xax
wDd9NEGidRQ9nl+b7r4WaCRRL2t/DNbp+27ibMOHIiuOQdnSdkuI9cjj5pei85FEHbhDmz2w5Uak
RXYk164AsQS+Zog19FX5P0PzjaEgHgv1N4oJ1+djYwu3AXDjNHWUQegu7xt09CXsvgbHmZIgrR0a
/8Y5t2K5dJJRlxwO5fbVjPJksp7Aj9reOLr7+4JUz+hl0AGW0yDuH0g8QVx276C5ZRwrhEvpKRxk
kdqHzABoFdqvjnKeSxaceqKz6/bfciIrkocBCUYdYp2byXIX12ju6wjofPb2tI3hbTTcTNCdBwJw
mJ6gzzyZ7qMEmvDesrPZbBjIRsSFAl2VgNojA+SM5aEjy1NwoRnpGLqkfHN33URbD7GiegSvGBjr
cYJRE0C5UmZsbr5SZz2UKK9ff8TGkhdeHv1mU2PoxhXgmjQQhKl/XGo5Ce93gEZbM3D5/c3QgJeC
caTH27cDQEadvjOYaBE7O0fwrTe//P5meMpBd91FM2ooE/mz8pw74HRufHMrbEFHALbOluL8669H
tPYfZVCA0ntPbmnrza247aDdMMVLi7qZ46ElvPIedCR2Xn1rbCtwHdUBMQzGhNz04BjRaMgq2Jfr
rrKxKodWwBbNgCZjChcBL2dziHrQlVykVHwDLtgLA/4dc+iOV264jg2A6xY0T6H9EEXewDm5NYgY
Yn3XO+zG4a3zdC87k4BeGOUN38jnPqjQyVn5d2h7m3eW5o3ItZFv5QpKOx/A8Bx6Hvcw2xeJVDVE
IT8g9/rt+nRszLSNfMPdxunLKMbVEDNBVPtQdGrHPltDX6blTWiBGXxye+XhYuOZMU3UdE5Gf2fh
3Br78vubsePau9CTwkGhPfIMLeyHBIS11y1CNzw0+C1u3f9Jvgy+Gi850+ilKkDeR4L8fytfe3Bc
o6RYTONHtg4G2mJJUXhp0K+gmUR3PwimS7S5P/QTAyPNFLN6OjLlTOLUowimIAHC2bOCezQ7JZ4t
/7ZCSUrkWBwfBtal8+q7xYMgd86kd0bfOg3aaDK30KECzFPnTPyjwu9+KR4qGpwWnYBuJ85RmceJ
UMbrbSuxDS+DPEIrhdfofE1+yD78gBbGz9dndMNZbEzZTFGCxzVF5nM/Ps7aP0ZgyrxtaGvjgzTL
PHFqACFp+aPsPeTBw6/Xh96YXRs3Bi21Niwuio2kdL7Gjvc3Tn9VyqP50/Xxt6xihVAZjcTphlXm
RQRtC7+IIcJUzXsNc1uj/xZE9H9VObORjzAMFGab4woOBhKDzPqmVw+sra9xW+mKGoVlAzWcWceZ
CPYA3xvvHVg7H/Avsh9B/A4Sc6l+gq4UhARgIFn2lBo3ZvVfxcw3Cxf4oYyOYvTi6GZ5nlwc+Kbq
GFXxbZNqgzZ63+s5j1d0ETngW5KgJE57IOZ2lsaN/ciG67miILRoEEgG/SdgjNLfYuAruBsdIc2V
3Hbv960ZGKICcicSHYrrPFYQMPcq95OoG+7sOM/GDNjYumJJKog99DKnpP1HoJUdmgjoT0+ChWU3
uacNqOvQxO/zQMmc91yk0+JAwOc2uAa14XPLukD+iuPttecfISn9ta37nbzFxuzamLhVzxTaR6Dt
W6HHJiQ5cZC2y19SDXsr/GVjeif35VmrZeOwikIkQOcxqunu4mbG+RvQRh5/utTgkwr0WbgcxuDK
BfQT+y3YFMFDANq5rPaSe+TKU9O1HyElkLFoOgfNE8Q8QRn2VJX0S4K/SjiIkqk66sD7nEx+JoMh
b7t7lFb7gv49FiDUqpy/SKIuiY0YZGu1WB+ABcvL5PW2qb843ZvwLlTgdDAhumrayAfbMcCqjeN6
x+ujb23JnrVm9+B1gKgt2kVI0Z8iIKTRo5WAO8Ac6zi8u3BOo6fKc4ad3W0jVGzMHs48rRiQZM9X
oh4B0f+ODvSz9rt/rn/OlsNZyzjocIK4jXmQh02YgCqFPQct4P9N3B2FCXa8emNBvzTav50Rn/Ae
rOZtkJcBMK1jBe7NYK9+s2Gf/4DYoIAOmgistpXLc1DRZReZYpRSdqZ7a/jLAfWNM3VVsUb1tKCH
sNSvehrBAKcfXJAUXzf/hmVs4BodosiAZzqE908DVCCTX0XU7N29tga3AqFGKyuNFd6dTOwcJvIu
9IKdg+mG27hWEKiCDtzj6AYfvPpHv34xtByQggbXYAQGluu22WhopjZ2zRfgImu0DHOmQX6+Vl8q
7NPuHGF90V+mwjxT5f+I8N+oOEC95basvWtFBF9dA8RODZqBgL5wiNgEVfl5bpOda/2W5axY0L1b
y1kCqugK96kBQxIBiTLk9XpnDxi09QTrSlJVoQbRC3xKjuEnUVX/eF2VeTAbclty5xRyuV+/s4vY
yDZ/jUK3GdDeiXRrgKaH4MxriPpV7XOMcz2oWJ+mYKx3lsANP7YxbgF6dllYRHgYI89DAeqW6sbw
/vf++Sa8ZyzmAS6PcLGgog8jh2YmW4vuSJK+//u6G29Mhw11w3wTKJbi7U2hvzorOYeFA4UU8dyT
vUDfeoQV6KUOFjcI3SCPouLPCdy8EcQiwDaaqjX5cP0rNtbBf5XY3xgKjXgShJWQtFhjnknhnghI
PkUf5deH35pi66oyg0evHuo5zEE6xcDqBsYo4d5Yr/m3VfbNuzNuxKQ7mCcswUSoQHblenuY+i27
WOFckgBdGxNe3A1YVnRmPfAofKn8Xd6NLctY0RxVrPHXyqC7HxoEYdQ+B01320HJBqaNEyg8WaWD
3Jm7x2J1ch5VH6/P54ZZbExa6fAiXAG+z4vaCdIBnBvpMkEmkahmx2M2ViAbmjYyIYbSh12Ge0Ey
1O2LOnh11yHrmo+uam5ze3KJuDeuE8ppWXxvDpApLUTqPoHd1GjZ7ayiW1a6/P5m9GgiLp81rBQv
4OIFtkEc3aVa7jVklW/bzcjFrd48opiHuBQR5lgZgWYsIj4z5p10P36+baKtwI1BE64NBwWI08dP
gYA82xplCXzptuGtzRhklHHXNDrMm6k7GfcipxTfkZXvbMZbRwxiha9ToQseLQKILi7PiXIUlF4K
dULP9q9moeBHn58FgoITmgVgukZne1fuPPtygnxnC7WRbFCRnUDAiMlf/PEYGCLQWFD/ObXhDy8s
nltu2I6XvY88IjaSzTgUmrELvtF3vnbNCy4qtCvA4vHNrH96zlc6gmvx+my9/0nEBrVB9QNUVUIh
8+FPzWEdcBRQ1Shz8JXzg/L98QA6hb203/ubHliGf/fsIB7JnFw8b3Lm9fNcqPZlAas6ZM/MdwJW
1Oz6N72//pLEXgGQbiaBAxqapnE+iijKudPc1L0IsuHfv4AaQHUQoGFuIDGNxlqoNMm7297aCvsB
nLQ4mUOZy8cpU0NQF8DIGw1iRTxBwbSKV0zy1KyQeoPWxEEK8CFef/GtWbUCvoPmkTusJdjJ1vJw
uW+VpvnYVTF0l8SObbYeYcV8sMRLoVUV5v9CBiJ90khRVCOwWL3qmp0z6/tLO/kPjdulgbpocV4K
Gfti0It4iNFBAT1GetsDbMia7iLjuBLTAI5gKA3V4M4GUezyc6mc5Of1udj4BhusVnZgCyl9MGV1
o9QQR3KaJ38cisPgIxt0/REb0WVzusmOGjTHYy4gHB0cCyQ3X0BJF/y4bXQrdotJ+/NE4Uy1jtoD
aR6boFtutL8VvMViSjNMGJt3xU8/Wl9MVd43823tFCS2Ali6bdtVkNvO3W426QwNBxC6BHonBLbM
7v2+8hgfDKiqxNpZen5FsxpK0PKAwik7Xjf8ludYUdxLv8fro009QQMr9IwyA34H2vg3ZU2IDUsL
a95gm4HtsddAQE0xDbZpyJDc9vLWidt1OyCzJXyyB6Paoa39KetVr+66pdjjjtqwjw1Pky2eMFKI
RU4deSzj5aUvyH2DIvP1L9iYXhugxhsWLSq4+L1X9i/JIMiXkc/lp9tGtzbeGg2KiQBFfL5688+O
O+dYeLftiDYcDZIyOBG14GAc1dQdBAhTocbX1Tt7y5ZZLrPx5iwcGXCuQjQNDI8gd8Jmy6d0Dtc/
r1tl45Rlg9BUJzTkujGlXlVC9GIZ71HN+7yE8XnFxScIl4+g+f5Yt22xM8lbPmTFsKNaN6ocJJIK
15y7urmHjvPJAWXx9e/ZMpYVwmKunNkT+B7Qc1TYvEZyjCY97bz81ujWHjwb6BomElntMARo3F9d
wJNZceM8WwHsi7XgLbvkbKEymfWc/QoS5zbnt8FotQnLNTTIJRSLfqBgwSyWdudCsDGhNhCtdILp
/z1oSpqjU0Qf48k9NV5x01WW2IxsELxgUELAmys9PlEHSm8E8nGhKtzbzG4D0HrmSR0IdHcH43oG
wfpFymCvTPFv1/h/b0vEJmQLnKWBmmKJe6ZnntQyf+p8Jy0mctKy/4BLBxR84w/F8mGCT12CrqJ6
TWkHXRDgrXHDepo1+cVljxwHOYMm/BWBeILYyDnufIQrFCpTHDsjKMmOMhtr/7Wah72byoazh5ff
36w7BupYYQzcSj5A6j6FrvJ4n6hR3baXh9Y6ECcmrNoW+Bg+FaDl6s8Gn399DdjySGsNKHuORNmK
oXHiOxWg3gyr7lQ3egfrvGUXaxGgEXCXULKEw0BsRofiG+TY9nbYrbGtNYD4koPFH2UhD9LGjzgZ
F4eAt3skTxtXCBvVVoJMqAQDNIpyMYd0QAvkcXIH1/9VV9EeH+6G8W12t5YFkG5BqRl9NdGUlWDR
z0yCOggQ22xnfjeMZGPbDAH1hjdjAmTB/mZ8Vnk1l/w2v7RRbbNfxl01YvASZO3V6D3EvNtZhLdM
c/n9TUDJamIMPNw+aiiVBzGgMIYEjiACJLRuUaLee5P725xuUHXtC3fAY8DZy4Ag7QDBp/V8oAO6
Fq4/YiNj8jvOjf6vg6ZVX7tw07FRf4fO/OL3ERTdfCEgGzH/Ym6wk+vdMpkVyizxq14MWJwJ5MQ/
LuXPqA4zqUL/xvGtWBaRRJWjwIfQSeSsD8+h7M/wr53T1ZanWuHs+4XTMKhX5bPmc+otM8SD6ffr
c7BhGhtjpxgtlhEygvkQ8qe1dLN+gsStF9+279qYutoLGglBVJxGevcYDKufTlVZgmMp3sFhbviQ
Da3rO8BrlxaZcMdpxUGF4UuwDOdIV9moVZBRkdy2XtuMbTXtx3HuMMdr6z10hfMaimSP2G7rI6yQ
Jq6vHWzpPnax+XFOIBtJyVET9u9e3yR7ZG1bc33xrzcrBzRFVjJCqgrEfz1kjZv7CQiWuI32mpq2
xrc2Y5dC9sT3kW53tHkydfSpSqIPZpluvMLY6C/jKAVeDphJz8snkGFnSCH+cz0MtmbAiuDAd2QP
GiikicUp7CvgcugjjZ67pL+v5r+vP2MjjG3cF6VQ3kaXK8hpW/eC2V6P0J5zdpbrjcFtyJfnFy3T
UejnQVK3h8WN8wjJw9sOtzbmi5a9iYsWjqOK8kNQFU+RNt+uG2XD8DbmC7kAvwvUpcLHfChhhech
iHXGkuoLJeVdy8sdzMaGb9rIL84bYEwA6kHC3P2WtNBzG4+NWne2+62vsAIYHQWlVgokz6SjyEeW
ZXMGcf96X9RgjvSQxAKj57B3ctx6mBXGY99rCSFH8OoL42cDC6HxTqYBMkJJD3m2NUyDKeiy6/Oz
5VdWTDshaTm52K3h/ceBsycn3kvTb32HtSs77TD3vEDMech2r4xkC3ptUgEoReO6d9M+b+jWN1jB
nTCc5KsZyYKplE/oon5eyz3I4tY3WFuzYwC45wkmPuz5twv/ViPlp17oxxVaqAF1dvxr4wtsVG0L
WVBF1eWsOjsZwPwPCzahmybYhpCFDrR0ZYSzUUFAZAV9+jB1lmmvt2/DPjYPmqiLiCQeXtwEd87q
nFn/h8/IQzH+im47xtsgMh4SvdaX+yXpmrMHOttU1xB/um6cjauOa8U1iT0nosjS5GiEz/TQZ037
VTnjy1rsYI03liUbSoYVG7mKyPNzmYQ/gmU9URRdp2iP5G5reCt6NRX+rMAtnaODM0ldtGZg9eYH
PVQ7R9OtB1gxLGJv8ljnQ9GBRR9R0jt6tMlXwf66zf5W5E5ah2U3uFhXE4dnjSzyiQRrik6/u3gK
b4wAK4bLRGsTQr8AMCh0brbjSzuFt8WtjRQb3UpBO4vi/QmA2Ou0vAxm3MmYbawJNjCMlKXyYg+m
b9r6lFQOeCy93QreRtza0DA/nngLuTusa7xXH7xR60/hRONnFy3Npxgk+4dCDf1te7MNEnM0p4BG
w0p14x1K1ty1wDRCBTa/7kQxjrfvZM9sljOl2dRQIFlwIqq7jwR90vcGwnFnAZXXbNGmOBSBKl7c
adg9qW5AK0D58/tRe0gc0FX6xM8BjlZkSYXXHtoWWhBfffb3UkM/jX/H4SaVUKK8/pUbS9W/TONv
DvdAg6489hQuiSP55JbNczxXj/3KX7C27wRKsmFIK9jXIFGm9zBPTdDfKTbce0P5fWndPJ4gpt7g
HkGg+JPxEb54/aO2fNyKf91TFJcNPmoKo2fQET/UndnZN7Y83Ir6QBQupDWBZNcj1wTamehLHvsR
fXNlEZzmeqIZzNn/uOlDbLQZKiAsCAsgBiEB/QsM4yaLIH90m5VsvBmE7de2KYF5NUWc9x57Lubb
xFiIDTRTBmqJfo9Kvuy1ex9OBTlQv9krI29Mrw0wG52Qj7NUfj6AwwByaX4AbrhkLMudyN8a/7Jr
vYmJEsT6nLDBB4PHHKd9NKfaibqdgNsa/PL7m8FJuay4OgPAQkTvP3UOWOjRcnZbczXEbX8fvYsX
UAtNME2rQeOgUVdDkh9UUNfdcWOxsHnQBhrWVQWhdHARqx8eeF1TwuNz2/G7ui1vrETZ8DKCInWT
CBy7lyHMZsCu0pJWasfnN9YiG0AWVEzFJUGfSzckp2QFp2O8DiC2R+cQouvoNKq6l04pf/g+2+s+
e3fGo8TGkjXDoBuInvq5Dyh+ABStb/bi7N1zFIa+7F1vnElq6iD5jLJyCAp0VdKvrGq6tFjWnaV7
69Uvq+Cb8XkjGG1cVH+9CkTEsYIO50Tam5IPePuLm70ZPTTE6DmCZFMYsUMIgZQo3OOGf9dTMbQV
wrRHJp1zCpRoP2Zjwh6DockcWaU91Kx2fGnrGVYkN/3MOZsB9Wlq3KD9KoEMV/OVc/fJ0WSvH3Vr
hq2AXljYJyaO4DxkfNHNdJra4MQayNZeD+mtGXZ/n4NW8GhhlIQ5Arh99ls25QrdaTsLxtbo1kZM
3WHyAkMxujsqdG3o565XH297c2snXltTS/DTQ/SzWcy9KDyZFq6/d7p/d5+PEhsqBsF5r/agepGH
6idYX46kePQTL8MNrrytLo5nWNHbG4iz9D1w8BBL/x5NAbIyphyO182z4Tg2Sgz356ZfO+HnFC98
twRL9C2CiPyjE5rky22PsOI3kU7DFQpu+VxA/MDzuqdodu/LSt5yVYF9rCCWIXRR26K/BFh0B/3Y
bNrtxP73kvCf0z3GtoK3kHErUJFEnUq3jxp0Zi5pjg3slTqJ/tZI71g0yTHiYSpa/3tN2i++gQxY
6ZwiXZ9CFeeqITc1V+NlrCAfcZ7hdMIJufA05NkrQY4ebsdZrNl8WyTGVpz3emBjobifT1NS5XXY
1wDz3IYrxgdYcc57w1USY/S2GbKE+CcFZnPTdXnhjx9uczYr3N2x7Bb8QwP6Ssd/zx2CFR+rZC+l
srFU2fCyrpt4EiIG0QFGHsrF+5bIvXbLraGtOId0qkmCS+aVFsXrZego3uNI2hra2qATlrRk7LE9
jCbJYlk/MV/ectOJEhtXhqtn6ARzjCRQt94NAk0is/wDzBmL+oPJftrxy4111iY764Zm6td+RBZl
WR7a4mky5wQdyOVU5fPy9brrbBnp8vubcwZjQxKC5h0X0DIK/wqCif1JRLjsdaRsDW9F79IVxHFM
DVQx8R6aiYi0asXOq797XsUkWGHrkLmRvCkvYTu9JAunh6FAq7SUEIYf4rOZxS/ogHYnQOna7Lq1
tmbEiuW26QMPuBUf7O6z/6egjDQHI7t+SRPhRo9J3Yxl2vNmeL3+vI2NKrICe2wKXfeaIY0TsxeR
KD8dyu6zBpzo+vjv5nGixEafqdCDqGmFnRwN7uSzGcuZZEpG4KBOFDgV8n42gZO2ah26A29b5yb5
PzzX+i6Cw1owVI6XhzUwFsabfoLd+RA09AOMmV//tg3Xs+Fv3dIkQwWOlTwIW5VO8Gwok8Y3ccjj
C6zFhVRooYfAFZZEN/zWqZEfKC32Om63Xt06PHiTgqANK7y8V7pO2xBvPdN2j+dza9KtowNwFU4F
Ui6EPPEeQdj9QpP27AjckuYQzQtenwOjsgcJ2vBgG6sGLnxTJOPlUxZ1Ln0JXa/lUBX07rZJttYX
Y1q/dS6Kp6MAZynvfPMR5WC2A1DYWGFsEdIwCeJE1kMMtiuG3Wm8TERbrX0AWJ+AIn0U1k6fVolD
xwzUOOGrmZpY7aRwt5zAWmvI0JlCxMhvgfUigNyU7ySPBW2Hm1olosTGnK3JMJKoEFHuycb9PAWB
fDExNzc1WWN4a2PHpZhxp8LER2F5GFi8poOkcXrTtNtAM1eO7swYYhuzUGdL6d1LVuobB7eiLwyd
RMQLBqdJ3R+J03wf12Uvg/O+ygbsYkUf7nyO0g5GV9irinE9sHV9wcXjA2nIh2hAWbtiv5yiv++F
+DCiid+rUHuTDshU1EjSAOkABYk8Xjo/p1b+ed2eG0uCjUxD+2YvS8AF8m5Sx387j9V4roueHOdm
GbDF6TNFz+JOWG14tg1SG2awmVRMBDk62RdA5uO/Lh1l179ka2zrUGA6ugiO1ri86wrI3zHo2VQZ
9SXdsdTFCd65G9lcUgOXJScOLEWY+ksXxVMZutkg4xfa0o+3fYK9OQ5oiVs01mdjiurgmL4C11a7
l2Pd+AAbnRaSJunMgBVzcuosrukrXfUnI/mYKbepb5sFG6MGugjmuw7uPLX+5HnuyS34TnUXEoIb
hzAbn8aSeCVMIzfv+LHhhyr2pUgdL6QA2hHywBUIW8aZqMwpWXteABsF85G/nGvTy6M79csddKvi
e+Es65fKj/gdW8kAhppofUWjd5lVLHJzFurwSyeHPxeyqtMwjNXLupjxgc0e+s8rrR9GLw5fhJt0
H3gNssuaxTT1IWv/Egwl4E6JT5b7iMfiKdCy+cNXTX2iccleuklj/xgr9zDGjTmhTtc9OYVY74FW
lllo6uGDMhx56baGlAOKpw+rXsHPhaR+PT9OeGswHaGbJRaNOXQhb7/RYW2fGdQZUj4kuKXrCG11
KcMBuDzEzIXwKSflH2136ar0woZDlRNNyKkfgYYVSpDF96KaugceQPk1igbnRfiVA5bQUd/NxQhR
9zBR90E98LRy1T+UAEs6Lfxn0aK0ONfGyczgkBxoJn6SNQ0O0ul/hs66/rGCiSuXclCHpFzV2QvU
miZ0dZKs7KU40H5+Galszk7S0sea0uWoRkjl9A6vXqmbDHkCoEzmzujzVV5U43YbnCF08WJcaPeg
26w+dHquU8O6+yRo6WmJw/VIUHr6y5/ldPL6sEu1kPVhbIHqVRflX7KG5MUAzYAMOnmo0aqduUsX
Zcjcvrq18ykwPtg4NftRRvKH4nX3aAKuD26r11OULG0empjdBUG8ZP1SuCKdmxFCthNumAUJWsht
RsVd31ONsi4fMnfQdR6bjqWBXmSb9asSR1Ev/9BlTV7dBpdT8CStyGgkLhS3PfkIEij+0oDQEPHZ
BGcV9e6BBASvjwxVOg4LUIwJGoI8KpysLGN1csNJZn7XrSkP0OPtyQEl96ksM7PWX1cfiph/9ZXu
XtrWyKycvQ80WEbg2eoYEnpQ4T54wpzkuk4mVe7YP6xTWyxItHRhWnaagSqTTxkZKnGUS6eg3ozT
+1Hq2MvbqOLoqtLdGKelU+EWBNgF/4qT0Moe1yAc4wfutCV75QtXc+Z1BGaLlyp002jm43pfR22i
sziulvELX8Vo0JnoVcmQrQ0h5FEGtML8A4B9IqXrkoz3oyhgY9DqH7iMXC8TM2+bo6AjChSMVf3P
eGB9aiYPJJ7u3DffkAKozVEgsD8zOtbzUfuiVjlf5ra5n/m6/gUbxk/tOsUNmMgWl6UQc3SfhlL4
9YNWlNBUu3H/unii+CbBFPOC8JpU6pdQFUmHBfQQAZvrL1C+WpPMJ1MEvVo3pDQfh0b9Seek/gbR
xfaurRX1DppOKk5XOc2g95hd98xFCXlyDaHy5Zj4dCJ3rJAuFqWkq1HeAdVVAElQ6us416yYy1e0
aKkoZUrF3mExztygzbX0LtUaV52k57b+oXDDIckX5LBeIA4yv6LeS4e0mUJTQnA7GuRzheMlP03d
LNSBBYWmqQMYRQNadUjSZInXe/yTqZOaZ7yeO36c/InJJ+HLxDtWxcBxWVuloBn0OdQXtx7d5hiu
AZ0zhUgazrgYsThtTBcPX2sllvXI5jZInv0uKbpvwTpEVQ6AgBiA4gAxcZ1yBfG/exPTpT2j1979
qyuCeP7sh54LWwNhK4vPogkVfypLPuDzPT7MXQqa9uHvAimS+TOr1z56ZJ4DNKhIdPwFja5F9NQn
RcUOftdDnlSKYG5fPC4rFzdbT7PnAUl4aDevqGo9TOMcPtax5sUEZSqv009hK2P5Ddpww5iCf2RZ
RVqjbTxx0jGcWvNtiUjcnpMFyoWIwH5ejQTai3bj41jNY/Oq4yloj9PA16K84+h7k3cjtgHnNaFz
F86pW2H6eLZGnUTFf+xbr/urnzXKcGmkoMqOlYgvi8pAESfoZ1GUnpuxCjfZ3Fkbyi8abSQAxZ4X
eXBHwaKsKjr/Wx+5/XNYuhxceKhe/HSXwfPu8A6B+lAzfyT5UDC1HvzeqbHBmAktc/Mo5NMYxTTJ
FloJlg1gFxfpAOwjkpaUkBcv8rEolVEv51QN7aSyuAq9MhMjOMFO3mDAswNsRGtSPtFmyCnVY5sS
t5MgV9cCg5mm6CLwVw7wOYAg5+i+k6uqnpScvT9mFS4BJjpwh3TBmlHcNUyW9HThMq6zeiqN+llX
g5zuZL2ubaorvM5jWOqOfDcdkerQFm7poF6M1PMrYpVXZ4X+hPFDC02t4aDGhQcZWmDiKHWCcPqj
5KEiz2MLTeZT7LvJ16EmJEYAG89JuTHBp7JftHdXz24EyZBpIQ9LBBHJzHjRrFANbRecJkhSRgff
caPlEETuyM6rEJP3cR3HxqSsmSqZdlMxzeeQraN75+EgB9N03jI8FdK0aGJeWdedoOg+lSkLpYhS
7oAp86EXyUJzJruGfiRyNEBnsXoIjpBj7NhBOCYWr4vfSp7LkNfROTAR9vC+X2bACeqeybME0V/x
uUgSMuWEe/70MZLozUmxlCdg/ummXnxO1lCQg0G+LwZjnNFdgz3gUm1Ebm2asVb7cYMQKlGcCooS
YpPlRGWQTpDaEC8zC+LL0U6P8oNHA/OjC7C9ZGBfn4KMTP/H0ZUsyalrwS9ShEAgiS1Q89jzsCG6
7WtAIDEKBF//st7WdrerkDhDnjyZ/fochIEgSKdRW33ZaMTUnQLwYWlpivmSFWMRJJEcXQ0402dL
wujcwlNqwlLk1pkoWrq4qDLIfUQR+RdkkP+A4EyISxf3C96LOxSeaIM7JjQZrgyqxvoJApN22Hd0
iD5LTj3/Q0kCTZSk6lg/f0vLogi2EWCWZie5rlqXG1jN9PaiVBvq7aQGTMoihGx/31ewYIMWY+HN
T+bhu3ljoWpYUuV57qBItnRqW2E1VCwpkonXzukDLoDmYTeXoHQsXdZ3KXxkhUrqeZjDv8hyXbYV
qif5EUV4pOMMggseSEWNVl9h0PSXOTPw5s641vK3jua+3XGsMDTPoD0V6zZzY+fvV8mzPuZG0v5p
8XqsGLIZG8EboHbYSpSOUZuEpB0k9uSxAfE8553w0K0M0DhriyDTaZ9LA+qotEH3KBJRTJStXP7T
GP6vJ6YFeB2M9lAmCQtVBkdWTl5rk971y4hXnyKa3BzWv/k5qur8iWu/DtMWa4M2XqHhr4HC8rlN
rexZeSEqEjYhPn7gQgUcBPZrOGKtMhhbr3zhzey99SUKpF0Fcz1vF7Ws01dtIOUa6z7I0euGqDxT
hMTwmXcYQyS8zSV0X8igBZIwvKZRmEkVdtuSKX+JpZozjtDmjaKNvakjUIiP2ohc5tprnzKnB2Qq
yFKabS+sNk/Lyj15ZLCwMsnk2sFeaFbh0rY16Jdx2xWwkcn7Ug8PoUCb6XgF3aV/nmiH1tWsEKXa
tDC6665sKqxN8N6zfN+sFQGsWSI4HEeBpBN3XTvZf33AF5bUFuaN6VQP9ZwO2SzrtOtyH+4iK5k7
FQ+ggwXHzpOZTZscrsf4FG54pVXTlskK/fgzdkJGttO+hzs0W2nIdmbZGMTNGCz6vDJ/vZmpndrU
457/t2wDv4EZdtdIOEWUsxe7ys8wsvB9xAqTj4u+QzpgUsmK5DxsXcgGfgEJGyp/A5S2xI4RJ7wt
y1CeHGCkW0cpkzTPn9tx7vI/2ngEr8vcu3kX+gRfVvoU16yY5wzHhetUJLWeKzHEdYl2Zb+sYO7v
o7DU7CpsSZYtPpubTjxHqbeBep4PlQRIwukEWmIE8PPqASoRvidvyi10TOkkQnFU0NYpNkxmC7y1
IG9RHohPWv+RD4n/1VnmZQlKe2yyolgaeL/nOMtKJL3wovzX6hGmN2uJOS3U9wlbdr2bHIUyrYGo
dZrpIqzOKsCUNQly3Ec8CglXe8g8B+cyN246tGEJOekYwiliTZVo3U/kG+hWxr1qeLP38sanmA2N
MOSQazW28TQxlW9bQIY8pSzr3T40IhzPiC2Ve4G6Zlmk0wjqb7IuKKdjRCDT7mktYCHcCxi+pZnz
Vok3qwhtukLrp3zppGmbUzSOy7hvrCcivNH51L0UPfwkT4Hodf9fa8zk7xpsa+Q/I63XPK2yMCzu
daaX+plNBNED0lGZTI3CoJcHwvtsfG+88sqX9u/aydIDq6nLUBiaxiIDD06hLQyUIYeoAAXviUWa
2eSBtfRvUq9te6kgIhjhBTTu3HSB5geTrfMSu65h7RuOpbJXSMEs6j0riMm/ICum6c2DDEQGs9eQ
tUlV1u2twcJZue9h2xWm/3cH2NDBB50eE0lIkJZwDHBvcAvoLDgmK0P/ESyWnIng2XgMWsD/CD3E
2XTuEFNj6YgWdzsoHBjK3GlIhG+0n/QZt2jYWeNVd0j91uIOd7hpjqGBg+sed60qeL0xEY4FTYak
LlnB+xk3RT8jXMVM9W3wkbm1LS5DlEFu1dYkzP6MVeatf6PJ6XH45/t4oegmk6tgd5W5GXwk4Mkg
DhVcd2/NzIcVTV0BkcXZQEErlSs8spKS6+CnE0X22qP58rYomHwIJDU1L5j3+5CcmN0pC+auWe4o
uEixJNHEKrz7I6hPUBlbCdolaNl2sk58NVAFoBoN2g2azdCeQ03XAvgp0UA8TxUW+oHSYu1SixS7
r2xE+1x0ovViOdVL8InqMu9YXILUnf/XMYeGdo5wGbYTfMnyvTH+cJhUVfBYLsh2X2Hk+ugrKnp/
eLZFacSzaQQa/2Be0FNXRHhffZvbMp3h4f4JKnGPLfxofTeIUofV4F7EqgnobztOc2qdrw5d4Zcc
kyiud+HQIleSHrO93FPslrf8keHaZcLvR32cZBPRNwMfElTtOKgIq5gkehkVQl3sDQuDnMDEpu5G
EHD9FBrrU5Q0zBM+blc3v/idVV8SLQoKpgYqnkOlEGFLg7qNoJkFjT4wu6Xv61vrj/V+qoErjUMb
UpA9PHLCmrjcRVVT/vH5SO+u7cJDEdXtCfZJCEVeE53h1Gf+dpZnKXbY6itatmrbeJN3w5Zz9Pyo
Q/8ZtbJ9GD20Y1Bq/M1rtN6z3/jPPbLZAQw3WBgiDNJEdS3FGks71mddLdImw7yYfT2P6u9E53Fv
SOdd4dVM0oWJ4cYBBeUJK1DIwqzYfLMBLyvXhu94ZatnjyPVGL7KD7x08r2dzZRC8ci7gak04wsO
2CLP1FgcKc7wpVvMcqAwGXsGLMYhHQVHZTI67wVOBP6uh7UfQAODnitD/jth02r6m9sRlV7dN+Y/
V/LiUBR82hhTVc+mj7g+RSIz50wDLljQLqAoJdO4e2h8bAFX4fjGdjniFnZTrKamWkscqKuq7VxT
lFtYd4sJxy5m3WcO2aPDT1VtbGozjRvo+rZ1qiKGG8IfsTVZMGgZ4FdWivoyOvYwB6g621Qajhgg
vcSB16BHDENSPymZIeKjR/lX+gPPY+vPACD9sPPvfdAKt7EO4+24nWAVDH3KrkLqqU2IJEFq/I6i
H5DmYVOMJtrvIKK84UHJSvQcwBifNIQ+YT+SI0P5AUnR8RTnglD/FlZ8imGNEnyQcuwV/HWDDhDC
Mgccimal2pRh6+UxhXcIwLCwDm8sUFwn4WAgRUF0O6IibBcJqCa09DjBhP3NBm2YrHhN6nSZSbUH
glLn2w511hlV3rBDWHf/jcP4A6i03AdTozadoC1u2/gWdeFtHOpsq6ADeDQlLNhUrTx0OjDPibO8
7JMRLYWIaQGd/xRNkLgxM+KUIlB5zAGIRA8x+oLx4bZOPuayRFZwNigqppJ2zgA5ue4TTeDdIRcf
fN+3r/nqlhdvrV8KvozAV4Lizgvgn5U/6PzLCT0eAf5ZmQx9XSI1lcMzK0P9BoKA9jeAu+0AO5eQ
/NJ+0oktqmtGAbjoWtCdN7RrovECwe68G3MvWaLFP0DdJ69jAbjo2S1e08QU+g9pozzxA7WiOcUK
XPiMo+mvpMkcFrEb9mLNVPzFkLmNewPLOw7+abwAgXzxrCkZ7OrkFzw6aVzpSYOw6BcwGUaT7BVT
hxCrFVRwCytT2ACiu46K5lqzDL2ss++5020aVUGWVD2E9o8NEv5H2WDJNi3hfJIlD2AhmddKpG4M
MMPpAHZGsP/hdt5kef1CoKC6n3QFhxsYd+AlbaBA4KZ/qJ86QOjTsZDhk2sw1DQFRYvcDK/aNCda
6xPl62fOOtgK+wy2RUN55IAYkVj+c7ntElzMXS/ylzFyz1QUN7x0xyBEZFEZpPu9qXlRXX1BZf8W
ZMstN8VXNoIxwzj+3//3GhZdJyLVi3Xhz+OHiWpkspjoGdth9RMyxlGEaP1Wf/6sQ4jWoqhoUr70
0POr+90MEeekgQlMN6C/J6NKmdaPZdSCHwEGLqdSUnFwKoggOhSGX0xqIPh9OLqUZO2uarwTlDPf
WZG/lDD3jlFOv6O0PDRD+LeRrQf6yNSkA5J/Ak/0ITaTB/8KsCLcmJ9LVueYa446lc28r0a8aa0V
53JZLwAFnjI9AT/LiiQo2CGasxRxNyZw2JxYVm5Gz/srlvIdmMCf0pVwsRls7KOIAAj+mUlyXD0c
L5ZR/40N5ucF2xNGE17W3wCPT0De36nHTmTBqNAMr0WOAT7RGsVm+QS8EDw2vs8q+q8t2gRWC1nS
9+ROh6VIMDe55jTau2F9QaN4ARj1mfHo15bjN6P6TYX0DZgXJN7lx1gCtCcj21fhg7Gm7s3UvkaD
mxLGa/Q4mejh5IFSOwv0xkigTa4ok7JudvNIvqGzzeJItR6qSj/fOzLFAStPgcbIU/UoVmFgCmGV
h8guf1jYky1yBHosRd8af4HoTofNvfbQQAwcKgf8vspx01TBtoeEelNHJ6uLjW4wHY8UOQCj34RO
7XWR7VoL6xugRRZBl2RxI/sEBD8Wu6Dxtg7yUGZeB0SP/ksXeCI1745qLvbZ0L2Eq96HQPUxZYl4
7JZmSAYxHNcw3y622Uze+NNCq5qKGeEDHiPwwKJuDuMJ3kZBHbx4ABUQRS45PM9agJqZbT8w5PkW
rEG7MtKfMvB1jPZkn5vuHZ0xj7vFbhv8LoqxnCcFtG/XnW5t+nju0Ao9GYzoyBzEeTu/wrnw5ECW
VxgJqRWOVRIGXLMUuyEr1T4s6pd+qF5RwPYJdjVM7Nf1jwd3ScuxksBbvnOkuwq/xFrwkh3L3Hsa
BvslJfsAoepoZPnGIszTHt52aPt2AZ/3xZyd866s4kLqU5XrNBd618z5di7KP1Am23DmbYB+n6Jo
VBgrlQh9qODDzOx15p5Rako4KGRp0cjUb9HahwBN5tL7LmnXxUZztGCg08VNOKgYskwK6N7cpLQd
3jyjKoTrukj7NfxEEngO2bQFlK7jHITEg1vWW56Hf1Es7WCtcCicvEaL/Rcp1JZleXTlcA2cu4lm
XWNRLLtMo/NHQSLp9DKFBn9W7MnsriqnZyuav24oUqh3pDmSFHqK6aMKcujQo+zK8xs8EV8IN7uy
Nu/tyo9KrWkdwX20F3CynUmsCiTisOfvtBn3hEdniIG8PhyZFayysUh78mB2SBmkpKjh/zpP7UtC
9n6d74GCnxtSvGrfHqNFpdxvXlbGtzVm/ZjUbtwgnuBg/EdEI948cB0a8CpiR9ndQ26MlwKtST3J
ZCTdvyZaD127PtXF5CfIa8+V1VeSd1e69HvxEPK3a4WdDnLwe+AUCGbPPHBbIHGXkksVzwH9qrz5
bqv2M5vyl2DNNmiU96XSn023poKUEbAefXJt8Aow7SLyfoyVmv7rcd/lTJIycC+uaD/Mkh/rvNla
UR1qJTa5bI/+Ck1zfzzMkh66iF2sj+hR+FEGcF1vfb9MQ7/ZrRXcpch8B/P+XVUDJjH07HstdiEM
yfE+sy2SEFx4rQcbwHZ8mklWAgkDNg6udZAAAnh6nBqo6gfo5G+ytb90GiC0Cu3nSN1Tn7OfuUVZ
uLgZqCY9UtifubLeeRjM6LACX6l+hv7DZ4MA6aLxMJE+DfoM77+5ixEXVZjlWRTTKaywVkLXQiH6
yn3tshPW4FLMP/YmFy9LLnZiyL47O9+Ir6d46Lsz6aZL3tdHGni3yEVXtNDXdel/Hjd2MH7i91Ox
MWu9IyOgtc4/ypG9GTUCWyPeoW7UC3hhl2Uu6jg0PryaPXSWFoPezvMPJjLvzLGvUZI5rmh4L5oC
6bd8j0T+DrPfa4Ss5BxLlT9dMz9/7UB1NqMPm7NhI6dpX6EQeyzvybREIQKvKXML8/FvKcdvnMgL
Ch2o245buHX9nZuiSGY93Vpq9xmrn2Yd7VYb7FdIzQ0AfpbGnGHK88d1MnEigOARXoyoCU7+kg/J
bLH5ACP213DOaIrO+jaN4gcI2qEvsmoDeuUem3H7IpNfDcfRSxLEAkjjpsFUOW7wgDzT/y5+8fX4
2UVDSmFaTr4I/kFCHCaXeJTwlbgvvrfXSt8BBu0hYfM8LH1SjOt715CLbR/aHlQf4GEZQxCVxUtf
tmlIQfqyy6svFPATRFrGzyIHVOoH7TvogCfI0PM4IrAAzOEU4iZyCaPpjfDlbRDmHyS1rp0kX0GE
oR4ShK7Vb2jMvpfuWvXtKV+7I/f7bWjy56lu/lvY/DwU+rdo3KsAWMLD8uP/F12X7W7N+HHy+HWc
xK2acdm8IL/P3Oc7KFUXia/Xd5AS8rhu8l0H398UExAkP5xq0bPTAN9i3NddNFTXzs8PYZhlcUf9
b+y2bGea8Xg10YX3Ux83QGDDCNOZqsjTomo+EAAuJPR/ZyNOI/F+zVAfHhHMOvUdZVEY8364USvf
tYHcRAYCAsdzi+C4OozyzNYQTVeThLZ4LgqU2NEjxtuqwn8E8IRHaYtMzYW3K4GRCc+P6VI1Ma71
e1S4JQaDbD8u0xtUgXALK++PrGof0DR4HqJScdfAgqTqMPtSpH8qHfqmGS5J6M6eoXV7WroOvShv
N3gYFGEx+iaDQuSovauHxDJaKlJwGu7EAErMFxuD6ZejBEGvBYHuU4GSeOT8TzWGZ6LC8aAJygTJ
jhg1b4a+ofEa+BLkLS+6yH59BTngnw3M6fG4zBDuaFn9kNmP4gr5ehhnuXVe9jOPgUu8mf5Ygn8Q
Gxvoj6LL9a9t1rcc0wIcRofCUKCIJT+Ay9kPynH4ykPZH08bXTRmwVVZbqfGG46NzPSuakHNBdR+
1BNOzYvEawUUaM9mj0sAqIP5JWU7FfEEDCwZoxDz9rbZmjEoYjPo7zwMRUJIe+bw1lrwTDLpRxBF
1HK3sPXrEYC4Xv7rBEHGaNXXqJcjUxiijC1/MQV/6+GLnvgOxQUGPxHyafQ5gkgyteaRDmFIzMxl
Ue4SGEQs5IuyBbFDFF69cVVwYHNZPZpRHSvaJdgzIdslFPOfFXRHmUwkov9BOJFvGTdml+E9PQeT
yWKx4O2DHirBgj4Re1T3uA7gmceYavsbjEDITRWT/Z7lnCUYOWGEXNYYkrYcfNpAoXuNfWuXz1wI
lU5GyO3oAw70wkhfaIPBwro0HoB3NSwpicDcyUHKgiVnK19aW22wtI2Nuc6WzXlyRkXAJ2Zgt1Do
fnNuEQyoRcnTEHq2a1xHJVptIrWM4nlV+bWamwYdDVU7TC/Ix1A283ZEjXxgtQCLRPEZLVAg8m0F
JwfIAsluE61YzFPLCje0mqlvifH8K+pteF91QdhgPFpgmgeadqBnqC11dE5KCAyFSehoDz5NEHTN
G1GLXTHhctIAwRvlMwg7MHCAFYhJYcG8HvG5WpCENCYUXe/4eck6BgJCw2ZQdaAJEiZdkPvfkO1W
bVw7nn3XuHFn9FTDCVBNeBggHI6hFl/fc+5Nx3rAGDBSCvMmf7wstKdPxVTl/kXNJofGJjNtHrfh
0H8VChD7WeluIBs9jvmxBHNhE+YoGKZuQgAJTHb1irK3sZ5ku314R8tPMzjGUwFqU5nWWKqW16Ca
9EYpFtxRF7E6qbOFHyqc8y2Ign4zD9TvoJPW2OdqYexobcdfob2jLg48gEsWGtQJc0SOYVcVW9z8
Ku0iKncMnkexUHgjlI+dI1aFHAwJLTb+XPjHyEP/UEaAHXMu8QtG4FBdBwpR/CBdbL0lWLbwYiJf
zeTzr3Gg5imsPXUEUNMv28zvG7Q7bropYeWuy8PRxu2qbLLULP9YLREi9jIb7caxbfd6CCzQDJDD
Zu3kxl/VeBiZVnPaAWCCVosoMWtBUwUJsldbD0uiAbgW53VaQjiNuXobLWhdV+Z4HOCNj7lVwMgr
vKfY7K2OpS/bhIOktJcNTzG/VoAXuj3tLeYy82EOTOIeQ5IIrsIopbomraqwja3239EsdAk+VB5X
0juVluwDEW2YE0+AdD1cC/mBkcCboNWHbiwKtO6e95hkQgzmjuLyCpGtKq4HGAkyC2BHSkhjtR3+
qBd/vFb8XYJhStpR6GSux2dSze+DjrzESKISB5IUkfSCWeSu1dHZ8lIlReludp4gfKjcPybWiw77
MqYd3eF8r8Sj7QUjl7NCDHVVdgHIu/MWUiUwh/JTG1mx9dvlwA37qpUPCdd8N7Z0u3B29iHenXnt
FQjwb0mag9PBNmvMzfSgtuW1eCKFO/OxD2OI0at9FtSJrAA6iNXbzSxncVHX/Ra+D+BB+RibAmwU
6BZaNHoP+p4XWhQTg9mA5lSlYGyguuxSw0wTiwqpweTsvcnW/x7feprpru3nXwrpttYiK+OeppGc
cYfgpTaa3TrYPRm8zewvu8ILjhBRR6wcNU1mcCXXjh4Xvf6rKX1ViNBpTSEIsXYaQ1OK9OT+zER2
8TLY9wpXBsuwzX0EK7HR3QiI2W4dx1jPezjY2BwJeobr/YhAupi8if2cXKYpvPLFbQXxd3UFNy9P
IkSKWzsuKH7CVxDav2nBvxcGU8hGUCAqABk7tn189oi4nek4jr1kh9pnVyLQJSwFwCDXqDaB/PCZ
4ZINILHJUF1aPO0dkcJsfUmPWA0G2KqH5ylab2tenAcQqjOFjrkJPB7PfiUvOObXEhosPSQVYzsM
OB5oca1TBv/FMbrP+Mmwjl7WPHzNGaaVkj5nRp27YkyDMjsgD1bgnbgdML87wVNnuYkJgX7BIE8Q
stqOtPjxNbkXZQYbR3d8fKNJQIhNR59VYG9D530xn2wtjd5ArgR0XIBrVU8pLzx0whSz4kqlAmhL
kPU72BnExrkPoFw5CAYgkLbBDkXu7fFE/bG9S17t26y7BmX1F8MrsNrW1OuHp5GvNLbgikBx/i90
ldM+Kj/ENO0aVe5pAHbhZPOtoepYFS5B/7y32ZML8o8mB+GFEvpHePI5mIOU9n1syvb9cVQVjAxT
ELHSQGLUrP+wklz93Jw8378HIqPokLw/gTelj78wwFVdBLBVVjFY7XtQa7cQskTBJdYYyeEMzn06
Zm6PMSOSs+iWJMPIQFPkCDYkbfaNj/ikodXlkXciioOlIMw4AMiw8GO/oFulzLAkRwSgBNfcTE+P
z2F4fwFXCjP6+oZO6d5R3DtoilURjEOHEMMMMDx+F4h8jFKlPgVV2IWJsvaUg4RSRSTJh+GFCJmh
bBrWnTOQgPapO+K6b3x/2nqjvSGZJ/2E5j4CsAroDQU62UXNL8zB8fuBYsZasaSPzLUt9T/m/Gev
tkkQubRQ5ufhL0kWg7ALjLOYDp2f/WlGdeGuOxr/eyTqHvR2X1G6r9afQMyHphF4jliBBT28Dz8J
vHHE6G2pJ/cZR8cmu/YlknoPBTuYwsFEPQ/r5PEUHvejnF26Fgxjy8r77s26a+eHul2GfNXov5Ot
30inbzZ7WK96zR4t63///woQ4Nsy2GByatHt5cd+rnblIr8QvE7YU/uVuUXjQCwuWq1sPKo6lrL6
C2ZVewo9p3ar4nsX2E8w9Oy5HMjyl/hFPh2ByugubscSvKYsYDXeOnA0LPeWI3WZ/QS/IABzACHG
i8Ci4QSMHwiDb4deg6YBQuY2GNV6QvET3ejU6Xfpcn6Q7VL+l4EHm4bD5N39CWGECoylYjsVc2IR
u0DaiRChl+geMGqAYYPj63FwClbquQ+ao0+q8upm63FBPdgWSTVjQqM6aEMtaPfjIqqyFfoYFA/F
Ryka8J5f1swVF1A8160ZJDsMfWGS1jGJCdXQo+Hty93sGyzdFEUIbpkC0wNN39fi8T7x1nU6LDZT
m0iWw0GWRTejHbI/YSuGPaV9ue4bneXPRTa9Gol5vM0rYeOQESB2D3+pEEj+phjA/l7q4Diyhh/U
Wn00no9JWLY27wVQVXgFIh+r7EP27RttsK5qpmrrwzs0XgLvXihbxbJWXdxFc5VoWwV7r2hAG4ly
GnM55rEoO8zgQZ/Z1/gfzzB4vY1zQTfjyLpd5FaW+AzE7Dz0/+sU9H/YBOADgTw8mJURXD9X3SOz
UgCr0DbLrdOX0chXxbyzDUH5lXAeACKAUWfvxQyfMHaqOQ2M/DeG6wwsUZO9a0iDJFuZl6kbiq2d
UHiDHz3wX2hngJ1Qj0+c9eNXb1WUgCf6IAFDya4ehn9Akr8zaq521A8oCXNfugQfQtDv6MGawaoz
EOy27XdQb0HX5XefM8yPwCKXr7if4oSBfnkMyvDulnnvGY2nMB9pNe+kmA4hoe9S5DY2YNGehgDI
tRisSQTE1QYVvuRc1/vFonRtIt4iaE11Smck5bLDP6W6+1vTQSBxreOuM2H2nIvwE9M7kBiG+jHO
I+ygq2bdFQhBMefrD/Mm4LxsqWbcLzBR0SaXJz0jxxkfO/qO50cH/kjcWg/ZcwW40wGbTlZHTeLX
Dl8azVu+BGs8OdZg2WehbwGvb2ieYT5M8x9oJNeJxURm04M5FYPvF23Abn8anFPbMcf01BuaCLvJ
En3WMj63IqyRwMHLESI4r4v/gtFZF0Os6Tv3IRTwkK9FrxNuy5AdSVF+gdb95Gv+W4ymxUqDl4TQ
KAF2hJ5zXVZg+MV0X0z3Wxb+H9C2Xkw9EozY0JLgleFpELUQsJvlZ8G6a1UudTIGEQ7AgJS3mNk7
Q8iDJBSe4zBgAbgsMG7jnbbgXujfh7/o0iPdgKlXnUWGeryopk8PDZl43PpW6OuUTXcUrq8K415Q
WodPDfUBcOLXO+Tsr1Gff0FLugJnVn56jz20FbWDr5aj16wX8KqnuKz6VzB2K4BdD1deCmZjbvIC
q9ZOfPpmNke1AIbQkgOPrI/1Up6ombZL0R2wrfNcdetTSAx2jec+AAfP8PMQef9BJ7CPs4FFENwC
370GQJiKR700sgyop9v3xeJvXIAhWpFFODcLaBYasDjWljq93kNRrjKeaw3a1Nyv7hlIdPHpyaW4
tHl1nREkG1blsYzsiOa1SRA/T5VfXBuMhrG8xkNsB+SXcB0/RL0eBpAS4lbXf0KmdibCk1QVwgif
6WewLBN2BCTma2L9yHJwcppAhFuK/jJ+OADMUrEY0O3B97C4E5AjD5gE+tfu/dEcMrech17t20Ce
/aLarRSk7nXIz3WYPxuP/4Lpt6ulhSCjcD0ul0AQJ++I6BcjwcNAdTNE+jAMBOvNwVMxzP/j7MyW
48aubfsrjnq+8EHfnDj2A7rs2SQpkuILgpQo9H2Pr78DKp9rKUsSfRXhcLlMMpFo9sbea8055uST
Yzfw1FA0GBokpXWQbTuDBh+CFDo+keXKoXGD2esDl/RZjpnwq2px8xwVYd17labiFJCQj4wKF2vt
SPbDfhJ0w0VoFXgrYjoM5ocFQYM9Cazdp0TuEZBo59A0RPawCuacuKCENExveSi8Eux6hejlIY/C
mPmX9XdLcdOUqUMUCWULpICfDb3dz7hEkkI6CA1ymZGBtroB9XCzEqK7xdr2mfKqByKa35Hl7Jix
KB0/llP5aJXlldmLrA/E7CGtlmero2VBT6O1DeBC1dTdaFPG44XNsCxElsGGQ0YrVblzUxvbmr5l
Mb8MvNiZcXiBqMeEhAgVeJA13+a1iJHgmLePq6+RJbo/5W9dql6hf3RMPr6kyDIu3JvJjyuWqT0r
kNk6soQLCW0H9eUg03bX315pJpqekLQeODGMc/jRKspu/pElA7WXOnSQYKJQovY64Cxgsmmsxg/1
5Bjmoy/0yH3n0Y26GXlEghCPJSwuKkWWbkWVSqR5H85XQZowyfM10Ycd1i/PUHEDofHa+YnM9Uye
aPXyOA/aOSPlY5ELyj/Q0Lk2i1L4CzToTHtI1XFHSiHSgvBz2zxyyiarfykt/HENCAMANnbtazhl
bpObV31q8qw3Dt9CLALHXMEwcbMPYEiomsquer6derb70TP/S1ZZu0stHQ56LYrB4uVKJx/bKlPP
SOKTQi0dudwrzWmqQNJ0l7II6x10tuZ1gb7ivmp1XWZbRA+eFuPHrtfOPSaYhCvTdNTfaQlJemAP
UrTFlcQ8R5IjrZaYprH8GmdfqC49rQHc6UjtycKd39FHbqmqTJ2CYrihS5kX9FMXvyl8qUivtGVG
is3id8kD7PbZ8yTmn7VePoq8JflABM7e6lxdnf6t9pSLD0sT8J5rnKCK/HHMD5SX7XUU4Mo58ybf
6C29rkjs7Ka3KmaP3O60zjGX8XYIRT+dBEQkLdX4asuzIar5FgGtW2pIyOk+ZkVyjWbrNKj6WeRA
lGWmTNrQ9z3iEHQtQ7yRC2EbJsMmSTN/MejgktsnKOmNKidnYxqpSeJT543Pe2pxS7OnmFdNoR8I
WeUmguAWan+jq9kjBoGd1jRHLgQq+TVJnBVVjSXEmAnk4u3Ruqm4MXvUzPOTBAvGzhFjiGzYqCdh
E9DnAzd81otzmI3eOFruIlU3WrbprfZ5fYgEKfZS6sWhQo22eYrX4KdIxuY0vK2QF7GAwreItPa6
e25jgsIlEI9iKrkGwMrJaG4JD1xBx1X+1fUZUm6xaAlTXGNqb2/j9kFUzJuhba70ocDroh5FXT6M
KMIRw5dfh56kmq+W1N2vT0A2wdrSpwEjT/VcMQXJhBysnLJMFs5Fy5Cbz4gfNwa8FZWJGUP+tqvI
KBjq+UVNhutU67fZ/JhZLEBGiPw8aAhv2UXRUzvlDLd84D0pWR3koWgL4VMX8HeUy7XKCkNuOjfl
7NnEOBnlxalsPbWO7AVOnSSrvhl3+DxKdHrzbqrybQkTtNYwYFZOxG4yD07FeLUghIlW/yLbwPVB
wop5TpV4x4fuR3SDaWp8CNt5y6rDFrvAbvGyItrZl7p4GCb12tCFyVHN9n6t/kG159YnsnaTRoEr
DL2dzu0271kikDkNHYty1Es3LMecr0uBnyVtsGuN0VajxSvaVTg13wfr1roTpfuvA27FtjZa+mQw
5HP1VpxSVwhz32SSImLv66vJpAwr0DQZ8AfkyIks3ALYx5m8+nj6giiIopNojynCPpQhLJe3NaW8
ufbXP0q6dDOY1qGcFS+d5BOnULHu4sb1zbwZuU9rawkpx43UMeSsz4E1sDto8TKMu3WxESdUQiVK
IASxoKBztHnwgSY52A+fgrHyaznfd0K6WSd0MXquQxWnyOf1PjEzntZ7QmCtY1Aa16eYvbDi8uSu
08d6i7Vy2sbLi0RlfT2uobMjWf9EJXpi0gKvjSbf4p0y1f46o3CFkRe6KT75ksy7Ik+Pcd151UyW
X/EQMc2OQBLXaTvO4yt0ix84XaMV6QiD321kZ4rj67CXfOaIPEfwiW9W4wWBGo9GqPZkWgH6rpx9
S4kUZnRa09qFluFYteEvhCPJk+knjeEiemJHprjIgHacTY8uzFlfl8mSfNBG/AhWzhQAHdzWS+WU
UR5nN7WdDP1unV8rKKN9Un+uF+nQGMipaEUGZzGi/19eJTxYzKEUKzbNjBG3fUiL4DpNiI/uJ3e9
8CV9ICsvvfULpGrl8sjLveQwM2r8Y2me9GI5K1W8S+io8v+ut5uXr1QgJWfkNCgT13lsAUw1RyOl
GMXGLHXgNzElUK4pHXDpp9KQzyqbxC4ZKGgVx4Urt/CQR9knFIC0FzKbNUJW7gEo+HyFPmtcSohs
GRuR6tPBVFgqWjeE8KH2qLll+rWFptSpimA/VtbE2huMcE7b0MZopFDwbSgAFdlLnI0vZFV8MFvr
C3MfGk1BTZ1k6fAENLQmrIDgUp3BrAbQu3qd5pMUmFQDtU05JBHcnJaa3fr8pMZLLwdPsqjf1x12
n/UC0rlxs2AQtwWNtGz9wChii8s2675ZIbxCYN2qynIlZ5RXFnZxmpp1zlLPDLJVfbfOwOvPyVD9
IA7FWxOMxScxE2+McqLDoz7nRsM+obkbpNXvN5zLcb6GS3NTqvInfZD2utDyVChk9QhFf8j6ETPV
9Hl9TOjffkm15QWkLtc2Ml+HQrwdCpXanUZt2yjvoIKWvrQUhBUp7JgSS7hdn0YaubddHh+HvPiY
JsvHWG1YGVTXIRVWigo+F3EXCqOn5dbOGKWPei1f4c05NlZyJ2rpydC7e4HWt0pfBAGZcJ+WA6bx
Kr6VAms+VGQf+ph+911VP4WJ8jCm8nOoKmctYyEQa9ZGlOG35qoUubI6MuVY9W0w1Df5qF4tens0
WBqwn4CEXcscZPgKb06Mzktz/Ddm3rLCz2a2rXL+ueiDZ8R0R7YrCerf3IAyp62KUbq1acbGaB33
XalPtoJrYAJjs6ByrigMEOMk3yLOQ4BmvVH5IJSHgjYgmhwjiEUtEn29JMat3ZQzdZ2qu0KMpdih
Wj4ztd/LhDV43I6n1phregzyUysrH1jA3+iadh7N8jUsZ+hCWeHni+Fxyh4EVTzZxn0SKdc6npvW
jL3BZHk7ys+1qDHDMJvxBqWWW2WfG/xQiH9axZVkMtHGjjIQUQrLlH0ZRIQadRtYB9g56xfM8Jbo
OLCLuFswA9Oq0Vpz9CQ2DVOXeIJRt8dsKl4qLkbaducSzx/ZmoGDTvNmHcGGTttmHGonq5XHkRVD
lbKtWSeidQKmaWcHOSNn1MbSUVThk1KxMWpoO6Z19lIhKGjG7jnWptKJ8/Z50uJXKjsFb26NBkSP
RUb7VBSIUjoTa1mjSptWDz5YRvNA598vVTrbIrOqNhVP5VgDQGkFW5rLfdlYt0zxWNVa5lvBOndL
cmJx9qBXwQuGC8U2hGVvmgNCZO2O2sphyrKnFlUQmu6t0hkHQCJ8db5KQN1cnOO9KX7s6VtFD2lk
+YGYfigz9FxIRRMHWgyOzWwXiwteuIUFRiVHZ0lhkgKBdodwv3CWDv2BmjCxLUPqiV3x1HUyvcLk
bs6WNzMefD1Z5q0QDaOPSQ6xDurC2l7MqiaPjzd8ErHVFVoz2HX4GhhfvQGwIbzWxVLcLBjh/a5d
MjeQCHLWhjB2kDHnNPj7M7jA9IZCBqrogf1HEhbj1qLCs8UQHZ+NLEYKVr/JGHtshGTDI398qjU9
/Kw0Rr5vkT/Qxl4Wf6qRoumVeK2reX9Mgxnh+KygGwu1wZbHorczk02ulUgpZne8rFKZxhsx0d8m
pfMHrX6tK/MsxdOuTrRzEPXaJqGoi+mlzWNbTph9Q13HdzNlOrR3wIBmbYp+3oWCo2lD/AXzrIU4
OChO/0fXeyzfgUpLz5JLJ6w2n6plpFakN3ZYC8clj25xg2+mLN1VNb3A/EpWm7ffwqlcpkzhJ1tt
GTHEljg393Rn2KbI1vgO6eRnOBUNTsw3/LxM7HKdO86ng2lfyTkiL09lYLE+iunrr8/gZ8CTlXXz
zTHCmHCpIUEbihFuK+m022X9qmI8rzCgFQT068P8BJ2jXrC0MPIqNM8m8O2T5NAfOYl59g615Wcf
fUHlMSSyVkplPQMqNzj0QhmkTWu4v/fFL0hZndqWRpnBSs5QXNgmIFdpDn6PVXSZMFUuIlymBKaA
0LX3rWxel6gf7d/63sqKHfvmvuYL3am6z1XPJPV4k05RZ+ud9B6AS1ov7g9QRZcRUwsivSQeGHRp
3tANshq5YoU5GAAyolmrCw/XSfEoqLk8oGKV2e+O3TLmbq+PEMbhW+eyP1YoFH7vNl3mUtWDGpft
DPIECQHCvKqSvRiBwzs47nXA/ehsL6hdklLOUWCkJADXTd5R/Qrmu3iUp6OMYDHxf33HfjLalYvR
3vV1QhUNWmlu3hXsPiimYg0Q7xXh4dcH+AlxTlkH0DePxDwnlO2iBayguvZwPrJ/oQ4QVq9i9Hkd
7Rllh18faf3EH12vi9FeF2x6yHkFLhoGr9WYf5Qa8z1M5k9wYsrFcO8LA+R0xGeziRvL80LlWEcE
DVwEq0nltnQcf30SP7vpFyM/hkqjJcgvPEykz6rZ2Vpd7Yhvfycr52fX6ILEpVjirPQCQUjRmu1t
ZTB2hv43GXaXAVTgd/CstQXvxHVht16jaMQ9+OsL85NvfhlBNS+ShJl8dYEYwivS1s6Vwkz9Peji
ZQIVcr0pVzTSX1pCX1xQw81jWxX675GtL9Onhrk3pB6uIwtpKbqScCRDqK3emSV+dl0uBnBUKf1I
94wHJhgPa3oFe9PbX1/ynzz0l7lT/bSIQawTnyCRMh+pDd073aXQMGIUrDUwDVh8fn2kn6wH5Iuh
a3ZlXQlg/D1e0PkpaeKSBv6AsJQ9I85Ho6DVNxfvIGJ/MuXJl2NZk3SyICJgfcAhCdyRPo61sFNF
KXbWndyvz+hnt+ViHKPDWF2sleZlilE7BhL8nhCyd8bCTyYJ+WIUDyEmpYX4Y0CX1oMAF64Il1Nk
abvf+u6XgVT5FGMSNIjQLOPREeLhWsVp8euP/sk3v8yjGvSlDgyTb25KsS+iisO/dxaS9vcWfNIF
w7apSszQawY6uNnJgSQV7qKslN1ff/mf3NPLCCpzlkgvDYhPTyhje2shSKoX/Z0X8U+GgHQxjjXN
0jH4gb/Pxr6sKIwHWrBvRCQstlIV6POxqqXoJXVpCv88n//6NP13+Fbe/PlubP/5P/z7p7JC7R9G
3cW//vO+zPnP/6x/8/9+5/u/+Ofmrbx6yd/ay1/67m/43H8d133pXr77F48wsI58+bdmPr+1iEy+
fj7fcP3N//SHf3v7+in3c/X2jz8+lX3RrZ8WxmXxx79+tPv8jz8khcH+X99+/r9+uJ7AP/449ONL
3P3lD95e2u4ff6jm3w26+BrcHUmTFZqyf/xtfPv6E/3vmkahw5A0uldw0jhIAQk5+scfivh3SVQM
2ZJVU1R10+D2tWW//kg2/67JqgKGiZKDaemgI//3i313a/59q/5W9Fg34qJr//HH95OWsYLxLEOS
SDniQ03FvHhMpMGCRdWP5IXXwEwiGtjtTUe1Gln8O5PLRSzZn4ey1jQVOiGc7WUoBnpJJYCX1Lpx
56skL0VK6U5aQYcasosiUapkwqRMCFUBdfbLNzfkX+f97XlK65T/71XcenRDxcpiyoZIIUtRL040
zZq+JoKoccV92B8Nv94IzuA0LOZje7wfNqlver9xSEs2DA3YiwUB7GL3YgYRE7YQte7gKxS1tth5
2Np7CAV8yWuCY7V5b3/3NeLt8iy/OaR0MZPPg5mPGHtbV93wrmD7sEdFAynRlX0ayx4nedbu3znN
76evP6/st8e8eDU1bYvHQ+OY2a6UTvJL7USu5XRej7brRDnfAcvi/PqY7x3y4pVrqiLGSmBnLjAL
V1I6ynTJw68P8cMHhgEm6pKh8F9ff/7NRkOlAkoBFkSl1tvxWXXI4nwFrLAxNvFHKkvb9+7d17fs
X+4dY1CnMSMjvbx4QrtQQZSw3rsSVilVUA0qx84FK+TWzmTvMBLKjtLQ2b+yxP3kyW7sv/cdvt9U
fb2VjBImHlXliyiXK+4YkE0jql3nBhZSxNqyy/E0z1jnktkLLZlogqdE6N65mRfb7z+PauqmpRqq
pLAuunjLZlklJAnYNzc5Lj4No23qqG6+E13RxsX73tH+OuMZQOz/fbR1dfrNfV2WycD6ULZucJpc
gLB744Azxc5suz62u5K227vH/MHjapiGJWuaoqgWb/XvDyl3sSLi2efOItXCyWE378HjfzTwTSwb
vBQkzdB08+IQTQUQZMLFRsbQXrhWHQahbznwkipv2Vu3QEK3yeadEbI+kBcP7HfHvBiFSlHocVn1
jBA7fplcFUuTi9XKoUX5KdqihGydwnn3/v1gIv/uqOvPv7l/gy5ZetBzptFuekLcsm03kdtheHJm
F6aWZ77zwHy/gPr6dH53vPXmfnM8abQaDX5SyzyDfn2Rhk03hbt+Cfy82IVTc/3OVX3v/C6mgTHQ
0lmaOb/O/9/zCzg/LBKK0zn/wYBYb9OvbuM6YL45wQq/fjArHJD6f7YLt8pWcL4eb72ewrtz94+G
+3cX9GK4d9ICYCrkgkY7MBbNrvDp3DqF4c5u+R8c70dPqaJTsJZ0g5alejEyjLIQUEpD6G2q/kpV
UTIE5i3h8u9sbr4W5y4vo6ry9LGQWyOhLo4jQ4+jIxrR5CH5gC6bhNaMdrfRdumTmJsyyqbIAiHH
UnCHio6cFyGJ3Yiuuqu0y2tnqZhVeuk6o+6/zOFxFdkRKLIx0uyU43glQ0W6EpNhvJOyeU+lyP/a
35RoNBAt23Q4cMN8O480bIu2oI5UFRhUCAp3ZQCv6MeKCXgSjJs4V7JT2cvvPLg/us6mZrLOMg1e
wOLF+afpKEzlYHWQotXUVvv0Wem6x25G2PfOCPnBiLRkU2WW0xWMKJc1RnXI6QAZ4rrIga4ievke
fGj1KF+LfunPdiT72T46K161qd+p5/zo2f3u0BdjRcpGtt+NxMvjeXDDrbTVPzfe4Ele7o7b9xaQ
P3htEB3H+gNPKmt04+KKTp2oD/Gi8l5EZVaMsrviyX99LX/wMvzuEBdTeGHkplSua/LUBIekIwwY
bkMdtvt7YeYXaQ5fp1FAqqDxOJ6py5fDQ9HY/E+6xrTmjl6E03RyGn3T1N46uRkb2ZVMr7pF2IeV
oWKaC7xfn+kPb923X+DiVCGRqmNo8gXAnQ0u7gg2ALFTQyZwGyd231tKfd29X8wH353wxXuqlspW
o6HHsviIjcWBuRn5mAV2gR3fYEVzik1yG7rvva3WjenlbM4WS9VMGIDsNsWL14ep4TLv6e27o6N9
Ar9enxP0uya9TFsUbN0dvHV9DujFeLY2uq9uWUXuGn/yJb/1aq/3AEwiov84vGE+nR7iG2RWm3eX
DuvF/svF0UwRQ8q6wDYu3gEzHeA5FuGYz3uAmkB7eee07Ab9/+yd83WF9avjXSz66jGBQzQjM1Tu
9FtMjopfvwD4zz1p22yFE2KBW9UfvrSfBm99HARXc3/9+P1gZc1t+fcJX+wFpSKr5IqOHnPWdCx8
CAF+dSVv2/cmqHVO+MuJUhOwJJVtp2pdXNhcgg6T9kn3dc+pO0gLez921hlK3E7T5tcn9aNVJ8Gr
pgIwQjb+rFJ8u3RQFqtWYzPs3NYbPX0VKIPZ8jLfdBtPRn/qZ53fbfp3TvKv86Ipipoqr6UT3uyX
82IHVwPAIdeyIY+C1IMQd+OvT2x9HL6/iqYINY3wIpbrungZuhtH0rAUqyrVhKeA+AW1DokUZWNL
0rZQJUwo6nvT019fat8ekmoBX+mbVZiYIcuKWw7Z+dlO36sOeoPtwNPJ8NisIzX3oz1OVf83ztSS
FMox3Ef1MidIyopqMfUVcSkp+xakC7tPlBWdpmG3XM03tUcH/73n5kcnq8mmYkm8voGeXrzZSvoj
dYBlywUW7qv72WvZsAwHyzMcWLe26rPQdUGsv/Pg/HUQmqKmUTkzLU0xDOtiSk6seBqWmrcdNEkJ
Fb/kKK0FTD0h5lT0CeHKbbB+8MLVu///q4yYXIH/y0CRL6Ov+1SHEhyOLHmVVgUsnT3gLvNg451J
pvzIPVC8yXyvbynrf30XQKWiliBSLWR3fVncUyJUNSJeQ3fstH6HyLj+0C8Yf/Z9PKC+KZU+eZSa
2nwd+1nbx3EZPAMVG12yN2JcXfjlpVgrdtCpkIuz5GoIytU+9FN2H5rDubDGu4YSchOLt6yLs0Nd
ZHu9LAhpwICBAsy6kySpOMDUK8NdDVAXIzc+o+t5Wkxv0SHGjtT+XJJ8wo+xRQ0SQ8yHybAaV0f+
htAd7FVu5rAgagn3EbE2K8zikwrhYRvEBq/vCUNYqM3gv/FfyXD3ug6m+AyqwkvisHQrrdsHI7w0
PdGwaQzDpzLqroRYOgZxW/hCa/lpOd4IYfKQqXlKc6K8oQSCajAXJZ9rm/mqAelU6vxYAH+FWQzr
tZtAJm6b9E4PlGvM1DBn5HMvITknE8PRM23f5NQyLXW8SgriM9rkhojbj1kg3heRAsCB69fF+urh
PQigCmiZluSJYAZl2RzszCb73LfyDTr9W94oN2Gdf5aNJobGR6BJOnuYZTZRaqEdoszhtEv4og/R
NVbaAvNzux2i/GpWp1NW5iclzk6goI8q4LwSIG8wo1oSOrYQ/VNh5p9g1bhY1gnoWPZhko52PPW3
4qCd5cnyyWsTkHBnokd0zxuJLnuQto2bpOgDwdl6WVcCuFo23SJ8MuYm3yxx+zR25snoJkeXQaro
SYgtArCyXTUVtypKXglQVN1UmmgUi7TrW1VdNZQgxZT+Qzf0frKEntnpM/dCh7FTA8SLytqrMvEO
qUZtl5G2w/F2bJcFoVwU3KQd2E8N1SPIwByWTf4ETOJJU1RMbVXs1jkKvUxUNVvC5mMbFiqOWjYI
Rkki1R+nZnDlZHxMgXpv4LAZaPdTnFT9+gyM16uG2lrJg7lpy3V41prizuSFBzwIUXY0Wqe6lHBd
yCPBk2OI993AjymMwpp0fo5BxA169QEpmGW3efkWhPTsDFCMgqEk+7yWI6dXo8e2k19UwmC8Wu8/
T6l1FdWiegqUmsyO+LFToBNwcxBONl1zJRl9Y1OSeJIzOHAjAQT2gMjRHkIEsnKelX6mTKFTRrhH
gUDvk656laSy8s1pYe2ZyC2XtgbYUnARcDMBqgmtLZe82czsbF1Qeh8AtRwiYv3sOhkGTwh7ZMPR
vOzkTpo8IvEKx+qK3GW7GkPkQHCJk6XZkJJyHBLtAI3uFFbSXYcsa/0KoK41xQsDeADGyEOaz/iX
7UJJC9eQBK6lVs3+sKjlVTjOgQ9kznQzta/e689af1kc0YDhjcMuAJGfKV2WN2eswGqOyMeVkiHL
t1qcTipr/16yeLX3val8MDBr3eEOvZut7uME9zcamWfIyngtRZQzeQVTWCteE2XCUqZmKxLmBg/x
uDE6+VgDx3L1qcBopex0ruWVNkyBJ/XGLev1eIuzH9gSKxo7rYIroH6fy6W7n5WgP0nd8GGypBt6
BjfDnJ7MMc+cWi62Uq97U4ZijiSgT5EZJY+JobR+0AalL3cIxOSqio6dKqWxU7XkedokxyBtrsVp
u6T18FBFfXQ9z7oOD6EpNy1gHt9aOqiolST7yaRt0l7vbR7M+Nh22vCY5fXw2MiJMjjxnFdf6mbl
kWWf2dvXdlAsX4YpOywysudicXnykEdLz2kN2xIriWRkV4D8Mdsa40trGM9dxOKJVIegN2/jhia/
gV8ShKj6WhbdXVQVnbesOdXqqG+jXnCruL9R6xSVPFUibP+QtjepmD8lmnxqg+m6JH8p0vIvTRLv
SlH2Q7U5BEwUKrRWqU8O1pJuNKO9k4PyCjEmk19nT2P5pOkWyJBGssu83U9UQeQlqjF8glTRR3U7
aTkq/i3mrk+1zITXKBbu1Q43Yu9m07IZrc7Gi4+xg4VgXKhu1dJTBf8dD8pGEx95t7GoaG1hvk1U
TLeg8Kb4Ra5444kp+emFq2n9MQpfIzPrSD5boJQC+ev0cw4IMGZCXzTr0KXTNtKOZpNcBYI5IT2N
4ACMmzY/GM0CCZE0Mi3st11h3cuLdkBjT821PYc4h4L2SwgFzIDtAaFol+BFM1CJZ3O6yTPgm2ZX
r6J2Ryr2a3ixkU2PAYvbsiDwyfjUEDAhMK9M0KwIVrUjCdpcy9ovACCnOdPSXieIdts8wqsSw+FE
pSxq8SElTVvXDC+fSHmwZGcFe1Xl7PbBXTZiIe/vNRXfwSJsFhAGKT2NAE/2gI56hKUi1vpxkLdV
eA+G/yhbR0k9FGFArsY08hvliV886QFpCobkdDwlbfmUa9jbmd/AlntBhct8kQ/GshGsGhtHBDhT
BNbVHCbUvDy8CfGQy1I5M+UyoTZOJVEvMOuppCie1J60KeLtxZjJm1OAp0XK030ghnhbXoVp2ee9
amvCdZO/sQ5yU3qWMebQtAjdzuof4kq3Iw2PpJ5s+sqE5IMRpcL42lWeAEG4LolfE00H38FGnT8o
SvrWx6oLvN6O6APUwWerMU6y1LvW9NqTE9ZgyQFFBfyN6gAEEWiDmsD0C4+ym0w8GydLpJQQ4Rof
37pIvLbM0C/7e4X8Pm2e/YKTggO8tdL8vuL8oUU+0RG0o+q8hlpYw/MaOFRa0x1KfqfPu20cRZuY
kmg81VdD3VCxa3aaUmyJVSR2rb0XkwcNEZ/S4SqVYWTX4ls7y69dbC2sO/D7SBAs09aGZe6lWncQ
NRT9MtYUsCjAS0an7oePySrDNxnnUBj8oKqvlfy1xdKrylCgAUGuD5YyFd4Y7VXgDGLawdVZ6Y7H
MicTpXlry9ydhasxCV2h6ZwEStzIA1+9DFrr1+at2NwMce6lGWmCkbsob9Kafme+KkyESfosJ5qb
yckW7hQ2zeu+esni/hAL8bZsboJWhZbddz7JE7EdzNibq5pRKZoUJDChs9XUDqNsPei4rvrySZab
s6oohyaGd5I0eyvju+nGE8SE0IUp5paZtqum64LlYpFLW/rRkKpn7YM81P4AMUFWz2VfebEoeIKU
w9TVn9Kl8YwB22BdFwe8768Wg3gaCdnKpAMhftuowR4odldTU/MqpwG57CVA11mifTE642YWFweQ
xIjWHByHTUgT6Ck98Zd5vk3VwSnjZJMu4r2UQeAscIAjA0z0j0tsnkdd8ZZm8KtAb+wKClRX4LdL
sdGTEVeJD6xZ0WY15kGmsewU8uR2WrFX6tJvcJ2a8VNXP5Qz2THNdLbED5X03OF4bmHVD/q8gzWH
WZpVPGD8mrizcLScjKcaupITBXc5BuPJfAqH8FjGsl/F3QaG0ybUuyu5Hj+NHdd6FJrCVefsmGdk
CmSGEuM5U7dV1p/mqT6RHPVkwQInpYcAwIS4qF5SH2SdMAwrfp7q+Uz+h4mROEycIoPisFjkVQxm
3PuaPONbGQ74jz1rxjFoDbuOkAaTSExU3p6cZOlWyiU/TtJTMhUbQVZOoQhSTq+W2asrydgTh/eC
rwFinox9NNEomQka8ZPjFMEC1jAsNNpw28jdS1/UO/j5NxqLgV4mODIR4ntcKqbNbP9JV2LlU1NP
LPjVUD4WcCicoQ5IDGEy5mVRE9IBHhQNA+IBeTEoJyYtK1dQ7Qlt0jgnjTKYBp7EDj80bg27CRLz
mCyDiGum0hkUiBEpdbB5MJKdVBc3fTHCnFO7ksc0uOf77sjNGHwyCW8BuwHTEw0kIDPSevCGWbvr
a9NyUxQq9gSjyVbrYdyok1r7RoQSpSwzlzfMem160UX7SDUNlICcivpuCBoBOhwQB3g3Uf/cjkZ6
knDQfMZByCZOSsi9AQeN/hLgY7RcT9Z4rnqh3tSBON4NJGS7ozgZW8JKu41l6CL143khvCiFXTik
5RtpsEerY94ODQRa+M38Dp/daZFkkHQmIm/8LJji9buQSzx+5p2Y6d6Ibc2Pu7676fMlx7w+avlp
0KrVATLDu7Xjvg6uy2AMH2erMW+DILZObLXTQxHF43NlQvyPpRVBtKjJNcYYYg2bZKF/H/T4/lAp
Syejr8NjMWbAXCJ5vCrUMlgh3kp6EnSBAWRJWXUc03K+5aVRd/aAKPhazaPlqFtwrpYptJy14bnt
FXip1QhiizQCiUlK6ebVXzKwe20k1briYZUm2JihvIEIJQdb2KwGat+2b27Z0k+GLQ/ifBAKvbsh
BiW4UvKZt3HTNvlV1ghvsjwV85sypEvpa3gNI3CoegNzOxq42QmF/T00c0jnslSYmj0iIcfeSR7G
9JrU2klT5hc0MPFqKlR1oNEpZkHUCiYgk5q8hMXpE3lcSSvtVaQRUGdX4hxA8LKq8LbAT4yiQooD
qONBqD0ORFRukf7G1iYpp+YdZesPhEimRTOeApAu6sZfVA51reDpMVdbZ8EGjLQHKNRWTkrrXBY7
rKmLJ2Rd7SddeGtpgnIwk7zf12VhvNN8Udaa3kWZ0bJY7yPvQpjEa+P7ml/TaDmRR3XvRlIKD0/X
H/4vdeexHTmSbNsvQi8Ih5oCoanJCCYzJ1ipCK01vv5usPq9JsG4jNXDm5MaZFV5wOFwNzc7to9J
wzicDH10ykGvXANpDU3K7boHeckrvgv70b5NlLI+iIE+QCleaanabIxQVdaQVuy1YvoPeQ4vooUy
mca0CAYTvI8pjEanDfp9HMf1LlQpKBHB5k4T5L9MvxCHYDK+f53zepPzfnw6W0ZGIs+yK+bbmJOA
7zKaTWupWZ6rLbZvk+FahQY+OoYym0qsX9hvuhNA8L1NO/FzCKMHLaK131Kk1ybwR8c2OuMnXuv1
PQKDdoOs7loU432div5RC3IdY1sBV23I4JwF1o9Cm6JNZlbShbTsmcKBLSOoUJCMYHNmLXUVWSH1
OlQTBFQhClNh6v2utvy6ALmeB4KcgD0cW5HT20tYlwd4oSoY0j70eW1uSygLD2ZVJ9t88qsDvpZP
MwvIITmp7GQNNgV4Gux1q+A0Kdnp6+n/XO9SANMiNwEdQvHbWC6uKQ9rudcqSixut5LXyUq6FSts
oLfJ2t9IF4TWn9VS82g6Ej5Lg8+gLtVS8mCFVq2ntDCsvW23zw9z3LmKSeeOXF3d6HApl/upCLAY
cP77d6vL7jxJUzEfWqnkEgzxJ4CBdWEGz6QLPjzTopTmW9hLdxnPJLblT2WVbOKtDGjLFRt1p2uX
Rps/9g+fy+KB5mTuuwcqlbbNzYbRug0ulrMMw7q36U5H9oG75vd0c6kI9ykbvhhw+X3qohrwVOHx
oHr48BPsocdON91qJQrw8MkeaBYe4wtf1NlRDR2VBDsCVNnFpBpdimQo572J7SzdibfaFreK7aXl
cX5BvhtnMZ20Jncc/IzTH6p9+yNaSa62HaiDNW68kVYXF8uniuY8m+/GW8xm77WePgdKVDSNQ7EB
z+DOdRvVKdA/XhJBzZP0aa28G2yuX71bKzq1RA2vn3plZFdh9bOjN927qNf9VKR5eyKksnO1Hkuu
xemEtUMIjxVZXr0e18ox0FbaVfdr2hkrVGZr7RRqTvOgXtXf/v10/5V+/K74mz011d+/zc3P4v+C
QtxkA/rfFeLPP7P2Z9N+kIjP/8U/EnHFlP+lwmElEkAKzmbNR/OPRBya4r+QhqNY1A1BRXfe5f8t
EZcU7V+yqRpztR+9n0Yq+v9rxCWV/yFic+Ic5DgoSqnc/hci8cXHhBwVCawO41FDy4zIcCndHiU1
bquyG069O+tRE8w/nN+Dq1LclfbRTbB9Nzf3/yzk92Jt6+Ne+O/xDM1gNNMQ8rKKXciE6NggDyes
LMiux+ovoQ17fKJJXGFuAI17D4JkH0pvOKJrpeufcVsxXE7qV0zH10pa30m29VwJ3DvmmwohOECv
8kcijXCSvH7XAT3Is/RFC6zezQUihLRFXUM3BBhDZLCrMWp/wpCHAtLAxQx7UJdVfhvG4d9MMvtD
KYNGMK3mD40nKQg8cBNqEnM96WQoOh02IJAZ8C3zcXZrVNBrknhCVPt7KiNENspEU3sd7uBak4mE
5OuoVGxocQM4rvoyWboJC908rm3IviDDwfABzBLEDl7XPo8xnlcjVh2lhY5cp1QxdMASpDzXSAdn
e3wTVnJCYtYkazQWie00icTBFZP+swzlvk8xN6EheHB0EhseSYtJGX4jx79PCGy+fpVvivP/bFVv
r5Llq5F2Zy1/DkPaSFMD2Nr9KbTVZwVoz9BCMMTeRrf1qwSwkKF03+2EuFu/MPTHTfKfkW1BAV8g
S5sVhx83Se5j3NETqTu1yS6fiXHK/VBe6Ht867X7+HhEWIwiVNzjVbEMcoWH3aIP7uAEVxMwhe7l
bm7HqsPXgiWiDn656r+rtfw3rzp8CsdXrY+ffO7WcD/Mh3rM8KIZ9FWUUNwcQEBB0OAen0eYDwSF
oNBAkwTua2JTjj60Amm4j43ghtbClwvv6eP5xZfGPoLK7E0EYKnsNB9ny656YWpSrh6z6+aaDuQd
CsQVn5oTr/zNJZXSW8vX+2n7ZzSLYjwKJe4G87t7d4ClyjDnc1L12G2qfbwLwu34nHNJxM/NwbSV
O9d9vfHvuYbS3ZjDSYwvhj8fi+P/74H/8xMWAULd552h1oV6DBLShBPGh7X5Vx2iY53nT//l5NIE
QryDYFFR5518+bikFrn8wSg4gQtfa9fhgav7ntD42ncvN4GcWZOmYgpZMwjGUR0s+04yUP/AKa38
NMaKvwHyE/SOjL2oG/oi4G6b4n3kHQRmYK3KYV4I/DWtaFujMAzyIl0puY8hUrmXgpRSibzp5soP
Zm4P9ljle08KfjeDiUxsSF46nNIeqgLXNXNG/349bR9D/PkD5jkQlGokMOjZWco1qhzMfxeP+Uko
BwRUmC9m669HIKJhob1fiHN7jmGgXVJsTZXpefi4EO3cQjJVNOUpDUH5V7Fxn1YA0A1R7xTq9o3v
URAht2iOxZMaV1T1B/PR1OwjjVPpfjLxk5AEbLZhMv96KjxyeQoh1TbeOumU2kFtsvZKWKdQaOSg
efRr5SGX1GqPQcVLBhJml9Dx1zfeAZYIBJuwokxRXAVV+Yrvwb4ufBh6NHtqKYKI0cp+CdEaNz4G
Jo7f6Vcoe/NdOGYKUCSdoksxcpCED0YKmChK7uAUC8dTqcngRWqvG6zVHUkTFXDC8obkh3ygjqFu
PCvM9wkouqYXR46y8WZScaKvKIq5cmJvA78EEQWLaJIfh6L7TdPMSR+iR6zUMFPoiifNo3cxDJgd
tRyeRW6emnTAxbbFvYCv7G/eT80qyXECDqZUJnNv7XW/hi06AIUXJMCpADtt2Ou7KtIPo0QuWqnw
pCk0shNm6FEUm0sAItqMeTjspAIxh9rDF0uahBSw3sE5l9qNpOWoySNXjaorPeVHdPJs6KJmj5LW
36qt9DAW5W1tyt+jMfmmtySZkpkO5ElrO8tRDSM7uDI8S/9b1t2vQITPSE5Wnp+tbG34E7fh86CO
P6GEoR2CBFjV03U9mBzy0sskN2C5o2hX5s1zGHW/pcTHvGiGGKNdQZagRFd6Nymrqhzo4ymAHZZz
wqCWv9V++qx44pmgR0AQQ95glGgUEwkQEdVQgJpU96wo+RurpHt6o6GdKrQvgQg+XsvevjUOaGRC
RJJo15ffGqgfXY6NKT9Fe5x8Dt0upRlG3kUXICFnIsk5oFPt+TzWFOTiH783vRdT28RlRiRpbdPH
fks/3E49EsvsEbhRjH288IWf2UQ+DLjY5nFkkykCMiBGu9fjGs+snbRW7xMHkPAqW4cQkS5tKsby
LGVTITC3kKizDctgUz8+ZB/mil23RnyaUlO+mXxqSVmYR7+4kRqEImnjSBCjr6wmKFdQ4XH+jl48
LMPXhRZLMJhyZYUpumtPPnTR1PqbR+kPY0ZzTZUf/pA1cTPm+j1098EJLQtWfxNJ287yCariGmmv
OkjVNRo3UE4dXxhN6H5WvdDncdWK5IRf8BFXskOmmyssFZ5oTgCLikkX/jg9mPNeN11tkBARUDbB
gLKmpA0E0uwpHXeF1ZymLrpK/HraxKru/aiV4MkOx+9GQrVXa7THfBA/ExDIzchtIW+uWQdrRUue
B48lbRlE0t5oKysbLpIr9+CPA+yhnbzBmh25O4lgvDZ24AofQx/mfigCA/1BI7a2XH6DeA0+yoKt
211nwbCdBntVyml7Z3Tlvs9mabds39d1dmxL/GVFmQgHldt1PutOpMHCFs6I7hSad1AfnRI84/E7
ya+pkRzqFAvDOOyppEtIavCBrOpm2vSmNULLrq/Z4ftdhSp1FRg+pnO5lrkaeVlHiYaHTBUPIh+x
K0mCR7uZMPJLpadUh4SD8eajLOU7yVd1t+4K+V6S22ojcCtyfHMc3VKOuARE2XHSydax6W5wC8Rk
IhU4X4Wb1BKboijZaXVYXlmCsaMxkUDH10va6ZEIXQ1X1k0ciOZlmg28kEsUbmNZ06oJzPI+0K1f
kZq/Jlbx4s+HS5kmj1FSGQ/tlDf7UVMn8HPhUxmxK8Fzfe7waaZUHytOXKMYkhJs0OQ252U2sokv
p4+94NTOJkg1FCrsUTdff7IfxbdvW5FN8C/zRzVRsi8yKUmsUw1q7fDURPk1htJrCOtO0ZuUpB4D
HM9bW7kw4qIi8M+QpKKEYaOU5NK8iALyBJlk3mM7Mh7wyXEUJ1qJPUS8DTvghbvtW+P9x4iDLZbc
F7pXgQRpKULqsMmMpFjyT3MCrP/RntJTeCPfQ1ZdD7fGTt21V3m++npKz2y7HwZ9q0S8j7c9v+nL
0vNPc3o2Xefk3WyXGii64oLcm3wBx/Dp1kd8/5atIJVB+EZ09XEHbIwmi/Qx1Y617D/4qrwDb7Xq
iHA68WKMfxoj/5VOwA0vJcaWx9jbuDo9WCjS53z9/PfvnlPSIca0dagdMa/5lkXsN/2jnZVcOAHl
A6Qt/OJGxUjnv5zeeVjONYStiipkml0+DjtNfS/JmOYc8XHFPu6QbIKN2HubZg2pH3ToxQYKVXzM
zv37+qJRvUL7YnPULJ5UntoEtqGuHnPw86WIXwv4Ya7l0cCaVtJmKLCTTdsC+Rl+GU4R02ihei7J
p9Ap6uG5M8etJekHHTUw3PwATY2yKbAHrzLoKHmiXWvkStzGjIWb+TIhb0IuAomG14c76mfxRk4K
vAmx5kC+WqM8SGz2rC4Z141Qp3WSt/f4mu4liVaeuFlx36PiOt0g0AvWHecF0hb1BVEj/vE6ZaKH
NC538DNTVkggrbAqwVS2RQrSzba6WUxl30zE96HB2zb0qGPG21pTT8UYCAxP2+zWM5M9vVT3tpLu
rCC4SX24uIbwnxQNKwecFp8TDVukqkX3JzqcmhqBVXoKv7mF1p0Nza1vhggr8+BnmXDpRru57TDP
OBgxoWHTwFgkU3GT9IqLlFVs0WW1blPbzRWVTGDterYLCr+7KdWCuE5FfKkU6PeqmoBXJivktGb1
G7R6v48K9X6oWtc2Q5QHxmRil5N/SyPKrVNca5Dt8QvE0kV1c4zgqcNa95OpCmdqStQxdIDXGHHq
Asi7BU/nG3ZaUNKlkNlHnbsNNcN3qrT9HQVm/diW2fMwBINDGM3C0D1rU4nZm9aT/6YTGqG8SW9i
s7xNOdRQuLU2tGhvPLQF14k0pnYzpj9KAWEd6SfmzdNGlmz9uvG8rRpQT+ducW/42lVmyBE3FZ9A
gqUhNRBjB8ShK6/K8l1hSsEfT486YNV1sxVAQV2RKpZDIeCkZsbjUDUwGXu5PrFnpNQoeSNR38Mw
aLtrlvQvxYADHdZksvqsJ070+pfMT7AOiozbSBg/iyKjDh8aHv92j+BFyX62inUc49DcVkP0U5As
7JskwfLMf1ERrDul0d+EAxpqQPjXXHDhOIbJky2HOfJ076ZJZt52FHK5q7fmNK9hBakuwueyoD1t
0GoZm0LsO7Fhve5ELtiz/YPWZS/6oOMyHnHeq+hFKFfuo9K40YWkOLU6R3egHN0CAb7byPVuKMKt
2obFndrae4wS8LAhb2QH6B91ndxQafyUxvQpLULFNcroOzmou6HWoZ/QY5oUmH553Ani+rVL5TVa
WrrZQmyyhSivwWbvS+8gi9sA/r4mBQ+4SKwMA2VDYFAsA1EFLsdKi71eWrOirUaXqqIok8FXOTLk
7VVY6+LCSXR22zIodptAQGjeXBwMwp8mmnQztq3WdJKOwFi1N7SJncLmG+LcSxvzHN2/P2yXeaZF
LKFnpB/jgeHAe228w/AHkuvchqf+9hwsU+9y2Kytg6z+wim/vHXM45JKxVCK1D3kj8XuHMtxrKq1
pRxlSedSo0gkrjkFLxw750ehLkDdGTsrc76HvDvtFK9J/a43FLJo2qa7r29bjLTcYl2t46Pmorwo
15fqast8CQ9m0HyFaMIwbdIpi5MOQ8syNGpOOi9Pdln/OjeJhK164b0tQ8DlKItLm8/FQ+KEV47q
yD6JI5TuWxuzHh29u8mbx0lcKnadWScIslUVBg8XN3rFP85k1xeRJGuTciyzWZUYlFd9l1lOpis7
JaouXILPzuG7wRavjZydIlmeohzrDJcxKxu3WYgbQWQ9fr0+zo5Do8N801bpt1m8q66Se7ujl+04
qt9rrXAQF7k4AV94VwuJxFskQle9PDOObMWiVfnj3BVti/04l7aj1WPC0ozmL+QoZHAsvTuMsY17
J5macoQXnJveE7qlO0K0TRSPwpXpVnRQR18RQq5KhG6jNrpmMNCi0ecHbypBj3RYzX09L59C8Hl5
EapBJxQzj2OZhBhAKaPIsKcjpubrqnPkdfvXWvk/cKTdSqgbneBK3lkXYuIzoSlKDFlhM6AYwr3m
4zT5JvxNOhumY1QhrPMTTBrKInqCJIolbBzSC9Fi/S5HN00eX1hwZ4amf5wGck3ljiMvY8VQdKNI
8K4+im1Fcsfa59dvNfdL83pmPzJZaZbNetPMT9E3bVHY7UA+OOJbUhywIclXlYn8U4/b64J2JLfN
EFn3thysazVtVthGn3qMxxwlENeN0fIOrO7v1y/7zEcAX0udC0HYNIpl6j2Wkxa3eT6CWLpWpLvW
Jtq48GbVM4caY5A6I+dDM+wSfRCKCT8GNZ73YfTh7UG/T/bBd8Oddv4WLb0ruxasGZXUk487gzMd
mle04zPhJlrLsnNJjHPukQVpf52mThbbXE1+fyxM5NTzPuumY1G9BB6NXzRHTdKlw+ejeO3ts5+7
fok4OHlQ/izW8xhZ8Npl+P/gx2+xM+pWeA7NnzSY8B68Px1DGS4Y3gx6NpNXy6YZ4utXu2g//ucn
4ILGwScLSivLW6aZ5rqvT9Z4FA+0kDpQ5Oltcvt7+4b+is240+dkzqVB56NgEVKgHPzPoOrH2Y1x
F+mN6m1QhCXb+KZ8mVyiCTdY28cLD3jmWCJ8oI3/LZ6gY+jjWJMCpLePjfEYhLRPmH3yRN/ZnLSU
yFuZZeboChUEP2ppqcCQecL1QamHaR3YCDyr/pWl4G3InT3rUnGh8nluzb//afMR/i72qCoLE3bJ
HI/9OJBmrFZ5/00t9gmWWL60/Xoezo6lUCXkYk8peZlPtUutsMZsHI9NPlyBQLqj6nQdteZNr3iv
3BguhY1nxiM/rSOeUIHGyEtWBaZ2nVH23Uj4gROMbBhHsxzJGhfNj4QSPZ1Bpup+/Yhn3jSQODHT
r7jPq0vFg58o1VBk6nicZN9a9TUG1kYq0ftd+IcYmMqFVXzuCTkRdLYswT/fYDbv3p7UTllN7Wg8
EvVfRXW0IZfQsEmM9P8N8a8+EdOFtXzmDELcwjcKVozNUl+k2GjIKxs/kAbOoAbkT7PDlRTd1yU2
wLk94cM48xn17skSG51uQGb86JmkYshvnsI1aJPK5QLNZ5p/R2Ru7r9+eZ/yh3yezOS8MoEoUt6d
p/vdoEi9sX2RzOHYs9ePa7gLf8Ntujc26q9LAfi5w8ZSWJ7yfKKT91ns7vaoGGFT6MhOiZLpBgJP
Fw1R5eIjynYXYOBlBNtCkU9coEe6WcVN5DWvXgrfX2Ff4AIa/ZrSxF/7Sb4FsBO5fhuMmyEG+zaF
SrzBtOsIiQA1ez7hnDO0tw0R/lXXSvE3HOjE9uvJO7fyNeymIcOA1vlULKlVf/KVSJePLPw11Zrn
pJKP5oTxaGT4374e6+yLIhoGbmcjp6Y9+uOLMjsZQHmp0ohdYb+c+8lfLfPxWBa1fsCbNFhhoP0H
AcAmM8RE6iwwiGD004VfceaAthA2KZCB2dQ4PT/+iq7rlMxuavk4WjnShsi4U/zav4qUKbC4/DcB
fVO2vGrJ8dC0PrUbHDLhY1LNoPmC/gRaHMrCxYAzeChUz7p0sp8J4yy6KKjRIdjhOrSYpD7UgjrD
UedYr7WXaZWtwh94yn9H+PpC9xuILhxmL8zIhSHtBf2iytLep3V4evuAclhy62n3W2CT4uLB5MYr
+dcluNIbKH5xjr9/yuWVL6A1L4/hHh87bDHvfRYMbnYt0ram+yaK9ps6oFDPkH9trESj3amWbs2C
NqKykP62cqRc1fCMXFQ/38k6H8ZivMmrnnYntcPpstPusYWvV9JkYN0Uy0+a8H9kLD2HioBGK758
ikp6fyMad8JJXukd7RSqlpm0zSQPpWlfuuCen2AiP5WbDyixxZKrVM8XuNxPx1HZjd234SJJ6u3/
sJhPvl++qbmKguB/scGbQWvVRToNx7SIzVUb93hI1635x6etgmbBZmfqbbsOKyRfE22BGxFrJ5ju
8cmKqF6CqhioPxq249dSi8uKfV2aOHtNXS/faEb7E6ueDTaw9X4agmIjjaHpsDXRY5KpFzaJ5VTB
6LAozqB4pHrBkbXIBUyV6aOmiIZjGeauJ5lzM+ylT2wOEt9P1nKMRRCZRnWY50MyHH3dOE3w0hAV
7LEp3xV15YicFFU5cGf+5tuxW+oN7nn9BXj8fCR9+gWqZaNb49iCNPxxD5KpLChWJ/VHT8OgDA2j
IssrDb9la4zWOZf1C1+4fu6RqY1A1FEVQqrl+sjVrhVRr/bH2lJvmg75hxZItpO21Hd7LmhrrTB/
FbUW8isoCqhmbNGVAsEBp9V063MNOXheiynhKJ2GylJuReVRWLZTaqkpTUthea93tJOaqq9tR2/q
nwZLMV1FGXJy73TNDKXi0oqTuH3p3WYhlKvSDou97JXZTVVV0drwfMsNbZtsqa9G697gVC3s9res
BvuITsG2N35zZNx5nSJctU0hxZQStoB6o8BSYcooQuO2ZSX7Nh2eW3Ivs8HRqdQ6dU0jkUFpI83u
zFB5bgx0qQbN0wg9029E0c9aBEVh0qV0FXV96nZ+s0vo2HK9MnqFxzziu+ZJ+8KKX0TUUn81y7tC
U1NsuGRul2X1U678P7oebrAZfBp1Wv5MO1UPtJr86ouCtvEqfVKnaaKntGGnUvEv0TT7hb6gZ7kb
i5c8I0FkG0XtGHLyFzOzg6ShKtf4Lyq7/qUmKDa7Ktk2fRg5nqRnTtyxVCVKP3Tw5c3GHmJrFZrD
a18V31O1XJsY5K2yYHzqtMlA1GD8oBV8dDUJN6OaDmfFaG4GmQTsZPXfNUy4nCourv1crt2pCDq3
18jMNmkxYuDTrHBQzNxcVw8ixuhq0v9ktvxdCbVwViIUO8NO4b9nwbdGV24Tmt6wXaxTxD/jjWjD
F4/flfWRvKbZEgOAaNw3GV50EhodQxobJ/RNfR/lNBg6IkvxY+zqfWchrDXHpHRGSbxqXfP36y9i
GQSwBdgo9KhxW/P1bhmCh0kAgSCwuqPfGuA6YvUG1DrUGxH/+XqgM/sZwQ7II0hW7P/L7E/dRMGA
b013VINDh0ekLOeXju8zmwlPMKOGdFsj8704XXqywEpta82xKVsoYIK+zD41bgIY806pGdTXJKn7
Nc6v1ZzoLTeplMACwqm7UZV8I3Sq+wNlOccP4/4+YYm6ej4OFwiVn6rgsHHJxQPINebUn/729+/C
9MEf7CzpuvYtytA2hOluemOuDYfgbxMc1At5ofkK/HGL1UkwWkRSQJXBay0OEr3Raw+hbX2UDO0q
FQb2cm1312lG7NSV9ND1XOCDsLiwsZ99yllSO18SVCBX88t695RATtpc9a36qDvGVrkGj0vBo3Mn
l2Nka18EHS641cSvzOr78RaZgLpiW1GFXh8zy/glivh7VCbk2vzaTQPFdMKhMG6Uqu9WhaLQs2iG
vxr4GFTXiu7KM3POV6tvDoWBBYsZ6VDZBxGc8k4bV2UEd1+n2/nrD0IRy9wVP1lRZGbIggmrcdZ9
nKLRDHS5HLPqaEd9ux00Ao0Kp2QHBs21XkayM3OcN3I+vAhM7ze1wUXIKhvNTWVvT7hYOZHo8b+z
hhMRT+lI5fAztKX4rjFVurd6pH/0/64AI+3AGYCACNrXPKCG3ccexsnduKJZ6Fkv/Ztsfs6itPSV
GRvFgduI55be9IozKpXuAJCQrLT6qcjCaFebotv5cXEyWoAeiUFjgKliI4fHH0resDpJg186uecf
aDIxtnWdvGpehre3573UUwd3Q1Je2t763pW9uGnqcU8vr+foNhaTI73BiL7WU+uHRGpK7viegevV
rGYdUoVozPOKdTzRMFtmlUk778BEFN8quuXxyZTWdMv+JGNx78XxU5XpV1Y3veosRKdsxaus0qyM
NSsOe5F6Y6rFN6rTwGyLHlGrfDQQ23reHd9nTnt7/80uBorfYX+X+A0MogBNp/AM1aFhzXDgar5o
HR0Msu2lWxgM4Vq1/dEdbLNci6Jr16MEjgLfYkrGmvEnLqRvYYAHuEhTje21CZ1EVPE6VWVMBbn/
OBG8hkjjDORccwELZtuwHaNNYqfWPrJQP+mZfd3abBQWneyJIWlO5hOzhSVUqMjUVz0SGGcqKlQF
ZT9tsLXBaHmafzATTjd75Na+t/Vj7GFaDvRDa3nWb7mW5b2qEvZeWN2fAy1qPtRhKDHwZX7KeGva
ILxJawtqnoiTnWITbYy9vra3+ab/dQlzOoeJiz2OTwGVOal1lTzsYo+LEMXJBX+O0d47zDBNfTuj
Ji+qps49FJs3rtqCtiBoPYsvdvCwihRJ8bZ1qy6rcCut/wHHxpv6UiFj/v6XT/VuNHNxHcU8uy8Q
hxRsod3KfjHcjLb90z/DaXhkXGzo+5S2YkfS3o+4mEeQSTXYzqwgPdY/z7fuAItNuuFXAmJre0zB
nmCKfuGmc+7lvR90nvR3J4UaWaknIbOnDjb3mzZXs+St2f7X6bHlwy2226wNLbU1eTjrZsZ9z4B/
f28eaB67eBp9qu39M9bc90xNUvt0+unpYBVtxUKxW4Le1XSMDzTuh0fEUd1ax42i3amNk7jD9wuf
nb1MZM0j06SHJouuNZN2j4+zGQRF4EtTVRxDWZNWQAp/tEqnu71RPCGzf4mGGk9mEk0rGtKQWKnB
C9ZdFSbrcIJkYLh48aiN20BLdO12euiq/ImW/mmN9fVEjg6EEjUmB64CLrNqvw8xb07Ad8nQ6DED
O0omivdqTOn198xdpw5PhoJpYtRUvwUJHbo0xHXcmycVQMsojX+Tkvx2ngusv03uGsFJ+BwRamTf
FyN63KkLXvHtPI32dN9k6i1dC9eDFL3YcffcDOJWDc1HpKl3tjK+9DZiU+F5f8Ix35iScSciw3QK
D4ZdFWm7IMiyTdB5D0IYjz2mxn2Aa3Fuixcv7naQcg5lVTVYu0ON9MxnPxi+0031WCjTHrH4q2GM
z0XZQBmywmuRWdHajDMKHS04vymcXqPQ2w4DgW2O3lDrlSea/W6wU70dR9/t65HicvITBMYeUdNV
V9PhoQ2/wir/PRghxC+6r+o02to+F6lJVf9YBQBsqx+kXQP9hZ5+QH9DoQ1uU2j3eZAYzpDTsFcN
uOQAIYAgaXPq1flt22c2po38aqtGRCBn2imJ1D+VF5iOPWDKIBevZu0bVMeku6RvYl5jbawTBYCg
YnLOSkD3GnoKIrNajypBwtiILUkTwmclMR2f0vJ6TI3v2Zj1rl33D9WgAsKk87dLux8qf7WOhR1g
o6ufALs98gufMVoVDrFn5wb1dJMJAd2x5BGi8VdjF9Iqp6sRpRdeZYmvppsq9ZNVabf1U2dKoOxr
NIOJl6s3CDBKp5DMZ2UA8W4PSuliPM7p3k8DBuH4K2s0RFp5xvVa83KHrGmyxokmO/HTCxyUIU55
Rj6CCDaCfWrH3qqoTHudWyjYwib9C866cgeh+uuM82ZTZAUmw0pi7YRaxRsDdTzgRMv83RnDlZ1B
Kte7pIKCoXYXiuVnPmMdVCvlYkS6dNcuNquoqAOolXV5FE1gO7o8/RR2ug1taxsBrL50WH++nHGY
IYRCKoSE4tP52SlWb5n0JxwnT8CjQp2tZNehvFVrE61i/lQK2Hmd56IefNTqMnDKOL7rw/JZ0+vH
CzvYmVPP1HV+BuZgssKP+riBIcoPlKbxi+PYhxDwJFepZPKZ4MElj2aAYuXnNixNjatbTV97dshE
tJqK/OfXv+PsC3g3JYtTySvqfqKDqTxqcXwVtsm3UeYmTmqclipx4aQ/cwJ+mP7Fy54GDIRCsyqP
xfgt6QNXn2C4waVEWUtz7K6vxIaS/+brB1yg4d9uTB9GnRfFu3O3zKRSCbOyxDC+uC+n+DhK7U+9
jfe6wCCewgPcrMEN2XWnqHX7xuDSriVr0WQ/CqH8CBXzGcTxBYTHpWlfHF+dlkWtJfOj7H7EgJrm
Z5svdptqF27hZ1c8N0ZLlYHUfzqgwzYMLN3MyqOpqrtRwn1n0h++nuBPkiSOYp2LHXXNWQPxqd+y
6aB1Wn1cUsHosW91pn0f7HB29x+4uayUZ+3QHvPVuPNucxxjyAQCgbvkdnhuab3/DfN8v3vJRUd4
kitReaTvj1uRsfcsK3ek2D4EtrwRkk5beds+CLm88P18Tsbw8FxQkQVqM3xn/mHvBg4UCZmRbBTH
SrafccndxGb0S1F10lydyeEeul/P9udE1ofxlsFy0kYWST2b0LxGCEjw80eumr2tQZf8eqAF0ubt
uzEAuJK6mdMa5JE/PllkdwpHP0tUq3ElsPudXss3ehOR7qVkBP2xE74zoiLNG+k6G+ZW4mD19W/4
VOZgaXE6WJAJdASswHU+/gbD7Msuk7ziGE9woruqo+9fu9Z9+a6zZLapsF9JdLkXmflgjv0eft1t
q7SvCQatYzdTrJGYVf3tSIqYKl+/F368KYx2H9a5M47SJg/FXVCZ62TMnr/+6WfWBSVqek4I+dFm
LaW3fVGpKudNcUyAlcrz1y1jKG8DIJPwaMsvlDjOrIoPoy128a7VlSQNWRWjZK8D5Rvb2iaX/3z9
SGf2LIpNBq3OECq0T7fCHOEwfWMNSw/ScDympFE3tUzhSb3kCHBhpOUiL/MS6FTJpdqvIqdO/tg0
irVk+0s9ufA5ncvfzT2SXF9stIKfbAMDVUozpZ/yYzXSexwI+kGLVZdXaw/Iau/F4B8Ntx9nVi5s
XQ9q7QxjzZULv+PMEyNzQseMZ8ucJVscjXQJeLoY7ARFSrH9H87OY7lxLcuiX4QIeDMFCBpRnlLK
TBBKZSa8By7M1/fC6+iuFMkQq2pSNXgv3hWBi2vO2XvtpG49DeRpO+8Meff9SzwzUxBPOAZLtS0v
TuyvX1QRKF3YyUueqOiuC631W/a7gaP398OwTvAf+nqrR7oMqAHDN70tCglfByqbfBjKOU9QYGJ2
gKoN41uUfi9fxWqxVhoYGU24sEmRZmYGNZy41LgzSnlzXVJLywtojV09PFp5JLvWbNtbuj68AgkP
zJR3KEusz7Evg3URzPpbGyefeg57NDUxXIiksDciGjVv6px7IzYqTwJWSrX6ShX9Xd7IqQe91F7Z
sRW5FbCMdTy0jSd0sSmk+TaN6Nhqcvw8VsENSEhgwFDU5sQ4pFMzulTbdjOrFZ0LHIC5pb+rhNWu
ZINP20w74Roj7usxGEp3bCDz2XI3Hww1zXeVlKduZ9bqimQ/zOqU7Mni6sNPjAQ1RksuXHdLCW2O
YBGWOfS1Wc52Spcgk9CHO66BBvzUYqTN1V+puXG9YDvh4M7rWOESG1nXoz6+KEpwq0OY9RszaLhg
qJWnJYKon3w21mos/6aO9ANOHD6UcB12mkYTgfYP8/M9quTHsQzBzGdR6tlDcGdpwd4xrxOI29z6
iMkSHfhkadrGVfuOsjd253J8oN/3luvpz+9n0ekiCjOQ8Ag+DL4L6vpf51CYWLXm9E765MBV5Ipm
yJ3biA84AVydG//7wegDnUxZtnKMBPpiJkZafTScXpgALJKufJIHYsGGlgx0yVDfw2Daq/DpvblO
b9ppOkRjdp0o4r1NlY9hnCZcm+1HZznP2dinXlLRgMzzw2yCsZZ5ll5MlrGbx+XDVDavRQ8iXwS1
uVIVCDvEaynUfMv7oBmu8U/Ed2AKEx+/+ofJlQ2oJ3IIUbZuHwArZuGYkKJwoknstSNJ2LyWY4Bu
xJ//eFADANeuEgMyEEZ/rybRw9x0T2yhf9RwOOT9TKm0G7J9BsN+VVly6xp99zFP9V6zm2jDf9kC
OW3+rDUsM4Mx4/8cxWPK5nxtzhQF0ELa6C1qLqWElHqOoYaeLkl/AlGB83FseMRMM2Ug3EEC8Jo2
5pUQk+05ddKvoLcccIUhvSCgwatqbEts67I7TPPPKMh3UQCV3CjuGoCubggDdwv7BxhWVr0OUmR7
tQzkx6z0fWQTSTGUqV9SxwMnDWRWlheUUBldyTWWN70dgutSlz6kSG+IKqil9TQ6nozQb036A8WL
EDcWfmIZhQiTCVY/QN5gRD5c6bFflcNv0whxNlud32UI+SGc3vJvxgBvtdtA7R/rFu2W3MU/rUQr
6a0Hb0WqgRiVG9A/WB7Wg6ajTGn1352wHupMJk4QhNhWTQ3YybnzHJgzMp9UeYnlSXi0zaMrTZPs
XRZWd1Mf5Tshyt4LVOXJkEW8CcDhAK/V3ofWMtl8s3tj7EjSnGrHN42EJTzK7mDYRuthskCgOVHo
L5o2ty4HoiGmpEEiXKWg9DrD9pCn/cb35edGRAhVLGf7YlBIIVS1N0vA7W0SBAOzFRIbURN2oPeJ
5dqzdRsnVb/CuPc4m1OBQVG1vdagjCbadGsC8AW+fR92FKbz8kW3yMFTm+al6OY306Q3aSMrRRAn
ruUg+hzz/rnUS/zUA9iFuh5o0deWvU26DLt3VeWeVsdXkzYGLlsjZZy5huUYZ4irIzlxs8K5T5r5
tirEqi/zA+pkX28SND6p6lmCSIwxSGcXSPCdJbErCHoUkiS5gZzsotisPU0X4+3QUoVCVZtGdeA5
3ERHVT9MEZbrRirsdW3os4vTe9OU9mc4QdBDsyaLVsH/3dxGqX2rG5wY5IIelqPxbeV6Pt+LAaAv
+WdXqGy2ozBL0ljsiC0Mwl+PiIwWmVjzvn/P9Fby1gHUm6XkaUqmcMdC/syNRfYk3kcuXGgaYLuu
W72igiN1946eq25Xdsa6ieJpNRh2e1OaRQgzXr4HLucbEW6+zhxoqNTBPqUKDiMWNyXlUABZaazv
cgsU+pCF3hzyGESV6iuwu7uhJS9nCMfrrpWaK9Fa79QQrzUj9LUguuaY/2Y0jbJN0xwCpDNq7Ncz
Ue3ZOO3GUXJu0kDSMZNMb7E07TIpfZBkviltjrKVMk7GliQQdpi5VTdwSshZTMjz65dUFcLYi3i4
D53Kp4n426JohjdjLwtjJAwJxUKmNQon/DZ5ZaJTsLcqMiKm4cEMG84WHULaPPkRgIhwc7o8W1I7
Mr+UEYdFnZa9xMs23WjreXSulB4vCEbWGeSTpq1T2DzhxHql6e+FUzwb/PqynTkGqNLGmVlQYLyT
lwlW9U+o2fkq1WviIy1tXxnOW07vzq1mKUJTJh56eKr0McW80c3+rgCC8VFik/AKzhwrzgvWKgug
y6M0FA96o/zOo6py9Xg4UPTYiSwvV0YeOd6kDohrnKn1AD1kXpyFb6xZVPmgU7iVEqorZjUyGwfy
so64Rs2UaxuLpR/PxYvoyRJQ69wg83tRkjT0MSqH2TQJ9RBI1W1NZK0r5QymtNVVSbiiB9zkqiZi
SGtws1V9xHq3eLICu7rX2umn3Oq/ZCWXvClPxEpnR3RTSv4rUquenTkL3QB5zgr7t8O7pQeNNqVk
nadISuoCmQCx+dMmBCCfjMAPHAOfkjxrvlRHpq82tuZnKg5qXL75Kk/JO5rxZ1hW/xplbL2J05PC
09TvuTkTlxek93raBquijPn0k+a+M41NaBDCmbZ3cFI7N+1KFTVLl/h536CWUa2XQFG3Iej8SSlv
pqF9beNgIMinu9QGPMLv/nNZ/nJ0OGrLD3ywcqS15ZMW4QkM2nVWIRxKuVqOsb6vOusmyeKHPs4P
EGY80fzTWiACh1lANXs91+j0YEYRDJHbJn/uJ2u1l8bzY0GOqWtp+h2aogt3jnM3fP5oFCT4OZBU
H5uk6j6nI1rXJW0w6ZNCo/JTfyPGGCe3ACTvMe0ulIrONd4sSImEgqE/xiR0fMJKWTOEwRUyEZGf
JAgKQ9pDRKwoGdQ+EfidxmoLfoN5Qs+BY0AeLIV7j4vM5vvj3j92juMLCqDepfSqKqAWj/6WDEkQ
tf0qo2TkcYbLP6onBEFeeiM49bnQ1RXD1a6WYFOosE/fD34qVlkOtihG0CLJVFeOxi6xDTcRW/bT
oOiuE/4MNQsn8IOec8e1H8NgWH8/3tnb2N8DHs3PwpbUEBde9pSOd5P46ZjdVR2GvsQSQWceKACr
cDhDZpsunKpP75tfj/DLP/+rPiaCOW3gUKdPISo1jArcjUZvbtoLw5x/m39dFZYL9l/jTH2Y1qDH
UnSkpmvGaIX1Nzm9J0FmnZHqY4uUllH0y6qNyc8jbjwwniYY/G5eO3vEKW42wgQk5vb7B3/u51sq
Vs1FuKPpx9oXkIPB3HIUecKiDGGKwE044E4vLl23z922kZVqBkApPJbH3QQD1WJma0b6pAyF383T
Tusz2lKjJyGayR5UFBxT8iJn4kJN6Ez9xKSMYCk6zL1lbP3rc5eVKtWaUkmfWnPQ3YrAhorPuk6m
Tc6RsxnFS0LUW2lFO1Opd2mMR08VL+ypFypg574o0m7BgVAldE5aO8MEEMRUS6r7llK5UiX7Y6VQ
NOLqC2Ari957Xb20giy/7XgFWeA5sLyoiZ2sZmxj4NRpPT8pU+OT673JRbxSQsJ8avE+a+mbksCK
G4frsQuugVd+zE7xEM4Gkp3+0vxf6jYnfwvH6KVSqqFqP/rOTEVIzqwMyVMQlLvQEFxKxvxmGAa/
bAyOWuUnylQODtFWKomj7d++n+dnVnaTYg8h0ci56R4e1zuDfOgkQhfTp2hHMoZfrMIrJ3clb/Rs
Fwzpc/Z8yVNwelv/OuJRzTML5Q4ZoEjZvbpduzF3nR9t/w0xjH1maukq5QfbxnW6ZBh8neJFqClN
OvFtGVN4sPPxwWrSx1xYt0Nl7RxYva6TZUhl9Q87DpA3Yg2mMl1vzD7wm865yhBsGS002VrdjxpB
KWkFGT4IPsGHkWpXXZlG8StGLkZFHXJObkEfJ44LZXpJ/inWNL3/o6bpnzTWQo/IzPtWna/Rmu9y
icwoQoAIeW+4XWnGXhOD8CezeajV8i23Z1gLtv2Oqu8g5HajCxafui03hWK85MLeRB04G6Gmd2Ul
/qRDe9PM2VZY8XvNNdjl1BNB/wCpk0vxsG5KKqASVMY1qI5DO3GI0otiq87EoElj/AhSb3btUeJW
ZEX3I4oyt5fsu0HvF8RN8XMkSsWDwla5Q9L8cQon8DrwuxT5dJoZQC/nAcxMAJevzusnSc0fqqR/
NbL+wVHzFzHmjyOZ6x6kmW2eRrdp0/4qUvtdl/K3OlYkiral/WBn+QEojbESRQZ6nwQSb564mQ1c
K8oYyUVtFr9ojT/RRam3RmaQrSOiWz1y3hulPYyK+ONEFfb41zE2PhozJfugRJU8lxr5SnMrr3Mn
Xxs1+Kg5u54nrXnVVei/5jCzkdvxXo6kXU8mH/DFzPCqxm63mjTt05jexeCo077EjbAmcIybStoE
vuREn0UKeq3BleLGeX4rS5SFkAzgaLOV13iIG+5ViQ4NzU48K0D8UenZH8JcDhwjJ4+aNdlFYXIr
CuWdmMbrQU7IxEnymynC/AIh85bL32fbpTtzHG+0zkKD5yjJjgLmBw54ey0nIEunCEiQETzrdrPV
NRKf5KH8o2rxaxZ1NetGM64BlO/JtDdXoaq9qiYXR2FI6VqTjLvICW+TicLiYN41qvNZ2ATfxZ2t
ulTcfo2Z7lzY8M59/Br6NCz+Cx7j2FCREZ6oEuv5r4//31TCnVlWqRNi78ZJQQvseBxySxW9QFON
vG/xN2KR2Tr+sFZ8oq0u7GDnfhILJ52IBWN4Iuvuc47MsRQlrKCLbgsHxLrddRdhVmc2LXZJUnEp
p9pYk46OnpncMqsLh7hYC8hSw8X9kvvpjCrMkiHOIIpGjH36choZPS5un+ipW89r1a83zQsllYXB
q68XUVi8Sm6g5FzYgU6fn6VacGAgK3MC4pV9XaZTwHxd1QXOoVFHA2UXUqhsatdqq3KRKcRBz2pO
eUF8G6nYu2u5uktCmGXWSBRoq1DHlysq3jonlywutK2+mNVqiIfF8kl8/7ee/qkLDIOusbFQcE8O
K0ZhirguZ+cgmfAo0oQTiz5x4Rs0vsQCQdhSzzkYITotubHtS0/q9LAIpltVoQiwmWknRI6wcWpb
oqJ66KT0Oq1n8mM7+82WRERpNgM6VXy0VmO4upzfavF0STJ/OjzIXhOCgInh1TppuY1G1U5GV1uH
KBBvk0L0NsvYCLRHox1l5zkO0aW00XZXxfj0/YOnYnRyTkJw87+KG/gRJx90nmpQ1AhWPuhqkhBD
pv5INcRWRVZWEHDDO8WKrsss2RftuA2UOLuVEl3cxrPeUj+dHRielu7pDReZfAwNbvjNAoPM3KRl
B7GWImpQ3A4c+1ehE2ynwfxRDqO9qlR5X8SA2LJ5AD2V79FLPNozEcdwsWgIS2Q2W+V1lyjA4nXt
3dGCz7Em5lEVKix1cn1NtV7J7DcenhxpNdWycCtNy7fOmAiu0NRRUO396mhfrQiFQmbXTIia5OA9
zil4C3V6HFPKV1Jg3lZWdZUvtU/CdX7rEJWpk4aKn8hV7raJ/aHQznIxuWgu3rzWw1OjubNp/cBf
9AyJ4s7hQkOQYNt5cm2/BnnntxInPQ7BsCQ3YbA02w1hemFcr+dKzZ7HLHxXbCYTEF+jBcduxSYN
BfFZJIHmt03y1g+QNqdIvl2YLXpVveSOvOkSB5CnrII5M5+KofywJu0eYyUaeCKqKbspVOgM0ozl
jh5IAVj1wmw5nSwLlGARQjsoW06QF0u/oJwcIzgkmQcqp35ob6kRbzs0LtWPwh39cqXuf13sSZ9u
OgwL04UeLR1UShNfV7J27MMI4AP4Hof1wNZpRtlkFKwqR0vX8OGwLavVb0ysRMap9jYvrAQjm/N4
4def/zMsdnTOvgpFkq9/xsyL7CHmBYfiOrknZGVPqdUbfywhK5cU52cfNGZWbq5sgCe1GLvpJgKy
q+CQDtW6rn462eznmn7hfV4aZTno/1UjkK0my2U1Dw6tou36WtnPcfbQd5f81csO+vUqxuv768cc
bUTGQlIy6RwfMNpvDCt+zGUZgS42SnfIlDcW+gvbyemW/mXAfww4f/2uyqwpXxtFcKjbX/P0XmrP
38+EC8/tuLgASmMoG/oJB3o8K5WyvjkcYDBc2JYujaJ+fTvYcjgZJw1ZtvbPChG2DE6dSMULo5zb
elmwaAcgK+K+fDSp68hC7dFx/JFVcRMa+iG2BRRkW7qnb/Yz1TElDkRi2tZFCsiZKzK+NANFkIPh
marj0cmrTSq6JyblAutgPgSbYiUVu/q342sbec3FLvX79uKHdaorsRZvCjEyS9mVrvbXh5o3Jcou
NU6eRnqlnm1EW2U0d0ihOgrpQ3jh4Z79ichLWDJAjJgE7HwdrunHKRbtGD8N87QOjYTKB+Gguvwk
bDiMQU2M5DBs857kv8J5GJVwpyHKp7lzH/aXJDXaMmG+foe2jMJ2QR9yrqYs8fWP4YSRt9jOQzQ1
EpqP0LfK8tZUxu4xt7R6Z4Vts46G+bFqZbEPTQvvnhTUoDbJ5O0aXcWzWxebkcLRKpLM9m3IRPcB
1B0hmg2tYOqM8tqu4uRqJNzP67Qqv7XmuvTLSOpfR0F/OlWL/hZxANGpyRKDE+Tya6W0xqvBPKwu
PPzTV738XG75yJmUU3mWJHWVWmdR9JRa447DTbqi+vZplcXoC44H//Faymimwuxhn8JffjSZldEK
hkjm4RKvmrio3bZjpKK47C5Wdk+Pi19HOlq1kT1P/GA7fApu7Cvjxd7FO3TCL+HFVLHTBWgZyMDb
jh4d5Mvyz/9aRvM87ojMlMIniTOUKgxX7p7k4sJafWmQozq1RqVkJKohfKrHaVUSWGRm0spUP75f
sc+UZb/+lqPXU8xzqgxTGD1lO5tm8T1QZs/ywcT/qIhS+DcCXs40k76OePSa1CAZtbxiQix4TMt2
yX/GEu5O3JWl1JdWwX8zARFeI1xebEDHLRRFjFY10RJ96tT7obxuytITxIdceI6nWyuXZc3itsyt
/JTqKBEKr85DET4psxYjnuh4lBYqPQIGVgb9SMQHovE6e/xBrPx8JaaYKh67yN6msYZLMo9Wet1c
0sWe+9QtzM6EIVGUZCv5OlNDbShHK0vCp9KMidxqyaFOg44k9X7cCeUiwXFZKI8XUgA68lIBJWvh
eFU3w1IkpKdLh4FTMJYZL4G4DXf5elpxBdjXF2wCJ3lFHAPpKfxrvGVh/+tDNIa+twssMQexnl9x
kBaQvVexT+93S3z7FdaXzp/Wsy9fN1fT9tLw/4Qvffdzj/aNpohTjiK2dEj4Uq+lzKHQpaFG0Dua
oloIfU0pEwtph3hpmuC+7HtQljYnFrsfyptZaL87qym8fBp0P5yi+yZCxaqHjrZWiULZqky4kHIt
uIyp7cvOrZV82iVdemO29i2YkNUQ8NuaOl85JWzszGya17CMpUtz++ws+usxL3P/r8c8yVEQ0dTg
MX/aG91z9vMWNa9UrIRX/Kjc7pY/gIhhTy3977+qSwMfLbSS6JQOlyLzCUgmJAaa/VRjcu1SyueZ
cSgAYEyg0LCc9o4+k8mRi7ipAukQ5ulH27c/YkMmJJweiJDap+9/0+mh32YsYGQce3ABHBcKzTbK
64x66GEoEzSAOpl5Zf1kTx3I1Xw6lKNz4Ss5s5EoHCNl9NiOrdnHXYluckQqrFE6RHbqEj9EOi8x
7z++/1VnDnTc/Kil6kuAqAHT9Osc6cu5zxLimvn08w9tjTAvWeXsJJ2PvQKlzPPluM1zOwmwNYAo
jIcq4WR1KwYDDkAoHYw71YP9gqVuEy9OEg8aSrWRLry5c7OEOvLSH1n+5xin0Rot6UGzyd0zrm6V
AgXnXEYx5UDpetJa5cJXt3xUR4uL8vdoy1/z10eHWx0IkcTdXssigNjTa6z8pzhslk+GALnr6Pby
1o7eWdjqYavWWgALZiTH2VqXqeldmBdnHxr6QQqJGhE49tG9YopnSR/UKThMD+2fcJtfUYWBYWfR
IHKtTbSfts41ytm7S7v+2cf3r3GP0WUBCKCBx8vdWuhPZidvVVy7Fw7S574sjC//99uOWWX5pAW5
M1P3QAkejA9T9yrbDxee36XfcbTFWcNspGHBNEB4gYBU9dhUV5QLHJMYQETlHbb3HD3Gpfe2vPuT
6ffXbzuaGzIaSDUIeG9LItSCK+CQ4hb72avccVNtLtmyLj3K5TH8NdtFtdxTWoaT6CeGKHe1YqUE
j98/zDNzEY+QatMyofl/gsRus94Z6VIFBxyda63fz1pFhTDwRjKO/puRCFjHi0Rq47Fgag7Jpe8b
RhqLAhUkVh7XatjM9Ui+UqJLzKIzfRQbgRA4C9r6Mp2Co/2rmhKWLdIDD8FNdG1uZL91QSNIaDoo
xIX3ip+uCbu7wNE5LZBg1qDkSZzh0vI+rlIouA40axJ82XX0Oozlb8ScIf1r806bpcQnTfN3H9E+
jjGEf/90z0wWgJ5cJYnQBRp0vBDXsR5aRhcHB8v4HNXnTHvTL7Imzo5BJVeGqI9m5ZioH5fhADWG
8s9I09QbVXfBEhHJmngpUgUZfLo/1+7luyXstdMvT4U1D/xtUcnABvz6KeRmZc8zXcaDw2z1sXlz
rk3LP1B3rJXkOC+UoXUPf4jitV0fres2G/d1oewymDbuAskDp9YX9N5T4RkpEOJMCVfGlKKtVh6T
2aBqnqQbW5iDD9y2WaMYqP2KbMqbMVfZvYc88lNn2sum9NwAKEd92vmFlj4mbfFH9FrgTUX0zn58
34bZ3tSGV3vSf1XY7ceouJtA1kxJvc+s1DNihPvtRKJDGf0QnXqd43vJJ9vXAxK+tKK902M6BkDO
auQH5r6dxldnrlUvlrFPtSUWuOxh0GKP45LuMQ81MC/jeGVLlXSjTfj65FF57+TxOgysP/EoRzsD
biiIXjVdzXp4YzVCrOqClkw4CPWNxnf4M2ed2SASRngCSeijSlpCPSL9Y8psajEFWvsayCr5Wcaz
XaJUitTxozOiyW1aaA6yU7lqB5MoGaVftA9DP8tQqxp6uQ1LA7t+Ee26ePDNBjVmgedvU+pCkA/c
Sr4Io0+5kZ/jRL+vApAQeWhdF7TWPFiXoI4q86otkn/ik9sUJlcbsk3mDh2iWa6vRqUK3XGwNkFW
cUE3wbhNCosleOlfTl1HVz3pOzcq0W27MnJoChtqfk+87XtT11dSx62DVY+8C61AAdHWb7QMkHxP
LdZbY5w9JQZAp4Z9ubLJwVrPjf0xd+TwKHZKKVefyIdU2sgvymzYgUfTNr08/uLPJOjFuWmjsnvI
RHyLjvFtbDI035NNJS2/UuRo01kVdou+o43E3eZtKutVI7KDKOMnRNekIGGl9gDRTy4S4JXTND/H
EfHtAOzOnp7TeQ7XTT0/apg13WhE89DWyif2BEylo3o3myPJm8mb0hCOWZu8g7wcq+0AgHxtliSj
2Rr1dFGXuZ+1PPSsBxNhTNO1he6MKDpackU9IXBuDMUN5QTp8Tz8jtJGd63AUHAWmr1LinW+j4pl
KkM0XEd5dTtmfCMtxb+s7ajLJPWaC2CxHhUD81MShAhbEs3V4s4KYCXJ+RX6i/RmGMWvAPaSW9hF
7+qpEJu8Q1ToTPa4qY3EWEd89W4n5mhVIOMB0p9vIiMNPkJzaO7jph19J4NZFtWZsu40JrmTTMkW
RbHpqnrtXGH/ohWN68jNFcQg+jglG2yznZsLepFBQNJUMxrtdogU7sflGNgeZMdxkztIpBGu99s2
UWuPjuzg9zQ7d6VTzCszYkxpYBCtjozXWQ6KVTYRUUvqdXvXy3EC51z+FUgOtRw6AND5GpUnqdL6
iolOJt2yXQUTf5o1hCoCmVKAW4UWWuo2M10bNXeQzWdnUH4ncvyuzmHh6eHEhQU2sBeMKi4SRdi7
Gfn5GpeMjJi/JXRwjkAemt3zhDvEHZQfRPD9iPvwOVOApYzIUtaAPggYyu1bOegPWRx/lFq3lhy0
SKNjR6t46N5FAEgK057bDMGHXZN3ymPxJCf4PRbERzcwQaYGt6cZRE9t1MNymeUe3Y7ZYZJKrnBe
IfWA7jLlzQ8sF4gDUhwT9oh+LrJK4Xc6bdJJQzrQkJqqJxKt/MCY1jELyEpFAnEjuoww3aH6LQOq
vUnlft4mtlG/hVI3uVnc2hsFMNZz5Di7kKbEvZaPzrM5ODFslOg+mYimVKSUMEWLQItPxTF7IAnh
sCMD+zlZDBWtg5TBxIvkJgWPVk36+yKS1o0R38k9fK/QHp7QaQhQaHm5kcOs/uGgWPMHJwEF01x1
vWTeW1OQ3k55aj/qlQq4RS+bddaOSLdqCcOkHl0xlcsPqbaoc+TUmvogoNghgbCWpcm5gcQyCyAG
YtwOBW6VKS0zrxZh/KInVr6pZY18Kr3N/XbQcTNZs6sRfOxOCIMRu0FZqXmpQ0YqeZAgf4i6H31a
64Sn4y2M0gGBv8SaSnDFKA3DA5b6dStL905j90i0mZgKZZo1PTCThrG870I5XVlFA8utqC6pTM8e
ybCjLzITLK0czr7u4llos/Opkn3IlgOZJ/9Q/XaTrFHuA/9eLfDkf+NCfO7o8PegR6fo2jHLrpoY
VH9IP8yrfhOsmn1xEFsSzAlIc8VNsZGu9ZdL9PMz6IzlWP2vX3t0ZiGQ15i5ctmH1k8/5EXU6ZuF
N0KU4oWtGnd+nvYEUFzCnJ2rOqAOWc5JGDHtE2EtnZvYEkjNuKUMPuKAjdiybD+MfuPCPFhZ9xfD
LZb71td7ERAW9J34olF7naT3VFIbBW1bUvOze2MD+kVaOWEzvpEQzF4MtwhB0YT7eJwIUk47bIQ4
CNfGPJmcrMxf3x+Ez8wy7tX0JjkK0ywkK+nrLJMncpzNuLcO7ZJlH5mvCqZQb9KHH03V/6oEMT+J
EzibXJmq6zhKge/3KE+LEB9DahbOQUVL9olAVrt0fzy9tyJlVyi5o4gD5XhcW7ByO8IEL6zD8FDs
CgqFq/IGOxbLIMjLcjU+83ZW3z+NS0Mu//yvO6QFx4jwxc46zNp0jRFqO+nxhTvP6a3g6686mueE
e1BpCycLURAl7cqk8ye2yHY33/+SM/N6GQfVFah3aNfHioqBjJahQzV86CMPnWvkIeDliLIqX1HM
dD6AJ2mFOPTSSzvtoH0ddpn8fz1BO+77flBa69BpbGAglxZnGdDJqYL/3IbzfSap4Fq68WPSjHut
M5+//92nF3TGV0lDwprA93wsOZz0qmu4DFgHY3A4abk5CN7BnJco9Atz5eyLNElDoiyKOvS4KCrX
el2rLN6Hzv6ZsZm01uM4v37/a869RZW74wL1IGLjpK9sSnZjtmlmHTjUb0NtXW6ITHsP7oZrfJjP
07Z9gRj2/Zhnfhe8R54cclmFWsDRBM1qTZ7mRjMPhA0B2pO8FmvodFnwdOZbW679lBzIRUFbu+xE
f82UcdYie1Y69ZCzvP8DD5QIrq2QogpfI+VH3f/nuELKddSVqTUs1/ITPSpgenmsi0k5LPRHtGtu
+RtH6k7z4/WlSu9pZVlV+Gmgivh/GyPa0bpqx61eGsasHSalqTwxkr+I8Qzmhz1zlpKkF2XyE4ks
UJa/YT/21rST20RfyVZ3//0LPfkk+AugBmsOnXoqHcetCTRQ4JrnAl9mYN8TFHKnZyqmAMdYazNC
0P9mMNvme1DP9CZCGuj2OBbaoRbXCQ3DLEXwGK5xi19Y4M7/qv8fSFsWor+mz1SXMMxFrh2CKrsJ
RfeUJkDGJXE32vklcd5JnWp5ghblQ0ADyDuO0UB2M+YNal7tsCCYCLccNy3pPeQgE55eK+0qjBC8
KBaGykw8ff88T74ShkZ8zkRaei8nBUddT4FEaIN60M2Anl667cSlEDnt3KNEGAO4iy+DmXL0JWLa
JjREStSDKWYYiLanVgP9TkJCt3JAfaDLrQ5Ee9u5phYHYCQ0azNGHyJPJs9s51+zMaL7t35Kspgo
aWXCVeP+uc7G3awlIEUEtn0niEjVrfWfgxn8mMrAXAVD/iH6jMTcnGtTU2A2V1FqV0Vh+K3chVuT
zJobSc/9QKP4OeBx/f7Rnix0y6NdgpJA3GL1PjaIYkxP1Fxk6gEO52HotM9Y6YBmQtz8fhzlJJEE
t5Km46BgJVBQWx5vFXPVS2ldayprAbDhDqezh8jg1zBoI5HwgNXnujb8RtiSa7XDTiyNITzuPxti
S1yRFbt+0EzCK8WDZFeLo0qj+jZFhEsUhCE5RfuklGq2jYZur6TjtomUlygonodislejaGa3bMNn
dHupV1VRgJA1JIe4rW+tSCFsdug1T5bb9eDopodsi38hNO/VYII1Wj5bdbwzixSsp2QyVuU8aFRS
5iKzd1RFWhemI3G9tfGJOY2ghEgeALdI+yId3/MZdlGegvlGrDx6Qq6vrVQntMHM3xx+YmOKH0oW
3w9J9VC34qrt1Reo6pFXq/1PqxwMr63l60p3NqlePRb98NuQED9k+jbIzK0YJhBwZpCum2HaiAy0
gy3bj5FerdW5+pMU3XVgSbu8Lp+TrH01gviTasZq1tRqGxcKTfNi+ghl8WaHzv+Qd17LcWRZlv2V
snz37OvafayrzDq0hAoo4sUNAIHrWl6XXz8rsrKqSJBNdM28jNk8pCADEY6I8KvO2XttcHXCJqIg
W6nKv+KwvFFTxoHZvK/c9mr0zwAh8pHiPrzqVb7tnVJfTSnO8j6iwFXX1UnWdgbwx5WcE7WNzpSB
0N1dDEH56HPanjh8LFoNxoMigSG2IINOlnsR4g84JnqRkLxQFZsxLcXVBCpz1kaxvRsEBSgKuT2h
KxUVVdIIqQtY3SLXvblSxq6dVLf87GZl3vzudIKzzrYcUtbRsVGb/7BukdhdeNlYTJzD6q2/t18G
hv22WmjrFIDnbKhmnx79fjgQfbjkhz3jWDkEVQ9ckkSetb7AQwnRbm1eWytrMz64Xz95h+d38Kt3
aH6/ckD6ITjS5XI86V7Wd6J67SGMTeoqR8aehe48GTjgWOPKBHby64v/ZDr/7tM9P/7NquVURErL
gGtL41gPl05//+vX/1FQYhDDZsHtw0HEifZjH0dLkkhBm55OhMObc5MKL7knc6VJeRNE0demGWqY
He5Bh2/raeY0D7umXA8OEkopVmVmRrPOlzBQhFMsVI12M+13g2dpWy+KjvngdIdW+czn5DOu+3wi
UFUF9Zxkc2dtqOAdK3p0L4CBHIeEMrEZFp+cn37yCZKwxXaRjDvH/CFuLiD2NSceWT8J1c5L9zqN
PgMs/OQKZyX8+eiEuvSHc6cUdin61BcnPcOyaMZCgjSGIfzrb+pnV2F/bSIXcZF7fRxnRez5gx04
4pSU98KmRPd/sHOgL/+vC3wYVRWODVfvuEA52VurCVfeFHwiMPzsPXwYSaDURVCyuT+lIz7AWGDd
yM38//KDOv8S3wyZCSiS2zmBOLnRsx35c5JpPrnCTzYC331SH048RR8rkJ58Uk7fH5rEwGoz5PuI
Q+ono/+PM82HqYcrEbANHwfn2EeCpxHYIZmPtmBy9dbTKdwa79Y8XYSL8gFsj/8MdWtVrMJhHnwy
rf9ki/fthT9SDqPCwQqAV+40jksxZk+dTB/YDM7F9Als9idbZYsWDWc6gwLXD+GxVeypiGwhHGXh
XaPMVRa9Calm7BJzGnbjtFdq9euB9JMP1bRRKOLNRIWCwe3D9nXKe6lbTdGenLI/GPh52qrqsBkN
CqpJ6i46klbZSbgx/iXaL2MxEKZE+fkQVHRAXRB0bHiLFZSodufasVrVskgXv/4ljR+/AMCPbOB1
AiUp5n7UbGEG6ZKeisxJc9vrwoVtl+CdnotO27edXyPkxoFVdeWTqIsAQ5Ra+1E1zIzc3obSuNbT
+KVo4k0Rtodxyl5gnEmWqCDY1Gm888rpDrH5LpLtVUVaG0JfIIe0gj618/044i1SgSknIbhHovpR
L6VU4Q3elKlTFNkvtWjgH5ZyWdkVdCOYPGNMKHSkZ9e0W07U9nW6BnQqm5gsqdY8ZIH99def609/
H+4zzPLMpD8oc4sYorQiIPMU5NlyqK7aPvvkm/tRIWrwlr+5xAexcRDmTltwCkMhiijtNn5MF8W6
eZJLf05myXx6zpc5gPRNvMvXn5XT/pC2fz9hcHEE4mhh8dCCx/1+8kvZ+FadL5pTPJIemzZuvCaY
5aGM6EBmuibXHig/aZakPETdhmbqvDNitRbnRquuNecATP3eLpVJBSe8t+3maKbrMrM2FF8ASJY1
LDJ2PfOhNfQ5sYnhIimri6EQb1ZSXhqFIpxYt97IMy8wtsp16JTdrCm1kz8m2XyQol4YRjBsyvGz
JL0fJ2XrzBihSmNxdjI+3mlOJnR6slVzqgJvD8Z0iahyPSXDza9voB8rbHy9317nwzKpySTVp5zr
nBNe81t9cdZoaPNgpe/cHRnBG//211f8Y6h//E6/veKHVdNrwzgWYdmwCIzLZJNeXuL5X+mLZMl2
M1xg66ThYS/PTZfpOlnba5DIuzJZhk8ZHt21duV9sv79ZAb9/jM4j7Jvltisk53IMj6Dc7CMtXZ2
4jlnUSKhcKFdo6FYQCa4zNefVdt/XCu4LApCHzIUFuGPsvpxCsKymuLmFESxv5wm50ELwUHRNUXm
NKTabOzNmEAiEDZFTMj8r7+HP/oHP3wP1IqR7aJA+kHyVMDQGqfEq9m9hOUxBgJLa4PEv2aU0XaI
JJoLgpzmtA6Xoyi/FAEiAIbjySuLXQeH2EzkIczTlR/G6Sz1xCtT4yXL072WNPYy6Exzbfe9sbeD
vF5jtLzo6jqa0SknEI8Kip2WF1am0kUrvBVyiGt68tFcNv2N6MzdWGjHpGg3YG2Pdiu3/uQfLD2+
0mN1b2XuCx9oOLPT8TKt9WGV1fXr1GO8KWvmIiNT08Yac3MronZjlkFIGdyVn3x+Pxs5lIehazH6
PLBWH+Ym5eVCVYFe4zBziaGaJajmI+bE8Ca5EocOid9nN8xPLwk/iykBKTLF3A+HUwtybcfevz6J
dbNUB6KEz2YTf27NIJO2Wxp2qz+v+R+vw/+Sb8XV32+I5m//yZ9fC4L4IhmqD3/82zF6rYumeFf/
eX7aP3/s+yf97bJ8y0+qfntTx+fy409+90Re/8/rL57V83d/WOYKmcx1+1aPN29Nm6o/LsJvev7J
/+mDf3n741Vux/Ltr7+9Fm2uzq8moyL/7c+Htl//+hvmo29GzPn1/3zw4jnjebfPcZREjXr+8Ulv
z43662+u/Tv2WToTaIDxgTnnTkH/dn7EcX+HOIA7HZct/kP7TGrKC2hzf/3N0n+H8o7D2T0nsAPN
4Xdgb3Z+yHR+Z9uIFpZIQ6YFXvG3f7z5776mf31tf8lbBEhRrhrezXld/mZ4n7dZtB5RTlLJOJe9
P0zsJhl1o2QCWueZhfvQTUa1taouPQzSFa+iyW2CWfzEB5l4HuUJMomQ4L6retKr+6IthqV0m3jp
D1m5HZwKfUTgVvE27aMOfKFKOrh6ZTQ8jq0RP/DjPfRPOW0mpxLIxKT2PoVYf0n1hlkq+3ppSpl+
sqv/iFrzYdvxOaFhPIs2GfLnXec3E3cVJ5MSbhttQkO9IxHNi20UGzUuISaolc7fwEPU9KXRpsHB
Y+VBDYRPMPpk0//DR40xyOSIRDP7jOEQH2rxUaRLtgy9s7bPHGzbVhPkZsQUjvvVHWKMmK3/XMrP
rB3UMz7sqnn/UOJpXxvG2Tr/Q7UjMCokHvGgr6vK11cxNfIH7i233WMZDPRVIKZ8GdDpGhHeOIoN
nC219TCN6WtTe/STW2Fet97Ur73Bd+/9cJInEaIAQ91ijlehHXory4jktQqM8EBRoD56iZ8Rk2Lb
tb6Iizhul86g8vtMa+No5o7ZsGn70kQuFHb+nN+8nAdZWL841qA2Q0YH7xw0/zykBujbSdU2llwL
IGxNNJpatEPWx7tEF6U9t4mS3XREre7bxIeOW6UjlGImsEFSY+8L9C+Z2ywa4mqvLVXUs9r100PZ
B/IYh53HvWyj7Q44Bd1oGqlHM0+1U3ds9QoIkCFSGoeOtgzgWEJtTdUZzB7qW0tJu5x5WRkRykrE
9Q78AtTNkp3pndZ3zaOV9kYMznQqOcHkBhFGSVC5C7cbmxiNawtFcmz7eT0a/oDipk+WdQHHaxb4
nbvL865fl/WobRJ21FejlxTrALbpyk+H8EFPFFK7steWjanEpexHI0H/VYv7MnSTi5IVGYdsAwS3
Jbk9ke2wHuzWWQ8KQWfnJtFdyMNEVUXFOg5NPAJ9obUvBDJoX6ZA6vss07tjbUXDir6t5PhnYffo
Wm9p2p28U4Xfrc3O5ORU9CLZRnng7Qj+lg8AYGro1UqPb7hDOpSzkuBda5DhwshLt5gFaSZPshsD
VItl1Dybug3PCI6uzJN6E2i5sSnTPF5laU4mk0tWcGKlZINPmnqSRRNd5gORMCHr6T7XMmvVDJa7
7YmtbWcat9ciBd75mljKvW7ccXzPCh+FWK6F7rWRoDyb60aEUYYoz0Wpjx1hYNVQ7apeuk9uogAr
uxCg53AwwO+bDE4kB0G2ahChbrNe0+fKBL9by7JYJELILY4PIM2lVhyljOW9YtV9d6QKqwVRzza5
3BDAe6jsJH2O03jlhIrkES0j33dWTHq3yLohfqqcwXvREM1dc4x0CON1iksn94rL0LJGaw4UlraB
Xlv9vor1+thnBuLN2AY5nglpHeKe/9PIaD/CXrOeIgr2sIbDuHo1mHOvnTq2Roghjb0jFLY6donn
PFp+29/6aU18oOa5z8NIYtYgU2QIo55FjxIB894y4+mgJyL4Gsah3cz0RvOWthqi/ZR3ycIqsupr
NdToglMzy3ZI7PSdVtnFZaP32aMZNdE6I7FpM9BlBCdNkR5jaHEcuDf2RTd2qzpno5USbZrPSi8S
ahbXpnfQkl7clGb4MASVpAUxuHtuNHVUJJnpsyzL2z2jd/jaJoV5kxdqQCQYGK+WHbfHGpksArrM
X2quMdybOJS3thImIU1JTe7lkKpDk8bikh60VW66pJInK4Hm3c7jIvk6mu1B0BV69dPOyY89GTUv
JluDJ9fNIuLQ3HbRp0NwCEfdefEtoc3rOE6XRiP6pcdfarPQT8NztrKsnnxLqy7rAEIz+PkiXARU
LV6DsW7J+x00gHJtP3pfhjj3l5aeVJvMj2hmFEY2XIx+75M41gfLgb7Qu+sX5TQzCPOERjAwU1mD
47mz2MnNRYnmmL6X5ch1p6pkr8Ym3Tahpe1FA2Q3c418a0ex+cCkUi5TN8zW9TgBGwXjsc5ZEC8w
3RurWncEGssuY8OtFCB3ihEY9Cqk37twFNrGd8pqq1qnpeKWVteD8O3HbLCHm1plWM5kHXp7fwQW
3YDTYX8dVgenLPydWZ5DFWrNvmosTJPsZYiUDRv9WugdE6lDK+Ney9t2n4uQjEdIbEcfK8wpamh5
xo5dJjNk30SE12bLv5L6qfE53yGrxkniZMnZvrJozJsJ8ovuRNOKI1BoLfNS9XfC6+KNJhwarX6e
P/bJ0K1bZorbwCoSEMaukc0bQH1qYWomGMF8gGBuRw5xFj6Mgq2bgbgv2B1sc7A511XVxmj4oZXM
g0IftmIM8q0IwQIaEfxM1UzmW6ls48ErwhFyGxG6m8AP1lrzB33IfXB7H6jSIILLFioomD7BGwAB
LrRdVw5RxVV7dS3sLgKaPDXJM9l81uMArVJCXc7p1SVplMyFFVsRbcKheVBlOhTwfBwm8ELVYo4p
uqggVyX1e++06sjI7ZHF2ixXUaAC4C1I+JZ2RfheMFb5Y1fq4S0fFn0kEdlzFpDqhpjsdlNNSrtw
W8fKUf22xqbQWFHYPJorYsTpc/vS0nZ2X3v7tBcS9EjIySz3G3c1ul71taM/umARxksv4tyexR4s
caOroKAbUzDuSHFsd56TpVsJC+LJGPT2IW5HfPHVJNY2MyDKZR2KISvLia6+t8oYSZeVEzW3xjAR
je2pgvHWCbPVNpHIonQmwWfBKCyGd+j0yZMZRNazZrW6mHUke+w6p3a+Bq01XEVB0vrzugiti6Ac
nzpNWPe6oemXAw2h5RCOzbErDewfkyagw6K2RcXslnNpa/nrlE8owpoEBlg1yAsvgTROmmS+qykJ
ufPKKwBUFCHyO78fYCa33sWEKnkdN421aHXN39hDqr+XwALvFP01n5zLTnsHX1jvZO7bu6BsjXCN
s0L2a3Bl2ppuabcaa8Aos7JLWwa+GaqNLoPqS4riqpoFDvMc5gKscanqg7vWHbX1WNtn+3lD6CHH
uHavvOCZm714kMij0ZqICqKdOdXvrXSiF2EiVEYl707puk888VzXYw1ViIiBVyssYmaTlJ1JabbD
yhnLao42OLtgzpjmBNOVuwT9+grIRHDhNEI+R0aTfelCrEjdGa7LijVcqJzZY5ZovbtxRK+tysTW
LopYDY9xmIMytPSQwaYPa1PLcOvXlh7cOxL3LP8YN1kLxNFifUzmfuyGWGVIwqX2mzWbKTOmN5IS
Dc7x8PHtzrUvhqTPRjrDXnLMOibTwtAojLiR8ZZFdvwlJ0XxayvLcTUyyx6K0oI8J8PxIRkNedv2
KXtZl5KFpXpv2YqYibnsxzTeCuJpDvVgNyuz8MJ1L+uGSrnTX2SwFBdllifwS2w5Ly19PKCbTu7Y
NDV7U5T6CzNYs2qwqu2ktEZ07Pq4tzq/vfSLcXqyGmLMQK0hpLQoU1Bnt9PoWFZEcZBvZJH12TZl
edKQRayiQRlzs1TpRczGD5eDpza2maeXaAtsNTPC2nsbmcazeVaO6ZYuq7EiELWZt3qe7PrGqHe+
WzqX0zmyxDhHoXiTMG6NzMivKmE37NMRomdZ0t7krttkMyX08lnrRlb9WMPvRoFjIV1ekMwDsjG7
IJgz/dg3Y1WpCz8gZpbOfrDXLRnOHVTDaz/ohrnrBfk8srvxPcc1ge9IS4uvTIHmVVia2qkchLXr
ZYhSoav7y0rp7jq16W+75BPALHZG/baAoG/NbDBmuBFG273ShFZdc5ZLD2Ytk8dElV27yuPCPbYM
ihWtArmIMvT0F0U0huHGFXKi8uRSIhOeIff08Fv0bXHsn2Ng0gk2rjyXgE27OIskQt+8ccD9P0Z4
qKzZ6PvEedhjPpBfOmRfp6rRh0XLJoVO8cjKOCvgVdx21KcXsEG7vZuG9iVGGMueeX1hpXM5RQRa
oTWdNjpr1Ko02BXoU6lvTej657NAcTlowl1ygPV2QFXDaygPxYLsLeQEWWbV20CUxtG3h9A6WF0c
X+hhGaySbsrXlEuaRyPTzFctEs66qCPSzbVKvQxJFrz2Rmm8lGwNriMChA6qjvInOy7rG+kTBzHz
NB9njMPUifuUTvG962dRt7DTpL6QFmcGdiC6d4wDq3vtjNqBOmZ5VUE8c6tdNnGYvlicu/b21JFF
Q1+cPWo9acHBtjAfLIh6VOukJMD8IhcDCZqWKx1jMfU2chnPqmK0EtLUyDhvK4wVia1Hu96mScOB
Q/pXRV43izr2h7swNrxbChSskYQttQdO6Maq43s/VXWsa3MqXvGm7qR/71QJAqLU5LCrDLbErvJx
TLrT5D5Kp0Pr6rphdz+ZWotWZ4rVpks7Y4+TiS1rm2IcIGF2XRiV/caeJr+ztK5dp5me74hQsI15
2QUxxxlnzL5KvW2IH9bRmpaxdY8+pru0YVfCG84QDDF/+pumiCMibsvSvGtwNVEKrabotkx17BEl
TndQgJFNkCi3f+e151R63drmFfxj9MB2farStGNbE4iHQuTySz1hyotyZ3jN9S79GtH6mEdDWdD4
GKRx0ZZ5f3VWdwbLUeZoUbq2rPa0VLsvppGEt7pXJVd6aacXxqi0bVopcMnwmgasSLnDsc5pym7v
J4L8g/iIOZl0IxJdhFGcRUr5MmrxPtlZWywn18OCCNX3ue/Y8Jiiaw9BG4iLxCndvTWIFCBfZ4/H
QtTaLmgbscZ7Bn4pycprUQ2oOGOsRaIJIjgJ1bAIC908wvWob5uyKu9GvRIgfPMpe55UQCMFRlSL
ViIOVsLLU9jZrbDXntQcVrvQbY1FQZTpadKJ2us8PblzIhJXOqcr9lFl4b+ERnrqfRw07GMNfUbU
vbHgbKWbZ0DMAGASLxgDGq+QhgWN01fG125G1pICvHuSRSDFLNei9rYsTOehRuqFOS9u7u3ehk9F
ZGmWjq25MGMZPgdTqGlH1FludoxlRHIuUBKJFoTOWD3my9Cv6kWYUofhw498Nev4YmYqx2Kjzxzp
9pexmIDBQsQ3zEUAMjlZEh3SOOAsuf22ZdZTVYjLoId0CfyCVBaLpAZVu8O+Kez4tao87IFOHoZ7
h4wa7lfBotemkqiepmQ3E5f5e2Y0YASttr1jZ8B9D1nlS52zVVxkLYhIVkb9XKCJE+2YG5IJkF5X
M2s4cM3TyAovA8Qx20SSGluLzpglKdSQrudsx+mQ1mtCKky/Gksve3fcIVwnsuvuOKOREaUi2Sw5
+JsgL/tma/ocnOlQD7vW0jjz8v1/bXLHvaR5G66D2Kc+g6Dmdmo6EwlkryX3XsxyP4cCxCYzzcL8
2vM5oIeOUNc+mMiv+qiniwy53WPaNsODnSIl1pAYFvRfx+7K9RNzk2goNDMRYa+LQuu6Iph2ZYcy
3I0gYc6J28TOolBobieWnBjKWEFITpna20LTm6+2kvLF7j0jXdbIR5at04e7oiJxHIdsuuq0Onyv
8nPaU6e6SJuTtFWPTH+N4pTeMO0YfaEHs5TOyKJAj3+duWW2ZAuMpILYNxsbKgNhJQt7uksFpvQ5
AUZ9C0eeeKcF9nadLTpyyC0TW7LRGp3JtvDKm9qrPUyobr1IPZk/ZZHXPI1Yjg+WM05HAeFzn8VX
Pgkyhyi3pruqD7EQ5oH56IVTfw8il4BFKlovYxgMSD3c/Ll0OD8bOGyh8nYhyTRIpaNDrMUo8Sop
qCRqxR/A3v6U0pCh6IH1dUtrdbgKQ0LazKo3BnK/skLNwzYk1ysjheMU+TW5OJZTjyV1MqhCjq+V
r+iNmi2qvWzjRm238rLEX6k2Ly65n1IsppkBDWQi5SCb1+DtNiZLwoqBEyczdlW9sWT+17bCyrNH
Xr5bxiOERJU1+W5Mm2zN11ReaNSwVmGoDxQcuvalwUVzVZkg2+amS2q5UThyidUtvPBsxZ3gpZN/
P0kPuag59ASU1Om71BCmKur71yErx41rZ+PGrAfEEp0urpxcUddOGnVTZ7UPdjsASZUiRiBM0sy3
WX5ublmBv3Lr3jmFjZWh/p3aZ2V1xrqg2MjwmbJi7gRpxTGfyIqLrHDEthsn+8mLpEdFxrGmS1Su
4iT6QTwEMYl0GG2NbhMqYeygZFHf0q3syTFrNMNxYLD9t9zzCNI0JwQYa9mrxrIzNi9xdz5lDsm4
GzSTmWmyCeqdklYs6HyP59M7ca9M8dVJtSpN574uBmNRNgnW2YYCh5glBt5sc/K0y6TLp7XuedmT
F8TaHN6dvvEy9mRlNLo7lY7lBsMS2PlqIrsxQHr/MIScnjs6IpeV5Uw3bXAefrU/5msQ+TFbMw4A
LypVqMyI6I63TR85z6Xy5V7pNkNCyu4swc4rfxFwEnpq4f5RspncDJttJAhj733CAmbCqqul59d8
TkRsrkEv0mZ0ZOYi0ZYU6LweBwJ99pxJ2C/rextPJTF3rth3iRZt9NZm8TmTEYO0bsxFEnvBm54G
JnZ++ihPSdJ415k08KsGRi72cO8jdKwgd+lutN1xCPUGqEFrRfue2WsEsEua2ayB5hXPSNgZmnUy
mniAfGVrX0ZmGtDuo7nA0Jnqc1Np4hV1e36T8yV/KSkgBTe1UWqInWtJEhPzfn4NL8y9c4hjq5Gh
uurJb/XsUnPTFLM8e6JLSNOkvjE7UFialLOIyOe77hVWZIJzq8MYtDlzdtKWHsXcuIeDqdXjVUpF
ZUfinHV0vT5ZYDrVtho/NbfcQb8BJlLtrYKv3UwC2py5YMfTW5LaoIjKlFzaCEag6BRpcpXHUSAW
FKy8fLywMSU8l0ZGXUPLw+I+nZxk1ZcdNYQz1F4fdEJ/WgMbllCutR79wtrq9nhOA5UFGjS/ENDC
i8kW3aJLiugrZ5rhqNEjeDQ5MrjbtA3Nd5zDwZsmY7BFIymfZRtrq4FNeELOTjgd2IKQDOZkg3fD
bpeAB6s09WA11HW2anEW3XCSHFYN5K657iTVKzpyitwav0qVTuMNQTfFyuxd62aghHCHSY9AB5V3
M/QN3XJy7OBC6EG5iVMJLy0rtJXInOCgZx1GcFH7D+D0whNGKQLN8qR7UqYx7sQQZDu7cZNknogC
337pp1f0IqfbnKoi5Qsk4hT2yfISDChs2onNbsnOhppiZj5tciMromUV9tEmzxPnipaiSJaSXOnX
PrLTbVgn+V2OonulVUJ7l52drXpADEe3J2xUDpa5zYucSXCSrOQZdcp47hNOsKSD0u3KNvO2Km4J
iVCdbR/EqKmdLaifFHrkbZguGFy4zallEm17TnL02EyMahXXlnis/TKgAxLnX8yyavbnm3PJ+Wo8
elkUX1JS826HQYib0Gvb6zE29GPMl7cr2qg7tRF1/JmpuRXefpaaauWrzLk2cUESCDtK5PBQ0uOZ
jGrzJjEBbEOesZ4RbPfztFD6HeEdPqsLZeaEbOYVp9p2j0jewrE99c0FHnNOHn7eUikpWZ2rMJIv
NCkpvkZmhP4w91WwSMLWuU4nlAXj4JjPrsygdaeZwqgYlO6N3hoUVeCB2FvqCPoVKdfZVaW88kgt
oTiikGfGmNJk2lqdcpcRz5zXIETmidM6d03TZE+tZmNvFW4d0DGDOLLIMX/c4RmiiIf2bG5mafKO
vdRB6YbZOxiFfRf1ptyIvmxePKsoz62bciEzGglSqnpnsZ25KNqpRt3Uk7jnRckVUKX8qpNj/waV
f7qt9CQnhzcwp4VrdsW8jAD4CKdiKyKNlNAUyy4XUVI0NxmlGxDxsiJFkwBN/DLl1tbKs5dwsMSe
+CqCIePJD/ZkjyCdDhMPhZsytoo65D61OogmnRoXrRnFy9Iuh22Mo36b1GPxJbRr44lGXnLRdcLZ
9WMY7xpZJXcxOq5NHzTWgUDVMMb0H2gPFmF6jzyNrq2FAWk76IXFKlcAFqhNY6F5RfRFke91Aagk
2eedDC7VNKAcGsvpkJU9OAeij29HvMbrKgqMGfak4oqCJm52txzcCKv8+RyRusE9tuMQCIed9Czy
tXMSTtpdTkA5qPz7YfHsTJxbNF30J92sgJKbJM6YJMuYFkwnMyEDSNa9SbwpyrR+5odRdKiihFtP
JkZPirVtEU1u9M5SFKUdzGNaeOVSI+pm16I9uiAAknaATCNcLG6JHgpp+5JtZvAykB/BgdzWnQeH
eeBWtBSuF05eNlSRU4IeSPpcjZVhvEhhwuYEewgKz8sf2s4jFrCJvIraq4YCcaS2ffIGrcphgFCy
ntdZYX+1ozBldoH6cGF2UD1B6GnDJbt2uXWDmsMUZx6oF2q0rNdmIkWlDFrqBn8oK/4UeXynXvin
euT/E5HJWcPzH//QcfwgMjk95385PlOVKb5Tppyf9HeRiW78bqMvwZ5vCgNHio4E4O8iEx5BUsvK
jafTQcLnIz/5h8jE/P0cosJGzDCR9/Hff4pMLPN3sE9nsYSNmY8wQ+vfEZlY3ysf0LDgM/4jlMuy
CVyDf/29AEPFdm44PZUw1x0nzt0DZUEPfASzhLcoxsY/I56XAYWGS60jNwYzlRUrZh4jucV+tmRH
crIjFlRKXxVgWfvepJg7M7OxXWpek55P03JRd2a9dWiecRQO0kVTdYjE2aHNXS14Sw0QQ0aHUq50
CPcYhPvu0p6OOj/beH7+4MqUlPmB3ozT6icMAUQdS3aomkF9JuNn7OZLKVvqMk8tyCp4JE620Kzg
NuuMy3//Nr89571nH+VR38mq/mdyq/VbcRYqNR9f6v9BpRVG/F8NguPz63Pxl9N/IV39u3DrrM76
4zl/jgHd/B29mwlIzNQxDjj/GgM8Ypv4YVxENzpiJ67z5xgwjN+5O+Hooh4mcZNh8M8xwEO6IDRA
nN0hztnV+u+MAf2sV/2X0ErjKgi9GGjnsfGN+Eie01krv6Ig3BEv71/Qu74bzGMvKWP2pCEu6e4y
C6/6vcoPCdimbz6jP6fMbwVeH5jr/7ruhzEnQovVtim6fYc7rt2lOofE4iKXd3robQTsr0tb1c8w
rhaOdBaNO2zcYkeFv7VuKrWhQDYXqTd3pjdBa7RN86XPGb1wLvuUuDDL29CaXnvJFwyKSS73LZ69
cXj59e+O2/y/+dA+KLZcGmMZK0pHStd2EG+x/ZJGT7q5tMZ0zq7RHlbUznP93R0uuledkHLkAv2V
wFrpDxf+eNWT4OKSFPMleuFPGeedAs2ZcdCNw1Fpu4p46uQu8QlVpYVr7roA8BReT7kcdsVT9Z5Y
4wKhUrgtNs0mP+ZPZL8BDF6JRbWq1+MmWJKIvWiW7XLAIP+/qTuv3Ti69Uzf0JRROZxW6NzN3Awn
BVEUK+dcVz9Py9tbZItm47cxBwP8MIwtQatXrfSFNwi2tptt2tFe4JlgOwWEIxMvvxLsV8PGv8Xz
EzvcxTt5csg9Cv8RJKBjyAs5vZeHwxiu4mrtS896eUjTh3zcZKJnKA+4ANmD6A3po0VXOmk6m5qn
TQch7ZymvxLLBZlqD3Mt3bxQFSw2SUUH+wrX9+pWUByjWekTxtT8t9AwSfP9AwK1bkIRhr+h3CTT
VUXVyXcMfZXW9wzY53YLXEtqyDV84vSNWu2G7KC2xyrfJJQ2MC0sVzp+Bepq7K+r7soMNlK1FPu1
0r+hCeLKgt1hBVcsEv6D9a1Nt+GAW3hM/mdnK5HE6zV0u4cGyG8CSGiv7VNtAbpI9VLL1W6bwQkK
u8Qn0mmPgor6ck9E4ar1lVUv+E/aAKbgcaD9WtnR86ATutFn/KH+FH92BB/YQ2PAonOHN7FgS9ii
oaiROtLtaDi+31JUdPSfhX9lvqph+pyDNo7sRl8LqCTdRU+j3C7Axz0OOmWC4ND4y6m5bzIMxiiz
ARZyfTV0Epad6jvSt8U2S1Doi37o1M4Cp6Zh5fKdQm+kfUzbGwEvOkHpSjG2ee4qx5n/Y3mgwvA+
1tbRdOwI75XkoOub1jo2/aJa0M3wKIV66SZ9sFbyRltYC20heha4PHr/y+Q1v6SzcgoMvryWTsSC
D9fSqEtZ2JpWtxXu0mt/U22kVXilHLQ9iJnDeMg3+V66zi4oJEufA4E/l9EZdD4ea0VFfgusx647
Vof6erwrXsK7YKl58aE+ZM/TXe4BGzwU/9MRT9fxh/nJk4GvE/njVroSN/5GP87rahleIem9M6+0
TXoQd/oKwMZBuf/+0kLy+TNi/88seUs+jtnDEadeoXVbiizkRSwv+wv01KN1iDbjWt+kmH4AtbGz
47SR1tVK9+ZFsuIIbOpFt+F/W9Susm42+c76qSz6HZbaV+Ui2ubXUeRoKRpgq9Dft5Y94mIa0TJC
F7OSbBrwcuIEshckFFEQdbSx70KMoMq8EKcMH7NHm75haXevELqHG9QiUxnPW7si/4qd2JM83cYK
shed3aFY3OC7MSYLOlFa62hP5U5e0vioMKLvb0TIWNWibJeavpKaTXBAlcNvdik5KpqRlT29T7io
MO1jQnHrfYQw3Nk0y/T3k5QeCPtldiPuxVPdxTZ/VLfVwdreN0sls4GCaRLK5tg9t7TMbLBN3VON
9OD1JNj+IhNsUCodQ64Z4Arbc8m2PPIVnLy0pRq7IPROQMXUNdpVFyxMeVllmw43F27fony3npLm
Z1o+t8pRzt8DcV0bKzNejT9pom+F50RwtNiVVDdeZvoGolAn2vUv8TXeK+vovcF5LXXrnxQCngfD
7mN3RADtdbwWb45RxaW1HZOXvnOCzK0VR9BX/D9oEtQ+mMeViCYB2ov4uPNZ3o3Onn9Gh8lDqGZV
HZXqxlJP74jisEj0Crc4U2J486jfirfiDWWae+Wp8xIg+yFHMt0Xq86pOUSt+1Y7sqsv0De7sq75
+tLA9UgxxCEn79krVGe5eymKrhU3XSTLfKXta49qu4MF4M0w2QgOeyDjvORQVLB6yl2/GBfWlfge
Xm/RTENMPHJZKHtgeHwu1+lT5VlX3ZEeISsMsFexVW/Y8+itDc9fRLa5YYrl2rKx70Z2NHJ5uUO7
fJyupEPw0iTL1roJ0Faejs1JCe8+J2Uv0D2l3TDlr+Iva1vdls/1M5ug4r/EU+FxzS5ACxPygsf2
RP4hszUneBcXOa3IB4oIggAtZG3SAr/X6sAJr6RqsosHDau1GczCEnk0cHfSrTjdmelCuRGvTcy7
8lvNXCi34lq4qX/EB+2mepJupiswiB43tKfsMElEgBbtKeTVZ/se67RVcSs8GQttd/qYAlJR/ual
XVv87RjN5tzNsWBI9oZT2s8Swjzdvb5ol6E3rarF8+j8HD1zMe2St7jh6Wp/RNfpwb/rnvraGZlS
YOvXCQbg9ulfU21pM294s9zQGdCO+JEoNPgp1yNG6cqj0wye9Cq1du6KHn51qr7tUZgsJ9Xj4Rcr
RwXGio7udMu+G3mDIyQJiOZsy7YWJxtLTpv6hv5m8STiZJ9vTX1wiBQdKUd1mp7horkr97rv9tMy
4cgiakDFAIe1ZbZDsrYE5pjsNE84BDeRcCxejEW761F57Jwsc4f3AUEra42tgijvhX7ZKAtxdCJI
gdZCpmcBIPoFF4aVulEW8YkJs5YepUfcHT2IB2AllmmzlhbdYV53h+qgb7KjsJ2vh5v+J9XesV4h
fFFXLieygYnATq4c8D3xz7h0sxtZpxFg41uYh8vKdIN0HVG/6Mjy3MjamcmWxtXQuc14oymrutnO
7TWGrLOIlAbNPtLT1JXna386jAAHl6PkDeOmfMzvki19Bhphm6I8ytJzabxayYsuPAInmJPnRjRW
VWv7Ebb16BU398H0LsR2HnvxQ3qTju19k6evRl54GIIUpi2Lp5tyWMX7MbYJUEMbUKeHUBySMHRz
wzfhqb/vr63HPi0zp6iql0Judoa10EvKWYmcMRkWPrGrX9kv89m4la/F6+kqm0e7I95Lbf9n+yN4
bm/7m+CpGq7TAaqj3nsyLf6xdEOJmJCcuqpWaev40UuQgjmTMKi1qXm2oVNED2BNwmSd5m5ECFXf
IoXitHfmr/ZN1W2i5qh2EhQODu2V+kzvKl110xNt27UBrrMZ5bUEg2vijhhBMPyIoivEV4N+bcmr
NFiot8VbTDktX+nI2NyZR7F/TZq3SVoLT9mxfVJvRHYcXj9VARM63eimY73K9P2RMOX7cMQB8CCz
WALg6BZ+vkA+CbQ+GqSIp/uu0Y+7klA40BFsbd4UC2lmlzJoOXhZ41TKOnwogVMUVI/bR9U19trg
zhOlXQedfF6YKlrq1m0mLXJ/q7TX9INL5aoTlmRG9Zbomda1vlNXyVV15y+gjEEXDZ2OTmvlIKgE
agDQG7bBbUmo54EFLcH7E4gGHpAgMVnAv8WDZOwf5owdFjniM68bU8ON3LVu/J/BWwiGvuafLfPr
KXvWaXiF3SIF5j2te8xaJ2Jcqs/eECxFxVElmz6ZivXlL/CkYbPUpNvZutHarYG32HBa0/i9R4Lw
Wt61NxN7r1yF9Q9F2cJ0yVSQzLZPAqitG3NDbifVDxE+KSUMSmtYJS0KmnZWujFM+8LVpK0Sb8f0
VaLyqqONhUANtRwnTI7ZCJl6fIv8e55NgwAG4der6cjdeGPQ3eLUC1ulO2jdIblRveg2+aFdlfRn
XlJgqHbxGN0VV8qDPyML0x7p9hXrxh1vpZdr7iSvdUo0DAuksysyrZPGLB00fLjBQ/A6BaBW7Klx
VWtlDugvobybDwg2P3Zxvg0kyRb73hHX1MDn5ewl11AU0mk1vQbFjXwHryTrE1A6CYJG991dyL/W
2uajtBfvq2vaDCWiQxOsc3cMHZLL8Wb4qUxcExAY7Cry+nQ9R059EmQjNfhZeNqOGr76aNybi+Ya
t+l4WfguELkJWO9dSzvUjui3yEur3BrqfV1uI1xekKzPvA4B7xXIO7d6VdFOfjB4nbfdXX6T/hIK
Z9yzwwMTjBn9CLt4jd4xcns+SRuBhHwId8mjfyhym0YgRrtSsKKbOL9VjxYxWeBM5SmwkeVVhSqX
4tBNpntWL8RbltkEOCw6/wcV6SouaPlvo5Piq8BlJHbKSjfjG+FJd9SH0LR5AZJfeuxaoLHFQ9zs
aSHb/obuKUHuUR5djShnMQg9Yim5J+CNKp5oLIKtCs9S9aOjxzN02T5VJ4902pKehrr2xuL9d/j9
/6BGfPjRR/l78f9BYQx5vA85yF/V4XvacD8+FsV+//3/LIoJkqH8ByVXeo4nM7ATAfG/KsP8kU7x
y1QssMSo36OC+e+ymCBp/8HfRoaBIvDJkpiE7V/8Q4G6mKL9roxBaUXbQPxHdTH5VIf6UxfDxlUD
T4Lml4X3tSqh9P85aULEVRKiNGkfLRUE2AhAIdVuEknfm2W6EnTBkTl4IRtyjn9EvG/JuA1BSYeT
sa/E3sHLl5ac0C6UihRIoCGbetm4g79zx7tnKyk9fbNczO24NkLd/fCdvyiunRX1/vrx5/J6fhlp
po+UwGO8Vt+nPZQvh/vOLQ+K1y6jxSWzkM+J5X8Np5owNTHkgkP4+VtVHV1HIWK4dIeUwareDnhu
pZt/6P36ryX5M8x5yTLGSRjASPvYg0AGv1aZV1J2vPDpTgWGv9f9zyBn6y4EEi1nLWwfTz7u4319
1ewRCd/nq2QNWE12s4VFbnuBCnqqM/z3g0KG/PwBgRONkQzy/LH010O3F2G8XpjWpRE4uR9rAGYl
yYYPmeCRst8yJT1f6mvM0pz61lzlm3AT/E82hWagy4c0sWHqwCE+jyjXfVQYkF+PkTgtLcFAdVF2
NZkEwki3ciY6cTNtMqW+RGxXvtiNkEIVbhhFk/FfOZtqWyelFUkNuKgBh+5sdIEQPIi+sLQSusBm
b4+UOtoQ4UfioxmQXDq/TyZ6s8a8lwr/Wmx+mVqP3KFEWJp7GdaLQD6ek7HzUHo+AMZzgSd4UWas
FMjEXfVD0d+M6kaNI7eqppVJLNDGJEshNaR59KpUxonF1Clak1HWfv6k94Yd0pNvVWgLcu/oWvwQ
hcZ6rnJs4147ud7G/eBoTbCfDGvdJBDcjGSTx/cNUS72nctSSZwok/fj9IhZ/UquX/Jmb3bl+5S2
b0MTLgUtAtVj7fRQutbSbptRjVar+U6hLJhav+ftJGZ23ec5Dr3leoanAy4k0ynWVo9ZV28SP0EZ
rCEXNiqKugOVDprUZEJzvLBISON0pVmQBmZqqOaLVeuuWqFeiM4YooivJjQxW/GRG4HEOyEiqJoU
T7SIMocVH9pmWli5/kutw1UjU8URSZ/KWr6fCngWsunKxHBJTTEouY7JQ8tyl1I14B/fAlr1mnZ8
0atuWQs/O4i3SO5Twojk1ZBezUZ3p6X9u1C3izazUK6hkd7Elgk+UFggK3g1BWIA5r8R3SwFC4C1
XXzhsP1Whz07zvqpqalifS6a9D0/b/0sSZtaxuvgqIC3NpfT5AQ/JmSwFTd2/WvpIC2NG506dOkA
Uch/EAXjs2n+8zvl0484u8imGUUvmFHWUTQyJ1AOg/7rwp3yuXX0+9r/OIJxdms1EZ6XEi4Sx5P4
ykmkOvvV/5Y/mb3cG1bGBZ76V6/ap/HODrYYW0ao5op1jNfhjm+66pbR3tx1rrHRnGRxSXXrrAb9
9/zO6qYo9IgF8tHW0dyLVA09Y5F481bwoiV1hg0kYfzNw5d/SVZ8Uqz42BmTL33WsxLxAPm8DE3u
r3Dt32CVgTQHRoHJEneTFzo4TrlqmLG6Sh+EHT6bvysh1AcvLO5pct/sYeP0oHwoVIsiAXEBqfKo
LpsfqDOtKIlc0RBnzsP2UgBxegu+G+zsrRjVuFA1XzVRbmi8CH8xaBdFql84Eedq+acA4tMGIrD8
OKdETuoa5T7raK3SnbTIVqgFLcrHaAk5et1dnywZ1AuCh5dmdhYaDTI2WX5UWcfKOsip7Iwk1Vzc
q+9XSye4/fsLqhIi4yirWBLUtM9TMyuxRYaK5RJ9ElVND15B2P+qrKZHuCAeKAXgnQk2CwOgUBfc
JCMKnPEMyiK3HkgPp/qhN5N1OaBgmqz9utnXVAkS7anSwfMl1IWzgy9uiFvX4VC/wqaFQXmVWGD5
TwiG2nhNkdyRKegVUevE47CeGv1Flyi+mIlbzMpBEv2lnrWuIHNxB81DXg1vIoYrDiwGCrkxGjRG
MtxGirJD63IVIIuPEvG0jNM7vX5pjZmySyHdRhLOHyYoYqtaQUKI6azOHnAkW5ZS8u4+W4plcJtK
yUK1Uo/Hg1y6DpZyLS/TWFr6GK66cwFBOCnnyeHVpU6RmG/tIKJ2CzHF7vAeykYAdlGyHOLHRMo8
i9S+n8SN1s1HhT5zqNaUfsNlN+dPQRAuprS+OYkjBEV/30bCltzTDSHwDQOlDilxKyoIhqA59KhB
GFfL2h/XMs+OovAIqI3X074bInyrgsgdpiP6yzQnDyiN4ighm7aQvwvZj3YYXIGqR4d10glOCLNm
U2OQI6MBoUkgSH35ep54ycN4BbrEVWGLWU2w05snSUJ1Ii/2TSzd+5q8LCvTk635STPpD1MsUsTC
C/H10sXSM/pkVZXPefhcRqtx3k9lC5v4rSnvAU8ugRraJ13gnHaKPsRA2e6z2j80eXttBNe6ny+7
ZnhKTf0ak7ZV11KA6WcotTn0xED0hLZaxLH/3lf1w6RR2Zryn9OQHFKatVIyLMKg3BY0HmQ/dHud
3L6FUNukjlYqHk4/VFasoyCoj5ExrwErLofMXxhYX50Qqw3lV4Tuqf8I2QFQtK3UKBdk0XNRB1Qq
BW8uqal24bWaVttI7lYpGHijg8wXVMea2phR0hxIwr1fB4RLzTqoAg/65LLNsZSahnshLnFLN96y
vF1MWnhXWbc15lGWjJHXvMxzau/lOlDeVEptfvKA1fxN2d36YuMMhIlF+qpT8e6b68R8ipJ9l0QO
3rZgoQ+hNHsxFcFAqWyB7dXXjzrnyzcWM7e7FMqHRszg4FlOR+FHjW4i6BpWHG3UyX/qWw06iZW7
ibYtp/uwfTKN0ek43tGP2tjEQW5TYw6Kt4rjEYT7QPkhIUGAvkedEZ2lmG5N5jEMsSepzAOIfA7o
Dif4eTSWURAvCtrBs3A1WI85GnUqjLCpexTN5zbE1savlpNf3Fjjsil+DePRko6x8CwOhlOUjxAN
ARaMrtkZq9Z/sPQHJXtVlV0tbQHlCiYNm7WkwMNDeWJ8q8RgY4XXyvAMzxx8U2Gjn4WGiFeOkDua
uNwKM20Ck8qXrj6PA5Ing1bhxZY+c8N4CcLnySz/zORfkeXGxlqdnhXlKZj2wrCL5GyhZaCUMYOb
3hr/R1TMrokxwjDVB0Avk7UOK4qbkGoR07CH9mfbwvUZhtVcYgdWQ2KasQPO3grw/naClt84Ci46
Ay5i0w60VyhouxG4iaTP9F+AyXqZHl5NdX8wK+hERYPIoPELPOci5fqahsdasNyRhuksrfXmfcTa
ON/p5ksAXyrPKAXKW6C2Pg0RacbM2n8fRBpk2VsaXBv9vS7TQRnxRsL6SASUDrfH33Ztvaeq8tqy
66U22o6xtAhErFcSy/YnhD70nKwBJRqu1Lzn2uwRyQs3Ua44sUHYJrVbPYIEqfxM6+XcPUj9rql2
Sr1FsUDDuoLwP6FrIWAaZYjIdz9Da8UB5TrMjmOyF5WtMt1Kysa3KrfPt0IFT3GvG/BbjCdT90JY
WOWImIm5qAFKtIU30ChSkZrEhLzOl/rcgKBAMVPdDeGdXjzjLcHmHDd1OziWSikd+6pM3qHcQ5vk
Kc43VbRVqnuY0xrtSMqeUwYxIMSBG+1BkBu3pFpS0ttVtVB689hkowipc3bF7FqbX2NFfVTUp5ol
M/LyJD9+I0jW1jSru47FUMfBbcXqGvNVQEXNIYAyjV1hJHoxFxh3zHUjTCudRFATlaU1m4/mBNEA
S/fBo94jOLOSeRX2DMsyURAGpYQ6kdIrTeWlxXuqNk6J19xUlF5Agwzcul2K6lNY93u/l+5MeEtx
nHgN/bJKCN6FQbXgbdTPRtoLK0MSl6ayl5NbJYqAs44N7d1kdLZV6Rgi+hadHxzNXlrzLD8bWb1u
554q7ygeTvSoTmlv+okceMjzCL0P7SfMO7sv2N0kDMg0KJSU2yvfkmc3MZ5noZPsMrzFUNIumtYZ
uLB6oCDj86RTzS7kmwwZ9Ro/QjEjfZQ0T0MqvvBleDhHjaZAXNDupUJLatdVMR4awlaPBTfscVxQ
QF/XCxOITaCgKxLsU/ZfEMO3S5PlSWwPBK9dAlSIfeEa2odXNgivi5b/Kkpduoox/nP0UIVe2elP
38dTX6YaqHbiLg+hTiaF+xxOSTG6PqNYnlIb2szbfEH3FaW69AfOJq9Qyy9EpqeE8Dz+/TjcWZSo
QB4FuxZZxyI/auVNRvhr0Ys78XdaLOFlntHvJ3j6/d8NeJah1tZQzcgekWMg/73oDUeAyzVfEkD9
MvilfivK1HFhQp3+/EMOMVIBIg8PmVZ3m4kl8A/LHuPX76fy5VphsPPvUc7WKoZioOc5oS/NG+oY
oNxCN3zX7QnMGHl1vleuvx/xi1oaNeg/A559PBDmYd7NTAspEzfQaVjTnfl+iK9TlQ9jnGXvsVgN
5tiQW6vL7jh50+EkbCpegYcBXZEfZDv0LkEyv6ibfZzWb9Djh9UKMNvMcl0zGdLcwEFdzhsVWOE/
9fH5zyzsz9TO63O93xh1I/eAy8ZpFWjK3ShFS6iSS3Sc15K4nwrrvu2hbfiTkwrjhcRW/ipT+rB6
5unPP0wza/GCQDKYN8GTFqT0tzmYDVu99q+7ZeC1q+Sh9DBNdihoiasUnE3SOJcy0a93ENhezoRF
wna2g0yITtkcsoMMCbE9/V4Cb3hhA311wmmU/HuIsw2k6JOAuahvHoEdZvUCS1c2qnqyYTttJHKY
5A6Nk8kd9yA4LtRgv5+ecl7ONoW8nnoMA48IgFjm3Uhf78LsPgNw/1Wa+ffslHMp0XTU0nHODPOo
gb4XDJOOIc1/Xwx56donK1MeQek6/ZBTwQwu7CDp6x30X5+WTtTnHTTJIlYfcs7jsGl33RLjIGA0
TnLdLi/bQV8c7KwaVHQ+V6iVUUBAdF5BvHqC34SFHgC6jXqYL1xt8qUPe1b2IQMee0VjZ57EhOu3
BuvGheoo9AsIwrBWXMrXp9FF9ySJcZcsLt0OXz8Zf77t2ZMxVG1uwf8wj7KKmlfqDMV9Ul2yDPhv
btc/o5w9GSVG5anS8d7G6xNWWvbmleVVLiCSJZVE9+7mUjH2+9OI1ObnLdOIooyalQ6qBEWWxmwc
X9mIKezMf+pR8q/b9c/Uzq4Wo4wNucfZ9phlqLbt6yC6cPa+rk9+OHtnN0vYBKY85Wx/H2UmEFPz
rkHGN3MiCaRZsQkX2PRsWs9a0jporvANXFEFsY2376+ACxtFOm3kD9e4OfptU0VsFNV8Uo1dK9yh
Bf39EJe2iXRWVMO3wu8gyZtHtEcNUqYraOlA7BDFKA6Z5ulP3du09b2L3rEX7s/fd8LHuYlpVorZ
6YKhsF7xQJF48/BXrmkDpMPXVLjwMX/Hs+fx4J/XAp7K568ZkLJPo8Z92rrhdUfMK3oSKIob9d3f
lPfpffxcU92bgOtmP/JnMn9veJDhta6I/J8kEzE4J46cQQUXuCYiD2ssPkVbuPiynM7JX7/zQ2fl
bEVEVR4MseEcpYN2H1rokSn9Sjbe4Uys0/9l7fZcg9jS59bsiBWOgRq4JVDWFn3zXBzcC9vs9KO/
m9TZx5drSehlVMiOUgjEr8YmWg5ntyo1LynrdZFaD4bs3/q58aTLHYZXk/P9D5C/vJ0+fNXTfvyw
39hurWYEwP0h3yONCJ6xid1AE6FNqDQoUeHj0UFNfaXqojdLJytQcLB1f6qmAm96byfZNSCY57s8
b+xBP6rh8ylvyUAV12bvihE0Hd269N0u/eyzt6JGXKdoOwJ/8uzdDAtvVeytg+FRrPUk6tJuD85V
v70UvP0+9t+t19nrIcXUgH2N5FBdtuv8KnNoKTviQvLCTXWBJ/DlLfdhZc7ejSiMQqvvFW6g1lMj
NB6E+1qOL33IC6MYZ2+GIIq+FvskG/0izRxw/54/gfgNPH0nbWq6ebeFmy8vze3C8hln70hpGVjE
5zR9RqEGBEtFIEPb0DKAeF2EP3w5lkIaCuGbruy5G/eI+k1VFbV1LH+OPw3ce1zFzZbxa3sCP84O
aj93xTXimN73J+vrrfJh3LOTpQ20nPyZrWJYe1W960tg5i3WwVovLosMjP1OhO9gmuZmUh4ujP1l
mPph7NOqfzjVFoolqn9yNPBTZE07MHeFvOTjvArZnSo/hOghBr/Gapemd+grX9hTp4n9dUY+DH5+
RszENMyaiQONVim++0F86dt+Gap+GOLsbMD+h7qeM4S4MaEJIX7gtB6stU23+l9+ybPzUbRB0pcD
u4eO7HJe+2tpOS18+5SEX474/96quo5oEiZmsoitxnlqE6aovEy0pI5xBY0BNXhI8KscXfDowrRO
6/95iT4PdJbGyGoFLVpKqc4gbNWqID7zbCkEF0b5eyN8HuXscesEpOPapDaPfvUrLo+J8fL94py+
/XezODthyOTGQY0m3RHn0cMooDU5lI6oJVt56FaytoaXfiEA/jsG+Tyjs3PVjiIC66hhH2sflYNI
Xtdqf6xCCcnc8rGsLnXiT0YM387w7CihyRHPnc46TZtTXAb8FUQ8oPL4RIxSyqV0E9zLC3BpIAnt
St0XHvj9U91SepauBPdSUe/Sgp4dO0NOtDBSWFD6WKb8NqqP3y/oFwWaz9/37LRpku+LdE2p59lg
62+NbU1W/wAPK9mXWxlwvpesUVn0eJFW/S94lOtAcLDk+v5nXDqGZ6+T6mOxJMkjrbFmBP0EmDqJ
dnMWeIgDfz/Shf10nsmUnRGmyjAZx+GkhocxRVkmgPbvQYEAJ+0vzOvC8p3nNFo4nuw6geXluryc
lXUFx/v7+XxRQzgtoIXBI1BeDNbPDkhCq9k0arLrUw1B0DxpJ/6iUR2CmEe8A+qSAuQdKZwKKDoo
bKe4K0Lg+Rd+xdcL+OdXnB0bpDuDplNBXsTrYJUAvrXnXUkdv7yjUTTtuxHsh+HAmPVab3L5OfPD
BKoXigG8vgO8tuX3P+jrZf7ze05//uE5jsXYSDUrM44tSAK58W0T9khvWKAAm8M0GrffD/dFWfzz
Kpwdo0RDjbARKPEHmM5CFM7WvowrrBS6lZguzVDY+n3hNm2+tPrcrScUKpVTm0esLtyXX95flOjo
TFkm/olnJ0kJ8mEQE4E4JB7tBDqhasb2SLx+YcJfvgRoIpx6NrKkKWcfOBuSIUxzQeee1J4kBMEL
W3hMXsSH2EWQ70To1dGdtNvE7g//E7gdYSUKJ3gEapqB7vjZ8iry2A9Fox8D7Rkl+uhiOHf6B84f
uo8DnD10ViUAtG1aBoBu70S3oSPZvqu7ckoVt3Aj9xIQ7csd9HHEs3OsCVrhjxMjzj8hqq0qSh8G
btRPxg3obgB+eLBcWMIvtooBUthSTJMa2V+GeQkYliTQev0oKdIuQkhUj2FJjYodoG+XIBBb6bcd
RgOmvwm0HwjlYqstb9MqpNF6Abj1xT3JT7GwdzXRqUFw5vN65qEYVEWR6ceEfrwBwGO4iEf7YsOe
jDZ1k1APGOE5xWAy1KwE8CYdq052cmAvrfmCXw0O2mm1yHrFsbTowq345ZDAwCQ4DTJqJGez0iVZ
n7SkkI6RiiG9CDU4plQjoLAR+/to9G/GrPEuLKr898Y1EPERLUolrJt5NqYhzlOj5DnQKaFDpLC8
1pX4l9AUGyVpF+OwSJNHWVBHZJWjK1APZT5fuBlOF8zZyUFchR1FM4Qa63m3BSET/G1GbWLS2lXR
xjsf6HaBd2esNhC55WwlGdlG4ha8MPMvvrZF31MHA8yV9JfhWRXlpooK1nw0tJ9Nljqm2r23Yf1Y
6MUi7t+xbNiGYr3Qgnumc10iS2dESDvOaM9GiLxH+0iU1kWb/6eQz3+LMP3iJeKOkkX1tCAn/6nP
WztLkiybjVCEHzfDTF9G8FXC9F3EZV655E745bf/M9Y5RrjPomQqNEBtat26kSwuukx2NOAJBfLQ
RojlqyBve+g133/6C1M0zuqEamw1eJgx7DgVq0p47wOU0JI3VZw9kzX/fjDpy9HYV1CW6ObBFvr8
QTXjpEBrVeIxTUT7twkESnQAXBZCILizMN36obiOdH/T6bvafPIpi2m+r9pFgGCMWttyVUCgveS1
felXnXbnh4CjK8Vg9Jt5Pk7F26hhCoDgQnejnMAfKDr+Lz/B2Z7KFbX3kyqaj/qoXckQrtEMxsqg
2GrIBiS40dT1Y5MIVzVK9lHcuDEMPwu9tkRC+SV+T7oQw6ALgfXpYvnr3P9Zlt9x6ocP0CDqW9Rl
Oh+D4KbBVkdoiO0uvZJfvBPWqYdLI1cn8Di/3Yg6rDyuSpFn+bGF1JzWF3bXmUrZqdepfxrhLJDt
k16HhxKJR7Vs9vmMLKGKXWI9HwpDXxrW4BRdAG3ax98jOhh6+zQNMDAj0EEhQsBdpLuFMKOJBCpR
7FZYcV5VYWbLAgIYarIAZ+uGFW6w8CsnKV5EPdJGk76udbChsbZshRQyOhqG023pPyWBdD/3qSNU
vjdD+RcmUB1mupobeak3gPIALkLUFZKXrC07m8Ii1ghvubD6frt9ubIfPvrZgWsUzZfSnN1mqL9U
/5eVbvLk5z8fAtkuzSQWAQ3wW0zlw+bBtcTPKxEvIHxIwKEiARRco/p1YXG/OqO8jIYKN9LEUPHs
2GhKGlcQiqajX7wJMcq6k5tGj2oUoJZx6Yx+9dFODzBFUEsmQD37aMjxEfyHFs9g/G6pL3H+iLrz
hfl8kXShVqbw5iEsdgoyPt85o5D4raXW45FOwQKiF7R7Qm4l/EX2fP/PF4hyroV5IF+Oj/h5KN3P
FKVPrfHYJw9+hIfDVR1fiAG/vNg/jHGemptBEIWJiG+X1ccePthgZaHsgwZvtfwF+5sF0mo3eoRi
zxR7VfAgRMlNFKn/l7TrWo4cx7JfxAgaECRf6dIp5VKizAujSlVF70AQNF+/h7W7oxSVndyZjY6J
7ocJIQECFxf3HhOIHMpJ4CQN0LJZ82i/uGU+5718wEMYdGCQSBoCBYjxqXrX4jejvA1xpAWA+NfX
+PLn/NcaLxuRdIgaSI9muEYhmmkWL30IPSyIjGpizc/3+6xmzi6ZZRhn3bvl5gQJN7PSig5BJ54J
6P+F3sN8jaIfgGATZ971eX0/Cl9HW1yNSZmROBwlEfCk80qErYxrDs9D//owF8AbX8dZ7FFSQvSL
RvkYFHr0IAu8w2u93/fcRIvNFPtmAvNhlrQzJfk2kfRDmpRbxcxWSj7/8DMMCxKEOCqKPC/HWSzL
K6jGylDTRT95tqrOXf4CFWlnAhk43ygrEJLLX/JzsMV1BSdzyyxr7BkdwhbD+MdUflMCARlr35vl
yv68/B0/x1qENCuB3UEDC4dAkMduOBbRYySthJnvOTw+IQRHUcqaXzB/MQJnaxfVk6VzXUEIqMsH
2RifJuNXAmmbuCKgHHQP4PmtTOr7ocOIqJPo8+WjAhb69Wtxiwl4GpkiSELxrpvUzcV4kKCMVcCQ
8PoGXRtqcQ6kutNqZsgi0IcMgiTwoYR3FirL+9SQ+FqK+D1T+jqvxWGwQiOjaVcO6KLIe9lJUJSb
6WwCGB87cgqQr9ZK1Zc3/udSLiGNTOloPMCjJ1DQGEjjwo/E+0D4n4TJLpMgpsPRyaniU58hGx2A
64Ws3vUVvtAB/DLrJdpRx7uz6FJwIyhtHVhegcti2pRncC0EC3s8WSrEpMB6g5nF/+gS/+M77+Lp
OJu9+nUjdQbQK4L0IpCt3G2KF6ZAKj99WJng/Fe+ZtlfJzjXrc4OSCLPStY5FYE0iCBVoUc+RdEx
opC00dHabGM4l9Q7PDXv4MKFBsXMDerWuKEXg87ZVOe9d/YjalCApUgfcUqZ5UsyvGVRcrTB6Ib5
EBTQm+rx+qxXDs4y6+8EAydMrocgy6CZGe6AB7Z59ApJ7+vjXIAgfV3dRTTNQqVklDYD9J3SfV4B
1hBJE/jSWgVbN/kpiUK/Qu9DtAW4YnOAHSDyH8kCmiagQKHA4WbQgFn5URdXm1qEoGaFdvqycEVr
EMbAbkeWBwCY4jawfnSizANqHWJHYz8faVfa9ycBymriF9nalpu31Lct9zn+Ut4CeIlcMynGHz7q
HUTaiA3yO3gGdv0jAj7KVLx//5WHz2AAd6jPmRfkqb/urxaudcBO43tH0xPkne1eGlYW9UKb7+sQ
i0taVCIsTB52gaWaMIyBOYlNIdBrIwmVYDox7moy+PCk9dskPur1S2pwPxZavGvi7I5U0ps0MVhf
JGCIoI809vRlMvBuy/QiANNtGw0BjMR8ZYy3eZy/Xt8Rc+j+9kHMmVuLxjX+WYT2TieA2VIFv50/
JJB2cfqY3hRsdIgm3Jw3J0gveGlUFyv318WN+DnusrqkZ3XWT7AQC8IsAtMStkOgWjE4jtTQpZWx
Ia5PU52fL8t5Uo1oyAU0i6rLR6Ea5rmkRgNkDiFblCmg8qogRKaSdFO1LHL1qoDOWoG6eAsOlAKX
QFSq1ddQGY4KF69GCkebJIo2uZncUbO4VTtYXaAhwnj3R5OHj+u/9lKMOvux1gIhGRPKMk3NRUC7
2s1j9AxECdX82wov++sj6erFdTHgLQ1VakL1RcpSkREYnsrgQaWIPYxZ3xNLgM7D4G0Ag4ik/1GZ
8jY2FV+umwb4HgDCx7B1VVl/IKirOGFd39Zmr9qGXP5oYuZ2ZnmUoakI3yIAIEz2G4TFA5mMI6uF
26vJ01RHz4YC/5w67/cMbMEW9KRcfucQ82yGFj5h5lbSIQtpme98aLzI5IeEgojWgAAKI1FbSWOI
YFlPclh5cgbsVmM+1ml9F4EImJpgPWWN4Tfm+Hx9qS4GdApFlP9dqkXKhe6RFIKJBcSAKl61Ep5/
GYRDZXkjovo9GplTi8ENmfmhQhquNWA22tYpOG/GzlRjl+XW8foP+husv+1pqKTMokqQa1l2a5tm
0OBfx3rQMfeC4xFdws710YQvWANBE6IMHxLv4V+I/LMbPUuW3Sm8rcedKeBB1vww5xjTwuYV9G00
q2vxFuoHLSlOTfOrLn+OJi6D6KGxUHj8c/2XKxdDJoVAlK5bsokVXYQdvc3KKUnkMdBY7DE4Q4CO
nCuV31PzXosSkO0hxNgRVKtiT4SzImOzq9V0a4U9wmfu673kGhAXFCx1KXIkroGB2E7wjYcsgKm4
LW29EY44sJ8FxRbkx4S9xFbqj6PuSFrlwG+ZO0YHcTksIbRsetBHuZNJsORJ4UYOTi4T741m+HSA
pYe5iXR4BuX13pI0v7OOBfSZG+s48l2Bk1kT/Z6qQZSqUJutQSu2NvCod/pZNrdqTpK4rfQPM2Qf
ibhjU7EZxWPWHENyC/sWSInecXpg+UMHEdhurq8mfCuj7Jf0Gy0/ZjSekSLl9NwlH5J1A0Nq0Ivx
7AWxf5KA0eL3CnycIRnwYNQ/oY+dVSlUq6SHUh7RjhqMj7axfisCGtDtLxFCFFpRfM51P2HDu27A
ZoRCNK0aHw3wDvnvysydpKN2LJl2n4z3KRyxLfx3XGinri1vOMzuMhXFyv5OzXsoD78kw7izqvQW
dXSXt1CC1MuVfX7pqjjbK8ucgeW5Jo3wPQkGiMXAWtrW5Z9U/iOmJ9pMK08d8h2aZkCiHzZKCupg
6Hwv4iFsEYWmkBIS5UVG/VLmoS3NVlIyiK+IZru+AryDcvAp9FxGg7O/taoQoqh8OFELxuxlez8g
Suea5Q/pXUq7wlEtCIq1cqDAHQJmdODVxlsBYWWj1H/0OtuGJgaqYifm1k+rC72ogNwCUbeyEt80
HX+FnNoPlbWQZk4EdeS4fyslArPxrFq7DC7dBWdzXwQ4fMG8S0naB8nwTmbnzV3fr0EK/hbevgWt
s0EWJz/tIPFUV60IMsXaaXD55APqReAIJ6X+WNfwdRslVzDykMqSdz3sXLxWP4deviknra912MR1
wWSChU83dVR7cM+r5GxlF13asYYM3wgd20ijZDHHXIaTZyMPbdDFik+06VhqySPcX4+1PP2UpH53
fV7k8ngoOygEFBvsWnzYszeU1slhSdGTDIwJgp4g2sMT+SXL9YPF2L5Htgm7lMfIqG8qvUlw1zZu
Ip6L4Y01T5WFgpbB4OyKRoEm+2wAzKQtNPQGCNyW6C8CD3XOO7+CvwCaAidoge1yfTaBLe0IkThT
Y88c9NuC6lvSGQ8tiYH9isNNYkhOBy952kWOqe2IBmXpdPipQFWBjdZN2gvokHY7q11D5X/7zJAs
s0zL0A1oAGr6cvVT6KXzmtUZcFKDa2S9PXtIFxCi1FcC03wevmzleSALLh8a1AZBq5l/yNmyc1Mu
JpZVWdB10qFiuqOF9ymqPUqSYB0FmqVrVV3tUmEAAepfX3pxRK2mhEJHBHXMMTH9rrXuYoAJa9Z8
9HUHi73E04zhvcumW32E9Hs4woUwCjF1fFApjf9UJhwBQliKq9Jtmw1HKM8QuyumR1Zpp1BQtNkE
aFWdAuWVOwBMNxFsLzSuQ3273Ks61E3AMNuC73w7Vs1tW2nAXrG1SX7/fnDLRqKOUjJOEF2+0GFm
OcR5nvCgbB6MWLIrCaA6ETkSRCNWDs63D4iRdLQ78CqAbZE+v1bPPmANZRgwPAUPcut9Gj5S2q4E
gr9309ct8nWExetzjAmZeqPnwSRNj0NV3eiqmkFHPHM0coN7lMNnD5R6u0LemtJDGfOD1R/NUvWE
BZb9CLKGCfFi+lBMv63kZaInUr2NIcQgLJhnQswdtP6IlR680aD9Ar55XK8Eze9YIoAgVGAhUNQ0
QHr9+7I6W6SkjaIQUgM8kLP6QFm/aQDPUmOUU2NoU4Rga2fvdMr3Kum2SumRYdjrSDBWPtW3jY8a
7l83KhNVC41+C3F5ljATj+og7rBS6FSK1rBJtAZ6WBlm2XgmodnSctTboA1Pk/TGIcA2JWvVvYVp
BfrCc0FaRuqL5J3IkCr4uu/QXEjrRtVyVPWFa/hwta5PcBOPIOtgK+/KfqaKxe8Ej1QQeaD9e33X
f7stELYwLnYaejbUWKY4LLIKeSwGhK1MtUPlfZQFhMJ/E7iFhy1f2z7fTzNGU6HKiXc3HMWWo0Vd
DHetSWSBdlI+2BP/pb+AORk9Q+oXyo1QZj+Ko/wzfBze/oNZno27iJSwatcYq8csoPGrwepNk9Fd
WP4A+38HW42VutblSaLfiNseN/ASnIX7sA/1KM8CSPW4BcyYIcnhp/GDuVZAM+eA8TWgzMv5OdLi
zkGDZpJD1agCKIB4E7nVevlgIoBBEAwZKtynHaYBFRsVhxQe2gavbqByBZUHqGDxXRtne6q8Daru
wr9wz4Zyo1cQKIAPE49TTyPqXi0aj0AJpCxzPy0gIKM8SdMI8+V9m8ruAHHHdrZYnbcs7GOag2n9
ghnyFv1pZAkDxKHxp4uDgiJCFocO8pWTDo2eSgo9nGpYQYG4Lgy8TWHswblXqfe8UR5iFW4lgw4R
GDCV6z2H24al6p6VnFoLAlyC3Jfw/ZB+hQ+1ayS3ef2zS3pw1GKHpiSgNYU4dAnL9f6G9ZbXGxKK
1+UNslmbDdWuMNtDMqFOv8Yy/N6kWGQai+gudFXoohpTCBKMHr+vHmJ0RfSHeDvASdRZ4+ZfOrfn
ec0cu84CsWxkdZOoLAuY9gu2ox6XUAuZRY+U5mj2ZHP9/Fza0uejLTYavGjjVNRWGmTqnpMRCp5Q
hqSNo0ixe32kCzfM14RtEQ5jvZeNVh1ShMPBZbApiLwMkoUQJ3chDwDjkJWC7ffOzuK7LWJDOxkl
/MeyLIA264YZ1IGHvQPCnhcz5TSU/Fkmf+CSYA8ihXpkm6yAE9bO8GK+oqkKOGcVGerF91L88h9g
U+YIfxYkFvNDzSAZ81jLggj8IAtVqVJXnRys0AwuKmxVmGP+c9di0vK5kyZoXY9GFoQSWAPV69Aj
KYG+u5FSe4AkfIgDeX3LXNycSNoUYPaI/I2nMFAEo9Tk81FwmvKkofKHm9sewsfr43x/rc475Wyg
xSnQ0lGWWmZmgYJCEzA+G1ib+5taB29Ueef96MKitUwzf2VY9cKKng+73CFg8w6KMd8nKr3pk9Kn
sF5gElyZDAkwI8vhqrXj8CPLS24z6BVaSbR2Kucxll/1/DcsNtEYRmossb4CF8TcdH96D64U77OW
Tesrf+LcHjzdib0W9gwrI3/Pwb6u+WI7Ca5GPWp7eQCrdVeCQiz/ncBd+PoSXzqDZ7Nb9h8smHPi
5akjvOGdW7WvRrPW4fiHvfO31wbkFlnyCqDGBWxknWRBy00Xhscul/tt3EP+DQW2MJKdfph2ZZuh
KFmubKDLS/g59Dz7s6uir8d6JtFkQQXORAEptHY8pMoaVPc7Xejv6fgcZnEj6SlBNy8kiKMf0p0W
bfrH8RmKPFDef54cfV/vi93kkYP4AZ1L6qxrClwKPGd31BJ6VFmj0jQUca5rQRqfdSSQQqfcrmBc
lMcIddrpP9g1n6UFbXEmClRLzKYyUmiJ5q6WouuR/P7/jbDY/OnUwjQyxF044ZHH6w+BWvT1ES7G
zs85/K2Anu0NI237EJs+DXAG3Dz6kGA7opUfUbySgF88YWfjzB25s3HCrGOIIUiOlOQxJCdNXcEI
f2/pLW7xOYieDcAbaax6xUyDGTVgQReyIBIMS2AjBt9Gre2OI+lhTwOnIKM7NMUboATENB21BWec
S14Ey/MpD28NPTuqcHwLVcuRrDWpg++a9otfuagxwDVcjUYZ7xCtQeJMod0EuojSjcde0t8zYXpF
fsogmDugXEbAMe9hUl89KcptkwP40sBJO/2o1A5wOkgJihRWPlBLMqAhXyZvErwoCxS5svxH36qe
aR2TtNsBzQuUAeTv+xJI350E4c9Epl6Zxg6SHuCNsVJwPb++q75Lbs/zPCuGLa6sVM9bIfd9GozM
Zrv2MX7N3iVvFj9JfineuINV07berL3X/76svt1SZ8MuTqRELSOLTcTxPv/DYAhm8O7Y41JEy3JX
JPLg0QpC3KOAb0A3W/z0eBPU7Z8Ij/qKWnBGKvGakT6yNt8VJXSnQhT16+GV9Uow9OOxiay9DFne
juinAtrFEXk3gWtse8tF0mPXYX7bjcgbrdQ1CboyqMoQ6BIPZXIn9bBNSkc/HapDhOat0MYfpQif
+3ZydW6uZESXk+izhVgEDgnKimYbImXoTeUwwW3UPDRydrSsYteO1EkL4gxQZpzgFzVUndfrP2Ts
puub4Htb7+smWKJuw0apuBbi3jGM8IUl0y7K4XOWQntF/80gS6uZPWrhMIvLRt+EwOwoIDsMF9uM
dR5Rqx2JuDNUozNFmtMNg5/SfKMBsG4y9otb931F7KFeqzdevCw/V24Jyy24gWyKRTCdAgOgqDo0
cwBAgg/V9cVZG2YZrtQSJWQlxmXZdVt0yPdGzO/1othfH+ZieD+bzSLe4DoGlwN192Co61kU2e2t
3zXcElgvr3zttQktkgwyTUxGwygLiAUBU7wsSugHpf3KNaJezEPPJjT/jLMwX4dwWJEU3Ij6Kb5X
Pox73WUuuxk94qAS6IdQNbbrwwAdOXj/Abp+K5z8lvoMVmaOcd+uxblvQBIw7ebWDrgFqo6S1mJ9
oSURT2ygKYAr/KaCRSEoYV6OpqpgxWHMpK0GzXZ4wVuQjC80eeXpeGHNv4y+WHMtzwyAVBBlLeNn
z0u7rd/6dGXF18ZYLLjZNLUGfS4kOWW76eHiaqBpRNCpu75R54C0iNxfpjJv5LPvGulyxATDIzyF
NIe2lbzOlzZ8sybCoKyNs7iYKI8lIaUoQMYpjBoNtism1E2y0hvk2C1gDRPR7mj0v8mgbKIkdzPU
plDXcWUzfCvhNdKk3Q16lF5afhDarZyhC6f1yyIsrq+ed71qllIS8ByS7IXihjHIQPCfM8fd9eW+
dEF/GWpep/P1ltSehgYSEaUwdzoq9SFFFzsC7K4JN/owd0Qre8q4myqvU/ZeVo+FXgEHAd/JBLhP
vhIOV2ZOFxinaJRYN7SoQksj82arR7WednVoeFO0EhH1eRGv7DS6yEQTIivgsUspOEfJK3DMPhWm
netwg6zC/hmqLRsz5Y6iTHBGiFDkbJkHYRB0WsDQstRopyjKXcphN1nBdKai700+PQyTeoz0F9P4
QXtIvVeSsbVGQKJ79pzW9AXi5vagWTa6TmiANneDae21Tr0ZVGOjj6BWAW6GxAGq2jCTjW6UnuEH
4Rmvt8hktV2dj66sNS/tXyuycdNG0MNmD4Lc1jDbs0qYxwOKDUPVWdq5lnS3yixnWE1eL6Tw4Jqa
CjUB2dThEPZ1y/CMU6IXchKMw4+uPw3R6fqevLQHKNpKkMtRZWr8TSfOtmSdVWMVdV0SFM2BEViU
sK0UPWmDvLk+zqWHKnhTnwMtYk2JJarNrsUx+29rsKf0nuzhAwy/Cxea3xvy0cUwpdW85o68pJm9
RkX4Tkea+dlnP2ARhNpOsVIr51jJffjQ3Nb32iHcmU/EhrG74sBT0wtvs7vIX8PRr63w4gsKM2da
lWPibR95Ld6SUIxzpuZGD39fX+JLl8b5BBfRhSuNymCPlwRl9FPSOh+EAY8b6cv1UZSLO/Lz9l0K
+xXYSnSIcZShyy8gMQPr3swBqtry9COs7p9iQABhrLFWMV65Q+ji0pezWKMin6/EuEaxOHsUMPa0
csWJYbaqS/CJaKVjX03+9ele3LdnyQZdXvdTP46aHCYQX3pl4j5Wg1Cg6pY+C/OXDJOLxoD1O2KX
AasH3u205m2UYawNYCQdcs+cYHgnxH0IhSiYb7n/zx+3yBPGXIZoU8TTgPsQE4VL8mvt8x2cun+L
7UfvR/fwKHuM3hqfHfPNmibLdzTm1zyMLo60PqHVnVTIPo1T7+k+jK6bDdwM3ii8XstHcVs75bP1
6/qUL23y88+xOMWkUJDgVajodcUpH35J8FBIVoZY3eGLE9sJk1siQYY36cQPu2fY3NkG/AQSfXDM
DsI/gAOLfNqWhG/a4ilVjdOIK83o5ZULem2yixMtyWUZoX+YBTKKEAS60xybrel/X1/SSwHqbEmX
dVjJNMI+7kUasOxZsMo1ih2PpLnL5F0faGU633UFIMsxZV0KUZ1iU+lPmRg2prrCoPsLl76SahiL
R17eqzCpI3gAayZk+ZPuSOHvYoUURezoFr34IGHFeytQghJjt2U5lpTQ+ezU+Y5DwKMRcCqHE04Z
p/faYNwZcKceCLwptPiBG+peD6UnWVcfVBONv47UEXDsHGpiWmC1KBVBpiPTmludg0eQyy1zTfh9
E2ncm/r4wljhF1xyKAoWnP0A/d2W0UKdwG3sM6ivGZuwrVyVFdtxKGE7XLqE/maNjoFhcATbX5kd
ezSAYx1ofcDnrn+fS+W88/zUWMRYHbU4Ercl3nlAvKBiti9iE8UqCbyjyrZ460eR6VlwbQnJewUD
ePw/OxXMmvoVjmc7Gst22TETPSDg+ptEfwMsE83qlG2v/05zPuTXPvEiJidFY8QTSowBlENcTphH
SbrrW/MhAf6z74HagTeTxIHHSe5bHbktvIubMEYto0T15ZXW97AXTIXslebPOkJBT0YdaaKeQVV/
TCJbHk03VKSN2bdeHgGIR+HK3XX2ZEV+lUUuSleHoiAA1oW/cgoRNYoEAnxGOC7iYSOZkhNN2qaq
phtBknuBh47B+KGIuJ3Q9D2Z4PisGaGvZf2mhtd0ZUCFiE87AGw9WM/+mPCIF4m5z2J4mcfJZoqM
faLfF2La9aiawpHrgAL4SR6FJ8fKTSWzTVYWR6AMB78ooeeqdLbUwGYMdg4CpTf4O00SObCK+RVa
/AqNfssk8ZRWQNFSZbZVlC68TWwpiW+ZslYWu3Tqgb8Es0VRZmWzxaYiOHqCsxL5T/t7qtBVBr7Z
aFYq0Rc6PSrQC1ARgXcxXNyWQHzRsawfUikKwDvxplzamtM7z/lOnSDGa8G5rUjhAz+qsAMpVmRm
1563S6cOTdV0eRzbuXkOmPureIpfQ5D3nfREd70P6/ij4qmxzW+HW7b6uL4cvQkBksiyVG2JDWuJ
MfA+13BmlcZR68FRxQsBsqeRwpVsY22kRWBNY7WO8wlllwjRMc97N8xDOHiYN0W+1n/8h9Tic1aL
TTPlROs5nx/leJBo5HcswS/rD9hcvlXX29J4H2BHpVLusK7aQKtlFxfqQQqHjZyvqc9ffDjI2udv
WUSbamhzyvIGRbajdSJ/hhvisLviAcJoG76vgxwS+HZzKp/XHg7/kHp+DjyfrLO3WdsXtOp11BGZ
Ozojmr8J6Fkw0pGeRx9I4Jvaidxxg3VwDLffWmuOoZej7Ofwi/RuSvD4DtUihYMnU22+s/wJeOMH
RHnzZtjHj9OxajyUJ3xQcVci/D+kYJ9jL9K8sRtU0ue4X8xjeg96Wu5L3qw3OLqNn8yOr267dorn
7fv9UvkccpH1hZoqD1GKLZfuJre1k/3wE+0ge/pD/XE7remgzn/t2miL1E7gxS9M6DsFUV9AGEN/
nNUhNLW0rUlGC6RxYTe4cn4vBeKzfbwkccDqTslRUUsC0yzAjPld5aZtrfbc59NwZWKzy/35pjX6
OmkSXmHTNnedeMu6YaVeB1T6yhCLQFSVcdiTMEcFdrTcDGDUBCrzmuFACBT/Sx3gwWHJZZQ7prSv
VIt2wtBPTG2fssm8G7h+0wBTKpfMjUCYSXFt17n+qFfKXofpQsllID7z0LEKGGeKdmuYg9+qpZtC
8jNVkCQg+49BmzOijw7SP4kBlinevB24c3WN3qbyKlehPeonCCjZpRa7OqAxUn87Gq1TFu9x1jlF
XWyUmNsN/6iGu1yPjh0/WmgPQYzItmLThS6DrZTIT+pXeLbbkvIMmLbNc9i1jLLTTeIwNJIv5bmv
ghaqD/ecGz8T6N53SBlrqnjlS4mjogVRPXpU/4CS2H0i6w4F7SmMbGqxo0TK3RBWN1VCPFNtaogP
ARQIXPGQmGjh48T36OhPPN+3BbJ18RGOb6R/gnefT2nhtJA6kOFJLrLGDQ244xXTfUkSu0gKl0s3
vARxvMxu4rp1kRo4MfyrUw02iQX38iTz4gI2i1S1NeAeBwq0Xml44BBm3bRRDY7Vq22TfXDpkRjp
Qee/pPA0GIpdVZCG+aNOf5gmb01oGU6D6tTDmwljWOgvAab4oaczsbTY6mGLXlduh/NFwQy7B+m3
+5ALeLKiEalI21bAYQMfsmX1LadHkg92a2S+anaNXZYgZ8CHwegere43bxsHdArXSDGE1km/pphC
M4l6cDLfKNCUUpSitPURBpRW4jRg0VrYKk3soLbmtqrmqCYQSlhus/PJBHPJ1tw2/U/eoJwZb81o
H/Lmaczg5sk1ELio3069z2ru0TF3Qy0+GBW88jACdFbDurFjJfFNZXQY2piNBANNiC+MUK0aVOSM
xuDVJWwEc+KALefGGawvqlNqAHmGhDVE0USGFWTTlQ63oK1WhLcVF3ZXi62epl4pv0D+EAnvL97e
EgLRtXL0R+2+TquPqUt3Yir2rK2cMMIJUnXhwovvEMrDIUlv1fkk8GbTJSDYVHgjQY3XalQX1FSv
ithRH8KbCPkroGN7mmkwa3/TqlMTA+j9rDCkFLwH24u5WgHfnFrZmJ0EaaDS00PTboTkalq1Ibz0
UlI4ioG3KmyE7HaOZz3ZU3C7OwkjVhF5qNrOM8BUrE5gYnqDhc/f5TcNdsPQMVDzsI5ZLu264Vc+
b/hevh+KN4sYh46Yz33ZOi2FsydM5wWeXWke1HK2aekml9OHEKp/9STAQk7dHHl2NcCeHuGkRidI
gKUnSij16TC6KwAsTBt0rp+UsdolVOxpH7nDzHwkI4Rq9ATBSrQ/ZNlKbNbAthmgBAqlvbp8Mkbo
3KS49UFRq1l5r0EgoZIhUoTJ4YkFbbFS+FDf3EYgmipM3bUglXTkyQIfMMvVPeQrnazOoZSR3PDp
lJihM4W9Q7nq8CHelhpMMqmxMbrmKMu6z6TyOc3C29gwHQNlZv0npKFsXo52Fh8sqdsWeMtqk+Ea
UhzITN9r0uAZ0kebvWlhvW8sfuggGQtXREeJ3zMqXk0tazws4qGv8tseugZ5CCOEsNypFtjFKLV7
hdn4zSQ/qRW3XInd1hSUJRFvIJB0Fw89uJp0DofigJqmn0g9+tUlSGrZFNuDdROGs8MpfVAgxxaJ
N45/d9IA9In2B4oNcNGAMrxtTJXH82jLyLhH0RJWqvpOzX7ihetAB+qohNOxhgcrlDP9uhgwauQo
kKvOlPxRUWJHDU03Ahi/n/IHkmU7rkO5AK+kJI1/ZLo1k3f8Pg2fIqXFUy++y6h0rNLpDr2OlUxs
7eJeJMMwO+60EiyjoJg0L4HPY93j0Ugt5/qzei3p0haJblplIekSjNPt65twY2yTwTYexV72VZc/
l/sIbkTXh1y7yRcZbt9oFH40wFPHSVfYaBLuWSVcE76eLRoD18f6h+7bvxK8v2nFWTpdgevUtwnS
6R4gI1vzgfzzo72q2YDIenQbbwsXugR3a1raF6gmc7v6c9xFLgvUdjIqE7rnZANPzuSgW7vGdKmj
c3vYGlD7AGIF0iTGn66Fb4xDtqu/YN4g13KyRWo71WQkLENJbCa7oNQl7mDO7JBT/Bg5YDz9Xnu+
rbwc/gKyzlY6yWir0AozTq2fM/EjIYoNc3E7QZRgxZqm28rxWKLppJpoiRLGeAFPt7w4Rg2MbYPr
e+cSAuL8Gy6l+SwNSkhZhJJwOVLP7BJHM8s9A/OL9yl1BuDXCw3IZAuew/iEQnuUqOJyhFWId2ls
PMp16Iazi6fEa9zNlMHltgUeCUggS32hUbHNrPeQRH6HC1rTXlZ+/srbhiwyZp0mfYGELw2SYPJp
oD5nA3DLfu4P2+lBQBLbnSWpZyPgp3RbP6STrdrrpYrv5gR/Gwb/OglkEciUHrozbQmZXqHe8PxO
SVFuMwEDhEj0MOl2ZEobNda8MK79sjmxBhBvlniSqnm8xqsFogoopbX6eCOrmouarRMr/wfdwpUX
DFmEwRKIxgim82kQQw6pABBpGAuXJU8cULbSbI8xilhkluysUjeFf3lL3yNV7OMWtuPXv9s/VJY+
F2wRHy2SxujQgkc7O1LIHrLBvbrX/NZpjuQe0IGH/FELci/2jPu1J/jFVZglBWcrFUhsLh6oYZaP
edJbaAybh7Z+5sO/TXWfN8PnAMvnaKFxwyjC+Yk/L7HCbWM2MpCj/yjsn42zeJAiuUmHUaZJ0CB1
S7vQiYCVysd0C8DhbYjc0oohw5pYryXrfR6feAfH5wZgTVDzxkjflEnhrXzWi/H47CctjmNjqOA7
jFjb+bMKXEOw3vIEnCEVRP/4fa2CtfIplyh4oWhTmmkkDWRJdwx9BFjVWtmpFyP+2YwWZ6YreRYX
HIusDpKNJ7Aa/srS1jGkIIeS1vXlWxtrcShaQtIa5tMIZhnDxkE1jt8nbbJBVmoL+KpfH+0SqvPL
Pl2UwYxIrfNuhoPrpxqt1cYx7+Udip9/Q+Q6xexin/tsJefZn92dOAy4AkLMLt0l2/ZoePrG9IHa
XduDFwtQZ+MscgK0N4lBhDnvweyHuIkO/bN1SB6Mx9z2ehdmhOqN+B25mr3WyL9c2z0beRFZVCuN
s6JT0RBA3A//i7tvW24cx7L9lYl+Zw1BgiAYMd0PJEVJluSLbGfafmE4M528gwR4x9efRVd1lS17
Uqdmns6JjuqMDKcFkQSBjb1u87Gy2s3UPC4e79MkozGzI4o+S4E2RFrpAB0FIBTJjb10VbK/L2p+
twqdFg9DPMMghGHigkHp0ywDD/bgIKDvzCT6tND9i8Zjnux8rJv1ZDToio2I26oQ9O7nt0jk2SyR
1GQVf81v+m8AbaJfD/v5i/8necg8eSvdmI2WjHGnE3ktwapNz7ohfF7cvrmwk5cRYtPKNHMMYa7n
oMM0svfmvVwPG2jj1ynzEbq5UhfFbRJax//dxZ28lzDWTZ3Sxv4hmscMQa0ZK88sNOdu3+mrKLrZ
mBKUKxyABywcLO/M8We5OR/q8jc37+Qd7K3e6GMb5K5swJme9KGEaN+uzzmMfSaSfUsiO3V7Js3Q
1O5EgKY8qH237Q/1ofzaA0OALdKtcwaA/3xh+XPSnRLQR2usGxctKmR/NAdjBNgdH0n+1Rov4aCD
tvZ0++t5cOYmnnLH+8XeISdgsI3oqHAuwzKv1qPLz+wDZybD6z1+sy7Lcab5PAINgZA6yEfts/HM
jTt3ISdrROVOc96zHBsNGE4WvZl7z0/F11/frc8P+X/Nudefv7kOm2SyS5GNAvpWxpAggC2N7KDW
MK/wsqYhaX3ykkXnshw/0+C8nYKvm8KbYXuqwaiZdYbs2dFvpsscviW5Yy/drr6HPfbYwGA/g9PD
k6hc38lc30aUh+GItVkUIVs6dhyJ4YPa1ca07Wp9L+VRk7s+ha6e1UEHsXwr4yfFnBenm3diAuEq
Hi7zbFrFcPjgcRMl0g6tvFl7uvadxAHrGCcf2f1P+OFvbvDJugQJiJoMA/PfNS6a9JHPu7PW6p/X
CH+9YicLUx/HnW1y7CYcrVgiNx29hBjX37bwozKQDTEmj7+eNa/b4PuVyno1IIGPp+1xsHXfVyUM
ng3dMCfpl4kfGLvTyDbI5mFrxc5LP9erqipvGM/XbGYhMSBAlJD2pPCSXbZvFeDkFDZchVC9BTl7
KEf0eOCZbBal33vYMhKEX7fPfSsjnpvrJIVpsw666ht1jrbVw0pPXxud+zgZQEW4WBO8GKSkMIm7
rgx7deZSP7yGqB2ROoM0Ess1oWw+uVTLNESDdNzhXqApW3VgvnSdtUJU7tGpJhs+vM02j807UbYv
HezBvMq4Vqo96lTtSY5ufG3XEVxtwoFOQW3fc+dLkYE7rN3htqjTnVk6eyNJdjwf7+pBXdJRcJ/O
+mqS9eRTBBdhBqFB1ewV8vJo+j0tUnT8Iels22sBoQ7vAQwAN0AC0j3MKdewYudoNdhrx2nO5d19
fi8otR2IvBd+xfvHXpWG4NOYDPcTWnJGihRrA8Z/6Y9f3/IPxdHrHf9zlFMCGnGqPuvQx73H/wVt
Wy2iS2PE3Jhefj3QhzX8ZKCTR1tLpwTBDQNRWQdYEYK2yc4w3T+urydjWO9vmZUiC9pabpltWs+W
3YGLhFMd3DXSCeab3hEBthEfRTBrhBIjSJDCwDKWq8YRf18bfPJVTjYU1EfAMqjR35d798GEEnHb
XMHU2bgUm2mJPYuKxm8upi/5zto1L/HlOWXFh2XqZPzlcbxZ82es4pTOeJOaeLqdFKSI6F3DFiea
GELtUdYjCW4NrtuvH/K52bTM6TejejEd+n7AqIVrbmWbgigXA7Vrwt4558q+rLPvVsWTCzxZ6puB
TLytMJQz1UDCkJJUXyOOJkxNF2DQmXr303fRxaHMhrs9/jx5mj3RqetChno/zZ4vyptRNb5Oz7wh
n05fuGMicwxDkA9vvDt7BYPHXHcfw2kRAQHCz2J1m2kQbzzbDuLSBYmsm9YxzzeD2UQczs5+VREP
3rz9TcOd8NdPk7wqyE9uMnEp/Jo4xAPMOi1e87koBfzCnftpAGhe+AyFl9GEFn1qpRckM5xxUECg
QbshbP7ZiizsimmT9e6l2TSQ3pq+RExzH+c+7IiAWa+1Q9B7l6D05hFpv6YJ9Kj0R6We5ZAFKbau
EstQDBYAzO3X2tiZzYI53dUN9B0JmHvJCFyeXg22/ZC1U9DCuTxBA9OxQT0srufsYXTXQ02QjeYc
4Oe30a67AZyZzSErNdzbIkPCTZUnq8YqwlzjADj/gB5oid5NgYJU+aEupwD9c1xcclmJrxBoBLO3
NirkEdko0uDDM/2QpgIcGEdLVLyVmiHhUwIfMuKrGsL/7G7I8/3AbtDM9KeCBbAGnGsOebNaoaca
SXcMFMK9zChna8m+JSU5FAb71sPEVUqOUzCwCFb4wkRHu+ygwELoEeV7nUPnnD8VUBkQAR+ycT27
awIF16T7YFFSwmd3NTdorvWWX5dU+IjQ7mPYrYsN60kAJWE4W1vSt987LoNCynukJG4TKmFqzMZb
ObdbRBfurH4/FdcjmcMxgRH2oNa/nlafLE2YVEjtQUozBDTuaQUlzRYmSNq5z7fd1t50G2edbv7s
eP/nuxSB9l//hb9/r5tZIV+wO/nrvw7Zd1W39c/uv5Zf+/Ofvf+lf101L+K2Uy8v3eG5Of2X734R
n//H+OFz9/zuLyvRZd1807+o+fjS9mX3OkjyUi//8v/2h//x8vopd3Pz8s9/fK/Ruls+Lclq8Y8/
frT98c9/WC5W8/98+/l//PDyucLv3T5/e/7wz1+e2+6f/zCY/RvyjVwYzZtwHgasgm14fPnzRw7H
84DNOTgb3MOPRK269J//IO5vzIFLlkmxBsB9bulitnX/7x8RajlYtVCb8iU+9N9f7Pr3leT3Z4Ib
8cff/0P01XWdia7FBy+yt78WHOTQWcgFQbYferAwDjVP26VAYUBg7rkVImk2WIhgajNHLEovzvbg
3tcj/x7JBbNgqand0yVddZCIQIUHye42hn4CnrVRcZBhtc221RaLkfOS3Z7D5rBufnp9f47KTyqU
GSbNU1p7Vuh4B3g6z/2P+L7o7y3Y385LTiia5NJnvL7M+qOy9g7sldPmYIlLWV+6jwX3rd24K5GU
nV1CDIHWSL1Iqu7Jdbtqv4hHHcGUPftpHudmpSKxNy+SjQiTG72dL7BOw0QnstMj6kgKm+vEJ6Y/
HrstOCjOPtuILQyFtqDORnzJiff8I+Chi/qmicCSv6NfTHFLL+QlBQV99ssfgLFGpOWBznBnO10w
lxfldf8l24yH+lu9IVfWRbxW+/IaMkBzVa0IiIOXabL2fDD81sYKuYI9goztsJ6fJiCy2arbXTlR
/YUpv/gyr9DKfpkvmzsCmtcq90B8CupLQHabCmyle91tHXVwYXaBOOImKEDGUbdWuarzLQV9vt+X
dxB9y0Py1fHDKUR0UCTwPxocPB/wwtaJigvi2/4UwUYxWD4W4setGbiRqw4irA9Ff4X0brC4p2/6
GNs+GGb9ff8lrX1WhskRdgm+/NLcVStEaGz6R1GDkZrtSuix46i3onibf0NfrNtAsk82Ihq2o17h
CtYutgA/C9g1DJCn1TRvqu6iQAR6geZ29206dhzcHH8I5HbgAShtPYxJjWPDDkW2AZ8cbPXO8+M1
f7Ej8VBuywxCybvxGY/mZ7HBswvR+Qezfe9GuKEQUELRH8D+IDKCZiUP1QpsqoOBQ/73KcQEsPtg
vOnCGQSg63IrIa35DoLHKn2yNvKbWsNk/C4+Vl/LNUALWmGz8uG9XabhvAIGeIEACziW4Qmu6zHo
n4vdFYCcSO2NiK5hWEd/0iCGg+daRPkt2cQhDeEocSij5ElE9j4DDN5dTZtmhQmBL14FZcRDWHte
iKvlCfDGz6jPtjas8r9aVwRGFT42xjv3MD4DClhD8zYHyb7a9lG7j8vABoh5PUdLNhTzfOu7TR4Z
OujGfm58CxyWu6laWUmYkb17dFfeoQU5Hfbf++qJPiY31g/jOIBatUK0dDn70PwYcyjiEGKEiF7n
3E8OsIoN4eW7oVGxRfj1xrpidx6mz9a4ZNthh3QE765M/Xj0xdchAKmKIg6g9uktbHkUXqExJGU4
iE12bx+9I6Cg+gGK2jpf0UewdNgYOEeA1OktaVYghNUXyaE2YEC46qqHDCNPAS2/wRkVWcb3jeO3
MNivH1HYA+zWTSAhvghV6zctYN2NBx6tWJdYHyBsTjGvxlBjqibHRWxRbEh8TdWG0lVN4ZgbDCqo
DOQKBP0LQs9jVGdfK1CdvTkQbQSYfMDXzrdErGMddUEWjRAc5teVODjyObWuQEuryr3BAyg1mBEV
8YWGDPEIi8IEhZi+HfhDa12PdC9gtZ9537X5ZKFtPKE4giW4Sw5dsRX0hoEjigjv1AsQJXCgOyAv
x/iB7jNAE96KYoWSm7RcN+XaZX57DZt4AXawjpYodiiPQSACEYDjGBB5wyYfVzX3sya03RV07329
FGyPubEpi5XOdyLbtatub2xEvvJABh0uzWjc5qskyoNsDDu253PIxcae1jj5w1PFa68Q9FugM1ZE
mvi9G8HvGBnIPkEymX1U8Ap3A8iHWuPhdev+W1XM/2v1yWI5/d+XJwGKFFW/r2iW3/i9QiHsN8SL
uDb3sC0TdNJwrvu9QOG/UWTQI6rcorbFfy9C/l2f2L8hqdhGOqQJuBxFCj7u3/UJKhfYj3neaz2x
nKv+Tn2ylDNvCxQE6cD1AlE6S8Y3hoG9Dn7+5oSbgto8eyMUACMsz0KdJnhtrEwQtS0pT9sRjAQt
wHezSoSAeKzzOLifbknXCjHcV0VcVgTGgI0JX3yGIgh0V3RG53Ux5U5+yHqu05+IKOVOoHmt6syP
vWEAsZCiKXY0GSnJaqR1HV+2GBgWG/nUtjXsR8Ysg/FQq1Iw6cPB1N1PWEc33V7B9nra6dIiw4rl
9uRujFYM9kVG86IBZw8mP3dF1hUQZ8Wa1O6T5cC623djXWHHQ+xGkkdsdPHZxMqzdusaQOy+VTh3
6xtmJlV51PEA9+M4rZNn6RkO4OeZGfVhZkUKymGGcuc+w80YIjVzjjNJW1ADq2RXt2516RRJC2/N
LqfChm2ZFvltPBUNQgd4bcINommHPjBL046X6IOicXej5ZIkyjhv7FU/DvH3MZ5aFg5E5uAo4gwn
eIe4C+32X2fJC7kZ3Fxqy2+6uqmhClRVZ73gXGPkeALKE90u6YdRXLEChHQsGJUNfmmtm9tel2Ac
x33CzJDFxEyG0JD2SEyEHFiG2FYmUImFyS1nn0yg6wZFWzMba1eS28Nexolqnr2qqiDXqIZuFthA
aXxwi0ImKCwqFHlZyGfizI8WfDfmPXeVVe5By2vHNTyDBvmDZiMMzwPoDxEZBT4EJ/Ims+1yxNlQ
1RR2IXXc2pucji27mVINxmqcq+pH2TA9CPA5ckC6zpzF7HG2EpiYohfkgk5DWw5KvK6grhuUWbfX
Nm+c5Hs6JPSrIQalYSEGR33071Psq5WSqgz0nAKhKMa8VsdWY/EOPAUZgO96RgsNig2V7MqtuqFB
5xAMDjiL8HpcQUTD0j0ZiIZuckzYzWwJI36a0MroIl5ReW82kMPtFYuBvOU1qQCENK4Vr4yyRo9Q
uzWBTVk3F842nWrxdWYz+JdmQmMUGmSMyQZ+S0OxE8rsp6PMbGe2QbOImSm2Lf7oVrr1+ATmZp2h
NuoHb4Q/nq1If1Nz0IxsAXVgRKCrNJFcFc+olzzKky2f4TTjWxr/Bs4U45wFo1WDYD72MCk7xJ4F
o2ODTfFV0c9aXyQFrvGaxyX8DBwz087WtZq5Z74BpjtiR0nrIWtFadszfxL05jpI160Fc6xhk42+
6zTSMZiNqrXxXGyb7OZOmYhRAVSvfU0nd7ygdUXY2sl4mW3TlnRF2HVFa8PdfzLnu7rlnYtHReMa
CcrKSrWfZhzO1nmSF9+9wS4M6ArQ/PBTG60CUKq41EFPiCxXNCECGawUk1xA3TrAdR1mIKX+4VEj
Rf+lb+e2XRmp4PFmTBsxXk+IPppXfUYqsp09EbMbwzQRvjiM0oOJRAcGcIish9m6LpquobuxIW62
jd1OWWEbt+NDz2rXDJGdYDRBk1oT3RlDZ9ypOZkGcM68xWqEl31y6+GDxc5ISNJBSSLArRZjgr4t
eOCT4T6yyWNgpSn4iqCjU5bOJV6WCpk5nI/Z98VKEHSxsoCiGmT0ft6RlBRuYGgm3CC3G5hRIk+e
5ZuupBLJb4MrofoVwlFhp6fqmylKhqlYoIeB6YuX1E+NyYLU1Ghd00/qMp8uqAeJFHKXED4kY8wT
aBSgHEAYkepD7ZL6rvXakq+JLeafeTkhWjSxYnHVVh5+hQG8yQPCK6y5ZQY+e2jTRbcsHYY2lKUh
Sjhk3mjP99KoVRyRJI7TbWlPBbrX+CfNl5bEA5pVtNFY/UhumlczZqgVASWFmQyYOjwdl14V5A9F
ify0YGQ2WnZj7sS70tB9JleFpzXzqZzmcq3LAh7eKMwgxtqUUFdOF1rmOSpBPQ7WiuqcdXB+LCW8
4pzBqDZur1xjm892nO9kQdzqYgC1pTpYo4De3OeDtLrMT2ERjpqwH1P4ZBPEWo6VhoYuNylkZYnl
1YFmyFe4TNBvNMJ4BJNoNgrQg4Gdo/7zMuifddMiO4DnOvkysQk9RFrWLRzcs7ngYY21E7BVXRul
X8GOKt/EZPTADyw8tk/dtj3AXWi+tIw5jURcm5s8MxC8JjnUHEaJzt+MDWRVKHyfpJT1hSxwF5hl
GDs4sbahO0oSIjuRwchzVrd95qifRUuHByftuouR5Pkz7ag8pLkJNYzVkeSFQo6xyd3Eln7hgpYv
vbTfJOChriZRpRfEo/IxdgEzDbkx3uSxSne8YjhZNzx3eFikrn0QEozsyoEhkij6FztJ2EqC4g7d
lIVMJOnNwINykPyLNv0CFze0AC1HFFgTUIMgkSgDr783G9jlKIiEN17Xed6KWZ08eDq3n7WggHvn
ng9XLagQV1y1Ej2cIXtmHZqbwrR/ZE3yUNlVuYYEp45aBJhcWJblPcaFVR5p7LmXtbQKZ5M73Y20
a7JnatDf27yr0GpQHo/ctG/2FZr1YHOWmh4VQiG3aJ45hZ+0mfMtQ0RsMNszTPHimMlV79B50yVm
6w9uHIdGG4OMNDgF9B40vxAGy1YtGZq9AeUFuqjdZL6U1hCvjbRLNoUQ5Fud1/JiIL3Y5GpokOo4
UbYxrJhue9nIEBZ8kvuOm0OlYkOoMGID36SJO5Mgk31zKFEzKF/2VX6n4WawNhEA9yAY1CeCG7Ba
E/00H+Cu76C7MOQ6ckyl4IpEitCzG4lWB+AnXAup6DEZBLq4Y8+GOys33HCieYeXtO2hWK815PFs
rrC8ltJWjy2WgNtZO1CxzFXnBamZz0Bz4wnNCto7HsgCCuaVqVL9NTdxgO9dL7+SOQ56RjPTDfI9
lN9JnUZ4/dBisRn2h1Sye9b1ZeTWQ42cJUjGhKnBeORmeWcw5d66sYfCS0qvgOlgPpQ4kumkUZD5
WHJjN3l/MSgLmnGd0eGn1p6+zlv4VGXQy0TCg+IcOUwOuWCaoJcAnZDh56K3cAirJgdnoYytvWaC
uKQ31a6bNNwli97tVwaUOntTSbhQ2l0FT4XEtWCdSwx1r1Ta4C4ntVgJQC5X8ZDYkRLpCNVArcwW
Kd7ISSuw7EESk9NpJ6oY6hMHmmQkz7gwNnsBoOlCWN8xRH/HRuVEjSYIWEqsTC1WToaIXV/leR0T
qO6LeIM2YLHNzGFACaBHOFeZ0wCyfAvN/wI+qAclLdFg1wB7nzQ1hUnpSPGW2XaTLvEj7fxjMDoc
E+lsI7Ass/URGTUFqkmLJ5t87oZilSUG+gRSeVOYjKl8GgWpvqfI10Wnx27hhlVZzAhb0xuCanC9
L61w9DqPnfq6x10Palm2Oz0mYIk3k3zw4sK8BVev3GedMW9cxHn9dNE6RXiZNsmTQrTdlYaK+2FO
muFWp45nj8cMbIA6zHEBP2zLcA5NIzqxBWKnr4kGvaPpTLlC4Zm9lIjVe+F1bNQ/des6TkjppPKD
mUzweQ5GXrLi2OduOqycnIAJIQfdVXulEQ72faapZW4KBxazgT1UnUI2C2b1XSzzuN0KZF/JkFmD
dtHAMIopWHwFUnh4IVCFlV0CSko6pAxehpp1ONd4XOZrpB+w9olMdov3piqrTcuaqVvHCBHdZbVh
KGQyiuGuKgrrW9kP+qGoUAmte6YAywx1XfzQLV4oXwyE9AHR8dSgqINtWNxLlkQiEUmGVSadn4g2
jBc+tBU6NjlMSCKpcgQaIsvJRaZplbdR1uMXj7QzlfXsSscyEX6G9A+U5Lp23ekeq7msIp0L2Qdv
Tsmf9MZPGPzo2TPgjy5MFpDUA03LqV1YGoNLk8VlSNfyskx32gwtbAcB+0IRDgRBKzpiMjQj56f8
0ZWrfNwnMsx30Gqufv1F3oOhf3wPjoxKB98BeR8nSL6cjHTSJR7jfDUltR/D4MGa2jP8v3ODnCCu
JLU1ZDMyHFM8IAf9y0pet4l7++tLeQ8CfLyU5edvTvOZUPZc41IydS3iXXyO83DuIpafv/l4AKct
jlkypOOV0X1Jxyuz//LrC3iPpb1eAHAc10GvACon2zp9Fr2tmlGqcIj4hb0p1uB9/gWlvUPS3sEy
y8f8Bct8HOYEtsD+mCSAL4HKOBE8+ZaACn6VbpA6koTnmAufPBOkA5kWRWym7fBTzLlVFe1rswSm
387hpJIny+uSM7PrhDq7XBDHIGDVEBOQEwDu90+GQ9thgVsetqv8DvvLbX8sLoxVo6BHQ6v3MT0i
Mi0qD+JBfv31A/s4JTAwUrVgtc3Rizl9eeIEAhvhFiHHJgUt+PS1FvBB7GJyZmJ8vIvcc5AtCtsc
sDqQbPv+Au0yTjmK2DDuOt+j6O+n5wLiP0699yOcEDCoh3oPPSjgZ8mmBenYXtPI2pz1Lz1tuC1P
yiGWTUCCcyx0+d5fSFc1E4J4ynCRaxDgRAtQIDbuWkB502/OTb4TAPL3ieFYC9cBqWgudLzvhysy
eEN0GI6uF4fd7IJunTXQyN3Z61pemfevFK7LRmASwEdAsqfTPM5zNy/wgBbfmmSHOjANO7/aykg8
nX+nlmfxfjAs0w63XMe2Gcqyk6tiBhofxYQaVW4YyF1jo++gVf6eNOdUUx+ntwdOP6YcsTmO6R+m
90iyOmVZSHSDU7BmUyvXLh8X5oF2vbNBIZ8Nt0zvBdJGEfPB36i05qIeitDxcU4qN2jIblg48nWz
c/HUsginbeP6HIr7yeKBLLYludeyOWxBTwkMk546ph0RllsrQFvlBe1Mg67tSxnqYN7Dj+y+lPCX
8OejfU22f3f9wNg4CwOkR5PFec3CfLOlUMwpHHsxbXKoGnM1zTvpFOLAE6KiX490QkdaXoVlKNxV
GNRBisZP9pbJa2jDRxy9toB6dbi4TVsD7u/y7ikWWAUscM757nxcVDDm0mVfli1wrU42mgRX1NIG
wUd13JWAvbIOfdVZDnezTvqXmlF2OeYg1vmEzvOhQgKnfYZE+OmUcnHt3LKwRC/4w9s9G624IjUE
brBnwUUCUsT5MvOmQSKczqXjmX1oee9O3kuCQRA9jpeGuc5J/ZFwNcwc5vm15QJR0qbsAkSWeAhk
99xmB1Zol4V26jRnkjtPRAmvjxYDmo6LgyrDy3Mybs2s0WvA7Yan0uw7EdnANW1rpIEZKuSUnHuo
n6w+70Y72YtYnw0UYVphrGM7UNK+QKn8E9iB9h0Y75yZtZ/c0neDnTy/nkqSart6XRJ0iMyHyLhs
rozAulaQc9HI3BDDH7+dU1Z9Up0DfbJQuGABfMWuTuaNzko3x7jtCoTqoD8g7AYpB8UTse6zJ281
BdMq34GgcJVZq9YIxIuRX+Igeu57fNz333+NkxeohW9TAXo6goMc5gNmIgCevO7MO/LJLolRAM4t
TB0Er59GCbdMmqNZ1aGgSvvCFe5GsaoLcZCdDirtf4ocHAj0vEFGgVuICoQFRt2vH/R7Js0fU/jN
VzhZnSyogRVXFVaKAlExhNrJTrt29eTZcffDSnCaRhmJFjoO2b+/PX8Lkv3/k1hGFvu8/x65vcyS
F5U9v+WWvf7GH8gt/W1J08S2YTKs3nTZNn9Hbi38gIHYioLURdosaoO/mGX2b5w7zPaW/GCgvhZ+
6Q/klv4Gwhl2dVBPscXi3Ev/DnL7YVnAkr5k3OK8iv/wLd+/nnHnNCNHWPBgOqGDbhZomiQwTeQm
jJmMA7BfH9/cmuvfF/G3Z6YPi97rgBy1iQna3IcCXFpDH8sCbsTavMgIGo0QyzBwEijRq1+PZL+C
zu+2Eb5Uq8in5RxXCf3E+4tz4M8sqj72BSiexbRmAkbqvtumCLXHPc9axCQ72UtsdqLee1lhgDU8
prEHIU5tZReGh+3fHyo+euiBMv4IL28mrii3JmcTV31io1k7OB0wPJgAMoISNWlGEF/MvIEVKmGV
enSh0HLg4G8pdnC0IQhwGg33LFF6QMFIKuqHzBkkQuR4lThRWaIiTPI2C/JcJVVEBSC2FQC4ygs7
2B7VW9eb48s5JRXS5eUgJ3fy03xkcCtxFyx1RBzuo/mKGczgF9fgSSkCIlNRVuHksq9mAkVMiiru
wbbtLF17rnIUbgkS3dANBwIByhNw06k61FnbA6hwOVPJxTzWeXkLyTZQDg1IxVrZIFvPCPKu5Xwh
YgPNpzJGhAsal694iVdXrmdFaaEKdBMnASKceAVb2nk2gLwASzDtvaPrOX7MYcCUBQC7WB54yBMv
vji9mWZfUz166bboqHAirx6t5IvhGCM5oMsPUpBR0oxfGgiEvkts3X0HegfICHA0DJjSBUnKXkEl
7lg9AnhyQG1reDQ3d+g9t33oVmachw1RoPrAvDloWlm1F2qcGnakJZprEU7Y4huk+PUcekBY0zBx
edyGNtr69SZ7xcjQU6zdAHanwM5QDot8ZwN5T+C+v+BrCTqUoEQhJxLjz07ngoY0Ioy1y1PhXNoE
DehQDzFDmMaktfFVjlyWUP1L0luBSpBFuS3h8WEc4rxOkC7g2A1cPFo+TasEJsw3Ew4aMPW0RxCt
Z5LwB8tsW5ifNQummA7Ild+N3Vy61xCL127YFhyB0OVcmNNzOabK/NpUMxlXDVAJcp1kC4opi6LL
V0ZrJ2BYsH4s+u+1l1R90Omcu0DyEDKCgAKPwcW9fUVKS7SAq7BHH1T6ZptUHhrwtP/hzQMZfDYh
c2ax25qa28FTM9naDaf1nmnkv+I7QWpHACITP1aeCeuqqRHZtjQJlElcdBxshyL30IGd0Dr2k5K3
NGLCHvdWBeOWq74zU+uyrjvw3ae0HWCVZMMjAz1vFBwAkl9BZYguQFnrlUqOPc89+NxRrAgwGUwn
S4GbYgm0G9JXlNrEHxo2UjGcaAxXlWE9jk59oIOLRqwNF6U84J6qANoVJAEtBA32ZOu8YuOTh3MG
gh2svIsSDg/g5hVJZ4niAmTdvooVyGRjlqwBe/MOMALt1cFq3b7J1kM5qWK+s6XmPfXBs6iGZw2i
su+6CkyLBB3y58Qb8zxqGlP+HOcaJBmKQN4ffVN38cr1MuSGj6oC5TSpWUJWGcA3OPokpg0rsmLG
90btcytE4TxqZNWNsIui9BGt2hhBV/YIU65eEHhGJyljV7LLxU+3KyfzItfOjP4pN9GzLxJVv6aK
pT1c+RoDPlwq626I3VDMUw70tYaADSuaciRWMIs8D1p2aAJ3A2IOs9SFoSCXLgVxzOkXfkQzI0zF
aw0TBymGHJYXqEtk/WwkfJzh0dZkhrvDDjKpmwHecfZzGxscXE/PzbMcjVXdzvgmZVE5/VNSghXV
h7lrG+4EWz/YLzYXnPVzh7q9H+FOCJFDRp+6LC/kWjPPQInNOngVO34160HBa87pnBgkRqFiSP5z
ZxrVQ6rbIX6Clre1V+aIfLZN3dfcrf3BKweKGFpZehJ0C8cZzJcJ0bvp1UBFQZ0LjVO+ix2li+ef
ttWAUlM5RaNhE9MyFWmD1HAtjU3M7m3qYdY5qwpA9EJGNIVZRpD/17z1DeWVoEjOjpEYbTjFoFgA
l58Sm/7oJ6weYFcMc3HtGj3i61TPoIAR7f9h7zyWHEeSNPwqa3vaPXAMkgCukFSpdV1gmZWZ0CQE
CfX0+zmzZ7q6erbK9r7GYhYFCAQiPFz7781R2cTMbeMp0zhbq7JZNMuwUeai9Mp8PgBxNy8z9bFT
Zi2Ljgvj1H/afU693940EflurjWN9YKBrzx3+j5RySqcc8PN536ZPxt6OpwiIwHsItCG0slWdU4W
eeEqqdHoV0cz01TC52a9vE7jvB7W7Xw4zVTR7ifKXLOenNVGs/R2ty8tpQ3V7qjNvpO3OWW1yjJ1
nvIZDEOSI8s+DQ6Kkp1CE5ZXuwm6e+sX9OhZAsoytp1+H+/LQ7pezvrobLUY2qm8mDKlhESFY0It
25A7GmHeKTFWFLUb33WgqIfXYXTGYxhbFs011f1cmN6JMPVTacyFHnUjsSLiLYecANYhtub91UBs
Mtl2Q27FL5PRlQdvvxiVelPul+DxFft8Jv1VJZln2tuthn5kN9q2cA604Ev0Frj6ExCnmn/KqmPy
rJNfBd92FmlIpDWh1i/pScqsHBrekKTWVLRAS2qti7RTTR2wtdDItU7qrHSCylLq2fEUwFGt2F1a
5U0OxyCxiWW4VEYcjqaXt0bZ4WqZrSon7piX7UjSfD9Nx3HVNyTwkIRFGDEDa7IzlNFV1Yn4n2Id
s85bVrU+RNqxmvZPLGgGRtQ0WqVNh8HlvKg/mraZwKgp4lrCikZ5RI78xnL5m4lmKzqKmga0j2DN
/OzRzNieB5N91Y4FvTqG+CXTxt+ohOfC+x80QuobHelcY+Lxs8BW+9kxVoxAUy/3iSfOWdSQJrJ9
sUCBOviXi/b/7aH/pGfND6q4FPL8pdDm22v19ldz6PyDL3NI1//BvBtU5pmO5LGaKOV/mEPaPxQ4
ukn7ZgO/jhg2/yy0WdgYPXjO+R7zmsRVaeb0hz20UO1/UBejYU9oNGXWluby/2IQGc5fa23MJR5E
08AFbRFqoRDo59LfYz0tTvDFwm1h890qRVEuwUAbZp3KMZpK0nreWi6Ud1XrDwbIt+qRCmmyolUt
3uQ2easbp8KCInGC8H3SeNRMVykocEvgT/dtEdsPmUNbapLHrTmrPjOnMuudoXfOYdVW+TSteiAc
64gsVy3zKktC3MdaowlY3etWGqh6mnSrzj6UNEBMyooSnQrjx2m8QTfYm0ntkFWw7+lPGSoxgwbf
bn9wqjt8IJ3zVmvpgZMvW9pKxJ3T7y+GI8KWTJokexpPutZTJkK9+frQGQeyU09xleDfbO3hZjAr
q0XSDJN9ZanlmPnk5Ci0iKC+P+u3c01suLqZyDkChDQmwtfexFYPpBXqnLNs9lFBlX0ykDKb2sYx
dOi6CSb9MbPMN2ottWHVFlVTXu7N5aIJkN91DC4r5pq3nFvKbkgNMmd3VJRUuUqaogUEVquXroPW
NZHPZ8S4mzlh45toTxdDk5dA2s51025j63D6lmOe38xksZHolh9THdxYhYZf9b6nfKhKiuJFS08H
NVRPrVJdLptBn3dd0hyyjdZlhbUzMlN1VmkOaMCGUkogdAe0qRdrTg1wh0EWJMm5REDRc3x/wO1d
TzYwt/0g2vxUlvqKnM1M8aH+fQO+ME0NBsTTaRj8fWopLxNtOjv/kKiVRWfOXEluULNsYL/U/tBu
9ocqTx8mu47zy9OymmMP4VKTMEuy7VELkeNIEzXOq/kyOR2Hx0HP6Ag0qydQpw01Xlbf4yxenPxD
pfSdV2p2rl5nhrZvgzrFelw5C/i/Z+FiNe6ZVbumFQgpCC4GSlJFKA/jdJvHzqm7QFUH5K4qFs4H
tuEE/ul+qlKvL8qahBZal9RrLJViRGJlx3Ftn/LDHrLfOxRf1uqcOS6picfKV1P82RfLurMo9AE1
hwzGyVxSF9La1MtS0VBndFZvlXp1jOd+ogdfUmZevNzHhntU9uNprZop2+E45nkSpvhZCNoMVU8Z
0dzTnYLS2nRxpFoqnpw4QPzpY1hb3WQ+WD2plbf5nGbUSWRdAo4ufZu1TRUPJdrIMKgtWGG05wVh
upiZxeWomK9dqlLEQbpXCixutj9QPNFmQD8N5kLXPGOs7ABVe9DXjpTQufRLsR2vWy4b7D6tmuhk
mCsOFa7LpKnbt6bQBrJbLOB6m8t+zvZmT4O/oVU8BwR2klQLFRcMRvZk00V2oElspKT9qbk22Qk4
4c1Wd4KiPhSHaytxMvpNlkd1nMDULdLl/JTjUxq9os/L41uaJdDnPjOo5bXLRd0FCbcLUkVqgIMO
2g9TPx4ZGmNW83kzMn3dlRpXObgrZBnRWqXAip63Bi0tKcaxp0XnzsB69BJdWfRhYubHha+CY0r/
2CNvwmQxocqoy1HrVpPpYEzqB1P7OGaAiAHrPJRJpLYzbeTdeYr79MJZAGXhNRU5K95i6DCDEluJ
99/K2lCABsd66evI7NBVAeQeDhPg1p3yVp1Sh42XjdroFqCbvCv0dCwvMKr21VVhUaQdqAXKK0qT
bZZLF5U5Iym9Vo/50W/HdnyzlcPydD+Weyp5jFp30JrKtO5JDXHM6soYFDpmqDn9deISCziYWnNf
bauhnW/Ijp3gAo2zmpwqpRDvELPEampGOrmO7rJeaBPA1R2+h0qp9ifyHEi2rF6yrqtROzpjAqLc
4VS3Tb+naL6Lnbjz1EGbodhlnligrqbjfTGkOrXiB20eQW9O+z0IVqlmkvRpOuZLn59AHxmpKaWx
NQ4DyzfB88KRPzsmqXI9+MneiIGU3aZOMn0UXUyLHl3JrcwFW8PWv6cNVrhHAtRIjiilFodrw5qN
Y+vhLFA6rOpMMcJsUAFNQo217Wu6v7SFWxoJAPVgfMyED6ZBxd+NdliuGnOiVyK5L0X2jucnLa4o
CxmugSgfUw+YourRdIzxW2m2mbFVE9L3ti252MZ2VKtx3i1qa7w/NHSuDtEadGoz6R5TRjQiUCxv
7GZN88dGUw/bDkl6B2arHtNIsaJeI14swOwlx9CON41eWwZ0uEx1v5CODZFD2IpUqJwYOh2WHboq
HRfURi6sefpGYm1z1eoG7OIIHuq8NtoBYh7jmplFWwQ/ndi73a+VXq8RJEo2AGySxlkS0Bxc18nt
r6nk75RSv0DCkwNysNtaf130htlezvYQG9eLqVMAENnreoUbo5pqZ7PUJtXw82lcVqE6H3DFn0Ch
Xq6zRWcbpNEdWvuCBWrbDbvNnq7sBfUCgUOZjLqu6dl28oB7r8ZdtVROutuSJI4HlwB3SYujeVH4
ZHeQXZwhfK6t9NCZ3gDqRtDUy9RwDfOQtW8dnSqNQMN+RgLa9UWdkpJ+ecgFsMoYYnO66+L+0K3x
gDVHEsIO4MqSEgvWS6mZkxEsGtbmYkj0qaGpeunMrk1htLaqqHkFyN+cKrAK4AsTaIiNYQdxoWbG
umkka69Q60oLehPvhavYyYFmRoqeW346ToW6Ip0yoUqz36sQ5ULTDl5iA56+MxZHuEe5p//ASJg0
9rGyzel1QWX/GC0KbDPgxp3GXOkng3paI9VzGqGQq4+5XB566+04URWypc5Eqeg/oMaNZ2RNS4qh
3tjg7k97wHeI3Gh6DGy6kwfsc7CLyNpmOLpj0BbbKOm7co+Fj4mCZM4axZyCY6/QjgUolaknbdWv
Z3NAlDb4VE+7AjT1j6KY4gWeynzMV+0RVDC2TknavKtRHkI0Cufpvr+r06RYkB9fp/NT3CpmjYuC
vHRSMg8KTi1IqSJr1uYA/Sqf+hNFLUjE2o5O0wk5q4KQQAnvwcgOy1u1NZo+7DWt1IIx2ecGTalA
uAcOIymNh6RLjWOQNlb7Hrd624VkiuLvdtFOFm9UFOjPFRI8D0+HQlNJv6/proLob61tN9sd2U20
j4yvi6EHKWjCkLQTN9b16cm0i6F7rgzjWIVTOtUafpAFvMTKqCewSpIKw8EQWdTW4zjcT9mc5t54
wvV6N2VDf/hME31oAsza02l9tj/+3xT7TwND6H+PTHmH74fuP/5r+/FRZvvkv/9j3ZWv+/fux0iV
nODLMnOW/yAYZQBwQEdSQyMA/0/LjG8A9iIxjISHJcnC8s0fJYYLVeU7wT9QVBtgfl066P3LMtP+
oZGFB3SLQUtsi6yF/wsGwl8zgwhQ4R0g+QDbEajNv2cGGQqd4+fjaETlrgY8xb3CGrDXlukut+9k
WCu/ad91hpb/01fwt+udg70/pJS0ZdpbAxVI0bPlNi67x6Xjgde43+iHLC/IcVHoNQ44qRNRxOFu
ND94RSN3H0DD9wDmdx9/WLt/Ezo7eyd+NaKfYruzTSa5BopctCWPxn07yJ83efl8cCevcp9BanEf
K7dw3+UV435MXVxhDIWiS5d+ea7q7v37RdC7u727ux7dvUsttFt5iavd7a737tNT418/yafRd9uN
3do1vcvWfVDcTeuBtv9ouW8yERnnquReC/+z9N4fb+4+f32zQoc/5ID8ffp/itjnBqZr03CzYDK5
33xm/Yrkc9fkNt7wVbvfGSU3gJhzr+vg4/rphWGm7ufDw8PJZZhXB/f5hgE+PDDqX49NVf4axfz7
4PCH/JgNY1LdVJsGg3teH7zMLYL7EZLo3Lfcv7XXvfux8G6vr0kvdD9ubz8+Co/pjg7e6H6MTPfH
x8ct8sO7Tv3bkQb1C+8j9uWL0X19oJgqgHRu3sEn/XR8buHxPY9ib3Dl+f7+jhTwtid3+04PLv6X
Dx7x8ZN1dPN5w6/dG6Zhcm9+lwN4zo38FfmJA++HDVFOXQrA+UTLgKhhFbrznnh7U7lzWZC9f/XW
ufczt1exOz4SXox8/uF4T4r7cHn5uvlsVkKElXsjVJn5qXtXhKT4ubuX2H3Ye484qQOOndzP998s
2W+4x89gj/2yw2aT3dw1nupn+Pqvc0JgbvzdpssDztOP3/aiPWfL/mrChIp+mDC9I8R2aLmmkDDb
Rh4yU7cEBM7UkIc0pYSloDXTgdpy7YgeIu5xJ5NEBnk0BKdAPnG+ptp03033YvS/yS+w2nx2uAVW
x+RRYONRfxE8K6RN8vU32ZuFMAT0G74jKr2xeCXvDe/timp/tv6udgd/twPdZTd6TlStX2aPTrmx
u7Pd70f36WVP1q88X55OPn8B9/Jq+RJqZre13usY8OGlCkj4yyXnoyCLo8m135DzCpibxtJuMv/z
8+TelZ59KcQM5C8PGd2vV/h/YRhLQhNSJU9qxF9nuzQWuNQtZntiRlXh0VEV3F+9fbC5Zte9vt/7
wrlG9/p66fbBa+uSdeXepW4Wfn4yztR9T/zSe9Tdx8f395vfZnsJd/47Nfw5PmF4P1CDSZ0Jnm14
xqPi0QHTfbtvvMq7v+1gIGwc+DLmwZm1ViCxfHOgjDPHuH7BJw4jfiUM4m2EJcsElh4bnO3/iX3I
FgJxzP+8454uH3678dXfTu1PiRTq0YkVuvUYkQUpJrdCa/S5gu5w+bjPSB+hQ5Pn4Uxr4Tf8GBwJ
HZqhdj74WX4rDyFmuhN6ekggzX+ewzGEtcuxkG7wPPs0KFuTtcpHQsdyGtkL2a1IO8IZTJZM0y3M
9UWFGmuhxPOf/nEOXi6hxxcnsl3Vg04H/7CWT2L3xb1cuk+QKe4294mpbN0X/l6+ADYTnM8yeyL9
2AiCf00hLafZvLxq4SJ6uNz/JtShi3z4BS38nCh2yjGYE5EfqeFhBRlOkKBCgGNDYi4OixEvq2tz
txi1Jo0WK3hojSc5orxq3/vmgxNNNkWcXspw+cnSc0jENLzFRgupWd7n/q/31k+ZNP+Ud/+i3Z9z
XrtJOfVaxXjBQ/G/iRyGcUVfHE2UAWCi/Dy8p+0dO4/mSHwgh8hDde9FSSncm893dJPntzdC6x5Y
Cpegk7jRxweN41BAPm5f8eIGdQTvPxMz2f8RTy+G6h9gIJWQ+gPbtQgfBugd6XHDtv0Eoc69e6iQ
JXvvd0oIMYR/u1AkvarkpKPo/pSjucDzReLeEZwK/xCACuSdzo8+pMqS6pJTQMsz/0RuI4Ts6xB7
e08KMBKmWJm7pbf3935D1mMTpWECJtLCI2QXZh5h6kuAayirMFzqYNyFJ5A6SZAE+JKuMv5Pr6T9
wkgDhpOvenPQMg1kOAACQ+vnSF5roP0feb2Rl5Sue8X5WfiFzyxuE3pgSiKyzSP3loG8+jVVnCMh
f6fiPyfnJ/lGh7D0qDcn9NGj7wjnCu5ZWzb5WUBlsNpb+K3/Jr0rbyNkxhOpreGb8GA0g48P9M3X
h/PuVdxXVOez3la5d7X38Prx9NpGn+9QA7rn5+fn8FuVwPp7KxOxKAAOBiAFoaEJ2sqPHHkwjv2Y
DZTEyWKCYsjSUjB0MXikbCJ5ze84NIN6PQRz2LyWaxabUgudBwkh5/+X6P9L7xSVPi4FL/UM2qF0
UQ7a1bhKeJ0EM/9Tr+slm5QNcojGVUmLmy5i83xrotwvgs6jDJLHIUrvgCcOOI7fgTd8R/FdkIcA
Qm4PUcKr7JucofnjkYKsReNlD5cpYqTfLs7XoqE0j+5DjgJ/CrKTv8kmF2CvVROxN7liBt5VF1WM
Owuk5U7DJx3vzmhg/hDRFZJ7FOLFqcIoSYdy6avLnVRR7LNhV3J/4xai3uQUF8io0nBena8uuFcc
JVc+P6/SsOJa3Ju3uCyi1F+A1USzKR6GT2qdB0yJ1wfHQOXviXgsQYmg8xX/SN51ca/AgWHS3hSO
geLjjg9oXhjCFd5JhEJ62NEyOgXgvAVGBChk0PpkMvqGZwL7BbyapDqzOmOIZ4EVXgYUbdNZaB8c
vePlzBn3XhewcalqOdJkVbYxypGPzysoaKJb+WRMeNk1RYX+ImpBeVpcZyFKa0BnmBokMMElpx6f
C0NEIU6sDcgIPmhbyJWcix3DGlWZ0fXhMhJKkzE4vijsTWD5tDe8paLZOwZ9QECL+6vC2Gu2jm/5
uIM8vM4rxwfeKTIZx8ioSdBa27dk8QUVl4uZtZO/dGkofjYkBNEMb6mnMFtWRN2j7wCAxZlB1i+5
rjAtdODAhtMeGSTzHLYwkgquAQfhzsYQZE5oeeklKzsaOVoNqW5jR8jcNkHumT7+vCALcSv6aIH0
AdHdMkoYMZjB7KM84r4ix3deLB+wNkp5bKB9W9aW/EVqMfePCxDf2kAJQY0+U4BMlmTYW9xpAsub
QpHc1f3IbyiodE+hFRX3ffAQIJ+fvl/v0OAM9/rgfVx/7MRidbyod68rFCYRPM1ZZRi8R/Tfyfs2
h8/oEQfhSonoqNdPnGLply4WpPybQhTd18saG/6hDDZ7D41175XeJ5YtGus7cuXh9RVDkteY1gyS
rwj2ed325h2ehRbuuHA1PMtYeJhAMgL0O8cVD4GoRAPG+fv7o7NqAd2bfSFZ6GWVXJURQVwmrYHF
0BXVW0Z9aDINKQYfeIKeea+vyZXlE3mUECBoJrQ3dlj4iYqTZm1Fgw+6Bp8mIWdnuQ4QG/mRkI/l
g/m3ojWA57AQeTAHABNCm3Ty9ZnyM5HMEAvocN7x0YHEgE+IwDvzLjXoXWjyxLrJznOgJRLXIOgs
BBuC2TkEoDJGQOBFVKKenzLEkyfrD8V6drAMUk5m/abz4Lme929S50+ubf5Uo2guqop8uPqLax/h
TeSXeb33PYOV2D6cZxEQeYPy90KH3Ix2QabZ70Zxlvy/GsZPzpjUJC5JKJ16ai7RBQoagmzzBjZ0
QnicAlyzQfU4sqH6kIATazNtZAuJcGHYa8AAQ9gCLEd/NjZDACykMCBAGak8oaKvgv2jDXA7/cq6
LSgljGGZwjgdWGbmHTdy2z3b34rABWEjy3Kd/MU3aR644DMwAFlp8FY8M1JCFb4EVUEbRCGjHLG2
uJs8EHl9NRz4tIaGxNwTK++JyJfP3njFlfDwqviXYnbUfFm6ux0tjdzFLZsvcYvo+tagQK/nwSdN
NIrhOG6WOJeenp6uWZTzNsM2nMLdC693TygCu+VZ3t+dUAsfRfufQ1oG8wb7cPtYnM1UhT2zBTaI
HYxF8y5zi65X+XdiTaJHyp4yz6YaCXsbqLuADGWHdOhTU0jZ5XnmUr97aJghFdoHmN5jv7GfyujX
qhDJ+v9OUfyBKn9yVyW9sSgym8B/z6IOEARbmUUH6eFqRDk8scHVMI40Flq+MZ/VMFkpyCcFrSLG
paLQTp0EEeh5gZz93ntHl5UOCPNSg3QK9Zvl3RCyltxHxu4XZSXhPvYB+A6IsRkWKtTQBuTS80uK
tz3qkQMDYUZ/PYbVo5+OUqd2ppnDumd7i0jVVsTPmb02OlIciE8f+rKZw9mjwBPhY8OhZGP/rl7+
bJD/agf95ETTlKaoyK2WjSxChn4MqFinYL/Tr04oZEcEB8gniBYKFhGMRVgiTGT15nBG/eKJYEJY
b0Xh+tKgKxK6soiOSfACdO1IW9M/zTUBsBWqODI3gw88Q2RGsldEvyaPE/RKB3FqoeGLSD7BMWmx
7f/OQUF+029o5CcH2rK2s7qnkA+lQG4QWAloRViAyGRhBsIYRI85BcWZcSwjPEKXUEmoBCY3O/vK
ozAHw1N3otm018nW4v1xrQR65iYrWmRBUjSKDS5Sr9jq/n0VnB4K6GB/hQIZoHyioJZnxY5PN6K6
8inK5vHuFLV3pX8CiFRUUlEGUROjbDOj7M2orTnq6cFLUexEhRO6LAQNk5lm/8tzA44378AdZbbF
qml89Ua5Ei71dZzjWUEmK4TlQ9pkaPKuQDWUlXKCjKOUaycQFViujBqL6nZWT3ldRLKmS9ZZPKfO
+drJzkDx6QMD+E3QUEWWQqU5exzFyIOqNyojOj23AUfBF3rOMN5Y3nEVr0U9Lu8SRAV3EB2p9CMP
BOlIWi2OV7I3kbH5w+KlYM817IgeGVuIwsXZ88j2kJNQ0PQsFpqgq2YonQq7TBRNWlxH3RuyHXrV
bmwUNkBJwwHEicNWBKQ8F6slapOoY0fk9hfLEDWWYg1vhF0IOQgz6UOxMIWp9OxB8jyi7Gpa7ZHv
Z7GLyBUDj9A/og4YJISynBVIJfa0/odKfUTVYldHogiWJR79JLR2ALWgD/NEi1ZER0Tb3aNU8GAB
j2dRApI84kO0sxkG4fii3aH9iWqCLimSn2mGGZXCUj39unpCZVnH6LCzLFUgiwu0kggrSESWQM48
hSKq0B0ROY7/ZZmKVnxCUTmtFmis1suwXazRcNHUAWENy02P1l4h00HLP4s5KxKdtkE7MTgzS8rf
NtA3sr3jO7RDyNS5xKhei2Gd8hRb6csmOZvaF/IrxzOubV+/tM92jXMbr6sHLBz+xutxK7aNkKEc
v/AcuLIY6Nh14R4RbbInZ8R0weeQVaAGS+YRnCKB2vVA0oIcZYnyM3OW+eR6EDf4vkGNjl0yqt51
GLmgk+iBtqIpLcejX6G5JGH3ZLPwJ7dhUUWByyByY5WjdwthQYSoh7ISxm2KnvMl1pqnkm9Q+CJR
IK17Yd2L+y+i5f1ZraQUZGsHJEDx2y9Vk+6xXrXlaHS63zF5qWH7m6fLsS0AF1RyeqmY+quNXZla
AfjdXmwOCBtEYyxbV1ZrDmpo53dBCs0So/1nqfLjBX9isoU9pnuKFYyoRoJgwLNnRFYKw6Uegj0l
A3neryePXL9QFC87MjbUxq8pxscSnFlbLSBhBbs3C0wYH9Y4TyxlRg9qOMxU7H+Lclb1/InYvkIh
wmCFZYnVjr2OHT+vKtS2FLGbX9m+hvUjCtyX2iYMDQBGbw9rE4tNj2gB4eHQCWbsKoQ5+2SA1kX3
Rkzz6ohd7ASWl66omF2JXRpDaeLAlB0tOxOJclbmCHAwXhWxjzUHYkO5lpXGFEUjqbbs4qs96h9A
5XwjBkcOo6JXAt+SxRb2Ea6lFX0gCPmJ1TsQHzADWbMTO24I926zlpEeI1AKsfuykGQJdqI8RPRW
7JkTvneyAq+WzJTslAYRqwYlygqhFvgMdmkktmwVDvCEJWJZwbFX3cHaoFywjaLCH1aHrY2yKkzx
6CteuZYlPHmgVeGhqfyDr4XC2AGdBjpchLlYtPgLhKn6GoYQyXOR3HkcvAD3weBky7eB6MeooGTI
hbJTfq0KAj3076ODf/rFfopE1CkwYxTWGJFxod6J/Sv+JZRuPEtk1MLs6fR+NV+1fr4Txs8u5x7z
dY5cFzL94rBf2oAFNxQ+IL86YTy08GCO3ggnPvAe9R0RYd0hHp6TS9Ejktf5uwgOuR5KFDMxeM8m
F9OwUNSr5FEUD7moXJbhPTeBerXAMhVGw8k38Uftk2bkTxx/3jfP2o1cRLvpUEuO2DHlDhUFrwH+
DBFTR3+/G5/lqz5M112gRfG3/Q7Y+E25w4t2JUeIYJSNh9mBeONe1yUG0JcRJN8lr8DrcbYTG7Rc
cwmep8C5Gxn/l0YkSmL3uYyWALNXEPP5IXJRHvPznktx6Y11N23MK2XztdPV7yUbXWywct191juR
rvtdybTL70Uxty/SdROkO3H6yVP0T5lqkcAUOAa0b2PmxC34T/VMvrOuJmwosbZ7zixXPnFGFpz3
+RoofC1yAPneDK3bh/G3ktmQoYIByOycHUIpxCxTJGdTNriGNmxFzAUxFMicYdui+tEZu1wvMRom
mqTLrdMq/VLGKBOobdrdIEyVUchEyd3goAz17zJp6CGPKv+jNXDG/XrPeeQKcj2axZydmjPsT9sU
l8sovZdzYSXs5JsJwWZxFmGLM0bLcmNsZOZ6PBc2QUkJVtbrOKouL4SHcpmdWDcjvEfxai4FJI2Y
lIH1nNP7QA6dgmSlecf7nhYD2Wrh9mvDM+CVDqWddD5AfQ31MFklKx11tkQ89uiosI3HiymwNxND
WtI3QRTcw233qgSg/nOmeTf7YkUVq4rGCGJJLemPIXqy6MiiFcsv2nvhQPIelDZuTT4VQzu/nriV
2W/X8v/h8sj/cj57MyMJNI+zcCYSC/Uwv24RDyOXa+/jaObuk9XoV5fFpXyuh9WlHtbrem09c/sc
IbaM/I2ZUeqJn2Vd1FD7jKOvi35NiQgcued23TLUnrPzu3tA5F7lk+UnlVMYhsQU1sanGva7kfkX
Y5G+2/Q1HZgdbXLlxP1OZohhvtuf9I7RsAQ0j9YF18d1TG/ubGWGMRBVza1YB0pghd2lTMn+Ot7I
e8Dz3SGyH+Vb8T5ofKLiND1F8YajEGh7nMIUIITp9z2fC2uXv8mWVgeFK37veT1EOjaJzkEmq3GK
6vCwmS4OdEPYh9Z27ztP+rbBK3u4KYLhQfzTCT7vGdMCj7UvJkmHdzzHTLHQ8G/0NxGn4BhvsUmi
U9TcHG7ELpGxiFWgA65UbHBdcyJ1lWxKX119HSkO9jKcaTpRYEUkYklgVJ+d6iHCGAFOjRou+J6A
w0X1rdiIASRyWzpEhLR5Pz+OxJNCg8txX1wKKY2HXDzyXUR1d/Mg4r3YzLjmyfvASspuik0TddHh
BkuJ68t1cYzj6BR3t9hUBsqBjJ2oLwISNZAaLSazCEgc5iYxtzhB7u+vig3zxSl0/PXiUZ+3ok1I
PEFul5Pgr5cIgoxHxcv9pXOIxBWPvWgp4jySo9WtOJDMrUybXEdMP9E+T5EuR3INmcgs0DGh1VV7
x5k5v8QkrBWR1k28JoZOzOAUWSvsST7j+CeOfeou5q1MMUeeowdyNsbBaOXG7cdCOpKcx8qcQeJE
Rjg3LlI5BaGHc7hBhiQD46bPc65vhapQEdnCoiJLoCLZLPAONVF1kd1UF/3KucwuxP60/XrbrkSm
H1ftiq4h3mEtFl7nOxenkDYWqBVqIAoLWNdBt+tQUKyIpN71EfWTtgYoMuPZL4bXK2x2Smiifomy
k10f1hrucg2vg4MEPAvcgMJtjPbBS9cKvttpIxImX4tuSa42aoTYizFqOirKVRsZLlD4PI6ETfDD
oCzNKE9iYjEmlLsJfw2eF9zuwIMjecFc5DzOmpDdXY0vgvACvmFxXqYRZ8MGFW+MiueWKkXMMyla
MyN8PNzXyL2fuBfOvGrFGhWnvzev5Lr4TFCnTivx+NmECU3s4yYQ8wK1ZNU+4I/kTI4En5inBV5C
sOUICmionuIxEfWq9ygWwHixsNrZmdBzL2A4GA0d4xYzRBy/1XaBSSkaRM1nJvIHnyc2KHfoYpKg
+g1iStIrRJRZMXmIhLIvxaDKUYpFGQYkYKOsUkxLOecBE+dsy6/pdCHNL6IFY9ZdBS9qz3bMw2/0
4UT0thwul0W7PRvf1VbeK5dfCyealy3TyFLSxSJUve8SVqiI86ueRRiiR22V1836iHLtfM0B96pw
/1ScEHellOvsdUc9RtFOowmfr/jskcyol6IpoW5BH3JZPFaevk6jG0BHfbK7IUhmzSE8rbgLfo+q
zezgXyA9BqSNlbIS/9NhTYyX0QzMTOFF3wG5hn7xiETFuvFpWoQfo6dVDX5NTwxhuvAwHxXzu/BP
GIrC8U5Bulky/4e35LwCREyxIrFD0amDgYWlVxtukolNgi3hQUpEjE38s+wKU7wbRAwynxt9vUy8
G3yM3oBJiss/sDEJ9qyk4y/WGlkzTnQ23sLxAqgkjFUxWBXoDS9M1Gz3kfNyNmDxbyx2J2iwCglJ
878E1I7cS39xvCGMxcUHhicGPyOGEo9cJd5iWLAOgICjoH/RX+8td+U2JbB4IRIcWcKsyoQc1rN3
abs2NCPB7uxqsc5CPC1P5QX+ER425CG6roQEJbibhQfuEepnNG2UbnBgBPFlekNYj3sQvxHHYUil
kS1BOvaJjPoQJp7g6om7IxcKCFp2pXwDSvxqucpX5329JjQZEIxnbzv4FzUcHFwPhU+MsHJNkxh2
BSilXDHG3SFOFIn/yEj3vJbrS8wHHsLZc8KcnCuk6xOBfPxJq2G1WEtUR65/5Co4ZIgNlXiiCPnD
qySkCRQEvm5xipAh4vecpb3gG3KwSAg4B+VKgjPySOAM09OC+JCyqkB/KkjW0j36YLIOhE24A30z
hdVaTFHhVxNU+pWBACw8JpziL0MjxNt+VUIZJbFP0ET8AUDA4UlmTuZvT8ZKxZpL2FbcSmLSLq/w
LGNk1lBMTkBJ5lbZ9Y/FtWQ36HKcr2PQNlzZjCQxTei/YMFn+AX8n2UnOIj3Dn7E++NWeJNERHrp
RXQtXnObB3+vTc5TAb4o4VpWD456dlpxzwVOFmbgQdYwDzZyynMc9ewHEmsSNgcLPXBiQmMkt6Bi
wKgIMMIoyd7znNtkkwTmbfINPxNCSGLUhjAABIjDhpJt7GDJqxKkwQNAkygY7LXsBUZNzEZ8kT3z
iOd9x7hrorf4CrYxLv8jCsKEVS2TxAQimHTOA7YbC8D3kNYS5gAKMCTL4sLaLf8mhxtrKIFZSLov
80ul/eoAbR25NbJHvOkJlOtNvqnhOdAu4d4qbC9YqRuhqozLZdBdcX61YE7yCAQKKJP9jxSCMuCD
BFqgzhSOwDqyboNfrJd+fGf4Szo/iUODEP85SQAvsS9us4K9XCMNSVHg5lDzwvLqwGuZMnzwXraz
yEXG77rGt7u2kQ+Lh+rsXJAVgotAUcZKgtNfa2giJcZAC1X22YF7k/gmMD4B1E10QFwRZy6z0ghf
0oOFBRjx+eNIYdpUXouMPyJLKqjW9PaXtPA+JxZIVKWOND9dLYgN6BsqQomdHda2a+EVTu4NaF3x
dRZBHKUia1X2ZrejJxLLLtxhuWreTRx0wkkW/hLZ0GIxYQvijqNV5lakmu3REuAr9YCrfnmcC3KC
FtCCOC600CYx0cCBqDNKSZ+UXYamgrSU/TetH7jjyl9uZe2EcoVrFiGdtbh3h7mAk8DVZK7O4+Bq
kgqkkFhlwKOMVXl2wRwjXTjI2aVkRRJBnnBcWtw5SSSs6unsoioZi8y1ES4uuHdoQCSh/R2+ElRr
cbla3vdjIDyYHhGbDvXrKyCt/g9h57HcypYs2X/pccMMWgx6slMnkJAJOYEBJLTW4uvf8kT1q1us
Y4eXlzwUECn2DuHhHgFzAnUs+Ky2/M0+9igL8FdZbBqV83Y5lkSFF8hz68/OJpB7U/BGsYbvVtZl
SBEBV7gLuEytU1AJUwRBMEq5SdxgVycDTyAJKRCtJY5C/IcjsSj03iSoJMmxrh2GgLkVgoVN60no
/6kNa4gXfXsGY6PbnSEAEA8Co0miA3ELtG/DriccwQgqUBMn5cnCXvPqR15r7+6cV5TnXxVoxc05
ke0U3B1RLvPfyGuXaANKxN4qKdy4eU9eiUtJYKbX0oaUSdQNEAdCtgduB+ctdgwhcbgnPZC9SWHW
wJYxFxe2kqJxlblgGbB87oSzbBWMPYECCxGskC11xtPDvia+B2tVjhUuwa83FDi0Pa+CwAid9Zpc
b46qiK0jISIrUGFH7B64OpT/9Hgh0w+CWPqswxEuJwnWOsHSUReSxpBk+Xfcfp6/LUnb08qjeGcV
oGQnCevtQk35C9eeo4BFRK6hJCjnv7l2Qk3f/iVaY8BzRCaMGdeVZtE97FOg0mQKq4nl9ChImhRl
PQW3cEg8Hb3ORVjjlurXOCRzZLVVeF8MkdhFrApZddYc1x2cj/O8Es7SsgfnmO8UMTUn1hOujnCM
gg2mcOzc2KZgqQSpSeUBSyvcXqtD5VRq2eQ3Y+4Fd5DwUZisSD4qx6gkpEi0xCZcOnKnSUgFng/h
giRgqPo0YkoijyNkHvlsbJddCFVckR0j+pG/x/dl8fRrTx8pbO0xkn+WZRYZ6MDLEkP1BJrmqPAr
h+GizaEQUYDAZhAF8Ah+kp1T7Cb/yweWDbiYOC9Du8VMdGD5ffa0Frh29ovjQVUOJ1e4FzRTQGBZ
SyYJc0yKK/geO7d13j2sK1XTvbMmf6GXho9VnqTt0hx5rl3gYo3NhY37Ir4lROuynSDnnNjei3gV
6NZps2E0WLBMweZmv8hvyP24bTAdZAthOizdPJdNWEsOr0FNEHtZIklXSlzixlZYqodwwxjPgvtk
CTxh0ZJi59jliNedI4HCA0OK0cN0ypTnqOtQxFMZkayZOqi8kbJ4JffHDmkxYPUnUd6ywVVJpc0Z
S1WPUEotFELp/6egdOBYlK0eSZwhapOMZ+wyaMqC8FSFfhWHVNIXkgUEmNTrcualbNcVwWpvj/F3
5KQsYtUXiW4waYqNZNOVJY6x2mmTrmXxLzln6StDKEKdVVFNtdCbe2QLqOyFMZX3AEJfsVIo4jGJ
kXDDFOpFO9tUbljyKi35qR3+VPmO7oIM8Iq8Q5Z92QaOT6hkD4z4nbvD+zeI1+xbDfIbvo/xaYk3
5R4HY7P7PptHkJMvI0ChRlql9uhfQYmVZH3y4XK7ElSaC1ccuRUeSWD/pbHhKOEZsH5YV7zzo3bC
gYCx4X0SF4H/K2F6ruarZGUbi5p2s2yHLAsjhXK1rFNJriC1a+rRY7I2gSQM0wRbOQCJgAs5j+jI
PSRR4JEJqhWrWMM0We7wSXfRujdlsID+emnQr5ybdgQLpgX30NJXkIrKP8LGuJ8AMZtoAQmbIA0j
sIfeqdKO2AZJSQ8z9bDXEPnADmJGKuKZldMp7oLER6GDK+ieqUaLwvdxN5QfKQbqyCFSYmxVQCpz
mnJBOXfZfABA5gAxBUUKc82CgwjqE3r7tMGSvENUYe2sWD0y5XIRWfYcxomdo13E7hkK/9K1AcwE
SRbGWqhqv6gQpHulKoAolBmQY3HyK4hTw+zkGeS4dEc2CaCay3Q1LpqoABTmu6B2ujgknEAMnAAQ
VzfLLXyzWN6cHJaZJI9AidqM6rM578CCWZJmLLjNTGDCmOSTAO6B8cA6ElTkeDaDc6iCZpyxKWEU
AW1EzYjTmAYI0CEJcYP4wgJV4hYq0M1w2C+rnGy0MowawbBXINgL4PYCBFLec6VLKnCJzzV+scJF
WbElgdzx28zAwrYrJtF2kM95YdTSXMgMNy4ny046A/O+uopExk7gD14Rc4YnvfNdof2p5l3JDjRF
l7Hg3j5YAlzhJYhDVDFW1CD4EZ4GED39WYBmQb6JMRLPBgEBAwk6BkcYv6YzlEaP1+ot2tyqmgwJ
PTWIZvbgcG+qCKDsmCcheFnA/IV7ZYE9J0qy+V5+P2FvCr9OY57EKIJpz4J9A1JocZV4jEgcLF+m
ze7BuFUUAOpHliHIH4OIccig0GrRFNKMg4WJ4XotHPp6vxyXHwn0ubonmTHKClpKFC2sYqiqqmrT
JAysnWeSP2kxnvCfWhUKNQW9fT6fmJJMiGmilv9xAoppLkBxGQt5NEVG5AxvPBkjgmm7x/pJWLsJ
jEUl0V4MiqSiAFikuISzNaaV2vs26STrSq4L12c/IYTJASqclvtcO3cM1sFeik9/1U2uMuoaT5e1
H+QdxPEswmvyZKi/uA95SQWeh8T/0iUKP77ryIcrZ3r5+TQpnDy+KBl70qNFg7q/wIeGQDJV45fR
ByITL/bin/q6Qh9SZqE5JqkSh0L8iQoh/L94FXxXrgtaZOgwAF6uKWhAP/MVWOzki2lx8TPDlJuq
wca9gFmo0Lm2UjXxRfWGsE184Yr6WWVQ+iTwFlf+lT0WgYC/BJlhKci3T1X9lK+vAcoKwcWHV8b5
CVXR+W5DMBAQJ30wQQX8RvHKDoa2d2ztSGkvHQApInPRtARKbXiqWBtnKsRbXVIcGneDqOjDccAx
cDBIXCDE/KZKKP+JcUDvy/+VbPzQWWXfu/tulUKywSqk4L+ureqq+ki5QqUiic5V319U5QC0V29U
KeQSBDfL4gGbE+YmllnbBNSB4FEe8YFPFhbC1iC7RH0ELfLjP8dG2abwkQLXiFI2V4slmRCrV9xM
iA6cLr4xuPK9FkqCPFl/Lz3/WTL7v2f+kxlL95zF+/m+oTe80EbHvH162TLVgN2//kVs92cq278v
cuEH+7WSP6yKtzNv9UJXKI0hRVkJP6BbS8uVtabT/y8Aghk9PVjt2RfJxtG0JQmVzK0xpU5n4o92
lItPbDRKoRfioUyyIGdHvzWsT56os+rdq9XtriXR+3xdQ0rtTiS6VjCxslsgw3BHS01I1n+/pMU/
60b/fU1/8Dr3p/f9dCncKewicTlxovp4IXyjsVKi6/xI32Canwwi4NkXE8w9CX/v5kv4MUzaZhty
7Jc0k2Fnb33TdJKP3ryFlLJflgBx7aB9+uXAC3/cBgz/pdFdjibICTHna9KmD8Dl//2fzP9dnt50
HFpyhzi0Fyx0VHqS0OnrzoxKploh1kdhp18w/Z3bNl3aXhNeBGx4KeAg617sep9DHMKNHxuuN9ef
Zk7WL4dalIjqJ2WnzACOCiM8ER/+VJcxa25F+xx2rKSqKYOieMHYD/A8yYQ+CwRt5EoK44yhXsXa
kb5zabG02ikHGVGZpdCZHy2kQ3RltEOUYju72+2AEXmdDkiS1Wp9f+8loIaw//clQnPCX47/xxrZ
7pfpEq1bRGSFKECB5cYnlH6Yv09otyIGfMgDKsM/nFRDXlbF9DHBZ87NOlcEudiezqYl+/NRzyBa
JfZS6Kna34HaqOJgxTTKXV8IGKA1EwACfFrjWFGJQNBi7YEa/uxcQyKJFgUEsELyflNwFpEe8aFs
UpCwFpHKZxXQgA0pDXk8zDdiKwJReHKEtSJpfoo/Yv5oKZeIUFQEUiYt9twnh74BgitrfjoUMuBq
ZLG7j4RXKFhRhYAH7mQbScO+9R5+Yag0U3FKnvhB4TlxW60MdULkeWo2RjWLQ1ISQ+SAwz0Q4ivI
LVHU+1A5nwTXSnboQkTJRT5FhZA9Tk5MmjdpSMK+w9UdiU2y4ZO60A3ntwYMLEU5DNEdrqAwGMH6
aAndR/X7QZXme94dPk3KWRgW1VJ7cy95YaKnn1fw3vLWAvLkqeVmx8g4SnYRR8nQHcjSH48vPqQc
8BpYXAQ0/fT3RZf5o136x575wauj5dfh/ryzZ07oC70dNNQUgeRjUArp0FIh0drO/v6OSSv4v+3S
H8S6Y/6VKtDRC/YyKD2TFqlVvE1uQac4v7Q3z6WdTTHlm25btPyxaIaXZ49eTD5rngQsByt1sFN0
D6J0fbN21MxJdwnAwegQhBd/cYQZHcvfjvWHbHOZG4/v2TFX50AfMsKdh7OK3hecuNrqOFfyjrfN
qOL587fJJb/aMtmKf5jd/WpT2ZQ3mN2P3LlKC3UD1x/RvvzjCStG9z+M2h0RJHE1053ZzV94jJoZ
fvWRMGnx7ZDF7izssHzDylYDj5aGOvW+scBoXlmriGSll+WfX25z4rr/du1+sNde53uW1pZcuwd0
qAI0+ALTOHBY370XXj2Du+j10FYdbcRQEmvMaTaytvhGXL0eEl+kT3LjeEO8/CnxOBIC4+xT2Gys
Nrk4JRWmRuoKLJx4kVyL2dJtL3geJQ5QDQmDDUqvPkaLAozpFw3macuvUlZz1vxKmms0m19fidCk
32z278DJedO/86AmY1r9ZpESYtEw34RaQ70CVo3lyniH2oW+BxQN5ecSnTfP1Mvh+dCGfeG1Z19f
UqV+4btr/Q5pEAagk4i/qgo09ta8hW4lhx/dENPJvXLWBZNyq71WzhTrzNe0vr/X0q2sLRGyd1Cy
e5/KYsGWB+J58kS6oxenx/et3veHu82felcXmRn/qy7Y+v77/a38UbVbqTDcRlNKKuWfgUE6kypc
lzsYufYALmDBSMMsBppkrlq0dvVhVWkOGiFfMkR1EvQqYsG29vixVzDVweBuR4NEt++ejBsRXLu2
O6LlCt0pIteduo2oAT921IhIg0FTitaUX44a/ClGp8BdZg94gfDmp4RDSwSm/BaITqJSYkR9KOWU
/5OoT1CdlkumGhAJiHdjxcqqBfdQVOJviM5zVVrEbJzgYmIeRYeLhqKGlXH1H2uShyBRZs3FXhAX
riaIA5YfHVz4XUB52Wrzzu2gPaMhS1uBPzGGSxCyMO0ZaCNYCgcVQgzn+Pkpee0ti2hvmC7O/wy8
umwcOsyV6qsZXavza3Ocjo+mRDcDImS8Lv1G1kyBNfRdfpsAUW2To2lDMwciCHaWcWdlu/2vJjEE
kwQ3bbaB5808w08gOhycqmSzijPjoALjGRRYuPc228Rr03PmZLPcv8yMSoFnXB7C07VzOOQ2Z6mL
j/N/8suybYJ2wMtyyfH5Uvgq6Eri753VjtvNdluRKxfDk2SbfGLLrQGGpI7ONHVKISyZ6aW775wb
meoizDc32DfuzWr07u+8xYxRXIuys9g4Owo9swpRy8lsG6n2uZoOAGkJUYBA6NUBj4jh6seGSgdI
qiEWAdX6OfSUJbMqgFNQo6DgQzLeyDe30/KwvDaHaLOwTk8rTwRxsB71593aj82taNbo1/a48BnP
38/7u5p6ioLJNc/eGwHozWS49qPSZEFPQXMmce4dw2uUvpojlB2+bpgNaI4tOnLnN9Z+Fea6e6ae
1h+1/TshL4z9t9W5ofhN+eXu/oteCweYEq0Ho+LXZgFxkoIsN/htr4vWgyCF6IuSEOjNxmRmWSLr
SRpzjskMbtA1yu1t90R1e2kezFegwwEJDVVh6pIv836a6xpYgsb71zZqC4lHoAdZmSeozN7xyg+I
UeB32+R8CrOt2jR1O10LtUT36aVp0ELilDX1kA5Ok3rBCsNuSJXf4dy7JKsTIOd6rT40luVDV7G/
q72bVQXJRUGCBfKjHmwWWozQZQhwAK2rz/av2lXbt79t7BQ6Pf7S+1aeXUX2aVVtO/pYC3tg4zj8
VgusARdFjwaiLN6/c7Ysx6lbYceutqrVlt2z7cFgEI1G0RTj0A7iuOFGo8ZohB2Jkuwka4290cuJ
1NmmGCLmFSsXya0i6mXCqi1HifkVzRrj1LNRDYrNXDADfXN1exyrjlzOStRniQqXwTLgcTLbD0w0
Rrc6gJCLMZf6UP4NM/f5QY+CRBTqab0ox+N70H54OR5HqxkCS96+hymVp9QB8H/yWy5mztjfPboz
wUhq5dsCdxAUV7/nre8Ktn0+b6WrR4v6jnKU0Ha4PEerOF0aCtRHyjcdH+/T4Zbzz67BdfQ68w7X
c2WjPqfVU5iy/VaFa9zyH4b/eXE4OnZrH9H9AeCdX80ffLlV5/xp/qjSd6nVKvGkOckQzRV4LM/i
SBa27Vvcm7fDV9bDtxZEtVodcKv9Fr2mqn93Q5nin5ImBoJlaMDAl/+aFrg70fOXuSoQ1uvpeeGr
0niUrRf8KArhCETy1j0uT7Zfi7PJdrM0N0F0utfXyxMzf+xUWN1ltpt3ojgyZZcC4wCd0wynu5st
WteMtStaC4ol3U1EXHqtrrrph8mVaBJq1ALUKaN/Sn560iqJAgBf1/QuNTfs8yTbhNJAo8KXqUwK
JXOvFpmcYVY1JmVQky6BHcaHWoHVxa3ImtcgE6YBQScpdDTfpUmOw/0uoK6hDBwVWteXuQ0A5ytm
0TztrCwB8cZcZxBgAGq9x3zbLLiPyaq9oSFlgXEp9itkElEJQ9WAvU9jUmqX88W8tDTM9k7Rrmi+
PJjFPD1azI9f57V5LGR5sD/F+jLKHfXDGb5fO8MMxuoGSv7GudE4sztub5njgOp7uuhkLxZWZ9dY
ty70a/KzU37Pd9ggpq7yfzr5uvl6fPPd+pcxe9k/6SD/eet/IHT53Tabzd5Xee8Iqf0Fo+tCOLjG
94i2ozqrGAULbIaAswXZ1t/XXqI5+hHhMo2uwJA/Zm6VmGb6nzE6oy/eNAP+5OuELnR3FSXaKlRP
G7Pv8NHIUNqQmF/FAXq4baCcQjMmVr91kRPDjF2ZnZ+DD6uON1x/AtS8UQFLDbKeXtF9RwfQUCCr
tLnD1BBr48PRKGMFwFZp3dM6enf64jTOJ8NmS9VO/m+jsXPlP+RBtHOkl2MpTctEGp//55nub9fy
5fBGpJ4mHzmDQ7ysAtKFp7uMi3SUtsYF7OiyRk/dkJx8gGLETbfuX7t5wexvVsp/0VLjirSol3K/
T35uqAQ7A+vs5MuUvjswVA0G6Pv7ZvLtg2ixVuTGS4oZSYsP2EEqcyB6o6KnmpQggxrxFNETxAQi
9E/h6mTPzlXajOZjGA/x7BCN7QLtgZpj2yMbp1L2BQXQTJB7Iv/0ve0U974lWk+7X0XeQx9Hf19l
DDn3Cy4nAcMXkRDSoOhLTy+Acxim41pf0p4VVe+BmpumHgwPJMjbCw9llZVrV6x9fwGDoEhlp1QX
BpLx0kF/Pb+GN5fM4hl+KpPMNrJrtJJK0giyBATzCch3svuZ8ABzTexFEhOp6MkhQP6y7qQLU3H4
tnLhlmIZFUGxi5yw02rhMBTxH+2efNrFQdpOZvX9bCqlUIUO6ip+2PrG79xdnJjAc/6RYyrCORAE
e3cHeOoIoRfQisQ/V3sgyYqoxc/GslZ9hSLAwvdFovMI74PT/EWOQ8846xWukafcKOgmuM0tpIjg
PpuSpa5rrzCHfkeuT0Qm1S14Yxr28vldHxa8caNsJv78hgNMwxldPwlgDGw1OhFz5kkfl4Ez3EAH
EJ3oEAxF8IE+ET7cUuQh0adlBwUlOj3tLUoo8lW/JLS5X/ZA7ke/iN2Blte5C3ugQKs8KXF6vSiC
SgOMSLZCAa1OMkMTkK3JhEdoJs4BNs2ZIrpj2a2/W57cHxD6f+7H3A/Y/Ho9na7Pc3Isun/jqNS4
28DedAyxRnCV7IqJ3CAwzmTyqlnUTll2e7ic6/owtDqtX5xw/g8++D8O5wdwWVgzfOihS0PgBgR8
dB9eBE7B2qGsG8yWNqwtRPONmqWMMGf8Tqeeoy77sv3qS+Feh3jS/vs1yv4B2dJAQoYIIxvNZdI/
sJvX+nRJp89rcCb7+VWB3N3axkeoK1k7T5evlb2FCI2xYkaoX9yhP+k+dtadUQv2aWxeFPMOv7iL
P0Ft/3FAPyCdW/FWuW9Wm7y3wjP5aYIKa+zn83ZmDnGCcJHa0uOX90wG+v6Xi/rHRfgBwpR3pU12
9eQ9Fa5WGmkKqne4LFsA8k37iWTpHG9gK5TcvOPG8Zf46xmrQndANeqA1x4e6ceYdLSh7w8NGjfN
o+lj+jCaRFTGV0y+sH/BFv7UBOM/rtQPx15aLop0zueoEWAypSis9ON0yjz9Cl3Gt87zt6v061L5
4d4K18WpcDiwVEpZs2mnL2aJVKCTd3b1yx4aGIjf3me27mFsTp27d6FxtpXOW6WTGXdv/t+X7Z8g
x3+e+892wUyaY77Wg3Mf0ISz0SApB2YKO51f9mxWwcl/rYwiI64Zw05ZKv3znMuZ3X6745xzB3MM
VpTSQDXa+d65sWqduudGmap42c8OjvX3vNzYz2iv752j5S+W7I+G7N9H8fNsTwBI6WyKEO7B3Bnv
AGr3RUl9HW1/2QhZLfS/nG6y5P6Bpx4vm+LqzMA67wQl0ywfJg3UPTYPgNO9lUFMfrcWqKqoNNzM
jMWWHjxhN56ae0AO0GcN6ovygy3Ai7OlOvuLsWKY6B/dS1G3gplF/P3HTt2/bswSu53ynrJI0kK8
ecHYvV6vqlRZSWI+uoQ9ssOHfKfyUDvipwH5qM2XqIe+9pOz4vUFtBUSxLB6JjUmA+O/VPI6EXgd
zxb8VjDk2UnhLkIfGUXuSGwPd+QqUXbtEcgcM4bVWCfCrqv3VTQauJEenEP7R3K9aY+Rcu4DJIQI
Txd15DqAf6v6qaealSBBjhWb/0wgwWutZCR3Zfrj2WYmp6S/LfSyBAfKs9doWWG5qTkEhy/+IBeh
hc5hhFKKWEZFmZNDUrzi90hvXTBigGB0uGBmNVL0wbqW9TIN4hYkw+qzmPWu7mAZVPw1Ac02T3el
42Bbq3QIYaMx2ROankKjHK0DdL9S8p7tLa+QDpeBopnxSAn+YrJFHK2QadPjlelnR6ujO5WgMZLf
PNIdJhwS35zm1OxGZFzLgNAYnetuy+ltermGcNsHJfttDbghbS3jY8AoyFQjQwzMxZ/wy/myuasz
EqDOQFWXsTvwDLLWswYM5uNPNz6N+ZERMqEpJOZFwYYYDxGeqAZqGJirSVSHePLmPotOqry1iqXm
qwuzioGOkNwvVm61tPfQEaMD9Hk4N861H6xoTlFg5iwiuJFpzoAL223qpGB5AYgihVO+5UcTBICG
ZncNigyuSCHIi9AEQH0RJbLo0ix70oWnYSxIDGQpOzvsTLIr06WWBvzUFWSzp+PZorOUZgD8aNhc
WedqmZDcIqjODz+NDTxPnRuXIzUCg8CSY5+tvTmNOQuWVRyoxJa0lovWKHsEqqep64M2Fql0nPsk
BtQTzdeOAbskV3Ge1pniAMAKuFOyBI7nTNBLOiv+CjjpM6ClQ69QUF+j/n5rMFpIowijUt07Z74C
BdV1IXWo1cKXAdA5ELIKRwfhmFv1+nAPMbRol8gTHIeKiqoWErEdgGqWHnh9xCiQR395Ai3hMoTD
LxUJwo4awjDoIBV0NtRfEAzZ2xGEXIOXJW4k8YPpSoGhUj9DFksD33lMS4kWXfjUEZN8wCSc1ROY
e9wcs8IgR6eIImj/4TSvDioE/1uKo4/6Jz0lXV+Q53foQneMuiRCK68trqGed6Vo+1VzaIPaSTWR
W01f+PJQ4hWlnhMIBtL7SX+jQgXZcxWFkMXMYOPXhzDEScUARsv2rFkTGXe276tMM42E/UcjdSNv
E+C0yHar0saeN1ZML8gBSzY6jEDPL7Slpgi0Avm96YFiQ8oRVUxsyID7C5KqY1J0Vi62CR5fd2eY
sSY+PetHd5tE8kbBVHSnIpnwopOuvkzRF9jVFW2SxtF02utM6i/X7GrNpu7o3k8P88G+n4WF4Iok
V5tQ7Ydr1aw0ib+Wre1oPZKSTtSjpak/gldwZjoy2RlDFDkW8kUaZK68ryOsva1Ss7czObgs+say
peXdLfQuZGPbHmnAsKyikWrr0DNtmkvZnhmKfCY2GAxtU4bOlFU9iKSdmjPc8nDn7luIORHdqDWr
QjAR1wBd07aaNos9AQUNmh6xlzvccd3f8NIrXiXU6qKaTgNcdNAs8Sb8R5HQjuGafts9L1fPstFS
Dhg4zEuaNVFMyTuVaqmKhrcKV8B6V5NU9VxVXzglpmquuGN1ZTOmfwgONdohS2Ew4aKlhcSacFKH
W8Pu6otlOeSduBIQ088wabSa1ABx5XawE1UtcZjHnDm0p3qfEllNegWauRVCNQUaFlh6L9tBRCgB
iSjCOdib48bV4cVvg2Gz//a++h5FuK+2mPlJV/yn1Vdyvgko6lHR6/cLnmLUJ+eeE0iMjEUyN58w
1jHtux9T0XEDryZuCtuFjBMAe2fb9jSKQG7pkQMcIberIj7wCstdvAPoeeaM0JDmjfTFfthWd+tw
L+gM/XSGjtM2XWqp/qTueFyvGpWdpKLjxEubo+SecLRPv90u201gAwEHEnU1a8+5uNooYdAC1bk0
NheEgkPU17qZeZRy76bvDOklnQv7eYNVaLLwiqZP2VJklgvRobjKK0O/IXIsCjRULJsUeEA3Aoo0
HpelRoVq5jWp2XBUwOJsUT4FnHB0Sbc9TP6MzXmnmiVrolZCfao06Nt5WLstuiulCVHa4LMVWFzo
06M31lQf/BshXbEwtLBDQw4LEe5StTg9gp5JTCW1ZvxxT0EHHUuLb7Fk1Ia4oZYXqH1KDRgfq4Ly
DCygBUhN8i5P0VHDUgu4GRES/oWxGGMDievl0rFTdT4V9rb8GzSmClSw7JTCPM574czwBMxKMEMm
KFT4N02vmf6TK91vIkRSU+9M2MFcimKnbaXfqZ9nE9rV3nDDQGivhtKdzBeXiy73h4gKWwNuNy0I
MmaDaA90rwoVQGytwB2pJp93pmjpTbKrWjtQvR384Z1foYJZ8BsKoFDUzQ+0Mtb3jWnMbqVOhkaH
V8jZF9GpomWEWjYVJI1BOx0MFJB+h3aFewnu2HV7JwRrV+G39eKR6EDwjAmRVJR4Mjc/lMXuSOrW
tepD4Q9d/5t6jEewB+m9+gxKcIUascrlsIVFHuCMnMaTGinekNq6ushneCyBw6eUZlDfcBm40Y1H
e3qySlOudRuCXRu9tWlT/LxYxIxZWDhTBvtSnKdaG9HCKORRNVOnEEBtKAzr+DlBcIsAp+knJwAT
oY6t5LI3AenUwlsl181Iq5TZuka9BoSNqgAsBvaNsEe/DRYt1l81oTXxB/yiHP5T7v/us9G3rhur
MkppV/MkinTKVwO8qWDFtc1f2vF0h+9veEHtbX3VatPYtF8u34yNCaYNMT2nvF78ab8kwY6qzYoj
qIWKWKY3nMYciwkKvoiIgOG0lX9wwFPJCNR3H2IZNVLHgU4GyOmLC6tgaR92C5Yspxczt50zgpTm
ooTqcEk9SicM36BnLOmWgyqREMhx2KYxjRyol3KrLiMJTmRmuHdBLKlYMItjyOrVFGdK4uqoyB14
TD2EyWDYxXrCyXJzvtjfhaqaajPuTnf/wt0nauWmi2kJCM0eR/yG8EyLYbpH4JClDT8l8ZMVc+qS
23nJrYLdBL0kEHHoYo4usZSEAUgAKOO7eE3x/5J2+OyNZ80NTKWVsdrcILjkdux9UYhmEzsxI6yc
nO0W8V1S1EFAgr12VLgb7baOQPIYAYLJ+Fz8ZBsGVOC51HpmDGzRiLl2HF/MIs6YKX/UZ8RnY2/H
LgfGd7HbcClb68ONee2Voba/4PsY3JDnGppDrGDPyahR74/12tqZuocZ3u1kDdRwnr/wTKr53Hd2
w1TDIC66iAktYKoXn3Iw5w5Pv8BWiDkilyPRwehKN2IOlJUyjflNvNefggblSv7hEIDsDOX3Gfcm
CNoxlAIZOJcSPUccBBw4xq5ojVyqnNOp6wZcTc4LyUDFxFhU/ASHFWBVDc2NZSGhO/htbJmGx6go
L4PDZwsCpP2U6dS2UHOYnD2Nm3cn1bJ3ftxE+oN9mEn4IE4Bclvp+mQhNko4kCo9CTpV2hBvAkcB
SlLlGVTqR4U0izmD/KDk52CGcnVEtYg3uoXVTyPzgG2zxV5DIpAWRC0c1KpewhtMqC73lFNyBWhO
4WcQvDUrFmuNF0L5JCOrfvii/+am5w4EMTb8xj+Zxo0nM2Aske/c0B+g5AzpjkIHmQpqB1rSJJlB
eiIOroZnlMOp5ClqkSL2CLckw0rWhqAziVFby3+pMzlCXU5oZ6z2qTa9RIqycDJVs2sVV/PGnLZp
LiLGbt9CRANp2l0hodI2qE+OxEMwjMvROMp9qUctgaa0CAvCuUp4cifn8AmATUXSPBpZdNU0V/iW
pm5cnYxBvcdsKcnYhb/ZQSpZ/ZjXo0PU4XCTVEseLPwptwFmxwyrjBtvBFnbcoh5nFqdinnBwu1N
wroTmEYDUlWjEc+abc95Hc2MfcCCY4Ena7wdy7awLLkmgXYOXzKfn+JAc19kYWJWcNzQbxv8wNJq
8yJEFqn63Z8FCkYcxwkTxgDReB0/VnfCkCmKtlUPiabExoaOgRMmegQDtiYZbJ000XtT51Gho3iR
A3cmfNa7FtRtSzQEpx46CrvmaWJ+KmAdq84TDefCKpnNPGlsao7hmSFBNtF82IEs4OCAJvUMXCT0
aqcAIdUjmNQn0o+JK6GYHDAY5ca7x5U6xV0AIntZ7xcoNqg7Onp8BOZE2Wh+rv6RKjEOr4RBzVVl
Tq/Vo085qXcljiWfg+1MfHn2mhuvCJsbFV2T5n6EP1LsNRM9r0U1i1ApPgdM3uoNoKDaIxYf3CVu
HWrFlHP2z1XqVkiqW+Ka5Xnhev1CKYjSlGzLClPOZvQxjAT37c+Wf0XwJ5318FmjE3AzB0NWWiDt
2TKr+O3Luh7ZXXSvchf+w8mf0YQ9QV6y9GmSzi3rbKqUzptQXIJMbXSBLV2hHxNvx54oARgXcRc4
R5Iop8nKjx/Rq46oUn7MXlWzEzWAohqOSmgkkVHaUYswmBdvhg6x7aJyuPJfDkpJBRYpsx5ueBIz
S61jTPeq2jGWRo1pRD01Ujy0N+2XAx+0tvJX6M4UaBTnp7oUbQdDM7Aag2LQKyVPx+DwhxMObd+s
JAnlFb3RaD3I8ssF7b4k39g5pT7Ghh61GOkKL/hACbb/Vnurkssk7KdafE3edp5C5Mo/1cHFilwa
Rk6Bd6nMnnVGS87qaSNz4+vLydMfa0zkI1FWBquHleIQBMJM0xvOMGMfv9O9aBSNcnaj3Dtx42As
ueVwiemeEo/Utk3FJ5z0OSiHC1ptqbcYPcvekO7fNl27aikNXTrGnHYYFegH74zD7fc5UH+yAk6F
mCx3lXsC+vCftUP7bU9PemtzCBuQw+kKPg5ZDjX8EEpX8fbHrawVjYiiAyxnDm1Z2onkdURiE/zR
lsWTv+IISnrHClN1qDMV3Ok+ztC+W1n8PdBKeiJT3dPEDHCLMhABqUKcBR9Uv8AbhecJ3Ys2bTRp
4FtqfMaCswiDo8YjwhZFD2fd1AS6QYQ1gQBmdmQTr+hioBD2xs6xKwJ+JWgJu6TcBbVnZ6KLXyVq
pt0b7O9UQ43mBEEgAlEah3HoSnt1tepOnnDHe6MTQym4NVgh4uY1dmTRvDMDaNecZE2W2G/rk4o+
0ECeSP6ltNw1X/ayegsK1qGpviJFd9d81PJYitScVuZsRiYp+c/eJQ47Czcckpd7Xq3cKEKpU7+K
YJRLoqFTcGTEEhn/0mn5vTRlRMn8SnSlouePrd7/B7O9m3Gr0rk5QJIlTiavsCYNK4THotd0S3Qk
3AHripDE/Lo3Cw0eLBHGrDaseW3uHBHG6F7jsqKdbwdYCSK1JMDB1r96T95nj7Sxd3ZVfGU41dbj
eKhXdmA2sSvlISkIaO5S2rkARAodHjUaGpBXYfWJltVrifDjtwY0I+RZgxYpCPOYm7RuyLuX4Bbs
vrOJNQWrqN+CUij7OkGZZwMdnK16d+mcGuCEZNWeGklQjeMTcSuXB7xwRReZUOPb4C2ps9XnkUjS
3w40tLShZwMynhD0pzdQn8Nxa9mEyZWQr1oP2tPsmf0DXiWMXKws5klBVRiQ3vuoAMLPO23Dqzfu
y+RfW7gnqa627WMbwKdeomsHElIrJGafw7eKXhbhJdc1utYgFqnV4aIOgA71ahmV6yWbFLXDWYAD
dXFfF+S6KS8Vqn1WXd786p1xbhMtpxyzQg5DwBv73C67t7jIXg2L7q2JXLT2CupP8lvpDslyuVpl
8tI6RDqa9AG8awbEql5izCvb7O2mGrvJgKbmVqvTmcAVIa8thKnW8LQCP3mfwRkkR0XATg24mwND
ugTDRTOJEKkEC+PjdsDpg0vAwtFelzptA99B8tY8rs6jpQo4X7nGmkSDC/Aw5I2UmnTWnk9mGnK2
aRf0aa4mOyBREJQS3XDN6VjzMiLAFlhwkRkrGfy+bX0T+GjBXN219S11tzhp1OqtOm6tz9GB+jQh
sS/rIlwQ5eQNtGWwVFiDZQsQc9nK9rmUxxCPrZFzZUOHqSxL6owqM5w4TYEJZ1aHesB25mqLlIxW
sc/d1trjldQpfVBpaFXQrsEMXvS8eQHtCr+tgnbCazg4g3MtIsZ2o9Z32q8+3Vz8oGxdoFRgf7PS
/bHTIznbcmMkNXkh1j1BcC5GLDg4cHPsCve+DuoFBMYEkA7AkUSiefdBH4ojoYdXcGq1IZd/1Szx
C8fyU9WTs6WGoOaYdOEBKsDiqVBe8R/hGjGshDAJuQcgHfw5C3OyxY1nH4DV1oeYtqAG75c4TGJa
sg2PLDJr1PpF7ZiKbhZs4N6VxF7U0AJ3ce5TJELMVRk0cO24HfpL8lUW/U0byEM7g8c5B6f6yRza
h/od5XuOzpKM/nRhGCgwkJGgCgrjSUnnsQn5oP0M1PxA7Pybl+rfvNeoUK1U0SdB4D4QiTPO6k5Y
cO+QOCVIA89Fyexsm5c63mz4tldEF+pNjzMkbrnju+/xaKoUt0CGmCHTKvhTXo485zZSp0alzmmo
ct6JPlru8UhYfqCzzvSGEx7B6AOkwdk3dmF86dJrobXvUOC0bt1HntFjl7yB9ufsnhC2btQDTmDV
ZLPRDrTqWTaFPgiQ/1TjRaUruzDXL/Wl8uRFwkKfqKpD70mT66v746V7iUpTtXGQ/lMtGi+AYyuU
0UoUKD6oYSRHp1xxnQaXoO0hbyXS+cU6N9T28Ny5REoxCtVDiDtXgqP3jW8YMwKKEh1p7p1Knx6P
ynJGh9ap9YqUsWwpCO2cA+0rz+AFHEIKlQI/wYie7cKLNz1wYvR2mz3IUg6RosVTlAPbUrNIErZS
mqgz6YPJtXnudV99veKjrRb+iaoVvmShemmpa8298/COjVNrb5foCfk/zJ1ZV+Nasue/ylnn3XU1
D71u1VrtUbYx4DQkCS9akIBk2Rqs0dKn7184s6pAcHGf6pc+eZI0trVjj7Fj/AdQnotqtS9JgG1v
Kxa6vWU8G9Mrr4B5XFYPlCWfFWic0pSIE9VMezHYJE+sDZtBZkp0ygJoTqHlMrIDt/9hLeNFFMMO
hbBGAzycsbHiNdCZrBAqCdCPywPP6neCdZNMS+Rsj/BwdD+IW+YYM/dtuyrpLKY4rCLHDftmbSP8
SspYd3OcPyEaXTeYvPRhdk+I53UCb7ms550x8hclmK+IJuUcYW1cXV7pF8kNkgpZCtqIQ/CA+iyi
2pXsTgShkkNw9TRVF0/xwr7TFuRMLsdONqOSUDYbfsOsmF6gT4lVQcL2xTg0nKo5usPhIPH/rMUT
wJjYHSnbtQgeyBIYWpH8v13ZlwLaU3qCXjmYaAMsZQGpdU+2mGwckcKvMUeDU/WjHe+uCzSc/TdY
7/cdOiQ4KhcKNTnA20OmyZGIlDE4L5cudx3ARNzbFje3IEYVc5h8MKrmxY3/o9nk8Apjmg2rOaLc
vYBXkRyvk51MyxNA//BnKOPIE7+EAxhDBcSSMBu5SbNv8i0T5iPoU5EXeo+/wGXoxSm65DV7JI4E
benaXKnYrpvpdXzRTKPvouTc00u51qoLcyHBfSYoNQLxMAAzsJiLH0X0xnSaoAaWK3FHXCNc0A36
zqtbiX/HTC8ZnB6+AFEckR74oQ1viV9H3+NyJkJ5Ica2xWFzuNosvJOaKHIhhlQsr/IMPskh98me
K40mcRkTYAecwYhaTnB6vBqIKacraA2pfGSS2otUCZgAuupmhFwQ0if8Uaif4ZC4bOQXQNTousBu
CVSa1NtD+SQdPlmnYC8IhxaQAAK4PaSUlSawPbgcFgfMhusaB2g8PdAufaLb9Wy/ILWe71tLOsJ3
R9nCAOvMuhNaez6qpQm+UIRD56le7Real+KbrVfpJlmkV9aTc1euYhANxH6seceVtIyTCXwD50n6
mY8OXGKIMXLXEtm6lq5Juj6oYMxVfes/QUUQHk9TwDRLzGq5Emv1Th3WD6ngPi5KnpJmGcLJvh8x
NUSzriWylZBNT8jW8DmeZdFuraWxTKcOj9QzmZHjyvBqHsf5tQbeEwGTe59PMmRFgXbLFkIGOfRK
RfEQwYvGQWqQG1DEUcurv0WnxckWgv+Qj5ylw1qIt00AJUGTX9yWJ4EUMsxdtpalwZsoGBCHKdEw
9MzBYiO/45P7VTGnuNY5B+gG4z21r9nu7dyaPgIqMXKm8m6EQpF9Y6/eiC6BnQNhwByJrsEGvcSL
Pj7wPXZlzh9p+1Gf8BgtLJBB2YCXjIYYKBzt7FzBkPB5UMNGoY9uBXJJDBfypKSmDGY0fKJySrOe
jO710ehyDBaJhOOzaZGXBPJOQJhEALzEufn4KDidGW08ht7iscPUkmFxWTg/LiZ399X4LgaUBdOi
YJddDCfXF+j8JLDckdIGdBAJcxh5Lvg7vMBCkxAGcHm54LyxlVgC2RWiA3LkGNZkBPMYTajRfDnB
5s4pv6vGmDLEsIHdR9wAQhnzVD4Eh+NRpmTxOBphJLpl+9BszmAJSmI7cKL5DyH0tKa8vWAmRC0Q
mZ4s/9tbNjnAeXyCCkoDo9sNX5J9w5mXt+UF7y6Y4VsMb5Z3u9jw6nbkwQlu5TDkwj7GC4/oKznu
0eS0rTjGcrKzEZLriUFs2EUbRRAYx5xs9vErg8cdvdnwLqkXG2og0OiG7282eAoBQ1nxpghiGxTU
cCLfI+mcsqOcMyBF4QzCYch08YRpQG4zGmtL2dPeiMfpH5TlSzQH4aH1ROqHMmRPh0PeuB3xanQr
I2TimSjYWTq+hdXxCXgSMnt8k/nDKHdaK/kgxrE5gk0JrxDOxuiFZ5Hrc2KXY5qgKdZC+AD8dbTg
bKLE0VU0NYbL+F5HHj0cv46XyWiJH49XnoTjrnHFeqTx8MJbj8ZIz7zmYzxZa/7y63hNGOGa7CTU
NMk+4cfpX+dyPwP4wh2LQ8SfSBvLNZWVnkXvepbmxuELOdLfSJyWeOZXqSk3uNHv1954PEJLTZ+e
TwktFNuDoMd7Qhmir+P1qxBfI0pDmpYh8XxyOnoCoiKfjdd0hzGtN7zFGOh2wAfyTek1r+nFkoZJ
avIgtuYv/zPq8WbJOwEfvzJomqIR3qTDtnRL/pARw7cJe+dxWvJexxve8eiPJ2/JZA1IpxmAWyxi
/6lE3pih70cn4q/AMVPR1MeaQPT8K0UGpZwtFpItXm/p2yuPJzN+SCnc5SsZVCQMkP2TAMqyeX2V
xN/XkAVM2Gn8ZcleCdLB3eq9orrwOYz+lfeSGQ+SL4ShlUyjzZpPBmO8kp5H5VxP8oh+vcMgaOL0
WgrIQwSQhxl9DJIh2hs+TVGHBFkBq608KJuGc0FTktYlJ+QV5xg9IlGJrpwAcbaoLIJk7dGu/Dnl
ge2mr68beefUjw0rBDwlDYBIyj+hXORSzzh88M1ZqAUj7yEyNtDfsBfpBN9uoNxKC69MIv2EMIM8
TcnmdYAdVl7K9C247GVKN4zo17ygidIfnqQrr8qTzB5wx4JnAR4fqAbTaEcqDBf7antCKz6SLQOU
5gnX5iq/zXBxXln+2ODOw5BPsuRkf2SeSOB4kVyOZJWswoemGGUvARPksQiCX8ohemXQY0awZr/R
c6btdS3YCLyFOUbeRzdfM9Myz6we3kb6fVodlpt3aEMsI8y5jFwWR0ZFazK0cMKANusRC8PLX6rr
hndkNdB6eZKfCxZJBIGNxEDAICx4pfAL4rnFAiLc12DyYTCwN+FNTA5PbuAK9AvTHUej8djDa7a9
nCT/kkPDCrD52D5jTwwuv7gCycxyDDj1zwRjjF75SSTVSniDTICcEL7LaQJzaEZLS86kzb/PcmTD
1ZjvVzzBq9FSHuJsS8McY+9ZjjcNO9+e15wfKdTGJ8/7GdnThDx5z7yU78uxZqrHv088TwivKOTr
0HhePgsSE/mHzxAf09/xMx9xfl/XGAeeC29wA4jHEjMENJceLdIQ53z5DKNb0wTR78tnsvtMQlCW
hJ78+cd//eO/fx7/V/CSXv+Kbf0jqeLrdJuUYLGY6mcxrwS+OwSTKoprWb0IeLBEjkW6s3Sgok91
X0aCLCkoIhToAK6tHkssptRTwYwBDH1FNRhBlnIEM0Og1kfhrdSGysjej8ixqkakfFA+TEDeTBQo
0csEeYOwylU8CX+In6G57ObahHcw+osFO74Ux4JBeZJ/1kWuobs/tSNWYB3XpWivKMJozeayQkWX
SrumB8AcDmgpoyC6825SbvAwA3co+qb8lDINGUgnmObIJ0Y3pdCDlGoQbVKyvAXaWXyWAOMtUnKt
wEMD01Hwl7fU4wIvFG1fnhRnt4SfgZf6QPaxxK8kkq4NSJ1UrPsV0BJiAaSBJ9HKpNCEercFso4v
yi9g1xFTFW5iEpQE75mwvWBFSOIt1l98ioMTGIoUXKJ0E25MDv2cenUn8FiBURU4geBCYFEEToUK
BHwzWSYAoh7GPnUWO9JblDnpRRsAWudi6hFVSZ9JHIXEC5YTfa0jlAnISj7RH3BQ8YeItdO/wYW8
ppbmGlSDMemIF2QvES051q6kDpN8tZtJY4L/2vyUJiWqTLBNzJnUWGun5cRcY5F7yCYu1c6okFrT
M35IB6k3BXGBCwR6c+GCTiuobPJH4H/bH3xycbiQYgDAGH4XNVNAPwkfReo+2X6n5SolwwBweeA1
4LegRHPVRjNzDigLMZeC6g6rmMqlRV2DqfwR/HjBaJbUVOGNUkqZV6NTuirVD6ToG5cg3w4fwB47
fcsdnBgeD8+Fw1ZP0kj0QN0pYNHduVQiJi+J3W6C/i+BxvrQWP86HQK/fARwvaDKFVHHYzGgi0GO
rENOCrVryWeSrnG7AuTWLBsYr3SaTl1LqVTpjMT4NTA5UF/mwLKu7Hl0i7iCcOPO9yvhQdHKvZdW
6MdlsySw8ZbCvvw84cNMsDt/I9WX0FjCUOU7E5+wRwl9lHd8PiUHnBEwqhsq51EqcEsNLLGFB1dA
wDKqlBF9zWBU52Pej6varqlYlu0Yrt1PC0y39bFqXZ3YaI6CWS+1xBuESzu8jnwvjceDfBwnm32C
LmUEQ0PxjqVn6Uurq4ddq2ESWST4uIB2AwMXxkQWH9AAxBxZi0M0M6hONJgkyqigGEKxaXHQG7OB
7+UccRs9+yLWoqEKllEwO9jznEWxLrp23oQTvxqZWJRQYI9LDWS6inhzb9veHP1qWLrrTrnwlXlI
fWySn03jxaK04t5TnKU5uM20a2W72oU/Bu0yALT+BVOS2kxdqiUpG2Pnafm0zr3BYW4oM1+Z1cZ4
TxAwWLnEVTer5DgNgqlJmaR8rN6Tw3bAVqJPo+NEP458QOwYa4Y4ULUv7XbsuENfH4YU0CC1OlpW
0U9rR1Z4NNtmqwJHUzQ1m3nlTlPg96r7uH5tUabjJgQH57ppxyVkummFB1Kb6f46iVHotB8D5Ztd
L+rrtLg+tt87NoQz7bSnY/dS2NfbZlX534PdZenc879mTep8aibLLFil21vXmO7tZVqslHa5jS+M
/W3oLg2f8UxydbUt54OFbi+1euYGN2V+uXW+dbq8E5egLR52ybAoVqEyM5JVTXlYvI3pTEPMiUbl
cWaqS2WwHBiXbbzeRvdhuIj9Xwkt//XuvitO99/PNGvzbRCWvV//8b+roswf99vH5I9hlb88Vn+k
r39sysdyW5Tbn8V/S2P/evgf73+lrd+0xo/l47tfJkm5Ldt19ZK3316Kal/+8xaWb/7ffvjHy6mV
mzZ7+fufP9MqKaW1YJsmf/7+aP789z81m0v6X7e8tP/7w8vHmOc2XPV/TBglQ6qKDw++PBbl3/8c
WNrfXIOysa6iW45lajq5Js3Lr4/0vymKruqu4ZocWUsh7SdJ8zIEy83+m6lRW5GUZt3UTVLn/vyj
SKvfHxmWYdqOpTmmQQPun/+cgt+CyK+V+FwwsfT3qXmO7mqmaSsO5HVJJu7zDbsqM1drVNwIuGKi
O6X1arj+9rKE59sj/6HG0Y1hKce9WnjdfqQSEwFiF+58m2gFbWKCTA/kzHxHEPaMVjCplDNzMG0R
HsLvJKN7SDmUdwkuD8rsSEETvhyCMTW23VXElQ/EDwl41jIgyB9XUh17YT0zK8qsfbeoB6iu+Fni
pi6GqX+R3affFLsetttRamEDzm4SaSweHZ9j8oWfW3tZk4HS4q2xrlzi/5JJjSEonGSkcVsTXBO5
4TVclBjEN/GDsvte4ajIJz7tERKP74lc+mZYkJJEpBAo3nfxg8N1Hk1zTNnN5ABgpDHW23FDzBYY
4DfHJ+zdF0wOKUz7q5oAqK0x3BM3/c1chnhqifO/GDwY6jgvRjR139nT5FWj6DFeY8JZ7sgcsEAc
98cHVEqCIDqMgQgp4SKt5w7HOPAGRDdh/og89TLLh9YNAAjRVbIxMEkfJ/aTjupCmj1AXPiIYWHo
SvGV9mzN45UKKAk6XElmy49BMdKUHzVg8tyL6XTbLmgntFZu9428EyUZVc3oWE1Tk7hYdXPsVlY+
d5XVgTQAIjSaoZlOYiIkfK8IFhlJWO63rHl2q5fBthmmeCjrSWRcWRjUd7M0XOSpF2tTO7wHUCY2
x6WzLhBNG09p7ttb28vNidI9AAkxUIf41Sc20M3kv7Ds+Son6Nnxgm5oa8PBDzLBFJCZEVENymPt
Zlui8W+I4UCQfMElZDyGRGAgg16d8P9nu4s9VnsAmoFfdp/21+RAEfsi1VxLZKkQE9ucBUvnkTNM
7lx/6N4FuECJIfrWzSlFhcDH/Fm76UBdhMVw8Or8ZCdkyLzR2H3cDhZBs9ybP9ytV7aTsvVg6Zk7
jtvrCpBbZ6pgf2cTIb65s7Ja0GM0HDK0wRFAlCPaaDD6WY0rAUNOgOjTZ2yi8ilxhlEIxEV6qSPg
7ka73bC+UsG4c6c4QvbAA1mbAadOgDD2xP043wn+sNbuUERzSbjxiU2qVqaXbCf5RUzs3Wv8GJdc
VZOiw7Gzp17udt5dalRumZiLKhuC12ay/cAkBOynJCqfACRCAEEyJ16nGMZkSAVz/z6569YCd4Gf
iH3lj7TBtFvbkLAnoTkDIBp8pAeHVFBig5Gjuc/xqIDq99O6yh93zyVS+t5TgU14iX/mVFMhL3vT
fdfJt403NVkOXKDR0M6HCvm9Eyf1VPSB3Tf1eIsggckdxR2bNBkFP2NnsTuMA/7vnnfaqInuW//G
BEoeTFGyKoYuCf35Wt8P9Zfdtb5yCAzLjAVXYcXu4fTj6wWWGK0LVkO1FyaAMoTIpOqs2y+6eGyT
7RNMD5mngw8E4pSzjPJ4WFDf6xHbW4O8R7Y8sqWW33XZRRHdK9Yqrq+BAEJ+0FvspQ4XPOxx2ICq
fwHEUH6JewM51CqHmj83iNQ/eqZz4R8m8poKqsfvye7aGSzVdJQf78vQ25uXXb0Ko2ughkz/pa5X
7oBy5eF90xFmvJ12QT5y7YsIOPBs4RtXmjGn7tdTOvbdtR1s/MuclrLpthz5d/aL/hjBzKlNIDWM
Qqw8HkIXmBvtU42vhuCNQY6LqH3aKcN2qT3xlJbOXeJxuoUGht9PERpwHZbDCgCzbN5p04DyHOrT
Ibpq7LWaXiQgXuKIPEwUjeKroMZjELjbH4ZmgnucUgMZAnsqOXfZT0ekxokJUACQSJnX1lOjvNzq
j7W6zIibtm+S4qrA9g6uHzXeqpsgWlvFpUFhXRP3DmFLd649i7RNlU3e3Naf6OTq+yzP3zefriuq
ploauCE9EIHKTna8C2+OX4W/gOIvkYTHUXSJhX/UUJDFnp9I/iW56Cp7STZl/vJSrh6z92LP/59S
kEgs/7MUdFMl22L7+E78kSd+iT+q+jfTBa7OZXYdRdc0Mp9/ST8i4KguWHWK41BB2uaD37KPzkfy
kGM4PGUbGhLLb9lHV/6maa5iujyqI7CY2l+RfXo2GZvuOLqtQchwXVe1nB5yQx4aGoiSXAEKgEVY
QOaqV5eEZcZzHav7Ds8mNc5m9nwwfTNDn+y894nWH+mKSPbz3zC+W70pnGNHHk4QNbPaOk53ConW
llWOtzHFVdT94qjll1/TVN/Leb+JmibowbbjIjz2EA92+6DRj1ufy2hWzstNis1DQE5C6iop3uFM
Rvtn1AzFUEz0VBXAB6uX0b7THV+tHTirDx4H0Sp4AMXYAuyFNd2Gw98H652+8da+9ik9sH90FxEb
ybl/lv3BXmnijGhi/aqSqFkvuQu/U2QAEHd/pJyZS7HV/Tt//TSVhoAwK4ZBxr6tsnffrl+cHOLO
qCBmADSVD7RRVFGHBoHq6yV7z59+kxE6FiqCYZg9MomlaFasIg8kujWqG2qfR9dfU/h0IG8oSA/e
bESz3SamZbXxMIvikZGX00MF29bOwSjIYn+YrzdkpBtvyAz2xyBNwHBn6x0mzrolNSYjXc6idvrR
y5bWMP+uP+6mOr5ojLhfD7HH5T/OYm/fx62v1P4R4t2VMROA4sMIvEYfqB7xvWr4CM6RFAb15Xh7
8AG7InUV1YQkiew3lTMKMHe6l2CdHZfbdb7EkofvmhNPJu0FzuJZcYeadO4Eyu74atKFCb2Z9Lba
m0CcsEnJwifeGvSrWXcptc6o7jPZXp0rkX5uK/UOvBKZRbZT2Kw7i1g0kyKq6U1qnjNzGWfOhNW7
s1PFidpcBdkNcLphvVc3WOLLoVpp47Iih65tPO0QjMMm/tbG9cJCsjY1bVm53Wjn5AszISvfVUbR
tpwF+tyy0pHh+GPNehnY380Shhwc1qFeDKsClbcBLtQPxnFpDwPbHmUGyGEOyFkHOExJLcJupsTd
MKpRKnf2sFQ3FgKkXZFrXPrjgWuOD243/Ho3f7g5HOdkTVAcy9IMu89W93EyOKgGsvFBW6Q7QlfS
lVo+70KqPmiYg7ozHOjj4XlPz+5Nt+/uMjXQoNcsBleHb2ioZIQpV5i4qeoSg7D9l7eRELRMxAJ4
uIo18/2urc1o71vdnpTK/XyLMhPqSIB+cmYaP2zWHpXeAS0tLQitQbwDVTTkiirdH6ESXMdGeQ55
Wbr77hD2CPUOYRH6+yAOtHi4VQkusaeuRuCSedeVP7/eFx9ZDoRMA0lGB7RE008gVW9Oe2jbjWmH
zBvYgDfKpYU/hno/0bT0wjsb7OKNlGZTL3ENXFCRFeecQvTF7OtOfDbYt33oswA7H7jWjj5kMUGM
YOdq4Z6M9WvVH5xj6p8t4BtSRm9fWlvLNM0ODgt4yKKWsvVkjwYT4178JfZ30A6pd3nmMLz34HGR
yBSbjm2KLc82jJ606G67kmMv13FM2GK7qtO7LjwO23pRtOf2jSqN9TfOW2JyxbxZz4Nvtp2byhWy
VWbaXtsOkxC+5taPzoBfono70Qr1Vim1WVmoFFlWkmb+9XJ+uLV745UL5k0XGl+zy85mvAP1+qgA
whQBO7fbKEU2zAYPYWZPquPT1yTPDrsnkOiplcVFhUByzJVs3ZS6P0vUGs3/aIXzQwLK4WB7b6ut
F5t4Errwh5JqP870Qab27dTrhmOBwaRjWzVd3eiLknrRtapVAELRkCNFrhFZeAC2LBXCvAYUgf6a
Wv8++0XMBn1dUWwFOMf3k1y3sXXIZJKtrLjW3Hm5784Iqydp9ON4/k2ix1LVMi0PxsBAJZ9tPYKX
j4RJA6dE/GZGJjcRFbNzYJxnSfb4axxst8fOZgqBniSNhfIes2CmzqBJaOVgrJ7ZqWfp9dhslOlq
dQxNYlR/ODMbfzGFrHCHUr+N+LTt9Nz4NGEvX01pj9M1QaW7RwXA7HaE/XCeX5HtTXbvdlT8iAdD
d3WcPIJAsn+JxFpunxOCRGl+R77PifqbBtWjK3SYg10B7xRfdgjvC/z7E8rHTaopKVMk+sS4sVsi
FdWVvQgoKFt4X+/cjywYIdbQHMs2TEtRlB6HQg2ztqWOfOkMQFswFqUNSM3u5msi2kc+CBUbTd/U
DIrJ9M9H11WW6h85HxEVSNb1uJ1k1elYFuAuBbftFRVuv0dA6FEDi1Sf/aSkDMWZkX6wE+AYwQ5k
KHhV8buAbPz+kO4rv7DaJCbfCocfBekOQGf4z41OBrBgvrQElmp3nnndfvuLoxfuoKquoeAksixq
/rwnbPuxnoWmTa4aSZFiofLnybK8262debeugPT2sLkKecrEbWCTW3WS3n3dB7V/q/f70Bu81R2D
wA0Sgc2S/MvgG34GgitUDwt2K9EJo4IgJTX5i7dtn2zviCmx1RwcGxuJu48oUIPfZF8qj5G7XbSK
6e314vbMOD/jxMDvIXwCroupqne96/XBNw5OwF6etWQn6EsKmmAN8omCx8E7UgBgbHDtf021f8fK
KN8S7R0io953arSFKQOZDfbwbtYQ+k8R9TO3jNo/rEIHwcXSFNPBr2j0ZnPv710nksFF861n3qWr
eNRQzQWDjIIKvNsRx2hNzg3us51jm6ZiIoxZyEu93WukSRHqERj5udWSGhyq3D0K2SK+v3vZGub4
66n8bP3eUuvt0yy2gl2aIHUed1V00TQVxQuydJcOvyZzblC9mXSquDW7qEOXbzauP2t0lwIF89S5
/5rM5wv2r7k73UBvhK+Bs83joJG5O2ib5thct1EGuEXRrv/f6PR2fWT6Vb71oVMmJH41ZGS5JE8e
8jP7/NMb+s3qnPSXN+NxB0ZXbPcmGMqgkvkLEtAoYxV+rwmaB3iBskpfD+vMZjjdoG/IRXZqZwPs
+0NT1YaWs0zc5j/abrjtwRxXMKnKAr6h4Fh+4NRCwd6RHRdiKsiKMyzwg/Z9OrWWqXN4QDTHXv6e
hlEfCwRfaDikY3fjCPc0IW4kwA2tq2Ke6ohu6Rmz0acT94ZkjyGphWPnWii62y5/yAf2ZRVr55iR
tNGXnmzbtGxNp2aNpfWmrs5qa1eIXVNZaCQnWlRIn1pEqpG8sUM39c9NY19cOk3jG3o9AXigD9rI
T6wM3ThATVTvMB8dxtbp4sxv/Uv75uvN98EYfSLoaCbauIF12Oqtm8/gQl2sJlTcmZHuJpVaL0vE
k3zWPLkXZ6hJax+m8w213pLB84ptrDOdYthPrsSDpeD6I9ljnJ6ThD6dyje05PM3u75V1MKuW8z6
JQgDOLjRuX1Q9cBwR/Q6vxs/5YIucS6aRvAMV/N7cp1mNU6ncwBUPPZ1ceNQmaW2zihI54j0tkfq
b9uucOSUudeW6uWDi0F25lSdI9G7CZvjocycgFNVZO460KVwjPkYUK3h661wjkzvCowGx51TtozE
2gW3mb9Uu+3SLo5nqEhnP+y3N4vSuwH1Ssv3mgqVKth7RgmopUtybpVOSsWc5PG5LfcpR/o3ub4J
8pjkUbE7Qs6Y7a/DXKomUtFqtL0mThCxHyRZQvqrc1TPDNLuH2HdKRxrz4pZDwDqp6+y29vbdGVd
h1fb0XY+ANKE2kGAw50zM30uq70ZcO88A0ec2LkIMs7D4XFHHSViSiiC0C2CufgsVJJTCSL9euec
G27vXJdcZ1gPhaZFZYWGGITMiw/Haaeks/Z4Lhr+U53ijYlFAt/espHI10rXFxNLAax3s7AH0+Y1
n8dEkcczakvvNgA0fNsvzipyn9w8xM2JKqfqqgNM/nu6YeHHodIIGiy6zOGbCNwSWg1jHoXnqUlr
vYPCrW1o1D/lLkBUeE+tTgxXVSJ3j5GyI0xfQH/CKe4fYAfCZbY6d3V/JmO9pWf2jKLaVlPLeAs9
QqIJ/KmobSalzHNKctezanmO3icH03ax0jvopbhe+xJQsI3LVE3wpalxnnvGISnHTtPEZ7jzJ1So
aec4CFkUt0MHfz+JrXbo1J3WsmREoO2KcVZV46/3/hkKfXvfPo12XWi46PBafFxEdqTPC+3g/PUr
wEGVV3UHZ7jomO/HYeiV7zoNLgfTeK2rbFZEulcfF18PRSajt+McDZsMTn6Qy+2+4FFqplvst6hY
yqK72E8B/AQbRyOc/Wsynwmm7+j0WFTmmLodHVkUY0/0vbM4CCRk7bXJVIA9gdUl8JGiuWeofnJ6
HSwxjkXoBzql3btFiyTe62YmCuTKASApWAg2SnCNH5Uku3Mc8ZPT5BIcgh1AJZrewHz6fsG0em/Y
TnJgjGsVsAurmQckg4iUStTX9me4OGcK/kRsfE+xN6u+GgSDOsdbg50hH4J9BdSeSjWWlmq8W7KB
zkxnX26kRpetiSMRdmjBoXony60SR6uPsIu0INzNtozj+HAsiOpjNlQyXxvXOAwt1SSwdzuwArIY
jcq47SoTiIxB2OVn9u6HCe/1p+/aDYJOV2IXzZqC6nPHujzMpKjPcbL3tsRJ7idkHs6+noL+cTlR
VImJsXQiqd1+zahgq5Z6GwP1AFq+py7dSSMg6rNz105fLIMM16ZLVArTTTRHfyep3V4NW4ELTduh
WlOANVxY5+x0fbtEn0hv85h+U2QHDW5cpQNwy/cZgadRsjya1UNbV/ro65n7sFf75HrszO/spHZK
xhRdWAv85VT5/MlF9yjOxXMK3CfLhEfGUqkkTvUUTuP7k2jbIYEELbe2KDi7RemlF+BmzM7GLPXv
axkTpmYi8hXu6w/WViydB81K4S/hXJynwl9IyyLHX8qWBWc5zMcVI5JNAqQwa7vE5fe2RVtbhhuW
6G1pTTHb5Ic/WOn6D3e3/etrJYTETOGSfmA5vYM+2NZOqwqhZrElzE0wccEp0UEqb0kqPcc4+9cp
B+ktNbcnhVRF3sDFoGYenNFOi8Zapw2/3n0f/C8nGsTs2ZgzdXTs3u5Lu3KrFybG4RLYOpUkQ9/9
Xt510agOANsCMI6wPRI+42FAGt88JyL/Vo3OXUcft4tLkIJuI04iVH5wTVRlZ3ZNQK1YEoy4ICQY
O3kqCakz4CHmtT7/etCfHDlXsaFkqFTSc07ZIu+EZiestHawPWDGUCkRFE4pMVELOh5p2lsytW6+
pveRayGd6kRb4viWlLLe9jzmXaqYorNWDQmebjMsm/3QHJwZ1Se75R2VHtvqECBTCcQdugWXTTC1
8/zc9v9sICa7XjWxfuvwj/fs49A1EW5yNiSpcWP/VaCdjh6ZliP9uzYV+BPqvJ/ZoKJov5XD2J+w
qn+R7EviWVocykhMMgMlApEKZI8jhdGdY3xtGKRTGCCdGOW5+1ymqkdU0yUF0DZxmX04FAPH74gP
IcrMvLJaxIfOI5x5UWE1ngPNM7PO7H+Ztq/Iycq+MQUptVYFpdr8ujyrmTOXeNmcaNmvt+GJDX5F
R5b3DZ02qwm6MruMYZGScrfflE/G/UCdDNrxgbRWEI8AoyT+0qIY4lqiPfVnwk++7sQnWwghgbga
8Quxj3pnIXYaKz+2ISXG9R8hcFsZ+UXG3dc0Pjvf74j0jkJQ5jnpN3lK1CCAooaksFBtw/ohPuzB
WfHv0yE5mmNYKhzlQ7ro0WiazqmL3TDQlZFtkLjc6HOj3fwng/o3Gb13G6BclQc/b3D/oAMTfAxi
2eyArXfwapAR+x/cPab+hlpvnapd0jlmCSyU3R5nkW54erc7o49+Om8ukgjSAkdc7109sZkzpFqQ
pw73Tr0+uE+7w5mdcI5E72RlsV0VZguJ3eGlMK/r+sn6naD5P8ZLf8J2GQDCgISdEEvfE6kMexd1
rYWF2miU+orYsWKumW18TqTvx0nABxGkFOQbm3h+POfvz+4+O9Tp4AiZCLxboPYWxtyeyeV8TsT+
9PDgYsQ/L8Nx+8YIo07DvCxIVwuBvFWAKKiXyV0xHQCcNbg/Kyl+Irph0CENAT3X1T6EYRZ61NXu
AWU+uggoHELaI6m0i3q5J1EZQ10zTqc5uHfeucCTT3QkF1eqgmdBUxinJFq8Y4ZmFBv6IBEDlsgc
FLSNRgpVZ4j0AA/OI23o3JH6YI6UNXxLUnbrG/7rFFkWDYRkRBaeAqzfMVs4YwM4OAC1AOuC/yar
+Iy15LP9aUksIzcZGlNf5E+bdqseyzQa6kdw4dWLeHf/NWP6hAAWBE4wLla2f1/1i/aFE2e7I2Vy
HAQABcjMc7H1n9yP7yj0lmp3LEqnFBvJfp7P/+naxxYz+3ogH2yprM87Or31UQ6Zojk1I2kWAry9
8+qLA4LaVAK+Bw/BjbkwauLqz9H9TAZ/R7fnNumMfaG1MoMVeeubZJ6B3kHYFVAM9jD9mYMfK0CE
ciEfJgcvARfqzMCFefQEg3cd6PEwPdh3UZbQAXfzK6w/HOsUDSEuGZSFr2mdW8ueY0VD0tP2GaSC
9HtwtEd69z2u75x20ynKeICdfFD754b3CY95Nzzp05tzZ4flPhvI/hFbdU25CFIof1JXzqO2UDXe
+URVDAOg4qgK9vVg1U9Gi0FXMTRbolM+VHEvjjDzOiQaXlkTVnaxW4C24o/qjORUcB+BhyaCT5Dc
gCZ72a/q6IywJevWW1cb5Vvkdaovkpz3fuC6tTvuogozmJZe2vvwtdrb6JCXA+d7qDlnFvYz7vaO
WE/ocu19bhh+QTjHNE0oH0CBk1UxJb0V5MAE/Dd9ct6Q+eF+VxXMbpho8Q/rWDZ6K2uGcRD6ByLn
onA7K6p06GvJJLbKMz6sDyzuRMayCPdBb1TM3vkw3SqKi7AGDnnwWoO+vD3Doz9sk177vUPR1Kke
xHYTE6OfXCR1R2XOivQuwhIdkuUTJV627mC1zQGy+HqDfjgZEHapJCw+Byp09u/6bWhkYaeg/SPG
rI6+em2hVA305HvQdWfm8LOlekuqx+RyM4paNavi4c6h2FYVjbRuqerZGSofr3UZkekaqG9ko34w
RLZhqO93EhFxVMfEsiP6K4NZNQ2uSW+e+cWw9c6ZPk8q6LtTJiSJKQSWwnA+wsXElro7tPmOhLna
UOO5m7c1MLwF5b4Tk9IU3SPPY9rADfCauXZ4YbaH41CrssPM37XA8QZNSC6INkhGzs5xJ04RRpv2
mOuzbay500HuPOyrxNyPdpVF6aKk8qmTNSheFbu9LIviJzakUdD65nhb6ADLHyLqMAZZM9oHLUVe
64M+2h5qJMUuoehvvU3HTaGlP5yj4z4brVUu1NTATaOoeA7d2sVt6ec3mhoaM8UqAqoBZ4dpsKvi
eaSr9YVS1iD+uESyZNu9embxPjlmOsElungVSdI71eN+w6erQDmQkAO3dN3/w9mXNdepZFn/lY77
TjdzQkRXPQBn0tEsWZL9QsiWzZgDmQkJ/Ppv4ar4ykIndKr6rW7J1jY57NzD2msdAnnpmMfPT/vH
0BYFkj8NrO5xHAcNKX0YqKEIdZ3v+kUxMpkAyAdz6nnvdOowIiEEbg+57oJhWfnfuBrrMtYog5oL
hrq42iER3bhv0BUE7yy7cosz/v4D6B8QezRJQwLYDAJ3jKa+d/iN5KEKexiEhsGhuYN2C4p4TlpD
/TE4nFnMD0U7TBW5APNiyohgtHhdOSSWrU1ZLQxJifsbfQS1LTCBLWFDewdOu3PFpxNOEv2jBQkU
OnGEyP39t7F6HL3RxuaRG6JQs9h21wsTxABGMQEmZf4YgVMliSfg4IDhPZsQn1pbpKphHC0dQXC9
rNLVueWKFEWzAD8BVkSV3tmZSxdFr/Pf+rFSs0xs/WFruSl/3ATSSI8TrwZDN6qyHhRNglsoC9+C
NQno/2X+COQWl/J1ma4GKh+CDWf29sS78M7+aq1LFprc82G/AzFeDDL6PTTMNsGOPtbX7J5AxVOC
GPJsHLocz5UnfWd29UaAQ8AmHeshpreNICsBvnB4sAsQVh2W2YP/04n6c5VX7sAlhXYHAXP+Doja
1P8FNb2d3rM9e+oO9GtlXU0v5X6OAMwGEQoIyc6s8okn8d3nrp59XtdOWBWwL196kF5gehzZNgVp
XRkmjZv0YDxfyC/OLfM5s6ugiSszkTjH5lJ+nTfHIHz053OR5ylXC2aBGAh/TC94H2re4VhFwspx
W/Xvkv7CM7is7IiSvrufyDnH96E84tjvzK0cn6kjY9kVltK+kBAU1HtQCm5HUJWeOzTLnqyOKErD
6PQCjIia1XqSfHRISHXoQ9HUDqHJCS8bgausvDbzgwJ8tSFnCj8nbqILXxcTWMMw5zqEn8ncBIEB
rL0O3kbyS0C8Jrrpom9njuIJZ/7OzGr9Ss6ErAeYWUDFS798EZheMk8wcWPM6Fz15dQq/vlVK18a
FGwcpQhw8v3iZiiavcgR9ALY9zwq+4EYJGR1Y855tZMf6YWxbfuBAzqwldWG53ziBWKxpeQjq6yH
5MA/OtX8pjD/xvj6h3EXvMdg1gCyx3cC4iE4fO/HaTV1HX4ikhISJr8m6It5GOGyNgQUXAwlaXvb
H5a+CfgQ7fTzLT1xyz3QKuBpBrQoRhv2vemmq9QI2jWILxR3c/uSy0M4nIs3TtpwUPXG5BJ41Nag
0nDydFe1mIer3d67nmQovw+xZT87tdVsP/+ck7HhH6ZWT4OZxohqD13yrj04aKXx2jnjQ05bAFEK
OpCui5jt/YIpe3YEX+KLwgvmKyNzKPOY2dt8/h3Ljq/8B7AwDuKYJZ3ElX5vRca6iD00BBMWQ0un
cI+NurWsB3sAUAMkS58bO7k/fwTUK2OeYznK0JElHsiYerQOivYbeAo/N3LK1cMfooALvBSBV1wd
8jwAGWAuuqV7O0Idr4RkZrMDUSvK081ZcoTT1gJ0W1BzB8hgPbfvR53XThTEXf8YosJ+5dCdptCD
xABmcfaRPnEqFkjeEvUhmfxQ3ezttlGDi3MXBtgqiNpocWaTPlqAK3JxJMjSccRdXZ0IgREL0I1C
IiICobP3tTfnrumJNQN8Hl+B5GDhCVrnIUTGddH+o7++sLi1WcyBZsTIHdKQ6TsqUJ+fiI9fhFRn
uUbo6gfeh7SHaJrHlRdjntMHMZ3atvz1cwMf62pIEf+0sHqubB+8IFOAEGYZ9mov520UJotfdZ5B
eLYp1GF4pSCJHW+RCWzN3Rnriyd4f4ffW195iqkkKjYS37egQ5fWQR0gUB3A44CmbZ0EdWKdmUz4
6DVgEQACG+lHCK7K1UWmnAxxiHmipFH3dv0m7eEQVpgAcnVCCvkfu9r3xlaulkZBrmSL7jd3WdJ7
UGuadmdWcNmf9Qr64AMDNhtMQ6DMfH/mXVYFvGsQrv0O9JdSbANuZgi5IQ+vtucC7Y9ucOH8AXIM
zyHc+zpTtdgYW9IQ1BUmUzy1APZv4tqC6Bfr282ZL/sYiL63tdyNPzK3aiDWPLULEO5yKaWDWvJq
6eafx0Sf+ihAkWywJvmIMNYQTo4IexhRQEPV6aexf1Lw6qpzY1PLTq+36U8bqwSFGLvr4BlFUv2S
kFiHXl1w6cDRn1mzU/4CYFQ8uQSxxIfTzVk/M9HhNIj4Jt8s1EJhCiLLpb3tuI9LEnSeWejEpwXo
15PICwMkKesTOMRlW1tdiUHkCiRK7ZHMRRbOz1rfnPm4EwciCMFK6zhA2vofEgbKZpfV7j/BHRJ6
03qByV/Iq3OdlROriBhzGfHG6C0Y4lZeaQiYDKYmQjBW9ndD1+3biL59/jG/s5vVgXhnY3W6VavY
MMyYNnDpXJTJNOv+Jczn+iVyBvFFFka9CdG7XULYFGTN7HtfeT+CZLMZoY9nPGuXj2WRDojkbiel
8jqllIs7PfSOSWY/gCisN8nLMv66jJv2QWduahkBg5N3U+9c1XQmedJHI/5izpW3D9g8QqkiaMbr
0kf9PBfA/WZSOjdeVIHKRyoGdkrRo+7baXmoAldsBzTSoTGmm9FKGi8YthUeqxYlQYrmXs7lXVxF
4YU2ORQ7TY3Z/8LDZI7suwrcthGF9Jw1003camjvNgGYu4WtDp+v86mtBEMKpuSBwUBEsIqovNrm
cspj9OOYyYJ2yCyIb3xu4mMGBiplNL6Btltwy+vT0toaVAD0N2T5fpyjTcw8PKIg/oz35QTaA1By
fm7wxDeB2wBMhEgWcNnXMYgaFEXRASICMkZyh2MagBb8cxMnXOI7E8ur84fvdQgD8DmGu5rbPG00
ZI3FC6H3nxs5kdMtjW53YVpESocdem9lHH1GJgeHGgITEdrECw0alLM3C6Z9TNUjVHiL1AbO6BwU
7mOHbal/4XrjhQGC94PPwmydsSkHMsPfxS9EZZhHKx/CTG/Q2wAxqTOmBFqnZ6cFPi7rYtZ34FMA
cwcu5P0Ha7zj3K4BPWHVJchyCvdhqM5UOU4u6u8xC0wkOPaHQdYCdYCw7+QyxgQm7AqZ167EUC7m
LqAFuIkRzMVp9wYxtBuNAux/Ho7gCzEbA07xpXK+hjAEKuZKO8CLzaA8XOr0wx5yFXfLtMD5cYgl
tnnvQ98bW/lQJFBBwIB9wuyFPKidPi7wYXkWVXCiXg07mJIBt+GCOlk7Ec2bnDbLOV30qWcwRxYX
Lah33Ox8C+z3YM+Hb/rD1ipQmEJjFZMlanD1Y2hFoB9bc5D6f/XB5Bto6KOD9Zu4KQu8MxiyE6nN
8pXRkkGhOfsBREZyYIdmgsFCfwf9YHwl+KXBzTdDkljuzs0yfvRhgY2AFaE4bj/maFdbN2DXSOAC
vIhlfRE+/8LacxDzj34Z3BLAvOJzXKCFopUPY3r4TeeGXQP0shLype3GY16ADHgCzYTp8mM7nauL
nbjg72yuPFpEbatpeiAlFZTaIbnugm54U1yAfHkjnwxIcEBZMkHw53NHetIqHjkXwG9AwNaINj21
yPJbwCbxEqVtb2VadPu4P+OuT2wZpsT+ZWW1njmQtUFTgnm/yad96Kos8Ivb//xDQCxKFhgj8OQf
XjbTx6Jocp6gVfuFWXYqc7oBB8+5J/vDrBiKiIjzsf8uQWU9Xof8Y1XokAchR8etuC4gYwtoxO8o
eSnTQkGDTYhrtufQyaeu2Duzq8vdlsodhYvjUaOHqR9KYJMWQihxvzxy3f7zxTy1XyQCR4OLYQ5c
ttVj0zvKCdQI5juOdIPFt605cyBONGWhzbBMKaGYAyjHWqWBgwfWlg4+x72bt85lB/4M0GlvxSvk
IqGIdq5h8BFVBvQNYJvYO7RCEDesmsBhpZghxlluV3zTqS2tQIQGf4gWRf5jhGTzom357/SXTlww
lHsWBh5U5/C4rpYyMkXntL0L2fv+cmo0KuolEGVnbvGpZ8YDVBQrivAAcMrlX/FH0CVqf4gKF9Cb
RUEIhE5YzvwyQO1Pn81wTp1ED6EjGC3R3SaoHby3pTxPj66BLXOhLxdY/sLRVUPnE8DJ9Cx468RR
fGdt5TqQXbuSLdYkuLIm0Pwf2JanxgKJPAgv9KI8yyC4/vn5P/uNK2dMWoYsCkxzCX1a6J6dZH6u
dvlDCA3dCgr1n1s78drgIrj+MnoDxud1LEtbEIiUvsUTx0aZp76n893sRaDhuTLB1ay+f27txIFE
+97GW73M7tnrm4BXWkhb4yZw65mMb5H3yy2/fm7iY1ofvDOx2rOJN7NyqgIVC430YmjMNxSMs9G3
MxHYZ47+ifOBKj7B5CdwP7jiq5OPeXTlOcznCZABEAbZu0SfOQynFgyTSgsPN+hd7PXwi4VYH0uG
x0uR56ZwQdfYpl0DvaTPF+1UYoFk8F92VqumG6frdYiTbl84W7F1jlZzB0W3zTJ+5XBomZV30fV/
XmYENz3uMAq5PjoH67SCU/gTzFTCD9fQxPb3wjubMC3/7lVY+s7E6uXKqxLNWgcmyMOQVXuMwb4V
BwMqcwnFsXND/Kc84Ttrq6KmJZbh1SWwZ5fetoMaH4aGIAHMb/XZ4P7jwcA89ULoH4HTH83MlZPo
3bnoqhBRr44heQjO0ppnIJQ5dy6WX/N+/WAGs15QNFoi7HUKEXQDm2X0O+EsoFnf/qi3EQaJnZR/
jZ7/TxCb9/ZW+xWr0RFNDHvRVXjR7+gVZg6vut/gj3MV9ZMrGKC4gqwWlIvr+gcamo32NVbQbh+a
+Ik3lx67P3OtPh4/fA6aiSSAaAM2afUA23KwLaFRyDLpwjnYZsYcomyAzDU0vc3+LE/5OXur5Rub
YOplyxd7/Gm4BJPmhQsnmMY7zBfgkTzzeHz0tfg8zGBjZhOaDx/K6g3rq5iTliddH+Eh7u3pmoMq
fOPXPd+TicdnvOGJyO29wcUh/xFqTLJtuiBky/eNwMq0wH6Fh0UK4Tcd1PEsF+rH0u1iD7Vb1D0W
0oxVuOHSTk+hj/WMH1AUACtpeOi34vrfmDw4cdFA/YlHZKkroWm2OilGY9fCEe2WAkqNP8ILts0z
cfRE2lXJDEVJiEE+fn44T5z/dxZXZ0UxP8jzGhaR5yb9AEVPp4eU2Jm6zscnEsB3PI1g0Vims9cg
BDP0ynFz3ICixeRdWGzsTm8+/5BzJpZT+sehANNDLXOOU9gOF7Lp0hg53ucWTpxzH20CJAvA/Xgf
OMholPth6+EjugAkGUyD857sLBGnlT5XzVhWfeVwUY7FmUPuj/n5NcaRYmqRjgQOcP7Rg1VNJWoH
h5H0WXvd/cBdRuX0eoH8dSKbIR/8+vmHnkgw0R9b3rAQhxBo2NWzEuU5a8sITnGSySJIR75LnQxJ
00OTtdyrmwq4SmgSnLF6wm29s7rs8B87GNhW7OXLwNnC8bYgth1woGz7LMQYVr933j43d+Lggw0A
Y4eYV0K1b90MpFPIo47ivDD10rc/Ov+tsM4EoaccFX57DIYFRDaIdVfXeSZdFzS408gcKuimDY8Q
8MtidDjjnQN1jnOAPpDfnFhDeA0fQRyeG0CcV7HHCJpt7gzBD9oWg0jr2mb00auEM18Pwi6eQX7Y
2vuYtu39YJpAJ8aeuzxd2gPVrjOiNde0Kr0ZKmUz4LWiGYYtQ/DpJnJuO2/roudznztdXkKMwqdg
cWAYy07xgsJh1aPUVeqOqoqSJhiqY8lHeoNwjqHlWnZGesc4omba+ZJRsKXO2rKOZWnbzx5Y8ED7
iz5Qvw+LfrI2seM0l6Rk/o2Xj+xAZG4B1StsmuV9WUPVTMbxrmMVYrpRqOaW2vF8bGkebcN6wksn
x+IhtNRrTRyIGyP4A7PuvLSAJp0CFR8k1chYVrXzkOYO6TZh1EK1YPS9RLnGR08i/NE5U/mSh0U9
JYO3MFMD+y9o2ilhihsxFN5etWOMcg+wD54OkrGtIv2F9BJSbpKLLsjsoLehpTZaVrHVQscR2inc
xfBxbNBoasuivXU4St5ohZT0IlYuJchXACrM8MeElclBTRQqakFU7CZ/ls+2sAaa9XZe6C3NRXAz
Dhq+SLGollveaAvirkxCNAz8hYJcY+TH+9ppjMKADx10tM5cpG3V5HdIn9Uv7JO6R5m/0DtjYlYk
RkLbEHBfcefPvg1BsvGNdHgNjG7otqzdMomi0blgWKFNN0fTNq/MRWjJazVjkgoXINzWTo0qyhCr
m8Ibr0bjLGfDQQF/yL/OBoMOsXi0qgDf0EItwS2mGw8EOVBDJCyTQSEyRwXVxnfHez51ZZdMbCym
RIMpR/HZQAaEhZDMtZwRKpfB0E0bnBkfygFjmGou2bdgZEC8m8BKau1eiHzSkIftVKo6SNfbOk6j
CALeUiVai00Vqyce5mkw+D/pIixiueyXiu0hszVY8KSIQRFkl0BxtHre9MyIraf1Va5H6wi73q5W
AF5X3gZFv22uqh0t0S3jKrqzB95ndTs+0zaX9z3xCywDaMxDtyouijYfd2UR7ovA/tF48auvNYRN
gHhOSkccIkwVDURtoz6/YX6/my14XeEemqm4X4xSy71opXUIKBEJkb0+YJr2PhYCFCsBdaAQ0bjf
5jCKaIryGqZFoHiUYRtTt3F2TiwYpOTC6QqMu3XmSVDUitJvthgXcF+6arju8wEKw+wbn/OtHddl
2sn+1u67jMZhpmp+ORGGMmPOb6muLtwRAsS02aPTtw+DPKNFKCHMUUNzsryamxk7VmPlUUFxD6Fj
yTSq7CltuPrexyxCPbndG0keJB3x76CA8sVs8jZ5ZB6cYQz3xOkfWoEmXlvChYx9pyBMSsEgPfW3
EXEgaeiTeUMsayemaaeKfBd6w1NYQEjamt1noxqxG5thvGxrHwLStPqS1/M3CJTsSyr6g3B7tevm
5kYI6KT62t9UZZSWQfOMZvV37g/3YOTKKrsErX/80DbjZV/kWZTbWcAhwuUAQ2W1JHWjCVfNf7Mt
9KRL8FyzITNejv6+H3x3ZkhtdvGtsqW/cT0L2p5eK9NOqD5h83BRtZhRgmu9L5mD/4EGSTfYD9TR
CcsxH8JawFNc6xnnFDFHNd6UFYMCpsZAph++uMzaVa64lQL0G4LsZg3xRylVnpa0jq5H2cWbYnKf
Zs/dhnbNr3rL1WlXQG2Wl2VxcDpt7bqw3kkaPg8hux/9ku19huFdGdXdfYDJjqTkJd8Iz7y0Fsjx
u7GFhHoZkWQC1m+j8iA/Wgq9AkzfHTkr7TSEi99QLzr03bjvgvFhoJBfbd64dCxUlMYMbbY0BEtU
GrbtpofndNC52WPoCGTshH+zoFrKQ/5tLLu9Mzf3IHDZt7R4iUSz6fS8i2oXt8RpLsBwd6wt5qfh
bEPWc57QHNH2hc/9PhGYhEpQMknnCEffGvAZ8Xw9B+SVULjqGsOfEuKQYDfYVhy5rBTPk48hg2J+
lnYHefSiKG+8BrS25Qz1Uwq9u+3c2nLTMPtxbhDF1p0QFzb1sEk+xEosJ97Y4N1Fu/nKroCwzZV9
P0woZ+TkOEXsVYXoF0HZ7W2q+d7i/sHP6TEYnBcFinTIHVlHOhVPBrreeVRd+t14LSofXr2Nb6LG
eimEh/eQgERMTteENkc2dl9oaL9wJy63VsC2TYeL7g4emvd6ggMROrihMQO8H9PezMqrTWWVURJR
0MuLEbCuqaRs+XX3c2Nfhl1x2xGy86vSvq8wJQt98mh4BUV/cddiSeRmJLSsr2rDDZ7CxgW/o5ri
TAB/l0kK1ZaYDXg+ihgDOQVEK63aRrhaF9/7tmE7TV37qShN4YHTdCqdizoK5FM06ByA1L5wbqTV
Vjuixj4r3XhRvZz8rFbttFUSKi20Zk5a1spcT0xPO5epHNo7nFTlLpcSB88e2tTndZtCIqPa+ZRG
qROC3juSPt/0kzOjHh2J8atjNWOf2KaJXlTPilcPxfDMaGfa+GQUmTs56BAt3OpUkP6aeqr+Aro2
J/Ptlm6INvaBuiG0X7v82bH7vIPGq+zSWZox6SkFFLVs2/pYFfDNY+e99dPEwNBRhE61CesOyrbW
XH2b49h6RqGvbbPK67svE80BWqT9VCUjJe511XcFz2QOYVcyos7MCouiFRdiF5IKvFMzoC8MAYmp
LG9nzUUAMn8vz1gXQZ9IFdNOFg3oGnIKrVWp85s4Vv1bo2v5llcICFMxzfK+gid5dGIV7vxQj3nK
aV/pDKImrNgiS0NsaJNmFAknE4WYqZ4rDPzNUZMaF7GCRGcqsZroByuVSIyFc0VGVIQc8tYHngYA
AVzarXEuwTJ2KCx1PUyRn4hwvudNfBvN2CkhyA9ahTvBXbNtp/iimm1/LwF7TOKafHfbIkzadnIB
8TbXnZTb0VOPRI9m01vIDEAtNh5pH/qPxVz4h86y8g3pYl0lGKAYvEUIMrpBcuU8RFPU7jw/fkQM
sRNR+yOcxYUf6L3sHHmkQVkf/G72jm5hxJhisistFsF7VtxXPpgv2HyoVbCrdL7pG7gCIbZMWcng
o3sD9WNMlIfgGxOPQzn/6h34v8L0O1+YKqWN8bZqtPtdqKVzpwIfWmkTsTd4NdhFOWoMYs6jfIBO
wrSzgxrSJ6IUGSrNjzMlr1ZITFZVcZ760bgMkJp6M3pDkMWBHCEs2z85E9whouBd7xYvvjRVQv3O
Pgi7/5pbw97UWCfNmjSn+q72xHWNFzAe4V5ba2fr0t70XdzzlM71M8qwm7hh35wFSiiVe1NNRZ6A
uUfB5Uu1J0OD6QV7uikckh9i7jZ4c4MhsQdnnxuGyIhc1VYIreO6tVKrVHchXpCEDBy8i0XpppSp
46TNvi0ZdJ4gyhB3GZ7am4a128Jrd5OAHi/BCs2y2IxGpz149JOqhqB2HoEOE3PQTvSEIYMfRS5+
NoX/TSKY6nrrxvHkkIV93W9Yk6sdNfmty/lrGfNbv2pAnmcBs6LgmDMzteEGnZU+GTkV2eg5uF2t
z7ZO3u2aMICYpuqtJHfG4bIVPLqiRuJyBdGY8FJcsRFwpbiWZWICyNyNiOF7e+9ysRtQ7TUk3sga
QktD1X53/E4f86nWaZzb1WZyCfsCR5bv8gBtfJdvGHWOVVNlEuSCR1fL/qHypyJrucbF5ijDQxze
sLuwyfPXIgjg4iN9y2lUJbkhSYCYPNUuVNHrsTD7ehpHgALquKdprXnVpmVpxkyEtsRFaL3S3zAW
QU+6qHT91HTtrRjJrlFvs+wuYo1uHQi0Y4ftoQCWAvd7DE0Htfj5F6uLBbSnd7L2FZSOjLN1KQ12
fdgiyamb63Fk7hZIiUxZ/T2pQu/oOdMvL5pSQ2aV2oE8RBC5qnp0LFq759+cXlnH2s55VlJn3rjG
yG2czwdiwgoNyqDKHH8er0eq3thoky3tVZxU7jzjYiJFm9X0Ms09jZMRCFsA/SqF/k5QDhNaZLQm
w2uL5rh9hO+r5x1i1XBvh1iEqZ4WH6UQVCVhOHJwWpUEsRXeTPs7olf+tYsZGbNaBHmam5yCLEpB
RhYvuSMAhDDB3s7VBDH5QF9SiFmn0eCEm2Icxy01gSwS7HCI2W8ygOEUVP90QISe+yVSlt49aBuJ
ZjiI+rXTcb1rjch3vs3yIWmtqP+piOieZpvSOXUL5r9SpZFVUx9qNYmVh22dVn3tdFnczP2+lqbd
ca6HDbIMIMxaAZ3nLgApn523DyjoeAcIZc5JpcDrjuJOlFaBP3lIDMwUJ248THc2xk6rxKIVQh5Y
gsq6rwZTbag9idtxdCaAMWbTPqLtIA9t2XlB0irPPEVWVB6preqbmvjtSwtC/is/kvny/rJtjFmc
GxUw6yen3TLpbuhA0sAFuJqUHs/QgSuAh54ifR/ZkJq3GCM0tSp/fJhcz1DE49r9Rgrw4yQANfcm
C7U/vtplZUm8hhyzK8D7iy+Wq+rnoh7zy4mTMZGOuOVWV2yjYEKmq9SXiFT+MSZ0vOqBwIawZTu2
BwsJ6qYG08+cOixW4FUxkz4iFLbfPMmjXViVAzrwanQvensE8qxsIfHZq/K6ahrcM6hTZYXXOEcZ
tME2mobqyu2AkpwUAWkuK5sv0sTunhYMKcMoaYV3C9e/l0grQlpGRzFUvQCgLar3oc0BpukHTK+g
KFpeDmYAQxmm87dxnatUtIMLGXRiul9uE0biwvKLdksYHy4xu2X8IwiVkWvQqrDuocPaQL5euDJh
ZAhAPqYLQpJWRvS59yfnvuGoKicx0RhTNCGSjC0KAnDKpd3mU8oxXvNNQZAI4+EcFAEoboSIZ0qf
l1dFhycnDbkRbpYvvU0jgQiVJn+TjdR467sh8yuurvq6yr8EpoNyZzw19paGqnuVQTQd1VCOm5DU
CFmYPes3F+nO4zCU7ZPQVQUteWTLe8MjcPIWIdSfpj4eL5XX2ldq8KtM6Al+EMmQY1AAiKcEEeCU
FqKBWmBs7Os4t/L91MbWHkRVbp8ghhnQ8i3n7rIiTpzWLUVgpk1XZkqb5ugbXu0tz/WugqJxMJCy
AP8Jx/8BvVNSfPdzYu2R18IHjKFpLrG/iEJBO3TtiJlvOrvtM6+L9GMo6vymI5N45I4lfvQd2jjj
4Fi3vlv3F7luAGAuVZOxgEMWtaqgSQ0PdBGTvnyJwwpcoXkQoJGPyPNStqK6mdTUBEntKXnZYAj0
6LmWfTOMWtuJUwpeLDAYCEMIf3pumZGoxykLNAKV5F/7cfCyvClLJ7FjuEsUxEjwrZnr6JLLwsZG
L4oCBpSbDyPCMjfFEImuEdchDS5qh6S8N0/CrputiZT+yXHgjr3w/S517Mm+qmKtUIemo/pRu3N0
9Mc6KtNgJP03uIPuqa8tfSOZL4ACarqu3OSesEDTWCm1R5gMMSSDH2nPQ4TCaHSLkRnzjSvfPhQh
1Afh3JwMgs/wsm1Vi68z4+OjBcfwo4m52I8NqLKSDiKmc4I4bnoZijz6KbxmQKLgtI+96s0XLdrx
pqF5hchFtqbKQn8K2HGpYuM161BBt1DOBgF/3T2Wtc/GFAXQ+rggCPQl4Mf0iSIyeamiHnycRde6
2VhDDTaEU8PVNmF/i6Y42UF7W0HttxXljqNuAwcXNP2VK3S5t2XEX8CGgTAxDvJbiQCaIHNkKN1Y
BNrApM7BZGGXFy63200QM3HXj2y4anLH/zp7pLwPrJZ94Y3ynXTK+RzjuYuitypvoMUAqlvE4RUi
7MRlnrysuynu0xYdFXVt9agRxaNXX7uxA85Bq6krgz1o6s1kJmntfGbUNavAdJoMtpEbu20bGzW6
EePlqkPb2Axa7EtI8/4KgLP/QQfk/9ACtrsGNUYLFc+y6Xq8wR0IaZJ59k1Ki9p7zLkz6xSnFqrL
mJG02b72Cwveto84XpvcImgXaLcLH8U8ILJCqF9Xh6rp2M4HRyk2KYYGhQsCFI5nsJZWAxkKYZPi
1iuwRQ+W49colKDxLMOLtsAQx2UoJHVvGug3MZMIPPmlzlBid+utJ5wKj1YkQMHYoY7Xuc5Dq3HH
u12rGSFZrB1MqB6Mh5D41+eNhKWk/r5XE6Ghby+a7D5mfNeNhEYTPw87ypKGUvIL86nqQDoz7wLH
Mg9lhEJj0DTedeUF7KLoUUv53PzSQ1ibR7kfnRpAryAesOoxuN4w4QNB3SMpWGxFccwDehVxzPaN
HWob/OFzc6e+dpkddDHMvwz1LW2VP5o0uaVsPuQLUxCYo3uwJJhtuddn2Qc/dmdAg4MpGYhJYXYa
Scd7M40V2KzvJEPIFm0xy3HLWL4J23NSCOfMrFpO9cBV2RGO2iK7YeSiir4EzhlqpRP7gy8BUA3T
vhh6WGPV6sFyC2vCsFQP/nDHehwLJ1PdRSju6OSfaaEt/9zVWXhna+kO/bE53uzpvi2wakF804OB
K/e+f777J/D52BcMowQxlO/A2ro6bSqaaNFZWLBgaQymC/GKRRL23blzDyMABotywPRMeVY8f275
5E4tKE3gJ8AtH63OXeR73I0LB8OI8rvtILau0KXefm7jBERz+bp/GVn1kEWJjNZzQJuzUKsCFJo1
m/F7fG09LUw9ArNaSGJSjBedMXtq24AYBnliCD6ZD21C0OtoOwRrfhKj2bKh9/oW1C6ZnwVY5Gx+
Cveg3v7HIOn/vKMrVX//X/z3Dy4mpMKlXv3n36+qH5Ir/kv/7/LX/v8fe/+X/n4jfrIHLX/+1Fev
Yv0n3/1F/P5/2s9e9eu7/9gwXenprv+JauJP1bf6t5HiJ1/+5L/7w//6+fu3PE7i59/++sF7ppff
VmCq/K9//ujw9re/Qmza//z56//5s+tXir+2+dG/otK8/gs/X5X+218WCf4bLVVQq2KIHYRN6Hr+
9V/m5+8fxc5//xO2a/vg0Px/fJ3HjuPadoZfxbhzGsxh4AlFUrEkVanyhKjQzcxNbmY+vT/BNuB7
YXhwBgfd1SWRO6z1p8WG/se/USb36X/8Q/t3zn0iWeH/mP/AD3JYdWK4/5Fi/TsBPrD47H/PxHzB
oNP/+WzX/9q5//VWeBT//f//Vg/VVZDI0P3HP/758L1bVgkQJwAETxgEKErAf97fjbP0fKLGCeJq
jg89PgQisBGnfI1LbFY+gHG+z9FpmwC0ia2HUmbK6/96XP/HR/hnZYLF5jBhstH3ohDARuv8i17E
KxtXsWfJR5i9NaA+dZ9SMxfHFjMUIPhfNcnhkykMd///7yX961++PSHcaC7uFko04YZlW/9yuvVu
xVFdDaBDRjnvQRlNplUVfQHsMg/1Dbvt+mtprbsVM9wW4wqtizRNMiLWSVj6Rs2mUvUFlO8zAD0d
How0fZAhvPq1UuNlIY8x7t46qeehrTTlrzu0EB7pkHsYPQwTTF/OeNd8RAV1DrJqGN82NcZzbZbx
T9at1tYxev3JbZ31Ja8T7VgzCK3ezEQ4gZgzEuQKpjYh4KyygzE43ZsksjCaHFdN/VKbxI/STHHq
D5nJrBKzNYx7cy5hQfspSclh0XIJ19XUN9ejS2MYgFH+mkQBJz4gxXpMFLSnSz7F5y5utG+zU4pw
IVf3y21c80XPreWpbwzjuJguQch5K72nxTCLF1uN67Als3rbkGy9H7NsfsOUbZ6W2BWXTjOb7RCn
SWjT+fxtl9nbxDEPwFep1PONN9Xxpe8z8Z42Vf3AiE3lNBW1COpCQyWouc1jb3qCcXZdysVUdTqx
t6vTP/Yw8ObOGeripN2F8dHKb1fpl1P3lohZ3VZNDAsWz6r624Kyq0fTarpw1lXwQly7j7HeyfNg
psN3Z1lM5SGqet/UlfPg0IcchRIbL0M5o51pnG6JJiO1Ar5/ZgR244r0UZn0bmOx4ep+76QtYNWg
mx2ARj1IbQ3UIkWvfy57ZiV/FMY6rplvLTRk8UmPDfvLduzEeNcTgtG8sHR6h7YXqHba10baEkiv
CeU3FepKQFAuBuQHTZb8eNrQfKqKqoygM8a0+E1jW3/6YaVdHm0Tn+psxWch5+zVKM15JSxwbYMS
hSLrkFC+nc26CXQp0BOonXakK1dDOp4CggwkciX470GpGuUA0dXtS4DxMNXN5JA2MoW3lMUzDoHu
S0tB8JtOkQc41GxrtUO1GxeD/tLSx0Ns28OjB53oj60j3+NB146p42WMflC6OLJWK380HMWX4/Jj
Woq97Gf8ip+Wi+28mttG3zjjjCoBkUOxmTOPrzlkhfMx6J0WJeBjx9lJxMFuFeiKNskYNWQryEz0
Ut/mhQvMaM59lC3edDJKiDa6WZRpdlOHWqnYwZp51aeRSiauA2n8dl6/3DoEbMyCUfo74zMJQruG
CWXUvPYRtm5mWaTC3quyGp7zWUxX4JmUp5rFr1UR68e8FRgvmkmeat0l4SOVw/o8TF7zPSuJS7IC
WBceZwyZRTCsxnJchoQFrjbquqDNQqJBOom7aycrj4pFr57KinVGvac5fq845gsYufEul849tfiy
v7vCIYAS9QvORhWdxpEWR3tG69GhuBejeB4SAJHKsYcXw+7zkyN151CyOZ7EqHZPfbZaguKnXK5T
LbSdtbbOOU09QhpLiIKbyYs+VWNbnNJurQ7sKhaweTfjqfbY31DAdBemDcKWpNl6ILhPWf0mLWzk
ZQxcRZQvU+VzlHp5Ge+/3R7dMhiADIKJNMhNnHR2kGaztkPQYL5NRZ58tEU3PmB4whtR93kLqDtM
hxVo9UOOjvR88MNpPMWpYR9VfHo7Xi0cRN2nARL9lFgQ1EBDUSgJKExdHidH0WZfA+YffboNnGGq
G4unovCk6nvWrH5Yq2GcUtWtT2mlWM9lnCPnFkr9KwfJlUhUwXoSvJgn0VX5a4xCNUhqtyzI+E1x
HoO21t+lVUFkprFwIgl/t2/X2TypmWqdhJHNKETSxPoezTV7nqyFO2fumge8L91Vmj305VgweQhZ
tPIs2QjHapyTUzHa40uOmQKCCNmZ3+rrAnaXMUKodbPyWS35q9xDNQIwE8bdzJOrbsIuVolFwF9Z
9beBrIVITzPvmE3K1PP9FRVYrNJJMpOWuWE6fHUQhjL3O1cmM9EjXs0FoPWDETklHV8xIVcFKkmd
S1wBvEBymnAc+uAZu8V1pxF3muJ8unob3zQkQN/DKqwWiNTSDk3jTq+9Vs8XrZMus9DHvp98jsjm
bHfuuPglneaP5ZbVNZd5Nj+4gyJQpORU4xttGWUAeulEMy/mlnWueY3xg54Ve0gfSzdOmVCMqctf
49i+1JbJjm1TtzOOfYOAw5ts+Pg0QWiS6BCsFvf8VLuI5cxBi+I6x1pRTl7HTQwToyWq2NhDIc5e
NjsRt3D6ZLjGeDAmB2uONzfhbNnjH69GQbJoVh6OORqhtFiy0LFbzadDF1cZO8bzmMNwJ33VhXai
F5e2SopXAOd876WtugWiqp6qeVrDHEDrkQFN1fOoziR4LeC8KxiE4a9kAb3pupZ9rSkRBROAkQyK
rJ2/SRhRNrJFY+67ipKh+ChIeyrlpMFwqQ9zp5wIdP2yK/eS2MRSt/XVVEmvIQBa1SEy7afRVDfd
6IaTt2NucuQyfyq1YFY5wHsuoeKzWxrKLj0wLY3bbEYofFCHh0ZcVhOfbf/k5JHavOpgMaNyMvKL
auxr8+R111l/VUH4GT0/Xyc7UJffor3NamRnQT0c6+TQOKkfV8MmUXam+dEYL0n3pyWiDIYV3VY8
XM3yoNRPdqz6jnayNMhji9xZxdpO9reA6XD2efo9wGlM3YwYhG7RZq6z3QRlEoeFde2sv0O+rcTW
qrlI4HkNMj2LNUpMKojLBIvcGva2V0gxRTqhzzvgQwKRixoTOMmfNSfTeeqMRxgEom3zkMTfR9VZ
NiR6HDP1XCSfRQwhLtfAgcEuDcU3+8tasrXjatPVmyQ/dMkYinvgIlMKdS10oRhaQ9voOptTSp7v
u16+lFjnSlsNOhORynnILd5IsSFCFsfq4C8Wj2lSftYY3qfR/qRM6uMy/aObOdAxN9cSY5V/nNLv
uHjm+Ia2Auq03RAqInIU69VTDH+YxmPca9cMUyfEN8vuvUmxeoEvGr18mGsHkRtjIXNkk4ScDg3f
weSIekDJcIMUDFJ79XVellSrtwVcX9fK06KoR+ZInq2ufPIwYPdT95h7KhtwunCCEGMVc8evs9/x
pAfEdu1waoQDjvVZZd1zVcm33PUgukHs0MOt8StzYzmMZsmIhmUzp3/LtT3jVGaxcqjO+VZVz3qs
+Gth3ErSQr38rnJM/XkV2G1luEB96aoe4GeKmuo7l9eketWoD8oui+rhm2oUK+vvUCQPlgiZRhWI
nhmB+vLHLK6LeklFHjhwWE5rMyZRHoZ49vM7wo0jWtXsfWytPZnH50SUW+zSvlZ3kRRGYI59pOXz
ozFFMYs9OzCTG84QNDJZ9naePmtV4mxydqORkUfSkHVYK2d1PVaEiKxKFdWkJQvLCppY2c6lNT2Y
XE0lWhazK37StooGpY+SPN+TDkIwnesTheLrvcEc3ysSC2SPSBA1si+1d6d57Gpvq1boDmc7cIXl
20Yd5qq6ESgPTOmc10FlSAPSOYuzcUDL1Hx5NB+FwWAKBvXSHW2G8SJg7YpsvPKRfaV9y/JfR/2d
s3KrrSlPpQXNnxFJlNeRW6Kcp+06x+HqNRejQQ3VLTCW6SU15eynirnN5uahkn2oJ+PWQpFpJgVh
cTBZJW4AAuOM5EWNKdrXeJMIJ1DVBZkFCgPlJpcJch1EOU92KgVnVz9TQPmuTcA0Qqe+3znqFu0c
CuJ0J2LYN7luDa62jMjrvPMCJ9Z4yIci/bNq594Tu4IRq2TUZ6+Oc6jImBl4m/qxYTBIAlFZvFfL
a1e+GFMcdTZ5JZyRH1lvRiJXQrpHkEn1yUumAAUkNKY6sJOWEynFsD0ymBL9uXeqiBg2P5mPujn5
ysgjjtuwEuOmtueNvB8hKgko7as3PeqstxS1SmUw/Vs+tuNz1b/OmROUlhd6TEia4jqYzPKU6tqu
hZhhoupGH5NNXJrRROFPtxF2IxS0rsiHpSqgu/E+cpy5UYNcIoVHaLsroF1Q8kFy7U+SXGwnC0RT
IimyooVWi/Jys5R/qwYSRD1KghXdR6/C/z0geRtZrb+ueoqHL8uIbPEwJUelHXzNJYSsimxJnE0e
xnrGl04CddylcL8xag/93a1C5EM+fho/F1o0O1dq2N1QvY9GqMWHeH6txzTU6sc5+2zFvi6oHtos
qNowG97re26OGJEdXFrvWHi7hEOCxrywjnnenfU2cPPsItxLbj/r/XJq1Se1/BB3mj89JvVtQVyX
TIgy+mKbUMMUDnaeLglWRw+NjkWN/pFgaV9yKAuy6VTUJg1Eu5vFvqNXyHeh8l3ikGl8hhGh6Uft
aBtP4T+iz3XE6XZyLktxtPssWOZmU/XD5p4Q0bftxk6dTZzdnPQ5KZ8c7alUwUb+dHkLNsucPR4P
oZlsYxxU3tlRXhWywmzUQqn2PKHoUmr10qa/k/GHamVTIlEQKydI/6ypxKMkL+34V1YnZ+TTC89X
24ZIq2fEDceeI8sx3kv5GutYltEKGsrBpOoZWwtkkeC/VI8qoob7xNg3Yt2Z6eJ78nExU3jU9GYO
Y9RkVqgrRPUkP3V1nD1rHwMwzOVzOfwZ8inUsuxWZaeZbTs32QbRA9LY7jBO6Bu7nxal/oxCU5Hq
xvLgVefftJlov75WTB5rejL1s4pGclp+KnWXxHdWFXw8TtCjlJtB/VppxxqOCKE6Gyf2Nla2hqb1
Ukp0W6a7qbxia8QofdGLK+61bacg0bSoq/VtTeFb2R75MbqPfeBadQeDO7+Y9rGmbwbetY3EyXX+
zF6Qae/q5B5wem0E0LJZbgQZnLH7N5OKLwSc37vp/pnibzEhJHVsRKRWUK4PgGHt7L6M2mfa95tJ
PUKt8x6NXZY7KB6eLfFmpKVvN0tg5bY/CrHVcmSMtBYZ4sOYvmL6Hey/iCfXrvP1+GuuWC7OU6v/
beJ3sJrN4rQotarHYWAhOslFL5cQqwRnneUrk8HERPeQZq+5+y0NL+gGfaM5yBHbjKdnbrRx4EWT
cRa3ZPojrGhjTtf4JOe/SWZFo/KcVgs2AMQOyq8pPmPc2ONjgUq4UnDfGOXO1WVorgpGzzWq5e9s
7vJUQ8dsBRoywvajVTJkQS89WtmezsXuKF4HexsbxxErCv3OYKo7QSFaWT+q82lmJ/h/v5OLP3tJ
WGjUSnwcpl3PDzr6cAqo7ap+ONaPK+lqPS+IOUAIM4Not0MxPJXrq9IpCCDzJrAl9SjKGbLQB0/e
CxYt8oDWkvYpV8F/EBo/3luwls6ota+VkkemrURzMgdr8kysWKC76rldR5Q4zmZCNaLpyotRzCyI
MtTFh9P9weDwWGJyWA3UTorcr5Qtlbe3XR6qmUZJckrlU2ecKnCtsv9u9AQpDSKp/MkrGWSwLlGh
OW9z+ZlYblCvN2vQL6PXB+1ISQXMkY/kq1dQmLYIS30NPY+F6eSHunxXqvUhIdTPnF6H9uJlWqSq
dtioYdr81q3xlgr5vjR7Bllua6vfrCid9a56uEthhXKa09s8JH6VhtPybIhDQoUh0GasM6U7nj8u
nXyY/F7Lj0k2PiTZbSjRhA6Od7K8HyueMbCvEVOv/ak5e9Wjslo7S6z7NL/Kbm+i18tbJypR2npz
fh57EQlLO7eluGqzvpG28zLlpq91ZGRWMWKrjmJ/8HU5Rxoyy6SSgVvHEb6UbeUOiOX6R6r5KNE5
47OevBkz9BqsPVn7OVtIo0hXDkY1e0Wj9qO1bwtt470W7n/m+jDVv85KPL6rBKZOTkI+Op9asc/E
9FV5/UHAjwIs+s1qPyxxv89X7Sgmiyo/YxqDrCIggp1i26ca98CkcmcysQZ7gh0gRD2ATR3adNx7
ybWWjJYp3JOBIE/PxLlEiEc1TtXtPtei25Z2viOS72CIOCjNZT9ValAiUVY6sVO1k9ON/HG6cVxi
6dDmWw28epoH0lyDkquyk99tEfN2i11iPBAsGY7qWWK56wt2NX4GFTbI4TRt6u7QdgjYRwo0bd1Z
aQl9cyoXIC8qYAGX7RceDqUnSs5ZeAdGYYeDyRWGEYaoNW1AbjEkUV6naD24hiZvhW0fPvrmFx9T
vfEEjJfVq4g5UV33Oi1MIm0ENOYOJwcKuaui/XQQsWsbrXkdLmMb1YvNmYsq11m3ObNF8GNsTC50
vbI2heFsW4u+GyhKCoHXQwXepgmzR+QKzLnK13BBdjMPw4XL71xZTRD3RpR6/Jxu73tzDAajOAFY
vJnJem3d2MA7qp3UZX5dtD+Im71NYdZe4DXDg+O2Z7DMjWN/GiU7oOIKGd3L2Ce/g2B67oRW3rU5
FXgNM97a/M0uXcaZTPnzQPnGcdh9VV3T+8ai/EHctvF4QbF0XsaKxlFLRsZzMRAFkA4/ukiflfVX
Oq/50gJIXfCjbKfeCfX4p5Lqi66Nrl9WwtwMZqwxpDH+gryxLm5t8y5bZ94xjeUvWtZnS0n9vvtQ
TJgU+6ekSdQXneQFOViUY+qp6rxtKZxH5CcIRwvGoxj7Qj1a916r8a4pSzSe+RqyR0XbTfFxqbNn
gM2t1+F0yRyQqjKnjxfRJPPNWukfVm18T0jdB2aZml3fB5Qy1yq1Dh5hNTtF+zQs56pQR8xrtr/r
E1Usd+Gk8/zT9VoMM10JFqTE85cs90etOcRj/o4Q/sPsKdqyOFi9kvRYSwQLN6E2gTEnTLr1CtVv
s103GL9Z3/K8k57lhYZQDmG6Tg9Wo0hg+9+MssnqPTxg4jcXWSiKT9uZWUT2rk3UoJbx2ZzbBwk7
NU3XrjYec6XdtcZp5sCTx7tKNWV3I+6PbAxKWBbOffLtDuQktb+DqZ9sB1u8YO6Ri//Acnfq9DVb
a1hTK64c3Fwqjyl1tKNczLo9iJ7rOXdJVV/3bTL84onbLbRI+iyPeZw9ZC3caZkeUA6dvFkg3jb6
5lCLgfpjHLKNFCuem8neIxqKKFiimJ1ZtOq4r2qUvqV1KBzGARL0SGyZdmHKQRJZA/2vSI1067jT
qc6dPeeMr1tjWJvL0YVwiJTEfk8RxPQ9qJCP6Ao8p057FnVVfxN6p92MyqvAO8xDW4wT2h7Ztojd
EoY/TPJiOIX4ZVYfA3tS70uv+vy8LqL8HQDOdrlr4mCs4C6Q5f4KS+HKTeVjZ/f7SsfaUcxZM73o
tW1EVjOyzSrDBNHkNFCNZdjqSYY6u0rTl2HMX9jU45+Z3O6Bpt8Sp6ScjLNJZtutTmLvOhSK+6EX
jdiqa343i3rOVxvrr4PdRk5TXeJFjeJBY5d4MaXruCh7cg4g5stRZD7YHgJg7AyLWdZ89VzeEoT5
l86x8qPWuPFG9dqrns0LWn2EqFotbqlppfft0gbOmp1lEn8AmLG5TbUgFljmPWJA52tkjjWIRb5R
3AQZawE+0xfqHOI1EGA9qXkydCfeYKR8RngRTji77h6jI+NMMNQvtIxLh64qy+eDZUwXJJbHLhvM
sID4+W68O+CUFAcifF/tEUFTkTQdHJU73koy21+mhMpET4duE7cj82RzrtqJ+YAZmEmjl90pw7Ww
RRMJpiHmk+0ON2OWn3W1/nbraJOB1+8KJ3lIcnHJHDtg+GmL43JYQOLSaeOtasE4eyyDjZ3vlzLF
vbfmCN+aHONSQlKtLOKCvQ2/O9o5HZ/X2BGurCIsaDQirTQD10DVb3CSxfaKJ1PaxwlFKrNy7Iac
i/GptdKHgpsTLeetMu23SdjnaknDOTf3Mtc/NKN0oyrhLm07gqx7zFylF7/YdafuGPFI+1P+GdWC
YK4eikXiH9qo9vKCu8wK00Xvg3mgxZbdcbQzji4tdAbn3LjNVTWVMlwaJduQ/CkBRRHle/PMBJ1p
WIOil9hU3PujRNHf5NVv36qoeWPMRwlW94anX+WJs3Nbs98Kz3xva3HyUv6yl5VO1CTZo5O6DyVH
UaYCxfRFcjQd2AUlK41gqPPpOHTksaVLrt5cmWMgcVWiP+So79elai6KzcCsni4zsFynChAjClDo
+9IpoISBzrtdQicIdaERb9iStLIWnPywectq+Lm+ZKhEya2KClPLArdBhNgLQvMMtcUpUfc/BhHH
IYZ038EFSs+W/874aQRZq6r5ankx8pKG2LdHkU5eu2mZY/8p67ZJKDJMvcSndvfdGnbVgXrhc1wC
bbTp0ioz/yPV2QLUSMv25kyuWZ+0ZjZ25qR5j5pMcYM7DQYXvy7dyf3yGroEKi0vcUKmitnAwyD8
l06uQ1AnMOC5MdYfOgr2X8V0151YGxHpgNVq5Mjx7lTErwoAzhUIytX35qkTLvt3tI3s6Ob3W+9O
HOafo1WZUObQYrvZvffU02RqgSXJdRaxQXTHQKUEI3YszHKgJGtf0cMeFh1HbF3cNEtOrHe7P5IH
w0aIi9syDn/t2gy0xYqqwsaKNYdzwaWW1fUZZ/mJxvaMy+ta2MNJsdqvZmquVgIPMYsjfBq2qSEN
IZS3mZgjXvPfXNOfh4zWqG9xGZYzjg9JDJYnASMqb/xI+P6jUr6NanJfrJGld6Gp/qbwTbaVHs1K
V0Ad033vJEw9UPUqUgsGO3DUeoENni0chYazKtDqY/tpuvIqkooOxgitRGKjJFlxHI/u8lezql2h
aNciN2jBTDAAu3/NB2s6ja2+7Jjt+pP31lfWp296k3CBdIAAUj9CH/nmTPmVdR99YX7N/XCYu+Jc
K8PwhR60vCaLN2tYtFCYDzH5xjV9UiHnd+ZFShl2jsu/plhyYXX37i4HMT4oC3L4SRfWZl6so7Es
UYYbFfgf1iwT2m3pGmXTzPUPs1Q2SA/4R21n3ZRkm0RuMlygwFosu7159jimzm3V6gz7NtfmlgM/
gBnnnnLoPPdhbeVuNou/dw+76Sl6hFXxpOadfQMHEZGGfjcYYkqX0sKsbQNSubY5hBwW5UWZ5Ay1
juPNxTnQt4FiOKFLc+FAH5HDRO2U8ikH9dtzsLKShPpBWXXNXWfBo6EtKDXdMyaDrVz+5BIsSQxG
MMnmVEvSQ8V47pd0T6afjRG8GYOqY5hgDB1exGdvYl1jtLy1Sn7ppjSa9ebTzWrqNS23yHqPJdSL
2mHjUtscjL1JI7tObk2vvSYIZgnNTsZAxLKBe8YM3JXJfP+h9dPIl87iZYJaEuH9VhfIcxnasS+t
QoZxFVt4rAwYa6+4KOQzJKLiQbjVHOm2Gagu0DSEkB14sZl/qFkHqG6D55tHg5SBCRs44ePxtL4a
lT78SqNRdT9thpCGfi9c42F2EMZ7WGGS0dnFvQnlXb5MFD7VvB4n/VEbHmOANENRn6ZkBpUzQkfm
VxDHXeu4N7Ud7uh0nai7eu24xofjXHNflVoCvqOM9+ofSieyJtO6pSg/wwJZAbceOpdZ2Jgx4atD
l/t0TbObgq5hg0gU6UaR0JEqX249OC+FmzySc/7UZC371JyjQYthaobInrWwS41wJLrUwbCmTsOl
V8QnLSXnb7VPYYfr+VMHGltpbqQN+jnke0VUj2ZNiisJDbk4JyN6ldTKvL2axzvvroces+Iim/aY
mSPGL3vvze6WivOxBmZcCOZmusopU4lzp4WaRlIc7ZhbDAwll5cu9gCuxCtzeKIULriSx1LCXvT6
05A2x7laqTWb+JhhKFO7PlK79dTNJkfsvLPxtSqu9YEtH0vqyaoAFlplU+WoA7Ux0D1Ipmz1GfgR
YKCLJrFV7E/VLd45jaPchitSSYMuXqaiO5uQ3PVLL3BNCopgN7pnOWNLQFOzw6hAYe8G2vTlqh+5
F2brWyk/ev0Z3hhjR1ziE7sb6PbJhJC83Q3UxWaDCsTGiFblm84cfQ1XVA4xJ79FvfhQepuWjI0K
bb54GTnqKu+PaVvbgi7Pw7/iTvupQwlDh5rfoQ/vc2z0SKXyMfA8O2fHPA1ymw5Pmr5X4D05NKby
1Mxu4BlHOCwPvC6V7637IdfHMWk3/Qj+xVBdcjs6L+wtuTUoMpCz+W77q7cj2/VRqC8zDaU6MXkp
Z5CzkAeFZy27gfLo5q3PbtYGkNtcavuip0CUX6b3bE3EJoCd9IW10VI2a0W9WnZhQT5CdbOMF9Wg
o4sDD3imvFnOwR4e2plJPovftVfb04IEc2YJR09zVVbzRkHnL2rHl0ZKncqOunUZHtxe+iquzOJt
0i89JsnSOIwV1IlLj5O/x4USlP1vSTlgwPer3UODnQU0voJ3EIRmL3G9W9YvT71C0GyVmS56nwDI
uenBhvMz/wqPsaRgfeNfh8TptNnVKGY0ngqunZZ6krgIkJCKEczThJcKKMc958ndLF8EbrInRMSd
2sBUgLTAzKiweLli+hUzyjP3I82/R5uSHka4LE4Vo9uRHug1RED7nIw3wGi/JIVxhGwzsccOA9bo
ScMDTWR6hVnc60IHHqznm4Am+FX7INoPSXL16ilBA85rZKBFoG8j3eC9UajLU2+zHItPfXQPWU34
+jIH3R3H9tbNYuAmPmfWq6Hs2hx6GvbXwwRVPHf2q1GcS/Ri9qu7bOuVJUYZwwiBweTR4ZD2Jp/A
Fb8bsr8tkH7Pdu/T/VS818v3yiGiMbbLardGfmBAr7C/MsXGL6KxDXbaNAS68ZKax8EGP0jxxQzX
QmGCKwanwSv8goEE83JJjeIrJ4BQho1dvVrtA0VPpFXqpi7KMBtVcGY8HE1UMN/AHjW/Vfow7b+1
lm+26mCLZP7aMirLh3gp9oP76nrGFTFErN4QEmxy2zx41keTPGOOeFT1jVUnDH/Vz93IhJoK24/+
o4pq4zg4N9R82zODm4ENBto3HSFkUPfzg2VTB6ULh2pdAlmLcXxQMcb06xim9h2O7fYGFTr6xwc6
mmBJsfdOEMozR0e7iuNo9gdzqqd9JdubrmAb4sRpxX2TS57MJ4WTtxj7tBMEs2BuKbY64T2685NP
7Q6oUVkoCbuce7sNigkkJ9UIz81dgj8AQO7VSeTZ1Fxw+kshr1UrDlj9/Kketo2uwCgsOHKzcCXv
okCd0lnEObjfd+hb695cTnHZPST4010VE9oXgOTBdA86Jxn2TVr6K5EEdYq8RP1y5k9tqm+GswQg
TpG8679kQlqCg3d4CRRKeK368FicyMwI2RkDBr5uNXcJZAFSwMOVnoPtiJVZvlgd7v/52nAs8HAu
BVosfciDuUIiAb/Q/SdH57XlqrFF0S9iDHJ4FQihrFar4wujTwdyDgV8vSd+870+tjuIYtcKc9f4
EGALWH+Huzi7ISpyKOH/5MZtmP+19MqqKdzEFKyURMPSxiCcuktcXzEzWnHrrScj/7D1Yls2nZfb
3KCeK3YAZxyyLfq2MrERgWBiRW0bucKLwEBUubKp1ZPacx95FfJTFtobbqMbSd9nHdFGXePL2Lba
V5eSMZlJZwpeivJ3NwRS9mEupwnnrHzmSSz6cV8V7B6e34bstTdrfy1bRsm5x0oC0LZphGs5/0bp
n7M+33jS1ZtU2r4hsQk9fRIY35PxYk1bfWaTspbeuuZTUWkhOYaPndNouwkhvNfirTwtXmfd9Qgq
SenH7b4hd0ObvKoiJMxPobw1eXtJOWXBK7TzbYGk7kifssBYUB6x9KO1fy2xOMg91kJCafbz0QxK
WAiy2npRU3l1NRyoUYyVfSDd4cnWjxHtuRxi8+8a7PQKC7Qn9ac1u5adiYZziVkW0twbFG9j+k5I
wLRvZW5tpQk/GvwC/bkW+dawelZfrxcyELh+mSKE13jvC+bLAwWYVGDssQacVw0/gvA85rZn4b3W
XMgVM9uPQ3mb4Q6pje62ZJr14aPBYTAl41DKR4UvKjTuZozrjsn7V8akJIpA7d6y7ClULnGPiNX/
s+U3qsfbcHFuRYFmVURhUJjiUHDJruTuXRPZLWTgnCLwO4wHhNByl/ogT5oV0NF4Nm2hYNoyK+Ld
Vdm9jFN/xgKygQsAqfdEKHmZxin/3JYXW3uNu2IDxaEcb2NyKCATmM1Ht7xY2j03Xvv8H/EFPT4r
66nbf075dImy79QqCAh9mNRneuGlKkkdzdyYXG94Q1PQpF05hqiTykZML6IkvVPEu1mwSrG+Ogu1
Btj1w6VuVMgrzkOLOuCDRA36koDDnrSCS0E55gXdbhN+F51KPlxtgsKhijlesvRW6d+LFm+MwoXx
hetTUI3V3Eg20UR4M1dbI203k01hkJmi7kiT2wi3gkP9p5Rfx/5WmJdxuI7SN5CkpP3Vndmt2+to
2Vt5/Fz0c1Xf7eUu8HlRgnUMKHR3N/3mduea9hwgaHKj4mTKN7XB0UMvRWGNc/9kWoeQe77BI3PU
WWHp1OPNhG7c2TJJvAuDgpKecmtnK36ZN25anOvsMJlPo0oca8m4zvhD9mPVL418UCnTEUdh8yc9
yM9cGnxVfUL4MHHxuuZYtqk3VCiY4Y/UnDPZ2nRssQql57o9VoPDZ03dLGVQ1WwcWS/RvKo6Iw80
NsjPwxdQM8rc/duCf1BoJ6MmuuNcW21yxyz0YpAoE6IEYCmOvGOYFLuyIJwobTttTWP0G4WBGSYX
aKPoWFkyn4HUD5dkq5qPNSak7DqFbC5VhIJBNo/Ak8jejIJWxGiUY3eIiSYaxs1Oz5P503U5b1UJ
al2xLQaQU3LLiPDjqJM/kU8a6z1RXKbb5wb1fIjR51kHTFyQnyFbcdK7rr3qFhKV6av2hWg/x0DS
YAprO+B6rrDjXS9zVX5LnGifUm+mGW9hWpT1ARnWjfRrCU+Klw73EEbQ5tAytMpx6Y6CB7nLGNQf
ZtTzPgs3S33JkkvDiAaXKVAjFuYaOy0BUgeTK6LVrPaXDpXVdPaDdIjUtzD3G5slRYDL5E/H6LxB
fWm4XS2fzOEtoUj7hRM25ZJpTj9D7I9OFMTRoR9YrKI8W9aeaA55T1cl2tMuH1bWuxP5ZqmC41r5
hX1myRF3QuZpNcPinijKBiBtXIuoM492oNcTotGzZHLFDL1KbtykBqxouEUYXs1Wfc+q8yIX217R
fLAjByOB66hu+/ZTgkAoCwMYEv8WiRykERqCxAbZb9LJWHsjWzwgUXB6lEdaAX6sdkEsMV7kw1da
TMemW8pdKVeDCxVnW+jytkdjNUgdmmhJuabtZVv8NCHJjjkNd3ksnoAmnMRiQlXvQ8crEwqNml59
iFJXmUlFxStKIpXlGIJZsHsxQvabc3/eN+xjCj2dev92SZpvGzaz60zLvShiIg3xX6orlwk07ROZ
N4iFpX0KrfxuFsgnBc3+iUDApJa+bOblmtW7LyXLpUuT11Z1F5mi7ZPFDByzdQ0lDxKegbgqvG5x
XsXsnFBd7Y7zLSFlZQK6x9uC6LTDXuCImjryVoQnp+IgEVHEKMMcFLtJWF4floeytzdyccxzad40
SuhbJfuJ+tj5tdpu1zmFH+b9udX5IXfNJanyABFq3/GcJJX+xob5u5Hz7HTFzVEYzZz2jJ0MDD+6
hB3JS3BmbjRpvOAX2Iq2NnuDYT2o/G5oADM+hwQla+dX66pDLwuOmuWzz8RdGUF4lETMFvvfEiZu
j61s8xRqfANO7cW8/oCBFSWv6WuffRgFiU6olvwewmEg87mQOmM/NrQfg50DsT9Ph1nkHjvJdiI2
PUhgX3JaEGVKtr151GEkJOtd3iILCxNsk7Vs1tJdTpg2pb1cevYYegh8uernMgUflO8Ft36zUpDW
IkL3WFDDxYRXBgioCmku9H+8GTFopOlWqXQeWk5/XEr7kxj8SCqPt9bcG9j7bg2mjbINJWcs3PTI
XUCCyxArWxXobsOJXB2U5RR1n4QcISiTRzHsLzhacfRHXbQQrwlt6+HSGeeRcS0+i2VPVrPJHjUS
57xzRhThjrozChPxina45v172PlZvxpNPipYD3IoZz6/lxxf0X0YAzV8HQk2FlczPMs/BTm1+Umo
PoFCYQaJfeq6Y0yABpxEl7qR7XG+dMaT7RAcsr/secPIE+GskERd5hO5EJy9BV53dQgLEFJPCeNr
c+yy/TzeZfGvaS5RCsrQ51LofOeSlxD4N7OGIOBPDaQtyu6j9sRHFttUVR/WAHIRyY4ns688VfHq
T/6vOtsN/TqKZunnJF5K7SDH5I13GTdgEzwW3zu1gs54tM5eRUqD18D02r5J47M2fGnF9xBfFjZT
ABJUKHWmnh4r3vwnDFBYL8u4W6Cnref9oKJG7U1ST47zp+pBVQWl9swVvSi4RPmFZWwh8DjRR6de
6uIXYNIm/igdor+yBAqTUM2+DL8GQrnpD72PXH+en8I83MoJYVFxk4gq5qidX1q5y8Ap8CWN8rIx
iHgawB6S6c9OZjLKhAJo1YJfScjWadpd52qrNCpmp8L0CE+QV/U2pZGvk5uDf5eQpC54aPKzYpBy
PYWp170SxnImkgVf1ejrfbcx+wDlRK0ucxosgCRz/lnuV6wvhzWQ4eP1R2cAQxD5ZHi5k2YYdMQ+
yh+uUEKG0dkGueTH41Zu3hYmyPw5RjcQXMwqD5tBzj4ty3X6i6hUbyw+U20NLj/ZUaDI50ZssvoH
ogsHVtDZP3xbavokpV6d781q7zSfWncZ5IvMgp6c/1S67eqbVZ8TSfdU8xOVxu7faWJU5MQkhOpz
ywsVz2AFtnAUlB2iwJHkwbgA3F9OBP8RZqThapZPvDDwYwjqQvl2G+ccMoD/YmMcNSzXodzagAwW
2UFwfjQxxilzBbBQvTgMKUem+okOQRsCUiExkmV9S9dPhuIpKrZB0JhXCTlYCw/rRmLJeenMDw3d
oDUOEz2GgbDMnU1YdktQp91E3ErESS3eI46+2T7YGM/iuMifi/FY+mtKigNRLgv6YgesgV4Tl+X8
nIOg1AhpMM3xv9FIUvWcAeTjrgIWEJMrGgLI+a6l+LkZGDr7CfdyfgKUyJRjhaeCQF6VnkKUGXtT
Kl487crwr8YbrUnAE0V1zO/RJh7OFT38gOAORq51e0Bt6xWRhTj9e1V/pMTplvCkjP8koROzOWUk
mozxo1C29F4s6nPrUQPgcf5bIh/WV4lvrP2kXFOmel/Jtpe3W8326dWESQ/vDuRR8yTPz/HMRzup
Vg4dGvUvj/3UUpX40RnM4/YxkQ7tc0AR8TFDXk4+Eqxf5IEu/2ysLZ4kSAhJ3xonuUSwewX2R2uB
PhK6TuZsNNJ5arlhKVm4tmOaemdONAwCPQwIdCjltiXNj1jUJu/1eLU+K3FO+zsEViszAcEeV0zd
wiPA/aB9zrRtikVrbaziTLytEts1KNj6ikYa5lJ3Z+peXpZB5y6CXvwNfGqa88jlk50kpDGtbT1/
z53E26aCBwjoL5pdfQjUnsnk3NHZAYsZd596DkGYny2VEnnmnOK55JXw5qQHvBYDrL/Oc2nuDP3G
XVinvQoLjuiIIJpm7CuDn4hyjpVgQkjlJm0ZbzHz0VwHRkrUmIyzoGY+/wuJFXVAjLNh8MXk7LKG
bTPF6PKFEUCsbp0tvKYwnlpbvK07Nus05z1A5ZYcEeCQjTPigZZwh3Q4ALGjbaGkX80+TtzQ0AI7
bw5Wmu/ExD69Kfe0tjzMDhoY3ZpvOjjH3KjPThF7xnCktiLqnxQvmfDCga4rqRXCRA+KbUGH+g89
BslC32hsNDWlfeasK0DZwNkVgw9Z7dGRnFJhDYe8yCE84T21QUEbWM41bGzmVWzyOpGR71t3HJQN
tvirqhm/YQHMcz7FBpDDZOsQ7oK19ZynMWDPCPi6hpqbCq/PeT8OVAOcg4qwXxsIEJHp95A3i+nN
skMv4fzLOL1tMztbljhgPPplqezKbLjP6UcovxP4uqYoLRkJfJHWjCxdADL1bCJaK/leE4JAAtp7
dQc25mU2nljo1qFwmWXJyb/L4S5aDpLMOaxO+AuXyJy9UrO3ERiLjUnzz120X66BWVccE87Pgufc
NHIvkj/l4meRbVgkGPDkcCfpIRKxSYaFsN9ybHmaBotIaJrtZImii5n+i4tsp9fHSP5eGB4dy+R9
w/6cJLyZsIwt2SBuaZFhPQiFo09lP4f1O6b1C/0wP82MPYPPVu1lTxMfaqtsF2QzSRBhxAeFyjcm
haujMi1qFdQ6kR4ZVynXkmcjFd+UWINFZ7SWkR2dJvcklXRe1PTcYQhyOeq91u27PdVvnd0dJgP4
1SCfu2jxRlZfauVJdGTzdO3UEOxx6D5kYmdEUUBF2Z9B2kyNAVe75A1WXjot+53wkADnHXoh7yru
ppJyN+rcT8JT0zwl9b0Ag61ABSVMfI3jwcsIFS3mV2wPLjxPvTNPWSncjMIBJfNdU86UGJZ9wW3E
GbgtOTCVs3VolQOtXlw7dHYTmQqwMMdctFx8cqq8yilTHV700dqE3gy6sa2atSCC8KcQFebuT3Nw
h//nLkt40UZuZrmS/pMSNm0YxY4/cM2M1y42gqHDMezFllwGidB4Qx9zU4sHny6r/iVkaKJQ21xo
lBbwM3Fblu3Z6rdShaQDuFo7cbifYx4gQ9lgEDPgRS6h75D+b+KzYB5YCr/vatrU+eDKTM+TRW0i
VtR/MaH1pqHB0YIHLnG4kCmhlvHjvPXOI7TcyHqU/M7J1e8oJh5hQT6ZWcd7keQTkC4lj72JcUgV
H2LYzvJ+qett3uxsG6fBcvzZjlwpZEKrmQbSyyzVZJmsXc73G4FuwofR2+NsBBMHns6dMNPRE2Ts
iylFXsOByfBABGmuCM+IhnCXygH4+TJD0Kntd70Jb3GRB9Trie8iyCq9rw+4QuZ4CdeovCN7Dpx5
QUtrjORXozJdG00pC7+k5l7lr9bQ+mpYHVJF97SOT37dblWj2Tbc1mJd+wB496w6eF6CUy6yvsyE
u3bFpB/paI7ZTnA0Z0Tr47HYiibaZXKyy6X4rGtYJSmX56yJQXXph/WaauZnTX1oC+ozrw5dxVAL
x1dj/kiWHgKdgyx4HUcQsiEo93Q/jPAJVqBBE/aBRgrfis1pYwCLMvlVplntjQyx/aDsFvXFTvh7
pmE8sprLAKqDCLM95IuABDlCB1J2Re9hbrSbqLR3WUeIIJyzm/oRvicnC8UHicx723yqc3xY+WUW
EwQyPhNsFFix7E2l8Yig3Gqlc47TxLeTDqBXxy9UBHSvmYidcw6szBDr+r/CS4HP8fdmfI1sbw7K
dua/VeQyijjuncmicPqC5jj7etGjLcQfS2aRYrOeFdMKgHAdTMuZ+APjZpqQ/aaBajoMPpZOC7jl
di2RgeYrCDPuZPGHnsvvkQhfAIW4SZvsHYWd9DZ3/aWJ3iK9A3M4nHLsCxtzLGqKc1ubJ4Xjp0uY
OQyCk/xW5zg6S3K6h/hHS3I5K1r/HKM50ubZARHm0Yl3aqxcAWDtOtJseqfu00i4zRIfxxrnM2am
6JKP3OYRK77DHu8qtvlm23NStpfQatdE70O2ecBSyDERw8Lw4VBYIhIYGAr2nx35NdYdVGFg5PrG
Gm4pZcmqmM9z2h5MM35JWObbmpRrO7FDV8Ocyrf2gF8p0WvJllPBG7UYgrbnZZnctRmGf7vi+1Ec
5t2CzTu3PF+i39rUuUKWO1hj7PF+uxkliMsevhrttqn8iBY2nmsFg02xl1XSF07sjdgiJX4NKxsu
/PFTr2cPlideBs2Cd2fwNpB9BYBgt9CiLTNEzuhglZd2SDexGfplrcAMBsXL3hmed4G30CewfDPr
nxT1ZyGYL6uxf+gKFP1GuusNeoowunfV4OCYyxJlUE+UnZrzV+hghBTqhDbkPH7XPWxDSa+ZmLXy
b8jGDPr3gDCvk4Ow7ZpMD3Fnq9STXw327wExUTk4pSE9y9msPHXW+qJjg6phJcwCGqJZRRJVtc6a
JC1bljgMnpTMX6VGjoaLe619d/LaUZWN1zzLr4m8rihwoGWqsJZcMXAJrOha5lLjuHWpSd4wtB+2
aV+G2RmRBRk6nPrbqWayr6y03+aL/GeFkgzlNKeeNmNwSRMqgRRn1qHHNMqrUXfLEY3WXAjGQBu0
vT4dbdyt8J8xNd+dbQZaKt1yJqg2Hg7zuq476uy3FOorkp4b99SRreQjypVdjFHemdLDDlF7Q0vJ
tr1I73PdYQNRobS6/CS0nRW+9tDQwvJHa/D4O0+mSA9o3Rvhe0qyw+cOYASRAaNhvJjTMwhZmgrx
5/rxnSdK6pW5thW8RkQg3InYlM62SH/HSfWKqQ2c+aHWzU3Jhif4k7H1yCD05y0ZCMqMlpk8L/zz
NVv04AkbzWFOkWDMP0UNZNKxThzoxmchNe5YDQ+VeK9iPDplZrjdxtNfsnAA0+Tt652ajjyr0Ond
oWM+XBYgMsyotyxpg7qG3zRWNfPf/Ef6HUnmS9gJPP+zrh8KmYwnkxxAfcor/XEZMYzzdMv6FXAk
z45DRZi92vRYZtuikfc2tGSU2xd20bOVYW7epVin8EGIOz/mak9RpNrUspvMh4x8QshZ5Js9ypal
kRz8cYqvPHnIPAxZtJfS1Vts7qMSX7GOzir0VK3v3qbpmHMxNfp8pyuln/D9S8Y1TDge+bYM/T1m
OcrUtTtLRowvxUNnMGDfF+4D71v0jVhOzhSpqLY+1VP6pXJ85PR8pgznn9GMOv7TxHb5FgcnbYzN
TGlsmZ5NZiyizjT1cCsx9Had+U441ZtGPukzDFh/Vl8i88tujoaaAqmXNjJqUZi/LuWC57FXFiYv
bsPhChLurVcpZ3O2SecZVXOwUEBinf+fo2006aK2GgHG50gsHkJNMJXYLWH4GOj8W5zXRS4d2be0
7Sm/1FHky6I8LYl5SCjHtCwlWPu58yJdCy4QCr3t8SgxLcfqcy69h/rbuDaDnpJFRQ1GCUncHDrx
aPF1UOVfD2wFsLyGKtg3X7Mo31uCEQqZFLn9gP36gZh9jDqs/Voud7aUzTwG5vNkiG1PsQos0Vef
TX+T09MQ0/ZcouA6lreQ1LVfzC2yWR2+zaP5j1U9jPBa/wd117VyVjhYpZax3QNzHHrmW6zya730
gwrtY26BTDL/dfJ5hBsl0u46k6NoW+ngLFh4Em3ZkWnQlkniU72jTszCK64axWnJ2MZX6c8SosQE
ryxGOhZjc+7L6lKM3SkNR3dgtJ+lD8khP5xh5d2E/JtzOo/jb0aDvVhedVT+wTobmfHUG5HXqRI/
foTQTawnXKmyM2tg2AUToyl9q6SLhGCiM+Mc77lloRHaY2nTJx+nvUxpiKfPY8zyLYaXkcF/QOdJ
kTPnCkw6VxQnUnnBEg0CdY4caiY3y5iu4MWeS03Dv0Tbtc1y3c6yGfrUaxTj1FbI6AxJM3IDH1u9
HQ6Ekw7R6JCuKv2mJ6bAM5qI9Kjp8js0pfcIP3ukeaHGNYwJ6wjyYyeoBVgxyJc02oUMt03Fk068
q0pjnppAcMUBvL6LCnkvIzBUKgJgnQmQSRG6rvSg1/w+mYia6oLvRZR2hGuxvFcWwHaneQrZCeo2
5vDaWLxFcBli3Dj7QaaW5RHrFUUb2ExjNOmu4666XjUvxrpdoXGy72kp3oeQJTnV8pgcNh8vpvCG
Lqtgeg7aWdFpOomivZu9/bpI2kVYTRQMsIm2XSY+qDesiRzfLsvfqOyQnxc0R4kxNw+Jo0E53gCi
Hq4KOK+d0qAuaVP9Lxsc9oi1XOLXxR6yM70VQr9P5govaFll0LKqvci2mqROl3oqbmFPETbWnFe4
+s4NwPaLngGGBVhNzVp0uMpY/Rr0NVcRLxXKNyecMlGIQX8f/qXZdOk7ymN9bgVkJ2kcx4dQp7NH
Pj+1ZIz/hPLdCxnXEwRKYh4I+zqf+PlY8c0Q6y7a8a5L7ATARENxlQ0wJ/gbXR9QB4e6snC4STlq
Q+XC0f/o+vIS5V8CgbWf08PkSGy+eSpSyL9A6XeJTSMW16SRWJLDJB8kU0HoCZC6jmhoZwWFCLAe
SufOZL+57MEDxFJQo329rj5Rk51SO8eule8lWlkdi/fQKeHof2VAj5Wwp/5a7dsSyx1tSlMn/hWM
Lfx1OwGkEuHf0s7fibybl+Jc0jUZuaVpDefFtVZ5HmcjwSjUkHspVyjfWa4A9CcR1A5JMHY/RJYh
475EReYJq/UT9q6MEnlfSVyVAgZAHEonW3dOS/fIQWg065qaJvXHNHzNuiRIYp2VyQA++Jz0APhn
w+ZGIx9jGr8lsQPYNJSvYjcHTJAkFVJBdBzlq4KvLmqE98Ht+IWsCDETH4lE4sQrpIjb7cCRXEQx
9gbNTeSgolJx5RN40xmfbYx7aFWd9igqVEzlF/yuh7HOhpDvxhh2Vdh/ts47xAV/6M85ztC0WjXh
62JCV0DTLPCCVP66RxU1tKc6jQ4FQcKknehUx9fMGnxo1hgBxLVKwoCGvO8qYp8JU0fcM2p9F6Q7
SM97fdySguEXXstnpP5mDIORdlBFeVTV2HGV0nh3eHmwT1DS/IQsUMrnTFGMm8CSUiQi4fzo6ync
l4V8QEK4g6W9ttCDDEpcWT2TAjT2vOqzGtL3wqjdE3rtIgyrQlwxPwlQ8pXF/dWQzyqezhI6vw4K
aqnxcPK8plB4+j69pbSbs+pd8O6d1KM+FNdIxv3W1OOcTNRzVRxxxGKj387FI6rvUgd+ZOrZ/omN
S3TJHqxDrNqePYeBgeyHa5BH83FCO0oRDFiA4a67QGYbCQ6yfYp24TDkMxOfxsE+Wv2fMv3G3GAq
8Ll56S/E7osK8kEc8drGpShHt5fSk6zhNBcdarpyoDL0piaMebpF6ZhbSZ61XDHubbLSii3qyg3G
jr1MMhVEac9ipD3bzbr4E+A35czxuePjJ/fdc6QpfsOfN9VLpTEp5jwS3fgWr/86mn4pVRMWCHnp
wq0jUq6TI1+jkkwoZPeMVTa2029HB1fCyFiNpAQK8DGbVElUhp5GgdmSTHhK6JBSFoR0Fkxke0cR
23FYiclk8FXFn8lD6KF4bm0HpgOrFps3K/qKCU9Kw2tG072X3SXDnCZk1fLDVNcLGJW1LIfVxEfV
htDXCX5TADIMW2Xfxbhp+bHkDPuStlBOCH3cYX68TOfxvVMbZnH0h3gG1/xud40fQqlS5d+JsIIi
KVvFqtlm1JOOoqZHNGMRKkcAbiS+yJLcwR/jN14cKeJLnXf5Ig6Cso6JJVOaLSbGidrjv6jtTlE1
0o7RtomR7xs7fqfJF7kqieHFdri4JNh9Avne4Bqx1cLXnKHWkOugB6UVQcQOO8XVSPTE6BsTDIcl
k5DKKPdE9p+ky7+9VFxMQ30A9rzIIrnDnHqRKCxqSFcskXfZQP0iJeVHrgxe34buPOt7WfqGCs7D
qXADwYts9elkEB+BXgV5KvFEPZAiT2e/YYWJESEOp6nxtEBloe0OVaZjZqG4APmnE9tIn+4mYn6M
QV+M2V7IayLdPOfzSk9zmkei8bMx6PziUYaZCVOqP2Qw1o21IfuyRio1MoX2WzGw7mX87EuSXJK1
jccgpAcu6r/Bfm7FA5+XFF1Hh4hIM0idRDmhHkZrQgLFtU68sAqEeluzth3pxnSgM/zhVJU7Fcz0
lJWTq+w4SPcsrq8U5irex1wnckWnBPrKP9WP/9iXFtuJ66DsjcqHYktkhLhlEpeLB5+GAxHJk+TU
+LOfYC68RiWBXGU+G2bOAprAlL5WI+vBTMZp2wbAhxhENlnnIwraPH+J7Sdr4DAkekjwpiFjxfIZ
d5rw3AjsmKUICBLX6KCJzSvkKANO4HhhlpAbY2vq2KfmW55/deZF5zdIgirq7yEPYQNNg8lk/o6F
Pw+EOCP5hXLtfWm+SxLrRsMaRInCbrab5xTbPee7W3YST4ntZ8U9YYdhXZsb2Y63dZvc1OILOUXL
93LEUF3lLERnmYupESOdSecdVDqt8m9S/IX8cLSVDZHx+URkWjSsZas4CsHuMwoNuvJgz+5mjO+9
GcThbzl+0HRZuNgr+oWDplxeU0yjzh+LD8VCuyg2ff8w29em2YbJ3RB3ahpjdweD30u0fNsX+liO
DkuTjARvupE7afHXVDsc78QOLLbTTihRyNZz/Sji13Qk84poQ/pDN76WjhMgGKwTKlNdplsQWSs6
SVnOsqr7U/sCTC/ajOxbYXEjlwkEcQ4dmTcZjYKa6F7bXW3dcGX47bpBQz96mPmzFN3V8JIAXen+
GRTmixeDQ2s0I88aXjTL0/j9zKhE1KrdgqtDpu8UbLeIUUSTtw2BUsd8FLRJdcKu+FHeJN3oxwQZ
k5Eys6SOfxvrO6vwg+MyKLL3qMVNBJhQj29MdGZKoYFJfriYNQsKkWuHezZ96vN3OO9Hjbh3MLP+
KCaFzPZMgsjFfF+bWbG0T8NzTulfnDPOwCkoFqrtmzDaQ6FaHK689yw5auILmIY23zXnreKBrE82
h28h3XPom/LVRoFzoO8me5kIR4QBCgeLTd8sHgMN6HX1ZzI4J5NoYEo2TkPksNnBRIYbBgBGEhA8
Svypb5pPTUWKlVfZgknfrWEsFoCRuDSgPs37xthN8GdyfPaZ+be6yGDvMesRZ6T0tXcUgotU7xb2
4dV3K/qlEtUShs54womvcWzJXJwpvvIpOkjrEU5ysn9WxntIB5b+EaA1lHdAP3v8HWA6wouzt3DY
kq+xlm9dnBv9uBAEU2s0F81lV1iYyr48IPug7PTE0sjRg3+aCbhaUG/Z3MsN2xb6fp4DQ301lNNc
P+f5Rac3mBbcCPy5+CWc7ySvhbjV7SWybaAiB21m2mXKh9m43Af7c9J2i8WQou6L5lBqlS9NB/ZD
jM67Na+cVJhq411DJRl+hvGPdJivIRTbpO8KmqX8qshSrsEI9qip6bPWGZ7WdC8jSxnN2DpNiC2a
0A5rvITPQ1Us761pXEuQGLjUb61muBAfPuG8Un7I2Oe3Ul7625QANwp5fO5QA4mleqpK9x24GcF/
zGEqYq4ksSosZpNI5M0Jx/g7W/dce2AEfFoQCCOCdG3/lKPBLTouPo9dlR0Xlpxa5pPmCKqmtyl7
SEzOCZunFe74rHbkEd1oy4uO7jfGAGKVbcRK+SQ6SThI5fLe1/9G9hGG6XNF3zFrP+Lxq5P2Cd6Z
0WAUGiuW5rqM75JNXUIBP1GfVWYxyKvkn6etbHVeV53G6qckDOQsptfGb07ecLt/YwnErNaXquTz
aNDRtm+UhCxcazmD+3AqeTnHSzDlws35fc3ma1Hup5iydLFPp0evvZuD9MRmh01BEmLQP8uFtzuP
W6ZGfsJYKmVwpg4aeVT91xQfWshuqXVMBBcJnKfsv9jM+H+3Kxm7Mzvx4Hachwn/J9BaE3cSxOwt
iRSSXmjC9jUm7Jo5Oi+690jldZKoXAO4YUl002RECKN/bvR6q2MIq/a16olRJDNLrFCWWbeuf4/9
4pYIBHG9M5LJ7cIP2/5s012SPWuwoCuUZ9m4N6SCS34TiGZelJF8QeyQjpS3uWtyRSPdZDkv2py5
lXYY8CKL9RLOWKOzjkpvCroYwztOpvcfZ2fW27ixde1fRIBVHIq8tWbJkm157huiPXGeZ/7692Hn
A9LtDmyc71ycBEnQlCiyatfeaz2r9jFucC/z3F2M5o2BMCbFZiTzcS9jpIwYGFTyXqXFLii9y2So
97E8adqHbpxqho82pxORr2luKM/nn7h4mvbkKGz6mdfMlF8fO/SHrPYjlv7H0l17hb+q1PVAcHPQ
rJ1hlxgon6I1o0HU/ve++9TXIDkL1nC+Kan15Dt3dNrcdTDj8jK0tLJ5jgy1ECGrYU9eEEb8pqBo
gcVQs5KSArVISKa0w6vCaQ8d1Tswq80UUbuY7WEscuZpkDuosYY8uBDFLeirA6HEhsOvXiEzd/GJ
49bCs+cmBMYExg5U1IH4P8pXAk90RGXaLPlGWYGndNU08fWEqHYMfxJRBCaMHhCprtigXO3Gx4pp
yfI40EIq2psCfB/9RUOzFrlFNBxdyZg/Ba1bEbqrGLeXxtS3RKXcTwdmBcvWqTZz2ZPS35xYsk1c
AoJRiT3bbNy1ZX1Q9EGWKvFzJrdeAI4dkk4U7ceSNVwGl0GbrA2h7R3DXplOvDRnEFVJBM6c7AUe
w04m+N2ox2LU9K1c15V2BB21KpEgBK239MjWqdB0msGVECF6X0RPrX6pN08ZzQI9ug/FTksY3iYs
M/RTauulx6Zn1iXRMMdcccMMPNPQrpiMiyla5Vg8e/6kXkXEiOWHtmQ/H+VbWfZXYLnRHFIqhwNp
FQ5EGexrXsnPk2grZRSLGvah318lPFqEv+yojPYhrBOWq60nnL3pXULl3Y7+DuMtcwEB6bFZmNp4
I8HcNqTrVPxwZcopTffjfOXZamN71HPui4yH9ymilYV6J8mZ8YWGAvk0oSUKM087i3hgrGLYEhmw
51HK+UW464m3WvmGqx20NsTYXow0NGO/ek44+R2q3PFOnTKyM+DYaId7wnuAC9e96HmpoKfqKmAM
wFtMGJJYmGARr9KJiHCeU34Y18WcDsadeUoy0g0YAwteaFasq2R8E6ycd1kHIoCktyPUozdHTZBb
HXPXxTzpWkdEbhTMs/0oCuMLoWlpvAg11z5hMUNDZ4UmY18NrxeFNUVFWo0WslyUPc2EOj0Kqx4h
c+fdOZmebpp2RnBlUcQq0Vf5UQmD0NMm8BatMSSI/r1wPzZlQ6UM5sfW2UVd3A5rIw2B9UUzP1pm
dbUupPSvdLqv5OiVmje71d1loHxzY+JXfCZbKEOsMlj0YAbigEPNWedlcipECVMcJgl21rK4hnp+
EHqwdQN0R76NeSP+UBHL2rp2CMQuUtm9OGkDAFYz/PHkFEXHICBL6q1BtgMdDxM3NoG9PpAcDgyA
RafYo9viWYj6DZ8MKI04PmKoxvPgjsMGG2R6Luu2PeRYbK+0VMyTtoItP6pL/UTthMkCyMhKawh7
s+jH7KsyCY/CHgE24DHOICxzr7LI8ZewkYrbMjP4jawKPXHmWTd8Y7h/JKnDhId3xJi1M/trbxjm
zTBHcYnjw0ouxi5neBm1k/1KU1V1F8oxaSOTjuObdAnililWxzyQDX4I95GmQ5jN/dy/iyz6rzwW
zBr/AacVBqfN0ikecbgEy8K3223OCW1Tha5+8k2FQHQ003OgNQ7TjLpwWfo762gEmgY5sqPjmowR
W2HrNYBZG7duQN04ftAhqg3UY0Fv0b2onTTa8TP4d7pXUGPVQYofMXdh/bl6rZr1qLtat/LdlLZo
rkz70gwkPqcuizeVYbrXMU3f/depDn+muliuZduG49hSl+Qn8f+f8ndyvy/xQmWkSTQE0015CgSx
MuQqJ4Vs9fWlxBwP8W84znwtuu62rsjO4Hdgq/ozPEM1Y++0SAqwLmb92uzqetXawjkEdEC27WjV
GyLlP7pIF7u0sBC/ojniFYwHeiF1P30T+iI/BWnMH0cpXUpLOiSEsAX9+XHMCRN6YCYCIW7JNtg1
1l7OXas0otdVjOUlMGm2rD44D4IuV2urD6zPzzjm8ovI7u/cJDkwE0Md7fU2awsyTM2l0+wa9Y8w
jF+9eoDjlFKz4CP0bgKHgWvgAj240CWaHS3V3yORtOdv7rL+n99L8oV0W7dt2/10mwkQz8klFgqQ
Zg4pzGXqkL6NtTxMYEaWAIc4k2tvkdQPKiP628UzQ4lHe5hUd3h98ocP4Cik+a0AJlpo3c0BMUx3
1jAAeXlAIudd0z7mhrfuYTKHHXZU4BV28xq5B9tFJwIwAJ0OqYrecBnTiCm7daHUqioPjnmE44cI
5Ec1pmuYLAetYl5johhDqWUzKC8evGGbSzpZRb3rOA1YtNC71mUmCCdk2DOGufcZhmWhYx5Cj5hg
NcbFSnfS97GnZz63qwenveus4NXPy3k8v8zz56DycemwENicMjNKPDwRkdNexTRyBE4UEj3Z7DHT
K0ZmiaiORoGlA2Dv5QRlXgXtJsIPmoDrT+KZHzAsnbq/LOcTQRzZbwTa0D+hHTX0jy22xD4asDAH
2Tbz86M9IFwOHARUCPfCRt6QYvhOCbMdIm3zzY//H6+YQ2CXoxRPNPvhp99+TEo9GCoiKpALVesu
lC1Fxzht6ZLZlyP456WvBhPaR90+hsmYrFmoin2fu8FPGYXqu2ClX8vHp1eeQCfHUtK2bF3a4s93
LPNTWbWEkC4j7MX4nAYGZKTVVJdj7/V3IsSUlye2e4wzFR1bOZ8HYrCsLAvaMnNkvzBThcwNN/i6
JkvumI82cSojqttm9KIrc9TxCcgmHjnyjBb6o7FADmt1uIhJWLf+P1awP77OfPt/j/fKZVLF4ZwX
0McOdLGshzvIromhbxU65Q0bKTCB/hxD7zAMh03eNFHdZ8y2vv6hWaO51F931iaSh/XLkuxFf34U
pmdO6wA65UWhG5ZCQgLQSWoC/CQWruzYcIwL0X46oQZ4tHjK6/q199StZ0T3VZxpq0DzrnLq7ovc
oidI4C632bsBdjYr33QOYwY6ZM3eiMy8CwDgJ7qTrNo65dScb6YE/aDR0YxN5Fn2TOT0Cfi0fnax
9vCmjOUdmygaxRnjcBTMG8tqOeGbxsrOS0iIqdssIB5fpM6hsCEgYBZXZgkNZh8YBhnNDAKxNRSi
OUflu6GuEs7dUbQtGjQQLr3P5LpSa9T+Ea0Oq7mZ7EdiHGgRMKka7aecfqDyd4BILj2nYrkKtyOh
fI3QjlhLwQQC5eWYkaVM1Ltg4TLrdmmAZxEgnVlZa+PaHtslN//azmikTD4GP4qwzrL3cTst9MEj
mAYWutGcQrdmpemPEiKWTqMmmcJHzR+fCGnfenG/zmsmKGmwjfPmHHbVbvTnFq7nvfIH8dkFVrg2
OZs4tNaUn/pF74qXvrEu6yS4bLv4lnRo4OqmeUaVsJoGaL6AzTgSWz0kcNO/1cb4wZ4OWrRt3Fhb
eNn0ETTaj9h6E/0uSB9d+mB1Ol7OYJ2puWzaEfED3wdWrsFhokKJFcqKRNzo2orLH65BV9T1cJZx
4vXqy8rb5cMDhx2Le2ncY3k7ZVHMkSrE8ztqD9JbRdpDlFqnXiqGBvZj4cFeQvsdMHFuniYcIXN7
3gKF1xVIS8vJOpPAxpNjbauo2wxmtBUs8LVXb8MUKMewTG34+xoxBO1DBbgCFfHoD0BFkrsQC1+N
uxA2sKudRjpkAQyhGjGHV9j0PGjfYnrykp9x5lyE9Dgmb6+1N0F1nNSHTO48EWxMDr92n7IT2lsb
tzB58/Q/sMAZzc4MzVMflk+Z0S5KTm22fVIuE7yJUJGLyf+wwnrV6Hxo7d5qh2UFIgHO5mzHQwZi
YPWHJDqxztEhVkwDktHDgurv8grndq3hL3sUurnx6rcofeKegZSAPSV+ZKihJX0hmnpnq8xu2lEc
E+D0wXyiRW/s4xNv7TsLGTKpEcyoLnJmhOAaN757TrGHQGejqa8fImGthtk0AHfAFd6crXphctAZ
hL3wAwRbln1dz41R7djR/2vVs2a/hW24hjqy6u1V3bsXAD2WotWXgTQWUwsPyKcYT5L6PZ+eU+aH
rX9XjceatQYpw0VF4T63aHrLematpo14sizGQhk1FOMNj3DUAt2kY/u3sye2h1mWuNPJjp2FwZCl
Vz9T6uYgsRdmQisaGNwwvE0ifvQ50IS+xeIBczaNTwbUcScgWXXkQRqMFUEzW0y/Z0/nJIAoZjWi
RcAdZG1KdNa2lz5p1ngihpx1Q2O+RxN0DJfDiFS9pPdE5YczCaq/Jot3M6q3ZgRdO+zAzY0g7xMX
KQrJl9JsT1Fgv2dTdzkfSqLxaHX11moCjALFfSTQ46f08HsEuQMTmxof0hi/w5TG5esjjIbq2vc+
T21h/egL8qg9m8wRftuI4F+zZUqg2lsPYTeq1eFuDMFY0TSwTPXQgVYSlA7OlB6AygbLrMeDFdsM
lZPS/WZrk/qfGYhzde7ohKi5UqLeN6kf/9xQaP1EJkxDBT4Azbg9wUmLd3pg3drKOYhRQZKytkQ2
vTZJgO94fLD9GzcBzgZw7sLSxIlybmn6Mw6j2xaO/2ZIi14qg80sV9d92wCMcs4Fee5o0DCTmOPW
IdHvwqgU7fHypQYpF9f5ccDe67cAtUwF9Mlc1UV46frFKtPm4VjKwte8hgGufL/dBChhIYktyBS/
CqETdRgQDQ0Bg2A2wkp+F+CjrHr+WvU0q3Ba+bzMVX1u8vG+756alr5W6tkvGZTzvip3kx1umZfb
9Ojw/U1D+Bpg+ONOAE0JOKgkW7hQD0YYUfDitEquGTVt5DQPUNV1VjRXaXMaxDvczH3sRDsScSi9
+l1b88aalLkEu6+Vjcs9SmwaribEjFMnh1vGcI91TVNzcjfROCJZAoDVgO5SdrTS6/iNWKxg0XVt
teDt2VBBntJQbUEjL0HJgjnhDcVw5tHQqat3D1BhwpFccjru8CpBEo0YiUkkzkoHlVcjUmdsTY5b
k63j8iEo1YsH3NUgoMlGGklIAndlWwjthymiLeL9u6CccFDgZGY2DhnxsppzyV6U6T/Pa7juH3Pt
mIDr9hoCO2Ib9mCysvH0ofFe23F8C6bAidYtiSWpDS6POwEboQ9edWdDxtAWXf4l4W0XBCgutPxx
iuJXVu8dQwOC5Q8U9h7THa/WtzILbzRaL4XqVjhMwavzmr6PmJJ7k/YkTcVK3QsxbCfC2khjw5Bk
Myl4SpkiG6RBW8W93xCahZ41JgLNplvHq+eyELZq3A1szYj+mMrK4onkigOEsY3bJMs4pe2mPX1d
xP39ximiQqRAlGMoh9P3n2/cpOUT4nySHCu846t8wnzb+m36TV7wHJn6qVB0JccB6TiGwbv9qVBM
M29SeceRwGsY5Xu9C8mFFh/HTw6mwGK3X3+p/7qca0p6dYri9K/TZ9R0dWvVNBQ0LUpv+jJp8UEB
66pIOSToPG+/qYT/bmAo9/frfc4pVqmdRcSVQzpBOktRDPotkJJ+QvFd+f/dV/t0J/Okb/GjcbTl
UG8co7FpiEEh7qRz8vQoIsabX9/KX6e1zz/dv98N8tafD4itMRHrBOHZhVlX11GWoW01TKsB69ZJ
HPM9cHYw9MZHrOn1sHcSHxKMaydELn79SZz5Sv9+EhtjicBo5JhSCpOYPTn/Cr8dfMiU1Hrbicks
mRiS2+FKKxCZAafwUaUoe29JbwuKdsec5CqpwLZwnGf6cT3WL2FQMvVoroayXrec3EUBmILF01De
ssIP13hiQzwgroYTJuB1nO29wFvbKfaucEEcCTA2Jo+efekUA+rqaDkF02PdmWs3ZIhuaQdXq1ea
GLE4vkXhTa5xqA0lt2XcueRL6IZ7GiEbpBSEE4ZsbBar0MD+32kXUVatA+ODIKKF17iHBlw9P/Ei
sMSaQ31EjKEssTEbcUhl36BJWFch9LyImLry0q6YAofpPq7aSwXtyB5M3GziMZSgNSy4FnqBp0F9
8zazUf3xU/y9T396CulB5PEk5jSsHgibyC7zPKoZoPSbvuPElmO8rGqa3Ya8DTO5x6eA/mwkv+yK
/nw2PoDmEvFTUeinFB2tnTEhGeFnu1rw1KCqRli3yuoetFcJClVfqXr6MDm6h8XPIbltOX8FYA8T
8ZMICwRWhJAQFCUiRAHpqw0jtMROlLv+JjTuMp0sCEQjXV/kC7QYWy3olj4aeRM2AxaXfVglO06L
C22qz3Zur0o+G1GGB12gyDbz10CfEziD8SEuvJ8GPMAgSzpkIbTLrSq4MvLpDcEKM0Ed8UxkNhb3
BK99PjnkAOgjw/GRY4ZzwKQTw7L4SLG1jFPEDhtuGhNvsVIbWNt7keY7ndF5X4qNmdxE4Kwht65o
4qwmJlJDlzIYhc8HHg/yaws50RJg8UngohGUdbhxOtQCWbe2aATXQDe9Mr+iPbNI8/iyStJlWGir
Ipdnz2fCGSWXHWsheBU8/ySl5UD/JLQJWcUBAH6OpXm90KhsSDjcVrGiKGhXujXPcrGZYwl/6A1x
bXveD796zYZ7w3+fM+iq0b/hVbmyGrhS/Ad8sWcaBDBtkhRMfPvcoqxLWniIto8O2tK+aTzOz92/
S8Sv51IaukEPXTksQr/qy9+WiKB0fARwDtjTqC2uwHujqLdmf5lv6sScyuRGlAYBHtFQI5gqim8a
2XN5+vnyro6UCVCggHn6qZGtixnPnZLMTKbvhCqTo3+KVodYiNngmr5Q9MbfbD2/Nuh/r/lrVZRK
n7ttyjQMAhr4TL99ZVPQ1Ion9h5z8J4yxVCnjuq3sW13vjus3KRaK6NdGaAL6yZdp3UAGx/EGH5M
EuOO1NPQRtGg0J9rhuKWjKqHAVv510v3p03k14c0HcOxhTJpvNu/Qp1/+5BGSxdw9FP2/9KoqXZN
YyD/c5R7Xenlm2347sYa8AhZlWNh5qcSqZMivv/6U/z56/z1IT6XOmNAp08Y1I+0F/INF5jVxM4b
tN0e7JGH004uv77in/2xf67oCmUTls0Wqjuf6oJU82i95cTVJiGoqNKxuh9MVDjyksl7MTEX3BcT
iRzdZPXflHWf5hy/Lk35Q+1D6Dg38a8mbBzm1pTyZTVdhO+mNYp9amURjQize4W84yCaSctD29MN
qnqZHJRkFFJ2RXU3Gb59/PpG/Llf/Po0SqfOFDbln6v/GoP89vsnioGk0URIANsUT0zB6XjHG4zC
s8qcIfjmtv99NcNyLJvxjmkxW1Lzv//tal1eeWMZ1XM6edxdGpDg1oUOM7cnXPWbokT8dS1+V0sa
EGvJfVFC/3RibZty6OOEa+Gb665IKZQwz4bgqjSIvtPLqdx0EY3ZXggmyDlPt+8YpPNYzYBe3RVo
BprQvopnTRHmQ3Px9X0nWP73FYkbP1dLkLCVEq5S/O2ftyIhTgRmoSXpq/SSHCQEb3yheN0XpUfQ
WcVQ0UMjj/k2khvPbyN4URqDzpVVp/mTzuzYP1YK7wsJnmdpYTUbKiQhMF+//qB/f06WbWWaPBqW
7ojPPXonDMFMtDyu0+hA3JFgtwRgrn2nueXGblwTmXjBUc3ASvn49aXFn0eg+R5xbZZsTEDMBBEZ
/3mPhsRxui5m1S6cpNtqKnxx4SIvjJRIoD73IAEW8G6wN51Ss6fhZNGaKX0NMgpKJThckCWShNzD
rz/W3wv7/LFcgThbSZ3/fRpbDJZhhaqLWK58DoFtXZtrunUT4YyVAfULmhdcxGFh5I1xbqU06I0Y
4Zqz73sQ6IQMTom9VpaG9DeMUxqKvtxPk2w3cZ+QUsBZtr+t02b6X99003BBTOiuLQ1edvfTkudN
qT85KCdo8zoE/qIf2WX6bL3Flv7N1vf378bjYvCeK2VL05CfblARVEOLCgSDPfb/M8xce9+kXvj8
9e/wZ0nB02ExwhR8EZ01XBhiPpD9tpg0mtn1jssXituxv6YRayDYxezgu+7O7CrtJc7K7qWtGQg0
1aQ/fH31v/YsFnHdZnM3f83HXfnn1XsZh+2AL3dZGUrsZF93S90CmVmGVb5vBS0qhKDf1RR/vYzz
VzaEYDXjJxTWp/Uz7bqpZF9Wy9yOtS3f3bmu/aTe63kWXYbVBA/IF/k2LzTjfyqg/t/N/u3Kn272
2M8RM8FA/8/u7fepEs1lbuYlDaERBQUhPxjfEyf4pjwx/+Mu84V5+yUruOs4n44zxuQ4vUpc5McV
YnDkik2NuIta0kaf2FbZLkw659IvHAgEE9iMiTnBZWEmzjXzfTK7mWP8yDUrfeyYJh7sMhQ/CzV0
KGejil8OUJnu1OkqKqb0ORc14TiY8zBqtAx3OtxmsqdM1ecwH063RgnvnoCWQcyq9GCbjVW9b0Y6
JVYL8wUvhrxLdJw+LWfT1IxhP9tQeRybyWmPjfdaly7RPZrlRVuSFFGrJeGwVXgg1vPo8J3BDQ5r
LG6QAr5+WOdf549S9NPD+umF1KD++05FKepbKCE1MsjSETZrXHEe0jVM9f/T5UiM0U3JpsHaSMSq
7Xy6XBsjlzDbAo+RbmEZCOmOXjR1gs9YMxhOFZ0Rrb++ophXr9++4V+X/PQ65q0iHKGP3KUIvOkl
nTu7QaBeYO7Wt5EZOxdEYWQLWTfmJhrgysWCabeRlUTF1cQ/QRAo/7cF4p9PZNE1t1zDVY776SaU
fVUF1pg5EAcLHzE1RdY6iqLqsQT5fpR5UJ2LulHfVFify8t/Lqus2bjJuqjkpzemKyYmD65DQ15Y
HO7LCNlqVI3Ywo0w5GAd4xzRSlTRIGLN/WjrJD40gR88wbPycTo1ufim1Pn0Dv/6ROzi8wuM6kAY
n3ZxcyjNsQvRaBId2R8zgC/3Vp/0B4Ph84L3eTjjDDPPXz8QyvlU//1zWWREgltPjW9+eiK00Ylo
hQQg+SNrRxT1Vd8Zl/awjLUH7hGq6YvIuJEtCGiIcCYUNEZWmlGApifqALF/AhwEJgo8sVJsebp2
9cikz0C1Vl7kDHHlgy53XoG8ely41S4I662EvJZVSF5fdEEnanxxiU3B2CiydAO5FugnoI6Z2O5d
VL4LYw3ZnNwy+TPSnY+40bgcsMERQ2FlpxwOGoaQmr923a6j+53BJGsyfe3zJxEGBJXiRWtOZp0s
m46CojIQsvUXVn2FumdthC8eXvvZiRlLHnwk2pxSyQXW98m4awb6/YBXMgirlr6e4U3FrNxD6DkD
ZMoZtGyRgxqYa74XzvjhWgXAZV4qD8jGkC27CuFMez0ifwFZCmblxhkvjY5wogmtLP9RMmPR8JNF
jIzy4iBQFs/BgUOwVwxUe3jlfY1BZWaCeMCELgKaTA4gxRTaq7ejXwcr3rDOCBwX5nTLtL5CL5P6
z8XgrsrytlRXNZjAsP+wobnkONMM74eTFgy6USoE5n1kqnOOhbG3jW1rOPshO+LADYzpBDWMxfkl
IhMdkBnCc/egRxEjZQLneS5aKuvkKJnMDzfaoLZF++Bg6vctejn6Fmxe2jorJbAyqR2++orsR6ew
YB4zUQ6wt0yQhJa+fdAsSMr04AJj6UzL0bUxGL4F7kzUIhYTUE7e3geZf1HY5oVVjhCzMYoA/Shk
eBOUP+IKR6A65dpBxNs2+GFi41A56e7OjxoKsIkKrrbUOcjOxTji38oQnXi7or4qiuqeX2QecCar
zLnp3ebguOuKO+6w0DX2tYdZDLQ9MxX3nQqFhiFWtGBFFAr8LWDsOl8WseQ0J8ye5xyM4lHgJZlM
AEgkTDospk1OoBi2UVjR50ji1h6vXORg9aAREH/fkI9BFrCxjXCrFeUeCQrcu6Fc+eCO2nwAmq7F
Fl0yIHcDv7EdHFqyGZra39mEHdo9RkyjXGHc/WACQYrCObE3xJRywsGeSVixqeE2TJ6l2pmSMDVS
K7aINxacJPEnE4088L5EV2zCPG8XqXELOln3P5x4bQXNwuhI96rP7vQ84QMTNGTgzzn6Utd3GRxV
w3ozzDeCXHY0DyBs7EAwXSCyvwixWQo/J77Ie3LremlS00c05oht8VvrmDe4g8gfo9yf7EOd0I1E
ONBXOwZxIQE7es2IuQSL6cDQ9Tcuy7LusaY8dk3ADJo3RlwV2VtjoRXwt9W48r2NjgU0iIjwyHHN
XdMix5VEfvU8tXfnQC08ZcXdUN6mSbcY5HObEt6B/mQU3lUFMyeDY2bxtFo47sAv+IyGrfjnpF+b
QHM9A45P+4RGA0Z83f/UR1zkV4LsTYHuhlwE4FlzxnlW3ylAKWX2lINMFGg1NACu5FOQyqe8q74+
zzlCYhggtgbwZhmzdeu+hfwS2kwf9Y0sXionhrwtsLLgl/d4rjryN9LnOL6WLrDcWAFRb7YB41mr
YgQO+AnXPbR8PQW2aVz2LQ0Cjn3yWWWvWJoIPYAsR3N06ZPOVMKim2UGiHqrfg2o0JfxnLCEduWn
WZCeOhzot2FjDBedjss0uDfgyRNDHqQwVTZ+cxpxfOQK47n+cxQvAieL2x7jkHDbvRhupgzhoeTB
FftES7ZVWj7bJmrqydwFw/Dklb/yiu/DoTol4m62vePaXgEIxKkFoH1Ecm9ifcNRIn3YTbLCUvZR
S25SV3LYWxfxyZpVn4IHF62VpzvLGIg7X8fXT4aNU6G6CyBuQJBQySbrD9LGIjbBNF0H2vPoqwuV
x4uxS1ZR+zZGjKEpuPZgEAB9Dv6hJEauATvtbIJsQ4ITwBAbtPUu1Xamf9Km+wJbW2ieoWt7iHHq
crpmLr0LWjxf5EcS4Mfgu8IiNdrBMZE4mkIiwAp/Y/vP0ZBsCc6t2wtSOoAboB4nn2ltSX9fFnJF
WNyEqdM27wuypYJs56AqqkOQ0v1xAqrqJ1vVg7gVC7s4tVNKVQ2qB/Bd2YFuZkQsHSzb0WsK1zJ0
B9w4yLnBnpDKR0Q9IW2IcRWLFbZ7PyQaifEBo4gmuvLQkWt4AKT/2nUNg4SnaOY+osK0vTtz9mgl
r04gtyZ+v4RIiEhg7J+IhsA6GZug15TJO3v26y2BfovcfvXSYmHJG2WBne6r9UCndDLdTTbK2ZXL
NrTwXVBbObsaLnERsbuSVqardUlUDEHS7blGOqybNRK197K8D8i/KoN36btbZ6owlTyL9BGmiKZ/
kIbX29dN/ITbs29bcM3gDIi2xDLoz6ZwMF3oTDUwLp13CoKdaOYc3j1bnBe8MZLo6ltV3zF9xKl1
DPm9TJ3BsVtslPFKpNxFKuSS54OGYzgjZQqoVvFjRyM6IL005AmwIRqNNFiy8rHr7g3u92S4gM+Q
T6LD9j9MB2XtB+SwNPkZMIGZ0AK3go0uuvcROTeo+dhFFB6CGFnv2PbYkW8CRElefc5z425IUGek
wPLdapOChOV4xub7U6DMGgnbSbxr0XkXCIhAMZxqfhE4RXjICR+Ya43LgMQ7GaK+DRmiYcLpjHBH
xscWoMqFpie7amaDkoVMdPAAmARhOGKWVTOQxpOCfTRLRkF0t3NyQ/VDTf0TpCtzEPsgGheTfefC
DpzpYMaIZRHB1cpKiT7XHlO9hWdYLUiT4YHoV3mxt8nkik38AJyf3OyBgyOkNOzs47ltdQrty9Z6
dSPiENSVCx1NxC/wGuq64506TOOdrfBTNCc9QfiQNwe8EFAdHQxpYO9EuCtj7cXrQtbq/mefd2+S
MFsHO5f5VmH4mmDLIgBy/OtKHEM2hGHcYVFCbpYhg6oILFHOS4/0OWXYNb19XVt/6kL8qqxZJRis
W4xUxOcjxqD62qsK4MqZpO4Iy+gH2tz+kViHYhkajrdKVEsiHKf0w9cX/tRX+ufCNHNZgBhV0Pzh
EPhbx0eLtcmvGdUuMxb2g13pCH29jLXl68sw3PmP06RJ09ORkj4fF/zzQnmtDW3Z6t6y1aChcl91
sB8tw3xTa3djHm4z0kHj7GZgz8arNzbAqzCbEZqpOXDHytcoSDYetkYtw0bXHGMcAgbiZqG9oLIG
nrhzqisdAkNM7EYRuKs2n4/FCF/ttz5hsz9FXrxwGH4KZMIGfUwXbDjChZ+c6R6MEUEn3lUEWbhi
PiwkLeNlZR776J2cy5VTQ3/zejY+vO7aubQOk8X2XPTNIoXxOwR4hpgJZyNRcNmhlPYiCNbO+NPt
Hg3MCxX8d42QndC4NoDGw29XuJ5y5pVVx/A3Pnuyw7XTMqzhH+MiXjQEK0hIHHXE52T6n/HqZM7K
ofqAKYu/XEBr8sdLutuNd1lo2kFBkEvr+NKciFicMAF1dOPD97i5M3HQlLP/AIXUmmNzEt/o2nEI
HsOyvZwsjHOz31DyLzwEpsVVQq5nWx3ohIM6M6FMuhvlgqkRr4P2NKfmaRTgXqbdUdsvzeZVkb0O
JWSVkBDV4sGdM3tC2W2CBPIyL0+HbhUIAVLct6mWZ1Ldr0cXT2lFsky/9Vp70Rg++uTgkAKGwF+3
JIiVk61cZPW9Ej/K5q3gNNbZPC/yNuNgQnYbwT33NeasKbeYYj8ZPDxiwNADP96C7e3IG9sJV2l9
y0BkEdSn3L2nZE/K62g+MkzA9o4OFOJg30pCc6HxSehindcf6/FUqw+NibShw5TehvpTq5cr5f4Y
s49UjjAiKCOQPWmOIIqUMwjMrpRzrIfhiMhDt8RnnfmEFfw0DHPTEX1Brtiys/BRo9q0Y29VAu3A
le1ibudtP9kG9BozvhlrkJU4EqFpR5sOV1p+AwJw4ZQ/LKI9IUIuMVwcZ6x/9aOaPZHOZuhWmk2w
5K1eEt6M1ZfQpueqP43qlZNtzyCBnHRP2+qmQGccHEVVrGvUVigdl3TiIU+w8rebKrlXEyTkrrlQ
YQnOh82e3u8Rt9i+nYgFHT8yjrd9kV215tNY3WoT2/JgrYQeHW2z29fq2fIh4mfbjrIh9pCeA8aC
LspBp0Xf3gCBsQux8GcDBJJupCEdRDrgVJLdslbJsQ3lhtPJmjbXbOL8Zvn5j36JZTBsEcwRMKp9
btSHftepOqy9ZTPDfwUnzGtdL+2HDl0r0ViuSbYNHbZx9fWqZ4r/urD5q10lpESA8Km7HA0yME0A
kwAf8wVNu0XF7ljelCN7uSCwOsOT3bOmDE9J6+LavoZ+eTFAcSfZj7JBW0ek86HpTzllZTWEhyaO
bvRc3JiFUa9gkx6c/yPtPJYcR4It+0MDMwQ0ttSayWQKZm5gKaF1QH79O+jZdGW1VdmbWfSqqgsk
CESEu997bsVQtXGQYrW5N9cl2gfts4HvHqY5ZvOTpVFjRQ9a+B7hLvbQ3vX2DjfBousvZlPPolqF
f3i1nClU8KkcMvTUBe0aKhaV6GLbmBlYd1ToGsBLdMn/H7JG+JV60Th7RQN/OSmKtcRUak5qEz2g
fHxsy24VUyP62tLCks1+AghqplbEx713wRdVyzLWn43+rqsefOXFxymUsDg668a/5nCNMzb4+iXW
j4yxFzlZUDC+PAdPO2pHGzAOZ4atMr1wE4jN7bd9/U1C/KYOyAcpx4Ntlg9s0zN1qD6qNDqmGfyL
JL8zugpaL6wf3a5f8BIRsvkGSXqr5ua+r4NDTL+TfDJ1n3OEkfY1JsEW0869GqezFql83ZMY6Ytl
2GtwbcnmkLiK4/wlpgq33Wbn5RK7crMQI9VRT3sud9ZjLdGDmjtNOo9VI16yNtlKDPe2Xs9b9sCh
xWdp3RdWvUqCCOX1s1048zBG4JK/DsMElXy2tE/P8XiFtm5jAgbAVdmtlfzNrJ+Sst43PQkQJknB
cL+HCsBpjCqVwnCow7tKpXpuy3kAPr0MNYIw71PZbzsDFrRctQIuxrirTA59GyKkKSnY1vJhjyRs
LvzbwPGzSPp1IoieFnR24UOHOM6T+MFsFBABcIlA2TlttUewRhOio5hv1iCFeqpfGlyac3b4C50x
5SRHi9A+q6T5SvufTFjHxcsnrZkbbnPrq0O2T4ckkc/28C74cdXqMUrK2dDtcI4tXUGUxjqARuMI
kA/pR9Fuixwb9EjY2JazaTl8uliDctJ27PHNLq07RYD4gUYwmGc+t2LuU0KnqEWJW1GM5yE+uMNH
jSx4WBcq7xgxUx6H2RCOjYuO5apTq+vBhdieeRLRQwD536VQzsijyIltsOGuExo/nTHq4HvweD06
fvEHW00PMRC0eRfSEZpl5c4C4yLqbF2LB934CpXT6NyPVMzuRLBWtTlEJZAoSr2HMh74Wwm1IK4W
ZvjSRAAZ/FmtHVBfcXRRaewCUjGyZ6v4LozvwRTnsNNp+FlnaXRrX1n2zNWHZDsqcD046BTqR0cb
jFHPO+wMmgre0m2zW0iNOXIIqwguZeyiT6yWcpG7NWku8mFMorUd0esJ7tpSp6FxiL19pT4UYk2V
dE3kIbBf+gGCXTW3rDfclvMUcqjWfWj2Djp5OexL/BPuBWlcmV8qK5n7sCr510dI6SD0BpYRws9n
TWXOragEUwgDOnGoJYk+utn9uknG1WCQFDTej7m/cJwEcv7LYFQLWRPMAgIrsEBlSg/xMukSsMVr
igjvpcZgY5bhDG9PVl+Vr4GKINYXIoWLHL6PEJZ7AEBYYHnrpodFhjeoKgFiBo4T5WUoThFHS6DJ
hsQZ1xOO9kywwMaLxovijofIJk5qUUnKM4ADHXd0KrDWKZGRwV/GL/9REZj/3jmm+dMvB/PRMmVK
qxfbDjGNYsoVll68NMjKXrNvTFpINV+YOrLUP+9a/9Hlx+1g245lmcIx9R8iq6FSYH+WU6KZlYk9
KcOE/yqYkYwqVrf/f5f6MVAYYiUfnC5xF4NoyrmR2819NIkA1Ug2f7mUmCqZX8dZ6NRcHYmMbTK3
16cb/q8balv+WDlVoSxaC5gNgWwZhUilpE2MI0oE95Q++cUedO9gqYpDYAMvmpom/rtrh9pfbvF/
/rj/usVTVfavz6Ix8R3cOnYXLnFRQpEESY/qcdSTN8kKy0gRU2wUjW9/vtv/NcgyDWQfqmZwpGGY
+OtlmUvR/nEYG6FThVqoIsMlpDpa9kWWLBWjzJZGV0b71u4p3EcNinrdk++guxDck1b+ZRL9j5rg
119ENU0ERVSF6NcpDn/9OH7viySNiBEh6MDG0GG0qwqnChiqbnyvklBZMnRDyN50LAQVrhThXCgG
08+0iAQxtxF5MwqZs4ZC1E4T2N5fjm/TK/br5zMQBOgas0YbgYfxY+6nBbXrVVNeYzPYpL/pBWBR
P84SckgCN16B8UkXf/mF/tHf/HpNnlIL7SBaNiIJ3B+vPc6TznXkFGbZcydESw9MoWbrtJ5s7g8b
NErUpOR0QjbMpUSHWhFy7x/axFpaNJI91EyGT1nQ0Bu3K8ZRrXFKTFzTWsbEuInUetF2VHWZb9Bf
Txamb+6clDgsomRGUgDSDwEOdDQbwh0+LAtrqmeSR4qfyo3bD2sU81CGa2SmayvA8ZZWq07NyQHA
0sFxX4BIVvQHss3nKMIritcOIkPdUDEBNg99uaXV53Ya9TeoV6ski+MhNst5TdewFTSdaMgCEYmq
G6xMQtrRbpKvqaaQ2gOo35RoNcmImWutM+3YVlPO+7M69Z9Qwwd1uOrT22SxN/p6HpdYc6ecNpOM
xmRmF1TW0YeBR4EqeSFEtFcIWrEI09L7u9ANKAeHlZj6mS6oGF6jOVRR8MQkn0QEoFHg1a23dgxl
FTrKsvG+dKY6fcqxoeP6DszAnuScHKok2SEyUhY9Z5yiejWCfmUDPwy9fquMe5NSVzNJDZNnhHZi
qdZAJzzs4zZqtYpdT4MEm07scxNZlhuhzK/ichN5tFF1femTW9CH6acK7FSzDyplqjpWT3mkQtKk
ueJAaJ7iqXRQez4FMF6+UzVI9maZXrKyP2ti4CeKp3jEFGSUY7cPI/V4+JZh3zHp9rtGeqjRkeeI
pRGL8jXtu1R1rjKRb0lDJZ+Fi6qNlnCsggbwI7+xhltLps1JlSfZya1rMYxmmUU5FmY36C8LrQFQ
nBYrwa3SHW0VDWKR4NiEUIyLk4hCcZ9UiNWnVjE/E8AEc0I7kSb2l9frd0nD9HbR6KIEtE1QOb+u
OAHp2mri8eM4kULjRRsk7Bxw70GsY6vAGgQosjZutlKG30kfRA+IC/AzanVRbwCWoW7XJayCP3+q
31twv25MP4f5g+nHhZErCz90SLBxpULwaNG9/vkqv+/qmo60zmQxUzXV+tl/G7CL5k3LVxdkNnB+
AVs5z2TNhE1W6vOfr/X7N8LOyMoubNZPl1v9622GpuPSjiK6Vsmd6howlaFpLe2/LM/a778ml0EM
49ocU3Dl/LhMT9fZceMRJxIutllRmOY6MUZlniBLOOIfwfeWltZeLX3I8NwAUJmqtpaYEtYNcolZ
RkjMosUKQ1KlQ31d1MlSVAp84Bq+VVKrEue3kFuIjPmh1yvlqTRG8Zdz3n9uMhrOLeEiBQUx+Ou9
ar2mhAaFaGWounjNe1wuTLqSjO3cZJNHuvWX62nIVn7b1zRDnXyn5rS1mfaPYwCA1yFF8OUt1InL
Fo6rMXhMKlIVWdyY7ioxxUyzTcbsobEaUpltJtqG+aIxnqy6Zhd2B+Jf88iYORLonKWfPa8lqeQr
GV/RxgDc1BemSoaEQS5kqNFUhrNJj4NMl8G4CpoYSYw/OEYMhhqjLch+8M/kLMEK6GqXAgBLFag9
O38OWUKrstjnqsEQ3IMTBUrcokNLQ8DQbkGQEDAXseB8x0x7Bx81lB2dA3L2UpZwfmE34TDl3Xeh
czeqxO7FKzL02IOYCdJkzSfbR7woKQG9GPCM2R0geJa5XBI1MLfFvsGa6SSPTbnUc5ZQsmKMnsPH
LWVlEsW9bjxkWKktM6C5uW0F/QaofyHlf710mN2PJgE3V+xrsnzJKN91+z4hjFpab10sMcY+k3Nd
drg4S5DAOuN4pCb6o1XDB7O4x+Le7T4iY+uYhFFDXHRXLY51v74l/iWcEg/SKfgFMo4EWPXgUTqH
5YMsPkNYN4WerowY/MGtFwz/jM+heNV6FWxFS3AIUUas33xF0DBJ/pHXjM06wKfoZdp9Yh9KCVzc
JgY536jRzqZf4k9wgcxYBtmEPoUVvVblu8RuWjWAI4hhVJHXdMQEmxfObiJ/0+WrYpxK2O9hp8CZ
/vLycWHTmmFqajO8BXlEoPg9w551Y5HchjMXUwVsx8vYdadRBa4IonXk4egZuAXwqaXqbLrpm1Pf
Uv04xFfQcpT8e+ZIEcsv5tk3Tj1aMMwdFQ6U915KD4YnUzOveRvFd1/GR7qgPCi0Q5wU4QcRz5JI
RwPyBBouEcR7fYQ/Jjg/ldBx8bgrMNpwTT2IPt10Zo3R7JCTXkutMENxp7YM9yBH+tpTjf/eptWj
yWMzNUHeyMoF6WhknAZyglmnhPmZYUUMkHfDxDsMVrHLn3M24aMFAS1TF0U4ZtESTZKyHtN3u0Ul
EsPApS0PPNaK53r3rfcH3/wI+x2Jy8LjpLHFJTg3g3GJqF0PSMEEAwvjNK9Q8dpMGog099ODyuGF
5ouRbrs6nBu0ZHoZLV3lI5M3wWtMwxBVJtcC09N+q72+QGgxm/QHdA0SunjWu4s5Sr9T6EY6A0Y4
BuwO0pJB+VTEutHAJ9/HNaAIPITmZRCrcdxYxVMszpS5M92iM7xXptWlfOjVZ5v+duufzIGOZjKe
Pf/T44yqmzXxIfQjvfpO57lVdGYYHpom9DEQK7ag3ngLPwuPMIFO3frjvW+8DQpQj/CWeNyFnkdN
B1sv9LtBx3BOZKz6OvgPtaifC0ve2Yx8C23c+dGrKIptEexohJIHZreMN0P1OxCYqJxqQrMY8V7z
4mObc0pUjfGL5zWh26cgWspBXqbaUYN0Phr6vWPfGk5YnXeNvUMs7y2aPoBYRX6QIfGPG7d5GPK1
Hx/FmM3j+mDlxEErmNz9uwZJiQgxS0jWlDmnqo52JgGdxjuIQpmo6yonZkA79PHabjYV3BabBiSJ
jDxA0nhX5YcfdODPeTEADEPfiPj7cfs2RtzEqgWAztwgZJFjDr8v+qtB8ytXrr2W45D7SML7UIAt
94824gyxFcGdzKExtWf07MCnoZZrnH6tGaifuRsu6uqz6kgS87H+Hp34Y4h3rjjlyUmAAuU1a911
WaecliZNVDwXXEVxjm67SwLmJ5ec1Em3OzVIcVuCPIV31MKN2331/a6yt3r8ZuRv8XC0yRSh9CzA
XxvPIw+ZRQQZSGl0bcFgrHVEdNK8IadpsnuZGBRjobk0a9YnupuS0B8jeJ9itrroMQDrZ8UWxquN
rtw6YBkBFYHgG8U5/E2DmIJsKXGHFUDFQCXuGPG0jA6NoYSr+YqFDlUYbGR/EYEKJJjGZiO7RFOj
s2XbCcelmexdTvTDALaaIXxK59bqgyUbjfSxyaDoG8pF1DYMwO8M56NDOhQCwdPQzPVLFLVAAXPa
ujTKWvCZL374EirfClqVKH0e3HNW3pksndVjyLMyvaXgakTNjH9pM65TCUH6aN1t7Z70kbY5KE87
h+I0AC2fNIWHKPxmsl2KbV6CBit5SzH4c7geTik5VeHA0X2g7bgeomCR6lsv8patxs1pzDfAjbM4
/NKBFYN0BhCkZdAjdDy/sJl7f6MPX0zt9qPMLpFPYq+IuifBwyfgq6RoRNm30UkmVr30q40Ipowx
kpOMz7HYWHEHk0ceNCZ5k0ywhqkUT3Y9LT54yqJKURkifAs+m+QxhSATfHqFx698F/bMY80nmif7
rEyeYmDT7hQL0gKptp794RqVjxnnTXmJ49cB25vmj1CUSNQ2vRUDiRFLMcqFeQF9qEJMItTXdBjX
yATYd7UlAvWl1Pi38rciJQIsUZcFi5hbgcJFSVSgf/bqFgkDYWyuGt4Y4jA2hQzekSHHia0Cdms2
5CQCggiD7iCSep/UW7XdEDinuxev+1TKcSsqoOwoI1QorD4ygxr1Wp3U5zjI+Lr3fYuLFY2V2n8k
zkkL32TAo9Y8jCbfI3pr1bc6KFZlA4IbCL1uBfceSzuaHPTX/twAnO68dgHxoSo/N7Oge2HOG2UV
a3dRQQ91kdMUPVWETqJqqFe8/oq7ht9amXsBxQY9n03OL5DSt7h40J25UqChXRDGYjNHishlIfac
qbtJ9jG9AWuevAflU21/Dso8BB5qzmNtz0vuK6fSY7lZ+GJFEiWAoUMozxkaTlrhxbiBmstmOTcT
tIM31TpozEa8N3g6WXyAy8hrFODwdernBp8LTCP7Hl8tM3ymuaR2AGB9LNAPOu1jLrYuFe2QXZP4
bJKniW6rXtXKU4jrkfTgZpand5rxYAnmojteDc59qK28eD2V9KMGaPjglBvD2apwNNN+mRgvAe+I
+gBVuCNmEFhTfh/a79WwrZEqYt7U0tVAK17fETzmh/Y06s9RS+bLKADTTFxngmMZcPEtQZhc2ZcB
KS5+M3of2qIkDEqwjORdPCsGc9HVT3q1KMNtQVqYrZ0671lv1l55Qs6nd3cxU4vxrqbtkcKeVucd
0brWl6a/JAnKrxkhN575xZOt08nTEV6xlElqbC1bWNazbqWEeV2xZuDi0GqczkfFIakVqceZ9MH8
gUsi4S5Yijt80ExTnKtaFOTUoN4hYnxpZCuRrqR5dIgkdiHiHoHEohFgGDbKE6JmjyPCNEVGJj1u
YlLpDfyAz422ob7PEKN1qKK/g3DJ8YsOyaxCwe24L3RomX2/SG/np3uzJmMHb/gmjNYgoFgkauha
8ljd2cWRF2koDjVnhGqnaFxhEdQcffZxvWtJF1FeLNLKyfl7jmLmPsqn1y3N8eRVr+rwgubNYmap
Hxj7WP0VzZVnntp4YzNmi3c1QsfxUquIsN4ZIXJQ6F+78Sr0Bz3cTUGW2b5IXkcChhCdfDU8SXlw
JKwClmY1XkT7goJ1cLbIqIr2Ukc7RygghOe1QU76PJIrD61BcIsnAcd24CSjm3j8SZpeIo4doZQ9
+zy6iZy76l4jqLlNnsA+sk120ONJKjOBkJ0KiWb1ME5ILoS7K4cylfkcoyt+qW43dAt29gBEtG6h
47y5ziHxDoa+xTpXEkK9MGFML2QcpAsjHum7xPjtpfvMy92haY/9PVWx1ZCuPI1oL1666kkXwmgf
HCxxsyFYM76kIHUe/PLqhCu0ZKrYFAP5DksFtWS2U7ULyeiIFkiVA5C+BoVhjEtZzJpHY2r4LYcQ
cFi80TTOAjGzZIly5ZJ27czNlyQI2Z42d0gGYEVJihnUzpgjYFucENOTKdSme4+GHBX5APF3PlRb
8tFN54Suf2AnTLGci6lue3ZIWgL53vdXdVwjFy+0edfNUhQH9BlDl3v76OXl0qScyhcc9yySiRJ5
0bJ1aCISOfgAM5VdRlod96Q2PpkCiPZNQe0n3XepP0XZ3K33HIRz96XP/8FpawnyunXQ8HORN494
oz0IrwE3SUotoUhPdvRYtVRjBOicGUCVRoQw2UZWO2v7Pet4zUmeh0JVLmgPHetYlI95dtSpgpOT
h8zJjT+xOfHyLiOQQ8VUgBDudCqVOw79AQ5nb+0mJ1yYEe+Q8gA6X4LZFB1tHf8QOcsIdYnsnhmO
I2IBnLlCaRhkwO1WVkOmjj0qiMpqZVmazy1pTsOSZG/Ujr7B+z/L6d1SdwOBVbo9czqq97TaphO0
nx0g+FLLK53fOn0i/90ZJiV+LS8WE7CYBMMlbwBHi47OmcV/PByl3DkNfKkFhN+A0x/gBDQCpJRu
wIPrLrrXNVg4k0BvLMzppvSeTZ9HaQmMqoDrzIBPPfhirQOxL/BboPKeae0y+Kj0U64OtA7nTfxZ
vXQUtviO7pCC9TbaXNxh+97ZMPuv6DugFE12Xb3sq6cs+XRBW1No9BCVV4G7Yx+nOzsnktEaLgbs
RXJWhxt6eOHMs/CGFlrJaFpvVH0buo894VXawezeCAGxMPYIZLAIy+gZs2Cl8bFzeZYBHWkPlsu5
Hy77Di5zq7wK42CGj0Z+ZedIw03EF2LvqDgfv+sj8SqEfzSbQjnX4dksL3Q96CUMEOLRx3BWq+YV
hyK7mQfNNcRw5li7CKFnPU/to13tCvvouDQq7X2W3sx4JdjBCLATnHvX0tk4pIM16rnq1xzKjHhn
soWPCPPxotTJPCff2r0zrA8ZsXLfORqRNKi6UR4bD7ax7EE+hel75T516N4IT0/Bx6w849b2V6R5
Wn8ZEsJ/Ng5Ye1ScApK+nFXZK32LutsBaeTHN8qTAtacnPMcrBpn7/49SQ/J8CKytyL8DIdXTuLo
ovLp4UXVtqsSFALNF5qTwth46lbUZ4v/zzRXQ7UzyuduWKjae0rzOEJSVD8hfWKcnVvbyNmj0Z9y
m7zNCAfAdmc+oC1ylDjVMBNoXY4tr57/YlOfjzdTXD3iLATvyyZMSuZcHPbePcRIlB0QXhSyxjBm
b3vllfhycrT5RG5xq619a93biMWDD0R3E8xanwdyXYmTra06bg/cSsK8mfErO5M/bU6jvtD6NaVI
9V4FRBetDQiOCOyvw3gmWpDE1YahNVktaneV5n1qrwiYQT8EC37l5m8ttip3O6Qn13zFecbRR9qn
Stxy66jVJ3Wke4Hszn/gUc/gN7PKZGh4suw+NVfIIulLSLpxBWbMTV4+6fSI0KXjvnillxIEp84k
ijxf0BylFbKe1NhuSkCUMLZwcxXwnBk68LyiIEXZUqxHnj0IgkM7tzy0++dO3XVcxAbXi0TT7V7Q
46X9Y+yujPbJN/eZ/d6oj3q/t/O3TsYYijtGB6iD121/NhhuqOFjbn2zHnBs19uVrZEQMVwb6nVb
PVsWR4sbmbU7s4dHSERtxnnZQYL2qCkHzV0QBz5Xnv2OE8nWF4+1fE/9a8DJX/OeyvSKJdzUniRZ
1v3KzM+tq80G/aXGrJKaOilmPJj1idUfOHpfzb3isW6+ouGqWBvkvr6xkQSgA9RhS6i7e5KY3G5v
RMd+vI0kPeTGqtGIZkXCVFgkJWykyWmCMJCaZwnHHEzWtdbuSnHfai95RII0UdMRnqmVR6Wb0X4k
upb5HL9IaW5bFH20j2r455iAHfuT5d7P9jWzHLBvjfxKonukYcyHGVUR4OeN6Ds2hbXV1HWUbD25
7/vHMb4jjSohOaiITn7xYYyblAC+Jnhv+m/BDE8t54U4FOVDwOQvm9cSFxR6I/YCcwvrLXEOerhP
IcsgE9TWKRgotI4lzTMO7x7V9Vk1YTnNO/MkcQQThlYcuuSCEFAyLqvsGdIOlcOvVt07qGKiVZcj
r1r0MeR6ers0b1ZKGM+L/CzDXQDEnrEHwx+FSTTPFTVKvQ5xtnl8YmTBx9aCnIHQSiWKcWc3J19n
BwLgsLEwYvgPHipRf2GVn1V9i8zPMGX7WIDTFO3eES+1f+loiAxI0inyk2aVl5c0XUGtmvXFd4TE
x1bWPrLRrtyNBOxEL9QMFMEjippgX+d3TnPn+7scf5FK6WwsnHZR0svNnnK9nDpDC5v0CyKWDSMG
bkKYwXPJg49PwdpXDm7BMwf6CIiSvRlrcIhENFJ9cvpJd2oBim8ZSLR4w6ZviHMisuS1NOGH79Lq
weU5xNs23SmJmQ23BlKhQhyb5rnz+yspzOjWcFA/EP8xS1KUKU+Tmplmof4grR3bJRFRPQFlzZJ4
KCYkYblyinUQrtHs8UP46nYgk0XSSNnLYV9pd2azojnjJzvCjeJirxbEXS/JF2/pGE+RI3cE13rl
gUMCDRoSidjBaAbKjUvAScaL8m4TsNSZFwVGsFG+dy1CvKOMV355ILzOE6ug2hj5XurbLGA14ZHs
imk4Slwxpkuk4Ag/Y+eITtEgazlLHrH0xC2OH+s7zHMOqNQNG0U5GEY5h7SlOcdKbEj2abuVmp1p
0RRslQ1r0+AfmnCb1rc4rehPhDPVvwkPW1zBjv5I7GKab3wdBOyIIPEc+pegvZPdDvPiLuIzdM23
ytnJH9e8/ypLslucnfpAMCa5VrAOZzV2dUqp4s7jCNouomaXsAETiBTZu5KAtl6f+ea1iSXAPyxX
yylwjzZMF10TLDYdjdbCOaopRfpX2/D3Xhwd66R8zJqG9cSfleo+9Vg12GvAYflDPcvoWVcQkt3g
WxWP3ngy1FvcCUwhmAadYOErziIPg6XwG0L4rk14FY3Nxkm9En01JdRTPz8lTXsK6FDAoVlHcjnG
IB7JqrTLhSaOenzxym8OXMxAAvmCBGhmlUd6CmP2qdHbMosVnXyhbm35keL09C3WtqbgzM1ER2HD
8p79+k7V7nvzpmuXRvrkto8EskULpWaZHM/g2rtmlYWvPt03Dxum3j56gP268CbLY4TxQl5jgb3q
W9r3MjtmtP607q23vgbn9M/2xsyScFr2F49IA5WJXbVU8we/Oib1Z+m+sTAAPloJjw4l66vjP9I1
0kculgHFOdb6A6TsMdqHw1cRvSviEFWEiBQUOTbgAJOtnmYQXFOOnviGxRfHC+BRC1v7jrxNR31D
mgeTBtS4ry2zgSC6E950cks3vfmVt95bWeNWZkfMh61qBac4N9aF3HUaTdaE3UP1a4yRnGFCN20f
e11AL+va2n0JhoHaJxW4o1XZvFshY/VFpbnpQQQ+PAEN2i0OTYegkJQ0oX70PGpMx7SPjQdHembg
Jah5U5XhTpcadVFUQxcNdPEqTUjuKoN6xx2BU4/LcKyIMNTpmXaBvTPaZ7VOaLHYtB/9NZ794csZ
1X5T24qDn8o+e413teEe4uqyByJuqm5teqTWEqv+oGkdKW5uvwATTNuQLD8tlGIeM9FCMUGcrIaw
qW32LhqjsPnMPfVaI2AIYmoXmyi9LyD981RqmJ2IsC4dSnq2Nq/a1aLdgVSbdV35rGMzRfg2/z/k
jqHPtWuABCZQPLIkzWV7Ges3F27H37Q//6GV+kX8Y/4YklphCDRVo82AxylbkklpzH1JjQOrwmBC
FOf9rFddcRaRim6xdGp9KcwSGbYMaM6XkdH+xfM/qY1+VQaBfWFca07De1P8HBQ3US9xPiIV4bHw
I8ByUfJiAP6ctwke4da3ecAy9Kv7KDKqc9DSR/jzVH8ap//8AFiUIBbrFjr6nx8g9KwA/hZc4q5T
8UUMENdUqHYseoKBiRwV+WXWf+WV/Nd83NRs2wKppZr2T1iSiNtAlTbAojTHAK1KSJEw6uPEV+ZN
Q/Dfn7/j/72NP7+l4yB7BK8ALemnIYo8ZceMfB6yEUL+yOttYWgtMTKbHhQ3g+eu3JpW964k2K2p
dg1i30dRrUd/PKNou4mJ7R02O1c2qzJjb4MTb9LP7dKL7zgPjpqtDG/EzNm8mP1VsEKGEfNxc1Vr
SI4M9MRY/A06BKAWFk0BZRz9a2l3dC2HFbdp1tpEhkPoFGKcWb2CaJezQbuZPIKdta7zKw1rNtWr
tG2GJowTtWJp4prPk4vtLpyO82/yIIm9IY6Vh5tobXFfNnekLe5Ub1OzDbecDwL33BPMyw4UDYsq
Yr4fkcOdMLGiT6yCu3hpu7swqOZ9Xix7Nh+raLa6t49oOJBEtSB15NhwQPF2aRRvQlhrc4BBDMeV
uVIna1gve709ubpY97TPNQ6TYVVdYcI8VgwcXVO5tnp7yKH3/fkH/v1xIuAG9M2E+kE68pMR1iJs
dYVhO5iwYmvt9WytnRTvkaqb2zBoP/58td+VFtPV8NXB6FAJ4fmhUAkIxwtLfIOLJlTdjdKPIzG8
TPoSHry/aZt+F90QKjQh0HQXRiIX5PX9l6aUjbx1wqJxYOR7DjVehJkRJAYtwykqUo5CcuLrIVGY
g3ofZ6QHtoDnOdFiLUH1Ga/cAXduYRvx0//6JhCXgfoIQp/qqNYPhQsEE4DTPR+srfEFtLpbg3bI
irUX6eZfJKW//7qOzh3g7QViRdDSD32XStCzX1OALIwA42Rh6iHtvGKS+1WUgKWl/0VU9buEFVaV
psFSswwidlTnxwXbtsQzpuNBq5WkqxdKUJpHrYjUu4lp/6JXnuHQs0hrl/a04q8yR+9xdg+htguT
uGUpVym4E7dzXopQxQwpzKQkIARixV/kz/+EK/2yrkGjZN02/xGzTh6oXx+PrM0xBHWhvjRz6V/U
BJOBH+b1Nuyt6Bw2Wbdooxyod89003NpXOhGRZZYnjTauskalCJDQOcZBXW3KGPd2Li9k9/GsDH3
uSajJxsr27MZJpD78zwBqWKoeJGGDjYFWhJL3BekyMxVQ+33vd7JeyWlk5s3mVmA7ZCMKZWGVnVi
g6RqYqPdF0Uz7p28LB6DIG+OSSNZgwuzupNEsX3Box+9BbwVKlQnK2lR6qm6cRRJ0hwWsuJSN4XL
YCnJPr2hSv+i2PuhJXdwsfKfCW4RIBsgUnd6F//1rtlOEWnuAPzJwkGHkNPWH3tK/o0b5jgeUt15
1G2ZLEuYt3PdLfhTYlPuSr0yL39+t37bk9GNIU0hdMrCfMaD/+sH0TNXb40IhE7teek9oQAT8nYY
7k2rMO5cIBFHpVeUzz9f9B+e5q/P0gRDwoHpQIGcnqpfr4r0rwwlG+hSpoF3IqBc+cgzaKvLlIWA
uXhQ0cZRmDeDA2Uf07wP3TfF6c+fQv/1QPTPj4AMl0XctIXl/IYyTJRQ1EaaufRsUBlqQQiqw+uV
Q275aG480z17pSsJJ8kLCNQ4necjfOpDW3raJS6RCWe8Zmu7lDZgEagHZt4PKyXCgOiqDm3SuhrW
raGXJGHD2QlijpuW4nTnLNCInXWMel93LbCFIEaxK22FTgrKAr2YMugmr77WjcpDlxnlawE78ZDX
5VcNJYpOX+tvq4HQAa1Ik//tCghFTVUNndtio/H/6XRUUlPWecFrrlmecuQqGpWect9KAmWGMhf/
T5ezHXU6Euqa+WPTKYrSpsgbxdKQRJ95SbjrrLBfWioQyVYoy7/85P/xuGvQp6D1mSy8uvXjUJ7Y
RAxaEWMGt+vb11JWEypD2NXNdHJSMbsahUya9zi1Q02hJ2P3EncU4ZVtQ+ck07ZZ5FYfppuxAoIU
AWlhtShC/oe982qOG0mz9l/Z6Hv0wpuNnYn4yhe9l7lBUCIFk7AJm/j13wO2epossVk7d3uxERMd
I1GsLLhE5vue85yirpJlhOxiw9ULbqSryCQyuri9VBYeNilzsDg9LQgXUw6KpFDfCCPHTyS9aBMT
Y0JrBh0i/tVi3TjdjK30+QQvS7sCDFNuYRSc2PANbfCAwKIVx1atb9/9f8xHHp4dJOOsAX4R9xa6
8vLeRkQqk47GUZMU46ac6MkXCbbAMaZKBfZbILGYOcDFfP85Gvx1KME0WtA0GGWHcoVexhGjy68a
Xe5HlzcySl3AvJhg304VjevGUGUil31njuS6Be8+84OU9TT4UXNtDOBHF7VCLSlzhw4Ggg523A3i
raBRlOvJygpBPUUjGXY8Lihgsvqb3c/11TIt50qR1rB1xjORnUSlkV8blVUJKpqxbZKFXVIX+/ge
fLvE+Hmq8YLoFuJiDFIHd7wRGWSn1j0N7jDp7l3S6eiKlTTGM69EX9JqgXfsbeMcjunYHrblOXbB
5clmJ/T2JKatNxjMxu567GVCQcem7FE3/kVlOcXaK8i4qdMgWZdKyGg5ZMRp5x1rEqthrbkY8xRA
TmZYWYPhHlmCIXxLoKnrtPupaqoH5brjU+i0+lnnWdrGGwcaiRXT/kWd1yC28UTRKw08yAlJJi9b
5VmnRtub1NSJSPF1QLYxTdUNae/DBS+O7gu1yoDdSNmc+BElPFukxq7WKEvkwhQnyiGYxJsyGkXa
RGfN1Yk9n39lJZQu94OikBrlTbuuTal9jfKhWFeRDM4DUWJC65Bu9PrY7OXYm58NLQ/3qhfNvT1G
4sErRnEfVF64Mb2kwooQhll54UV9RoRElO69MgtPYt0Qxi4IoCqvPUeOOlND6KN/VKFHJqFSV25d
t8zrLJR2re3LepMMGD1DjvyTNKf+PBlzs8RC409n7eAQqmRqPvX2pG0vMp3M8yTxuIkNb9D6rRjx
YU9NZ9nYIITORKKm6DwLYyQLcpoJ9H3qfJbjdys25T7DKOIoCueUmrNTJU1KfEOB0tdvTGkuQ0j5
D50K4MPonpmui9qgq5qbs2OlHDEhjx3UXF5+qkbbVcb6RdkHOiKUPFsPfkgLaBglLv9GH4lejywc
WLQVoimlY1uL0zq1WKxlidq0AChgNothh5u129dm7N/IDKhDGU36leOPzknjK0zMbTBQOotmgQRz
KflAnr+GMJM/VVmnfw3NlEhlzaNmlZXpAIEudrbeOAImojhFlI6Yw2Krqe0utSYhdHWI8H2qQiKW
6eHeLyhtuA8OCaD3UZbpc0yzMltKcEbZYry2/U8mWcfeMp1io95q+LU+5WlCDsNYekdmsl/WfDyE
Lvsrm8cvcOCnHqz5kk71RMDRCNERnPVAizzFydJSpyKOc2iBPYaIgl3lmD8GO7QfKtf2ikVERNqu
9MLh9uNp6HDxM38bH9p5YLP4MQ3z4E0I7FxWQsKEE5FZ3vVpziTusLCwoS6p6YRXRH0pqWRcDkNH
f6vJQsQoH3+Fl93UX8tA33ZsX7cd13QMyiS+pR/sbodUc5IIB966CP018KYTLWEG1IBpZEMOZ1C/
nsS4FapDReVtywA9N2b10COQ/cXvVa6DhN58Bu6Phn2VYmwmJRjCPy15SBaue1ohtM9pcvs6McQU
1fvywiUQfka7eLjdWOrsX47pP7+P/xU9l1d/fPvmn//Nn7+XlaKWELcHf/znefJdlk35o/3v+df+
9c/e/tI/L6vn4raVz8/t+WN1+C/f/CKf/3P81WP7+OYP66JNWnXdPUt189x0WfsyCN90/pf/0x/+
x/PLp9yp6vkfv31ny9TOn8bmrfjt54/2T//4LcAP+5+vP/7nzy4ec35tK5+Lxyf8pH981p+/8PzY
tP/4TXON38lLMjwdNrRNLc7i3h+e//wRDnX8pKyJbZvUUd5dRSnb+B+/GebvmIdBlNo68Sv4THDB
Nuzl5h8Zv2NDBeL64ntht27+9udXe3ON/rpm/1F0OSE2OJL47bfLQrIWWPiwAuVLcF/PiRRv348D
8xjL+ypdVfRm8AmtIMOubb3c19Q2ZIHcw/QWI2IlAUEyIk0uJXN6xOMz0jSuutvehQBgVEdmjINF
2S/f6mDp4wst94OGbzXOFnk0YGGwenWNfp6INwc+f8SrJ/DnEDis2IeS73zoUA3lvO1LJUNskCCt
ss2MFrtp1/aGgmS6So888Ydz4OF4h0XxxGdv6YJcXDUe1gWyN3UXcFEb7tgcLSk6bEVw6Y4gFEw4
rcfg5Afs+p+Xmc2ewe3kGqB4315mojpqMvw4oR69KbgI+5Dq1qxP74vpJlMgHj1WRwgXjajddRnc
OkLhAbQT7hZ9/vjMH0y/f5wId76v2WMB7TqY+ibZ2WasceJl9aUpv2XeddCBcqG+6xlLH0hh1eub
j4ecN9W/XOtXQ/I0va45NJVVeFWIcBHgahV/KfWLtrj5eIiDctbPM/xqjIMzXBdxFBSKyKdh2a3V
WlxEO+esu0duvuxWWI6cZXmprcJjt9XhAveP08m2jseXHgdllbfHBuZMD3OfcW2rOSHynU2dtVNT
+6VwMqQ5/bhlBQwlR9+6E6Jm/XHCdiTMb26VnnIbLkbgekKw8ekVfKHrmA33UpfeRV0Yu0k6d2OF
591JzmfIYuVKfHXNeWF7G037WptQGeGnNNO3Ir3vqnThEknY+QPJufpVlcD7QO43NsU1S14U7OEW
E9tYNjdOpl/q+kkQeact1hiKm4uw/SbEuYQaqyUQfKntd2MJN8RGtOqvNCDnMphlTXLfmibbcTLo
kMWyYqHDlp/DyVuNI3JBOdwCJd12BkSx1NzR/lilxbSTXXwyNRXRQs59VgPmwtqcBd2Kotcy7epL
CubLip66HcZ7zvMtMfdXiY0FvJWbBmRnYE2IVt2vAEteiDwTpNdZKShtVFt5jlW6CJ+8waJtCZCK
7CVkXiCaG8jqdrvU4+JcIIrrZX2SxsE2NPQ1RdGzBFJOHM59y5ZAbh8hAnRlWuZKUI7J7B37sDPf
sW9smdP7NDKKKy7NyHRv1w+E06+cHJ01xA9zzg33kLDpM12l2ElT2+QOLEq/2enjQ1zReQVnNg27
wv9UY4ciZ3ip1c6VOwSrAbIlFun1gFNJ9OqzqvV7W/Tbhkkh1TGMNDSvwZOpqjhShXrZwP7yWAY2
ID12uZSdD2YCOxoKLWmYEn2yHGuf4CrmYMw6ZmFeBk6477mBwduBl+5OIXme8vfrSSEFbZR2Pafe
9k2/k1ggCnmd4NwOQvVYReWGdNAj76N3n+558qQ94BnAxw6eMl8bs5D48XQFyPTO/lFcxUuuMY6A
Rb2aluCFNtZ9fmuki49nlfcmrtfDzrvbV8XSshuVp0aGreE4EOSH1NzCAmofexm+twp4Pc7BlZh6
PxsxYGI3v47voEU+1BfwdhFX7xBDn6Dtyy5G3JVLJH3Hhn7vdUBhyjZfqrDO4ZmNTZdCY4ab2N7C
8mCP7p6MGx51d13sAXoh0P5E3G9y5n9nHvCj03br7T8+ye8dvGlS/DFNV6fTYr09yb3PPaX6MV0p
t8C1zDexxX6sb0adnGXEyh+PdlCQeJmvX482L31eXVIZ+FXuwspakbm31pxppylnkwGXM/z1xyO9
d2Ztwg8IlGKXw0rn7UjUPSQJVhxPjGxhqvApgb/paF4oZPPKhyikWOaldx+POn//w4f69agHxyeq
kgrUkPNQIyi3kxKHxJHjenfNas9MOtqDxq8eeU0UnaNpdrJyLgFI36b7aq8tqlsQI969+g7XId6l
C1C3G+/IsZnvPY82uzZ2s0SU/lLBYpOooONYqNBWaKiW9hITg7/wH6wNTJFomdxrS0iLK2uJ5HYj
l9QBgKN/Eyt09Ede/O9+E7oWLhh61u8v5+jVbaQMPR8JT0hWYa/OExXvqFuz/4iPTEDvTnyUiwkn
I/OEzcLB/qAvdH/oACWtzG18hV4b0cnS3udbynXr4gHPAgeJDDM+8pTMK7LDu4g9Mp1B6MYeU+7b
exeGUdqz8Gc1NcvUmrsI57WLR124BjuUG3RpR87ngWjlj/UbG3KTkzlXWw/bQWEeRx24L1b++Hjo
e+wrIpCD7hT81zqvcOr4+rIkL8AF8Dbo5wFi3o8fHOu9mcGhLTYHI7G9O5yHDO7q1vJK3jEhJC5R
fQXDhwuBCDgcTFpJOGLcL1y72lkGCllprL2U8lj1aFf5fjKbrTE85SY+8yZZB1W4H4tzGXySQMJ1
Vex7XP5d3Z6nGuyAftyRxOogtPPPHDPYF933DOWw7VUP7byyQq4F5+lILfagnv3HGXbnkCKDhSr7
zYMVMpvjAcIM652OGZ58orWzc0hT5x2/5sDym3xnLLJLubO20ZV8zEmJlEvxPb12jy3V35uiXJYb
iIJQffzKjRi1qtYUU9SwFBc5Kcx7QNWnAVapRXxhbuA/bo4Gobw3Gb8e8+BN7tdTWXr5/CZf54/j
SluINcvKb8VtvEm2Ahfkvn2wltzZax9qdbv6+N56b7ZgjgCNRMXpV4IwBe+efDePNCq0mV65N8JP
sTpyfY1jgxzM/Jlj2m2SMQhOk+858+C4iNbJtv4M93TlPOjIXRfal2Nn9t0TC5TDmV8FBoFib2eK
IhgqMeqc2A5UUhHlG70dlwa4fod9iEPhi3rmguC99cdn9CAx7+fd/Ne4L43eVxNwm3pZhuyfpxW4
veamJLb7i5D2GZ1jNlNnjTgl4xjdyAmbCsyuuPPqB54LrJg3zqybZstiqObIJPLurU26J1gc22Vv
MF+jV98K04GY9HlPIUBW9WRODFVw7JVwbIyDWzmgNGAYgjPuXIbX41mzBGu8hKlx3Zw5SzYWR2sn
770M3FcHdbA6VT6B4Q3RefSNzttQWw4eZZKCWibWvlr9sCGefHxxrfmtdvj6eT3iQcGAJokxKdzG
K/883Jb9ymDdjxxh0a/UGvcZct9VtYYFu7QuKJWsraW5KG/576Y4sZbjNj3pdmoXH3nAjp33gztd
VnrraIovFdJZ0vETjPX9x8f9/iP815k+LFIhl+iKbJ6l2tW08beUf3b96fyqR8h2gT9wWSyPFcbM
9w5rfsfP6ypKkIf1IDk5dHVqpg3IEI/jWXtFr8I5xdt6bu14aTk33tLbhrj6F9N5fAIUZk95/lzX
F8d0q+9+EcdGdsZegGwo6+2zE2WwrKuQJZWILpPq3qimI0/OS2fh8LbyXo0wf4NXT2eQ1p4pqZGs
6uhamCgFxVeJFyexv7fDiGPefUGdluCWqnAzjZf09Qz41WZPPLEiugv0iJUHez82oD4ezQB9//h9
HaiIRyHYPVjqEVxK9G7Jt9NPmovkBtZsv09OkvPp2pKL/Ck8zW+bY/vqd8ekz21BVfJ1GFtvz0jZ
hrbXdazznEWGs2jNBmyjg0k4hZC0yG7KFU0+5+njuxyt0TuPt8emCF1hgJTxsPBA+mPb1B5YjlGe
p4To1d6FPn7V2l1ag2FwnxT7+nLOEIxdYk++ivgSHd4qbx9lO9y0IrgT7EVDIEmWUMA+5miGei3o
tk8ja0dsbqmollXH5iCZVmngIoORZ5PO2gyzFRKbB+LQ11X84OlPfeZsI4QWHT19giHtTVMB2TXo
FnowDJ3vappOAU6t+/G6LIFa4EjrHuw62gyAhjpczUZX7d3KuE3x+1pEkzgZjSEfvm6Yb+e8cRvU
Q4i1k7IONd6vcSEAAFYndXFT6d657WiUgC3Ss3Q8J+06HeKzHldrHIp86QsymLQC85G7Lwll5hde
UgB0qwciHMOa11ZmAU9IPhF1wtb5O0tRGA9nvnmrR+FiCqYN6y+wHvi0eki9mefcFsODNqitiYt5
sKtN6eirATucY6bnUW3A2/msAdb17Xal5bchUhA66KFHDUoOp24znJv+cG5gnveXqRpxg7JGjO8R
9mJSbK+GElMlJFwI5bcig+uCozRs87skDKBmRTCUjXXoWOvYMFa2xDqnwycp1EmGz9IhdYpWP3wF
DLn0HDoAH7XxVdg4ohWg3Npc1xP9X9AAJWghq9P2Pp3gHkRwk/hfdUcsCwKG+uyr1EdIOM6JpUNY
0Zi+vG+FxIiV19ihMxBGYq1aF2O3eyZYAY9sYr1vsVdsXQ9lIcAPUttP8tzEQX9fmCZ4UYzxeb0u
bQ2v9icNc2+FSCpT3sYjYxBg1WnqjBAZuCNI+MAIibt5ZMacgQQn2fTJGPD/GsbSRExt0+0Vbc1M
kxMHqy0imBC9AS6hWQv3sxc9Ba39DJ7EqppNb+MvSOB3ZPdaF8CyIclDe4itC81+FBjHuFOWoEc2
ue3NXOpLahHrvgdsRjRDQLpU3dTbKL5jocSlx9Cv46tyBxiV2LbiT/PFKSdMnbAYukGedhEAIcCk
msbuPTilorfrwDEUIyYUmlFK/xKP3Yoe1rLQY6ItQiK/IPUjZgKBqg392sJNg65sN+XNcgCJHVrb
CtOjn6lFOGBf5WkgUxPa+I+iuUbueGvARvajdguccWVZT5FO3V6eCTGuybsnvR6Ysn3VAxwRbgfH
ZiJAh4xAbwIEyNJgQn6TG923uDdvBeHMkeH9sLhLrFietJmC1P/IqXQb/7Sqb9pUv6bZj4suOo/H
p6xL2Fn2l5qjf2KcuzEaT4a6+65zifs42mY9hvOJ6MhOPFe4xVp/YprAjdapT4bmrv2BsIJ+unIa
63pqBdIxa+lY033vY/QMox8h5Cazsj8ZpbzuLJoCJB/l7VeyqUF4+StFXUaWJvKscQ2XhV2mOz37
4KHtPtiMtXaSwo7PJQFRZAhn3XASQ8w0AHqgTGWGMR61sj1vfRSjtYU9HXdZglyGls+VbJJdluJ/
Ejl4U+Msr8pNEUBIiMHYSffGmDBP18LfhVON+hXQKCZKTQvgbtKjIjphOvUEOn+tviiUBhyBuETb
wAbp11e9AufekxaWFtWzKtPPSQPaRNQjDsDZowhwg5iI0E1PnT7/irbpjro9T2oIKKz10xOIO7OM
Zl1l6p5ZYMXK4zTrv+Xs+2r/xIKFo3p5krBiNvwcC/9lpyGVMv07BF+LSGIJdcelT9JyWJChR6G/
nwYiO5gT4CBahVzWaK3U0OFN1i7R4gADDcC+l1t2oSuLurVB2FuGbbbK3IUu/WVLeSj0mkWn7I1O
LqKrRet2urNUujUx9nZGR0n8sgRoFbraI8Cm0zTsPoeBtnQtRUe/SbCtfCoid6N72dKss02iR6dm
OwEvF8jyZnOoL/i6+q0NJakUuNG9r0Pt48bvyQtzlyMTbEXzo6UlGADyLInkgg9h6MYmGZ2VPljX
WUJHgkYw8nHWBNmuRZe2SBMSFePeJuaau6Mx9C1wPcljL0iSdAie40E4MegIjarYOIJKoHPZ9mht
wdOEzo+8kE9ZMF56ijwRB7PwWH4KINaY+glDAJ03Vl5xo2f20m0emxQrvcbdhSdZ4SgWD5b/jYPF
Q4JlcCTVABNc/iWDaxVWj0ieyR7BSwLPTcp9ZIG+4HXRQmwxqdUZEM4dHQptU20jy4UfQ1s76JYd
lzbJH6Q5LlyCCVEwLX2KtD6aWBvHqSHWDnb/rn9GPwO6jKIBJIbQrRd2Oq6aEPYWJ9tIICygu9A9
cqysZofoCyu5wrUI5x96UtbyDgYthuTNggwpOh6mrj1rkL0qwH6Vc6TD8m5Riz2/jaSf3T9KwrfL
q06bkiDrtGSl7cDjro2dtmw2LDjYppEzdmTX9G6t0J9LVxZbfc9yDxbQXTLWQzz6VBk4yIgUs7FV
2FbwVhFqbNO9kKHYK6UDMQEZWg5owyYMPv5JQUxgGoAhs/XLj9d6B3rrP7bpmPkAnSLv1H3r4Dv5
Tj3W7sAZ8C7HM2uXb5kw9sMen+6Rpex7XYTXAx1sGUnSMNo0YCDbhnxp2syvOSyo56L5NibG/uPD
emfZbBsomCj/4qGgRPf2ug5mndQ5mulVrVXAfk9T4HQfj/DeVvD1ENaBSkogfrLyfq5v3Oo/5o0g
Rn7AA5/shbkpN8AY/U/J0Z3+ey3BN6Me7EFqaeUqt1/2Awrg1Cq6xF6/VOv+jvwKjnan74myP6kW
+tl0DizpW7bUNh8f+TsX8s1XOHhmAhG0uTZQQomd74X3VGBqrvAW2/ldjd3q47Hm7c3BhvDNWAd3
px0Rzx5NnGTM98UI5NV5jvvrj8d4T/vxZpD5Znq167SYF+IaZNdKvy7OqivW4kv7aj6Pzdm0zjfR
7bGJwHxnf2WbSBLopnFz/rK/IrfVlbXLVTR4yUfGsJIuCX52COKLynYHhTb+FvF/pbjPWIJ14Y2X
OqeQ4tZTU2xq7XnCPuNCj0zqT3GjwG8BsaNf3pgLcFXLOkyWOtbXl/P0f/q134y5DPj3Araz5Pl7
3DIRtc/JG93by+/9oWMLfscRRna1N1toDYuQ+D9lbMHv1G6IjcE+h01KZyf/LxWb7f3OxXfY2gdk
IFF/5lH6qWLjRyiAfGoK6C9Rzdjev6Nic94+R/Rr8AkyuxPQwDjYiw6eo04fkEJzy0GwyuWqc1UD
XtG+LEUqVkOInTRyMusidoArtHY9slEGfW0VSpCz27l3HgzzVV3Y3flUNvZWTP3SbKNvtBg/A/iX
IGEg5+aucxkAYCSjC9l6K856UI0QJog5QUcBgN4396LyKjJCK9CKmWRBgMocYEqdhMjxqa38iJ2s
WtllD9Ajzwi107rpXsvLYqYgevtqrkW4WAFBFvjFhuQWaHM1SFC/z4lN1+MrTSN/09ch+QkCRheW
lSbY7uHFBUYRw75LvRu7pg7+7z8Zd2XO/w7Fmm9Env8z8ef2uZx1k83hR/0v1H3OGr6/f2z+n4xm
xWfx+Fr5Of/KT+WnY/3uOjp+WBZCuuUh5vzzkdE863dayCjxLLw4PFYe9/NP5admGr97gR+QAmkg
CkWNwK/9fGg0x+GpoXBFuIXDzT67Gf4N7efbh4aBbM/GUzA/sK/fByInb9G1ZLwujEmixc8lBugu
EXVyipYKQNyrs3L1x9vstdJy/ri/3nF/DcOZeT2MlXuWKpHFrcuoqB4xqLdn+ugN7ZGP/5ujeFn6
vnqrTYXfOlVnxGs3Rq/xxdBsRUFORTEFpshKc8c5MtDbl9q/jkOf//7VQFUEPbsu7Xg9OuZMo418
nX2xlTlXSiikVdK0YDl/fM7eH8t7wc+/GsvJa0ODDh/tsR4i0rYVNMnY96q1K1r3U0vz45gLd17G
/Xp1XPdguUqgVA5RlRILMWktOPcwvYqbqcZQ24mV9OjKShTxJzqYmk1hl+6VVVZtfuSUvn/tWCa8
PaVqdCO31pxw29Wefx/2mrO0qir86kvl/1suuz+vGo/Z2yEiS8+NVOFCiToLBczAfjlh13ndR3oO
7LM5dsUONhr/GujQV2fFeTYAe5Y7olXaT/0oyEAISKAjuI/StTeE26aqv+bAfcEaqgGMV0xT8uPb
5WUX8+tVdA4t+WXVTEYnVbPvfT8Pr1LmjghmjJZAHZNGNrKTHdqESBQyRhrII4Vl9tNZA9tGwfgc
jLyZQCxqRnybiskpNpKq4AAWg6pLTBGmz80k2eVeOwQlDGwXyM95IUcSrAlAmvpkAyzTGEKECUPq
OTNNlkQXzND5SAVoNMche/CnYAQXV/ShNmBU8FP8r1DORFAJFF4NBANvlaS+6vLzCrvwFqEYJrGr
ug5mcvHHp+ndp0pHZ/b2XmhxYBtjQg5qrcCfxzkVAltV9TZoRXTSd8b4x/vyjRHi+IzHYuTtOJZp
JzJprHStsIw8eIFoEQYmZLR9fBjvPzV0qN5+fBZqVSG6PF07cI2zrW1P3UARJ9DlOp28Vh4pHvzd
MPPfv5qDNMtvilgvh32S6PGJFC2B3KU3kD8H1PbjI3n/1YAA9O0QIbmPYGsi9B9Nk+wTW9iXzD3j
Ebshdwaf8+tjgc/m7eenhdcUbamq/ThYeX1ZGCOhOFSFMhLF93ptNbWxnOqpMRD5mo19xbOq6f6i
wJwW67CrzDlgz7GqsPwmMG8M7in0apEB5umTEetDKMI+22RFOkY5M5cXp1R9A7utw53Xe8F0rydm
V/3Q8ReZj1GK/ydbwOopzbvI60go2w62Aehk03RjixszLgF9YNHvYyd9CtEQ6OcQDqbkmx5MOdin
vtCGqlzjlhs0qNwpPp52RzJVUxCVlLeDHhKC0drJmRg7stoWluwaWsQdLHh1n4al302gXBPwqCCc
C4/iI80Mp/wmsQDKfJF2cLSfwrEPQKaZgYxT/6qInNh2V0nZyqTdCCu26SoN1K3aEeqCOSbupuiG
xJ3IVfTN8iIKHQGQm/jztrmSddTR15C4uECeaa3VY2kWFIWa88A2ZHgxSRsnSUvTyQWk6w8w8W1X
I7ydk/iUYp+zcGKFLqCkUJvOgqRZAVAa7kswOksVGjEV9Sqfo6kSlkz9LcmrWD9Zyns1uVa5ZL09
nHc+BvTqlJmISe9m9EbP6q9qrxopROaZGuS21aUKKpCkVej45J1keVvs2pZ4QrXJqzEitsAvs8K5
xj0QjBDHsigamrM6bDWHxF+SbjqSr2ThinXgRbL7HrUwxaFJd7U7pSe61gymBn2VuTY57aFBzFHJ
PF32WZIMwLImQb7qF+V3RX43TVE01ddjmVTKmFuHjkz3TWbHBneBK3OQ65yRsYf97Sf58GxRJ0H9
lWvsXPCm2pHnPMRmig9zLbwyiOXCMF0/rhdTn7UBun9hZd5Gr52YpovvIOuDuSuojlFTHWqRzg0l
EXW37Nut3LkOMjclWHbtzNZoqvzZBIGmwAMbR74kHBVlWtjssfmPAZ4NXqei3GaQpwJxbka81PPT
SWoV2fNRZ/SFQfj4OMkfpiy1HGTmFFMMv0pdmWSknBqa1ftLQX6Ylz/1bZYh94Wg5MU/tG6MI301
aZ7XIRAbBtluWxmZpARUvp2Zc75IVMbmp5yssUZbqkDxXiJ6hpixMy1nXfhUgcYgQbdKSFIVt0XT
EwpcF1WpwUKqmUpu+iBq5ffM83PDoECuBzoKHlPU6qweYwlnJGhqE7UhJ9OVdMRDzSmrnWwzb1Kn
ecsqyiRIJ6mHvRV5oZAb8FaOAVlaWWXaYkDQmjrax0mUs8Aik0U3VlXea122lUllQexwPfKIZ/xq
EIPjY97thnanhdPMzjd5oDsQRHQKCVk121irjC+pFRHad5JMZWI9yVQNIryiHMgtsCauzB87nBGF
x4tO1hlywq1GW9+Ve5UlozFHnqdS3UobLyvej0Zx0a+tjHD2kdjEKTeBHNMMxYdxM83ch4B2bgEv
CzFeY5XKOmsqz51jvSZ2tkQO10XTneupkNBbo0FXc46ebmp897B2M5JxGjttogeb9Sbbbr+cAjvb
jFmbigtZj76lAQC2aif7kQXCVASdpk6IwJ7IORIO/GRSbr/JTKewSF/THVhJ4WxWcymVtxZMpLYW
CaQa/Lqq6MjnyHTsJYBaowraGmWjUbE0t1Lbbe8IcFQ94MrE8icW1ahR2HXrntVgcnJSxwmxofdx
7Z/lWtoSP0RUgdMT59eVdlmf6rHTGiSWplEFjlFhSWYyrZWG9ohaAAgFnQ7CJKHq9k4FGDHFdIzp
JhvId/AM08pu9dhSBOYou7YSYvqqdJjoSJhWG81L7VGWzzHRJPa3UQ6lnBY88TGKgDqq2oas2axp
qJdFbcqjA6p29LuvJq8ifBmBlWaNw/QaRXRqkziKA1xeJob6ezxPE58R5paIh02T5HlIaVohlGuJ
/RM2q9S2GGV7L9IhALdFHEeq7YRKc66waCLbuva0LDXpGVKBUWBvLY+3IbjOpBtOiWBUsPVGrW6o
Pg8AhKBV+QB73GUYCIcw5DAAPlAuhlpPreeoycdLJqBwBOVvlbF8NrO+IHm9sFPHAP2YGOxFIizl
ok0d2oxETnTUPnKvtpHBOm3QmmIRTJrkec6NYBieQt7xzTdtXtUhiBpnRyVf0TWSR9uY7ZDLeXWJ
hdxJw558DRPrJdwZrmNFE0g3W2ZeXNIktT6ZtR91F2lflOM6MSttehiqvILQiT1en4gTL+BcBAga
0jK7SogjIps9lJIUC81Js+kpLerQiYBh4Jm/NywVM5zSOraGi4LqUPR5CIvBuPcHxC4Uj5Tut18S
HDbhHX19EZKNGTSFTba1nTEJsGYcrWChZaae+aT/9V27d10jSHu8/kEK8McTrpjuG6cqUhKh617C
iJ88MRExxco2zDm3CDBITtdyciUSI04R4ycSntaDnzg1CQoB1I2S8IMwDyEyq4lbCECiZ9HWtmPa
1EMYzAEwYyJ2OXGHbbMFbQZJ3mtSm6KaCE2d2GIWC+NwmcdGIQBH6JMM5unDKEtrEXhunaKoMP1c
fI6F36MPdIvYs1d2b8DaWlAcSfQT1cbxvG/vxzC9bvMpq3aV2/Tl/Ug5LiMJSGv869RQbo28Iiuz
4BooQ9ACMbUKl9d27xLPpC+sTEicDVlR18Zd2AVe+GQUXuHe1PhWAcpzd074vRiyHa+6nG6oXCuY
YsFtIHSbrB/uhgFCpavFQc3Nj4gS+Qj3caWBpW0mopuBlZk9fHa9FcZF1Ys0exqjMCXSK2ZRp8Pf
qNMWlmblFF1wVeljXoGIzaO4OdfL0YDdURtOSBi7n4Wqu5qRHSTvAFySGQTJ0ukkmNxi1C5LX+Sl
RI1ceQTYoH60z5STjAALl0jEJkO7ztMuD4JrOGWGeWTv8jerfudgS87NEI9VPGo76BJfTNOk/d5P
xcoiuOnLx4v+d3dh8zbu7aIc+KO0TZWTww5a48LXAbQX3DG7jol/X83zz8fjHHSw/tyR279gCD1X
q4dhZG9kJUa2MMc5/12IZPqEPL64s7DB6rsKpLVFhtaqN+d01C46kSqtkWh46iKxbURYDuIE3jjH
QgTfP8G4jt8ePtDCMXMwx2wDyhC0oBPmYjBJP/Kgd358fOR/N8RBFbz1YhOmpIz3rJ27/cQuaGPp
LiIY2xr2Hw8xb2V/3VlhPXl7FEMBpmCYandjZmZ3IYXw93CC5UWFXnbTBc1zV1nBuSfUMUnu267c
nxfTejFNvNqNtlQI7DggwA+SFNE7TqqlX6zBDb6wSiHhrtDd/8/eeTTHrWRp+69M9B434M3i28AW
ypAsWpEbBEmJQMF79+u/p9RmJF6KjJn1dEd03L4SCWQCyDx5znmfN42clnDx+PkA/3C9n92qv1xP
NCp8lTJd9zOR6jw5dyIUVj9/qmPrwGo7bsSxUjefX+wPB1Xskn+fzrqYzbQwiGfkYSp3A3u+Pw7g
vqlz1MhGB83ty2pxaADFsUZTxl2HWt9rzKaliaoqXFon1qCCGRKIKvb0FLqzjWDhv4dto4IjTFuH
MRiT4PPblUhBf/D0Ke79fruNNs5U/QTN1zoBu3m2NycRRcSrjUCvvQo8kKweLpd6oXOQjHZm+Zjg
kSnOCSuYfK2bmJVQKD/ZkjpYPis3iyH0JE8U4uGLvN8fvgHx3YzOYtbqo1QAz1d63W5T/RSqU9oe
zRO77OfT8PEsEFT8Pgs06ZgktmvLn9RGva1rc9q3LX5OsyaJflLj+zFZND1EHAA3rZUIX7wsH49M
Nt9lNHuVbXhpO5TXUVfXDqcls3Tiptevh7KuM//zwX28SgNO+n1wpiW12Rxrul+AwNsraPVZsC3c
JkQrjYK0SGhc+/xKHyaBWIbep7NIntfgATKvErP5akpO0RPlLPErWdUffv3PGvUvH7KUjoPWNuhJ
RbVewh7W7FbUa1D9n9/9x+sEneu/z5MqmotUKCyE5jpGt1WqvYyA2b2uVKCIyt3qrGePuP/VteR3
ecWxMsdeOkFmihqzvl4wHvSStQLrK63CociV2bGkU/VFIPDhvCHMfvcBpVG3loNUCn4b5y2tullN
7yKEus+H8oeX+H3CekxWzsx9rvtxu7wo6izBBRTNO2Lc+frzK3y8Q8k/o4JfnrtxkntRO3v/SnXe
fxvjON8UA69uUSId1LUq9scO4NyUDeb28yt+OGMiRKHfX4WxzsclMevci9LCeuOkKF+eDOGr5/GH
D1J8t+PCDEUEvta6TxhLOx/esgdNJ88wtfjnCWpV3H0+inc9Y//eaYES/T6MjuYtWUxbHHyKy0nl
PLDI5qOi5dg562W3WXsdky5rNWwVy3mfTJMQTNaJdt1BBo7w+U18PFhkCL/fg1QIhNJVpPnRwMeE
yaseDGDKOKfTIi/Mveh8fp13VJb/DPZcgP01yT3XlWqdaMP0i3auL3CTL725a3R3MabnE8VcN24B
7ScLjZ6nDvevaNFX3O6F5Is46uPl429ai37We+WUzQJ0CXnM3CUjlStPxVrjOnU2NxtmEQKWLPfD
F6vthx8eL+m718hYVgkF4IAnBVkNV2tj0ZGV2Qh18ohfbB1/eoPer4nrKqQT/g0W/ZuiHjSkwNxO
zgQvXzLV0w0BR2G8YUP1lJ9Cc7H0S4Od2a1H2IVNuZZfyKU+HClQA/n3R9uXloiQN46DQo6GdZsO
A4ncyhTkyZ8kbXz+/A36OAhAe/j7VdRJanLRHHTfwhs2yluofINjtIvuavgK2NI5O0urOlXjdPyK
Jv+HWqP0XvQ9GGZszvqs+2lCQjQ6t/RnBmB96UTCRqgAoEhjS3LJErJAsNoFmKh++mKV+3haRev8
yf6yrqrDBBA0W3V/aoAXyRrOX3NMMCBPwldb9p8u8e4dBXesT8soWn7XnP3rBvU+jfp8k86i/sX6
8k69+a/vHhrdeQ3/ZRQnmvlVQawyoIAq1C5/EYzx+zoUsuDNpmpy7Fv7NLc8lp/qtqCw3953JM/g
xVcmbe29Y0K/xULOqldHE2qTlJReSB0Fg2rtT5frskh3ZHBVXIXNQfni2/14gwH89ftNr1SdOjIX
uq9KYk2/EIlzVuIZe67P3+UPV13R0t5tYBm4ZoD2quZXBbY7eQLOUOrR7lh1N+zIY+j/m1eITPq7
1R1ouVBDPdZ80iZ6oIoAelq5XkHVF9L/Jr4Ac/XuswTZkGva3PFZanq0i1QOIU1Mf/xpGBv389n6
+BTENd49jlSh6baEy+qnwlz8AFeMBGmlMjU2FcoKMYIOOcbHNM2xSx3WHytyA7vqZCzdqnYKipOE
l7xKlnpGlEFdDn7rWJ8huzkWqqdRsr64z4/fGoCrv781w9QsipDjjtC01bQdKCIcDEFev1jsP/xW
WcjePUu9krE+55jvx5m63BatJT8tgBTDNtO/iuT+8LHCDf99BNBpYUSOvJcjm4cj1mAYa/rkabpT
AJd1xquU9Y+1kAJIkBL+bAL9oaAodBYAqni0kCoXtfZqPNWibzbqI/zN0W1XOd98/iacx/q3ZMjf
2XlmVjdkp0XdXzNDOc5Kepll1l3StX7ST+Qx4dg7HB9vP7/ahzuOaBrv4rNRH7qTYGLHPMcguMyz
DUU1WPrO6vT4UdTL1ZuHfg5NlDf44YpYRn1+3T886XPn569LppFLbWue82C1sRaeGJm92/bx6kyU
8764xB9e1fdbNsVLKckEDlOFMZeDo2uRZjgwFdWT9/kYPg5NaBR9N3nKIgC9EHTNh+tyOp7EYXTj
RVjc2pAbP9GzFyo4uasMXR8mUzx5g5EsPk7bkbOk0lch9h9mUnn3zci0qQpTytHqpLYdWwxJnRQs
6j6GUvvF+venxen9qTpjwzdpDImweqG5a6pKnM/N8RnXAfi8FoQ0E29MHcEVNR06d06qDok1M41d
Lgurw88gxcThwh2hCNh1YYG3MufS0wAyPkdCZL1+8UDOE//Bt/O+CTHhCVTjkJBn01PTiVV8eOSi
1UggIVErlLyxhXYS3H4gAUcfBWbXw0lx504S/FnAGyqquvaL7e/jt88w3ocdy2jQASEhfGuJtz21
g9CEfYsGlOTzwX68Thj6u3VMFMykFDT6j/iWtL2cKyl2xO29Ji84hOd4NVUG0jsE4YLz+QXPS/zf
J9d4L8SJktOU0h9CwV8aVxDGnX49VZNItnQ+Y4gRNH1+nT8M7P13u2qxvKpRxfaq6shTu7rdUPPb
Gy0tJqcGEHPa9vivJQCpP7/gec35YGA/fQ1+Cd9aTYDCLXK4V8eTsBsKzP0Ezch9QSxV15KG0p+1
rvpCQ/TxgouS4feFT1rWSlpPnLwLeEFej8QZF8/11pJS3AqpXNP04ZTZfB1FShl+Pr4/TOj75Esb
r0UuFewoxJpA+yRpCao5Tlhray0QpdjYaKdq3pozZl+fX/HjNelvLJwSJrgQLTIzmqn1rqJhES8u
c9mN7dx88dA+PmyLxvucbDnl6pJZpe5XpaxcWrEW7Tg/xV4jkMHEjaHfoAlR8XmeYryF6KAnx/JQ
KVL8+vkY/3gD775wtcDbojBVAY8CDbF+Y7awTrPMU81eD2Yaf0hiDLmdNggWTRXBt1bHxwbN8BdH
0o9XGHzAfn+T+ritOdEAiI8pIETBtGp0acXUNL/KZ3z8qsK2/v0Cg6bIEY02zHAqsOALEYVtZTEQ
fGelY1RV67dtGbmlGT9JuB19tdmcf/3fP0d4M79fVl3LxRAlyheVqSMw0fAsrWPsDU/1gzrH5b5f
ThFNC1Cq6ZE/kH41rj5/oh+vA0gifr+wKah6J5uG5be9ajm52K/7BgkI0TRFkThHbyqeluKLY8vH
x25a0t5drcPwlOoK38i56+hmXOUXkx4AL4+q7NiZleYkcvkUqyuWizjvBWqdV1/sHH94cd47D6Xz
Ki9xpZMmMuj03VqnpadLjpJ1534+kechfPAE31clpdWatLJeBLqh8OOgF4a13DTPdKI8/+fL/3/6
qn+cA7k/60TsoR3K76dfVSLnH/inSkQR/zqrlmjmFYE2/YoHl62/4KHAqUdyRa+Epsu/aET+UkjA
YGoBA1HV/6nG+rdGRP3rbDQoWWeIDf9Ffvc/0Ygo75CHGrg2boxyPZIUqgHST3XhL1su5kv0xipY
XaDzOlotEI3ppEaXcyTVCPOU80aYZicDVfq4BKaxVLtmKgsXgmLj4KQ4XmaLIDmFSWrZ7khBviIB
SZ5orjUKulEHTLUazcQXvFaOsRDjMdqIQ0is3jrmDMOhoGXQkcsx20t1ZOzMdCXz0ihz9zDSNkoP
B9wBXETNzJHF1cSNOh6Xa6Vvk82qNtk13TLtK/+jYeA5dp6WY6g90aSPFht/OQ9m8JTg2VzUdyzJ
KdQXyTrlzqi9iifJHqxTUOMzntRNuothAh6zNW83Vlpqh6Iaoue5wEOywYriXh4aswTaC5UWqo8o
BzF9cw0JQSN1T40xbmhcim4qyypsKuiN3dGys81y9OFyEmEjPC6lDGr97DgRVY10GOtGhNWR11kW
WqY4r66mSxM/V03RRq57ay+JgvFA8SnxTQjHIJOjUs+Jl0/xa74alVcUsZFCEx91JbRWUdzjzzM/
kDrqgtjKW5ApOFenES11lEOkZ01Zuvs+X01aFk/iEXSZlAABpzOmogYYiHpU4cggyrgitINS0vbb
S0/RsppetJQLk6LoEx6rlYzTvJ4Pw7PZD9GuhH0v2zI6g0ObnrBHM/VBcjp4NNijSQCX5ULXB3gh
KoJsdY2+CXQShYppTejmubaiIU5p47TctdIQHWMaQb1UihXXEjTsgxrQIMtJXJ9OZidgWAvBZxXP
WIZhp2tD9daZTbGtejn2xaov72tGi0VGNLsN3AyP/DQ2Cc3Sh7HcDZdlLyrXFv3i7rjGSSAYqNQ9
9pn+2AsK/cuTEO3ELE5cKU7APo98F4UrzY11gz4m8dT0FD81kgE+WykUgu06UZdzPoIP38azcQ2j
c7a7SyslmCNxPUCHaaBw5IZwnKRey+16Tob7xhJPii+3XZfZMCqqhY62lLTkQmv1JutOPWaPVtPY
CeqdYK0EmBkZJoVo7E9RCii/UzKd8ryZ3GeN1gJzSARjJ7BTP/St0X6v+0FLfHyCJqcxOu0JkgqF
RDFfGwDdrTB/o4lR9NEmqpej0alDaFX49woF/WVam58au4X1sjWlapntJhvbgwoS1df0CnK9aWZL
QEfyikt1HB/licB1xo/knm/hiqJOTPdlqbZXlJiNW4nO3dvRqI1vKi3jF3oCcGRKIwU0SYz9Dl56
N3Kj1gezVNYrHs0K00MRfbWt80dTrU4vUxuttz1B+ms8ndqgbETpG1KXxE9KeEb6imniUJTitXka
zQdLjpenhEBoT9RQH1dQZOcEUhNIeM/hn9dXFidMBDx3s9Xr7kiLF4tMnwZCmYoXigZVBZmZ9qZV
BgyFuW6e9VMthXLUiZ7UifptNzXSM3166xVLynhQV2Mk2q1RERCX+QqqOr8e2u5+WKXyydJpNm0a
mjWYTkijiykkvqaVy8sEPvE46Alwi16YAQKpw+nxJC7dMYqj5DJORly6F9Myj/RYC5tRaOZAo8Ps
ouKI6VVzLV0mLcpoRSzJOZqUOBEZKk96hNFLlyd0XhixCmULDJstGauAjdVc4jSU5nfrCIihHRpQ
VKQkwRxJ8r5Xum47TuVMQyn24Wd+sjOlg7qjdaPZz1iUXM6zzjvKohnxZk6q/o1OQv2mQFcREmsn
yrVqzarkYdo8ZmFcS8BnuoHmCSee6qgJxliGP1QmChSUfs36+LZSWS4DE4bJZQ9mcCzsWmijAZs4
qW4P/Ux/jL0iqfCKEYfxBC+XjSIk/7Ip/L9g5R+SSZbgz9HK1al/fT615X+hLnguv3e/hi0/f/Rf
6lZJVv86m6YBcj1rvpVzCP4vXxOJoIagBaNH2ZTO8cR/pK3KX5ako15V+BEdwhxh7r/DFhlpK5Y4
YGERkauGSS7hfyBtxUTvt4AWLIYEARM7WpxSAKD8rT8jy60IEkkiX0yUyj1MlMC1LI2t+dPbklzS
Uf1kXQk+XbHxzXpHN03mGTiBqECdC+/0NF6W+2Wje6SLw4nedFuKttPiGLflXRIsjviGpXxGPOPN
ruxFhzZMXkG02VXQh12/lzGazm3iFsPcaGNQyy6+dqTKh8qrLjoWesEXqv2gbZeU+p0tZP5SbtVr
Ig7BPSmb1pV8xS2OGovxYvfjUT6T0VeIeFhF+xxYXYR8fk1/l+Eu6NnosPZWN9safhMYF8W35NKU
A8Un1+ckfvoweRgbubFnISvx4SwljwM/H65u6cdHAw/l65ptKCzdrrGri9pP/HZHI/dW28wP8Q/s
GqmJXfebeaP42Vuz8KPEBIF2re+VY7lRXcETvflV3WLDDKIDd3vxu/xoPpph6hs+ZGj+QnspvQxB
6kfhNb56m/bFuCAVSUM5umPX8taXFte0q+hoPmH6HipnBiDkoJ30wBPDlYCbio/cOXmXMwtS8YQw
vsV2EB60iCC3s5P7iWor0/d8xlyhX0WzKnn0YNcP7UMMCcqWdsmNGa7XWoBr17a7fGzfyFVdAYRC
zzXeErSAMT3W30s/gV/qUrmZ6Y3HggqVpE0hx/KEA//ShkbkQMcETzi4PBC3vMzAtQXxcQrUyskO
nc8mnO+yw2ojvfItR7wkyHFGt/fN4+QljrQbN+dnUd7wfI6g2JzpyjriLR/mUEZRqronpwoKR2LC
STM5szeFhZ/bgeDgMuGs3urEgfJSdk58WIMePn+7g1x0Be8vNDZMk9fscY7ngcK38jmk+tUdqRUf
AFWgu5B/AyNQw+hGcKRgeWyxAtnFW/lq8q07KXWMyDUu6On3IntkptRoc75ofs9CHRbHwquccTeR
0XPHzeCbYbmJHtc9fOzKqXeDT1D9Jns5D9wAjQ7Lj0/CejaWA8Ni1gj41xczbC5oKUlwVYQGbOe+
6mjh2TLlfKvUs8uHyVf907cW85EbtnBuPWpDaRNfrPvSZZvEVM9PGU7OVCEPyHYnT3BeMbXyeJV4
OyLbuieYIvR1pxBmpp05RVB7/Q6rs0vT7b3ZM64jf3CN7fzAUB2hteMn043DYS/eRKoLn4kxk7c4
KC/trthLb6nuRv7olYad+jgFcWGea7RtvtF6WnQeVBg2zNVrLlHD3UhbrMzivfUk+vUFHaRe7AsH
1Zc3aRANjrxPthOaM37k2+KLbnNZhKf95IouzuRMBXYlk8sdJXR3sTbJdv9MkAg1GG+cmIEOPs8f
cGhCa6PTe9M+YwRNGH3X7WavXln+uhGvhscKyZMN5SloSPpqtm4vLk6AP7Q7LjynYaU4OL8AofJa
J3b1i+gbVSXDXgmKnKJ02jee+Sa7aS6hfT2jHzC3puqokq0dkWY55KoXnDErh4HCOMquYkffVaZt
AJ+UsMcQbkij6dexU3tNCPnrQXZnw3Fye3JjBylwcGxehtjGhk5gGIg5Ss/cql6juRjEbHWvuJfC
fB89p2HkiAF41Ge5sGO3eFgvcef9fvL7IL7R3DJMQvlCvzAeUR6HmjvsMt+o7+LUj5U7cXdysUaE
feYBrt+D1tHBNqZOuh8BVQqNMw4b/Vrey5sulN6sLeajGNhqtoVWzZZ5EGKoOSLrcbWZWJD1IH6W
1gtKu+XrqDv9Ewod/dugOAgi8eOw2ULuIk/YcG7hd5sP/R3nwpfGW4dgdafStaAgPIO4pYYH/MpH
QCE1UN1DCEow7wIySF4e8MjfRo6gidOX7BXuDFit51SAcacNVnm6bWdbS8KsB7GMF0xil8FwU95V
Xjs4q0trbXYBoDONNyNZVdHrNLupvueKkz2jpI7R+9VunwUxDDRp9xXy511h7e/77Tmj/UuaoF/p
F1X6k3yRhst94c0bKQDIyOyc37Cv6g3SV7v7OQ/6y9WqSC5UM2d3T8M+HG9iL3MatwgxCbLbYHr4
cnS/59/+PToiGtBmtMy/78CcokhW6tKSLjpP8tdb9tmXmEXOCOqLn99D7H5Jxv14iP99yXdDXMbl
NFuZIF1oN7OrOtbDeVcgjNlWVxzVtulXOdxzk8d/ZwD/NsT3vC9IYxN5ah4gi4CLD+c2cntbY7Ot
g+6LPpZ3OaW/X+tdw8kqxEomD4xtckSnuUj3kDWvFfc8qZbXe6/Fne7SQ+W0W4ChTrXp77sr9cUI
fwlsr/45tl9l+n94Z/8zxT+pCr+8RSl9onjfpvKFHJjBHBIuQfXu75H/uF9zrt8xin4OGhCfjC89
DhNc9N2gDc5Xo9r08kG6EcHiieEC61RRHOVbyem6LxxR8+XCtciX9IRSEVuXcJgLT34VSSMQZUEc
0nxkjfF3g72bBXNfXnTfi9A46LeJBIW95BvfSufuEpv469Z4UlhSRrsLLX6VtDmnjg9tkAfydWnZ
BJpfcig+erC/jZGc5a/fZWehGj7FA2OMXY2tHygpdhNP8659ACuRHUoTwwp33p0Og3KO3eaW7KmL
6+BMNDc7q7zDJLR66R8/f9LvGON/n/vzx/bLk25msVrrupMP0TmrYhOdG8x37ydGkMoU8RzBUwLM
Y9fWNg778a0hcHmTCSWUXVO7xN3pj/Gre9I++MJ/m6zzovPLTdWIrwttbuRD24RUDIblLMxG0u2t
wrbLwtIKMylUmse8Ow6WoycoeuzTHKKLh1U5/KiyYMVWbZW9NrHh48rZBV2jts7iPvoU1nK4pMBk
u4tZ9RWDEvt1wTmm8vTSR8YGwzMD/Gs4WnKZPEhP+eJQ/nZU2aE3NFSqVyEanYhTduZTeDDJkYz4
lAVSEQxmoLQ++GegeFC04uUG49lMdRLLqRDqt8CB7fHudDM8CLc6iavYNq7YF0Ui1tQvuocaK9rV
rVZX+A4NNRxDKJuTIz2UmMebtkhopftz4UeCt3Svc++Nslslh5W95PVEo2jksIPHD83b3G00CwtU
oHl23QccYog+5AP7vOae7huTjgE043u1IZvm8MJrNx03n24oiyWpl2MapAZJwP7b7eKXNXajZTOV
V0Tp9350sPYaVUDUm3QfBKtFH5Gd7Ev0FsI+fmGTPr1pWGR7C0xry57rA2kZXQ2a2pNwzHS5h+Q4
iPbJ9MuDqQXsvOns5MQyo589p/CMj/03a2+FiSe68EFle75bQtPPr8Ecb+RrIwR7jjQ/90p6m9Az
Izl+Td8m5K2v6mAPnK1WZ3ExJt606Fr5rq9iNQQhSCRxCjVrt27Vs6VI9a1Ld8rFuC32nAD8WsTH
yzoWCFQGp7iNZARoXnw2FSO5Zw97yZtjBwdphJLUugWUT4YN6LGqXPGrQiU2VL83J/z8Js/HfUoL
2G8a0OF+f/3zYTGwjq6qi9kICATJIomBwfkrJJwx7wAenMq3xVPv2yGo3TyInGkLLjRJnhfOc1Qt
EOhh0K3a822eImelZdrGrkfned4tWFpTyOUIJtb++fQXP6WgKga6o4wrDpqVI96JlVOkP6bgtBMb
jhSZJ+2j2Wn1HhZyADQWr6O5C4b85Bbro6KfZ+VmbOBEwGVP28tz7javACKPFaemoBZ/9M2my0kb
P9EUHyjK+ggtxDOUGas/JODX7ZA5Q5Y77c1Zdv19vKE4sesOXeahL64h6pIcb/aUJHZYgW1oNscg
J3Fy/3zYGNwfs2nPDz9TlTbxYYh5V+Plt8Xm5MX4TnnIZprhCYHo+fTsYoi4W+66w8rxztO0cOnu
Tnmw7uqX5HLMsIvnFL+8QewxaV/04zk8TV4H0zwpj3XqV3yv6O2gikzGlRLv8/KYgx+gOuG281Xc
Xq/Jjk5Rezavp+kF9oJtrp7c3isZOo4HTbzQvs20fvRhqTqm4a4A5R3jzNIA7gM7xRZLj9YQ8wgK
Qnsl8UAnJAFAHi7B5OSFX38rQ2XPIILSHe4tmJCcH/hz5Zy88cr97OIJt8l2ySOUgTGMN+KWngX3
RA4E0wJOfPj3bEi41P76YGwqTtjq5RrkdnVrPC/fpn2xZ8PEEG07XXV7Ff8+7WLeDvv+emSVceo3
WbJpybqznOgyve/2MVJxH0V0fZFfTH7rSRfW3fQ4O9pWfE3uy8RB99358ZXk5Zsm1CJvURzejQY4
wiscb46S9QXnu1d9zznx9Xw0XtC/0a4t3ZIZBxHriTcc5NzxmYmMR3Rz58NfKd+W1gWpF2zvHATl
7ilAsMwCgW6aZY3etPqQRpz0BK/zexD8iWveVFhFSLpdIQwZvvXSFjPyjJVhcBJtJzQvrRhExBW9
06eO1uwQUxjt/mTc41BZNpMjpN+EaU/eJMXaRMO1ZlOd7ld5I9UP83KN+XhSuXl/VQ3HpIJV7o6Y
Qvy0PyzepoFMTnvOYZQBPZjCsX2D+zLdMTxlDafbLLIlj+VtO4UsZZNrPFVhurCvOhDqKR9sNSf3
BLfb8RlQubd7MVwd4al9NilV2NFu+B470lsE58EujyPfmMtp2wim79UV/8x5+FRzAemgxM50OxV+
c7VO12zfCx4EBypaQE6/87dmkRS2TbNkd5Sjy6K+NGoWH1f/VhXn431OxMmr5jSvneqJNKAvninZ
FEYmP73v37SDEIxBKW5Ih1ch6O3+Ob8nYUFGjRw1U646aRXU5LGvx4B7vjW2+clJNtHPs/F9/9R8
Ty2cfm1u0dUCtjo22FeBJXsMhn26sYL+maenODovUBj1G+OtJssIGpp8whXhyD695t3q76V7vG+U
Z4uXtiic8nrsbIqYps/ZvhU3+bUKSPl+7Wx5tPujONrjhfCmb+qn9am4HJ+qq2gn75d9vSV/ucfX
xUns4vJ8vuebxC5cZwh3sRHwtwe7nDfyyYUTgAHZBGj4nIXUdybZSGnEDYZD+e44heJuCjmmLkRS
il+8tncSWaO7qLDNB3IFiPM9QAvrhPu7G0O9JgOg8JhJp31Dud/gDUACwdjGxW0Lj1Nwihu9Bmh/
YKa3XQn80qf+NW0iz7jF55R8k+VTBiOQOETXbJJCWG5zzTXC9roPxJOvskwSwXeX412tucJVdH0S
7fyueojp9t8Now+Zog+aS+aTlIj+ECeMpD1tpYq9V3hkNvz0qWzs4eXsaqDTchzgpYQMwctcubel
H4m8S4NiNzzgpsZjho6xyQ/rzbQTfDbjh+kFHEb7Y9gpc1Ae6kM88eKPF/yO4WokMTHs1gofAlAd
Nv8+gKuUXVKpbcntFW59SH5YKc9NmDZ1wAK7E1/G6+x74RKV9XckPv32sGxa9rQ74XG6UdmuUn74
B3kWDAeJ+g7Tch/7StiMF1P6iNXMJnZrR970x/VHdKFyggWWkYSK/QbH3Jm+VaF+TqhcGq6KkcWl
8dgfq9veYadraE/lX23uxG8E5c02vmzvSEGwQ5ZEWBQEw9zcE82dC8OX5bHxxd2dsa3c0yWxU3/A
XWWykzuVDPMN9WkC+3S2hcfiIXvj1WCd53PB3Z5d1G9elNAIa54hEQdOInoTwCVyMx//F5fY0Ui9
VLWVcPTPSZbiIXfSbeRNPDW7hPRuJ4FoT2F1qXg5y0PiGQwPQg42JoTVNndzutEvLNVF6i+EuSOW
WyFMiSdmvOfYMlVSLzyQjGRL7xq1/X19TIPGGwp7HL3Ow5f7YHrNA7EgtzvHnuamB73x4dFr0aZ+
jR9WxQYDUceuuoRUqJN95Jl4ezvrpXVVbXCFPTOWKQPyrOzTw/BQC3Zv2c0mkX3Tg9EXvyVhve+e
yX67WkhvGHCsx4TH32zUJyV3Gq97QP92w/44B/G96QwbQ73g9+KFYLlKiM5xsqeWAIoG2geg/G0g
hGSNki1FOde8NvbWVavY6jXvOktF5nc7clYA4HHE4APwEXu61CUUJrJ1qkf8a+hs/NHf6dccie5O
LnRcdYP3a+mw//v104DRV+2cLqeHYcePKDaTlgfpk9wE9GGWQUZ2OdkmT1J5jaItDSYtICO/zQm5
HpK9cTPYylUbn7NbwK7yA7Mi8HWJtnoRefmP6rLdlkGzW1+rDeH2JRQr0yu/VV63iS+zS5qEk6fz
1MyXp5fkLmIUP4BaRaKT3MU32CSWh2aTnmPIyDlSRniWN0Tkq03oRY5Oqo+059vqt9Lj2/oCmYdN
JEHruyyKZqmAW4Grnon771rFlFg7DUtXrhdi0EwuPM1yb6heGopHKeSgS1reuMyGfSlf6VC4O5+u
w9mXn3o3KXwVQ4g9LkiVdExAgdWHWrpvySzRMpLeWNKDRrAacTj0e1yZzyYJvhQH1kA7oSPel98x
d9CR/Nu0ckuQkC60eL8Kj0P/NLHcaDdGvJfvFhRi55iQfSXot6zlZnC6ZaPu84eZODm5nilgUEpg
hbg2u03THkAmZd1mUXFJkN01cUQjzGmMsVVp3xfexP9ryPPGY7gGyuJREXqmQ0LgOD25/VtEcBVw
+pwxp9gXV7ofaRudAJAw8Hm5rXxiGNrNFZK75FB5ui+fH/ul39sDfx4xeBqGJRowoc//+f2I0QuZ
OsOTWi/K/bhX7zEOehBwFSaNNrkIanfJU/YQNdg9fpUw/Jkt+/t78N9XPh9+fjnbD/Qim0Ax14vW
Zc2pSKmN/vq4PKTb2K08E23iQLDHPWnWxuz9f9YUcFKJg6T5YSSHagxG9ZjuwEP/G7L/f7Xtf+DO
/csb4j73z/91RjT3y5k4/f/+cahKulB/IN39tar984f+WdWWxb8UzBQUEZdS/EkNeuf+VdSWzL+g
j9Jyp9ECiRLJ4E/+VdZWlb8gmVMIl0VRBVCokef5V1Vblf6iQ89Cx3wGlMtnBPT/oKjN3/9tdcF8
11Rw/MUOl7yRBtLw/Oe/vFWCJsjaAOoIc5GRMBk92f/n7kyW5Da2bPsr7wdwDY07mskbRJMRkX1H
JpMTWFJMou/dHXB8fa2gJCuRt65Ymj17ZhpIIjMjAgG4Hz9n77XhZGmjWPHzfEGCs6h++QyxT/l7
JGXMYrPSoMVf2hoSbu35Zbjv7TLtTdP7Ls2FOLyeJjWt+xJlabFba+s+C3+tPIYTY/S1CuI52U5N
k9TkxCpSm2rZNLvB56EXSozvkYDyehBOEl00VsldDHdugOef13Bls9ncCehe7Jk2xZNEjI/9UC8S
iVtxJvrrYVjZ5LSILzqzgkwQc0+KenPWNLWFXhjAEBZEKMIyfraeDG9EkEFR6tDCfgjEkBQsoN3o
cPwWqbcRQP1Kzo8rQ2HpUbs6nuzJq8oc91gGTvDQBYI0pqHu2JzE2F2KwSnKrZN3RYPHpYhf1aIo
ZUjBYTKVllHU79rZEQ3pLbK/RgZRXcZu3+vb2io/PkRDlx+DEdMeUDLpu0dh/ey5XoPsEnvRumxI
rIwYWFdBc1uFa0idzeV+dWolX6YpoJK0GrFktC7GEjDRkSeskpIcuT7p6CL5vd0Ope0JHXKbsOPa
+ObejftBblDImA/4ZNgq8gxk2gZBPdO7JJ1wwuER5kP0CO6/VVqKm0Uu1V0GCvMLWKpAH5omloqz
OM6xXQdFimoya7xLvzA+ebgEYZEM7NW7KE4InBMm1vt2XZqTX3l0Gc2ch/S+nHG6h5R2MSSsc3zP
eXWNIrt4Gbw++Rj68Bf2OnWDS2Bn9D7qInH4LKQr2g3Qq8eocuqP3OA1BbEJ02UfO5Xh+Je2jPin
VPbJTo0ABW8rxGP3qxrXK0yi8bJLChxDO8HNF5+ciM2x8WuP219iJajnOcz2mRxIHcvSKeNs4mRv
qBY1OOQJ9Bp8UfNWuIlYdxNG5vKiJqyp21TwLdk1JRa0TW8TDJl5H42vrrvWnGGUXm6yypnybdYG
jPyqrlKPFa6wmxmGG6+RiKLdtnHezFu/K+oTkImaaB2IPpzi9bpiLIh1dT8lbdTTC1lI3+Ue6uiL
rDk1v/IBMW7nrHOY+DoTrwBwijNg44fhbdw61L3eINSdKE3n7MkyM+OOXnbBEYSAohMJ8uYmcabs
UrICHSPfKeFJonRsdl0Fi/myg4B6msgdplgFh91uk5Y8pK3nGrBxqw5uLKzZXZYMy0M0xwwMk3lw
uDELATWuySeXXqHrtqc+cJbrJihnbuLWlcXWH5DePCvI0DTM/cj84c/+R1vUXf/ePqnx/V3dvPU/
pwX874IHzq/3WweWrshyNf3f778ke+/OG8MP/7H/vkk86PfRPr5PulZ/rtLnv/m//cM/tppn27PV
/NbpVp1/W1Z0P2Rq/L366jl//z+Ht+ZL8fbXHer8M3/KroJzOgDAYBdYlIjD88zqT9lV+K/YJ9T6
nKKJ6um7uuqPLcoL+CMymdCMw/sP3YBC6I8tij+CvZOIPwMFkKb/+eH/GKFx3f4j+fp3+NF/Fz7E
Lyce25TPfhgEMQjQn0qu3MAJQaP5MLnB8zznuM9m2QCIIptw8IuBBtXCQSNzXl3CuWD2nUZjieHG
oMmz2H0pp+plcf1b8Dox65r64Itp5xnnskopEU0kC9Z1YgIH/5jL7Cbz6acEFW0z6dC/SQrmOxL6
L1Kp4ssQ0lYVlv5ipzrO807x1JTDV+VzwEoyH0DxGGzbOf6yePWXqqogWM1voVBfq5j2uzPr4wA5
su3vhFeo5LlZVLBlhaFr1TWeuIIA6nJ6b8VzFSqaxTJB5BTY5CWHHn03T9rFSVm1L2G+AGMVjtM/
gC5NTv2cpa8pqOA7xsoJC2NBaF1XQ1EQ8Lq2hUrNbY6ke914iREAswoyQHcSah0tN7mgIckhDMAX
gsxfxGN2BsrmBbCUKPuQmyS4hxxbQVq36i2bZfrErsvTXqR1YXBXlhQCxSDlpy6s5Bcv6XmXLIuk
5C2lA7NjKC48k42HZcmSq6auPugx6K5H7GCHKFrqu7hdBwJT/eQsO3NW+TGyg/dSAGxlV9Ed4Y+5
W7pfMuXkt4XvtA9h0WdMiGamfUky0qoXRNK9qZY3vek79sVNAZbpKk8cRC0Z4JJbky3qLpsycxUu
3bIDgOgRESid4qXjxY8eSals3ja6AfWTnuAg0LB16+6I5d/bGSs+lF6an+JCx6+zX0FJgJsNuzUM
mvVGTDQD87OzNDIlLYOoVaQNawaXm35GHT5PzvzaSzvcT/nEEDpyJY1Yx5xYgM1pyKR/0KPVuzSb
IeWyezgv2IWDkxXRTIhTqO6I5s5PZb6EO80mctnKhqV/cvP+FI85VX1WstZD6jyEGaBHVOKA6Ote
ryegURVptBWq/EaiiMpJEF/DsnwdCuu89BORpVqWsKbbkqtquxr9k5Qvc+o7L9IrTLor9YpOrQ/B
22Mbul8AVr74a52y6VQw9edGDC9ADiN4JXn62gRWvgZJiyNOlqE5mwTCchMNkQdXevUZydSCBI9d
beblWxSP0W3A7URILT9jNroUy2tsShOdP41AzpNIcxvk0Xq0obvuq9of7lO7EPmX9PHBumBsL+Yg
hx4bVNyPUZNnuyRB/miRfd+y4+VyI1ojfoN5nLS7eaqcj/PYLhem80jibSPvukTLfM5RXDimBooj
sT+95oFx9nLs0UiUkf0QjwCgQ7eUF8XYt/du0Ph3up/Sm6pbonuicdEu1uLzaKP1zsRunB+R1BeX
80hnleK1TMV1WWfiglSDIxVLYi4SEYZPMAOY/blRtWm9dDj2WjOZndrmgKjeHlNcXxepbdZPSzHf
2qEfuaeyod07nc7eHeIJhVt/nMGWS9V8w97BCpjyqKus/lKbptlPvYkRYAXhdZMUapMPbvAU9BVX
PB6QiE59h2UgmS+8LlNHKMzub1PqV3cCfTszX6l5Rvr0snLMvBN18yXzsvfcw2rCy4JxktogliaG
Mpxr/1GQj7mr8PJod0Gq2Lr99SBBRdKIHyCvhMreB9RYm7pcuDaGO1RN5Y7YwmJfF7Rrlvo8wsGJ
8Q3QAUbOvJz2fzmU/VqX8X0PQQTshlxaEUgYzD8ec1JlzZim9mHaK5/R3IoQkilvR4fzLH2KfmF9
+8kq/+8v99McnqdEzFW2Poy7at2On7AP/bZeg/Mb9iXiVLWXl2FBa3yfE5OKpO5XypuzkOenHfOH
T/vTjmmdoBMhnxb+/g4q6T5SJxHkrLYno2mKnvmd7q/waz/qmf79I//UngAdqfPFsw9BdJcyEAwJ
mP7Fd/jjdPffX+Gn6W6aYAsyfKoZ7SsLlNi2rwMaUE6Tu+prXH7IjwCJ6X7+/cv+6nP9pELLOcVm
Il8fymIfJ8M2XJPt9xf4R4Xp/y7n6m/L1/8HC1P/3D37z76Ap/7tx3C473//96pU/ItsOMLhYmT4
55yrs73xz6I0/hecDhxqtEWQ4/PX/to3OfsdPTdKAFVxXuCP/ihK/ehf+ANptERs2VSrXvhPilKk
Bj+2ZSUR7yLwaALSOfGjGPfBjytKb92pqGrzDQpObB6AUBv25GRW7m5RycSAoVmxu4XWrnviCNbr
tJDrIZ598Z4mfp29pm2q0U+PTaC3Xbza6iWLhtUDb3bOQa8sI3zPBIF+01TamAsGD8HAyO5Je5Pz
5LIl5h1WmFes/vjUg9HYlKIOztPLzMMO1hSh2esz4RlJT1qnmwUXJKNgDOL1tl0bGB1J7URyX4YN
4rxmjQeg3v1w7/h5EmM/dqy3c4eSsTrV16IwyKSkwA1p73zIQzuwdzVFSuJFLNtvQTvlFGuhXw63
hVcMr0CsEA2pxSaHNB/Jag9nEps3kQK3vTVpSRWtdbHqfTFFPiEonUPMN7/kOh0zgd67ne3j7PZg
+oKlt6+O35GqjgtKO0/rkHXVBab3JLy0yzzbfV2VxXPhhfSMw7og1LPN4GR28ch1HJ2qpahRy7B8
5qcBqRJwb+bnPMEC/cApFQPDmIJOBo3buY+g0z15Y4hWsBeBmuYK417iwMyf0uFVuZ6vt46ZkPbn
7CdfB8hT0dPZHNbQIJL9eoy1a5ZtCSn6VbZFjdQCpieqZYAL670OvKGCGuRU6IAGL4PGUOANpe3F
ZEPORiHDaaPoNnODIXiM1sEUu7Qs+BSq9PvXTg85+i2KM8x9sey2HSfUy16R87EXxuTLBWEVo9gO
mVmGW5UTf3XOKBcMxTmONxgfjYsqLAw7tH9us17CqSmCTQMQ/pOehJ+QvS5SiDVS5y9Q7Zmb1UCr
xV6mMxk3TgY3eWPKthle56Ipv3V9Tvh414rM+9pJZByRygniBsLiYArzW/HmDbRELzlGznBGJ9Uw
jIgtI7Rp0iUmA54pxEodZjOmqtX8xe9KzajCdxVPUr26iC/IRVRbmabav1tHj1+WLZRRF6LoJosh
wbbZtB9oHtGbG/hgXF2zAunqlmFCBSrm2CMpPFnu2wQv326IZuM81ULF4hQ7Hg+b8rC7ojhv+KXa
0j/aeeOy3C++W1mx/f1RVGo0DFbL0pyDNiQBU58XrIfimDv23Evs8mDpsq0igKD5KghFWRlVJhq7
MTacous4BhCRknxc8i5kEFmECy9MhFX/GkOj8u/qqjEpuIPz7br6QP8/aU/z7+cgFqYy32+6fpZF
xjEhUmpHUd+213k1BzwdYY12u5zit0hkRu5E4Qzc9CaTn/wx7kL0MjOS0Mwim+xlOT1wTci2KHIr
Xh2VVteyjtQdNmBnoDrLiYpwZua/bdp9LasabUPgl1d5lo57A23spKeOR7ntFeaf2Md10rTfMr0Q
JNNyAr4IMXXeRrUflUi+3AKnUDciQTScTBEXuRKpTZm6L4thviohKpAxVdrXpY+j2y5y2w+JiXFA
tVnWfZ5rN7mqbVFgSXLanLNLpf2tblOm1l1XfwSJlpwGOUMu1dbOmybry/tgVr2GrhQHx8wDd0WT
OMrP7eGnOF9Gj2+qKFCjuaCvH2J/1rg7+A0gnbE1w/oi+9vyErrwwEWhTfSJBmBWlvrFuq2SrPCR
BQ7Drvci+1jRJcaZBNLnPvSa7tqLe76DwNHPeqFKmNIJK1a0EGk8coSl4J3lLpNj8Wj7vGJC2sb2
bm31cJ3NXbXnOGpZjknNiFR5a337zaUx9oIntkOrJFO60JAyWudkmi59WarySa/n4f2gx2s+fb2j
qapfl4TUg8IU6alKZgRgtUY7UnHrEggQTESal+3lKnigCwNMDPZpjMK3T3B9Yf3nyS09M2D7qogh
cWWdf9OdbZ5YsRvm0GkStpuyn4aDm2SMBbHa53dzMiTVfh6G8UJmE1LQWoQrkmf2BH9bDg0i7ETg
2IUPpX+Lc45KJEoUvbNLBpO+EdwSHL2m9T/rZkTKIJxo+ILhGp9Bmrr2aZiHEPFFNmDpYcJS7SKr
VLxNBMlYXUY3c63r6uROTXxgJUG4MmPBbyeB90jEw7Fuo/UzHni1RTysEfDk1L3YzcvuC1sjJ+Zq
UMWxPCfqYJgdd9mac4hScSv8y4IzRHSsm/I8ZtN8Y0xBKvPV6Rba/bn5htd6vMnqLtspSpEPFibg
a+xW0WcHwABx3VP/RbUzXaISWgko+RS5bxYZFGXcF7wUjZWrkryW5MqtzfAohE13sRcvxW5M5v79
fLL9FpfTcM8KjzGb4Bd5y/BG/eZ5ilE3DITdOHsOArR0ja51K1BAj/WZaJX68UPv2+itGe3wUDph
8ciCyXGwyNaXypvllYpzj9WmT2/iulp/I2HDe9ErIhqfsc0DqYeY+ixSgtbloN6EfWZeVVqQMdFH
pEtwqs7X57Xpz8CpKmZhUNPYm2MVSJm8dlRkGVJoh5SOssJ3v/GKMUZEUBp7k5O19VpVKw+7vxqS
TwLZznsHffu4TTJdf4vVLASixX76GI8hez/LAVHORbGu7CfpygSZKRTOXtJLCNMVbMYk3iQoasM2
iODTlwsDBCKGSM9VoLEUobtXQrbAaXs3qQ9MpWJahtAV2203dMp9sB0TaaUa+d6UWXe55izuSHSD
JdzWXlivh5yBfI6G3BbNnu6kRim78B3EH0ziMfiOW91gK6yjjmUOEE/8yR9409sFG4DcocQOxTH1
RYZ/bTI5ti5iHHed4OHaeV7LVKJLW+fdj3TuXtCCKlJAMzYxYEB9xHDJoi7mJYWLl/emIA7Y9qzd
HhQBg9Ddh1IxTIm+7mWnC9JTxknjt/RD53GOCm/aAemPsn3MvjkxevNq73NXCO+zDiJLXkli3W1j
SaU4gH8KHfYA12Dsms2Q78fV9Po+pFIqrr2UiCeef+ury0zqZOGbUEF1nZTJ9Kmwon9gR44N4uCZ
HOGUqgPlRV2wc9mx779qRnj1we0w1B6qRejuIloCto868YJjUM5NdiiNQqaRJ/S0zEqu+GaeJSOh
iYS7dCPAenoP9SAQIBSJMfdyZvSwqXKvP+igop/Y6yTe+xR40063s3skCAc6giCv8sqmvSSJo1rK
Y5Bm5aOvCePbiR7XPcXRbdiUWKaGyR+iSy+Y6EFE4UofKumTCf55BowBMP5SXs1VF1w1MNzEwdUp
ots6myqBYJUu7B7WOB2NxJlRDuXUGa9RnxF6J9Z5uK3YQ9HiLd2DSPOGtHTtJijpepeiYzHBonb0
edwGSbg4N4sqy8Nec+7ZN9lEsQ5ENn8b20w91eXKtrxOY3UDtSJ8zzyCOKyT220qqbYgAofObVU3
/efEy2AflzSS+TYGHXqbRPQzeg9lUF5VZFpNDHl7S5rWWoR2k+OtF8e27bTZzIYkq40krrMCULYO
w8GPMh/3/iqda7ctkeyvWjqoQKv6rGKDn/cxMeUkmVq18ae5QVpSSIGBGPR+/HEIXGSMK3mMVEdh
0p9KkweXfn8OokiaiMd3DFveZh50/se4L9vrpF24/jZQkimnLqPr0BBps89cLT4EECZeoZeYQ8VQ
87MoAop5r+6Wr77yhgfydCvLJ85TcdIOgBK4YBM6wtrFiiG1dj8zwquRNX4/BOS1t6BYrKqPZRbE
KegushsvzDp38ZHUnh5hkyNyVB0kJ8rN7KXfAjkj6yZL4MT+H5+8IFbXBCzh/xucWve7Jg/WYKcT
sHHn6g+T8uoH60vujetH7Vkt9l6o16fIjBFtn6QJrqDpFV/9IGU0PCxLfM+0LO43bS28rXteLKQ3
Bv6WgekE0jYbnyi/yYbi8Sdvay6OxJFxIMw74Fhc+Oom8WMkpLkz7vsoyk95n3+ld9xv3BWDBw/d
jCwqZqpRjW7Dl6yc8Eg+QnXhxH3+IApZvo+iEd+YfTq4OgrM7EuePGU2xZXG/rrzI6dxtrJdY4SW
9E7vQx7f9xSqBk13jiyflCaUedudo/h2bTHXw2GgJ/rqjV1gduHkWuT/fGXx7IX8dxcP9s7Q82f2
0OFkriKCphIIOsRnGVB0QRuYo/FFS5xTsRzYLIm/4kwZ11GkcJFk6OZCd7l3qTwOZTIyL2BY4Tl+
eMUElMWCaddxbc5i09XeCWfwP8l+7klBG+b8yuumNdhTnIyH0PrtPZCtcdxwt1fZYRGLPi22ngDS
e+bDUnvRIcoo4GmhgjOW5m5Svs436RQk12sdfSWJiaDJKs1dHlHiNckoKcqjOo+ttmmmq3KLfD++
hLLnn9h93qGBZl8JFDJHm3vBPmZRxc7ZOeG1W0YjIJooLLqtkmWCFbRW+SOrZH3TxBpxVF8kLBE9
dyd7PaNX3F4I62dbojgukmyrJ8J6g96jtHWDeAtss2Hmb8b7pijafR7M5mZe63ep+CljlXMaw6C+
EqXjHw0uoIINDReY5zTvRM4H+yKahruknsKVCq8b5UU5NgbZdtWqW0Hi8UObptWBwblzOTrkItCZ
Z1LmgDpFl0YustyMakDIXCdrcFE7mAR0CjRkW8YdaZaMpR78qX1bs365pLxQBMWF43WtcWLEQSzu
/GaqP5omNwMo7RH/PKl90ctcLvaQy/TswvAVdtA4KeaLoC64l7g/T2k/np1o7Zx8EW3RPbaTq/jy
gxR98ZjX6sqbCb7dzMXg0ov1S/OtHgcOLh5VDetkwqRu7IvqMBNz+CWaRX039Yg0LmUozf0UOTxE
DMtZ7sk7G7+SRDNSMFdqpZhVwcuoOBOKUXtoFhlvfUmrFsl3SdXB0wt5zUHizgGF23ilJh9Fhs50
KfSTiBvnRDE+IT50ZUoGbAZRx3Bs2vckF5IDooW5GFL/VRBIdtWWXYGx2lMXZK+By1sc57ML4f/g
G0zTXlkuV3nqZKeF8wcyVKcHumTZW8cS8ENceelpsOc4aU+1aH+jwPuwqAhOFesC+Smh4j0voee9
9HF7lvcvWOnOWZz3KByGzzI7g6GKauqe7ZI+j1Om7ki9iyBbjA4PTlQJXT6PrWmYyiT6rCgKy5lk
XOOkd1aSzWlGk3xs3Xrcx6E7H+yUVSsUYmgvnFZciyShxLk0i5WxSeDjpvHk+IUEwPFNV9lIx2ww
vy2zqsadDgBhFE59ME0tDlSeTrwB9iQuF4N3amqMc8sGiD3cc6p7BrzDdiS6jyPYOvs3Pkd/4izt
mJ7muj4P74ryAa7MRRTV8bqLMlt/WQuFcIatNzl5eXOFgMlitkjzoycaFgq95seoo4cCmwgVZRvq
+H2c4evgvOfQtlOR1dQAoTOqw+KGK3wMoz8N0tpjp/1J3duxshddrj6zHTdPZdwiX6ma+r6x+Unz
aQ/a0TzoQJj1u5jDWV6upEm6l1kUT/Oe0ZXzeR3l8Clu1G1f+hAVaH5ul4AZUZFBKxrHstnKtcKH
MLnFa8Ls50g4Ev3CyHnqUmxNJb0H0CTKJJY2hkO1zTkZz8UcNtdGr+DC5gqB/ZiGnx1Y4wRDBvlN
ybekOsPkR4WpWYhgle2JXo9izkb6GrR753Eq2YmoeSSPQvDoRZogJwLitznb1MXoOOImFcped2Sb
5Ht/VUjkEwIhERLHnqUEkLq4dcfEe001ld2MNCvd68rprpIO4NrO9O3nKA+o4Wr7zWuW+QIZWfER
Gi7TVCctdiqR5eVCdO0Nw5jw1o9gEjlU/61pv0Zd7D7LaeIJmmCu3dWIwsW8TB9JRcqLaziiWISF
dC6HlmTFuHXxisig6vz7kjpi+dzKOKMJG2kgzwpNkN5xHgppd81FBtu/bwSfkVZfO9wXa0MzNarZ
eXa5O0zPURNSAQYjx5eNPXeCUlG4CNQDQ+NyCDKq1ER1Lrqo2nE/2EHo3WDyvt5AaxJXTuvyFzjY
h/dWzM0zO+5oLsK2oJbq5i5DzlVntAcMhxFwYj0ZjVdKdWmO6ZGiapPH1Vzs5eIt/TWVCdmegxpZ
ZhYRcejiO8X50wDP+mes4t875vIsmg2FS6s//Gl+M3QinaH/vCNHtJdxo115tCRDVrhRMrUV0O+6
nZ+O9hY5V//pL5OF/2EA+ONE7PzayC8hBKGYCF2USz9Np+LQENDdrW9xN7U3RYJqLbNeuVtpuu4K
b9DHLqj1o5NWotmW2nEv/v7lfxoI8vr4s5k7cvQQcQQP+qdpwRzrMcuHs8OB6ey5x+VgPIycFmOO
7pvwwAGcjmUyW2xckXEW7JIhzDlaBSSR7uHe1RT1S8P/8dNzScxMltanblBrEL/C9GHbsYj1u86N
cIYmDZPhx3/6EeKITTfxRXDeewna/nHgkUcydxaSyujkeXm+b9w2ogeaFIX9LW2ENM+gTD0U827C
XbQ4rvulLEv06GNEg3Y/j5oWE8eWoWR8XCzVKdWOra90l6X+QeZ+4+AWmYblvluBRm1IOwmcXwS4
fQdL/vdclG+B0klESIhiEi+Qcf/0LTh56NGPFxASPdIpDvmY08p32hYTBywx7e+BtHlQM7KK7yhv
Yy5uVnvnS+8s80cxVU1zIIV6MTvv+7fgnCWTv+DP/k9vEjK4KynceEx4nz9e5yBgvyDkHNldP5bY
vgIn7K4ak/G+qD0eVD4X70mlGDeVZIp++f2uSLqE+8QfMj/c52VGvvYSjbmlAyqxGv/9nXCWdv1l
vAy/0/O5dpLHyZeuQKP84zvsS7nWCZEeG0LtuQeCytbx5zoberN3LE/4WzNw1Xazk4sKPZVPHDHr
Zl7ewifu8isZ4Wk41nWfMtDy86K+YBY2AQGVE84eOaLw6svzWIiWQC63s7L+R+JEkPUg9gnJGp/K
SlwMFNDLrmk4c1BU44104g5o0MiN9I2jU/kYuIhLIGUyPNkua+y89fkczw/zlIfPyUIKFSBF1Xe/
usfOj8Ff7zEoYWjl/FhylUQIh/XHi8PgIodCV+HlI/XdPP6+qE7+VC4HD2VOeMu+IKeLsGAes4u6
0YanbJlWXNQteutzArTy6H4sFeVhPbQ8S9MS8BilA9P1q6YYAnxBalZh/AuStP/jfP38tQo807GA
DYvDIfy3TBhmK2RP0MAjdm7Jb50i5nSmVbHC9Kfs6/atRP15M42KM+FYFL69WpMwqy6l2/LvgnPn
HQOMqTgkLSPabetJ0R9ZGavyyg1tLC6a0JVgRbmnpt1QQd9HVJfxo/4SdwVFXusm8y4edRm/9WFT
rScaR+UnZhSuff77e/jH/SDyz8AVlhHUPeioWZZ++paI37FWVCl2p3huz4cAMELFgtrWbXq0GSMt
DbcLKYcEunfrJM30i4foJ34E74CLHEoeIBiQMky+z5f/Irxf80XatgQ3tebF1F2EmSeog9eYtsjv
UykucyROSSryT4XTERhW5+N5ZfUy/zeZk9O8rXtZ4ECjv5xu0S2fuzbBrD+3Jfs4B+g0PSHfwYwi
CS06SJzi/W7gvI7DTa4OFA/SrBA6CXqth7+/uv7Pl5cJe+DBI/FkGERISv0fHwKZh5mbhuorh6vh
hmZRi1tH17x7QgTqExRd7zxtjoLLNKryt95t6YhG0VilezJRQETMSau8TYee587S3EWCV5ZP/rIo
y1jMk0+JtuVVqFseGzeVbbllANXii3Fn76ZY4giZv0fnP7YBXKS+bXVPO1JO+ybpR+RKnOd+F3H8
R5XqWXTwl8ceHwXHaSgsfiT4d4ls4cdPXDtdVMuu/qqC82gwYHDDMaibzu0/VAntNqZ7hl+nluWD
b/PZhTpG65hjBSczNQT58gvZyk/6hPMbin1ylwIfhUKIiPeniqchUZ06CCm/mtnOT53unaeyRDUO
twnB2W4JQvvBDAa6hFR1WuxnaeMUU0JbFDTMzhHxM7P2EtKBTL61eVyqfUmOwG0UVGjTdF8138bi
HIkkyay50aYdSKSfY+x832e0LDT9q99P8lniW8IV6bo0IL//X4dAe+YNrnFwrmcGEWnmxFV9MaXn
YL5OkVPgGuIzNgQvoF2UfUO9a8nE6rczk/hsm65BURwa0sm4ow2sYBwBq875lbOw24ZVBBZG2/HL
6u9DVNBOQXZsIz0cg1B4FyS3Yj1AeqjTfRdzKGdSm5LTTu790O2ITknEqbXlWS3g+NW1rXvvw5RY
mtrQWqncq3KM6o1pkpva7UMM275HwFegGipwWddAzHquroMVUTMx+/5s/SO50HPX8M//NwJ2X/C0
/Ged0IcMaugP6vXvP/C7UCiQZ6a5f9YDxciBQvxQfwiFoJ1TSaBbYK8JMTada/4//VX/QunOAhwH
EcRzNzqLd/7QCTnevwSady/h2XGZdqEm+idCIRn8uDCwq0YRGHPps9+gP0LR9OPCMNe2nMCVPOZR
xkxxWiawwK7VqFZHIdybUG59UzwNnnbvJCpLqHxTePQmr7iC/h88iFwPd2Ghmwd/qZtHW3f56yJi
fQ8u2SeWHuOKmX04fszsULs0Zj96IQ/HVGuEmajO9w4JUpfM4fBYeCw0OJeZMn/0Ud3Hm6bW+kHH
rre11bpeVi0jjj6ou0d6COlNEWnIXRop49FQuTNmjvIZo6VnIzinamxODdmaSCNGr3rJrVZqk5FZ
MDANF30Dd11OlZs/rFTcVWE2Ua1WOJER8pTn1XTIgDZ52vc+U+haDfZJ0UXpr1BbZ+mD5zVeTIDI
uIK5Geu7NU3EVkMjhlUl2LHnrA4ukLVgdMpYTh6D0lO3YFutwkkad/fu6NNAUI7nvrmxU+56fy2z
vZpdQYybHB+s7i9LvsxDTeze65JWkHqaBFiXUy9HRrnOVk0ts21/Ua/zFNPuZXAQBVC3lfM2LqNF
859LdA7/xd15LEmOZMn2hxotMAPfOmfBacYGEhmRCWIGTg1f/45X95vpLpmekZ7l1KJKpLKClDsc
sKtX9ai0rLdRk4e1FdCLqiCHzUiEU6Alsx643k3V9N1ptiM4SvDQsWf7Ig66dZ/2UYFOnhZ6U80T
yW5dWwsYxJayiFVM+U20SfOo9lZeRPGrnYjoayw9skdqGAMoiax5eC1yGMqjtaAPTfQaih2S5Pyz
7Ov8qLwUG42cQDNhL+DaSFipsjgHyL+a3Drfs2jiMdiEXQ00pgIivkfaGuMfg4zVF1pos1WumoAt
lItYnjLa2bHXe3IOLtro4jQXCCaLVh7+lmG0t001vZlkCbO1SUd99FWPshIYWLmdjJKD04xybU99
/hDMBJDAlCge2/Y4YZOJWTK9IsOTKis67p0+liD8cyWBPlWwa2yRZskMVy0hwnauyX2kI0ovHhSX
cMZEEKVlcR55iCLWzDcoXLNcsLRk76bzy5c+xIjFMSonT+yg7m/GRvSQPLrCPoD+T29z1ZsfQR6j
4PIcQjub3OkH695qWIVzoQFUV5xl6iiml8MqLR+OWpjWP+zOxR9A1DH7UAWnmxUFykQnCGwBnUJF
AkPUCLHP+hZdrYvY1uSNXb2CcLc3UzlW5yy7gpqwQcOEgDYiQEqaNpgNhpTlGjFxsvpUchiG4d1z
nF6a6VnLMsdFaC3XvAmmqVU3TeFtKyXY/ymioHMzU7bIy8T48Lvs6u4hG1x9KDkH/RR1Ke4Bwuti
rzkFfoddP4G7Ye7IsPf4IGvrUT4K1ylsh0MTfPmaZMCUDT0yFzlSGKFaNfEPo6D9/04Y8jjMywku
+jHJEnvKWTsG3A0mGHGKSvZkVbZleutnCxvozhs7deMsBrCRAoDj1OO4brqBlZIcwIokdYFLHZPi
tqzTMCTTrRQLQtWZ9z5qlvYu4BDX7HxMa+BKhT3vF1ZVN/OgKDrzNGff1LMXbm566cJHD/m43E+Z
wYdPYOZrSEXP75NFivrfelqG7OB3c3vKSkHDTdam1t41if4ehsLZJEQ0acPOJmgLXaHhZlT+61A5
xYfgXnSI2TXfhnxmDx05jUtT+j1IPMmH3LTAaNzRScGbyhJ+f08EX+V9vyW61GytqbOfSHnkxHCc
OSxXBerjJ1VeGYgUtn5WJtSztN8SazNgRmQr/JT7b4GMvueWxRUL0eQ5GqtpgzgArq2nCIKWxCy+
NZYyd2m0wGStZfTbI857HtKm34kBfFUwmOWRj7JA3qgjIKDKxjW2KmYmVVKdPpy/tvKyDbkU7BEy
s+LXiOKEbYYC9ZW7KfuSICk5RjdBtC9TihYwXIzDfWFxWRNwcQ81UZTLdUfxNXFgvNAXwdap6LXe
YgrnYgQIP3wIWxViSxNEuYXlTdFAQiUClNtwaeDzOFfWaGra3zbv82Mu6u5jYNNwYHQb+RTGtn/P
bnr8eUXBY5c1yynNfHvjFlbyxqNkPgRZGnwuPcwi3iRI9yQT28KdXmvLH8ZzL8thG9up+dWiIZwi
7ZXlrg+huKAw9LdFacLH0Z4rd9U11GjAdrCuALkaFXQv+t78zpgJp447n0qHt5h8pBk5u0eKMFVc
TsUjHVMMsByKp09F+TzI/jS/a4LmNSwlrC6ukfvE78SOdXkAsX9UT5kXjBvMYtDmYrcrn2ZpjQd/
BJ4lBp7fcqBLhBVycmrnPHl1OPCfEqfIf+K9gTsTFrxgMmGuUrUbH3Mf05lwcme1wPg8OxgRwHhY
FeRbNSh6ApAMaS4u9oWHmgXtP4UCZMqdHpNu4w0a8O8wD/hnA7Vvfbylpc4pYUn4tPTX6IxMIn8r
iD9tB7piN1kYuCsXEtuLT1vCFpeO3oT99ZpB4t3i0prXtQB8wjbPPTvG7ugtVoIjvFfuoq5GxBwi
7zDIiR1IQh/20snqJm+y9NiRErqb/NzeZnXzpZRFTKsa9S7BWrid0ZDWamAVZ2e+eJdVYD2GMetJ
AMTGBqCb9vfLPHUHotbcu2XAYoGPhO8+xENCaq2X7sHnY/4M8l/Fn5px8Rz3RPN+DbyfzMM8pRc8
s2LY0WKkg9VwbWGa6tB+73qi2amx4geP6+EB08iV0iXmnTaLvutT0e3CoY7vuSjN77QyOqbBdZ6v
pKOp0J+G+wN4Y7uGFjXYbxmO5X1P6Hqvpzi9jD6PLhwU/c8pnbk3LkGU2ke7ERRuqjgIf80i5rHW
ebKcIPdOM3xwof01YY7iqybpvEPUFD8G45T7DsFpNRiV7YLOHbc+FhWEghQ79jb3GvvDyBjHkioj
95JSfVKBTB+qGzbG9s7CYfAQ8o15rmccdLYz/WIJvjCXXJUpcnWOSTK/1m0vvosy9m458okzpSjz
S8d4TP1CFpwXeAMPvtsGG8rIUxCAeWPdOWKsf7ejiSA+h8AD/IgD7t8ElX9rLvq/GaP4A/nyr8ej
+8/2Mxk+zT/Ge//4kr/nez33r9LjARJwoKc6TQSIMX+PUvjyr+xiGI4iWBI+uAn+6O8jkiWiv1Jc
4pOw8IijOdRG/eeM9EeYwmcZwF/83Xf/rYTvP8vJPjEOvhUOTtdjSEM3+pNSYVSFGRcdcesk+qnE
Y7+SmS3/MEBs/mFu/C+2QP/DT/ozc5k4JuJQy0+KdHqXh7DQEZOYHcKH//7nkAT5JzmIRQPxE7Zc
5EKQ8jnm/2lZEhddY7HKTLclar63juDVWOvJt0rWNUV+fUMpI7x+OpPPMMv9YTMWWc021zSsfnIU
rPbTKN0mu8GucThqz5nTre/rirPGEFX07tFBw+xT196OrVes71rOTt7BKQX3f2tcjMYYgD+dibMS
NelfBKlty/BlP1Lk0k17zPp9QXnDte3K4REK3H2su3btuAjYB0v1pdiZGIfMIYpHGVwESnW+q2fl
02ERlED9vGCozaWdYUIclV8LmgNCnOYHsBKTvxY2tvydm7f8snVfdcPT0g1zs268YAbuIAuzbOYm
8efjkrVm2WFqcrCeDHbSHcvC0r8NblC9xg2a9ZskleNwJHhrd7+4qYaGbfGUgEDVXRM8alPU4CKn
KCufwsRq23vtc9TDdOTn6lIpu6WylFhiOXdUwNIldkpzBoGbcK5rahSqobJ+0g016Z0zjkO856Qd
lvvYCzkyDoXvlI/dwG9zrxRXL2Z6bX/7UEZp3xjH0WxrTnzUfRTl7F58MeSEJMPCG06p3VLKM8sl
CHYlE0K/ue4XJ+Tlmmykn4T3dl8cirCt4dBVCYbMJgmZUq/2nnQfz1FksNbUg1hRgSj9TYiT4Dkb
K5fNd5hakFwpwHoMQw6pK23cYjqlJC0qZv3e/4h0MrJRTpxhuKFFKeIs3QrcaqUf5tOLQ0g6ecHk
UgnOngqHBzNsb+BcOPZw5Cq1rY+8Yw+4m1nhn2IPr+GqIlttPfh4YfpHKytMc7ZzIwiaO03jQh0x
YB3UkniQQLHOFCc3SAsXE79VlPeeJmx6047EXHYJVYfThvjTAGEkk6mz4o1Sr0jmsbvCZdiCv+2q
hs3h0Da/g8UV6pKM/OMwKBw2oEGVDw6eVB7zUr3088YReDG3QWRZDgHwwrHXLFQ8St4cjOAkDcj9
O024From+lsEzjEvtU8pdKVKYPy+TPJ9F2j9vDhyea4s5b+Ptt2h5eHfJmevspaeBmJMxT7sGro8
nTHooEsvnnjXbQq9Ls7sdNlixF28Qx8DqCWZwcy4lWET1buSCea3yGIHmcVhejoK4CNiW3Ts0NYh
TVnpSSuWHM8Rs6x1dlWY6EM1+ya9dVRti6ccOYXiAgxXhkWqGkA6Xu0ra7fzrrQMPWT5yejE8tfR
uJBFsTlvbHDMADAzY8f+Zqqy6aYITJ0cbURba+f3re42UWuRSM/gf9RPU9vjFoiFXWHZCMARcKgI
AdtYM3PGCnQPpQ8sK1Oz6Ra/Jxu2uPl8b/UY8bbJ1Bcw3XPZlJuycqcIU9Zs91XwmgesGpZ7bXe5
MRe7uBIomEuNE4Ks8lzLuw9SacxwQ7dfJqaNk3J2wDziEBpiLqD7zWwiLnZ1RYoM3TYMpshbK1sx
u3StF7v3fYDlfs1Fmd3ZNe/yanSr5LEvY3nfydmdYM+KPt0q6P4YcJ3WxmHB67ysUlLpv8q6i7Jb
klZ5fxupHFb1giRxKxbycMAGZzVeWjkTiMN8t5R6PHoctapj0A7TL/aSWXGMWR8LqhPm6Ku/OnXI
6Pv1uBsDhwwGob3sWQx65oimi6Yk3p8bd7f02bCtIfa8l1OtbkXrDY+W7cZYcYZenT2rsjmgxzbr
9FBlfPQW112S+2xOQtBAkY7LtwrKEKNqxUJwn+GjAqozz81VNCT0gqsrCZ2NO7pJgQ+PdvdVaC0E
5Jo8ADlIXiBpTlyO6lsWVfO7pViQt1jTtHgTeNSj3YuqtDtzh+pkZefQJ0uw5s7GXdovR88/5LSb
AYidsCNustwrkrMemvGhSZprdVae9+HKGWqtYEjNjri6ApNRrxcskYfSK6O3PMrb8oDxoTY3RbbA
MM2VVTzzVugjxobZvx1DkY5PYzEbe3udeFCelDWCygxdQMCh12H2K3t5Jb8XXd6v8W0IZDNdpOG2
yEtGFqF07J9EzLiw0loDkWvT5EKWn1VY5qQ/46geP7oUUXUVD8WcQDi8khJ25B9J5vG0a18j1KAb
sEFxBzohEc3GdVv8Y3mIw3ATlIWmxMweDChvdjHTLliyaFlFLEyjncFS2eKwzLx71o8YsIZxaFGF
0ljBMG07xNqe/eIB26v0qWxnpU5cbqindQqnqd0UDL5vQX0Ny4cYUN29O4RBtbMTp+63RdxP/h7J
u7pthwZjVz1BdiACEHB54M9MiDS1XERIYyEETur4COSleds1q6VOvGKTuRjAj6GXwZRCgcQe3us5
47MedX649pMJ9mNP9gods/cKg3XQXrBuRjCo9k5qgKFqkVsAG7kZgpqvprNIsxY0WBHjPimw31Et
PXQO5ULLSL0lJImc7ofKX7LLlKYaO2cwLfZZR8SBVo6XoseMNlSHfjVX0xI8SGEEWJO2mNoackQR
dtjSWU19lMxQ1o3FY2No8K4DGHYYdr2NN/rhfPMXY7meiaVISSXJnKsmy23qMvtOOOWl5gwMtnWw
2vLTyy1gUbnNh3XDmWNUp7/EauK9rIt8m2Z2Pd0OeR3dzZ4S+VuJoy3Z/0UVKu98pyXcEokKGbVv
k2xjUnN1k/L7OyvZ5E7/P60W/3RqZa1oE4DmdAzXnKE6+tMyFWGzYQ8W5duFNNxkakidhQx/cFuK
WOHWNzofbpHYz2Wl6SFoOLSM10MIW8a9X1mAaO05wBkP9ea/P+X+F7+XsIlis2Gkazb8Y8P9Dxts
d2SotFzwISow5rbGz3VfKDFvhylp/zbc/cv16j+bKvy/vQTSlXSl2Dwhwj8tUcY8cTPaMAGbc+q+
G7OlXeEtQE/EdLArK7qD7Kz93xCj/o9OlNc4/b+eKC+fVfdP0+T1P//bNMku7a++g/uLPJd7DdP/
/1lS2DZte1dzm43W8E/bNin/6gGXCqO/kZywwP3HJAkqikkJxwkuARB6PFz+nWUb7oLrrPif7htL
YmG5ru/+MCT8w7Wo0qTEYWbpY0M4dm1H1fzsY73HLFSJ5iPppb4dcXl8qVROt9lkDTeOtFy9AYrU
ABrt5wJ/M5s87nImmT/o4uaWWcuy+pXnVUgTXMgmet2UMj3OywIDmrDsEWkdJrZLfuy5Nlq8sHej
ckCVDkkoRzWS+QyVFSEygZ06yzZ4s+t2OtmK9i8n0uNtkzf+AdPT9OpjLU3XJI+GK7zI65/IjV7V
XuVf2swfto1P7IrcBauZuCkpnx1MrUm5TvI3aylchGVg7BtMhtYtNvvwcZnxnKyrsfdefezC1GTV
TcfqIR15kg61++SkeL73Fc8fROAsHJ9q3XDIlT2jia3K7oJfwXkgY0AjZpi79sEv5uhio1u/mXCa
YdGFvuXj54itez8Xw5N2uuyV9tzmg33hxK296djlNcGZwBlegizwpqcSUIC3HrIGBGxcTBYhQFJv
2/EqVPJ64PPG4pjeZExkPymdlQCZfWzT7kR8b50XHTW0DS01FdolqB1RPAbxEu0jj0oGyb7/1hoi
sR3A5FBfIf15QputxXtGC8kj+Wr31SkBVSeRdS1unMf6BVfY/Eu3XXVOXTvdjrVEXyRaduKRSIxB
KXvYdjE1I8KbojumbIoRmiGpH3VduhfXK4oDqe2WsODo3pQVRQcuav9DdHURhLpw904dLGcHG/Yl
K0gEbCyMCOM6G8rosUXzvO1dIlyFP4/Z2i9sHHXWxCVGClXgsLDHed9NQ1juUNeKU03/JNZrXVzS
2mp2jXb1trEcid+i64iaMlzNK+bw6DhMyt2DQXRfswZoEzbz7MMZ3P62abjoRq8B32R1Ob1fjRVf
4U/NwqKrF6+yL9Q3b44sAVfANTIkKgnmNn58iEWlYa6HNHQHUnX57pqSvKc1dzrzZKYK1i/SL43M
QMSqyuIL2mJySAMt9tePwEfmLs4l83WxCXh4r71OJrdsfnl6RmAYEz1AvobXBCyxaId4h5SRHvts
tn7bhBB+NYtZjmkQ5eTGo5ZSF6z+7JU01YXC7+EpZTzqJz/Lzwz+zSkyYXFkZDLh2k08UrrQAmAi
EvZexY5Xbwy7nQ+TLcl7UYtxu7A3/mZzbz05Rdw8D2OaX5p2tF9m4Y2vE6Glk5r08itF/wb8uUzT
1sFndbaqDrAh0aFzjrXu0TK1/RkipJA4ZnrcXEMlO827xgoqyA/K0+Juye1ysxCBue37NDtPgLCC
PdGIBMmVcOpLt6TFwWQEans2rcOKeblr1ryCKZmDyKQhJOdy2mT9FNxIVJwbY0vqnnAX3gXGy49k
aOo1GTPjr7Ipqj8rr2g1zLiwv89nKXc9RcCErxJir6Q/uvspVeqTP27ehpzNHNgV8QJ1td1CGiAf
qpuBl2zO9NZuQwqibN6wiA/mnXRKd1ujVryrqkh/SBUiNJHm1LQPa30hPgpYxBBCnchYno3oKYBG
Z4c2Z1hyeEF3F8ahuUXrq9feNCVnOc04XqO48S+LJFdm5jwunuJSwl0vnOWZA1Bxz/kn3TdUadNC
0sJSTTGzrUduoquSXuSPmbPZbVD7jYfFMJjvo9AiDOaydxV4lTc4s8z9IFlJchW0ho15l9IZ6aHd
73vsBhQZc+HvmEwxoBJtjI72EraPJFdLjvmmwchca+D0wnkrZTeeOvyO+2rMQGdODcGg2uQvqs4Z
jHIC05yrx8V6HAshPpayx7oEI6OMoZUMPo0KXUULDnS5YJOaiGQzCRVxTdwVmBaaMj363Oju+mLh
iq/Lpv5VdFa2uwZob10ofP0+Ixx/zv2kv7jX5+Fq1nn7AFSiPbJAFk/1kkwHJYAJWJ6Z7mqZuG+U
17YWPBW3fMYrTvRniInHmVaUO0+xSKrmBVwepLz65zQmVGOWOnoYLToc2L8Dra+Sd0ll+xNyAwj0
2c3vrKAtDjLG/DvnHNGQ2ERy0y6l99Uj6W4bwllYhK2G6i5G9fWkuS3VY5t/1Vhxj6VFQVkV00Q2
x6bflZbGjwK5kTWLjl6EiPujCNKeNmxph89eJgC060gdBnyjO6sx0cXV2t61vbJva5+cjKiGaUb/
aSq5UkEVnauUHqAsIHWRdGP+DZ213UVtmL1x0I62Y9M2T+HiBr/Io5O8TLCfvRQx51kXmeBTp/68
E7ViPzaKkqCfHG+qJKOSFobPCdwK1gilQ/8mIbTB7RcNeI+sMIGPU3obLyaVuNKk/bNJYdqtuMuy
oh+UZ+7KQtIhHLdzserAv96aynV3yQwnFxhxu/ZHZ0NyDPJ/7cF5JxlwmOY6vRe9pX/RKh40q+SP
SHzQOMT0g6HzMXRSu6X6mIKiDH7vcyTr8RTZA90PLPaPftekDyIVNumUVh4LoAz3rWzkk+9W/L/w
g9a1RI1a9Z5bYYlp8gtI6+Spd1IBKoxdOCBJa3mTnhjfOj7Ej84UcNVed0f0Z42WeECN8+DdZmH6
mpeNJFBdtZ8Zn5E9iTOGx9lFwRKZaalkKGVSrfO2dXIczrE8WTTP36awvY65lQ4XpeLmLEKrvGtG
Hxk3smfnNoySK8KkB+QcsUimDKcqLq6c45OX28snXonliOWp4wlYOR+Ok8hd4qvpvckZwUmztMci
ic1pronnrKpZM2oqf6QdVrbWcBrkURHo08u3nvNNcl5WOMOJ9hpI+9nIcze3AqShlOySINiEeyUP
vvBZKBqbgJbeejHp5QBk0taag+XolGqgPXQAL7SamqmD3xlalwZO3iHVFiNtnHQlLZauGNegxeNN
RQqOVeRQ7I2W1iGxcueSVL731Q0h5z6Px+p9M7dES8PCPvNko4ajl+a5N0Q9Vt3YhCcE5OQGPnR8
CDTMH4wwzs0Ed/PUJmXs8NharumqOWJFBxJpi+GAPKSsTHi7lKjkNozVZ8DCybM0xXjs7XR4B7Zm
jhPHhTeeZeXRWzw6VptJIUg55KuotQl66BSNVYM8uCKQ10EYY37lUn/hxJS/Avlm+cyqhHtD4k/3
bY9JF8erXE8ytLKtrxGbVhnk8E1cu32zEYZ0cdoSqHRU95HqeNzoPLEvnnIgluAmgJAA+/QO1k/6
1hWVeWucYH4mT+88e6GbHQH3QMJqnMxP95F2PmPC+YfZ7d6aELRJHaMI8IZt6nzp6L2RlXjG7MXt
FtPbjuzrZ5Z2V6x4yPmiTzx6q0u3pvMAI/FGLiSSO823SGHrnYgyVQCNxrL80uSEsTWF+sWplN5X
0g1v4JI0FAUvKr5UiR3eoatLwDzx/PPqvXnNcoR89M0Od4NyjfVgW15+0/deRBVy580XN/c40zRL
4JWrEap4zmQ/0LMcEN9blSN11MTM7G0ibbPNfJWSOvcCIP++Ge9ZLcUX/DXcT73B3ui0olGcwHqw
akoyfSugofMpwTV8O5LvR6uah3oFhITyrtChd2Ty/XUxDV2AvYOansJo78EIjyNaOnEQi8s0P9ZE
pbdTnUDkDBJ99st0vM9zW9xWvHh0Nwt+Jjj8UqwLEi2vo6eCcza71sVYfMpKlJaNn+vkusOozg6R
ui1bHPnANkR94gxmkRMJt1k5op93uCeg4fYhZultSkLnwa1mHriGfDUmX3kYcid+nUcfQ9wyaOvF
79V0DAYhbubILO8GQ+/n0lk85qsFz1690IQUWgMA3ywfuZiiwftcon46eK2yHohfzN9eEOZ3PNSG
7xC6xbZN8uoS6o7uYBTvk9+iQ6zjIo62U+yN1GHENSsw2T+PImpWQur2ntEruLWwoRN5j7FGFJy1
916bXNunoHYfqtHzmPKC+WuCUP47QrR6GFjRPPd9Pn2DDEjWDuixSw1TZt2mlfj0az7HyHERPjs+
3N11mloJWFTrHHYODrdiubOHBH3U6nUybbHRFfdyoX+jTOAgjUmVsN7HxLOAJKLqJVGf5BvdU+F2
7t3Y1+VGz1JtQizOD40Im68hcd1XW5j0A0nH+vbqlp2IP3AyhJ/KWBsRyUkaiUtMGbRZxc2cU1Yz
rWbJ0XsSWdmunFxSrQ209cYYy04JJLErmtKgv288TAdbXhv3dhGW+AQMna+TMEy+6hQ32RriFBj1
IrRuOD/CL7Y8T+0Q3/3V4Ev+3B6KaONhu+RALeVXM/R0fqaClsKAVdLJLxOx7QPL2kcGbxt3J5zk
UdqRZWn0xWUJ2+DmLsPfLiCzb9xIi7+xucpRloATECVo9Wvg19UtxtryLq4khT4i780aPbbczeD3
f6l4JmOw2HO8MTFf7mRTgPeolPouHmZDhV7Qxec4EIbC5aSyL5KMLOgTHkh1y+NMZxhpmLyK/nVy
OM+NDb/kDSNXp/kpNYnXOi13xnHyu4wh9r4i9I6YXQzhtZbruncJSahB8Moeqrmwrn2dTMvkRoPf
xh04mahyPklGhJMBsnCUiRNuwoIuGF5U+bNvnf69zuJ42yjPp+YOb2kwc9PceEtXnaraHe/6rGgO
kS2H0zJn7g1+moCWKbM42H9YhLQwduYKNwoLi9t6tnHWV4vzc1KjjQkFH2SJoZE6Nb8vipPnjcPv
1E364HZsYmyfMigO/BDqrWV4qLCl6pz8DYAVOCyd+jDKAXZPiQP9VJL7u5V6VEC4EInvAlU3oJ/m
LrypidiCXymtgr2OduQjBBficoYpxAmBiq+57VlHgiMFlQhQeKI7d7aHXUQG9FVaxn2bjLU82V6d
MsAF/outGkoh7ZAcJmxgDsxqaJKPZrHz3zZDw8/MHXqeJExsDOg4tjpdp8essex3i3T4Y9YZ065Z
EDivo5N3j6Ga2fExG/so2Islniy4uPyLHnV2let6UaumdwjE+yjNv3PP8MJVVVe/jY7ofuVW6X6n
Ki/YGUhPfQ9JZe5qVp47K2rap6UqDFSuUqFnuMVYn0s/Db6M8a0bLygnOlNbfGErwMT6K+Zuek4x
Le/w70xv6VLx5jU+FUs5G+KRx+gvqB/UyTsTJESgMWT811lB+B4SC/xC5vKc9qq49G3y24TEf/g6
BQ8GKf1Hqqr+NDf9iJUsKB/1yDxN0owJR4IhufgypR22rdPsJ5zLbh11aX+RpQzfLCHq79z4DsKH
XwxPUwmFHNAK+IuxaJoB1TqOs50XAwsn0NgsPxW6Gq2jgGBfhibzMHCoejDbOPDEaz8EetrK2Wm+
h7TgbjAkE6sNA/6QXu3Rgz2joD/vq4AjCNZzOzoUTDrvuW3Nj0TTKLnQFarYSna1/WCRDd+q8ZpJ
z7tEZDuc+OF709jxGSPwbE595FAXRpVGtB4tp/Bp55AYhKfMtTFDzizAl7kQv1my6zd36RP2dImi
CgHHZvfLD9jl8RV1czPNOrx3ho5g/Zwy8n0japn7a1i62VlC+Ty14wKXtS1UDcQGSWWdNZl9Xoi4
IfAPdrNys7GRmyRY4pewhJ6Xzwkt9OXovyQxmwARWMHZEwoNiQDArv8Dzp42/oJzdFIX3+ncj1C3
CKd4aue3VrqNxAcS2ve6nNO7srWYWxmr4m0JnlCsQDLkz3ouY4ro08S1TiQ8NfHdcC4vGLyigxol
dcL+1H3HcgIBP2c1deNLIvfXaN1WzJN8qcRCz0rFET1eavU5xml4IN8hLn4h6A01/Tg8T07nA7Ro
09u2A03KEV1T+Vs70JlAYz/Uwh0fSF7JXZZis6cIcSh3VJsY8utdbz16ulpOc16AUQmqBrdNoOTK
nxQASQUUrCBelJ5KXCWrrFvq587ygDWWFmFAkF41pvK+GeGz9AuV4b0snlFEwx3Y8/C3Li1SpkFm
31k4OIkrxVWy09LuvwuFVsrAz2IUd88HdVHOPvJNf6Y1xt+HhP4ubTxBdx97HneYN4LPcE7r+wKK
wkoWg/XNUpVp2x5SbOFOPR/T2fKexOA47wt0x1+KIP8PB9XlkGBbYNmVfflRYY6Qapf3pi0z7nPR
jAPcdhN/3Sllbvplih+Dyvc/wHM4+TbA5XwaW2/8WWJ53IylGDfwqcjIwZBDPIl6jbEbIYDgeV7+
VqQQ8Do7mLTTWX6QEpjFOh/D5jkjSfpNziDA6m1i+xElrdjY8ZQo6jMHxNJJaXXBQe/SchDobV2S
R1kqeuHKov5ZWeTHcTaudFicUlQRQvEHK10OZAwYNFpSM/vE0eWTf/2/JfYa0Rib1b2LP4yvg18B
fh75nScCFTuMjjC1qvBdzL31y10W67NKx/4YS57MPTcnSnUrP94XDtE4ABdVduka46dr0c7+jxZf
CIWXoxdsO9CaA8XSdXgjgrj7aYkK9a0MO2pwkdeOTt3Ol0GEKW3rpMP2UZrkrG1LBbYLGAgjuaay
FV7XRE2XjeC7yp2MjoHQDU7OtHTZCoUtPFuJnjoq5pJ+VwNHf88Dv71P7IGCVrCy+sZUs8d1FYqL
aXzrWM35fExKfElDLqmbxKraf3tKZmtcYjJDEvBku/KthfPPrKtsR1gqPMWJsR75HepDzBx5ColM
vlD9gLfcw5Ueowthbya2/f+4O48tt7GsS79KvwBqwZspAdBHkAyjCGmCJSlD8N7j6fuDqv7MEBRJ
dnZNevUkJ0rpEu6ac/b+ti4LzRnYqsCuzM+26PapFWo+ATF+0F+YWHuXYk+y632VOM4KalEryuW+
pnF3N2dAvch1nYHjUxtrK/lZbit0uJ+KUM6ejYnTpT9Sk2Gp7r4WfQ7Yno3ENkoRQoEBZutnUlnb
EoTlrbshE1/xrEezJ7d26UTQjNfA+h4tf2xdpSb3FbZMSXW1w+MiYdTBZVM/pgVNUJ1dnM0mlfcO
PsIdzpZ6izrYcnPDCO9EQwRkp8qsraEXuEOkqLg3ujjdeAB/92Uv6yf0dXy9QiPcUcKjF0SggWTX
Br1eRR+qp1LN8AD6kD/Ybqcash24PoAHJYgkpac85lLbSfYkiFDzTehgX1nn8dnSsko18h2s+o/U
V2Odk08bHmpL01DAocfQxxinbzTSwKLbr4WlzbHReCJgKz7lyFe2fq8JB10Pwt6JCZooAAAb3oPa
hp5hV72aJxu4inG08SC/f4vCWj+VUxG9pjWywdU0ePqZo0vuNoNn6FstrpRpJWCY/EQKRPupNEf9
aWSXA+sSfOaDRxDWgGpGiYFShkPzaihmLQFjqSvRVYM8elb6CJzVWCFiMGIjJAsa4AgrsSgEzkAJ
+ju7u4nsLVw2gpPkGQqJsBa8r/AQeQQl8JrBHbqeVV4GBvQwWZ1xCSz6uStDiPz7XJmDrQXQmSah
4YncbNUAFKHrwxtOCa2nWAlxZQRXiMRDkECoQnd2vAGhoC0CbaVGIBbj9yEQMYPKZQGZeiwBBhFC
5HXsuuuSDFq6hd4mT+C6HuZoAO3VagLxh4gwy3rE9WXqKJ676BnFFW4uoEJTzp5bTnrOnRSkw++5
1s/EJ15VAaqtmb6F/aRU95I/eeMKa1zSf88yPzM2kjayT+jJPnjDYFAlTmtRDQZaXZGu2frsDx3L
myuvxFKNbEtyyfg+iAKRw4TGkWGJIJQppDRbfetrUl659PRjTvtiAHonAp8KCo6maLbKiiiU17ls
Fvu8EThe+JNs7FFoCGcFwdE6AXwQMu2bjfQN6ByehdgAmc9i/AgzsCCWseksxIw1Syz/77hXOkX7
QvBO9MdUgZKFQVidzQmxzMqftp6Vlzj2fWRSqM1YAlVPaXYsd+1dqIkyG1a9jRo0WhnpE6CtglfE
GtZbzY72rVc7M3LbBn7hKqEURmgkPvE3v/e7aCPg0UbkJJcVmCqdqOGUUvUIkPZrNHUjbUAaBfet
Z5kH7IKEN5RZ8sMwSbTKJ7QQHH+hdooV5GPc5MZa9WRjVQtT/MqFqa4ywVfrJ1k9AcjRDoYYtS9T
M1brSJ6gt1GlE/Zpm8Y0agf+8pC3Xxsap/XKMOVok3Gk+UrVle02HY/kRyum6efc9MZTa0qhmwGR
/A6trl0XhY76Jo764K6iZ+sEeq9fWkIzgB7VbOUaOCez7SOVD12fKw/I4trHZtCVTY21cw8lAjGD
mpvhqy7HOT0Hg6oSwNFTCsLi4Mk6n3oPVSGhs+mopWG6mimQaF9Jw/PY0DMejbHat0AiIAL6wibJ
wmodjsRJV2TrhHgZ8/FejmDf9BzfxlVrEp0dFJYxOtwX5SHmq37sDCni352pslVUcPhVbKuEz+Ib
RbkN46z/xOnQpMLf1GSnx4LvRji5vrD5t85FGsgbSch8xMM1YmAajxL5yiGAo1UsiPPKVk8VcrhG
0Z+9SQM1GyOGvWdZNk464j5Mgci6zo1AZ+FIGxmIWcAsswolT3ZSQM54uQwdX0qv3sng55yCBgmJ
Q9qgfs7TuW5ooEv+bokmN83jiXMAr829VAZoUyLceuIqTQeCmFpzgLcpSxmUUwpZJL/8VE78I1vC
/4Fde/OWz4GS9dLT/f9gqoNkInb/e/HII8akjEv5RUAy/5X/sSMg+TBU9m7AsKDIKNqfhm1BM/8l
GjAjyBOTaasRl/mnHUH/F2JHiDhAOwDOIH5DBPUfxzaBmIrE/48VAcM2LYh/IiHhl/yiIEFkRZ6Z
DOaICh9yMMIn+PN3ShL8sRV6Bt0Ef1dGNOYQYK/7Wp/P74JFq5EDlrfLqThe4qmoQAgbxYZtAc7/
RpjPIIiMTzlJXxmSP9NnQqcVeZRkJAk1R9dDkgTyTo3K9qRpoP4GJen4CNVhVyqpv42TyfimRpL/
qZyi7rPqNdZuSi3/3mzkZpd7nveDYC3JkTGiHSR4LevaLIM1EgY6X2lE3TmVSky9YTHdCWXf01gA
CA13NdVWKfuNNdZjbLedWUz4AvFAG6FOxjJhd3gQOzTXlDvMelP6Vn+KAvKEC3AxhFuCs38IKpIZ
/DCVbQS5xoqiMazWPkFWprDDAF9eU3KZjICI97IzXgKzb11o2v1hpCpXOCK6zm3UkSvK506VbRrg
Ba5idrEEc3LLhtJ8wtWlHjoxr+6jUhQsJ8qHilkXti7724omVCAFz0zVdAoa3cBACsbEMOCaVuo3
s+vg6fY5GO91q+txsfNrgw1VJ6JXtJssm2IovGgzVxT2x9SlEEVmOFV8+CiUd1Boikb+SNVl2BRQ
A79LSSSvSlknLSM0MJxHzClKmqO0maR+G1VqtcHwLp4qXRzxMWc++0Q6C8lI/79p4ogikuJf2igI
N2KS+S8ZgusdI5Gs7ivTJxQP6rewm7f7Ulvo7hjX/UEsMIwjmi9hOGXgwExfeVGIZALAR1U1qhLy
Sy21GlEdSCbUwcFcCUQCg6hDOp3BjdsmODApYHTo/QP0WHcgtjF84Mpmc+ejbrQJZ+B0TeCIsG+M
mCoc07G2iRDvM7tHNIMiNsT53KAzSe9AwIxbL+McfQgSJdvXuLa/VKVX/ugHXbUBgtFSU6TpYlFN
vlAXqO1cjpQ7sVOJk+vi0M5SnR182avhuYG5fTFkkkeQpVa2Z1TeKs1oj65qpmJXJrSOOxDFu0yZ
pUdSE3/yzKkAzpGDdxQaUfmSYNdDjcpRlI16uGelttbsAvpjQAHmkWCQYh/L9F1EQLz4w6m8nq02
C49qMelH1ZyGP+IkmexBqEY3babhVEMp3zUUf3dZYhrbIhqww+hDLdiDFZGa1EbJa4Jbwhmp+Dm6
NftUEbb7h7ofLRdGUX3UQLafMvjVh0qQCbysLIqdAg3cO00tq5fAmDnW4phBS2p19aXUs/IPTnDJ
g5BZ9a5Khumx7ktyCuM4X1uRKTulotcdRkePUmzOioQoS99IRlYcCaWTtqPVQ8OWe4letOGNn1o2
pOnRS8XxUygBzvdYNEk4p3mO1iluwepaovQFLUt6rkJT/KPpfePO4zAxuAVdkJ7eXeK/ClkOfy/V
Yr4KhJiGI0iA0h3o/sG6Q3F80oYqOhQYB1ObPEgtR6dGU4/ab6f7TB5qfBjViVR2UfDvadpRnACQ
paHEBcgQgTiOwBPXtfjZ98XmhH6Xsw0uIGjh/mSsIxyPpMgrqJcoLgvsLOPSIMo+9vU9pBlpjcwb
RhBmNuNYS3H4uWkbf9OzC9+KnKFNAvjy1lwZnDw+jR0BinDlSxLoiQ6Jtyo0Qn8/WgG2Yd5i/VJR
cREe/aQohHWnI3MojcK6yIhcMPWT/+D4w0jguKAQPJ7hxUfHwsHiGU1I+qWNIpTSBejRGn+JEU6O
3Elq8X1o1IgvZcK/ZBP00VaPqWwJa6+rLqJOsRe/fPpZBhma0jgpi0eVUiqbPF1LIWlLU/BEZ5qS
xUBetxjXnj3Rg+S18UEUWF9oJJPiZclf1Ra8uxeXq64OvBcqN4rP41MKV8x0eccvqd5ysY8PYRC0
BzqlX7PUdHGj8iOn86gT0R5JAM2Tbt0EgnLvR/pdIAiHqdELyhk+vvCsCGe0stBkdmSlD5yFCSeJ
mq9yqVtupo71NowEsNnRZ3wNnF2IQFmPFdbmjDeImJesvwhZXG0H5nc2thNb3EZ5oDSruEhN1CNp
GZzoi1hfR0pBh4/uMzYHJAPCfasK44bXJ7gvwEMT6qGCRYWqUJUbdH64xaVp7M964H3Rk8qzdYSG
LiD5cC0XM9N0FEYHMfr3GDjVzN9EA+dX/aay/P5+UnkP2C2LtqQGnY34q6cKgTWA4Ce+Xr8LjpZk
oKiMcRetNFPZ0dlY51O1TYaBeN/006R6d9KUZxv2mUedFwN378y/IMZ6kp6VMQEm29/5rAQP0qxy
4B+GLApa4hgp5Pm19V2CT30XWAH01fSAXOvYtsG2I3SShJNzWBa8DZzyCOBsDn6c3xuVHhzgtmQr
kaXakbl4VwAZYVs5IQKVsBlwMB560zsHcvWDkwE142gHEoPEFWkYbQjwBLQURw3INSAY6UvajIJD
yaRdYZsvbMXnVsPJzir5EyUEQ+XtlSkcakPYsblAEkWhpBEzdwJnN24IX/RJQ+nwKa1o9ZBTmgRJ
x9eN4xcu80SlQWqxAdiaIsyBGRawym0oNMUhNBWkJVqsA+Ova5o2TtVK4uNoGrAsDEvJip06sykc
HU3rcxdJuIiSZKifwAqWa5VJHZkf7b2VoKqsRmGmkf9NCd9YEw3ubUepIH+Jp+I9x5UE86lDavdS
5SOENCH3LHIaa1AzvIC5a6VRZ0v41VYUMYM36BYULjr4N0cg/fmnmAn8HAACMe1CTeqHXrCEe+qx
Xk7rcNSQmuCRw11SHFnCo2OS5RqJq3r4ikhY+TEGtbltU6F9liul+0E9HXt1IptYw9Gv73KTvB9S
sE3rjPQnP6iF5D8XitXurCQJ31hjczxhSdqfES9l+wyhab6CZT4dGT/5XMkTmTS470PdliUFw4SX
sH8rLGI+FcF68ho/uihdUT2Wkjh9x3Hb6XaTwsCn8JRuSFhRHmokDXR1tJEMln6KyrMca32xrmB3
ZIgkm/wOwJ/56Gcj0l6hVzLD7oc2ImsVghwZkma/ho6dYY8yw69mb1j+Gk+kd0CwIX0KSgC8bCa6
Lxo8ZnE9p1I/G6FXUhXQA83V6AOdxbZT5M+SJjFZIwkCApBPY7ueClM4GTkhn1rreZrNXqnY96nY
r9XExNvKdrDAc6IE0RoX5IhGyqOAOj4Rhw74gxSaY5dYLf2kLryT9EG+x1gKIJMOiYxjkkbIKu0b
oomCSl6liCDvfQgGb/IMu7BLihP3cFNbR9AHdYfKqiRZo5Kxa46tv550oj5LZJdfi66Itn7h1zQF
ZSV+6gtSdajCsDmsYOy6YdJbUBy14KWvFEQ+DMuEIgjJYfLTMSbZoVCfPIzWM++g3tAEjdnGFtN3
C1OZDWdbPFvIlB/zLKS+KQriJlLLmoClpN4XwySNgD/aYB9ZSr9rgbLZQpFnCHfy9q0oSi1eVekw
HDPkNDuKe8OWLNDuyN6A8reRJ5SMSnPaqU3Vv2lp3r0WBVKANu2pQlptL507Sx1AeuJR3o4qmwCl
7Wt8SD7RJkWjANJXSW/Qw4b92ZhkWyVAMiOpgu5iWin3+NQ4J/kamz0LVS2gIZSepRa236i8Twja
8mJf1rGMmyyPP1tlqG5CJMvnTmhQOqiRGu9IEx6wgxX5Vmf2dkcPKElpec2hySZxHxVqxkRPU4ze
KfEKnG5es7IPd9jbpC3QUN/JwN6e1XDQNgIxo3asmdVp7Pxux20c+dUFv0NoFSftpvJrytbyacCa
6eCitWokFkZ637RdSc3PCD9NmjA99Ppc2RIRUNMMNpt7cZysB7XQE0wAcbVWlQTVA2klexGm3soy
OrYLQsCiGObmUZIE/AWmUMlHxQvV3KbgS2tMGhtErM1c4ghpB7zw4hZf/dRQ6dPpXfCEUGU8NvDj
HJ0IITsXZWCURS+/MSHnJMEE/h+1aA4nMKSNd4RJW67g6hcPQlsSaa3Vk6OoVXYuOPZs82qmOAgy
GuN47Evih+ad86iypwor2VWVUttVqiesIVYbj2QXxP9hxf6j8sf/nx4ak8LB31dB1tVb9j34XzOT
IHurF9nr/M3/FEMkRf2XCgSUo5gqK5zFqTb8h80AduFfHIYUhHgKLQw4An8WQwTjXyZFEovumqYp
sizPNpj/4dfBZrBEbFmz3QbJzD+01Pzqp6HCLNI5t+ZyDH4fUZ1/3/tqCOLiwsvFUmYPS+dA89G+
ZasQ27p0K2d1wT3+fai5MPO+8BJHOXXrXL54d722NvekRDjNtnKnmWK8Eja5I5xvBfUuLWzLy4MD
+H7Mkpe/6MpGvkSld8h62WlLwETlLQffx3fRMtDIySzwKo/yl2EaFSURtopL47ABPfau5JCg5/p3
8kmyfTtdN2++490YdfbE/WWF+vf95E3QNXWmSaMf+3XQOldMnc6sfhnFz+Kow++nyGr+qMWCaBkS
V7T9uxf8A7jGgnH++4CLBxj7kgZ0wNQu2bHaDX80+CvX2JHW5lmw/V3nZg/eiwBk/0X43K/0f9dZ
/9YhKM2A1WuXu3iU+HizuqwM7UKxzunrfg1kh21yBflU5FyPuWrCxpsLa8RpN+70R2/R+zu9gAmj
/0KY7nOnQ8qGKW2tYEpdHzXi9RuMxPrGNc4/5N0nQpnHz4RC0C6BDzTOS5I5XYwWKklkxKv4D7El
kaP9apb1OUyz9aSgVvNJetKTS2p0e3WQ1iAnQxouUykc+x5HWZTu8+pcGwN7MNzZ0x1RpTux8+Z4
V1f2wsd0yhwvx1RjdC5Zpuu28CkbdOwZpj3SNNugbVfpX3yByNVIZkNDGwUcWS1aRwtLBwGRgbYz
5rZ4eVD08DRa8Y6yxCOLamZ3fbCJQK713punU1vtjf2MO7G8dAfJ1Q0CJH11QFn0G9KPVRR/7tFi
VxwCEonpYHwsvXUouQT82aX8rBcvUDd8WI1KmR8Avd/RqkEQkyFEJYEK0BYb0RdiElZsRlaBdJ96
nc1exvW1/hxoMrICAGVQsSSx2sKmWlm4aiTpNUIT6h0GSVkFxSthJRV7u4LoLFmUHRxnn7yZNVWh
L8mLC0ns+4bDl6F9w8bg6sjMG+EUyRo1AUdt5aNR5E6nsvZb/p2P+BnjvQZ+s8BzMofPtfILnkGb
PxQgaA+yZ9fC16zUH+gtanSVff27nFzy6TUQNkUmrKfsrlHLYxk1mwKTkUE2YTK46MA2BNqhsOvm
Dhx4LJ5XR4sQ74sOh1tnsxiDlAs77Ol4HpHZOHnjOzg10Zw022nIsUt91SWOTaZG3jD/bJu5lbLp
4YpR47VFsMEt+iKp/SFpEfKziqqxRdeFo5JF2iGSI0CXJNkB2fNJU1OK7Ogj8bNAh+eUc6eS+wUa
Aw7ig9h7pCP+EbSf2uihVuDkjOk6TTR6mezWO2xJ0WUQ/C9JRd1lMlxqG6u63cbetAIiuopQvGQi
AkKiQue+T7MmPufOxwxHCLJtyHDMYuwGE/k4KXUl2XieJuKaCp8t31tGxaMPyIczMsoPeNtMEJyE
HUbJ02jtC4Qg7D2dZgzJ/RW/EOL3MjKNVgRtZiTsFIHgdpD7shRZBt97KaDCkqpNKngONeSjz01D
t7GK9G4vQBKZy8xle+4mHvT4PRg1m6Ck3QQRQ2goLnBkyPaFkm8I0HSiqlnL0fgpU6g/IBshj0C5
WDLB0sjOhUpcF71HLGm4osP7Esj5RiubXRB0qN2ZGsbnZKqQfxu2nE/bcMzwOfkro/8K5MDOxNIl
8xLowkGLn5lPnGnwkcnegmLP895vU7Iksn2QJJmWzWK6yjSjH5RI0i4iAUUyXCKjjLfX58QPp16Q
lDP+d94SLaZepFR95rMGXiL1k55/LdqHyv9xfYgPNyaIzf8cY3EZZdeQbyTPK4strZNztvYvgu0d
B9s/yysRNfcquMFPl+al8vc799eQ84bi3URPalekjuWoXRIQDK5uA176Bjxt1XzK3GyTv1y/wg+2
JzpAfEn9yU+mGPrraFJElEwudNrF1Gd630uOrSUnyFUt3OsDffBCMJCmmTPPgJ3p4k7qCJsTdMXa
RYJBF4knI/x+fYAld2ver/4ywuLGKTQ50qlkBPNO3U9O5gwv7cbcEYp0l3yr77zP9AscgsSIKIaR
7Eg2sxtZa8/qIcCd+IwEf4uTc83sdv2HffCe/vK7Fre41FtfCgo+hTLm28eZIeo/pny6McqCQs8W
jLMC2Q0GBvg5m8NcbDSrEoZ+SJbkZQxetFHHsZRsGgO8h6W4AmiGPkMzYonY1xUX+s6Nx/vB8KoG
AkvBKC+JPOTFVQYWLnY1E5WLukkfUpcCgOOdFFteBW5+uH5DF2kV86X+Ota8/X33iYhFmEcZXq+L
vKE9upmceuPtCFy3Sxv18KpeD7bo6Nts9V1dwX+ys73gcPB26xsz0G8fz+J3LG45Gz++GqgVJFAi
7GjvNesbeGFbwed9/Yrnf+iXOeGXgaRl6kpYYTAxqaVfwIxzBCvWqoFFJH31ddONG3MrVecgVTbX
B/0J37s26uIU0U2RQVkoUi6sJ/h/8mQ/SM0uDX8QlAPzTPgOlNP1utFJYujZfX0uBg9RfutaUDko
xR56pXeu/6bfvqXFjZgnz3dPPiICk3oJd9wgLFZOv+mUXvsf18f4fdJfDDJvxd8Ngi9KLhShUy61
K60lRzuUtnc23MkenWYDUHmjnP/LERdLmRGHJAVHXFZ0NDes6/MJEafASnwNHjQ7cP21duNG3ny4
i/nYQIlvVBnfUPhpdEVX2WJ0XAusM9q+cctd4iLfs299udc/GElcTNEVSa2poQzKBYcvvfB7VDgb
38+cmKbm9Vs6ky2vfjKL+Yg8joro5Irr01qBNhhJyvHnuELiHGEg8lGq67X6mMKqXoVkRRti+bnS
my+tgRcU4M1nQDP4eUSrsvNCeYI6Y/u5siH1HhuoAEkjbJWvOMzu87x/ymPfmUq2ouRCV9kj5FhH
q8et5JF6pXZbtRxfjbQgq24sNlGpyGx5jY0CeQGO+x0hSLDavwtQrQbtkS6vC9Z2jTGE45w627JW
JgqH/qB0CJ5p8NB336BVtgMTPyVJmhAb6Vs+k216StNiRY4v+gpyNtOEbXcmTLasFUCVTALyoG/J
g6NOshOk39oqoip+YxGe7+q7KYNiA7UieC4qhBhExvri0xHxMuA45diTDMC+27dhpBsGm77OtB0W
9lsz1GI6+G24xXeDz3SI86gFG2wbp+ip/FoC02DHZLgyxPyNum42gnNr1l/OD7+Nuvh0WtPPyarP
YdtaEs+jetIKuvXesZwBeRzbCkV16rixRx04VVWvRs4iWP62hL+sb7zlH9xuTcLdKkkG2iVx8UvU
wutShb7wqYPMKXlnf3xuUJYnlHwEL3KvD7a42YtVl0X+12mxDwfZykomqUYLV7qFQyYESUg/7b8b
ZrGo1jRvkTFOykVDjgFofKXj+26LW0lmP3e2717V5eX8LCq9m+VDfBsN9C0uxwmeMIuJqcOXiUfQ
NVzhTm/2SMSlT5UdrknwubGe37iVPzdT78aWPR/Xsc8KA/c5bL7040vVfLl+G29syDiF/fq4wN1n
+iAxwXt3oq3aRE3YxaFf03vfRze+w1uXs/jqmw4sa11xOUiebD2hshGkDv6WG2+GNP87vz8yKtEY
kJhf9Pl3vLttYRgrfVOb/66lTtRRcwwTNgf9jexk+Mic6MZz+puX5K8RFwtWj4ZEr2En/1yYJcd6
ERFHUdP8nk22RwEX2OWz96DtEEZff3zybzXNn5uQv0ZerF9CF0pSrjMykeHn9h6Dh+jWLJa2YCc/
YJIeSTJcp05wKXiuF9+x/rj+Az5+pn+Nv/japZpwNFhF8iVEulpPKxnXr9TU7n83yuJjl3SgWLg0
5Esp5OtJGuyYRAStuPEtzMvAlffGmO/1u/cGowLiANljFOlCXWVdhP6N67g1wmKrXAwVFfdBpVeC
1VgFXErj7cZcf+vt/7njeXcV/ZCVcZILMrWIwZnf/hqX78p0OpsGyZpC4j9vy/z6DhqL7xq+FzaG
kBHjT61rrMO9KaDg3Kjnds1W2O6CvdGvrKfrr8Ryef3PxPznm2fM9/rddUYtGzcEmvObX36VbXpB
a7D0ukOw74pGcrbyb37ni23Lb0MuJpZubKWajGP5MhIoUI+pbSJUyuKSVFZl1TTtjbflbzbff13i
YlqBTRMQV8SNLV1qzVCnnaLaDAdYjZ09uPB7n5s7+LvtVtldv7nzhVz7EhaziuGpWdNLDJwre60x
3qocT7fWPl8f5earupg8UAZHpA8xTOVIa521p5uc7hDeoelYV5sAcd/99RHnG3btuhbziNxgYsLN
zbeR/CgsauHDkej4VYiS4/pAN26guZhKPDKP1FxgwpIMjmkGGc7yOQELfX2UW9/AsvcqEEMMlYuV
rlun9+09xOOWGhUNw818CoWBo8Sb4MvNne2N2zj3ud9/eoiBoN7IXN286NT32oEGQvk2NKyy9Joc
0fFkd3bo7MoblZQbH6C5mGksrDyKOH/zCHYo0J205uhPr6L2HCmPN27trSf42/RCLjfKSPmCiv2r
IutuPwlvlX6sWroGiELN9t6yWpd6mj3RQ5FD/QVY7p2OGlyh23P919xa5pdlUamC2DtZ84Wvdbdy
vE27CePDk/c5vdPPzYpkJ8e3owvwr0cCS25tb24978U81ApTSm4d92Lch/fmHp3pi45ozLHs1pHc
Ltmoh+rOc281bOfP/8rXai5moSS0wBokrJYJYtRaLhxqOqjZFQdJkuNhqrCqf9ws+HUpW1JkRQFh
n1+znVLMndd/LlWw4FpxY3adX53frkvVaHioog6hdDELhWAsfTBeCNhDAGGE5sUALa6/ML+3B+YL
+WuM5V6GRloSebjRL8bJ3EhO7M5JdE6464/Zvt/Cvbwx3vybr1zT0hOTA1WMBmVkwkOibta0O9Vy
24fm2c9Ep5pV4HqsPXh+tZ+jg5E69ytZG1/6pNhkab0N1PE8wUdVSLWZEioXlvp64xd++Da9uyOL
SWtsGyPTJx5t45g0vTfKut103xAA7LstwM1j61T0DFfeC7k4N1aDW0Mvpq1gUmKNsAxSb7qvQwRu
yXgw4f+pvk9i0s5ERHfjWudrufY0FpMXZDvfb6xJpvLdu2D2Nt12PCsUOqqNdr61WbjxOs/A3/er
AbSPKAB2M3+mz+DlbPhxN96un0KUa9ezmIBCsoJz4MDznrZ3VTvmmsyN6LaXZJ3fxXZn984x2LZn
pO6X0LlVBL11gYt5iLDIACyVyP42odBGmgVT0PUHdmuE+QV6t5f1ANloBETIl6HZJXSII3JXro/w
4cr57u1fzDmm6k9Kk/H2A/m3FeANhQfTGP0NWx+xFt3ro324eP412nL7g8SwU/XQkC+t8Ujyp601
IIMF78ZroX5wUbPuzKAzaeLlXB70R8IXgkzShUupiWdCFZH/S5a3ypQgtSH9ETFgVgM0CSWyE42a
LsSXVW/iL0snnwyAuQIRRxppp8G93HYpnf9ZlxGAzYTb6+JOgFOlqOdYhps07gnHcEhrwHfyhNSc
Vf6PVpZdy/MQxBNQsRKH6M7MiO/EwAwyojxp5UC1DRQm+nSQU4rUksYT40NXe2jHUnPXhrAj5dbL
iPaKofxG1VMb5f/83frlJi2+HTNVB4/rES64S7AeNd59IYin689b/mDC+WWQxSciJVjmJbkRLsSd
PbFDsPs3676+Vw7hQVdX+cayh58nFsEkjY77YUd3Mf/ZXP8ZH+2HdVVhK2JJqNdNff7O3n1HZLAX
ee/nyWlYM72Pd8UjYXVue5ykbULBwMZSfiC17saoH9Rgfhl1MQFaXt8FGD+TU6DmBgINcSslPXga
kQtN12EYnAxDP0pxwrt1vj72ByvLL0MvHi7RlEWc9Flyio12V2Gs9CrDNczULfAvml3tkEVw4336
aGvxy5iLZ817jG0J9OtJOjVHQaUSCtzsNNlIYkaaUN6tueTWNS4mRy3PozTOg+TUm6KdTIIjKPAM
HkTPIlZy2qVoiKK8/Yw358KZfB3kkGFI63tRCSEmuBxFKlkyp0awPoO1dKeKNSRVf2BKC+06SvaZ
JL4J0cHz7kbZP0RKDbUr2hF6BjsCw1FWfB2Tx1o3bEWM1iWghWYgahwNm4ZRRAFWHurTp05vMKwL
/AJ8oSMwkAwzkSdlX1QzvJcC5XuvKS7fYGWUTk5EXwvJVsdmo+uhI5e8mFYGb9D7bx/VYtYHTYUS
IORR9XtzM+ymrXnUaXXjs7KFm2rS35UVEtXWv76+5Z6zARxI0hRfn6DHp3L4bADe9hrd8ZkCYdmu
J5XAJoumR0NKekAkK2wH3h/YFsB5UhvKgt3G06qfiWU8tTL1MYgGFAW+51A9PAQZWgoViVK/FWxM
v/lSNCezfYUBd2Ox/GAz+8uFLMp0hJk1Fl+0d2FxsXWhBgva3M1xUCNp11P0JmF2Gq1ke/1blj5Y
NX8Zdp5k381eKqsYXoA0OXWKJdse2PtAg9A2+k5JmG/MrjVpHthJriDpgOBU10l+lqvPwrzb/r9Y
wX/5LYstK+tqKRCtmZyiqXRKJHDyWJKWdkuwemsyWVbxckspsOPObyg7O2Nd23Bn7Gaf74ZNv81v
3eGPlqn3b+hipi7IeilgCmIX4sEKMEyVRsepI628ONk2TJtx970uMFhMNGiFQ5U2N1Yo5cZaYSwm
bCJgoeqXfCPRzqPJvK9XkVO9NI/TVnOJKZZPyh3IcKfYzC3JyG6rlfWovFon0B12tRIuklttbhVw
b73uiwm9bLAm1cD7T4O1pwlNgPYMvh1WvfRakOAN2Xavme2tAsv8Bi329LxhqgKOAZevLC9GlU2S
3cU8F9jTi3aBZi5YwwimSRNsq421u9mjme/stfEWy0gnlKIJB8Wb5RpwdZWnIqCg6ruCDYhfR6O3
FZK9uTYPxeZWH+9v3vK/rnUxD0ddVxdVxHsHfsAVVu0mclLecm2P+mgj7W7MIx8/zz9H+/kOvptH
kGQ3oqfHyUn9Ikr7YXjUkrXoJo63G0+gXcLUzsj1UN0Uh6rbPxV2v7114r31ExYzaFdDfGlibnZV
77tWXk91gLmJ2ApYCl6JOBhpROe/XL/weXd35Qkri/kzB7QLEpHrHhrTZreOQvGP6yNI80tybYj5
J7y7teQei01fcF2zTcPLNtMuRPGxTQ26D+FdtxfXhrwZSadDf8FHfGsvdOsKF/OXGWva6MvzFao6
JHXw8f2N3db81V27wMX8xCnbyJWWEaoRG2jJKtztug6imXAShIfrd/PWS7KYAcRB7iEfcDOLaHSN
OVI5i8H5DU5ntncROEYfEEmq3jir3JgH5uCi949QLYMww+6QnEafNadH8p6a61ZAOH2j2XDrYc2X
/+5dydWEeGd2/af/Tdp1LUeOI9svYgToyVfasmKpZFrqF4Zc03vQfv0eavZOV6G5xb2zbxOhic4C
CGQmMk+ek4nwM81ogrvw9gYuNe8vfajEtBnKVi8jSPvhpqOcpe6D3SBsqQ14iddv8na7Ym3FY0vM
pW46BXWe2Zo2ADhS/2jSN5DZASeeGk0kWApfGwJFNSaWrKTaCeKvYBpWjuefMzzfOebfvu2bm+di
U0Grh+FHAb+h3ZXbbBPs8n2xjffr2ezq3jIZkA/N1JTn8PnCA/g/TpUZWtOd6ran0F7zlv/h3fp7
VYxbAV4SvPMY1vGEwW6AiwTzlAFw16bFOD2YfJzJpnhZrVZtFy+7JCmiCL4D/Q9JLJ0LiTIEWGI+
yBtwdEBEsjURqg2QtpsTqA9uH6DF+/7bHBuXQr/1hQH09x6vephOgorgzpc+wJtsQxPWBBgZkxH0
n1zCC5vMmeV84PJzKC3i5eUbjYjXV7xa+17M6S5sMHFHrtVOhy7CnMPyjr4fNmRbbLX/JrIv3kAN
Q5sEPDIa/91QvTj9oFluE58rck/MI7erMdcPSskKpQ2db79A6Aixag2SInhXQfmY84mdiSCQ7FLr
9odcPDe6rmAQncd0KTsNUFIqBhP43TyOf4ZIgDWQwRjx4K0H4TxiEvq2tT+nBnHnAY8mkiSjsPPH
TEAEERwaKH3mlS8gvkwzs6utWe3r1BhQPnIr8NDsgCQSwVT0SA6lCfSk+z/+BCYsElTwwJ+ezXoj
T30QbCECCU2lyARxhN3i/aXGdJ8HdyH/Djlas9XxXkofQeNtTOF0SLnQkeiD0oDwqOBWftoc8tmA
fbk587e6OBJK20CMJcLmBP7wlKiaUYnSU9XJKx9hKZhdmmGiZqBxYNks0xy+f9OGklXy/wS4Mg++
ArUPjKICcrfrlfQ8ersFhty9zpF2gh3ZiYsReXduMaJtsV0Lz9//HrNzl/ZYd1RIUVDyWT950Ik2
egx8dYE8MzIei7ayhAIsr9Cy4uW3vgOVkiYfZvoh30+NIvwalK9Oj80mwMRehXG3BnnS+CSFdzn0
RwHVmHICfnTO9al2B3lMz4e0twFRwJVvvwSguFoC493CAPn0GMqZh9Q63dadMQP4OFuyeJSvbcC+
VkPV97Ps1q4xzg4C4YHANULmFTYUFHb6lttkPyBrOn+xHcHsrqF4uhs6ymNg1xv9rtyMDm8nTvMj
f4reV67lfLhv/RgmRkNxdwSDVjd5MTe5IgVnKz8+lYr+lAJx25HXeaKRa/xDr9am5L9PXW8mM3vX
VJ34aTDh4DYpZttu/ypx7Vcx0bxTdG6eMMq8RiGWEPZmmU5bhT4PdQepEzQ+tZMvBrtgLE8Y2TDG
FHRyUEsMTyqAIrkkb0B3axdSATE+8AOVr+DzdeMeHB3AVKT9U6ZFuzEbPkC+Z4P4aKYr32fD5PCg
PwrH+q5LC8iExJs8LfclBaO4qq2scG2BzDMEA0YEhH44dpA9x3xw7zZ8dy7KTah5YM1a8TwL+bqm
IcrIc8yTBXZiCDo9NYGAZuYRIQCndOeOCqD3Akj65PAf5NNXthgvB+mbUY6EevJqTfsa6gbM3UAH
6XQPytt9VhVGjOF/sBsJ5DC2X7ePjbAQ3K+MM/4P2WFW0rDMPYkMGDqGThkZDZAX2o0QOYXYbGZZ
KEUEyw2U4VUNeA+iuDUR73zfC4d2K6r7LJ9pj6DZA1qWhG5K6G3pLaSRhJUDsFSqvPityEcYXw3O
OJC0wHeWKj1OfXc/4hqNUwEZzAHs5oqphRspPdNZ3q14GXsek9/qrkVhCTp4t/dtqbhy9VsYJxhR
EBSB4Sn3qNPbo53YSMBOGJBGCQ0zOGuPoNm//eFy/j6O4swyehlvIUICeSFcN29ocldVJYfPtF2s
JlsKHXkQu3XQm2vx1hv0TatEP31+DVp2+z4gc7/+AVIaoLtaYLm+iPFtVGZr7UGnGJbsVm7DQrp+
ta+MG/NLPUVqM2ReuqXbylW2sqs4ZLM2ybqQwFyZYZyJQDFVq0PS2xtlZVNzT4UonCDns+JF1qww
CRwP0j0I0cEKmPE8btwnjXbQyQqAeKk8dLWW2XFeJGMSdCjqVKxyj2CyNDQ5pzwINr/BSLc1g8/R
mnNRWsWswFqFUZ89061jyXiuRgLnuQC+ZK8Owj2tf04+ML8hxuugi46mqCmpkT3FklFBcIeLwP+q
SRu9BlnCCdVoAx0qAxSWtoKMJ1N4V4GGqx7+VCZ1QysZTTSPpDu93vP6sS45TPlDkJ5645z60Bia
Bq9g7zdGX8dbNTuD6NoBM6HZFz9AYGuAClpMcrOadhiesvSEeyjEclOiFdc2c7cuMNDFN4r8nSMI
0ulo6t1bh9+TZTVo8EBjOArmUB+GQXSKEiJk2vMIqtGkQR8usSYpec3byFIUjGdwX8PwpiSxqWBs
lg4TdDl4s4B2W0Yzq09eo0Z204Q85GCBFfrjIAW2JHO2Mp4wqoNJxa0wVVCKxVeqMLcdZ046tsbI
axgJ4+/jEhNW2Dw+gjKuz+8b8NSvOLKFM6ojyKnICMH4I7EgP66b0iHRpNSTjc6SwEXhjRi4m0CO
btV28hiYPcjMrbWa4pIvvzLLXA2Q6eK6yWLqBaMNmUcFUiaCMQOqK5ezib7DM3O0Ciuy1soeC2f2
yjBzWxoCdre2V1OPEA6KF3i4BaVdS7JZKdsSbMhSUK+4tKWE+cokc02GQgKdCY+1htv+l+zwG84c
T7wbv0nwbL4pP97+pAsu9MocE9Jr1I9mBmkUWPTBqorwCHVDuxEFp0lB1xhmR30gTjVQ+7ZZcSFG
gG4PFR0IsasQYWfsKhhPFJMu6s9qDDbSE2igoXEEFeQKQnCFAvGdwm6ie8wBgqpWVh/jJH/KNfEF
en6voIDELwNzGSRgAGkpnGbgjtrQQjMkq39SiuL9WPiPJRT8CPSyk/KhCroPIGH2GaShSLKb+tc2
/5Tjj6o8TslprIOVj8gcm3muTvxWhMfwoCwo7LhBUasKL0Lg7TzQ4tCD4YzX70NFs0bwdXBDegcu
khWLbIrxh0kmFGYYbwBzfct7jT1YvIX58cTW0TfCaI0TDmb4dPv7LXy+qzDCfL48CUROhTCMF/qd
TacGXgvjgYEMmefJuW1KmH/6H4FDEcG4gFoO5sKZ7KlNxHws9Drz8k5wQalyAlkxFqby51RBZUWI
HqHVfi/0qQncA3RIyHlsIpdiWDMhcgUQJ8R4asmoq+kzborXKE32LeatBqh4cUpo6XFsycnagPDC
vdIwNfr3j2aSMCmBniVI8pAqu8GmcRN3xjbGu7XG6FK39soOk2vFUAvroWE2eZQPIAwDflGuhnBv
9J4P6rH3fxX5rG83nsIu3w2afsx0CmbBNnyRU9VANm8Gs9JUi3pVBNky2kPpJSjBqwDdZYwHqw/Q
yQMNQG6FxXshg09R7IyBev5QofdamLe/NHNt5uGVq7UwZzgZyp4DN/fkcVNuQvdvV5CXIebRAil2
IvhyVD13b1tcO1pzvLvIhnw5gXg9P1tMHTCo3nF+uNLLWQKGXi2KjV1FCLbukU6YaXZFieyAQzW4
GLhtYDXG1myRmfDgtkB5ueV1T4tn4IkKrvE3MmguHk2GOmaHSPdfq1H4zFAahuDRSlhf2wUmypES
iiKjFGVIl3xjSkCd8np7mxfShqs9mD/8xTZPYdxTECtPXjI9tZCAKtIDYD8rZBpLkfPKCuOTMsVv
oZuDnZaOqDRtQaVhyXbjKMacG6zXmZbaL5f22LlbpZUGjQcvKIrqxAQqqHUzt3Xqt/a0js9e6ipd
GWOcoKZ1o1bNx2j2J+MxsDtj2klOfq9u/6dv9R1oLr4VKTK+HkmEND05qDJSHKgj52lu3bbyH9aj
IAeQNU3DzPf1kVA6tZAqSUFKV8ZgMkA/QI8fRkio6P02VUBr00GtMTxBFWHlsIOCcjGe/DbNuGaQ
/fL9BN5eT+5kS+PfJBUcVFz2cxRfIdZj9p1mTUR/zEPi9lBETNLa7FvqtM0GTO4WugBum3z5OmhS
dWjhUcjheIW6TYU7GeQFPsS6HluQeIMRAgy/0awns9Hpa5fkx2AWmFJRG+qHbJcHnDE08SktmjeZ
hGYtSb+iQjgrQ7qPhGZLwtSWIOWnxBD2ITwYHOITWCwfdB/s0ehf6vibBkbiKRHcuHkd5DMon/e6
hoEnSX+vu+cAMGql0lwU4EC9So24nEy5S82IB5mxBj12SE+MEjVzFXNfMhTCQftSZwbUA+weT6Ze
B/N1PWKRuED6eEdIsY2GlxD8swoI5DPVqpT4zEGoV+N9dyK91beDq0CJFdKMRxJ91vzkNgVnRKEM
tcZ8m2kzvXq0kxtilUllx7HsgZXWLSLBhTqfLYsPwoAZyTx3NFo+cJJwDALVbNNnoZePogjeCyLg
z5BtjiYH5e5tH0EaCONcaQaoNGd2g26SnEJ+KEFUe49FUBYfSQ/uPtURs08Ea0OlGPacwCnb/hhi
6CNtW6D3iAg9nyi3gx5KnL0IxONkDBDgDsLOAy+cXQv58zA+Bmj9t2n9wwd98aiVz0PkO1WGB+bt
mzE724ts549EjglJaqVAfaTWhDPHT44GpnoOVBAjYAYV7spq0YFnErk/zDHhSVch4YdcVjiDOdvo
MfVeZHTXY0dDCt33OG+cJiMWWP+r6K0OX3S9c9JO30DtNjbEPNip0hrhyaIf14mkokQLvRyIOV+7
BghWd7Je49EluNoutzD/YiYmMNIWYFdmZK1lamzq/J12XNpjohNfkjiCWGgG15qfcmvaDAbmAdx4
0x3XB/GZ/f7DGBOklA46D/qIxY3tAelNqiV2TM+5XxxuH6OleTyw5/69i99/v/DjE96uSg0lZG+C
o4miyAu0ARSGpA6tWoM4dy9/UqKNlpRw7/q0ayM0hECmXiYfkAMwyiKciwrkFOsQ8MgJXmEQDWno
Wuqxtvnf6dPFz8zwJMsh6AE0T+qlNIJCeolDPmRA1/qYQxrlzEoAMYT2nTtwkt1kkM5OJegN3t6u
pQ7u1XYxQWEEUbeg5jgEKbwcGtIGedP37RO0OelmplhrHuuz/kt8gy7dQ/Kw2r1dypCg4wUWZEEF
cJstrPRtoFd6MGU48yooqZoN2K1PEIbwEldojWQLRFzRoVy8Fu2XcB3oWKN7AYJdRcKQCnPZ4swf
hRz7H4pmB8SYYrZP3cavd4PJm+SQWAH0Sux/stm/jepMbV6dRmiAxjibBBR3iH1Ab1VvmEgxAjty
+1N2yAQDUoXkJTrFoF0Lj7ftL272hXkm94hBMBcWHczjOQKiTw7zMtswFVZeM4ul1out1ZkjlQ/8
AC4RbC3OL0TmlV8zGbS/le/Q/LzH8vR7HRVXapamdm6DtQM9/+sXceQvR3OxSOZhyHW+SHooluBE
SS4G8wFeJa/RgXPzXeDwKx2OtR2dU66LWywXGscrIXZUqd+rwOuh5RrXb7e/2lLadrmd82+4sNFH
ghxSHQsC3RYFb0i5ym+4HHku9owJhh2lQSDmWMYMgoUutJtaoeUfqA091GO441Z89FJd8/LysY3D
qSIFpQpOyMAfVE/A5YtszZIrR/DCN+IA5WSuU0SsfSsm3OWRVELYAYts6PtYPQ0Y/GrilVfvmg3G
qxAiQUVRw7fqmhdSnAsNOIOH28dh+WOBUV4lqEYLisykCVM0goK2Qy2637U2VOcw4wPO7BOqlo6w
8W197WMtnr8Le8y+0clHVwLK5cDFY1LlY35gFqZuIgkEfe1WsCLnn9S9IeL3e4nMNma1PmldLM/g
Se4FejLQljfVY2eLZg1tFyM1kaL9b7uqMK5ZCPF6kCOsUvbUF9WZNolZ2ponOCjtWbq1Vr9avgK/
l6gwvliGyBq0srBE7ajIRosoAOC5C2bVcjMBfd4COZl48oq7YrPev5zjhVXGNRME+r6p8frELCRI
VmdKIjAV7iJXReInPADxf6BuYK3BC5ei7VW1nVltIk59gRcxMvnnwaJbPjSqI6iiT4qXPIpgPwrt
cXWqYOEuXtlk1ipqYpxWMu6JduS8VjFAIv9j2OCp9IHC6aE9SfvAqf5BLebKKBN92nHIRRrAKLdB
QrWZx7u1Q/GCBhYw59mPZo22fz6WTLS7sscEIMjwqYPsY2Npc0/SGoTlabgVGvCtoUUFZkROyJ+I
FBxCfU0XYcEtXDYy2FxG9kMkVn7Qn2Me8ygNbyjp/z9dubLAHBoFkttpMYb9WexTu1bv2zA3xOL9
9sX/HmO63kGZEH4mPNQw60JYeYew4vQuqLT03DeqSYG0revKAaHyS9LFn/oQ5AZE0AVD0sHqOWv+
Ki2xpPBTmTKzkeKPlORvgjiirQpaeLQ3xAhSZUEGbkzUmIWp2CdEczPCv0I19K3tSwAjwdjT4P4R
1OEVsFsqlRGIdz2kOYPgMe1qT0vvxhx8MekJ8Dcn5sp90TRPwLjB1UfRgYjVHag3Ekui0z3wG7xR
TkIKjUvsDh+bwVDtIDB6LDppG3UgqOfLjVpLXzqmrIXuU6h7aHrVbiSCu7yszhqXP6ZR7vS0vq/j
Hynk47QwdBpStYD00AlC1JopR+jhQJRajOhKwPye+73Y/vkdLvAIYoqioG3AswSIUJEGeQqkCLyk
FszOz45DHD1XaW+mkujVUbETBCiATsWo2GqC+Ui0n1NIr1byjyg4N2iQQzfI4JvIbLnYgFOFxgkx
wYad9K9hUVtKMBlKDqY1ohsFWH3x0pt1f7jxg69Otfw21vYYnLT+WOFwpeU7JF0NnXRHWRjMUi4f
0dCatYbNisNcX3znN1upf4U6taEP20F4CnwQDQp3CJEu2i2Oms7c8MGdourQrMLzfQJEUn6pQ38T
heBmaTJoY6/hP9kJ77+2EMzZaCcSSFkTJloWIy0qeRBETxwx+w6JFyDLAj/ZUJEc/UCwZPyyApLV
aQHNJ8EU+8JSO1fyk8cC6k2t+KVmMxCuuRuBSAh7/0OHJkCSb29fNPbFy/5Mtmws11AAUwL8TK7b
51sVROy6DSkKCZV+VzYTZ/VtOfuHP47W7335rmNfJM40ppzctlT0oHV2jDUdyKd9p0HaOyxMP8TI
avVLKQ9h+iOEKNjtxX57v1u2meCT0jzgo7QRvVwVXiBkYnXZQexDS02IKUTJbqjKygrr/lXjIXEp
F1CTHwBRKhvyIYyPWj/lAGmpmMznxsgaYzAgBKKK+gwBm3ECwGrWPoIbYjeODwGBQKnymJHagX7c
e1GdQy61y+qQjYVZ8D2mY8lkxFBigwphv+FUl7S7NAYAWi6mA7xBnx7KPjnGAaRmH1JRfeBipCGN
mhsSnz2OvaAaPjj9Jm6r9u8pVPHE/Lnov4bm1FW5Iyn33fgzLKDR3T2q9SHOnlF7zcPHtD3OTbVR
bSG/9SJjRJbCG1EddN5aa1CpM2QfznbCtcOt6dGhjqlg5i0YZkTyUtWz5m17GOTSkEMw4wmAz2U2
1CYNxc/s21+LLcrPR1O+ZGFl3j+FklKtmRAyxaJzpq6BPmtsiyDylScUmsfYDpt9JcRODJ3G26a/
+XSZg3JlmsnmURPhNIgQc54S5E4s+Q8Rmd4w+2RJ0TNQ7YauvNHxTPLektvJGSNgeRXi+lFsRU1g
Afhta5gXlAPBbrlfefijAwkWx6E4DxVCvgz2+D938AmWz5fmVIEBo8RR6xrBEBvuOEXqTkjJl8xV
dz6EGxVQ3EuvvvBW41xFj7Q7TURwq+E9S8F80najObTJE5rJaHsP96DWew+HSbRxr62sVByFf+X4
o6LeS6DdCsYKTnIX+p6vu3oDmc7wrpbj+9v7t1A1BksT+EwgbK6oQERcP46rsOi7SIhDSMUBBpp9
TFCb6mkPaehZGWYNEMeyiX4flEtzzFsoziAXCv6mEK2vwZIdCZEJo6rQvOGs3MtcaFqbpWZlkduG
+3WPtuTpr1bLePpSk1HML5PZfG8rqYEY9Eme2rviDuhyh7NnLFt3x4N2XLDqXWk276W7Bg1i8r5/
u3EdGgEythxC69c7DrKzXkrAAO7N8OlZDUblX25/0/8QKX6bYJaZBC3PjeVswtVcCaBRiDCakJnB
oFW6yuTLvqfZBWnMy89X+2YodFhLRRMC49AztYGRtyLR1I/cEQzUx7XItLKFLDdgPkG6rM9H0UN/
yywJSq36ikdbs8CEnzJvtLwDr5AXtJldkycR9DorH2l+yTCOC+NFf38klvBv4nhuCqReBKGLFm9n
wJZu907+rIgmb6f2et95/uq3DM5rvgjnbQRuPxJjTfPDit9E7n8Hel3wKFfrmp+VF2aILDQ8R3Ac
coVz8hp+/1HVdkSd3AjkISubOH+HW2tiAk+kt4LcCNhEavGiCUlwV7PwhgOXtfXf8IDMd/OWOcZb
Qmu8b4IeW+jT0oqKBmPY9xQT0WMDwgqwI9aSdXuBTNfnj7vFOIuecELoCzjpGQ8ojYoxRlrYhf4R
xx+3Da35DLaenylqUMsUn406/IfozGoIsk0+Zpbb3F2jXWQHAth1sY9fWlCfZAqsZakxvegPEDsd
6g3vCDaqOF94eG37wqC/8OQqMyN8Lp/DTWahqOmtoYvZysofv4R5JNeYypsqoPe9hOvtTj0rkm9w
MnREld5KxdoGxYyhVS8k21QQBuqSEgA58ID63NvtD8BUW75/B+6NCMIvzD9Cv+b62hSRokaahpPc
lHc6eiqjqEDAYJXzfelAXZphLkw6dZEqBfNnRqVal20052jnls6w+RjAQGQH0gEUHYk1rvImLLnU
S8vM3SmacVILtMm9PMELa05bk5WB2KXbeWmBuSxjBMxXMOKydBD6ScYNxm7tQa7OpCb7EuJj0SiZ
tz/aYuy7NMlG2rTWw3Z24rI3VcfkPAvw+FZlNdVx1i2RNqt9tyX3emGRHe2Lu5LvWtCYoJqsT3dA
bPuBUz7MhKXIWqBK0GxrzZpfEwDjl2639jBjK6DsOf1mSrpw73pZoYw0e9zeBPXTM1TjAOeWN7Na
y4ekY0THRvS6By/2iidcuR8sA8YIKheqhPi4IrQXUnBU6Qr4qZK1YsDKKRXZ+qMS9dj9+ZSWhVGh
DkXKlZLjmoX57xcbSGjajxEPC8VQm9MkWdrauNXaVjGuBLDBuAhlWKBtb6DQozcq6n5rJ2FtHYwn
6aqqr9QcBxGyGFaG0cMpWoO0sEi5Pw4b4zOEYuxkChk9L6omG7hoQ4nOqX9fzFRayjmqQR7QYoy2
iveltXKzmcLwX6YF1ITQWleB+WIOQq9lQim3peipHurtRmEGR9nF0d6tUk4v3ugLS8yBEDA2HEek
nT8XZFIGAkV1HRI8qfiRA/8rd9BG3NdNaYocxiXEvR8gh6dHzYemZiY3Eli8OEdH1nh7A6SlUwRF
OcjiCZIEIWbGtemZJCjViLEbOffAUGli8NPqg8TiIS0qNJhjKi0tP9fVVpZr8Dpsu2qjyTmGUfZJ
XZvq+Kyq3hhyJgnSzdTtMjSuKejrOxtqcHYdv3YKWij5+Fp3/Q9l4p2RgAyiSY2waQxVie0493d9
JZhk5HcophzVWN5Dt7I2/KJEqoXakDnFU2T6PQDM0Kfc3F7/wvIvn4psPysdRJUPfLxUQZJmkgnj
0sMBlc8VZ7AUQK7MMOmHIHMy8GAwQy2gKBSDkw65A8EkcI23kllA1G3XrqyMxRd8H+2LLyszDzYt
6pq25imoFqrOLOIvqKp7lD4WeXEXhRgC6DMrEvhNotdGqEdOQguHYiqg7EYUj7piM2XUEYdXsXdv
bzk72/HHD2M2ox60PErUJvf4GmN52rDV1Dy36ODn26KBzkdVfYZa7/qVbskFCKYLdLz9nHtIpWhP
AeTjxWMdonUTtHuu1Qxc3jB/SLW7eMy2VQOmAnEwGlR7xF41WlHYQFaq7MGsWqDqkEancp7yIPm+
ze/lEByTYFNbe68spCgi5KjB1appIqaTGdcc6rUic6UmYIpORPdXsbTnGBR3ghNaM3RsPOSqqfzA
NL78BmA3SIdXbvXCqb6yzzjtmKYdat2y4CngAIhfG3oPdObtr7i2RMZnp4raVmDOELw+gci3f6i7
c86hnBXXZhUBHoVJ2tsGFwLR1ZrmH3QRUIsBbJMyrwrelJzz/jkctZWvJi68nK8sMK4QEvCxrmNy
xdNxEnWSYzTkTuh66PhibBr0B3XzGqfNlo86Ny+w1Oy17SsjximLtB9i7Azjz2B6aIVjF2dGpIRm
i7yNjsmuEWon4w4tJD1omhz4gYB1X9+FfHmus/DnGOBJ0nxJIWd1QBF3MSKA0EdA5eag9gvvb+/j
0lPocpnsoyzoEsBYSk7AKJC0kzIL+g6JHQIcwe86zAWd0PBZpR+RVo6Lztz5QEL3qpV8wWslcq8E
vVsl0iZGd46T7vNBMeoReFEhh/hiZNY5IIXod6QNb2Jk0+/uBAxmZmqKSf0PP0EKokFJvngbOdFM
ecA6wt2ssKzLKBA5Ob9Nxfc4vOeaB626jwgmeHRqNbFua+jqqPKeGz+BJLS55JzG6qZCykF1Ytbk
fsg/fIx784jK5ViKK8drIf5fbftc47g4v61cBqAwwrZnfoMxqMeWguCBr51R/craX7e/8ZotJqsh
fhAmVYfLGTdbsNVbKZr5tVcXIkg3n2+bWgozV+ti8xoS1g2J8GXnpyYFKBENEttPILKozdRPoNK3
QOOxaT18sxWXMLsxpk5zZZpxs3qjFZAyhEuIIag9VYqpl6gzSBikldQVU4seFZwuvCzPrEHsgyGE
snXKdYPglSAD78FKkALWk2Jm+PZuLpWuRYhJ/22H2c18nOowEQu41bQonFm1Hh2hgL+ThU0cf8kV
9NkhbRbvEigF+XVm1o3wNDWfY+ubKDMCvwtum8SA2qRcgHoBdNm0XYEbLOUyVz+R2XU1aFJI8SG4
NHb6SH03FW1+n0BoWHB68lCb4f1aIXjZZV3sChPP+JJGcaRQwSt+BXCp2+FxFg7VzdHxWxca54DB
rZ2txXBzYZKJb4MErUstwAcP69is/VMKIMPtb712pJiA5qttgnAGCxMS+ykyCkDm8Qy4bWR165ig
VsoBhhw5bN3M99hB3gZ9AmpID601WuO28NZlIxdv5e+dYyn9Rl3tRLmVeBTVS96ICxC/CTwmJXKk
mu3KHrKwlDmXvDyMLKNfGYnNoKT492vaPyaSXzs+V4q7YcR4Td2BSjxSy51ayyB4IWavtfugAfpH
ThMMfCZvlMc4R4cZoqED8EGl4pNSZU8BfVGCTzGokC7vW/9NaDrfgIZiZKE4YWSD+qBiEKaK5/6n
eg5y5W3scBtqxeka5bXKgw0Arp91P3wCDAKeLwhVNnFuc+QsDV7Qd3aOuRwfjxpLHTu3LdAwhZim
Mvp7dJFtLVKdukuUTTuSHc8VSC4wQMbRYyeXu1QTt4EUGxNQmb3idfwTF9f4KdABANMl0QYkK9CF
QjZC7hrprON1a4jVk5yGbjF83T5ai+nSxXdmAprepgH2oxWAPqQAOyZutJUArZS3t82sXERJvI6b
fiKAFRVaiF47HlNxO+ZrOpxLNfGrM8T43G5okkFGQciLUiM/1Nvc8S3ts3WiT7iWVQbUpWrHlTnG
fyI+pd1Ice+1Y7ntXTC0O9EJzG8WPPrK9VjbO8ZvUlKCa7XD4VS1zhookLz05fbXYaev/7iAjJ+U
Oz8OJsrxXlua407bBXsZ9RuQyZLPGO2F8WdsYfQK8iZVg1Y8lLUATTXT43rhefUzMv5UbEsl5rhI
+CafKM78pgOKcabu6p5ycxU2uZjQXpx+xq9W7Rj3WtTg9OdfeX9Kg4e8pdvWJ+AJgTI7b1HUyXix
MDE+YU5Rb6Q1BDY6jGUmO1KIlp8c22ANVrkSUtgn/4hcSNconL02vNXyXZ888MEzuGmMQT2jdmSE
FNETMjeYo0kxy6Q+lKJmcBhVvH0o1oKOzGT7EaUgxubgGhobDFBz0xOBxxruKTjdiJU46uva91g5
6TLjjKKmHmS1H7Fy+MGpPo+dspKaaWsmGEfU5GmRV3j0e6nQ3qtUfUsKxDe5fqXDZylDDSH6aLXO
joCZH54K6YfYfGRSZZQCPTda9Yy2j00i2VQjjy9PY0eMcXbkGC6UQM9XAUvG4Zk45LuxeQuq55hP
jbaXwYf2qGDSMldtEHSi+JoC74PqGYRa2zuxBW9m+Vm1x64mkDc8c+Mvyr9W2UeVguOGx5SFIFi9
hv+WfadPiKUFaDfpxwQINjkWoAzePuhD++QLzwLQlGoDvZnXqtr3DUqxsVUNpZOJIHZrMAFZvIsd
NdTsxOmTHfLpXi9PQfqeQDYC6FNTzSFdFHajj9xfBmhJRxezF3m7L6q1oL/mQb8neC+eUsDh8Upe
VMjNgs7p2tj2cx/QLSS73GjnPTbO/ywqzay1faysthJXbr7M+G8l6zk6UplHa8S/54GEOExW/YlP
CMVaauBZEOIHWBiXmozEWQPEr91wxqPr3f/FKlV993vosyhnYYpXjjqLumedOgsXSscyQ1oyITX1
+l/ci4KZOsu3JtVI9wNcuRqZNDEib635s5I5yowHn0ahqIg+R0ZwaYWY8At/Cdx86OuVuLh4gnho
XgPNhqK/wHKGiMDXZVzGC+Ac7QzoKJlapQM1J7p0fA2iBNPaKPNoRiQCL7yGCF/6hJe2GVdVoqwz
yQCMefnMTwUSPCSTCbB+Kz54obMBnPDvJbLuqhVFrQlFLLGqQfQ+WEX4ouHhmvCcPZYEc9Yfw9SY
MlnTblvykzxPFBn8PTy0Kpj7IfZlpSYFnrB+/iupX8R+JSFcDPSXBpg7ACEwooBpVzhP6C2okW+C
U3tbpgLKqbpqC5gjH0vwVE47OrwNk7qr9WFlc5eXKKGk9BeBD5P06GlVFK0ENh0xPFcAMfcAV698
vvnzsLWNS44g5i6UYKcsmgEmZgybCBFkdGFAoIm2K7QlOKMoNquObT54t0wyKU2plhS1d5j8S8w2
sgkYX+DKZpPp0/R6e4WL1wD6kf/eQxZPVmTpJJIO1kiHwl63GYqvSlurda7sIgshiwehDhut5L3x
XvupAQARO8KpePkXaV+2HamubPtFGgOEEPBKl53tdFO2y35hlF0uQKLv4evvxHvfU2mcJ9ln7VGP
q2opJUIRoYgZc4LocKd545b4l/eknTEMmARYpVEm0k1Mnn19rLQVU5RRx6ZKaCsL86VHEgg9r01h
smcSGtWuF+EtyA+9DPXxwXrg/Bhb14mORFUt7Toidx2NriPWur3+GuYHC0pLytD6fVn4bADTf2SC
Wq2vHaPaq8EjwXQ9ujQyN+4jnui+IaYrpk0/Lu/qHBjgy64Wtkh6ng+hgl3NtG7UqYF+IGCCeCA3
2Vtjc5uBRIqoh7VwcCbQfll2YY9DphZEppoKVbJ7mT6xNLJD1oH/Jtm26Y8S+OOVfc5p6eICnC64
nImviYnxq3mfM2PL5z4fw43ia15x/U/awV/WWqTITWcMHeoR/7rfDGcKoiyd7SbFlh/EmzbqfvLw
mBaNHX2sxYZzuKwvi8+e4CSBaoPJKiNogX/WbIldOxn1wtCxsp1WztA6CDCAXST2UY7owBPmSlv9
2QLrgdmRf/BE/fJTFmEqE8a/bSsABGwsjp18u/xVz/iZLwvMV/Zkr6EcqGRUAWGGDnbh+MUKr+Wq
u16590tYF7reIWcFal55KsEX+dxXk3t5G7OxX7LNRdBrM6J3ZA45CUCkoPUFiHRm/Fstta7dgYUH
A5kahh4MrIOnmzPbJaqShWdtEi8+ro0Brn2ahV8JyKQ0BcMFV43Gzuc4av7OFblycuc6FF8sYOFH
Wuv/X2tlH2/r3pOD03Wf3QnojDsBcnbFRiqtvFX7CMau7i5/Of1MENKZMY/OQV3OMpfZNNHSIuuj
hhx1Yv1RefhWdtY7z/+oYWdrw7GcKNqCkO1UGdQ8wXRUg5/GwtsG5zEF4N8J0PHegAykjn4NymON
F6OlV844PDNCMTiiuYLm26Q0fYLZwshQvSCJ94XKvDgldtT9CsieMN+qfsjoHggUO6w+WoyLtOjP
gOAAfOh21kEaLRv3CVNc0OS4jZbaVFMhV42pGYF3q+w/krBbQUXQM/n+l4NZfH/QH+SYX8Y8SS/3
KcjOyvJeE8BFWJOb95Y7shAQt85vGgBNMBAE5mJHQuhKBcuZbhZ2V73n9LrNA5uSyK6HwUc/lQZ7
oYMvgW5UWmxXvuTZiHTyJReWlMWxzjAERI4iBUF1S+h1XmJSVlEccOX/rvJWOk0S53cRzX4q6pT7
TJ8wWJYppTcOidjju21IrLmhMkg7Uei+i0w/bVEWI/3GEk99CjEa0Ov1ZfsYRd2+7DDjX1kY/Q0y
JyreJVd3OccXxBRemAP1Nb4JBvLbSYBgFu8lqJPAtOW2LoQfzUPaSuEIw6q2sUlBnkmKn6Whgvy7
5L/FTONCQPKndJqj1PIQmfKOk2OcQkraRBcHFesgB/9FWXsrp3jOk/09xCXkhgQY+wsNXAdRQBR9
MMAKf2iGzeVFPj3uN395ssoivoqQgLTHSmFbNL9RevHRxe12ZO80zbyabNX0VumAeh6uLAxvtq3h
6TpUtFOQRMamI0iIMt4fVZM2CvEAlmI4Er3jEsxTKAmPL6RfuQpnPeHJr10G5C7oGLFwJrJRN0XK
nWiKfQ1d78un8pl/Lk/ldIJrcePqMLP6gc43zol+RL+BsQy3EWZiZmBp78tduYsAXXhR/gks+Mv8
1uLmBGEd5kPRkSPrcqekJZRWV47wXNHidInP6bWTQI/5bm0KLeyt84td0mzDw6x4BKidYzRXgW36
aIr+X6XD50rJl0UXZoYaG2cqwaLxpPmQGPHVNbjz2ez75Jt9PodP9lXrUNOx5n1lV/KG/+GOeph2
s/xe4YW3YkBJfSZVxgDgiq2cywRO111kZsgQZSsafLJeib08eJTZc0Cv2Dg6PIkhnxJ7qsQIOLNQ
GFqrkZyrIONcLQrmP4xQUWOxeElSomcVLkTjZjv0fJHzgPkBbM67ecQJ7N3rY2Ora85J3slBN5gW
JSjpk+NAoWBR1ccw4n4qbizlWQaHbHwOytYuiAreM1ncKZrl11Xs0GAVlHr25CkekLpiUF0zFjlY
2gkrrIoCJ6+SWXDQzsvfSvrWpPVzgqYfYbbOi2crmzxeNs7KZ593+c1FnCy+cBEDA1uuFBksOh+P
jdUiQGAcu1G8EGINLMe7L9jJST6hQw4fmTlNM0I7BogJuy/4yo9ZarX863pB3IuqoCPTjE/06skn
IRbvG60Q5GjS3A7rZjumgS0H8LHndgDkjolRTY2rblXAOPrhOosLdxj7R5rFW159pFXuFPJYifqg
W8FVW5UPvJPXpVZDpSRza5p5POqFUyjBb9r9uXyS53z6yRDksjU9SMKS2oR2dpXDbsPMqcudlqQr
PZ9zOdTpKovIYQpjrKN51nFKc7uXqZsqP030u6Xyfnk758pupxjWb41Y6E+nlazmqUrwmW6zBwiL
OOkOfhXym2t17nMV2i+rLS5jqhOjauMZmMsVO+ikrwejT8wAU7Sm140ehYrTeDDDW2I8Xd7o2onO
3/XE5oAUF1oFgrvjONUeyRPP0DVfrUF1pq9hwlbPdP4tJ2tFxChoP31OqqqYEbf/BQqeHPKnuYv9
tSbZmkUu/MogwiEXs63k4+AIGW54Vzhq09xePsD5f7P0IKcmufAgyjBOZVLj0/X1VTiafjdeKYkC
qZHnMl8L+rN5X1prkVckkCoSKNFHYOAHMbGa+lx7jhML9TUAG4UGEtIAVBTqQQejd56YG1RdVuLk
ym6XPdcCghF6b5rhMUi0l3HQ8PyXIOREkUwVr0qar6RwZ2s3J6e77K1CX3tqSw0fcS7GRS9TeVRx
EQ/lXmCyufahVPuad456japq8QRs48a8x0DmOkDqbC55+kMWngeUiAFvkgCgcndw50qBjECbYFuW
W8514w6dXuGFUAjYxXy/9qheO/VFftBqZoz8Hc41Av1AAf7bZApdWeNRVm6jKF6JQ+cwb6feaNlx
jEUN7KaaRUcN/SjTeFUwawMhbrut4ZiUfSVivEFTN8P+tfGqDI4ji1ZMfcUtLduOtM8wSDzB0gl5
5OmdzDdaGx6hW7VCNXM2jz79rgufFAecTLKJoiO6OIBA91fMKhFCIfvcyj1I9vAYLT0L+ip6oW5V
ElyV0EgBuRJYgXQgD601nBxf+dZ8YWhTrw6YmMTOoe27V8QTuuxuJ4JtOXZbyNVsCxKhpHdbW9qu
1DBsHwEEOe6nEXSg+l3QJ5sOGUyn6h4f9pQzVBmBVcRjT9cg6AJ+tin35s+aJm9lCh24vtyxuAK3
c+FGfI8iQwTJi5aDaXPcUFBG5NVNWeRAcEPZPMw2YYKWvMacRpNAYFm534nQKTKU/7XEMQgUNfXK
zXj8qGgPlbytQStDDRDJFBIVfepJE9A/XVqdkwHWPHMjvQOwd6WFz0Vdl05p9Yg9aCpPXbgyR7lm
1J+cGyfBJ5C5DkVIBLpZE4L/yu/ifboBmTAK3pRA4ue/DD+fHEcn6/VgldYqvP2PWqU5UjchhMlA
Of1PKson9ssX8VsOSQn6I7iGqS9dPZ1HJ1dObiWO8sUNUSITFbYQbBpTD0q4rgLlUXeFsfuVyLKW
HXxejJMDy8NRmcB5Ex0lXL3yBDDGptmb4KuvH9aZh9c2tYjaUYoqVZbj61QBiofvSdTbcTesRK+1
RRbhmjdS6oDbzbnVttMA6i9zfx2/cO4Jc2IBxmLyyUijWuMTEpCkui4LsRlEvr2c4qzsw1g8+1lv
mFHTpdGRjrnXAibQouNcBWLluFY8n7HwfF2V1QkU2xHlkBsa1UHqyU7LP2rrBTKD3n+3pUVEJVGg
NxFAa0f0N21I/oDYB0JbSetfXubsKxsSUVChAoO3jv7v15RXjQM9JEkFFti9AV5TzQi8CL2nfCxA
9W7tdA0zj4lfYVYjT9CtVayNLjD+txbRz4fT//kZn++Pk7vVBZGm5waCypy98KfwgPnmWaGh8LLS
GTyYJbIXEAutNv7mc/yesf5dePFNqdL040CwsG7PJLJASGd2Z4OrCnUNvrVe1rqo58aakLv8XXDx
YWXEGiZaA3kahn2KIIgdMd2y8qMNuW3NWsQ93SQxUD3Rrd4xkO2F2ksSp+hFOBzxUIBLF4LB6EM8
t9IAjQCCFKQdjcFFjm03Rm/XpeKCr82jIAFkNfVKxDGtxBM7iAgsqHBHqnhx8NgR+Yw6YGRrie6N
6S++1lD4Xx6Nf7c6O4aTjxqFoO7I57MVO75njtxXh7lNNlyvc3UuxXc/SxOGphtM01GfYsuuTpEk
bamWRXgMLYCjpsKd0zG9bsdtH2L+q+HJeK0aUtippkUHSzEilHJ6H3hc1N+jLQio3uLWuA9SMCIG
Q3MTpmBeHwbb5Ab1i6rjUD3QAjcU/BCW4x2U+fYFtXaNEjgxKXyZdisO4Gw+cLqjRQSo+r7TOgqn
1jv6e/Jjhm1KQHcTKPxgxOKf5QOn6y08QYOx4Emj86nlqYMRIsDrY7ui3WbF48w3annjTtZZNhym
Xqd9lddIliGuKYBLBF5y20Fec0r3Ed2ug/TOBu7TFRfhoVbkZMYSK3a+5gdApKKvva08iG11+7zF
iqtt23Mh73TFhVcRrcpAyNPAq4Jxi4IqndC3HHS1MxBRx4jpeAfdvRUfqs0GcelgF54loehFVeDg
hDr0hL4TII/9h4XHXxwQTwTPvLpV+ysLMybwNLF2iNCAH9qPsU0wGVm4ZfHHUN5LiAcn432bg5Pk
PlWO/XCTgi2hNNhBM1rQhIF8MN2kmJ0t0NyCoLwf8vwB2hAPaQI+wlKJnqX60OdrEK9zEf70QBeu
xEhChQRVHx4T6w0UiTsmAd1t13ph56LQ6SqLTJLp0HcuW3w2GlG7nnTkEBmAxIGTE3Xteq/taE42
Tpwjjdq24mkXHrOfrad4+R6UIqAZhC7q7WyacOJmeFgf/Tzbvzjd48KtlKQP0pThJNlG88tkU0/A
nENvZvADDoVGyxt9xdWNZ60f/xMZprXbv/AyRGRDlVSftz/YEP6nvzZ3tft5+f+zq3guaTvZ7zL7
HCYJ5g8QSH0+qyAOav5RHgWUaVzT7f3Jw7TcYypsK/8PPOraWS/z0qifKEY//712ot6M8U9W/Zmr
isou383CquygdhIQZfCRr2Uaaxtf+KCiGqc2S8cQHI3phojgti2vjeHFCDCKla02Sc7lUafHvHA+
Qog0jTnMudD5bYmJhqi7N6IIU76lK8tfRXHQU6DvMWWr0tGuNBAUg9F2JbSs/YiFl9CatjAzA/dX
2XdXzDGKrQAnXuOhM4F58Mf1tGMtSBvzLT+5xUqVVXoyIGjOt8kqXOTIBKQ8k4MBhG2eQZJmjWZ+
xUcZCx9VQBGgRS0+PJY1wH5Sehpt7DFu7bZdw0+uLbVwUSQWY8YDmK+lgwMV7D8THBSrSw8Cdyvu
UDvvDi1w8zGDg9R6cZBhpitDRmqIjJRdDs0Y41fe1AeGdkLO600U1K4egJQlCh/VnLyqHEwdU7Lh
5JUF3K4B+SBGva0NKHPNUiRmifdSvqkywFQ6zyIK8DmJQ1GKUrMEJKU3Jo9sysH5Ar6hku4kf8Q4
+HVaGvd11j5eNsu1rS2+GJphus60uT5R62C/iDGi+6IZK4IHn2jI79H/7wEuPlYUTCim6yriCdNd
MT4B0nojUqLtheh9LYw2hhgPZODvU1+gRdQkoHgjYLMPhWNhUJG3k5NZwq0DL08jZxj1GQnvXD6J
zwbhpR+5CD7JyKXRxh3Eg6zykMZgp063AdjdoPbajoGrReAwh7Bt9xxrsZ/mjyDgddGSdoPsqtdV
ZxB3I1i2UrDD9ZirNhGZ509sWbWDOT4nYpsC4s6gP5TVFaHcySDIKJDpg63bU6JmwzCYLsEsE+Bp
ZLShE7bxVc2v+iHxQCG+BRUAxk5T6YfSyByulz8ub3/NEBaxb5wycNimMASziF2rIygndh6ozP+Z
G/wfU1iylVFSt2WU4uUwvNMKkJIW06DTBk+v91kYAvNe7uV9zW7121dlFjMNSKsr1ufb7MQJJqwM
y3AuwEW82AiQOYzN9vIKZ0/u7wrLHXGeTAMdYNysFXsUvjeR1u50qviXlznr8E6WWTwUqhrlaTqi
eaSz915UbhtzyASqYHXPVmqWaystgjOP66nMMLN7pLoBXqZfbbgF4aQLvfcVY/ic777wcb5RJdAQ
U8FGBnEX7UodydVYY1IaAgtXkliKNwb5/UwgYJuy+VHX0TsbpqNu1FC1guiT3eXRrcbb1q6szNVS
iKBOoMnony0u/JQXv6ISNRneNBsasm0MFgB2bEyA+4fmjarFXSjKR3OktdOOqUvaax4Mf1gSeTOv
tjDjD92sbmKSvUpCV0xyzWBmkz0xSVFNTM9mk/yssvCdAqkHFr5dNpfzD8sTe5l/xckqUu+DeixQ
pJ2jf9258T7cMBv2shWdu/7CO59tnKy3iCRp21umJeA+G9dsEvtfs9GoxoGcBQqHXu5mmMDZrWzy
bFJ1sugisBQUsGA2YpPR1QzDN9Vjgso3Q0cxSvdArCava0W5tcuxiBJGWf/79dwFYIsOhK8m+sFQ
DF8xVvgYzkfNk80tXLKaKxYrdZRZO23CqwfZW3ebMXVOFxK7yerIU9XEE1q9yzMztmO1OhTN4JXB
POKktnZK+IFqcq/1/EcRafZQfhjs+fIXWDmOJYNDmdbNqDJ8gKbaKhGaUOLdoFA9XVMlX3HjS4RM
rY/1NCawLqPNDomFnh1fgSKs3Eq28HpR2vRhxtCjNszGbfXRqYMUSOdozWTXTmzxGElZIGYxcfhx
NDWasdqYIb0eJhAzJkp8zZT+vhxU4I1uW55uaPMB2unDEKqHQIBNO6fllaiKldTn/Fvwr6WxhUcy
OzpCzQFvk9pT/eCpDx0VXGrShUKrdCDfscldrtzL3idusrL22rEv3NRQ8ySMYjwZ5qdX3WwqurMA
N75spWervcbJBhfOSaEEw1YqQlpcpLu8vxPK84RQk+qK2+OpJ5rbKvnDoYZCsuHx8tqzC7oQ49jC
RaUB2DqiAnYlIb8ogBi2ukfUqZwIPO/Ny+W11pzwJ7fWidOPh6Gtsgn7hKjumNgzh/2cXtUQdflV
7hrUEf7L/GpJCqkYQ9jUCZk7tZBV1dDsjn5f3tSKhSxRM7qZD3ElcfXNrnAn9tSD4l0Ufy4vcta/
oBNGNbA4IktcfKUJtZ8MrHEQU+WgprDYJmEr6Ltz9BfQEsADEo9IA+yeiwSuGNW8E+UA1cEufeJK
8Yzx8NJWkbheZWO+541yp6bgJ2biSgxonxQkCNxIjYHVGyJXh5hyxeXTmNGbDMVFhasOyePfhcJv
qmLc428fek25on17f/lozsGIuIbZS12BBixTP9E9J0ZVWMRMrQii7qEI/Q7EaXWgG06gRPcZFz/w
ekTdJG8OZWPepXWyiYeXjKubUKqPcYyxWlbvBdEItFSarbDmOfT4FiQ1KCdiVAGJD4Sk9VR9uvyj
z73m8KMhCM6ZrlG2HOe0MNIMPvEmPZa9DjxqfzWo/EHm6cZQTC9W2GEs2C9Mdh+goHGsoSvG09/G
RJ+0Tv4qu3ZvVZAtsNiNkpVPyizzoyp7qd/EPLQNcoUE0h3luJnIZNccC4zlnwQvaAkFB24yt+2p
XdICfh00QFOf/iQYjiu1wbWi8BCH3QY62P5QYxaHKLekYz+JCVwavvzlUzgTazjapqrFAIg1ABL+
mgOOEQutXmlxCBawbrUJmi8Fok/4bZCfubzUJy3fVz/HOYWZgPaMqiZb5vK8pUoYyqw9KqN8ViYL
vCFqiWL+ON4nLZjUB1ooNoTc2D4qj9IoPrRQOYQpD0DCmexGq75nhCl2pRs5hu/EOII/NsT0Ts2P
tM3dsao3Shfvo6TRgOG1iDdoptzrltj0YijdROofJRvQfkrrPc3kb1MEkBrmhif7q1KrbogB09Mm
EP/1flQCrV1AWswMjlRJd+BKALfJBITNg+jVH/kdB0GMrU23k9r6CuQKKmOThul9nWfUVlAy1NT7
Ke2uAkPsjawjBwNjClzod2HWeRJcAXGRRD6EzPpfZUYKB//EDrIKHI0sOzYyPox5Z3opqyc7ZQq8
Whw+xSPouqPqJhUSzcjceuiredoZNCFJpf+sM/MImP0za+PKVmXo16bqqFXrddV0E6oSQLoafJLQ
/7n8Wc9MxHGOuw96UsVAAr8UJ0mSKRLWpOa3qv4GSXi/aS2XMMuBnIhNQV+joT2T9r/68Y3xEDgz
6F2J7KGqPwAX8rUk87OJYWRutZz63bS//q5FciwZKkAmoN63vZK/wfXs+zZ7kDK5L7MBhPy5HSkp
JPv6fVh2djfSxwwiQMHkq2G1mcDeyNYuwFL3GV3eL7/IXEBJmiBVUhGP+e2YhlcM4kCDxjZxFHuT
jnHVzNyoIvgZW1uRMLfqJSb27sErfgB42R7BCaOUeIYqit+QwNeiNQnhM0y63IC6KQfdgaZy/Pnq
ClDCRN+/S4pbWWleHBbXZpuAZYgGv9MRmmHaOO2yCtObgoAxF5+sHgJmE15DJUnNHQaKl7jrn4Cl
81vJrsTYe0EK+kRmcXc0KleLX5uE/IgoZC+HV6MH/Yseo6THXMrEdV95TQOK0liAWY22e5IAETeB
2TYHOcFlg/2WbhmYA6EUXs9A5ZJ9jt2fBKsYEwKKVDqBoQvFnZTyKsdgJON8n+nx3gxC7/Jy3/KG
xXILDxvTqCh5M/EjxitsQ0CgKVl5MHxHDyyWmG/CyY5I3QlJtYYj/wFMtlbeiPaTIDMX+mS3UbGn
VrWfKto4gQANSZu6Sq9dQ655g6fZ7EhtFbaXxOp92r7F9LaBFj0q8qUu7TrU3Qzw4xiMduX01lmb
Aio9Svjn8hl9h4kudrBIrmq0ekolrAUkuluv95g3Kztp98zlx3o3C9sk12uUEd/cw2LJxTNdwZge
FFJ7cVcNmSeAam4TzCgz0LVSf2V3873+EvgWSy08US8gXdF3MIGZ3E47NFuAPL1oq2zXZqC/46G+
rrR8bGN6jMqYwhJA6dc+TVeJi5mVA9yrW90oYC/7Dzqy35LvxZILt6EzUxmiEtdJ7FAm664svwSj
8Za7dQvVPRta1qg3uPXbGgD0e/FjsfDiOW7VICjjkMs6Ii21sxyDHWrrtGZ4HaO1kg++oTV2Eb5p
cQv5yuhl0FInbZ5ZRW2pvSkITlWSvIZQV8H4We6V4sflr752LotXPB7kIoyCyjhGqXB14DpVGW3a
enN5lRXvsnyX9yQmVdvhg0PWCoSfQFjlK8k9O39RdBOoJLx+wEPy1btMJDJjMrUAfVD9Rc2rdyPU
/3S89NWsBjd3rdwWrcWcMeKlV6rZGy2nhykL36CMeFMAbAQiOcNrgga6gnJLMXNIf4sUSXEwuZ1y
Z4al3xL9FdVrcPPnidu36R03yd1YANuMTDxQpxfw+99Ko7xKmnZXk8cSZHdyQqclUkKQR0HtELTr
gDwHeKpjdAx9kl8GZMYD9XmSH5fPe/YK36/y38NYGN3AIZMd40V1bPh7lJJrQpXfihL5wtJ3ipYe
VMTqyyue/8J/V1zYUcxJMAyc4vjrwRb1rchWngDnDfXvAvMPOIkelYEOCLhD47sET5Ui+zDCh6h8
vbyJtTXm/36yxtB16FxmcBKkUu4jE0NyOduW0Eq+vMz36sanT/i7l9mWT9bp6y6pUtqPdw2GKy2b
3YEU8ybcA9szMV/fV/v/AC01f/JLJrGIXQqZLDDA4gMpkcP3RuHmkNmu3cEbNgqQ/Ju1+jKdL9yl
BReRKylrjQYCC6ZwuRgqs4NXzHsBppWHO4kJ5X9B7IbcmcCfV3sgBfPmjqF7+aw/Xculn7GIapE5
chZ3bXmMass1rDdwBezoGKW7NDJvUerfRTS4VqCuGTXiJQ6Y33Vgh2Bpc9ACc1e1ya5vDIB3oA9u
Bb4Vg3+ZgB15APFdILZQgXb1MAH9RG7ryq+qyBy1bzcMfBvN+Kcqa6dTMofV5L4DC0cmyMZS6ysB
RQcjSNwRE1uQ4LanqfC1jD9VVu6mMl1pg31Hw341t+WUeJmULGiilB2hRo1O73DoZOKqRXvbg+hE
lj9bNDBZCglVnl+H+m3e5o4qj80gocf2kTfKDQ/LrTQCn+KICvNX3t1r0INXxV6XQFCNr5p+m/Ql
WALIHwoV3TFF5DKjN07bDTSYb1gVVja38letUX6lOb2tCEQhJrrK4Tc7mW/f2jA0U9c0jvHbhY13
Rh+ajRnNQb67qhtfP5i76T7dqZNX7NOHfkvvL1vXbDyXFlzYuKVIPk5QoL6bh3ItHRxRpLUJmE/D
EQyocvCsDnQSbb1So/heglt80UWwA/FxBHdemMemuGshIdDQx1b7gQKjEzIJnPGfYnznUIodRkgB
TO8E00oBxphTgLCGtHbzERjJ6JeA4appaOdZ9jjmoNtIp6fcXJPQXYlFn/29E2dXx9ykJq3NYwDZ
k7p9Dxt9G3dAREMTAIVjma3ksSuR6NP5nqxXCCriqkbCFbajnY3QuQpeLn/174XExfEvYlGtZmof
DNjSVKZbot73Ot8Zao5L9IaS5iZtX4oJncn4ppa/qawxVNLZBZSTI/C19I3uJP1PJUttdSgd1nQA
a0FcLQh2ROHEu/xTV7KizxfNyWFEkkxdYJTiDgSljkLILjWPFJRWWrbKO3c2wGDwXNc4ZvhRRcBd
OVkqbtuIarGCAAPM1DRNJcbKruti8GOBgFYqvsneyRA7eUV8YzQeylJduRbz9f52G09+wSKsIlBD
gBcsjRgdkU6uQGEakuV2pjGXTe0jzeMflw/37O0/WW/hbhQJwaiKxuzIKVSNYMg5EeCTob6i/i6V
Z5BC3pVVu/nvFl24nFgnndEEwACQ+L5pK08t2yvCKtzddqsXmZsr4XZMipVVvzeeZpM/2esijE6l
mposk+Fdaljbgr6ZY+EH1ujkaewFwbTRu+KgklstMA7muOJlV77rMn5po16WwXyjVdyRGpS36mgb
XWwPYeoi61y5MrOdXrCi5ZSMVgyElQVWs8AuEBi6raK5poUfK59xbZn5Op1clyKe+izVEhMsKltd
feuiFpwi4LHKM1sTAtpiu05VIaVjbGkn3ay37JHqNoF0NiXbZgL8M7Y765c583PAjxDJgfiA8JKB
IjE4pNSfVAePRfIwVo8p1AsVXuwByWOMOAwduzR8MKdtCao9DTnABB7REYQmpEpdk6PEjaKiEb53
ufmz4m+IGE6JTNXib4UZo3gN9jw23JpZdkW164B3dl+pTlredubTIK+mVnGGeitVwFt0Fd2Fn1Xz
alSFzdW3uHnjYPLsJLhKDb8L903WwSuCITwKXYuBQZ2Z0O0yPzpm2kNd3gdQErcFUe8MTTyIWPVE
R52OBX4UjBu1p9CaAvZ/aDcx4Azg+m7csBqwp2dRBtD4kWvsHOonq/Yl81g8dCq9EoU+peGdGSlX
kJnYJoJBswDaCsZrCF2ooAygUhLuNKV5YEbd22gR2GNI4PRR7CiGJ4F6rggqiPtAGZz8iBG+O/mq
x90NG+v9FMZ+IRJ3mLgniKGit7rjQI+XRbJNGeZ69eKho8NkG+BYl4Xu9/xFH+5LK9iDau2BFLeE
aH6ecTexBKq1EH8HaA8lpL2uxJuRtp7Jb1Nu2U2MYaGq9uI83erRcJen9YeImi3gCSAryn8CweTQ
XtnGPVpyHK/i/EPUFirSN1MeuCq9K/UN6xJvQImUEu4o4hFzPR4JIb3TYx6iKUG3beKpPVyzBt0M
iM5PmstDxAasUo2xU0LUsxS6W5MfVhba2XBXyDcAJ6FfEe77qN/Q+kYl2bUUEx7Lcoeu4xZQ4E0w
qbaExcWV/tAZ2VNHybVs0WcU+nVNRqeh5k2X9HbXmuCUKrwcdJbdMwvQuMotNyqvc4TiAH0JcV9h
gHWKXqfyHsVdjMZIzCTpuzS/bZPXjFg2yQGOMdMfGgpVAZCUugrS1gqGnWJoqencuuN+UsVvOmqz
kA/1+ulF18DagymxDOIArcZuB2PY6Gp1kwfTvo7F6yC7fZOPK8+cs3H+r3v+rLideBOzUmpcKsmO
I32RNR4wVE0hDlc4UluZlV8JesuMIo4rCoK3Kb4b/AoSGPiUqBFWq8/HNfe4iOU9U7MxpIW4a/Pf
mZnaQyXtJvpz2QmvndoigFuEdJiwidhR8hA1dvqakCsTr5t0VP3LK51Ngk++zyJqY0ShyUx0bo9F
2+8M9FGIdaOB6LYdwk2vDD5QUCswoPNvhJMlFxG75hBN0UcsaWh/IETmiSHKvQaTnpAw99JKhYpR
iECKgUW0NzB/N2TJUwrSp7LUXFUM75qRIU/UyJYmeggXBbK9vLPonppjB+2y1mUSngLylmn5XyZW
S1LaKh8JaVJYcymDXyMg1Qntdloz2Sp0CzUZ2KU6bTFGt3KJztf30fo1LWRsnC4HDdSgjUY5tFD3
nBO6WAL4XNqcTsAzDK9iUlzFgE8dQE/dPTW1sqkjyIiTWz3aT+qaRMv8hvgeZ/7+lsUF+H+kXVdz
8zqS/UWsIkiAJF4ZlCwrONsvLEcw5/zr99BbO5ZpjTh35/F+t8oQQKDR6D4B4sNhEPZVf1TQRh7q
z5DMPpfPFvxPpjvZ/hEp8oAaKKmRDFBR3h8yXUOj5ZnaWW1cJTpbVE1n9ZLvXD4M5+tfJwNPTgOt
2pKToMHceossoPRtoAxhem9AW+aWbCsm1J6rOXnxuQWdnIdGBvCsylAgzsA+ZgEMnWPdvDyxmSGm
ndPcTyNicMyrwnEbINNFxMwT569+6Hce/q9tMYWD5B207DVX1vcpRR9Ip3AQDE13kG7xdryF6muP
fyzvehT5EuAE8r6zGUUrmwPwBiRAxti6zT7wdgUrMbAk8tjVm6CVTU/9ANYHuh2SCo8OZhF/dred
fx/+/PJJwstTUiZZkaHTsK0dsSqXGb436NgbCG86c2W/byzPheNjTNI0vHrzIWwk6RCsFQtyj7YL
ds1V9kiWI+lcMYt7Yxdf2fnj5R1w/nb8meS4Q07u4SAnGq4uTJIuxylWq9FZGdDImRP0DUK5NL3x
+jwZh1ewupVztG1iiNI0cbiqgvuggvHga6gv0mBjFLd9nlrooK7VdhX67ZJ2peOV14q2rFXk227n
GPBmhZV7utUjeIWlS6l5cDWIRubMZAOk7Yh4M4wKFGV2COB9kQTYaNLd5fX6N+/KnwWbhLmyCCNX
zkp9D88YtCXwFkFWCNdGYQIgD6HBNfBEPSyVE44KaTxzXmd3ySQCxpDGwXHBMrbWsDC+YF96LZzY
wtNqsFAT3cY2t9uVt7w86fNpx8+cJ+GPu0reATjjH8HdW0naB4c02VAVNm9X/91Ak5BX+C1gXuCY
HkHmsRr2odeuUzcMiIWZ5sxM4Jv6q8pQ6WaqVPZH4a/l6Er4r5cn8pcE8DvsTb1UE9hmo8rQI3gk
6SZ0YTOT56sajcTUQyvcq5ek7FdpaqxCdQByE4iP8J8L101+wySAlRH47ZGOC8QNzdpRrGwBtpTk
kBfg0LxVDBaEPTPrMUhdOOVTp/acJpxDB6o/lo67TOzkNr1PVpopDlBbsvizMguSOvsdfwroU4Kg
7g7oZZZMA6aboJzvAXAEgglJrFx10uSDZVs27Fq2j+utQGIJlCEaAJcnfb5vdPIbJhEhzxoJqpoU
op8LbVnu4h3Mwjcoe0TwFgOgbqE7mpmuiQMb7PKjA0bqP2BQz63DJC6I2Bg0luE3BDA79HrkI3Nq
r8r5IvLJPCdRIIpU6L8YiTg2HUh3GjyUSneTKPdx3y4EgTUP7ByTRrdb2bVr+MKLHBbfXndQwGuD
jMtCMVDQKcwmKCCfPqDKndyxgW91cPf8JCRAaxYrqIyuGiijFwG1U6k1eb+MoMzJGvkaxZ2t4QPr
o0dWOBRXJK6uB6YsW3h8mImuQ5lmQAVCs2ps77x81YBd9IBzzSV1XVTA2/TupmKS4/a33L+Hi/Si
0sBs9BhIfzpq3ygbaFKOIk6xEUzcdaAS8uqJBl9ZHC6bgC4q977vwVrSIWMKsuTolSm/SFB5b+Il
fvtGoPSW88ABHs5S1ehK67VbOGwtQhdUfskjpuo14KbeGMV1UAJ+hqwuQ+85LpWNXiS4+lDDIhsF
ME2KqomHtn1reuG2QHtOTl3HV+NFR71tUcaHrss3bfcUhYMFSSgIvcGcuQQ+FklizW4jmK9LMl/T
LrCbUt360hL6rGZPuKXBTD2MY9PVGDzHcG2IplnyqgN8ST74OUzbh9TueGIJEGYjQl9C4t3oA4oH
SmENfWjlJX8cpGhDWflSw39ZGP1Gh2umVNGnEfJkGJJVkJd6QK1hUG65Z1z5nK3iEHd0AXuKhtgN
ZGcaBZGQV1AuZ1Ysg8qp1VahBItQim5cT24s4LnXAx82+ZCBEAE3L1yv9Y1b1rZLyUchoPHWA5Zu
kQac3ULUuR337K6HWFvWVgsPoiy5aNCp7cymrPaACl0bqLehcWQGqrbr4DYkyzuZXfvSdangq8uI
whJw9Hpi50ZkxUIGVhUWMBk8PqHFn5cHJcfiRuG6Le8AdE2l0IpZtNW0/tOr6XYEy5uiVY9pQe+H
Cjx+hTpUSq0ih7tMD3oqrVeNAPZ8cE0Bz7XEQB+9e4N15oK6LhTkfVMvOyup/eea8iXqSDMp2PlH
zM/5/e66nqRgacUidRjvPLo0lr2TLdLlaAyjPcGgwEysOX7JTEiaYqZEr4dwRUWrsdSuIvIRtHMD
nL9jfyZEJ01FqQ/SlDSobI7kmdHOMlzKazzzF3Bfsueo1HPTmVymPGIySXI8b8Oog4wBNAijGdrZ
7HwmT4A2HQxN7USA+fQOsdGnsMlulKNQVsKWby5fW+cTWUM2FAILMk0zJrkW7esqEyxt9mkB27hO
MVV56UP9GBUEQ76l6U0lQ7HxXtQz3f3vl8yfJOFn4GnuVQYhVKAJMfYq+YpEtARReOuJ4CatWWsW
nf5ZQs5qYRThDmH2GdCDa9cNnxLA4RZFrYClDvC1gRIzDHG6gxs1sGVS1nlamhCwMI0OXprRchAw
CehQDw0+BLtKxS5mT5CaRT3mjtWNSUlnhXRddgSlYPyn9hBpOgwenlH0ZfoyT55KTF6htgex5hpa
sX6yVtRN1jXLHH4S/G507UQXQB2AP+OwFexADma4OxjEF16ZeI1g2oAnaqjfNC1sPKQHWV517VHN
W9SxXVuJh5WMEhFv2HXNiy/C7z1/kxfhpmvUegFW2HXZeuuBlM9amS2LTn4VbFZs5htC/udLcEJG
9g2oA/IkaygYmnNgwdf4Ev1LIWIotDJj2yvZp6y729Rjn0KSvqhMgq2sQlmT6in0ACKumqyFBUVW
Af6f8WTPxwobVQgE7w3QLLSU3Qxwaqh7go6Pvhg07Q3UBVOE0lvlMrz70qsQWuF1jgeL/uxR4NVR
2og0yU7jbqeQdhXUKi72DN+5MSUJ+izQu2s5QR1Lgsg0LFFv8wbahwmcHfGFMh2GO4MCm5jb1N8r
w2OB8nbJvipYjtSAq7QN1M/pl6++Ndqq6oFpg554Ml6jL6KvFwSN/b76GkSOVs4q869F96H4N7my
UjPFrksMgPMu1PsAf0umwPbCoq/OnoboBv9i1eyzj3L44qjocewqsuYY1nO3gffQ6eg1+cz2OewD
KXH86i7rIigqPmQcDhbihrSvXPo04q9WvMiA8PcML31a2oO7Ri0G6Y9ujgZ6hEAUgV/FeEco/qMC
DHekCLsl2NDpGyrmiZ6bfVouBu9Imqvx8euS+1K/CjzPzLUbPQRRht+H/r6lH9rwFWqZqXdAj/Zv
wC/bAsLPtN9q+boBgFACXFyGKnNc907aagufbYLis1BWnL563WBRtbHbfEWxW6S0ALI8QSuOm15G
YX/HrJRGTi4Zlp4GwHYcCujMlbwx83AXiswy2KqSFcDtM3huXw0U6CXyyUjsRJG2CDJc5cHRBcnh
cqw7X4T62ejTboMLexUo1MrSAUIRUFoGmKNOkhWE4GSohAhAm5CtR48uKNO0TTZFwlc5oF1uFS5T
NOQrCGGGWr4VSF6YWi094VsybGVl5SusuOOh3imV0Pv3v0oYwl7+6WfrMye/fFI3cfWWamjeNfsq
ATUA2VKIxmbVw34GchcC2C4ttBIirS+Peh7w/HO1TsUbfLeD+GKW9MfiKVvzbO07IrT9ZWfJi95W
yqUx/AdO2H+JHOOD9WfUqaDD0MSBHvmqdOjc7jaFWnGkQIKp8uqjnMIxNqN+bVdStSeJ7RcAJWv4
b7geQLigsWjdOW4xome6bkc7w+pkpLqVmKlQnIdHn/zGSdKReb6kyhnaSe2m/Upv2iWCntVs8vvm
CheKjaa4kzjxQr7qKzNazvk/nq3EnIw+yUIgnFgrWucLFKL5Sh+uKm0TVfG2Ve5nNsD4h/5cDScD
TXIRUZd5SvPeP44KmN6zZ/koMw07fYl3NXycZlZ1Jrmacke0gWsGngUodcsaRM7QpgEvbGZGZ5fu
JO2YfLgyVJqiLQH5gNrzgtg55E86AYcmq7iqF/E6v0sXLcRerP6fG9mO2/pk5MlHC1Eu6/W4bvZC
ajZy9JYUB6/75P4m8nUoeqqOMdpBYafzeE7x4nzkOxl78h2JETRCiK7ZDzRYlWGwz73SJuqhDFW8
qp89F+aUnWRTNDAyRJayA+hLdwEAi9cUyIU4FJuEu3u3fSzb0hTxIlCznQRlZSjJgwXTDLabFo76
z91bJ2s27piTx0qThlEDexXEvfS5L9H1z5k9syHObvGTpZmE1iFl7cAo90eAsViN9ueQIB/VGMcH
hL/3ZtL7s3v8ZLhJmSgAGSfvhYvh6tdKH0WOjpcndL4QdTLCJJ1D2Uv3pBb7rFkk63xXXwO5r0HK
tRUI4RtkURCLNTungt2K2VBTK5Ze9WK0D9FyjkQyjvQnepz8kkmpqOuNpIhcfD0gtEyPvrVIEARM
ANRuzZXHy9OeW9fJO6ZJCy0deNLsW77T4cVWe+lM6Bg3wr+fjS5P+IWqpOUagTHWPi7fCoD5hdub
9Zx1y9wgk/CU5VnIckA09mzQrEJvFzHYIADjXl6sv6zSX+dKlyexKMUgMKdQEAU39QOeLGKVLDwb
8I9BXfuWuhndFlFPc9HwDxDm5xQBjfHLX1rLSTzKk6TLo8jley2G7n+3i8pjSrZe/JJQ2DJIldP1
N9rwIpWftAIoeuCrCKRHum/aYFfl6sIHHidrumUUj9z354K8SlXgSC3eUoZ/hLfeqpSgMlHD0S9G
v1CprSDmO7CfEfxQawONJCA7Ojy1yYNSD9dV362NBLrS72GbLpPhamiOvfTohRUKOKnDtSNnoc0F
PAaqY4YKUtV+Ze479/01TCKdpnupgQsTEkWrsqNm3HwCKgPHicoqeGZpQFCxcE2gqjb4gWUkpUm9
3k6ZvxRwI0izaxpdG8OhJK9Bvo2Vh6r6GC3/3OEjhyyXdte2oBvDcxY9gyGGtXvrysZMGLx8Lery
eLxOAu0wdD0ZBhyfFLAvAOotr/yQlFel1Wa23uVzqk/htiUlLkkj1Bvc8galNlS85q74uSM0ibCq
pKZ541b+ERmS4+ooBUIsQGjFzIqdr9P85OTyJLoF/oCMW+qkQwLuJ/F2CoQC605ZSZCISRpLDAFI
nkBKs2tqtJYbhzMuI/pZHMTJD5iEPCMOSKDopQL/0WzVebpVltGxaos7JMDwSE3U9xREPMsfeGVx
sPlQayeKk3bNPaQ2jllWQTu8XnAByjyImlmcQnzwVmv1OwYlGhY0y9iQlijDvqZRt60Ay6PdVtOv
OqTZYOWYtXjhym3d6ZbufX6DPsvMrIbnSGutuChMlh9lOkCu8bPwVh4KNBVRFi06AoHLbLl/8btd
6cE0UySrIQostavMVnuKh5uWXBsp3YL48jSA/+yDs89AKndTaLgYz1Vy28m1rbhvUDE8dH6+qZXg
Wus+L4fIs3fXz+JOwbtFYwREjaJmX7LmqapvDY+BcPSlAOdKUaa/PNj3X/sTD09Gm4R9FhlFBRwp
7myo/knKAI2KpUGSDUSmANpD5SDd6y6McOfz4THSXhp5chOg0157A1oSkEX1V6l4BM7K0rY1rAoz
bCwHCuZzWcH5CvTJZCfBX9JiF6ggvwHYANZv3u3/DQnv1H7tLxrId8wEnbPR7WTESUiIOIn6RGCS
pXQwilfqfgVlaabBDMbwfF/+ZJxJ6gXp+YbmMq3Rl3eTKwNuNmaz7q+j0IJr/MJNTRjg1nwJY1LY
QM6t69m4dzL4JB75metHtVz6x6C4g6zHVQBlCAUS3zNbdW7DTKJODZHmvESA+6Zb5/nWCJZktGhu
YMXALFd5A3msntMvP1+m/pncFFrXqG7B5EGv93mn2BRl1Sp1LXm8HqliZxEUFMIIrrqQfemkRzWa
KVafvbRORp8cz0GFRgMsAvF8CpGxSx810r/Lyzo3wuQYVkOJk9i7qMGGFBXSF2rM3RaXz/l3W/fk
gmc5oMtKgyPAiWfFnrQhoC9Sz5aUO9AKZ2YzEzy/MZ4ngwmDZ1Wlx3jq+uCD0zspSe2oetcBQUwB
er+8dOerVCdfZzwYJ6N5qsiYaKR6j6e9xf2Vi9f8dy80gaXUrVaQRRd3sBLfeKgeKdk9NEJNHUYG
M5OeSwi+H+Env0OEURYmkuwf+430ri+6FbWTB2KNqqr+7Gmf2zCTUJOhEKj4JWqZ9SBB7HaX4n6e
WdfzAYUyDWKpmkymplNoGdE+lQrUuOAiiXoBdbqVbmFKx1GQrocAfXT9/wtiP2OO0z5Zw75s+h7g
92YPs0BLrmKgfvetP2uYe74gwn/GmeyZFtgtGoGMifN275M3XWucrMyc0tXfO00tbWNA+tYZ2CmZ
Ww4Wi+IdcPsWmg+yxXzVAPdAEcuQtPeRDHYHqCm9jk9Nd52sH4xUXdD2kCSvlQ8oO4D6cbWou3u8
FpvspaueYnpP3MHiHh470MQoshvYXpv18FKrkRn7YiHxyBHQTHIXhYQedXoQxbPfPkjkYdDg2tLY
Wv5W9Nf1gCrSPuufuHYbG3cJf6/pquL3RtOZFeNmWr33YjvQG7dDtW4owQs2lpoCC4/hhYITC8E9
WQCUVN2y+DWsr5Rsl9Bdpj8OdW0D/B+hoBMUN34TmDp9VknyIPOVh266766ZHy7y1l0P8q4zvkJA
M8sBUIb43Vdeo1RYErpqYQHIHvmotNxMwXSI2WvXP1L6CoXpsTWSaXCja/YFliDvHwj/NILQTkVq
lv0Ny0tbdVfhCDYnz8VHgHUwuvu++WoBcg6iGdj53F6fZAiMG5HGidrvDboA/48kO817vnyetPFm
/Jtq/ey5yZHtGtpIcYK97SHJi1CjgCE1ZDKYCW1NS+VgizDyAn61aajpWtLXNYEcl5eZKT02+SOB
KlZ+HxhvRdaZBSBF0RAtUkjvMnQbYjTGXCmx/PxBKlDHAoZBB27E16CClD514tVLc3SUvqDkZRrl
V4quAS+fhhZGN9VzgTX2ZckkGQCn0JoI05sg3JaAhgNMZGqRbhkqOj3QaUzLdw9dp3hknV+V3WsA
cYhCh6whUg3WovOjBBxici36OUxDxzBaNC3c2A3IggmNLEIB35Hw7fKynk26VMhnQAoFcijq1HpN
ydzQz4mufHvGiJGisEye6Wf44tqZw476pvwApjn2l/PqBOd2zenQk5RLKw0Bp1auoPMGpbUSPAVI
T1X9zNV9tlpzOswk5SIEQizMl7q9cS3tewe0tus3FkNbEirh9oADYUeQu/EX9dWcyv/c4n6/QU/i
cR70kNaXXQWqwkC8U8gC2An5CF+q1aiEgNAQLuRmA7xrCE3jfA6Yfi6POJn4VLKxqXUFFXNJ2RMv
vUm1xzZ5hpmk2qTvUVKsZ/bRuRtVZZrMGNe1cdTfV09OgRqTI8kD7gIiTmCoLYkJGrpTgX0CmQeQ
GWetzc5FhNMhJ/vHrysSiQJbN4EClAAHzCizdUDhyFroJhGuzWV36/X/2D8O1b/TYSf7KYJeSBpk
Wr0PpXQRGHcadZ1ieLq8nn++HeTYTvUIJzc5PNta6lfQI2TRs0QQvOFaM6TvXZ/ZSTBXUPxzEMfB
KDcUFZJjKnzYf3+7MJY1qoq03uvpc6Bd99FLNAdKPjufkyEm3yoYPJYEOuYDq2RPLUD/TGB59+iD
0CsHz5fX7s++mExn8oFCPRj7bphOVXBbANQO5PWdyMMDD5Rlg0CAlkhhQuxxZtyZZZyCterKY51h
jMuofFVsz6uFwu4vT+1vtv57blO4VsgSvYwF1lE5JhANxzu8tITDrQwgAlDft9W968yhtubmpfze
Hq0CCziVY15cB3MsfhsCBUr1M52dP0WGycQmZY3A6Nom8LJ6X+SGFZa6k0JTWshf6FRfXsK52UxO
VkYhnaFomA1wr4AyXWeg1ab09b8bZPwRJ4F/UNwcQuIYJAPosiO7GDQcYB7/u0EmWZdOwTZCRa3e
98j2A+NoIE6UbGa5/sT1yXeZxIZi0HCSxtigtfd+fi/pj5cnMff3J4EBtezAL138faZkjoAGYC5m
zszcB5+Eg0QfeFwoWKYE8ixaBxkfABwKMhOwZ/bvVOc59yuv98d55DRFUyW1dfV6gDtOOQxzNaSz
8Y1Tikc7EGMAnf3eXDpQQejNZN0+1lo79bKrth0ZitDp1dLmNefDR9bkBwjTPBZa9mBkyU0f+fdR
2T/rIn/0ewnl7nyVgjdmKqn0ZgC7dvmb/m2iYtMYnCtQsuQGk6ewyJz08PtRaHJQG74gNfDiQOqi
ag2EFbweDzrwbW7DbFa8R/k2NwY8YPZl/5l6R4DSpEK3E4FUuy/jxzoDRM3N9CVSefvyr/xbNsav
5DJnqkwVWSZTokXXJSIrEi05xC5IVI2x6Wt043tInTJ08Pr4Hv0XB6IQuxKPgctjn9uTp7q0k1PV
1aWbybKaHjwOsx0AzLBaZtfOdirHrfDr0cRG3VRKZJkivYdC+GSrlCKiBUuyQ2eIVeFqbwXVHDnz
4Fr2pAzG1sv0tZBhjdKV3nLAm/jyNP+CkcbxDUplQ1U0rk1lleu0D6qGhNmB+msQWyDqAP2K2l/C
5cEpva9YuXeLbAG6ixXCrIUXlqZBAUN1ojLaFZQ5HSP7wr/lQIhd/mXf+ejvlUGbDm0blSmGocNb
5/fK1D7ktxW1rA9ax5wy10aMIwjPXXLDmPzcdCXceMmzElZWlCFRBwQfQs3eOoN0D1RHE8fjNSQC
Uc6IAPaAyxMHQblKa0sA3YeT5eTFY+WrC9m/SzlQV4BmxvxQB9SsFNkSCp6sGhQoSVPdCYWbgRdZ
bi9ZEsArGRzcwoZvqiZbJ4DPiiywCw+0ZJ65IH3oK9Sa7hVfNzmHg0y11Nru2g2fSzzT0k67adLs
Ph6+Ro0Eb5jzaf4brbFqhgJFboXICv/mUp/ca0Za9B3jRX1wqbqjsnrF2e3lD/O3Dsh+DzG51SK3
hKCNiyHqnMDjjthddK1R4wrSV1sJ8Acd1epAj02jKO6TunYKLP7MT/gby3//hMnpzCEOpyJFrOFh
bwfGGpIQgx3ZICHB1gqNJRsE+rHFn1nztndzCzy5DoneRYNeYFv6LT+GKbmGj+Hl2c2NMNn4Um9U
zGswQgIv91YhdiHCmRtqZohpu6H300DzPKyfLI5eeNT0GcXGuT0yvQGTwR9UF+jFw0CdYl0vJYfa
2q240zdg66/meLdz05nkv7jH4p7KWLG0LWwdBsh+ur78Tf7KNvze9NP+gpwSkQZjNFrIS75XU7MK
bnS+rB9kB2gGGw9pdMDAkR0lSWRQcIDXX0cbb4N2sLW6/Fv+Nhgnv2VcjpMzXsu1rofVON2s3clZ
DTfmQ597BzmIndS/H9gBzN07H/baRZmYXDz0bOYnzJy/KSExdNvGrTP8ApF+dpK2KYZ3N5FvdBHO
3ALf8erPLfATz6ZNh77ua3cQGKm1VOqo2g1kCdCNK+0eyo6xnUcL8QzL9lt95oOfecf9CjHKJMSw
KFWyNMEOdvvV8EE3KEvfF1dgaehLsqGLsVwya508nuxLk53ElgY2haiXY7LNe8KgqQT1MIs/actW
ctBqHbk/ht1ZQbmo4WeW7TSYBazmKPpnUsNx4pqqc+QFRDEmyathRLHKABo/MLOx086GgJ6AzeQA
0USz2A62hucslFIyJ7oR8o5AX/Km9+15Mv1fJub3Nv/5IZNTXUqpDKUj/JDSCXdi1XgOfBrhEA9F
zAVHn0a9BhJlFR3hhryJdnW9AdjCwlf5f8XKn5+h/j5tGeUuoNA18pCwXBPPdZiYycbPh6+fESbn
Gb4Ipet/T7RSTQ40VSXmZEv+prO/P+r4/09ChkuCOmIa1rLn3k6L3hXduMna4+XAdH77/sxjkhhk
RkU8rlUI+jCyDLqXvqhWvhtuA/YchTsAQmcLSX/rt5M9MjmlNYTI+krBkE0JcgNEFlrYqOjGsQ10
K0wIzGCktd8/lkVkq7ViFaq0TLN+pzBu6b5vKaTbqy5fXF6HM++W36s9OcfBELgc4Lpx50LwdDk6
xoGhu1ZWc4jyM+n775HGT3LyXQHXTPoSnpcIj40trshKsmSnvR6vI2NvmOhOL9gBvl5w1prDLHwH
+b/R6l+fe8pwa5s0zoiHWebxR65f0RwddxB6O77oIXXXG1t9ULd6ed2B3aTLUDsRAPtonww0pUC+
1dt7oewHo7qRXN0WIA43UCjQn9zytnTVuS9y/sL6+a2ToBaxQoUoKA4xBNfsZE2QLRYHEKEAXOks
ZkBVIrbFbBP7jPHZr8/DJyHMR5psVD0+D8iom9aRTAhBWv59/AkiGdjykdM/wlp4dleMIWn6ZVDi
Jwqq/WMNYnLadberoOwZ4VSgwPkt7owH7Cju7HW2tEkX8zZd547+6YiTox95oRtUpVQdeuOWu/Ey
gsRfaayFrwI6CERLKtlCmpOwPbv7T0ednH43IlCMytPxnHV4tlJrKCC0uap3IcwoB6u3Oxf+1+w1
L1faQtUs3567LefmPTnpDOaiaKlg3v8rLBOOTrPA1c9lBnPDTI45FCgBAKH4oP+r7vafDnM2bT9Z
0O/AdhJOcjUUseRhv4qdu+zWgMna751lPI0361yGde7WOx1rciRzPQ87OcKcfINZWfzFycy1On79
C6fge7Ink/FYrSlcFpgMg2Nn/xXnLeQRPtShtz1jbiOcTVRPpzNNE3jkwx1ifFIBQ7JW7ZEwRe/Y
Dg9h2N4sIweMY8BklpevmnNx7XTUSepQUfT5ugKjBkO96duNV0NDUeBRDAvPyyOdTcdOh5oEFS8D
twguCdUhGguDkr8Dvh4M4FGEDsbsZsK1JfWhVTWgOGRAsQFI0hb44KLSoIJa2BJ81LNuLSp3VQ/V
qs2zZ2/o3lOo1ClR4OSg5Fz+wef3l840BTVYOKtPPkjURZXiex72V+ovGPSYfD+fuVbmhpisPmhD
HW907DAd0GC96+ysLP7LISarrspsAOIyqA9ZAG6wuOWxO7NOf7l+yKFwM/5roSaxO+a51gjm45xE
lR0HD6Eu7ChvHbmFS0fmLUgKN8m6smgg215KIaP5LhMXcrhHYZRQsAWF+k10hwh80bicSSnP7++f
3zaJ8GoA4xvwmvHbDAWQj41R72vYhwroiF7eLf8m9P2MNInknEpRJRtYhWBNN7EzrCqzcEAKNr9f
etbl0dTxs/2KTRokCVB0RS9eRnnzG0tzEpvUQQ8jUP37PZ44x6RXQPfQjRciyXi2Q/q9r0ES1n19
U+vh9aDHV53HvzyPSivCXA/ecjDP6gLWoJ5ILKWMiaPUUm1VOtQIc5/ceSRfiTb/KHz1MS2ra12p
DTt0DVu0g6n52lWhSM9qihIv6B0jv1yNIKKSQJm+S2c28HdvejpVRhR1RNgxzqe9a7gSAhjkd/G+
7r3rEO7a3RA4gwSXefgPPEZqu+x6f1927YcolAWAsItUDe3K8y0B5IcfDI5Qngwttxm04lQCdz4p
f6tIcF8PyrEQx7R7ItFHD65FDHEXlGxR0rZILG2zBrhkUsECUz42aoDkB6oKoXbVqezr8uf8Ewfw
NRmSLcogwKTCG+x3Fm4YBDL9SpPtq2rjItap/lyF6+9D5/cQ05tZirjSd1Am2ksrumn0m7I4qAzq
JpB6kZzcViA/YBr6B+CEY67/jwHmk9EndzUpA+qVGUYPfOkw1B9Zq0ISOzVRQ7+8kufOxclKTu/s
TI0hMeW22V5AJ0jqHtJQtmJtpukxN8gkbMMVT0sEwedq/RZKvNAI1o+kpavLU/mTs03WbBK5vbQG
isHHVIIAhBQIaLavEM2RpRclqm1Jrc0E1g6Xh/ybEE/GnIRyVfVBwMwwZrsZALJcJ9I+lR2frKEZ
UlrA21iNIxfXA70LqWVUTizsbDmXCo2R8s+B/zkN31v5JLbFjZYCoIPN4lLItSauk9MPBn3DLgeP
/zWQPi9P+htRcWm8SeRuEz/iEaa9N+Ag7VfQgPJ7/QEyKauOZtrWD3xotRvAGDKoRXt5b1Jax5Aa
JctmKBZhF9w0NHW8qrdF6F7zJAQoVjHWskfveKOAp9Z/SEWx9uR8KWTI3JWl7xgpmp7BkJqwOoSu
f2vL2rD3GTTGgePUc7Kue3cJLVrHa149iGP3cWKV7VdVKTMSf3+fmJNPPok9XCu43FRdtoeDu9ll
FDKT96RwTU1KbKWJV2EkWWG3DGnmEOAUh/DISrL0+IF4bJH5zQyYb2bXTzsL8HmEX0GBj69q0DUJ
Qc/ygLPsAydBe7mCv28PgUCROZf3wN/y/PcqcPjwMplBXGGSJ6AV36gRPEP36A9aDeRWQfuyShiv
wO0IXvY57C91m4V7ld9DWOfR00DA1+JNpcHJLevbxwQUtk6vrnMVtqNesxEULddIhQNLrgROwEpb
0qVZyrxy9qT8/OrJzo3KUIMDEL6dt/Vv/NWA6g1oJl8jf2YeUf8XE67BqleVdV3jiqbh1vt9S+VZ
KrOWlPHe9wYn912oTctbj7Xrtk2vSFQ4uOTsVup2iaDAL3NxR4L8s9eNV90Ll34V7YmPZ0VZeg6H
SxKo9svSDRax5F43MNu1fAgIm2pTQAmxg/wXLElm9pZ6Zr040WG7SRl8l7k2uYZUQ415pxa440rd
0pTVEKAwLm7j7LZtBZTpQP/2Isi5k0OA3Vcl6otOJA3apRVu//8h7bqaJOWx7C8iAoR/xaWvLG/6
hSjTDQgQVrhfv4famK+zyJzUzs5rR0Urkbm6uveYjuU+5DDhmWDVjhoNrzRET0rq133MbuSx/wQI
E61+Ih+4Nj2rdQNQbYsOwwipH5s/mRFU8SZuw1whFiS5508rrIyqGjaQfTpsd5bQTLOcplbq9P6Y
A1/bKIEuNUiljxw02Nz4qottZQEQC/EyyBGqPZjtRN2UiRykZhaYqb2VyIGqZN8kOONJ7Y5GeWfX
t60mTpLnc7SItT9+6WLHsgwYb8LV/hgSvsE++lC0fWnJeF+nzSNr2YvSsZeobDIny+kBhe2HHK7N
6L+HHyQx4M9Nv4Yaygt9PXEHsbr2OoX8kbv8ySbJroOZFSTQb1prXDM9fZShWejYIVROUghsmm9s
3wypl8bc4Wa75jGWFgp2DRATmgaleDxfdOkjhZKQno9+Rt8yVOvtdh33HmRTYnUdomlkZfc6HETa
etuFL1O4srqHtJpc2egdjSGL+tNXowdPZjmM15FV+W2qPRVS7lqAntCK3jIdroLQjGgzbVtOZuZB
2QrIT/pZwHOs6VlAJ0VxRvB0KqDVa+sbZQ4Gtu5GqvoKa4cJMnx0A6A33swQENcp/MlHDdu5cWwp
con+nMmfFjDmSXXEjg6hsRk1KFLOOhUzvF0anSK71dK9MeYu8EeOjR4cpHJhXmDMhO32ToYycAb4
fUqdYlb2sp5VQOjo0DujNXiWOri1tIO9JJDwuMCY4sGXPmS3w/iY6vTBlvkOZitv1yO0Pj+3f+4c
RYEFsALQkWqqZ3s8pKYs6S1TjkNNbya8dTCfAyQGGK2CDDZwHDqi7WuhwrsGbt4jqtYwVlaQvsf2
B3CbTtjEXkujg0KeQOMoLCOAm5RXlFGgo8YJEu1a69qHNPpNNNT+GvnJDvs7A8pSCllbZerheY7O
2VvI35LoKI2fqSQjYYaP5/in5kEVojJKZgGn2iGauQubZtdE3Z2G8rUeGiuL5I99DC9QoxxaQdZ2
no7+nJnFmRpbvcmGWqJHuDbvcpCtGwYASvefMkCMn6Ms8oRC53g3WQo9RrYMV22ymkK6qpP/FLvw
cxRjcccUgDrFuFoospGPwUQduBYVRMj5JfDjQ5aXwCDL0xglFgUfYvC6PGiyVQjuN3A7e9jaxJvI
hIqP7c6KgujU6fUtyzwZEuuo74u0GeeVubKnjfmnnmS6koxHmcxtesy79xxzOVbypmrSY1nFqyH9
DFtBqnsefX9++uLhQjnnXW8Seuw7w5P6CQYqdTBFd2FMPcUWaeGep3I/R5v37cnXUbXudVilyMcI
5BmWmVCXM40Naw86nPRk5LrmZJiwXBT5PZy/pn+Ou3jExFGvFG1lYqc26NA10i4tIwHh9Zxystin
i3wRXixdlIVRejRG/di31TFS1jqU6UL+YUNpI85lL++gFGJCPcYugwxuUKPMNgmMfo0ECBCUyDoF
6qKUb67HSdGkL4KBZBqDVPBcOULrD0aJKJQG8ZrshMX3OVU627qWDUs4RbcsJB4/FzeGQaIxxkRG
ytGoTkhQFiq77cDVeymBQJxUQNa46u143UEqc22zGIyqDkQqc7RCV2+tZzq90/J9UGNYuv1WwHRj
2VcXNi9pdGjyAuy6zVDtyWSvKtzUNftFvp9fI1Ia1Yq/Cs2CwXNhv1nGLodAld2bqO2lXyMzdn0G
53re35YWfQMHVFSPuhxudXBggC3UUJv5+eWoAGrSqBXKcWStB978tiq52xXJbcaiXZXf1nP9bIRm
lvI8VkebTW7THRQT5cCy8Tr+kmT9sVLVvaw9GDD/toqHDioGqV06qt0HA4QgBpgj2X96xFlLKn0D
4v12W+55Y3NXlSBWAR3JFwO+R9d3jui7FsHIKKK2lBN8V2IWIFQ8dZmBNOTt+iCXz+bfyVtsm6qi
rDAq3OKzVyW0M7ysywRtm8sn4O8QiyCH/J4VZY0T0MvoIBhbuNiZ2KLS9JF32waazPbj9W+68ISe
A87fEReBTkpzqk8dZq4L1ABarO2BwyJCc9A/J5417JCUrWPLpy4RFKIuz+Y/OZE2T8VJhNWsitaN
YdBjOT1rfAPZIuf6p13eE/8MsMS8g0jUS9DbpbDog9K1FSnI86KvvtMEUyi4mPTFmZKNIZQTCeOM
GYRRWLpPkh3tLa/M5Y0NOZTrX6VeDF4nueRiq4e0GGOWy/TIJ7pSQ20Fl0WHsHZtGPle57PtQL8z
CyS9TcSZl2UZlLst5H91HAc2RFcL4xdFmIcOo2Mn0MHWixtwn8Bqqda1hqdsweFVoJQpQGcROdim
6hpjspqAd61z+bfJCp+wWJAGnncgft5Jy5Cs2hqq2oMhw/M9IChdmDPDeUi8ZIQUBIN9nqavKZyN
4hYPUxK5NoLL9Yk9RxYufsK8YU82pGVAl0lluBY16wa1gkcLZIzUAKwxN1Kvr6EpmN2y8UGTvDLZ
hylodVYnmoY5hJzdTCeLuziNZhhaVtSYMrT8/jArcTVkGybkz/FA9MzszgQ2HjL4CXQz7XKfyrex
IQumQbSbFwkIo4rF2woJOYQ4nrmSYzvo6B6Y0D2C1kLPBcNdnvWTu3gx611qcJ5lqfItORK37rQz
favyOl/1y5X6ha1oC6qG8/94NscnIy7muDJGNnRlBuh+89ai1TQpgnfAPEXXBlhMYRVWcNJtMYBR
U6cG+AckBzgQzFQrEeJ9/q3Xhlqkci0a4FSfv6Utmt9KCbZdDP0ze9gIzobokxaZWV/0atIaWCV5
Kw07zeWraW37mjO+og4RgiccVEF6jDxLtB3PoajzqTxZrcU1oQ9jQwpY6B7bDOqk5naEoEAL9w9q
vLf2TcjeEggwG4CowtxRMxvYM1R7SRUE3W85jCvzvHzaDWkzKtL8K+AbGVCIKRflitYWCLYPWl8d
ebuHV4RcslvWvFhqGGRWt6Use4DK7ZHBajK1nuUo2XGDeY2huQ3Hi82sdl1jOP2E2lbJYVNR4M8q
uFQmnipJjox7v6e12xCQ7AvZq/H2UAu3C1Unrm2ImnMfBINDRHu3AkwVzakXOWzWiVTAaWbgvzKi
ps5gflJEMBitQ1aagsOdZOFTot7DeDhzWD19DUAVczh3JHLy3MWKb0AR2GGkeIcP+xHNqAN8PUVo
iktnHrgEGaboIN9YKMliV59E2oKl0xhnqnzU88xrraxxKEpEsWI4+rBWYAI2DTsFoF9qrVnzSwUf
yK4FycGlR9Dpb1iS3xue8oKjS33U+Ra+e25Vam4I2XrUF0cE+NqZsk+FQTw6hVnhZzg9Q2kNHiTp
jocRkuLfbHzp+z+CY3YhNMHeyYb4igKYsbzspTKY3SSV3Mo3rSe7I/DP3Sr18xUP+N6IdrAahbSU
CMp4cTVOBl12VxvJiErN/B6097XJ72+oB3uXQAZTEDItrrhJ9r/yMovzdPqh35JQJztA6oY+I3Uj
35C8mK3H1QQtf+lA+7uCbHKIYCj2igLKOfFVjzvPhm09lNF3g2wHPS+dDlZwdfgBuY2wfu51iK2u
IkTyduKwO8nz19KgB8lWNpqSB10pEce2JNjSGFOzMjRcoHpJIFunTZGbDZ2941r5CiCtCnEO8PNN
I2NBC8vuboJoeDOZ0nMYdt3WKixykFKYeqD5/tmqEZAG7QfwDbcy159Vo1tZyRDoNsNhrPIHrQvX
APk86gnUSsfJChjP0fVPgyiWfvGYBlHTwg/gk5paIKehl3NyU6XYY0YD85ttq+juhOdmmD53PXdg
cY56b41KINqK4wuJqJMXwN1Iqm/Ap7ju/1RACdBUe0ZzvEL7MbxXQitA/hvo02dnPmOVnRI1/hEQ
LbPrNyEUttuaepMh7VVUsT01Ja4cJ9yVoocU5gVIam+gI/CrM3QnlnUnhUOtrLTrSMe7HAAKjR36
hO9H01Ur9tHBzQUaJxVQChHfZBXzxnJg8J5B05PJqRe2bJ/AdUUrtT0zOkifIj9VkhuISN3peQW6
HVlnuflidOam7MNtMkvqYzTIBI2ObrzYaeNXKd+3aXEnIxdrdNY6iaoEnJh7ZEFrJEKSqa9IAs36
urthiZT6fQYfHLuq/Ngwn60MLwyTxfdKDMO98Hm0IlcfkiDOEyzysBYc5TkNP9vh6ObDM2Tubyyb
cmMxFXk19jjKVbHnFWJ6NARM7vyCjl5Dj3ExfdR0p0SPqLfb+sv14S9kcRj67+iL+7owhgk1XowO
cD1Kq2QzGXdS8ifO9HerUAS346Xk/cdoi3guaxG8cWqMBuRNjOZxQnbFdA/nJwgBEShOQotYNlwG
dYh8/Hr6r7502dhTq5Ewm2Ns1gIfqg6HPoVAq+1qihfHmWBaLyBRgCv+O6/L+knUlXXStRjNhOQs
bzPXTN/MunCngnuFfsj6G6M5SgwBB0IOCYzEu2Q/DE8qpKJQTnSmcXX96y+AHn7+oMVrUOLoV0oT
ftCYPoCyc1AGzZdTE3V8w6HRRwvNKVY18B3ibmw32wgGjCUgp5b2muuQjUq3ObpA8JRqVdEvu5Ay
/piqRbVEjnpLT+YDoBr6G0OKCGMuOm10aPSG1asqabdV9hrlmitZo2eG90XReknCYe8LB46Mie77
C8/mHz9nvnpPbhywWJqUzScilpSPtLyv28inGSp0+sbqjVU8dbtJh6/kPc8E740LOfqPkRfvjThX
bKrOEwGbj00Cn3g2EUTHQjDMxfn+mzss0UNmSvsCnDj5xpDNPy1q5JGUbrr6mYXP1/ecaKDlwsZp
jUsOA7Wx7adQqJPxbNPlFkwtU7SJLkbRk49arJoVdiOTSS3f9G6Ldt26WlmegvY3ylNGMK4NkVTj
OXvFwHk6GXCxWI3c4PbJuXxTK2h3ygfKHsuK7JqkcaAA6MXjBjKjffh2fUovNPd/DjvP+Y/dmchx
PyIfktXUN63ao2PvNPBQJdE9wMcQvoRVnXlXFHd5WTrc+gxlLxzYSgFjvS6SjV0jS6xWmnQzxvtS
3lUQt5PYS2+9mCxa1Saq3NMxK3TXqN86JDqmoqw10gfXP0OYSpo/P4PorE6YhFRS3qoJFBIcAjk5
X/LVVXoLxzcogIhZCMJBF3edbJiINF0n3yR5te9axWuidznxeXSQGDLH1KuGHFQshs7xi05eYyAg
rn/2BQjDz9Vb3H+RVuZGPq8ehL3t2Ck3YOl59n0zbAm9dSS39RWXOraGr+dreTtoyLpcGMgLU/mL
oebv7l0CkCTCJD7M74fGx1dqzIfim5asISbmcwhlAgW76qDkCgiekO4jGnpRBQ3DMWK1iVUIkT1T
TteaBF3CPp8Ee0zwRPrukJ6clApQpLAZMNc6gEtDBSvy4eX6cs775SxzO5nERXyz8y4a5BTxTVfr
fRhlQd4nq4Z8dSoBIuWdD5/XxzPn7XFtwEWQi0dljLv5AaaFY9AjWzJQt63SV1kNuKQ/1ypsZhh4
Y0XumZLlyTpb5ajbBzF5VPhjaAK406CXX+hbNAkMMHZV6EA+SuSuowBBMFibTbk/tLKf9aZXTHij
6MTrygnJy6cGcE/9WABSXhZHZOwvIAS28acNsEgCW0M6NV/V4DWF5Wc2P3AUGuQeOOUd7UxH57ts
/DT0eq+30sYKv8io+WVsBLnyGCWA/X3ZYLdBjtKaYGl5x43NiPdZ07dORCM3zvhDoj1ZWXaM4ADd
F5bXl5JrwfXHoNa7Zj4WQ7MjOd/ZdiQ4sZcz1pM1XoT5PkZBC9QRhHlv9MGNgvPN+AYZf/hiNztJ
UA+8HKFOssZFdE+auEbLETuKs+llhA2kniEx9yX7jsmtoxEcVbinK3xPZmwmzHdaKvoJF/fYyU9Y
RGYNznhmouEnFMOvpJV/S8VwU9sPqr1VIEkwmF9JuY4GyYHoDZkOch5BkWfdtA8mALPR5Ba5tLaJ
iMBzMWac/KhF5B51+MD36nzSevsJbVIbtqJCuv45OWm+0k9GWURna5zyvDaAf0wl4w8gdEfO1YCg
rZFSDreyhkMjVTtETH+ciDF7f1a9BFccUN270TdT5l0/7qI3xJI6GvaA98tzJiqhqU7QZrEnmK4a
xX3MYAMnIadS4n2Hf+NwN4RFl4PG45fS6W41rmOjW09htya6INP6vhrOgtDfWbIX8ZtKmZyVFPF7
3MqulnvGVnP7e1joRn79AtV2r3tWnknqQiZnjSxdzKK8GHZPfsCcCp4EdjthlWY0mBaqym8G9pwa
w6Yu7IO++GqyX6km6D/OO/7aBy/CPNQ8+6yd09g45Qdg4h0LzzZdiTZSZ6yiXgC6uLjVbXkGbxJF
15aiEX0iZ6GhIa/MxpeqP5jjr7K4v76xLt6MJ0MsokzLtUyGBS0ke2c92PzBTlJB2Lyc6JwMsYgi
zVQNZT1fjSUjQQSHPwuuWsD78LSGt2/2nGjlOpfebQK7Zst6SBhzh2xTh1Bvh3ViAWVguCM5ZvtG
pQdiA+bb78j0kPfC+H4x3J380EVkqVCJC/t0nosgWjf9MfHT3wbkI0oHRDWu4PFQruLV6Jqf2NJR
IJJNuNS1gKLU3+VexJwY682KHBPVVPZd0u7i6F1tmTs2hwxZsTGUMAvOnwjUSawHqbrVlHFld8r6
+oaYF/xsh//9EeoCj2YD7EZ6BUe6bPK11NPb0Bi8qWIPqSWSvJkPy7WhFtGjh3NY3MzPppmKr7mx
Syw/8k3IyKouYQ4rXBHRQrDC3y+qk3ChyBDhYnmFA1W/WRBZGihddwRBEkK2VXnLgHrWJ1kUJUVT
uggaZWGTWQoSow7KC4xcXbV7tFG6jPOjrFcAtaJEq+q3ihHY7a6MYm/oUicDHF9ncIeAsoXFTD+E
DQDRbqrqoEDkDpJu68w03mga7/jIdqoGh87rG+HylXOyExYZpinZcIuP8bNr1bVW/AaZOfR7cj8O
oKJcO1ULnjigtcDer8Qvg8sXsI1mj2JCzs5cKtmpMe1rXcfoPZzV4b/9qcerWRdUAik/TfdddEdb
8MbFclWXE6+TkRffbSexEpIIx1B3plfw4/WgWc00A54FUDBzY19EVbt4iZ0MuMgrLYV3SkIxoE3Z
XW0obmbdjVCxInrhRVrrgi0jWtuLha2TIRdhv+cZNe25JJmj1DcF3WbWwQCAA7hvzYWZn+AIXL7I
/i7m4goYWji1k/kLiYauRPbKQZDtoZMr2LGXD9rfYRYBXC+Kwqzt7z2jBHjBem3pTZMHyoPbe7VT
gEG2MnxUZIoXwciXr9G/Iy9CtzImo1HN6ZlSdm5R9Oua3JUS7NuH30W9TZPmd5ytwMqFWmAJqOBj
2Nxlke4LfgW5GFD/9SuspSFdqluVNM0ldeBBfQXtCab/plzZSKR3coQeaMP33bRpI7wN42oVk0Rw
eWjXt7IlL0K6EoJBbrYD6rewkbRy+Da324H+Gqxy19TMMeHTksM9u0ndUeO7umvR+dnzMVDkLyP+
sow/1VTt7LZwZao7dZJ5Sld7BHqKA4Bl1CZ+KmXegNpv1UNERblLq3sKWoBBRodY3VM17GUwQRId
QhbQLW1p4xZZ6cq15Nb48EyDID7omPq+AmLTjtptndUrAwmHYCEu32x/F2JeqJN7Ro8MMxsKTMPU
VQGoxPBRehugIT7iA+F23M8ElT4IAduPZOaPIDFQsDev/4jrW9KSF7eOKbU2pOjxG8CpXKnworC4
end9iPPUDiqTFkrDeBRbNkCxi+VGebxPMrktjrLRAOAFWxOWrqDneEfUynZk8zVTNDexEq8g/T6p
v/p69NC/G6bPHPqjHJAsDvYZY/RL0pnuKCz+pUnvSfoGlKxga56FoMVPXSyJXdLeMJuuOFqzq3co
rSe0DlIt+y+HWcz6pLdKq4IwdYzNLxIb3gSBS4U03vWJPwt0i49ZXFEQfObtoFnsmKKi0g2xW1v6
No2A1281AYXsgtHSzzVe3E46KVRo0ofsyDS+0pGkQCAXToalM4JcRLkz2ZWn0gONAlsWFCBEa7a4
paqyITlLVesImC6s5dHO157x5hR94ZzS/shDF7O5uJ3kiiiMUvjV0w1BFpoF9W4MjCANRDJD2tmZ
/B5JU2buO47cUkQ4w2nBgy4vjozUxC2ixzKHKbQ6ufDUdhITbf4JvCkZrU9zo1Q7QtbU0J5MC+bv
g+wYMSAG1drKD/B0d0xzT0wQU2ATEmUQ8JRhYZmAptXDYKa20As/pKPs2jhx2fBgFJVfjYOv2Q+K
8R4byKWqmjtxQ9/CSglRZKcfELI9KmQCovyOEfn/dS7++fJl/cJKMg0SyYZ6HIfaNfGcmapwpnUJ
gt7Z/fNzgpcFCaCVWFYlRXFUOQAIJUdwh7xpaQVpX+8gfnSkjcgm4vJZ/Ptly8BCAdvTck09htkD
xJcDUkWgU1curQpBOeC8z7T4ukVw0Wxatyoj7Dj7ZFbtB491X2Kwg30DcBDk/0cSgqOZ/KfJ22LU
RbBJ2JxT6Vi61CiAIlO8Kd2CFB5cD2nnz43FMIs4A4OKGqgzph0Ln23M1/GZd/uCealfrL6RnfKa
2a7R+t2qEHown7OhF4MvIk1b9VMJVXUVgPZubz0PDx0NpgpslcCEHEYHK9zu+1nKarc7IHvJnmSk
Fsd4vt3h6S56EZwrxS1+zyIkJWo2WCzMNVC28vcc0nTK2mgCS/4lRSupWY/vMEk4dLtyrW5rYIwc
eQom+Vfd3Xf5NoRpQuyIMV+ijT6fvdOkxp7kSFbgvWmNh07e2y3bmuUuokQQKs7r7IuPXyTTVBvN
mHe6CnSv9Dl7jNluvge0y2HbSIxkO0uaf4wG1fSfn2XRKjEbTWFHg/YPBYmPrSKjittuo6G90SPd
yesDzFMcCX0G3dpVuiqoKZ6zKRa/YJFFaXUeZwCE2sdmKiAP/WV2pqeUoM8MMVq6kMntquMkg5wn
/apH6kRtDfRU7KrZg1R0XpfS39eP4lmVZPF7FhGtQt+6JjpmhG6itbpLV/pKC/JAxKhSBKcOyMqf
Uw+pJlL3HKfOMnNccXn9WVr5b70GGtlg40bKa/Ckksch09CGqlBc7ivQUjkyfGpbj6OdS8GYFYU7
qLAfm0L1iU2VtklsgNJs1E6deEqAwkM/i3AdBbSRw7yshWyWgpIjUGbp2lCBAasS1clMEGb7djRv
IL+5zaAy7jfGuImT+qnP2yeV6sEUoyQV156dF0GbTRuZluq6sropgDXsR56n+9DSYMSVohWDlPvL
itjvrlLuckD1BuBtlWhwItinjZm06xmGBHk6KVXPKl+bLve0zlzZFbpxWnWjxElgKNl64sqn3eQu
yeq1SgDUThJ2bxEQ9JNJT/0xkg5yhQeSFid45XIIUOF0TmUGX94chrHGtpaLl4GNO2Oy3brAD5iy
9KUzIXASfsJ8WiqbO7sdXxqSenUZ+vFUb7R4Ares3iSpuh6yBMl5eYAf2NZs9G1RJ3/A7QurXW6s
pnw1QCxZguNXA4c2yip4fQJ2R7ZSnQKB2Dzmykder2vAEvUtg1lYpmZuV0lOBZo9z2+04i3sktvr
e/d6hkW+XywnQYrVdGpjJqlHCD26dITsvGQJbqrzrsfP8/G9rU/GKMKKcQCm1e/zgb7HHX0cfeCz
nQgdwdaBcxNWfQPwtduvAQT2rn+h4HQumwKNQUNlBHjwqBL2qBfApdLY0ZNNXauerXXbJMrXOnSt
r496ORX/V5ZDlqrSEkCaUKpS1KNtfYDk4Wog2TejsIIjGmZx72XtJJtWWtjHJH1Q2tvU3qlR6Bbh
Hy2zIaPWembaBfOW6+L7gT+E8m/ST0C4iAhT57X4n2u8tD9n00AUUJoYWKVqkOIOCr906ppAZXyv
60tHPUOU3s0fd/4O+WeOlyKkkqVYkxUjvZt1pOeXiLLDbe7drvJN906c2O+dYm0JMubrtzp8PX/G
4H5odI76nHaUa8Wfpn2MmnPSgpo5CJ5ZomMjL9Y2B1MKMFYcm2zfPzPDt3fSS2rD3NovZQ8C1fBV
m3xoG+i2H7br6Qk6r/xD9EDQRZO8yGKgV9er3STjuk/q1aTzG0qG11AGLyXJ/R4wA67q91MIEHeO
dyHgkMR0oiIHiylzR6vfKtDPyFPVjfu1rFtOw18qCxyTFPBInrpFDKBiPHrjDO+MNnLlVSFwnXEE
Lw7u9mMBCRnFLTTUeMMkd4YMbKxsXEtTETQdA8/1JTLeWRWtzEkPijLzbTXZFixyKwJND+s2K+SA
oE2S50+xTqDunvgtWiUhn3ZFpa5BJPQys7+/fvYFqTlZMgwAp5isBm1CJGT8ufeJe3j8mNU6YXqs
OfhB3vihCQnXoiO4pBh0uNWpxvEgQHuocEogXVzk3JqjAtnmhrh0bnIvEcvYC/LBJcugUfouizki
nXEXrcdDtIUTgxPfSCsK7WFRYfxcO/5nnFkCMG1YZ3N5Qq6b7c1XOQHK3gXQwH4pflW/TAn69fOx
CJ0b8/cYBil/GX6lgehGESWg3x2RkwvNIgzCNHaGGICWRzB5fMWOkd85mWN80ufeQ+l1a3vK5vq2
+jfVw3/i3fcGOBk2yZV8YhJi7MwiZh6YGhTXZ11ucUQStHmkp/jDcBRX9aVNjvKH7XXDalalaEWM
OOFem++lk5/C+1TLDft7r1XPI7BL7uTUHxDp8VvLK7zUiwLhG08Qeb9X5WTMuE00I5dQDOrQboZE
ZxzMlqvjHmbVnb6yS3RC9dWL4dk3M7Eaypa3wyH2k+meWIEVQj18JboLBLHxOw6c/CJjqGVotWEz
dpmGdFzy7A5hUEHLJDSDSv64vv6Cu/6bbHUyWtx1EGqVMeexuldRDp66PULM9TFEc7x4SoaNpOrh
ICNZysBNNwOeR5u+YC91KuJvihLPxTNy1IZQ6nLMHTyVnAo2msgRV9c/RhSHv4PJyYypfSuBPoy7
WoqyDeSk4uaL658F+IFR162GOt7IaoznIlATWrgtbHNX919W/dpGs7IgoFuyJkhGRV+9eCoW0hTH
EUHK0kYdiD76qrDH/24JyeLChrAgsZKOoL5WRJCuoate/oWn+YNtN4J7TrAhl85iypBXnZ1gepOR
eCSrfF5QdygFo5yzL36G/CXCwpQyhWU6wp62ajcwRP6Qhn24Sbaxp9wUeyNo4m/AM1lxl0n3ogTo
39Tz/4m6y55NXOVlnisqg4DsE/ogHkMpoVbeDP5l2Nsyb/yMrEutQm4i+nDBYVyiLwoNLDVUFjCy
rwYzjiCUNr8hhrwh3wG2+vhSVKfKneunRrCqS7+2qlcV2JhiVVvpXdGOkf6HCYGSgsCpzsfk5GBa
Yx3243yLN365SZ3etbaq5bSAwsJ/Rl+hewFES+ywO+gx+9c/T3R1fQsnn4wN7ZdhsmEAirFhPeMl
PuoU0g14d5+TOyvrp/pKuIfI9ZeKung06IlKOnu+umbkDhTMnczr1oZnrqxg3AnfYqLR5tk/+cIM
qosK6K//eheBVOHlK9MfA9VPhM9r0XZZhBuIcNISXqcAfAIMISf7EYM0kyBsfgetK089dXEvTYxm
TRdjFN2BXO99xtcEdn33uQ94DwBylQMqgK8AEQUto2ydBtkTFNlBhIBoh+ROBwscMbiXi/aS4Nu1
xR1WF2Ybx0BRHFlWrqHTvkmpGbRpI3gJCi6NM8NfLRuNaESNhinFmk4HM/6PRdV+hlht3lEnO0Yb
EuAMLTw1x3oCuBwSlgkT9CZFYVxbFC8VLR47XKhzy0AN6jf2lvsjJEeUexrMoEFAFLhjyfOSJdBI
+b+k7YJK0He38eQri1hKMgqB7eM3Hh1JKwpOsp/6HZR4eigXw4cCcUeOnQLPUNXXdqJ+pigh0eYN
dfILjNxKQWVFAbfxwQJ3q+0IgZHqvcYW9lrHXhWeBtSYNu3xcjoYgsgn2q2LIDT1ZqqHKQI7yENO
2QMAX4IoIJK+PlfPW+ylZfRB5hTJDeJrvGGbyUvWZZBu5d6JY6dbw94TxEiwqz0VErS15kzUMTd0
3GZ4qFwP9KLn0jf25mSyK7sIzRwugQi6xiq5AR9rU3vWqoaTEXdnyCq42ej7+DU4Ag+opPhr5sai
FFR0dheBi3VKnXUtLbDiSmDvMpD+dWw46EFu2pV1Ex1FMUkw4FKQaSIDqtDwWT2OxR8ISu85SUT9
F8H9oi/6L5ERKsZQ4cVPN90GEPpBW4de4sqB7rb2nj0VggaXYOPqi+iUJlJj8hoZmA5pgapq9lLO
gi5T7q9vGEG6tVRHgivxEJUDnlQGr720ua/Dt8HwOM2D6+OIPmdewZN9iV4d2g8K3nEUetoxJ44F
kVQ7F3zN5a6gCV1qdYZPAG/0c5g8HHSjiyd2rPzRnbzYTbba5vM75ViLtvnFfO7vWEu0gpbavZJr
KBLaDTuw/pZnEhocdJUmwE6Iig8X5+9ksMX266IUnOce6U0b3aiowbRbiYpA+KLZW/pqGX1cU71C
sNTJ76qeIHcwPfcV3zSR8SSXyq5WHjmMacA5WkN3uYF8VvN6fZtc3I4nn7m4L2E3108ZdGuOpfXR
MB6gv+bW3EYN9uX6QJdvpZORFhsSLcPEtMeRHYcguZecLGC3sJRzUxedMWs/l9Nqpz0AiCmEgc7J
4VladzLyvNQnRyGCZi/crYy5cwra8fQ/pH1Zc+M60uwvYgR3Eq9ctViWbXl/YbS73dx3EFx+/U16
IubIsK4w38zLeZiOcQlgoVCoysrc9XlI/OV+8BAd3WqXJ065ePlxvIG4ke4I63gXE4Iz89yNONVL
lkkthpWAmdypu3gDVSGjXiXUwhydC8g5g3iJLS4EmfEmqH3RD7jc0D37AdxdCerTFOzM1voWiUKj
crTNgjRg/MsksBV57IVuLH8MWjTzB1wXpQ1S1HC272XZQdOU2b4oQfl6eF37IFw2D2xiMulrxaSI
ADfSS0fOMORIYr+1ieLEkuENffrBRrBzVmRHLAkIK/ROJfqrG3tXyU89GIVS85FY6CRmkIfNlo3N
KkcGMiUGqVQC9j6JSJtshuxBPjWGYxvKJ6OgmtGXGf9XAj42zLRCV1kdd20v6HYKN5wLirRoAKNW
4HAQWgExSexQGaNfaELIFINxlQMuUrDMa44eAdjS4o0GNRs5QacSndoCs7AAjGmZ7tv0UTEhbFyN
772pBEq3qYYXbRGOGl93UI3HWszGpOezjZ+75sy27pjNzYj/mi6YbaI7uptBQaz54GOnjvkxUyxD
XHG/eNv/20chsvP9jDaWPE4J2K+PMhtccM74UUq8Jf1tNAcKdkPLGJ1ugDQm5jRkSXXjlnnEbjaJ
Inm5zDyg9XGElnCJRyjMlze2tpSOBZRnLreCd9LFJwaBFJesW/oqlcOFk5XVr0szufzaLnps3vre
QUvKi58YWiCoyzv6JqvQZ55fiifRI/9SvD43zgUTbRzleWj16HZS/uT130KzNh1Fd7sVMsGsO84f
0nNLXNQoS6PsKowEHHUL9EXlo46pfzva0rlxAa3DvICfpCcJPaBeBDUS+SOXibWsrtXFxp1U9bZr
lCMUk+4rIkFY89Q1GETKOidpp/+m43rmgNxF2EudkUYNkosCUj2gMQpoRdEalDZ1L2TIXF/s/Nba
Z7a4q1CWdUgDod54TEnpNrmNAWrgMMjvHJOhas7cWLkDxXmw8g9fv4SvJzVA8nw/ZbJKAOzJgFBO
xmGzmGzbxFVgGlR0RNYFXFsg56WFnCTtUgCdXFuNq0KSAMIaED9QDp38x8ZjbGptd7bk0JxfU/An
KKP1qHeQiWajoB5wecEWUYliENn86jufXf1D3pOWMRVY5eKxl1p3Hv9OABZd39XL7ULrHyvcfSa3
ZZrFMxx2DaBz5VlJqOWgv8x9/QmMZSvTCTnoSL/RLdKLY6k4uvQf0L9d3vV//wye2XAA4eecUrhV
l/6quzzIVTMQrPSy5/5jggvTut3bqFJjpatOKNRkgMIqzG17iDyA6nfttnnAHcvu5Szoo6CmLupi
klCs9HIEVgxLBeOgAjg158Zdlg9szkwbb27ZVdF/bmynOZXAkR0b5UsKd/Kpaw0e4pT0lj3Nour1
V5ebd3C41L9/Aefg8oTZuK4u7S+wUbnLw1UZediKFVMvFpLPLXFhuJezvJImoO17XzrOlrc2J/Iw
eUa61qH9uCojCxPGS5fxuU3On23wW8pMavSjZphgAX9uqtcY0AlgG/ZW1mLM4LWp7ocSZc+m3tv0
bcL8AV2p7aoBGsRmSlZCytTXS+sVVHRvyxhVOwDvO+gByn+ue+TPuUAUgs5/K59rYc5d0W3sD7gw
Xv+ld1hAknjyQSvoioGpl87YmbkvxzgLKGO+DGNHsTVN+T6mv+dSOAS4us5P1yIKlKB0QwGz5vcY
XeVlV9j5QnDE1v57e8hzvx+89DAGK/VM84604tOohV/9UqgEw/a/7a4rP1tZZUwNoJIoTEBMC7Iy
f5co9lo6+de/1+qu11bHHd1CMQZLtpD6l9BalWtUqRLFkzBNqwBu1A2P161dyiTO18QdUwW0AJCC
kexjhVc0LRu/gYhGUR4KakHL5wWEqOEi5iO9fHz+2UnuyC4t06EUhtJLB+pP9bkKoq0WFrcR8sJx
I0oIvyra13aUO6xKmVk5dImau6KcdophlE45N5qPw7qJ0smfe8z8WdNBqcoYjCzqrse7buzBJs7W
cc8WqiNkegXG9iYnEyaW8961Wq3dWIz9GWv2N4vbUOmUk1bbj1JGb5gt7cuq2Kl9hKOf/ip0cM3T
HhLZoMRksqvVKhIYivH0vioDc7ZvFyW3MC0LeqsJdWmI5SizS9Polki5iCxgXeu1veCCQQWqjaVm
GlJzENCC4CCQEj2g/UdSQDIP6dZABe58saqB7EI3wX27ipFxFyKVjbxRTKM8mtDZ0rvaBynnaUyh
ws4Gvy0xVSODvbB6j8phi0F3t5qq01ICsTiV23SSwLxgPZhKIwItXkzez34Wl0KrFh7OSToRkDwD
cnBfu9TJt3rQnsST2Rfj1ZkpLl7pwCmqGcj/jhoGN7MjFEQxDvqWp6Lc9fKde2aIC1ApzYfSyCDA
SpoUYPDZbeBt1j2UCYdxBcQQV2K/5W7yrseQ9c/+8Kkzs1zEYhVNhzhn5XG09gbU5UA2Gly3IHQi
LkyZ8jJ0JeDmyB+Lx3QzhsY+fc8P1UfjMx+Pr9xRN/OLdVcLsuOvhua1tXGRygKmEWNYMzm21PIz
8jCZv6cMc7/LZwwyQFPBpOg+tmQgmIGURx3DwttozF9b4x4aTG5U567S7ZQaBCKm7CZ50JqQ7I5B
qgx22nGGpFe83Kv2vrOfl/G1h6RbDTlcDEOflAhslnZPKmiGAVtgZ/LGKj/T+p3UiuAxIvp+XHws
46rPQBxQHqX0V4Xvx4gq+H4iC1zUqS2k3SDngGNKRxtEQ5iPDAUesjrZlQ/Fl74nPSqW1FDKY1+o
jUPb+FDmg9tkmDHKSWjmwG0gHFfpbgCtMphBd/MCggopgSBy7kl6Logvop/DRb24qkzb0BBneyiO
khoiFRO4AYHjuL5skRkuimVNYsg9AEBHs/rTyKcO05mY9RA8/EVxhee0aOW+io0YErMZQOVNUIZK
SELVaVzRaM1P6vk1V/0nlJDVkc5SrEaryBx3OTmCpQtUUCCOjyW/h0KnpHZgc5HdIv7IJ7Nzc6Pd
1Ea8zeRul03DfZcp48ZUMTjfGxjWrxRGoEDQd7jqce3IJHpK6vIlTlEPtdQY0+xs/kzGBtT6tf0y
xE8V9C5ZnwcReWJptDfSPKDE3k5zvo86KRjlOwjMkuql7FU3L1/nhdyxdqo3VZbfjUbn0urJHowC
QfYw0u2iASS9zLjcdPluatSD3qt3idHFfpwlHR73WZjgb0U1tCsRtSGsVGle27UpmhiGL1PmXXeT
n4qg3L5yIbrvZ+QUdo6kMttW0ZsFyPdSDHsQcXU+zRgyEdXrqswZtfaQkNbXrTEooht7Dijo2eS0
R73OCNpxj6KMt1SnQjccs7OdZNQcxP+w7hiKXSLVtYvjhOfuwIX9Tqd2WZRwPPobE2b31aOlOqXf
P0mxk/vo4B6oL4XJLVgTXPo83xirmGpYfGY70YPv8iPzzDG5e2DMDItMFHf4v2Yc0GjSnQhYgbVF
ku3BGv8mTFsFAY2LylB4jxOID+NWBceg1joWs53rXnH5ZXi2KC4sK1pUZnYLE1MQgSAHwyKeEgM9
vQKwVuR0KossXnxu/Nvij6HFMh2z3CSIV/o7JgBvQCfxlKJmfcL023b0ko25UTdADG0zP/USUb/8
+i2k8hX0elD0JW8RkyUwISOeTNIum+vN0uabQod4MOBu1pjvJvYbowR4cjFvslAe0UUsCNeDtipz
QTtX496GcCqQfaCemydrV6nvFi6r61/3opV/ivC85BTracTMkkrHLvlQhtiZ7P1ARHLxF7/nP0Z4
lAMKC2optUZ0OxfyjQQqv7kCqaP6wKajCuTyRItNKreCbOLiG+bMKHe3jv2cYSSnLY9NBG1UKfGj
KvO0daYPy0znE50KQXZx0XPOLHJfrIwY4Ip0Lo9DIu1tsoGrbK9/rcsR+swE90joUqNVK12LbhnO
ov6rd7UASqXEdqKdton34/vKa7tKXWq4zhzlV44pTMXpb7pbdSNtRcHncsJ99nO4i1g38ZplMmZ7
gQkNy2cDs2TKx6JviRudLH9y1/JhM/otE1ZZfjJorXfVmWku8MVUlvPUXGF2r71Pt+Uu3jUfy0Pr
IdTv8Wz0+o0qyNbW6P0jeTwzyQXCmuSyqaUDAuGY+e34YWJUFWrAmWo7daYL3PcikvlsgXwVulPT
eIlVpKp62G1V3CPb+Wg6alAHBajjBI4lcF1eRFWLgZToLZvd2yY5NtZhAvXQddcVbB6vjdoafSQv
WlcetR63VFuDH+dlzN9kdKBLJRLcIKLlcMeE1HGCFMmyoQF1n2Y7UIT+jwY4xx+mJAGXIs5hgklR
U3oYiKgZoos2jEvGpK5Oiki22H2kSKEhLcehnDFdHEUuM6fPpmGgeTLCSFWebWOEoFadB7WcbPql
OsTadAJ16KaMutCKNtD13NOGnhrAX1TrlLEHcCd7CX0GagUdwE8r26dd4UxaMDWPc9ft6oV5ZhvU
0PcsZTRFc8NpUXXG7GoQdYOXYZaSYrBvfXgGhRF5ch4/0oEcyjHfTkYluJEFV5TJpXeZAQ6siCL/
UIZXWhCnMN909dd17xQ5zPoxzl4UGpWSAcAg6ViDBUTpH2ZT8AS7iGU4P85cvDKy2AAzPTyGBoO/
eCSwd8W2eZR9PbRD3cWAGIggeg9EJzvIipZe9LocciFV3cUW2/nP4GJYsujLMmoJweRvvFGfyHKT
JbarxlurBvVooL+1Xn0je/HgACY1otIrGbdG7oEUpHKFgIn1GF4JqLzgVDQNRB/yiN3PphQSYvpL
b2+XVLubCO41Ce+iIQmk2t4Z5eIr+ezIM3tEice7/vEFDmZxmYIaDTVafkg3J8XYFDndW2kVyEUs
cIGvB/C15XL5QdYNxjRUcnTbQJFEglyRhjwaanUHljenDJm8W1QapMws2oF6XDoR1XxJhtqz4u5G
IvnHRIxdw6qNSaFUxuQaw7gGdaL4s44fCKv/gCxYflUasHjUYO1lgzPN855V2ckY2WaWaAw2q+re
SP5m4GOqbMUDrNgfUdcuI2Abbf1j6V9WRMTYOGZxaGjhNzMLdGvwpV690WTTx2xZBG2gOYQo0/I6
1Ycl+lvmL4ktA9YQ36uz6dlDGkSl5vdG6cYDsMRtdmMzZRdp5YNsoosN1Hjba2FXKnuleFv6ZF8V
s9/qOgieZKfEMzPXLX9Yyn0Fcb0pKR5o3ezxpx0T4M6STFCCkIzZmVPgWepO27N2caj+ViqyQ/TU
TeXJV6Gqq7YiqeCvEakrH9DmQ7IKWnqsBXdYEj0DarpL68XT2J2hoC53mBvMMlTKnnYzroTUr6bc
U1loVTfgMnBqdttXbxqwj/mqV9Vgj6HalU9hkmCCDUrT8UOefFAJqKDumUSJwMdF8cfmoqgVKyh+
DA05dvlDqjyV4MeyYugtKIWTojOmkjfZeJ2ayTXB/k0NFWyo92lD3aG9s0DHkEx3BABwJcLbGSVj
xXqYLLYBstPy8roURHxB6m5z0Tg20zzuSkT81NC2WfzUVIojgwJWjh9iyNF1k4jlShD+bS44q7Ul
5yxO9GNeQFwOCIokVQUPLZEJLvDWyyw31ETyKFm/NaL5ytiG/1MY42ubkHs2Ynvpy+OCbnNfoxrc
ai4UKPzrZkSJKc9CRgaoz0QleiLRQfqdb+LdeLeKzyzvYlKmi+MJZ9cVD+wlSaL16ohdm4H4jEL5
1/gUgyjHSVTfBMnNFumw10vuOr7dudOtuo+w7FvR5PClW1MxVIDUTNU0DZ3vJROzyaeyQC5Gg9md
fbDondLJMXq322cv8lHbgdsB3YXGle6MN+WtE1Furs7BBZ5v9lfnOktPxqoYdHlEc960TxOB2ud4
6tiRdNC9GWSHktMsS4KAccFfv5nkYl1aLf0IIT92Hye5yxQo2WmLyJMuoGC+2eBi0mB38gSYdnnM
m1ti7kAT5Vp956sa83V1CMp4Bjxu14NNQ+DC6x/m9vP88Whx+zlhRkGTYhQkCrnxJ/OmAXVq282B
yvbUeBsQAVUAMDII5eTokbFMddWBuhECeg5Ga3l8vf57fhLLfn/MWtxm622pS6RBcjjlgwdPcwZo
nXc03S7JTum2MoioB9YH6jhDmEHzrRFMTE2LKJyDj0PeVWl2ZwOrSyM0g4w47JnszPExm9E9muz3
Lr6ZowxA3b/WYgF7uISjCT7LCtLRhatlkVMhzusY0bOtxJOVh1nt/JQZGMCePZk+ybWJzcHgAxSE
NBOfpb/N2j+FSoO6FKnKfk3JXvsynEtUJhBv84hEnAXVowyVDcjX7toQJW/0yPY2iOqK29abg97D
Le+VQXUwPDOcNxVoLKxQBbGlvm8VsMmIaruiUGRxl1JiF80imxVIFrf6zn42NomnAqOluHmYHjrf
BlW4vpeDyKEhuYN4+IChMFEg+inRyjkKd1FBhwHS12WHzgfUGaTxMbX2FaQNZPDrFhDKbfpDBih4
I083fbrXrepvptShDZGBdoGqHNBk9LYDRvK6+14ue/9TGPlS8zkLT2ZZVIlSUBC+38cP0c54AX3Q
6Gils1Ibqh7IvCRPe7tudN3uK47CixyWfRMleYF6QgNSgGm6y0Bgp40HQC2cHM/h68aUNTW/Zo17
IgzLEhmpTNj96E5eXHmgbN6kLsr6umvvxeioi2xCZ/eezT0VVGLVdlPGYIeBEnDcAWUiBQYYfVgc
jnh9s27YtXXzLJcgHIvA0qPWWkgXgDWaBroobRsMdQ9dZNkH3N/swoQ8/48bwlVYMN9Vdo25/sDd
Eqh+EUACe4vumBlkvnkrarAL4rXNxWuL9c1YrNbKQgmMog+I+t6lmlNGmeBLX0g9v11J3ClnBt59
sYUkiqXpVikNyEUrfpK1j5HWuQ2KPVUXC27aNbhzvvXNJHem05T1tSUl5ZGWE7jsim0PAm1bUgTp
4aU+zjc7XAYaJ20dsamxvwqK+tMqNrBSwMg3nZvtEK8EO3npzJzb409onNDS6tpmLWBKmguKldD0
+tdyG7va038Qny8UE76Z446oloCNGwCW1RzU5jZ9COI4KCkPOuiBbxIQ828AundMRwo1tP6kO3QC
bJXiqeMZb6IJO+HaufOr1XpbDAaIsqltuqUyvbSNisn+CEpGYMfK7Getu5WkkGlDGOXmQctM0fZf
iI/ftoM7oFVuVKRiyN9k6TZG35bkilfGv3RJ31hdIXDhS9X4b9a4A1rHbAT/hbHGx3VUGpQJ5iE5
2Zrk070WKr66UbUyLADbE3j1hcjwzTCXOXUZxgyqCF99MPak2Uw6CRlY8+NUkDIKDin/fNZBXtnT
riDHof4LfEbRfC66oL2w7tGVOMC/ejuSLIke60Aoy4PTdB9yeS8I2oJ8m3/m1kQjcpcg0iDCuBO6
Mnbzq0IBQJUnx9JbP4MEdLfReybYPNHKuMiDmblJq3Kd3fdy9M6AiKo76UOwtvVEXdk9/vWbKe0I
OAdsrHBfuXWQDkRevIW4tBeh3JoJlSUFi+KfwbM5sVnuMiQgRuJaBLidhQj27RKy4dy7+edvXBIp
juMMXjcXj2YXgxYOmTqa7iMYewcoV1pQ98x8Wr636aeU3Kr5/CZrj3MJpBudDhA22IzzvQKh6wXP
ZjNnfj4iOW5uWLqcJPIp+AYC/+IRQIZCuqzN8Uxe5wmQsm/ohvp6UOyGzXVLguDGA4DGNImtWklL
zN8QvP8hFjgwSEi1YFAaHcX+e92a4OyT9d/P0tvIBAtnXCOY253h62MfmmyvSIqgQCSyska6Mysr
KXFfLkiiB6v3ZQPvH/sNNE2CICOIl2Td2TMrGol6ktuATs09GIQxBsmGIMcYJYkb7/quic4Hl9ZY
YG/uzQXnI9LuaYz3GXTrrlsQrYULK6izLgrN4G61EtLBBBGlFY54k6XlIvC365YMfrIzT1FKs5sc
ADq032bMP43KLe0eeipqRYgMcUlMndbQELIn+yhRbRfVllvpADAVKoSPG0F+dt3fDB5fUmeLLpVA
Hx71lHkFoZt5IlAmHQQfSWSGy0M6pY9HIy3KYyff6RHmiccniIAJ1nI9Hhg8n61WjgbRwfwFeoE2
dRUwYXc5OK672dUgKOC0syyoUItWtf77t2MkD5WqSsWR6E0YN0YAru9AE2IqLxUdzi4Ag+evNVK7
xBDZDMGVLfryWyPxk7fKM/bTJr4pb7JNc9hJu3qL7q0KPo9ilwpZk0RbywWMou2NWeqQYDVwFajF
u1A68maN+q2JmbTJFuUoop3lwkZEmjkxMEZ9lGfX6H1wR4aZV4PegCZuDPkQBbgzxZc3iqjhLsjZ
DZ4HFphL1o4SSk/1XG4VCqR2Az4B0A2O6YuChpc8b2W7h2TdTlt+NRoR+PC6sP9/AoOJpe8uBWKu
pIsZUui1VqfWH0qruMr8oUQnWWGeNv433ddz3/qq85/5cKeXCbCl2OnoaXbjzRDGn3mGYg3Qio1T
+RAKH7bXA7Zoi7/+/cykivZ9SaDuB7zQ+kwovPopxcgfqJQCCGIK4UnXn4TG14v4zBxN1KbVc/it
po0fqTpkga5BhN0YEw/k14Fd0b+LFpuYftBuxwLfdlElR61bt54/rq/8x2W4Cu7+W5HO5gOUzkbD
yC2IQerSyTTurFxUt/hZg+MscBEJLAkay1ddv5W0jj5WLDR/rfOk2sH8HUFdGTOV/2fyIs7kepmd
bW8rJ3OjrvrmcWGCEOI16kQwmx/Bh7PABR+olsjVskreQUTsvi+ZlyZAuFTv1gSqn/n5+jf66Z2c
NS70QChDLUbpS2Bv9BWvdeN3ukc7ApAraxR7p8ofeM4cl74MkqLKg7n6RKj/nQ9grcF00YJpEFSQ
xeNFP8LLd2t8eBnVwbaWdXEmZAPsKPtIxyQgOkhKJOYzHaw8Imjpz6IAZ5JLZoZIrzo1gUt2Oii9
McNn6G5GoXLZ7EGGnm+jIZTBjSl5/+faB2d43fkzx5xIkaV0dcw6nR1Js5xo/q1av3uMSk757+te
s36lb2Gbs8XlN1SOVVtKIURXyboPHEXYRGiTZ/NRXXIvMrJdOdobsG4LbgvByfgKB2dLXBiid9fA
bMeyu7aLwJwYvxHzFJMXVb65vkRB8Pr6zme2qr7CXNEER627T6LvdOhbXTcg8k0ukNAWQwF9BEfR
lrvEbvdgKHH7aH6fraOk/Ymrx+vmROvhokqXpUk5TzCXNbJPNd1pY0Eo+ZHEcE7BRRLMchQLmfF1
mKHcVjH4Euf6FVmwe30hP0u6nB0uhBgNHak2wk6kdJgct91YJz6bfg/gC1zA9g/ZFcycYRAtu0No
C2XAqYbiv9hNSwbjLrEU08Z/vx+2hnZUHUr8BkoBYGKBSlSBe/zsemGZ5ya47ZQyhVqDsm7noDia
VntLMbsQCET++QyCZpfMgxcr93GzJM4wGYcK6mukVx/0vEXjdkE/XvIbowswY/vffIHzn8Z9gU6L
27Qs8NPGxAVNTrcS2Nhby2V/LdulDxgR/hAmbpf89x+bhH+NdiwuK32VHEeKGqA369ISQ2oe9SEh
6FXJRi8OUCwUrfRSoDu3ykVz0pmMoLGIQDcSp5Ux8mO7pCr8uNpIyb2ZJq45A6EXJSfQv0Lr4S6N
7ksoxYEG1adz5sZk8ItYgjTq0/VTsEYHPgKf/zAu2kNhoJvM9YdpY3bbgBmk+2MuoCgpROj7ixfa
uSUu1o+tMSeYBV83fvJm7DioxoI6xNfuAhPC11A2/Iz8+V6Ezv45WvftAIAx6fsZi5paS401QDZS
gQl/KES191Ja+d2yjzDhNr4qKSQFWLm9vrMiR+NySqKmw9CsjqbHwGIud8QWwdIuXWPnO8pHfgLI
crwGykX/zaYpzNrGLQB218v5ltS9f309X6IDP13FMlUDSvSWanILijtJT5pCRqzyRn/arorbeTjW
qBQzN39cmS4w1C8h1wsFhtc/zBu2DRtao4ZGDJ3nz0FkkpVWGvuvwbD6YUk942N91A7gooAcmA1F
MBCQiBL0ixntuVkucCpJpmB+Xe6/3ltxjKk4tvnKMV+nA4B8ohAhWiUXDMvMhI5ZufzLHCTddBqA
aj3zJACbIVHdAaPgJZMPgKjI8iU/OlsoPyxBcdlaI/myLOMtm7g9O64HMzpBYMOdDgtYVz67ycEk
p8j0pfBzbpqLi4VaaumI2u0XT7EKhMppFRdhQOA5SRx04O0xIfmYH4U+tf7hKz7FT1Qs2aCicouP
u3IIdcfEA7crOJHprbxpN9f9VxPtLxf5ZpD0kFxSsMg68bNl8ipy0imGOOJ9Ob7lS7ZhkHM3SoDE
F+LpQFHaUBKS0PbLAWXPnsCB5jSFZ8tFOJTvndy7FM+Q2niRmhrSsH9mdoiLzquN7JaN1DdmUNPR
97Q/1kC7aUuK2i51WxP0810lIkT4Iv6+tpFcdB0Uc8CEKuuPmvUwgAYxqcfnWI3/2OwRDNSumn2q
dbMZs3rTzZCuazDnm/k15MW1CVTFpAQUOXeKbIbY3WPZYD7DflSI5LLyPk0eoi5zDcg+zc/xfOrz
CX8dY4t1uk1aPVjQA8bL3e+1yamXnRyZTpQ9R23mdlIuHH6/dIOfeyoX/fqUaFADnnpQIIGWfXF6
t/0cescuHCizfOTh6j3ZRk1BILqAMgeFIIEbiX4AF+07e5nVWBp6VE1NZ9Ghar7YoA2t3cZoj2OX
eeryLI0C3oKLSfL5slffPnu+sMJs5z7B512x7CiNgBnTt3z6F9W9yDE3iS9CaX3BB685FBd2VUri
3GA6TguEs0wDlG398zxT1+j2CjTr52ep/jRBA8GqXQ19d6l6XbTnbjjJZuLK9NAlIEDEHEoaE3wc
nBryK0JgMVBlKerbJAPneuwrXeqkiuwq1eJTPfGI+tb14UDDAskvhYTXZLR+3i5+zarQ1hpUMoNs
fkrpUwzdj8G8K63EXaDmN6SVo+eFm4+jI2vQKEqCEgI5ES7G5KEgHw0BSFBBYVmXnJJQ3y5SD4J5
ftfXHhpho9X5kAwMoNOyzWw9qJbkwa5eZUIBTKXFcaaF7Voqu78ekS7mYudflbtrQIObT1RGRFqd
GUU9TMa7JYSV8BLYpW69RcNJFjqw6ELlJ1ZYP0X6kCLYQ0/Tb1EMDiV/COhz5NgvqSdypJ9Qa+R9
Z4vkJ1PA1gnheEv9V4hPXmvX9sagu+1BPyO8x9YQfsVpLS6NrvOmnOrW6oFvLB8wMwr+dy1ETHOo
C55/sT3B9cVjqidNTxRNRzCobmZ/pYugYP1cedb/gztatDYuwht90Vo2Xa8v5H3Nm0KdVcqy3NpB
94SbR1iAUn927rkvx8VavdI7We2xugJDKyy9saZoFzWRJ9nEKxZ7E5mT5kC9qTvkEfJdcHltprj8
20zAaUJLsPLJqADEO9BPZrS4HGIGIYkaPU7Nmu96ffqTlNKNnGa/UmVinmx3ppNF6H0mpqa5UQq9
hthO92U24A6jjbnJI70I7X46NupoOnP2u1kKt+ytwFgyj0L4mXRRwJpHA8/p0tpo0jNB9Gmj350E
XeppdNUIxxubpxlhgznEMv4zyJEz2xXeehq0ROoY8tUYZ6oAUc5A5Grhf5t+56QLqyIJcrA3ZVED
zuHnchjAKoGBYQwQMrRTq+l2Hm20UxNQdyAMaT5t7rNIdrMSxksAORrHaO5NeyeBDy9WJyeR/tTW
g1I85OC4BUlLACqtrp9C9EqD3EDvokkc0lp+kks+yEh93V6cTO/8KpHcZALRqnKf6W/WrHgDS/zc
2nXap2r86donUshOgTCLVo+ZqSFNLKdn4KFNSTguw8YekJdgRKbECFqWs/cUsp2KAa5ktdjUbI/T
6pHJZdDCsYErrwzMWknPRolEECy6E90l8SetgKSvOqfAqiQw/7XL4NRko6fbCqgftlgBm/tnEN9I
5c5mOsTuIViXq5NboQNF4/RNZdi6/DQav8apfckk4pmENm4N4WYM5jhsOhHjRErcIMWtpbatV/Y6
wN7xH/RfbRBjEKjgsfFXV3RBPLza0LdOW+JEaHpE/UOOJ6xUMKcHrjKPM9829kkdagyNml/RcpC7
RwJcfDkPjjE9NcCpLwRM47dqBjogA3n+dEqH7dBMjm6VTg9aJHcif6ZGf53L/qTFxWsx3bbJckzr
21yntzVweLjGonp6TRhmaU2Io2ftTdHPu0wqvLE+JMDDl0v6ZFSZS4o/Q/FJW/ko6fTx+nUieLnw
k12zSqN6AGDhqMvvdf7cx4ujVYIy6sUy1lk05zFkRmtGNEkRhaiX/1KfV93VfPYUCa9QyN7sFni3
K+fgfQQBGjoAwkfSGsGvRHgeYLYi6zUwLP3reTY9DuFKt8nAjdKfJGF8FzyLeKwZG5qMKDUWK7OP
3nzIiztdvZNEUjiiG5LXTTA7CaECbObY08kzwRGYh/m2fazuxTekIHvlEWZ6XVVy02NF2ZZutQ3y
o6BHV02UJIuWxAPLLETcnhFkj8W2uoN0xub3HAAqimtKeOcL3J7Hl5XaAsymgt17BRFREO1Wdpff
wMi20HcGRaaQZkCUP/EIsUoyUqmtkdCsCLHoL14gIdusU8/9n/+G8/X7JczDxIg2Dk0/0TVHjMLe
BSe1ipPGkGUgzpkvlVu4hgiKInpu8GgxhdVmlwAldpzvzRCajIAvWL55Gj3NLYNUTOIryKMI96ha
yoFVUvNVBiD/j7Qr624bZ5a/iOeQBNdXLqIk25JseYtfeOwk5r7v+PW34PnuRIY1QmbyOjnjFsBG
o9FdXfX8Vx6FSZ5nbS1Oa0QRjK/1m9CE6qfJYqdt9Jq7nq7iZ0iVQBjcBGF7t5kf+xmOM/yl8Xc5
RJ/3HcNWFEMzFFnnOSow96KmkmYy35m9+gc7GUhQcX04UMr11Ls/NMflw1YR0qaPoh7llQqPCT/d
a555C+Wpd2tVB6F/2dzXEUPmqyer4yos2SAlMZkSZm4Kjz1qIKoXN9+6xCUe+L/dKCgfNSgiFa7a
3ujmVaYcIjfzfiNZPntNnPwSLlkujDwGX33af5xRPcEbh+XmSD0X1EdrVygMfjauntjjUmXd7oZE
7rDydKOoqKW4I4i3HeD5JOgifwOu1sd/8knjUuoardfJ2H7RdNf5U3vyI7hTFBGTZlmCH/Ex4BM5
zLsYF3Vzj6+NGp4w9Ip2matKDL0y17L88b2l75rPNExyp35l+uviOdqzhe9T7+IqEsCGhENewhow
362TPRqs9uIayDzGdQOedWTkDoQzQE2Xb/9bofJkb7mn+pik4HmocJLkbXufM6ILUBRpK5Z1iDr/
Zy+0X6b493kRquDN1eC7TX6syvCtKRT0/GNRSYkdgS+Z1IkZFpNPSkqodyZlHWX93rQ7vKCs9Tgd
qDy4sqrvur5jQm1ykMTlax3Vq7YzMCgvr1N7uaL95F0OHKKwyL/b+2qsicUCR7oBJZSrrAu40oL9
HW/+PDjwr/awRm0r7PEtGYJLhqojgsPoUndBXEKVQN9cXt3HkNClneaCgwrggSTrEpIuC/Qg4+gm
XbXSK92xx3oV2z8mJv6wlaXNED3npqdlYCyIilWqA4wRmoGyeJ0JrhsLrO8VsC6aGlBoUWgRWA1J
hNfhsJoBNAQ3i1tOz2BBckG76tEKUMs5C5YqXuNB6U3yvGoI8WW0FFMpkFCmAyt0Lhd+C4pEy+yc
NMUTk/0iFb9Bgv6QVYGFW1m3Suka9o0lgw9yvrHHfEdUaHzrBUjd8fTV0EA0gOg/ZLqvpxiSmi1P
xjiBlN7FleRb0GdLzDVem+XbCKrtRd7rqA3nY+vloNEgNAd/mnzT0fpHSjC/YSfCjtlZTzdVXVc1
olm2zqESzckIM9WEd+kO+U4tkMZ0AeuWLXh5x5h6rwE5FQXjc80GW5FhT9FM2ebHSelQ5Lae4BD3
gCZNc4A+nk8paE0W3TELkQbBh84M72In5vg5tQkvomgYLHU3LdZRm6g/oXZhG+9d873qpKC2ptpP
q0l6L9LFBrdkJD1XMl78Q9HbvrRQtNWWyt7i/ggsy8JLFmpqcx80qKemTJMrJbULdtDtkrbrOJb3
o4lnOiatTQUIIdBF6uBiqVEMmg3qFllKV6M0NGtDTm6isOydqlSOgDZLfjhaIMEZt3JmerTTnHxB
BX2pUNDoJ82pBmlaL8r3MIQVZbgKy9q3a1AKVdhAsLUPnb6B2nMIYZ/LR/Ts3WIrxLQ0ANZsonOZ
S1snsVqx+3v+Lu2jK/yo6CrbAqD3DJzXO2gp99U3sbjC2WfSqVkuTenBjQaY8MLSQTxdAhNEFKyC
OD9iwE0Qhc7dKqemuCBUWH3aThMcsrWmJ6oFg2bdxYnoUjln5aQ8YHIpiJVGY5ND93tfNIrf2Ywh
LXaL9DUFBRC0K3ylhmJQHrqgCYcEO66WB7UwwQlwWKgqoCr6ijv//HLih917TVvKckE9ZNG9bn6x
ZIqBooPZKPemuZUAmUqo1xhoYIVvdVJfDVnsTuojwTh01IGTYL7CjFFux05GFTeJd/Ysml44f+39
6qibXEZTFUteZSEKrFqgDHhnNQFuoPvBGx9D1WmF+flZfO3p1+GSmAWq6RJZ8Cpn0qBj57EEcVgN
YIPw8PxYTUhmhAWbc4HwxCYfmUiktVNqftiEpHgFyeQdEy2Zcd82Y8AezOniotgKPXcwGguadQJ3
5Bn527paoiVk71hJdtv+WEqsBCeSbhQ1X/lJd6rUiWUAe73PlFsjm9ychE602NDOu5eKo5G8R7go
JbtyqzFeyankliiGTtN67qH7FlPwVWgoGKPE2j6FmP2fs3tFuanU/Tw/5HQCCq71JCNjClQeMTIv
j5MbZUi2i976c277Q16BuxWNBxQaqWVGTjtKXoKEuJE0kaqCyIcsLlIa1WyUpoSnOmtD9OZd/Mx6
VkCBeBAvbMfrEmPYooeGJirE8XGSDkas1ShbNcs6n+t2paZouPaQppMcbdrmCDRV2HlLJDn6gA4p
eCVqBZznUKN4qmWQ+9WDW82TowFkAM2/hTwN0ltvv4QNCsn5c4e0aorfZXS2+5g6U/SuFE9ptVFC
y62SwZWUe0kBIZZauh3kk2N2E+1tNfZIuo0UxcEwrWY9DFIryIvPJS6nMZuLpqOSm7VZxmTXh2CR
mV76+PiH9x73gpPkCMWlGvceq2WxdvpL8tA7eoB3su4iZQNfHrqkOKQCu+eiwunK+MinLGHUxFhZ
AwbGAFTu32QfJBG35k73US2/H9D/detA2ohoc77yn32uUfA3VKfFHQQDQ/gvErMl3hjVPjO+dUiH
IXXkjzRZ1dI+SR+aQXJKSLIp1srKZweqAX6mhq45ga29LVeDOqxB2A1Oi8HvpWtS2H6zlFdp/FaY
utN2+U0/g04FWH+BT4he+fy1lqYGOB5bvF4Y/gvQh/9/5Y+PxLWeJHED92wQPXkoct9qMYZpqoBd
wa1Rb9StWTkQqMVUxuiitFCAsao7iqkQzseZE6vcXaVWJZ69PR5N+aawvGyHHqBXQM8L/Bzyagmd
8U5eC7FmZ+PML6P8ZRVFYbMsBpwj3UAtdKYr5LQVKB+GoEKQYwCwVEEA8n9jvWdLoCemuee4poWK
ms5Yb7QLg2XHAGegUPLmV3Utqs6fb+ye2OLKguMk2YTErMIwovc6OLSv110x7TPCWAhlb8FloinN
xsxeM918lCAVU8frSa39dgSFnrmazM1g/qxTdBlHJZjt2ykar1NcU4Wc4M9Z8UoQL85FwpPaD3/r
EHBvg2MTeeWH0wMbgSgdzOvaz18VQOOmEcFCVM4UuSDP2FLpWdTMHRyfMeETsAmGDqvkNaBtClHb
ROXyN+AS7DTxL7nTlXJ5umEl0JNjeXrv0VVieQnusif2LAB35DMqa4FSeL0b+9XqN7pr7PK+ZJy7
cGpj1gFTx4rZdYDqJaYkqttwwzps3egC3/kbji+yyV9BS0l0rcanZTblR7X02CaTIHzuKUZgfwO2
8ZVHkt0BvwoCH3fESelrmajejQS3XvJoYJq3diZ3gXZg/aPL4NF0r6/yFZM8KC23zZ/MArQI6+Z+
MNeLB7zyz/90G578HsIXKExrAGcfth1lekAggAOia8PTg3ZtOIrLZmJzf/0b3LVnT9WvfSBczJm1
qdbMEHalBncJ9Qo/WzdAAykBqgfNBh4uhPOede8Tk1zoiXqFqmCDgElz/EZBUzuqD2VhQmfMAlPu
4uaTYMqZ3RNfXPrEIJevjmloNLnFMhw7dOU4KGjtJfpBn4GZa7W7Qt1p8tvlaCXaVvbvJ+4V9VJq
JwZMjnn52nTlVQzZpMsmzmcBJ8viwsQUjmEeRszGKtb9KXf0FVlbHq6o+UqG7LD4JaeePagnJrng
kEuVNkXzh8npEfmS2XoY3AhsN7umqqP60B1a1b7ZOnhBp5YnbcFsh/xR/EtE+8tFjEpXk7Qo4EOj
gRNS3dQoG17eXpGXcilPak46bQgsKOr3pEkd3fg2Tk+YzTgolXq36IqgOHO+EnCyt1y2M0hplC4f
LrNKDHxLZc2IrTArTtzf6aWcTel+mft40J54aGVpYaZr+JRlMj3KCb0l9H6id5c38ezEx0lY07jw
YkuFYbbMStdGqxnk3B1S7jJ/0M2VDdEiy7qOZOtOMkYRSOULh8vn+K5xQSapKzzItY94amwHdOeV
oAG3qhgLIAguH3qMJ/sIMMyiFuyzaWPiywRUPfa4zge/1VZJS1xN9yNdNOMv+nZcdElBXj2VNmyi
gvekJttWVx9BXig4AeceaKffjv2Kk5WRuqgG0F6jOwQizW4mnm5Gx3oEbWaxJbXkXHYVkTUutGht
NNcD28ew3C0KEBwUmlalhgFKyyfTt8vGvhITcu7BxY966THBr8Na64GmpsrXeXKnggQYbQHJH93J
2lgD8HJA7flV6DT5SvHbF7FKj2jRfJBpQkzZ5NhivcHQ4XRdR+bBCpdD1uwBcBfssCBm8ho5lt4O
VGcNcVNJXySiPraxqDR0zjFPexDccY+WYc7SxlZ3MtB0Q+nU3Xdt/nn5250LzKc2uJOtzUqFjgU+
HcqY6HxNPrGSYxRfo89R6/fN8v2yOdGSuOTBLgfTxBSsumNUpal8HWkYzuyPf2aEO9BmmU1WyO5V
PUW1JXylbaDFb5dtnM0XTjeOP89t/L+oASWWAvXHjzsmCWzgAlqUf7vjb6B6zvncqU3uVE9mOsez
gd3TbvXnaG24KYR9DK+5xtmKEI3FGa3IPbiTjZGB/z1sZ2jOaug0dtejEcyN7LeSfIgUzb28rSL/
4I4wZax9GctEYjbBzpq50tWMef3LVs7OCZxuJJcdxJmmVTNmkqG7ER/sZ3odPha3RcAgJRHIhCOI
CcdbYTFEsDgeKwjFkta081DdLa2DakgTOctNAi06+Ti77SOqveOuWGHQcD5cXu65uHiyWh47SK1S
g84DNpV2qh8rEPPoiFuDBi5q0nvwWgeXzQm8lMcPNjFG0KQCmzuHDxjSBn5ZWL4+8wQ5XRAXRUI0
SbsEUqO7GXTQuFzIw5+tgAsgOdpcHWVeqEXpfqLxtbLc/pkFLnos05LFUgkLshZtO9VA51+whn/o
wP7dMOchgK2W/u+rT24dex3Uv6C9cVV66T5xe79DY2wVaRjW/o1q9Lks7vT7cFFDg+yH2n+c4mZ0
q8FaJVPu2yX0VEkHgALEb+dDXIlgCSz68Q/TU6tc7FCVKjdNhkqYEvABL3jEtUowRHKAV5YggAjC
os3Fj15JQ8Vi9Y5FbdZyqQdQUg3C6jUl07UUx05jRv4fOIwi8+P9gAlAZiSEy5tWCj2Uh6Te/JkB
LtnQySBr0HTs91WWHkNduzEaQf/4skdiDVyuUdhyNFYD1tD52U56jq4grHOcr1ogNrvriSE245fw
TvcuL4wdpX90C1jlgoUVxpKusERtLvdqXN+0tX7L5iYuWzn7Nvvb+2CGixmFim5FycoievGtBfin
So7WbGMsBYXNWvEJ0VatVEFQW8QH+g+X2d9QC42LJa1dS0UPnOjOPjavIZ5njRt7aHq64b66Hzbg
1hEWnb5KDiLjP2k3ffQXT14zeZuZS91hU8dGv85baJqOdENpiSGi0VNtzA9A2b4s7G27vGvhux5d
VcqxxMiNauarPpo8bXxTq3Y71cULGVe2Yb8NBrR3jbWc146m6KPTZJnoGXv+Ivy1U1xc6qtUzSvW
JJPW0Q6SXpWDIjQiIrDY8nfMsJDtX0hLEXbp/I34yy4XmXpaa3ZOIrKLCyhNVrEzT4LTK1oZF5Dg
310kscZmiyGfKtrTQQMXxTZriZNHz5dd/Xyc/Xs1PPpLb0OoTbKXbKm+y719my7WEyHbZBCkLecP
7i87XEQylIgYANkgFxzq46x1W6gig7RJ4BQiK1xQIignpvYAK71dvluL+prrQYmZqct7Jvg+Ovd9
uigco4UFISstV4Z1E+cP2TCsw/6YQkDpsi2F/bGvEe/vjeN5D9RmnrWelYkmF3N/RrY2o8BjY2/E
1VddYG0a0BeuFi/TQIQeObHt/nlDmgfm1zZ0RBqW4SxbrX9LUAZPAmhgJdeTpzRu4w0eigBBhQkP
UZ4t8E+eAkFqetLHM7OsGHeynK4GzA2qrbWux0Vwt5ydfTiJgx+i5Cdx0OqqiugUWz2ukjtSOcBN
lPfkuWNz9LFnQJPEar1xuCYfva3/lgf/+tDcndP1y5AZ7CRKVA3m3sLO3gl8SeC4PDlKWFZqHKJv
DF8qXjGCbmt+eW+41MmA8E3uwWeRdqtqo3rizobgZBrca5c2i2pFI1ZXU+VJb8LrdICwHXm9vEJB
bDa4O0HSMqi+s5vMNgyAf6ifi4DhIgtc9M+W8f+/EhJFW15WuflnkdLgoksLgkLbYJEyS+pdDWSd
qu+V/PsfbRSPos+gIagO7Fg1wHXiBoO0oCrqEAu26stoO8qTUsw+hmx327oHbN0SACpFFrhw39hk
GVtmIdUVLw9zj4SPl/fprNuqmmyrAI5rGl8Y7EnaElPCZa+TGB3ujVT+6IbjZRtnI/wvG/wVPKi6
NrWs0mlHuZcswawC82aBYEZ/tUCylca3piXkHTgbV0+McvdxFsZLpw9sYZj0tR0wrGEmGCUoyyts
IMDc+A5lDQcMIbZXPF1er2BPde6ryaU12VYE0wUA7ySpAXOmTik6RufRwycr5J4KUl7OiVF8BLvZ
U10wQW3LtR0w2lsRbEq0mcxPTy6OKUpGUoaSumtsJM/VvBnszNGAqJvr0ru8eWd7YfbJstjuntjS
yipFgo3dy6+7R1BiBFDh3o6+AR6iZCW6k0Sfiova3dBrS8OA35IRHvIBPLpF9qimmi9Y1NmL6WRR
XNyO29QicYFF1c8UPYcykP0Mc0vFcwfMbw8twG3/Sh6zFWjv3Mumz7Y7TveTC+hqCb4h1G3ILm09
SKAtuVNuIEnGWP5QVamd+BGYKjuAZu/1VLi5n3jDk/A0ivaZi/nGmKdmTfEj7PXg17iSbW3zF2y0
YE3OMZCfoN9avV1eO2Ad55LLX/vOJ5dJI6tWE87yPhzBCj2j0heoyWTswE3zYs8h4F3Lw9S8dxII
FF6X7Fs9/zCmQ61ttM5r4muSfAOutAKnUZaivz1FftxEyERTb6IdkOF4SeSQrb5pwo2c6piDZ4w3
iDNS7JddeF11jasXPbhjIjci7+WIgWE79mp6S0ETAJRVUWcr6GFsxjHBXAX1OgThPDtY8YuaYmKD
QoTegmC68gQmHm8AlYM1bim9mSEXW5j4v/bdqECJfHBK6dqeC/A25ICwrodw3TfXNdlMyqEb8Qcw
MBe3ryTel9PeUI+KCXWbHLyG5eCOXeyUVQTSycltisEPK8PXwZsQ2lCzHR/itHVSs/pGimfMKUWQ
sLXze8nAtCzbqYcma73YAMu3+abId0WKooi+j2y6jqU321L8MnzIAGGyQauoJRC2UyB6p3XQANlT
AuKJCmiBUYUUwegQ7WfcZq6NaeZ6AOolHwIrqV2dGmtIPu3C2XKhoJ2DhyhbgOWOgsuuInBQ/gGg
KHlo6jXuKEtNrjQt8gzVvpfK/4IsODmMfLavguh0go422UHe3Z2ioznv5WrXZIfWApmGvQgO/1kM
26k97o7QajOTIKdIdsYLXWEQFk0Yz/JAjXTUnqmPcTfh5NP5utnJkePuCq3JjMlmoa54RJ9JBtmj
6imFq/l/gZqq9laDtrMbfU+3Irz/2XTpxDT7yCdXR6dRa1lkmO5A5ckUgWxR5UJkgbsvTKOW5okt
Tsb3C42HUBM88M/Xx07WwN0U4wSvjyZYWG5xaKzFAeB23IBj4Er30RpX3qNvmGe4EhV9hJ7CXROm
npqY9oNdUK8cB1y8rNdjutFG2WrP+m+8uUVbyV0J1ZSUOkZqcSUWsj8ukWdSQfYs2kv+EbAYBHQz
JkwwbOGMIuN96oXwfsMhINUOVNBDlA+inRTkSvyroCGGHU8ZUopymUF49ELpe6GEB60QGRJlSvzY
rBmFsZbXWJ65b6/NFV2Hq3hn4Wy17m+AQwVZPD82CwHDdIgkrAuX+c6CuLSOunGW76Ypc2l230do
mECGZVReCYRYxidivxrQCJAgNzpBzd2ypqBSqN+YmNC+HLvP77ipq5asGKqlcEemkXrJ6mRkp+My
O7kZO5WEOxeFS61tBabON9LVX7a4Y0KLeQb7KuD3c7tOMR7g5V64sR+kV6I7ilv9ALH/5vLq2K//
Uh87scidk65iBLYj+rBdY60acG9Jk+W1OaRaQaTb0ufL1j4264K5j3TyJIZOdTXUkwZz+XUtbSFA
r3+XH+tVd8MUYge8mMoAaKMQLMlgexVCYc9fw39v7wfFxIl18OWGdph8zGZTzDPc9KDNTJziNvSQ
OLwrqMSjCv4bwUhkl3uyVTFUSDMDdpVUWpdzg8o/xIfTH5c3V+CoHxDLk9UhE7XLiLEIpEuzsdKf
TBUpHiEpaQpQr8KvyILviaWwrdGvmHAkdBhwIsMBCUe3g+ZyAjVD09V1Z7hP4qB36U+wb/mXl3k+
sv/6iNw1PNCq12N2HntaurP8rdIFl6Toa3G3cGqUtRKp8FFD7fx8+FlPptvPotuDffNLJ4ELKwlw
AdZQ4GvFm4SCkRf1HRd7qTrFfQQXFFWT/uGh9mvbuNBCIrNPZNA/AC9jbI3bxgc52U3aeRrYaSS/
W43v3TcM1oPzc6e72pvyX8pyv+IMj4ovrbAZgNhBAbOZNl2/sqVu3ZpPf+QaPNS9tqtJDUPsaduq
PhjVPKMRfDaB8/Gg9nQptNBMsIy5Wq4nNdvYhcCCwPsIl1NnXR82fQf3zuyjMh6k8UFZBCbOV+p/
fQzCnV+KFxG1wk5GIXvyJRSuIK1ylzfb0Gsx9VLcg6xzVRzLn2oTxKLYIVofd3wzGsuhOSyMINQI
mBQPpMGuom1+VYCNGjpHHsjxhEZZOe7CYSPckW6bjuZSBqMdWKbAOBV7iZu0HgrcfrT6T032k93l
TvYcKpDOIDhpGR6yXR40dHbm8M+CFOGOc08xS9qkcBNTA39gA57B0B1SXZCQiD4Wlx0QSW2KroS7
q1MaZBCK6612U9Gfl4+twAoPGE8ylRC1hZVQmzfKclW0/cYKby8b+Yd0/e8AyAPG50HXy1oDubO8
re5it7qlV5aXHkeH8b0TF5yUEprf3mWr7DNccDweLC5hCkYqCSKSjbA3gbVJHeebotkm4HqXdB1a
ccFlg/9Qt/21TC5+oEdFqAyKTCxzeWR0dcAcgx1vBteNaPxekHBoXBgZJPCN9iFzdBOOPm8krXZq
IPmU6uHyokSGmAOd5BtDHy2xMsLZKfnRtD8LiTgArhBdcEeJ4iKP5CCQylRoWMkYlYp/KM8WhQBb
6NVrlTi9H69rN34BqQymuJCcijxFdAi4qDE1I152Ndao2ZGrQEvdLN/jTCBuyv7IJXfkokazjHJG
DMyBxhlqbDJGwdKbMBtXxRhEIuCgaEFc7IAyr4VjjVNd1iAfmRq8nZSrRSS9JMpr+PZPOCV0Slke
ZZLYTUs56MfHOVJWKnhti+5hHl51A7xdye2Sd04LqKkDYfPVAiicrQ+B3oAvLX0d8+blssv+Q8Xj
73Oocx0iosnSQE2EmwrCDpsS9M3y5q/BP2VLfRvVeNHzRvBx+caQJKWYqWBvK1mWnBBaSoXS+nbz
MvW3tP8mWB4LIxc8iee0MWO1zeu2Bgoa46softSreZ2AdgMMB2DG/R3WPZFFLtrETZuHSwaLzbsV
yAlUfdIVE3QAcLPdqb8jDsL+4qU1cmFHnxqpmNgwPPTnbQe0PRBkxOjm6BbX4KeakTz8Bq5dtEwu
VZmyvjaVBUbH3NpUduM0SuWVSbEiUrvJUjsIu5caACBjhH53D+YJC9JmhYgIQLR0LhpBEqsdWwpf
SsIaJE3fG5EolvB8cKEIkw9tgtEEVALA4+NPJfQEGYJfPTKGg1dUmV7EdK5fb2NVJYqiYDjN0HTr
Y3T95B6hcosuUR1SKC7XDmSKnDoDuTTGLnLIObQEytidLMigvm7kZ5Pc56wHih6qhIhbxdON3eW7
DMpj//osfrbBfSxdXcpCKmDD3Cd3GrvyHQ3c7eYWBXJMOAvbbaI1cZ9OtcJw6TPY63wyuGjagOAb
oxd60D+CgbIFCaaYDvIMrcDnRXLXSZeTMkoYz12o2HtVvVLMYmtQ6ixKjz4jalf4jE04OknWuUvX
47YJBuCcspH4oYJm0gBq9b1FDF+xN4niEfCzFfROKkHYUqegYGpE+ebXN8enH/zlMdrVhC4fDFHb
aL3cQEgJnAvUZXMNosh/pm742RZ32QwjONgsRvI8uWAM2UBcpnGSbRbogQEykf/U2f5skFU3Tk6S
otsSAasu3Wtd5jc4OVC1cCBTGFx2bcGB/fIYnlqzrnSgpEnbQPHje5oQt4zeKFAXUZ8ElRB0cyZ9
/rww5vsnC6tiI06y8IMRGSxWR8bMQW8hcOpBfvff58+fbXH3S0bbArhAFmTRnitjiCCGEDKQ6GpK
RK26r7nBZ1NcGMpKSH7NJk5PYXQ7pQb8mASaLW9qM75RF1GV5AwA/LM5LiLlkEE0VLXr9kb5s7Tk
rS6bmLIgnqJTiAtfdYCcT0oYGGkmcJgzKfxny1xswhMYkggjFqoF3SuiE8QJrAKj5AyaQwNgEdRn
8zY6mFt99uR18XbZXwWRkXBBSkaLsG2LVN5n9Q9qtG5HjT8M9vxjGRrKMsQCkQYxhmkMsbpTjWuT
Bkwimli+7YnKGWdu6k9byj+cVdkqKo1gS1mfK7I8c8UYQ3LHsJ3kwKJ9dhTBVkUBjX83dxaQbxmx
KF6xybojV6hRIno20N0AFakrr01vnASuI4g1/Li1QqkhLTZOvrUAeN86AHK4GG7xFCP0QDc5l0LA
LAuSn/PLzxvLxZopJX2WtNjYcQWGPumDmcP0xxiTd0bo/AaHs2iJXMBZFEyCqh3cs/EHH2oArqof
zcav90UGvZcEpLjEN7J9oUKp0ctvRVy1X5/xn9fLBSGzjiQrZVd4BOmuSr2OQt0tm+4mA2bu8jkU
hXGNC0CqMbZI9GCqbdHKmqFIVuB4EOCfx9Jt6tSTM2WVadQz9J9zOgkKCR+NpEtflotCU9nICYmR
xIcQn6LF4haVtemyEmSUVwa51ZVwVYWmX9MfOUhQ1RCEtsDWjE3ihXm0koDiURC4ciV3wm5epaa5
SiloUC9vkiBY8eDMyTbr1mCpKbXrwCrV1aQLppw+VBsv7AP/OC/G0CC1btN9lFIfQ1SdEd6pk7VN
dM0D2/MAaRUJpGJtSzeLlslgv4Lwo0zNKrANzIBWDSj49GWZ3ApU0vVEoBttOr19JKH0LWskUNuX
FiZIJGkBb1qV7q16Tr2ynO9i2yLf0ny+W6L2Li61g25Vr3XFQP7Krlig3JZknhremuFdE6LcbeRO
of+wp8dqeJr0p1y5ySYI2xnrRIm9CrlNFq2jaVuYb3b5EA1HO7mbl9sxfGlrQWFX8FX4ukFIpiqa
s0Tet5PixKCvpCCGu/zhmfNf+iosLp3kOOqCQXqyINJVuuWY0OOjShEohFzH+WMWi87i1zrQp1PP
VwrmKVPiyS5lQJF+SPqrWn7TyNvlBQnims4F0jnLLNTCkSaCFxgKcJu8q52+O47glJohqBvDxy4b
FESyD8bkkx1Ei9BcCgtHx67HyIna67CRrzpAFayGCEx9RTyZQE+bummYlk0U2+SiZl2E7QScXnJg
zZJac0tveqiC+da+I7escA2ZSPnJgGLdvw0PnF0uhGYW0VKItWYHCesqlUOSyf7lXfziGZwFLkq2
UMWu49TIDsTqHGqCc620PHsRMeF++VicGS4pK+0lKpMhh74O0uwcwhFRZjmhSZ1RhAj9crA+W+IZ
/qwiNkYtsrNDqn8fre+abt+1XefrHdAMiagCx07pp1PMGePffHEftkoH4XLdsW4V1am20DyMHPk7
fQXoMvLI5vLX+jpKxRnkwkY9NvMYpgpWtxk3PRJqPItmp5jdTvdiL7wHX6xfebhTgUmts0DKdmIg
mcBleKq+PIqoEbZjdjDovtT23XyV2PeCdX6pwHHr5KIJZrRjVZHMDBs7etQjXn1kYGKIxPv04Tcq
G+zvXfqQbM0nwaQjSmVEs5YewJ6x6Q/jEYz9maM8FXTLpAMGT/Y0y1FxMWag5oNAp1dvrpJj/iKi
bhT9EC7StNGia1pR5ofBupLJUTEaQUj5yvLFbS0XU4rBjNRkmbJD4yvfiysmSZWtF9+0MSlGvRdW
JW88vXW62FO/94vDGrTDleh1IVonF3fAI64sk6ymhyUf3kCOd+yqf1395xbKxZy6niDTIyO0jSsw
/zjDzwSgdBSrFTdyi6MkOcOVCIovOBo8o0YOkUF7lnA8OzI4daz5bSj7hSFYmWDveP4MMk9TkoBM
9JCr8nYg6VqTU4GXiBbCxZnWKsfCMIbskGHAJWt+dsQM9PDu8in/SuD++QvxQltTX+L+nhE+P9SL
puFaASXmIK9fNIorltUzl1VRrBZQh3ujPw5vQOX8BvDx61OB+x1sw09O/5LQSItmwPJZtMF73kkA
v58yvwD3HTpFu9yZ8Av6xiFbvJZmtAPeGl0s7/MlheJ+BheE6FIahUa7j9tE2Y4QFroOA1ZZiB7m
u7B00kfpVgrSdQFt3X/fJeeMc4Enl5IxzShSjdhoXGvE8xdFqvYmyeWXYe5WcpMJMmCRF3NxqJGL
PImpnB7qLPUN4ydeIQInFiQdNhdjWrmhJV1wiRTW8yCDyNhKnouxfc0xrHHZk0UJIk/AgQmjQm9L
/a9Yo2YO9AVAJfEEnvLah8aoBzAtlH7lt/LmX/esT7+b+oWIQ7bsop9CNTvk9nAwx8mRYrRtRMn2
V7ghZ4bLdCBXlLYj5IwPJJM2aYyzEKrJPovTbU17TwKXSwNOFdMotpEEBeDoOm7wMhw2VgleYSZk
14WbRKT4/rVExf0qLkwZUpxNpYQTM7ntNYZrMPtQuNa1hmmn3JcOolL4RZfFXrOs5SRORGmuFx3Q
0AcAWP1wOCbdLHBZkQUuEuVJOsVtiIjY1SFmaAaHZFeXXfViZMcauCCjjVGVWYkGT4XQU6Svi/6+
D9XVZSOXzwOscNHEmJPIpO2MiHpsr41tAXK12snAH8rUTyzge0GsvqsgSVFPgqN4MYjCMhdWdF2b
tSbCDhaYa0Ju7qEY7I3q6KhaD2USycsr0VDKxTgDk1yckdLaouOCRIOm1WrR+2AwIa6kj+sySQSr
E/kHl9N0akfKJsXrhsqJs2g6xKIUwbcTOMhHX+HEyVXkTYBII70v48JR9H2CGggZRS8nwWf6KB6e
WKkXo9ATw0wO9tF4j1OHNfVNFF3TdbNKNvUHLzJE7f6PtC9bbiMHlv2ijuh9ee2VTYoStVmyXjos
2e593/vrb0Jz7pgD06xzZp4VIRBoIFGoysoMIkd5ur43iSX87Lk4GzkfWf9QBqiuorume5H0x//2
/zmQqJV0loXWRHwt4olrfijt8/UBrocrMrxD/glDyiRvWaUB9SztYTV6tx8bZ1ahK1V+s8ruSZoH
b4m7g4HMElpDIaKLTAx4g1BfPnXp9m0r5/sKr1RD6uxN+p4V6r1kUrf771S/f0Lz59/PltlAyVDB
PZGdxv320X8BbQMPVMtJb+QQvSJozdlZ7v+Z4MyNyaGOVbVqbA74tAt8J/MvnXDbqcTXpU4HBy91
XhXpkGCIEYZZhS7DIGHZjxEVuvxeveOmwmFKoiLwiowsO5lWvDfl3jGkYidseAAXkm/W5anRcuQL
RTRbSv/tDvrMQZx9ubXPx0yXMcWB9WFKu0ynRvi9nPXP2X0Sys6GgK2kGNeSnJ6g4tujBa7ze0VA
o6jKGnhRnXyFzqjdlJZrCBpohl2BSlCe2131AQF3gonNIPOPT39Z/DxtZ78lXiLN3PCCOq3gCCi7
gal/hRmptkhsnM+30NkwuA/ndtNwSVRDHjbi+2ZBA3/tifvh944xbmU59EEu34iR8UcYHzZhCcdO
82ZzTOa1gocTFXtSUeGnDv/ZpJJMtLq6/kzT6EFUBc0Jzpk2iiqw6Iy8/hXaOt66U+Err9K5MDaV
ax+OrfjZ4KpWy20ipXgG3+g/syfNT+HnVt6ggynZDaC/ULMlrvlPDbKz8YYUfPJkqouTIN5MA8pz
qi+ODRRgKO02aiAOY8o4FZKaJS6KEp2Mm/mhV/dC7Nf5SOkGUij92V1/NqcYhY0E3I4cL/B4t+he
/8Y4Mkqg7btb+L7cKa29krkf6gLjG1F0mPfWJuq6p8WHMuLNfEzfolCL7eUgvOfogEgds3BWt/Tx
ZkoTW6/CLKBieWKReWrQZg5JX0K04DSN+0o2dlYl+HFtgV2f3V+/r4mTz/er6DJYbRBKR1KoAi2z
+zINqluWr9cHoabDvYTQZrvlayXg6otKe8AnHGfQ6WHx4F4fh4ieeDZQ3JviJNdYNmmbkGQOWpHq
kqKWi4tuMnFVTLND/NTPslMrVRCrz9C2JICSmgcHHrNklZLZ4pLLo0dFhxp4SSVaKXDkG14GBNJt
DVu3U+/FD5oPoao7yI8w25HVhxvsjbkTd+IhuqU6baitwMEHMDkVJBaAKvr3ZgDBIK89cUvC0tr+
W6TAN8DIS2z2m4CseVV9nSzkpOr/sxb+P68znsxTWbMVL/CShITQN205NfNm12Syk4gAeDpPUjd9
mkI2/TRmuz5+khvdrbXErdpbWescC5Oyki//6RjxfB4RisdF0SNRvFmq02i6o1qUuiSxDXj6zjqq
omZUGvJrheYgMHbM7k4a8P7WIyKC+sNrHyVSxdTRsaBwO66C1mOHPZedEmjq36j7ASUUpj7DLC6i
x7W22zA7dGTC9PJ3+zUsFyO33aoozYrIbfKXG1a3GP35Zgio5/1lqPg1DPsZZ3fkmI7wfxTW/CTJ
vT1kDxHEra7vhsuQ9/cI/AZMty1F/R755xXk2ajvwkmo/YUODqlxuCTesHVaO82sPAF7UMWt9+m+
Pg7oGcBD1Z4C3LbzjiI6EKvHb8Ns27Zo0nsEpPnNAsHVZpsIFPq9/eQTJH4tHxfz9hPWL12RbBL3
UzhOrvjDXPd9a6u5J+bQz7NN92Nz0ND+1CEz2+wWOETSJk/U4rKFONsm0zAudVPiEOjxfTF/kZL7
xiB4KdQQ7O9nQwzFtGy6XAPZxe5uFPYGyhR6R+ml/07c4taTIcvZMEWqb0Ol56zIPH9hXPbUET9E
n5mSUYVehgy/x/C/Ph2HHLDsLDo9w+6QxV3eGd4oJShvmLfbcshgAXf9mP0h2v01GgcY0SSLzVxW
bP+vXon2rl1/rHXQiwcY8YnulNvZFtDVZQofeZZXkbV6bTQY1zzCtcAZKlvpnemgPKx3wnF1a7fY
C2E5+dtXYsJsQleWl+d+aY0wmEuJ5RV2eJ8Fstc68Rsk8NmMZ3Sc2ZKDrp1H66SdKKoCNTSHNWJr
ZnNcDGAJtCcjXvw+l3dCexQi7TTmJmJTSoHtd9O3f27b33qvygwMoAqnQw3yh/ggP6st/Dn3anGL
rO+c7ArTFjBvk006spc3aYH3a+zo72Vip4/G139X4v57t/Gkq0gpNEgDolqgzUloGj/0lHqRUhua
J11ZtbEZpViyspPim7EzPVovmW9BT391C7z4P9TDv3Dn4taZQ6Go2SJwWMf8ZGW1XYiaGzUdEVEQ
l4bGIRDbsqaRA9Hb4VnNZWepIp84GgSWftImz0CuVqwth0g5sOCncFc/MHncGWloVHrBDnAt9O3Q
CrLUTaVxADQovVn025Sf5g6uuOI98+TLPUlyECm5dZAjXipDIVDfxZtmn3jU04pCdl72WVotsUPv
fwpk325g/IiELKPULM+0pfMfcnx/b39emE8w1RXyrw3m+ilwoDtjjDVmBIzJSw7V27/QZfrnxuQV
3vrRyNQ2ylDvBXW8zFR3HkYIwGfOVCxfrm8fYoPq3HObddXqxYrsdhq/dkNiy3pJXFbEzcgrORtD
azZF2hanrgND1rCnoffTHJZxbeUI8+j9t/lwwYtlKapZsmJ82mR21Dyb+vfrA/zhNfxrO3Co0c9J
OfYtriI1WL1233xv4DkLe3o5nD9mFzzfQ3bfyT4klSl5pd/7Ubh9waFJCb2LIq5Ru1ZhRJ1AcNDN
57Btn3M4YevgNw1BORyq/CBktgkBxgdKLecPSdlfc+eiHFUwqrg1OnYUoPyNn1A/Qy7PNqC0gYvH
vb7S1NbkMEYxp77W1w3ZwwZ0mbS1B8oshjza3IuoUoRmM9EcggXVfJ019ky7OFjQeqw50XtzRPKe
angk4JoXeosgW1M1G5ZQFmfoUcKzG15PSyYE1xePGoaLWjojHadEZ7S0+mPtRVdcK68BNe76KH+g
cf69IXhdN/jRCLCfwY5k2NjaiVO+ySCnSQ4CJE+DGi7jqE0/ShmkJ1cIqTcZNUvuwYTquGlYSosK
T9y7myj50DwDaXSk7lh2sK6EnwaHKujgqcRmRdz7/zVuMmMvPBgPvV+Gql/73XE9QEdiMTxifYkz
YLAFOLvcDd2MtmXBBMW98CG5fZDc5eByjS6Syl+ZyrD+QIxI5CJ4hrguidIqNZ9v0O1GhWoP5Gae
WgN5K5vd6qI/3Y6PzVu23pvlMVuc+UB9VOoXcCCjq9MkxDECbkYNbo9/NZ6KB7LPlbiYDA5fBj1e
5zhDmN2jfSkZvemR9fX1fgMl3HvJ6ewhgMZxIIu2TihnUNuJg521USyokOCF3eeP6RZkS+ZpQ+4p
GVUWIbYPzyFPN2jGiBGLcNWb1Zj8OaFovtSdZHJAY2VJai4pjsbgSn7zFeyYJPfHt+YO6Zgb8bUN
57BavFQCk8yhKdzENzS58CWRktUoGiScsrhyTS2yk+pna4GymtuxSrBV/0DS+hvsfuOLN2kLwcFP
FGAq5qx3InH/4nIz103qpqAiDd7VXWmaZcrGvjhFhTe5cW83X/u3Dq3R76KCd77klIq9fQPN5GtH
5goJZDU54JGLUZuVGAs7TIKPwpqjpD/hG0A8j8gl5SKadmqUfjb/B1insHCtzNHdxWnhrgTF06NF
9W9Q8+LAZSvbaSlGnIi1vVWiPhTTyl2VmijKUNuSgxYpFRVRhRXdSRKgO93vy1pH/RPxRTY8gI1M
3MJ/KEP+2pgcnmhpva1zjTCG0X5ZWIajPvZvhfSuR18m8ABEX3S3Z3NzI+GQN66afE2V53lH/RBi
cXnW+ChZWSPNeCkJ3ZNcbD8E/TA0UMm+fkVRj0+eNq6vslBEFoA7Cwfomt6gmw+3IlPeSie8yixc
U1Bmw+O3crRwfheI5CXxcXkbxibNjdnSGbu5V5woh1pl9lbXr+nW2VoRu9cnS4EATy0X1HWOOhZy
q0G6m2RvXJ6W93jPxGpYh8wyuk2g1A/Q5z5RTQDE7WGxv58FHzBdXmYhQvAhGc9q+ZJYInFMqONv
cSjTDcVsCCmWcnBnaLaAcwFXyxfLW+ChOAQVpCe868tJTYnDm9hQrESx8Hgr6x+tjJ5FiZgSNQCH
LxBcqDbBwufq5FvJavwho/KR5PbnwGVVezjtsWpR/dO8770kUGx1D5eE5KZAqwFrvG56W7ifvkzf
YsWlrwZqihzaVIqeb1OJbaFmkbv2Kna9QHB7rw+h8qaMZZsiM1BgCDMxdgmE/GLJIj4UkctWRS5w
iWEc2KQxUkjbnb4Xj/lb/hwf1++zD9JNgN7ph3VnhPnL9f1H7HhV5AIWtU42XYXf8Gn4kPdMyit9
lp/icPBUH1IuzxSxnFpI5Z9HWOrB81sl5OmMFgwUWCSW00x8KyICVH8zaBzUCj252PLIzd+X37TX
9Yv8xTq0x+awfnTCSbiPHdGO74SbiaqqXz4LpqVBhsk00VDGfcRuVGdJk0GdYnnjym2PWhuo0kGv
/fQ4ZchFMiKuekBiXNEg0eNKMCSUPKj6EJ+VfbbfHohnv4P7rIa6JegKxe9YfO31UyjR7t3yiWkm
0frmFz/q2WDcR02g9Vu1A9gK2/iq1Zvfzfnu+nwYhFybDvsFZ8hvLJLeKCWyB/1W2yX0A7e0tPPF
uqnQ7a4pyk4vJff6kJcvurNZcXeBvFlm35gLxsQ1ELtFaPhM13/pHNzshpOn9uTJkFlBgPh8feiL
F/rZyNylUHaalhgtnmNTe29uhi03hmduml0WGSSb2+D6aBcff2ej8TcE0j/QZwACNPHJWqq9YIDS
j+LdFFXErqT2CXdRaGIdmxkE/k/19KbOsysYIrFPqJXjroI5Gqd8LpCiU6aXNnnp9elmHiR7FT8S
eSRwhpgNXwLslHWJMj1G4qwu7HEGWpaUXMLlssKvb8PrJWydkiltg/moQfkAFRUvv2lDeC8EsUvF
ytR0OMRQt9aSmngFYqizk8ulW1bh9Y3GDsyVQ8yX7eZFXsxBwSHe2nt1uhMTIahri3rBUaOweZ5B
BZJuW7EmOuv1Yw3OvZPeG4MteCrC8c1bbpnH1zLb/21qHFZIejomYmNmJ2XobKSk3Vj04Ynz33Y3
X7xbt0GITIuxwoq31Eh2Vf6gyqNbL+ZxMxNC3oSABb6M1xdzNRsWphQlsaeKoWTA8zdCv9lAlhGI
y4ov3llJXqTi8Ek3Gm4s0I1yqPpaQQwrzX8hk8hqFmdHioMIaywNUZQwmKZm3rSoULWIHLV6X4zO
LzTdnizh6/XNQZwsvl43R3oUdSWAAhWzvca8NeSJOFqXCwe/ZsVX6KDrG6dokGY6Govb9jaurAMS
lfd92Nn6Lr+LSeUsYn/whbpOM8FxnsCCi6v9oj+3snybqE9TXRMwe7nGczY1LrqoIBpSR9qGho1S
3peqtO/0O0MovdH82SlPyfiYQDdELqKnsi/suNqIy/hyXH42Pgco6jDUsE5BSUEOhlBKbCS8sspG
wbB57/3PJ28cJvfxY3GkmNQElPGWrHi8x7PBADNb4XymvndGtRsVAlSo3ckHG9u0xVaFxFo1z4fM
OmhFRYxARVK882oiyRAKKfEFZw01M78JG5zx4iUW7CHy2ptvt4UH1TM9Rl8mgcvU5Mx/XgaCWce9
luJSE6ch0FvDbWNie15WfTjbHhyelG1RaAI6vHFFK/4WWi/94jxl1v32MqR+VPs6qOmObrONIkEk
db4vchu1p7L1ZpL//1m7vnLF8sW8rmmSeU0w32gT7E7r4XVXwIt5WkFFgpGhm0h9h+7G9VgI7UNV
jDGwov9ohAz0CCHOnGWxrKdm0La3chw6XxrQUaaXIO83be7FoDXFNVK/y/Mcb8cGevNoxoSZ+lJB
yFdXd5UuHWWr+7nphVdp41uqFt+0YvjBQEGbnazWvwytdbM06Y+6Mo5atlU7VYLJ3tzo97owKDbM
XRR7Mka3rwqn1ktXFdTbOH2xUtOrMs3Dz7CTJLItU/DQSQVlU9Ep0KhXTc2h3xRwrxo56PUY57NO
HIggUFuZOJK8Q1WXVInRyziSrK2jd8As2deBHrIUMeu8w0JEt1TaiwJ3vqhppmJZb2mcnYxHiK3d
zkGc2xUKQgfUGFHOZBpJYB9TShVU8Mm7Vs0jnFirFM+QkflKKLBwiW7QNcZodUyp5folSUTufEVz
3JpIjkUBTOf5UcYLJFHnva524NdPbmQ8XR/sd2/LfwYBfBkTlYTSGFTk+VRgOhxCXsbjFKqBeGs9
MdkW1ZkgMnQ/fq17Dw0z2v6vUKTddUG3z/aR01BtidS+4lBYEeOyxDWXnQRTcMQxvYnMwQPvhjAo
IfDQ4N56kylVXd0jON7WL71S+7IpU/E3y3BcgyAOcmX0GpaiinqtwAA/7iAwt3p6iiRWZJza4sYU
/CWL78S8gmfy8n79w1K7iAPjMZpGWWZ1jiJ5N6TcRYHMbsAiSsBtGPuaQAMiBOKrmValZmWSKdmp
bR+aAYBWaDYYHE7UV6/X50VdoXxVc+g2A1VwhP5Mcsc6QD+pdozSlmcYfIxuBFl68QCZDzQEpg3Z
n0dsTr6oKWwlLKg3VverLEfAlul6y8lg1PofJ8lFelpujnJigfulPG6Y5hggfZY5bcDIpZVua0EE
PdYmsL62BhEnUEEmX9pc1cGapPR/4ufNTZz22UQ/ESMSZW9UpZ84hXwtE/zdaVwSPK3ELLU1HZXa
SCW2JjkhDlCyRUyiZcOjgzGj2DO4dSaYHIp+61dBSwRBl+myv4Igk8OVpmp0xZSSvx7d8NO2y31x
x3yIdLu4VbzUH9+pW5Ed5Ss4Y3I4M0zWYq1SgoKwdMoqy4ZCi9v3UEeRbKmEUptV+JNBvcCpO9Hk
AMZo015OTbweWYEoP/S4+5nuuenXd9SzWCbAjK9eFkljiK2ExFzvzZ7iQ0EQ3Yd1OEACcjjM+SHO
D6hOm66KLqBiPySImMp78OyyNxRWzQ92Zwlh7MsEWYT62Hy5cygkYVblBZ2Kk+HW5a2WHyPpqRl3
/XQv1U9Ciqa/FlXfKHJNGTIhcn/MamQxjZHIJ1KoyFc+xXrrulbDdZaEn/S/VxixsDZbsIDcCtHR
6g6O2jvFc0lseAL5+SIoKM5NW/cWI8y8mEXqxOPsicJxy6nCEwG9fMlTiVSrhwYRHp+gj6JAGC2a
S3a/ULNhP+IsZZbrXVSMCYLaNX7dllspqeAth84JKp1J4J7FYVIyR8s0rphMLzS2GuthU1AtmhTu
WRwStenSD2il/StAnwNWgWSGEehN+NIFFG+K+jocBkVaqRd5jDhHjGEPucWOZbzqOXX3i9eRjpfA
UiNthKUm7v55eii6+bCqxo0I55JJwsuuKV0lVsDjL3aJ2T9cv5GvbwyNL3s20WrM/YaoNLECqW5t
MYv8VUebLc1olC9N0pIt1YBYv2KKHLDKpRaJRYWlHPfGYxQwF7vJLlYbxrD/i9fGxZ34azReigcC
aRscr7FLRvlrHT9G0b+JQ8/+P1cGTKYWtMUOHcpwiZd0b9ncqrYORhJm8kSwPy5TXs/GYit7dnpN
mJQVi8myRKEMixnQwOAPyXhgMR4vzPHVSd288XCou0/vIim8vkkuo/DZD+DCNtna5NnqP4sUQ5iM
dvlWP+snOdz22DXggGd74WR9TZ5VYndePH1n47KPfDbxVoFgFPSX0RdY/0iir02+g+6dTUyOrd5v
YcbZIBw2mlI5i+2CndLhXQgv9uHE1PrTMAGlATYkPkU2vXzrnw3IgaQlZ3LfMBWlLIRu9+zBxpeZ
OoLWMDyyLo/JUV/1x/pm8fqTesccaUp/fqnf5dvIWVGMvD5/ao05OIWvarx1UEU6rXlvLzC4GMWT
qRFvRmoQDkYna1AaK8U7Kl5qz5qs2yXLPqz16fpULlMdzlaWgxhhVKRE7NQUsZsZ6JBNKgPtQXUH
T/dzv3gWqTiJ2DqfXIGz/ZnVNbJj0oTHNvJRMnrmiuYI0+8cqblc2WxVeJA7NHMjf95LH0VKyPRf
zhr9mi4vv9Mvc5tPPXYuK4RVkyOXeya82bqLF22PGQzc6SIi8SV5LZ4FgeGoVRhzsb5tA7Tpip0e
EbHX5fjzbGIc3szgGpkCDNMQFw9hNiAJB4mJCmompwYizQOcBuwi2YGA5l7fQGx/XIECXpOn7WO5
hO4t474zPSM9nNHhVeyp1+HlEOZsfhzkGNpsyVoBXJsdyR+YUOlfSsllfChdwRX/VZL8bDwOcao0
7yQrwhkfRjyjDLjTZz+urxw7wNdWjkORahyltkR55tSo3U6WcrtJLd8cw1p9TozBj5eS+FSXE3xn
c+IgxZDKYslLiXHpzaB+6dwKRQe0RWm90yNfclJdEbZHeY66Q4YUCqo51meFmF2XjaNkbqTsqCZB
dh9dWwUef7qlS0bGsh/KZ7Xyxy0lLivi9PHKO5VcSbKmy5BQQxJKnJQdrBbcrq2IxaWAlNfdkVe5
WhcVG0YOoAngFT6LsYEreyEo/SJYg+u7h0IyhQHtGZCmRp1NGUOy7kOI3VVCoWUMll1zUER4b7rG
fjvSveXE1+L1eBZV7RSBFaUVlD1MpYcgJBU4UUOwv5/NS04Rv9QMyP7qXuvtOreZio2O50p/gklN
QJnUUDuEg5bK6Nquh7XySVpQBypkp4syJ1vuiQ92MQf86/T9JtAT5+24rLhpO9y0otc7y2G7ZfbX
6R1VIyU3I4ctsT4ISSxBdnXAGWdjxd6wK4MeBILxrgrkh+tzI6CMV+aJBGFeZ6XD3h9bz9RFu13i
p6rqYbRn3EVow9LHgQiPLr7CzlaTww3oeTXDykLQWBu9sQ1H5RBFqgNFhetToy4eXi1F63SIfUBm
87MBCexnvzxqHoypwtIXXOGJGI2YFk+VjMskVcoOcMgKp3q+q05M2Qa9ZH7zwrrFrZ8o7pU+lVaj
Ngyvm9LGWyXOCd5mLC5CVMvMXQckl81X2c08GkguEwh+fT+Vi1cGoV6tKELcwLgZxdflMfUg14lm
bcVp9pPHpNdh2/RyfXkJbOHtq1dpTbNJGbNTGevgmqZuWny9PgKBJSqHJUmWgTmgY1uCNOgZeKov
ylM6EMEeNQgXm2hKsVhFhNONV3S3wcjL2mkyJShG7UQOQiJU31Ipn1HHWbO9GsdetaHo12X2tGjE
e4p63qlcYLIWGSQekF07iQBgDzXqxI5myIaApwarJydcEnvbMZqw6Jov5nu32CuUgwangoQK/CL+
F9uTze5KWMJrqCi6WOtqbaan5nXzzaBS7NSLPfM0jra0T5+2PetcSSs7+aF9v76DiD3KMyjXWIea
7og4okf6bBDRzKkSJDYCrXn+pFEs47B0uGGLqXU3yU+z7yOatyX5yai/7a7PhgIWXial6MZ+hOI3
y9d3IZziU690kh4qoZEtHVfwrhOdGpJ4YvKUykquN3Fkeo+9V4shzASDNMDNXgnYPkMAZUtiQOI4
8rIokJ2A5Aostk6WLCP/+E2QnmYq5f35SLyyITUOWPJa1ttKA7CsgfTRTHaJkkZY6nYs7jowUHb5
Hk3xodb5SemKaMf4pq227jMzYKqzito+HPooU29EYw3kLq1+b5n7wYSYgokHklnuZ6iU9tXmE5uI
WmEOi5JkrAsRdnFI/0T70psqu4Y9j3gnBRLTAAB93689qn53uW3h1xXFMzBlLQX9V+uRGnnFnfig
O9JBq1BKEZwezscfzQvLGsCpO3fbu+SeelhTAT6vnpLJbdFWNUysEFIxLaVgHFDV2pz1hrmSFM64
p6CHAD2ek5lCrC3aYmabFR8r/U5XU/Tntnam7IeatMIkwmGenFmtg2a0BqyH0nQOIKTkVbmya1Uo
KKm9nWl4FcduuQlOBbsANft3mgi/Pi7P1IwbNeprbKsTbrUiRDIfteDE/ah+Cl4G6XBmHFA89Hf5
XeRQLcMEwvNaK1udCfFclXjhiLvI+m7A+ok4Lyx4ugIWOvsFZ2+oIirVdFHxIYePxQc/8zAd4sA6
RneSl8EvlgJAKkbmOZnysuid3GFGTOlshrpucVAhul7s0B0cUN1ZBP7oHP7EgyEkVo0vZ06Gow2P
ZmS4pVS6eZS6ZXdf6AkBPxQQ8FTNqSnEIZcw4uDGD9F9hw7oeN8G203lJr4eynfLz+JB+QYlgh+W
S2ZM2XyufUy2Hmcfs5dmzWwkfEzpzgwMv32Owu6gHXWbqak1UJ5m2vb/qpZ7djy451UnFpu4Dhh0
TiTHFBqvSWfHglI6fCOvb1b2n65Mj2dnRmnfVFaPkeAZ7Y9HMyxD3c/2pAQCcYfwJEVdk0Zl6LFH
W68Ia29wWQ4xuRszW74z7iGuvUueqS7Qi2UoyOIbqqIaqmby/QKL0LajGiPbPTubX0R2Fa7eFFoH
uBP4ouZ0O/1u+VbF9vCWu1YoUqpOF3vOz8fn9k43JkVdMd1h7ZH1fQDkjvAKSnwIgN0ZzvbOWAHw
9PP19/ROCPt3lUj3X1r08/G5bVQumVqLZYXEwDx7U7bftqDsJu/6DrqEp2eD8NeW1MtVt3ZjcdLW
n+WWtHYZmVQP40WOy/kgXPFSZuKvZon4qwPHJY7tfG/dzr7qL9CUoMpdF/H0fDAutzeXVlUio8Kq
FCDU7Fpk89OAHfglSP2eeE2So3FPcXPR5Eot0hTK9gbKakhMvYA47LLUVLInpWsu3fvnc+PuJksS
rSJBMe+0WqXTpJWnSftcMFyxa5w1f0g0KKlaEGXXGlvPNOJmpLYK269nWJrKk1Kb01CcIObvCVHQ
yQMBZ59Vch7PzufHXU/DBsOjZoPZhCKjJCqZQSnJTlqaSJ5v7sScq7YFrUNaaMJK8/pBuPjYOh+b
i5NlbStEJHLYyycKWsv5S6V4+8koP9IPui57MYtzPiCHL6Kkl5aZYMDiZvAZpU5+RifItJsc675H
Y215B9K7Q52PS1fG+agcqqiRWUGiEagmMGrTXLjtM0RYwr68l+YCCQOwJapvxNJeuoXPxuSvKSg8
le2S4AmSWiAMjqqdwLW2mhDexLkn163fy9mtIU32NP2sjUBsH9v8Se++tDncRCNKF58Cdv42Q8ev
LsBmO0G1YfOTCa2/Nh6FfelqvrQz3exnGSqrbd4ggwefWJBF4sbuArIqR60KB1S61taSsuHpy9SZ
5PZUwXjne7R5LDBi/kqC6XQw+EUWcUdd6J8v3isH7Tcm/jKquiajRFxpH2b6MXT4JsVNXXe20OWB
Gt2WcXk7Ll4zP1laOFjHbb3XqkOdPda6/Kx1gQJvxTwFoaaBPbnR2caqOluGqjcqfiNMotJuAmsk
sy3pXl1jBzUJWwH7oB/fuww9JFptR5hfPyuBJUaBmMHPXUsmN03h6z73j+uMgnoVOwJYSHHTeNuQ
7vKhBVtxOMmp8TiB59XnmaO0A6Ks0RP74b9djHz7QD4bjdWyXoViSjwxhehwR6EdQ5RrH4ED1CKZ
EksZkd5J9NmpitlbpsKT+v520h9WHUb36QCG3uDo02uWqqA+mnZrmJ4JoruSiHZmvbbb+/WjSmA8
r41WlPmYw0AeMVctOxJSJL1MgAGb1LVJczCLtnp50yJcYbEp2t0MpEffm0K5PF58dpxDDgeuijLD
NGSqsbbRccnGXWY+ZcN3NfnQcXNG0qtpwTWgejGbpwHtU2axwYzxKGWrn2pvk7YrMhTN+p1gkZkJ
dqqvzZ/DX12RDC1WEdWy554weBUEGSewSyU0LX1PfWo8AmT4joJaaqshRoH8pA+pW0C7rDWU06aM
sLmknj3EzcJ3FJStkXQaK+IWIVpggjxQAtVHeos6NuzTXVlBvnlgFizYjRTArsGfvRSk/uWgnhI3
u8udDg6eg2O+oJ0ddUHqqU6tJRfrFXhJxpqYwwqr+Ckgsz0ZaDyBBqvx9fohpMbhorwOcojAQxzC
DGpIq7E6RrbLG6QDREor7KKyydkx4RsHstQUNFUH8xoqx8VNvx/cLlyfG9Mujws6mfa4jG/mR5yQ
DtKXPyi69cVWx/Ph2UqchZRiNS3mvCAdqgaLi4L4Hhx7lk4qXANexkgVSo7kRX4d1szStz2xHYW8
DwH1VEDANxsMTTmoBeOkqcH8BU2L40OhOvFhfU7uJns+GUHxoJfOtnlTwBjwRghWIHVQyU/BIVZq
drGQ6UCsAYbl242yM6JDJjlTaauPaVjdQmVwL7jte73cCOhGJICfOrwcLK21hutOQHCfyapjzPu0
QmtMXH5k2vhtaQ0Hphq21JGt2JeYyGcbgO9IMNUCicQYMTCEzpAZqgPLk/aKJ+4oZ5CLnNLzkfg3
qLRp0OFC0De4CUyqk09x3wZy8gEGPI6uthdfRTd/bUjvk4v0svOhuUBvbJKyWkZMsnNROu3CbnDy
BR1kdp3ZaGWTvC6IPOlO39w4cq9DCfU+5fsK+kJPl0z/JDNIvu70AUvBp9D8AMfzQLHXyUXmkKsA
+URfdZznLGxkG5qjjnLoYDQnOIZXpvYM5qkDf/AfxTNFKyUwk9dZm9KojkaGJGm5n3r9W6v/KGfZ
HhKLaHgkV5TDrLjWVLHN0BGIxlVsosot3yL3wwh0v3ijdi0RLPG9B+VaJoMp4ImwpN9QVJDqn7r4
cH2HEBEf77xd6ZGpNREOPqSWhj7ZKxlVfiOghe82UMYBNf0UJDJxjyB+b3kK1gpuWgSKX18ri28t
GK2kUyQWWEblo5oaToUScCso/vXlokbhYGSRhDKScD9DcuYpm78kEN0aoUF3fZBPf8I/hziWyCGG
lYwRrAURtRWh5MPlPhh2SJY70b3oKYf1iF7i/D65694Z50N0m/32o1u85F75an2l8gXUhLmgJ9dT
SWpqBCPr5uhqcpor8a4pqDTa9eNr8QprWwdDEDTyFOhGXW7EPYOqzK/AozGeq29CoO8Ay18pzLge
SFq8vzZC463CzIpTqUHNxHjTGHUi+6KMz1L6s++pVCuRBrVEDjmGHh7oQo9JznvWEc7ISfKJkcVl
+rqjPhv3zFKkOVXwsmFVpQ7BeBlUL31mr9ALRQE0RHufVxy7zFMrglpGXHYW77Cdz0PZDToWNQmL
6f+R9l3LkePAsl/ECFoQfKVppzbyGs0LY0aaoSdBb77+JLX3rrgQp3HO7rMiVA2wkCiUybRlr912
u/hFj+25fy4/gHIQ9BUb0eEXZO8sftpHbswoZwXWW7ltas8V35noekToqDmxF2xEdUhBdQKZ13+G
rlmr1bKRY51yZbP93D2aPsixq6O6bYK9vN4bTvrdcok3vpQ3oqeWIHdofbjaInBm4cAaWY6QtkeS
ex7GlQLbOucPI/q7wSKHW3ZW4xw1JE3s69i0Wlr/jGasj/txYZo0bVv4FhbebPzteIo3mglaeDvY
xwhR5xGAChMQIuqI66kS6+PzL4yOepbrdYP1kukEtp6xzRxpuPMx/iDUc16/rnTFtHSd6qo6n6yF
qXBiCvj+WwxI6qNbJvE2Q+6lrndWl+wKBTVEM7LzXhedm/V7+NMsBw5mH6a1TD7yAsUPKcRriF0A
fw7mq0MQV+H154jw7w+hzKdNHiRkKzRirZo7XWdy2hz10XkcyNzmXojuMNHDfa2yrmif5rgXTkpH
aSpZk6CKWB0/Jsi3vqvvO6fY5172ICoginaUe9LIozooI0UGz9AK1zA6qFQ/C86CYEV8f/w4RrVk
zbpRVvSDWq+YFu+Ln53EzkY82MghIZVNdkUKLpxiH9GbOhQx4H00Pn+NFP7eU75zPtP03ADR2Bxx
RzvzpbxTXjrfJd0OT5vpBaig97b20p+GHd37x2k7bkYouBQPYeK2EaKwNgcTj92DmODWcNUtdQLJ
IXj+2qI4QvA1vrTcq6z+SxWkyEyHBm9xRwX+tX7lfW4FF6nIsWGwKc3wlpR+DM3gxmprl4mw+UX0
zeeFLvChKOaAKMVDcmZ6kRN3llQAV6ixhQQJeHPQWzmJJH/+gLmfS+MwiVpW12Y9Tk6z0Q/DMbop
caP7R8OLHuOd2tjWXni/rUdknyY5PKqbgRpahUervs0fpyO6ST2y71D482pwPkiH+oEWu94WYdI6
0H+a5SApjE1Q7c10vhpNX0mSHVpJ32MedSNljY2ufEGN/Q9Zl097HCahPQT0ffUH7CIme5a+JWgo
IJhAkTwUhhw/2LJzeBOkM/WBW/y8jh+rHqvjmjE1At0mXlw7jtH5aIJUF7W4G6m/pfo760XP1dUg
99MGD1F6nqrhoKJVTN2yYw1+ueOsoBZ4pteNlxBN8R+XS3ApbzrN1kQJxtVTv7DOPZciNehpF4LI
XsoLe+yoDcFK5/omrod+CxvcY0klaq1MjRHegjV1pA5qmeB30W1cKiDSSO1Z5UT0Ll/10oVJDmra
RGaB0TCMnxnvYw71sinYZrFkG3UAJTNVEHKJPiGHOEFXQowuA8Yrw0uQ3rQgIRn1W8UHq24AUcQy
FOzoej50sTwOblKri+pOL+dLxdiwh8iu72qws7lK7YAfZCafMw65h05yFAHTAW1q0aWuhZVq0SZz
CERZpKaYN0Ug1o4I6rtDp26VtL+z+ptJFT1AV1F9sWQOd3RFHSww782Z6GDnt+60++hjxMA5VKWe
isQRTY0Izj4/9iORXK7qWdgJ+gAey5gHJXWnMuSd4HSI7HBRUJOFDDy80J2cx80lO3chbJ5bd/PY
brmvDgHGP2U7sTbCaG81tfu5o/zsD5p+dFbqmBdR484dxtBRytEuVAj9KvGZpdvIP8vyg1R9Fyx4
NX5f2OUgp2mgZJjRj4ZD0/5e3Gde1nvtKSqcv2g7NKc5ZbmttG7+aydctcCP+FmgymzLv0ZfO0w+
KG65taJLhPfgXLcg+T48iRTrBN+XnwXqTSPrDYLlDsmI2Y/MpnVpK6loZHK1h15ZbCsPQrTpMJ2D
u8o/FZPTtdsRvfLNUWoOeoWctraTvAqEjk7zXFEnrt600SvRo3Tvv4gnTAS3Cj8oVEl+XEazIlPd
R16XTU6SCsY8RBY47ImsSPbjebVGVL35LHrqspfrfipyUw5wjChSyTjiCumGWedwtGtddZOi2ZgY
F0oD367H3hnJ3XWrImjnp4WSIrLAMgR3MS7lD7Tijd/Br9GCZPLVOs9zoooz1XZwW6OPtNiw7zgo
/W4UzYeLrmx+QijX0v8n+kaC6dAm1Xeo2jl1E0AciXj1EDgqy3ZyFJyK7L4KMavUtl6F2dzrm7Ea
4n66ND8tNPnEkqB7h+LnlDmB1d2lRnfU0udBFbXOzR/zyyttYYnDpKGKjF6P5pcvRDOzKPJalrtB
3tpIWrupKWJw+Zh0vGaPC4nCyje0ukBSP7XMfdeRBxwUlxb0IcG8h9m/t+p06WRPSgPwr/pbEPLs
Tc8zLWfPPGXClBryhRZUp/VDKr3k+o+cngs4S2E8puZrWKp3wPHHMoHTdjcW3kCjMbg9edcJPZc0
xMTXa5Nkhp2MzHciq3wsp1hwQNcD98WWciEYNRupr/IZA9BHQX4pJUbM5sSbktrggfRmCkOU2UK7
fQmfhAQH6/m3hXUODa2utKjmI6quXOiW7SBCc5HutcCe7hvDrrxZEzJxkeksCkGeSABM/ChTpvtN
Dj5MdGKjQGugKzpQveunQnCh8JzwVZ/H8B4sLaE3FnjvhvhXAjqMf2MEnKnQoNFMk0+9Z3VQoCqE
ZRB0vZVh5pW94rTq03Ur6wf80wqH4rGcqnKYttFtG4K0vC1uI/IYFodIal+vG1rfs09DHJgPcsSa
fqa1SqzYlTvmRNpgd1Ik+PjrXU36px3utWrm1Kq7mVpblV6othsT43bUOzvpj0x9b+vQtuT9YHwf
q2/a8N6bb21X2ZEBnjcrszPys+ovrHyQgLPXl79e9138Li7InFIz6aMAn7NyRw86s2jgmNMib/NJ
wNwgxj0B7ULC+HVU/Xs3vqTgSVAULAPDL5NOCijLUBVwhrq2E+WtzjNRpmDG6K+Y+mmNw/CUQNWo
IGZwawY/NEoQM6cHppHR6czwzqLVt3Cgm7hRj13RnSVNlwTn8mv5iKiqpkAHCJQb8zwE5829IcVN
JDX1xT9Z39ptjEGEaVvux4dIyM/6NTPM2eIcGs+sujS6Qr40m5mQI980L+p+HnfAwPCtqAvky/uW
M8Z5dZUYXQX2Q/liTrej9hAoh6I6E620J2t0GRhpr3vrF1TgzHHOmrUWUTLFUs9FT7aJeY4qyU0a
NCT7lcDSF7D+pyV+uKKTE8KS+Yth/Hs3DTsiGQKnEFngnJKEaWJKmlRfZM18xLjMfdoJLtov0Mat
gQslNOZnVlQy+ULNmwT81dauiZ6vf5CvsMbZ4O7yUNHV2KdwgOptvEdUMVn2XAGeMHoXnVrJDrb+
DvoddxWZ73TQzf6fk9PcD5i3eZHTzc2ozmQV22gq+sb3mWOVTMSe9eVlyNmYN3pho2GTGQ+TP10a
hAztOX6LXQqS994dzv2DJJyDWfdynchI01Jd4Rt/Mk0bE5Xm9SU27geyNSlxR/XWH0Qqc+uH99MO
t3VBndO2l2FH18lpZCgK+j34qtGOQKirAienfhQ4/deix8dWftrktrI25XJidSRfag+lV4ecofs7
d+//RQ6Tbub+eXmjIR4kyMlltnmGVpm6ydzxJX9KMHjEPMwCMzsAWdOzqJHvy8OO+3EcTEvS0GPC
osL4K6bFyqyyw2zaTUG1KWnsIWR0m+m2yUUUSl8fdpxZDrEDjAB1uh/Il7BW7KiZHBTioRaR7a2o
t0OGZgNAXIxabVwz2zSaw9gc8yZxDPOnku2zInBQSrKJlEKzYZQxDVDZPn28ftDXseTzu3FAH+ZZ
3Qaqj2MW9E8FKc96C1FRUa346+uS2woO4MOiHpQghJkaosKR5XzQnWEmWS7s5owWTmGT9ZdA5B8G
Vb71qLamTooVGATl4DYdDTuwynMVVGc/NG9zSXL/yzaqvK5jlXYSkZSivvTNz246BiVGWHVFcMi+
1py4RXHALwWFlHcSrFTfek+C8H3smuhF/RC9Ut2Z1EyUVf9DhPP//UOVuXvAH4N+AqFUfQla6TyZ
B02GNIQc2ylS6pp0hrrIVgbCNEHiKJIvSAHPQPWP+I5bLwdkMpWNNp7wEbt4uu0a1Hyqu+vfTeCY
Kv/qYdYY+rkM3OodzEFikHVuxnzTkXShO3HL63VkVvl2o76iWh8rAKIA7RiaCj7r/m4Crfd48scL
BsEFXvm184fbQA6BaJYHBUYEa1xw0sVC0mb/oXc7uUMARYH2WLzOMt6ijOv1ew5CXP+8VolZZWoE
6uyLVLzqYWDnueRk9FeKXpzrX09kiEOV3oJaVAuGtUs3EifS0WJTnFqCAnsjemkI4IR/1yR12fUN
aLqBX0ht/OjAez8XtKjdPkaP+gbtTC5EDDzRTopOPN9URDQ/jdMRJwDMeFtmBri9oAWhqlvfnCXE
3wokflP/ppTjsxW3TjFkdl6+15qwxWg9VPobBz5eJ4tQKa8RVEBVZL4n3PaZgF2C3pIQCA69X0ff
iVlGhUvnkKcbIhSCGQLAMa9vlPgwZBiIG95Nek+Dp0ifXKZUtkx8xwq3FLMSpTTtKql9uO5iIoD4
+JmLhY+FTAsTou0opzXHpkqd3h/dSB9OqWy5OcbpanI0OggnUdNDtxsY8M1tNEXfrv8MARJ+HPTF
r6iajoZxgM1QCu3WjyVoFL9etyA4Sx/ptYWFXg5ZbY4AeinbJL61KYYbJdli6Zv/ZoeDJOJ3jIw+
wwMsrbe1HHgqUdC8BRVAaRAU2kVL4nCokVqw3dTYtEEu93qReUUdOAWjuyQ3t9dXJQD2j9bExe4Z
CtM034KXGMzYy+DxamsMaNJvbfQ8wTmKxPp93eAf0gF/H8iPB9zCoprV1YApIfmiTWB6MaGK1z5J
wU9KA1uRXmWK+1jTvFZLbaN6prUAEFf9UdUtBWkPtEnw8Q7rSJ1kcthccgNdCmOANhQR2cMHpn65
/Rc2uGinlHRF6RrYKFMDKio3YV9eukCy5cxyCPsR5OM5U39mpeT8m61dGOaQR6r7EiyJ8BtwDx/l
H7OycruR7jD4811cOFsNwBfG5p1efEemxblqdFhlbE6XPkoPg3Q79PvrSxJ9Lu51lmftGPgDjAyS
dCLVcBhB9H/dxHqkuFjIfBoXCzHKnEalFDSXioA2DPNqrL7RNRQvxtK1kjvSRtuJRfsqG259Vfs3
R31hnEOVvhgHU85hXA76XVSeQjN0mkHbRJ2ofWb9QliY4lAli2Q9aQPs5TyZpsM35hpd59V7NFG7
4o7Q9Vfkwh4X5GjphKnqCUubI1SoP3kYATbQ/+GwS/yqHWe56g4zB9AmlvJt6skvviMJMPvrUOAc
R37+Bj78iUujN1iI3zCr1OjP8ikNtynSc0gpJ+hOHXYJgiF5Q3JUn/CEV8GZgDYUT6wgt4qzix/C
JdequM6qTMcP0dgpDiU7qndB/bsIILWednvfFAkmf60qcSvnQGgMTT2MLWCBvp1U2y8djCaAYL1D
5IN8yllxGFSybuIDFbz1RAvlMKjVJyWKugwpC5q7zFK2RMJMNLhmAj9xfDz28lpgUXSA+UhHahm6
KOcn8+xo+jMa1bc6KFoNaKoI41rR8jhAsiYiB2b/4VDmG6EY2UK2I9tGjnmXYBjczpAYwYiAZuPh
LpRfWA3mF07EIZXeR2zQrQSvMNXwzCI/VcZOJ6oXB1B+LbtBsLEicxw2qZ0E5TFMVV4CSds3lLpk
jL0pTm1ffS9JIDirAqj/KNIuYNi0LAuyioAnhVa7rK63ukh2bN6eK/cyH+uk1I/SfsS3sxCAE/O+
qDZtOR3STpSfnZ3giiE+xIlCPYA6DZaC4ZUdBZtUaZEbWhTu9ZtrBtBrZjhMicqoKoYJZsIquZFA
2y4/T1OwV4Y7JZNtNk12NPy6blK0Mg5VzHAoVKMFqkhFcDLNU6RVxyoRZd0ErvCB6gtXiPM2yEkP
K0re2WP4kBqDIFQSuAKvlqDnZjG2s7NVqfSgaKdUjbfaoDodaDKu75jI0ryji7WQqZoKbQ4Go0K5
M5JmF/m3YPP1EpF3rwfWn+jwMQi4sISJa1VptA9owuPa3Ew74hbHcr7XZqJKUZ1DgIQfXMILc2Qs
+zCI8ZHqUHJGLXbq2r9JofzGVDQGTqY7KJEgGhRF1h/CCgubNY3jWJ1rK6FmbXR6LPCSR2+VnUry
Xk/vTOWWaSfS/ken5wKZoMtLcIFjY9HvdA6rjcHUQ2e8XPcTRXRj893VKcSOdYPFqL9NeIdVLLwE
lDyD/zjG4EWZ4vlQEEfTdmrcRkhlAsNoVfkbMICAQy/QIzdkGFhmGdH3mI6RnDJoJzu3itEJcwXT
ndVIXPBf3cqDj0HTKZadMEzQ2TJkyHJJ8eBNJNKOaUbPGQPBR1HLB9XA3Ft/aXNmy6AxSsz5dzVQ
vqptqwExuJV44ZTbqEi4SnBvItevBWxnDLdGQO2hOUHQWhoD0C/Em549QmrbVqnvFizwQr89BOp0
IEg5uK2vyofEN31bqod4q6vsxjSHn0N3IZRtpmJbFU9TthvK5tHMDU8B2w8LkDjRd0Oj2NR/jcvJ
pogz9DyDXXAQkehXnt9T9g38+x4oTm11/NlFxQmElWAtaW1qMcPOE2vvK/V31seyrfrMJZUEa11n
t7oSO1k0ZR44hSObxmj/bkuUMfKp+aWEE3pOq42qJ+iRYK6u+Buzgl3fHLwsCJ/jRr9rSWtin8C4
ADmYOz+/qPFFStAeq0vR7rrnrCMM1QxV1zST8IwTU6PL6PP7uG3UXaikXpx2bjEi1ZaJks4zvH+5
cQhRdKrg+Wx+PDEW569RO7UrJERa6PH6pnsQmAZvof8h5ih+QKw/WBbW5mtiYU1va7/U0hlhPABa
dq+A81e5l74D3FJwaY070Sjk6r2zMMhhdWIaClRyYZCy9MRIuy+1n9e/1Xpie2Fi/piLNU1lPSEI
wceCZogj18ldWsUPZSMfwXHsJKZ2UKbqMKaaHVrVA+Z0Toq+10l5U9WQ0R2Kx+s/Z9V1Fr+Gi/Dk
TGJg6caCh1r7RrN7q99N9U/U1QQycKuR5MLOfJcsVq1XNFGiZrYTTLd6ui8HHM7xPRt1N/IH9/qi
1hOwnxchP8c2GG2hB+18ICybgKVaxYD0rKfVOamxMTNvdNOduHC36jwLq1xoVKitb6ZzNDaq5KRU
6YkOIgkdwZXLq740TcVqOseVSirvgnDva29V65Uguql6VH5kEfOV8Eqa17z4bmWIsQLZxHkHvm/S
dxNaM8/lCaQfGGfCJNMtEsqlK6YzXHXLxVZy53Do6wzeAneJtXbnB2gqjn+XvrrLFFF09rX185/P
ZF4MJmqbJNANrHCuj9Rn+sss7OkIp9mVbijv1U3yBkZYt0VH8f99jJGzzZ2+TDX6hM3JLWME0V2H
m0wk4iNyGO7cJUWq+rGWYSNrcJNVOyadrXyy0YRjZ9PNVGWb60dv/jBf7gf176uIp4SWVDroWYEV
dXWL4KHdKsppKARg8odA99MKt29KSoZhihCP6QgVQFas7OaSlpTfzOP5aNMVPvrnnMW1ZXHbmCd6
HU8VRZ8zuH5Kdm8Wz2bOdh3GiIoUVIUgow/2Eyo6WpLYZml4rTwKnhHrl+Fia7kgtCaRSbo5gYQu
Yehyb6IDGhQP1FY3c3gvuaIE0rrr/L3JPM8m+h4wJY9uhEsGKsWCQI0MLIGN6gXVU8rYRsKk0XXf
EX1WnkoTrpPn1gzb+rbtf0Q7zKU6ICDoXZB7jr6dXITfdR2yP9fIQXZaKwqVE1isXPOts0Dur+ws
MIX540YG5T72NUJ19PoyBUeEZ8ucMqbSis2vNC3ZjNK5H9BC9H9vMP2Als+VccDdRmpZVZh2uHTg
QJvrAI3deOZh5ikXdVqINpEDa1YXvt7MD9y86G4Z6U5GJ9KlWb8PPlcz/31xDRVNZqCSgz3r9OQC
wv6T356l4Aeeg4JTJvo4HLJI6YSgfs4QZSb69obS9WXtUPuP111AdLQ4OLE6SEroDawk5TPzgcq0
PpQj2QY62+rjc5CKulRFy+KwQylYmIZzLljpHyYtdMyWoHNMsHcCP+DZIYPKpIWVww8w8HSRh+EU
Ss/X902wDJ4UUjFDbVQp9k0PZQiV5o4yBG4p+/9xIRwqNJFpBSSFGQvVV2YlOyOsBCAg2qv5wlk4
dNRSkoYEJgxDu0zMP2rx+/W9EhwZOv+ChQUtGjrwJMPCyIJN0L4l7FWhvkPGX9ftiFYyf7OlnR7q
mVWKr5767RHEXHvZSAXf4w/5/b+PP+WOf27JejAFWEsmDXv5uxk8WOQeOYLAPPZgu40gHzsE35iU
C77Sqr8tXi3csaGUjoY/4dikqXY3Ns+BpT/VuaAAuLqBn0b4XLFPIisuTRhpimGng/zGKA3Bs13w
+voo1C2+kULziRhzD0bUVt/N/MTaIEJCJLb7EbEg+/0vPGKxIO74ID+M0WcCa6ZEblLd2sW6oLtO
8F2+pIcRB2FEg0wXtTxTHUJE2s/S7LfXlyEywh2gDC0xTTp38YAA/0drZncdRLMoFXyar1Kw80W9
2C3u/BgQTYEPK9NlsPZlUtpFChUjs83B0GwlLpv60pk0aBUz9pzNk+NdBYKQ8lhBRjge0SBNtU0D
yWTwGSFplYH3OnKtLLND8haSzkGRHjyQt2Vw7gzL7sC9atFcWEAXuTB3PiumDXo7Dw6AS7SFxjtx
OuSFbiL0o/vg0kV1uRe+ndajxcXGcVc1jSxGqvlwDhtf2c7R4twBD14lEG9CyVNU1lxPKizscZe2
MkR0SOYUxiyHipzg8AgZXndeI43scKcLaddWEXxhkEOfxGAgj7KAeqBBd3US3MZlvtFTaudE9M4X
AASfeZ6aqkzkOT5QJ/oKNkqtM34wPb7Ps/hCRNGPYF18diYKAsyxZOgZMSIZNMSvURXZyAg7VVgI
8PujivPl3fa5hTxPENQfxlKe01t+vAO1md87Dd014w0ZVUd+Zh2qt7Meq7FFmltrf07lc6CcLf/c
0n1t/TQckKSHnsiTBKeFT+JYKtLD49ykM8rFeyH3P01R04wAujQOupreqqZ0gAVoApyV4KdJ9VuD
PFzHR9Fn5IAr02JkLCJ8xskIHSRs7GHWqy5fLdXcXLckWs78SxbXVwI2PmLNX5EW1bcMT5m2eQWt
/3Uj63NDC1/h8MRnKZoW2nA+38rGN2xl2kzjg+JaP6m8m2UULKfxkg4zDq6sHWPjcTjNrbPXf4XI
NziQKWV19FGRxJcbTafpWicggmtNZIFDFd2PDRCDwAK4dB76sLuzwt31NQjAhOfqIA3pDJxw5JxC
9c2Pt9LgH0tVcc3ukoqmvdZdwzIwlKRYVOZfBH6Gvg8dNVuUo6t3edrGCbq2J9F5Wnf1TytcRFNH
mVSSHFbawrpTut+ShBb0GCTe5sv1rfvDpfZpSfunq/ttqUWxj2jaP2Vn5FoOHzQjbxWuUHEmYv7U
X9Hx0xgHE2VRlg0oC6dLEX2T4sQuYsVDBO9BSGIr5QMIJApU+57+4xI53GBW7vtKDveYlUpC9SM5
kX2bHMXR6I24YWfd3z8XyYFHXWVxj1Z03KJD880P8lu9EDHsrmfJyacNDjqCKJYl0/9YkrIJCo9N
N1CFRz3QnjMvHYgEIlwyJrrA9UN8IIKO1vWi+MI8Bxp9b7R1IFO08EIyutujmRw3muYxIVPVH2Kg
z4Vy4GGoTWLqPg7C8NYcFZflYOycYXF0TXCRmzOx5NYSZXtnn7/ipjytexoaY9nMfQb6Fhl6dR9h
It77a9oRDDXpeEo2oiv6D1W6vxdqcZ01E9GKpINkCi4DC+tEoNKAta50fLd0W+23Vr71buFmwoyk
AM8sDmmGPon6MIa3BlTbxoqxM/zmPRQRVP3hrvtcHgczENYwImnSJkwooLjdRRAaf6mqvWk8ZugR
CDLQQKc7PYrsRAvfG6n75ScY1WhrV46Mw2hGXtlG9zQPnTbPnEHv/tWF//nzOGCKwkkNwQEwt081
XkPocUzlJ0nWBBeVcBt4KDJIgqoS7HSbEbqKrnGUnwKoutfPZuNB2sXY+ftZWpbKZ4XeSOV5nE+V
aMZzPb3xeX4tDqKMJNDaCYwulxgpdlV/VPyjmh96yBmx9BtV39MudUK9tYvx7ToWC7CRZ4Snjdo3
ZQFvq/LgjaQgZEkFF9oMPdfOLgdNHTNZlmSwMOnvdDJuVKglU5q4RRw9K2Hq6Kb/r9Ipn77DQVTb
pCENEmymn4bfeyY/haLsg+B7KfyEZkVNUiTz91Kz+K0afsdl/GqBGzmNultfJg8SgR4Rs7XqLQ/2
17/YdXxQ+OkFM1cnMEJgP3X0YUDSvg1ttbzIqZCY9HrIo/Ck8TpYIxp8veli9obdUgQgk+EEleVo
pPWI5YxQIR2Qrkgsy84GNPb6CVQCh20XZ14yWU5pBt71pZNVXzItaqmyrmgKLy+DtL+sMRVZH4yW
2Aj0HkbVxGxxjxdIWBtbpo24gxJJdQJcU3aDdqUOsoXm9L1KU8wi/8SIgpuWW7OqbaV5mnCgJuiQ
NBax9RQAQHRPAQbmJD6ABtfNDe2oaRicakOXUBAMI12m6qWbt4hbhv6bNCqOP72njeYRA9xLyVn3
dacqcjcJmaNrvucHptdXL0b6QMrBrVrTMcunQC0OFVgo+pLZVjzd1JJva6C1U6pjiXG4Lil2VlmB
Eu02U26L9FIar6bM7CyHol/T7Vmbe00qIn5YjdgXO8sBUFrJuiYbiDrLsN2UrHDC7FiGkgcBNVcm
QgXPVdhZmOPCJdU3TauCGMWl+4buDG3cgMcA051gSa08FVn90c3QUyB6Wonch4OiTK57YwxwalmV
/azaJz+Z7sIJE2+XjNw3dS5IWov2lMOhqRlMDB7OGf6muAwFs1vzB/Q9T0p77Lrd9aOxHq587igf
IuUkNS02DzXFe+guBhNoc/6qifsP2N3UyW4DEBWaAjBaxYiFVS5I8tPIH815ACjU30c5fRyU7KKh
bqYa2+vrW0W9hSEuKvJbhv7Huf9S0tNXDHDd6dpzHAr4kL6S8M+Z2IUVLiiyBiWtirn83GJMq0/r
fQLNQAp5gQk1DRnoloLyQNqOtbKrB9UlBlhTA8dq0IFqJFvGSk+vEEMMzDVTkbjV7C1f7tHFb+Mi
ooA2utQo+G1SJL0owZMhkV06Bej4/N0ZZ4lpjpzVzvVdF3gwr4LD9LDGYxS7PtaItxnkotL4aGog
/k3Rfvty3ZgAE/gYiOUgz4slLLD0lYs/agdjpIITKXLXeb2LNJKe+lXYzt+3KMwnEjwyjb60/o9A
OHI9u+O1j8UhTQUBkkANYSj4AUHMQ3JItskxJpArysD7LMK19ZwB1TSVygr6Ew3Ob7Ma+puK6Vd4
/kHa+THfJNvKk79J29iDOz5e/07Kh8b6l9UtzHGuqAxNiTFeDJSD8dBDM6MTRIPdEtQYtG1Uoue1
1JxRP5BidLs+cQpS2GSCyt3gZImFmjqUJPrvcb8tMc2qsJ1eto6MN3NM0f4oS/P8nWdGsROq57EC
nzz73nXf0GfuVeNZ6t9lQ3XiaLJlHaM3w2BHEOjI6h+hhGdL4Rlge0zVn7p80IJnvXtK+h1BDUpt
3IwNbhQ8xMVlDCMnU08tfZHJJow9a7gBy9kwjnYlPyfDUaF7PY6cwQIFYFM7iOtCepg0FwhkN+pv
tG46QZDhoiqcvEwcBIJuRKP9EBae0jyY7V6vYjuG5NygK3brnyfZ92QGeuPkVSPHKr3IKn4ycooD
4t8hNO0ob7YTRok75VZXnibUaZOb2n/o09yrlceWorHP1+yx6uyi8t2kGvdFVO3SIdo3KOMZ5K3t
JfAUsjvNGGwG4VutwvQTOxfTUWY92r7vku4c1c/10EGCQnHMwHDyMXNSjX4fmspuW4zldcNJB31/
2L8a9R2tBrfTySHN73ta2g12hFQO6Z/8aqvSh1IN8N5XN41ROm3V2oZq2lVk3fW1nDuT+hqjy5mC
ntsv4vtJ6m7qAkQ1pmWUrhG2r2biv6sx283jlDRM972Gf2FpDIUiv3rA1O6zNoHwjoW/rnvuGoQa
oEdXqEkNnfIEnfCzZACRpHzJ6gh1sdseH7lTVLuWpn3BajdtLKcF1dB1q2ugs7TK3ZGtqtMR7Stg
FwqJbQGj8/YGfVw7HUwk1y2tIejSEndJmmYW5wOe7ggZwVipD24uYgxcvRAWJ3++phcAGiUkI+qc
iDHlaldkqj1RfDlr9Hr5NqsU9/p61hveFua4qNTIMlz8JcxlEiRL9roH1Sq30Gv07tvQE/xfzayu
v+0WRrlLImpGIzZmVqGm2nXH6jJX+LBaOLsj1lNdDUkXxriLIs1li8RzX8M0QBYh/JHh4V/627Ab
bYRWdqslAh8RGeSC0hDtda3RY3UYi3WzGpQQ4Z7GysFAhiGvn2R1J/iGs3tfuSx40jppwm5mc7LX
PykbBgkuf2ce/ncCNKtB4udmEu6kJTQJdXV2l7AxzqRJHXkqXwP1539cEXfMakIwKtOCvcBXXiv5
XWveSfHaRrshl50UkffAUps1uR33ojLYevZ1sULuojdB5tGa8/BFCKqfGrpmGqaYiTsZdqG4PbSu
PZA+C/mo1hBMW1jl7vuysECNOdfZlfy1Lu41HMCmUR1dfru+s6v4pSmyqVNLVsDj+k90IUUYj0WB
je1JdlCMbpe1Ii2CtaUYCxPceZui0MjSpsNrU//tazKYvg3PqDHOaoomM0WWuIOmRDTJxgp0SUV+
k1g3Fqtsa3hSCiHVxJrXL5b0peku7P6HtC/rkRtHuv1FAkSRlKhXrblVZe3bi+AqV2lfqF369fek
BzNOq/Mr3fEADTQaNppJkQwGI87SBk3enR6xL43J4S4fFnakxtOGZM0nL8BrZ3yb9G3rpwWNbWrm
R/ggHCEuss2VR4pHzffLeOmSOP9Bi2MY9iRojRDLmBg/87QEu/1Ax7sAeyfr/O+H0tYmvziLoHhI
fZwh9SjL7FrPoUtbRNKZBu26gcK0zbrByqL0MTBzB0bLevXTKEqbKhAhFXtNZm5T831gRK7OPhrt
hkbRddZwd46pOyEdpBVgF+kaFPPitXb+gRanOB9yCucvrNiJcKBYxt54DxwIeW9HP2itYtX54pfx
yzIGc8o4UYVOTWMpcD8oCW+LrkR7CBrSoZBvenkTDddtoLl9exvoO7PzOwI1ouRt0ECZcWemWTqB
QXFW2aQHD05lzjyUFjFhig1txAw2aUCLSHzc4OdkAA8zPPQN9SpSOaGxVki5fJR+//zTn59lHdwU
YzFWMIoMDG4rKbdGcaLdpZ6sq5UNdTHCnn+qRQziJBnIcBLDy2F/gIwj3BXELXpIRYyoSsE3Wrfz
ef0Fd/nM/J7iIlrkHHYvoYYpNtXNCHWKDFQlctNXvlnfGvlkceWxQ90qmD0jmMDS3Ou6P5Adgwhj
ydLX70/V5UP1nx+zzJMLber0qEYemWSHskCDbX4ItO33Y1yO9b/HWASJUmVZUVBMODaEpXPIWmar
xJ6LY/zO95e2AE3FymiaMEZJYtNS02wjq9Fmmf4UJfpNlt2PU2KLBJryIbsVLbVDPr7ourbLQOX8
frq/YAj/OIK/f8vyiQ4DVlZVZjYfdaNzDV0lVls0yg7KWMdMg+BiSq/7uqggsTlDlaRCtWCgnaUS
vC/NSH2tDT23Bq0sAHUFkncMH+JmuAWffF8QftMU7TaGho1VDwLGOVljo75qhcHzTDkedLuIVFbd
xzuhqZDt3+iDdFpU7Ucl2jYldcXwIOqflVBAdwrv80y4ZgIhfNm6APS4DS1ulBB6qEXliBFv7nn4
gjkyOtsitgsog3K8XocCgaGjlgpxvhn18Jo68E6zQt6AxZgdRAeIttEdmGIcOvVWiUc8tpLcolPV
AHDQXg3AdYO+o5UWpH5UD0dhm5X3QaxDZxzMjOK+pM8prCTm0HC0svG+X52LG54JjTODwzeLLA49
FWNJJi1VoQh1B61Nu4NL4rCS3JxO8D83wO8xFplHFkQ85AP0/hKURMb5TtMe8npwm97vQzAzYJ2g
r3F1L8bNs2ktg8pQG3mRZQgqIHTW8C6IgutKC90gWIMU0ZUvuIQw1zpcpYsqQoju4aYJpiXP7RwC
2HF/rDjY5x2Q+rTf5hSa5hmxtPoQlHdJ/sOcPkakk3o1W1NYWUwghU7ctld3SBETqxct0rM3CffB
Tn2hNN+iN6GCr15YVJKNFha3ipH4AU08YhanksRKmLr0XEKp4N87Y4mbRgvJQOaLVdO1B50OVgeR
dhSajOGtI6ZVm/nac+niRXA24CKhqSmLhrTFVvyXh2bspp/6zwq1Zyc+JNDSPV1CnrlFj6TqVvqm
F8uI55Nd5CVII5MoLDF22lVOgScoiAMOGmuOMud+Nj43sHkh7yq5z8bogY5rPf+LUxc6KunMIFzT
T3vs7Jqfmjapx2aaj51sHXMID6kZW6p2m1cvPSn/5sifDbbIKcJiCLB70DmENoubpx+S383ob34f
Vy4ewLNBFnElrBnHctbQ6J4g99httXq2FBgscHNaGeli64KfDbUIL5ALVNRISHy82njIxOxlGqtv
hQKdqYakP7IQrVEuIU0kWPmRDmzP8+lYt9U2VHoKc9/GcGPQ4Gxs8sapVE36AdFttVtjZl8MFGe/
cxGToryUI83HGbnMZLG+sERWQqNm7Z13eS//HmfJXYwnQsZ+BKgel49feSeZAurjYoGPyv+HTMHp
VP4juJ+Ntshm9NGMtDjEs3KUozfWVyl/q9rAT81bw2itBjLOOFv2aJDCYurN1KzRVC4CwM6W31iE
DTXtigyy0WjWG9C7D9+zwu66Y5nC56g+iXa8KTVeQgD/f7/Bf92M3018ETIgoKObY4wdXpzkP9wA
nzpyclu0sFyyAK6+zrfETdxhn3rdWqg8/b+/G3tRlsBlrkSqgSMM+L8/NMhwfklzGyc9ipcYTZBV
E7qLenbnn3kRorSQozJdwe1Ij3K/La/S+r1Mj1pPr7sEjsCwnnK1trRbJd9OgAhYQTXZet++JUHx
oZcVtSDkfm8YzJlYBENftGXz+TXWRLcS3VZCqbGIbrrRBpJ0+DRmXcLwmVpzXTtcRe2ZEqckzco2
uJhon23/RZzLqk6nnYFd0KjbiARWTNcIeRersudffhHfuqzRtJbgPJ/KiCflwtkHHQIV4L9U7z0f
axGjOtqPvCXGfITctZWCedOzTxkeYvlhRJ/oIFo13HCUbtNqnZuZ0uqKLy1fw9+sBMplWSfgChkK
A7chhcDRVP0IaApIze335/f01b45Qv8AT8+hUk16g4Wr0PwaNqA8IW3jVhKyTWx8dWjVfT/g6dN9
N+AiTpnor2ecIPyrHKKL5XsSi0fWU5u2mRPlb3CSg1xR5n4/6Mr2FIsgFQRt0o8ZtmcXvCj1XqzS
Rf+P28ZkQmeMU31J6CCkRk9RGhMAqtSTVuH1UF1ttqoFgaRVn/XLWcXvwRZxr1e1AooRGEzMW6WO
7DSWbhqWlhKnK2HkIqoEGrnwrgdBDbbCi4M9DGySAFVNR8XY1oDBpqT16zr2w+wFIrq4ywxXNXtr
jrVNqtI3aQb3YZ/u+/4tDJoVyt/FVTz7LYsIoBvoLUqqTccYTrU62betsrI5L3xYSkzVQIMQs1WX
qyibjlVa0Msj7BrBR6o9eKzA1rhze7p2ui/VAP8Ya7GIRtDVia6O8qgQfR8GsPfUo20dCNvsFK/j
gQWcrVcHlQe/DVtOBDZ72E0FbI//67Pxx+9Y3GhTl2ZdCiG3Y5sZnjRulDJbu6cvLNwfQywuI9Qe
4aeczBKpqYdevfGCfeTm8P0ViN21MxzQDVqF1P7ikC0izR+jLrZuJocxkUMpjzypBg/F+DdYgyAr
QRevT7aV0b82OMzQ4ip3jAzvypAfAsXBfvdMbGZwSdIJqv+PtN1IAZVc/WvKXgL5kmRPQjw1KowP
x+6dFHea+IJGpoNXNlODlU+39uUWW75gIdw8FSxOlwyb0cz2sOFZWf8L18wfn2lx1xGlCzJyWhwT
Pqu9/hlE0aaSj//TJmOL9DjSalhDQt3qqHbCURXTVob/PsSfT4Mt7pVKHevISDHCAHyWXkAPtVmZ
w0pwWBrjdjQkLWw35bHWIKPRdT6NW6croIbab7//WmsjLUIDm3XAziKEobDt7CiTTloZu65rPHNc
M6FYWf1lY2AmfcHEafUhI+h08muG0F4ZeN/P59Lb9I/FWQSAPJzMXi07eUwKYUfme64ndtD1L6H+
EqSZXZu3ei2tOLkzUmI1ctxRyfxAmS2ZfijoKsAmw5IJgHbDGuv1kvbTHz9tESVkqHftwGt5bKYx
g89xtutMtD/ayEMSaJUxMvW23WYADIfQ9UETzTPUTT41m466JC1f9SDY1l3qqasQsguZ0h+/bHH2
4diRhWpx2tEwWnHYNd7wNzU9qG4K0ezYBlZZ66xE3YqXYZsCVCZXYs/aDbWsnnOmzzPN8QOkOyA5
hM/1YfDFdjpqAg/pk3HaKufm9LW/idnLxkPclnNFwPUBiJU0mzqw+u2Jdmm44lg+tK6whmOOm/Gg
/YXRtg4zxN93P1+EqDD/PXR5/S/VfNOH3p6lWhuU/Vai7kpg54twlc9kNtLT4provMUQb4tXD93a
EIukN8tTmDtmGIIe9Z1yDPcAIUIiqzIcEO1cdRPY6goLbSWY8EXcijPK4XKNEVlNNvH4UqIvSGd/
JZhcHoWhSC+YqrMl/2HIw2YwBPYIt/TIpi/ca0D7r9BLALb/B6jxrrLNn1FTXhn38t78Pe5iyfoO
HNOAYlx1N/xQgTW8g9MsTKxSu4LO95W6RZ3l5GcJlOOavNLalBdLGanqACckDN32BeDIz1BaguPI
2oc9TeCfh+/3BBfLp/QiEPHpw9am1Tyd5BIjp7dk6Jp+6YUeu/v+g65N6vTnZ9XeOQpoD8xvdRxh
h6Oa0V7k6DMzYy2Mra3b4vIxhoRPQRue4ujoaHYDEOOm0sAeZFaNvXM48bnyZ/ji0HKVcLA2x9Nv
O5vjFGvxqBQYO0+qmxwCcQ3kSsy6W0kYLrHYELx+L93irsiAtC11eFUc+zq5SgvNiY3JDeHRrQcn
bkuhf9ZdZSkRt5TgozCOWvpMtUc0YUpWel2Vw+EvNu9MEgKI29eb1PgLsaM/fuAiy4RrRxUkDT5E
YUKorrxJVvXBLn1qTWVc42jyEL70Qqu7soQJQEKP4whhQ+UJMpkWXxNovnQnnw+y2Ett3LRUlkYF
4Aac3Tf9hvrRpl0l2a7NZbFtxrIMdUOr5HFKY4vQ2q/qGbIVa2DOX+/Z5Yk/n85i29BS5AH+qaCq
gLKtGlkk/Kqp4dcF8yQlXmo2QH4gV2Ml4LKfQ1LbBJ2LTPQuJCUCU2yT0hXZU6IbrlIdcj7YPNvz
/sfQ79vGD+bZIfEG0cqqBgOP2EMKirkE0LZeVRy4VIGB59zv9V/ssJ5BcT9ozeqYP6k2cdDrvoFD
qddt86Oy6me8sg+WliJ6xSGuFWvGDfPbbeOf5EOYp64mJSv74FdN9Cx85C3XSpFKeaxgjFLoG96/
j0RdCZCXFFLOv9yvL3s2ip7LaY40U71J0WVt5tkWhubwTmx419pTwTaiau9Ywl2tzhzW1PuiyB1U
hlzWztu4A0PWaCzNZKduf31MSkDI49xKg+coRKM0hIgeXdOXuNTu+OM3L25ENZxI0s96dZyJvKqa
tr0XqW7YvdluhC4ne0bnzcvrdPR4AJq2Wa2kOqeD/s3J+YUiOvtmsYaSgaFhZWYA95tnIJSchh1U
KJV/f0le6q/8MdHTFjkbqM/zhmeTqKCbYY032o7t+i3SOStz+o1+MCvM1JpduNW8/Q0n+Y+hF8GO
jGi3dxBB/EW6x7vMj5zQn2CDG92uJf7sUrJ6dnqXAAxsc3XSSEFPfnnWDJeMIs1/lHP2EpHRN/Ur
rCAAMeibxpuuPQmRMmfocsuEWxNvtxw+HmPucv1q7nBIkocMAD8KZKDVsvq5Sa/yAvWzmdyZ8Alo
+sAqxww4mh1KcJDJUpnddr2jdA0k4sOhdJl86KsRXVoa/KBqdzRk9WCm5Kjm6b2uto66kgldnDzj
BuQfwE0wlxiDDkhYkTVddSznR7WiPk+m/750Cgek3yMsc9daEdlEYB5bptKN1UNIMvt/3KiLu2Qe
Ci1OJO6SU0hM3RNgI7XwZB4+00fmmL6+qWz0F8Su8I2HlbFPp/2707iI/cHcAisvEfs1X/igFSEg
o8T0BlyZV8Hbm66Nd3HBft81S7ALLBIAuuLNKZtR7CBMdtFkeH0yuF05+EB3AmC6DVUfeZWjNM1+
YOgSksSKldxdmfnaL1m8WsUMyLskCA+tw3bzQ+YEW3B2bcOnNuxtVGBJV7lmK5eStthLYQmue5kj
Ocnrp77B/MfZgoKMNdSFIxm3y6C5Nuf4CkvdpF6dKxx5WIPj5ZPQWNl14hek/5ulX+oAwiqiyRJl
NG4g8FJYAzVdmDh4da3czlLZaMDwgv+UzhQef/qz1iWADiUPxtS70Az1eiyKOp7YHWKX5CS0Ulhk
GpKA7d1c9y1An+IgIAAGgPUedSIrznVYMYLWFTzGQKbxvr9DjQREJ3QEtRK4NPiCUOoAxm4BR+PG
MzT7QlfI8hFySwhId7I/dP1VlUKA7KqvPmPyJrrc7gSBNSoMWFFM7KpHiTSrY7pDJuLQLLDHOLdZ
UltaHqMBCBQ5mHBd2VplUV1rQQjd6aPR1FYfwGhUeoVeuTlrDt1MD4MZeEoeHvMqfRCd4ZpqiSzs
NoAMzcQ0yOAPrhkTC4jDO4MYsPfwI3O2Ei33DU14aHoA0ift2qjBy3rtKBzSoPPnVPjvDAbgM4Er
FHToRtXY9AClZh3SwyiwQh14EolmQhTYRGMebaXdls2WxhU89RQbzAlHIXhvNaeOlT9x7kOIcgO7
XydQiJ1iMbNS8eD+60heeqn6RZLE68uffdz5xmBsk7rY1mzyQQra6w2wZnG9M1taWnleXjVh7xaD
PIy97gcFvZfj40nAuoZOYqv6mIQF8QQbkBh/YuFn2cUHSSZg1Hvpgsvk9oZi4a2E/GfYcDE9kQCy
gmS+acYGomNsO3f4icXUbAkLrhtt+kxavF5hFwJvW19RKkeT26lBhSUBmE370mIQ91Vgf8rHStQ2
Jddw784bOP1mjQDspb2Zk/CT6FjpKARCLn9HX2oD2yNH4+RtKPGSg21bCMmMIMseC6691UTu8Jza
JoPiaEq3D+CaG8SVEwXE61ARVCSHAUtzEIW2F834lMXFtQa2axSK3koZdIgEbjXUNtvgiiev8xSB
KZa6yXydDE+R8W6COZl23sBCW4+elOGLTMJWJ/oO8fHXHr2pjAebNincgn+VA3dF+MKV6EFPgUcW
dAvrt51ZTLfovbyrc4mPfd/XQOvVWVBa4fgejoMzcDya9NaJZvM1bgKPipO7aQHyZBzuRUzhGnPI
Sz+HvIVmSI/K4hDEBLg701UNJCEJ9/OsvyZzZEXGS4bXK41GsG1SB620UgH7RsyqX3bmVTIUO2JS
b2btrpy1g9kYNiwJT4feyVhtz+I+iuTtTIarKEIPqtDtEEitvGROM78o2hG6tkiBkdm2g0VAdQOh
32tyw035qFo5qXUoMTZbU1xLGPzOwMDo2vzGqw+mysgvdPUgw8GpebmPoqS040C5FwOQKmwUP2qD
bYqs2Go0ASsw3AdpZVcN9HTkfKfScKOlwYMSjQToa4QXQ7ON4SB1QLKMEcje3pliw8op2Rr4t4Bj
JDtVaJHCqErhgSKLk5K6c1htNcD5dbU+FJniJSEoyJUCSIqwlDJyIhwaUjJoWQJurjVuMnx2sJGr
i6+w3hnoPkzQqZgg8x5Nwy6FiEFq7noavIwI/12hX0toXXRt5ca56gaF6UERzeNmeQP9is04X+HR
bxn8uh3hN5g+m9mT2bxPJduJ5AfYsR6LnsPyVnZfEn24aHS1tLGkmLYztNX6PLSDEm56ZHaiDPpZ
0WvRYf1QdZ8hCN9GdwDdHHMzuGkMZpt4tRBG/UAF3FklbosQZYAp21eqvhPhTg/dBMQobp2cfHgz
WgKP3QwXV4uLqxTbod3oqc+noxFtCvqgGa2d6ddFsuUp3re5bWbbLL+vgvadEY83HyN5CWhtR5Dg
f+GpF8t7BV9W6REHD1oDC8IZMAbgQswrlKvxgIO+hxUVjg47Jx0eTi9NZecJzioMjNJ0X0T+TDeZ
Lpw5NG1OdN8AWKwtfuiFn7Z3sf4x9ZFlzidnpQfRuER1mfqMN9BbmRW4jN6ArnUy/PXE0wxcNfUV
pMdA0XjKtMEdjPoYFwO0mWuga9FHGX4OyUGqCL4KSFZhvGk4wSJeR/I+0QJPEEi1cnoXK3tFLQBg
UjySJX7KkgcZQUjFpDcDGCY+QRdgDpLnUQdneAxPQHoGa45UmXroCmeJjXDvZWZiG4D/qmG343Nl
8ap0CwEMehC/4fm0SWJlN0TIH4xso2WPMF7vwGL+6gL1AzKk2xpFbCudyl2Om3Gqol0jXsz4CkZX
dm/Eu0KRTqn0mpUVSHny6DCjOFFR1RUx/BdLGJF1ThrEH6OS3edK5UGj9j7uU8cYN03eWN1U2qyN
sIoSawKQXC5tpnsNtjFrblvkUOPWAIbdLNqHIZEOyX0BGWDYMCPguXWcBriO6cOEhR7K2KHtLtX5
rmPJceSTVQ75g5nhCyr93dwOzpjA66bp7xRe38xKflXXcqubMJdS+E2WpNcjyiLpoCCWGz5htSs5
Ht2xPKQx8ppYNzcyMW21rFwlnR0xBFZQMwdUtgNTa9/M3nAL+0zvPxM62ALGjA19ixSwO+fC0ytI
0nUE/ERxFcaAUPfaW1LVu2zwpEqtPNN9mmWHKLmjNZQtB7ftDKcmX3wOYXmi+6Bqe3BmuM6E4o1c
d/Uh8it+F8Xd1pDXERD92nWrQB8N6jfNNH1McrTysPqE5Z0XN6E7c92OZGhHMdRwuhPzOnHaGII8
tNiEiuEmcXelKcWmDlXI8rzUId3RyoBbmOII5DsQaRlTbZv3+lEMM0xSqNXnldsmw34gL0xNn+e0
dAPkaUVuemHzlge9HWu9PSD7Y/VH03R2AtfKGu7SOoO173TFihYpVmspQ70B5+PeoJNf4kDyoXpJ
UMWCZKzFcuii1YhC+FVacdBZ6mex4un5YxNqNlK7EMDVErXyrhlc0ZuQBoJOQI6eMAyCCfDsRpm6
SjjdIF2xYYjqIEtPp/5Z5/wGB2QDaD50fFBcE68hdqNudhb2D/p6gcNZaQ04oUQ+s3Yz4ODQLvaU
OsenHD/KUj4R2HvV4x3MXTDDHfqXri6EJ3KoCpWRlXNoo3zUE1xQ+fyA3uqTFquvGUwoKTaRwbnV
jKYlAVjkYQrxAeUqA9ikTZpdYfQeFFB3AxnLXycvbqQtZQnTXg3xmHkjg6mguq1KajddDoI58yXU
3idoGE3aOygkj4Bw3ep0dgFwsVo9Owpc6njaO019kouiloJECZraPm+gnRpXB7wbcO/R+xng1F4Z
f85jeJeoIOYLoDXarwhqUnnYHTKzOwTiNg6powUaypJPbVI5pTHbCkusCm+dcO6eiJE6gAl5xQAR
aglgUovTWU3hfUsrHyLb99l0a/D8tU3H7VRST7DYBiHUaTViT6bc5BzswCjw0hFaazHzGsV4HIzc
UpA75th0Wv6V6qFV0PKuTQ4QhUuq3leV51w+tuGetfsT2bM07WrIILTQgAY8gasOq9/Ap3jgtxHo
DVHuTFnqG+a8UbMEMf2z6DhoL7EVtPGVTqH0VmPlpHAU0Au4ObpFsYZ0WilgLr0vgYfL0z5BtZzr
rR1NzRfwf77evmpp8diRaWtWzY3snldeq+r37/RfZM6zYlatDrSdE1SUBryauIqEFQlUglxfZm9I
sm01eqpab6rDlRLn5SerYerEoCjFLd3xurAvpRFg3LKC97QYLX3at+HPldmdKhz/fIr+HmVRAYm7
huO4KcaN6p8KkM7koq0CbtVt7Cr2yWe7KNzA0qwYRO3bNR+bS10uTf09+KIEkmthFM/mUB17TK2Z
vVRuB6DMcSn105oq0CUUNCqD/xnMPK3z2ToaeOsMgCDSo0juw+I+zQDjLyS0IlUtcRp+l1aFXbbA
a+QdhJEABx4UuwbNOEVSV6A8YuS5q+DdnQVAEaiFO52YYD35CzWnP37mojgSxHMfGkqGSsUMdwjl
h0Fj35iHfU2GrRm8lmVsTXriN82dFBF4CNW1wNOBx34LlFoU91s1RVintTzkQel/v1tW1mup8slq
ZiZTVshjFOzC+HYcTGSD/XEsiGcGa6SitcEW1fIKRXgzmnO0zDtYBjDcGaV0cuW2QOearimLXjwG
Z7XG5WBRNw9qgsuuVkBp1pFz47FRme8VwopQcNb1aOVbXu4GnA15qpKd7UetD6MmrGIAprSHMKju
Ugb5QQUlCkIHr6yYAWYhZg1HF8uMmPP9Sl7uPJ2NvijRVwDqpBmQmse4Pwmn5n4Qx+7QQopheGyk
6uQRdZQ82TQoSmcsSaxRrtmfX2xHMBNPWaZpqrZU8QxZCX1ClVfHKagsXf4wWuECMujk2mo7/eLN
cTbUIspF7Ug52OvVkff7iD+VJ2XCIbbaQXB71OLHotl1s+5Xfabb6JRuTjKfRTxFtlZrHhDGTjeU
uy4D+SdHa7qAffr3y3Ex1p/9vkUgJGoUt2OcYfvpX0GiwY7tHuW+lR13ybIDBfV/f3CqLiIgaTSk
jBP6Twy2E62AKWn1jGJ321rhLdLqOHUY6DYoZn1CRuqXmmEeWfFpL1i1Dpo9TqCTfU7SV6i1VqG9
eNrPftsi7LWgX5ZwA6+OMnzJCnMnT6W32Btgj7wK579Yfz4ba1EMbgEZqESO7xAGSITpdRuvlbgv
N6nPhljEk1SdAKHgUQUcE9sFu8rrrgL0mWfoAFmKHdn8OR0txe1hR0nt0ht+/ssJ7ySErbtDZKl7
8qnu4yPSy+59rUl2SVnhj42wCD1gFtRB3+ADqLt4o3WOiQbTJ15s9HmGpgNqQk5kF5GV+o2DXWKz
zfTcWRQ6cLXdlGgSOGFk8dc1X+61LbAISXXLuqrkrDp2WeQHEo19mZeWabSbUqsSx5Rrd+33p46q
i16h6EiXAu0CJAHUEmv0PagKKbY+Wzl3l1hAf3zu08TPIj2KulUNg9VTvwMsIJvuy6vwILe9v760
a1NaBDpIAujFnCCmJvI1E9UWhQc1rTf/S7Si6iJadRnjcALG9tGm3GqGBo89adUoL3w/zNp3WwIW
qkiDaboalEfxFkewQOlfhPpiCN3pUBWuKZjT4H923b0R/03nkZtI5inDxbAUdeRzk4o+NDEwuyXh
6IWJ3K7M7RQA/pF3nw2x2BM16viK1PTyiFJV0IWQpP8JIzqX5wgLwUPRHjpUl9Ryn5QmGjzgWeR/
tSvPfsFiq3DwJxhBo+gG/UcEqNxvvOIaj9K/4/5Q7WyoxYaRlT5VHHgc8C0h6TA9KS36Ico1F+EK
wuFiZP/PQGx5w9Ul5PgKlZdHJUsPleZz1q1sjdNP/b/X7R9Azl7XIPoAxQeIEWVXZTMdualA0Hrk
DzpKnSwsNkEazYdIGVb67RdP9tnUFpdW2dFY1AYtjw3qLCPTjlX/rmRkZXq/MAvfzW9xcZUQahY0
wb78N/AwBzI0tHMfdsloEdtiH3vsWr7jBlhLgtYWb3ErDSJkU9phlyhAbiXG4JFRHL8/dqdT9d3s
Th/5LBJXaSOqKT+BFvLU4YcAUkITmiRNCQZstuL/sDadxe1iGHDBilIEkRlFMY0+M9R3V2bzfRAB
b+3P6egz6+t0bk8lmvojI/1raKoh8tUEtyUEGbBwqBuj5VYhYEPBdPyEoqgNoXLphXX52if9AUKW
m7K6K9gNNbPXGTLF6iCcwNzraumb3bOmM0il3wBEgsInRQtHtQ12Q2CGLsAKFy2oUVdhSjxdf83L
6Wk2vUQLrTGBSLiS2nFW47F6a1TxjnfbJu2dFv3qIdsRWdi11qB/GO1lX29nmnx2WcVR1ak96GE9
olAPXU1CoYqlk+uynwpcAfETiolUcqgAzMKCdiy3B727yVh01UbpUx92gadxKG0YfeCcknTUC/Pm
/vuPbl766AzcQhXkQhNCh4ssWospSPPTPB27GFLLoYSU0XCo2HQoSv19CDWIAgnompIojWydR+Gm
qcTkKTELtzXyTqeWc/cYgnfs1ia6vaqBdgBKoATqkL1MnBou86iOw7kYauoNgMZRtw2xfIQXj6UY
byPeh3ZYoeUfR/bUBDBfiG0W3qSQd57zD6Iin8yF1WDFovHQZa+N1G+hCu0FCTkQtBjHwtyYlXTE
qQ2Xwco3xDOn2c/pJ2BbnoknwBDu1fRIwF/RqgayPswSVPkxngRS0PtJgsqWInUZKsdj9MHITYh+
oy50uyDGvtMeJ3FHpuuyBaZ3dvCo+4A70A1t3sDYvW1E5CfBl968atG+n+he58wOkfAaZDdD7rYz
NlOj72IcSpW3dtGbK2fmQvzmQjAuOIVoCOeLCGDo4ZAkiRLfxLN4ljE6Vxgq1Uuv17YszLYmISgQ
Vdb3m+bCU/ePURexgJqFyQuAL294XzyAyEntXpq3UQL4hK5+fT/WRQrM79uWqYuLXVMrMoIdWf4C
NaHNrMIHwbSgeewofu0DRGAVw3atlLcW7RZX/FDqYxOXg7hJ0O010UCsozUW9mlpvgney3SQzGMd
pifEGUBwUkGXRkdfK3dWvt7FieiaSQ2Kwqv49XXPrgg0rAZVQDHqRrpgDLnMjcH6xMfzJBif/4+0
62qOm8eyv4hVYABIvjJ1DsqyXliSLTOTYA6/fg/1bY1bdE9jdufVqjIaIHBxce8JihXeSYJ74ktE
6695XYw4/6KLETlNkrIuOlwUUBcGMOuUwU9zzbT+N4+e0OBB6K1Gr5iifeTz10zH+Z+SEv3vjL1r
DePQmoafNG9lNDyC8TkvJyg1VTuO7pQlkQBf/y5Gw7YPoKKQyB9ymqz7UKcwC4egcNtmZ3DJQlAm
2m2N+E3SwglDGUfbfOkzPPgTKAah+p/z1jLk3uL1M9VQH2uhkUV0W4VYNKw1LN+f0yCVvlIN9pJj
62TdijF0OAPRTrtG71aVi/VaHGEGW0kStQNSMK5BimJV0cZqq53anxkAFKhdxdB1HtrRMtNVOAVu
JO85cZsyESkPibbK4lTHPjSB2rEzzrXbu2Xu+Jkzc7CyV5baigdZxGoVOaJX8tVTcDH7xZ0fqFqr
GEllnM0JPW28gYbIS3ORGqZolEUMaeoYnZ+4R7Y5tHbXa5tZpj/o/M3t03YVxq3JhKHNbsJOVlnM
popVmCSbmXnG0/i12WRutWmP2RaIqENwN4N3IcS+B9f6UXaBWOBOuup/iWnXV6uhlz9jMd2B1XVM
a00/g7a4hVmXVdqhA8kbj3mJ0Cvrmu0ajsWfSS9iZcHijk1DpGPSxkryqIXX3ipA+xkNl8HmkT2/
wsa1KL++ejFcjLt0S61kVvfofbJ5sb2ZVJSepGPpANzh8LtxJ+RiXttEmqzJCpHhT2nqi5re1Cr+
VDI+Ew7kYKW9p05hMxiRKT9hTwrs5SkD0vX/Ocs/oy4eSiWN+kBqW3zLLdsWgZV6c0kL4Jx5XSMo
r4jkhK4GcE1B4QHUPplqS9tSqQRYblKK+E5R4q2kpF4+jfvQN7cN0541OjpZI7u+njySMNn6WrZn
HEhwiOmga2v6cAxAvSsKOEi8gLDBEzzVlKcKlkWzk67TQWG/N99gUf+W9cWemclG5ZOr82c1yF3o
IDgo5TlN+VRFmxhs4LmtVXe9Xc8a/yX3WKc/jkP/oPXNNhvwJbLIqZr63dfYJuB0BQ8GGAHHMzoD
gDdpxvcF6wliFaRk3u3TfnU/MMqoCclnyCUvLjoS9kPeV1inqd0GNQVoDJ3x3L09yNWq0UV+Then
CzjIJKeEABbVkZ3KSiuIHuvwJTPoKS/vCFKhqDzUxh62nIktGPtar/hi7KWWN85AIqc+ZWeoYmwg
wr5JcaChtrAWkSuvXT3Q2zNQm9KQq6iLSRoTVLEaM4HOzpjbtQJwnkiGUfk6nsu85GKMpR9qAGuw
oJwYXn+xjI53ULpDVEMEYdOZg5d16f0IvIIOeGnZtzaM9SwSh7YBAIpM9kavWEmnwXWKP7RaeK8G
khVnplPw8dR1xl5uulNf/iwbfpZYD0QT3/jKo8E7x4jNTTgVjpS/RkNn+/lnBrqsPFglgIpxUNk6
vPVUfSsBXQPOhTexyctaKKXF2YoAu931+c5s50J7sWIDIEWJ/iOXAQ2DnHTVM0/iBnwpoNYHsn72
W4U4QQ/MQOez2QVnDf6IrQ4/s+KzHHQ3AD6oUkK7hEmFV1v+M18NFd0PRuoRwKBN4E8UCJ0A1LRO
oZiWZjRAvyTdt3V3NGb7q5HAviID0NYIFKf3x98GDTdEYl7ejOumhlKgVodOXj20fepGg4u6jj3Q
2Yar8PLC8BSAlLKYrJWyeBuBjePh5IxmupbLyY3H3mmAxVVbanNoefihBiXQV1b0rk8QRCrjPQuj
n2qV7IN2sjNqugYrHofKPFV68jlx9QlPXDiEaB9tzGHUp+7p3Ofr+7dRLYFiGdB3lLYm3D7GgtgS
emQUNzAYS5uevBS6vmp900sT6K826SfxjY1u4voMSwC+oLIzmpDVZDszCuyYJz8Tif1Q/YdKOzH5
rGYQYw40LxsT8CpbgGBqK60qW1MMmwHXnEvqI7ygAURp4dT43gVeBqH6JLBCdL/p+KSSu6R+kyEw
qQH3hEILHN6edOCR9AG9MxiWyeOT0p61NnHzsvdqFq2AP7eLOgKwPukwVrBpwKrh+aZD8cLwgddF
kwsSSz5QuP2p08sHYyqdsAogDD1t0ZXYNNDuyc/qAFWyTnf5mK6MJNn4HMYkEpCgMnrGSQRcHchd
xIoS6QMIqg+9yjvo3OerRumB4wK2pgVfuARYv+rg603lR7ltgNeZnLL4OdVQoq3CTZH3juwPL2gE
rvJqI0vAAYEdGr51M00NGjDeVFSbNIhRt9rBLRDo+MJNi9eu2+j9Rw7IPPmQAP/1gzMBKcls0bmJ
VTdn+o4XptcUxmupJZ4ENisubs/3n8pkO2RbPSKbBIA+rmxQ9lmrUB0mMvQS9ObFNPvNBPi/IFwK
othSYUVlRh6lJIajOnzGqvqlmo798EYCf0PaaJPrsLHSsDyz/HejOlEEi5hysrj6f68aU0NBJWe+
lzSdLO4lxvumJT0M1fRKWTEd9DuhmtAcjxex9NsQ89V48cZLmmKgSKlB7zxEpT2c+t+KDf7EgX6g
KLM2HJU5ze/mGUDhHuZHoobftSfTt+EXL5UpQoklngJIejqqag+v0TpxI81i/Wq4a1zZHlChXAOD
KXWiG/HKJ/428iLBr9FGge1EbSDnrHF44VPolLbkNtvJPGqppyDTlYRvpGuZ7rdRF/k892VFNtKB
nc2HWXcv+BKRaOGIStHC/A+srK7UBL+Nt7iOeaq0qo+q6On5ldgK+rvTesWcbKO6kScCjswrdmMr
LcsguPSVCq1xfEszBUOh9HTAadvCiUsFNJTpv/yAX+nWxc7tRkCxAjKMp3CTZFDbsRk0FgBSt4vW
nkZLtruj+EEm2DVLdm+qRxonOdYzI2iNDYk10UdB7JkfH7eWcf6kF/OCfSaSKx1DcJjVr+tVsuoI
+t2qnbv9OhEp3V5JfS83yJJ62w0dLpc0nE4VYa6R967c7ZGeCuYkWrZFlDF9RZNTDVGmdmHrac+a
O0hiAGkDnKPeALbVCj0AREMuIktJoJGuDJiYBE5vTN7T9CyYlGi/LyIIl7reCDtEkBkcYUKGLXKH
nbwOnZ/ZpgUY2CY76rQ7ESBFNLFFCGm0ZPJZg/0BXwFrqFEgM+9uz0y0J5ZBo0tNo2MYgZofZtBb
Unrk+fvtMQSLpyyaFaPJQd8pECwmVIvKvV77wFw/VfVbOtbO7aGuLpiqgmGqazpAAYt3d20kfcgL
KB22NHeiDhWUgYiC0dUluxhjcWgBzINmKy//2QsFtjgAy59gheGVBbKuBxR5vhJtBNGY87wvAgUn
ZQTgOWg2CuDaXVNZhfKZQGTg9up9RYC/4tHF1BZnl42JBny3j+dRPqylVnrRyw79nfgj9JvN6D8o
ya8hZ6BFhPuw5y+GAuukkP0oFZE7qug7Lk70UBaRVKbqeJoAd0uyCXZ4Ih1J0ZIujnQFt7dK5VjS
mMc2kSIYsoFLld3fXtKre/9iRRcnWCcsjjVFG0+lBk7x9Nlk5Vrjr+EEnlQiSCFvz+gva+0kiCRo
4GNj1vCRjdOTjLqOnAhCoWiQRT2NVrrfR76MZWNAhLOjpt1HoBPeXjXRIItjLDUZbEZqbp79DKzT
kUDarrbl6NftUeZN9O93O5qS3w+VGkBeM62l8VSgwVwaz1l5MKtjOQq2wPVE8F97QF6m9mWYJ/AY
nr+LW3lsVd4nW8MpXukKdLuD2Kv5GsicGhfjzat7ESyKcBh4FwXGGXDZR6hZ3/uqMduaPMZyfC+h
g+3neI+GL2ps/Cijop7Z2a2jGHek1H4SI3IIkR1dPpVdB5oI3HmNaKWBOn179YXLsjjjwMPWKeky
41x5kzfsy23qgUy4b9EhHFb8QAUb9xrW+duyLA48z1iYR5DlPY1Vi7JmBx4YplasKQSApyraMVwX
PRg5qSq4Y6/V2qmhqUBxQRzXkPVF9C47U4J9SmzOGyBAP699i7Z8HRs2+lb6qnCgu9Su9Ufxm+Bq
GL0YeLETCITCJjSI9HNVUStqILNO17e/4tU3pcZ0Y64BMqSX3/daXk1Y1Imid+LTl9gcYUa070cQ
u9N0lw/xKiskdxoz7/aoXy2Zv47uxbCLo9t1QdxVOonOKoiZVYJ3bFVBRYnfN9ArSZvdABogCEpD
dD+3JfW4W2WNuc61xgEK3NPK4pwbw/3cZg9DELFBw9K4W/R1DAkVOM7CgNaPoD+flRtDJBx+DQGN
3fBnyRa7QRmTQIXVRHT2Ie0kF/SJJuAcx+/NxGIUF7lLWmhvjNW2Uak7DOtEk0FcPRcNcDTqrykC
Adl8NvrfQSw9pCGMdPudD2JsMm3LpN2FXeqoA3VQ1bTg4CRYeNHnXmyogOcmsnsDyIWuQonNXIEZ
sMrQZW+S0lLCfJdTA7AdTZSYiMZdxIp6gnxCnxATvbEevm+oAPt2sapOdI1GL7o51fs7v+9W5g90
XER2hPOcbu21RdwoKujc9DTB/yyvSP+jDn/CBVQ0wesn9c+mWOQJcVjLeVxlc5sqPAfrWaa/seQV
5MLQ72c7cWgQrej894tLYvQHXiUmw5f0YWg3MguWVG2VrgZUcnvzTmp8+EPrAmLRV6p/Yy2X/KdJ
B9odykzzNKkHN6P2vn2bX/LD3fiqYqawGFkZXuIkD9JGeRFllddarJdHb/k8aINBUQcF27cHgz1D
YV0Pk4PPQSP0160P2TvQ+yw5Ga1OYfYELKXMjZUgdM0R8dYSLEIXH3lq1qFhntWTfye9AqwG1w/1
wJxhR19CT3Irl25nhGMGsyKOd7MjKt7Me+nWL1gEICnK1Z76cnSuxtRVdLpSxwhc13PDY6/u6cpX
JGbdnvX14t+foGcuAkdrShIwa/7c9kVxEQ1R6O3ETrQaAFLIzoFN1mIs//UM42LQRdQI/amiuqlE
Z64GFqwTViWr91MQukF9HqXWLSuYXhrhMWiGVx9Mu2z2gQtUVzD3+YveWu9FAEkhx8GrCketKTdB
+XusK6uvIRqTsk1H5QfopKv0ridebGg7La3v+0SAOL3+rrtYiEV0qYzRDyBqG51NGZL4XWHr+Yev
bavYfxg1f0/SEYZghjOY0aYPMy9O2AqMcIAaRe/zf5MK/SvOmYuwM6kAJw6hFuH/hgWJvOHxserz
FQze1qGkr8HldToJOppyDIovh2smcbS+RQOoBKvYdLuuEtWrrn6dCzDe4kEDdF+lS4UfnTuvfZ4c
BV2jT3i2W71Dn+GdLTauVudt99d+uBhxkTONI2D1dZRBhMPoHYNAi1qZIGMMZKOi2pDJsXmFUpKE
75CTd8gaFaDDB4k/WfmIvarf9ZO6U6NH0tzn8WOgDXaZanY1BZDeQf+z+dDrI/d/EihGEiJZDErc
U5mvJiXdxfLahEyCE7JuNdJgnw0/BXv96mV5MbdFdINIQT5IUx+dB/U35+uwqLZKDp8L3uVvNRiE
RZmtCyTagb5SJPyz7KNcAtmmvtM3mVKJNr7o5yyOnqZxlRV43J/jTZXB981C64YlTtW6yVuyqtzJ
NfwYHjFOJCxKXr9sLpZicejSseNNrM+XDXIW6DtYkI/5qllvtDWcjoSmTqJttThagzG2HcXl8nW3
ksGiM41qA1Na5BCQo8it7gB340P0cvuTX81c/kxzCUWu1abVshSE+BF3alj/yONBFEAFM1siGqAA
ROq0jyDHfRcdc7RHf0MxwM09wOrsxi0h8vUKGRGxadXVi/JiaouDilad30PvRj3FlP1UOzSZx9FW
y8auo9yiqNtbPfqGt5fzal52MebiAEHyK0k41+av+E9HoHLrDRCz69vDXJPvv0QDs0USUBeFHnSt
CTTw4OFVRNZzHRM4RrcddtDMmdPP0rQme3IzR4G0hWB80a6ZD+5F+skjKS2CTDbPLX8uzU8+iN7c
om+3uPshVqdJECCZ17F+T95VDw5euRW8Se4c2ptjva83bJ2dggdhLi/arougo8o1Ico43ygqxKOy
zlZ8A5AGiF9ImqWjDu6T5KDo0yFSHuqxdDisx0ONv5NpWEdV9NiE0YfgawsuOTav1sVyA6hjxLqW
qiezQclBKZ0YwmlB9kv2AU7ph1UXHYfpTtaf9QLYQ/hz+uEPwU+Y79Ebtx5bhCdoiqac4PY5h510
F2sIiua4UuqTH8OcIAFuDALIY/aUtE+duhKMLThUS0vD2uzTWC8RoxoH0mjk9+jCi9qFwCCejsQr
HHaeNwUEAj/FbcTrtYo/J3qJQDQ4aHzyvBOhvuNUG3NXriDxt5qtfLqNuvM3cx8JwmgKzLlt2W7Q
S4I2IVmnpTXu4pVIM1UX3IlLw0NVkpswhwbvKZmd7VTuDpys8+hpTD5lX9/XanqCozYUCLp2BNw1
BFwpmH60RjM4Y6tChrqHdFG7Zz05oLt97ELIBNJ1wPgdUBS23MSHRv9VS69V8earGxDhLDgr2uYo
WwafPJUANAwvyWJCDQ5ISHiIpgm0cUdEVZ/uphJMiPwVZSWYc+XQonpWk2NRfyTGZGkmvl126ICc
U99VVAvVXecf8hBiFPV9DYwP0K7wVs+g9wguB8mfjeF58LdpiHb7GNht8NQNCdg6gdWY99JI4NgZ
Oilrd6rMvbyuIekoqDmK9t0imIdmEvVMVs0zVQA2qqGCwyDZ0/gOVz2q3ZfRB7hItmCzC0LrstoI
Fy6W1SZyHqi6r+MYZg/Bi96r58wwawtqj3aVJcDtV3BPDleVDjwLuDEW61pi+aaw+D0Hu7+PvUEU
WVUMZn690S4iD6VQxvonva4Ut+K6o5nhgXabMZM3CvSmYehtJdzYqx0e4h14WUBhqT8kpjmRJIHc
lWyC6uH2Cn0Jrd76TcvLJ4FwpT4gSYVa3DGTZEivNDqOXz+1J0MtCZQAlZ86whPDb5aUF8k/VKRb
NTKe6Jq+qxWI1PlZCwBx5x8ZzXZMB46LadBflLp9JkO18fYv/je55J9VXNxmaVdqgNkhgPVb+Nh7
01rZ1M6c1lU2tD9FO+j6tv0z2uICa0dfV6AKjNxABrCzbTcV786d9t4Vncuz7lfbJ42lwXWeqBBY
RNe4VukRbdd77uu70kAlqVaznQTB885UATmkgjLS9Ye9aaiKqVACZPfiByqpr3Sk6SIU1GVgIvsD
8AWzRQv8NoBCttA3EiyJNqd6f22ZixEXF6ga4qU+mlgSkF7WBBg+jYKR09erqKDe2JiQsoWKGl6s
VdzsooxvDehvIoE8lwmk3DNyIBl5m3jo+FAvlXjh9DA0DtJgL+NFZEFQ70S17SBDaK1u5QcaA2ta
ZMNRAwFPpv0PRXsntL1H1RVSiA8D6GJSrgKNStYRGb20NGEjPyBAgrJHhCRt0dwXN3cipaRSKqw2
h6+x0vZeC0AzyBQ/piGFIGq30xFhqxbJBeFrDQauUcMETwDj2pY08aEZVRSwHo3Fkc2G0S97ed6S
FYdWIqyteN9bWSSDrQmAybjmoNf0o2rRaqeP5boIHyTOrbzd6bpvB7R2G2Vat/xNiSQoKP2cOhVO
66OTTp+gJpIeipzwohpQfddSFHof6ORbGVdOZvqqkmlllpClbCNX470TTa+smvZNkNhYiC2H+Js5
6J6B50AEvPsQgcsAafXWBDA6fzeTFxmfhqmKlSmho0DhAacGwsoT9MueDbXDB8+tEil3QmGKQ4Pt
BOmkoq13FQvXYancl/khBdx1YvdVmFhp4ns6DZxUgqGWgRCU6bbpQ5AvgjYnpHrSMLcpnOiidLKL
vrIbUB38u7gAoNXct1DlK+p2O0KuqYhEhohXi3yXH2kRpbiBt3/dI66SLRSXQzsC6G3mk3R4wigQ
2/d3/0GwupbOXA66iAWQu5ck+BTOscBfwXR7TECIRX0xdIx94+aDo7+XzVrse3W1zXo58CIkoP2U
1Fk/oIIOs49EqzyJ+pCikGDh0A/AwE1+i4BY/TYK0LGgfAvN27UKufMs1vag7lrMnyls2Qj/kA6l
R+6aIJAluE3Muvh/5CGXP3VxghUzb01lwE+FGRJkLxO3VctdxPmmrTWouBr7cT4rkOERXFtXcn40
e0wK9o1pIlAvxmWZ0ZohUo1Tvg/Ws6YblCAh5yZtq5WIkXclz7gcaolIbLKom3IVU0xaiBO2IbLO
gOzRlrLDADTkoSCeYHJfQg6LO+HbkIvK4dQXcTxBsBdQ9mAE5r4CZr6voLIYD+dUUrcQDX+o1ZFv
U998mBL90+y7TZyhY6cBPu6XyHQ6eCj5eI3VB0iFWj1wCFoeQr2wveMF6v8lWAOvvRF5kRoBMwWp
V2Kx7PfIjFUe5WtYDzlVJlmtJvXrlnRulvaO2ulH4jNLb4jdo7Ud4GKKEb7UmLs+8PSt8SEB3t5U
AFLmh3BW94Kk76xtFpIWMuT4L33ZCgCHyAgw/fUX/KZgJ015gECgBfMIWIEWuHv2kXGIZIhYKWez
fqAKROSTcx098dyRywGBSLLVqvYqGX6f6SEyN53/ozKJHSixPYEgX8z9lWCwNX/wKt6uqI/GSzCg
7tBrD8mMLM+DAwUlzTd0RO903dFfQFFA6jfAi0QvrNgMTwbNNoLveiWgfPus83V4kbHisYPayGhE
Z3yyU1xrz3GnuN3UOdBfhNxvcjSM+lnJo4cqUKilJbpjGOWGNhQyRUh1+jEU/KJr+eq3X6R+/0UV
y0vKGS4/idDnCho+hrQZzMO8XQxFt2dwIO1MT1Zy14CEhKJLzkB92499r2/9nZpDLRaPDzNTV3gM
OT4NP0kSoHcrwNJfqbl8+52LmlJUTkbTdHh51DnCHzrroRlkNksiABf9jT/hhQEfD9GD50q55duo
i9SAsN6vSrSXzsXYnDqaPkG/2upIcD+EXJB4ioZaXHAZUyPADlHDYPELtkkO+4bkyBIwfUFBdG7v
Q9FYi3uNmKlfSmUQn/v2I6neg2k8KBqcV0A0uT3QtZ7MtwVcXGRpQbQQHsrxuQ4ea3jF+Mod5uP5
Q7mKJFJaIYCGvVZ/BOOOlclDYyhHnhCHUsCHRwglt9P69i/S5w19K7Iu7o2CtHJddkl8Ns13pc52
Bl6powk7DMhfpiiaUFTukUzVEsTXZ2NULbDUjG3TCYJyhHdvEaWHoniSmX6QQ7LP23jFNeCuAihZ
6Da0zt06+JGhcyKVOwXi5426L83C00E5Z0Te9Ogb2PEA8qNeHTsTxu6afkwDFfT1yRs5efOz6ndY
gDsBaqfeNi5AJi60BrxmgoshA5802wayuVfT5mCU90ZfrCTEtgay7FB1f+czm6uFeAYi5yTVexIy
R4vDz5wnBjRvO3BiOZSpzfiJcfN310EDY8giCq5WjABJtMijZfw0MKHWlWDZl0BdXaLNYDaIM7MX
u8xhNK0/pN7/ijbEiT3RO3GRXRXE26886yLeNloxIoXDzZ35L3D1pqxzTWOLukBhFzl8BuFKMLEc
D86xftJMo1+1tfneDmBSpLIrQZVcGgKH1C8Dre9jKj/xFvLiU9a4jEZHycALPitV2FBPVg0zgyzA
PgHtSkkOBQrCEuohrErsvDlXzbNC327vZFHo/vr7xeTCMNQB28Up1k/Fju9xYk7lM/UKPNYki9Zg
eHdW445OD5eCreLIn3gM/Afcm/nA3DhQyuIGwY4rISiGnyGHML5q7qgPlV2zWWngXzESP8dVokFD
OnIkJbOorI3IRZojY5sIug3VZ6JMu6hpdrV2ggzZ6vYaXXs2XMafpaQyjZEB6POP+6dRJuNOPeNg
29ABdRqU+6zmjgAM8+P2sFfKZN9GXVwbVMOKRBliuTQVW0NCPxJ00dtDXN3ZFAZuBtEVg+qLwJrr
k2R088RIDsFOXbXy4jetEu+/G2URLEtElZARjBK3gHmy1o561U7H19ujKFfvoz+TMcj3JMSvasRk
incWpMftuEb1Q0Wlo2em6/smccMqRgZHvAwVTiYPB0k21z7itFJQJwcIP9IeAzLujFHaNZSviY/U
9pAH45rWUDgf4U9jwImnGD+SkApuUsFnMBZ5us/01CAT7jcZ1FgGCX2mM4hhiZw6r75ALhZokTcC
sK5L/TyMEYNv6Vf27BSkVDCCpCiLw9lI8EHm/++vM30x3uJMD2mvtY3Gq5MGmAJXlFWGiyLMuFVS
c82Rc+XSSkFrKeNwWYQFCKoray3ocSt9xuNabqCxn4WPY5uves5hklk7Q0jdURW2b+ed8dcPRYGD
UtPUVH1JpIrg1dIYQUGPKqi26RDYaY+kQtZsbSSrPlPsflDvmHnHS0H0vXrEL1Zo/vtF8JVZOFLC
kBkGtFiVoDMD7i9Iea/urX/NDRIi34doGyVkJu/o0egyi6M7ETbNOZYqwce+nqNdjLOIVomkFqEc
UmCInMHJf4DoHT7o7uxWBjkgN3DyrfYCh2P79h67euYvRp3/frGAQwG/kn5K6LGYTqP+Eo/Feuq7
dZve3R7n6oe6GGeR6+apP+T+OCG2VOGpDcAC9f/L77QIxV2StLwsDe04lLKVQfMxMw7QzHi4PQ/R
ei1CcV7DUyplKT1K9TZicPRJD5CPWxNDsF6CXbeEUWqZD7XAWNKOHMedpmDzTZ+J33u3Z3M1afjz
VcxF3FRGLuXEAMhar0NXzze+PMwmT2ikSbskSQGGxdVclO7tUQVruMRoFiaerWMS02NpPGj1r8KP
If/0GPeK4C2nzfHx34cl9qWxd7G5EyrHBS8ARWsa8Bv8fY5XcZltAu3NJDPZc8+gBSez5hADFltL
fKtGb5w+dCi29niHTEn6OQTZu8kSCBEPOcgDQwkjvCL/XXU6mmyFTXWOMiviQvsJrbTnPkhdVJoP
PiQKGrwHfB31wlLK3KYtvRG+cb0uuzrU/ksp8EbIXrUsfmCqfg/9Aue/W+RF2CJplWQDz+hRZveS
VK1yNFAGozoUvgBeJ9qpi7gFcz9cPXJLj0o0oVcg73zUjmSlFMTH+fje+paLQCUrvRTHTUSPNdSA
9XS0YXGCdyyFRxcgxYTDXWcS7NNrfBJGLo7HImj5SWykZDS1Y14/Fi0E62FFE1G3lfytmZ358Nz1
3Xb2JLv96URTXUSyWAUZOqoaetQTYiemYaMr5ab0FZICjgZJy0KKN7dHFJ3IRVRLwoaVcuBrxxZc
oViBT0xkrsfqQPrp+fZIV1Oofy2pvpTOjVT0xpWoosc4P8XmTx4NsEEyNqTcxmh93B7r9qx0sohu
mpQPfujjRk0q6pYShZ+QWa1gBvVSxKog1ojGUr7fowWkcro6xL1QQy60gUc4HeERnld3IWR6b0/r
mvTQxbbUl6w21MBTNVKxhoFCnIKOLodVHURg7bAPbTIdk+JeGeD2BdJGj8fz7dFvH/e/VCzanAdq
YiKuwFLeAcHuWFTVuQ1VQV4i2ieLqDIUoYkUAXfEBAGJXIlRtUk3XQOfFJ27tWKubs/qdnoCzub3
z9egE4teNC5CxgrL6F+q6un2AKJlW4SSKTaMLO/qOXxxR8o0z8Cu16pBsOVFy7YIHQZcTZE4APg/
lard94/UkCDPNdqlYlp5IwItiCa1CBt1XIxDmPRwMayhBARY82igCaiL9oIgDuvLzg9KRzU6T9hr
TYa3Vx+4bSgD6gt1b6U+9qri5SUkIoBMiKkoPxZMcalL0euT0jYNXjY6XpQVznWblKs4+Xl7d1zD
al4e6S84xEWmIssDpJKJPiOJ0T4BfOkEyNjJh5/2eeZPwApIstHVAVEkfRIxz69xB74NvkgVWp9F
aVaiPDf7Mg0+UDCzN5NT/AxgEuaq1CEKBEZEwwqO3FfN6GLKmSnxUjLmE9E9qYkKK0pjfXtVb2e3
+teL62KEIpimuDTxcvP791rO0KcqnaB6KxN04+twbYCloUNq9PagsmjUxUlv5VKXixgBcv6U1Zn3
Z5OtqL6FkizqXbJrvLSJ3aQ7+pTEVg8hPBAEBMHzdgKhf+22i4mXRALHS8N1nsAJmMHqjqLS2knn
SDdh16kDLCF4hgvCzteaXAw4TrEKRklIjyw8DPDBbWViG2Hk8RK1eDN6vb3Egukti9hFCUp3CRbY
sSKVBTlguyoAlIJHbpU/j0OwA/1JsJOusdouj8iygt2zOOhHHWGgMWFa2o8Oaw+DNEsmQrwAcmZR
2FhTXdkK7cE+kCyNpG7AP6bhZ1yCjNBV1gTdQynb8aj3IEdOBV/8mlz4tx+4yD8yND/iyhhwHSf8
hSg/YMcIQ97sACI/BFXHQxKqniKXLgc2UooInDdjN5QfUsj1WjyGUHRUuKz41au7THsbRkBGGexw
TXIA2TJrAvyt2/mNCdzoLwa/xaGCD6UJ/KoSVuuuQjOlz+TGg6qeHbf5U9b7bl+ylTQkrwS1q1xT
3IQxOIrjD6YKMmkU2SodHLA+cT99pmFtG3Bnm0t2A+R1y/BerQxX4t26Gdas3KSMHNN2gtJdCd9d
yTblcT2WsdfqEULjPq85VIMpfFWJbaKfZZgAO3Tg+8KYXGuxEn17jEZ5BbvIUwv58FI3Xodu6p1a
HhATNFrhZRbj1deOkqOXtWHHGYm8ogxHu0phS1dDfy9NkYpME756MmUfHawaG/i10QSYy9v7WxAZ
l6V8ONMCTtnhWp0FPPFdIV73fnsEQba6rMdrYzwMMJjD41DL1jz/nU0gapJPpRfca9dnAgF7GTpH
CvmSNL2ICx0NtTIMouGk5A/UP2edAPVyzUcC2/7PAIurK/kf0r6sOU5da/sXUQVCEnAL9Oi22+3Z
uaHsJAbEPIjp138PeevsdEifVn1n3+yb7PJqCWlJWusZ5Jg5Q4EArT9Jr9FWdvRLZmnGJJkwjkzW
k+2F98ZK31o+lv31aVQNb748nA0vhfEBhfTNcLR57tcjrCynWBHivxzOv0e4uJlCK663O4EY83Fi
EN/0h63jSV8exOTCABZKs6kimaiGtTjBjKrIdHOe1BLOsAzDauPHfzdxc4Y/mzgt4HkAUb7haGaA
jjhPBXR6r0f4L3fGf+ZtSVpyJrS7qRUNMJ/qdnIDq9g1XdOt5ktFpMs3xN+BFq/MYXK6ypo/UGy9
QexS5F+OshOgWuec/DlhTk54ZgUYTfnmGK6fdu4A8yxACiGUtqtSrAcgvZ8fYZmgqO6o1h83/4w8
lbqGwhUi916+69maSa/dzTpmja9XT7pfe+pmpmIBLplLNjwmtWTeV3kNqTS78cR4ur48fokl/11O
+v3VFlu37aqCwWmvP1oAmQay2/J+S9tvlYTSDY+Hl7Sw0X8X8LqPwgc6Wcj1v0wxI7BLcujT2rF2
6MsXLdp39kcz/ggKDTaax55+8B7OB1Z+K5JDD++KycxvCaBFVT1toxG6+iYQxDrkDYjKAOzSQoT0
DLUtbusUyOM/vxTUTU2rmpOtlX6rxdF2jgNeEtfn7eK2Og+y2Lkc4LCMMSyHlIKUAfV7YzjWNHto
cvhzAvQ6BL+koVumegRe7LOfR148NvGdzKCYh5dK0Gdvo2bn0B8gFIP3tZkt7mzywnDCw30ce6L2
dXg041PhATM+qhm+Fzvav3/NX0pMvQXuCuHhvC0S6J9EPrRVYZvtzlLyALy1+9oFVQVFdf/6B7i0
Nc7jLrKNaDqLdnMicGr9JoRNch8otoZxsWyOHh7MtmdkJ/nlOniWne0mN2gXQTUphVlfmZO7yGy+
rDG7S5qxd8e+4b5RdtPBsADBsMexW8PimvgT2oMQlIghqBuB49NPDEq5cnAT+YQfyYM9sw6Dc+dk
nxX/ORk3FewgWqA+cnFXFU/11LlE+6Ag0SVxB/3wT6YfG35IohsC++MJUsS6Y3xA3DcomlVhkId0
6r3IzN70TgIcROubsZGbYSRPrC1QL4pf6/TeYe9dcafrn9TpntIx9YeEeTgXgJksD01ywkC9qMz2
nfYDtBCQ5qFqDqYHt41VVr2X8feGD+s0TL221lydJl4Fqdu8/GaGxzIB4hLyAmHMcNdsn2K0A7IE
OunAV+olHiX6GycvWkFckTb+1GOddl81eAQ5gI0pUD9YH05sAdIPHCRw6rTYk3qfwX+ARzBxJwCZ
vkYwt7YkFDBRujG0b6L4cCzcAkxcpGHMXUk0VnswRMSnBox4IDJc4yEFDvY/wy8v7nsTrPH8kOdf
ZgBMJ35oND5GE0gsIvZs3Jk5Po8wi1UyQYmZtC7ayjqHNVv+PRjvG0A7G4uvwhgSxTHgiCuzU6y1
S+9Gi3ATZlBz3tIXWbhp2jGFPMV4NKNVVSF1RAAHoXuAKk+g2DgXSywWhwEE5czSreVdtDJt4GR1
xBrWwWbYdY8SHHo3X2cbqBST78k9aHnb6CR+9hAjU52il3LzefB5W59tKeFI+Bm1CN6t4aMk2bp8
Mlzhz97XA5A4El3e4S5Zq7LFxXvDedzFBNdctlYoERe5eVqH2/ZovqKFNQuStEAlQU1g9IfchxfL
XsX/vcRoAszC4nC8hE4jpHD/HDMpIzZMJhysQFl50Ve53wH4+73akQNei1ul0uolDMJ5uMUVySr7
qR/TiSNpgFpDi3fonHmx4ayT8UfEbyRF6ytf0/TtekL+VZpb3iTO4y4uSI6UTdQD+IJhDj5EADwD
zmDwuxhWAKdvNPAfVWfwpTPgPOJiMcneqGU8YWJn64k5Yrjq4WGCC4gHSYsPqrQBuPRcPA+4WEVE
0gA8GJ0fSW+51di5mQ6SY390VHCO/7Jef6+ZxWsHzhHNaNkYWrfmJ/YoV8QT3ysPSDrcpPY9JjV5
N24TJVn94r3mfIiLyxOXnQ2XbAxxEs9SFm6gQ0Fb2zhI6GR4mmB4bvJxZeMkUiyfi5kB0nwgPDFC
CVnMLZ96nWnGyI+WAVl2dwDYw6vwRc2HoAPJzhteAP3xrPdRVX+9vD/PIi/mOi/SGDuFsKOIHgBh
21lgApT0tkJ5xubHMkUVuvvGKKhKqANH0M9XjHze/39tnLP4iykfiAAAGmU1vNACcKVxNrvlzf9J
JiploS4eNGexFtfWqesnJ5Ydkv9bLPCQsdbxKn7Whdt5/Xr069WAymzmqzXC5z98bZCLW6shLNMZ
8x7kCgFDC7ydRHRsYYgFRoafFtxNQ1XF4FL92fo91KX9DlJxGXOUtI5d9VbFcEcc4Heo48xPcWvQ
Hc+AsWfJFYUYxSo2F7l+GhhPY4lvGRXvKRjkEuokw9CplowqzDLH64UZR9PAceueBVeqPUJk2wle
1y1z5zsMdN4toRa2n//ula+4vBEHogdhtkbcWduqQPllM6NXJw9UZvasvuRfzLdnn3CR4K0AqvKF
idl0oufJfkiA+qsqKPY+KHagaliL3CMJNN7hYzQeg1tjbfrhnh8GL3DnWey3KoLtxUrC+cJc5JsO
9M4QOlVQbt5bLm6um+iol675jUOYoVpru+kRd/9/OcJFjulr3QjMGDHn6kW7q7z4FG+ghOfCj1Tp
uKXaeYskAxZvEE8pplPs7L2x/b+Sk5qWeLH/fz6Ri5ziaP+Jk9vPE14PAk+VKslWBeNoj0+Qy0l9
PvY3HbxThfl6fUovtkLOoi/9ejgzOl2zkNGy1NU9+ANuU2gxfMY38QOszTHqYKvdouqqZ2twI4DV
eQoVP+Hi/ef39lj6eQRpmulkwpHpTLVrts/GsL0+xotYzPMxzhvn7LoeUr3JdIkxdm/srRp8uRFr
cg9BTNywcGU+yHtwEnzykLWKBfurtn8l0/x6m59FLiEkR+N5dgenRGEqBy4MmOwbfa6ffwFDj/EW
bld3s+Wil3WxP4GMBxyIq/FvNOuf6tA4kQby4XEOm21Jb/KM7Pqq8rKWBB7pHAXu5eKah32lRRnM
EtkSYsd4K7U+DfkxzI3VIEvQ0/aJM8K/SbjG7AFUPXAIeyi+z8Vz4CzqIkGC7ROFLJawxYbgSs/x
H4Kc3N2gw4or8OijVw9HmZUi6sV1dxZ1kS4HqpdDQMR8N3qwbWiUZq9hZa6r7kG3ipu552RUqAC1
wEK0bOVMwEFnUe8T6Mwqfsn8pvhrlZz9kkUqlWbfVYHMcR6NOH0MwJ7b2xIQwyiCNAolHhsBv+5u
wV/2tDR36RRKoBkzxYRcPKbOfsUiuepGVOVBneBXTI+4TELZw/IEATc0JaoBq6Z+kVojzlk4sXbO
44Nf/jDWEI/Zl5/fB8jp5OCCJ67yyqgKuciyzGhYCpltjM74GeG9I+14ZcYP2Yj6CHtwcr4dwfBH
voevVOi1sXwa4a6l971i7L/Ug/77x+ZLyJyT8gruzPCAp90z7FF9G5ZhUhuhbI0dPRAg9ko61fuO
fOZ9C2ooJJduoN5eJ3ed/Iqi0HWsu1weJdTcU3k0oMZi6m9db93Z/U9n/KxDsLASa53WD0bwno7P
moZymqPvYihlN/o9H4UboHXb5L1b6fBzpcfYuGPFfTm+hdYzhKdc3m507UbXzBt9hDcX/7ShoBbk
JWSZbR8Tw8cfcde7FLaDsG/OoXD8VVcvHFy8NoSvGd0AjtfKXT5tq+xUALoWOfNL6EnrFBjxi2Vb
658lC6bfn4nd6ojMdQOJIwp7Xw/bZwZRUJnC4aa4d7pP8Mt3ZQAWAy4IRrbq+x/UOFjZPpXv13fw
JYloSGT+J29yfXHCdHXQ1BQt62MGVkE2sLU0R1Q1Ew6JqCaFnXq7h8bPKq05kBTl+DGI2xi6G025
c2xAl8WP2eWrM+CPo+uwy3kU1qORwpOWabsMDTzkXhvoA6uCy3a1syp636GsdX0MF09Jh8yVHaob
8HxZ7P8hEnoWJhoFaEk7Tj4sl27jPWSbZwlE2wXr7kbsO/DdM0XgSzvzPO4iGVCuVX3eMHqvVZA2
Kn46yffrI5v/wHLHnQdYbP20gCJ0GsLJMdOLVZSUruDj3uCvvYCKkr6jYNJfD3jxLX4WcQlpqXhX
FtzAVDarWbms2th+eBjRsdRxDyeKXXDpzD4PttgEoorTPo0sCgVPzdOrH4OeQqtqAvrCvGlqfTtF
ALVYyvf+pUPrPOxiycOFLWz7mtN7Zk+buP717bRP1gYgf5ZwaU9/1nT0R5TgJ66hVFjUUCKzMjeG
5fP16VZ83yXAgrFy7A3TxARkoIrpwjPEtDE0aBWTfWqAtqvriqPyYn3pfPDzmj6714Wyi5wxtNiR
2PAiqSNcxWIvKy3I2euezqFnIgi5xW5fdZqKpHgx650HX1xcALIBiCIP2HEywQP9VuKzG91T0kNT
BmUdA8RQeMK6EdLGlJ4qC/5HpI5R/fHtTqnzrloFi6sLDau+G0I6r/R+FUGRskUz1Z/Pcd0n29An
1r/82Isspcsoa+wM9ZAKPpy08qBtD4krumtmtmZs7MERUkS82GpwZjYc/GfhvbCUMqKUx0SzxNxq
mHezWLefxgO/j3E3nWVy8HbYpV50qG6m/6EMcx54MbmSTRPMOAd6T+OdMXyN8af83y6f50EWE0rM
uKMRRa6qTRhbOsVBg2l3SluP8RA+oPU+AmqKN9UuSIIbrS5LHGkMwnDEv76LLyfNs2lenANC74Uh
Ia+D8kWwcdbwUfA49EyrXbvJPWX54lK58nzYi0MhDCUYBibSV2++SwmfQW56dgoMjjH6eGjtWH5n
5cXPxKq2JoTjro/1YsaCLynEsRx4cPwSzzpLH3bNmKzS0jqaduZ3ItlqxrSCgL9HwtB38uKUal/X
I14sxTu/Qy4ZaDxoJ3TsOnpfhMhWRXnTRnBrbvi2SIWOUeO5k7b6QXfsTSkhLjtmGyHqdStSPH8m
TwNazy4gHMeG0/VfdvH4P/thi+OLkXYMMj2zjtUAgTWz8lkkFXfuiyfkWQjyZ7Z2RBZCu10bjgFu
Z6NjegVGJnOxBnYwje8q8yVVScDMOfivO8dZyDlvnn3hVow5pS1CynSfTW82imSmwj3q0nvt/Isu
zqDctuAqnrXW0aqGG6mjDxlqm56NB26qqFMXq0TnsRZHTo/Odg7fb3pfwg3QwPMTMPp7XTdbr6zq
fV/BsJJrvl1PmwT4ysEY/MSGbm1cblKDfoy4eYOBB+aHVT9Svb/hLFhpMtleX0kXMSXnv3KRLwXU
Km07xaRT/lbW1XPWod1hdnQDNkjlTiH0P9rkYRr6NSunNyO4HRwITrVHYf6ohi9hwhBbe9dNssfG
/RxR8mCp5YIMo8h0c0a9tjYWGReqlE3iOCO95zDZDUfIrUFeEC7vbk/0WyZ312flYqH2fFYWeZVF
Ewspjv77dMe/xNOwC/eWVx36df2RbiFHqa6szPvp2gAXuTWyuzjXIpxbXXkKRxgu8tcUE2wlAZxw
yj3gIxp5LMZgjUHvnK5XzO/1vecsX9j2ODTF2GN+TR55DCQPHYYFaZ3/yzCLxJVGoeDcyq0jqCob
o7E8GJ9DE1B14bmevCDK9mcmsaFxyY0xhJOggAxbG3mGY7uk3MSw0+aoD1VPQ6KSMro8g+jzGwSU
MMIWKxTu3cKppbSOUfKt69dGFwAJpJJfUAVZrEvOurDRkwC1xuynYX0vAsfjw8v1xX958n4PZLES
K8iPgYhjcnicP5giA4jY2MW1NxknqslDzeNdO6nciy/n5X9iLqGqZGwSbbI5PxZR5juas2GGueMC
qmPgfV8fnmIKlzr7WT4KbaSddczy7yJ+yuRrpCptzKfI33v592gWyw8qBrSwCU6ZZtIgONf6SavS
s1KNYnFWcqNiQWngfp1MFmgE3xqj8qpMxThWfZZ5oGcnMi9bBzVHhs8CYkdTtBtTBLcRFgP6Se71
z3JRegXApP/sHz6P+CwWtcsgM21Mmn4CCEDcl/AMim+LymWvtFsV38Zb4bfb+otAyhwQ5q2MULHy
Rt0VSMjwnVSCd1SDX2zoPrOJoG2EgqsergwLAKLKRGk78gK7EF5vgWRhJdULS2sf7x+vg2gylCZ3
tl3Xrg6rNlcD99a1q0jRb7hcdDqbqUUSoAb8nSoN376Gc1Im78bsdbBPAFetG3OA2tKQpCucJmsd
qS4tQyj0i9e8Qtcm7JN9xGE+Bc7/9a+nmqtFzoBEtJCs6KH/pNs3UQJvZ9CuRmfyNamwjlBEsmYM
1NkygYZs1Os55ccU7eAu8/v8IHErz/JccQG+/Lb6Pc1LSXszFCa3HCxIuJX9yOBVVvnFYQRQbJaj
VsHUFCljqVeftk4mOygDH4lVrSZwiEKZrq9/o3lZ/JWVbKCiuWMDcLhEGsbWoBGjRQc/SuDFxXNw
plOX9d/qMoeU2HjHw0ixKi5fo85Czh/z7GOFsZ4mtEvndjDf109sC+8Hj20yCN1hHks4CDeKzfEL
23FtlItdO4WxKOIWIaE9QfbtYVbmJ256sDfJtgIHosMTGQ2E73Id33avMRAMc7e//YktY/sB2v6x
X2yvT/zFA/VsFhb7VQsqe2wiA83aDHobor2zuq8hmfw2sKEzqD3zJF1HwbC5HvXiCXEWdbElrWaS
TIoR9xHneZggw5o9Zv+Lhy1W0z9r6lfN7+wDp2Gv98M82w05afapGV/lqOD6zx/sygdd0o+jIJJZ
XALUCFNGsNsMXyY9EME/oiGd5dlVu/5ijeNsRIuzOyS05Wb1a8mG29Q3Xh3PuhV3BKsVMrDXP9FF
GMP59C1O8dlSaGwHBJPFhjAJKuEuSylyWu639luTvQXNQ1ehDjlkinFezDdnw5z//ezDFTzI4c+J
yA4a6o0NRqdUFOJUm3/Jbu6IMxZ0DjGMkI2BjGuOmhHg7j8D/XWSFcQq0R8XkWdPuTui5FxH+75/
rDLF+rl4YJyNdJGDZN5To5lzEFDWHkgj2wCn8gSzmtDsdte/p2pSF7lnJFER5QKojKlESaaHKU+p
qoKpRrPIJXWrQ7Iyx67W4CgDdMu6pG8aIPiQvlaskMvXjLOJWyQQR6Y9aee9Xfv1YRy/wYZtC3GN
Z/PTWdXMNQFZ0u/6H2rs1+XMBXg6hNs4DP0Wu2JKEpPE6LUd4Z6BI9id2QA6xJavfyxVlMUOyOg4
Zd00jEcLnFbWDeBFdH4MJ5F/F2ZxrWWjjYZwg8FA3h4OMgSYFbhjKr7V5YX3e8YWazwsszCzhgbA
byBm4cPsZ/rL9WFczsK/IyyW9gSX5TAiAOU4nQGPt9arZx1NFnk5h9C6KBQ76fLlC9W4/6yBxTrP
IArc1mkH0Oimf5kvX+1+PqlDT+zV/MV5Jf99xPwOtljphtF2NmTtsRQkvk4DVmEooL4N/lKteWGJ
dNFaqzHuFUtD8dWWYpOJaY7DQFrAyKofNHshXPVIvJws/hmXvai2OCHAChBABVY02af9XckDqBp9
QrFJsfxUccifh0mMfjxcPtLp2DupnxSvQTnsCT8GVIV6Us3YIjPkwzhpTg4MjCykJ1Ecrae36+tc
FWH+97NzMWVtZJUJUNIG6UD5Ac1eU6GTFVtp2RpjtSzMsANGMgvRaRT+UMMsIINrVn+bmyqclGo8
i8xQsbzSkwj7qIEbI9idAcTz/92MLTJDx9sKliz5eGwh0mn/zJT8AEWithepAGabtUnjAh89++r6
+yaBgVL/dX0Ql/vDv/PNsrtEh8AsRh0fhW4gnVzCD8AdE1esk439WO1qV9ar8pvaoPq/3AD/2aLL
FhMEHequMntxCgf5UcRA4cPDkpmDWxPq4cL0bFnJqy0Gz7Yttx5VO1cxt0v1wwZ1/cEOcDrVUJ5A
g8dE6wrER0WiU0VZ5IfAiNpm5Miv+Xgv49so0FwHHODrn1AVZJEbOPymK1MAI9aNEYqV8G1ihp+H
/1OZ9/dCcRYJomhCE1UqLHf5C3RXgumJcAACXx+NIqUuraRbs+koLGX5UYdmWwFx/HjyoFcPZm+v
eDGrIi0yBO/TFLqTyHgFfQqg3SI7GBjAMw5uXIoxXfxCjoUrpQ3oMsDFf+ZWmYYdaSFUfHTGuxQs
HwpIXTsoMVkX8+tZmEW+CCI8qepAFyfYSJ3MNxQBdin28UOxSTwHTzkwFkIv2jPVleViqj2Lu7hF
WHmbJHqMS1g02y5BmpiVGvBzwy4uPzoHWDswh7XuRh9eran2u/LZoDdQFfhfzuLfv2J5qajDysh7
zcIkww7chkZvpeGXpIMLP/R/9z1t8uf3BMKR9CHwH0du7AtD+vr0yoSpCELnz/XX5exsQIt9LRrB
imCq+JEH/aofmAU3GKvypwZqQj3cfAKNl+i08PdJOuZGM+zAy9LqseHRrkpCnwfOTdN3aDL9GOH0
LZzO08McRzv1BVZ4K181x8GBksO4sXK76DuTpldaBzP7ric5yEq5T4x9Zt0x4+eg5d4k2g8HTWPO
bZ9Mtu6yor61TQ386NF5gPEZIKLwipBGZrp6GwgvzFjmOjrf/g8J4mxaFnkosCEJh+IazFus77bg
z4Zmw7XXWhXx0/VAFy/HZ4HmXX12I4p4wRNqtuJU9TZwLfXtAGSrtGCnWoj9mDC/ywY/hTfQ9bCK
ZGEv0lLSOUMF3S68m6rjkJwq4w4k+eshqHUx952NbZGR6iHoiJBIFbkVHnNzXk12s695e2PLwGVo
x7PJWbd48qRG5Ka59VgmjYcG5idEUT1GAR7ew1zB72D6bYf5ukNXsym1TQejb9EmXjgA4jcZ9bbG
CoQK2G0Y5zd26HxZfXnoZbKvGtNNzPE2ALHCbPIXfQDhkuirkeCdUz3nXXcoIakQtOHOSI2nkqGp
aIM0nYBfkkRbI35OZp9LyAgERX8zauW6anuIm+ECowlvyMcTKe+J2BjVboy/6yPcWYOP3jZXdQ1G
uxZuZQAdDtjkjljrAeroqxB8FfTaXSbIjpHQo2m2aVn2UEAAuO+zAxknj2QMtn7DtmnAk9ISP5gA
o8vxhIbX+8oJQBUZJxTLI+dTGO1WgyUbDNrq2DllmrMOBHXj8R3kDt9yjBtI/q3HBEaApvZMsw55
qtBee812ZVjDQLXdZSxap03ybPXpKa9hlUBha1vK18mqVzzQttDSAvFNguPfh7vOvjHNBAk+BCTb
vGlxRrdmCxcm2N5CGRQyQi4cemAcoN9WECkZ6taLYcKUtNHa1N6axtwIkm315HGo4/2kO26Thqu6
h+d3H0NlofAbAT1a0FK6Ad5vzHwdhbVunfuMPOjQesjrn1xGvhCRa5axi52zgfSxa2rO1sgtr8io
D82JFdG2U9W6YjoFWODakN8zqHbVkbm10i6GyVZ/yPrsjeqDFxF9X46d6fbwLbb1zKWkW01hsmsg
ozDAWzYHg3No4GVzmzZQIy1WU6lt5yw06Ye4/dbAjA7GtCnEuwztkNiRjy7eBEBHdqIh+LXPotxT
6x7eBsZ0w8NTHN5q+vcqJ3sR7LJEbGj0vewbNw7h1DU9pem21DB6+RMvPle2L2UDCM1NaAMxmjIf
xldT8CjYvg1CtKDeHf1716zAkHFjVGs5ObHxLYHOA2CtFNpe+Soub5v4JR4fJuLp5l1UvdFpbxc/
R2c1FmuNDqth+AHjlA2kUG8t5wYQBV8rmvUQrHJnY9Mekp7Jhgz7rl7F/Tsbv0NdF9rIb8i3VfMx
VcVhinANNJ8ljLg6cp+npybY6NZOh4DQ1BK3Sl7j5pj08GWmTx2b1hlQ760Nk/CC7kYBF9veANTr
wabFA2Wxy9NPk8GoQ0vcuJaoEKS+3fzQAJIiyUuvHUtwpTR4VAhccIKqdGn3NPQA15vpto+eCWxb
WrQRC1tbDyXMCYZ6lWqnKYzeKuhw4CuGVYcb+CP4CXoDZ7TsJRhaUC2KVdFCXC61vUk+JPqbkbB9
3gd+MU5+bK4y/D8guRIT/PTBD+pTG6JP1WUrXhJPg5FwfjMx/g0yFF6F7qqMYjxsezeK3sL0ZI07
Myg9s9A2ZVKtemN676JTNT5CfB2LND+O3LhN9W8CWmwjE08ksH7EEGEWtHGjBlYrPV0N9ejHSEO2
/bPTuxtoqviZY8Mn6N0x73iWnyBOD2saoNV6yKGU5TZhWKOWCVa79tAaUAvImc84Kj0Ute9p05qm
S2E2GaI0HfWf7Yh6cVz6unB8bn7BphngaGjcJ86K5ePsTGhv0df3Cwl/uKRaB2iFB3mBE5H5VlP5
cVZvg7FdmVEBRyII8NWxVzFrM0EyWJrGeoDVR5nV7mhDnzLvH0cr2QmBOxweQz4bjA3UoPdV/zUm
By355LAgHTrjWyQBYM7rg6TpNjDEXiLz1BXZdZW4DYT5YET9KSWbCewvYvwIGEFLFCk37R8aB1k1
td4bCHFOMGWO8/hU0NtxMnZ1Hn4bA7aymuCu0ci9TNhh7LbdyE6WDhs8uK6WYDt18cooZnWH/rsY
As8oT9GU5rNC3yZPXxqK46rQ0II2DwGfPMGRgMt4U1UWBBtRtu2VqOYLBzZA4QC/cJsZtkEX94SU
5havDSJO8YsOu70tB7A5WoPOvhq/VztQW/bOu6G4c6tiLi4J40jMugXP7sSLdgvBQH+EBagVv1y/
J1y4JfwxssUtIbHtLh3wpjk2xpMRbCwj3bI6RIdGEedSMeCPQIuXS2oLPC1BNjrVjXUMIeqOK60r
IVZSSmj69a/RBMAisIO5oFuiKrmq5nLxfOkBKqAQ/rGPBURKkEVXtHoPqnZ1fS4vaYWcj5Et+vdJ
VBKZzAUPnvrNV7nLVuIRfGTimafogW/DyI0UXI8LD4g/Ii6qoEnXVonWpvaxnAZ3ooegnFzB+k1Q
QnOHb4JaoXRz4R34R7zFsygiZSfzCsulhQJAa0E/ajpdn0TyV5MSj2eDkFnhjDFK/yLja3ZL9ACt
fOT9MiH3OFJgUZmXx7G2/DZ/g8k3LIPtJwMiTAZNd1IjftVIwGQgI25mzxyKOwH841kCQpzzs2Hd
z6QJ/39fKPOPtCyoepgmt01zkRDGcqQ9uJDhyZlKKMHyFxO2l5RM3gj7pusT8qvP/McjcRFrkQis
KdRwWQEubojSfdh1u6jRV0nvPNRDstZhG4nz0OuG56TlinfK5dAOZcCl62DT8cWmFUaSsQLPATzE
xLrEuROzlw7UoQFlKEIKnzvfySTXIM6qIl9cBWeRFzs2Hyyai5DYQFcQGBHnj7OiEWCVK3FSGc/+
vW3nCf4dawm7ySTwlDI15S/5h3Y3a0YBvLntoMxd4LR1VXiYv7LRIt5i0/JAFDmcR22wp8UqTZ11
LHOc2kyVjv5KDohjUmIaBCYvjrMsxsuoLPteG5xj2pyMGO+/uD0M8WdEhV9KoLNt+9Q1b/mUn6Cd
5fPuIJtvUjNweQihsUdjSJtpEBGD07FiRf916Cx+2GJFj40Gjw2hO0eNBBCSg+4vOAi1A28pOGIU
DLA3uJkEOtbZAARJGu8FHdeQQkPqPkoHbuHcUPykX/Jgy012PlfLc5CakHqlmXPswg+Qvze6PZ2g
w/BBg6DYO8z54Gbm17ntp9HHZEbrJJu8MoVE9QAX8McKoKZxdDymUW92FAeQUId/0EmgkY3qEW6O
KUjbjR9leLiOew4W5dSGfqmbYNLnKxEcYgnXmOKWQ3M5Giy/Qr2mMWqo4ENzjx0M8mOKHhsDiof0
kKXvIdgXTXpKD05w6wRfo/mUFY5iSv7ukS++0nLzp0XIp4xIiDWxN4O4EMpcGdvCcyCTYIJCeB9t
2we1neRfJc5F2MXO780Ei9qi5MiafQIj2JDEB1GCoOxUOwNl/Otr8dJePPvuyx4FrPC6qgs4OQ7A
PTJuIblOr2GocrCbf/SV5bXsRdQBoXEDGeWjGKs1be+qqvBiM/Vjw/TAJ5sVqPdwK1YcHUyx0ZZW
TKEwiKMBcXBMnXJjDtYnZe17NsyUyCr6GHHCBgJ2tE0dv5dJAAk3AfF6lIUgITSWp4G3QOTD2Q0v
xjbK7xLTWE1Y4TEu2p2ELVJE0l2dNodaNgdJahRZopXGgYGTnR/aMV4mh6gwN0M13ZVps4f/IOyD
W1/qs2gBM33ZvHaS3FhjCKT3ANvK8QW9qk2Uv+toSFf9hgjhVyaecO1XzwboL3Cva76mtgFtV+zq
Rq6K5O36gvj7ojqvP8Z1mN1BqIz+BdeOG6a3BU4Dwm5El9ywXm6nuFwZ2KxWNKGbRH04zmwGCSQ3
VeqgXvxkZ+EXh0OK/AbVaUaOtLirwletyGFa8t6V+SYJ3/Ww30wx8XuGWQ0hhyHYLkxvHRuaN8C/
lRHUIy3q2UW2YqgtsuYTlMHJ5yTZMck3Nhtu6ybDx2sUK031q8mfhVRUyy2jdag8xpCMcDVSb6yJ
fg7dITACxbGmCrWomdfYMp1uWdEpttZWO70bNkQ5UggtWonisvs30fPPVLRUP6mDahyLEN8iF2SN
drNbkn4r0hqLsHqBYedeo85BL09iCvy0PNTRRywfM/iym+06N49gZCRKaI/iUF/26Foa5IlokbAY
weZifmhBmpWJTYe6WofidfdTsR9UGXL+97MaOR9r2po28nGz6iCAmKwKaHMge/1s1vAe8IrHFCbm
im9MHFXCnFfBWVRn4KSSQxufhlgHMN32aILbp0zvqExW49Bvofi2SQG+y0Af54HuNahPEIgy14V5
sqyP1N7HMOXQnoUewSAXQs+o8Q4j8/8faVe2JCmObL8IM0Csr+yxR+Se9YJVZVYCEvsOX38PaWNT
0XRM6E7PW5tldyuEJJfL/SxyQVBmLqBii/J1MqMgE2rvtdH4ldz6haFCUUFaarOBBnX5hRupjp9G
Gbs5A39NLj1VnyFKsKME0rBDg78ONoW8voH7G/a7qKvXQdlSaJb11QMl5iOrDxLwsAiV9mCcGfkK
49Jh4uwNYW7XKIl3k+71TWrpFSwgW9Wb1dqHgPoFqFq7MZtLBaCGMXszEjjI4TtxrewS+cLyAj1G
5Ka59jIrkLYbdIcw8dks84cxqlximBYz0NWJHVMSvWjJ0hn7bNr+qSCiPfTGFoREt8IjSjcqbxCr
R32M92MhQp9XPpjR8p+nW9Lqe7WV7YlEh6xtzvowBp2KSqiG+rTi1Gr51gjKDv6/F0mtt0wRj0Su
NlWyCM+2VgaPKsIyj4WqPXUiLgXowYvzBmpD+z6EV/F8nNq3Jm1cw8yfVX3cA8jtlEYE2Ca0w6AA
DBXmUzwj5ehVV0NlTxZ+tFC5i833JIk2OqgbWqhZ4qxvDZA3IxahSZQcO0joqgSEdza89tA6SYF5
0sL4FI/ZAUmN32rlgxijXKSwoC8gjYDyiprJFgAeTgHi4jiHrtK8G/OZ5YdKYD4J34UpqKPxwHpI
Rg7EURvgjpLpTKZ016D9aBjRqekaRxK3hhKYEcSJgbmT52Gj6oVrQKZJRAcLTzYnpeVmrmkPGWII
BCboksDFzFKMY1GdBgIFl1cj/BXWppPIyXZAIXmoiQ3bJ6/AW4RBnGJo2TskOvczBAZHgQR9922e
wSQok6u7in1okCaKJIg1URnOHm4nnvMYGnNxdQhnYVNOqR+FstUhv+yj8qAX8lMDKlIUtbs8rXfx
LHrh1G9orH+USrSbWOGw8lyC7Ts2JWqalReJZFObH01uQr2kCkodth3qRoegi4yWyaR95UZ0qZGu
0uEXyLavuYSGrRIyiBAwrwaZQ+8G1Lorl47FpjYGKG3FT9Fg2jCaRYlv8hhRXFOrHmuzeagz+jCZ
OP4G9sGMle0FL0SnQYmaR3kcYHJdUhQBId48EVdLqk0p10cFt7QkGoeh0y1VP8syumxhoGq4FFUS
oHn6GNMfcQ6VZRG+2fOTlD6UuBklk3nS0P+IiPzJsjjQgVjhxNNbL9vrjHP10ggTmrEGIjWnsrND
nwShM6KL4itefUk8Lq39dhxVdThYq4pB1rLISY8/VWD7QIUz636BMZgltujqhjVuJAu+Lw5USFRX
Co9RsxGR0NjUJe+cGfN+w6qdG5VtquWaudwgoR/OLoW67HkSjhkICS60HSNL2prbBS9hZdHZiPel
z0sa/la3+r7J/3yG1SXWaKo4qBFoRQntd1ne7eC2wFnYm3mJ8meI1Y3VT1JPSNckl6ZLnFRXNj0k
06Y4R8ek9e5/0b/zyVbTWT3NpiYBKmeMyAly3lsdbtVSvk90ulXBYS+Vl7Ft/VASoRIIJCEESdpY
QMqoEktqO6iR/BgqPK8hCSJXBjq31Morc2OwwwRdNZKUXjMCNl/BlqEdLvd/+O1c4s83WnbK1a1e
RJ1RGip2Ashy1kQZwtkXPBXuD8JZ63UCr6uFKcVGmVzwtLNkbbKm+eH+CLdzsH9PY02zjNNQNUip
yyc0zqx8yBAeF7h/dhzrdGmMuVJdcqhhnC+3dggRoiSZgbiXT7TPzxmUOVLovKsdp5ws8b7dKrmm
kSBJYrc8GPfqh4yiDLxAFs+DdAJAz1K3siO+8sBFsnb7yf/ne64CRKnJEpEZePpUQzd2Oswjmm7D
KQ1fCcOrU7S16K1NTI8YXbcBjB0uBTVEU9Gns6BWkdrZmLRfJiORbxjJFhL6mpn7OXwrrE6LYB1V
6aMjy1FjCTF9R1nlIQMRGI8nWLtTHX3SXImeZlGMkfPJLRZPk1zoD1qp1v+gGmA2UwxTrcnL+hCN
2MIlUOuaelzqKNZIXfquZsou1FNn1rNgef6oKOmAHukmHXNgahEkgAMME+QcUSAa4D8Zmm7c9P5Y
jn5XQaunAexCmwIyq3bZ/gLlaI9evi+JqlU0SDar0UauckBnVvVj0roAI/hdKHrw+bLTOXsOhdFO
4fFlosmaFb/z5HNCWhSJeKSrvU0kJKXpB0QjnZBCtrPY6QSRHyYF0vAYNlAVNyarIYYnI4yIOPmT
CjiXFAKJFDqh1llF+1hHQjBIP6X2RwafBjmOPW2K3NgcrJS+pGPsTX2EFndroSbs0llcFsStCWYN
TIL4OhaWCTQ9mX+KEBITHlRNtvT2TUn3TP+q4txFuubrtWlnlZ8uucO+Fg65+lmmmoVCsGWkfnyJ
kqc4V9BrHFApRPUpekHLw8s0ZDna5DAd4qRw6hgAnEDX0h7LyOrpjkqFE0mQuJbgEKtKtkk+0eJ3
Gl3ATT/A0KOyCXa5LmQQNAlMmL+l+MeZYEsAXZHEYITv4TVgM3Uj9LoVZ7q1GKMI2Ra2qHh2iU6m
tFYJlMUEnT5B8OroiYiFU4SjA1+8mpV2QQBTU06tNti6Ejl0fDchwDeNzBV7Yids0ZyYJc1ORG+a
goIUThtnrsFkqzYBJmlqR1JVN2w1f5jaTRk9pGPqT0BPNL3pxPSDScA8tJFXwnaa5rKdCD02YR4o
8UnpDLSbNYfkxGfFG+REsRN6L2zYjmQdppi4cvNAps+6lD012iZz5SU4NNivtg4S0ZQyx6yOkwhr
Dhx+SJRLaeekBlxp85c4h96RaZ7L3DjrBtJ9dNipgFOFbzTCeSFWzjL++4QOjtlfKvKUs7NQ/U6g
oiEmqPgCdzGkop+S0LkfnP8Od14ux6sKyiqazM2MTlGeJpd4n28ES90zN/ktAHBjt+7kpLBadswN
r1vLHXWVYUQV6lS5aI6nyjVP5SZ3km3phZs8QLE0BQuTusI59u9P9eY9dDXTVcpBc+gI1oLanZQa
Zy/+ZPTJ6OXFPW+T0c4Zw2Rzf0De9bCaZD3DO0mhuL9z5G5Z+gLCAm/1eEOs5gRRltQc0CCAA05k
D+O4Ebr8CEQRxImG7nfX9MFQpZGdasa5SBiC2eSLk3QIJ1wd0EDj/JybN9PVF14lWhC5KEVo6ckn
+BLbfY1AVryzHJV7lu0YT5zi5h1/NdgqOwKgsunBGYsvZZo65ShAjHAv06f7S/h36Z6/Ho91tyut
hnGIv9dQPEtoM4xwstB25qA+m6hhdPRd1GbHkJ8l8zgrsF9Mf6jztB3U0o6zH5oGgBbuhPhXSHl0
Ds5uXnPSw2kkGgzmu1OEy6UXYAo07fRR39S4wkdBAIZJ4YAkb/Y3iWoqqLyromSs3RlGBsvfdvFt
GcWXFtCVsEfhThO9dNDRXxb8dKRBmh3FhsMfvfkiuhp3tclrVaxbpSbxpfeM7eK2RnzofflcmQfj
9v79M8Hl71cJtzqapG5zczrNevM1yVBzMBEpOmrNrHSawvBKGBTo/WMsRTvStC+Qg0A2IOWHrJl+
DsLQ76P4pQCOXdQA1dCgwGBCMsVaHJjy7DIV+iseDIljFq9S+2jWgmYVYwPcYRkBY5FR4bmCwrVc
dq4kiD8FJlMXYgCpLZRdb0+h+WNQ+4sI4NGgKjbazzZBP40iR4KzKCQ/YFRc4LnYmXAjKSCMi2YQ
XJgoHEq0btj247sqPcbt5HTFB6GTN6Foleq47U0pkKBbm0Z42TIva8+FNFm6SM4NMJGo5zvd+FWy
xCdib6tma0tI7iZdcUKhsxf3JRILO9rmbtjHWxZBAVg2bZk9jGOLZg0AJBIws2nldpPhqMgqJRhs
FJ2Tp4UV6/AsNTzaoNeH3E3vYLwJTd9OeGtxbATzRRMvFbT0IrhI1Qk4u6LgqAUKywN+evoLpQxQ
hyebsdGrwgSyVOMDRcFyjHSrnYgTozsytOdBQkGs/YROtk0j1VbU34r0XsypCzNOu09LJ9GYt3DI
oYSbj5HLGg0w0+cGSBRZA3CsHhYIrBNOoaN0gqs968ZPqRRdWQcPEV3+fGD2vHxAyE8PF018jdDD
TNLAUFDFA0IX0r8iyT0zhHE1bJ26pABj1od0hxOpuVvMhZsY0EFsz/HcWzl+exi+K3R0uyKDnHMC
cO7PHHU+rcdXyhtXV6hH5kskw7hZI05BUdUGp0CPmzNrhTdNQelUTO0+NC1UP8Gw4F1r0s1jYuoy
vPU0mRhrVu5YCBWRlicjCpHw8i2tRacVsgJOdJk6J3akI9CqDRzC7PY375DefsxfDb7ciFdnVAcY
YArDOrkAxuopQJaVvSej8vk4HcedBu3M9oVtun10nja1XT+Hx+xX60ge2jgAZvNEmG73PK5+zeqK
H/Bs6gsZlZJhmxz7N3TYjsRJ3AzpU2mg85v4nTO7cNrc8LIZmbcKq6iYoU01mRBBwSpIXv/Z/I4d
FL2NjbyB/fLHDA1R2RIDZOOODk1ieUvOX0qQPDIPabV//5a8mYVcfYVV3CR4kVKgkeOLAXRCgzpC
Gwf3R7jdZ7waYpVaSKjgxknSJ5eo0o/NBHPpgp3NsIQP87xh6VsIR0q2NWvzoIKMwBl8+ZR/60df
Db5KNWAeHsc5Y7gXAAFvtoavewgT/lBagm73cNYF9sJt7dhN7cK9P/bNa/7P0GsST0PjDvAP1MnG
EYSsQfQK9lLnvhijRTDsRdpyungyZy2NVUd1iHAJmkthbnGVYbvEhSyb+Zq4LdRSoPe1pUdERxc+
7XARDu3aQVD1VWpVnAW/md1dzXvVIm1Bx68aHVuKRYJdS+/UeKMDJz//u7/EktxdDbKq34xVVvQD
ri3MlR07K9vJfpI5NERdz6q22UVwQy8rrORp2sNBs8fDBKEbB+r/wf5c5nNnixmrsJagIdeMCSSm
FhOHJGDb0PlgmzgQAxOf+P6eup3IXc17FbUUPVSVtv+e9zJY85z4qm949YEXGLgjrYKUWQylpElo
TCJ180Fj9fodXtdn+b93ZVst5SoE9W0z19rSAYVNulUztinqY4H8u05NXtXvVjRQRFGXkWBrgF6u
TggcIKlRx4p0kS/JsdwQp/LrAAnOgrnrXewP9DdbK7V5V9/NR/P1wKszUZbRpGa0ki6qhX7YMAFa
XVwKX6HuVGJk0Rl/o6+T+/oTZ7/cignXA6/OiVakw8wSJuGqWZym1ACtkHPp5hYEkxy0oHyZ99S4
dRyuR1wdh9iYs7adBpzMaAiSpDhUo7iNZdUCqhPd4cgxlEOi9cDFBGyxAAAr4v6ceVNeHRGQ/RSt
XBY5xqsS1GE57ziX5k0g5fUcV2djoHgQZHEpfWcyZA+5Nk9/KN3ZJrb0ewh4elh/F9LAEbkeb3VE
xgoY4jbHlMJnyZNQcdEc4cjsydO84lHnxFbuZl1d2K3cCRnAksvsRoAnbXTP7cKOAUe02y+URZHw
2sIm5OlC3MThXc9ydVdnUp2h4VBIF3Rsls3KdszNfPlzoM4HGsC4pmUJkB9uUF3+v+sAfjWuukKz
R3WZyn2qSpeoBpRrFO28nn+YFIwhcVOiBp8W4A320df9bXozF78edhWMyJw1skDIcjSnbwV5OX8Y
UHvUp72sOOgA25PT2i1wKG3qmeiu8daZc1DUVVBigjkaaFgvP0DyFnn3uPcaPIPQKpUdPCcVwBu8
kSvJt4Sce597FZIGNA9TSciWNwjqMIIF36ftopyPFhOK6xb/hr6ViF1/6FVEghgYkciYYZ7ygWQA
c2sd6Fb502zsFRk9FH3w7i/tdznl3hRXIUgFpy2XOsTAEjlIZlRurLvMFL7QBXmBrNRzFT7V5QTu
WW91yluaoww91QezJvuyJwGJJ5eCBqnDTWVExV2Fs8CgeDSVnVyHMRRAZzlqC/d/8800/forrWJa
FNcUwGDsBn1Ozs1k/mwy4BrUBj4WaIRYhlmUtjzEgy3mwiEqfgDsY93/CTLn6lir73Zi3yfT8hOW
TEoBGn6QPYW58oAKxFauYPerH2e8UGWvtZt2V4/Q9dm0hmvqrsH5HLyYsIqBORV1oasS6dIyA7Ar
bcPQT29Rg83SB2rEx7CsXUr+a52pJc6j8UjQ6kB+q6z2zaSW8Lsr5Ri0Tgke2O9Ld4eqEWduN8/D
1SirlWZNBfykgN0ZFxCLAHalmGxR+tLkxesSDE/z/Z+s69WAq+sridNu1JRwOfFgUUr75hAF86bM
LcFNPW2wlogD17UfIA6nbnWadqkP2zPOrG9Gu6sfsVpRsRth/tbh247sR6f/BKr8/iyXtfnbmb/6
/y876qq6UctFogB+EV8IQHkgVeS4SyDXen+Qm6WDqx2yvqvKEYUhVZWWd0/2M983W91RfMHTDvnG
9AofB2GjHpQT86MNlPnCYNHb0rx6i0QzkB/u/xjOF1VXF9iswHp9krT4UqfPlfimwFjr/gA3u/TX
s10CxtU3ZU0OZscywnJDoQus/4KkiYVjfza3HZzBrISr4cpZxjWOqK8pYUqGirXSovTbPAr1J0TT
eBNbfvidzaKuriS8Qiqzr7FZGkhkC83kygAOQlbOb4dXMxF/UbJjyasI3niqdk5LX+5/2Jvcs+sP
uwo0qt4klZrMyzaCHscLerr9YwSce2dFWwFWwskZKjUXdiYv7SU7aQHfUJj3nVdBaByzpmTdFF/y
DgFAonYN3IVU8iR4ltBy70OvQk8dMwMC2JhoRTMn7CG3mEH7Pw4EnVl99Xz/s3ICq7oKMUY8qVGo
wrkynQtnBrm8U8qgKk23AKM1Ej8mlXBetLyvuAo6BqxamwFq/5eiKSG5vq3C0J10ThGNM8gaZ5SY
HWnUQkc2IxFHgnArAau1aF7vf7xlwe+s1BprZNAagvxL/Cz1xotMA5m+6HYmBBgq//5InLi1hhjp
eqFXszbGl6l/F2JYy+mJe38E3lzIX+NWBYq1VBhYlt5od0SBi2lWQosJSMCE6yXN2eHaKpQwSN2Q
jIbxRRhGj42q26jhUR3x3u41S4ua7SC4xhDZuPTzRWF7RzrYd/cl5D/hVDVBdkMq4clMOcvJ2zTL
369C92zU/6oCivkXbR8lyG/owMHd/868C0JbRRGW91IVTtg0UHybrNkpve4AILgrPi5vcUWw/+fA
9Y3xuppYxgB5NAREFEkaLdx5gIw/9EA+35/ZzfzzTzaxJqRGLBQzTA5FVMOwDEC/5ASvMYa2/FHo
npgM+Qe94GRIt8sMV4OuogmZaZ3UhrJct72zGCFGqB2rLj0CNx+YHElfwtm46/68WDBSMoaEDBJf
brlvUxumkF526N5ZAK2vQ7gnF/j6ONCht8rXD7zZttFB8tOjamtB7UeOtFlKv+EDuA6H1P+vBb//
mouvu/Qj+q1hnuOCUny8w3xjs9R0a58HCuSck7VmPEsJEPKQaruMNAOwG+0nXMIy4Ar39xNvbded
v6TO4ilNcVJgGLpUPgvfeIpfkz3aEg79wase89Z2FZSMlMFwaMRNWEGgJNdTe0Z3uZDRMFeeG5G7
cTkRXV8Fm17SmmpkiLeKX7gTuouCReDgnX4tNRRwRja8x8TtGtmfo/ItSnUVBYaRsTrN+hjUVFTH
3Tlo8DD+VGABT9zcz17Do+hrvNLqklDfuSLX2nttMmhiPcVLgwc8oKO0Yz40QTcgIgS8Jg7nBtNX
qYzC9KlUVdyRoxg7bQWSTPYg0d4FK4uzM3lPGn0VdUKqGVMY4Tmav4H948R28yzA/1p7Qu02RV9Y
PBm51b1Vm8xJHNRDoIzk6meyqb6EQDu2vPoU7/es+3YdUJuTtvyeaQu8eWLVT5Mrvc0OyqB+9aA8
S4Hu5V5hL02DzqGBjrzV7fZ5FtRbecc7Sd8yEHcWfd3Vk5suHZMZcYhuQIkxP77j8hbJuv4LDj6i
tDFeBl8NCl+w2V55Kw3ADaxpMzIQkiwt6I/svHSSh918qH8kDpd4wdmUawHBIQWpeKJLNUH7EPL6
IgjElSN3qh7bwp9mXFnixWjqbQj4OCemcfJtY5VmUVILOqmWV5TLjtSXfYJAvaC4FxvOzO4t87AY
zUTePxE2uHo+rVt+cxqGMHFC0NaAJTagmtgBniuEL5z5cV6JxiqsAc5UwGICSz/CfzNDkAE8APw5
iEPEwATMHKwW58ivxfr6ShyNAhDwSzZlAGSPsOXJbUP7qTWcOHa7zvcneH6Dua6Cp55GIbhtCJ6Q
VfKg4xSUG8VdlD07r0dFKHcKqFJUDniPruJBnc6X/seprqJb1LZmk4nYODXI3Y1yJKDrVbB57nlk
Bt43XcW2ToW7D6yE5pMK2ZqofiQwBDZG4ouh/DjSKXMLtYX/pJ4bgU7fwryHqFjhyIZXxaOjiJVT
Id6mBiApgNtTtYWlrw7N7E+2QG3Vxq1bw4vid3jDgkxYgAXQWWZ/EkHM6YHBblvByWbdoTWQPRVk
p6TaqwDEmlQpmBrNFhQJvUjilfpoq9FDMX4KkQBGwOAn/fPCw6wh6wD/eDtGVz1H9p4BfhuOn7Mc
Wx3E4e5vd04mtFYogHZz3UklnplZl4Gp49ACaUPByTp5g6xqVtE4UqGJMchE3kMJzu4w5kiE9/sz
4aQj5nKur/a3BMVIITJwkjR5F9e/mphbGOPsq78RtpmhGlUi4hHyYVqKjdp47NTBkn5EiPWjq9q1
b264sZ43seXvVxMrM4kVioqD23qDK+Koho7mZH61dG88JVDPgve/fclVBAR8plbgeBRfZtBglKH3
OlZxXj28OS2f+mpOrWb0dQmk8CXOlgS8BzPiH2G9r+4Lc0mXr8bQkLYBKIh0mLYAHRICJmTxUA3G
pRBGj07kmOkQNVBGByXkjZhDnXDQLTPLIFRo8NKtpZt5J58wV7FPAgelwzpSNFlmr3rIUheF+AqZ
zs50F96A+WJWQNEsKYNVXqBXdmk4QKXbXxxqH7qKRof+nVtffQ0TtYB5HnN6ScG2iEyXDglnTW/C
gxTpzxCrRZ0KmIHH4NNeIGm1qePhVYIxg1VQ46ksyS5c1EIVAfjOBMo/6b4y8q0qlk6HCkrcCMe6
g33XmDqpAAFUBYkU7PnU+KRlXgbeUDKpv+7v8tuvpT+/drU9kEgMbGqxPQgAeAxkr6b72TXgk3Qf
hPCEN26Hjj+DrdY/I50yyyyiF1CAIcsSkGoIBHKBOAxnpy1329832p+BVncfKqEJLpzaPCnVQqoD
zUiKP+bqTMxkG4rnsv2RysI/ukP+PeY3J+BqawmQ4k6IChpSBPXbvg93kio/9zrnEvkPj+k/w6xu
EQgnijFudnoZaiAVNHvBR1DYIlmTR9z2dxfc3x+3L60/w63uk5GURWvqlXkK468mK850fm6K4vH+
IP/hSftnlFU23UhtOdAKuOPGhawqVLpmAe5ryDqX9tzEntU5yBuLGE7t8yZ4G/rx57x+Qxuv1s2o
ST/Am3oZuwbt7JQ+KW55gmPjg2JJdjxbybsSQKyUEye4C7m6XyQZQsZMaEyMO7izk7mp0+9gE4Nl
TH/wZnkToHkVlb4B0lezJGbLkizB7mxcs3FFaAkAuZ5ao2npp9mDqKgPHIS47CSAgGc3eqNBn74i
Abb/H1PnbapV0IGF5ICnJaKwahkXAvxHVwLi126XglvypgQQNe12vLoJWaLLnaAgr6KPMBGoF3Yt
goJfb/SA7ETDRYufQrH2GT5b9WOsnubK7YcztFcOyUHB879/QXMYQmWW9kv8VXcgHFILvf/4B6xw
ANerf5vv0LuGEuKAxjHvF/M+0yqKqSE8rKjczychLW1telLnH73Cs724jQX6s//JCoJUD5PKoBEq
XUbZtGollq1ZzvepGbCmuChyBVGeZxa/z+E5HX6p0BqvoBOtwv44zlCjBVEy7XiJAiAH99eKrKKc
ppdjUVSUXib9TS1Lf+jGDSzr93Nfb40wBfmz8GcxC+IJbUqTvTVUg8tFZ0NgyxYa0Icp1EJGFkxl
v+hXL2QR8Hp1X9GUXayMYJlO8PhAia6c/FFHFKU1/v2HIQ5gWQaSaQ1qbQgmKIT+c+3caLA0z3cK
jGs7yXBAjrblnCFVaUxw+2HhQWa0OrotA58jHk/SfFYbIVh4pU1HRajv5Rsgk60EhHwpqk4hk0Cq
lr6mIQuIgTyWAoUkq5tiNi65En6Z4z4KzW0aZ5tWiS6gT/voWVpiUUAvpA1aMdqMWuWWqr6LQS7V
6kvUatZQPsAdIk3B3u4uVRGjAfNrqNBIhmMY7TD8bB608FJUr7QE+NyAlHu+j/T6YWhiNxvyXSYp
p7yHvikkYMLZF8wCstAqnGumc2mC1Bn3DoXQOqV0O6PqTduT1j+3o+BWLcDWw7YWYWILc4wCJbvJ
PBnjp1ZczBKCLM0vXZ0spcixRrULe2Yvzc0DK0F0S1UPWdFAyZNKIycVRWQ8lS23MVzboBPTMFsc
QIUInyT4D4FtjCRVU6W9TD70AtVqpkJ1q6/A5c3sgoE+ReJPiSW4d2MnGsgD5Izdcqx3c67DlJ77
KOFkT2R1QuUKJivjckJBJdmQ2J33g7GDLnxlhw5QVC5kP+af0LKSe7s4cZG9nCxHWZ3cQqwZVYXv
mJ79lNEpgNNYpsFvAhKCygZyJ80Gyj8t0yxw8+cM7zMZEDdeQeM24uxPAFkjmzPYlEhxOcwnPYPy
EIPiOwqD8aRbcxV9CaLkM+2QocOezrXdgv5dQ3poKjMfejVuRvUAeDy3RAwxVfTMYJ4BZw7PpC8U
aGUJOkcJxTKT3rmfcnzjme7cBsoqsaklI6ql0kgu4twfjHTYkqakm2no3HECeTxVwFHr5Bbq16BM
LRCJQdjkUBIYIPWJW5KUj0I+25oU7Yd48rXsNBq9p6vCtqWJXUD5RISYXqa/i/VFohdBxM6uE81r
R5hgpImnoELa1HGKpEb5nZcEEgSoREEInYnVEZJ3RwQYP59K3xTrQMAje/5RE85jiBNklVXWZQr6
1KRSB192GggxWNyI9TUvz/kPeI9/53bK6uE+1PAFbqEZgct+cOUXNajs+jUKGuStSDl0ezkn2afg
y0DUhHYMMULuMeXc/N974Sr5yTvIQgoGngOVqwNm8kI28hZaBjsKYfdtjTZjP1kAwGhe9DbseE/O
/9Ao/vMBVg9CotdMZBo+8wK2hetL+gFzQBu0vAcEy/Y4PteAF/r3tzfnpaWsMiytGEIxrvAI7QBt
JX28EWeI08NyIWt4ttBQuuVc1qujFGqNIpnZNJ/CGZqIEbg9s/oxyb0ZqLA4sA09/lSKbrDDEGYD
vTJ2Xtd2ErIq1Yf5m5P3+yraN0YD0YnGJqyzTfhU5CPKIRo0DnpiRaBKxfMzyWswP1NHISou1tkh
GsLaDHMc1ASLXAULp3ZleEXU4WMfQm0BDs4jhD36+DDSs5kj/FWNU9NPmu8BXfCI1NopeEKm9Cl1
iVs1j4tcOjoejtw/Znruzvi5qjI544Dg1MtbFYBsRTN3ggY4g17ObtJ7af2WZw1k57Y1e20hWKHN
CrQZfi2SETVgXGKyITTHGwbK/skhi724ld1UrxEqjkTMN/VMXGiyOdJAPMaYTQmI4bkAUSzwqMTC
zxsUnzrP7Cc7Z9OGSpWlSKAa6ZsOqg5zodswVYE2256Oj2xGOpK89uNPNCWtLPFr8iWmB8Vo7Rnl
VsH8OQypHQvU0Ubi5e3sCuZwqqJ8s2h5Zyait8xV1ubsxLXUeCOGVM1DPHMUPwpE1SkAqoXPSO/B
XwZy3pYMXlgzfRLDrUSL27Zctt6dKE9WwUcvwHaPO7yW002lWSVgijUo1njXFQ5qHeCjcV51nEiz
1iwnSqVhifBcrkS4gfeRPxdsX42qE6tikKC13hYTByLFTeBX8cWotYQ10xJgx+NkQ0fwSJ3MFh/l
d4h2AoQZxEdigzbB778tF8S9r7uKMtChU/oxRGRb0h/zTXupbHRsAZLsYjAmSl9++J+i2vcL7yqO
j2lJQrLE8RDQqbDNvCEDQ7zUdk3NU8fkbNtvV7GroWKp6bI8ilFmoa3DJKCFIZctmwQLyMOe37iG
DRF4SskUVXCj11jWXiZpA70YzEp56mAxNvY51JK4KIwb2eJfhllF6bwvhCEdMQx6lYafHIlXtV4D
dTjThkHUhy756EcokrPACCCUhP4Ep3TF+wGrdANaRxCcMCl+QFxeclNyZeSLtM7hj4JOZlFstfiU
wA/s/p5ZTvhqj/5l2qsIMOZp1yesE085nEtz+KnNye/7I9yiL/xliGWBr/bKYMzQkspS8ySyNKhS
mPUUvxol2QxZD0XtHaW/22kfdVDI5IH9bjHJ/zL06uybigBJzqxRkNkguUotyBhhVZkbohMNxeun
+KEGT+szjazaTryKk0Deuvn/MvwqAMSpmJVpuSi6o4SUgrX0BDVNMOb3qQUsP9DfdCtbsatFVjAF
5qYcOOH2Fq//Lz9gVdMRdbz5ut4QLx2dbcjGIj8IPXiO2zPEWCOx20VR5JJwUfdK3+CwaDM03pQK
ZjZSZrUmcep0Pkolhaal6cUzsEnTfq5iaxEGy0E4AdcOBh9lAL0ji7NreMd+9XbUKdG1EqZmqMgR
T/eaS/5IS8dw/tVJkyxFtNLf/wA+cP3B1oDayDDjulWxVyUBZaW3svySeereN+7Avwyxqt0Is9jA
gSxHPEvlbdnIl/8j7bp2I8mB5BcVwDIs81qunaSWdy+Exojlvf/6i9LhVj3c3uZh93EgYNhkJZNp
IiPK+bVImk0TLT6gbZveVmRnecZb/7Gk4Nu4VqtmOUwL1CVQw/yl+0lo70bIYyHEKHcFiIXdjvqF
919PU3BpyVgQMP3gNEf1bTTuBkq9fJa4TdneBAeWz7FTVGPlHItqDpTEuLYWddutml0gWpHYpMRZ
moIni8AAm6UNauHJDsJPVpgdB3QW1MaN7qEEaoT9MQr+6xkKLky1NK0rzRLPQvl7AMzIsl6n7v3y
xmRnKPipAn1VBSKHzrFMR28ozYDYk1/ab86c+ZdXktxqETxbpxriIVDq3+n8g5HMp7TYKuCQubyK
zO+ZgvOoSK80QGsC5FhnW2NhGRKgyIRcWQxqiRb0MjbmRlWbeFGnBkRBpb+GilA7QVsQ5X/Wo55g
PhjJHGQq6GHZbTFed9WzQkHAyK/imgSTfjDBFgFK7f92QCL0NuYFyafVAfUouWqluZ3NDOqAUXD5
hP7hZaSYSFpH2sgXx8DJo1wtzEyh6kXgEgZfJzczrieo4lgI1+D3IfizVcg3rtiSa6670PnweolX
+kou/h56fP8EwRF2fUmzBuaNn7CEBhS47iG4Rp6RCd7OqTvex3im1yGY9n59sC2PhMN97Ds+5iz9
GKIwset80tqDMCvmnn3uy37gavWXfp/gNWtWa1pk4PfNirPrwNtbVttcP+agG2LSOtD5i/F9GIKr
hKzE5BCC7xGVb8ZyN9eVqxWSkZRz6C68A9+LCL6SRIDGmg4oB5IrrQnb2kO94VZ1SyDz0DgBUed+
fMRk/oOzuHQDGgLIeYFyYZBhZM67m++fIbjRptZJOscDOeZzvSU5ppiMfptgBqNOIsl1+gdP8L2W
4D6HBZJvJWPqEVyZIWoI4OWYtvw3MrFXvl8xe4vtUUyB7FSvCJQdBFiOvTe+tC+Anj1K7tyZQtAf
xy+42XzqrUpFAeXOSa1DiWimaSpfmVCaH2ufOYprVKANbX4W+Q/Jyl9dqku2LASCCuOzaY8RJD3G
XAN0sLpvyiYH7yu/Scvymk9zGloWGNGK0tLv4iKBCsr4kOpR5dWLqnjGBJ5M9pQu6WM1zRoquPW0
aRmePmozcNg4IE2Lef0KhU+IE67MuC3PA6MZeqixrHMS/R2ji68ksTunzZERFtQ91DZzR90s2U9M
3N2Maf5C1IV52dBuew0NboYBWMDuJzCZVc6+IMxPhpcKs7AGyuBmsZ078KE27pC+jBN3089l3EO0
4UZbdb8HqHhOVyRC4yfHaFl5X6TvS/sTALqyUN3IxAQY7JplyhUvPnMI76h67Vr8Jc80157vB16g
MKZd9yguZe3sKwqECcGHwY1xs2qd1VkF5UA0gyBumcXPJWSr/Rl7UfIB5L/qJoEkzYQQP+0ADhwA
m64OnKkbPTuMxHqPQJNbKRDtzAHai1uOgWLbCuq037K1pcaVe8AeX0mzKfM91R5icJYZBgs0Yu3R
sTlWGKzmfeXy6sfc7AyU9JgGjeMpubdBZD4zy61S6q7QwWICHLBint0dHfNFYlRn/SNQQqbmUJ2o
YunKyjMeQU8R7DDcHwMrpC+onPmtz9zqXr1Zq0hAvIU8/BcAeJucrCt4scyszGXsKDzxUh8Nbt86
6vKrHT+HioSSLZ7NyU+WEjyVQ3NSMisGd26P729AhCCe3Q44zRLUNE06eQsGtKx2l5N90b2N6paC
JCfFXH41ECQoC/j/+0fQ9f7oq0byfJ4DSPzhTYQYZ+Z5p6kOB5H5A/1JQ3W7RvMsw3AVclnp8O05
DMrpciJ+h0CEFdQJjo18TA2rt5i74B2CQB1oDYvncsc9lJteOJHsUvJUfHVPTsKUslFpbBpI4CEA
Vg4eA5u82rQHdn/5Q0te36+H82QZEBSaellz5zjFI/rNeWDFA5KxcnN5mdUyL3jhL2zcyTK4SXXW
1SOmRBSEnmbi5aMs5ZcdmHA52NxydY5RzxmLh36EeDLwwVa2KxMzuLyXc8CgPwxCuBuqPUJhnVrZ
HVuaUJlqtAWa6xyk3iZ5Y0oBB/0MkC1uKzTMmVdjJq5RFUwaRmA16MGz1kpMRXa4wkvP+JLFtQ0y
u7q8Xer90P68vGHZyYqvt+LMNa1acmRTHqAjmUUAYe8sLpudkNmi8FSDJbatnIRhNKMH12ICxetf
UfL7v+1F8B2m3rU0dhDaplZ8SCmYw7rrujxMmWSe4Fxz79RIRPSM2fVRGjv4KG0AOnKwpITTVt2U
u+4jfVtLX5kns0vJ8elCVlFqtjMnA1oaC4ITZpLtqKHCBgDI5RM8R8L2x860P6uaUGfjBpCZ9tEu
s9u0Lw8gEds5c7SPB9Sm7GYzJskmrlofX1PS0pBtUcgVIgWAm4zAjegx2PRbcLXOSJpAp355i2ff
9+9sQWwOqWbPRrPVnSOdp3BE05/2msc7G8yE1X7IJ0nSLnthxObQorLKnIiZ3VEQ1ZtltZsd46GI
gMzByEkx3Zvg8OUMGkSoWc5jBuodMO2TFHy+SgutoUSyfdkpC/6kZpDXsBWccr1cq491hyAWox2X
j1h6PwSnki2YtM1aLEIgMOqZXrthu3WuTt/QPXaaegD9SM5Zti/Bv9TQbQFyGvoakIg/OAD/pgs5
8EhSUjpHxPbH/RBcTN8amZIucGNmZmzN9slQ0RXWai0ondwfU0hrWczFcLyrIBHKWR/Udekb/O3y
ActSXhEExCclYxlaS5iLyD/yZ/JZPpv7xXfCGnhurwYBNVRE1Y3hrwlvso1/pg+yCt75gu9fKagI
ADKXQcuMao5BaoDITKu2zfJjjH4owPQMaVCzyr+8Z8lDJUJ3smwutTki8R2D+peu/a6re9M6RkDX
XF5HYkgiPibDcEAB0mlyNMg7M24181cT30qWWL3ohYhJRMcUY0RL2uB+OKBnqGIU5Lpp27YEkhjZ
kZkK99oczc4kfzQAzQw61npIIX3gyz2tuW/nPaiiXEpetdgAhOigTgl4vBu3Mz4VDcGIU4OtSvEK
SBFHzWcMC10KTHI6nz0IWk2w2FTJcwzuI8cq9011Cx7zPYeex6JmAP6l850DqeIlhzCwZvlK213p
w7Zr2s1o/ZrBcGBBnCVxHiz6kJVPlw9GVr8TMTtRtOQVBGJQytl1OxOyMaDe4R7mRNyVV4h+oFbV
fYJFAk38fqvNEhOTxFqG4BvtJcYwHF8rGarh9aaJZFo2o3Cub3/qQESMjl7UFDofoKbKJ/Qn0gLo
jUUjL4P1hirumxP3ALTsVWODg7ipo66BEnsZdCVy9LT54MvwkprASaupZOtfae0lkxT8p1mqoJ9H
fnc0FmUf2UY4LNxlQLX1JYcK6F0zh8oMqtsaQ3nDsa4Rhu9i8LGDaEbtbztnr+Ovk/ZCANmH3WbR
U9KUoZ39zGfm2rmz1caVZXwAhVlcOADdmztCHuwO3N90e9mKZDdY8NF1kVqUzop9dKrE1ydwECdq
qJWtxFH8Qwf4Lw8oUmPlycjjPFqQ98yWZyWOO+lgE4TY9qBD2GCnZNcDeRyBSU5jydLn4HWnViSi
BxQc+1iViNp14PibaDO3PyE/12KE0wMQdQEQNL7Sfsa/Vq0HULpZjZu/gWsWJGfB5bOWPYgip+OC
gWhwvCCVbQMKp9RA5D0KwfdqHkwjAB0ZqPM2UsJQSclR5MzKIjYnnY2LakcjGiE3pBv9ub5rbC1o
87CMy2BKHuI4lTTlZO5JZNEyOgc9/wYJxopqZPlDorn0FUKXEQT/HA9h2yt0G4vJ77Jtt4mlvKGS
0PULP3+SaM8d0bmVo5puge6JpeCXKhIvJcmV2dPnPJF1U866w+8y0RdvwclydtTWTe8gpJrBI2wZ
+m5UZdnt2at6soTgdSrLydVWxxINdJ1SKDccILMjMdGzgcrJGoI7KCJWllCV044KcO3l3PidARQ8
aE5z/kMxSZCD4uHypZAcnJgeMgu4H4hLaEeL9Ns6zvyul2TtZy3he09iOkhmAM6cUbOPNZQmuK4H
S/UzBjNFnxs+nn0J4uP8o3Wy3BrPnFjCoiIVa0HWeewrD6oXpulbx/IGrBR+ea3tdPshRh8CJTow
n0iN/ryHOVlceJWViiKfQFQGKDFkX0HSqb+sNUEIc7vNPtrL+HFkH0/IXZYytjGqtFq9pl+lgKI3
8edl85AYvQhoI1AH4XVfI8eGKPKQpTuM9226UpZ5rufytxf95NwEuy+nccqsMgFKCD3Xqp1cmz9B
oggTIVxi77JPJKYjidLlpTWhHjJAv+5rhA9022551T2v0+E8lHXCpQsK5ZBIhfr5jARoFV+FdDEG
w5Ub68bAWDgojBc32huyPUpunJh+AIUIKjULZqGS1Gv47OtKD0wRCaiKZLaWVSkkNiJmIUvDLBUz
ivFdp5WYRrpj4KhbltfLhigxdTENieI+TxcIRB571PiHKKRFvrm8gvRDrfs88RyEEdKPBfYBBAYu
r+nxgO1SYA9XgE4c6pLM6jw27dvoxRA+aUa6cD7bAB5PYPbRsmc2BsoYttcrew6iIU8BUm9voLnH
37M7lCL+H5OOq/VduHlijE/LPtaUylw3rYbzDbqyIQv1vR5EUt4r2ScUHlBCC0vN1zeaqea1bSvX
CeTJL3/Dr3f+0nYERzJS1tpmDgc82uV1nyRxUBQRENwZiEOIBWUVAJ61Hho+hWsuiqejmdQqFQZ6
wWV6F/eT20Z5uACJb/Y85PouNlVP1So3WTmmWRG0kMfWjbna0ZS9K6B+vvz7Za+XGKfTfFAmMuGM
Oj++saYDH2IPXmO8iSFN0GAKSXcN/croN6uzkkdt0vUFZ5UYc67kwKPejfvpFf6xhgVC/ZX5EF7/
aRzpdbpz9uwQS4PzL461C19ODM6Nwab1rPbLkZS/GwX5mYHGcbxljZYFi8bxj7G2XC0BKTknqDpY
NlgTM42vrdeEArI/KZtu7jQIaNaj60SgZ+cKFLLazCvq3ov41piWj1gHxN4BsKa41zD8MMzEU5DB
g8S2GdSbJn6a2sesi12IMZluQorfquN4SmpieBOzi4Pa+guYKGymQW6e1eAwLT3H1u/oeD2O/MpR
MA0Itgiw5/gNRjmMZdVmx8wfDCph2QOpuqA2GQD+mbXp9Sx36z7yFnBDgZ/GZK8VT4OhXtyKxfsJ
AyJJRtxInzylex/AcagtZlioz3MqI70+XwT9dkVikgKdCZaRAV6AukCmwhnVG0jERSFSap/4c4Fs
rH6RmPoaiF364Ku7OHG3Zt7WCUuYftSGH2nb7BRolyrZY6nxkDQgOKeqT8bcS5wx0HVIyNaKIumN
SKIOMUexk74BbaQBcKS+HzDnXfFD3kPyz5G8XZIHkgpRYc00CI2sUX3vEG9A77qq7dBgsgRF4l9F
hniemAOfSsM+WpnhLkPvKcOj5JtJXguRxLebtaWxVCVDzct5Lfds14fpLSi0Mbshi5tkhyZ48lgr
Z7rkCJss/ZdW3duoVee55MNITkzEGut48vOYUtRpQRbUfa63+fKByRYQ3ClKzknUFqp9LFkbaEXi
g7Tev7zE+abN990113t2eo+UmFkjg3VFJUhrNMxIrASWK8+bY76SEOUUDsGKO1nUJ/MZpv7nuk6E
6X/afcW15md6WEd6at/alL+gz+ai5Hl5mxJzEJl8h9QhyqThU1nLjVl9MP5kLIbka8miBxFdPHFO
OiWHGxzAKWd4+Z4NgXpgOwgNPOT7BNh3fTM8Y+AN80rsQLbgl7/WbqjiTm/5UTYhKXuLRf5eqlVU
ZUZBjrS6pqA6a603NDrL9LWcru3y10DMkEbQqcyOduqAOelzHqyAagAMRpPqQtJa8gkkaYVI7lvp
vFItbmhHvR3diep+FX1U+Z2mQ6obuoiXv/d5cM2JWdt/mldXDnU7Q60aT9IXtKlzcy/2rM1aUY8w
mizZ3Be5xoXnSAQsZ4tmpzqBa9NryE5lc/NUGMWBVaBmsKrDBEmWJuEWAGrRLw2jkDzLLZAzjF7H
yn3LpwDj2pimNndFRf18lSPNeuAwIvtK7ZmPP7iFlgEsh9gXTDE1+BMyAIuXvZ0vkjzmfMH1++RE
AHMVJ8ALmqj8NT4w5I4X3SKgsRVIogcwlxIMEP5yP3m27tHMRQYKBK9aeykmx+RCaRIHKBIFmzOh
qEsgx1kxS33rOqFebZNwZdNagtHcVe9cKmYhS+RE2uC6BDP6qNXkqMbDFVk+uvm2o0+5+gTNQTSo
OpfkmKjOPzEZAVpFBTq4PZG4Etm+BeeoN2Ds5zqKXkMHtb3mSKZ/wf52isGz1l9w4vbBf6i2do1i
djROH8qQowHS3F2+g+c3AVlk29FM2xApNquJqvUApbkjRSJKFeo6/dvlFf7Bx30vIYRGXYHmyqTh
8dKR8di5j8nhJYLk6poBg6H9Nftw2pB6lRdjoNm/vPgaQfz9xn+vvfq7kxN0lDK3tdlAC20AGJSx
a6d9yfj1BLCsjgQEetHBQmROVLpjwa9RKwZvzPKV4Q3+XH1STJGDSxzOJEzI+5rWOb7uoi2ah//y
RfnesRBT5e0QDbmOvjR1yZ5s7A3n7iq1N2IQ1/iJphjIcENrl13LWi+SoxbpK2Or6p26omupA8QK
G1DErOSlW9ky/xAL/bVBR4i3OpAVDnQ1p8YfIC61eIPmZ4kLtk7TT3ezsq9ij3rLE5rNEq+rn08m
vpcWwrDR7gjJE5LdtTHAMqpx2xlL4aopMM4TK17VkW8ZwNz+wAC6BnPONchFvRgXCwlfoFvOawbi
vWy4UdAn6XJlZ0JgakrbwAB7t1su6c5cDoYG/pb+pqV4aozBVZYabDQ6vVfVzF86IwY3AKau7Owt
a6ASxz6omUjujCr7koJja2c1t8cZUIoMhKs2s6E9/btlV1PCD1FlXA0jhv6bCFM8SBpZryBWeHei
MZxz+kJyM9S69qbPuwzZM+TTUkvidqU/T/CKmaWYGR9gAGTfvaqvqeNhGjoaINM3bSHffbR7T598
uDLls/l/jazI7rcjVBGdqmibakCgmu2GK8Orr9Nt8bBm0uqee1OguUmQbOyXRDJZIt254EmbqKGO
xbW1kEeQwoOMDrKdh3vnB9tpt/rdfGVutW31O4dKoCd7i6T3TnClwNgvkEfTMLT5MIUrgN7wVr1o
TC24zuzVVxMYkg7/cj5I/b5zgi8dWzMGY2NEjspgbXL+uzMP+VS7CkYWMF4rMX3tfAryvZrgPbMe
M1wxiBtBpN/tCOb7RxcS8wDexyCni3ztFrRr9yxUrtnruINiESBdbveGSesfMmdzvrn718YpWZvO
J0+Xqg9WMcb4KWuIh4IRGoSgDItcyjzLY4/dXt2D2z+MUl9TvZ64qowIXvLFKRE87UISMpMS5rZq
CsQteHbjAFXJ/VoxQtWm9BsA52Q1gS+6qn9+sikRnOzQZkqrsco+ZphWs534MJPpebRKCMxnREF0
jSFQB7I/N4NaWltDnyYva6DUiRSNMQP6PCgEWtMLbRD8mjM0uZSEv/Nm2ZbdLirNJ8s2oXltOPdx
gfTGiNy5u8sQumcaBmxuLP0uxakDoQRF+Ga5I1X+Y46Kh6EHiMz67NLqSnGkJeHVo17as+BxNR47
UZTj0bav1zZBhNJ8iLomfIkJjhZ0MWVsROtlvbSg4EOjMkEjZFIB+0nNXVykYWn+isGOA1E+z+CR
5Fqdh6ac2LLgMFOgcNSs0yGB3oYppjnaYQQDG4qziqN4labcY/IJKov9IR2cQ23pweUo8BzxJALp
/7vWlAiOs5wGo7RJRo5TD7GtGVMjQwtc2nGEjXAr9uL8F6uvSoNAZXSrosii1+/daPlpm2xKACqG
24g4XtaP27YZ3dlWf4x5/Eyzm9RWJb/1H5Li798q+NnJAt+YPXCoPkCLUIdiFwWVXZNhkrD/2TqP
/TDtkkZ3F0s51PnTgG93+bAuu0BKBIebJ2m24CnHwFEL9VUjNLttAULD/7aI4GdzMmolhBLiO7NV
902PObHmSkuq/3iW4vytAxLy1MR8Ndw53w4Pa3UHlFc3q46Ncysj+ZDcqa9LcOKwCVGSuV/d5bxU
/pQWQVNw19ZuCwDrrPn18gH+QwXgLzP5MqOT1Rq7ap1hhMsg+2Y37lflkHlxoYs0P+v+gkAIwMRd
BgYrnx0ZRDw87QeVdDdlpvqVpJ/8BiXTrSJei97q0fmp5l4LDV2wjaD27RWL22xksb/ENL/KlSfr
sVg1Zz2F16Jtfm3yHljx6whYvstHK/NWX+/iyTL4iolp1spyLHQzGBjuWjPtswJdE3v2MLOIcZ/8
o1mSfVVTzDB1srKYzJAEbwWeuDyJ1wAXGDYMZz5aIDFpQx0ZpO13QRDfMhtgVKiXywpksvMVXI9u
JKZSM5R7F/K5NHsz++Cyjvg5AtxTV/wV9pwcLrULvZoLPYN82FiG4JAGrJOTXTRG3oACRBMSwl2F
3bSgXTNTfdO+mdbOqp5bSrdWDTNOiKdDEViflD1voJCXWX62bBfrhvTJTVen+3Q5FHEMCJLpLyy+
LZrpI+Otl8XzRgGjylCYV0nZbsux3CLM8Gdyf9l+1rfzwtv6FcWf7LBzGgUTr/h8lJqeaoHQbP5P
RRsqTglqnVopXbR6GsdBDWOj4rZd3sPlFJCKE4GRwY0G0pxrHDxctZt8E+/anbaVViskZyWOBM6Y
wlWK1YOMlYckIgMjYorYB7Wa57hexWvCOJQhqtT1/lz4QOKAYFHOSYGR4i/SG93ra4/XUFoHjsyH
+srkU9Ot2x1YesJ/OTdFTccxTB1MW5rw7tWJBTKGesKD1CZuZDxNfAKZl7RftMbIf9vh9zIi4q+q
szkrFtBsQc18k27rJ/bItmtdPQn4UZapnD3Ok8WENGHMu2hxDDTAWuehBu38VExu0cdekcmsUrbS
uu2TmzXUdhPNI6yl6vaLkbrZ+FlxVLaTn5et/3yCf7IlIR7PnAiyXxFokarX9Fnbs82wq0KQYAQa
iH79VXOsPsbHfrtIXtSzDvhkXSEsJ1FZVynBMJhacnAkFi5Kl8CzS6aG1gjuknWsv+LkGCFxVCux
jqhI5dQrVMfvleyYzkY4YpTCKiYQIpu7yyd6dmMmMXRiqpptO8LLQlWtL0AHPRxbq/e18SWdFE/T
JYucdSYniwiR60D0iXcD648K5gXUEjV/pQwv7+N83+FkDeECj0hEDV0xe5Syq109+dNj4kd+DCAX
GKPB4ZLKK7qrsf3tc/21JPhJ/vxcS9KbbdXV/VdhFUxuYFWDGOQUfA2Db2WZ4eVDdMSk32zbxFC4
A3VpNBhLkDnOn5ePULaAcInblJelWsXDUUsVb4LUFi9Vyet1/v6eHJlwf5WibrsckeGRHjvNBQ34
vDbM76aDXa0iFQ4KCGD5J4/NEwpWlmT1s+HbyeLCJW4IAhze4BLzZVeDRJZnHW5VBHdfgGlQcpel
WxUuM4FAWmeRAvCDLOiM544E+rhfyWABOko3jfaZWGqQz6DmaJirGL84fwb5rduX7/3ieP/t067+
+8SxRKWaR7Ro+mNvkwACw15uSSKfr5bXpcsgOJIlH0swlVTgACszVPoJqkS6DRLr8aHj8SbP4TeX
OYUSWFzSe1NV01vN7lXXiuNHPXqhVYxBzOcsB8UQer2oA3W/NJCMLJPlO1vIjBnptgkXp/L6ql38
Xn0rJnQUs9Qr0X3L1KPavELEwuVR87ieIukORvK0OKAlmyev1VKvVY3FBTjRbafeK23NNbQnqIrc
Wg6AyBhOaowXDbCdgmMs0oamYdJGG9byA7Q0r+eovFcpe83Bia+xzmuinaq1YEUBuANdnBh0Bk13
mFLITCHuG82rapz9GX3ostCwXhRolD5c/qLnU7wTYxZ8KquXtieUD8fuFVVf9HWUoNtnz0uQBIov
y6Clxix41zTmyD8QEB5B3Fc3N7bqtLitRe+DFTHzFdPZ9Ea8n7XordIrFI+WXWP/SOr7UkGKmyIk
QH+t0j2HLbJrtjrZC3YnVhIqxZoypCPaMSYTjKHwM15fD6CIUWvVt3JMkdWJn9jmI53sWOJQzr7X
39/gb4WFHNw4EbP6o6X1N2zeM2T5pP+Z833TMWgg/Lz8zSUOWszqs3mJEqXCVi1SI9UirlNJXtHV
D1w6TMFDmjNLpp5CbVAbug0x4i2nzC2d+jDIQp3LcYcjpvILMzqqLXjNkgoK9OmvNAtJr0rc3vmE
4uQDCX5voIUeRzpeaGvQPtKO+CUUSQwwFOR1AdwF3IoBcoQu6O2fsWmF4PP0k9xyifPcZL8SaQNP
tmnBR6rx0jfUVHrEdOAlx+takMIdlFm2bV3yGQXfYEy1xWhq2SBqzG/Sw7KFKonlTvsBoQlx+fHf
DcSenLPgHiBfRhY64H1BkOLaFspqw9tl25ccnZhZdxjWNKeu7cEDeTAAtQIfIXeazeVFzrd2vvch
ZtemGndjgv7tEVz4/afxufjsGUN76C8B6tW56Qb8y0G1z/vAsEHfIQNFSK6fmHSPPU/T3sLyur5q
dbxMPDQLUHfJ/NZ5rN3JPlcDOokH4qgx23zQEQ+gPjlqm6Z/mKINSCHLdyUP+6d0oz1kN2B6jlyw
6UPxU/fUJ7DAt79ycCuh+6b40NOVtpjOwxpPfpfgf4a4t2Y1hUM1NgZoCoCYGu9XLUcDeJSkRRvJ
jSHLevmjS7zqV+fx5CxAw59nOTQEjjozQgK2NKI0/uUlztPwnexL8EN2ERXIjlWMFqogiptbrxtV
1x4erQTUHXPix8oY8IV7FUocTm8HerZKm37U2YPDnZBAV8dOyqBE5tQUICtsfzitEtZZe+8kfNvk
1eI1BQ04Rogv/3BJVuV8GdLJ4SDTTqbIQla1NrYrMD8+l9fr5xgC51OBtmcgo8iXfQ3BdVUdb/Iy
xxtHJg0Y2gqKKuHlPck8ieCrqmFeit5MBwA3wXWngckAILRIlaxyNjSA5q1uU90wiJitxfk4Z609
IizRQK5n3Jcp+IZHIFDU3u1azEMqhuRbnT25kxW1P+/01E6ZE9NBO2b9dkhfI1OWvJ09uJMFBKfR
klJp4nZG9Vt5mHgWgAvYbQCqufx5zvvgk2XWfZ6YXOekM+0iMK0lqo922rjn96uyePqOFDFzfOOh
+2yvwDkXzgfmtfvLq8v2uP79ZPHRLLSuqVcsRflWT7s4JS6jueRLyRYRvIFisbptM9M+mumD0j4M
1PYpZxIDXP+Tv4VyJ8coxBpIxZJxBrzvqOaj20XIebL5QOb+xkhS2bN5Nt44WUu8tNSemzIDMoC3
i8s1pNRWy3Y1/xjtn1kOTUH+UbQfZXdvF4WXtc/RyJ7+23cTLnUyYtIZVDL2caogrk7fK8yVkeHz
8iLnc67vfYq5xjCmBul6XLEyBgvnlOFMC69F/FbWzxVDk8+mIAoen8se+nfqbaPI+vXrR/v7R4Ww
n4H2r6aLOOmYtqMV2ZgIbhlQF9CbUm8I/TXp3MtUqe8/m1lZfy0mQpkdxc7qJsq1o5+nzUa1VW9K
KleFxE4KRqy+u47NcSO7/V/UCBe2KIKWJw3atnbR2sfUVA6aNXjtOhlSKMqw7aEH5qo6OFJbbel8
h9Z6yBbAQ8rxq1qPskFR55/dmJK9EjvAf30hGSKInNdgBYWKPBpYwNu68QiGZSCEZ29O9B01HC8x
nWaXmKUJsEPtlpq1N63ut21Gpj+pfUiHDpyvYAxOLMD/7Dx90aBvCEVc7a0yaeNbCfpVIB+ETHHC
oLlqdfX1vOT5NsmHylsoZEsnbdnZY7+4cxEtQVf0V8W8HFLWgQtDnV/6BFGePUAlgSlUf+yjGpqR
SW4C02BbB2Lqga2UaLqQZN/SeWNHzoYbO1zwHYijJmAXB0yNYcTzSDWAHpNG/dEs80NrIqbrFH6t
OIhcYxrkPVhlTQf7hDRDCQROft9P1aZUkmMH8CCeQ9BK6wVYMmaIPHcpC3MLKm2QQu6bnQ3uZIQo
0zYz+BKQyGHQY8re2TD41WRvlq7ZcDLsIOqzNRmYJGunZRBnozbqLartKl1105sTNJ2hD76Z8pb6
QD5f2X20L0FeNCpxEOn6ryQnEBa122cT8w1jV7n5BJBT5tHY8JOi98Bvk4CYqLw2GN3mYCKK2+JV
yd70LL1dBvAqtjr1Os3eVUWKMbpcq9B/n97Vpb2idvuEcoE/a2zbIJHo1VZxbbO4ilMooUcNajkN
R18m0bezrrsK4D6kBq2NA/kOX6vm0eORCvleWvye8Rot7TNrhuBfOZm/rp0tvH89jwtzmStwFQMa
YTzxYJ2CXrz6tjzKQXxfedOF6ybCzK0mKzGwDo9SB8oDmtoFLhwCbYShL4BqBdYm2Vb6ZvronpP7
zkuC7FqGK1td86VfILyGLG3HvrBqELLNpastPyYO8HD2Ght3pEzDxeD7oeh3lw/5PPn6t2+zhdex
z1VrsgpbPRoWmLG6ftMVWeOaicFQTEzmm7Kf8P2LsYfUH0ZG7Tl6aKfqvZ+aLVO7AM0MH2ywGA/P
box2TFwQPRZu5CgPSdeF6Kd4JXVeoi59NKMkaCvNOOZK9jFb9DaNUcN0endAWyLLdYyp7K3mSe8l
9djVSi6dqvAkp7EFyADwSsfReu2Mp2SSgSFkCwgv7rQkII7giJRyDJWoeghdAUkEcx7u8f2RROC6
jnJJwS1EgpjRv6KH0ks9DOjvhmswV3uXDeJ8onOyltArpa3WQ1EXIPnR+0Lm06v/RdCqexVvAoSO
peJj56PAv+65I8Trg+oomHtYR/jeITRgo1L9GR9AYxxEL3EUkNL9H9K+bDdynGn2iQSIErXdaq3N
tdltu30juN3d2vddT39C/nDGGk5N8UcPMMBcNOAsUmRmMjMyonmqrcksXu6v9HZe+GWWyeJDyScp
mdDw69VhKwBQaQS+Q43hwYCM5H1TvBUyniwFBL0sUSo+dSMGnaBZIFYXn0tUyTmILOYbXK5R2OuN
dFKrawICuqnnLON2tWR1NhgP1cd9N4hK8TnTJVtjZGZXPOA8zSGeeiLerw6JAoa2k28gi7AMT90M
goUpueJUX7ITivEc58XbVtZ3+W3dS2ENaIa8q4dnrT4bg3f/y31msnfch8G4D0FStElQEITmhlit
QCEng+o6lLikoTij1G8q7XBcmh0J4Y3tStwUkLkZGqFVI5K8O0FKXgDtHeb3yAzx9RjUUvI8RXba
56dhGGrwoI6D2RDUyWghlmalwQsPRVddM20RUpx6glKKCkkTAwSBWt0DTayAJr0JRcmi2gwJ2Vl/
hDWv6sVv1ahdEwVD4nqyHcCD2CBJ7KrxSn26GcYPP5dNyUD5S3qO58sYvffjTgJAcq4wvwPe5yzH
rAv5EaWCVeVQMmwOQgjGAhJ4vbEr9dDUoXDsZ+ew3w0QMBbC3JZr8AKrst35EWQm8NQMn9L4NA0/
suJ1mn4IkLmfAzAYDoXV5hqYBu0pglhDjmJ1Zo5kAlFG41JpU8SjSQgSkuBHJTZmB2npYn4m1G2a
YxjNpgyifTX2TVruWvnapIPVyT8a7RJMUBwZUQWBDCiJf44UEZ74aLHJh7RS0E0JoEJwGdLHpH3y
Fd8Vo8ZW1c6qRRU08PNrFKlg4e+hwCk7dValDgrBgaU3MsZlG3wN8ElW/jGX44sPWqEG8OWo651S
zy+yksyXNHlTk2uHp2I3fJP0XRFJlwmNwDZ/JHnrxglydrAEzsOPDhO4uZw7mlhaEA+2suI8kkWC
s7azrITetWTPo1eBYQdUlSAYqUFu9RpgE7OfdQmiyxnfQyRmQE8UOQ5EPkUjs4QcHWdIvkFBwFLx
wqE4S4JyDRKIBfxspN4eitnr4pdmBA45/FENB23eSfFW7qEX5c+uH3Ugut8gqTR9SBTk8rOqbBPU
d2i1E8tzp1LX0Eazlo7Z/NH4MAiiCYLmA0EhrZT2YeH6QmrX+PPyMhsKtdtK2o3ZY0Sfo/y1bE9x
ehhGHz3SwRZRh80mfF7AN4OTL5wD9VkHP1lWzE6gtVauVGYkP1D5IVI2Powl+FZE8CAN4SQ4KVVS
2Bl+W1BcyhSCpQGBGrqOvD12BlpZYpJ4mEO0jBQQIQ3tf51CXhnqCQkaFDqUzsDOMpSTOYk/B7x9
wd+aRtd4QHkmb2053Ez43slZAe3XfUfEc+5MllGPwaAmA5LDFtP1BapAqWzft8CJ/CjVIZNalXx8
oZQ6dYC3EXeS1ZgDBkkwMGRcwGhiqeix2RPHuS6/+d99K2VLg/k0YRQNAjCnQJw2GNuKxAlegB4T
rfR0KM/7OnE1kJ3cX+f9naTs9IYgG5NCoEV4EqTfDUhaovl638ASdthlSZBckIgMXCAxmMQi6WKw
jXaJdBozIG/wTAbZoAtajB2aXZBuLzlR+WYxZm1vWfDquyl4SsrxhGYJxSwltRY6SeiE4KXUHjOX
B8Dl5aKfDDora0WA4TYhbaVTVep4lOhWT0K3EmSnIgBIwp+nBXXz6MUnkmGiJsxZLSfmswPHPqmV
GmgFxPz+fah/wW9YCoa77n9B7iKXX7FapC6khl7nSHQKEPeQ4E1UZ1RUVCtuSquv8m2q7Yj/4if5
gzARTuX1/vmEuuHfbSPjGGOpwAbr02lE32nGe+z+8m4dUPErjdOWf1+tLgQ7YD0Cv30SQE7sZ7Fp
+BepezDaalN1HCbE2+X/v7JsjcmfaD2JFdWxmnE+G31ogdxIFGPLH8NDANGLGunh/cXxDgjjKPMS
laagQbFuzt5SiMNDYgqTYSPHyr8U5/9al844y1jRpRJDKEsqTD4aBcCTHIx6PiAf74APunRfm9Vh
2NZvSHV4p5NzQnTmiTYLUBEviqz7JFWlmGmA/vXJ37Z7aG8Aj4x5O16mzXkr6dLfT0xbC5kktsuJ
USSz0HtL1QVXUp8TUH7c/3w3vdnqcOqM98zDcFDTBsC44Dm45udkZzjCt2UgprXCHW9c42bMW/tO
5qI3kjCBs7vX0f/tHOW1/IlaBObtZIgzL4PozwWmGbkO+1bcWxtlbjikdn1dmhEg0m2wGR6kcQMa
5OJbhHay2zuyA66p5JQXVnyh+/TCr3XduiJr+8z9V9MyrHoCxJQhIakMeiuEAmKhvP/Bl1ybYa5+
UiaJlNdAKizSgtEmtEA8ZIpbzZMd4cxrXt88N2trzL3Xx66EyBs2dWHNCa3ytFABzZ7mgW8EMAz7
/uJuXcEvaxKbKymV5IODBgCWUMnsudz4Q+rct3ATsrM2wdxy4JtKBbIQywyAtFN/z4f2lD0Qr3xe
VNnDnbZbpMN5vuX+0ZDY5CgfprKpi1g65clgzzpIamPVTPR0w1nc/SsgicwtD0QUy2YVXys/FMfp
2BITNW9XjjE4DEi5jbDXHitMOJRW+q0Aud6fuND15jL3fmrToh8GFO0Qgg7qTrYBnUdPBOaLreyU
yP2tPynvrk0yt740Wp1iPv5/IGl5024Gd5ny4yVot4L72gxzuUHCn5YNwclUDKg+TKiKQDc0fe1A
ONNGnM94syC0NsZc8boCHd5AsabRDc/TpcPj11pmsBF2T4Ot7cJjcoggdg/Ma+L1UO5ULtonaWQA
UorvXPQVxwlIIusEaj/SIw0qj4M1u9U1dzNv4TANoDFUWryd/oTm/XuiL7Fd0CJU6pEIeDAtLqe7
Vh5YlncQFP++2ASEZgMaex7h2a1IvNpxFmlJSSBGGhiETgNKiVn6UMoTRoU1u6+/3b+iHE/wudWr
JFFGGpqOGcqjiSiaUZRZwXAsFN5ybg6JrtfDOAK5CDLZGHCCGmdy8u9kE9uGZbzFbncE/45XOrW6
8MHY0WnBOOSV+Ufi7OtfsLj61UIDOQN99RwtZKe9XZ+pI+/Dj5KY1YNwjMCHQxzjEm/6X21no94x
cMcZbm+0Iisa/hMVlfHz8MGgdtUBu2on8P+PWy2ZnXrkEXPc6mFL0pcVJoMr5kpL8hhWSuM9z906
id0JesBQz30WwszWpgT1Q1Smq4ynln07VH5ZZr5w2mldpenQ1EsGsDQsSisoF90/qzwTzCeMlUTU
whHePFa3PoTumpZHZn0T973ePyZgkCbLxITUxom+qZd8Ox46D4Vub8TDyZQfOnt+XiRWxticrvfX
9i8p6tf+MXED70FoGBTLxFWloAkXQrh0vMa5YqqD4UjtfAgANa3HU5JSO4q+de0E/G7J0+7gnVIm
rKTyHA4KxfnpUU0dNGLOSuIKwFvcXy3vSzIBJa4MyLaXcG9CF9o5FHT62Llv4V/yqq/9ZGJE3AZp
M+v6QgZX5egsL4KZqG2/Sq6G70jAjbOQX2Wcd/C/BIu/zLIgkqxBhTGKoN8OAOGueY82OahpMst3
P5G013RTerwk9SaKdHVoWQhJmtCsLNGyP007uTAhQmOh9vo8W8QSdvF+0dDmcfBwjglLeqcWo4L6
0OLMunarGeAb6lWvE3/d/4Y3T4msqKoiafryv7+7bF0Q4p4oBT2RJt1lg+iqgC7cN3GzBCStbDDX
Lu6URhUy4PIDItqVLD8GqfS7ViuvMsJTrU92P4PplIobMhjvvRh49+3zlsjcN18kXds2Ipqi+a9E
fezU8E9u2mp9zE3DqI4EeWfsYTWf9Fo9oGTN2cKbZ2FlgbloYxnTIpNyiObaKt35IDnXFZ4KE2eb
2FuFiflhmHw4xzrFU6FMrbriBZfbt+hrHewtqlOliFOVdqcMqhCYsg1d8Xuw+H4rPcZwFtNe4lBC
81bFBOtJTzVM0wBsrOftuaH7bFae/tPxYqu4w5APpY/B2pPcgVh2bkwScPGrN1PV1b4tq1wlVg1y
VTAXCiHoocInDM6nZ1SqMKHc2DlA7KqZotuCcW/D/hPpz9XV1Rj30IhzrvcqSCkx+WFKmuJEQbpV
al59Y0nM/pH+r9bHeIgoLvuinXC+QcwOvp4m3TdJcUi1lzirAI3rdoO/C+njNPwcxXp7//vJy/2/
Z5zxD2JTR1lFY6hS+r01ADWfN/IlB5BiJ/RgDhL86VtGpy1RlAvNhu9ggC1b9DsUyctzshm6CPNZ
oaUIyPrCxCWK8ThitKP2r4H8RJTgUJLRabTAU0Xloo7TrpibfTWnECPPNt0cPWdNplqyL+xkGlzT
ZDRMMQa0UC0Dzhvz9l0wiEgksAaLKnMXxgSq40Oz+Pq6x7TStgL47P5e/our/zLBZKi5mqJWRbUQ
OqqZ1cXZXk0yp+t8C16dStt+luxy0JxSTVywQXAc/e3MUv6yzlyTvNBIQPsBHVkvN7zkKnYH2Y7d
BewWK251UHZB5PRHDEjxhww+Zzr+eYy+jDNXRWg6VR6rGeClzOuc2RYfZChzJiZ58e3lFds+g/D8
k92rcohTHn30yE8Lf2Bic5/TvC/N3KcAKqFDolb0FPxOtyO2Yh8/6jboiv0KWklgCQbSHuSFPHjv
TWnQtbtgIqFU9xE0tHCP48PoQt7djcZNDaJrNLcFG3hX6ds0I9lXwWxD3areyd9i/dyPD6UX8l5p
y2H+5+f4K7HRmJBZ94FSJHq4yCQDUSA64DB0y9Kp7GqbOkkFzkbO0ee4EbaN0U+tbwgq1l7burew
jYMYShHQUDCsw1KIG98ggifqmDbiOenbCfHXuZeZW5f4Yj1ouRpeul25pQ6SYWdhv6KYIjZTSFWp
rrjHfNv9Bd/OSf46759wyFVMUmcjyanW41vLgQkmCBPcambRPN638qlX88/v+GWGuVaNnHaYrkbo
K2j33lS/windBHn40M/5rpuzRzltNpHa7/0BEw/kHAWPIUFJjPbVRglGTCcMj4ovbItJA/IgxaXU
kzcFAJhWqR+qWTmoRX0ZfXTIg/hDrYWdokjbvG1+dhG439A5mFWoykCvdBpArRKrBz0X5H3cl505
KZm072b5TBKjMlt5jq0JaBBo77hT13+kHYYxIzTfzbhN/iir+doU5n6rgdoPUdBRoEpUR5xeBejx
3d/32/W/1ZliomIeiVJdpjhTvSu7qhXtKEY+TNUUPHTCRZN3fXinifEciZKRluZYkRC8a+JVUBY9
H54ewL/kn1/7xjiFuaC0lDuc2d5tD5Pk9U/QRwKhR7Klr9FPSgFG5i3sZntT+tpIyrQ3G2k00jjC
Rrag9hwPIwpjCx220GAzfRMII3hk3S0t/zhxSy2388a/1kuZghgFYk0dREwFpa8yMEQozmNu91z/
wKxrbWoXiCE40ka98phtbnLXrtfMZBoYTJu10cA+jxg2/S0U5icKFXIS7W95l5zbIxScZkxc2IFV
QwSL+1q/7Yu/1s04xKrRFYJiK7hApEs/hi+xAuzdQLq9oWPSo85Tp9Gll6apzmUsuyAoeYSwB9jd
GtAwR299D8j2rICIjfKmgTmBmVU9m4KhkJrFaQLFamLQogT7xH+7uKyMsQ6HVUsJ8pD/L1m4SICB
LWM7bKdNxUkpeSkXq3lWAvgn+8NknEIQIWOuPzO7t9T27Y8RQEIrd8pvkHo5qS6fKofjMT4Dxzr+
pHrQihrWSUCEoj4I6C9PPPzRzVGG9UFm3FKhDjUZSbp4dRTqqmmWTSIgn+iF77U+QEGseGiaGcSq
D0hOTBpilkjRnhWKymmgvZXlManeVeUjxaxJKucIB5p5/3PflLlY/0LGpVVyr/Yq2DVPUyzttQoD
1b6KQa4wSg96KG8X+W60lSyfHtppm0Re2kI74alABIzCzkzAmCMlhwyE6hEgJaUIguEWqXuu6bie
L7PyfRIQ+1BOz9QrhW4G59cvv+5OdFcY5xhUZeorS8YOVVRbe1V/9xH6hXCK5/9JEC0jwiNkyn9S
RwIYcV95C6kn1bf+x/g8v9MNZEc5O8o5VwrjMyHGFcQzpLFPgXBsi51RPacdLznlLZvxj1VAhMRP
WrpUMK1W34joPKEUrriNR6AhpoJO3zdbC5SCw0/wJnLLmTc5clenhtUHG0YMqE2GEl4mZIyhlewW
sLlgDWfhKIE0N3b+JxQ2em1gLePx6sP4fYit4MRr5fJy10/g9uoaa0SRAHwFrwTQqcgfjyFAOP1+
+t655TN9RQMZtNO8CjLvEy//vrJZUzXOCnXxwqD97aZdW8ZgVvy4f7Zvdxu+Aj+rEtYaCo0FEVYG
CyVHahET82Vn6N7ZgIEe/4wwdf1NmYxNpYlAYgX2DOUjg36PAJyzUHFKNbytYxximyhx1SbIZqbg
MuqzOeuZFda8uXNe0qQwXq0NgLr3RYSV0Y2AJ3dS8K4B/imgUfSJx4TcrwuuANGsK1P5Hr3c/3Sc
tImVEROCmWa9BK8Ut7umlU0NtxCM68av+2Z4Z5/tVwplO4spmLkQqqVdggr/AXOemEiiZrWVPZwT
4A3+iJtidUxY1Sd11up5jmG0zZ7E8NoNP++vajkBd1y6ypyQxMgzolK4liQLXCJRt4seGiECHWvk
ahgxVRMu8/Pt8uFf6R47wgyoflEagQQaOxvjt4AsBTv/oAAcFe54/Je8dxFbJpckRFyjiHA2tvG5
/ERFNPZwWMQn+CNknNvG1sv7IAZnaIyavIhx2/maFvtSPd//XLxDyPaZqlTQZNUn6BNWmxzVg6aw
wABrqWZ0lj0UlsE8+H8QJr05LSlpqm6ohkpVkUVekgbT9aQQ6QnzGb+DBogasz50UCP9SGYrujaQ
QcAUrgmgsKvbg1u1TvEEsY8RAiXvQBL87t8x7HiIHhTPN6ft8BjyX243d3/1E9koLU/Aho4TBdue
KVpJ4UE0FDPGADSChK40gydjN4JTkBsSl7/7jxu0ssu8Xvwqg4RhDLsLjELDGAq1oAeBbyK6Qneg
G23LOQLLH7xncHm1rOKhSBQMSFcjXALaC8N7f4p2i8p5dgCPXfvmH7mYsZs+YrXCZedXBv3ZiIzK
h4PtXaiqBBhRQMG0sZrKNJzGDSQz2zYHv7a7rQxpHx4fDO+7MtWTTgxF3Z9nCmUCySJJaBPANvI/
qtGs1siEYx1UuQBNI4ShRolY/Eue/wDdvr5BjKPtEkonIRvpKcUoktKdK+AMOQeD952YMEyLSY4b
TZFPNbRgzFQfvL5W9lX1OPk/GvoSzk/DuOgnYFh5rrxC6q1J/SkAIt5C5rgOJEvWXuuSx3VyOzv4
2lp2iLdDmS0JBKx8SZ+FD/23hhtSep98haiqFE/kefA9EPKj0s/Ps24DrVbmmRcC5PiEKa7glekD
qiqQYh+e54PhglRqW+7Fxwz4gN9OsR0Ow1Po+E5s8bhvb+Ynqx/AOCY5C6N6FusKtInZFsR9rhg0
L3V0ibmk/zxLjCuqkpHmYZfpJwWzhg9Nas525gRvAuizRYxSmkuGLu59h0cOebNOsloh45H6dIoh
VYcvrAWGE4yXOuDi1XlLY3yQKKtlpw2qfBI9pJmFaXwYod0dCYjtWofkHgV7IHqqEPfl3Cre2hj3
o6RNmycd1gZuCE9JH7JQdO/fW46DYwmYQYXRVimBgxN79LuMSySVjvQnnFcr98OO81alONRCigAu
orOuyg8lqFVppf24v5TbpcTVSWBc0CwZPqiAEJumnXAanvMDeFJ2stt5BaZvnWQrPk7u+IynTvTB
J4+7f0YIi00vAZ/SmxJrVKFNro/Vye8e0lJ+0ssNZ5n3QzBatH+PiAtz3tCMWKbe20sWtgCa8n32
KjwAne794eDCX9tKWHS6HtQ0rMMBzKsJSJUCc4qv9fDEWdTNMuzKCOM9oknMVV/HSR/deiuOmPN1
u/6aQbqtt8AbmR4qSMB+j7rt/4WG5Haxf2Wd8SFUyzspXk6O/KheomN/WMb5fLd7haIyaHTRiuX5
lNtllZVJxqeEfS5MfRtXn7XXZDMoNjFL9SRrO4mapXiYN5oFEPlwaK0R/ErzLtF35S9DcjvdhD7t
L14j+L6rIawUUk211FcBKz9FXYnZ54uhSPb9b8xdMpPmJFDZrYmOZBV6UqmFQtbkEDt1g8Baet/g
t3xASgetBfR73fqSXqaX/gET1Baf6ZIuruDf01jCihl11RxTrcNtbe3kqALhCYYku7hCif7kpzYo
Ixq3+y1aOeqJ1Ao2YebKRmLKLih4UJV5b6zKajfJNj4qv30I2xjQRK8+0LotzBL6Pu8AevTPHWKD
bg2SHR+bwtQ8SCbtI67iLc/vME5PiYbKEAzEJnXODiVEPxIlAU1jYvuxYt7/gJw7yiLveyGs/aHC
HRWA0p4+Gvox6LsxuubB7/9miPFwXdAKjToiaakBRJXkj4Q2TtkUbh0F3/xGte5bu/2s/bqKLOg+
AH9BIS4ZRA8ggtxsDcmuduM+slonTzfzMy4jxsu51ZX7oZd8FgVXLxup6TVdjpAbal1rTZ34e6LE
Davg9T8uj3FuWmeUUhRjef43gE2Sb+i9gxkut8HYhRVS+TnwPfEJ1SPOvnJO5ue2r9bXGeI8GjXW
F6KBFWagzTJSR5qH/dyl3v01cq7zJ/p4ZWqUI0oxU7igecZD6fYb2QPB++Y/+sjPDtfKjKL5Ik0V
7GQt9I6PmfK0yN37K7ndRlodRuapptdCLIkhnGS4nV+L2UpQmd3oHsgoHycwnrrUVlJbRL45v5Wq
W1uRTa/3f8LtRt3qJzAupckAEOlCLJN6peE1GUAq/k4yUJVetHBaZwT8NvfUyIwhK9px0htOHPrc
n9UeQ5WpLjFQVJ1Qe/xG4UPDiMdNyQv3LM+yUbRVreVJBe8/OORJBnfivKF2B57hITSNZC/Oh5or
hMw1y7zFeprOoQplSbT3RSvaQBUtN8cfC/hmQHe7eKx/yTHHZfN2k0mrih4ws0jGbmZaUZt5K2Dq
XH7nnBfORf+M+6tPNkgxWBNF3D6yPPw3YHzB0mzBAfUMcrcagzX5J3aNP913G0X2dVQ/kXYr05Kg
ASO8lN971I/NEdgI9JEt30F1NzWBaII2Wo0BbfQCHkqnd0B6w1dH492XT/rl1Y/oANxJ5BDSBOGh
N0wBHIoedWLMhmMqLbWa1/BooPJYY6ySNyHO+7xMRkVQb9FqCSM4ZDE8HCrl1/1vyylgQKPn74+N
SMYExYSm7mf9JG5sX/KqHWiHEvRXBat2/A8woZ+7rfau/QJorcvN/1qEA4PF33+DJhRpphCkA5ky
2YMK15fPVj7y1EA570fCqmONREqabHmmAjo/ORr9PYAbZ/5stBgWuJRQT062Y/0cSl4K/q3cS53A
7XhIHM43lZnkJ5BRZkzJZ5DRnVh581seFwvPEcmMIyrBm1fMEj5q4wxOHTn1U+mOm8puDlFkh/vm
kZ8MfIbgOxk3CzyMQqoWQqDLuKn6BbCIFLONx3aLoj08RWOn/qNoL9GMl4XwtnP599XlDONIaaMO
a11ED4owt5Jc5GQft9u3X15IZt5yaY2x6o5WFQJm9xwGx/x7ZfnAimFATdyUgVt7PKgYz/HJi09e
Lcso4faUCiVjqMTXZrsNUPqWvOhdTM0Qj5MMWLGutpvtogo1omfoZnbyyPsVPM8nM/6nCRRQpQl4
xA5Wby+cGJU64PFh4nbA84t2fomgMpEe2wRaNFwgIKe4C+Kfv29CM5JKi41+cbxAj+2CfbKfRjN5
6zcRUHpIUCR0iszCnjbgY+YNXfEOFuOVoO/SDnR5pPjj2yiOLvjcOJCX2w3Er3PF4gGzuQ/CRkZ0
G6ykQsaAMuMAlK5qarvpSdzwsHCcLJqFAFZjjWLTgEJPSCFEghpdPhwS5dloXTl6X/IHGUy8nPiy
JCB33AJlXJE/T8Y0iviE+luHuL2co/hML9BUhYz9rJuzuVwkjFvrjwAdYYjOSXfh5T+2tQhl8qRZ
CKdQKuF0l4xQtEKr+wUhVZPsVJf+4Ddrb2ZMuiijFSLrlH6WJ1a3V2jzUIWGOh4StHjNRYiWtBP4
QIxNAV3y+zt885X5ZYqFTbW5NA16iAKvUoEbj8Zm0+2KfHvfyO2TurLCBK1eTes6KWBldOPWkZzK
q/f9btZsOHVPO/PGx287npU95tiMsdG2gwF7iCbBA3AfSyEJnMgUHVcfZPPnEFyLx8DCED2/6Xrz
5q+Ms4clwQCc1n0uNnvHE63dkk2/KTdeApqVorH/D/xfNwfJVyaZKFZWakz6Cnl8hQHgLKDvJK8c
P9IsoThLKRiIygmCSaEt5D4HP347WViZZoJbICpimM2jDCc0OAK67ORHZrUQUgMkeSF4AJfbj/un
aXHb//AJK4tMbKuLSYjTDLcjkORj7O/zRQYhFMHqL7tFc9HBgX3fIO+DMmGsSvo4GhaAgVDIr/HQ
74NUtO6buJ0jrBbFxKpASpOWtHB0NbDdsw0We2rifYBpn+lQuN2GB0zi3XsmPIFzPBJ8CYdUIPnV
T2WwT5JjkfAGuz+Dwp2PxQKgZp3ESav65UnXiOgSqK+q/beMJM/CFB313ivTH13yQ9c3bRA40tTZ
SvE71JWtoUcbWiuHPCqO3ZQcxsJr4HQbd6pT8A+CcnRurCwet0TH8Q5ksOYfpyp1jSHbh83ZSPtN
NmquFu1En3h1VWz0IDPzDMSpQKjOeebFs8IBY3LcNgvC0sIyNZQR50QWtZ86SCPkh9GXX6Tp1/3D
8pmA39tUxr0JgWJEkhxWJzkerqAYPQraL6EUNnF+CUmz7YpTDNLu/DwYFJMm49aABGBBLnWLHrMa
2TKg7P5vbOoALVfRsPT4LRICpwKbZpH8mKCgpMoSZAcTSNwc8+lnS0RLlFqe5+BtF+Mn60YIx17o
0Pz2hMbROkvoLNUKnNa3RjD6OUJlaSiyPvhOzqVUul3U/bpvKuMxfQ38SUaE8z+DRP0AxQFECLw0
8n1yKA4ZqHetHr0yLiDnZg61Mst4y5D2fTHIMNs4SeMa4VWpN/UW7STk4fFzM7nhEcmM4UNvyV28
J79dx9t1xnsaqlb72hIak6Q9pBBrjSsQqCZ4ZPnc6hLHU7MAwSryoyBbsrd0gKIlwcwqKr31QwIg
OKQWk/ncCY8VpiMWWl2Ix9o5Weh1f2GA16baixa/jUVhqcXkwufOCt5mPh6j+kapEi8LrxmEp1oN
TB/jUSQnzX9tNXAoNBA5HF+h8EmiYxEnlgx6Gtq89upzDA0NpbbEcvzZE0CDg/ZaQ+y9z0GE1KjD
BvW3b/cv6k0na4gqFXXFMBSWNVL3hUFtfaU8jaCpDOUaNJUuxIM2963cznZWZpj4VIiVbkRaa4C3
S51QXZJt+utTlwzctxhIQigunspduEOJnTef81lB+4crWtlm4pavllHTLzXv3sXbctIhxw5CGQst
g2RTHBsTD0wv8JBuKV4ENItDO8vYNWiagT4I+qScSH17anj1c5iwlhspFFCX5/xM6ENEgOrN9+G0
B1HKsQu+j7js+rTx52ceDvx2/WJ1sZl9kAMCEvAlR8h8etYCEBZNqtcE1Gvi2Avy/KyRrVb5FjVG
uwyfm2oRu7VKIphtcJ10TiS63SZY/RxmH+pkVEg54JYvDcwUuMYJDUxIzkALCGlF505u/Q4GZk90
gW2STIhI8F6LnKSJRbdqVBr9ecQvCEDfPUDIJeDBTXkWmEdFqZYztGAQBZHk7zDQ8SBY1E4O0ERw
as8A2KZ6uX/ReAaZsBtPSaI1CZ70htq4oH12ksG9b4HjnFkGiKgBDVPc4xQROd50hNq1MO3EgYDv
ksMDcttpfJ0QlrM3rhQhrlMsJgzDTZwoVpYZmzAnFvHLB9FvnmMZ/R10CHZUy6B4bPRWDHSekc7v
UJgJ97NYqJauZM2iSWTf34bblZvVj2PCJP7iVMOplTi+vd1cI5A4oLm0DI36p3IPZn172i56ym7w
wns7cmIW67OVCflhu7y9paE6RZpoTcN3yLQ+9WAgS34QXNj7a70Ne1itlfHeiZwLUSciDYKqZ4/U
P3chFwVhpMQJbe0YxJhSklzyUJ3TXQAOWTUB8WJulRd+u4T3CGF5gcmEabM5xNqVUymZ6ezKoENa
xqSy5GCA2nLBIN5f/c0IuVo846dUI5nTQYW/TtuLn2dmPKYmMXg1c07WxQ7UN1Phg5ED65KzdBfH
sTUL7UYY2meSHPUaHIzNhy9zYxHHXbC49LLsklitQC71iRsA4PyAZAt5HjVRel2YQvl1X95CGQ/V
QmEqDJfkTpI9DM06gSyCOje6oHGxUdTDpONlWY28tytvoUwiX5EuxDy0DnbXrYTamALyfivdS99r
tNR0d9rgzmDi6/7B4dlc/n1VIhtVfwTZFD4pVOAgtb5J8/DpvgXebdAZJ1TERhSNFNnrInXVWPJL
4qkHjAy69S4EQY7P65PylsRk5kluQIdDnORTesje0SO0podoZ6BLAMbXZbo54DY/eMeFcT1tVKSx
UKF2Qz0UqfaGM7jADHDZTzlRTWdyI2kKwk5YvhUpU2iPg1toepqM4AdopTnOlPes0xl/kkyNEtYF
AgdK4kcoq3jTw3BcisTUbhasHs1N/gwkuamgK325MRZGHoqy1FW5LJ/8DBJhHdXMWu+MY0pTwSbT
ZNFKccJ+vsp1i0dIVr+Ms+pGUPDu0KMwK0W6zkPn0aR4AK+gCi2S+b2DNokxqO8l6t/W7Cc/qASc
6tQQxazmavTEVog9kciWmqGKCSkvlDeC1t+EUyyAIGcCY0SeWG0YOYpWvo1y8xM4hszLKZk2eTOl
du4bV6Ebr31XHkmd2w1w+eqQmHknm1V3JmoHXyHsadVaXZu9j5Cek8T+NOjQGwmGbQ+lwiyu94Lc
2ZnQvonwo032Ghjv5TA4RpZDFfGcac22bMCnrT7o/m4WfgtKZ+n9OSDuKO+n8gnJhxn5v0rlRcnP
c4Kp+u8TyAv0bjNA6CT1iuQkA4HRH4oaciaNjlbDIRVCtwckUJKuSMnsmkAEpMu2gLGbGEHLyvj/
kXYlTXLbzPIXMYIbSPDKtbfp7tk0Gl0YGi3c952//iXGX3haUKvhZ598GNtogIWqQlVlphMv4PBL
TdvMMaFykJaHJHlE+ccvoGi6POUWZjZDya4UdEtwuBEQzGvkl/0xXoO1eZna1M1TlDCl+8Z4C1Ey
AoZG8QFtEsAurnfPP14rfFwCcCRutHbQQHJjBEq3yUeHjNC09hg8CASITvHUGmADtYGeKalbsGfT
X2hmgatjF/3GK44PVSoGsK3MAJEmsovZV3Ekdnsmmxo63wHAkky3Yv6qQcgRqpK+aNZVtDgXtMp6
ojld1fqkjm90el2rzk+TrdFv2lA+CTZ61eNdnDgXqrImTmaV4EX+LqcC3Zmgp/a8N1xghZ7KY/Ea
sXHSV/2u8kwEL0HQEq3OBa1JKaeKSMh2iNbsTWLaqUZts70nmNvSmi01C3vMVoFPvJrQXmyZC2Oz
EceEsBRLKp6zKfGTaZuGz5qxuJpE7F5dBCnd9Y7AxYJcHJskNZvzBgv2LqTj1MVmnUmGAltjJz5C
h2QH+KZ7+8NejZ0Xa3KRLJN1FBIhMnXCczDPwGZfD9vbK1wf/7hYgotidAQH6kBxRxJgaY8s0Wme
ox9tuaEMIApoY3QiW6gtQe3rRUyfJzId9veLfEeurDkLkaCfqCZ/XieQIq+FZxihY0xqEEK3PbS8
ShU8sa+PEXzsmY9rnZRDZcrEnhkDCFHt6djdRaDg2ihH6GDOOxBuBs1ffR5zCykrHM1eDJMSWZTF
vfRzNCpQS9PYrbUwvzAY8O62nmJA9T0dC5J+H2NSRHBbBRfH4vySqkMhVq469J6XL4U++ol+TqzJ
kZrnQSucVnoQGBjzPb854YskgtulQmfFmkfkf50XgZ/dme6iHRsSyUbnn5WCBY6Xp26QFSRK6gib
qpGTLdbkdsZL3tDdkn1Ziajaf7VF+WFKPDtDTHK97ym+YT7H7qy9RVG9S9aX1Dj3YPxqBoD/tRPo
dkTrslP77VQv1uXcXxNjAD5llbB0Nk+dnh2XMnVyebRHHb6XyNi430y1O89MiVdQZRGYEOHcUh02
ipGuOOGsN51EqYIJ0y9jqQSEUtSt/bQOBEZ0Nde+2C7npRoyYvKtGdkclZb760GVN8tx3aDMzSYt
U8xeEgze1JikEl0X9ar9XizNuaiyKZNpYHPyEPCbUNq1XOjH3q/fFjT81R/FJvFCd0T73V4XDxrT
joWJEacPhs3tIxCcOd9xbA0Fc48qQnwrm2wkcEOy4YwifGSXKaY7c0A1RNpNgujDN/4WCSoSkP8B
xhB6lMkI+k6k3v9tV5wzQtdGjoBBwnuXTI6mpX5Xv3R9yih6XsoQ8tW54DkqCDgG+9oXAUfvOkhQ
loiog7pbJ8lZ5dVpIanZgPhyWY5yarmREfm3dynwSHxXbkrTXq7AmXFaDWOXoqsbVQRDjjstnu+L
RBIkDaJuAU9ZbSnFEBNGUd9OEMJpnkawra4gLlqmuxUPFQkP72p4TXOm3x5HgjxJlP0bXJ4kK1E7
jAzThmnkn+UQpKOdn5ev/ZnJ7IJXzQOTDdgMPqEbGeY+o4UQX9rrfYuPS8u36JIklMPYwhNE2uCZ
uqufACjon8D66FuQM27N/T98cTB7veGWeW4PfWmAm5/gp3pM5jU7MEWwBNGZwVaEEp3AK4ruJ+eZ
hqRsxzZB7BmX2VvMLaQPBIYrWIHvdkzdFNZmaNanOqz9PL2TivI/GivP4GEWWZaHklG/52IS0qBo
p25lX0N3XMTFJtoN52yURleyng2FjR0onKKtFscCd8ai7o3Pzzc6hoUqRslw9x3Zz41ij/V3JRVV
g653wT6Mm+9xaHObytHag3TArQ+gBcHQf7/tjlOgvUHf8j25AlkyWK+Tc+VLrvEgGlUSHSSXfMi9
3I19jadtQkyfqpCz1nPRk1YQdnllS2kx2l6e0D9gOfq47U8Y83Lan8gv3sfbLKFSmmhBtumLyIBA
lw4z+3ZqMChBGAwBm8HsNAeCbQfwEQeiJoHgFC3uFGknR1lCEYoI3URjZUeGSMBSkDNYnCs256JM
EralXlOO7YJCkg6h49yhTf9ZQw9IkgRJiug1yQPrB8xhxBjCYsVljLqvriU5+UnyNMBAaY9BVg05
f4J2z3DO/Ah6k6+3A63I7/OY+6VeZShSwe8Te/W7I3oTsasBy8A4TCG4Ed/17w16IcGwwO9bnCtW
k75b9Qx5TOcpvg42rhbDe/7goge5I69E8IB9x2T82c8YPOw+q6BxXJm4gL2PwV0v8zJ0DeuDAq6f
1CZH69jL9rpvKVpAjnoGq6jXbRsIRaoYJ3T1u/Q5qbZgUM+LN7TIi7fbH4FZ1a0fxz34ZIxTQ34H
YQmuySygvDwNvlSOmy4Wfe3bp27wGP0Zo+J6nuApW1vbMFFBB4h+Rg/0sWb6i45eef4pLZ/HEujB
rvcLuRW4+/c04vet6jKm1TXNhArvrz5jHVDBRmMbr78BpPSmDKL7ldU0AduPKmhZFYgyLXkAGeY4
TxtQfg3z90lV7L7YFRq8Nv1cp7iVxmHtt2ryoK9QEdOoYyRfjTEBtWBnt9U+jw9Vnbrp0jnx+NMI
70Kd+nq7DeWH1Sy8KY3dxYh9o27tdixsvciCtp+cdHEpvZPQeazNe2tGzZgkbl28ZPlTn/0swtdp
GZ1oSe20PoOh2skMy00rj4bwRP39NGgumUw7s/pNlRBvQO8hPeb0PA+W4DV5vWdvfZwiF5dpqKuN
yZB00BkKMDbmlo/Q9i3uyMMaAHeJNxXAg89TJwSS/SGSfqzMYsKFzx+GrpIahvmEnnaO07VBv6/v
jHvIDJw1pKujg3NOnjoA4nPbCqqzuLf5h2z94zdwcafOZGNYK/yGfIzdkJrekksbs0dnU3G7KnMN
6cukVm6ntxvaz/btu3o9Bn0szsWgei10XbFw9HXTBTR6VMJREBKY57t1RbgYlGRp1K8UqFOahHcQ
Rg/kKsEDAN7ZWk+RAWU5KYN0NTTZb+/seir2sTO+RqFra0XZp+0WAGHkx2gim658ur3IH+Ldxyos
Al8Y0ES1Hsi9hCktwe87uYvqN6Xe+NL5FFpyxlu5GdBaBXtWUISuIZqv/sNj62N9Lu7M+tzQbAYU
KWwzO1Xbzbi+Jaq5w9ig1UJKvqiLvYWx7jijtjKQ7QgzrzANoxlxMMBREO3QVfK91naZU7Xl3ay0
wFMB0nj7nK6HhL9/Jo8xRHcui6qW2fg8+4r8w6Rf4uqTPg6C1tP1hOdjHc4fNxi+XY0e66yy4qRR
uJNTsHrPwP8mpbfO7WOoCApx15/2HytyvmtdLcVK2hxzb2TcgTVtN7avy3g/WRgHzESLXe8Df3hK
Hk5I6mKRlhXXNfo0/DR2ZBOTU3IX+tGWPuKjevpLmh1Fo0MCH8HrGMxRZ5T9hEMdarxkUVMsOhHk
S3BZeSihqhjhVBTYV8uASFBn0HU7hjjjACwf2EUUL3PBYywq7YmshXNN9ZBCpmDFxjAO8dr3L+2Q
PXdLtMuX/GFMkUGBB+f2PRA5ex46OGtqlow9cv780G61TeSNdrIF+Q04nUXoLtFn41xTbEaTYjBb
wYSQQ9snIxXpZ4tsn3M+nTZ3qxnh/AgUumX9nkpQuGuOlvJpFnY42T26EUZ4UOBaGGtYMHxwujW/
mf5fNLektf/ZBIkoJeFBgb3chpUZIbNkDdXYkRRnfQm3a2Sv4IlnVd58t+zzH3okluwWWCWPDaxq
jYQQMMNUlyYn9qC9ROCditpXWWq3zaDYViSUshC4Zx4HmEqraiQMB6gP1K0bsq0gO2eszrhZ6x1C
dR5DYb79ZumfGg2HkSzPZgViSFW1R/mL4IZcb6j87VB1ZtYXEdUc83buauQLjaI+j/05xVNVwaxC
03oa2VEDMJm+dTRr+CxYWHBfeFmAkORFa8k4BOPe1JzuyCg+Z6f/RO6le8VLAXoXcfgJvB4vDbDI
VdOC0wxtlJzsMogPkQI7XL/d3pjInrhEaNCkfA6Z+wYY5r62VjuO5rMk74FKD7Kl3+bt8+0Fr0+Y
fUQpnfM80pSsqdJCVGPaFcfxxIqgiRM+pg+Fi1FLDNLfXk9kvZwbGhdzXULGhkEwAlmUsyOP52Z6
nEV8paJ98aDSyqimblGwkB4AFDAckba+x6jFXz0ZTJai7v91fOnHQfJM+1mnG4oxTQBa+IoPWkkP
r7VyP0JTU/MSvxKRBvwB9fD33SNcMpOWaktTxoZGwOl1DltbJ7Y+uerd7GfH1YWOqI82OaNuMRdn
/jmrO3rSP5N1s7h/CXfd/rB/qOZ8/B7ueaZb8tJacWQiu8a89FfZ6wiOHFOYkGzqnvqgONX3Yu4E
QVjjW7qL2oDaJUROHUfjWVHLnTI6jdyBZx3EKrR4uL1JgRMg7O8X/k7RIGyb5bie5pT6ZiV5eVgd
6/zl9ipXTIm+A3Z0xiatqXxPKAyt1VzVgpVKAKVh8lejLX1d7y3QeeR3IhLwK03TX5fjUisNjFFx
34NqX94VD0Bp9Ad5N3mmXz9WDgVtuyf7FGTnTnZWwEFO3PQAkSohF9eVdOvXn8H5Pr0Jly4cmr8G
7nWndMF77o8euz2pAJsiPGHO6ylxXdZ0AViZzWemn1lb+NsAFhwG24g6QeXp92D168Y4n5eRKQy7
GELXtXSK5dc8FQQN0W74zg/U5q0oa5lWwuPqT0G0I15zCJFuMXzT/19R5Jfd8D0gXKpsHdoen6nd
LhhMzHKQ+xeF6Aux19+vOeSvy3DurW+7YtaAjzzFgMZF2md1KDyrnb1kMJ24Hm2jm9yGfo0MCRKF
jS24gYJPxveGYmKUubygAh99Ai5whKh3vwk3ZmczfSswlfjmZIvuoWhN9vcL5yKRLtOXpcOEUQxV
vfyhl+hWsK3fo++vh8r5LxIZcjRYLevfDV4DOBoK/sZZ3oI4cnAZVZvkIks2auHU4ZVw/OvKnI+J
l7DMqIloVa7KN6s/DcW3tG8fc+l16RtbGomr5uFdp25qujPaBvyQVevf3v27htItk+IcTDJY1FoL
XJN5Xb5QiBeCIgkdzbs0qQDpnpwesFAl/aSbSezIYW9X9KmynmXrPpXH7UpLp5u3aJc4czZ4GWph
GgoJ+XHtvhkgeKBlvMvMenBUQveyTKGoZ5a6o6a55UNcEP9VId2rZXjX9j3qvjr0vcutZUIZtShs
yNQHUQSmcQxoQ1gJRSDFyWECq5S+kdaCXo2Ub+NOdJWvVKR+/SqcG5ziUKkVSIGDepvs9HX6slqs
0L3rEmVf5jvUENxC+yFB8iyTQ1uBij0F50phnBcMBOTVCm2dgzmcR6O6o1UdVMUq+GZC18b5zkFq
QqWtpfpkYWRq7h6t5BwX1I7JtmhaV8/KTWSu9kwVb0izyIYes6DgLbgy/Hx0P/ZltbI0C9zxT3M+
PLX6t76KIJy1uW2eooW4ctgSj2SNJVx/C5Mt9UOvd9s8i9GUIf/xTCnnWjF8PLdFhHsAod92cP6S
rrYcogP5jeoNmB5u70zg2CiXGRpFSKWphtehq74PZVezIkFhT3R2nOtU1AUalQqsJDLDXauB7VYJ
QRuqOEM2COzhnUL2hhfhITlhLvd5VMEg1joJRhkN6Dzf0ZLcq/q+h7D9ao07Jam3VVe5t89RlCFR
dgwXEYJOmbpAYAxLT8bjHH4ZmkMUJmfLWjfq3LukSD1KwpfZiALI9wpiougrct6zGDQSr2zxNIy3
4LVy1/nr7f2JVuC8EYB4gzZrWCFpQT2p1ZhQFLw+r0zx/uLweGyOpOpTriQsDIHtP/QoHk4BI9I2
nTlE7QZaVsY+E06G//5s+GVVfoR50NOY5sBxnYp8fYvll6iOvjeSaMhecHz8hHIcFoXSmchZBohU
9lDELISC2OwL3LB9fhw5rsMlzCAQexp24RewQ4DYPdU3jIYKEifbGRSSTB2RUUZ0oveu6NPxMyZj
pmbKPOPT9b3p5rX6qEan3vSzJf/Wg5DBJNZO619mjAn1S/pDMgFZxcx0/PafbNRiH+HiCmpyo0xR
DS9t4oJBkNSeJxr8tyW4JE2BSk9upFhCUt8azKlGai/ovIjskfMjRlzrVGtqelLl+iViVYLeQgYk
CzyGaBnOY2ijklspxYOOZrkzWJIbykeLxoJ+xJVCyK+3i3MbGBObJ6ODUfYq6IPqxlcliCNLixda
1U5XX3Xp56IDfQeMVr4YTkeSjdW5AD3tB60KSFcGy0h2Viv5ffZMp9oxyb6CpJ49aSoIA3ujseV8
FcRE4a/mEpuwbqR5WBEUMXkJee0hAHVyXtpDkN2Dc1cDiRxqOCBfUjCEUz2CVh8PjntZcqQnCQj4
c9ILPtZt76HxUypSJ/Vrztx7lz3qRHO0dBGsIIicGq8KEYL5qwk1lDViVMYplBllbbT16tDJ20ka
nWRJtqBa2sSVKOG5/ZbU+NGTKIyzqZyQ5nbe7KJKDcHi6FBt17syqATf9XYmoslcrkPaZup7CccY
pYCq1LNDmu8qZiQjgR+60sxmVq+rlPHzKQbfXSwLGgGxD6tvXeUbk9qUYKouACnaUX1iml6at2zU
wg6P6KgqqWuK8qDrt/vjB3CesOsKQkPwTZ16fE2lV7dgtlSHvT6qdkfR66lG24whMBvjrxh8nzGP
r6iJu6hv6LW6t13mlV7rr6fB+cwkTjp1YgqL6TbaVCuTU0FzxNO/aU5qg9ez/dFJiEoicmN2SX+P
hx9nwDlSYkm9OpUN4PXkrV4wt9Yge86/JsT5OiffqSokpRAdOudSB6WBhHz6v0FL1uyCNsUuBqB4
owTrT+iLBtGbKcr8RItyDlaaOnWoMgUUzgmgwJmzLqVbLT9vf0LRIpw/xLxYnkUaUNMFRCK6Qr4n
2XKq9EZgttfd3N9fjG9NJs1gqnoPQgQrfJbNQyZ/v72NPzi5jwX4Z5yFebJMBhFBr/+YrcnPLDDS
a09pZXhTlPozTU/TALHyQoTzERwg34qMZ2o25lIAfrjsUw1SJU22ySVNNM0oMHm+/Qi4sKJkC6bM
hw7QXEPtaqerBr/sJkhwFsBrF4vXW+2bXP3s9NQ1Msues8NiEuhVTLMXxRBVW+1BvddLp68aZx07
J5GbTafLXlmWLjpE7txE+xYFliFHFYY2wx3ylMTOFlA7jasFIFrevChdqflZ136b5BlVQOC1raew
AyV/IrCYPySeH1+Uc3RVK2WxVqT1aWnf1i751Jd4bsWvff6DVUDW7s1Y30ro4FTj0Rj3EjD+nbp6
t83q3Z3f8DR8wzMtMEwytfi6C+Czhd76Vj8CAxpZYMD9Mcf4R73XJ3DQJm+Z3OJX0aAB96BOIGEe
f8JfDjISHHWYvJnsLeug9N1mjFuvnY4aqm1m/ZNYZKsX/thCy0j9NPYYqYN8No39KI0E8+IiU+Xc
5hRZTaQqgHQ29bdmDWqIeFePggP7vTX9S0R4LwZeJOq0MpcoTyR6ouFk11V71nR1ky2NV4+Akk8R
YoKRflaV6s6Uw3MnASasTTDHHk+b3giq5Q0otq/NGD6UtI1tdUp/zDWZXDLOaKhlfjZ02V4xe+M5
bVfDAf3onTappR2aauV0KOcJT+0PtbAPQ+T8cCnLyYL2Ovww0qeA8aHL5wF1Rl/x5E3u/P/pOX89
Qc4jTzkN6URgcrV+kGPjUFuPVjQJ/Mn1yE10YjF+OsPkh2wMUoyDgs4hxETaA5smagIkv4xmCTO3
uFXgSfBzzCEKLhQLlL/dp4tlubPsLVpVdRHVJyRS9hjp/hw/adougShrVivObWNk/7Nbi3En2TVG
PqcKFgvzT8Mg++38pMWnyThF4+zpokmpqynox9b4EAcShSztNak6TZVpy7jAhvFt0b4ubbS5vS3R
Qlyoi3RTqo0qrE7L8FVKITNQHQl5qkNR2+JqzL7YkIrjvbjKuSKVFoR9q9OKAfWYQr+h/Hc10Ys1
uLxdrdQy7nWzOpFq8YwKhe4CHOZLvFP6JzIqj1Qu3MIA2jylB1qb+2FVBY/y68X4i5/AxZmGgIUC
Gn34bmAxZlSgeeNlFQpTbpFmdgWvZdrzPdABBYD+0AfdDAAIxKYDXllRseWqg774KezvFyduYXxJ
KlsYrJqZTkpVpzUqH/KLohch+3I3LgY/VJM0UjOkS6mdlLR2YsNySrT43FkHe0H9qTYiV9Y8Kr/h
RecrSpq4UBQQVA+u0LzBy11slcuopVJJaW1Z1Ykq/bNWFc6cPEERyu+m+xED+0n4LR9f1fI5jdd9
3k1eBLKOyRqcJsL4PfneRLFHO1Gh7frNorLKoApEkbnzb/MkahRTq04ZBJqbCl0Pw5Pk2rVMEf70
+pf+WIkLxbNu6WXSGTA6xfRa614rY/BDilhY/3DKH8twp7waVtNIYGHECxzXy0k8LTnlnbP0bnSY
d9VTlgJaGoEvUfk2Ac7w47ajugIdYB/5Y3ne2ytrMzZLrQEaCWIXQIbHuKsf4wWDcSNQ8f341uSP
WoVeCCDGtqRDYKRsPRL1JzJZ3jqtWzq0XoT8qqCMgDCV3UlpRRDu6zHp41dyYQKgiglS7Gp1kjCi
njjzqGxBrOzE5FwLy6kCC3t/xlzc8CIv67pD/es0002RgI6ebjG0JwnHdq/3LD6O/v3vFwvNVghd
Thn45qj4tspQUTGbF6OH1mlE3aYr3WlC0JXf8tx4lkR8KVffKhdrc4FD6vV6jEHRdorTQywrtlwD
6Wt1YF16VtRTJj2PsoheR7hfLpCgnFgtfQ28JxuDqs8llN7guZ364R+gUUT74yJGGJYLIHz4iI03
AMpWn4vNcpfjiQAcWasHbF0m+ovrLIFO6gfVg9v3SuA83nO7i29bNOacVxZu9YwJjCT8npGN1Ypg
E3/IEP++Fu+DZxerDEXfTTSrKGo76ykOGGhP9upTFejb/Gf9adr2Qu0a0cY4dyUZREpoAcOpws8F
Nd2iOIxZ5t8+vesPywvz5LxSOq6pSaWGka0s3vJFAaoj6KEOoTjxvvHHGdMYotzwXQzr94j7cZic
j2nCmqZKDg30GRQRYTPbFvkeVcMLGbdJEWd2EYFkIG3sRS0hdRRJhzWSIfCHZlVXGUG9UkZuZpNF
crQ83lYpeRjI0vhKA2AxGIcVMp2zaHCteIh9PJshtdPFkC7V/13m8Pc+3j3+hVEAeCevdQnTZ1oF
LFka98YW0MWg8CNXeb39pQT37D1zu1hMaqZ0TVXYuUYewAlrt3gjS8RvoBRtnlBQsitTF+TWVy3Q
IlRVkZuYCs+LE2VrO8pFCboA6WQSDWLlqV/UveBhcjWzvliFcyBLBK0OqUPEQQPFHZQzKP0FKzAb
/s3eLlZg+7w4umnNGkj6rdWpoPthLvxF62xTxdxRWaL0o9ty0nq3P9YVOACC/cWSXEqjlJaUZ7Jc
AScoO6pTeO22c7q72K030SE7GHa8Ab+kbItR6VfT2YuVObfRVaS0MmVhWQ5jus5dmgYZ+KGkoA2G
UdhWvhrDL5bj/Acg6XrVA454GqLPQ53563RY6Whbq0g9TGSMnNNYFK2uooIlJitQj8kSqEDaN1Mo
sPmr+c/HfgxW0rmwlbGpkqFiFcwufUmtbxGtfJIaHqnQHquN+/9mJjxhjlYlCwBFCgueetAewl0H
3Ydxo9Z2+lfnjZmJWfndi4jaQnCcBpeWhHWd58oAM1m1zImS+oAHetMUosoKyzRuXD2ePaeta31B
X60CDVO0ybzqrn3LX3rw36NDH6ipYz7dPlHRtjhnYhlxS8tmxr0bg1jNN6oBfQcReF/gsfjRaKOL
0y4d8dXWJd0v8nEYRVAswa3iKXG6lsokiuB5NfWn1hTHWJdtuoIV24oFCYDI3jl3Ec5FvZIWe+mA
K1eWTzlqoXTekxyKI5YqcIuibXHOYu0VqbLCCeaunqwkdgdzW4Xbpvx3E3sXt5hzFokqz2udsl1h
tBq9c9BNP+su1BcidLLLYBJNRV0hCPzF3/PTz4kJSFSaYV6ikuOHSJO8RG9dTZ+e+lTFdY4284Te
eU7cXK83UrqeO33wVOMRpMObOt0o+b4Je0cZtUMxt2+aVBSOQh7rXqQAfb1++3Ey/OS0FacopWj4
BIzquAVHCpRB7gF9tdWNeRZleoKLYnJOpioXWY1mOJmxxwnoezmuBRYlWoF76SArGklNcd8J1Tcd
BFAS4aydwGh58hwp7azZqLAES/pZ2QBUGe2bFNlMFlxzlDt1n4NnE/V8QX4p2hvzdRehaKFVutYy
jNiqO7+v93PZ/cfTY1u/WEGW27SWLWQpSLjtsMbQbzP8xyU4/4L4BlphsHucmnnbr70bCi87O4Yb
IYYn609wu4AGhpFNxbGTusAsAkgXCBpw6nU/aWFwmigWIe/4lYuj6i0zkzOCQMbSKgVyAGOLYo1b
3ZXgnHPWY/ikA2MU7/G18NIFYZub3lPPPEGlwDN7tyCBCOx1vaBkffwkZj8XPynP6hWAC/wkJsYo
QUx6lW3YZq94E3Hmnblrj/mGTdKqkR3/kPYDsSdRkfZdO/T30//4EZyRqtOyjpWS1yeFpvaSfB+X
fYGXSUMgKlhh4FzO/QpVbEVXthrwZ9k62iQDQgz0Dfr8umiVbZgRNIOzk2GYnlKCkCBKd7La+nmj
4F+j7miCdQCjtLJVo5E92kuU+H0Vr3Y66G8gRNquhfYpy/MgGXL0yIbi1egiRwN/y+3U4noN4OK8
uduSy6tOZbNntXHTZnMPcAVv5gOSNe2u2JYYdTFaJxRRxlz3Ah8HzF0go9XHoivxlc2o3I7ZSw9R
OMHGrj8ZPpbgwnJTS5rRqdiYEZ5p+glJNaj2Y3ta8oNqPMQ6CQYKPaW4slUzSFrpXz3PPpbngvXQ
U7OHoAx2mI12368u5hJ8CuL2Iq6hpLQ1TdEIy3WX/veKPLuEOUVkJCmThwObxQQTbHUgJd7kxAwE
RytwGxrXniLxrBqo1DObkZ1xW+xA7qYiGxnvkF+BgDT1QlAXU58+WJot4sm5IqnCspKPfXLx1wxB
NZETrA418p8RwJittmn7o2x6YxPQ4a59KXaxD756t/2Ub8ovIMV+m7StBkahAkMPglBw3VF//Bou
VltRlRthzHq5bQ1me+B615+99nj7xEWLcE5xHspYB4APnzb+Mg6Y9ejvySJ6i15vJVwcLOf15qWB
zNWIG9P/T6WycpTKxYlS6FjtTTy3h0MJzGCneGvqNv9CMvDXD8u5InXUFG3EcD8wVKObgVE2+yH3
rnrqDt0ZwHPX2ign+UFUghK4Ir5NriZpTtSFxcByN7WTu4phIVcnJi4OlnNFkqlJZl1gY3V5p2g/
LXUK2lSzl2ZTG+cpX+28OdapJrqmzPRuRDGNc0G12YWExPieaqDu8GKA2nrolm+JU20rF41PERpF
YKV8e3zMZ/DLaLDSIX7UIkDd9NzRFCJIIK8Wd03ZIgaGNBXZeJ//vcgQZEwXZENW/eV9oBSNbZlQ
hWhQ4Z1cTCV6YWFTIughX42Tl6tyxtksRdTWUYYruE3PhbduRm2zjJ7lLD6TOd4Y5bZY3UrQRL12
pJercpaDt2WUROj7I04e5yxFQwlEjEYiiFXMEHhDuVyFM5QqKbtZwtgG9sbkjPsNCRhcV0TUei1s
XCzDBygtL7V40VM8nCCTMp3Nat1Uzed4OkikFIFcr9n+5VpciJpAtZ5Eao0Jini2DeNl7D8nIaBt
5LsUohuQeMaMEaUM0kWmrfe7tBJ9uWtu5fIHcFGq7mWCYd0cm62Q6VXnVI03t4PC1UHlyyXYGVxc
BIXk2jiMMElWD4DEy51MzmvqtPm9diwO6VEFHUHUBiC060H9N3pF54h2eTVmXP4GLjLFRplKGKSm
pxzjwTOm7CP0fH2MVGgd5oRHUP72TjTYcuO19/WPFiq2AtsV3BCNu5d6h0lGE6/KU0m/z6i+9Pqr
gWnI20ctuCB8jDANkP+CuquCkFmQmcdCvW9lFJ7Xx0RmY5SflzVzb694LZm7PFfu4ktlbaAHaFXQ
oyh9pceHrJ7nfvLnQhgmRJvjbr8kQaZtIMxSfc0fT00wDmdJ06AkSdC12oIE5lQHxZSARW1nusYx
G/3/+BH5yLHIErQDCCy5pw/A2PlrtmvGWODCBfvkyYzWpk7DsQRZgLaUB9OcAHqd7YTmW6D7ftTG
S7g0L1mqCMEZArfHjw/3s7xgQiKnuKbjId7SIHasl3VjfV2d1as9K6h36puF7Oa2BYki1m/zxDTT
9VI1KcMx+BBu22DGBok6dDQRJ2U36Z1et/O7TrCuwPHxzEX5PJGwrfAtcxCsS9ZZi0Vwc8Hd4Cd2
ySpF7ZLjyhvZFGTT5CvdspljFCyWwhcc4rVX5MU95OeoIGsOKfOhrMDgkWxwNUo7+rJMmOoFiy+r
9ie6YIJX+NmYOV149SUbFY22WPEvErj3B7nigKxwVDzTAdQDI6mZ/CaqeYgOlXM4+aCXIE4vcKjt
QzffzWbtK9lWA+ep4ERF9sG5mxYjZ7lcwZd23uRpbuobil89l2+1tzrDFnsL3VDUD7iKHbj4jDxn
kaKmCkResLtFA631U1O8EevBMBYny58ryBemuBhKPwmc+NWtKkB8qbqiU4sHVuqoSUdTEmNKBroY
rUndUsoECeLVGr15sQb7DRfmYvVrgzn+AujQu+UBvsxXf4zoyhZf0lN47sHEa4/72kNt6mDp9vwD
k36o8YrqiFdvycWPYEH64kfUuoEKUhchhESHtartKDeA7APPQ7rtyshDnSwwMZAeocY87mPpWGWf
jeZzX+ZQCu9tUxm8taVBXuPRPuZg5z2DC1fg/a9y8VweFLsAF79xTM1YKmnyUeuUUoeem8pXXsaX
JGjcmdiyr7oLBr7nk/YKfVh/JE4sYiMQGQV3v5PQkPXSwFnJyEz71nTUKRQ9kf6PtO9qjhvXuv1F
rGIm+MrYQd2tLFkvLDmIGczx199Fne+MaAynca6n5m3s8m6AO2GHtTaz39X3YIy5GELSChky7WXg
ddklDm6x+rjwWy5I3AUqYZwsDKB2uL6/vSFWIhmzBlZNEisZ9FABVaFIDcvs8sGL5hFEIoXsyEn/
pg7JB03yW0HVvqdtOXsRVkMtYdQqW28BdVxHxWRreQugDKAaWEI+V65eqSC3rvX3XCS9I/d9jwLa
iLGzbDgbap1b9TDasnIjG4VTR4qvT7M19K9R23wf5+jHJIeOooBqL8x+BaLwsw9RkrpLMdiraRIg
p2cADHdxgLtRhNepna2qf4yrxpqVI/BM7BzIDVOuu6Mke30yOH0JKOjKPBpFgc7CQcB+3izqzgAY
DwUcUqBWsCRM35lTaNMQDA4Y+QyTfq9Mkp8lrhDlXhajLVWI+BdzMOXs80nay1ijiGXgmuEeuuYo
mGeUe49Ydbxt8AS28m5+SudmL1fEsIsMFENyXDlCmOwrYHPUQCgYkLv01U5WsSyBowTpQzmcmhh7
6rV0nIDeSVNfQbk8N0KrMUoLCwNWrr7m4r2e3DfN/TB8qOKZ6hgxO5NusIP8cQrCjyRakLYBLCa9
h4XhSFoEHOgmfrweDzazo//qjSmy27E9DTTQay4+cjzWVWWnYrlTZsPLsTw9Y5XmurTtQLASx7wL
R7XRhcGUAcqHIULQRQB9SPGjnbzjPXa3X0YrSYvBrPxNGaVQgWU+B807pausVmutEmRYVDhVBqgg
p4WRS7OriNrhkNtT0ThD7A7dXRu03oivhpe/nagKx1I330urn7W4jtXPyvqi1tNpJJcpATzPZFfC
k6rHDuearzo5fNXlz1dSjKEdgj4U6GVY1shEe8CMXxjsRNOS4ruufKbRg9g969iDSsjJBF1WO8b7
67+Bp1hMTAoqZRYHgCNht6G0ghGThpkVdT9LLHcFE5cOeqvE91d0wYGZ6EKGuhGbREN0MafjPAGx
dMKiMuhQwzN23a1URpOcYNpY+5efk4kmyjjHmmbAfMQEyDmK6VfVaxXWHCPdTkpXWsMEFIOm06zj
BYwKEdiSfeE8Y0aUipYOTgXhLrDUXbeTePXEzwLlP8YUXCoTU/owKCglg3FOtPwF0PjQFgmtNBSl
FaO70ahgpVp46LPi0AO1Im4Bxjqpbkt8MR/vlBB4qZWSvmN4YbbEVv8V1fKtWE4HPancSJaPVdSn
+yrNTasUxcQWygyUsX0X7KNKaKwyAPpa0zwGBT5jqKQ/BlN4zc02tCalPApTtpciDeiTgqVrCa8i
tzlqt9IndopcLXWC1WBEcGl8btK9vCDA1hZ8JAl/9dRRJMMSitCJtGOquGNN3LDeq+FNTEovVHn4
J5uj1+tfw3hNqY5I0/SYCR0mPICSzBZjzcIQBFqZoT1LFSC/idulYKNTJsDW/f/jpqMF+aV9n+Mf
K2+i6casZMNELpWACi+wlcz4UQQvgIZl9OtOY/MVtJLEeEcNMBaysgwOpUntCwUeJ5GBuoewU9We
4594oeizzr061aSERq1UdMmYvjdD/C2IU3emrQMWISxMAsc+nfxYNo9hwDvlJmbc+kIZ39jFo6lG
0WcurKA0gLBD7w3AjC9EpwDB0IMjr8LDu1jGPyK6lYUcYtAxzl5Q67H0uXOmKnHaROTcKyfAfVrW
+lqjdApFgkTURAIXgMe6bDvbBPjIdU3ZrL4SXTRUZAuIUKycMS8mmprjf97pk9vY9GGYfKwBC+0x
R+HsBBoNfz4U+97v58bOAFjBOenm2NP6JzBeWUtlaU5VnV5Kp3EVjzoJyKGGW9FbunQKR9pWPF0L
M38P6UKetfEw4LxxXu7nLHP7JnbzRARFuWbl/DfM4lNY57+Sx86hC21JF0JeipCTBZbizDsNrHn6
63gG3A3nY34i618Txji4qJECJY5alLGn0jXm0MbjxR6IfjMga5movu9lbM2jEmTYKrg8/EAdiaXS
PnaFHnlkgdwuGkGPklatL8T0W6qTx2imLqq4rkx1m+bi24gQqYKP7CYPnyTppqzPdCz2uXwCv7Et
4MXUqaOFRf/QlkwecPxWPra+TCYZxW/um3bqyUWUX8vhZ4oXBMccOOrBjhKZhWb0g47PNfnRXj4g
GoH+qTiRPfkpg0cAjQDqDjvgHM7F03XRWwa/PhuTaxK1w9Y+uLdR2wm8PCr8gqQ+nXv/upjNvuNa
DuM0qZHEepfjhEvhKtnrB2UX7BNwX2PW3kP2xX9DfNZKr6kl4zXNxhzSuDDoRdRfC1XxZKNx6+CH
njX7QjCcGjhrICkZktQzzb1U/gozaleGr1W50zS7KlIcs32qMHAylrljpodEFlyKLs2cdvakYLQp
3AvtfTGOSzusVR9K7dgOPxX6kBa1pY9nuQe8jFTg3/xBKsGWDA+TlnhOmpYuODUJeFfMs/lFyda+
G+gF2OYmyNnnl1ZMAYR5AS4ZWGV9NXtNI9np9D3tHyrkuZyPy1MixpU2WZmPXQBXmqCElp4lR7LG
XbmLb7C65xfegAI9LyTyRDIOldJWU0wdcyya2T81aXYMjOElHFWO35a3Qu9Kb9m2a1WRoCs7HK1H
H+4wO4CbHq3uXvIA5tUCf3f+Du817wS7csANZ7f3sQKunvZ5fs/BScrlptsoFEmaLKqaLus6qiyM
uaIOF8iTOsDVKrZ+yF3AYPj9IXkeXdnhU8dvoYH9Jo6xWlWSigGjFyaGIMwf44WcNMTK+sa4aK/F
eZHeW5LfpN5o1+/U0k7Vvr7PvWHHW03YQHEnv/0QxpaxLiBpgqj2dxMqDzP0SxufdfVMnMYpYxtO
P3XDFCBkc3LLG6pclJdxIxCtEFOWVVEhbOerT9telJJCuchjPVmToL1J1eSWXWypNRCjOvTCaBp7
101qQ71/E8qGHLAdTVMLwvPJPJtUcQbtV6xnnMC9lUT/JoVJ2EO8xIckT/JLos0ONXJLLmVLySVA
53yTp2e1OlUAnsC98ARvRNTfBDNqjPek2GOAM/u/NbnGrk75E0bQbAFQ8sI3kzt2/g+a/PUVGU2e
wSipRoqE90J5mjvqC9250oBbZzalVyUXET32tExsbIW5TUq9UYwdI7rNm8Sq5becAnRGtUxyK8Sg
88wOubbTwO+Wv4XZaUBh8PrH3/A5v90Oo+xxHE9JbBJszE7YtN+r2H7rsrc+Lp3rcnhKxgQMUVCC
fmyiHJDpJwJ02ir7VqYZ5zBk+Veu2Q8THASxSEMhK4SLMCSuSvKL2ij7cApH2+jH3K4jjOjmGLd0
DQM4P0qTxbs4TEFGvFS1B/OQKnC484dWCKhD1PYcVpY6/wjRRCQytcfiPupNR8Zf0pJfDcFbQSAW
pvFsWqp2Ob7m0W2Cd0wmYbHPxP/NHpB6Wx0ou6ccdQpVxHBHAkBe1RWUXyFJ7LBGoT+/l7D7jxEU
K4k0F9Owt8Uc7Kkqn6NeOiiYf60mYDuFxE7M18QEnXzaOwG2wgJh8IDC69cIE9Xwq5HvJvm2aW+V
KnRGiulO8U2KAZtRRM4w/pjjUyM/EZq/C8BxyOfuDG36HibAlokwmm0+YRLay8zhWaLBGVmaA05z
p8Y09HVF2CpR/KZxTDStQCk1ZIKx7GhrR4mSfU4GqwKGli4m5w6TaEaGlbDwqGDnTYjo7rp4joaw
/cUopBTbuvAGmjqAJQPdvkx1ywos3z09EkXloDLzfAFLiVIOAJU04E5Rxg588BLsMG0T7sLBBcKO
mOCzWfjEdubqL8lb4k9+YI+VFV4yHzAE3feeh6rBMUON8fWkRqdBU1Gg0VpqT2D2HDTJHgCtcf2W
t2rq64/M7u6Spidq2gNtIrrpXP0DV+wlDvgxX0x3tCeH5pZ5CO0Is6IjZ+ePd0LG3YOeSK/yOc0B
AeyXMBDwAwKw/t+eb/kVq/y3IqGs16KZfS4/LLvX2CNzUNG7+8+uKzawH4CzcMQaBiec8fSX8ddS
LJRhUS7HC8VzqfTOEKYusqYzBcAsUI845sIL2xrjt41My6IIXFOXAYln8A3VZTtFYb40czyyFYD4
37dz6rYgg+JoEO+gjCufTCFMwzhTkOfX+6izxr12pF7y0O4qJ99PDoQPl/wh8+c/YNZeEsC/4rfG
eCjRrANDEuAjxCF0y0KxhWGCkSAV1EGEgSdNT0QnxzOrEXQ7leMXlUqWrPJWL7aqRuvfwS4DY/4i
AB6BiFrAaFhN9FhFYNrRsKVQE+E8NvfA7dkbZPR6o2jsVnmp/6gL99tPYMotphYZ6ZwScgmVyTOw
OVOQChBEpkvzYK+atQvGp73RoNWZdf51DeAYMrsi3OUSKp/lAljTGRcjQXM8nV6pxGs08jw0uyPc
K51agRcjuxTNdwWdvHh8RwIGLo7I13Mk/anqZfp9ZhS2nFO7xvBBqflRedckBcB7dBA3N6GVJqYt
V+WeBPQUxud+rHQ8hqXYqSK/lNP761ezVeH47bMwTm7q6jhqFhL7FmjOMbmd9EdiRqeSnIwpcAPp
IwAmU9cRK8l/xTF1IqScYRpxcrqtZtNvP4PxgjrJSGZQOIfe6x1gVzqFjzWsHHWWBvsHggNAvgde
u5anFowDTIMmF9QRnytrZ29uzgR8A5XRcdzs1u7Kb0dj/J5kBENgULzEkCU8yzZG8r34qUI50QIy
YnhY2NlFRwTTs2ETQG4UeICHjnwWjlz95DhCnXGEQTaXVdfEeDhlgjvFdwTQEe0getEA6gqxso18
tBOMQQTd0r1809rOFXMTXtqA7wI9tIxpRrO2sxw1JvkyoScXBPp3zCfctspJa9+jsrFUIXbijKcf
nLeFzvjRElR+UtbhbTEbLdBUBOD8PcXy/dzx7oiniOz+swCsi6mragWzVUAc2i90YXriLGPNvavZ
9G48DbucM9C11VdYqwi7y5xVWo4XRK9c8nAAlGYeAWojAW1RB0T88HYqC6dUQZdUSFAW9aEpTyHg
W/1qPlLpfUiEfadnlSWmb2EB/LS0/HbdR2yqDQA9RVHSJWKys5cAmVfw3iyFSwKUG6mY79vupzAO
TrRsh1PesvCihH97eK2kMVbZVJJZovWSXUogrw5x77ZJYBttgDxTfKjj2Iq40AGLj7smkrFQrR1i
MzNlROnsPHaRRSZe6WDRz2sSGMvLBG1CXUwRPpfVlwGUyVO9P+KGAbjN15dizAQovpg/TJXsIgBT
r0bbuhV5G2Ock/zt1VNi5EiY4wUb/D+jNANOgrn43XWd44lhsgVDqcciDPBJUMjcd6ZkFVg2TIrc
J8pDr9wZ2a3UcrGxNgY61tfHPmnqusAOcI5YmNR7ElWHpCwtrN5ZA96OrRof66F2wkQ/zN3j9dNu
52dfH4595ICfW44jkgrA8B18YQgRKkhjZeVzZpyF3DxVcLmhAf8z3bVoh3FZMrYmJX87OpMGUCIl
TSxAc8gpupGQp0bWZE9ufTvuMwcltuYkfDKZNjc6Zjhd89DaooViEy8PWGp3VwyF5YRU5FIDxwWe
9Mus1rKarLSYXm8tCuja8pBeePzbHNPXGG+jteks0hR6NqHakmC+DhUWzrflHYnxLgEtOtICGQo9
JMlTY3sBsdMfZru2yrvgGGG/4rrA7YRjpUyMs4kHUmg5QMYubaHH3tAqGHoEkjc2ksHQANhTLREP
gdA9iKUanQpCO0eY0m91X/0qzDIDrQdwv9rIq8YcJa4BWOFFW9/FwLsrSRZaoUhv1GXyUSMtoPFK
3srG9jtx9fMZJ9YaKe0lA/f16WFsIJ/52NvGlDgv1nN8DPsoMomGfbFgiTSa4fdZbnfDtyQFp0kv
WdX8YYTfZGTs1z8OJ7qxOEmdRI1hEnrkuZ1piUmErI94Y6xbbVzbIYbTxY4HLMwTyRRq2qRX84QE
iD1R8F7I4LCtgfTQZbYcRAcSo0GE6tH1U3KsSl/+fFXTkAUl70FrH1xCeV9P3wkmh64L4KQkLHBR
OjRAFK6K4NJNspOaM54KWWcp8Yjtd5CsomJ5Xd7W9MzaP7I4RkFd1TkWBk0YceCj8O8vGWHoY0oL
i6CBrTxel8dTTcZnNLIkFjSas4uE6nNRv4u9aNNetUPhqZ5eTQwSN9XMO+Pme+jL8NjnQREFhmnk
U3YZNQDJP3ahakcBWr/TbaJWxyJ+1YLSm7rMneTRSqTGnQ3V6hPw6PYlZyOG91MYHxDWgSjPZhNc
xEJykRD+nAEG3+fj8/Vr3q4gfx2Zzfa7UqpAQCBmFzrWNzTFCLJ4mKLyQGnv0CbD2Pb3CL1z3Xzq
+t69Lpyjw2zSD5BmSY9UVUCHTvGUCjQImQBWeXArYc9QjXm1qMXmrkRWFsJoLGiBUVTdRG+u8gFo
dMgNHobR9uNJAVmXLimagdX93+0ea7ZZUgLG9FKD7wmLPuBCiMC2nD1L9637ic10BFRgxFn83VaW
L6nLyVfeBuRbyRChEXAJzAZNjsE3B8XNKu7S5MakAnzAl5zld6zkxH1mdrLW4nT1qQpD7BDLVlAM
vkLDo4B5ZgEuXBjB7Cn7kl5yEuLtXvJKOpOpoEaUd0mEu108kHGUblQ3P9CHAPeLetqhx17zfnyq
Xq4r6XZNayWW8UR1HkSR3kGs0h9rc6cbxoFEpkOjNz361oWPgHWyIvk1LO+wVOr0Zu8WZW01vekn
pWDltewkqjtrYI2QGksi7cWQBjBqDO+BQg9FWvGyrW2r+vpITPJjGHGTliMCbLKX8Fb8ZgBJ38aw
QxJ4oUucyZscTfEw0tolHp+3fttvf0ln/JauV5XalXChCygZReaCOYM98DF5BYPtl8pfcthBuXxK
ynkaER8y6TmQT9FEXK3eCxJK6uLdEP3s8uBY9jrHXXJOxyK3dsHUgd0XhqbWtUP157Hq/AabdLGZ
+oFxKoPKjqOE4yZ5TuVzC2lldgRFK2lKOii+ZqXP6gG4uLvclveCq52XqowuW2CQ3l/X+3/IQr9u
mHFlWUkUMVFh7L0c7oLyWccmTFQhxwh+LOS5QPU51EZzR2lxx5G85GN/d9Rfkhl3JhmALR9anHdZ
5DLR9PVzX7WKG+OgH8Uj77WwnR1+SWOcWjHpiail+KbgQ3WL6DKOWBpSXuaidQr6JpqcJIPjqz8H
l1YfU1eKFGsiSO7VTvHa/pxFNVK2iOcFOK5aZrxWKc1RNak41XKH3VnZ9bvBa8BRxweB5jnmT5Do
1ZEmMU6FKluC3uvCPZh52g4TgoChA+Og6CluctemFrV57bst1LR1OJIZXyOJCswx/PQ18egsrNKH
1DZsCWRV/oilYdHJDs0+Omt2fzK/JYc/Kp9/RQZ2xkwVdbSklzsujWTXhBM6BOVeAc3GdXvYzlv+
UlAWeEo1m1SOOphDTJQdOgS22qcP10VwlFJhXkiR3iCyZzjJRJS9QNuTGMd78Mz8S8v+pKVaaYoh
z73cSpCjBr1VxC9UxnpHfUynXSpkhyg4C/0hNls3699MgXKkK5zIqDB+xcxBM5yhzAzmLfOun0Eq
pncWCm0uFfSD3Oa+QSRfSI0TJhs8IcNioTo7ctk+hGrqR2LutcptJwP7ohCtPJZuoqywEkDbYdZu
r3SmL+g/0sETAfhJstpNEHOByWqJo+LHytOUtZjO+KGbB7k2D2ag2UnIIxf/h8LHl6owvgzzWeXY
LM6F5uVu7oGvZBJr6DCb0IeDZRb3rXlu5beJoP7a1DbwxOwYSOBk0B0qYkX2gH1WKx7HmzqeLEGi
LsXcVEEEW9Tek5z3puREUxbFZFBBsU4IFFtUgxsyZ043e4n21kWTm9b6sQ1+ZRg4v67pPJmMX5xr
TB0Bgw99FOk2zk9x0NjicOmle0w6wXOgvBkQTsXjH95YX1+FychQZdCmqIGfElNg1Ew/dPXR1AE0
Xx6b/H2oSqs1qEOpuQM+MEf2khNfCaUsGlaV6CIueAmlcMGVqh5M9QRgdrHvOe9VjiAWzCSaxf+L
N2qS7br+NMkf4M8EQCRnCIjjDNmpzlYtZgWbPNklr350+eS3gcBxtxxfyCKXTNJg0DLHlQGazWqA
Ti5gpsroeLV2jiKyQCXxJBa9vDy8BTggufpeYEh11rQfeZ/vejy+U4Fa1KT+dfXfPJyhgaueqIaJ
V+rvL7is0snQgLHmVi1nl0SdrcqtnWm8NdTNw63EMPFE17CClCoU1fwaC83duSY6FgZvMzG3svlX
mfUOCIk4Kc/WMr6krYQyCatg6kknlRDae/G5e27cAqCty6bXvIsAl7YU0aubNrLJRXKTQ3AU/rB4
v/oJTIQp0JegLUg4AAxVnHswS8bOQge/sHAEAKQZUSrjJSHb2ddKJuPziygmtd4n4S0GB4RDmdyH
Rwlz7UC5OSu+QX0jA4GkI/aWuOOlztwrX7zCKp5HShsOdQTZ02H2ivt8F1LHaPfAEgib2050U1dw
axdD7lC48JzuoXP0ZND/AWaN+1MYx64SDQArUy4AR1F6rR3UX7BQ7pBD9UYv9DvQUJ3OMyaLnuNv
C8HL+D8kwjytZ/y8HgIZXNHxE7I9OSjH1B+86Qag//vrNswTs/z56tIN08zBGF8LF7F7QqIBPmLB
CvODrjY+UIStIEekL3mtgk2/+6VlbJ1QVbWMoHyOWl32gTHfAx7BnGHDz3T5b7FqJYLxTWMIGE4A
AyxtIlSYLeNleBfxwb6ZP8Rn6mUAOO+BYYc2GNmFt9nH0hDLsF3V/KxuAku00gfdsP7sjbH6UYwn
E4Cl33UNfpTqD8/Cw7Jv2JxiVJ99wcWuo22Cw+tG9mobvDTzqeRCQ29Pf65+AOPV2lKJSyn91OsO
OZkJlFDDy4AgYC1YWuRVdtoTAKIxQMM17+2m7Eo2485iMuqRtpi36nfvuTvuYlvzgeoHcrWBe9Wb
7/CVMMaPJeBlnAQdDQa1+iENsquRyJcKwyur8hfqDl4wGLvrhrRd4liJZNyX0CwTrmRxXzOIAcvB
00vleehNNxPfFJKezCB9yVPgJQWc8hXPmhhn1YkVKScBH1WSI6sZgatVyJxEl/vxGG/UaGNYSiNk
iIcQ8DBYSlzIOoC7KqNtzf980vKbr5kv45ZoNXVK10HeYM9e6xmv6UeN6aH5COQwIAvUbrOnd+av
lMtbw5NMllrhyiHWWhYabQjJqt889zftI4b0vAXSn1iaXSL8mIfcEY+8yMvxw4TxV5MORhRw+4W3
prGTom9gyx4sVRmskVTA+TBuKXCg+BvCi71fuWbCOCQSqbFR1iC4XTaqZLuxje94uNqGr3tFZIVc
lMLNxP7LRgjjfzpDymJlxuXOGPLPx+9xX9odBt9ErbCvmyNPEuNtqI6ljjCskL+pgk3FxiJBClCl
9zngQSvwcibC+JrQnIq+1EB9rPr9DY4WAwQei+SeltgDJhCjszEvoACO9vP6EbmqyngcSRZksw9Q
AEmfk0egIbeX+E4HkwJGS5oCrAMtZtycBD0cJ3J5sKUcA/1c+FmZCbidDNrk8HZ5KtxnQ2vnAIOa
tWqn67OTaLxL5jw1CON/0NoPx6TD5wznnUEOsujlvP0EXnAkjM/J9LLJ5xzKKfu9o98RXwGdA0Wf
I/bxqPI0O3/UbPSkuKsDn5X+K2ZoMj6n6+K5pzouM9vHO/OB+BPF5kLkNJ7yYdwRsNNg1/O+98Fl
4AEQmovAvv0xCdENIkuGwdY+9ToZZ1laeDD7AqESJOJVZTWieYjjb6n4cF1tt8PVX8LYQicB3WnZ
6hAmVh8VGMwnXlXmHz7klwTGl2LuQzEw/gmiUpSrJafCbHhjwSx627wrHptbDAe7IM8qAVwHyoaE
m3xsK+uXfMarBrLQdhQb1pcq/6UFe9McLJpwjJ8ng/GkeSBpotxJ5gVVL5D8Gi9h3XtghXm+/rG2
y+LG11kYP6rNelb3hWpinybrrdC0l/5JcwqcymlutOfAag/EwsqzT59Sj1+W3x6oJ6ZkaIaqyOSz
DLvyM1SgY6t02HOIlgHJpRwfOO0hxGtI9/RdDBYTTPZdP/O2X13JZJxNIGvlEM34fqhinrUb41g9
tS9ghHWA+g7A0uhEMWn2P0zrLXrxNzewkss4oDbXQ4G0FR7fFJPkbeMVymzN84S68mQCNcMpml0f
Szs5JD/FPrSN9Pv1k2+a5tcPYOtuU1W3Kig90L0ipZ2I76nIZdXebLWuRDC2OdK+apUCkLrYbHTD
Y+Pr+wUqXT3yHrabBrISxBqh3kUyxoRhhOBSxGC9rY+/ipbzzNzM2lZCGCvsUkWIpikNb1usV5ja
e43RrCo8dhSTrgBhnubB7nqdUx3dnm9fSWVscgzEWR+B4fu5ON0h2N/VP4s787xw6gqH3k1/il57
zmEbKeXGiu10ZyV9ufiVRUZa2HV6A4/Qe+IHetQUlAjiz4UZFkOsx4PgJ0d+Ws7TTCbV0eg4BArA
Hi66Ab4rHbzykvPvdJ95RaUYqJhNGcbXDcMZsHo3ZcbxpZsaacq6JBn4TxYZ1dcmNTUHIL1fonY3
A+FLn7RTL5Rv18+xqZIrKYzeJ12dmMJSlE2QS0g7fZ/vF7zjyL8uZjswrOQwqh/nAFejNWbwBSB4
xqgKIl3q/MIvv+sPzc2MoGuBpBc4Q2Qnv6qeyIeHXCT8zV2ufgFjBnNKARssxzA+pwejKXAhH8bP
WmWxp4c4AsHW9SPzvh+j+Lmk9XFLcOJqDBwhespQk21UjVNHWDT52qkYTTck2oX9IkUFyDLGSpXm
QZoL35hfr59m06JWt8fouz62fdQD+v+iA95gmgJbaHkk0rwLY+LomOXzpAaLigB+BiMQbtKFXpGZ
1vWTbGavq5MwYVMxyDQMk2heApSKFUrcQYjcRt8Z5utcGi/XhW1XQr6kfZaBVu6PtHOIzS3QNSyF
RSxPezoFrU9zo7ilX7z8AW+pZKiiAno5E1Oqn/NkK2mGrooTCQoVtEWDqwPrt69Qi5BEzhVuOY21
GEbpQAwfGjQ38VouTUcyARvUkKc4vm0lZV83z0lgYgaNVzHbUo+1UEYDDQyhFpM0Yqw5fyjF8UYW
gQCV/sk0wloKo4RxlQLQOIWXCDXRiTLJGdQPESN3HLXg3SCjhI1Q6INWlCqKANktOkaZ04IzINyV
XmELtvxQxZgiWag8xBL7iDz0tS1jXh2SfVPF01hkCbCTL1M4HFJB8OVK4gGScE7ITo5kY1TSpm0V
nDDcKTvixHvVSw48NrDNjH99FiaAzcOgp0WMm+y9qbZAu1RbKvAVUz8urOmVvCagPuZV3zbnMtdC
mWgmlkKEdU2q4skm3zfKtDPDZoch38ZN+/khlDprKsFCT8QPoC+9T8JH12NdEygQfQ2Qduz6OGVp
3IxysReawBuDxm0Fhdp6YrppWgLK2njSEuGQzH/SYF7/cCYIpq2kmmOH2xKVRyNWj8oQO1kbeBz1
5ikYE/sktVbUZIaCNa6IVThXiz/xBHv0IscP2UMXbumDXRfK8Q/sREc/acPUlJAJwi89T3/RPnxp
aMaz3CXtYgPu+gYZNxSpmIbUAbWDasGSRmCH5AKYZQBAUp+LYMWzIcYZCbrQKGCkUqDbyitA8DIL
7FtW9iDYmYVmyF7FRO2wl70CGPo8w+J9QsZDTe1A4iBEKOnEt6AF2mUzcbSEI4F9PsZFQyZTgS5K
Rn0jkNQDMjAnUG2mnauvxY5sUJB7JpWJnALeIXdmxVbBKjKd6SW8E1yMCS7dcWxaDDfpj1m36rfY
0XgKs/WEXf8ExkFhNWacSI7eUrLv9xik8wu0DBOr9PU/GE9ZC2Kc0lBUJoaSYQBxIkUAYtbOIeEt
GWzWHtdClo+6yjCiuojyWYaQ4WBcirP+LnnmxfgR/cwwDXwbHlDxccbgPJEdMN6d0g4dnmJy7Jxd
iC5DBZtANX5BZ+SHPtDdsJ/3WkE52rnY8RU7Z3loxrIlmUagnUQorSo7SYNk1bN5lhOK+b3yX0pj
vIreFsUYjjiU3s+nuHjBtzxnENzPt8K/vUDGqwD6PyibGpZdlWiNBbNVYz1xDHl1sc2t1rWqMB4k
iAQyKcuZlgdXj8HEypaAqCUBVXZ6GNK9YHmgEoxAgB3BsX1OiqjJ/WgcB621e+Bs8Rva285bMbBG
r2umwvLDlOA9aJS6Rvg71I/LKmgLPyr4+pHfu9r23V+iGEORZnXKwhii0kz/JempB7CmCASUnewO
M+Cq6p+R9kcO4EskE3WbJi2CysCFTwNYYDUgSTxcD7HbNvElQP/d+OO5DRCPUJIAdCeAdN6C/kKA
R1yS98ngrBUtSvh38/sSxRiEWRpolDVL9UOJ7Aboa0GItYMFFdVTZIyKcq5u26l8iWNsYkiTop67
klxGQ9tNgx8kmj8l7R+03lGX/kv9GIsY53LW6gI6YZDWbalpa+Pu+hf67L38872pLLtHmBtBIy0i
zIeFYLztLR1DaE547GOr3GNEqgBsxH3fo3mbOCaeouZZRx0QGVmAfBk7lfrP0E4davPmta7fsMqW
szKtyUK9xw8TRsHBnIMnoxRZVh/Xz7+dU/z3hlWRCbZZnDVA+IGUrEcbTkWxUeJoyuYy6tdHxGP7
dyNQ8igAHSpE4GEzosuBFLDwl5vUxH20W4pYvKvjHYpxJVo3jiJYROCwA3E/g7PEmN7/3bUxnmMO
+xiMebA2qTkQkKObYKG5LmGzELK+NsZ3dL0a1fWMQww2sr3IVTHSQ3eZpRcWIMBSj/cc+IeH4Zcq
MB5kbiIZXTV4Q9WXJ+h+9O2/Ko9WCTIw4Bp1nHSTqxuMGxEBDDNNKmQC1LjzEfCoE7oLZYcRnMPP
ZvD/I+3LeuTGsWZ/kQCR2l8pKZWZtWRtrrLrRbDLtvaN2vXrv1D13K40LSf7dgODGQwM1ElSZPDw
ME7Efw4pYErfmEup6+/LEY0o9eDW30tvZUv1XuMcNNiCyUupkr0sFrUsKBzQokbM1m9zNnkWZd3y
WPgVHIFR3EIx3L6abkpXVreQze872/0s++TOTGY4v6zfdOFesrB1fh0XSv/Z3nCrnVyo/vKRp78v
67OIUabi+aTAzrAbVGaye605dUm5q/k+Vp4lW2RFjgvY/T76s1ik1cu6gf/WadrVAwM8rlyi1eCd
tLsVlOUqhH+4H/29Sd430VlIM4mmJV0nFEQtdIh6005XD2OJ7uEV0zp/6B/a78joc8bB3Vp/gmwB
S3+CgD14GTBitUM9tvWb5+ShvkMhOxiwgCG84rDOn72UoUD7jeK/o5LJwFWGE+8PWGdToCV2EU3d
+2LWYL2avGuErXgOW7QsZCGbAnmrqjSqgE50WZLCWU8RyNBdm8fxtnFjtKyZrMezuYsSkHzzXM5I
9XcexNlArTpGn7uC5aXCnbwwmbYzQU+HBeAKUAPmmbs8UBlowyvhQYL/m2eYAftwqtuWrjvCeMOR
pMOig4BgmgOzsysTaYlk+8hCCOCroKch18rFwvh6f5V6a9xhr9/BFBFPWpSVAZE8525iw9mYBOht
w24wmx6vjP2U7Muw95LZguLtgQx4gFFiyTvu5eEZYmbXGFVk0hTRkkgPsqLadXEsO79kMYQ3x25J
OmPSa9A3HNgJMmSPaKn0EnSgYW3ipTgOYO2V7WQ3UllYIWublLahY9kAZHGvUKYeXl4ybJWFELK2
3IAqcde8nxzGZ9UHkeCLDl5ohbYAldVu/km24Ldx7e/VYYiObE3W5mqoTdaJnP7qTDUjV/2xFu8g
Og/Ve+UYwZzNpaCPKx40VJTd5f2weUifxRdwtXESCoHoUDvZ6k2T3TlR5/X5Igkim1bz12S41wzU
CKcWVRLdOVh6BrvF+8vDWP/Cb4fi2TAE4IjwzBPxWNFOYVdAROmmG/HFsq91KhMd34bks0gCfgzp
1KdOj7GMblcxc/RW47W1jzihLL2NH7K7LpC1Nmy2joDh+j9cNETHNY0bU0f+CroSXFBNs4PRdmHA
Q0AnBM8fmkRuCjfyJ3U3PKu4A+MUlhOnJItFzOj6xYkj28LGT5rnPk6DVm28xeQyfNmshX6MVszf
ZqvuRognAKKPYdAHWdCC8arv5ePZJPWdzauYtykFvCBHB/t9dJGiRg/FLf+u/4RT6ppTZaifJyG0
DN24ZVmNxEJ2+5DtfjGXizrTbsMVb7hnBsobkrlVerRb8+P0lu+NYPHpXvPba846cESh43B528hW
8/u/n532NZktjro9JoAzuJHDk+CpdSN/HTqqKRM8l3Day4a9yfY5n3YBdCanbgyrRdRhN+04rGML
b1RAqsx3kEpxrerWCczYQ3OaK91Jm7W9s7UlQFGcZ/8rrkAaqcIYXd1v3OjVVlj3zVqTaHe4t3fW
T8Od9+gFxJq7l51j2/eTs98ggFUcK0M0lXR99BwgEdPerxNuvDowtJm/yR8/NzO6s3ACYjlp0/A6
Q7gcJpFkv0q1/RPqjATk3wlmZ0sJDbtUjw181LmNM6aZKJJJBZIu51KwqxEOkpy0Rl7itGrMyBuG
GKWh3oUfJRvz2lXmSnJuyXD3/Z3jbEzmUGTcWPNvPKvV35W3GNli7GXwemCwp5z8dP8FpHjFYKtD
38pLGoLEk20XycS+/8izH1FFxlLCOkI/LQbdx1nmFcbPyzDw/oj2+/FpGTChMQm1TWFDDpFpFxqF
56Fu937Um6Znw9uRkdCOjsZSTUGST9RdEkgL9LOOMmuiDm7fjI+abdTM6MLRVXj8mI39oWwhxtkb
XtaifmJmrmNRKBH3L3Fpe3iDf5qnfPTmmLzFINaMZPBsGw5ajtPOLHeig6Umw30+2vHOol1A2+kr
iflrvQRh2KzP5Q9WSWGoSv3LM7DZAQ868N8zIOBCX5SpWeaYZCNB6XNRjotKTlUCJ68Q7mi918JQ
RO2TQ4LOumohksraZp/XeXgBEsARTBKu4XqrB+XT2sc2HJ3ABh9YivjbZ/jHQAU0mO20MZrIwhZq
C9/pxgddDd2mgTUiJbA+Lkqv7h13oUOQagmML5Haw5G9pw+gu5wGo5BM/DY4ffwc4XZUcjpqtILm
+0oAaXHWr1q1xU6G+7IJFrtDR1uZnAEUODxU3y/dcoBvTMJynqGRDkzeCM2ZlX0dKyqsnSX3vz/A
/d9DFEXkHEcPs8Yw8T4/wVk+8dSiZw6uFlHntul9BKZck4e3eUV2sEVnmfJJzbNAsrw3i0Yfy1tU
ljPNXh1piFv9akg5Bglktrgf4SRYiS+hG71cjveHxOZjzMJFqpyotZgjMkVkydfIk6FePngaXvIg
W67gtIu/OoHjGwGcFTz4q8sPvT9kNh+/YEXVM9QkY5W3ToNfoD1OOxuLy3S1q1UREtbdKooY8o4b
6RoTULRQNDVuJ806FaG6M9XCt1qD4X+ZY5HASha3ysrbsSr9YZFJPm+fER+jFeBrKJc4aip833xe
vLyePLOSFBb+kCt/hBAgSi0VolAbEKVQl0LhK3pN2HKoAtPrPw8onT8b7w4vhhedZBmTbHQCZi0l
fFDKGt/SJvdUPzbKLLlyyAIIKNSqUa1huQAUoSZTtw92LlPuXGfnwgkrdoAqwzgQWCjC38K2GEGP
a7mquvb8KlqKfZfLhBAlsCp2fqZGG8Ga+R1W+aFFofQvWJVJgMv2udjrWRWqkk8NTpO1KworD2V9
v7onxF3vpObn9HYl8Hefxpf82O+V76ARSIBmO5//e1WKzZ9Dk6rWFGJeW1+B6pzDFofxQ49SlK0x
7SHctRqaCCKk8XCLvM5v/4kQuuzbClATKVYVayAQndq5gR7RF7MIfQNJ4WS0/txU3uUhSw5wsTPU
UWg9GgmmPHW4Vy0g1IAsOE8yYvqmpt9ZSmILkEKi0WjivFzbePGUf9u2UBRYqRAmU4LmmrjOD7kt
pGxsAsZA4Dxrynwt8amTq8LeIl/8VkaGlyGZ2PeZVOkyTibgxGhuVBj/pvAkJJ/xKuyRUflGnG9R
CxGDJHbNNjlA9JnFFdL+5jnr813a39jqCN9xKsHXTQhyDE3TiaXpjlgKSOfEMWmD6a5U/TjmqqtJ
pXW2k9yzGMJCteKQjg4Ma997fBTWutNVd6RgJUY7WV1xs9/NOoslHIbJpKW8SsAf4m9L7paHMKBw
Ho539C53PMdyIUjmrzWq4ttUyqoam9nOWWxh6WbREiVkbZ620xkuizkbLTj+KWnP7KrynfYrKlmf
JgiTNCRkQ6ie7BZPHLEMhLcTgrPfISznTutKI5kwB3gtd4vlPuyeWrynhJVr8qciu6+rILeeL8PD
JvKfxRTOymyJwnCxNQ3FM9gdoqlx3v2TVh3ZchVOTDRm14WVrM9EY4H72MBGbX95IJuo+jEQ8a6P
PrthDmfQWrkao9k+DBy4kY3TyLijBYr176qOZ/HWk+YsYYyiPmvGGWUSmxZunTj+UCo7yOkH2sqT
Sn7Y47eyWRjhowTQt0kPZ5GFh41MHfEKsCbLBqRT8u/1DmZbYNsMX8uj/CVVsj7e+XjnwyRDmThp
pJ/K9LpWIH8Jw45QHa6U+XtbkSOBWDhz8k6CbjLoedcFPAsLcfYkG9dlmQ6GZxmQxWkWt0NnYzKo
gYV51VKL1UXuLpz4Tvx2eS1tnitnMyyAUT82OcG200+x48AH8kjaKkgdyc6TfkcBdpqSO6O1cknC
NvInVIxT/YZ3nzXlCdkYIxA0LuwEKvgN06KJ0anfXR7l+vd/yzHPRinADbo3ewN3PBT6jIepu0q1
3o3NlxCkyctxtu9WZ4EEjOnmCDwdgq2ZPM9utC93xQ0868J97631ajNio7Q1UII3oppASadxWoyV
jhpCK7rgHpxPJaOSTN9v/S5ROA8NzLRQirA+a8MR8uHafroqXC0wP9fzobxVjhxP7v+Kkf0xm2IP
jK7UOaUEQ6sTm8196Y66ZPdt87HPQggI02tVSmj9PrT4jrrhM/+e7+wDDqVDEsAb2WBwFg/CiBn/
UI1C8vlEWdXKtAywukCQaXOTFeFXR5OQJrdLtWdDXH/BGcBAT9CsVBUgir6sILUmrxmxAZvuRm/D
PW2uBn6l0OqkmV+gl3viBr5k88zrznW+ot0F+j9QrU1tt9VgdzkXrObTpzCjkjNNNg0CDlG9oOBw
/28V10Pjt3Mm2ZwSqBMbXDj8iuPMQh6phI5bthQORSgwzdeXN4t0ugWsCa2JLlMFpkaSM1Rkl938
bAaw+obAiBaxxHRt9MWx5A6v2aACzIf0tXtNpNI/smNFE5GIJlaSRThW1j6bbN+4097yi0MDRQXj
cHnI65+6gK6iUGkdL7PRNejmGrXUzensUcWzocIxAJDs5gi5E0kaK8EjsfMl7dOFKhY2bdpCDAtq
I0r33ShuzeXb5YHJ4giJz7RYSWSM6GEIFxR/o1slsnctPxbzw+U42/cux7YslegWdDeEQLGjznRY
MTzVvs/p3mx25cHaJb5zG91MD3F45yQv1j20GFEUjDyZuND23vuILmBgQq16GTO4Biap7ZXObbhI
r8zbudVHiPVecoZBsV2U9cyndTXCRgqcmHBkthfh9QCXrG/Z9YLKY+qH+inyjCcNZmmSFbN9Zz+b
YQEEszCPqnBOsWRqkBxj229aiOPHTK/vMkdzp/yYNDAvhAc6fLFdKH6YyQNFC6Sl7S5/620U+pgJ
AejM0qwMC7rSJ6sPSLPsrORg51yCprIg68I+m+6JltOkpCp8IEvjGBJr1+XqdQLd4v82FgHqCI8X
G5kBnmtLJbie7Zs0Tvz/FkKAsaRo4nhsZzwRFBXjkx6Yxvel6yQf5Q+g/fFVhEtbVFZVZsWAsKE7
5spVbbSspzXT1JxZDpoF64aFDgzF1ENZ3DvRw5jfjZqyN7v7pWz8pf80Ddc9BAqS+DUln4e8lUzD
HxLLv3+gqFkVlpozqv17O3B3mD9Fr/HJeViC4not20HuvH35d8nXR0QBkyCSXupxC1vPsL6besqg
lifblNsX2Y8QAvCgLJ+TsMmcU+2EOBmDgX4fupu5vlZj3WvTlyXNGNyPvVrD6dlSt0EPYm7hUaSv
Pcu+MvCafnm1bfMvPmBCbHAK+VCUaDZCMm1fga1clc90VB8N7RNkpT0FLl2dOrt1n9zO5nxN8ZCr
pY9gU43z4MUQZ7n8azYl4a2zXyOA1kDqpekj9MoazJveBQOT41PyAy+S8Rt5cR7MmpX75Th7nZud
8BSrQeUPEjSp1K5B9qEE0JqS2eT2WvHM4TIV8tCFNrmbz3A0uLW4TF1bAl6OAF65qS9hyXv4yVZX
HE8qdfjoVLIU4g9VuI+1J2BXbLdp3XEceqsy0uJlPvm2LJ52tdLUUaGffM3nkUuJW+qQ5JWsM9l8
CqiW2yHnpgXgtAhzphc9gVEZrEuWAjf/SMaSWOfr9/TsY6QCtllRzc28RbZko7rXuuX4quWJOw4y
37ytOHjlUi1bNW0b/IZfD514HjTSwrnqZEJCi84qVNhGFplAUhxzl3fG1hI5DyUskREFr64wFBvl
wzsrPERVzVrt03+LISwQ1LFDDoy3T6bzokR3FVJNmkmun5t10POBCAsBZefJGSl2uFa0nhnGfjKQ
HfhCh2RI3Vb5VPc/qqn2rTI9Xh7d1go8DywsCt3gjpPZORKu7gFPs49YkDd1l9/jxPM0qFFfjraV
YZ5FE08vClF5y4ZA7ylVvg56ezBS7XA5wiZWnocQjisoZYzqgpZZPHfhIs9ZtB9OTbBqqRM8yaao
roPMziy4MIUM4jFu/mP5Uu17aTlmM5c//yHCodbnSgJxR5zUK7DYP/v7VXMAnjq+jgeiGlZyqAQx
5JryDgXJNxUPr0VvLN4PmOV5KVkILn2vgrWROQHH9SWdLckSWtemiCvnAxVOJ57RRq1LpNQWeE9p
27iKUgd6X3mDDXXvEK2RZfkvEs7zkALEqHpLVeA2LmRQ5zd66A8Yo9eZMomjdfFfGpkAL2WcToa6
kk9nMIHK7Ct89WAFc6p739JtkMwqDw6CkiNhsxJ1PjYBb0xFaUxalxravcmOfsXbd8nItwLqsuhE
81rYPYBK97Tqd5sP+gIfQvVVygVar2GXBi7AEbd4Pupmvr4Zr0ah46f4EUYn3iqJ2t3k2D6S72lJ
zgxHgKHCmRMoqGHQ4Gi40cBdra99R9VeOz1iDU32kUYat7CG65o26GMyQ6gjlF9UKwyy5E1NbMOf
ygZ0VRv0mYnaMBXpKUQ6IUvV1OQTb2CMbCVhjc8HagThy5dFSwlra/VLa2JAuN6/QLr0odNo4kYg
p8S0v+8n/EVFpbdLAQ1oIwEJt1Yt5AQVv9LC57HunzWjvNHHHrvMCfT8SQk7KEcqkTtG5rRz4M5n
juCAzJ1rmq9RXu/gCVrutEenaa40XsJIA60TzdGpDJZHP+omxnXU3NVj9BCX5qFTrF1bqX6hP7S9
CdvsV1XrvbgyjlYTw3cXZ3iyH6VMu9/hw4FMnuOsLUamRjVhc8V9HZUkM4GgyHc6BZ4bee/aaDcK
68qL9Mhb9Dse5ei1gDGSfttOUJOOdM6yefC5Bs6Ycas1keTk2OCI/fqrhL1IJx6VIGI7aOpblySs
vC2mH1pv7fxYGohmoyR5+SjZKJ39GlLYiTYpC6vLoGW5vjol+/pR8cEjgBla90mWm23UJX6NJew4
OFhRi5roSho+W5prnTowsojXf2pMV/cWztSdQwO6l8l1brzI/BpX2HghN2lmD9AeXcuDixe7WcYK
t2NWgGH+kA1zA9x+CSdW7MzJiclADRuNvdnk9V+7p+a4Uu0aVEWbIHNXxWdd8ZwjPLi8taHIfLj8
UX/PGH/9AUJ6oCaU82qAqXM9QBfD2unZ7HehLM+RjlM4/ONhiGalrv4SSSQeYUkGVl+94817Lwp6
YlazCeiERjvcJUELU75Ia22/J1u/DnUF+bPiT8YjgxAFUoPg2Piq30Ssn+Bka/laUN4an/g/6X/Z
WE82sQk1iK7qFG8WQtB5VJK2NAAeUZmxrL/tJ5VZJfxcCugmONHOVilzwsfBQiGlGHwyDBJdgd9H
/esPWP/9bNSLBvSv10agNkV/Rpcel7F6u7yGZCEEgNSgcLtkM7jgcNQk9ottSDQ7Nu+k55MoYF3N
kyhSC4whbm4atC+XFUNHtVc9rPRf7pt6eaAnE2TvL39pTMiqpJt5z9lHFICvm9OxXjI8k45j9mwo
+W6eer8riIdD2Ne79qtpat7IM0ki+fve/PXTCRiIN2g6DRWGnSvok+bKQTWtoKr/6+gEyDOslBvZ
gDC6VbvVSB8WZ/TgexEk6rNVXmfNF6WWdWdLlowptGV0uclnJa3sk9MdCxhoDD//05I0BViLy0yN
tBZLsioilueZm42yplbJ1zEFSOtnhU56g2kjVLtSkQa0ETrMbcna/z0RdAhxTLIqb6qOJQ4krPus
RsXaPg3hkZefLesx4UeeSF6yf/8cv0YRxmLleqXmdO0q07mfc+52qmQtyyIIOFjMfZzpIwS3S+Qp
IZq0e/54+ZOTd3u5X7P0X0ex/oYzqFPRmp5VSmedGjU6qHAtP9CWEs/Rq8xto+wrRGxGlljwsqyX
WGVaogaZTl4pbV29za+K2d6B05+iMWWAjJsxHiBkddTI4k86/zlP8XJrEzjXj1GjMvjrQk+zs5If
vWGAn9tOaxfe5E/c7CB2kymeCQoy06scUtwOGscalbbMQFXDbzONurqTBDbJPhuqFjgULzvOzHed
jeKQbtzUDg+WtPmsW/ZdbOgH3IFYV8T+kFQBbw+V1jGlVDyuNgGJ0OGbIdHnMKaGuxCFCWmdBrH9
QKKfOfwgFR2tn+iNaZoDUfsrZLlsyssvpp3fk0nT/TDO3mrL2U0WnKD0+NCY5L6r7x1ePnO7eR4s
y6u75CUJbeJmFv2imzfWTNx5oldhYd30c79T6+m6ABeKVUOS7lMHd8F2yb9aYe0rzs8Q7ol+b0du
n8Uu6TCSHqXD3k40L7ViluAQbtPYVWN43SJlRk9P+4Imw8d44DcJTR4WYrx2nb5gVofZi6aZjQOG
+VoPxl3JJ8LCnEDuJdRB14c1KbXSXZ306D/5Oc3XVjsGPPueKuHnhrxFyejrPUwY5is7fs2LxGvq
eq+2tV8u4XUSxW+WmX5L7crvO3KDch1oZG3tXl6nv5cHfk1DhFXaxypNBgU7wW550PF9iR5tU+Ws
7vBgshyaRVq8/x2pEJFo2tqrpRL859d9McdKaaRJu5qQNc/1U4aWPriJ4PrcPg3PqyhE5OWSQW48
HP0aU0CUSqunruh1+6+HzWf6FUZuKCY3n/gVCdRdtUtO2pHg5qDCz6jwHE8mcvluOi2iwfmoBcRp
wiI0bbNXTuFNhUsZSk1JgLcyOLjD5549QKQxv+pTpqGjRGXuMAfDTe06nnJF742UVS+Xv/r2fe3s
Iwiffem0YuB2p8Dx2HBbtLmEqg9FHwbpOs9sPbV8bp03sypZ3fasgnYkOArs8m/YXAfIcVfCMNVM
Q1gHSTcmbZbAvSbPQzcpoVBJCKucp8tR3r0wfpv4szDCp7fLKgGsFvapaOtPpvkCrcFkRJGPfAd8
u3i0BGDZr8Wg3KpWn3qjET7YBoqQ7fIC8isLO7Q01cvMQsXxeRdxWMCgmbut4OlZup1l3CWW7jZa
MrqlFa9NnUl1HFXjdpry2zzlplsZ7Y9Y5TdG8ag7VzYcC0tyqBVJirFR0HSIju1kqg4xDe39znN2
3AxzolslaeO7bjdyNnwmu+ZBzVgNxyrsrslV7g3bBaBRNvwDY8aNm8Wv4YVp5mnUz5mxWqJ8niAY
mx3tLxB+g4mF/SLve99aOudpyPrvZ2MtQRKIuwig1Y8ne8i9zIpYqdkS1JBFEfJ8ldaVoragCHX6
T82APfWNqn+6vDo3XhZ+TRKEXD4EBdlJU4wETma3ODMhLWUzfivvWX/nTYn74HzOhPQ9tlRYkDco
lzjglulqsldUErlaQpia2zehYhysKXJJ+jDn486ArCqaar3IKH06JYyU6ikfscRTDj3ZBuee7g7j
z4LMYKI0XlK/mbAQwwYIol53+2TwUjX2J9Lv+uGrg1bjsplKr2u0pyhKDD8l6Ccb7i/P5QpZlwYo
XBzsfgwj3sEUR7MelvmVD5Lcd+PV+ZdvZQm3hHyAroUVYYlfgTG+W4UrqiA8aCGUTta++w4JGCuI
y3eXx7WJ1cRxjFXOU8fFUxiY2uuqkjSNfYJ3p5/wEbI4kI3i9zUvr2kMeudosTxJmA6zdGV4SFIF
1LXIk/wKSaLwGwPSGMJ5alCaoffhPc4DCJBnAYGfmuI2N6twDuYA5NkyvE6XABa0svhbu/G87rl+
/rM9D/sOFezD9fPi8VyfwUQwjF2WQh2f48heeiy/WbsxUROuqrvIme6KKmVtSNlsaCwcZe0um4CH
Qsrfx5dwoKtGDq6DDQn9ZbpSmpcCbeKGGn8aHdWLzGOL1w7dsu5b1dxBb8XXUc6+/EG2lvt5fHE+
CPiLo4Y7a7xcR/WT3UtdiVbIFjfUeQQBZYupq2eyvtWtyrZobnaXKwrjFFTAA+cgu4JvUGeQop3N
p4C2Y2NOJAnfLSTmwAyoC6O5Y/mSo7Y6XkM+aC+D9839fB5RwF4a5XFY2ZhB9BTj0DJdlPyrQLld
B2lgO1enoYFokazAsf7ZS9MqADFNaBwuSmifkmlhaQ+9bhok2V2Jl8C5KSTbZp21S8EE7IgVrN8Q
ZLrTEj9EqsoqHXVd5YlI7xGy2RRrKKbS1FZtIFKOpCkY8QFxv7oKvbcJklrDM/q0/0GXtGQTiPWI
xUkiq4jXT0ifpqTzM3QO/6dtJtZVLK2kIzVRuumr26WN8K7zdDmA5AuZAo6YtaLEVMO6VyzNy7TH
zPg5lb0725I40g+0zuUZgGa50jSTAxpXeBPeI7N1+qALWYEeK9MbcCXe48Q2cmi280DW/7y95HUw
JoluwuNJ2GmGUyV9DweOUzw9Jipc1DL4d5MUMP2JyCx8NhNhanwEE/aXvvAEyQf8pLk3/9QOGkRR
TVBZx4f+RnlA6cVrrmvIvK3K27Jb3uYZdRZa2G0k6iqzJQit0R95EjjNVed8vrxctj8j8oCVv2PB
MUu4NtGwhLVxBkuu9FBfh68ljNChueQpvvY6ufMue5qvIeAl6U7YXKRnQYXs3hpIP0wt9plptK6T
wvm+vSqieq9MksKcsf783wDrLJKwHSpO1RgyF9Gdof0sQ/Av7B/9TF1nueume6pUt7AbwWl6BNmv
Ll7RRgySvo1h209lSW7hQxJUTuuFxQOv4LhwoyuGV6d01+gjqw3TjYcfPH2twgdC1GfQk0BI0nHp
xGMlGRiprznIxqP+Nc93vWK4aWRDzSl2i5l4Vg/yoDneUdX+EZtgmpaTcWXjNqlN9eKWWnUwly+F
SnaXv/e6Ky/Nh7BrpzoeUmXuo7vSUFEgiPyIGC+XQ2yu2rMpF855M45KWuEecuJJ7cYlDABSmPQ0
j5ejbL+hnoVZ19gZ/tROZ9Y2r6M7876AHFjr2wFEGPwfSeqrBNJzxB8y+GbLEkfZ6ATsMVtlHuHn
DBtZNEal6Ji5c4bD5aHJvpGAOGGSx8aMDB4sLRAMdDSM1JJtsf3YfTZ5ArLkNDeHOMUoVr1KCCLY
eBJh2UH16N5+UCTNMZs3DvoRTewkI1kxx/ncRXd05O4Asahuuh0bXOqU9nGcRy/WEZz2Oz2G1w2B
Ac184KmsaCeZVbGtjDuD0hCFR3d19cqtIjA0XYJqG56RyDnPxinAWrtoczYUGGfrk52BkiuLa5bA
J2JVMFqVAlD4ynS3BRfNxD8F9b1cTVuyPsV7ldoXRW2qeIsuQjCCc7hip7g1SFBkO7s+G6kAI3Gu
QmWBt9Hd7Ly0eGtWHBSyTHRz0lwPKhT60RDEZitjUFVyCZg4BrV2pZ6gMwh2nf9pu4gMlnFsq7Lu
8Fsi/BA74a5VZP7lEFuTel4ME67qNILai+Lgsmrlr+VQeG0DP15pQeBddegCOIu9apFtzxy6NdGd
Fmv3yjDtM30ITMcIxhCtKZNZeFOCpv0WD4rqSAo37019X2cjsyr7Nbd5QJRklzi4XaV1wmxqfVfy
7gsEHZ+KhIJUTxQQpd5IVe5N3B/H9IrED/MMKRTN3C3xVz26jssfJTVYCdprZEJgrIj8oq8D277S
0u9wp2JDWjMKS66W42U/6pmmOSxv0ILaxp7REa9CdcdablM0VPbQdsHSd+7D6EoNXzuwnlu1AMXa
uqPNLoGZQ62DxHuDLsUS3b/NDm/NnoJ3pJS/GXjNtzIkIVOzL1QKJ8iYmSAo6WiiK5NbbejdYs2e
hzsLlQNQDlnfPeb0pqwfK0dhdly7lnlrQH5NRQ8c2VvkB5mTHUl+zD26gIGroPuB2QtHRoIXExC5
jLURyPwcl9dGhXeb9MXI72DDwkgHOkdLD3H1xG0YcwEw0ygAgDAKTocdP5D4zVa8Broq1GkYbzM2
OD9MY68Z3+IxceE9Wg/feGO4aufAWeLBHia37x0Wd6dFe9Iy+AaEd2r8rW4tT4X2Q2vdmCRx82lf
RzD2RF0mDXrMNImPuQ5PCvWT3hn4Brtm1P1Baxh1IFil6bs6SlgzVv6op3BV+5biLy/8jiagnVSf
lfCFTNDl499IBq47iDGQ3ipZnOQupz91ku8NLvUI39o253gonJWVUik8DXHKrHQjhcXIKzuV6YY7
oqn3Dg6ifvJoaWxKJEBMZYGFEzSJtXlqlSK++9x53cHYT3uQRrVDeF29dX7hWn4PJpm+76/wkuaH
D/lny3Pu6jes6/9/3KCmra38GGLootv9wId0wVsoNGN06kFhBd8G6ilhLoGnPxywf8cRmdYmXG7H
oZ8tOPe6axqER8IX84C66hP0Yk7ymsOaHvwOVB/xhEtDil2Qp30I+OcJLpnc1ZUQ5IqSTWrm6RH0
zBL8nzCKZQPdrCF9TKgjnLCjlhdTAwowVhTZKYafvR+s0BAfXIrV7MuKOtsL6WOgwvUhNCwy2Rq6
qDl9jrMTpFhpvb+8RvTtxOQjhnCWgmWBQvNMorsG6iyQmr9Vzewpd5ajHk5XXKXcL4fylesmPDzJ
Q1kjreC5ed9Wxq5VcM0YRsV0YZV2s5Dxxmnweu1YuaeujWtzw4zwWFs7Jcx2EfZePQ5MReaFJvBT
PsGAL4SlTAQ0jqxgnpWJWUX3AwLAvcur9g3UgqPJ29fIocdqGL7VOY6gZsIP6CkHjI6SkvsfcvqP
qVg/x1lOny12zFX9PYEKA/1r+gZ+r9Wx1ddgZWIq477oUUKTOWRsX0c/wopXia7S5jkFXIC/vqt1
1R0od5s09VOus8tfe/OF5gwSREl/hOpUAxQO5IjaDmK7Af0ePq41UFumBbaC3KVNKoCgnSEpKiGt
e4dSN+o/ONEb5SkmeKZOG28e0KjQZJKbywrol0IK14qimWZS20jFyGD6FZqBevubZjfoE1BYpX6T
TOXlzfmbtr+OV6R8qSmuYqhvuWYZgM/qd3sQtPF6kX91fr5b6cVMxmv9Q83k/60XQ6QctMoE0RLY
FpyWtwkkWucKQk4lDCHy/yPtOpYkx5XkF9GMBPWVMnVm6a6+0LpakKDWAl+/znq20zmYnMTb7duY
lU0jCQQCITzcHXSAn+V99V/xKd4/T51XadLkAmQqOUoZs3JpFpBVdeA6iyRHaijYP57TKBVcR+3+
cQKs8/frOJEhJrSDeHA/kdAYxo0sPWUsCxJWvPVjeZrbyi0Zosa6Qcn5qTe20mA4tASvFFVA+fZu
V+x1HKvHtemZTfumjDeJDs6LXyZrvKHQHqSUHUxU55dtDqI6CNC7HYgpUnM4agn0zuXNmJIHW0v2
Bpl2rE9eOr3e2EA4aFL6NY9bMFfWaG5WCIOsTN1lseSB7kFwZ0XbwDnoTB81LZHSBFatej0AVjGS
07qAq+gPiiyay/+X3Py3dXFOUG+GSJVrvHE5xOX1/exk7gTOqpX8SOT4/iWP+70W5/noHMVS3yNb
bCE+/am1vXJv0+380PurkHIWiOonnwXFf/cRuswFhaMxGE1rQeGh/TJCa016ow+aXwaxL6GWilvr
d97k6e58JPtp5c4R8VYIHhld5vwi1D4B31gFSMAJ5hJ3OLVPyofy0W6I6kq74Qz7rlxTVANZI5N7
n825xnwcKpBJN9E5jXJ3YNvBJKeRmUEyV45NPHhq3JTBJQDCmrGxpag83neXAm/5+TBdva10YhVR
7Dq5NNaXYXxeoo9UFHeLHOOnaV+tMTYJ0+0GjhFZiLJrt8phpbhDMpM70kvySA/dgfliMILoSD+b
q1frxoyCGc3I1rBQducDXPIH/UpDMzR3xDE+sicxZkT4rZxzzKo2Ly0V3xp/i18JCuerTn35Jj1q
HkQXIesOphdx5C38VM4Z6ZZmDnNRR2fW1o5lnJal+pZpUOGVd/P8Ks1nI3vPkISrmLfUO09jssPK
NmjzTFQDul1a/8t3fP7Sq01Xyr6gfZInl6zonNL4ac954vQRihQ99D8SMM9QBplZdEEb2m+N6fW+
PX92ee7cqM8Dulq/SgBjiG3EzfMXa2fKIFudQWjceXIg7WTkAnPYPuIlPgqff9GHcx5MnQ2lr/sy
vsg7PRigVmBDdSvZjD/F7HQib/nZnbr6SAM6yJneVniCvdVZdW6UndimALrtoX/rAsBe8TDkDzWY
/51y8NrGQflD9MWCB5CXMgAHnp5RmyYXCworU3Ex2OAZLVC/jeoVmil4bkUmzjMdqnIWJXkBvRNq
7Bc/cdU3yS83kPZ1Rh8f/Arxwz4Uzkat9/WOOfGNsIItQJhmyD3mQA0WgGRj0IGqpxl0udF+tg9i
dtfbmI+/sln9E2Z6dbij1hU6leFCQIMM90F3mL5zIA34us57Cj9wLVLe+0DOYTFTlfH0Ih/oizhM
5l9JhvrV0m2sFrxn/dfJAiG3ZLqqorr3b6rg5fkc4r76TIKed6TmuKimhcr3iFGWrHP1RQSEEG4n
FziNcdGNdYZgxmw8Y1cGDO4A4HG61XeVVwtViAS34hOie/VZkCenslzhahbNEnZZ4Q/S1kIvE8Wg
UIpKwfMtvBWc18kno2KVhNxqDEBhnYcpRKFlbx72DZjjV6+nQFJSx4iQMGT77BncsxwuYsIMn5En
bM1ZZdDC6aaBmn6B0KzIesPRl75yo2o4N0DwWQ1A6la+DttaKFD3Q4VagRo1GxWU0GHXNrmDjj4L
SKrt+tkEGxozPuSyC8vaqjCpWyfHPgY6FgD+H3lZP1AjvTCQansgNmsQ66+kmLWGKXDWTYEkm/ul
Lh7/79Z6Vev/rLVdHasmZf1a3EIDBUSRKXvskq9S+v3+Gjdj/OtFuFecmJM2K5WEAVA1c81hnfTO
PKZo27ZPdmMCUO3Yeqwaj3O2GcdR5GHXsJ4/0OvluZtizVrVDaURX6KXfNtvKyRObr9XYkcBPa65
yzeZR5/yFzkWLHzLE1yvy6UbklSRPM0t8Gfn2260QmmpHFaJ+ALWzbv3ddxNWTC30prqlFz0xgws
zEB0VMDgIVqBuxDUVknamUghoAFSl61vtYPgut9gkv8bAJp/c6EqUywYckeHNsEAT1x4PdDYTp2P
AW2MkM7foroFzfkMQIEExioEO5V8NOt0q8UEdHUrihl0VkBQb6ri0KBnRYGxvW/FxL4VCV2dJ0+e
O2WRlM6JHl8ogJOm+WE1Z8SeG0nd29G3JQeLT9pusq7CRGoLK04zUDupXTy5TcZ+NqZRO6wfwsVc
3JQ0KD62FVAocRq0pN9NtnpRtNxBL8zDtNSLQiqUFX7l5bZLo0AvJXe0yE4yT5VEfBrpXpF3l6UY
T/OkhYNEMUSEBlFjPGPW6EVdKpRI520BVDeL7V+SJqFOGmVfGksP1ZVIOaPIOS0L3JAoz0foVo4S
sImFCVzo8NRWjBw7OoBpqZ0Kb6nZYRpSt9XRShn6zk30CW2mpfzSou059CT3F5K+WNYroxhkStNN
haljb1aXFsofx0l7sruDPgH/OJavqap5dqR6mGPJvbqiBINQAMSwkIA4sgQ0t2fYmQHBjwr9cat2
cgU0AA9xUjijvCs0VGPLBT9el8uP2Ug2kEUrVDTmxqF0Oh3l4Xwv57GzDItL+8Ij1jMZqS9bUCJp
DqTq/S5G5h3PbpvJDxrk1ak9uYv6bZ52dn5otBE70Po0f1ZMFmjN+2KfunGB5NNpzuatTi5Ut5xO
AxKqAy+0AUHUHuKzZYGDfpDb3GHzUW9zN7YHsHxXbroMmM74UnRQIo4lh6UI1efaYzgHSyu/onrY
bcbKeO3X2Tbl2FroIUuWPw2XpZ4C08JAM2VPMohM1Vjz8j47mQnYOdLmUjQbue2+MHKS4zMYG/Du
BFpsQ3/zkGLEswMgMsEgo6mXsAVrAQcTq13o2PpJ2qErtGe1t5xKNsG+Fk/S0w0klk5SjW5d/8Jq
y0mtdJMtXThDX4tp0IcHDDemR7lUL4nMvi49qjTTZoBQ+2wSv1N1315Uv8qLI2RcQ4ugW6df8rxw
C1BQTPazah/LJfGrngRmmzQOKCc3sbmbLSk0ew2THd9lyfRH44mZGOQpy8BoJuBoZB+E8Wb8qywI
BSv/SsIyQd0BG28q26F/NMYLU2OP5F/aWnVHCAf0jewNnfxWLBJM5Zs5P8blnDpam2xt8GkAilU6
elWdPmU4uvcqa8NlADXimDjJJO9NMGLn0BPLCvRFKUR5SpeBoyAfKictNqpyIMoFr3BpaU46vhGi
uLqEURbrI57B7Nz05xyDSXWD8ewRHU/iTErrRG3vtmiZ2nBsS1b6RjK5Gsg/Im1XAHotzyCXYFW7
knuEY9Nt6qkQOK+b+fu17+KeYKNOkNEMGHDRQiWYAJ3F3IFv+2u8H78bG3Onumx2UVT+Q8/+2by8
CjCkKSuGYZWNXzVCVlZMyQqUeldmbryLLtbzcrYf2lPxruEVjh4xd1BlosLu/QeSj1wlVHVZGiHE
UfpnQwojrf+zd55wL7BVTK0dq1iAmb/kAdoNyleJat7950cQTBDuER70YcTwUhmdIygXJMkcZPQV
VEGCvbrV6rw2E65uh+kobbTQxD1LcglBk2nTZTstHr8qCF2i9HverVyBH/e/7GYmc7UoD5jC6FVh
Z5EOikRv+IU2H+RbjOcpYL61QaNIcBNu1hiuV1tf+SuDTK3aGOUKN2FE5oumYOpFnhJGgYF2RpY6
396y4+jaIVTvoE8xSw79Q3NRyd9/gD6rcS7pY3KJ60tlXWQLr4bwwgtiXh4YpUvmnCGBQKkbTT7L
xpBNsqdN5/baKNhQQXSo8p7FSOzcTnpUWjFQTL/DgwvMY7XsOwEuj3hSpoS2pYFO0LL0hwRzei5T
jXO6fLDoZEopKK4jFIOY09mlS0jkSBXGiJJjZmXvVIsDuyNen2qXivYC4MXNmty1KXEBPpOTWC2T
CICHHcDSQemZy6EIqctcaMLvq8bPfSP4r8TGVMGecC5nHFbykwZGvCID2h/9OfEQ+8CZI4DJd7GQ
altkTpz3SUFVCcIgXFFAgt15KL+m+ehFenNoMsP/w/PmfRDAXopJ4YO00M4D9KDOzTHyMJ0Enc3K
S1HtnA7qTnfHo4gbTOBjeQYfO68zSIsgT7X7bJsXjaOlEJGuRKNwAoPWOA/UGand2RLyUV2qXJuM
lgM6Ji9FfAjygBeZPg7oNlZFu5OGYluU3bnPP6akdVrAThjE1Qn4xgG80q3X+zsv+nzOMQ2JGaVF
ir6CksohiMm2VlJ6EekFL5nAlrTVtq8csCWldZnkOF+9bdx2THbJctb7oJ2Ul/vfI3jMPqEoVwtp
E9hsugGeaUE4ZsWoxowJc4ZmdGmOHAE0C35t2z+rBkSv91e+CVG68gzautVXSy/QRZOWFTE6ucOv
7rRiwbIX5asZYsnMiT3RjIjo6DhPNKkx2NuoaZ8z8w0Y9yMovYHhFDCLiPaTczoWnTujKvBwLemb
KT9JgI2YC3FiBLxGVGy6ZJ+NyM/ub6XoyzjPM6FuZkdZmVy6oXULKcEw7C9LOOd+2yZtzTYsMO8Z
FncljbYlWZ2vChW+7GpuGXxiHFAnKpHuPtEjdZtD7wDhjIO0thlQdXME2k00BgKE/dIleUHWkhGf
AGIZZK8DuKqlrbDke3svfv9K7oL2qm6TXNVWqyK7zxExGb/pZ++AW1718UPELZl/SRx+r8nd1gh8
/kC5zOAbReKgueY+tZz5rZUdgNfBINy79Qsl0NOEiOr9g79ZAtaU3ytzgUWdJdU0JHCTWqgG2b45
mr5xjjajHzl4U7eml26Tl/trrhb8z1Dj95LrAVxfW5aDMA5pKowNVd403k664ZjGtgC5SZU2wZ+t
xl1am1bMMrQM3S7bgBoktJerl1i+KEASLZG2ub+Y8CC52xsDz5tEMlDdydYIFx8gugcQ8K1DhiMC
FhUoVUgDQHlBOJu6WuW9TeVucFHkfdRIyFxSTFu1Z3hCaOqUp/UUqSeavhBdZC54qJgdL6aMiyxb
n6SO38piQ8BdL5kCZ3g77P3LVHgQaj7Umi6nKO7a6CIZEUb3yR9egM965JU16qUhk4LgurdgRkcp
ATytlqNNEFfBS5avbI3uOqAdFqKrJ/o2zs8oU55XUoI7by8naTpp6iz4NME941l8J6J0ZbOATqEE
Kb4UBzi1X/rysBRnKoEyRGD5t1qBV47E5hwJuA1mSizsY7odt82Rhhj181ZZvEp0x26H5b+NgvMf
Y83Aa4rKzgXUIYdVDyeFOJYGpSU7zH0A0EXPvuhS8zzycdKBDGpka4vBYdSpardxI890QYy4Lb4r
uwistpmXh6JLLXiJeFxnqaZLhRgnuVDM3RRW6i3R6I2aKfCQNxFb10fH+Q4LYpkVuFxXrkkZWmOJ
C+qht8TrHXU3nmp3+RA1/9d/8I6z4sl61YZYQ5ahxq8p712MDjx6jGabOQuqpJX0bVL8+8Z5/yaY
8mq7V3c8LWpVK1QEbhFmFeKDMaQvAOCh6v1ijvHj/bX+pdDyv+aJeeK/L7bIyqRGEnYzOZS4CmwP
0NCRuYq/5qhC27y/lXC6f1/NHpmF3gByRnlnBkvmg2f5I/tpg6uKITHGrOIWXLPH1HAxmCC68vft
0+SxnDGmwvKYoSmWH/oD2FaeCpDDbGp/8lDnPI7HcfDA1ymK+kWrco6mkiujSiuED5BUPHaYPKnS
E5O/TvmPrJDRdFF9BQQXOlI5sLLaEqQOhx5V5NnF/yn4Lbdj9d9Hvf7UK7tCBdsqTAOpLO0fU/aL
zaAVGX8afeNZ8psux2E0M8GS/9Lm/b0mF89A0ayW1R6krNTQPLVSvLHtAoWdZfu9jwHILg7MzB7V
6EdZCDqU9199k0dZlnmkDWzEEK497et2BNADxfbloVZT7w+vEO+QaKfpsYEr9J9yduZb23ozu/C2
QRx0osHV+y+XKXPRjFIapDKoDPBmEmZK7mb0OEzpLzhdEM6+JvF7ZfjdWAp2U+QnePBkK9U4L9DJ
gBx6cVdmpSIccW2lsAXeQlR0+Zdc+S+z4WGU8txG6CphSxd0mQLZ1/d0t2LM9BZ0ctqeCjlEbugo
rN3m3ytynimrWJbRARHpCmmTdQ+0hdq01cBBn3kJcQG4lqyHhQT9vgE6F+QbmTPoZ4NFYCTcFQGp
velDhBQWPAQ8EKOoOjVmKR6eUgZMuER5K0s38SzvxuWFaOF9M74f4Jmfz+6VdzBIr1fof9lnYkIR
MX6z5+oP3xoeL5m240LYlMIZ0NJ05boO6g6Te2bnytD2Id0YQsd8S1JpMyjopeVkOmVUE8UPAo/8
GT9dfWhhlwuLZ+SQpqJ43XSwCVgM1OQw0adCu9Ra5SvJ8hrrxwq9/Gw4KxMN1AETBrEIEX0/NDQ/
a8lXv6QBzwJgFMgX/jMd2IE+E1B36O6EY7gA+y0sFqyP+b9HMiaPpWxtTDu2lCWXtiS+ktdOlDwW
5YeZoX2kfC/6Z73a6P2HXX/7M9vifFbCpHnoU5S+IutLUv/IUpF3uukUiW3JoPNSwOTBPW2aPRm1
nIACM4GseB1gbvhAghVDKIoFb74qVwtx71kDNbK5ADXgBf3hU9lBMDymrl4DE9ZHAmbv22/n1Vqr
e7gyD9Xoy9lAuwI5Cn1UvXjXBcYXlHzB5ym0jJumeLUW94aNHQbp8qz63ZJdpxEo5hGkcH3FhFnR
zUt4tR5nEbJOo06dB4o3U3b77Yzh2NyL/XIP9KCbbyoIIgoDwNWF/8P6f6/Jp+eNnBnIJBm9rPoG
5HU5guQFt00O9G9kIzIUwQfyiXoz6iSToTx7sZX2oKoXuRhctV9e718s0Srcq2XUrR0pcYtUIS83
Y7lbhqc6ooKX4fZrfLVxq/FcGWIsaXlNDAKymuOK0m3QjK39EdIFayL5XxyU4JLxybksjaSm0zp1
5U0oSgGUYDrjW6sD5jn6lkOc7Ekfj/pWvdzfzZtMR9rVh3JuRJ1nqHypVnIZwNe7RZsJc7ye7dav
9Ce4jkMMNHwKkRaQxdiIHnvRUXKeJc7sTBpaPPaN+t4YTzqSaC0XtJlupl9X38d5FLubm3HsK3qh
fZDZwFnNjxZ8JSZFwJQ1i3Ckt6u1V8txTgVsrww8KyXFpKe2A8YaajZBBdULw5l/KW7zw9rkO9G9
uxnGXK3JOZZKgbGWfU4vKfgUxvF7lkjOfStZN+nf3Yj1j/Q8hqYq0bDCVILHM2JBMuAxhcWgLXEa
Gv3Pbp/FZ+hFklp4B8D1VdYYCqwPaSF/jyTrW1l9n8dpYw6FkwL/YROoDpfyB1sa1IprRZDl3N9X
yFb83QfoE3JnRnp6QfzgNFUUdHMhsM71aO5tLOdmGr1r+rmQ6YUZWAaStFUkhbFZhhbKZBmJHqbu
eeiH4P5xfkI07y27fvmVd1MjDVNhyrT2eRbLVbwp7B5BAbagsQP8V7yjsFfzV/k6jM70lD0bQf9S
7qgnrBTcj2EsmXM+iVkrMsjV16nHfjtA+YJuJUjgiGce77tXsJ5xHzwaVdySFvUszJGQdgnlSHml
Ufa9AYRIsLmiM+U8zrwYMRg54HFmTf2pLWcDMNVmugz63lCBppPVESQGklvIg192wPBL1g/gBSGJ
NZxQmDjHqWuAUxu4QMjSPhb1aage5TL2CqN8zGdzC/D8cWnrp74B4tTuso2uJ0/3P0HwBSbnxIzJ
1KNJi6SzyS42+FnAvu1PqiP3qLRPM9Csz40muAi3S7h/OTHL5JzYLE9VEpkIHo7m4CTPLcxB8hfV
sQbfPk6oU5ONjei2B7GYwLmJluZnQ4mV5qSq4bPp6+QDRdO50PBzlRCzXmgKrXOpRSDmH7hdXvj9
xXxVA6QWRhuvT/7Ks224sQ96GdNfQTPD07IR0QqKluOrGdOSln2k4ivHYG17VaGJFq8zeZiXD6Xn
8f2PTIivZmRDibGcabHP0LQMknZx2iYD8JM8dMoPOjW7RtKg6SXS87qNavu9p5+bcOXY8roswJak
gmlTd1iw0vMXR+oPXxsENeSysohCGy52oT/u1yHZ/xeB3P2YxuILGPoktaVSYJtbEN6aIFNezckr
3+xjtyUbAmJMMf3XTQ6y30GcxRcytEYhQAvB5fynHIdBK6D6Irebt1kOaqJNvp/dT2U/E8IEyQxt
Km8QTfAJYgS+0jHNzChiCyfeAZSzQOaW2NpXyn5M0vQlG/z75iX8Ys6hm9owxtKcrl8cP5qYpENP
/gPsSU8x5unUUN0N22RfBX2MzFE0QC86Yt7BV/mU5DmiIQg4QedicMG/4hu5IMEXOGG+cBElS6Pl
cQKGM0xeQWxs05AtRiQcKUF0Pq+tz+4COUPBvq4xzZ3IgJ9AqWYLdAoSSH7ybf1cvlN/7YtDVhQE
XZBqE44n3s/BLX7qM7HJlMlrT3I13JUsChNRSdB4aguUW+vKH4A53v9CweF9epArD8F60tQDsPIX
e04g1PCAlgD03jvRmyK4DfyU52AZkV1FaMBbR9OBmawyra8gV2Mby2v9xQPUoTtXFJwh1NNEVRRB
tMNP6FC1w6XrPysb2k4/L34L/jLI74Gp9IscZBcrAMz8SdjpEi3LRZU6JVVVVigUyUnvGZXh9BBs
tErDAfXxpbAAI2bf6smAvnu+iYfYq0wfigKIrDHIPD8AryXKbQUBPA+6tyqptqRmfWGDekvAG2VB
qmezChDmvoS2Wx7q3n3rEuR/1j9Q9mbPCnUtKY8BNgAk9z7bq4/qEfowF1TSoUyTv4jS6Jv0Qlfu
n0feE0Lyvi8JEBJ43RB+PoJRCYIsGMwnD1b/OoGRmUndrkva5/ufe7uF8Pu95eH4BPQWaqvCXaz0
7oPtWiCtdwafuDoqFpVf0GP5Q/Mx4iQ7K7m/Mbhj/52Mrl6FoO6iwR+6Zl7moO90NksNWhojyMHS
OtsO2QsU7QTxscDQeaQ+WpWLPC2o5OXT20BRMOmMfS0rABIJOl/3ixdgXfh72gLZ85jpHV4aa4S2
B9GcEVhR0nehpkJcenlJwF94/0QFFViLh+Xb81ybhYETXQv0xeMQjpvvzG2e+3DY3F9K4CJ5bD7K
CN2Yg7n8XBZIM7Ua02q6qxqD01jWQZ3H4P5ygveUB+hPpj2ZAGzAO6Hb1aENroda0AoHxAWVQ0td
H6CrBwaF+jnTMsjIr3ClyfLqYNxg1n6LGbmT/VNs8qLvWo31ar2pqVG5sGt6Sej8kVf6kzq00PCV
94oWHwlG56oI6NtB8MYInlGVi4FG2uWS1aE2Ihkb3TiX1omSj/sHJihNogj59y/Lesx5g1xm9aUs
GDoHNFMr8LR9gz6zvzYFMD3OvlVeBq2tWuTIBZGJum771bbW00zSXp7WQt6aneVQdV8uq677SttW
vQkfDsFbxYPuLcx/dkC1R2CcHz35NQqHsAq7gHypDovXI0ogIkCY4Ah5/H1WRBj2ozjCWZmd0Uxc
Kc5CGRSE949R4Cy1NeK82shUAzU4lXDvaoDc0KV3InNL5O/dOIlcl+DIeET9oIImsqhRQsi35TPz
zH31YnnapxbSf8UKLvDOPLB+auSRpfI6kVORvVZVW9o9KLT1LPC/m5btVsoi+MTPM7kTnvOAeja2
hdq1lF4a0E6jZJTMrm0+Vnb1qMfvU1QeZjDdNmYDJXGGsKs6y22xGZrhCxrRHniLNvBXxzHOnmot
NpwpxnusNxilYLErpdsSM0KkozsFTLgJQYrRAu+rnkwCOXZkHgRztQV4Pos4cSAgHvSm/T3pG9Pp
WfcoKzMieNZK+FUgEdCJIG4XPUzWWku8siN9trRcAhM75mGq0+pUh6A8ESQl4iReF1xGHgffGT0k
cf83n7aDVR2B7qDF/pQE0C6YP6x3BdB/p3mJGyf/0A+55OqFMwSzbwWJH4E7hkJ/cNmvXGrDxjoO
+8XBJB3YLDNPujSb1MdIsje5qLscyyM7xmf0scAVLnDSn1nGHXOxuLs3W7OtyxPAzjPoQ5IvEhKA
l+wn+yjPOVCYkORef3D9AO7jZY3GyqMBb3oWJQYCD2Ct9/bq5GJdAlFKgyhGH58SsC8neurmCP/m
VDCJJgpHrfVcr1YyUzur5RLFF+ikQjrGWEKa+0DqVximP4272cfUluZ0TyvMrwjSlxXyJ3duO0Ok
W/TVorIi36CPi5TN8oJIasGsCzBgIcayQ1VDoSKTjlLFXuaKbVLQPbgD/pCW2YbYYLvu4+5dssgh
tYqdAUHm+95Y9Ks0LlxYssogNP0sA8aPy7fqoX02XLbRT6BWCY09yLsmpwhEib4gSPkknbw6mFqW
DKOw0ekzu91M7SBbs4B3pcldOf8lLzom6HuB8YueNy560KQ6rxuytlaY7dkJRDgwnD8Jm0SiR4CL
EwzbKEhT2cklJYaDARFn6TD7mMSOodkvOtuV0Q/BCQqeOZ1zhHlJwMNeQjQMkQmaGT7b0BDFVBeK
kgHBLRallwJn+Km2cnV2xYBJRLRJ6IVkyC5H6PlmfXj/mwSpgM75KZ2kkZZ16EfVC0qzlLqmrbsQ
NXSV5kejftxfTFQJ5wXsCwlqiXKEotP8ZZ1yyvzqJQsl1GfHn2LKQIEZfj41V7vXg0cjmRWYYd3v
5iwJpqXxaiZiXRetsv79ahVt0lleKQUcXyX5fYziN8ounfpyf+cEjlznfEeVFXrRJ2uZmbybLIHA
crEdbTNQQDxzfyXR93DphU0qNlYKQB5GfKzi5NjGz2C22d5fRFSs0TkXEcs5VcDMvxaR1S+KlwfJ
eZkAAaLPmMpxuhKceslBe7y/qmgTOYcxMNuShpUfn2YAgDcfFfEldNUhhHR/HVFViBdTs1TayXUF
Tx8dLRCjrT0tNayeyUYk7CS4vbyA2qhNcaeY60OHsg6GZjCG/jgiWTOIvpGiVpBPCJ4SXkzNnqmp
9GseT8J4Uwbjfgq6rZheVPRRXNCi2S1eJwgiXmb6gqbnw2JoX5VY29JMDvWE/rx/WAJ7N1YffHV/
W21uFrtE6hJbuWcAmzhJD4YhmikXvFXG+iuuVkmlKqkYGN/PpsGCRZK3XfctK8GFS5knMQxzliK4
p+iwOI+RTlo5pVNqn5NWBVnR29gqGOqwnXkhO8zJJK5Zl+PBiqcHcMUE5vI1H2WvBLlVOj1KpbqZ
evqYy/NHO0BVQ65VGtzfd9FbYHCOZpLSiqom3oK1Kwr59gAj9p+hUBvGHnu/v5rgJTU4f9MbMeTc
C/jPyNCdguhOmpaiWy/a8fXvV2fczyng0//pPyoB6CCYVzx8Tl4HljdjICpB8jFt7F8TeH58Uagg
8qgmF5skDGJqUYYkrQ8Wd/FLDye2dpCabVajYJMg7+l2jSDsF5XcTK5MSkdLnlPts1az0k9AjPBC
tuuIrIoub/VGBQGE4LJ+KvpcbfECitumX3BZBzBdKeYPUJMDLC9qIYlW4RzQBCr/2UyxSm1GjtYv
Th5dJlUVPLSitNrkPE9TNaZeWeM65DB67ADNbU8NFQzCijl0BaZpcu6nytNlUkvctXTbnJR9iwos
ErBj5N+/Zbf5SH43JUzO6VQRHUDYhgpsLxl+mRod2tE1PUlMgxQGUExsnzTtnsjP2vwtjl+Vzjgl
kvzYdlbYpZ3T1b3qxGWTOPd/l+D2m5yr6WUlMRod7bFIe+/0yWGKqPshWMHiPrzv6rifwNp76bPS
mYzNYAlQOp/V/3sFBe4b5gn6yCZDZ7HtsLXq93SxPRa/5AwiZ6b53BL12IFn3SvsaifB0/mJKrvy
UnmLnp0Ts9il9nSIlMaNtQzwPXDOsx5Eh6YnUwNkMWa+1y0alnLxPc802yki4lHSHKpWOzX+UiCC
Aeuh4FxEV8Di3PKYRpkFRoSVRWbyQY4FSq7hvdqCRhoiFuEfGQEvDjQnkm0wUPddiIwmWf3aMFFZ
V+SDecx3SYGgb4tx7eBYYXvRN00YYdicfF8RIFkwbWohO7bILnjo90jTmigaSS5zXoCuOgWp3RgF
Kv670TFXn5tQM1OcGISJEqLeqk+/ss7cZHZxHNj0otmQuWLMN9Qfc/Gsp2/ZPHga+QGml48+kvbq
0J0ItT6SHqQh1kM5aZsFyjfkuBj95EhESQR2vprxHTPnFYfynGXjIjfw8E19kns8XOCjTPqD3GaY
HxRyEhDBcpyrLxIw7fY1Gh1aODGX+PFuqkErseKFC68Mi7f7NigIA3msOQRIMYsAGV8QLrDATE3P
jBKnKZYg0uVznGjn0l5+3l/yNrPpb59sc76fxB30M3VE7WgrVs4aajVuAdF7gAQgCg5uxnUq4YsC
xewG4Df1x/3lRVUvfkBcqayFlTau+NrNAYd+HtjAwK2oMOquj7hrWJicyd1JdBsFLpmfEJ+huNqQ
eQKUUC4ddXrNUVIXfJvIejj3FammniXQEEQIW52GsAi1J+a2GBmg6IuJUojbwCtVJRrGAiCEpXMH
KWtLKvUtOAtw+4rQhJqG5soZJlkqnKbW7jqPBOND90xABzNs1K3gY9cA8h8382p57onT5jGndRSn
F4WgOabqTpSbTmNAaA11XKaMTlOPQS5jrFoV1BNv29DV0tzbN0SLZA6UprAhNVAOSeypqBAMkHu3
AW1A4RRqWk/q/1ftXbtamTvhRYYktNZqiKonBTwR7zVTHIbRF8ZiH3zSl/t7fNNkr1bjMogBTJXx
olQrqYHqRm3sMtMW2OztxsTvNfjaRJlSTY6HLLnUo7VtFcUfmsBWdlp7qjPtEEEGKG9kG3Om5GNU
lqBZsjA2Sn8EJ8BYSI5ZL26WK46ejsFA4ueOsedCor5kichpbgcHV7+Uyy36qa+HgRHpPICNN9Pf
WvPHLGv5NsmAVocg01iDtwNzVXQ31AoRYADXy3TH2vlax2iZUT23BKN3i+ko9N2C64rN1r1/4KI7
zcvH92pUJETCMivorwBVPxK3KizP9j71Crf18xPQNNIO+/9z2YtyRoG58aWPtJVmUpSA5qfV/5B2
XcuR48ryixhBB5B8pWtvZFruhSGNofeeX3+TuuesWlhO48Tus2IGDQJIFKqyMt+69qdEeV0GMyTc
+ogMYslaHnVaDU7QBI3jiSQwpqnNUHqmqFXe/pC85WLAKcvbKFdzMhPgFDcA2GfRKh3vbw/C+14M
DAkqDYna43sJzV0zeqYBgcXbI3zSim59MQZviEJoRVpPP8nIRHVwU9AnRPF9Otq0hEtgFnY/O709
JUTaJq2/GRLPbv1DgYtdq2pbJ2BUxvjE3eRStXeUQFiJWrPv4EwjJZCIVoKfEIdxCtAOdLirS0gY
kjsdDMk8zSAzBY/W2/PhfTEG0IZhUnPDkJD2MlIzzyGIFL/cHmExXvwCCTbtIdSJEZYetpjeXHL/
sSxrh4QvbbSnVOFMhrOb2VxHaRRCpkH3Es4LH+XkwqHRrP0nwX+6PSMe7rFJDiOFHUInoXQ85wU6
uIXPzTnBevbY4UkfcNZHY8Jf6Js1jQxfn3OtdWar6VZBW5sznXnL3tjSbJojrY0qFBUcTcicW5jO
BU4v5UEVQMetbWOV23OwlA0munBVbtTCu+7YzEcqaFItRbjAow39naef0ZJxj5ZKV3zFobBQuNuj
rfQUWcQUHrq3kKtcupwUudqiDDbB9dgojEzX8cZIXmaG5uyXBX/I0JJP9IdnftKozjBT5YAJb3EZ
uDJqUnt6DrjKW+j6Q4wHjQEKT0t4OY17NTsGsSJxULUkRVjY5sdywgMjw8z8A7wK7ZGWDkkqp0PH
el5Ebp6nVp7mvA3GgwAGZOpARaCQBBFk+lCWqJwyeAwqePLqdgO+8TSZwWgB8CJiasOmWPGSXsvU
h68vwNJjAqMWRQUx0LnWG9dX+7sRCs8walTe/O4+H4hlUN/tq4sKM2IagPkBobu6Rh+lhpZ3CrJs
pT014inMx33Uj6MpB8kqhbFBJt6T8gMO5Jx9wduQLMcGpkRRSCfUwSawU8J1fWie4UVCz/mlMRuI
G0KueBWfSGT2GgdCOdc0y4oRVCNBxyyCz6oJt4UXOz0J9k3V87YEB6pZ3ks+JW1cjDDfq53Bzu/j
dejksMw0YZEDHqFkiY/0I7iLOLkL3llgSTBiXZCYJvCfFtaDq6F1XT03aCGHaybkrXgqCvO2voGr
LMmlEqXOh1C6Do4muN8gC/9v1Tjep2TQqyM6POIznO9BePdBQ8igFFU1F6nvOduSNxADV4KceUpZ
4p5QvEsA149YgxWFht7HwePswuWqxdWJZTCr8kGhzVogxsy0Ls4jzI9cyHMBLULpQYQUBXexuEMy
IEVi9NvG0zTfQ8Wj6IDcDfGJ0Z17YkEcgb8p5whwwJ9NRfqiRkAWxL1X5JKZ+jswFDlfkXOW2cQj
Ss9VN4kYQVRLR4H45DgYdghMux0/LE5Ek6CJqxqaIbMN6Xrje2FFougcCg9+9UbQVXd7gMV5XA0g
45xd1ZQi+MAURVBG56DO3UA1LE/QVtVQcOaxnBy+GoeJtZqsLyGrnUfnMgxAEPXMIkfI0UMOaIRx
kFIcm4IIdiODVJmgTQZeJFJ+DxOafUvC1tQgRsuZ+DLL++oXzZ/+auZJ31dd40sw2j3NzhgFKIIW
THCMe8OKIXAuhWhZFDbqMQpNERxLzgdZTkxeDT8vzNXwvqDAQ1RUZ5CenWkTu1trc2IwM1W7+S2D
spmtIktYy8fGFrkKGLx9xeCangQjgQtSdM5JclRb8V7ySs4MeTuLQbTQ8wKkj5C2aiGvEdHMLaLN
ENPV7f27fOtcfUcWzRpZlZRhhLNKB0Nbr7CECmWg8S6DXZNPbE2AFkYj70Lyq+3OgcDjNfJmySBb
rA9BSgccUF3YN+jDoXK6DsX7fzdJtodaw8sriTpAdrKH2LMJG7fZObl3VRf4xi+nL7czf33Uz0fa
1eZsAgjcC1D7Pisn5cfoYHvue2Sr7eYh3HqveQ9aKbR8oNm2Q6f6oQGNldvsuhynXf0GBpmktk+6
KO3mtCeqY8Vp2huul1tyjVcMLF8t0a3Tt+kNGv78D7AYVF+NzaCVOqqNgY7U6CxHkiOIMBisNKeB
+ocxSLDK4kh2Ld79V6MxSCSXSguaMqTCjEmFhHmy8VLQ4lNpYyDteHsnLYZNV0MxqCNJtBjrEajT
uQ3e1v9tRuLZDvG+HwMvqGtOQUwBLx7wVSOrPHXDbK6Ce3YkVJw5LRPOribFIg3emINcz2q4dWKK
YmSNwriW2hqF3lfZD81R0g8+aRBL8bwUFl/3VyMz4BPkga+qfRGdqUptsdOOBpyQy6A1SaK4Sq/A
PStwbq/gcjngakwGcaYCOXI9bKPPPq/sXEOzKYU2+7SdQ+0EssoBGERcQS/OirIN00U9jSpaNmYd
eroabNWazNDRzzgVDuIFE/Rx6FOh05ZTE+AcDbZreiClKvYlNlLdv3vJuPFrskkq2HwSzuuFNxCD
NjDkA0+CYA+1encUIEYjah/BKBw1mOVxFnAGj789Xb4WkO2S7uumFUlVR2f/XXKHhwSp7ln3Bi20
6F39HzS+eKHG5xP+Cs1zP8+i2iAzzyA8wlRZ34oG+tm6XfIwC8/1dncEjUJ6Kh/VNQriB+3x9ox5
35YBnaiQ8g71jOjc6JPtr2E35aAxaz33X/+7gRjYyRqpI1BoQDDbCA4OJwxkUjNMncjj8As5tz7b
+NwlqiomCbbllAkPQm6YGgJXY4o4w/AOHQMvILPIXkwwTAIvR1nPYFx478coWeevdCQ8GOXtSwZY
aJulcR3hGqp/0y2sdBFZuA3oAL0MIdhxwyf48zYm289cQiMzULTPymbvRJEJo0tHhTmCDp3H5jlB
Dmuu6mrvY7ftOjsEgX3FqwLx4JRtdR59MWphaoUwdZttEtgcr4VjsR5PaIh8ajeVJe8EOzh4E+9r
c9aW7XeWCwNWpSHG9Q7dPn6fg6x6MFvV1O7Hk/+YHIPdVJqyB3IAL3fCOY9sA3SkxIqnE0STJH4j
FB30kWxCOSHveXWp5QLfF9Sxvc/K1HS6HyfRuSg6U1O0g6/ETh3HBz/1QdEZpxeZBsTSfEO1lKy8
CNKjCP9WX/xRpZ4ji/BUEWLNsH0vTtySxJ2Joujv26DBOcts37Tfk1oRPMAxUX57uuAItHIrWMfe
HoX3zRlo8mJB7groy6Gi6tkUcZ1gPJMEedkw4YAgL3BmW6SVcpSUUUVGtoJLrZm/NzBdkFJzuFu1
OE3CneQkd4ad7ngVIu5RYuAqUGjUouEWyTJY+zWnMV371f3MeKnAUqC1rQamLNiq56YnXimHl19g
26ZrmPNANhvxyZzzRGOZGZoptWZTtubdtwJzHZVm/Pyv1pRtnZbxhgYw47rRytdCabf1YBwL0Snl
y+1xOI91tmHaK9W4JLAAPrdUNeVMh2C2sLk9xPIhUFVNVqGNTCiD/cWg6CDv4bElKL+qETUMemwn
nrjpMuT9NQhbrYT9a9WFIgZBkc9G2snK2tiE0GAWoI01fLo9o+UD9zUYw5/IZUXzhxBsRNgwWjlU
Xxo/2+aZ5/jpP8rdwlfkPx+PLVlCOz3Wa29+qQqjPQq1E2pIa1KyVjrOMi0nUq+Gmu/wq1DOg0h5
rI2gdc3d+vNGl3YpVD5nQnN2x28iW955XzOb/341XKVV0RDlEmr+Nboz1e2QxvbtZfoDWn0NMe/M
qyHEuPDaFs0aUHLpHb2oYbMDmVRYIhmBlT+2jwU0mKmT24HDn94fcoBfgzOoXOVDTqp23vbr1tFX
3rY7Rz/83aw+1brVe+mZ5U8UKJGh5hLKPhV5/v4M+Bp7Pi1XE+/TslE9uIycA29rIKiLfXKHGsBa
pc+KujNqMBQFNBlBHFNO7+FwC/e10By8zgrSfC15qk3hXCplxm6ALXmVBs1KasqtLkxn1NK2bTva
YSI6xfg6BvdZ8uJVoh2Jxouuq2uYXj1oirg2YmMjJlEAUhfcy6PObERqF2potcHvrhwfZBhRe1S0
41Z0sirfpyPZSEptxhIk5dvQ8tLRmVoBVU8VqZExvAzNc52t+1Z4MMguS/Md9o9V9pqD5mh0+bzq
xmCXzbPawzLcuw8iJ/EuXvgjrlyoYpmZokHLB61VzckvEH+CFq9viuAR6ulWhbAgBK2+wJrk8V6I
j3X9AaEycxoVSFS2ZgJ5Kbm1konCNGYFgV+TKrAaqSAGhMwDgZUB3UXFi9KtdfEUyz8S8YytBQsp
M08aSxESs2meY38fVAdfBw0MDiXVz9Y3QUlz4rFxiu6jVg+l99wYHzT6iZYzqwHDX5YyK4bsn8g7
GIupBV2XJapQRFBsz2OnpW1OJaSgBHipd9IP3OhrlHnBVT6n0y9NrH9yDuIiYF4NyOzHqNYqKrUo
dc0y4f4OEuGx6dnTKkT3HmxUV+WzcJZ4eLYIMFeDMiGDNg3tiKfp3DifHmE2bnubbkthsAVqhBue
PIurdzI/5P927K5GZG46US/kqtM9iAJAnwyyLu4jzI7t/f+iP7B4qX4NxZINI8jwzwXE+EwbWNLX
0q7DXoIoFi/g43xEtg9Sy0JZyj0xOme56UMwT4H0o+8MvgkjypUPORBT3cf/UGfganrzl74CMDjv
JuMkIKTtoapg5iB0vCfunJcGV/JJ/AH90gTiE+Ka23a1GEdcDcxcguUUIi+kGfOmmfbAjeilPaQX
FZ1XwoHAcytz5J1eONWFR89ffs9cjTyvxNWUAzy+C0NEJuNzykCB41ia3ccsYjA51arfyfvqaYIG
JHJhh/D59gnlLTNzU2qpGutejTAQdspm3z17GicHtsy9upoecx22dMyKyp/mRilvNJX1sEthSzBZ
fmQ2K15Hyqc46I2TSBnAqfuwQmcSTuL8XIAhxy5E88V5tm9WXXENrRf04vOe+xyQYzshKz8gbdp6
8TmUH3X5IHjFBi3eTTaubq/V4tG/itMYXDM09MLkwhzqnpSsvxiw4Rin37fHWGZ3XQ3CQFkiF3Go
ESyX/w5OyXn42UWuVqylXW5FH+3L3HYjQ6bh0r2Jj+W5fygG0zsK7u1fsbwrVU0XFUORKUuiS2I/
1UsJChtkQjPH9CDrd7cHWF6yrwGYM0ebMJKikmKW7d5Pnjqokd4jg8F5ny9H1vrXMMzpqoIWasGI
dnG0e2eaXDi2kN2wnqVquvDQrPjRJ+/LzRO/ApNkQv/jkI44z+qw1fp0Exmc/CHv0zEnLGgVz+sL
3T/LUBCS9jEFGI+BDU4/Z7vzpsJs9zqMlVLqNHQ+pgQcmRbZDV633Kfcx9/h4muBmN0eZ5Mgjho6
2GIDss5iUO4TcAjsXnyJyG81fgjBSa68rSzXVu35h64sHyQNipSx04Lp2wTHoIL7moBadGDYfXAS
63oftP6q80MnyWDomahhueqlxO6zwiyDDLLRoxXmkalW3UqNg3Uhd6rjD8iWpSpsOSikQqTBzUhq
CZqORNXPJpItOR7QePjsZwdQodB9NhmrrEfZcojA/RbNIggd0vGYZX/A0r8+DsvCa8s4MXoFIUAD
GjTenqa/VmAtq1nKXb5RUlDaMotbE+KsOsukE8u2n+CdiCrxw/BSvwegL3TrYVuto3dQS/f8suwi
qn6dUZZAVxVqGqCZFzFxXFhhcxkHd4pT+zbezIfixj5j2XNDq46AbuBN3Cum4KHUjCzFoHguHU5D
1/w7+GRJc22ie16WzQvnHQYCiqTAm898Lm7NhwG2Bp6HQltihNl+Vdr5K7KS8aTliXFIy0zQq9Vh
8GxSKppOsheA4lMcuwESvPWp6ESIET36ICNqIBel1U5EvsdTnUELTc8v3Mgg6Of6LSHTC5+iVV65
Wd+fRSpb9QSj3Vh0O60EdZVs4/JD1HakkI+CNliZIK4lwfX9U9ef/Hw9kd5qPAS/+iZXQ3dIyamS
IMKdZK5a1Rvdr+1Wj1waP07tqk8Hk9YZOvBEWx1byw+oZaDpqKeBNbTr2ntIpdDVBdTLJLTmnSdY
p6n+r6EFlyRSHFG8jHL+6qXVkeIJqT7W8VbMRZO0P3viEJpZoyLuU++ooDkn99dD6qKKSP3KjAsV
WKGaMfqk23IwBYVank5NI3roq8xs8lWAenVbhZZQRrZM032S3TVdiLT3Jagf5K7dFb2tECygqtqG
npkE+nqRjk3qvxO12EhQxeum+zyooaqo2Fl7GQ3DlUIPjA31qGkJyn4V+RXE6LlPKmvqxydvbGD9
1hwUAa65yU9FX/U+5x5aJulcBZYMdveBXkVRj1Dv/93XAitEu39jaivFCbY88sEyLP31cmbTjMKQ
o+AoyGBEhyP65FwqqpwX1zI/5ms+bDME7RP4NnR+cs725THL3EwylV2Odb0bxzvlYybagmJvS/VF
Fe32Qf5QO4jc8YLZP6D+10yZFxh49YZMEgkzPSgK+iHbu/YwmyhF6Gwxta0P+uiOx6tfjim+xmQe
X0MgDpke4wnUBuhqGlWrV+4ztTU7+fk2Di+XE64+8rzOV/ER0UhjKBlml+wz2Wz2w96Dht6l2Wkw
w/R+4HU5PtYPAdfW6A+h4NcUGcTMCig5DxMyITPzaPbEajxbflU+ZXvxLClFk2ebvpSIlEFK1Sj0
ORXJYPPv8aBNSegP8TnaF3uPgNNcnBX0wmlO+8Pbl3YGi5yj7tL5jZnyZEwWrtXrwdkDow6B6jdz
8DC3EIgX0XAiWynRXVraois5UmnS7uw/cLfvwk37bVwmRa+JNE8NUYsx7gFGoIPlD059SUuknZBC
cBQrbyyDHEOXP/RCdu3b0MzJgfmoIlZllnxG+9FrfYc7vj4MO8M3NSvHC4Ouq7f0IbgzXnkHiPe1
mQOkVgYiyFGNzxP57UcwII5eBuH+9tn51BtnLv1v82POTt/5rZd2YvxpcNTfy7AesdGEpkx2e4nQ
v/rcVCtCoM8w+8wolv6MgicExfVq1cQ7dZe3JpxfT/6DdySb2z9t6Vh/+2nM6RrEKu9Ioc6nS3KR
478DtQ9FjA4UGMUKdimETEO+VfunOiHzRST1KjqZN+MVmmhRB2l2OncXd+Cb446k0Ksf43EVqJoZ
Z2pmB2kyOUE7PXZQicyb7DHNhkcjLreqSNe+uNNCb+0phjVG8lubISNcg41djsiMRoGd9Xh6jJtC
figJtq/4mgbppgKf2Avh4lv1607ZB/WhVDaQwEqi3Sg95gpKkslGpKkpE1QqKyRb+rMRxI+liHqp
mG0zEVqVxXkgkV0OAecS48WFzJsNtk5VMEG2Cbrk/nqmAs50UplrzviHu//racLc/dk0+P5YY5zG
xnpPu+bnXF4pUYpu5XOz+keKn1/rzFL/9QBply7GcANANIFcb7yZ4OHELTgvgNf1fmIbALw2GvNq
/nz9tnekfbuqL/k2Ow07dTNY7b64nw6lbtbPPCEE3rgMcgkherFLAfWyYdLsOIZSSA2zgeo1zjeS
z5G8W77r/1o6g4EqYEic0DmS8qgSmkIx/UzEkxLu2+bhNigsh2xfAzFw5enVAP0gPOy08jHsH1Ny
uf3/8ybCYM4kNqiwNMgY5zXstXL01INSnFWg21BO5/wSvH3bF8wrSJDHOmsicVZJFa38OKGABUNN
zRpnEWZXOEe7ysosngLTwqXybVQG3UjUD+0A0bqznKKXLdiMUoC+/V+3vyJvlRjEQJ8hbL3nhJWk
RSYK7M4w8F6RvHkwYFGFKYKkOeaDEvZOKkFuhXrpmP2r7aaxtpI+kJvW9YQzBBmNtNnGxtvtL7Vc
3P2KXVnKxtRIcZrNIVWyl9BkqLx4F/1t1vOPt6CXZRsd3aibxpHgXD+XtoNLsNXeyTZ3x13+fPu3
8MJZVgjfE7yGGhM2/wzAgpluCQJYS7N0c7SlixCZPAhehqi/4mdWDz8KplEPOgNJ9rJ3e4jCNmTf
GNROkUMbR97bcvlsf43GYAeFVQnc2wFSsB6LLn6++nSxBS+ZbKfaNVIH3FZ4YKAH8Z8duq+RGVRp
hDItawnz9BNY7mT9XRNMq1GanNsL+IfEytc4zOHW4Afht0UYnPOJrmoYBQ40twqwBcfhlKDCJhzj
RDEjGNaPnmbXxDf7YeXlkyMYEGoWIsGcqnELcqepZOieGPWVYkCIH0Ydo1VAxub2z+UVyVQGJjxR
q5O+CBOE9ck5Xcsl8hql2eLNhmgTVsZ27NvCuNU/0LoR3YUPYGbxTAeXYeTrizEw0tdK1JdViBjT
P+X+rwLSCKB0c+Y5P0/+HlH+NQirhz16Xujlg4/OoxXdzqyVwhFdz/xfSgWcE/WZG78KXlsRPuyS
CmVBIbgUxi8BzQx1CUdc2LyQWOZMbBnmv+bFRBiw2IWIMwFeaM1DNX0EscaJPP9wR36NwMQVRRPQ
msxlVP0Qo+pfDs7MEpzugndSoPwnwYENro1TD5XWfzk3Bizq2V2UGlFwDmBKPj42Ei8pzvt4DCZU
s+m52MxTK3RX0g2n7Hve51t6vEoq2kEVRVU07TPivtoNtPVJGvmQW8z2iN7RTTvCYeysbmp32kKM
fQej4sIUUMYw+YHGwvwgqPc1NrN0yBWkUlzW8TnOYsQA6qkqwtfbB2vJJfjbGMwi+WJI0iKPkrmY
cafgylJVM0ctM9gaBVLCVgiSNPxK5dBs3mYnBb0xO92ZYrsv56cjr/tu4YL59nOYJYVksNjpOToM
9fhBnrxD2HRupEQrUXq/PXHet2VCx0FNW6mTAJy0+Nnq71HBuSp5E2HukVkXoBwE+GGM2osMtRu8
GjzjoSWcYRaTWdd7hLkAQiNry34MEhzv/jccQFxxq7iG266Q9d1oFtSXu9H0XjJnXPMqnjOwM5j8
ba0Y4K+qKtFUrQvPRnbyk9SWdQjKjiDAVPRYDLqbVM2+auuP2wu3cN1cj8o2R4GYJ1BhxIYdyx+0
yNZS7dki5WXROcvH9kL5otBBTMVAL/jM5m5qN0VmjkhvkiZzJOeWIo5vE2KugGRQ8YqG6Nx5XCkn
ChH3MnayABkie1hDxeTQ/4pXgzWeUblAMQmFuHKbXYreNM4og9z+tkuh9LffwiBOqLZBWGb4uPId
halKbvap0+iXEMYTaJkYzbQyhdYsNqmjPPuOYHWQAX1Lq3XxO24ReozO4MDGiutOwVsNBqS8usYl
lqNtQJGgLj2ue+mMd4VFPQ4ackBBZtAnJ3rZwvogOceDYuZUsOC4dvsLL5URvn1hBndUaCD1lYr7
JNggB/w0q4VoR9WeX6zVSv/g60Hw5sQAkdbSaOjFODmHaQ9x++BxkDjPcN4IDAQp0TRCfAvXcDr4
bhjite/zFDaX3lXfPhuDNWJBdSkcDP9MQR6A6Jjly+lkqnFhmMicWLr0S1Jkm2g1GsPVF79ZZ4IE
y50o58QDHPRhu6iqOu81IfVA/wvatQC3AH2nci2OFiLQ68mybVINaUK1gor1GW5nJ8OYzFgu1rKq
rjySo8l+c3tLcg4X2xzVxqJoGCE2faq8BrQxYeXmRCqOslpy4GUpPfltYgy80FCSgyGpIXdegB7i
kZe+E16lqlsTD6wRlIBH1HskMCo6CHMneWyq0uX2ZHnrxyCJKodDLNH5vTRUkCCDGbsPuWKUg//d
MAyQiIJHiw48kXOHXIQa2VL8Sx5CziBLvdjfPieDJTSLuqgkE9yPamikVuImlCZzwDhZCoO6Ek4H
s9kmiNr+dH97fkuvim9DM6iS+EKZY2LwsnjC5VBtlHUjmi0Y04/TdrRLN9lmh+itfyaPnIHnLXIj
6GD9ItFPJyulliZI+c2d0fVKWgd2Z1bOrO9WXHg5sqXq87eJMsBTqtM0eBWEEMNBJmY8Fh9DDPiB
uUOOOoFnjxAiCwp6p03Kxci1jV+KWyGbGnNqFEdL+xe1wtr0+KckBOtCsKYS4pty9haUvDzYwhv5
+qeyLVIllUqvjXG1ENM4wZVec3NUGhKzteGh90Bc2Fta3h68zxxCcMKm6qHDx9mSHCz5WyqubDwa
hvOLTPY3WvUQa8dMfS0LzeVsAw5Esnm2oBZAoBVwjufClmKPl+KETJvvoJ0CJbbxke7kXXDnHXl1
1Hm5b2w/Nt2mErQQRDGcnsr2ParizbkO3nIlMo+pjWfR7Uly7lXWelJqQ2XKK4CILzxk+p3qczbM
0mLJBqGaKEu6RtgYN0w7TU5lvM+1sljTMb83km7TN9T1i8G+PZXFsOd6LBnf9eoZHeW670WZOjM+
O5sgN9sIqLgbFgJbm4Kfk5kjV3fn8zJmF+t6UOa6CQs9URMtQLcp5C0rmIOnTnvQdtFLYmyFYj3I
ViND1xrn+HX+La39+Vv8/jj1TvXm5wdDcUmyg0sMvDC5nOxPqLr185i7KC/Krh89JUROq9ng2R1C
Gcl4hs62tB5sKDcW63wbIZGXwP1ocCT0ZYlr7z65856zu9CVLN0Nf+jPgk3Qclm9idxq4tL+u/58
zCUGr/G+hZwP3nchetLr0gQEcvBiMa67HoO5wkZVHnVfKeaCZWcHoT3Vdn/pwAQGxOZm2qOlgaei
yB2TubtkOTWGCgbOqCYWG82d0AHnb2aFTgJZDcPmdcHwjhkTHleD54edDD4WxHWhi6s6ugguFnlE
Z8G/PWXsZVW2cQQC91zu91bFa+HiHRmA+zULETa1WbxFF14ObjESuFpBNiKWaNvK+kzPUlftU3nU
1r7TPHtus57tCpEQgBRiZhpwQuUgytJtdz3u/PcrRBmNEtTkHi/0rMp25TBAuLtSOlOh96IHRa8E
jpsFeY37CMYOJQxQM16GZzH8uv4FDKbJU5z7fYLEt7gNYVKGGZ9gUobaB7dzaykJeT0SA2RqDx6h
4OMby6tiUx/zbX1Aw1i5+q/IpAEOGkx2xmdjwyuBLzV7y9djMyjl1wPNpF7F9l3NpuqqY3x4upM8
VOvWnpxCcUMYB29VXlaEt7wM+KA9uq4zeRbIGGEiO1bbT0orKEMCNOy8aGxtIwORI4onC83GTiS+
BmNxrkbZ6kpwiir1lMSxa/i6mSSt1USxW6XqXSDBBeP2RlyKCK6/D4NgeYvjTCWguKG2+14SzUSv
NyF07Un37mf3FHqwMsnc24NyV4XBMB+Ko1k/7whyyt9n6+LEBhnRGX8qK9FF+P1mbLhkIt4uZICs
jFO5IAP6eWbqmgppCROF71BBGxqF/q0KEYCf3V13SdFcmlv97h8oaXzbiAy4dXI26NE8vDGArQfr
1W0XBKuEm2tYTIJdrSgbRzetZhiNjoHkVXzfPFan4qHS4eQEIq0XbGHrmZ3ylWpnAFXxMdmSYA3B
FBWtrmaOMu9zuzMeb6/2fMRuBApsVB2EYqWLOc5CmcLJBGWUfuRJZixmIa8nzYCZqKm+VE3YULUz
ufIENkVmpadklQmmuFK3eGlZ2NsRxGXtWe24VPZlZ477bpU+8Og+vOkyaFdLPgnKFidqIvRBlts9
9TRO2pw3xPz3q8tD06nf6y0UMj29gNXtQeLlxJbeJ9efk4GvxhemgsaIrSu4uaX5h1+26G4GMblI
1lJecDJwvJCGNXwO8yrCkwgsWvpGDLN4hN6LJTjhvusR0yJO5DekcmBPZQAoCDvSCQTBYW/lT/l7
ej8Odr/K7zTRnF3bJ93q3tvH6Q1cx+aO353yh7DDkEQqgXetsx5bhlA3cUzBB2ggYmp2m3IlWMku
PqjnzqqeqFuslLPumzmHv/uHc/LXuCzljQ6CmKZRkfxHES6wpLmbUiZ20ViBS5HIFba+VVjxObeb
X8Zrclfd0Q+Yrt/fxoTl7//1O5jwRxDCMRGzfA67ZkZhvJoZhanLO4t/CHK+xmFwQQr0bqoaHaAP
mT/Ni8zCj+xB2QbotZiIsU5zee913lrRnm5PcPmIfg3MoEAYt4KvkQq0fxHGue22/ye2TbhQvkZg
QCDRKkkYCvB2fTKuvJKsi2jk3NPLV+bXEAwM6HodjiFBdc7IH0c5dsoJmqloDW2T3CQNOtU8hdNX
PP+Pf78rvkZkwpEUFkNxIUzxWawimEZIJ0WO1wR2OrdXhzcMc/x1UarolIJOrhk/Mj+G9nO0jeCU
c3uUxer09RIxIUcW9iKsyckccqi/axD8hHzTlvv0rjzEkGJJNxDuuoSyVZ6GNyO0im1+an4Jr7xT
wDtsTOjR0yJX0EwQnwn9KONom3bGavIK18glpwj8dZu/wf3h9fbkb+8dgyXOlTQRkzyBooEE2hgl
465PpPtEDt1AQ0aPlObU8xgbt1fVYBWw83QKmlprQDhonqreg64vCi6Ek3a6fbANkUGUKovjLtd6
HLv+RNtXwt01vFkwyBGlkhTUYxWflXo7kPcG+c44fry9OIuljK+daYgMeMjeVAhBjnugtwZbQevY
p+L/zKeRDuOOh/Z/iPf/e6wNcZ7zVcBSoU2mrj3A/dxYSOgJ3XVw+gWl8ayvUZlOZ08y3PKc88e5
ZQ2RQRPaR3k2etj40GDYlBDPnu8aDxkFsvKhcDbn3LMVr6dsOXb6miuLLQOhHXpVcLWX68D/pSZr
QSEPhiRtJ+HX7WXknTEGX0RJ8+vOwCqKaDAO0CRY1IZdZIYJB7p1pUMRT5M5VwJvdzJY4scCGmoF
BYqkw5tiIOEaJbYoDs7tic0L8+drAN/y+34hBjwpmg7XQD1CTz2BpkQbbCmddlXw8/ZIvD3C6lcn
SiPr+dz+Emx6xwjN2PEdcqye5+Tu4IBK9Jxs/QeuMMkME7dmyMAIrVI5HeT/BEDl3exM+AM0hW1z
4KsHcNbsM/y+On26BCPXssLjCG1jplQGVgPJzo6nosb9kgymjKSXiOYjWkh/N7kpuQRKHXDXRapF
e9NPw1O0i22kzTkhLee4fULP1eRECDulSjjG57TZT+SijxACmj6kLrOLnicaO8/g1qIxeOIlQdjL
ArBfii+68HNsePrUvMkw2AEbvUiTJpwuKue5CVUnsw7ETeFFT0kIA2+fJ4nPiVDgGvH9oEFyIKKT
L6Z4hwx2ez8eRHTwlSYcDlDkCLf5QbVbW7TlXXJR9/4rXYe9W1x4paJFGtjVdcTWcoTs/0j7jua4
da3bX8QqkAQBcsrQSYHKkj1hSbLFDOYA/vq32vXVdYunq/HuPQNPPBAa4MbGTmstJ2m1lpZ3TfZK
Bh2snoBI8+w2rWrfkdOO1tFzOo1BBSUIlhVbPgxh0zCfOPdl/RJDsiNv7Q1Zlt1l73A5cnL+0Kqc
GJfE697wVpZ3evTBRueGFHhJptEnzeQKjW+GAkWUlCqCYIWZrVmfq4hCp3g0yrsyZp6Nkp+VmgoH
q1pidVdBdhg7sVjKO6OTH7r+M0+dF8XRHU3nwmVZTyMxbtEcpF3lHdfrIB9qJLrLbpTCdPu5emty
8p5U88eyGPeFbSMRNeavqJw6l6XA7haS2zesK6gnrOm+JIBbJt3k90wWbpTYbk1q4RYt5i4gSuHE
xk2XL6m7DLYXjcxdkJ/MdbJPU+HFVlgKUNaZL8V0U86gCwaqbuy6l0X8hFaIz+1i07Hl0FcdJL/L
5KkkrddqdjBQa9PS6IqOLNQJ2Ur71UxqcJJmW2rbvt3JHahM3kc9rl2jNX5KLblPKiCNqxfZVbsG
pFpp9SkdiSGNCoK+d1F5KzmKrEbq563jNrOAeOjzsGQuqbFCtalQpJvl5Gf1r1z/FVvkR5Za7xMv
b0Q3vCRGcmuxdJeM0BWK5i3msK7NLDlUgwru94cF7NKnW/k5SqWDxhkv79I899uo9G3sq86nH5bR
gH6m3dCiT1w+apuOcDeTZTASgbQa4sQLcTuQIJJfsfhp5uDsnHWQ8I1uAaWvIf8F/pUG/1tTHNAA
4gMyuABAuc5wN8Yfaf8egR2lNIE6Te6JMblZqfkDSYO60rDvOzt9qlOQ9I/XQt6JAvQ0y/xUFMxr
qYUpkXm7zBOCnlR7o1bmeGbPg5ENj2ivXLMU4/C022Ziho4M3xbAuRZZ73Wx4182/DOxC9BpMG/d
sAjy1dXVyqEzn5NomkILALW5cjsmvSTtoBGmEoY5V92gjkmhXYW14BSOD/+Je0rryRqqop1CoXWo
zVn7dpRg/I795SOf6qCCEtBcgaSIqEh8zkQU3xZeGYh0iiFbnH4Ko+l9iX908VU0KfzHmSVOyhvO
mje9au2pBv65vKO14Q0WWL601qsysb/8tVSpibGKoRfBM3ORVnnnWKC+Ag+xFXIGFg0jvpIzauJd
CeKR6JZM7ZVpZduOiFvoR4CA0nFLMik8v2rTq+hajk7E5xFuOdKR/5k31TzfZvT18pb/bOnC9V73
POH5oy6OsGW6tTYlBhqu0Hx5y55mPydeC11qzT8SqrdB/Mv5PZQbOWKg3qU74AR8w4+u5B4uSFWk
OIcFOv3g67FBqJoNshd49domCQAZjN05n7eFnf+YlrfRkr5hwaOX8mbu+M9RLK7oc2i68oNpG5vO
GIMpFptWN0DXUt90iapjq3gx13OGE2dNVxGEAsSs9uXwZDmtommoWmGV+JeiLInGj2/yCNkKUzu6
DrCfXv74Cgtbe6eK9UvEGLZhzq8IAj60hnrHgaDLq5zNBUziwCfpOsUA5movQ0YnRwCni37MUTGr
2PSgEqJ+ujWepk0UgmMgiI2gzRDBKdzvuRD6dOWV+42ifugh0ZHfRfNumGy3N8OY/6IJYhDFUZ51
HadLHc/6xP32udkhCGQ5iunyuEnf0oPoV4vRgQiyLjfVvto4+6x8UJztOTs5XXblfEeZQubkCJrT
dnxAngUK891YY3bsOCeRXKGbfE9Va54zm9M1V4mJVsYGMoX/I8EY99E2wXarLeCEqGJmuxSa72op
QNVGV665QeFy5lNTAhxi+b2PmRBg9OvAAGre2FieWuFBteDK/WZMF3WyDLgcw9sk3wyqEoG9uACC
xlW6BY3TRAwSO0rs96RtXdk9XTYO1QKrvkoNPud4aM3yrmCzy3vIlKa/Lq9wNmX8jylgD8Z3qwc+
mIILE7ma9Zi+ky9UmzBCCz3ZYwffMx4XzIsmLjiVy2vnXW70l357RAWA/1ifVBfw7F3XDdsiQDU6
5prNdrAQc8sIVnkkBBc/qlvdz6Fnmz87Hjr6m3xwwVflo+S8vXwG593bycKrM5jHuekbG2/VcVIp
Ld380PZuvIcaOZpYMQjTNKCI082gSEfPqZ4bpkUYtWxCjo71+9nP2tIzELv2t1mcHuhcBjqmszWN
u41RP7Bx+pk4/aHrZZgapHKdaM5vy4ICfecMCInzB5wiBBIbr2zmTY8+oNdC6bcVBgiUM3B026AD
LirT5UkPYsLZJ7ZxiIG+2JrM+hps0XgV490ml4ZK//xPw3MVk4AU3zZNEBpZBuqV33emQeuRxWY/
hyP7WNIOARZUTTX+KfLiwKJpdKtsOozTI8YK7QFAvwUF46oFQKz9JCYovc0ETOTDp0kfxqb9HOYm
Baqi3SxWB9Vs0D028UM0g8ONNPMum1O/76sfYKr/6i2AE2VR74pxAR3yW2Rhypgn7xG5JiX44UDQ
li13Qx19ibS+S5ao8+ayee4T/rYU4w9LkK2Yo8k1p8TXivcRbINlUV4VUvMhTwKJYrYZhuKOF/oP
2TeaK5LYT0EDNiTlQzFamCzDCNa27rXXwSlLrzHt10VgNEkjHAKP1YGmZJ8wo/FEMYRMdE9ZzNJt
kQwvmNLH5GmdlZ5eN8su5W27mTvtduxKjGo7bJ9T/VP0/fWgtaB2TcBNLkzfTiIo7fY5xXUsFLH0
mUfiW+azcj5xrfeRETVTOGWYRBSY6ok1T6iGH1SrrO6eI+q8GA3kVw35Gcf91u53HBHg5Rt+xrN8
28oqftGBBXLquppCQ6QuB0w+IrabRs9xPtxUwJVeXu3cAATlMHyum0jl6JqtEvKBWtznDhI55HRu
VZlPUCH3OhtVfV54fLRCGLebFCMkZzDGMtaHKO5+E71XOJij//jHLQSdP+GmZRGbrvxLTQaT1NaC
zhbrvCWvdwmeEY2aqMG/g4fKpUl271TPl3d/jFcuLLoGxxuYuk/xW3DW8U0j7xf2lknPoAqffdZs
/m5tjYtnueRZPGEVHUgG3YaqQAOa1UTVgzzXWaP8ZJ2VeXbJlDJMl0wQsTc3KKWyzNV7F+IEgbYt
gq7aN6//7viOIcFJFNrl9dA6BRY0zPtoeiJkkwLkWKrAlcqNHQ/4ZJ2+JiCrKXCAVTmEHWljH778
0CQguWTPk/ZB0+RqyDGxuNDZS6P82ioM/99tdRX5JmK0oqmTU8jnY4qoBVwAddh8cCUC6kwchftv
mrplcBAYWKv7T7vGoI6OysqYFIHBfk/qO380hH+Y/ckSq+8GLuwKXNWgJB1FcpUbb9UESYq581vn
BrwcniD3NQhra7Na3CZf/KYNLh/meRf3d4ur75lVziIgcwlvXaA4JaFhjMLREeqToJ7HalVR8Ris
X9ru6tuZVVELQjss13xIcIuIRng9ugz8pjfQmtUVbaGznuzkdI+7P7HWgsw1MpYZtwIsR5HM9gWV
bkwnt00djwOwUQlxo80qZM9ZL/O3+LduZFRapqc5fHgopPDo0nnCmfxCOSNw1mWeLLNyMpY2Z6YN
/EUo5k30VcWR3y4/TdNUvEuq3axuwRKVOZ8oDnEcy90Qm/t2RkMvUwncnL9s/6mY/hlaO/lWlc5Y
6rSIG7T4ahgfjUkFNTxv6n8XWJm6VaZmLyiOqyiBytDfxtYb2kCO97FSrE+11MrMa7D9NsYEF2WN
88bqtrHtuIxh/hTKMpmWBP/LHf67sZWVkypNWzvHyTl55AFN4GeATLTDZ1fHXsp0xWoqq1vl45UW
l8IZjpVtmEPV/ywcKOcIEji2tb28L5XhreIQKqOaI0qewjoKuYnnc3bcIv51eZE/Y6X/dEn/Ob11
HdSOp6nmdokqNkgYxrS919vca+g9mxeQJdtu1qeHuKqfS4CyXSPtHs2qKgMMxI0udUDomLUp6nR1
tBNWu7eMIdqzig6BiIwXQZabSp8OFUk3HRIPtxjLznO0vt7PxXDb5dXjWMDRo2mFst9j3C3PeXGd
RNnXMLavGjiarLz9aqeb3pqueQvpieY9gvGO+Gl2butu6YxBq7Qn65z5nnYUVgYlGar6zVKZIXGK
n5rBWrBHGJs+epGG2I05pG+Qb1QzBL2TJLTHdDub1T36bxDBLdm+s9B/q/JbTZ9eYhZvW/BEE/hf
QeqbMoPaUvteoZMWdfqeoh9kg6ZhhrTb0m0nlJkr0H9VNNnxBMJLmLrVN4WdXINgYt/mw97mIBmo
yE0CZu/WQLnLLMIuzvedgMoTn1+L/mHsQOvfgxDIpv2h0udt11c+68COnYiHQpC7RUeubsnMv2xI
5/swiNpBfwC+UraWUbRKUVgRCJZDGUFJVpbZwem+LMzk8PReZ5NrwBdkmu6mKv6bc57TOVl4dSO5
ZS/MHrgBx8YOiQUKUqHICM4axMkKq5s4mLoe241lhEt+7Mw5gV10IENf0DizPcNUIXDPXfxT+1tt
CFx7E5kKvJ+TcCCqUAfZ8iMFzv3yB1OtstoUyajZU4nQx0JWpU+fbL5KclWt75y3PNnKOq2xnbQz
8hSPjoXqAqauXZCuey17Kk0Vq4NqpVXenVrxiLIFgtWpL/dWN2zs+oemZ94wS8XBqVZaxR0oAfFJ
Nvg8SRRv9GajoSOTh43xv+hUnTYY1/F3G+tgTc3whbJrsR/Qyt2hYlF6GUDy0q1vjd2w+Pm4UdH0
nbV26FCYx56FYa0npSRoK2jR5WZYZvomJvqB1WA+noxtKb+aSd9cNsNzZUTs8u9yx+t9EvjIZbaN
jMZmWNDsLWcTWEbNp5q+D/n9XP2oJObwx8Lnyb5lAIJ1lHizBr2RkfsYDwGULFbEe+dUlr/9oOPF
OflBZdlnkaCJGcpDO7pHkbXlA/yTmg6yHNDwvpmAmCYBYAFQowUl0/TxP7DxffsBRwM8+QFcQsdX
S1MzrBaC+kdYDz91MKVcPvez1/+vT9NXj1w3U9GSBV5TRKhcNwIMCJ99cri8yFlTOllk5cnQGBOT
OTIjdCjYqpG9RU3tZoCWQZXT60BXfnm5szfzZLmVSzOqlOGllEbYWg9t/dZM9FCM5pajcnp5oXOz
WvTkzVmPjBlDk0FgFqd3xMLnuwkaNnaQwyAwERJhjPFI9DT9ameXfCTsTr6qGrGKr7dOsdKu6bjV
4NJE3XXXSL+r4MZr1ZN+9GTr2PB0lytPt3Bd1tTB57Nc4kVf+m7cHSdCdU8+5hsVNlFhK+uBr4XX
wOUUuhHm+hOTiDXn+6kbXbuUnlRXqBSmsk63xIL4aLZgKlY4om+CmvTGfIV86Ka4PYrDonHh2w8q
z6qKkdbjYAuaODqb4VrEkvgklVvMhG+Kkm8w13HPatOzbLafeO86i5Kj7Mwo2jeTXXmVyugrq0f7
ITQf04d5Qw9sWz2IR1T6N4Pf7SGAASpJeT0H9ibfqAD7quNeeRvSaPBpDB/XIT1kC3jQZdaeto3H
HaFwAopwcD3LAilyKDZnxy8r2WZMG+hXTYrOvmqJlZ+xOyeeytjEUaYQziZX3ahSgv9zgS9cvXVa
ZtCx0gpDg3tu75MWnQ2hbbRJ82sC6jjjl9O99jaI/9M5oLMTlMa2jeIgZtkud3pP16NNhbwt4cfp
sfeKgwxNBV8+uu5LP3AVb0V53/Y1xRlQAS36GppD4M+U2p5AVKhL8UBPvy77XIXLW8+eQGFEAKxh
GOFoYmCx5m4noLFcqdoQCjdkrso99sLRBdTn4zIpwMC6KwrdZTHGFA3q0VGxKdVqR0s7eer7WB+r
KFqMkPP8mtZyU87ZrRPFWybxZZnKoyuuobkKbaKKpRz1fyOMyM2YZUHNFndKbmdlxnQ+qvv7FJsr
b5OQIrcagY0dsY0AYSwQ0tK38k18kY3hovT0YXvtG6YeLxuJwirXuO+6AiPLlOHrzTKzMDKcbPL5
CUIWPmvAtAiWVH/UVOwBCm+whnYXwHDajsBN4Lz3NedKF9Hm8q7+jFj/47KBl4gDtk4tlJK+m4mM
0lr0QwOflovtNFXbGjm8pAvYn9h1FRf3uiU824KqUhtvWBJ9LdZrp2FOfatBadoy763G3Exl5sE1
Om7rYKz+OKcaaarASPlLV9+9alLMKMNzhZoTPbZoBINTi3QcA5l6UALDIsFhMoKQlhmzN7Xgolgs
v8WPW4piZ5k60qg6GPorZ76uxw/UnVBaQuk/cxR2craR45yc6PpB0kqtZ/FohBgAv0lLYF7GevQK
p/DG4ibRpmAykz2NytdYE8GsA0Q/loqH6qxDO/kJq+C41VCa75IOAU+mQTL2NhYYPBQPl03n/EU8
WWX1VlEoHSQYHDlGqschNN2N7/nD2F6x2u2g1RkjmbHuQADbqeoLqiNew6wXEOhBshYFoSO1Otgf
d7Oz7KN58OzJuU7je5JxV5o9sATyhY63ixkrZgnP6fPSk4+81hzpUz2VGBJBPgAe0Ea6Ov8c6buD
bnKs7ehs76xh8G57S9U4Px/n/T10ZxU495a1kAU8s2E6PmeOvZGZjjkSQEji6b4FvB61sF2LubyJ
qKZyjD8zwRd8xXrqcKJmwQ2hDSGYtTMP2OlfbKYfyJe9LL0Wtj54Ure8ajQWYBBm5motMzembLO9
FcEfx3N8GACRd+3WYR610HkD/TgcOJt/a2VyZVP6KDIwA2pL62Zd+pw76acz2OW+G5M3LSt/5PPg
cqeIwUmeYECVFsumlCNUqqi5HdGSncvJ1yL+AJ8V0tr8KGISuV3Wg3mevVhzMkCmxf6Np+nWSovC
w4C5AZpH+DIWadezOT+D2fIhnwEZiJnWuLSUjZ8tNipyiUcJADLmQn07FaOroY7m685YBlkPncAC
D6vPDdx14En2rd3dab1ZuJQN18bU71kf1T6G7W+7uAMmvghoTV5J9Fp17Lp2wBxvfYk83cZ66THG
A33onswSkont4iUO/nWxZzrDfTa0D1Z2vWjQOBgsyGQJtmVD5SVMv5374ZZlKNBOkxtb9fWAGSOb
/Oj66DpqOc7e3NhxRb0MIP2x5h8oa36Z6bgdjOLBlpBqqCpP7yH8fMs6DtSHfgOARuzZ3dIG3QAt
xax7zi3La0ex17XhkOOPNon0dCfaN1aRYiw43RVO7zZtcrdopmvq2Q3K+KA65OJhNo2drMqfUmSZ
Oyyd4bdTe8uTpIbi4/gsUaCB/gEK1Hkpr7u5uXGkvBq9pap+WLoVzKW9gd0Fx/NmpvAWdP2aIvLS
pYdiU635dpGA0Wmwc1fgRRgN2JgDVjagHaqMuE79ldB8IwpMBObitSibp8Wya3capDfZCGoxEu2h
IOYvvfEwxWRn0NY1Mi0YoVGj5dOtFE/mhNE3g95Jo3zJomqfLvOmbAbHFQZol0kXON3z3LSYKTbA
KfTVitcm/7Q16U7dj6VyPL0pniRwwDOQOo0ugmE2diZBmtZiqFWfYIsdeqdQyZhnz4FUYcv7h6bP
go6gYzx+0uSTkVuOwnBlR8Bz5G4egatfUj839AhAl25bAJIB9Nx+bCM3tSHeDU5c1dt2DFEveYDV
22YZuZFZKcrVurU359aN4HNaKMMZ0Kt8N6GDMZWmV6It0Jm/m8T2zEkF+j/HFQhAhkO5yQmD1PUq
ijbbKZuq1NHx6hDPgvgveCypryded31kaLMhUqdKrs/NZH5bcxVLa3QYaO1EekgO/V6DqrHl8110
OIKdG58DMzdAwKWHmFC8IVdg/n2MPBRokilQJbvnZqK//ZJVuCZaDk4aGxFhC0Ylxxpj14igiNpP
fmK+VFARKXJQnkDHlPXGrp9Lz6ZfJqTttARyGHkTXA4BzsbEJ99iFZIJx5KAdeFcuohd2xrYrTAz
1zJ5NXMGPhC0ZiuVhu75+tjJmisTxNS7GAfd1kPaM6AmpH7fzzroEYFFK8bikJnvzKn8jJTw4YY3
95GbReAicsIsTwNOm9Hvdai1NhoGAFuquiBnSyEnv24VeS3dQoh2rEboEySYrReSjDdZ8oBZQQgX
gxsdULneQC85V9UmVNGYs7LRcR7AImSgooYumtvz1BMRoM4yxy4PJSdhSo2DExfIazXQ4D1PyXgo
M+rSuNjOjeElyjKwMkpb2ao1MEsTpDLCbI+EV2zmHSQWX5xtDwKc+FFFAPan4XPJN62MsUQXzelI
OYYZj62gmhCiDCT+aUMR2Oww7PklLP1Azfkq1eQ9aYFjZsSDqqkHHmT0UWMtKCLpV6Pw6oRu6rLH
k595MzjljYm/zEu+7dPxrrR/CNsO+uIac9O/i7ELZ2TwXfrWzzSYhAXVwGcWCUwKpIe8BO4SwYLV
apsl0twCXESt1nxJxwCHQKrN/pxOX06qQSy5y190ELO4Wq0fxnZR4VLOZpIndrmK1Se0mqWtx2ih
ds+LfOiglnzZFZwtN/xdYJ0e81kksmd8COXI/CY9lHW+c4YUA5Wv06TSYTpHjnrqBteJ8WTNskYL
AzUs4LjtirtOU/om5JVYAozGHAXyCF6yMb063lB2X/K3pI2viLwBhb87yGlrZ/ya8MBuQRDNdK+0
Xvlcu3MM3csB3MjT9NnhraVa4qfQLRC8vja1FllN1h8YTV8TE1CttgbdkbYhGOtuc+7SRRVxn03j
Ts50FesDfVp1tMdTVyTvNeCYQrPhURWNFJVDXZMWiznJ53GEaRzTOBwC3RIIGPPXxM9RkR+D5GMG
aXfll2G2/Xc2s3JZ2mQDY1ZjZQjruCkfgaiofLrQAOpaQa1p/uXljjb+DweBq0UcxA2Mrvlrcm7l
rOCTgVfc2ghgXcwtGDmVspdHP3NpmdVX6wVfInvqSNhiZh2AXa+BRl/WmAgLVQRSqqVWsVCZguSR
zz0Js+i5zFBomD41LGhFu8sndz7dPTm61ZeK2oXTGcqNobg2PDgyiI/kW/1Q7IhSzvOspzpZavVq
DB0XpV22JGziJ01+xpNqUvLsNDjaz/+xg9VDkWmmqDSKzcx9HfBqdJui3YM1cllCQyK1yyBtkEMr
Lel+tc3ixj35zCuh4Bg86y9PfsQqjDF7aWoD2KvCBEF+ltmew+F/mIZIBdkacPqXv+BZV3Ky3Cou
sXJqxELWWA6onTTelSDMsv+nxu/JIqtHhvJ+bBoyktAxrim/a+MfPV7QyxtRmMef+shJWdsoEkxB
FRMJgcrA4O5mslTjHoqj+nMXTlbQyylOu2jBUbFfhnWbkZ/FqGBk/BOMXfARf0KnkzVyDkmfpkZR
siv6+7JAZyyn9b4wIBcABnnA9MdrQIhbyGjJ3i8w6OKBK8OLibzrWIqZ1DpBhoH03yXIJ6/aFq+e
3SGkiSXG4CZhehHJ4blH+pjGzVWS/Ixm6gEevLOEeT+Vi8cGgGeIdBvrLbb4IUO91Mk/WNldHYWZ
yRi5pvE50yVoEu0m71CYSXrky2BvrqdfQOkgliGoJYA9SOxlEdS18DUeX5lR6hvgB82HHleo/xU1
HUbWjHJPhu5WphX8YfVcaM5G5tYhodVBz+U15uzcMqquUiJ9aeo10DXtXZXpAXfNBC+CKJ3rKW3u
hMXxALOXOif3Y9+HY50ArJyFhc0wtFLX+8ni7txBPwE1jiqWABr1EGYsDjar3vR08JICNR0G4DPo
kSXQVpctU2U3K2fcIuyQSw/LNO29VgPYNIAy0Fa8Yfo5PXF64r3+5McnpgOegqUba4OEMZjL2kXf
j6a9EwPzJ8avHKijmBjrsrL2oTsmGwuElxyMYNBs3Bsm8bXyLa5s/0gEIto3u3qU4lBAEzIWuReh
mkDGcJlv66RwNQcANf5IiMBc91XTXtE+3zR2HEzI8ywbf1r+GloGn/VpFuZV0yeog6IsUej3rGIP
FEiulL0Z1o25mD4bbrMJWlAIqi1w+1OS3BoRik9seQfhlcuRFuhmmNkfMvuVgiK4sG511PPy+mEc
nzSU1fIMuB3MJrXJrak9JCD4A1OJNr8NY+pNaerO0EkXyAf7Biy8Eyig92WHVLQHB7R5LcWH3v5c
SnvPmiYwO+JplgjQsd5QXIVKoinegdyfAxO/4KxqKi3MWmyWTNzS7Ncw/dbqJ2v+LbTfGv11FMHp
MDKX6hD1S20vTzhiFw41UHk9lKObYN7SM2T7YGcYk5QLeemp2fhWNfAbwAcR6DjsrqbxIRqw0dng
TwTDnlfZ4NwbIr5NTHogYnloqF35hrQ+/msjBZrTNHTOoOtgrdt0ZLRmAvX0JYzZ4FvmTZSMnpX/
y0VWD6zEvK859zF8NPI+Z1r8Ph59iabg5b0oop8/tZKTmyB5nTaNQPSjWWPQm8OmzeyNk0KHDIDE
y0up7vZqR6hIjotwEJQM7afNLBcCJqiRGgoPotrQKiYYSC5YJI8xAf9oa90tNBloUIUtuUqBSBXQ
/UkKTs7OYGVTwecioDP169Iu3hLQthtT4VYJ28PsdqACuYuRy2pl6ltRpIj8Va/4KlKY5rKyhxbh
SGcwv7I+tVw14qgI9tdjVKamVT3VJAnLFOF3UhSPBWZCIpM8jVp3b2f5bYFmalPNCgetsJT1+FQ5
01zoLSzFWkBQRB9y+4bLt39ljX86pScfz9Gj0poLxFntBMf8PvbP7Wz/9xZ/6ijWUZCs9KSpAEYP
HbzArf4U2Q+OEmdzrpz5bRXje/dZ1JMTjaIhYRVkULyLr8pDc4OJyHoHaHsAlCuaG4GKt/LMJ/q2
6OqhTou5yCpqLSFzHqO8DCSaxnpkKLyTapXjFTj5SFSzoBTcYZVCB+lW9pLFN32Sbv5rS/i2leOP
OFnEJllHgG9DdS8OjWPXL36py+JfmsLK+cUlw9STg0UK8zpCQN/2gE9kKili1XmtnF/toDOFaacl
zGO0t8CAk6c8EKRUnNi5/sG3I1tlQplwepY7eJwk5isNENe3j0cRFHRdtmxDds5e1T0449W/Lbjy
dRGYzyqbFEg3a9BqtIdosrd2NxwwnKza2/G6rNKK06XWTk8Iu8i5Brfa+vltvzevlivb70Dy7rzk
G1X1RvHB/uHpqqnUOIFZWM1NAaXFOn+lTOXGz5W1v21p5SEimy7Ij47+FCpNi995o+3Gzf+pShAf
Zqg3ABv+f/CjnHmjvq28chOgOjNn00aoNOm1N6F1lyRfl2+vyhbXo6KmM1dRZcL9TZ7Ym5syKMHd
9oq+p0c37c/6ZtipOM0UxrgeE9UhL1clnC6g5P4xCxbEBZoFjvQW41Wxt+OU3iVbPP6SE9eUOabR
t5jLCEvdKN3FMna5PqI9O/uIpjYzBgXGeA6IvWwXI/OS6v3y+udm7b99vpU/mfEQt7zG56sCtjU8
GsjlkCO/rsNlZ/tix8Jhz3KwWlxrIDi5gYgXu60UdbMzQci337DyNbzrdFmUPeZUgBtEW8gDbtZt
StOl1TPmDsK++ihFrYitVPdy7W9Aj5zUGvxN4WQuT2FJSMUau95fPmDFMusxUmrLpSEZ/KiDJnjc
xz4mjlCA5MHlZRQGu6YtA0MbIpE4JyHJlsAxlyAprYPV/7Q01Yi/akMrT8MEegOiZLgazp7brd8O
D5HQ//vw8NQi/tG9drq6dNqMhHUMEoFO+DqvPY7s8/KpHY37wuVb05CxzmazMR2veVp6ZRoHdfFW
GXeMZq5ZmQqDOzeT9G1Tq6vW5UPctiZMQaQjcnaMAcbBwlE7MjSv6vccyT8ZXZDiKHapuF5rtU97
LFpZOPhitt5v664Pyvmqbt5BIOPq0vYZsk/SxIo7rTLI1fXiuR6TYoFfaeafQz14FgDvEWq2oxI/
e/kbrjtqNemWSdNh+TwFYWD0CkTN5rKVKCx+3UXLEl5LE6K6YWa8sORRRyFEz1UvjuqRo6t7VdcI
ghsNccKRscO6FqETQI3kSW7AT/qY3SR7TVFaV21r9XBj8I8bxoiDm9kDeG69ov69gHvh8tmpApO1
/iZi+zbpKd63LpBBlHryHQUwL/KtBcp20icAij8jIo+VvG0KA1yzkpIlHkrHTknYZ4Nf6HOQR7HL
NfDF1aqnhCpM8PhTTt5wx2lNKjTkMGlt+Bq7wkCa4hjPfyvGUInimD7mq2/ViBTAytKAo4pL106Y
30XvTPwPXBxwUH9XOe7zZB9t1fROp49LuFDHa50fDrmRZpBjzq8cVZ2W85/n71rHHZ+spYGxNmu6
AYnz8ApGqXnf6zc9PPBl8zv/Zf6usvoykHUulkwn+DKC+pV5vSSqSrPqy6yceuYUsyTxjDNbNhSs
vqQ/UKtVfH7VYa0CpKk385EV/4+072qSFFfT/kVEIIS9xaaprCzvboiu7ipAwkoI9+v3yd6IPdV0
fU3sfhcTE3POTCsB6dVrHjMu5xooTpZloLdjGxh2VGfeRtzeep5V3LbMNDdzC29MAKqfGQBLARXl
bbEENlZxVwqEZudyKCHhgZg5+ZyysClNyBBu3Xxby6woMs5s2cJuyHJOl12Tw2KvgZLO1g74f9zr
/7PJ1rJZo6JtLkHlPPMZBrSL8KDoDflBek0buc80ldiUL36ber6ptqgPW0+4CgxaYbhOZuMJuWiC
3oMEKFTWqmLLfvX7ROk/j7iKDF7VdDpM5NClSU8ivW1Btyq6LGi0V5ZvQWQ23+flmb+EhkHqo6Fa
hCEO3e+qUoEJLQf5XrArUpkhjnSkLWA6ker/lqD95ylX0UKKBi1/SS/RYoRUOgu79p0OY9B2H/0A
k2MtjRzGo7baKMI2jre7iiEFAL4YcGFdBrVBo24iyMcCfFb7VmZvlCPfBUTLA7bNIhCJgMPUn+/W
7Kx5nKlYzj3AtB1U4Tu1CT38BtxnfV1jlclI2Il6o1cCJtCrB5lPN3nzNrMmgh6AUAYYlnQ/5fN5
6PlG7Pq2T/p15dVpoAYjqe11yxlwtB9FRR9oWd96+hSXPH91TbRL7ZT6lSAngOD2jQBnt7Fji40B
mb3I1qn/v79+vv6e1bGpiVNULZXLOac8NIufZiU2Hvm78/91hdVZgTjnWI0FVnCLF50DdMJ3rlji
fz/Gd/vz6yKrc9HxvhnohEVKavvdkiUZdC41YNYbY6uJ+l2g+brU6ihMhCqXWD2unxHodk/uXQZX
jRE06zHbGaMXbDzZZS+uK0DLc2zgWJBYEXt93blOacCwC+0XzPTpPAe9OplAu0H5EjBlraCBRtSh
1/XT2BsICMSb73Hhvzft8tLJaU4MIWDeqNQQtoAU940Z5BgAU9g5KI/uTAFyQJNOAZ3dSEBiE2Iz
HSsRPBdIbkKZEwCKK81d7moM+/M2j+dMu3L1FlPaiZ8gsXqykXnBfT6WPPNzD7NeOPi5oA7BSs1v
4Swg2X1q8TCtD0x/sJV8yVwbQ+veONrWyNE8Mp/Tsn5mKRpJep9QCEGV4FOCkhtMfN6KoN9tR9dw
QHSjgEkAYP1neJknj/Sy7+i1fpifJtztsxcsuQ8fzQAYokNd7dx28IXPQ2cjsH238pcP6awyitJs
ncnuGfIwpu3l4iZp5V0rY0ss4/uj8D/7xVnFT4Nnk9fxYjkrR4d+LU1AwolhSujDMXwj6fs+VP9n
qdW79LrJBMEJzYkK0HkL4iZq2gKsbS2xipdtrvpxRMfobFeANss7ELejfx8wa+OAOasQOJVVZU8g
Sp4n+N63Zekv/b0jdZA1uniuBAAyJyUfgYAOrMkNgPMt4YfsubCrLKEp5i9NHqqWhGVl7OFUenIg
iLvgd8Kf1Jahy2bfLC3fpG+lUe+rTCVlkyZU3EJV5TijrmysOCNQ+rvXp48y+1G34pBx4AyRPzsM
nsN4pVLTTh1Bacpdeovtew3e97vmaCakci4t2b4vI0VAY7G2gKu/m3/r6GPrDhQePM8xDXe1m9zB
EX1ht2i+NsfGuk6zPEwHGqlOD00kw7wRb2DjvHM8jGYXt/mc+wtoVAt0CpR7TOkezNPd1PBjZY9R
Qyp/UENksAyOJOMzFJMcH7hqQFUHWEloowS3TDVxWr9IspHBfFvmf32S1Wbt5iFHkx55heOlF44T
aoaPKr1vpIpy2QapeGJeGwvvjhRgL5m/Ch287to6pI4Bnxx741b8jrxvucSxTEjoEEgqrF7sxMxh
hlwzvYbGStDkQziN4D1ARZZUXejpaTTyd5VmxwxcD8tpMVungdfmDxcyAMRtAhs4GrsUYV3qiadK
yGCCOeJuCW7Yl5+x/v5ff+bqrbEUGRhNOb1OIcv1+wbSjWR2YTykOXfaomhQpjyqx/oNshzMx9Qq
gYSgF/Ec8Z4DcXlotL4OqKPeGYHRmQa9Bb0IBgIjc9iwmpraz00GnHAfegW0ezIKDiDOV8q8kCOA
6ZUWz22HIzH84j2k2t3yHmAlUDXrMtY941gbFAcNstTWvRh6PyfkSfeKcAIDTwNxFLVOBBWCc89/
lfAC0lvoyQHLpedTUGsscHnj40JLmqyLGu3H4AJwx9VtXmEQ5WRq4wb4zWj/623+5/JZD21kl1ej
U470GiBcH5siEgMuVPe+8I4MblldCjlMBojXlafVwCVd5eVZpDfDciQ9doCtjiwtnh3A9AarQrNg
PhggGnAx+/NShqYaI6u64fUgg34sYuS3Bz7woDG8V0zHK7/NoR1QF2Hap3sm9I1E5dsD9uVm/e23
/qUoGmErOeQ2drTlw9auBV1i1p51cCdhbscTES0gTZjAgoESB+UUZ+Mu+u52/br6Ki0DItye3aGm
1yBkEuqcjAW434VsYewv982/vqD7Z/pQQder0Qachwtpzf20dlWi4uyGBIaPvRhsgWS/u8y/PtUq
+cudlIDFWVGo0897EzNSZf+0iRY63hbK4buL9stK6ynQmAtPVFzgoPfw98blQ4ZpY/t/R1Cwvq6x
inmiLw2WZsi9WrsF3nAEhnAxE9fuT47BzjngAiVBDNDo3kXiKUkaXnQfhZOBDZLH7lQn0DV07XO/
uXm3nn6VZuQdbTO7wcFUDk6jbO/r9v/Qy/767KssIwcmk+jDJe/M7JdWQqw8zQ5T+bSRzPx7e65R
gQVouZqLZu+18Lp91Uxg0jVgoW4J2H/bAPn6NKt6qyWWPYOojmNgPHAPLaVqCeflhogbCWiu7B3c
oJATNjcu8a3PtDrknS6sWsIZ79oYEfdQKLBmS0fjO7LbH5t0dcKdsZ3VbGINMwFFFGE38QLAigJ2
JHBE28QwbZxwujrhnSirVC49vSbdqWvri0R/4FUsYVMZ/ntvXF7OP0LXegyVca82QKuj18Vghhrr
ILlrBQjIRwXPodH7P3AIvr7H9Uwqh1uG42h4j6WZh7ToQjHvjH4TgL/xUKv8hHeT0XNdXr5WseMH
nlyUuYxNLst3VJM/nmYVIFxv4JaSOL5TbB8a6bdxujd9FTpdcKkVt4dDG/fZeirVLl5OWYp9QcVp
cpw7rxqvNMyH/r0nNg7UegTFOlTf6vdmL8BhrMlVptL7fy9xOS//2narUNFr5mh3l5xnHtm+kdI3
VBkVfZ3Y0BpINTTZNjgZW29uHSRIUUrdQx4inMLvrRIKAlO4LY64FSjMVaBg6eiNZYFYO8Xw8F2O
9MgTGRpwVz0au3H3/5kKrC0nxmyeF2PCTqdgAkxNFUyW3KvZ3RftlrvuRkxaK7KSGp9qbLH3MvQd
c8AA0jENJoguTI2I/707vhMD+nqw1nYTmZ65WjHhYF1gYdnRe7H6CNudN1HGTvaHhHhalMeXo5a1
fgX5m45c93dDor9vweA2f8oqlhS6abQot/BTzs4LSIyVFxTFiVG/c6CrWiVDAIl6eHB+ThgPNyCn
+I5zHO54yO+3fMR+A8b+cWr+0nWFgjZyHvyWPhxCwu5StBG0yAOLVWCAF9cMHStInIHVqfrd9ATJ
YTj/PNAnSnae+QDZ192/v9PG5WGt0xfJhqHPEc21cdrJ6XayjJCTOKWzz/stTZ5vk2wK2ygIrdgu
WcvTKH0x9azByRribEfgnDb5aVgE7JpEzE9JUH9sIYm/xTZgOYu4nmu49towqhT9pKAPbF57AtX/
BOEUrToyl2t7s+M3bga4IjXCSXMOLmFRn7vHcRJ5WLndg7CmjZf9W1j169eHQyl10RgwdI/Crmtt
8gQxsoqbDobbFzghNPEDZfrdY/VowlhS7odEC/OTdtPcbx0BvONVtF6vvIrWGh4bUwhNP5Vptsup
8Nvl14LOliCwoDCOVnO2xZWTf6h2CTwwGuoapwJ6XXYrTyNY8pZxbZTJ0ne+UXZBAcAlaAld+jJq
PeykYJUNSSFKIKlRgVJr8GiY2U4a7163c0cI+ZQS1XwO8nzXg4/zDGLbsWvaG0rMyLNLUJQkTIbe
HOsJzE/IzyyBhd7axF90stdpEWryWQ2Vr7vz0WCT7xXdSZI2JC6aemTY866B0GsfjQsLrcHa5Q0k
WWAI0EG3y6zbeBxPFKbGaGwFXdXv6gJ5kZkFUkuTRXsATTyAmA88e3923PaR4BwKtJEUkz73rqa8
9j1mBBla6TnMrroeii7yKS1uq15FRQmA2Ajxd/Q+AJMItcFKavlswFTSvniYQF7bLNyIKqRK/DVr
H9JBD4ZBXfVmDimi7JmCsz6YEDQ0xBUdnsCrDYSr+3QCMnDQ9uPgRN54v8yQOyyaq7a6vXQJ7LwC
LrS+xgAWpqAXWgiNZJ6Gld7tS7sMKTzp2qa+Fmi3a1YF0SctnsangfAY4pKBojKyjXnHXDcWXAuN
EqSo+QPe68GQvivvs5hvtfGx7mgkSpAevRoi9mk08HyHt3qjiH3QbBaP0oMakIz4yK5z3qJ1yjFt
cq5KIX19rveMmyfa5IneiCtDQY3Se66dGKl+0IvPAdL20DwiQeZCtKl0rmovDV179HsIDRXQomLQ
sZcUugvzr4yg82C8dNPPprqajJOwYfnlveggCFoElojWfCLzfKqynxwWyENjhs6CDq39UrTYbWMD
hSstEvZ9TYjvzW1cGjZ22xDksETDNhNpH7YGIKgkvYj57DWqR3J81BdxNkoZu9WHmUFYoCp2YABf
pUBbUJD45hbi1JD9Ly8jPPuhM9tbRxTR0r73Hg+ysY6y7txXMA3AyGTMj/CpiDRO0P7Lw2nRfDhb
Q5mqDaf2aNhnKGXFg33TF8ahhUmanb67YwpFpaehJYkonrpu14kO//Kwl/0UF7nmDw7xB2SsDXZx
peE+B4JvLO48A/Z1kFeyhja0AWgdRbUzcCi7Th20rIF8FbCG0GMY7Y9aFgG24X4SFTKAPnRsnwda
C1ZMhSZdJu4c0ty5+hDmqbGvgUFuCIffEUS4l4S1j6N3744CDUotsDGZL6qPYqnPvB9iwqDs4RWB
U8sQPO5TQXpwGMl5UfMBHFJfVkep/1q0X0AH+r379O8r7a87FrHOJi6a20S3PU9fx/y0cxsbWBL9
hCjwUFeBuuZRBQmi9BXEwLB6FEf2LBFv1T30cBL7Tjw6+yL3t4LuX63g1e/4XWx/aZx5g/Dm7PI7
LiaJedDei5vxEUleew81r71+n15NwRRBlWiCJKZt7utkK7f86/pb/4RVZyaDuHqvp/gJ7MpNnLg4
tO/Z3g75nkQ6ctkmojf/fvnfXXF4+Sa06XSTOnBzw0X05aGhblakPYyj8fIveR+kmEwfNtJQ4+/9
iz+r4TeQYHKcCMLYW32oy5+9ul7/WHud6AHZJQz39/WqBxgrBc1jkTjJuJ933Ya90rrA+u8X+5/H
XNWNQKQUMLoZYMdhXFVo3XP5v03Wf6/gOZ5zyRX+tqLrqbNYXoPG2OxUcUHOlo6BpnLDsX/Y+GTf
PQtcNR0bCQmSM29VWLlqloqp+pKViCsGpdsnNPHhZdpH3RLrIQ/rYItyc+l+/PmlIJNHYSsGDyed
gmf15y6x+OxWXqbmU7nPdvA2QHmf70SydQT/6mcR8891Vl2Yibs1NIrlfGK/1xl2SBiCfGfs3I1p
4zcn7Y+V1riyMqu6GezpGS9xCttfzg6+pMFlNaPwDZ/dbveQ1/Xw6tnWJ80UGi0tI19OKSwahaaD
mVxFPecbldxf/f/1OqtTNRIUo2ZXz6eLyaxCmhfSHTJkNM8mwGr95gxNwwCt6/Df2/L30OQfe8Rd
HTFT8F5vbPidy4jEJOz37WuXIP1IFijfQD0PfDAalW9lAIp3aAX6bg6HhMdbv+PbrQotIxM2eKgi
nNXp8EZb71iez6eLWTw99rtLJ4odNu3f/87QsYG+rLM6EhWkCMqlwDrG7UXeh+7cGx6MMSbFpyzc
Upv6JkxjNYsargEbHoeuG0T1rMrJKK3p1HyyBydOT/2+OKAvH+qgdUKyaYguikLbX/X7c/Jl4VUh
4tk9SbXRmE56Yh8gznnmAUk6zDz9Mayj4uxG5ehv7KR1kft7B39Zc/UJ0bouhnyh04k1fhctMVhq
CZROkzyGmMLx4vIx7eDMfp7j1geM+hbfNxp30F147D82Q9K3xxapCRq+kHRGGfhn6Jtql46lJaaT
t1NRv1eQKLTD9r34ba5gBeUhO+tbhffWmpcb4MulbOuZWWWXNUXY7utXGVyC03IHMvml6LyBRXS4
tZ/hdP9XjL/YuRqWhT6QYUO7+s9F9bxic94t+kkoeDUbxhVjYzSral8VJKwXjBEHDdKybdQpCkus
nzog7ObEAkPClCRHqq4VkFcBQ0SWPjVRLbvWYWnEbm5ZUlUg3esaqhvquyZ0qao3x4XS8OQF0KTE
dPlp1m7cYV/1V0VlRar99FLIi7TDRWQdCnvIRDQ8P1ovssNME2q3k+5CPu7GdRv/YuupLw8m6gDj
ouNZ/yoMD3JXNpTFno3qHngJUkF7tHgtWtiZVLeT+ckktF2grWhXnxaq67IdkhryY7n5zFG0at0Y
yXZBWYH+joTWHIQwZpC1q+U1K/NDgXpA43zf5eCBZSKYug7qyFrUVMO+c7wTAfdN58i2YTWK6kYz
4MKBmpHwK5Vpoa1XSVbfI8+DNI0KZHVfTEkLLApqkFmDssvworMHjiG6YadhU2NYbD5cXnDXLaBN
5r5V6XuG2QtAG1RD9QAvk6p8Wbpj62hxjymQ270TWItZDlBVxQ9DXwKUDr423Jv1SwNALEHFJfYU
QqNjNwW9QwITf29TCYXNT85Fgh7Ti6LstRyfNcOMIVAKpAaUPwTkkFHc6bCjnC10AzUBWczZV9w6
EompePaUWi/WiLqk3NUYiY/V/YJ/Gml1cqZPqWXQF/UiIZfEm7R41NFJlG96z4ISdRfKGVkfprkJ
agtqxqAwSJjBkPo2ZbbfwCMaGuCwNjVuuUf3pSh/ewu1Bm4bqAFqlx7EWCSpMR9tYYSABsI1EygO
qzwirfGbS7sKZKrWLH0ohzw3aCIAJBi2SxPoXR2mFirFkzkfxgJvE42uArPNRTxTZQc6YQe3naBA
OsVad1aziKUo/Mqy/GWgcWHAGo9Fgnc3sOkKTPN6gP8dY7sa4tX58lYW9rngU+AuEMXqflYDQxFd
hUP1Plsfi3czyMuM9VMVIhb1wwAtfOmhj2hdU55GYkx9DQ36VgFf/MvJlqDsuZ9a2bEFSsrLWSxk
v5vdzwLSu4Yg4QJEoLvc5yjHB88JOEfwoKgkgQdqoR2SoVqcphMRbmIvv6T6VBXygqKOsX/3BtAY
0JBLaH0v5+cuhVxd+dNkc4Te8N5Fp2cc7hdJokk0N041xm1d76bqc+ibwHFu5o7dzKYdCLRpW3LP
xkS3ULAC8ab4kiA7hraQljCHfFJ6At41HNkF6z74aXEcGxbUIOouaBotd7S9zrUJ48si6ZzzyG8t
hI7afbKzqxzpGXpjgVdXvsT3tV24+hiQK1weaGre2DmLSrv+7RygtXkEAZC9rU+J8OAbw8yws2c0
jFtrN2hFQPvrDPw9SJIBdTT6pIxqiBlyz8bH3xv4mDQc01fNHnyPvBjKDarhcxifS2j3WwTWKOkr
106m+hy1gxpyv4BPs5ggfkY/uHOe53Y39mEGYeMevZfaCqYGkazuQiBjZtZHmQaYan8omp3I3LBY
xE3aA7jJlkMkiQ+iWiKHuwLRb85ul/51hhR5XQBSviCSSjyZBcM+6ESVaaRrYzKnXkSm7jwIsCBb
gQ7pHZGoBSD9h7dktXXspHA48iDiaoFAfBqhQsRUFVgt5J5yFQy1A9dZM/j3Tf5N2vLnnbLKHrS6
a4hpOvNJSHCDIWvOxW66CKYpCP2OKqwu6tUQj7IAyUMjA17UfjdAynOyDm6R7x1o76Vqazjv/X29
Wo4BpWMd15xjw8f8z5uucDRtNImLKoOSMDdkDFN6RMoG+Ft3jxlZQFPnSqtuNTMHklaEBvuUy8uy
TKGLaG+O75l2Jx3TH/v5QPHzLOl8jJW3Z7Z9q1kITLYKHO0Rxt2Bxfr7pVaoAtE3EhzCxhy8zR+0
uHgtTrFjchgTAgqk0ZBlN335Ui5uQJR3dDiGHCXbdans/NorjkNBotbg4VhAZWk0r1znJ0C0wWLK
a0MbEITdk+KdX9pGaM2tP7sn15nCbs6jSR+Sznwq3LdxxAwJ4lT2eGxtCPt3XdBUx0tPWJv0ZFzu
G5UHWaWFnvzRZEcxqbDhz700XkGPg0PrACOgFEG8bIPWkwnPTsKEjhVaWAWd4yFzgrIaDgTOlYD1
4wZ1Q1Ait/bU3wn+H19vjd/1LLOxWCP1ky7ARg0GoBxf5DU/uOF8bp+sW3ZNAxQWD3Y8IRPfqoTJ
98tfWiW2Q4BeXiWnFDbNRDQtOvMoUVXSJOpURcuRP8Jk1Xd9APEO8w4dgBxApK2OybcbF2Lll9oG
u3c9y+cO09NidpcT9izPAfMr92P2unFm/y5s8H6/LLKqH9uWdVNLSv1Ez0vsxF3iRemu2tOARXWw
lXZ++zopOgrENMCk0H9XlV9S3UyOkmE5PJIZX2YskIoczkU0HJE3RVOAvKW9bvbi2t61HNzPrcLq
u6T36/LrAFXo3aRNy3KieRUI59Xkj/9+na71dzWDgs0yTMBMLyY763aN2TFnGSaxnPpa92foxC20
8Am1dl6fR63nHJn+7Konjb89WdqPbLECNaCHi/OvKaAcWiuudDtMKwx35jrMK0hzLCKZ2SMhAm4G
JMqgF6DPxs/SfOwwewSpo2iKq07Dha6yxBSPtfrsQKyuWtMXM0+MtPk1WH1oTWZsaKAgLF1gc+ET
96SNXtyW4tXtusqHA2zAu1/KHf3RzQJHRzdQ8rhZiniu3ThLFZgM9r6o21s1py+91cQdS5+EXu0V
7jqIiAUQa0gcAjwyN0O4GCYzFNo6fdz1EFsHHGGXgQY3pXdO7QRFfTO6eVAgUTZ6VHbot7tExIOT
X7X9a+viPwCzvyGPcBa2aRd3JQYl84eEC33Fq5O3yHgszVcTPXpo2500y0Ty/XNmALyMJOyGdp9m
cMXD/KaFrrSwfTb8ZEBjsgwd+/aV1XdG9j4wGlUVgqwFLgnSmsunciAWudR3DFf+wAYTdD14+5j5
awNIQ5kZQYcyQkWAAQOxFKtWRqb5YFNMTVJMG0odYPwlSo3G74UZD+Q+LXcys8Guf4C6GmxOgHR1
jKPRaLCP9QJQMgJcXVBfZ/FFjl3116R+F56WeBgCNAbEBxTFs6NJ5VCf9O+jd207iy+R1ktXwd56
BtZChuIiCqhIPIC2AmQqqgTanlMwQ1rlRXNugmKFBMhDfdUsoc6XqIRJtHLnpO6w8OKFAxJ1ZYqQ
UdhptWXY2nqip3YoXC2wKIfo3nPjmDvNeuiHHkkozKlKuvgGPWXG7OsCHH5lJ9kgEmtIcUuhYnOa
0MuahFEt4LoboxWYzJ3hQxTc18xmx6mWcPNFuSSxDQXorBVkytwZaecLKGAChAOfE6RQ+auD0a8O
L+8h/RjxYpHCwpsuxwKwXnXvbdglTao7dhBCo2PckFNjNHhWJIm4lwcF6w/CXio4laipvVPdRwGP
6sVW4HyLV1G6vhr6n6BGYf6oAsODoYngoAZASjNzIKbco35ooD0yYxyWhsvcwL0jO5rmbSlR6dj3
rUHD2urCvm19QHpQbM2BA96q10I4+2YBgAATWd+YIabIkAhBJkv2r44O7s7khQ7/UQ+3XJ3budrl
pb4rcLdCwQ4jOPyJvIxQo5d+3aSgbxEYJZCdidc0yWuBJHGeAbGBkybiZiH8zHuoOES2PR+MOr8y
CMZLWWzCfArK4n4JBzg+CijVybh2nxtwUjpI8KFEAsr9vu7BIekfZoDw5VMFEOqgITVg1yXN9jz7
oPprhj/PGu9gTXXwCoQSHScVjiGQSQlz/bVf5l1T6MBlMFSsj/MyBJr9ItUrZn/7XHQ+LarYq191
RJ2G6GFZ34gZI2MXnFjwmHaVgu5oeZvnfSjbQ3cZjZpQl86giYq+/ezahx5Uc8ru8hxji770R4sE
yO8DaH/7fTHDwOWxHFJg+ZfQgiJln19V88ucAa5h4a9BXdxVHl3jHnP0JmVhWz9lxkteIjZbKOdh
hG2C08wqw88GFuUU5zSfwCWVEaQqzpVOHnm16xEbPFL69lQGXmPtO9OK7PmNkx86rw69zM9mChsZ
p7ytNUzsu1dKMFhXNPJa89RC2RNWbnDOxDNb/U7ywZ+wxuihN0seLf0NxS53+DUpEeA7K5STEVnq
kaBY8cprA5PMtNZDu2TnovN25WRdmCrhLLPrqeMJLT/NXkaAhsK44QBaGTaRuGpQrzOO3IixcCDd
QUvdwB3cXZWmB827rxsjEG2VaEYLdA+moCDdIA3Ff+rGjXkvR+LDhytQjnOmNcozG2g7zJE7uKuT
5jk126isiwDpg59OOCluHloEnugAzpXww5lHB19NAoyO8X2uhYvj+il/nSp21SJ4MlneAWoRLrhZ
0qwIVPZrWrRkdOpTZY0Xxy+foGNC4QZD+w+Bjoudwioku0Q1xGBqBJjFxxlgDYVxS62z0p6J/jNr
jll/iYwo5kuYqNgytrPmSaKO5sROqoIhI79TOMx6M8cuZt1jiRhxCb5t+2PSgbUq3VciKaRRP5as
C3pig2hoP1qDgfTc+wV8GzR6TLCOnKQfvKDLRUjtIqzQTGqEg9Htp9K8a57BJtAD207CPq0wE03L
YHGg4OpUQYzSjnsccckWILtyDhPMPOjdFsSeRy1tgyr1QneyAoKB0kgRMqbbsnv12gXRVMZgFV7Z
rDxC9ypooRZGMhrm81uJe0+6ZUTl7eJ4icfNiwlOTDBht8gtyO4nT7sa5ZuACa5+YZyaOOMS2QWA
tpB31Er71uJuJOs3bzaPrbmcJu9et3dCQwcYLQZTIzFrDb82UrQOeGhoVpgittE5CyuzPgg0D3K4
Lg8ehqU5PIXYKxseG6/A5iviEmOJQjzMkOSERN1RlA0gKlMk7Z8oOeLR6CNazcmsX6cKsUrlj0J+
uBkDAOPa8ICFQRbhwlUPRkdN9tQZH/ZixwYY0WPVBqxKGAgqkuuBBzPDrHtgxb5Mlc8sFRMoJtu4
waYc/rEp4sY4Rs4AxcIlC4gBRTLJDqLrUTd3YdG6N05twv6sAaqExCPSpxwaB7J9aO23ycOtlgIP
V7wbOtzopPdeohQBliZokaYJxeMyc6PReKZLfQACfFFmkNE0Kdv7qa32gzkF2UCgUv7i6GnQs+dm
GfcLtyFxgRuKvrHSezINJ7CRo8CWOcyFEbCSHlBwh4NAFLQfIWdzIMZwNLgOk8DxIQMIqKqu7FHt
0PYi9FQvPzpWBYWF0t/4JZtbQFciZ1GR7gBhL0LdcO46aHZlrRbTqv81Ckj+KHUz0TSsu/kgwakD
mQmqkTLSYNmE/8nr8EFg/aC56JGhsYb/G3IMGFgbwLaQa6hQF+Vb09VRPQ0BB7DFzN4B9YoFjMCX
HIbyIE8IDe+uV37eqIhLlHC58zspljCfGrXXFMlZSuBAM11PzaNid660UUxmUQGBZlphkiXfFQR9
nZ9gRYGlc5ILop8GgzyQdrJBCzlyGd15FcQKax6L6tJjyIJh+uHBGMTtSygGsv/GMDEkPRB1LnM9
ts0XgqZS1jH0wEaw616Es++n+eqyvXv3cSnfK2BI8vGMfnOce/7lhfMsUcMNIN1BVsIeKL9j2PdL
MyAXIcFg/poJzlaZ+uVwEuVzkUF/zlZ7y76zJEX8+NnZTWh5n2N98tiPXn/C8Aqyf9SHMPlOoj9A
0NGV4N+LftwzoKOE81G5GrLCFo5Ut5hOYVCvRaqZA7COAgVkvD797DMw2CDDaS9pXLozynbHt03h
mznMnbQZfa82EsikTPcN7wYQK6jzo7VPNkWzvmn/YGr1ZXbyX5yd13LjWpamX6Wj7tENbzq664Iw
dKJEeaVuEFJKCe89nn4+qGrqSExNsnsuKqLyKFObBLZZe/3uBFLIawUvEqkZPyDBYkcR5GYXsWc6
PcHUtDPWzab3BOcc2P/NpfLruCe3OtJucwPP+REMMLrBRN1L9tKmfUyeM/K+Z8Zu8ETfQTZy8nf9
HJf79wbB18FPGgR4A6gwteIFw263ye7DnMmTN2eBqQV4OsVbTZErJd7TAIOn5ETTQEkZaIyjXpdb
8yGGA4Bi8Tq9kRcivHeWm7I8tJPxDF1ie5EsfIWAir52zbjjkr7Yy/IBahHZoN3KD+KduhwgWrrp
jEvLuLPMZ6F6Rf8PytKspBHNS9u+G+j/++BcPu43j5mPY6HZtAxZF0/h9KzPJOzyFZl3HGzoRa3x
wPL+B5SE30kqdAg/jXPSDunNJpCp0pdxzF+L3ICKD7tBSAKIP88Af3TGvn3If32rk4fcBqmv+r0k
HzpZBV3LvXjizlaI61D52XIlS9Rby7qPRXNbWncD++jEeTiPT00fYQJfrObhUhfvZRhiGdzIORG5
7cLeLQeu7MyKQeDQZLPQHsXKXw2zuRKMbB2J/LaOrivHJWa3KSiGFBn4U0UAeQZkSezfhNZTKsrI
WqKuKXd19CKqSxZh+xQXrSdhAyXSG81yEqUbAZglcjoZSuo0r0xpvBaj6HWAqjqHxS7Lb6S6J0lL
cQyhdy0fGMoqKT+oxaL5ViDPry04/thA2ccVEv+sEkajcNmbdKDS2PGlXT0eNal2EwSwBZ2Kngoj
AcWZJYAjEabU+KOTqZhKzj5BdkOJ2AKl4IYWO6kAiJk+w2fxALvqJWlY6W25vAbptOE6X7XVTz29
FBsu63KyE9Jk32YSvREYz8KTHhJvwwEc5tjB+gNX98vOB59LvDa/mOJDHCmcFROK8RcSLKGpao6U
zseQ04BL6GssXMvWDdHyNqS3dYj9v4b+TlGXWgOe7V0rrY24XKXytak+julVRyWojT8l4RGTPHvJ
CVCF/DrXwkttxihvmu2yfZWExG2C2jFncx+XBfu4DFCZuSYQpwL1sqBzixM6aQRPPX7kalU5KiFu
cvocSk9GR77EDAlWNw5JO2E1QYdB5qhmLsjKMaX7beh3Y/isCj9jrv2yjI5ouYHW5BcvXHgeC6xW
TX6p6MU2XChUU3GCSQSEGqkGfVeauKgbkpcJ4zq2fgrROqRGChXBEapLqQbJJtZOrq+tZh83x6G8
zq0LpXgolNRrxwvB2lSByBEWrKc0XZv+i6LFlP0oSZRyJ5cDnQ9sIripaWOySrPbvrsUuCJb+SXg
b9gaK1oTjl9fDBJJMICxRfhg5PIqi49wSbnmKHQDbmr1aYAzOvVgOVwPNYD+fT2MdqG8xAnFOLV2
EPIUw5dpfhWSbB9qPUCKYkfWVdHNG8LcVyH2Q4Kl8fS6CyEwIWaCmNPxMyp91cKRkJboZ9HYGYtM
GFJl6hsUP40n5K2TtRxM5vNk9e5gQC7mplCntwX/tRNzVyigDBvxZsgvNEGzJ3w9SrF0uKpdhOPo
ToPsSQOXKq6veeXVxUPp+69B1zl1ke7jydhNpuKWlbi3FMymjPcEZzjDf5B5DZL/S/JFO4UfXlBn
5swq2t5A+NE6G/ttPbHHJfdzUnq5RNie8aMpN+NkkH4YOL2ibErendlErq/Sougbt+Vek9YvRWFS
8UPLmMhrLhwJT/oYfLJZfIalxzSyDmJDwEpmglF7EvTzHE6l1b8qaeBEMbM6jW0JxndRYUlQ7NTs
eaZPUk2PqnYvqdCaDc/qH6cFdm+xBWS/SsvOzVRzlYS5U4ay07Q3okBvgPZaP2RPRunJElEwdb2Z
gcv9HrsoKXeCWrAhvNrFAH4DxG+1Ns4gx3QuuRVhLAsWWxLKif+rDXXXzZpxkyV4PkWOUj/7OatG
2FrMwdC/N4ZD2hHq3VKKN2DGgmoP8xsgjT5CHE8FBCNYbnWzU/I3VOGHAMw1JzeDNbl6ikW3vJID
8ofHlWxZsPwfpOkuVH6ZzWMjv2j+wczK9Si/t6WytujHzmZ1hr71Df3j6zl3wjlRKnylTOYShLh/
kDEnWp3wtortuJ426uZ8RSF/X1H8ddidlIdKLcl+pzJk60he8dCxUO7iI3KOFMpLYZuOsq6wEncH
BysLGKje/BDYmde+A4ELZxkwv4MrXx/ASdHIYasKjaLKB42YMUWx9mEQcd08p8f8HXH4OsxJeYgB
0CgXficfLOM1JDEqxUL5z5DDb2F+8Ke+lCwn1LS5ExQtHyiNjCvT5lrwoF00l8pet+M7PLGvF67j
krNKvuuCsGyFa83OXUJw3Z+dw11lA5P/tXBTUiWJFf4feAR8V59/+YBLbfcJ9MmjtGurlA8Yb8eL
wc1/JLtoHQWrak108zo5AsEvFMXCSbzorN3nuRrrNOy8jZQo7n3xH9Ou96p9uk3fqudyKzkU7chH
yLqETIszMn2wo7nR9/R/HWX757ckn5qffbwlgDb4VpYqSebJ7O+GgHZF1gwHI8vXKeQnJUOX08wX
SBVW0YCsQlGumvgtC5uNQW8TANixzHSd0doJpQu94HlZxbYkNyrUYRDFyu2fP+GHFfRvFT9XC3iU
XOO0U/FbbyWDJCu8JnVNH29Lw+lqdsgFflHt0psfg/W4MWx129K2cpOt6pEIDSW+tst1fs+j80rm
zjnA7vvH9ulDnexTcaFPZtzwoeR1cgn5x2udfJsfSw+OnKscBkd0jOvg6K/MTXmeoPzt6jXgpBka
lnj6qSteNE1FM2rzsksOjB1tql1hf3BrbYAWdXOeNvwdJxqSgsqT5g3g/nNyJUjzQtIEik5EM+Cv
LX3vJdZbpwKKhlXN3T6armQ9spdD7c8TQPr27vNp6JNnrQW1JYeBJR3KOXTMqXJ7+l9JcOdjK5RH
d/74wyyvo9nykmY+p737djsmoR5NmaFp4unXNumAJn1ULZNvcFU7dYLrZF28m87I/Z1jAA3OSjuj
hvgtC+xjTX4a9OQLJ40Sm3EaLhuTv84dEmc31Tp7aW7g9yTPgYvZrQsY4ZqreBNeZxeSDQchsfMD
ySqO5gybs3SDb3eJT5/oZJdINIynhjGQD9Ou3mr7dv9ztoVdS+fkz+9aXg6F3xb7p4FOjr/RUARw
PwbqPQVXulXfe6mX2TwENzn05DuvM8xjTGxj5BXX7NVwEW/aewykbsjLLrktPEpn3sb3xwRiA2a/
akEZPdGmyNEkS6YfLd99shF52TO8cvhsnngIdgKvQrKNF4xTnyLvnBD1m9rEECEkqJJhsvIM82Qm
hFNUinVvDh/lEJlewzPimLV1Gdn6Krsbd8Ga1ulh6Sd1znTR2sKP/LlcpwdlC/T751ezDPX1zfBR
WAekwogG2tjTDaBryqlN4/mQ1fd1/VooxpmC4Zt1vowAqcRA5osY66Qm0cQW53wtmHnQITtpsAMm
eQqWVOmz+/f3X+avoU5qE5rutSqVcK+0QFiJ4bs6CWce12/2NmwYX77NSXXRq9OgLCp9dg7FC+pV
d+/vdDvZja/tvkXAPruFowT2uKzXc8vom5bnl8E/jq9PpU2tN2lsTMrMMtJ34NKbJdd+0edMR408
nPY+XkXM17Pdud+3ahpznNSyaqCYgpv4taRq81kLW7GTDlp0P9GAE8QBXaDpJbN+mflAcZwSMYyM
HoDJTKwzM+j3ZtzSFkSbIBq6bHIyfh096S3FCETcUpdmnLJpN4sQoj67Sf1+Yfg6zEkvLiEXodOL
RjrUMirOftd3vyaxdifzx59XHLl9p2sOeZapiooFO9GSxdPmaizVStJGA83VMUI52x4TWn6BAh+/
my9StiRTyTeBxfY3RWAT4cEo8+s5nX7pNNCiRtvFtAS4CF4MQ2HLY0C3ZgDzLIxj385bY4qPKmyW
yCh3cztAP9dWA5EL86jswpKM9BzMwueCqovx2sgaZ1Cgnib5azFY24YWv1jhJekLeyOcrxdvRIN2
ldixKWeF7Qvmsa8X5y/A6VoP7+UP+BfKRN3YQS5vzekJ1zunnUfkr8ZDrUKdlurXVOLfNgEgabap
QWRbI3c6670wbiZLd2Od/6IgRQxNDJXNqxYCbQDEMxmciCHs4qiFyl6skvlX3uS3iWXtImtxYjR/
iqK5mfGQ6zu0XAP81MT3fMhEBnyRdpqslS7IWz0Xr0yBCtzIH3Rf91IJ7H8mfBM2jpIP9oJxGWP4
qJqzE1eTV1W9N9e13ao+4CNNy1JzhbHYasFbHR+CMrB1gCupV9c+Es5KVLe+MV5kUnTZhfTI5nml
obQOsuhi5mod4JQWg9WE5pOB+7YgBW46ibYxR+5olrYFmz4RF+5SB7SDAyb8INsI0GRohLYG1S4Z
NTepWvzgpk04lPd+cqVXod0ho2e/dcKmvdMM60JvM8enN9LLBedIy8f+87w1P6irp2eFIus6nHYW
o3hKjixMSJdFJokHlTTN8gIHg3UHebry07U66k6ktRBse0drYZXOmrZWLebE6KMxH9wowOULfts+
t2iljYotRq/kuKvlnUm3XybHkMUP8AqLtXrQi3lVtO01/CzH6jQEleFTwYST0Mnrxo3aKE9yez3Q
BGxHBHwghRMN0QFutpVOWBWkNlZ4TqCMcMqg5wswi2qChTJ9h3jtAhSbrve4n6rBayXU8XEDKocX
KML8AY17qeDEoPv+QVFivNoBOyPf9suXsHw2AH/xiLdl6SUOLLeSMY0S020Slq4g4rlLY1NKYlfA
OUTVH3MI4BY2AaOKvmngK9FjjVWCJ2RqCrndiCr8ai20xUZwY3Bvueptlcc0zK9SVm5y01/lxuRK
KOBncPNqxroSP+BBvzRryW0aGADVViISGy8EN2peLZhMXf4u05Nt/Z8G7H5xhqMga24QWWtIV/d9
DBM7x+whdwz2kiQbnArIrxrnTaIjL6A5kfBhaECL8giHqKaJrHqFpeKxPsD390YIwlNsrGUNpEsv
vGwunEhMyFH9JQdHdSrup0LeVewWdOl3FmabJpoHQX8WmweZ92K2kaclCXG40O2HWxV4UGybW/xZ
7T6JYaoHrpaT2JlJ+yalfR289yo1EUG2cds+1cQIcRDYUdatJQgNrGdHwBfAKgQI7XSO49Ippcop
IKoXmejgiOsquD7mVnWxeGoq2XiXazRoi12EjCKMradCOPa6sQ2KfCMZIL/3qk4DQwiXLJxq3dY3
Ip1YrrBAoiPi+OQ2xnAevwUuS9dI4QkOLh8CWCd9B/cxD1C8JIMMZnA5W7OnWde+RBCSb26MYXqp
yxqamS6tY8m6KHv62FmJzkPN+iueRQX1VpzxxmmoJDBWCzoEDqZhW4Lgzi0M/BDDZnViwvXYQ4dw
9qzNHFvbKoAnWGflvtBzt6vk2yoTvTwaXY2krqa+aK0CSdSNEM62KQHGSFBdh5cBjqF48P0Hy0L5
BRM2xKZZ0V6mfKarHm59EqnNZNhVWnJsp2gNKKxGb611HxrvzQ9tnuB5P/nta0Jwb9lWTqY0zjzG
bhUvxMvKHdoHv74soCmaGmYZdPeHbhsMN2ok7VPcVvXJh34qbgsMOiu5cdQClvk0OFp8M4loXyaA
xihig9tYE01enDmqeMUZfUeLnt7mj0K+beUfc7n4acxQpbJ9j8lHJwk4nqUrkWa02mv7DEpCgHv9
1HW2XqJu6uT1/Nbq1oMm/RzgpcUNzjOsoEJ/DVu8+spuLevjNmcSRVBL7En0HbXvL1L6EB1vXong
KZnlReenrkHIxugTCN447Zg46TTuE96pIoJghUDgxGFv1UTa6qUFQ62mf+6vx9ZcVWW0UamicovJ
+KamdMNm9oxm74OkpckrCZEwKmif6bOXDA/EekC92/vWdd/L60jDnwG2YhMupQmdbANTPlhRBDLa
RjnZJIEA0OiHdgBfedGqqyFMD5Vae+OxGDv0M/FGLG4UDOgqy9rAvlPqV0mDixg3152AO3hgHMzF
2HcQf+CrsMrU1kVYty0xAEeiPeTHFoZiyyTKdTrsSeh2OkQVNuZS+eGn00U5P8DRucXbzBlbOuA0
lwq2GT1jfZqNdamYaBDIhg6n6xCdiILXUafHm8i4MsYEuqE63Oa+gTQC0hVx0Zr/o+uhSXapV/Kx
ivplGjnljYqzApot6JlqrNOQBhI6MqPdFvAmNXjQlfUUxA81AGfQsqvKD4kwr3DW8gRgh57xWwiB
yyYnj+9W/h6kd9YiXlskTElmY01pV80ENSJftWhHyvI+61rb91XPmge3lPJbWLM6mjAR9MUq341J
dtoeYX7erU2Ue4Vq2kjpNw2oUBQGG3F+luocpGVeSRJY1YgeRZd3WfCYW4Fd91i6xPsixpSqC73O
pOgCOYjmHZu1xlJQ0VZnarzRGrTPmmaHvgTR9ii01jqemoOe9DsEO0SxHy3/h9H+LBfV0oLvZfKm
BDY0IA3S6zkqBIL2Fb09LHpHJl5ehKumKByRwywnmHuQwGbwQ4zjX9Ewrsc0cLMQQNEULpSUZGjN
spUm2Hfslo1sPc0SNvGlcDuFZIwSb9JqXsGiaYgxC1OYqhnpzka5Cc322fcNp41UOwabmbA6rTrq
p7cARqwPMU7WuePL7yp480B16WtvRJxfjFbumLgMaUynNveiUd2PqFBqeGuyFKwEqkJdmn4Z4XgJ
g8eZxRAoubsw4zf8hLYic7JQCs5I3S20Y6arXipUGH7tFktLnGtn84fQJCtFjjhUjoV1COaXeL6J
hyc5f1Gh4mQ5ljhPVEgetgy2lD3W5WMJ7au08Aox2QjolXFjcA0ruFg0gsE4ODXdjGgQPDG+4ST1
BBmCH8dL8zTWOqxl0R6MbFXXtDypcfqOjPc+cY2U+iG/xOP7IHFqt1npmuFwbwkDHLiaYyt0RFV8
x7AhtEPutPX42sm16wsyMNJ4NbU//HGT/jAFwVGkyeaLDYJiV6lG7XDdGCG0n6ckHBw2Bkj3FwUi
stQ8FjHa8pRug6hepn561SJ3HbRyXdf7ZmGOInfLRG1tcIIpo7+lqw2yXNlpCpBIANAS2T5RnKcS
AFqzaeFETh3U7xBF67CTRXM1Gv5WRAMQRGiUFKylwfTzGYoDCNwMH31Kp12WchzlFBKoYieW4yzh
da4cGvy7M+4RpE+i54LOLA7A5dw6uVhn4pPoX8lQ9oKq2CkTe5j8Sv8quTMKqOvlvBWpA5r8ahyu
EuUmFZ/bKbua8Nmmz4lXoCMtS6Xe57Q7QwOHJGRyar2zlAIQsd/otBzz9L0fFD6IuRPUZiNpk5OP
mV3CQ0Mc6NYW3QuuY9MIA9uEl7lPjNcxDhGjLt8YA6M2gsCWYt9U2mPbLfOMg0GPiLSHks/UHizp
RWjW2tCSge5j6RHB2C3cCHanKtyLAd14iga5r4H3gLsbOqQ6OuVa3WVx6kp+uBUlCw/RW2yfvHC+
i1QaVxPq9ZmmeZy7mebb8lwexgKavpFBFVzcjy5z9hFNC9al9UusQGjN3ut7WKAZizO/SU30BSYX
jhrkGBhsju4af14HETh2UnsSipGSanwGI8S5aY3r+WXlx54vBF7Vxg6/fC2r9zHXH19/KcZi4aMB
1V/A6QSmJaNRSVcB/lJtEK+nNj+mxatpdLavI2XkGaYKulGEEPTq7Emr1yXkhl4x1piDuCIPKM+6
LT1WdMVgupm5r/DGVwzmjxImeJGzbUjZnTaLdmNoexFup8Hxpuu/ZngAvXHZJvrG8MN93CM09nNP
1nxOTpgpcWcrVkHuheHKC9ltMSXSf1XplTqc8Qf+toGj0nBE4a7QAzBPukd1Bs2JKYf5wNa6aH5B
4XIVeqCCG120+3Gnr8SL+XCeZ0Rn4bTlQNvq08CnsFSoa2k0k+l4kIvC7kp/FRRverhVJWsjmrID
k3Yl5nBAQ9WpESbK2m3HGblQ6KVSJ9b+3oCYMQaa007zOiybdR20DqSAY8SJlBawMMZHJYerUSEB
ULpNL7XPRf4wZ5A4hTdTvqu4scrB05zdaNxME0IM8sWWvV7PykWhH5RIcH3ukgnR8rqMR/t9EMLk
R6OdxvdCUrqjxok5vOORvhLjZD1K1Idhi0fX3ZDzF5npwVOivdToPeem3uJj6CgxhAmEXS0YVzG2
qFHalc/KFSoTfeTRgiucSNdCed+lIb+I8IwMTTWs7TbU1opy3yCphEVMtQKhhYvKjCJupCFfU3Ak
+1J7mIzbiN+ZJI+xEHoGX6R76yfmuiRyTc3uCuVHSgFcDJMjNy+1ccAFvoBMXsw/Q1izEjVhIFt7
K/7ZqKjH2ZKnDBQ+gu2AHtd6KSDcyOwkavVj5LSQYMXmVYOcf7ADDY81tMJS+YqkaBs2KN9TbhHS
du6fRlVwiGXbJukbMizXh1U79/km79udYnLYcQpJ/tYyyNFVItdsBy8S510mcZ9UokuOU/giwQaj
TPQx7baHB6tVsaNgg9uM8a7lU6XEeNbBQyDJsMvxMDO6m6nBpyS6sua9RRFu9PoKwx840Khz8Suj
lCdjBhoCkJpyrPKHqae/Pw9Ol3WrNGdPjsoV0Yj7KYW6PCv7HrawUcFmKH9iruROTNQAHnuUxju8
INxIfhQjeNkmDRyaEQ112wAjWjP8Q8q+G7TlbdYk+4JYMCV4VdnDm37kzqh4pQj5N0E3roneRMcA
FTQsJs2O8w29gVFttzk1vkC0AEcx0XP4kKQPeeLjioZSAB+BvMwQw4Zsp4hoWzBvIXfVliLJErAv
v9ONF9oVe619yOKDPwdrsZV3Vpbboep1sr+OVdGZ63e52rDrIhygGk54EUXnWNijZ49Kf1TmbVSu
q4Kkz/x57oyHGdLyFNDQ0ghtpZ4e5q3sp57QYOROLw8pAC/x45SooK2YH+LNADkgF+kosENDgBBE
E0AATBrVS+66j358KavXib8hAQ/WXrROQbzURtsM1eQ0sfirSZ+TKcKV4SFs9nN2JBXvchga4gtU
e3FfkNUHkHbY1hTgfPEheeikt8rHTImmR6kaXobArC4ku4QBb04Pi1NkiWKpiuYtc9OVlfuMu4S5
Vyq8V8tk3XLwC/6xNIZ1jCAQCP8yEAc7rvdcNn+EVrOL2mu0uajRQ5eCd9VgCWL0AWzjFjZh4VkC
j4FaL5W2VYedhv4yoJOIsH/UOTSawlpJxbWot6taS69kETdBjbSS5lYecfOFn1PvI+FSVNrVIN63
VCpGfj9AORNwQhxL65AKYFfK7WhwtLzB57tssvCxi0RPQ8iclFiSWFQ5/fukVbYVveUiav8Sak/w
K1cyrzC3w/A2zZdz9dLMFn0zGOq6tsrH3DXjO60+xkpFRXvR6g9zeMROzI64t3Rw8f/cxfsG8f16
Epx00/M6rsqqzkawpxyCRLLTt9aBcIyr5owr2u8Y69eBTvrpwSxKUpLEeNuAcDX6vp8xgAgi98z3
+a2ZfnKynWAToTVbfZQzDF4NjrB6buzwVt4uXjab0D0XVvu73PbrdzoB7kpZEnw63Qy23EnpO6ZI
rfqWrBztSqnPmbn/jpp+He0Eno3DyAoELB5RZL9KXb2q0eRipMn/MIMosDeFFHvmaX6DtVAnGOCi
8sL+/tAbf0KYNHkchTbWZ0j1yWV2ibYV8nPoLWXKgjNh2mFLv/rLBHGWc85++P9RHf01+Al8Z/SG
jzNzsjD6e2dmQKi11bPyKtyoWFHJDtoV/bXw8sNZMPj7SfTXyCd1GcIq2ZdkZOmtU1/A+LbnDV8a
NHZw2pvzUNM34PPyZv81nr4A858ecybppRz62vKYJQ8gb889ODlEa/bXi+5i8EY3x3RKeRM2w744
sy6/8XD7OvjJDmD2pN+UEiumcXEiusyd4gDX23JRaT2Uu/I+Xpdr43jOOu2Dwn+KHnz+zif7wZQb
ejlg9XAYPVhp/V1lB+4ynyCWixecGetzI36/Af31kE92ht6s5CnUA/GQK/JmrgvHT4VNaWlndtRv
cMMv7/JkT8jDcrCawR8OhSGshURzBOlK0YnI41J1ZnUuj+hPj/BkQ5BraLXRZC3TZnDR9mIQ0W56
m3avO736Z3bWM1uBfsLZiKCOh8TwLjoXc7fYMirYMp7nhny/pf71lk7oAf4kxMUgMC3K+Nlsf9LV
XlndQwGjlxmz/vMD/JZ4oZKviKxFFCXjg6Lzad3V9HSJkQyWw8K/zu+yTXSdvFNKOKgY7cZZS4/R
vQ4pdLrQ9/XavzQurGO1N47V5s8f5Lup+ZkAcrIENbRrxTRBAGmNN187iuJlN57L5P12wX0e5GTB
WXgrKPosDQfxetlOtQ0ZjQ4xLnZ+o2+Es+QL+bs75ufxTtZbosKC7lvG+8emVlyD59zn3rjHeMFt
H0NPuxGvkGlgqNfjf4yp9Q9rY23Psmt+YzUt8DoYpUGIuKjxf75urnke90ZXqSMsCUSTxtP0S7pQ
NDd3Yo/G35N2kN/YdThPKNhyRHfu2XX629LhE1gieZgG6kNJPD1FlawqVDEqlh1W32EwSKUVYf/p
DZfVOyg3IW+H0ZXc0MWl+io8/HlufSzML7vEyegnx+hUaFkqajl2jrp5HGI8MtH3d5lwKfToJNuw
vs76YJvV7xp229l8DzHr1qDvl2vTMa9+xC2IZIh/3AA+LUlOh/SbLv7K7J51Fdk3gYeLe0VXibYO
GlmPGJAVl4MUHAcfFws03aUYHpup3Sr1ZTfcWhNGDxnGFKbpZvlM0/1tBjoQrNoLw2arFOprCDw/
0rPvLa8FihLmdj32ry30GuyUaBtbaz3AeECb9k0rv2B4sGsDVDdS5VbIwwSt3dOpcKPsLkBJ01bP
f36gv3N+Th7oSXWgETyOsofXCQEFo5RrZNYeBE3H2ifXi/todtE8UZbRNxEfz3J+fjteNLYqTTdR
odEykk8jQZJGKhWIDgtXrHho77gFQv4/jK+00aAbdXfGr4arxNk5/NtiXoaFi8rRhu2dIZ/sUHIR
FFOTKP0hQgaVLJ1kPKg+nut//Bz/M3gvjv+Yks3f/4s//yzKqY6CsD35498P0c+6aIpf7X8t/+xf
f+3rP/r7VfmOZ2H9/t4eXsrTv/nlH/L7/zm+89K+fPmDS9O1na6793q6eW+6tP0YhE+6/M3/6Q//
7f3jt6Aef//vv/0surxdflsQFfnf/vmj7dt//00y2XP+4/Pv/+cPL18y/t3l+/Bvz+8v6Uv+9tu/
en9p2v/+m0Bo5L9TfquiiW4G9pzJIh7elx9JOj/RYXXjoyka7KnMRhRRbci/kq1/lxVJUS2I39CI
FY2fNUX38TNN/nedpjv0KYzJNEIhtL/93w/45VX99er+Le+yYxHlbcOoyyb6aZMBpUNrBUlZU2FQ
EuBxssn6Q4etfyNJbzIMWtlNvXGTv2Jfsm629Tq9F28+PaB/jv95vJMD87fhlun66eCORqEv9VyR
3oIWn9iu3qW9cq9M/8tYoX8Ow3LHYxt083SxxXI9C2o1S29peQ2AlUgX07m01dPy+3QM7aT2T5Ux
bBF9SW8Ly1vxKL/X5hsetB/FcIPrAca32rEvz5Sp3z/Bf3210wwe2J9k2esTw0rXmCSpxn1unmtv
fz8p/hrjtOKAz0bgpii9jd6Its+TNoIt3+GuifO1Uz8H3tm7zLIN/TYNqabp+4u6ougn01DlJqWP
Zi+9hdvFT2zeiFttDYGbsK6zbOnl0/9prJM5KFo5dr0tbS7ss+6kicjLJL8NMjyuaIBFNHnyKjqq
JCCwuu+hSKIvzWlq/XkhnOzL/5g9n77w8po/LYR8aNGUZY30FoXlLlSH4ySD6fx5jA8b69NvqrHJ
qKJu6Ww0J4NkQzPFei5Lb0Q/Y/6BHngSkUpWK/we3TQa93OtXkzm5AWDvhsXBCrUfs1zfJhbrpAW
fCWx0dyam6YbLgQRCpFdrwYvoU4ZVCe6Xc44B4jBTk6sxil6aDN6Zh6qPgSbFTZjFOFHBB8bHyHF
bF8nucfLrNxCeQxWWqgezXx6ygLRqRQKEV2SeNI+1PFa3cujsNFrGCA0zHF4HrelPq2lCPlP3w1o
eXuUhnk73sGrW5lGc10M2SGN+k2S+49kx97HNZaopnaAEWV3c2vLanuZtPF+ZJ4hnRVcDfJGTORK
ZXaOLAowKuutqmabqR02VWhc6hJknDl8iXG2tv/8Wk6Z1B/v/vNrObmRKXncylXLzjHtoP+SmOV7
aH5XItZ1/1+T/fNYJ9cyrQ/lPug+xiq3mUtIBQEVS2LDkoN3dk/8bnP6PNpJySoOkRRbIqONV5jf
Vi/oFhFlQL+B5/qEBRPYpBt559o+360lvA4NTkRVFa3TzaNKJAPbYDYP/gKUForJ5sxK+vaY/DzE
yZ6hIXsI+oQ9A7O9ncWGWL6CoC6XsCV0Qy7d/sefJ8m573SydE0s1NJgGqQ3s3hjAafJGReBb9/U
p2d2MgerUjFH5rr01g6PTXk/Ew2kOn/+Ct+ekMgFgM5RC1jK6S1dtchJ9uV/npDdjp7cFnVEsJJu
rHtpBz/CTq6UH8X/7k7+sbqWigoP/IWZfUpyz2t9kK0xkd5KA9oKfr5Fg1syIt4z3+67Q/LzOCdT
wixpv1fEML75B38NMGEH6BNRW28qbxH6nLOy+G5C6LKqKzrFJJX8yQk5C0ooVylfqyXHPhUumv5M
U+W7GQEvXzRkWGOqfiqkyY0lD0IRxDetlb0urf8Pad+1HLmObPtFjKAB3StdGZW8WlLrhVElddN7
z68/C9rnnmahGIXd+07EPMx0hLIAJhKJzJVr3ZYgPcuG/p/XwtljgZcBakht6ZcRwYzKBCSSpRCu
x5v/S0avtDHAIAFBpI7zdl5dy8IIE4fkdCybQYCRxCieYlEB8hTgF+C4OT5w+VGQomP2EfOZKFCo
7OsKvL5tmip6jhwQoDzQrrU7aWvQ4kyyBxcqKF4DT+JsIPOQhH+f26TpzSJzCOJY89UYNiX1pEU1
UFWvcYvem8rxB4n+ofPs4dwQ43Fy3yQB3DH/Sg/tgeZkgFpBeQfAQwsdO06w4K2KOU1iEpc9GYz8
q5W/FIwISMA/5lKwK33ON+N9MiawpkIQVKWBVdWA8EidbgN0wvEK6l3sxqkiZAE10wDP03d/ZPGF
AIkt/RzYwi9wHRxAlqwMN+gOuPRlAIgQGAbu6xRslh5Un+EfvFz60vdNc2md8f2mryS1n+X8K4f0
pdSCIPWrEY7Xl0gP6bUV4n269EHVgL6uitmTrzYQN51xr5D7xAfKS/sKK8K5e9c8Y7EedlhqaMZO
6FKsR4bEnamnIAn8rMVdNXIcg/7mK2tiz7LYg8NnTKf8qxO1g9YErq5kGJuV7NF/BrzOlpR+X0kS
x1nW3BEMh98FAkmDYNP5TmrELCBk0uRfQBMDyfg8aZxjvPqpFgYYdwCLYohaXo/ty5pbAhZUEymx
n6CPDUhewHvfs23p7+i0XA/jGVWlpQHg3fmXrzdbQ2z2YxV9+MGrSEBDCPC1ALBXj+H5KOQEkFW3
/7NOthWn63PQhDM2sveBTszANAwwH0etWOIZYappdWNoxEixOiAyHqHG4UinvLXAY6zfQnbCEbct
mBROgvcfTttiaUzEF0Ot7TUFn5CyxDXBPjPvq+pBzcHNB0zwdVscf2Rz6XxK5h7khnAXEN4mIQGn
JcchV8/zYjX0FyyiYzaLopiAs/ErniWnxthMoWM+tiWu7gucxawG4oUp+jkXpgQwh8QkGeCMJqrZ
EQjptb0P7c/O/yzmu7HfXt+71QiyMEdXvjDXSxMglXTvoKgJyYgOaHGvUYCyb3xX1+qdD9nGbD5d
N8pysrAnTmMiyCQLYZtF8A7pvnMhwbuVSrSAgaDVvHJjOhDZ2HNp5ZjWzIVNJqhEtFijQRf8iySY
2hl+kXnyBtD6hCXYa4tfarBXK9A1RgUnWq48KXC5LbaYCS+6UQiglMIpBxwZLNoo4ydbKgSJoRJz
o0INdT85mJ4V+VpwbDZkyijWmhJudNC0o3zPbHNMSFHKA/FP8qY+QDFjQ5UewWDkIBv6W30yhTXG
7G+NEc1uILJ/CnfQ4Nm2N8pG2MjcQWT2boAZE/hiAp4+kK8Bj3vusBivIn5etP4JbM9oiKSJ2+aa
p3bxLhajZwHVcs5dzkYX1iATyUpDThRJhUEleOrJPXR4rh8GNj6zf59JWY2gULtJKf3TUJ9iCPEA
NZqOu+s2eGtg4tdkkrBQTKyhmsHNm+91gfM05xlgohbmPOoQlxgMDEcT0kMBQGTXl3BRzmD3iYlU
epxhxJHuk3SfPBmv1aZ/k79ksIA79E2ugfrr67rF7+fpMrtiLTLHJ8BkldjJWBSma1W7r3VQhQyQ
09KgDyD3H7kWyqCynkLQ5mLeY8wMydUDYG/zYNfP0ilJoCYtGD0dbktjTJhKmW6CwlBNWvDnd9D5
MVQwe+sYCiJJb9gl2PScrJoFqHcliiyi3DhIBz8a/B1iiI5i5+TvoqZWwdiLl5taDyrqjiCuVjEa
ihim1idwaqoYKo1MTFLkdQfVEm3+LIVCPPYydH9Lse+3tZYnFqghMNaoaBP4yQv9OZUr0MDNMrjB
RBywXQL6CKfKSkz7Te0vA48DyP3O/kbQoHemhI1uC1knPUZgiN8GYQ8VwlKBYMjUYIbWpKJixWQE
r7U+SzeJLGM6rBOhnRQmP0kq1xu5myHQM4DoHTO3sac2w+xOcd9xDtbFY/D7+xHEPvSl0FFh3zRJ
2Gi6HAXCab4vd/0D5kxtqBT9BvW1K3DZl9atoQShQJsR8DW2cJ2nRqArpoRzvDc2sjtvjQPm2x0M
TLmBwwMarJ43TVch1IhKFap851FQ7YsxHLLZP03lV9seM41TjOD9ffrvi7QAMO0UKGj8fcU8gkbA
Uoof1w/XatQDCs2AmhtaeezVJPh6jBHlzj+RLnJDCEAHxiny/5MHGIZkimDr1eAC58swZqPR4zT2
TzT3RSUP5GvRj85rdvNtxP0mbCr17W4LY8xFgZkOX45KGCMbWjQEr/8GOiRcfty1T4NXF1CSMnia
LlRy8yLQO60h5qlv7REQ0Brzpte/zWqoldCAVwk1hN7W+bb5RSdmSSGaWMn0jV1pCk9+0TdUKidE
1+MO1KT/xaRBFNMAbAZDCswFEoPxS+kT2TxRcVcJcyk+4CIWxo5o2f/edEzOy/kiBaVfC/rQ/2eQ
uU4iPZyaVMYa413+or4nW8q801pgRaT6n/lH6PKoTNb8QwK6VQH9Bgh42Gpog8ghN4AMn8R9tI1A
tDN5mjfxsz72sfK9MhCmAIMkaiD4YZy+w/1E9GiAg3i9g+/nBU8lWuQ0+A0FGM1SV3yDwgHnfl51
S6wKn88Q0e1nslwFsqbjMI7mKReOkPvqs0+Oh9Cfzd7GNO/7XwPfr/hFSKpaqdWNCtsX79KHDscL
NFnIMNsNn8BxLTgtTTE7OEdiFkw+1qKBgSz8BUL2seD5H88GEy0SjIv0mIs3Tw0a8RO0mhVn3kLr
2soO9NLAu++Wqw1Nz+21LWTOdZKUxTzNWBe9ooCuukWidlu62v3stoA5Wapz/ZutrxHyUBLEy4jK
1s1NJS/iuMzNU9RqT5rQP5IGc4eZsLlu5qKA84/H/7HDPD1arU1GyajM07T3oeU7bqVN+oQ6JR9n
eOmEukjR6Qi+Buom7IWiGn4P1U6ffjWIXImvpVdsGkAMQ690TTT/a5tqlBufhW8BVoz/8ffH7PwH
sG6TFbEgFiY+of8m6S/BX6JD8Yo7//uMiwiNCiBligW2yYEEex9aMFRU4PoHu4wV50bovy+OsooR
rsE0YWQajg150gdOUWMluMOABCATiMg1ZH9M5p7phj8aAXap9oyP5LU9mB70ulw6CY3wDs0Jl3e2
Ll0dFhUQqgG5ZioXOtaCLtRKNOE4+22CSiEYPTDaFsQ8PqqVLJPaAUcj4KWKdEFWH/qQ162SyTwF
r8mR8sMLrvhs3CMO2pHHg2GvJALn1pgPJU6tDLQCAkblohO/nW+AVrBBNA3lcUxPxha3VrK+jX+W
R/994RlNpXbtWLQI8oVlbmkHovg13wm3rTu6LU4X/95atUhkXJS4LkETyNxbQx8BAC40+HBavy8r
/Skea1tvMu+6y1+WLbCTf8ywyKu5mcsgHWrsJBi2zQEE3aOdmpS2DBQ15O26sXX/X1hjLjBdjIPa
VGCtQ6BvnqqNYEeYUbJnGykcKk2Y0eSN76ydabyykFVRwUOVVdnONGlQVT3DPhJtAwbkbZPyIPSr
JsD+pFF1SnLx6AkjHVDhSDJPhrJHSds1g4nzlS6K5TT8UYKp/2eCdXhlTPoG5afTO/LQyhZf6aSI
5kh7qLMAO4GN+3q8/q2+e0HnlzI1ifaXhP/IaL2du7wqJZlU4AY9QRXFiz+rWzJYiV08jl8Y69gQ
B/g1yCo21vCmP4BUB2pZD9d/wZprLn8Ac6VkXUmqwkcmPGPFrfkTsgeh+TZAxKtQeIH5MgPBYtFi
BMoRVLcX9HOjMCi1oHc43+gcATQn3fSWvGvdaudbhSNwsUT05r/Y3IU9JsuvwB2nxjLsQW4c/Gy/
qupRBx+FfBClu8jgcfheZt5YHbjL0O6GjwCFf/4pa1HoMn9KzRP04d47qOuVIlhFQvB/waM5X231
MIC5HE9AYmoX0AfTSAy9TQO4TfliypgGBB3Gdb9Yi4zKwgLjF3nTQu5OD5EKSALopD59JftUah7s
df3ILcwwGUdQRAV4gqgZQNvTr24D6W/f0R6CHUS1bzDMJN8EXs9LQVZD5HJ1zEn3ZcUUfeQIp1Gy
wLvmzRjOxZOCRkgFOIh/kz2ubSjEH1HuUERc4qw8s59IedABJn1SkIZU2THES4bXyF9z+IUNnUH4
dh1uuBYyPadKvJXVNy09zhNI//W7GPOb0/t1D1nzwaUxJnTVAx5KA8SaTvF0oyvvavR5/e+z0w/f
2ejSAOOCVanmpYxy5glUef68A7EC+AxBYOxRXELSuNFD8zKCfy6zIQn+L3C3vAUyvlkAp9pWKpxk
zpDVC9mdlgW8kLgWNDDoYOBNAUrOi8rHnIpTKFTYxPoze03AH2ZD+8t9Ctx5AwIH0fxOWPm53erS
FmaZyBg0WR0izzRObUfcSZQhmPNfvAMjBKAHMkFS9J1cLnK5yCgwakoIFpaCib+tnoCFda47yOqJ
Wpigi1yYmLQpG6YWJvpOsqDalCn1tsJJvm7l4oIEUTfmDFAJA8oL4zCMFwC9a6RkmkvQf0UuSedn
XJduO/oppH/ld8XnhfbL2MQYZJalxcSUzUGtjsjZwDyK8s18kmNMQAc7Gp8KaP51XDTT2irpu1aH
FhaKyqzu1NRHLRR/YTTUN7rwqXWHpsidxockbsZ9xtAtO7uXMY2LJwxImaEPgHEf5qYEESe0SolS
HWsoZIAE3QudObNAAU6lrtKN+nX9C67tqC7TOjOyLGD12Hq5NhFtlCYouAx2dNfuhk3qGA+QTAsp
rtiJ3eEG4jMcmxfOiTXS16eBkI5eJUu4EwzQ+utTApZ110eRoLIrVAe8ltatkj0lWMdzxhN4xRDq
G+zOKgaSLFFH4+MCwJq0eB1GWQCtmip8MbLhRRlKHqSEht0rNhTmkmmmTghl8HAdW0fb1A9Qn95+
VkhUwVi51Z4428gzxlwywMzWFQh5qyOIHV3xCO6M5/TNfKyfEs8ILF59ZeUU6IvtU+ivWUSUoGvi
sm3i+hgl5uM4At7fYrwMOdxwSHU8DHX9lbM+ulnXNpOJLnUxzg2QMtUx3ck2/HFLMEYCXSN++W9t
JwkSbzBa49xdHLoERJAReONKHAL/sfzKEzu6pTTv3WH8KInFRVzQL8OuDAIHGHpGFZoKgpzvpVQI
skwGHADKV24CjBkob6AZBr9Avsm41NZrIWVpjbnQjC7xpQQ0p7AWbFMH3DLg5dVeIBDngHU1tIjk
Zpz+0kVFHyccwQuPRqhmoMfIfLppyGcMZ0BQd+gx8dEBTDJE8u9SFp5GqL+OI3nMSh3/Z6sdOU6z
utiFZeaGaCjcOuwQP0EmDWIzqOK5wAgJtg8KZwfEWSOMWtHpv1gFRBmaKfiqGA88/6BD1RvJ3OCK
8CEqk2Lc9dnfaYfeDh6UV8zLNG+8B9XaaaQQZVxIQHqgfXpuMBMiKSAEGzwX07tUJLejPG8lAbaI
3L5nxcD5oGshe2GPMIFN9+eEzPVYHYukdUTcvd2Y23nLGerlWWEimpaAPnsa2/o4IqushN8ZJpJI
+PM/fCzAf9COgQS8BmTv+d5BWVmTG9LQ84Db/BUNyRPlGQge9NfEKX9xGVTWDsPSHuOSUlQJRU/t
Rd2TXD7peua0wy8lBWNXfhCnH6X4g1JlNaMIQWmUYIGGCiEfrJBPvbslAkinjGoT138LTMERXf4q
JgaFGS0ZidjrQnnMRzAjgsvm+kavfE0DtSgAK1QJeAK2WVrVBUpVFSmPgEy3/Z2hfPU8waKVYwCK
RcPAdCORpIs7vfJHMuslQltQ3c0ga9Ci3lInyAOqn1LwfH05lxVmCC3ggJvIknRMfbNRG9S2pRbH
ZgW/qXfoL6ceQlijWIOXPaSPoP2dc5tjciVnMRFCZZTNMdWL2eNzVx2KaGhEVKGoq0KJiUARBaqY
FiTvXeJF7wI3111bJEB5uoLthO7cxY6KaO/1Y+/T+CncG8fKnt8yG3zXj81Dkdj67voCL78fxi0w
64WsHenKRa1m0kWkFWaO7FMlEBqAzKb/iSL/byARX4QQ7JHXza2s7tweTQQWScwAut8CiK/6qD1S
XSuMxPwINvGd4eEZecfLmLjWmECjBm00hyK8szEzrzRAtQ9a+kKqLEIiqjLvZ6IlTQ+jWTn9/BGm
snN9uZcH8Hy1TOCp5lnp2gqr7fLfoO2lLBOWolS8Tb100nMzjJOO8Tw0ilrRR1l9EBFPcd1ntnmc
8GqhfXwCVdKX6yu7rI3h1bB0HCanGTBFGhs+thYMlmprz+8g9LCALNuoLql21QFpoj3ccNs+1D/O
E7dzs9SfF/4Tyi3pOwz+H43b3hGBADF25AV694fCSzc6pxN+eW+cG6MVrYUxv/K7qJgrek+1gM20
gM1oeATyyCzon7lYE97VaPJouoT2wbkZNVACPBBxBsX8Vxfe+/M9iZWNnH00EMPkfLbLxBf3LgAY
gJfQfiDbflTmOdeiLquO6r2/obJDGZQt94OjIPHNBZ61ta+1tMZs4CAObUgwIX0U9+0u9fo3yKmB
8cVWMOUJWCS/dEoPNLuVS4P0iy6+WBcEqQgS4fLo3yZP1avugajNVl2xQxWOtkh4vdU1DwG5Dx0H
R0XwAkago0orZiWetOKeYsWpCA/1EO57Ze2EL+0wG5mM5diQohE/lPsJslyZm/3Qn8obaGQBkEFO
6S0PhLRqkPoIHg8gEWB7j6Uqi7lq4JwFYgbNKCg0Cr+vuyLHAtt2LAi6LVJnlEchg7AvWG8b9e+L
AXD2P4tgyR3kNg5Hw9BLOHuw7TbRLcXlNDs6cJfa3d+nCgZ4jdBgwZCaAigQc9k0Jd7lZvz9hjUt
uJ/i4HbbpDfKPt2WP/4ebIcAvDRH93fh6n0TTnMa4WyF5S7StkH/198HGQEi0nc7DC1o5iilQ6An
bQKXy4PNkAnQueAGo8vwYBKU9GQRdTaorLEoWDFWiW+MQolU57vUBn0kh4oNUuhUqtnq7rrHraQD
JkCp4DlT0OKDOebyMIdKNzIFmjW0tAeCZgeCUVDUhD15m/7gTQ6umdNkvPtlUwQeR2HVRuVmjmVh
QCaXH4o7iv1pvGRHMeFU5I0XiS4BEei1IVvUVfC2AgLEnthwQmsz77A40CDfyTZ0TV1/ZxyiF3if
nW54c+GsPSIiKQbMFyvUAVW8vLVKsFrEHciltcT6pjZzw2f/BYRYz+q+cKYtD/4DVp7z4P5tEbgZ
DKJLYN+4wPFJYevPJoQXjlJrJjeGqSUPkVxCoTz2FbtVUQvLDFK6GUR5HnERJPf1bIzPWS1BJCiB
fEVeamoE3cQM5RawC9tdSoYfhj9D1H7QzA8haobnLDVAsBmmAJ1Ns/9OIJlno8titm7kKz6Ivude
2MzZVHpAhH5iLhWcV2ZdP1RJBGeCQpQYW3g0B47UdMqdqqaBLaSKeqsPbd86rWm8pHj3QU0znwfV
VrQE91IkDDbJ1NpOe3BrAH0nWwX4gWtLE0fhZ1CR4LHFg2GXm92wlZrE/ESpTAJrbC0/JJ1cWHUo
kHdt6NTfY1R2D4UwGq/QykEVcgaPdJdkyccsR+Mnas36PRirkqe+Ayt9UzVQ3VV71UQT2MCQk5QL
v4Ehil7AfvQ0GGVv5dIAQfR0DnaJ4Afb0UTzWCnkQz1UEAyeJiXdCGMK1eohakB4rge2KSbg7xVj
4vUEamlNFEHSMtFjNxYIuNG7pIRAbSPEYFMboyq1W3B8uc2giQ+makDtK+vfxV7xISDUtV8JUMtO
L8jqbTqAiUKT58HWDQwxRCMapJYqqvODMBtoMddF8jZkhNyZEUowbZWFW0CRKPX1pFl6Da2wYpS6
51gcINhkpBAxmEWIwYVFed9hSuB2FDUkyZ0GJfhSnp5zvcWEe1+OjjmQ9iAJGMwaISKxCVINeWcH
nbhhjMDcVqfaizJnEai4MU1YBihvhX4ELcB0GC1zGkRQt4CCHEVU0cME+OymGDF4ErpE39bVTemo
0KjKm9DPwKmujq7YKF/SpJc3Y5Z/JNiMG7DpACDjezXG/7dQIyRW1kNNTKkHHYU0yG3M/gw88hxA
6i6qtZPRdyOIuJMUol9EgCKdjiZy1zSOFgSZ7RNDAlF1HXsF1CAgxN60jwn4Jce0nN/rrAnsvqxb
O8+1z6Q0a4z56WN2iNUOskdtNW6GUYdqvFxmh1nLfC8bI9klAVR2wMI7IPPXSsEjYqrehKVffwpp
6t9lpn8yS2WAdk3kHwRJIE9CMdWh1RmV6A6xgKESjBVqIJ4RwU5PEmUTYPIPNDL9sKkzSkVoysM2
SOLErTS1dQs9ry1wptbbacpLxeNcEkwK+R1lAJOgb290SC6KJqSSlb5pCgVxNLqbnQSD5gqkYTAv
gc74feARThloNZAuDTIXeUfhgEEBg/W7tgFhtjXfIFbdlK+KTadB/vaiuFgg89zQerDcJhXs9aDr
I3bionV9Q3DtgrV+EzjFG2dDmUTvH3t4dNCxOEQPFlsgZpofN5jCQU7eOxhLcqUYWOIJow7t7Xbg
zkZ9g8gXbwBqDwxNIAyALwPJwKKWwiFoCn8ayVFMwMpokTwKvRxDPD00WkCCBNb+UnBLsEHmVor7
0ilEwdymuE3uIi0PDnXQjyCD783OisQh1e1aKyBUl5iVJwlxv09BAeiV6aAcIiRoT6QawNzbtjLA
GfEwPcvK2LiNAQb2kCipq5EZOlVVDiUiCHnYTV2qB+g4Fg9RMSn3Zgxo89DNj+1Axs+yNHsL4Kb5
HuyZ9bOpFvf4w5Gj6GHGGaJhn+/fm4TCIIB/OsYwkTYw2aM6JsScRfkYH8oduPP3qRfJXvIjR1Tx
6ju0HX1HAg3HwHkSMhWRf+yi8WhqOuj7RLYkKVZxCwm6WT5G4nZMHlOoTsacSjnbUf1fGyo6jGis
XiKhS0NoB2jbyTjBg0urTPl9jTmhp3mDl+fvaTfdENHlOPlK1AADyx+bNNVdZONZgwueqN820fXo
D6XnP4i7FOSdluJC68fhTbFzV8k8N6ahD9MUQ4BH+VG4T7bpvT456du86V1wfln5L5S2Rh40aeUo
n62SCVVJoyrpBEKgo196qrgnwc//z21kYlPWxELcNliU9Kw+U+xTdjuBboZyQ9FueLkRO0681y6T
yrMl0X9ffLggniKxDOGQHWS5ygiBYYaAog+9UF6Zjrd5zJGbhjrT9AlrU/vfhQlBpHfO5vEMMEWC
KO+mrBEnUMFCG7uzKFtYAIZhSM4BJQHJbAwPYeiZR7mxdn+d7SDzUMT0SwLxngaO+M15WW20n9Bx
i+zepbXH+AcI5v7TQg10TwDpJTp7o6Rg+Wj8KpOPwXF08ofcCz2y64GXqF4CO3HyDZf3bf14/59F
FrvWSyTPSz2Vj+Vn50bbYh872g64zfabr3jY8p6q65/yjz22D0eCDi+AXD6KwhtUyI16w9nC9Tj8
xwATr0bZgKRBhy2sfifFzeQKlmTFnuCmN1DtjOlwW/H1L+pYq2bRaMAFDY5W5Ofnp62Z1TppUphV
8XiwVEgdTRZ0F0GIqboahm6hOWXPP/gDkKv7iZKMgWYj+sPsyz8W6l4sOkM+FkF4C73oTUggEcPZ
U6a2+s+9o+FBDNaS73TnfHFG6k9z1yE6YtYHFGbSDVXSsuhMZ3ubNDbH2uqSFtbovy8CF+gYUXgY
Ya1xJ6Rxwy3gqY5g63b0orjph3/HPQSrFnXkxCge479shSGKQ+DZCA56pwLpWHpl5ZpPwa3vJQcR
OmRu4hi+jQny6wtddZk/Vtk6YVWTHjPnNQ77/KEGBwM0mqSXOUbYWs0/3w4EftAgA2BCY4mDuox0
cmCW9OJpHWOfe/h2Pzuv2Ckuv5TBtcZEaiHJId41IlughZMQGLPkBwTqrGZHACjmlXJZlo+LtTEB
Go/0UScRvpv0nO8ES3azPcRhUZ70oh8g93lNQVZB38wWr7HBWyfLImQkShemMdbZe6JNM7ECuin5
VvQK9Pt4wwKr7vnnE7J5P+omYRRNcBRTPoxJuYl1mZMrrF91oGA0kDebmJphwhde5qIRqLgGyGO+
0734vrd6W3+kRXhKUsgbUlzN8QhGZak0A5JLtqSs+PGA0S3Yq1z9XgQdXuLG6HihPACm/vCmeOZ+
sbWLbmmRiSp66/uZSq/W9DB7slttciiAnzAM9M3HBP1lbk7J8rd+u+fSJLOpXSYZSTRgkTRdrx8a
uEi0I954G3nchvBaiCZA/QK4AwgB8KTnQVOb5y6EHPV3CKtB4Aqy2MPwiYfvv9E7WN/LP8aYO1Yz
wqlLWhgjG38T2uW9v6tvaPsrv6u84Fl/uR4oV990y8XR37O4EbpCz6ZRgL3GvVUgTgR99K3xJd3R
zIjmzhDb5Nq8PHQm2PdRLDFAM60DxXpu08z9OvShjHyUUycOHZqyj9s2g9qa1U4WeTe8GBwTMqdm
cnknnFll0zExnEEdNFfKkcqo68DO1LoBdg8eOThncTrjLaaOMpWko1ISKrJVxk9ZH7vXvxlvIYyL
kNYPjAzcMccs8y1iQt8W+rAj51XFM8L4RYOa2ggmLQUSawJ6eXtzhKKkzkGOrcUqNL7A5URL9PLF
DVrLcSJWk64c0/filRIl0LS8E6zGC5/8G3HLn4W//Dxoui4sMrdo2oZpJRYGClnFSxg4Ecp017/O
+pp0DL+hb4Toy8ZfpOAo66JBdoTC3bviKQ4m7h66HOOKNOSnHxAW/utvhTVBIMWUgCoEKzZznsap
UvRYGpSjKEIN/V4M3Tx/4qyKgfXSgLS0wWKkg7r2p2rslaMORBPu5B/lTfAA2NueOy2wEgHPLDEH
qOiVEdVvrGawpXeK1ggdDNUBryEjAwicildqXLUHCQbwghimjDTuPBoBxEUULUU00m4nm4oIxB40
t98I2Mz+lb214gGILBTM6Gq01sg86as4N8V0rMgxT0EkZCV3xJ1vBLtSLGljPuqb2aXM4Cl31H7N
MYmkoompoaQKxlzGcGQ2ZTIIpnJsvWay8heqJeQ7+RZ0qNVB9jJPcP4W7f59Ty9tMsetFCQlMgZ6
wCOLYm8SEDRX750TbqEr4Gl/HRllwGrpVU0hohdAFT0qA7CFwlpp3qN+il7PbTi/Xz8JKwHkzAaz
IhBAq74AkMyxaA59fC+V/6USid8IohMM0aL6zfhjkWAwC1RW1P+NDWgu39qb2tU+fcvwoB7k6Lua
l6HSD88Wv5cWmXJWGMJZYkgwHpX7ANXO92F0yCutAwm29AHJiQGSsnaX2f0jn2Zv3SsXy2W9MlEC
RehhXNzrtWO+I/jb41ZzqNapiSHa7Bnlbu7zZv0r/tlk5iuKclWhmI5NTg/hg+lVduiYbuNIGxFp
HZ2f+S8dFAr5/r/PygRpqQhAPJHAbxoXkk5PHVTfbcqZY+67++Q58Hgv78sLHCkWJIdwqWJYB6bP
w1qfNEbYhgM6RI3u5BiIqyAw0Y7cEWiabbDOQ6sydDYI5LksZ2/dREWhzy1dl+RRdYO8dPG29zD+
vEPqD6H56+dv9X0IdLJO6HQ5UBnM+QDdW18YYI4+ms80Q04+otvPDmOUFuR599Byvm6OdRRc1BpA
dhiKQGOGyrGcbyPJlLircjE5hgI4BoxMVu/FQQ2+rlu5eCSyZthLD3rAOPba9JPyVcuYqwqfDQeK
JO+1JVvRfc1F2bFnnjVIP+si768U1CanoZh+Vm7niqlFycU1Z9z7GMujPG+5K+zkm3/BK8f65bdh
GXpYBr4g4GmMX6JS5JM0K+lKm1cJrdLBOAh297N2ZS91oTbsS7YJKg5OWF39jguzzIFHb7tViqDC
d4yUxwwaLLU5bTgfkbc05ogHrV6rWdwkqFxAlnN0KvmWDkBlm94C2lSG7vTNCCIuHnneqlkds0eg
4oLaEnvSDaOdSnPW42Pv77sY6KS5srWQd+5WN3BhhdlAY4CcOLAe8jEvZG+Q9M2U8podvIUw+6dm
5izMMw3K+nbuHmpcPYbGm8G5ePF+OyBGHEzsGCp37BxjIpACcbMOaX6JWU3kQA+UFYPsGkfYkJt8
091wc9q10waqNBGRhALX2Bev3vVo45hDdPTD4ZlkgbAVBum5ynGlB5iOk3On6qrZimLwWEuN5AED
kViAa/0EOflz35obkg4epA42kc7TMqDfbRm/6XZgOhbVZ0gN4LXCnMcUlHz1LI/RsZP2LWhBQgH9
n+Fnl30E5LNvVfs/HJKlPcaPdC0OwwzQH9wXo0OZ8VrfgXiiQaVC6WTbc/1L6bfcIg6b5bPLZHyr
CwvgimlWRSvfQmY3m7j3MFMmf18cnWG1Adco/ZvM1mIKBOVh8DXiFpaZGJvVujoSo2l+xjsqShFt
Bo/OA/PqbyvH5swMXfoilHeAOg3TXDQ/wbP93iZtA6X2vLeKPnu6/u2+7/KLBekQ2gCtDHhxTPpL
FpaaAcO3ST5pH8I234luGFuIcxRZnDz6A8b1ancAD4o7vZh7iJTf1TbE0ThVnIvCND4kiu0ot0Ok
DGP4bFemDCeQU3X4DbVDNuWLZo85SlbE0UxL+ZD2tPQencxddrq+9os8lbXL+G0XDZGh53PzU3yM
X4zfxb74IQ62/Ow/Rw85+OZ0AHd5NlfOJvI3cG2DhlUxsO7z/R4lAexR9ax9aI8Q0yoPFJmAEt2j
+DBD3zo/gjF6wi0dOOqOFxZWwr0OpCbeIHiFoGPKhIXAx8R+BlDTz7R9iaUfccXNQNh3MN3QpQVm
Q1UhgABb0TU/VbwMxx3ZU/RpdJvegJ9N2fjIe9ofYcWvHa8dl6VdJhJkbaQHqdI2P4uxdCZBdsM2
tbMhczgOQ083e1gWdtgelFnMwjSqtfYhPmoY4W02AMfcRd9YXvGGp93CWRSLWh8BD0p8P21+zjPy
t1x2NDm3A/KDsyaahl5bE13zIgCIShWkYwavGGzR7nfpfbRRMd4CrhI+WRvHA9mBzywnsqAr8I/G
Te6qu+QmRiWoRSUcfcN/nsK8J9PqGV9+MvqTFstLTXOeEhmxhV4StDwClopIs/EYdak/yqcQM3wx
x1FW12kAdKTjhYG7mE39x2Ao667VPuaks3T5UY9+Xf9qK8kHUA9/DDAfLWvCMcYYsPYRg1hm1GRo
L3yIILUesnvzLzXN6Dj+mS3mLlKFAT9EKbUPXXztMy8SPqV0c305q1+Jzleiw4WU92LYsRAEowBt
sIGvFMsWPVkqYL0uBaukyCFiK/H+dpbme12U5gt1JcpTzL5a1DoyAdVSzY/xPX6RXST1qOca99HO
sETwbaAsueWscu1Em8gZoTALBi6AZc59sWjCoaT/ilVK3uzkji9YPeqEVPHAt/LHMLE6PtnumjMu
rTInwGiNqI4jHev0VKdzVY9OsHWO5tDd/S4/cbz/4jlPPWZpke7D4szVYtYNSQWLdJ6DXgFDDAF5
sDjsUFvGnfrG2de1pGxpjyl2YbCzBKQTX1LcZMfxkOy1nem25WaEbEV4BzYar9tOm+RYuADDRTzr
K5cCiBlRbQYXNWrN3zjUxWrzxFdFvyjH7+wXRDF0eoU+uKtdu4k1m+tFK98TNOEYgFZA4klZBs93
t5dNKY7UXjoGqQV9F/guVPL83fSQJnv/XrFFS9jxaCRWLnb0ujEYrMo47MSg8WixxiYKIfM21dJR
Un9LYWl1TQUC/V+k963r33LNEMjHJBGDdMhJWfbaQgtzjOmnM/qI+zp777vGUrVnpTE4dlbSMGNp
hwmgaS6P/VTX87ExSqsqoUOVv8ot0N3IeMlnMhL7+rrWqkFnBpmz30zm2GtpJKKFNNmUfD2+N91g
Q57Hb0Ihkfs6Wgk2CDUAOkmomqOCwHwyTW67sBm1CZWLf2SUwQuGNtxMNpUjerUlWlvzQR95xbW1
UE6H80E0C2QXiFUY98yDaqhmX53AwDG4wEZ4s6UnoHDuXZWyo953b4SH3Vzd3KVNJgCoQ0OUusJa
g2NxlzsKUgrfpoyDv1uXzpj2/8PadzXHrTNR/iJWMYdXpgkaSSPJCqMX1siBOWf++j3Q3XvFAbkD
29+Wyy92lVoAG41G9+lzohufhUdaO4Zzm9T+FpUcGHjQjGdOtKdAMaeuYPnMmgnwT6HhCAlWjLNS
aUQoBYUSTIEA4IC4n2wvtnPQ+5jcS2LG3zTVjJxWsIq/qArhMY9nGNqDKD/RxRQ+kOowLTXwGHlP
Q38YJ8Y09drRI+TU4DXAH8DTLmOJGmcFRlfS6SyJ8nMSFdA8zkBhUuAgqoHslAZ3W6pMDd21KD23
Sj1N+CIfxZCHzIj2JO/7DcSVd+p9bxOcaHLLPHxkDVRSTUZHQMSGz4cyDGWtljtDGTg4h/c8Wt6m
3QR2qR3CfWpxFckyoCI1laZaAqHajqzrl4SSa8ap11DS6EYDAZTxnP5qbAW4stLinM7HC6zekUkS
FuBq9fh9rVblqYK6H9UYm0hgUN4ILql0T69y5g5ojhO68RZDHgZjjWvBDaMDqL+AbERa0BppqtqE
suLx50n74GTwv6mN04DIlBG01w4g8F0K2J51gFroPF4UaiUYOF8ApFnITdkadqGT/pQeG0d9AyHV
RjuxPIdlkbqXFC7OZR+cQudM38jyk6H/ec0cXeKvFVHXkOIFwNZrKn8u9OdW/yW2x+tbtnZ/A1GF
uiPQavxiXnwqaynIghYfBigMHQN6ykde3vdMKq1VB8BXAVcpYUugZ2o5r4vqTksE8IfkEF7c1xv9
WzRCjaM+AGYLrzOO9ZbJ/b1yskDPB6MCJkpAmUftXq6AKgwE4MTR0ad68/c+wL2tWe5Iez/6qfNW
xHpKfpb6qdN8YZN4zCz1Er1K6bqsHlHb5i2kemC76V7TB+MONRUZcP7yW2Vxdl1bWW9d/5ZrZfUL
09RVDlr1OtZ9mI52BcqdKHccFbAAHOOdYJE9xgCNZqqsauDKEbiwSl3mTcdLKZ+QBe+zg4T+o+/g
McgfK4c8zLJ9djudri+UZZG6kQJDyZJKlcezKJemUbth++u6gbUICQZkQSAUqigI0JBpT69EPprC
FLNvylsrQuISCFh0dEypt4PJVG/GD9aiFnhKvMLmNulildJAHSyBFAQKO71THMN9A2Z8aa+7xTOL
jmXlAXZhikpUFLVOWz7H8uTNcCBci9Km3f2GQOLKJX5hh4qObRbXAXpmhK9SHk3+nD+EzyraDeBg
ajZ5sWeV4JbrIqrgKEh/3jULpHuZJ0ocT6F6+pf4BZ6PdJJZiljGlQs79KfKpklUGzlQT/65d9It
RmciE7SO+5LITfJbY+fzrKuNZZL6ZFUqiC2eDuppzG6U1kpBoIVqJvj34z14ODyz/PEbJZd1o2B4
wGgEOCXotmaWgwPG8Hv1pD+Dogi42ySHBllrE6rR5EHNmeTqK9ETO4tSC2TEQRawQCNOQl/FlTop
J6D5Uwcz0Bg9BSdC+1PfNWYEwlPDTEUz2IpbDzBZxmW4vKQujVNZYAzMdlRXenIepqMe/lSb3syr
1+uhZRm7Lm1QyV6dArqQY5Dg3Le+U8edCcKu6xaWVzqxAFEoNBR1YQF212VOU3N1yM4JpL0Nzg6E
2lERS0KGnfXd+rJDxX095puS4/Gpyum9Ft2weeuYqivEqy8v08u1UJG+0AKu4FOFuENnN7vyPbcM
S9nkx/xJ213ftpUq2KUt6us3Al6IMpj3Pm1hnhtOx92Vdr7Tb4qfAWuQd/Vozb4S5Qc9nxpVW8Yk
NDaH8Q4pPxg3oaeF5Mhsj2NjskbTVh76F+tbwkd5tQ2zJD2Psts6Q2o1P4jWS/o2QChywkAcClHs
A81Yp0TFLb6RShR0BZwpF1dA+Ri0Jr7hXW0Pv8TUQq//Vn5kfEiGY9KEux4fa348fm5tsZM6EJl6
OxmpZmGGP3QXtORY5cN1myyTZBdmSV+eykEoCFF6jrPabNIHSZYBu2L5zFrsQKqlaAp56GOS5dJK
knNBIXiiekqgUQqQ4GDzt6Hjtzb/FIcoMfQ/MJ3DpFJcO4PQtUPPGSosQOhSVuusycVOy0le0tky
+ITz52ZfHzKn3zIxgeRn0ed9bos6g4PYgvZX79RTA6E5dLdBNGgUDveKZ5zVmO0bVFoITde4F07X
P+Ba0Jwbpo5jGCdVxPuFeqp84ALBCJ0jYYZgYCjn1nVLK7kl2OvxEMb4PspEeNtdfkW5VyuBq3wV
TTXeqh+hIInJGdJSaL9VG2PHBNuQ1/xiT1ELJlP1vASQ4KW9KYUoBSc0+bkVDcyIDnp6QJctPDSd
VNxEXMvfK2nu200ZpdBwTyVXk0AKylj0qhPNfgni2rMDkqj+mMqcSoIrkaTBxKMj3hsb7yZ0jR8M
W2shB6Ru/y2Y2uA8JmqTPbJAMBy1jmhJtvIR/1QPou/wrgRQHbO8QcvFoTdFvumXSeouTMSuVHqP
U5B4Kq6yzS2w1yGlZgNNVhOkuSXqNEpFOaaKj0iTdeUuy3dB8i5NgoXGs62VN2XVmkbzrE0/w+mY
+P22N2SQx/hm7m1lbTJLcWQlpiSHX7iXoioAZpJeIP2yFwJg7ho8KD7bKQRMFNj64R+UjeewIBEr
0BNs9MwatdFD4fN+G+MSa1x1M9gulM/x3iRKbPkh2IKtyPFdFkPcWnCf26S23PP4VlULvJaC6MAX
j4J4anpW8rHqs4B/oZsIAR4E+MvzwYVGkBgxn4BSzXsYDnpphoB+ty5Yojwz/o4sjnWZrK/qyyJ1
IodIHESvrBQgo8bEVFzMkdveD3JPxkffym2Qnd2zqmWrORbgLP8tkzqagVp0kRyJ8ifghPTBknuS
9HSo+odPrNfgSj2EOMuXNcpZEqEfI87DpuZOZ5d3oK76Gb5zjuIQ3VkRA1tgOmUucXVfVTRT0NcT
l00ATHZDp09BwuOfK8x9gq0mjY6gFIPJyiKS2M+Bo3DmyFJLW48MM8PkoM5CbCCFlSbVWG2wI00V
3Co3yVG1wA6AEWVjxAUDEtvS1DiThX5dv9JmpinvlYZCTrwOpv2XwAOOOXNDoAlD4IgxbqXecDum
RZIILKIOCKwhJ4MH/6LpkcaSpyV5mp5BBt4CkhWmZvsOq+opei1Gk/TnnfYH5k+Enj3Fs5qlfBmn
AemlliW+4CUFQl6oYornU23kvtBN0iMkGMoAufx3GDd2TPdaDbcz21Q+rcelMKZ8J58GNzpmaJmh
xxR9oPBQPcKgnjLlK9Y/roZyOnh/ULilh+niaYjVKEaAn75D4vWQOmRkqT9Cuwb8COC5sq5f36vn
Z2aOiktxMCatUmjyKdMnO+GiJ1ACOTqnMArr6zfJzA4VikSp7zB3C80s+ZZHdxVD2pJd3hbIMt3o
Drxoe9H1LUyjb64vjxag+idVmNmlglJUgjeq1GoZ6XR8lveE6lbfeQBQ+ibgJdBbcMU3mLeKEihy
O/mL+jSC4sw+dZv1RMBJEZT03AaWcT8qZnXgzBKJNmelbxj/Fb8D3IWVWyFT0Hk9/M9sU+m9roJ6
uo9hu3ODowxmzcJRNgQu9P/FGpXTiz7gs12GLxwdMNDhhFDjxqvsTHpcvzFUQfxyEZH+W9uiqTY2
TZYaOo6Jflsd1MTEGwJguWKbZsCWyBjt80BUyChYrW8opjjwRwTvHf0i1EYwNMa9mqLZkL8o7iex
PpnjQE8FzS5miXo1SwFEHQJqEFtaAKJUPvOjPMP1bTxNtgroTHdTbVWTB3lysfmNu3T16TKzR8UC
bZwUMe95+cTvORN90Vt5p20wEn/75/htGd0v0t5WMQi9GIfPgEOVajlSTsb0q+++NSCZqSCcxjj6
K4+guRV6/D1rJPBTBoFyyg6kx9xtEWxsY4OzztQHWKv2XNii7ol84vN+UGO8SADr8LcjJrNs/xmS
PHflj25TWN4d66FJjhN1AC4sUvlHr2k+XkCDcgp21U7a6jsJWuriXxXfL+xQyQbg75LBYcwHT8nq
IFvGTQkdPfABdw631z/4VxbcnbUuygkjDdR+cdSQt52/VT6bJdz+NziWVg4XCN4JEgf8SkuuIzEZ
xCHwNVxID0RderrR7fGH9kBQr+F9YrEEzNaWNTdHxWIuwGAJRrwlLIvAm1KQd3CbavM3ZdWLZVFR
OI+7XutSTvrEKxM5qvqZ1HJGt98FD6zbdSUIA9NHgBzgR1xqZksDLycxKMbOcgJOWi62qvTl+iFe
SU8uLFDXd1HFRaKIk3Qqs2NcPIbRe6Gyovr6KkC2JYP2ivBvXmbynsCNnI/oCw/HSizhWxqjvSTu
khc4g63JqGAa364va+0m+URD/muT8vLK6NqizxvY23TI8UhsIpBIcjWzGSBWoxPBXv5rjUq+9HIY
UeVryb0lSFY4OSA2Ig9QzQHIJ3ysdxBLZRMqreTOF2ukv51Y5HHs47Zs3AZrJC3dyjE2JNnxbVY4
XHeUryVSeRaX6I0qenAUvjj2ypGHoqTMchTWgqgzjBl1PwnLXjp1btWZ4YS5beg792blTM6Q2ezg
y/JM6jA3Cfj0hgnfTTM8MwEbqshYEmPXPqWtZ4/YsskNGcLKyBBVhxNDuxh209BZDGdnLIMG6vET
iHTjAvtGWu2CjbbirR87nIQy7ODkICLsW7cbGJk/+eD0/TjzeXoUTS5aoQmGPj2LcQnK8RE6QSmO
VgDFRj3d92XGklFYSzfAmK8Q2jeCzqXCiMDxogBuNAJiEMCBgmx766O0Qxiv/tzZFUg8ARxIlIjB
/UBlG22XQVRtKsdz3T9n0/dJeYvyiZU+Lb2dGAGiGZwdGmGZuAyLUjDmkcDDCLSA7lrcWBMYvCpy
PWJFrIyQxILLrwWBVuTVGJBGl06gUduFZgR8FoXDWfRvi8rfZsner1/D0WD44tIVL+1QMQl4jwHS
e1N/TpvETP3YlFjzICsP+EsT1L6JfpHFhad0YFcpDmScQOXMNnISlPrAa+74hd0zyxRL3wPIC70N
OAMoB6FSdfmtcq6Kh9LLob/18M8Yz2CCcB2jgZgo2F0/zcsdJIUJVQWfFT4VaAIuTQkxmOUjLqjO
UbuPml8NRiL/JwOfxf9ZTNLV3FC5CGIxWVmYXupbevl03cLK7Xuxhk9s0MwEF/pV0kV5gdu3PoM9
dxNajdO9/CM5wapnryCNLq2RgzazZiQ1pN596E4p9wOecZH7D7mfaIeuzmr8LM/RpS0qCA0Fn/Eg
lS/BwKqYwZGUGlxvl1riN/mJd+9yFxwHLJvL4uClTeIxs/UlYiJ3qQbn055ElLbN3kmOAgrqsSXb
6UHa83YKRQ/ZFZnDO6zVUnkNKNrjVEjq8iwW/oM3Krd6HhwyVdoGvi8z3HJ5VV6ukoockqpGbV9M
5VkCSWkkxbaUYJRenv44QF2aoaJHwsmSnvQ4Xl73XKGbXkqMe2plHQbR6APjO4B2GFm5/FrKpPBJ
OSrZeayGY6xLD0WRoGoSvDLO2EpIgmwsxKgJkh15GXVHhUUwNF0nZZ8hCXM+Vgot1xREoWxKy5XO
g3phizph/CgVRZz0/DsSs12NiSoC1lLtcNO60BCxqtv2g2PA9FfCPEIgYK5EigwsMPR13xf14BVG
mAP9qbjStsAoh3Q3Hv3Q1DbRzXiTs8Y4Vpz9wiB1zOSuagu+4wA0KlTeTrr2e8IrN0kg7hsj3F//
eosgjye/An1vYKEJfpzuMkI6zuslMcR9Un80/LdR3v5vP586TGmcakbEQwRK7sEUYjiC/nLdwMLL
qQVQx6hvcr+eoJxy1rkeA9XuIEOlxXCuG1m+qygr1IMgCqNRqv2kPKea3aP1Pe0EcwBLM/dSijaZ
kvQeWVc9a2HU9Qveu071hwiXyeRrVjKpih22ke4afMsxnEAgP+siKbtcHt14IezhQ6UP/Pt037zl
iZl8E2zBTG+Vx/Gk3fkb7nnMUbsGPPemfY0/rm8uY6EGFT/UpAqyHkopZ487cjXymQlk4l3MWOPi
UFFLpCJHFEVDq3n4goIRm0pzrKeHqQuteGRN7q0sR1B5IiIPjSA8Esj/zy7JZhjDjOMqiHjV/E2U
Rluurm/9onKu79rKwb0wQx2sVqpTGaNWxVlrjX2mKEcI8/w5BkEQQVoEJhkkmsgFaYhShDy+Cxp8
GjT7UCjBbHBz05iGAvx57PZbFsfdMtQSe/iDirEMGS0aUpOqIa/GMexN98p3Mv2sH/XDYBUvJJ+O
nlmvq2V6iAcP2LZA2IQAvxQE7huv5Y0sgCLZG/ABGwJoC14JlzChh2W1zZceiPFDco0IBC+0cAxM
jsp1iHfjOWsnu+shnVu0zpjxW2EcGc6xSNQEmELVHSV3MFGh9Hnpg+IA1SAM5aORKp8gjGeJONM1
AULqNeSvJFvSmWg2cn4uQwjwFbhHwAnD481Ak2o0eplohY+bOXyZ9E1zaDdxboWgS74l1c/kJ/Na
JoF9YVAEuSrG40BBTa8RRzAThhKBn3BsgMgDgtHAfJVWB0ViC1IE/Bthm5Q/eBTcGD3O5dnDWiX0
bAUUEUUIvl1ub6SXkcrXWCt6xhs5Fl1DZSSHy6cEKFah6YxzwJMZeYWK/j4vGvUkp/qpe+O+G25+
K9yp3ytzAgk0yy9XLjeAOSQID8I5oXApUqGkUatcT5WaABF5K9yWlkC2cHgkg2uA3d9I+HfWU2K5
hZc2qS0sgJnTRI5LzvpzJZqC4nRHYasWZgWMQYIG8bDJ3vtX5lKXZ/DSLHWP50AD1bwGs5U7WmK8
hdLPw9CY8k78lh6EX7ldbXjd/BuADmGbme0x9T3DvGykrkmB+H//lzFFP/BvhNYB6g6M478S1y6s
0ZBkCUIWbckZCr5ohoGlxJ5uwk1iSvtgy2+D5+s3kbI4iDAmSzxGWUXEU5W6v6NciQcxgPtMKH4U
kWEHTXpoNZFxga8diQs71A3egHPG77HHaKyQt/ywDa3+zdgQqnKmRtcyml2uiQqg0PWDEtaYESyp
9r2Fbu601ZyiB3kgeIEJe8L1LVziHIl7zPaQHJdZ0pAqcldyo0Y+WGeHN8JW3gHY5ET7P28bUZbI
15xZEoNc68QcSODO7Q4CCIGrfCt+U0DNm+yz0tT/+DFD2aOCi5p0I4qBnnIaEv3WK+oj3yV7yIW5
Us+69ZavQ8oWFVSMSpty3Yetxh5/TR3pbEOdPn2L7gQElOa5sVCIYUXq1Ug2+3RUSPHB79FOQFae
UlPcTC4Af3gXhFbt9i55GLQ3LCqfVYOEkBTzlxjooQn35FyBhgS4nk+l5nIeSMqKhrGmxXMAA+kA
ngLhp+DBC2JEyke4kU+4Ic7ehWzkXFGsU6tPB9HiMx21plxFU0fJFctI1Hs/6VmcPot4Qlmnzl4s
o8OepVr63ub9ZvLax1ZKtz3HEjZcNQMyFF4DY8lyBstvRXkYIXV30msA6sSnqvyeRi7jXC++FVkL
eHUEBVmRAqLVy50cm7rvUj30oFpqTYD/KOjFpRvMO2qJXbxAVMguA5TZKxaP/vJOJ1p24A3BX2D5
gGC5NKwClw4JF8EDJAIHoTgMdryN7lUbvJNg6xzAXweu9j/tMX3aBNs98JkYFKRfC2PrCVmpSt4p
SjhnanwzBilT5//5q4TYIWLP4CzS+UW/YoQgpaxxqgFABOZQ0H/RD0Sgicwe+zYzZSDudpFnUtao
TxjVSi7n8WSchNYc8AreShBK1nf8ruvtCU2t8J5pcpGlUCapj8dr0yDmgWac8BzPTdJjauNN+Sz2
ALFpgL+nGCowS96G7zJO/vJQgJdbJQQ+wNmCaoM6eyXmZMVCG41TZXxIuWpV0klPc5txKlhWyKmZ
30FKElfIJfDr3yY70Qpv8neAaHD5HIQNERLIAzNTLdZw7vIsXq6N/FYzq2Gj41WUwGoNAsf6tZue
Gcta85T55lFXnRDUjerVovEvCNsUXgkiQ9tg1HiTbJiv10XhFW4CShQDxKt4NOPBfLmgRkknZTQK
so2oSQGHNx6lPelD9lumLX7lFECzG2VQASg18JNd2hLaURMDEk8igJBqQKxksNXhgcWGIS1SL6xq
bom6fDjFyJpm5GrUHDCu/aO08tvihsC52qdiw6TsWLUG2jYd1FUgMKeL1wInlL4m5tznYBTB3uVW
+szvINkNRSZWprzmgTISPTRAkSsv5szUcMRQBx7Pp1h9E8XXqGSVqtc8ApSWIt5x+OmIw5dfyfOn
gBs6XDcBVEwLN7hXnOAR4sAI9kyPIHGPjovQ9wRZnQC4iUI3cqs8Lf6Ji4TLn5T9c2vszSgwu2P5
U7dbt3nhbeVZ/FB6K2BSMrCsU2ctC8c20pq+/hTRnTB5kHwyHgNxoGKSVTVlyQoguRjiVsje2cQ2
ywyJYMkg2ofSkQ7sC3UcAHJIuDbxdAAovY0EGmxpowG71m6vh5Q1h1FkjJeiWiNgDIi6CIQwCErQ
jBmnpitQwNmrwKFft7AsueG4KSiiGDwYGqFVQ0X8VNZGXw1L49Tu5X1xKi0P8wVgR3iDws/vuM1a
7MegJUS8dDSLFmrElWRkkEUXdOTogw0ctl1xYP4LrWE/gQAMumFueO+rrLfj2jGfW6UORuJrYx6r
WKVyL1pQ+3Fyy79NALCVQSvAHAFaPYY6IGaojyKu0J23ZugL8LGLNbrO/ra/JSIvyibYAunAPIZr
HoLGm4L6JXLMRZ7Xq0IeVd2kn3ycscDPHHVknrW1TzazQcNrIeLYlxWcFJ+sCc3BTSdLdJoAutwG
KBtFfadY+sdv1KXW7hwU0SFdDX1nYVFY6Kc8yRp1as5qxf30tejQ8+od5hj2QGdterlzi7H5EMqo
MJG2MEHF5Pak45uB1w8uBUAeUU68jKVxILa9Iqn5edzwD9xTfSbFxU8pDVd6QDvkk40TWjbMwLrm
q7ggcMny4KJezAWHbTmWCVfUkM0cndoUbpqP+uQ9Ebla3w1ZydiaA82tUemt6nkNL7V9du4IQTpG
fCLl6XqIWclmUYpGZAEDO1E/otKUIerCopAN/VQrNxHIu+GsWmVFycAKZSsbh5cHcL6IlKqgi1SC
J8Yt4iVoUZB/hXfNjgAwCB4iuQM65oGFXl4LnCg6a3AOBDOccso/6rYwSgj9aqfKxvgOApnv4KHl
9C63SV3DzhlXwcqNA2OQUdWhhUWePpfuOLVGGDVjhat91x0k9GFASH5omITrK+4ADBhQbRj/QseM
vnHGphBjfEPvJBdIwtuf6IizPtNKmjw3QZO8CFlT9HEUkyQFrxvS5RnAnwS+BCidVECdia8JC768
rB2K+FRfy6JxdCMINYS65npMlo0OUfoMQBi4JTMPhBTRue7wy/IrZY046uyl0YYKWBIKwzthFAgI
NwI7ihwyAUpIc7TI5B//R4PUJQ4Gz0JIchj03j2ke275s9jGhyFBz7a7Zbem/x8LJOg3QowILZ7L
BYo8mPKNIvFQHm0O3bcSqkb/0Nd0D8WGeZ2uO8yXNeqkFbj1+qzzOVgrdrIFEkHUTDZkPycn2xu9
yaqwrVx48JYvg9T3a0oV7PwjPLQz9rX0kIWlyZXPjG+2ftIMqPwQ+rYFc1uQNWXVG9jDATNbgk3U
isHHHVsJNKmkxMT7A0OWTFbS1b1EHwJXC6nt0QjdWB15Po3xuiqd3vFe+NLMb8ON/02yUrvzreSZ
BWNYuUYl8OCBWYO0s1C1uXSVQpCyDu+e+szFCveopCqA9qkQPolyOO41tYYeFrSo7eubu/oBZVAQ
o8kJImn6JmgVri7SIPJOkDK0ufibKtbmwBmsSLbyCWVCaylhvgnkpDTjBJiG1LAtJu/EiRYKfP1L
vK2RIuAb/lKrLREZDRxWcYhlk3r4cGGrDUk2pO9q9yyNkJnGkPn1zVs73RfLoi7sCCoCqhgWHG42
7Fl7R3ofUEH3D9qmdLNbtWYZXFuTSt5T0IIAFonmsvGzSBXzafRO8a8sNPM7UmHj7opt9is91Afd
DR6YMWXVJGromNRB4gxugEu3jGoxCnhx8E78hihZQvn2qfrgd7hUwdWZP4EEixVUloOxIkqjM5PU
DT6GcpvIglefK7uyCfcxHs2ymYmY+i3tsbLbb9ANfBqOUmNf/6ArpwFnQRJQLQViGIXZy7WWQLAB
POYRnK2i39ViJ71WqlGeUGcXGOwHK1nKhSmy7bObz5fLvONLPX3X6w6ERIp8P03DxojDEG2KvDUT
Hi+IrowSp0Hv3Lm+zrVb/sI62YiZdainjV6t+g0yZ8EtAIed8CoHZ/7vZOkrgfTCFnUOVXTRQLig
kCs3OIpO4soRxspaKLXsifg1ih4+y4NY35E6l5VSTIqUZ94JTyYzCA2T8x86eCpjF1kro45GPAlZ
kkued0oO6ka0SI9Qj3DhlgfV7Z5/YxqVZZA6GIjTQihGOBgod9vpXbqF4I6sgL7CA+KhslSBGURX
niTzj6dT+UtSghGy4At0R4bMSgPwZ6meqVR3RvhyfTMZn4yuE03JNAQJCTN+9UuFaCD33EXH6yZW
w/XseOsi5fWBDtEvycANu/2n6IdoAjQs2Pwwz8a6zpc9VhLFvoKJTgUTTp8A9Z2i9D04KCZ4ubZj
aSoaxkRBHW+BacksBpM9A7sarmdW6bhSoBfKyXJ1RsHbrPR3nS8ZQZLlElTsiA1oAskY5ziN8WDK
wbaItr2Gqf3q6frnYtkh/z+LUVw3eK0PJqxzp9WVqbZRaPm+jkdJIw1mlSrMD8Y4XbRkgVCFGaKG
16OeDvJ0YLNfcLmikTRZSmqHb6DB3l1f4drL+MJFqAAS9QWXBhKfvpdc4wpFaqU5YuNQW4oQmlyO
iXat3iYp7lrR00y+F9He4h1ZYSUyLKeh4oqWp1HUpxFkqaH0rk6+lU4/GUtdqfTNl0oDZxuU4f1q
kGqQEwyQjg73uq1ZI8b2A4cFOmNcrTRMtgMbVR41KADIG30vbONPxTV2/2U9Yql4G+jAYiIju/RP
OZJLftBwyeT8tg9CU44PQfydsW3rPvllhApZilKI3cThigkTM/hGKugkax7vuVsivI02D8slyQ+k
inn4Tl8GyS80O3Wi1E5qoZAn5K8eyi/hHqyyZgVEFJ49fx0kv8xR4appxISLu7gh3F1QdNItFaqj
R0yTYBC3fwuFIwfYErtiuu7wX2apGIZpqi4cVAVvA/6dy3/kHAP3uIYquNhGKnjlMcD80pB+vvvb
ja7ZolNuwFpxhpRlheooqGNLM9uwgAVMu1TmIw09mAIGzjsZnsvvO7DPG5rZa850l5ncg3AurPGD
ObnNOglUGEtTT2r1Gg/0cbQiED6BDuGkd5YSuGVuFmcFuLO6McvIMlhztKvfEVVFoHcB78Gj6NJb
p1TOpDTL4K3DeRIe5IbxHVfe5Ojhfv18yj2lPCkGKNdE7waXnrlA3SZZbyoSfx4Gbq95nM047qun
b2aP8ssyEKdG1NFkJVdQeUewe94WOGiHzIf/zQN5vjjKR0HDaPBZxaNTrfwwkElG0tP15az6xWw1
lDNykC2M/AgllKyPLa3b8MbPWGQVs1ej/cwI5Xw6OLh4rSRYml23KyFUpWx+h3GbZYb8/ywuQqAL
IKgMayGdKsJaKwEIyL5U1nPUr+UsCoYNpkelDh5t+DZaAAArgM7Q+9ZULhh1bo3T3zmBBOlu8Ong
L7WuquUjsVL67N1Avhi1rdX9+fQqSYSV/0zQb4h4qLl8rGGCK06QakISzKovrYeBLwvUVdx1epQH
BSzwxV2WvMny+bojr+fysyVQ17CuxV3pTSj2E+B38OOfImT80980jraf3mPInAus18rqolQijIax
9iXCaBCk/1v9V0xxj8uR8HTFSEe5985R3QgtUmatZzX8zExS4c4fMGap68g2+A1RGdW2XvkMgNqm
3HUPY/3EatqvxoeZOSraFWPODaOO6nEb7dT8IPM/oTpnMj7dagY1M0JFuYRLZS+OVFxOlekBfiFt
85+cBbjHXXlUP37jkc5aFRX19GAcpEzBM0K6T+8IyLV4TTyreiU4oGgLMAsowCyRyU3AchcqDmpF
qk2hQfpRG3WffFcEqwOiCs0UbSNYfGAWvoUKiPaNsb1k+xb54mx7qfgBFS1PqiskHOIt59sJmAgF
09/H1jDANJHfaKxoHz6xgPuM1dJhcsJAUl6MYXMOQT2CUp26YayLcRTo8r+HAlkVDAF3Gve9w6Nq
FaICuW0cblM8JLcKaxtXn0df27gAEvtBiDko9KUq0MxDEMkO7sWdga4bsFWMyuP6q3Nmi06aILYY
ZxGW1lvhOQ2s4AgA1FNyM3lgJ87t8YaFJ1wyDpIbYGaRfM3Z5Rkl1cSLPTBx7V65j/J770H/Bd0u
y4fCiBabnmAGqtsD2Yh6YMZky2T5ChVmqobTwpr04DjlLGg3wfDA8BVSBLtyBuixIKjBBHzofW6o
juwg3lc3015wGiZJHOOwiVRokfpaMDqvzd4HY7JCULckjcX5t3HoXl/RegjDZBwmqjCsQhfjINfU
S8FEupbpLxV9UiH/ydd/kxwCmv+vDepKDXlRLrgkTN5HWTeVoTZ7Prf9/uX6StZvbhU9SrCHErg1
lRo08EpZIg0u6Oi01mQbr94JpR1ImfKBXZn1fWHVr6xS0vp3+jJKrS0YAIZrwgDl9SY2c9/HnPVN
w6emFLA0Bdcr+YAWQqFb11CLoA4zOs6N2npASk4trjcyl5l81LYE94tdVmFl1S1mtqhjXEu9PKhp
4J3A+mh5JQ9ozyBuRTUKLMZXW42+M0vUkdVGL51QlCL5VnVAvg3+AqgWP0Z3mHbbMOUaVgME0fVV
ANcFjyXlI2odiaE2Yl21U780eDPnPwkfPiGV7DbVLcbOWOtb3cmZRcpB8iDnwykg+NaXXocYGZEZ
SG85S3qfBLCBQSHimFjTj+u7urZM6MB+lqUVKLZRyxz6uDISHllykjzH7YOKnPJ/M0CtqpcrUQOA
CTX8SDXLJLMFfWTsHGsNlLvneil1LaakThwo5dFXAhnI+foiVq/H+TaRX2F2WYV1G7aDkhIQRZ2Y
gy0dcqA2hkcg2Rqre/aZQ4hrzjA3SDl7lsWDZORo/MsgZgDc30Rt2xy65H/cOhK0Zuvyyypv5BSf
v09eIFFolRyLD2Yt7AGiQUaiDERVeqylNqZgLNQcQA3/kR+ffUm3RtS2oRXC+ETEkegLd26IynXD
cNCqlCRnxlO1Q3ntCJobIsENIK6xYzUTV2tqc2tUijuk6VQ2QoeNg+KJkmNYTrrxTt8heFKAexuE
/+0HU2WAnMUrK5SpvlulDv5YpfAJ/XZyyVClcBfdfcrhsoMROTPXbFFxISbaCZiP8k7q7ZC4wQ8S
jOJNB+Ht3eSg6sukEF93+P/8RKbihGBUkAjs2/Rdit7raWOk7SZLOVYGz1oWFSo4ZdLGgvOBInCT
1pIDa3SIUgM6OpIjvlV34pbF2MbyFJkKHZKAqRZw0PaEwrIzVUv70O38uy8TIssDoVEtdTNjQvZY
C6XiR1R7YQsAfH3WitvwkYPcoxqZ2c1gNeKeUP6zNZVInrnwGMxOyCKA1MuJBilrYjBN48LkugoS
bCXKvODxGO77dCpuxbgTLZGrqx3j1K/G/plVKoDxLS8MEZSkT9yNfssJZgE5uGErPSaVyb3nO+DA
7PKVYXN1b2c2qYxbyFpQ8LUoUdTOhAEzW9nK2aMBFm/RrX9Uit1+1KzkkYSTa5tLBbdG7/IwaXwU
YfbhNtyHGwXPwNhlzjevnsLZ0qiwxotNXGS6kb5/FgxQarSmwIwfPFtBznoYbfnQ62bxzCo4fpIk
XlkfjWodIq5sKh25j7jh7ttt6aj7dkP0alrXQ9dn2A9OtC1u/86uRDI8jC8tJ1EaL8SUMFgVgaaV
HyoReNoUT9DhprpJ36aHFAqlilXfBw/SieFDqxs9M0yFuzHkAyWIMO2GKte+fByfhxvwwJnpTn3j
bXUbOPod5zJsrt6QBGgH/pRPLUo42eyyD3V5kgMFNmuHu+cdYCYxhXA3AXnQP3Enllb2+gq/rFEr
7IumTLDxGI2ZJnOQU8vQbaH5P6Rd2W7kuLL8IgEitb9qqc0u7267+0Wodk9r33d9/Q3WnDOWWbpm
j88Ag8HAgMOkkslkLhGifVw9i4s18Q69SHsSdUjB9xu8SaMAF3H37O8hjp06aYP+l/R+/tfS5oiW
zQUm59ErqZSoH7ABU3O2s+g6qzNX8KnWsgdLCM59g9NksMYKm8doAoOr6JDvJohERZtYkPhZ9Z+L
tXD+s6eZEYcjgCrlUNAXIgkbolbtQEOnoIq+bvAhcZEEGeH7kemxzjlIo4c0yGxLN/MDuS/QrXjH
eFJBkVKL6DGZR7zwKAtYzvyaqTdzDB9g8FjHQGfa7sI5vlXLyrO04NnXxh9zYuj2559NtFTOGMuy
GwKJXUZtWDotmZ0GBPdKOn3pIONkYZgBRAMXugByqY5am6g4yKHTXms734VMdl068quCZFnwWIiu
n9WFvQPyM0x9D9XhVuuQl8EbwWp0J4dMqAL1ns/3b7XQZS5wOFtJgjLtR3QL44k/byhCMzzmMNzm
MBKk6Fak67dqIgs0zkS6oIlzqYvzH3XyHMjPVXQEp5kdGL5dllfS9JXucfCa/fPZ+E7SPoYKsJZh
dahKXutOczTv9F9voxPu8nvyB4JA7O+/OAILPM5PZWZWEqNgpVZ0jboG+jYyp/T0Nxb/wZMIPh7z
FJdoINbFOw+TX/xDj5i9j/QMPElrRPel0eR2F0IAKAuKB0sSJkvW1/aOxgVEwTTIAfSOmVfxMT8E
QcYYIykdJE30K5Q0RIW3VTcJNfr/Lo6LixLIi6S6DhqDHn1mZfyYJiJ/Jdg+/nHXyhh7CXNsX5bu
+/53E/3okSM0278ER0ywEr5DaVaDrNMrrKTeMNHD/K7bzi+SI9/6t4x6NgK5hvslSNB/QlwSfdR8
o39G9NCcG3CFkEfyRjbqaCOX5khQD0hteo1hNhRPRA/0dY/1jsnda/5opCAhwlnD5WZPylvSH7L5
QbAw5s8vTf4dhHsISBhirlN0oXwntx3UTDDJ7Kj7YM9G+2uIuInW9P+4x3c8zujz3mQ1GjQQMd1h
NjQHJZ+XblNBVmfYCcei1i3yHY2zebUOfKLVeOYMDnJeExjpWQtWv9O8+ZDtfTveMcYQIafAGixI
GUzLgFw0Bm24S3QK51GvczwF4murs3Wwtrm5C92MzMl3KAoRpEZtJHWOlpsJGnsueaQQ2C2hOYdZ
1qiCgaKLOWgmK+7vx4O0ZQkk0TtrzTqXQOzni0gcRE5j3WrsRFjbSArdWLvPsy9VfyEBCmZatLRD
1oK73xI167UIRSiw4JmHObf7eOMPzhjY0R6j29c98tmjPbS2cB/XnPMSmP+EY2CEiQVfFu9Znl55
aTEcglo+GhS6n7PIc/4/n+19ndxnK9RmIHmOcEg+mIfkkEAzBnq8aDD7UlYFlEcwATbtf0Hq3vdj
mvYMqYZWtQJBQbRilbbm6TYbW9UNsczd6lYStA1idJUqBs8TkaZ+ak7qeCZ7yZzuhuxMzLtE1CVw
MdadyMWca8q8SwNlvQUCDEbrwU+wKkaSxqRTTNScx7OLmX9GGmRxEy9KbOsGqsfovYRer4oJH3ju
H6DSATvlRuBY1y6pxV/BpwOkcJbkbtIx9OzhvngOIRIZ2r7bg1JRxdCWVz+j9VlU8hGBcsFnBIpH
UhVBeVLMn01SoHf3XrCstftiuSzuQBZRWas55Gq/x82uhMLLYLykxXAzFYUb/6W9kdYZ5Sta27Sd
NmPnCtBF6+NOZVVV7TD24FVAY350w6y3KRz1rvbab8Vd7SSP4ir7apF/uWL2Ny0c3ZQoWqmPWDEI
YjVb2TROXbpQAHWVaovLEsQOyLBEDko2ktP0YnJO9s0+MWeNc7SgB9WmOqRsqL13xz26CzwL4n76
phbW4VcTvcu1ciHHNI25PDRq8qN1w6fpG5jObyWnB/2udaB28SgetGUX8GeL48KPrsGgkWTgrPab
YAfGWNC4h7s/kABbva3efYLGhR3l2OiNmuE0htdTBooMJLHzWww1Wc7UeOBDU5zUA22SULR27X22
3FAuAImgB94bUHGFbFb5Is3lm+qPXm0RL2um6zoyboY6+VIZaQGqc0UWYpam0oHqHVEPY1jJ2dPi
RgWBUu6JGy1XY533neV5oUC2KBk5pC+/Y67D7sZnPTj4LbEbQyBmILJNnfM8XSQlXZXrbHpy+l1P
V/SU3wYe+q9foyc41/6aXokuS9HaOHcjK7kVGQXWFiWWkyR/RaXpqPWTJKSSWMuVgRsQGt8YV2Y6
oR99DAQ1+96KADQd0jtGep0h0sgPYn2w9XPwDsTZI6l7KxtqOLNSezCaRzMGOaDgQ61v2j8Q/ERM
XZYlZod7EDOBzRczkru6jO2ufjTR+fv5dbDqPCBGj0oNmNAxxvtx16whojQKaxMPaEZJlmyZPOcf
OI/VO2+Bw1lejx/VctSbYDB1Jkc/MD6HqnVVm1F9tNsAY3YiHq/Vi24ByVleD60NsypK83seeCO4
Bj3IToOSuUyBaho7FjmJJ8vXj9gClbvq8j6bMoytsKuuYs8lFSMP2bMBNq24QZVPttEJ6Xz+DVcf
hNAmIaCVQy4QDAEfP6Lage4ziRrkXFzZYR2CGR7WkNXeplA00h/+RzTuU9ZzReqmHtmoJEZbQWcP
YiYv2StO7OWOKBI12G+7uN0Wa+O+YhVKVlqpKNWq09RcQU4scRJzRGo/SkDmk5iTTUJL2TVSZHry
aJIrRZo0ZzLNdjMnmbTpiZb+aGlmenWUjddzUlr7pGutg28+RuremjICkSl1uAqH4Rksu7oXFmV9
181qfVvRne/Xxmg3jR4fkesqPcUIckx3GJB9szKKi0Gn1qYkZeyog2K5fdgN37JB7tAAkA2WPWRV
vZ2jdLzOlLl5UbVJtTHudmoME0YRkuI4YtzbLtu29MAMSDeI+frHrK1KMASE4y6fDMlrtaB2Aiko
7HFQfacA6/njNJp4U5VKsJPKufaidvCv1VYZvLpsGgiq0sCRG5LcpVqfeRj8hIxWoEDYUhlaRxnm
yKNqgH7V0jDsqjWszb+3EY2y4TeI54CUQGcObhnwmdAakuUCNnL1tyZA9qz+wtgPYwR0rV+fo604
5A9gXACUQ+ciHPzK+j4ZjZeWeI/UN4ZwVGEtiP0Aw10wSmi1TZUqbB6tvo52zVFCsieHkE0LJ8Ye
tfE2utN30UZ0BtbajjQ0zoBng4DbAVHHx90EiwrUL0vTAPGaBFGs0Ek31oP61Lm+PT2Gh0KUAFm5
FD7gcTdcL8lZC7J1sHXh0NgheG9VJ99I3ijbzXO7Y5T2/UN+6PBcEM/frX7N98Xy7duFPPahWkkG
1I6v8vhFAelu9PS5waxElMv18bWoLJTLplBJexpLPNute9K/BHHlhQrUddDKVUdCUbOVu+gDIucz
SxLKVVP4xnd6n92gVoPW/97ej048O3/WhrG+i6bGuBVBUsM/nf18qtsJHV2nVvvV9S/6vNGz/Rd2
0SDIgYBXETlx7tYJ+7RsCfbrZPqUXJNwou4U0tZVxvG3Eato3GlrcNv5g7CXhr8TZJBqU0ipIBOP
Sgpo0T6eB1UOkizoCuWUfatukI3cBEf5bfRQ9YKeijCNxYcuPBp3+vLZhyclpQJCDFZjwLnHiIh2
JAfIOuyaq1EQ+13c5jwed/raAAVLS82Uk/8jfmKKiJBavoX+IiNCl1yhXAxvmhwcf95iGfNXUYnN
xJzy8Jv1zPkuvbNOYLFDTwC4tmTD1tzPTeeCxuVvUOgi4kviX741WZtKuQvKUEEPm+EfpNTBgLu2
qQ7phmn7hhUkhV6SO0ZkKXqPXARoPDTbj8XVBHa9eao1iZ6G0JEzL86c+ZpFo/NWTx0rQYuJ9gde
7f/5qu8rZgd2AWsGQVSrlU8h8Ca9adfF0byGBHmNvtH4kDqi4HftoyIOVMFHigQrSu4f0abYtAaU
d+hJK9sr2Uo3iVz+y5YBto9LCO6KD7rMR+/8SE9G8mPuToYqspH1NZjghUULBOT3OP8yjGnTS4FO
T6ULCrgQVKpg40XixtFSN2W0owWG3EXly1VQpkgDWVVFRRfMx43rS6tsewsbR/N0lwz9JsxKwcOE
d83njXuH4HVFILWranIvwxJyhJ7d5EUajKApbMEZE+Fw+xdGkYYwkFD4kWh2Et2G3CTr35xjJ9jH
p0h1lG/DrSScHb4IlPgFcpedEoOWzOwoPdUsAN5axO6gJIRAHQxRBai9wpfQf8lSkGew5rVmJ6wK
r3lsBRkAsDeDH/eCzzXMchBYziU9jZ3N6O6GLcv31YFtHbUDIwAVRkyre/2OyHdGRMNY6Llc01MB
PpfJLmt3+Ka4wUF1p+YQ9Haxh64i5rSFoSGfKTjv9QKY+8hWwKS30Fx/ArE+3pvZ6I6PLKfaYqQ/
/UZBH7VHqnza59vi5+f2tXpSFsjcV6alNJhopKEnMwodyX8ZK1EYyn7D8ul3XptCUbgCjSuEnLhr
fiLgebGskJ7Q0Gnes1g7eiYPOPoUsxfZowhv9Rsu4Lh7vswapaNdgIthQqtJPHm6Fe5D7fvn23bR
48ivivMwGjJHpDZ8chrf0GbSXzfIo3YwUBO8adW19ttE51/oYYJ3KwBe+2CMhhdc1WhZNxXuJV0r
sRa3pQSih7dwP2/Y4KJUuPR7ClNRN+X99FN0164Z5xKR/UWLOy+qpVoOVCDm5bHUf0mYCtKT604V
REyrC2NEv5CFO3PufYQJmqHJuijChwv2VXMYqx+CnVvzJ/jFjLUDtbCLQaqxxqu58RMK8dLJY7PW
KLi3546k2QPvw1+io3Xx4GM2sgTkN27INSkuUxYs9K6ySTx0bZtPEZJIxgFF/pdZZJRrtr8EZD9f
fKlyNIcksWJ6yn4jGOuvc/CrQm5+F78Yx97LH9rZrjo7exSF8uuf7n1nuSCilbI2iSTglv7RzB7o
v+as4XeS8yFdBZIrOcZOktuUVaER3Oa7GKT6jLJGNHm8GuQxghzIGzN6UJM725Iyzc1IYYmNFz2o
eKYn2+J1dKwDIzP+14PB57UholRVDTNbxOIONORUqrgqDXJqX6F3tau25U//EVhuvhW+EtZ8sbrA
4iwyCIY6lwuTnOrCZjNpyAPIGCGXjiVGT6hsK6Jy/qplLAA5izQkzZDy0CInBbaf1j8VuvnKqV4g
cLZXJkRKmggI6rbcz+COba9UO3iiGzB64aIuPAHe6haaCho1IRbAxEA/njFT98OoZ1uYsj48JJC2
+l2+6xkDtfMHg9WrG/gOx4eZxFAk0jDr6F/Lff/L+hmDsUwakRWeT5kLinKxOMyqv19AcsFIXdVZ
ADYU7GjxLYMmU15fVRqKnrrg6XExuXu2/AUQF3uQvJmzWsLajA6N0eVT84Dc/haKIxp4BfpTi/ZX
6+5fN7DxqNx5i4xaaqD5Q3C6GVsE5k6Pfo7hhGSvw2ZKx4wd4RkXfUXu3FG1N4OyY+fOZTMtkInf
9uh5YPTGCCjzv3wnff3f7FThTp6sV/kI1QlyCvdqdk5xhkgIaJMzufWD+EEuWiF3DPMQ6ihwcICb
5cPQk2u1mneCJYkwuFsgAKVXSHtmmNvxunGGZ1BtP+VIZDJ64XarxEKmebZJfOyK6YD/HnaeGrfr
wYKop0DM+9wZLM0h/Wz75uh+vrKLE4fxdRM8MDpl2urQl/joUySrDs1Y85G8IfWu7V6mutrEJLeH
5OlzoMurjSGBMR9T42ACuuC8NiAipiWFqZxa9DxRB7oALjInD4yHIv/3VHOgnP6Axh1wqR9GE1VJ
5dShR+SVeo1TbPV9o3q99yeqwhdfi4PjTnbf9UE3IGQ+Za1iF8mNjNINEUXDl1Edh8KsdBFkFVre
pVpt4WNd5wWugNktkXfKX4rCRg4apTpRFkj40bijLOlZE1o91uUfUYnERBybH/lb5C11/n30w62P
O8lRE7R1oQCtdqEd6aFM4Y4IWw1ocCZiqpKL6/SMpkJB+CzowMdasjpCjKw1lBNEi3uXhXbtTr7V
H9UNC7aU/ef2zx5/H84zQ2My3hb+US/I0Ju+IKVeqUhYjs9BOTp1NbpRBlKS9tEICw/zVN7ngBfs
DecjsEDkdpOofo8+VUWBzzIPLG7tz26fic9WAv/I3N/F4gzkRIhuahAO47yIORtaMOQNDLN+7RUv
B/vsjJiu6+86uXAE61r9bqCTh8gInqEX6njZMCdKVkXKaTigx83H0pIt1KULu4IETi0UDF8/Aws8
7tTNQ5DAgkIFo2FnivJN2DjGcwaw0NOh5i1ilWK/j9tMKKApUP6DpYDUnrtrIsmg8WiiXDCr18pw
jb4lwQaKAJipLtzITPpUAiWAcqI/GgxIgnX9trwaCJJbZ7L8Q7gVsUOsea4Pa+JC18T3LUz1okYw
Bm55PbsECpz+ntwQiNif5aaEtEDM436yi3xVIkiDKh9UIEq7wYt2807+Pt2ewx5vugKdiWBTV+5R
LBA0MDIIbMiFrHys0DKtQ9RcaDTaYbObwadWjduYNO6Xvt470sWxBmFsqMD81SPFEC9UADHxGaN9
ANUWxSu3VmnPdwJMdn4vN/MdkzPJ3FLHIdZStpkmOjaqbX5F/jP+Lcqfrx031AJ1C5kS+Emdd8ta
ULYJJblyKkA7jog128Y/U7v1RqbyiWTv50tb8VxLNL5RSs4HEmdmjUsAw4NKUNrlRKGN5DtgzrDD
TvTuWN1IqJqwSEvHRAcXJ0xalMYgQYSjxLhuBwHHt8ZFzwZGA/4t/x28P4qbBvpZkPfELnKfjMZs
aB79HScNLXuOr8ogf54NCMshsb35fA9Xgh80wCKJgK8FLS4+L9h1sRlWHSpTkQ6K5xQKVu1o1Tb4
U79wpQEJ4kuMBYReqD35JQ0iND6jKoWRtH0ut6SyWxOqDRDgpXdkrhs7zkbzhk5a7U19QJ3R0CZb
yaTJ/sKaIaAHHibWMsjfeIOehn3bKyhRKJXvxISAQnVqUkdOrFRgouvOE9I0uOwg734hOpWPIbqK
QKLBCo7Gq+ok3tjaammPTn4Kd+Nf+V/CAsjqFfEOeR6VWFwRhhWiWYpVYMxn1M3UA2tCC7wE4109
ip4bqL0fhK/jlXsdud5/lnmOZxaYYzrlSH5N9MS4CZSf4SaLPbTPF3smKQzJxaHcfv4N1yKkD4js
L1ogxhI1a63FxtJ7czts/btJsdtDsceA9K1aC+KW1S01UUtVkQaDEXMHEtmiPPAnVNM6FHeCGmzG
msAmV++gBQJ3rw84CF3RD8gyR26QZ3Y/H6f4Nut+fb5tooVwd3mXGBj8UwCjyJobgfskMgVuctWh
vC+EJ3WtpyZuxpDVUDvd1cLCHYy3wnz6fBnrxwoOC+LV0L1Duvzj12+jMcPTFyjDoQMLIyLkfb3z
N8oWQz+Yg6MPArxV+17gcRd3BT7+Ht8dbvK3Zic3wzZ7Np+g6MN67S1XvhHArQZACzjO3jBZGkhK
AuMG+/l5AicAdaDqshGjehvciiZbV+9twjJcaFikFkT5Pm5n6Zep4ieIS7Tb2WVEMYWj3EhHxkwj
74Roa7a+RGNGuji6LW2InlOgSVcFqpY3YE/BNEhUOFpgv7UeJMnuaYhpia/EC0tczmgi3HV1OzNc
DSKck5uEz7Vhp+FRQTr7C19wicUZTBFF0zjPAYv0ht/sfQruC4fchzcgh7bFfXOrB2KJx1mMnEqh
r0YssrxXz/QwPVhJs2uWMWETmqJy6WUjDUIUQizEKcREmZ3vMQnrelZq8CqeNBT4oQioOg0YgYvY
Vh87F5MZUOseRVWBNdcCkhYUMWW8+iHX+tFuUG6O8jZt6SlAw3FxyJJrXRPJ3K5iQOdW0TCbqV4o
PU2JgW77CBhT6filwzog7+BfHP9uuBs1uyTb9KbfBhthmC4C5g4FSrMalRgw+Bp1w1EP1Isx2zvK
Tl7bxg/Q0DDlQ1f59RVDZcEJOiUIi2s/buoYgBtY9VG1Mh5J5+R3CQQ4ekfSbP11OtfJhI+ENedG
FojcVZdHVt1ESMme9CObmAZnOqb2K3dGivksJbH9H1fI3Xl1VrQ+DbFC9ZhS1NyhfgipDO2HcT+5
0qEUJx1WP+X7Avnn66TJw2zEqGuGe9gPcmHfrat0Y+4NJz3JkPF6+pPO2fUTuUDlTkffF35dsg8Z
Xod3kg066yNjeZ5RgGStdIFYyGjtUlx8SJ6buAvNXrNifEjzOd772xJLpE8qgj6WyhEmGFfNBs2C
IEsDkeAFGWdqTHVgzKhMDL6nzDfBFWtKpncqGBFP5U2BRLQkijLWPqSqUmAh/3fZajpmEVSbMTrI
yJCr38PvGdPvFaZIwhdIhw2v1ja+Ko/CdqK1hS5RufPRB7klVSPMp33tPCh1HCRn+P4fzuyteNx3
9fJf4nHnIwsTaZpr4PWWPW/Q7O2OP9VfWYHsjrlJNpPQAazZzQKQPx9VWqWRgkaxU5La5G36xshr
oEpi2eYrFIaEaYLVp8ISjzsZOvHnqUR38km/H5AIn3ftIbgLMMH8B7o1zE3z2RYVQh9QUEYuFRnA
j+40seQmDCcUJ7sao65Iz4Ex0Y/tGNy75hubAAKvjXBDVy1mAco2fBFQDZKu1nGOriLGWaC4887/
RffdhskBlFvzRhGy2IhWyf6gBaAx4wnRG+jtsR7RKeVoV8EPTKrY5TfMAdnqzz/Qy109ioslsr9o
gejTTAfbHiv6Pprbdm9giph58dKjbwTs+fX2D5qjV+10gcn+pgUm5jHTNMlQfg33mEBHAYXNVbFm
PmY5ItFy0ZZyAaOvSCj1gUP1pA8ZGC/QNygKbdatBG1Mmk4hjs4n51TUuOoghwPVbotv0Y7sJJSv
m9fqGv0wuB5EIeL6F/sHjs/O5RTVSVIp2D0kAoL6W2h890ltCy739W17R+HOm2E0UHHoUGqFlv1e
RVdb6Op7xnFJnACkMtadSEV89Z5Ft9RZ9NREyM0FTJVstKpewntFv6cQ88GNnXnkKviLPpqBW3+D
UvqhlETLXP9276DcndAGqWKFGprQ1HPMRHYo0mR2btjNawHml+BWlj3Bzq690pbr5K6FUunCoO2x
TilEia24QXoO8aj8XS5t/6x30Dp5BQYIUTZetMH89HViJjTV2FoVZK1OoNRxkfl0dVcxHDl1srv8
3vfIL8FqBRvM95vLwUQiia2Wvbh1FC8hpYvKFCMsoTvjuyFoA199ry12lx/GrjJTlbsZrWn0COUD
EDAFIDJn0VPyxAJ9YSscOweX99I/BqRzHhtMgv9ZX3xd3FjgLIF2+/3gsjqYKGxaP5LvUOznC7cZ
dOhB7ScsTVJ+acntIMzfrkcs70dQ5xxz22AK22Atmaw+RNFAKz0k1xVyjaWTbkWOeR0NmXHF0DDw
dDFO0WKeV9YpTCO9ljGn0iCZSr/3h/ym2Fh7+iAwxNUPtUDj7gGp6NCYRoAWoJMcJZR5h4Ou3Fvb
gsnsCZJ1q5/KOFP1gpj7YuChDSW5KWLcqqXf2nlrOs1c7QULWr1FoSFlgsGGhdGcv/QjTZJHOuNi
u5eR7dkFB6jOHcKHdJeCy/JL2W91Acd5ypLUNWr4E64dCk4DW3XoM/NbhkOh9lvbEMW9te6+FoEt
UDlnmad+TKZGJqfkd//KnkLhxnLC39IPukkxciCq2RP2+y6O8z94SFV8PGN5lmV9puIur93sG/0d
ljYoZL7Rb4lXQAuqA6uLrRd2OtvTU30Q642sh9SWbILOU18ZsmjbSEprvJswhDd4cNBbcpNCzy/2
LFfYOrnqmt+x+PEKrQp03TeBhUkAOtnpHYV7rlS7RdKgnB0zw+tWRM61evktMLmwIjSruLMCgoOB
BtQknJ2hw3ioOW1q42shzAKLHaCFvzSKXO0KCViMukqy69xmpMeNSxzpMO2Z8I3wibl67heQ3G0Q
dW0ZpxW2lL3bmZ4X62qPX1KbTcjE951Q+GT9voPz1An6oy/HOYxckaqIjvAC4K1nE7DtFXloD/4t
K3tr++Dlc6+ztkCNqKbBBCDBZMXdEFT32zIsenIKwM0VI6VW+O7/hsD5aTKOltnoHTnRsHe1QLfH
VOQ5mWfkD/lyEZzntCJrkoMQi5DJoak3YMIL0FeOI370N37g9od6cMtkx3pBxVTuoh3k/KhZ6cZQ
xwBP+8pt6te2/vX5Bl7OwiCFvFwe5zMTYmRBqGEH9eZ67qCeNz+lYPqOtmNtj17SuCo4PW8Ys0Qg
fG2tXuoLcH5EuhunCY8kgEu7v0cDJA+CzgdG2vgH2fm1t9ASjXMnhT7N+kRr9pLMbpqb4QiGuqP6
pD8yDkXcU88ZWtAFbwYRJudWqlySIb8GTDV6CcCLPfWot0ei7pJVM0F+TLUINdBBxq1MlSScM6PA
Mdiq94bt/0azJqJ1RM5Q7UU65wtsMqw7Ai2o/0ByCzP1xM9ltOSxFItZ20l+5qRMtuG3pLdDy2ke
/yCvs3YJLUE5j2mYPSVJXZJT9ZtNo7GWPIzHPLNqVbYxxLxeVLSx7OeLW2GqTbnXZKzSyu10L72G
r/1TTW09dOa35lu6h5SCp1yZLsTPKYpZdoZYx3puH+AL9qLc66opLXac86bFECZmXeBvIVm/SQYv
8U/pFDmf+wMRCOdQ2zjQw6nADpcS2oX62UlNekSpUgCzfvIXi+G8qh8oqp/qFdzODwNNSgrSIPKd
flvt/2R0Zi2OAJ/oubhioA+R2znwMIx+VCP47cfEmc3cDuNHOXzw1Uxw2lfNZQHE7V5KSW8FCQJQ
Ug5vEHT1Ok0RJZBEGNzOzdMoNXGBxdAt6ySLN+Z344HuyaHb10drHx5FdfBVkwDPJijcQV56MbQY
9jWqfSD3P9Xmzyk4jEVot+P2c7NbjUwgZ/cPCHfQpDT2Ww06PqfBGTwjghYb6OnHK3KDZmkvqMG6
IJrbFS2LN4ponpt4BmJmlrY+7FtVtavZ/Xxdqx9rsSzOIGiuQZJ6ajCvIud2pb4ZIqewfpAWCJw5
RATETHoBhOx3i+fGmdVLfVI0XN5s5Fg0wrr25Fl+Jy4gGcOmyssIcExoOTlY3nBmOhTBrC/LYBPk
BvhdL6rMM43ldojhH7LfTEWKsUNMtznYvKBY+geUYey2ugjyDLyMGVkLdOa4KCjQ/QBDNwmL/lmS
meyMh+Gu9dRNe/xi2gnjgv9F499SyuTrSZrDk8fXwY1/IKi8tHa3Me5llwU+QhvhefnOd/UCjwsP
9Lka6NTmGOSTpey7PnbVLg+UhzLONS+1pG43WdFLGlfUzmX0A1aFnwj8/eVhwzsHLdkW6oboO+T3
tygxmDBjGgeSiw/D0NtRfT/2QroFto6PX5GhoBECPE2KftHcGEGyuOsoUCio6NlgB9NGZqzRX+BT
lfWPWFz8AzrVRAUrWnqqoErYX4MEjb2nUJX8TbY9/qe29c20S53xNn4WJTouvQqwDQXaJ+DkQI87
FwZNcmtkvUrSU5KHr1pr7HoqmpRZ/WALCM4f52kszaFJUSqnhW3KuxH/mUV9mSIQzgWXle73Vqql
p9RESC6rV4lcvIJbTXS5XNoFYtWF/XPfKp30thg0BDUgTQXTzK3lxb8tdtgOyFkIPP76g2oBxn2c
hMhxGyopXhnEtVoHiSEHdWvUyfRf1qmfHEaTxEqQ4uLV5Uwmi8lxzHQZpBs4a9xdULZpAn0/eDHz
OLqyVxz60tUe5u2MDjlyVGV72nW7UrTgy6/4EZW7EtDYMVVJhQW3m+iESFEpbIopyb+nvCFZT37H
u+xWyE4vguVctp4oddz2GUu+sVpktmP9tdqNgtU2+9zLHg1xEuzy4H1YKi8NkaEt3cgrYGq30QNY
CFhH7zbYN1CPqzaQmXeFLE0iRM51B2oYhOUMRCiHdARsRaCei1DPjpxBcdpkN3v9PejuvM/DlnUj
frcknrC+aUyl92PA6ujh7yFdG+2Ml8LR9/M2M7fScYAYtGznoG7uFUEMvY6NGRBGCU3Q5ctZcR6P
4Mf12SbbV4aFTGOIbWblxOEOvZ7DmW99srurRORWV/KpjFIeDWdgNcNdxTdgTl2BSHfOMtQYAvZ5
t/GLhl7Wfiu+ky+/60co9vPFwxIBTylJdZGd5PjFTB9SZSP4gpd3/kcAzrdGYSZ3SpZnJ0PrH2J5
nG016I5FHTz0tbJpNdOBNJkHKdUUJMedgA7k8sEFcAvsCxpFs/YFb9RchynoM9LsFELwILwByWdZ
3hW+iJ1mdRMXMJxf78qqN4IpyODv8icmw6ndTL+sZ6bPNe1ML7tKRILO56kEPsRYrozz7jOe4CDh
jrLTqM2bMdGvkkrZ6L5/mDD6myWGR6ni9eZ4r5Np07TZporzx0HRc9sfq91c+zuls9yhBkllrx+K
Inhjlbmil7ZGGNxLSrYPM1p4qVY85xqB4h+qJ10zSC6J8595FTvDNG2HofxFae7ObbOjXZjYDS2g
zKFnbp8Nh97sXrtRh16gKZIQE204Z7WQI0RPmIHvOjZP6fBsxIIveunTP9oNZ7RJ5WtG2sY4gOiC
MsnLpOGRLogGRGvgnmREK5pYZrY5dD/jbOt3gjWsVM4/xrrcIjrMuGlaLaVIM0anFMPtIHWWPHnv
p07k22fJFKGMydqBW8bX3KLyLKKVHiPynbPGTdHKVap2Pf+I1JPArTD75u1/CcQ5ZymU1LzrsDiQ
/FhnOrhwE2y7N/V2cClIk0RxqGhhXHARhXPVF6WfnqRs06GSFpn7ofLSxhTdOsxXXCxsEfByO2i1
UGKKDAS84V66pSj4svro3xQPf5DIXF3WmVycTU9g4vGj+y9aCQzmhpyiabNGv99rdsO6GmO3vaox
pvPWdA4rWUab4kXw/VaXuQDm9nPsNB1znXg6DIccoqIYRDRd7Yjt3f5J4m3tPCNjBD74v5fJxWiD
2clG1WNTeyVzfd1OW1CV5YJP9zkI4auwfj7jyRliSWlwqtD2A8a5cHj6fN/WMNBrJKNqJqP9gI+s
rYTEONMtvtfgPwRR60jG+L2KQ+9zGPbZeSNcwnBfZ07HKU8SwAzw7m1FnC6QHbO+z4YAT3ORo1oz
wiUa93W6NhzDlABN3ebBlo24RAdcOcWR7luPONOj34GfUBUKMbNVXK4SQ1xUQesWZpw+Gr/fK6Va
TXV6Mqhuk3k8Wn209aUMMnWZbfjthvbm7vONXV/qOyR3ujHW5RtGCEityLdN7Huq/0PWym3qi2ZO
1j/hOxJ3so2ERHI2VCnGYd8M6daIf2TmgHRmustNwWFeu8kg7vTPPnLWYtSRFClRg31sB7usdkkr
TNNfvpwtKBK8Q3AmktMpGP2pTJEkdZismuTQPThamfC4uJ9i/ZD9A8aPTOadVQyDia3zp6OsHurm
QfU3n9vBJest0jaLBZ2fAIu4G2FxF5EYGPQeMjhlumGkHPktCp6Oqnrxt+mVbupDeBC+qNYuziUw
c8wL4H6IuirL8bGGQ3KTg/jTZTyq3UbbmjZEGelXms0s1qCPxAckx5BK5b6dpNBG1hspP0moUmPe
QvKkE1o/Qa4FAnhdMCy3YvZLMJ7qqrBU0sVhnJz84ZaS4CmpbjDec+xb+tyHocDjr1QLPixN4V7F
Maq8OS3nghEmY3ySMSZLnvrUHnTbfGN9yMKgbsWBfFgf9/lCNaRBWxYVsg3GG2v0qRz2QGQ9Iqrd
JztoVUF5RxrsL2TCP66Ve3EY+dAlg9EX58oIkxocrxhtEvuM/o2IZG7lCH5YJhfgN+00ZF0/FKfZ
3KrlSVZDO4gFd+lagIxEFYUGJcYcYQWciyRkDpCk1Ut0C5uHKkFHazm78wPTzK2dInGMu/n7KCiR
ry5sgcn5ygIkrVmVdOXJBCmaGlDXmp6M/yPtypbjxoHkFzECvMlXHn2odVuHpRdGS7Z53ze/fhPy
zohCYxteT8TEzMNEqBpgoVCoysrERL8gvHBO+ZelMWfOGmpil0WiQHkq2LZOdZOGEKKkevTlRnme
O0dY26eOx1yma4tsSaoo7cruo64CZBbqMW7xLfzZOfpW2ipgxRQNjXJPAYQZDRWYHozkML6YoCks
KaONdDHsvaa50ZLCq1vd6fD8/Kud/DTFeKINEKNUWBYugysLTa3lDZTvDc6a5dBp38hwwzeBRfoX
T3fy0yKTluRSDaK3eEKEdqMHSnVb1qBXXKD77alu7mU/wcr58h9tMnmJEllpvkh1iYIi1MV33Q0k
75/Ve9AVqy5FnY2HWJSg8JZpKZg/wEwFaL3ZVsxikHiO2zY9SrVxyOX4zpLLVBSgeV65MsJ2uAZF
Lcy061LspbxRL1M/xYTYHRUFzi5A9SbEm/LO3doecyFIUKZR85Dau6AtUIiUTtqN7XZ+tFN2BfhB
Kl9YLeSFlLVNugerGx0MLNFk9LAJLsI7qk8W+1KA+6ADv2PhR6/T4x/AoEULZU4gASNVL80w2nj6
u74Bf/C9jdKeQwkQgfL5af4476GiRTLHkLRp1U8T7MXpcxybDum3SN5F7iJaFXP0BkVZJCno06Mp
O/lTA5J5yTe8OXP1LSInUk1R2KRxmD3r62/HnLt0sIc2yIb0A3pJBfvajXmhCF86nDY2WHjAZoTp
RQ2sm+xTp1CXpkvTOT0WkKsBF+3PzvaodkuBAuXUeSLAJTcxWttj1hVoZqYmVoi2HfrYNtxDe0nd
GAV8CPXOh8wVDi7z8j4LU9oy5uyIQliVUkuVqikhVnpUb4AolaFj/bvdRRMjtXJVQKIuf6OvhdKk
XKf5NM2CB4NmzDIMBqEU5Yf3spf6bbizXTrAjGckZKP8QnfPHwbBYnUmyhSZJg8DeGuOSvlu16E7
jL9qMPsnmFCH2NN5WzzXMUF4rUIDQZPBMMkYq6Nokkpi18cCAMzYaZ/wPAGcPQ4uyObvCBiRi9m4
1pGqo3/O3gtlMlhK1cr1UQluLdCSAGotlUIlZM7FAKZMHQK6CtEttOm/Bk2ocgZD12JVoxsueFJS
ysAu+aABLfxxF4tQPrxk84tBJoCpuTGYfQeDFWDjwJEEnn5dGjvUoo6zR/uw5q14aou7Ssirg6gT
jfrTYx/ocmb2Wn0Mj8Sl1GkSboXp12+MsOjy4yRlkEH+NMaceXBURXJrI51e7MzR5taNx4u5QhPW
fPgLlzTQmaPkUUgBWcomUjZ5BVo9+vGoIqfsLIduN7jlvt4UV8IRP875xro+rTH3a2p005C0enVs
3ulQYXRj6S4lYEyuae8xM1xR6566AnMpfDHI+OagTaUsl0il7SoibiUp0s5M5mFzfhc5N+oXK4xD
jnXd1AN4w49ypDkZibZqdb8oo+hKFZlhrtTFLIKosvGG016lb5iPvI5cmTgYHbzVQs+6oUn0VG6E
SRHf8z8/GuOMw6wNvdxbcJGLARCEAiM4yRvmgzfdtnA1UT+Kg3iAwMjKR5inpDFboBCzlJrOGRG3
eaDiKs2bBA1lKPW59QNq6F5Uuo1we3nOCdlxSOMYGDM/YRSrx6iMmhQnfHRbCOFAlTvwZtyxmIOm
vAuhR4Rr5bnnyuRJeUwC91ERJ81R/ZYeJ6/M8XCenoMNHgtg3OtQQjJCoew5L7isjTK3kEkAAppN
Exucv1b67QRFxriCgKegfMQN02s77GHPhg5EsqQ6Tpv6+NELwQwxnYWJH4b72AOPjaAgwL1f1xaZ
0z43QRyYBb7gh0ooFdHU9vml7E4+RRiK+liij8ecegAMIz2P9PqoKvcTRDiaWaQqrvJNYLhHM5CL
ndCjtTMA0IUaN0dC9i1IHdTaco3kuovup0TGINq1krynY3ZptU96C5mO4Kmz3nM98bNidor5MQTT
mRE5DXgDQCFg+eHSOZkdIQ1vtkW0bJvletSOZSm5Zb24U154zXw3yy+DdH8+Qv4fn+ZzJUyxJhpm
s4cgFT1cxIUzOHhZ+aZv4lk1H0RPAb7rUVlHPIlByf8RY1bvODyRrVLLywqOQCDdCnY+0PKjHmwg
awYgFINnjiJyd3ps2KvGXNlkwqSeGZnVmjOyEm/wKJV3faUC6owa4o1ofbyLgIqyUJ5FIFvZ2ZBO
CnT0+3CyjDnDuHoH0i1oQWGyWxSg+IbQzbQASQRzJlP76mSoK0ZdUB9Bj+MqcuWoiukTW3HPewfX
zeV/zbBp/2x3cxZQM2Y3bWTS+oXtn7fwf3jEpwkm6I1qIy16ChOY+jDfFbe7LSJHv7ePhgNtyvY2
34zPotIa9yozV+tiIiBZwA5rBnB6EHePHnmiE86WN903oDDBPy58/xnMUw/n1yraTSYKWllYZKlG
j5qZuMr4kqbkb76XKpvI+W2wqbJcLD2J4onI2MyONM6AzvYiFAfivOZNU8Vgh6ZqmBdjySBsyxzM
KaZbt8Ekuo+xrmvrIj1QtY13w2meKIRLweEiB9GEKs/nLaQApkxnWTBd/fU5A/CqFmmTWR2TpfKb
ovTSQbsa0k6Ap+JGxLUdxjnSWbUq0D3WQBsjSkFGO/S1l8qn8tLZT2ESx4tOa2uMU9hLV1Xgm6b7
GdxpwAgo+/ABRB5/IC7Nq1hAXRBoZhCfoYbAsgjUEPa0LPognO96VLApLRh5eZ83s1cDPy1K8XlH
21JsC9TIQPqhAsR8MLXWYzLOND915e86JtVowvg8uA2SOMWhGIj2IJIv5ZwxqMAaYGYFcQE5EVED
d2YUWzF6D3qzD4zbRBF4B8f9wfRsQwUWgZfKgnx1QuAVTCNRkwqlcvqgHg7qlsod/YWvQ8kSD3dk
95px8nSPp15Vih4XSaXlXq8C825HP8dxEdKscNzviyG6n6sL2UhHvVHnosKUH309Z5vieWkcOuKH
uXYRCIL3cdaroid8ZSyXMPZRlkF5tFEz3lgYGwj97qDeZ07zC6AYUPLYD+dDLtcHbehbgl/CsDRQ
/n81qceJktVQQacmR7dC7o66hHStLk7rTb+ig7LrUao7b5QTqCxMV4El0sK478nTfQpKqZ9rLLOo
74zhxgRIOzFEKTV3L1dGmCgFaG1eZCoWpkPA2bF+YSb0yrqt/MlCUW7eU0m96eX8uvibubLJxKoC
cLu+CjPa/9IaEE1YPzMvnBwDys6yO1hejcFN4eg+f6EYZrFwpFH2ZFIdrW8DDEJJaJPaICbQb0GC
7pxfF/97/WuBfeypDVpDdYJlRfF9rRwydJhFby7uImzFhEA1pJxP3gtLMc2x0iPv1fr7KrhNTdGk
IgeCjLD0aYBJ45uq6Up4BDLPu26fgjuXarQXF38wRy5aCvM9kt7U8rjIUQJ7N7bmJr4w701gBaFK
4lPRT/t2SZy/qbWD8kMF6wzSa5xk5hhHUkGijB7j0S2fNDffJd6wm39grtTBFFfkCNmKOG/xLwaZ
4zXWgR1EBQyGTynyUklxqAhE9by9tSvUvadj5veoZ3rnPZGXe3wxy5ywrCm6ICb4jNN7+RSCsSzf
jrcAktCADI1MARkO3xymmmRC07kTdBgw0xIpFq1Eh+u3xBe0sPfLhQxrgSt8iNEfzzzE0PHFzWkg
gQN4mVlcN1kGgJgtoA45FMWo8HZ41apOn7nmVkeZ0X5Jy7/a0JVN6s2rKydCbpUHS1xCPWR2KfFy
7Q6HsnB1aICS3SC6Tzmh5MsSmRsuKHJ5hk5PdZTJrUVCtNETDPAK2Qip953bSeZJq9VlqER4SANN
iJYvtOAW01EedOxi47bgNRJFSM6Z/7IspvQ3QfnLyFW5OJoJ9Moe0cgW+D3XAFWhpkgV+USSJzMB
rALKnwJv9PfFy/0a8nIOuc3ADlZvcJlhond33ib3U2FCXddkirA4GX2BElvdll15rMl+TJ7i7DIr
BZxnIhNMUB7bULFJgmTRKrdyvbEUTziXwd04KlRGZHDEovTw1b/7IlejPirLY6W3TifVTlRtzu8T
79UAkP2nCcbZDFCbhWQuUZYsnfFXs9d3pVs94+Cme9ptbNAl2P5Hk4y/4bf0IIYu6MshBXtIgWYu
sNqIvFTMoXH7Z1X1/sqkrisUwYe0jQlOkTnqXdAgFCbQTS289M40neIAZm/Pouiv0FFFp5jrHRiA
/sci/bSr0ETkUtVq1CePrTY6ef5izheFZgtyG96cFb7epxXGQcwxWMpRwcmKTcR4KuICToYMjR3p
goh78JznBKxZYNUnVKCYvacV0zaiDliYV50yKN7rzxghwNC6/CjWXed7/qcp5oZemkLvk1lLjwsa
SDIGLo2/EC8Cp99qNYxPtFpEAh2yBMfvGBTwwTANiXNln+8po720N/wfAh/kJh0re4xHTGBIDAFq
Q8fhXb3BuBpqD8BFWR65Id+7J93VduGmcIVtW+5tgoI1NA1VtL/ZYuIUZhbpBnN5Ve5+M1VJbrGj
w3h0QF5kjev1to4sgGBs7YR9XZKLIAx0fLa0vFXHDWkvMlMUsWh4OLkeVzaYuGtWpWXPA76b1Ln9
haE7qMaSq+Ug+dnBfsVrE4KwoL34KLL8TUEHsOfPBTL58aDNvdzgZQaepfSaks4mzx+AIfcPKizc
4/Zpi+WVNooo0doOiBAwecwOLUikVzX0g59oBqcIl8Z3FEopYFtgGbOYWKJVeZbh9i4BJh19wGM3
cQ3NBajHQ6NjPAiL3Lz3Jrby0x5z8/SdMmVKPGbHSXaiBwU83aHfdE64BcoGg93Qeci2wkVy48rK
KHv3JFh4D1moo2a6lHsIqpWRJ/lqQ7lYpa12CbXka2HiL7LKuOwgp8QGtQh5hfxhd0nhzulWf007
3wCffXedgJRFFZQQuNFmtVDWUU0p1ksLNwOGJUNwJ0ozdJPs0e0S0SQnN4WQcSggpUpUcDozpvpE
D/NEx5loff1dvqzBmAVyoG3+ACCdG3ui3fzwezYAAFZDlXJ0YoOz8evV2gZBG4RKg6IqlQpHj80p
Fze1waKY3tkAtqaK11zXL6TBfyhnxbgTuRHve8qKSgURUQHVWXZdIAJikzRImiz7uoaWvN2LRrH4
m4pnFB3bRtBmZw6aIu1AO5hjkd6H6MK4/SDOr/AQl93lMd5IPwT3E+/8UyWC/7XIDh5ofd02VYq0
rPZnHAzggi/CK82hvcJ4I5pyEK2PHTwgA9D4yogtRBKIuzDfyRB8/KEB8ZntgK7QPVHayTsQ6+Ux
GUU71sooEbwVs/S+BoeQUmOwE4RFQDR5gp3kPYVlSgqpGjI6oSwsv9I1qYi7SHkdXVCz0GmfDHMx
kCuHKiL4WjG3J+RD5l28dEDFAoOYifc+U0IhrZrPLXSakVzk1+PiKD9BlPGt6hyyB0Drur+VLB8z
FaKzKPMu47VdZlebNCqVukZPanmn7VeQKjx04CALPM1RIS0D1YV237mVkD2Je3usDTPZm4leGPpF
1gLZUIjXHlp32FWQvF9cDTBXBJ29SDSX77GrLaZBYZXRp0MMymHbphblDeWO0APX8DofSuIAvEZX
IuJw0SdlwtwStpJhZ5iACOIwdtB73pqxBuXEohA8ZLnfEG0IdBZBNADV0K8LK+wJtEcJ0Fp5fqEn
Mwj4RmdSL+psdFKyuOcPBzd0fhpjy7F6PuVmvOBs1BpcJH5WZcHLX2SAOQm4N1rJDvGZiqpyQoD+
g/Tu/BK4H2a1BMbntc5Y0PhCpWtQL+cRkFV5bxqy89+MMP4dYjqEFHaXHMcmxxuhN9OtFc6aV8yV
SJ6TWygEtcQ/DvBx1taeHahBpPUf9dfRr17szgn2sUszv/Q9geq1f35p/C+kYWxCs8AQwtZm5m5K
2yUyoqMqdXjX2Y6WfT9vgf+FPi0w+Va36ObULxh5kRbVi5JlI4+ZY1W599/MMAcnzKK6UaBzCDbE
1lEnv1EPUvJ23gb9qSfJjoE0A6S/UNBjS0BppFddqSIrN8rOGeZfs9p6t70yObOOGo2IXYzvCqjC
UzVuQIs/guDKFVozyjsjyOgjQN6YG4DxXrQftNuQb6QX1P7PL477nVbWqKesrGUFqWslK6Kjbe2U
7iZcDqkh6p1wL2OTEnxpaDCcAAvSKqr0BcyLlPcnmB3o5bzFP6sck12ym1doVKPBYLWChfFcHLBs
KIjKIKcEgdTXhQXFLA2zFMLFO90JjMdO2Z/fOa4BtN/R7LcANmcx5oMUqLJdFZgmSRIHMbTtRMAq
3rdRwN6DNJughcDW8422w5h+3kXH6rt2VdbAc83XyNGg2+i85OEWROzuH4i9Khx3R7eCqqkDXQC8
/teNK9qi78wxxDwqmLypRo16tbiUU7hyQyEnFH+JJmi+wKtgWuzFpwSdJQ2aURxHsJdEqTtqiTMt
leDG4yYOlA7xf82wV16QhLHaWTl9x6dHxU13meLbPiCB0AFxxpv5uRr/yiRAIFQQmKAMwzxz06Tv
etBwpugfW3DAbeTmF1LojLf6FnCQ3im2ooI7f5Urk0zMbULVluYAAzOAMoLIGMVIOpatyc68Gb0S
hCai3JP79VYGmeibKWNup1UbHZEWOdayLfAErEAMff6gidbFCsAWsSLl5hKBsEK6TK8pqCF3E3AS
1l7Zu8l1hvmjSNRo4ma3kBX55/uxldYulWKkm3AZaARUe8Pt0y3KyNCMgeryr9KbdyjHBIEQt88N
/xT3QgelEVXYYuGyDHESmx1tPY0+nXrCAwmbeyP7UMC8ip/P7y0v8UTLF11DtAsxBkG/8Cr8t22k
pGltgtzKbB0ToG9Nfm6mx9G+i8DAet4W9Qb2HkXJWtEAIFIshS0aTEZcafYS1787AJthp2KyVwzt
4Vbk13aYqpZVhFOkxmjZpE/NvryY3rrcKan2nOLNhyrxz6+Ku4MYh6PzYviHLUQMtRSMKW1kA5nq
9IrlBIsfoVgot7EviCm844YeMjYPVWRCWHjZRCDkgjIyWijaLyuIHDXZ60LiUd56UEFCjwbeYGkq
c282S9HJSRvjzSPr/hxlblDetIvi2PpFkj2d3zvuguB2lAYdrDpsjFyyQYIYAYA8Jrm1hydVudOs
l/MmuOdJVW0TvRKdqKA8/OrhuWnHw5LAhrSztlTJrtr1nuXQsZs/YK2ku8P6OBr9Cp7/AG+e4MqG
aNZta0JNJbjCY5wyR+6XeyAAo11ykbmp4PRyg5QKxBeoGnUAX1iPCENkP5FUZrREBRlxOoH2vNxD
xIGWORp3fP6DKUnuElc2meOVqbrUBgR5j/ktudV3yyFHpbG8XHxKGiEWfROukTrsKkSNed1m9pRm
xx6R9x3ockyVa3vA/Mn33/Mp40E0T8H1SwB8gYUF2BfQtq8mixji81UPYpW8g55ksO3s5zkUVIe5
txpFEf9jhMm8FVmZtDKJM7DG48HfOlQiTHJN35DRE0Wu7wkrVLyMdW2ROQoygKsJSYvsGEdu6y+N
p162V/Z97KpgBZjx1qQYGFEVXLhOxl9kiCxKgwl/WW4ApduD2y+F3KnmhB+CmVYi7Lfx3mvrZTIO
QwKtLa0aafNYvRspeKClxBnyGdyfvUtwxQ2jALPKjzFo2di2SfRTruYlbiCllyNXsK7k7xRVJLmx
C8GkP1Tm5mXoaCb+a47+/9WJSKdZLXUT5tB4+xjy0N8ikG7Xl+Dne2wFoFL+Wfg0xpyFDm/3Jg5h
LAAb/3SRZVDJfvibGL1aEHMUdL2WxopOlnfSJv5gjyu34dWibZJrEE8fhNOYog1kDkKZJXEQ5wvd
QCjtoFO5k64Ht76UtvWNtBdlyUL3YE5AOpEkMlKYiy4nuAfmCKEzOtof/O9/oFdG/xx7B+HViGsV
RQuA+Zis3IpIS4Kq/L26BRy7kE8ZXZs4yF8h4uotvnXIUFMKXL1wBV+SdzlgXgu8crjPAa5mzl5c
ZmNAJBOPrG2doxoNHsBvEu6HyHCki+5PWrT81X5aZB49gZlEptbU8B0vvE9zp3Vl3EgpameG7aCh
4REHteg/4DLiRVNMScAyBU2ezEVP3SxNZYX4bV0NmEPyMFvggh2qx+DkpjIcehtmVyKOAl4OrVGk
rk4J00/AunFZaZNWoDgUTHKyDaNa2pjq+JMsQfJkGEm2i8M5vRzwqsG4XG8KMnheLFhZZ5/RcTk0
0VBl+LqW5ST9bQnkZDsKGbG4O/u5SJbXDDpic4XONIgm3nvdQREMdNHbwPS7EC+hGmPToJL1qitR
e0q0OiashlHSAskJs+P02pe+Sh4sffc352O1NCaaDtqoTIUmIXmqvQZk9BfdDQoflyPYQaDsvCO7
wJ3vBTZpweYkHih4b4G6Q8HsHHMmVTU2KoBsgAihCKUCz2fbVUIqM4QJESHJNy+2aitrzHlUKsz2
VCmKEMUlXg0U0WO6eH3ZWypyPL8Jg6todUy0K8aol4oWOwrqpgpkK6Wbu3nm0mkiyWsF34/++DNb
yVYisiCc4jLRimOhvSftQ1UAPwDIF557rbkFecJW8Ok4qHMo3EEIC7ohYPH+yK1WN32fNHhx1h/4
k8EbMFCUbuM9MBLC2S/exN4XS8wVnEMldO5R7zgO7zEk4Vo3f1yug28vLwrOmhuCgP780rhnfLUy
5gpWIz3B+FKVQ9LVcHSQNqFyf94C99pdbx5z7daLZgaQ7cwBiph/TXsKLTNu0Cp0APMS9ra5ae7a
GnPKlGkqrFK1C2wgRLXoU0wZXenJ6h3117BNPfBXV6LivdAoc9hKRam6oECxaNSdQkE4yf3ES38C
vYMMn/Ju1TdCTDv3ilfRZgWwFxVbtkClGfUglXVS4sKtn4wntGFDN9ySG5rP515aC8fNuavEtC8a
IjqdT2GBGCRqTGMeYzrUPHjNPvXj16x1pcfB7/dkJ+PJ5J93Hd5NsDLI4jCKJlfbGnCho2Hm7lxe
hpDsHLrX80Z4JwBzdEjRgNwBIpZxmGDQpGGqxgphOdlOZvjQj9njfzPBuIc9dLM5pGAdsaZx0yoo
5Y/1t/Mm6K9kI+J6FUz4naQJyTvtxEaTRQ6LIgXfg6kgF00dq5s4zUpHs8SEerxLBkMHqFChH4eK
GBM9ZDWsexOSa6jn108UKCebjny3uLRIat8K57J4YRgcfURHRwedJNYBM22O6mrB1Ai56PYQNt10
wGbT21qkcC/zslmLyjVABpcKiDHbifGmMBn0qkJxpW+gP19tFkdytR/aQ3YwB2/5RetW9stoC8Ix
72ID1xYqSRqg7idvhkwe5tICOe4xM9NLKYovU2n2gJl7byC7MpT9jRQmorYgz3VWNllePWkMqzlY
CvKaAURGOXj0HcImxGW6Q/TWo2WRvhQXxVYkJs473EDHgj0AZCooeTDnbhiVxEo1LNVId/3wYpN9
2QgOBfcraujbUTAevhmT5YVhHedkHhCwsv6iIj8CDMA5SJ39MGx/nT9/J1EEtB8yHiEonqJlfMJi
KVV1NBA6YUSqWym+yUWlsNPgyxigP2CVgoxQD+9qHQaKS0o5VV8p5ca4TPe4SN3qUZ22IgDz6b2N
VAcwHhNobLytLJYsDIzulpZbc4HXOcWlZUhYQTmF1tlm8btt2rrnd/DEH2AO8H39g0Py9Mmajt0o
RXZQHNXFyjdNNYKsz9AHz5RIJkhJTl5vjCkmHqd40c060Qt0QCidkLX/AIFvRegO3jf7siQmiiRB
3QezBEEW+Zt1p7iam91QvfI8dkAM6KRCBsITf/+6Lpa3NbVGiFGa0C6Rm7H0Wwh27NAGVL0AFEoO
lI2EwyQnST9jkOlR64PcK12D7HHYlNdY3qbbZf874Zw/n3cPrjvqIK+jtIeAgJwcZlWupW6ASkrr
0z7gspMT1z7me+LlHiZm50bgj/yvhwgFLK+BLjybYClzGtZFYRYYjVQid1AwCJx5w8G4rHsXevPE
Uw6iIh/vAxrQtkaOZVgQDWL2E4JocjloKKIYqMfGy1avoU6YFg60Ec/vJu+wQTIEu6mpaMmwXVUw
sfVVboOrcgI0jBSPo37fi2CCnJAoG3QpBFkqvUW/Rqx4sppusCkBpxY6HcgQ7EiUeItM0P1cBcU4
ySFTrJPi2HXgAQGbbiC6kLkWAGzWcUfhRmYR3WYvpwv6gHhOaD+TMnFkTYQuoZfQl8wNZwjQbcq1
h37f6T0YJplWmSPi3s3g4XGZeDHKg8UT5QcOhQqlvPWsrTGhr0mKNjIyrEevr0j0GgxP5x3rJJkA
5BbFOLyRUeIAoI251bNB620QAhVHI96HGViv9B1wVO7UXE7Rt/OmTt/K1JaNDixNB6HPSHd29fWr
uanLfNYBDHShMj77YCn07fsRyquO8T0Aniny+zd5/x+t0h1eWe313NStDKz05QwUldvtx23tdm/F
oZr9DMwwdFDbS65EVNKcE/tlscxpgppTiDEGbKxt7rWZOJVOHDnu/yLofTHDnKhE1aMoyLG60Q3u
kpfMi27U6+QI3JGX3CWPIinz064ivqEMChMgq9DkPnl9KVarp5UOSTFw3llggJz26V3ktYmDtpHX
3OfeCH5z0SI519YXo8whkMuojIvRSPCQpcqssR8/FocZaY2ym0UDEqdPCZOoCOfALSKpV096w21B
pDAo648VZo7kGEeUBmpH+wGRNODw0AEP3iJfB95K1Nk8eZ0xlplvWbWGlHRJQ2/M7nJ6SH0pcasD
5c4dtnnlGYICJ8dDsTzVwBcFEeuJUmo5WIYEMHB+bAbAuWZwJQzaJja358+fyApd9Or4aekCtSgz
hQadXDxgaNGXtfEurGRBcOGaQRcRuTyFALGvEyWPwiIakLqN/aUSX1eLXzd/ZYJCIhC+TnmcMQIJ
gJENOCZpl6veyPZhXtxKgSlIdvkr+TTDeEESBlNiSBAJmVJl2prlVPlGokMCO9UzwbfhRWTIK9Nm
jKzJeB6cfJyWAM2MjxMjb0FLNA6huD3YKAbTRtDoZeDNqJ3qUVTF5B+ylWH1q1eYsm4lSwkBNuuq
2pu7EuO//YtSOe2GbLLdjLGnZqO/dH+Rf2C9AAIBMo6aGNuIGZrKHIqMkNcpz7y2fEkDkfo75z79
YoHJCIEVmAdccflxxnVTG7UzJo9q/c1aIJjeC2gyqCcwmcgXW8zXI1IvT1KKicBczV2J5Ns0xSyw
vE/qbnP+EPPCPso32DQLSGRIYzJOOYaxVsYKNICG78aF5lLOkeYN5VJXvYh2lGC1fj5vkbu2lUG6
z6uwodiT1S0y7pkwAwNj+AKldq9tv2Xh/38GkEbdlSXmculMcBXoGY61dWXbTpeDiBEc29fti9b6
BngE8sLRBJGX9zb6YpN5aFppGCpqBKCM+U2yoFONRrovPcWNN16qj5X4YcvJItf2dFqoW+2mXPd1
NLZYo3Knv6sbdTcdrB+tp14M18Qhhz+Qxqa+d+Kbn7vK0qQniZ6RFgiko91jRH14QGKC5n2wGTLH
fBI370ULZI4CuPdrjDZigXn2TQt/DMLclQak0/VgEB33JOp87ANs1PTITpIpP5a/oIoDesHIs92W
jmtTcqE/UAfkb+CnQWZFZqyWaUIDSXY5+uYm2aRXqUu+BTfGJrowFuf8cfuIfOz6wH8A7j3kdacc
/k1BH58Wmj7Dpn9SIQJnYARpcGQfjQIR2oH3sQD1w0CDhczjhKpxSvBuVkZkWHYweRIBnWH2dn45
vOiBJA4jDCiDIWLRO3bt70GchhDyzY/410OoDtsmWN6beH4BsdAs2DrefY0wDKVg8OaD64q5yma5
avqxBJZQVp8m8hYEqSMbgjk3GoNOvg60WqCGDNI4nYWm0PlPueoQ6ZWke0HMdwNLujCkeAvN7R9A
gl5LVSN6N3G/0qdNtsy8QEc8agiKU6Or3TV7SpJovDjxpXWz+Blo+hdB+sv9ZvA+QDKBQjvhfNKD
WumSFnKYUzTc9XHgBRrGISuyKUkkKKHzl/ZpirnNgqwf7KCUoZTaXZjRg6wLliL6+8zlNSQ62DMV
JcOTM/aL0dxhSlqQJYp2i7m1zC6ylqbDEgZrb/U3cvWc5NdZ9Xj+HJ1iwnE5ohr070dhLippUE1J
mmCm85YNRegF+9S1bvo9YpCosMLdNYBGZSTXeJiwBcM5sdu+DRHxpo10MwF/lW2mHaqvl/pFvalc
W4hK4FUMQb/4aZH+olWYmOYu0Ir4o0SZ5K45IPmddsFG+65iaMjptn/D4kA3dGWSiUxLl2QLSgME
A9a6tU00ZBvyIfCi51jB+wsD6xQL/P8HlzBWGYcPE5S1U0m2X6cNxgkpmjt1QT2CCe8/ury4IXG1
SMb/s64C+YcOwKw8Fw+EVO5URu5sGoIHGd9hoHyGmwmzGBrz+cDgWlVxg8gbpZdh/mRPmSC0893f
+LTAfK26U4N86KjWtT1C1Kld5oNWDA1YE4zgyWyS1s/tDmirNIh/aZKsOkvbmO4kT4UoGtMtO7kB
Vr+E+YKz0i6J0iAfbv0MUj5b6RkTbRo0WrPr+AVNngLsCrqbbozETYUlEdFGM99zNvI4KmKkq/oN
VMo2wOnmjvWgOWiMUFrl2RnfVBELlWjBTIALlRajNXjd0Bjqdl3gTOU2CHVHt79NsSj0cB0Wdd0P
il7w8zJhjujSMuddML/qshNeaxfqRkH/LAIBvA1Im9NeEo/sRLg5bgjH9JAC5kgNlVfGaErkHJkQ
bgkl3SUESIlgclvpZdRj73wU536+T0Ms+mpQoRiGYgKCuHqppW+BLMi2+Lv370LY3FgNB5JLo4bX
zBBPO0L6eYNZ/WkPdoVs8zdLQZ2HEm2f0soZQYc5ywJJwtJ9U5ACpXfn/z7/SkDfAKgxop7SQDVW
l6e9tqDIs02v00MNVFz4CNgC1BqeqDgREVGj82MM2JmhzqpT8DGTP0YTmcw2VuFo7uBhotyFCAWG
HRPAJIQ6orxXDCpL/9piImY0tHE2zLD1D1GSBExjsKPUEwCAeEK2UoUXtVb2mPjZlo2uj4Zig3iC
/Pp97ahb9cLYAFws1J3hnSfM32oGuNcgTMT2v7Ua8+xTiE/XtWCBIJu2exnLGyH+iOftazN0zauk
YUm7yJ6nGWbCW8V6srQnq/v1F16IOTI6GKfia7H5fjzLhgQGguXVQHks3eV3pQvVZdWDeIOr+tVW
0bYCi7wvpWnAS2JiWj4lfgmsrEvKioZ4p/dVyMYFe/PKAhKOzi+LsHC8gLQ2xsT2ZSRVFgzL/JrZ
N4XyRkSChdz6ytoAE1qTqO9aK0W5Ss9AHl5vm+di9tTt6OGK9KzcIaLmM9f3PreP7eRrQZ5KnSIt
r7H1LVRfMUUAgpUgJ47gM/EO8GphbMM56NRIzQGXRPo4fYwJyKidWqCsKfelR56Fo0+8h+faHuPs
YxeMxKZK5vm8X/L7fjLRWH+0patRy12lj92mTbYK6V2tifwRQ5WWvezm5kqtetB/g9OxnV1ISwi8
VeA/GhMyi65B2geKsFcDKjeYt5VVEbEs95CvvicTKPupmesmwLqzfmu1r636q1/ezn9LRfQtmeCY
2LkcQVbKfq2A44L48b5qfOPY3mG6DOOIyY0Fhh6qGdy8Wpo7XS2vpuZUW2Epnr9UwNuhh6CrgNF8
jWexpGAmhi4VHUTdUS/rrZ64JWTW3J5yETZ3sde+ARg+uOfXL7JLj9QqjpqqVBdWjDiqVRABNK6N
DiSxtoiMRuH6CrhMNQu4x1N6qSKa66gpURkMg963g4d02UF+SVV/5ctDmraOhYpkNkxe1RibBJNu
oBBxdXDGh/E2kH8k024EQH6US9eOG6fGoJWhgD7CDJCuibAL3HYMAHYQz0GZHSkSE7amKAWnoo64
qG2T2yV2YuQfkZeZQE3KrvmUez9AoizM7jndVQrr+8cq2xSRQUQgLwmsRpg7AG9KmDo427IjYRQg
SIST+vwP8mmO6ZB0+hRKdgVzpAqdObyv5O/nHYsf/VcLYoJWqZi5VDQfWcfgSd+rTb4tDgC5uvO3
eCM8P/SvsS+z9fYxwShNyGCQDusxrkbfcC3DxWTKBv06HzgKcaWbd2yAp6VAHWA2kAl/PTZVNmtx
Vf0Pae+1JLmuA4t+kSLkzSvlynS1t/Wi6HHy3uvrT3LW3bNULN3mOnNeZyIaRREEQSCRKYvnpjA/
m1b7rhuBWwY1j3Vga5s0AIVR9DUA32JvmlQb8Z7GcMO5VD7ScT+Lb1/v0tY6UJVQ8XrHQq7GwFS5
ihWq43RGE9ot8POb9ldptd7XVrZekWsrTJApWghj5mKwnNMZbZz6Pqw12wL7WZA+GxVPGpa3JPpj
VhGty4ShrQwsSUL9qAa7zVKp9pB+/3pJm08U0BuBkxzCIdezbIUyh4HZGPMZIwN7zEzEll0fat9y
FT8ApVxsy0feU3UrDViZZENEPld6UQb9cp5FQXGmYliIOOagZZGjwiKKohi7cYwTdygE5AFfr3fz
q2IGC4xEANlddQtAISFlldEuZ2uQTo2huJHeeOo0cUrsm+8wQ6OdcBS99auewVK1k9VYmXimEnDV
fevHJ0oRXTz8B2Zj2m9jY8baFuOWixnUi1ThcKk+aF/ow0i/6V6lk8DFj2122temGKc0x7QRpamV
zsWNDj3oCXi1R8D70LrNbiuQjKYOv/u3FTsQNMAagV4xWmZ0S1cHoYyETGyA/DiLg3po83YndGlM
vnYL+omuPuHKBvMJ585M+l6fZcSn6qZPs7OkIb0P8juhyb2vTW1eKOv1MN8wLKMIss/lfE5A7TTc
l7iUB4httM90IooLsdq6UCA5INNxRwj1sJC8VBP1HGPCuI/3yTMVDh6wXYBjNpTxy+GCqzbP1+/x
BUPXr2flrEofdDWFL2Ls6i5D1kelFiPPhBQSSJ5KR/2GkNLwe9Jb6S+gwQBp/mOXOtHKSbIharpF
RbSU/fKTpp2RE+yCO8k2wb078lW/Nh1mZY9xyhZFHXGMZDjlQ3MT3lKRx/gB+hQK9AkOvUOZutKn
5CXk4eQlmrVdeSoUcGhLw4IUPJPwSEkaFIMigX2zisyXWRLnj2lJ61MbqZnXKJMeOpW+xL6SyvlZ
n6z8WcutMNrHUmvYbSyVPzJTSUkhqsbBkuLkcegFjPZWIGyAwPOUAMmSTubn1z6/eYQhCUQVWACX
YZsxWTPnoaAL5rkqPjQ8BCyTF283939lgdn/WZu61ChrBKaYzJ+pC6XRbqcTil00PcjM1Xz5hq1M
l+oc/W9RjAtgrLEGp05ond9pjQOgC/snDfGNz5t33Y4YK0tMdFJHTS+VEpbGtnRRA6ttqxg/+rB0
ezUBHH1Jd9DIuu1K9T0QumdN699bUXK/3sNN1M56vUzcastC0WodcWs8RKhj7kZf+oY+lw0inwhS
AZXND/3/Pzbh5sDhAY7HvmHEWJ7qUNbp1RYFEEXOQFgl32G6XwFxf+7138QdV8Bn84TRo/WPTTY9
EROhjKXR/Cc+1yG4DCJHusk8rBU85YNbaKQD97RMenTODTIonLto+4ivfgBzxMt4UkdDtGbkDgIw
RCXBdMVBIPNpEiG3SsS7wY1aomGSG/BYHTLVO+7symaKtvoJ9FZZhVOpkLIYkIsZLT4oKKLd5qqu
REq7C1BQprmh/r6cs0N1gn7ejuNnmzfWyjbzBOrCBoDJyTLPkkTotEfvT7u6sMXvFKFrOdz93kqf
gIwBYhGcuIBdMH6tRPLc57Vpnq0nKh0i3Haoi+b3nc/LezeTwrUl+tVXX3WESI4S9AiDwWkG0/e0
K3b1HiTt/wXxsxVy17aY178RLXMyxWhCqSfdryfQmEtQhigSGywH0c76mYJlaOC9Wa5psPE8Wlll
m0OymEpdHOE1oT+Ej1SbEk1wCGD5o0exaNHt7ISQwubfx1tnFlUO8HFA5ggtMCYWW2FmDcui0DjR
7aVdDIO6l3rcSEz/Dnv7ru0wkXhOCnFudRxN9Go/VbgJchvVAS8gwkHqKL9Q4eK6DW9tjH8mcmwN
VozoT9fW4mVGaWj5ZjZfguu1Md6ZZrpZzBlireyDKBjjvJE3kOWhd/5jO4f3LRkPVUKxLoa4oqki
mtDp4xSR5U1AkMXYvPqetUhQCz/8xpW959hl4Yu6UQ7FHOF7CsmLHqR2FXpLwYXAbZ+/Px7JQhaD
1JBHvcdJoLzs/W3mJJ6pEMvWCbhjyfQS34k8tPBmnrDaQY2J2kkMEO9Swjub9+pG8yDcuoNMGto8
EKDnPwav9SfoYQeZK6oGGPa5UtSpcF9DWVU3zwlyLlwRka1ZRPOQ7zvNTn6eQP/RoSOIp83exJAD
r++zuY//mmf30SrScMxEFX2fEQMV0S9T/VEuPALj7Yi2ssJcxumcFfj7WKR+WrzFKfDmLYCfLL5l
ZHR0j+IkGjuCeuKecw1uOpAsgtuYgqauJISsoJXyNIdh1R9udAw3zePvp4UOwUuIs9idx7sJ5a2M
FrNof0wyEaAvkkTNqckB6CwdIgJvsZs9Ay6KGJ78EqF3Hd93dvbQv+VP4hFXv8tZ81YWv/4BTEhY
WhVSVC1+AJUWKBzpGN0JrmF3LpJbP3RiXgds04XAG/Vb6ke+6pZbEmU9VnBtgBrClpvSlfNmX88C
53WyfVJWdpjXyTINapsHsNMfMHRsTzdSgIuxtMPSNh3jFKogikyQU2J8zI9+Ri4PDbntS/+uk36H
VeIxBPI4SnmPUCurx0ocjnM7ctK2zU+JGg2QJ5gAuhrlyqZSncpEUM6injmzLP4sQgB6TLX+C7Sl
AXJPqrhtgKGXuQ3bOAEfj4YCuRGclKAkmMXj5N9bK1lbYE6BFhSy2ajLck6ah8r6kOrbUOUcbp4J
xs9LaQyXYg6kcxV86uZNHhxGHsEC/ZVsprJaBSuaFZRBITaJuJzr7KlPj7OR2PL0IdYjRsFlghkg
h3N2N9N2EK4aIoWdQH7l0sfwSFWK6Z/KD20mQ1MKYwgdZHMUMEPzouPmB1RBx6SjrwVGLSYq58Mc
mNaAOqRlFoegkQ61qRzmoXj/elE8M8yFmkM+Y9DkAVdMIexlNSBq3iJOvH1tZfPeNlarYT6duMQy
WCx0qqhCqcGWnenMd+jSAS6v3wocrO9mnre2xgSjUUzqGWM5y1m5i+5lt/YFW79Z7B6wNMBFPW5Q
p8585Ymr1dGPvAo+kNWs415BKVxDgd9OJ8fytGN96o7yc37T7ts7xZYOkp3tsoNwz6Nj5+0gk7A3
Ya83S6Qt57zzjORkmY4QcT6ovO35JhWLAFc/lA0vF1gEugLyD3iJ0iMNEMEYntzTqSbgjUWwxvRe
9Srdgn1NB9dk7o076WlGVSHkhK3tz/znV1j0mbv6zFIEBGnc6NLZHKrWU9Su9nrgdO1o1G+DsDl1
TeepXXxQ2oR3jW5dL5hW+N8HsJjTmEkhmF5HxGQQ9j6MIjL2IVK+fX1Itgqu5up+YaKyVZsLYDgL
XumjdFMZIYlq1S+7ye+Bjvna1OYJWdtiNnRMJiEshom+Jqeb3MCsQnhugGsD28pDKTh8sNmWl64M
6szeFa1shZ0JDyrzX1rtLkVjg/ae4yCbgIC1FWabZKnoI5VmAZRwtbq3TBIfUp+m6bMXgCpTwnzh
2191tNdW6elZ+WXbTJ22RFibOLnFnrJxdzujJRFmRMEFz6dB4S6TiaaLqMNmSj+mKwf35olOWFHy
GuFn/V7oR5xBvCt5uAfeDjJBVZa6vqmgg3zWio+8PY/1qc8fvnZLmtmwcXT9IZk4WtWCYGolXRe6
z4P6okTPi3JU53stePza0mbZdW2KiZpLKAhhprW01JveKjFKoJgYs1VSvGqAW6JJzAc+bMWQtUkm
r9ONpjaGHs5ZgazssNykB8EGggmqbcpBsfs7vklORNGZiDJ25twbaiWdayQ0jp5bpm2BYVnqv0up
/sr5otTLv9o8NqT0IcD/Kf2iDz1qmgVQJD1SMUCyMrd44bbhOObYcas0TwQraPA1Vb//NI6UjnOA
rHT/TOv03KoYPVFXi4NIBhQgLQWZChNYwJ9ntP2g44g/RHgu5hhnNNyEPpDp47g4/V1MWRlkYgqE
HiwlXmBQeZptWrTFtLJd/Zqdv8XIQIjhz+qYeDKhJBbHEYwN1V0nvZjDIZp8jntsnu2VDSZ85OIy
FkENG7TG14zefAr2s0JacM0FpLPlt+qnaQu7IoU8OOHY5u0eE1fqpS/1ERydaDeMLmU50gW0iFUi
2aCSvAsd68fXBjdDJRqYmCGQVOsKImjGsV6LsQZ7wSe0t0iVP9Uhd1Wb8WRlhQlhVlUXQrCglECp
TCjP1/TNuNWBeR5Rgm4jKFtzuXw2TQJXQrUndfUKcNcuQ6pGERYWvg6OiHKY8bYA/AYhJZo6gA3H
XXgCR5vf8l+TbK8qicNa12eYtILPMlFIDgUvWeVwZG7nQysrzPlOC3lCJ86gfQvKmDLt6HekclS0
B/UfAC1bb1fAR//3IX+/l1YpgyoLVpuEWNVol695C/LpiKoiHyjOJNiZ36H8bGPWfJfZPS+L3nyL
rW0zp13PhTiRU7qJn4Gfu9Kb7oDK+1Df6F7lN1yBI95SmYM/68swVjGaXaqf3edEPUGFAqy1+Sn4
QUvvs6PvqHDovJPuvz6FWwsFS4cFtkKoltAhwsu8rMuCpEABIftsnGQg7a20a3bdoQLz1ATkEK+j
uHE2Lqwx6+yjoastsIV+mrVo7EB9qd3Ii8Gbnt7K/VCCkPXfch6goWE8FYSxTZnW0JubMlv5fgp8
CtfM3hJQQ0P62X9K3MyW/6bufmGVuY7qZdEFI8JwMy1bqmhSJ+pexjQdJSdtY49bttw6kBcGmb0T
1FaZ5QUGzZfebT9bBG0k1SmOh+rpx4LPBrnRI1XBcYJZDtRaqATjpbNkjRR0sgF6RmAEIWvb7aZD
u2/smfBo47Z3cGWJidt53ggtKDSKz3QmJuhjmj2gy5aXn5ZHAUMQ6EtBpRzkaP+BJGHjIsQiQWCk
QI0T6EDGeaZmmZtJAhfbiDrsvkWFNv45f8gYg8RdOPj9cYp59/5GngYqfxWoQ1kX5SuYoKla89xp
IGTrD6avofIToG1Cbyh8W65a91ZaD0YjzPyb4E2DDCSThGa1Eff62KWfAwoVFuixpz1mlL8JdqsQ
CY/Cz9KrVCI/ciLNRnKzNsteUpKahpWlgdeQoju/U4H7xDFyMgX2RGv7qkenlMESqH6zHOX5a+Mb
F6QK9i0sGshgqM/S37a6SpJ4gWSs2oLGUfnohhD8rxNJSi7KjroGkwGrGBqWcTw0Q74ixy6HEmIc
UCX+VCCL91hg3mm5bVssLfeC25xTcNoM3StrLDO20EUoUZgKqO8Oxl28yzx9Px3y/T/Hgre2rS+4
NsaciiCohig0QJeWSqe5OZfNs1W+fL1J2wvSQEOM4pkkXmmTRlmQLfO0FJ9GD68svOpbPhKMBTmm
h2MAERNOzru5ppU9JmAvwYxbSIY9QU/JgFfYKNkJ0qevl7VRkVPBBvhnVUyUXqZObnJdTj5jvbWr
9LEePur2TpzxVBn3VXkcUt6I+ea64OTA2WNEBYqll94uCm0uS0tffE4isvfQJJnsZyGnA8MxwvZd
DUg9J5qKj9eDlGqYERzHxC8E3vzKVsZAD+z/txa2ga4HkhBYQg/GENzgyotpcpax9fdB8k3FVQ0Z
w7nMt1IxJztJAkhQ1cYLxueJx0Cx8ZkorRsggFRr8ao7vshNWE/0ytS0aXDnohx2GK5AC0FWhN3X
jrZ1fgAI1cGhiKlzTFnQ37KKcqXaWaMS4+aisBQ6bB4oJHorbxKgEfuOaP/3QRXPN7T5QFADTPbv
9GRlLhFnLQjQ7oECTWtrc4Q1yUQueGNzW/fVhR26hSs7uWmVzSLCjurnt7j5wacxjjYwb7iPG1Le
mQbhtWo38nGQ2YOqUVUpXSM7qKJJoZi2Iy7kGbg+eTypxqsJbap8+iFNdl9wNm7bmvab7Bcx9upC
FqtgLFqc1ybHyIr8IhrHIborrCdMRyopj69u000wnPU/c+xFrC5aEagdJZslog0GNIKBdB/6kl6B
KWBe54Vrjbk4qqnQKyPFpxxtPDAo0UO301JAcmlfqz/yFHY2zjOVBf+zOCam63PVGHUsgw048o34
QYi/cw7ZRr0Q73rEVTTHRAlimZfeqCxZAh3BBfSGr73hhAC2HzOveovtqPUmDU6p2HgPv2T28Hcb
tzJN/Wh1EMK4rpLKAl+H6oePEKA+CbcZDAIFioKX8xfAmouFMpFRjqUhkqMRqjDluO+17DaaKuCn
R9HjfNGNrGltiO1RV4VVD10FmrAoRkeCgtuCH2FJcnQ+G+j5cK7jzXBCB+Ch9QHYksI2jXVJACVK
Cr5oQyIROnQxKhnyh3EOnyW7A3Bv3P0NCSuYvP41yThl0EH0SdBregaK/eTQIob0iIK2W9mZzyNk
2Lpx1saYfKONxwHky9i3tE5JXN+mvUWGweFs2sYr6WJJTFBWm7EHVBsaRXNkmxg3ikk0gsDRColh
R5gwBZFdRfgSU5unb/UlmSsujyUlmyyp+FxQhBK/F5UJivuGZFPPWeDWV8R1DSQpVCSvSUH6Hs+D
ZYbwwRJ8olvmBhP4cCyuvNrWZ4S4NLQvLIAlrtIP3RIGwWjn/BMDC5A58Go/R4MleaWPP0r9zauZ
b4VHHZUepDoA0mOG7jKEWDVEyeN5QAhB90juP8zm+WvH2NogOlFHh4oVSWRnPOYy19R2zJBTN6aN
rMhWBaA/QPo+8HBqmwcZJMPQ3NUgcIhQfLmWtJfkPBmRGiaYB7iBKt1+n4Or9GEUgMdTvQ5P9WLi
BautDVsbZY5ysVgx8KpQeYLE76PiYETysf8YQFlKH+vhU8MLV1sbht0CqSEY7CRwAV4uUu6qoewG
nDMp9NNKIKYZ21/v2O/7nnm1Uof4nwkWMpCMYZ4LDUwk+3jXnnA9+/+QqfCqf1u+sTbEbJg+5I0c
q4hMPQQiBj+rIacgHKbik7MgugdXC1Lg5ZQECR0bxo7SKEU/hODVbF3rOx2ENG808HTQ60RwePpU
m4tCmojDBMi5bjEnCmNOsShDSOEzVT7MxCBmdK8L3wpr4t1bm54HARsQqVCyULaoWadzEM4mvl7Z
gMuOIktCN7UFNA5f+z2duCw5BYZN11sZZFzdMiqwlifIdFq0Zobniifl9Ptiv9qnlQG64lU+g8HY
GvA3Gox88xDZtQ+qaFoVMgtbeRzsCaDayLX2eUQKF4T6BeElp5t7h/6CadDyNzbv8gfkclO1Vg4q
NoyWEh2CocOCykP30cSVw/HJ7d37Y4ptxRaiGWd9BJ8cvPixAjq6kOzxI3wG2spLdOgu8xLhrQvM
sECzCCwSYNlsnio2VQhFjglEdmbv6+mwGyOwqsnGX7nlyg6TlPbdFLQT9FPQugh3+QFYklPsL4+a
T/P7UiRy+DcWTVHGAxfTwJDnYtwmHuXemHoQ8VhP6FS6tFpaJyT7ReErpTceZR52besgWAreg9Ao
oDITzBGP4rrFLBIOQi08SdLHzFN82f77ugnZeAlgena0WRf0CQRnOcrqNd6z0mup8NjatpwB8hh/
LNCDsDpp+ZxVeVPRR8tSkBRIMOVxMjiEd1uHaW2D+Uo1KNssjSoNhAKEYpvnqlJIJhakDDhxiZ5K
NmysDTEeF7ZaMKslDBU34Y52IRQ/2slcKr3N/GJth4kOePxUktGLOeirrDvZFihW+xTcTHb0CL5k
N/R4Fd2tOsDKIPsw75U5GgOT6g1klVfVGDPoklsrNHdJPL+WYfFiiIL7dVziOIbEXJXLiAHmYcaT
Upnq4yJF/tTmN6NW7b82s9WqQrT544C/qwQrB5QLcxFm8CF+Bi/gwylvez8ubem2K46WXzrzLvgM
/oI+C/TSQLuj9opYwVZVxNTKmzICI7TeGiSvjxYI38e3XOF2G7dC+8oQu22jpHVCNiADUJ5Q91cP
FGdGxUS63LX85hB7f/MyB2IC5QdTkq9HFfOkVdLYpKdZfm6ywraEW6V/5uwYvd2vTtnKCHPKQHAC
PokGQYliUVBzexsxeIJ2v+oBjmwQXja/6YgGqMJB+QjyFjaoj12ll22boNognIPUFxEFuYLPm0ta
2aBxeOWEVQZVaREvFOSFYKzFNh0Cjw7tgVXHyXwe+mozqoMrHMyBiOm4gS+tdQYeq3OHFU3hMS5e
4plbD+JZoOtdracxFkMuNVANDxjPLZzsTk3I9xgM8qon77KfgsMLUL/DwZVTrNbEXL21kGSJVmNN
eK5SNE1+wnO1R0s9xxxp/o3jgpsHCzAakK6DrvBKdyue8yyoNKRnaKi/U8B48qRUfusYyC0SF2Xf
jju5SjflaoH/mmTfQoth4n1cIh6irEFbaoEDHtwqI9GuAnOzzBHb2Gpz6+AdlXDtU0lpVh6tF2cg
ms0IER8woe86pIFyu3hCBmXjBiVh7gmhXfi8nsSG3+gYz6AYdUouz3qmGC+CWUQKUBhgDNByEic8
3NXGab6wwHhmpwWtogeteK7S6E5NDVscJ6+eBI/jIRvbBTughEFbVwZ3EXNFq63aVwtlLC9uJK8C
tbe4pyArOoX7dx/tjynWMwDqbQeMmmSfyXJUmidr4pFjbX0zkGMBNYaXJGZa6P+vTvMMpv5EEsHH
n0X+HB9NzS1LTrNrqxiPCPuvDSYP1JZQ7accKc18GF0Kwg4c80a/o3QVgc1jat1ICC+MMQnhko3i
LGdYkDWDMlNeBDzx4sg1ZDCZmfGO4wob2JQLa8x9Vdajki70LUdh7cM+PlS7HFP1lc/jr9w6PVCB
oI8qbJTEEgX02dz1iYLbt1FkkPg9RTEvKmx59doCsxQrL/QAHWPwuef+P7B108mgJn4LmUv+MDtn
PeywfrZEeRzTmA71NfC3u9ou/wmU97P5FO0mH/J5b/Hb13u16en/fkEWYbNgmqqvBDhGGKKH15ya
GGOXqv3/ZoQJQdbYL0KpoRAp1zdLdDcNDpdtk/flmNvQNAt57GPQiStBRurys5k/v17D1hMEs+N/
fM2kv2AdE8a0nAPKFa9inEh2E29o7YEMdvWqe+oudrT7kLM3G4+rC4tsFEoaCTVp5EjZnspr/1MM
rLhsBvTsM/fshRkmEIGjpgZaDu+BuquccLiJkwLaHN/Hxs2Fd85H5Bwnk4lDitDU0aJgSdBwxfv6
UdnJCRnfpYzQxjgPBs9zbubwxkO4yHlLtemq6WAmpV2owtFKMo57c12DufqyTtTikBY5lScps01A
HCmfc9+T2B/set/f/QdaV3pmvtg19g7EW0uW5Rqhb7QpRrwlAOPuBkwOFW7hc/XXN9I/yNOqoPpW
kaZcVbCqVCgSAI7Bsvoqgz1f2QXOfC/fzeC9yD0+A8yW56/NMRsnTjM0gA16wYOQjYpnhXvB77jX
B/0z7Ddcm2H2TWrUIDIqmNGUXxNm5PDoJ4H1Ux0jR56PMdKxr91/K0it7LHd1XFWVHMUTNQB9Z96
vTelx6///qYjrg3Q47eKUaM2DLEVUSUAJ76lEiu1H2JsACQ9p8k1PWEvCPvlx9dGrw8ZYKioxwHl
Atjk1fCAEqvTDGmM5HPSfhhgEouynTry2AA3VgYrKPeB3AvuJ8pMLFRmcL9nAnqAo53nUAkFpMaZ
OtJ/qMTSyCz/rjZ2PLzYxtooDSsEkzUF5EosIjtT07pQLRxsqZfIWKFBHc+usrx8/QU3nh44rSsz
zNUSJpqWiv+cZcWCnFpkt3Zti6qjLWRWgD5VUHMPC6KL7teWr9PCS8PMV+3rWBygHwmEkgEM9jhZ
D6Kq3TSF/CgqOQ/evm0MZASgJLCuRa6KrgSvg452HSLWL9mW0HtPMDa3ax3oriqYNk5c4T6zeRXj
jYcyXeQfu2y5P5Giquoy9NSKm27/m/44+xZ9UjKi/k3hvbY2F4l2F9VAhlApW+qfuzpRZEh5fea9
bDfKZz6Fttqeam4s+f2XLoMXXqoy+HUBx0NVjcVFCUqoYdUyhqDeu8wWlx2aXWhEBfvxfkr20Tfc
PANE0UUiODxIlnS9SiD6wUeog6YD82VsZ1lLh0WM5p5S1Pa/4pZUgJ8/xQfKPKf9MvHkuwl/CDpJ
uUOJPMPMSWmjFOpo3QA+nfRlCS1HHDCJoR973f/6YGw4zeUKmZMxJUIF1RisMNmbv/rftD2LPXzm
TmVzSciub7tLW3TRq6i99G2kCJQt1niSF0KlO8bb+mdQk39knEbHOhgvy0zE5zoiIVdXY6MgfGmf
ScrSYKwGuYb9wQPiB1oUVHBgscebhkDHw1F4geA6dbm0x9zuVqZbcmnB3miLdvfcmSSC2CKtJAGI
K3AJV3/fDZcn5dIec82DNy+UKsqDUbuUiD+CDovm9e7iaMfpSMMQEOK2uO8d2csd80l6lXfaPQb7
eOnoBo0gfogEoBOKPTi7bBm8hxKMUowjXbjkDaCYoXlbeqCIv95BSTxy233mYtQH//rOpxbfCBkX
9tnq+CxJbRFaIDmp9WC4LcdlBO+IasFSp/d2qOCuCSe92oFTI39tYiM6ze2cPI9RIdjTAl7LWVFe
0tmUHFXMPrJEODSxLn3nHL3rLAlPedom1YFoRYmYecrNegUazwDMv3S7wMrnhg/xSSXqd8UWCWoW
ex7/xnUaeGmQCSphOxqxnovyOQTOLbkfQXCU18ToA5Kkb4DGc2LLdQy7NMeEFhPkhqoiFOJ5GQpb
qPazJpE4fhHMmpNubpSYLi0xgcVoM0HCEDdlMTF+gy+oKtzyK4RIyn9gBqW/+/KYXVpjwkjUWYFq
VouM7rPkaTfxocXIcQII1QQuUhQBc9KXTv5m7b72F55ZJprIVhEaZQ9anbbPSXUfGKgK8h541wWt
y6UxEaQSsilWuxTc4Rp41IL0XQLOCUO6biloO3T97dQq7xVp9stI5TBVbRxaFbKg0PA28TqgKqSX
t0NL40gOFsffTf3+RCsPvR+6iNFPlg/w+g6UDSCJmblogms/vTTMfNhampZaDGNqOH5U7eauts3S
M50A6PJnzaezLWPgAEmfvn29o9fnEdQ6qLzimYlUH5OHlyuemlDTA2OSzgmStrKaXGSpYMOIpYTI
ufaWGfp9Isq87wxU3JUDU77KPxUeVrCt79RqVKsBOMPKcgAFJHJtOpOmnupIdazKIGGFAonyrBiY
iJn0mDSj5AxyFtliX7upEJw6qAgCwk7qJj2EUM4BX6ubl5pXjeZzMSOe6ZHdtZGrIM039c6bRsOJ
VPl9Ce+TQv3QuudoMh9ntSDdnN7kgnRoi8kxB81tS4EY4K7uo8YG0upVClqSDG94tuyGpgFYxvL7
4jzMpV3N8zGMQ4xnFLtQr98zpQCh4qMlJXYw1kfwVAuddupNcOXlktdnsa1E1a4Bf4vUTCSba8c0
Tb9BP8eS35sK2LpY9TSAcgzxNclTr4E2So1ZtVo/djN6MUKVQm8psst8scsC1cMuIlFiQVcFCsOp
hr80O3VVkFAId/M0ffYddAWGrrej8LnNl5eiQJ0kOuomBBir+wW/p1oKp4o0UotPWnDThqbd0ykk
KXOXQLLBU3ssI8OZTdwG82CnGEeWh9I2QnnXFvWdNlakls37efkpDIMdVqY3mrqvBT/lKCdNABry
GhJsNQBv1YLsODU8Y35NWpQ/p/o0tq9xquyjvrxpFfxvMuxqACeMbCGVgkXimJmjepiVGqIc74Os
k0CrXWtJMDSf2kOXHGKhftV63Qn1XxmUduKpcNt2IOg5ulon20oPKHA45jf9NNmVBSTDnLzrY/oa
55IrVzrpu9KuxcaJM+i05IErlQXJxR4PwdaeotlNdN3Wcu0gmMG3UswfEN+fMKMJLrHQEYaaaHpm
h/JbJoafQy7YEmjGarE6mz1IRKXGMUoM3LcWmc3FSSVQ0RbvQttCVBKQrvE+WSp4P4BQjUzmscHw
4S1aYjWRtbIiQfvU1RQreCMJYMpoh/1SjB7YoIFt7tKjHoDKSWttwZjtqFedHmTFQZX5GKgmfdw5
zYJy9gK28R9JakJbMiSBDqnNCLz0Y+oMem5Hcneo+2wvjoUbxqWfdPdScujqx17vT50GIvRqn0CU
apQENzeh64P/TaLsvgzCO1RyHuIWDa4ElGCPYNvYYy4BXyU7T+ob/qhbYYAtlctfslK6QdrbKc7t
ggd2Oj/nuPIB57sr8ZuE6j0CtjMXBjsWlr1e/DKKAm05w66Ss96nBNBJN2/jo9gggexBwignO3RV
HjM1PqCH72rBdyGvoUCyD6RsV5uZD0ZOpw1EUmsmEYWdqQ+HwPyZZ6pvNM03TUrdUnoYh19tsvha
ZBB1aR8sM3fK2CIpzn6YjKTCZDao6dK2JcI4vLTFW5dJNoj3oOLdeJaAj9EtTm+A46NsZT+JDb82
NESv3Mknk5hxtxsbkIL2CymKB+Dr7GhqSCSldj5D0DoEd01CAAJ8irSPvlj8VtvNeb3TM821Bh3d
iAHyVdNtJkekNG8k+FmYKk6YvLRoWGqoGA+hdBI1aGkC/l3EPUmzjkBNxEcX19Glb5jhOfXNwazQ
Ew/w6tctV5Xr42BYTgN5a+V+VtzMiHfGADJkI3XVQiTjcL8UKGmatVPJzwp9J8ztY50WT5K6V5vY
1pGkQxfeN4XuTsDvkJaRyIFoD+10FuAM8pRDljaxs3Yi3VB4afWhYrChD0V7NA7zOB3kEgIBYuGK
YuFE1UCUoiK98T6NP0qhAjPL0D0KlfQdUNmHajBsIw8/06U+ajHGIKv6Y1GwO2HoKmbnFUH3sFjB
Tmgh4yWgySYVpO0wfS4f5Lzf19Vro0YeqlxEzBdHnX/0evhc1KENIKA794FbULkA0OIruOwi+T5X
Rk/MJQdsYXYt3Ub6cB81mV2B2bSCZFWpZk6lSO44LiRroBifkaAzjwpgQ3pPFhFPcPmxgNBVohxH
TfAAZbXFSSBFfZCNaW/p+r0V9N5QNi+LUNyYA5TuAeMz8YJXdwN+u4qg1eOSayNtH2JDg+F5yPo7
Myt8o/o1luP3Zn6WhPkmsXqMNL7kc3KooppMAxitO9sMDbII97Ja2oNyP2B2xAwqx2jNYyNlN5mV
e7+NgHZTUPDsCCMEedOphhmUP62LoeCjFd2XuUyKgB5KsOJ1LfBrw6GpIGMRYdFpdDTL0qYIvUFu
dkla2Q20/zQxQ7c+O/bdq9n+6ovvRgivEN+jNrkHrbidxSrB+MxRH3NXLBVXjGLX6PKjVUCINhsn
v23Moyk3nhEq79Osu2nfOEpiIQOYiABZvKh7yWWNGLlKxjDDvXNvtLr3f0j7siVJYSzLL8JMYtcr
i+N77Ju/YJmRGeyLQIDg6+eQZdMTQbgF3T0PVS9ZFdeFpLvp3HO0hHusKx6JLre9gultCOkYU7rt
cL17vLlqrPHzyb6DtuWuHqpfpBWepYCothYbHk4OA5dhnT8PpAjQcvFqI3Y61jllgqJUhk6SYQKe
Zh6mp70S7LqdfI9o5Udm7fVZtSFpCs9PknOswlvXpTg0encyKnJLGqiO8nrD2ykgufUhqLnN+3DP
DStoONlYqnmGdOmurC2IxcCn17Hp9k3oMS3ehHDZVWs/sTh+zNNx29lycKOue2RJ+lxU5CFSqtvU
0twsxkhoMzkd4fBKBMiJHnPzhXIL6vxXbnebgoaqw2v1ASzMN4RgfhhvghJygsMZRIS+aCZ87+xR
SeFC0kZpPCLVp6kt+Kbtxm0yja5GKi9PxF8gOP5AXuVeM8JnLvlWWNnrEJr3Mssyp+mHOU3TA1am
+yK1TkVkbacpfh8y89JX5kHr1J3FYl/PKo62sf570rpLKjD3m3bW3k6sc6HAD6hT99JxAf1jiBwU
VHN4K3xM2e6jUvjpMB5zBbeCpEc+EZ8mgEVbLXULULw70Gf904npGTdqo2e1r06ml4rkmIl0Z3Fr
X7RoBxZd7paJPDQDSL1ljX3E/ahsv8jSwMjN55jWAXz3X6nifxNBn3hAb3uM7NrjRnVrSNsl+PIA
jJROnWWmQ6zBS8D3h7WD5CKpH7RO/sqgZNeZ2S0vKxxVGzxFMqeTAzAIHqm6ESrX0a0y4ViWrT8y
/YTJ0sqJzQ+jV1LHggMGR8i9mmF4jia42KBcerT1ZBvz7F3taRAq2SGJei+y2P0otXMKwahNhMYC
oF138VDtVSPaIBQcOMbxkqT6a7XtS2QzRwlVb2gnPx/a45QVbg1dTXXCW5IECEJC7Qy0tY7IhsoN
wyEwa5x+pT3gk/lJr79RhR5VHOgpSUBJPvpJCbhJXvlaxT0OnbGO1Ec7Tbdcb/eZarw3YXeX9c0L
XOwfDEq/jTnoflv9NNnRuTfTx3CMS7drGulmSbeLmLIZM+1BFc1BoaVv8uTN0scbPHD4mB1DkpzZ
YOmnWztFJIZn04poE/btH1Ir59Gk+6lSD5FhbDKB09O3qc+LxJNMQxc4DeKp3kStOKuFProgyEeG
jOQ6s7Vtk+KU2GyPkbFNUxv7cGx3VprAO+WPhkDEq+i2U6fByzWgXUzZHPioPulm/hQ18Z0Zyj9t
2z2iBM/c0e6gdD8axxb3AEyQWxzmD46CtcxRJorhnFftsRlVj9Byn4uKOXh08Qr8iLDQAmqn25xl
HpQR9paNQRRh+6NSPqQlhaxUk3uxMm5NNdpIUW+gDopMJx8uLCK7SEb7uEGML0fXsHuPT6EvMhXc
XIjAURwIFbpbJpRupjDetlXxKBLjLo9zV2rqrZwUz6C4Y4PhKvrw1KqJT/PwqdWN38XYPoM41x2n
+FmFWFFcoU3HqW8z5QFbceRhC2WoMHEgon7SI9MbRYT5gU4mjgVpJ4+nykuktX/6JlG8zMhOWYuO
X8J2ITigvZoLr4wGkClAgzEmm1QLHyu7D91BtqpjFPZfzAP7eCHa2BVICwcMnmUU7PiNto8NJLDD
lH6EcbUNSXzDK5DRorrCaT/JAkxyUuyFGd8IiJvrSfKohRPFcEO+j2vQf/bGniq1r2GtzmDG0wGT
bp5GMxQKNLy1SnFK+2mn96HioUGVO0lNOwcp/yGrK59o+WGc5Hs4SSiPSCqctk93xQiEBXRbUaRg
g0GBCil3UDKHTfVWZNk7MaQLtvG9GkaP6ZgdFIFYDe2WJM2fhcUOZdbtezAUlGn3NkhMDBRK4TUC
vmcqwhc8Xr7ZIQkAGPAzDjBeaLdnnRe7KgJjESJ20/V+leuuMdUHSJ8/RWoCRSPrrocmEqKTuEuV
5GRk1XbK812vCIG/z7ZxRaGiYicfRmj7UA3dR6F6rnNQg7Rlv2cqJCvCXH1s0zFxKO+CTq/3phHu
4wQ45a63YlQcIbI3Y6eExp+Mx+eJd9uaVsdOZJobptIhGchNCoZ97h9VczxIhZwxyn6xajNoVfWh
aC1PKetAMOxfou0io4/w9VIPsS2IGuU4hNLPq/qoh/ypKNQOVVn4u1cBccvCc6s3xxFfztBq07fb
5mlAaUBL6zkpOy9LK9MbyuRQhfSes35DY+1OgjjHFuwJqmOxM1jUndLxLRpQQPephwzikEdkE0Wq
yw2krnQkQTkZ+3FS7tSQbXKr80ihuTVJf4E1YzNOzd/WqE5oOm91vfnLhuKSIVJWiTrOleumIuXj
UPGLZSTQNdPFw9Sjtdug6rPMjcSlSMpsS8tym9oSyjpDLp1i6p9tIXdZmBuBxXLhqVO+NeNWBJT2
bq7ET6kS3TCGdsRo3Kq83/VmtZVw+ZNqeSpDX78C0QEl5lH2rzm3K3jxvHPDWp4apXrS8w4trBbE
dgSHKE5+p73x2ojsrVfjnabiNoMj5o/ea14iKi/izbHlIO2Y0jiIUXD2tYBLjRJQ0tvxI1FHX9rR
Vun6e0WCakGB1IqDitFvx/JOBc6cJ+G5aasIQ3vxuZPlPfiY0dJQUGI1bLxpR+ZNGvhG2tI4xVNx
0zNln8rsl5GltTsmI5KwyB8641QrcodnueOIhoUT12QnUuuDWhGcTvxHidtdGlPV6Y0QXEVG/JxN
wxNX88jlau9DqzJ0LNr/LdMm8XITaQNryvukhkigmvCbico9qjvNb/tEumkXvjXjeI7KNHbUBhRI
rLSdqezwFtzHlavHiuHqk3KhAzpA1CieM4sdQQDRO6xPdXfgxkUJC9sZ9OEo+vgpr4bDOHviOKpu
m078NaPyodRHR05DiqwreZxU8iRw1I1putdspXayYoSkFR2o01d8U1b5lnUMaViJX1SSUzVpfy2Z
XYYO/kevrT9tPXnEnvCg0D60TRlotfqSyfTWRMOG5sXotWO+nwhnDihK9lZKH5qGvRSsfkpbAARl
/K6N4WW0DAj3IpMbzPxEOPJEo6MHrWpOEgfWSFOfjGNAYuLkRnnHquoie+M8DPEvo7LPkUi8wsTE
ix53p1y2l65Wj5ARaB2oGYAxSne0uvBYlpcORMpuBg76KvbLjhq/5kghlcxGTZiK3on7FP4uhevg
7UHvhy3y5WdmZG8tinqs7EQNFOwcr0Wzh4RywaaZ8l1KlROIZvwckxs2oharst9JmDabMZ1uiZke
W6L7TVTtrST0SCPOoO6o8LxCglayvSmUfR0itAzdK9IvX+0lKsKw5U4hirshow8DLTHYXRH8Pp3s
xaTd0ri9K1j/qoVQL+y4Zw125EmKXpKagMWCpSMm+Ds87lUJ5lbRWLPsJnY0vTyVNj2SUt8VoQ0q
7JJbOJ3DcUSOZht56EQWaCmwabzODuE0Tg7Ev94bJXpAAo+iLE9voTUf9AZ6BaH5ZLd4mknMCREx
83OTH+F/UE1D3wBXRPGNNr616uw9DpNTOyp/kyn64GP2y7LxKRT5EKdoxti2fkujCcLBMgLiItOC
KQr9mqn7SSRukpvvpBOvslRHb6iavdIS9DgrpG7oXDSTuQGj3W2TTG6TTr8tOiYeNNvvS1a5xiBf
xjR/yQqEO1rVlzyNRycz6hNwRlsZVRcaGY2TTOIBMCjUNcAHDMR2+VBG7lAPjwOP35mIn5DCvduk
PDRNgXiN7R7lXmfkMGr5jWXKoxhBANXFFWLOcMpR1kfS/hux+K/Km+5WFGbjjcw+NTlK61RY77Fl
bY3JvIFKI3p/FUSo1bzeccusHTvi21i2N2GevNk98eK89ewQE30Dw8uUPBuRYjnGOEClxzIxo1ll
z5Zo+UbDYD6aqKrYgOPPdErGoIkWC1xKExEmht/iuDZUH98bavS+NfUfnW0dklYGQo/v7IpyVzen
D02W+2gwwEE95zljK7dam51tuzilbDyUwq5PoRWhtRlX+C0jjqhN0NEZHholfa9DY6NZ8n5UZO0W
0eSW4XifmnKjIuWhXWHcTGO9Hytw/Iqamwi74eAaVH1WosmTA5rC9agXTqin/qDap0kdbushe0wJ
zig656WVBCws9rKxAzNmjyHX2J5n6AuGkC6itbXlyFEpKbcqiqbJZrueRUHMRrcImZtT476oSxNt
ZlEFvNWg5TvRS1YV6OXo8t0uQKSUEybcGjBpp+ybvykaLDayq1LaXtzlNxDVcE0eBkkZbqdSeIVS
ZU6u1Fs+IOog9a1JtEOmdG/W6XaM0T8XbbWbbP7HaIa7lOo3isp2tszvpqHa9bV6j+fZV3Rm32z0
xtOs3NZ9+qfIZe3UDFUh3HLsRmi0aam8F3XEvcGUpWPoIdn1k84DezJfSUSfZK3q2zgFUaai5jeq
gKdMpqnbaLUxPeSTdIum8Tq0g4JY0+9Go9qLCuxzTWS/FSy7nRR6mir5K0+TtyLOd2MRf2CsdG9B
aA7ZfcBLgtan8RwXqmdo3FU4TqrWiBuGn8069QWOYoMe2Gum0saFlzc9QTO8saNVYzb2iO4sua+6
bat0t1MFVoqS+NNIH6OUPKghXjc6ruBVuhtUjyJXcDqe3sooP6tNfmjy3HagyvhshwU+S18jk9Sy
v0XHnro4RYsA7QDWmolLEvM5GqxgwHCTO4XtuR9YoGnTqVDDhzBWXopG4AWUjI/9pGHKmD3avfnA
u3YTmnDpqe2VnUQbL7MeezxVoccPb2hExTGTcg/0C9Yld5LP+zmCNyQqDhXuGO3uUvNFkegW2Jab
x8Tt4MSiybjh0K7VmwrIauoLZgQ2+oJpGPvNJA89mxCdThPydaZd8qx6o7L01PypkckODUZXIUiS
8nBj2u+cTKhz0Z7KwJfbd0MwGtA9R31lliC0qqCyag2besw2VCFoSEpX66sgaonfV4avw2hUh4GF
Z59WksBI0qOVd3/KUblEIC1nXfkQsequTyw/o+NGKGjSZL+6Tvo9gBm2hrtkvYy6eGIpyuwwRf9k
OlTIH4ABRF2K8VIr9joJipOOOFok9lZ+XzTcxVz5m9UBUqKld6bVHauq8+LyXo3Rc9QqeTvV0wFj
MEGPBL9FOYWXpv7BNvgzi9EVZSVOcxyEuuoSNDqL6HfX/0Fdz0gPx6m9ZBR/0TL3DUHBSiCugm4k
Wtsyf1dG67Ub+M4YR6RHrWum99Xwlxngwp5af0qB6FeBRbM6V3K5qWPV41kHd+gzPfa5zsDHWKIh
UkCaF+DQph6dMhU4dngxSxWnrg95/cJB6ybQU7a6e27/mpBcgGPOYcjsqIBIY/tOKnroGxOBl3hq
R/ZZaewScUfbKiB4EyibfJNDvzKpK3RZf1nD6xgfSYZuS64j3E6ebTyPSA8LCXqhMNvXcMcl6g+r
/EjEjc3w9FLoO5I1T3nzy8pfkROiWkpdm1heh8ZnlekuadD6RVGKg2Mp0xZnAJWa8oQUFy+YqoeS
yzOhTVEb0aOcEConNFfRKbYb4hqdwPtN6oOYzbOLOzqdQi1x8R8nMTS84mlOqZTb1kCVb6Z+xZB1
ooKYtOgu1H6jC+6Pk3AhgObm/FJZjdv2w74WmWP3it8Zf6roj4r4ykL1xEvTNSVQ0zpom7rL/JvT
Am8CMfp0lgLpNOP3nIGUEcbAauDdRjwvRE8WormR/RXlc4L3BtVM0bPKnGp6mdA1rvNdHEHVQ1EY
Or0pXuf6ICoVv89/a9WjRHJSW/1eh+Dz2G3LBH8UaXA+i2Wg6+dmSuSbOPcCYaIlmlcYwgPS29Gp
dLIE3LXjjui5ozJ0NybznLPRETESFxX6mCjJFXw9ioekzlYcuAQvAbgkYua2hq6ViTq+T1DQZ0Mg
o9RFj/iYh4/2GHnDYAZm2HmKjpCbNcg51WxntspDBI8/mjBd2zs7M7w8Njb9QBwziU4yo0EyomF+
LOrdkMQ7zCpIxP34TYTqXcdBrUSyjTZgaJq+VPwdtGdBZeDxF1eoxT2WTXemERC8lQzM/LUyPqwY
pVA8c5KuUgZcRX9R+n9BUP+Qd5/QblpiZDIuAIJq/e55pq4uoeOhbgyAUoB8WkNurFmb//2TNbQa
UyVUYE14XQ5O5cRHVxHyL9Xtf0szYc3cArs0dDbERE3gE/UAJTdkUt8xR3inuTDmrVEVXIH3AM6l
qSpoOxgh34S3mNEzPED8MxbfTp4F+VLFFaBTxzEsNmsCT1dQyl/NLfAgdtYNiWF35ILTi8MrPTR6
Dv0BMiyp226UQD9YzyDQWEFLfUeDqUAL26YGElLyHfgNSlDd6BOuXRo8enXFjRGucCVc+4xfLCxQ
UoOBQDSEwEWwLaY3/hFUnyw/hvZEMIsXrKEAry4IVOrA7YDpBHyaX0+kbdeM6EMJeBt/V+qHwlr5
YDMe6CsMCx/s099fnHgzreNIbfDBrBgywQmDWxWqdCSomOpEJwAl84+f8Tr/cIM/mVyc+gZw6GEc
e3TxA3MPXv/tO1QmMa+xegS/Q5K+rm2B1GtDlLoYRZ4BbU0X6K61hRKicoak0uior/Wz4convL2t
Dfh8h5h9NbtA7A1cV8K+bKZLGcJR970fEvu+RyW28h3X7CxOIt71LNRSWB50Hz7CfbKlDn8yIsd8
MJkzkzI/hKm7Rv1zZbTi6+rmA/XJRaJVF01NgvM/uNDTPFb7ymVu8k8hgfr5nkHZ8ud1ru3iwpGM
WZEJDRIGF2L37tjVSPiy8AYH9CJa2/nZ1ndM19fFLbBkKWN2GjaFOussOnHjlfpvc3iNARIAmKx5
+NnYNST157u3HDUQSS97+5+z8kZX/7BAH16DEoW64xGlZLDGILe2ddbSl0CTPMPTnHaxL9NG22BK
HpRNzbbxAf2H8PF/Q2L2WhT4ssSFe0FzoizHjKsXFboIZ3AdbADe9u3Ea3wlIEcgS3Ht1xTIV3zm
ct5A0nIEbV8Fn6Y/lzgvsb4WBGYX9YMLsxaeBbVkB1LiSr0YN+p+5v5LAvUG9Zc7i0zk7hrk+FrQ
sQkBGNwCDMn6RjbYsh6zNzKdLiPUh+z9POMm9sbdBPqLaLOWBanzKf+6OujV6jq+0cxpC/Xar1d8
TIpOWCEyhVn6uAf8AkRszRuaijOF7zyrKF0U1tw17kbPcMGQ7quBeNOPDJnZKyadkZmtEnFe/U1g
c5wpEBlovxa/KeJxNZjRv+zFRtBAJnpvHCI/fAy3//SlbtHXYjvN6UA79j8/T/gen2wvdtsgoWpX
KWwXwG7xfSmffnYE38/r17+/CBjRxHSTRwKpUoTIROrOdCtbrCBWv0eLr0YW0QKlml6NKLUv6Xg7
aCc9fS7FKqHO94T2q5FFcMiVLMsJBRZXYGKC+JAdQ+f4PM+ZimD8vTbPv7akRWQIgRfVJZmXBIUX
eSwrPKWvTPRf2Rob7J46FLJBi/mNikiTZsoqrSEX2ZBn2xjPNO39n3f/yipALodrZkJ467tOdN9q
g1DKXr1k6BoBg2KjI1lbm5+N/GMGWdxpWJm5WDQwbuD9+eudnpqqHmPRqbjT9c50gTLywmA41w+s
gKi5EeAlyhGnxCNOcy6h47kWxa9+SExkgv4N7ouwxcko0DDNW8wtArqhOCzsXVSOPy/xSjidYff/
z8TiOMQTOiSxwIcUmPgECi4QB+Ms/Gr3T8DWW5u3v0KC+NXeIlkYUbPbtagJBqH4L8AiQMqRQKYQ
SPDejc8ANkFgBW3DgD08q4c1ruDvmcpn43DTX/cTjT8dcE57uhh2jpY78JAYstlRyRKHj8AR69mu
4WsTw+rPu0jJIoNQSAXKW2CDL+IV9L2+OALEvqNbzXJmdUHmaxD9nqUa51BYnuvJaZDHcOGsqTVe
SWXA2YmIOJPzgzP8Xwj7lIUWlqIpLUQ7LhJK50Cs9i9Q7LmZGWTGHT72X35Y40S5EoO/mFyKdtSh
rfJoNqkH2X3hhzsCe6Ez1+rAhrgrh3n+ksv7ClED1H2gj8VQ7eJLT3gCMOOGkksD3nLFD1HPcr9J
O946RJ0YcDsWLW5FqutH1SDtiUWpQIt6AuoVc7MrafG1bZ+J/MGRamAgd0l2NKot1Q3giS4yPgh2
iOu1Ufer7gmRHQud0xxdXyxX7ypYt2NyGffNrr6RB9tLdlXAXHTVbmcS2PhAtnwLkZn4aDj101qZ
fc0JW1CTAJOTit7Bv7GaT+cJSLcobkvc5TjLvS5BswzzApNcc8PfaxnNBq8Y3JRJMamyrOa1Ymob
NE/JpcNL1RHPOJGbVwlWmnbEl5x8/HyKrjkJ0CupYD8wMGL8jZgo1WvA7TA7htEC3MQ+3uIJcx+N
zRtKfgCfZef24Pb52ei1T8nA3QuRKVBwk6WGiUySNmxNhgKxfhfdgUJzdHz82cS18whuNgLkBCSX
vkmVy5H0GS8QTKQOkI92KfMVosqra/hkYP4Bn44D7YsKWAF417rZoU2esV8zVP7nRazZmP/9k42G
V/iGFcJVbp00hoc2PGVkQC3/bOWqy/78rRZ5X6ySVknqBJREbveBwu919IHavRFbum8O8yRtdUQB
uGt8C2n96KVO8QAR4ZUNu+Y80afCds1zaaC2XSyWKmJCqoYdaxCbe8zVx9Cj7V5n9dTwfo3Y+crx
QA8QbxYqBUPbt1l30mR1U4tGuyQ6IoP8LfPtzx/1mgEwpdsmOo0MN3oZ+TkJ84i1GiSRC8D7Ppps
Zej5ip9gtgY+ABQ7YM9ji2oni1ht5gBvX5S4dKj5QTBFxfS3qvZ/Xsj3M6gTyOdYKKlm6rJlViYA
rC+z2UGk5oBnKv2UptFRF9L72cz35XwZ0Vs2OsoKY7ETNaENLF+ose1LgCr4s2Ar7u77tnw1swgi
Sc4xI5x29KLZoLLF5Ea1+3kd3/0pDBgackzUx2D/WySxYI5T7QFPcxczqUH6YrN7YZtPZZbfhZig
0bi+pXW/ctausCd8NTr/qE9+grSTaKTZUqiSzkTNs/JwtFNvzdKlQe+D6+OJ7eht//bzUq9kWDBr
4sqCMML4LqYXtyofDAGzwJjYJ3XPNhUSan0HAPD4Orc5QpestFWunUYoeEC4Dy4CB3NxrUwl4wgp
gl5y+99YlhE3mGJae1K6dkqg22Cizayjl6ItNhFk4gJt7k67mOojl+c+Wjkk8///a+aGP/vp7y/2
K4kUMctvaxdNCf3Yum+m39zSMeKAh2H2/PMuXftiFnh0iA7lZhvF49ezodtqlxot/EROqhu9UT6A
wjspRhn8bOba/UU4Z5gnRo0KLuqvZhplYqxOe+0yJambGSXe4ZNtPT6W5UqT4srezB0nhk7k7LuX
OlgNaBSV1h6RYw8YYVS5o+crFq58MYqTBaYAwzBwQxdLSbupM/qUIBzqtYv1Qj2u8QxjxX9ftWIi
N0EXDf51ecZoEZUsSTCFHYpfeVG6GKpv1kT3rtnQDOTKoDcC8e6Si8+s+6IzhpxcbPtcqZvYOJj1
Cuvkte34bGJu93xyPYrVQzVjsugF0xQOwCyOxNjfz0frSmagUw1ZAVRfkfp/y7zrUhZN2iM/AcwI
7UaQJu3FAeXNBtiX09qT0JWD/MXY4m5WRTjWiOsUEwgU7AJRsumNfnCTcdpTTlaO2pXmN5ZmQm4K
alMqFEIXt1PLKlQVOjLh8DRXjHhMDtQ39Q/GjHb8lhw6jBY6xv+cUghGIboHhVCUa9/u6ixJ85/v
adSGk2G+FXHMw1yoA2zVSqZ/pePy1dbicwJgqTZQeUFduDH39NiC+IbUTuObrzOFgx1h4m3luMwh
YOFcKcpiyNMwimLRnC/FpxNp4ikUgDcVzTL1ZEVPZSs9Qxzb4dnUbvXWq8OVlOLqgflkb/73T/Za
3ZKqOWCFXdu4FW8AWX2ttcEphv957KP4mHPPHdUhJH6+GsIYPobkDKQWcjwTDTsX3Q76SjPzWipB
/8mQQHQH1eCya5JzkIWyBCUHRj8cspee6tY3UeY4aOnvlQDMSDfK6vvddatzt8bC1cKA4GJpGaN0
tHg0P8MCSnbG4NBO1xwD+IMElNAUaIf+LzdWNY+vOS8EwP8yu9i6MjTjqkLqeeGYo7c17uXZ8//C
d302sQgmlGvcyAb0Rf7DqkiddAPkMjqOoOXZrXW719azuGySklYmKnpvI3+eyj/hmjjDVU+M0sye
RWowZ7PMbmnP+rAAnPpC9qoLUrkTejBoZM4trni/xhp/bTVg7aAMKA14q2VKUUYKnrNanHe9/d2Y
d8OabsG16Pj57y++FgOdQJFNKDjj9CirnWWfC2slOl717yakppEUQdTkm2iwSQedCYCVL+HFDEaf
7zmUrMrDrG45QfsWYoLBmhDT1U3CPYJLQiYGV7ioDKXFOhk2yoxQopsYuuFQoxH/dMNVDOT9L8j9
ARQCsT8WiZT2W4FYZzUTamYCT9Nsi/aXiOB1X1Zu0bWt+mxjsVWa2WdTnGFJylbiWbqHZkHqYXxw
FqKZ04CZr4atxOarNiEJAxV2kO+BDvqru+VtwmwyoYIPh8TP6tZXWOdXUer/vLY1M/Mt+BQ+UE2P
JsD5E+rr7g6zGSamjBQgNbn692dD1+KU9Wk98w/5ZKiwi7LHCJ52EWbhZXiF1XzeRMDyPPxs5+qC
0IoFaTqCMJzEVzt2UgD93sLjjaoWqIayE8nkD6Hu/WyGznu+jPMADgD4ZxvU+pY6mXVMy8ZGCwfJ
2dmiTr5rzxwD4F78gadvR7tL78fNrMA0gvtyu2J83vylcXTc5/oAAgbflNsAhywMjBHhY3rEBWjT
QsQyfOHP7f7upjmtgdauXmobrUyVoNbW1eXjNuDhuqhiPO/P3TGAP31ZwfV2HkCtTvIgBndlgdey
KFSLWB9qfFTAi12M9VQYXQSEEuALrupD++nA72aSKC0odpOPWd+ZYjP1Iw8gt7cV4/Mf//Z1Pxlf
XPeIgIeirHD1BlffZ6MzY8DC28LtXeuuONX+4GH44QLXubLqtUXP//7pirS8B0V/UquXuAFYNuny
E47fSc10r+iBRMvD2zoR/ohxrp8XfO3KfPrY9uKlbmx7tI0yMV2otTP1fWXt1LXk8Woi/tnGotIw
tHaiPckQunFm00fgNMApTS2HUIixYtAsGNceqK682OjoBPzXGbIXtSHnsmm0TKiXbi9erZv4VuzK
XYf5Ai/zs6Db1Ae0lMG7xPALZpWR5EZ5/PnDXkshPv+C+Rp/2tDQVkiuCQ4cIWt1n0fNeB+3Flmx
snJc7flXfLKi83woOgizXvRIAlq+q2p3kr9t7SMLvZ/Xs3ZQFj6c5mnI+2Igl5LfkeopY0G7BgJe
M7HIifOhIhjpnHAW+aOaPBugr0zEynm/Foo+b8vCuYxmMsJMjXQfow8CI24YOukMzRPJn5+/1xUg
6dcjuPAk7Yhx5q5DJ0+V4SZp6Z3Vg5KbWPREzfZYsTH1MDW2zSyM7Bvy98/W533/wY0t3wD0nNVo
3INI0Kjf2nCv1ytRaGWrloztQhFYCMVWNZASq/LsBJUut+g2/1+rYAvHoQu15dzM8IRGbjE6ReL/
RZ716TCwhZeoZUJ1UDDBMQ1PFDP6enLfar9+XsOKY1+mxCNXdGgpIvdhowZasdpVtMKtCHx8dNBB
3wAZ257e/GxzxSuwhVfAIFQYEZApXexMB1tKkvhmSQ9DoWytDD36XqychpXTxha+IR6bXnDUuhe7
fs7BpWAXrz8vaC2EsIVrSJspnBtHaIzuCbDEPIg3lt+9Tu4sXcI8uvvZ3trxXniJZsCYF/4LXgIU
RVncuUVeOT1/+tnK6qoWLkJoppKSDvjT6SYHA8AeWgtBFBgnTFvNIqXrlNOrFhdpRkaNEniMFhbf
2Q0GkQLmQxJ92CAyQvoqPa0qKf38JVGKfg1QNkvxjGeiL9AVIEbyGkgBayigiqA8TA1Yvv6jb7za
1llJAFCNfrXbVXyqMdSIIcSjvieudYOGevuhgwUauD/lDDzOw/AOrvbex+znjFRNNmtJyM+hBo3w
rz8htPM8rhl2F8/obmje1pg/m5onHS8UP5+jq9cPyTI1QTX8XXme0N7iTEpyaSvQmap/03rFD1+P
ZZ8sLJZSJbQDDUCOSnEH5W2XQhxzFnNuVvVbrh6XT4aWWVOU51nUAoJiQea76h6hLgqGxxX8xNWN
+WRk4R5JYo8mK4A0Z12CKb92sONN2f0f0q5ku3EkSX4R3sO+XLESlCiJ2qkLHpVZiX3f8fVjwZqu
JIMYRlfOobsP2U/OQHh4eLibm+XSJ8+hBgmWkVb6uL1DLItk2WdpWl/UC2Q/Eb5wE0Ca4LXSAD4F
W6DxfNvO+lvtbGnkh5wZirO2qjINhlonfxg9cFD9jH4NjurOGw0cXwzHY+0WFSYrKRLFOIY1ufhL
4d9C8ObXjC/HMkGFyF5JEfpn9BALXrhfwOcUR8Yb1y9/kgmcfTcqLgLQXLTLAAc3APsAK1IkeUXP
UmJbrTWD9eE/B5UG6cVaHYtNi6aY8BIeVYT7yA099QXVJBEQF908Na6fO2YXa9X9oDGMkWwoOcgi
5X54v/fZCLY4jFbwkYX53cWMrMQObNkWH+t7bSvoqHPzJquhtZb7AFiDkIRmNh5j1FcVgzLRAh4p
MIEGSBvDGU8aO/8eHiejUvuPGfqzhjrqFpOMZBfd0vdJ0X8Bw3aP7Jt1uEjwoZNqfD5DAi0vGN3p
slyXT4Ap5y0eWx5EKu3kERPS0DXxyBNW83HCWN2yFXgUVnZmkYpUsVYFgbHg5bxgkiOYzWAve4ON
K8wb7roN/5T6uhlaoJW1uH3wQgQKkV/af4BnvfwZlP8oeGYOKZhU8ZrWHgnIA0QW4quwJTcASCNH
k4W1WI1j5wun4lgKqRC5bnAeuY3xmG5qDHxbQ24uW/Kty4E5VcI0SIUyURYreSB7O0JRgUgZZC+D
CX1JF4zkj3/ksIKORii0i4EooJKTNm91pRRjPHSRkNRN5MrNczpEjOi8mgMZQMZi6gHVVwBXLi8D
Tg0SYxA6UsvircWGGrxH7D30uxpcXuhuTQ4Y7JTdYoVW6WJ2vfgD1TJ4DvoBvHaqH9LI1SAr6lIv
MTwCyj/Q/FhBDbrpf69sdGmEuiMUNM67SIKRvk3MAJActXvlWKAJ4gBXhx+Tu7KkgG39CmUMXE4y
lAY+JkF1RmoEoloMKkwZkO2xacTvty/ytZQO7Kn/WKP8X6zFZUoSCUNixVzcG82IecaxYEmhsaxQ
Tq9FmQx6Sqypjj+L6inN97dXsXZ5n6+C2hi5LFvcPEDmJIiUOfjR5hq3jny8bWVlZzAAA30g3cCE
ypXEcwF+MimTkM6hVOCG8lMNfas+fgzBbVBGjJf1yorA5A93BvOphP+lj9RSJUAXIacXwvcJ3M+x
gfGBSt3cXtHaM+3CjHh5cqUwBuikQ6IQ7E7KZ1a4JY0FkMD4MRlKtG/bWxkWgejZ2bKotDsuynTo
CiwrfAAdRgK2GHtwZaDqYrCem9OzsQer5Xa0Q6t9hCLfN7NxuOKJFz+A/PtZ3spFuapihoAMAAEz
4ebO8t1tapuMTKib5i1wWChc1kZSV5qwxEosCGhqFOEdIWhSJj9gKUSKEtknKmhcLIs6xks7l+o4
AMEa8WDhMBruGPf5/RCopSNPrdt2ReO0WbXcq01zJwq1g7zjMxNlLxm4x8BoMUY5VAn4r/pim3Kj
G+f1JpMaH320zZgUOy1BT2SuHEwHHIClX1DB4nlXrUu0nvIEaGm8vL2W48EcCdIQMKEoD21rKHey
MmIoWq99YQG12TKOLnQUHDUDgyNA3u9iBykqqRZB2wz2WStLG1AHye+ZCI0IFU8MuwIFUa82X/Vc
3+WRHFrohw2mmho8+PTUY9AJP4yxVMBxXthcm4Fdp1CwRmjKZxClgDiBtimLInClCVRDVd7dQ5Tx
hzS04F0Ek0cXpZZSYzQ2AaEWGqGPYb5s+KYCoS4I/+M5uGt7/bFvAPpE9mQOVR6beVl7TS7bbVP7
Io9DA/ZnMGY62ii4xtxYIBb+0NXmXefyh3kuHvIEWXc/gkN0ysfEC5UInEMLyLujQTcFI/8UUpCv
gJPnVRq6B75tnEJF5yvLNno6PADdvY8SABsxZuWW8uAgPFXmwOmWpGLiVErB347/r5lKIdh7NN4d
Q9SZoyVTwWhfW3WegAJUsfNGPHZD+j6Db7s3AISKo8hU1eSzjHk/qWXwLPEiak+cPbcAxFSNCy63
71nBZxQrV5RTTDD2990Iaqk8lT4zeXBzDYOgNeZSWh2DT8UDpkQSs5AWt1Abtxd1pxz0V36UnkcZ
KgkABu+G2XhYQOUfhMJmLnJQiwguehePaSztOJAgJVH1pSzRkSv7xlFK1G24ZpsN2exoyZKDdzLi
YnsJk/IFTF4/+Ub+ZQRtYGZZmACEDFovDES81Kr+PnXVvpbA2NbqRWIPMehSg7D21ZLIAaiibC+j
7M9LuCuyDHIYcpZaGrjpxxAiLb1UvkngvQUiDYzyY9S/xk22B1UjZrQbdASnuYBQR0mI1jgn4mtI
AWiTB03AX6GgTGBeA9t4J4OZvOqiTQAqM7NbuG269M9Bpe2zWvKmLAfiaKlNXYz2IUgOzXRpijtJ
qEorq0avCFqwPC2TCXU+eA//OIFxmk/gekBWw1PyBkGEz3nIasgfA+SQQO2W/7gdp1lRkrqv51mq
wkIDANUQi19g8/OLhdVeZpmgruyhTvl+AijqiweLfTVAUoKFFGJFXupRKOFNAw4k0GSndQMOH34T
g7EHPL8MOBljIaeS1tmNomKmqMwqVDqRHL6BG98zluHrT7bDgJYn2GiR5FIrgWwAePc4guHC0yTi
jzpn3Taw9qkgrwaVUEiRqhglurwVG1kcF6MAngGUxzrIpfMETM4iK31eeaUDMAGYNkZgiNQuldPE
4DatENAIsgo0h3hXKt5/I2BM7jr6LsRCAJoAqAWDbNRdqMsZdDMGTvjSy1xzOl3UMBANIHVUgGOW
N4KagVlcS2qQq6O/o6HkgVcIdVpUjNtqQoqvp+6MFwSJ6FV0Ukf3Ewz3TM+9K2yhvBBB/HzBZDGk
XZzbm7f2pMTrDm0PwBlVwHio71r2GortGXpkwdtE6CweYwiMgG7LzB4KZ9wUCsNb1mApFwaprNHQ
Q4FPe5Cf8J7sYXouzTFFjYmMnejzP0J/2qf30TN4jR5DJjfViqdemKYSyHycAhxlBS9a7kudcLkf
tM5lfE+WDSpH5LnJiIxaJk/0wi8d3RufM8zzqjYuT9vwEpCkMTPjlbfFxbqoE8gZMejQOwmftInd
IoJyiQbyewj3QcOeNSC0vj5FlshQla7SPds843H9n76h2oWW2M9IEIrRnKqM8YhZm57BGCkPsg4y
B2mcyk5nsTHOtEiPEiDnEz/cpE79xj1UHz8ma3E6L/lr3kgHxtatfcZzg9RnVKEj24JlABU6d4Eu
Zw7dN+hmfQT3NRC2UIgxT/BAfFabYXglAb9YKRV0ynoUFHGGSiSZxIY20S4Gw6rZgd4lwxGELtJt
eyLLHhVzElmf5GVRBWClusjO7iGZY1Vu9hg6/FPoLw+S173nT6UbuugpuoVn+Kl5+yeshp3zb03d
4DMu7UxuerT+zcHmzNasLdJVxASYE7sR45Zde6lefGDqDtSaVAcYDcNz4EL0K8Qa2R8Fk+gkEu12
3QG55O31rdzr5wbpYq8aGH2W6Ig0S/ymCi9y493++yfOPuqeujBAhW0IqiTy2AIRlWegkAnrIyg+
t6ke3RnJsgvBElsCKClH0Xc5Co9aJbHsk1B5yz5xsbPDCTCKlJQtXCjYBd68Q68UEFpha3gQANuE
zOLuWtQ5cxe6qJ2AiUiC6uSCQd9vXvsotBwcl8+Mb7qSYlx8Uyp0N2D/LsQIWaX0QlRrIR7iV4gC
pQdCXejEDhvNCn3e7dDyZpYWWN+Tij15WUZ9W2M/QUTmyMAkAynVgVaqvyctD2U0WQnu+mJlASVX
VQdPEXUkkM9pWRShlNwAnRlDtAISs2OyqfLQDqrvgNtpleHc/sDrm/iPSRqOw/FtLOQZBkECHZjF
qtU/5KHZBgsLPcWyQ52NVi46rppwcUCFbytJUJBDXdTrUoEBXv8/4ujvBVGHIBXERg0TJIujpXv5
O0g/8Y6+lzaRTeC1wYuyq+8D8He0LsodbrStN0xGjXW/+f0TyL+fnUOoCCdp0CKODu7kkn5PCd4S
c0BsqzFBkUIQjdGWXo+lGH0hPDvAL9NtOj3i9D4pcUv2WxWEgMAOE4oJH5H7RH/Ggpyu2gP4CIQ7
oNy8ntGbobUA1ALEidFP8VQrQ/QOXmUz9aNN4wUOc/iLaZDa1a6Scy2qoao77wtfdqRNaTV3y/40
ZgO0NDRRbx+LtbsCLycNBXtZv57ey2vwkkCRBaEc8FOrAHfInQo9M4azrt6452aoG5cT8kIrNYAw
1R3UIk78Z7JdvMtQ4P4jFli0IIh/ABmNIQv6WRE2fZ6AQJ10ITs/c7kHcP9qe8EqnBkcJDWL/GTt
yCt4PaHgjcz0Cm6ehIWaggYeZBM9YFej9EOE6MLtbTq9Y+krD9eaCFIBCYMqKhVWuiqAyo2KytW4
JXLmmdvdLdvQAe+fR1zRsHkm0GTVF89tUr4ogElcg27G8lX+wiPJDreaE79BdcsfvPTR+KMH0rk5
KpqoA9iq5wKIsqL4VAN3hKxHz2r4rW7V2YOXsiECXjAZPB4rkQLuaGk7JC/p8nF7r1aP1JkN6iZv
MU1alTFsiNXPWX+Msj9Jf85f7WSRZ2EXE9a8VoI5/at0RNQjMhfAqTsy30CQftqTwJiFXqlKXBQJ
qAcCAMe9ynFYzyJyVgsV40a3UTrVRkaQIDHg3MWhN4eJaxnz0KoAqjM6KRhUZTQ4zPsdksavBbCa
pbtefus43c4zVL8V5/Y2nRqrV/Zk1FowtIFOFQ29SHm8QiCOxx9ArII69AI9MRPBwtIsA4SJ28VC
1rVvdtrB8FnTS/QnPS31t2k6Q+chTlmUGGE+RHOEcnNvCToAyK0NOTjWKuk7mjZFBY5CXnKxao3l
QHI7wa6tpPGwf6gGKBAHMRPQQTKAQlexijZJxY1yzED4FcX8gdsMgDOSebDS0g9EjX52Ea328SPz
FUuWcWMz6Rx9LOeyl+uIP/DNXzzo+Kv6UdP3Lbo1USRDvusO3Q9rgeDhILI4oTSGaeq8a9BBHA25
EA5cpu0bFWLe6UtjZC6kCR6qgAUrp6PL3x+XFDtlVYAWPPk1Z4e/kWJdEStiDRwbavIlDozjfvW6
oy1Qd3XBcUpYTB1/6LfyVnbCrX7f3kPzEzc1CzbDWgz1DmgEkCxwusAfgPZ+WfjypRFGFvRzfXvA
jSMiKQAEioqWahSrytJx/CFoq/degvhCVnBuOCdfyNIhhGJw/u3Asr6o3wapeDkk0iwEfSIcFEhX
Zg1aYnnHuAJWTSDlIPNfkGeXqDWh0RIXtRoLhwXdlIQ/cnll314E+QtX5wmAFKQbGCe+IlmZ9bJI
m6GEBV22JFG1Qrm7E0RGPr+6DhXlZ3C2yfgPtQ5RA91JkSAEa8uTlo5mhNLv7XVcFfJO3nxmgtoN
jtO1sAqT7Nj+Ei3F5b7Dv8RHAglrrPxFRbWAhWleXRMmfMEcgh0CPOXygIYDB7liKMwepxYiK7UI
QVfW5gj0+/m0KPRTQMYpgmWFp87NMKmAYmlSfiyg8f1r8HOIaJx4G5c9QSAoW4xubcn4rXz3X/AB
rMba39bpvhEfLQ3o24T8OFr5Md4sG9GXH9HgRYhglkXXri+QGEsEUAg2OjopQNMZ9d5My46kVIdi
gXIHvWUz9qHvY/UvbJzHqr+cGaTrBLG+DLFsjCKq8xZEc5Ue85WtBfE4iIr0Zhh6oju/gF7VYfgp
uRTpA3dul7qnuawolQYvzQME+Byl9ypX+DCeha9KheqdGb6w3HQ1zJ8bpG9pXhriKjOyY2GYpC45
3UXfKXROMOpn2EzC7bVTcW6NOhVKHc9xmGAfZ0ioOqLTv2G2q/BJTlD74yPkeHsIujD6W1fPTnJO
zq2SX3V2WS6pWiqqOIlI8XSUCzA88lfo9Ta2EFhU5mDs6hp1ABYFUMopGK68tFZXUYy3YCYeFHO2
SNaDMloOWtUmO7Gzx9jDfz17f1rhmU0qvIE/CNJWYSccCC2wDFrgHG38CiwWrT3anQXp0GR0Mos1
/bP+Zc/sUmlIpCLpWbIexwRIMifwei+yq7sIK91KTuWxCob/hz1gQQnRANiPKf/BXcRPaiCISGMJ
+FSAmA5ITzKz9NXN+M06HGu3H7By/1ij/CYAkaheKrNyKAUVBOp7vOdMyDLbt888ywrlL5i9lcaJ
67Kj1u2n+buNoNHFGl6+Qrj+7SC/l0I5iJpMdQzlNP4ge5Lb75e79jl28p2wGb9qK3INq3MEZ9hL
k9W8FV+czwLyrgfUs29JeQrIHOVK4VMFP0AozcVe/P6NjKpDuewIahId9LvM18BqMD2zSaewGqoW
UzWTRePRc99a4MhZHgiRNDSOX8rv2/t4VSgh3xjcswQBroH3jH5JCu0YB0WE51ySl24wGrmVJcl+
jvL7sR2/9DZ9LoWYt1RteMS8Ky4RkJlk9RPajg7jl5BZMfoWAWWOCEoeUdV1OtkdJHEaG8g7H2VP
3+bOsCG0QDy4nJjbuua855Zov4IUV6NUsFR1HhSkfc09cWcbFnhWCV6aoNANm1lyXoux52Ypb0oX
QQeibJEOjR3sJ3vy4231vewFcByecrrwBRAmxkddt4kKAa4ScCDRb8uQ6yeuBa3kQcRHDRQ7VEzI
0FgN0HH2DDFlS2+tSLVYj6P1L/zbLBWEqi4f2wWwl4MUvuvto5RDXI5RclkJq5oAVAuva3gfqWDx
vLyy+gLKyTMPjB0IpZ7rfWmloP6e3nM7ckKXtaCVc3JpjUo5IrEMA2XhwqP+hooLyavAjorPqJq8
25jLrgCK9fbeXW8dsSgBWyiDC1OmGSnbuJKTUcT6ZrA3QlU8bxkvsZXwBgtIUA0wW2J2SKcdUlbT
UY6D/hC/k74dUJug/XgeLDB7WjWUs2z9gamlcR3eLm1S4U0SciMRdKM/TIFszfohnnirglgc2BJt
UTtiLNdus69h2MvDdmTS9K9+UwE8YLiKT/Hu0mc6SF1ABdVIjxHmRsO7Krfg+65qZ+8cxlUJcxwE
RW5v47rnnNmkPCc2komvsyA9/l3FyjAdqz0YYFjhvMZTDixyfvH62UG+8O81UulGgJAuQSgzPRKw
NemIGsAmQ4dZ8hsIC1qCReohhRXtCos3wfXiQru2E9z8I/64vXLiPpcB/fKHUEEg1RtjyqEIexTa
bSEiReb9rP/VDp9zkVq3TV3Hm0tT5N/PkuVGGxRu0PX0WMuaI2nQwQUyVQw6xl6Si+HWiqiLAwBp
kDsM2Eoe1Ti1jm00hzxOaNxG5himrp/JlyuizqaCIsYCUo70GHC1BW47JI2YZB7RxatAddLt9CE0
a/54+zMyfZU6nXrRKIFMzkf5K36Y31tcFjp6shAhn0/SOqywylolVQwQSvSf2kJOjwMRjOcFabxv
Y7UZnAFlL2sMI90sGy0VTDHV5a90HNPN7RWv7qgIrJQkYY7qqpvf93wSz3o1H+bqIalrgOEFiy8/
eXV0bxta9dDfhui3+dDMfV1xYnocR8jmZr96vt8oI6uDv3rkMAeKqhcP4R4aFCn3jS4ZaT0fwmm2
Bf1gAP8/HqriR9uypGPWfeXMFuUrEJJP1LoWZzzf8gcisJi48ZsGAsICQ1Mmuzh1qs1cnT6sjaSq
+jUfXK9DQXLIsFfgE3XSTbwNvRkDfPwdkxNr1SvAnasAlCuit0yFk3rpBEUu5Blvb+6F+4GheKKv
IpsYokD9DQj1x2KfvbEOw3pGc2aWCi8pBGFjmStnPBSj178ng6BQC6FWgCCyL9b47updiFbzKTUE
hJXKn4Yk6RuhqtLjJPQxNM/bJDWlGJr3/z4HRSg7M0RdgOKYGVCthKHWIfRQrZdbxWYs3Q45qOzy
mwHTCYz7YG0DkTNJILJH/VehOZCXuFAhmqBMR25+mGPoNOSRn3WxmdYsfa6VjhFQ1WemqGOwDKJh
AEs2kU2DQ8YAdpCg2TgJBi8P8g8Q59jAdXm3w8lq7nZuloqcStwtYdQV0XHeozsU/Yys2jKeQdz2
CQUWSCncYWDZvm1zLYSdmZQpso94Hsq8H7TkCO5Rq2/f0bKC5PDHbSOMnaPFWIoUBaFyCpJjYORu
MxTu0mUYZNkIwfttQ6vxC8pqigawuggvoW7YJuY6Up7usXGAq6D8FFUQJITMI5mD003OXg7/T4uU
q3SAyJV1F0bH5rM+kkLQ8qHa0Ewu8fwjKRkroKydcBUyPgDIoxx0xWg+9CV4DOUmOqr5xPmiVHNW
kUQT46ytugWgcJALEtD+Pn3ns9wLg0R6VShieBx6zi8iCHPGgptG4v6Pvt5vO1Q6KRRLy/dFGqF0
P9jlc73FlJHZmeSUFdvCYoWQ1WVBwUNHRx+vL/p5CcUwrst7fLwkL+46DsQhouBMQct4xq6Z0XkF
kAFEEQikUeeYQ04ZRFkXHdN8U+bPWuuWy/ftL7fmBmcm6HObVmrTT4siodWGHKt7nOSeEeLXDu25
BeoqAb/yMCjigG/FZSbf62av+QLIGjoWx8b6UsAHq4BnHCzjlCFNCsckjNXoWMldYMZC7GeqNDBW
Q44hnWfoyAcBn4de9RUXsTEvUahwfHTMsw+Fe9WUxZyTN463uRn0LvHr7d1ZvfXRC0WeYeC/QKp/
+XYZpELj5KQekGwQBGtr5f/BIaqEVZeFC1z9hGfmiEOeHddF7xJALyMcVwFzmGNqThNrl1aXZOCN
rUE9BnpadFEx0ZRa0gStP4zbxQU9oge9HZcAHQl/Bcv5VhYkkhoGRsPRuL4inU8HeRKbACOM0yDZ
SueISene3qIrog5D1IC0MXQZDWUknjSCDagFJVkwcXQEWfR7D6b5xRzuSdvAQBkfwqsFlmd49U+M
5AJcpt1nXuRxPmvn1j6rCJp2/AaI/wD3SL3sjbbOu3buJVS8+qO0AeE3OjS8a2xrzPywPuvVvBFZ
9Lk1yi8bIZqKQU4lLFrwOzt9rqB8Wm0ET3oALcozibwqsjcCsf55+3uvxMQLy5SL9mNSC1GqBl/8
EDttJ5tJBAYvhTEns+Y3EGTQZLDC4xlDbyoGf4YAiwyPRY3aWufGJWtGbH0dvy1QiS/HTVHWg9z5
IIS1a4zoyGaSuYCO6vbnWkGDYaewDCjUknoojatZcmBf03juD+Jutsi7IXNFJ3kZ7gB69JOHBUwu
2KdDykjVVpd3ZpZKZxQx5UpjVIaDgTHvWUr2LeZwpyVkdELJDUiF44vVUTfkmDbG2DcjRH5BMyRs
Um8EL3f+r8XuT+4OLiOgOcBlfaVXB62fQogHYkZ/SVLB5qWSkSitPRUIsdA/Jsg1ehZ6ZzENGzXo
O2ScpBEYWfkX6SbVNrdvgHZHDhOaf/JQuDBKpbmLWGNwXhjI59s1r5C8R+9x2OomIHSo/bGTzrW8
+sIg5RZ9UAYthDI61AUILw3GsqzmgzTLRRcdJtBHMj7rSvKBSCWJZPJCV65gFqiOcyFQx8GXXMr2
1P8lcD0YW160qWWBA0l2QXvimSW6hqNpXa0rjf63J4roBKZW6vP3xZ79Fdec/twUleiAT04PQlkJ
TjN8RHIajOduBx4qRuggIehqSRIoywDIQ6JLDyXUGtfFSobQAW6BBxLggw0pcEB1AQTczCtlLWJo
Z9aoA8C3AoiRxKkDPE/1REfYQABYaXCJ6UAZQBPHjoHCaVkY99V7U5PIpCcReIJM7+W5a7RM1LqO
xEePoAIXLHJwBPCbNxZ74mrV/8+tUfdmArmGLGzF/pD40qfmLhu0F+4Ub7EIyGi8Y8ILVtJVkED9
Xh11W86lthSjOJBkS/pRHvuj+KZ9xPvcqjahnx2xzs0AiVaL37CGr9Zu0HPL1HbKVa+XrYaV5vmv
dmzMIWGE/vWdUzC5AdFSpPt0+5LTAf/VRcQScKd4Ivi9Ezuy1VfNw7z3nhUqVwOJohGRPUHVkf1f
ukmdC3UkzT1/BLbQzkrQWQ3PYz9tK52ZIBOPuzp2v03RooSDwU/FAupwHDvJRR5+QoTIaCYG5rAf
ZDPbsWoBawUjyPn+szqNiihaEkcAwhf8sQXEB9OcAN3tZb8C9F58JAVGTFezgst1Rx995zOTVP4D
hCwKExk8s8u/tPFVzb2oVa289atsN02+vjz16r+lOyDXuIbxGcxYQ2gNr8TLTQwEJezQwmhP2YJ0
yhZkV9ywfGUFm3Jph7rltGSUpK4VW5y6sLb4E29fvh0fcN1hrEv54v3xR+6TSFpBZ3fLxh+vHvuz
hVLeWiLGzIa2LHj2TF5cbLNMNOvsveNqcwoEc1QZhYrVLPPsy9JlBKONQZBW8C3udcw9v0nfqWrx
vrZLHqqH/BU8hRi5Vn5CpI+J11i9pH4vla4JBlM7opGYLkfeq+4JrTHxWyLBIaJKx6pyrsfvM2uU
13biLE19I+Fsfo4Oid84nlYDaQjsoxMzMbdrBxOoOxBJKSDRJPrMlx4btxUXpklC8iV5uwRmiRLy
ntB39m6QgSm6mpz/gip6JdhdWKVWOSYlyPirgZwTfFFTuFswUKFjdFbGu671IU5x172pCbMmuRbS
LwxTl7GcSVCvTboW12N/xEg5qQ3Y3ZFwW/4XGcfKKYHQjiFBk04C/8npGJ+l3HHDBfzAN+1Beuwd
KI4dCDl1/CY8S4M9bXmXjLEblQnuXPWZCfhZifISGkiQ0QXnwzUAeJgqwnW0qJjlI+L0wl24VdBr
PykmAak6Wirjvly5kM8N0glqEtWaUCeC+jVmg9PzuPpVfvPvM8YLG5S76nPGz7NakDAwgas0cxO7
+WhdQrkAGCzr2lrJGC+s0W6KSaOuMvAJewW0TZ05Nq9cw6RWIZcCdR3DioERLsjNoh9ApVDj1LRh
XmfEJwEheKheiqfCTvfq0+JJ+9xX3ckb3krd1Bn7tXoIz+xSCVQfQQ6SL8nqps5VajdIZmvR7mrh
eHvT1r6iKEEvGlPHKP3RSgt1JE5FIE7tAYfebDmglqR7Lozt21bWIqcEbweMEAq66KlTnzGaMPDW
KUV3AGLRbfzeA9IFlTEiXdRZsS0/M+yRzae3DZ0btDgwRoLXH3XXzxGKwX1adaicEj2yFJjBYqOe
YOChmzPmPVZXh1gCsVNU32SJhkjroBwGtAaOX9znD3+3nzPoyyhbxSKPpX9L1YVEBhJ1GsqkKE8h
jaLiJDqKYi6n+XLM4t6U5Wd1ZAxLrTkFLGAUC1VupLTUbhl1X7VZKYxHKZ4fJDDovSlJv1kidf7r
D/bp3BLl5kMQLAJEWZArnSrcmR29qD6qHl7nhS5z7IIEINorJAnVdE1B3QiQ9sv7tABXXcKXbXsA
p94995GgSCubgjW+lo+sLHD1E0LLFwLmaIzqPGWqqpFGTDz2iGtEw4nFInWEIBjsrJ0Mi/ERyd+6
WpYCvjADaumSQL9OjFyL5SiD+xGFjK52BsGS7fGTiBtANgqUeIY9HRg21w4Y9HH/Y5N+prSygPHZ
Dikf+GndxQYW2enuKkA8alDcMGcv1+7qc2vUzdJNhqAvE6z12/BZc4tHYjE4VN8V+DwMD1IddrWT
70JwAf5bnhty2EjxCPUBhC7or136TADuzrSHMuXX8Gn84MzRW0Bnjgfg43QkD2dmjrnyYSHUDS07
TdfAIUbnfHmYR+BLDlSUd8ZfaG5vNId/HG1uSwovrGf6ipdeGCM/5iwHaiQl1zr46lehvmf9UytN
mBz8xXCVlavswgh1FPpFlbM2ijXwsOTH7GfhljvO4n8qe5IYyG7icLbytDBC2Eq+IwNkTAg10Au8
GoOumkLIlx6fURRey+xBVlgz92slW4R6UDUTKJBy1XA0yqHqFbHWQbcUvUpIlDFevSGUPWg7/wTD
DIbwmBRPK8/mC5vUfkW6VPVpohlwDkyTbwNf8srXBPkxk5JkJe+5sERtWl4PSlbmcHsNRH2vsyOD
ej6w9XvxKUMtAqCjPQT5gIll+j95nFLB7MIw2dgzl8RoYVTwNQw3NhjDBhNpCbisLOIz0756nx81
L7TqxwIzD9Eba4J97Tyc7yn59zPj9SLXVS42+he0JpQmcSfQbPKY4GScCJYZ6tYT1UwdJmnSQXJT
C572iZTBgSKU1Y228TZZ0WZ5Mw4s1MLKaBy483EUiCo7z+Nmulwc7lpFbcd6+t8pCijxjOOuxthY
6Y4bOeIZkXNtkSBgEYDHQxxDu/fSXKWkfTerynwsITUkfVQgIIh+3P6QKyZQxwE6AkgMjIbQNcCm
UZoux1DMsVJ+iPFPPmmteGj/YLcurFAeuQhZNmo6rAyGmT7gZfpENDSiF8OaFLMD8+8xcfoP7fX2
2lauvAurlCvGbW+orQocr5DPD4GSjKaQ5L6Qi1acGXdqPjsiNBtv21wJmhc2Kb9MJU6M6xqFwFhK
d4aYO2mvurdNrHghntvoimNuHfwbV3tmLNKYLJLWHzMCDiVKKKm1BKihlJjOYN1vKyUFPPBByAW0
DrrzVwiA0BCWeZzq+diceCKAoHiT/cEiouLBA1Pzirj0Zey6tEb29Cx8TJykzU0Ia+Ie9Zp7YUNk
t9N7/tSVDJl9yZV3B+wRoWccbFW6QnG1I98Ecg976luLaUXyMZsN78c+zjTY4hX79t5du8elOco9
tCQPB4N8TIE7ajnmBgZGBQFtF/I36E+oosmKxBL628irLj9hKcXjqBRpf4ynPP2oajm0m6TIvAqU
u248NZIpzqHohl3ZbQYwENpgIBX9Wi71HeTc59rMuqK0DGPEcMOYLz6YQtSdMo+Gr/HJaOewaAkh
GNkWJZ5/dlOhPulTGzqCHIcWGgqZl6lC8VKnOspBIRjWg0DmMzPRxsEa5ZKDoGMZbVEDnPBabkVb
yzP81SJRvYoPa1NK5clvMIBsDm0+7EDOrbyWXJrccTnfu5I6xa5SFYMVFhIEToxS87iqb7Zd2Hbf
3TioL4rEDfdLWkJoFjzTphIMiM5T+j1onYgWZgAZ5Ybwc09DdTd2KUTVEjl/lIIocXi+UX+C+7i+
77Q0dfhcGryoE6bPGEfEyYKYf+/7UtzkEA35ATBl5bVG0+Qmlw+tM4OKZrMoi2IF+Tw5SamFCDB8
a0lNGz+llQImfl3I/ASUYt5o9LnFRQKmyLmgc40+Vcyy5IutrA9jDDFpXCzlrCSWmJaFKQsF8Bpz
mN0X0PKebD02gh5zZrkCQvhqUv2Qq0LJbPq4j2wR83fzZhrHFviVbAkQarvMLyqJN5MxOuogSnNF
yFfctYOeQQU5WV6aKubdGedgZ0hz508pikHCgr9LpEEqSwwq1eoHaETYndJr90GsjG+k224WGuY0
hyrallVhDA5wRGDKj8A1PnN95PZDO1kpL4h2h9GkbR+LpZsoIRiWaimDIo2sPKhDEu9jg/vksgyL
MfoZzEWQPrHKTKnsZAg4SwiK9ynCwyQxjNYsFi3yOU6GA/TJfcLNACwE4c8+iN+WPG6seVL2Y1S2
jtjNAVhsZNHUpZx7QLKwWKXQfkixnDlz0OO4S0r0HeVzspNSTTGbRUPDlG80JxDBX692hWyKdfuE
4bR3VU559L0x7JPNEb5joQ1Pi9zMZlloH/wY635dNomtxb1kxmNa2Zh7QMdAarTYDMex2KVqy5v1
KOZWrBd/jfViuIZRg85KXhy5ElWzLjD1WhbfM3TLoWqpQicuE/bhDLr1MFZKLAJcG32/JDZmHYaf
Y9BBR0icFZPX/4ej69iOW1eCX8RzAGZumSYHaZQ3OLJ1zQSCCEzg17/SW9grB2oGbHRXVVfZL9eQ
cR8yLXYe6Z+7hD3TldKDUNOf0afjIYg6nXYm+kurbUmjdbkGEFtmazSdYrhSwFif2L07yPFJa1e/
gCCnCgb+0bKvxmRILW3hMNfEQAjHlabOIk8zXfp9UDU8Fb5//d2yy9sYXTWJNSoIQmAuUvUs9dZw
zRZZvcNW5V/lMZg1KDlnQNKGlMVmH0YVz+eKvgdd+NDIxvVQITN8nn+oRsSxmzQ4KytjZRUNfa47
5IqNa9UUJHSnlM38Hocbuw2T+OCaJ5mdI3/nDOpUaQd+ZA2R+2nhOH5TPGXRGMa34XcVZhjjoGCD
qVNv7vxCi02WW1gdXd/CTr2CJVICD3qjHV5WpHly6uZv2xkvs66ApUbrIDLK6avLFCNfm1NZ6KUX
OSw5TjPSO2MHGvGNIDpg8dY9G9dv0dstZ111D+bwpKLtJqL1u6/nOXV7+ejteLM9lL1tYlXO6uZm
fTgTzevapXj26cwC5xXLLXqPBSlywiP+N4doX+yi91pU/XVUfMhI55zsljSp20QixV6i3PW+xq5/
FTfFJP3/iJ5pPk1VvY9h683m7jWYKAwh2wYZ7BO7Och8TG1F5pS4w5aqwXnlpjoPyr6Kzvxdai9I
J4sIxiF6QU58lW51/6mxAt8NDEuN1h3zxHO83F9bnfeRa888GJCsTv2vpPaHHOsX3QFmqe07Hbvp
ZurqiyVcfSDOL35yCQIfQp/9SXR4V4vvHl2vVblJoh7/dueQfRLX8L8YK//QELql/eiS0wSN1Clq
2uaj89z5KTbyMi/AaupF1cjFbkzqxKrPlDeM+VbXPyp0/6527GAgtugSQQrBbm4CZ2/X2b1sm++8
UDgtI3TBU+1Txdl8b9aKHGGbS9N6QXmLt5btHQ8rfW3rDKjCM8uor+mz1g0eVDEXZgu4Q5AY4sLh
IXR51oX81k+Q6q71umPNUj/J0LD+wB0YnBdtx/vhiJSFSea9pBq2x5tcIDHwx/CxRFzpncT75F4j
bddD1XTzsalqWHJQk+xbCN72YjRRxh2PF4FHO7zafVKXgajNuqfIVXC+mQ/NxKGjPphSZDuYMF2q
0bdtujFHkktfd0YfJQqaKTRE2cvBuLGguZM4YDj6ZjBwJI5sr4rWi3sMBzaKIexoR63PRDqbm3ty
wEpG3Bh0Bk0Wy+2NW7+c1Ektb+6sH87wJ1mjLJo/myoqZaLwcoS425fc9me9+MdobkFACJi9vmzr
CsUsEADkfOq4vvD5M1AdKuqbIz6hJC/qFqfZsanjkszwuQz7/lJX285sMLzpFqck0U8csXQ1+Bo3
xM37ch90BnqznYt/qA3vdmI5WejOl+LBluCMHYW0cUy2QJU2OduLNvo00evgX5YZBnOjm4JeTMVI
L2sDBVRHD7xenyI+lpZsmSKkTlUUHgyON6rCkJNueJlcmlWOf5GeTB0J/Elt2ULjPYuXaxQv6dbU
me5aBKa05YgM23RenKLrgryW5BX1P6+juehaRJVgcRZwZY5g4DzQ5Fsm4E4Y3tPuMxKvFO+32N68
at1btZTKd7OqWXYVrQ6sdd0USdOHXsE912ElYRUK0rDCiUfzu5OcYcP2jGL9YRL/7kS67NY5V2o+
ubC/Q7/opQtDMkeCkB0fELkS+k0sUbEZ/peH8Y9x9KWKnKtptsKEU+aI+cl1xhJmvT+TB60FqZ9j
8hmPYVrL+kn8VpSafdrIzTwL3HGAyZKt9ht3Usblm+OPX3Q+ed3dzu2dhWMaIoHK9CBsEiwN2+Fi
Jzc11Zu7OqmqeDqtLjojUbgTz5IhyKzzRyQrbm+axR7CRCqNiYjg4ABokaB8e2SNQNmwV964s4H7
j+CtgYo6ddHYuDM+mZi/JNzPG8rTZNSpNci6X9ne6yaGPwi0FMuS+GozHyGkW9TmRvJMxZ+8wopz
IlDm9htCcaLNZAEiMAlvz7VFxtDSXpoJ5WqpECD0UU3bRakxrTq584nMl9rgLEA31ZhPuwRfRkXF
OqGAxfzJ01MpBqiDV5QMl6eVqVJC3pRvi9hTaeLQFGEQUCK4+W9sW9+vSDOaMgQK7UF4PBJEZOuW
Hbsq/EeTP633o+MQV1pb41LpntRizoi+KUDqniu2vEbodWwvj7VBh0aejY/3WvnpANIxWc9UA5JD
QpKa4xsWE4sAnzz6RER42fFNa3QU41i6U5SxTp66OcpGFh0WBL/MPMix0XseOvTDhh26CeruNjwS
btOuU6+qss9tow5djzi9BEIAhBtFLnyCp7GsNC7q+l8y+G2KwKc+i8f4rML6toYIUvSXM27ksg7W
cq3Zm4gvkA4+yY0edPSvkzpv17ZQNMoC4lyk5ee1bcrfbLC04qpEd7b3F3Fa1hqfWLvzVFAOlBZM
6zwZoDcJx2tN65Ib994y7ClGWCZfhnMwbc/bOB4sG4reOmkVT3nUroeVkFuHmJ6Om3eLMEKDx/Jl
l5nERVjPXML0LV8bRPHQdmcX3JQsxiHpdGET92SM+9MhCt4dgeSOVYksipcG0h0X/ZM/tbsFLd3g
kjOnw3PnI25qq3b9Fu+bPj74gbi6NiyCyMPDNuWIO7T1zHGR9AIIsOxpkiV4UNMiodA2ZaLVo8Le
w0ymnE02IyOWj0Gn1BEv+WBeTYWHQ91Et5XFlXisMnwbwleL/EynbdLBKpTcKHeIn+vGfd769e4Q
2FL5JIdg7YhB58QVKzzlFeMS52SEeRSSnSxp74owCJldaKIE3blG34NtKb3mp+0R22VJik73MDb4
/De3bBb+hytYm8Ptm/pTTut216kH2vQnsc7X0dzIhOwFtC4DiTAN8IeDeChmeMYZpIANubdCZ0v4
vK0voLIuxyPv/lnel/P45Q6/QurEq1N8220acwH1QqDEAUa6zs3pqujCgto7b1hBP9QEF20SoXuk
yiQFQyJ9Cqkn4h4QFFAGQLa/cF6HPQSE3blh1O6Nj0xPq6opI1Fd7TUSno4Laec7nKEQFYlV0X2w
tVWJfdvodQ51coB9kZeB3G0yl2OWNNTtnjcMSbtgo05OQjIfXYIVKSUpzyGexkBjWpVGnQvVXuPR
VDfdegvXPry7wseYOs8zTt4A/6Va9kcvmTUuFnfO6bggQhKLeUfIGmGtYdffwDoPx8CDSPB7WePo
NMDa4WTCpX9XrlvvmAp2GOAy4vVYBwsBj/CkkBTtQyW9w9CyMoEzqZoiPIQutsFAitzcOAp3vcDG
gz1vdQLWRT7qeAKugJ2Yeniu2Zqb2jlt4j7qm+XOnesITXlXiva9IR98/h6g2dsgNbaBxSTYZGML
xWWrMn+me6hOctrHxeSdnETkPbzJMFNgpIUTA4w1LIsLAaTxdyHVuEUf/xfPP9so9tb7N7jJ0flt
QUbz2oTho0mWFyR+XYWucuPqgqBiroadRxYe7OAempgewlm/Dl77NQj8oFLvBZcnr0eD8BlvuCEX
r9BVALMbe1iCNpdO+zw23m2b131kqyfWBgWdxQ5LghhA+r3jkxc/Qdqs5x38kV+gnklnP4Stwphi
PHgXoX9VNM6HGRqWBsRLQzM0e3mi4w+aaBi+CZSraizHJdh36/SiG4bOeTyJ6EGQsKVJXaHrGdKE
sgK/dh6tj7VHM+Pg81g/A2mv7hoVcqvOC4n/80P1iD2yB/5wDmtShL67D7dlQdBYn/e/0MPKMmea
nmoiz3007aCnGK3zFFJn1/j4UheJ/KbYK1wNDmru8roe76KWTwbPinyLm7dBjY/q7XZf4dhnOrR7
jNdppaIMe1vFaMlrvH7EPrTs/XCwkyhYAHtzd7gwFBol8DEqvvfRmLbwguMJwbk1aeUl17aJ9tbw
IuyQc+6Hx4moUjRL2bKpWBT8SYOfepovmxPltnV3HUWcz2I/wo3j2vAOCtPZaMKcDHEPVAL5Zv58
YGa4JdN8cAJ2gxw9sxJJgMFcF/5mLu1UY3IVD9Dj//F2OHRDlQEDyxDGppck9UKIrcSPFdE+rs2h
dtm+W+xv2/qsAFo183xEXOC/oIWdjtSngNGj0f5ztGI/vOLZsoUli2ThV9VVL8Oupl4KdG6HJN83
RMGmZK1P+LFfZo2YAjuokgxYv0a3UNEhp7hUBMXF+TuQG8TELdFpangZEGy4e3XyBHT3na5rASrx
ONLb5OCE1I+glq8eBmuDTJ6lao51BHhgIP2Je3UZ+e+e2tIh8i8qwVJI/cfr5kPdDJ9NP6UGBraO
hwHxt0Cu1d5pp4e2c8FEv7c+giF77N5GEMNgadFjfg49Sa57fcMuzQeruyKskIE8JjkdulwlY161
+oXHEKrL+Dls5Bmo1iXosYuKMKRlWQve+Ii90SSv0dfFsXNxKMtaadN6lPlK4ny1bTaQB4d38Qoh
2Drg5WzRBFu0MFt918pLJdE7GjinTqkdZeSqInIQns7G6F/fB+VKWBprup9rXiSDyZUeDtPG8mr5
nvmUbp5OzS8OlzAIOZCE4wcFMWw/wuIJTwm7ZqRzoP+mSF4cvPUyOeGjQxu+eg7cWaq08cgxsd9C
TikVEMhFyA3WMKJPSKbRckr/QjG8sKSsG57DxCtz3DUD0PQBz4Zb5wIQGvWrR35rjsJwOf9iZ9fN
IM7v11bA4j80SYo8rzLW1ykil7bKRWvx3AndtSYsLKmOA4IYQYJg4sezDBNqO0klMuTqpc48KBSr
oTp7HS1Eoz+ibsvWbrkYZDbFDVDNeIJvECDIEarNen5YI0vP+IUzYf+qa/feCnHs+l9rTI4qk0XM
PXbW2wUwBw+qPh2Yt2edKdsFr/jgXAdneHI3cqgAf9YjVsLZ/GrWoIDnxdgGBzOqZ6wV5E0nMon/
QQ3y5Hhz0YTjnqIVqSPcDHN86k1y5MnzRNasbX8c5e1XLJIGXZ8hMO11BqRJu1fB5u/IFZjvDWZL
sMqkKR10zwYKFo3OFxTUBDyMN1+0X3b9EJd0vilcU2DMju6CFMhVZgANAMWtp83Az0eMV6cyMABK
CLrGK1J13hcxvFpvubPfZsbxv0UA63BPxwgySTjO3YYWaXwTTaxxMU831t1sixMDsDRZlgO1Y6b4
u1HyYhTUJyH/EoAQ3Q7fyib6OptdLjM0pO1Vzz0vV7FOmXAavkPKnSp57IiSyml6JAHDzFoxd69G
TV4s95ZntAnkvDAAV8jorMe9E6/wo3DGEdGd0ve5U7oy4LlfeUMZLAwblltl90nYsQDuO/NgDk2V
tC+sH/HEDh/7s9tTbwBK0IUvm/HgUI72PcaQE2KuTgE+enUREsfRIAQ6M2YB94m4UtSXHYxVnDLA
MhgONFnAzCBwmMF82QHw8eDVNh5FXaujIcK7jqPkGNTGXyf0QKOZg0pxVJlNfr8eGKMePZvUGN1H
lk2172SJv3qFmSpaRL3nHiLbLYVjg/DYjAJdb+V5+kU2soqzdmpgEdebZR9vDsLeJjrg8lOjvWk/
lAzdaI8LzvZIp28FeUjoeM50mIJDHY+kAI8kUZxjUTgw+TjWS//7SiXVQVXdfEMq9OykWKY3X7OH
BfQ0jIf50dPtzLdkOcV+5yKaN+70hQG6QF72cO3i6gPr6y58UMII4xCH0ZLj9rc4bucv2Hr/rTtX
A1ypIBqgdD3IaIZhIYkBOg2Dj8PrtdclwJjoy0Wm3azmXCodHgOImi5NILd8iKsvSGmBPHXVT6eR
gyqg/iucGJUTGfU5ZwQrOxWVV4ae4zQQbIbyyNwBaVYHTJp1HhETHuRKkp9lJPEFlrQqByyldpOp
2EfCUXRZqHjhdjYCJ+DRwzSHThrZGEW6rbwiMIEH9/52np5V74m/bGuiXDtoaPsezkAApDIn6E6I
/kNvT4ed5zX4FLDsvuhc9uY1GcRPDZrhY9k65PaG4ZVGfhEhMFUI/+ArorGA74coWiMrw3q+d0kE
rBn5QW4/YmaZ30ff2XmRc5BelK2Jep/r5VnhTgkw7yKf5+BiS3Vo189YdGeFbWfqRHdRbc+N4T99
XcssHui9Ju7V4+5B+uqlodDd0OQhpYMHaU6SkZfOiiftgEEBOdekYRKdXN19hwyIrJheZuBEUwS4
eHpHJOUHEomfO08NGQ7KdNCKgBBiEjmHHS880RyaCfg7AE0Xo6DNO29aTusgZO6KtTssepJAR3T0
lNRecrDtihgOi+0dix1V3p5mb/5klf5O5rVOG2Iva7D8bWafZBFdv5awwo1ax8+jb0q7+rfh9wAJ
OduUcvfS+vbOfTOlaw/31s4P/guZKJIRVMco37VRT00XPUvp3ecagghvhOJ64HsVxXencREtzADH
AktwAvmTzLi0sfEMHi3GKWmG1y5pzg0NsSUJTB3Bye4FrMmBW7YHm3LCk4UpIP+C2qlJ4wBRxkbD
OnId3qjRB4xEp9nZnnXIj11U71DtqhQ6hhLclkl9MeSgGu6sap7cQNwRZXnd2JyKaTolkIyn6Ntz
M7qHevSPwDq/Jqd+CQFGNiBEZRjeqgA5d9hXL7Zm3q1OclXaOa6rzcQ8LWis2695iV91BaJmHZa7
0Vhh6ogvMvCxB2ei+yBhp4a7u6ZiBYjMi6RALYfqJ9QurOES77DE7DJV8mZh0QVUnby4EyazWQDM
irfLiBZ/XcLdVjUvsTPfpirZT7UGlmjDr1DFz+227a07n6NkfOMgeDHa8+d1NH8bmOTweDszPbsp
IoFh4kAdXC/xrvK90ySqPFwCpMi376E37RSQDpejoPvVLl6iFQRkfQq88AVy4KfZVodl0Aj0iEtB
yQuUx98b8/8px5x4b26I1P7gbfTj+1CjOfQYJfyJC/JSJ+0XH3DHYTy9jIYf5hlEDoU6riHjM87A
e9N14JDCaAc9yt/OBcusA2Q7t+SuMddAQ/7auwNYHIkREJn34JKePFVHKWSGW7pxD+NqlXy3YaDS
UCMHWwcvjQxLd+xeZxu+TLPdMd+9ARG7I00aedP+TxSPR3CoKp0j+dkzjrQflEM4fF0XZ4V2mqo9
m2HWKYalaDxnRQVtHtUU55WzYSbBhR7jMNaeukJZJdJ+7Q3yubFjsMn4pkn1CDcapMypP2NX7RrW
u2k4JQcaD1mAVrWLESA+h//PZcCdPgwW/YvAK7Gt08UBcse7GW3jdJ7tXBpvyoVBQwhf2R24mDr1
lwjAju4y1/Bj3ZiLp+TB3USQJ6p69ayypxmB4LEKbygNez/pPhdJ/gVruxNb8wFqGPVkm/+5jl5y
pAN8cYGftWUSHjntWPSr+0/E/CexjZNXYkbPHkbPkVr/ybZ+hj6i2H6vDWc7j2o+WuE+hiogMACk
b0OwnsEkni3cWxys1ojIf6K0KpT+NUV3gQHV73Zx/0knOLZG7ftOogUN3sMqQhMkRsRuxyVZFcvi
lmvkVne7UfAPBwE8OqB/py04255fp66/d21f9ujZ2STe6jF8lnz6S0zwjFr6qDt+r4h5IyO+HEy3
Deaf4DiM4QviFh5Ni+jrwP9sLbCSaov52Qv0q0r0UTjRWXXVfvCnR1hvf0QY/LTUHkLcMmm8ooSH
Db+ZSH+KPjzVbQCV4OiA5QtPWJ4smIQBFQf7yoYL4RDa1d12xKo7coqSeyLjlzFev3jHzi2jOyaX
P650ISqx/S4YANG4AW7MqYX/KNoSWNcv4782IQ9wowrmg02IHl9+MuF8BIo/aR58VSJ4bCYAseKB
4WDOS9wPVxb25yHsunKp2c1PViQdh9PZqLGk4HQ3vCA6jAHMKRB74veVqZa9y51DwmTZggRIxzpY
gEZHNA0EmCfilTCc+USDn8WT+y3tdKNkYRnqYJVWIXw5TMOLmKwFlCyHNm4ecI/93XvQV38jjzBB
KxdSvltafiTgX8cALb6jPiul9w3oDTRRd8b6c8sHCcYedFu/1WiwByD0JrBt7k/8wGK5q1p6XLd5
N4A1qlT81Hb9jnnb3eXmKLfguNGwaHv1xShylxfUuygKv2eLZChjALe3yfAGhP/uOTEgfkhQMl8P
JgUo9xjbGTBFU6XLPKDvdGWbdxRp7e7o+aBH9Dkm4VfHASt0PciQyo9fl8TEGd8Ihif4wxtkEQdE
1SmQxpKQ8NBFzXmIkjx07YRkeokuMcxDTK8BMLSK2pOsomOH37IeAZWpgbllw4VNBWoh7hBoRBD5
/tGx5dyP84toF3DhkNvOQXVspTyb2vfzvsXV34PbtaZcrHm47VrnK2TBqO9otVqwzz14LOHMhaXy
RBvnsY3xDrPFFfspV6Wmb1yTnzqqv+JO/l4PDGaM8MyYGViYnrt/B3CnQtVnOfMHccJv1ei/rpS7
ZWiurcVMStkzOuZLYGJMtIv3EozJgcTSS4EfXOxcHb14K9qgvcGYWFj2SEbn7mzqxBmO4dT6ZxvA
fqdJpFcIiM3ARxme1lT8W81yn/hQAUkiL1Onc6whXdXmvPUVb1MK61regWbAxPozyfXoQUiB+gVQ
vZULkH1yjuoGH2FUldqCyo7i/0TUnke3f+9nFNxxI38XHzRPy+KPtYHYJwzLpot3Q0jKNdwuBl9T
HEJBw/v+0bvmaVmig7TqOoBJBVgsLx6bmp0VcBAySL/W4yVU0TVwmlwOzo15JkqdBDerHk+dEFev
YaXbyA8l6rsc/Rv6tlQ20wFeNzb1lqQYe7yogtT7hK/3lUbHCcij36KR8AUD2YQNQVF99aGAHH+Q
H/VIjsZlz+vgApvk785v1QhmJbJeQ0XmhBhuLJQwnRfe/Ig+tT45raR9ta6/t2L9E27JHqKpPzyR
D5S1l3lc/sSxDEDGqZ2HAQj9HU6iVuYC68xvXU+6WLl6GFG/jFSciTODdGQCbolS/YOfEtYJsY+B
g4ybWg1BSVr/gLzgNm34+jbUqsnaePyA7Y9JXYySJ5EE+KY78aHa5Ylx3G4jX04hKmo+d9XJE+Dd
xJoMGZfAbaomvtfw61Jr8rROCQLZgvCyrabOotjLW0QM7EWTvEbgLvPgF++1U3jpZTOnjtOeTKPW
YkygNXGJ+QemCJj0MP6JnHXnTeY0ReiIxvWAoK2laBd/321+krPF/SFWfDC24JKIsZtpjJONNb8l
gbrPwMR28az2pmp+Eqf9CEmly3ba7k4c/CUELE8Vvinuz0CJ/Fdh/FKuvyEPEhm+s4hzdBdeyjZU
O21rzHfjkxs3/9Go/4+tydmH+V/mTSDUtPUg9bHRdaigkRh/ofnFfLcD3teYU6wE99tfR/BPJ4BI
F0+37PUaIqYYbz/O3J2MWwxNIVR6fvubidKPqEQ4d1TWKjNBtZQxrABS6i9FPBHcodjuGu3Zn1ib
2WAG6QsJzxT2DtAYp9vNxDMn7Fi8IJj5EmxqKCDlaHdtP75a6IQyiA/haL8hKpXH65yyqvovEfUu
GbsIntp4XAfRTRkUkSbt5IzGHy1JShf3yQVmVoLl1CnKw2Wqt0+uBTuE4LVZ64h8ke1p8kNgU4PG
/rdCu2FBTuNFVu9rTcFaNOHJlc4VXSqCb7fRyzY/9lMHCorERk8I88NlBThkZyAAoBXdQfvIM2R+
kGIdtZcrU+Pwj+HFRvTd7b293yaF67N3xTuRt5G+xVQ/pm6EowpBY5OIEOvQPkMHKdWPC0lhxkbO
c9s5n+vcvcioncBWqrc6wJDkC/UpLLw/6+0yJfUPp9WRRckOCujfvhgZnta8TzLcUkDg+2nu33xc
bNB8IPxALegZq/p91uqt68ByjE5ul/CFwz6c2emEhQx4UXrsG3vN70oln3BTvXUJNA7rCPlFZNZc
9FuxzcN85b34+k2OkRBzwjET9TVaB3oUG+wXXXJ1Z1l2RrVlu3YW4gfzgwWiPCB1Pmly5xwBIR1t
P2qgPngvZ4qeA4klqwf1tmok3i4KCSPsOVNPhv9BAXRsiHixYbw32wrsupIXrkBTV36wUzFTZ6pg
kQepzgXG+ScWzkO+xO5BD8kLrbqD3cg/jU4oXQWiYOaW8kx28h4oi4JgwYWaoS2Xib/ZBtqqSa95
Ff+eHVhJcLO94G+iqTb8PxquGro/NFidRbXw+miD6dt2qJmPC12vjzqEuS01X+Pqe6kjROl3Xg+x
GMN2uIDhliDdE+am947qd53M39aF6gwomExFu+3HDtoF0qi3lo/f3lY9O/Py6dTuW8TJFVNNEXrB
u+4H3Dpe+2dm0QNHDJTfqAvWdD9YkMJ3E0BxU70YRr5kP3gppJXndYIkrnZwnOfWfaNLeG/rOA+h
LE055IJPkICgbcT9P8sZvQQhH8SSKG387aOLMW8Ah9qZeQXhhQkhIzD1nCAKElt3TpL4ECJ3Kqtl
eIXSByqRBP3/KgfUQER+rN0bJtj9NPX40gTiO31xpxW0vLabAEvLBtjsiklJjnUmQG4A7GIpFK5w
ORoDxMpgfqdJlWNA8DMXIOtIp7sb4k20LCzqRT+CscaFiodF331U1D5xcPF08ospXsqwidAIkF9B
UjA4uTMtTcYUBuCoylUU3GvcKrvVKuQVq+oITDZCVQUjH8DM0bD/cXQey40jWxD9IkTAmy1B0JMi
KdvaIGS64QseKNTXz+GsJ95riSJQtzJP5qWcIfcOsp347LpcrgzN+SiYf+uuUqtZLk7Y4LrahUOt
peldG887BFq87ypU/cfpnerDX+G6NUSTh8vswFDkR2Ejhdnx/MyCgCjlt1g1apDs76C0KosnBAkY
n7gVD+zJPRTBUqD9tD80K+NABAtQI0/HmHi0cbTeq9/1b4kNtxK78YdMZwysgcrvRLCkU+Djxql3
JjT9NJQU5vvYx6ukM5kK7eVJ9u2btfC9zkR6LE2FYRHzlQXCDOulosrEesmN4Geu5jeaQM5qdlH7
Y5apNHl/0+TymllupHXDuJ8Dd2LccgqeRONYeejg2Th+uaV+bmbJSWE00B4IUoyZyGiOhnucNrkR
Tt3w5jKNQdyJTxXLIoy9Th4cHvMD+8vgYT3kMlvxv04yfd3HowcIiluiJ2huU8ZgRNnzzsU2NpP5
OKbBmv2EXFKEDa6ZqU/DTc8DI9niVW9Ibhj34r2e009ZpNC13ECjcbbu3gBB3oB0VMrBTrBLACub
T7nNtFfds7+GwDjJzry06XDU3H6MfM/kP5QZIrfzwo7j/TJoP6lCh3GzbSHLaOrHZ1+gIRn9ZR66
e8p3hbfD1jRUZGDmp+WyUdBCSeOdi6V5UToF5mpwPq1+vFideeZvx+aIFmWt0qZdafo+UI74l+cx
1pmQD/DIxgId7W/WQ5zrlmJrz/58JCz4brhpaIy6EaWFv9ODx2cfB18NOwjXNFO5q2HMfxFx9XAe
2muR9PvEak+WJ599RxyWWWyGIDkuWnkcW4RPv9xlujNuykZwGVDmjfYdmBxHXa3R3RUMdZoWeGHv
Gv8sbDrccu1HWnm6r1N+2RFRIXNzP0pAmefee2qasl9RVf+dYpXAKuUvduO+BG59NfIYKB0PWLd3
/DSCn3p6TcxsWclRWzVT8RWk/WtecF3o+iO4AKVrKP6ir/bM4lu8q0POeMl7+ULqz9n1dUDPaKYu
pkpPWqn+FLY5cMxOe8Orz51tbhZ8NWjZDcs0QoKK2OrVthUcRU7lHI3Uwh6y3+OZzlUvTmHX2Ac7
yE8HRZrDytJRirRx29UWsPzjhHeZ3qPemap91s/AsXb+IczlLXcs8hDNlKy9uXohUPojK2OfUp0f
isK4l0PwJjMOAWR9O9Qle1J7IyKBSiq+IrZgqjwLUyavyYR385Npq/mQoVrZxFHq4ZX4S8W4wFvT
bVLgKNF82zjpsuqeC4OLo8s4XNXlj+AsagC/rcBdwjIJZGgooXa9sG6u1v+zH8Esu1FVNOfTvKvl
aF/6ccBZL446ljyO60k4ICP5PProTgnANFzLytJ0dRyL9FKNfJ+nRb0g/fAqV1Cp3did7Xz5zEbS
GAhJ2ziYn+KuckPXqoAZGT40275IVjGszA7WampZlZnsLa/8JGbw4zjNn67oXyotjVI4OIblg6VP
J9nnl0KkvwrrLkyT9twHCdOO1LF/bKDjmY2vNlOik6gGsWbZS8P9GYMM7RMwJ2vqJUxaN+YFavO9
nhx85Sb9aCSbIABQLQb4kg2abVRqM49dxq2KnvnhWvpgsponBpiJ2Icesb/z2PnuJTh3xaKbrc5e
otr0JBef7F9SzRpXwvK9qnSY+3FwwqDCIxO6dtM1748avBsZvKNZZVlIHPaSTKDHOTfyj5lX9wqB
5cU2ZxP0BKMZ/OokuBSacbfK3AwfvXFAL51vGvReXF+8FY/TOXMwR4YpZQ6sEW8s+xPb9VwDjq2C
QP7YIxtb2qp49QqGcINK5lXjJktoJ4VAtxZ/rBpTsXHsYjUN9j0r++elXJ6oSUlCk56iwJ2x0ydE
Q7w9UjrOKeW2DiMzbAO7z0PDyT5mQ1RhYVANh+CcAIXYp7osvhbM9DBP2q0rk1OeNru8FACuS36Q
M2OP3kSmTO5U3T3lqh35IaV1MHQ0sr4v3+3ef0OR6sOO583kK1azinbdSXHMetZroJh81V1/iRdQ
VGuer40FnV1q2XGx1PNQ9x9lUiGyWHuoqJcCG39W3bFasr3uiO/AgNBabNz3VJ78gLHXjKFP/X9O
7J8pUT3p0mCH+5BwcPE8FMPIvmQzDd0G7gT4lUnPbw8qsReYtuHJDeSlK7WfrNeeIWdSzPscTtBn
Od7Y7KxJ/52ZzLDC6fLCfrNXoi00yLX5tZGphk6Xv+aJUW0Yo/+WysJpAel1+vrmjxZwQPcnxV1B
7mXA8dx6LzN31y0+rxa6lKuho0JD09y1WTK70NsQQbtf+Wm5zkl3l5YK+1TUJCdgFyt7vFaudp9c
wK+4DY1a/TwqzleYrwxNDnjFAu/NV2Fy1/3Unlm9hy3dPrGiZ+MmwS21/JMvl29dq0GuMufHjnne
8p5Tx5G8SScLbbfc+bnjRr09tSuWdaxLJ8fXd3bTxHHi6OWfKai4pRcnM/VeC2Okhxdz2POSV2Gp
p8VnzdeQHSHMvHVZFsGqm7N7P8/fViqfhU7oSyb5v/8l46IItqqv70GvMBIVW+0SY5XbWZSY5tka
zZtf5sGqNYub3/GVs1yWM8//JkfMWJHoinrHeeEG/beKyxYCpT5Le8g3zRRHXlUkK1uN29kG/R4K
7dc06h/lLDcTH8ButFe3QCu3+BbVwjqnOAOh68/b3GY/qeh/hjIAlU8+8i6/LJMJUaSycxl4rMVO
QSUkX1eRslVUPSRUx7rb/KFXns1Tns5/DHS8tb/oZ9mm10F1e0sfvjMV5GvXi39aLoerANsqYdzi
SZ6+ORTDwis2bLw6j9307HfFj+TNS2Kk+9dY/IG1PvlWYrw1FUh57lmk1eiYb91tUGrctrmYruKC
Sd4IvB4oxb2lle6uNRW/maK6OEXzKeJY2xh9mq79ID1MtYDrzYtQIhebCJFYD3xgeeB9Bm53z0d9
J0ZzU5DMqKT7wnO9ncfcCTmc72absg25Js2XT4IX5mjehyB98jLtEMzOsEG4y1fm6ONP+XO6MuJp
23OickTXL4QVjuiuO1/yn9NBa7jMwJVbsoKv4zFM2zRi3D4tqGYhNSDnsQIxdlK5wvfcGfO01jJm
bWu6LQEvNbRcNL+Zt7X0rSvu7lv/CPHFLbfMXjGyDiho+DU3r9PfEN40xNVp2yzF2ZCKHr6uX1b2
0F8ErnjsCYjmxZc40nEXdn73zzGGsz922bb3gbmdXv/xgqyG1qj6sB3Nd8C8pwybPTIC58eNU4WH
Lq66xsYlLF6k5L7g9/ccchi5hkPUFshAKCc5cTJPglFyfXk2e/HmDdbeKrULAxYb1bDOVv1kfZS1
8zPUcSSWIV15ff2qKb526Zi+oBlcE7d60wI2lsYBE02+ZynA1iwU+RbB59FqLIONMXL7FqNQzA5G
g99tRvUorTP6tVYt+1I3TywkBJjQkmc7npowlo7HTcO5aJoerJdW7pWl1eHk5OR72ES4qluJeT/M
DWiVdvdcaJpenOYK3ZY04N0XHrfOnnvuSP6iX7r3JtDuru3ux9n7ImfyJP3kEEx8Z40Rv2L0qH1v
j7l0ngKzfUqTsdyAFy0r1gB8pou9bpv5WJv5tUraV9+K/1DjsZ8L3olxy0qvvr9kdnE33OZmJN3f
IiazYZTWOem6J0s3AXXFbTKzSPQaK0AnBJ88v4oGP09J1nMl6fCvknpHgi7AM8530KXbIUUjbDk6
CChdKIaBnszUxmXleDrmoYyrQzk3vxqsk2nFt94EJHQy/ALWc9TMhuQT/qROtiuMx0ASQMq5iBet
vM+SzzBWAlWevJD0zefYTnflFP8Cl/5ze8Nb6/2ATW5aw5dIsnOszRfLqp4JUD25rcPbxUhIJTHr
1oovYTPWLw5E2jFvM3ryBsWNP3CAyoy/ucaKGUNX7SnDPzL9YWctsxca3FqmxrwLI7kW9vArAs4L
1mT0UenYR8d02cbaBe/BiNzut1zrnT2P8lUMRbUSia9zM8XPzFFNqs5gXmwfPMRykM14d3L+M7VH
hy7LZMhQ+J5LFGK2htuhnEmheaz2DpcyN9c90g4jSFQ49tWL+63WeicHtJ+TFeFI8GTUKtkNxENp
dPkcDb7x/uSEzDFVZNX8jVJYuWVqLlSvHRscm1UwVaw7Iwm5EoHicg8Gjw65c1wwLGu4JwtPc+YX
5xZqatUZ7beRKyPixR7lKVrBYK2bXl9bs/pNdX+bscsG3VB/0zurDX1lQxUaxkeeIWgaJX86T5J7
rHoTvKEy34IW3KQp03evH8edbRugQpACLX3Ifuf9iizfa4WlMN7jt4loWGgV/RTaitPc6vE9HIHY
nssuBJH7pHf/1UdIR2Nc9laizsz0F8aYtROnL2kZX1sne/PsSl91lfWHAfXA53pqDOcIoosXKdw6
0mWJDaeZf4zW4xaStu2mYKHy4wy0nsuZR0ZOeBgYGQRoM9ng8uVbNx72U/KY6/O9Z09woODvdnwk
27xnrnurAHMmyQRJ+v/Jh71exp/SU++LyJ4z5TSbwLH5FrGr0Xt4Wh6gYgENMzu+CrO62OrFdHSn
iU++uCYaI0+s11CPHpy404/Xxdf3tlvf62a8YNXzF18CdNEOd706TWTAHfMxG/Mf6/Y6xMNr0C4A
TV5z0PzlkLsMGYtMLmWOgd+Au+5yl11cSBIxp/QAXDP3mWAFsDljotVOWR3MVl1VXN9KqEEt4NlV
xK63ZZN1tz5oHyBwWX7NU/mSqkXslwKPLS5ZWJrM3a+1yD9xp+uh4EneabXZr8s53TrcBZZY3Yf4
RVN9lLJUykZu6rW9JrtTX+H2w0+cbFIYejrv9cY76noODnMrKUQ0h3g9d4/gjqJrwOMl29chT+pF
z/VNv9DArhfb2iHpUold2ji3ubsrKKVOTt6ZkMJ7U/tQyU4MHodgC+Hz1UmDnY9VqDqLO84Q+vKv
ATEQkprddMm4b91uXUzpryW0v2kuo1mlOvII2qEoSFx11QIUO70F0t4kOdtoG1liaKl9slify/Ai
g5yruPadFU8Jc9Ga8hXBOhJgLIaZoXhrUNqAzu5x3F6rQUbyQbFrX2P5XfnWsW/ya5oVf3UwwoCS
WpHm1F+W1T4IGKmb/G7E5ro1LfLoJNhkEKWkRCjDC7X+bmswEEQ1Jjc+NyLf2Y4/rfKCKBtJAI/r
xQTVWvjFA4IFruIVTfMb4fp2Y7MOQK+D58ni0pAkERT0SXPzCK8y8mEqXenIVTLho7YWjOL8HdfD
SdjOZiQxZBdGGw7TvJ+8dJPpKBBSeQecLizYdEeGeJfq8APS50LWlBu3JjK2JKEXJBsYEoJ92R0t
dk+u6GIhfa+nLltP+GULI+REVidjCqx9RKUUyb4s2cUUAzen2z7wdxUIsA28OLn1JUk5UtFmTVO7
GsayHTO2KfnZbpnGL9uep1XvWhGWOx3wCgdHG6uVXYnbnI3hhPw2B/n7XHobM0G9bKpNa4pjXMjX
ItH2nqpOmjFvxtpdS3LkLngWARyY8TrT2PWRhW7KgogKtMmFGMmcFZwLedXXzul248KejGReG+LD
dOTvomm7anpQb/wAufVvMtIdq0PWJpL+ZFmhQWBd2tVGX7xdLK1NQLLdI5Q6dzVKcX/NORTaND+j
GOC4Zu/SKdZjsxyGTGxF8NH0DWrOdIOgPNDNm+7oqwAHMrUmrKbq2av0rduVRyxwRBvA8ZvyGAA6
iX8cdEI7KFv/VikBhW7QXG7G/OOwPUnRcq47/GoeL+lnhvlVwQtaPC7ZcFXdVFzHyTt55scytGcI
yJ/AHj/awrpPyzmT1lOzgMT4/5R49srpOxl4LzyS0N11EpA1qPmazf2qXyK3+cZECosJfjtG2G98
0iqsYmSuqTTtMfRNbsQL/TkRAekOE6HaMLa+av/kHFCCBFLA/bWcCciKHrKs5zhKYA245CWsyxRs
piAsEMTVthzirVRkJH0+jm5hgk7WxoioaP7tFD4jOLfSh3XXQezFsHKj9a8pMC5RiAdyCG1Znlsz
/8Iffy/9+I8xMAsH0qIkvOneY1aUrZM4bhBxpr3vJ+iwmLBcIunQAw6Sz03tfiyG+q5GuReeJ3ZG
AXg1Zpd5QRM13+pWXycIsVaahM4jetmgLBT6ukzTTe20a474KPeMq5u9m3VFGp2MJEGLtGhXRf/t
N/Wz0b0b2auwv8uGx8zoeB2TgBjKrVWJrQ5dlE9EKM96jEzuPlvxr6Mt4ZShTGXloUq7O9ZuZLRJ
SPh7pdsDGw2q8Yonwh28svexN5xL48KqwBWJKT4iYmYTgb8puBVLGcmF2JwT45D2bGKaw0Bjs5nf
R1mKutN7kTE6J99pj36gtlUyRrXL55ONZ6vqosLNTm298NKqQiOdd8ByRDTgqPmnWfSFQ+6Cd0rw
n5Fvdb6KHyEFZEx78UKISXgFinGQ+yzifh0mc5npOy1taPhynyrH2ubddBK8v1nWEDJ03QX6v59V
/zqDTFQ8RX1FR4fhk6aXt7HWr4HFsUAhgqb/yezlr1kbUV3az6UTrCqdbSfGXyn8j4FvzNggNEJX
Wfp7ULohHlBU8qB6dKoK/g8EucSRLYer1gngFQfkCo+0I2rd6IrVLGQ4GuZWKx68ogpxukOpy/3g
DDuTpgKdfKmnf2eNsX1cq+GEV1KbLkVnvia5eZiAOd0GdNZ6L7x63c4agFy6yb1lm5BfDLzXKmif
vbb/q8fpnVKBs7B8pJ3lpdBJHGXTevS9ddZBMlnvcf1nGLyNNAFLE1AJSieIB80rv/I3BPZ3/pDi
i7fPAf86YMVwTMgPk8um5AVbUsn6pWo6/mg+BEi28Xpt18ZOxN6TzUTgd0iWLQF6vlDyOOb0Pc9i
HQusYXIWPYK54/crWeJRLDQFxGx8JxsSyCFsmPCT4QKwvJktNwSxWhnMx7XHAsJuCCmt3MYa6214
e1SpubHLbk9xxyEH9ilEhTj6Bny40Q1SpfNVjG9kewQwQr2onW0Ma58bvKDnQ+PqvqiwrJgPA4/x
reBO0ucIlq32lvcfGYEuG0LXzrzLUqfrIe+OrfP4FVqGkzTyOmtXa+ZZc8qd43RRReqijhNGiepg
ZMVW0g5izHyXqUtnAVA0LvkmEeOaEpuwJK0uHYjz1NzTFLkLNLle6njj2HPYSJwGFz16GpwNKyyO
WdKe8NQIbEGl6O5zRXg270kDWVrYthL65Dc1vJ0fDFsiWyhq/2atWjute7OmYe1mzkHwpkzc5tJZ
M6HtAoViwa8Ag2jRQkv+TACGp2nUIIbMSBFOpr5AvgyKBRncInZluYRDYH7pffpB98ZqrEb2Oc/f
tccJulRRoLPoIu9BY5HlSusp5uUcmPQWkj8tmi+/edZZtyv65Gg05qbTiZOR9OvTbjNrzwmPss20
NFEqU6C4sV6eCcRd5Z1+zsoRdBLBC6u9rF3uynZkm9ztl+ptmIuL0/oHg1FndrsvFueh5tHBsJBK
b5jJJoMaIk4Md7kms7ki/B3p1vTmEfATZPkCg4uV5ZGZ+bI0pJDF/Gsbd4NihNYgOyet91Z7WVS+
sRs4KacE3AL9gZNzrHWlYEeDf4IqBzljhbgfvAP4/qiPvjB2zaD2AUF31yu2SnO3Q2Kc7IqMafmP
JAxD8RrQmuOljerZeU6N7pT1X6ardjqCDcvsH8PRxqKCQOefaQwRLT51ZjkHWiDXs6PzGXuR59Md
kdvros0Ok3G0xuY576BZnH7tJihFQfptLjJsTFA9y9zVKAEWtKH0SxLICua28UuKyzQulb62T/tx
u+TDr10XfzHPN4qzcUQVXOifoCl1lRLBrjrxrEEGMieFbmze+QD3yWydWiOxV4PWb4w02LjG+Pm4
OAc2IfFHhGz41o3+1TQD0jvsfBmGp1yfnmxePoarYWPLcLDSMyUd74Wp7dT8aqPQBQm9SoAU6D3t
SbO67eR10672g4Ucc93vgA89cm56cBo6pPUkmXghU979Dqw6HWcnOAqRmfBgxYfI9GqvzDhYdwEt
CyjZRU96NimizrPd3TCX9q4rK96iWTd9WsZU0V3F7ta5FBzJpUNFla9n6xncdrt0PmYqniQyEwZO
Jq7od8vOqjCEuBH+LrQwEUjz9V2l9Pxk9vXXIlD4zLGSeMAog6Lq219qklfJyJ+v+LG0T7NqwlEb
dilvb7NDYKNoZyzGyGs17Azt4sSUf/FHHwATdUVWMIcBkVXDhXwA4bQA7w0Y8o50vVEMxxgZGT61
+E6UFumVOCcOT7PNuKmshwUW6uMbxcvRqM8/eIVbP5vDkltc2hibOH5IXYG182NcRsM519xl/aA+
yf/bH4K74LWbozrUKnjC0XukkndtzpfST25jxpFJC4LbsOH3bUrenEHnKkaPAWOxU04UDhJKRTLE
EUzGXdU62KYU3s50f6GJeas0uFkS6JqrSSrEQcIWqOSrmexwkOQ5mrtA0ZM9MnNPhKxKSC6Ti1u3
UEPZQnuNeW3cmbcv00Lx3LXFyRkzyqCmbcdAZmfmxh0PdBcgJQnyhv4GV+nYw0L0HlEyo137CGCL
MWya2trOdCAkybLRTPeEBA/9q2CV610/fVeZ8QlQd+0TD1x0ns11MXP5azhu5uybCxY2aYVKm6M3
GbueAbokvhxDh7K+7UUU07nA89GnD02opzTHMjKQ0twDGPqqLwVty95r3iEtjWDXWRbVBaj49Hcu
0W6DmqjbwLt3tEO3XFjoonjRubKgm0MiNM0JPtOoboTZT2bn8gFxkJdz1oaJbhXPZvGrZ+aLl/Qn
qJdQ0ucy1O07vTswayTrmCotLLcGTJx74zTnKz3gm4VVQ/4F6v8tNeXH2LxSgvIC+vGRAfZYmbOt
F4Nly+JXTx61L9xh5/hjlu6nauQBGQKecHxfZMc00I28OiAV+jFko8+5ztuDzKY36Cl6Sgx09qb6
oBlNcDgv+4E+kzEw931TRV2e7+pYj9qa7QYDsH/mRMnwoqfBgVDRqe8HcuhQLoazs4uEuyyBjfaS
AJgk2FdyBqnJi9Hc6Xb9ausuLxOrV2AodGqvzWQ8lcTKh8J45d/YjGA+t3hk0SLAc2XFDfO2E3lm
f08LDtTEcZt1sxxloT4COVIJFBA5LZIPWSbXOWGarYjMlAbcRza7NgQPCCuqjrCfl85Cl8rrjHB8
QQrwLlPH+TvaQetxHPPG59KqRazyo7RL6xh3KiH3lUZEfPG97FeV3JzbhdIUzX6t2wbFId11U/OH
LdSbTCQvNQ/gjJARMMOV/QC9pcKU7hSFv6mbCW7fv5hY8dI6Z702GdTA39HbjWGhT8aK2sT+mOBR
DLzLXA0XY1qOXpVFnjd9UvuADt8COzK/6vnIXOHh+dxcX7/jt4TBGO9s8lt+T8UBRHIBkNx7GpSI
RyZxpvIqw8CWd4XV5qXm0cVryiaafjp/24LdKXyDjGyVxI3nFRdVyB8TFOMivjKg9SDBVIKGUSRg
e72lAudo0IWSedUj67SqQNr95W8mfwqi/cJ+Vf130qNSGfqHMQyHAgq0A9BqkpnaRy5y9gxL5g3l
B8WRzaou4WKbtL7FsTy0A+wnKDG5SWsk/5RXa9VQJFBN7mZWEHbG0HSrNq7/2n2/myeG9DLpfio9
eJ/t4KdtkfnyZrOI6jPwhsM4M+uoRL/JuYzKft66CazfMh3job0JVX+OSp46qEjaysbtaFek4pxX
NRj7NpBPU1JFWRPwTp2tbRvA5Xve7zR176kBbdIuUBfcQYVrkafTn1MNPb/knY1wW2VIBx7ji/3g
0sng0PAzNuAt8i0bq4iMBqBMFzbLH5T0fSN8vg7s29H1bS/90ERpa3PaDguTgf+tRPhGKaTpolbX
RXc5FVBQB2fn11rYUc+RFOOWwG0k2g+dd2WqxJPdO2d3oqkoj48ucV2PHiLymXCrwV6r3J2ttZTn
vNWKMVB31qrIUHLcP03l7Skh2yqbysNCOxPtOXJYrdy6BpixH/UWoVb71woCmk7byC3FqeAwaRYk
kMpITm6fPAqtfgti5nlu7NqKD0D5YYsq6dmtiOo6fjXgpDQv/ibeWT15ul+EtZa9L/xVVz5IkVc2
7jq1nS/PzA/W8Kgsc6azOxbbzCh+nISRvpMLStACzG5m+rYalyiwyre6R0xZmuE+gZXhfSgZ0QKN
Y+TEd9choVqM77zs1rLBky8lYlfQ3ybRbJVE/HAM7cPkvKFxTkAb6mAbUEBflNUjWFiXSdhbqfOC
UX2GU1ci7lAVyrvbObAu6VTbw6ZXoJFichRNkVmAyG29D7IDlITL00t9DdvC/N7MrwT2LoHR3O1a
e4Fb3aQN4UB6pBkrqk+ZBi/U2Rxz3fhIUOtnOixojntVSRMJ4YRaYx2x7/B1ujDV0gPO645kyEbX
4Cw6svudibAbtGE1A+DFJXKhmOudbjawntMtq2zqxspQLUNP/rNFW6AetDPH9KTp/njUi6U4dK0Y
I9VQhtRbrtjaJc0+vDljsHDZbSYbj3RO8upWc6/4COaWzsZuLq5iImdq4ZJdK2PR74htnOQMpgne
+8DJoJn6ftB5sY9K0BI2njxlzVyQjIthahE/82deutwGYvVatmDGKD/gU3rOviT7rAyKVFxj2vn0
FmiyoANMulyXqQokaaZvfBSAUi2vs0seZukMYD7zVBaFuc0LjFDfKCaq7Xi8ekN/YvEzYd8GaaE2
NRIbaopf40oDEDYdFd9iY2ovykaYnKqxuKREpMnDsR8iWTVxWVAHMmdkt2FP65/BA4gIFnq8Ev08
Woqzkt8I3IMqiM7xHLoqRyJOQODNaQa1IkPQ+gRVKivUbepd1MBbU7Nic0v0k/KOWcltUDRFvg06
nc6IWjIi4G7Fa/LrAofFc7soGwVvl0BI4zVt2jJfPyCsfsfBIvVN3FnpALNadzRK8GrambMfRIGA
9gxT7pP31PbIMhSlS+jTlSq9O10/fynht2SpKE+Ap0w2hZbSxyEXieY3yddqtHmUysqavzO8uyNl
zN/CjrV3synaYE0csT7Ar05vPiTxC3OPyW9F6eu3n/nzzWgfPYS6VVJXpQ9ZHJXLrJ/0rqKCtXP7
4mKNGVVOovaJECq7Z35P4bk7ig73XIWXr7G2yjkEe1HzpR/iGXMpz5NhZbfWnB7TpE/VsfI1fsTF
0SSX+o6DlshwgUOOP/U4usQotXvsFJACovE7eghmmp8AEez4SfS0dp7GJmsVRq7jXTPDHq0NOhHO
CI+p46yh9WKXJ64b2s1SlEy/eQdqJ4cy/6vGJDlnekyCwjXn6Sv3sumQNwnmk5E3HWjjpO/adK6u
Mk3dlUyY3ysLVaou0z9w2834gAmcA+Wx3YXLkPGs95q+SVw0yHWxsP5gNdaY6vT7mnnFlQAbN9LN
pem3zKQpOJwEvY6MOaOlzvQEcakhgOLBBnXQYUu/4Iie/JQDoTYfhbe5ph+nnD5BJsEZU0bDScv8
YO148/zkmfHwq2QSfJRoqbSs0QjTh0Wb1E+u5QwIKEo/KKdaCF6wc+I/0s6rOXJkydJ/ZWzeYQst
1mb3IQVSUItiFfMFRrKroLXGr98PrHu7ksjcxNw7Zm3WD91GzwhEuHu4Hz/nkSkdWJezLgHdGIaG
9hJUApXWIOtpDvtdpx5ap9G0JQSt1T1MHHBc6yJDO4oQFoxq6up3SazqgZSjKbbSoPfXXtsGFV8y
SJ9bpzW/WVKcXUVoEm1KOklbJ9XSxy7IewUKOh1aVWnIor9qTYOKs5WqvaOihMuDLe5/yHK2tNqM
x70hGyAjrLIBT94KzyKoXXrVRfrUtL31XFqNuVZ7373Vc5dR1d6Rtp3j/+pBV6QkS0bHCBhMBAz8
k9d6RpqzIXK4d/rA3QjAnMF7xqId+12x81wfdUBdVW4DJlDAEqA1/lxYRvqi1Fb405WacF35TXYD
61z9UymY9mFaTH9UUkaOmjQ0V21mFU9t0Da3nS+BG/WYpc9Vr9+FMohKZtPgDo1bsMcq1MEfjaY4
z3TE/V+x52TPVS7BJsezm0dzygyLTk0CPTKaxlcVaHV11ZhGS2bb5mMU6D0Yb+Ak552b0stwG7mm
7WfQJuljuBlMoe+uRNMbHhuQQzwx5dzbwcudrBngqOgcgJBRS8dn6jPQfpLFZ9d1zrufoCtFI2Gm
UV4X+E9oyxSecQI4C19T/e+OkjsZ5SKlAyFdVmtGH4RFGOR0VOVWZNJEDxgl01v9l9v47d6whPpn
2jL2NsQSfLSDL5TJqu5ievmpF640+NOzRWe50Xepd7VDRS5l+7FOFdBjPIa6nNhvEuhBRh7U8o6c
MYBNURMwgSDINpbl4YY6Czdb9dy/gpzOm2CW6SbJIZunj7G2BJxWHUfg7rxW4vVpycyX1EVY/LSE
PtxqKIgs+5LZUIYeXcVbWpLPpgpAZWlgO/SwdAp6XeaUTNAzaKA7vXzNE1reNn3X22bsB2P/DJUw
aq2mBKZP6rZpUKZPsLHGr0qcucGKOXkYkWr4TKvW1F+ykhoYCsKNyXiwEzyKQImTpQDe/9mqKchJ
vPM3Xe3jpSIpALBRQp0I1KNdgNPwQTkl1SaHjWqfClTJt4PbuN8jsZX2NRB/esVKASgTZyRegwGV
Hz0p7h6aGiBc1zVVvvAUGgI67eV7WaVKUxsUC5WS6eOkzSGoERroXCWoyJZOrXU3XmA0t26oA3Cu
FcHfenhmUqRAeGolU//OaNWILxFkYxEOlnkVSxng3aSIbCN38hsvgy4hlgL5OpBi5SWj7LOrBcfd
yaSfI+uRmL/KmFkbtOIJ5/gV2ZJoZmvOT9oCtFccei+vkSfy6HXlKgCiFsvXDTToqAIGNYy4yKpB
VgezliZk7GjWVDCIdPWvPoCzNeh77UfryPGzANrxPWAFiza2oh+VqGRUpPLOXclOKdttUENvLrXc
rqXSSO4vfzDKX2Y7SE++QzMpl/ATUMzlEnxhWdwuANRmj7mimzvBqfNdpgmDLaUSKB0Y6hifCZJv
mlR2DBxZyXUFROXa8kCB6pLR9OtGDIl4Bvw817LVmZT5VOkqp8DOpZQtN96qPYP8ppn2Oy2qu4+h
VrzvILA0EV9Xf/RSCOKAhH+nwjS8ceriUPmeQidN0q9VCW4BHKT2RmEgpczD+5a6VrEJWlDOgK6U
K9WzfEq06ggEVYVqX8V+c6dHKuy6POF2lZkF17CYgFx1wAF9WHCpbJuo+kYeyMKNvPkZqRT1U92k
02cpLtzUkfGUlA79e52Cgzq2hlKVGqji1r+iONQ3EnibB8V0gGgKLXgUz5WS7WCE5h4IsYD8RJG3
vBOifNf0UKmpnRtua1hfb/TWEAHQDspyHP4j7xFl/cnzGmFRRwX9kaIZvguO5ed2E2gg9JzAeXAd
PQRG2eU3ZduDKi1iE/xRKetQWMDgxlWUKZgr2qC85JqVbgKxCzelkuSUJCoV1IbahzTTjMD8BYgd
LQC1ynz6Ddnw3RL1/HuagL9lSJik1DcBji4l8HhEYqPEiygu9d4gHeKxbDgA9mmGVKEy5/lbuWHE
hxEjXWLYPE0LCgKGGN/GvmMZFCRzl3eWkphPMeUj6CqsWlmHShE8y70qfSfepkshDnMATAUFgqIf
zIPulPoPvW7GzlBXwEup6aqIUKdi/Mw1pafHzYWXoWtelG1T7hAXNLdG5tPx85oh81+kvDY3GoCC
dOmllfJSisxMWEUQ7VqlVWzoBtL3Xm2MrQJb0iYirVVdbW0VrbRI9PoRxiqe3FAx3aiubK7yIIC4
p6xD6uNa9KQVhrNkLvZ9qPsKLm5L23p+76wEt5VefSDNm9qlV1kYoC9MEWwgL2UmBVVD5uVkFT8Y
daKBkw1QNBrOsIArHNqynO5kR2eHWm+R3oRB6cNZrIxMFNQEF6mSPQlaUf8VNToZWpFRd9b0enjK
BO2XZEHJTRvHARIoyMQqBYSA3/LiKQBAv/YMcfzKGBl7aAUGiTPHg/BfA9xBmY2a4zUEdDpIE8nb
gChIv8tdFN7VrRAIO36e+FSqprntwejdQ1AmATWGcpQnO8TQlSXYugFQRJOk/FspRn81rZrdB1ps
3Vsw8G+luiuXJgxNa62vaN4JgAahKJL2AzPUVwKgpmVGiFk74WBuWn57sAyVJgbt5xLQcJq27mlp
vrLMBL7PSKAwCP4EuY2e/MOXknrbylT7C6ekNRHEvCzlrPcfVMvNXmKDAQnDC53HkeNgRbGh/0Gy
BZukpCYelOEtU7sQrYf3QR6Id7IJZx84ckhUrDBGsDU2Io5xGSYw8KtGtBQUHeXWPmkaBiIAgySQ
TiwaYCd/WQUjTAqNnX0oMzDdS1Z4BylM9xY2en9rQXjJoJ9kwSLN63Ljps2HZroSbcpGvpLcWodz
UOapkaMLUcWaY/v4KkAHoboB+JctMrlCVyMd8qWGs7FLV4g/gHuLGzErwL7hl2wtLVwGKLr6Q3PS
9kqss/hWLzJli24NFMy0Oh7qSGzePTURV32Z9/ueF+ZCSluo0lxWt+5KQ1rQE4pSu/fKay9N8keT
jJ0zAYZAg6jQEl97v5EPQRJLoJ994J6Behu4mbj31IIOvxTKW0rj+S6J5MSuTVkkx7VgyqDEwaNN
5tFfraLY73vkf1SjeRAcs3p2czUFlBGWJvVagElCw5YD3E6oFIeCtMq7wtvWJpUaoWhgu4ZqaRHk
bfdThPLrDtRpaptDpuwH0SrBPQ/lrSekxk3HlPuqE+AsRO4E1E4iQTo35gA9mkpR28OFUbvdc5AJ
8MeZmvU6DDJsKEMpQs7bSJpurp1SiVZxTZn7NmSyzIPWLHNeCikil61C5y52If1dMC2ePwiJBJtI
rcGGEFqMswd1BvF34q+iujBuYs3VYU5pfvolE+mZAYI1G3NIhWi/Mgr9nre2smHuON2VNXNnRotb
q2Nfd8EZgJ6lOgPXXk6vLjRIEPsR7cY4e3aTdIP67nYJJTjHN4cD0grAPvQYrLWbCvlBzgPa4l5t
djQqLep6Yhvd5UCKmFGgr6fDW3BlFQaPImAmydqPrWKre7G+QceyeGj5lmuqL90ToNtm7+kO3YUo
Dzdx3sbPOT1IhjZqaj50eOCih26jaPzkLQC76awqoOj3Cr4QNKBFwzWrHGVvGtRHesdrdhq8DPQO
lWDXCTqV2NbH5fl+/dSGlvaSmZlI82GobZME8lucCjpjgiX9p6pP6RC1bqdGjMbp8gDNnMOwcqMi
l6XiZSGNGh9UjM3BpBT06X1bQoivZwONIhHK5zB29Cde4skiAbi/FnwsL9QgsKAiQ1FCHTQV2mG6
wZJJ/YJ2STzy5UNX9FBYSTsjSXRO8+hIj8gYFfmOJZ1gBxZlM1MOg3elG+oIQptRVTqj8m0pYNNE
XUcOS5LEidKXAvgnb2liHfJ1tQJrtUS4Yy2sszXjeIvgqt9qMzJfZ3Wjji1OhJziooWsqMdiuW7X
yiqyLZjtbpnCWak2DiJYKjNqjNKpUtvXNU70eAO5t8JQxOKox4skwMpb+ZvmCo6ihbQsFvKVcZ/O
qfKeKqhhUzct0iJOrfqpWn/06cyy1lqisILuJFz5S5SEbGGd/8ykpbHWNvDqXaU21amNd8Ns2X/+
x//6v//10f1v92d6/1uv6j+SOr5P/aQq/89/yqMQ41TGyhp1DPFLIDq1yXqrphh0X0qLNygEqmt4
h1byzrqNVqNovPkcfqttWD6WBRwDi+ZGXEH3vR2eLv8G6YyUloq0OBp8IGwMTZ4ol4YKsgleqedv
EQ3gl+K53gQ2VMY7fATAlY21R2Jg5f103mbsnln7F7vjfz/a9/ERHsmkqm/qJrhnyHWt75Jf8N/Z
xcZZht//HWs4e92QTR0syWSnPRW4t1eFxZt5062EBfH0fiiWwg0zdWthF1Rzt3XctcmXpZMOKwr3
npKnMrHHJIwvhkWRvamFsnYL+MYl5V4Xweabynakj1cb1LoEJskCoDP0IS+v98xF+mJ+IjGneCGB
NtXTt1jgpS2Q5IhWO5IJIKxx2dLn/bi00okUWy3WdLosMX+DPWAjPsa/aHcurStvBXEGhTjmkBaj
zhyJ1Ix/OuNzj9eoTnwuhYNQMAaoH938lwaDMud47iuePaNkCBYE+rKqG6OS39EZLZnkrtWmTZn5
BhW8ynbqmvLb0vB37QoKyrUz89nOOUDW9MfguOYjg5rByKnuAjBBzGElrQBB2wiaesYKoprlKEwu
byN0asqZ8HXWBxyZHY/TkVmAF87AOFX+FmTP6FFEKAB0CiTA6txhmdvQSUjRkSwQi7xI3sxvw49R
4B3sEA/mhbLXluLVv66ubX3ZzcklRKrIcvqQ3TTzF4dCZtGrd1r3cPkCzO3d5Kp5oSVGdVlBcwKZ
Bv1O9YdsgZeg4n3ZzpkrjYfWEKmEzGQUJ//6jcwiV5lq9tI3TbzXaNp3ymvbv1+2IZ1xW1+MTBbD
Y80XCj9P0W6M16YEXzjDF5mk0kIF9woItKrGVlmeKQudri4UVACzL/+G0V9M/Ilm4QnhCVN0w5ze
OSMGiJVJTvcW7aodRJOb1tbtcFYV88xn00VVkRGFFU34naZHPiicWu0T5RBmKcV6eATinxoVIze1
ZhZ05sN9sTQ586VKM0I3SGpkA0yB4KqvFbpMXlzM+MOzdsjXEJLXJJOB8a8HJIL9obDUrnijVsuI
Qq+jdlXneC0xiWbO4njWJt9IF49MTdxU0QEFrSCJeMuyhkGmu3EUluYznDcoI9YzWdK5PPSLtcmn
EmRNymIIk97QwtpXu3At3BZbx+6Wsg0Cy1jMSiCf8VJfDE6+WEg11h1EDEbXg92vE5IT/2a4TXfJ
Ovs2F8bOic9+sTa52C0NPceD4fht+ND38jrfQCIJVcMauXrbfKxnTqN87uCjvimbkqXzCU/uV847
vS/JOX1LRRUSDbRX/i8HMC4U/ClVTZByRr9W/SSDjxm+BEGrqeuYyY+hgMKzKKQfguu5awbc/ZUV
B/Ea2l7/Ss3Rz4HRt+ZRThvTRHF2oSlVvY8kkEsm4hG7DgU7WE7aeOaAnDv4mkgSb0miIorTDL6q
rVLXI79465RfYssgYQ7RkjInxz2e6emZP7YycY2S7qOqFAr5GwMP765i7ZkGX192fScLUUQ8PFmj
aPFvU5ykUkJZt7KbZ/FrT308d0BCmPB9STMvnhkr0iRvGsBPlEEax2i7QD9+Z1BNl5/+jYXomoJn
ZTknrsiqGhHO5ih+HUwDnn3/Mc+yrRFm15fNnIarccOO7Ez8UAkniQIfWvzaMj6wNGxp278a4kbb
RyT1ZjLj9U4i02jNkCVTNMnrKbh9dbDNMBRZrrFxgiJ6dhZnvd3UWb70BRg5As2zlmPrdUXl3tyb
oAc/Lq/25AB+mocBSIflVT855lKiaDCrcDqSeu87j2rx/fLfP3suGK7959+fHPAaseGKIiCnr6N6
xWBF8sM1Xy/bmFvDZAtbl4qTgyrFK/RI7igXRES8bOHEvY27ZBLWYb9SZUNTvn4kIdBkWqFC9ApP
uyRss8R28oNrHS5bOXXaEzOTk8cJUODQw4z5TVtku3jdgfReNEtrw3vy3pg5eafFn4m58dsdJegG
IIde8Nz4tbGDeybs1jHElIvfdRFKctRD7XYmr521OYmCjg/9tJ5ik8HfezQNV/TonR2HfI1mG0M4
i342YT97PKiF8NayTKjRx/T0aJlRqJlA+cL4FentRc40StY/X/5wcxbG0H9kIesyn5lULAgG1K4y
Is7RzWUL5woq+nGAHX/CsQkt8xJZTYo3avNra2HZ8CnZ4qt+PT5zhH2wRx/vMd9etnpy7GULo4ak
KZYE0HkaOpI0UNwsIKrXJkh0xH0GcBRNXu3bON9dNiWNl3QaCY9sTQMIlZTeAq5IvCU5Un/mS0Cv
+wRVeXcj7dHY3qlb6uU3cM3Z8ftl2yc+imXSXDPUsVilnmTtjJ+5begQhJkyWnjmgx6ABC/mahrn
0ttjK5OT3+l6pusem6l5BlKEH66J8iHkVRlcRPLb5RWdepLPJemSKSmSjAjdxGFFmqsyn05lSnwQ
7vytvxeWdCB+iSv4E1flvxr7R2NondEn1HhGTo9JlCNrV45lMFqESGQiz6I5f80s6Mwb8tjG9HhA
CqnWGuAOzr+1UJewH61QzNzpNlwcM0fx7HH4s5zP/ODoqhk9MyB+oJCThUg9bY3qW5LOfJ8x6k0P
+9GOfX6+IxPAhBq19KQcphdQOEZO411ZCroNpUEWfShwqVzevnMX+dje5DgYFeDX1Ooox4bXtH4W
YWKL7RP4wxk70snCPkPKH187MTRooDAN349fRd5UPp0EKINWpPVLyE7W0RZJWl4glEhXcy+QkxVi
WDeksYUh61RkJ7HMtFBNANgUvcYoSWa3Rvk9znhqlDPpzMklnpiZXOKkowXqF8PII/04RBC1bOvg
Nsh+ifrm8hc7Gyh1E4ZLU1VHEMAkqdF0zQdYpUYEyvIl+ytadd/F+25JagOc/CHkGiszUUweP86X
Uzku7o/Jk34TPLRUZTR4y+zsg+aM7d+K63DtX0lbwAsvzBgxGdMttT2qm8tiAyHpVUiX6H+4cmMS
rxFlcwA/8TPaZbtWl8w0wBGyYHQAdNduXL5/hw7j5e0+F8GPlz6J4GbkyD0AgejV8r3V0Ny1zM1d
tnDiVSabO7kZQZlocuDyPXVxhyAt8ucP4GhnjJwE0YmRSZYwGKZvuSXLAHIAl1h6k2tqvG7AeEp+
+5TW2keuSwxWJHNvpnF/Lh2dyfWDtqYwmpDVmTfCB4CWYQF/xRO5yTKXFv3WXF7ezHO3nR6IqIAK
k0TLGK/pkf/0Y0BgAhRdr70h0lhfa/pBbJSV2vy4bOe0SsSGHhsa/d2RoQh+ZtPspOjVpatvh4+Z
jbAAQ3XtfUmPfQ0H2VqZ+4izRidXP1LM3BE9cbz64pJHO2D8NQyIDOzSyEptOMjn/Pa543+0THPy
ehd0EXrrlGWm9WOnvzpz+ci5sHD89ydXWsizwmLAgMMfOYjyUeItr5oKmOZ7ZzFLGDXbme927rYd
G5zcZ4OR4r7UMahumKu9LTeiu9XW8g/H7m04uBkWgn1zqRcz5/I0Tf96XszJLW8k9O7DnIOpbnRp
00LtuWA8bmWtmyUz7+aTYqzcJaO93xRl5urPbfHk6gsm4n2lQQCE/x46yWsNOaIIIUoTjaWGuW6Y
KS7v8dyZmVx5EJNJptVy9Gq00KD88gRtddnAzCU3J7E2hq6l1ysOJRT/QvRgQQ7W+yvweHMf7fxh
IUXQZYqSxud9PLrkDL04pObdGHCSnfiW2N17BoXvEzTCv4rHcBVtckh8+5nlnebon2flj9nJF8vy
LkNiEbPerlmhQr5iLOdWubE2iKi+zpWfz3+tP8amX4tpafDyHI+waa7MQb8XStG+/L1O+4yTBU0+
GJLsRmtYbfSaoABnj6iHfOMA1QVct/C2wRqG/GX7fbaMcS72MHX39+ebBAPHasoA3nA+34O4Zzba
dtDXJk+RbRiJb2bNnbxEJquchARX9JrCacaLZgNhpUQDNnTRXjOftJpLheYO5iQQgIkC2ahgyodQ
OMloeg8eInKp68zc5RlD8sT/Sx6gCsJ99NpRg5EaMH6PSTTzSvz/hLW/v9O0DiNnnRBZcOa/Vqvf
eZ3EbPJy7EAry/IOTPZs43vm0H8iZY4uNqLlYpuNFum0Sz802/vIabSjyKuCbhJhEYEvaDGHv5m7
159p9pFVqfCQ/BqvAfhP2u3jJNICCjQeQKndvs/VaMbTPc28jk6/PPEiOej4wTCw1vSM+JQvjveR
hdaSGUVPnutWTI4JjQpZk01ZUSwVvgtl+iapCubg4QbI3opyp8EFgPae8jTjRMYIebSeTxuKQbkY
gIuqnGBcZLWHh1L2sjdv1//yt8MWoZwr9Y4Z1TW0Zt/n3o3Td9anvbG2xWSZQv192udJ3d7jQcdr
PwePpi4tG9p1G7WH1YgOM6+A8cyU8s5t4rHBif+QJAVmjsrP3mrPWcuGv9d91KyEdnd5Iydn/2Rd
E98xwCdbC1qVvVkUmSiLMng65zUmAfrThAZzCyFTsizQA1+T4yqTlT6NneEAdtTvoAlR3grNTrO5
ytm5pRzZsSbeSejjWDEY0DxEwsqI/xIY7Li8V5M79LkQCp3QD1Da14HrfV1IpOSJ6/pZ+CbGMYwM
TXTLYMW+6oNNjPbVAM5txuAkWRsNGjSYJY2Wwligm6SJDryUedwAu8hS+c2Dv47Zrk2jMiKsU/8O
3ZXJ77i8xqlb+odNmkyqSkEQtaqvi4TQYsiY7g3fsiQtXyVBC3a+ip6MleWoghVuclfHcrSuO0N+
lCEd2geQsixliJoZ5RsYbL78eybXwNQtTZRlJCEs1q+K2mTPVRmyz1KLpPcyvQ/zK/idhvj7ZROT
XT4xIX9dMWB2JLnrSnrPobxkYLofZ9sZslW019RDpTyYWdI0wk23eFpAEbqs1/NiSN7GysWINBUA
HeL5lT3PgCfdXYi3l1c4TblOLE52UYngMGob8bfF7pp2CgIGV/6yt5U12O8lcx6r2QB35j5yev8+
ScZkXwWrgX6P6gKlegB6K0RCcyp90ZUCcB3c8DbbqMHSn/mYk/NystLJlclaS4/FlJWq0j5NHmWm
TIXtzG6ecWgjQkgl9Iiqpk+vpVRTk5UGbFQ2eslw5BAMhq1ng0B/ia9RzllWB2GlzHjqc8fGlAl5
YwGT4qU8uZmpCrV41gbhW1ks9H1mwzfnrMRdvJOW3hUA+oe5HHb8g5MYaxJjgQaBz7UgzPl6MWBl
0rRMaJM3ce9uy425a+1yJ2/nAICfRflTO+gmUhA2aAJPFsbYuxHlisTkwXDH6N8ihRg8du24h2wW
8kLn2UeqRVFnLsWZk8Lq/rY6vYUDKA3F7f30zXFuBWXnZHelOffUGY/46crAqkmWyOpOkLiIV3aC
ww5a7nrcQutReGvt+Lm+R+BxJc2ckDMXjhX9sTZJGUQ102NtkJO3unpPRwImf851nYmAFsQuY+1c
oWc0Lagxjyp0jPiiKpW9+v4LuooIWOwdEemKZH35lp35PHQTQRySBBkyyJqvh0+WPaEiEesPzHBu
awf2NLN9STrUyy7bOecbLUk3wWWbqAGSpXw1FBYIJTSKoBxiBhs2xg+UoxbhjbHOwA7fZS/DWr9K
lnPO8cynsqQRYMhQhQb4dbI6sQgp6Rtqf0iTp875Ls41gs/9fcU0FdJw0WJecnKl3EJpXUEs+0Ng
fvjaX3Uzc7LP/X2ktHANgFJoOI9f7+jxAiV2r2SQX0OQvA+qd9e/u/xVTv++akoiqsh0NExdlyd/
32uFXjLaXjqgNddYV3r84/LfP3XhZFSGabH3Iv9M+0Ay6EzVbGrpAEqRms0+GO664EcOteZlO6en
+Kud8Xcc7ZOuoJOI6DR2mN5zHnqIGpvZEtvprcSIyWS+ohEf0FD4aiQuQ0K7k4kHtCkQpUyQA4lQ
Wyua1h/16BeR5m8uL+vc5zmyOPWdTdb5Xex10iHUV4Px1MOrd9nA53vqq+dET3RE1BmqDCJjmmsj
EBINMHEo0CcuGBCHt488ifniJVpewoO7gZBqARRkm2zymQLEuXRQ0jVTBe9MzNMnV5M5U8vVOk16
b7NiWTdoyNXdwikYQ61AtsZw79XRzHZOfdDvFBR6BbJ81Tp1BwiSpBS+SUEhhitfzH256ZkkX6S7
8X05rBl4AoVsri/v8eQOnBid5GdNGMPpPgyk1gZqvAzFyul1bvYLfMrM15zcghNL06QMSfrSrXrp
PZQeTPVW7uxs2F9ezJyJ8cQeXTRJacHBI6OGCcR0lPiT3jcBSfZvmPnzHDmB4fl9XORDIr37DYTh
zS1ookUyPP+PjGiTh2yrm3kpuRgJnA0q4ihNoPKMzMFlK9OSBs4V/WBeVTTDFYOzPm7p0ZbRGUus
WG4GBt5gKs4fmT5bGY/FmvGSa6BCC47iTOY8cRu/LcoyeBNLI2ZMo1IrhlFSQ5R1KNUaBrLuVQ3m
0obJoZ6aUCZ7V6JA5IaFPhyKoVjI6j4Vr/r0texfZjZvct5O7Ey8hDwIcCYGA3ZWcMXdBq8IWa3C
ZbkiXsG9sUT5Yf5FNd7II6f426gijxwspA0nD48yH5gL9tERKH6MrQBl69/0f/k7dACuym084wen
lYBPa2P9DkyXZKDoMEmMHMGP4tT3xMNwZz25WziZb92NiZsA+e7a+vryjn7WdaeLo64iAcEDwqN9
Pn+OjmMY1SicNoJ0kB+Ca3Q6ls6Ns4E2+Lu5UqWFuENOkqYYte2lgkMUVnNjeicDkeN9MHRFtUic
eGRNS3yMaMbIRvqE0XV4K2+s63Jt7pFhYRBUu22W5lO2dXa1nT6ntr8yb731HKLo7I08/gWTBL4X
8j5BFkw86ESZa3OjriF0WWo3BjSuK2szbvvc2Ou5K3lscpI7OELWu5VFRi9KN5K8E7WZRO78KTJA
jGgm9Rtliol1K4SzrMIaDhDBsZvxJlwqm3QHcHRpzd+Q8eeeHCKTNgQzc3zHqU9TvQSBL80YfZpk
G/WCkhUTtf198CS/agdUGJQlvIR7axe+V7YwA2+Y5GG/L8yR8dE3HZ1gs3X1IbYq3FudrhmEuS5c
9zu0CHuxUXc8BB4v35hzLghoz99rndxPiOL8qoMF9JApwk3foGqE4nBhpHNxYozOl/Z0ciqRtvZK
oWFPG7yOv803wtJlMKpdjTBBSq2ry8s67wiO1jU5koo5GAN6ueM3HOz0V3EtL6ktfjPe8xthObZb
g0dr0+7Ce/MKTvP77v6y/bM3gmFkVePUypI1SVbSKjU1R6Nc3SKI1zbhMoJ/57KJacXjHyflj43x
NxydlC7FidOJ59ZRWYn35q5adyCbg72xu2zpXDikSgWgGeA+IWMSpupCqdSi5BWdlx+J8q4yHZiI
TFjDLn3Z0DSF/b2kI0tj7Dpakp5kftMXWKr32XXyHG/rm+Ap/JldVUD5lHxRPfzrM5afHttSeSnr
Gp3daT6RqGntVFI5HDKjX4Q5Ug/mSKw8FwjPnog/ZqY5ReoyJa/LRKb+obOL5zFPcr9Zy7HbJNCF
9++8mffA+VB0ZHHy2aTEaLXcwKJxV+2Q+QYnUuzKJbViO7yR75WH8hr9w/DaIdOAd+o+2kivl7/n
5BX0j8/599Yqk88ZIehVaNDHHczshZbOIql/hhBW+ep1R8WsnZtZP+s6jxY8uXRCOCgxilXioQdb
bYRvZgJXFpKHEhRnvRzN3L+5Dzq5foqcx3FtaQO34tpA3BG2o5nrMLd9k9w6kepCLwZy6wQ5Kw/V
KpRYoNFbBiB9CvxKEBozazqZR5pcBmUSfRyoJ1O1IDls7N+oCn+vPBob5lfv5gAHZ6OsRQ1c0SEY
kKfjwF6gBq3bm5DW6129c2ohR1kcosMmsmrK/EDY0ditBhvmlh8jGHemcns2pzBFLGsagzbM3Hz1
NRGjQpISGdQGNzFYu3Izpt7aQ7mDIve/kXafOy7H5ibHxYepW4pgNzvEC3RCNvBF7JGvsPVVsy93
1U17Jc2EoHNe+9jg5PQYRQqcUOdxgaobPN/XwI5WjX4VNvVcbB8dyTS2H1uaHJqmh0AhErjm2qJd
Z/eJ3WyVTY1fkbfazKLOHlBT06kdS2NH4SQT1DwpUDV/OES7AVU0ZC3t6gqxhV1sd/r9XOQ7wZiP
9+HY3OSrNeiEy43FFZQ38G4NtsrkUvBUvKu8JIRNbyModFtQhQe2tb3sO88lZseWJ58PTkVXioNu
OOhm8LMxIh9hGDSwvDn44tlzyfvss0ejy9PGeqFFFWIY3nAYUGx3zJ0DD+bllUzLcJ9hgMfQP01M
e+pmVRZ5pmNCfih/oSe0Rqh3SbtS+MTGlM/5HXAV0K1zSeDZLQSebyiSKKn8++sNdwLTK9SxUqCg
ix5UV1kwrFVvJsadzVmoLv9tZZLZihlaaok+Np72IwwNmj2KjOlG3QmHdmXa/Rb19XTmcJz/aH9s
jr71KE8aXA9NuEYlvWwRXxM2ov74b32zvy3okxKIXMJyUaIaeYisRQYa+APufNbmwDSzkG4t0Ez1
EtrfFepaq37G+LnIcLSj03yzUrpcMD3eJFJZvMDDvRaNZk/6BiV799T7+ZOHTJxWKjObev6y//mS
uvx1V5VW9/tSHsaEyd2Ge2/5/JzSUw+vs8XaXSJ1sFSv4H2cuR7nspbj1U7iEHolNBmaeji4iGR2
GQzjxRMs8abZLsNCmAnwZ99Fx9YmDs1FTNPQalU6eNdihqLZIrjW9/ljtHL3yVW1NQ7UZqpFtcah
7ppbWEGX+kzgPXt2jXFEfETAiNPX9aBYvehDF3copWTRqxAFzNWkT+b7Pr32kYlJQMq1zoHPkS3V
7oSrZIdYyt696l8SijDZlXGI8iWqG7cRMNF62835g7PR8Mj4xOsIqtoOGkz5h84eTSvb6ory7qK4
je258DS3lRPXU8PhDAMIbkDsUYIVX/NiPeMGzl7Fo8VMHI0DcacH8QytpxUMX96zZvtrRNft8f2O
YvJH4S2vR3hjsflvoBvP+m9DgQ1EVBnBnz6ivSCSzCKl6qMK9ymSqua3LpjJJ84mSUcmpteBSZJA
B4dxgE53o/h2YL6HjWrDGD1zy0/Q+r/PJDVXCSiSBfjvq3Nx0D1AuuazUC79YGBmEa3Cb9CJblDB
WY7THWMRRJhLzc5/vz9WJy5tBIXpeUBqhvTloxrs2pcSL66+uhvj4D8Hj8W+vC53IcZDey7BP/v5
TFGhlwjc7aR9XGRCUAg+VfS8cted+VEJ9ap3o7mNPbvEP2amD+s6jGXD7bhvle0c9E22k18U4O3D
u7UcNu1Kt4MXpJN2zbdkM9eKOJ/ZHNmefNS0iIAYULA7ON+qFSTYL9Ff+kvz5O4Rh1rFKE6+JPv6
OdjPoY1ntnb6sJaHqq6ijMNkMD6soIelVY/5v9ie/522HS1uEpiS0I8sTSp4fhKKfOWjd2c4CM66
L4IbPRxDhI1i4inFthK8zqPUGfmPoU/B89+53Ed/f+IeBSGS1LSn5gi/yjKPrgLtMCDyhXD8ZS95
/gT+WcfESaZtEJctgsyHBIZ0IfxuZOvUvZP6m9Z506BuryDWvmzx/Pf/p0X4Vr46E1+T8sivWnau
7FG/xnnU7XXctzP90LPe0TQk06SqAs/U+DOO0kymtP75sKsKBqjudeP/kXYdTW4zyfIXIQLeXGFp
hkON0RheEJyRBO89fv3Lnm/fimhi2SvtRRdFTLEb1dXVVVmZ53KeNnFv317O+qvuwhB1Yc996icZ
YEe4ZjQ06UMr2JHpKckpPVaLaP3df2GL8rpEMUoIq8FW40hvMmYqBoy6DnYL/KJ/z0ruVj8UmRbB
BQYgDV1kaHtVm1Nfwv0CWV4x9lTtY2ahr4kbXz2/L2xQdxjHQUkb9ERIIPWxgT5Na1XxvKlzxePb
zulaaFM1Yri9/clWff7CKOUasjrJ6JPgYvkqKoIFb3AJtx/rDln3jAs7lGeAy7zBkCnecCn0hzUT
stvCscO8nSV25fBYtNAr96E1A3kMVTN1tdNeWj6NDzlUWFkV3JV9Rj9PUWQNSDywjdI/Baqqqewj
6NZuulXehLvuEDhQfVSf53vjFN5DHdvJfzYfGljtGU2htaYebIPGkXQWoQNBXTQleHNqjJyLSNuN
o4LnSe6Sp4n2HUqqL7wtblipJdMilTnoua/k2jSLyKFFizOFfVaZ0SGxwjPpnZaefj+w8GxrOdJi
ldSN03BJNM8VbGKGRjk2LwRFF+ygOpxAp+i9sclgBr9pPlQWNeGKNy8MU0cIstepCj5uEd5MEJbt
RvFmJ96xHiZfs03UUQVuQZQFA1ycMlgylwFVljCaXctwIflgVFv/QbTIxCZnpcAwe9qB32oPuDuA
/hXN+KHZGww3upq6RxJ6aZ+uxHSxUUig059OxpO6A192/68+xLyDWusE9mn3iysX4/a8rZvkZ5SW
77CG/1devItfQTkzdDiKSYyR1wvTfQU5s/o19mOrb9/zlBGlVsLvwhLlxEYMPnKhREegHV775lnR
GmjvMJrTK1kMbID7WEGjA8Qk1H3CR3E0AEKJx+ZIYIbqNqxYjAE0avufVOwiClI2BKmU/FSBjRZS
vKZgG/v4qD2CeBSycwGqEsa3nDV/xbRJZU9RKTVZ+1XVFXAYuxcOL5YMkFYM3xBOZ1L4uX2lrGwk
4IC/70rqcPizFojiiMOR97uyfmxD1htsxRsuDdB8u0RcrQDZG17mUFYLm6cUNHuB6NxexX/YNzJ1
hWaiAJqz5RkPi4krUPqYTuphdhUwumVWZAkeoqZFHnmsYdv1Rf02R7m4iBtDkjLc/vG4H6Vj2rgJ
i3NnPWUyftug4nIhV60eVkhws5fmJdpD2BtQEuimBlZtAcXCSG7X63AX5qhonHCBkaoiKkTVL+OT
ODuGDQ9AywEv0G3VI2ru30ePjPjOjAfDassUue6/vx3Z7IuEt5ZqTRML0jNxBHe4nxzpsziHlrTP
NsFOtrnDEHgNGorW8EwCpe4oR+0Hw3/Wj8Hv30ClGZhhAn2njNUXDqGnypxgp75rDhkjlaziCL0Z
RkGO5UFUcIlzEZpVKs6dXn4TjMzxM7eAlsztZbFWRUUT6LOlip+rMJJCR+sDoj2MOsBKdobD/Xvb
qOhRJaD7bMiTaI5PKZSxjerDlzdi62XGT41jjQmu11F/m6M5ovRCUwo/wKa1tvAme4Jb2s1kgkA8
dzPP36jH5i7fjNZ7fgaBjcfKzlZu0MvFfmXNF34qQJc5KqMJeUQOtTtNMQ4ZcuAmT5Hyi9tB9Rlz
pCx7VJAxIgMcrzzKZNoo2L0cb2Iu8Np6MoX0VzAxspS1NHCxOircgCROanoJeytCoc3inQayApoT
uwaQkZxX3E1ItPlXVnJGzhWVmy2sEg++2FNdiZo2DEnHw4fydGTn5WtQP/Ml4029lljDjgZdQzyo
URmjHBWqlUkA4CAaewdRMbU3UgnsNyCphuS0Lbog/rRZaPS1E24QTlbcBnhC0BNEMmihZb4IcDbw
5kXWIIaPKfo4t0/4aiPs0gp1xOPY9wNOQnJJqGRmzKKnR3DNOy3Alr7p7yN72LDG2da+2aVJai/b
uQhGiUCgfGHX9/f6PDlDcyj0wGWsbS26XBiiU4cEBSxJCELy3G23PYex7XYDvVtQBsrb7M7wdBea
nfl345t+bzzftk3WQPvlpWkqn0CrT07z/l+mGy/xJI/zao95ybPsUGdc7rO09ltgrwYLo7gW5FyP
yQMXmOq2dvJ94BBc8uiQp5/Sb2YmEREpWd1aJnXo+b5QoXyHZQ7g1aif/G2LCy9/bL1uc3s/V7MZ
JGAEsQCE3hVfYa9B0G1oETxrF3TfNahPs++RJyhE5QGER6zDx7RHBZbahzDvSK4KaKBjUhdMdY8w
53W2gCdmwDOO4eqRAPMo3gyqgN4J5S6jnzZSiLH/kxDoZtShZALF7gyyTCErYK7GaYzXqRp0JUDY
TnMxchK42nENAdPpCu54V7oxyAygCmU4FRDsvF0mJhSCY4/Jp05ckfIVAidHLYYMdoOJeBmqxajM
/aoHyBoKxTaZ6cFg5KFzCaZ82P9Frx3vdUiuAHyMso9O5YTFLODZnCHGSL6bpm/5yPpia4FzYYF8
0oubp5oLKIZxxoRSC0BXzryJoNJ3CH9NLuEvBIn2fo5NFvB3LcteWKXSPpnLs1oFbTs2sbflr0KE
Bir6Z98N0TDJndwDFZLdbCaPCZJfuY8WpqmbwpA5NeFU3BT8LnqU7HGTbAC+goAw7oqKsNxsfCh4
ObjnNyDW8XQfUqpmKZsVZhRyCGY6jIjA+j2UP0EIVcvj+F83FyH8xIAWIQOJrNnSdvku3PmPrNOz
khBf7gFdipmNoJOrBtsPhcNMe5nYVFMrkUCGxqag8WQSAkjkpVsFmOMNSxFuNT1UA6RfCLWbuk33
+Wu05R7yl3BTAz0/scgW1ppisAurItQpwLlARXJOmMUkJAMmhJkg/UYUZ9oNLhLtPoASqyk9kDg7
bHK8aViPgLVYu7BNxVqjDksQ/+BLxmi9yxaBNUQe0jlr2sY7FkRrrTi9sEaFhiDN/7XD8ONN8hBh
oJA881Fc2LFukRV3WRSfqU0F00YxjzIqlEJ+LMY3UWWlpSsxdWGA2jk9KbiiD3jxxG06h1Bx+lso
BT5xGBgxbNaTcy34LKxRO9clrQYxc1R6YwhUEMmI2bfiY/K9GCz5vbJ7R7Fip5ruoCs7mCOjYreS
6SwqdlT4CZtIavkaTiJ7kMYFWjHaVoSSgNEwWP1kF4VBKqo0aTmVuDv4UyqrpthXljr8YAQucplT
F+HlSmiUVslrkD5M8JbI7ySX8IM1LmG4kjHZ9BedLCRg4CPDdBUCCt2sbUWVT9pMm0+Tmu5nLnL6
KL4TKpYGzNplCDsQsyO0H+CpoBwdEpdNgJSeP/FechYKDN80ZvQQHKK7HsrKd4JTe8MHa2hq7VOB
uhqCPYiXYMGlkqZJkrVmLFGdaKqX2XjV8+3tD7XmcZd/n8qtx5EP5nRMxFORZPJdq8STHfmj8NoI
BSgx0GWxZiUAvrSb+rtMkVjVCtbyqD2V1XiU0hk5YV0cMaceBs+3l7fyOgKd4e/tI/YvEpjebwN9
rtBSxbPXGorIzKKXskUICV9k9FKE19vm1m6YhT0qejRQpp0G0on756kSYlzDUl6Tg4+ayxcm10M3
19W+QeTituX1jdQgG4ojALVD6krtqinuASVHZVKRtmqWewr4Z2+bWD8AMo8pbgCFVKgqUpvZRdBg
57GZ5Pr8mlr3Mcqt240LTr7kmUCFhj2z9ba6MjKuRBrV/JWI5GTUPW6AAfW500iyQa/ep7ZvG405
hlaxTZ1hwzFJHFf95sIoFYj9Lpv8iodRqPoSEQrZglhvYRmQPQb9suBJJ80jNeaON4279O32RpN9
pGInURxAWUTAEMBVQDO6JJ1GPRDOqaqavIimbT476fBw28paO2BhhlojmAlSLeMj4cxtDPRt/2kH
SA8ziuekHcD8kCv3+MIedesEwsSVRNMZvFAjdAwhbnQ0UDxGOdKZmA1FxuqwmUtnrVO5UMYhFMBo
J7iSHbulcogOGDT4KhTUxR2zPH77s4H1YmlRz5peHyusr9t1TmagTiFs+r24DVMoTuX3+iY9BbbI
SmpZVqkA3op45oI+VTi3Onj0X7gRkH8mMQ7LCBWmRUjL5EOaCOc4e0+De0F9D2tGrZ/5wahQPedS
yDf/fLDhi00otNt9vmlQeWw9/5E1zbpW7SRvZ6LoJqIqQUOIorbKy3SG+0PecgeHxCQ0eYWoNgSV
zfKR38iPtw8cHcjAE4GYiUlFBTUJ+QpUpoTcUBR9hTm76KcAneeEdaCJg13GjaUBhXbAshYFJQPm
5gvv35jCRrc/FY/UxVjwQtofIOoH6hBM6uMNhXknWlijDAo1mMp2wPxXC5pZxe3rwQN/KmtFLDuU
TyRcq81CJveo44C8PUXcaLegpCgqM38F0VQP8pCksnOPNTZ+NcGKBYIBCsq9qB2B4o2Ggqsqp8ZS
ZAgnpd9zSWYFaWSV/FNUZG7N6VALP3BCaRpZxrhjr3yEsktd40ma1D1Qv8ppql2Fj80mZCAbV3YU
c+MiIRsEeg6cXcsg1fiC0uc9FuZDqT5/yv3AqgzWZ1tdxYUR8iMusq5RTjptEgYFFdO5thPMyhLq
9sZVJit5Jto1zV8QzhKhSTSU8a/OQ++FrobJ7chzECLG/MC2BQXgvOnN0mnuyHhE9Me9bdoY9Z0q
OTQGsMP6p6kyPidFvKsLzLsE+cyIGVcJ5ZchGTVFEFGBmYbG5eh9nHTNGAt4dASk62tnSDueKmt8
zfdEx7Dc8R/Tc3lQ3m8Hq6t6BWWYrgKFHCdJVQpH4T0dM4HzRtyCRh2YjsRm84XRBSHaGOWVBmCq
ddrJyqlOTmp6r8zvQ/Q49yx6G/JVFgGSuMjvzTSocFL3flmOHa+cIq7/pafBjhOqrY5xHb2JfKvT
+T/tF36tCwrHuiGh6IS68PIgzMIcD7WRq19UmBxI8JMAaQFGzKAtP/7CkL/dfo/s8o8RMrRdKtXy
paxtponHnBd4IkJL2RA638iTduBSMUuveL3tLGufDxcb4PQgeSL1b2qZiT4OHYd57ijetgBGQDxK
Ad4z1RjRkWWHWlatySMAwY1/GurPrm/NMt/6XO5GPauLfZUckA3UJUVDAi4j/NPP7ir3e3EeJvBz
PYGgwYFwu43BCzDTAuOE/JjfdK3JQhldFe1oo9QpCMKKD6ReME5abjxXc1PZYtqkG87nZjPS+nY3
c4lhNqWUPXCynxwMXZs8wqTz8/bn/GLLps/J5eqpc2I0gspFNfS4COiw2rWh2Z2S/RRZwyHEKHKL
+re0m3f5vWjXBx69gHwHLRdjMMPvt3/JahRCZxhy7/gUAL9QX7zqfClO+1pAQazeKndfiERTPX6J
dR9YgKWVawsf/d/GaOxCDFUEcI50xilqP6fmrWRqapIPeL2vvw2Iy3PSR0UYJnovIhzEz9ML9AE2
gCoR1I7+VmBgMfr4m+0DxyAY5kQymUwdzDCtem0A1zYu4hScFRlwnIonWDlIxFOPRTtwhSH98t8L
a9THqiutnouoNU6y70CrE0l8fZQMk1wfyQNhxhkVk6vdqjdBXAYBECew/TNjxatb/Ps30HVHAKSr
mstK8dw4am3KqN8mmOXt7PZF+rq5/sJnMPAN4nTS8gOJM8nJL1KdXtR6UCyAK6COzmDRM2WVkUyR
T0T5zKUBGiEhtB0I+gpJORlzeJfr5ScvVe+xAplKI7b06G9OHOyB2h7lVMIfS+VuQiGqKSfIIiAu
//D2F4VVb3qr2qI10ljMoLdy6Bb2KKdpEkmcAh0ZbzKZ0puummSUF/SkL42dYE7fLo5/UYogQxaQ
WQSjJFjLlSu52ViojDwQw/6rkqW4EGfbyVvZNLzRI5w7t32S7NjyC5IGrYjGN7RlAbGmdlSauhzZ
jR6dOqA6leFFVT95neElK4GSGNGB2kGgxNuSujsUQH3LYhCjrxtfxiTdiLfzCAKXzO2YjWemNeqC
UNu4b0JRiDA3P7uaO+8TgISqO4IjxZm2bu/fyr24XBu1gVqjF6qvYG2YCxZcGf4RvupPoyN+zXgz
jF0HkKUxkoNcHGhd5wY8oPjohLFOTCZqm8LSAlN8Ts34sfeCI7OAc1X4gJru4tNRQbqrxFIeqj4G
YA98227nVQff/uzs8WU+5BZrN9e8ESVqPNtlqFhcMY9ykF/XkGZIJz/Z5Ylidlpk8sE7YxevT7UI
BXRN4KEoAdf/WvPFLqYZn4qtpLVfByx+19BFz6zqjfQgKzex/wv9GxqlQ3bx0iLlkqFS8h0HnnuU
CtqtsiEPTsUzdmw+b9bSKG8UlKYXykhvT2X40YxPif98e+/o0jO9EMoBKw26m2BI6U5yBUStERiO
MWuAGczfRW22uwH4VJ9nJbzXmTWodQFfVEl5H2kW5YP1yEEKtB/qU9FBobpwC0HZyAXnBsWfdnOx
PHQp4HzISzEETmfW4JVMqwzqmKewtutt7gaAbKf7L0nH2mTjUdeCBzoHBpnkxKQvaJeX5znsMOSZ
qXIGWpYByiZExJFksOEmZbKRrXjGwhSV3hVjqPCFkCcnX38KONVUjF+3XWMtVODngjIEPDPI6Ohq
QFaJ0xSIfEamLSYT+FNLKezhm2pW2+FYWtx78ucZJLQFcU0iGYDi99VNOYlTFwi1yEGuiHAGJICI
lbhXiDxX8MRqdq59rEtrNDUs5/dyOvR9A33bf4S/fVfZ/UNwwYqDV1QMcERk4qiEScBQaVe6LUGd
xipqmP578tLbCliWuuG59e2mMgcMlJgqRo66p/Ynr0BaV6284kP4cftrrkTiyx9AV1iUOk95TGpw
74H4IMMflTcxYcQSkjxRqcfCBOX8ugQoj9SN/hfBmrLpN52r7f7K8RdmKMfvYjmpdbnx3ydV3baS
spMHjYHzXncN8JmTGgPe5ldPmQDj2DPXNecctC9fiCHjEa/hYtt7EKNg3F/rn+a3Mao1JiZSxAf8
WJ4MlbMajPvo4mz7xWzf9gDmoqjkd0wMfcwTnK7/bxcXh3qjoWQfuSzMx0rOBkgpIiG4bpH0Xg38
jpEvB0UZKABBg+noHiVEM98QeSfJSY6sk3y9gUtj1CXpi00j52ODERXppzjvmh5PTqYi0vXTaGmE
uikxduvXpTiL5x6z5h3kotO8MqHuY83Jt4ZV41qJF3g8YkgRs67Aryr0Q6zU+CSXfQFFLmHyuLZ3
wt53AZSzy+J17uL9nGh2OMkWVMDtVCztUX8agtMwPiaFapU+pieTwi4NfyuKLBD49cWz/GmUG+ky
xxW1UhXnBGJnUDox5bBxb7vqdSRZmKBh5oav+0k51OI53voeiSSAXt+3f9FY0kBND8wYZFIAd6Gf
MVkjCIUBSa2TqOmm2h/0MDdjrjZvL+Y6xVpaobxT7eGPHAfvLCTNUeIj8OUmFx7VMbc4XrQGFoRt
7ftcropy1EzusqGeM+mcY2LYKIDCU//4jalhnk+H0ocEWSuIsSyznAD7JkLcXDkpBQo8WpSYQzbY
kq/+cWBc2qECIye0VWlkkDgbphTwN7GyJz3Yx2XKyHREsiXLm2tpiHJpA9Feb9RWPI9B/o1IRItq
7/pca0rJY5M1GK3f+UCP+r4FwglTzxuz95+7BkzyGB/BW4qD0hR6aGLX7SNO9uagsDL5w1dVy8h/
jjVUKss/BlSgPqiiWAyZClT7oSBDJdEIrzwXpqWCYiWmrWxh36s7IkJFppVrMAR5rI7yWky/tEin
EJ1fjm3EzcVZBLvMvCWPrMjq7BInM7JZ2rorXrwwRiUTMly4CsdKPOvh4MmpvjH8x9vncqXsjh2U
8JAjACMAmSgTaZwMCZfyMu4o39NcH0xnidNv0r0Cos8+AJ0hE5WyEtgWJsmqL16qZY3sUMj64oyU
ehe+5++8auaYniFQz/RRsSabv5sdMlU5bVjw7pU4tLBNndqp7nW/CiLxnKVqa0ZjtZGmR37SBLOb
PkF3bQ0xa5qF/En6XJFHHpJ5UOTgNlsud47wTB60SDvlwUchvsrttomfb3/FtR29MEHLqHI4G6KM
YbKv7gEZCxpARll7LAKOtQhxaYbylQpE6JmaVcJ5lnWnmqDobmA+dB55N25UJv/zdXkBBNO49WUd
vJvoxVLxKBInwCQLZE8EUJ0fMwtS5FvBkfeszGnllF0aolGmPDDifSXhbsoatP+bNy5hAG1WPGBh
gHL4PsyyoMgi6dzptoa8RR7zbcbx59tOsBaaUFqF5gtqyKDYpCWU+HYMhlTHTd44GMtHx7rwIkwW
+eb0xG9YGHSmNcqtK35KW92o83P55odWvZU2nCMdeAnHFw/kDevxuPKRFoujrkFBr8KJ73XlDFB/
8Rb2huFoc88SPFvJbyGEgVl9JOyELIIKD+j4iWEs9vKJS9reLJL2fo5q5BDqXRqXj+g2v/zFN7s0
SO2iLiZD2JJd5DajGwERyFk+CEcwN+DkzMr/ih8uVkftYTklfjoFmXI2UjCScT8abrYmnRGLVoxA
xFAFlFIEkgcd+GW4G+K5bPp4Uk+8upe1u1jc8TIDs7/mewsbVGiYIlXK5gS7NqALarbf8LLa8E/S
L6JaGByZF9ZKJLo0R4fXXM9Uvuob+UyElYleQb0nyGJ+w4pEV3hf5DMQshGhyCIA934V8+SpNSRf
a2WMByY6DlXuqsAwxGaOyf9vos1tIUAxmcMHqye09tEu7EpUZM+bVCQS2XBD8Nd6ox4a3/li0M1Y
DgOP4fIrl9XlGmm+uoqPDL/2ZQn9wgAjVa72GhVW9L3cTEcd5L+SRe799GD8yA/xA+v+X3n/Q4IW
vW20tvGmvJrgaw2l6XgfOnCKqXrcG5mTmL3sWTiwe15rm3ppijoJYJKERHZYS+fEeCt91c7Gb7kY
24ztJJUeKr1YLIg61LEvdnqYJdJZOZJqK8q7jn8XYQy5cOOfzKNwnQLoyJ/ILCmg0gI0i5enmx/F
tuag2Y6PFz3md0TcXNiEdhdDXMw/koGM6lvpsdyTZZXeyVmcZXmSp3MfcA4vhN+KaNxA8+eO11nz
pNf3DDqVKF7j7Q1Wr6t8WBbUvDIw9HKK1PcmOsc6A6DE+vvk/y+SX6XMCn2U2+LM+YkZAbMzsZgO
V6LjcgnELy9MJL0k1bEv9fhGuheAYh61g94SJbQma4uzRxb2aWVJRPcQ2B0dkIcrEa6mz/o5D5Go
+fqbMB3lnvHSZvx9mtRTTMSIywOJlIGOKoZBwajAqE6sVPnRyP29BDoFjIuk0kOpLs55aiX3Bs4Q
Xq/qXRWZ4SazJ7N7ZZ2k6+CwtEj5QZcFscJlSDp5jGUrcmyFrZsGPxjB4bq1urRCucKkDZ3RpXoD
vW+AQgR7BmfbsW6sz/TXFJljYoaKzRzfZ30vKkYMfBrpRgijWrfj/MIMe53xva43zwDcFBgQ0lLF
m4q6/1sAl/RWj9WTYWyDeC82G5H1pFp5GC9s0IqUWgEV1xID36ekNkc32AyHTrX0bwTbMtgNztMm
eGIluYx1adQ13HJtWRZSpp669q5TXyvUrqRgc9snWDbIfXIRHXxE76yIU/XUpr2pInBXYuMWuWDf
NrMShRb7RxcW6rDHY6QWJLxJDVyz/pb01x3ZJTKArF4q62Pp1KLkuir6qZils7GZLHknOvmx/0Af
wdU82UUpqALzAGN910druT7y/xf7OMSTUXABL517yIJBSEf7iL6HL90AvnQyPsH3LktWfiVKLU1S
MUOX5kiLSdorPPVkGDJ3/W/8VjXHX5OdY+aAFaNW0tGlQereVeoO7KgaOkCDZaRWoJr9NjmJ36rP
6bMrwPQNZkIwDn0rGMOyDBfVqZSmxMGPVRk9ybE4KsmDIHgRi6iPZYKKIHiMl1HowwQn/eoE5Jzh
fdOF/1uYomuFmujL1djBSDEf5/RQig9j/MelBRD5gD3fALObeo36iKcJg3N6pJ5EMdpLRePOGcDc
4cwws+p6l3bIfl54e+uDYwr0AfO5/QQvhNd5vi1NtvzVs609XF9/5XuXFqlbRMgyP1G0tDk3k8MV
ZgblwvIjhO4ElHstEVwtVn0YTPCrzox0Y2UAACM2UDYT1S8xajpylVUPgl5U9U/iQT/wliJZ6Y+6
AzNTHJqqPVrqMUUTL3eUn9yWtezrTHdpm4oqfap0QYsh4LNWverhg9R/H5RNNyUMz7y+opdmqEgi
Jyn0nP28Oas+9jDAvGP3wYiPJOQu3iV4KAAJzeOdhcrnldhnHbXtmCW4y+ItiVTZQVYs4V7zBASq
CtweuXXb4NWSKHvUiZ7auoMy1JCdM7ArS/0nnz3cNnB9oy0t6KRMcHEGhkgVw0gtqzNwkw14JL64
ZnoTWqLly2SzgTRXvkDsiaJAqMHIY5WKvlqtZYoyAegqJhutAO9h0JrG7EgGS3z7irwH2k8LS9Te
RX2o6VEyhmfpGN1LrgYAvK2/i5D9IKQzkRtiINeLv7NoBFY/2e8F0nUV9JvicCjz6twZ/UbXs89Q
bhlF0XUTkAbWyRjKlVho30CvYkKD/qTW92p+1Pp3hlNcXSRfW/fbABUYqyzKJkkYwq8R2/pHdiYQ
ocCRSzyIwVmFJtmJDb1jGaViY6E0ilx1ITwxKA+a2m6SQrmLBJVRZ1t1QAl05ZihRPuCRlobuSQO
bRaAZyTJUXd6GEPIxYY/hcZwGLtIXPkqWFxYosKeD5LrwRfggJCaw7vkx9DZxj2/7ezgR2D5e62G
NHuNsTL/vq7s27ZZpokHXZxqLS6Cwsec9LlrkxddGB7GvNo1etWZqBOZacLk7139eBAwUVXIUGFr
qWM982mYAa0jIDACWmtVD8VBx62im+lmsBUL/EIOq6hxRbHydcB/26QFR8qCG+e0x/6CnbJA5Mp2
cNIdecu0TvwxAKJU2Imd+UztVZKqXX/Yfy+WllGS5VQoxsQvz/wkmYUiunP5WaR3U/EjNgRzMiKG
J61tLmb4Ub8BezBuccqR0rbRhXbgpVPWaOZYa14Wzw/8lHm3nYZlhvz/hdPUZVVlM14Ap7zdyXVu
piKI8P4mtFyuhTrlQ92nYwiU7VnkK99UY1Copb1yn4nxNlX6H/ocb4Z2vA+65gXgDmeUg5c8V7/H
Sj+ajcTZbcOs3ZLtW35OAIyxuTIgqxjVpaGkitgAd1PWyrl9G4HgI1Nu5Qfewm/NFvJftvHj9jZf
p52oZF3aI0nGxT5r0mjEYwB78knc9dv0SPR6U1PZEdz7f8F8wVof5T6CMcl+qPLZGTJn0VndaftW
sMrMBGNVcOd/dsfJtzNWpnR9RpaLpCLQoMjF0M4wCk5Ai09NDfpqwDIANovpFn0wIRhsjo7gJBw4
IgRW9e7alZEWof+P8C4BcUrz59VVPXY6JDUBvFNHO+I54JkKobRqnesdxuckK1m6D4DOSGhEEI9i
xpsG046+nA+xjhm/+K4Mbd6pHsiUZGYZ38XOEm31g02JfV3wxwV9YZN+hMlVHnNDNJOBLNFCuLVi
0HQScAO/Z9G4kTTpxvIMqnzDG30e1jEnARCvg6Yl8Wrnv9HBYJmhD4XQATueiBIa44qb7AxncMMN
z5TbYJmh7ikhn9KmnArMlmEkMXd1bNp/Ayq49r/l96Ee+w20+0RNnZRz5vOQ7YwAN2rv4pABgmdZ
IYu9CCRzE+OR0gvcaZRUc5gGR494qwuYdOXkE/9nF5BoDpRCqtugjDHQSGgwRYsIvo3QdK291GNl
z9eMCQvPlmjyCTHyO2nKmxKXOpiiANoJtnA3M3SYta7brgCdvuXuBWM5ZtPYlgj7BLhNxNOJenRl
VfcyzlO/7yDeLkUY27HYyp3XVShqnVRQHseylyX4ItbZVJb/gphhA3NlmJqHlugudR7QKv/zm+fS
LYEuWy5ZNbI4DXosOdMKjy8nzSziBPPPonBUosLjktQO9WIHYcwdJKWhMTPtuDq+7/mJBcNeuZN4
CKYCaQhKHUASqHOYZH4sNCNITApnAh0H+JgOSWVyFhTXATyEBorMEvG9DtOQ4LqwSB3JaBajVFcw
Q1/q2yxsINU9mYybgHjM8pwsTNAJaZAoQirVGJefQDgagK5C36ZgdEOAAccpaxxwLY24XBCdhVZa
nxlD+DWcPzhJYLa5GdpEt2Cyq/caHEGsMs5Kwk3WpyB0AY2joiu2dJ+h72qMWbYkyYfeemuBRFSV
4bX1L92cX0gNnLOVEv11E1kd+IMsxv5ex7ulfSp3NLJhHPq0ldDm7n41My4+7R9GAqT8YueFkLvE
D9gyrK5kMotVU1GWNyKRq8MwOE+1Oaj7eXpNQzt+Djblsd9joipFeuMq1UvHIYEjvUjWvl+/WBfL
pluFStsNYZHO3AnTBB4PAXGBd/yxcvvQZ3gwOXXXDqxjoFWXQTpMs7pEqhyoU4VTiUvfaoYOg8Gf
hRyYXFlbcc94iF8j4THoDUv/tkZFo8zIxEGoOuE0GqDCzl+r/EetiKagx07EOxwKeJCUNCcOBdlE
gSpLbgq97Ell6EG5z1SExmmhqjOr3ww9YGzEerD4/dMoTxezvOYLYAFPnY8Rc+VHHv5ieNV6APxt
gfJlH2/wPEgwUt84zUvpjhsDTixYskvGlNgavP8hWvzLHjidqPsm6Rvg9YSOg74WNHH1HSl2t+b0
Oe9maN2EDitpWD+rv+1RH7dHP66T9Cg49yVKzSi16BFoSyJmvnDzS2Fd1JeqDKmc2rb1McrmP+D+
NmPbeJTNSERBHbTgduD+8bzVpdvCIvXl1LzEO72UuVPC167f+FZR8GYYPN12kNV1gevFMFAtlSCX
sIy1oa5mIddivjaBjyfxKc8Y/ajrjgBZx4UFcptdZI8pDvpYz2SC93t1Bslcgmlv3MHde5uCYZVH
NAe/erkrrZTJkHGdei1NU84Y6H4JKQUEcpKFd54OJkRwNXsxK8tYdcKLJVKhe0JHoJpmOL2aOpAx
cVVLKkzCnxO6muWXByLzFDosOBbj09FNdlGHit6sa9xJ1/o35ANeXxkiI0B9AYWvQvXvpdFddbHr
ZYA7Wu7EaW2xGbKyFWy+9xMkG9UklHs/7/zHQVS5uyiSa8VS5bDy3UaCr3Jx2G/kwFDv504AjbSS
ZRvdl1xBSp5KvvSfRz4a90FXG/sSnLFuGTa2VkH2tco1U5jnzCuiRNklRaQcZMwwHEo940w+DsO3
22dgLWhdPuPpOc4ukEogSnwZF764k8BABCZEzB76R1IpmUzu+ba9lYt2YY46c+kkGtLAN4jJ80FV
nvL6tdCPgRHZt82seOXCDBWyYgD10qias3OjKFYKAlC/NWvjf907KkzFbW6kygArg+w2mo0STOlm
P+f7XLekePtFseAyozGJGZRXLpZGpfViVjdGM2Q5XjUq+kmGVTwkP/1N68gdnjQ51KUY52Cly7Oo
9ChUWm+EYtMP3Eg2E9MODuAf/zD9cxYkkYLQNuA04CsnGTgrL1vpnS1tU+El1VO5y6spOyep2UbA
LnQoj6Ck1qGype/Z+nHXiBBUDi/KWjQrTRaCjnQMYLBxNFPdCVCBLr7XmL4c7K+5bZv5SF5LU8AE
gqIzWiUGQOTLSyKPQmDvQRWFSC1hShG3a/K9gWCD65ut1aMbFJg6i+N+7Xa4sElXnIQsSFujjfGM
kpXZNQYesvZ+hf6kVunFEb0N0B6BpsFqMNluacNQbv74fIImCqBlzPljopt+m/IaFGlQJwY0z3+K
umPafojJw/9mgtpWuc1rtSdsNZ3aOCXEL/oodwUhsG6bWammaKAZx1sNw+ngSKATeoMXIa7TEJpG
jUeo+QkSLLPUf8R85fTNfugFMw//j7QrWW5bWbJfhAjMwxYjSVGzJdncIGTZxjzP+Po+pdfvGixW
s3zdCy8cjnCyClk55zm9A7xDzrNkWNIzucRFbmKLBAF6qhgtCtxFgsVLwMcJwDTCcKiSvXKOyDA5
Z6Ioa6piNW9G2i+BHT0FkOeRwJWOBzTXiInjJ2PMJHh7pdSn09tQSfJ1xYqkHd2tx9gpJsyBZQ7Y
WT6E9xmpcI89h2Vn6d4qcK6V4Tk2Z5XpQpyBQg2g3SF7SGY7yX/E62CHAw9MneV2z8RQfhDwcUa9
jMA3rN31cxYaDQoykYUx9j+60otVBESiBoBBsOID0jDADp1ryzg2C9whsKIIp0XspM9RQJbX6yDm
BYRMc/ZbkkadbGxRwkDQo50kyyaEn51T/JTuFhT6hod0l/m84jnrg5GugCYCHgJ/KH9YTdEk9C05
WfqkN+B3CR+lgRO1XO644vq2QigXOM3aAjsGbM9Ki7H2H6WLF6dGKaMmore2WetYeFS0dGeKBbA3
oqp0srHVvqldZB2icZkcY61AdGfKoS0ZwuKY+NW2oYCTRpvt/KsqLWaglaMcKOKElwwOzs5I5kBr
42U3rDWPjojtVoEshHF8LNtcbDMoVSaWVpLLaAUsrz04M0ivqGvdya38Msh4bpzxjTD0/1scFSj1
lV6jYUnKEErmGv2vIk29bHnimClGaeVMCqUJZYpiszikhIB5eq1raF50WCofYHaOdgDZ56MoOfgr
cK94S23E1l7EZJvzUerRd4q0ZGgTnErhfp5e84QXg/EEUM+3UOsGHOzgftC62266Kbpnzt0xBGwV
nG7QJmhLY5Nx1k4NaiVa7C3v1k3igVAFNvfrNNpivUt8XgGDpYZnUonj2fgwgJ6ss9nKGioLYPnB
SLEz3yTBAobWSCLUqDxfzXJkJowfAI9RX71gbYswELemJOxQgyzbW356X+/6yY0Iel1xn9/KvPFH
5rVuBJJ/3xywAbxXiCYAvhs2wFpwE6S9IyE9dKYHWAHh0AZGaq9zcP1r8qRS/joxVCCmlzJKa6DR
mEvwWIw6x00ymiuwiJuT0SovrEOoxVAYjOk91d9AaEhq44XTesNxvpvI2A322nkjlrwPSL0DvUPb
WQKxBSCiQtMp3eQ07qxb0izNUpvvW1glAEk0TdTYUAfAah3lzORhqoZCauRT3u2x6ndXzo0tFY9q
1fta+0WT78r+GTwi6Axi3KiacdHfdQAU5gOI0Et31WdbAuuYrCNJarCTB957Y3TCsHaT4QUw2K4i
zH4YDZEtGs+mYLrX9YARIp79euKqN9qH2L1JF6BdvyuF8VhmGPVu0mOZ1N5qaRyVI5+btoDbi6IU
PVmUuJYspMI9ptudrItAbwy0A3uVwt2UrUifhrwP1iLseMEpI97YjnrQ/r8pzHrKNZjG3q1BYGT+
BP7v54Bx9mN8KoN/vWpxPlmiUHo/V1Kq9zVMljm8hKbm6sZBHH5c/25Ei+nL3LhLevRAa8O0aAZ4
Zz0cHVULfSCL26Wa25MxOaaJgtqYeDpvtJ2VyWz9J40sZxjFkoRtkqCykOxA3PJtjWz1Y9kvO7Hl
WGJOQGBRtxh1MzxaoSbvSo7WA8ipm9peEh6CAjuZ/+2XLcpcGFjEnvQWYsavE3bbY3SeIw9dgGcD
cxwtOBF5Hob1DP775YCoSGcPrYyW90QECnHnWOoRpd8ZE7ha9xINkm1ZvOFlVh7xzzcjAikDVa6l
EbUNvpkcVOipE/TrwpG/mPbirreRzyvfscz+mTzKY4vdUvb5qiSfMOnlt+ZdsBXMMxtP+nP4oQNp
AeSZXC96TVvIISk71taxEBbrgBHtX8pXwdad7iV2wx/x20jgrX8utgXAb47tvPYGiUzKoHVrOqfx
0hXv5ZGsLYw3yX468iEquR+Q9tWhrCtdDjnjh/xLsMHNscuC0RlRQkSw+gdL6QwXevYFqVjcBIWY
buR9AY0ZMUqVeVFmi0DUHY5jMLxxuVt44qigvEsGoRxbnE/YtUfAaINlRzqYNqglXIvbxr364MlX
o+yK0BnKkDbkcI/tUX8nEx8WMpv0XXLIRHp7y63eMc+HrBqrCjroKukHWOV6lmkzpnIJDk7sDLcz
6BcIPnHlA3ie533Y728jjnp/WRwpZhN20gneVEKAbqESM+feKPReU0fulH2XAeOW4VPKv6L+Oa1/
GMviJYPKMeDsm978EOpN5nJUAg8PNSHFFiR78mSQv65vJih5UsIe+EdFDN5d02+yT1KMRuCuCdvs
euyCIiCbRPkTdiq5GErsl7k5Ie08urTVl5BM6B/mxA4LzFYS+vjZ6cFi49SP046XJpPff+H3f0v8
dNCbeG0GusEwiiPWKYbak1qU9MvRvx5asFIuSdrIoBxGWFRys8ht/D77IM2EwyiCwSd2tHVQ/d1f
l8Y03BthtLa2aj1mWDh4T9qmuanVbnrrNbH4lbVSpNnXZTEGNlG53wijNDKxosVETJGjct8S6iGg
DHZf8e6P+cH6xu2KELt17VtRuihOXZ6vpZa/T0IE3MmvFlkJxM5yeah4BPU8TaQb8ClGUcuxgyz1
VvlIdspN8qLc9l4GZI8EkDk818dqW5/dJOUihr4eQGSMm8TLRv1fsPvQX22waghOf5AWu3gAu2T0
Ay9itofvXBvHeOZIzwGb+1mqvBiRsZY5qtYRvK6q6jfvZPQ23FcfvUHoxZyFe1zGqzsTR31JJVan
tFEhblSOAnY54zTlqSbvRJSTly2r1xrAwaOAbgb6+9yDmptYrtAe7mNkjt6/fwpnR6JNV64YY2gi
OZeNPpgF3e+ixo16rNCVw12Zhl9Gq13sBOB8lmx9r2uL8+6vXilW+aiNt2iO51mNRxTRZcEulB9K
zltEZOno7yNCBGXHzK6d9GjoAR5xq30F/ZDcoXoU+8JPDFRgy/JuRU+y8lvVzl94WH7M0wE7RdNU
0FxeIHBLk5R16IkBL0s37QLcwhoP+IvlXWWCN/NfEdQHLPWuqscQtFxkesPUnfy+QCMQaS26kPt+
tlHJDO+4D4/RJFBUELgQXEoAgdGptIVhqbTNUK0KbxV/CrB6rwNKX93xOOlYUcyZICpMkzPA2oEg
CBgJiBwGfK4voJJI7cIxHCDB/7KADYtYlJecsRrZW7F0kRPLb2TVCbeq2aIzHjGQ8117IzPBBFtX
/IJpnHt59xc+8EwosQ0bp14pkpq3IxpKiggFRTUonwenEb9znjzxbpQ/MjRwtKOrhJVukK+ei5nT
bImGEd9ucnLZLh86p3IER0MYYWOM3BFvuF6CoS1nEil/u0pGLljKop3GQXPz9CEcIy/tboAfUyQ9
ePdAuxS/LcUXzkEZrw8ELui1Yn/dBGAH9TS0sFLTTlKlU/2BXRA5xzBC6pKPOP6qVEAo5J71jfsy
yO1d3O5voZ+xx+Yj6nqEnozc/AdTcPlJgOkXH2M7GAHmyiLe9VIWUItBogugf4PKmFJQFsSdNcun
OBT8pjbsfKo9Q5ycpm7up+p5yrJdm4vHGB2lMqydKTlp0zezHZ0UM5s57v76jTOCOFz4799DPdZw
Ls10nUTQy9WrgxDcD0XNjYCQfF0My+adyaE+bKX09aR1kKOeVtVLH1Qvy2wMqg6g87VlX0MP3QFE
FMdVcU5nUlqsANezVYVWO5WW+iILyT5M0y/htL5wTsfWoH9u0SRqvdGgVE3NyCggR7ufkbnM4DxU
QHpBINF5aQQjNN1epEmOvBFl6pO+SssankLVz5LYzvuveaZ7fRphZT/kfTbWBepYglFUXZE10A+c
S0vWtDDDAe+x95FSgCFrtGPsr2DM0XBGTxA8cwcd5VbaWAGAsZVLBanKnDYYSwK6U77HXJ3dvQij
Dc4DyZsjO34XgsavnapzOsEB1LjOaewQXaTf6FY4pauyIVjJUC/haQbb6X82tgD45HMdJcvYbeTQ
GSEYstbeHCFn9K0PuXDX0QYDEghTVDQY7Lnzhwf+4gzDAJF2uoQlY7B+gKHr/Iuq6rz02lqLpwbT
FWbc22rxrRXvdX7KxoiLAWKJHoUiGWRJhXJaUlqq1bDUK2r3mEL6qoDcablXfmGn2A+5KJaMuzwT
Rjlidc7qRNbBuQtEuA8AQ0cERo1jTRh6gX66BGY6VJ+w/E7Z7loe63ZE9nLCEse3ZW0wQuaM1m0b
f4PP7jys2c4HtYlFjjqyMkRCf4taIYFitui1kbRJ26lLWhFVKPWARqq0A+WC05sIgj+H3X1Fc/69
QTsTSb2/AeDwmiQVSJv84RVwiDeJozw2ezLtKz9xZDFszJks6lrVpLPCpRjF/2z93OR+8QLGXez9
da4ElqLpZg13wxs3wmHY7DOxlOcbBzUJsTEtnjADREhOwr35hcAVroAr5D51RgB3Jox6dWLYjZmU
gz+RtIrDX6Qwo9pYHcAH7J4jn+ckmI/8t8bQGy9ymKdh0yAlbeJxOMozVkEyNUvcTBIB1K4NUsD5
hpzz0VChulJpmUGe3+AsjoEyPhAnHwHODCfR/PgLegLT2F4njRZahBUWhieA8cRGajxPebvue9OM
byx5+Zua2pksKobojT7OsCsMEmWQnhF4FzC6gSfpMxZ9+Jtq0Jk0KpIYVrXCYhqw65UBA6pN7qE+
4iK9B/X1D9MvT+j6cLAnWUVDWGkN8J1AuASsDPX+hLCsljrLVyAbLUCXRfhyM9rCCRk2eN24aRrr
2W2lUc+u6PJyyAVFxHUmIFKOMcaTv5GdzeKZV75n+QQwJILzFxkv/lDBSysJXVhEIzqtmugYyDtT
haP3PAnU1YV5m4p1rYUnJGflW5RoyS1gKSdOjM56zQCeBmmMrIBY8DNY2oZ8odhNc7zCQHaKLfVv
JTa5rPxQqe/XXzHLEG/l0EaqHI25qUvwri6Fje0IL4lujEh3r0thpQJAHjGwfg8XStYhzyOQbhTy
RY9F8ZQAIRxsVkgH/BZxyBfhJfoSgaNB2PMWd1meeyuSelXCOhnmNGHSg1RcpJseYNrI77hmnv2h
fp+MUrgJamhOFcQkorhP1dmW895f1z4QsN9x/RbZ3+q3KOpbEUCKOi9bYI0YXWOvVpY4nVUHYybz
Su9Eh6loePu56Jn5XumbAdPR1qk392mhPBrd6kpi/dQ0iqtzx/xYL2rzpei1rcTMGxHlMe1UtfZt
GGCxz0bwcZuhihP9+KSs561xkcjw4nzoLADUELp4MaG/ZoNRAB8GgFotYh3Lz33rqQN3ga84cyDs
uRUAjjx6On/FEOMyI8b87CnqDZA2fcHrMJypOcrggtqVWzBmSLRI8KiZIE3C5VJqaYgxgOswHIck
ricIkV3QA94awx8ugWfhBlZMcYYOKA8MJMvgyDt/39na1n3bpysOKPnrXrLn1W13nSsE+k2rO7yC
Lct/AVVewaaBiPFtk84zxLYtjGlI1tP6kX8BCequcJb7GjzD2Ll95J2OoZ9QFFVD6YaQdtILAXEi
FwZY3UUU3ztHlSRbyjkKyXjZZxIoWxUXQ5FP4iKdYlU/WJn6qkz1g7pk7nUDwrw2hWiDIiu6BWt8
/pmERRInfD4RFT7Ev7WfumXnCErQuaJfYv5e1jhoGyzDb5EarIzcCSsV9MI9lo1lc2orGP5fSeLM
nZt4xU/zy4iysDC5450p2tMb970xv9hGKuVutKVsTcu01pN6Wx9nV3Lb53X3iZ5jIvoGByq/esES
qYI7C2SGKgAa6Bw7STshNBMcVA3ih9mNSxgVwcOqu92/G7PbPP/Bbj/DxVkmds5BMg5iFJl+BSXI
FVJJhcz8GB87oCF9Jb01Mkkzv5FAXM2d/r3Efn/otC+8GJJ1YEBRYHcChgvtGioOEsa2bRCUiyex
+TC6h6TZcZT1Mr8wwUeE4Stwh4J+nhYgT1GRYugeyqqsfpXd1NlLr6FQUrxVaaAtL2G4F+q7dHpY
1J8CcJmui788HpEO/lzgVhLGHkqFrKosakuFAR0QGLXLSbf86wIu37wp6jgd4m+AOoIi9fwtxqUy
RJ1iLqd1fdDnL1O7k6Wn6yIYHXTIUDDDIoH3FYR9lFlupVDq52qcTubt5AGy1wNYa4QFdkAh70Re
Asq4MXCwqyCPI6tDOn2gDihopSKCdUZLX5oJ7xo0qZzz8ERQERCoWLRMzVG17902Bv6MROy+Yi8I
EvZgqiMzSA1gunhDeQyxeFzonGIuFfkSrQuZrqTakBaon2UPvfgi5zwBDF04E0B+wCbar9NaiCYj
BDjlpLq1jGXIWFy+GWX178tK5pkgSiHAYq5F9ZQRKzUe52flzcSgfo3yqg6k6sTNQfbB8QCXNupc
IomfN0dr53WeWzFeMVZOiF7/lJGKsWJ2Lod6Tn3RL5LVCyTHDAExECDKSk0MsOvosSrAayBwSMlX
41fkiNyBA0b781w4neDOaRdPTUeqdZOH5q7fYyAgkA71nYyth8dh13/jvITLgOtcIvUSyiSMI0yk
o5J1D/YUoHLFfn2jPa4emdPi+VOOetLpgJWY9RhJCF/Lppwdo9Yf+yJZHdOanjnHYtj8rX7SqUAU
d1o5j9CW+Z7UJYAWHEwKauPo56JEF7nZ23WBvJORa95oZ5E1kZi36Dks+XOhPYvltz7ieRKeDMqT
rBh1HYYkQV1V/mVar1Y/AEiw+AvTeHZzlAkpNSXqci1aT0Js10fZmXF5WKW4M5+Lo3VAn/GGpxWX
mS9UEHs3oMgy0Nukg8moxWKgPMJopXJrj8qPpjlOJeq3Mnfqmzyf83TtXBL1lZRcnENhhLKT7KI6
6Jj5joAL2z+AQi05tq8yIEsVbFkrO1Xy9LumCa5rCdOGbU5KfcFQEmFewD8Lq9nvG2RSGOQD6ROv
dsUIls/PSX1DcAMOdZwjq+n9pHGk1pU9hMu304NqRw9JARPNB7nhnY3yCL0+rGPcoRL4H/s87jJQ
6/EZAxmpBzkb+J6wP40gga44htGi5K02Sycp8godXZTcHXdF7mCDxptPmc9L2v6Py/wtkLLJpaBI
WgqwpJP03LsqdjVRxm1F8N33Hjptug8S06e/CIHODklZ5WqtLENR4V5bpXcm6VVRH69rIqMvdHaN
tCk266bulxKhiPI8eNNriUNlQeZ0lW0cZCxM/aVO/nONtEU2MiNtrMoiby8MshtNtHvRXgGE+io9
KgfRjb24clKDU6BmRlyWagLlTgafAb3d3GHsW4y0HCl3hYG6cHA1XXavX+VnC422KoDrBpieqmqg
FKRetQkoPX3II8gIQGNb7xW3xMabr7st2rEJBopUR9vFwAglzIkjaF3TnfhWP4ZPGueXsMzb9odQ
z34VgCy2iDBv0qQ4zVjdVO1XQ/GtfnHH1bD7lIsCzYoeLBOZvoGNPwTtVLBU9jEYq415wkc1bNkB
3AcipXJHJmBKboWUGR1ZwLcGYqGuYaaAqjoUcV6Nc7dMiNqbV/NggCascD7WOxurqH7lo3bO1drL
USbYmo1IymOUAMNE3W+aMMxOiPqUm/aTxjY9cLt8LC+4lURpUTrkYaHF2YSuqeJ34IaYnlagKfT2
7NS2iDFGggnl8+IWlh1Acc9C3whLfxpM2Xnggi2rdTBL3Ol0WJwFMeeMh7lDx/ZQesVzePcXKDXo
6WPPBG8SPMEmTYyFUbRBkIx++fTBq5v7sKUZSbuC/KCltu5df50Mt6RIsqkB+AmKo9Nk5HHczkar
p9OnyyUbNMmeQNvygAoZsRkmFQD1ISvACb+g+dQsKQ9jUV9PUlHZQ5w7hqHaGo+bhTGnSAYifouh
kqDeEvVWaeFkSSsYIx82abiZ7uSPr05ol8ALw7rD/voNMlVkK5R65OoSZr1RQqh6G2GTzPKTA1lE
EqvPbY4/mHMjqk4Z1LNTUh53rRKrEKf/PWW7124QkmFXZ3DbOxFpEPfpMazYmTzK207qUKndCnnk
6cVAQx2/J8dPi/JgPHAfAMMlbaXR/fUpS8oQAJDryXyBuwiD6Q5w7/CFafvJ+pF7g2knJXdtjZXY
op6CEh+meEk7kDrl3ItlmqVIiYRd824AqxQFPtMt+qCVnOWhOUaoeefAee/t3Kk0G4iBHD1iXrNF
qnAyRlF0nTI14Zg0pgpmhJMYxKPd78nuXHnzGXHknvDA7RYzL3ojj3osSS8KxSAW0Nuge13d7KZx
xl1vp68rNujC7xa/PcOWCIAapDMAiLmwbWWf9WJDrri0B8B+OeVD4VUIq5oP0wxmD8d0O07Jn/08
wez6X6GU15+qtsBaREUsHMERSDyjsMsdmXKX3f429LQvnO9I3OzF89wIpL4jCI0HYAiiGKjfzi6A
5e+jlxyAj6DK/YsZTNi7jSjqE2LXOaljDaIs9WPKczuzXvT1iXMelrnB7QH3geQVF1W5dZ5ERE4Q
MvvGB060L15CH6AnoGt268DiMjKxtGQrj/pgI0j5tFlUlpOk/GyLW9FIbM6JWC8NE5cgA8GQsHyB
iq+CuagXRxFOHetwAqYuEw/FfL/aK14ZcOvrHGn0UropRGOxWiVRQAVI3utNLmEbyHpUvNSL3Pgv
MP9NAuCOWroui6AXoPxRpuTGgJmTBZmmAsKIeb/u0tqbnfJd+aztADO34SVkzFeGWRD0qhFEkwGi
8zgJWA9SYdXCgLBFR+Eg8QQv9KUAOMhI4HOH98hYOkKWAxA4yGgZ0tBvKLU3Zieq46kbQ1c0Qjta
eXaDFbIo6KaR5VTCG0MFnGMWd3IpyQOAXQz71kIm/bkU640YYFc8pGM8/CfmmTYCKb036jEtowot
EOX+c3DjfgFqtWFbQAKt3GWnofRi13+xYYUYE48aXg89JkzAnH84OVy73jA7vO6v0Q4Vn8wGUFlA
nkLxbIH9+vrTI2pA28atNPJWNnXAXK6NNJ2JtH8IG+KdzK/wsGzWVg718cpZHXL4+AG7DmBS/CCw
i+FefCaoLh52//hVENYj3wqkPl40KlGcSvqIGGl0F6905zcDqqId1F3i6k/Xb5FV5MGSEXFpJEsw
6R2uuK/NFZZtgAEjFNSY3i7w2XK72mMs/hvXgjFvcyOO+mpKJMSohcR4bV6JxiBGVmfo5YmksWTK
Ib/994y2JrRyI5H6fpo1Tks36cNpaB7i6mFaOHUPlh5aKvIeNJJRlLiwH1EatoqJC0z3pPo97pSg
2f+BHrLe9EYObfsHRUhmFAjG03Loj6tr7AbU2IG54EiHyc0+CsTtDo/Mk5kFoTluyKjnyIQg+vyR
4VxpjDXU6VQALLmyxwfkB7eNG99Zdz0q/ARPTn3jQ1wwz4ouqCES3PSL7b4sT7UoUZThFAlvYSLa
o/zMUXviuWjrAZeNuuZn9Y/u/VcV9CKMoIetO7vDe+0DaRADMGTMAVhUgAey1xdrjzm+e5Fb92e9
gY1sGji5zZewtMCxiync0ZUdQGn8JCTfA+ao60PiN2/Xz8q8zN9HpSGUEdUpRmeaA6ZwPwoTyZ1V
2tclsPybhXIcCcXh4OjJpWLQy6Qo0vGk4yb11RaXmyXhwegzj7ERQgWo8NJZlGGXHbU/XUMyp6Am
JWpOb1dHcKMfWpRseOxOjCqfsj0XFf7E8TxlTYeb62TofuKhkQzSvoNYP2YKNrBjI7h+j+QIF0q5
OSKVjQ+YutWFuRlP4tC62PSyS+RqVeGEfxWIb09GxVihoRZyIUwD6nt6DGISy5c+lzAlzVZ+fa4P
GBwdYQ02bC+TZuAsalHt+9QidpIkpIK3BqYdAbMYyzP76/fIUBUMmaHEhvW9T3Ksc6uFHS8t1LNp
PRUI6fSucdd4d10CK0g9E0H5sbZqQW1ficRJK5ieK5/HGwXr5JOL0sIjoHC4MPbMMymIwzVgYAKk
krLEWRaZtbSKMwQWd8qxeykc7S46xndIPu34UceWi3f9jEyJmI8iM3Sg4KTDOVAbhPWkQ/vbMGiK
e1l+///9/9QVIhkrZSuD1ZjNnQUucw1bTtclMKg3TFXcHIHy/e0yiEAllUZMW/WAsB1umzvwp7gf
M4i3Qt94ar0Ortp4iLO/CqzOZJPr3cSnYm6a6C3h+lSgQomR8wk4kDjxU+QYlbN8Tzhmnq2Sm8NS
GiJjlqhJyQOTAwm1teJAkBzrXXes3Aq4irw8jWEcVRERowa7r6LOREX7udlUS5xLyymsfsnLkzQc
auvLPKAiUsJn86w/oxICmFTEcZZqgE6JXshtuqI2BXUg7Q/S5UEM/m0NRNKKcOMXjtYwzDBGQkmP
hUQ8F11yow7HNCJFyg54ZZLqKJiAJNN5idN7keq0doNEVA/5QOvkC1H2H60dE3NfmMcywBp8rjJd
tCrlKKJsV39krwtyRITj/a4tQHZkKg6Bh6mdYccbCmA1ezARKCFMxsYHqLMpZ1BVcS+LLcpayv3y
az6qaC3Nbwl4Wgqw1DjLkdANqbyxJvK6L86qoE9gieCivCgtCEUpqZOGfhaBHcUikhv7SVCDcw+V
u73gcz4pWxrgRvEIMCJIF0RBxpnNs/mpPoQeI/EswwayngI+DnFnuVLKsZ3ML4nY9b/yqGClXsck
Ak4b1NXMbypV9JbVPPaJwAkY2J9OQ9ZBwnOEy+R3bIxMHglp17Tlgp5Sj1ByxIDw/F1w8tQJnyUM
FgG/lXQjeXaVeZ0bsdTx8C9SUUbRBC5I0ZFhakCq5swHIUCKyt2SYxo21Gf+OSQVhiEXAFmFXi0o
nwyeBlafVwAjuutTCeZu8IUv3KVDRkpHCkL/CKTisEyR9DwZYlJmCw/ZoUeXVfVzfiOS5WG3cqiH
h1pykZYFrnEpYGlkL8fMrAfowH22775YCUYjI3d94DwFpmqiBgXkBgvbBnSbDvHFZNQT6Qoutvwr
PJR+dps/EyycFvSlv8ybAnPPXPhApsboOiYyTQB8MIp62VSnmonQFqVzwgNV7gjgB+YfQF3Ec03s
Z/FbGr2ybZhRpYmJBfpuZFj1Q3FY0Sw3PCM4YojE+wVgE148yPyUG4mU6Z57GSq6ZAvahQKAZ7Ew
t9qA4hDtj9npjmD9+clbqOBJJDe+efpGLpaCJofzqRYTexBu5fkHR1PIu7ow0ZszUdHTIqeTUa7R
cpIfo7f2GN10ANF0lLvZmbD3/vp+l3rT2//725Fzb88VIQTQpQ41ZxyrAfDVcEdwVAjwTlm4SMRE
jI5FPg8+XBKZbn9zXMqWxnUeTX0Hj6SLsXKLlcRwr2Vt4oEGQVHtSs3jD0WvJbtSUtlp5jw8GXks
+HJXNHeTMmketkFytxhXwDopaBQdADKz7CoUuW1t7JWXzkLuOOurudPWtnAxBp7ezJOCEZVMHQ+9
IAv7Pkrjxypdoxu1SmN/Mmdga4K5/RBGUYn9can0jQiswlaeCr6Bbvx9Whn5V6OMLcdszWI/g3/A
nscq8YELoznTmnUPujRZN9aIDZhkGRO37Et9b1hx6mpd0e71Na6dJC+QvxRyfTcNJeKbSs/34Afp
doCtFz9mXUuPoWmCJ7rKy8DMcs3uo8ny5E5MbocoFG7EGncirW3jWA0Ky12XGX615NlBHjQsc8SZ
vi9yY/aaNRT25aqKbheD4E6xIvUwxnkarDWg4rS2QjQQ9pHTz60ZtFNqOIbarLaxyM03vY9i0S7l
ZfAzIVq9Mo0SL5oU660XNEzZgSnc09oVU3h5IQc9NBdQGGpnV1EJUAMwrj4bYI46qkKC8oHc5YE1
G5otqaXgVauePoaaDHTkqgRuo1EXx7oeB1ewVu0b51mxvAt2FECMCpQnEwAP5wo+N2IFnoJ4QelJ
f5w8qQO9zbyLjlpvZwFYSl/BJl8gK45AJvcW3XOn7Fih9FY+redVPzZ1XCxIiiQgTM07/UhMMRDK
+UkQo9RFRpYMcFNrEiIvysOtihQCUXFFEgT+c5R89zK2SE1XWvbrId3VQeQrnNiEfbv/SKR7/mpl
TYNYw9EAnfyQHFr4bsn7gyEilkPbnIxepQ8rudObHO2H5UDm0AjiKGkEk1WlPwDNZ3+z36eijP2c
xHW1NugJaDa4LVzSgljuLcTKMDAcV8a8QMXE1BAMLYEcOlfPAtW8Xm4/69mKTxAQpIBgu3M9JisO
QdaIcTaMQykYpjuXMwmFNSjZgvKCC1KpUbbJbggeeKOAbckdEqAn94Cvb3pb4VU2mBElNBLlSpK6
ynQMFC94gEmXjKf+a71f99Fj5hi3pMEou8DJ4WKKXnoWIGUBkgS1bImM0lJHLeeiyko9i099Vehe
nJdfx1TaS2J30OuR045gxD5IpwCFC+OC0jbe3vm9FnkT5WpjCd+61k9eu1fS04kAFnUgsKlCttM/
4EB9gRcsXGoomd0j1FmWgqFBulU81urUKAA8+iYHZoC+zi70lQPBPeFjKxEDeR6XgD0HhJSWpqP+
gEmz8xOqhVBJSgJO0bqR3App3Fi9X7fRjA8Gfh7ZgmboyBZp/RDzqByrcS1OK9KNOv+iVpNXVZKN
cpJzXRJTFVGnxOYj9r0uFwIXwRKM3EIzAKjyQfulAyV3f6Pao4eY8VH4G/oNrP99dsRIkeFiTFea
a6kR1s9+n+gQSwJ7vK89K6jc6Jk3Jssq+m6l0cyGAsZX4pq0OtTHGeMRkOYad9ZtvMsP3KY3y9ds
TkaTHhlKtaYiogMQfWLXDAAZlZM54W4+fBqSv+rTnp2NssniJAiqkDYTDBgmBAmhE8bjyehH6aGJ
w5shYPmb7emoYDxa1xzGOiLtj/5IvHbtwbN9+ps/oMBmS0M72NRRxLhY5CzMVLWyGt9tOKx+siPL
2qGvBQS/m7+rxJr7x442bDHWjQkXDWUfsa+imUVIOlR4bUdEjofUVffGrX5P5scK9w/WjS9fOJ4B
Ht3nsiXZrj63IWuc1bkeoVgKoDu/uav9ytHx/ezhQ/6QR5t0JUzPeMYi6fX3zpNLBX+EbKe09Bn9
79aP4udI1Ow5fJ0F7mASY5xaxWAcCA01E2iUl23pKS0bMnNiYlJ1lx3CHzVI2vcyxj/+qrq2jSip
y2yLLm0SGWNCmr36KtZEwr28h7MJCn+4af3rN8iwmDD/AIoB5Sr2Y9HCPf90S9FJSI6KDOVZxS+g
m8lP/YjqxaviAWHzR/TGkXdZ6AYILLpJKFQCe+diI7ccpESwltZE5yUM5PfCI+QmjYaMNLcXEETK
dovZPxTZ8hNvXpYnmmjTJhdW2oFAGo35CegX9pQqdqerNspTAPh7HwBGF6ke57AMN65rKsb+sb6N
ojAdqoxj2JuxOWVwR90nX/caJA+kSoOJf+e6LPKqaTeOMEUHeq8JVh+62g3gelnS0647tdFqjwAH
Ty3R1gHOel0MwwehXYA+v0KCBRWu7/wSY6nMF8EcYny/7EkBfry671vbCAh6wt8MQRFp4CFQPhcn
6HkadU3GsFqKGPi9IExE9TDCmEZsa4Hqj0Hil6rLOR75+dQ1ngkkpnyjI6ZgGOGg4XjgiY9d4OZg
laHKHfWDaGZCanlP1yVeJggWNqvhi0wRpKEXvHW6bkXW0iXxZyOXoPQsvnUQd3FwXczlO4dHQIwC
ETrwkC+CdAOrskpZtj2qsDiVXQCIdLIxMm3ndySuRM/O4sXO5K7O7pKIxHoGUKgkDD7SuQ9S2BE1
BgNtcYxeYTfEqYL67TM48q1v3Knpiy9HSSOvf/Pl5iKqR1GNCZVCuR+BwJK67XfVJT5vfsH0KC+E
uIibKXlUMp7USTFn4Ak/lQk2iIA7EVggP1QwyTO4IkBmLMAWq3e8Z37h8c6lqsRRbU4p5yMw7joJ
szyRNT4UPaH0nJRsJylY9haxp8nJX5l6A1QbkBlamCCCmz8X2I6GnNUiBJLiL+neSXYVJAFZ7ln2
4g13cYmkG7TSbOXRD1DDItg61aQzv0aBiIE91Jqf0O4tHPFhbD9pSMLCXmcnfeFdrnzh5nG7qKYD
5QaLd3iOVC6UZ6kGeNl5/h/OvqQ5bh1r9hchgvOw5VijVBotacOQZZsACRAkwfnXf0n3e91yqcLV
fTd3Y1+fIqYz5cl8c+68Nlgitrf7oI/rk7kpIuOk9YGFIEqPm1sfCmlbXNOnv1/Ty1//nx9wdogV
BvhdJWfA0rIm6NyfDmTZlua5Uk/wqcHfbX3Nbc++9uwE0x7EiJqD+0maiP+G263zKnaJyS2OoVQt
WAfOrwFNf4/Wfd3gf3/iOXIFCElndF3EbLqOWaA5VqCrAN1V9xuztQ4yq8McrawB//vAwfq9xsp3
BXQ5ntuz7y3bomZzv2KTMUW9ThbTqIYIkhMgOYSqmnblZf8KBl3tgb0FhEPISFGw+/Pq6HRAO8qE
vR6cb9BbgejSyupdgVo0XqOra3fnSwhwZu8sGs6KpSs5AWML5p6ionQj5pXbvB/DK+fm0svn2Tpg
ybaDVuk5ALuehqwYZ7bCnbSwf9cjdvf/oJMk7UKjC/zTtZt58V58Mnn2aQrM+nWmwWQ/5VuBgVvQ
NwaTK4Ni2Yzi7u8feHEdPxlb//zTG9tgDS0o8AHvPZ/G+skWaZVv/25iPWpfLoGrA5QJbIT9RYVx
UQWI7/W2R121Q27tbO10HTq/Bt36mgviSCDIRh9mfda+jC71ZTOYZrsMb+x5BtdyNN7MMhy6wDtM
oRdAxLByw/rntYN48WXxgTRF4QptEwRUf65gAblkbSC44y1QtL/qxyqSu+yknaDrnX10z6uUZh1e
G2W85Bo/Gz3zHEQng97qgDQKYzdzFmJ6NCCgm/WN+O+b9zUGXlcV/ewVrIMpn98+89MBIXaZV72B
0zgk+YYC3/Hd2kKmectjI4uuLub6u8/OCkYAfs+DAWoBJN6fi8m8du46jf//9qtKM2TW5dZKnL0f
8X9wuU0NozcrXAeDYOeXewSGzDI7+Pt5t84Uzj+Zg8LPelowA37sJFQ6rl3uSy7hD5tnt7shwvUa
B6HU7xHi0Nxbz/jKkx8at8Ov+dClfh2sgljXYu9LwQ0MA5aE8VcUz8+TpsnJO9GqYQBWh57cpEkn
hMQT5K/RFi1iP7qa218IUv8weHZGR320wKmFAKOL5LMR23sBqEd+cG4Buk2ro/565aReeKr/sHfm
grTe7rg/A5laf0zJ75rhkVKEUoWLKLW+gYN/sK+ylVwzerad+Vw3Zi2m/s1+8FKo5cTqqTwOSNpW
LHj+8V+UYb9k9j6mZAzf8XzgMLQvmCvVTblZOAKFUUxMImZMwIZmRW5qA/SLGe20jfVfVCDvrkLd
Dmft2oNw8YoC8LWS/K3DOmdxIytMUg68W4NWsPaIkHwXT/mBvwNRQ4P5+9Wm4zV7Z2GircMFVzUu
afZUPAJx/+ZhAonijlY3HSQB3WttwPWJ+fIErSk4nBV8/jngq+97rezBYfDGrEdqPmUC5GbDjytn
9cL7jWGn/xg5K8/QwavyUWARy2cKvrv3VX+vuAUS6m7+6KPhGVcS073/oPK8Hp5Pds82j0jXHP3m
9+bpiR+sTTrjtoHCTI0ZkH+SpoK3wHQt9K4wu3neqNNqfbInB0EhdIu3RugiLc5eyZO5syAFxhLz
ygtw8S5+Mne2qHUrQAHTIZ1yrF3vPbejF1zZtotn8ZOFs+UrWS88v1jB74n+Uj1iqnG/3OSP4jSl
0DaJrli7eBI/WTs7+abUlkwTfHob7wojgNCSEy7gKBFuDJos/2glImm9uMFU+jXHePHpBt/qCg5E
2/E8N3SET9XslBMKNVkKFArFwxIOOw01yxGKJHnY/wOYOo4mIOMYprQxC+ic81vO+mCOZY5AY22K
rGKcZSxD835O5gji4Cg+Xw02Ll3CzxbX3f4U2oCkwa1KDEq/6X7g/Vq749U6zFN/a2OKEl/kYYGh
PsLDq2wNl07qZ8vnroqPhsx1DzsbaqHwIjQR1vd7AlK3iquj/fO/YO29tKfIz4AaARO88WXunS1M
Mt6A14rqvzm5l027oZgG+z09ZD9BE+Fa1ehCIoOgykVWCAD2V20ZQzpSm4c18D8MkS2D9pGosDmW
R7xzoZt2N6SPkI6iVX+VEfnSAn82ffYUZKVpLgzXFT2vtcMmYn2FyEBO7n1lDWYJSEyuXppLNi0N
+baF4TYgeM9i114wMCqsx6mL7I8sFWD273CUll//gl/z41X49aUt/Wzx7CvtKmOzRmFxDCcZNPc8
kiH0sYOCobu39tuufeOlFwlJnIbvAwDpC5a+dKeqGvyse3P4g9Y86cutcbWScPGjPtk4e/U6y6aF
k602jtVjDZUJ7NzBg4TU2kvg/7siPJ4dsD0jv/dR5v8STs1az4VwnO7Nzp5c787l34T59PeH/NI9
+GTiHFhEDH9qGwNTAdwoD5VrN6GkTjS1vhHM2qKCq/Xvi9vkINZHsR0aQOchmsPNZmF6D5DKh3Cj
zgfyBxz8kXdqSMDMULGg+eHsr3MUX8j0oSP1H7tnW4fxXHDiMwgCtaq370rXRc29qcmuJsMS6zIz
oGDl82hmDSADC/3192X+OnK6biXaCmg6r83Z8xr8bFW5j1JQ99ZksbZrt2y/XghIry03oAUdoyVu
ku7Jj+b0iuGLR/aT4bPvNplf6qB0xRl6GNuA+KimlnF57PugAa3ff6dpd3GPP9lc9+KT85qaJus0
5Y1v+bvaWbulA4hg2vev4jDF7W56au/r1IuvfOhFoyB2MIESAlToPKBrIV7RazlYMcw8RtHYCDuM
9conUNKZAZg/vA89XvKQp/87A9a6tZ8Mn710zKNFJju7g4TJv6q3qzxit1t2U7xGkldDr0uB3md7
Z4HejM9vwVjXIdCzSVJj6pAmeWqRZJ3cp/E1f3VtXc8OEBN1xWQGemjNUPsxK+7ygT6LzEz+vn/X
zJydmby3nWYuFlBOsvcOc6izUtFkffu7kUtuEIqua4kBvPO2dbZ0IC2cMIg1LW8NGXbN3H5r6/z+
7yYuVZvNzzbO1muc7EpfLGcdAVpnuqpIHBl47derxpJrcPnL1qwV8QQonvOFnSInHqNDxsHUsqMn
I4Y6V9jGDEom/42LvVinAQwOvW2IgWmQIPjzYgtaMG0STbf29gBw/D3w2r/aR3pD0hq4rmvU7pfq
pivu7t8Gz8JgvizCkwQbZgeYaDewmizGkO1aUwCd/Omqd1rv6nmC/dne+pp+ermyiQKT7fO1O+vt
MN646n9CHeZWu+0jE2Di8buGYp/548qZuXT40REG0wIyGsjVnR3+uslA8D7BbJegQVHeEKRT+Z0X
aehyyUczrHYA7oRXjF7+1n8bPR8nMag9UceBUTuACuZuOvjfMpRPHcxK91s0fhKIQMVXbF68gCsp
B/jLbXSizy+gNcEN6mK1OWE9W8S/KkT8C6pe3w68F8KD4Ykjhbtid/13z/cVEh0riBMjZUj8/9xX
ZdiDnBdzJTRaktKLzGjZOJE8jEXQogsEB7Vb+drA66xdMX1paz9bPvMOfZbr2uCQ+g2Il6DsUG7P
X7z6yrt2wchvCh6EN0Bp+OcdrqqwhMogbPsmqhNku2z5Mdvp35fwws79YWL98083A9XvjvXGPL07
LqRbig/Dca4cyAt7ZAHRhY4klIqATTq7BBAS7QzRe/2bObmRsOSjHLv7Sp/uFmrQwJBsiP7+SZee
s88Wz4Nfzmc/F+3UriOimG2CUvSp3lRoi/yLK/PqkNr6BWen8A97Z89n5wxGUzYZCrIBBo82PEE7
3dtmyQIiIwvkqm2NCe4uBnd6Qoq0pea2OP4TNAieGVfHTbAxN3POEeJ2Q4l5ZqP7XcuQ99BTPU5h
A7YJY3OdquzSF9u6C3ooDxpH1jnkWAy21EwJtEtpYRKmNftEMvVcaNBN9brYFNaNvxhWoCb2eGVv
L7xuQG7DUSF7whTwuauyVFaTdtYQcP+aovG9TxGCouDeztEqd3RjhnUZ+NFyVbxy9Ujne/zZ7pnH
wt3sa2LWeMrh/rWYR+TeBrfYihrk6bV540v3/rOxM3flOFVnS510b5kH2qEcujZOkrns2j25aAbA
qLUZhbjpvPxV9coYdKl3KKuvbEprvpadynD1FWCUOQKCcV0DfP3pX9bxk82zdZw49ajNUTDN39tt
c0fBLt3GWmKGXrIWSa56w4v7BlwpUFmo8qGf+Of71jdGU5kOzssYlu/zO6ptMlRj4D3w+y7N3KC8
Rmd5cVE/GTz7wGGYMFsBYOJbZz4DWheCETEcOye4cg/W3/1lHTGOrkEQCH2Z8z6iI0GD/7tjP6OM
/jim6FCMJ6CGnq1E3l7rc1+87mClgrov0GbmeR+vGFlm2iXOY6vK/eRPu46i2AQajqCpraMoy8TJ
x+e5gpjzP/lMF68MKlzoB587DyvLC9LAYQCgqAM+C4oIzMVmQb2rrhIaXHxZ/mPq3GtYkjHW6nhA
bR5q+osqDjPY4IbN37/o4vH4ZOXsPHpFJ3xhKljpU02KwGuOfdNeW7YLQKsV7Qj1OZRBER+tPvmT
Vxe2TbnjoaFUtNtiLu6FAwabzJNho5bt6NI7y0UbQZYb2cR//75LoT0KT2viAmDCWuD603TfMepW
rQsygRiKUXi7mAjGI00gLgwPaLSR7gD4dLWwfvFd+WT2LD2z6AL2TFdMcH+gV/3BP1B7AuQZQ5Ep
GxH0XkufL2Vof3znWViTT0JMJKMTvtPaIR9MCCo+YttvNRByX0VDXvo8YMgdkNVrF7hIS1Vrfmvj
BoK45MCgtkfQp+jArqpF1v66oLduAgh74YVBKA+/AJ4sIDLWk/zpDC1sdrUWdFzvaDa3H2SxuYgt
i1HE87IEu6XB/W7juLQ7UmL5d7oQPKo4Jy9MeU2s9aqP5qL1zcD1oaobgHR3BAs8mSQJSCf0J2qP
7fciz+tQYXoVOWYm1PxUaR25YVONvpPXT7cYrx2fCsvI312r7cvAYEVdB2wmBKPVKLhXUdG4ZRlY
9iAg69xm2hhMRLOrMLMt0QUKVr4tleHx0LGzyg5tUKVALc0UgMwOA4k4EQYPRNUuXpQDaXNrCMd+
9Lnupx0HY1NQ1lCwiBzUIN/tSXSvXbPQ4zresrMRpSSNaM0mrqbO38xSlzSYcp1D8C4X6IQPtcpV
kOujlg5M8LhqJv/F6qS7awkUk4PCbUowK+M/McBXYs8MislkZef+Q5Wr7ju3cZkCibnm1M+5PQYG
oWrTIV1/4hUxsEQ2fQUYiH4zFynRo1ald1v5jQu+9EyUz+Xkt22gV31xZBVwXLlfokBoDLl61/U2
90LozA4hBiLMEbJnDByYvbAaGXQddWlo9UPVhqVvALGREc8LJ+rVcS0NRJRaZtOgHQdVRl2ZGSJE
GO9hnnrpfBEYbja3QW/2etAJF5W6gtGAtEZxNJvpyTe4ExRqxqrXpHlSNR9TvYGYqRLuAwary6Qd
DQ2ru+S3S0v9Vxd5dB8usl76kM7cjGsI+JSnZcnkhqEoeTBHw/jAWsxtOqDoXW49fTiymaL9Q7Vo
oiKL6pJlAaZgu/ZYZlzRTU6GUksIH3nzc+GY7NwYym9LHK1iuHUh+RxL0VR3IO2k21aKPFhsiQM9
LnWUeVoWYKBKgCvbqpx46jJ/N8/Kfpi5VrzUUHZ+1XjlRhiuZE/FBLrC2M7L9s5RGf0uXVK8Tl1t
HzFZ3oESznAg/9yb7s/aIlVigMA2nvI2TzQMtz5pRpVjodtmwN2ah2BmvN5kOsv2/aKMJixazX6w
9D5rU2eq56dB9S1mO8hQ341yZpuBzywt5Nhvm1WvAKCt0rwlo7u8SmfWd6aDghkg8hrWd3a9MmoB
WkqcTs9IWNqiumuV4Ce/LmfwwC4LZv4blz1OvHWSvuHlPhNG82zXRhePxAUjx1hlRsp1osu4r3OJ
l5hY4EFwDZajGMBleeuP+nIA1blzmGyn2ozEKMLR53NoKBfUT5jJPDnOUN1oOHepabcoYAiDRYUD
VpyA5Hb3RNjA9xBFKCVon50C/5jTpZZNig1r54YBel/7oRS03uqW2arAHdrlltT1hD9yjSF1SGbe
165yd0Ib/IiZdD6Vi9nHWaPR713tkF8dNbuN0JtxQ3KaH0xJrP0Ah3pjeWzA7+PQJ6ndyrrp9UZa
eDe0JqlMX740aLCwjT+Z6giZ3ibMhYQv8gh05DK/3RtjbdxO0NbC69YO00OuzwXeMSwvMFEj/kqk
MTWn2tRwkPZBmYQvDgc/jj0cMQmJ0vdU52RjUpAAuIU3fMtnPHrcb+TJGpAZbYuBeLhHTsl/LWoi
d4WbtwmXi8sSZnbQadJ6byvKyktsaTMRsxr9k0CjHjk0Uz1UAaFD0wDxTrObXNIeNI98GJagt3Xj
iVasB9eBNTqgddCNR4xBmGE+LWWMxL4IIWA6xoWhi61wijo1XXt5bi0CcdjFHto77tfWqdIq2oRq
qbPQJJkbW2PrVEFLJOZ3bJPFjaePoaOGPHGEM33g2rX2To4m3Wr+u5ux8mGWE6mDiTtWOJUVEF5F
pe6pP4AoeKQE1QQituiX6hAt1se9s6CoHSyjVccdIXRfOr14LkBDEo9sWsIOpHHbEmiqkHmDFucd
yBpq5mOuJ8OT3za0SDHK/uH1yxwWxhzRcYhAMR2N7VQGhWHwuNZbNAiXQcVL3dgBLytAFRxPxjnX
0Ajy/aqMl6bqlk0P5pw84F5hnuaS1FtFM/NYt97LOHnm/dJWXKS01dv5HZKbpo9uMZ2thBl6xhNq
jMzfZHLpflnZvEBFjPaJPTCogVS29jwPNgoN+eTrMVhBvJPhKQ9sJJpmZIGj7Iy+uF0xlslgZ6hT
DZj4jlQlrT3JlvEeQYV1U0141qacDaGJfn1s+L2T6r3RhV2uPjTWFMfBk/7TJM0+MAcdzXNWyScP
lc0UkFAr8uBKD9IEy7AlTT+wc3O6reEMk8Fy20Bxv43tqVnuKsL6QM9yJ2ZWb4WzO5LAtXwv0SqO
qaMMbjXkuj2DlYZ5d1bvajsQ4zj7zse3mZZpxFPTaR/SJlpgOmUT6zrczeR2gDJWFlhKqrwIHa0C
wtEvwLnRotNpmTY4wkwIQ7VDPiYjBOASd9L9MGssLR1nDrLMHH+F1HRMlrJa9uVcoWeJ1UrHpQI5
IkZfQq58f+8VeHxrrx8Cz8jKSO+X8lkpncKPj/1Jjp4Xk4ZCjZiMyJ1Jzo8ca3qr18UUTr0NBYmy
rBNMBAJnJdQUjEqBTtsuQBk+jC/SdlDHUFz/YRHBN21mQ0pwmrOobwYRD6SzNpUazTRr6YTX1ZHf
8oqtA3aat1dWDmLWER6vodL4pi1zFhC01IPMbX45QvlHt2B61FV0vAM5Vf/ozbZ5mBcJ4a9smp7G
zKPHfBwquBXXvWPooZya3pGJO1AoFvXaneENZehlSxlU4/jAs9K4VUP9LNa+ajctxUMpvXFrZ/Ah
Y8vJA5+1R4X37Umfc/RkXI+mhnSFv7Hnxf2lnKnae1ZuPxSdBt6hgoAdJrOU9tziX4iXce5uKmq7
MVpHMha8xv5obRbNHoEsmptXmz4n7Ohncx2LUqm0ld4QA8xDsd/aS+52jxOhQEa6IBK34HLvBFUv
rDXneAaV6GlcGuh0ZT6NnWbS3tqi10OeL/WmrHPwLgJBFhIiukiICqpFE7rXpHH9iLqD1gVuxntw
ITRZ5FYmXj7J+yKmBaVb5umvGfXeLa340araS7LBzXYZz4rA9Fh36NUo3nOJOIs4/g/PKX74Iwht
VmrC2Mvch4zr1Z64uYnWcc5P8A6Ii51B3NhsUfFEx2I3wb/HqhiXmPqZ86rJEjBilzuRqVV+PHbN
SzNr5jbj3hSVlRiSWmvrMJNtgUmmevwuNQdxp8021J/urcpTwaxhjaTKbrnPt9Lq4eSmKIMHZw2N
B8OK1Gw/GJ0dg3tnB9h5mnMDMiS28eQUeUQK89EUVWSN8waVqsM0zHstk7eLQ8CoXg/rG+XvTPBB
w88Mu4FZNwPz7zLHfrERJAd2Vd3k5NdU2lu2oFzqakiL+9ippR1OGV5vNTc2KO+mPY5a3JRmbFZQ
RJE+ux/IOAVeufxkBglX9FGA/H2jpLFhY5O4eh9BC2EjaplMrdwQv+9CwejGtdvtTJWI6CxSx61+
4fnQIwTRP2o2xsIoMNIm4cRNWga23d0tEI8P4cdi6YIXk8x7r8lTk9APwjEAR1iiW+Vx1t17Wo8P
leh6BLL9TTuXr4WkDxVfi0xNHzJ7wgUSTZz1KqKt3KIsH9ilcycHnHivHbVwrrrQEg3YuCw8NoS+
Vga0O/riZ9XOSOGrZP21xgABRq8xN6rOE9vPP4xZfNQje1tK9tNuofDlD1pASsxwdktsZeTRbTCR
MC2In3g2pGaD72Kz/ah39TtxrRvUWHfzyLfV3B8IB3LD6iYryFR2VxZZwI0FIJi63An1njvG1ujb
tJZj5GQ0oqq9E3Uft26Wum4Xq0atwUo8ePmmI/MuGxDPchqLcUpq0UdLVieOo5Ic4V6u1xutcndm
Z72MlJ24Ks10LIrUZEZil+6OE6yG3Zc0HFWdWKygoemOKXxvJOj4C3q2MrQMsm+9+aa2rScppmeS
IRWcMrjrsh8iyLo9WK6zAZPizm+1IahrEvWZtaSU48eUGbDDtryre4QXltr5Go1ln+8GqW01NchA
F9qux3gP4vmI4H8vkJq4To4HZfa+a3a9bSswi2l0j1doj1keFo1KiB/zKJY704J6NKe5furkjKvL
UGdc/YOgDfqO/XTkk0i9LqMh7ZpfnVZ2ydjPsY3IgJQU0IofmJU7iK6cU7WUkaHMqHGFGfYku7PN
CoNydTEGatDCBvUVBIRIjfv6rVm0tBn4x1zpzyvjCoK9oY994WOGchleldQfjNLek97d9RjhGKkT
I4uwY468KywaMkOepnlBwXjjWEsMUYaQ+34wOhLJGgix8qXf6IJBz5cve0dHBO52Wexk3sGYkdZj
rHlHc20jfDfhLmgqtQEY3NmHg4SvnlqwZPkqTyc1hUzD/ZlRaVYIKUSbh0Np4eAVT5Y0bqzOiCwy
3HMBQs+JvliNfp/V1dHh4rao8fgo1m99hL6q4dvekHstR52VyzT3tYiQegkzh4SqGr91OabsahqP
vQg5q8PJHnctEpJyrCK0oGiQtfPtolvB7HVlYLrl++Dkh56wDyoKxEGNA5VF/ihc66TJ9tYsWIRr
u1GddzJ91SSoOoHlbWHR5Ak/YLSMoUMX6MjXq8oARQ8qpFTnH47P9nMx3bJJ7jlzN0UGH+eCaa2T
4PVaUrEYmwWOVFvMN16bUTstgYWfaCIO02Z20M3x4DoY4Su6iHD/RJop9BU/WtJ56F37MCgWCZ38
Uv2yXYomFAXmj6GT96DXKMpIG1wY1fJLX7pvgzMnaqxjuyYQ5bOzV+Rqu1oj0aysO1voRw/7oCgY
lNaHxKlSIKj2zGq3qFQ8Np33gPB7/UAHKH9+j3rDoSRkV/TGhme6E0IyLsahTqm33PoTeLMK6+jl
GIxgRYJAqbyvCP+mV/rrNPjfFqn/IHmPXZsiFyfUG7JUr80AQF2kL8ZLZkNxW/cj24SbcDBfsDiI
cF2574E8dDNwb3COZ96/E+P4xNdl9Ly3GQAwks8jHgvp4+H3v3Oj2JlwBp3bvFueQhJCD6Vjs6it
rHjRi/vJq96UrKJOabHhFbHnqA0OT6h88jwhMFDZEhamdhTivctBBmfW3hy3pASJO17BLfDmKxTJ
pHWCuu8YoK0yhKXhLmlJWiga+3gozbbZgUffDIg3ggtYy/M7psDdpmnLeBxQdI4NAkcI6in3ltoW
ppwrTUSSaQb+zRrScaTSddRlzIwdFw8jJj0i5q01jyQE3d+znzU80X3ya7EqGfbrda+GPrSs5huv
im3PyLMLDtSwz3HblmX+4bZNajTFlmbWLaif37GZUeV2R8Ns7mefP03dkOZ5fzt39atRDHM4eO4D
VwUEyeo5ArngvWEsOybXgontwlcOm1xrI+aQ117TwV3dGlubw4MY/ckpAdsy7S6Z9b5JrHHcUAPe
zxjTnBk3s5UXcV3aKiiKHIQD5dHMgSXVqWUndQs24cXUfjLNOuiyeS9GtaEjqLdkdycl6g3tQJ6z
TL9BmSwerGU74MlXOTwFkyfNbh88xk5V5b0IuV4QZPKGfpjEstPr6V5ZXTwsRdTkU6JTddt3zg9e
YlzHyxBVM6B4m/ybBjAja21EYXPsLU7sq3avT9WDlNmrKZEOuFy8VOh38gyXTAL65+PaLv1+lGJb
lLjKJo9bUaZ4W9MSxcjQsIu0k1M65kUyWdaxNibU9cYMMFAj6IYi9DPMZSwjfAHeF9tNTUSpdTtu
Sf4y1Cg4YuZOquFkquZILLZtHf9DV/kO5wTY9Zolk+ntu7Hf05y919U0Rbx98WbjMCBJ1kHq6AzQ
rOyn2Nfbu6nrDqbKbqqqfmoc5x0lte9Wi0fFkbfO2IJ/MYMmnObGvYnMVp+th2Xyv7l0eNAW9s1w
aWxysZ0d8yT1JkXQ+MIX8kNX4tBNxa1yjJNelAcGKcex0I949t7FXB3JYCee68XdAi3sNpPvAOI9
aApACkeBwW3w7pm+xJ5mb2YzP0i9fO/HeTtXxqYaizfTMUOXy9uxME4d4vFQDjwxKppklN6O3G3w
dBao8hV3wzzjjInEzttHVlR4H9obcDylUEb7iRdpI7zp3eJuqtUMTREIlZr2d7fXIt3PEDi5IZCl
8SQxO+22S2DMHogo86M/eEdnAoVKiQij0xLA0GMwVQeNjqpCNsaaDZQPH5GSlUnHkfN7VpdWvN8u
QxE7uaMHeQ+kkymO1ECuhMzTMSEu0BSbAmPFrQGlCPBKNn2TMsvYzJyD+mAwvICQLPBmmcAnvInZ
OiLhQb3NAKa2lTdqrl/GLtv7lcpRgc5fSeOfqNcdpNeg9Kq8WxfqQwF1+gIhxJgUGr/xu+LWyWDW
cMCTmtsfgPA8oHGTh7RSJfYlbyLTb19RPv1pZ4Sg/KYRaLK3GzVRaKrWCskcxV93OqR6C7mzhL3r
rOWIonO3MWfrRVgCBHVN2wQ5cFBh42t+YM7zjx5bh6p4OyCzbL+xUqhYeNUtdXDnC+5vUaw7aa73
KJT4QTuFIRTTePCQp6YON06136VujdLmZH63relGQ/8LJQdUDXR/xseietR7zqnV9SUApg3DFEaP
c9qW31WrqlA1wK2aS/nul8iZaa0PYWN06qZ0fPpLYIL9tnKVcc/y5YQi46GpjHfUpFEIm0LNkxhg
zMrvnqDGTveqD2bmEYJVONuqf9JpfjuMVgQlcdAANn6xk2UtH9yBpaYD8kMcELdxeABGGw2ceioB
q3vslp4el3nf3XvcGUN3WpoA5Xg9tIuFhMJdvGOjMCHStSaFIqOPuf2J/YRicmqiGhiMaBME4ALl
cbZW1BfmwZDlocgvUVsZOreOF1UDi61V8OtjBvBlW7/pqHink7a8Vq6burIlwbjAXywj72JvLt4h
Y7hpyfjChSKBCZ2PpJD5e170D4ROOko28kZq/MC6IWkRQf8fR+exHDmSBNEvghm0uEKUltScC4xs
ktAyIfPr99Xeesy6OWQRyIxwfx5RVAOmUD7fZGEc2YJ6S0aGVKnum1A408p0vevJuHOb/jvRms00
lXe9WXaqZB+cSOfMt1xxyvvmX7aig9JR1TstKXdFthJFr1F11ediNK/dKreOPryuTuNsc0/MG7dc
z3gXJ2MBBB6MEkmnCZJBUPK128Vtf6Tu7FO7h89yN25m7ka2niv6w32Qvhd7b9VcLz6jyr8Gx/pn
W23Q2tO3p3cQJbNWBGrNxJ1kVn/RFW59Xt89YHrGMaI0eC3UV+v+CjNfg2b0qmuhTPfGtFFPPV5Z
Jg/yhrTUcJNnXdFuflWpb8xV7OJ62RbeQDM2VFdT8ofMwXG2SNEgsc9HGZN8alz7btrtXT5KC2ue
KigQb1vBmm1cLdsW3X/u2gfpVIX9MF9iHus8+XOXKrInUiZ9Hxppds1ThtkqzMpjOL9A68oNHoGS
dQBFEaxDfbTUPAA78yej8GPXiXoNVb/Sr5rQozXNniv01Wphi2zuMjfdaT8U0hm+mo9ctfqnoruB
pnURoReEBuzIIQnrxGbWVP3hFfbfIsogH7FD6+rSaVro9lbgDEz16tdodOetUWrhND41DR1OkVwc
cw1XywvoQIMFbLA2Bn82/rjxItW0fKtqCA0LMwKIiMC7DqVsP6WrHEX71K50Mq0ZGqsa6lO1n2d+
zsW7DgzWnac2MJD45m7YMtdgu6K99SkPpTfcS8Pexx46QMnyz9neMlgrou3YGGsaznMVJDGiZD2s
28ZRd6zz8bV0vZaT89pp48sgZpzGsfwxBq7JwmFkbOwVH5SpT+3gMqlGKG/9qvdRNyfMylGXq5MM
MpiTxdnRsr3QhuoheCh4t1jNXdoXle845V4rzM/Om785FTm5rGSfWKAd8O8bnrJjn4tzTJvkT4XR
+u2gHFGJv6UzHlWjK/BYrcVXPRmJYur9cuk3XprcJ+7vtMnua1LfMXD/WzMCyh0N7+T8pEl8iRd1
V9OuF5l1NkbzuKighosIar37VIb6rRFsheXMToJGeveir26dqb8Q9njXB71j1dAqcaiWwFiMcEzd
LVHihAJVhJpwLh3W77IslMoobK6H+WhsmsVDT28Pkqa6LIrt2OibuE4Z6O6Wd+kZ29bNNxPTqhPH
jvJKDViGePAKGtJCoW8HjjeL/z8Va0kv1Qz8BGWUVIbfLNmemjQJtLzZFOtPI6e3cnxCcfbHltEB
PDsjpkXKsGmhtduhqp+ZLRxKpjToc4I8es8s1ad8YRazDJRuiloS+e541MVXO3wrKjOPFGQb7NGN
JVM/HczILbTQ7EHCZ1ZpGjWw33QprTUauu5ol+yJ0G/sx/GZVXJwHeOH3IavDutZb/oDibxDqavh
xKoFOEjcOB0hszskq/nLPH+s2LONnK6jcXtj91dVFuc09tDQR7hlQb04AWM/A683T6jGrXBeZrV8
TgmAKIYIxJqfzUTuDZozLJWtFKARs4uUYVDO/0uKzzZPd5Zwjnpa7rRuCNouiUpHUmKofqK+DKWy
MyUdNh5h3n7F1V+19IFXInAN8sRqvG0Xv2fYQZnjHOqGgWWzFTyE/DpxNrnZbZh+M/uFxotdyijT
vafEG85r12zShvFCPb5mw5isKgviuQsruvFOZd5Z3L7rokWNhD2fmd6ejmcNbLKQb3X7XKJ2xKlG
WadtBoecXeEGjPcKtfm3TsqQad9Pc218Uvuy237Jzn3X+gVduGmKrZvMATPcdgu68tIvkaX/ClyI
eExoxlkTl73GjnIQTP8u9a9ci5+aerwktXZwTbo6VvHVs/28rspxbougXi1eh3iXIN06sflajla4
dEkgyrs3PdscjOaAE17GfirEZmHhTGyIkzPGb9baPpvJ4k9UU4nVRFqmgiy81ialfnJzaIeKVH3q
HbSybA4HyTCxkueXx2wo3bO7soFwnPdZzjVnDIEUHZT1up+n4jIOXZQ6ABjusLXYg+ShuXXUbSX7
Qxq7ioZMu1TCXGkBHw+kwvan1vysM4yoHPhgdJ+abtx1vdjJvNq3loGakXmBio/PdPTd3NqXZbql
Q32VrKc1Er/O0PnIjusLP3QdklrYeK0WCZUPef1OPe+WuNppdKtzO+BlMrrdoZBeaj8pZr9StI1s
ETI8Zb+uMvKmcquJT9jWmwk7AdrtF8spTvPT5P7SEBxEPTyrCP7DtG7tptvmj46BHfV+LXpOIabr
skmkVt0XNx9PZt6Fa1ptlrwIR3fx5YrmyKFmUUE9HIyRH8pZjWgsfrwKnSLZTMV94C93CTcoEKk1
LgeZexsjVYPJaqOYkyE2X7SaaTw9323c+GXGA6Ug8ej1pi/m/dhVYaIWodtclDTfyZWKLc93xaRt
+RYjydZDZihgKe873f7pYitMRwqujmEcAy64xX04Xsr5TyjJdXW9wIgnhiHTsqyc7NOuxGFoNPXV
jneD+1Oq0lf03cwe3cy62SoS6/jLtvmDun6opXPMqGbV51p7VeS/Vc35iD+E3Z9m7I1i4KHHnbmM
3XM6I9MLZlYoeFTdzRRVoKm7pPjuVfBhg9ygwos2BLX8NumW0msBhYFpGMxj7Fuo3wKIZnCSaJg3
ljm/284mi+n3eXOFWD+6YqN13hZ9a+UX4CrbnEOs12CKMiyRImLjeZAk15Q9nm1RBYPysZTvccGK
nTW79La1G+Ezcm9rGzgJnsJ2eQ801a1O0tEDix5bW2VQJVYArOG31R+VxFQf4pFwvM6eZhCNUfNe
3cnjonSCjBiAMN/bgQk5QxVO2rrrTDdqLWzH9F2fPF+t5zBz+tC1Uejwzxr6KUNttjXenGqig+jZ
hfmM/mTrPKHz3qnmW0uj9GBn+uLr/9VsjAbN5cBUhIhyGTNBC/uCgnR65QJhPFV7H3GstIKdrEMP
VEOArbBunXdP9OUwc2sVnZ863+X6NqVxiCsdtFLcPW0/F8qXLC7C4GjQvlvMQ2G+euVdeKTXm6+S
Hssc1QCow7eTdBePH+ryK6U8T4298+avEt2sorixJpMHqtjj3fkQK77WP9XC5bd9jFsQfa0LdBuX
Gk4vQRVe1p1riagwPnpdP0hHi+wh29fGtGcIA1aU2HoazdRXTzWaSNbnqswZzX7XVQNNiLe5aoc2
kfbJQ0NOjLPEMfWV5bKoGy3u0bA99ErtT0/aMG/dcFiXOTLoDfzWbO+TtlNjcVQmpvD3jDeyyfqV
YVZ/qJUF02N/ONm6qzu6TO17KPey+tMeg2NV50dM9Y4u9RPcmBjouC85ZVnlXVX/FdM+N+KQUWU7
VmgcGkXbFss7oebI4+7S+zpoXTPQFYThJA6mvPTTUfExhcORh4C1pv5cdSHdiB8Xmk+VHjZ9SrG0
7VtgPNkHZrPToeC11QvrtAldZQH8mDbZwwDW9u7g+q371NqGX8tik2RkjfM4mJU27NMkMrPbw3gv
0stsvjfc8C7HdBW/dsvFbN+W9GKPn6XyYnY/qTfy9ehNyPm0n0PMQqV28HtnxKzmQjSZKMB7q07T
AVfh4jXvDDWNeGYDg0hOuzRRR12RWJgezWe1WP4o2yhjsWL2YrX3pk98nRNPGW+xrP1Ju8RF+pKP
BKeG7NWZkfjYVDjGNc+us3WnPphquelXb9eBU0ihRYuWhnJlE8dE6w76ZnPUsvKj+pjSepsiaFiI
h4/VIoP21+lMf+ehrIYT8FuQUbRry3eZXKq+D2S8Tytl0z++bpYEpnVvNBkUHVtVMpQMWLeqalp6
uv7WrMqFYuua98oOd+JpSdKTLNmnUcYXxIdtgVPmGpGcrIDFLbywXlj05n1w29A0ltDSlO3aklvQ
vM/KmQPuHv7YRPpqME3dHWDHwazm4iuppr8shwFxmJrKe2IzdXZ8dd38BOF1MbMfoazhEvc7LZW3
vHYDt9GCenTAQtjaSu+tz+5Lq5MgRAkoY7Z+6FZEztXvvUueV2e3ReesoG9m4zzVn1Wm3gaDJodG
KF7T+yre3RK4SD6UJ5ebKT7aK1VZzdhdDz2l3rRYtkZ/xBPmJICB6JCedCNQxMii6/maj4KFoMNN
q9WjNSHjPDxBi5e9ym7Gauwb958hCS9jvLFT5JBO87l35FeigRjWl7Eew+pRG7I50qbUd1zna0ZL
mcx2M8z1fsHWrce/ygNtSubat/Inx/yy9XspeMK8i4k5segNLgU9afpdd8+KcmWB4zYuxFHPPtTm
1YmLSzo4F3ei8qo1Xx/EzlwhCefPnAt/HTAgsbw0YwiFYN+bZoQtpGnaZZtkSsMm4dw3n1Tx0noI
quW6yTwqcbHcH4JGCcTQKKh384V1IC+lYK+HZOSd6l3leob0jCYa7rJwTnnyPlXqV44Z0GHvQe+E
ZppHWgoEkP+YkHn4+VRq56rmutOTbT26vPPzbnbfZgn1xzq6XD9Z5ncxdtfVueFNEgjg1Fw+NcED
t+Y7veheZBPPj8uU+0Lno6FWjjcjntuajAFL4H0nu87qf4Z4bucYOssK8X+PVvql69k1m5MotYe9
q/4+XK90pLKUJZfXS7NoQRMPuMZrFGNvlR0Lf1QOeOApy/Y2Tqb7nXwTbbyvuAWBunYL13+Vt1GZ
u2HfunctEYEDZMJ6gU2b/Cii4DGbqNk4lLJ09tmGc8j7Qz3ehwdFlfDdM1W0GGkTks/FuXLu8d0w
lMIdmJb45hh/SCRhV43BMEqsfevqNFBUnM2l0YRZdSzzFwHgBankz86n1tMbKD1Gir7TR3vT1mtY
Luk5m0n2pVbUZQlmRB6Y6bKZuv+mlEkqKrRDbnJ7IJdW+qaubb5uBL3iexNZ/NU+1JQQwLTXJTWB
A7e5Lnzdpo6pAnt+KmM4zL+yQEtTsPvNBGn01XMOsptDfEheun77MM6n8kTwkxfb/dSdOGjjjVZ8
CFFH6URWezb2BavCl0QJE9vYrjEwvHjwuB9mHS11/mLO7S3BY9az5VZk2r6ef51W7ktvOVfa9Iz/
33fNp+jQG1ivUHb+mCo3VT5TEvmp6h7WYcHXi8q45pPkYXVnugW2y2VLkLLvqjU+kqXzYT3o9N2D
0wn26sGF6odeOu+pzhafHpaNsK+Lvc/1Hlpt71OzjqyR4jeTFKQolXFDlXz2jPpUTJ9W/essLLKr
/6VmvSuLm57+m5I7p4bfed96yWggwznOXO69QkIqSZ6HGS8FEIkm1NfTzyTL9taAM2I7uzZlLJNm
blb+M6luMrMiHetClEM45WjocfFeUMV401NcawGx+GDEFRl0avh2/s9JkrM9WAd9vsfx8lpgS+X6
UTHVfWd6G+TbaKCAN5WXTvmYx95f0pvIvkwJDldM14fn4+AGCBVRasU+GKZIbeKgpzvQlvMQf7rW
a57vixpzS2GgidB3A8Cfq/yxAS+k7qWRuHXFt5fFuxntVHuwg9g/buFdGnvfxIufMC14GVak3puc
r9W4ni2HGXtkY1cIBVnDHsJ/6Rm1CnyfXZ9n78koilBmyH10rYLrMVX3jlKHHA+DXKO65RhnDVaK
kx7TWTbsUTO5+3rhRV3Pc8mC+sXgelS+HL0Mc1rWeNQ2YjjnnFZkQA4wAoGT0I/ajKMd16CS1OW5
OCn6vVoQ97X0Ylgv1QD43TQIblnQVtNunbOtKimZhpoL3L0sGXP8MHVzZytmFCrjmYXyfscIk5EN
D7p5VsaGs5iOj2Bg3esRPmwYczt1hSID9HoeNx6/sa62ojEi3eBT0tng5Xv6A0Vd85bbKr2tmRaH
QsHhmZdLaixPnsh3oKd7J9UWv6Dp6t3sHRvg0NUmDYkHzB7r65Z1WZ+WWUMoNPKcrjE7ZJRdDngk
0yEcjW4zip0ifg2lcwMA7jxYSv1P79YX1cs/OnUKzDXd6BDHzEux7AC0EDFJGhqNHDdZb4vfoo1P
Ai7AruKjXgxHY/CupqncCpezaiV1bMw7DOoPj9uYgvkzKdJr1/RRvkAIFAbTrDvP+Hwgfr6eGKwv
a+MfT5f/mXp6k9BDYYnZUegqbHftmtt1fnQXmiY2qFb6o4JmpPhQptuZG1hDX83mORqV5CDrxx1S
FVqgpsXn2tjp9oE8+Q7ZNzGs5l72A4OAa2MX47kGdqJxMTZ7oc2XAdMAQP4tnaiL86QJDfok8yFQ
Ys8/APr63pS0U0bLJaimOc+TBxLnttZ2TE+99a06v0aS+drg+E5F26AyM2+co2L9cuunlPOsHZX/
Ouukl5+u8ealK2MGSIT3IAAX5lJSfyxBUZqIhiD78gld248boCtj18yEClTrU+smTjA1WOp2aw1t
KAC92wHEfjwNkg27yb8Cdbsdk53CRMJk+eiTI443nxwfQYbbqTTLhkUhgZR64c8Igo6BWCWW7VLO
L52eR7F7GY02ZHzyEU5R93MXhbW2LcsXZEqa5dw6Zu67Bn1r5wV2iRrQ03Km5alN5cEZfxv74um9
X7sXtdL2jb74Ni/h4v3r3c0wPK1cnW56aWZmlkiqmhQbwiNY4oVx/r6sbzSUJjbjajxnBtBcfzF7
dLpai1IGySqDn1onVpOxbA38pbj1rKxr9SczjyyW/i0ewIb5bKa3Qb2wfY+aqef9HoOqGAFj3jQ8
NL24tMZ1xGGZx+aQzv8QVIOiTzcLF1VsPsXrcXZeRYKTMvLqd5WvKWUo8h5jftOw6RZpecxLtgXG
m2W0/IQ7xeI8tDzmQFrs9jb/syjNCg9fq9mnToaEiOwEhKdBUWSa39pbHTK/wB8tPFSGxIZZ5j1u
zhbTa/P6NrFO0KTYqBUVqOKaoTqLdDhMmnOVPNt55vkDTsSyUByhEFgcHzWjn/Nuq8HFEAoJ8/FM
hRTYuP0lgQOjFNuU5ELb3ZVR9dc2i5p42rngFo2aHET7mnDML1+Li6RMua2qBo8QUq6wQOOhnOst
98M8jZsaiXygbHUzxlOUOGVeDpOYod+p34lpX+OYisdKd+bD1FCnSw93n5jpdtJ5ou0kht/FG9uS
+e2gjBo0NjQSZ3COU01vycq/i1MqeyvJDpbJeLJ5bXyhpPcZ2qTXYYGFVvoCybIZ7UvfsirRgmlp
uqdCTf4GaZwtfhySgJc5L3Na2HKGAx4BKMvhzIY0FhDIZkeS6knG66kZxyE0MuMmle47nrXfJu5P
rV1+27J/5uTKt/oAjdaywEMzQaz1cU+2ww6qeloxfXOeT6TbOc5UnHdTC4C2/+mp+DXl/ClK5z6Y
86mTLlfR4JALKkps8+WpSM2/XHa/hba8eUpJxYmlu2b31LC1HX/7z7UmPE8NCug51p9x7iKvGM4Z
R5VpYDOu9UGvva/JhP1sX8f4MKofHRiSF1PQg9ZKVwS2tgYKsJ9IZh6HamuKBS37ye6Zmj3tPHI2
KdZYYQVx8dbNCOuSdw5AfUGaACGy3Rr3yuX4usjyPlfqn9moG6l2EG5b1X5dq28700Opv+Dt+47S
ASGP/iLskBm4AS5lPqw7xHL+D2lE+oPNlAvNz6koDR+m1u+W0F6/SaEFizpEiqHfMtPk3caNmliS
Es9HmOKgT2t/HrJAMRN/7TYNh8zKw6sq8w6m1IdTC1OdfEWcR2TKCLr81Omyjw37uvbM+NDz0Fug
yXBkDeuUxb8Lvo2c2GQ4n2v6GLXmCUUnrhM9aFVnMz0KGMumQNJ2ulcuNzILvssHkieXdsk3mt1u
1wQz5VCX//U9kkSx6XIiPV5xtWv+GjRJyVEwq4uPNERw3V/XV5hVtf1nx8lrYV7N9dpUxzj3DpNt
38yqpKW4FqI8xhziWYHQoOoADwI6gkWBy7Qdcu3TXVXsFdRxKRjuvvhxywwV5IchiaM1yTb0Eb5n
f9riZcBgMDCuTek9ET/BodGOa4OsaKE61c1vUyzBYBjoDPojV7BvW2b3pFzUpOjmqQw883uAqDL5
9bi4ser8laeP3TXGltFTpAbJDJR1FCcrBldxGiZ3C7tyUHU8rdIAtRfBSkGz1PcEAMCP+Uw0MfFL
sHcp4b7UbgOmS7/Y5RSUVT8GqhjABbXm0ire3oT9H0o7KJ2KKt/doLlDlPIwoMiWKr8ZguOOpW4K
TfFdqLMFRMBdJ7h0G5stjhLDPLr1r5Jam8r+19ApCwqWZdahrcsmtPqPnPBZj468KMM+Uc2b5yTA
ym1Y6Q76G6XZpAdlkexnYV4abwjLctoVVbUvE8H5R9CvgzA18UwATNFw0hXAyrA2lt1HbV1TjjuB
odXvVf00FMs9F/VFE+Onmoq7avc3mVwWYe3SdLrYK4UuL+uI59OmyssIu5ZAvAB6ERhkyxrfaN6Z
F6OpztREm3lpKBdJ7yRTgKkQWMB+1lAEWbzS+/f+IOWh8kLB+akOVRTbLAo047fHc6NTeuJ6BUD0
kW2MW+JuYT+KTZ/OR2XOL5R2d5ktG1tmkUFKK304/2YWWnN1qok5iL7arMO0m3jfMi7aAWEvseU1
tqjXDffU5uVWLZpIIQ/1kIFE556AwDcjDhczTjDto3a2/c59Y3ti2Bj5QdKM6eutZXh/U7yzujYG
tP1g16j/8BLKttwqI+1aO1Kh8/rh9YjG+xat+6o41N3kOkaQ5b6sd0aJNs54C8kxIs1i56U/6fI+
m8k2y7WN6YlQVtmB5Sn7FCBilTis7iMYo59XoIyU1R54PYEr3iSKdVICMYuRiFIXTpW9y+qf3K03
xJgA3TP2q4CmDPmpy72zWn72Nciewish66DqGzTqOVrYZdt0GY3ESwHfZCgfNoVGPLe7qeIfGvnW
aubjIy/luV9OISJ3kHym2n1qWY+jGocENl2zQe61atvK9r+CNKjKJcbNj7xowT4xjl3+lDrTIToY
TV4Se/QikayneXgjgrOl/n+aQXgdr9vkc4yCV4YGTdrUMHaQl7qUyfPqHE3K1pFlxyZNzWymT/34
O64GSahX8HMY024/akqk23Xg1GpQ5F3EZM1boqqHwVD9hqBEHmeBhPwaC5ZwLtnGUOqDBddd9fM2
n9i8DouWJEA7eXvq5vhZ1OrdGrSgW6oNKGjli3HduspNi9ufMrn1Db/9fGcA/AzUrRQqgd7+lr2C
lgwxvdwmh7mFYxlOCBTAjSHzXUiyq8UhJ3JUL2kkVxSbsR84cXm+etIYDW/CULwm883S8LoptB1Q
IrYw34TmsBu63T+qQvKc22WlUZAuZIG9f6xDNhBDpszaEcUOuuKsQdePA+Vple6F85/FKEONvFmV
uH62Pverdo8VJCGLCLGrnU2sD4K+O3tAb63jc94mL2bOzFcQU1N2e0Jrn2A9PyQTxohL85TV9T5f
PC9I1OyCj/tcSOfeoCNaSn3J29rjvO92E3O7kMXiz1lhSU1X7chq/yrteCksm4bS9K7ZSrpCS5Vd
x5hQQBr5rLToHA5N86J4v7aJ3KcmCgR8+sYa0MRvJYJlNRgpxz5bfdT1CwM8519CDTWYTHAO9o4K
+iQWG5xy9Ej/Mlhgl7fzP4V1WQSqRBEwcdUOzdqQdLVdR0+fnfSmPLZr+86PSmJzmG5mUqxhDNYQ
rLY7h6klL1Vp78qJdtwrdHrmlKiYK409hHmokQ2ORmnd82J+1sb6ambGR0yiesnKqKkz6EcrSs2e
zJwVIlq5CbJ3Pu1LEEzWflO0VMmTI6Wv8ZWX+LL0GK6dHrqeGapKslW0OqqaBkqsiLL+jZAMCsRM
UPpjUkymY8Iu581BsX5tsGZ3SbZTb1/rmchTxp5Zdd62rHmwKhRqWAmmXO+KuAtz6ezcQt0rWkwc
TwnK8ZeYn28o87ND2d0RXEAH+oxd25dpYwe1laPVSRnZcCyBsCGSexv8w5z3cVWdbWoZwihblWtI
XblwhGdeHmfG2C2bWXd3Gj/U6o4mNaJzU/PsTcV8T+tlV3XOWZfkWSfa61EkgSW6d9kzJyRtmf21
yhxNkJ4OBum/rl5uqW19J168ccfqYqAf69x6gGEJ4aF4x7RZm5NibAOYn7dFXfHXlk+UwC3b7Z4X
uzwtIFzGisQ0W1R4rpyYTGlIUmzk3n2zRzfyVptY4YhGs5SNESq2UWzjed40Fk6FNogXQmv3XGUr
MoOxaBkzge7lnBopr6mpM7s4q4Znz4Fp9AT3Zda6Ga2wxM7vVB615lI8WknPVQK7kzBWpKYXqeN/
4KB5ojWCoqnedDGeptm5lMQSSKKQoZkoRyyAxMphTpPzUst1iNZ8CJibAQ3k7cq8fikkcadYjfVQ
lDzAXdZdGzAXsagA8U1UK+0zMFUZmYv5m5uEb2sQlIRoQds9aEYkOSLKpOg1H7gTW5noP+sRL1aq
3K2U5zgf9+ZQngeqGnfiQ1NgaKdBncMl59WUGQpE274W8Wz5SjMoSFfpq0jt13ROPyshPoEx4mNe
IOenyFuAjJTvCq1zfV3hVLqVPy/4mm3mfDGvEdaYMXBtnvk45P/qleT4ZDAGzFFdUnADjYHL7FRL
Dk/w+D8rREAQx53Y1YRq/9J+fiz+Cpfq0EMkoOFvzBSZrWSZG69JbeZcPtmud7Jg1MvLQnYB3D6c
XQ4ci3GNoGM9jObEszDMLxrQt9NP0EdPo3uEXi1PLATzWqg44y8z3Qe9adeY31QuTDV4OIucRvTv
1N6leVLiJFqWG4JxsAg3WpkGgIK/CI4Er4q3FN42j275ZlTJpuqUvcyqE884qJ9e/Gj0gIluXRpa
XX+oLOY12zoybzr86TFnaiMhYYu7AzLLjIjQMtuw0/pTJwg2Ok7Udua3Tjq4KJJrn+8bfsu6Q03O
WD8lHkCxdNRvERYK/85C7R1TJ4CTpAhery0HpIaNMzpuYA3u3SBFEIwE+1zxH48QfuWG8SO7WALp
DRQ6jDB7dsuYy0qH5fyXDk8TpLyy/Blc4Ko2b2vgq7ZEQCi7sEZOt7XyyeZeUo3+0lUMwc2bKFVe
F/lvjOVOxN7RMX9rVTsBlu/WzAm8kcqz7M+S71DhtHbQlRKceQvEULheqMkLxk0z5EfZe4HTWFvL
a4DV6GxQ0Mz6d8b5cDWKggUZKW4OXs508Rz5vbbEKZvrD7sVYdUeCjDqGACEW/ncqxkZj4erUjy1
RbzJq/42yk8GISBzd7Ca3dGI23BgSojWagWxoffOXY8YAn9OPjwbEL5EJcOFbtHK10vcEil3LMyJ
GN9a668PXcgYBnJlDDzkWq6abzeprwq4WV4x+cNRQzbkooy5vlnKU0UWZZDVVo3HDTIUTQd7EVP4
PRfzugDS5SfHyb3rvXmNoWvrHEe+VIiZuhcrns5ObEWzxvyiSTkp2c9Kx82JeNTm/3F0JsuRIksU
/SLMghm2OZDzoFmtDSapqpiHAAIIvv6dfLtedLelMiHC3e+9xzn/52KiGkBtRGfRszrpAouyz7/L
CPWocQEVhRs5FfZRRv8eylmTnVtJfVOU4a1LVfsi8oW5ZUImG896Pb8PZnNq6yIiM7FW9rJVzXKz
s/Fi1rwa0rp0MfuTx/E1MUxiE+lmnp49S53a8M3zXaqB8TZ74twnLCpcHMI/+b+sZZrjCIruMexf
3EVTWDf7uCteGwBhWY3+Y1v/VEIaKs+N10cgOJeMOwN756dv8zgy2246JuET6lSeZ0ffZ+iXZ8OX
FCLdV7N+LksWsGkGf2W4H8kg5XG9MQDTLGz3WDhGhsz7zQwMIQz4OvzRWdeB/rdeSPy/5Wl8bBM+
T3OsbH3IzZH5uP/ObkKSRcNqzKnOJuMpDZNriL/ZJ3xHFpm8WfCSjITXWyp0HWzSRx+ZV2ALHOnD
JaIsZgQdf04Tg+fODJrPKdGHLjD+jF1B30Egz4DQFEjGaZbMV2qukZPbG9/gxTORE1PlX51wuGeD
e3Uk3COjex0w+aUm+lcy7toq28PqpGgbt0szkmBC7y+se8ffGI+PRyKNqpSpiBnvU8ekRFjI2Ooo
SahmHVjdHacKUzhjkZu4Cza4aHG+12u7bREe6bH2mcHJWmIEXZsBh1af3/IEE6pLGiPxmSWMctrF
GrOUw0s9PCq+vjwaTfVhPLK/UqgjGZidtkZW0pFfHDzjW9nNK5BK7IftIyObLtc5sF7nPn2dGOL6
zKbjsrpPhXnsiNgobz7PS81Io//wBB1cM5rn1gqhGC1//GkgMeJesGvhgkSXwzCtXfOVwzuSrddh
KQjotPD6DpmDUNvkR5rKX1X5mrxih22f/yWz4WbbevPBxFvZ9QL319C9L8b45ceAPyyjozB1GG8a
1drJ6F26GTuGR5/cZLi4zCk5Gix4gGCAv3tqbz2pppVwPH89pFm5W0LHWGlEZJ/mieuNsbTk8DAC
ib41XuzR3TiaL8+s39NehSssT0zU6tsEfGWF26TZTkXwFtN3bMwi+VMp6mdlFBazFvNfiTnNKHhr
XEdiOWPSSYY49dsXrrYb0IRb3ATv2syPleNfsbvtap8VxabJT1yVL0AcDk6/rP02YFw7Fq/MsXMC
6gilBTShNWsHo6LO74Wf/8gaj9ViipqxSgL34CHXSSOeNvBgngvyshAko7nmNsrcYFP1FF46zvYz
NJJI5zzcoRvwQCfpW1hX86n1wjfBRDbibf7rYPZp0oVpymMtZEImhy89pqvsvF1nOSf3IVi0eXKQ
JRDDKofhlDHnNco/Rp5wTdCoNrV3lx0+NQtnelM1/+zYrDnpm+vUibepie+gXejAU/VKTTfjnSSO
XCVU18MkT8U0XGfwWm5bsier7/+YTQbmZzwEbbYOfIPOcVBnXZXBOhuYDmaM7JUssEhKaOGyIVrM
vdEVt7oqTu6SnD16gSGXb0uGW2+m/huUd8pNKmXHPorG+Oq9kHJj8A4DQ8eOydkiFdqatcmrHjcS
JTE8yrWXmmcS/3f2+FInjfu67aLxMRkxwg+wI0+mnUZk796lavdD7uzpltjzOfqoKfMegPZWtJwE
gwno0WixeCuW5jj7xWmQE4ZTzDTZyrmEE7bcpNlz3z+FZIaJ1q3IJ71PkmxnpRBUHum2hZF70Pmc
c/G2NFMOctV8Z4v53VjsnaRD7i1/X+TTYYEQ4KT2t6fH5yxHiWwz+2CObBl15YdijWyauNHklG+p
1e0Hp34lVrIKyv4ztNy9MSBoF0sWDSRoVqbyoBvZUWLbq8Afjzj9MaDma4Js67iXfyykyGWqXvqm
/2gCdQ6N6epN0+sEc2QiHWTG4Zkj41Xa7rcM55sw8vimgVvkOblDLhqUDIqR3MUyRPD5zvz9vkhx
sabyNhj00Nr77vHHas6p2mnXi+mfTYMRhKUS+cqh5uNFTqo1W0ioPKr2boECiBdaIErT3n4WSfkk
smxdMcTtlIuUgR834Lsy9XuQxRfgOs+2T5uv8WKahr2WLdl13yM2sqC7JCd/0tuxRonPCXXBj191
ZXKB7ksWcr6AANj3GeGDJaTUSdEhcTmbiJYqfIhO/Uq1Nb+5uwqddG2F6ZE4zLmvHdqOHlsHSW23
2IVYORD8KCy0HazYrUDna/7yctDgMWsqfJMPQvgmy7r7SNdQeW1k+vGqX/JbNXobzB0nT6HS1MM9
6NNjMBpHC1RaYxH2dU162mJDyINT+se0mzPgml3WImLSDRp9dlVteF2w86opQEpv1pNVxGiRw80b
pkPiJeCCsvNj76eTOpelfggUzkWV4qrpjTMHs3Pjn2Q//BRz/lW7cSSFvPptHm8rV61i/s+t9jdQ
9A4y5kFPq13DVyw5b2I334iOHweU07GGsZOYwdOgjONEcIiY1yHMQmYO5tEzCN8pJcEnDCddWl80
Lad6rjawMvfTgJl9eCoIE80m2ozbrPOQJHsxrRvcyYuzRMEj42pShgmBnyX1/znzgi2FxSDI4Tll
QJEkhOQ5d81+l5vWRrEkNw8IMDoZ3IE8uYyef6c3PXlEgXiM/+RZsFV48VJ+Q1MHBA9znFqI1YP8
zxLMznO9dw33i9PpLe3ltqNpwTkUGZ7PgOBLJzlPOsURb4+FSbIUSeTY9m22vTU/M6nl5DlPsGXW
/o5A3TEI2KJrwqcdyo2/uOemTe9V7e3aNCUNUj/nGtt8jw1oCY4KiobT/ph1Sva3WOejdSZPSwrQ
eQ2oA6zGJBhm74zJ2PRcv0A6EBHHyKW5iheofKriwmXCb3drAGoHhdMixavtVDzBBJuWvn53Rpgk
BsY6o9+3g3WeZtqxZUJfMZ3q1If9WQ0Fdj4cxYnC1M3DKrQ6uDn/HELQUuichknD53kpPaz1mTvt
YbGHYwfaFYlqN2dYpZAYghTKOVIUjq/IMpzdhNQwg+HjIiLa8sIFf59K5zkdqr8FE4osw7gZpukG
xtYNDMnfAi/fyiibj3H5V+TVS973Pz1RGLFAFnGtndH356Sj8MIXGnDYy7CEVFBvpUHXLElylNlW
cRAQgOO0IxyAF6lsyqsyur1veKvC4/ip6XkD9g5b6c6NOTCwornYLBuuz7KSGN8RlieqkwW3U23Z
F1uoaIrRXS17E+IBLAeFI8fbz4aRIdcFmDe9YJfgUPCU/wf0RbzOzWezw8MHzvHiyr9sL4hoMC94
K5lQLXtnVHtRGKfa6rf+FDypxyjXmS9zRQJ4QTMxkjNOQ9BFisLZ32IWNoJ+D6lp24Xi2lY9gUrg
UXOOo2e4Nmh0Hcv/Mtc+Dm0ZkaLibYg3Qkxnkb6YTvPeMMu2UGVjVZ/rgp81haZV2VFGOKVgdp6J
14zBbIbQztT9ZXTro1N9z+myk1Wy6V3nOCUUJb65sQa1naYQfZudCDXGP82NZwBESbDzBAaBbxoj
5wc/2TGdE4qGllAcPvdOAl1pI9vKJGZhUiF4sSfM5Xg+EgRs+WzYxQUEHjUvxy+QNWtJeeB5BZGd
p8ZDUGqjUMfnxUtPXL8rh/Fe0BDtmcrd9AhshC0eNWoRwlVBhuO4SH/olg4eBl6vLS9iEhG5w4ub
C1wB3T7z3W0x/cY0WKpBgcfIiL+NbQBkGeLUfjaF2qe52OYGUeF2xp0KRq6dj1I8Bxy7S67J7vYv
g3S4kplid/3FMtTez6BBhT+tXX6VDypTk/gbOU3XPh5ucLV2eh42tevxnX3XiHjCVX9KMgCL2XFi
NJ9OS8gJoVhQGrBiFk77uFDHQXQJkqdaxy9d46Miq7ep61/mEHNaGD6cr/dHZcIU8jPIh7OXGJGY
c9QDtm8a87aePjMsX1NI2e8ab3rJDnFsX0dYRJaq+Cnt14QqJnNr4lnGtklNtK+RX2ImNP/w5DYb
bJLrPOYxtvNbPRAVIjnTM/NJKPTyOjsHjrUBbr2DMrpyZqaNLueGgUNIZRFZbQ7TVwfHsTvbh6xG
vw/Nky3bXWU17OdUeKUXZq+aiW/3A+Kk0MmaO7UmgqFyn6zcFAGtfh8XFfVpCLDG22q/2mgUZjhf
t1obf3DerzA8RZCqdjkvpsMfkqtmPfB8OkW+kgjgALC2gcYnYPioVxZO+Wo7WR8uLrEgFCdZYOIL
/c0E0GvIikOaif1Y22eqc8yV3krT1oy2PvXdSJs2IFB45zH1v0YL4XQAuGGFF4tirE3qU2OxX43A
QGYwYZ0e+Tgqmm2J0FswlqnK8NObh0+y6Edu2bMxWHfAq/ss5orqgsviFSfT9skliX0p9dUo5tei
4IFzl10GIk6U9icWw9vgslA1CA8W/I2RAaw/Whe3FGfT7CDb4gJ0uHuM8CtJGqA7WHOYd0823jsr
eOG9oVZh/VsY/k1UAvf/w0TqCAd/lxYPYlADwiq5BcnIgtgyejwwFScFSfVX3atT7FlnaYK2sxdg
i3jzCYkAcP1xArFsLN/YzCP6U6l7WLzGjZDrV1a9FZiY2S4c8Z6T3rB39DzbDGZF3wGzZHpVwhVY
UGDnaiIkl1/9isRZZX41+HRU0r0bPm6GzH17HJI038fHmY7TJ8N/EH4IIvtOYD875nRvBqACNYF0
ujwYO4Umw9X/m63lk0zbnsqI+bP/mDA4PsDITEYFMXDPIENFRQ9B81h306/j4ESbwE715qX37Zzz
jV1SixMl2r3kyrsz6Nn4ejmlfX2ohbdtkubJmeTeWuofgtkZ1VN3WEqcT/N88SZ7L7G3Gn7/NC7h
S9nxuYMGAFYnI1L9P27PDDKTIqp516Yg/lIEC3FoWZcBFcOdKKXc7rccix1J+49+mfe5KuGE4Z43
Zu/Lhi4LuEHutFOwJsN99w2rXJtavTW0bHzLz1oFZza74Y/zmbkk6qcepks4D/8t83QcGFEPXLNd
OJCBR/m0q22bD9uk7iIXUqnSkhEZqcLZPPSdu+2c6egz3QfCsA9bdca1ce/77GRiTi+79JdhCE+E
x1hlLWsUY417rffYZpMBtk+7U6jpTDikzh7UGF1V27rySY63+6qYjwxPXrvAZwzv8diQ1mcUN5vu
b1G7t9bnw5bmq9RsoUoKWG/AT/A+bPuQZa0BN6juGEmpje/l6yx0nqvGucsW82Uxv2lTnqRPrKxb
PuwQtGoiXhKKBfCTa5HBaMOSmzdfiuS4ITjU2/ou6JJyMR5tnxRCyhYAWd4twL/a8BkUEdMv8NDZ
fXOUDY9RIJ4kVscxrj6TAfweGrURmjjE0mhyLUhdLSj1fgCt2zpbk8YJUMbapqOSOCMkliQujq2l
MsbzOEtqsQnbNooVSVhXbx4kQ7dz9oXJqugQom2OStqifAFSUDVdPQdyRUk5kwpqazAwwXhLffeW
avcnKNQmG+pzafsMYYaLEc+vCfwZgGTPiR526uEXxOZ66nDqxanakT66LlV/7mqSF3U7fOMJhEJa
/+tj4KFjQnSYnHTIGkdCr6lZ/ScKVgP3/VZ3wTqc8n+QP+lhRoo7iJBCHhdT4xBNrlq7V6HT4yyq
MzP5e9kYm8AV16wfttxke2S+K0L2k8QLKNOLHDGQe9MuG8prhTLe9u5r/WCfJAMVi+c4m8I6pTFl
0ahPgJpORbjswEj8TcbiWUERxYXJXN4A8kWxUdOrg/PLjFWLwzIN1M6ewK847a4AH11O4s0myZPg
nwQYmTcadXOMRhzGATpH7/20I9fqUl+bbnpNQ6p3zEnBQlmEsVnmPHRBiJeeZSNQrcxk2AdQMFdu
CIgpa/dosocxV/exnIjvjRuVM8T1EHQyNWC/aUgxdf+5Suwdw7omD5GQpKDK+5s1Y9Hx4kscChIb
1vcwtlAKKghXPpNU69yl6XtoDQcXL59fT6uwBmOQS287Jc7Tw9rfdP4WfO/WJTil4vg41OOT0Vs7
2HdIawqijcmTNyY415yXtJRweQO2JoAh082T2zB5HL1h21rEywInQDOSJzep9iC+e5ox7+CV4dkE
pyDsZb2IjIuNIT62GU1yNCFYygn87FUFKfy4f9EhI0CHXIndn2gZ0USdIxs3CDDRcHZG/dFU4uxL
/3kJmVHO1slhxucaYPJJDNvpwwDfX8BGr+uCTCzKrkbp6TVijFSr0cf6x3VAFpI6/mHz9mvy0Lgv
TKs4GpaJeGdduSD3VmceLHzBLXU+MInTjOrTBYAuptQ8gsDcDJl7SoIxYtnwOm9HBIEkivmjSi0f
r+VLZxuHEVXYEPDjsISv06bd2m6wN/L+iFJwyrL2SgiECQKAxcR+9YEjmTa5GKNepc580IHAEmc9
z8QaOLEoe+NLZ0gAJdOmH9mmbOL9x/0H/pyUzrLt8G7GHW6p2cV8p3furDaq4PbIxXNZyD3oFkIc
wW4KaNWYJWfkI3jM33MvpOV+6aYRTEXpv3u+FRF+/B0I6KpGnZNe7uBEr02Uci2Kp9bPSG+L81Th
3pDcPZ57a0QduQp7JcGRHBfZ6Klt4Fu44YJ1g1bu1s1LwjmmpdjElCN9NdP6YOa3q/Cp94tbMBgw
HIx7aHtghA2GYEQCKPkaJ3gD2cWPiI8j8I+5SzzQ9abtYLk/qgxfqBn5KSg/QRYhYJJBrD7bVlz6
jnY4b5tb0Iy/mkRqLhwMY8ahNOg9hLnlHie3T9uCiAp+8lCSvRMZ1EncjpYtN5AwogGrR++TZpX2
1k8cDClUEePQfpUg2VG+z3Fd0VcznB+bw1zCKgibszsKIpdgJclQH+eO5ywJDTAqn7HfHgL6FHCw
PPbZnoH0Rgz95mGvTdDumkW9Vy1etZ5YK96MySt/A6wRqjafcVNu9ez8a/BL1By1BjBOL6+22h2f
fNt7Cwu441iAtbZwZI47x5IHEOFrwLwriYloshHSzMU4j3HMrWCvLZjDCM9nl0ERJe13SzSQQAPB
KoHPI9sMgsGFQ+6RFFHOMHHCCS3ikbeOWDU0U4vchm8SpAG6FOKiQtOpowQiXduVV/mg9ais+9Au
FoEah06mTpWUt342Ps3OuSRMUIvWiyaYr3OFN9Ov8T06HxVJGZYuX7OcU6hc3kEhg6IZJda4HmCj
2AV9RpQEX5uXWOQqaAzbboPwF03ae8G+cJM5Pv8HKQYs2lXU41lLUut0d+Q7H4Yxb2P6aKwTDZqa
uQLAtydVeHamhiUBS3eIke4a/tYsy7nk7UudzDuZ6hffMre+r6PFbiKnGxESCuS9LhomjwmLwwFd
3dEGHpYMjckp3Kh2uNSWge0B84HpHpp5oGyCIvygqHTJLh7R/OhmA4AVuW+uFg29noKPzQSfBoCG
csrZjIP6H+fNTUMY77z5bgjnQDqYigJXjVO/pXK42CWefgv76TAm7HnQ3yIZ7xlQdlwQAFFYYzHJ
4r0FkiN64jkWsNmqCS+Kp2UqKH7AG5aYZBoeEHh8B9OurLXOhpNLFsiISb8igg8+CqHVXQa2FfhJ
8TQGMy9Qt/Fwt2nHX7tFcNddj+2eFS02OBjXwcG+bI1qOTPVXY+cBRyIrLkqjwFSqZzds84R95y8
vJfS/q4cgQaE3g0TN10PJbLJnPUcqN7VMJOoteEPdo+0K0o9AmGSMI5h8tp2+a4c87OQw5GtHjzB
1Tlnz8eSpeuuzv5beppNwSXLHfjhs0GYyfSuDLkcHvkPo8IMxvxci50Zg2KY5y8fGngsi+cqri52
+CnMnpRA5uxiO17LrryEVbfGYr9LnHEvQky6vo1tkmeodjgtElyScX/F87JaQrHXzvTaOVVEEnTj
YLwr034nsfnMI8bhwkm/qLu/2ZMJuhCPmVkGpHXhXY31toWA2IfBIcTs3WObUU330g8DMBnnUrjT
eWSmYHX6aYnnk5O5626cyAT6zhsqM5IViNGmSN68KmMNfOU8CilCsF89eS1Y9qe5KPcZ9M8H9KyP
pytyK5tR/C9QqtvcT4+KgarMSoqpgBVTGEbmGLquPBRNDni/PI42uXFNmgQk6pkr7e8DeAo/6Q8Z
i3OelQThZlLIfjPtLB+7lR0eXCAKDug9Y+KcGwhlhgzHH2kZKKPQ+S+JKhh4NVenITRRkHkRBp5W
G0k4Zy/NkD3rmi6fdH5c97sF2kbg2bcuA5g0h1G5eCde6HfpLuuAyJpd+OvZs95tq12n1DDULi8S
gkFtTrcOtp/Gspjl5d9+ns6V6d61S0QF1DoOO4CBy27wrE1j+fiaAKdr/HiFqG9VAHbtkbww+9U8
Vfvc5+4wsteyme8V1CEANG/s+X7Oh+KoQ4e/FgIDwZ04dD69hXd5WvInDIXMtoYjAsXe7b2oWIjs
O4/XclkyqOTD3annKFfzmSXQx4TKRZFl4HeMNDxp7C7rWdvHB51hwes3pWxThcYMBey7UEB+R9ZW
BAl6gn2dHl0aluUx1B/4wUkrAn/ge5xQwkS3wNOcyIj0v64Qh8ZIOd+SQz83JKbaI2/3pplgd2if
iBY5NjEjNmn0ZXzZlpXecgFV3P+HLBCh275VeIwtdI9em3/ZoMD9QM/VtR+La98Y+0DPxSaFClOz
NWfgrUyW8VKNwRte5cdkjpPJqsUO+RWiUMhj83CE6CiHRC1kAF1N/k29jIyjOnlufVC8+8kstiH0
n5B87zI0L3NjPiHZUFOVq9iE+9eTumy6tVcrrsoQCoL1VlbqXhQkAzoFTBNfquQE9uvgzqaATRGo
yMrhToicArIBZuwzoZwOU2UfmD2ABiopKb6DMTvMzedS+j+anCBreLCCll8h5ZRh87Ht5N3yktVA
poL0x27U+Q4B/FwnjJpg4ose799CXn7U5fPD7OG1FZ694owX84kVtmeTezBPm8jgnS+mZjP59tGE
MDXFSzQGA19l+IiVAYNtgi3IrP3SLJGQ7isO1h2JjtVS1YesSb9qtPphGX6Bi2K1ho3Wteha3rZ1
hnOs/HbjNSSKaxh/6SznM466RxLgaS5MNiG2t3AYiM1BOyQ3jb/jrWeFQtNnx7wnfhSwZscDJqnD
iNXhG/gKr6wWPOKt3Yx9HS0dflc8B9gFPbpbovTAWZfUOHex8V7nHjAJzo+A9T4mw/1ymPdqcG8D
doI6t48xHD5OXBLDDmlZfId4EQmP4YjDvbjF5op8bF1GXOe1VADI3L9xMLyahdy4MbBjxfe3FFha
kG0ps+xRwJplhGh57TEvxg8j8ynUJAtT1K6slo1tO1jrw0NSwsZ2qm1je9wDRFcq7RN5axnn9Vs2
16DzGGtphvvOcbYpdh2D5rAUGi9BCEoCbCPnhUBSTcHlwqk/44DZ8N8/xu7AczJr7SFlskjikOrq
joZywRS7xkOxETb2onBpcV/13U66/Z7ZwUaBhUla+2L0moMj2A2gv0ymv7EyNlk/EX0GmVJwz4S+
3CrfODT543GrngZ2VdSJfc8y57OcbTomHsVm2A99tX0w2tIuf22wR4CTwUDR0xXUm9DnFqkrflF9
iVkIMHryxe+NC4gk9lf4Bzn1v7YiWzn7Fm5PZf8TJcPXntd/dAv2C5iUTO3OQdZkBQKxBfCoShI0
8o8+s3LDiSN0zwgC2wVqw2rGWtFU86Fu4n+D6R90mRCuzyn4lL+qhLxkWE5TMjNWItYmZGAdVJHs
Owpn6+h6tHEdN12a67sS3Rax5Z2pJu0FBkTidGy9ujM7/5SD96QbE+QqnHUd70flRJAEUEnTrRvQ
sgN5Ku1+7w/WVZA0XXX4/31OT8Ponrve21IY3YKRjV51dZko6gQ+hUaK9wAvzLSQssj6uzmIG+mM
89B1OG2tp8drGbgGWSMX2gLmQdVtSm4eAGEvFrbMBLwQryzWSyhOZJspa3F2EgmqGVaLgbeGRq5s
86fKYuHyMiKaxQy8HP+bkGb5CFDvBH5hXHN4TZodV8l1liwU6+34g2Uam84Xa7IT27kYIW2wroyR
so2WLti3QPzhXubzVbrOmn7tgB5zt6jBJcWr6x5MK2AkbmwTAky+Pd/BKXMsT8g5kIKQGNixS5mX
HsDzfYwtEd9wfimB4vmAvjIWo8tgIXVuRiGO8aW3d+aQHPCj3DmWAc7peYPpaAMcnNYEw24nyGSm
77HVqijoC+5x5v6pwSKgCtet2wv2CQ2nZW4vrSm+ZZv+NSb33RHul36kY1jI/l++9DfeOOJKY9uQ
JR+OGt5ZD7UELu6+qTTylvlkco/1DSQj8hmsjDqm5vLJyfprKOMyjPNlmdpdCd4eMyghKEu94N7/
CN0sEuCWsR1QqJXqZ26d37orzpMx/vMT68ktg4OhK4LyzWcmqBCwp71Majyl1XBxlvFkehk8RCwe
RcD+tynk8XHtkwiYgoCphKX/8LAYnXqEmTVR+zZg745xkTkabDXejT5/mycGAX4+nVBYvdXkZPgA
aIIZOdtLsjWY+hpjdRky+0njeyugsdiVvg8FPpikDO5+0fzntS330ALgiBnJbE1HyToMEUJRMZmz
w5I4iI4NBFN/Lb2ZBwRGsrIexvVyJp/dbAMLV+c4I7uzCy5DXmrtp8kiNQPjeQV55jIyO88kbnIR
7ONWM68P6xM0WNaVuJdUEJ1kGYAy5wJ3NN3o3JGC7L0v6agcKfFM5stulqMdaMgRXCtZ0m3YGfFG
zHQvTWRvB5NIkBo/Q8YECvYIauQLfcAWMM5tyBJGgFQ7mfNIHYZ8osbc9eSfnMlBGi3Nk4EKoCua
/wUvCFuWPs0GqLE3w192zyXkCGcRn53Ue9C/3nESKYOhxXgTU/zXUclHZ0GfzgPrva7Ct9qf/9be
dBjr6VT34rmtWa0wWXmEMeIWFmJnWQWQCVho03QwO1YR5KNASGqeU0b5PRIaEl6ZXhXP0lnh1eUs
R8+2MhQNa6SCzTKW66CTq5tvx8kBdJDFpH72Nm1GkHyoklOnSupZdsSo2vv3fz9dj4HKD+tbHAaQ
0NSbnvpTZuiXBD1GlWAKBnB71dz8MRFUTQF5P9aHIn4AUsTeksUVjPQmBe5pERGrJqRG4Jya91y9
TnkXaWFESo//sbHkO61c0r7FAaLvSQsInBSGklXQsqlwtLh32jEsBZhLivrqYsEF35kfatZYDAsN
62yxGumxYYmxXHzom/Hcp/1d+cmfQHrZqm1D+EHBb5zhy/Fn2nCYXvhw34VPtNF0Uyyyzc3O5bvt
QL/v5Yv0A7Jw8Wdmza/zNGXcmN3LXIhL1gpGpLDzxWC1mwVkGUJSe5pH5zUh9eJmrO6tAAGRxUGm
CQh7e/sJt8daDma19oW3hpmebvQ4suCJbQNziWW57rr7A4TfJPN5CJt/ZQnGpJ+PKslOqcDvputI
cyWHg/E90wo2/dLjV+6/FFUnfoHkH0fY66StY9Va+IdZZ8dNoipm4JP91s7AtA37x4xxuHvQR7rC
3PtT8hmOhmC6Zd2wEJ7nMnsyGnM7KGaflmJ6rp9T0CUsl9p13XDNCFIQ2TiSonzTrr9jzkGbUDEc
Ns3wgNsUQKrB0EkcCrfYeoIGoiKDiH3jZSCcGrCLZQWQnflokf7H8OUie/sWkP0aRxySkk9QLssf
3IKvpj9+pwghbKr661XmNZiMm+qGyK/Tb+l69wTF3E6hmuDsvLMB8DW2GFfVkI046UxSfQq3DALX
H/ooSnGJbOnm11Krr8YjLdK4nC5cb/AOyPymxQafH7Zoccp6746B5g5fEmcLgCtWMmykxzVt0zEm
psb7M/GcZ6xKzEgAuB1bp+2nSrEoYMEEkPvtm3bKFmsZnhigp6tiHE9TOd4W2zubcPUJhP/Xes5X
oLoj1FWMhBBoUnLJMUPWYEiudlK/hxJ0kyJRZlnlyfZgR4b4vbpFvlqFiuIZ/GRWvPtUNLEvyOcM
gIQHn0GUe51GzL8pKQFhTz/xIKqVbXN8UtNEuNlvlbOsLRP5kOdOWSKagu5ezPYf+GJHUzTPbjC8
4fQ9BVm1L1h8xpAc+J6We6Pxbk0wfuZS/hkpbCiKaDQzcW66IIHPVltcufLhaM0vSV+8AIO/zEYV
MUt+d93wgSNj+QKuYK8Qf715+UmgQYzZ8qfRRDUVaYIA1KxlbDCMEtAvivdlgou34NnAsXRnwB8x
+tyYEidJMSLdKv8fGONlNTjOp2XKXZBRSreMCUlNcZIroJYPjNZgd79z23xkrRPN8MuZeR/0aB7r
fN53BQVayQ64ABzoDN8DLcL/9qrHfhMm5c7yuijjzXuQNICK3dh0yajsfxydx5LjNhRFv4hVDCBI
bpWz1DlsWNOJOQcQ/Hof2Vt7xmo1Cbxw77nGMYTBith2kwtCUCDg4s2lMAyLLR7kvyKyH21ONPKr
spXWw1+gnGMsGm4i76MlN3BZR+1XgDJkoUvvxSu7Q+ciae3AQWQsi2lbym1gIwFWDVIFNtz43arT
UDPKtm0NPCZJNmOO/0HeJyAsnl4JGn0qKn10CvmGmfrD77ozPiB7EZBGojIaWNsKn3RRrcde4iUt
sy9zIB1W5ikz94l6MAsYz+iWvqVA6JU/hCUiQqvw35kNvKFIFxhPDPSPLHMm5xiN4bFq0WeU8aUs
ymMYYezgEkN+Kw/VXO0hQe3mmBpU5keyTBF5dx36Q4E2YcqnB5wmx6aRAxk56uKR/ydaBB2qfkfH
c7JxNQ5ifh8y73UqzXMbsTIzTGr6Qq2GIj/HTMltqRH+udnKo15E6Wfv0miGVhDI92QYznOcs1rv
3J9WSwgU8BXkWP3TSfWnGwdUI7WS5oOAZiNSDfw33J2t6WH8DUBfphlOhmkeEISl37Uc9sOcn7Bb
L9kn3Rwdfo6ifB2H/pj29VMZEIYH4XI5x0VBaocB/0SM3FrmY2h47PrkczXkr2p0VjPRNYs6s18b
z3kdAib7sbNCVPtUM3BvUokkB5cMzkThYy2QK4Zxn9I23wji+4Avmx+R5Lxp1T+I2HpRjbfUY8M+
VFyiLDo3HNv4PpKfxAUibnt6q+was6mFuMiZf+o2bBZ1VRAd1ZD5oPZ9mn/VyOuqJN6wkngegX93
IDLwlOQQB6b+H3PZi4GAiinPLjXUzS9H3hcCJL0heR98Muk7mmE6G4FqyCiqm2NIzkCcC1Pvkdlj
86RVeYXHGzRRPLMlVfGTbTMoFTp5Gfr0czZJW2XM8hkYDsJhtizVOP71k2ZPhdk3cn+I5QIQLKYd
LpaHrLEeRJDsaw7xsJOPuZfbePEx69o2PzMb9m2My0j6MZbjZiU6gAGJ7T9aVQ28vx/+Bhfx7eDu
YLkypOzqN9OGfi6oogvtXJyMj2Y3zAMz+pBPoNf6I7Jb+5pUXXu0c9mfolwUSzBe0wZfKn9qTi5Q
cblxWA4Y4p5WMX0ZQXGwhL2v6uo7Jx9iwaz4q4FOsyRAkLoxlY+Vsg62AufY2mcKMkT3Xvc1VOZb
60Y3q4GGoEhCqUOL3wZiD93cpzlUBuBQ98x8u8WcWv9KrF1tQAeXyPClRV53HsBYDmOAmAFtU0ew
WdShxx/Dqz07d64PKDj+RivoH9B80dJUyVqUGpX5vERLca7G9F3N7lMWMv+18HFb2AnZ5/AGpiyQ
egC9A/mwcuo+pEiuA2JiYzL2sAZXneHs86G9Cpz9lYiPUUrQcjPo3f/y5iYg7IcQ3kNoTW9zX1ib
xvKP0EqgDoF74B4dzsSKsnuu61cwlr9mEr1P4/QCl/iBKCVQPcW9a7CaX2RE7/Bbki3Zms7RthLv
yVRefrZs84LyYu8NvvFWD/k9ze/Ohq+SrylgPIMsOlyoejryIONzlbE4aA/XhVCcM4179W3uMSvV
h7bj5eLL5pT2E9M4D6qZ17Sa48moqnM7Wvso8f/ymukWyVvrYQRxrCd0QSGoZzVPR3onAszYAIcp
K3LXzB6NDJ0KujyJyw1Q/bsW5s73eogL5ZYJ98vcYLNph6Nvi98iYfrJuJSIj4QAsIY+1dR4YGJA
h0GFM2nyiIHz8QF6lf3k3NWtWV6yGFMKZJ91sMbsNZRIKHVz0rrEGVazXOiFjGkUjXM3IOkYaA2Z
r22Ltv8He3PrCWetGvNY9OGDBZTUVMwTCuPkezhKoD2EIsFJ6WzyLqRpwvIaqW5hFQxDURlMctxj
rf7pJP6SYmy2rhXBxYoKJLeJ1y0r7NHubBxlZx1YrMBmmSbiQVmOUCn0Lt418N670k6wkJerOWBo
2E2UC9mX9PxdXs+PrPNOiN/RsIXUnXij6rHc1p3YZ4oFRhKyJgjQBFf6FJGuIMJgXXj1DgcAXjnw
tC1FLIaytE/eZmpjXnu54aRBtDmeWIvcJqX3Do1Zkgb7wADHgiaoEHvXhVbD1hVdjtxHKRmRaO9u
5OldiXXDBWaXH6ltXAlbrpduRHTUPH5o23s2dAsvhJ3dgPQuM+3dHU6QGdHvPT1TuOplGOKVIIZP
O1AUDKPDsqlWqvIvPjy+AyRM6srQ3piO569o+n+zqTFQ67Udoj5/WxPtieLlLwImHdviLNyqhJZC
w8qEAJEzg3o/cNNf5F3BNs1LZx8A971OPk7dNGjE0uMXBqEpQBRWngbp5QvTd8nrKS+TNr/GEAVT
rq21corfvLL2DqSDwmX4Yof/sha2eQ1ClkcbpX3gPtOBcrIx0Zy88atNW573ZH5Mc/bBUY/5StTI
dNWEzMW3gMjEBh4DAshBo+X9c2WPJAMqyvg2JRLAA/jH1I5xh6jjoxI970yDj+c+5h2jBrJ0CX4g
azIyjRLwDIV8gkx8aTGNS81sRif38b2Ja5dty3LA2YDVAk4eqrXzZI9n0yy+LUMSwCTFseiou7Dm
uU16GWxxrdz4feZ/JKE8IF2BDNzjAfJ70zuB5cA5gM5w5aJzz9riCXk2W1aWaAmA0dqfj5UbEaAR
pZhCwAyZz5JsnB93ttn2UhM2T52PloXMnak5GWAQiHVgV4Ewz1gmOij3FayYVzfUT2WNtTgVwlib
sfwKrAbahB+Xi0ZA2GqmxsU7m1MajkBoo8p8DRIDGr+L2tkr2fYgbB1y9npdZMo70CTZBtpGlpUx
0akNUDW0pf1KDkW98hQ2WmVidkh764P4YECvVOJ7jUwigyWnwMgYaXmGFshwZg7DW5chlAC55EB0
86tDaaQ2K6yuxSaJaE2VIkDM2/6WlmAiIny1b6nJlo3vK5hfJNWXYkpeyxBggOGkxj7jgNkWit+7
ANq7t6YaeXXHwjf35XymXYwJwERy1841rVzKfmf4v8UpWuKH2AP4NmEEMqmaPe7meCOioUOAgScp
yOAyDrpPV0ZdEEnnOuwpSWkjH6NieTLpAs997ccvphtNS+KG7qktFCpDi36iSQGek0EeroRVpNDH
C3j5AsSdC+Qb8oxst21NbRj4GPNobexNCxD2qW78bqs0VT55V5ib2ty7SCe9lfWDDqqKvZShgusU
dCYPEq154hbGWzCp/M0Oa+OaYBK9WLk5nBrXKHZDfJe+j6TFZM2UPoVDbL5CYu2X0H9TTO5DDjOJ
Cx1OUACltM44K6KUnI1CYycxdMj8I3M9eatcBPKVERAkTSV8aAU4wwVSRP3HKpi1YGDStg0Aii8d
q+yTX/APkoM+T86OVc8KNKNobQWYLp8fTAMdiFN+WpF6aCvyHeyYYmKddCYLI00IzLZjCWC2lESI
m4lva8KpZ77jBudU5OLIbtxGOJBWT8LV03OaY05VVQWYpK6/hw4BnjVW4RqyDtNzC/pzYqIsRiA1
7iZREX0ZUli36eQvtBhpdrsq+OD/uJOZy0AK5ksQmxlu6yj5tDIjI9RQeTvV4IxxyBBat5xHqCCy
N78SHHle9N4mKI47hQdIF0a6Nurkn0EMyZQgCjHqXeSMCH3pdxZBq6C+NgHi09k607AzCS8AqPe2
uPU+pUODKbHHoLuQ1JirWIAIGVDieiDpGsZaBXLLVJgb6ds3N4+eHMF+w2b3aBXOAfnMC9SN30ZH
LYogf23H5OMh7foAhch4vSwhfKn0Cf3VntnJZSqMyzBa73Pr32o5dyuZ5+fBTa9zc1d2mDU5oQZg
p3w+BGF8tYDfBDxFaDH93WhyRdAkPblORzKyxZ9IEu/A3PaYwOVb6hiI4QAWhv08aiFuQFijA9FT
ZDIQzJHAHTaupYt4PC6ZTOf6y9IsUcbAYtAyq992IIQnm6M71ij+bpleB4jsqcDx8dw1Nn4MxyHF
7LLwHLQoxThcfdLLaDjCGwcDtZtxrfD3QQRu1pBBvy2v/omF6S2bgo8yoCgPJGd2yaPTpNl1VPUu
LKRe2L55AHF1jzxFDGvkcNSQig0xCycptoTV39X8l87CdoEW9aHFhADthGa7gKbaJtVLRdTwyvS9
c1PlwAsqF/GIwDbihNjoyeg2BlSSQ2fsQIdcaKAa1p3zavRqNOGJZJ9ti9PolOgZQZBVklQr13H+
aa1pA8FBQW9mFcXgkh/WnqR176iuhUclG2LqdAzuogLbRtt/uJmqF5WWXEJW7q0Fb+e6ECAMCnv6
FFAlGhx1XtK+1vCS8AlpJElEafTq/hF3SAxoPu8nhWCaVAr5PAdY1IbsXpG1OD3MBAMJso5F7LQP
dgDmsptxFlrmSgX+cx6H2TeDGijUGIuQBtfgocQtIoEN1ALk7ud5brgaEwLkUhE9eaPzN/TmKWRN
ua4MYZ3RnJAOmsxHv+BRI3X6INCbypEzwRvLTyfz32bWCrM/rHjXTmhf4buKiDW/JEwKg68x5N9z
0O2Hfnpo5+QagqRTAfSFcoJ5xnyFyOCrZXM04RDBR2e0D30cvGQE0S2k5T3hZNuPEbU5S5wAk4+7
sWHIeCbNTZ++M9Z7kYBJFsx7FSVz9KObZl0M9XtGtiWSnOicm+1OV4RjC/3cuuyxdPiRV/69B0XJ
70QwRq0aoWblvfkIXng3J7JZFRbGGL8B4Z/wuoKVKtJ/cYxpu52qz8i08bcWzIj8bwelC95FCEaR
dbZz8658hVyEsD917DVCBPSI3mfAsd9OLdwpUTx34USuO63jwpn6vYQD4E3dZ2IV60CBCJchOuSi
bB5K7pJ1HVWvMujftE+e+YTKNEbDld4Dm3EqH5OyuwE6IDi9Dw4EYbxM9RQSBOt9jfX96I+Q4QwV
BQd9+buj6WuL7E6xbi+eE32ao3lqKvicNLkLNfkwxNofPx2Ppts9Nkb9WHbuJ4mv2zxFHGGaXMHp
LPcTyilF+FLiNVsZkzLWxi1RQ3nhrRW+hGyMCSdM36u6/fYUCGiSrcc4eCLrkVOpukVjfgOEtXNz
fSoGANkYsQi6DX/QmrGPRvbJfjteVgVTETW+Vcp7DqFSkSChqN2n8plkVej2Aygo9B04gEaDpX7b
LOuqee07m6Op8BdFAeRU9uUzxckScTWYkDYgdI5xqepwN6nuazSzazODDVfQwVaG5x55hJl4E8bk
ly9gPvjaFDcB0t1Nq7s/BJXdvm7KtTmrc+31d+Q4NUQC2q213CfBeFEOaGtspV89ClqyNXFtpW9B
Y71Wyn+ztPod/fk2NKzEivqpAvLEFpLV9uzR7piMSCM1oAg2XJ4K5lkAUwxGsQjGLY+wN+63f47b
/7Td+Kli/2I16sIfODlkOOS+OEBLZaacbQJidvOSFzHrjH1RhrfSiG9ykhuUVVgnQ9IAHeRPXiue
FXlSfitPsXHP/5BM2BoNkT5nf4Zi6xQ58T7sjMPYjl8J4gNnognsfcySPqZ2Vxopm5L+DLccvYWY
P2u8743R7EfCMZQo+AVBqLqvUiyXrPk05sgskcqs3PTuL3HujhHyR4oyZ9RdcCbqe+g0fhejyM5l
5nP/5YTSJqJ4IZBv3ej00jBQNvrxMhusAt1YnkrHHLckPHosjuw3TgGWq2o2aUYjxsPqa2Ci1Uv3
QUtsmwleJ0av3BrtoN4jLtupC1+TzH7yu2bp58G5CNS0Tk0OvSgICN+AgF1AdbBQeoWIAts4q3ZV
VQpAoDPn7d2ZWn4EAf12Y6p+lQbZZ+1EoOlqduDc9yy/h+4UojkCnHJJTSBTwnIR3Tn5tkN2uJQm
NACvZYs531WfJvLKxK73+m7p8AWoSS+iadd8Y1yV1WNWsFuzWoYEZZVHuzHOtm7BZVCMKLPLoCWR
W3/LKj5meUY6uXeamuJEMimwFKd/HMk8t3oAJJWCehir9w6Lsl3AsAbffWDvDFrEy764oc8ynNmN
DNEzkXjVxrPC7ygsf+KQYMR7KupKTRlLTi/+9oRxiFvvLRviFz/W/4pB/jRp+8D9c1M6+rOm4tWQ
7UNNet2ichqYrs59daeds2Zk4RR0XWH/Pkjc8cCCjRWz1RU9EDllwc5X6Udgi20a2mphJKxIejxY
1OQre2D110yHMPGgCU1EZfcub2Rlw1Cf980QXHOomWQAYsWiQl+kHVJPMmyDhA3M2BhIiZKouCtE
Vy7Umc5lg4jcHwVPx7UgSMHIVLaDibZVc/ye9NnNaecjHje57KbyN8GDYDSkDTmI7FICd61YoBA1
H6PRIUm3wpfbjVy4bJSVYGjTzfbFbtBVYlg4O233UJaEklYq4QBp5dVs6G6M5MB87hIywZzu0Vpw
3bVPBho/OwNv4X8aofnRBsWxrQwimwnfY+Nc0WQxMu06ahubpC2tx5OJAX+GfuP1hN9ahevcVzmv
WR1dc5vsNBWzd1ItHerg/uLLfy7bWu08U6wbWgKRyDcxsu3y/eQwxvrVnaKbg7GatRPEeat7kbHa
uZb+wcnyXiSg5wLpfE80WcTB+hCJNQ9tTXeVexy4g63Qv7QmCaf0Zyu7cG5p7pPG4RFgEVrztMD9
ebB09uA4al7EU/1xn9NPQ/YK+5MsWn1sWOOvckaa9hhA9WPG2PgYZWzBdmQKzsj6vTcPTYTnU4EH
rXmSnbeoSYsYPbb7bHoeHFe9Etj+ztaMRwqmjq38Anq6hcbO9JqvQg6PUiXP4+y2cEU9q74LsrPn
OKvBK4/YN5vAE1sjQtcSIo2Z3aNjoY+nFol2PUzMuvPWkr8BTwDxdtz0y5oXaVyYo7jwWq7Yp5oI
6ZixTMNyRBfVhFFvrKQ124hKm7h4m+a0+7OMOwUi2xVxQnOCzvFxgqdbjyYpgwbb9H7ZCRcI0mg6
5O2EbnSJIHP+JTzJC8iWL4EiBLGxfSRORfDh6Wx8nTM2rD2rt/M8edWmkywMjMquN0LwUTogjKjl
0G5o7X/YxkRLQdVCjUBfBxkoSeNNVWCqdt7sIgBZydHh/KkcF0Hu7jo4TVWaL+/LddPPDwSkn++m
nYGMLxeBe+hONxn1p3ied2FoQ4CPp2w/9Yjl+gz1tRMfKZDOeTgfDSe85yXtHOe16yj9kFrRu+OM
0AoFVPMUB4I6DD86Pei+EsSdZe4hDudvPI0HKaNny+pWPUcI9dLa0ygSRgfV7p3uRMyyh/MjAoEm
0IAOHAYh+DMi/vBLwbP0Io5sA+ommcx5enQYb1bMRs3AuUmMWAIpBFTrVV7Zp4LQgcltgHxWW9st
z4ZVf0RgImAsHW3ouXlBKsUg3oPGuednLIBi/qjUuAG8OExGtxFlfhSoApGNHOcO2E9q+LcimYk7
QV9ak2oPx8KcAr7hEQJTvmFWgqAsWQN7PvpwiHyX+HCMyBSa/wyufBcFVdLIx2YoOISTA7Ll9Qyq
V5II1IztSkkenMmpGVVhma6r3UCakJGRRCYTYPw88ukgVjhADn6QPPdlwPeLLAeQz1APn03sbmsY
5gJGfB5gPcj3Lhu5VoX7UdlrFnI7MTxnaX7yIeZB8964ubvvyAILjOzUesQP9MxwFZIBv+gfSSdd
sUFemZnPM6Nnvkb7nJNe62OamiWGEg3XjnIWfdDf5MhNkFpAv5i5F0nF99mzKYmvpKziBTD/5XF0
tgOXuPDgK3PDl9QX/8IRIA5PA0rJ+ijt/tz2kpzM7NFXgbv0nTD8iAw66h5b5koydVqNtdGscbpC
vy9mY2tCJ1gi8s0vjvC6c5yZoMhr+90Z+98mgZdv3T9nItF3JQoZDGtY1ZcrleEtQxUWDOVlHHOy
IewzAg3BhIPnLNn2hf8grFtGwmphUPdnY/foO/C4YhcEQUpIVhhVV89iV1ckDYMTs4JJ4v7ME+mq
ieYpRgz1R0rGBt3PzbOIgbUjVGXWZkrIwvW7l3YOearunvdoY44KSIq9c/tu75QRZJFI7mZs6+CY
t2llH+3I25bUyG7Wv9+/sdAfX0IzOgbDtMmyliibkuIayQbxcNFJe+OOiTPTKfpQ1uJsmCp8d2SA
2ul5jHxGjARatziNWguZc0iScMzmcOwuiA9RnBa7hjavD/xzY7LAUU79KhPJ0ER+sMM/u2q+T1P8
H1qxTdaiSYsiAJSyquGCimsf1Z+D6FYx7ehyzMWDFAhOajyGpGNV/yyjEFzgeDsgUhDvowF+WgkC
/CqvX3sx/iH7wp7KM+SExacbOVcmWc9Nyz67YixvZatOl/uoGXdoSJBTkv1TOC+BAMjdIbMApLXL
7xFCfWYc9ABiYSjov/l6qPkVUkBSxXxF1FyYbIAxwfyyiVZI01ve9Qyw2umxm+udwk+3bMIM+mUG
LWZ4U/1081pv3zcBwSPGkzkLosw+h3TGjNBcPa95FY17kCWG1iG9zbVDEJqzxRavFnlECKm0b3gB
UN7S/7DnmUvn6sTZfhCgrWQQ4oyOi/XQh0e6IDJhzDUejENC6HHfGp/t3aGLq4mX9rs2x1Vud0CE
UUASV9TdXO0/BpkPD6X3X4apjVDPZU8McNA63kGEXDb7srmjM8w/vwA/J6tjxGyeWUfDsQgD6gR5
bT22xTUy6cN1QexRfBlBPplA6lJdsUEqV3ccJr91Qi5rECBQDEp57MKGDsr/NZr2s2riLxmzNkVJ
FE0Wb+t4q3jYuhB7cqB2RTd/AcXfwtaH5yCp5PFvFkFzsUzsvGVHCBwIj+JDNkh0SFw3IMZwrxMZ
IRCLWutEe5u2Tt8mDVXbQZIb56vBNfjS+l1t5OsJJKFdhTxbtDzphCunCPZtUW3cMdy3IzGGdt69
jDNJvX58lGX0E8ekTrRYJmLQoH1ycuiOJPCdCepGYhMv1Km16Va/DaFk+MKx76QZUMbIZkqI1oRA
yLWDNqJ21dpieh8O85KKn9XDQJ1AZdPJb6Sj+yjQBzun4Jzrr0yTM4KHODMJCay9gwtmz7T0lrPx
HWUVo2C2d128Nwi+FQhvkjH5Kgfw9TB+BtiF0h+3GYwP9nrLceQg9NoNxQYqbwDWbsuwdnyQ1AoF
OhZm3UtpDISZjM91Fm9haN2VsM+FVxpEWbM/CZ3NxCreNGlHjHQz6fLR69w9Hq1tSBpXZxPhEDlP
w+w9O737ov1uL8b2MKbjLbdo0lMbvCqQESe6oP6ql2jEkAY5J6Li7mF/C+1LzeEDlbqPn40c/IWF
+lfPamfj7I4knizLmYE31O2Xa7dbVCtHFmZL4y6OhhnhZI8xYb9y7m+87Bu/zC+6Sa9jGJ3mmdF0
PmVQKnK0viPg4PJnENlDx/GYZsk2z+xvlcptmVcnC+K6hbHbS0LcYE55jQLrr4jrdQxYPJ+DZ2nF
W7NTX6lq3sZseBZ+/+uKkVVaeoXsBmwxqr7H1NnY0Ow5/tYD0fN5hHIjkBs9kZgDdo81ffmQtDzd
rEkOBhLXbMzXuoxf8tmD3kLyA1mXyqTtAC1iReWdjcZONWmTf52DMrkrjLPlTjQJ9NnaSC0INNnK
FuIYdX6Ck5us0fGHA3QrZQUdAWhYAjJuLh4t7n1UE9fUyrEItyurrP6NASQzT/tc3NGFEdx5Apfl
s5WfkuCIym4Zj8MarME1y/kWtDt9xJQIY9fYDCmpLwca565mTmCwjEhSb43Ok8QL5Pq+kO+KmYQE
Ps9wAdpXPFybwD3MSh6ABSxdEGEps9OpSugwP2YZ7MyEeIOyuzqZs0qccps0TKUdAMd59eRY+hBZ
6kA5+TJ7zktF9EM4NPvIaNcOFiMvl+c7pa5w3kffZ3GWrbsyJPtE7PzcvRij3BAn8gsYeVl16Uxo
OCNCGQxfupdHJCPw0bPuVJniBer3n0U+log7ClPHfHMgnbdO8cDO95KlFmKoAjanW9e3iBw9YxzO
iSZcqEDg2WF3jfS2gqiVhtaZSL9NFc4X4afQRKP3grec7AV2itTCDq2VJ8gMEt66k902qs3lUGva
p+kAx/joC+eddcih8uVXE5EQUhOtV8FxMPzgVah8Z+juTcTxwyybW1BXmgG9AbeIG1UqApfn0t3X
jLjh23+bHpGOro3KO/3s6MINIz3BvEZsEqCKFD8zaOX2rmAJIVe4JPg5xat/N5mF8a4LorNBplRX
K0gdukiginIV26J59ki9a8jiLqzsmV0eQcniPTasld6WCaK9nMaLDS2SCDBQoCedhEzP/txgu0QN
tvczQnniguE1b2nkA4dS1ndlZi9BPKM1tS9EAWMk6k/sncNFK4tV47FR8OXVC5yntA//4f9YUKfs
e4Qpqv2LivtUiAhoT2OkYtzfPKRYIDXn8FB8VnAgJaKGhn2uibXMn9stMoyl7DATogKEDs4YWe8y
JT4Gffd+j0un+SHud2sLmMg4J8amOwR9u689fWl77EhaFIuZZdI48cT64AebFH0QRO00xyzTEXop
bQy2fAuNPqMkpnKDW0d8ZThAwNBYR/unCKtsNPT7vLQ2HstbI3MZwJpnUTgruwOXR0haPcHyJEuv
NtdzccwqGwk9o9F0P0/Pnnh3HebagGqTmv/yMfWHZdlD1kB7nHT0PQMCQJee2bKXRoRPK0cxSTAO
0Mm9XXgrn3/P4nVbDTgeA4AFA5A3sRnRfDitv2awcPKydGMaw6FN6NPLe55pytwnwsYK6Adasd7I
e+QiICDJXqi/25wM+9U0h6WGn+P2yJy96rMnJy0YxjVx7pBlmFaQgBtHf2yrwbu8jrRz3OOr/82M
E2YwG0lrmiIcI2Qnj9Y5aay9XQKoqDcVc3o5pgtn8JdIA88st5c0xsvRwtAYWLsW5mSgj8BXNmXF
ijp1VnJ+TWumZonFneZujLjaCjc6z7LddxwF2C+wDMyrmJFc3jlPI5yBELaLAqzgojdz+AQNEWeI
qTejlR1lkB1Dq4eOtQnIwjNAopQg/WKc4XHJqg8k2eQ7OwBPmxTnVRqtq+kaJ5ptQHaxJ8zvAgsZ
nuTqRk/+QN1456midnHZtIMoLIFLROxtq3KlSTIzgd5GI1FE5b7lSjFoX1MMutivM2I7y88K23GH
SnAickIXp8DPj918HKFGmDxGPjx2hkUf5SxpFZBvAEhkasmRQG78TOgLsixrFWvyqULgnZvZ1kTy
RGKgtnV9kkp9okAHZR9ztuRo211WT7IHtmdRSAIvdRE+hfB70e9h7GIzkLdsF6OQNLfAKVD6sVdh
otKYBwzBau07MDZcnTOFaZV1HExtbUfFZMK3+vJgKEWseoX5Dad4Mn+HsU12nA0QjTDa+H4kRoy1
DBJ+IjNg9DEBR/DI1+E3YxPwNTnfpc/Cj+3N0YsSft7hjH91xzzpnn+D6iR+RY1DN9pdBfiHOxMz
amk+zGpF5j3ZiDEv0/2Jc49lulE1UfCxt047H76w+Tx09UsSOhjOO+zB2TZFbjrVcPJFvk/iaU1B
d+qInFEyhEsGhxOdHth8M78zWBDv2fBkKSpqbeJJENwGIM2BYGciefBre49bdsEQ20amO6EiG9Hs
8Hhs2S8u8d5sLGPXN0ftDWChX0cNvxSQQEl60+BEfxWpVQNVDJzR1xbhLtUFdH14QSia7LLF1kiC
rN8/SuGugrzbJPqMjmdpkjtZdc1Xi+AuKqKdBTsNOkD42Ni8ZEWNVJTUTATYK3zuBzcZH7rsV87u
LeqQ0mHAZe4crevY2Ukb7x5G1SimYEHjgTPm6LkYFnrOg5FAUsjMIoXRlNZrYc8fLvleTeY9Iohb
Te0n7NeVQZ/iRO2maZpdINSPou5l6Uv+HFZwDV2RYVGGTEyY6TEFuhWY+dVm3uMhaCR1ZOWb3bFL
0CcAPeSH2ge5D9WFwEpAB2bcPFqavOFcPeRYcjLcnGb9iwN0RTW7zvDoTrOPsfypIA6DGG7memc3
4IZImmOdO1sVB9uk02ReNPA1hsfat5APEKk9ZRfLaV88MFa8kIvo/gFw1LKF26A4hcVmvbUOP7/X
LiS5YlFhMmrN93lWHLkn/6KMCHtSQwUUPIMCH3zkSZAl0tvpdpo+UhKFqwQXdVM+pthh2NJtjViw
gmyW3TB+CQg1MejsmE2kcGvURGBR2CUMjLxdwj8L/vq+N29ZO51sozqCuljQymx6Ezw/48yBHtkD
AswNt8z64hSnCtHofTNVL2hWlyrQ337dfk7RyIC/Bm+Agy5ESWX6bxWHrlM+tQS79cAuJ9rvLGnJ
FI12qR3/Y7qw6pvyqJiK2dxTXsqgi1hJDj8Bv6R1PxL5V1EBo8zZW7weyA7uqWSI5d+a8pNIj0VC
pqpzt1RE9VrSL9gkQOFjIOsrJTiAa5wjH8z2Jk8f/IlbPEOXkJTXwLcvoRM/gDXZJXO/i5p8GTG8
42F5j7sTnNNdHzMpMoqnhNCogfs5YAnRki0VOyCkUodp67zI4TCAbGU+6rKchOmWmntAIn86gKNo
wKGdOfdnvQcruujjD1s9loBDhzn6daFOiB5ZKOOfKeObhC7BD5OB9fkXTjdX1m+dBawo8VdhYj3O
/oXe2C7RgfX93iQSxPDs/zg6ryVJcSiIfhERGOFeu7xv716IdoMVCIT/+j3s685OTHcVSNdknnxr
w4FsEuhlAsg1AEQNbm8Q/o0wryujpr2TsrAb2pdRJGtHtZvWbVioMK3aZR1UO2e+eE50HzJGmqAU
5sNwG8v+wotF3g7PWjfs4LLeJvRlNfWjyYmTDeeKyM5pHtcOgeRhc8Y9sitwJwBzEkZ3iUlusyAu
tcaSfOziHV+KDvXaKHW02mCbVHvTjiBajccWEUDoMOtaLjQiVxEYgcQwNxFCw3ngq5s+cqu7jg4c
fsECPgCj6YinzrP/gizexWxyEAqsKu4mZAErWUybLmdB5Gl4gsRfD4e0uSZos83mufsftk9g41I1
cRs4mBYmjOGQMQ9NRLZ1dt9xws9+dO0j60FS7A4ExogZYkT+m6SECIJ+HFK1YUOzmUiHpC4joetP
meeJn9eZAcUQz6bxSPgwQx1Se7vFYeIA+nWVpPiM0p1qYOApbX+wrAdAFQWk+XkplNlMtiuAmjaC
FIyQhNDVW58rk/GvGh6AKUWntKMiEjpsbpboWZkwVX61W8fYuMCklmPBPGgZsAYhMIuWzENuGKb1
rSNR5cPoJqY28edkAcGZ7Qb7+sCAgH+QyG4stlsIgzzrIjTYe+eEiRRyaKB4GNwwbVhzccckapQt
/g7PqBHDBIQJJCjkCIZpDZcUeGS1ngWJ5A9izCkEqTH1v31MBdCqk1vzOXpPiw4KkeBuNuzfysuJ
tNHrIB3+uDHXdfPWRIt9UgDbTddEDb0BrQQdLR6k8X/Vgnx62jNDweQ67iRZm4LIF9NvjhnlzDDA
rxA8jeUPq3i8lL818Wg0BJGp+Wpwp8f5K5dzJqZtGvjvCcHwBXRBH9LWyBB+4QAV1BcTuo8YY1g6
rUfziJ0N8na4izN7TQFEc/AchaxpzGLVVtGuqJOjlu2hr0c67iVm+qgYEGWAFermz1L+xbZes/oD
O8JGxJC8u2JbcLhFVcyeDkK7vgspitqeFOTuyyL6XKOaZrbEyIOwF1pHu3/xQc35vvcRQna0Q8Lc
9Lx2lx2aD0E4Q9RRnypc/9lS78ni1Fo+Wzi+K9S0tcMUoLFhtMqNRjzYNQjqyRg0wubNq6+lZe9l
Gz6k3kdr/WsbjNqoPMClJanzHODj9VtuIbJgPPK5man0eYhV+BzYP51TviBU2Pg2uVckvq+V8ZqV
1CoOUcHjMomlxFH9rgK36+UwxuCRyUrejzrexvMrM8dDVPIaB7DbwhcIjtvKhzxYtV9C4kjXiuGl
GyHWJkkFyZ5L5z/yjsy1ptdAb+Y3a21X3yMEU22qNXEia9n3mx74KIMPj00vbKWVSRSo58p1ZbpL
1c3aqj+q7D1usys8xv1AoIY9lRsa5++5HB/mIn41p/Km6i/f+lD2p9Z6W3K5IwZCAKofiihBVHfr
eQlcoDpF3f8LrfBhaOvtkAbMwjDyqVXjuh9hHb2QfXWXU/qUA/6VNliDLn9gfOILEsM6a2dkGUHX
+rkxojMvNjFWZMGTb52jAhde5G2Q/j50Y3zombvUXvXKG/gU8GhglX4czeB1YGjP0OlkMeDpBMkS
abm14/yd0dq9NyPlx4Xh+VD4DPvJG6aTQbyvdBQ9n4fj3fyGFv9hztR5yfyNFnklIpattT6w9r9y
lryZZnlO5XjFjXrr7Tevas9oWq9QAjdt7+1MEoaCRO6jMLvkAF+IfvzooKfbOAljFpYecJ0x+k2p
/EUZbEPnZQzzTTQ4mzlOthmLy2pZxgnOX0jxgfNC0sbagNhoLPu5QMGwHJlxck58hSTaKVZVM/v0
IHm37HadswugFUARmqwTL1iXKXIjfBymDyuFOELRvwSRtU2sboOcfluDwZDwGEbk3r274NPZhCnM
Lhgo56l4rGFRpwPTe/acAZozWfnPGdOngPn9aLyO+fzqSrKcZ2PP9/RgON6zawQXjZUFsBB+5se5
shlXoylC6EC6M2JDJlWN9xeEz3bzU/efZB637UvI7+0zUYgBsPtMXvDL4J+d70oTt5MeujWT3p1S
J9P+dmkneglAH/dBSB0acV2BoNmKtNlYDbFxgfynyrOLnThtvf9XmsXoH+vxscqRr0cCTWzM/MK0
IW2Y59bV21oajxiKbg18zRkTp4SP5PNExD+zRWXrF4eEIqZI7F2R1ijEmNHN3gpmaBi7u5YVQ2eZ
h6gxN6K9emT2tg73H2Njf+L1hlni9upYmR2Sbg/74HicMhIdjRwCOO0Hvgi3ytb2kmWP6YW3cDdV
LLuz5JCLN7RMh+n/ab6zTeBHohiHi8U/3lq/Htc9a5k7lTX7ZgYv4RabvKxO7gK/49gr50PqF6gE
gn9Lll7SCLGiB1zbzluSvWEj3kw4gBMBuRJhHTX9eTaI3U6TR79C2YvqyhAPjZM9FB5CNKjAGPpW
KJVWkxy4uoaDOanfGItvmI1nv8SzSme4LrJ75l+HypGnmb4oaLCyNvoRR91maNLXCkz7QCbCRI+q
z3Z5QHFcET0hxxAc460eT7Gtd+xZjqpWJKaYe8A1JE8Y7Qck/qOb07F0m7B1MUJClEQhfW6wZMt/
dcmOWzxNnIvTdPazY9N/ssbqZ9A50DqZZqWIohYE//gzN7RbVXfvmnrDTB/fTbKbm1+Ct7cFOqbM
9U/DgjsaoG9x5iIbi7JbHt36+X0CS5CgNA3nc9KVRE81QE4HolPnQ+CA5rZ3jNNr1pjGmYiJlg9U
DWx6rGw9dQkPyL4LzzlJ8QK0Tpoo9MfFh+OdnPy1z8dzGHnrUDU7ZQ+7Xl1BpeLyslDcmTs8orAj
jz3mFCglWr6LsF1NFNKWpNLCPTf+4jo/DblHjEACSjp+iItpPwXRIaittwyBh0fueutzfMDOE9G5
j//KhHHkckP6SMJ3Zp9uilmsQqe6i8aXgLfavPUY4nwmeGm2Sxk3McZYOwEVaXAt8h8b2h1y+jV7
2Tvc9ruyOZvGWbnrIbg0M+WJPPo9erB7CbHP+oW5IuzbnP1OzmPcvmEU3ihWMQlb/mJ+cmCHGbZ3
qNAsuxHZYS+ueO2qZ9d6zkdjXVq/bnJTKMNUuLea73TRB4qeGGj8ddE/CWmxceFHIx032t08s8bh
p8I+uBoDwju8+xCxpZgmcquZZ9BHLfML0YerkGQ9NrB3SXym9r6zzO+seS/1v9S7R9nZ1PupRwZb
PVc9E1d1kfVjaYPT56eaXsf0R0bWKSDhJa0wcOnkUlT1Pdq352zsXqUK1zJiCRf/1cvqKxpgq2Lb
qrpraX4lzkNDECcbTzxY5LKaT05lHJVlwbibKPbCriu3FCr5fTYoFIiz++r5zLnp0mC28l9Umz/a
ZnJF5+zdNeRrSsnJ0yoSECoPyJliGOWR6752xgpoUeNjMDAYv3h5GVM8kaYssaZhPvnxCMHdJNIH
rqSMaIvo0dgEJNxey4q5ZWBSTUhZOAekRPKuLqS5TaWX7JqaYWAFcW47exNetUBWODJwwtY/VTqn
y3Awcu+N3s5/xmL4Q5xT/lQKhTAxTd4XSCsX1gCg4ZDsTiOl5sSdpX5omAgBC2FKBqXxPY6FgpoF
39aB3wYKf8635ejjd/sYgqNrnoKC6M4RkiI4YJsdmT0WxOy4aw0Sf+BXToL7MY/XHn63OeU7QjYp
5UvJ1+WI6xJOg+yYLNH8KOxgMThuMqpOE0pUs0gZJr3L8wA7nHFb5m46v2kruFhI1xxDEJ3ziBWS
oDLmWHi2c6s89xVRN3mBS42yGauOljdHB9vS+K2YUDSMDrR7G/5vWU719Dn1n6iRVj1Y2HJkZ4XX
u20YEefIX8Z88WWQ5xv9VgzNPErpgQKB0GVu6LUibkgzD4TnSoz1WswYHHjIWmLnI/O3bt8Vc94J
hKgPvwn3xFbDjmlQIIpq09Thuc1xFpbAAKVJjYWQsedmixbuLu/YyEnpd/auEhHDAybQOWP4Jkmv
CQzguWd056C6mMbtHBArS2K1QTL1iCe7qnDxasaQyOySqb2HUMYFGaidIacLMU+HdKJAp790g3HH
suwgGfs/z70jL0Rj3tpw/EYCPh8DQ4B9bX68uL4lkPFYke4N0+zv7Ewe3IZ0iApiuhAFX6p45GP7
Ex5JXtbUHmSv2zvXr68tKpJcVJzq0t7pUb6PqffqjGSHqAhOD17Y2npPNSdcbofYaN2XeXRwnRB2
ksTHzBuPpvaONvBJbpvg7ASon9uZ/W9lfRVEBWhT7Aen3lh+DYafZmDMf9KGmJrepzCZ5+9MBmdX
hP86e4T/WiLSAPWDeGvCOCKI8RB74Ti/XlWC+kQ8wi7J7p9MjRcO8axMzZ1JOFvqipRQ5uqb6cPN
Moz9DF0Fifxfa07MoXTyNtOmG8O8E5gXdGdu+7paNLaEgPQ/U5Dh4O8fFetgDN+r1LEQs0VviFO2
I7MrMx3e8KR/Oync0YwKpBqApcysGq3m1SM7jqhuFAV19C1E/NDaxiOdI8KS/tJ3nBHCvGf4xlYl
7FhZS7ZBSvjvqvDBkQcns8F2R2/EkA26SHGaHetYW/ozGB0aT3sflO0LNe/Wxf6eEeYxZXsMlddG
ECfpkhLXp1dZzSC5EbVYKLj5hKBWJRO0VDhADsLtzFwVBIaoJfQPnvTWGCAOdu92AHYqHjfKbK7x
yGcI+8mOuPX56FzbAMaSbLyBMGhGiIbz0jP9aQE7FLo6DYSs1NNz0hFhubCjLQRyy7zVIvuhTTif
ZUibja6rJoG6sS5GkG7nGUcjlVFhApROgOqx8SY9Zi8CMnqxq7MuX+Ja962QVHfVaozzS20zm1MG
/gRRB39LKR7gQvGmZl+V8RZM91NrL/aL96qc/zLwU1VEOiByPiXK94mDXsw12m6FNb+mao+3WW+T
QoiDqqbFtZhIomFncnnsTes9nsAASOux0tUZqwBHQoaURMHqfOqz7GOwABMgSxuHD8cJTmnsnELQ
dCKJt7guz6FbPkxTeLJbsavNbJPV3lM7uyyPmDEplhaWPARiYFU7zqdUERvdMmyubDxn83ouYRO4
WXOrYBOGs881M94hq9rbBDBBNEPtT/qBr+EiW2vqb8QihKC1MFL75mKD8Bkrl47OXy0146RBtmpg
6pGudlw2G2kzYxxi7xSxW+JojH+SJDtJ46eVE1uW7r4ljyRkiGpN36a2LkkfgUvpL4N4Y+WFdWrY
TW3yldrOKYjsz14XO9pamgwE//q3h1m8Bfy0mW3xKYb00YFHaxC47Zkz7jb4R9IqtnFHAnciq+fJ
KZYC8Ti0i3GGuO66UmvWSGSe+cR4EquYs0+re8ADSH6bRdQ4DvuWIg6Hweucgo8DMj+43F/Mccht
IaUrR+87remKAa5bG4e0mV6FW2GTJJlAzorfTLKZWLYz6ei/Q15+3ylPHBmHDBGMmYN0tpIXm/fY
tfTFIXyGO4Wx6V1HtqYJPw9KyrEjt8XPC0jHNB72UikPD8ogyiQqNsqLT0hDLgL5elxdSJFeO3n9
6hnBsewJNjJ8ulTFOHcEwmQcWsfaRiYsd5DUKGpjxDzdvprpmYP5nDnJbzeTbyr124iCASvu3WxZ
ZDo1L0B78GDH/6TnHsgyxGUoGENnm7iOH7DbPOIHeZzr7CsiW0vBTB6nv5RhBuZVeLLZMY4ZMAHj
Rn4Is1quuo6da/GrLbK3kGRbjEmYGGImdB8ItQBowLsm2cYJDRyXBHJj9HexGx+Tge0DJBZyMH+D
1P8ufeO+yXBh9cguGJhFq1QWV9d8CogbDaB6q77d+PxOYiCE1oECW04nadNb+PoQO8Xecvqb4xkb
wWVctME+KT6MGQK3UXH6TMiN7JUIXDKAxj1JMYfOk8yY/O8lCGKCcw3QBYNUAPEzvYA0+EnQIgiY
OMqJjjOwZ7c2uhWgmxOjR8jt9iEpXSaP/xyiLXIqEp9RBpJQjqB5Xgdu+GPb/VtiPesx3xvJs1UO
zIXadWOFNyjzj6Iuf4cQYgXjDlII1Xcq7NPUTPs5Hk+yGv5kEH3/P7q02qfCMtbN4O4RAmHoDMko
ouQpGNbH4kUWLCpoNqOeYaQJIzVerPYlwIDhzWfVbpjWc1KlzP4DZgwtSRN2uJkggAZtSrAnw/wk
OJReue89Ej56KnQBs6u1Hif0dhWFypAnD8LFQYiMSiOaDVHjjob5ULTRZ0R6bR2a9w6hAqNO2NJ2
3QbGISW0uPLJkn/jLlz4u9jA3OOxqElb1HhM3SzyzOISAVKOa6ErFrsk0TX/8qL5NUzwWVl7Uka7
rRsUozHhEg5PcITTHBfJXhOtauD3JYFsPTrVPqbN65Tkp2Tz0WfHfnwA1HUc4GrhI3dw9CIk2qQk
ISLcXhN5f2vIF0mJ47JtYsaT4pySwdSC1XFkPd01Ne6dIFnFMRzYKXjggdo5FTlent4SSrVBMv5S
Ww4LgRih+kLZxwoZMQCXNiIljs8lZIaggWzuntnH83LbKzWlLz0bEsJk9ingCROnUMZ9N7XwR4RL
2BDNHztaB4CQDyxGO8tp9zR2jVgmKbexaI9xUa9QlF7iSmyCXt9yprl54W9LUida9pU6S68jFW6H
X8gzEgrI+RRRsy77AIK0ngoSjZshfq06jOt5P50HO4fDYlydst8Qc6FhbGSaJwOzCSe84T+bmqoe
Rt9DngH4CjN+hek442aNE2/f9PMHTFCChpKL6+PQgHnb+uIyIMLPGFBblfMQcY1HYbQbFrxqfw0T
EhNwJRiZ2LTVfWdAQ7Yw3ZqLxAuEzNTovzzuL1nIcKHlHgR8Qj8cwYYjdrbAf5qUDy6+nxk+152x
4A8BGlZQXUYW1P/nC6eEmE1ITHPCNOWXr9p9YrnHCIZPJtmrzLhD1ZJr4UJ0Zs6A8SyfsWBZWXsI
RbEWwXxJJmM32PJWE/kSpgOzZYKLHBhqGaLuaHZu2Feei4ZQN6u6qvGf3xYbUzwkNbQi/IyBYHTe
o1rwv/JWnBPawAxte2USMdmQZ1z3ByndrYS7POU//og1LTG3xSRe0wCGHDAqdH9shuk3MuMNoeBT
xIIoSN1nx0GA5hgv7Zhs/VBde9e6mR7u0uADveN1mHtGQIlLMQbuCVvatB40N9/cPKUZgcZTyq3G
YB6paJJy4PmIQry+eYslO8AJbeuq44BmkBZfyjSFubbEzyUXJAOryKBxIfurIsq8UhEkQ+uhHsrz
hJ1/Epqz8LWZmGajZSW4CuU9mx2cqGYRrQJ7Kd+5HBB4GIw5ONbYgu8n59dOp5Xkw+pcto0uhr5l
JeriSXNYSUDxuutltrX9/mgN7rk25zP02Z1ThNcRF7QXuBQ3Hs/JKOCc+iajHLGRwOdgzxzh/O9G
/NcoFFGa1WQLDcfcL7dapZvGTN9cNb6aCg6hy+dAWhuNscW7GT+25Kh35kOTfbgDa+TwLWbSOXnN
qcqsR9W6go2I9xRZCruDFX0NDeAdf25fcwbmEXIVW0K0mFFB7pJCVq+giJjXeOa73af3Nia+OyRe
vzpMUsa+BJ/nZXstRLSX4Acoz8+zbi5i8kL4feamqoaTnFm0Yam6M5MXmnXWCJiL6csDD+WnVo+p
cA5KgIhheGX6Joh8Hu7CfwYGgJqHiUIn1MUvjMcgJIAXqZYJg0wX8cvkWyfHjja2hw17IkzWKDjZ
SUrP+W8cWmNbnoKp2Hsw2iPV1aw4AdktpWuE0EoF+D8WVb+Ki0efDfpY2ZeA7W+vviZ2/rKZoQdE
q6JZJLkMycS0YamzTwRVoG1d2sy5ODGambF+riL881bnQe/R+d2AQ6XyrHPFzxpP89YrWnjUnATR
8iij06t1jZpr3CpqEEW2tIGg2bPECcLLY8EL4oXFSxF1VGoMnqRP8TGO2yGf1rnudn49bzU7kloK
3gG5H9CRoCc+xum0i2fruzP5uM2pWZnyy03iN9cO/rQ9PUQpnuAmX0OqvsENuuJJPSVZ8hwlMUh2
A6WvYtyBL79q73XICDL+jWN6zC5980OTi8p8dAKsJBH/a7z1A/zfI8tngqDcopnwQ8RMM/wL0QiH
ULHsTPoHDUWvjotD0EC+bqzyO+6Sr3iChUfMyd1cW4RWlwAtoDIUpNuj9EtL+wtWz7cY+622w5de
TqfGQgTh1CDeTWDhrvElIAKi3kg+hqp8SX37hL0eQsKXhF7oUV7A+GDLF+6xkx2AhDDrxpDHiyoi
sY245WXQoZxZlvid+dLFeuM69rUP4D0i19YGamiqNz1U930rb81idejjm86LTcgR3rF1EPkjy7sR
2ndabJuC3hM/oYfQH+SyUTRA/n3aQojraO59YhgQZVDsVEV200b5qgdE3ra/cLDrFJhexd6YugWZ
063zsgeUXJhIENjmngknTPXnECoBJLJH0jBPAd9W5Fm/mkw1jfDXbaM7LwFD3bP1Tp283+N1sxkR
D1+d0X+kbfdNtuZxEvVTk1BF9y2rXGsgOAACmwWutvKJ4TB7CjwnOo1WQRah65Oc4l2die1ONzqf
oHAAZeTnatkYAUr6CipEtYlisJnUDGbi5YkTNtAVxzBIHYCOGMcpUts4+Eigd/JnLBKXfZy7OHNn
9GAoh8n6cVusHZX+zjxie5doOcEYPwczFmsaamNQzzMadD4r8Vn4SbMOcJwi3LRfKkvepi7/TFpT
EOPA8VwA2Z9j9GgDgKu4+YiCEHZ61Hy6TRiufNtdG7JFxJH2d6htBW+MBUUEhxrsnxNU9Hd0wEQj
xZBMyNAKdyHhFeAY7WOsB67mEESgE2a3rorPYWic2sD4HcAPreNy/i5t6LAdW35Xyz8jrJ505P5N
0EFmdvNjDIRDCPk5dh6xcxLkt3TZ7bkG7lpLAnGWrmuuXTmenUl/KhdcOVLxbiWhaY/Ud6Mv7kdP
PRiBHLhrQNjjRSPKZ/GNG32SYvNrYbZz0u6L1F0cEXV9HEyHMEASG5ehwUal1R6clsMSPFtUJ+h7
wSBBj5ehX63THAgcGvampass40cQLcCDy8E7FIRooJxHIBmN/tskDIIGGz6a5sFPhuK97xqqZW3F
j6rjKxjr7GUI2reO9EbRa/cDloi1BzHypzheyswEJRZX2HkZj88o+11p3TtE3sLjZGgAC7AL23cQ
nCkVqV3io9Aou90d+M09mIOTYTCm8KSdInIDrRU02bMoUf10UU9+cNTyfnsI3g2rYzA6SziLLYVP
YPP8ES74mIlqB6v0wvryq1P9MocQsBvd4KuMGI3M+p8Cn8DvXSY/Dvt7y2R4rTh0eTD7kHl/+Vtq
mFpdzDJzqI2PFoPNPLKvDwmYNWHlFGxc7zrXR4rBRYl0D0EVe3XQsBzJb6VT09syOf0H7CdjWqsR
VC3JR6NHnK6uxbnOeIUnY1Lv4WRN69kNGsSqKXuvnPllG4lzaYW/KgQh6nRPyiBlUQoaAxvzkhHp
hBwRhCQzuE9/6ndNiAcm7psTw3bGPmVwilSL0gZRTQZ/sC/d9wiWKUrRz7iBtG5Wz11p7i0b/KOH
vWTF9Au4Rfhbpt7n6Ncwmp0lm6rIJKnfPY5Y/TJN9WOHXcjDS32Xa32AZA34tM9OhGnkdLkCVzPh
qMo7O8qFoFmfePlPcweOGlFzA3olG+trOE/nOYy59AXR44Vx7xojCnO184KY7yu76KQ9pQKzbJdV
Rz/NwLMW28zpD13ZoY/QB7Ia13OM98MS6VZKNMgiPVmEYMEUoABPtqORr/uc60zCYlmBGbuqMLpn
m4WHyX+q8nGLIR2zRE+2WwcFTrXFu+maX10x/3BC3jEW2Dg5P+/cgolB1oSpAf2SNXx4yDHSxGMu
y5WmM2RaeN6gP3W4s2h8DBV8jwhi9hb3TBbBvQaWWnnNOZ/YJUf9ajbL3ajFagQACJLjpG37s5zT
9zCKnyMqpgIHZmQAnfR4OlnypEz59EucELrhBr+DwLdvNO/8zg8miSYMcfEL575YYbJfQX7GyhKm
O2DQF1eKb8ZsO5GMiJ6N9DFN/XcHG4GlUFmYHt5NV73IcKkmOdOt5hiQ3mKlDnf/jJVgsn9Je5xP
y1ylJ4Geyn8RBLHm8wsbTZfnvMqk/Mqsnp0T8hqcKRDinxNSQPwQCQULdaLUypPXBg/RrNaEGNt3
VpZ/l5JPpYyeqBS+o8o9A//fuC3Z0QIJCn2wqOU2bTFdjxAz5uSMHUHdkQX+Vvrk66Cche666Wvb
X82FG2/gKLCl0m+eurRmc5x19zyBlJyc8JXv/XtMm/dWpmBz6HgnRTIrjD+jpJ8PeTTRiiLaJbNl
XnpIeBIS0uydGcm3OOI1CucM/Ee3b1x9dTvuqFQMzM3qnSYXU2vv1bTKzeT2p7zmHCz8fddxiliJ
zYXBqj9RAcr34tq63qHj1Jjy6V3i8cMzdGul+6X97kXkEONN+0cyLpIlAkyjuRBL+Ul455NCw2O3
/c/gRpxR9hEF672MpgfTHL5U7305o4KX1IabhjfK8/EBeA0r9SC3+R3alFUiUYA6OtXDvO9rjzpg
2PZ++NhRFAlRr3yrpcGxqVXMgeAfKCF9Lk71OF/N0b30hv+edYSISX+lJ7VxExp1cusItmQyiamm
xPSmWQR3pbMHM/ZRRAqn50i97WflWYX520DkRmY3mzrPHpscVpXGc7YOxlSuIqBpqwBAg+bhWrXo
5u/6giWx1kegLjQIPKCI03Z+Pv9B9gI81FK4jEl0NS0CfYz8AhloF4emT00d4jWcgbylZXicvYHc
xvDg44ujJ7H3JUfoX14n/b4N0/cgV9GuyiL/1dBhtXLNBhuJpdHfz9V9G1lnH7SISEL2dGPKrwYi
pnH3tVMeXTEfxrG7IuK9uSHoNsGQiNwaBiXDszV2HyagMMGjx+G7wE9OTkAiSCQfisTlQh23pDRu
5lm9YFF6yENjW3nmW5cPfFcNcP00Nuj9/F1bx89556MTr2doS9PXlEz4/6ZbaeFFqXjG2uxIQse2
Tjm9fI2kq3Xv+SKgsDy2uf3AqOQyLSfCSGzVJE9mNz3wdz9b1T2PSm4SZkM8K2/OVK7d1jsrH7ac
0YlVQQIEFFmwxTgL28r77bPw2SzrJxD5GEKZtNtNd61KtSlp29LJ+Oognd7VXv7BCLrGEhXcVJJz
FIEGib32a+ibFztllExeAdlN1J1jeolJrBqXVUDmHorlzjFZbkQElTdYh4UR3tWs3pOhvA89VNQy
AwsTYXy9wy3xz40UKbWNt9UV9tgpqc7aTuhggfgFpJ7egdg84bIOXo0+IgGsacedqHiPaVZQs04k
UNoRV2avTPwQJlY8602UHiqr+Mc1589CwmG0Z3BqpfXkz+lGDdnJr6YbaYS3xnOgsCEkdGj1QlRN
PTIJz4IJQRr0fW2K7yA3bVayZG+W1WKp9w9eC0g5hymLPChR+uDU2Nd9rueuR5XqLx0DZd/yAH3k
VXI/BiMwaixoAabjCv9yuawHomF6lh2A29jbBS76BwkA0xxoguVADDRS20YHZ5LzrrauWbtGiPbk
/6lbWHEZ60b7NnOf3JyBmZt8obJHoNGGlyqdWG0GHqqI5c+aeL520K0VVJVE988Db3zRV/vEUBSw
+LNZaKzKKhxXyg9vOhsf0g5ldyRsKtAoRgDkmw8uRuHSwGXZZF95ra5eEXzAkThS+h2TzHfuDLT7
XR/vMkutbXZgPtIkmel3QesA95WuIX1JgOXhdyKUkpX9gjdvWy4dN0eALWea/uzmxSRzuVxWks2x
rTcibFaZl+5CZKdVil/TbTF7wFB3guIDE+BjX4LtiVG3Rsskb2wRwvnxU0fANHch7kWKBkA/IXWa
5oKM7XFjEwqa+GhB5uyCiX4TgVh3vWQT1NO5J/PRZRyfY/fD1XGoA8b09XBTQBa5Dl8mPDbGPG2c
wNsi1d3rsfuilNvWXK05jsOJqY4b6PuxTJ7N1qCWT98YAWxV4nGxoCCvQ+ucl/IYYXl3SvtoGOCH
gUr41rSZYQEmtUInxf4E6BFeTpHfnCjbNqY+FsH4FC4+EMSTjdNvKdSBlyQ7KgO2UfrC7vEtigTQ
1XjZjAAwx443u8DW/e4VHt8FS8E5b4ldc6ttyJdlFvMmtVlgSkDg2DmA1QCoFI+xlX3Fy/rAm65k
NRyMHJozf69HnBRyEZo1HiFR4vHDOTEg4cRh7hFvgtf+MnrE+BEEaQ/cWka9xZAKL4MyXmXV1oMf
rquZqHK4JJCsj1PaXOKi3zLEWhUhymab1OB0Ptftq01zVVvjJuxqnvnxrER+T8eD/jhu31vA6EVU
ofb6CwP5NM/QMmVRrf3Zh5TIfiZTr/UQbLCm0xAWHyXZmRRrxNCRJguCeI7oGHPG+Ya3NTr9asTe
LWTr1stgbzblugKSVPhEqcCgyBxxm5Z7jH0pPYa8OijMNeRXrlzgAUKxzGzwajEl00m/SxITRErA
d6p2rWKXmsP56g3rR3PkR0W08zP7XnHNNWm2H4r6Kwna774GtQvE9G6R8nF73iqL0wZhf+Znh9FL
iE8u+BeMTTgX94YM9coJ9UWwgWU0s09xMPtpaK5i6CIoQh0wUQJ2Ml9BBfSFf+AYo9Ft9H+kncl2
3EiWpl+lTq4LpzEPfbp64YCPHESRkkhhg0NJIczz6Hj6/qCqLDlBlCNauYhFhjJ03Qxm18zu/QeI
bjmPdiOpACZVL4HVuYWokHUlIB4tMoSIywigSOmk3nE2I0kYPSg5hmGeQCkXhZ6P8HbQwm5a2Dc1
zwrph5lCHkEnEoM/h3LtF1liG0NnM0DKqgmSwx5gmQTcWKsln+TafwglCjsxNYQ6/KlBj9+EoK6R
57xLNagB9HiGtAbnqe5UgxuJJey7yYQC06TzQAk8MLfcP08RzMZNJ3uQIyCrxH33RRjYpyjcQSd4
lPySK+7IFkJJWepAeHl98qVDMoZ6Hy3S5ovYCZ/GUHiIsVywfPMx1/rH6Kw+4YTJpb46SIiR0XYd
IOGf+QlxDUwhh0SIwr9Cq6f8kvE/9NLaJY3cOYYhPKI3eDvQpN2gYFM5vnC+l41gavI94C1DTxV7
EDm5NwjGTaW+r+hgSjLO0f0ghU+xhG1vCSxT1r4IZ7/5kqMVs5FAEJcakL3G8B4H0L8MBRE4/JgF
I8yOWualTprVu1QUBXJP9IuyhZRm41PHUrODoVjbqGo/FaDkQekIxodzGP60WOqmbMFrPZungFew
EyvYXrXRT6WXIIEp9S3sdISeUpqNQljBqxxtDU160pr6QKECQ1W+Xh4dRR1ylImQpDW88kW3Y+u/
mFJt4HYRinbj85+X4xOsTTRHeGntag1x7xENpcr6VoDE7wKkRQWp3voVhqp5OXRPvlzKz4NmjLao
JvKjFab0LEthAMYgPWXSmapOF/TPkq8+qPWZ5oT3GIflvYLZlOZrrAaa8NAV2vho+X34lErNy3lo
P2r+pCDrxfSHTMfMycq4oHRoRnRBgraRHm1TU/uWCgZzqRzVXgIZbYoUkSd7qBSRxyxKP6tYw8tQ
R1icvkCX0Uct2TifP8Ql0mSYs2FZrMrnY9e13i7NxvK1GDr9cyxmsVNK1Q8kOPeWOvmhoVBXcD5/
6cpSeBjN0W1Cc2vqqjtI0YOFkn591j6jpNNtpDQofyjoQvyIeUJjHSh35UOWNBCHaVqKzzEldd5Y
fQN+TWqCeodVjKJtpmIRKr2ZNnyPy5a7dg7YuaHREoMUM7UadUSzSB8FoxcANpqd3x7P8QB9zBv1
h/aMC0gdCRCMDKy26PH3A2mmGlt0dsT+S1nGPsI9VswD1YwTTC5Rpk2zU46bLEbxmuYhl6c26s++
TIBsdHpj4V5WVLgQ5xFaZZ+mYsZfFlCoimloFG8XKBOnwbCq9odunqXqhncqvZ6ORlFpd2Nh8ZjH
+Tl0ot7Xzq9G6hf6TVOoeDmfm8pM9izVDK3RAMGeUTHikyhTU7/rm1zUT7BETHJLmkg06kwPFbtM
OKNObtGdc4RGsdqtpBqjwINOCR+6JKfYjmpI9sPT5fzJ0Nv6W65J/fcgTdtn1MNFSlECLpS9VSJ+
rWXjlma+/BL1cF0i38JyJwvanYRSz2ez9SJA7Xp8MpoRRko5evldK6G4thnEQf4QTbJAYYUPrhGe
5a1XY+Ild4CFiqhst9V0CfS7nEZXzxsXyYk4eU7VIdn7vQ5AOgN1E4RJoQOpKYZdqXfdvUk1/FXv
MeWmrOFpN605NvRv0MaHWytuM7q27APkdZURcih2gS+jogW0Aw0fixhcu1g31k0vG7TqPRhuTQIp
FD1aPXCoUVOsE2Q+Gpo/W1EnvIG9KbwakjtwKBEdRToBO71DMyxNhf4vFOhol/qSmn4YmwFaeizi
FQEEykfzHPc49Yg6FUB4rzAnKmSYfTbQQJL35vkMvEE3dOxrYgwJpLOvxDeI4U0WhEaHhjqqJV+j
cyvfV/qIa3Lqt64MBwmAigbop1FituHYgJb8dzGoWj0OgsJF/wjCEUVRWvYaJjbN+BX3KuhbzJyt
eV7n/Ht0zrIMKbPyVS8/1/i8eDoCuzRvx1dDU1xU6D/IXKcCYJKO6UOMoirwKlThTWFiRoLyyz/+
7X/93//zffjf/l/5Q56c/Tz7t6xNH3IkAOr/+If6j38r/vPfHn/8xz901bREngmGgnq2qFqirPPn
318fKdvyf5b+XRSQihLOZUNKv4fk3YbFSgBJWYqgGkwlZ40qydbbCKjXaNQ5jd5tdhgun1QbdbZv
6AE6eD7+wHZof31Akng9njL9+cWIQARZ/jnQeze79Q/9nXmk4G+jGLceSV6JJL2NFKalZNUakSjp
2Ijl2KUdOMUBORcn/mA4K+Na/FK/51GZfs3FuEgdbSF5vAdRX0Ml5KRuw4/Wo4lBfGLTXREdHcqr
HdkrYdcGOX3ei7B5HHu8r/rShfG/Hz9NQ2QneU/DNneCbVyvxTOWJlUzsABgYVqyMouXtHliADjv
XYhK2R75t3serpxSTrEbbvCoxYUcsMnWvOHSvBZ7+rvfbYaL2NMnuBgrejVJkBn+4OruJJm7wdTi
YDpgoynDbCr7fFj9qGsRtbcRkVnTUVPGLUneIzD6BS3sLa2WXX5U7PoDWqdrI5yW5LURzrZ7SKbw
AFUNroDefpaA9MqOZvQZMCfp9a5Rj1b+BUltHUe96+toGsi1wNNnv5haXSvLxFPk3lUMeRO3boR2
h8YkX4+yuEdIappmWfyjz3JNGSh1icTf2U39vkJRrAwOBtKSK2NZTjFkTIiGOtcpZTYYzbcMT+m1
3hVPzVE6AHu2p00fnczt9fFIi9N2Ecl8O2155ZmUZYfShUb1ikJIuxfucSUDBmTDCd/ETnJX3a2m
0MVVeRF1No3QQwSl7rrSFQ7CB22nHOLWkR6Nu/qIRv+DImxW1+VKRHWWtJUIuwy0pUu325Wvo4Oi
3Tfa9huJUQ6fEWNePZVWJlad5e4AzQfUAJppYulEnrfZjvs4kGlav962d0Cx3gQn5Wtf/YtrR52l
cSWzjDHox9LNmvZOaJAO6yI60AjdUld7kGOQoz7gPwjgQLY81Oyur6jlHfLfS1edPsTFPjStAqF7
ECjoEn7XhkdF2V3/+5ePe0MyZIOdIRviNPEXAWDb8SLhLuKqd9pLscuegh0uUicKYhv1xnpYzaCL
H9LQJF2xJIMe62xACo6gqI9LDYcw3jHlfevukPQQkc2wJRs9xuqxufMgbq99x6Vz0TQl3bAkURdV
c7aAKu7UUt1Ivavu03scpk7WPY3LHXjfm2y/tj+mDTfPnpfBZovmbOY0LwKCJcfmGJ6srbIPDuJN
sHJ3Wlocl2Fmc1mVKiqzxlRypqfQNAqs2e315bE2kNkJW4pdgK8DA5kyZ3gK92hq7Yr9agZbGonF
csB8WtZMbrZvV6GvJ1CMrHIgn8T3o5M5cAORA3ewo9nnO/Gb8dCuHD2LqdoyJUWWUatVJG02ebFS
tFp2tlqGhjSsDEtjgwps4Bjb8655jdD8uSvsMNjUN9endHGoF3FnUyoJZdFVsdK5ppYoHxrobc90
XavHfy3KbFuDQDwneAi0bju8ts1XwAQr87c2jNnNRALeUmoS02eiD1U+x8HtnwzAlCxVtlTLNGcr
AkmtM1rNhuz2oXFIgHab8KCvh5CWx/DfMazZKZbJqPuXRttxmzO+l/eJEzgYVm7Ou+LVtyv7b9xY
5YXEwGD+OSprloXMRtaGEX1FN7mdPA13/qm6QQceu93eybYZPauVvDd9hlkm0nD11DRVVBQFDYjZ
xhoqfI9qv3PpHZ6BKfmSw+NW3kbWEHKSNspKwlhI78TjOoeQqSFZ86uWH+lYKBfSgGNLhYKW/4Fq
2r2G/Nrat1uYSQKxOjQ2sajMzy1EFzKxSIvOFXsImb4algeFWgtcT4jDhdToj2KfV3ZgxdJjqRri
Nhx974sMvNQupBxRketraWEpvfk58+2ga52AfM/g1roEKUs5f8/SKF8JsrRg30SZXWQlSR6zKgsV
FxR4cQQseeffWY/Svn/pHcgnH/sb6Xh9XMvf8/c0zy60AfKbvTF9T/wl7Lr4ptWwwst0ZWBrUWar
dKQwPyKh0b2OHTw7RHSylLIOAL1/aTC/3gkXdx10BGQZt6PBrYzc7hvaouRHtDWvR5l+7Lstp1hI
fVGfYd/NBtN2GhsOEiWHPypwh3jf7zj818sZC29DTfwdZz6aUR6ysavJwOqdfEKO8gl5mXsQm9v+
sPauWcwiqiLplmnoimHM1l0RJoNPDbN79drJphkAPW9O41Hz/7o+dYvr4CLObLWp/pmWY5x0kMHL
TQfCO5I/1ezn61EkeekLXYSZfSEpQShe7HSZu6B/QOc13MLI2pgfxi8YS1DGf74eb2VU5uyY0XCB
Sn2Dy00t1fdTvwJHGFru7fZ6mOkjvFt3qq6LmkmSkNTpZ1ys7tgKvRGJvM4VsgnIFH9rTMRizyni
AMjkopN0PdzSy0HDJM5UqHPq1DhnZ1k7GvKoUUfmJt9vaTZt6YLrR+pbvMbaD9ycrE/XIy7m2IuA
02e9GGAdtV5ZRWrlAgwp24+Zfn/975cXA1iSbCi4+lFnmI0IPGFfongCI9nrAYxINWLUZNuDyLpE
IaFsfoyopT/ndAxBdiB7NU50Akls0U22Ut9RmvprVIGwVgJtwOdnFJFq1pN941HrqzHjsHvYNsUG
x8b8salkBbTBgE+4gTzM9aEsLTlZ1/k+kqEZbNu3UxUOXYxdR9e4Vf0yWFi3HNr+4XqIxe9/GWO2
i+Da6sKQih1Pcm/f7iHubQvtDjaHg4eHc/ac1tz9SyENcbaTBuDjCY2ZKSSdTyfZSfgj2SMvR7xl
AKU74beViEubylBVSTQRkhbN+cNkNKw2D8NxdCfJNzzEHfWv6ZqITsgdyFyda1vuFPseqYib1Sfr
9AKZb2iTAwRsmSiZbLG3HxHvNKyzg6px059YOtmKU+8RIWN+UQBAzds2jtcHu7T8TRNqoaWqovzu
SlWwns45NGoXPOGmgO7WAtG4HmJhXeqcWTpX0qmTYc0OEisU/bTs+swthdK6U8saBGYd9OFexZvj
6XosaenU4kmpmdKU67n/vp2/RJGqUAZ55cpY+W5RWLFzW6D7vQk/Y4W7ix+6/fnZeihXHnhrYadp
vkhTTYlURC8rjZtIBvALb5JekbyTIkN/KmQj/bAyzKXPJoFVlgyWCl9ulrXMDunGQddat3H6LUoG
qDi9KN/gydr5MWp23WO4W6viLA4RVrqOVK9omPMiTuJLqNUDm3eTpPedOCwmbePPfVRgdND1wsqi
Wf6QF+FmM6q2eV+ahapOLal0CyGmftU5tM0HvJthPL5i2Pgq/FzvGC2sVk26iDvbgLkql0NiqC1Z
FN1oqjjFkwd6/vr3WwzC8akoMuQ4fX5dRJBSAL1U1W6a3YzW11G6A1ZxPcRiqpZ+x5hfFXOt0PAW
QgOLhv9RflUO4cfURoHIHrfKsBFvVus5S3fTy4CzNdnX+RlPwXF4xTX7Vt3meyQY76GxOtlqZW9l
/n5d9i62W5DrgwL2u3fLete1P6v21hheVuZPXsjEEiQmSZEkQ1fnpwA8Cq/s6KG7uDzuylPkoKu5
yW+FvXzoD2uVqcX9/DuYNjvkKgU0raVyr4qFDmIoEiXdYWU8i3N2EWL2eeQzvrvlNJ5uZ+7rDYb2
t1D0tj1YuE2zBfFzqm/ABl+PKi+dZxezqE2zfPGlhqBT0xjdttfp9Ba3zcNwW30AB7fp4LFs0IOx
4UN/QIB5j3/6PtkGHOhrk7u8FS6GPjsUZLMXe3mUFBdxDjt4EDawRvfaY/YT/TlHOJYrU732MWep
q6HU0MmIf7mC/k0VECpIvl6f1eXkqOowDFHkp649O1JVE4yUXqWN67+iV6B+RBHMiW/yffENeG39
AuC/vZ123tpt4ddfPL+eSKoFiVnUNUUyZ9lREoUzmhksot5GQGGSHyEyPnbFzjtmAENxEdhPZYnY
iZ/WHqTLC/h37OmAulhKIRlNGXupdBvjG3RT2Xqt85XbkLSYwy7GN5tYmeKjapwzat8J5rd19xRW
KRRJZM9UGRzzRP4cP46W8t1o6s99Y6yV7lYneHaJF9vKUsTcr90k3LwAererr9CCw6106A79rnrN
VVv7Ih8QMjRXtur/sKh+z+/sbh+nXZQrAd/WesLLwS6osAFvcVTnvDs73g7zzq14MIfbtcbJUqtW
u3xUzCY9L5VcTYOx4YZfHM2/vK/Do3bKtpVury2hpe9LM5kLoijjlMDWebuGgBkN1JjbiCoAQjR7
nEf3/gNqHDbiemtvpYU08CbWbD61CCBrjiAxCTf7FKH1cZi4iRwinnd3diAeH3G20H6spIalqLxc
JItLsEytdLZD6xHWI/LYoTvpNzujs2v34V8lTsLfSbXb0Hkqi+1KyIUcTxvnd8jZxuwVKA2JEidM
KvQHKCZO+tekYxI43RcMDukoStraYl0b5mzN1AZaFwOKgRTVEQt3/JP8VQZFhLPwhnfoDZpwaxO7
OEqJvCeLlsUumZ2fUka/HQtLlo6LIp713drhH3VMX1JgzffhV/GgP67M6+IYLyLOz05An5nYj6GL
8mrnDOzJem8evcNgJ/fqjjr3du2Ov3RSGtJFyGkSLnJsFchd1o5RSH0xTTb0yFA03FbNxnqNEdQ5
5jss3NaCrg1z+vOLmOcU/aozFuou93I7gN1sjiuvs9VhzTYF9NZQ9S0tdtsTEsmhXVCF2WLByGM+
yfDh2aBF4Vz/esujonhg0u9+390MYsjqCHnGroSGtVbXm7xcewQu3FBNkRcEvhe8dt/1XcjVVV6I
YuAGx3479ZWym9aBB0UyQwtubcctRoNPp8uoFNOAmc1hpgmBIsdm8J9oDHlbghTdYhT3EwHZTfg3
0sr0F87uGpaE3hIBremWM8ufA8ywKjIoTYhAEuVt9eQd0bbcNCdrHx3o1D2kz//fnwx8giJLIndF
merB24VYxp1XFl59drUy/FyhslFF8tosLlwwLAkdYP6hEiJLswOI62AmDWBRf+ERlV29GW8A6ANM
CndrTeelkvebWLMJ5LUeo+WCw1G9Lb8YO66HB1T6WB+Vvf4kW4smz2bP05BFi7Ui+1UaVr9w+nwr
bjBmeen2FufeyvZaDTdLx10JXNUAWMvgjOqIzsJB2HZ2JZ8UGzz3nySpy7mUZ7k4j1A31ZO+d7UG
t/HnDrbL9cW31Od7E2GWehMsngpotT0DwjsQ0YH9lKCQj0XG+NcFxUs3a+XGhST1Jub05xepdwjP
FQ43zdmlqZRhESGcQsnr10Y2/fJ3G9miBEjvFq7JHHVRhH7KPSXN/gs4lp/grKGkRFGzv5Vh/qmb
8tv1yZxO/2sRZ+NCDwAZAk0cXss2ui3rcoc0GU4SJg4XeKGIwel6uMXFqIhTk0xVKMbNy3F11gX5
oI6VGx29PZj1ZwiysZ1s8iOCUJ6zVmqZNu58eOR9Ur5sGPTBZ5cf+ICNLNdq5J5PUxXePLY74/RH
pTAi/A4zy1WJmUmxEgUZCsWvWn5UdaziV9ovSxfyNzFmOSpS4eM3iZC6lYNb5raGcrbJDsqp3NGT
W1kVi8FwdTU1HU9kTpbZvHUohJ71ss7ATE4VquEgH/2H6bj8G5jspdPrMtZs8nATiYM8x/rJ+zyB
6osjl9Qt+CbzoZ6s1jfRITgZDp5F15fi0o7WQFMpAGiwcpwP0UOvRO3xfnED6MpoRLX9ygm2NK7L
ALNxFaFa55qPqE08fBsgYoxaZ5dV6lwfxkKxGXDw72HMlkUc8NSXfc5+L3pW1M94Atti8zy5W12P
s7hz6Z1qsiGbtFvmt/pB7wWjrTX6BR/bbXgo9+HeP56BCFb2OrR76ePwcDAUVdNo2c5b6n2eFmJZ
i7EbFzd1/5V79spwlhKDbsESoUphaO/eKGhMojtfhBF5aAI9h3fnnbpbL/WuhZHfHhs6UjSYofH4
mugbyqE5xMfgUK0jBJfWGpAKpKCAjuo8Md/G0eoc5cyca3v6BXVzXFk3ynNuq/Sb0Sa8V6Cz29bX
PzkT6Z8qE8hI5G49O4f9TGvlNM1CNw/vvD610cxfWdxLzxGLkrLEDmXFqfIsD0lDU5hyFkW/ujfV
J4nSQLxH12MzfkFF01kb0VJlh3igODiCCTpf5LWmhNJglaYbBQ68413phh8F+xdG/WP4YN5Ud7hn
rr8Yls79y7DzZYL0DFeKNHLNz+12dIyDtNGpNZ/El3GbOuGT+nh9My9tL6oQ7C9NhHY9bzQC7hSq
WsxbVwrKXS7QFSulp+shlhCkFs41NEwBxqgUPd4uySTnDpijev+KlvpxdKa+MA472wnIjOru3ts2
q423X3Dz+XF/GXM2j2jein7bZRkIsGAzJLf9WQB63iFi2MNNDjaqtU0l0YlKALTpA+phG79G1KCI
bQ2dLDmRNzVKATGERl3Z1gPK80jA1e0Gncy4Q17Uk04DHOU2/VxbiP98NwLjYDUDFhQj9g03Z/N7
En3q/Beh+27lSJv76RYx4o0YvcTNuLI3Fr+hAYxw6rqI5q9+wsWNlM5bEiH4f3YFH6YnnkR989IJ
aKBc/47LYRACo56jGtr8Sup5/WiFGHQDz8GCAFcypvFfizD9gsuBBEHa+AGcLGHACUx60cQ1us5i
GjHJ8/8cxJQ+L0L4NYqi8Henjg7eQHZ9h7gqbHQeDL6duNmdsALPXbw/XQacFfos00OrWwV/6b9i
gef0uS2jBoCiLhUA/ZsZ7K5P4a/H8LuFfzHAWZ40QtQrep/mEbwBp75Pt8YHvDEhdmPeu0Fw6IhQ
f3EqHinfrh8+0666Fnx2+LQdMvatwWArB08bymC4+VocPPIu3Qn56i5fndzZlScvO6+I0QR9Vff5
fb8HtmBjm3qbndYvp0vn6sV3nBc6OtQPw8IiiaHda6BK7ivOGSOI619v6ZJwGWSWKeuwtUyfV/Mv
GgH0pH14nHqn0d31MCs7WZ8+48UmMENJR82gOrs9Uk5bNUW1BJm+lbGsBZndCZreaiovoZeeaQBK
1OcMA4Prw1i8iF5O1yxfNIihoQMEu2pCkOI4c9eiILgTYEKgrJrZRuisBJzqMVfWtz7LHigmdWoU
sQiEg34KaDF1B2mPC9S+PaxEmj7Bu0gWtFiVB4kFevXtJyr7tBUiIeT8AnqpI5/jmN1WeRTcaSsl
/rH5kzcK7zsgTbwgJFmZbSWwFYLYJLyPO1HFCcOMW3TOgOMVgz+uFWGXLjmWqiuiqql0Rn8l6Yv1
p8hZ0of4MZGEhe8ScDiUdO3sEL0mGEBo9GDPkr0GilzaWtP7DuwPHJZ3jxZTQcKGW0rllsjKCEFn
ix2FPcj0pfzljGZGimpC1Whr6XhxqHR9+ZCoMvM1335HtLI6Kw/JiFMvf2rzWB5Vjn6X3VNAtwHi
raEHFmti1Iv+GXEOixjMAvOqMxUIVO47ZIc25Snnzo9q8EZwB27M3ua88dd53Esr9jLuLHcN+C6X
+UjcxsmO9SMkqLvv+a25U5+T/Ro6YSm3XMaafsvFApLPQdxKXXZ2ESjGclBDs1quVuHP0y+e70Eg
eJDgVHQElHn1HkBjZWKuMJVLm1vvC6fLo3+r0GWl+rZaeF5cKCgWTNRwStzabMPLah4hV9NmLr4b
zS3O8oeOLzaiEszNJNoiBbe9nmLeH2hTS9cwpnmUUEmYrUyhqPJzL6VntxVDxP6V6M5DBwfv6PPK
dn9fl3gTaA6qamC/mFJQnN3S1HO7iTXE9FIBV9xOhu3bCSuH28IV72282UKUhUFSlA5egbo/b9MD
ljjls+p4H6ZWvFzfIDVhfLo+lQt77m3I2XqUMLwRlA4E6vhdPWm7cDs8YwG+bx1hr97GO+9+9Xn6
frcRUQLFjmIzaW3esu4rr/Ii1AJpOjbOfxYU/NsBYFBDDWatcbC4VADOQEeFQ/SOdYjkuJR7mZ+5
eKzb1XmyK8Gjs3j5k1n8HWaeueIhqtK28CK3r9BI8NwwPSHxuFHhLeUJfgzBB7F5pKWHTSr6xB1q
9BVeP9Ln6z/jfW5hZi9+xWz5dGUv9YXK4RRjIHIqsBp1jDa3Vq4Si1MKGEg1JBmq+zy3SJGPMF7L
cTv2Jbr+9wJ60IW/VmN/n1QYy0WU2ePDrKrI9M8Wmts7NJTRm/kgPFKd2QJ2Cg7p7vy8huld3nwX
EWdpTBt9qc9kJeIFcN7K22RnwFHeDTZdiw0Oe7hnr+29xZ1wEXH25miiugrGkpk070a6xjtMf+0J
LL2dUA3r1MS1DzdLm5mMYnfbJZ1r5C8yVq1J/k3Hyvr6GlyoPk0fDkcCBdQNF5bpV1wccFY8Ntoo
Mihx3znSzkfWCRR/vMdkcqfvohPi59XH4vMfnQmwRUHCUPnS5NnaN2lkJUPB4LI+cKgxIqhIYcT8
uDK65WX5O8wsXRpRgOBSyl2sxx3BnoQYEJWy1Q/4mlDkEhxtZbP96qO+Pcmn6fwdcPpBF9MZNLnc
yIE6qSIoO+NmPOJq8RcW0WhBYqNFFSrdtQcLi2vO2fypv1lLoAsQtbc/YEo6lz9AD0y4LnHn5tt2
G4+2sdMOkZM8D+K+dvBacUTgsdIP/MrWQi+v199Dn60kQw88BGnkym1G3IvvTGx1+y8r33NaFtem
d5ZmgrYTe0VVJpULkI02PnPAivSN9Tf6a/9Dgvk9nlmCSa24jGKNWPK+wl7eTnYTJ220I8umrMGN
ek08YOGVybdTZTbhRB54x7DWfFOw6paUVm8z2UHmpbb9rWUn542x72sn3gUrN5hpMbybzt8B53Rr
P8EnpTMIyJsCxVZgMOYfRUBJhuwChWV+2ezOUYhqpkkztG7NfeqZGNQAzNyurIvFfU7f5p9hZqm5
C2M1kDMrcmMcy0jN9X7SkSqo/Pa3EJH2a2t9eeJ+x5vlZq+rxTMHHhf2JjYdKdKRkkbV8NPKsJZO
HBkIEae3LNMEmy33UKi4zRbAKKhn306wT6DRtviQHoVTcNKO16NNf9l8MaC8YMk6OwgS4SwlB0gU
92Iopq4kQKYqXiIUVXrtUQXpeT3QtHGuBZol5ar2Crnx5NQtz+GHMVZ3Q58gsa0/exqefIP1/w/1
ZPEpJlCl6a3KI4Dfc5ESoy7FQjaQUt6L5Rfs3m8xaDv4WDbY2mkCQ2d7vFGvD3F5Ln+HnGXhulE7
LQM3C+mettj4YzKEkFF91oHzX4+0+CJAoWNqHOmUy8XZ6LrQqytJ4LMN7YanP66gvP27Z6iMycY6
wydp9sJXeQUZsJTrL4POxicXST2CPajdFntK08MsIxW3Sfp4fWzTLnq3UC6GNjtRhACAiCIFvYsN
9ibCIdsMpA/I30P7gSJRKE6hB4dRyJzrYeXF0aG/I8siW/wdmWrM+xqT77EmD5/lEx2a3rSV6ZoZ
3nh7jWJ+5OgPzSY86vgYgOR/Qd7R17YmtWhugv66rNrSsSdTnmNbTjoO875WaFSGQkEwpfwYHqxv
PjY0tnLnYSpxDE6JtLs+/sVz6DLcbIPKaC1qpaZMsA9pp9rxllPoEVc7GCC0rNZy6eJBCz5HVzWK
Azz8Zp9Zrlssrc5wSNtqM8kbljYDDO3wiDr6BIdrb9a25+IIFQqQtC+gSuhzjE5S92hay6BaxdMZ
pnQnc9A2B7aLYqNXL2KquLJNl3LeZcDZATXoXhpqGQEL61slISuffG5VjQUtQtJe453/alHPNw4k
cJPnJdhvRNbeZjzJ0jx/8NFSMD6gtwwwOdihln1X74cDnhjUkv2P2Khsmi/nW9o0drXP9tateeez
st21etNSKlQApU7QTfiJ87okKFgEVv06cWnrbbpu3wvfLSBt/WFl0U557t2Yf8eZv+kDFXPMQE8S
V/swnZT9eS/YaJjjs+Jon8Vnz/bW8sTywr0IOTsx/SAsJDnJEvIEeRenQgBSu+JQg08BWh/ukD1+
vj7KlcmcE7YwOA8yMWQyRwySWh8jheEgaB2J/uV6oKUUePHV5i3YoaTVK0hV7Ao1rge39fAkDCs1
g8UQFsbsVJdEGcmCt4t0tLTOjJD8dXGSHZonq3tto5WC4AIgACWaixizc6rtqfrh9BtPz7GXOrTx
+IQquB/v81tEEe4Rhi8zOG3xym5fG9oso+WIEg9908Sunx7x5A4DnNZXUPNLIUCwUZQTERGS52U5
fYiCPgp91p60xyNEaB5HdeXitBZiWowX9ybfL7228/TYRcgQe9vG5gZiQ0JYuSstJmOVGgRSkKYi
W/NeFyYwojymMCnMu/Cx2AmPxdbYSwCFxU24ChVeXBIq6AUiaQAZ5iIZiN1Z6Oz2pP7CDjxKVZiU
78Wv9S567JATsCdNyPWm7tLGvYw6O1IlGSssAw6XG/VYYAhPCHSFoniq1nhNi9/Mok6rMz5Q8rOU
1Hl4AY4Gd91E+JyGyDgb9+Zq83gpCCAeAFisPl4l059fLAxtNGqxRu7Jpa7jDFM1Y6y2WCtvr+eg
xYVxGWe2AMdQD6H5jilI2pF77dY/iU+UMHYUMW7+BkZ+6QTRUE+dIHo8w+d9Ckw8Yrk5y7qrkxbw
sdur28jBBKU8+A9YZOzaVUGJxYn8HXHesBiyKO+iugHyap0E7YM33HdrmgtThpsfi+gtWL8kK9AG
mH2rvlaFME3JgIOEb8X5Bdvlla+0FEGHIYhIC14776SI6nNY+zLWEKjc0AZUuGlkT0Y6tZTsXkZi
FQDvKn9n8eg1VB1UqEprV5/XFc4JJW2vC5tXVYdArzjRrnm2Pis4Ek+yWxRn1hqBi4U1gxcWN9UJ
WTZ/HotdbxYmbiSvI851vnP+ibqxHe3Ur9hPRaatfn8V9hPr62mtQ/+LvTD/hNNTUub1CmtwDkgc
a1Wrcj9qEDHfVruzbZ7yj/oeI5hdsgPgZkf3tNUG28w38suELvo7w1/KXxMUXIYpwIafa5DXdRTn
WSQFbtqEQNsQkMdKbDClTR+svWgXx3sRa64/HiHGKETNeeIyWbjWI61ygmn7YJ63U8NL2PYP1U+M
hJMRW5FN/h1xyHteQba62padkvJ84i9/yCyZZigUy6UlTz9E2k1lA/1rAolrAkZkf+UrV7ulJS3x
RDB4BsEi1ueMqqLQC1FNQ5/aZjs1NECkUzC4rR2VeJYjrZzuC5AmQPbIvkoGSuEGqfxtFm/DOiry
wRC+TsAP2LZ7iUN3UunO7Hrtcr4wk5KKLIlqwtE2SK9vYyUtVxhjLH1X+S+uZLjF3vkXa7nYr704
FmfyMtrssPXTXA8NPFQ5N6jcbsvPZrQBCyfd6x+Cm+CjHuG39AeXmDcjnN1mMQXxyb6MsLeVF/RS
d1WzUe7io7pr9qrxJ3rPXJtR7MFhAS3A99pioRBGnecJX+ufOCBv4pN3bA5Thb98wONhHS689AUR
MTPFaWUSdLZazD4IfLPI61ftSXiaMFDYJ99gdzgpS63f0hYORniuv6PNTn6vMY1zi0OWK2k6jhyt
M1Y09DAXWTm7Fo78SY3IJBIyZu8KK1HY+h2iCYEb/yy/1PfFE2UAVPmTzbBt7Nzc0CZZbagvpFKJ
AwuAuSaR063Z49xsLS5m8E+gu0afsof4BmU9oMPej+SmdvSX8CWJN0lO1eMPXiUXgeW5VldTKrQz
pnOkqUrQQejzy8ZWFtbgeEvfDiYqE4qGNWzsCdp2cTtMIsBNRU2YvPiZ918b8yWvV3LlUghT0siV
yhTmV2q7CGHhy4Q/DZ8NJNSmkV8T6yXT/kByAbjKRZRZGjFyv8UAiCiVE32i+lioh+m4zY/ZtrhP
ndhpn8e//sbdZmmrmTDxZN4hUFGs2VZLsPou+zAJYM/rPyfsH3BDDA28TfNxvcu8dMmmvcDLa7KL
EM35rddL2yEyUHggceWQymmdcOU9KhPYEICHt13ZcQufTiZzEYyLBBtgdhLIdYDkTCF6X/VJAsw/
aDcYYmSbvqcviy8fNlc4Im6MVXXptbizjymLgxrVYRa5aX7fiDs9HjcICG3+ZHQTawR0FVCL+ac7
D1oVNmHtfRXh/gk38qk78gHjTXEDK2a09b+lC7A4NFgVEqVqwPLzu5k4dGjwKX7zmlYPqnw/JhT/
3T8Z2O8Y8ztZWZ4BcZ097yvCFVMrKt2OkL2zTbrvbPk7E2kesFL4a7U2vPC4ACFKFROV+OlFO0uW
eWwIaWEwNulJxpv4lE1SNodzDNCDa5FT2Hm97tjyPiiVFcmabrtU996hkFIOXiUYwXU1TvDp/Fq7
k7xUfNtDXv5/pF1Zc9s4s/1FrOK+vHKVZMlLvEV+YSkZh/u+89ffA+V+YwrmCBnPU1LlKrdBNBqN
7tPnPLXQVJljs2CUc1aO4YVNunxZt1I5a3LU4xgODogUMboSHEqH8/Jd6hmsfIycssvMFtYQX4CJ
lVB7o0vuSgURtLEATz0Bi0Y31aG8IZCucsdv/j3f0qUp6ipvmzaDTgQACRL/yEcnJgXl58r65e8n
P1/cBXOlFUCYhDNabUc/uclCIOaHV5D9ScUz4xB8DsyXpvRLU0LWQdi3A2glehnwFhEAJvFdwBxs
jCOyC1WsPaJcXxeCUVYCHlMwDnc3bisveDaew1sCLhRyVvr6ORG6WBp9ac+oz/FDDrZs2SPu16FT
EBxAdmYSOQb2GN9Kig57aPmAdVLBA4R+7HT9lPWQbRtxxDjU6xMHtxy0vTFUYXjNHf8qfru+d59j
5IU9en3yBHVsQ8H6NOldTm776S0sGSZWoFSXNqirLerbHJW5esTgZXgPlS6nhnYCGIUc3RTt/KE9
wEmOrAi5sjDkP2AYBvcV5MHogUhtFDFKLwGg3GvPfvxryjvIkbM69itNZozULayQiLk4ZEJcSZnP
TxBBdGc3yEAtPAtA0svbEtIvmGKtoaG5/a9LI0tfGPUFY4Jyedq+VQVIoLTDJOG86cxBrc/5+OXa
qACljNw8KFzSkvZjuDWeJDPfovLn5rwJPKFmKQ+DLTnTTcXsQrL2jgpdfjF0kVSBE3jGuB/gpygp
kbhfC04EvcYtoWob8QDxLdaXXXn7kzUTTlmgjcCoQrlqrUg1X0Bn/C2VISZf6v1D3WIGaAy2UKy8
w6jL65AOtjq3aPii1AKNStYNtHLHXvwFJNYuNjcKpxTy11D8lg91hCo8f8LsSRRYQNN4Pcpp7jxa
NaZRvOtxYC3woOwhiCBmAKgGwg+XdvMRE6q1LI1v8X52ZwKxil1M2zqQT+WR0rO5SVYaDvjWBM+s
I4+BVSqOJ3KhcrU/tW8TqnZoxzrJrpxtI3QHAHkER95wtsRtRtaEF8suHfIg9N6DhDBs37THyQF0
6A2C3qrmNIOZQBwNldnRVDGSqLCLIat+/bFiWlMjarh2EFqsOMpEs+cKk5ue6+J0fSdZRigHCjDs
C5hN2L1lwl2R/jD0m0Z8vm5iLSlbbh2NHOKjsSqgGdqCdG+EfOYuee7Nyh7sODNrL3CZNebVULT4
cFSYlcI+69oCa9KfW1sFLbJhzdtkB2Y6jBIcUE9vneYvwn3AahutB/iFZfK1F8dR6+pBS3OuAQx4
/n4WSTiM3whWQHZjJ35nTr2v756ugsFbw+OTLj6q0ZwO7QSEQq1+q9E8L7RvUvzC2D5SaaCyXGzf
hxEqsqcYW6h5XQV1IQfNwwIkSLbGlaAprkH7glYGGLyFObb0KlZuxGGYgH0OM0aZdW2heMtrOPkq
KKXOgOHFh+0hLTOrYTK/Jfl7F27a/FbWGY10EkDoZS5NUCENEuBdWCbgJpI9f0e0rRRPcGqPVcRl
rYQ6cNC26GS+hjRgN8iPcijciOhr13hwXt81lhmqkBpIeioIHNhTDfFF7e7aJjGVfnvdxur9R2gr
kHgCIoN33qW7d1ElJz03EnWr+L50e0BFeZcMSpfWF6rR6CZ+2KKfzoaYh1nFY2QHEtrfos10IK9J
HyM0wX3/Ldwx+whrQWRpj3KHKK+bSBmwNsUkBRaVQJte+XfQ+m5kO/wW34imFnssQP/qdSOjDQjy
RQnNBPqT1m2BHCoFvwOoCYmUqy4CLx14KmiWohhQI6JSllo985pbebmgWfu3XfrzihBXrgUlJ5xt
+ZYzJbuyxtfAA2vbHsrMd8wC1sp788Ie9XnnkKur3oggz/fW/kTqEryqB90TnXnDgz4jMAcQCf3s
tmexU4bbruVMy6VSJ5CXMfFe6DI8qf8xJrspZ7Ry6d9vQBzHUIE2xgSDgcIAdf0Akt4H2giq0CxH
VlLrdsEze2r0dtE2yPFfxEMxyXNDakfjSLxztgWzek5QQ4KoHMRwhxuWW64vCYgONKclMmlyaY7z
jV4C6UqDri3qjeIL370yQgn56Mvo+3tBHxaoS0YxxnJGy0s/BqfeBnsLyqfB3ngQnMQ2/v2IAG2N
ejLUhdJOGHI0UGDsToQki7Bk1i8kdCU2MytY3SzcXAqBnoITifp60Kov2jYdjCO30b3eN3P0JNUn
/txlFt7/IFemD9d5eZqBf1AXQLZMLU9oC/SYJrk59e6AGELmH9TYkTahK25r1BxBZpE6uadFN/2/
RWjSpqnijiaXXNI1sn6s/HtNCQDVRoPEF7wwNzyfYzGBfYIT0OaoGyhT5jjmc8gLEK2W+rHIzOZg
YF5B86YnA2NlAp4jsYPZssn+isN+fGOZ6s8UdSHOxijox9adfiUg1cI73lRqVHpihw18+vTgOi8U
GCPSzMDYPw1AmeY8RYU384+DlZ38nbABD0o/7jWrs1U3fasil815vHomDQmXgqCjzkn3h2Qfb9+q
rlVUl1RPtkIg4oGABb+m6vIb5imh08zzChfWqLBs4IConFQYx3gL4hW3vxG8aiviWccsGKyex4Ul
8vNF8KyFXpyivjSOFYa7eEjuFocMIFeoGXutB5Hfv667ymrwXJgjP1+Yq7Q25TvN149c9jRWP4yB
qVXOWhAVYLguLMq+CnAbPHbQ7h5/GJOtJCgpkSpn9spD+MC6vqZ1fyTKphh2lDFaQ+1WWvUBRozl
4jTstJ8y0CS31YEIHuSZjRkoMPW7rJrDalBbWKR2rWsgY8XLk3EsuSeBSxwuTyyNx8apz2FcOYz1
0enfb2/8WB+1aWLJD1Jdkk3bEBYsyU5FK3ovNz3GVH0do7Hx8wPDTz6l07RNahtbLQX8YT6fAMI9
AdK5GyKxJ2/YOCzyqz5dt4uPSV23xZAnY2BgeSIHVEwsWL3eWFLLm4zPSOLvNTvUTZTHvpSGBjyz
tWc32jRW5amxJ9sQ47DiDfqxPzsb/SCAAvGqLFkkdKxNpC4j6EyluTHD+qROnlgcdPmhMhp3rFkl
h5XPqUAYFOwomA4H9pYy1EkQK5ZrXT8K2gSRztiEaprZz8/XvybLCnXZBeXYdwBC6MdwfG3C74H4
KxRZUO+VULJciUZdawnktPUhbg3cM3j23IRWjmox5IoJqBfS2SFUdQKWk5BYQTnJhU3qLVBxwCdm
Y68jme1tPdkkm/guQUBOIJ7CW+xIsuIWF/ao2KXMojxk2LJTGefmPLS7GordSf69LFPvP+0Y3VYo
eNAgqq2GrBYlPD76OfqPMsT3rhv5VHVC3LhYDxWrmtIoCW2PfiwJv+wLYSOZN9UAMGN6G9+gGnv8
wnvgwiLx1MWVJjQ976eYpTtOylMsPmcFc6Ce7PlnnwCPEkIwcFk0n1IPJcte4scStGiDU943Xr9R
Hppt6xlbJpSIZYs6vWWq+0HQ4PQqd/X2TFR5kCGAJ+4zl1X9+fS+/71XH+uiznApyami97DVfz8D
zpzgTcnN4i16H79hcArR/iYcDuOR4SLrx/p/ZrF3lxuWFHHVNRBwxhHTH4gOOfip7OF+tKrzJ2X1
4YnH/fPuAVNxaa6OlTiBfIV+zGeQVAJ6GrDeGSwL1BmuZ77iuEiEz3e7Rnydpp/Xv9h6rP34YFS2
kQ5im2OzgPIKxlPaJdAZCrJ9qHCb63bWY9GHHersDsPIl6LRG0dROnacZg/yT6g42H5zf93OpyL8
peNhNP5ySzRoNY0gX2pAvZc+yVZ9B7HH80NJeUGR89/iMGhrVH4h8Jlejxn8LW4cyEs2t2hNQ4L2
RQ2cKLNy9AELjRUGyZbTTodpWjyDBCIWS89TcBjpErpYwJZBL5CI32L+Md+QrD5zlYGNHV1zQWBp
MNoKxUcUP6k1RqHBBaUy6Ed0PCF6zjsCYX1r7ea7+pO3CxdClhzb6uoqwXIlYexSBzU65fhtxoXz
WIQ6Lmjs47l0QeI8rhdMYH0lzUcN8sMadQwwWhZFkCvFKxcAg2I2wfzxTfLyk2TpN+0h91gG147D
0h51HCAmMc2SL7anxABXRB6G3SbU9N7mBr+z9FFgkUmvHfOlPepUQO9A7YwO6+uq29G/yYWtEDMq
8ashXwRkAdUrTPIIChXyZSCvylCb9WPkOzx6sqjHhHdQhQO33KGIz41/fmPcBy3jQKx/y7/tqlTM
N7JkGpJEaU9p0Nz5PPceChIKq3HwJHXiVy6YxSLpiakxVypMr6jFCW1EwZOBRsT7hVxqumALljTa
bOrslQchfPNjfdRJkI1R4SatNo6RnFl6sk17gOqCyi51xRmax+vxc91RPoxRB8GPGpXHFJB+bOqf
VSvacshbY8ec1WKZofy/GvNKzUcRz2org/i5eUjAPc45amgmUPF7kF0ZnsKC6LKMUoegzzEmYsST
ftQhCyOnptgKJi8V1n/7glS4FLSg9KcJNzbxwmr2tHovZC/XbaymwkufoN6bQuhXFeg+dExj4LXp
xQI0kDCz0JWmfIeyJ8ohc3wDNtj/aJbKIGOw+OMFI/2+egjuK3qAMJjFHX7LruXvrAR89TpfLpQK
KnOhZFktIKgQ6CGRqM50p0S5AB5yYwjMwQWGi9DPwoEvi0gUUv2Ygr+xyTFBxCVmAjXE6x9y7UgD
SWlgOgL3qqRReaMWJMpcEk/0AeWf8wpv6B9t9t75DwZQLNdtrX7CpTEqfkAUBDWQGL7yO19I7faH
bI9Ws83cwGVSDpLfRmcnS2tUAEmiTkqyBjcNJlt+gs4Uo9qBmSFVwIgu0LDPrJt0bcfQLEcTEUVq
DGVQDmJAR0Ka2kA/SuUTj3iCemCXMxFt5K/+vKq/rdCjlzHYFxQ9PX/DctuYwyGrMGyFKbrvZIBO
A4j0B2PXWBYpF5kKXfLjyNCO6kMfeFl97m70ZumklaWbtQr/Z5amWTYpT5GKDPi5ytdw2JoXYR8D
Xdaa+iPvFsCsDhsWroxEi2sflXIVOQVCXKwQKdEJNtNxL9f3QrSNMTqHKowhBdZ//KTUpaOMfcJ3
fFGeprGVd0I3ja4wdYKlNj2kaqWi9CQoEW78EgmMDr6mWymvc6/PtdLiIui0mkFUsTiH15IXmcdM
lgguL4BbqDtJKItsFjhNedNB/dNMT7n2UBe/pIQ5Nk8WR3/spSHqWuILCNtVQkaKJ/xOqO0emiIQ
EkitODWJHCjowrqv5dVLq9Q9Bb58FXBuSQHYJPXNZBPsItCuB/f5N3Juoi8aFFTw0Rgq+tO0LEvA
QYyjkOLsBKDiCJ757lnFiL4l3nX7wGruEltm6X+v9eZQEP0wSV2KQSZFSQ4KjGNemJIr2Rh10F5J
5UG9j/ZEEzm+yTozcgveZNVj19oTF7ap6KenQR31Qpqd4i2eZqI1eP2PFlRO+ck3u8fcY9WQ1i6u
xVp1KtdOIL1c5E2Cgofywkl3XRDtWuVeExKvSRgl2tWT8fFZaeilOvph0NcDKmMRxirAB69zSmZq
oldIW0ZgWLuzlqui4l6UgMY16FXlrXLISPq5j3wkGB9Iqdx9qWawtEaFPSgOo9841Npx2BEtxGin
2hn4RUCsg0F01oatZopLa1TQk7KkqzI51s8zRpKd3JK3tEFOfXAvObETPLI+J8tHqJCmp0YTV8qY
n/R41k1O5hNTyHVTCNNNY0BSeo6eGfu3fm+hhgqGJkkFUhexb1Gm7WtdHCYRNZ/BAg2DVYJrtT1D
HQTLvyk9lnbGesrxYY5aYN+pijwNKvoTQcztMYUffucM5fsEHiz7+spYlqigXQdZKSQGst8sfS2S
fhcgodIbFsX+P2SIHwuiovSc5ryQTFgQKjySmzkF+BDD1kz2IsaRY4gcs27itUq0xH8YpEJmUklN
xWvnDcP8yB4UXo7vCjvVDXdMwom1w720RYXIFsreCUdeEIMluLPdQDA+s8St5hGUPuu9srphIhhq
ATHD4LNMbVhXJJOYjEl9Skv9e8QZt1ql3KRi9/26X6zFRmlhhtowvzS0WOk17eiXf1UI/GBBzKKT
KM6sjSIfh84aloaojeKHOh+BvNGOAXBy6NWC/ea5zk1IPvZou7zqhjnuCIlE4uagUP/Se3Npntq7
RtQrWe+G/KQe6sIkcInME75BW8tS76BpBFZcjXUXrMaSj09LT9ZN0ihohTIVqB+XhlkSQoB3ziEj
rtlTfVuzFTXWErPFGhUq0Q81sUp4EKUce1dwgTFG2s1ZHQbFCOqekAuxiGNXfRRCSRoY7TDNToPc
0lSYeSHq8GKC/oKm3s1D4XXtr+seunrvYGJLU2QJMEEMDF/G5CTMe6WokdjGW32n7oisN1RC3QH8
FBB7+5ObbnVdC4vULaCFgtKNIyyGWyhsR2BiB7klGmq8qTjyXQ5qSysJTe3IeoEyl0r+sMX1U/NZ
kipoE553kJDLoAXQQx0+2/eOaONVcYx+XP+660sFcA9T0ToUiKk0rCzjGK0mpNUxOLYq7R40zqZa
VOZ/s0J5ZjPUgToKYX3K64NfZmYgB2YzMDGeq8EM+ob/WwyVfXXgqIuHUilOpY0Rdsy8FAGSBRS0
fBvEAw/zLx9Amz9QD1hNniGg8bdhykW10I+BWRI0NAtnnDzSSsEco8cd4g1efLbMKJCvHvSFOco/
+TpDPQhUGW9xDqYW7SQaD9f3a/0e15Azg3YIw30060Y/5ZPQ10p2kh8IHdWMPE94kHYKeIYCm3Ov
W5NWI+XCGtnXhduPvh4mYxXkp2CcPD3UnT4vvVmAInsKBcRRNYlsRxKBFVSBrh0XQrnuRzdFdjcg
2R2lfTMdmggjo6rqDNxLWqMrwUMwFoJ2Ey/dJL5qS6G/BQXFzmgMk4sBspSGXdeDeD4t7Qk6cnjQ
WtcXxfyE1M3aC2EUJXOenQyIGYPPtHRjO7Gg9iC6yp/44Gp2sviI1AWL+YVuhIptdpp2WbojtVwd
KBRhsHMVVJTIvjzGAte8EFpDkBTCHB+PkYbLXZMGaVYlX1Gg+6buBJuQfELfeC/sDDA4JHh/sJ4D
59oYnUMsLVKXeIpeUd9OU3US9NKJhGCnJslhENJtFgaIx930FBjSG8pOuVmKccbY0bVQubBOz7VJ
ddBgUKquThiNaie7VZ6ww//RBhUoMzXEcUx05U0zTpXm1kQqJ/1C9Fiug4qSzTiAD7CctGOVhaYo
3UYc4739aSCZ9LKXFsh5X5xnIQm6cMzC8jS6aY+hDOEJykK3P9G8g/J15Ja3UFdmUqOvBuGlVSoq
Rrizg2as8fbYhU+EKQhygI3bOvkt4UTtID/AOADrDvFRcaM+ZKGOaa8bI57fFvdYb1PBDB99m3sH
X4PsQmxxN2xSK5Tt62bXj92HVerjdrE8S0GAxoKf/mqkV3X6ChJhWWmjvmMXDVpYS1hW5UzW5JA5
Hv2esDDjMz6yKrerq1nUZqjQr2ldN+U6iu6+/zLUW81//8LXWvx+KgpHXNAKmaxlpyzrYrtqgxlJ
QcOqxKx6wsIKFQr7Mg9FHmKsJy3aq/0Po8/MWf3KsQWTvHoWGxDP7r88VFIuNx0ksE9NirfDXFmi
yvhW6ydoYYLaebXJyiBrkT9pjwHnaJ1F+EA4Z74V5q3oRt/ZHenVD7ewSH6+WFTWZ/5oDDlqSpCo
7e7lejvIKSOmrrrYwgblYmHCKaGht6RZq9ogbucr3rnuZP/w4YChgXgGQhBdKy7yMG0E/Vw8rXuT
iK+EtgyFEKM2czxRphvW5bu+pg+DlMMJYlbEeoi0PcpQnm2R1BQsWVfyWT5dtig+/G9N1GUrKZms
161MWjjybkaHtrL8As/1ApI2pm7OjrhRNCcomQQk5BdfMUxXhsPCH9N4EBWw6EH26ybxJE920x3r
E65vmoRJYBDKgu6KLgvzQl2imoOEiX8A4Eq0VDzxOEvfjxPypd7jmLwSq887CO39bZG6MFQevG+q
Gqvon/Y2xnyyzbmC9CTsJju+AeH8D2Z9jLzfPn3MhUnqthgUuenzYlQxIyICYRLtZKJjj64+qxaw
CtpZLo4KHk1apX7AYXE+qrQgALarbwCvW5wDfi1MU/2cUWXJn1n3x6qzENkQAUTeYCKh43uLkcFx
TFTAF84zMJvferJMFCrZmk/fcWGHOnBG1LTaoJ23rnkhJYiSTDtDi47QVrLgJatvB3lhjTp7mSJy
vMA1Ks6e4Ha3FUgPNSsnkmY1Zlm/hHVdmKNnxRsFVI91lKrHyYpuJbfzjFtMGUCXF83agHm+1z3l
Y3U0FRsvDSJnSF120p/xWgFFBDoyg0UGCoVfKFXBKHfP8pP1nBQyUKh/YSryE/OUOhQjVNSwgZAr
wXEPQEo8mgQ13+7E7ylQXhFI4GqrPvzBKNq683zYpm4gzKilRkicZ7Aa3SL9UjL6VkGADIW5P+DM
JIf6s7N+2KMOxaQEYxe1TYZi5+iW9w3EezircQkIkZA4MMtWrPVRhwOoicRPBNibHpqT4RbP/Lb9
hYEqVAv+PaHe+XGx2EjqbPh+lQtiWKtHrU68LIisSlStQmXS1DIWRT/3uibnynyu1GO45+6iDVHh
Sm+ABLSg37ZlnnjGltHUJVyXFTLf4TISsWXRJkexIPLSF8KDRXhOmfbIQ/KKixhk9YvES/ElI+AT
dLeFn6LVmMLG+IY2DeYUizudkbgSb7tmirqCapFPA07Ts1PVKrvQCHmTyyuwRekFIMYFgI963v9g
JGSs5VGXkdS2EPpTjQzIZuVnv01dPjZ9wZRdcZMeWOIY6+GaCLpIQPYaoIa9/Jhd1sn6JCL98w8Z
WgpPyJRszWmddLRJJYT1EljJzMiwPFJNJC5AK1EfNJwmROwQnplVsakDqF11RwX/7UJm1Fz5jhem
qO+oZXxaSm1C6oD1PsLMbuCVCJ4kjDAbzKxlUW+BWg/VLqtx6an5SwXhJQFYGiH9FafMZtDKYbtY
FbVfQ84n8jAhhGQvpU0EE6UNpBi2PHKUFuVaZqa5Ekou7FHxOAZTvcir2Tk1EkENTZpPvqt3Z7bf
0mMd7pUDd2GOCseln6hiXcIcD8lVrtjpw2s/PgjZNkxZ52x1ZVDXI8TMEPKkMXNFkUFxBOVjZLT+
A4+rHHj+++G+PFVu8DjfM071yqsHdP9/W6Oxcx1orpOix74NFo8WbL8t8SHbnbD7PTzQ3TBLPOsW
IWRERPAAr6Qum4wfNV0tkRmNd6gcnJXw3iGpieThsXfCTexEuvmFzq8KikJoqqlQGgD8/TKaQPB7
kgM03I6jVgKkOppQJ3Yl6Ghe/5rk11Bh+cIMdQjAU54mmViqR2m+lbV9OpzajsHrsfbEurBBOX6f
cWI/t3AP4a7ei1banVvmBLiFqc/2YWICAddC8YVFyvcbFbRMSQAXISy/Mylf3Mo2hDoxp556zIL0
qvuDAgnk5JBQBzvr5VY1QdT2xVjimvmenbjv4HRDxzXftL/KxuS/uDgZfCIiNGtAYUx5owpEwFTr
JBp77bYv7Xa2p2Pt+N958AeJyoG5vtVASd5V0LqA89ODGGrVFEYDFC4MTk61i12/NEf0gSQn3LUD
xmeY79XPXxQ3G8+D9wMSASAJpDyGn/URo0OddIJANpACpPk0bsqNEm94F3ep++8PG+yBkBCvAkiN
A2lxuYODLA3oYqvBSeJco3mN0FyqexZJ/+coAiNgu0V/AvIun8RxknqWy7rlglNe3PXZwZ8frx/l
lccNyCZESSLM/GBjpsNw3FXhGPtDeFLMziluQ0u7aQ796xSDX2D+RbrkE2/qiFqM1O5zDIFdPL1F
qKGAc50eIIvzSErlXvWh1GSYTayZbfRXDPjp9eV9vs+gQSJCNgkQA/giXaipSq4aUHXz34w8todw
m8kYNu0eYjnfjMrrdVsrPSaQ9cgizhgY2vDwpY50FGMUs4Jw35ui9U4iFKY/Z3ufS60UE42S1pvt
gGGZzOW6J4blz7kWLIN8He4POnQIa1KuGMXamM2T+jbsBgdJ+VntcXCzezal2toqZQ1slKRjTUbw
yd+ySP8LEpWFEbCpxgnBQzZuiAxV67HfvuT8XN4ywFEsDJHzvjTEj9kwGyi+DpA2LAwgZ0HknYQH
QR9cvp6sQBHNLPKuf8rPmeSlUWoPJYTkUuXQVEBN1g3VwDSmygkiQnbKqpKuxKuL9ZGjv1jf4Ldx
WecYaSSYMCigunLvlJvWkVAaymVzYr61V7zkwiCVHbSz2nB9gbGxRPDKbefpW+45zuzfmSsz//98
AeBiw2wJqFoVMotH+WTfpmnRDw3IiZzxO2qWm/kGHHIuUPWklMCx4//a8pYGqftbStNMrQoR2Boo
jhY7zASZgzs6RCsyZmUna26ytEXF/qT360Yg7Y7BImDdcau/BzvSNB8d7YXf87jC2QOiKyFz+UXp
WpucA3WpEqOp9Kspv6XiU9o8X3f/lTrzxa7RpzsKeDURMxw6wpo85c74WFiZp+6z7WQXkV3c/QFF
EGtd1EGv9XKukpocdItHbuebUgOND0d2Urfd9JYUb5XuG4iOHdasyfmL0SFmsY0iddrzFuKuSesr
b0Kk7GtX3vl8vgnuOrOGlFq7bVBeJN0YLJ9vcpMH+uIPms9rcWD5R9BxgO9ztQ+xrTWOyVmhC6JN
jdvtRxQUmVkS62OTny+iDqrRY6mRBrvs6YprRP8v2D5a+Sm/7cANaEU//4AljbVI6skg1n4+ylJa
Is3o7fNjyOOcxJpc6EscWCV3ElqubSsVekASPcuxj9AjJLKZgmhHE+0+FMxc+NEUvHX9yDBCgUiF
nUGUs6rsgKjqDXhuVZscKRML3wT95bqh9bMJ+UcdsvTQeqDVR/2QfMUaDenpITuhCp3ahZehCG2U
Fhm3rD09Y47Ar7rLwiblnHIFQua0nAB+zQPTz0D5BiFXVqd95emFqLOwQjllOI2y7osoYaoHgLHk
Eyk7K7epCVIatcfB/wLA9tIg5Y6jCI6YeC4yxO9y380WIUFMUOcuZ4vbkUI389x97qZdWqR8UuEL
jpvaRkO3qd+TKg6BoUIfx/vi2iAxpGOaCthMKkHTI04CIXOuHo1H3QtuZnQMgi3kqAAD/SPI6+pF
L3zYo8K3kcJZUzLthLuwMKE9gtYd8DOKk5qgFhC++NTDixlzFhhZA9UjTdwKjInhhzoez70Lk//r
inDKn6YWq9Hrwx5N2KolERgsBxQ8ql/5E/g/reRdAre1cI6VzHYoyxq1gR2k3EdJL0itanA4BOhU
N4F1t6Td6AUoGjEC2EpTDa65WB21gY0izEYaYXXdTj/00IwnO6hypoy2WtxAXS/8E5LF1XRtYZW6
eyU/j+OarPI3Vgizao/SGeXF2aw2wmqIXpiigljJTWGv+GiizZK+N+rG5fnWmcRug/42AwLFMkVF
srLMpDad0T1IggPXPNZ8ionjVx+ibIzLYDUwL9ZERbAqbvw+M/D5uM1k9b3Zoba+Id1BxVFbr7PJ
MOX0w3i6bnbVKigIcaTRCf3UPzCGUcjECVZL7Yc4bGLhOCuMwsDq5b0wQW2WkQphIKq9elSmDJVn
6Xs0KUjCxP4lGGa3qYT360taYQKE+y8MUlsWVFUQhBzuAiOw232HsaPI01JIZpLRDmV73RrrA1Lb
NjdqbRRKhKqwvy3FUx68KhzDxPptulgQddWks6D1sYrKc2uLO9KTzw6tqXjlbY1xVxZ+be2VTrpJ
RNBRVtQzQHuRTzbAawaKjgXJXnXbQJJT8jowiTIbIasfDkMcKLgZCPoq9eLCS7kctS6uTpgatkXL
cOvfJXzEqOTJN4XnP+h0rt5sHzZpIgaR05XcT4AQibctBMQI5VBoAxHuZfe8mbD5ylYD/8IeFfjH
ostHxH4S+AWXM8kIoY7hdzIlVj+zypcrFXaC0CIayKJs8GjCXL4EghkyHzNHWiI7kiekd0lh9ab4
V4yx3doCwLdnMq6sJEEwaWhkC0XQ2FM3zTxpYhxJaC+JnrrrQDMXbAkN7MAe7lvZugtL1OIqZeil
UISl+W74FaApDl5Fe35QzWqrWPyGRbG+cgpUKNNA01Qw0Hqha8EQB5zGMEW3onfxbMQpIOQgbMzj
WqyCHXQiIPUAASW6qj7oxqT3oJY475mMGUnMhO3EswAuq1y0cuCWpmhGIz/i655DweHIxRigzQ0z
EGtT0F6vx8N1L/xYEc1llPGJ7vMjzAwPk9W8oA5mZ156w/8kcqbsBudacMTQgUacEA+OT3VnsBHr
vJZxCs5Yb+f3GrgvccgU4AQHkM6y8/5VR1zYowJ+E7Vp3PnogxA8VgaNJl9Bm2dw9XOuOvxQWe/R
1X1DoxMagOiDwE0uj7Uv1siX5wC98PYk9bdh5XX+D8amrQQq0mQEwbqO5gRkDi9tcHEEXn8hQ3Pn
0MsOmU+MXYz5YKoO/VS225Mrn3rPqwJPiN9QXv/caek0IMzAII89Axm2H0DVlCXgveqGCxM0ZKeN
G0g5So1CQv02MuvH0G3PnM6ZTdSOWIeLaY8K9ZFfyplgtMpRQtul3Kpnt1f3vwGWARtnRaoQVz4h
Ddop9VH2O0UhAeoNlabCTL41uM4Sz3gzHDR7JK/ZjgkQZc0rsxO+5pGI9ZDMk/Ei/dTD8gMlnWZw
16CVmwNKKlvFA2l2EtQenhcYTgRSkGV01WUWNqmbBkNacs2hLXmUkx1fdqYECOQXDsFyWdQhkMI4
KrKBeCWeaYQVijD+Sx7K6Z5ha6xuwdrVubRGpcV5b1ScD/aJY7odkaRyDgZZbW6Xucz6wcrDDB3i
j+0i27nI6OJaToY0lfHpSAnUC+84a/bkn5hU35Ssc8dyDSo6VlOlBRgfVY5RHpppB0hj+hwojKEi
li9Q+XBrzFnWBKJyDNKtBBbuiMWPunqpLD8ZVQOsBS03xF5KT9IdOD+d+cZ3ieKEgtbDHzS6166U
pTUqFR5rJYgx2k9cobj1KxxjlFv0M8uL8F7kpn/LrF6tBfyFSfpSCQeB742sU/BYJ+Xb3M5kzBZj
SsEr3LQyWc0jsu2fotWHC9LUZHksRRA/RjTujRwjv3F4KOPZVrrgOUqaX9fPMcMFaY7PKk+DGBVj
5agqiqUEBWJS4uD9ZF83w/IRGnqXDpWYRBHKZOG+egmgXwtpu70I6q7C/QNQKMPnNSpcjFoPDiID
acdgdQ5GY557EMALFnDKprj5g97UWhFJFSSDSCmhMMDTQjxiGnHyLNTK0chNxYRMAWpIIUZuyShL
iEoZ0alitzNWlykTHXAoWPOfXoV8M/dTJcrpqZhOcfZL7ANGlGcYoB2/DxQOEAlRPiZ5j6nhPM28
MAqCR4ZzrDq8rGICCHxRuiZRR3qq0qbH7AqAro5kmEX2qLipq4PVUKpRRM1/QV5Ssqq/SqZC2lpT
gcBYQGUP+aTPUxCclGkhMC4p+kHyDhS638nV/BO1zV9kAKm0KlbCv/ZUWhqkYuXAFXpfJb6MN6Dg
qla2i2Oz8dJHUCQD3FXsNUCE0h13RMON3UJdg7tcLJf60EmWTmCPhPXzpb2vITaBeu6hx/zxQHgh
8Op9Nr6Y7n18Zbp12weCUbeNngLmK4CdK3nIfWyu9oCOkZM9VmCHeGJ41GrE1oH4At5rZWhBzuYQ
IRQLJe8OKAsAqFFuMDmwRbixOZa11ZxhYY26x4spz4OuwelPt4qroNGfQIcZpWq8gVnNvfXUeWGL
us65qTbaqo+UI6kE8S/yM2iuPQy4nDhvfB5eWXfReuBe2KMc1ocMVyEamDkhL8YIY2UEWTDvShMT
PAdmnYv1JSkHlaSsVMMCV5/sjXtkX2cUw+zkOzbAhrUy+tEjVHOfgN0xxdt0hA5YY2XvwaHB9I56
8wcc3qsx7uM70nMKM6/2Q9CLoIkDmHPOY0tEOzHLMeMds2bhmSsjp2ORw0aBMdc+j0udHHP+ZTgk
UBnItuOJzFyp3xhnjbFnNPCr9sNy4oqS7Fmw6e8CNLaJpgG/T3escus/xOu/z7VBLqzFyuJWTYei
4VM0gcmINa5W0z/67rw710ssCI3ZjNUxIolBvQd8iA8X7YTYRb7lbKuW8Ko5BOkS3/AbFq3ZPwTo
j/VRkSQKR5GPu4E8xAfHf5HnM5oNJB6CF99K1uhNj0Jl/h9pV9YdKc4sfxHnsAgBr0BRi8su727X
C8fuhX3f+fU35L7TpmXG6q/nuWecJZFKpTIjI/5gmaKPyIWVOBkHGXJR7CNO6Lrlp2TLPiLQozvh
E4t9pA/57eIocCGFBGqcWJaSvoRgdzqyrzg8pBImrfxdpaIwpIIK9O7vag4Lq1xoof2s51qc6rgS
OtPxf6DLjqlV40G7iVo0h6dd/z8rXVoo12DcREa9DXV7ha8x61ba+pM0kefpwDBu6oP+Sq8tJ9kr
Tva1/l69Cnx19Wm0sMedjpkUYPs0ACRgoxmpZjNKavYdwyvtEQnFsBO+jNbd5n2F3OmwNGmSAjbA
kx79LRsqkPfVvgZnlrhotOo12EQZFTdwWvGN/bw1G3nqO/KcRuNW7+i+tbqzYAPfSvAfXHNhhIuc
Wm6qpS/PgGLUmbTNGyIda0WWnHoc6a1O2mTvj5n1oyjzySFaDkZRIw8dNZbi+yxUvxdjbGGyG+xJ
eVB1TqwZ0qauGs1TKyXYQcas2ORlZ7mE+NU9SDforvIz2aWQALNVpZztKmuRPdC0cEHlXzh5QUuH
lMTcRjDpaHmL8mLnS97Ua/7R12qzt/OcyFdykn1v2rF86jGd4I5ao7pD0MpuNo8YKKkra1empZIB
z6ljYLRWo41Mtd6p/QJTVrMebese1Au9WoAFOJIwIVIUiT0M+2x8ipsfFAOm2vgMhGF7kRqQuJjN
ch9djG1N3KzYWcNF+iVN+tzWrEKxp9Gc8FfI5JTFkG0mouJVWW+LMvSsfkyuh0FWLksLNUA7CyyM
j88YMOvTubhpZ3m4ksFQudG0RD9MUlraYaOlu84Ijf0c+MEZJPz6KdZTDMz4U7HpptTcjANIE/Pc
CN1Eq6zNkNSmXUSlvtP03MR+pd0uSJtkL2cWxu+TBklvX4BghOovPqDtti/Vg2M1OcivKhNL1a1m
n1Z+d1PXpNpF9Ry4oQnEkdl0cwRq69Y/ZtLY7lU/6k9Fqw2uMqEMABIhZdP4WrAdi8zAf9gYs+g2
WjtvAKwDsg7yOCBA2L8v7r8gUTAHWDYsrzW3rBLhP08nVoawYiH4aTWNQKeKgDrDsFQoQv5ujEiq
VislYcaCW9ZuIegUDJjMY0Cav4rPS2tc8JqGsFH6EcxZIIU51feo7ICubpcd86t2tjEvJEzb2ZXG
n/WlQT52jQ0dVBkwmqkE7rJHHynfDvq3PPyuiEpka7FraYq71lv0/dIQXvFCw5uoeC6HG0HgWov8
SwPc9Z1Jll8FOgElA1rejd09ABkHDmLZS3eJB6SC87m9tVfs0hx3g+MwjeDEw9axIum7gLkQCyTa
N+7OLmNwHVOLjQlBZyd/ZrzATBU7+1Ls8w1VkM3+x5XxWqszBX5AM/BwjOTSt4N6MuwqMreDOXp+
oJz8sdnOtLzoiCzM2ldLcRax0CYwwQrJd1Gr3AA1eg3T3WFwJny8DWh7CeLKa7I1LsPbhoJ9Iv8u
ynAFZvlnUJa3WZCy6i1ND0Eh2Vl3sKRE4DCrsQRZ0D+L458/FUq2mlaiklRDnTHZpdAlzp86zzgw
mIkqqlutv5IX5rh7PNQk4hsEKaa8rR51uE2wMTbhy8+24x8AfNcOxHJ5XKj0pbnqm65FbwmOKsM3
neKcfM93RWTPV8UR2sBHVgKMgJm7829FTrt2TJbWudCZ+APpyiJG8m48ScVVNn/9/Livvl0Xu8lF
yrLLhi5EuvOCOv8ulG+DMHN0pqQOpaTPLQn9hI+UVdOmjZ6g1P6jdxmkK7gkJ4yGgwMl8kSuv/6c
XCyMC5tBEsWKNE7py3xiEjjDVXKTOcStIltxUL35A8EF0WnjIqeizOlEKV4huX+SyEktTpaI5FLo
/FzUbLoAWbSPEhG5aY9kE90AsLaj4BcE2nwLvj9NdL2tP1t/7aPFa/6Zvp/FauHjKq1teqCoA0A1
+mK8Hb6ap2bP2kC6a1yL3P5zt7R46b8gMgaznPD1Wmmyw6repIZsp7MMPaOH/+SWlszFE2q2MqlK
bKl80L0a7X7UbzqINgROfy6drvf+QnwEb8fFlnIRxbT6vlRYpYOxSOlesqkKh9yPzogJqfm7Dt1X
QY91LR1aGuSCyKxqYQYpjvylIuQ6MKu7sQkO4dxv1WiubAihiB5b61EL0FsQYaoE0+m/p5flXLbK
bGCFP4cigC/zIgx+lbZxw5JMvCFLe6pFAWZ9me9WuQNojQWhbYdqVbMpHqEV9hzdEieH2jhryBOU
iyEZWJ7/CvqI7/lulzuUPQ3CdNTZak1AD8ZHac5ss3763E8FW8qjljqfJApmiVAcTo6JH2JsT0gB
sfYCWayDRywNjawAM4pCUX7UQM3ag+S/3TAYmyVEMfxLeP61Z5Q7ddYI2QTweqL2diheaOUUBwn9
0MhmpbDqW+2or39ATskOFv8sWC6QO3hGSQpFm1DM1+18z2Z1AlB/tej1yi6mxbciyPTaROnSMSh3
7tJGsvIhxCLlg79lqEAwSDGpVGHtdG1hGKIGUsjUwE+scrd405n1PNd9hhzFv4m/ddsCjAysyDf5
6IoCdy44amtX3dIed5VH5pRKgwJ7LflmpF98+bpMBHjzVQ9Z2uBiyJyEA+YFUH+SwItzqzoQuGVD
a+Wmq93k2yG2s5MqUptZu3aWNrkIkpq6FDYZKvlkugx0zAGPHrUwB6n8DYoHI3iqjm8GhhC+sN5L
la+MrC06+p09BVd+8uXzcLG+kncDnOtluqVTRWL1Qjw3tB7DKuVLrD1bqrBOuO5775Y43yujhlht
NhOUl83DCO4w2dZuG5dV7afX8QGatLefL201CVo8UQlXKUmKvCC5XrNaqLmV3xj8/HuKur3q/smL
WGiPj1WKOkvzxJ6qX7pH/xHj0+jotpsic2I7P0RCMrjV0/VenCFcmOoosrwihL2MyjbVK7vpdVs3
BUnB2oUCrLIGcIFK4Q3crZVMc2TKuVS8aF3lxRC/JP6D4EOtOuG7CR5jkKaSKlsRTKTHaHa69GDO
zv1rsIEtW/5SHUl0q7wk3t9glhcr40E2bUnUYVbhkTIov6stBbsj02wUdjQFO8gDbFpfDlPoQzHP
Z/C/EJPu/r7zmiNEqVAnh/6yIOz+iyf++mY81KYzBqXKITyPDGd0NabXiOE+f6dvqZd4qdM/Cz6g
aIVcFJF8vzbiRifPcYQbM7oYKkzvb+Rv803nWofmrlOcFOptrsCsyG+4kNKH4ej3Q5G/NAf5ADY7
6HaASr19Gm9BSw+mFae2yVP8XfToWH2hLh2H/a5FCbaroV8XjJhD1e7Cb8r9+OR7xAI3feGGG6Bz
hfbYEePzkaU97oqjMZ7fiQlHZYP9laMpTnwt2QnKsaja+5se74HMtfYQrWwlmwZigbO1jA/Mj7qm
g44CMiLcRpdqIiUAWzPEwQSx6+wwXgRH/cCEuYTJ0Oo9sbDFbW4kmZEKQXTWuR4x58LKff41iwTW
Nt8Mr8ICwGoUXdjjNpeMgzQFGpK93vO3ZLTpW8MVfaxgH1PwWg53M2bDL4V2V513YZfLIWpptvqK
IT/1OyAKj3Nol3cV08kj30b0ssdtl9vtd7MQJmXr0WFhmYvohWqC/lKCZdYjHCF9+kuny7zA1AsI
s+zPD+qq/74b5OuLURmFQV0C+cfgARlK+mzaQN2JgDGCL8kXGDVJjtrSlDAaXr/m5c7QvsSpYDZv
9ehrYBaDsIdmEJnn06kDxRiGxGJFTP0LI39JgNnK7lkcF1ei11xkaYxLKPQy7+g8kfwl08CG3aMw
bRu0uIIM6iPAlN8+/0jCpXHpRGi2YPWY38AwGNRAfbZU3lBM6VXh0UKYvbzxn/BRbbk67tLIdRJ2
loGDhxF01U6/semygNjSY9VvGm92kmt6UTrDq6J4+n9dKx/QWimahkommBCc0ZZnPP2gFQRPFnSv
n4VHna3ks5VyIc3Q5Nlv04lBOjQg/tJTdwu9Ay/YotPokN7GoROiDJlvfGaTC2uocRgStUbybJwY
4I5J6iC9YSJhf9CYF/oOH8zyGuYmJByMXZDJu/0zuKe6EJPbCjx17YpYeg4XwGjaWHnQvlnrIYfW
2G0JzGYEEgjNMSrMcCjPAouC3eQjmF9QTHkSlIxad/Ty6wzEahhLvIyuWUlfBOIQuAsfx2o1hfYt
Qy7OOaYss1clGwUBebVaC308XOXU1BHFOO+Y0Y20ohHeIe3CezaWlQ17y4s2/QVIz6AlZx2GkxUL
qfdXQdJLu5yflFaiGn3xdu4q3AaMOD52Y8vLHANxVHan1okTWzS0vVpg0VViWAja1PpAxQTYT0kw
dQyMCoabtIv6LRNm6lKiJ4XCFsAfu6UlboFyMLZxha45Skc91H0rpyK2fqxAU0LuoVZtOfWm6m0F
IzJx6VHD+9xP127ApXXuYES6rOVlG+OlEf2AuoodjVdNKxSqXDt+Cys8ljcK2wR0QSYwTVu6za9/
UmSr99Ee8qIgYZH/qpW3NMg95Ps5miNFzYFBty8w0s00wg6JY4FFXnXlC2G4Xst2l+a4a5eETVDK
pPgJkSbAFxYP/o5ln8GJbj7/YKuBU1dN8A9CP87AQCv8afGUkIwimBvmLwylzCRDkkvzyKqp9XbY
zdf/0Rp3EQGhHBWKHuXoiTLKWbCwVJh3hocilY+pmGtpfSffV8eFGTOvm2JIsZPsNIxvc8HJvtuD
xVpMFLyWLC13kjt5UhImeTtqTIQZ0242pMWxmz4EhIFJ2jIWNJz3veilLTLKHThpmCYosOnjy9yP
Non1i8QAfLiKX62QCuow62f7117yV1Bklu1EBl17Lie0KWfMBmvbNvz63zyEv3uGMIq1udU0XHTB
bekV4Fo2thiHR377B0OZojVxJw3lwFkKJsSrwWGVESBrMYrA4IpvPcM3DKFx//kK2Rf5GKDft5HL
cusYAy1RCzdhohdghgBdg3H4A7qG9SD5bodd8ouDbck6neYAcJzkUfHSbwx+wEDRqoahuMQdLkSl
dtG6uEBixn5XBeDmfINg/6ShYAP4ojfWWm6yOGUWF0HaiY5ZOlMkDuW+V1NbL0fn8w+0OuK/NMEF
Ddma1Ap4NFYu07zKYHAf28xt+kV5aMAN7wrMiT4UFzeasmwhVk+1ZwAf8/sGbEPjk7qXrbfRvugO
Gh6CgyzaQi5mQEKrDiaakmfTvyLRVV0/fL6izw8V5TvxWknaKo0RKMLgSlUruwxvANAXZZBr47jv
XwlUE7/7dxOHKSCZwc+MP9nFdwauY21TbnXRpSWyxAWJqjE6U43g2Uz5h2nTtRc/6wfd7vONY471
ITSAMoDxaWFSW+WObF6Nzdiqg/ZcJYfS6uws/RYyaZNBscuCCoytnteFMe68FpJPI0xN/IxD2i7Z
1hsCnW/RmladTddR0FEIyDk+EIWlNAGbfaE9y23OcF0peqef79p6yvtugucGi/uJ+HSQ0pfyqxri
+WceGjv1xifG6Q3xIlcvnQkcZS9A/GJUdyuwvnp8F9Y5PzSqpKktUB9jMJcNobNyYf2UOCkrF6Ln
oj1/bk+wn9oHZ4Tc6uT32vNIT1FylI2bz//+evRbrIetd3FvRGUlZ3GIDxbv83tj56PvPKIUYl6I
KQJWC4GgPPjHOTTO4cMuUjPSRgxva6WOhe8VbSTwrCUqyPIg1SJG+K4mhAuLnNeTiup+1LCGMJiZ
oLMKrbccpxltiZPoKcbi9ofTvDDF3VT9XASGQtD9U8AKWQT+rswSR66BUUhxEmrA8Lr88PnHEzkH
d3OFvVUEeU/U565Gt3Z60ttCcNhWQ9RiUdxlleAlBCYLkE3Vyezpt0GdORPkAPKi2bWh7H6+nPXH
CVACaCSBGx0cNb/7ojFKc4NxPBUNshF1lvrkQ4UXurhOfxWLNeVWfWNhjftguhH2Ui+rKjyfNckq
UDx8ZVdK4ok4yFbLEPrCFPehlLhVJj8a1bdyFesx9CjjynZdbigeXxmqOuilqMomjUVbuhquFpa5
D9h0ILEIMd3xEoYumxFX7OZ79MCAR3Jh6xToEtE5WI8oC5NcvpFPFlByJb7idIi/VTfZJUo8Tgla
w634gK/mHu+2+E7uZGEqJaiwsTNUytMKKmHBfSS/fu6XvBHTAu06tCgs2TSIBf6d393ShHI3pqqC
7tyML0V/mWTnUgig5J2Rt8F9p6AJUozLGO15cFQoOCJQnZSr5pgDgqqJEhx2ZywjFW/rwwdKay3s
8uFcu0az0T0ISm3UE+1AVvBHQVhgj7+wA6VU/EztuzMsoMfGLs3Qqy+YgtUfzPOuWVOBN2Jc+QD5
8dT8pd9PGeZ9hjO5gb475NDjJ+mBFdrh6s5897lrfHB2tpeQAaDQigA35Ie0dKBBVzcdmc8hWOSP
pQfQ91UbOgVIz0qhjDf/+ueNsaUv72owoqpti6UlGBSg3Wkcb/PCt/NIdQTLWnN5yOhAe0+G61s8
CKOsKrVIZm06A8oSvk29GsUuhXTP92ibv0xuozoD3fq46P5XeNXbGt8t8ydaqfpObeeihWVW2Qcz
yNN8wZpe1nbas6JA8ipYK5/v8xbZ0VzsapIWEpkI1srmUBs7OkRbliGIqR/4y5Q3xH0+LemspCPS
dK5byyP5LEPjGKjaZMaIV1pVCoQyhG0ZPv4zmxpUU1GIVhkXFBe7lLCfZEqxneAsdVXE4Tvzurdr
YE4jqKy9isly+JyEN8gFsgiIHSNJyxak1TfUB8zrVvC5RCviohfpyRy0vT4gUv7Trwexi8sScAx2
7EUV07WTgGLpT5l06Dmzn7PwDl8iZqZPbXuu9Iuh9IgUOvogRFys7trCCvv3hRW9IFFvpWF/ljCX
CI6FxplttK1v5A7I07ds1REOcIlsspUvbIJimZRmhi/F4N6seBlstMxm6b/i1HZ1Z7mz4DHDPg1/
8Sz3ksu4JguCLb2ZTufO8p3Qb6H53mmuryT3fZ9eaVl0JKrllhbYlf7GacCqYoEqElcD/ywdYjC0
jnPWnuMjozzs70KIZIBb3W0fgy/lJSk3okrth2T27SC8m+RvPRWTARVmWtszYyBh91Bvl5v4ijVE
c0dUVWKn6sPOLoxxMUzNYmpMujydC9JcKTkmLvzIvNKUai+FRHUhYRaBXVQ49LR6OBZmuYiWtGEY
xmHensPwxZpvA/22TR4Fn479jY9LQyURHVhVofx9LlNcRlOiDeeuBmBm2PYX1J2+KjVwlRlwlaK6
5r98t3d7XACTiFVWRoFjQREzRzDHm5o9fRu+GtsCE/uT5QrWtxrPyLs9Lp5140CkfCyns7QrXlgy
ljl1ZjO6B9mNN/F30QJXD+EvexDB/P3Ym4NiNOXUzufR6h8BrL/OSXegnXqM6/lBnYJTTs1vQBAK
zv6qq4AeEyqYuI4IP9lL9bKKypaOZ6W61JrQKavHZvRF53zViqnK4Lo1wJZJ+JimjPMYyojWmApq
IqeYgVpjWEQAVYMQl54MjY/IxaXrvwg+42o0XVjmYlutQGwjp3GHa0n/qoEAqCN2/+p7bwS4DwRT
Qs5fXU0Lk9zdLmeZBfVBmOzz/tjrNUi0q2Pgm55gaasn0NQJ1aFZhsIedwVGUjqYsTUN596THXmD
Yf+dyljGtv028IQJ4FqWpC2scVfhWJtBlU8pzt+NiqH+Z6ZT2V5kD0Szy12K2QFa2CoEmTEf5Mgi
oP2HEtVb1F5Y5xwoMKduqIoRF8WeHkKHYiR8Q/Ys+1Q2EyPI+p9nJHiLnOModILaaIB4k0f2CDka
VqPyv8lf2SXMGpfF63/8nLzb6HIdZxo2uHUNy56PCgJqdlR+sBLc/w4a/7k8E6NyoDOUPwjChVOR
NwVRcecTTFoB9VEldkMeBGtaDaIW+Ak0GTfEB8BFomn9oKj9cDYvy/v2mg1ksGF06UZxtAexivaq
jy7McXeEMoGOr+7YHREo5yKRr/2eXqbttCelhhtXEfaoVo/gwiB3ScRyDCk7Axetfx42kN+4sJz+
wDTCE48NOgp2cy2WMd5fxi2IKTk+VgcmSDViM8VuPuSFHd1CBQ5cq8FlF2B8QnfMi2knPPZrBRCi
gSJahZ7eR0U9vVAn9LL79iwf5mOFM88oj4BW8+KDsBy35i1LW9znywYEOokmLV58kKLJMK5qgkeW
fvFtcgRf1aXoyv0wM8QOwdIg9/nMkmp1mI3jWd72brlXEUPDO+3KumHSc+U2OAkfFJ9v54fxWL/s
JrCE4JAzCKDHuA33jCH9DxrPq87y68N9GIm1MH+fR1HEKlcUAKvQkWTbd9V9ti+hbUV2citU3V2t
urzv54fZWF+q2qgi+IDAVx2Jo+2MKwQXTz7Gh1CgPMfCL59+WuAuB1WkhYIS/4COSE1DI1bHc9Z1
jqWhcqo+aXViz7rmfH7sVnIX0HjK4BEnlHwEvaddp4JveJ7OZXxU5qORfY/qp89NvA3ccav5zQZ3
2fhQV4CARDYh9kunFlrrmIpCmoTCnPe92ZputJe9wpt2KLS4xWb0wFLnSjmkF0RiCCsPlt9+CHcJ
WXlLJ79G1uuXA0SZzG436ZYbtnQXa+lFmSQ3vSLPovRw5WP+ZpU7+NC0lIGNgt+E0E1ymhf9OFU2
OIq0XbRt0IMiR/qqPKY3IhTDWlrxm2EuAIyRMhT6rI0oSqo/yKbaWohuxo1pd/sWI/+ix+fKmVya
47E71FfTSk6L6UzL16AZvTpKvM89SfD9eNzOCKHhqsv18azO4e1ArONgVl8TWu0zJXJxXV21ZfQX
pcHfVsUuyUXBwuhK6jetNJ7zY7BLNuOTIYMHy42cHhN29CntMNhk9YJTuRZrfrPKLpOF1aYuwqjT
Y8SaI0vPkk1wsDbArG7SG1FzefWzKYDHolRHAZPlvIRgYrGi4Pk6d91rVzwA7vBXB+DdAu8YfS2P
pTpgMWYC/V+bOMkFZpydwGZt2M410ZU9ZHjmiuoTq7FtYZerT4TdULdkVPBUMQYns6SdmbVe14sK
TGsXLeZkf+0gz7pfaKDWHSWZvcKCqxp6kngAPhDbv5O2KnLpwBO9wdbKBb9Z5NwjrVLSIakZz8Yd
o2qc7fCUXmR7qG5vrL1oG98Y5z7EbwhTQz6MQg1Y58JmqVRK0EzDgJodE6wJnVZyytKNYy9L3LQ8
lOrG2lSuWYBKOE3cXr3IspuodNGS1r59HgHWY9rit3DBtOsGeZalcDobHYbwfkq+NDpDQtzMgOVq
4DYWnMWVtBt7/b567nx0VQtx9xZZfqI8V2Nq1xXYFKXBloKbSlc2gvWt5NxLa5QrlITjgJcLTVhf
ILvKQSEs9xvpOxPQDA91cBAt7gNGHknib/a4M5K1NI+hAd2ddRtEnD/GwYtd0HBaL6wWBNz/aHdQ
QUoDZzAEYWH9dP7aV570IO6KoSpBxXFW84twCMBk9yJrAk2Afzma70a4g6InjRmHFO6S+Zt8Tzax
C0Yfw6tf683gqnYT2tZ1Jsh3RD7KMx2E3agps45rCnxyuwhzb69MErn80T+qICAYEYcELrp+XSjQ
aUGJi0BJnu314rowQTWqKlXYno0Tw9MwMcjO6x876PiKbvkPsIKfHvNui8vmEirPRlQgnVFv1K2l
uDV0YQqQmsY/sqOagrelcPMHUQz6lw/5bpWLQbgKIylrfJbw10fzUNyMKG0rN8VeA7M+opCQr2L1
WoTUE1IzCMurfAU4luVSi0ezPUsd4ONaZPu+KzjrzPk+xNWFCS6WBYkZmflYt6wljioM49L/ec2/
8ReJ1WFWY8vCHhfJ8MDW5IG9QHWbsq4j4+53A/AlmV4u3L/1O+qXNY0v+UadMXcA0qL2Cj0YppYh
OZUb3dfgOBQrBAit8XFssIxeixrWVwLVNIbB08ZpQVwU7uIDDWxlL/h2q0n9YnVsrxcnTquNuQBH
JXvNA1L2g+nvQcwWremv+Q/FKa9MTPU1eLc9fG53NWhq5GfrX6M8WGku5Fguh7A7U4DV9ZsgeikH
wdKYF3z0yncT3PmO9UmbR2BP8MxFwvvWl/4jwoCVYgHgC+92uBOtykGdJiq8P0nt6ZGCJPUyc6xz
/5J1mM79m/ILzEG2Au1odPr58pKfJt1oDM1wbr8wpnxMTezpdQT+esXpTgD0CnZx/UO9m2PhZeEf
im7MpRrJ6K3KyM9IakMTxNEjES5VZIb9+8KMlBVqV87whwwMuZkfbtrpRaW1KFKtB8P31XA+YSXI
SiorG87zXetCvV3eACKxK77kFyxNqG//QCVxPTi+m+TcIynrtm/HuX9Lqv0f2i528yd60g9ssiBC
IX7z+cn6lwjybpCLxoBbaYmSRsN59Mq9cZGyNGi+6lzG69bJtnBMafWc6ahOo5Wp6rrMfTq/SqIq
pHidKCcVfSMZHEzzfpqd+Zi780X+JF1ikDW2pfY2cLIYmDnRw299xYtfwH1Vo5PoqDSo7/5EPk4P
P8U5UB+4RltHcCDWs6KFNe6Dhj7UIktIDZ61E3vSakD9Zk4H/aQawoaRS24F35P9vQ9xzACeExTr
AJO+/Z7F0UjGiGSFISm4EdAZg0BvdAg2JTQ4arw6qz1EqNwM6lqKo6RXf0C5uOq/C/NcAGi0WesT
WrBH4QA2iWQzQ6B+w3o6b6Mxr0Iw31ooAM7BsAAbMRTKD+13iUZGCyynMCg70W2Pd6gCxD1xob92
Fe/UXXQnyspEJrlLsA0Cs7NURJ9hCly5f0Y+Y4ehwHFWjRCigNELl4XBDw8GTV83kFtuz5FvHJrE
vNSSyLVo8T8OrLC0VluY4Q4DiWQL4BAVtWvzPFdXVi74++z/591x+fc59zfruqvScUCKDv6pThts
vUKzCIHMKEWEgyJTXCQLJnXMmhhLaV3Fa+/r0raeWIZebpoC1117xbjQ3b/0eSg0mpahU5lBXn6/
jfosNsdAIrjSf5BDfZ2Dip+gTADNnfxKhgCg/DQVAjT6alhZ2uTOGejMi3pOkYi17hugCHxU5etP
rr7M829FGjhrUWVpjovaQYmK/DxoeBZE3QHMJts8zo++Ge3zbtgN0azYn4exNe9nclEK1K80aGNy
eW1lETOyKCo9ktyou6Fs6FbWwdEOTnwRJ+1qnX5pizvOuI/Qc9ca9m5lMg7ZBkxvsvNTQrKAtkp6
l0EjUAZ/VLmdUxtvr42Bwl3gRa+fL3r1Zlr+Es6RTDXztTwfxnNI3p7twSFzcsvtN8qGPokpSIT2
OCeiaOzkudaNeBnNXrBj7ISgGcKsEtn9Ad3jCvZTBR4FeAOMRjF6+9+PSTrGNUofABOCCfHQ4dZN
HANy2u2D8IZfy9uQXwCLybpIH2q7atUW8aiiEiGxpIYBhRNHuTG1TRRvQNksAbzY7QxdEOpWH+tE
f1OPBxWBwsMXi6zPWi3UazhSvg8dA7kbe2hCgcBGtdCxhBPKH7gPWPReWuQ+oE+NLkwDWAz3bOCV
sXV20HZvxWkMOwR8HF9a4gJAB8HhDOkcXLNzmBTI29eD1AQwIuqfxNTVTwj4ko5uJ2bbeB7StjES
nBSrRJEgVO0cGT7W117EBgbdwMlTs/0chNKMq1Uegu6jQQ1DZ0je331Un3QtgeRHdS6/Tj9GsIPm
mIuZtyE6d8fOpV576Ru2sI61ljQhE9YhKIOi4wfioVzWkYUHwGtF8JpgM3vV1bBl43WFdWIggFKo
e7QWX5cWuZjX+YGmTdQsz2MVu42Pd2hoT/RFEM/WPuJbDgqmRoq7kYviQGnVVZugepWOaBtF8iWU
2t1JVh61rjuSBs3OPAruJNof2qy6hbBz5AyVZUdF6BWZ/FXwa1Z3mWXE//9ruDWnRtv3kQVcavLY
3rMZpHEnn6BJDNklqDeKScDWVk8xb6phnEVWP0jQN301QhTsDfOreIyApYbK522E1g/obTG+nc2u
evv5GunaGqmGaQINPS2MEnAxtlaTTMm7dkRXSwIZlwJvAmdJc4Hpq/hySMzB9Y1g2FIzw4QNWojb
mUTVxZyM00G2quJYmKm6AaGX8hh0Yb5Tpaq7qoYGdM3WDHVvaLRstUIp9hNNhnut1aUdyKrmmzjR
JXc0JHLdpcRwoyAmGzJGzb4FxNOmUixvCjkNYbeUIazjlxdzZJjuaMrWCUTGxDPr0TzS0Qz38lgY
D/Fc74IcjQd9Qsdx7gdbkzswyZSkO5pTPJ38wJ/3fgqNtSQNY8+sAFBT2rzeSK35lWZjEkFZJo0e
pBbH2LC6m76K5Z2cW7MrJ7K6t+ay9ix1JCcZtUi7i6fG/fxTKGsp0/JTcOlo3yfF2EOP5y0dja5U
sFDHnrExn1uMBDBNFwkdBqSkAhazVa8DXkPDFYvWFX/mQBqqZyDZn86jpl00Q3kKWnotWNpaDQsC
6b9s8CeJTGGd0q56e+RNVwoK/a1dHbVNntiVqBPN9om/eQwFJLmGrGpsfPv3kFyOdRLLuV/CGAoG
1eyQxwQ0czS0o9Cd8YxmT1rAGS4Y+ZXoQK3FSQNYOh3JPeoVfOERlkmcpTA+6t+hCK8UF7pW2YLt
ZNv1YYULI9wbTG3RqRkDYD7Zw4U6jOChPYyAY2WeJVzRaltzuSQuRLTlFJsQgxvPmIIHIyu9CX5E
QHbrnW1ugZbAg0nDPAQodR/71O5Rm3dw+Qmnhdc31kTp3cIDF9XJ37+qNYRaDwQKUFpBuI2tdNcb
/aUSl6JTuBYQDfXdDueqQw44WCgjj2hdc6th8AK9SzZ2wbp8tHHSrWhmRrQw9oMW9RddDQ34jASO
+aS+LbLgSysr23IsaoHXrNoBWaGCuTFwC/EvpF5V/boJhvKsqY2doDbQTIULmT9H4Jxrr2pjYYfb
wIL0elkXan/WT9YxuaIAgOV3oddjD0Hc7qlvw36iUaq1IuHSKLeJxMxTEFEhr41RjNcwMqmBVBLa
aFvB4lZP3mJxLJguPlaiFVUD+D6rtrIBuNxNT/UuuscQECKKEHa59gBarop90oW1dlALTATAGtn2
+xzK8y2IbONd5P3NHbA0xAWUZFQGRWuQrI/aY5XfmvmNYN/WncICTB3vHHTSuZg8z7Siih/8nAsL
dj9Zj5tLJvvLePoqrzpNO2Fpc/1r/bL69hpa7B+kgJueVFgW43T2oV73UO9GB0/ywMGLJ74QIslE
BrkgpZhVmAS5wT5Yrbq6N6OwGDlQ/K6uGZRUVFdcfY9j6vmfbX3798UCQ8C2i57Z00/DRnNniBpP
nmnriMDicW7BN+QLxSle/rQckuEcNveZdKgiDXpYp6FtbIGzrIbgxaq4Q6YEeja0NVYFHNToNSOO
WexaG+tSTT3ZZUVw4UaKTHInTY+sFPk4GfF6HFK7/Ia2l4t002lTVgi8mYQMTavRGLkJBtZBgYji
xu9H2/QbuZwqDE6NRmirObtZv+fp69/spE4BdTBkS7b4iZuxjlNznI0O40sd+r3ZJtiY+xTNKEAB
IQMnguN+YH9h5QXUNH/Z4+JIOtRVpcVRj2EU6WtkufSgn5qXYRuhLjVcM+oS1Y1v1XZHnkR9k/UN
fTfNbWge45XRDAQRJu5dKW5sGt1WVFAy/qAHyi+Qy9EhIl5HqYlRUHpJtxFUjUZP87QLK7ATR98A
44jkUvbQiPK6HZsQ+zv8/297zIXSMq6oTBPsMevgl2jO9C7DJ5ASlZzJjXJHT7b59m/GDjT1rboK
nAcU6TizaicnQHegoCtvJ4ceQLR6kwIk5N/nj+Hu/0i7suW4cWX5RYzgvrxy60Vq7ZKlfmHIssV9
3/n1N6E5Y7EhnIavzsTEPIwjXA2wUChUZWWaP8NrLoCGEUzXFmk4pAixgVTqUQxo9xlQ+Qp6fWAF
xfOb8CBwIwDjGaTICKQKkOQanipUBAjVTDBnEY9vIvMSbECVVW6Uu2i2MZb9SvgCx5/9zEs2eUap
89LFsjCJE+lAvKl7HbL0uexXP4xHzKURXtBorwLw0vGsMjd2tVTqqNSVIYYm+BGPGh77D8o2P6RO
XmKh0R1y3UfeyWTdUidbSx2aQdQNMVIwbNs8x1cEiih4xRaaagtSavKS4AQ93qZSnlqE8pjGBSAu
MYI3nkfSRRUAJ49o3jyFTuZFt1PiLb84Vhm343qRdK7RTo2mYXaAAGv6zJaf8A7ygsKxLBckWx9K
g+gGKJpTL67Es81Z8QfsbZUGmFKSJVIkkd4OVPhIFTIFgi8jz5ZyN9yiL7/NeLtMnIR6g56slzjZ
ymahWoM6p2J3DN+te8QDXC36rgVunoRC8T68GR8aZ4YUSc5FmvIcis5EpmyQ0eskkcEjEyZQ0HD1
XxIy/tzPDtLL+S/L21zy56uFVsoCsG9aY3NTwx/G8LIyZE4JhnF3KajkohNg6or0pXmly1Cb7cul
O1bVi2w9GcNrIbyfXwXbBPQ2odurE/Xx01UUQVtlWoXPVQ93MQYnraixTZWrpsbcLAzI/McMfQpU
kLCoY4jOJlE4l9x6E9e2YmCKRThEW3UbecA669+ZHMH+fVql0u5ljJXSXLB/s2NgZnJOveyluEdw
s0fLFhs0HNJrS7AHkFJ8xzlWlqlTYIK70dQgg30cph+hiZnQ6ff578bcUKibf/ABq2hvnn63OJrF
YMRk01EtL/LpoTN+nP/7mX6x+vsp747moheEDN6tmvfBshfD10bxz5tgH1cD5OKQSZBlk0ZcZKUc
j0GPNZgH8JT50Ad2Wj/fhdCN/gvcLXvHPq1RnwQt7iKVyo+uPpqy2/mpgCgd5idi29o3uMeDKx44
nGeR/kaClWjLCIvi9NiqN1Py6/wGsr/R54qob1RNypjHOiARXfgax79DE/Cnp/MmWPAAEG+g8aCj
66JiSPfUz+pKXaZsKklPW23s8EICbBgl2hLtOsyxusWBm94xdw0iZmja42n1pedqKZWez9VCLAKJ
+tBqroV61AejnOh2j4HwNySHzNTn0yidU6phFospKXabx5RImD+qD+Z1gAczWHh//K9LpOew5jyw
ciVKpmOA92TkNDtlO1ws0Dkbcrd++DuZEFZHEl/yz77SUzZS34dgpQQ6gUwqDDvjuUAnKQeoxdgn
Tx94Lh94Lo77MLOflVHqCBSJ1aVmj5m2oBnLZ4Be0uegbdK9lIWJI1Szbpeg2NvNA4Z9CtKcrc3y
Ss2r/kppjcqrlFT3dV0AW2gtJk9lkIWcSVGWtwEagjc8Llqwq5Mztr7FjaoTDLUbj0ZkXDSisqum
0eVsAlnkl5RotQnUOVWCpIFkd0qQ3PWT4ReAEZBJQkSeaNs4uPscjkGeN1OLCvokw/RrP33wRyUv
hZ9uBszbCZvpUGx4UY41PHHiWMQHVlsoF6jBk6+Ialr30G4id7BHv90Rzg6uLd5WUk+UOR+sSkpQ
jyku89hJQR8IZER2YUROYMcvoELwucwLTA9B25XQW1hAEFAmG3mZFTFGAaF4njUbHG4RGiuRbzlp
CRktt7oaNrHPq1uzICAKQuAfq9TbSAr6MksjeTxCLG3x0bzEVNw2cKMAo1rSfvGk38FfqO2wHAdk
DKBh0fCa/zIH04dLI1vFUCP2khdS5koGoj0egNsSzFK8Dgfzclmbozwnk2R1HFR0NltviO10G0Kw
QTvmO5TWyIC9z506YN2YaBQByqOCJuELsCZtzKJtpKg9RpdSDyW45KXc17UNlk000/VwE11AIu3l
W+dxbZYKAGmXTy0mpgmeR/ELDFcA1qfdElXoxkl+DwXn/JOcnY43a3PU8V+E0lL0Bm1AMoEAJmwI
mRDJDW7Tg3UYFRDVYfIdo/baB4ZgdfADI8d2FgtInmaHdBwld/xdgrdHzJzuVXT52l3Mo7gySO0j
YnhbRDMMFv3zZN1o9SMncJJs5svOgTXelFX8Y9Et4rab46YP2/bY6SM+j5Bk1zgmzX5G63ijCsm0
LxXLusSwav2UGFnjiypur04VW+47mr3WPz+FZiIzjMmaRdK5qtz+w2vqTVrjCV2jVQ2/uRVc69f5
1bMaumBZg8aICgi09GU4JuxTMdSNaQSJFjn9iDe/hpv0GPkGmjHCpoQUpQy1OZKbQ+KPL7LH9CcE
PVkHqR56uVSuKaSD2OgBWqwi0EvINx3xMLROX9l1vyHNi2wvYLjyG29sEmn/NUpC4sqJBbmDiJIJ
o2MZQW97cTLhKR94aTQzsCoYOJJxYNDrop7ZSVo0aTOj4zQ8j57sAViOunf1RDRmM4cb5pi+o6C0
b0KlD29D6sqq4bJyopYjWOwWjAr0m/SIjpqd72RXvqj2/BYQM7kEdv6PReq6CvqlGZf5o483zsgv
dSe/LZ1asBF6nPwl2psOHy/NjOYro9SmTqOV6Jkh9Me4VCVbCsYrLTS2UsMTVWE+VFerU6mhYlMe
lEwgjadxn9yQdpqOomGEuRLCuMFTc2alzGtj1CkoxaJNw8EcjlK7ay3jQq9fsvpHkU682V72cfvz
zVTK8ztQQYRFiFUNzzGRRVXhlsUP1a4gHuqM1+gV7M4HGGamuF4a+UWrs1YEQ6AJIHVElxw8BjHm
bIPL/o2gklOfzwrGPnOf66Nui6wSQ7WIMJD0zwQJkeywPihpgZhy9bvza+McObqjliJHlPK+Ho5l
1ziiltoalweCZ4LKlvQssNoWGfAxGGJHnFMnUe/PL4LnelTc0Ko0RqsaFkrdtMUhcIbpWovfW0i4
nDfEzvw+j65KxYuy7bsw03F0O5dM90CQwbeuCB9svStBjqUkPIO8zaNixVxk2lDFYoPRCvM22GDa
dCM4wm9SCJfdbM+XV+bspUbFjGoca1Xr6/EYD4YtioYtaE9jU14XApcfhAEHwdj65xuWcoyJMHDN
YfTBo7brroOdchiekEE7vOENdphfWaIcpAtNtc1DaTjW3uwkv1obnGZXlVdeji5Bd0Ve9vitYsl6
dbSrpIJRZDlO1vhBRA6qqtiP/OwnpnF2JjiPMtOTbr7jnqt1Ut6i6lkozJNGbEq+6PV3MYCCloOX
idel9swnIGDGKqRdBJpIEIpUZKwTaxDkERQhgz8+laG9XEwXOgH8v2l4nuy59NnM47CyR/58FYmn
Pu77ztB64KJmb25t8RHykcAR7evL2dWhKVzb4AnnfUueVephEol6Ew4A0R6X8qVMf47zE+e7MTMC
FZK7OqBEokxj2bQQYhpVF/RoM2DAW87BCTAfwNvkTLdm66WVDZocMFZ8q0msrOySz7vaTqNVa7WK
8DAh6kPiE/AUx3Iz3Y6utocsmlOh/fXwPy6V8pi0BjRFzIE4AGnq7EUQZTEF20QENTAgaewhkbkv
HPHuvFX2B/zcX8pt5nxqMjMx+2OTaQfd0HbiovFGssl5/vIGA4+SKoOIA4B36ux16Ti04OdBnTLM
3FpXNl14tahgIwAAZ+luqoXHI8F0mk+DdG/KzNRMXEgetAiBreTP83Rvid+qXOFlJRumpIGkkQb2
iFmbBXMlNx8jUoQECFQqB9U1oBgJDMGWR9XGvmFX9qiwmS5zNoUtLgV5U2GGqELbS/CUA8E5q9vq
kSvAxbzvVvaoz1ZrY5wj3ULBCvLz/WN7W/8eCLa6dVX/g1cJ1HQj/w3A9pY/22pS16woJ/mUG/AW
o9uU8lEsriQRrW7rPovAs/Q/f0a6Z4X6Y5TKFpb5jxhh61SFPf1UXTKLoUC56tbiDYMxaxKfG2tS
sSUS0QXuUmQu4773SM6s3OU7AncLfV58ZlcdV7booCLoQi6biGOjM0CNS9gLdgyusWCX/Uhqp82d
dgBCkgePZB9AA0JLqO2gEk9dC02Q1+aSAblkLr09JoqdotW0CNvzsYuF0UJt49MMlSY1c9kasRUS
gNToNb+gSLtpN/mhwnQdGTsID50n++O1/LPHqLfuZRtld/4X/Jcz+fkLqPSplCQz0lPA7qbnaqc6
0319GC6Cwo7u9ItkwsXEizrMeL1aMhUEEjmRepRDcc1j1qEvbQz02OfXxD72n0uijn3Wx2EETW8c
+yXYpEnpLUX+XFTxRk1lzgckf9WXi0FXyRCUAQJt+uiNS1FgkC+sPyJM/Z+ypvjNyLmyQx04Set7
I55REVI3+j4AMsiVw+14U14ShdPituiveZVU5mdaWaSOXRVFeh4OWFk0YRKljBzMf3K+E7uGsbJB
Xd16vuhF26L0Pe6Vt25H9k9IAQ0UIR/0F1S2ZJPOfSzqTJtdrUSjgumFGnzc+wqsaN12vo6eZD/z
vjcih+rap29QZ3uqaqVaEoxbjvvZUUneh/mTu+zC0mzJEfbDIfQFTmBmfzQTlUPMEoGFhPJ8M9RM
w8qD6Wg2hj3IuR1xYYDku3/dxD8m6Dck7EpDY5CJJVO/bLTlVhJB/ZEG71oxub1ZbMNWfFHCcDsX
6VVeoHQzZNu6lJ/Pn3H2taB//g6qJGXNLeRWDfQvxNv4TnZMoscO7hG/ANsK6MoiL8HN55w3yrwU
IPwBOg4w+UpfaCuWbBjakIy/jPdDch0sN83M4T7gmaCcppOSphgxQ4hM03gbZevOCMqfgCR451fC
3j7DJE1SgLo1jTregRj0KFXieJuoqxNuLZQABpto2UM4FMSEXuYML+dtMsPyyiR12hPAnvtYQgyL
6gdBvouVOwvl7b7+xvAQCnqfS6OOuQGGt0VrYKcIdpF2MLKtbNyeXwrznK1MUF9pagezGMuCZHjj
biyty0DNOaOBPBPUvVyEo9CUIybZknYLydddL1W784tgh9/VKqibuE2NUgpaBChhm15By+Y6M+32
RX4mkPCi58KWWa4NRAPoDHFZygYNaxBLLRS0AMjPGmlwPx+ysPBURd2cXxXPCvVphqrrCjkBACmJ
Nv042FHwbEWc/gzr26xXQn0bNerMwsqwkhxcL3p8NXApvJnfRkULE0BBDRnER9q2er03YVn0A3lx
Lm/g7fCia6IMi6MJgUcn5GIYmAtaWSN/vrLWF2k+RL0EuEQ575RhOYR5yvku3BVRx3LpLbDD1SYA
IJv+fbpsNwG07lEZmN3mDr0Y77wbcM1RfmDWWr0AkQ9e6U2A0c/lInfCzfBOaO9AaMkpzvH2j3KI
Uaq0ICqAGq+L99m6UxbOrcCidAXR0Kc7UEc1x7S1gj4kenX+4Da/pBoQZsNLXgMbyCw/e8SXs4sD
775jPg7WZql8QjXrZtEXYyI1pAYzYoTZfbwR30DkflO6wg1vipB1RWDiUwatCaB9X15d4C4rc22c
1GM4pH7aDhdxUD50gXojVvwSNStSrI1RHoJANfVBj8IxpCvfoEfbb5LIHi4GJ7oS/RzrCzrMBvPe
szyrlKvEWdvUQSs1x1LZi9GT0Poyrw7H8sb1wihnARmVGtUg6jxmYrHrwQ/VjaZ7/ngxVoFeODri
6OQintOsUJKWhGauglByEMCsda0ovVeDvfm8EZb7gegGNDeaCOSl+qUCPRdik/XlgEm32VNfwboY
uBb6/uB3OwxE/Yzn8MxlrQxScVAJlmLIJWl6LSLhpltMcNu0OlqqAgbfzq9NZjRIsDYVKvfgY1G+
jDiLs6RVk1C38D7xHdyLF6BgBDIGvN9Gib54Z4vPwgaF/eBiICM9B95RI35G5fEn9sljaRXylaXX
1SARplezmO02uFSL90VQXfTavGHYnl8sCRPnbFHJ5lJNkay3ev/aAOzkWM0ky/bcqxGG36p22Zqd
Hu7ApLZAMzPNBAO0F0bJSXZ4y6W+bKl3RhomTXsMu7se0yalcjtWk9MbwHUtLeedIPEWTPxstbnL
YAZg4mhIaBHf1dZPUSLT7mq33rUgZYEAFSS9vMIroeftGwmX6YdpXpOguWqqmvaFNjDqhjCNcrQc
4iQpc1vrw/5Oz6YqseNqFF5rWYtuQrxldsMs3UInIOJcV4xjhGII3pqYiYPsD80VlYjgNAvrMTt2
7S5KJVfL3qyAV5PnGaG+qDzHXRIGZXq0ktZRlOcgulNCjuOyIhBWAoAyiBzA10IzNSlFIyPWFSk+
pIHR787PPQAeO3y/SLezuyRzs5r7+VjsKidWqbOZBCCZ7JoJS4ODvMpOfVcPYHcIdrUr7UOItAPh
2Tn1fcaNCowLGMJsMrCW4Baz8Do8ddwRgsdDKmC9DSQeM3DpLCA1HK+1gLOxbDvYT0PCrgKod2qn
h/KpNieydBSF+zlGUjsmdtOgJp/InJuKlQiaMiFXAW4fORR9VSmBqOZTXSagEVN6B5JX0EXs7Bkn
EzOv1g0PWMkK7Cf2KL/EUP1St0WTwGWaS/E2hLOgpuUFm3qvdbYMll0iaiQqjhp6cwwIGV9qiNUT
P/kN1PZmSzjP6H0kx7SxNTvWbaJ/HN4m4GRAX/VtdmU7v68hr8QLfCS1oCL9iWEqpyqMvInKOksA
85xkWybj8BjjdvtncLHENoKtAFGJ/EFxAtHuS36dlBkU8MaETBwYgr4QBIlxIQLTViSgVnSN53xL
GF+sxwAE8yD/G11Q7Ei2+B1REhCto1WgwSIGJ6mcrgzAZK+XLVY9AzOip5A/aQ6F0N+fv0aZrox5
dUtUwKYGc1TNy2jSdDZxdNAKGT3Sr4MogBeDaFB2oz1PT5D4Kf0p18aoIDRgQKrqwLB91ArR08N2
3+sd555gLwiHU7E0cPp+YU1scsGA7DlieOfXUOG4kSByULvgoFCAQv6LcVvym7+siTAYoOBlmQDO
489X97LVx6KgGkMKDeYPQqDQix+VxmkA2+g2wg0vEWet76Pvb5rg3EOHgLIXoQEZavJMQNbBxkTZ
XnCk0MYKN42t/I5V7gFg+P+JQer84ZkUaNloNcdMbX4XXbUFZxpIxlSRE78ZznFih/L4EOrcTYNY
e8QRV8TX0Szs/7+vn1ggkWb1qYzRaLRhmAkNF2GvaR3M6xJSmfAGqoE/edkwqx56Yo66+NQpSeI5
HftjPW/1jeaTGY5ytDNM67r5rvw1HcYt733D2UR6wKvLJgG/CR9rrJ+WNLLz+e38JnK8gZ7pkue5
E8dMrI+pPtia9FPrYyeKf503wts6eogrn0JLVXPgbLs3XHMZdEdDT7sjpeTsqt9Vt3zVTK5J5dQ5
It2IJlMo4OaQ7QPE/zHYGU5+aYIsB3N5KEzwYKK8nSSfcuWNchjWupxMzbERMQ5S5gepGjdtWm04
e0l+OBWg1m5oUQEjMZLByAW4BJHzCLe6Uz4WHZR7wAtqAZUxbvWCF4MZvfwTk1TIqKPa6FqAaKA7
VTwQeXGiM1M9qZd86hpG1ndiiooagR6ptTzU9VHpwl9yVDpJNXiLku9TJeGUz8lfdW4jqfAhpmbW
WTOpgfTmZQN67sh8UJfOMaRiu/CKjbyDTAUPXVBScSoQq/Ic2eybFr2fd4vz+2bSsitLNqKZFnS4
RjAJH87bbEptUW9ttZU5YZe5bSDYtHTdNLUvzClDBgLXShYAScWKUKQ37s0GSgK14ZVS9yyBIeL8
ypjn6tMeHQLrJNOH2Rj6Y5YiKy9/m/3O4LXUWBBvosfw76LoMNiZ6dIKEoxAERZ8E/AFN/CJ/Fbs
85ImxnoM7BoqOpCYx6Qc5eHlFDbmQO5f7CQ6kNt8mHxr3pzfNIa7mRL2GoN40NWFws9pMCo7M5HB
KQoCubx15gwptsrjXeGZIH++inf9lKZakaMzn9d4pXS9W9X++UUwn9bQJwS9A4HVgWrt1ERRhpXW
S0v+gU/sdVv/By5ogJmov8zfGmBMOXO1rMcJ0nOUEkF0IIFA9tSiEdYG2IhRtKyjOLDHUrwMTXEr
VdGDlSd4f2bdzRh2HKMs7zPxzEWhVAWV4ZdOjtDk+ZK0SNoJD7mFpD3eq7sZhOviBQ+zwboXT2xR
n63RwtkCdBAPEUhMar4eOSF4n7qLKrdz2Q6eCS8rF7fLqGRCH8DULQC+CfUD5Y5JPaRRXafkVSI6
4cW/8kLZnkvOw7iqMCCJg2UpeAVJ9OB/1/TtbM2wlOzMfb/JN9KGMPIlAHlzbTFu4hNb1PNnBkbJ
jAO8JAe/uVxc1Zu2yxX4lfBg7w78CRvmcUCt7M/ThNwBqxMnDUJttBWeQnHkqHsFdLrpY+4ArAhE
jAgeynlbCZxgz+oqQV0Oz2VgGvAvjV4yp0ocJAVr/IciH9rc10bhEvmfbFs5mdPbkmRbO16Vnemm
YO/FGBi+4VfdJrOXAfsxiwJHP63hNKQoEobg55oc065vpAnKODw8NONmg9bIp03qaIgl6txl0kKE
cVh0pzHTd5A+P/doq0GlsIo8MVY4TUHW649oPYsaNB4g30JfBkZWRaIwVQW2FwhsaLMtIPvs0PLM
tvOWB+Rj3DwnxqiEJy2jYRkFoT027bNVdo5UXQC+xfMY4vVUWmVCVxqwG/CqiV+A0FMwRlGQFmRG
ZgCgqbUTd7hQ3XIHgcDDNzCYMGZCwxZSB7hUqcs0XIJ8Qa8dQo+V5Mn9EcTbtoixes5FxF7Tpxl6
50JtnoU2L/BIl/z+TrJDT95Je/GSUInwQjTLDVF90GWMAqAAQbe0glkN9Fowm+MkPwnybCOw7sPl
XSJw/IhHEMy68NbGKJ9fOiMS6ioFvi4KJS8uq6tEn2/nWfG1Kb7Lg0bZyVL7m7OfrMi5tko8dRXJ
4s6MyrJsSfND8ZMCWMXIFXcTunbDLbCe/ElPlutDIglqEZgCAEMllUlEiwF5uEUcXqeiFaCiAOrs
QU1ip5iTjjegyHAWWML1A0UDGKTngcOmlICtC+Kj/qi8BZvcS+4trzKd0SWYM97DgrGyE2vk16y2
comUNpmjKTnWyzas/BTFoyT8df578WxQ13drJbVZKchP5uhWUnaBse0njglWDnSyDsoRhSGIZnPR
Y2TgIKuo/GlbeSbUH8SHbylEn9ii3C9JZPhJWCfHMtHtaf6ZLz9GXprPCu0nRqjbupsNoRXbIQG6
ZPqHJWJAT0hDC/ev5m9Z2cGJPSoUqmnXWeAkTkD4IdyXd9pPSAgP9nw9YvzdL93QtLvEO+8X5JtQ
od4C+QwAnZooIW2lTOZpnuqtlMTHMJQcBaxArfVy3gKrTXFigoq805BbVtXBvdGmKHpnfP9n6lIL
bXNw1GsIM887cZsceIU3VgJyYph6CaA9Y+hDi55QbrgqBBqg+VJuEtHOBTuzc7C3gCQeJDgKb8GM
0Li2Sw9tC2lW5OOMPW3cCRlBhuaICLrg1+RJ9El1x+h3nC1mpMwg1hDxL5FC+zJ9ls6xOSW9GAE4
Ht1Yfrhv/eaDIvRbIDKYglidjplBwlx0Gqz0us3bSgnTYy5kO9OAuGEx8ZbDDFYg9sC7F+jmLwCh
qYIYnjQpETZwcINN5JSTXUCvx3Ks23YHLZ1jxtUpJs7w5SCsbFJnXZXqRg3HLj3qcbkJMsuZe6Tk
dWWbeWUXYW3P07sBmU7Ol2PeNAY08shtg2EGKo5NSp8X7SRFSLX+EUETHHGnX6u+uA0cgwMcZweY
lTVqkZbWqVC/NSNc2jqqJBhtkxzLQc/sskSZxEps3tXGwkgARw36NhGtZgOvulN3MTttEvD8J58S
JFuDtRFwMQDlZXkDBAzah4nIL0ER9zm5ayCxzbXP2l/0t7CzFvj+oIp0an/oymUSMqXFyVigjCYe
iJweIRZaXgkJKedrkv07dSJEUUDKALcVUfWgH8l5thhzAl6vl8bvXO1ZcsXHxDWg8OK00LSKtuID
PusVN9B9XeSpWerilec8AclX175CD0PrUQ2oNwK05xvMnLrgff7JbQCzDOJNp+LtDHbiL9xlUQ68
RCSIwou6UeFH3TUoYlBPrh/+Srf86x2FxwjoYVBBghgRWr6n33AJm6iDhEl0DJ/0zeJavoQp5fig
3kd3s9sdMu6ThHFlwaKhgADVUvWvkDTQ27epMi3kVILL+goaWhgjse6gCg25A8UDJRV/kvdrDCc2
AZhG7QNyx/QEca5luZCTk6JuYkiKe+F+ukO5VHPUi+LAwy8wt9TEE88g/OFf1A/qNiygDIBjkXaX
Kapiw3DkHIWvMZy8IDF1gMIfnnV0E1btRaUDqg9b+EaOAjhxXeioggymQcsof5DtyolAps+tdrC2
EadBEhXUZXETUs5St8ZspFBUwsQIJt286L7YCrckX/sLYk/WMUDiBJFaPBNE8OydOqYeD9HUFFb0
0alvbtJbwTFwRel+tQnueIfuI1TSwWVtjTrl5ZgO2ZhATpUwVwjXYmZbnQeCbug5dJ5+Ta7GaRPt
dQiaEJU3Pm6SeSzWv4C6rAItasQJ/z02vnGPZ63stHfp3rprQrsB2N+FVu0FiJK4QZz5TVf7TF1b
YacMfToaH+nNr34T7Ma3fPcBHnDznxy/5X1Tyn+CutTlEHrcx+Ry8cnQ62AHfo0JvMSLXd4xZKSo
iGerlVG5MSSczUkvwPHevAnXGmj9UB7PHWjIPaNiBf1qpKe8EhnXj0gmtHpu6k1koH+BZFHYhnck
Fw8SW9WgF0pWKxm2BbL3xXTma4I4qTajYRsdl2uI8bZarVwS6W7XoE+6hsGUfxIf0Ys9tGse9Gth
02xCd3nhfFWmByky0bD7UJGn1izMZW/UGqKCuiGt5PzWuEp3UAn4wU+Q2SvTPkZggKq36CdVb6E8
r5Hr6qPuSeD03TZ5J/OOwQV/DJ1rjnKhqk96JYQyHRkawNIyNz0QQldCPR7e8zjLuNaojRSHJEnn
4WMji4cPFkzBE69bnA/lMb7m+SrrmtI+t5J+SfWzvmhDRKxVF3F5WdWvHL9gnvaVAeI3q7MQzUha
0SzCad/ld4Wr/Oh+6peEll/y1B8Dr9/GyL/h9Ctz5Oeszck9dLeLIUKtuLo030m74Q2F+MxOQMfK
78TzvpZKXVBpHOHhoacRUJFEGa3cFBcT+EqJbvtfzPCzrvz16qgLSpiiQBR1ZDBQyZkd0Atrfurl
m+ABvHalPZcom8h29jjm9vmvyLNLXUvLUNaFoCHViKbRHhLwB0Kuc/xGP+P041G3kKqirzDEWB4p
9MfbzB9+dIVtjuCSj65UKNYm8/5/PQDUbZR0aaLKAWwO5aGc7s36x/mt43oIFT2ERhrLMMQBGNGP
UiHwuAC9iRdh/lB4MjApDxx7X2sjGhIlYA7Qp7dQyKXiRzSGlVFlWXiU7qtLotccjDZKMvJ9D/5p
eQuv5M4yM2I/eY0BUAGpOWS7lHsgQ5vB8JyQJQ4uefSWh8AnvYzY5wGIGPEKpqDiBR1hwJ7pbne2
ANHdVRj3iIR9nj71vAk01uc6MUAFELWNQmiCYi3Z5SLbBio9A94k6S67Gh/+4m5hfK0Tc1T8CIdR
GQayddY90k00tzbdD+WKQL4mSNHH97y+CSsfUiQ88kivUrdkerQd/39SMnKZBYfB7XJHBY4jxPwo
eJ2TO8UBJVXG5X1nhA8FUd4kOTwapfSjve1Q7LcGnLGgu+xr6F5ll138DRo47cQKFRzRuUMJXoOV
WNpYbxJBau+BwarB51hiJPuJDHxy056vTftTo5TrS52VTZoEowRKPO2WbQM1Nt1vDrwUnRxb6m2i
oIAFkWCoeeDRRcWpyjJK1RSS7rX1wJiOhGf0SQmL5x+sT7U2Q0UrYzLyQDTq6KjPi22Zt/Vg2W0m
ce4T5ilbm6GCVFqA3DSSsJoBWlq5R7TCgL++JfqNocstyrGCBmG/hYgj5vlQozpNCvIKs4JLVJAX
h/Y83iVu6RCtd+tWwnWJd+sL71JhnjKUiVHZQOKNlJg61okc5VM8DmhZ3weNLQ12geYdEZcrHzB1
IoIaduSL4JLQ9MVFMAkHdXBUIL/COsZMausuaOEiGPNDRWX4SUgxtX3pVwfuPcPc1JU1KlDKrdrO
oBQK4fkmedsYvgK2HVLrlEySAf1NtsWo/oHmR7ZAAQeoE4RzTj/k0pm1DGSd8CJENub8FH+4r0H9
2RBopw6yXXzOxKt+Z7rD/aLMzYVUs25ZqJR9mWBqxMCa51AMj32DKRTCvS14400LjJXm/AX/NtOc
gSkIREZM9tBV1UgDfVorgCIackcY+PDrzRCiMyaBrr0DezrvWmVGl5U56thXywCAWR99vN4w2RNv
RgCrGi4bFPP7oWJlkEoxcA9UtDSbPksKBceibEw3tBInjcGvMpoXrfTISYNYgRkFqj+mqFxSKoIy
K6OYvDuCvQJNznRHMsi/QBwxD4IJeTyNeKREw+HG2FpmSYlTRJcuuWx2OV4Bmiflmxx6bvBI6MYD
AcRZHtM/Po0aZPmrd06lF6DykrG8aNdcGhAdNbxlT5g6yS3HK4yxXlWKsrJGPeJUKYz6SYZ7dG6x
IxK4iYuSBpmubS+nzdzZvGvoo4j4JZatLJL1r9YnSGLd1VEVgY109MTXSLLLKwlgLtMF8KdyMPAF
TUC/g+qTI99x9pbzQWlsyaJPeV2VuJwqNHFmW4WyGumM6T2iDFHcnu+/xXKknWwx+VGrBc9RXC9N
8HECJX9x5yOqfG7rNk+BbfoYOHW5DxNW6rn+qNRhrOtmKjQFy6wlzevK20a+6ZvM0RrRDpUrDQ06
SXuRerDbQjVXqryu+NZGW8CSGQbgtxg1O12zoZat1KpCCB78CtP1l0R620AxDIXOiHSOoRPBL4sx
v+7KKBUYDCOL1cWE0eV68Sc3e0O/6ko5ZK+za4KvJ/rNPausjVYlxDtLI1SUNDywxnWSiFYU4lkL
gniUA+tHMm6WPpBbsjgs/3+8HIj2ZGTb6O1i+lSjtrVUJyWNR0t4mZ7J4GDt5AcCuWx3iifsuMkV
KxKhh4y4BwV1SAtQd3JVTlUqzKrwQmLDfFUDnSfvjI0AqlLxguu05LfTcUHV0IVH8w/QevpebBKh
7YHC6l47V29AYJiBW3qugDZIXhXHBNqy2ATOVNnnQwLLZzRVUwwdkDMdDatTR7WEIinUsSuPkHs8
BFWPUfvFPW+CmTKubVB+2WOubylmDe926DqTovEgOLljeBbkywCWza9B2svFHDMXRkbbUUcl5KVU
ZlzETTrKqRmiOh7mAAJofg+RH5QnAK78qFDAKA8+zl7pp1H67qobZSkHCyfQfERP/h2C6q7gBX41
46ENrobNX7AzspwULaR/12lQF1ikSo0mBjD5L198giIuwVtmHhinH89/SpaPro2RH7MK5cksgmVw
VpsjobuIkoc5vBLAoPQdIwBvi5gxR2OMytjQ1GgUvcAMUJ3+KCTVifCuMKSRY4V5D6PS8scM5SAB
gL0ZxFzD43w7+bNXvkJbdbv8NHfhxkJzcW/sp03qlgGXSum/eMkfy3RlOq3lFJzEZBeh3fEwXY4b
aQuqo8EpL+XYrtF/C10eUpZ9HD5tUm4iyJnVRLNVHOf8XVMhnCDyqhQ8C5RvhNIkJHIeFMcGfBVD
/hyaPEYUZrK2+mR0STob0zmJyiIExg3Tb3tAK13jTn7IbG1feMXmG/BsDcx3n5tGlrxy98xMo7QY
QgJ5KV8tf7lYNtWTBCGbyCucenve7ZmVA8B+cZZRZwQIhArFOeivyk42hJf5o9aI2W07uje88AZc
y5tvkOJjbStrVFAW27ouax3WRkffjDUQ9vVGraCx2+LZl/r1rnPmbbThrJHpJCurVK1n6aJUC6cP
q53bgeEZtIKoGWeg9Iy2pITLTVFYFVwyOm5hugsza3TKW5d5n3QDUpTiUnYiB2ATwE2UvYQ95YV/
8uPpG3xtinIXTQj/s7ipCjEZ9zBGid1DFCJe3quhcjhbSc7TOWuUuzT6UspFnYR4Bja7wm0f0xSj
A/9H2rc1t40r3f4iVvEKkq8kRUqyLTt2Ykd+YcmZhPf7nb/+LGj23qYgHiHJN/MyVVOlNsBGo9G9
eq3sft60XqdxpyNWELrUYT43knGYTg+iUqGfjha2wKXpqjmETycMnojbMnY4q1vLLHEIJB0SR3h/
sti2RlEyTQlKmg2lPVRw03Nlq7eTHp0gaNdxuQfXAAoAnBCke0BhSeCtujzscRCY3RAhYQh3CC3b
Yk9R6clDC4lfqGBYChwGw3QdrwG1fuwXdpl9JXkd+UEIu5CTMzC1pGwNp84wV+OFW7RhHZ404OoR
XNhjjqAfJUI6yWrwrtavWkDQhOLdBPQvvvLMhQXmAm9atQFsOCreK9+3NczKV3hGN/8EBSdirmYj
CzvMDR72/tSmAXZuUPaj8ihorhm9/o0fftpgx08HPDiIoOnYrS8m6Fqe5rfEJve6cF8DeuwUrrnr
uUjAVd9f2GTu6lSWBF0YcwM1CeFxIJa2TR560VYgStXahWERnctby/N+dkS/UvNyCmnNU32H6Hrb
W6abfDGhbB9AZhAtWdenKhQfs8YJYxxvZGFQUh9kBSiSAfCO0nchmDdV3vJ0e1bj8mI/mbg8x2gM
kSEu3gczdUj6WupfeiLaRfrc+tz5p7UFoRivATCCieIrsUZQvqZzmSJHGUq7hWwamoZf0hJSwIGA
yxUCRQ0G9Yq32266duKWRpkVykaYV+hCFe+tsQ0SxZoPRA2hO/FXl87SEBMkE7PyazDu0dcGcIZo
sGG6azt7HTDAw9bknO/VfG9pjQmNuB9movgJ3nDO9CsLwBvR9i64tSoolCgbafLwhuNNya0bBaqR
6OB/ETW2DztK7dBUw4w33EP3CiJ1gKoewg/fAA0pbanEP2Vul3ntwFPtl/+aZFLnONK0SImoz2BX
z2WUhErNR/fgHd+qb9lv3OZrsXNpkv5Ji9SWqhMVEVigULlxZKjbU304EwjEylH2FPHoP/MwEDyL
jI9OkEuIu9gXjml4gvykNuVWymUaWcv2lsti/LPvBj8RjQmPuv2/Ixv+VsN6SpSOeZnl6kFffDTG
OQvkLqVQIB8KNMkaMHeFlMK5fazX4HagCQAiHOkrSE9N5obT1EqRUh9dIdRmQjtrrHIHrn3JqTzx
+Kw/dEC/zw/9L6GHkkf5nNHbaOAEaHpZs5f555+gsFi7UJOaWW2RP1dSbonJL+wwRG28dsYjT5j2
Ua/ubi96LVovDTK3X9QKUTNPc/we6cLdqPS7uHlWe/CcNIGt1Dxuk9WjR2m5FKinilcSlxA19wuC
Wa0jBeYoLh4k74FHME9N873ujncIVrM9MP4D6KHjX/CjXp670Aj1qZgCmu2FT/1T9m4eIptYkq19
A9cj79W/ag6zjbiPALgHLII5D0YpKnHWjjSppQPGuTuKlvFPDVFtEHirFreIuXYolvaYQ2EMRgle
CBRojXQz107yXEL1TH4anyv0MA3w7tdezh2/4RllMlq9GNCQn7BIRbzP6+e2VXm1orWWmw4hbcgy
gorwiqFBrqDLkxPMvgALt6eyf/1W8ab7jMsOsub8S0N0qYuwrIpzrWLOBjC4aLRI8Q18U9jH50Cd
rDbktqLWnpBLa4x3iHEVFeYMTPawh5K15lJyNX87/0ID6ncg76vfSYNELoggINXNdgtmsw7UWsdo
VrMxTas6AE2FKnD+On+hr8h407xx23vr+/lpkrlZlSyKVCOPWlAXlV8D3OCNlboCZOzbXzLGhsZT
9VSDraEDPygnjPEWy1ywaU1L7imGs7Qidrpcsbs/lzVD2X6xnayvNH1XtdRC0nyo8WvSf78diNeD
x8IA4x6VUkySnFUgyt/ptSOg52tRVWXowzXueIj4Qk7r/vj5tZjo0TRdqIQp/HF89L8Y+wQgp3Jb
0ocWitlcAD3vCzFhI0tagvovrCXBQwqY2CQnnLhBgzl7dy6/EL1bF6cZvZWR9PQLTft6p2wpsokG
Xu6DcWUlKgTNMVKpg5f1itPS1xMt8uvzpeJ74z+pU0cuRetWGsTa4023RdtI4r3c6NdnFndhlDla
TSMpeKSC0rJpFXdI2kcyVE5vCJxztOaFF3aYg2QkPgp4DaL7vw2OBEXfxDsTSoDVnnc/8xbFnCk5
6MdEmHF/SdNTl27oOL2f8vh+Vtz8YkXMuSKa3AJLONBnTfw1RQvMjfb5XXgyLB+YCn7lbsUNL+wx
xwo0ugkBs3VAhwpOaNwo0Cqz0h2gNyCPUwWgHXw3grIxCO7PUyM8gN9a6fDiD2BOmlKoyqSH/0l6
SkwdlRsdxQwKIPkLuM+FKebImXExyt1UBe9R9SOIQ3vKD3H7FlYvFRjeDDm3Ry552EoKCZOGhKQV
OdYVcDcTQKMbEzxsYtMKDu2OIrf6j3KrZxuokm4D7mTD/2c/Py0yR49MgxDFiSAcwx2V/hi3+bba
0VfOwOfrXXlRXayOOX51kmuVPsFZ6fErn4DPvJv3qts//MZM3OrpkzA4ibeOLAMNdxkvSa1Hg9ih
CEVHHGZHcYQP39E20a7f1FZ8B9TWG+/Ar4eXT5sKAzdSslDUIkxRnchDVdntrkGDILJTJEAeCl7c
oWJ61q6i5sIc87oJxlSWoYMA0ij/sUp/zG2x8f3OaqTIvn17r++lRgUEkLNewQnEqQiTUUAkq0e4
/15Ufwjx620Tq9eO9GmCOWtpoWbREGpoISnHqYeQjq5xLlD6C9e79WmBcYh+io1ZojUD3zQ3I0DP
IH4QBHD8BKU95w2YDn/cXtL65/mvQcBNLz1QmsJGCxpcatkcOKWvOg3pNxEAirpPOGtbSU0xt/9p
ivEERYOuI0pN8bsyx9tBfKzn1pmgZVLFSPxNjrG1bveFNSZk4AB3oS+0uAPc2ZU3qTveTZCmroCQ
Bz+BBko9c2/chZtousfL/vam3nZFcFNfbuqY5r1gYvrrfY7Mgz8Gh1Se3DgRndtm1ip3F2tkLm/S
IED3fdGcjIfptTymgNRFtv8YP1du9pjbvMfFbfe/wngFYjhMIYi0Tn1fuU3Xb7VU5pAJ8XaOubkD
Jc1V2Wzwso0Q3PPZUku8zXze4DPPFZn7GSx2QldhGPB9JOhW1j+7+EnIpW3T2gkZ3NtfaXXXZArj
QmUX2iaM29fgku2FrkQ9KdkFKL8rBa+jtrppCwuMq6vSnCco9KBoJn3107vCPNUVjwyD/sZVYFrY
YFy66ztZn0hBb8V8N4IylM6gpne6Z/wVZagGYDZ4KAxgEVSFhTJVERpqU9GX7xMxrHi8l1WM7UQc
V1tPKj6tsNilppkNLU4QIbSXUtuo3wCDBWPyTgTg93fu+vUd/N+iWNxSUGeNgFyN4g+iGdN+Epjv
QGRoPBLMfgz8whv9Itdf7NMe4xWaUCRBggrEe1s5xSu6Mlblla2Va1YAYiY3c4at9BdwxeWHY7EH
pZTKtVlhS4vNhMo+FVHMPHmneXTKn8s4tX6yPlfIhD/omcldrGCFINYwbNpGSJ3+IxusYic79c/6
y2/If/G+Ij2LixeuX5O6iwWkAOG93mB2IHd9xNxcd6InOv/Nq1jxlsjEw2qoB7nX0SgJ+tRK5wei
bW9HJ+4pYELhAB0QxdcQcSlVaQR1CFQ88FihIAcuGGY1tV6cOCZ/ikbSaUgAA0xfF4fO6yFA0SHt
bD3zb5oVF57IJFK1lKQlqWEKFT8bk4ZWpfLC7llx/sYJY0XN1cyf50kBXFb1kucGy5n3sqtuBe5i
1i/6z427KiSWEYly9APwkWgXMnck8T/M/3RKIFX5VEQcP2flzGehBr8ZPVu9Gz+hiBjnlvpVeBgc
kuMRO2w1xeI4Is8ic8MIPvFNYz5b1L+PXxtPFtBlsqR9+SxvzXijfL1tcP3W/F/0MJjoEWpVCYUB
EJ5JYyNZWYyr2Z+TaUM0iZMBrD+5Fp+PCRp6YgxBIubNSfTkPZ3wACoXEgpU05lP/ch1FiZm5KNf
RGEGZ4llq7/vPAG43zf9PX+lWgDwlp9tbt/eSk6UMpgYoqNkCpwUwn7ZjFbVe93MKyyuJmyLHWQi
h9GnWh1VaMPPyn1vlK5oYBQP+hCTId6XAk9Hi+7QrYPNBA+hwTBcLQwl6FV3RQbBuUjEJJxTQBfl
9sbxoi+LtqmjQBhEPW1P015xaaFoBn2zb9FCEfe65CQELOf7bKLrWgHccxQ9oKDKr2jrAB7uu33m
/Nv/4JYaeBbpkV9clhn4zEddhd8rjyABaDA5SZWPFA8slJibdP6qwr2M+lfgGmHM1MhE4hiHT0n0
oxl4zeFVT1c1zORjXJL23S9XVOgDyWKz8Y9lkj+keedNQrW77ROrcenTxPnWWWxa1HdkHpBkvAfR
vGnQBW/AB9H6z7etrLr4wgrzKukFv/AVUIWdBjQqTW1bST/r9qNUX26bWQ9GoCWE3glGWDAddLlh
WV7lSeFHdNY5iDChnmGSOxmQ9aIBDFSxr1tcmqDVi2RhkokVbQ0CpKIY/WOzKXeyPXixS476WRJK
Ffkd51UnX5hjXAKqSqE6xbN/nPZ02IOS5pnP5D61qh3ZmgJ/fRyDbNphxMKQjIgc7/qjjB1toAqA
SbrZpi38+sHc8Z796w75v0/IJh81Ou1VgsrUu6n8Ew1fDDW2MsgucxyF89XYhEPUC6OZKsSK7BWD
enRKtsuBExC+KJv0PXIUzlOFtyi6yYtTZjZzYGYDSPkk8K9UXerI7TYDIyBnVasZ76dzsElGMg1a
akSTfwSjI522dLNv86Ha4Yr84EXb9dD0+ZmYJMMszVCumg7vyyKwMkAYTd6QH2/PmMQibokxdhU8
PVIg9jgcCh0Yyen19pbR43J19y52jAkY/UT82fTL5kTKxipQnvHzj7E7EaBwiFRZhpQ4iulzpHF4
e8eEjK4WzSrzcTW2Wf5Q68NGSqPN7XWtDcEgBH5+HyZOSDORECck4Ti/TJMFBLsLro6nzgV7+39H
i3kuwbPJphdjrmatnPU+wD6pDHm3EC9k45jedR1wbyJYkqe7TOf4PMdL2DSjxAXZkxAHeQ4Ocbmp
lPtYeObsJedYXYF3zZjEijLC1/c52nrS1rj3HwOAOHI+W8DqejA4QiBJLEvK+YZbRAoxEiCyoWNM
sXZMFWwMtPSl+3aH+SUoJCClprTIzfxX+HwQrHwapk67MKyJWQPMIIhKw3vBfKDovhmUkEVuF4ot
Tda8oVnisOU6zer9srBLN2Rh1+zq2S9K3z+mYA3ECDwUAR8wKCO90zaYvNUQ/j9uf0/eFjOBJZiE
MO1E6N7kgSe1qPXhv3zuMBVtZVxFlsW6mMiCNFsIGxq+QGuH09dvs3sQ6IHbgjvYRMPFLUtMOKlz
uQ0SH5bye0wJb6S7cVecZgdPsWflfbTzw5BBrrv0UgALOadv/UVBiKajiQkcOUvpqUhx5k8BQlmF
Epzvgd/rw7jXPWUjvvGKUyvhBRhCsK9S5n/IX7DJHRA/RThO9XiitSO/xFQ/xUefedjbjewa/Z5P
G3ztK7Cpo/WMgwEadpnxzrKV5EkOGvGkVq+ZfBfUpaU3nNLw9feDDZPQGWjKQMfq47ZRnnSDRqZT
r0AiqPsYdaDRynRDcOH5kuzN4p83Lw0I3QCySClRrkWGxz7NlVHWzfdY382+20TfJB4oQZavvNIA
JTDmZsF8gmk79u0yNXIrt2M3nUbQNh0E9GBRFda3MugkpRhcL4o3b8i2tLrIAj+C6FYYodcdifO8
WSmGGFABAx86HFSk3/AyvHS9BAGOPpJO8Q73LAaG+ztyT5AtUzIU+XA7sqy8Py6tsaHF1PTaVAPp
pL0YOAxaa9Vvpt1vwN//LYKYCW+XVwxCiUmT8D6EGBmUtZiHlYCXoz/5voieHEL2EfPQdmsBbIKa
tFW9mNz9ZFMXtGwlwKDQWwLmlapHX25nJczq3IFs76R01UORjo91M3GOA5uSUROU2Qw9JHRjrhDR
iVSDsCqtplO6o2Q57VbzKLsTD7vLnjrWDLNzkRaacleG02ki3xN0KqLyTh2njaRCl1rbpgYn0WQD
CTWHfVNNkNfIlJH4cuP0IJ58ISzqU159VUL5S1AlXiWm9m0HpNu/vArOVqBJB8UjwPygeHZppSXK
HETKUJ+6FlzjYmcLSr9tITsmHTVzc9vWyoowgwPqdgp+hoo4c7IqQRhkcKnWJ03+2XT4/cNccPqA
9Lgwy0HRAwPCMmgGoOrMLEfOVbXwg6g+1e1ky+SpVlGoSh+7ggNT59lhch/d6GJ5NmDHyCJLjLZy
dIDItoWZbt59yWYFJuivVVEEmlCUERxZei+/R4lC6/P61KuRleW1JUvboQ6duZDs+i6uXXm+I2bA
+VTXR0pCM1g3MTUFaniZBf6UuTzKyRjXUDHF6D1SHlM8tsloNeIXUYN+yreMCxZgc2aoKxGAJSFH
gUABjUQmUBhCp0oFTB3FPdpWzniX2cUPCWNFpceVUbv+fLJhQHcIuB/s69WQQQ4lWr8MCv9oJt9k
7U2vdSvNtgPo9m97/NUUH5WMWhhie7hdBqgWOPfpAwdTfNkzxnRzC5NEia0/IEfG17TCvT7wiYWo
o18ehEvDTLDS677P9OFcZAJ5SXWWyArfMFxqCfuzQovHWen6lhKoQ4D3/lp7po2jkDQhckpJslRP
cRsKTq42eGHJLylK+80/eAzctYJV8B4E1zcMliopkC/AmL4GlvrLEAb+C7BET+Cik8J7eSiBlxB4
n3F1N8E/j8RAxcgBm0jGvuH7vhz7IJ4xH4EOBbZAPM4YS8GM/B2f6vE6UGJFoPIjYBIUKTT/ckXj
rAoQTEmwl913papRYngX+q+3P9h14IcNBbHSlPHNIHV3aaPIJiVKjTh/B6/kYM81mG3Kuv4WauW3
MDFDr1Ui97bFq3T8fBgWJpmgKWj+2AaBbB518IDmnllYNL3yd/HbmHkpsbonUDK+cOn0Vv1jYZbZ
TcyFzVWWRXhXfcEYLSWeOTe4rER2MEQuW8KOV+Jd/X4Li/SsLF6og270ICzUzKOkAlTlJ4X8MBih
aBt+RjgXEW9xTNRsurlUBBGP8CFHWwa0ERI4Dm5/t9WTvVgN81rEG0TX24yYR3l6CLbZfuh6S/nj
QjzrHEy6U065JgmTibraw/QrzzD/CDlNu7fNGUDa9kvE9QvOR5Lpxbv4SDpIKPKsn82jOu8ynGP9
W6683N651Y8DEi7EQwgsgSSLMdGPWjy3OMcEsi3SfU44rwfe79P/v1hCMQ4RyKLwZXQUiQvxV8Wb
aLmCEJy/CgHPBECCKC2xDatS6IeOhGV6BhsHWwWcs5QMVt7yRiZWl7IwxCwlSQaVzKZkHA2Q9urR
gxx9vf0trt51/y7FQE4D7mi8FZgbsTXHrIzzygRdBn3X5W4iu4H3H2590+U9tFZPDfk0R1+7i29j
hMMsVwCunJoePSShBky2t6vuVxv//D8ujPEyUsad75uigb4pLTZCdhCUmphrRwfzz4dsz7sIMDji
gQGIPZsYhnJaVKYAY2rxS89f5fH19mpW/QDnBeUapPBX85FFHI6Rivv2SJHFgxJaXcJxhNVzD+Ae
ZgPgBIR9ACeGHhXdYBjHzgQ6vzMcM4Ym8Z9Sz9B9MjGsBPY/KPGBj+/y8+u+NCfRiOgSTYI1YdhT
e2/LyIFgtSWFnD1bW9HCFtuRVcgo5VGlGccsD6y8BVfdYGIymFe6W/s0pgzxL4IiJSTA2KumieUe
LEXmcey9qSkso+EhsFcXgpcuknINY5AGs2lRb05KrOnFKfVFsCDleuPFQUIcRYl6Xr66YgsxDRpt
OspamPxlTk2g9NKEkkSDokH8T9pu6MFBVo44eq/ts6cYDHhO6v2x5Ab84sIs3eRFWJjHJgb5pqED
ZQkS76+AsznyDvo3G/Uu9XiZ8drz48Ia3YSFtTor/CbsS5xWKKUEz8L36b1N7ORB8cpD32NCHcRS
3Kor3Tnm6XFhlEbGhVF/8AXwh6NDVn5XvzSvBD2dzGv3AqhUHdqL4CZ4PIOMY45FLyVzERhoqI+Y
UaGiO+FHio4zccO9cM9jwVg5B8CW6yASBckftG6Yi6TOA80sMDR+AqTaktJfveLejoFrifKFBebu
8JGZaG3eA/ywj+cD7XHQMc8odeMZvTjRqW0+LIu3KuY8pGM16PM85Ce/eBXNjdpXnDRSuq6fwfXB
aKlqYI9CaYb5TAlmE4GHbYwj6ruTrX1vnqeH4lv3rdgHG1DZP6YWbkkEr8BJgKrmnPfV474wziSx
OkmqPMuH4tQLhZ3OkIADYLUSeTiwcxC8cv6FHSaEhaialKIM50hCO6js6dfo9DvtLnSNr+apry2x
hpiPDI7d4IX36ljLcPDwpj4JXjVgzpnTror93EZTkQHLkhyyrb/zty0m3mgbjq8IT78Wu9ClMeaU
Y1qSyHWZAbnSTHamHCTZCRXHn59iJed5Dv2tK1uofwFpj1IYakOXESXr5Dn2c117V17ynemmL0gP
QFEn7aP72c4wMI4e2V3Ne/es7yctVBoGYJhXjKUD6eci13Md4AiqW5rs/aPvwku93hveeDfDmoNC
XPy/xthKkT9rnaSPpn4MxScQwdh11VhjzHkwXFX/6fWDKw9DkUhJUG9jdrKew1DSuoIgCTY8ij2C
ZtFo96+yNVl8jbm1mLK0xlx2NdiIoU4wkWMeHPQO65m4NxwNhVeusVgQ4/NDKmaZLmBBlJor2Cb7
5AEX3K75KlrTljfLuvqNMLunUQYYiC0xkX+c/NSYtAjrSeVdpSs2ouQuChWbE//pV7ha1MIOE/9b
MoUzNi47dXa6a141gI1olyaTkdT/TuxfdwsTMuyY8YQTnmlvFlf23Pt1b6SFgV2UQLmSbBLVqrcg
xkLwAAuK6XCJo9eOtIwpSHBrwhevWLnyKmvMaUacHPbRSd3H/1C0pw8W8vTQ/pqhkK2BkpuXKaz5
I4rZOsrpkKxAE/oyjhShZPamSY0mb/p439ac47XmH2C1RMVXQkESAlOXv48svK6SAekWbciO6mve
BFbPD4fUzVj3QG5hagDr4DZly4PqMOW+mPTkTJHT76I92RX3kh1b4l3xh8AjGi+WppgoLwmF3JpB
R45SdBrnY1jyhhTWtkwFK5uBZgNKq+w7aUKvXCdAep6qshS3pCgqZ9BbyRKU8Y1zqtZCxcIU+0zy
UzLIfig0pwTc6CJwMtU3yh5Oj1TkkmeOtbUzvLTGxIq88g1xVPzhFJG7QeksJXwi2V5T7n0cqL7e
d+pPY3oLRcQpNbDCnNMI4+zr+W5bnGjJrKK+Hfrs3U9e/BAwIA1qt9P324tcO09gfzdQdIdUOZo3
l/6eQxyxUWNAj4xp21T3qvp6+/fXgsTy9xnv6zWlNKII86Mj5mOqwDGTvVpDY5pwCCDWMlNAmXQF
hSERQrfMt2ojFB1KGfXadM5+6tBksFJRcIiQbjoB+pKt0gJiDwmR26tbK65B4AW1QfwDTY8rrSBF
6bSkQPkupqwByC/aM4mRvOV1rlffgQtLGlPrnCMiDGoES+QBW0nHI4sv2U/iSF6xS57oID9fiWvN
OTRcJqA/QTPjSjNYCPo6J2qSvoMvZGPEsT1nPzgbuOYfSxOMf0SgmarjBg2FAeTkCJbbUu9edTly
Y2N4ETI8eStpX42yJ8TdEyFTZmm9ctcN1c+qKu+CKNshLAW8z7p28pd/FfPO8UlSDoMAecsJzxmk
q22FB6n4lJ6iY4yiQt5xucR5+8A8buIOVOJxlgHFG/Zul3y0QmXF/kvF43eljxf24gF0BI02QBKu
oYY+pvGFdCxRMvco0CLxwIAKAjHeW201HUEiQgDloAzA7HmUNGhNGyMtMnqDAIAaZCV+4uYhj+Mm
3SZOldgG5+ZefXIvTTIpl5h3WtpOKG6Rh26TPmWb6gGDeYmtPQCG6vaqZR7/FLdO71b6IMYMMVgt
rwghZiMLKj8AHMKUXv1532vgvMp5k+TXp/CMYtLx1QwTjUvGGdO5GbtkRiqZmrnwxRfm0VUUIeEE
0JUAAzOA2qEojOVcoXxykgd6rubZqf0RHc6q7tv2IwNAvrRUFGKkjXzXQMGn3HAiwPVZg11NlSl8
RYRSIxO5h4pEUhUmGcBakls954/CM6CL71TCs/YwlMeL2avbCcV4cIWBulxiaxgAYUtikeblqe1H
gGpBIlupHmdNazYgqYZNRN8FbsF8shDc6HFHSHEKd3mEfiVQYW8GBkQ6Z0ZijNLBb2Bqr9MFCqAC
zzYA4NCPYV82ddIaUd7F+H5O351nOFNn3IJQHK/D9ADqWsQt+4/BbygTXlhlDh1wy5BqTPscPb+I
WMUz5Z+jD3sRiCr60NnxHgCrfrpcJ/WnRVok19j3LIC/SC8JuVMUW9ykTrDX7WZ8kf8Z8e5IN7j5
/zwZpAuFIg8E88Biy2a5aAZA2jFHZaZ3JWMnfP/PY8ct8H07r9zzy3lXOFu6tzgWyCvo5XvFkDiX
gYnWI4XTeOp5plPehQfox/2GZtf19XNpijr0YlNxzcuTMDXkaM6HdGwsEj5L876MXjkHg7rD5fVz
aYdJN7XOjyBClNC3fu8MB2lLdiPqodMOR50703ydE1Jj2DyghwHDYO8gda5SWUlCciRC9GjKwh2m
SB1MKO6nOXW7DGoy4sCLousL/LTJnAejHSRN8wMdhWwJeoMYfzwEngG2PeVb7vHIENbCDB5ekoKW
DnC9LL1+ks3KIE1wEEN4qgfI5L1wPhfPAJOd6UqQNUCqkWPpTLbkUqxH8e1cx9iJ9wmNYpzIeW7Z
XznIYklM5JwMWTAqIaYOIu8xOCLuZSp0G238Y7bFlN0Owp+eqduyYsfbxDVbrnwd909gUjGSA5ut
qgHe5qM7pFawhT6kNW1AbmFnHtAMXuGATl3cFR24VwH+4ndDeNvOVKAxDzIQKYyyU+kQCngZDs0D
1ZRrHAP0dlSa3OXdiisJG9RRJAgyi2iugzWbvYZlsej9eCBI2HpwcmcWRUhVGCGP83P5md+HXjep
UfCSBEYtYCwug05Q9bkkhzVBI+39e3OAgDfYGnQAf+M9xPOc275Mf4x1LA1YXGhciwqa0owxvKUT
0LKiyigW/nAvpq3iKVOge2EdRduu9kFbkqcZLyddCwcoUuG6UFD6Bv/a5RLrAZXw1my1c51nxqMt
eRc2PcDhmKP8yTs8KxkwLWnSxAZzsERni1dxhIOj5qZ8NEarha9YdAgl8/LtjOGskwxhwNLWd7f3
VVq5OpD8AoIJFh3kqOzFGHR+OkXjkAKNnhArf6IX42iJ4EN8IA4WaqNbIzj6kTv4uHJKJBH6tSrg
pqpxVUMrQ1JPhWjMR8V/jJIfmESzDCV2Jv01HfuNWubWoGMiTfI3in4wMldMoc5YSH8RIy/+DDZG
5nKZtJk5I+IXJ8lRtrrmmc/TsXGqXfUYma76Vn3c3vO1leMFh39xdtBjZ3xZCtWsUUo/w5hFZWX9
y+S7f24AFwsao/gHeEkmx2rbKUFDtiLHWMA0Q1I4pcp7Y6+tAaBkgFBEXM1XU9tlKCbIxIMMXTaq
l/IYDQLnxK/FFwCfP00wgbyd5FGP5pwcaxNE5FQtPfuZfyS7/FBb5C594AHxV7pNKEovDDJxO8Wo
Bmi/0FBrNjG00jfzHWiQnPmXeI+c3+Vlwms7CHV0PNqwhyaGey5jS4vXda7UdXbSxLdqfAui420n
WN0/RUcYoRAYjBYwV0JTtUlXZ7N6BjrQ4JW/mAcavAy3/vkb9wH9PSZEAwMsItMFGBhzE8z2hf4w
SyLtbMleiYb5vxSctPXJb2vRn7phim3VBekInH6JR0Tv/ktP+S8kjocgW3mTLVfEXqp5KsyakeCG
C8kPXTmlem/JPJIxng0m44xbAVIlqEEeR/KsTInVt+6gvf+NK3x+GjYgSOYUyD3a73hc5jsa44G0
8VorPABmQ9VmOQFupa6KmI6SKh0DoTNHjCtobUTkoUFm27taYSl437V78n0GaRo38Vnbv4Up1hXC
2G/mCIpER0WyaodOcAlg+XIxFi5/PYsInNoAOqG807saLJZ2mdPVqVWCXkaancS95qaUbgnygfOB
EpnJb5iAnbn0R9dzKBebqjOeAoUEcUpH5Nbivv6abfydahErOLbcMavVyAFsHtR68C+qIMwFJdaS
OoL1GTCGvQkGCcWhLPj9vnxF1g7Wce43XAuFS3tMpBfNUUJrQ9DQ5i9O1TMUmN3GVcC2tNX39R5K
JZDZeOYcCbpbbAhZ2mRcVKlKIS0DQwMph+8NHvBRVrsxvfPE9J9TBuOWlFBLkoDURoaHrvtlsC+U
Qc6mmNADiM7XQ/EzAG5CsfO9efzj2eKzLQ2zokTD1Q9C/EtbOhQaO1/F86Oz6XwvVZdNEku5b+xg
Y9oqMg6r+BrY6T79NvIQiqvHAuBEOsuGagumNS6N15MYjXIxaRhspgo66aNOPyOVes3c4UM5cr7i
2ulH/RZOij4Bdpf+/0XhQwzDKQGJa4r54rmzWzAWoWTsFT/AdYLCDlSl403gmpzO3pq7QtEemEXc
quiZMmts4jQdJ5DiHfXRx2A/0RK7842YV4tYNQO5VyiFo4kDGu3Ltcl4Qc55qchIR9S9/KphbGnT
t5a8GyfooZd7AtnN3OIFtrX3AGZsMH2LLcWmMoujo5B6kufSUUjcons0/H/qYpNjNoXz5ejvsOdP
x1A45kZl9OvZ6s7kl/3Yd6GI1SWH+AdK79FDZA8Fvpps1eDo/8ktdq4uTacFf8zeIqAwByNJRl8N
y1w8Bu1HHx6aEtN0wWilymC1yqvemXejWNsJ5OSqubfqHFDJ6lCrsRObT23ScOZGVp97OvI+4KlQ
JrxKAMd+DsRWnsTjiLeN1TxDXFGwu+E/vBvG7BA8aj2uhPfqxi/MMg8eiOwKtT924vlNSykxQ9EJ
3R5MOoptvoaB/Re9TwwUGsBKUIQBdCQZl9LnYUgL+sSiCKHZB8kXRGoDC4qOFCKq2M2LLFomuFUd
jo+tnaClYfr/F9Fh0MYsijVq+Hv8VbaDu0l227czlTmVrO1K53dulvUN/lwuE5NGHK1KNlr6XfGM
oIqulT1up38wmarZ/QN/voq3TOaL+kHWh2WBoyRNd7FyCoOGd1hXLZhANAIeRys+zMmJlGJIgjKi
h7XeQdOLNgmy7/TbaScRbyOogPKSAp5JJifQ/CwTJkMQj7Wu77RYvpNaw+P4x+qXWiyLuZUNXSpV
6BiJeCFJ31EitBvooacfEcRwwYYhciGwa2tCAAVhBAFW4+pFVmmNEKRiLB1zELYF44M+8Kh11kLc
0gLNehYe39WlYWbpIB5VP3vM2jy0Bj/Ydkp1GtLqy+3t462GPdbVaJSCDFtZF3pBi/BFDA6vwGom
aigq3shAoaCUwZylJFL8oosH9dxw+FdcsUU6A05C8bvhTndtvLm9qHWLGMekJBgKnRy73MG4C2Yp
k3Hr9m6NKbt7Oh8AfVMr8i3Iu3m/8YKhXsbehLhqUdikgLgrvpI4FYN4Bpb4GBqeqlnV67/rzOzm
aIoebl5DQQt3cglKUcNbase8DvVqDRBtCLRvwf+BJzxzDlAtH40Cs73HKNlGzzRemc/Ca/uB1mNp
ERkzmqBifOG9rtf8Z2GVRYPVuTbNWpoox9F47CIdAB9edriW4y8tMBmUVky46/RQwfkeHYG+QzfG
TnVoCwBybPZtz6GuyH7GpTHm6KlZoZoxbbYk1WEe74PgEPEIOldNIF8Cuw1mGUFMcembgZzPalfg
O5HulI/3U/jcVLyYuLpnnzZYoJIaQcHCqPX0pAGjRztGsUOeSryMWi/nSq7Tw3S1ZwtjzAdq2lQx
/ChFxTvcRc39CJhXrj6Y4kOTKs7tz7N6sJFLg9iGUBA7e7CFIoPsWFXTp4Jcn+kD6zcdiGg7PSmb
/EEMLG7Cub68T5PMHVYWQuCHA65NGTpDSmTJGxR8x62BQJKdURk+yMFiS/sGdAugUf/HBTPeolWh
4ZMe8Zl88b3G6kMrpKK7/jY8iI6R2Bgj42b1/4+6L2tuG0m2/isT/Y6+2Jcbd+YBGxeRkijJtugX
hCjLQGEHqrD++u9A9lhUCUO0p5++6H5xUFKylsyqysxzzsKIeUhvULCwHmsqHlMgj6aqI9iSEbBc
K7Of49TWalt9xAXQizym/s0F5jtR9DIY9VKG7QksYFY2SAiE0B5X1oocM5e9mKW35PPzkfNtU70y
Kp2dt7UVogGuGbUjs+zGAzn617LYqBrImyEJhzcae5EjJNj0YJF1bjZ6nlnmTt9Bj/pGk3DLDOUb
uT3U6WK+aT7a/Nq98vQNzsYmjJJcpGMBmoXn/AGSWLfJwRTs+KSC1k76HGsYl3FsF2L2tCk/RoQ3
o9OXOjOqhLQlY9iLSHJpfrIlK+ZNjUSLZa+l6ePuzAY1JkwLpm/Y9m76YEH8xR7vfjYzOORmqdVs
9rV3Fn7kyXPOBmYwpo9JV0kQqMofmIKSOCbT3KWfO7fFhfMlca3bcfE2szRMLgJJoZJALRdrqB+a
yhndYltNd3e2LWTQA2qfEleI7d8H0ihTg6KGI0pCBpEH3VdRXGSkR9gzK3QAVChAl6YjCMnCgTs/
pchUAE+DCgrwBO+nVEzCsW9jc7q+o6dWeBRsaY13pXQN8spJF75cqcHiu2T+HDmzyp3zBO1nhYAq
/NHc1xspAp1d4LZO/lReTxCeZVDZrBue2eMcHUjtfAglGSE1aW2TIF8v9XZXbBZOi9mdcmaG83ZV
7c00N5h4bACLnd5C4BpKHOKMwIz2K4Ldufg8n71qnJnkfJ2MipKLHWaSbhsIZdBV+EnzJrxcjPN4
6T25uFs4jw8IOPlEDXmPzmldiJ04FnWEawMDFN22xyM23v93Tn82Qs7ppbSjIkOi/ThA1u95ysT2
665HfrL9HtiFi7h2ZEsE5Ev7hXP5iADh3EpV+gTh+waSBS341Mnzwm6ZNwLMAUB56MngceLgvEiQ
XJ/C9AE3G/DSK+rGPJZe50JzrwfDUeaWnxL2X11pYO+nWZ6tVqRZ3YbpiLG5yTW12U3lTJo8XrEZ
NuhJXi40/odd82aRizGVqHTJiCTBUwJhi6/krlsVDrA45ap6nDoVk8TpTovbZt4x3oxyIcbIke4G
kCl96m/QILVqVskn2tk/JKorZi+6xqw9E101FrKRSJByjqhC3dPMB1kGDMJ6bA4TfJsBhY+L02O0
Xbwzze6dM2ucI+qsTmhbSTLe9Ajb6nfVQdkT+d9kpe2r1i6pnTzXTvmiPVzetDO5EV1Box1SrWhZ
UPjjogkKQ6vEKHzSWHxdJpbDmpfOat1Q+12uTlRg3lni1q8iam4WGixl6iHS9kUM8q0yWjj+Zq7a
OnIG6BdGNxSYsfjYYgbAi6djewypvrLE5lqVUeTXk3VCOi/PqXd59mbOh3fmuLAC5XlLyGWMiQXI
WwVeFGULFmb2xTsL3HulRTdMnBZ9e2yju9wYbakY7IEsyf7N7YKzaeNfKLrRJWQoheaYywD8ACDS
SoUjGiiCZ2xhQHO9zucj4ndcbgSszlVBfoL8D3FCwy5LF0CUTePqj8VxuE/cBNDO2yV/nh2iBg/D
lQggdL6EkyKh1Aa9mTzV1NPGZ7E+kHG9yJEwuyHOrPAXBqsMpUiQk6coGNCqhavPEihsrpgIID9a
cqZaFPgXueCrj2aiBZGGZqx/s2oDP+T1TrQGa/DV+PtPj3fWOK9lXR5aHRuHX9iazo/Qo7rY5jfr
uBPWcmrNUT9UvhSBIdkWlAkOscFwX9Wa7gVkWDwKibDsWDr1S4om0eVM49yKodoE2DlQImiF5xws
BXqozkoleQrrUHS1giqfqraE+vHlSMHfkE0kp0TQ0wClJCGFig749/dyLdPFejRS6dT6hmUDV6D5
dCV4jY9ngJSCYCLzF99z0988ezd+sMntRnDpsVLSEumUW2CxV0FJDnXUO/len4TsfNSA15cHyQWr
D/amz8+fcwm6diZw0SkHQ1JIti2CVRQtlAiXjHAnpZLGGtWjUTw1kVSvJuH5dS8k8Sbv4iW2JC5m
fBgPd5qoRVyGBt7dJ6EiK6p/kftrYcKhFKe/N2/cMdJFjTVE4HY+DfltU3iCsi/lhafM0lC4bZ4R
2pXoS5ZOibQ3hfUY3LLUo/Lf2wA6D+g0QhqYciyd0uAm6TZR+U0gC+3HC8uvc+Evl4U27RlM6HSX
k2ND7sQl4XUuFvHLrnMxr4ihIzTEmXTKCtyjM3AOyJ8GK7ULCYLdHV24svDpsg/muMgQRV2pkh6R
wYrALa6mNqQStpE7HfahrQ2OKKNlA29NV91XS7dqeWFf6FyIqHQ0rMcVjKuDrly3OpLN0lgk98JY
6btOtsadrA8l9H9QFnQqEuXuaGkQU5jccCt0jQnldKrdplLKwom4prvOy0R4EMpAcnpTa15yixle
XFXZOmJBtWaJma7GQBEdWibBXpR6fZ+K7VIkmg+3CvBqaC1C86XGjYsZNCVD1iBKbPUVUpCrTnWb
zg53raejRKYBcrRUMZrdmWcmuegnluXIGGvFE6RrfTAxOwneJ8ISGmfJChf+BJXIaRUL/Wmgit0N
D1GDDHL7e808P7YkCou4X0gTLTbnZEQAe0mTIJBH5knXKhcd60u7fnKiD2fTmQnOyUBXERdgJBVP
UyOPgWZBs8ObVVtVG3qPboCFAc3MmqyhVgq2SDSYf+TvK8HxVEsGwp+I8p18GoXOjTrvchjnr2bT
tL2zwq1N05QV2j4Rx/PdhLCheBYnznPrtdd/oR9xOhS4CXxnjDuczK5XetrAWLTRFEiQSuu+gT4u
XZFVOzjVpvCBV5S8xBcelmVyp+PiknHuxDKKDBBhDcbTzSTJ04IhgG6WbzBLy8adWiDVL5usDaVT
qT4bqkPiK1P9fnnRZgLg+TTyrbJ5jVI61Zl0EpniE41eGUriqAKKJLG8FOqXbHFuJQHjSWSCsysA
V8qtFFHJHvXKtLMyH8AyVoyry2Obmz4ArFV0WaKxAv2H7+9jVmFRTYAuzSnq781y19QIgMMSHxV3
gX7d9GdG+DO/IOAWg2LheNKF2wyimbWweHfmmnw/mODmTekrBf7LRtyd2U6FNvLUA1v4f6Fdf2kw
XFQyNMiNAnU8nsbQDQ7jqzALKma9HT31Ey7O/gsqtTPXDbRx/FolnTv/paiVcYbC5rAdfcunh3TD
NqDAugp38mP3OLETtr1judnvkej8mNVJUgRvHw3o6mn3nN3WSaTJckjU5lSa0Jgcvtbl3eXtx+cJ
P1jg4iEQhz8t6JodP0i7aq9dDzdg0btLHiQQ6KfOUgfzjIedv7J4KqUoanJqFbi6WTjsa/FA9Fu8
pe0evKCXxzbjWu8McUOLDKUeNQGRKU5buxLAUm50rtEf/54VLsarOolrQnE7QxOaXaWnRqxtS3i5
bGRpzrhYXiYiCWuCOTMo5ILjyKVh6pbKXjQeLhuaObHezRkXjgro34Gqo8WcoUJEGuIOEgrC6tVA
onVkqjZtwoVVmnFn0PO93QI515KBOR3aEceUXD21zaduMak5feUL5yAPPzDDII20EHPXq/ldnCXr
DFol4Ae6koz2qx5Eq6pU/Eyp/MszuXTT4LNZQahETK2n83dXb6hTQUUbtGigwK4dPLkXmq5n9vq7
I3Ka5bNAQSWBxWnYwVhaOmmxabTIqZee9bPB4uyKZnDhqInrPBIrKp2km3I3fGY7HYpxgjOuys8y
4DLO8hVqZuNjXFPfEFIy+J/bHWWtKxkI8cUTMa+DZpf1j3GzI+rm8lrNzh6SP8hsQfrlg4AI9JDF
Lqv18STqVxaVbavfhMbhso3ZkZzZ4FyY9mBtsaQBiQrd9FTy2GqGowGDWIyte9nS/GhMKPLgZQBm
NG6VqqiROiq1w6nv7su6cvIMCeNosWVm7sQHXOKXmWnAZ1vOqGkDXZ5yONFhWMX1Q8oyR6Ygg2yA
m1DIqswSVzZGBypBSw+TueP43DQXc/W8roFlkIbTJLSlfh6uAdYCcO/KcCqw2aVrsMHGNktwE1h6
jM979dmouWXUK6PLBirgvgZ6xR/Mz5WbP4XORHOyaG1pKblwbPZM7JiQTAMVUl9pHIvYxlXsRwD9
fJe+CyY6mTMomn0JvMt7aN7V38bJNzkOViWC+CsYT8J6cBRf9bqXwqm/tNupeVpdp8vt9jMHwQS/
+fd+eqUlOdtPmZ6ypkswVg2sdrn6VUqXKHaXLPA3x2JAAYjFw6kxrkz5mlWfLk/awrZ8TXicjaA1
xaZPFPz9sdrI8bcY4xDDwQ7Gyo/LRRz6FPo+nGtn88WF/KzLtJBE6bQ3MkDPkJk0vGDdTCTB60iD
aCdd7Mx7zYDzNiG1gOS/ZsG0xYVjVQUNVJ7HeJyPrcScIlfa3RCY1mMnV5lbGWp9G8vBGK+sxAq2
lmrK69Aqk61SoIyjyZm6VWmY+PIwZjstTeW1INO+tNkYGF/zBkpATjTUkktYpUDtpyv8ZmD9VWGY
AsSgSexGbfoFCYTCY1Aw/5zplHlB3GafMqsdfBFAQ0BBBlIcGLp3tvi4u8ksldlpQaHXUBmlnZCa
unXUQDS7JdaVQkfjUGkWKDaqgmV2afa0t812UK+aJKpXupCplS2Ar/hbS9LiSCkzvo3igOJ9kBaB
ZddjBb75QBUMRyBm9TIASnIo6oxtg6rpVnrRC+jpCZLs2TICcSXQniBcZIoZbvCYBHWAIIw62mLQ
8XilBkpxIEVYrNKg1m4BtAckOWmvCnmsNy0SG7uYVP0BtFXyRtVbYZtLmuyXWS5/DdVKESH2I6Qn
lhAiuQlKUyjbSZrpGGWXOEwV0IWTjO0Q2FFb5AehVOPDIOmtY4qJ7shGYB60qAcfRafS0lohwIad
TZFE8IipUIgpWNQGu1R/g+Z/stZpLm0sqmixIyW9to1ZxjalRMRbhQXxLWv1ZmOIzNgFhtitSNc2
9sjCk8KG9HMd1OTJVNJwVwUN7Wy9b9g6VVLhrmpiaVt3Y+m3ORKaRdgIezCWpraaBsyvM+k5iAlb
FQLT3C4a970hVe6Y1YZnioXoGGgEui+TVsBWBGGV7Ix5WGq2ZpL0Madl6Ch60jtUopanCNFwWwIA
kGxUeszESPsMmFX+rQ2Cci2OAjTEjFbxmBVkh5i2wJPRHPF9GDqnYKLmlrXWuR1wdL5eK8q3y3Fk
Lk5BjOrXq4873nIjInUqKc0prdZis1f1ZUeeiR3nFrhTrK9aKxkY3pUQG4G2EKLFINkNFVc92nri
sbHrFFzI1iddGr1SjNeN9KkPHssSeeElhdylwXJHXJOjng04RnOKoA3RHuiSLMhcmlk+GyvfGJ6y
vujwAmlwaTWhpbahuIgj0fwY3IzeXxEVmDkFQCsDfKWsgq1e5O/9SSomaa5X46luNebnoNEAxUsi
QNu4yFxaUnWjN90SKG/uogDuYFkBdBYoQb6pQjXTGNIQuJknrHblEAQ+VHFGVCYu78x5MyjNg+gN
GEtz+vzshGuydOwslsunCMRuLPZrJMUC6/j3jHAXS6VkjMqJhiS9AP0HepOLuZ2oT5eNzF5wwCzw
ayick8mBzkw2Pc/659EPr5pV6AXfEsHOv5vPgFlsiGhnSw0OPLXazyzZq2iIgcs5X8luW1xckXIZ
TyBL8EY38diJoF1pYo4THhYGODkOf1YDgDsJlEy2+J6zFKrTwRAVKBBs+hvNTq71qWxF9+DHiSF5
LT7LvvhQO9HBuq0W0lazt+Rz21w2EATlqBd15njSbiRiW36xkq7FR8npNhN7l+5dHupsCHnLzvH4
2H4Sh1JFZOeAPLYHjC7RFvBcs/v+zAIXL8VYjTRWFfDp/j7PDgHJHIX9/rZ/FzemUZ75VhwFNRgd
0/EUlKnTRQr6rPPWFvpxiS9m5iX6zhDnxKQcqr6UEKAqg8SoDeZO06tfCNIhK9FoFhKM08xwuxBE
PpB7Qu8aOJL5O3E0poomtJp8itnaUim6HScEYQmRIdFGC+2u0ZYESOc8+51JbiJREJXrMW3Gk9HY
QQ3winYVg8VMvGk7t0Tbeu5162QJwPiKKuAHing/KTahSw9yxe+Xr6F6K5UQbzoNjr7KH1o/2sUb
fTs+dPsot9VvZNO5wlb/Qjc4eLZ0E+NbpM6w+m1XAFvD27fgnjhlqBtVkhvSqagTu2ZoUaRLUkvS
TGB5Z4N7BMih1AuZNI10a27RC+SVPpLx8LwbyQDg0ARMZlgLvhbZ5vVwWmISnnHFd9a51Y2TtLJU
QUUxSPMF41iA0SxYX55EXk98CtPvbHAeAqmtsEH7Ik5T4H4O5mGqFKIx51p9UK6SvfrQO1O/cOKn
KwalIEDv/aUIujRK7gys8iQCdhjfgA4Phfk5bO6D+PHyKOcuRu9GyZ2AbdumGfhukHkFygtSQWho
0O7ILtmM3nQgLQ1pJkrDnDWFYgA2P1CJKGXRtLne4b1qxuhDCMU7Fi1CK+bn7ZcRhetuqTNFTTIA
807ke17Yw2dylXjtWqM2dZPA1n5Q9rvyQpCb94g3q5zv65ZCq06P5NMPdmv2qnQoLrJULsygwjm3
ocft0OSoTRr5TY5eDk1YGMds6DxbIz7dmicG6YYE6VZ0o4ELa13tDfg1SIHA9t48tEBSpqul9ual
JeMcOhG6KqsZ0pXDoGzEkHhpYHl6ptmXt/vctfx8aJxPV6DLLqBJiYCkgiNNLbdRsKFB9LkurjTD
u2zrP7jW24bg3BcVYwOJDKyUuCVrsJ+czJ1y6J3eQ0XUb0HxtJD+Xxoc58qdjrtJn03bvpNda3wx
1dMguIX5pNFPl4c2d56fT+P0+dktpQi7dKy0aRoL/Wte5DdEFBHoabsug3SFlqPKpon25bLRpY0/
+d+Z0fa1Ld6YjBpxbdM4q+xcI5u/ZUTlQkdhQjkHNJfiSVYCXxMyf/HNsbDT+bZgsY4SSQiRPQvN
0lZkr8A1slrCWs8fXjJ0vCR00cggbXo/WTVFs3sK9NUJig2P0ab21dQdvk/AofTGdMVv2jWBkMN3
0wdnzcQmMml9LkKk5u6Y2tmX4Jw6VmgDV8YpHX7ONxMTF2ASlV0g2UAAOptOTxGQs1zyC3HBz2f3
ypllzs8JKGuQwIDlwPpSA8b6X9SKlPORca4NmXlTwuNGOlXpc1WUtmV6EXhPL+/F+UB8NgrOoRmN
IHQfvt6x9K2yFq61O20EkkZyFE/YBCOuVrV/2ebsxoG4lwmyFBTCwIX1fuNIlt6GliiIp+x7vpue
p/GDetAhRkfBQICX+F68EQ7yDlhoIbGr2h0RzfKVsuCGvNjf6+Xr/GtwE0zVroiyFA9z6nVeeWwS
F/dnwTF31p5upP20XTNmC7epVzq/S7f+wTg374Y+NC3LYNy4l3wDcu2F0xwnNgnZla9yJ1pdnnMe
afHTHjhCADdFY7vFOasl02yoIZl7kkJXu9FXoqdBD8eG1qt4Ez2Bu2OESkZzWkK6zjW0Aqv8Zpfz
z5yaSh71enuSGjsFd9xmyn/U6x4JstJRvjau5EyLyzpbXSTlmQuD57a5fdZJlYZXHwIt2Gsm8Rqv
P+USuvDk+2LXe9PjoZG84GVhpmXsXv59dm6V21ZyFyUBlK9abKuJ4C30NHBN77KN7A5rvFPuFsxN
G+WSOW4jkaaVhKrMO2RAJtGcBETi6A+J7lEtP1iHwU29DlDfyg4XL6NL08ud0Eps6EynWnsqkq1B
H0rgGKJkocP7NZ94aXjciczGXFaEzmhP+qHcgEfSr7/gQqqYduGYtyqe2RAVC222CortEtJ+9nIF
JowJwgP8mMiTOgUgbDVkmqObbd+CHSUC8bN+K60EPMZwqPw2y+MPHz2zx01oNha13ClIzHROuSnu
JplYdmV87T145750mqulR/y8d55Z5GY3hJZ1I2nZZLH4LDtISvoTo3/gU3d0JnZA+bSMspndN7+M
SiJ3/0ksQRGaTBzQlyXZWvpYWDdGflpwi7nT+W3tJJ7bVzGJFDYa1k66t5CdWZV+5LZ2uJEfwHh/
qznxdomtZy4XOal//twukAd/f6wpsS42EJRCusuTt1N8banD1uGm2ox70KgtUjvOej6UOoBgQ9/a
By1VJMj7PCLhVDkfnycQLEYYOLpr7IMcL9D+teigZjYuDUsEj/9hrG+2uSBniWPTRXUwTHc/n6xT
zK5yHT6IbuaGvuYuLOb01z4EgbORcjEO9cspCgjDSf0q3GuPEloxgcQwPOWg7YP7KdEWeQKyi/Zl
ux/NTszrInLIBrLbxoc3PisB9zcpkuhwxAiQ36h1ClL4nZ6tLlv6uFvfW+Le9WycciQqMqVMewmD
rWwsPNtmHP29AW5vqkWngzofqcoOCXoDFy7B/qFk0x/Em0oBmsOmm3LisV9otl8aGXfvyFqlQ6Ee
cxiSx0z5XDYLCfOPTvB+YJP9sxdbr0WsGnvMHGD43mgQRzIe1BjyhVliB5m1gDeb4uH5RjRwEoBV
Cl0JCkQPPtxcM8FABdfo46+d9JDhhahZxJGLh5L5AvF6mjoETQCXt8aHE3Di47RQyECjgSJ/TGyr
QkHUklTGcVAfwxKCuOl3i/UuLZSNnKyVAUk09aAqt2GLLqSm9Suopivy4EVsJVh+K8ZL3sj3Y/Ff
iJvyWkYXgg5Y5Cs/JuA0e7LSVqADvFqMqB+mexo6WGt1C3pW8gdGKpnFaA5S60lsJrptPMWHAEN9
K63DVW0i0A1+CBKTp0maXtgsgV0/hLjXYZ4Z509jKzczdYBxsU4dqwVXCgVZipzYhn6gHfP6KWdb
3+XDUba+mFq6sO78xoZ5XDrQuaKA3u8j+32jRq2qV5ZyVFO0tpEG6OECyKveHlIKYs4lXmL+UObN
cQFdExIhGHOiHjVdC7ZpagVOLvYRCDKKZHN5R/MCNCZsQRgW3gNtWAit8+Tnva6E0Dk1Jta5zmuu
5W3xXQRoJfdD9Hg2AJAYThjY1aa9Lrf5aimvP7Ow8CQIJEuTAq4IVTsuZIBAKROamB0NsenuRy2o
N7rVAc4XF4lTCKr6DFgbYiLYwcz7tqjir4NWSTd6rUMtp7Lk9unyfHzc5e++D18/7ZRKMdn0fVSA
05Kt5XU+xOiWFTanGP8ueFnv7XCHjBLockLzkB21exCkoz0hcpmto18GYAYE/qUwMYWBj+ZMsJ8g
aoIygzu0xRGyq4alUYSJAaub+sIdBUEziGQc8XGirOoXI9P8TL6Z5FxWiOMgihOdIl4w6Mmuxw06
uVz6Ul+Jm9bLHiaaxtAfbyXw7C+2UM5P75txbls1LG/0Qh/pMdrpq2Q9XpXr2us9gLnd/wIoYrwu
5i9rPNImLkJx1HIMFQQNoCMKvFx2s8+Kn/vBBl1b90m4SsVNCDE14i4SlEw75cLS8iVIRc1AbcOw
tOJq9DWfbM2dtJ0SfMuPhWnJeFOqDL0fBEHrI395oReqPhSUgorvRm5eUJFzqLKtOtTFk+YGLavO
ZWf88OibJvbcIBcIY80Eub9Q0aMpsVVd5k5iooCc34jRBveXSqSOOEB1R/Sl8SmKAk8Kl1psPkb+
99+AcxydBJ1lxTk96ub9UNwX2WiPI7FHqwRFYbG6PN6Pcf+9Mc5lIpNKWg2g0zEFUDATIjczmGPG
D5etfCjl8rPKOYdQCnpPWEePSPQNoDuwmD30dlHZljeuBr99EvYBeA9QS0Z7IqSMvd9+zHPfgO8z
zsWEBZaFgU6VEu1KWkcuQRFZcqZMX7pa7GteWEW+y1hAi2pDI9hTVwPU1J6sx/I4KTcErupG1/Vn
8IHoUHDK7XK1FIrmIu/ZFn49AM/uxLEZia2MtvmjCs6FUb5pf7cKxM8ld6k3Wk2rrDijkE96EqvG
jiqcIMU6LlOwAOtLB8n01y6EgNcU9tlw1DCLFcGENRSPd8V15kEsxVZW/WfIuP2V0DoXyM+nb3KZ
M3taruS1GvXTwdWi6UB3pCvBw37FqZwelng55o6sc2NcuJGCsIxozqZtEgK2C4on6MOJ68Wr9NIk
ckHFHGjdFEFBcecaFUd2tJ20Nl3qaob7qmO6mM16zeJfWjYushR60glEgAMIkm3s6p3sCY/GFS4C
brGnkN0QbMiYwBmqXUNAY2Rnm/Abmv3v836RVnwhyL1Gp7MVNQQtx2Ubh8hQvOhhbBfGt36pl2Pe
6SxcblUDqmXG9PmZjUJrc6tVS3qsmtqNhsbuxs8LQXR+Y76Z4DZmauDY082UHpPPnYcbxtpyyEbb
Kjh4lzVn5g/eN2PcxkR3hRDJKpbPSqijhpIzltciGq6Hr60AxaolSMP8Er2Z4/Znw9pWiKexUbYT
tJs2BzSjOyxM4NIacVsyhUxbZKQ42ye6pALqCuDpL68Yil3Wtl9FnrUxl/LX8/79Ni7u4IsRTCCR
CJO1W4PfeIDoua34iCnr6F7ftFsdAFgxc0y/2PwVWNtM9mA633/ZN7lk69iMSlyI2JZI/DTooV1l
XrEyN6loVyi9iG6za3wIJ3riWl8Y+qtkz8cA8Gaae2+g8S/riskjoCgMXE/iCYad3rMrtLwfApfg
m8S+5RU70Uc61gNhmqd9zqdaW+nFexwqm58I2v957v83fCluf9im//o//Pu5KIeahBHj/vmvm/Il
v2f1ywvbP5X/N/3qrx99/4v/2pPnuqDFd8b/1Ltfwt//ad99Yk/v/uHljLDh0LzUw90LbVL2agDf
dPrJv/rhP15e/8rDUL7884/nosnZ9NdCUuR//Pxo8+2ffyC/jVYnC/v5f86N/PyJ66cMv7x7Kln0
lM7/2ssTZf/8wxT/lAH0Bs0hEH2Ghm7KP/7RvUyfGNafUN1+7cSGFA16mbGP86Jm0T//UMQ/TRNi
DRZu6ZNugw7XpUXz8yMIH6I/YBJ0QM84EIL//nrvVutt9f6RN9ltQXDgYVDaFHPedpQgQ+UHMHHD
5O4bFOXMpK0qYYU3feUoYIuxwd62zROyycuus8s+Ona0sQVwLquDdETKobFN4a7Juh1aUDeMog+U
xM+Ax1ROoxRHSQqvaNYfa8Ekjil/Jeq90jZkFTcHuTYqUN5l34NsfBDk4TEauwcmxbnTWqM7ihQ9
lqxEmx4lkMNQousiCDe9AEagOo5wr7Wu0XQf2paRrNISfbWRkSduOVC/j9p6C6283VjWdi41pTMi
k4dvHBZkF7TD15RJ61KNcNuXHmSqW44CPI+DCvZaZ5rD4vYur9u7UKofI6o/90w9QkvqpbEiqLaA
Np3I8pe4HaH1Cq9mJjAdoCpQBsSboDdWYmPcIL66tEIOu4zu+wrfgpq6DaZJm2ZG4qlGfVek0kMI
dK87aPULVbo7tPBuqZEm2y4kpi33eeMm1Rj6A1TRbRIxpKVyw+7kCEQ6VXstShHUGDJptAkJvxES
GW5VEmUCHwETNOLVXQm2jKJzno3ZVku7yG51djDHwrIT/doSEmmjJ8pKEI3oE/RsAUO0jnWgdV4g
S3Zq1Nc5EU0PXYuAfJpJ5A/DwNaFjjLLAMRNL7IHY2SdryBLA3rjsFBWlTGCBqUh/Q6d1chW0mQl
tlnjDlbT3oxhrX3rzQoEH8pz1FfmGkc71NxCZKB6RVhbQYAqXNs5aSneWhSE6aXM0PudhrVjDlXu
xdPcFIFcrVWQGQGqkOjfIVbotfFg/YinvxW9/mNMehfHHooM//9/ELZ03HD+c8ByY3JCHCHnEWv6
jR+xSlX+RLjB6QIdYLD1qQqC349YpUp/GgYye0A9mGCzeI1iP2OVJP+JTzQAWCa1OdGY/tzPWCWJ
f1oAMeA/UP9IKsDgvxOrZK7hwpChWGpCuldG3QGKCmh0eX8fxDfrlLzHY3eU0n5VCWa7NkNEUd+q
U/KpTDP5i2R04jqjE+xkSAzVzWkP2q86DeNNWMLfXVSnUOyW0Qr+AnJmEw+sDkTaQ0d0L00KHOAj
cHFXbRDKCmpGRb5O0OlzNwggOrVVmZV4Xht6odjMlCA1YBbjNckL0oJnIe3vBItke4GJFnF7TW42
aiwFZD2OfbOSjFGNUjdQk9SAnAoFzMhFC2/2pRdi5bal6tQbR0W7EeHpca0En/DaLBGT9VS30642
HDCVZrdMLquV1KRo94eUjN+NpPYsEQmrVACHbSgBlZhFAqJtaqC1D830bB9lfen2tZUfWqKkt3KI
D5IGnQVDYEFlTVcHsK5pmZOUreyPVq48C3iI7lIJyfEmasHpUJtqn3uBWmt7bVTJRooPfWMl60pR
knVuJLIHzjJp38esf+qloPg0gI3dzxVBlOHciBWsbdh1XBQEamMdcVNK2/2g9PK+Tzr060kiyqka
a/y8rlCOEK1A2MZVHN6XJipDV3FSJhvD7Mb1UEOGjrCycZlG4oOJBhwnCUbELKMMwWs66LtUy4VT
U2pWZ1etGD1UqhmA8C0N+0OdGMmLrI+601YsvhqHCGJZOa0OZSGGXh7GUYQuiAhRkVYCig9jN1TX
EuRCoOgXBhQKhpECgAoKS/G6A63XlakRFKv0CFrK/dj2rjgqtde1hQ7ZF6KI3zU1q/wwKDTFJi3a
OtAKJaZGbNMxAggyK7T6S6RpceWYep8+tIFURl6NVi5A+LDXyS4NQr2ZOg0FYVuPRXtTaUnih7LV
3JFeknEsaGq/krtU9U2ryG8rRYivasJ6u7ZahQg2zuU0duRGBrEPpil+zNQUv8YMRbprdJLve1aW
h7K2xINshOUeNPPaVZ+LrZOEaeMSq4xvxlgaX9qyGvcyTtp7aGRVT5B7RItXafWfcrMuvysTIKWo
+pcwM0RHH3AA93nd37LAiD6LeBw8/j/mvmxJTiUJ9osYg0xI4JWlNqp6l9TSC9ba2CHZl6+/Tp85
o6pUUdhts2t238ZacyrJJSIjIzzck1oBwfMURqGL1sVae5okNplHpcQ9oOQyMXYaCdTeMdEB1LsE
Hcq9Gwx6Ge/QipSDc2FW7XYkNR5QqOlABGHVhPS2BjxwupfjoTLQkJI1SOeZ8w26abNmfI3ziYVu
Weepsk2jiPlWz8P0aQSDJlDRQWsSG6HH1OzQLR8F24wXgWTrpAszi7S62bylNKd3aTmgfX6Amu0d
bady5f10+ZbR4eNQLdGBNgDXA/oORQwZsOdRy6qeWHOu4l+ir2pVXfXyKfj3MMJLOu94TFPKiAW+
Tahw+mDPTZK+e2xGlT6dXSj/DTHPQ0p6+SL871iGgiIUerdQ4hfeKNDTMTltNWLNnPf1XQq41j8k
9ChXuNzNPml305f2FG+gYLmJtv0GdamHWdAt3XLHd5P7+BRrqCmYL8Vaa9vV1T77NFxV5wkFo0Bo
YeT4NOOkhja62wIkLfMvabxTHpO9Aam8xGm/wDQ3KN68BF9ur8zl8/+fhTFxswKCPUukqsIm6GkR
oGsLe20a27atdyX/zgfkMf2NrnSbcY2cR8gW/T2ekNtAyjtEQb0DveWG70GXd/KhxPNLukPnhvmk
7LITc1pnVgNqTrKnPche+z2bnJ8riy68Wf/+DCHr4Qe+qlBzmM8DjNoLv47Isey6B+plW0at5CTZ
+W6A4kO6A8P9TnJkr76HCwkf2Y556+UPoVj59wcJYYQGV2AYMdZFh85waI+F7aNqF96xDf+0no0U
4MD/DqfrBBEyJDNETLcm4SzIrMU2OLItu2BiRLbsZL53W2l28dzvzJ+3D5qQoXgfEtAayP5q6ixS
S2c7OEuctZlhxnqJDPKMl6wtCLCM2/ZXeep2eCvMCs5zrTBULZ98Wk3SXz4o/xpbhOLXhBoVLTA2
2bJtta8ckN0jC5vZPS6+DT2om+k07tY4lP6KDedubQQKoD+eJQX+6tzui6LW+habGvkTktgSfUAh
ywTv2mQPHJdok1bWFCK2asb7MgaVk/pUBvneZy/gYAW1wOvtLbjqBOVZ2wBM4iDmF57XBI6GsHYA
hWj6WSoJgje2uT2CQC37z7lCb6YONAcg34DJXW6yBrmGSCc63Mmc2Bm3I/TmZLhVyYUo+QPEMR1j
30BqLMYBcEAsZX/Kd8W+/Bpt1ooj184bA7k3posA/W9ZAEjcMjlLsfjqFlyZxR2zi2/+vvuu9pZ/
1AFkATSwsTKgIVdr4u/XyZ8Exn+X4Wzs2euenfVEQ8cfiTA2UzdM28SP9Q4UYfcl8uKlqwOYLf2o
jtFnRP6hayBDnjrDTtm2+T0463rnx1BtFK2DQcjo6Fyjy7t+7cLowWGAHNC7hz77tlyvqSyVDLbA
ckftX2gERo6GWLdPglBf/cfkzs++cLFUvOOVEczLf2qh9mYzGw8NtGpomYu6BG7WVSDClasMEkvQ
P9LmlyLoFS8XPcviAREZfBrIKCE38TJ3qKDH4Gv1BczD5au2JRvq8lPynQVW8v32dK85GNye6Edk
BtEhXnk5tmpINGISZmvW4dHIzZ/l1DxHBqQ1mmrl7ppvAuFsYZp/hhKmKU++gpcMTGwKTG2ngY7O
blVO3GTMMjdB2HyXAYu3sp3XBwXCA3Nj7C+ElqFOlZaCNBjME4UVIZEdZfI+1A4RWFUahb3cXs1r
t6EOekpC4KUgEy/SQqSdNCHExXL2oMfUN+XWtBGkvcMc1u/eKwEY9LchOzpDDxgYLy73To5JWIDz
gFgyyXNbk7OffASqXik+N1O7GeP+yczbX01A3duzJPNOiTvJcGBwTUD+ABKrlwP34xCFIFIllsNf
yXbWYppe0Jpjp19mDDO7D46tA2Hhz9U22BjTyo5eu5yQ4kXSAgpls5a5EHF0MTJs1BxVqz1gT9kB
iJIHZVaiplvICFWH8OC1u9szvuYULsYU/GIzQEQ8lXAD1a6ENoZ2O+EObjfx3YxB56vidldcHdI8
1MBtB4IRZGkuFxiJQN/oQdxjJaCRgxim5aPGVRF5ZSOvHdeZnUWhqAgixBGtvzQGFnY1xqmrfpMW
FRiIym1eAr0MpjwC1qbmmxkRT4oam8JuJD9d+4Ir/gdX7pyBf+dEeI93z5x6l5Yjjhi+IO+7+85P
kGsBkqRlm1hLrKyKQaJXHuhE97HsOwpo0DtVsXwdzy7Seib4jqR6VVT62uqjgADc7lyZAsDzcvUV
s03TCDA7q3KUTbPP3D14ocCzbM09OZFDZlH3NUKUK37K1FHYmGMuyNuLIU4/yFPH5zHVsN0Y5bFM
NrV89OXQ7qs1CNHV+UEHHLQrkJ9kYvclpKtzhrOsWrKaOwWVN6Wi3+c6WYmprk0JJxhiTeg01FWR
/ieuEzVDKziWUe/tPID7DUoXjSwWZ4olpWtUTn8HiQqBGgvuUXQ4oKle2LWWgr83Ggtk4c1dSFJb
oWvwvb/XDSMgW6roFKWsv8S/uaE3SZ4OipUQdEv0yLWbhhXWa9T8VydyNgy5PH7qwIZACjFMaPQH
1ZjcfE387eoIcCwGLgfE+aowQpLyqUPtE7AHiC0GwDlFyZpY79W1whNN1iAgiVt//vczuyaNMmqg
1VKsLogd5Dnv9GJ6pqRcuwz+jp0UwtBhgnT6jIsTBZXzJG79kWGc2h0c8OW5UOoKLOQMo0cTBP0j
+j3iwPYBjEbD/lr/xTtG6vIivBhd9J9yG5gAMmF0+TC3X9W/0FBv6RCnjr+tig5dW9GzmWrCpUsy
5rehj7Fm1E+0o16UON2z7yD99oNZBBo5RfewNurVQTWdziVVhG5UMKq0pmZag4LN8ksk/AJ/w8Hu
LcWBc/t+vRJRYCFN5Z2xC7wx72+is+OSSbHUFnKlWONj98q2ymZu/6iRebd8XLRU2+ZfuCs9jsf6
J4ia+n29WyMYv7qXuGlRqFZRWQbJ+OWJRb7dR7azmp9dzV4+zVDvwYbs2wPaTlfCiSuHFiuKFx7I
VaAo+5dx9HPPBOSVrCA5oPX0a6mYT1Ohbv0g2vtavlGj6dPtBb4SwCCcOBtSiCiGMUgH1UwU5E10
a35gRCCFxWGVN+hNegxWX7FXDg7GQ2iqzDIWqGldriarR14kPqbITRAL6hqSU+wAaq6V7h0Bqj+/
1jAv9D4hhCfIBYoBd9dXeeYP8PoleqRlYDhCpL0dLbxn8mYWIs2caEOKQ+ZRxRoe9BftAfzx72v7
/6DueRPb8f8hagMdLWfHbEaFXAA2HsIojTiP8l/1eQn0/b/6pwYKo/4PfBYCKRg1Ig0Zx+6fGih6
Zv5jIugEQRTYxPDwxQH5bw2UoNBJ5yYmRCYmw9bin/5bA1X/w/BINhEiUUD2Gf7j/5sa6GXs+Q9a
A+OIfZA+GZNeNjJjrzeGHSixnUb3Kb+L2mR7thxXsveX9+yfAQRXjWA9kYOk7I5F9hymr4H2dvt3
lz5ceKwPZo8S1hAangTaJxt1r02eJvshNb6yGNQAtwe5tOB/Px6d+JeWmwGZEISoZx11v/WdEphB
C3Fc5arN+HB7hOvTQBH8cgQtjWpeUq57lI0PSHQ9+xEIaVtN/YQidLcyjcso9M80hJuroy10Ulsf
a4USpda9thmUB6vIVapfWpXZt2dy6dD/DDLP8OzaQjXPkPSUGF6SG5ugNO0Avd5x+6b67VYqJ7uh
z7cHun6iDHPerLOBGJ3aXNIaw9M5azZTUlaWwdtqZa2Wfl24+hoTnG2M49d7HSoAETD3TmrUP25/
+tJ5gjWff3rcUlQgK133tLY6jGr5mfLSVZN85SZY+nly+fNdnyqKFPm6p+rlfUrGPa45cPquVbuW
fl4w5brWfTVuNYD+i/6urqVtJ6HKVJp8c3t1hPDjzxESbFqqwQ4JIU7myaOtIbrLYBaQ0GWvWfky
KNvuc7+PVlpSF06r2FcWyyXp8ylnXgh5YjDSZ69G1NyHvv9Uh+QZEl14zRjVx4zcEIxc8scm77mv
eZpvcieo2h96x59Ijmk2PFhpe10wckMw8nrqzJImGKQoMi+XssEueuWo9AqqIxpgUhxi67f3acFn
GYKl13Xcp20/T4eimpYWXWT5SC4CbJafplr+fXuUBUMUoxklypPeKDBKg8SENQaIVRItcT7244KV
41JtwqrESWPwvochJlA0lyAtdvvXFwxFhEA2ampEYYxPT4HXC+LIAjk5lKDXnlxL6y+YuQkicOhr
RboXND9yplvNkKAC9Vrr/eZj3y8YOsAEPclH+JG8UMMd6erEUoee26McrAGPl+YgmHqeSUGfIfcN
HvMx30KPB90oml5ZeNjGaBhe64JbOES6cIHLZk87fLrumf60ZUbwlMp8TeVqYZd1warjKinMAL3e
3pDUDlgPil1QEBf5RXP7oW0Qk7sEsBaAngPUm/zisY+gbytVoZXW2YrHWPCB+rw3ZxdpCNRLnwEv
48XvwJTuFDI0eo4o8Gjo5vUDwHN/3Z7J0jbMS3g2Ep4u8UgKsNkrJJOsvuKRZQTxCm/CwlESmzm6
mHKF9SbzqrqHIhv/PA1NaumVghY8aH7cnsHSZgs3t9TwcZJynXmTrH32q/J1aLW3qYZlfOz3BZse
oWsA3JDBvKg5ToCIlWrtqAAI3/71pSUSDDqss4BrqAl5qf6TxdF938puNgSW7pf27RGW1kew5yQx
CiZ3+H5dqd4I8elXpSijFyYDOv2hEcSqNDhMaD512IEi9E2AuXPfKbqBOIMPmPntIRauUCZYNJ5H
9TTFmEQaP43GnJgtrYpkFs1Vh8TFx24HJlzU1cCDUWWcHyNpVLYV8+mWBgbdmiyp97cnIhQ1/hdJ
McG0A9o0Uqtq6dEP09LWB4hmTHmZcbfO8vBrMfk98Oh1eUr9rCtddLAmQMHLY8shOhEZ96Y5rDG4
kfkE/8kP/vkUwfZrH9Lafl4XxyqnE1g/AhQz+qJOJrvkJA9By8GLGtnXAezL/VSRYtvnubQvuWqe
hk5SH0rgjVDmMMqNn4BgXp9CM3AkvQW2i/aZV0CnyZKZX7l+qSNNBjy4dORdWfcrp2LBTbLZqZ05
L3SKAeNqGNWxCWke2JyF0CExqlZ61QjV0d2Q5yb+0DfQHlerjK11/QpFvv+tnFjTzPS4K4iUQ/QW
Tbi4WZDRfXowQKUMtmhLttLVwouAKPozkjDFsUV6KokwUpZa5mv6NTlMvmM86G79g/5mkdUEthI7
wfeV07mwomKBR6niMiwCDGec9PvgbnDi0umIHSDF+SO+Gx0CrhB9AKlhuBu+3R5z4Qaign9t61EC
uroYEZLxZy3oXoZxjQR1cZ8E76pEBeq/CJi80k2emJ25tT1YiY26CFSRFHdu2VxrEV3wUCLLUa6Q
ytCgNeWRQboD5dHDGCcbv2lemcHdHgxv1u3lWnDnYikyqYqR+VAD8WgZ3Ksl/wSRgueOymtqjAsX
EhE8LZeLaWp0A91l7JUX38qmdUuNHqCa6H5sAoKTTUK51ju4Ma8avV4toeHzOqCZ9PaPCxnX/9mL
qPyZ4O40Sy2Hhl8FFSeN3kPp1KIl2U0UYpL1DMQ0Tx3cVBLGB6jCN8FkjYSgnWDaVv2Pxhy3CS55
oE2e0KWTA24dRivftrBzc9PEubeKYjMyuiZKj0GndIdGLbU9ypvqMc4kvrs9fSGR/mf6woFHqiqR
E4mnR9mMeXPX+7EUAAmvy3uWa0ns5KaWZJba0+ZOAmndrgcmurc6LNDnpAumE9L95NBLXft75YPm
KOPKHfOOaDtz0T1quHU6RKPXoh/gK4IEXlllpOonSpruDm502Oiynuwrv4ayYwhSrZJX4UoPpcDb
9e9y6IbgPQejNng4TIMnP2ZPU+T4v9Ov6ifytSws31IjKwysqLeAU5P20soFf92d/d1kF7LWR2Vk
8HIab5rhHk0EK7fd0i8L58ekU1QQbRy8wdCtQX3U0u+3N2nph4VD01M5jJtQwSdrnSuF36Ms/dA7
BtLjl0ceMHpU41QC3d3qDqw5qM/dFVlnd+RtiEfc1CvYLYEf43/7LD4mx3oMeUjkwett9UCAt30n
YHziXoXG2Gwf76JNfNL3pWugQfb2oi1ZszC10EfmvCl4ctTyVrFRk6u3k09StwVt/soQglbFv9OC
ftvl8mUNlzrITuXHsAqSb3nQct0yzbb4RfQy/YZ/aq2sVdDyi26kTedX8kY1p3wLzgz62dfK4aDS
qf7F0I6I1igZ1XoIc7U1mBtbqn1pWh5DYYYnmheYBn1EYdN/zVmlHkLeKbUdms24YocLB0x8j9Ou
aVSQQcwiXV9KeIF+DY16/dL9qzssDKdaotC38FKondEst+vatOLkAeJK1jCtUVULVMf/7gNacS/3
QWaB1DAfxxgkyq/RWwCurZlnC4QWd4D2nIp98BA+oany4K8s2OKBnk/dmdvE6xjdRhUdPP8b+t2h
Iqm8aF+yx+KT/zVA7yiY6cvNyLa+R47Bj3a3+iS4fvvr4otdV7OuYwFmCliTpfn3w6ZxerfaUwd8
IW5i95setCv8d7LP9vzNPORPBDFU7KbbNarlpbNCL2eeTUaeswJbiuvpNcuCOz8JV+xJaFf5s4+C
B6VhMOkJx+xKt3Q1SwZTa73tTwBLA0T17SXcFHa60b4X2+RkOLlXo7U/hkB59St1Yy+Hykbsmg/p
iVofcSFotrycajylLEPP8eB1PAgtILwSi5S13ftse3uA67tpoBfz4hQFIGGSUwoflVb3tAGBVvc7
LB7Mfi1VeH2vQPtw+futIddypGbJ0agK1WYpYadKGvlKIWDp1wWrC6CRNbUgkzt2FYRx0Mfjosdo
TR1ndqFX4hJNMDAtqXreKHlxRGZnA9SgFaV4HeiVW9F7zXj1O7SVmR9MUYmgDRVN0IBqZcUxAISQ
pKWbS2BeBpT69jZf94Ig1bzcBtRm9FFiHO/4ahfKxyY6DuquQWd5Of28PcJSXKkJlpP30dA0WK9j
pk7aWz9pkMdmXDmU/iTtNImUr5Aw8I/KqEh2b6gp6jQG9QCvwv+v8gugNats5b24dKgFq8nHIWSl
puZHuSl3rZo+ZEX8puXmgwEt8pUVFRA//3oK9DlcLqnBy1IL26o49uiwSIGQRugM8g19o4DrxHAG
sDr3+27bbasTcuSguL+9zu+vxSvHUgSK+Uo1h0tIycw6TdrmO1QetyW0jAr7V2d9OR7vqP326bm3
QlcGzxexnn/+bFfCy/nkXxtacBYVBFWpWcTFER3XxyjvKou3yaOCPtLbc1swZ1VwFv7AfSoPQ3wM
cs7fSKTkm6Zo1RVnsXAqRCwy47KPBwVcEWeffHIA5YYdlonVotvs9ucvLY/gMFIUdkCFjQFaqc/t
VG11cDagndAgxZpPWprDvHJnl344lXpBKwzRa6PTRdA/HTK3qR769uH2HJYGEBxFZyDRXBtpcqyD
U1vVkIHJ0Q8GXnuwHn5sBMFPyLKUFA3BFDQ53iiZYikINwmKGH6+BqpcOkeC/Vcak2sWt/nRMIrH
SVd2AOmufP2CIxX72PrQ7IoQ4FpPMkbVQQd+vA3i+NC3Lg8Nt5V8aSW+W7h9xGa9Go//WGFRfOya
cs9VfYtOqv04VrYyhFYsF+AWIW5Pp1WdktlvXTHumeXh/GgFWThAzCaNj3gaHNWaOBM6odvEcJQ2
3oLq02rC1JbUYAsZs5XFJAurKaIy9VHPg8BERqxB60XiplDnyNxuX99196kz7X6gDRZHxGne4Gns
5lcO4Gtrx7bvpvYHjZbOhnBmUQ2InPNknPO0+XiXabIbZ80uL6Tt7dO+cBTFXq9xTGgdD0hllXpb
PIMTpt5X+rhWq1769fnvZx+fGBn6KluQISRGZzXkO42bFVe/9MuCH/ABhdQnEBB4DfpS6+hbtqbW
uuAk3ysNZ5+sUj0HwRGC96D85Ze5VZg/JPJ8e7EXjtP7VX322xUUqKW8SU2Pg3VrpFBk8r0RDScd
1GX0NRq6pUHEe1+rqyH2kWNhDXVHiK1U3Z1mZptRrUBKs1ZSXBhFJNIrpoYicEYO18CT3DR/ZAZk
KbLOqWTNJX2xgjlaGkWw+a6WtTGecH4ULu2HCXQfJa+PVcJ/5mPlpmW/lpJeuFZEWHRX17kedN3g
qSNkEjg/9HWxUf3ITtYuroUD+57fO9v7tkziQau1waurxMnDzPGrlVO1FNm+lw7OfroLIV0ecOQm
AGz+bXZWfwKvotO55u/6xfDAG/uxHBXUdgVzbuPQgJr04IV7tINCr+mog8Aud3JnsJQt1CbutUP2
09iU0PFZhY3P9+4Vv/8+67PZwchb0kY4A1xjbhn4u0aadv6Ix3vcOlm6DVi9IWQ4jJm21/L4mfqf
b1vr4roKkUAaskyWAkwXIMAJAj7xhu3BpLzHCbRQ67HXcCQLLucdsXY2Q4X0bZyMOBpmoAFBuSkj
HxfZyj29lIET6W67saDGUPeD19JKiqyqJrqNjC54Wmjs7ydA7hJEaWr0pdKkYdN1rb4fgrrdyKNq
OqpW9puo9LsThfbAXi/8BP8r1eaXcr/NZD8/kpACjpllHHhwksKAaOaQqpMyq9J4tPb+XKj0gjj+
8uyxPNFAN4TNAOeEne/53gD1SLtNneSAS3mb2LXTO4OruO3e2IE8cNuvnfrrlquLaD55grovN+eU
S2pJr/yhPyWfyH68B7vPIfmaHqLnbo2Df+HI6SKYr/U7X6sKJM0YGOC7FzTGgxsy2Buvxq64R/z5
wRSViOdDI5mpmHM60I/R3BJCnzhYa7RbrFgIEUs/xtIIPiJ4ieOwYVvtFdoUuwDM4NEeHXD7dg++
knvTuW2k123nL3l4rc1DZJ6wYEF0kpS3Ctq44c/bP339ToDsxuWJ86MCJDfcnDxVG78ovf5o5Hpp
tYn0EBXKinXOF9nfzg0kK5djxEpERgJJeE+f8OkNNbpNjYefA9VQxcUrpH1Bh7zsTlSeVl6ZCwVl
aO9dDhnIZlCUZql6rc6MfR1p2asi5/G9oUT1AUKG4yelYmA7qSKvLEekYJQ4M+/yMKxOaWLqj+ih
J7txKEDX5FOy8qy7vo1oK778KDzoAimejNKDcrdTxdQx9NCW+pfbO3k9jJANwZEnTZNVpdIpXkp/
S1JrdxPSlA32kr1RP3ZvD/LuUK/tpfCqS+NGTlrqD55hRs81DUon1aMdr8AkSbStRlQ3q9JtUSk/
QyKRlVrd0sIJbnGGNBO/bBWPhqxwa248tKyRQPSYtisFsIURxMJU3fJC7Vk3ebS474s3iRzMD+6L
WFSZ8lbTJy7BC/V02xbRthlKdP0WbzXLUbLvPpaVkEWs45jLbUybSPYa9maoD2M9bOUxd/zk9fbW
Ly2R4CnQmDPi+Aayx7TxBXqx7pjXL3XK7Ns/v3ArgDHm0jqCpFElY5o4KtCR5oDWMNubk4aUJHRX
j1U8M1rWDf2dAKN4J0elvGVx1ntBVjaQJ5CDXUyzcXf7W5amKngPwCyHtGJK4qHTHCz9k+lwyElZ
lRF/uj3AgtcVm5mHGKwOuSknXtkr20IF906sv9Kp86A9uxbtzx97xVJ1wR8YTEmJqvmlRxJyyFua
ggNvVYPkemJEFksiWRY2YKGVoPqBnEQf6VYkPfGMbuj4MoD3uKiQjdVWTsbSbgjWr4yN6Rtcnjw5
6u3WCB1OvpH+5+2dWPhxERNZElXSjSiRvb5tXb1D/UICQaS+Vspa+nnhbcdylaMfdpw8jaD3nm7a
MbGTfuU+WTIZEQcZ0TKp1bKuvDCI2Cd9wqmFxAJ4oiFpYaanIatVl2bS6KbF2G0N9LI4STI1Vj36
oVvHcucQtf6YexDxkkpGOlMqQtmj1SMJY0uRjhpoYz+2S/Pynj0egjzHA6hAlEKmFiwW31Cottrs
g18uWPuQpFPQGLmMZoBQcWnQm6d2MPVDyAbFuf39C7YoFuDSmaqmVHCB9bFO0ZtWtUcO+syV+GrB
GN95pM9WJ/aVAgywveKVk9w6bRt07jRGgACWgHQHapU7NEqqF2PM2saKqtFfsZ2FWYkYrowECWt6
bUK/Wuf4aAFGbcK9vWBLdiM4L80cCyP3EWaACdSJ5HRfGaMndfrm9s+/18mvOEcmhDFNkHAwCrAe
XQ3R+FNparOyyZTXox00NXGHQTW+TmptJrbG2YDDZr5zmKhB6NV0aBOLthUDKWETahvf16fDOzlm
afb+KShwHVk6yYib63ppmxONPsWtMWTb1G+MO1XpaieQA5Axtfm4U1hnuHFM1FMa9cabr/pQtC0r
/wk5p9qFEiTbg9YkswKpN3e0G3KbyxQkq3ptBlbVgG7XHjJNt8uu8PFaV5r+c6qGEnixw+JRSupq
x+POd6SmSA+jVPAns2tGu2z4C8/MwOW1Ph4aPHk/d7Sr9giaIxuFSgk3nhkeSy7LDlrtUTvkSfJT
j0m7YVlqHhr00/6eDB77tikX9dYoON/pMR9PjOvxvT8VhceTgb4NeqrOkA9/gspaWI7o/tRrYKS7
KH++vZcLdykTrgczUyWTjM3khWkrWVzWEnSjU/TzJHFsByx6uj3MwmEXMT7VqFSKxpG/kAHotFlV
D1aadR+qlcoiAIBN0NNgLX4c+r8bf3yZCjyNR5AyDj8+9vWCAw2ppiv9FKIVLMFLKy3RrcWlJF6J
npfWZv77mQOiNJcI7YfSS1MS2JJeP5alvnLJLaR2wP5x+eNMpgEHa0Tp0b7r3CrVlYeoaqcHEirh
Z8ZV9RtaJ1R3ZtR8SIFRtmXgou5kI853FWBWkVVWumbFPJTwZRLxJhOhHOB58h36WyqHKb668/tS
uzO6uN9X0DJxwGULWp7Iz9fqSPN1f8XdiGX5kWkTq1LWemkdlGB4Rma854UEzD4/RGleW4T6IEUe
Ouf2di+4T5HdI6NqVeUMnEZh0PdWbILh2Y9iO4nKlXzR0gCC0YUtXEQ5jCOI/KTW0VqD2FXls6+x
0qAP7UOTEGvsjUK5bEBGwDPjJw1ckczc6dAYvv3jCzuizn8/O7LoMyuKCgC3Q0gae9BAXKPdkdZl
2Jmu+RHVH3NOYjGdcLlXK6NJvNQANTpUfOUI0j9x6pTpWi/jwlaIFXV9knuImfXGQcUtoVVHKb2T
+xW3seBb/6IWiVkA+kaAZHGEAPTaGsrYOUwtGlvNx5WdWPp+wXlkEQVRPBAe3tgUdl4wr2SN7Y9r
ylNLP08vN7ok+piZ0ah4if9FZb0lIYKM1E+3T9HSjwthSpxpWsHBWOJV3LyLKqqC2Fz7zLRojTB4
aQPEOGUsw9FIFdUDJ2G7hYjDC4279gjVutYh5sA+Zs6qYM71GCDjpyGCnLSnTOstrfw8rVbRFuYg
FtHBRN/qGsMFnUXhNzxE7oww86EGlx3DInNvb8TSGII5z7K6ZcQnvBG7AOxqslrZcjX2z/7ITTfX
ZImvOKWFWFsslk+9UjAODQMvLqJDUJeHIgGJKzVB76OBFEYi9c4opW9SO6ylMuetvnJ3iLXxGp2f
IEVWSk+WFP3bxAeIhyB+1e/YmNHUGoYi/zSFOkhljZ7aQa+5amomrtaiv+VDi/t+M5/5yiLPWD7F
sXGQQvoaG2VpKyZ4/pVS3ymc/749yIIpia1aqEgkMhJMALfz2Abpv02C7wmZVpzM0vkQnAydtQ2m
2VBLUOTjXaectH7kG20YjB/BEK5dWUvDCM4GxDUlEHjIuaRVmrgA0lcSjggY+jUPLm4tCbu0VILX
yUpFkoxAU7wQsICwbFyGzn4wQ62s1dLPCz4nj5o8kIvMONQdFPoIAbGbn5tONjZrQO2lZRLcTWso
qQaAk35Q0G+sRs+UV3ZHT73/MXcm9l7FQ1d1CWD6ByzVJjDyO27K26ZNV9LRCz5AbL1qoxp6iRlu
3CJU0RraJOO+Cfyom6mtpV0vl8l25sfCo5H9RMvmGqPfwr6843fOzFCSBqUp+sY8JPn0Be7zWZ2K
e9BLPt82wIVNETuARl/JW3VQJo+ZgFGpFiXZTsr41z6O1/AUSzOY/342g7yCtEoB5SwvRQ7ZKat0
3NVjFthyG04rke9SgYIIJgjaqAhbXyF901m1CfXabdFbBSQXM1tiNjbjX8YuaAxdF+qafccVxyyC
aHim9GGI0rEXxO09OjtOxqQ/fmwvBBPsQwBCgrpGeM3HWdpkY8TfaNDYBdQXPjaCYIJcDRgzeiRV
0lkeLHQqbdin4ymK1+B/C8dJxM70Y1eoPAuBndHV1OrriFo5NDkBYIMMSTyu8UstbMJ7K8jZkVKS
IUUvqs8OUG+AMpqmBmi5Cp5uL9LCeRUBM0WX6cRouX+YzHuwm1qpbG7zUf2YlxLBMj6ilCLoB+PQ
JJ8iJdxNg2El5pq3WFp/wdaIDBka9E4aB1mV/ScQd0yHUvfpsalL6K3Gvb9ykBbKjiJchkNBAsXp
0jgw3u1Vkv9KvxQaZCNA/Qta548xhSCbeek55EmShwmksF6Y6cEWukKJU3UplJRjyLt+bLOFWxXd
nSW60UP/UGBtOnD+hMnkomtp5ecXHpwi/gXJxI4k04h1UsdNrx/1GJ0Y5C5oTmlXAHq7Ei4u2YNg
17Gcg7HbxDBD4G+LSbnLCvXr7QVa2Gl5vg7PTM0IEr8ojHL0/E6OH6MJ8nJFlURPagc/q/VQ3dNR
OPt8e7CFO1YWAvpENrqqzHsTTW7xU6jlXtobR59Pr3pf7gBaQNGvS2KrKZoVl7s0u/nvZ7NDaQyM
3KaUeub/4ezKdivHleQXCRC1cHmVdHbv5bJdfiFci0XtG7V+/cQpYAYutXWEMfrhAu6+5BHJTCYz
IyOiHO1asTU+uUNR/mpaF9hL0ypuJ4tF44rVLGzTmcnwn9kktJDqMp5OpDEKP2LNe9G7z5eXbmns
meWPKZe6G1HL7m0oM442+Qmq1JVM34JHNM9zflilOkG7hQ3RxlOXGD9c1f0cVf+cjdHKS+Ov1/jk
TjVndj4BlVtrCMOdwjwmyM24+gZKT93PXJv6xuVFeMXbBIitMHavRDKFx1zh8FlJO16FoOcLQvAi
bChwgvvLa7n0vTOnwOsmhEYMuuxjVAW0NW3UZAXV5OwuD7/gpM8EmR+XEzS4g1mYDj+607MqUGyo
qVdBx4xCq+7yDH8xzv9dUT63WgeEG/k0IbXsevmB3w8v8j67AXnqrgDFcOUrsLTdspvOm6COm/zQ
jUe3xrF5BNDVu/wL/hKBf/YLZqY8mUixodf/3KuooTgDyIv3kh4yNPPdPm4eDpH3M93mt4O3u/rx
NqKVD8BD03u7OxNAnPt34Ig3EUSfUCVZccWfGwg3Z6aesALsfg0OmSmv6u6XVa7htZfakeZmnSWt
wRuKTzX2ZwZpw3P3BUg5DP8PsM+Aq+oNVEUh4w4OKgArzRWrWVzhmcWbeTuCwxOwQaidb9sNuHiv
3DOYE/+Mm9Hv/RH/xAcdFJ7wGMit3aD1bGxA44HgHKQo0IXe62P7S7zGN/SXFMiPQ3BLbdb6f5fo
HuZ+QzlhPVgFfuFZc4hchaccPZzMhyQf1iS6CnflhqJRSmPOMFBrD+XPzYvPvUmFUhQ3zBYbDWZk
4xQ13CPpqQeqa+Vow0w/O9kz76AN3OXAgsM71D+khtrf3eVxZzpC/9fWNvcLsWwtY0owcPcrfEIv
uXc+S3bQ3kR7uXuF+K0Xbjqv89tgeLeP58069lexV143K37v71v2s0+bxRG8ho6v5PgF0AsM5A66
KnsFXpZwo/fyCsJBfhVA3fLa3MbAocYbSN2iZ98+6G3rZ89rhmqf/eB/fwWoev/1jz2rcoaEHg72
/bjpd+WtPHZXE5jZFRqACx+lgY37YB2sQ7nPvTfotPvqqK+L2/LY3Fp7qJjcrb2X/r4fP/spMy9W
Vd0QNwYWhFXBAP8VPjCgpc89f3pf7hNY1qvxKiH3dEP80RNBczIeq/3a9H9Zdj6bfuaz6i5H60p+
PhGB47+0Xu+BJcPnO/U7vgv3bueNNzakxqPvcstvm6vuzdlmQbEFOyd2h2y6DfSAgrV9WbimmZiF
LwNaosHPCHMG6Ypxqx/L3ENK4o59DwHMv2puwfH8k6wYwwLKhc3Zag0xCUC5Mdl0y77ld8bP7JpB
B2fcukfrCru8clMu9fKLWWxjdU6fQqcGh+1YXuV31U2/K3bsAQv6je1w8+9d3/TOLfQuFL0uG/rn
NxHUdf4930NMG0Lx9D6hMuc3kekDcbpyyX3u+5iY+aaxIhAlMs9bZFveQDe2+zKUUOJW44rzW4gs
mJgFLyarc/NcBz/VWyjnjMq37t1DtQ9vMsgJVN8BcvyVulvntoHsvf6ZXEOVBZd5fq3+2Csvks+j
Myit/bt8oTFlRaJRnqrGt344mvyXilce50v2PgeGpYVLcxYDc936Z5UeErincjscxDa+HfY0KOH8
yHEEqUIOybzslu5rEJdcPhULnzUn0YvGktfVAGx5D4iJYX7PjLdiXGk2Whp75kfsSeuW9udjQWxE
y8qTZednIJS7/NOXPMMcBgYJzTAuJvx2tOe/1I/Ok3mdfqtPcqufot/saVQeWdn88y/+xCPSWdBj
ySylU4yZahkFUVj6Tgq2tfCVGTZ0lsXKg+dvCeyzaWZegWWW7KEcOZxeLP+VeHHw+HqdeLiUr39G
x+3PwttG3oMKEOChFuOLHUVjkOm9K8Swsfd+erpP/afLa7vgLOZwq8geoPDXgjwnKmJUeik0Chzj
7fLYC5Er+w/pFUSVp2jE4MWmeLeBKToL7Hjj9/IbexCv+U1zAE0XiNjc++HYbdAac/r/iYP8b6zD
5lCs0eQqhx4mIo0STxJde4N9P1rOihtc8upzeJCUMXXJhFZH+X2ExGd7HR2BTzrIK0PgeQEepZ15
ZQU5nHqKXv6Hy8u5YGVzsJA7jlD+LNCemFk7K3yMpPQAzL889kJvA5uDhcrI6Ix0xIJ1W+O2u3JP
0X32nV8Nx+oOe3SMbsHNtRIGLhy5OW5xAPJmit3z4onS75HNS5Pfl7/iHMF9YlZzzCJQIy2Al+eP
iB7y4s1Bv4kVB0ATbqDz5LX5H7oWTC8weULj7t9bIo1LpJIYphpu7dvxWB6EN8FYO9+8BePlr8vf
s1B3gGzfv7OIPrKQsMeWl2WHdvEbq3K9iEgIR9kHMqGFMFL7OM/2Ii2Dy1MuHbJZ8AAxdVcUCWZs
1HVpv7nkelrrWVjgkYccyr9fM/E+6yZyZkeDXaal19CXUf4qgYpKpONX1s9UNb4Uv5ppxWIW128W
Tdg92mA7OQwnSyOyzSHN1oGjNq59lxRebBh7B3IzQr1pRlbuqqX1m0UPRgZdryKDyyMoGkj7OTNu
C/v75b1ZMJw5dinnBoGmGPYmKlTsO4n+1hjpSkC8NPbsJTLaYwoQgGYHUYL0keS8uYGsTbYy+lK4
PYcsJRMYbScjYwdVkA6Vm5rTQLvdcGvSSB5oX1unss2RmYlGZI66oc+9pupzUJw1XD5F9QTZuY7z
ZCVgWbjm5/CmoWwsY6gcfC348YGc8rP2B2p8Xuw+TonzNVOa45xoIvOwywQ/ABKGwIWm9Z3dlqXH
40KsuNKl7zjv5ofMKRUcHVotEZA11pDypKrZm1Uc7wZetL4t7WGrsnrYXT5+C8G/M3MNhE5NAf1y
fghTe0BBzAVEu77vytbvS7USGf0lB/zEhc913yRHq3oHEeSDtg1yNRpO6zMSQzKUFiNgCVz9aY3R
3HJn4LtES/MZyF9r26alcYtSdviIFK9KPIbNPViqCTeNI5vbybDBc2I46E9wSLI1Qay3DUeS+BlL
7IcmH6IXcIrIBy0JO1X5YBwcpcqbhEX1xhQNCVIa1gfeALds5CEIAZoeKq1xHm2gP5M8a83NY0KE
2DdVZd6FUDB4HJKu3eg0YvvOFtHkTRNaioBAOTZDaR6biNNDFiXms1tWE8K6tq9e3ThThe90oXiA
qNl4Q5s03nVJxq7HqYrvWG1aj0ZqTOD7BzNanGSoVxHFqTfZ3HF8p4mNoM6Bsu6nqtpj/ZC6kAAt
bKO6pAhfsza6G1mLXlibg6cC7CO19txM9a8aHa3gfMscZ1sMglg+SdPpamSog4C1dLjpgXzYqsGs
Xy6fpAUn+Tfl+OHYumVcFEJLeQA3c+O5JD5phRYG7rDXr00w88LKLPJqAjz5UI0jmHSQWABVT4c0
aUG/aN1zABrTIYumNDQOdhb7AxTugN1CpZWt3CNnv/uJHcw5W3IOUuvcLfjBAvCZWoL4hqT7otLP
UwU9dcOK/HqYVvZjwfnP8WcQeqyZkQpxsIv8Lguh5izXmmyWAss50qwz3NwhqSMOZQeijoTnyLP1
KL94RSncW1m0ZJcwFnC78SIxgJOvcqt9bsa6A7Ka8QTcbDVXAPuT4TqfBrriORec2RwZRk2ILhcA
dh+A1PZlDIUL0nlm4nil8bWX1V8ewg+HvNFF3AoQox3GLtlYejgkdrxynS7Yz5you4M0YNSQgUOJ
j5Y7BNTnZAy1d53J11gDltZnFqtZrHfNkKXy0BRx56dFDsoxGb6AC25fJdmaeMDSwZvFZ0JUWahh
NAcQ479EnQ50Nq61Ki4t0swHpCKNc1fVuK5MekhrcLd1w3Vlk+1lF7NgoHM4WDrRsKoSLnAt9JXw
8thwrkjcF14mCiNwQBYhQT2ddKj852olh7OwKXOMmC5CVGWMQh7aXET3fZsUT2lLwbsISPgDMNts
5Xx9vi10znGgDRvHaWjbUzGJQ1iIK+Eam8vL9nnEQufUALGt85TUVX1q0xBSTskuLVRQNe5O4JVG
p5+XZ/l8c+h/yAE0wq6uTuuTPTrvhR6LDSPDHXjHD7oAfXIDXXAdoVXi8mwLJ22OoUuZzBqgadkB
PI+bmkjPGto9GbqV4Zd2/fz3D45EN7YBzFAG7YWhBYgduM8HKH2RYx5W7Qtrpmolvlv6jPPfP8yT
ZrmeJjRtHeLeuDdV95rW7r0OrZXU2tLw81jVdgGaRGLmkMVYffaHhtIvxjVM+9Los+CUoVEHcCT4
q7JOgfgfBtNP0N/tGW24ckkuzTDziMyRqhgjJQ/g4D+YtIWEVGf/Kbn7xeWf+ULZDRXod3HjyyHz
1CS9MrW8qV+Dxy7kRv4WUT/sblT0Do1ykEHxrH5RFvvpZKoKejObPDfXAejtRq/vB3DRlMnaJbKw
ZHO4nqp7SlQ1EIR3rTdE6NADSWe5in5aGv5s/R8+Ka7DZgT7hz4lJg0yV7ugplC3dpOveJHP3SCb
I/XMcIiqsq30yUmMznOtEqBS3j58yWnMgXrdCKgOZMmrU8hemjzzuvI09k+Xx16i/JnzWkVU9Dqs
cnLq+iY7hPUISeQxkcpPXJZvXAlyAMqN8b3JRuMmntrJzyGZkHqk1+rOph2YHiwgPPwkVuVR96Lf
GoCa40Rm3W1Bxdj6oTjHvNrpifDrhiNwwoPKWrPmhcM6x/8ZBK1BaASFcABPKXR+uu1Exq3M8z3E
dkvcG+ZvGcofY8f2l1dsKTf1HyygIfIUy4IVK1oGkQaZP2a2KoXHR7N6ANbJBeChBSd7AFUFAw0/
CV7yUqR8AyFStuIC/tJ3fBL1/802fjjROq1Dhzv5dJKsh+Z52ESMgnquAURMNqHreLFVv4/cTn7S
0G5QsGWk3OaillfoPOj21lQPntWb3WZIWXvk5fCHi5pd96weIM1kOF5BleNHGdHX/UCjt6E2krdW
QYzBYO7wGoJawIsmlo9e6rYl9B5j0ftVQwrLI2dCShObfqRSVuCzIu0mNyVFGKKzJ7DfZ1eVJUwI
Gurk2TGzZN+pxkRbYtUHThpHmy42wJ8ViTTbZSR71lYOlbmhUVurLK0diBTdY40exg0k1Es/K3ux
6/Hh2yaypD9OcR3kjQbfltU4vqndLEDDWP6AV15se1aWojINFarrvBVi2xumdXATne3qZLRBHl30
6Kxpinuw7uGCLqY+9JFBQ72jVG46+mWZ5eUBlD0Gkp1NdA8liihHL5HlEi8H7H8lm/u5u6Jz+qA2
Qe8nABDkVJT0lSjQgSUlCNUtJ/IvH+LPJ2BzNKguhVG1Q6dPzO2sgBal9KAvVuFpY34N/ML+Jlo/
HFBHJ9CFqrv6VJvjq+bVEVmP3Iua8T0WLLj8GQvxzhxcBrl6XoZDW58q8qMG/hp02Zy8hzial8f/
PDhkcxQoGNuaqaS0OuUpN4IOzg3N+OjwjdgxT/Y6549TVTxfnmvhCpmjwpAKknFk5fzglukxz4YX
w45Xqmvs8wzBf2BhkyF00ha4XHHr+U6Uo8e722Wq3mVFi2oEjVeuwYVjZZ7//mHPBZgDq4Gj1FHn
9XeaJHs8ArduusYavDT8LC5EqrePkWQaTvBrccCyeDqMZuFs26pckwpb2oVZcKgLM8rBhalB7cvZ
77jI1UOaVmvJ5KXRrX/Xp8wMCrJDfU7L8x9DTQMi13rgl9ZmFhOKjvQmUqLk5IbxHTHZQyOAU6nX
kiBLw8+eyJrIaWRdXZ9I9AaROZ90VxDzWzGzz82YzmFWPFX1ZOW1fSqre9V9K1OkOdkv8DCtjP/5
+Ueq+99lx5NoavKp0XATlQ6kA5gi1CK8orf2ZUTujHrt4fL5/qLr89+JLId1eW2CZ6W27YDS6Ehb
vgKyXPqG2dPOpokqkNTSp6wL7aC3LfBmGyDLAA1SualU/MrTfNxedkWfuz06RzxhY8HmQQQ5xUN1
P4RaeAVBziudgHsyaBbYFv1VC/J0ebalL5tZdW2RhDiJQ05mEZn3og0F9LrVqyN6sge8ByioujGD
y3MtbdDcvEu0kztKkxM3rWtppqiON8+Xh/7cQugc8FTYFTdqBgOM7bbY94pPB2ZUxrWA+OHKrb20
UjMbR7eDDMmEXvKhH65lM0aeRdJDQgdIkqkHYUJJ+PK3LC3TzNoRauGoZcI8yXo0bxLJwIVWmM3K
JiyY+5zrc1BSu6mAlYi8/NaVDd5KNLo3M/VNuF/Tq6Vzjk8BTuOujfMWLoXKY+MkzSaykUa4vD4L
GzFnUjRZGaEowcGnBJXFQt+m0J4xcSUh7gYfTfI1k58zKk7JwGOd2SYO6y2TdaAIGBXVzeT+aES5
guZYMHU+O1JKmhkGc81Tm0DkzI2NKog0dMEr8mbHeIZXCv0hZercX164hYM1F/qKtVGkUPqtTwWJ
r4qW71XdrmQ8F4aeUyiGTV62KgWHQFJMm14B+QAM0eVfvXBg5xSKVkQq9HnBtPPi2nCiICWZZ2Z/
xjX1uwXXMadOzHk/2FGOhmrHHE8hb79lmfVbqHGlUro0/PmzPkRl3QjiLQW69ZOjLd8aq286Ubs2
Cr/U8kXZedoPw6M9NEYU1uqTltWPhFkPaVWv9c0vHM+5zpSdl1BqFrw61RP1jSn0E/6SOb2XN9lG
2u9186UqIJ0TIqKspbK+QoSAOs9jnlDiyXh4Djlfy6ktnU7r30VyncZsk+rcUdtmt7bIdmXpvl0+
nUtDz0y4g0LHNIQ1OcnG+j7I+Eq07op3WDo5s3vAjEfbqF1cOHGF97kDmY7+Z47i6OUfvmBWc4hr
2SlZsmbUpwgpR+J1WQyhyYx2pzQrzL1iUbbiGhZO0RzQCtnCuGHJaJ6ixNnXtPCnAYomUY6W+TjG
V0ECD7C/aA1RuLAhc1rExmCmMnuwMKgoDzLoio7TWqVq6UtmplyOdQ5TRrauMMojkEql1xr6iQ+A
Odi08vvCMJEwL1esYgGLQ+cY18aIedOgheU0ULwTwb7mFB7pLPpGz9AfEO1D2kgC6pCieP47jZS5
CbXUGzPr4i04xdxNQ8X0dPm0LK3q+e8f3EynCR9LByncfpQ3TtM8MtBJfm3oWVTYgeip5YhDAXi2
O0/yYbwbrHa1PQo/8L+ZOjqHtqahk9VdV+pTV9263RMyrCv2s2Cdc+SqFnbUmhUGNs3oRDtzW5b9
TVWvKRUvnbWZ8TMWjuY0gbOkiQ8jerKmpkTZG+iObAgImAnzdCXOWfADc7Rq3RGno/VgnjI3vDdH
EH7YbAi9lPBfXKy5sqVJzl/54fiQxBKpsjMNmC/lPssaoFejOgzctEfLUFOHKy5zaZ5zyPhhHrsf
I6ceUAnoB+N1Cn+MMfciqzpw6+flw7o0wfnvHyaA5CPu2RbXbSMd03eUI15aMEKeVFOmG9J8NUqf
w1YLmroousPeQHbcQtjbpJ2vJFJ3RjJIEDCudpstBNNz5KqbMjwzkQs+hY32Mu4eSvFcqcmL6S9c
89vLq7bgPeYsfklHbccocMF3uQVKC0F+IC+ffc0Q52hV5aQotw6NDbZ38wVkMm/JML5kZvHt8m9f
sPM5m15nAmiIlbdOyK69EyupPDK2t5CV/2LXBJ3L2GUpiIimJrVPjpVmV0YV2Zs6bKugAGf9JrW6
YV+DWW8PEYDhUDRmf6dExoI6KrNXtzWqF16T8SiEsL+2W3P4atoUePcYow3yjvBR56gpUHcNGrtg
P3PmvXoKazfuO/s0DvGfRjYbmTgvVdf/YtpZCbiXppj5ANHRTidRb58gxfRO4tBvkcpvHPOHir9G
e4H49F8v0EbGNBCzdME6+lpkzG87aHLlv4iAOKm94mkWzt0clSoS0lRT1lknlt9a1PaNZvTKNcmU
Bat3Ztc5+MzNUFENLh5T3nfOdJ/mxs9c0MNYlX7TgxHxsvEsGP4cimoUQFwWrrRPIQX8dOpKdpRG
233NNOcYVF1AOSxuKfjx0MYUqigYz/8bVSuBydIOzEJ7LhzVOpI4EK1B/aFOMnHVpjLcuEY0fO2+
+tt39OE6YYnlCjOTzimHRlbBbhg4SU2xV19Tl6Jz8KMA4JSnUZadJh4Z2zAsu41jJuqa9VrvbeSC
tgXj+oueeI6FrJuukkjMOCcgeL02/BOmr+EUf+0ozbGPqJhqJN9Ug6JZkvvgdhUnCV71lUfKgtOY
ox85H6yQQ24PnPxQ+8pV+EfH6qVs3N8muDQuG8PSHOdz9mGzIf1NemHjqahThYaG4p4AIOjT1vZL
aRTbr00ys+wGCuIjasnjqXfpgwgBDJbNA52iY9tWXwLl0zmq0dKGHC2aIddT3pkjnqbxjgho83Z/
vqZySv/2QX9YKe7Qtjlzpp+Iq6ND26JlEXUyYb00drumwrBg3X+7zj/MEbGWEtM2KyjVjYU3MG7u
IGXwXGVps3IRLc0wC+FxpIyCIY8Opr4pUAM7dFRuK7IGhfgcewFo8b/HKe9dAGsSG5RtugZvrSxS
Lw/rK4Tx1wkxf7hYQU+Aq6ctxNq+LDxK5rhG0p3j3xawh6mh9T0X59x3MxB1aDnTr0KX0105gLPS
K3nJ/1w+0Etzzq5zt0kHSzsQURhbIq8jLfgVCPurl2hArylUFapsQxX0nXw5NPRrFXo6p8ObeEPg
Ha3uhPQXkM54qNATddoVG124ff/2VH84esY0aZAFSqRedByj3W3aDXKCbJkO8faCXGpYrLztFk7g
nLuTMqj4wivLI+jqr2QX/UGXwg4ftpaaXfqQ2dM9zIU7MJsZx9wqvoWG+m3k3YNkT1GEXBI07TaX
j8DSZ1j/nnTWZTnU3UAHBRhRKe+T4du0Rpe04JP/dsR+2ApVmxEeP5NxhADUKK46hPdpdJ+nK0Hc
0vAzF5ANhmWMySiPKX65eZUZiU/IraXXZH8W4qs5cI9WDiAEU4QNiMgPSDdb5yLC10T76Byc1uVG
e05dI5MWPlD0QfscmnV+Qb9f3lX7L9HBJ7mZOX0fZHVyWTQyPhH44kOZj01QcGn7cdqH90PsPvAR
14sa8u/SqSC3C273TZNa+c6ySrkTgvRXZlODfsBAp8oeNeZnNYa2r2zjaUCy4WCXQGWliXkFvmpQ
3UxQOMZ/nqLdb3SDUDrvVVy1nuvU90VoF4eYpuokQbkcIBltoYnJPSO77DcVp+hUAg+V00PTxI2F
+2JrswySSqd+H9vUY7GbBih4FZWX6xr/f8s0lVc5Ft3gP0LdVoM/MO74nwlqawDoR9DxLaBr5U2K
5H4z1aBLGMXgD0qMG6eijZePY+ylRR0d06gYdrFRv2dmm3ptx9W2bnK5de0m80OGZyiU7iBRiWdP
5p8DVlRH0Jf3kInGfRgMw8h82Tno2aaQpxhaU/pIiDSVJ3WpA6oT7akRXXxiQhvSKNm9tswk9RA2
JtsG1OinbuIgMK+geCBxfIOaNOKRtpF1l4xIA/auVYBjfzIgTpxWqF9VaCS5raVhQzYDHMEvViSa
Y9KWiDkVmzzbGMajzZDQChORgZEze8/tAv1ZNtR30EVbH1VS215VnUFg3A6E7dwIKz6C3Xmbu9U7
yHEeOzCJejFPn4ekpV6ftg1EVSL2UjBNfGBnwXLUl5FPOAm32nXkgSTJNz2loArLSnuXcf3L1Wi3
Aq3Kk4nuDw8Sdd/cjjeBjYzpVrQRmq7aCC38vIOQn5GYngBjppcOoO8vLBvtvBwsQk4Zvze2vuVh
Fvkuq9AwOOSlT6voj6BoVJGVvq2y9ncvsn3b94lX2Wf9mrR8cY3+XaH451dhkWw4KZUCPTxIljfa
lvWdySObBW0T9j+StkGC3KT2JtF5e5uCEu1eGhGYUysoGo6dzTZWzKB8HZXDWdQVdRnR/ejHugay
MEw28NCmL9N4OvYJkockGl/jsu7BR9w520HXWZAXABFyS5pH6KangDYkES7VMkSLZdHt3NK4sdMi
9MkU915m5MjUn6XlOoFM15Tj9nLBMeaJGLFGYQH5Fes+xIUpYWRjdw0t4KdUyG8dHSCFomToK6N0
QdQ5vLU6R4evPcQbWrDxmZno6kTWo702zdrYIDtQvOVETSCwZGB8Y2XiWw2BdmhDmmDkZrVNIPvx
LY+tK9GDGxUGew8NvNzLpFl6o9a/rTi37oE4MYIsHC00D0PuVhvsB9EC+OPGfuZcv9pmIvBZ3PZo
mT+M51QbKuGlJwz1AprMR+VGz9SMwfOLT8Sw+U9uVwezlfWVTEUVtG5i+QaklvoNOGCRlCe2Ye7c
qAP0B62DvfLrzBmhE1+EcbMRhLB4C4prga2wDJx/NDOmV3K0p8OEFF8VjCAYf2ZoRNkpnhUPeEvx
k6lbcPKWCfVVrJAuTSNq/2woy/dC0fTehdoK/v1klwe0CFqdV+H8bhrVyKAf8vCInin7G20Hfd92
A79pJzQFtVZq7+tOZKCEseDnvVTbxH4iY+bcC1tbacCIqyCO6A5bBiEVSXCGobrMPcB7xIMrWfmL
IA0KOYCRST/T7q8zSfgV02V66E14IS+02u5WyrreSYjZbxSzxCaxMrUp0yh5IqxLwDmXA4DFOjve
gtiYPw5lQp5q5LV+sG6cHK9B3nCj8sLWm8auy4MtHXunDN4COyvT6YlnqAg7FfxWBnUZJzBMdBQ4
owUmvUEWAM6294BkOcca/dFby3W53yPdHHotSsrhps8y+6k28nQ/TSo6KkLh/1Q/bOIkeQ15A9Eb
fjP0JkS1qlFvjAg1H+4YehfpPvZqCxjqYlDNwQIi13crxn1CCzfQkpZY1PJRoSsVOwA9tHhMrmXv
yB3aO2OPy/y7UNw+KumCga/IHiogc3fENGjAuqgNuih9xqL03xOjcI8ErhSSZOOLCgv0hrZoXIoG
/gwER+4NbWz+bIvKfBIWADW0OLfiFVGgB3gDM4bewYCbcdvnSXZ0IYrpRaDE9rkVUb+Lq+q+n7r6
nScj/i1Lwis2xRQXXvs1zUA6B4cDtebk577nkxLOUwiBFRB8iPMPG9dImxbeBnMwuOWEk44txo/T
LfZJ3fVP45tVedV19H24N16tF/7SP+p7fY2a1cPlqGUhopsjv1VFC0dFnB9BfBsHTdrx1qPJZMSe
w1Lltyoh/tdmmqWfSDmMyFpKfswyfVeS7FrFw6ut2wcrJyvF64XAeo4S1iWxwQRk8WMUH+LiJU//
TEa+8vMXxp6jg7shJKBBQfaMq35vUbVxVLfTcOaXV2fh6THv+dBV5irQcRrHqv2pqfZCYmyyCEpZ
6FQi5RdfHvPmj9RMSq37Hrg/TdU2aV3xaBqNtrzUWEObLxyoOcp5qKpcMdqNp2ysIw+eNvRKbSIE
kvFL062xSi2099I5wNm2JyCLGDo1SqMace/Uh3OzdSptCCq6ATPzJ7vNT1Mr7weefbPtsUZXpKu9
KbQR7rHUq7s1rPXSF5///uHNJSBtVtm1k6KMnrnbtCHTJm3S9N7QWbIVaVitvH4XHkdzPHTLogoV
e7xOHcDsrwm6+/0iJGssKUujn//+4SvwtJ5Ak2J3OBqQG8veqzWW3aWBZ4/qdgozHLFUHh306dx1
pTUFg4j67WW7WTLL2Vu6EzKujLFuT5nsde9JmfR+0xryenKy8dvlOZa+YOa5AFK1EbmE4OzjbreL
azc/4Hqtf39t9Nmb2pB1UVkEJxmaafpOVSXdoZSRvn9ldBRZ/93WCRmBqcwtrL6FGzbKuhvXUHFw
efDPF9+dQ6F5KquIC5achozKQAxFeDCJjjf5MCYrSealKWbpMsgIyj42wFrvlJOPpr6AgCZClysX
xucXrjunfnTxNoXSMMUHTBaeWYiePGcQV6wOXQ/NyD+jGmRXjtOsZOWXPub89w82llCj6kZIqhxl
6fhZ10PK9Butyt3l3fjcD7lzysfcEV2RZmkCYenBp/lDyfBykN7QpysTLP38mSUbSV+O3IpbVHdK
30YbXpghvMtWckufW5k7hzxDCwity7XoT9GQVAH2Kv0uDYYd+drqzIw4MaIk0TFSV8x8Ksd3gfeH
1k9KrtHnLi3OzIzdmBU2L1vkJkv7ZWzM+4jSO66Nr5Ue3TnOucTahI0h5JFg9W+mpgefv6nXOgAX
zs4c4Wx0LpQtHJQe89RA4qj9HqXOsc+MwNTTjy9twLy5v+U2RDSgfXA0p9vGfHH+h7PvWI4b1rb9
IlYBYAA5ZeioVrBayROWIwgSBDNI4Ovf0hmdp3tlVd2RXa5ydzMA2HvtFYZhb+o/YR1+cRL87xVU
+FHhHwQhKF2JSE7OVzpdt/rWQZYxg0jNBllUbX/993V88p5+1PjDLYpLxn0U6TYCFtWF7IHMTB7+
/emfvEYfxXqj9OcSBEasMb7lzUSyuv/jf5lZ89k9+rCCJ+TaMl5PmGgCWiXz78ZAufhDV68NjHr+
fQHvB8v/BEHDjzzzWYRRnXjY4zrovjPSIctrsXy6IyFiaXNed9sFmlc02RMYsnnQuq/A+0/u3EeK
UTNADRgKH+YRksLlmQPzaZn6rb2vVACffcH7C/Ffu7ewzmwLQ1KSqNmdr5I7v5RHwpvi3zfus4//
8GwQzoGBaoTB0KzInW3NjvnyCB3pt39//Gev7Yf9L96Ewi3H7KSL7N6HK0Vp2y9WxCe//CMPv19i
VyM6vTwli3cjra5SUYkpBUPui4Pnk9/+kY2PcsL0SGWNT5hmXpaI/aybrxLpPvntH9n4w1LpwA1e
c44NCzOrJy+PgvBv40rv/zQ2DT/y8U0zJXRDGvKpLF9IaLLa9blo1i+W2ycrmr9v6P/1UmLHG5q5
muMT67tfAKRSGT22pMoi2kJjxacvnsBnt+n93//ra+DbUIXzgq8RbN67pH7suh5xV+sXyMdnV/Fh
aXUmhlQ4xqYRunsEMvOoRfT7U5B8V0H4xY365IT7SMr31j6cAxqWp0XRXcmh/y4J3Aim6QUeZGHx
70X22Zew//82dQsDSsTxrK1p01heZIw0aTSbsvrqMj57EB+WscIsJBiFF59M+dPCkmBksP/8SiP0
2Tr7UMO0dALcBxn0iTNY13oLfTX+/Offt+YTT8zwI0G/LINa6dUgM6hTh35q6zSZPZnOBsNKO+xx
bmQkrM9CNSLVw1eY2ieX9JGtX7u5b3SigzNjOo/fHwvOiK9qsv9M9v6Xw+4jOR9zmcbVwKHPbJnk
fqIjXLcQo3BV4VQVlZhHGDxW064ZYn0Tq5DuIH7ydpQvPB3gHLNPWkd3URj7K+LmgdH6ftsWWjDY
uWotvmJkfnYPPuwRLN48GAyy4Awjbj9b57Z7KWsa//73g/3s0z9sDbYcwrLvu+S0ojMTDSJYMOT8
90d/spyi96/8r12nnhyF7TuHbTlrfoxRfdbztKZ86Art6+d/f8cnC+qjETWpKzDGZpRzHYwF7LPf
YvIXfAEcfNJefiTrJx5xpSCo2YPl5zhWOf4IZpPCQmO3hM+r+eISPnsCH/aEpluWMazK8iST5dUO
cO3d2BeY02dP4MOO4DeYqYktSE6RN2KaTWyfIVvKFWHrC0wTevVV2fjJCfCRti9qIoHf9MG5JIie
pOphiu2lezfVsOvROrX799P+5Ho+2k3TFZNOfBeOywUUlQm2SqlK2jClwvwp5VcBF588kI9O0xiF
hdU64mJoFOzU1u6pi754IJ999PuF/deS6MaRNitsEU51v0VpF6wrCJbDV6TET4r3j9zzjjAfGZ+Q
aJWxhFKDgH4xlBlBDFXTYYxoCdH5bEvMRRM///cT8YNP3GfCj5R07Uzo965HxhcFrq4sFc9D5IKj
DlmzN6a2RVM36hw1q3ibZQ1A2fL2DdytpCj1YMY0Gs27U1AfXrWTBs6YsPxNQ7ds3xMBvUnTNePd
AiNcOA3Ikd6FLtpuHGzsMgH7KaRRt/ai7Jgc+Ba2O0Oa8upXZtmzbZT71kNGihEd2hjXxtco6cSu
jsf+pkQQ8ylGbGYRsAq7ElXxrW7AabecdFVG1qV/pltb0qwWU3PBqA5WMhtm0nCDsfe9nacx66Nk
xtAsCBAPFozrycy2OmByD9JDOzB3G9jY3JbwIYKfjqDPdom7o1GSflvoOsTZsArYFLlWITGlbcrD
oCi/b6t5OfSNqgsbjfQVI/h+z1oOQmNQr7nrJgw8N4oZfxlFcD72SOyJQk59V4CeAitiv20yeI6B
5hetgNsm0Gm7pOqPc8zBBEmYfYKdjHmCqFsiu3CW3+SI4Ar48tYs7wMfNNBAhVm78hz5qI9I7vij
MNjaazI+05rJWxWqMxtHBZ325KcbEsEL5U397eriDm5DOpNldewESHgV7HeVMUe9yP4pYJ0tqn6p
Mz9AOrBCv5Er1bgdH7yfXuN5ReK6oVjC7up7UqTJ6H9zCS8i9Aup13fzrmrWPxj6/oVRm3sksBs7
4CvdSRBC0oXAEjCu2cXblh9hqeJs6c0jczGsgoIngnS2/Wajm5Hh/EGuik5NjXwi6e9qX+15PD1s
0r4rKQSSExIEGTet+t5vIyw+R/S6gmxgi4O+s2+S6dbwBI5XPZkOnMoqp1sT38xmgnMylz17sRqO
RMZqk4EblEEyb3ZQz+iMoYtIuWz4lcJAdN+hAd1qEn73eQ8vJgfD/7JJ1HnoQfGrS+K936cFxGLV
gkyTRHulxjWD3e2sc/gmY3optnmZ8s1TkZ9Lb1AFCWF4FduuOq1bSfc6jrbjUI3gWKPsLMa43g5E
IDKurMYom8pBHcnaICNl69sT0d149LlPii0A66YeTPRMZ2psOlvm7adpRInT+exQlrJMx7HvNPIO
h+kbaKVx3rZtcg7hi1P4I1OXJpbmPtbJqxm6OfMaJCpTOuZW+k+0bvwczi1XOjSFRxvEFtOnbcOk
HIyQv12ryNUfKAb7JEbwpR/9tZ0+eVP5PdYgcY8VXA0iE6uLkNup8cUOneqfjqPjZk5facKXLK7V
fumsPgQ+wW/kZVEP7YH0+i0Y9WUyfm6rcq+q4RakJkR4RqdoiC9BLb5VfvID7laPM0num8qqfFzt
AenD7a63myuMbw/+OFW3nlgutux2Pel/kHYrNj09Us5vHBOv62L2cMLKEfJdpZXWJxRASQo88QYm
0Qfko98EUp1RPh8XPzyOPfxRfS6QeNu8CLElKWVRVgo4i3uV9w02wZfNsmNcum8U1B4+R88Yj+4W
JO+qlsJs0e6QC/N3Nd4DEjkOnvTvAu49dn6wZZSUFzPxe8+Vu5KK+4XKJl95BbIArS4tJv6N0odO
dLtyE4euBR/AwUTVx36TohiZDzzqz1tf/q41CAgUsbBzfAtD9nu83wWssA5dx0ATkVdwfSCdxWYF
XQ54V2B87/Fpu9YMt4tiv0M+nSWyawFkVztLmiiFIXSVcT4hTg+TkjSercjh5poTu/7syXbjBdul
0+PJl5PKcOsz3IMri8UF9aREj8/vwSPIW9e+eAGye3UzvkTWe2pD7xUR8Jctxq7Y+LuKh9/LXt8i
M2JIgzn+0zL7WG/02oNugqkA3ls+x0Xfjfci4S8itDsc/DdduBJEt0ATFtdJ5ltPZYMX7qo4yWVi
D7E3nbWYkPiqv8Ut39eQX6SeFx2IB9Nl7d3ORN4z17+EiQMDmqy/ogRDbBMNt54E94DYF8SZw86w
3+7VOt3Dsg4M0h9VjDNjGOL7VdNdxfqDqdWN0+Ft04qbCFw8UeEqbEuaNBbRUxsMl1DFT5XwLzAM
wFwU2xRsbdbUNsFLwowBMTL+zX3/vHJ2C+pSAC5j+EiG5e+2RVeBnUO2UQPaX/mWBP1NHa9lGgXr
XRfE3xR7l/noRxjpb2kNk9V6Hc6SLneN3z5VHr1PhnjnErzDcQkTwvnGtc0dKkw4sxL9WjoCxpm7
j1Z98Z0+DjiB31mTxRD0O4JfVnUQXNt5vCuZOWyCIBVKXuD28QJwgmWJjPd9UjKcoBK2P8Md1fq2
LY26YSDfQNUMjJ7akN+GPp9PUVgNu6DC3HPy3bCDOSjJllE9QvvxPEvANNCy3VJQp7F79Wcm8WWB
ejEJiLUDbDty1kwPIZaPnRpd6J89pIEPsYS8jTc1O6wiZrtJh8lh4/y2hbN6igZb5FbVz9SZ5QZ8
RXuwzdru6xm4WRvZGqcA75EgD3ahCaIlhTrh0jv5GNrAwpKQ/IlavHlEgCm5tFKlIWd3xJ8fYX1y
oBgwYc6tr6OqbTqt4wnukZctQRhJWGdrO7+YqD+VMMhJHXw6UuhzZObzcD/Oo87oiBvtwfy9qt2D
ZzaXSTI/O6JPyaru0AhcPd9/AZPzutj1bPlcBJhwz1ribGvfQg3qIQzqX2073DuO1EYQIffS9JfO
8R7GJpXI60SivaL1JRRDUWOinfrRst8CAJ0OLM2G2MM6gQgWxn/4EObY19nOZ0GT1n1zNiGpzhLf
THt3HLi8lQ0FjzBa96wmJEuACVbg3CJLtzoGpT4j/h03M/S/BZoXo+f9QbEHwN4OT30jXxPhrsJn
3t1CQo7Xy84pxvf3AW8Pwh9ukgE77gAiq4lrEMGGyRXwPl5PqLtwsNdPzWrvR8dPrWqP6yaf4Kyv
MyLobYSXQWx0J1c4TvX98L1z4xOHQ5qj6mAG761f+xw1C+pApJkWcdMvJ8qHgz9M+6pfz8BpD0pE
F19wsBGT8bSy9cxocm0W82BIi5KDVKoA1CTPjZE8XZCoXk7IOiLqaayHU61ne0SMQPldrd76e4wn
/daPYrcstk3tYKacJd5tUyP9O4x2ZSvO5bC+bB2c+NehKTPHsThHncCFM+IHLhZ5haFie4z7CuGN
yVruaK/9woYxdoykDm83kE7h5QomlyI9y2s2cXjngcPrIwu2meijt4X0OOgoSEGvY/dCTOM9RV5w
VrLAndsa77zZIpPLiWyZqgQonuvgpatjvyiMTw+bQiSf8gdShMtUZW5Zn0sycBBEpzcWBmh7W5Yu
0ahyMK1lvklvzliHta7qUud0nFHBeO8k4NrhCO3VLQnKA/E3l1YwFU3VFIHIi7CCtOnfbae7N+ev
YxFX449SxH+IYRtumW2LWHsunWcGX8ByxeZPgnPPB5ENfHsYK2x1ENi9hH7zvPh4ZQwWUyJgBbz4
1f1M2Lpr26jCwjb8picOb1YfvYE0edXWgHe9jElaqejep9I/w5nJf0W70y8oFJs9NQBE7WJPodJP
VVcD8kM4eU4H8bb0U9EgrLxWUwaWcUG5O7kFtEQaH6LY3SRtUoAUutd1WYE+pwrXqxyoZ8oX4FIr
1loEb9wWmCj45rkPurmBXaeO2r8rdbqYu+UUmn4fWfscrm6fsPUljEBQhYvrU20i2IP4u6WLbr2E
XhZwILH175OKXngsn3hbhjnqvXPsI/FhDHE1VnV7pgdwORdscnGLtM+hUqDKRuRlLv8TyoACppnV
gUY+3PcVLCimMSzAjbpb3dSkDZ4PeMYw8aareZEl/5n46gdbYSJbrrZY1p6+dQjtSLtB1vm61tFu
cyPPaWSiY9mY4A/8qDwQ1QNx7AdvPtiSIhhx2uaj9QRkyFM8nROG6AYYeTT6npR2/rORAAx3i2e0
i1sS7YKYiCcZwbIiX70FnWG/jAcvnocbmFuN73HSbT53ekYHlrj9AofHHCU8A86Ji+6xB2ZrDN+Z
YbX1HnVz+IjhcXfL/GTZTyFTB9569uARgU3W1F0+WNEekONh9xDcwZhjkV2Ug7g6Xh3czI9tGMeP
EIm3j/C037IZjIlceQtChifV5XHHyFPoguoRVnVTEZW6ey0Hx8/RqkKXweSIfed0LbNqZnbnQuS5
EI8aJOCYmR3ruRyvsLKcb/yakQvnlOS9HnusrxlWTuFiLpJtSEKeh/XiLxFGP7TxrwPK+1tUOv0O
lCX3hu4qusOpA7TFDIZcqJHuFC8OMZFssalBInmGdnpCeAgmSKhndR6O65I6xWJMMgL2DkYnYTGj
DjyahiePC+5XsInttEAocBReMz7aYGlZxk3XNCm61vlmALB/J1VHEVVVdzdzPMNvuoxnuqN4ie5R
VgjIOmEEklFWVUeQQeZ7iDJ9kHvkmiD/gcmrV2HdS3RLZ/RmaPD6CakopJqgyzULmQodCnRWpvQL
iZjrU23CMt+Cptm34DllDevXk1ojlYstLLPxPXiMTlztI49Fu7j34oNDj7QLVjs9yxKpL00ymGsS
6B9ht6xpvErvcWpbDU72mNwbzu0NKmqXD10UpZOp/Rxx3sE3y2X1BFxbpR5v5j32bWQA2M4UAo6m
t5xFazHwwaXcxGD1szb+Zka2PIpuZqifKoJbbvR5he/0T7X4XoZMpn5PW910eUfjCgez6KL7hPgY
NtRiRVHCRY+PqzqWLVslwb9jEQijuA0bcq/e99VKQ/Qxrx64zKGfgpFCH1c1h68o3doAa2BBWVD1
3eu77OMC6nA+OcuwfMu7JCzvNi5+DoH3LAVI/wlrvlethl1q164pWftbVbdP/sr3zNDMyS3DUzms
OmLZNk8wzE5afechHSELNvqOYARrHtZ42RDMckDq7A+K1yr1Zn7h3jzsI73QY9ePF6L8whs4OM/j
GJ+Fp0KUKv76IxolbpONAeZ3UXerPahcmXAuZ1ONE5H0c9qPSzZ25NrJ5IdrxzHDDFEUIBbNwEXG
MW1WjMGBqWw4J+vXxKgxtWI9LbH9MTZYmTYpkO3T5RUH5LKN7j7R23qAL80vzBXgLTlu0Q4ccokT
Qt1WZPsuGbo5tIZZObVYJ8sss9oIbKYarEAbe2+tsSskOqBQS25uGRFzLktoHIU4kJbSXML6IQ3a
8k4EVT7L+Dhjl50Uv6K8g/cT4jRRPWSo2Z5gYIVHufnvcGn5ffIlAlJb+LAq6DXWl3HxrmRp3uzk
0Cn1IYA32U3mMGnyGokun4boPDiSOwhGUx2Ud1HkEB/uo7hxs7tZIv/VV/ZHw+1hcPK8Dc1DxNcH
ZdGt9957MT6UL8EYqjTa4vuwHF0ak8VcF/D97kb0JSJTGr4iwq268OMhAPCjL56IL0k3xTsV1foW
s4/f6EK8n3M5rbmG/OlGjYHLEt/q3ZpY8oDzbzh54WqOnYn4Xa+65YCwMyxtXGvqaZZkoSzNQwSx
Qo5t/5eh237x1mMVoDwx9uC2Kps6BEh77Z9Vk4eIRHvoXJpUL2D+u6i+jF445HD6u/ZT9UKMugUW
cbJuPGz+sKXWLG0REvpnhY1ksMmd7Zt72ceuIDWz0EiIWxpULeRI00UHeBUNhW5j5rDPhJ9+Rgyw
WjXCWzNuwjJFOlSAVqGjeyomPBA630yoRAqjcUK7Go0zHRSyPceGZHKI1xx4EJTb8l2J4Dzqdonf
d0+2bIML7wSHaGF4nrhFcnfMLyOPvwuJ9Q5tz5AaT3cP6xpy5MJJ4OgLDdOph8VmmKzfx66RsP4u
d8CeipbUR1L31ynqf/Sl+NFGyU+yATnsRgowqu+fvXb4FcDH6zKvDMqHMDiEpp0yaG93XRc8eNp7
TGgA9/EArmeNyFyi8YJFK4bF4YDHsBzYiB2iUpMs+gHcDBu8LlAqQn63QiRirP+7RgLVkQVRBFzw
3eO8H4IYGpsGe3s4+By0oWCeUmOC7sZDK3cyWzgj8CjSzxAcYIAm2vIsiQVQqbb5RUvf5CUKG+Av
s3fplra5xfGnD7ykpIgX2SyAUYy3YNeKEWfjIg/6p3Uh0K+VDQqZGnGhxVz3WBYLM7t2ZMEzXVfh
ihYtOKCquOrOsKQPr0sgyxiuSay8DTF0hDOkCOyvulXLWwvLjr+LF9Y/CFQUI7Q9DbQuauqvJaLg
DpHpy1z7KrqbBjXsE6jnrqGcOzCIubpAreLlnEflwTcD3lczzgSKJ7SsPJ0H4q7O9vBuYYbJgkpI
tbKqigax20jj5Sjag6eNhQAxZWj/wjRb5QHsll7hvq4efaPbMkMpye6cmCqaCuk1N523DE+oN4A5
9KzE+1GR9gfxOxoAu2qbX07CENgCeT/62zgADfGHu4jX44FMq/dHo93PxrBNWNpxIo5s9cY9HePt
e9VhhyJ96xc64P6jqr3p6I1+PKcDhFwmN6VAFmcbhpwcGq6WOpehF9rbySvrogSDC1IwVY+PXjQc
FhRhz4BdBgkK1tDubSjrq2YxfOW7GP0dm2KDQPJRRTlOw2CHayR5REfvJqgmtmaeTJoRmQ2Twk8C
9fmZY5Swo3qMbiEYQyDb7CoGbVcfbA8bvOL3xmPln6nhw4927JGx6KMOykNaYVUpZveoTAUgTcgQ
M0jy6nPbjYCtphbtiNxmGPajdpFi56tFFWxMWpu2xHenRYYDDCxpeFhpWWZ8GuglXsbmpscR9bPb
kIjJqg6Z1lu9FUOoEf48V+7geZPBo53j/ajmJYcTJiwemtHmDY66AiNkc2+1jWD9DRNwAlZ61lRR
vEdiaHIJVg/p1XREe9MgIFQixsAbd14ru4chTlgRrNxE2VLGzQOMO3HC2kYP52HS7H4Y2jKvsN2l
aoD+Oo2QLXhsFj7+xgCkP9pl9KDJBhBfaRSca6vdE2r8GBQF6X2zQ4UqPqnFli9zG+dwGhX7Ulfk
NLtF7wd4El3x8iav00Sqb6ArQYA34RdAdrcJngoSU5XRGtxW4MneqwhH/mqcv+Uy6KEARG4jojIk
W5cCFobVfQ9Dx99sWCVuYNV/W2M/QfO38ayaJKo7ObljAyOqW0QOaRj2rEn8ynvu75BKbE8UAU4v
ctLjr74n8tA54/aI8ln3BH7IuQaisFu7yB0V+tifhFsdZGp8z2ehI2LbV2FuqooGBwnvKZjHExSN
aJz3lb9tNxuHvCqNY8meKLL9fsyQ+P0oUcDgb2MoMkS0m8cFX7Y3jeU7iHsB5yoVxi9BNVb7KYYa
kRENx5Y+cS/w4GtO3tC7a7ORgabwhpzBXGg43ZDPhZLsW+djvpWDy4HcAmCWFDBPTesnZZEbC+0l
Q6MzMV+hroEV3lolfXtQrCddGiQeewWxe413axh453EMtqIJ20nl5TqJ36tXyzdSbuPdQJv5aocZ
dhDVOv9krRh2cQdtaTg1ajfN0EeRqI7z2dD3CjHh35VdMSOcvN7KYtLUD+/iCBlfjwyAZfVWjZ4E
N2PWwHG31jwmg+yBIr1DIKoBPrclCoJQBFRkyMQB9l9XcbH13lLlHawSjyWj73IZXDdAqbJU50C9
V4IYRKWYQXlPSUy3bCGGn6ZhGKEIXvWAN08laJtq/67ssUEgUq8PREHWzeF8QGKGj0gfuf3Ermcv
kHEOO5MsP2MajXk7+mOBG4Y0ggo6hzxs+BRD9uFLP8e/pJAPNveLmdrX2l+DW6Jm712g5L+vK3bn
lQolyTxt91XbQuVnEHIZvZtoYOboeeLb1AgwTeaRQT2orxvO3kNYst+bsJA6tK/DMACzNsD3kh56
9VEhMm/u7uGIkZfGP4Tc3AjfAbiWErXh+mY2b9+0KKnK9oCNGIra2L+6rTPAE5pbD+zoS9NXbt8A
NckAYDx4Q9LmjeGvmKsVk/TOBFeRumCRyOpbdJao7nuwTX+CAAWzKRGwqZrE5XYp/y7ghwMA4rtY
9xANC4g+XTDXQFChnLOY6aOxj0JssY3ONdFwolDqgE+fUsaqGzIOZ6YYIhpDNxZQFt6XWxVjGzAb
jJEZLQIJZR/v3C8DNrfBkDlr7Ppoe+xOwvMe6mio8eTY93jiZwr8Fm0dlJHLRn6ryKAXqIBptS75
LtDzodUosXlKT2To7nBkdB6SRQR96VsF9zgTIF2kqlAGD88mDk6u8vxMYA6UYzX+xPxNpSLBcKON
DwYi4HSIcRaIXktke0IqDgoDenWywuW+G39tOEJTsDy9dMS2AtgLHgHzuMBHoSnNwXrLU8K7ak8C
kIsiGxxb0XyL9XwJBLv4g/g5zo1OKUVxiC4f+vnlHAQG2n9ksI47JQg94AGLe4e1fO+LOjzSabGH
aBwww7AolQZfP0yigrMUqpyCVV6z5xUw2YAG97Lm+UQVycS4jTlr2U3QAtcqAwHCl8QnBFHyi2yU
Zxt6ytwR5KsmbkwDR07V+9wX52kx2aTLMICOMK2cprz1MIsNW/0bnTmaeePgr6BXi0EHgHALECyd
E5MjjRnaMB797ip2V87xco62OrmKcioLaK813GjnZz5sGImATVAr+csmXrSroYk8dpOkaU2WFkP0
bjgq69Xwrcc8VbddfAcZ/nKMEnNyA09M2onhD/5rkyZ9AH4buvEUFwQd9fYf/4QFNvvNKHMPCxG+
HJTvoAH3sr6yYeZDhlvgSD8p+L4crCOPS9zwooY/w2WKfSCxYXMnluhJ23o+kG7zj1pvL+XgYaft
qyXH8CPMJQt7HPlAYCWjJmMDWXOoWWbk30BMT7f+yhoJY1VId8BP1LSokPSda6QBFBMbdK58FaNH
Hi+cmWTXoItNt3IKHnBk5YFsk6zpIu/YscrAl3XDlKOPoYAN9U3tOoyoCd5KtiA4J+7K6diOnjrP
frekFQUToQ4cP0QIF+irEQTJINr3yP18GnpeHaJWMAxIRZhDzs+ymmhktSVbkq1Vvy+Dcs22Tr8N
wvap8Z1NXdJjQmkhb17GBcBQH6JhkOoX7CUF5pPTQ1zBdhArST8mDqPAaBp/4hEh5pPHFFgNedsC
0M/NzJHT43e/opIG+VB7WzpN6htrlic7d8gkwpwMKmre5VG/YXpfLSxT5QL0fAMHRoQNBLIVllno
4344jlEuqpEndELNOfDK7hda05vQ6Ve3Bu89pw93Dp3E932NefTcFL0fe4cyDOaiTnrAPRMm/Jim
O4hqMA1gzZYUW+ze4p60N2505VEwMf/0+IKzh8d1ht2wPpEyQJNPVJThpYb7Rry9oPruMsPgv9Mh
Pwpn8nRHu7LFadjdwXy8ArCEdVU6WOxutA/3LICkmFCZ+6SDP0OLErftKcfSJT9Q/3TIfW2We4l2
IpsouC6Amp5bDws8iKYZXKH1d488tNtO13avCIAvuLjcmBG2m6HgfyGdDe6MQGGEnAmEJjmJvtxi
PjWMPsGMB4+6n3q0BzOCOMO5GxFrC9AjRGeJfed9h0DkZRp2xOxhPt4UjuufbQnRN96c7wgmn2/m
BLo2BShUtk2b197ylyPcKTURXiy9jOgAJuTzmUuFhYbTY5gLhQ0Fwyqmn3WHsXIb0Cp3s3iqTHBZ
mIWp8wQGexgEf9YIMtIAPw/uA1fIlXexas9aw4OKlDj0AZ88tRUc3KxrvLQJw1+4FT8jhRWN2HBM
0GT7q4cjUilglRM0f2odAQgcvOfejVMKxSWmeBv82en/4+w8duRWsi36Q48AI+in6V1leUmlCSFL
G/RB9/VvZY/U2coqQIMLXNWATJJhTuyzzbROumpYW/0YbzO7Ojt9zj1NvTG082hG4TFH4b/M8yrZ
uONIzBL1wLEsFW0WwSS3xfR7srrf8Tifatw3V2jVO7gBlZWNi7pLxC9a7h1nczNIY/KIG/niR2FU
LIzBEWuuIO9Lp3U3U9FxqMd1YuXMFOFGMEdb041EuRFxytZKyh3xBJHfjBM2GVRpKy+bxYmassSN
XEcbly71CzYA8ymJSm/XNna89UyTROzATrEuidtvnpT9yZyhSSdO3j1PmdKHuqQQo4QKIedm9eAd
mkT7eDfWfv51tLT9y9BNh8FLCUPAEAMb+lS36dJxQb7aivHORtgVnLO7n0WQqWHZe3b0lbnRbKYh
V+FzCoYPspUm+a4bnflrV4Q0GHqn1XuSp+ucOPZGb4MKQ1eapx3CXfUjjR3vOEhCvypNxIeXK/Pk
qlb+9NO6eATnate+m0L5aSz1nZ7usNNTOa6bzK/XbjeJnQDX2cs0nEho9sUKdCzYdHYZ8oXbSxRx
EHpfIqMed3QlM/wky2hrl1238aZu3g5pZf0cm34+JE0aEybe6i3ABOrBLrHeZvaCH4k/xb91gzlN
0w3VehwMudOEsO8So7CfcfxqV6ZH0mJbwGhZBDXE4hDvDCo8QVCGar24WvnubNCOC0k/bgaLNgcs
gGxRqaSGAeHxv6GTJJv8Aq3xTMbGCxJ1p/2omRbpWCYpgcp+dG6MIEZ0k7Qb0bbyrcZrv19FbWAt
g6Yetpy45ie6xDm+AiyWYGq1I7f4wTf60aTzhEyxtxGJt6XC0XGCGqcabU0LU1Q+gyApKHnyKTrQ
xTK+eqRsIy1yjOkONovAryOIn4OEflvW2r/hVXe/GaXTAvR4XGEbgwtSbWN6k0hw3HwgpvMi+7NT
91KK4HRt+Up/cRUxhbnVDpsOkO0lyKICrxALzl6cpHdB72fPI4X2nR/g8Mqp296lTZssFcGG23zw
jROSnXQLASFYmnG5stgwrcpu41XlYJgywfK6B3syaHY7rr3rh1J+cmuXHmTb0F66g1AQXBDzEf6x
A5ShLjBOPS2YYQkIZxvu+8ADZGjnfO2kWKVHFoWSAKTAnQntE2l9sbePiIfZ26qtfhiN3a6nVLNQ
5Gb9SXp99djJWO5LO9Cf7HEYHzIPCN3rBWTksAHKzIDSyBqs7K0Tq5JSv4/XblVjKTWUEIYG7fZ7
k419GdZW+lNPWXvsLVOcMiHaF+UP8WpkjK7TqZS7ciyaVat7gRFTt2v7sloNbqqWDjzSpZEX4xpq
0fRMlQgRsfKaDk/gBCR5ijwch9riXGVsMIvas+LfoVLxbobcNC4iD5qiY5k8VaLkAz7fEtwhijaB
SI2TP4UOSKLRpS+u4+pDHyfNFm59uyecblgmERSjxKqHszuX7taaQrlNdOc8S4ULaj9lzdp1ugKz
4qr5ihehYFsI1NmZYrnmgJJvNEDwwrf6lJ1Hw6qDJLSohRFiYE63fPDrfIcov9zY8Ci+JayUd3Li
lM1Uj44FQMbG5p4PELtalmF/IDKKbU6XsqlWuPi4K99LemTBcw4DJR6/djLCZWgcMBgCxV3FPvmE
VmMAN0VO36yyyO6dBTOU8nm2TZY1zhnf/DpVpzgAxqmmWEVIpc0SJt9kLEWExIzuT6PXI4YtSBHG
alko0gjhTiX7mVl3KuoofbI626aQKedjgscX3eQuP7QZUZA4Hdj3HG9a+v6N2tiJn70FcCqOmR9i
wYKn1ZL8z4TGNomRNf+mMdHH30GIWGnjqYkfOTxn51GpNFhh5oe/V9ZhUJM7w35MdbPkxfNah6HY
gqXB5MkyvfVYr46BXdoHHY/V1vGa8qtSdBtFMw0nYcOIXHhdnNwnHid1M3C6vcyC8XVqI6vCz0ep
OxdS2C+X6KkFvUOMtLzhXmRBDx0QZBjS6pjR08M/SvqU25be4GFRL2QultkIB2WyVr4Neb8Kg0eD
QmRIimUaVqzjAnD7UuaOTbW5BPW0ftRti87Y4nXxmAb9lmGyYtXmJFD3sERpA8q2wXerWetxPHhQ
/eYoW1mEdUcZzeq8WzfaP1gD2NokaQXPh3DKTnVs1lszNS7MaEW1Wu2j3sKix1erMbXOQcdK7ZmG
XuUJpZ2nskcUYVSDifvAF7p4dt3LUDL1sEXLIksthGGdsyp/iAdzKYz+OYurx3CmxVF1D7XFScVp
qnOANSZUpMTeOyrCDU5pf5OkwVlNsjl6LGLrAe/MfU6veBkaMc5j+TZLkrusJrE0hAdnWfGdtJVY
lGb4uR+6jWn5zWocALFoHOLz5dzB3432oZ33x5lWYADpjb6ttXOpe+F5Liu7fPUdiDiDZYgD8udo
Y2a9YDkJMs6Pmf9ajaX35HbC25flnD6Oo7JeOyc0g5XfT/XPCqjqWEMbSjaWxp2bs2E1joAmkH95
P5n/4BW1s4aoKBaUbANOJZFednCWlzhMehsSiUmcNTiu4N+aLwkj5AGsgiO202UkFs+5t7U8L990
VWQflN1Zeyk9b6lUaGzTNhjIcKIraZLotAoVTJZY0JAk3wLhlu/6464P3XEJ1GFv0nqsTviiNyuL
w8xpqtXAnptZQLJp9iK76WuFQQw8CNhz8NXd19DS1bPvyPFcz/AQmhLtUUL5fuh7dzq0KoZFCfC9
FoLCu1eO/UaHWu8j39NbaXj5d7rqF/PhC6rSpiiVEKhYewHDDfzQnjYt8Nm97bc8DGdCFJ2+/Wqn
lb+uOV8LOqOT3s5J7lIf2TOdV8wGl1Mi+y34HiWnO8p5J0h+g1bJGWlBd6HpH3Mkrj+DqRaPaSIa
OsquOiVaQj5x++xbnozekyqlPgaBylGCeV25kmWkrEWSdh4ln2/k3kI1rb1ym4i56BWzcVebUYnb
W2Cvp0IoOjPRnU+nAfjGmQ5uTDs6Eeq3DAPsQTLVftOAWJtwVp+koLVNi/Qh8DPcEloaH37Qz3dW
6rBWFG7VbBoIzyz+eoba3pcHI6GVtBjnaXwC9cq2UzLjUlBPuLWyoa8HiP+rIWSxzQsacm0w+vds
dhc5prTLuyLhVNDKDLFpHYBr9OQZJ7ECbuS0JVdx2RnnwmqbXz57NhwgHW7tKscozG5xstJQbPCM
DJNzk/vFBrJxuRj8LvzaYSKNXtXdguMHCcLJdHiFp5n+lHLOVmWCO+c80//NLB0d4sL73cQtgY5j
ukvs4msSlArMNw9OEyPlvsYzkNdgQXNZGbz/H4n2pk8ATw+J7Q3YipI/3rdk0s2NUR98Yg/2JvaB
yzn2I0o/W6/RtubrMRvGzRTG0S6d+2mdD0UH+Bzk+9nHsQx2sAW9a47ZxiHw4j0Wv7DA1PACpnov
cLU5BB0/luNzvU6Govqki9ZcD2IaD2HklntjGj95feBsFOeFbWnLfAnT8gWwHrK9T2kbmKY6q+xC
+5id8BESeH9fZ2Pxe5KwubK0c5dDPQ+rxnP8bVGULBgxYpOCsnTptgqqThw5kPurYWslk72cTUwI
6dm7z4ZOkDYHCHlLh2Z/y/lDa5x7KXEkFm9Tdi4zYS27tq2XTq8dgE7bAneYa/rtY2Lfk67kcS4v
kvWAluRyuA1+1EntAX9nvyhnKSoa6TT70Z36k91WkBLAYZ5pCEIXrZpiBTdJ7Qwbr0ijHxBdOyp+
8PLZX6Zj4y17ALRPTezrJ6+xzZ0p/PSu+gFO7BJ4zKzwG1AQN5bWqaHD+OToaFx0VXV0Gjq3RTvl
rAb09g0rpqVhtuOq8xx+ao3Ly1DC3spw7hI2XoVdOkAMqAbxFF0qdSeFb4XZILvHJF4hB25KWT8Z
c/uWxNOjW3iPlXKRDo9gF3l+yGBOi7l6rQ243OBG59ZzzaM3W+VudE1zXQgMFP1LM5bjh1i7bXCw
WvHgaLKdSGb+PdTBRvGa8GVnQHnmBeLsrC2D7yk34hcnT2kb0fDrs6Rk2aXo163l3EUoLtedDRnQ
VUl/RyavvbbseVf4BjTHytlRCqoVXd94Z7ndc9SPCMRMVvNQpf4y88YXr7J+Rap47tGMR9NFxULP
ZKbXd1nyaOTP3SPWs+5K52O8E9DkV7Qii4uCiIZnMrprzWSHdiUfI5jaQrlrJ6/VQlYyXc1u/mbi
GrVIDFAQjw7fYkpoH0RYZ7VSMm/0s0G/kjyxLt5oS+breiKhWhW+twLYshbCir7VutNgG1W8GNIi
XMPPpRPOtK01kcmD5Y9ryzJYQCq6CkPfAe46PWDpJWZEF123HhOJb0Y4vaFBnY6wg9Wyby4ttyYu
tgXep8usdcJN7wQRUKMHU6pA3iLcqLrMZOj57GJ3Q2wMO6+FoFCjw9pxRCh3XmE9sFdDRoZjwMv0
70Ko7HBNI+Ok4zDZqMiHxE6LcpEk2WfZdTXIhPXJaJOdDdB8CH35OU1gvdRi+tnK7ptjIn2jzEV2
AMFnTQHj7r2qYCOXqn9MPfUSlu4X4sxJIC97SKTS29syOs8GFohhQf5hNzbFOhtrh7Y+n8GJkR+S
KchecinJonYkkDuFMtlQBR2quDMWcBJ+h7nNyIOvuILlOVM7pOGia+HXDllyDtMYRL6Dv2X2Vr2k
aW4uY4hi8CISfyHG5rGwo2eMjc6G4XyNdfJIJMtFURSe8AFuqA8Au2sBFfSiJHJQPJx8vM7uqe/P
lW0sSzf7Mmf1G2tSDcjU2JsSr/BT4vo59fzwpHP4nzILx520zIha3RrvGZFvqU7X8eS+tPEMh8R9
sRrnHMysG0xQ+KDZdGymYt9F7h7exrMsvBNkEn5OCwyrM3q5cmzTVTamb5DTdvAbrZUcnGJVxv05
bWv6A5QMmyAwAVGTYU/GoYROMEJ2yxoOPGCrErfUJYkK9IGTksO336wba/xRkzMHT2KMvzJP2y32
M79hgm+Gwf80xZCaAjO+N2xn2EB4SReSY91CWfYrA+HVdxlmuTk+C3pWoRfTQW7dJ6OcX+Ach2ta
GitXC5jJwtf4SDarIXA+NWZxF3YQoauSnxiKPN6gC2PMe8WvS39vWWfRzING7Ivhva2zdIFnXroM
ZPw8RDjLCiy6hF650niVpL2nbrlxISPYgGJLb1bfKiNeD7O95tzMwpah0elK7zW+OGPkPht2CFEH
6j7/qv17hVINYs1IXZFXD67wHkJ0CVNnbkxtfuK1DMtUOF+CkUyWoN2hzFp1sb2HAck6YE5fShHC
NiUSbNnPkU8RH941OuBEM5fbkubegdYyZUcLEdiDD3KEKvtKkxJ8dnxsm+Tr7GYT/plFxsTPf5sa
5kFvWmCTdf6pLLN7GtBIQC3QyAhXWn5kfGCa/2xEvx3FeNnQISmzySEBcqNV4UB0zCGjrlPp0gSv
OVRXVcSmKrHqhOq8SEuK3HyymiWkAh/a3AjqrZVxl6YVe2fGx7L9e0j5HaCZ+7npIbh5VJJ3plGO
9+Hg0JOJdbv27NbYxz7u/HCcTdgiutsUqmPBUX7wHY6M2CVhB+cKJzvlYQra47lOTeZVa4IxPht1
Cigc6vIQTPQvM6DdvarAYwT2tZs2MWnnVfUvV6jBXqggD++NOWG+R2AarZXDjKZs65jy2jHu2wZ4
TaRjd4e+4mlQKf3agD4gxK9PqZLl14Ym155OeHFoQvE1aVAwdnMoVz5nk4VU9biGgCJ+6tKAj1TR
g+AQiikwiPrn1MK5moKPNIK7ueLUUUM/kt70aI1YAwX2yjYYYCam2wsAv5fJEBsfgtN2GlpxAHQx
T8U8OYdZUJEWPUCSxGhuDXpoLYtw0msB41dWLcHI4rn2yn2tJuJzLt7iIXWdNaJjSwx9VsI6GByU
1pAKfzUGgs0gil50Y3+XBlBg1qEs0t44bSRG2gvT6N5iQUCRpEe+jJsau6EqSZdk68JydNpveCcB
9Cbgrm0YWFthFnTZxxcg+Ww5eawVtIYo40Za1RXMtw2ww0rH87BUWY5rt0vLCWEFRs4yqg5BYe3p
NU3oK6Jx6c/S3XY0pTYGAockFPetk3wX+H4vXG+mXDMbA9wEkl1QxeJ3XA0X2Bvpa4T18rJKo2Yd
jehlUVkDq2HsjM8ZTk+2KeB94o/1iK/3Uup2mxX6YcpH94GcyXahYhLULhkWqx5C/jZAaPBS2to6
mFjXrvHZbhaONE54d+wnKhrDHeRqGpGuuTUseK8Ot9Tc57JP7HXmznelNT6a4L4HN2u/+Hm/N7x4
H+PpD4FqH0BNHsN87UbpsSrtaGXSxGIRM2Ap+O4La+VTHthPsYnjLt+kWFSW9UtL58tU1ekKeP1+
xB9ZAZZsaMf8LqKZIlYxryHfJ2X5zAnrIfPFyQ+A/EuWxEU56U3UZFQ5gOULmXY9H6d5QxvHN6gg
T/kYxZqCw+Rszg9pVoKcVMmJI8UdcR7TqrXlHsrOb28YwGPKX3RVIeX3bGd10jzHZG0sVEmdLIZk
B+GvW7TKOZq6/wm0fhEGRTbAS/TkGXTuvWp8jXoeNS232G3cuQ4jNnMBGIy72fXfiAHducLHFjtv
jUWk4aRGhnlKzfGxwM1gYcryNOnxYGR9QUcaIF54wSEhCnNRGDRkhhBz7LIzl5np/RSJfisuX1CG
dKeQJsvJfkxyyGaD7HaCSbLELv5ZluZ954kXCCkvYzDRjRcT7NPucCFILkRZH+dZnqZ5WjZRcrCq
7FSMBdmErrfTYECI3O+Ee2H55zjxWoeJxbeJ8KKe9HA06x4orVBw08CS7AqDFCzNntNu/olA8qW1
S5RcxXjWofujdYNXrOKo84PyHLlmufRC8y7NIxAV76KfOTeezFbTZd9SnkcGrkUHXRY0o3ztHHD+
hU7ZDQXse5EmzlMNVWKD58ywM1JPLArLbT+5mVfdV1GKzAteFcQ3YgTMyYs5ETkKo3YIz3YLS72D
D/iJPkd7ct1U3LuhWfw2mlJjHkQ5jVz5cuuxEvmJMPjsQbL7/zDUXD+JgWLLGZXxs+11v4mqgR6f
YoDZZeGujZ5UUORyIMUt2U/aQtdsGgVSahdF+76vHb1v4XFvvMRySA8YPWMz92lycK1GFWsw6iJG
97toz2N5kRpTr4BCJ08zLbcLPzva9HVlEYZojefW9OjZpjaardlsOuTx2eRwi+m3mBJqGVuoY5lW
4vB/VeH3vhs7+hjRy/rVFBChFhAQWG7TXwiCzmkYfOtcz/vAG+WWYcaVM0fmZXXu+aQWTSpwF2YQ
/xxMu1wmsP1oY/sLjoav7zs03LCcuM7PS+aUh9Ezd0J3GBX6SzogjH7/2jf8OP4nP68VIhjY0Y5J
RZUHFTjJ2dhp9DBipi2ZPx8Zf9ywebEvr/EP34zUEr4fDSTg6PC5mE51eD+kH0RW3wi2dewrT45x
mDPhj/7Fx6g9Gm276ecUTrYll0lerdKkPoDTLmBUbC3ckEVMgR0/wE/7/v47vPVol7//8WhYXMxN
Rb7mIVavjffcmEAmP//t0pch8celR8vIW9oO5IGywjcFgrbmB4KOf/z4V4534Wj4npXh7Rrl8pAz
vesUCV//WIun93/+rdEl//vnV8hV1RAl0dETvyz3p1d7S6z7iv7l/cvfmIL2le+OFplrdmOdH+ea
9rzWYpmbeufJaOO42KhjluIs/+1OV5Mdwy/cZJI4Ok7Fbw+grQPZCFs4RDmH4/bfrCevw/XcoSmF
dTFgrdFpdfkdSPciKI0PPvaNVeQ6TK+eNHotchHgN40bPCvWtv2RdfUNm6XrKD0olk6ZxQ7Gt5k+
W6n66XGAh/YG8Wh2NfszVH0olPKDJ7kxqq6z9WCa+TDX5+7oijdR39voOor20zy0H3zsW2/qaj4D
WArYZ80ldnCe72K3ASOH//3t/aF06+qXv/8xpaMOkiJVKjb8YbB27f4xSMcP7I1vXfpqPo895Kcg
nQNc/Hy8Gaq1UXjZBy/lxiJnXU3lsrZpImPqcfBDjhF2L46ODPWaqvXl/fdy6wZXk7mpi0tKWqOP
ljbVAoUnTEtHqUWV+g/v3+GGuZJ1PYkDtGcItdUxnKaYUjKMn1HLxj9cgLutCYjxFKRu81DOlX83
lyDm/zZer4P1IO+0/ezicOZPoKSmNM4lvmpwTut+pYYPh624PMdfzPCu0/TaqOlayAXhYZQGJVS2
tcLiZJgjzmrzlwjWrbDyTwHhSA2SiA+GxX9cd/9206t9HRZEIQ3O1cfAG61z0g7Va9c7DcdzeDSL
ch7yQ0hTYRcC+70k+H9t8tCAoIv0fJnr0kJhIPH6dsdhTWZpfu9kBuYwIkAyTLlQrUz850zgmWF4
Q34hN1mV0uAF3Ae697pRQGuejBfY8/OpCkRz9iG5Q4wiAZyKGByBnAVkiN24sVFbneUcTs9qKElH
DSh5tzHMqLWth8/dlMnnXg8w1h2TEnIY6i+zXxtowgcfFHCsCkqHkhSbE6wAYBBnyNa6QxI/jkZw
aMHVv9MwsKFqW444VXMEVdPixB8Z9ptvwygNVNx8drTpHoJZXprPubcu49ZeQOUx16o1p30wDcl+
sMqKECpoHqUHQxK/kWg3iwgNhRiqPcoGY2dYZdotR09Xa98q3JPtWh10axuhGDPoZOcRormEUacW
1Oa8DwXNemsDfW0iO5N3Pu4b7er9SXVj2l4nWtDYqSejiP1D7fQ0JWOW4mSHh8AHc+fW5S9//2O1
hJXZIaChRNH5ZwU33avPsv/o4uKytvxl8IqrtXiajW6IM1wSSl/dJ1FyLxrgL9qEb90AJC/segXh
Zo34gZ5Fuvfr8IOt/sZKfR0042Sg6C2HUDzeunFfGFW0GymWPnBz/ftLs6+dvn2N8QhaebaYuMsw
6qmfgtl6w41j+qevYl9bfccjvJquQS46BxD9aLugvYyeZgD9zfuj6sYWLy9//+OzW5bJYaFnYmHY
C2qTL638l0n5m4nX929w4wPIq3HVm1Hv19iPHeA3+HtAwOk5Jpjhg4341s+/Gle6TJoAIwg24v7z
VGF8gRtOX32X/5aE5Mirjd4wqgqPOzEfHaEf5nnc5gjoFpN0H99/O38fQI682uyDBuMgf+T3K19h
4DSvL3RrRFP/dvWrnb4t8cbD0wK7TPW5xUClUZ9i+4NrC/vWb7/a5eEEm2kuYWnOFb1koSx9P/QT
KXzBjCeS6uFhBfI8OA0RwPk0f876vjsaBHFvmmGyXsvZVtvZ6urvwcCCml2cSBSQzUqjUcD7yw23
ad8T1xZdiBtFNLkknJXhApFjyzJiwRZwsdQZvFGtANXsfQ9QAGzRJMGuzIb+pcIDnr6AYT7CO5Kg
v6b7y2ZfOptVqjaiv+giZhEug7K0tnUmytU8T/2xkIism4sxodWBk0VkVy5tn54oIq30zgPLptPU
jTmOX4jrPamNCysy3CJrQDEWtekh5Kpb2msjXiXuS5cK3BML8pOirELWKCWxeDiNfkPGNoMMp3a1
xUst/CKB/Y4Q0Z1XEeb5/Zj78E4JojgLy2x2AsuJ0wwanKO2qK1tCQ/leZjZiGHPwqjHvACSlBg/
gz/aX4wsaM5uFOf1AhFOsfPjKVvG8Brv6yIA1ZxqByMTXT55eUe8RVV384tv23OByNcEfZrJ6oT8
OD/ZU9IcZC0ksHgoD96Uf0cnF0LYdkWFkYehdik03E+yE+WdW1S5or8GuxsCKc5lWuD/p2oUfhLy
YBsa6cqQgUZrbQRwlMwh2LSQXy50IAUHrUFoi4UOLWLYJY6dELGYX5oSxogtiJWKCuuqFDnrBAwX
kiS3MhyGjyVy0hkh0qM0noJ9pyEDTjqojl0HqSJQpVg6OsFUrAjNU1T6+E8YoGXCt+MTkrT2wmKt
FyhJMLP2NGyvuQINz1vrI3Pfv5+e7escBbQfSjaXNHJX5E8ThLCW3pL9mhnuDwKM2w+2ir8X3bZ/
tRSicsuyGa/Ko5G9VkWxbLK3SD5L8yEzz0LfT8lHCRp/X9Ft/2pNFGgOvRCvyeOEQeqiN7FiL+Po
7f0l68aCfp2LWwbRpCLMXw4uhKzQMzCTimEi46jgfRCCfusOl7P1HzueE4yTM0GcO9j9a5oNC80p
K6cdocMPPsTNYueqUs9dp54ZiSTNOcNL34pvZmztIKv/MMymXEja5Kuqr/Z+IX5r5s0q8ZIPqp3/
7Ev/W2fZ15kUZe3AM3ewqLbp4u9IhFCoGzxM5BrbmVCHmu4p02PxFOaxu0axUW0co+7uKnQCUKwQ
vfkehMHIa60t5Xj4Q9vo4AtRIRbLFHG29F3SE6QRcwc1XRjLxphwAJJ224iP3t7fh5dzndOHZahC
1iSCQyir+GjJPvuMHjV+KeMLKh3HHOh0Xsml8tGnIY7Bri9M830jEAlHUHjeoDb169JKwn8LZvrP
Z/5jwJhOPg+WuvRNMrmgdbEoIexkH8Lbf5+3zn8OmX9cHvg3zkJd4CqeDt0a8sC4HnLBqjTBcSL2
0d6azjQcWqNxD51ZEwD8TzPtOuZP2pgdDa3vH1z5gq1VVyAU8MkDH/7x+lfzrJza0TZGaNXCbD77
DVzeOD7KOsWRcfi3L3MdjedEQvsDfLADbdeVX1ecu+HQXGS4//aKrorjSSr6mLPrkWJlVMWyKuv+
EcC7/lbRhESXAU3og9P93we97V5VarTqOztEM3/Ei0fSYkYDrrz5g4v/vVCz3atCTXgV5Yx0nUM9
u/4CXv1dUeC+n1bpP7ZorgP76sBthZdzDsJZCfOLL8ojnzbmv+g+AFn6t69xtcHVUifzQPTUIey/
ObifYFa7ajtclMEC3r/DZWj+7+rpmFc7m+PkI6JfgWe6KL8TpH3XBqreqIr1M7OxDvbdaZkW/QcG
53//LI4p/3sjcm0N2zWPrOPcY6DYGGpthIgtFG4YH7yxW3e4GlX2lPmxhZHEcYBk1E/jBtU5ZLyX
99/WjY3UvBpWUA3p+eNIcugw2VTlt8H/FjknP/1oJ/j7r7evA/0yC83nQFfmgK/yLp+gs+OIsJ3z
4eFffr99nek3G3EGyYz37xqzteat9ycf96xFH8U1DAUU0+/f59ZzXJUDU6ogHgmJ3CHTOErjvoGK
ohk/AtFvXf5qkRrqdsCLI+Ujx3jZuf34vfOjLyk98Pd//o3qNbjc98/9CavHuUllcCjwS+Nol9o4
R0ffyvmXpz4oyazLBPvfiWcHV1Pbi11nNjP8uNy8NJ98y/LvIoT3ixTG2snRhrePU89CeI+WCId2
t6f/hLlMzJq5jnvhrIjtQcxlGOYuTeGR69hT5ykg/otWXrHsJOqISelXv3EmbDuRy/QGYvg4iYxF
X0Ri5zgmjo6w41eOtt0V3NbsXKNA3JVJGHzNdESZnrTKTD6YmTfW++sQCFWMQpqkSh+6sn2BOHRw
gviDYX1jPFwHPxhkd2EwaBfHVoULHMXRXmIVU3x5fzTcuHpwtUTGyVyU0r8IWj3OjYkLOSVAWFKk
2ebfbnC1KlrgW8Hch+Mxsq1666hUQLGv8eqZ4cy8f4tbI/pqWZywm4GV5wBGDtZGYhOwwLoRC8N6
WUIlGGvYav92o6sVMpuSISsIvTn4XlCsnbnPd25KClCBkBDz1rna5xRG//birmMT7VyPWPmyXAKd
L+KaVO34y8UE+/1H+fvWaF/HJiYqb9PW69JjUO9K6+hUDKws3EbYl4VjcGzS8YM9+O+7iu1ffZwg
qZBnli0Qkv1jal8rONm4cybOBxllNw5ndLf+ezmbsfsSAzSPo62G8DuWoeoNolf0mrsqw6i+9CVR
Uxyhns1B4TXu+2ucovBNSk339f1XeeMJrzPe8or9TPrsm0g+F1WPz8qdM3zT80fRJjfWluugt8BF
iFMiuzygGjgq/JQJWPz8/k+/MXO8y9//2AuSThf5XDreYbjQQdHDJfGnlqXRdwD1P8pJudFes6+T
3lpjVFnRi+nY5tmjMeGorB89n3wPjM3TCDL1Bg2/nwcfDO0bS5p3+fsfDzWYwxCojoPQiFQRchcW
YNUvr49/vv/Obn3uy2f64/KZwCKtqnhn+hK4BGPUi5ANzifXe3n/Brc+ytWS7Ca+NZdVxM6cOssh
P1r58+zeI7FHqvTr/VvcmP3e1aKctK4qcHVkyBb0hKCtA57gZK6Tt8bML+lIn/HN/uBQd+t9XS0A
zYRipDRK5Lh+jhA/Gznf1xvhIjnpcVt8/4FuffOrVSAeDdsjZBY2VnAO831kPxHX8E+Xvk5/kzJv
0tai6I6kI9EkzPsKA3NtD9/ev/5l3PylVrrOeZNxlKR1RMsgZiF5yRA5EdkR1h+sjzdejHs1w8u5
jPLa5O0bOjz6CE96qb6gGfigYXbj47qXv/8xGYohnhuUnUSA47C3dwfAI23k/8/ZmSzJiUNR9IuI
EAgEbCFnarTLZbs2hMsDsxBCjF/fN70qq5MkIlfdUdGNEqH3JL3hHuTqKUfbM6oKb3wNzabr3oU0
HKqoo9qEJg9aoWdoFkFDcsVlLL2GZtNMtKMHbQ2U26PhAzJGAdxHUJlFgDPr9a+8NIJm1FDeBE2R
jjhnKRftNGWgHNRcOy+5/3p9gKUPrZm0a/IYkl6IbZTMfUu84bXO3Mc5xk30puc72kJqKzchLopa
I3Qgkg1OzgjeO6UPpa3c2t82hLaYMrR5JbNt8sjzH3znC5RWW+c2I9MRu5NvyRlCJiJK+iYO0DY5
BwjV3nTxtx1t9eRu2afSJzwqAFTm7yXyKNPKV70cTITAyL/2VVeIy89ZznCfmB8pyNBkrF6qBmFu
4tnbTkB6tG9SdMhPtxmaoy0jqMAnGRBcKFWPoVziixhdyz7NtjlNV4pO/2aKLzg8R9sQwB3DDQ8s
3wj0lnxn52BdN25ZQFuoK17RgJD8QYHyb18y85SMqCiHkA46Sfs+3tRoY4SoLhRMJsEQUAYu68FJ
hHcECyXbZOie+FUlAiq4kCZEy3U1PTkTmhIqLy5CnNCSTduX/sv1xbrgtvWy3Nkq48xnfRMN6ELa
CSQBtiRWayG+he+uF+a2bS3cCfV5Ucu+ZSAJeHV679DHFHXe5jxB2bTeyuL9+psseI6/+eAPPhwS
nz3ESyn6LVh65OgzbJ3+VWXTilUvTZRmHUz6ckYTrXPKGMAvBgSNz22XK6a34FYdbd8vwUtQdPIm
YExLJA+6sIS4/2D/cKyvt03O+QN9mBwTKtJDRUroLwnolwkzPrWWY2xo5zTb6yMsHY/1SvI2zcvO
yewp4tJV6NbH1dtBsH3XtHinDEqm2JGAmvOHKjtDSdKdiZr/28zd1vxLmtS+FFM3RQ5YXRnaSM8M
NmAtwuvvtvB5bM2bSAHVlEkoLGNi0U0jIO4B3YZkU4JstEFmanfbMJpH6RgaPNAsgxXcECgloKmo
uEvZVxSqb64PsGQi2jJrEI3iNTSkooT/rvu3AthCnv256dl68TL63f3CLIr4NOHMMSGMOA7vBMqY
15++cNLXi5e9wRlRT1jUUdeg07cwZ6Aba8hiBRCdArXCpyrscoM+V35crZwJFwxeL2o2kehHFaKP
nKU9F5+AMBG7nKA7+PoLLXhGvYZZ1twZVJvHJ5H3aJamqDODW/8uXPS5IayYQgNj7ciz9CLn1fDB
9hUa9OScANOTz9OTEimE9nIEya6/x4Jp0POgHx4+4pKaGykennLgdSfrLuWorQFZIV5LHp9PZhf2
2b/B2Q8jQFiqE6XM6qiBMOUjpLa2DspUwrqGHkmboSaiYuXh+ssszZRm5xDMNqnvziKSNo1SYZxM
JlYeveQeqW7c3ti16EusI2n9iQHgTtEY3FRgLtU06F0Ed7JzmNxVIXdWfP7Sp9GsvWsaCBTz1D2J
2oRGXiMEv/eHxkf6S4ivxQRx6OvTtjCQXt/c+rj4QegIVDczDWnRbFoooscDUm7Fy20jnN3ChzXA
Chx1lTDOSFQgSXP07mbWyWPo6cnfr4/wN49/YZlZ5+X3YYhiMmfKp9E9sbn4UtvGi3cWfEDp9qG0
5zjwYwZNbgeurelOE8hU1DReVNt8uz78gmfW6x2hhsB6dOtWEWCPqQ+BNiQ1qDETKNLNwny+bRDN
EeDuWfhIQXAo20BypH5L0yGUa/5/wXYszRH45WASwyslSiMc8IamN5z5V3zM0qO13Z2irxcqF9I9
UffnSJ5z4/X6fCw9VzP3eaJpJRukJArodY9QziXtiukt+CxLM3YQvCrQWUt2QnPVWyWTEhpc4NZC
SAWtndlvSFHvbnsFzcbrykRno4+DT+alDwOxEgh0Q9vqpofrRU8mglGswJ0wUsn0W9rNH5+vHXUW
tj9TM+jaoV7ZGQgOCl8ehDlGdmHsK45W+Y4+4MS4gdoPZHemFe+7YF6mZtyocKQZstpIRrroSype
6o6GEMm5Pk1LDz+7xQ+eA8i+uSwoDr4qf3MRdMnRpE0gMXPb0zWjba3RcCfhVdHQ0q3PoZNEkRnq
ErjY2wbQDFewkmcGpHlOiNaGowkBfYiNsbWj89LkaLYLlJIzQI6mjrzi62BDSdH71k5rh48FA9Zr
suJ08iCV3tYRm5IsiOnwFa3Z2+vTsmDCenlVooy8gm3VkWFZ32IG/V1IFUIRqYN4Mq+iqV6rW1za
efRKK9yCIBsNHHaUzY3x5JQTilXtua33LO2S/QjRy53qJXKxtqr3pOLdZmzP6k69Z/ys/ba77byr
F16JvEn98dylxHmzGxg0Wz3j1/W5XPhORLP2Mu0tWTBk6fqy/znFfpjlEMu4/uyFw4debGV3/Qgs
KMrgJjDHawOihXX3vUnPwnIQzL0+xsVFDD1BbRFbXuxxkggSUYQyUD5+8qtuR9J8xYkvPd7614FU
ExBmI9Tvooa8mW2Uk7exX/mo1nkj+N+xBj9d24kAFDWN8hyBQW5kL+6KLGygb3vnHqow2fKD9Vgc
obCDOp+HejfeV4/dSrrkovlgXG1j8rntJyjP4JFZcORKMhwNNh0RqIvw+PhkDhaFQpI3yJUvdHGF
UVfPbngF8xRqFSCu0zY/hpT/MIx0rUV+4VX0zAaCPswvHNeCZH4uPpVNZgUzBNvBs0qG+0aCsZai
qfPzTUtNT3RA+rWDNiyQytArnt8mMkA0q5JneXOvSb5eH2PphbQNayIN455HrRPYDd6+8lNn41Oz
iWzljEfG0uzFiJn/dNtg50X/YXekU+cUo0eQOM+/mJAUMsefdH6bAYg5o2+uj3HRB+Drn1fFhzFA
C4T15Jzi7A511ZS19r7MvCaAyuPb5PfGyla8NIzmBuxqKnrQjExcqPgPQtEg5no9NMnIrxpl59df
5eLBCK+i+YKuAcANCDB0aVsMkmlQzJ2Gg0/fIF81nvXZITDb8ZsKVTGY5hxcqErE2WSgA0BC1yut
7FdnFi8piNwrH2bBs+klns7MMhduQESp5PthTvuQcetno9q367O18Hy9XgkkcJknJWLotodesVR2
+ScAMfjG4N1aOd6CZ9HrlpK6zH1IOpFT38UJovbyvfHjlRzC0s8/G+iHddvHwNQ5oHKdCCPFEcwm
yKJB0zcEVq9dGeK8xV7w/45m6wD1lknXtOQkOv+74ta+rjsezA2mrGIqLO12F0Mof+V7L3gWPT8F
agZYfD0B9Ku1P+Ve/wvtHe9QK9nNrf9sZWplV1saRrP3QXpeW9hQz7UJfYhxc2hr9tqo7lAIEqqk
XvP8l6tyILSoWTwk9HE2g2QfajAaiCbubbcGwARweNnuMlwl/FZsrNR9KhHIUW2xkg24fCLEsJoT
QF0maH5NYQE0MEEQdjC/xD3w3KNF0BMyZQzcdMcNrNYR70mWjhD3RWFzi0RTQ8x8xdktrXvNN3Do
YUlq0Sbq22YDHdWgsVfKKpdWvXY0ALmi6qzBbqI6G/4w9H756JEa3JW1seBAdbEcMbh17mZKRpZQ
d/7kbmxxx4B4p+DLQNFGTm+T9/2691nYD/SMx4RW9aRxEImCOny2m9Hbl/YtLk+u/FPPxs/bBtF8
RN7VoNl4GRqgEa0hHFrRaoLKOwrxu5UdeuF76Ek6FNUhgNCZKpqLfgyBD+HHenLB1Ww6Z8ULLQ1x
/vsHR4cHgwQJhWRofOXdQ1JCQXWkoKnEFJ1H1+dpaQjNJ1joQp97cEpOXH2jDFcmpPc7sCBue7rm
CDw2goAZNyJiUKdVFtDAE5icybi77fGawQ+smxq0WLATHcttktCfJagrDm6gKz9/YRfQhXKaHmKY
Q1Y4pzKHDHDMjyYU/qAan0TUtn9yO7uDb1n51gvO2dbMe06mnvpAakRQLIVauwnyp2U+qdz9Mon5
T+Kp5+tztuCg9ITThKAIiACsjuyBvthu9QxY+YoPWVhLerZJoMwr9iRFtmlGKyFojUdPoe0SZdpr
ygNLP16zapKgK2UY2Rw1udznZn8srOSWWBd19cxSK6dstGc4buW0SMSBOVehc2ftorWwkqhmyUkH
IQxoVeDpbYcG51K9IkbynJ6NrcSxkWOZBQPKZK9/46UPoRk1KcG3AauOQIoeMudesoEo4Mk3yYpZ
LD1es+pihPpKUuLiLTFVKo1yxPeBrL/+2xfs4H+COagYLwu3JlDtzgIzefP6Zp96n1OQwUAgWnEc
S4Nou7TrCssalENPXmo/dZl4GADlhAwo6zaCwJWU5lq38NKh5H/qOUPpmXPZQO/c+jmbfAvNkRfQ
MQ5p9a2K3aOR+HuItN5XNHuyAfiy8/G2Q76eXupzXH8ZAMUoznPDwfFCC0qHIDVtrn+nhV1cV82p
Umgd2BQyoWkWkwfotoBYXwN9bffGuOttGe+vj7Ow2P6XYKJxLxkSyifq+y+MxF/sHBnMxB5WlsKC
S9FTSAostaFFPUcEai4ks99AS7n+w5cmSDN5LnFzFMqQEdCfqHzpAAqspPMpVmW5IXmT33jq1TNI
jZ8xtxJTHZlusXEry9j2Ayiwk2/zw0gsrwz4mAKWXOXxFsQgFlikrbZytnHbV7RZE8VbmEc9V6Am
r51HcDIiECzvhzY75Wm88okWnKeulWNa82BA/atBtsZ7whX1OziIDihZ+bfJ8DejY5cgPWUr87mw
3kzts82lhCxxVVKIIvqHASKoIfBE9zipvlxfFguuR9fOGdOWxoBAmScFSe6gMlDykRfOZzRJ31VV
IbaQFn6/bSTNTU9l2UAfChKFffzoD/Mm449ujrJr6PR35bfrYyzNlnYCy4CKh/A/bq5ocn7L3PYh
7YfIrIGPuP78hdnSFVuq0vapZyNVAcR5DVDQmLx48Yxcl2qzIxdmuxWFM664miWL1V6mMFMrS8hk
nlhCqo05Of3PjqPzAkO3O5bbfGWchfWspznRgZcnFjqvIN1vbaSqwhaJZbMXkFUfdvUZwAJwzfX5
W/g+f+PbH24QSYe7eF5UJKr7Hybz9wZuQsgirjx9YcL0TKevymQABIJEEyHALLSBD9XZPv6cAbp1
0+/XE544fJfUJmmDxJE/RR2EaO5R8Tp/BljbPFwfYukltLMAUWzKANebTrKqwXQA3Kt/Bf0bOLqV
jWDhG+iJKnNEwf1QxFlUSHXXcvo1G0owopOyX/GPC65XT0FZrcfivJLzyUJcFQWEBweqcDdNjp6C
wix3CER7JkrjHeT7ASdqn2CPOwNqDddHWLBwPRGVgvZZS0e10WjLw6CGZ7u27q1EHtEy+r2r5FpQ
ammc8+f/YAmpbyWkTuYWtAUnLM2vAIiB66CCOH2fvZsa/6mrd847xVxVaLggkBhQP00ZP4reXdmX
LldC4dnnr//hBVyqzmcuC0HCagQYYDziFL6HIhRQmUn9AJ8bpsKMxswdAhuwixUTX4rl6V30cQnx
HUIT65S2+VORxwejazbM/oyuy9CugHIS4jCV1g5i36jUWKv7WlrSmiuGhpbVqJRiX2nSh1lNnxKA
EK8vuL9u9kJsl2gGHydtIbzZbyIopDR7FMnkp7otx3xrgSp4D65QXgZz5ecCauCozAmd2e6jxlPm
NnZreOta5kaBYsDCfRW2kt5myhmwxLIvSkDglZU/Q6pIAIPuE0Q9RDcXIVfltHK3u+yumN7nDlRa
XEsPM1PagDrKBwswldFGY93Kjv7Xef9/eph/NqAP66wf67gYocOFniGwMBMUER4Gj1tPsgUVC5mb
bkN43L36iEtB1F2BKsgra9yZLjqvYkT9nysFMDQtRbwZ3BlUWoNUO9cFcHVQlnXksd2u/NTLi4Sx
s8P98EtLafHay2MVoTjotUpI6PXJTbdQpqfGmjoHKjWvVETk/O763gvgy0MIcuKPfpLPmWn8uL4Y
F/YGXXXBqCjwCLVLTrXVPo8A5AZ9CVpgV90Ua2W66gInjs/HAadNUvMRWlIJ+DZFxw61w1oQPY21
NvUF78SYdtjEsqcI+BvWKS/mLAERCqzDgMcqDuYsIwecduYfNqXFN6DIUUCfthKReBBPVox6ySo0
7275jmj6YgTZFS2AM0QCIB8HpOrkn0CD3t3yrZgunQDCS4JCohxER2CWuYPbNFHel7a9qdyDMl02
wc+5Z3qzsE9AzH+G4hFgy8VKof+Cpeh9/r4/wkZbZCyrdGzelNdbD12tYJy3zYzmrbN2RE3aBIXg
QuafFXHv+nz4LJ185QC19HE1h53MpAZ1sx0iP3mDqhwgo0/NAGoDEJXXf//lAznztdirx3nS231S
RcL51UKSj4JUUXTvzLszgO1EjHFlBVl/O1MuONf/tfXnIDvRblJRU9kHOvsIBd51VrVzbGDlObDM
fGumwNl+R9NVXP4UaCNHndMWiroBndGrHx/sDOppFUrxNtAH3lPvpcjLfTV+BS9uO3qQwmi+5n16
8tP2QO19K527of8c2wCFIjrgtWDH/kibk2AsQIhGELE5i+elaof3f4qbEc5cIFfSAC/FgwlqNuZD
bx+yJuh6gthVgvIgiIeNgP3IrzWIZjH+NX49N41Duav5k5MHQUw8+hkQ97aqdrO9mzmUlecDhH9d
5xAj7ef1L0Pyx6nnZxc8NScBzANavSCwze0IdtJdrMSuH/4Ib2eOwy4HBobYv2r7DxDDx3jItwQR
FH/yNo4JZYQvVTW8nrE/g7sZx+8+2RTZfQYCte1vxACsotiiWgNyyuN0jrO+kvlQZC9F3YRD8r15
TQ3s5EEiNhmkNSgY7VICxwFhxxKNZLkVsLE7GLEIJmivsX5feQcbSDpwi8N83nYEStggj8cK3ai/
GroRE/A7MVp0PidARE3OHanuOWT7zBcHR83cgPaysc8GCVY3GHIomEfhOhl/WLm5K4AFNcQzEDIy
QD1qlbv4aruUHRD4TIaAWntJxrBJoowd6wwi33SDrTiroTc3bEDgZcixmuIepz8L9QJ18jQB+FQV
BFpxDWhlBHf+KmxskFihtYT+R/O9de4lYzsoDQZgeW6GzAEtl4dpS3Y4ewOj8kWIFyGBdnaGjYAg
pTlzUG9QRemG7vTdrnYZN7bQNw8lTiPNXQN+SjXcxeObgeL8lH9qrG3tuyjK24GrBW3mL0MKcOtn
2DJ6wIagIg8NGN0cR/CddPH245s3PDkI7ZQ2mFvQ37SgXMzApGqBt6rne0UDqDiJX3a5L9Gc+412
Aff/COO3mf1GindwwEvvN3lKVy4/Fzdn2ybaplJmalQOdDRPLQhpoZxyE+VEYBsKX61VkV50bRhC
O8JATsDpOmLZp8x8yaDfDp4a6DAv4GatuOalAbRbgz/WZUwFSqqzsz0nX2eZIbLxnKmVLOhF14kX
0PZ9xslsNqiwjKocG20ygcped2N3InY//kIRJvq+Jjc7lm3p/rrurJe+irbZmI6R4YCJN2IcpT7+
H+L/hE7mjdOlbTVF4nmiTlz7BP0iGU5jAUB2vu0NCHM7gzA2t72Ctt8wxM1zYp4l3IY0D8HmfUDu
/Y4Ta+0eenmOEBn/92QMPFhuoT8VTfi12LWsvEMI/cCAwrr++y8eJ2zgHP99fFFYs2IUnStg0T40
TGxV16zExpZ+uXb78Bs/r3qfN2hZYWgjScIOycOC3HRSwS/XTFpmolKZP9unGHUNVl8HEIDbJOTT
9XlZ+vHnv3+4kCRkxpAlurogmifbPybd1claV8HF+AUeoxny5MVAQ51/eUOfS8lCAaJUDEDf9KMm
t7EkqH5MdGJeZtbojlHpJoduSF6m2oRSlktWYhhL60Yz3TRHOy3viRkpar7LGaWGae+uHHGX5l6z
XFAl43giwoXmcvlYzRQJ6Co/eThtrbiGBVwS1U+Jk+G1rV+iWHaqClDkzHS8N2y/3oDnN4ZdAm5b
OhZq01MjMQMjF/1TyTznDh3q+SND0+JWmmWx9msu+3Wkkv5dapPJ2IgkmB01Bvp2pY2EJTrXngF9
hi7s+Oem9axr6VR4icQyWyfiuR1wcMFanH1Sf63sbeEd9MMwjb2+SipIzYzn491n2vnQuPkzG2vA
mwWT0VWuQKsHAyOJ7chLQL3NngXUXiGAEnqVE7Q4t900STo1YMycJhWJb0dOW0A3HRxKHG+clZKK
pSnSPnObDHaWCbwClShtDUrzoSne5fB+/acvPV3zV9PQTAWUvqGZ2H7KrANrPJQ4fhr5l+uPXzBJ
XcOam7zPUtRER3FWPlXotOrnHheLtDne9nzt7CEr6JSVFJOT9WVo5HTTeT8KhCBue7rmrGaCutiS
5nbk8z6EYGho1g8OCJzXn760NnV3ZVC7VWKyoiE3Hujs/apKVQTKN/0dYTQHknCNarE0knbYIHJg
hrSkE/nmCO0TA8dXtM7CDDo3Q3Xij+vvs/CtdRm0zAZGPbUYi7JpOqR8cnfKQFNoMbsrZrawd+g6
aOmYOx2a6vAayY/ZPRXsNllV9Fz860nFVCYpCsrxy52KH9ualjtJh3Rrl1W6vT45C5/A1fbuAlDJ
WDm1jNLEdJ+NcZBPgJRlx9EEUhlE5SzeOOidXRltwar1ipNYgus8OzGJ7KlswpQNB4/0KgCy82Vs
5UoYeul7a7Ynun4eXXN0oxhwaNQRH2I/C3i7lve9HE+0qatZH7FapWbDtSP08EG+vw4k2QsUfnQ9
+A3ghpb5K3Mt0IrXjsx/E/D/C81gRM0ic8rs2E6VGyUg587uu2f+OMv5TfHnWT3Q9idB7UH2lTSP
o+gCanxlw6rE/NL60Ey05GNhxZB3j+xeojYErFVVvRYzrvGk/tWoYgeCc1SCpVvz9ufozcMGkoMv
ok+Ptat2RVvsi5m+euBD3bRe9bYgW3VGHduNGXmp3BRD+i1zsmPC+d6ysr1RsZWK5gWT1juEejJm
Y1dwXNv9LOIJP3qm/XL9DRaWp94PVOboSofQLItSEN1E/yuGOKPin257uLYpGwWPa6NSZhQbCAx1
aG4f0KWMHrrrj/9bFHhhJep5DZVVVDh1U0W+Q+tH17bTfZ1b6ljkjG2gYe6HAIxmx9igzYtfq2kz
QVqxCIRSYDEXnrtBUKHceD0B+7zMARWmKvHAKJX01zCV7WZ2/Wxb2in5jIgzeZ3TSr0z0wA7doCM
7ZceyK5Pduma37K8ACDSz+2vrS/I3ivBpDYGf9oBlW2Acp2W5CXOGXpqR+65ayGLpWWhmT4QUtbk
VIiRQqX9re7Tu4K1a1JvS35F791RNhAhgO+JqIT8+y9Z1/ZOCTUfRDf8no2GdIFhWLwJoehFHkEi
H4Gzmjto4l7/tkvrUtsJSD6YQxujulFQtHIxSn4ndfKLZjeKhFM9D2NJe3Ad6TlR23Zh1RFw1eyA
rCGIFhyV3piE0lifSWsSkckNej90vYH8XuWV3+Yko0+lLcttRaCVsGIJC8PpfUrcbgi6Sn0VWW4v
cKCojhx4mLAzYggyYWUa/Pn6Z1laFv9rV5oUcL6tsKLYKfyHRLVsi8gvfTDbkhz7pDmD3VsAM4kt
VejW/chC4vTpmskvLAu9VjNGv3fhFNKMcu9L4dmgYr8mYF9df7mFh+vafXPhzrBmMkQ1YZDI6jIF
ReECnuCsXbq2hy0cOvSGKWNUHJrChYimdAK0Ac3Xo8H+zD3iWxSnnpVXWXANeqOUGObK80bbiuSc
P4lYvHOGuPr1aVpabJpp+pJyFK+VQ2RQhJ0gx/EqDbGrIV0b1pP1LW+6FR+w9BLa0clqRZ+VXtpH
0hsfqphuZLImTn+O713YOfQOKOBIWgCqIK5Xe8O2nX6INsG5gQGp+AowzlYOWVhCCej6hC2tK+3A
1Ne2yCXNaQQUU+Rb8SPP65/MpWv7wNLLaKeiVJSEq0TQyEp4HJopH5xgrGp/K3wOLKNLoQLUp2no
gyURxCjjWlsJCwPrpc3EdAcTagImFIsB6gJBsrZCmwNF1z0YPfJN3edirc5lYQ716ubEmTNTCTQR
Wx37I2TxE6m4k5z5WgPO5fA81aubeYnMmIQCX8QGt90Pef1VKf/e9/utIVJkvKb2NxvE+/UFseAD
9B6yirGydVD/FM3zg2Jbac8vtbAOJpb49QEWZkvvHPNt2536KmsgW/7M3KcZiE4nX7nQLMyUrug4
oQrNq1F7hv4Psfd756sQJA5KwBpV0aH3Wrwxo1iZqAUPoLeO9RW6xQSKsqPMFHfpoM7XmrX3+PuQ
Cz5AF3Sc8llYeZrZqDuHu7dYlh7T3rbuncaYD0k6xiHYa3zTtGgArSGJGThx/hoXptwolDA9xw4a
I3MU8IcZAzAPfxuCJq9ZAM729NrnDT8mjiRHGSMF7XeVAkvVrbeTrbydcAY7cCC9HtJz+QVHCTLu
n8YrOO/kiJwW2iwUPWYN+V655C1HtnTn2vHdbGZwgkVBDlUz/p4TMYeV37wOEAMKTCqSwLZjvsst
MWzGnq1tiwv+Xm/J4c0sSFE6Q+RBOjTZuoNSL22by1eIrLd345jKva94tb9p6eqCb15dZV2SYOla
lIIwqDaolwnaaeUmtWAYVNtSpqSZPbfgFiDQ5oODZpMs8e+9jL9e//ELhq335HRtRZt4gJCj7D83
A+7jrhu2yMv4asWwFwxCV3mr/B68e5ZMUTN2VphO8S8rJWuhtqXAvX0e9UNaZoCIVDqIxIlIWcid
zT01QfLEayEVBspUlxKU4LuN/wntWMmTMoSxS1RmbAjaN754I3QQWuAkP12fygWmG44R//6YCsnR
DjWTYySlIY9920PqM3dAzAXdJ9nnvp9+Ea7bT59my5o/FXnqdyFi/aONi7iPAoUc6JuN2YKKSHgp
QmfgLeIFg+3VkNQ0u6N3FpNExE9+qTwClfUJRJnvuevNgMoXdlxvr7/HworT2z1AMyuRSoPqsQHK
s4fYFTHioAbt7PrjF7yx3vJBXGdsK4bQbumhW6FFoaFwQzt/M0F+KdA/465dCBdW3v/aPVrVswyz
G7kTfUR6BtUy9YpRXnQwlOmHelSs9pQj+XrKe++cGs+LnxN3SlzJrLrYstwbUV2jhhUHc9FGMZqW
kx2Ls85uPLjHAgFYpsQdMIXPjoi3bOC76x/l78f939aCMc5v+sGQ+qkgMxfKPVblqFA6jamDrENt
HQYm2TOOL+1z55bVKXfE+FzBx2NpjKMVJZU9Hcfa4ZAZiN1ilw+y3PeFZHdc8TysbGdYyTBeXJbU
1iOt57BhZ9a9PClfviYu/ZFU+XMVQwH6+hRc/qY4Y2ozkIqMgGAkTymUPyaUimW2E9AeeaX5xYzz
ldW/9BbWv6MYU+/a0sdbuD1/tqCOHQw5/+Rk7M8tb4HY9r/Pd2uAFlNui5OPpPIhT+v4zIfvn4iw
/TKwTESLxnnsV+xgaWWe3/LDqknGMikpc0qQv0xk3Ie4SR4m3jtHY4yRiWjobX2pTO+EG0lfOVnJ
JHrZ824/oRN5k9jAc3Zu7R6uz9zlL8P0fqTc7wFzBAIRxSfG5KOmyc42lRySDQXgbK1ZeGkQ7fOT
guL6YSb4/NR/dQbrWMYJCu8ctrLbLn0Q7eI2laqVClvOqeuzMK5UUJZ2SJPH+SYaAfyEdnOTrZu7
VX1OWcpjM39BMX1AxZoa88Kv15uOKqQdmm7g8kRk99i4dn806yTiNaot8jQpVubo4gZEmd54hBDa
jHL+oT+NcREk1jeUfIf4h0q+u4xsR99fGWfhW+v7qO91OF2NVX+qoSYRMrtvUaWtig0zG7nisy5u
cXgV7XMPsWdWba6co9tYWZhZBt+KwapXMtRLT9e+tV0lMzITUw7pYmsO0DlHDkKk3oq9LTxdb23q
e+Ib7VRUJxoX8cYopX8PYcd0xTNdDvtRprc32Z7q3aTP3SOV4y85AlYNfNADFBjeuxJaVeO8K4r+
pZ/9X7lhr6FUFz653vGExG/h0CnjJ48U2zZLjjPNj625tnKXHq8594mlCrlkJz9V/sQeR1DR/vQO
9PFc4nor87Y0xPnvHzx6T2NjcqDZGaXO70bVwZQijf1yk4fV25zqXngT0A4C0qZzvp2pZ0LnWxaP
koHXe32IpUWlbeJ08NNanpHiPCWPqSX3lVWsRBEuOyeIUP07Mwmu9kolhYxwdYxGpwsb1PL6VYET
61rlz+Vf7+hVLUVuGEYxIGTkmMjv9Mk84PAxrVjz5S/r6MUsfTeZteF2DeJFCvf+Zuo2ZnnuhKrK
dOWgujSEtj6Tgs/KU3WDu162y+LsmBkscof6eP3jLti0o/PZXZq4fh8D9uJWoEGl84m4Dwa0X718
fOLDr8SfoKbSv/L89fqArn92pBeOxTr6lUob9dOqgpJamZk4OhHlf66LZuihFm01T51yeAQ6Sb3H
f4ni+HmcjGBSFhDlDVh1UZUp67tHGtrd23nP6sAmomgPlX8m1SZJz6dgslBfThzWQKKAmQP+F8t5
qE3ilAFx+HRqsyHrEZ+U/FDUuQKbBzkYt0CrgMshLF7Nin42jaweg2GYZtDYB2MvfIjAO9WMK2PT
kQfU0dhHhFygBmrzdjcxCTquiVgFtMmeK7SvIptkjV8pOop200D5g/Rz9VJAwfwbDnRJGQpH+OUB
BJkhLJhTbyRqmb+6YLJvWvTZASBMH5mdfup7ewynbvrUgggW9hk1tq2bplu8prEbhZ8GZT14qKKv
p82MFsoDZqHHzRKV6X5atbsmiedg6kv0S6R03nuFRXZQ0EabgYFOBsMx0m3FKx8FFZ53MEAfQBTq
lHZl+Snzut9IqOLOnEwPykBtOZlQvD4y0w1nzqGzm78aw9huZCbRHSCNdm+V6ZvPrDgY/A5HgNg7
FlU8huaAfgMOCeCAyq4Oy4Z9Nkto+I92HjhpPd5Jy0W8rZChV3hd4HZeshOxeexhXagPlNU2VeQL
xFHfULU0IE7WVfv/OLuu5khxRvuLqAKBQLwSOrmds18oe8YDIiMBCr/+nv6etvqO7ap52a0N000D
SidGUbNVJICpaMAP5C6L8i4IHcQytvWGyOmh1uXvZWz+xGI4Eho+uEDxtqxyjwjUfOyU2XYBd5Ka
mjHxA+2j8mY+1gUNk2ISbjbrAvVldbGx89gfapACMlkKZR9cDm5L0eLY+z00TtWUDXGXxyusGG68
PJA6zFkjsrhy9g6Pf1PCb7s+WBN+ckiUqFzNFsnGxCJgJHbpnK4UgN0UVBtVjLuujIq0QsLkbCDj
L2J1g5yIDm6M/n6ywXJF1mVBBkIMdb27vMb1UKOyfthS3x4ct0ZicFMalLO3ZrPMcEKU8ZuKmku/
GVgiZftymmSDOHzjlr+WLQpFJou+lMGHnT6aZZ/B/d5mBWmvOu09N6x4ciEJnanKB+bLvI6LbRhI
2AsWVm1o29vU7xbUBNUizCLSRYjLnzbY+GHjIUeZhMQbgYLWBLlu/nuj4z9tR1+p8n283OUH2miu
xziEg68Wl/M8HIuJXwpeXWOpDxOcmPcjLHjr6t9JHl/Y1v/Uov0grCz3/jjB/B/Od2xyj21QX5Og
/a1b8Upj94h7iM1hMKZRFdBsrH27X4rlPm5WpK+XKNUhfXGk4/AeDhGUZCHSfvjwq1bM20UBeEzk
lPW7zhcNrIXF8xDihRwsEYlL5ihton6AICx45f3/rHtr4rc+zD1NiUKNMdoR7ubFQufcKcmH24X3
otHbKq4u5RJekdg/FnXR/+pWBXPQ2KF6xVe/BO/R+TF1U1K77mVdohUurnyREO3juzw3BKPOHlBB
KLKe169jixdp4BTxsIjOyzjaAZKWR1m8+m9opX6Il3FboBCnqBkCE6I2ZYzGub84at8GA8/jpanx
Zs8DanlGnZUdzTlTKQS3KY/Yswyc4blzej+JBS0AVcWP1MYWI7eo3xc+VGlribtdV0RjhAPebvj8
mtyLXZYAJ49ThMPnQexdDBThcQS6erwRENzERfm0BEuZ2D78XAW5AXOIJo+iK3PZwsZJy/DaREDt
nKZ7Hjt5ueiuQgBuVabI2nukVfALIfR91hUxwdkrijZe0JHURHGQqbWFYEXtaSXW3BYg8YOQ7jxk
jM7OIFJhi/gGcg2TI0Hkujbq3UXDZhZD34GQ9hFCF2udzCuiwxx015gC76Mavbs+lQNMDEGXYLrH
0lS2edNBj+xA9JE2tbnUox4h4XIaWM3iIWnX+cVxxBOyau6acLkZiXXgtxlFWnd1nepOws1UTw8h
1BFbN/J/jdoAcpmRUVeigItwljl0fkNNXwamMMgoHWEME+x+9sVGyEVc8Eoe/WC51Ka8a/rhyGJg
yoUKTRYOwWuw6Ofe+LgdI1rAKEO+5+y9Wpe06IrH/zjU9AGh2G/9pN6KaN4HBUqMZog3kpiTVw5t
zlYb9WZLb8zhGpO5nuW6h7UPcpnw4EHjUdo190N5EK5sNxCPA9i2+FHwxl4PEN6UIUxiYWWqxJni
a6ScxFhsm/1oYe1yWdNlxkdGmCFtjoLCCHk0vcoBd32yeBxzeAtkYnGCyCgrD2hBeovopJJF8z9Y
cGDFWdTFGo9BAkjBTdH125XYoYz00oxLkck5KDPBiN0CEAfiyVIKBZiDxTZFF9g1NoDhJmL0dDJd
NrZo/tAK7O4Cj1oPQAe9cRyu9TgtenlBffchNBEuRpMDFoZjLwQK3v3hxVhbbdBb36RIVEUwlaDD
zjWw9VMCPHfGxmFbdYDnHCdwk1ljDR9EP6fWcT7m1l1zKEzQb68BgAXwgCSj1WVaVPDu+dS97Usf
PYEDXL5xH94WPax0wgXFNJBy282dj/dazhkWav4WIN4nqYXSmT/T+3buSKLDTuPrmtOL0doGnaTz
cuOPbnDhwHCfDpFurmuEp2GZkugIl1eQ4IO1mrh+0Ku5BIRfJR0NRWYX8meWxV1QLhdBxcdLVw3X
k0VuAfyve2yuORbYmaWyCD96P9R7QmGiw39H44T1I/joIpiMAiNzp+BNJjwPazORyyZWAbkdJaT9
9eg1OVFukY7hMDwviBE5LWBlNq0HNYxJF7RZ7/DuWDkx4k5NRTAeHqf5D6Ii8miCDKOfbaKxWq5h
fbsMOING0ktKUTgH1ZRb4PdYzP0BveWrBNmNRzqTzAJrhfb5AS2McE9q4Krz74X5CW/0VT9O+eTq
LREzLIDLhE60yE/HZb7iDc9mW+V0rB9KcQS+kbSu2rpOH6YWaPvI/G3vDek0eh8W+VGt9bZQFNz4
sjmAXspHVFgaOCAK4eQeUcd2RgxfMKPws0jtxF4C4M6ooHhrfJgS4C9OWWRwBIrKDA1j+JGlqVIR
Olu0BUE1t5aXBBKLkpVp64jnXqEPcCh32KBkqKu6ga8lozC/DkP4ylV427FfaMZLIo/ftMZJIz26
SWmby7Vcjha1bAmCC1K6hLdD3cCgiGXZXxB3FISPCxItc+qGWVjbdd+2PBvL8bIZ48w4/ptX46oc
Ln3sMj+rsu5T2mOLStwLSO8Tx48PvSezycfqVc/uG2pJ0g5LkyQ5H8mMxtPpnvBwU/JuF0zFlAUR
dkB0Wi/UaA5O01ZowbEPldSZkjINlh4hgDqhvn+LWsUioWzAihTIpHA6WGsDLL8rH5Cj9kzFM1nd
Y4BW9qHy4xzJYUiMIgaG2LZop8NAPTQbTBQE0tRuximOMjaRvV5Gug0nl20XKb1tLJ3j0jfVn6KE
e7IL/fYwrJALwmh1uSBLbUO9xW7WYt2FhGCaWKedaAuZVXYNELS2qiYtPAfhF7OWeT+2jyJaN7DG
nnK2+/cmViCxpiDhNbtECU+uoCtM/Bl3bl69w4L5fixdGDd1+6p8L8qKjrz78LR6BjGXsBfJ9FQN
j+kGN4xAc7oxPlyj8JTGvtjTqOS3yjXo+fI7cMkzjbCoYxKe/EDkRA5D5lZzkIzjgG3VGJSvbFDy
YfJNlIYUMHYnxvm9R+rRtYsotA+8l8N+ZPhJ6Iwo99XSoVez6esjStDcIxTs9baMmcSUaic/aarZ
56nUY3kbV9jR6i6UG1rD7ZGIcCz9nUcjmgNzREhNqWKs+n4PxmW/aDm+N6OOA4QN9/WV9Ey/WSbS
UjCmHj82rWvnm2aGjixXCJiIfwDLvgIfTojBf2GZxoRIFSqgzuPRpi/jDH2eGUIEwAE+f3/W/Qp7
OENO1rjVcTSVE6KA6nseOpeU2JfvP/orWOAM9K6Ejw1KhUbNiUBJXlXyAmeao1v+lE/3RRAjjc6A
ysUJG0esgDaQSdHlaiuatMq6x/AV+/zEp1n4T2S8T8/V0wWya7BFhIURuXwpL+iWOtjBsZ8q8L54
yueqaSvm0/mnFBer6nNlMNtpfItMAv5D9slXX3DG8nloBGVyBcAkpp5i94VhyHAYNyv2LxXHovhP
D/z/lUezJgorBRROYN5XGEK2gt3e3n//6X8n6ui5hrpbZujo3Q6vU3E/lzV25p9DfXdig3rn7t++
4my4VYCLFxWH00XvZfM4JTy8cWAQ6B4o0ha+/4ovBsW5mjc6zXXu4MUHZbpcOqg1E5/d+C8GJ7yn
ZyMugsSlrPH6HuKVPxdY8/KB0FcfppH8+6v/IkqInoute7eYlGRTsa+FFHW2NF65034wwI0Xa6CK
q50iGP7ZzBIleHOJcykifVWs7kwQMovNUoQzU9U52Ls5Nmfh0v8OPEACIorgZZpDN6nkjxLWv9/s
8DwXqoyRY1jXpjjUcrUZikTK1ITlJyI1g+z7G/L3kRWep/2g1hWLaN8XqFzQW29AUUkHIXEPfVnR
ip/MG39VL/r03Putan+lg7PIizH4RML6VtQUp0yTLDh69mWTwrid/Fji9cUwO3eCByijdYYAwwwx
EeZSEFQUZVbvovWHV+jvNBw9D6NSIedlOVCkv2Lb300BnkiAtAudEPJn9bxdp+Tm+2fzxdJ27gxn
Fuos7HhOObA41A9FVrHqnx47PQ8OQpgkgWgZush26G/WCbuiTucAeV+s/qmj8KurP/37/yz9Rs6D
gkoOVbviifIH9U8OYLxMZwu+lSu0tyHyF6lfX4Wx3DayfgiZvvn+pn/1+pxNQabx9RAOCI1tsVOJ
m+uqsZmd2lR6H0FU/HD7/z6u6f9g+//cm9Jb4zniuDeaHJXzBEnMuLx9f/1f3fazPUUfVDDmWHx0
Vd144cuPS4vn/Y8N/P+kAmVnrK1YJoUGElPsGxhSXpy483I4f5x9rddyW44oH1JiHvJakHHjzlGs
E8AnMxxiU7dxlTQXwovNlRMH65RynKlvG2HWRK3aXqw0rm86yBg2jgfDuowtz9ewjF5pEy1XFEhV
ijnXvayQrnanSQNad/VxKGyIOhB0VW/EjIOC07fXjT97WUBWk9DR2C0mz2onTdym9RREiKRhEIc1
qoVRb1oD77OLG/NrsRHfiFhyHBDnKjV8nq7HDslFKFfCMbVt7IIMn96Cdw1XcuN4onkoXDZ5SRQM
5i0odAgwhi1RVvK2RyBQFB24nsz73AWoMauY+9EDtsQMMaybwtfRp0ssADsTQnpFdD/u4mgudzCy
eBvSEgSk9y1JcS4/IZ7SkmRpBnulqrjPAVqLezbHiLwzwZRaGQ17IHByu4SOvsJhMvoIDHJCJjsv
mwlQUs6ss2QwJUzYzqxAXhzD+W8nBDrThKq5RKigfQ0iyCKY0wsU8fbcPc4EfTa40hmOoEqQYTss
YrqpJgwAJNwtSxYVZXFVGR7jBnv1nWkBrUgZ8DDhc1RfR2iLf5NTF15GtBVvkw+Izosb9B+dOpwi
qiQSLqv1F4nbbksaUWUTkpofTBwbRPrgmDDbcLrUw0xvmqqyKe5/t41j5T9WrbC5cOdVIiUKF0aV
LfE2udL3smaE6t5doiLXDhp+uprZVDIgiMyLx83k4CImxt1H3/hhoiZeXBU9kp6E54Q5jU7AKjr5
Xuow5ikRTvRU4aXKtFn4lWaot8hAqK1bFcwCZ0gwBWz19XYdYWZCNqG7NXMJpXbvmYxCh5ywmYid
1DEYINg4AdhjqajeF9eNT6srexlDqG25lGxL0a+2RyBrn0+8fupjlzzpHn+M9cuDJry7CYq6x8ej
cotR8HSihNGp6TubY1xcr6I2GeMz7OYC/kzQTeV0HD2BA6LodGZnEBQBu4kRHoa7MB8USkxP746/
64jvbNTUOU+UzPp6iAxLRNwjpQJj+RFvIFK/oPuqk7VxuiGNuHL7jHSIFOAS1HEQdvR+1Cq+4qsf
XMiyKS+CcK3yWfA2KUgQJ3IF68WIALwEC1a+EDBmNb7iqQb6c6HDGPlXJXHUW88WgFExWZ6LKY73
phwYtse83rBC+c/zKOOr1QegU3e8vJaqnyAhBE0Tlgu2ikvYb4EOV0cX+qsstrre6sYMCbeewjmz
jyCi9BGg6eixe/Kq0rmPnADyIhcYSLtBf2l4raBug5tq0S+OO4s0ioR/pYW3Hsw8tNmE1+tCosoJ
nkK0RwYLKLFlANbHJPZKjl4bgA9c5u26IFvFK2yX4jDKt4Oi89ZMzOSLQeF1WXXdH78v0KwcFxRV
M/h9Yg5ZpjTrN6TRVV4zJa9BGBHgl9gbGacft+HomRzAqkCZlKe2gd/D0RZPfONSTGhNwdw8gmg4
7Z2Q7k1E543VqCAvdels/UnaLFKgVrWdqp2dXfFBaoKoUNKZV4kl+lWxerlzywBRbLLuj7G7nkr9
mubAFUiHCrG02BLPN1Es9bZwgGgnQW9A3vklvxgBTySBtxZpQYBYWgGquWjZH9EY9u5xdJ5B/1tt
qgBHqchv4y3R9U4hlyIALXchfGGvdeeH24h6Tl4toJJBn7BtNUmxdTSakBgeZFKH/XN1YksqEM9Z
5yCVmnUFyvQw4/0uA1sC6KkWRICR6LgMaF2DsouZRwuv+TuEOS5AcRcUzTSB+RgjuenDke+FFdMe
S5HcYYtS9okGTDYlQobsLi4a9jn4VKUMyOi7O8CV0LdIK6e+E2xK3/b7qPdBNwrhbZuptWnBmfvQ
iGHy0gB6/V3gjKgSjMFT0iigqbvQYqc6h2BGbYOXeV7rzTLOKFcGu5qP67w+NlVRPMHXNeyRRaEB
PTf+hi4ejlfjMmDOAci9UhlmFqTQDt6EOiMwvV5NBMioxZ5tq5XXZVWLLO2ayDJDRofFcmhU0jT9
sTi1DdnKu67rrt+VKyDLaa18eC08TFS1MYhGK38Rv1iyLlBjbqQgmGRhgUYTNP7ksqjEw0bhBuMG
OnUKgBdhqkiUW0x4IpieBateiMP4LpB1t+1nNA17eJSJ8B0PxTG2/S1Mp7azW0ItjtgthEyBW2gH
nSIv3T2pdqcjiuWQoFaTKjFuQxNg25jCB41AtYp7d2QIfoEAvinHabeAgErQb1dn0B/gz6xwxApm
yJ4Bp9k6cEFmYlj7NDx1yJqB9DkR3pCgoxL9YsgdSKtlAGG/tOKuhkR5E5QukvFIqLKy0RbrQSwx
kEoUb/ThVsfEvQwFZgXuy21oYP5aouY+dhp7JWTs5HWH0FnSIJ+RYpVIB2d+UR1oCCS13VQFGJxm
gDQcmfEPZdGNecz8d3gLnupBbIMp+Og1Cm8xh2Hl9RGqB4X9Zx+FUxI47Lk2oK7WyoLjhSY8qayc
866JYhgZewHeaP5o5uo3XTWi7CQGmscJycvC/9P46jaKI+TaxdEOTkskV5NL5hGsQg3CaUWHK8J+
5mkQLtsBt/V2Q4w7FMeI+4IuwWQTAenCmrJNQkBHjy1xnlFrNCOuDUGmojADBBXSpgBkh1MFHRhm
K9/UbF4KAc/2jEUyD+c4SuuQX5dO+AI0+lWv7FmT8cULvW5X0NXkvDOYAo3lyAmc3M8plFUW+uFD
MWAWizH1Xo2Bjt+bEA0SEAGNm2gNbxBVjsEVTHdhWLw0lT9mQQnOMHCQAVhjltpANSJhP6AfMXWH
bROx32ZZOA5QYwfwU17HBC2pfQ0TkYzi36gOxx5nQoZegbkfGzqFX4mAWvCWnkm0Bl5fNFOUMMlp
Qnt6wzv+iTDRPnEiSGL0pL1M2PEKDqcl8516TalgQAIMAfxS8WGPEYFThDN6W6/hYAy96k9rij+s
RrpkH3tY1FZwHouwJ84iekSg9o6dYoHQVf8crO19GGDnqF0y7emJByEe3JJ45d7HpS2yMFrtiQu+
q2ALzhQY1hQ9wvNJHPIJA46fVqXBTndwwpSPkG74OkYc/qiCTIsGntthfRoDV+UeDA1pzbFlcapm
2mG+wF64Jn8okskOkGa/drp0N42GDypgethFffHUucjBiJTQueOUj8bFdy/AuBL4X3m6spOI13VV
tiIJPvMgq0g9bAXDhbhJP0FPAkHuZdnqBap7BtA5XiJcDooxgee9ax9cS8fmRFh9j2CMDwf+8SSI
6ICAS2ySmYHGRQksK7r1bjxQjocRlGna8nhOQl6HqYoJMIVBO8jjsB+O7ZbcU96cQBI0YXvN/7S+
gJosLN8H4lB8PRQ1ZLV1GmImSUYjdY62qAGpwXGdQLPyCgaxSx2Dpc9gvsm1xAmCu4ZuCm8aPise
l7mD0NUj5mC1I1g4NqNXQzJQk3tJ1ynji4Xsm8zqc1AE24RIgnqDoohuyq6VD4qL4zAixgMRQm4G
X4K98MTyDCPYVd2Wc8IngFHT4jv3HdKZ75XTOPcSsfcpbwN4Aj12HwWkuorAVUKjZPimks7elpQc
ixOr0wx8MyoGVx80JRvUfbQbsAP47Yuz4xa8lKzlxwQNYtZO8/2IVIc88OpbGH4YFCjzZdlhuwPk
jOzLCJRfsa5PU+t5ia7XN74aUPaL9PBni/gCssI6pWDcWIASowGswtBcW6Rf4Ng1Y/qn5W3foxce
eFsHZK34YMi6wToAanQqa6yHOCmljXQeGenvSVNhwVkw/pD8jTTZpadJ2A0N/iI/sM1p0X+mo6RV
7cc4yivdOdhRFm4F74/oN3wuEGnrzGXmsOFeDs2FRsd0BnEJMkWpMkDzoLUxwjlyhHLkDvqafbD0
m1HoayObJXUKD2bEHoxuPHnlRmKrl6we7Gaq13UK6RyUW3N3KdbVbnrrXSy+X+1pA1NJScslD2T3
O7Zjlc7Yz6dDUxPMil6/WcsizHCc6YExDggDGRHe1gNPzdbewmkfYNl3iHuEqbhDgC6QmRhmz30E
z8gWazTPKg0bJdLOSSK5/+JYvMnlSvEDSAwBRN9DNjJh+9KxqU6wl8N5OCjeddHf2HmA8qA8bTd9
c10HiqTOqYUwcFonCZXDb8hKIYyLfLYr5xoLk6JvKJpZLuoQni4YWdbtuOKCurWKDpXv2w2V3ZS2
3cK2JqpRChz4beY40WtZTX5K6+5lHnQMaptgOsBZdYFiaKvpJOBRgPbPG3EAk93AUg8o6jbqvTnV
E7uECgbZu2ELpWoTA4OvMGk2vb9BMRbCFphCZzNr41TGgUA7g3yNViGv+2Hhry3v6i1iA4O0aobu
BpjFinLCob0f1gAhOdjnJesAnQ+ZtJ+PnbFZ64V8a8Yo2KOXBP0FRC05ZGk6X5iJ89DAuePK+64R
mFtp/1pYc9POzCYzAocSgz3HPnLXF2WHe6ZBiapVuDfdOKPH0x/xksBTl1Rtq/Ne1s6O9uN651cQ
643SwSKJDu20RcgxWFbgHoG0ztYMQO7DER45yNfdzaA41i3s5jHYuhp6j8iFWmqct75H4aUrzGY2
ylyQuvyNIiKVI1il3yDmvLmsIbh4CqBt3Y84fyE9l4+5qjWUcy1UQo2ZL+Ig5Blt5yc1ILofpoXp
1lFjfe+qiIGdd++NVXVWjNh8+w2SZbhgTsIddNGBlxQJR7lkwkYsjD23CCP2mo9a16+hj4RDOXvR
4yrUjRDLnI7a93KMtqdu8UBBEoARRQsysq0HfOAcFHtl6LNlI8C2Ckm/bsS7jXAYOXrKjUBiTlVW
DWVfpooX5bBrGXUQIlKfdE0jL1a0I0hw9gg29HDWDLx7ZOX7N8o39tiOmlzXrpovw2rAIosTbI/I
NxLhpXPnIagO2odPJ1u0ox/5GvEXNzTdDimc/aaDD/jKFaKCtDKf6y133OfIHTG+mn45atb6aa/D
dst8HFtM46gULrTmOi7JeOy1LDYOtWjBIjPigbGabGrdhFvO6LCNKwXxrUto7qLRIYPgX1zFkK/i
3NYGINNNC9QajMPGc0qkyIUKMx02ERsmTgubYvGJkq+i7YgkgFs1uz6EBLIHBjCWEFBYUl84Xe9f
y7mQGwGZ/aHABLFv3cJNcUw+rcUOciG7udlFTomjZWhxjJGmu6jN2Dw7bVNg7PN+gw7xcFPA+4VO
cdAfCAGqdh3CgLbUnCh6267bIK4ArKG9GYnbLFhTAm9VhgVqQey1O94hsAlL6DCz/klHPQcOw+2R
eS27stga5eW4NulUy+ow9Ta+gxHWPzhIwsHxthyesf6oFH4jjdlAVNW7Jq13PQTQuBTxpKCmIvyw
9n0EfaCSYTLLjuwmn8/7kE5QSTXROl1aRA7cBj1iMXvCwjsPG7sjp7pJvCWkChs72lwRh/j453o+
rAuOx4aW3me9muG2dgBYhewEtmgoeimGZc7dGLFfMXf4Jpxr9lrwAnW0Q9FBWQewKhgZEiAkMsaN
z2E3X+tgpGm3zkUWDHH9b1QZO8N5y4B3JC7IeOFANltjfsLfev77exD5C3z6PDpP8qV1peuPF5bf
gQ9TZQdc7d8A9vPUvMVqW9nTZ0fD9ejb1Ck30YGE7wEq6b6/+i8g8OiMLR4G4s7BijYVQ50DGN3L
APDf9x/91Y050Wj/Ae69FrZBOzvThRccjXOHvHCmfrjnX1316Sv/89HWyiDWDpzShayPCOd7Zq7z
g5DhC8rq3ILKpynivQ7YYa34oypPxldyI6cF/ZKM7Aao7IOO/ZPdlZ7bURn8AqZqAQBogaTkFtyG
TCNoe76//3+nK+l5Bh+lHTUKJ+BDjd2FWTnKYKYMzUQQR//A0n/1hM9IDjOsSCCpSHwAy9QmJQRG
kfYvW9/++v4XfPH54dm4hVzX1U2LkkqJIwwalICv23Rs/q3/jJ7nU02EjLEhaMcCRznvBVU4bbmh
l6P+vDgwQ/9RBnCeTtW4JVZtOdBDD1VkAOT4NAfT9iclxhfP+TwgCgSfX0/GJ4epeGbqLqplIt17
3tx+/xC+GGvn0VDoTmblgnJd7Owg0iymZlfP5vX7z/7iAdOzcUw9M6AYbiGHGVEHQoVQtWtgBT/d
+K8u/fTv/zNN1BbyrcaG9jCF3TU4gTvmNPn3V/7VR58xq7UsZjWezDjAX+/DCXsvJBz820efsaoR
mh4oYGRyiDwP8kQsn9L/qaTmq3flbMRq+GYi4xFykBAxj/Wr5Fcs+r34799f+lcffzZg3cVvy8DF
uxJ1bzLAacX7NLFMVPCTeuqLF+Y8o6iB4RZWKY8c+hb0jeEAtj/85afIqi/47POAIj8uo8YUaFOP
PfgZwnZ6s936MOjwQhVg9wwCrf7tGZ/HFZUo8TYBmoUPffHeqRAntJ/iUr54BOfhRGBnHdPFlBxc
r0C4aAX8MO7Ieu2tiuYdL3As+v5Zf/UozsZuZGPwSm6FbsFppieVsH9CP26LIfgnmyo9z33hiqLM
hkzkgGifZHGegvIddRj/ePVn43dZzBoDRkEvHm+35Slv07kmU/OTi/H0MX+h/4OzMQxDXcRMVBjU
1tRXJb+WJ3e1tE3eF3QTiADxxGKPZtxLAmEMWQRAyHfYBn94u756NGejfGn4ysVplLNKJxz0uMUd
LOVPL+9Xr9jZKA86T0ArjwVHyl+CXJEIxzmgOOUPi8IXo/C84n42gYYtvSAHj805sg9R+/O26jET
yy9j5uz7t/erLzlt//6zNIyeh1OYw8kBrsdElohWVkgOtEldg/IgxQ8Hj+B0S/7yHvhn22uJGNtV
BDLaj04DV1uwonC7LPTRQxXBDXhpclt1NTqYJAQVu36A2SYk3BwhyVbeZjUquHYjJRNdOd7OE4MH
A2Mfo4VHNRkwPn2kfajv+7JTVzOO/J9qPAXuDLHqrvryxM4WYzhe+iNRG8KcOhvXcRUpTsTgdPTY
sB3Cw5a8nOcAv5xQkME9GMN1GUscHLm/Fz2p1o3Xrs0+blEWiOt0ih822l89gdPb9Z8n4BJfwyJT
w7cW2W1o/Y018Vb20MC0iOUN/X+zRJ/nhDVSgBSy3ngxjFdO6IOKB2G8fn7/Fn2xC/h/sWA9aAOI
LMYL1AyhQ2rMpRjz7z/6izHsn01QTVRKJ6zrCbahu5ObU8Ezteof3suvPvx8euqHFuIcxJkp57le
dBbUHQCqX/925WezTzQFAlZTOLi9DjzJ0Gyjk1/A+eGWf3XpZ5OPNYgNXExrDxZHDlaMKfrRhPpp
f/G/hKq/DNjz1CcjDSQ/zLI9h7GgRYgeSAenLce0i8CS0mY+/axevyzauDbxumL5zX3KsReB4Xoo
q+ESjCTL/o+z82iSUweA8C9SFSAhwXXiDmwOXtsXyutAzkiEX/8an9Z6w1A1VXvagxiUkbq/rlLE
bcgmLPctAo9WpvWzvY1RpnUJK6+CXkFk72MR4UgB6/GD3FWG7lLpWp+IY9y100hR363KW1Qx1Bkx
DtwpdvynuGS/SZ3dB6z4DZ/iQTn2R4UpE4oUmJ9oBmmD6dYvl/vP2YkBr6n1nzqLnbGQEfWN3Pxe
2fVtB3UhLoP4ti7rj3q+xr78oLPrGB6kdSWXQkMGlE4DCBpOhwUvPC5taL4sGw7o7unyQ872V0Rk
zjrfT9McLjhokXQ4YOEJEtym3npNpQsV+1pKx0KzUW0hQ9wtbp5pavoctFVE/rG7Dt/MKzX0dyL7
33DAr9fWL7fiRhTS2vDtDdlgI9HeIS8gO+RP9nv9nTNc9+7ddmu3W/Oj8/mJ7fLb+mQd6N65mWUU
5XOBk01ot14KyDY2zVvcH4zNVSQW/DhtBYmzmKWZ01E/gybvxYzd5K5E4LwfNYBDroy5hebToVQW
BTM/inPmR8lbXX0wBpJmvLLROXvUxKhOo8KlYlp0fcT8MFI7gSM9ExOJ2773g33T2j/M4M9VXdDS
RjZkDEE49D1ofMmtGENAcugNMZqVBXbuyGe6yN+c5k8dnKuuqCDXYn9ThrhSm4HITRKB+zJAKfGY
1u4GG5uVDrkwN1jakK3CIYCBiVBfGek2CaEYCIVPSI9gRkgyWnbN+sioDqnKbEfhKqZFxrRd7OwZ
pmpYxzGfdpcbZGHi0elUhQhwLUci249lvsdFEhRV8mBPuOfCDc/lRyz0W3OeLj61SuC6LQwdPfcl
7IYDLnEMSChxXX25dOiWzrf6X1jnp/KhWDQFbkNsHxnz4S4cCX8MIFkCm0Rg7XTY+KvPB+NbgFuc
DBtSMKA3SKgMHguT4PcoQu+taOLHEWaH7WBNIDQ37hRuOzYOx2qCgQNX6n2CG35EjyZx6DjotQy3
1FEEzRvvmTcSYAwEbvl2GcUlkJzy8AduuEZ4/4v2GKcTNsJ9iTsMG0KdAzLp+Aa+4voFt9r2oWH2
gP0mE8dYTQi6NqZyj0uX7hDISp7UEI8nYKsgqUCIEIzcweCX0K0CJ98UJ7Bchr96Wa+ph8zjCO+6
aUbcL7O0krss78YHo0nI7yzpvtil6r8NVRceSRXgENYuoWvree6xkacuHM91dYudw7CLbKUOuF3G
xAnB+94Qg7wXnazVtkJQ+X1nVu0La2D9MCXDz88RNItEGhCIC3UfGt/dyTjhaybYGb1tH9uZWAQd
PrRQ8A0FuEAK/8gE2D5YtW0IK9y+3Q1yovuO13C0Cgq3RCTZC7S25RPQ8rG5VVUHYzm1ev6jhcEX
1/0qfq3TrClBXuDxuAlsaFloHlXGThmVuc05g0G2Q/Sq6hh0j26aPzpRlvBdwODK3xEB8fiVfVub
z9LS7BTwItIXU2/cIDvNAYwotQ5jifuXyx18afhoexACeSdLKlH6AwVAvoGJeht2uERP5Lj2kb4w
lf0dWZ9GkEuqgTvAMPsmJD2myL7ANW9vLVz5QeYenETq5tetYTqFrRJOHcYxlb7ldsZpKhv3sR0R
s9ogr/r9cn0tzGg6ic1lUvTIMpE+xHAjTKuZ6yNqoXtuLebcdv3YfVx+ztK8o9PXOiXbrGohLIy4
coBWiMVtCHXK1zyJwSknsP/3UEZk7KkmBiQ8RVW4b+CACGt/+QcsbLf0UFkMk6iiLa/8WsJ2Dg3z
AYygq2LQGVhM/07aDicu3gjfqlPSPCZd/quVDkwf9nBMChiar3sDbWXg41RyMuFOUYYJCLbhyYG9
4XLRS72A/vv72wiTdmBkKDpVLxyykI20QH/KgEJgoVoj5C01gTb8ccXEYzkyfNGXUbkhs7a8d1a2
Sktla+M+huzNxOdc5bdRbu1hFWgOSJyxVu776MKqqTsIG2tQjZtPlj8YkC1vyqpj76U5mb8H6kw3
Nebk+wFs1QdoJwHjqOufk0VhlGGt8QQlANvheMT6DUd7DSlSab80UZJssGlXr5VBoC7u4+GuMXos
CUVq/IZFQGw4lOq4DkqMk2x6ClGemLZlYNsQnloTtmXtaKsDzHPpykRwflaz3Pn/n2a1oINyOHcF
GGfFH9F8U9CnxNBkjjHUetFaDM/SQ+b+9+khVmGF4QQlj2/aXbJ3w7F/sOu4RJjR8BOZp2D2VQRx
W5c79fkuYemGTIioityMYMgE7Punsto7O1jDY4q5W/1/72zp/stCwuKTGxPYMEN9b9tW1sOlVCJN
qGoceso7izx1IZd/eCPSfIPPvPbORLTR9yaoxG0Gfs0R2Phk78h03IYQaxxxRgimVZdEdzMDCuK8
iHqFOyLTvCrrFJylHumtFsu/dVOS78LWGrYU25gHIyoAO5Rd5+dm3B+ncKx2pJT4Jkmhuwd11MFC
XuKAC+JqBH3ZIEZAcjz4rE4TDwlX1aNjRMmXNG2oD3Ve+BADvnByYm7uTASzeJ2jpjdAHxLAaiw4
IgIo5+DMam6csUlPPAqLuzRxghuk70pYi9L0BFOB2kCjbn9J6xj0LtGH+yzJ6+LoNi0BeGGE7rhs
cRQEVIQr3pmEPnsLGZtMTkPnwAAEcW/tbHAu6uIkw/hiDtg+Xe4S53cHlq4nyaxYwW2Bb3oJBl8t
ajC8WphzVzbX5z8LLV1QwjtGcGszOZ7TBWqbOdN0SmXkD2n9HXyu14KoR6ttVsbrUu/WlpwuCBiA
VHXvhyEc3Q58FG9KjPlK6Quvoqcec4jtaJUK5GX14smo3RvkTOLKq3nuRXzs4H4ZjXFlmC7NCdra
UzQVvCnlYPrUeBxxoq5KfCAOUIc57ynwN5cb/vwCZ7na0tNEkzMMiWD+EBjfhi5/HAukRfc2yFyp
cxU/mlm64ZWqEISy0ELAEKhrjfWGw/egX4OnLnRdPQW5tmMHKPsq8DKj2VRg/wC3B4bS2pHMQnfS
AapB5QagRDauh4Wf4TzUgeu1yle2F38VDWemS52dCgBdYuVNPPhmP1H4KPgAPFEGKg0ko/SrDWU3
zJDxcMxieHJM2B3hy8A31Q2ZgnBf094oN8EX2GWgqoS+tYEVb5v9SUZmbc0gHfcVDHAFnClxtLcK
3MsplYsD6OdAMbnceG5a2mHT1Mj9EOxVMKj7PpyKY9Rl8JYEEqknIzxXRkOyU5Mik66XRMptUVfV
1zBm5jcZp8kTcqbtW54SdmqSPn0fkiC8jewpbTZZ0fCj5YA7BiNFG+8jcB9vOVyRYjO1XD7lwDyd
lBmqEqQqI5itUe4BkjryALt7ZazU8d8DgnN1PI+vT2srSFrlKCknHlXFPq/SXdnlSBsiBxZ7BrHf
RPAexoOnKj8WbwmFDyyJd469MsAWJgxHW9mHMkBOVNnM3XP4bRr1LpHxIQQQqajlK2viLWCTK5P4
woShg2Z5oNxAUgyzaUz2NbijRQ6QYfQxW1ly+fvyhLEw3PQM5baYwDGB1N9jEBXDWwqbIvh88dqN
wNI7aJOe5dAhFJlBvBld6mTNxsQxGDGLm9jxpnoNzL8w6znarGdS7laiwktUxJskvH3xK03VjnTu
SqdbqiVt1y0jSNWwi2MQZkvQECHRn+BmDubslKuaQddRGhVQu2nLJx+IpduyTB9xhOCBJXfliq2N
GWa2Fkx64+SX0bBPE5iZhgzOZXi+HGNbtgjqGtqVXrswwQptgBBomLGlp3C89AQgUwF67YrcYqnk
uXE+DXxY/1huGxSpsfiEttPyJbDF98vVv1T0/P9PReMjtpyKAOymJG/frUy8pzjrW6mQhc6payhb
g1kE8jqkuTozIKCuoH2v+M3QBPaedmuki4UeqmsprSoqbJeI2s8h5odzPQ2eEJjYzoZm++a6StIG
ge0Q2pZBX/g4PfwGzMgpc8eVopd+vXZqnjrEakYpiFdWvwjMJYZzMqCMv+p367wsZo5AANECmD1g
S1nriWltdlv42Toqq4Nlv5na1PWysg3fAtnZdzYt0l9hlUfX1QzXRi6+X6u2YYAozXstWA924fRl
MtV1047OyDIGacK8HwUetPWbiWZwpcpN5bgrNb/Q9XVIVp2kSWYBkuDZBGGgQY5z9mcavACsvfL7
F8Yt18YthcWojWxz8sNedke7IuOhbli8smNfKp3+Oytw6kZVGZboOMCshhzk9MC21k5Xl/qO9W/h
tYLjx3RsxzPSFqrSrwpWyvVd9MK6q5OxcJ0LXHUZOV4JE1QZse2EIL3KHk5Z/MTj18sDa+kVtFHb
IdcqwJ2C8KZuajwWB+Z8qF/uEjNnK3d3C02gK6BjA2ngtQVHlGE+FNNdfpVwm1m64nlqY4bDAjD0
IuSMARzunHJ3uE9psbJWLWwTdcmzM7VZMAGc7QUGjHEOy6GrS176vDvK2SVtUexMYSG63A7mQmvr
CmiT9zhWcajy1Vfs8ptv7rvdbcAO5rcUFyGb6t54Hb6/VE84b55WdhR/M7nObMN1ZXTf1tM0UmAC
edsBeC7hOdub2E7galVAngaEbvNFwKH8JysDUHWGEhsPosRzNMyo3giI26SYpn1du1EE43GKKxoC
b8Ofeijm+6mU/gZ1BMDpvi67rdun3UMexLi4aZu4Mnzgimwga1yJ40XMXQosGAWaxXX1qctsow4G
zCbEV7RJJDuZDfgckdOE3wvgvD8KFcgn0pjcGxtYFxGM5uzTTCC/Fdl6hoePMxz82gGEXEY7vQV1
V8CZnAID1A/DyqhYaG9dnJuVJmxSYW7ibjN8h1DUPIED426zUlS7mITyKSWr25eFQa7LdePBQex7
i+joDoEduJvcjBkuEZNfl6t6qfT5/582XhAyulETonQ1FVuzAG6VfVE4Wr5c+tLsMf//U+m8jE0l
ZJP6OXW8LDLv8wyZCteVrS0OATf6PEvBE81x8po1Bj46xz+Xi15YNm1taQh57Riqskw/TfptmP6M
pQmTKBhga8ropQdoOznsVjIB0AtOiWL20IzOfSLS37mJW+pi5N8uv8RCH7W1xcESOASlFLt1mz7z
8GuYxlsjabfgUm2qtVl24T10sX07tbYdTwOUHQMDb2nahoa5Axpsa8ZrVbXUQbUuNAZQXXHTQFso
keGYRUmgrxnorpbqDpdramGt0FVzhVNlid1IsMf5+Mi6zgR0Te1SQbEhiMXP2oyPiti7yw9beh+t
b1W5ImqKnN6vSJt96ZE/fJANiGxzGMe0svgtDDtdH0fIGGYMEgmfTyd84YCbvaauWfr1WqeCHDlX
Rcyw0IlfjfPaFt+j/vVyxSz0V10GNyZGQ2NWjX5qdkeIiJEbUsCmneTBB1ChMV4Ce9jLj1p4C10R
Z9rKGBE81ftga6k9lyUyQcopgTF+WFmdF1pAV8XJWPTgkuOSKw7l7zgm/mwHWplUl379PBg/TapN
VjaqjgnxihCoiLLsZgC5nRTPgkX8KosRs3RRdEgdWcaCJT4Phz3SoR+pip4u1/5fVdmZnYuuiQbU
T/EIPDIcxNfBnZN0CEpSVT4b8aPpSCXyIQia/W3qWtguKChv27xz44eG2AqCczBauoLnXwtYVTyw
43EE6FBEXc9RRxtpVPmJKhdcw7asjkkmwYtAws/Xy799QV1g6aLrHhkPPZDpyHsSGdvFcfwHyVb4
IBc/wzL8mhXGSxgWuCoZv8kQnKeVp87rwrka0yYN0NrwEcd7x4sQuw5Y2nGUbDt0xR74TiDSCC4y
nDjfxVDTAHQ1YEOHQ+iVyWSpu2lrFQuaiHQEVMkelCYwxBABnANICPpXZK+MFnfh9bRZJaYGuDCT
O/qBkO8ysMGIEfW0Kfr8NnRtL+kpmA1gkiIuae1sd2Hl+p+KmyWGlMpwPJJ8t+GHN9nXoHpIwc9Y
abL5t59pMj2uF50EbRXZwnPgcssiexuSFhQwa2MFX+hY70WWPYXl1wCs5MtPXHqjeV79NC0gaDdu
qI0HMqvem+QbwA2HJLiV6cqed6l8bdoxZVoFAD9MvlHdT+ByIk5iY0U+IFIr2oelB8wd8NMLUKTF
pBZLCr9JbxFwuCmtdwAowO5b6WVL5c9z9afyIbFOZB4WjidiBpbax2i7O4t9sDrfXW6BhRVMV+ua
dZcEZZEWfpF+D9s3MgdyAbsXGsPOMcqVjrUwHHWp7hiyhEUKY6XiP/HlgauqXw7WystvsLAT0pW6
eR3kGbBZM//E493PrgXuAgaxtnttYKEk8c/Lj1mqKG28d01bOuDmgPATVic1r18TnQPSwu+Q0aWQ
ZhTXdSldpeuIxgyCnhSIH3xxYEGAGGybjALsF+u65tCFunZmFylIWmDEF7DhKhsBaR3pb8txVcy0
0OB/zxw+ddt6HMIeKTLcmyCbBluIDEenrfh9D0PYSsc1/3bRM7OVHseOSygOCRAoRPkYcQ/Bc+0O
MOhxB78mBEcAnG4kcJz7qTYbRKlwaBJB86HHREr7xqDFBDBcRL8muIDElUMuPWWCupnzPMZmvYgQ
2qLMG5LLdJc0EIYQ6HzhKRugjWhFPD3EPURsrC8CZOfBSsuaKt4OI2tOxTBzzIBbuG05byFEcYPX
KXDUQz7W4KpBg/oqQah9Hq0Wp/qJY++ByYtOeVW6x3jCjZ0h6ngLI1O/BcELwX8k/ggEMl3cukhO
EzLFwKtyHcT9mjPqp0j9LIzVYUR61ZtbgkifIt/DCxkizaN0INsY4UNf2qKI9llWD4eymilLuQxO
ZtIEJ47o8xMJc5TaFCK9T8BgfZeZG350k5O4CFCy3d/gpaQn5vbhUQFr9NpR4SDKKCijAyw06mAJ
aIf7aMoQyzWpQy6lcZAuL25lY0Z7hLwZr3GThDsR5fYTImra55AXAJeqyr3JELLwLrn7h5gAP1mk
tkGwAfkGbDx3E+VTccMR0ILtUG/4jCEM0DbC/DSCj/cO9lDzowbq64twlA2ATphs3BHhqRn8tMmQ
pYfMltYNuHa/a+iPb7Koz28KIDZOuBPttg51iscUvsSbuOjGHe7Bzb0xWONLN3Zo7zntGsFFiOhC
kGazchG8MJ2b2nKhhIFMznkiFKGFrEgTmKfaHkBbY1Bq1xCNX56rloaftmrU4OIJZAI2fp9Vj1Ea
PIaq+ZKG9eFy8UtvQf9dlLKwhpNTdCOEQveteCxaOHSc75Hz5XLx8688N661jaMrJXK3oop7TSJw
pZm+UhV8XFe0ti+sZBtlFvJxvAl1nRVeA/LmdSVry0NKxwDLQ1D5gFq9SFbf07G9bjOrC53HLAfZ
S+I4O6zGjahr8AcKONNXqmShr+gaZ1umiNd11AgBHQdwOt2IIdwNwdptzlLx2g6vm1IEOZVAYCG5
C/FNERI5cws74kAkZGUlWOiOung5B+MHlOSCeyrIAyCCxz8MCY1JpgA7IPXN5fZdeo/5/59WNEXS
Bvg3imhP+uoEz9h3D2KlfRf6u6GN1gpE8jrPzdJXVZQ/OGkwQNsamNNKAy9sXAxttCIwMBpFaVeg
bVvwnjAHs6sy4J12JQtPMPSP96ZRNWplICxVlPVvRfVu3shpspnHp9CTo3HDlQ1AL1spfulttBEM
j74VNDFh+KqMGy+ykmbnlDYEUwQKokIotreSNnm5rtG1QW11kS2Djo7+IH7G8IA5oz9G1cqbLHyW
m/+T4EaV7IIJpSMfSwIxPs4Eeey7O8LESdqNuXUZZF8K1vqboLOqJxxjkZVN5vmvV6Qn/dtKSGLv
EMgORlPQ4oppFILv8aVsH5Bqgvi6ZAD1re68IRnEEUxSc6Wnn+8b8Cf8+9Qwc+MeNP3RL7tnqJuR
Qbux7ZU3Wip7nh0+DVAKTnyRdzn3rFjcSFp8gDl9n5bj0+WucL7fmXpcSpKluSTIlPDz4Q34dFxq
/MpAAc3iFwMpEZefsfQK2kTQFbPqoG5Kv475g8VBiS7r25bZP68rXpsIUnPiIHWXtR+E4pbl47GG
Un8z2MOvy+XPP/P/67apy0ipo2L8RVinouo+ZfabmZDXy0Uv1Yw26kuzyRTsiznyQ6AGE9+BUN3U
xkq9LP1ubZQj+1uViLnFdbHsbsqAb5Ogua5T6sLRpgmV6cgY51AZR67GhAi5bsuRdnu5WhZ+ua4c
DWOJOFHFhBeMeX6H2CNoqmlEDpdLP/9hbTraaE3MqmFZJXJ/BJp3g9yJGxpG7yOk8aZb7t0IQVe8
H/aXH7bQwrpEEkfnRtsj7cqHo2+Lm1GEn8N9j7jry8UvDF9dFtm34I3wLJv83LC2ZR5v6RBsAmlu
a+jYKB9XHrP0FnNDfZqEaua2PJWD8mPKxQmmw/LRtbE6ZQgo/HH5TZZaRRvFAYj9tm1jlIGYfyhi
IPCTgv8Y+hifmm761BXZUarhuglb10jmAbiibWoW8KJ/oeqxHF+S5u3yeyy1iDakTexGqozDFVb3
xo82w9GWBThDHaotjdtbyYq1nflSm2jD2+woAXHSZV4RNU/RQN8kaeDxpMfL7/H3duHMtKcbGyaE
445Bnve+DWmnXxkJ+ONVGdw4RV9hN12AxFPXYJ4N8EbeT9FMlzfkIF5ALDPeXeTMEWy7OX/uCWMH
zgeEAoyIsNiX8Gx1RwG1/48oHjk5iWEm5SK1+C5wRIgYgCTBIUArvrlNJ29bM8iOvSPcPxWzmt9d
hzRcCSnlKSVU/UTaYA6tOHVvowB5rXFriJfL73+2eqmtnxnXNG/aOukNbwqn71mKwHLkxR9JgKup
6x6gTUM9fHaZyVzLy2CDbsFciPhmrJyV0s9Oofj52rah7yrWEgn0Gk4pjr0R/Ywzeu0vn6vs02ww
RCBMV0lrebZINkXxJOnvLI6u/OHaVOOEBRw1CtXiUt5uRGM/mMXgrsxjZz+pUCvaJBN2llCiAQXN
drJfVgezO4/yXyMRN4m7Zqtc6jjWv7UjLIKc3RqswQwaERtxAKRHjLVYM4SenV/wCtr80uYVCMZI
NvD6qUPqTLcJ4PLOkeDDgORW1cpsvFRR2uTStwhGcQo6eNT5UFO6s0LwQZoGsSWuf7n7n/9MoLZ+
HqwcljYtMFa4NgR6Pgjb70iTCW+J6CFLGZuweHZtHBNOWdLYexjUo2dY8fuV2e3saoOH698JuURK
QZcYHuvHAz5PN30PNpH5UjO+T42XgF6jmsRztEHuDsKaTAROeSM21TCLw+B23fyknxIHBbEyhIKY
Xm8h2Zi0/IeNEBlBhFipooV+rJ/phapCQHlZGh5udH0a9C+RG+I+K3+93P4L/VhHXvC86AuBGHuP
FNGtihyEYdvxM/DJ2cYcjN9t1a3clS29hzbmEVyaQlWHAeMkhYQ2b8z2kUs8niUrPXnpAdqAH2Wi
itQmkwcek7Eb4BlC7k7ZYkppy5W2WJjNTW3QR0mJYMCgC30cOng2p19YN5QrE+7Sz9eGumtaSI1N
w95znPYGYIgdLI13lbtmUToPJUKWyPyp/mm1MEog+hPEonjNVKRQCI4C6RU1RYCUCKZdEsESDi23
HJ5xjTDOA13uXKnI60Ta/IBvuwAcd0QMTbglRkw6i8at6ErEB7KpOc55mTglL827sovYqWxs/ofX
RXqD+0vzjuTheJc3JMo2NCfdQ5dk/IMHhngz43b8USH7btjCyOq+YX+hjqUVuz/DiVpXrpN6xq0d
4j1cMOg9c+hPyKE4kPqPQZyVz5izRx2oV63dnFSBL+bQ2htrLGPTTGzpvJa1v/BGj7bbHZJe/alD
9uWa8cr0U522qlwymVYNUimUHnb6GOTxG1PNKe0QrxvAtnv5Oee7OtNPcJKuh7O4CpBEaMQgEk2P
U1b+vq5obTI2+wGRAtRuPHeSN4l0jE2H/rXyu88PI+bOK+mnbj7mLFdmQhtI2OsfIEDelUZ9KBEf
dmX583M/lQ/pLxW9lXUQSSDzE3zQooeXnpiIAmrWFDULc7J+Zh44eRYg6adFQh6bg1rIQ5bDVE7M
+jYX9n1c5decH6Dvai1RDmNswgLeeYhzeBRRd4ccU6QKtb8uN/TC6q6fnKs6lLLtMPBiIqtdmafF
pizYY12UHmXxh8vjdJe6a8iBpVrTWsauQN00wkZ5KqFPIxdv1VBWN7LJQHNNofZWQ7Qy5M/3MVs/
UR+61rXyzqi9LlO4dsRI2TZ0oBs7clcWy/OjDwayf3sZPJxxbsA16/ExKu5pxaNnbk/O8+V2WSrd
+rd0mLEIZO5u7TUy+iaS9ARMwJqx6XwrMN28jjg/gZyoMPfyPku/NiYRWyu3hpsU99n+gNgLH6Hs
9VX9F5S6f19EVSa4H5OReVEvml2aNOPGnCxEmoCatb1cV+fbGt+B/z7CtBSoI1YqTrz6EpEnF9xP
JPxc1ZFA//q38DJr8YGuyhr7uSo/RqWBwPskcXYSSUdPl3//+eWJ6db13k3qKc9E6sEen0ZwW5f8
WeEzflNhKd5Lc47+amIEu1hD1MFvZVbuypMXak4/nGQZTwNBR3FqpPWjGrO3oGkw5sOVIbJUvPbp
0KvYwkrY595g52qT9OF4NFzY85GKuXbcdn6cMP2EkthIoe1x/XMqDLND7CHvj23fruWrzCvS/w52
KNOPJIeylpGkiThlhbNFrnRgABfpIIlxWhnmSw+Ya+7TUgXhI/wuSNLxWjUgfZCYtP9ZiNb5ZZs8
OFqBEx8v97Glepr//+lBI5OmAvELWLeK1UdiBfZtLuNsd13p2iBHEBqzWGaX3pi0fG8JgQxUs69X
JBNLv10b301vBaFbB5nXdeF9yvtXJtYOhZfqXxvdbszLLlFN7hkFfUX0D70NkbW0pYr9aAGjfrxc
PUvjQNt/Ij/YrIWbKERGO3KD+7bvYZR+rUJnpYLOL+JMP39slajsEMAEr+3i/rszVu4Rsefxz7pn
6R2st/SeFwiDnuF30dfLr7SwhvwF/3zqTwksXEkStYhFE2W/MQrnkbgIYTT5baf6Q9MiRPzygxbq
Tmh1JwEiTjpWNd6Ib+Bjko9s76rYPCBVKbzmiJvCFPvv2CgaVbYTY7WHjGJnR5Txq6EmoIbZmmdz
obJ0vy/vg9SECRpeR+hmkGRIviiRHwAtFBto1DdD6zxcVVm667fKMgfpv/giaM2nmr+75rc8e71c
9N/znjNzoe75Ra5ZlhFwHz0nbNO7bMzTfsNHxQ9j1Ms/itblrrOK7rlIK/o1mPj4bicN3w9MpZ7M
hXMjYWA4RIbL9jGH9FtEyNgMBUnBOMzpr8u/cmEk6M7hoJiKENpJHPW4EqRrfi9DAqZDd4vQs23V
87toJFeRSNFt5unq0xBgfBxEyYTlzenVOYBlNrifiHDdXX6VhamJa3OqYtHkNGwMTqXq0k1XBAjZ
nab7oI8+pin6efkhC6OLa1MrBxxhwAmsc+IqvnHbd8dlW565V76CNrvKhBlGVdsEi3P+YXWFczOU
XfMQBzz9HkylWHnM0kvoU0Rl4gN7wvWIq9x7KIGyLa7q/ZZA83m5lhaaQncTz6KuDqJI5BPadbYz
JnU/FficzEz3iUSwkl5+ysJr6N5io2+AdqyK4ETYs8nvjOq1W1NGLL3APDF96qoDHZ0otBNyCqBd
RRjDBmz5qn0rkJ17+befp+tQpluJeWETA2GAwckIGqD9e0pvwZcOt5bA9ccmh7JlF/Ys+SnzHimp
WR7tR6dNT3VE6qdpTnCJER55FIRVK3vPpVeea/nTK6e5WQCnh1fOVTznRe6i7gMovQ1Jrhs6tjb8
49Qq6Qh9w0lmyKx8soK7evi9UpvzGD8z19rz/z/9+IGRKWoBqT/laUYRq9W55An0QThMht6pHoHT
YKcIRq33snB6yHbNlMM0Z+xk6rjvubD4C6tttbJ1XLh+YLqvtEa+bGBJSTATIU4Bi/GMwW7vXLc4
RT1unhBBfDcOhbGBZrjaWBOMlJfrYWHdtLX5A5dbAODhVvPUuea9GH8xgrTsEBThPt5w/ue6h2iz
R1ulRszqOvJ4Or0j11fcukmagms83GeT8hGbN60MkoUBrttOE9c1EiRQhh42NPENhfu8511+SKh1
XbYG0w3oPS/xSR8MkVfl38O4uKkzdiDGyuH9wojS3eOWWdSxyh0QfEPnLizkgaXI/SGl+0JyKOMu
t8ZSHc0P/9TzywyBUeVgBCdFJkTvlI56qZOSPeC+/MoveqbNDEIhTxs5MVC/jy91ALRBdorI83U/
X5sUUgFxPu1TcsIRCwhjZlQB3NYakJLHYn/5EQtbHN32G1Cz6WWPnw9Tsb1BstebQe0fct4WINDR
FMzcpG71ePlhCyNQj3uiVlMkThi6pzwKu5vcSZAwy++R+PDSuo3cwOL8dvlBS51LG+pTYXd2CGD3
qQcqtEA2UrodzXpb9v3KXLJUbdowT+LYRuwyMoa7JrmPaPMzzboHM6d3lBT40O7fU9qsPGpu7DOz
t24JBr1GzsTb4FRI6wQPyT5O1vj9S0XPb/dpeIwTjxF61AanyijuxzzycVN3utwCS0VrewTDJrxC
LE/spZBQl0kFnwXIEytVsnDEpSdaEAhfyshsYs8C/fvFTEUCZ2EQh90eFwzug0uiXm3gxJAI8SaT
H7dpbuwuv9f5GYUKbbhTgZxeUueh10JO1rfFhpXfouLjusLnyvzUHoh8zzLghzOvdcCxjXk6/JBs
su5S151Wxvv5dqE6Byysw0ECwMhP0nUfqjH2y7peGd1LRVv//vqeWJVTVV3p1QkENfSxbFa+Qxe2
DFQ/HpAiSiNkQRdeHptIL7eL3oPEsr/p7aZ74jIG3AR2hnozDcVwaDPkW6QiMw+XG+X8XILg139f
S9oU6QtJC+05QYw94qttxNAxeLFWjlv+ZkH8f4CDEvjvA7o6tsBkbSqvL+AtngIKX55qC0Ns3Elw
pHxTGYE9mtUMd9y0GrZNX8TJTUBc4YskGf/j7Dp24+bV6BMJYFGhtpKmu9uJy0aIE0eNVO9Pf89k
5Z/XGgHejmFSLB/Lx1N+MVukwynl6RrVemEk9eM3hz087K4wyeHJGrgp9e1kDaT+deiCivvfxjLq
NGXU9ekRSGpEEKyFyMl2pmgfuTa8G8bavgrzKbwHdHOA4moj1MokWhhGPWtSxrGLG3YKB+2e7rKU
vsG7iPnpDCTqQLs1KbOlWrRlz+KDnfUGDmUytLc8zLyYjIfCuB26NWXapRrOv39aI4wyHzpZh1iA
jIooL5vm+tk2E2tngsVzBUmeeFhZKpZq0oaq5SHqgfn7kVinqL5ifeNPsMUphp+XA+vr0wDXMx5d
UaoGYMboyMwIJvVkeO7G7oQb374Q8baU3dqcW5rO598/dRmElAu4fPY4x85FdR1Cac7PeBRtLzfj
3B1fhK9+u4LLQnG2bI+Os0MiT43l/dixyrOaZGXmLlWgratli5EQkAU55r2xp8W8VcQK4ilaWbYX
hkG/Fo00maBCjp16gJJ41MJdByrKFkyyzNmCBIW7v9xNS4OgLaOOw5xkEjI5QhN8fuxwjG09M4Eh
y+XiF1qh34YgoW5Ii804EtTOE8Teb2UIseBuBqLG4o9o4EoiYKEZ/3cnCntVOc4Ekd/xV1s/D2RN
sXRhYdTvQ+6UTqKP7OTYmrHPM/Kqxn43WmFAJTxzDPJu22o3ht9LIiPf+N+YqKlDqrYeomNbZ6Bs
SwByxgkay8ZwzSug/zgYkyuntYX5q9+QBieuIVaGLqNArdqmsZfVXc7KlXm11G9acEeE9XhTY8lx
irufFon9SuUwu7H9RjmdJ2zQYuXY7rFZypX2LKyL+pUpkoksU6dMjl1YXsUQgXCH6hePK19Be967
PJ2X+kyLedc1eDkBPQzX4D9zS33avTs0XWnAUuHa7SiN8ykZkto4yPDYFtcR7njIq68UvhQgWpzD
cjHjtMeXU9Vdgwt6mPo1EZaFGNdvQuUUYX8dKgNEczcNjKwr741syo7CEPXJnFT3GE02WZlXC+3Q
5ZFyK7P7QiRIyGVWfYBrTgg2oFx7Cl4YAl0aaYxg0WunwHWGQwb2pOjr4wjRnp1DTb5yrlxqgBbh
RZVadhKF8bFQ5nsk28hHiu17e4YujATA21kREyGQCx5UTn8F9fPZK88qn+Da+6SjL9+KA10lqexM
2pvpFB/NMvLSSPiieTq7eFwufelioQsZ1RY8h110E3iffwQMN9ya+2Be+JTTbRypaxg2PcWqg0L/
6+UalwZFi2si27RSJvbyTIRbq4p/RIz//V7RWlT3bR0OZID8fGMnp2ZQ24gkK1NpYcX759Pz6QCl
gIro2TSei67hQvIx5jjcjp3H4Wh++eMXQltXIorzOnNzyFQcM/cxsR5VURx49yth73XBVwL6X+R+
cVDTiSWQTWph0Ym+H/yX6NQ8hEdnmwGsdLYQ8syNDIpdvJVbEy68z9lx3rt+71O/fGjuyJP7gcvJ
cz56WVAf82MPa7vHcgeG3/PanUt8fYz8p3D6qY/FGDZJGiJcTWZf5QmO9mZbvdGo+C3D6G6k8Q3u
7feXe3th9dE5KolNequVWKNdE7tW8TDXf6RjrWxdXyubcc7OtX5qSSHMtJ/nkR8HORHpk9DEmwPt
INMGmkG1h8UNLIChfHYVTmEOxdtaXSdOZO2pipsfGaz5oK3SVceCyO5u7PMxYDnEWkcbTK7GxlXf
YMl72YbZVvE0Pk1Dm20ud8vSJDwH7acPh59xBOkoG+8k5mgfrYEX90Y/VPuoMCPYVNilJyGYvHJg
XTi36IwYVXCjhhZ7dERW9CFRQvo94/dkqu8IS39lar6L+PDLpOPakWIhiHXNpKGqLfgSWuFhrPdz
6Hhd+cbVs92vpUSXJpW2/phJBt1dy0FCn6dvqR3+Hnh6M7rDw+XBWSpeO1c0rt2H1Mbny0zgAKAy
f47zI/zhf10uf2E8dFbM3HZcwebNOGSUH2hEDFzdWxy6zCNQiK9DW8C9ctixeO1xZWEn0IkwFlNT
G7PBOJhx9kGj8SUhcu39dKGvdPLLEKl0tige+53x0SWT51Z/Evp+uZ+Wvls7VkCiDo5OMzUOc16T
BO5UfXqLl8tke7n4pU8///45BsshTYSa8X6WjtiOux3tH9K6XMHmLES4zn3BQhIPKcVxokn3bEYM
zENgUWjmRz4UoHeXm/Cvm7/YaHTTV3iP1nZE0QarzvHCGVtx0AzZfFMDm3kz9KX0oZXtBjGJUoDI
zQ/bnN/BGXyKYaC56arRve1TIwqykT9Ke8DjRblK8F5YBKh2/rDnMnKnpsDjKwL/wTYrfqRp4sBP
WcUskCQfVnbbpXHUVoMmHmHGxvBAkptWIFsVmDAhcss1kuxS8dpq4EZdCwVuYChymRxsCccimKO9
OtW3rFYgLHleJT5Nw7EyrNrsjPAQtu/ShcBodUvWVN8XJqEO9i+xbaU0xDYTZ91jHEXKm3AdDuBK
+E4SfiRh1a8E0wLKiutwf9twYgpnMX4UEJW/hVBGdmCFZW6BH7Ru4QFlHJowqv1+nFQwj5IjBzA5
r6SiMvRoa/Qwysn4HhpW7SkqGDkMtiNO2ViCv5mCr/+9nIrOGuA4McwzQ4eU7hwweLRPtlrZNZb6
Wl9Ohry2igZFSw4bUt4B8fDbyj8iPK+Y7MfleF+qQzs2RHC3y4wWO0fN/kZ955nyvbZSX7lg0a4a
qi5MeJ0f0BJSFNa5IXgZuBbJEPmCsvtemmsw/qW7ENGWhhTO13lTRMnREFCPw/kKip1m0v2eHKZ+
uoCU3xbM6H7nRUSRJ8wrsbcM1bx9rw+15UI6RTq1oIgca1Dqw8TLw3sq8LjG3QDOzt7lSpb6UFs0
DMEbSIwjR1iyu6RLfauC7ApZ8z/4mrfP/88Bcyy4LLuRR8cCdtxHVyR/mWGV2zws8bTDRAuLZ2dn
pXhSmZjIA6Stfk2FUW3q/HyvGMpbgzi4eboPUzwPft1FFBoZ9kPS1FdlIjdgUB2bujzEY216cKOu
PRgRPWQifbFmwChjZ/SrxLyq0uRD2WMw0Ry24RwM3pnM2KatNZvkrw8A/+fqCLgdZZlS5GQ03X0p
yL01Y6Z/Z4T+39PRjUcB0gSebAfuUZxccMv0R3PtavL1BGC6v1XJCOU1TBJObdH4lnwJHcNvsUVf
/viv14H/cynNsrHm3YgAsru+2WHqih8NBI9OpaT8aYocGHHaeU4fvlfb+Ss+7VA5brPVxJHEo8Mp
yz6S2vJtmP3RLPVI2weXK/n6uAD7vv9W4go8j0EDO8TS9uE4D8yakIS5Zd9SA0HEnMfpUxtEOQmS
cmAUVXFjySdJ753h9fKXLwy1zkqSZj8rk5RY+BWrf8TDPD9HljRaiCon7sqVYSESdDLSVLduPmd4
7CtYDHlP0ae/I3uwf15uwVLfs/92TjJgfw4ZEwdQZPFQydKntAGpzuDRoYiqw+VKlrpJW3dbIUjF
kJM/qK5+BI7yp1UBBlRP4+/L5S81QltygdjNkyRv7EM2QBaTd+9j1f50uXo0635zuYqFUdBZRx0S
5UiiOuURepdT0DCIGEi+trd/nZVhuiCS26mugKcZkAeh42ytVjUbCf+XA0ReW7gBV/V2Bgsj8mNQ
3FdSYQtD4miBXUJ3VYnOcOANGt+EYrgVU7wZx2h3ubuWitdCOo3LIQM/D+onMdRPhumWumnt9fEa
B2ahx3SATF5lbjY2BvRPwP4rzemXmcv+JRzm8VQVTY7nrHjsYd8CTPXlBi2Mvw5WgNIgLSJAtk9d
G98Nscr9vIfa+OXCv1zTTarvGJmVVKKQ2XRKpHUCruuhmtNf9gSx1xoOYoX4cbmaL8ME1WhjPk9Z
5kKFsICAcvITflZ7OF4HRZg+GMVahvXLbkIV2rhXQx6Fc8XGk1FUh5AY+4yvuvN8mTtB2ee59nkd
jyLoCIRjebLdKd5XSXxjNxxcHnULH4O9mslTiAeOpC3WaDxL/XVu5KcKm3ayABqQULisX7i8qifX
T1vAmcOPy+PxZZCgQfy/5Q+hOcFYoWUnPGU1QQrs4A/XradDX1lsJRWx1ARteXeFFUO9YuQnRljQ
qJ9d/IeK1A/DOvheG7SlPe/hqgLULj2ZcRx6IOPe1eP0EMETYSU22NKU0hb3CG9vHGKy9SmX/rhN
btjR9BsflAbDM3yoy09+ExjXAFhvQ+/4GAXhDfKNm7XqF2rXYVPQoxiZlDk7CXeYfkzMTvbS5kBe
XO6+hcjX8UJ22EJgvMkquG/B/+uFiJeZ346hDIY/lytY+n4t5lsLGy/hsA0ict5Mcjykhbuyqy8V
rcV6xGpejF3KTo1ZP8aKPVRkLa+zMG11ShQQnVRCGYidipQ89gIR3ed94aVgZ3nwR69W5tZS759b
9inAy2qyaCnG6dREQKKUDESEiiTG28DPit1z4v61aFauVLYQ7To3KjVLqGGonp/ScII6/kfWWRAi
/Ht5mJc6TIvztkdiLQGx/8SM1DehSJdC0Uzaz0qtDPa/N7L/SzcC2aAFeslqmocGx0TyTV/8HK5h
u6d+tN4dlF82mV/v2StQPeYj2aoAUPLX7rl4Vu/kAarATgAysr8GjFjqR209AK89m6MoNmFG1u6d
tD1L1PXXRtYYm8t9uTCvdeZUa5vuzIjNT1XkFjeis6ESD9HhlZTlUunnE82nOQf1d9tRfYTP5+4h
Kto3qKE9fO/DtVifoFtgzEZqnnC7FQcnN/snG/n5byoS6kcgavUW6yyLn9SQHl1HfAir+kOcNcWw
hXHVMZslXk7rOcS4NqSAvWl+DHnlk77bXu6cpeK1WK9MqPLDiMY6VaG1deg70Nt+OX3z3KPD86qc
KvDTOT9NqfWnJgA+J83uex+uhbYr84JjpbVOM0yOoDrplZPy4mrNh2SpX7S4rs28yqesYafW4Let
7WwEDKA2teTlN79fj1dY1so0dfipH9i+qkpYMFQpdObT18v9s7CI65i8tKHQtCHUgdo1bmZwTDtO
CbkroDvhgZWT+1lhrBymFkJXR+V1doQtKaytk5lxKFTVk+FDi+bucjOWCteC1xIpmZ0xw3UmHYKh
wBC7UXC56C8vSybVUXjtWA+Vzczu1PbtgbX8wMvhZMfmCxurh2oIn8dwbUdd2Id0FF7kOrVLi8E6
DdEsfk6uVeBJvY8DMUkZIHGVr6zRX8PZ0SYtnGWtSBjDg+1kIa4PWdXOUBZVkAPPebonJLUPUWt3
+yxV7LqQJQ3wXtzsmSj742R0/AcY1/bKxr40Afl/V3R7zGaVCxcT3IL4Wez0BWjyfbarJqreppFk
OyaStWTWUgdrq0FRxzlg/Jl56ppkI4TlszL3stbdtjPxLk+XpfZoK8IsHRi1OGkPYWk7iJ3YS/Ek
LZDETMVfZ42JulSJtipkZE7mpMdqXzJArooXo3mfzcSvgfeZiLu73JKFmNKhfJVhhnYextZJ2p3t
c1uCghmuiQQtTUEduzfGFRgFLcKKgKzvD9bc3hcqVg+wSmHXqe0ak2elU3QtJHd2CmoC2wTKVEen
aqrrypAzVHEhXbWyCi419dzPn44VjahJNwyWeTJ7eT2O81Mo+9+Xe3Fhh9B5UJNpQX09q9kp5njK
6B34wDbNwDd5Eq9Bv5a+/lz1p683whSMa+BrTzLup308t862HIl1/70GaGuFEHZWGRUmdFFD7Sx8
rdXfNl4TblsISB3cl7dZ2oZ2ApvOTm7q4roHa7yu/7j8+fLHL5WvBXzf9XMh4Wp+iqunmFylg9oR
UA25VQXfq0ALd5j95ZAfMHBqdLrDmQQFpaDuca6TgFnt2pOLi4H84vagY/tK27Q6WrvmScIkzMuU
s3HC/mAZHNuzvCp7o/EgAW95TJnby81amLU61q8oQmrVLmoUY4OwJ84R79R/UjU+XC5/YVx0nJ9D
7QLwbHQbVjLuCzyS+GUoHpmAkgxvn75XiRbVYSbToo1s81RE/YdRwDIakDHZtns+TSvP4kv9dG7f
p9DLXYYnJI52tGHrxXnlFVnv1dbaY9hCZOswPTkksDtTbX5Ks+aZQvW3MnGEvdw7Syvwv5TRp29v
wbvtrBKLHqyvbh3D+FXJ4QUPeb2nOqy7XSi8zKYvDnUPrcG2IWic7pgEcFJbSxEuNU/b+6mE8rMF
AZKTwOn/RZRj9Yr3FL4yh5fmmBb7OQ6Eowk03Sktp0cq69QreLK32oT6idutLO9LTdDiP+9kUfAZ
m6Qr6JXZQsTeSlbOtOdp+kXUM22TT+omamC1TE+s/JkPN1bLoJT/kJDnEhzzy3Ng4WyrA+pyZ4Id
7xBZpx4y+Xln+RWEbbrUvSEJvY3VdGtM9tPlqhYiRcfSkTlnUwhrTrgmQxGpnJMY3vCi25bE/M4j
g0l1RF1ntwN0inobQ/GunB+DtcLtWphHuph0HYX5AE1XAj8P6XhT58z3VgxGAMR60i1IwN9zm6K6
prRj1m4yV/h+A1fVut9abuNH6Ur3L0wmHVXXuLRrxnyAaEiX+JTCTnDuIcBeebR4JGm9uTzI/zSX
v5izOqwuThsJjjfsQ+ADxLeMR/S6BXz/oSyQO3Bw5lEbOcQyO7s0Ej8lTcP8KYQXJSjPqwJiCzGp
A+iU1YfzHPbtKYvUm+3G747jfAdljzmmhbuwFDx+KbpxkvGu49fZdJM6j1Ur/MsduPTpWsy3asgS
OaL8DBo20oK2yvTncskL8aej5TrGBUkyyU40TxR6vrW2s2xKH6yQcmXBXZhjOmiuqOLSqaewPSWq
9sCY9pKCPzJ7Oqjhagy/Zx9MdbycCYhxBy9K61QYeMigkYcFxWvxnkHjlUH+dwr5YhbrYLexKkcZ
m1jUywANONq+OjY/nHcYfRyajXU3+eYm28jH5F68kkf3mh67q3Qv7+Vb/mazzZrF3cJcIOeR/LQ/
w1S+U4CMlCeL5E81t/fTKgV6aTKcq/xUNAzHcb9vCYPWjXs7E+i5DLA0jc3g8lxb7EBtY8eLPMnb
Cr650BkugsmZ86Ct+/ihk83sm6ywTb9uRRUkRlXcpXGnQNUfkhvhyvHayswZxLGsDCjr4PYWR3iP
At74Df8BpfAkBV2hnCvPqJoCfvJCUJ+bXfuWmcWwNeY031ju1MceDFUsv7MbuSFtNTxebtnXHUd0
oW8lGWvnwq5PKiEfJZhCvlDTDWnXbKkW9hod4DeMpOp7qNmdjNBz2WYyq6AcX/Eav7K+fP39VFdd
L9uxne0Bj6Y0hsJOOm1tGSPNQ1ekf5emrLZ8FRYuDlZK2cltY7W1nbnapQVxV9aXr69BRFc/n+RU
AV4puxM1hfAdG864lFG+cdKSBUlp7mACQDfcnShm2/jz8oh/3SSi29dVHMm/QZjlaSjpW6OiPzRZ
C5OvB4PoyC0UC9rfjCicIwZuk1ORjatUdocHtHp3+euXqjj//inQbTvsbTeJGUQoxuvYZrdWya+H
dvwOJNSEkON/i8/pTGsyIc4dTo5NZj/YNP7NG/tlGKJb/P6tkzDRQVwRrXgE4kd9GilNAtt2odnQ
DBSadk0gx+KZumolEbTUX9qdocWMFdQ2hhMkzx6MZgyaSG0HlazkUr4Ob6JLS9PKNujAALNxCczK
xeCJ5lUY0iOKryy9Sw3QIrBs8y7LXXIeEasNisT6gJa1sZ1SueZBsNAGHcvlGIk5uSVqaCG0fkK2
E2bZmbCsDS3y6egWDVzSvzV5dWBXQ6oCjhDKPMH0un+ec0G3odmExz63oufLVSwcWImuJg2KT9nK
qaCnxm3KnSL5HNR2TZ7ZWNiBG4LuQ8aaHVK86ASDDe2wFvMdidaYP1z+gi8HjJs6TRfemCMzatBd
mEs8Re0b0b6kwxoC9cvBQulagJaS93M8QIWplJDjzrZmTXwjsb2iNFZ2lKUatK2edFykQA+Cd2q2
f/j8HvcqgkPmkZI11uVSD2kxmZaVcsGTBXY/sQ7ZXENhx713kzUgxlIDtCM9vAnoYHFod031e21/
hCHzGL0rhrVZ/OUdG0OgRaSDVaAcB7BssiwtPNqoJ5X11+OcnihORDmQE20xbS5Ppi83K27qaTtX
AkTimhCjm0O2I6m1jai7sjIudJOesSvhDo0HsByaNmHvz+1eNPVNYyWgKJqHyx+/MM46uzY388Jx
6rNYYvMiFfVU1lxJeOZdLn3p+8+/f9oJ52KCdwc/K0sW7UE01UvMZtPPEwF35BCu0Zdr+fIKhAE4
t+1TLbKgvcWzELwh0vpG2nnRAJbJPMKArPDyNFkJuqWu0sKaK5e7UHgFydI5cBhdNKrw4Gi6UvpS
V2khbUXCtfFuIQ4l8qXMmHaDih760b23GrK93E9LVWgxTTvFobJZhwcQuHZWAxUY866Qw6Yj9Juz
SQtrE+/BiDyEtZqZj2Xdm40S2+3aLXRpBPSozka7gIENSHqR/VZZHYyXpir166L8pjiwnptLQy7K
ikL4L0xAPcmQDnCElyRrugoLS4Wej0tME+Ry+6xwzNmDauujReTKoXNhcPVEXCtVFs4mFD0jQXxW
/3KzNsjYDdDxlyfP0qef6/0UZGY1OMC4gZbdRDXbEohOX8NupF65/S99vRbCPc3GNDtrtgrxGBcv
Y9ttc/sRQluby1+/sB/ombiM4uk2Mx1xCOsr6Kx5PK8CyOp7OBL6pjKCulwjuyzMUT0ZNzpQvZpy
LHmsmOTTaBkiiHitnsMZO8TlxiwNhRbHpVuJ2Zx6dRQD6zetHSabyoLA/eXSl4ZCi+ExtQtptp08
5iTKpVfAC2Ub2fafSYz0KrXYmtLLUj1aMCs1SZf3UFGzqkNVneL6Oe2lF1ort6R/YJr/yydx3JP+
O2HntBa2Jero+PJyezA2t9fJg7kzd6fBC30wS31EiV94p9D/Y3nQq/YA0d3FPt7cg8Qbvd5rgiaA
Ledx/lkcnF11NRVe6ZX+oxFAr8H7c7mzF8iFpp6+K4XBSV+GOCvGmXtMpwIvfwpilEhEO/0xJMTa
lPGUUhBOrbQH+rKqaw/yt/bKXFoYBT2xV8x9bDcJekmmVyJ/t+ndyFrPmZqVbW1hb9azemJoqqGD
1c1RddV+KKHizrrsbqLz1urC66xt16RPlyrSVhB3gA/6ACjpMeocaI+FHKh0GuYSVLlEsGMpWLKD
pK/zfHngFmJQN74yoqbssrqPIA4XPRBlbMZsWLmvLqxVOqMVNELIaoKNdQwbo93mxJZ+pDrPUVG3
bWnhbLgYoc9YsO3lpiysWHr6y04a0cVwAj0OxeSVzSuTOPFHa6+pS5L1evara92BxTNm+CzExoYa
mOwc6Do0iV/l5uSp1Nk6jUXgMm/v6iLuPSnUr9Hkf/KaQzYwrF8uN3NpxLT1BtCr0Izr0T0OAN4+
gM4dH0obBpPfKZ3rOUoHPmJNZlHwdPPpg1Z1YMDW7XLRX48Pnra1hcwdVCXZ+XbXkGM3DvckaT7s
fl758qXizwH1aWMvKY3dpMb4dK6zSZNXGoOi1KxpZX7d61xPt+Wsysq4B3+5gnFYkyCPwNdAz1+/
pcNRWwv5En5njNYCgVIzn8q3VLIrkXV+qhLEf/am2icGYmM+ln47dRsDuCd71Wzm64WT61k4CPgI
0U5pdmz5ILaGBUexUBrsNm5ifnAhVru5PPpLHajdC6opJNDqg8pu0Q13hdsd+xis6Mtl/9MJ/v89
kutpJej31o01w6Iu7Yl4NOrKDQB+iLc9MMHOpk9AjvZCw+6f06Sq7o1uan+WkKK9jqaePTU8pje4
dzm7dMzqbVG6xXbKZqSGbQXj57yxbouoNU5VDgin28GHru/M6dUWhL9m0pZXSOdb4zGJqdxP0Pm9
nkhYsF3KWko9ASHxfFPYHYOea9RAElM0cxzMTsbenCSiEHh1++IuShuBSp/wDN2aRyeNBoAYoXfp
A5UNygIC0etUMZ5pGM1+imLjOemSYgdemdrTlhobwc1mk4M3cRynNL8axxiomyaUzxHMoJ86SqVf
mknuWRkwklbKiD/bcrjqcureRrDY3cCSPtpmtkE27Vz2e1CP03sb5kZ7eDvavmEMeHKvzxr7zryW
/VmIWKGd0Eq77gXol9GRYoHMQFBEniMha2IA/56+v5oU2kIJBUy3ID3kqlnYqndFrfTGUqP6UKIS
zwrey4cYhr/+2KTitotFeOqzCa9KKZu2KW3qh2nI5bYRfD44Rlyu4AwW2qxTUdoIEESIuMkjvB0i
nE/UUzrNf1wp1mAxUKw7n5+/aLhucOjQusgQDlB+MSz31W3ACiPDkDxINtizT6xM/QaGKqo9Vpkp
mI6yFpjYRV/7cOApu60Bc7xkb9Zt9aNo83r2Y5rOAR/j+V5G3Jq9mKfWVROx7BABlHElRkFh2gKN
4g5nPqd5BPrENjzlOOq3Ylm7GaUjbW+ObAZHnz7cxSmb31Vbqlugd3GUamiSb023jBu/deci4FUY
D4E7GGNzFs362fIy3aicRT8GHvVBbPbVlkFoYVs1NvPzPG53TVv0vgOJv50NzKfnjimYuzUTf5yq
IxucTvNgsgyoxnMnTK6aRs4n15mGbSuB+/DrCbqAZTewAwOE6WkuldplOdR75i6vfREK65gInv+u
41JdRQiDtz4q7GPHh/q+Sjv5KzTt6ARP8hFj6iq6cwQcEkVS0s3s9kj5pmm3yUs1UN+pimoDhWJ7
9qjbhLcsy8PU56EdcU92UXddi6q8s20HC3HVDu6H2VN2I2LjbwEkJZIQqKI2BU7vbWfekFhaPuIV
hNtqhrOasB37ORQp/90Jioe/kMnxTsys/4D1lDh20p0ONa/4totB3fHaKK53tdHEB9O04pusjIZg
IkXf+ZlllZE/TJO6Dx2R+Qw+6A8J/JjuITRTvplWkW9DGjkv49C1MnBImgVOlat9GjbZuytiB0z8
yMTVNMlqzgOa0TNY2iIbYpfMx2aj8Ao7lOqe2Xnvl62VB/aQ5Y1f1nGDH6cS51zSi8ybwrn7YcDF
4kcB7WtA2Sd5wDRtOi+hBa88Ba/hTVNX032bp+rOBB3yT5LZ5EAKd8DtKCwG32hhWx2YbRIj/4hJ
/ZJM6eBHUzZkvpFT+xaCOOMBp9IGYqOZvLGGorW9uMsxY5w4waCrBEbqvC3y0lPQbUVGpS26X03T
Q1TQTV1gYewGuilyalJsF0MCQYgqCyDkAuCuiNGnMHIbakTb4DS+y6QJN4x6uA5dqEd5U5ub8QZy
RIpv4McyTJsRXhNQgBFm63VN5uxxHe+e5kyO7+U4Y7WO2vqjhhxk7uU1us1zCysCJasAldGCTAnc
MKIefyN9uE1CJ9xEXTGc4tlKn5QrnKsok/VdakOSHem/vE62MIcof7Wlcz6qZm3316rhEu1R4ZAt
hFKhkWYwKI3QMnxkZI4OWRjlb0k09Ps0p69pk+e3IML1+wwizfcQPTHvgHyKb8HTIHtej3wDh11+
KBtZbGPEVZC3UP8Cl8Pa9wUrdmbZsNtExeSQGUkPe9k23knaT0Fv5/bN2Fu7fjAkaKYqh1ky6es/
IsuHYKRW+FiaBCxCmD5umJhneFVa4hXHdOxyjUquFasmD68/hW92cYAsdCDgJA1OWXGkxVkAyezc
dhfyPj+FtpPHftyMvRvwfnCviduVm57Qx6qMoDkQ4glEJM6wFVAQDcKpNR3gTtmUeXVbGhuSDt1G
JM3NmCTdR0GFtY9Y+bdybb6JpkYN+7BKqo0hGD9UowlzAwcatB4E3cV93Al2o6hh/q3CEWZCczwe
qppVnT81Tns1dFH54cJg8ifArh34vqk6JU457xyrSje4mFSBK6GTK4uqvMrJQK/zkuO2NUnil9QF
zL818Xybh1m5NZAX2Vu2LR64OZEn0+Jkb6YKVPG2bNWLERaQoAg7Y1sOoK0SsP2cbRi6VmATkXgx
dmxP8HOenTMTWB1Q/zq4SULBunZUuh2HGjnMCcv/K00k+eGOY3YdJyzejaIPnymm6nUc4zA0/I+z
K1mSE2e3T0QEIJBgC+Rcc5Vr8Iaw2zaIQQKEQOjp78m+Gze/szLCy652QALSp284QyH7u25ZoqPt
UebqvHeySC/FdizcbtO2ZX3XOaJPe8WCDb4wf+9A0zkulOhtDvXIGxsWtE/qytB0jICYXrRPM9t1
zU0xKn6riYvY4+YeeZz8eNnTuoSPKS3ZlnfMHhxgxzPtwWtsKYj8hnuyHjVjXN8KRNSvcenUj2FQ
MCybxSybweurl6BRFAjtEtIyuuqdYyR6/Swrrz+UbCi2be7W25AWLJWBil+LKWifeoSNR0yC452D
i28ZNc7t4rcFHEtmJzElVCWShrHxbSptVaXmLFrkBUydNZmcIzKW6A0TMXg/6qp4m+cGDHh4V29M
YapbgF7yE6xR5H52p2pvXDt9iZu5vSvGkh4FVAB+5qQDaTuQ/AMThPoIrUsfx2jh7RaUeAdg6UiS
z960CdqF7xXEYHTSO0bfQkOv3UWOG34lfTWOW6dboFIZdm5+O0Zaf0WV3e2iuXJkZouc/YTA3ADx
DxunbeNBE7IWQ5l0HZWPnhnju0HaKvE6Wby6Uek5+6EZoydjOnNqLAu/aki5vM4tpLU9biBXWtL4
1edBaJHDl/Oc8Z6hG+I31TsbrbfJw3Le+sQA7yCg1gGsm79xHSc8aIeUu7x0CrDPTOBuYzh0ZXPk
/6gm3qdDexbwimCRTa1y/skHHHUzW+wMP01epxXV7ZYVvMsowEdZ6UgMRsoOIb8DIWy2jf9sHUm2
ojAjrC2Kblt0onwL4Ld2bN12PJRirrJFBf02ZP4AdSDipZHf9ttKVnbTIZW5twbvMpr1kIpBylv4
HRu9LVVYP/AQ+nARYvQRmpHkpMuh3+DwA08FM1ikB/0Es7xk4lOXxGXu3Sw4qDYzV8sJXxfDoVx7
6iT5+YxFJgHJD+UgOhI6p+eU5MkUZ3EqHXt4MUM8IImg8gEwmDITpB03NQCpv6ST21PnleAxQ5c0
gU9HB9dOsASgTu7lSRS1/G60VQwsN52V/0/Lld1FVWd2VHWAl5U9vQ9cpfHq0IwYxoEdiiVoEGCK
aS+pF4GExibvhy5qdd+6DXanPwfxxlGLwHHO9XsPkDLiQlg3G4VWopt6LjxbS5eyLVKO6olNZdtA
KGWQ0LermYLKFpcb310EPFVw9rSGgPMmwxKKTAsXQTpF3ThnYzh371NQw3AuR/gqkzqU5EEtyDPD
cECItdD+JAnvpf2R6764a6GRn7KxayLYwFQ4W1VUmU3TcH4HNEzdbaLca3dIsob27Mfa82R0lhn4
Puj6OwDI9k3uZ2PZh2mj6mjfdKKQqY92RJtheEvMNudotm27DnlVYqUui8zSFqVezeodMRO/K3oa
QxvZzX+guSwzVjtO1vpEP2Iw4u6jc9dRWrcbk44s/r1Eu+aWBEW9saCOvfnj6OH7eXZpEofW7h3H
sglS8PLku6jm6Nlzh/go/GZ4KSpMj/EWqnJXL4xnyCj7B/xodtIYBYsMqTJ7dX3Hyk0nJv5+1ity
MwpZuE1cd+NhYYO9jxrb/QyA2UMp63Xez1FP9G7JJwibNEo7Nx6pkKQPVQCkZaBUiJO0hOBixSy4
xgs0ivvJIRsSCHcXu6U4MUiMZCUCYja2dXlENgxye1x4Y+LXXN5TaoxMK29GZqSC2bS4nCU/u3as
bxpev8SkCDJI2Hn3sNAtsB+iLsSC18GXopz9+uR6E5z0bKODzCV+e2/AwICoOYqJMvD8ARRfVm34
EAVfxsFDa08fS4hY7fvRid+dtujqpOsr+1iYjr03PQjq4L+S3TA1Iu2k4E+sH+XJhc7ZR4iqSaLd
CWuqPuAGDQMbiIQb1HvIjaCR46Ie+BrUs/gwTgVLJYJz+N5p4IXpjt7y1KpZ7MrQ858g+u0eyzas
+qym+YJfVCJ7DjiFCUJUO7eAYoPWC7GGTTeYPQnLHSNK3jmeE93Fca12jg6APsGeI0/VyIoMs7vx
qVeOvGXNZN+wGIJNgX2yJQ4f91b3yxGFFs2QVYs06gYFTthsNmCTdDfaqPws9sle50kvD01Uuw8Y
CE6HBoY+2YD+SOaIWqaoNv2jgx7HnfTbJmvduICx0QKRUOl3KRQmly2EY0iHgokG+wKh/sswN3Ds
bi2IfEUQZ74JllMOKdANwm+5BVkanraYDr7yrgXujVX5qaY6fh/gcHGEynucIb/ooXldDY+kmaBV
P9H8WMUyyBwca2nT9/ZQKgsd0dJRz72A4WcSE9LugWu0qeo8s4vDwfvOyq5wUzf2RwY9ejm8TFzM
J+L70z3yIRonpKTaA0hUjak7oxiFLkmfTsvgRInrMOS3pqxpndadnnYlH9p7UTXejQMxvR4d79a7
j+Zzxoj98xqaEqaL/az+GQUpvutRoB7QepGvXcRhzeNU4Yz7GaY3WBTljXEHec9NJfakdOA/NHjo
q27yiUczSvtzhetNfblrFVYBjyH8CeJSMaYwYxT4txDoqopOvqIf1SFnizTSOeFx0Ft0LkpnM6Aw
+9E2rnkKWtFUO8Va2yO1keQV68++gugtq4TEg8lTwC2gLo5KN097ZxxPw+SUSSTK4WDiUCP6zt3O
gdZR6utxrhKYn8kj7dhy6EUxIwC0sXOjlm7Jlkj6aQzX3Le2E37is35AYhK4ZxPvvqEpjif5bWrO
3TSE9JTTvDv5jIabCseMSkA2tg9NYL2HBui/VJ878doXDobqfLo3FR/gqEWE3OBUtd9yqatbNlbB
3uURYKyeF31TiJ6YC2p918zT2KU6n+U2LoeSQuPGIr+IWgc1bOuRCXOfovKQ9rmwG6w1c74TXhu5
nR1eHtC3wLnsc4thOxP4RqmOjf1KGwidJJP3/7QMW6cTOi5u4tJp6BOfyjuDsiKdbdQcpqIPEwiR
18eZlO5uklW772qIbGF8GSUo2Fofzmu2SQPgVrfR1LR7LdTyDzGEFYmRHYOTk9dsQlMXmbFRvx20
F+8IgsC2ZGp5zw3SIMTJRiVF3Ps3zYiFxT1MgeDECi0nt7AUR2Sl1D3SVpmWEIPMGBoKqS5Z/SCo
jkoUJaXjp0Tl5FuJVQo0LULyeIYpVQHrD42DwW5SuXV504ALu/dAS9g3rq+fyNKbIwwv85feNtAf
nQMqNq6k75Ep5Y61qtqSmYExDmrczo+BuEldaJAeSjjM4Hiq6+DZr3oPq3ni0N0shgdfSL5zecNf
qxBgvw44qb0sCv0KZ4cibRmitFzQggL8CI3geV6OnWsaQGrCgEOVifObAuIzWxTdfdZWsDuYydj9
ipnPIXwDodJtrWGhCeQV6gxT5DV6BFNhkNwu5DZQ3H003UTuuEZUTEtgjD/C3kyPvrEkQZpbtunA
wQqG19WUtdyPNxqFO4ynJRpKwEMBlabqjEdTkErUU1t49snvWp9NeltesRcIZpAHLufgC6uYQFMg
RAyFhmtatlWYiUDbn0EO1yiA2tvhpo0c2KxBUGIba6feY3cbAMDVdOI10W9lzemzKAnQPrIiDK4e
cACORiZPfDTlXaUYTYHeYc9hv8gD+lPRG13C/o7WBTq0euCP1GPyq1PM3puFiv7etBNuP/VR1g2B
EybovtmtFucMuHTLDdHh1KNqXopXNrT62DlV+6WENN3LMAfdd8t8c2CTqfdgc2HwXwXhSVvmPYUN
bKmaORoOol/avVt154a79G7gNRfcDYKWGRl1ee8VvT35rUHQivvmLpoN8gbZFM1XbOn8bsFIJWup
K2TS0wEFecxqCL9AE3whjdrmBYTe61ibPUPZs506ZI1NKH/SDsrIDjqHd4UwZBfULMgan/cfMarp
rTNI9asOce72g9Nva2iZo2yP9BEufc09qYYl6zXX35241I/NAC1ll0ZgVbs5kjG7BOiehLE7Jtgv
7lMsdHRPGgwsB29hKkFmDnuKwmGvMJxt9wtb6FOvRZi2cxt0Z7V6+Om1xkoXaoQ6f5Yorn7xUrRP
DgZrDyi6yxTT4+6VGZfv0aT007lFdVejA7cFo0ntoP6RewmQ2OEx4EMNV6Cyy09BI6fDgkq1Tvlk
+1tIm1c71kNuyw9rvDgTxc/CtF3WFtjrAFSi9mtELtDrHemGVqH7xU7B4CEyos2VspZED8Srxb0r
O+/UQpL16LpkTlHrOYcSn2VLvC7ed2aAgHoTomD1FnxjSwdxoNxMt0vOKHIeU0wJwjg43dLFGdT1
0cYrke0MfdQeptmtkpkS90MuXZ5Cxm/OmqZof/SSuV0y2jr4EvU02gi0crJRjeJBLLZ4QBsKqhCN
C7yGr0YHACCaJ+eWq3eWotUiqfzZZi54CNlcVuwth4vdrWcqZwe9ztFJG1MEiVdghOP7cbncDBRT
LagJgCkCSJ27c2F6vOumGYdv70RL2hnebbATbeJPkfpKaCXeZoO02PR+8TVvS/3C57hAL87pbrX2
zuG9yDdTRL3brpr0M063ErU+aw4zmjE3DCXykNQSwyi0FY1AYib8/RjK7gDYvNkOPhrfAPjBfCby
UANiovXdnRokPxr6ebmAjKIz1/FTzrrymU5jESWRD5lysQzGvSND1+/GGNgYndOpTwPqyQ8TMPFi
HOxrOfbtTeQBxynQh3gItSlfnNGv7kHGjg8h0N1bE5Jp0/IQjW9RC3wSIR5t3c27XkXlXQM5kF0X
A6E8oI37Kmrw+KLW12+tY/HJoXFldy2b6p++g1QalW+0R7dG3SiB/IrpknypQrs8ok8NM2H/TKPM
6/wWtRyH0Mdktw003XdDnfvfYb9jd1oPaLsuUXcwasgzVFzVUwXdmJvCQVpKegdjwto4r9XsmwfO
HbE1+N7ljkQtbbZxwBAgdSfPuvYo9G5DFyu2GjxON0hw2fdI5rpJw1HTj9ZlzH0IWrzgFEby+as3
i/7EZFC/owcDU0W0ILtw1+AAhLMOzpn3cCG0w0ae4iD16mh69/KavnASAmQ9mqb6jp5j+A2fr/gS
uaIs8LUbdo/5o95jXQRfKgizYBzQleTVDcx06noYuiWCuK+5nVCKdRSe58j0AE2K5F5VU3mqZ9fe
lrVwtpCM9w9L7re/dOPSk6iDBpoDPFcHZQn02LCPyT6uwd+VUWiepQGwBkvJeQPxsv2iVM/qJKCU
PELfYd7TxdQ/CndqZ1BzI4ucVfmobjDkbTZFN/CHuJv1RyD9el/z2fsVwvozDUnIrgA/Lo2wV3PE
yQI0Jpiojm4UwqqibJIxj2WCncsSQ4zNPp8yX5zTrwaK6LG441mx4QALX300SCcxxPab+0HClbZX
3rhtYPOyyaE/AmbsUGZVBSMGAmbjfsE5mNCwvWa2+GeUEFmzG9AzQHeSlwC3BbiF9UiT5U7O0REP
5k3jEzdbulZceb9npNkf5olrmsPiqNybQZ07EqL8ILW2YFmpaXSPrg5aSBHw9dmEhqabyJzJlwaY
vqfPX/kF0AA9Tzh/w3TwxQOEr5TNMapjpIftAw3yvyFmE7IW1UO5BCkMAn9EmRuYdI3+3YBhekIs
R/4PG/Nri+bCMDY6L9rfHkH3LvoHkd8c4W2361Rbgmo6nQeC23Z+E4LsisrBINY9oXxMo6D94VFz
Bdt1YdYcnf/+261V1LRFHprqCCPc6VFNMH6wDjnUkvyV0gch0fm7/XaHOfQm4wfo4TjwvNgTv0Ia
g6Oh2Lh5lcvkrxZBtEKOjA03BOJ6ElaJfp9RpoY9Jpb2y99dfbXEANgIl5BTedS2LFJv7umT67f6
CqfxwtZhK/CmZhB/LRn6ur6yt0vMftXMeZl5/ROa+lvc64tRAHnMcJfYff44F775Ws/YWrV4DJgP
DA/8OvEJLJAjAdkPn09/pTtLyFrLuOgVlLBChANgnQWQnM4vOBx9JXFzBUP9rzbCH+LNWsnY0gC9
gKIsjh0p6E+ov7o3QxxhvFMN4FrYHHAFGi4cXTUE1RgyiCkPibdxuLBb0QYhTzkqTrQp7KKf4lJN
h4l0/hXRlguHDV0dAnxwIeBNMQCLmdkE9mUy5c5bIGr2/fMPeCHkrSUwh5HVUwUt56Opv4YwSJgw
4v38yheWRrjC34Gp1KBGwpVj72eTP8byFd5Xn1/6wnEUnv/+WxzoKloIFffFkcofKBwzJ272brQj
KI9E/fD5Pf744tHnXr14TRlmo35XnRbRHZoxeOGhU6SU0geJ+v/K9vnzg8Rr+OM0xEaidWJPri+T
QdxCNm878NseqVUc/fz8Qf78HeI1DpKLzqHoUZITDe3dMjRwxG6+e+Sa7vT5c/7v7onXnGPVhPOA
gehyYg5rHsA/jn2MPHICbwo7ZpXb1K9DLsI33swkurK0/hzm4jU6cmKlRTNg4lDLCW9kbGuMkDM7
zinhj37Lv1QxKOkTFOGu3O+PawEg1fOr/W29VQ0VBRI9e6qRekgM/ET3jHlw6sXl5vOPdOmJ1icb
gwUa1DgrTNVmUiUO72DgZgfAUxZn7JI8qtktnHqWkxOK/rsfLuOVE+PP+z/+H7oyg4LikOcLehXV
kRrvWBj18vkzXVp4/uqtWQwT61jZEzXxfjLjgeQ6Awf+rzKqeM1PzhGOg3mM2FEJi9b3DrOd1Ive
C/VX0Lk4XgWAwg4duuGUHeH78tCXmBmh9eQF3hX88AXYXLwGkUrjDdXkc4E3b+6LurzjAKo7XXeP
kmkLa6SXQmM+ZNB8yHGypNrpPwY9Xnl5FwLPOqEXHGwkBe+iUw6pi4c6GKEW4otwO4a8TIyPD6YE
gJyfL4QLlQwAP/9dCQFkiLzqDL7AWILsomIeD2MVuzunaQEl8kR0OzZKZe4yk+0QOyRzMcRAcQwv
ScsB2y1IDjnwKz/m/P3+ELDWGTKMk6QAG25B/815xPzoVENg9F0G0PkQQsxJTLt8R3t/2Oi29rOq
MOGVT34hVK4TZNiTAmeI4e0JjnyRIUllXuEUl+D8PU7qeyGuebFfCFfrNLlw5DhpAcjhMLEmWTi0
RQgaSQmN+1PP2yt8i0t3WeXJcvaghDqa6Ej6x8n9ATxCQirAuf6OxIuE67+LhkZxTeDJFx0NBS7d
wXsCuYJgwCScX58vhQuxbw0ILsMcOJdSR0deLPcxU/tIj1fi+aVPvQoeI8pTwTSDlVLj2w84f/NH
bxndDM7iEP53lPiGVuN0pL4FXuzzp7nwPda5v3IqX8rKj46Di6nf8hqrX52CWb3trtzgQsxY5/pe
jgFWwSd2LOdAQRkH8ofKG9Kc8G3lsDrN49xsP3+WC69vnfOHfT/6AeB1pzZ+q625p+h028CkDObK
fQGzZKArP7/Tv/64fwgH6+zfRWgCbAbL2HU6k03amJRXi0nLHJbXEYZyuwBUIsDrneJxEgAMUKjX
3hQ9wBTzVOm973jNuwFeCGOqGWNI12q4LwQx5m1U3AwzjzfN5Ey7CZOlFDODalOKUr99/usvrOC1
UYqSAdqxE1bwPE3PveqgBVv+lfo+idn5nr8lPTPouxEzE74BGq9JW4bbiXsH4MjZlfX0b1vlT69+
FUEwBITYWd0uJ4wmwg9M7BBBlEMf63bGkK/DXLsCHvM+DCqVDVWXZ4Vl93Zyi5QZa7CXwmkTU+7t
Km3gVqYdJ0F/oN+EU1hnnubFPQFU8tvU5vgfoK5uQg7cdQ5K21dJo+BgKSYVcLWfT7GUIlX+Gfcy
gMdXTRgW5tbFeB3j2CMVQD1Dk5MC9VxHm0IN6hFNdL1hHFZ81ClZQgBTxgAYhBqFwn6HfxF/IU4J
uJ070v3AS8yqw3AUm6AMVFK2rgb+b9Bl4gNaZpHsAyBFhsemXf4BkW3+KnLX/OiYB2hNmTsYCBJX
b2ZR09QFyPkakeXCNgtXn7gtgd2wQHKfMPM7unKR+3EEHAr40zufEsBWrHMLgEGw+3y1XkgI2Sqi
i3Yo/QWA9FOoZsCRz3giAcjytfh0aTOs+7KgU+StI4dTADRGlZQBX276sq2fP//1ly6/CukBvPhC
Vs706NXFnYibN9hbXiOPXLj22nsGyKyhnsrCPzlRP24VoQB6LAu/kuxdSjXX3jMuXFsxEYvkCd5T
t23tHnQ1Hqu5P2hdnSxMlqAUiYppWVzAVaO96uMhA4fhSjC/9HCr7I+HnRfRZWZHRwAwt1DAYfvm
ShJyYUnR82H4W5ACypUDPUGW0wgYC/fOju6YMVzz7LlwpK7NacY8qKquBLUJQ3d+a6SYIUYIHJlo
Q4y0QiGzz5fWpac4v7nfnqLMgWET+cCO8NceUejlb4Xz8fmlLz3CKsY6AqANWygc2haGOvP3siAZ
BiUppF//8sevdjVaJzpyjIt90UdAujSvVe7AKbS+0uu5tHpWu3oc6dCxEJWvIsO2BwTENPzH5+/m
0mtf7Wi39WncKbqc5vxBN3dx8M7F++eXvlDPr9tqDRQlBq9b9EkGboZRxaYDJi0ke4LariLxZjmz
MK4JJ114jnWnrZ6mMBAtanjADxI6CiB3Abo1Pz9/FFCPsAz/cE6v222IqnBPiuC/hxH0gKfgdmes
K5Ysz43z80y+esYcWlGARv1CAEJj+syHBNqhmeruaxzY8kT4wRrr79qw+Wrb2L9VzCFAv/nAW+WA
S54gy+QDL9y4zICnE3JvwwkUABMKfGiXFD2Rd1Q65kbmbrGb/S76iF3tZ3Btql9qyostjVWx5b3f
bau5LjYReFAAb/bAEgMNCVIMqnn8ljBvU4A2zEvuON25C/ZhIbL9CtssnN9DlActgGOz/dWLmN+Y
gbt3OQiTaRAB07Zot7nRQdBtVQHknfIBJkFxKHc1pGM/BkmAFQPiHMhnp9rTser2SAj+8VpQLdlY
+zviWwXcvP+jtoFMGk9BB8fK+qCF81WzwDxOkpktwcJ5tr7zlk89UJJOLX5JQI9SIEDkhqBheE8k
x3+3i21P+SLzhGq8RFUgLV7KxflGGvSiNasXwEolMClxDMAyzd2Nz8oFuMiu3ejRjdIGYlvPuvG/
wjIhPiw+U7cBIKt716HwdRJaHAbwO9NmGZGMcXdJF0uX1OvaH2XYAO3l6TEpJgaofWHrjSIj0MWu
XQCTkEG7EaEvjk3PpASoQlEAHycFD57WLvF9ucjGT0KFaXynqnjbVgTuvHMA4c12DtLANN+Cmo4Z
CVUAitPcBH4aAiOWNF0w7EvZL2/geoHQDzviAxgaEKHo/H7rjDNxEpC22q11EaADKJQAw4eE6x5+
2hyUkT6/nxrjbedBA+TZNe0dGHDvI5uXA3AT4hVsFG8rZ/DcQYWbd13P5i5Bfm++18CHKFASIpJE
QaA3SNtqUKca+7Vy5l+kAcA9PEP88WmUSfgckQ1lSE95BAW23A5mM4FXtg0Ct036KFQAtTmGPRS9
ru7cbuqADg0DBT5HF+NNlOH3LlAGAbvO21PnhNNHy1uyhQ498kGpvL2shnfoTcXHsZP5QzB7vthZ
Us73C8gTWdGdX7gZsUqmRt3Mlce3DtAzaeTmKo10HX2ZOFB9U44K/mxdMdR3s63GhzJqm4+5gHZp
DVUIMP+0r0AhNEAFSh5tYKzyjYb9B+brAnRxmadibOJjPkOUGTox3q6JyjlKnVwFsJdWJXJcHcRt
BsKa9zJi/YikNIY9ce4CVQTAbjNnnp2eqj4ctrRoh0xjg2Yde+605+ziIYcK2SLb5jEqJNu6jexw
uvCXtnPHORkBLa03IsbhhiULMzS49qRgGLKHWs5vMIC3NItKVdzbtguhGOugEgbuA2JX/ZCT8CaI
+zJTKmhLUMOgX5t+Hi8vRcvViTuiaxeAJxgde6b9RBbq7mwfiybMNWmIS1n7KuexpdCTqAa0dxzq
ZZWJ3itniQGQ4EcfWHqQ3ve1e22ieKHoD89P+VtqMg1Wu344RceinlM5fQU8LxPx89QrfNtrY5BL
r2yVQswBA/cMiAbkp/pbLcqdiHwgk4T/d4VHuMohFuhA6IA7IVDm0OoQ4RzfQxt3uq9Cz/xdmhKu
conWLLQv7FydwNhg/4x5YcEiGJfx75KstfUVd72oN+Cfnvqg9jd5GwTbkTOOLgz521ucl9tvX1oL
2oHBw0JMplnSswGy7t+BEvvLB1gVAbCHikzThsGxQTevzD94qZMuePurLbe2vbId3CD8qM6PAVMU
yCp88IQ7ZZ5OoLv++vweFzbC2u+KiOIMDkQ7xA8tPLUgk3RUS22SBXSTRLWQTaBaulf8xy5siLXn
VRyPbqA5BScP6APhGYMuufqnC83L3z3MKkYhOxhzR6HzEsiCbUG1bMASKqpn2bT22MLReQ8ywLL/
/GYXlBEAo/7vyop85YUNUqMjfGEAk3cc/y4sapKRpa0zW7FvvQ6Gm3CACKwoaJ4qiBLCOi7w/wUZ
7WTu5/s66MH+o8a9sh69883/kNQGq5ijKCkbsBb4KWRRvgN/3keqFLmJEwksfe7xOKngafIltgNY
EERNOyyoOJuGYX76/L1ciOPB6rUsJrawUdD50cbf4vHZVxF46D46WkgBmuJRqCD5uxutYpNfNEE7
GBzUfh4B6a0F+pzK/bbMXTbaYgdI7Zd2VPmVu11Yu2srLtibw7oZ4J1j77jgPIY4wp24AMiv9PrN
5w8U/Pnbrf240BRkIo6qGHwfL9OqOUSGX/koF+plsopTpDVVmUu8K5DVnhbHvw2c5SZn4q3yyiuD
xQuRZO2yhdctiyhkiFagYR592T3nGAam2O/gzbszMJB/GXTXer2VgQOENSQ/+iO58QtvT1QE/p29
gk259BnOf//txEBtwjmFOMQxtuUGJsGPdPjL4c/aawstcjShJi8+RhYTQigbQ18npe5dUV3piV36
7f5/f3sQF3DwiRCTui7YxAv/wZTwruyAP1+broerynq2ZsUwngDeHjajCyAhAMXkytlw6eqrFQrK
bw9vw3I89Xqu9mXv5hltOnYlWP959wJN/t/3Aip+U6mCTWgL/vAcDQ4r+hZ5mX2+cS9d/fz331aM
Kc/kScD8TxqCIKjJgxzg/lC3t7MK1NfP7/Hn1gv6+P+9x1CToEGDGQSxQlYQFWYmA4mGfBSEy7tx
jKGpVYwA2HDQqJ8dmjtXIsclTcL1fKy3AsB7DdvJsUYVrPOQpWNhfgRKoq0Lg5lJhXtjnSNspP4Z
iXj9/HH/fIrQaHWUhzlfNF2q/AjT2x2KnDxxB3U0EyQLBJRkBXylktnUV9qJF0b5dD2VlVUgYmJB
8gHsfUlYj0b7SOI34jbPtHOXDXoYkGIgr/AH3RfWv4XKBnKxErxVeU3I/9IiWp2beYd4QMsoPkL7
IRsjJ5nzKRs8dWWN/vkEgKzWf9dPQ/o4VxUZ4f3qv+Yey2LjHrzA3fn1NQPkC1t4Papl6I4WxMcW
Bl5y3w7DLQS9/g6rRNerELQaVKCyGU+yjlM1vBob74x3H16dC15Y53Q9nEXfK3bDBeEt6KGC0nH7
ofV4GMpuW0Li2dN2k9dz5rTesXXElXB94aOsp7Rh2UdcQj3qpHTEISAx5gBglejkLFD+cNW1sf2F
pbWep3K0sgtTFOOJDS9lbhMFrWTA7a+srEuf/fz336KfBGOVw1oYkTt6X8AVd/Jfn8eASxdexQAH
lLZGRBwmUkv+zXr8HmoWV5KVSy9+dU46ZuFR7qP3W8fuuzTd02jbBVBFdHXQBXr//Pf/OSOi/+rs
/fZikIpXg49274l3Qwb+wnZSTeKB5FkE/8fZmfU4irNR+Bch2WyGW5YsJKmk9qq+QbWyg81q+PXf
SV/V8BWJ1BppRmr1QABjm/c95zlf8XBlt7L0bGfv9VjasNWIuNuhMu2kyAnO0NXto2uZ6X+jCP//
gwLBHv99umqGsrLWhe1O2fSr0Q3XxI/dwtc2EmkMB6jgvMndD3t+097km/JWfc6O0epas37ppZy3
+PooBlXCPp+9c6rciTInG3xF+tXKtFC3dNjn5Ue1cBfN2e5DGc90YBPn0e0b0Xlm5Jem92+HPg/B
H6MAzFku+05pd2WKqC9dQfEbTtP8yhhb+Ao15+YOeMQ7NHxyZCdQqm/AXgJdR88L7Y7QOL+ZhKIG
WghvqxAlOpSVGNxRNftVlQv5VNeE1D6xuv4Zc8T0GE5SvXLVC+v33BgylOiOKhF2DaaKiCiWM1z+
dJN3yrNU4D+b+skJOUrcl++x+vtnrznXk2eiC5UMhdVty3Tio0Fi3GmSq5CYTi46zgJNgwkPVypV
gkJZ/o0Wj1Mb5qYbp5PeA+Jg041JTfNR00LywHRtcoYcJq12tOubpOAhuHPptQ+Mha3cvKhGYW60
NJK0gdVOww1wa/GprSYQjyZ13MeouK1RtKq/tVavH0KmX3M7/R3Mv7zK8+9LhSQR9H96HUAFUW5K
MVgbMSHa29Vk3WWrUR9UIMYwM7oc2X0fFDQEP4JgaN/CAveHwOgXZFGVK0hRSNVPy7DIrQDPz5Vq
CQ4Xek23egEqk5Up1YfBR0jzGsbBPxOthkSPqZEdWVURsj/htgqdFO8bSvE5rw8a00dXm2i5yagK
mlgNpNRmaEjypetJDhmHnr5UcZIODvR/au6gcg93O8wfm5GYzToJa31yzHS0H2g2jB/MlsAGwZM6
7WJECW1NREeudZsi5YcDGfVYRIg3g1ADVnaLV/dIlZKniIzAsYAngXe/qN2MAWmn8WYCAkq0r1GM
THuDIo5VJrkxOmnd8EcQ+FBibyhwi4ySnU4Rc3t5OC+sTvM2a2/GgG0ppAtYYzjpZALpdASiC7vB
7t9ez3lvFdGJTKM5GG4wlO7OuLVwsNFC7O1VQuKtyNCw168VBhamgv/vs9pFPEkwAXtsN31uDS9h
N961NgoRg7IxFNG7yYT8ycv3bkH5Zhqz+ZaiOFppYRztwtDoRzeaRBP7qNeM35aYisEN0Ur+bkcr
Yk6U0uy1nkp2AkiNP3Rw/GzMmFrr1mCk87rREgLhAHr9lbRJt7EsLb+F8m04qNBuvaojwFmWJfQP
uCqmj0pAqrW5fBELZTzMPP9dNGITzl6EwIpAz/UP2MvdQZDV0JcrrVM/JsyckHBxZFK0cMKJQm19
0LmulVcWti3zEFTS8zwCeiHF9KTtGxr/iRPAofomvpOw1KP1Y/2bttOcd2EaqP5H0hhdkE0xBVKx
52DPqcrNKNpoYybDtUiYpfdJ/+/dTLAtinvWYTEyU+RGji0I/tSYnG4CvjLOQ+Xx8mM7H++XCdaY
bVg15CR2AAbUQaRrGlCOSu5aU84//u3osz0rQGQFAbOvC4B2MFc1vLpHSotrb+nCU583k4oaAQwo
UIsgNnm8Fqhn3FN4qDaVVLGEQhTgQNDfX/neXpgS5n2foRMZsGuY4NrC2tZpgY1RUkM4F+bQH5F3
iTb3BB7E5fu2sLfTzz/ixwaMc9w1ndMa9w0t5tgGRMJOo8ZjdZL4l0+xdD2z7WMXWYUARFAEYICD
EATClnIaR658JyqSqc9yDnKSlVKFq1KU9fflky6Mtnl7qKhzw2ygrEP7T6nBWYIdHDTh078d/Hwz
f9y0MQohIAHYYNdCWzpMsdsANXf50LDS//6ezPtAEY/VITVw8N0fxXkxHMMpnE/mWS4M7c7h4P1J
nJVwDi+7nXdY4Z/jdrvarg6edzg8HO8KN3K2d87Hev21vvvafvXOV+vvT+vt1llvH7bO9mtvOa6/
zh3/Jgh833/cbPCf1+De3QTrm8DFcTxvt3Hxd3w3cDe7g7davXi357/mut6L5228lw34UVcueOHV
0mfTAmPRoMkBAzCtsvwdEX3tMcRXpmcoaevFtjCfrAr0uCtnWxrus2lCw6OLE0EYvChkBdTjygjb
daFcS9ZYSHAw5/2dZuhVfcxMtq0KayUTaJCpQC436FmT2CBED9TVU409pMkegYS8G6APSToocv5N
vWjqsw9erZz0fhiRlmSauXGUTBlfOFUKrL9Zu0kGQteXh+nCfZw3fMio8kK2jG0TgYA4E7GK3+W1
+W/hBZi3Y5JExmrMU4yIGGCHDE1eHwAq9cqEt7Dc/V8nBl2weEC4ydbQ7gQ9Jkj5tSPwQ65Fny1V
S+cNGNDzaWr13ACiTNykaQlLsQpATutqhfAscI8iq4SyHCotMCKjGgZJNaPeWIRXtkdLt+/85z8m
J5GMFWkKVOXOgquwPqbx8+VnvvCmzvszI4Fcq1A5xtZIyrU+ANlITDk8JmmXglge6rBTAHd++WQL
A+zvC/bjKppJmiYlIw/SqVlXBoRLEwtRIDKrKwvEwtX8fXw/TmCyM1xEtmlQqREHzyLPH9RSk8EY
m9NdS1h5G/eyvjatL4262bxTaPGUtVVWBJKb8Sv4NuLUAJO1RxZP95CWleb9022bt90HU2bArU1s
C5yR6N8TJPvx6P7ysRdH9mxyQTQz0DVMZAGYp5XupAMr5KYp8g4Wcg3suLCbwHIkJc0rYJGztofs
DVRjOGBy8aUmPPZbYIvW1GSh4V7+TQuD/a/6/cdT1ErTbIHdLYPJ4NmWVhH0PkBVXrmbvx9dn1e9
u141DdtWRdB04gj27QNc+XeXf/jvmyJ9XtymYyGUimBTVGlN5hYJsLqmER3AVngCsfgVJaB9kdZX
Kum/j3V9XuIupB4NaCDWUA7GftoY67Qv13aCTOfxjtbIfbp8Tb8PcnueJJr0JRXi3BtONOYSGQYg
L75F8YgqDsgKl8/x+7xgzxNEi+Zs3uIaC3qBhlvOk9wjbfHcEH7FHP17/cme54hCK9/QHkt0YMXT
gxgQ814N/KaLk1UU9TdRn6BGWI73mZpd+XJZcmrMc0U71UCM4oQzojADlL7dr4o8WWMov4A02MDB
2T80eXdIreEI3/02z+QpDjEX/tsNPT/MH2+Q2QGgLwAbxUttGk4Zc3uVoxPmCoqayuVT/D787Hno
qN2aaL2XaIlSWu41ad0Vk/VHqRUfPPA/BQU89/J5Fsbf3yr9j0tpNGQ15H0OcU3TCjRA2weWGViU
xA5iU+3KSZYuZrZftRQ2krGyOSLkzxg/faw/YUhhHqda8pSAlHgw4ad+uXxFlLDz5Pr/n822qv73
+aTYrNKiG6KdmCSSqzsbW+Q1x9oFjiQc5N22QijCc4FCN6oPtAZZi2Vh+aKNQ3sCUaw/RCVFh0Bo
6V0Vq8a6KtpxCz0beZo6g3wneAYP3Ob5UxWJDOx5iNUR4YOgqyfFyEZUezqS3ZaW3bgIN89uKoZG
nBNHYLaprO38kFf6Gnr98tCFD4r+ZqjVnvclesIAn8k/RaG7EZ8CfUq3FElZmgaBs4VAlfyxZUCP
m5VX9l8yEhjvQW1TV8tQ9gTMrKm1g8VxOtVVYgBk4Z0rrRpA0Q8bmNSse2E13IAyWTNwhSeLepXa
PgGbPK6jTL8Hf/YjK1MAYN/7VIde7xim27B/BX/U4Qy3KM12hgXMIuCPOXIHNIjpBfXjIXIM9QNg
Dt88WzpbSzhgZK5HkCJtGUHuB/Aq2KnaKm2tozq8Ek3Z9SrF3iTe1pHts7h+bLRxzSAiMxHCUNRK
wFLkPigD4tnGB9jO7y32XGbEAfgtli9pzg8Ki1cJPhfaOMKFDvwefsFVliGTSauKVZ+9gkLsGumr
BfyNMcLd3eXTx1Rpt2wawHEbgP82ApbkJ1uody04/qtkahHUJFdd/2TTylM6C1/dkJaLHoZwkq71
8o1gc5iX4OGHGdR54CffiqZ0IJpFRoPhWuDJV/KQ6W+RLBzAisCo30h1p2YAfcRBmSv+pIFmhdVe
nkDDdWrzlSCgBDg3hLFgOyAhqQdmGSXmtRS2Ywm2nXLiZJ3u5udblK0YPv2HDNw35oWx7YzKtBdM
bIDf8dMi8nT4uiozXHE4P3urc+MhWScItAHR0a27cp2xBFTOMai170QjsRM+Cf7G0z2XkdvGHs92
ZYXgmxuW08P43mHn+CwHGHSJk9xA/64H6oFuuPYEvL2Bn+yg1K+4PfDq9JMO6Tetu104PVRkDdEk
cMAAuSsIzwngEAHbETBRRfhEe4bYQjXc8KlObozU5+FGHONyTfke2XloK/EHs9wUd0m6q7mHZjwO
j8ujqsO2uriRqcdilyv3bRygrYHISmS3TPdK7MvydtRbD2L8EI0PcVOqrhhuK5DDGy9GmbgT4CyS
fDvB5tE8sWdmKxu8KEmZeSmzVvoaAIMnhnBnPb5hZu3Rlw7/jo1jDNLrxrKfVLkZA0P30s5Ap8fN
9efxW4nkC2nkn9bAyMhTZGsKudUSEDIZxXgsUOy/BebTHWULyKPmGIiLg8slQgG+fCLDfTwdwiM1
BTiE1Ef2hQ8p5RqOjvK1ATUFXhL6AXOAJMZGK5inmZULjqaPlwh9BAQzFGxbVHcscWx+1vF6I7j9
+pve4TY5xLopyamTWxHdk3I/6SubcdC/H0LtRq2PyXDPACmuji10AiiXKYXT5DeIWECMhknWefEi
832VCkg8bxFsU0jVwYhLlSPGE1Qqtu3A2zKC8auspo1uuwhWFLDupBjOfnvXwbdz3qh7IOHRFcoG
qegAnX7v+zXFRX6m3NPuDUSiZhvyFk+bmvrlm6y8CGnLpqO/1d8hpkSkHCYANru4FJt94rdlcjW2
TqGc2i4g5kuk3JxDpMxbiYCr1u2fYnBF+33d7RH7GUer1AImfKuYz4icowlQ1/qdSdwQycK95ZjT
oe421bQd4hqS5FM0+T0PSOEZsCkzvPhY2Q243Qvh64k7MKd80LhD4RpLe/g58jW4iQ5LbmTupkjn
sdq9pUm3N/1JgY9I9TLFZ8WAZwXirpsgpzoen3n6R5i34VB74HwGyJpzFZibDDM7cqJuLaJt4gKE
Rt64ZYjXu9iNxZdSP1T8rWE66Il3udRw7C9SHOLuk8gzKRbBBlRzbWQSNn0MuH4a5OwZITHrDB1R
iUD6+GuoiANwr9err1LbnEHmhfqsha0/ZBpUUOgIRZBvFK1nDSdwPGEFemyB/qbTa57g85sfSnAM
cvrIrKdW152+FLB33Q1t4YX6U10+JWLbknVkmG4qpGtUSBbJkI0RQkHA8csg8B+Pes2cVDeAWQDw
XuL2l5mTp+CEKe95tFXyTxbvqJ240Ki4EOmVMLNVbexGNfGM5AF4S6Q5WJsKHfoQP1xX9qGBsYe4
vAmuq3jw67r1zO6O9fuCZH7WNdiCJl5IXBik3BjNoEoeS5J7I95CW3kz0dnNwngVlmsNYRR5sRK0
ck1EixnpHTJ7QCzeJDYQynbkNxye9Lj0y8TvzdHp+sbRJTnQFigqqt1pSIix2hPiobwh0c8QYO6a
I3L9wnUJ0XhiRMFk4jFPI4JvdLFu7HsA0najihAbdg+Tk1sDM5g36rqN+tv2DDGWIIUO2Z71w6HC
sqciqsA20BU07LVeCCCsU3UDS7rTj/29GTeIxUijO6AsPaX5ZmMFIEsPCvVLgrBKE5OIhpyXVoOR
qLHWqFz72PfglsROTV4mIrYjhnCuV25F/sCgikH/nVgvcR6tCRD3or/T+lvDfk+54nQjgyEWie7K
YztYSB2KAL9P8T9mmHSZ37BbgqUpIvuQFHutKndaASkf4iVdGIm+CS38KES6cfOUl1uDGF5t9U+T
VG5DPcxdyY95ubfr1Iswv4EPXRenFPsk7B5UzFyy3FfgjtfUC60nZjNH70fdzSgovuMawfZOi48r
B3qDrZ5ic2W5av8apfDFpXWNdIXxHsTqzrV1UKlaBlwmhtM+RwLX1HTrEPwaaOtvmYqnXOuHogTp
Oyv4rZ2/IlPMi6nmdPW3oag7LcJiVHI3yg5J+EQM1avCGyU5GWD+q9lJw/mRy3CEaN4JTcsdubXq
8cWa8f5GDfPX2oxvca+9oX+20YadarxfYvBbNNwi6AnGvv3MGv7StbUHJxSseAAvqPYqAjSmJtJn
5Ksqo8eMZBvJLL84I7b69hsBUQkSKVxbKjchiOh9b+44WL+qFuI6y5uWlwd4I9+1ftxmpdZgZ4NW
dSEPChSBStrcGU2zKkZgdZFycyYll5io06Y6ZvmwUdp8ZWochPUic5Ja2Q4NeMus3BAD81iXbHqB
+RcA81NjgkcBvcgHPHian1vTq43UNy8sze/IYJi5UBwAKgTPjuYTEMkm+4C2FBlURDFWcK3qDtZT
4ljgA95MOoXJ4QwCvmdSvIc25gs9HhOMHmy3DOmTdnpPCbYAOSIP4FjrgYpG3NBzgm2mm8Kej+iC
MQZsN11HarNBK3Y9RPU9NxUAWLBJwHdB3Iy36YQGvdbf6FPVo3uPbVlGIeWgtD8hsPDTtJFkAPVt
5CVl4oFvQbE1D20XVeRt3oQIrQNdNZedn4Yl1ioFSc2ZwCqWIUkIQ8YcVgpo4DoWG6QFZI4S1xte
wuxqQDYy5HT0UGbAEYjyJYdIdUmGXlKUGODrRxnfxbgWj1SG7hdNo3lNpjwRWuLztoMFItQ6H6EX
ePWQwNbW9q2t88dsmPYM4P4YO86pZqk3QEnRZekHiYFwLox706oerLbfIVfU4QW+iMc2tbyzK8jR
UyziZV7mgN73dzanDO7gsF9rJtMOeGeeKrhgfIDGZVBR7SuOYPqs47h5rOuo87Iq7zwlw7Y3gnjo
peg11QGAjsCb2TMnk/2HRqMbKZvIQbwftkI1vJeGJEC39XGDoDRcpZUW+C5IuwyzcLODJgPBBdjm
jEyiKT0ae1FERzhkNuDGYg0rkOo+9voKrFDMGUy+2SNx8S31GVqTn2ImRq6I19r5TpbNTZF1HkvN
tTEwV4stEFQKHboPfF27cNStkAfoFmVfbc8BMCkTtyMmvl4NV52RwxcqN7LLlU0ErL3HeLHWo952
J4r0KWHWd7YID5UZf41WsxKc+1OFJcGs0aDgCNME9DwNNBZjftAJNPTDeXsU8m2G2Dm3QTSal9QY
jJNIuSNDc190KGbQDPI0gKNgamrXI9jTBhs/4g7xe3F7aqb6SdMhHZmwM9d6UN1IeafV4Urtwm+U
yDYJMNsb0Yzdxlb6eG9QHsNMNhr5pjYyy+sAOtjqU8GeDbzUGwRNWvta1nwN9rm1PdcGd6nk+HJs
zQKEa52z+ta2tKbzOygod0pu6QG3bPwYo4pfY82OHsCw1h6FpWD7Al9wRB2gZkykeOqI1qmRauga
OlSomlKaBz2EicapBBQ352yTdylt/qEoY3WITL29MVoCusyQdtgK5AgVVYzhbWybEgFjieoymsLz
K5rkkAgV8T95I1/j2siPWO2nk2UX47qGo/ZG7aLqRoCwdp/3TXQnMxkWb33V8BSfbRKV8Yqb6vPl
gsPvFU+ATf9bbZDADWqmzskuVqd2D+F8ekAGjHKlELRQW5sn3BuK3uopRCG7+JxwzF7C9B3BWI7e
YbZUsToM1OvpNSzyQqWQnP/8RzVoQnSAjSULuLtWc7h6c05d6JNrjcS/xatf6jLzVPtiaotWcgLd
3DpcJxsQzIP2OOCjMvXgd3MB0nHV1bg3VxiogTiSTbnuNsgy8C8/qKWrm5WhDCitgIPXxc6O33rt
rUVEmHWNHbNQ4pqn3PcyL2EN68SutAU+GCGBo2nlUhneiR76wfOG5fJFLI22marfUIleGSInOwTt
InHQPBmVvb186KVrmPUqykzAJBEZdhAb+AyK3lt8+LCy9UBedXSEi10+y+9PwZqzXAmyjZC4BKc0
U6YjVkak+fL2xE1+xdeydPxz9+DHGA7DBiAOmyE1z/pUrA6pl0jnA5Hh33797GXPtIaTApyVncRS
gBYV9p2lfKxY+E/qa/uvHvXHrzf6HNVYePV3yiR2o7iL0AtvxRUZ4MIDVmcPOKL1FLaQH+4i2zoi
yGCboWrUy+KILw4EzLH7y/eILpyHnueyHxcRos09VjrLdwUslZuM5dp7WfU6gJlMWzE5sEeqIgCe
ISpGc8cejJMNzxt7cHKlZg9IAbHfoqRSEVMDAz93RpkiQAqJrkOJNC+LXGsw/t5PsuZ4XEUgLciq
NGC9whuu26seHBXGHmx79FrssMvuyjP9/XZYcyyuKPqyQCBDuZvyP2GkbcvsMApMeeOtrPMr7+7f
Z/j/c6tln+eLH/d8lGbfW0isCEKTIxhNC52sjo0DFZH2ZSske56IXR8pMmMBaLGF36Wg7YB0abtD
rsqATC1yu/WqOxGWMYqaNsoywMyYt7o+YU+Ez4hnRSPX2g4LsxidvaSxRCIDqaxmlxlNDyTduapE
s83l8bewZP4dlj9uBZb5yYpG2ewi5No5pUAhIqv3KuH3FF5YjkI3JoQQvSnjyhr9+5Rjz8WV+Kzq
kJQ54WryGlUmDdfyp0XG9eXLWTr6+c9/XM4I9mVuGnUXhMz2RRgJcA2gNwQ2+MqSstADmusGUqtM
zLEVDXTRjborsZ1CnbFMzUdmltU3Y4g+/rcrmS3AEhl8SB6M+Q5hBCX2t8p9omhBJfLVvx1/1vfB
gMeONcf8Vku5rsbWDclzxoort2lpzM5W3lY1iV70VQWeiIEiJetfmy67YlZdesazmRmBnTBaIOYT
XzTtPQujveDxCr2qKzPQwhMmswm5Hm1bGYlNgyYbO0hIoZA2UvvU0Oq+V6/S+ZbOMnupkcSOiMJq
qHbo9u2GJNw2o/WpGvKNFsbd5Sf8+ykAzv3vu8AsZJaVzUADo24e7En6ijquYs72LahY/3aK2SAa
Uy0JBcEgQjilX1Jln+ndfWoof1RFvP3bKWYjKUt1k1SNPcGajHCRpEZAD4LWBWMbwKau0Y3p711Q
aw7mDmWWjEQiATIZuueIIaCNs+ZtrJL3DFoDJEjD3ADFLzIuYkL0KwN5YU2d07otI9dpKEADr1Lj
LQVep0SbrOBnB6pW7NH+fC+4eWU78/sLac3944JYoHPzBkaounwk7Nzubf+txW/NUdwZJWoTQqWF
Y6PEo4/RSxsbu8ZG0f/yGFi6UecR/mNW7yKbAElUq4EgB1GcEOi4zZjfpvJM7/J6fk1euXSTZqtH
OvGwBQznXEwyDnqpB2OofF6+hIV9zdxBnqUcxWgO1MuUCnXbjwoSo6sofDabpFo1rEROvcLVK5vK
3xd1OCP+e78Q1TOlYVQRMGgtct+EDZJEAVkz4fUw6LCtiTXeo9vdTCifD1PmoGpfu5ev869u4Je9
1dzM3TI4+w0UHgMU5m+nhKUvRZcyH6nTUCVSRPAhGxUhuD3lyYYhbTAoe6QSdqmBYHg5Jb5mjHLd
Ykq3nE7LtZ0+5RUizGERcuNJtNtM2ogkTEX11kWKvleRJ3lllC3Ml3N0d4VUllIvMQcMyXMBkYJq
GSDJdqjbXRvHS2eYrVw0bEvs9OGMMlSBmpaVgPGr32Puwf7WurZdXDjJ3AhuyDBXmGhIkOgh9USO
gJsaKuTVZHTo7lBCr8woS+eZrWARh76wjQYSZDTyQJ/b2mmySZremRD4eXkwLUiXrLlArsT3S9v0
HQ3Kor8DY/9BbaU/mlTZdBJBeFqCgL+m4kgt6/tuZSeaetImZnkVaJVXJunfdxvWXEinQFZp6F1E
A30IPxkERgYXCoqVZHX5Ghcmhrl2bkDNrlKiiAW0RShs/WDi6BrwkImeoXva/ONVnGe8HzNojlIr
vu9jskP6jGMbGxUYaWJekf8t3aLZdDNNLOMdUDBBkhWVZydF6xu8znymWNdAYkuDbbbR0EmnmEYG
UDJX4WDMP5t2BBP02IxXpueFmX/uFodlTe1RWp8Cowj7QO2rAYAh9dqvX1i//mqvftx9FVzvgkrb
DHIE5DbQA4Rwaut3GopqNiqGMY2uzL4LT2LuF88biMO1DN8JVAyQwVRGDmvKaG67GJzYy+N16RSz
176KRkBzY0MGOX8NJ+5aCoRE0bWgtIXgLGvuBQ/VIYcWiyKUJokK89wlKp8T1ZreCg2xs15TWuK9
GmyEUYtO6pC8aCmAnBO6WjX6agY7VhlTvzKV6j7kZfTZ6hrgRJKJhFf0/UvXfx6hP55lXWuG5LzQ
gwj9SfS+8me0UdZSjv6/3d/zeX8cv0zyMhuQEx9kuvastkPikAQhTow+XT7+wptkzmYCLLGdQkif
7kqOSHd1PWLwYWvtW2F05QoWRrs5mw7QFG4slpjJrlTFjohxhW/Z0JE9tBGTKJxRTwHY1KYrZ/tb
BvllwzH34E9tF4ZcVWkwDCkCZJlfCmNtGG94EQCa3ZdaccwtrLA9c7MJ+iY036X6FMutXoMSOghH
aH8Uol6ZaJdu7+xzBbINS4V+WAYp7ZFXDqP5RlBT86NzRz2z9Pgfh+FsKzGpJFXikU5B2iZrUIkc
tQOXFnCDy6NkYVWam6DzBPLH1NS1wOjBM/oCn8Hl459sog7CpK7st84j+pcHN7dB59gR83xAz3FI
kUnqVllUAmik6oOryMq6MjwWLmTuPySKSEwwi2SQFc+FgN7pi00KZt1P27rWqlk6xfnPf7yxaEGn
Ou0MvhP2fZQkSFJWnBqwkYTs+5xduY6lL9S54ZCbHXJuG00PNBEhCRm/HoT/DntmtqoJhEJhrwWc
wsQrym7fM+NKrXRhPM8RlS0TZgh7XBi0yAL3LBXi1krY0rdqoQCnzYr1vww4MjeWmLHdxCQCA6oC
r8VVhPIGGRF0VeGexqYnq2vT3+8LPZl7CEyi2MlEBxtL8cliT6F9zWe44F4hc+cAyzTFnrTeDgas
RJ9oA42Rm301rwnkjjfZq1a5YeEk75dv18JlzF0EVduBZMtxMpu/yvS+NZ4vH/f3x03mXoEh1An0
FiA9yRq4TsieDLCl5XMOCtflE/z+aUrU84l/vCxWlSppp2r5Dt3T42C0r7kWfddxQxz0v70oyraN
UA4Vwh0vn2/pRp0nnx/ns5MwhO4GIo6OHjl9DBFHefnA5wP8/+xF5mYAok18sCsMWFvJsk1XRzmk
urLbhqL+unyGpWcxW0fFkNdCj61sV+RT0BvFhOaWbL4NC2YNo4ivEQeW7tBsax32MUJpTFnt2iL1
R2FsEERxf/kKlu7RbDHk1BapSnHzSQeFH0TxEtKKXBiGM9kd5POXz4JcvN+fxdylhVDdiGZ6Akk1
r6G54FG4B/I+vm8lTC7TgCzMEkqKbWtExRNkh/pTWdfNu5WzJPRgXuK9M6RF3uLDKOoOoWZF3gBm
7B6JUYMvQBf3oCTM1mwErqOzM4QvNDEUfzAK9dAbh9a+b+sRU3HU8JOZtJaftkJ8pHTsoRUm/bCV
IYTDhNWWMyDIYA+FnbJHWr22irIqOlFZt7djV7DT2THxp5RT1nsiQYyRI6kCuGZbja9xZdenlieG
34hqeIpVCnvDWFfWc5UCvM8nSdbTNNTCQbBwvYmGCLlpEiIPXwdc7QYALL6JEQz6Foeku2/S2N6V
RMSnMUXI91BM0pG6ke7yMCqPIYwJAPUkPY41Qq6j1qEbiV428N5pzOFdBoVvmWbrQiCoNh7rtzLi
zW1SDtRnII2+6b1A4yXVuhW4lQnMjy30nWDHnSzeKjuJPBqoUxt92yHUFllfFhSzhGYrGAD151jE
0RvyBYAmiLDi1OBdOqTi4arpkxThxmG9gsanWhtaXHkIgRlWgNpAQqTUA6LnM8AM6sl21VTH8xxU
O/UHdRr9cEhqVJ64AfEZz+8RWFC4o4F0x8hkSAVslRT5NVDuhlVdu32hJo9xSCu/t1FRgPtGXbFQ
WhDZQXydI0/R10j/ktp9tdYqrfIk3sYVxHzNiQCPGqQyTo8DLWzfinIIf8MMysW0+zNYQ3tsZdg4
VFTap1VX+UubheKTk0H4PB87DVF3CFK5/F78+vap9rwQZI6GIW2ddTvZxR7G3QbhWOARv14++u+N
axx+9iGomnxsVGZ1O03vYmiWqrM5AGUgTYjYIUbPV7SRxAdqJnpoWReup04vTyyRKmp8OtuEdJAu
GNsFxGE6BOVdPKwSJSqvrJC/Xr1G/sJdfkz841D3YZSJfte0e4j6HBT2nHMG7uWrX5g0/+7Sfhxd
i1WrJgZmtvF/nF1Jk5w4t/1FikASg9iSQOVQ8+Rybwi7bIMYBAgQw69/p/pt/NFFZkTtuqs7UCKk
q6t7z9C/T/RBTK/nn7sR89fNJwhTNVXW1uVJZeXS43ppNfeZHPgf9LfIAxnN1wyULGv19WpdDZQB
YnRi9vfBgRnYklxYdv/mIJ+cjGuMF58LwOkM6qhdtMT6YA7yVB9hFTzeQHO3ehEhHNADE3UHczs/
TS/mxf5pQX7kd3pHDkn0emEmNxKNNRZsTICBYASZjJdfs/y3VbOQNE+pGYMEJGJqvc3DJZm+jaW2
RoJRZC1gLLnmNLUNYBl54DXAq4MFcn5NfH6/sKxVHjCUjm9SCvFQAZaCrh8UGcK6WAJZPgtQOb42
CPvfPGlkDgTVKfpDXebiHX5WMJ1BuygY5U8s8wtvsnGJsaxVQtA3KeTCGelOBvCvg0IfHdw3d9nl
qHRe0WUgMZ3B20L1xrpdhsUPO6z98GtvuLox58boPqkgaKm1uoWDTr0bNSx3Fg34vEvTYwUS1vmR
Pg0O7D8O3AIaTXOaI/QYEAcSBb7R+Pv8kz9dCnjyetdmeuYJwa7ldTHdeLQsdv4iJ2iggThVzMqO
IGdQ/jg/2KfLGoN9/Ii/Yhy0lKQZvA+EgDvJh7Q23gnqu+w0ADC+Pz/E1vt8hMG/hqhy1cNgDyDH
WbkwVVrs7MbvNLlrHVV9mLdMAcuqSzThrc/y8Z5/DTZykEPbxjenEWWZa2D/yX5yxu7C2t6arY9R
/3p6UdJKKQNRU6q9ezB4cW9yW6Tt/aU0d2uAVRiYxZzWwM9Bvpw99Bz01jfCn772GVabP+OtgqOb
QucLNLQ0/9ObP2PzwBn6HPxSaXpr9ldbv51d23GtAvF4LrvdoHV1SJnMLrzB1uSsNrcmHOYSnEIG
14X9I7hTYC4HyOMuRMdPDxP2H1/tUvd0GTv8eA22FJo/gPzn8gA9UJivWfXO6Tvo2en2voQL9IX1
9LGl/3OKYsjVVietbj0yZebk4sAMhjECs3CJ5F3xJcMDDLDa3rTVYwO8d39qKivoITFG81/nl9PW
T1/tauzlCtkX4h+wEqfKzFdStvuqYUDnozAV5vD1a8fpQsF148uvDbDHbAFrhGDtKlaH7fzQTN6O
XHqTz/WWMEmrXa1BaczRABxOaZLCIpgMI8oifo+qctcdkPEbOFnl6U7LVAQa94s7iw88HnyrDeeh
NJB3rZ3n1rcvGUF93hHFD1pFAc+Buo+dAPPqDPA5z7zlWFdybyPjCPo2/zVJP659HxTVKs5K+8p4
/hKIjnQXNsLWbK8iBWNstiX/SBvFk0tuR+enPz+cXzVbj14FCOm6TumXWPAoabXjoZ7jTlyAOX+a
VWPSVtHBtdU8Jzz5uAlpXPV1YMv3FvQkdzLh+R+/Ed3WjerB8mBhKBr/WOn7RldhOlwqYG9My7r/
zLDwPMh0+kd3QevWrrsIHa6fS+deOII3Nuu6/9z1lpxAnMFNBr51uzHP7RB6E2ig2PeSY45sd/zR
eJfs0TdvjasNlRdpN7MeWVjicju0pmW4rWeniQwr1JGhgHHdgUZ2VXlLBbta4LBG6OWCFa3Ao+Zs
CEBnGr8VYrFOEw50aIX27G5Kq/nCbGysFG+1vdrBtACb5eZUGme4ViyLiLLLqGG5ATX0Ug91a85X
u4i7uB1B/NmcvOyxhdxFSYtwQEbP0zsB7rECeedry3K1pzpmWfAJJCCRlEc9hu4lvNznKB9c/lc7
yu5n6uc9Hjzsugj8rMf0ZJ7BQgzLOItN4IZjXB/8Y/dsX4uTvlK7S9XKzxVmGYyL/jfPqpguE9Cg
+lN2ze8gH3Jw4ibG1TILyK28aU4gZx7S+/EaDc6InbJjEvnP9QXIC/23HfHJqbyWRC9wWUGIylC+
hkkK302JhN8mjOWDvDCDCTil4jlzhbpnU4s6j+l8NQV15ZDb3B3bN99APXS3FPl8R7Oiva5q6fGo
dgmqIAWkNkAAbcgMaQdWHUc0yEC6GX0Tsookv4DcggSz7lnkeBU4nNIVMQjbzhU80Ewo+aDCyvOb
XQVJl2ih1Md9UXRH1frWbQX15F1mE3U/eZ33h6tsPmnT8LdZZHkMb2v7PrXBKnd4OsZ5aiBFMfvZ
A6rebdSl2oa6iEggWO2wAVdCu7J/EFGWdy5V2R8G7BKq+Qvbe7qYbxw1jjBraKZ3XcsPKrfVF798
rbKwojo7gOdfvFmjR/tAztJ6lj57SsBkuGatoUHqgGSBQ6Z/XTpVRaNw819S2QSqKcq8wCzb3KK4
lgZ5Z8M4nY/+roJe2JPoiiwowO49weSqPxZmTmEl4IIe7Y1lvacCMt4LYELXdgaTjz2xMoisQgY7
Ym3t3g2YsBso+uY7C9rPj/bo6BMfZgviJRCcfus0wy0RmtQ7gU9w8k3PgURzcMOvHQtAF+KHTuF/
hwEmi0kL/zw4saexV/a4KQEmBJEGtz9IQuiurRwIpKgetPKF1B1IvpVOvmUDvE4h0+2X+2TOpiZA
ERiYtkbME8Dr9XhD4AsKCR3xQcQsy/LEu/ZbkqOe2zS9/9MCdRc6KCWQ9LVZDPzsR3JRJO8jTny2
3FeBKiPeJGsNZf6x7+TzOEt53SSgmjZYptD5aNF35BSFj0FQdpSDYo8L7fy3LqdTONsavq0O9Nny
IunvjM51WHYOR5Mnqa6Adqz2xWKRHYz13Ji2ZNk11Vw/Z9ImV4se5QF6NV7cACl9ZbQPUYIFFHsI
+nTR4Euo2dgfLMhBQSVkLNiBmSSHjEOpbqQt+4cOCeipgRD1LgFRI1LdlN5yr3U+2vICEgZmvPWc
jsQza91A+KMVjW3d7pklLNSxOSjTaipC6veXhDM3Qv5ah1uLvmLkw4jAhIWKyib0bvISfKiwzr8W
651V1t0LYCJTgrKbpN2t1O0hs/zo/DHyOcaC+WutaDhcpI72q/zEKe9GqG1MdhEi9mBJSjdVTx3q
vRDt74HAiYy1OEDrwEZWtzpYeoAph3zPwWf4Ka2CdoGv5ufOLsC1LqF2QAWYROd/5kYStsYOeWOK
oNVhtXqiC1j31vZP5x+8kYOtHeGdFHgEPdb82ObAJJVL8bOTFA3+zjt8bYCPgf8qHtRcqmSEJNXR
9lV5ypXN+qBb8pkHcEO41GLfeotV6gUu9qKype5PuX6Q8gnadgG5JDe4UchZY34yzIvnZFggbICx
IaipyNfSiuxzVlzlcxV/bZpW6UxeW1Y/fRjpZcL7ZRH9YBvrZfadn+cfv7V+VkkNOpIw4Z5QA530
TZW9svn9/HM3Jv4/YJqCIWXIi/zkjX4I1++rkesoabMLi2cjZ13jaLx5ZrSasOzhzAGlj2RHNQ+Z
8uLWGi5M/NYQq6Vj5zZEeNKpP/nzre1B+25ZwqaAwMnwen6KNqZ+Ld4+Nk7fGoWpXyDENpOHarrw
y7cevDrB8jmrGtSFkKim9ED75VkY+SXAOKLiajkObdZP4CY0WC933LmTzAmInqAOdIlFtTXtqwWZ
yKL1x5LLU7+4T2XH/9i12GcaSW5BL4S2jfmxV+l0M05uNnY8h4g0n6OiXDgknIwTnf+sGy+wRl9N
UCmqiVbtUUJMBsIcgDj7RrNn23fZy+LR9itoOIam5v/Gz5x0Ezw7BtTFIWajyHNf+0jmLsCbt17i
4+9/BWcoWwBdyHBlTQ0OOVLWzzRJn5uuiMcR0oHnZ2ojRqxxVgZCD1PtYp1Cp6BX0HxqkLr4D197
+Gr7psCHWR5DmR26P17gD7D+SeAkH9qN/PG1Efj/zhFrxZJBBQMBwl3Cbr7iGoT+8vX8w7c+wGoP
M+IutAJo4NTMkPWL9RyOWVTl8fmnb+2A1S4eq3YuMhexzUjYBNvgmtCvBWZ7tX0bCt6uA/zLSbUP
Ak0B92cLJS1+4ekbR+5aIp13vZyRimBZklHHovfhmeLr5liXqQptaGbvcxjqhecnaSN9XbsXjQsb
TW9jkriemzCHS3WUOezXkjF+nZrU+cVryI6AcMgv7OiNr7IWaedFXtVGQOYplc0tFEKO0ku/VjFe
K7TXpUlGqGSjmC8bEFacWEFIcFGXYt7nTU7mrwXakbfhGkixXJMRLdQQZrP9kwuS13XfxXV2ndLd
+W+yETL4alfbaZmOEuUj4GchaFrhSIbbzsnNLkzTxwnwyd1vLcfOnBoSMLgVHaeqSY9lSiBrJR3r
ylcdDbMcSpt2qvjOAsv36PKlvqCP/C8S87NxV7s9cy0O5I+ClVWa2BmEQZv5t6jc7Bk6K1YdKNS7
T1nXmZjmSXZLYGEjA9xOh8ipOnJchPKuihYqa1BMqN6hEj33Yef6/g8PPNK9hxbaAoaSgDwlX+S3
HupdP1Boab6XCs2QoCWVvHE49hIMQyDdxT3z0uU9tAtRFWgBGafy7fzX2whqa8Br0XtupynzD9ay
WFe2W8vniWlUAgwsMF/mmfcXBtqKE6solFsphW4A9Q+FHtU33foknC0pnjr4b5EASmYFXNl6T12g
T2+syrWgwORyMsAuSxxSqsZjkpa+CRzUOwM7bWEbeH7yNgZZY2393LeV41B19FI4nLea0WhRxImW
drC+9h5rhK0hpl46LXLI0TXNhzCvhKKlBefiNmHuhU+z9RqrtKXrTTrDeiI9+kn2gxVJKDxKcY0u
v1gTWKNtU4QhBRNPcRjBYFeDvrNac+FQ3vrtH3//KyuaK+O0vRHewfTgmZY52GopJOc6O/1z/htv
nABrgG06lv2YoGxwgKD0Hcxwopr5F+q4G1vi39ryX789B5DTckQmDnktDpZ8mj1oHDZzUKWvjrnY
qvtIID4JZP/Wzv8aJRMfMn0NnED07F1RKLgVUPpjRX+VN/e6fO/Th9oMkMit31t4HpyftI2ospbE
qRFQtCLwnymc6RH6CG9UyDjrPwREoXv7tTFWAcUmTmsT4dkHYTz48yaAtbdzb6MUy5cQkfnC+bPx
KmthnLT2C5YPS3JwbXhXlvyuK61XJcxVDXzr+TfZWMNrZRWqXaqhlugfhCv9twm1xUd4fw9pwNyq
+X1+jK3X+Pj736sAiUWSDqU4LMXy4LhzSD33TiZDnKDc/7UvsjaNS62MgteVQA98ch60717lUHpI
WgifKBOdf42tqVolG4Xu9eR0Poe7jBVMlYkgWZEKEX7t6avrQ44ybjIOgmNDQkbVcqHWfAOlyAtP
39jua3g4viVTkKPk8O9gsTXJnZ98d8Vw1RJYXjUv519h6zuvrhEJWPZEYwsc4AXQBCPt3gHbpkE2
Tj7yjfzh/CgbQXGNO01ENyRDZnPQ4JvXzBIQfHKGx/PP3pimNfZ0AkQ+SwVU5e2eQROdv9k9xP9U
7twTBRtZTbNLUKatkcT/7oleaoinMonICE2Kt6Wc+wN0/oew9HX6Xi+QcazqMr8Q7Dc+zBqOavW2
CzAKrO4KL981xY0/kGujVWznlxj3/2KKP4n0a6xpDkkgaTkwO2UThKoD1kLXlRuL9+AA5RNSSdfZ
Wc1IY70Mfci5bJ8ayHuBwsUyqP6f/3yf71AhVoEGufgMkHs2X8PsTIKApvoIvVJ4anr5JRv7DTiM
WINtrFlmaULb6Tqt7XmJei7sJzJKdlNYYnnx/czc1kkuTrPM6VvtcPYHvsjz9QB6hYDKubIecfCC
GiWoQ6wL771xT1mjb5noatN2k3uYHBe9vdH2rvzEtcM+yyiUuO3ikHK0XpNS27jANMP7+ene/Oir
iNiCMyBaQvhh1AwQgTnvsnznuH17h/EmFdBBpXd+BRNZGGagUUK8uo6566gnJpNLAoFbnZk1OFiC
PJE7orAPLmuAPs50WZNY5CIvdvYwsTkqXQXj2irry4MzpfK+FhmlMRjpRR8Yhg0OJlvShA1QxQHt
AJRPoUkapESVUMjWTjzMXfp6fso+X6H+Wvex7qTblTRzDhygoWSql10P6dOA5NP91wZYxWCg45VI
c2If6snqnwo0IOKhh0Oa8RN2AUrE2edZnbXKfpTD5JzRHn4Tpgr95CcEb4N0SQ+Z62LqoLwK8gP9
4zR0N2Zkx/wfNB930O+G4xfams5uJiepb4T/xNqrCvLn7fCaQGZcHWaWBbZzl1P4aKjnpvzmJTQY
PA/9pgvXjc8j4X/UJIfeMXafzh5k/PsHTT6sp/+ZfXpddj/Oz//WAKu4TkVRTtXgeIdG0OsPeePB
hbZ8kaEoIS5khZ/TLJlYo5LdwbIk09DezRfgnXel6DVYJHMO1eo+3c2uCy14Zc1hqy0a00G6sZX1
PG4lRe026YrQFi7/df59Pz3HuFg3dcE5I7rm83SU2Q1fkjtF4XSggwra0MOSXZ0f5NNdg0FWcZ1Z
aTMqY+MujULBUSC1u0roZKKyHS4dkVtDfPz9rxx1BtQbFZx0PBXeMD6XWYtYAJchKOtDjmC4UK/8
dHHgPVbxsk/TkTas7k7oJZEor+XbxCqGVhJE4jNyYbK2vsgqkWyLuRCZ207HZOT2yarKCn1+0+1J
l7BwmWA748BR6UKJYGuwjxDx17Q1miHo5uD6Q/cqHh2YWKDWV/cPNYiUHbmwabcGWcU0VZYDsvtG
niz2IJwn0rRQ6S8DlbZB2l/K7j9NK/FtVkENZb6iAy0GRJ1EnsjoPQu7ufDZNx69bjAtbj5K6UA1
c0noteQl6tPsQrj/CCv/SbuQaqxWlEmKrC2G3j4aj5knfHfrBkz8+Y5rQAtbnsJdMVMWBDS4eyHA
fZprYMTV8ur7EgMKjx8758OZ2VeO2I9WpsJC2/WV33Q8kqa0j7r3+HtTEXNhWX9eU8bAq6XWQfRQ
zX7DjkubPPe+DQjrKCMFcZNgTGYotievpOaHwUdmQdru9Xzo2Vh7a7fZvJXoMswd9JOVWQBoHlXg
C5hsDHNeBbVdFhFuPJcI9FsLZbUGLWeg3GB2j3bfX1cFiK7VJVGOz1GnXKx7JcMEEGfG8CKyDLws
KqHO/pJGWWiHEGFPf0GIC1Zg99NtGaV3y9dW57plskBFHaozkz6NMBGMdVlmcGeFY0nja6g7oS+K
DiXgYJUil4ywN8L4umcCB0y7041TnzI7Nwe3kuKachiykBZAufMrYiOIr3sngKlYI4F6w7HM3e9g
QKZ7KbITdNq62ND5km731ousziNQH126KHwuWv5Dl0fVvXfDha+y9ehVzGDzpIk92ctJEHhrL7JL
40rBjSGx9CWUyr/Ftk/i0rpzAmPwAWQgF/rmrOzgPJNV808Pif9rDlTxCY5krg91qdledov4lfZW
+54tFVC/TXdt82aI81xYyMiNeGoEa/9xZANDJjLC4C1whsQNhyknoeBWdWrKpovPf9mN7fdvvvvX
YUYLSbBc4a5T1Ms37tSvQJVcePTWnK+OMDhwl3BA8CBE6rpd0NHp5HMBaycYLZz/7VsDrEKHocRq
OfooJx+6/31ZhzNSwSm/hKLeePy622D5CTIHkVqnkZpjl9Ir1fRAbLrp1+Zn3Wrg4+KhZQKJ08l5
HNsfZf17umT+ufXTPyL7X1+1YEDLAlhjAf7SsmvXTvTV6JUzLKkZvZAFbZyJ6x5DTnu/62vtH21b
umHt8x4WUOMC8LdHcPWpy5cCYQJcUEh22YV/4R6w9WIff//rxXC3hiyjVdIjOJwJdOuxQ3LcOCFb
kGUXOpEbsW7dgOAwKqwYnCxPrV52Ri1hC41Kp/3hFjr60rpd9yHQhkzk4sGZtcxhZIIj4qe7JF2s
bWgefG2E1c7QtpV5aJ4iXo+ASGu7OjRNcZtN5PuXnr8u0ncw3Jg7v/OOkMvND8Qvspjh9rDjYmz2
54f4vNDCxbpKD/xxUvPe849aWXsIrR0Wy3t0KndXpjryYRwK/XwYkcNlzAGLLYWF3PmBNxb2upOJ
HrFrtwZCmgAAOUGSVrfSVzdpPsSL3e/RbIalJQ5wB0WW8wNuLLi1NPpczlyPBTarcLpjX6iDlxYd
zCPbw8idX+fH2Ajz61ZB3YtlmeErcpxt0IlaAwc3+xJMeOvZH3//a0828PSpzZxbx3rkr632uiBj
iobnfzj9f8L7J+fquqGmIDHhTU6FYAZPpSiXbf9gzdxP7haTed9rT0wAN/G+WmJFmynOyACrNA/Y
Huis1rZVBlhFVpArxZDvKYX/6NZQZZOt2sM7qYhcoZ+WdnKhG1KQk8rr4eiUfYHqBZT+ek+A+sA1
C6W/6GgosvvRh8+4J6B5LL3i91BqN2p8v7puyrLZ5VTlUdZ3z1zC770l3wdLw0Ovbe4dMYAQATc0
yO4tQZ9byw4F0hFqLR70Wi3njSWwqbQsB71mlYSKzUe3++iiT1UZ9vaiwn6CqWGbPecZfYUNFgnQ
ETCw6IIsMoLijjvur1RPVoDW/o3NbHoAlx5ekJmAeBfxp2AYaojczg+uX8pIEnNiqhB723j1lUvL
x9wGLtv0C4rycBhsE/MOBTU7AJPzEbXfJagzAwjoPJk446M4wHZqvhGDgazJOCehu0w8HO02PVhj
1u70YqPupe/rwfs1NGUaFHb6PuT+n3FBo40P1T+aFvoKcjewsKCL3tOqdgOgrU1clpCoBlK82rFm
mIHvACeMLOWR2oBzCuMGfZHa+1ZxaBmm96W1YGfOC/x+IIMZQIYCZo0OjHGton7PmvFtKADO7GU9
RrLEP6lR3PDC5aGn5t8V9WFlByNV5OQ3iQNNS6iLT7HMMwIx2UpGWWoleOeOBjXcrcK2t33YYnkt
KA1JBjO5+qlI8niwJzfyFTwhWoIPoZiZg9qDgBCEaZygXgSMbu2piKlhMPsdQC5xml+gFn+reI/J
XI49TJcSn32jBjZevdOimyQfp4/SYGmZP6kG/FxYFMs3d58s0//0DarrJYS6YHv0z2z3D8qBLe0k
1SlPynRXDxYH/TP3QA6V8UDIld1wGRZyfOSp86euhuNcWQe3yB5HA4rbaC83aq6f/NG8mQESCWmV
zpEPKcBdI6tXd8TEwL8hnNPhQJn7U8v8A4O9d2C3hooRYBgthF/BliFvbjlDadak1gE5NrCMCsZL
vJmhpFNmwLz4L2XaaYjF1hAl5t3dgDeH+A1fAgf9nyBz0jtG/Gur83Z23niRtdCrpnSrgPYaQIyM
vgxSn1B/h3GnwXx7gjxV3WwdUR0cAltxONyxxY94DxEmq4fVbZ+TWCqcUkUJ176SN/Wz13QQ2y1L
ByafVrNPa2h2pFzBsq6pQRppnQJklTrZCfVhjJsnXuzaaQ4nOVg/5n7/066W91Hj9sjqUkV175xs
6X+f635vid4LQOeZP8jovyaYf0W2A2HZtviWefODypNj2qHSK6vqjuGngNPV+TuRzQdZyH1eL48p
4de2GL/Dcpt+sK+uu87VO2byO3h2QaRqgIi4YKFdDEM8w+gl7ifoSw196wXEDFOM+TwpWLnzEVKE
iYBPbZ11r4kcUeWbBrYvQWUmFqa66gAAysYxnqwW+PHaunMMPyx0gNLTAk8ggpsrbE5TFggvg54F
1AB3TumBmqCnO8gzaXjOICi403wFfwQJzJS4EZTCGtdQHtDWMntYurxiKXZXS+MdrVpB18OnVpwA
hxd0Mm13c05S2K7aUA0X0PTOyhJGn4CUEXRO34oZRoAwJXsGLWIILDDUtE1JZMreiSCoeVWA9xSg
u3MyQsBnyOnGZ7egB5AW73u3exKk6XeWHA6eDVmrdEi/JRMDIXERLzMVjz5b4LCW1uPOpMtdyWix
cx3npuLuP7RiT7RUvyaSXSuvOJC0g7Nsj+gjgeVsqqKMEOuw5EYxHJw8eYPrersbEgMiUWM8xAzO
gCsB48x3Bxp0rVxiezQOzMfhupY1gGlm9U9wDnRA+uKpWLBKgaHwgm7I/7QJt4GZyp/ycqhjXSDT
QLn0lVf6BZbkSHmF930x9tuAnP7Dt/PO60ZUZvT0pyqqYpf78veUMS+uQNgOanc2d/DiXYJ8hPFv
Q2347Wn/juHyLsGejzqIjsG0VRKUx5UTLqSCAzacvhO3uwbk0z86nWPvh0QA0uhNh0Rm1zmtXxe/
vrNSawgKd/5ddNNvYpufy9Q9ORZcOWmfH0FL+jnB0veKZkm3GxMRsQUOumnG78lY/jBF9U/jpj9a
Au/I3hqvVNdGMme/zNLfJlb6ra+GZ5ppBdWx6cStARbbC+93FIYoWI8MttlLAtN6Kw+N8V6nHIJk
8yyPjoQqcEYmFeL49UNb1W+ZQKxw4GoHG0d26+P4itAklXAJxLFq8unI6TQFM23MrjBwQ5wFEDTE
qYOUFf+AnGhjqapv6ZKgy1DrF163JISmfrk3rb5js/fiW2jJJ3wMuDdezUocofcPp2fLPRi4HMZI
Sd5cD1Y6wn0ZAX8vJmh59uo2LbvvYDY3YQ+e6K4twJRkBaweoZs1Br3R0MqHTyF8VSdn547i2Eyg
Erppo3ZZstzxqX1k0jIxVo9/ReTCkHuXv0iBzt4k8G9tquDRXMIyYfJSc2P5cF62BpxeErEEnaZi
gh+wIKdsxMkpa9gXpU6NPAQcVniVKrjGEhx8vjrR3MLxWWUHWHbf6LF68BLHj7s2Y1Hm99Uezj6Q
w1PuO47ob5xWkPqCeN044SzOpB+AEfStS5aXbCh4aNo0CT3DHhZgJgK2FPd0bN5na1RXNa3VTdFA
33vwBu/kZABNyQZy5Z4cxX0FKY69QT6x0yiA3Bca1vWVqJsjG+ECDZDKDaIZHJw7ecvS8RG584vd
ZMWRQLQ5SDgsHQQ2aphycPRRlLbReqjmnWjc10QI8GvLklonK9PpvYakwgGYiPlejjkc1RsNJm85
zA+ln3SPlSWhMYLK72FR9vBeKLIHx7C7znJATJD+mbgDeOK38mwffsIkt2PN5AAOY1+/s8zq0Rw0
+oZ03fwtg971SaUF9ClH4t0DTe1/cyl5NWRc7t3EwODUuGgWWkM9H3gGVVG4Vr0OXr23vGGOwVP0
43xi7LYuaiiowU5sx0ZrufZ9BpYRUVZcdwPbZdC6eUJdCtKCyrXCxUdYENP0UM1OvpOse53qCmzd
DPcrltd+OBNJ91nvFIGCyFsEXQAa2C3M+kCFe5qa3r6hyqH70Yjf6IM7kR6WH1qODryFS2RmbZfu
eE+H2Mv7F9cCubagEPFzE1dGNtxIPn6Uu0vI6B6yRSxBMlhqp5BLx4noAcluqdgRqftjnbV+TBYg
2YmCCVVSp8WOYheGs+c4V/k44ww0LvZy4wJ9SIgMu4zqvSI1/adB4fPaZcba2QQm3R5Py2vljvTF
AR90D4tcsYNLrXPrTWBap56VhS0T5Y+q9IHSK/TQfKOt4we2jS5sC7XVPwrWOZG24Ww9cvqn5Arq
0UXSnPxkwDtXKXynQavbubLKgfOyk1iwatnJkU67xCt/Z2PLdqmy02Mu3J+gQC7IZGCa7joz/cWV
xe9sr3gvGrDKp3rmuHRi2dXQO9QdgiL80ltZIg8ntEEKCydqi+bFPpdJEfr19A8a32o36nk6dKWH
g4cbFk5zSaCXD9ZtDUWqGz+HBIBgdrWfZphi+vkyBmCneYFJZgij2aSF1bGmO9bOiNGWoyNWu3m8
dN2b48uHpqqz3YjVBU93GNX6SMvjuseayOzxhzeQFuzj6V7j5hNUfX9vt9gBCFAAK2kaJF3/1A9p
huO1qqKyBN5H5u1TYeFqk9akiwR8Sa+506JE6OtHV3rg904zDiPmvNs59yPSe1OIDn8W9SUSk7GB
OLqdkDer0u+zj1/sGvuZ5jCs93IQyGAXAk+IAf2KMhVT6Fg+7m4m+V1ngiP59vD/w1U47gC1jgfa
1RHKn4hVRfdd+DAc77r0T2UGJ8aroPzqlAdddyTqexifFy3Jwqzs6EOOjuNu7pDKVswrTp4RoHxD
U0OFcz7VQWKhC46f1AWCTfmDn4xgdhezi+UKQtG85HK3ENHewf1YhgJh9GZKGjjY+rAGqFH1iPoF
iqy24JDnYba+R7hOgrIbb/SAQOW79gzYbfvadXmCnvOUF1ELkmRcjMyKq5pfW8B5RE5NeCzN9Edx
KCNZ6IdHIKVjYw/6G/IXfeX66f9xdl7LkfJaFH4iqoQQQbcNHdzdDuMw6YbyBIskEEkInv6snisf
ftNU+dauQg3Ke6/9LbmrRsXv4KxVbpC77TdpJ/+oEtbuU5w78CkGJS3W3ZOpB4jOGOm8MOHsp+Uz
c69dG1fdCVuYixf81uviqWYoNMqUQZ2zDfFpKSHS97hMQlIMN9YYy7B0zVNGYBZdOEm7IdlUoEPZ
ELGh03vBS2RSSwEVjW7pQyKwLQEq/wDUPrYxXFqpKRP4w+Q4+Kfd15rHX4YpfnKy0YRDmT37vvvq
Sdz9fG0PuA2Q6rGcwFgoB0iU3TqHObfSv3hRVbBSJxwrFXhdQcFR0WjV2K+5kzxkjkWOKvfqMM8z
3Hd7663uEY1PpnHf+biqAyN228IBeNeUzZsh/W1Kil8lMDOwSq5ElDle+wdepjoK8MU3TZ/LOwU/
3RDpYfRr01XhiLsACLGk21FX6K1LGAutRsmtRmXWpoRV9MaP4QWse9Xel34db8RIf/aNqqPElNXW
Uw4LSyIugyj7StoACiC4M0NYRhIX/jiwf05pke3aJqabvMM11oKF/L71nOHWcXrr0BQAv6rc/or8
f/CtyYfsiU0eOQBZEGxBHBhxEuzyvSVwKC080NmkMTWO+djAbOxYO+WQ9qX0hO2HvMkhF7CbYhcr
cNsIgc1nhdDKT+QpQNzpNA/CtKniM9ir4u9EevBCJDMhotHYzF2RVJsBfNrvTWPRHcVnfLLbEolV
A4x+CWP576LN0nNOGu+xttLg1DbNuCfx5D5mQP2eCxculFOVq7em7FMoiwxoru7E5dHXJZzWs4BF
wBuiW0pSHIKWXxycAelBAVWzTyRiGVpIdezzFOyXIUFwcax855D0hod269JjlrQlB9AjRwJed4FQ
8N2OJzsc+cC+XA9xLcS0/0le3sXPaniB4A4C1A81SGBzO2ihfU8K7B9euxJiXGpilkeudSAoqB3k
qCeEB3BxQ3hEO9+RO/lkA7NcT63HKi9k4B/H3i93cKzMDrZXZnB9NdVKPeZCVnqugZVYuxwLjr4w
BXJfsqK6nwZ2zif103a820lNf6/3xkI0cy6lZ7YsWIXL14k11s/Upr+BO1h5gwXhwlxpq0vo5XEs
8Y8cuYshQWXOz5gc4Ca8oThsj6RcSSwtBJTnkFeRezqtK20fKa3Akv7d/rOjR3xmzFaiskstzPJL
niD41S0CV0R1UVaznbT+BvBJz7NkZUAttXD5+7tJIQedTpWs7ZMovtH+p/GTvVvSjW6c/fV+XuqM
y1R510Cdxs0kpXCOvptmW1jaAHw65W9eTJ6tVh8tjRsjbvhrMt2F0Tv39R5lkSduh3SZGOLyVLvB
vmcy8hpseMqQe2ds2MqXW2ppJlbhqIwLYj7CPMswHkEO4IYF9bB5I8a7rfo+u6u9cS32v9RNs4Wl
6FSJom4QxMvBmza9RrVUR+vnIK/GDVyMV7L3S680W11Qtka5XYr4iNhFqYINy7q9SXBr121E2jU1
1FIrs6RZbHRnDcAvnVj+ViffB+8h6J5xFBnWfOAuQ+u/iQx/busdK6zARWcB29NUx9FDWB6B5QLg
n24ldbnUwGWsvxvTZORNPUKRfjTQByPiHn/tfDgWuZAlX580H38inGL+vwG3rGqQm5CKyYwAeAiJ
gzwrETKqYR+cAbPXrayUSy8ym/2lNfWDKSb7iKo7JC+GFoCh7AbSgXIlyffxKu/P/aYpzjPSG+Ae
VNhWddMH2SXDh2jG5z7TpdV3/SA0Asy4iZKjYWIDY43QzgBHUmHS/wxourIGL32j2TxXJbdcXpLg
2MX6Hsiv7zgGi403eZ86lvh8NrW5U2euG8CqFvep4yWH4l9CWnByvP6Nln7+bE63Nsy6+slGmnXw
w0AzZDpE1IMhc/3xH2dx/bmzKyVTXCg6BUeXV2wHLdZwTKe2D2uEYUJ4T977Qu1SXGM2lSnXHMYX
psfc2RXnUB3HZgyOXD9VMB4SXuRi5R1ztZGwLrv+Zgsfbk6IpWNfV5OCYG5C5CNDfFipvzWSLtef
/rHQ2oFb8P+P3Ubo3i8ohR4PlVOV9PZlb4XS836UbncmdRB6Gd9mSb6xyux1GKa9K7vdYP5cb/4y
Qz5YIufVLLwXnlEjs4+ZWwMqJJ6RcvhUuRze7PJB381K00y6QNA5OCZ582KY3CMSeBOkLZKrK2N6
qf8vb/WuBe4GrQp0Ab0hJRFuIlDEUCQfLJfcVA1i74gIrIHFPt54/TkQNsU1txu7eDoR1uyIrZAJ
a8PAf4vlZ1uYzf9+yAFcqVl2Cvx8B6ATDFHNRsJ7Somn6529NJJnS0CZs1QRm8NKNIZH6Zig2kxi
NdhMAButLANLTcz29B4+m5lJzQgSpltsKU2/ADtKN+64JtFdaGDutiHh5ttKruwjioKOqjDfg8zf
0W5a2UmWHj/b0dkEvqPqIRUyLjsXlPcbZDC+TsZ9u94FCyN2DrCtUj0RpD+bU1wg6el3fKuU+1Q2
/CkxcYK4fvbJZWsOtBUQV4w1jAtOyBqcTOkfp879Hmfy9fqLLDhIItLz/3MPF0FEgktgzjhCMWFC
cbDKLZ4A/aBvmoHsfav6OozdH7/vtyWudhkAjrD8uYddLqJ5CIDw8amp1OP1n/PPQfSDhcyfLQWk
ITlO4akLKmXQHwwgachUYSeqUG75pAcnvW0drfbgPBWHvOdFWLSejcuBU/9E1MN5pI3fIU7ekaNn
YvtQ2H5578L99mCkye47QyAp6Atz5+atCmELZkC/Rl4INYfqpsk9P5z8RB0CI8Ujlw05xP5Y3Q+4
op+ZaTDFchfrUuvFt1zCM5PXJj9ro5sddpZhB3QAf/E8I8MeChRgC8thn4rGRUBvhEA7LbuwHQoP
/OsKKVWhU4boMgTWfgDyKFL+7AlgoAEuDmN/sLzAjxD6dyPXGdId64b+lFkS910Ppemaye6GC9aH
PEnzMIYF5kuZDs23eLD9AyoHE1RxeWrn2pOJQIBqLomPIIKGpN+BS7MmwfqYrw1c62zXq5I+VRkB
YosHrz0i3umDFwwwEMHxDfVEDkrRU4UaBiQ2tPeLoPeuD5PLNP7vKLH/I/2y7K4oB1WfwJ/LNkm8
UXU4gR8usb+qaSOy4eZ6Qx/Pc3uu/0qxgRTJVFanPh/sLwhH5lvtWs7vEoWKxykTMAov6zVa+Meb
OEo9/38qGtwKdQ5IwAkmDwg6gMlVq/319/h427PnsbIe0iXb6vFoVT8X2Q+Z3SWs2pBqDa6z9Pz5
pqcULMBFqU52nbuvMA+FyCWV3hunaRbRCWnQ6+/x8bpuz22KCko8amTTn5IK9sA2HG4TWFY1Jrr+
+KUemG17JGY0DzrIgZSGM1Nqb5O2+nb90Qu/fB7Equqsp1niyBNsQvfQnWwzTV8Cv1vZ8D4+t9vz
2FWe2iDTFdC49wh/7oYpABoZbACji7OYIL3UvrXP46Ta4hDXrZx5F2bh3J4Gfsl+BrUYfOTyYtwk
ItnVLjzB2PDDb72Tm9v+JjX2yka19P1mXZOAPNTk0yRPqQIvUw3R6PwtRLW93jsffz4yDzEEdcYq
GSf9ieDu3LwBrr/pEZZ3gGQd7GQniluFjOj1tj5+EzJ3pQFipEY2Am2N6lfh7ZkAvt35VJeQeaCB
2ExI5io820W922t1cnH0UZA0UXVwu5VZsvSxLovAu+O64CzupiEdTrL9FadvtHeeG8ZDU4z3jbrk
b4Dwatci5B8PMjKPOKSThBLEHvsTLztoEuCmDVFS8luC812qVCMLy27zMn2+3jcfr/eEXxaGd6+G
4ru6a5HrOSWlGxobu0kfb2ILklHShxTJjevNLA0B5/+bGUpPcZmrEiBwZ2u35OAbJPZTZyWe9fEy
hkTt/z9eZd3AOiR2TiwzP3qr2RMn2F3/5UuPnt09xtIqGpdj8Dr1FDzByJdCc9pX8crGvvRhZrPc
oIZg9BNbnqgtomaKD02c3Cqr/tyvnwcaQJEY8ZXBfkUWez8oP9Kpebn+YRZ++Ty8kFRxDTEzioK5
gf8jdcpxK0lBdkNOxEp0b2FwzkMMGXKg9tTmw2kQXQgRRpQkDXKIP+HdtlFsZZ9a6OB5JCE3RcmD
MpGnTLQHt+Q/QENbo3YuPfvy7d7NLsxdNo1pLk9DfQfSNSpN19a9j88fJLi0+O7JfSrBHofz32ls
en8vwXR/RsRVbe28Tw5p1a8NoKVenk3ccfDttoVa9YSSr/p2MGP+jCL5+KSVl6/s5EuvMpu8Nsw8
QR7AZU+XzRequ6gkkJAOonwsuFiZZksdMZvF3I3hqWDH8BIfu3MSd89Bpf9cnwdLj57NYJq3IBEF
yYCqSgPZSL1pyeOnnjwPGdgoTxjHGk/OoDwTAIRR53Nzd+7NWQX5gGMMTF2svD82Xr2rYvmQtWbl
0LrwSebBgrRx/HIowJNFjdQhc73vLmpdVzb8hTVhHh5gfpDF8QgHlkBC2ntxta3ExkqzjWc9T3Rl
TVgY9fMYgVc1je+VuIBCpn0H1fXBrZqfeSNWRvzS4y/f7d3kzRVKPaAV1icXNAivCfYUxQOGBZ/b
bP3ZnHUmyQok2HB95imJQP1HdUDh3JE49T7ZwmzK9h2cx7x2EicnaX5UYjzkppQbxuvn6yN/YUn4
Fyx594Gaboz9DrU3Jzcbn4bCvm8p3SV18VYGa5VpS2N0Nm0DKJIVWLVYdehDXcDGpOn313/8wgFu
7kCTQiuWUoonG7t9QvnOrg70Yyum/cScO8v2ITGFGfj1thZOpnO/mYI7qNsTVJ/shCBLCC81Zg84
/DrpPeLIx0pBytRyDyKeuvmUb7BD5jYKvOm4cWCqdkJsKQ2NhgzZiSeIaqty7bXoQu94l4HxbgDk
0H1C/di0MJ/j3a1bW+OtzRAwD3XKq28m9QnY8l8M7HDzaNQePDQzHjT3or4IUonivh1CDopykDwv
ur0oLYQocVGkqJoe8tcUe/69Jh3M6zXxoFnMnAlHXq/20iOTrfQ3gXSr3fUuWhjL3mURePcqLcJX
3gilxQkmDjjKtwyO4/Gr1u0W2uaVNpY+1+Xv79swtjPoFm24AhK9Y7Lmb7ewUM1tG2jcBQqW7/pU
d2cXXzM2J89Zud8ufZfZGmL7pAnKrmlgwEsrpCXgwQZ1WqwYQ7lc6x2lqppPfp7Z7j+lEHI6/qhP
eXZh2b55q0iFpQ8/X0W07YoaRu444P019AcKXa8PmoXnzi0hUqti8H8aMK+nbEscc6qE93D90Qvf
fW4HkTrAPTQCGyi8hLBz9s4DZQTlqp6ObLEGuV5q5LJ7vxuQowV+NptQxVSm5b4hkJzb5D7J/EPO
0+3191j6RJem3zUBerBULBXwpEfZwIE4AwWKt1u78v+rUP5vxJXMLW1Sh5eebnr0gOz9gw5kv09l
nW+nS02UlsIEGwS3UCuY2wUU1E29U6NOI5dJdWPbk7WpKQp4JhiGXPSlY7mB7NGCyt4KQuJ77A7g
lHHluLUwS93Z7E9SVTPUnMIZEXyXF55LH5GW1jpoOE58bgbN/TfKJG3yOoV3ViPrLiyqgKA4bKpW
XmBptMyXgjFLJZKGGgwjDZlnac6oCPmaDKkdxa1ek+0stTJbBZzCxT7AtIZJ608qv6YohEj9vZaP
nxuPs6WA+YI3YFtjkTGvSv9pxzXn4IWBPick1Y2AVNzBg5V1m1V5mCTVyjFu4YvM7TfKsYfwt55g
RN3SJ0og9kSy6zZJ2jvUDq4s80u/frYSVLyfCDA3GJx0eE75eK5s/Xz9iy+Me3Z5rXcrAE1zkfkB
Fkklmi+2y/eqTJ7hFraywCycreaWG5Of8bZA1vMEOfPXxOGnOo7vcpvA06pGudiUvzgs+0N1sWbp
u/SpLn9/9z4oC06hpCqHE6nvpHgD6mDllLj04NmFoOnIWHtthwcnTx75y5O1yO7SAJpP3CZpEkaq
4VQCfZH3RTikd8IAZJSvRICWfvlszsagCmPvxi+X9SPrnzmKda+Pncvw+2B5Z7PZCvtCIycG0VJW
/OxHuCsWIFZB8ZMpC/cYs9LKwgidc6VKzRPB23Y4MWHA+TnbKt+4+Z/rr7DwbeYAqQyRK+V0rT6V
Y73h8bfO+nr9wQvfxplN2ZIl1oD0mT5J3h5brDYaOfJkeG0LN9LxGqN/6efPZi9vYDzqeIhBsHp4
anS6JbRZGTXOZfx90Ltzi43A6QaVjfB7jFWcMVR1tjL0YWAbtnRww8RvgkjD0yAaULYC4kCZtnsY
doptLuosSqiyD1yARAhPpymyQAfdjk3nHlHiET/XvQuDOwfkgpxQ1FlQKW6CpPD/mqYINrh2SxTF
Ovxmil3/Fiuf2rdwaLrvUUWBjNFIIZWoRZi4/O/1zlqYgnQ2kHtLeDRGPf6pnbB3ZlTfjBqKqMm8
il6v7M8Lw3hOcVEtsbUF5AKgEM7XZrJeg7T/nspuZaFdGG9zgAuj9gjQxlScSAxiZ0fcJ4FjXUzz
JytN7spWfw4hR+bJe993cgO3gP4ECslO9uO+dJLv17thYTTPE/So4rb8HiWzKA6po87+QeJf1x+8
0L/zhDwtK5ipURhDmjLAFT8oDEgCyu2PImuSJ9kr98v1hv5l3T+YNHPleVY03C9cH7kCp6+3nR2Q
70b08g4YVS+yoI/admPmAJzo+lswQMeoimMrKvsJqAozTC/GztI96uTylaTOwpvP/WtK3rlOkMHz
zQ1KGM7y9qlV7XM32Vtt1uiTCyN7jmLDlCUwe4hhlx60uzjXt36qvlpUr1GoFob2vwXq3ZYeBDWK
Jj1Y3VtmgPMby2HtmtokHBynsjd54thZqHM7ARWgK3fdVPm7FMGbXynSQTcyGZJ9aVQPWqxbPEE/
Vt14HbK0JQFogBoLZYKDFl8MnE9f7GzqtgOco2+rXqJCMxMm0l7t3HQ+rgJqdGCTRODwQXEV/hqL
JDGoEbPLN7ftYoTXvOzQVYO+lRPPET8KQP/tUeIcxaim2dlV6mzcpIPR8LeMcLgUAi1a3YBlXu/g
et2egc0bbnRcgdhWlI6HJA2Z5Ncsc5J7FEtB+N0h9BF4Bd9KIYrQ1lX7IFLS3wNwBaXo9QG80Jdz
NYlnGEIUEqdZQIy3Yyt3wqcbhSrZ649fELySuaREj97opSjGO6mBgB3DrDbYIkuhjnwaYOAhHRLh
vojcedCXd76tsweU8EyAjVfWlwYQ7lsPNa1fr/+YD98VlOPLnHk3rqiGR5U1dvoMZToXZ2ADO/8z
8QE8+tLku0fzEoWIOSpbzq0ENsa/94JiS6wMY3BNRvHhxEYLlzX0XQsiTuA5U9b67KSP0/SnTRFF
bH+nJN5+7uPMjrsdbHlTiRF6Zv0jUL8juWuslcj9h8s8fvrswIscZBwAcK/P5fhUqUtw3Ymu/+h/
lKr/LL949PyoayP761qVPhe5CoMgeaid9ndFxkMnh40q6pBloDUZiPhAU/E5alcBqzJFEPUovR1Q
7GLbwX5wh9C2KUSC7Msk5BY2n9HkDCtT4N+h4qPfODts+EI2AVZICN7yxHzXNUf1dV4VYSthj5ZU
MN1y4fy7TQNZ7RQqTF6RnMmiOPMYbA2KUd+hamZ6jjlcAHHadp0w6KviK6zEOrPlflxnG+Mxvmdt
wJ+vf9aPybg0mGfAKyYd6SSXmUI7/iOGKxo8uQV57vFzko2dX7y0wYXhP7sGZlSbrhmGkBljv11v
f2Gs/ydLnsaAkgUYMBRO17+LoPIPlrZp5BcquWNJPKyM+Q83Grzm7Myeo3DeEsD9ntU4/IoL81hI
6WxAc/8xkPgGotBiZZwuNXSZGe8mbzBkQqQoGzvHgF+BdoOp4KN6uLTEF9cU31TireydH6ZR8Eaz
WTx0Vqx6ML3Oxhtu2GB+B0BFhFnvpaiSYTfuWAQ7pB1WjlkfUwTR3Gxmi5aaho1dclKqP0gQPYoW
BRnSizrH3jqZf5dJvi/Gm0K8CbomYltsdTbpx67Jk8aMyamEqQ2dvBtiYSIDWSP94gjfHqBH2j2S
y1Hr34MUtbLE/zvwfjCPg9k8Jn2dN1UO8L7xUR0U2jKx4wPI8dAXVolVf0t7t44GCYoJWGBTg5Mf
qrt/CG4Pf1Bm3Y7hADyIPqTEGo5VZ1s/nFHobltrb7gLUmN+X588lzH1n5/p0PmgrlE4SrsklkcK
ysutsBt+UAnJV6bMx/EdOhd+pJWbtalFS+DB0Q8bFMLLWzBu7T1inCaSAZYHrFHFz64vRzg0qGFF
i/DhDMJbzTbYrukJy6DiPvqsAUzGGvsIQkX6wwKU4pA1vbnxccJYecmlxmbT1dbDUNWe7R0Hj9+o
At4nXmQDDe47BSwpPrMr4o1mU7UsB4TGvGw8OY7vgAHgFWHVuOXK7fPDJRRPn81Ma9KK+RbIw6Yi
QP38IvppGuWG5014fZgtfaPZJATCxLS9AchVjnKLs0/Y8Wkjm+JYV1Cy2ys+QwutzIX+KHQlAjMc
NZcj8rHwkPyRcCAedLzX6pQU4HZ86m3m2X+3gbyl71BTmHbFt7TQxz7wTnwIdmDaIDYwvVxvZmFu
+rNeQULAd6cSZdF9AcCYsPM9RsDj55496xD07KAHD2r3Sdd0CwgIwFxwPlzJrV3m2Qerij9b/GSa
BNiUwWVLi+mWVDpCfuo+tvzPTYZ5+t+z7KCa8j492ZbYTV1waqi1sm4v/PJ5tp8QqwogiTPwDyhf
VDOETePcxoFaGaEfn5UcOs/s57g/5X7iDkdhoDp1Mg0zV+dt8mW5oXZ51xEgPITiBIiUYGcl1kq7
CzNjnuxHUUsNkOlkjrb16oFAk6gnm32/OKXUxbS/PqT+vcMHvT5Pw4+K+EARAwBZCx8g1hgBJ1CN
eB6qeBru23gs3lwgPPY+wDP7rAeVcByley6G3jyPluRhwcvp6FHOATaES1dpaReyFy1eB/DuL/ai
9k1GYMLRpna6qztlHRCrabtNW+YN8FXa+SJ8Nwk7CO73oK/BfKZGZZEHWOQWRwwvwsXcfxiQkNlW
UGcflJ9uO7f8PSbc7NwiEA9jWoJUi7sg5Jb4a7YfjJHfBYUGKqOdDuuusEHoqk18YnoQ3wgoJoei
5nbU98W082vAV3FngMPgVHm4ltbeY9k5/jeUGKRh6jRgVQ2DE6ZdVu+ht8+2fmoH2DMCHY2AIAKT
yYFVRGi1u7WIwsBD9cDKLrWwxHuzCd/TVoxcGXOsjXhp/eRUKwWUUHVnWPnl+gBYmjuzWe+2o4S7
l0lOsWaRdhgiVUVo9SK6/viluTPP2AdVD3qY8PuTwmktzWR3hi6KhRz0NR/g3akr7ry0f8vspI7s
IqUrX25hGZ5n81vHs5KYFukptfl9A6Ql+aTpC527F3Umj4GdQ+6lEHrjkBct1lL3SxN+diipLGK4
B5MilIDRUxM7DpTmBGQ4kPo2nnTSHezI+Oe2w7mEJZ0S26kNRc3GwH5JqKClAkooQEhrAygr/LbK
eOWc8k8d+NESM9sSUyspUP6DKwSop8VT6pYKWYeMJnuS185BCvCHW3T/DlQv928A6+mdAnNxz/Mc
Kzkc754hCWwOwAzZB9K09T2ta/0CzE/wkPWdCUInDvoHrhOwQjkieGBHJkyniM7RYDuOub/xAC9E
uVwO11hHZ9Eg8vxB9HSC8TpjBxfqY3hcAfuGe0yQn9NU5zv4tfhHZgZnk/a93DFvUicAZ8mt9Jpe
hrzOh22AC9jUM7gPW1ErqLzLLFucJtdPD8Fk8gg8JQ02czYcRirMrpddti2MgKds3pojt73qIdMJ
Qx1eUe9oqn9kxZQemBNXqOssqv3gIMeUAT5205imjORQykgwpzpyLMMRwYa6cQSobZ3pxX0iigaE
wADGYdqBfgU8tF3PU7MyXJbm02X5eHe95XEGM6VLxo6PpxYCjn5VfrCwAM1VGh1JqGXB0PGUefWX
PE0PeefcIz/1ubPBXKFRCOZPTY31bSDsdfBFNJCg2JAOteXXV7iFSevORndnJdQrLa7hAYWQs67P
FXySEZiSL6VMAQYfyecqgKk72w0I+KsA1jHcTnX5rZ6sQ2XRAziinzugzc2sKCzhidBNciKF14J9
psDSAtXtU1kLOldreMCt+XnlJoASgPnX/yzKuwzzW6nP5ZTpXLSBaerRJIHJfVW9ySrfjcC6rmJ6
/IUoN2WX7n83AZIcmOq6ZfHRs0cF5j1prAfd8vjQeWX5MLR5hWO5n+Q7Ezj1WzFYPblpAY3/g7pq
DQorkuf1Buut+usAAf89KduuPZipYoggj136feyD4ecA3P4loZXnYZp5wSarhYws1V/gsm6lQW8i
7IFklr8bK0oPfl2rrQe2Pkr7OvMA8r730AV2eiowKF8Usnq7NnfEg88CsRtGT0Y1I9Z33yXVa67h
huZ1BGVhlzX8oYxVttXaQNJRSBRYwfopQ0VPmrd3PHfTiI2+3Kd2A6x5klg75tIce2ua/Shc6m1N
L2MA7DTQjYXllfuUTs2Jjfl4HxS52XNrLP4CYmzdAwg8PpAWhOMCIPKtUxew+bVi2AaMjH1Baapj
b6pMy2OFshNcE+rhLiMFRW2vbKadPcRy541dfm/JniLLwOTZG/vqh+mASiZSJm90bOnZKZqvGYon
9i3I4KhEuNVjLiLYqpAosyYVtaikgPwYfHWb2zKaquBO+O3ZixX0aGT6TuGJGhV1h1h2r0INfCvs
ykyz0QFg5DbNwRYdO5Sce2TauaI6F7ghbxohD3Yy3YxufSjc/kaC647swPSnGtzbxNQvbVOkFydT
cKeTXkYyjgvAGo2FgzN9Asm+A4HcIZsmB5xbJvxB8irfMJ9/95j8TWy33JWtYpsACJYQlrJfrAtN
3EZJeZiJ8muToZAmYfWJXAx7WcnHKAUgAjfEEc00BrghHLpCqcbftlT7iTZ/O+H+8ET9AJQLwP0o
JAdMwt1YIr2hlNHI45daN229dvyiBhgAd44rhIHV5MECyi6wabLcRGlS3yMeySJhKQIIOkCObKTO
tkrd3Qh63TiUzRmL7m8QMR/rvnwoaxVHqL3HvzP6iir+MzzYnlnLqseMuK+NTUH6gPY81G5JMNM6
shtLx38jTXHveAKuFHQAAp40QHRZ0KX0UwosmI86Zg3r0Hgs4cKIFF8EVtdTPcFWpxrLG/gcWYfh
gl/tJH8zI/dBCa8e/dL6WaGUGAtRd/Zc8crd4tE4KoRFywuMH77mvfsHTj0F8HLt2S79P4YAZOqS
hodJClh9R1B7P/Zk7/XA8ZZBDDNbVpyR8xMRPHzltkldDZC4/Tsfq7BjFgwpJLRScV/fJeV447L8
0Rqyg8mLb4ADZaHdNztR81tZTA9kVD9KOd22DHLJSuhj6aCTA5afnQSWswGkFlvOsKBqXzgRjm1N
5CTsrhbJr8B1H41Hn5VgN60LPvLUV2BeOreejuH5k8MMQRt+08N8DOVk97QED7ubkIvLjupiu+v2
4yGdYPXgm+e6dk5dybeQHd0G2fhCMyZgzEzbjQSTl3nlF9Gag5XgMhWzXTHlfzrsJaHbVju46yYb
pyXPsiNvLdyNG9NCUeTlDnjbDYavzm8bv2oAZa4xEdwBrE4pi03dwFahpxSYdB4ipD6d4Tjf7zw+
gljWOxHzvSfgEqNSIoM6YDxhTbO3RSembUbkH5nIM43JHYZquRkHCZwDY9+EjKM45jsOPcumstU+
bgRgKfQhGJvvVW/qKAjgxdQqmFswVIeYywGSVX+qOn+FDhNoY5eGAO9HhWt2NYLsh6nxgEX3Th6B
z0aGO3DXDUBDFsgwTR57YC6Jw0yqL6VIvKjEYR4H3/EAr7nftVP8mpAmCAfVJ2HOmtfYsV8yp4Bz
TWNb4Wib18yOYe4hhX+JOYidf/HJDCCdCYkY77md3CisFCzJgD+vJzAuUAC0iVGCmSoOrPg03ZhB
jrc+TNw3Be0eYjXeW/AQ3gzE+6osDCBZ8uGhRonwSMcHi3Bgzjm++rgtY0CHHfoTwF7nqS1S8ypL
B/2TCrJpKdTibKhPtU5+m9w8xh7dZ14XKlwbbyCd/I4Cd4jVx/rWYIHETmLeLFLceoK+DLbdhC6N
9/DPRXYOhqaN555U7D0yaST8PYS9wbn4JR0lZAA1qie6upC7YLBh6GDd9ql9qhBcCFPX3qEaiZ8p
y6etnWLd7oS/VRMusAOy+TUcUSIXEiTR8ii9aJZkjYEICCkW3x67H3y2ggnmMo191iz4M9niwUzI
npTkV17DtYLUxa+gb77y3v9BmFtvWdzv4Q8IGTE9wtaF7hnYIKhp6+9dVFuFeQZ7ZvU/zq6sOW5c
O/+V1LzzBgRAEExl7gPZm7q1tmRJ1gtLtmXuIMGd/PX5WneSSByzmbhqylVjWdwAHByc8y2o9lkl
OpPYnV2ly3Zrp1DxZYPGAAzsmlbhYXTAuQj1+Ap6/L0mTrzSA7uAUvWtk2vq+lH1TDtgiRvqQAk8
E89JNl4gpYDpeUsuiYOgJ0hDVhZUZzd1nL6xKoamVNHBDyTD2zWN82aWDOItwrgSdrRN5HgpDf9H
bAxIIEiF3D2W960V3iVjeFdaeLbAH/YlFLNXBctw4ohSdijTwvHGHrjxMfVvAswWCCYHDGix8JvV
QopprLDDD9LoPHx87ubZeNfBu8dtG/VMIx4/GAPPvDzsboqMP1tjsQF85CLHvOoBUEWU1gKWdhFm
dYFKTEuSk5q6km42ArFXYnMtJapqHcm+UKe8Drr8Ko2xo5X5MSzStdmihNN2oVtE4y4OLQDosxqn
Hku82pH1YNfdNstiAy44MPSuB/hJlFHgu7Iw12bmHzMHhX8sYI+TyAQ/Pr+uRapXFRQt4e9AOo+9
61oXDUxxCphnQCVae9C+HTeYPEAsDsFTb3AAKqo15M0JRMrzuwHJBQDnP0SLJmNoQGqzM2ovKRqF
4S4fxjg8yBKLD8dsoHZajjoINpIQcFq3ltlWW6aA0w17LELzW87Foajye9WeRKBDtur7ZkcTgdKZ
s+17FnollAohqoBWcYDiU5e1kIIPIGZFYFeW+vwtrGokjQ26Q3kDUbuyQKqTNFBILvL+CjSE9DrS
gwleCQSLK8tia9pE18rX3+kAJkKDaIxeela8ccvsrJXughJK9HER3ftxubE7gTJRXbkKuFbLtjdh
1jyxUDzr1E5W0ThetXX3VDT0Xgu8PjH8o8kz6bW8+4JO9NeYRZ3nk3SVi85fdRJuMlWcwVKGljAq
0c4rrDCuFNw4Ip9dxkLsaVkj2YhqCxr+XGwEbCJB+C8sJZD/KH2nfBN2U4nC5JAZMIuGLm6obYoO
5k4Il/A7whhp6KzCzUYY3xWTkBOKdVb6q1Lhu4ewP/Y9YnDYcowt3JMsVcZPjtn7J/FEczzEBeHE
q5oIplPQAbYzr0SK/yThtdCvBDSE4BXThfl2iMfsLrXa7IpyoDiA7wmuUOTI70MNvbTEsKIjN1GS
gty0KGDBYNjw7+DQcr9NR6mfWhoUl4QB3OUyJCzbzGDNbcyd7odIAqdYhTlttAc5/HFnlmZ5kWo0
t+GbPvriYOOADkAE8e0bNiLQBCn8tOBHM3TWPasM+F7k2DwfIz90PFD2GVwZRrTc0dnHnFiFtRkm
KyDa4FArfVhXmdXYXPt6hPQlur3d7YgnfbJ07Sz0MGdKm1MIcKAZvFzB5Tk4aayuRR/WB2j+G5eV
39/R1EkXDrV05ng+RQMXkLI2amR6B3JXXNzkhXcDPNKFyL0b2DRgrRyyCwGR9MbdD6HrmW/34uk+
ub+Pt0uoG/nrtsoUNVywZqSiiYuDagZvHN+4vNQ4c6T+fYKYDZGwhW7d3Ac9/f2HA6oTqjS04dBz
kPRhwCxKkl0LEWxrXMKRzd1gUgIya5xe814Xh9q5inucxbg3WJc5yILnCylz159UP0M4N8RhUWCk
Ep3/lDYOZXUQ1Tc8RyjLGmNJ2XKm4DSlR7AGhpuVztEtSq3HKMExeFDRVzRnl5Q5Z6bclCChLNLB
FjbThxxH8Zjyi8Hujjgh38A2bmWUfAkvNlOTm/p4g6gLRjNHubgzyV1b820WkyVyzcysnTp2B7Y2
EwNVzD0/1RoH5Si3i+Ad0JuwByF8P+jhObd+D0iNs+XnuUvDUhY2jGr2HX9A7IJS6o0Di4fz82pu
vCdlM99vZCB4pw6UK9B+geMMnxhOc5Fbtjpa6NXN3WTSRhmGcDQrR/V7mierOLgsjBZmH0uqRHNL
g33+PjKkkOPL0xy1oa+tY1yD3uA2yUs36Kff+kZTPK5vgdEDhwZ1sDQYbNxGhgWqv9tSuNKdv8Ov
sTWMsskw1HbbFnXS54eob/19SMsMmncEJWxsnNe2HRLXd4SxKtNewoc49iDoZWyaBOwDR+TDznjP
FyBpDnum3LlMoDIPnBivVucfb2b82GT8UPy0GzC2s0NL+E+BAA25b/tHZzfH89dn7w2vX3RBpm7I
MOrSSZub5aGMm+y+ZEJcd34M5wntD8NxzNqudZHnsG2lzQZioRBt3ihKna9oXNL7GgJ+BXKhst3X
sO26yU/pRecARr0yk4G9BoLkxarhI3pSIbBA6LAFabvrtKZfciuBSRAMYvV1N2p4PKiyvy8qoLpW
MBrEmQGGNHXlgc4A/4YG3i27tNCw7nQyqz0ynKLuQBxXXmyfIO0E8EUJHrgjoPsamk7m6opEG+i+
hRsY6RQeizh5wWySL5HTZI+tsqqnFG/+w3eK/LFEIAdVgqWrsu5BYGjBpYFmIiGoy3c9rN+MbM8s
Q1/ClLQ4kCGGy9BY8EvYT2bSpRSGzyu4Ttg4mKMLDK8P6tQry3Jg6KE7gvCXQMvxu7ZYsq8sIDAV
JM4v28yG11ouUqgCsjAtdowaUK71Q3KMmnB4gO2PuaIwJNw50nlmNpL9NEraN2WGxVUOy8otDv79
bZaM93AEe+rY0O5tBuOs/pTQKwA8DyRgxorC3pE4uEkz+nTlCxhowGgD7oJjCt5rGcKf02FsA65v
6jmjajdZnF+nxEIkHQMcqY27kapyLZzuCP9hBNuMINkOYnZlJpZamQ6w5VoVK12W5qrope2FrSlX
xCSnteS/CJHCHTU2o7WfGjCwhIQdFNKzfI1mH7zyhgIfeGRPhrLhzmbUV6FAwmW08mSPyq5HLsH8
gC2Sm2UlLIlQKYCUF/RLYRlie/id9mQi2KzQ5Oo2jdYobRnyhxoKCxoC1vsLGm9jrSLXNGwOKFy0
j3puo+ITwlG0smronYeIiq0Fb7ahRPztUFiGoZ/NLkQkb1MNqBxA4f5WSEOuw8j8AfRJ9hLbYbDH
1pluYZASdJ4ue3kDn7rxnlYYmj4XxmWEaXoNS7F8pyLebgkJ3uKMk21Qx9e9z2+yk+dR7hh3YY1+
YMRhhkUGrrY0QMmstoJkG2h0hISd2Vvo+rSuVJg3kloQFjUBEoJQtCXafdGQdM0dUA26JDuySlxh
OCpYew351QgnrfR06Sd47N2jwNXvhsyobu0EDrrgu/G9kTdF6fXE/57oLECDAhqkiTSG15b0z5UR
FhfAbtIvUDpDtxJlHaiF9s4abVr0ZLH4OECeZgGdT13eGRbOgKSsG68WLWwh2xSmt40z7kIOwYbU
gelYYyI4wtp0vKj63nJpKJ5UkgJ1HLXMHdvxkeUBCj9AKB6HDIUY5uhxz8SQrViQJdvSyU3sBiMs
7az0qcJhdkuRYcKTLk/vY4QgL2sF/pBh7TkIHW7aRW+59o+Gk1c7WkgQJdLYcm24G3uOCqDhbhWP
g6+/ikSLnV+aDUDNBg5StIKesFXYV8Pgo06b9KgtDvpkr8ejvRC2Jtt6zDQgA5btWbFVXfba5I9M
jxo1oCZFXc3I7vIA3i9WGY+oXcHz2s4GSJ2aJozN0dyAnyWsiLICISTJOfhgcAnN94luoyuZA8YJ
Fx/+rUOPxx10m3jcNEM0hPNyHYyDumpwXH1VBU7/Kk3SfWi36BennI5X5pDFdxXv4RMHR0PA1+rA
bLDmKduCROyc5Nj1zrC7n2EfU49AsB2V1yDzEMZtj/LO3MhWy4uyLY3vg3TSGyjFJiDV+fG+Qz0f
ZfwedR4vHiLrnndlqnaWL9vrKB1Q7ICIeQFF2jq+700KAmXmJPk2qqUPv9gxfKx7A1aaeQph6Dav
XUSjegvtAXPFRG+8Va1h5l4zdjCR0gVFfXaEu7NBKNu1lm28ViLsUYRCHf8hK61CQGi256GnKlnv
mDDTYh3CHzd1zdxQl3klyIZDDk55DhJS/BG0t6wWqG8wW9jw06Ux3EDAzYCNVIc0qUQZNGA3aNc5
L8TuzW/nN9mZpHXKx2NNKQrAeRTEmPWxa5MbnhiPkanWWZnsR9hVa6IX9vOZjGzKzdMtvJQ6CO0C
C4mN0vrCfAjwdykGdUnQae4Ok4ZjNA4i9k2j3dMMAv+BDws8mrX71um/yACOm+c/2cwZgp4+5YdT
I6qRZVWi13LQqr8bmUY7bVhAFs2I1dD3I/mHa4dp61hwrssP4q68jHaVK7xN5V4gBH2FqL9esbtx
b++NrVrfh/vdiSn91C8wXWfSOXr6qB9urTT6szn0bw6G2YMQsi/UdcaXUtm5i5/+/sPFh7issjFE
rt/09AhS4LMs/UMKkdvzQzKDv37/nB8u79eV4CQA3qTngI7DKl0m7Lrrso1joTDf1ndD07njEp1g
bgJMjhbwRHRwrMeXAsMD+0U5ok+a8iWVyJkV+U7q+fAuktIuD0MTcsB+vusEcZ3gtjPZrT8U6/Rk
XTdk2/Nfbe5Ok+NF2kMVQ8HJE3UwfhG2ICrkNDiSrLpUJPmiUDtPS2P4vSPlOw/ow2uhEJpRoG+B
WVFh+6rRy7uPCpqudTWGm/PvM1NEmBJnw1ZnRRSkw96Bb3eMDS2F9XARoNP+PSr93fmbzMWYyUyG
QdtIeOf3+6qE7S4KqSW10PHN91Y+LtBV5m5xmncfPpXUwvHrHgZHo4q9IgnX6OGDegVDj/bt/Eu8
U35/cbKaEhBjE2VSnUXkUD6zZwhKPiT7Ll5jM2+e+9fqZu985ZlLXs7fbWZ1vgugf3gfJPAxLU1S
HXofdV4oV3IktgQA112k7HgzwDV3ywwH0OAU0junKdE3CwF1Zqm+k2U+3FrmUR91RNv7DC7mkWA7
n9LX8281N9smx18Tjts8dDqxj8LnBHK+Lyf+f5Eeqvr3YFhT1euBatbpZkQpXw3INdQbbSGqG2j/
9wL+VPbar1ML9pDA7In2pW3qYFtHudjBArVZKPDMjDuZbMcjqWUU+VV0SEYD6jiNWR6hGKXuiiYA
ub0AttmgOQX4bmgA13OS1fmBmQlr5LSsPox56RhpndeF2Pu88PjJ8j2vsAkM7hiFOGpXri2WILMz
K5VMgkGAGrwEVCUEQN/A7AXsaE2ASHRHgDL2ohbdQpZ2ut4vluuUT6+irImHmPc4QuMUm3RuCZ/k
Bpjg819s7vKTDS1BXuYUqod0exL97InxXPTqnopyYUDm5gH9PCARhe2cQXR4SGXopbW/h8fsbVf3
W4AE7uBfvFZBudW+WFiYc4My2db8OIE630AACY5KWDejv5sHnpOnSACqhZ1zJqyQydqHFaGdGlk+
7G1Yu3h+bW+KvKEL+eVMcIZo7efvNUgEKytgyC/aMNvoSCZ7SLfWOK3YEiMPO2j02qIUTemIMhcQ
MSRs3QC79VUpgvKpxun94iQKcLDgpfNMOUff8/xE+fV7m1O6tTA6SQBBTw/GCBgyNKoGT0cAZ52/
+q8XrulMp2Hc9GHLDHVIQ7rplI8OuQEHoNDrc/MCu+vYNgszcu5OkxnJEbgp+HkQRhf12hTFykn5
OkQ9pEmKfVzLpwbNzIW3+vXiAjju82gaaZuJfMRu3vhPZbUdqyNQKOc/2NxwTKZh1VoElUW0l+wo
vQQT+anXKLucv/bMY0/Jzn3sQCRkhJlMV4cPddQeSRT+4O0StWyG5ADk+efPIi27khkMCfeA6LZQ
hATyoJRhv0bVjq5C3UQne2BUTVvDWNs5XFdIrvTu/Lv9eus2p72TfqBh3rGA7nF2PwEAYVEcD3eG
jjalRrFd8q/n7/PrSGRO3QqiHppE5VCpAy/snxC+o/DAaW4NCACigp29nb/J3Fye7LI8tynqullx
iE1YBMNn01WoJzZO5xE2bkYmD2hFn7/VzJyYSkVYaeKgjnNqDKcg4cdHzceN7hfeY24yn276YduW
KPxkLJbqABJDA8hYm66GcUlodmYkpvRfABIy7kMkal+nrQvgFQBrdwMge0r/HpbanFKAx5PFhj+W
fK8BlFpVGQeUKLHrDVKRJffFuZeYfKEIxj11VvlsX8GJ79SMk+KCjnxNATQ5P8AzC2MqBe8HiPAZ
sdgezBAUwHrQSVbg+ydHAKGh3ZW2vRvQZlHSBiP796zGnHJ967HMLWCv80NZ5PsGHllOK66MrlpY
5XOfaxLkxxgdwJBQeFwbvvZ8KMBfjoGE5A/W5DbB2XMhGZj7aJMAH5rchBsto3uW61WW5WTDGv8B
Xt0XtZ/fwVmmW3ihuRtNwj3wyOhrwGJj39iscmvb99oYyVOS/iQZ3RqpXNqIZ240VYsPBg3XIZh1
7wvozWgUAilBtTaJX3s1PJJgCR0xE06m0vEi8G2LRzmB6OIrlNFd+Lq7abS0gc3Ek6lyfNcWEgJP
SGpLeBLZcJA3inZhIOYe/DTjPoSqojXTxqAYiEKGj0HQWF7UqEfWBUv5ydwNJisdegEa1ggVObDW
cZPhoq8Y2hkLtJK5i58+2IenFw7LRWxBCDioQIbu+dbqcJgQS1Hq19m+OSWND2EbxsOY5wfMIOsa
9Ds4jQH5UISq2EpzsFYsctJNUWXBFtyHcOGlZhb7lEMeN2jg9tRCSSY1du8yH40KPfTCgKy0lrTE
524yWekMgL9K2z2cCyO18SNAHSO7uUV5+btV2wuH5rlpO1nkaBbARaetoCYJLKAA8jDpo9/bvqd0
ciuUtiSycfY+yzGriJtkBFiCpagxl9JNOeUDABdEmS05GGH0pWdpdFnp9K0GErgN2l2B7qdRpBcO
DPqiiC4E35nJPOWZo9NbRWllj4deynVcwx8wTncZW6pbz5n0TQnlNK2TlAMMuzdG5e+D1gx3LUwQ
7wab8RsZt+U967V1Vdgwa3PBeLcf+pySR2Ko9LbpiVoQ+phJ8qaU885B8xfpkT7UYQ+yRLlOT8IY
QKjGIEcoCLDRfqkY8F6R/cW2LCbxoSFN4RiqM/cMSIXBAKazdAsLOhM5yoMZel+JWGewVSRVApuA
xAWlM+MOTqc3FPu4bMghBBAaIx2epIOWkFsza29Kvg38wAphbwvNi9IGpkILQR+FnUgvy8DnxF7C
i/X5JGhmSvHJKrciNhIUeKuDKvNLR5JrCUU7NBUXItXc5ScLvLUBdy9IA/i4MDZdmMI8VK0KseQR
MHN5Mcl6GKkBIscNDjwDTFpWej2w4CtQOb+390359VVlV1QTKGgUY2mvCInjo6xRn9ZaFguFyZkQ
KCZfqPbrfGgahTw3AfB/sLqLevQXFDvmiitTcn2lDFiOFJm/7wbrTRfGJjZuWPE8UuIJybyhjy9K
LddBRVbmwHckUVd1wrdFUkN6MFudn2Izk3lKtS+MMW1CYxgPtQkUTdNDpO2mYsVaozB+/g4zKdyU
cW+p1DAbM3H2BGZgvbBdsC09Kn5GnePCeWxz/i5z73H6+w+pRGdbOVHwKdx3Ub+2QGLSTXoDjtQN
dKjihW81F4+m8vk9s3SfdVZ5iMe2i4A5jjvLBXERknCajTAlCXXuQo4h26uuC4+WUn3qqqTrNn5l
sAvuNHg+sEQfsm7sQCgdE/Vi201yEzh+GnuDMPi2bJPiwHMB3Mn5LzPz/adYbSXHMHRMHP3T2lqR
ovgBLl3ior/7g4KxCaaGeDh/o1+L/TFzitYGMcHIWvB1DvSlfu43Yr/pL5qtCZECt/4mHvi9uAlu
yaV/oLv79Cr8En07f+OZQDMFafNBEpImuG9Jbnl6G9UgAI79+vzFZ0IAm0wswnFa57qC1EJQPPqM
gmn0ewYn5lTQmfayqEeGcwFJ9Q26j/dBXSydOea+yel1PqwHg1UodUcDerfodK4bpTHkRnKkZLAX
TugzK26qMhuXJJSwMu7ABba6G4iComGbJMOqNw35BebPdGHVzczfqcRA09iKFhTOPJFd7HlRZuC4
sr2TISVI0Wh1U0IWMriZoZ6qDfitk3UVzGEOThC117B3Hrdx6/+eGbs5lRpI45oZAr3TA+jDu0D6
Dyqm+xYB//w8fe8t/yJZmgoMlH0M3be2J3vbaQE1AqRhxbJeb6AKwNfQkY2vc6uHwatxMqmseHpB
/Szd5q2pXdIbxYqnBnjdrcquTjzVxyot5cP5R5ubKZNEwA9sWai41IeesUNEokvqGJc6AeRUhAtn
lZlJwiaZ0lj1I2imMWDiTubBB33NSH5XsuKB0Po4cP/7+TeZWVVTlQUzaEwUumFLToMWEx07DaRK
4lz/XqyZyix0ApcXpKVgqVvJjQCIcw0g9ZLd9sz0nmosyLg2O6ePAE0JHX4RyVBf2z2J737r00wl
FpK651xbQ34YeHFsRPcVTjZgFXcLl58Z4CnvA0gX2ipByb7HqS4uHNeJ97lfbRrIm4p04SYzwzvl
fpgBVAVtc2T7DtCqr2FN4HsC5OiBhsATn/9Mc+9xGpwPcblUMNjO+q46JMVtYjMP1dk1MS+Dolj7
lrkwj+ZuMmlfBTiIRhSIxn2juk1e/ygG0BrQW5JV6wHJvz3/KjMnwSnqHp7RiRVCmwCGbLBrcOhr
FwwAMvb8DoTWVZXIZEVrkyykMe/gvF/EtykE3+kh5M4amJND12dlxuVt3kfo1/ZeD7xy5I/XOutX
Bi2RRjX7DqmYJ6CJ1EvLSwCnTuLAs6EZXIK+Smy2Of8JZpbUFICnuiqPYIZUHJow2HFFgTEdFi49
Mxen+LugS4NG+9guyFgcoVh3U4/x3pf8eP7J5y5/itUf5mHAg45XzdgcVA1oD5RUvgzZmEOo4/f0
7xCwPt8gsdOM2RD6OCj7exVjVCigg1a8gc2l2xq/x5szp3C7sEsCUwFsdahp950l/LErSqCt2ucx
XBqIuTGeLCYA++FFwY3iMOTDBtokLlVqIYWaq1NNEXa05qpNSNkccshil2N0COvoC6pjoSulvNL1
cMeC+gEs1w3Pk2JhJc0N/WSvNOIQHkDqZDJvDytRQIcjKS6IGH7vzDyF1xlRaYD0cnKlJVDByqCr
24LjsPDFZp59ChKuYFKUQiK+OTT1segDl+ZfM/56fkn8WreYQVn885SFsFgE+CbOEU3DjASKKMTZ
w4BbraFZDGMISbTbGYpd6qoNvSKOQxigKPUjq610obg283pTnJLlo3XXRchA/RjiX2WlOtBIoFQA
BslSHJ2ZzlNMkp8NtaK9bmAA1V0Pgu0hm/Z7E2uKQXIy0I+y0ewOo/FAndAdw4sEsJDzozOz20yB
RzwLx641q+wgjcKVOUFj85Vzw2POpVXvI6tYyCTnvs9kuTdpKyH142SHKAU5XHXrHjSf86/wvjP+
Ygsj9PMEMyLWkxqcm8NoxtBHjtMEhBDkxOAawUejMczLOlfdzrYHtre1zXZJBzkiCdbBBdhRcq1h
U7rt0NZF1TMwvoUNoW7gWFDQ75rGS6FRd08UbZ5aI453zLShDmP75KJO/HSdiyHd6Lgnayu0i80I
iU237CNxtGzylxzlv3/v/yN4y2//9SrVP/8T//89LwaoL4T15H//+ZBn+O8/T7/zP//m82/8c/uW
X79mb9X0H336HVz3r/uuXuvXT/+zVjX87O6at3I4vlVNWr9fH094+pf/1x/+29v7VcCqfvvzj+95
A3dOXC2IcvXHXz+6+PHnH+bJFOHfP17/rx+eXuDPP25f1WuGMPOva/3PL7y9VvWffxi2/Q/Tpg5C
NmQBIfV0qoR2b+8/kuwfxIJEoWmalk2psLAPq7yswz//cP4hOLqOhDiUC0nFiYtZwb8aP8L1HBtu
Cg5nwrGIQHf8vx/t0+D872D9m2qy2zxSdfXnH++J//9OR8sSDqYCO/0hHAoJq8m0VJbtgIvV8zUX
aeQOsPpwa4tELuXFXjt2t+sC8RPOILClHqHMVFlDuNKR4QWsYp5u5I1jQ29ddOKtbVh8KFu5Bnko
2DgOnAAqBu6UVXwVbGCeabfpOjF8ugFFpdnGQ+G7g3+q3Ac5RPHqqyYEW4U2FehSdaTXSNygj0gv
+DfZg1QUGQyswQz9jZbnxmqU9CJNUfAPISbi5RzR0g9D6kYM9DsTwcFVg3gwsKRWHwb3ry/48YuZ
79Fm8smkSW3OqQ2SKD7a55VspoaFt3PYOmCwec2c4jhEMUActfW1gZyELK2Nw+prWHivJc/EhkLb
B8VBLxj9altB39F16m7c9RQalWjLB9D/gEQF1MVjVZtez7S1BWUUdDmo0ZbFPmvAaR2qonJDCGfq
PF6BMfUWEPMhl9BXH5j5CMHMNyoVtJWsbSJuc6PFPpZBMk0Wd3mpoPaUsdwzZFeg4RbEnt/H8VaL
+juOPPdmbEEIc9wgROQBfNFwEn3hFqqDeVDUGyqjlZbGc6X7a7Tj1TaOnV2ctdwrWklWaSneHHP8
Bt35eBtJZ0XkZZXoF1q0UDnsmwOD1qZXR5BugGTYk5/0MVR9gsxlTvxUO36y7tzEd3KX2FmLNg/b
R8Y361F5DYFWpV1XBZiX/Cqp5KYhxgPRwlWBwVddq4+kzaKdn4bWWusHEMhqCIID2tkP9Zsgt7EI
r3MbMkLpOswgCgdZqNfEhPiXZd6fnxHv6eznCQFSNHEEgaSbA7H4yYSwSpKBzZZgQuTAehoRjGe7
ILyTIWTqCqWhtpAmTyIc7w0wYx3nrled9AYjDVcmtJy8okMjtBTgjKH+tOqR7IGXCEGhvglXXR0Z
K01gsqeCeg0HHp6YzaWPv1h4h9M6//wO0MwngiIigJnnTGHYKlUZ1n5lrqVhodtRxYXbCr4rpX51
cnb0Zb+DBY21qtNxWMUdmMXdsIH86U8wRVHaH+6sosZQDrEBcb1wNTBr3/aqWufqze/ap05Vm/NP
POmFniIXApe00Q7h+OrmtAaZhyClt72sT0qxcKgjL0Y8/qzsInetCMuSqG/C6BvI3SsXBaG1RjcH
bM7y/1dkfX8MaXGH8FMAJ9Y7a/7DYaotQr+ptV2vJcS50NuQzxBzOlYS6LeFF/58ov/rToLaUliW
yUBo/hx3VNEGyhoBFY3zInUNJQNP1aDV6/IlRB7QpWpYjdaYbyXV1xGUiOBRXEdwCAwvBtYhbPj+
KpFxsXa6ePCMUomFxHxitPavJ3SwY1Bm4XOwKVcAar4VihlNDdoypkL1FYJJPXQLoXWZRFANgFyO
JyuofaWkxIIdf4a1Olbm+KjY8GYsCTpMDlZ/PY0tLeYwaYm/jUwFI8EESXW9FgOEkTTOOX7+2mvx
PNYZtjrh77Ah1RJN4jhfOEZ8TlTfb+04hEpTMG5DlXNymoiMriOqiep1wkZIBtV57mEKjx7QnhBp
d2q9hjXSRSbYwtlhcnw53VgCsYxNHS4cjon9/PMcadCbrpTtlGtJq13eafAd9GOg8hvbLDZ+mN+E
60B0+7Y6CTJWDwsz9BToPgcR3F1w5C0wNQICfNIytUXXJbqyyrUZ5zdN1zwUHTRzKpiXOfJWcv4j
jMaj76hH06BXHb3MhH8L5ZhHMN+v7KLcjLleeKT3ytDkkSB56VgSCZXER5mMRMVHaWO6luveJGgR
gxNfsTXjFere5YtN6hcWNLuwhuhg1N8Io7kyhviqoXfOOO5Os7jzvQYMYEhgPLDoKh/ohZPW+IXm
21B1R8XB/DX6byOc3aHxu1Oj5dVSL4S6zyfC90H99A6ThV/Dt6wF8KBc2xZghMq5dXj9DSO9Wxi+
vwcY0PpsAhgdQzzFZvB58qCDJ8F2Hsu1E5SPMh+OMh33FNKX9a4z1aOlnT2yDcCvQXNv0XVnAyxy
XV4nHiyQv6VQ5oNc19KM/uVDYT8ysZg4g/bX54eK4rqOofAIiWynM6FXsB0NdjVAIAIH9nVN+2Oc
QPYiVM/QC7/lrYD8SPMAp9R1XYDO0aKVrm6NdqnT8ouZDgUP5MzAGFCQxE4//xD1SR6nWUfacg2O
zREuh8+Qv72q2vwGKpnrhWE5veF0CmNJww0JpwfLnm50MU8doq2mhDN7AX3VsnqAfpoEyQut3BFn
POj72LBFACrW1wGD/EkYriKJrHPhOU6r92/PYcOvxrSY4Ob0BAsBQ1P0cQXtX8e/NYdNEO6C/sEB
WFYORxGW32puA7LLfpy/76Tj/q/pf2Kbm7aFm3J7ElU0OmfUH0pw+gfrh12olwxFJg+6M1dZo5+N
PLsZevDpfb2KVyPKWpzHL4jKJqQzfZwuNFynSRhCzrKPf1aR5ZpV+Qid4Hbp+3yGGv71nBJnPMYl
J3LabG86H/SiWpdrP3BuTd5+C8ziucgvkhEChllVmh5wwD8aU9yCuQMHjY58KYkRrIQRrMe6+j70
dKUYSIiOfQvJv28RxAWWnvG0hKdjyN+3Q4JtEWQc/PzDvE3gAgwRYkiVDH7+RUF0lpHjYNKrwawf
CrN4hMLT4DZG/lJmAwQn7JUjwoUw897a/tszcDi6UaTMUAqajCeiR9YEVYAVTfLvZecXkIFF8wCS
dRis6g6VHsi5Mh15uaoO0IqBKVp2E9Bg/1+Enddu3Ei0Rb+IAEMxvTI0u9WtHGz5hZCtMYuxmNPX
39W6L3c8FzMYwIA9gppNFqtO2GcvKjN5KPb5sakwwGgRdgZzYRw6w8HUAfjFqhm/PaxEECQ/Egg5
uJzpvA9teq+pXg+0Mtn1NjHDycXTQPdHJpUy9yrVC1dzV/Fsp//FPvzn5oUyS7cw0rb5nsaf7ky6
17hyt3Ujbhfx6hj2eoKhwVCwl7jexiz4jAvnv78tXzOzf7+7nLzONad3MToy/uSADwuedbiLGvGI
bU4oWzPO7f0js7YD5cuFWGSjcrovj7Vpo9erB//gmfKyt1cT375L/v1qvlQxf17NNRTQHdfG9/7P
cf4CI4RyLYUOX3e+uCoN0zK/KwcSvvxbs2WgeAcyNRjS4JECHm3QrOtdyci/hWXQQOikY7Ce+Y81
zjH2/JdsSxxLi6WBE2l/Y8wMKzB3upS6dVgLRkeH/mfV2XawNFZIlcEESxuWtfyFy+bJy8fvcloR
ynpnqt6R4Q6xWOenMWNv0Pc0Dx3ff5XZfTtwiyA2lcG6eHPodOWbXMwyaMct0sr+dgcEMbljNJf9
qaiLt6rLHv79tv0jo3RtIlZqPz4FI+efUYu/KY68pVOx5o9ktI3ADbT85tFyuvimHAOPIVxUv3Nk
iu0x77LyRKMd59qie90K2n1WeZjSK3utydh51sCohvHdLa1fc17H+7KKk4NoJpQowMINuYyOt+l/
HFvXwOr/PnnXoTZi+qZuOaZB7PVH4DXzf9p8IvGimvTb0TN512FxvrRmGpjO/oxT1OvaS3X69zv3
j+XvMrBNOYsX7isj/zNcuI5bWAqX3lhSEoXd24bGqr9lk1MiWM0OtQZDomu9LsCX87N2OvuoaxWz
wCVGKYv/H/fgH+H4/16NZ1iuTonP+7NwLQGHzHrb73HW7QPyOv+jbfHiy9U4BXmOV4wxmuHeQuxE
IaSiHTZTMHvjX/9+U/7xKLgnON94nu6zE5FA/n3Tr0RuMGRf77GZ7lW0t/Kni6dptnYJIvw3JUK7
xyH+3z/zj1atTeWYCXqyQGaBWQJsSH//UCxNpWfjcBYbVfPq9jOvV4856kp9qPbeUnx+HSM/bo77
S6u3J54Z288vY/RerPVq3VTZG+5E2gv26I+lgSfRv1+eeT3o/rY8r9uyoG5DhiYwGfvjntiFNzJh
6a1xXYM6KNM497Onan12+xSVJcUYaCOo8jSGmnqQuKWPxHcbD+lVpYc1uD7N98VmMynS/XT2+kPT
x28j+IPANEAeFGK49K31H2v7z/iCO0ruz4HpCt0Wzp+a15UK0MCM8hYjSLVCbOejdMUj3tu37wz9
ffPye+g0UQNJ6z/yj39EYHyyZ+tfJQ7fENafYw3lhlq10hBXYriFvzOUvHAx6+/tZ2HVj1vNSbZ6
ZX90duNj9LvE69YDbKqfdbN8F0zLao7XBIOdNvgeCyoT3p00MgqJ2/HfH+ofDoVfa86zTfd6jR4Z
zJ9NvKkTsN6oMca+RQY3zPfmrh+KJX/MJkoPyjpruX6zZ0NkdUNL6E6terVuh3aKYF+cqJiIgLej
Yx9lNvLfr+0PL53rtRnX8j//ERJcawJ/fx+o5fcgI4oFkHcJxUA37iZn9vBv09/WrRI3y4TRVZaW
eCSnH0QSmNGnfZ6ooc4TtqkrP43jrJlQOlrJDF4MP+zWCEE0tY+CunFhFNnZdtorgecbSKj/8uH9
Xwnn318Zwm/DE2xFOkf6n6tgqjprziZtjod4GmYDXSvecbPfNAfhtnliWuXvSvJugE8sEm/bdAyl
+1uj74yXtEoPs1lW8W7BxhryFmxANmJVUC5nJadImFiEN/O8HG1fPuZYaUGx2cMZ08FIN+4b4oET
crlPZgz8E1i4b065ucleM5ldlZqB++BCiNXJGBVwsopqvYhK4dhWtlrY9/lJV6sb5TUdB1wQLcID
biOgJhz4Ov1h06WPxRzjR37e7KGb+XqSW5hqFRRRwlQoP5nkNEEjyC9dg5RBlFinecDD/DU9Upa+
qbAQDZzeftLtvcA4DdRDK8p3fTRuK2bWlCZ/A8J+2/1JBnbVfNr2g3K9PjTM+uCaxU/DgH2wMo4k
9hfJtJ7rzt/rdg6twqItaBhAO4qKLsIUOhOUgsFiTYy5/9CuEItxSwR465pRtRkLpu+LF61yqeOs
9e/8VKvCBfOwyJ6biHopvPq1o3GKBbBm6emNb60FuYD+09LXpxWr72itOJJssZ4nhtNPjiVvatO7
a2fWqlOaemCmqr+3Rx2tc4U5XUZ9OtVRwwlNcnmlM8dKjFCxBnnKgODg+3bFHtY2KC5dx7jMUXls
mNvHBLslSoE0nL9WD+aPc1jNmR/Med8cJjnk4WzYiT/YC06KzfT939/H/+doZiFbHkU6qreMyfxx
AGj44BY288lx1lgvdiaIRtyfym1/2DqyIkd84in/5BZ6RBKWbdqv//j4PxMxVyc6F77j8dGm4/8p
99u7AhhI1c+xBk4nrFeL0PfKn4FzVbsP+AFjOSltda5mtOXb2BqH1hB9SKr/H1KNrwrY319rrsTT
HdqQ+rUNeb3S/5MS1vneeNKp5tj2tzypGXHP2lM6z2b4laMMme5F9t7TaGuKR6dafkDMwIfdOhkb
P1/WLCvtZKd9+TTzU9V1eU1LP9wzcXwAyKDu8r6ExOgvKuhWlMGeQhfGbI8TuXarxblV4l2hY2zn
XJtoX7/YW8c7c3qXYjWTr3d1qUe2ZoupI4OYMfHXeCqr6bJIO2z63TlYi3xoZmu6c6YEmncX4u2S
YLmzJnnvsfN7lRNrznTaV9169DUs9Rfv3KnOj1u/7ZLM5f1FEpX/R/rz/xxIgo3dFDpdUF93/pwh
IYjZfPjrc5waXRqLHsqma98pR7H87TouTO+3X8jyaClA4Iv5W6f+E4vJ8S7l3nkMtweVJ9aTtqwj
lv3T8h86B4tWyT/iIKIfj0iMq/QtgtS/P30w2WOWppTSOq2zknRYjERLK/MahTXH3YLjpzmPbYXT
r9UffRe3gtF3lmTetuXVzstDPk76vZla671LMCX6tbpdd8sNCogaWN4PuGbu9TnDq5vSAyECMaCx
dv7LMuIg6VtYURQZE8Mr1bojc9hwYqb2oBNNBKYnLIw4yw+wBPCgBjwSIOHYeOcEu1FvJyZfe+ZJ
NgikcxG3o+HHjRzZU3xYPGSDP7f9hvxw8+V0N1wxGAteQwew7nVQ7P2xnpByfR3B81TUYYYzZlxs
+K7WO5vO9CBLPWmV6m7NlbCuloj7KLvBykKB0fqlFrl6u9w5+OFJackHZxdLaAI1ogEszDHMUV9W
12doAADSTeXGyEoLOADER4tfMe2ap3ddKY6Za+E643sX04KSvlXQKfk6dY8ZrSrW7lapWQ/b9WyO
ehumGOKGU+u9SYdoDC4RnpVDbcJAmseznZufOwAUpzIuTe19bulqHeYdSlbX8H3NgnLTr6736xfb
rJpnuIsckABbt8K4G3z7dm1zcW9PbR5ntXoF/mExUaeDWgSrMElvDQC12iCJevhZWVXFmQm+fmiq
hfZ7Vp824AOHEi/kr48rgGEFja9/SrvXEuS0RrJl+fsu38fSxuXCtH81w7BF7rqpaBo3I1Q85rDB
ZybmdIGwhkoxyLPBj8U1SVJdsd9lovhm5N1PSpzNazU7B70aHiSi7B9lWz7Mx5Vg4FRX1cpK0Idb
BoAb8CEYjdbKDTKxbxe5IYhth88lgx9kpLGX8VJ5u/nLnQtxkBIKpCeWh9pch1Boyz2pKlUCQHGB
5+bqhEls84ifVMgMa+jYevWGvY1VVxdaMT0UEn+P2E8/tmu4OSyW/VGZ7gwtp0CUXrZIcnZpXozO
ZGJyTM/DkPkXV0ZD7hQ3e7XFGd3lsDB5liRNrEAJdcb237Dfe9htoZ2k3gM+0Drsg/PUf4Nisy3O
Bf/Sp0IJMylTFRd+35z4hVbQ0eiJ6xGDo9qNDEtMgY1rL+NH3nTuG/2p6NxHZW/je7N3fJ7PgGHO
5yhveaINQHzRYlvrWC9amYnHUjG0k1UsZatOLzDmrXOKkR5sjnR96dsiGjuAYoN0ndt0qtdzf91b
vcxuWT7OHI51tUSN16/Y0CM+BE5EvJSUW6m97176MOclD8oZWhoohkuQs72jxMZlCHbAUaKTuXc6
DUN7XMj0jXZuYclLp0xstHPxzjtuLj5lwLSsTxJkT0T6Jk+NM7/XWrsdbTSb53W4et7IU2rB0sMv
9wCH5OBnpf3YbRARrpkbT0k+ah4APVdqd/aCQkIrn3MTHcXmz/hTq/07kgfzaVp0Mjzx0q1qPsG1
u5/3IY+1xWS0gi2OdPYiq2I5SrTdYjGKYOBrRFih+9f8qT/ZWv2/f0PR9m0oNkZcAbkEIOO0FJfk
xqUw5S90TseU85EXJCz3rcJ9ESdsduMnxBQnryZfNrzlXJBJBCkCh5NuskPV00ki8Qrdlk01v0a4
7YAaT8n1QVPuQ1N3V7Bl1R9HiyfQbttdtTmAlrMBpYY6foViOJKES0Eo6EElhYKG2bElZuNoNskm
TLIRKYG6WvJHr0lKLOONi+TzNgMEg5RDV8G4rz3eOcDlXKt+Fc14BHiP0n2v1HEEgXLI9TQD4fzh
b5t5GfVt4ijOI5ec7GJf/xB5emGcvTnKzrDPlusf9k2tWTx7cPqazLklAXVuzcK0bz8JNGzd3G8z
d1zvUoc/MhQ7N2mp3w4jMKcMK+FTx4aBsbNhXRA6v/VpLR+Ej/Rk1qunrPVUlEHFPnz9ddIx6N1Q
FR9Wt5mipsza916tYa4Np2XwpzviSWyA1wHfXM63Q2Zg5j2M53G5HTMCtIKwMtlbQoxxETpVZoyg
ixK6ncYvYZ5XxFPbUYGdNDsq0g6kGZS1irJ02eBTvu9LoObBoRTZPnZu9ubZWZ5UfSFOmqYtQbaj
cyLyacPJK6D37KhuhD4OEX7/+p3Zah+cY8lKhrk7yo4XbwxRpqS3a3F2HXIhL/e7QFtmdSAvf0+9
haZ8MV06k7JGu4Jt6go4YZ6d6GY/H7Qi3c8NTLeK9hvF4Xd7bN1IdM2NMl5rPM1C5F5VSP2xptTu
P3NCiUjR4i2sYo3pepSUtZr1tIIQBmnUfXoO3OhrgmLO82OlX1Oa3p/va6PC6j75Sk8qSpjT1hgR
9RhxakfqufWcjA53cMylAbfLeay6LfEsorV8GESwthlpsIYoaJPwiDLDmsPS6fojiM4oT0t1KYf0
DGdyiQTV6GTYCWim4ULBrbz483UiqXsa8RM7LDYOLZXxicf32egbdgJbOzreZoA+xohy3qcxqRbT
IqPCxjctPAf1Ur6M1pM/l8dtJrvq26udsNaFduoaiZ9P+PzYpYxoi02xVy4XXS6/zWEwo6wWoei+
EGo2Ru2uTAqkApY5nEa1H9vc+WytkYO5rcvA9HuGtIEDRnpO5gbBKz107laGLvbQZtXetnXzNmbb
B8L7PQDd6IbCtShQN24MtBm7e2GkSWH7Njoiqh1tSvl480QaDcbVYMfY8VhFVAUVnteUIa117iK9
z0Uwz3p36UX/rUqzszQQ8NUImwxUPkKnngOSa6AEsIeTNly0QpEPVF6DDZ15wP1Uxo4yYO8RE/Wl
Gxfimw3k6f4rl/QOeTkSFNU9ekCx7wdPfE6g44ii/VPqdn+ZO9SdwannA/EHrb/pQ86ZPJsuoaQO
zOTGgnU62MN2du30NMhRxBTya6TBJTxFdGJI9KakzM0umODTnApIhHOFD7nvFsCmzG+97jpBN8NH
6DrlHWut9KGWZd+zYTAeWrs0EyN1MDM31jOQWCcuy94F/PCuyk4cGW4xksl6dRoM8p4b6ssvXblh
wFISjrZbzcrd+3thlZFfj1oszJ8DmE3EfkfCD47vQcOzO2/mRwiJ46Go9NvJ1dTz5hkvUnPsSJWC
71PW21Ft4q/BzGtoqP0canuZhzilWAAENjbfa7bl+jn1Y8f0Q6gG1PqdHBf8a7BdoxYO9VVcZJHS
bWseq4bXSn9bbK2NN2dRcUs4GKg21RJf4TxPo7/U8u7y9Saamz0FaBtLXEC2OU8k08uhbRUNG0hR
8AWvoho5PCvxrcB2kgKHvJIbuJ6Rn1H1Mkb9Mj2t2f6spCjxdK/uOyxL2PnNA6ZIYQOW7eJm3RpM
Xq+dVulsgNYcXt4yvWmmKhnnDWLiRDu79cr5YI0AVdO0pg4yFJdJc6yTieFxoPeOBCdo0huelvtV
teRLNUg2uGYP5jZxcjfY+izLtiXU/vzb2cn9S9e397aXW2fD1f5q+5HvV6PU6wGSmq2Aa74VbuD5
cjha9Nr7rMyPBVKQlHltPbWOnL9e5Bdbf2zs99atkCOUdo+Rgp6FDLe/a0tpIrES9YPn/OjE5AZK
r6xk97ObqUR/3/lFgG3nxqan3lZdYAqlAfS0sx0FpzfpMAO3m40XMpYuZE1iQkoBnZbCuejfm3wq
At42sg5GxwasFe+VVh27uom5d84FZa136w+gkTpZhNJMnaRw7SdJb/CkzXQ6SCU5BjQKxT1F8oAd
cTvsO0A9gjUOrnJ6+loBnWiO6Ta+Odr408jmH00u+4N1rfVVwnkGYzLNbBEKNkyo3GIPl8yDRpvZ
5sVyHsj9ekqqlTz49c/MypzHTXhWYJG3GG26o+0t36y8UGdGBaWv+88wGrF+XqZ7B7XLYR/MExS3
165QKrLUDADuWr3y20yLaGF/Ym9GtSA3upNrW8e3Nh9A9VpjGuYbVZNl5OXQihbg5/Xs9JrKOGHs
Bry2S/Zey06b03Th0vXZOd+ndyi2+2FuKGfoTf0t02g8XmGrISg1MIcyr8MKj5WD6t2kzam4Ec6h
eLERVxXPGBx0gcyARmBCcONu83LWUkDyGZAVqwc8wRiULynH6WI+0O5gn4TxHK+wcdNtab9X4b6l
/WWhQxPZ66JCxH9vVe2eZeH5sAnrU1dII7ZzmCRbJxMObfe2oFTz2PTN7a6RNsCKYacecsJ0x7Qe
hwaBTLU10WLBKfaVPPJW6Y+Zntk38CS/b20B4l5ab8iAiSL3oj91itL3DKdU2Ddam/1KNfIjs7dq
4p4io2m9xt3sd2fUbh9pXZbJaC8fQu88QCpDeXA9l29vU5DUCi+h8mtFnn0322NxGfKeF9poXjRz
P794hdcfWr+WIRCVoK+z6/TCy1j56rA37Y+57/UlaPQhMb1ryOznzxR+fhYzTVCfNV0P5g/HuteF
qk5GzfByDamCalP5y0FXfbO2LD3GKV4rtY2Bky3u47DIE2sQnHZqUQRdV/dpfaWqCgpUEq+6jhHI
xvlNL3G8ock7HOaxUXGZrQeNjdYFCnDr2vUSaeN4mKyPoeApFdb2ME+mgG6r36X++NTvPRFnAenC
a//qaPrh9/t9Ko3i5OfDk9d3kkJD5h66anzYnTZZ2gIYtdrXYKfSAcu7/561YogxVfPjcnhj5l0m
WUqPUOyP7A03HA3YJGUmfuK6knFRzWEhBzNc92cLECysBrStm9IXkKRzC1YQBtCIXszrhi3BL+po
pIjAR2QT4SrNk6vp5NxO/tnW44eQm0xM2iahYYzPZK5DYBn2CCk347DVf3hN6VJ4se98b4YVIn30
yPP8ozKIohzHuDH0Eol6jR6jV9rRm8Tj7NvYUfsEQlOr7lZ9XU7Z+rMuhudhxgCteM83ZQfIuYj5
gYTgiTc+zjmnjLGNfaA6I3EL7chD+lmNHnelro8F9QMC5+LdgaFCglZboW8AQmaaIGg7vg3HqAep
9YGy63JoBIVIX3gN+lj/bev0LTArD7uLzm4Da3cJRwAc0zNbArfVppM324AusjXogAQdMEX53mwF
2ObZUhEM81fTg4U5IkCanPdxWr97TJI8FAerxWrbz6Ypcaf+A/jThnU5bUtksP6pnLNXZn0PrQYN
kyhzjzwMSvZWZ86PET+gvCpGbzBEu+7+yCh44noP0HWyAQQVY//upmDzrFHXAictq3Per6eyGN5H
RYLDjO/RaqHSLz2U3nk13QBzwSpYtT4254o9sJ8CCzJbrKmoMgrn0is4mjMcBQCzTqiWGFRsFc/i
yJnbHHoKkgenNSMOxCdrNsbEYrLaK2z3JpVAlva/UNnnj6NZRivjALyf6oCMl70o5aD2kFShVtZZ
xwi/l2pwgjS1J5T52OZUhR8143hb5hbQ5gaMsubCzJr6JJfiiXT4R+PsF5v0j7mYu27Vj/pVZQGT
WDFB2Brlvd17t+T595XpXSorfzVnxn7JkPKmZSzCGhhyXulNmL7Nfj4vb40onrKrFyXiY96ibqTg
nGcPNE7ftdFWkJDbH05lmUfDTwy10O8pqyyabXYFvEp0MX5qYjzLnZ2wIyYMyHPe+pI4oXDq0ETG
QgFyoXxLfSPdyvLQ593DIkc/Vgtig0ErVjpVzl+pYNSrP9vMbTwqOLpVyVoCkckY7+4+pATmjl+i
tOykF6vVSQ/r2IVNPhKo0jEDR6P3wKJtzBXz/qKkpYfm6CBeUSUoF0g/6HW+javTJc7yglGicew7
ogatS8c454g/1SsqKiW29aGktcPRtV8YaZRxTZn92BnmndaWGdhlPzQ3/JOHqS0j5h/bIMPe20jP
eu26YUGz2UgGp5On2pzSUFWgebT9xk4V4GTRm8ns59ECoyuBXhSJuaFdYmifIkv/EkYzR9Ou++FY
uZ/4el+9A8vnbcYlJHvVvex7VZGpVQNdQaNXv4U0fgwpDiugzTr/kkFfiq0VulmhnB+UZgD3TOXr
mIqj8EdqxXUXrwP2z6reqsiz1JaYW3kUPaeCHOf6xcysX+7gnw17MB9HhxykvgayTqn/PBUr/66m
+7KjIiuH4oiExWL6ZEn2hejGLdu3ymIP5XveTpNBNgd1/ajwyD5YZXFgiAtOl1re9lTmAR3vb9S4
/Hvwxn+tzjSH/shhNBqCLST1+piT0UuycnJR0jKJnuk1fBuY2aSJbWD3vnydy22J+275yybGObuu
vh2kQLqD9XBk5DRBaNF8K8p2jkQ7UYbX8t+pkydTu8EIZ2amdNVvbUZGsSfVTKY1CmDkWmXCastB
joypfaZYJ+8KXAaEm7XfSFMfK48pkkbbaKc0e4L7wXxnM8nU5Imx6T8nq8zxNCKCcislzjMgW5+m
KTQoU3gERpzAs1lr4TyurORJO+aTjykb3T+7BRI9uugEemBvtCj3oFZa4ol2vPGM5f2ro6351KB8
ue9h1mnRV0TeUnVPqFsxyFWmdz6J6k09F/pBd5Yflsh3hje+pSbVe1lveVi5QxviOYC1TW8/+tse
4KkV99gbB8ai6mitp8Su5p+4m5zqhp1vxscnailEOJIcWSFzDiyPHoR88t2DQzO6VZiZi3apo7xk
tpKtqoP9FewoyOnmdvzzMoQLlagY+SCP9ofXZn205+aN29OJaOtWoXLLXg38QxtBlqo2jqmeBUMV
qAz3aj3003PRj1rEMISkz2k8SCU+M2rWJkJ4y5YWcbRA2+ZiV+DQ/+z4NlnZtaG3UR5J7Q+mO2oS
8+Xd9I+8gz3Crg0xSrN6RM5VwrDofc30USURuGu66INxxF5YOu2rQB1zY+moXuupfOG0eOgLPaed
VtJ0sDQMKKY1RsNIJjlmtPNWJ5l7/TJc/d+rjHxy/N0MHXewryml5wpzjBnxzEKrB5UnuMdSxQb1
PhrszpGQw6U24AWImoGsmSJltqlDgQU5YsuYOe4nSsn4VJBRjT+0ftQjqWPgbqkJljR9WMMa3DjL
Xsq0qQ+2Py+YDNs4Yw3dobIJePSJER+rt2RcATtA2Xdx9KSL+xpJeqFK+IuDzSxgVR2HnYlGOZnx
UJnXNg4gbZsLMDNBOI0dxizX704+rHFRV0+1uxbBnhbVYWAbMRACngZXvjrIDhPNFNV5Ui9Al0DG
VcymfWy2qV1UXp7FMkN7Eg+VfZiLU9aPw2sPfnmccnkDByhaUr9/nPsGBetMolF5dLldng75bXva
rZ53bKT61xCseuxrk6kxreuJaLaM81ppP4xct4+IZD+KPavpFNBat+Szmxf6ybIhyVnZduqnXo8X
7GimpgrG1rp4OdKbbPE+cUncyCxTmYDmtT9MEIvHZc8khubfu3IRHHEUdrQcewNfpSa9USPoDOxC
QAq9pXV7Xzapc1gJeI0MSwpt8RA+FD1daR/+3/6guWjbMgXIzjdVdoRGiu0mnQ1mGoxwmsdTvkzm
MVN+EZUMIlL8yz6rBfdjiy1uITOldo5HRDPeSQXy8Fo02FCnXHbj+0RB/VBWDluIMbkXMx0DrEnV
ef6tLxwbqEefa8W75LerCJg3N2/tKy+uE9mn4LqLHoSVrh1NTrCknDszGPPaQrjO7xFqz2JDWS+t
P9E6WVCPW9yibhLywOR0dciHH6VfnjPbCet84ZBmMBXHmWdjXEDKr6sRYt92slgVHpqMfkO1po1U
s1qneDUdRDE1U1jEl+Fef0756hGMoou6ZLrfHnfA9ZXsjpvmfopaQbtgeG4k463bPZpWNYQ2VerA
VScgFXm0dUtzsKR6UlAdGd++Vs/Tn2PP6zSX6RJlw0ZNmg7SyX+si2uXJlfzrWnmoOsynVaUwVSC
DtiOQ6GhLDykIM1XQm8qEIBI2gYxEv0+Kof5EtS4CJ9WhzyA6QoOWoMH2zCUGLXK90OBbDVsXXc5
FYgYj7JdmrD0P8S+pI/SRHba6v5p1FzCVSnvla6pwMxHi1oypSnfU9phrhvc8mxD3Iw4+wQNjETL
V3cGCLsjC0y/ykmmUJZm9sBEW+AOV+94LY3bOdfOSFVu7RT3bG37VnVcQI/HX2TjpR43vdtd2XZV
2E1ajqvv6LDXhU2q1ocVnWPrS+1mRR0QSDed4rookY9rzlHHdPHFNOc3MvwBF+XHidWe1gYLUFGO
T7uljH25pQxcpOPRHycR63UhQpSv/aGwCRHZv4yQX2UFdOH8YMhTRpdlgwN3KTA+yXKOojwXcdEi
ZWGa5dwSLXvLKu+qmbBdGOKgjEm9brgiKowfQqaF2Wvy6pl+fHHxtnwhpI+k0OVzZ2fvX7tFZeKV
7KZeGWpTftRdJoWz+h1jzP45q+2LZvinqm/Xh1yig4O8q1C84oszbz0+YJZ9WFxp0rvMaI7TCqKU
lcd1hhRicNVBN+qPXBQD2QtTnnzlD7/1qpt8mIC9LeJ+6mWsNYqRZJ9B12R3WJFfOg3s4LJwZ+k0
XVWhU8J5Xt+Kx1n/mMWh3WyLKmJGw9Vdj6bd+IlU8ttY7G/SV+pE6PYhjEUS8hundktRrzNrHVKP
vm3mRp7cvjACw+jHa+3xUBm5+7Bt9StP1LnN7ImM2+SM1sv3tsivz71jhNk0ishk+jx2doXd/qbp
YVNUBdbJXyW0vQbJI8U9gjRYUPZoBxxM1UlzfrQcgfdWlpFk2519p2U5IF72bXKc7bPa6t9X52LH
6vT7cW29WxtHd6rEFY0dP42+8gHZL6G7jvKsN+LDE1moFdMQGg2Bz4DTHCPCsxE1g0sznTjKocQf
3pfm0h2Fs38fMOPcUHRr62DcMVeXJ83oPo5QHEJDNlrIKZqkG18OoI0Kil5cylaxfxfea0NVLukn
wq4UA7HQwkfoSlQjG3dGly1qCZnAIAxdmyIwim2KUYIfcmtCZbjpVLA5ljK1R2OiA548GL2X0J1o
7rW2YPU27f8wd167kSNZGn6h5YAuaG7J9KmUV0lVN4Rc0QU9GQzy6ffLmh3MTi+w5m6BQaN7oFJJ
SRPn/PZ2SqjfMBIS5ozyu+7QaQVz/krLzSMlsU/LaOoI5vynHPL7slZXTtBApdcDHidT8dq15evo
ivNSB/ZG2/kuJ7YuFt4SewupcFnaWVsvh5+dr01J5TOOrm6DSP63bj0jmqf65PTFS+p2vzoxMFTl
r0R/WhygOP6rFMLV49cdUv1kNS6TDe2LlHq776p139zOv+jO+RilPK8tyv5imjOWMuiOwmK3a7Oj
qT1Bvat0olo6T62/il1WDZ+c08hCyoy7g07TWvRwp5LR0PTPSeg/VpX43ft5EFGXm5OLdYP4+XZS
ELMSscjITkLkdH/X+EyGYNmWzA+cu+EmE8OxrKmHpdTciQz7OFfWY5uWT/XMiWrW/tcI7U3trhHZ
fhXGskRGMCKyWBMdOR7bU4u4PKKj56qgzA5dP20dnxhSxqbn1HK3o/Z/0wf9avZ8rXJ0xpe100kG
mieU+9vkWs3UETlJqjfrUN1llTdHrpAfQTvgNMCmkdGQbI/TaZg5lACgYL3kBT8d/csWjzoxDHuP
9rZJepexZgulWXqjS4TRXiinndmG5gZZ1F4z2jhwcRG64G5LoMAcgWLdGUhyonDo3djLU8Rlyz6V
eewQ+cgSV9wNdvhIba2HpMaKKodrWRVTjSpb9VG9Hpx87DaWizKlbYs7F+fY5k/ugGmsLbCQQ7+0
0cJZQPcDfd1p8ZKNYiUdAkWCcMxzbsAXSSyMncNDKphvXHTg65Ifwnq5IRM36IrjJGtUIHQb1Yze
c4Fp2ulR82TEOFiqO7WKkASjAbhKgbgt6Py4MhhGzJlEMt+CHb3Q+hEt1VxEbs9b3Bngf1ogKZn6
IE5t2W2TSb5OdGlR5w3GxN/HArwJkynZThNPqpmghkqX4W1m8ho834gE2VdRqugksurE3KQBv+Ua
eLvJhPi1eNSZYqzNlPBTwzTQ4UwSuS7jxXkGS/KBsuB/Cnc2eRuHNzkLOxXG7NBgO65ep5iu5ibO
1n4EDaW8cFYGsM08Hi27fuzxekRFnSqeAMPc+ES+Rli1/Fs1044jaws5yg/hWLzpKLotifrtjceO
8AQknQv4cTfu6l5+h47jRc6jHmsfSkO+GdiZI/YLpAbpeJt6zFrpmDq75YYarWFn9M3P2tJxJpwn
w4tlXezLdNoO+WrvCGpSQ3u2YNVbaX7nNgYLNNhFhNYBh3ylHvPV+/b1BO5QH5Tl95EXDJ+encVz
f2zZxEGpeKVqwZtjRVTkyg70yCvI0fBit4XvUhVql/kFS9uTIDmxxrYXpSYys3HJL73nMYYt9Wmt
G3sryv6eSH60PNUMSnxFatb1nlSyMgpAxS3310I7MBLathhv+6m9LbCubTx6YeKENcxaS3y12SGr
2kudsLAoLhUl1f5mbbJLINbpqAEji85itRZQOfSiIFl6ayaUWdTF7115bVsH8phadEXQGM1dkXlD
tNRZx5t+PhWLvBQkz0ZL67yXg0qPU4HjwUGQ3xIt4EGCWUVt8nKzy7gVC2TgcKBYlEem5laXtfoa
2peggt8iAyY/+LnpohigBU5OlNXbhK8dsxJfPRK50JgNrBPrbWkZySZn0lsUOzPHDzL4dqDzyrxF
H1keDOJFeIgFq/GUP9lMeduhIk5BdnjYXGoOSpshHeelD8S6RFbGrNrzO/QFb08YVEqG+l9yUDLi
hcNBPfdvVafe/8wPLXRtA2/Xmai2Q4nJp8F5xcMr/b0zevZBtGw+peWvR3uEg8v9Zf4KOLsXVT6g
R2OUcLpvz7CcN8qisliMmXrGFrlupL+s9y1mSmdgPKE7sIgHv8OO1nQ/685vr0rwdteX463IxL3I
10s9sLYkqKRitCmoFgRjvz0biIDdz8Abf6G+/2Ct72MaKmN3ya49q2zDPh0PvMdvxqT4kE267jwS
Hgqz2/opvA3d5g1DV37gXfJozvoQeMPzWBYMqxYfq/I2wTpu04HL68NCz3N7R5b4r7orDqNez+HU
HexAn649KJERinufMvYWXfh1gx924WQyfbZAY/l7bgefGa3mvLI5KwcL4YLfihhp7z5JzfG80ETL
zYeosa32tdsBrSQe28JCOsY0vtrkBrW+tUnK4ZTy5CLGgSgufqkyfJi7+ken29gz3wbLe+6v7H/q
Do9OiDSKIJ4SESXt7Rl6cdIPknholhsPannq6yuaj26j8h7mob/0k+CsSKGS2+TDTcut7+cbVfHm
nBjI2oW3COfahlLul8JkV1w789awS+9AiiwiRAM9DtTvyRgk6h17eqnc+r4zlrdBTTsv2xV8jhEx
ZF+Na7Lmee8GYOG8hDuhKD0j2AditbUvSZVMEcSUiWOdeb7VR4j6bEzedTUeclVtlvbJ6kxE+OOv
bLBe8jT80S7GpV5hbRfnZi2G8hCE6aEasAawuLDRD7fd6E43fFpxETjFRkrzpjWtfe0M6AS1/buT
87B1ZidYY7eyEuyLIa4KUMCRMKCDGm3IJj9PqpNXy3/8K6N+/R//DezXkGJCVbxNO/pOoywhY88i
h8hCfFadFq9l4LKqZzMlP6P0mm9nxe7QByE1XKH9amfK2biUuG8y5zqZzl9IsrufSmfoJXKD5Sw7
hEg3HtmMI6Z39nSrUnc1gCD8mBGcArgWkaNdEQjGVdBXJ0MRRqMY7OM+86ozTfcbvx3HeE27AqXP
FMa92XwQWQzmynuNUg8jHoC7g259CBNO377vmJtclIo+m0xgiYrjbFB7cXUB5eTrwoULGzZNPlRu
CgHvoIOxMkQjlsvK9Of/4w86wua11Y7q5lpTT2BYhHNjAf3UXK6xHfeofMcoLOu7RHpd5COiYPY0
Gi4UqHnulwgwR85+VfGfGimmjYW+acLb0WhWGHpxLmxEE9ZY7aGM+8m51+nvRQ+AnaNtbeulbC/k
NbtOtI4qIVip/PQrlKOCX2AN1E3SDE08BGu+safsFT1zGU9ZrjdpwQKDNWnLWlxuEuqzInrldFyw
+JiEezl1wwyBfoR0Jv3cWZqbLs/3xGnszWaY43kIl60jrXun/bZRmWIiWcN2wKzknfNpLXYyXHbo
v7qTu0M385yhbbsZqwlhTabMnY0Qeh1DkJJ+RYrcf2S9txetn53rIT3hkvtZpkwrLWI07JDmpjUw
w9QYf4gZODqNy8gj8KPbtv52hJXc0eGbRk6Ltzkpu2c465dpbowtmhSMeDp5BLBgzZqaz6zsfxd6
+fAVmWHjVO5Nns64Cvt1MwQTVl401WrAlj+M2fiAERAiz3a/VUGVGUBj2fD0uaLdpfUS3Nbrmzck
6zYI87esxDegtdiUAn4uX0VUrnaHVyb/zS6urqk3ydYqHZsnMDwJd4a8xWw6I4XFtCXfupyqeZg5
dTBqM7g0LacaAobTPNv3nQrDw5DNywbbSEFXKD9tTzH2TrnWF3dgsPm7uQLofO/CTIBsnex1QeIZ
ZggdE6gpI204UBSxF74wdGwSxrIhbSqCJ8Tojt0IAUR6WmB79hlOsxGYRunCY6+S03ZVNPfZ0jqZ
1lEEWm0zeIm9Y8JTh6Ou9ih3wSfSS9V43sboxW0uLPuQ5cH3YtdrxFso31QA4C4/fGFZn4wCMx/8
xrR9cSfCS94Mya1qbTBqsrol4zQRwtx5jFbnwYGxcAjSYgqSD+AzguXNkvaRvtnnFoKunVX9VGB4
fNAjXzQzqzKVe7tiKH7bbV0exZRXkZslCy2lfK7jDxSBy4akziquhPwtQUfFYq47k9AwEcmGG9dt
2m3bL5+J337YQ+DFtZUhB7AC9FmofmuBajwYUEXKkIhFQui4ApgLWyXeBwQjeS6WDZrmAF0nBrzV
XC5ePqWRQqUbVUH+7qT1L9kmj7aFa40yG4PFrC+e+pC3ox7td8tnoF86F7Gcu8i48LNvNNv2lo76
B8skHmxi7J2G4aDWcIRtHEeIfIisPO2znWv0O4GpB32KumH/2PhkUNWaKGJMd93o1HFl8fJe3TD2
x+5jEfxaRil2Fjqy7VVq73iP7dx/NcksgZMZZnMQtx76Q6tzyhwaFyV5CA3k8iyCH6Wqxm3fmwE6
7elmclBd1zmA48jgSbv1RhVtt6H2pd6b+h0qHFS6YbBcLMCgwvuc+ZQth4s9C2sPBTLCIWDgL6nb
S8uVRJ40u+rXn1HOltvGH6c4NPRjJna4Idl01k1LmNqmWLJ+79tcESGbAugd28w8eJwzrh3n47Tu
UdLjKEIf27p86ZJl82lZrWWfKfh/4BAcf7N0Nto3AaXQwq7XfSgX9rrT3StKCNR7zm7AQGGu9a1I
20/f7JBhuOfRo5l8stYQP3N/KdeahwYDyax9g9fcfJFA25tmlRhdA36DMH2B54vIiS2ihgui0+7Y
1FfArPK/g4H77Kq1HDnQQVTLEdVpd6sau4zyrgAmT/v3ZMpOmOjk1pX8PYC/zJuEW2zNIdxrhiYa
5fsddR75Vo7G3TIhHkibdNtVEtGOGO75PXEsinNVMgOa5Poxjk/XUGwXFAICdFvq9MsMQ9auQG28
q0nfao+Cj9VndMZYs47RPMyQMm74PoKvgZFjTgCv6mZcCOkEE2d65fcUEC5eV2Edy3lFQtjdL6WA
ra5SuZ1nfTcky2fbCOPYhY3FWY4QpRCmu+sLNcQqCyLagQG6odvSZHkxpOwuwUwHKnCvPPezz9mb
zqdZ6PuiwWDipv3NtH5laUOFeyNSzvyB+UaUN3O5oCKoVjaOxDKx1rMCWnXsXhl40hEIfKhn7nzQ
0mNY8d5bWMuBete96Pi+VZYPDD/9b6H886iVdUKJvF361HwynAmbCnXX1JYlYDyhfuy9vIzGygwf
pgGnbro66alemmE3EKb4R6iWJ8n81DW1OiGAqHhr5G2dXmbeoKuAeV56/OMJkX5uPqgd8uKfBR78
nZOgm17kl0JWHtPjZSPxyPBQTuMDrQBx2KPuGXsAD9tE2m8p+1alwcNq0IulXSTASf2VqyeoGiIf
CSUaAe6ibEXlNenQigKGyWGRH86gjxIaxLgZXP3T9p/Qob2C6qlNVlmvhntFzb0BJZgruDLYFq4a
yT+6bXeh5crUZysgZg9kkWZrBxIPsQvplngXFtstj0ZzdQ91A3nrMXKDNvIK54EiZeYbOdyoCdCF
/SUeUsOMmkEgleG5L8rfg9EdRA/tnCUoKTKdfk6Qm35X/ays9LQysSbzV+ibd/PJ8qpL6fXYSTv1
oMPmpssZdHIj/8gL/Yjl64xb8ocXGK8ldhxCqVLTwwVApH8ldkZqPfdG/71pO4xFc7d+NZyWMbH8
sFo7o+pA//TwoVmV3PJ3GqxDBIOUfhgW4JiYkbiglBuM5yn8mWfdh2+Nn0vaf5rUb7hWFruO5t6w
GoLvyAxQNH7nyt4LG5vWn5SRCmncuoL9qJwL6TXGS0nyah1YEZqyvZLmWWXkpCdJ+ekSlpFM07dn
svcW+ClsSK9UntJ5fbbd8Y34WCgd+KPGbXeB7VaxeVXXM0ew0i3kVgtxH4ivHDDIr9oX027HCFvC
g5X6fDDmB0EsvBva/k3n4tEFehjXYN1knIWbzMIDNAAH3oaA6qw7uVftM6eYKV/rij31WzM4kV5j
odXjKkn3u376huJgSbnSuFIKujgKsa9p9usIRSIJY9zYPXAxjrd8V3scR8wsB2aJtGc+T1El7nOa
PcmMuO2KvD84HuI+D9U/uy/K8lkWd5Rlu2fRz48lcbu3eqhPykb/kPvGUfX2V9WrbCfmFi7NaRjU
Z21HnYDEEmiVqnTdOJq7NQi8Rw4e/El18NQtdXXIJGBVNg53tjN1UC0tauV12P8xbxjFNW60EU9D
HXhHDFxgf32to1Kt/saoCDMc9fjkpk58KNwgB2AaWxDsRysBxPwjwNFG+G11htpDTCfYspBe4JXb
6rlOOa8AWa5UR6H4FQMIyMYarENdhjjPa+ztuWlm+xcrz4LDeFXy1zrnixdfbmxkfrswSF1CYvIP
G7wuHoqk4GUiC+qlgFDIjWeUTiA+Ajt/XNpMHepmBYY0w62hCmMbgl1tWsSmmw6T/J9XzdwG68Hj
WkaTYNHPWZvOzIs2k11u706kL9jQDYO/8ycD5wo9udwLwa4z/Jh2BaWX7rNUchcU1XtiEDkypkwS
pl6N7QCsHtOzO8aTm89HS6Jvm3sdu3248JSX4DJlygGZhcW2q117O87Os4S0i4Ipb1hHCYttDQ1n
hc3N9idn7xv1NsRjyNt5eEkcMLwcNnRrafe8pkhn/nvLtuv+F6vsNXwNeYvne+Y1PutfrbKz4WDk
Me1uO3uFAp63T87cPEmO52j201+JIthF+DeJFTxVVZ1tKi//1nQSwkziYgQhfCH0+xbYhM5C0hMM
3iZyfW2N3rv0M4LNVLG15ckjkNOxz8DNEbxv1WBeccr8Y+pbbD5NaeA+YY0bvdTbgn94V27IdXPF
83+PhoJOsqB+seaiOQ0w3FGZ19l+4uXNdxIxGQzl/xAO8ifW7F/948J38b2B2DpYray/fCwuKu1k
dq5aNhUYB9nUPbr5lv2n2Q/IHqrW/L2KOd0I1ADhWt0CejP/VmO1U758pXKQO6MB6m8IOPbKa0ZI
1sbVfMxk/tD79q/ZaEh5RnQHhkk6GtKLVND5F6Lrdmq/AY73fpet++kKakSDQrKffQXX3IMam6XR
UH6WtEQLq/5/MHdfA2z++nuTPYsSIXT5tf9aR+CYdZeu2Be2k+vdWmsD5xuk75MMMFehYIq6gZ/h
v78FceT/17+UNCHCv69+fS/4a7mpL1bDDq4USjo9Vn37rUxMk0v3wlt9jiu8ByQtRMagHvvErgGG
7bOUDC26ruydrjAZAAoYxDdHrh3waqzyjSFymM/qpMwRoZK5aXr72+i8gcbt4kL2Fc4Gt0/YINUN
0+IKxu7c5TLdysRXu9F39GOTrftx5RVsdmgI0/IjLdu9COGImY6Hnb+84Zn6aVewiQuTXWT6ds2d
wEZtjmMFoNt3hCbjdU96CwMR1UobMSY/Etne6CCsbtLuhTg4P+oC54kkRsxU4Y4cMFqD6QeHwm8f
4ZooKC5vytp56AL/TG9YG/ev6GOGbRKiaVo0oAcjCF28zRf9rBluFGzXuK2YSMd0k2njF2hAYbcQ
lA3YiJfcdZVzDgsiQ4BT1Bbz150/G7dXqRUht+WxsbVATuL5N7fJ6oc/vP4CpTDhqxnS3dAUhyq3
2GCa+qchcGXXkxmcDfdVy4H9GvAyDLQXZ5IP3qU4qV/GdwSkw0vf3/y5Z/5PefyX/LMHAfo9/onT
//xHbP//MpL/X1L8yfXnf3/9Pv8PU/vJ+fpPD9e1FeBfUvuf5nxcv3v5XhNH+c/o/j9/6u/R/Zb5
N/LX0LMQOWH/SdP7R3K/+Bshxy4h7+C7pkDGRPonms9rOr/r/y0w4Q7hRkn6Qe3BW2P4e3C/K/4W
2IIcTyKKhIOPzf6/BPcHf46bf75/iBPyHI4hfgrftQK+3V8ChZx8gCvPbaBId83eSgytsWkXqQdy
WbDnkWwzxGHJVKBsLK0q8+FKZ4NskU4mxwzYe9viu0F9kg634TC2T5mjf7XD1FAYP1l3lW7Cc2nI
9CZcanVJkV0xcwxFc6lzWjjg1NyLImiY5CP72KYhGq0aZPWk8zU4BpzkW89ozQI0ilIQ4RjTnmWr
PKF/RFTA0fRT+wVUsRLBcGzCZjmnyhGorPVTHTb5RfOn9w7KSkYeRVB+SmDkGxJIFql6HHZ22z5I
IeoIm/BVPqcU4yTg0x7yptjKwSGyy0VBc9VlWSSp5GLfMdzlqJukfihaOCvf88I4DfEIj27n7h23
aE/+SC6ZJBFmV9m++pylnrBIud+MrfbWbHKiROhliO2SBjJPVrjKDDnSVNCrizWkmDpkVyJpsiz/
OCs4+y0haKxsIB9jzJOfvSHCMj5sYx03VhtCG1ZyioWVLyewXnfE0q1xxAPUfVRT4R/G0QHgbbwu
/JlaY3nqKXV8GqYrjuIqeVAITn5rkjEPCC0YkBziGLJpOaimro8Zcd/+pq6d/dibNYa1tn0hlgWr
Zs/WnGKDOA8Z0pbIhQQ8NNlADbudS3FufGCjidC6oyxD49YhghE7FKd52JjFZmkKA7DWqa7yZKLu
o04S3dbA5m0mIX43aeedVY/oeE2a9WFVrniwa7KUvLYKjs3khKSDGf0e58NwVivWAYTG3sm7zoyS
wPiDP8Nfok3pX2xpzJtksEogK8vedzWCX50GxUYESCo7x7CeSb+UNoZkeIoKD6QnSNBotb9f+syK
gejq27lq98NY+h+zj+3DbhrBRyevE6P/GtpVt5tHr2HTxsYKGeSfrtVYsHSJiE0TkEb6eYXISgLs
VsI/VsFKxEDVjYc2FBj45nBfKWX+uPahPrteMu4IIrCMODQTlKmeDLbjRCBS1hTuW0PXLvIII+3Q
YnI2E4MNNmQOIGVVE6wNQEVhvWWSw3QplPpMORfiJHWgIoLZtjdDq61jMIixi1C84GyQJNWlUozb
ufbzrb06100TL2wcLsTDOzZ9BFMz8a8L15IBCI07gpDZIwdC6l92v6ILpMf7o7Yz8azW+RdBWhCP
lnRurV6dZarQFApsro4hrLuQIQAN7WLsZzy526bNzF1d8RGNyrMuXadFXNdY+TwdZhmoxQAkMQiy
CKJ2kdOPbg7JMUpsM7gqjd8weKw4Ofp2kygMO0NT7Uytm0NtDDQRGz0tyFb51gQDklbXT155VKeb
AunJQ5XpHz6im8MkDFRd9vVuxETs3FFy+ShzeQ1L0vnOyMvyntU5IaxrBIAvZz3ddmD8hHwR9oBC
uyHW07O1PjgBnsPRUf53pzPrvGBhAjr1qDcpbIglp0soGCFEcrwhDUUbW9p37Is9jQxRVToP3UZ7
YX2b4SU4Z1kFbm2WPVQNa28yrR9IW5dL1jbrV+c37Plu5S37th3IXnE9bGlXJYy1SjbERILQ8f32
RrmMp5p86bNdEnskiVpuZflSAse07OJFD01lTJSvshdhO8ibxVljo5vK145HndIL0wSAN+r1oTHq
S5DCaDlBah85yjLCN3XHukmSKHcoYvNnDY1CNL6Z1vsMYrbdFLaG6jBZZir4BT+daXfIwQ0ErztS
phGogmdIRNfGDzmN3nktq+LZnrxdFZL2ns6A337f2JvR5tYtm6zYY2/ZJE0C46aMMEUym003qSLh
CtebuweUcDdhqT6dDrdHyLR1dCYIVYK3pwh1px9lGuwLwT/dHRJIIO+L9QLQy1CWV/umGnLw8/rT
K3tEZ9WRCtQ3DLm3V7WkZ+QheBKhCDuv9jySQiy0pTiI2sNYtu8qcRYC35v0BnScH9ZxyKXLJfl2
zuhgL9CpdUC+4dP5PNwu4eS8GYmVblPpVqcsqO3I0Un7XKIY+MXgHZAf5Om4K6erBFUNaIzX5qct
u7dQLbcIvu4CGsSjXvVfY99dA+MneH2v3fK2mHdF6dOwYrgIX7isRynIPvbRqOCafYCBS3e2MX/U
s5G8jkObbZyyzjdpva4c22Cvw5xTrBJg0YjLbHKPScHZaLC6PKZ4Ju4ki8xmUmXwICU6tWEqb6Yy
lRhbOIAb+Oy5OrhYw59a5ZfvQIdEccmAcGSd58lRzXW3JzmbJBmFVGkhYfHUB9a6D7yli030rnje
EJNj96vdTWFNmPL8xkMv1DofidW2O4uWK8Q1o+OfxTKIryaT9l0oK/OBlAAK4g1+1DvIelgQbzjZ
QbGcWKmTH43SojjnTSfv2TI/rXmWpz7hEPMa/ZD6FmogIuP3s14b+MdR4OBr/WOIZmgTjCL72S05
uqKudYyfpZG2xxpVZ40SWhz9jtOF93LAPwTcnAGMUDQCeMHW3h3izmWOU2m1D2Bc/jsk+r1CraJ2
jFWg3IgC6wuXOMGp5S/1PbaQ6YdTmq9DwxOlg4FNTJG+Eq301BWoxjFgAdhbFZEBdmI0h7SD2UZY
QsxiRDxyBwDDEIF6xZAbIVvvrc0DzsHW6c+J2SWsFrK9zcDMH/sU9NaiY2eTGd0aL1WASb5xkHva
oTY++RlRJlqmhu+oVODfptD35zQLDOJucMUO7hjbordhXAjyWTMPSa40HCuabbitqLx6c+meXNF9
ZHtjaOtDo6rLHBRWRK0j9nXlsnMbinCbiHwlLyonF43FmBFXpTCTbOdkcn+NFDEQWxGQfVWTBAbs
4/lftd2jTanD5bZJMLiuIKsn3Vv9cwE5wxFiLXakrIBFzTK7e9UZ7XiQxAxvaCorxCErPAdwTibW
L4oeShgk3EREblXBHoNfuoN/NZ7KTF/jdRO0ouPstT/Wvuh+9o4XmDcymJNv6XST9QTAzPKWoe/c
NTJ1knjN/V99rlYZWTqHj6uJNbxqeeq98JDUYjz53TvG72b0nKcZJ/ImqNBUZRz7UFFjW72HTouJ
xYQz2JdiDG9714dvcki6XT1CWjAeQdb6trW3gkwykWTNk+sOkFmsDLtOleujKLhVugCf0zhfpakj
7M7SFwGzFuakpoK7dYUedyMX/E4Y3qvLLLnTwkx2FV7M7Uq8/XdQAUoGge0cp4WT1PfK8kCAAhIy
Q3cHrdb1pdaIgVRFKIENup/UZWz7xXeK4uOmDpnEqpX0NEkFVfXTrwHj/Ty/cQX95L2HR2o01Hsx
ituiHPt7NAXpkTnloXfx5Xjtbd9n33YDsLrUV83fdy3XRyJfKee091iY/cPcrPaNYFiag/koJUZI
CZuvF+uo1wonQt1iDehgB90MrBUydKMBmbe8CMu4F8z0M5VTLn7lRa4fukjQ45TzwogWjgX1opk3
PC66szBH5c3cHoupqYwH6EThP+Dn/oRmKh4AjMdngtMdfEGjR4iAvaQPRjp0sQ96jgMLwcyqneop
qcAk1hBH4tSNwakcQD3mdV7vQmL9EH/DxjDm5olHgJhnIMXroShFaswPszml6OalaWwyr8ePOvEl
uEupUFgu5twahyEs8kPQrmwL4FyEzpludjRSadz7awM0zkq53rpS5d+m26esXDTI5CTI3mZJCnXr
5+LetXEkE8ZQgQlbq8nL2PH2E1OOzvVeysHn85TGsM2mDoeMumr2MavwFiYclnLBpAbCKRTMAxdY
5Lx/OHud7lzQphpbQaovWO9jMk/fPHQnhFjV2jjWi2SCqLx9n0w6dqbKx/2wFNZ9u3C4FnbwKNex
Bux4o04q5jCZnshDI0MO0ufgOUm/C4IGpSzO4roa5xMFiJQa9lI9ZJ19IyEPvW5aEbmm3atp9M4j
oSrkt9gFAMpiZ+BRFNq7aMVinwKOfV/46VHgfd43ZrhuF0bwO3TY9gX2wt51lefiASSeAUFX91BU
3N6rPc/HaahILF70RYn8wRcK1fg4G8e5XeUlIfsJGKwGhEbpX5W7EbXW4zrqr6lorMM8YbJfLMNu
cM2l6PPyyahvBI8dTpEBhDXPdP7i2zOPbJqGj9Yyl68TuXTA2YkCq59nc3hGMkWPnVeF7vUbVP5N
mrv8o0QDnYPbXfNHaxJarnFymcUbwVgtL06zqo+xhb6lMLLYZVzuNpUa6kbUeTBs0tZ465uA6MAK
/H9IpInbsllPq1pZWCV9khSxozHpfdbIIr3HsBNuecNVj0Ks4y5DIhJ3Htrkqvb0R6+sFR86VF68
mG331bZV84o/QkKtaN5DUQrE4ELAA05Tm/BD07KxbwqvfFK4CLAEC7Eb114etb+Wl/wq4lA+ww9J
fyQwI/estn0LX9Voo0NDkORbTK8N53PB9c2waiKPVu71d4EpT7S+I3w7eOrTlpnQzgdKtrgxzgMB
V+AdbXuZHN8ECV6W52AVxJ9N2vhI1gVjcz3kv62RWi6PZp9jaQ76+d8aUVE4GAZYBIWVXZ+uAY0e
sS54C6049813yOP5/G8TqSYFQAeguhOqg9mFMFtp+O/Mnddu3Ei371/lvAA3mMNtB3VQS7KCLVs3
hMMMc858+vMr+cM+ajZ3E/a+OcDAGGAwrq5i1apVa/1Df5+H5j0kE7qTpuORLQSPPDvDe6VXht9W
AH9UvpuvuZ2V5f53Fb7/D8t3irCu+p9NN+++x3Sy/6k+1u7e/5fftTtL+y96NEIBXDMczeKv+u25
aan/BT8N4ziHx46l6Rqqv/+p3OGrKaPN/S7ODVrRECr5/6ncSfJ/UW4zKG9TudMNharfH9XuJlV8
S2d8neH5KaqNjZ05cQ+qqL7FkhB8Aaq5q7PHFGpykz2HebJuoaahoSdH+Z7QtdCrUcRf/KFm+D6w
JisKpiQYflrvP+yD1i9SHn2RtmQqjf7V6f2tLCcnsMmkfR6cQaRUKmmTm8LDKgAD5SGhAx8YWPDQ
I05Te7vIOX74ap9+D/1/PviPzi6FJutAtfDOMxC45xd//EVYF4xlVcgbvs5qBC9IErIefe2Yoh9i
Ax9XE2Nd9ahQ/z5YnIp559OJqP3vj6Dpqk4xztQsZWpN4gR5hd42awHGdRepR+LwHpW4rTpk3+mi
f3alf8GL3kGnQFyw3aaqfjTNeN/k9S0Ytq+WPgiVnbWcb+p+Q4V2od14Lsz7++chTC3DyRY3tz3Z
IxIBJ/W9RsabEyG6Z03ukRZV72To8tGQIn8VbEenXFCpn/0chsz3MA02OdXl88+RR1ZHmGbUiDwc
lvq2bin2DJ9iCli8T3ynvakQ5Xb7BSXipYGn1WzToYndyi0Y0HbcjbCU4JfUD7H11TQg+wPC7/L+
XtbtF+pLCy4dF4eCjhqLrJiKSlAwVdHo+7AF1TCLWyDW1DX0EDUMWB30qN2RYips1evbfWmoyW43
64K3bc1QJW/VDAV5NcJmCXG/UOkWPiUx7vyoMyvOjGritIT3nTX5km0OblMOaCP3AYQw9AnR0dnE
Wvy7vfQ/HiPl3J2MfXo+jj1pQ9jY/jqB4cmbUYeA4wTr0Ij3iGrdjnRsPTAQKSVu1FfWzTgApHOe
r6/oxTERw6uaDrvLgAY4tXwwdJ2bFzlbqDU7Gw0YE8RvNng7z8QKA0oQQXSd2Pr++qgT89H/zPrD
sJPVRaEsBsWJE7l6jGFZQYHfZKtGNlYlovg13QUVgJSu4JILnr1ZOixim5yFcTFpTca8hPig0XU/
37HgqaTO0Pi2rvXV86M1ql/7eujvO1Xaeoq0zZGjktLvdvLGy86s90NFrUarRGkMr4Z4j2bZbe0t
hfLZT6ELUXtaPobiTH8V2zEPEK7ZVNWPtgSiECMxIOn7qqgiYNLHgrqFDC1C0oL1OEZ7R9ePVP9X
6MLuyMg+tbZxF+6kQLlNtM8L32v2t3GDa1zgwBSmcQ3+tgdfjhtXfCntG8lsCtLVzFGNaUjaIXkZ
6BNZuCIA4m6okeDVvB4AUzssWSBBN7IwaftVqupC8FGFwPr0W6q20F4nuXCc6ZXcSHFv2Qg90ZdA
Tc1tweUPu3b8Qqq7zpBqzlTn/cXMpn7KhuEOoJIKqF0SZF+gU4mxB3194ph+Vm+Hun0Yx/iU/Old
xH7TBMaBvqXBfT/5sjb1oC4dgUSXMYLEVb2ObHr/DgjUnN46q2RF6h1e3wsf7Rxw8/uQoVNKE1a2
3xOwyTY3QmjOAUvjlc6h6rkOEvcZhUDsR4QrT4pyawuvyT82VnVQihEOIj/Dcb+ES3t7bvvgZKTS
b0XPX3fEL/1wRZi8cYysFTBkt6SMUu0C23ui33Mb2MrPIPgO3ENi3IX5i2Wdbg3Rfsb4kqvJIuk8
GzWRQdU4Yz1uFMkBTLfScvfFEQoN3IwoRQOawOpcam/8ql4whZiNb5ZskQRoMn461mTCbdxKSqjw
/hS95bbpb6sBjKZPZYfoYjmHNgS6WB3MIt2KX6AP7sK5mP8FigXERVVFtjy5Kgszsl3Ld9FNS9tb
SwgZJwMiLMET9Hgoi/QxbkulfZ9/9DA40teFxZ/bfOj7WbqsWCTK717HHz55HGCsk9iMPw7Jvj4M
X9Qy3tdAkRAY3VpJjx5e/+BiL9+ndBSy/BTQiSrSculLzG0Cy0AAk9hA7JpuPR7DLXxMfEh019tp
gMINQqo1Sidb8Z+kzD1VcXxCYPLUl97SGoCYuNiABB+FMw8EArW/8w2YW3JnUNQnamb2ukBS0/XW
SIFvaKPdRjk8Fbc8GFazVS3gjMqtalJyo0N2/UvMnT0Lhy6De0XUwydbkcY1/euMDxF2IIqSYJvb
6jHw4o1GJ03hl/CM19N+c33Uc3TX79iDT5Mqaxx3aJfG+dRpEcCek8jUilRIj4w7VUZeKkFQiLdI
JwULiaEi/r7pWbc56jwLFV4jU59iP4R0Rh2eJBSoQAB2Wk/2Vn2b4ThhSPYLuFZwJzsY9kJljvvt
pHoO0vwZzKylnzKX0VGft3Q+PEFv+jpNNR8ZX4f6Dx1KxIUTGoGfKjiNdDWekrx6gGJ6j4ZU1KSn
wQ0P19f9HS54sRBseJULhz9lkUJ/OHfAQqU+zkyMFKDb+EhZ4EWLKtJPlK8eC7X/6enRyS0HJBTH
k2xL32mW/5Caha9/+RyBiQ2qkZc+FkE6HvPnvyK0w6YfDR2wHPoRWAYYTnPjoAEW1RA8KBBbpJry
0O9SSB4LCyAmOFmAs6En+x268ICcD+krtXYasQYCeP7Wx9gGjTA90e7U0Ti2cAkCJTiW/Y+8RkDV
oaccaHdl6DzrymLVYOYEshSqTIqtWDLx+HwxIltNPbmL/vNA6sNj5UT7sgQowWcScFdw4ncUwo4W
TBaUPA+jFe0rXULgFik4mCP6GD7CmnxGzGM9dovJ+EyI1G1c5zk7/EwTYNXZlgmlEJcTi99XFd3N
YIMpqeMNGwnquf+v6W3N9lOgdjdus3hJzI5sMyTgVxmfw0mA9KgBe8jwsllL/8mkWxLV7o0iQSUY
zKPlgD606vW/aOT+vL5J5rJGnRuBz4KqhQHQ7HzKqh+YgR5DcAP9j/BVAD+2venQF/IMYX5j7iUj
fDS4vw20DCqP6nH7gFnIFgeVfUAbszL+zYsO4nP9Y2ylJ5SpG5TTeBZc/51ztzj2tlweeEByiU3B
wZLT8eJt3IEFgt5XghED9SQXypuDTk80WsK/lcGV4aVD2kY0zVQgV9d/xMz2NWTs6rAEtKEaTt8l
Y0WbJdZJo9590ORk30fBY5u6aFs3e5vukesiB2wHS+mr+AaTgwyRSQyoyLp6cXPDXjST3CRpLIDr
qD5uNd8rVK9iR6WQpK9rbdhRplyPOO86EF36dDGLm7m/KamJ9NEheb+4v7Wq6lzDB7Hhlt5N0cT7
LokenUI6xV28H8CX6MgZIABemto+5Z2B/teT5DULIX3itfl+l/L0InPWLMw6bH0S0tVsVHwH7YoN
XQI8D+h8KMYWmVPAu76B0NE4fLYKGR8Bzk/owa30QHsgIJi3t1gNvDWet1OqZhsEBTTAYyw7v6S0
xolOhWCNwRZ2HQspx9xtLMq9CqViiqXqNPnDoQUPQpivG0PzngunO1WGsQV6hSB+Z/4yI1Aj4+cw
AgPX+6DjlHjneyNA6eQ21O7xklxf38GXdVsqjeC9wZVSp+IRMrkTsJAIOgXtQDhsLWyAATnE5CGO
ItEwh95XS8V3dIhvFZS/E4cutt2nb/4wbEyoSkGsI83jUQeq/maHs7vAwLNE5EqTD9shQ6IYHrya
UEiegUOVV4Ee7UfbhhxPxlJw6mt+5OjleHb3qEhGe2iR/y6szkzuRLnBIAY73AJAdc6DYYTwNW5+
bHO/SPaFlpxsLf9kpc6LCbEvfg5HzDtGqb1vnfx7GNnPYTWenEg7YDf4tTeWYp4YbXrsVQr7vB0Q
cNantxF2fq7qRNw+VlB+EiilZLR/+UhvCe1SEW6KTF64DuaG1Hgji2I21eLpkHVlW10EFRzCGsVy
S96Iqm2Crkio7FARWfOLlj79TJJoaDr4P7pk5MnvZcEPaVqZO7nWeD0XkGJ99X0Z1o2x92p/h8zI
Q+yVD24hPXqKG646Vr+yvaUjKrb8dJlpdCL/YcvUmqxJ1baw7VGpUf/bwMvKAf97rz20d0W8liPp
ZBkQ+M3gMdOR89Cxp8jAH/f+WjaVx/7b9f03d7/QFsJCURRcLw5nlilqO/QSUhsxRmzOppDb29SK
H0f73hn2PfaJFJUW7rS5sqtBwVNRdB5m4quf73mkHQcptrhYA/IvZ6welBqPoDXmWIX1rw2nA4fx
lUyTNnb73fX5zkYjKIfvzzEHa+fJ2IVTB7U5Yt4W2tHG+xd6+HNWt7dV3d22FkAdydhbdEromJCJ
+du2Lh6wZ9ln0rDqEXPMpU8LP2huM5oAzUHlw9DCbf58MQCflynIW0rpbXiUW/9pVKsHXfV2fVw+
mGH1AHMOml1ySNVoT0P9/vr4lxuAZyKdJNE0NC0gO+fDh2EnY0LEemRFgybxJh3jI3qrzwBHv32P
ZHcV5PvrI87kVQwJ6Yq469iY8U5mHJu+nQ2hOmzqrPqu0seElHJwUhMiicZD7WjkAAZtCWSzdktV
+BSoi7nvZXrDi4DTxyUJ9wsuxPmsbUpAjRvHA4UJbS8ir9a/dkm9EWWyOKPgzLr3+L6MFKh140vY
xUuPtMv0RrxJTKhKtFC5hCa34uhpZWzn1CGoxu1EsmshUva7rhvtxQtNz5P9eEzzXwWm3An6nD5G
MNe/xGWdQJXJagzaRpioKtMaXSpbIxrnWY/EULKPSjTPvOgxcADa5cO2IgxfH04s6nnUU2WSQm45
yuyk02Irfgi7TdQpFak2DCmma/fxpqj6XdEBgqA88b8aSp9ssVbOPL/MGUoN+YAQOMP8U40JiYwh
7/WRZt78zEqn6mGRbPGcmQyVaXpiVCpDKW7Dti0f0b5ELkbL0BHl9qAkIq/lKl9J0PhBGSEakhlv
YWkiy+m+Xf8tc2fZMVhhih8GJOJJbKOakJAXWjSPggxAXAXj137BLurOf8rbN8vztsC7l2p8M0eJ
5EmmystjjprnJIBUWWX1Y5xjoBh0N3XLRtI8RMWkE5T17di4WGBBLJZec7avnGNrMbifr09bTGuy
r2BuQk8i0SSOypN9lfFKV+rE6DfN1uyzHaJ0d34Eb++15vqyh8UZzxxdlVubfI3aKggI43wf6xWE
Y7TV+o3rJ3ji+kcrc591bFzbf8DQ7yUd6T8L2TfHfilNhLW09EnF+eP6pGe+NQGU9wgTppU2bb1Y
VWvC4AUHDBh4K2veU4x5jx6HcHMw+UEEwxiCb/TW7q4POxMyCJiKLTpRJE/TZD4tmrrXwqLbGJRD
MBEBn2ysS/zh0ipdmXC1rg83N0vqItwRrLhpTUsFbea4Azx/YGt2vAl4cFq+v22A1UaoY6TJbUbP
VimipRvq8k6GGGeB6zBoGlFKnJxp7HwoUYRJt2npGTX9i9mHuJhHO5K11AJhh4SI/JQCg1OrvwiS
Ku9eGc4cuCxzWq9yLKhUVaZ3GxP2TqHGJ/R5Vk2DNIMfLbS/5xbXIAwL7ADvs2lfMVUrpHsSJLgp
0YPCjjco+d3JcnCoxv4GwZKt35n7xu8XMo65iAlYQbbZRw6znHYFSgdYdeZY3cbR/3Fb/F9wYSoK
IbGWvQU0AzLruxZgBGB5+Jo5z50CnkWxX67vrLmgAWJCxCwaExdJyIj2r6dnKvrjsY+UM3LahnYX
YKHs4lSH3fG2NpeKKrPrrQNpECdWnNnzuKGGegGXmXl3pL4evdkcFeCoeQx1oLcWzUkNPYNm4Sac
SbZVlQte06nQA8ieXvKd6WsdjfhuozjJxm5dXBmUau+qzSaSdpGozUewRZC8j1sygAAPxz9faJMM
k5yPLaYK1NrZrd9alRmhMoRWFijENU4ZB/Q8b1KYy+Zt32kLZ3cuQFFXdMiswFZcxMVRM6oaOVoC
VOFvC79ZR6F6Z8mf/YSiDA2X65ObqbWzugZra3L10fSfJJKm4dtyY4CrNXt8PQtrX/yjjOZ3argN
3rxDRJKDPqSpLtz0F7vXEeeVCh2vdNl8hwKeLWqAtJWLufamVNA4DFD/QtxkwPvH9AQECMV/eSlh
FTHv7JZ9H9LWbZW1RTNhMlNUEAIg1uBjgUXk4KhLUPH9rZPF9wk9htw2T24xlpuiR/t/6JegMhM3
et5GDE805N0uQDvcPefbSC4C2Tc7ygOSjPmdGn4r7h0H5WLkWYJ1biZCcfAH/OVPtr2LEunVlaNf
eoF6nxarlCiNW7izryrq39c3wPtjZbos4M349pQTLEGMPtvelWTiQpGpYHhU5xdslGfIwkNTo9ri
yrhwl/a6R5kVJ5wcV087Q58WbYfwIbVMe/UKncKJv8RtfLI7/1F15J+W7CbrQqnvQkvbo/EsDAVS
4pEmVK30I1QZmG4CgO5tuS+X+jcXh4dFdmSZj0wdBlWISYRqPISV4xrQQhV2a0hWWJyOyLx3N70M
tSfvlmLT/HiWqL6JdGr6DENd3BxkuYS9VOt3RdndIHiU+c+iWy6apKlSHbS2v0/jlzgItwgqQGDs
NiU2CXHvvZim/SWGwHn9i17WT8UigDIluxFAJVWE8Q/PFC8YKqvpWYRIfsGPSXZu1DA58etv0c2K
1W5Xew3ye9rRdLW7tNv2RbNVwFgu1U0v0kzxOzQa+DzOgTROAzfyoYjmuTTP80A5KR28tCq5c93q
B8F06xbDZjTbW8cIvlWN/bmtQNrADS6ShfCtimx2usHBMMg2ZQLQHNNzr9VN2ymGwHJquIWg+Fkg
s2ZA64R1uVIVDxlL7ylwymPt5dskl3DW496mEO8OreDs3ks8QBqsMUzLeWp59fey+dR5wx2GMO7n
0qCN0toLmY0qXs+THy2wD9yxLN8l+sToYYxLSGhsqCPceuyhlREYn309eC2rilIrlu0oOdHwo0m7
NumMB6GDn5VeHaDB0rwEFtDbJy1P3gz+Y5k1P+IGocBYsrbliO0FfNdPTsvlSVV9YfuJgDH56dQl
qExwKIB2TgsDnpbnto72/ka3UX8s7G8WCvxKfmfAFtDq6FuWIlmAxrnTI1sVyC+lvojdufwJWA1y
HnleUJ7ggXF+Agb0jAwrs0V9Tvqs1lzYqBe7TXlIuu5HFdsrKJiddurT4JbWR1T7SwXay7uGvIwy
AeFUoQo9zRDNFp5TotEhDAb92QZtN8JTcTt4qK/o7G4x8NpI/UYPzV/XF//yWmVcDj8JmiI2++SO
q32r0lFbHZAR07FgpxPpS6fI/IHXHw9J9NCHRQjq7FQBZVGCRYPoos1Vd1HRYvtHg89Xf6IBe7IL
+VF300/+kH3L0WwYu4fO0PeDCV/9+mwvo6+lMqaJCghPSeqP559Z740UncKhR4+g2bpjAOF/3Cmh
gS9ADRt/KRG8rPtxP4ppsru5Y4zpFe56uTsARRw3quf+qrkqdVQ+oLKjf20CEgMn3TTqIfSjR63j
0q7rX7y9v1+f82XC9v4j+A0WhrDg4SZ7uwijprMTtKWFB6XpWlsY5SfcoJ6MOxcFnCqqD9ktNnBP
18cVO+f8VJMbmGAlKZEACZs25QZJkdD+sgZkUQnadDFr1dom1neQBzfXR5qdIdAX8I48rRhvknAP
vVvEsmhbdy7YVasCbmI5+Y8Uo2VzANiKpJ+Er6T/ja//7frYMzsKi3MSfXJEdta0sO+5EXpyI+fW
M2LUFWnZ12Qxyr8yEDgFb7Xro4mL+GJNHZIHQE5c1NMoIRmqI+kON4oOmEqwHwoq5EmFZXHvnkTn
kEzyrlmqd83FCMIjLQS28OXDUUvDflRGYkToZrR6lZ+ppH63cQIxjS+5q6B1cRN21Ve/j9GTkDZe
727rDvRb35LPPapK9QCHBSUT2fnz40zb16SUzMorv+W3PuQtkVRhxwKjFHmy9rbr6gd0mfdxcW+Q
rjfNUhVsbvEBcXC3mtQqSMrPgwdy6UPQp7TtrKw7ADTiVXCXu/lN5mBZBm89kv1DAczm+iefiyH0
kHmAqAIxTwfhfNie3SzLQhzZ1MPjGNQIdvpoPCD4HxiCa2K/wqxFDqCmMjUWn+Q6on0QLBzmuSMG
YIbsjJxInLTJ5BNagpiVynQwSv/ZSLx/Su9NGfzHZAhvLO1GTn0kL812VZvqz4UFmFl3io4G0YvG
gXZRbh1C6kJVGLLpkSzsWu9G63s0dRFjgS7vaPsYAmQUu68CWu8m8VtW1P+g/7Exa4dvNJ5wDD14
nXHCj1WwgRZ+3UXhTGAOqCWBllAcpN4m0TUD5jRi6gy6kp5KmaNXH/2DvNGA/F390Fu4Ygb4AaFs
sTLQhV/JOLBe/wUzEQiwiMabnN4eEMjJDS6XajWYWUNnNZHvE8v+1UW088cbrvVtNEoLG2EmqpMo
UFcB4SAD0J/sxqJ1e10jwm483fxsGDWqQ/29FCpvaqgsVc3Uy2hHt4rakQivEBUmY/ngqbtKYaxa
+ZRr/kngOj01OOYJfRv8XolJGy221n75GZSnHS0lZXMbD/qdQ1yHawhW7fzkhXmAWonHU7bCk8Sn
qt6XOoKG7LKh2ERVf19nNxptjevfc2ZUFQQ9lUKKV+BZJyett+0Awwr4Y31SPRjKpjOeNclDDqK7
7dVvbhPhI+4svB7mjvc7tY4mCv9cbCL49MAYi6bf+KF31yjuyfOlF6nt7nB1qJWDqzyZMdDKNEhX
fzFboY6GLBqn3J68v820a9vSp5ek9cN6bL72OcY8CI15+j7HGQgVib9MQal2w8aBx0G6P00YXL3R
RnQF2MUIbUfjAeu1l7Zpt4peHqJD6b42I6ZtxNrrk525SNEjFSAzNjSXyOSodpjhaXmaEcq7UJDp
jxrF9Hy0n5URNynMcYWE8/Uh578sgAtU8ZDsBHdzvomRXk6CssfGOVLDoyt7O8Z7CVJtrQE9LGuI
e6F+owW/Is1/vD707Gw/jDyZba/JiZSbRMaQB2g4vtp06HB+qVCr6BFkQGFoobgyEwmp9rKL4IjS
4Z3Gi96zEtfsaHEbbUcVpTkaSHwbI7aPJjeFtpBXz0RCavo2IAJAFUAmJ+c0GJC/lC2BaDHwo+9B
7IHp7KVPLr7I1xfyfTtO0j7KgDbMQDyr0P6ZBCIkVo1UhU20qeVgJ/vDuIbrNm71ELGmEvEcuRyO
rqIK+lx/Mqx+bUrqsTBwD/bLdq80OXZ86G/mmb2NhhwNnfGPm2QkpUIsEUSNwQtr2iRrsQpOjYHF
CFXtSEK8A32OyVC6ght8A1f0L57LqkAS0ZYDRWxNg2QbjrgFCzgRlilIKCOVKqdvYZe+KeWpN2nM
+jfV+GXseVRd/xZzm5puM5cBTynkJyfXvWonCIP5ASmnheM0ZeiesBGMgBnMYhtIiKPBs7o+5NyF
YLC+QDF1yiPOZKO1o60j/gDzVEPARMU1Xcl3VkofdnjrsWBCG2GfQNa8PujcPNGrpImiI1zLDj8P
G17hF4MBaGWj4Rin2PE+wqE31rDZEJLcTX9v8YGvDzkbqgRQiSoQIg0XBKqyqEu3MDi/uGGt+wg6
InUWqaEY078ie7nqQ6h2+MEZub0w9NwSA84C90udnYfO5KuOKcZ9OtoxhKloZ9bgVLGxaoHa+ujW
tuHXsfBXrrHQ0ZgLIPRQ4MshK0CxcbLEfV61VhgwaJsHR1H4Jd1BgQ3H5T9vsbJ9eDoIwWdBWpzW
PXAJDJtYY6guA9sMoirFWNGj1qJW7kLUn11KBuLFD0USxOH5xonLrsPKhwMioAIyvNG86W7F03CQ
6zWLz9fzvmJh/rSweUQMnMZIXoH/Pa747x/egliYyWMs8UrQwlOcfUOyEFV7e6WFD4POsUmAlqa3
A3Tf5EHwD6+PPntaNKrnMgnrJfusDjU5tGUK1EWbnJyw21a1c4rC7OQ3T+pIY4FO6/UR5w8L4A/B
NJuBJbQ4SY9tw+2K2ylMbqSYpchDk6J8iDvv4FvaAYb+tnLTNy3/q3SR4jV4AfEOICqdLzaWwapk
tSVVww4OdXiT+eYuT8ddhOZmjBopdqF3EE0X3lqXNAqxjenWAByG53RRKNakuG38FARZrqkru+U1
OozWuEVLfqMVd5Ir0Vlv1DsjUX8adCs8H/vFGCEu/n1o0nJVDe6u7eI7vJw3dlchmhf1JR53+G9o
inuj4/94/SvN7Qt4SRRW2RZwXibr5BcFDk0QjzaWNe5yT8bILNkg3rkLyvSTYW1UdYmIOTsiXUOB
q7ZEG/z8yyBJRf+0UfsNmlY3yuhuU9j0NZmA0b7pDJ4GS7SFuayLirnDh6HZzoVxPmKl9ZVQ8iJ2
wrzUUbRUKhS+BuvFD5S9u7gJZieIIIsM6gsU4bRHZOva2KGeTi08MI5N3RycMj21cfFg7Iw02npm
sZDnzc6PE8ZYtMbg75zPr6xHx0Jkst+Uzl3pOljlYJaEOEM6PsSo21/fMHPRk4QSfROhenMB0aea
HEIFYsP4PvxFpT4IGbfQ/F5VKlCcBzmxbgxl6eKdG1RsTtHopoE0vR1cXH1Dryn5gga0dNV78stg
I2OGqOBKkaXOKinVRwka0p/P1aZ8x1ek7UEQO19Yw6XtWPkMm2BmHhTRowTkBT+1nWDJp1H8BrHE
TNyFUD1XT6OtjA43q0vHafoIG4fQMyKFYYNGXeNqGno/4vEZ9dIb7AkzyIt0PTAbXblmua771fU5
z+1eh4RK1yme8L6fzDkt0ihMZS7i/GeHW3Wn4ylSOhSNwU5G3Trtl1j5c9/WARRCq57W7kW/OU9i
Xa11l9kCui0lco1wT3HnrpC1YyJ97iNr1Rt/lZ5TG8JlQuwrc5o9At+AB+0By1SG+hCqUFxAGScZ
FFAftT65OYRxjHvqP8m46Llw2UMmU/4wtDjOH/KAKKlqaWhZ4RE+UDSsKo7qgKMYkTa2Ir62iWLZ
tiYP0rwDKqPbEOrd9Y98CUAS2TrJOqhB2D8XglG20aqyhz47Kkkjw2hHw00OPLett0gwLMhsy8/1
6H2SFtnXs2kBFXFBPxJSVdOkctDLGpoYyNDMuo+wGUb/7UvZyK9FWRwAZBxTIMFO5uAoERivC9MW
kX6agjlg6ukmCpeNC2RQjg1dNXpAPwb3OUVnVbCLROrnye5nJUeQzsTdGMvAX5i3rjmev4aggo9Q
LuAIZg4ZkVpgr95raNPsZEAoPXLrHii0QVugolOSpKfUc/eFg8E3Pfq8WMJgzeTyDElKJJpdUCfF
T/qw6zAYKAqwKyTY5Bt95J4cbJ/r+zCt9guLLK6bySJTjYRCIlpA8oXQQuw1jpOUVOpkC6qoG/P4
xyOoklaYm2w9VPhRjN6YiBvETbiwrpcwRvIuGfFVVTSCKNpNrvrAkSBn5Rh+dPhfY11yBHq26utj
l8v/IKP74gwYT3mH2PafQEs91m1+49o/ri/A7EpTBBGoKKFxMjnfjhkqI1UuwNeK/xVBHSe+y9ro
Xpe0f68PNLuLRNMUXQ2du1H8kA+fFOFWXGJNYhji4O1KoiArtw6KswOuKXiCmyTAK80EQHh92GnA
FjAIkd7wp8BaT2/FGDcB2x3UFrkQeSeqG64J7iVut7qF95SCRyPCTTIp1vVhL67F3+Pik4GSgJC3
maQ5iWw0th7i/4mK+tYTfPnAX3v4v6DXvzFM5HWKF2lXAesPIEn7aGcu/IBp9BA/ANt4NhjQTWGT
cb7epdzBi2w1zA3RP62y+8xDqEkK1hFqUUb4Yh7SIlphG79FwRxNTwza40cTFMH1nzH96u+/gl8A
epMNdlFqKwNZlewA0YzC7LYSKOGYK6KUq0NVYYJVoP5L5eX6kBcx+31MiDG2yVOKF9Vk5p0WYqlU
YusYRsFRYFYHY61E3i2NnXUs7+3wM98Fs4k/TcB+j4svijhGMlyO8xUfh5KuocqK9whZaEi1jjUv
RsSlLde9F2J+NiJUvJV21+c7PcHvw8K8Eq5IFNGmTkydW3ipBWJzo5bGUcgZNmn1UFc//EZdamuI
GXwMlmIoChEwOxnpssSihkGmFfGA6gt6zPiQI+6dI0PrvAjKaab+yjoZx01Um/TyQeuqU1Qs1m6n
8fr3T4D4r7C3iSSTRZbqqCy1oes26S8v6vZi4FIl61LkF7V5VnOEqTP9TvO/XF/ki1j9Pi4lSkAu
Gjm9MQlfbFM9SEtQwV6EpjkerF1c0DmLT3L9bQydHe2CtYyAo0FD2yzbLaXSNe+DhVM9F814Gf73
r5hE60i1Wz9Uq+6dVP/OZihGjPW6Q5aFGw+MhBDtE9C5hdnPrjrlCVJBcu2L4B3B+c61vsSRhOgZ
AUQVumFlr4O7qW+yJLqlx7XypX4nx+nCppuZskbHksoeXYjL2oicS1UXYYK6MeR+VWIN4QZrPEC0
vWO+oJe7InFZqAWJRZzsckYUOC4gXIDYJsnHaFURGaHfbeIBUNWo33UNbyppi8/VVjiiXF/b2dFQ
GDIVhtSd6QO8IfmT3JyugxBF7DsEznQ0O9JTIX/JnSXy6uxiggZFz4zACAHnPEQ1gSqchAmNjdoc
xBOmqL1tbwVrUAHIfyJ36hZfbWSOr89xigDl8JDOkbjzPkVFbJpFK5lND6+QuAVA6EaKcagww8WQ
aOF0zEV+ABWi8AxWBrGkSXMulJTaGmWzxfbEu3mnZaCgU1jBMQp5mBpAtYx6XUoSU5YWPuPsyiLT
pNPEn+EZuUM4Znnk/A7+bvMmBKIw+T7BWUuYbIQhQRQsCWrO3K50MLjlEfagfjftu0oOAtiA/7qN
YL3DSz7WwYtlNgd4TQI76/xVViEk0XjnU/iG2zQpRydks5lbRt0Gy5itkaFmDj6rCLJPYX+q9V3u
Kzsh6hlw01tRQ4KFCCXGNngLXd9RszP/8Dsm10Bv+0FELfA3ayJNv2r9Fx+XkLD+0qebLlxs+2pz
MeG9rWAg9XBRBwzTkkTd5JRiVHAr6oAtwAEB5Y7WkmJ8yiSss/1kF+rgSpGlcsv4c2SqS/t75v4F
zk3fWcgcXCLH2rzzDLgi7aYOg11qtFvXNtZ+am7VTNqMeJ642JoGZNcIFxcQkbBjv77sc7scmopN
NRRMBc/BSfzgHDtmSzpnwRJB6x8BDh7f1VpWXgMkY2Ny+NReih5zgwooPXAcUVCbRg879/QiHZt2
oykYnvMg9Hkx2LtBY/QE8PBd1I0LOdVFi1hELASywUgZqFOSSZ5PdFSLSg5bbh3ak5+GjLdYuS9C
dSUFKN23L335TDl/HaOFF1sHNABXstnv0ITY+hbGJeWdXY4bSEoLu/6iEvL+s2Cokk0DgwU/dv6z
7CQBFxkYLR4DEAvsQ6E+NOGt3uKdgu1uz4tGfhOMRqGJdP3Lzx047f+NPOVDy1moxGZAciu6poLk
Xnj/uMEPX33DPGMjlYvvl5mUgw9A69uhR29c3MJ+qgTIvvS8XwJ9r3W3Qnes6Xg+dVun9p/c4RWt
F+yYl+iTc/cxtSZdyCWZgi10vsR67AVdia/ZBiOhOyGpJUAeASlV6dZPSuTeXF/X2eFMHYUmTrR4
J50P5zZhr3Z93VJQNNb4BK4zZNcc9dFI41XeLNXDZ0eD8muA7ySVn75KI69M1AYpz00S4m9To0dm
qEf0p0DzknwoztP1yc2dXLFXwdCKP6bhwhqKTB0SNk3a0n2GeCt6GUP9DcLASoI34RmoC+ZL9ffZ
UwL4X4QpgiRx43xNw6YqJaNTWrBeN572gu+p7P9yfMzvUAfmVkJhbyfrux5f4uvznU1ADPp3kG2g
VV/0GxrXKVGg43x2MnV3Rd+HLnpwVBvG0D1pb31VbnR8RQp7SURg5niSllMvA9SJ6LU8yXzIb3Qt
rVACxFxvFRnSVkIYtpILAA7Kqq70o2AAXJ/szF7im1IE50kgJLbFlfmhoGMXdWCrBTRbQynWDcwh
tQy3fn2KJHPj6kt338xWApXMzQu+DNDqNCCnnt5XdWo0m1SiCecDDBfpRWiuhU6WtqNZtm6UeGGK
s4Oia8ODC10VkvTzKVpNlAwOaK/NnWXVWzWgWIKykcdTvsTxL5SKm1/X13RuA9ESe+9l0JCjknA+
Ymm1Y09m04IpOrTmD4HB9blKND9DjOsllF8aq9uB9vqbYQF70UYB+H8RbF1PbzXs3lpqckQguuAC
1OB28akPX6X4lmbVSrQeLfOPa/vcaOg90kBSbLhCF/qmTmjXUm0TkRR13Ajd7NLdqF27o3xwGMKT
7eCJ/q1ui10dLaH/5+IE7w4he88tL1/EXpSj7TGV+bxCuUYks21k8Cx5daRkC8MeblrPS/MlBEWI
OumfB36dQgrlUAvXeAhb519aqrVeLfWIUFxGW0VLj9ywt4gptyoQmWhJpGd2Y1F9teE5CKbk9FrD
ktYJsRbnfQKjGMPaje0BoYYRpYwPYfQLpgU+rLuxW+Q3i3lMXtOiY2+JG8cQfOPzeRpD22EzG8PG
z6St4+G2MQonjeAItGFFz17oeQshQBGkLFTc/mJng8EFBwX4ivlP7gJqFnjpliU7WzPW4sYLOhBf
JPCG/wrGBMk9A8VIbwtZcqGMMFcy0j8OLWL2hwCp4iTk50BSN0Io1C/rtWN/6/A8NCpklevi2MsH
E5QdjukNGY7W3Or/l7Pz3I1bWdf0FRFgDn9JdpJkJVuyrT+EwzJzzrz685Q2Zrab3SPOOjAM2BCg
IosVvvAGOHsbry+ilYvZR4ORO4lzBVra+TPg2ljXup6zypCjMpEIwBTzMMR7HRFtPY7B9fhRfiMQ
JmaC/Vltv/RlcLLLrUbttZNUAKVQ/aAUT6Xy/DkU+FhDpZe9nyUDlmTD3iZvnOaj7SyekG+Oa0wn
pGrr9a8EkeDcqQRAr6dqt06QJ01Ls8LpeqQA1RvZi+Ue3u+fsi183cFshW0vR91pSbeOcRG1raad
pU7x3xDCBZQ+zl8XaFMKTq3v/aQ3jp0GkwECaW1+DkPzGMdux5r/kZu4IrfZMZe3KsLXNvvZ8KuV
p3WlUicmtjpzatzIFeBoeB0OEDy52Tvjw9xzifWtW4Na+/frjZFFJ0nUh6GCn794WjlWNbYUzGKA
B1UB2ZOLcoG8Ue+EKFqcotMqSXtAa7u4+jJ+xqBOWrZY4WIxrWdf9HoohsMiYdWfP0QWDzHOh0Hv
T8kP2/4TZaaX5xQkNk8XMY8XA6lCIp0qDE3E1Tzb8ShjEj31vsRnFuLwQRDftAg0qVbkik1lsM02
Zvja0lJgL6lgl9lNa1S2VDQyEUky+E4V7YzJcIW0DAzw4zBjLPht8qwmcgvdHZPkSPz2eWP4KzsK
yRUM4UXO4lwY89gp2r5ZxkZOpXGH3ns4O89l2cJwrhGnQh/abviHpM3eaG4OfuUUAeBCtADBgbR8
nU80CKtl6cDg9RB9i9ph30vJ9ykunqzaeRbo4S4tdgNGa7JUPAZOd5vnzp3SWG64KJSrDTwtutvI
0RtP658R7ds6bi5DYmpwkEwgI4iM7mI91KE+Dji0+hjhWrbuWeiVpm10CPBL6DGGXnTj89AVb0EA
2cW0P2NlxM9+Vdly34XSqzh+abFsJCWXi5SwWYgt0SKC27e+AmSo3vmkqa3flN97DoERu10UicL8
TbVwpM/TrTPg6oBgR8GpiKLkmiIxzqxRR5laIX8QK9+tz0OL3SjIRqN4GlRPSNQRfPiLC9bepQeM
ApZoCA8uppB9CJSC+3Fj1eoXG1WkDv99pPX1Qzs7Dsax9atWh6Vrurrak/siP1Abro2/Vd7WJ1L/
5xCjCfNbEqEIAqghM/PjxpNc7h9Aw6IYzh1Ay+4CUJguSmV2SoMYhuEmyFe3Ve8lBU/RorkSI+lT
VqcWR0AO0f3G2JehmBhbA+Mqkhn+np+LXYFRZ9epjZ8VD4b82A93KBIo9r6JFWIDxNWiuyL+R3K2
aOKX2xYFamo5BJ7Q1C8KeCHobx1nzMZ3nMS1kCNtSqpjDe8/PNTCMSgklRufNt72chkyKu06riPa
DhfeamDATKXV88a34/94q3U5SFdg4aO2TzE7DBbX0vHiYRX8H9LBiKCD5rSePXCc1xARQlxDu63r
6Qo2gPKAoLED3AJ1uYZA6rIEXy0IG18i+KxziskRxpLYJk1DeCMSH5NjXYxrlenxvUtjfd+YnMsN
QQIDmgqaNcfURV9+7iRjVmMH1i2wrriDZ3GTIFNSvolHyZG9GJQUyRnDDajkizhJQLukYlMnTWTQ
5zeoAcwV+zkOJoJzYxUoOWnTjW2tNX4i01ZtvzTZDwSvabBiLS1EwUO348j6nKQ73fnO6vl4Gi7P
a0bnRBRSERwQa2STKvdZUKV2g08twDIKm6iJTs29pRVuDFTi48HecQcX74oMOBcYkC7gRufbL5PT
sJrjuGXpN+98jFKnEwV6zQ7ng/j8jnIjfWpwjk0a1LSzo2Jld+iobx2Gl+GRATlRgBQoytHjXD2H
bcx6Wc7wD9+idHmU4NmWSCo0FsBmFDuF05BAETjwo0QIYwmn+UDaDRnNrN7/szEpIhZbTQpPQf1I
IFZxu1ktALsw8jRIw9rXqGgDRXbbewWYaJ692uE/FobIZV27GdlidQp7RPQxQHWTTdOPy6CKKfnr
KcRZ8leqNg4S9+9M/tH2d3OWgtB9G+ZnVubnBknd4qmxgXpKhi/piZ8P7cYyvHI+CuobAA7sVlCk
EJv1r9HnIlCWQbEqKNYNRrfojUY4c9FGy2PDU9F0JuDbB+rLx1N/dVSdJp6J7BQVNTEnf42az2FS
lJ1R+VF8yCaUdvj4QgRMOPo0EBwlJGsbc6ObfyUpptxCYYsBRR9rDUuyq0ECn8DZZ1vf6mP4M079
OLpxhtmNmwrhsd9zdcQPPMV0rFesjYm+tgVBg1GK4D6CibxOT7h/cKjWKm5fGwQYecn0xdDfxBUg
8sG5pXtXYXOSvY004jF19mShZE7S9vHUX50F1jqgP07hyxtgBDQea0nWvANpRBOvG7yCWxjeiSfU
gwVITFyQopGHjrxfoZGZNFuF8vdq4nrzwa+hkaRzI10IRCVOVpjOFDd+qehYeN1UAFgAMhePVfJg
wa43g6M1/ipTyQWniRrta5q2Xj7fd2+m5I2a5dbxlyqbAL5sfakrlzehtPD3APXLIbXKIyc9zyQb
CrXv0Jholzf1sNgKbc43wtYGBbSN73HlIhABoiAEEqdwFZ3vBVro0lgpZe2PQ/2QOgvtCRlocdZY
P9VZ/7UsBmaO/7mjRYyQcxO1akG6Me2k1LrLy5mgKqBqgoHyxqNdCRjfyc3MIakFWcX5oxV2V8n5
pNZ+oy2HccRNkj0qCt9STMG0DF29g4QzuKO5xSW/0DGDjCSaoGiHAY8VJnTnQyt9bS2TutRU9jt3
+ZKUEPgqbgKqtDNybiLxnHQhK5d4DhUNsViTFn29KDwV1fO/nwdRphVxAmAH8t/zh5mcGaQlFt3+
HE67Mfu8tJObKeqNrc/3fUhtD/RRXBd3prFFGL3gSTEPouOAPrNQTbigHTXljCVUx/msWpkPHxlF
yJsMJ6QIAwygBsI0VcaYFosRX4B3KHR7VgmuZnrWzHRnEmRaaFX3P6XQ9PNsuG3q0aV6tHWoXLnX
OVEEL4qQUuiin88Q4W2rQpSrfAeyCz0uV2tHNwpBBNiPXS/tZh3nG6n05fh+MJvTPEOYjymE4hGa
0DGadW2rAnolyjx7InEF/XXFmPGELvhsc8XA6HWo/WBZYmc3hfNmkv100KjEgSfmim09m28twadS
/m/WMSQg8ILguUi71+u4kZNcC2Ju9675tlRPUuenw5vQwGs5Saah88RKFl9NQHFrKcMahzgoooyh
bKVg174RVSkkTljHQJVWW0oegzxN5Kj2Oz3l1nVeGoLeJCvuy/4BD5qTPMVfxZPMg+H18ZvA0dhB
8W5lIDiX4WZ9XGyb1RUAZZa7mIMW8s7aSGI24jFaypQ9jkBwF3u5DYslUwP6IAeE4ZD9Rk7X/DOY
TuxWONNsZGlXznlK5GRnHL2kIetqVk/4rYwZu1ooCA+6TkvYcGuoHkjd7vRU86NNntS1y5eLBXk6
ysI6BEiRk/y1KlvdNKVF06p3x2PH+mGFrScguyNGUVVjenaVobFwN0bl3lbqE7PpNc0GWfkKwAQO
OiUAkMKYrl+crUO+NGiQOqVfyZDek0PUJ37tzgtHKfC71vzSwLChKeClJmGZ3u8EgFhoPAQJppPx
7yrvT0rQbd02V3YsjyUYJ7iaXGrttvQ2IZ6G7NiiO3XWC9XGGwT28TnhNnSo7lGl6KrYn/qXQVff
aU/0c9ztQ/faVxK4GxalQBBcMOYblGImKW0qHxNUT+s6T7LyQ3uYm/RY6t2u6p8roDYFrl4pllIx
vfYtD/JreTqPQHuSxYLHmbZaKOpSTgT7WeXr6uA2RX4UkdqCSe1UIw4Fx8yMJfJSaR83/b2wW64g
Mnx87V05LyhzwsIkThf9BPHzv9aqU1LurIq48uVSIFH6d1/6SWo9dd7CuF3ZimdDrQINrRyswMoY
yum/NmH4SQBuhPyxM4a7IuRAXL7+23fDw4HOJ9sASCE1sfN3S9XemqFulr4ogwkaqKpIe1TEMdfb
2G2XsyhGEuc/1GEBtDkfKR50OR8so3y3qQCcKfp/sL09KdnaQFdHelddJ5mDcrJeMlKVpmXXl37B
IRKp6s28gPunOq+PW8WLK10e3kpUkOhvIZq1NunM9ErP2mIu/RFtTeKxdgoPtpHdVMDRAi4N0dCl
l++WluR+/OU2h14tS3OKkZzpx9Jv2+adwbuUFN8b8HHyD2PS3VbL3FJxvJAjY2NosQzPLyzeGkaL
8CXDfctYzXBdGYky1FWJ43jd7ruZcpVVu/kEnPnWSpydYt+P3SFthnsDM3SBa7Lj/JjnVBtxkty4
vq4cEfQzBWybOwyI+trJQZbAN40YtPqANboJXekuv5PiQ48qucgo9UryMwNZFQGvqjGu3mwHiWLN
ejooJgukGnQCttP50k7LrLODPmATTZ8ditf1zI7lBknSL3qcAYWlOQQ9seK0Gvst9ZZrqx3/K3GV
imW4BuUYkV5WOZrUfpOyg3VCYvJUqomuzAbb+O7iu65fFNQ6gZMAy9POX71oGjmjChoTPWvSZVa9
1N4IPlOL8TdVGRFIBig+Nwqnle0pZERTsgEmuHhdVQMPSB4mGDCkp6tjZOYKgFQFFCcdwl3EJIvC
AS18hQTg47e9qIqJkRAAwB4Dlry2LtGZmdWXWmIWfmvIB6xJHvUQbx91C6JwUQJiGKGWAipEQWdo
XQ6RJ5p1U84w00SvMipOsWl7GcpVg+zcCVBMjXaYlmxhHi8TSzEudSBUPnEVv7jbxzasorq1Cj+X
9BtzV1YtHeLei01pFxF6S5TdVRx96izxkGG6GaP+lgh+F6k9Ttxb3fKLe088DKx55DjBX6LPc76w
pAgamSlJhV+Ejw4ssYLDOixQEXfz/On/I8S69m3/Hm917Q05iUroBLx8+4wCpmuzPUFM+HUwH+SU
t2arWm3nOvnuPa8VjbEo3jnpTis3ltllkMW7U/4GHQF/gFWwuvNrrSwRXOUcNxLdFWYsRcHoWpc8
KfNS4l+WHa05Oy4Z1JBqUB7nIbrNZPTyy2RLfPTa5jI40ynEsu5ZGeefoUmagnIUN2dCxtoW8U7Y
2Ebs9aHUN157Y6h12R/sy6yjoluytHHpaBOvpwElat3JZjxw4RZnixkGrc0rUd++aNfXBeJOSduU
1A7Qh8sxg2FhdUXxQ54RRNCLz3FaP3OwYGWrvWZWZ3vBt3Sev+Wg+5dI8iwz2qj/X1yg4olwZaVS
INBJ9urGiJTAMZaCK0uWDE9Ak/o++T731u+lxFodi6ePj7Lra4yuh6h0Cp2R1Xh91BZJPyRcEirb
vI93VYdCMg5taBrsai6OsaTKzdpznM9FH+4GE32hLfjo5UXNWyPARfUGpB/h5ur6iCHgmIFJ2CBJ
b4JpFTT7dlpccYrbCA2ZqCkFeeGGxp0xIa+gfN6YBfH7z64vZNxovkJNQvP30sO0TePSwKayBIPc
nyqUSKbWCtylTADhBfd68NDTBGsCzQ+j5fXjsS/LvOAqkbBBq4rBaYeK/fBXEqHSRpHKIcj9tvmF
awylSyJ70BJzOO5Vadgngisk9/sMkpJgSFGMAXq/E1TGYuhBg9ENYiNS/ToO9Vsemm45/vPxM15i
Md+fEc074NNiYa56ICkF6qnAEMAXJU4hJS47MA3Bk0gtlXhJ94SZq+Dt6kaK5c3WkXBtfaBljuie
gL+K/XE+R9lS1nbbMUdT/II1lCuKnML6LVn6fQq7QUV8D/XxQxhEB9l+kpp8//EMiG2wWiD0RZAt
Q33W4cTQzh+gi9I5rQyLB9Bqj57kk451ooZ908fDXH3Rv8dZTbQ6x6HciXGoMVTLiFITpJqR9sIY
UDRMvdbBIzt2nYxDXpQblK379uqnFqUPWqAmvtRrEqIG4iGKKp0+C+29eldmu17bd+j8dTbhHMXk
KP89motr5ltOwlcOfjpdUKQhkjLNaxRi3Rn6YOCpR16r7OUxOmap4XfEIUWTbtQ+r0QV9NfRVxYK
mnQVVnsO9enZ5EjiXI/lB1GyD6mckKGx3bnuKWfExcaI75f1egXZVJME9A0NIHX1ZZdgma2oxkpH
rUsPYWGqrqlnDQjToK2YAH1VKa2KPrOu4FkcBhRO4hsBKQf1LFr8sY7QuL6Rr10JMZmH/z7U6vRf
9KgkAWK5BVSR2qn32vlLxJae8IV5h50iX+/UG4Ne5qecJn+Pupp9La1yYxFTUcqFa9gAjkjHl69K
/i0NZhcOrJsslWt3G1rD18clkkSjh4rRBbonLVIFW2AkB2r5rVCMo0kKKugC+ogpLI2JQH8d7AjO
yxam5OoZD98FyUWK/yA6VvNsNnpvhhIjL/TQQya4wCIbQ4SAWNpRYBVziHdj51kzaj0yyUSjeF1y
MqFUvadN8ICHSD8aQB/aeECAlao4jYuPD58LL3SiIXb+f59y9V1UvUtSXZOE6eEPunqlfFQnlSoB
emoxOAiaSIGh+t1JnUs3T2V6nq9eOEXIDAW7wJIEeHWS/pT5rVizgqe8JBvR0bWAjUfUUaugRkyP
WGzsvy7Laob22Btx4VfCxo3JXEDL2qn6ycQEVKTTMUiVPst8ARQSXi8CwTRP7CyNnUeDqIiljbzz
/zFtQtqSGgP94tW05XqOs52dFr79gsH2QTdpWwC9HIkoQVKJBxRbW9aGPWZeclD7Gfy/Rea6NqMD
hUVXcPTC2vQa47420u+dTbFylIOd2m3sPPEk52eQhfkTqx/DH1EWWJ1BcqXVVmpqMaHGHeVlX9fL
va791p0tas7l+cpAiFxDd1KEUvvqM9VSMU24wMa+lcnI8va+jONelKCL2dA0WLwxsDYW75WVIaTp
aR9RauHt1uRLIzHtnk4JJj5m/ikGtherpj9E9SGs59gNrOA1qfR7O+4/p03x5FAO6YrxKNeRJ32Z
CwXfny0635UjXxT+sLihKILKzJpEohZtNEVpziNZNPNmeZdW0WFeqld70J+ySTqacnrMIuSaENpR
VLdVmh9BFH4OVflXqLrBTInO3oq1r3waygmoc3DtgTNad2prJHfKURtj+LqxG2EX2Mu5p0zPXd35
Rr7Tpa0Br34ZgXElieXzgD0/37P9YE19MiSxz+EC429xcxuHTep+WH6ZCWiiJKDEER0GcE6dZex0
UR41jeE3CHIKH6G2V8JP1jhsxVqXMR3KgwYK8EKUgDRwdSj3pBKSakgRshnVjdzqXxNF/jXUX7uw
2JVJ9yWu672clzc4n4bz+A943O8OykiYHvxCKvjjs/faJAnzRmHiKBAVa1Q8SKAWxU/SSXlhZUbN
fS61BxZ05+YYHEeVp1c292Kaeqby9aVOytOiJrLbJnQbIrs4kDhuAUOvHGxQnxDXpgCD1CW1oNWH
o8Myoh+MfGg5nDIZjVmh3lerX5sUIZcuDdnbeQNotFPdaL7Th+Wb7mBHUyrFTkr609gED61+ajX7
1SSdbmTA1JJGXg37gZpnqoJ23gLgX1ne4LtJ6YVXM8CA1UcdBnmSh9DmmSvtrsfjfqiXl1kJbkYV
QHqs/apn60bJtT+OHj1ldXbUnpDuvO2agmb8/Ltrm8wr5zGC6WYcNr7xlQXHswFwgshHMvMeJfx1
ecV91+Up4gj+ECh3Zax+eq5l9T4NpxdIKl81B+oTalB4rfnqhPdCEn/P9dMo1/8gnbxVGr+oTFPf
E5JECOrSOgPddv5tM2QwY6lFNm7JnJe4jZ5R6HwVBmlt+2A12p2cZIjoI+YnB88CarUxFeLXr26i
93UFpg6I60UArhqZIxdVghOCnPuIEiGJRIdZxfaC5mEa/7FQzokjbk0l2c91SN6T3jV297M3oi3W
/mXuz0xQRbQM8g4SkFXFj+IqDJIuRLYW1QR0nO8Guzu1ZvScLMWjrFMCcKJ7O6LyVszS68Y8iF9+
MQ8OPSKBcSWAWOWVIVAqmQ4F6n3IQ1lYxAvEaaviDpH2eyKxCDOOufkSG4dC0zY+wpWtAupbB18o
XF0uuvtYbiamlFsDfGCyujC7W8rRdQqMVJJ5N0JEbDct4q9kl2Tw1BFg01PT1dd1RKrclVyiHO9P
FA2ELkpa4AWJAbQazm7twGO19qKawao85tLGC1/JrhkdgJIIci3sdVZhSa/n5n/cXB0cVlw7qBpY
DtbgDj1ivv2MUVlvIrWLN4Ui1z/kXIhFFPT/542T4DLtEnUMPM2pNQm0yepgHdpkkozcHH07KB+B
ujyNUefLQbEL7eZGpfoGzBPAv9Fs3DKXWCl2PY0L2gkC4kKKe77rqeBojSzZ4zvQabEJMdNyV+Wf
Uqq6IRYdIFr+tFH8We2JSk3nuVtQMzVo3kTdP0WlelKYeUWrxmyFAX/Y5LXOhp+GNt0LUa2Pt8a1
1elgTyhkJoVc0OogV6S6X2zJwde4ISfidBjj5GZAUCLDaBVdTyNJN87Ey9Irk/PXiKs4BTiK1gC7
QEZLB+BL5a1n1ND8ZQMKF+H4v34/7k6AHJTTIBmvy35mZ0pTnCO0mOB2WKr6Tanjn5m7cLwPiunc
6ZzFH494bfm/I8vpaJOsXLgKd0m+jEqHbmfY/tQQQxpShas9ht453ORvSkjYlakPVlXeDnr5TN/s
z8cPICZwddgB46Y1jGoLLguy+AB/3X+2BJ9bLVDUXMr4htjsNjQA71jVMbPK/cdDXVk9JIkgp2B8
gSled/rzumiXbEYZ3CoTTygu4Bm1603JT5v6EeeBJt5CDV/J8SHQ4pZG7EaVkFj3/O1kdVqiYWJ2
HRhLGS0hqz4VqV14Q4imI6rsSmgcy/JnmKYdIYb0OiHN5uHc4rLC3Ylq71Lh4BGbGqXV3g1y3dg1
Zdi5of3Pv58cBHsIRERJ9aLBFxVzX6HsMvoW1hYslKMyaJ9qSg9hm95Y1Npz51+bUYruHeE/iRmK
AupFgzgcnFySTE6eSl8OpMx3daffVFPqpkG2j/QtJegrTUzGA5ojEi+GXDPLI7nD4rcYCDC01yKx
9oXanUa122soQ5XzcB+fjPHFzL2ykL0MX2tFkt05JvGGgb5x6l679N6J1VTOhejn2r+lq2wZvets
Qpo5QYe6vM+01zbMnib7hCUF6FR1V+vWwZG6nxjL/Pucn+iGaNN8L3auiQQYThlhaRFhlEpyI2Q5
Fgm/3uakt1tEiXcty/X+ftejBpdF9G2tmoTVNMRlK6SIrbR4dOrptjH1XWM3L6LYIdnDXnWS50SJ
j9oUndRy+FR14YPBDaun+zIrv1htcN9CQOuS35WcbaCMrpzuLDzEsv/zcPbqzgXaGRVFMCKlO8a7
yO73QRyDqpVAzKPgXyQbYaW4ntZzYQsHQWSLCbDXvM6qLKlT1WjN5FLyjhcNLN2DdL5RfLp2pFLu
AHOBiCyUoVVEkzRZVbcTkoFU3WZLpxfT0S8FgkF79uNDY2uk1cdFviHKk45oUXBFBQvMMXFRNpC2
Njam7trZ/dc7rRvAaUhOMFaMNJTw0VEUGxVEebUBMAeVNTj5M8qtH7/clTYozhWiUCXSb3h3q8Nb
zys6kynabQK/Iip4pZp4htLvE9U51HAI7D/T/K4vWcyAaLib6y2Zl6srhvqIkOKlvLnWRRpjYjYn
QY5JnMAhkPRJ6XfbblLX9gGA1v87zGrF9H1ZdHgvw1Cn7txH//TpK3goaqj7eLOZdCXOFdoiUEtR
JwVQvdpzTR5GQ2ehlyN6HAKMb9E0ymppL2mfum6mnxsgOvLv9VC5awga0a5R4NNecKecHo2BaUC1
Js6HWx3zWDGb/dzfanHxJsWd74SFJw36jTrYXzYW0pXpBTrO+QdQgj/rKAAKfNAEsckrC1EJuAQ0
KQXFdciwy+xf0El6Tqo/TZo9tc74Nbf0HpqOO8bTP5I031KReo309Fuk2hu5z5VPQZhJdUlA4S7l
6tG5tupiIuHOaLAVzvxkS3cZsgt1YnzBdttKAreth42753JJC/A0IbWC3AT59SrgS4OeKkyCCJXq
DHvdelU56+fi3/cNaSbBViMvhLGGjsl54GUk8hRIut4Dd3zux2enQ3ZQ/prqGx28yy/LMCBhWU8i
f12X+WdJA+2rKr0PIsFtpcatyl+0YqvpU11tvdKVVpUoA3LmmCJNBdR2/k6lrVSjvdSoZM/JvZw1
xIf93eQEiBr+7i0KZ6XjdvGrCnDj4wV8ecwzMJV7xAEo1aJYdj5woVn1FAwIAvVV4JoSMKvFcfVs
n22WF6/Mp3AldwhNGEZZ9/QHuVDDQUWMpFROyRQACPzWlk80xpo831iHlzcKZj1IogIPFG2/NRa3
KQuw4YtDjp06sH1+azlG2aPk2v0xzmtss7aUVq4NiBs4AgtUVoCWiFn+K9OhwK62S8qAU/pmhw+T
+T2MfIiKwt8mef34i11bKyrixLzWO/1KXkHkNGfRMX6yOzSKv701wZPT/867mzTd17inIsnWf/94
wMujhAVJ1YITHVIIMpznLxdJGaE3YChfr3/H03OPVJWMV0BwDAp44dGfNtgIcq6sFEE0EBtBE4mV
eKC/ZjMxhi7LzRCppqSlM4+w+SSwSsFBW06wUT9+uyuhANoL6PJTpbV0gubV1qtnyamqBukvBV/j
wkkPhRkjpd4czZykLtkHExV3w9gthn2bx/399GnQH/83zwDhmqhOoFnXZ02Xy3auhsjIRPHz2N0N
U3CIcvlgxcHBUHN3cdK9XFl7eU5vG5cejroFkLhyDEC5pE8oqlQoEawWsC5Rh2ySpPebonDr7GdX
vUb180JP8+M3vfZpxWLiniA7old2/mkLvdGUOlhQnmpsL2zzU6O9KGa6z4tyX7afPx7sSoICdJGP
CrKF+uMFzCyYingycg2FmsbyVKiCofI0BZO7tE9m/ZgvGgrb30ubokT4HeZxseS7sRh3qv1L5QuM
x9H5rqvxxon77ll9niogg8lpK6QW2FLrSlATp4ZZ6DH3V3JTDIqrhI8QJbCD+DIGr616B1TFzTR0
7I9D97KMb6G07+tvQfkJm7Vefqr6p9ehzN1p2pv5Qa46V4vv9Xkzu7vsGDB5XA4oGwkq/DqYS0ej
6FM86fzJ+K2U4zPskH0e/rZT6zZwJuRQ29sFsrJkv84UDD/+clfO07OxV8tkDOe2UmbuiqwQXdPu
YA0tbfQXpav2E4SUMNsCqVwfEWlUqkj0sdc0tMBaqroP6Fxj9Oo2NLUoM7hxibztcGe0WL+X8sY6
uD4iYF/UR5DoWsf/WqPbgwN/1dej8cA6XPoXzG8PAzrOOeofwfTPx3N65RhnTv873uqcm5Okac0G
FbQl40AbNA/PO5CEC3LRya78HdGAmIofH4957a6i6o0PKOpDCpHU6ijviM0XGLvcSiq2Z9rPvNJO
cpB6RvNL0rT9aO4MeQHjoh43Br62ejWREQgdTQH3PT9o9AyGgoSYpa8S6cognaZKhiH2JxsBB1To
YWUDfWlO0szCzHOrCHPt22rvZU+R3F1A29Q2axOq2YxeJa6ZvRbKS+R8BW3bZfeJtrV2rxS/OFGo
e8J9QVcJsMf5yxbNYFuFWvT+UD04SJaM1CBa5S3Sdll5yqdDUPCyZuSpw7eGZsNBS+9n7bQx49fW
F98a+Xt0Q4ljVzM+ploiQ0DpfWt6bFTFi9sYg2Roea+pGuDYpfty9WyaaHIPbhbI4oEgCimoo1Wu
ebT7xg0h8uXzxrK/drOhkEbnhWejQbyamwzb1DCoiJZi5YtIgNKkp6WuAKvdUka/UvfjM2CMBv+H
lOtC3lGJpLAY6LRiRPsr/iPYBCiCJykEUor+9BXLzs/l52ncyEGvVKLFuLCFSfKp8L5fg3/FS06s
tvEUcnlHg9eX2HByeEB0OqrjqTBv+u/9LwOYXXmQ5DcqoWW8J5xyvjgADeSbyPS3Us9LNi2wBi4M
EFtE+cT7+vlylCANSeiM9r6a306hj7x0Xy64D0R3WSEfY+tRhRrVOj9NZ9kPsJwz+7ZFmi3AIhBR
0mpvb6ItxIgXVy41SgUKKxnxOvfoyK90xIUIb0RvedTuzKm+mzgHcXVr3SLJT7J8HyovDTiZxMjd
RMpvsixzzcXZuNmuhpusDZG3InmCfvL55LSRamakLExOiOJk2PpyONKHe06j3C3K1sWq2Tek1LO5
g3qlcbWbKtzYEhdBGFVK9Iy55ITgLVnn+SPgt05jKJ8739Z1cA+MW7AV9dST6RBsZNGX7ysGQ8yJ
WgS7ELeT88HmsGvDGr0xv4h8iSKa8tVp/6mDG2d2lWzXgk2LXAtraJ1WmLwx2e936Nl3Xw2unQ+u
Yi4fYkLCmyo3ffz0xUpdQfBu/DH6vFiflsijZOs1zLa0R4Eglj+N9q7KXC17km1vOc5qgtfs9y4Z
PSt0LZUEK0C3tvSKn2oaebGdwHBUjpA79mr0WC0PdfcldZ56OXN7He3mWnWH8ous5S5OHR4mzl4R
ZZ62VJ4yPyn5LrR2mf1d72W3JtQ20EAcNTfEag47gdo1oz2E73D4jZGVa6QWyk+o8bh9Qu/w2OUP
Leigjw/xizOc+eLwEoRzmEgXZQhcBXIpLroOS4sXwYQSKsHF7IMloFWONgQHSG7uPh7zsk0J2Zg7
mkY9wQmMg9UKySSpTxIJOUBRoRRofyG6BELDrcBvUi8r07cEMZM5/B4ZG4nXlfelN8Ub0xtHQ9NZ
DV3kqTM7pf0ujqhooWD6684fSdNdy6Nn0adbcCVRAV0tyLMBVwtSLhoS99hp/ZIrOoZBbnbYoUER
Lvh/KOFowbbA0luI8G1M88UZKKYZjVBR7+F6llfFWScLCy4o3rUyYtcKb/PSdBGm9QQgW2jLyeqf
jMk3zMxXRlT4hPDUNO7qrUDh6pz/9Ryr2L6Rp8opNZ4jWID1YuKpIfVWjcNulhEXkiZ8TRe/2jjy
3rFr64kHBCIie4e0a33mza0m10Vsdv5Qf+/az41z7NIvQebN+mfJPtj9PwNxIWlN0sW+cWgDN6h3
yrRP6wMwbUEQs7aKVJd5IB+EoooA5lIz4qZcHU5OtTiobVA0mvZKc7SsozPfmg0yF9+qo7SQHrpp
6EKFpGKed75m3zeyX8au/bXU7oyDNSJO5dW/jdFzgmctO328Xt7zu4sZ++/jvYf2f0UVZYOHwRBT
9kkiv152Rr7HZ615TDKveWhmdDn2U71LbPblXX4ng6FpdXbs7VIel+J0V7RuqiGh6HfyLlJAAHhH
AADO+KRYG+fHO6z24kE5q9ANBFYFf/J8HvMkyYJFYR6VWd/ZzFqEWBSMmVe8FH8nIZx7e8pPjowF
oKX49Cd306ieMqcvodo035C7c7E3cfvgT5Okh6X6iq7Wrh4IoQ3pITX/GDJEBeuY0UY1P1VxTQ/f
j2X7aI/l0chQpUcxjxAbywPV2RdBcQRAdLKMJ2IAT1LfumGhF/INLcW2eklr/TGW5T1wtxRr07jP
jp2k/MD0VGjbq8Kl8DVJ/Xo2b6P+JSm+mOYpiSgAGJ/0/IB2u5tKd5FU73pw74H8GMp/eu0xZiGD
70ix0s7Ei9Q3JRF/aS0vUZnuM605aRlAHoSXuZA+XibmtWNFeY8+gV5QKlgdoYYThNNUqlwZ4in3
7Y/wtn4yxn2FNhS3423SHxewvlDp1KNiAmujM7MbJ08PkXjxYGTU6o3Sek7/eML9RE5SN1LQtyp+
s8B3hrGPiWabE7tPe1I+dW/5fu44m3YO1/Mf8y64k6R7ODzJ5DU6Oig+xR7VOFTJbdU9BPYeZbTs
Wbmv985jVIEy7l/hqg/JYWMSLvI9sZUBfBPZCnzjeq/otTSGWq13/tyXu+JbXzzaaCX+DB+k7y27
pLewVP0RUFmaWFRPuX2rNCdF3+nZsQYL0t9b3ckwX6PyW+bs67iD2+a1ra9PlVvRvK4PUrGbQ9Vr
CuoDHRCOkxM9qFC1F8Unnln0PYxpDBJeI2NvtZqLYG74GWyJ8WAlv8fxtujvQ8fLX/Lqu+qMXqrU
+zq8NwLsqlKOQFpBIFYetOAw/Q9n57UkN5Kk61cZ63vMQotjO3ORiZSlFYusGxgltNZ4+vNFTe9p
JjKtcHrNZmhNK5IBIIR7uP8C1T/V9928/QGA8Tr0l9oNlz4U6AyAqEgRcy+f1RlHWc09W+3JBiFj
UZFjS/obYUKwyuo3MMQLQe/ScLTByLXpR1Fum91E4lRTIsnKKF0Hw4bgnrfmXlgcxNYvLaIvFi+B
340L8R20E7Q22l80JWfZvdPFgdTLSeMWkPnG4k3ItQil24/X29IosxNvwL+jpPNIeSHg9NGd62l4
G5VqKVk5uzqzqsmM4KlSwTi/0ado9PlFIqCK7UsB+9+B+zNxjA6UppV4uEqnZ8e/6wQBnTCujJCW
hv4WkMdGr7jINUsd80uZIvVcMkRELmC1zBW9HSiykZEhns31lsOlV+2jhApqZn9Los9Bp7pcKn1P
cUtHWXvNw8cf/byWhfYDYYbGhGCdcNadxhmPpNkMIo3LfF+uRO4mUIqCmK96vzxAEkmArBpwgrx6
+njkCxkThRWg5BhvItAzX1Rt76RdFFEBtUPSYEQGVfRlYi1bm5BT8x+Oa7RLndyLL0uTiZ3DLFPB
my2xeGxT8qiohjqEnWvwIlhhwi9E5KpC61DUkdgC2K81C4v70ixTOaBoz4EqG7R6T79zaOeTjEMA
rxu/FsaPRFqN9Yv4zlb0LDd3dgCrSwJDibOaFC9VZS/cjd9BugBDUAg4c8AxR8McqHwjQux4q7i7
S0T5BoVAo3szrHLpVS9cB6DdUrrBIfNd/Pn0VQuUn+04ggAQAb23qnSvlltDmbCFvhMEu7pGRdGC
nYr+6sdL6tL8CpMfUk9cC+iWzrLwJLacvnWsykVpam12b0IV3hIY8OATh8m7Uo7yJoRyFsYV6cAs
WTsZd5Yu4EWstjAmuYEjNd9XPxr9Wul3jvGG9erKm/DM5buH6Vrw+HysIj4e/sLBKaSt6D9xntFv
n92Bml6p+pxSIz1o89CM+r7ov3hDuPSSYoXOXxItJC7TuuAZzYlgWRxmnCINJ4X+aWwfDUqNMTfY
IMrcTm+3eP9sTeST1eZOaItnvr9tBntlyo8fv+2F2gtADPYQvVtunZQkT5dXIkFMUUb0/EzKChHy
PDrqkkb1mpOt2/WDKLp1xqpy0Dq3uYcZktsvSceen108Ai4RgvNBZjRvxRtenluJrReuYFJpiCYK
EkCZQoYMyfvQvGiL8DglC9Tf8118OuoszcAxuIpDIU+aFOkeAwPkCtBV1/fglK/LIrtf+M7n21iw
vAGjUF8mOLwXhn+7Kil2nKZBDNPTw1YeU+JVVSnrrobhl9j4KKyrGhcp3JED0quFobWzpUa2KXAq
0JzpAcxVkIx2qDmt6MNNztFEVSsCeIVuQqum11mBWrIwvwZXprMEIxCZQkfcnJZck8/TrJOHmG+r
uAiLIDKCypVlHytKlHBDYy9D51HxXfcm8F9LXobnLQ94FEjTYJ+AaAp1TLHTf/vkZVc2maaMpVsq
+Sb2AQ2ashtpzcEqpY0QvyqEMK+EzYWhr3JVcts+u2+SZB9gIKkt8ZQv3OUF8xOVV1a66B/OjjXy
nj6ugqF0OyOg0J+vmi5yvyWgezO0zvwakCHXYx8ZbaPbCucnEUeFXrCJlR3OP26a3vXAilp0g+0B
7QdTA2h5l7fYvBUrkKwudaKPl867mPvpKcWjgpVGah9VR+p9p58w7W17VMYG9dMh2sDRQ2EDwjqF
ByFA79iQM3V/VSFJo9rtxp/aVSLfC7+I8JC1X/XptiVk2M3z0GGh2B4jHyUQqA2ielMFwdGMcQVU
y4NkV0vHqzi2zh6cLpdAS3CPmKuWlzhKqp2FSmoWv3lk8yYadz1C0Ei0CuEKs95NKHf2PFfSLuXE
F7Y6tXNb5rYnpLLmcRM1/NaUtJJ1xzkmkkAh3xJPxroodmqKsoOGLWHWbs164Ui7dJifjDxbYngR
tvRJq9INRyx00BQQgihCOEaMbulHO+XtyUL5XYgZjwqF3/rx8ZI573CJ7okAzALsv6BW1JpaJTVV
V7haD3VMXAcAeWZOv83beC9TTNSppTfxuItRrzCeF0Y///aMjn8YMBkBtZ6TPLo4z3IrUjnVJXNb
T3vjXpqEn2a0juKb1ttjq7eri2778bDnh9vpqCLY/3bSJDXETHNUCnoIzHJ7U/9kiyhGfUjy2G2t
Bdj6hez3dLjZwQYseNAKjZec1GAFXGY1Boij4AmPHm6HJC/rTOh/+jHT7L0I3NLHr3t5jt/TFnjs
Jsio0/cto2zCRFtG6pW7ax09q/5WjlM3Sew1fO7ASN7taTvFu5apGi8MLj7m6dbm7X8bfHbHasIx
gp04scDotijAFNBXSLUbx6NpnEpUSTjNxTTjG3BMan0fpGiOY8mZlUvH44UMmUcBDmZBEoWoOS/P
Wj6Ox10zCrnseA06vJ1e8qlDGi/b96GwWn8O0pqjcAkidX7rBiehovMOZwp00Nw8ll4LoMYJRbDJ
L3fV9HMKnFUJKBOe0EKJ98LK5monrtNoGop89XSmAytHHDVq0ALDbkgNq/VY6tiU0/UqdhQ2j/H0
bWF6z09uAiQyQ/SFSVaQITsd0Swsv8SiIIdUMGwN8hAImruhux3wwzXHamUM1MHoUAfbvLNfPh78
wtsKbC01J9Lhc8n6tPKUFDRA5mL2sy+S9ibwVigsBfhW93n4a6h+fjzehaVMS4mJBOgFE2reW0p1
NfG11M5cmexXHpE28quFEP4+Q7PtAlwQmgsyuqAHzzAXhITIztCzk/RhO2qoQUfGTZAZN5D6tmPy
igrKHklv6K32ixBnNVP7KRxqapP5N0fvfpSxP9F6MnXXi03Xd3AHs299O/4SGwgRtNN2DJxnr+++
tRjDrOsy2htGV61sJBldAC7bMJJ8hDfUhy74/vHXOzcH0ZDOB7IHT5u63ZkEWSBFWWv1aYYhiYlo
ULdRneuioIxPVKduKvKnWm/WjRxSd09Wg3EP0m/Vq18XnuPCdoQ6TA2MhBNByjmJUcMwGyobUnES
qKGpSfeB5z9VZXg0++6qSu7GvlvZCurFQ3otmDjicIYus6vN5qrgnmOp9cKsX/w0gkLK+YDGLKXN
010UoQkO8g71vNFn21BCTwYy/jFbaT3ZACptkM/QlaCbFmVQDfKVEG5MR3Xny4v2chdiMo3bv55l
dsX09EANFNhPaImQbw8kjnnwpUZdwQySa9NrrnxO5xCHettfxNtc2mGCOcNJwq8g906/A+kzkgdJ
mLsNMmVj6m/1rN/2GAIV0l50roWjk/4l9w2ybe09VGRDsZ1kf2lCROo134Y0FlmmCjUv05jF7HyA
SzyNYwb0CTKlcUWrlRJ+jMKW8a7mVpjdajJl6hpYmSCeNAz7hVV66Qk4U3VUFQWmYw5i9qdEmYY6
R7BPvrOoKShoTwkR/xFNXGRG1h52D8bgbxLL36l7A9+Jjx/g0i5xKM1SZVBIzeZKQ0qqh4YWG5wK
AU1sDW4/HpwRd5YmKv72UJRwgK/o6Dy/0yxPZ72vpKJBVSlzPVU+WHawcxBj12qfKLYwr+e1CwRx
qZwIzQpopfMa6FTIkdVE8Gc8XV4lo30LpezGsX4k3lWNOqWsRfd9l/59wAyjEv4NBRsftAdnMZJw
TbutUdCqs+EW68NuCsormkipdGzT8Ohk1Tpzul2UpRuvCW80yTiEbb/w6uf6NGIWgeALKRjoXPP7
dR77VtZNUCWlQXHb7EdUGweuQ3ifS9vMqOgkssvGR1tJDtoUb5B7khR519oTQmDTPg/T148X2IV0
DP4yKxuuHg0k8AOn056h+S1lMuohTt0eSTJcNHHgJOrvFem6wjEJsTTLQCFslHcfj32+uBlaWDQK
4RAiwOyMC8cqt4pJBSZBwOkVshTn3ioDpNrC+49HurTiCHfwO1HfwQNNbPPf7hp1ofk4XdIaC4P6
gB7Ca2aNv7BMdtu6k1aNZYebfsqXeriXv+1vw2qnw9KpC+RYaECChympUhTHVI1ve7uKgR9UbufU
157sX/W2znIbth+/87lsFkuNdgoZqMDon13nI0ONVKNCr61oDmVTHNIx/wZwfyt52fegG/cGizy6
idXgi4IjG4W9qyqvridTWY2rpHhr8/Tx4yc6zxQFVd4WIR+hHGLb6eeIkrpSxpATNBiqozJeOS3y
QAluKJSmOznnaDcWzrSL8/7biOLnv8173teGWRYAcdTyFnXYZ8lKPknV994Du5xEN35FxmH9r3bU
X4POq3btCNorn3jN2nRD6PBhOu7GmObv6O8kq1h3YbhtouDGdvyF17085Sx0YhXNUsLG6ft2cWxY
XheA/0mGnZlDu6ib6zIFZRLa+PyYxzjNtolaresix5TUXlnW6GrFJzAbP3Cvv+XW8qTlxsLR+67J
eRrHhTIy25zmIkfwfKPbxhB7kgfHbjCkaz/sglUMOtUz7/3CKdZFVme7KQQqkqNuT9oVls6h9K4r
uF6O6rtT5b+Gvom9uZc3XF/zl3pqTdyckgNqXz+mSFqPan0Hhejj5XohH3wXdKZVJ1D2uDCcfk27
jHWM5OnVO2CPB/ulaFeNvfPB3VopzZ3+WzE0t5aCZuNVjLllRIM2CZxvC09xfrc7fYpZ3AriJoeK
yv0K5taG+Vp9rh88A5ZLDK0KbVkrnDaRntzKfrR0glw6oEWlAh4uHQ30nE8/QGwNdlLmWAGUqzqv
dolv/GrlkQaln9/5bXLoNWfby/ZG9muKFsOrJzvbQNlL9YuiQWHLFs6Pi+epCJ0YTwtJ73k1eFCy
GvQ7SrZVAtyOwZIYmLOaBrvS5/Ryiuekcu771g5ougR/lz0nSmOoECCFYmPlOr8TjnromEFLKubL
466yZWmlF/VxMpqtE9e3mp0HC7nCpeMSLQKFMrKwzZzLxqlyb2mVrdHbGrQ7jLq2udk+eYZxg2fg
XhrHx9rPDh8vNpHZzzfq70POIjJ4Ec0aqfKjr8rei4Jtq6RrP7M2KJlsUT1a+KQXinKi3AifWhj0
Olw1ThcYje+hqB2FKrxvHBD1Xk0I+MqdchWQUIMeq9y4zle4w/yqsDiOxwQQWtAvXff188sWku10
GKDPstLP+oqNNvapinOJa6B5mWjtzpKimy4HRN2b4T7RuHy1KXlZ8qltwn1UBF9GrX2lnIp/JN2/
QFK+lzLF8pB2mFfppRuXCfB3e/pkJeXW0hobX4Hwc2R8HlSQREW77cb+c6YN8JFTGyyoPl4XFkA0
qw6ekyTSQClldHyG6jqK9F2S9mutSPZGYdyjajysPp70czUrqC2i4E9kJmqcich5uAH2/ZCIkkDw
dhNO1ic7Sndm7SCBLtvtyvKAt9njl6hrrhS/38etuulU/1AHyQTuW6/X0WPRpIjAkFV5Srnep72/
l4d+IV88P5CBL8iCa8JEMUvz8OaFU6FKsRK5ozbuarlGVSp+nALtLskq6Mdy/Tn7JinlJkjjX/5Y
fjM1/+uI1dIULpl7nO1N8SQoIxAWyJlJYk8Xbpi0jW4XPInVO25ZtYdGU+/QRV7Jbbkup/hYe95C
FD3bm2JI2J2EdW4xxKTTIVXPC7ousyLXg/vBfcDLq23aNdvYjvams/StL70gCBVBJkXWELD96WiR
ak9Z2MmRGytvKQ3QoWzoOn5ymrvua98slPREHDk5dng11F0INAwlsDGng3VIVZdhicqxpn7SJx+b
uGYl5fXm43V+Hj7EMLQ4UOzirbCEPR2mNnrFwPordkerPsZNA5ITyBMMTy3pHjO81SIVrs8U39SK
8rQw9lkoZWw6grwgJzlX0FnuWwWNXKYjENRAw/k4Gq8iNT4OifU5zJQ7w0hvbKgr3IauxtxeSwIr
rsU35dDdcUvdB5ZHhzNol/bTxYei30cZFZMMsrPTD6J2qV9JdRC7SZQcw/p2BEwhd6iRtvYm8iA6
Te0h88rrUXdWjtSvEodK6DjcJ/IEuWQsQK5ZC6I1520S8aFA+LHEuawRb0+fyarTJDAlCQdqud5E
ZnUtqcPO1ugKBOb9BKXT8uQ193h0+6crFKiWKm/na5G6Mopn8BspaBMMT8fPCsXgqlhE7kCDOZ+K
jeTdG728sBbPvzycAcHCJ5mByKjNRhlGxyjUgV62XHxqi8fC5hY63WCIs11Yd2ehjbIGOAZOYUAz
QHNm606uJD1AlTDE6jBfVXSZU+lT1XsrGysSKO/NxrpvvGBh1PPDg0GFOLJBTBdOVqffMFe6yMhl
K3QzE5B4XQsVzJUspXuUwa5S3VrJ3kKuJL7X6QnCiDBrQIZCsj+rao+ZFsq5H3Iel9NBNG8ltXhQ
vWmbmuFN2nkLIfPCUQLYibyDCw37+YwBX6NlmBuJFwF7F1cSlOZN+QqPtPuytzYjW6hxyo2jVz4Y
CePTwpyKLTB/WbRUhQi+aGfNTcIm1CfbuDIj9Ac9NwW0rnvynRzTvS6n68BWgTDXW12brkI1Xk1l
C5KyjRf26dnNmnUl1Abg97C2znjActhlfibzDMFYrioC3mi3T3Zi3lqhvcHt51vsDA9xtZAwXhoV
8hw3EYGfZfDThZVU/ECuiIFQj+DbTKtyUF8xg3tqAtstAvk+TadPnffr4w9+cVSDBAk3W/vcpDNv
VS3gzIjcOvtleNUmzIZPijo8RKmN3+/wiB3ybbBIv7gwyWBiORqIV+eUsQAMqmF7fOC2srdK4rhD
N32yuYimEhOrty9W9O3j1zxHQhCghIotoCsTLs88HAROTNpdAuKhdnuMW+cGXedIxB2UHfSD1nTP
o1zveig+fvyrk8lBlKB/yKr/RQxAT13h5U3atDzR7FqAlGUaNBEcwRRNJ10eHqrJ/GHm8Y2k9Q9B
J2NlrN+y2F8GJfo6OEsmXRdiEOObAklPmZba6Ox0Vu2avKgnu5viYm0Y09rI90jfbLtV6Xm7osBx
EnlhE3cwkK5LR4t4udnuJhcSfqE0os4bdKnjRBX0WTIvspQ+Hh6K+NrBBDI0kxvF1+6U0N6mauA2
rbVhX97IXr1Ch2MrBUuKGhcXhOh9sOy5+p7ZBRmSUVhBPpJvy+MezcGsCPaUnW5VxIYrrT7ErQws
z94EWXnt586nCTBxwW3x43V5zsNmXVqALdkF6GwTx053fR2gHu8HQu97qjZaMt5jk+cWaCIKr944
HPd1Oj3FnvlFK21QxV25rcyrwl5rpe/qOTYb8ncjkd90NUOp39DWMf9EO00LZ9N7k30+cSTncJCF
VQPR7/QxxzJM0W7zAtcsnbsyNB7CtL+vVfO284fbANRi3Ks+aPbANTJFxqjTwNaeRsgqd6rvdi2D
SsmvSB7x+Szqu04qbvuweIzS7CZz6i2uOptxYLbvnMZ7lJT8p9561moc0yvFRILFBvmaBvqzSczd
SG18m6klhSpaV3boLFnqXQjw9EfRs6dlAJx7/qoKddXCbLAiEDjQvAdW7JcbA0+rqoIjH64aQMcf
L4ILAZ4wC+cENTgH5sksj/FxDMgymxt5m/8c8/jB5GQqq+iR28R9P1kLdZDzNo1YctCq8TaCPIuK
1+lcJnofx1BmMd7wtYcuqb9azuA2U7vPtQ6hfhhoUavvGigaPhZ2+Zg9D40Ke6FUYCgjjRqzMiu8
Mj7+CBcCEVVznkawYMg8Zh8hzL08si3sQGJFYv28xWlxlNJq05aof3XVxoM8WC2RsC5uP1gSSABS
IRG379NvoUpBUg3Y5Lh12B+lwvuF8DWwy/Rzl5oVsz6+tdq0UgfzWNnptvGGdROYmxSvBb9p9+L/
WqzDeS5VU0AKQRvQqc1xvpLcjz+PJp5kvgMpllLC4WHPFYD6rKkDCoeh2423stXf2/SEncir1t6o
yFda8kYF88Uum/qmKT1YlJXzMloIYlYG7JvWgabqS+jIxoVrOc/D1AaboJU8gC0hf0aGeZRb8MRD
DZ6VhM58ZguhSzwYYk9Lj84UQY9sph9WOm7HTN3n5evH73dp1znQCoTcMED7OdO4DONKQRuZPcC7
BYQG14inVz1NP8VtfgXTm2DZm9uPB72U6tIb/GvUWSUA+/ZSq/MhdKG2Y651j/D8EaSeNxTr3kHw
AmdHq1g4Sy/FwN/HnC25SJoi1KcQjRjl5CaMJSo4/kICK3bw2VoxKKOINJaMZxZU0JOvS9vntRTE
S3xVecubdG172aPXVH8vgFGuQsIODUL4eRTYAJfMxqpyNQVYmokE0uN46G/SrHqapOq1jPqbPp+u
MQk/Dr5zlOzivuvLR0NR7zQ1X4/aE526ldqrW2TtD6ld3ES6eq0OwVFRwMP/ran+8zmddyl1kno6
pac73TQSyaLnQeox3oT6UbG/VdWxtA6t8bOlMU9oC7rnj8d8d4f5ax7Ox5xFTa3wpaEVY8oZJ3pY
3Ga5sXO+J3m+laXuBowerjKFml0lerAJk5J+eHEbTI+TcjPQUFMTfB48ZRvncOfCmwoFh1r/ZcQq
IlrDPZDlhce9EIdEuxw5B2QQ0QqeTWVWV20sjZQHprG6HoPhYfSkq6rPYgjZib2ZiuneVkt7W1by
V9137jSUcTRjFSfxts2HvaMVjxo+M1iDqdoGD5WHwCrDdZk73UbO1V1V55+qY4csRuRi/KXxzh+/
wOkZwueGEk87Afyc8CVExPl0ivNsHMeyoR4QkjM8hdITJl/IFShrssC1HVnux8MZYvpOpnc2nghp
v3Vgu8wzisH2qKSnNWzi6QUw/HXvF1S+AQiqUgked7qSpzBbOR64/SzvHs0CjQAPfYAQ4zFf9h87
OXjQKMqgWryL/Je+Hd0BTR5hvBBhf9cGIPCCAFzS6GK8Z03dxtO6K7vACiSCAjCpoMXsJ394Ha3q
1RyCL9Ft08huK/W70E++9Hpzm5qN4uY1Qiam3D13ve7hLM/1vc6qry2si7bCSTQ1jykVjK7mabt2
SYBSP5sbVM1JcPGMBEtJZjVLOiYUXaDhO6HrZM62KIOtFfYu3ApEntaZdceH2gxTB4m9uioC5TrQ
9NvnBohK2xd3vYw/fGa1L4Y8YqqcPgx+B5HdQ5iWukCgwWI2nwp/vIvwfQ2rlb7FfHvdKhQ/afGM
w6+RBC6VrgIpuwma6krxshsNP7hxdK6wUXKVUnbrwtqV+aHDZQDC5r4fle2o7gdtXCjmnB7N/zkS
kFZ+h6QAypmX4PQh0ltHYs34E7hZHzXB8SGVf9jtj48X56zx8efZw14WDV6hZTULbRr+YV2sUjWa
avg0R12x1gGWRVZWbws5fHTG61G17xrsWyrbeTKl+M2BR/422LdS5yZpgpeGdiw9W1vlGjo0vQJK
cclNY9b0+J+HJO8l4qG0Ma/7l3Gjm9MQU2kBgi9HzatZl09pQgV2QPpZ9+CVmMlKb29HtDxBbGfx
1pOLW08qFzga73Wlk70MNxdzYdIPiokYiszq52DB/Cz3CGNlOdxLermt6fUaxVOvFz9T2bgqHP1W
z/yDBXtgHLWVoHBA7tppvX1IW+2mbd6S6VPeV2gNWLfaqLxiFdOO6lrp2mOnN2gxqlfk/twiGsj3
LdpAMZ3INzk3vqhaey/H/tr007U2OJAz/J3tj3u1Mm/1MFlNpOWl5Ob2l6pf1xKkVkXaGC3eCHFx
NMbEFb8H1b5R0k+SLeE6rWzUnnqhv9WqAiHI1lXQEQMotNPq+EGuqseyLR8Eu2zqrS/q1N37ffDF
H5OnPEI0QevfnG7p1nF2WIoPzBGN65awZpy3mG099qrRJBaW/YQd+rUjrSfgpn270crrECp0Pt1H
KQIVz3KOiE72n333X9+H/+P/zO//M5X1v/+b33/Pi7EK/aCZ/fbfN+H3Kq/zX81/i7/2//7Y6V/6
9+5nfvs1/Vl/+Iee85T/zf/IyT/L6H8+nfu1+Xrym03WhM340P6sxsefdZs074/Ae4g/+f/7w3/8
fP9Xnsfi57/++J63WSP+NT/Msz/+/NHhx7/+EPY9//X7P//nz8Qr/uuP1dfMT77++FkH87/z82vd
/OsPR/0ndVgwCdyIQZchjvjHP/qf4ie2/U/hRIcROU18QMWiXJnlVRMwpPnP9/oS/VbwFUACOQPr
vH3/kfxPIb/tUPwTDs1ct/7n0U5m8K8Z/UfWpvc58lH1v/44y95JU4A9ig4PnUpOkFlKl/rqaAao
3+9HE02ZpsT3GUZaClOOpre/cbxI32byMGwoJnCi2IG9+u1j/flEJ09wuqhheUCvB1XKxdGyYXfN
8fqwCeO6yzJ/P3r2gFKss0nDKnhoajTYTC2H+DEOSDWxJ2snQ3I8Q61L3EVXMDCbVa1I3z5+oNMo
+5/n4ZuT9tMGpPEtnve3jESt7b7tct3fq/RAtllioUAeOnDDlfJA8/WbrAOqaduwXfoQ89RRnJ2Y
WFDSRfeVBTNLvbKuwrPSVMN941pRvvXSqj+gOS25ATeGldOnz1rTr3EQbrlipvui6z9XHkBMK6fH
UHbSkxFEV2Pbdi9PH3+R2YORdAhIKpc8lgoc8Xk1p5Unq5esJtunuk8RqfGkaw3Z8k0KI3Nt5n6P
Q60+LSSiczXD91GxiwNziro3pYXZPFATIJAFU7ovY2SxWq/FOdmRrE3jjCAlfsLSyW7HwE43aWmO
B2CJn7um+EIhL3wdZDN3tdZLjlnR79A1qI8q+vhr6MKL5djZckFShfshzUA+DL4R7KHT5WLE+tQn
hl3tlb57sQM9WUk95R+TQwbwYl0c4iT7Xvd7rC1RovMn57bR3gbHxn/P963bGAgJFb84K+ybQr9q
QBdtP569WYIgynCsJuiDQvwdfwhnljZSGSutAR2tveUVMFTSN1Mv2yuKnMG6b4misiRBj9cKDPgK
xMz9/DkvsuEJ3uOzrLcSRWVnKZCJj/JXpvDnI0HuABmhAFyfVyrwwx6CMfHSfdYor0lZK0fNKR/q
FB6lNmYJqn1lt9Y6Kdzrk/dlqIPPtpZHe90otnqYP3Fe3n/8kd5bjvMnYvZAunD3EQS802n0sbkg
ZzLzvUfB261ypdlMIH4eLakJ3FpxipuuxaMw5OKATL9pfW9QtJxqG1/ZsfqRObs4lZ/ioWqu4f4E
qxFA9bFwPG3fOShaRWF12/jwnxINeyLDrvN1gKPGhrdr1nqXfPY4HV+U4gjVkq6J7Hi7jCz7EFCg
WE+KVaA/Fg+bpNGTtT2hn5AodrSKyqnew0DAVTBoa1HU1beDysFkqmW8SsPAWxdBGF/JavqKG610
P3k4N5uN1B2lsnAHzJKOk/jF8apk43tGjia2rVwN+a62J+POyAxpO5joFOmlgW1yrdvb0UjVO1KH
46gMX21qyXeaIljSKWd3nA23Rqb3hy5R5fVgQFsag/Q1xGJu/fF0vbsM/z5dxEokn4SDAiQhfp2l
mnHfGRwISrkv++6nabWly4GarI02HQ5+QW3Nm8IracT/UBvNPc107d7ywvZQ21w0P6lS/orSCreV
GKq1Uz30vtQAknEozAZmfy3Bm+nt0HKx87BXfdQMm6aMA1iQxmcZU75SjtedzeqcirRZmbm0d9K4
vk5knchQdPmtWey9plMBO5aQ82NLfooaQ1sKGLPePUfPO8uNNhSmlvS3Zx8hzA1SpETmI9gBRmYl
PpZAh8fyq1HCdm9UfW0n3SCqvl9QAl2y/pqT4MTwNpRszhVyEdJ+9XTLSFVjN13T1vugKKKtYnfD
XWOqCLkhlFn59Q5h++K2oDmYjVayyXxbfzQn68qvM2UVB9is93INtas3o20WBuQaNtVquR0PnRa/
FP34zXIQvaszgHCRsbMVqf6MVfBaE+yWvPS/wFXZadwE92oy7XTQw0HWlI+qVitLRYpLAZC8TSAt
udmQs52+aW7IEZjjNN87AZF40uUXgA0b/J3Hu8RPsOtVpc8j95QCfZ3PXd+Xu8KDFZNxZSnHYsCB
DiBcWP0YkjbbdU7h38Z1SYSHUfst0IJyq08TxeWhVvdUdI5ebofXnaIcrTyIblIZnZIMHc9V2pfW
zpBA3DkNLg1YoStQ/WP1EdZI5Eap8y1Ma+Zc0VdmZ3r8gQgVOrE2YlCxB0SLnGSSj2qQDesidvSt
DmprnYXhTaz33qaiZL5JKFKr1/pU78ailA4QMLZIT8OeQklYwmFn//FGvvhlhQmVg0cnTTHx89+S
ranXy1jNJLT7tEzf8l+qqyiZsR772txHab7DHHYJmjBvWLwHRAEhApsABAVDqtNBcyAJyTQW+V7j
hvitGtGM8zyveCpVvd6WFqIxja/sNA6MVVRI3T7xq/0U+dZ6KozXtlHGQ1hYxkqtiQBDAGNARwek
jigD6H2rrRD7y4FZLNhom7Pmjnhq0GGweEmFwJbM8+S0tfJKar14XzVZggSdaR38PJo2NQUbNP8U
7sa9XjVHFVgLxTNYJZ03+tuiCaw9wK3MVUaZLoU5HQClbrIEQVyA4+G15dV3peJvnUqLN43xJbYV
F9sqT/Plq1AbjyFUbA9ngPtKTzFN0CuLyiPKnXG11QtnuhnS4nMSVGhM4gTtWAQ/WNbjLrXrlyIw
48OYm97WjrySVnBuHgst/zaMbbLtJkSXTNwWSE+Sa9uetkNc6vedF2GQmBU1E6CBlJ2EZHna6Fe2
1stIFRf6ZupRYUiiXl1jUn+HBLJyZQdUzp2kJC0ew42fdvGXAPkuZLJy74Y1XR+UtFEXUlRLnHC/
RyExJUgr4+7+nrfPM/aiaRTuXSFcX0d77Swr3QIQlq8LT3/RhIJnRxDYAZigE+IX7bqjxHRteJzL
Wuo9B1NVbpLKRP4Z5LBrSeNwtEMu9n1uaYgTmcourJPC7UwkGwG8SW6p88rmVN+0cpNdmcETwqnZ
ld7Y+QoFlhQV3SAB6xNC48g2nWIQ8JsheQrlMdmYUuIh0ElDfnRQQ4wTxXQNg/63U4eHKm6QqWnh
CrTj2snzY+dV9kMP+mIHLhEZ8TKyDzE93ZVXaeYnavLbOICPQRHZ+ipX+bVmVfYKS+/q1srKYK2U
vX5LnrFHoKa7j5hBM8uTWym0nypJktZNSCvYHwsH27e4XA82NqzGIO9jWqdVvcTbFanb2SxhhiyU
zSiQzWlFSKJ7sU2Tcu9XIQNE49pshei2zU7vFv1JL2xTsG2o3lPYFvgQ8fPfTjQbveh24Pn2ZYgY
yth26Qa1NAWQdEfhjYb5atIc6YYn9dyo5j71tw9UgG4QELiRkMW+n32/DW8N4s5UMbwGJuLm/1J2
Hk2SGm3X/kVE4M0WCsq3t7MhRtMziSexCfz67yqtHs2r0MS30UKhUHdXQeZtzrnO0r0p4Kz8rpz4
th9N/h9Lsd+JQLdziXYZwSyovBtjwPnnH1wvZiOsgbjAuanTs5F/yzNsemCB7ikaa6pMNs55le8z
1/P3A3O4KEuHU6BuhNTWGw/UKE+bX/1hGPn3nfzbt37DDdx0jQDzUP7989eCvh7Ag2zqQ6Xm4rLZ
KnJKRn+bvk5HMZOlNBMFe3HKzsUykApE+uhmWvqdiKaFMkILDttu70IuY0So0Aku48UcDcK6yuah
kG4Wm9rm7tZgkZ+1UThPbUDWtalj0EQwv4Strf5wV/7rJ03DxDSJNcD/beQ05XrFzPb5MLVVNI68
ve6Ij6bAsnsidpMtZdUftWLAj0l4FDghB+35xM3eGNV1mFYtET1LkqCZuj+chL8rov5+CHjDQHlz
OYEC/q0LNmu3dM3Mlwcrsx4tTbswMbjYg06pEvT7zfXrc3ioVvi0GtbVP/30f2knmV6BcgY1ylbg
b1bu/zz0jZ93Q1eb8jB2fXqdpiWyWts68y0EtFH7msmWXjt80TcwcOefhLeQMq96GfcyKKFwj9kf
XsPf1pZ/d7isDW4+IMYXfC6/fSCdXwIEUvQBDZieSFpDUtAxUEr4fuTMH/46+WBe76d+8a6cJ020
eFV6zYpHMVYXr1HAdjorkalx2oRKT+ak8n2n2DiUN/WIkPp5tDZcIYZ+Kzpepz79wwv0b2MDlLlU
9zf0Je7Q36okett0nn1HHjCpugznUCSto7g2zoKPRV5Bj0ZC3cYHRd+eIACwYzNhUpv9sGByKUkP
q/TH/z7c/vV3uiEbuXBvudZ/X8j/80XfnMJ6N/AG9J7m4Tz2jDAfxjKcG609AFXx+WgqVEcsySIl
ndvcENieoS8M1QK7euyVHpmb5v+hQbh9FL+fNYiBPGB0wECYpP7zrJHGQCmv/PbgNTmnOvOKnWzq
YzVTodT9ezPR4CuvS/770/iXn8q6j4kcJApWtr/7v+rA6kG5ZJLRknxd3cq4eC7AIKvSApDUBVXd
oijcoY7898/9e7/2259rorukIaKfYcd9K4v+51uAzIT4TFOcQ+ovjQygiy7pgtyqQxIgEN1mU18m
tHl7aaB5MstVj7KBPAHckgchbJMBx6hHgis/0rfuZ68VfzoQ/uUSpvagNYX/EjAm+K0z7ltVzssy
9odBGx7SASBfaUgt1JmkwifTg0M9T/kL0cznQG/G/aRxnprjdiTN9KyqxrqUrnNXtoZ/bBvmv54J
zq+tBVtqzf3+35/mv1QnpMcAX7p9ojdO/j8/TI3T2xq5JA9VieBpXYiGkUaMhG2vZv9PZIXfDXW3
c5rK4MamRMILXva3J3W2imwcS/qZ3s8At61rf2iURkLIdJc13gtSmnu/fVQM3pOtkcux1kyQoNP/
bw7w7few0ePfPJrYtFho/fOvxg08jHajtwx3FzMOevdExOupt/o89kdd7dJOv8no7M9SzA8ZhS36
MWs8iWqyYpFVxh/mSf/yKt3OOQbNqNbBW/xWw7D9l/5qltUBCaj4W0ndKZaIm5GJXeDeFSL4EYDa
/8ML/C9PKSpQhtt/m7ZYfvzzQ1h1WIqruVYHAvAosv3t0V2tv1Zb3vdYB8cRorinGSrSF16v/37q
/vYT/fMdvul3buYLwnkAsv72BdS5gJe9pP0h69YaaHMwRx1J9euaFUlXrZ9zRT+eb+V3e5hwMbBl
DJzCwpGkgsgR9IeZHAhH1AOy4hKhZ/W3CmETGxuvQv5L5mch0YIjUhhZQbv6d2GgbbXF0jytZYtd
uGpTkqiG+W1zT8r64SBycdmph0J5AoNwClKzs1DnARSN/dL1KV8L9+p36btTwOtlZxWCNzUfyqV+
cDeN4NRSd+H6N/6jXVRxKfHfUqt2F0SJ8p2qzoLPU+tkb+RGgTbBBO1rNsem9RVhGNbXf3+8v0k1
btc/0plbqUb2B4ek+9sDhWFzcFamfwdtdt/7deqpwYujJBvtwPW1hPPQsK8GblczfHHm+nFu7Hbf
5rYN5c0kpWmAwt83gCCmbnNOmd7R8A7+GeLQQ0O5eyyNVMPm5BB0s0xegobZCAkfYFudygv9Bxej
P3xbMIlBRbwXeW2H9lykUW3MFT4tBmpZkdLko7ppeb93bl4dJ13zw4wOLBQI+RHvr8Ghd8a9ENpn
Z9vapU3VNfWHbY/t9U+NCwLV/3sUIlsFwsEyEOI2I8V/vg/BZo6pEEZ7IBZlwbceyIcK0hSshFOt
6udgcfKn1mi0+3yrmUZ38qRP4LFHNmevQfq5IvR3isF7s2ZHIUpBsLSgiA3FlKUHWxnDnVD3wKp0
TncGFKtaPgufIC4LaFNJQxoo560M8rOjieos8o9unK2H9mdLhX9fdU0Qu0IHANhXX4Wica67KvSk
R0Hho7fx0sMtOD5mYlAQ3xOQmkjIngqygz9PMdX5tcqX9Tzp9TfkDlCrsPFNBSvOZU53Y1BcZdYx
2yc1ep8aIvbW4aUPti2ejPK106uXpbUemE0/BQvsS4EAypad+eQ3XiT6Orgv0JjMToCywYmsSXsn
eU1cUql+ET6zhf0UJGOj7D0KAtx7Fu2DUaqR8Kc2LLvtJ7xWfhMdRVCTw9xuU4ioyh3/2nSQRipt
dprb5YehwAqpCvdp8AlunycekK8+SLWdWPpfa6X9IJE71px0j03kF8aAX7OAG6LYLSAgG3ZE8LSR
qZnlrizIe6xucU65UcMFBoXRfZdlAx6h9n8WqfGcenU8LqWKTJU+2sg+SOkY0zijrIE8Zj1Pjo0p
sVIPteyZqwzuK/76mcMD7u1GilFxs1fN0+aF3k/L5j5lhdDGfLd+o2FWEYMe5aPz7GXLMa1vfKHp
rZQIdbdgAhxcMRD0bYXwvkqrXWfkce62+5kTjPjCPGdyoD6EtwI/839m7IwueWu+MsiMRyM7z3B3
d4NfBFGKeHznzkxvsAp/5XPth61WErpXanDpBuLgGO9HSqfO7zUyhFemwLE0GgW+YEST5Ue5RkJH
FxDbqlIZzjWxNH7d79dic65gH/rINfWdoXU/hmHaTuaSn0vP3yKPaW9EpNDgWSpSY9GdJngajAxI
0RZm3FZCJRv61gdVPQR92V/Qgo1HMboXRYh4VLkoyIe1P/qVYz6sTnDZRN2chlX4V61em7BBRhDX
7oRoINNObWvJuLHag8iMXzjigotJmHa84E8KCQGczwvl3gGa28koFmvvN907qRlu7KM4wAgwErhj
maSkzMZLN+okjJjBLmOUvzMW9cNq5cckM3DCowl3jcAZErz8OpIr4BRCD4Odl2eHVa7kfhGDMxFq
lisc5kHdfdm9eU7zxg118agWXTvUglzjakUIv2Sh8PLuLvC/mXWaM0P073i6RQQHtaJHBDk36n5K
RJK3x7S2T/3mS1js6oqNmwYdeVyqciUjuQzJt7qzJN+m0KaGvV8XBlservZL5QZNlIvU5DEq9oHV
MZUde2c/L3Ms18y+a7vhoegZz1i9+eiK6afnd5dqWO66cf00suBOM/oxgWnXJkK9sWdMxq549Szp
hlV10QasBIuaxN7w8jmBiUSW3HAzeRwyYX5nipofVYUAyvwoM1In55X+1ywmTJ40CUae/aiRg4XA
B7DK8meUuYmKDfeIt/FvCY0TZKqEpRyO61DpN6L22fbkPdrUhN3gEGqdp0U69pl+gjZnDG5keRVd
bDOcDeo6x5YmU8bKDTfNeXbK3LvSKl8Y8eY71+DdCUbvoZK+k+h1fj9d3QU7l5ltamcM+stYjBLv
iyZ2jYUWETrBPh1QWzp6etxMr72WrXow5e3x3oaL6853+dB/WIt/qNMh2uYMG5DICBCYfhguaS6s
C89y0S6UXLAKXfytxe1bQrSVWtuH7pPDVzbFD19jC6Ps4thl+mOWJ1lmRaMmEs/LmyhrZtAM1ckx
tYth/xUsXC2c2X/1JidyMdRZMt9CFQvq+MhrN8yz1QAHAjW2zhoLdxrR3bYTjjCUdyJdbsj/MZxD
o1makM7gAAXSpG5pr25d5jEXoQBuYfcnPZs/1hoeTmnunZuxOcfbA8v1x2IQsr7lD1xNDyjG0L3p
+itSPylet5VvnZQqcDt3w8a+jR07SLGsf9l6ddZLip95K78KCzqK7eVh18oiMpz5aM5ZfRwRkbp9
R/5E4CN+rZ5Ly33BBQOn1EDlxsJvonBfcc32LL9hnw9gDci00XEpt+xsuvrHppPXpHyC97K2fWH1
jX57hiErS2qQghHOTlfuayDM+TA7JUmUi7Xzbk+e9JrTJjPUk0N9mTvJlbAGR9Seu9aWFrdOb4R6
jk5gKPtQm62fq2v/6OzpnQr2ResKPvvbOQdCqNW2JVZYUNkS5Bfm5+t+K81DYdXnYVyOgd98BKJ9
smlzQjIKs2nWub1y2NqIRHod7mY7ZS8wyCLASCj/eRZun3SbGvwX1ju+xDFsNuLLqk69yKl+o3kh
Lj0vzrk0Q7vRXtsFFQMT5h+ukR84BNLQW/oXx+E7BJr2DZ500kvvyorrmwqKfR+wma75zeWqn30O
fNVhPyjSyYqsc78qM8yW4VtqD++r5h+1gUiyIcg+t5JbpngoEBWEliyfF4X1yZb60fGKO2cOXe92
x2psF7smZpcecBMscde5B1suCdzjr85zk9mqI08aVFN5kKF1sl6KrKTBN/ivUs5wdddvm3+xbH6a
SCkEZrKDaoNix/KrbJ9b5aExSBpFMJuQAnDUVgKo7MG8du3yNhmKtPEFdN1KJFW/XDS0iTWZ2mRu
IMfXk6XArGCJ9hfOQS5ZCjlpcFOith50wonGzd4v2JrD1eqvmW1NoQn1HK7PlHiKdQoa+71tlgQ5
CfRi3LtRp8pQ2tqjcMe9P9bPy5y9Twxo45TXKVSOqZgKdU9Bs+iQxE0flKj6sonYhvi7A9j4Wrii
2q8VwmhGBRl4xYYNu7tid92QSWRewRgv4L7I0JUuwsLZIzOCXVX+pS9soMrUo3taT6phiVgao9rL
FuqQr45QIU/mKA3+25LAKX+kGICSUPbVfjIzULwmZ2bXkEpaNMjdxymavMaPWhTKSe373+zgVRJe
Enm2VoYU0+M+BQERpTZxb9ld6vfvm39jjCx8jfn6TpP9tG2kZ9pB3u3nkWWwsSyC1FeOYAOJ/TjW
fVIO1f3gdmZUl+258LaTL/yHch0TJTl662L9a6xkdcwawjd92ZMTNsz9zi/a4Ba+hu2VOyIhGelY
SO/n1OdVNI2pHzrkjSnggVFeelaU5emxnQOL3CByucQN2B9shIqxoUwmnxN2CNCzO21uXIVf6JfV
eWX/fee76tqWmx3r3C9ZtvJduY3azyRL5KKJNxfRxQ1WetQtioOSfZKxLtMNiwjCeynjHLVvtLiq
5k1IH1SdZhH6n/xINkdU3grfzhgk59a6I96HVfmypDshioe+kS2LOmmEgQ90bKHOiignrrLWSfai
uBrbA9ijlZNoZnVJiUMxZvmdfOxNd2Tb3vFl9uYTIii1Qy4nYlOSR7F0wR5r5K6TlNTtqiT3pn50
yRQNq75hill551bOoSNLlqWFfkfEWWzMyLnTNZ1oq9G62HTbrngYu80NJw5vte7Rw/RnMmUvHa8t
LNxvDlt1QgFvE/iRezIY2Czq6d525+WgLPMrt2igh2Lnq3EIF9d7L7Nb0zU3Ji+idbeW2ldHIALE
p79E+62d26TX8zSUY/M8VKMRmlrz5BZ1giKKqtp50+kxo2Z6nW31CE48iztHO05j9RnM34uJQknr
5WtmLnrM2Zpk26lY+d0YumEJ5vXQ8+y+SJejF7TxsNS8lLYbUi3/tKuEHNf+nKEIiMWDmX1f7D44
MySbmHLqL3yndsbFIravVKXUdaTXD40ZO3RbwbKFlUK6jYSHMkJRu/abeZ2DDAWK73/w9vCFnHuZ
ndAGn8ep10hMLCg9xIqJjqilQOcE06ywk/oLCkmqy8L6NgFtsjr1UfnpU2E5X0ToNJHU+p3ZczEt
tvOV6xaVSBNXU32GzRbrWxvXXnloi+5eIPgL06b5FH7QRYN9t2huSdVR7pst/5EazSsfJ9be2yhk
2LllO94VTvc03yDobkc6KBc6ZpiJXAsLRmFe+Wa4pbMfZSM5rtCp7jLLfPS15uc4rlCpgmyNzQDB
Vioe5oGzjPHMFq5QpYb0J6Nq1uWu8TYU9qMutL0pqSNdbXrWa63Z+/Og4jIv4VOVOrM4/xTUdP49
tQjh8Sm/HgONWZ58TXtd2/2SevedOUcM4jNGu44ZNfJ+bljg29sX8Ronfc2PwTxauxk6Rkirn1AU
XAexaqHRau9bqUcadPRd75R/Zcp53pRJu+Yh0gjk11rOx00Q0OH6XA1a8Jk6qgIE2ONHywJ9x28O
yLF52jDP7ya/rm/dhYrnsvBilxqnabYEUvIUu8HedzlgeaFLl39pBNnT5JcgVjK6hXF0f/pA83aL
V95tmW1Gubedg9nJI6JttCBktqOFE0pmBkz+/eY2z4igju40/IRtRW1uZFdL+r8mm0jTpUBGfB+4
gWSK0tk7uTSnXg7ACys4PxNygNICYUOvV87uwZT1drFbyCDsiZKVU5mfLSguA/uMaLEBDATM0KqX
7OwuDvBd530TvCey4N5TnTw2dpRWcPJd39jjHGfdFc5q+GlP9nercqxYOs2pMvIXP+B/DW/yvUlL
e6cm3hvOuv55TGeyB9KGZWnhvuNvPmmj81KacwuQtPVDY14RDPXuD21zvnrs5LtmBTM4et7PQuKP
KnQCXzasQH0+UUQNwWeTyZBAOsfV8hBHz5AcNW2smbh3qCyldhQr4WZFVSFs4kRXghyLyvPba1pY
66EdinflcSn21SfXZQI/4PkG2FPwnSWMi9AuKECMARzUyqMktzcW3M6OKRrNK6cJcJX8EkgOJSMv
Ocbpa8difi3tqaNfXL8z1833olwTaKsL3PVSj1f4cvn4VPfmtXZsFVdpkEZzibO7c5ynoMYG0pTp
jhN+3AOt3GdyIQXDiZsy+N7RRu5Eh1GMw+lRwnOHhKju5UKTtubigFyDLBrNM5joqtgQLJ171w9z
YbznoysSl/TW1aNipL32yuyHm3U/0b327Ksl9V3P9TxayejrL2vTBeFok46wru26k2ljJmnwqTp1
UZKuab7p1BjeDAlDl5p7sDiaqx/stApYReE4MuqG4nlpb+mMwFbDBgDnzgE8GvaiePJYet9tZvNR
1oTQ4TXvohz7Dpcs5H7LwNVUt0e9L1lydSTVTObPzXLLHSScCq26dc89h9ym2gkfV+OIYO1WqFMR
+JQF2Zzt+97k1uyHnjRKmjQaqh2KCrVD/uskqWYOZ3+4S4Wj7hyfszer5jYqmAuzA6je83T6ZRp8
fEuz7LXc1GKwPkYSKB0ZnJJhzdYmsZm5iWKzz1MuKFO9TeOHbg8TpzXtubVbgSnN+RoXY0VKUcM7
ZsjsyygyxBoTzWCRDwgNkfbsy+VCF4TD1O4eqk2KWAz0ayS7tXdWVj+bmGWe8vbHTCoSfIZ02Qmg
AJvj1CcCKQ+NnpmRrW1DZGXzQ91UzTGdZRA1g/vcKHoeXVNkMghEB7lDHCicznNV80ekNISF5z5n
jI6YQBG9OAxooxxrZgRDH1hG9VPmNTaFBfGqeSmLYyoyJmQ6z2ww+/7zOk573Vzc3biSyaMWhmpN
GUEp0Z5znpDCsCjz2YyjxqB8RBxUz+YJrJsfIbsWcAeNrywXf3Wb8aiquk4Moy3udcnWNWuy/egP
Xfitys3j6mzvvXbw25NRtu6r741rLOj3kiqbiFLKt9DmOQv9wnhcq/4bGDM7KVcKzwkzftSKJfE4
uKQicMUz1tMwUPVk3mfa5S9Z3sXk+zqRpryA9Ed8ILngDk/7xgt9eM0x/oMGkm40L2AywA3czTrf
A+qln74mT0YzwyXLV66pvjqkmmNfqrbjs8bEF3t12T+6AyB/Xxcnk+ruspjRPBMk26UTLv9e2Ix1
rQ9NN+PVrHClegOrwqn4DDRriNoNRlsmmKvRHPPiLXeqepmDhanqbfm9ZMHr5ukMlIMjSckIrUf3
kdl1laCXBjPCeGa/Gulrpro3D0sDqC0Gjtok5qg3GuS0xbeWDNXIsYiO60Y78tAVxVpbUez26ops
yjjIVOYEI9/NTTnus6Z4Qem1xEtPKQF7cL+YdOzYfKPSy4skWxnG2hj1d0OFsMAWmEvs4bnKA1R1
njknmbDoZxo64YAeG4AN2YsYZmf3loetZw9+sCLzXgbstG0DylFmkanTIlhpQIKJLZ/kit92MoVJ
DlVKSPYyuolZdO+ZToJ1aieTt0TmRImbW+7I6YRy0inSUz/OzDDYSgjU1cOyWpdsQg/BkPomIjTc
w1LwcLB0Dp44guNCT9lq09AelyMzI+dipWG7GO2rZjb3LdABhMifKbXys99gxsDydbeM01nYJU0l
w1vDmi7tjDnDMVf7mlX6ORCLSKpuPM4u2Fi1IkArKvI1jKAiacO+z+v8gxagSxZ0kxj159tL911b
Rg5zM11Z8wc8OE7JxsXoKB1rxX5EIoie8lAZ65syqzsDRy8m78Ujq8tIHHSnJ06ME3s1K15K42Xb
gLfb7Qs5m202nApmQXtB31J6in6MgFfhPlKV4YOxVXP2++qqM9LNc7pbXu+gbOnecUBjVM3PDXpU
ZrQLD1Ev1rAtsuEyZstJB2womTHhIW85uklNLkz3o26L9dks4twumDV1zVvQYxsdHOr0rXqT5mxf
7AmdsdESrdegdRr80Bs9YjP96sPslmSlek2tACR47sYzSclbdUvX9raUeqpHoG979xMdrtdqGE/1
9OJrezZVRljTKIe25uxvyaOQI6r6YEDjRH9FNWN767fewLRdNF0bLguqZJOpvQMzJ6YQfO4mKuFl
Hd/mdpTxAn8IQslDZ5xRN35bqllLvGq+Tz/L2i6SHrVvYkxb8ZBr5XR0K/sn1vqKHU1FdQdC9zQz
rtJQCkZABWvmU7Fu8VSbRiX3a+ccBAP1bs7EwZt4twNdvMmW+ccwyz4xunE8SL88zJPpX4NCpdHo
rhsneieOGLW429hX04kRvF3Y6akAkNUJfoS/qU97cPMznLCbYZp5ZM/KdxXbAMCpuxNpT4plPDj5
9Ji33rvM+GJS1YJvS+cTcQwce97rWhc2CkqLvKQ2z48DEWk4RyRLGNOIO/SjvYZxz+qy45ymeuwN
BGVPyJ+soGDcV56n0tsiatbHKd3MqNWmi253SCTJXjnTj++DSqPmqYEN5M72jf15HLSU+kVqXoWJ
O9bLKBb9UeJJJTrJybZkbvy7FsTdZDbDCdcTdfhspgc1tO/CcOpzQyRKxLpS64llJApaRn4zxZjp
+8QZ7CZSWnp0KZrIxaHRoUDXHyZVUJEaPvnktjqX5Wgc9VRjFoGKIXEW3w0BxgxIexaQtPnyXa/q
nyy3/USHDHa87ZC9QguurpHOl4otytYjyNrm6vvkrcYVEL6ddDo3i51Ts+EF0vcue7B6NIZrrrLh
2tcuCWDBGvd8O2yzEtfR8n0PXmxPBmSIykjEfQ4lQaOh7HxZRw7LLtYaj97SXZxKJhmTTs9YxGmG
1QX3kLEkqxd1yvlj9pntPKxu3+7Nwc4jjweRYUlAUmrjDvGc28POapitu7Rm47Q1d1p2E9lO3KQU
MW/BFegLedRL0dxoO2HPCXaT+sqYQN2HKQUnPC0LFCCQwc3MBHHjVS4RKIVabb2QqPG997Yi9k1F
YZQWtMPsTf35XvX+vTONdkxsydEz3SxZt4o9dH4vMrkeLU18YCRrCSNi8uiTdp8smb7serRrudP8
SrO82VVTwahZMQbOzPWy1d4VJ2GKEhitgOa3S6xnar5s5FNFCFovC/x/tCh4qsdufPAtblM11bcV
sJGM9qxFuZtZiSgo0bbeYwzVeG48tmq5sr5brk3jPOuDR9vorDGYpOb+738AiSnvxX6sCM5DPN9x
vJOLsynjSfhed99N2webj/rqBEzcuqx2kkonBtlmYj/2lr7PtZHMZ8PJMBlhB8BGxmpQUMbTF7Bm
3PwXcL+sedpOj6Yh2GHC19gtGGB+Wnbm9E2QE4JTkXUsQAEGRS2XEWaCH93GzndbNCqitOE25bG7
qSNV4xGxEbCO6s0bqrytjSMry53m1fugldaRQirqssVNelvmUBz6LuE7t8KS8Zw2Oa852wDWVNqz
GEVSt711YkdkvvZf9tC3se0uBvNVTcS4ogayvNtqZA1eLteu2M5V0MLftDOP624zH/Q1+1bDl6Zk
85LVG6azxsG3pYM6Se+2yFbOsNPdd5517ia/P5hTx7xqw8SHhiAia9hqnxbdX0Oj75vIaLkU0w69
Zd2VfFKNtreq4Jc+BBFl/n5upyseFueSWo8zw7/9kjP+9QPgUquW9nvbKpl4dTadU7N+o1a7bAPl
stX3P/gD0t2sFWAnZH9U5fRWMGg/FUQx+Q0OtVkh69J0ihlhLzZzl846IQI7lVLe5Y42hkVtmZQ8
TZKaATca9hFqwO48WYGMh5bE+qbgxzL6yTXzUrASkPkG4rH5ZXIXEAyZmbt6uXXV1ZmZ2pPdZW00
DtPFzw3CWXT7G3uCSOjFSmQTDauv3DdQIy1W4p3XjOJZeBkZIH1rJqpfT64NT3dsx5guFM+a90ZK
BFOi2SbMgKnOuFl6aBXGi5KpGQs7+EAvHHciWOK8aDXGXPwxY1NsiQP3b983JWIEM8nlaPC/d4N4
HICOj+yBtMrbDv5k3dcZEk+DYDoG+QiP7JoBcWAJTmHrS8xGjLvWCzO/83Z1634YPHXhSk0aedm0
EhSmgUKppwie6lHPTTalnfz0vJdqtSketGbDV6Cdsix49Kpp2RdOWbM9SXdTkF69ApcdmrWVkBEe
LkHVTgrZM2zxePC7k2EGTwhOorYOvLth+mm1wZefssL9rHocmYV/hYenM/W1rmQA3+ltxgClYUVR
cbLQMID4si+9tr3z5W3AIdSHueVPfenQVTIyDFdJbpKi8ruhl2u1nfSxA2XIXr9mn9ffHJleV771
MLy4U4LTOhdJabUftLsvRW52FL+ZGcq+uOIretKJYXisJGtZs4GFaXPKegPIFSLVoh46W8webCJi
m26+aQ3awdHfBQtNR9W8z5v+s1iqu6Ezac7MDPF6yaTbamOpGcZuWPh98rnNL/3oBXHr3fPbE5DD
C0DemSf0U347oNkRXthHwT2ySSwtsv7dVZggfTu/ZGx/nIHKsdPQcbWb89oLE3yUr59nCvR2q++I
ED6bWTE/W2P+kKrHol/WiPkh3iG5vc4lK6K5Wx8Hrq2ehEQLHnMkUyJI2+LSsLu9QWY0fpC6rA0m
KYzizIqH2HX5gdaomIlX8lNJ8x12KZMqz//q1xRcvDmdbFP18chAbm46dVpz/U1Z6vZ/dx6Q4wr4
PelZTNQTqZe+1JjYxhnCYVMZU5L1+b6yfv396/HuS1K3FWlcWvAwNUgrNlkFL2yRMGC7JjqePgk0
Iovklj+TDOEko/cI9SjRZp8nuGBa4Kvi+2ZtNCWNdtY1a0s6QIDRbEt9X5beJ5syFkxueujSGRTH
i8BSEmepya6k3bub6cYoMuiV8TmJ6oe+FN9TvOsfenWi6IWng0Ucsw1vlUHXjBbBx/O8AUSe0f+N
5idXuxcN3vwrrYLxTEgSBZz/uOqM8azuTOZxzfk5j9HMl7ssHf2XfJ1rZDL1jZJFBkSz76X5WrKi
ZDE/y/pqjeIz9WvcoGZxyjbn2GgTE+P/R9J5LDmuW2H4iVjFBIatROXQOUxvWB0ZwQiC4en96Xph
l33LnumWSOCcP7ZgIuWnpYld9qpfOyvEqaPaocJfeSzLslkZTfAJjrmoplzl7nuljXDby5FAlS57
BDvqgRR4QRo3+6lKJcg4Lm+QACIft0IzG2DxAeyiIrgA/htBEAcPoCe3GXaLY55N3bbyyl/Hd7ud
TKjIGInSdm784mJ9NwHUPc2j93zG1KXLpzHWd66ugG0QNZcLAdyD7e+8xnojf+5lSbJL3KnfNAeB
C8zyF0LrXooZvq8F2aprBuVyjmH1qycjt5doFt5G1s7vZGzwPxFdo7du2LIp1PpQNeZDWepTEngd
l333jILuBQMedrdOsLxSImBOlMwk9aekA2Xj2NUzyOZqGG9xf/YU2TZYa8jOjkbrPZPPE68ppNs7
J9qHRlPEfeMtpNjrnejt60Ci7YY8lj/L+jAt1v2ec/vW69ehfGKW1oaJId46ukieZhuvVr+p20um
KeIeexcia5zejUpfStHv2rj8y/ObzK8xSdau7XUfJ295sNRRwGYC/DEvK4pzNmWLYD7p8gleYdrI
oEADWtUQSqLlnTVhaPOHQA5Pvsi2nvPZwmCcpgHHdIAAJwzLVT+qd3dklG88gnDrW/Gd1kBKEOFM
sJ7vozkEMIbCZntYin3RTTrqLT7rsW82tWkl/GjlSlIjuOTLv8xPo5gx735hki2NVEeEB9y3eW5d
hW0d0powqZkdXCe+sULg0h5Fe8KYGa6DFm9goQec6vlo0s9Yj7y58ZMMY8go911ro9jWT9q0eVQR
ozGdRY6DVGSktKx2EiJVRf/o2NDTealSDqqAsIaUdGED1npUYbxdMqwzJqteYaTQ0j6BSy2uqglb
N7aHjJcMJdrQSoQzpnEROt66Ik/Zvmw3chTe0ZERkVCLs7QDDZ27PHptycPBt8li9apd9ERlKDXx
l/QuOQGcy6JijssUxVxSIQiyVwNpu9sK3QuJuuHaK+DwjMygpjNByJdURRD1iwY9xK28CuIQZUH7
DwRhx7XqbGDmeZuKpY+WRX7GsbcXNxkPsbx5c/QlEcbW81xatCcqhz7tNEXVUWd77B3Ljvbnp6om
wTwUa21Onw0lahtykD7UhAAinRjFieuAO9HGU7MQPhAOwzGoy8966hg4PPki2uG54jDZtLnDz2K7
v6VrPomuReatsg/HUlFGJMrOkh3ZTJm9c92Z77VPHrQuX7uGoOspaadV4WVIAIPhTN7Nbk4MkDsE
XmkXRJ03v9BdwiriLd3BFf13XyTE1oDwNwMq2fBexJywYTzbJ1vbfKCaPKcme1Zpv7WL7gL6wzOv
842Dq7Ym6RskTwwbQAy5dYL84HLLkSqi79pcXbnYTzi9AWh8uGC6LRno8m4dDu0vbQg52VbyQplg
vRPKUdu2bZp1OimOnIKR2As/WnLYV5mfFYjIppduJNUtEFdDOGKH9J13oiS0qupDsiM4Juy46GhR
ssQ2SztOA5O5Pi2TtdEN/XqmL5m+R7lKAO54g99KsW88RBLzoGgJX6ptX7l/I3K8fNZPruLmWeYC
xli9OM68caSPjhCMAEMJ0PFNUOisb/+C4epWtgj1seKIiEPr28TK1JJuR3MZGpucKwEFpf8k6ORL
HS8/JnP3E6j41JIWuu8nnh559hnHue/ae43tLzLxJufIb56y0rpyV0aVQn3rg2Gn7FRS5hdnCd7T
0Xoz0IUwCpaMCM2XPbFXKkjHtl+YzX2PtKsu23L9Ma1eUMDUa6yzJ7IXp6M1HXlh9TrM+ToNA+d9
qjnZrdj7sGNUz+7BFqSDsx1n8YPtKwRhPoBnYxiAGv6razRwBH36UAow5dlOmDWfm3a5NrlxIswj
avLwOszOo5vH6DfamGDt2701+Oe0LDD0Sm4H+PGyx806uNyNtlmgA8nitd1WyFQ6eiwDQGwca1Sb
cZYMmGS3RpOyaIc+hQtevKaY5hdTCKZ+R/WbMmhecjctV9iGyXSoVbLLQL5tPhUuMyI/Fy9dy7jY
gQs5G7tMv5GXe8zybbsNjAJVrxH8CAP5vGP40ZTxt/NSZwfb/vULiwGrGuzVZ1Yo59DqXZh4HRXn
3xWDctDVjPumJzHSbdo6sNeGK4xNk1MaqHtQPuTGJq60VZiTfjuAkeoQaN+sipMyev6JMcBetYoa
84GfyC3LJ5eu3tooLdZW6UZzZTb8eP3JVN24oaC6Klro9/TaNrfrNN5W8QjDbPZXd0lvis/pQzvz
XUiMJz1f2zIeLrZOfjDNe/DlJubpBGogAzfCJvChff3h9pA4vnwpGU9uH8kYFaW76Rf3ee5rZEx+
4axMJZHVJf591/sI7QzIH88dOBzNi5uzgVexxips6a2Thz/tXG2T1maoRNtXE+286l0PYkuuRC/e
0waLWdvEu7k3j2Xi7kDDbqUpfWQj6Wa43kxh8yHS4t53WE3LOfzORx5/U/bTxkbbjqCanC053yU2
xec1q0layecZSWc7GJHwpxLpBUCERVZDVwGtN2Xk0lY6CPJge2BVn8xMxuV3zTAOCDnynVorRCje
dhBmta6AzrdCF8QmVTu8c2fL6y71FFgQecm7icW/MZwfq4f5s3IoSjNMgggSuKnHJ2eYuCz0sHbR
OBB7+NGaXDeNdfIMFzd5eAaKWauuAyHXguBO+zV2m03IWrTqiuThVtyySuqOD1Q7/Yq6m9VcAhou
wDmVmN21OXfLPvf4nX1knX1S3A05wIhS6nkuAD8FtoXbtK6CLjLsWoBioWcShDa78abwrGLTSvFt
53DNw5CCYc73XsW1LQYMA2WuuBULiTZvSh6MHGkQGpw7JjCDy6t5bQcPRHmY3rrU+XZK9dYWmCBs
oxlXaRiyxvXVzPntaJycQI12dkmKtIakWq59GufsrjO34NL/dSRZw0GNBwQcDCR4RLe+WZ6F9PaD
jRw4h2w+09bUUlHD5FQeIHw4L7i/DrOdvlWwqkSXD9sJDVvrIMp3a++nCEG/DMU/MoiYDtLOuuah
xryhpveeVo/Kz1DWqYdxsWwCCHxOJZC7uXXw9Ijmoqb+KyOcYt1t04yIext94dpOfM7eooiw7m3F
HADgcb1uMAq8k36zkV2Rb82haiLmQT6J1NqSaD1tVQPQ57m7cWnfdGdXkURzld7wt0IH8w775lrH
8BPzK9+3v3Jiuji0n+IiSqpvNxfOzvGIUJuRim8Dqzo3xnByvdhjjsqPaM+vU4Yml0ajrsGv78RB
sBWrFkXdDpcQS5syT2Y47ysHHbPS8xmGu+KB654cy77JZC1m5kXeD3XRrfGKaZQo/cbqSmszJXTL
OAt/OSejVQzTfuJ7WBsLHyshmgG5xtXWTgLyCvpWb+ZZ+1Eqlm1avQWpM+3qGVGJsGLGRvR2ZlF9
2FXoRzXDKz8sKhVLZ5tB3pQn6AprH69BHOoXQ/7lQUtEs2++yZpagroJqefKky0lZAeVFwZwr3HV
vfPUmfGLXP4z5bQTM6X+mwf3tW5BPcOu+yOKjaRXvh/W6rXXkffjsJBOIAp7Ynv3APJ8YCTTryog
kdXSNn8D+bXoBE6FvZCVOgL6WLOw4Jy7jWVm3iE2kaU2SdhE1pjOx3IpvzxdvkhpE+phjsfuhVZU
mtgjIycwprrBNkkzIa3rYor/DDIbfIR+WaKRh2sE73qcHu26a8759K8c5iVKYO5W7WL9UzaN5Kx2
xVoswZeuwM0NTGLbQlDYJOIcB8rS5eu+s7fdaNNrxXfcKvfXNXsIXlS6W4fmAKeVVxTlCmMtpedF
vTyh3CwxdUWAajcGPUZ0ETsTxNLW9wAu20z8LQYTbTIXNpNQjaLTjoqCvtBmiLe9Hv4kPM+e4uU1
QpI35TDR4ug96p6D0iI/Zu2b+dGBxHlkBP7GXJGsSDWt90g6SCvpDSR0ZQoyuOqw+NGE6J0WGf4z
iuKblP/1MBnykFgOfyC1Q804EM81K2c/J9w5nZkM23kIX+Acjub4lI8j0agl64RRvdfKNVapuVD6
nBV4+Md7ZS8OoQmInHtwo22NLc4WXrXJhoRcr77+HWb6WvPGPTDRwLNWEmpH+5wt8mAuIUj22L1k
MgUjzXh3PDi+liUzMz6kGWXmQrKL3807oyS/3oF6spvl0Cnhsuaa736h39l90ee0sVwbCA321G3d
DCwdsEN7iMsFnw1C+Iip/iPNq3/eUrQrMo/E2srLt8FsvMiTSQPIaRjMMlwGo9MeiPd+s2Pqju3K
48+1dmQhMfl7tNRWzkPmFrcPzH0tp/mLtRHha98EWz7yswHkdTId949NbuuF6OEUpNTonnUnu12m
agRWYkOI6NlLl7/Rw7URCvlWVkCwuI9eiEaY1stA4JQvXbA5i6SS/ElpWggqZG/EVTATk+kgVAKG
QuTUZuAPjTyzStZlU40cGfZ7BTfqOiy+g9m9xPXwvqTp2afQNsLGt0NJ9R5b9T8R9zG5gMa6QYfo
YDVdL3gcN1Xfj1QAUyPgfNq2nPfpYn+Mg3gcp6m4KUD5+y1my8lHlzjN+zg1H7NAiUMzTeB46jzC
C66wuJgk9KSRSS2IWc8G+SvwQ2LhDUtoJECHVeTHxpyerQoZqRVbr35Gxa/i1588bFMwEM+gp7um
h7Y2dBuvMi0OaSN32UyvZTAhvXESot59p37xip6GS6/cTGWI6OCkHfuCxbXd8XLM0VJ5MKVOceyo
WexHuAzPiuwMwCBH0YkD4SCa5acsb28VTpC6zJhT40HtlT3SvvBMFtO3G/QYZ7TK1xh2j64JXkbh
X3AeTBnf7oEEr1B/NYJriuZ1C1NVb6du/iFBUCHI5YwaTp0jLmZulFhhQIqslNyq3GJbxoqebVqH
Tx0OySNHu/7VRN49Vws5bUsLKuC7Gko385Gmjsuu9Xn7hpmpeOo+pqHH0VoDAw6xMd4SJ+d1Iyxu
vIBHlADHlyoYLmE0mIywYzwEB5c8nZOE1yriJT45A37PuC0IbzJXrRuWe2uq+7XbquXs3PqfCW3a
4Bf+8YMx2C9FetEJnH1Xh2IzABOTjTNBJRmkTy+4yXAeLSObcfA9Op2z8QrzEsCdrFJSXtdiAiBo
x4RLlet3J5JERPEgCZ1UMcYzSdBq61/MNK03KjcZ3mhNOqEc25sFsoA5lIfZEL9WzMhU0h62zhw2
aVWuEBKlG1DSDm4CXXchE3cdtiWhAziG0sZgwUq69eLXzS62HYNhg2JCNHT3pSP+ieyG7cmratAt
+437jojyL4GZhm3i1NYS+xN06q4nZQWcGUVZ51vbJkGQAW5kDEu3r6dlS3iHOOPRfGxvwyEqjo+x
bsjzIcUQOlmemsdh6JODvD0uojCvheLCoxHl1n5hyE1pTggpQysaSSYgo1FeYpfrJltAkTJ3ffPr
1vMbnXj9etAlnOycvdelQwX1NKHxas1LY+puFSY+31r4wASBj5a0kaHjPvanHG+HxGtY93vMUBpw
qzowibMh9NNn5eYk9yNFB388xr14xvHkbtxSPiT++E5FKtM0+TIrw1Xcs1TadiS9lwYSoN50mNr6
HjDluRFXQnVeB6NhhQsS3NvQvE51LWd84ui/2VUMaOqJiLMV58d7attEdUBDVsj/IzPYLkX2rx8x
+UwTzzjyj/iuUN1L2oQPuvBENDgSv9ml9YNLX3zpBheJQNGgennX2OkVFy/m6sA0o1YX4RHhAEdH
fpCKDzwr/W8blT+QwgyJOabdum5ckF5vXDGaaQCzgFnJ22bTTtnuHg0UwWDefFcl7N3pEn71FrAg
oQEZoIy76tP0qeKFiKrclgBDyb4fazdCcimZbm+zhIkTI/MfZzW/hwhh1ySZErxuV5tRtRdk5RiZ
s5DJf7EBIe34hADf3PSVY0KW8/qbPjbUBolymX7Fg8H9wuuELZuvDoEs1VZ+d8eo+Fs5aXnI1Ntg
4+OcHJAWdvobE/tPZtiuU1KTczV8a/S0hTEyIfv/ymn6DpuGhFpp7eeq+TYzcGjkTIIRpPydQovg
kptGqaYeAqf/abL1zl7ijXJzMmzBfvtbmVkZ6vt+b6aGXGXt8JK0khxE9ixH3xmsdmLy7+ykP4zs
iDfh+gOX14OMqSIY021Ki2k5MhWzGntUdIiWoF5hJ7uKcj5YxH9EA/Fw8MuxjDyPIruWjU2Uk2e8
efahbuBlY1LHya+Xf0W2IG0Z5ovuw+5kOdO3topDj/YKpFn9TmXOTOSAOy3lN9YQuaGJl7NaQuK7
ljzmglJ2wR6zGQY+24mythIbSBV66zDjJmK9rmQA4GnImPqLJxYPD4qThApvwQ8WJve5sMQaYQa4
0M0cwJGdTWIvWhioUlZ3cVvdl5Mw937/g8s25tfNR5wg5vBOpgRCmFsrKWc/4jz+R6bfnsc+fTJM
ZuaOI84v6JNJBlwhDsCVnpNodgegA+OrnOW7IYEPsmx6bkPChk3xkbn+Y4VGHkIRfb2cf+XACi3K
kxcfpWAn0lWE7ZsHDyP+qjXTfy684soeOjxGLs6/1DklebJh5/3nhd794HlECoaH2Ut+lpn1GCRW
VJJuoiI/Ufi07qbi0alTtbFbj+W7TFbeeO957THG37O6PTogZuOuDJGuOTzH4KbRZCh/M+EEWfXD
dFsW4xa59PzjtjYVlCnq2zQ7Kdo2IkhjwvOnLxDuVTsUryjKCmiG7G9IK/iOBZGxSA9dgrB2zu7w
tsJ4A/slMZlKcuDaQWM7I0R3g50p/UcaROytYxMd2N4UIAhA7WSxVuM8rmwtf8a4xJkgK+hnNyXu
39/i+rDGd+4NmjEVOD8+hdQd262JYh5Y/Q//9p9l7BpKnEEfbxI6cYkRQK7mqfrAZ/QweeDkMZKY
sX5uY89bp86Nl+rwrLSGX6BJxRscGkiF7Lr/rbvRihC37E3GxIi+HMoRqp7i+Hx+bA848TTRogsi
rtB6cpLmpfzUXpOs6xoEVPQcY7oTeI6BpMrZv1J6bWxmJ36Y5+q9XeI7niIdsb7KTcMSOoRttaZB
CzF+0uIyqPpVY8Pnjos6FDRWrkE2c54TpBHTTfqRWvXBM/3fYkLq2GhOUG9EkzIE21suCKbaluWZ
8im+kc9MLfiZglmvq/FhDDva5YLh2tbGv6n1fsOsICCgtqj59IdI2eZD5y2YeZshaj1326V8HAtW
nKS1QJPGYTP2qMIX2rx73nT3AU3AQ1zzEWpe1TnlGLXa+hCo6TphUuSrCqsLK6CG+iCQCQvwNMBJ
s3+6/vgTi5aFYugCfu2L0RnPUx8X23RasP8196ZI4WgMwKA8fM+yujtNqNHzHgJSdeyJ5qfyit80
gPCa3K1pkSu5fM44rAZKRxRPjCaTgM1VpPiSO24insGw5Q0vnTEkEy1AtebNxAp850CHq7lNXzG3
gk/CwN/+at+zX+kiPI+ip5GV02BNwdL9SDog0quDn7ISpCFhqFYfnrjZUkxX6ZcTYD8gXiRxEP5w
Ipx6Kta2ooTNtUe1EV21V715HTwHq1v14hNeiny9x/MCCA5FCIrdoxH1TfWVs3PiMnmh2APCTNiv
JH7uC1upqFSE9vKFLDgvt53it2S92+MrXvF7jxtR6Asam/b/iSi92HcD9L8bFET8tS+NttqoxsPC
XDm9EavLZxEsFhKDtWyZFfSoHoK+STfuLTFE3jAmu2J9CVRmRqOH/KJw8fklONxluEFQBGnoeg+1
M4moThtKOyyVMNCE7xLAbRWIPMFTsYO+z3ZoU4nrwGeKMMpeBwgvZxZxCmjvS7vC1FORBOHVF7vJ
/op6/kW2f5UuJp+kXKMY769KD49ln98FlceghWsu5H1eObYlVy5+buRKt9cd4fKYbRu/ZC11VLvh
18N0IhCkOTWc/Xxp5/AYmLLZAeiQ0r2Kg2VDddDvHMML+8n06mZpVHf4FyWqgXHOdxxH96VLKGqg
KWoF0DKKu8zo3grh75Jaljv8KdBxDj9/z0DL+pLtTIfgHl3sHaNBek7b76b3sYq0RYVIWHzC6iiS
k2zIt7HsNj5SpGzOVdTOdbjXNkMLWZD4wKyYWM4Mh4wnyAGW0ohCOG1iVyqaMh0yP22Rb9L2R3vL
ZwBn3VX5r+XY3Yq1B4GQIGIsaHk3SCZj2Ovwcsx+uu5GlW5IDQl9vgwLuW7E9i4J5mINaIT7a6kC
CXDuvXszRlqUd93OxMJ4rdG6e6VPeU0Y5JuZUGxpJOHBSSo44hJZ0Nwv8aGkPbLFAhvBmp17jq7E
MuSlbmxEXF6QHsfO1Y9piRXXgGpgGww3Rmv2O7JDDk1LdkHYtGE09+QcicF4XUYJtNnKNyX18uIg
7OHIkJnDGNzY48YARtvavXrL8vxoZDJ+D08B+Q67Yojd43wMyqh46hyn+yzz4D4bZH6KvzRpFziW
sYYil7EOo4Budo27iSjjRhqIiaq43GDs2aLSSs5DG64VEQZHtxcW8hC6XyqRX+tBlmQoQMmleG2J
o3lLB3KU+eAdxnTjzhEg3VZd3SUO8XPBoNM1We5yB6S0FB2sV8YNVC5oJNLJRMnqOSTxJqjDLas5
4E7/QrMf8jOJF3Z1EmWgmovWlHxig3vIxYNlieacYA6LBhLJCUwL8pPwymclWNEndPuyLu6Iy+e/
TNNjV1XjM50J3ppwYx/qqUCqn3n9yU+9i8nmc0Z4taZU1LiUITMP0Klz6loVTc3w5ZAUPcVY0AIJ
ot9paV47mwEUwROXYoIxHw9DsUZmvFxsk5XCWOaXYXy4RdgUufu2EAf8BESARXkMz7KVPO2uscNh
mkWdjy3KUMW0S2GgJ9te1rOS6lxb7ncySndvOIWFxjN2zzUKoJUM3HunIzXlLfWS/gEyJd20dqk3
NCmQ8TKY5VOKZL4qBKaELKweJ9bitiTaQtDKdrInuFS/nfgI+j491ZbkJB2fM7aYu3Lx3SsmhqMx
hM8LryEtcGvIqHhfwmSTLowmeojRGeOuHO4pyKmwhkFcYUz6zPPpzhV6IlR3lNEokfjcgi5JH4oj
vwcwQf4N2eI6V690WsYQsC00QFckFTEIVPwdDB+i5XQwQnWs2SNXdd+EBzMgQgv1ZLIp6hLe3evH
a+WJ56yr4rO0sn7tJ+m/LoceIpSfnW0hFmv2A/7M3gVU65Fs9p3Y9QJgIiUDHxZyfiee5D7MhvIU
KrV2YoAc4zriDq4La9xZMdJLt8y/tVweBkkpeF5zzqtMejRhOpsMKXU3EfOUBjyStuHPh8Sj9APi
lvC1PwK02qNXge0OTIo7q54kSvzpvavj/E7gV9tOoqJrsqwpvHOCSu1xz6J5tv32kb0V3NUlgbE3
qy/ySUaO5zC4bhfD/CI5pzpVJDnlbuWsSRTqdzIcbsHSIeY++53cqNfYRgWiTfc88l3cx5LC6zy1
qmiub+6HgBM2zhJ3k9CHhEZ8ZLkr5sm4DysMWWbfnXSRXpnC4msZnzPiBM5khBWnjGGb79fbY4GN
LDP9iMfyKRkwFBF3TcKFoCJDaufPLNlEMnN4dcxOn1LrXc20o0lrHN4Kh3iFwoyx9oLI+zE7iWmr
CwGtmwq/8RqFmzp4Yc5+VjdHSgyHi1bu9CCqlHmGaK90YhzvQrZMnLNw9c1IQoMLRVmZrj7rxt9z
HdoXawz6RyzoB7RTRxuM01ms+sNM57X/zw++8R65d6ZBKgHJcdZej3lxB8CYk065EVkXwnpPvKmV
+CEsuqVvsNxgapSPsaiq84johgyJdi2BNl9DoyECrqfL06+LeSeo0b0LTB5IMmAsAmeWKdJd/6td
6w3CPTiIsqsjKwBlz8RNGJ8j9FpQZDdIXIK5Se6Qm/2ouLJ2tldcGrUkd/7809mG+WDUVlQNqcP2
C86Q1oN16gx6fiQj8GqRN09XXT8ADv7M0ikfJyNhSwtnjbFoRNxsb40iwS+l8ucmJKWlDXsE4Qax
Adyd3DjHqviVS5HvGfxy7IBGdS2WE2VlyE6FQgjD/LuqnGS8hnlzKgz9Cp2l91ng7sxchkf75mEM
kYizseVrp1yQHBDUqBjqWh653V+hplXVOSCA+U/Tj+PJMzNGYhX4uzoG2ksdY7yTbfpnep26jMIx
n0l4wH+yOKDhib2/taQcBElHK6BL5kWvg2J05HywDPK7ZnOxrgnbkhYlBkH40siLkcu6CGDWBaB+
pHPXufOaaJh1+jj71SP+GISjqJkZyYsdJTWM1/8HNQH7boJUq0+w6XbUGNpw3oBTV8yHchsEZHcS
LjBS2GC8ZDcqdQnaDh0cd5lSrnlWwV3vE+VC0hTpotmD8nV499+zYhHYevjPySkGgRLLeLF7/gOR
Gp/cSFsSU4J15RnOFvr7y3Y4qyxlDQc788ej6aCjTNMRZL5GWTqnyGMdbqEwKQ+Ivkum0OXGXU3z
kV6QbYLWCZ2P80r7OJnONwEKCZtPA6JqrZ3HZPbtb0ajxm700W3oOjHJEiMijmd7ccPlk3jMWytC
MsDt02MWYsnvNAFDXmd1D+Wcv7ZLRZuaSU4ZzPzaa4Z/uTO95UOME7L2n8YgFcdlQZrgjd8oEb+I
g6JgFI5lhcK92OSl1R+WMd8vlhRH/MrWTo3OvynvsPT59ZGJgYrcxnwaB0x+Vivqsx8AvVqjrTaB
m7zZE108Tg2AZEtoK4lVyic6BKvX2K+ZNvuVKoBRFunluzw1AnJWmudUNyhS61gBR8kO/dgcnv77
N0ypm7EmfdkOE+elGwD0ilJnZxnXx6a08Qwa6DDkEncbPdEcYJp9w9/SeIfCgI+LcxetqbKRNqpw
OmrrYKNO2cdeBn13y0MxQ7ysNcksaIhBaMn/lyuQ4hdauNFkTtn90CuLtiYDOMSq3qdyDHZu8KM8
rhbUK8Tm2eF9OHYCUwF9Vy046FwpjzgkzDIt/799UWVPqjQa+i+Kf3M3GPdtw+EZT/F50NWTFy83
Ye7kUkeTKViz+4zotCRdipOtqu8gmMxDZSVEqIC76l7v+5DwgVyTieckIPJVB6FHzdMuBF2+zr1N
V7cIppOnoLBcnZz6FO11q6zyqO32jzN7KHXx4g51uq0m9hPlhjT0Wr9uiNIeikms47BRG1dNwK31
dYoDfV+gD8WZvWvDHGaaktgDGYWIWpD7J/QU7NNWfMQqkYDVpnlJkV/TT7O1SnyvgUBwgmA7LQn9
x6IVziT7dcNNO1SdEEcFfOF3hRlG05R+KMt/M3xIGCpL8CgmDPUqCdo7qfUbgX1sCGJLD5v+8kN0
OGhaymeJ1ZPF10qOnlmf84FlIuml9+CqI+wyBrsuP8tBf3vj+FmVBIWCJFNeb64mrfTzyDw7t900
Yqq0noem8iguE855GPUp79HNUxg0EjIzOM+lPrbA1GgVemRW1rjcxQF3LrZ9ayPcjIhCq7MjPyZT
GoMkuvzJ9O4qvFXrCbdJrgsH2Nc20KV6wYmF9MsiamSsh/BQTS07+WDcymWM9LMPUMqgU+N9T/1L
jyyLiJ2PVMavlVLdzh0CfSgFVKDle2j/A4LDS4eTxwupL5r83YQOFC1VK/HwFSvlPJjzQrS7AOgO
Os/b9XO1UbMSkQawvI6Fcy/HzH0i/B46dlzOddIzFi4H2fp+FC7WdK9EUG9tghEROCDh8osPh1nh
utDEwlQnhldBjjIuCnKJei7hFYInaluR7tbz7RzXejwG+MGYpZJjaKVbwmHuxzFFUJLPVwhhUKEO
Z4sRe90Zcu3YeYYXMfa2x6AlTdQWUq4Lk/U2mxlU8Yy05yHP6p1j8de6jQXq2rflmViPZEWwk9yR
noCIZnKae8LS2vupwF3rJ/aTNSDrcHOcD0MWZyfS77g9KfREjVCYJzSNA+Ga1r3WtTw61UNRzfUp
MW82rna4EfhqZ7pyWhlLpRAuP/spHXeqQIfll96HqHM8X3l/pBgumgHbDx4eiEXm8sQqzONilm+m
T0aAKIo9kf4VcnhIgdvw4C3VkVXePNCE5WzdQX5KS5RnTzjWwRitnR5hOIlcgoD0aApOG/xnODun
/5F2ZsuRI1eafpW2uh6osS9jLV1EIBA7dyYzeQPLhYl93/H084GlkUgwmqiZlqnSVMpMOuBwP378
nH9ZxSkIGcU6NQ36clrtXgUWGw+QB3Z78OPOXKhMu7S8hnaDNNq5ghkhFymYggWXi9r43ijBPaWh
xhn9el3SfjpDab3VVDF7IK2ETSudgMYAoshTQFdpk+/6On9MGwyn9MEi4kmuf/Sz/FcAKR41HhQ0
2h5CRaQYtxQMvEOii9/oIlBJFf1TOMTFgy5DGwAWnw1it4uF5JC0BVchL78aXOnKrGr95xCdYpCs
cjTSUPbOalJXx3asbyBmow7RyU/UAncpha4Ijif1fwR9S13b90Z3jQnMMSvC/ThYxdYj48VreWVw
gzgqdENZKI18EKV2F8pSc5uQpNaGdF/FrXaQhmivNFxipE6B8O57pyTSkO9ryTKSPqludaAH8Ngb
YBou5L3cQhNBsDYNMQJZKWs4v/6iyJFgc+mrd2q00xME23odtSeEjP2Dlnjs1YSyS+h3D7pbInNR
7bMQyzWxlIaz7okh7GWcmOWe1kFRAItyleEEdXwrR8DVTN0brmJFbPcSE6yCW4S3pLGV5Sw4v/7i
luXWjfVuTyKSnMJ0BAkVQomHY4nXQmjskwS+fTIkw9psvJ7Se3wDvcE9NmHzKOqVcnKD9jzgo7dT
KdXu8IP6LaqVsY175PFHAUpnLYbFFwq3HITGsfFy67lpimHl8TcCIzm69QQspgPrTP6HKDCjWpyj
Ct4XZJbdVGxGoGADBpTKvGpKp0rDX3CI84OcJyWlYfRRVejhcLIQRBRINuFId+uAvqFfDicXqEXb
eRnW0SjHYmNjbTGVBkbgWQ8qWqv3kSBtYIN/BTaABCnMq0NpInNirDC8EK8kgepOZ5ryahjx8XAB
hBJ8uLfrEym+VQ9t7EZ3Uq94SEm2FQUvhA9URAwHjT9ORu5RaVawQimE0IHb4Nt9pD7omf4wwMte
+4PqHYLp8i922dEqpQBhAlFyEhXutJzknm325dHSOwzBUVwL/EOY4Fa6SlH2MWLU7QKjEvekrQV2
xzBI0nEzaurDaHXDvTlwT6aXrN8YFeR7t2z2LkjlbWP2w9dKjB5QR5dudfkIpac6uAXao1T/il2k
E6D8vG/Xagl6jLOpB4ImQWfWLf9AcdiDaoVYtwXv4asogW3pOTfBw+B8QnHipk5gIdm5GVwlRe/f
Vx3G3IgSI7ejDCCPLWC6VEt/ceOXdpYIpafSmtSWi/CR4j+IuyRuvuSgjc78iJ2sZb9huEUOgm4T
4CDrr+L0mgJzYaPIzUYK27G0G10EgqtPLBAtxsi7Q2MAONJhKAJIkerECYA87ogD7Zl2dJ+6eHJ8
LXyE/ROYpHLFL6Jh9E9cdPmB2cZv1Xorh33yoNJS6nyWViYyuVFDtyfODRCcXogWTyOh1To5eGUw
sTyzzs7kAIDZt2VWg8lAcAWAezs+t4MKZa19GCUc9nzqe6d6mCRyBrAsIeBmlz72BgsdfDGHOrJT
X/PWDZqTBzf28AXt0UaASnsYXYiHQM7xZ3NLuLTW7eAr0rc8d6pWL5+tsSthMIi4silZ9VwitGXC
uDck1GlCRNvWfohskaf0PbxWSXuGxI4MYmveiiMqTPKIjFLfBJSptEzGVEX3AYPl+lf4Z0VUFt8Q
wm32moFuSo/tksKVg6PWGLkMFEDLTdoSjcT2q4WerCx3X2RMxAx02akI9Po+9hH5EuP4ZkiT/BrJ
fvHW81SHMopjaW7+4HU1t+4Jd1aAuw0LI7wToEykshuiyUW3tn4A8Cd/Q8H+SMvdeJAS4YvaiE+W
LFQ3QJhQT4Hzk1aysa8zkKWSa4XHvEK809MwmNX64jzGivA4geDWtWq+lIMhni2rbeww1XA6kyTE
CbvmPoFjQj7KqTeEwlUQ+ASJKjz1XQjTFDD4lSlyLEpmCZpvhE6mwpYff2qyLK0lNJO+dSV864Bz
KIgydJYwZtyUyA2sIVqAtAjd4YuMwgioqEqQ/OvXX6zB+uJKYILpwIq2LOKlxOG6E0C0ksmYNtKC
dLaALhwiGgjXLtLeOOK6+67DsQB2UwjiATSEQBt4k7dRt8fAdm/SgbpjV1Ah4fJEu4iGe2YBIKSF
v60V9A6Fhv3RchPc6wPqM3L7AkKpus99dProNx08NZBttcuLb7gY0LMzDWTpapkMEZ5T0TXmoQrG
yUL8pTG0+EfgB3h+TlJHRqN0Ox27ByfPQtiblVBsAiH/RZmjOnSRmW/A7rU3HjJFGw3S1hYcCJT/
SM4eWf7o8WoPg5IIm15nM/ZN07PP/WgvxZl6K8EgWoWyam0BHMlnGbGlVs2so2geFHVQzvRZ89Mo
Dzsr0IBlmZyhnqCcfaX+ruED8UD/DHZLMZyGMbVsZZCsPddKaLW9/mMIDcURve7O6Jg2WS8oFiYQ
a422+aFPBZ0yRQDCDLEF0AZk4wy0QNZ1kfQ3lXFW5KQ4tqCkQbOSOfhU2YD7PJJI/0xg0mzLhCwR
xQWJTux1UKgIuSEdZMuleK0WlKVJGujSYhFYf69fAq0DUM5l79Zo+r1Oc/rcIky0EqubzJfRUhJ0
sBcSeldVFdyiJDHs5DwFCwQbmIvqlTR4qIJVBbcRDSc5CaGpzLdeNDXV71qCMIAxuo9AelZi6SLd
RNrpjGLdXgVy1R2l1r9Js/BX7KG7PqgmGQo3ZiiCA8CBUtyEwEFtTQn2SZZTuQ8rDmFQAUqh0kHt
zS14yQ40aYxj35h4ThY0O6wrQeApYTw4rzr88LmKU402EX04qJxgFg65id3o4HIBhC95lzbhoyb2
1oMFPJTSfKmSLlcN3XxZBEAhAV5D+RJ8SE9lzYYwNuHToHEbpS/fgITZEV19u+LfKITnv5F9CY81
cJSV3sj+A7UkCW498omiFF2ZhuZy7/ITB777pqEP95rjmDICAtjr0XYTR+UolAXop+l/Id771HRV
uHNGg4jeSYhbCwLnlRgjidFAiTyIpO0kDS5dIriLbQCeRdZoS0QuUrcW2nVSmZ1hlFQHS5H5nOIe
1YTkTlYybDnU+lpGIhSCHbzWUQl2jVhc5b/bPPxR9+glG6oPwEgqj0I7QC3nUQ6p3jpUb3deLlRf
tRYonTAqqP5rRNPca9JDk6QbOWvaG78LBDj+IeRx0DiBggamMB5GGQ0ay8+MtZSP7iFzqedWKnI0
WIGNB68xILmOVH1rM6RmWVINDqHTyeQI39MSqEndZ99pIaQnECqFI1AYPQVsm2Moipojt2V+BwV9
bybFjxp5lp9Fco4I+Q+iqN8iuRpc95L77IIE3WN08SRkeQ1zqa72IdL9dtuiixCUpUFNAl0ErRSr
q0ayiltDVn6BYJceRLfaYy6SOUpa6Jsgq82H9mUYNX1n+HGwkoT0MUub8RHYAcyxrD6PQpQ5ejV6
CwYr0kevE0PjoqXjIq5gk2TNvE6YPEEUTTPdaTL0wEKdtOByivdRKRd2UQ9P5uihHq16dzD1yRrH
6mtIPrxupiTVgghw4tJMFzyPDUTDIAM2oG5aCV0VYvurecd//uz/t/eS3fzpglL947/4959ZzrXC
8+vZv/7jHPwssyr7Xf/X9Nf+9cfe/6V/bF+yq++UBz/9Qw9Zwn/nf+Tdj2X0fz6d/b3+/u5fNmkd
1MNtw7F791I1cf36CLzH9Cf/6m/+x8vrT3kY8pe///ETKdN6+mk4kKd//PO39r/+/oc0+ab959uf
/8/fnN7x739cJ98//vGX71X99z8062+mYmFYrWi6pWBmxA/qXl5/B2+oNCtr/+9/yPrfNNHQMMxU
JE03oMv/8R9V1ky/Jel/0zV8UkRZQs8O8pDyx/99jHef69+f7z/SJrnBW7Ou+NszNx/2hqHC9NQl
qDU8izYzlS3wOQepRRwv/e/0e2ART46bKbcjUG7IPjXgCCKa3L6RHCL1ZybelyiKlqRlwrlpXwSU
+lEmt99M1j+f8t1TTZYvbxx3eCpTF00dGSrNwhdnbkgIgc8Y+jgGUViXDqIKX624/IG2KfR0WcI4
K+8IHfEXOYTGDWhmow/uL5D41ynVT3WEn5kHixbSl55JgpCDNQ8+XXzC944rhS/rsQC2x1ahhJfQ
9HRoxxUS3wvvPv2c2btbIkwniv+mxceZmVzVdaeWQhCiuLWnWozW/YZq0GpcF/vhlB7StbteGFD6
fEBpZgDWVqPQyBEDGvf6odmOO2Qi98V+PNMaXnq5ye5s/nKT1Y8la5IKMHXm9ROOrseVW0HU1sn3
yabfIXQB+nYNZnXT7cRy4d3kS5P5dryZhxccbExu9CG2kwFA6FpCH11eIbGUtttkh2LrOlpXNkIP
4J2pEbVrDzQ1FxqYvmsIQ7a58DwXtptpvX2e2XabDscQcVnFpn3hIDpOI/skNS+isNI29QZW4ypx
uqfsST6TTmp+vWBlNbfFnDaWxdIC6kylxDKNab7e2NGhpziGA6r3drXpbckGjO5oO3OvbKt9fMCj
YI3Y49I3v7S+oJPpHGav406//2ZMPLkt1G2VyO7WkkOrykay7GRt403gCAvGz3O7at4PiVVTVxGi
lCUCyGx9cVc1kK5nfnunt1Hf35jKE73uHRMMuN6ObtINhNBuhbwvF2yHRHxrNgtWZXPjuNeHAHMo
mgpPMsWK9y8cKmZrqIM8fWTQQdQiV7EjsM5EtLLW8q7Zfb6BZ1ZQfw4nqwRLQ1GJ57PhxAjqaVEy
XIT/gjkmU31il2vi1kDU7fOh5KWx1PevhlhTgWqomdjqFo1egADdStrJW3eLUgnmNKvQdm2RJvo6
+AYx2n6NWw/VL8CQGY4Eu3BpPy09z+x7wz9H8l3me2ur1s6uUHrbjXu67o63bewBL6YVpZC1tP98
Gubemv+cckPH0FE0pmg9mwYZOVk3dBPb33cb2vHOBErbNw5qxXZxn661G2Fh5j8uKkPk8FFUTkSD
Suv8+OlhegWmzu2YfjSGkDtpmms0LZ67U/sYnxdPhQ+JwTQey0nSTNwH9fki9kBAyknsQolVpcLA
VSevjZvebwr/BiZxDJEa8TDhUdFLrm9pRLaNckMkPcNnkOozqbVoHRut0Az8HYIGhUMdDvmqMrWy
p9lfl+YWOeykPI8FiOKFMDdLoEX23rtnn61Sf2iTVM+QC55WqbJrd9EeedWdufl8GUw/5t1hxjAG
jsnTLmfMuX01bFNPx3altwtu+vCmgJKLC29y6bNT4FIMEW9OHO3nnyEYEpSpTfCdg4o30W/ycLhM
1qSOs6rqDATETTlsovJawS7HL6yFeCpNsWP2iu+Gn81k4XVeUcFH4bxAoq+6knY0dzbp0b+K77Jf
5Tbcfj6l0/k3H0/XVYkEwdQkaz6l6DfmWQGGzi4owgbqQZPbFbRjp0iQC/T1//cPaFiSiSeSAomJ
jOv9Nu6zFpurLCBOYMN042lieA6h4aRLH/HCWyFaJ0uKrtJuw+7w/Ti6T7cSGcqRExB9sLW/Ltbe
bdcjgosjte0dxL10EJBgNvB4WAFq/HxOP0YrjqI3w2uzBE82oFoPEMU5j7oNuk52caYpSaV2La3B
6d+nj1QqF8a8sHDejTmbWkw6dUBPjIntFBESgfPndpcf6fI7KMSQvi+dBAtzrMnv57gX21Ryh9c5
nl5SWnkbWVgh3neQjFVlBzfaGp3HrfALjZeFd51+9GzRvnvXaS7eJDiaNvqZqjB0af+ZVEXnyoE7
4dRby148ey6PpmkUJkyuCK+Ow29GM/uxnYocoy3s9K28iR3trtxg2m3D6NsuTuuFGMdWtBSLDSKK
EOfev1vtgSMF+9m/htJm3DaP4TV93022z6gt2RQ/ypeljHFpzFnQUQoNTdWSMXtT3Ve4m7mZuvTN
LqxPrpXcMHVTM/QPsbtUu74TA5Nis7dRmvVojw/pvbUBBgwU4ySvaHcshDbpQ65CEH8zpDHbhomL
U7fR60ylbowbMCfrHMi3nsl7pfSfUQwYwAw0AoInxinovyhdeIVYaWVKCLx8bYWFHOb1Dj1bte8e
Z7ZDkSzEYjZhBqaoABbC9R5kKtfxUYjuau8Kx0SUNkD+nacLUmHtaNR7ClXtjZFtQZb4aJ78lm0Z
p1gMf86CvbT0Lhzi755vtqGloutGj06jLR7cQ3Sod52jOurRWJiHj1ei2WeZrXBLBLWG8Ayn+O8E
Ojt+iM640+1o766U78gfIBjHTXDp7ebG4FOO8u71Zos86w297kqGrTYFILJ4hTJ1uhqffuaA0daY
LNn1CzCqaSW6C8fepVOdChSlDFVGaYb0+P2mltDWVPVEGWA6ILWFVWdUNndoGa5Hvd93WFS6Rn2H
D5tC29nzEblO71Q1WH8eNuULgezdU8xmQPXBVrInEIpZT7n7eELJMKQHCkwAEuYv9j3ic9Gm3amr
BOAjDAeEN48jlBOnWrhCXToi3z3L7B4RDjK4CmxU+BqKk3bb4Tl0THuqS2TturrxQb0tx9ZLMejt
Z5gCxptIPlYIIAHEGGz9nO7bazCdNhgXthUfhFvL0pK7FFbfDjedoG+G6yogqYrBcGjMra30VpGy
hYUlLw0xXSreDtFhwOo20gAqb8DUYnxOm+irG6MsQYah4YyTuk8AhPiUN6P6pGbfMH5x8uFLWjqx
OdglhnitBa8btTQ10raClK+CPqZ1gdmruDQfi9tglpZlKSrS9IpQYrjWMe5YTWmKb2PTRrK7zuzA
WTrYXktp85j75hOosyOglksETKYl37HkNSd1cPdxjEO9XYpqCx9ifkE1DBgio8BAvhICzkKQLF/a
Mpfi89t3mcXn2KgQm5yCSO9ITkCiwwW/P+OZIHYb9yY+Do60IXLey+mtm9wi/bI8nxdDCJVww5Rf
a9jGbEnncVDUWAdO84k+XXyvfbXc75JwEEmL9G+oQa3yL1X+rTopBjn+1jV2U5q0fFZduqbRrDGo
adKCt0gp3i/8GgFOUTO4SeCKsBa/wKTDltQGK2kjP46R5lIucSl0vB1vttGEyLWGXmY8ddI2WvG+
tu/UUM/X2anf1Gv/sLR2L62otyPONosGWCVLphE9BO3i7Cu1ioXocWF3cAfj1sccGipllVkQruOu
xZyp62wdzXyoVqCSIdpVa03OIAIFdmwiq16qX/1G/1LqSWt/fiBNc/Z+c0oyAP6p62JZbP1ZQiQZ
RZ3nZosBYZatx6BGW759VgoJqso4gRgkd2/o5e3ng07vNBtUkSgjoEFHBc80Z4OCb4rdvO4QETIm
38iVCSu7bhbPt4/rRVKoUZjcqjWYBfNLA5rUKugZZCymuq+61nZUCr8hT7SytpkziKul1XIhq5K4
54I71WSDOaVL9e4kGAbkF4YYi+JpwPQbdpB28uxTEGxsYdtdo6X0Fw7UC1/w3aDTGn5z/BhV7/tJ
yqDxPtNXwdWwAcpgg/6ZOihUf3/lX4ZTvc63OJQthEP50thoKmgS/2GK9dmHHDNBpU3ddzYSiQfQ
e8335srYZYdsa6z9q4gLKbISocOFdKMdFGQ41u223gZO9TR+l+3wsBgilh5oFp8Vf4iszB0QTcL7
mm9e3yPgf3BvIPpuBhtK63Y4ZXZy7dnN6vM1LU3vOlvU6tu5mH18HDj7ejCZi3AvfM055IL1uHa/
1tu/MNbHW5X0bqz5Nw80tBEqXrO29UP8rb8XnpCcX5e8Y/fQXbvHcgu0YyFUyNNB/dkbzkKVGgO3
anVGVbfa1+jOPShIwU51lQ20hU30gHjgOrqPN4q+Gu4jZ6nyeCFqvHvpWeaYRjgYI4dM16xsnXHY
AYW20+TH559x8SVnh1rcWDqpP6NUm+qLvB3WfMxf0V1lrvu9tiu2NFXatbEdmq+6ox//f7qFHKhv
19G0xN/sZ+gAWpKPPACObdupWyhes45WmDvDR84XvunSQpodcBVy51VWEjy8Ud+pYbA2Dbh4Y+O4
vbywQT6mTu/ea14JyGOk0lKL/fFanz7WO22rOuFhKepfSI/ejzOLSejfawaIxs4uNphbfBU3eNLb
ug1kxJky3XqlbIN2ZRx0J71FYOzoPzbrz9fQhcTo/SPMohCImzJUQVPboHoeot14RGMHVZEVYqmr
v5CHLQS9eS9MD9Qx9lBOIRr0dvmAYJAB4trxNsIa7JcNlnb8biHms8238dlfysqmDfFJVDBmsUgB
LSQ2FqNXm/qESfcex68NTl07XJJPyla4Bfm7W44GH7vK7/eJMYtGvuKC/JRf37rb5N+QA14hxIQI
yM7atAco5HYXbNpbf+PZS0Hi4kH/Zo8as1A0hF6l1lP8zVnNkKd3zbZ5gUn8Ot85PEhayv55YVUt
xL953g+vr4wt7fWFzW12J2/gr23Ufcsx0+xxN/0L5aj/5lDDP4dquqVjpPI+GKWe7OeyS3wI9+mN
/IiR7lrZ+rvh/i+0zKdd8XEh/WssZXZPDPRUzdGao+vDdaJ+QHgk5F7acaOCFRQs30uXxpsFChRH
1LoxGa+mrWcHxHZh/dMaiLXqyd8snV7TNvjs7WYxIdVT7gEFM1nieuVXP9HYXwg7l9fHv+dvloAg
1KiB/2QENy1OXjw531ib3s+dz9fh0ovM9ntUN90gR0xbO1iIt15ZCFx+PsJ/Ez///SazrW1EXqZr
HkOo2/Qh/zbdKtsJLUMuuYJhtl8YbmniZrtZMrqMey4TN/XTMcOgn66qK98hn6UQ2j7Hz8NuKZm6
OKYi6xOwSiWlmC0+vFRHZB/oMfp4heVFuem1g5vLu89f7eK3ejPKbNGZORBXbTBYdAjYCWYIBOjb
5yNcfg+8rrCXBoyhzNKlKKraGoocQAj9p9HipBmj3Pby+RgXzzfl32PMMqK8qiIx6pirFAfiQ6BF
m1KRv9Mouk5EV7MVv7hTRC9afT7qxbmDVgwWFcihMb+Y419EfGgtvhA+a81wWxeR/T8bYb7ustIM
INCz7oTuaWjj5zKo84WgcKHISy7y5jVmH0j1IlGNdbN7rb6F30YIUM54xFXi5AdrD8OP7+px8Rq2
NHezL2bpWFGKkEipP62k2OkwmdugZHdTb8Cyp/D/1s19/bg07OVRgVyBPxIVcZ4HxTmwpDzwsNbB
eroMS3g14cKiuLjc1X8PMT3Cm+QcYizkjIZP1rj3AQTDuEZ8jYTr84WxNMr0+29GyU3dNTyTFwkQ
RAiTjS6e8tBYGGRaXR8OpDevMlt9Wlal0lAyCLLDdiJBM0e5R0CFOIoX1uDS68yWoABYH7k1Jk03
wkMQxOsI3qyAvvbns7b0+WeLLjN98mAF8E6AeEmiqOe2axaOiqU5m6VDri7EfH2GwJ9p59bnwUKn
RK3ORVD/z0YyZ8mQ64eoodfMGfKb+9ZPbnslbY81LmKHWA2/fD5zF7q0U5D417KeF+QQOomSKmct
oJa1be6sHyGKPXZ16+4pYoAvqxwsnu0kt5dua5eP+jcjy++Xuh7r9dgIvCc6C04AYqLf+Y7FBVva
yBRvnCWI18JanDDmb7cWHAHX8zAVt7XqIIhQvKIntbpfmM5LK1G3VAmcgqYBJJgt+A7LwaCe9u+E
jSgrqFdc5F1yZ8xb0i0q1HJLPW4ppfiIU+RGZGpAFsgoQLXPq3GygJF8XXPDHg7lCfG7r+1pmlWk
5K/ia+upP5r2dB8s77CtK3A9WAW2eoeIyPe/kFxP8ziPLm+fZfZd1Soc1Bi4AReH8Jf4mK0F6q76
KnkId/JO2C+1tS7N+NvhZp/Va8uysHBuRBAo2/l5dazU8bDwVS++EuhaVVUNRaZe/n7p4P1TGm7A
/avaDJv2V7WNttys1/mVsiF4npdOswudOj4nKpOcWjAD1HmKiHa1pAoqVxPExG+jzhVR8IVXlEQJ
mtui/9PS4P8NwrHp3Kuxym/LAvqugBm2adY3n7+7cqm4+fZZZp/TjfRCAF6N4uI9FulDc5IGlNHs
WqEH49pw+SgBChv09G1sh1bhRv6R3RfXFgZUBwWbKv5A5QBu074gQL9bDCIXv/6bmZp9/brGPWGM
wQtqqwFUC2q6HldjDEH37RW0yB004PXnE3LxYvx2QqZHenNEC2CdxfbPIVubSugu2qorcyUcluGB
lw4d1gDMF/6ZYJHvh9J9COeRCXcx7M1zVP8qLe5A0jnPJefzl7oQGyEnSDSxMEVgrNkCH8Y+L1qB
gQZM3/DDVX+YRngl1+YSIv/C92Ig1Zp4Lqakzd9otPJUGERWk2z1ezFzfwQyCqOfvwxyULMQRHOJ
1tIEEJ/oZB+aE1HXq10wdupabZpUluy+gEl3SoPKTU+hH7Ud6kAOmWJcw0FEfxCVohQRJQWt2W8Y
44XBqfMknJfKpNUNxy9cQaGNWg4pnTKxK5tsDcWoiQ6RSNqEjGuFSMahwMUHKVBPiwBKhz2OJGs9
w4PnXuxQ4Dm1CZabayGMRn+H6YLRPflKblh4n+WZsdMjKVcee/yyw3Rfc2S7juJhcpRbQRasauwz
/dPoae4TOkyph3+xhWaGnBqeei+pKLntXBU3KztzZURmJBEXPAywepdKNoy9J9OVK4RNS6My8CPo
W39wsYBztckxyhUQUfsdZ2WTrE0ZzxjEbntNW8dxpyp7lB3NEsanrGBzrSMaZoct5HA763T0N2oF
cvY2j91qW2HsuOVWWxUbElhdeqK0LOAzCdL0rkei6BB4VfBUQjFH9cssKkKDCfRmlQnV2B35fwOO
ZMkQyv5WDrLiERuqLF4PRQ8t2rLK3j/rnRpgNgZ1dieLTfcjGmvcasc+aqxrN00SxPLdPkWiMOjS
zkHhMD3ULsJ5a0kRgm95hAPtRDGWkYqPNO2k9mZ5lbtK8Dxk3njMokz9Eig4DviYeuxxPsZ/xhuh
eQ4BfhWKIKdPo2ZYwaSVrvYrRJ3a+1Rqwm5HWx7/zAB9DH0P8jRPbrwywHarHa1Uu1FGQ26eg5Sf
staFwojPZuEl4zYtR0SRurAd2i9JiotyvY71JCh/Qoj1zV+d1sS/RvSr0IhBbiLuzoYahUWwZlYl
7VrTcL/GdxeN6OSmTLJOWldojsa7oUvCYmVF5MOrcUjR5Wv9TGx3pixPKLZ2CEsE02J3xEk9qgbT
2LEyfISHRSFpoA6MZZwdcQFHuzsbrNz8igSFKN0ZsVW+ROh1P6iJFz2XPlYJqHSGyEcbcn+NtQ9W
gRAyWlD6haeFW0q0MHZTvlxjwEJuw/p3OKYFui9qkTFOybXgEdQsNhGOoMtJ/QBDdo+jpY8/Ckau
BlL6ZZOWKlKyWRQJX7pGCTG3y72oxzxAGlgdJaJqsT1KWpifhypFibTFj6ReuXmuBdcyNNYQRTWz
rTepOOrtqbQKskuYduj9KNb4rcb7S+MKPtSjU6Opaa1qQVCMTS2ZAqZdOKJg51aDO8czWNeKwbY8
TG6w7/Ncd4OUEUK8rVBp1RezRgdsoxQQqe/pb6f6LmjQUT331P32qCSZ1Vd8ZGq8zEpcWVIn9f0B
VfF6wJfSiprYu49o03uPkkBvHIfBUMBptu3abudBS8bVxBB7hGvNwoQ9JliNIV57nicYe6zTmvqr
lsg5tKYExAL8rmTos2hTNVY55ohvojhKKykXLHy6BhRauE0aBr7JTGKsWbkC4tKvu+7kNa0ue8Wh
UORCThq7SePYA6YUFKiq90meq4iDIkvnrf+XOmpWQFqAZ48fFIjS+ialrEwIwwzp/XA8S4JQPn4e
1D+gJSQT+hbYFw4nhXNjnoOR5QFdT3oS121wp+2SrbRFQYlEdolf9OFi8udIMEEm7qMsznP4NvR8
BIhR/DfP3pXmENbs9CicRTh7fyFdnh+902hwXmFVMJYJkeP9Ga8lyHMjQALk8pTvowlIAyv1ubCT
vbU1d+HBsEtniQjwIcGcDzodoG9ymF4SUXchSr2CqjVnojnkRxyP4PNEtrBf5AFOicrbO8F8vFki
g36hUFhSHrzihYYv6mHCnmVrtCO35WYqtcp2/7Kcq33MA97P7awuMFqVhL8Xc5uGpwoR30jY1g3O
nMkiBGDKgj97wVkC1ScS+4wSFC/YbYLdBE/SrgoIeBkg/HEhJ7+4FzQIjWwHXTHlebkrJzRg3ZPi
Ce60p6lR7LFY1N0yWfbiBL4ZaJbrNrWglooxDaRUOeIccej/MGSi/YoiUpid/IpsafP5TlfnOSKL
hf/oBhmiAVXFmH01VEDkrJB0H9sxspUiLK5Dnyt0oTxgEOy0UbsbygGVwvpaDUgxsig/lUjv6QYe
GpWVRpu8SpmQgetKn7RHrfecVBjvC9O4Flxlh/rHaWyyb02v/VDd8iFK1TNfbqu55pH7BCI2fnPj
K4ojVd1DHGjPFrLPm86SXsYBhXe1qQ9WoNykcYW0C9I/QYEGTbovkPlrK20xl/24sOhAEPjECW1n
mrOFhVxkYoSTKn1cTxpRufrNTZsfmjdsvRqvswCFhGB8KBTwNWb3U9HrXZ54aB+NGzFkg1W4NUg6
jhUdbZQwc7S2PQAC3bRVtccqE7WRXF7oVs4/n4JsD9Q9UnAciSUg1+9ji4DJrIQ1qmmLurLWwzuq
JavPV8iHJuyfQ3A/VrWJND4nB5aRLHlto5m2+4zsNzAy8bEHwx5+yfbA2OzqRjqLT0u38nkMex2U
W5imU2CZiPHv3wvZRC/RcUO1G0nfFmqxbfxgZdbFGka/Y2b5wjb4UL5/jZm0X8EGArHih7wfr9Qq
T0NtKAAurR7KG1ielJHaw3TPFm08bhdRPhcPPradgjwCtEtp3vfwUIUogTvi4UyZw/xSbetddrKA
64qMtnRLu3gGTW9mAWeVwM3N+mAFuqxWhY6JjaH3Qd40W1ALG2xrIBKB0ftRHBcWzVQ3nYdog4mk
U2WR9c130iAbvSao8ZRAFFe495BAAEU+LwPPP7Cy5wFsdtplCVFNQwyMN3NvW3kl/h4ABB5QV98l
j945OSFeivB1eiV9iXf6UTy6yyoHF96WuPG6VGmJoCr2fvXItYbs8KRwMdUB4RYevG3nKJvIqZbm
dVqHs3l9N9IsXIdeXEMNxc++W5vwT40f4O6OUxaD5e0+phUDMRkI0zPO5+HLIh7jwsH7bvTZLhly
N+BGxHv2Tn2aOrgF9cbuBnFtWzxqSwfvPLZNAfjNrOrTrL/Jm3Il1EOkoHwbl7vWRlt0DS5i2x/q
lXkt2kgoOEul3SlazmcXWRCDqgyNyA/d4kgbk1rpUUCSp9oD2sOth1k2ysOf744LB72lg8hFIFvi
lv+hLpPLRV4lDKOIyEZIP1qhXce4tMnV1ecDfSifScgHo/Uh8s+EfJ5vw8Yyow5HhSlTmpZL6rTH
n+M6uam3i8XBqfj3fu4slUKMIUMd1BhyvjYaCxFjrkjsQzRuX+uVaLwzGvZG2+Yo3y282se1yHiG
CIVc0aa602zPDcUot30yCuvapojzMHEylTtt2+3b8zL69wNckYlkMGDOqNiAJBCnp3mzFrF98I1G
iz12+BCv6odmK/2obn1bAAzabnDs2hUP0gbM7XW5Xc4ML4Tv6WySNXmiy8MpnIVvCfMMUxpSD6Sb
4jjF7YSB+tnZ4glnVHsRqHFpao1JIYfYDQV9TuEqaq+0ehx7/g91Z9bcNrZk679yo9+hxjx0dJ8H
ztRkSR6rXhAu2UWCIAGCJECAv/5+SVIWAfIILsPRFxcn4kRVuUpbe8qdw8q1mGx+m1xPe1SprmEf
7+ij7aiuUnThIWRuJ6NV3F5IvJa2hZDSj6wyvLC952JgD9SRNf6FUwPFjgevAoB1qjflfaSMpCws
fLLuwVI7n/0HBIN6s6fNcPa91oJVvRhODQlYh2481+UtrL7xoZFH2ZT0Ytd6J+wk/ieS5t1kaI7p
HZl30MYbQHax6UwGte/9ue1k63TPheoLLqiz1lozh8pzlpsoZHd3g6znXof9+Xt3vMafSb+FvVo4
6KVdtKjWYNJc/nd2HSfmHPXuecDj+ie0i1hq/0FaZLL+6qkef37+CkJYYOhEZbTYw2NU2cUsVBXo
cEPZxc3YuCGcoI5ZP8yZ6yv7R3cyvBiIW+GqVW3aVHMMqDi97uw2vl+9yx5mcK2YnWKw6sNzPEAX
GK67Xs0RPX8dPLgxNIAV9Gw4Z44hTBbmFn1nr4vCwkC/3vWQLL2bYWk2HWu4+VqMpRe79hZWK08y
Vci6ePpge7GovJUvhhZvPMad+t3ZOBitgPKGXeVuOlrdzYe18bs4KZWnojRW5cZHxhZ1Lhkr+du1
6B8IbsaZCxAsg6zJ/oLQ8rJzOx9Fj4DeP9cs7rmnVp5m5eSEwXpOSM3Q87EUsObvg6HUwMN3v2JE
LRM6Jm4EqQMyW+UFXZJNgM0GBe3si3RIHN4naTPO7n6iU+Hi9r2Otk9inLxPOfIc6opyNYcGtlRo
GMI7704ZwrlU3/xx4aU/ndne6TgZaw6jv0dTP5jRbsQqLsjOdiBS/1torcJeeuP8U6KQ/dkkIqSZ
iVtPG1x5Kc1V5CiTCQNueu4jysZd68YfS9MNpU5JxNRazwurKV1TxEnwmEO1VLkMujFXIlM0hkyG
Ww78h/WXXfcr7dI95cPbB/KCJSMs48oxO3F2K6ckMzaLOcnuCcmlzVhK3XJC6mub5/GtJ+2Dumrw
mvOXVUcQdng1yc2d7Bk8y39IRLbpgPkluoX7vweRd//tiZ27LPsRQbtQUuUhqsZEgbdJ0jnstV3x
B+l7HpBiGgKixpEQ6oq4LjKSm1syKpXxKpGR48EwuVio2Opx2l9+QGnxBmasPnqtJClQKQo7CNLW
2eqzq1AZtLJ9swKbmc+Y5Gyc9VAz7kpnt3ubd70hjKY3xrhmUc88s/J41ZCI9FwEsQKTlB5fKFcH
Pq7Epr+81wHs1gWbF1cUOVRY60kaQH5Wvnb6BgqJNJQzM12hhUqbvt5Zq081U7q0hDTZ8uSQxpIE
U3mUhRmZmbnOGMVDv9h4MicfduGgCFAzzBIkgO0bLSAVMzdHyyUNCNCOukEtL6K8ONXDc/pLVA5P
nkzzfJJuUcumW17rJY9Jl1qY/213n/amo+Q9Wpz/3Miwl9T/uR54huKTlice56GS2tPUw4khXUHh
sY/1xus1vi+Htbfx7MllMJTANSEVc/Vz7rrtWnPTfCEmlJQ5GYMN9vOO7kXjXnxCyLVvJt/EB0Yw
aP6lZovPzKkHPRHYWKo7BvIN1cdJi2LHtOOdc/At3k9pJhaHLfv4E6a7upMGZEQAEVTPMKnx4P+W
VxWCpDxZWnNnXxvQsg5v4UCcp4TOxPVYQ+2kV+s7XRiTVXXxRIVbV3MrY5pOqhqBHSIvMwq+Fp+E
gknpBl3/nfJnsc9T1J6duhHFhzx5gqMIVSp9M3V6y2c6tLOs630W98lYg42huyyEsBpF706dvZO7
eHpNWFxiGUuIEOGlY1fLwwLzMOzJimFREekWbnHjxc5wYy+7sPa989Huqzk4F6bpIWwgTDq8w2d5
NaQ9NIdeNru3GQjRE9n1v5yYzZQjizY9SCAUn2oM0llCkUmWBq3YAsTMUAywGHQ6Dr5qg+yDpXYQ
lN1Rkh2COOku4R5ciHZzP/o4+zod/VTnadXQ82aSa5Dc8MV+8c1q7kRrRLLpNp6M5nggIfLRAPvc
TtQv6rlMq7TQQJ7K48nvc3Kg0LjRIw9MBZhGecjmSP6ic9oJwA7Ac2XSyo2YQ0/de0DapJdv/vFW
8wtQv4BsgXy/fRYqg0wyEvIv9v7eev5HmxAyu1kPrOtpDES1n9HfW3uNqi+czPp00Mo1mscKak4E
0aRV8tv10AUfNFDWHSXuJz3a6WCN9dX+SoFLbfD2yT7LJ+1HtjH/AA49bEbFw8SfRVR6xsjmcDk2
/0YppOjHT2Z/1oPt8VnIHifdxa2CCOsf9ufgfd1Frh1fbt7JfluIFUY5nI9UH9Ts69JEYGT7Ncs6
mTvSejDH4oe6X8LiZmn8oYApWUy/wqDyKwSushCU4jXyMSiD6NXnH1ZC20mciYMDbAwSOtpXsDPA
HeffFCM7qjllZ/arMljlaqN/NAnXFoNZ3mOiDBfF3cJABcgY2PqyzlWr+jUyMdwaw4QBjDiwaiuN
OJpNYocbdWDDleYqYk148YSkzuvV5kOraQMZjxKuTVbL456cuROqp+iJxtw2z6uBO0TZw+xAciGX
F3DPPVjkiZCFIJ3Wffssi59SehTKA3uVNP18CQenqTJwXLybF3p/kd8jnNg1NaXrrjbdAFu5Qe7g
7UHP2o8P03VJoHs2CbZqeOGmPugaK3AQUbP6GgKihl10Uh9i4/Wu56dwH/rrjh/c6vTmZcuB5z+n
2/tCg5YiDfvaZtqdKO9mAGc3htWJzKCjFnTTZ9/f/i3PsmLV37Jy4CJviQ6jOnOkr5PG2e2dEG5L
j532dQNRRM1o8tPOd+J1TSoeJRLMfrpAGRujQrVk6D2pn/Y1E7MDJP7a1wClQ0atfUS1HfbCrOYc
nEV8lclWgxM/9f0E2InTUx/16+zWGCld+9v0ExUU+s+9WtbaMxx+dbyKN6KQ4UxDREsP/YTEfN4g
GRo3k0cLXq/wz/Cu+EN/L/eNlPwwHkV3i4EaDJK/6ssDdftsV55PBOyS2DDYZ0SDCR368dDs+e+1
7orAbFUPWb945aT7gKoO8KxqST6fo/BmhMzc8M1PsQ1Q07nRk2CAfOptZNjdieeOXHM+gEr40ckW
Q522xDQEiza5R8+0E2fFe5/OBC2yBnFWB+C/9Ki6J79c5WnR1sY2iCiX9Dz923IHYDca2kVdSkh+
yNlRPxmk4nLHzA5DziBIYyWfOO2PhU3NfoqHMp6OcPOdrz/ROn0+qiHcemRnCdfQUKi82mhlUhfJ
fRvawLnZnfpDs7se5ngpzjCaPgqzWn1q73w5GRN8gObQDYGvUDnlSRS5eig+ytqcIVSWducz6gWT
D2/bjkujAJhGNoKsusyu7A+kdCWFPppN4EicPgpGqJfDhoEodaNhqm+Fs5xoqwiL3qM+0dG2i5s4
VrtZYNdZwvPH1+AX/TEdr7Jo88TIkiJnnM1gAw19BEOscS9erEDuuCc1q3eWXqNdAI5mAnl6c8GJ
VR97ir2WuhF3TsJrvb9DTmzPC7TDk7FH7mekmHpvr+Q+6Vm+ATIkJVfULEwp75Z3zItDZZErjgy5
+8LbN1kjCAWlYdzlH/Uho4DVUF31UHEiXql78//NhF9Hrxg8d2L62SJmwgLBM7sLLB7+ze36Fr2k
Hr1X/TpA0Fkp+7DEryNW7p7vp9ONJUu8AKQ5ppI92v6RDvJ++E2v73Splgmqg4khOHGPi1RZT2kG
AeU0Tu7hB72x6UDajlf1ZXPZprNtBHXkAHKilaxqypXtcpZlKRdv3Z8+bIf5KOyGe3xhPbHQuffL
iTkZqjKpRYGkOJosNtpg9DdpyQ5ElRNeL5b2o0M7g70O/qw5o+cOSXnEipX2E9+bk1CQKGf2cECh
Esc+0uY4QIaKzZveYLAHBr/NH28PvQeIna0rbSmmu+8iq6bwneUsQpKIyYbzTgoVWdTRr7VbIbYP
7/LR9k/oS7rOnU+qlt7s7oz4cjn8mo7VgfeICmQfsG7dk3VxpykDQwkOyAwvvXymlvQ8eLs1OG5z
GD6lQ6mqI7yJiwA84lfsn4tTjMKcB0SiWnguFpONCgjYls5ICgsaQOfgLr+WqFKkE+oyxRfNgauR
oKGMAcKsWpCNfXq0pinGSChOET/pk1nUHNIHOTQfm+7mO5Xo2mT4ecRjEDi+DlqJ3hMTXm5NLEL+
xfpC9QTFk/wvkkPQY6NvdkvH+BTE+i8kDQxo2EwgJ2DjTVuvJKxXazpsplNTUiVwG1OdVTALNMJd
808gUfHNEek3xHHHb59ouZ2VAw1+zyYPb+vsqFmx906YKzldAHbPWRiPiju5pQej7r5eOKIagFJ0
nyhJmapRua+QeoaL1F7JsdEG7ifptpN6lEXEULuMF3avNFZl97SdsaT2zljq0H2cgIYYcycGM1RL
H8JbZ6gMl9fL7mRQqzpwwdMpjVvZvgSZyglSxXINSTjM++p3OkWERa4Y6L1l3sm/I4NX3xB9ITpi
UU/WVmzlyZMys5DPQ6BZxtUG8mKmd1JkN2DnmjxPahuwL72XFhoHHpkAeMjtav05jb2Vs8ynds94
J8TxEHrcoV5IfWFzV4v9Os9WinKIDS6KMgMpj8q5sSYJXMtLxnLv8t4Un9gdo6bFyTFvfiLFf+Hk
WGT4KaCDXIcXteIJbGMz2C61iRgbyGFRaidx5yCbBSsf6Qa41fOhnJzg89sX8MLBKQ1beT4dOyqW
wZxJ5jvkhuLsPsrcd+Zm2317mEsHpTROZTHNiEmDJRXXyiaNM+8VM7un7DOS8SBdGD/B3nzJfpfG
rFxGyl+7sFjsx8x6Sgd5Nre/nRkdcSURJh4Fc63jmfVYl4sH52Qrq5fRynZ2MGPc8BNlaTk4JLrl
4CwffyLde8G82aqFhJOUpB3yJOUruHSsJPELDo6Qggt8dXIdjdSBAf92HWXnpV2E5wEIjwbQDAR7
ZWbBcqNuaPmi4w3sKrFid+7cSVaASLE/z8fzP2sv4YWYh+IaHDrUUqWUWpldAmmZ6mwNCwPjPadP
CeGw+UEA7OkDnVu1KeSLMxQqC81Di4p2scoMnS2ixnqIIXX/VOkGN79Pe85T0tshz5R/r4+DL51R
1Ftex6sY0PXanCZpzHjr/uLe/7SFJW3Rnf5ldub3ySBWuv5T7Rt1IQwoDVlx2dDELDaukXD9psnQ
Tr1O4kfdhVJ0fO9Duss7c3LVGXWgbZ00zwVbA5RWysNg94BlVQZeTNU1bdQRwQ6lhyVCRrvs2poE
nbdNzQVDytNAatqSoizhcvk+0DYJqDVmlBmNOHSedtfLfLCafsDQ1Yx06TUqDVUxMPFitVLcYmGT
5odqDNZWBzL65X08+ImDcsGolMaqHMzQdFeBlTBWUHjPhrcepbPdjYKS7WqjPele1rN99cmdau/0
MBq68/x94Cy2NRM+20Dpy4EdybAFpniG61kvcm0BjtjtJVYM6djcAFa3yACVr3J/8PYuXr6IJ9tY
uRgpTahWuNqv7WSk7jpJN+46fcUcwB33NL1OO4b+C2+UTa2bDkok8aT9v3xydl42Weke71Lwt4jh
HYgZ1jPe/OhJ2H/rjNsF57c0nmz5ifMUbXzT09ch9KLTD3HwZwZc8O1FPNsv9JNOJ1TxKZbrDYzG
0G/05tttZx5EfXq3uwrkfm8Pc+nGnQ5T8SGs2YbE7YJhlnr2ydvxwofa56gI+qYxqTsWl16707Eq
t9tMIJR0U/ZoGz/TXp+kf+SIYGyd4c5675mr3sSEvHP2fhk+vz3HC8nw8lpW7rpOdlrJFAa273YD
vQ/L3zgY77oCD6yHy4olrIRFQPUYkE4HuDSq2MA4yTYx4u8YFgQComgysubbPpLWd9sk7U+jwOju
0FSmKT74UjPNC+8tXPI0SBPPS3dcxUaH0WYaFevQwk/LerPpcGX1nUE89EAnWNEwZeq1aoyXlvZ0
zKra1tpUoFaAUYFWYmPSt6/Fkto9ze87Q+snqI5qx6vc8+0sNWPfYryM6qzdjYcRmSN/EI+TwbLr
9bxpHRvghXtITVQHcolKG8ILlUWdx4GxKYDt96LtPbQX9FUi6JXVXA0xiJUzwyBgWCzhLDl798Ic
mQA1YxA7eQjRnOx4gf6nnyLe6kbvVe8RyaRvNYflggFzKNcAI7fgyadCWzZgwdI3lUjRLdIx1he9
D478KZggPoN/1l8NrVmHTmnLqLE2FxZTOI1wdalZ0GRRGVTbbrVtFAVWb62sxtoi6eVqvu2uFF/p
vj29C7MTH5AeGWB8RJyVYwJlkeNtzInV09fP+UTvFEbdVC6dxNIQlReARiDINqIpQwwX94ivXvsj
t7Prr8A9KrUk8xcX7mQ+lYVbFyu20GM+ixSJSe/vYgXlSObXbE/dqsmfnzxqc0dZKJHBlJQY6hmo
KLQ6L+SSa1BatcoboKYziEkNJrKvCHeNzx4xMknHXX/WVwA4dvOHZiehYvsNI9V9fcGcMu1+BY/P
aur23h7hwkkgzQg7BQUewp0zYD3sPELcrq84CatbCz2tFQW4+FansuON/zF5Ay3Ip6NVsYuzWAnm
7pbRgk/bvpA3SIJR+p6Fhf8nsIRyjsu2ad9+KNqoUESdsVA502Rl6VPV3Cc3jF48tOig7WV96GSu
N2Y9bOTcS2A8C9VsTOGF1A3EJrPFBu5SYoCefm32Bftjr3hPdAi9alfz/MiLfAX9NNQzsUzVrLzu
Y/e1xdrkPK7GRm82iJGj6yJq8E0UsadDe7jMxjXn5TyIK49ZuWYk5dRNuGJMfz0bm/pivEKHDPab
nfWR16Zjp7SXBobeUfJaN/l8ccm+YX45rKp0R1aun7UKZ4EeR7K4tyiuD+Yi0bG63fTF6NdWyM4X
lz30aIYU7gIuSMUKM9ZuSVVOFtcNR7ZGb5RwjWzR3Rv46HDjf/0EK/65rXQ4pkD2pM4CaV/lxrtL
enTNaW7gBqndYFTkNPKEXYj4te58BNVRfTfkBexPechKgBeEbpLMNESpJbcyuQm9nuFem0kn0L8g
Kxhcr26MYdb3kbmLrrNwaBQfPOjHirt6dnwZqXxby79JJfRaRslyW4Sq0XNJImeW07GtKa19f27V
v2aTOofzwv6yvvoeMwgEoepDpMsk9Z3EXrDS2sAZUOq1u859SpgHcTKceD2/H35++/JcwAkS352M
Wbk8iZckO23FUs/H08Vg9hBQNbP6OUr2E9RvyDAhPO7pw1nUC+lhno8EHht1a4vd5x6b/Br0+1Fe
krJ+5Wjrs7U+iUXa3ngn9XWhkE9624wmoGIAUHJgddWR/SSS6Mj7vr0EF/JO5bErnoe3SyfF1tmP
7Q7NTzLroBvAYDcUwMccmZ3a6V7e6dfpVvwPeNty24sYcjEHFxr1nGchk6ZToBNYNBuHvXoJrjOd
B1reS0tc2eldEur52nTkdNGvY/U3fkdDpfI2fnTHTl9FSc7c0MyZ38OF9xMCppdu0ukOV0ylFsG9
VySmmJFtfyeavsW2ryw61v1CNFN7s/72s/PNgZum3t076/Oszr1iwxRurUq3y4JHt+jnY/+Tn9CO
IaZz/rR52oSd7A6lghqn+QLmmhVHiQztJk71WdWEAjUS0XC9AzRf0ke3HMze8fZ2Z+9EUcoZkvhD
RWR1jxB8v1ZN5PxlKo9dmXESqEGwDizEQa9RZCBV7PWtoQ/vvzr6lbFoFeCRgHmLaKSaCs/y1Jpu
ZhMTc82WUlxA+HW4GBsA2euKpBecQ+LGk7EqBllbbtXdwlXkGKXs5bqj3Qhf6mK8Hf8EIarcw7L5
d8Hg0PhhCeWBVbXIc2j3cLFts7f14docZaliJZ1Ys2eT0TZcbT8nhj3rRwvlZqNPsdS086bQT3Tt
eWAjxUkCfUR6IapxwbU9aXXp19LpQUEfzaBvS6Xdr2Itg40TzBYzl8BCdeMRAHiKfplrjzTY577R
UL19iiZG/mzvNC8ZpJNVPIO9cJXCLriy3KAzd7bTm6CYBkNIP617xxTVPD9wbtTp0ru2jA13EoP4
cW7GxR30uZbeWczmzlixJusP2nyj0K610B2EXt3FQ7TwzT+c1Xryeb5N7Kelv8yDjpVEWV/J7SkD
b3L3KQNB3E+2u9m7uNgtPjlTz+jOjKX7WHiF834TFzExehGuvm/hnATZZCzD+7m/SMZGnlij0Na0
53VqGNdbd0JHyJS6Mi8iJHwjbYFuWrew4+1D4E+9p8Xc9WO4R53FcJ0Va9gLdbd4mNlF9kEJNtrA
3kx3t8bKte5ghg+HaRCvJ2DidYgIXTLGH+Hw8z74kwQQpb2zcLLwZ/uZt5ndFqud8zE2ssUfqLHP
+0DeMyhNVWM+jLWte2MH6/g+TguV0U01f1A0J+lvUsP9w12q8++T2Sx9yqcLfxBBRj6koJr3Z7B8
9tfGShmbmWXdowI+eZ9pxe7ed4PiPpvE4ZPpLfKnwM6pg2jO4qMLydyHfDJTAH67uw8BaYGxxWF8
dreZMHO6Uw5gsb7P0sUUaaZETaPOdOPTo5+vkne+qs5uZtoW6JrnT2Zf0nzifFCWPvxAcyO8DwG+
jd21Y98anp4/bKgtz3tGAl1yEdvzJ23nOt14si4elqt4+s0IHFjutvp6tMWH6KUzPbnz4ul65MC9
eq+G2qo/cwpY4rYbM1p0ZpvQvLWNQHkA6ai8T1auFnXDtR7cmfNlco27iwao7k7Hi7U6HSZFEI7X
k7U/0rV4djeZrTbvvWIDxscK4E7sTMxwPS4Wc60nnB73rj3x+2tzofW0YJd92S6MDYLTE388hYJp
7M+TxfUy8fLH3GG98+kDE+2jVJ1O37PNq9VwssgX7yfT0OrM4sky6yq6rRZ9e5M5SQjKJYlS3suV
TS1DWUbPW3UaoS2ZJCoSN9HWnF6rcT6ZvnNnk+1uUPhkajozL65DF525DNx5mqQsx4J2iQNc8Yl1
bLkDm5TdS+bwoTggrFZ/rW7SATwTyGruvbJ/Xh6rjFkxthPFWxTrhDHFD/evtZENI9h0pNcLXZxF
xZWRKmnBPMqLDaIkh5Hm3+I/3XHedTvht1V3eVfXun/misCQpeJmo2cJxPpMKpS2LHMJMyqtBYE2
2IRa30knHXfugrwNus5yPqxxMM8iKBmPdkV6gYQyq4rUmEC2FwZRBmx/2d2terue1rH+msDP9TyD
Mg470JlNUBX7xzUVGVYkLU3DI1jc545O0k9crFSzfKa5LvSuNvuy8Bc1CS5xIirvUGmEiktJJ7qS
hiYjzMKPLh0PNqSovoniaZ3m3Xl5cT8XUl3Cp0ZZrfLipQB+IW0tBH9POxWV/bi7JAi0B/G7f75s
NLOCvyKNy+t3hsOa7ZxJvlllMO7tJl+0JdLxs+Kx5kScH3eAQqS2dFBYgPeq4Q7i2dHOhkKRSH79
1Rrlo3RQDOhh7/+MvvD5ccdhEnIhiAgQc6lS7UWFXpgJpEc9xZ8GH1Nt+tfKXhv3mZ3nt7udve1n
tj+tORnnfhr1UeIb2mXJiXPXKhEOCemdqm+Xbs+adyWrJi6v+S7trcd0sg9rXe0zd1fKsbpFNd2h
WnN2Pui1TmJfZdPW2z8XncgDYrso+gpkhukKSulvG924XbhZv67P7zwBKwN7QEDYS3qVqqi9JJvn
M+liBRllgPoyRv447FrD+b0AMaNuLcj0/MrtO/VJ6OGUnidHV8Z8vraVrZwcMOHq0IFeRemE1zZz
QzKadmSjFw4m7+sA4WKAy1e9NG41TaohCb5YzeWqk+b6BzwWl26G1JyP86u6tsXWLdaFzfymY3fo
DfKRBaOtwFoF5V77wF0azQEYAecILJuAwpn1iYnUMjXaZVP70ExudrdD6B0IhuOxO4q+1x7Ss2iC
I+IQROBVw/N1lhz1zAJFIkvBIPcFMiRkEntR44FwNMKFU8OYce4xMBwoVp2nB8RudXKxGq8sJXPo
01HvI+Nrtq7l+TnLvDIh4Vkmr8ArA+S5vHyTyIiX8Ju40v32kA6Fq8LtLB7mtZQ05y9oaaCqpKFN
8ckIsxBrEm1u9K3xQVfjohPG2Ye3DfPFceSRIQcH4rHK1kKmz9cza+L2Jsu/8whqAdAWeVZ37C6O
wpJB2UrfKPj48rLNnEhbaSuPvjZj2tls7+dLAEeLGuLYS1afTXkZpHph1UlBkS7ynZ4T2Z+VxaxP
b9NzUeiD9RpY/nT09sJdOmuno1XeZzO0jfVsy2hxQuIsM/GMtd7bQ1yYEFSHBlYenkOKQ5WMhh6s
VTuartxeGKsRVD0wyA6dZbrrrNeF/7idrLdDz84m3bdHvTAxqtS8jjDHcW+ryNcFWgFqOMdChFoK
Ny75E+vd2yNceippigfVR+sGULCqlNJ6qW3UzOEJiZ7zZ7wbesTD7nIOkpAifK1XeHEZT0aTCZ+Y
vMV06S4Dokki/nVvq4X3M3vd3wXq/TSLe+tZ3THULy0gSCkcHdqn7DNikh3CBZONGXjEELuBOZw/
2P20D4rjZjfY9RDAQFLY/SMYrmmxW3yb95OHzWN9IufCjcNUwV6nc93Ix1VuHLwljr1drejKnqaD
6XTW95RwoFmf397JsyQ2JE/0R1BvEqt4ZnDTLZkkYGioebpJp0A53UQeYLIeoa7YUd3Pqh7XHM6L
0xKGGUCEYD+rXWnpNHYQclDc3nRW3IaK/9HXiZwm+eDteV3aQhhsNDwOUBtneOxdYVrL2E+83two
HvXU+5bvArPGYbw0Bu0suHCiZ3OGMDDSzLD9XHN7c1/vJKgbunZN88Olg386gvgCJwd/upoV2gZy
l95iou86CyV/ilb2QFvZQy0hT1EoS6tmTntsUsVp0sHNC+863v7Z2Z+u82VMWMuz9X43CG60UUEr
Ha3ry7+eN321l92Fzz/FkXNpqpDbSkcpYQaUQOWprhe2W6S7nUubhzsUSsrog/4RWTiY9Ak6N32d
1lka6K9rWYiq3imVJB22C+Q1hI0ItofywIjlxgSckPNkA3ImA60XYsyykXB07bp5HxYiuK+1mnxo
9RZUBq06B9tVZhozhUFTAIqk4HpTZ9Yr1JrLLb/66V4eRhEEDHhaqr6VNXWNfDdbxhNxgP1hOsxG
qz5li1FtkbfqUzGOdJiSSyeZTvd3xT5r/tpRk61Kk/21lHd94BwC0ddvjnHufz7n/zX5Hj8cfvf1
v/6bv3+O4UYLJtNN5W//dRc8r+J1/Pfmv+U/+/Gvlf+jf71bfo/eb1bfv2/uvi6r/2bpP+TnH8fv
fd18Lf1NP9oEm+Ix/b4qnr6v0/nm7T89/KZMRH7QQxxEmw/x2Y/4qX9pP5l/+4P+z/f97/WhWH7/
n/94jtNoI78f3OzRfxz/aPztf/4Dd/3EZP74lfazeesnzL8y6fQbP1q7onppWBKhHj48pHkcTY5/
bOhXnCqbfgHyQ/IRO/xnaYX+3Rq8Pb2XpT4cih+/eGkt35rAYXX2S2BgMPmVKj/pHyyBewVBGWaQ
xrPDxxxPlkC72rOXkTA4fqxQy5ZAP+zKry+BaV/RtwF/2Z6zm3mWl8C94u7DHM45OHwYmXYtAdS/
DU+BeQV6BQsHjOXw8YacnALFsq9oYubtok51+Nq2BmbTi+Bc0Y9BxAwx4OGrnAL1Ch8LUJEQorRr
+0koNN1+9Wp/+klfHT6c6NPtN1gbgm8qeq21Ak7jK8AdoImSdCHtm/uvtAa6yhpAHYky6mEN2mcI
pd+80VugswQ4xK7m4N+c7L9pXhGbCjyb1nb52jd3wQ81mrtpXEHgRVLcwcc8mbumX1EjQgOAppuX
Y9Gy62/xGzeau6IZV3TUS64VK3oyeerhMn3gDFAi7gc5cST/n/s+R3fs1x9+27yiR1toYAnH5MOO
nszec65ILcGlQd5g/x2emBYtAfp9DbfedK6kTQD/9+jhlQ+A7l4BHwJFy4PQrlNPMqfh1Jka3LHI
bbz4tuWpK656Bb2sPHw4yPIdzGubtt85+CK/fgMsIhykvmiQKR99C3tgw8KO0sPxa9v+CwFII6PH
gy7VQYK7srPj2VcmjMnAuI7OUPu2XbLszeYujx2lFErpJYunaKp+RZ4IthOvfW7u0e349dOu2Vei
YKIKUeCJnSd1hPtrkyNu3ZyBCDTcauZs4LXR+/Hqu53MXcEA4NCiHnWwcfxl2266ZjT1bwzjCtAD
zT3AMg9faf8N6wrCW9jcEGjYf4c1b5Ohl5xtoxuvXVEKpkdQ8kUn22+4VwS8HH7c3pZOXSDzjaaO
Zw/JGyk8iHL2H9HLyRLg4Gv79N/LDWhdcGM3XQFeeSAMbD+JrP1XPgSKc4XAqClcQoc/bl98h4pe
w1OAJ0t2i7qLgAv3X+kUuLyIcEaLdsHhT9tnAwR10+giKOoVkQ7damDXj185zodf7QqSNWjgSYYe
14gR22QIj2Hor/sAun5lYA5U4T/ff+W74HhXgExEIfYYFbTuHLhNb4KpEfUKO5KgAk4MIVkeVgWC
JjrK999hoBbtvts4yWMT15hE+xI9nEydJAd0MfSUtDbcaWz/SOXg5YCehQazNHfq0ZgFINACVGjX
bXea1vcsqlvYMjJbx5etfNl168owgGOTBDic+IOX1aIT3zjSUwhtDB52aK1Ku67sDZ3NvAHG7L/W
7b4U2Ru9d564NSoSki+7y/aeXHrF5bXb63VS+9h/rYv0JTXRaAkUQlvhFufJP5o2fuLpGhBg8i8Q
GhAAtfMY6Idd+fUXn3cNj4ZGeYo3L+/ayRJgF8GUgow5nrcW3X696fZ7RD4wJTnm8Y6rJDhOpk7s
j0tsYv+O5q91Lz45uIY3QB430nmA2I5zLL9+iiUJbgl+XmKf1tU5mppBIh+52ah5HVegbAb1K/nH
qNPtrz//17qHoHEGgPKWdHiR+Tt+TPHkGiiW3BNpiTnJD7XLExLa8kYPgUZG37PAndsVP8Cj9A8A
kxrPMd3dOhvQOP1nk9Mm6qVR82KNSyHjTw+nRsfEa0jYru3fU7s3238dAI/UMoVu9PTsSzBIa4Vm
HsxMm14/+2CKf/3lV8hngB0GYF5Je+oC9nFFHr514T3eatOrbl6BYwCqKgw+p1vt2ng6eMRYuYMd
bN/kG0MZDO0KzALCuSem/HQNHMIhSQG8FAKk5N+uuy70/42uuqljzsTeyaNxMneiXdpZJO3TujKX
tNo2mrPgE4nkHZcaz/4rg/dI6lHolaN//FoX6e3pRBotAdldnBgy/Lzyr7M82X+QzFR9afkhItj/
C+1z9BqH/ALlFU8Om39Yg7K3g1UgCQbOxzoamlY9d02zXTBgEMzs85vl449RxN5p8C21zto19WsV
TaO2C/0Gpc3Djpd9e4nuadjQTVpVD1/b7D371dD4Ed6QxAPHIhjYkwuv2NoVbAbCcnWcfOu2n/a/
hpPnxgtQx6SJ47D/5aOPB+gC6+V7iX5bt/8NF4ATToKT9oTL5W05BKyAJ6RRhwU6rHiLLJ/WGLut
aN4VKT4E/+gk3X+VmwAbBCVwGv6E4Xr/te0YHJ2yBsEOVh4xRCaov1SxytbA4RUgDUwXQ+v8v9/h
8zooaHLMjxiPcuiD60tApO4bWPa737okx8Ey//rum7SniEYZPRqH880PPHkKyIHbDg0c4B9+WMl2
hT2NHwJo3K+I/KRV//WpP1kCLj/ATgRdjda6v27TxxAsE/l8A0t42QS41j5MkpzI4WudJQCk1PQ9
3L93wkZZfQP2RgCUn9W+Wf8uWIvMrnTxj3gWIe89XPzWRb5wzDXdcYI6gj40R48eTmXjbXBPOD/S
v/bDNrbL+MHW03ANFAw8VCVkQF6wXeUX0CL5A8UGbJOtc/+aQ5yxai5G70f/bmX/deluMkWc6vVh
aNf+N857CNQBm07n3qthP3n7XqAOls4Duf9adwokWd0o/0XzIoGuLS28JQuoOIf6p/R2Hubevii4
aRbEMq5E69yGouIwxXIQTLkD9jb4E2GcbOfuQxPYdPtVwAyI55ICLm+/h+sPygmlhMPcW9jggL1q
dPQVXFskZ03u/8VGRoVGR8/GOYbA78f5aJcF/G3tfNaLBfR4UksmsPXtfP9bcB8kuA7f4dy1KBNE
+qbhVZB8H6ZOmkNPNh/Df0XrC6GfiBC06+TDMNNwzi6QdUf+9wJxKocAJrkxYL8kR16ivrYtwW/x
AKn5kOIspz0UXD9YW2hsf2loOLy0LTryh/PYKPEDkbQ0sR8NX9ns0d+NDh2+wQu2pXV3vjlzAyUe
OPUR2ytvvjSzkO9Ct/s1LGzZ1W/OYAB8h2YV3RYigBOD53HnYce0ufVtNfW/wee1wC0bxLylqQvc
kRiAnvbDW9Kiu34sv/76Zbep9JmIxtnWaxh3sutkQKGqgJ7uBcvZussO63HDx056eQFyA1ouxzje
Ff49BE0/wA+t2316rJvOHRwLqrvSv/TDjT/ZfmCs0BMBZcYa7j9WqF0G75h5/fULwHvOJgtx5/Hj
hJ+sgHB24OdJE9sxEGpdqlfCEjbl15eAlm2NFjZc2eMilO8BK+RZ6CLD2tO23WdPGs4dbwZGeJrY
XhJ5ZWeHKjB85xQ3XrrZW+ftacIj3Wj7Fdo35U0HwfiKVj65AsLYJE1+UOe37gCIDkOjyQuKnctP
FvuYyitff0EB8PhR4ntFAbTLAIJLbboEVDGFywI9nLLpw9016faxhb3l8O1HapH78/uaGWljP3zl
/f//oKnRbHz/KfTD1gpXzcsaCC/VqQHgjuAXA3o62ofDpWvROfgtXY06nL1wdx093co5INcBHILW
N3BhrbsFB7P86w6AIB41aVh7oXEoTx74N4VQSI5eIO4Hh6NF+/+7qFqpZV6sduEEtpWqdc8c3ugJ
FIQzMS9An4upfkE4HyTaX+iK23b+tcZtPcLX5FLMdRHm2H9lD1geQoj9cQMPtrZFJ5/yXMPnn9tN
IxuNS2o564HrA6pnn+1q24Z7TedsAPGFgNQkf39pv2nhNUxCXuB/hz9uX4VPJIsa3XrSfALfR7+k
/NbT8wGvG+ocR2egdW/9sa3w1187COooa8JOgNE7fOWYj3iXbjdRAXqJCdt2/hunvCjfm7IClco2
nbtCVv6KfG9drsM45OB+ffMFscnBV3HkDl855hG+Krw8uP2OGLIWmfrfk+wA0GO5L9Qd5xafMJCl
eal4t+3g46I3NHuKDTsx6ht4u8evfPk1B3ZL7Ue+s4XcBY2dHVIe5HIk2Vd286WvA7TTPgr68Sq2
K9nxuyDd+LQV1oIXLLdLT//+a927Zzc1fdLLJ0q0EJSXnnydRhakqyBpa6uz09jHhbWLbj5pVL4Y
4lDlgqtNJM/auvmAzxsaPu42Ir008748fDiQpzke6WOFr+JA4NyuW0+jZdPJw9pAAYMgruztcvRN
D5O/h7ru34PWvXhq01jHpIQLDwnBzjG3UX70AbnabDv+blu9XTFXzUIdsKyk72GveL3eJ0dfkQeR
Ii9yTO3b/abFbdj6pJMTBdryyTfALqLQJeK3LX3vmqa1KevTwo3GwkufbvncQ11A+dzSkOk6OIKt
23zqjg0PPktAEzddjBWzR+8egjxwOLYXx/S/pUKHtHpLzz/PUsPtf1uKA2GGY8mzffxstNY2nDuY
BsCpxLIveiPl20/Cl8ZthnnRMGhdYvd3oDo8tCmQMK24+7wI0rMNdv9g+FpXzWns7glIF+1WKN5f
cGvlSBefB4+HoMdq3bYjiNj05ANYEnYSpv5jf0+8HRo72HhUe492r30KpGCRGi4Bka4LLhDA0hG1
UYayauCdyCQ5unh98rUu1m/OyI4EhUvVDnamwxQ56CeHQAQsEC8hJH5F/LQr5vtN7ORU9FDpOCxB
2QbsScrBtZEJbB2qiXe54Q3QBNOB8CJGrrTxyDFdUdcygLe/JED3I7Uozc2ONJy8mH8dMSpC+9eY
9uT0w2/D04/y6AnmuV2nn6ik4Rpg5U18GwFvHb7KOZCMmCn65scCaPueAaxzwzWQLl0MABt9eQ0I
AeXPRK3o8LXOE+L+NlwD/OC9/Crqc5esoCPOAnnBH/Ww1i0BtbqGS7CHt3LQqXf82OYTa+DQ5S15
YfWlz7N9iYDGTT1gOfaH3Kp2swHtFa5mdGqPd6R9k7eb7r+CLqOolJDouXgH0CuwHATPgTwc7cD+
wLXpSfwNVF5g+OCoRI+37Anuddh1MM4GLU77r30WoGlERDigobRN5es14j0xABaQFwkWqPr+8JXb
5Q40ZrMjw+0BZTIgcS65gwZaBnyI2bwGSu2aOvXKhuafYJ9tFRXuV4/3dPfpboHs8ZXJpXXnX2+s
VyJOPzUAZIleezdPlkAK/3spQ2DgbTN9WmMvUCHcp4cN1I80C51MG9wrTS0wPJ5Avtt1+M2mTx/s
bbi/kJhUiNvBeF1R96Sb9yiF0KLHjjajhjfegK6cjhb9x4Uv77tF9o+JW7T9/XCJ27XvYDEaLsFP
KJTuraFoN7Rr7gTmDecuClWE/ypNe5fNHQcfd9il5at9ktTa0QT/OsJR9Aqkg9+UQ3Ri7sA8e5g7
/f+Sdy7LbVzbGX4VlCfnnKrQBkDiwoFdRULUxRRlWqB0Kp41iTbRJoimG4B0oFSqMslDZJyRB5ll
mJneJE+Sb3X3Bns1WoLEtcvaduAqlyXSG/u6rv/6l9MB4Xn8NAw0Hj3VnNBT03reefz65VPIjw0o
3SrCreYz7gDGrFCy9jaNJ3XcB7BHXzI/G6xXeAkQO8SX8L5k9XsHZdmi3gKiPgOyHzz/QvpLbjww
EdizikD427nndB+ulXTSkQgglPRjLdNMAel9YV/gHB4u+LByuxgPHLpO90gIDPxThyKXUPW9uYbz
gLakQDh7UHUroS/161S303841FSX2b5HpHVoxg7pVR6+gLJS74B0aiPfQTIstHdOn1jjlQe/KLFr
aLr0sfeHEtbdx8IJ1sQ1+/W4dVKxy6fRr9+jCTEkVlwHh/ktAgkBSTxaxRrPnzKe/UNUvStjkzq1
isknoHbym8jEEuZU6JWgtsCa5KFNE6WLEr8sP7UtoEfBAP4WIjyleAhNCli9XdIbsvIPNeNEA8jC
SfaHG9+1PoND2pNh1W+imDW4YxHkJMRfWv3t4CSB8CyCzDdKgz2MACobhaulfAva8kVN4gIOAcKX
vayCEwd5NarJCCTaiwtNv5LmfCfIV9I89KYeluIguGgvgQnjNUAxwlYn2U5HZqCVApUeVDyAfhwW
sjcgdWA3CqBz4ujh87n38CsKcW/IE4HrrN93qaDwjEI7dSkVjKz+HtvKM6/uAT26cQZIeQcnBilJ
NN59ujZi7/UpbHa13WrtSAda1kJ2KJ08wnL64dexrp2DhaaG5uxl2LNmCQkG4IAqIGcphbcFZjon
oaoD+HWIDiysPe0Lgn6jcbPQWfFPeBcAG814BbAF4SrrgPxrvv7YwmC+9jEBCgMhvCtgRzrgE/eJ
8JLVY3UVuUfwl6shjpALFIR2A6jRs56/3H8612yAj/r+kw4UFlsphAxt7eBvrGuHxJJwBzRVpfGr
oQ450IWyB/qZ3INCA1MBAtY1Wb+wGwy53X0JehQfDrryBvbIfEHvQTmos3+Cuwhk7oybQBhY3sCm
P1WO769sgvQsB+5AX5f7ixLYRTDTWtKcKWe3GUrhq3z0Y0BPDoJLe/St2o+eNaD6Rfw1VjrjHlNa
gn3gAoLhdWpHNBsv/z6sXRIJoTdjYQHpEMCe0LhjHbW7TgoGZwd1fWS/DhAjhweV2s7K+5ckGNVR
FEeUUIOAHODSJX94EgzMO/Y9cNfy+OutqwTpxc/vE+QBxgCs4UDMHJBu+23K/7T2wzom8Q35kzMR
wrN/zdRewDwOUH/k/MrqXi35O1B/5XzmNDfMRc3/w8uPeRTa0ksY3sPffR/HdkBL+k6nFHra+dk7
7OMVYfq2HcVNYWUFdPogdI26D++Xui5yYc7o0XtAqwvhsRfkR2jHb479IPIgtJRedY0xX0H4ggAA
B+ow7sSGwrJ5rcYfNKZSyikl74XFqw8fivtBD6hvOzh7h/Ir473fA+4DeTdcnjRtyj967dCAkF2S
pMd9VCiswxfUisnxZQfI8hLWr7XukYD/kEpvnMESJRBcwN9c3yaUhnA7HWD0KXNHKMulrqUPOKbw
BUJ78yXh0sO1HsltupQh1rbq2tpf4+OIrRdspLNMQTx88Xttcl004XSWvpyxvgCQmbZBwg4OywqS
gLR9xxzmgbMeymogPg7HqYUerF6gY9qYwSEme8z0BkSzYTM7JGSM4qw4t0OR9eB9BmRB8k9w+s4e
5KRmmaX1D3sukFsT+rQzoLBdMN73tnBY+s5Lsk8KGqGods9fXQPBfcJoh1UQ3PlLCaJJ1xO8hLoH
L57+7MVHLR0Sa9R9l+blwUI8hHvWtgUl5mvj5GvZh+Qj4kuso0yqhCT3RUeZ1i6AP8At0rCv+NTS
3AXgr9smDuxs4bAevx8u10FH+pOqmy+dOgTbBNgv1KUbzx7mlvYAOliazxZnr++9uLkQP1HdGCyL
c9dMYU3ZKrQ21Ha4lnU6wo/NR/SP519SpQf09s3Itj2IXIE2QNvlIN/a4CX1D+EVgOcA7V1vWP+D
4b1VUzH8wof8myk9hbxqP//UcO57ZP6KTXGl3MGFt+DbN8q+A9w9OEx6CLgms0cC+2B7+kQAy+4N
+fcF9PzNNAZCWwt6qZ3DVypXH61Aqge4a1lLFNCay2ZxD3fySef0hJRd1HqDsSsqn1QXuf7g4vkd
c1M+itgJ6u0fSmTbmXKVY5ceNpB6UPtR/DS8Jk1UIhsfPSG8vjA1d10IT3v7KPselm7AbH5Dq6uD
uUPbhmG7h9rPP9rcAdHWo3fDhturdC8CEgFl0/iHiwDoDIC19FBtjZh2MntUeEm9Qxn8D87jt0e4
eQXULENa64SgtvvIabJF+9T9D4otKp5dQJcAnkGjJOjD2AKl45AclnL6hN4GJsvDNrjfjYYIy+Ed
WtcuK6Q5C3Qe5Qprxw+jC7F+AH2h1jURrTAev+TwyPJ0AC+r45fOlQTCpP450NOn0MS4dnK3WP09
DeaB5IeSb2CsvVL9B2cAeWnNOYC1YACab3O4FQOIIC9gOVKelUBoWC8fqJ3x7OleQ1UQcCZH5a0j
Ph3QTl2q3Elv518Uksi341loOU0LE9yaUu1p449A6KFYx+1g2zjgrRmPf487TiK3u991nXn1+VPg
ftjBMhyEh+npmBu2CU+Z9OOiSU3xqYd7EYFQNxLrLELhwT0BAZ+aYv098hwAlZGApebXto/Eg8Bz
AfQMldmlZ9V9eyC7upRsYN42OsHERMB9gP5wKoIdCksHmAnN9iTqL9ccX79JDe6JaXwoRW/hRf3M
L4BW1DQy6cNeUzp/ouiqNoBcAKoaSIiFd/LCNWx6/0JSTypjc7m30Ozke/iFINPc5vZNALWp5aIh
c3OiU+ocxTAMsH2JWfO5VqUi+POPvvQsPfCOpZ2SWPPhUR9pYrHfwb+hSXvTHuzRwQHbf5/wV3AB
HxxV48PHruPlQ9kGzCP/aMVPlRN05RCeQWRRfELTemV53cPP/wDjnyrm/aHD92njH0bvfW4GPfxC
W7m3GjYwPuXNR41UVJ6rYYPcq/SLCjMzJN/P/gAIe/cOoK0XaqD8o/YAbf81Zw/OKbgyTpoJGB+/
sNUf4O9tbB4t/emLidMvRI8BOv1m1QdzJ9wsrheJnLw+eFI+4H6AQJRkGQHdei8yD0I7qIuba9dE
5tHMtO9qmIqLFtAOeIl37felV/UH3j3uAIUsoIiCe/cSnzUZ+3h50pFzU5xZR7cJkR2dDdF6wak8
oRoxrZ04Jrw9IHqdh6u1PbzWw0PosXsuChqcp2veARgLhJcL2tIS3sQSK0qfHg6w+mDthRfmNwOa
SXEPIaxG8DWKPeE5pWT5ns8iuMMHhG68/xj0BLo7pDK0ob+HmcMPhjSyLKyg8DgbmLRx8dAykt8i
hd+992YqV58gKOVdlDWS5cg/4T0BM6BdstgHPRK4gDnUu8fVp3UNie+SIjsgZd8z53Qlpc/b3nRh
1Usn5UvKG0qjYM2drnTUMem9PeqYKOWhS22NuJw30aZ14wGR7fwrAjp3DsW4atS5QDmBqesTh7tF
yNoP2sFZOPYcvpRnwznaqbGySSeioWTwwK+GdtBFaMUQwgG4hdo66NUo6elHCFilLandUqmFtnJM
MOsVB5dCmxXAi/d11xWdBhEnaCYaj5ZdH0J63gOrPge0CWZVtPV9WrKydunGtj8Ukrbwjt26dGmt
DPckV1s7MHvwk4BhIazhOo6HZ8SYuyxKKk7oB2nYV7xrvQc8+9yMdV3nw4teAaC0Pnsy8rgx+DGN
XhwFPBh51Ce7AE+Ae2CG6sHH0IPMBv1e9lypBTKA7A2GQFl7DtQQnByAOcJ4D6QJ2QDQFvUJGxVX
EYG4dTg80pPToRaLLwxJDRxYc1gcM/kJ3Xagugcgm4j09STktdkjjOmQ9qCsIXy4CYT71h3ARUfj
4c0aK3uAIYyykGLGslY7OBsQ3I3xKUh1EoSMeWuDytI5fZJ7lLG7T3DB7K65coFEDnVvVOIjB/JP
LZHTBt4FGSX8JMXPg9sCK34N71bW/aHeLF18X2La2Azl4whPCnatmoBc3QF9Nu+7LzNg5RnQnA2E
C02M0AX5JzgJYKYjhYSHlQlWQ618b8Dxt6Fo2Ke6Kf+El8o3k/QIFzM6HlNo81GbgKlEYoPr70h8
gnMLOgOrEICJSGCqAHlqfKSksL+GowNvIbxOLCCPjHqPo8cHoDK1uNz8W0v/QU5ax9Kpb80/wQX6
umYabkA8B0QxD7H3izUi3arCj8g+9uE+FazFj4PzBLibxmsg5IR9IMqU6dTkHw4CMX8Cf+EldL09
ekp3hO+qcublo2/DUlIeer7Bn2T1f8IvLVwH1dE0mU1O5stkmcSLH1dxtn4ZL1az5c5f+PAArViG
Wz+bfPuViOyv1G9erO/iYuzit+TP312lq/lSvvk6See5Z1P5obR6rfxR/e5i65fLtefLKr+r+lcn
1ZWqibmfuL98msRZlF1N1/kP1uWiXkS38bdfHc2X/GiZXEVfVRbbE9LQ+5l++5WaavX41KZvXDn1
t5WjcDP6/J9XJod3NZB/gMriSUnUoWM+mOrG7t7r6m+7zfa9SnAPw+7vvK7C61WH407sY3foOJ4l
72J3YeSxSFezj1+f4qs+NuooXSyj1sv6zfQw8smsNY5mb6JJmrlpyqQlH2ed9JNVtIxvo5l6TQJo
sw78NJ1PVlm0cCPlImn3K929zS/Y4Cy6XqkZd7h65imfR/PoVg8rTXs/vhNNT+t3EiuEv9xtz5/A
n0O+z67jLFGn4OEFHc2v09od33Wwu2/icbpcvOXOuJHyK+7h6RzH82ReHbSL0fnxW/gJk11lq/kk
cQPJXKUg0zrsaBpN3Cgyptjj1jFfxnery1ly1Up/bi2ncWuUcnpu2PxLMFOtX/Iovk2vsghDorX7
+zzcwBHWS5am6lyFDMm6jlF6m2apErNS0WgelgGyaNY6+jlD3s43e+RGlmMQOKn5e6K7uPU6ziZK
HQvEzDryo1+Sy3S1VDdeyg+t455cr++WbhjZBsGTmwf9FT2cIvdmrSerZB4rmSJ8EuYvyJJlpoeV
ZKp52OU0Se+0uJZwvHXcC579k+j2Uo8sZVTWkZ9El/oRivNnHnRaUwMSLTIPunUR8Eftw47e//cy
bk3+8uxNmmTq1cFZaR/+NJ6v1e3tSHzauhfPk8u6VQDwzMO48SJdTpVy6Uh/Sw/zre2CkIBbRz2L
JtF1tMD+dWOJ/On4UCNn0TpdLvV16Hl4yGe4Fm8TNV1ppmHfiVltUA+v+AxFenWlL4ME1+yTXSF9
k5VS0iBGfY0czbWY7PhQc2fpO5G/v670nRC6EOt+vEgw8d0w+Q32oTLyUWsbIeVO1tkW+njvOFks
opUbLp+1NCi2jv7y/W+rOZE3N1IxsIdNfolnMlGCGDCr+xbxFJtiZLvdiHG8vprGs1msLjMEhx6G
xlqblganG022I4cwW/d5HM/j62imxhXCN/O4hCqzqPU8TufqoXSFWME8eEpkRl9p0Lkexl1NInXj
KOuwj3qRai8NRiD7oOP3/5m2LtLb97+1uM+t8+z9f82vkju915IDte71Bc9wUdtr6fRnHjeav6sL
aBKu9oFfXW89cIGAW+d7vMpuknnUehwtlCak4NU+OCH8pGbTd3seNvmEOMwymSuTgN4r9gn/tOWD
dPseLttPye1ldPlW32Kp0LGe3jiXoeOt9y0cBNaxj5OsdYExp4RoT/Bn1pGPLtexOrsBbHJU1dAO
DTQy2cf2bn/qy8VhgcbRKMoaia3Of3dCp1DUn5/4iKZZpGOLktm1nt9ofZdp69aH2fwkehe1xsss
uXMzzI0j4ZC2TvhZpvVfx4dWfbbIolg9DshPvMz1VzdKvgHCWG3dgO/TrGYCdIQEzDrs6eptlCzd
OPlsfciH5/FlNK/ZyD5U6A+3tWvgQwT/GJGgVlsg1afWnR1Hq0nSOsqiuvpse1DL4zWRRzfH3OQW
chTrlF/Nk2U8yefcOrlNiLXXnAYfSde/x4tl6zia37j55tP3EZn+5/g21kay1MVZN+VF2uLS/WXR
mmG9ueFkzj0fcu0JSa55a7y6nCQLBOeVeor0WvchljGUL1vPFjJ/5QMK6QdsRx726Ohy1TpbLdSN
LEf3cC3/5eXJ+OTl65NH/9qSyxNnbFj9/kPmD6HjPqaHFHxD9bE7xFbV3ycl0uX3yQMTFd4/hF7z
j2GCHGWrS32y7hU8PCgBJigBEJB7iMdRdon56wbNxYH7g+UbrlfJTGeQOx4kr8wWWId+SB5iKZI/
OY6mwBnU0D7E+ihaI8GaJICwKVvl46h2O3wEix+lt/iGGjDmw4tz4zZnRwWda92NJ1k8J+bvBpLL
7EPAAvqZxLN0pcMoPsKZTzH/lCdHdZmb/cNf3/fc49r5wcNjH/csyiRqUI9x+8ifn6Xz5UJCg0oF
QxZnn/U5SNFlKkAzHaDxYUCM8Q6XrdNkuVzk0vRF/CbREkSID6zXuviW56urmtXZ8SH5Mk50Ek3y
6V+kl1EtKCmsXNb5XxAjK/ZnxL1MF03CED4Y+xcVG/U6mV8x5XxFgocppAIoAX0yPjKMx5KoWkxb
r5PsOmkU8lhG9nW9Gn/0GzxYecfpPKqlt7s+8JIjMI1XkX54Aw8ibhxpqwgyffs2j+Uxn6yApdaz
j10fmbHidmLCLKfvf5vFt2s349yf8ZNdYQFnEd+gXTEh2/Imhwot0PrrY4JCV/HfqosQYt+dYZEv
Z/nTaY9mQ9RuwlTTyZl4e38MJ+BJnCJflF0jbBRWufxytaincHyYHxfv/4ecyDp2E8x9iv2deuQL
3ou+EHVRtS7dxQfcYfB0v298umntvgsOYLEYfJrTi3s4525tFawQRb+/ct+lV3H0h6iAySGZ1cs4
2IZClUuuVIZ9rHShuagmryCqPcrPHLf+HBvAYJ834skqS7XbQme1bdDx5w36IkWFtY4A6Na8DJ6Q
9Ge/vyQCmvi8sY9QvwBptbCTWpkt8/Dzxi0yfQ1zzku1bXP+QV6CnnF/n+Z+sDwewA1DJ1eoELf0
7+fN/5ww+XVa/5YGwVXb/dV9tRrm74bZ7mO3mzsT1S5ik+a0f9FxNBM8+Rh7S9vmA2oJiSNCOYVg
plkUBbX1E3rAus4AL96lS3LqSpMSvKTlGjXLfRoOCq/F9hV+yJdF19MsvnTTFh3YVNdm38RRlCWX
l1zA1osYbyfbCjTDyAEhA7so3STb0mr+Y/Z3cUma9NHvE51tejhWXaz1lip1/FJVmYXsJJQe3abq
NvpwA47j7LYe0/XghY7TGcUTjV6u9EPVUr/yZD5R7IxSCQ389TSm2nB+/bemIIEPlz1XXpLFwI9J
gKE3fU/Pg0c9StObxrE9GO6Pk18St+G5ZPExZjyhilgykIU8lmqis+QqA6hXUwbS/NR62I+J1F5N
W+fpbL09vofdL8fPtb4ctoDhNlZb63k9GSc0FtYlESW+daPIoWxr/M9/E0/jKJuUtyhfw9nVIyI1
M/d3SOti2vKFWHbujw+PHZ8mqBPiH26kfGAfgMHRNCPJSoKlXI7+Ag8zfxG/bY2iWTypW0loPfdl
D9+XF0kN2e2jHOh1NKeOaeVml++1j0DWi4jqRTWqjzcrG/xTTIGCzsTD9uG+6uHbe54srwhANioX
IjUeviC6I+MpS9guGOsII7P1+Z+zMXrPDz1capTUYhrNZk2aBKJB+7SLoOTTeEbm7J9aRwsi5wvw
9UU6QF4shuUkao1W86myUwig2b/8Ir2Ja7sG3aiPcefXerb7Pma7ehPN1BF3faC1/s7xJkV65PFq
udL10Xgl9u3YMjJzDhzrhR/Nkrs7Sa25R+smKmKM7p7twQC/AyYksCh0/9nyfz9fG5YIqdI+OUvm
adb6YbWcrbEXmx4IX8o3t4GmwEl1KCytOx/Ml3N8ihjHn9DVaQrodDyYeBjyP6czZ2NXL1+/R9yM
E6efVudgyB3cXbP6Bc9dYnx/wmP/+Zoi31x/VI/Gg6lw9C4GBJT8orGoHnTtUQaCsRYbcnN/uGUD
2PJ6Bn5kMXVjiXyUDjtWAXy2jua3Gjsr/KbWYY+nK5S+G0cm66Ou5xg6DV20IN19rXOFJeIynegz
81HVM84ScRJvlBGxnTX4fBVGCYJW8D7KhOAOum6dyr/GRy/dpubOhI8SxmdzPKp6DKDjw/xjZH10
HR9VgN9Hd/r60kfbbcrDn/HpOrtevxNz2I2Vb7APa7VIp5ymNb4JeIbdVz182kXao2FsDx7PKQUn
N9PtLfHwrp9HNYynD+6dM0GibD0RIcO1iiHQa/Al1e6yj0I96AAmyRudHMl5TM0zxltd1+J6HR8Y
kRfxnS4bhizbvsHnUJhdxc1esA8kxHl0s2WqdA49eKLncFbiJm2Bz4Q51nqGwJWuozvEhhsqNyx8
wKwvplFSD/Pk3OnWKV9EvyTbO031olvCwyXdRZRQwu/GybfCh4Uh2EUxC+tiDqZ7910Pn/Ord5dx
w3b4AIa/TuIl9Hxujvl++BB1P5CeT9+0ni2JMN61vmmdQMOULldNQV3aXnpQBeUXnhIYWUwpqf2m
5f4zafpSWut5MK3Hd6RCZuumoAKZaR+2z1kymczi1km0UIjnojj2w6Jh8YnJtHLXxtPkhoz3nF3b
/GdRi1S9GDDfkvjeGRvZzXYh7DXriAPKktn//tt/LG7kT0+yNZh8ZvAUKimA6U2bCr6jv++DSOgi
gd5t77kUKlVXKK2H6Uro/urhLxZejJvoxl33xTePkihd4y8lrR+hC9RAV2n9SasQ+5c+Sm8mKRt4
Ed3gRiaac5POVIAkPBzeabQi96MKAzu0b6XPgQdb8TzamyV7V9Mk2lssVAy1/A4vYc75tdvs3Dgv
Zu9BBj2P7pZE4RsG36kEvmBgKQdj/fkiSyOS9rrGx4fookggntdtHulvYTV5zuJ/1CpP4Eu3D1vk
bc6FTicuMsNSlwMruxs61/i70di7hbqKuqvRDzwIhhH7mxNnNqAJc4bsDx/Ap+rCDUKqOvlNFeiu
8b/cAy6Qmn++B3w0g55AO8seHsQRYSrqx6pnvFM47778ORxVz7Xj4dbDqH6drLR17sEjPE4XbGwu
Dp7G2bv4On1TCzf6KOdi8lGNv8RH8dbxanYtkKzqCe6uGth9hI9iiZIru8YHM8GzjG3QSAgfZH8n
CxKqehN8wFdG72Ixvqp766Ok6XGypTN9JHofR1kaN/kJH4XmfqJrVNQtVXdi6OFFP0kuUWM1KhMf
EaQnlK/OF/G6OuHdNPu7n8UTQKLRXA/rYx+wo66U7yVNga1G1ChLwaSp6wvJlX3cpytCaJnahI50
gLfO9xnByppwoD+sh3GX0UzP1kcN8PdxVrtgHR/5ye+JO8CTq0sROz400PNo+aZ2G3xk/Z4ny+mq
bprQ1t5+buNZ+oYQs77ABx68i+cJcp1qT+IdNZ4yH4nF56t/xCRYV5n2q33EJ8/S2YQ9cVub++s+
YNekYiJd6N/peRAURLaWerI+wowfqNjo+KAfJKv4NtKywodqBrFdF2w+KDbOKSlb1QhnOz7c75eE
HGv2FD383LUzBAJ50XW0SNcHrGmcS01YGXTRvA+vY3xXIzPM+9RZdd0YVOQlMHW3p3ngoetji99S
kqDjGT64/MZvkyUQovo17vpQea9uhC9SmT95y0XrHpcxmFMyfpNUu40+UCmvMa6ka8mIXnjqGD9a
KvaJ9rZQuwibdKYvtA+vZgwSTCtVmk+6BTz8bZMhifPyF51P7AAr9BCoKOAegBEaKhVgb/WgrE7T
RfpG7TYg3AMaktu35v2/y7tpcs0GND0e0hIdItoh5Hy0AN75dV8utFYU/f4JQ2vZtYgaDTHzka48
Bt5SM7l9vIXjLHqnCZJ9kKCPAF0oGewjsziS6seatPGRUD+5gl1MNyr0kR8oC+Aodqm12vFhWz6O
ZjcflAM7n/0nxCZWQFu1ue0FMENeGkyEuhodHyElgSdBqKh0Z94a26r3z+N6HZeHbOarbFWfbNfH
C3mNln9HDkodHHXnu7TOl1MDTTwDVqVQXY2YIHQQrv7VCeJ507/4Iz8qWhuryaj/ddfPyxCWGONN
BAdq4HKavMv7+7qj0XF1SWGssonmILBVVjet4TDLm3I1o+j3u/8DAAD//w==</cx:binary>
              </cx:geoCache>
            </cx:geography>
          </cx:layoutPr>
        </cx:series>
      </cx:plotAreaRegion>
    </cx:plotArea>
    <cx:legend pos="r" align="min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100"/>
          </a:pPr>
          <a:endParaRPr lang="en-US" sz="11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  <cx:fmtOvrs>
    <cx:fmtOvr idx="4">
      <cx:spPr>
        <a:solidFill>
          <a:srgbClr val="00B0F0"/>
        </a:solidFill>
      </cx:spPr>
    </cx:fmtOvr>
    <cx:fmtOvr idx="1">
      <cx:spPr>
        <a:solidFill>
          <a:srgbClr val="7030A0"/>
        </a:solidFill>
      </cx:spPr>
    </cx:fmtOvr>
    <cx:fmtOvr idx="3">
      <cx:spPr>
        <a:solidFill>
          <a:schemeClr val="accent5">
            <a:lumMod val="40000"/>
            <a:lumOff val="60000"/>
          </a:schemeClr>
        </a:solidFill>
      </cx:spPr>
    </cx:fmtOvr>
    <cx:fmtOvr idx="8">
      <cx:spPr>
        <a:solidFill>
          <a:schemeClr val="accent6">
            <a:lumMod val="60000"/>
            <a:lumOff val="40000"/>
          </a:schemeClr>
        </a:solidFill>
      </cx:spPr>
    </cx:fmtOvr>
    <cx:fmtOvr idx="7">
      <cx:spPr>
        <a:solidFill>
          <a:schemeClr val="accent1">
            <a:lumMod val="75000"/>
          </a:schemeClr>
        </a:solidFill>
      </cx:spPr>
    </cx:fmtOvr>
    <cx:fmtOvr idx="6">
      <cx:spPr>
        <a:solidFill>
          <a:schemeClr val="accent3"/>
        </a:solidFill>
      </cx:spPr>
    </cx:fmtOvr>
    <cx:fmtOvr idx="2">
      <cx:spPr>
        <a:solidFill>
          <a:schemeClr val="accent2">
            <a:lumMod val="60000"/>
            <a:lumOff val="40000"/>
          </a:schemeClr>
        </a:solidFill>
      </cx:spPr>
    </cx:fmtOvr>
    <cx:fmtOvr idx="5">
      <cx:spPr>
        <a:solidFill>
          <a:schemeClr val="accent4">
            <a:lumMod val="40000"/>
            <a:lumOff val="60000"/>
          </a:schemeClr>
        </a:solidFill>
      </cx:spPr>
    </cx:fmtOvr>
    <cx:fmtOvr idx="10">
      <cx:spPr>
        <a:solidFill>
          <a:schemeClr val="accent4">
            <a:lumMod val="75000"/>
          </a:schemeClr>
        </a:solidFill>
      </cx:spPr>
    </cx:fmtOvr>
    <cx:fmtOvr idx="0">
      <cx:spPr>
        <a:solidFill>
          <a:schemeClr val="accent4">
            <a:lumMod val="50000"/>
          </a:schemeClr>
        </a:solidFill>
      </cx:spPr>
    </cx:fmtOvr>
    <cx:fmtOvr idx="9">
      <cx:spPr>
        <a:solidFill>
          <a:srgbClr val="00B050"/>
        </a:solidFill>
      </cx:spPr>
    </cx:fmtOvr>
  </cx:fmtOvrs>
</cx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61" y="915860"/>
            <a:ext cx="1576386" cy="240982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25" y="5486514"/>
            <a:ext cx="3926001" cy="99032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6" y="290144"/>
            <a:ext cx="12181890" cy="60991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661" y="915860"/>
            <a:ext cx="1576386" cy="240982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1957" y="31051"/>
            <a:ext cx="11597640" cy="26982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65283" y="1774823"/>
            <a:ext cx="9994265" cy="4556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topics/pharmacology-toxicology-and-pharmaceutical-science/neurotransmitter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0639" y="800548"/>
            <a:ext cx="5763260" cy="1056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59"/>
              </a:lnSpc>
            </a:pPr>
            <a:r>
              <a:rPr sz="7200" dirty="0">
                <a:solidFill>
                  <a:srgbClr val="FF0000"/>
                </a:solidFill>
                <a:latin typeface="Arial MT"/>
                <a:cs typeface="Arial MT"/>
              </a:rPr>
              <a:t>•</a:t>
            </a:r>
            <a:r>
              <a:rPr sz="7200" b="1" dirty="0">
                <a:solidFill>
                  <a:srgbClr val="FF0000"/>
                </a:solidFill>
                <a:latin typeface="Calibri"/>
                <a:cs typeface="Calibri"/>
              </a:rPr>
              <a:t>THANK</a:t>
            </a:r>
            <a:r>
              <a:rPr sz="72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200" b="1" spc="-55" dirty="0">
                <a:solidFill>
                  <a:srgbClr val="FF0000"/>
                </a:solidFill>
                <a:latin typeface="Calibri"/>
                <a:cs typeface="Calibri"/>
              </a:rPr>
              <a:t>YOU!!!</a:t>
            </a:r>
            <a:endParaRPr sz="7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96" y="290144"/>
              <a:ext cx="12181890" cy="60991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96" y="425528"/>
              <a:ext cx="12181890" cy="60991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17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61004" y="509314"/>
            <a:ext cx="941070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7536180" algn="l"/>
              </a:tabLst>
            </a:pPr>
            <a:r>
              <a:rPr sz="4800" dirty="0">
                <a:solidFill>
                  <a:srgbClr val="C00000"/>
                </a:solidFill>
              </a:rPr>
              <a:t>Новые</a:t>
            </a:r>
            <a:r>
              <a:rPr sz="4800" spc="-110" dirty="0">
                <a:solidFill>
                  <a:srgbClr val="C00000"/>
                </a:solidFill>
              </a:rPr>
              <a:t> </a:t>
            </a:r>
            <a:r>
              <a:rPr sz="4800" spc="-10" dirty="0">
                <a:solidFill>
                  <a:srgbClr val="C00000"/>
                </a:solidFill>
              </a:rPr>
              <a:t>психоактивные</a:t>
            </a:r>
            <a:r>
              <a:rPr sz="4800" spc="-95" dirty="0">
                <a:solidFill>
                  <a:srgbClr val="C00000"/>
                </a:solidFill>
              </a:rPr>
              <a:t> </a:t>
            </a:r>
            <a:r>
              <a:rPr sz="4800" spc="-10" dirty="0">
                <a:solidFill>
                  <a:srgbClr val="C00000"/>
                </a:solidFill>
              </a:rPr>
              <a:t>вещества </a:t>
            </a:r>
            <a:r>
              <a:rPr sz="4800" dirty="0">
                <a:solidFill>
                  <a:srgbClr val="C00000"/>
                </a:solidFill>
              </a:rPr>
              <a:t>(дизайнерские</a:t>
            </a:r>
            <a:r>
              <a:rPr sz="4800" spc="-225" dirty="0">
                <a:solidFill>
                  <a:srgbClr val="C00000"/>
                </a:solidFill>
              </a:rPr>
              <a:t> </a:t>
            </a:r>
            <a:r>
              <a:rPr sz="4800" spc="-10" dirty="0">
                <a:solidFill>
                  <a:srgbClr val="C00000"/>
                </a:solidFill>
              </a:rPr>
              <a:t>наркотики):</a:t>
            </a:r>
            <a:r>
              <a:rPr sz="4800" dirty="0">
                <a:solidFill>
                  <a:srgbClr val="C00000"/>
                </a:solidFill>
              </a:rPr>
              <a:t>	</a:t>
            </a:r>
            <a:r>
              <a:rPr sz="4800" spc="-10" dirty="0">
                <a:solidFill>
                  <a:srgbClr val="C00000"/>
                </a:solidFill>
              </a:rPr>
              <a:t>старые </a:t>
            </a:r>
            <a:r>
              <a:rPr sz="4800" dirty="0">
                <a:solidFill>
                  <a:srgbClr val="C00000"/>
                </a:solidFill>
              </a:rPr>
              <a:t>вызовы</a:t>
            </a:r>
            <a:r>
              <a:rPr sz="4800" spc="-30" dirty="0">
                <a:solidFill>
                  <a:srgbClr val="C00000"/>
                </a:solidFill>
              </a:rPr>
              <a:t> </a:t>
            </a:r>
            <a:r>
              <a:rPr sz="4800" dirty="0">
                <a:solidFill>
                  <a:srgbClr val="C00000"/>
                </a:solidFill>
              </a:rPr>
              <a:t>новых</a:t>
            </a:r>
            <a:r>
              <a:rPr sz="4800" spc="-35" dirty="0">
                <a:solidFill>
                  <a:srgbClr val="C00000"/>
                </a:solidFill>
              </a:rPr>
              <a:t> </a:t>
            </a:r>
            <a:r>
              <a:rPr sz="4800" spc="-10" dirty="0">
                <a:solidFill>
                  <a:srgbClr val="C00000"/>
                </a:solidFill>
              </a:rPr>
              <a:t>знакомых</a:t>
            </a:r>
            <a:endParaRPr sz="4800" dirty="0"/>
          </a:p>
        </p:txBody>
      </p:sp>
      <p:sp>
        <p:nvSpPr>
          <p:cNvPr id="9" name="object 9"/>
          <p:cNvSpPr txBox="1"/>
          <p:nvPr/>
        </p:nvSpPr>
        <p:spPr>
          <a:xfrm>
            <a:off x="4267904" y="3031493"/>
            <a:ext cx="35598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C00000"/>
                </a:solidFill>
                <a:latin typeface="Calibri"/>
                <a:cs typeface="Calibri"/>
              </a:rPr>
              <a:t>Е.М.</a:t>
            </a:r>
            <a:r>
              <a:rPr sz="40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C00000"/>
                </a:solidFill>
                <a:latin typeface="Calibri"/>
                <a:cs typeface="Calibri"/>
              </a:rPr>
              <a:t>Крупицкий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78426" y="4068575"/>
            <a:ext cx="95351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НМИЦ</a:t>
            </a:r>
            <a:r>
              <a:rPr sz="24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ПН</a:t>
            </a:r>
            <a:r>
              <a:rPr sz="24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им.</a:t>
            </a:r>
            <a:r>
              <a:rPr sz="24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В.М.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Бехетерва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Институт</a:t>
            </a:r>
            <a:r>
              <a:rPr sz="24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Фармакологии</a:t>
            </a:r>
            <a:r>
              <a:rPr sz="24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им.</a:t>
            </a:r>
            <a:r>
              <a:rPr sz="2400" b="1" spc="-7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А.В.</a:t>
            </a:r>
            <a:r>
              <a:rPr sz="2400" b="1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Вальдмана</a:t>
            </a:r>
            <a:r>
              <a:rPr sz="2400" b="1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ПСПб</a:t>
            </a:r>
            <a:r>
              <a:rPr sz="24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ГМУ</a:t>
            </a:r>
            <a:r>
              <a:rPr sz="2400" b="1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им.</a:t>
            </a:r>
            <a:r>
              <a:rPr sz="2400" b="1" spc="-7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И.П.</a:t>
            </a:r>
            <a:r>
              <a:rPr sz="2400" b="1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Павлов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024777" y="5733262"/>
            <a:ext cx="6325235" cy="990600"/>
            <a:chOff x="3024777" y="5733262"/>
            <a:chExt cx="6325235" cy="9906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3928" y="5733262"/>
              <a:ext cx="3925997" cy="99032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24777" y="5733938"/>
              <a:ext cx="1056113" cy="97823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FC8D8F-3084-75D9-3D62-1B16C182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" y="113992"/>
            <a:ext cx="11597640" cy="861774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Наиболее часто используемый синтетический наркотик в разбивке по странам, доступный в 2023 году или в последнем доступном году</a:t>
            </a:r>
          </a:p>
        </p:txBody>
      </p:sp>
      <mc:AlternateContent xmlns:mc="http://schemas.openxmlformats.org/markup-compatibility/2006">
        <mc:Choice xmlns:cx4="http://schemas.microsoft.com/office/drawing/2016/5/10/chartex" xmlns="" Requires="cx4">
          <p:graphicFrame>
            <p:nvGraphicFramePr>
              <p:cNvPr id="4" name="Chart 1">
                <a:extLst>
                  <a:ext uri="{FF2B5EF4-FFF2-40B4-BE49-F238E27FC236}">
                    <a16:creationId xmlns:a16="http://schemas.microsoft.com/office/drawing/2014/main" id="{54015F90-FC00-4CCB-9B15-75A9F9EA640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05586385"/>
                  </p:ext>
                </p:extLst>
              </p:nvPr>
            </p:nvGraphicFramePr>
            <p:xfrm>
              <a:off x="1820544" y="975766"/>
              <a:ext cx="9685655" cy="458683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hart 1">
                <a:extLst>
                  <a:ext uri="{FF2B5EF4-FFF2-40B4-BE49-F238E27FC236}">
                    <a16:creationId xmlns:a16="http://schemas.microsoft.com/office/drawing/2014/main" xmlns="" id="{54015F90-FC00-4CCB-9B15-75A9F9EA64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0544" y="975766"/>
                <a:ext cx="9685655" cy="458683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B4B967-995B-24D5-64CE-36269A6AC186}"/>
              </a:ext>
            </a:extLst>
          </p:cNvPr>
          <p:cNvSpPr txBox="1"/>
          <p:nvPr/>
        </p:nvSpPr>
        <p:spPr>
          <a:xfrm>
            <a:off x="6705600" y="6611505"/>
            <a:ext cx="324394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i="1" dirty="0">
                <a:latin typeface="+mn-lt"/>
              </a:rPr>
              <a:t>Источник: УНП ООН, ответы на вопросник к ежегодному докладу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E63AA5-4EFA-8CC7-8D4F-99B8AEEC7141}"/>
              </a:ext>
            </a:extLst>
          </p:cNvPr>
          <p:cNvSpPr txBox="1"/>
          <p:nvPr/>
        </p:nvSpPr>
        <p:spPr>
          <a:xfrm>
            <a:off x="4067421" y="5813196"/>
            <a:ext cx="61276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i="1" dirty="0">
                <a:latin typeface="+mn-lt"/>
              </a:rPr>
              <a:t>Примечание: Представленная информация о наиболее часто используемом синтетическом лекарственном средстве в немедицинских целях основана в первую очередь на рейтинге распространенности употребления наркотиков, представленном национальными экспертами в соответствующей стране, подтвержденном данными о распространенности употребления за год или, в случае отсутствия того или другого, на данных о лицах, проходящих наркологическое лечение (количество людей или рейтинг первичных лекарств у пациентов / клиентов, поступающих на лечение), и, в исключительных случаях, на других источниках данных.</a:t>
            </a:r>
          </a:p>
        </p:txBody>
      </p:sp>
      <p:pic>
        <p:nvPicPr>
          <p:cNvPr id="9" name="object 43">
            <a:extLst>
              <a:ext uri="{FF2B5EF4-FFF2-40B4-BE49-F238E27FC236}">
                <a16:creationId xmlns:a16="http://schemas.microsoft.com/office/drawing/2014/main" xmlns="" id="{C773C276-88BD-E56A-04F0-0E67760B85F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3821" y="5825896"/>
            <a:ext cx="1115663" cy="8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8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6E64E8-FE6D-4F95-B4F9-E1BF2834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57" y="31051"/>
            <a:ext cx="11597640" cy="1477328"/>
          </a:xfrm>
        </p:spPr>
        <p:txBody>
          <a:bodyPr/>
          <a:lstStyle/>
          <a:p>
            <a:pPr algn="ctr"/>
            <a:r>
              <a:rPr lang="ru-RU" sz="4800" dirty="0">
                <a:solidFill>
                  <a:srgbClr val="002060"/>
                </a:solidFill>
              </a:rPr>
              <a:t>Количество новых психоактивных веществ на мировом рынке</a:t>
            </a:r>
          </a:p>
        </p:txBody>
      </p:sp>
      <p:graphicFrame>
        <p:nvGraphicFramePr>
          <p:cNvPr id="4" name="Chart 1">
            <a:extLst>
              <a:ext uri="{FF2B5EF4-FFF2-40B4-BE49-F238E27FC236}">
                <a16:creationId xmlns:a16="http://schemas.microsoft.com/office/drawing/2014/main" xmlns="" id="{0E4A8631-F777-4353-A1A2-58364C4498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215912"/>
              </p:ext>
            </p:extLst>
          </p:nvPr>
        </p:nvGraphicFramePr>
        <p:xfrm>
          <a:off x="1752600" y="1752600"/>
          <a:ext cx="9982200" cy="3668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8C888A-0FA4-CAE5-2E39-763ED5DF2730}"/>
              </a:ext>
            </a:extLst>
          </p:cNvPr>
          <p:cNvSpPr txBox="1"/>
          <p:nvPr/>
        </p:nvSpPr>
        <p:spPr>
          <a:xfrm>
            <a:off x="4191000" y="6400800"/>
            <a:ext cx="46501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i="1" dirty="0"/>
              <a:t>Источник: УНП ООН, Консультативное управление по раннему предупреждению</a:t>
            </a:r>
          </a:p>
        </p:txBody>
      </p:sp>
      <p:pic>
        <p:nvPicPr>
          <p:cNvPr id="6" name="object 43">
            <a:extLst>
              <a:ext uri="{FF2B5EF4-FFF2-40B4-BE49-F238E27FC236}">
                <a16:creationId xmlns:a16="http://schemas.microsoft.com/office/drawing/2014/main" xmlns="" id="{5F6D718C-22E0-3759-28B8-31FBF70A522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3821" y="5825896"/>
            <a:ext cx="1115663" cy="8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2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46782" y="1584960"/>
            <a:ext cx="9271000" cy="2692400"/>
            <a:chOff x="2446782" y="1584960"/>
            <a:chExt cx="9271000" cy="2692400"/>
          </a:xfrm>
        </p:grpSpPr>
        <p:sp>
          <p:nvSpPr>
            <p:cNvPr id="3" name="object 3"/>
            <p:cNvSpPr/>
            <p:nvPr/>
          </p:nvSpPr>
          <p:spPr>
            <a:xfrm>
              <a:off x="2446782" y="1588008"/>
              <a:ext cx="9269730" cy="2686050"/>
            </a:xfrm>
            <a:custGeom>
              <a:avLst/>
              <a:gdLst/>
              <a:ahLst/>
              <a:cxnLst/>
              <a:rect l="l" t="t" r="r" b="b"/>
              <a:pathLst>
                <a:path w="9269730" h="2686050">
                  <a:moveTo>
                    <a:pt x="9269730" y="0"/>
                  </a:moveTo>
                  <a:lnTo>
                    <a:pt x="0" y="0"/>
                  </a:lnTo>
                  <a:lnTo>
                    <a:pt x="0" y="2686050"/>
                  </a:lnTo>
                  <a:lnTo>
                    <a:pt x="9269730" y="2686050"/>
                  </a:lnTo>
                  <a:lnTo>
                    <a:pt x="9269730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446782" y="4274058"/>
              <a:ext cx="9271000" cy="0"/>
            </a:xfrm>
            <a:custGeom>
              <a:avLst/>
              <a:gdLst/>
              <a:ahLst/>
              <a:cxnLst/>
              <a:rect l="l" t="t" r="r" b="b"/>
              <a:pathLst>
                <a:path w="9271000">
                  <a:moveTo>
                    <a:pt x="0" y="0"/>
                  </a:moveTo>
                  <a:lnTo>
                    <a:pt x="9270492" y="0"/>
                  </a:lnTo>
                </a:path>
              </a:pathLst>
            </a:custGeom>
            <a:ln w="6096">
              <a:solidFill>
                <a:srgbClr val="F8F8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46782" y="1780032"/>
              <a:ext cx="9271000" cy="2303145"/>
            </a:xfrm>
            <a:custGeom>
              <a:avLst/>
              <a:gdLst/>
              <a:ahLst/>
              <a:cxnLst/>
              <a:rect l="l" t="t" r="r" b="b"/>
              <a:pathLst>
                <a:path w="9271000" h="2303145">
                  <a:moveTo>
                    <a:pt x="0" y="2302764"/>
                  </a:moveTo>
                  <a:lnTo>
                    <a:pt x="79248" y="2302764"/>
                  </a:lnTo>
                </a:path>
                <a:path w="9271000" h="2303145">
                  <a:moveTo>
                    <a:pt x="466344" y="2302764"/>
                  </a:moveTo>
                  <a:lnTo>
                    <a:pt x="624840" y="2302764"/>
                  </a:lnTo>
                </a:path>
                <a:path w="9271000" h="2303145">
                  <a:moveTo>
                    <a:pt x="1011174" y="2302764"/>
                  </a:moveTo>
                  <a:lnTo>
                    <a:pt x="1169670" y="2302764"/>
                  </a:lnTo>
                </a:path>
                <a:path w="9271000" h="2303145">
                  <a:moveTo>
                    <a:pt x="1556766" y="2302764"/>
                  </a:moveTo>
                  <a:lnTo>
                    <a:pt x="1715262" y="2302764"/>
                  </a:lnTo>
                </a:path>
                <a:path w="9271000" h="2303145">
                  <a:moveTo>
                    <a:pt x="2101596" y="2302764"/>
                  </a:moveTo>
                  <a:lnTo>
                    <a:pt x="2260854" y="2302764"/>
                  </a:lnTo>
                </a:path>
                <a:path w="9271000" h="2303145">
                  <a:moveTo>
                    <a:pt x="2647188" y="2302764"/>
                  </a:moveTo>
                  <a:lnTo>
                    <a:pt x="2805684" y="2302764"/>
                  </a:lnTo>
                </a:path>
                <a:path w="9271000" h="2303145">
                  <a:moveTo>
                    <a:pt x="3192780" y="2302764"/>
                  </a:moveTo>
                  <a:lnTo>
                    <a:pt x="3351276" y="2302764"/>
                  </a:lnTo>
                </a:path>
                <a:path w="9271000" h="2303145">
                  <a:moveTo>
                    <a:pt x="3737610" y="2302764"/>
                  </a:moveTo>
                  <a:lnTo>
                    <a:pt x="3896868" y="2302764"/>
                  </a:lnTo>
                </a:path>
                <a:path w="9271000" h="2303145">
                  <a:moveTo>
                    <a:pt x="4283202" y="2302764"/>
                  </a:moveTo>
                  <a:lnTo>
                    <a:pt x="4441698" y="2302764"/>
                  </a:lnTo>
                </a:path>
                <a:path w="9271000" h="2303145">
                  <a:moveTo>
                    <a:pt x="4828794" y="2302764"/>
                  </a:moveTo>
                  <a:lnTo>
                    <a:pt x="4987290" y="2302764"/>
                  </a:lnTo>
                </a:path>
                <a:path w="9271000" h="2303145">
                  <a:moveTo>
                    <a:pt x="5373624" y="2302764"/>
                  </a:moveTo>
                  <a:lnTo>
                    <a:pt x="5532120" y="2302764"/>
                  </a:lnTo>
                </a:path>
                <a:path w="9271000" h="2303145">
                  <a:moveTo>
                    <a:pt x="5919216" y="2302764"/>
                  </a:moveTo>
                  <a:lnTo>
                    <a:pt x="6077712" y="2302764"/>
                  </a:lnTo>
                </a:path>
                <a:path w="9271000" h="2303145">
                  <a:moveTo>
                    <a:pt x="6464808" y="2302764"/>
                  </a:moveTo>
                  <a:lnTo>
                    <a:pt x="6623304" y="2302764"/>
                  </a:lnTo>
                </a:path>
                <a:path w="9271000" h="2303145">
                  <a:moveTo>
                    <a:pt x="7009637" y="2302764"/>
                  </a:moveTo>
                  <a:lnTo>
                    <a:pt x="7168134" y="2302764"/>
                  </a:lnTo>
                </a:path>
                <a:path w="9271000" h="2303145">
                  <a:moveTo>
                    <a:pt x="7555230" y="2302764"/>
                  </a:moveTo>
                  <a:lnTo>
                    <a:pt x="7713726" y="2302764"/>
                  </a:lnTo>
                </a:path>
                <a:path w="9271000" h="2303145">
                  <a:moveTo>
                    <a:pt x="8100822" y="2302764"/>
                  </a:moveTo>
                  <a:lnTo>
                    <a:pt x="8259318" y="2302764"/>
                  </a:lnTo>
                </a:path>
                <a:path w="9271000" h="2303145">
                  <a:moveTo>
                    <a:pt x="8645652" y="2302764"/>
                  </a:moveTo>
                  <a:lnTo>
                    <a:pt x="8804148" y="2302764"/>
                  </a:lnTo>
                </a:path>
                <a:path w="9271000" h="2303145">
                  <a:moveTo>
                    <a:pt x="9191244" y="2302764"/>
                  </a:moveTo>
                  <a:lnTo>
                    <a:pt x="9270492" y="2302764"/>
                  </a:lnTo>
                </a:path>
                <a:path w="9271000" h="2303145">
                  <a:moveTo>
                    <a:pt x="0" y="2110740"/>
                  </a:moveTo>
                  <a:lnTo>
                    <a:pt x="79248" y="2110740"/>
                  </a:lnTo>
                </a:path>
                <a:path w="9271000" h="2303145">
                  <a:moveTo>
                    <a:pt x="466344" y="2110740"/>
                  </a:moveTo>
                  <a:lnTo>
                    <a:pt x="624840" y="2110740"/>
                  </a:lnTo>
                </a:path>
                <a:path w="9271000" h="2303145">
                  <a:moveTo>
                    <a:pt x="1011174" y="2110740"/>
                  </a:moveTo>
                  <a:lnTo>
                    <a:pt x="1169670" y="2110740"/>
                  </a:lnTo>
                </a:path>
                <a:path w="9271000" h="2303145">
                  <a:moveTo>
                    <a:pt x="1556766" y="2110740"/>
                  </a:moveTo>
                  <a:lnTo>
                    <a:pt x="1715262" y="2110740"/>
                  </a:lnTo>
                </a:path>
                <a:path w="9271000" h="2303145">
                  <a:moveTo>
                    <a:pt x="2101596" y="2110740"/>
                  </a:moveTo>
                  <a:lnTo>
                    <a:pt x="2260854" y="2110740"/>
                  </a:lnTo>
                </a:path>
                <a:path w="9271000" h="2303145">
                  <a:moveTo>
                    <a:pt x="2647188" y="2110740"/>
                  </a:moveTo>
                  <a:lnTo>
                    <a:pt x="2805684" y="2110740"/>
                  </a:lnTo>
                </a:path>
                <a:path w="9271000" h="2303145">
                  <a:moveTo>
                    <a:pt x="3192780" y="2110740"/>
                  </a:moveTo>
                  <a:lnTo>
                    <a:pt x="3351276" y="2110740"/>
                  </a:lnTo>
                </a:path>
                <a:path w="9271000" h="2303145">
                  <a:moveTo>
                    <a:pt x="3737610" y="2110740"/>
                  </a:moveTo>
                  <a:lnTo>
                    <a:pt x="3896868" y="2110740"/>
                  </a:lnTo>
                </a:path>
                <a:path w="9271000" h="2303145">
                  <a:moveTo>
                    <a:pt x="4283202" y="2110740"/>
                  </a:moveTo>
                  <a:lnTo>
                    <a:pt x="4441698" y="2110740"/>
                  </a:lnTo>
                </a:path>
                <a:path w="9271000" h="2303145">
                  <a:moveTo>
                    <a:pt x="4828794" y="2110740"/>
                  </a:moveTo>
                  <a:lnTo>
                    <a:pt x="4987290" y="2110740"/>
                  </a:lnTo>
                </a:path>
                <a:path w="9271000" h="2303145">
                  <a:moveTo>
                    <a:pt x="5373624" y="2110740"/>
                  </a:moveTo>
                  <a:lnTo>
                    <a:pt x="5532120" y="2110740"/>
                  </a:lnTo>
                </a:path>
                <a:path w="9271000" h="2303145">
                  <a:moveTo>
                    <a:pt x="5919216" y="2110740"/>
                  </a:moveTo>
                  <a:lnTo>
                    <a:pt x="6077712" y="2110740"/>
                  </a:lnTo>
                </a:path>
                <a:path w="9271000" h="2303145">
                  <a:moveTo>
                    <a:pt x="6464808" y="2110740"/>
                  </a:moveTo>
                  <a:lnTo>
                    <a:pt x="6623304" y="2110740"/>
                  </a:lnTo>
                </a:path>
                <a:path w="9271000" h="2303145">
                  <a:moveTo>
                    <a:pt x="7009637" y="2110740"/>
                  </a:moveTo>
                  <a:lnTo>
                    <a:pt x="7168134" y="2110740"/>
                  </a:lnTo>
                </a:path>
                <a:path w="9271000" h="2303145">
                  <a:moveTo>
                    <a:pt x="7555230" y="2110740"/>
                  </a:moveTo>
                  <a:lnTo>
                    <a:pt x="7713726" y="2110740"/>
                  </a:lnTo>
                </a:path>
                <a:path w="9271000" h="2303145">
                  <a:moveTo>
                    <a:pt x="8100822" y="2110740"/>
                  </a:moveTo>
                  <a:lnTo>
                    <a:pt x="8804148" y="2110740"/>
                  </a:lnTo>
                </a:path>
                <a:path w="9271000" h="2303145">
                  <a:moveTo>
                    <a:pt x="9191244" y="2110740"/>
                  </a:moveTo>
                  <a:lnTo>
                    <a:pt x="9270492" y="2110740"/>
                  </a:lnTo>
                </a:path>
                <a:path w="9271000" h="2303145">
                  <a:moveTo>
                    <a:pt x="0" y="1918716"/>
                  </a:moveTo>
                  <a:lnTo>
                    <a:pt x="79248" y="1918716"/>
                  </a:lnTo>
                </a:path>
                <a:path w="9271000" h="2303145">
                  <a:moveTo>
                    <a:pt x="466344" y="1918716"/>
                  </a:moveTo>
                  <a:lnTo>
                    <a:pt x="624840" y="1918716"/>
                  </a:lnTo>
                </a:path>
                <a:path w="9271000" h="2303145">
                  <a:moveTo>
                    <a:pt x="1011174" y="1918716"/>
                  </a:moveTo>
                  <a:lnTo>
                    <a:pt x="1169670" y="1918716"/>
                  </a:lnTo>
                </a:path>
                <a:path w="9271000" h="2303145">
                  <a:moveTo>
                    <a:pt x="1556766" y="1918716"/>
                  </a:moveTo>
                  <a:lnTo>
                    <a:pt x="1715262" y="1918716"/>
                  </a:lnTo>
                </a:path>
                <a:path w="9271000" h="2303145">
                  <a:moveTo>
                    <a:pt x="2101596" y="1918716"/>
                  </a:moveTo>
                  <a:lnTo>
                    <a:pt x="2260854" y="1918716"/>
                  </a:lnTo>
                </a:path>
                <a:path w="9271000" h="2303145">
                  <a:moveTo>
                    <a:pt x="2647188" y="1918716"/>
                  </a:moveTo>
                  <a:lnTo>
                    <a:pt x="2805684" y="1918716"/>
                  </a:lnTo>
                </a:path>
                <a:path w="9271000" h="2303145">
                  <a:moveTo>
                    <a:pt x="3192780" y="1918716"/>
                  </a:moveTo>
                  <a:lnTo>
                    <a:pt x="3351276" y="1918716"/>
                  </a:lnTo>
                </a:path>
                <a:path w="9271000" h="2303145">
                  <a:moveTo>
                    <a:pt x="3737610" y="1918716"/>
                  </a:moveTo>
                  <a:lnTo>
                    <a:pt x="3896868" y="1918716"/>
                  </a:lnTo>
                </a:path>
                <a:path w="9271000" h="2303145">
                  <a:moveTo>
                    <a:pt x="4283202" y="1918716"/>
                  </a:moveTo>
                  <a:lnTo>
                    <a:pt x="4441698" y="1918716"/>
                  </a:lnTo>
                </a:path>
                <a:path w="9271000" h="2303145">
                  <a:moveTo>
                    <a:pt x="4828794" y="1918716"/>
                  </a:moveTo>
                  <a:lnTo>
                    <a:pt x="4987290" y="1918716"/>
                  </a:lnTo>
                </a:path>
                <a:path w="9271000" h="2303145">
                  <a:moveTo>
                    <a:pt x="5373624" y="1918716"/>
                  </a:moveTo>
                  <a:lnTo>
                    <a:pt x="5532120" y="1918716"/>
                  </a:lnTo>
                </a:path>
                <a:path w="9271000" h="2303145">
                  <a:moveTo>
                    <a:pt x="5919216" y="1918716"/>
                  </a:moveTo>
                  <a:lnTo>
                    <a:pt x="6077712" y="1918716"/>
                  </a:lnTo>
                </a:path>
                <a:path w="9271000" h="2303145">
                  <a:moveTo>
                    <a:pt x="6464808" y="1918716"/>
                  </a:moveTo>
                  <a:lnTo>
                    <a:pt x="6623304" y="1918716"/>
                  </a:lnTo>
                </a:path>
                <a:path w="9271000" h="2303145">
                  <a:moveTo>
                    <a:pt x="7009637" y="1918716"/>
                  </a:moveTo>
                  <a:lnTo>
                    <a:pt x="7168134" y="1918716"/>
                  </a:lnTo>
                </a:path>
                <a:path w="9271000" h="2303145">
                  <a:moveTo>
                    <a:pt x="7555230" y="1918716"/>
                  </a:moveTo>
                  <a:lnTo>
                    <a:pt x="7713726" y="1918716"/>
                  </a:lnTo>
                </a:path>
                <a:path w="9271000" h="2303145">
                  <a:moveTo>
                    <a:pt x="8100822" y="1918716"/>
                  </a:moveTo>
                  <a:lnTo>
                    <a:pt x="8259318" y="1918716"/>
                  </a:lnTo>
                </a:path>
                <a:path w="9271000" h="2303145">
                  <a:moveTo>
                    <a:pt x="8645652" y="1918716"/>
                  </a:moveTo>
                  <a:lnTo>
                    <a:pt x="8804148" y="1918716"/>
                  </a:lnTo>
                </a:path>
                <a:path w="9271000" h="2303145">
                  <a:moveTo>
                    <a:pt x="9191244" y="1918716"/>
                  </a:moveTo>
                  <a:lnTo>
                    <a:pt x="9270492" y="1918716"/>
                  </a:lnTo>
                </a:path>
                <a:path w="9271000" h="2303145">
                  <a:moveTo>
                    <a:pt x="0" y="1726692"/>
                  </a:moveTo>
                  <a:lnTo>
                    <a:pt x="79248" y="1726692"/>
                  </a:lnTo>
                </a:path>
                <a:path w="9271000" h="2303145">
                  <a:moveTo>
                    <a:pt x="466344" y="1726692"/>
                  </a:moveTo>
                  <a:lnTo>
                    <a:pt x="624840" y="1726692"/>
                  </a:lnTo>
                </a:path>
                <a:path w="9271000" h="2303145">
                  <a:moveTo>
                    <a:pt x="1011174" y="1726692"/>
                  </a:moveTo>
                  <a:lnTo>
                    <a:pt x="1169670" y="1726692"/>
                  </a:lnTo>
                </a:path>
                <a:path w="9271000" h="2303145">
                  <a:moveTo>
                    <a:pt x="1556766" y="1726692"/>
                  </a:moveTo>
                  <a:lnTo>
                    <a:pt x="1715262" y="1726692"/>
                  </a:lnTo>
                </a:path>
                <a:path w="9271000" h="2303145">
                  <a:moveTo>
                    <a:pt x="2101596" y="1726692"/>
                  </a:moveTo>
                  <a:lnTo>
                    <a:pt x="2260854" y="1726692"/>
                  </a:lnTo>
                </a:path>
                <a:path w="9271000" h="2303145">
                  <a:moveTo>
                    <a:pt x="2647188" y="1726692"/>
                  </a:moveTo>
                  <a:lnTo>
                    <a:pt x="2805684" y="1726692"/>
                  </a:lnTo>
                </a:path>
                <a:path w="9271000" h="2303145">
                  <a:moveTo>
                    <a:pt x="3192780" y="1726692"/>
                  </a:moveTo>
                  <a:lnTo>
                    <a:pt x="3351276" y="1726692"/>
                  </a:lnTo>
                </a:path>
                <a:path w="9271000" h="2303145">
                  <a:moveTo>
                    <a:pt x="3737610" y="1726692"/>
                  </a:moveTo>
                  <a:lnTo>
                    <a:pt x="3896868" y="1726692"/>
                  </a:lnTo>
                </a:path>
                <a:path w="9271000" h="2303145">
                  <a:moveTo>
                    <a:pt x="4283202" y="1726692"/>
                  </a:moveTo>
                  <a:lnTo>
                    <a:pt x="4441698" y="1726692"/>
                  </a:lnTo>
                </a:path>
                <a:path w="9271000" h="2303145">
                  <a:moveTo>
                    <a:pt x="4828794" y="1726692"/>
                  </a:moveTo>
                  <a:lnTo>
                    <a:pt x="4987290" y="1726692"/>
                  </a:lnTo>
                </a:path>
                <a:path w="9271000" h="2303145">
                  <a:moveTo>
                    <a:pt x="5373624" y="1726692"/>
                  </a:moveTo>
                  <a:lnTo>
                    <a:pt x="5532120" y="1726692"/>
                  </a:lnTo>
                </a:path>
                <a:path w="9271000" h="2303145">
                  <a:moveTo>
                    <a:pt x="5919216" y="1726692"/>
                  </a:moveTo>
                  <a:lnTo>
                    <a:pt x="6077712" y="1726692"/>
                  </a:lnTo>
                </a:path>
                <a:path w="9271000" h="2303145">
                  <a:moveTo>
                    <a:pt x="6464808" y="1726692"/>
                  </a:moveTo>
                  <a:lnTo>
                    <a:pt x="6623304" y="1726692"/>
                  </a:lnTo>
                </a:path>
                <a:path w="9271000" h="2303145">
                  <a:moveTo>
                    <a:pt x="7009637" y="1726692"/>
                  </a:moveTo>
                  <a:lnTo>
                    <a:pt x="7168134" y="1726692"/>
                  </a:lnTo>
                </a:path>
                <a:path w="9271000" h="2303145">
                  <a:moveTo>
                    <a:pt x="7555230" y="1726692"/>
                  </a:moveTo>
                  <a:lnTo>
                    <a:pt x="7713726" y="1726692"/>
                  </a:lnTo>
                </a:path>
                <a:path w="9271000" h="2303145">
                  <a:moveTo>
                    <a:pt x="8100822" y="1726692"/>
                  </a:moveTo>
                  <a:lnTo>
                    <a:pt x="8259318" y="1726692"/>
                  </a:lnTo>
                </a:path>
                <a:path w="9271000" h="2303145">
                  <a:moveTo>
                    <a:pt x="8645652" y="1726692"/>
                  </a:moveTo>
                  <a:lnTo>
                    <a:pt x="8804148" y="1726692"/>
                  </a:lnTo>
                </a:path>
                <a:path w="9271000" h="2303145">
                  <a:moveTo>
                    <a:pt x="9191244" y="1726692"/>
                  </a:moveTo>
                  <a:lnTo>
                    <a:pt x="9270492" y="1726692"/>
                  </a:lnTo>
                </a:path>
                <a:path w="9271000" h="2303145">
                  <a:moveTo>
                    <a:pt x="0" y="1534668"/>
                  </a:moveTo>
                  <a:lnTo>
                    <a:pt x="79248" y="1534668"/>
                  </a:lnTo>
                </a:path>
                <a:path w="9271000" h="2303145">
                  <a:moveTo>
                    <a:pt x="466344" y="1534668"/>
                  </a:moveTo>
                  <a:lnTo>
                    <a:pt x="624840" y="1534668"/>
                  </a:lnTo>
                </a:path>
                <a:path w="9271000" h="2303145">
                  <a:moveTo>
                    <a:pt x="1011174" y="1534668"/>
                  </a:moveTo>
                  <a:lnTo>
                    <a:pt x="1169670" y="1534668"/>
                  </a:lnTo>
                </a:path>
                <a:path w="9271000" h="2303145">
                  <a:moveTo>
                    <a:pt x="1556766" y="1534668"/>
                  </a:moveTo>
                  <a:lnTo>
                    <a:pt x="1715262" y="1534668"/>
                  </a:lnTo>
                </a:path>
                <a:path w="9271000" h="2303145">
                  <a:moveTo>
                    <a:pt x="2101596" y="1534668"/>
                  </a:moveTo>
                  <a:lnTo>
                    <a:pt x="2260854" y="1534668"/>
                  </a:lnTo>
                </a:path>
                <a:path w="9271000" h="2303145">
                  <a:moveTo>
                    <a:pt x="2647188" y="1534668"/>
                  </a:moveTo>
                  <a:lnTo>
                    <a:pt x="2805684" y="1534668"/>
                  </a:lnTo>
                </a:path>
                <a:path w="9271000" h="2303145">
                  <a:moveTo>
                    <a:pt x="3192780" y="1534668"/>
                  </a:moveTo>
                  <a:lnTo>
                    <a:pt x="3351276" y="1534668"/>
                  </a:lnTo>
                </a:path>
                <a:path w="9271000" h="2303145">
                  <a:moveTo>
                    <a:pt x="3737610" y="1534668"/>
                  </a:moveTo>
                  <a:lnTo>
                    <a:pt x="3896868" y="1534668"/>
                  </a:lnTo>
                </a:path>
                <a:path w="9271000" h="2303145">
                  <a:moveTo>
                    <a:pt x="4283202" y="1534668"/>
                  </a:moveTo>
                  <a:lnTo>
                    <a:pt x="4441698" y="1534668"/>
                  </a:lnTo>
                </a:path>
                <a:path w="9271000" h="2303145">
                  <a:moveTo>
                    <a:pt x="4828794" y="1534668"/>
                  </a:moveTo>
                  <a:lnTo>
                    <a:pt x="4987290" y="1534668"/>
                  </a:lnTo>
                </a:path>
                <a:path w="9271000" h="2303145">
                  <a:moveTo>
                    <a:pt x="5373624" y="1534668"/>
                  </a:moveTo>
                  <a:lnTo>
                    <a:pt x="5532120" y="1534668"/>
                  </a:lnTo>
                </a:path>
                <a:path w="9271000" h="2303145">
                  <a:moveTo>
                    <a:pt x="5919216" y="1534668"/>
                  </a:moveTo>
                  <a:lnTo>
                    <a:pt x="6077712" y="1534668"/>
                  </a:lnTo>
                </a:path>
                <a:path w="9271000" h="2303145">
                  <a:moveTo>
                    <a:pt x="6464808" y="1534668"/>
                  </a:moveTo>
                  <a:lnTo>
                    <a:pt x="6623304" y="1534668"/>
                  </a:lnTo>
                </a:path>
                <a:path w="9271000" h="2303145">
                  <a:moveTo>
                    <a:pt x="7009637" y="1534668"/>
                  </a:moveTo>
                  <a:lnTo>
                    <a:pt x="8259318" y="1534668"/>
                  </a:lnTo>
                </a:path>
                <a:path w="9271000" h="2303145">
                  <a:moveTo>
                    <a:pt x="8645652" y="1534668"/>
                  </a:moveTo>
                  <a:lnTo>
                    <a:pt x="8804148" y="1534668"/>
                  </a:lnTo>
                </a:path>
                <a:path w="9271000" h="2303145">
                  <a:moveTo>
                    <a:pt x="9191244" y="1534668"/>
                  </a:moveTo>
                  <a:lnTo>
                    <a:pt x="9270492" y="1534668"/>
                  </a:lnTo>
                </a:path>
                <a:path w="9271000" h="2303145">
                  <a:moveTo>
                    <a:pt x="0" y="1343406"/>
                  </a:moveTo>
                  <a:lnTo>
                    <a:pt x="79248" y="1343406"/>
                  </a:lnTo>
                </a:path>
                <a:path w="9271000" h="2303145">
                  <a:moveTo>
                    <a:pt x="466344" y="1343406"/>
                  </a:moveTo>
                  <a:lnTo>
                    <a:pt x="624840" y="1343406"/>
                  </a:lnTo>
                </a:path>
                <a:path w="9271000" h="2303145">
                  <a:moveTo>
                    <a:pt x="1011174" y="1343406"/>
                  </a:moveTo>
                  <a:lnTo>
                    <a:pt x="1169670" y="1343406"/>
                  </a:lnTo>
                </a:path>
                <a:path w="9271000" h="2303145">
                  <a:moveTo>
                    <a:pt x="1556766" y="1343406"/>
                  </a:moveTo>
                  <a:lnTo>
                    <a:pt x="1715262" y="1343406"/>
                  </a:lnTo>
                </a:path>
                <a:path w="9271000" h="2303145">
                  <a:moveTo>
                    <a:pt x="2101596" y="1343406"/>
                  </a:moveTo>
                  <a:lnTo>
                    <a:pt x="2260854" y="1343406"/>
                  </a:lnTo>
                </a:path>
                <a:path w="9271000" h="2303145">
                  <a:moveTo>
                    <a:pt x="2647188" y="1343406"/>
                  </a:moveTo>
                  <a:lnTo>
                    <a:pt x="2805684" y="1343406"/>
                  </a:lnTo>
                </a:path>
                <a:path w="9271000" h="2303145">
                  <a:moveTo>
                    <a:pt x="3192780" y="1343406"/>
                  </a:moveTo>
                  <a:lnTo>
                    <a:pt x="3896868" y="1343406"/>
                  </a:lnTo>
                </a:path>
                <a:path w="9271000" h="2303145">
                  <a:moveTo>
                    <a:pt x="4283202" y="1343406"/>
                  </a:moveTo>
                  <a:lnTo>
                    <a:pt x="4441698" y="1343406"/>
                  </a:lnTo>
                </a:path>
                <a:path w="9271000" h="2303145">
                  <a:moveTo>
                    <a:pt x="4828794" y="1343406"/>
                  </a:moveTo>
                  <a:lnTo>
                    <a:pt x="4987290" y="1343406"/>
                  </a:lnTo>
                </a:path>
                <a:path w="9271000" h="2303145">
                  <a:moveTo>
                    <a:pt x="5373624" y="1343406"/>
                  </a:moveTo>
                  <a:lnTo>
                    <a:pt x="8259318" y="1343406"/>
                  </a:lnTo>
                </a:path>
                <a:path w="9271000" h="2303145">
                  <a:moveTo>
                    <a:pt x="8645652" y="1343406"/>
                  </a:moveTo>
                  <a:lnTo>
                    <a:pt x="8804148" y="1343406"/>
                  </a:lnTo>
                </a:path>
                <a:path w="9271000" h="2303145">
                  <a:moveTo>
                    <a:pt x="9191244" y="1343406"/>
                  </a:moveTo>
                  <a:lnTo>
                    <a:pt x="9270492" y="1343406"/>
                  </a:lnTo>
                </a:path>
                <a:path w="9271000" h="2303145">
                  <a:moveTo>
                    <a:pt x="0" y="1151382"/>
                  </a:moveTo>
                  <a:lnTo>
                    <a:pt x="79248" y="1151382"/>
                  </a:lnTo>
                </a:path>
                <a:path w="9271000" h="2303145">
                  <a:moveTo>
                    <a:pt x="466344" y="1151382"/>
                  </a:moveTo>
                  <a:lnTo>
                    <a:pt x="624840" y="1151382"/>
                  </a:lnTo>
                </a:path>
                <a:path w="9271000" h="2303145">
                  <a:moveTo>
                    <a:pt x="1011174" y="1151382"/>
                  </a:moveTo>
                  <a:lnTo>
                    <a:pt x="1169670" y="1151382"/>
                  </a:lnTo>
                </a:path>
                <a:path w="9271000" h="2303145">
                  <a:moveTo>
                    <a:pt x="1556766" y="1151382"/>
                  </a:moveTo>
                  <a:lnTo>
                    <a:pt x="1715262" y="1151382"/>
                  </a:lnTo>
                </a:path>
                <a:path w="9271000" h="2303145">
                  <a:moveTo>
                    <a:pt x="2101596" y="1151382"/>
                  </a:moveTo>
                  <a:lnTo>
                    <a:pt x="2260854" y="1151382"/>
                  </a:lnTo>
                </a:path>
                <a:path w="9271000" h="2303145">
                  <a:moveTo>
                    <a:pt x="2647188" y="1151382"/>
                  </a:moveTo>
                  <a:lnTo>
                    <a:pt x="2805684" y="1151382"/>
                  </a:lnTo>
                </a:path>
                <a:path w="9271000" h="2303145">
                  <a:moveTo>
                    <a:pt x="3192780" y="1151382"/>
                  </a:moveTo>
                  <a:lnTo>
                    <a:pt x="4441698" y="1151382"/>
                  </a:lnTo>
                </a:path>
                <a:path w="9271000" h="2303145">
                  <a:moveTo>
                    <a:pt x="4828794" y="1151382"/>
                  </a:moveTo>
                  <a:lnTo>
                    <a:pt x="4987290" y="1151382"/>
                  </a:lnTo>
                </a:path>
                <a:path w="9271000" h="2303145">
                  <a:moveTo>
                    <a:pt x="5373624" y="1151382"/>
                  </a:moveTo>
                  <a:lnTo>
                    <a:pt x="8259318" y="1151382"/>
                  </a:lnTo>
                </a:path>
                <a:path w="9271000" h="2303145">
                  <a:moveTo>
                    <a:pt x="8645652" y="1151382"/>
                  </a:moveTo>
                  <a:lnTo>
                    <a:pt x="8804148" y="1151382"/>
                  </a:lnTo>
                </a:path>
                <a:path w="9271000" h="2303145">
                  <a:moveTo>
                    <a:pt x="9191244" y="1151382"/>
                  </a:moveTo>
                  <a:lnTo>
                    <a:pt x="9270492" y="1151382"/>
                  </a:lnTo>
                </a:path>
                <a:path w="9271000" h="2303145">
                  <a:moveTo>
                    <a:pt x="0" y="959358"/>
                  </a:moveTo>
                  <a:lnTo>
                    <a:pt x="79248" y="959358"/>
                  </a:lnTo>
                </a:path>
                <a:path w="9271000" h="2303145">
                  <a:moveTo>
                    <a:pt x="466344" y="959358"/>
                  </a:moveTo>
                  <a:lnTo>
                    <a:pt x="624840" y="959358"/>
                  </a:lnTo>
                </a:path>
                <a:path w="9271000" h="2303145">
                  <a:moveTo>
                    <a:pt x="1011174" y="959358"/>
                  </a:moveTo>
                  <a:lnTo>
                    <a:pt x="1169670" y="959358"/>
                  </a:lnTo>
                </a:path>
                <a:path w="9271000" h="2303145">
                  <a:moveTo>
                    <a:pt x="1556766" y="959358"/>
                  </a:moveTo>
                  <a:lnTo>
                    <a:pt x="1715262" y="959358"/>
                  </a:lnTo>
                </a:path>
                <a:path w="9271000" h="2303145">
                  <a:moveTo>
                    <a:pt x="2101596" y="959358"/>
                  </a:moveTo>
                  <a:lnTo>
                    <a:pt x="8259318" y="959358"/>
                  </a:lnTo>
                </a:path>
                <a:path w="9271000" h="2303145">
                  <a:moveTo>
                    <a:pt x="8645652" y="959358"/>
                  </a:moveTo>
                  <a:lnTo>
                    <a:pt x="8804148" y="959358"/>
                  </a:lnTo>
                </a:path>
                <a:path w="9271000" h="2303145">
                  <a:moveTo>
                    <a:pt x="9191244" y="959358"/>
                  </a:moveTo>
                  <a:lnTo>
                    <a:pt x="9270492" y="959358"/>
                  </a:lnTo>
                </a:path>
                <a:path w="9271000" h="2303145">
                  <a:moveTo>
                    <a:pt x="0" y="767334"/>
                  </a:moveTo>
                  <a:lnTo>
                    <a:pt x="624840" y="767334"/>
                  </a:lnTo>
                </a:path>
                <a:path w="9271000" h="2303145">
                  <a:moveTo>
                    <a:pt x="1011174" y="767334"/>
                  </a:moveTo>
                  <a:lnTo>
                    <a:pt x="1169670" y="767334"/>
                  </a:lnTo>
                </a:path>
                <a:path w="9271000" h="2303145">
                  <a:moveTo>
                    <a:pt x="1556766" y="767334"/>
                  </a:moveTo>
                  <a:lnTo>
                    <a:pt x="8259318" y="767334"/>
                  </a:lnTo>
                </a:path>
                <a:path w="9271000" h="2303145">
                  <a:moveTo>
                    <a:pt x="8645652" y="767334"/>
                  </a:moveTo>
                  <a:lnTo>
                    <a:pt x="8804148" y="767334"/>
                  </a:lnTo>
                </a:path>
                <a:path w="9271000" h="2303145">
                  <a:moveTo>
                    <a:pt x="9191244" y="767334"/>
                  </a:moveTo>
                  <a:lnTo>
                    <a:pt x="9270492" y="767334"/>
                  </a:lnTo>
                </a:path>
                <a:path w="9271000" h="2303145">
                  <a:moveTo>
                    <a:pt x="0" y="576072"/>
                  </a:moveTo>
                  <a:lnTo>
                    <a:pt x="624840" y="576072"/>
                  </a:lnTo>
                </a:path>
                <a:path w="9271000" h="2303145">
                  <a:moveTo>
                    <a:pt x="1011174" y="576072"/>
                  </a:moveTo>
                  <a:lnTo>
                    <a:pt x="8259318" y="576072"/>
                  </a:lnTo>
                </a:path>
                <a:path w="9271000" h="2303145">
                  <a:moveTo>
                    <a:pt x="8645652" y="576072"/>
                  </a:moveTo>
                  <a:lnTo>
                    <a:pt x="8804148" y="576072"/>
                  </a:lnTo>
                </a:path>
                <a:path w="9271000" h="2303145">
                  <a:moveTo>
                    <a:pt x="9191244" y="576072"/>
                  </a:moveTo>
                  <a:lnTo>
                    <a:pt x="9270492" y="576072"/>
                  </a:lnTo>
                </a:path>
                <a:path w="9271000" h="2303145">
                  <a:moveTo>
                    <a:pt x="0" y="384048"/>
                  </a:moveTo>
                  <a:lnTo>
                    <a:pt x="8259318" y="384048"/>
                  </a:lnTo>
                </a:path>
                <a:path w="9271000" h="2303145">
                  <a:moveTo>
                    <a:pt x="8645652" y="384048"/>
                  </a:moveTo>
                  <a:lnTo>
                    <a:pt x="8804148" y="384048"/>
                  </a:lnTo>
                </a:path>
                <a:path w="9271000" h="2303145">
                  <a:moveTo>
                    <a:pt x="9191244" y="384048"/>
                  </a:moveTo>
                  <a:lnTo>
                    <a:pt x="9270492" y="384048"/>
                  </a:lnTo>
                </a:path>
                <a:path w="9271000" h="2303145">
                  <a:moveTo>
                    <a:pt x="0" y="192024"/>
                  </a:moveTo>
                  <a:lnTo>
                    <a:pt x="8259318" y="192024"/>
                  </a:lnTo>
                </a:path>
                <a:path w="9271000" h="2303145">
                  <a:moveTo>
                    <a:pt x="8645652" y="192024"/>
                  </a:moveTo>
                  <a:lnTo>
                    <a:pt x="8804148" y="192024"/>
                  </a:lnTo>
                </a:path>
                <a:path w="9271000" h="2303145">
                  <a:moveTo>
                    <a:pt x="9191244" y="192024"/>
                  </a:moveTo>
                  <a:lnTo>
                    <a:pt x="9270492" y="192024"/>
                  </a:lnTo>
                </a:path>
                <a:path w="9271000" h="2303145">
                  <a:moveTo>
                    <a:pt x="0" y="0"/>
                  </a:moveTo>
                  <a:lnTo>
                    <a:pt x="8259318" y="0"/>
                  </a:lnTo>
                </a:path>
                <a:path w="9271000" h="2303145">
                  <a:moveTo>
                    <a:pt x="8645652" y="0"/>
                  </a:moveTo>
                  <a:lnTo>
                    <a:pt x="9270492" y="0"/>
                  </a:lnTo>
                </a:path>
              </a:pathLst>
            </a:custGeom>
            <a:ln w="6096">
              <a:solidFill>
                <a:srgbClr val="F8F8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46782" y="1588008"/>
              <a:ext cx="9271000" cy="0"/>
            </a:xfrm>
            <a:custGeom>
              <a:avLst/>
              <a:gdLst/>
              <a:ahLst/>
              <a:cxnLst/>
              <a:rect l="l" t="t" r="r" b="b"/>
              <a:pathLst>
                <a:path w="9271000">
                  <a:moveTo>
                    <a:pt x="0" y="0"/>
                  </a:moveTo>
                  <a:lnTo>
                    <a:pt x="9270492" y="0"/>
                  </a:lnTo>
                </a:path>
              </a:pathLst>
            </a:custGeom>
            <a:ln w="6096">
              <a:solidFill>
                <a:srgbClr val="F8F8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26030" y="2519171"/>
              <a:ext cx="9112250" cy="1755139"/>
            </a:xfrm>
            <a:custGeom>
              <a:avLst/>
              <a:gdLst/>
              <a:ahLst/>
              <a:cxnLst/>
              <a:rect l="l" t="t" r="r" b="b"/>
              <a:pathLst>
                <a:path w="9112250" h="1755139">
                  <a:moveTo>
                    <a:pt x="387096" y="157734"/>
                  </a:moveTo>
                  <a:lnTo>
                    <a:pt x="0" y="157734"/>
                  </a:lnTo>
                  <a:lnTo>
                    <a:pt x="0" y="1754886"/>
                  </a:lnTo>
                  <a:lnTo>
                    <a:pt x="387096" y="1754886"/>
                  </a:lnTo>
                  <a:lnTo>
                    <a:pt x="387096" y="157734"/>
                  </a:lnTo>
                  <a:close/>
                </a:path>
                <a:path w="9112250" h="1755139">
                  <a:moveTo>
                    <a:pt x="931926" y="0"/>
                  </a:moveTo>
                  <a:lnTo>
                    <a:pt x="545592" y="0"/>
                  </a:lnTo>
                  <a:lnTo>
                    <a:pt x="545592" y="1754898"/>
                  </a:lnTo>
                  <a:lnTo>
                    <a:pt x="931926" y="1754898"/>
                  </a:lnTo>
                  <a:lnTo>
                    <a:pt x="931926" y="0"/>
                  </a:lnTo>
                  <a:close/>
                </a:path>
                <a:path w="9112250" h="1755139">
                  <a:moveTo>
                    <a:pt x="1477518" y="211836"/>
                  </a:moveTo>
                  <a:lnTo>
                    <a:pt x="1090422" y="211836"/>
                  </a:lnTo>
                  <a:lnTo>
                    <a:pt x="1090422" y="1754898"/>
                  </a:lnTo>
                  <a:lnTo>
                    <a:pt x="1477518" y="1754898"/>
                  </a:lnTo>
                  <a:lnTo>
                    <a:pt x="1477518" y="211836"/>
                  </a:lnTo>
                  <a:close/>
                </a:path>
                <a:path w="9112250" h="1755139">
                  <a:moveTo>
                    <a:pt x="2022348" y="292608"/>
                  </a:moveTo>
                  <a:lnTo>
                    <a:pt x="1636014" y="292608"/>
                  </a:lnTo>
                  <a:lnTo>
                    <a:pt x="1636014" y="1754886"/>
                  </a:lnTo>
                  <a:lnTo>
                    <a:pt x="2022348" y="1754886"/>
                  </a:lnTo>
                  <a:lnTo>
                    <a:pt x="2022348" y="292608"/>
                  </a:lnTo>
                  <a:close/>
                </a:path>
                <a:path w="9112250" h="1755139">
                  <a:moveTo>
                    <a:pt x="2567940" y="363474"/>
                  </a:moveTo>
                  <a:lnTo>
                    <a:pt x="2181606" y="363474"/>
                  </a:lnTo>
                  <a:lnTo>
                    <a:pt x="2181606" y="1754898"/>
                  </a:lnTo>
                  <a:lnTo>
                    <a:pt x="2567940" y="1754898"/>
                  </a:lnTo>
                  <a:lnTo>
                    <a:pt x="2567940" y="363474"/>
                  </a:lnTo>
                  <a:close/>
                </a:path>
                <a:path w="9112250" h="1755139">
                  <a:moveTo>
                    <a:pt x="3113532" y="582168"/>
                  </a:moveTo>
                  <a:lnTo>
                    <a:pt x="2726436" y="582168"/>
                  </a:lnTo>
                  <a:lnTo>
                    <a:pt x="2726436" y="1754886"/>
                  </a:lnTo>
                  <a:lnTo>
                    <a:pt x="3113532" y="1754886"/>
                  </a:lnTo>
                  <a:lnTo>
                    <a:pt x="3113532" y="582168"/>
                  </a:lnTo>
                  <a:close/>
                </a:path>
                <a:path w="9112250" h="1755139">
                  <a:moveTo>
                    <a:pt x="3658362" y="746760"/>
                  </a:moveTo>
                  <a:lnTo>
                    <a:pt x="3272028" y="746760"/>
                  </a:lnTo>
                  <a:lnTo>
                    <a:pt x="3272028" y="1754898"/>
                  </a:lnTo>
                  <a:lnTo>
                    <a:pt x="3658362" y="1754898"/>
                  </a:lnTo>
                  <a:lnTo>
                    <a:pt x="3658362" y="746760"/>
                  </a:lnTo>
                  <a:close/>
                </a:path>
                <a:path w="9112250" h="1755139">
                  <a:moveTo>
                    <a:pt x="4203954" y="1012710"/>
                  </a:moveTo>
                  <a:lnTo>
                    <a:pt x="3817620" y="1012710"/>
                  </a:lnTo>
                  <a:lnTo>
                    <a:pt x="3817620" y="1754898"/>
                  </a:lnTo>
                  <a:lnTo>
                    <a:pt x="4203954" y="1754898"/>
                  </a:lnTo>
                  <a:lnTo>
                    <a:pt x="4203954" y="1012710"/>
                  </a:lnTo>
                  <a:close/>
                </a:path>
                <a:path w="9112250" h="1755139">
                  <a:moveTo>
                    <a:pt x="4749546" y="1063752"/>
                  </a:moveTo>
                  <a:lnTo>
                    <a:pt x="4362450" y="1063752"/>
                  </a:lnTo>
                  <a:lnTo>
                    <a:pt x="4362450" y="1754898"/>
                  </a:lnTo>
                  <a:lnTo>
                    <a:pt x="4749546" y="1754898"/>
                  </a:lnTo>
                  <a:lnTo>
                    <a:pt x="4749546" y="1063752"/>
                  </a:lnTo>
                  <a:close/>
                </a:path>
                <a:path w="9112250" h="1755139">
                  <a:moveTo>
                    <a:pt x="5294376" y="1172718"/>
                  </a:moveTo>
                  <a:lnTo>
                    <a:pt x="4908042" y="1172718"/>
                  </a:lnTo>
                  <a:lnTo>
                    <a:pt x="4908042" y="1754886"/>
                  </a:lnTo>
                  <a:lnTo>
                    <a:pt x="5294376" y="1754886"/>
                  </a:lnTo>
                  <a:lnTo>
                    <a:pt x="5294376" y="1172718"/>
                  </a:lnTo>
                  <a:close/>
                </a:path>
                <a:path w="9112250" h="1755139">
                  <a:moveTo>
                    <a:pt x="5839968" y="1352550"/>
                  </a:moveTo>
                  <a:lnTo>
                    <a:pt x="5452872" y="1352550"/>
                  </a:lnTo>
                  <a:lnTo>
                    <a:pt x="5452872" y="1754898"/>
                  </a:lnTo>
                  <a:lnTo>
                    <a:pt x="5839968" y="1754898"/>
                  </a:lnTo>
                  <a:lnTo>
                    <a:pt x="5839968" y="1352550"/>
                  </a:lnTo>
                  <a:close/>
                </a:path>
                <a:path w="9112250" h="1755139">
                  <a:moveTo>
                    <a:pt x="6385560" y="1409700"/>
                  </a:moveTo>
                  <a:lnTo>
                    <a:pt x="5998464" y="1409700"/>
                  </a:lnTo>
                  <a:lnTo>
                    <a:pt x="5998464" y="1754898"/>
                  </a:lnTo>
                  <a:lnTo>
                    <a:pt x="6385560" y="1754898"/>
                  </a:lnTo>
                  <a:lnTo>
                    <a:pt x="6385560" y="1409700"/>
                  </a:lnTo>
                  <a:close/>
                </a:path>
                <a:path w="9112250" h="1755139">
                  <a:moveTo>
                    <a:pt x="6930377" y="1482852"/>
                  </a:moveTo>
                  <a:lnTo>
                    <a:pt x="6544056" y="1482852"/>
                  </a:lnTo>
                  <a:lnTo>
                    <a:pt x="6544056" y="1754898"/>
                  </a:lnTo>
                  <a:lnTo>
                    <a:pt x="6930377" y="1754898"/>
                  </a:lnTo>
                  <a:lnTo>
                    <a:pt x="6930377" y="1482852"/>
                  </a:lnTo>
                  <a:close/>
                </a:path>
                <a:path w="9112250" h="1755139">
                  <a:moveTo>
                    <a:pt x="7475982" y="1491996"/>
                  </a:moveTo>
                  <a:lnTo>
                    <a:pt x="7088886" y="1491996"/>
                  </a:lnTo>
                  <a:lnTo>
                    <a:pt x="7088886" y="1754886"/>
                  </a:lnTo>
                  <a:lnTo>
                    <a:pt x="7475982" y="1754886"/>
                  </a:lnTo>
                  <a:lnTo>
                    <a:pt x="7475982" y="1491996"/>
                  </a:lnTo>
                  <a:close/>
                </a:path>
                <a:path w="9112250" h="1755139">
                  <a:moveTo>
                    <a:pt x="8021574" y="1520952"/>
                  </a:moveTo>
                  <a:lnTo>
                    <a:pt x="7634478" y="1520952"/>
                  </a:lnTo>
                  <a:lnTo>
                    <a:pt x="7634478" y="1754898"/>
                  </a:lnTo>
                  <a:lnTo>
                    <a:pt x="8021574" y="1754898"/>
                  </a:lnTo>
                  <a:lnTo>
                    <a:pt x="8021574" y="1520952"/>
                  </a:lnTo>
                  <a:close/>
                </a:path>
                <a:path w="9112250" h="1755139">
                  <a:moveTo>
                    <a:pt x="8566404" y="1499616"/>
                  </a:moveTo>
                  <a:lnTo>
                    <a:pt x="8180070" y="1499616"/>
                  </a:lnTo>
                  <a:lnTo>
                    <a:pt x="8180070" y="1754886"/>
                  </a:lnTo>
                  <a:lnTo>
                    <a:pt x="8566404" y="1754886"/>
                  </a:lnTo>
                  <a:lnTo>
                    <a:pt x="8566404" y="1499616"/>
                  </a:lnTo>
                  <a:close/>
                </a:path>
                <a:path w="9112250" h="1755139">
                  <a:moveTo>
                    <a:pt x="9111996" y="1507998"/>
                  </a:moveTo>
                  <a:lnTo>
                    <a:pt x="8724900" y="1507998"/>
                  </a:lnTo>
                  <a:lnTo>
                    <a:pt x="8724900" y="1754886"/>
                  </a:lnTo>
                  <a:lnTo>
                    <a:pt x="9111996" y="1754886"/>
                  </a:lnTo>
                  <a:lnTo>
                    <a:pt x="9111996" y="1507998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26030" y="2388869"/>
              <a:ext cx="9112250" cy="1651635"/>
            </a:xfrm>
            <a:custGeom>
              <a:avLst/>
              <a:gdLst/>
              <a:ahLst/>
              <a:cxnLst/>
              <a:rect l="l" t="t" r="r" b="b"/>
              <a:pathLst>
                <a:path w="9112250" h="1651635">
                  <a:moveTo>
                    <a:pt x="387096" y="157734"/>
                  </a:moveTo>
                  <a:lnTo>
                    <a:pt x="0" y="157734"/>
                  </a:lnTo>
                  <a:lnTo>
                    <a:pt x="0" y="288036"/>
                  </a:lnTo>
                  <a:lnTo>
                    <a:pt x="387096" y="288036"/>
                  </a:lnTo>
                  <a:lnTo>
                    <a:pt x="387096" y="157734"/>
                  </a:lnTo>
                  <a:close/>
                </a:path>
                <a:path w="9112250" h="1651635">
                  <a:moveTo>
                    <a:pt x="931926" y="0"/>
                  </a:moveTo>
                  <a:lnTo>
                    <a:pt x="545592" y="0"/>
                  </a:lnTo>
                  <a:lnTo>
                    <a:pt x="545592" y="130302"/>
                  </a:lnTo>
                  <a:lnTo>
                    <a:pt x="931926" y="130302"/>
                  </a:lnTo>
                  <a:lnTo>
                    <a:pt x="931926" y="0"/>
                  </a:lnTo>
                  <a:close/>
                </a:path>
                <a:path w="9112250" h="1651635">
                  <a:moveTo>
                    <a:pt x="1477518" y="204978"/>
                  </a:moveTo>
                  <a:lnTo>
                    <a:pt x="1090422" y="204978"/>
                  </a:lnTo>
                  <a:lnTo>
                    <a:pt x="1090422" y="342138"/>
                  </a:lnTo>
                  <a:lnTo>
                    <a:pt x="1477518" y="342138"/>
                  </a:lnTo>
                  <a:lnTo>
                    <a:pt x="1477518" y="204978"/>
                  </a:lnTo>
                  <a:close/>
                </a:path>
                <a:path w="9112250" h="1651635">
                  <a:moveTo>
                    <a:pt x="2022348" y="300990"/>
                  </a:moveTo>
                  <a:lnTo>
                    <a:pt x="1636014" y="300990"/>
                  </a:lnTo>
                  <a:lnTo>
                    <a:pt x="1636014" y="422922"/>
                  </a:lnTo>
                  <a:lnTo>
                    <a:pt x="2022348" y="422922"/>
                  </a:lnTo>
                  <a:lnTo>
                    <a:pt x="2022348" y="300990"/>
                  </a:lnTo>
                  <a:close/>
                </a:path>
                <a:path w="9112250" h="1651635">
                  <a:moveTo>
                    <a:pt x="2567940" y="358140"/>
                  </a:moveTo>
                  <a:lnTo>
                    <a:pt x="2181606" y="358140"/>
                  </a:lnTo>
                  <a:lnTo>
                    <a:pt x="2181606" y="493776"/>
                  </a:lnTo>
                  <a:lnTo>
                    <a:pt x="2567940" y="493776"/>
                  </a:lnTo>
                  <a:lnTo>
                    <a:pt x="2567940" y="358140"/>
                  </a:lnTo>
                  <a:close/>
                </a:path>
                <a:path w="9112250" h="1651635">
                  <a:moveTo>
                    <a:pt x="3113532" y="592836"/>
                  </a:moveTo>
                  <a:lnTo>
                    <a:pt x="2726436" y="592836"/>
                  </a:lnTo>
                  <a:lnTo>
                    <a:pt x="2726436" y="712470"/>
                  </a:lnTo>
                  <a:lnTo>
                    <a:pt x="3113532" y="712470"/>
                  </a:lnTo>
                  <a:lnTo>
                    <a:pt x="3113532" y="592836"/>
                  </a:lnTo>
                  <a:close/>
                </a:path>
                <a:path w="9112250" h="1651635">
                  <a:moveTo>
                    <a:pt x="3658362" y="747522"/>
                  </a:moveTo>
                  <a:lnTo>
                    <a:pt x="3272028" y="747522"/>
                  </a:lnTo>
                  <a:lnTo>
                    <a:pt x="3272028" y="877062"/>
                  </a:lnTo>
                  <a:lnTo>
                    <a:pt x="3658362" y="877062"/>
                  </a:lnTo>
                  <a:lnTo>
                    <a:pt x="3658362" y="747522"/>
                  </a:lnTo>
                  <a:close/>
                </a:path>
                <a:path w="9112250" h="1651635">
                  <a:moveTo>
                    <a:pt x="4203954" y="991362"/>
                  </a:moveTo>
                  <a:lnTo>
                    <a:pt x="3817620" y="991362"/>
                  </a:lnTo>
                  <a:lnTo>
                    <a:pt x="3817620" y="1143012"/>
                  </a:lnTo>
                  <a:lnTo>
                    <a:pt x="4203954" y="1143012"/>
                  </a:lnTo>
                  <a:lnTo>
                    <a:pt x="4203954" y="991362"/>
                  </a:lnTo>
                  <a:close/>
                </a:path>
                <a:path w="9112250" h="1651635">
                  <a:moveTo>
                    <a:pt x="4749546" y="976122"/>
                  </a:moveTo>
                  <a:lnTo>
                    <a:pt x="4362450" y="976122"/>
                  </a:lnTo>
                  <a:lnTo>
                    <a:pt x="4362450" y="1194054"/>
                  </a:lnTo>
                  <a:lnTo>
                    <a:pt x="4749546" y="1194054"/>
                  </a:lnTo>
                  <a:lnTo>
                    <a:pt x="4749546" y="976122"/>
                  </a:lnTo>
                  <a:close/>
                </a:path>
                <a:path w="9112250" h="1651635">
                  <a:moveTo>
                    <a:pt x="5294376" y="1069086"/>
                  </a:moveTo>
                  <a:lnTo>
                    <a:pt x="4908042" y="1069086"/>
                  </a:lnTo>
                  <a:lnTo>
                    <a:pt x="4908042" y="1303020"/>
                  </a:lnTo>
                  <a:lnTo>
                    <a:pt x="5294376" y="1303020"/>
                  </a:lnTo>
                  <a:lnTo>
                    <a:pt x="5294376" y="1069086"/>
                  </a:lnTo>
                  <a:close/>
                </a:path>
                <a:path w="9112250" h="1651635">
                  <a:moveTo>
                    <a:pt x="5839968" y="1293114"/>
                  </a:moveTo>
                  <a:lnTo>
                    <a:pt x="5452872" y="1293114"/>
                  </a:lnTo>
                  <a:lnTo>
                    <a:pt x="5452872" y="1482852"/>
                  </a:lnTo>
                  <a:lnTo>
                    <a:pt x="5839968" y="1482852"/>
                  </a:lnTo>
                  <a:lnTo>
                    <a:pt x="5839968" y="1293114"/>
                  </a:lnTo>
                  <a:close/>
                </a:path>
                <a:path w="9112250" h="1651635">
                  <a:moveTo>
                    <a:pt x="6385560" y="1347978"/>
                  </a:moveTo>
                  <a:lnTo>
                    <a:pt x="5998464" y="1347978"/>
                  </a:lnTo>
                  <a:lnTo>
                    <a:pt x="5998464" y="1540002"/>
                  </a:lnTo>
                  <a:lnTo>
                    <a:pt x="6385560" y="1540002"/>
                  </a:lnTo>
                  <a:lnTo>
                    <a:pt x="6385560" y="1347978"/>
                  </a:lnTo>
                  <a:close/>
                </a:path>
                <a:path w="9112250" h="1651635">
                  <a:moveTo>
                    <a:pt x="6930377" y="1431036"/>
                  </a:moveTo>
                  <a:lnTo>
                    <a:pt x="6544056" y="1431036"/>
                  </a:lnTo>
                  <a:lnTo>
                    <a:pt x="6544056" y="1613154"/>
                  </a:lnTo>
                  <a:lnTo>
                    <a:pt x="6930377" y="1613154"/>
                  </a:lnTo>
                  <a:lnTo>
                    <a:pt x="6930377" y="1431036"/>
                  </a:lnTo>
                  <a:close/>
                </a:path>
                <a:path w="9112250" h="1651635">
                  <a:moveTo>
                    <a:pt x="7475982" y="1456944"/>
                  </a:moveTo>
                  <a:lnTo>
                    <a:pt x="7088886" y="1456944"/>
                  </a:lnTo>
                  <a:lnTo>
                    <a:pt x="7088886" y="1622298"/>
                  </a:lnTo>
                  <a:lnTo>
                    <a:pt x="7475982" y="1622298"/>
                  </a:lnTo>
                  <a:lnTo>
                    <a:pt x="7475982" y="1456944"/>
                  </a:lnTo>
                  <a:close/>
                </a:path>
                <a:path w="9112250" h="1651635">
                  <a:moveTo>
                    <a:pt x="8021574" y="1522476"/>
                  </a:moveTo>
                  <a:lnTo>
                    <a:pt x="7634478" y="1522476"/>
                  </a:lnTo>
                  <a:lnTo>
                    <a:pt x="7634478" y="1651254"/>
                  </a:lnTo>
                  <a:lnTo>
                    <a:pt x="8021574" y="1651254"/>
                  </a:lnTo>
                  <a:lnTo>
                    <a:pt x="8021574" y="1522476"/>
                  </a:lnTo>
                  <a:close/>
                </a:path>
                <a:path w="9112250" h="1651635">
                  <a:moveTo>
                    <a:pt x="8566404" y="1502664"/>
                  </a:moveTo>
                  <a:lnTo>
                    <a:pt x="8180070" y="1502664"/>
                  </a:lnTo>
                  <a:lnTo>
                    <a:pt x="8180070" y="1629918"/>
                  </a:lnTo>
                  <a:lnTo>
                    <a:pt x="8566404" y="1629918"/>
                  </a:lnTo>
                  <a:lnTo>
                    <a:pt x="8566404" y="1502664"/>
                  </a:lnTo>
                  <a:close/>
                </a:path>
                <a:path w="9112250" h="1651635">
                  <a:moveTo>
                    <a:pt x="9111996" y="1511046"/>
                  </a:moveTo>
                  <a:lnTo>
                    <a:pt x="8724900" y="1511046"/>
                  </a:lnTo>
                  <a:lnTo>
                    <a:pt x="8724900" y="1638312"/>
                  </a:lnTo>
                  <a:lnTo>
                    <a:pt x="9111996" y="1638312"/>
                  </a:lnTo>
                  <a:lnTo>
                    <a:pt x="9111996" y="1511046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26030" y="2388107"/>
              <a:ext cx="9112250" cy="1523365"/>
            </a:xfrm>
            <a:custGeom>
              <a:avLst/>
              <a:gdLst/>
              <a:ahLst/>
              <a:cxnLst/>
              <a:rect l="l" t="t" r="r" b="b"/>
              <a:pathLst>
                <a:path w="9112250" h="1523364">
                  <a:moveTo>
                    <a:pt x="387096" y="156972"/>
                  </a:moveTo>
                  <a:lnTo>
                    <a:pt x="0" y="156972"/>
                  </a:lnTo>
                  <a:lnTo>
                    <a:pt x="0" y="158496"/>
                  </a:lnTo>
                  <a:lnTo>
                    <a:pt x="387096" y="158496"/>
                  </a:lnTo>
                  <a:lnTo>
                    <a:pt x="387096" y="156972"/>
                  </a:lnTo>
                  <a:close/>
                </a:path>
                <a:path w="9112250" h="1523364">
                  <a:moveTo>
                    <a:pt x="931926" y="0"/>
                  </a:moveTo>
                  <a:lnTo>
                    <a:pt x="545592" y="0"/>
                  </a:lnTo>
                  <a:lnTo>
                    <a:pt x="545592" y="762"/>
                  </a:lnTo>
                  <a:lnTo>
                    <a:pt x="931926" y="762"/>
                  </a:lnTo>
                  <a:lnTo>
                    <a:pt x="931926" y="0"/>
                  </a:lnTo>
                  <a:close/>
                </a:path>
                <a:path w="9112250" h="1523364">
                  <a:moveTo>
                    <a:pt x="1477518" y="204978"/>
                  </a:moveTo>
                  <a:lnTo>
                    <a:pt x="1090422" y="204978"/>
                  </a:lnTo>
                  <a:lnTo>
                    <a:pt x="1090422" y="205740"/>
                  </a:lnTo>
                  <a:lnTo>
                    <a:pt x="1477518" y="205740"/>
                  </a:lnTo>
                  <a:lnTo>
                    <a:pt x="1477518" y="204978"/>
                  </a:lnTo>
                  <a:close/>
                </a:path>
                <a:path w="9112250" h="1523364">
                  <a:moveTo>
                    <a:pt x="2022348" y="300990"/>
                  </a:moveTo>
                  <a:lnTo>
                    <a:pt x="1636014" y="300990"/>
                  </a:lnTo>
                  <a:lnTo>
                    <a:pt x="1636014" y="301752"/>
                  </a:lnTo>
                  <a:lnTo>
                    <a:pt x="2022348" y="301752"/>
                  </a:lnTo>
                  <a:lnTo>
                    <a:pt x="2022348" y="300990"/>
                  </a:lnTo>
                  <a:close/>
                </a:path>
                <a:path w="9112250" h="1523364">
                  <a:moveTo>
                    <a:pt x="2567940" y="358140"/>
                  </a:moveTo>
                  <a:lnTo>
                    <a:pt x="2181606" y="358140"/>
                  </a:lnTo>
                  <a:lnTo>
                    <a:pt x="2181606" y="358902"/>
                  </a:lnTo>
                  <a:lnTo>
                    <a:pt x="2567940" y="358902"/>
                  </a:lnTo>
                  <a:lnTo>
                    <a:pt x="2567940" y="358140"/>
                  </a:lnTo>
                  <a:close/>
                </a:path>
                <a:path w="9112250" h="1523364">
                  <a:moveTo>
                    <a:pt x="3113532" y="592836"/>
                  </a:moveTo>
                  <a:lnTo>
                    <a:pt x="2726436" y="592836"/>
                  </a:lnTo>
                  <a:lnTo>
                    <a:pt x="2726436" y="593610"/>
                  </a:lnTo>
                  <a:lnTo>
                    <a:pt x="3113532" y="593610"/>
                  </a:lnTo>
                  <a:lnTo>
                    <a:pt x="3113532" y="592836"/>
                  </a:lnTo>
                  <a:close/>
                </a:path>
                <a:path w="9112250" h="1523364">
                  <a:moveTo>
                    <a:pt x="3658362" y="747522"/>
                  </a:moveTo>
                  <a:lnTo>
                    <a:pt x="3272028" y="747522"/>
                  </a:lnTo>
                  <a:lnTo>
                    <a:pt x="3272028" y="748284"/>
                  </a:lnTo>
                  <a:lnTo>
                    <a:pt x="3658362" y="748284"/>
                  </a:lnTo>
                  <a:lnTo>
                    <a:pt x="3658362" y="747522"/>
                  </a:lnTo>
                  <a:close/>
                </a:path>
                <a:path w="9112250" h="1523364">
                  <a:moveTo>
                    <a:pt x="4203954" y="991362"/>
                  </a:moveTo>
                  <a:lnTo>
                    <a:pt x="3817620" y="991362"/>
                  </a:lnTo>
                  <a:lnTo>
                    <a:pt x="3817620" y="992124"/>
                  </a:lnTo>
                  <a:lnTo>
                    <a:pt x="4203954" y="992124"/>
                  </a:lnTo>
                  <a:lnTo>
                    <a:pt x="4203954" y="991362"/>
                  </a:lnTo>
                  <a:close/>
                </a:path>
                <a:path w="9112250" h="1523364">
                  <a:moveTo>
                    <a:pt x="5294376" y="1069086"/>
                  </a:moveTo>
                  <a:lnTo>
                    <a:pt x="4908042" y="1069086"/>
                  </a:lnTo>
                  <a:lnTo>
                    <a:pt x="4908042" y="1069860"/>
                  </a:lnTo>
                  <a:lnTo>
                    <a:pt x="5294376" y="1069860"/>
                  </a:lnTo>
                  <a:lnTo>
                    <a:pt x="5294376" y="1069086"/>
                  </a:lnTo>
                  <a:close/>
                </a:path>
                <a:path w="9112250" h="1523364">
                  <a:moveTo>
                    <a:pt x="5839968" y="1293114"/>
                  </a:moveTo>
                  <a:lnTo>
                    <a:pt x="5452872" y="1293114"/>
                  </a:lnTo>
                  <a:lnTo>
                    <a:pt x="5452872" y="1293888"/>
                  </a:lnTo>
                  <a:lnTo>
                    <a:pt x="5839968" y="1293888"/>
                  </a:lnTo>
                  <a:lnTo>
                    <a:pt x="5839968" y="1293114"/>
                  </a:lnTo>
                  <a:close/>
                </a:path>
                <a:path w="9112250" h="1523364">
                  <a:moveTo>
                    <a:pt x="6930377" y="1431036"/>
                  </a:moveTo>
                  <a:lnTo>
                    <a:pt x="6544056" y="1431036"/>
                  </a:lnTo>
                  <a:lnTo>
                    <a:pt x="6544056" y="1431798"/>
                  </a:lnTo>
                  <a:lnTo>
                    <a:pt x="6930377" y="1431798"/>
                  </a:lnTo>
                  <a:lnTo>
                    <a:pt x="6930377" y="1431036"/>
                  </a:lnTo>
                  <a:close/>
                </a:path>
                <a:path w="9112250" h="1523364">
                  <a:moveTo>
                    <a:pt x="7475982" y="1456944"/>
                  </a:moveTo>
                  <a:lnTo>
                    <a:pt x="7088886" y="1456944"/>
                  </a:lnTo>
                  <a:lnTo>
                    <a:pt x="7088886" y="1457706"/>
                  </a:lnTo>
                  <a:lnTo>
                    <a:pt x="7475982" y="1457706"/>
                  </a:lnTo>
                  <a:lnTo>
                    <a:pt x="7475982" y="1456944"/>
                  </a:lnTo>
                  <a:close/>
                </a:path>
                <a:path w="9112250" h="1523364">
                  <a:moveTo>
                    <a:pt x="8021574" y="1522476"/>
                  </a:moveTo>
                  <a:lnTo>
                    <a:pt x="7634478" y="1522476"/>
                  </a:lnTo>
                  <a:lnTo>
                    <a:pt x="7634478" y="1523238"/>
                  </a:lnTo>
                  <a:lnTo>
                    <a:pt x="8021574" y="1523238"/>
                  </a:lnTo>
                  <a:lnTo>
                    <a:pt x="8021574" y="1522476"/>
                  </a:lnTo>
                  <a:close/>
                </a:path>
                <a:path w="9112250" h="1523364">
                  <a:moveTo>
                    <a:pt x="9111996" y="1511046"/>
                  </a:moveTo>
                  <a:lnTo>
                    <a:pt x="8724900" y="1511046"/>
                  </a:lnTo>
                  <a:lnTo>
                    <a:pt x="8724900" y="1511808"/>
                  </a:lnTo>
                  <a:lnTo>
                    <a:pt x="9111996" y="1511808"/>
                  </a:lnTo>
                  <a:lnTo>
                    <a:pt x="9111996" y="1511046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26030" y="2373629"/>
              <a:ext cx="9112250" cy="1537335"/>
            </a:xfrm>
            <a:custGeom>
              <a:avLst/>
              <a:gdLst/>
              <a:ahLst/>
              <a:cxnLst/>
              <a:rect l="l" t="t" r="r" b="b"/>
              <a:pathLst>
                <a:path w="9112250" h="1537335">
                  <a:moveTo>
                    <a:pt x="387096" y="154686"/>
                  </a:moveTo>
                  <a:lnTo>
                    <a:pt x="0" y="154686"/>
                  </a:lnTo>
                  <a:lnTo>
                    <a:pt x="0" y="171450"/>
                  </a:lnTo>
                  <a:lnTo>
                    <a:pt x="387096" y="171450"/>
                  </a:lnTo>
                  <a:lnTo>
                    <a:pt x="387096" y="154686"/>
                  </a:lnTo>
                  <a:close/>
                </a:path>
                <a:path w="9112250" h="1537335">
                  <a:moveTo>
                    <a:pt x="931926" y="0"/>
                  </a:moveTo>
                  <a:lnTo>
                    <a:pt x="545592" y="0"/>
                  </a:lnTo>
                  <a:lnTo>
                    <a:pt x="545592" y="14478"/>
                  </a:lnTo>
                  <a:lnTo>
                    <a:pt x="931926" y="14478"/>
                  </a:lnTo>
                  <a:lnTo>
                    <a:pt x="931926" y="0"/>
                  </a:lnTo>
                  <a:close/>
                </a:path>
                <a:path w="9112250" h="1537335">
                  <a:moveTo>
                    <a:pt x="1477518" y="206502"/>
                  </a:moveTo>
                  <a:lnTo>
                    <a:pt x="1090422" y="206502"/>
                  </a:lnTo>
                  <a:lnTo>
                    <a:pt x="1090422" y="220218"/>
                  </a:lnTo>
                  <a:lnTo>
                    <a:pt x="1477518" y="220218"/>
                  </a:lnTo>
                  <a:lnTo>
                    <a:pt x="1477518" y="206502"/>
                  </a:lnTo>
                  <a:close/>
                </a:path>
                <a:path w="9112250" h="1537335">
                  <a:moveTo>
                    <a:pt x="2022348" y="301752"/>
                  </a:moveTo>
                  <a:lnTo>
                    <a:pt x="1636014" y="301752"/>
                  </a:lnTo>
                  <a:lnTo>
                    <a:pt x="1636014" y="315468"/>
                  </a:lnTo>
                  <a:lnTo>
                    <a:pt x="2022348" y="315468"/>
                  </a:lnTo>
                  <a:lnTo>
                    <a:pt x="2022348" y="301752"/>
                  </a:lnTo>
                  <a:close/>
                </a:path>
                <a:path w="9112250" h="1537335">
                  <a:moveTo>
                    <a:pt x="2567940" y="342138"/>
                  </a:moveTo>
                  <a:lnTo>
                    <a:pt x="2181606" y="342138"/>
                  </a:lnTo>
                  <a:lnTo>
                    <a:pt x="2181606" y="372618"/>
                  </a:lnTo>
                  <a:lnTo>
                    <a:pt x="2567940" y="372618"/>
                  </a:lnTo>
                  <a:lnTo>
                    <a:pt x="2567940" y="342138"/>
                  </a:lnTo>
                  <a:close/>
                </a:path>
                <a:path w="9112250" h="1537335">
                  <a:moveTo>
                    <a:pt x="3113532" y="561594"/>
                  </a:moveTo>
                  <a:lnTo>
                    <a:pt x="2726436" y="561594"/>
                  </a:lnTo>
                  <a:lnTo>
                    <a:pt x="2726436" y="607314"/>
                  </a:lnTo>
                  <a:lnTo>
                    <a:pt x="3113532" y="607314"/>
                  </a:lnTo>
                  <a:lnTo>
                    <a:pt x="3113532" y="561594"/>
                  </a:lnTo>
                  <a:close/>
                </a:path>
                <a:path w="9112250" h="1537335">
                  <a:moveTo>
                    <a:pt x="3658362" y="725424"/>
                  </a:moveTo>
                  <a:lnTo>
                    <a:pt x="3272028" y="725424"/>
                  </a:lnTo>
                  <a:lnTo>
                    <a:pt x="3272028" y="762762"/>
                  </a:lnTo>
                  <a:lnTo>
                    <a:pt x="3658362" y="762762"/>
                  </a:lnTo>
                  <a:lnTo>
                    <a:pt x="3658362" y="725424"/>
                  </a:lnTo>
                  <a:close/>
                </a:path>
                <a:path w="9112250" h="1537335">
                  <a:moveTo>
                    <a:pt x="4203954" y="901446"/>
                  </a:moveTo>
                  <a:lnTo>
                    <a:pt x="3817620" y="901446"/>
                  </a:lnTo>
                  <a:lnTo>
                    <a:pt x="3817620" y="1005840"/>
                  </a:lnTo>
                  <a:lnTo>
                    <a:pt x="4203954" y="1005840"/>
                  </a:lnTo>
                  <a:lnTo>
                    <a:pt x="4203954" y="901446"/>
                  </a:lnTo>
                  <a:close/>
                </a:path>
                <a:path w="9112250" h="1537335">
                  <a:moveTo>
                    <a:pt x="4749546" y="826008"/>
                  </a:moveTo>
                  <a:lnTo>
                    <a:pt x="4362450" y="826008"/>
                  </a:lnTo>
                  <a:lnTo>
                    <a:pt x="4362450" y="991362"/>
                  </a:lnTo>
                  <a:lnTo>
                    <a:pt x="4749546" y="991362"/>
                  </a:lnTo>
                  <a:lnTo>
                    <a:pt x="4749546" y="826008"/>
                  </a:lnTo>
                  <a:close/>
                </a:path>
                <a:path w="9112250" h="1537335">
                  <a:moveTo>
                    <a:pt x="5294376" y="894588"/>
                  </a:moveTo>
                  <a:lnTo>
                    <a:pt x="4908042" y="894588"/>
                  </a:lnTo>
                  <a:lnTo>
                    <a:pt x="4908042" y="1083564"/>
                  </a:lnTo>
                  <a:lnTo>
                    <a:pt x="5294376" y="1083564"/>
                  </a:lnTo>
                  <a:lnTo>
                    <a:pt x="5294376" y="894588"/>
                  </a:lnTo>
                  <a:close/>
                </a:path>
                <a:path w="9112250" h="1537335">
                  <a:moveTo>
                    <a:pt x="5839968" y="1139190"/>
                  </a:moveTo>
                  <a:lnTo>
                    <a:pt x="5452872" y="1139190"/>
                  </a:lnTo>
                  <a:lnTo>
                    <a:pt x="5452872" y="1307592"/>
                  </a:lnTo>
                  <a:lnTo>
                    <a:pt x="5839968" y="1307592"/>
                  </a:lnTo>
                  <a:lnTo>
                    <a:pt x="5839968" y="1139190"/>
                  </a:lnTo>
                  <a:close/>
                </a:path>
                <a:path w="9112250" h="1537335">
                  <a:moveTo>
                    <a:pt x="6385560" y="1162050"/>
                  </a:moveTo>
                  <a:lnTo>
                    <a:pt x="5998464" y="1162050"/>
                  </a:lnTo>
                  <a:lnTo>
                    <a:pt x="5998464" y="1363218"/>
                  </a:lnTo>
                  <a:lnTo>
                    <a:pt x="6385560" y="1363218"/>
                  </a:lnTo>
                  <a:lnTo>
                    <a:pt x="6385560" y="1162050"/>
                  </a:lnTo>
                  <a:close/>
                </a:path>
                <a:path w="9112250" h="1537335">
                  <a:moveTo>
                    <a:pt x="6930377" y="1263396"/>
                  </a:moveTo>
                  <a:lnTo>
                    <a:pt x="6544056" y="1263396"/>
                  </a:lnTo>
                  <a:lnTo>
                    <a:pt x="6544056" y="1445514"/>
                  </a:lnTo>
                  <a:lnTo>
                    <a:pt x="6930377" y="1445514"/>
                  </a:lnTo>
                  <a:lnTo>
                    <a:pt x="6930377" y="1263396"/>
                  </a:lnTo>
                  <a:close/>
                </a:path>
                <a:path w="9112250" h="1537335">
                  <a:moveTo>
                    <a:pt x="7475982" y="1302258"/>
                  </a:moveTo>
                  <a:lnTo>
                    <a:pt x="7088886" y="1302258"/>
                  </a:lnTo>
                  <a:lnTo>
                    <a:pt x="7088886" y="1471422"/>
                  </a:lnTo>
                  <a:lnTo>
                    <a:pt x="7475982" y="1471422"/>
                  </a:lnTo>
                  <a:lnTo>
                    <a:pt x="7475982" y="1302258"/>
                  </a:lnTo>
                  <a:close/>
                </a:path>
                <a:path w="9112250" h="1537335">
                  <a:moveTo>
                    <a:pt x="8021574" y="1376934"/>
                  </a:moveTo>
                  <a:lnTo>
                    <a:pt x="7634478" y="1376934"/>
                  </a:lnTo>
                  <a:lnTo>
                    <a:pt x="7634478" y="1536954"/>
                  </a:lnTo>
                  <a:lnTo>
                    <a:pt x="8021574" y="1536954"/>
                  </a:lnTo>
                  <a:lnTo>
                    <a:pt x="8021574" y="1376934"/>
                  </a:lnTo>
                  <a:close/>
                </a:path>
                <a:path w="9112250" h="1537335">
                  <a:moveTo>
                    <a:pt x="8566404" y="1337310"/>
                  </a:moveTo>
                  <a:lnTo>
                    <a:pt x="8180070" y="1337310"/>
                  </a:lnTo>
                  <a:lnTo>
                    <a:pt x="8180070" y="1517904"/>
                  </a:lnTo>
                  <a:lnTo>
                    <a:pt x="8566404" y="1517904"/>
                  </a:lnTo>
                  <a:lnTo>
                    <a:pt x="8566404" y="1337310"/>
                  </a:lnTo>
                  <a:close/>
                </a:path>
                <a:path w="9112250" h="1537335">
                  <a:moveTo>
                    <a:pt x="9111996" y="1350264"/>
                  </a:moveTo>
                  <a:lnTo>
                    <a:pt x="8724900" y="1350264"/>
                  </a:lnTo>
                  <a:lnTo>
                    <a:pt x="8724900" y="1525524"/>
                  </a:lnTo>
                  <a:lnTo>
                    <a:pt x="9111996" y="1525524"/>
                  </a:lnTo>
                  <a:lnTo>
                    <a:pt x="9111996" y="1350264"/>
                  </a:lnTo>
                  <a:close/>
                </a:path>
              </a:pathLst>
            </a:custGeom>
            <a:solidFill>
              <a:srgbClr val="C89C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26030" y="1759457"/>
              <a:ext cx="9112250" cy="1991360"/>
            </a:xfrm>
            <a:custGeom>
              <a:avLst/>
              <a:gdLst/>
              <a:ahLst/>
              <a:cxnLst/>
              <a:rect l="l" t="t" r="r" b="b"/>
              <a:pathLst>
                <a:path w="9112250" h="1991360">
                  <a:moveTo>
                    <a:pt x="387096" y="689610"/>
                  </a:moveTo>
                  <a:lnTo>
                    <a:pt x="0" y="689610"/>
                  </a:lnTo>
                  <a:lnTo>
                    <a:pt x="0" y="768858"/>
                  </a:lnTo>
                  <a:lnTo>
                    <a:pt x="387096" y="768858"/>
                  </a:lnTo>
                  <a:lnTo>
                    <a:pt x="387096" y="689610"/>
                  </a:lnTo>
                  <a:close/>
                </a:path>
                <a:path w="9112250" h="1991360">
                  <a:moveTo>
                    <a:pt x="931926" y="526542"/>
                  </a:moveTo>
                  <a:lnTo>
                    <a:pt x="545592" y="526542"/>
                  </a:lnTo>
                  <a:lnTo>
                    <a:pt x="545592" y="614172"/>
                  </a:lnTo>
                  <a:lnTo>
                    <a:pt x="931926" y="614172"/>
                  </a:lnTo>
                  <a:lnTo>
                    <a:pt x="931926" y="526542"/>
                  </a:lnTo>
                  <a:close/>
                </a:path>
                <a:path w="9112250" h="1991360">
                  <a:moveTo>
                    <a:pt x="1477518" y="733044"/>
                  </a:moveTo>
                  <a:lnTo>
                    <a:pt x="1090422" y="733044"/>
                  </a:lnTo>
                  <a:lnTo>
                    <a:pt x="1090422" y="820674"/>
                  </a:lnTo>
                  <a:lnTo>
                    <a:pt x="1477518" y="820674"/>
                  </a:lnTo>
                  <a:lnTo>
                    <a:pt x="1477518" y="733044"/>
                  </a:lnTo>
                  <a:close/>
                </a:path>
                <a:path w="9112250" h="1991360">
                  <a:moveTo>
                    <a:pt x="2022348" y="819912"/>
                  </a:moveTo>
                  <a:lnTo>
                    <a:pt x="1636014" y="819912"/>
                  </a:lnTo>
                  <a:lnTo>
                    <a:pt x="1636014" y="915924"/>
                  </a:lnTo>
                  <a:lnTo>
                    <a:pt x="2022348" y="915924"/>
                  </a:lnTo>
                  <a:lnTo>
                    <a:pt x="2022348" y="819912"/>
                  </a:lnTo>
                  <a:close/>
                </a:path>
                <a:path w="9112250" h="1991360">
                  <a:moveTo>
                    <a:pt x="2567940" y="842010"/>
                  </a:moveTo>
                  <a:lnTo>
                    <a:pt x="2181606" y="842010"/>
                  </a:lnTo>
                  <a:lnTo>
                    <a:pt x="2181606" y="956310"/>
                  </a:lnTo>
                  <a:lnTo>
                    <a:pt x="2567940" y="956310"/>
                  </a:lnTo>
                  <a:lnTo>
                    <a:pt x="2567940" y="842010"/>
                  </a:lnTo>
                  <a:close/>
                </a:path>
                <a:path w="9112250" h="1991360">
                  <a:moveTo>
                    <a:pt x="3113532" y="1043178"/>
                  </a:moveTo>
                  <a:lnTo>
                    <a:pt x="2726436" y="1043178"/>
                  </a:lnTo>
                  <a:lnTo>
                    <a:pt x="2726436" y="1175766"/>
                  </a:lnTo>
                  <a:lnTo>
                    <a:pt x="3113532" y="1175766"/>
                  </a:lnTo>
                  <a:lnTo>
                    <a:pt x="3113532" y="1043178"/>
                  </a:lnTo>
                  <a:close/>
                </a:path>
                <a:path w="9112250" h="1991360">
                  <a:moveTo>
                    <a:pt x="3658362" y="1185672"/>
                  </a:moveTo>
                  <a:lnTo>
                    <a:pt x="3272028" y="1185672"/>
                  </a:lnTo>
                  <a:lnTo>
                    <a:pt x="3272028" y="1339596"/>
                  </a:lnTo>
                  <a:lnTo>
                    <a:pt x="3658362" y="1339596"/>
                  </a:lnTo>
                  <a:lnTo>
                    <a:pt x="3658362" y="1185672"/>
                  </a:lnTo>
                  <a:close/>
                </a:path>
                <a:path w="9112250" h="1991360">
                  <a:moveTo>
                    <a:pt x="4203954" y="1304544"/>
                  </a:moveTo>
                  <a:lnTo>
                    <a:pt x="3817620" y="1304544"/>
                  </a:lnTo>
                  <a:lnTo>
                    <a:pt x="3817620" y="1515618"/>
                  </a:lnTo>
                  <a:lnTo>
                    <a:pt x="4203954" y="1515618"/>
                  </a:lnTo>
                  <a:lnTo>
                    <a:pt x="4203954" y="1304544"/>
                  </a:lnTo>
                  <a:close/>
                </a:path>
                <a:path w="9112250" h="1991360">
                  <a:moveTo>
                    <a:pt x="4749546" y="1126236"/>
                  </a:moveTo>
                  <a:lnTo>
                    <a:pt x="4362450" y="1126236"/>
                  </a:lnTo>
                  <a:lnTo>
                    <a:pt x="4362450" y="1440192"/>
                  </a:lnTo>
                  <a:lnTo>
                    <a:pt x="4749546" y="1440192"/>
                  </a:lnTo>
                  <a:lnTo>
                    <a:pt x="4749546" y="1126236"/>
                  </a:lnTo>
                  <a:close/>
                </a:path>
                <a:path w="9112250" h="1991360">
                  <a:moveTo>
                    <a:pt x="5294376" y="1161288"/>
                  </a:moveTo>
                  <a:lnTo>
                    <a:pt x="4908042" y="1161288"/>
                  </a:lnTo>
                  <a:lnTo>
                    <a:pt x="4908042" y="1508772"/>
                  </a:lnTo>
                  <a:lnTo>
                    <a:pt x="5294376" y="1508772"/>
                  </a:lnTo>
                  <a:lnTo>
                    <a:pt x="5294376" y="1161288"/>
                  </a:lnTo>
                  <a:close/>
                </a:path>
                <a:path w="9112250" h="1991360">
                  <a:moveTo>
                    <a:pt x="5839968" y="1447038"/>
                  </a:moveTo>
                  <a:lnTo>
                    <a:pt x="5452872" y="1447038"/>
                  </a:lnTo>
                  <a:lnTo>
                    <a:pt x="5452872" y="1753362"/>
                  </a:lnTo>
                  <a:lnTo>
                    <a:pt x="5839968" y="1753362"/>
                  </a:lnTo>
                  <a:lnTo>
                    <a:pt x="5839968" y="1447038"/>
                  </a:lnTo>
                  <a:close/>
                </a:path>
                <a:path w="9112250" h="1991360">
                  <a:moveTo>
                    <a:pt x="6385560" y="1440180"/>
                  </a:moveTo>
                  <a:lnTo>
                    <a:pt x="5998464" y="1440180"/>
                  </a:lnTo>
                  <a:lnTo>
                    <a:pt x="5998464" y="1776222"/>
                  </a:lnTo>
                  <a:lnTo>
                    <a:pt x="6385560" y="1776222"/>
                  </a:lnTo>
                  <a:lnTo>
                    <a:pt x="6385560" y="1440180"/>
                  </a:lnTo>
                  <a:close/>
                </a:path>
                <a:path w="9112250" h="1991360">
                  <a:moveTo>
                    <a:pt x="6930377" y="1532382"/>
                  </a:moveTo>
                  <a:lnTo>
                    <a:pt x="6544056" y="1532382"/>
                  </a:lnTo>
                  <a:lnTo>
                    <a:pt x="6544056" y="1877568"/>
                  </a:lnTo>
                  <a:lnTo>
                    <a:pt x="6930377" y="1877568"/>
                  </a:lnTo>
                  <a:lnTo>
                    <a:pt x="6930377" y="1532382"/>
                  </a:lnTo>
                  <a:close/>
                </a:path>
                <a:path w="9112250" h="1991360">
                  <a:moveTo>
                    <a:pt x="7475982" y="1565910"/>
                  </a:moveTo>
                  <a:lnTo>
                    <a:pt x="7088886" y="1565910"/>
                  </a:lnTo>
                  <a:lnTo>
                    <a:pt x="7088886" y="1916430"/>
                  </a:lnTo>
                  <a:lnTo>
                    <a:pt x="7475982" y="1916430"/>
                  </a:lnTo>
                  <a:lnTo>
                    <a:pt x="7475982" y="1565910"/>
                  </a:lnTo>
                  <a:close/>
                </a:path>
                <a:path w="9112250" h="1991360">
                  <a:moveTo>
                    <a:pt x="8021574" y="1683258"/>
                  </a:moveTo>
                  <a:lnTo>
                    <a:pt x="7634478" y="1683258"/>
                  </a:lnTo>
                  <a:lnTo>
                    <a:pt x="7634478" y="1991106"/>
                  </a:lnTo>
                  <a:lnTo>
                    <a:pt x="8021574" y="1991106"/>
                  </a:lnTo>
                  <a:lnTo>
                    <a:pt x="8021574" y="1683258"/>
                  </a:lnTo>
                  <a:close/>
                </a:path>
                <a:path w="9112250" h="1991360">
                  <a:moveTo>
                    <a:pt x="8566404" y="0"/>
                  </a:moveTo>
                  <a:lnTo>
                    <a:pt x="8180070" y="0"/>
                  </a:lnTo>
                  <a:lnTo>
                    <a:pt x="8180070" y="1951494"/>
                  </a:lnTo>
                  <a:lnTo>
                    <a:pt x="8566404" y="1951494"/>
                  </a:lnTo>
                  <a:lnTo>
                    <a:pt x="8566404" y="0"/>
                  </a:lnTo>
                  <a:close/>
                </a:path>
                <a:path w="9112250" h="1991360">
                  <a:moveTo>
                    <a:pt x="9111996" y="149352"/>
                  </a:moveTo>
                  <a:lnTo>
                    <a:pt x="8724900" y="149352"/>
                  </a:lnTo>
                  <a:lnTo>
                    <a:pt x="8724900" y="1964436"/>
                  </a:lnTo>
                  <a:lnTo>
                    <a:pt x="9111996" y="1964436"/>
                  </a:lnTo>
                  <a:lnTo>
                    <a:pt x="9111996" y="149352"/>
                  </a:lnTo>
                  <a:close/>
                </a:path>
              </a:pathLst>
            </a:custGeom>
            <a:solidFill>
              <a:srgbClr val="88B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212012" y="1438610"/>
            <a:ext cx="141605" cy="290449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900" spc="-25" dirty="0">
                <a:latin typeface="Calibri"/>
                <a:cs typeface="Calibri"/>
              </a:rPr>
              <a:t>28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900" spc="-25" dirty="0">
                <a:latin typeface="Calibri"/>
                <a:cs typeface="Calibri"/>
              </a:rPr>
              <a:t>26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900" spc="-25" dirty="0">
                <a:latin typeface="Calibri"/>
                <a:cs typeface="Calibri"/>
              </a:rPr>
              <a:t>24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900" spc="-25" dirty="0">
                <a:latin typeface="Calibri"/>
                <a:cs typeface="Calibri"/>
              </a:rPr>
              <a:t>22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900" spc="-25" dirty="0">
                <a:latin typeface="Calibri"/>
                <a:cs typeface="Calibri"/>
              </a:rPr>
              <a:t>20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900" spc="-25" dirty="0">
                <a:latin typeface="Calibri"/>
                <a:cs typeface="Calibri"/>
              </a:rPr>
              <a:t>18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900" spc="-25" dirty="0">
                <a:latin typeface="Calibri"/>
                <a:cs typeface="Calibri"/>
              </a:rPr>
              <a:t>16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900" spc="-25" dirty="0">
                <a:latin typeface="Calibri"/>
                <a:cs typeface="Calibri"/>
              </a:rPr>
              <a:t>14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900" spc="-25" dirty="0">
                <a:latin typeface="Calibri"/>
                <a:cs typeface="Calibri"/>
              </a:rPr>
              <a:t>12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900" spc="-25" dirty="0">
                <a:latin typeface="Calibri"/>
                <a:cs typeface="Calibri"/>
              </a:rPr>
              <a:t>10</a:t>
            </a:r>
            <a:endParaRPr sz="900">
              <a:latin typeface="Calibri"/>
              <a:cs typeface="Calibri"/>
            </a:endParaRPr>
          </a:p>
          <a:p>
            <a:pPr marL="70485">
              <a:lnSpc>
                <a:spcPct val="100000"/>
              </a:lnSpc>
              <a:spcBef>
                <a:spcPts val="430"/>
              </a:spcBef>
            </a:pPr>
            <a:r>
              <a:rPr sz="900" spc="-50" dirty="0">
                <a:latin typeface="Calibri"/>
                <a:cs typeface="Calibri"/>
              </a:rPr>
              <a:t>8</a:t>
            </a:r>
            <a:endParaRPr sz="900">
              <a:latin typeface="Calibri"/>
              <a:cs typeface="Calibri"/>
            </a:endParaRPr>
          </a:p>
          <a:p>
            <a:pPr marL="70485">
              <a:lnSpc>
                <a:spcPct val="100000"/>
              </a:lnSpc>
              <a:spcBef>
                <a:spcPts val="430"/>
              </a:spcBef>
            </a:pPr>
            <a:r>
              <a:rPr sz="900" spc="-50" dirty="0">
                <a:latin typeface="Calibri"/>
                <a:cs typeface="Calibri"/>
              </a:rPr>
              <a:t>6</a:t>
            </a:r>
            <a:endParaRPr sz="900">
              <a:latin typeface="Calibri"/>
              <a:cs typeface="Calibri"/>
            </a:endParaRPr>
          </a:p>
          <a:p>
            <a:pPr marL="70485">
              <a:lnSpc>
                <a:spcPct val="100000"/>
              </a:lnSpc>
              <a:spcBef>
                <a:spcPts val="434"/>
              </a:spcBef>
            </a:pPr>
            <a:r>
              <a:rPr sz="900" spc="-5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  <a:p>
            <a:pPr marL="70485">
              <a:lnSpc>
                <a:spcPct val="100000"/>
              </a:lnSpc>
              <a:spcBef>
                <a:spcPts val="430"/>
              </a:spcBef>
            </a:pPr>
            <a:r>
              <a:rPr sz="900" spc="-5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  <a:p>
            <a:pPr marL="70485">
              <a:lnSpc>
                <a:spcPct val="100000"/>
              </a:lnSpc>
              <a:spcBef>
                <a:spcPts val="430"/>
              </a:spcBef>
            </a:pPr>
            <a:r>
              <a:rPr sz="900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60055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05380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50706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96031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41356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86682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32007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77332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22658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67983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13308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58634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203959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749284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294609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2020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839935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2021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385260" y="4295792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2022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42721" y="1702994"/>
            <a:ext cx="139700" cy="16922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spc="-10" dirty="0">
                <a:latin typeface="Calibri"/>
                <a:cs typeface="Calibri"/>
              </a:rPr>
              <a:t>Показатель</a:t>
            </a:r>
            <a:r>
              <a:rPr sz="900" b="1" dirty="0">
                <a:latin typeface="Calibri"/>
                <a:cs typeface="Calibri"/>
              </a:rPr>
              <a:t> на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100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000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населения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01517" y="483184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62483" y="0"/>
                </a:moveTo>
                <a:lnTo>
                  <a:pt x="0" y="0"/>
                </a:lnTo>
                <a:lnTo>
                  <a:pt x="0" y="62483"/>
                </a:lnTo>
                <a:lnTo>
                  <a:pt x="62483" y="62483"/>
                </a:lnTo>
                <a:lnTo>
                  <a:pt x="62483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078123" y="4768659"/>
            <a:ext cx="5010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Опиоиды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928109" y="4831841"/>
            <a:ext cx="63500" cy="62865"/>
          </a:xfrm>
          <a:custGeom>
            <a:avLst/>
            <a:gdLst/>
            <a:ahLst/>
            <a:cxnLst/>
            <a:rect l="l" t="t" r="r" b="b"/>
            <a:pathLst>
              <a:path w="63500" h="62864">
                <a:moveTo>
                  <a:pt x="63246" y="0"/>
                </a:moveTo>
                <a:lnTo>
                  <a:pt x="0" y="0"/>
                </a:lnTo>
                <a:lnTo>
                  <a:pt x="0" y="62483"/>
                </a:lnTo>
                <a:lnTo>
                  <a:pt x="63246" y="62483"/>
                </a:lnTo>
                <a:lnTo>
                  <a:pt x="63246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004834" y="4768659"/>
            <a:ext cx="788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Каннабиноиды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141976" y="483184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62484" y="0"/>
                </a:moveTo>
                <a:lnTo>
                  <a:pt x="0" y="0"/>
                </a:lnTo>
                <a:lnTo>
                  <a:pt x="0" y="62483"/>
                </a:lnTo>
                <a:lnTo>
                  <a:pt x="62484" y="62483"/>
                </a:lnTo>
                <a:lnTo>
                  <a:pt x="62484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218311" y="4768659"/>
            <a:ext cx="3905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Кокаин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958078" y="4831841"/>
            <a:ext cx="63500" cy="62865"/>
          </a:xfrm>
          <a:custGeom>
            <a:avLst/>
            <a:gdLst/>
            <a:ahLst/>
            <a:cxnLst/>
            <a:rect l="l" t="t" r="r" b="b"/>
            <a:pathLst>
              <a:path w="63500" h="62864">
                <a:moveTo>
                  <a:pt x="63246" y="0"/>
                </a:moveTo>
                <a:lnTo>
                  <a:pt x="0" y="0"/>
                </a:lnTo>
                <a:lnTo>
                  <a:pt x="0" y="62483"/>
                </a:lnTo>
                <a:lnTo>
                  <a:pt x="63246" y="62483"/>
                </a:lnTo>
                <a:lnTo>
                  <a:pt x="63246" y="0"/>
                </a:lnTo>
                <a:close/>
              </a:path>
            </a:pathLst>
          </a:custGeom>
          <a:solidFill>
            <a:srgbClr val="C89C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034785" y="4768659"/>
            <a:ext cx="98234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Психостимуляторы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364730" y="483184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483" y="0"/>
                </a:moveTo>
                <a:lnTo>
                  <a:pt x="0" y="0"/>
                </a:lnTo>
                <a:lnTo>
                  <a:pt x="0" y="62483"/>
                </a:lnTo>
                <a:lnTo>
                  <a:pt x="62483" y="62483"/>
                </a:lnTo>
                <a:lnTo>
                  <a:pt x="62483" y="0"/>
                </a:lnTo>
                <a:close/>
              </a:path>
            </a:pathLst>
          </a:custGeom>
          <a:solidFill>
            <a:srgbClr val="88B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441303" y="4768659"/>
            <a:ext cx="25361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Другие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наркотические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вещества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и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их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комбинации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2132395" y="147999"/>
            <a:ext cx="790892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1915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002060"/>
                </a:solidFill>
              </a:rPr>
              <a:t>Лица,</a:t>
            </a:r>
            <a:r>
              <a:rPr sz="2800" spc="-70" dirty="0">
                <a:solidFill>
                  <a:srgbClr val="002060"/>
                </a:solidFill>
              </a:rPr>
              <a:t> </a:t>
            </a:r>
            <a:r>
              <a:rPr sz="2800" dirty="0">
                <a:solidFill>
                  <a:srgbClr val="002060"/>
                </a:solidFill>
              </a:rPr>
              <a:t>впервые</a:t>
            </a:r>
            <a:r>
              <a:rPr sz="2800" spc="-70" dirty="0">
                <a:solidFill>
                  <a:srgbClr val="002060"/>
                </a:solidFill>
              </a:rPr>
              <a:t> </a:t>
            </a:r>
            <a:r>
              <a:rPr sz="2800" dirty="0">
                <a:solidFill>
                  <a:srgbClr val="002060"/>
                </a:solidFill>
              </a:rPr>
              <a:t>обратившиеся</a:t>
            </a:r>
            <a:r>
              <a:rPr sz="2800" spc="-70" dirty="0">
                <a:solidFill>
                  <a:srgbClr val="002060"/>
                </a:solidFill>
              </a:rPr>
              <a:t> </a:t>
            </a:r>
            <a:r>
              <a:rPr sz="2800" dirty="0">
                <a:solidFill>
                  <a:srgbClr val="002060"/>
                </a:solidFill>
              </a:rPr>
              <a:t>за</a:t>
            </a:r>
            <a:r>
              <a:rPr sz="2800" spc="-65" dirty="0">
                <a:solidFill>
                  <a:srgbClr val="002060"/>
                </a:solidFill>
              </a:rPr>
              <a:t> </a:t>
            </a:r>
            <a:r>
              <a:rPr sz="2800" spc="-10" dirty="0">
                <a:solidFill>
                  <a:srgbClr val="002060"/>
                </a:solidFill>
              </a:rPr>
              <a:t>наркологической </a:t>
            </a:r>
            <a:r>
              <a:rPr sz="2800" dirty="0">
                <a:solidFill>
                  <a:srgbClr val="002060"/>
                </a:solidFill>
              </a:rPr>
              <a:t>помощью,</a:t>
            </a:r>
            <a:r>
              <a:rPr sz="2800" spc="-75" dirty="0">
                <a:solidFill>
                  <a:srgbClr val="002060"/>
                </a:solidFill>
              </a:rPr>
              <a:t> </a:t>
            </a:r>
            <a:r>
              <a:rPr sz="2800" spc="-10" dirty="0">
                <a:solidFill>
                  <a:srgbClr val="002060"/>
                </a:solidFill>
              </a:rPr>
              <a:t>Российская</a:t>
            </a:r>
            <a:r>
              <a:rPr sz="2800" spc="-60" dirty="0">
                <a:solidFill>
                  <a:srgbClr val="002060"/>
                </a:solidFill>
              </a:rPr>
              <a:t> </a:t>
            </a:r>
            <a:r>
              <a:rPr sz="2800" spc="-10" dirty="0">
                <a:solidFill>
                  <a:srgbClr val="002060"/>
                </a:solidFill>
              </a:rPr>
              <a:t>Федерация,</a:t>
            </a:r>
            <a:r>
              <a:rPr sz="2800" spc="-70" dirty="0">
                <a:solidFill>
                  <a:srgbClr val="002060"/>
                </a:solidFill>
              </a:rPr>
              <a:t> </a:t>
            </a:r>
            <a:r>
              <a:rPr sz="2800" spc="-20" dirty="0">
                <a:solidFill>
                  <a:srgbClr val="002060"/>
                </a:solidFill>
              </a:rPr>
              <a:t>2010-</a:t>
            </a:r>
            <a:r>
              <a:rPr sz="2800" dirty="0">
                <a:solidFill>
                  <a:srgbClr val="002060"/>
                </a:solidFill>
              </a:rPr>
              <a:t>2022</a:t>
            </a:r>
            <a:r>
              <a:rPr sz="2800" spc="-50" dirty="0">
                <a:solidFill>
                  <a:srgbClr val="002060"/>
                </a:solidFill>
              </a:rPr>
              <a:t> </a:t>
            </a:r>
            <a:r>
              <a:rPr sz="2800" spc="-20" dirty="0">
                <a:solidFill>
                  <a:srgbClr val="002060"/>
                </a:solidFill>
              </a:rPr>
              <a:t>годы</a:t>
            </a:r>
            <a:endParaRPr sz="2800"/>
          </a:p>
        </p:txBody>
      </p:sp>
      <p:sp>
        <p:nvSpPr>
          <p:cNvPr id="42" name="object 42"/>
          <p:cNvSpPr txBox="1"/>
          <p:nvPr/>
        </p:nvSpPr>
        <p:spPr>
          <a:xfrm>
            <a:off x="8283530" y="5179603"/>
            <a:ext cx="33223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Источник: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УНП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ООН,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ответы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на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вопросник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к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ежегодному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отчету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3" name="object 4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63821" y="5825896"/>
            <a:ext cx="1115663" cy="89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9B5B7D-6722-9561-7603-2339CEF1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57" y="31051"/>
            <a:ext cx="11597640" cy="129266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Количество новых психоактивных веществ, о которых впервые было сообщено в Систему раннего предупреждения ЕС в разбивке по категориям, 2005-2024 гг.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6A9C58-0C7E-5F9E-F610-9E63FCCD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1" y="5410199"/>
            <a:ext cx="1905000" cy="14167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B90508B-15AD-F482-1D4D-53D60B0F8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323714"/>
            <a:ext cx="9448800" cy="40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9D1F46-4FCA-6AEE-1613-89F6B9B7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57" y="31051"/>
            <a:ext cx="11597640" cy="129266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Количество новых психоактивных веществ, о </a:t>
            </a:r>
            <a:r>
              <a:rPr lang="ru-RU" sz="2800" dirty="0" smtClean="0">
                <a:solidFill>
                  <a:srgbClr val="002060"/>
                </a:solidFill>
              </a:rPr>
              <a:t>которых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сообщается </a:t>
            </a:r>
            <a:r>
              <a:rPr lang="ru-RU" sz="2800" dirty="0">
                <a:solidFill>
                  <a:srgbClr val="002060"/>
                </a:solidFill>
              </a:rPr>
              <a:t>ежегодно после их первого выявления в Европейском Союзе, в разбивке по категориям, </a:t>
            </a:r>
            <a:r>
              <a:rPr lang="ru-RU" sz="2800" dirty="0" smtClean="0">
                <a:solidFill>
                  <a:srgbClr val="002060"/>
                </a:solidFill>
              </a:rPr>
              <a:t>2005-2023 </a:t>
            </a:r>
            <a:r>
              <a:rPr lang="ru-RU" sz="2800" dirty="0">
                <a:solidFill>
                  <a:srgbClr val="002060"/>
                </a:solidFill>
              </a:rPr>
              <a:t>гг.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F088DA2-89B6-698F-9DF1-5AAAABFAA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1" y="5410199"/>
            <a:ext cx="1905000" cy="14167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A4882B7-136E-C6E3-E20B-0A6A56FC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23713"/>
            <a:ext cx="8915400" cy="416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864D56-D202-2E47-60BC-FB733B39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44" y="7639"/>
            <a:ext cx="11597640" cy="1477328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Глобальное число людей, употребляющих наркотики, и распространенность употребления наркотиков, 2013, 2018 и 2023 годы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17C30DF-4A1F-17F6-718F-AFA1E2FFD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9600" y="6400800"/>
            <a:ext cx="5668917" cy="138499"/>
          </a:xfrm>
        </p:spPr>
        <p:txBody>
          <a:bodyPr/>
          <a:lstStyle/>
          <a:p>
            <a:r>
              <a:rPr lang="ru-RU" sz="900" b="0" i="1" dirty="0"/>
              <a:t>Источник: УНП ООН, ответы на вопросник к ежегодному докладу.</a:t>
            </a:r>
          </a:p>
        </p:txBody>
      </p:sp>
      <p:graphicFrame>
        <p:nvGraphicFramePr>
          <p:cNvPr id="4" name="Chart 1">
            <a:extLst>
              <a:ext uri="{FF2B5EF4-FFF2-40B4-BE49-F238E27FC236}">
                <a16:creationId xmlns:a16="http://schemas.microsoft.com/office/drawing/2014/main" xmlns="" id="{EE922433-0D75-44AE-8384-773A0FA44B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228554"/>
              </p:ext>
            </p:extLst>
          </p:nvPr>
        </p:nvGraphicFramePr>
        <p:xfrm>
          <a:off x="1905000" y="1484967"/>
          <a:ext cx="9805156" cy="3925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352A18-6EFE-41AF-FEE7-773C57F7A337}"/>
              </a:ext>
            </a:extLst>
          </p:cNvPr>
          <p:cNvSpPr txBox="1"/>
          <p:nvPr/>
        </p:nvSpPr>
        <p:spPr>
          <a:xfrm>
            <a:off x="4343400" y="5502730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i="1" dirty="0"/>
              <a:t>Примечание: В оценках на 2023 год учтены более точные данные за 2017 год, которые можно было бы использовать для оценки распространенности употребления наркотиков в Африке, влияющие на интерпретацию тенденций со временем. Базовым годом для данных по стране, использованных для оценки на 2023 год, является 2023 год или последний год, за который были доступны данные.</a:t>
            </a:r>
          </a:p>
        </p:txBody>
      </p:sp>
      <p:pic>
        <p:nvPicPr>
          <p:cNvPr id="7" name="object 43">
            <a:extLst>
              <a:ext uri="{FF2B5EF4-FFF2-40B4-BE49-F238E27FC236}">
                <a16:creationId xmlns:a16="http://schemas.microsoft.com/office/drawing/2014/main" xmlns="" id="{A0E1013F-7D2C-58BD-9516-69B493ADC3C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3821" y="5825896"/>
            <a:ext cx="1115663" cy="8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48BF2D-B800-7F77-2A14-52CFCEE06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" y="246791"/>
            <a:ext cx="11597640" cy="984885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Глобальное число людей с расстройствами, связанными с употреблением наркотиков, 2014-2023 гг.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D8403C0-A9BD-B736-AC47-8B0833269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0" y="6585809"/>
            <a:ext cx="7179200" cy="102887"/>
          </a:xfrm>
        </p:spPr>
        <p:txBody>
          <a:bodyPr/>
          <a:lstStyle/>
          <a:p>
            <a:r>
              <a:rPr lang="ru-RU" sz="900" b="0" i="1" dirty="0"/>
              <a:t>Источники: УНП ООН, ответы на вопросник к ежегодному отчету и исследование глобального бремени болезней (</a:t>
            </a:r>
            <a:r>
              <a:rPr lang="en" sz="900" b="0" i="1" dirty="0"/>
              <a:t>IHME).</a:t>
            </a:r>
            <a:endParaRPr lang="ru-RU" sz="900" b="0" i="1" dirty="0"/>
          </a:p>
        </p:txBody>
      </p:sp>
      <p:graphicFrame>
        <p:nvGraphicFramePr>
          <p:cNvPr id="4" name="Chart 1">
            <a:extLst>
              <a:ext uri="{FF2B5EF4-FFF2-40B4-BE49-F238E27FC236}">
                <a16:creationId xmlns:a16="http://schemas.microsoft.com/office/drawing/2014/main" xmlns="" id="{E522CED1-AC0C-4F51-97B7-801328482C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74514"/>
              </p:ext>
            </p:extLst>
          </p:nvPr>
        </p:nvGraphicFramePr>
        <p:xfrm>
          <a:off x="1828800" y="1600200"/>
          <a:ext cx="9389000" cy="4378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ject 43">
            <a:extLst>
              <a:ext uri="{FF2B5EF4-FFF2-40B4-BE49-F238E27FC236}">
                <a16:creationId xmlns:a16="http://schemas.microsoft.com/office/drawing/2014/main" xmlns="" id="{D2598ED3-887F-8089-EA87-D64D0E6F680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3821" y="5825896"/>
            <a:ext cx="1115663" cy="8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61" y="514223"/>
            <a:ext cx="1576386" cy="240981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01210" y="274573"/>
            <a:ext cx="3513454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7880" indent="-80518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  <a:buSzPct val="141176"/>
              <a:buFont typeface="Tahoma"/>
              <a:buChar char="■"/>
              <a:tabLst>
                <a:tab pos="817880" algn="l"/>
              </a:tabLst>
            </a:pPr>
            <a:r>
              <a:rPr sz="5100" b="1" u="heavy" spc="-50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Calibri"/>
                <a:cs typeface="Calibri"/>
              </a:rPr>
              <a:t>РАЗДЕЛЫ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5218" y="1521421"/>
            <a:ext cx="10309225" cy="1200150"/>
          </a:xfrm>
          <a:prstGeom prst="rect">
            <a:avLst/>
          </a:prstGeom>
          <a:ln w="9525">
            <a:solidFill>
              <a:srgbClr val="5B9BD5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895985" indent="-805180">
              <a:lnSpc>
                <a:spcPct val="100000"/>
              </a:lnSpc>
              <a:spcBef>
                <a:spcPts val="160"/>
              </a:spcBef>
              <a:buClr>
                <a:srgbClr val="000000"/>
              </a:buClr>
              <a:buSzPct val="141176"/>
              <a:buFont typeface="Tahoma"/>
              <a:buChar char="□"/>
              <a:tabLst>
                <a:tab pos="895985" algn="l"/>
              </a:tabLst>
            </a:pPr>
            <a:r>
              <a:rPr sz="5100" b="1" spc="-20" dirty="0">
                <a:solidFill>
                  <a:srgbClr val="002060"/>
                </a:solidFill>
                <a:latin typeface="Calibri"/>
                <a:cs typeface="Calibri"/>
              </a:rPr>
              <a:t>Группы</a:t>
            </a:r>
            <a:r>
              <a:rPr sz="5100" b="1" spc="-1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5100" b="1" dirty="0">
                <a:solidFill>
                  <a:srgbClr val="002060"/>
                </a:solidFill>
                <a:latin typeface="Calibri"/>
                <a:cs typeface="Calibri"/>
              </a:rPr>
              <a:t>новых</a:t>
            </a:r>
            <a:r>
              <a:rPr sz="5100" b="1" spc="-1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5100" b="1" spc="-10" dirty="0">
                <a:solidFill>
                  <a:srgbClr val="002060"/>
                </a:solidFill>
                <a:latin typeface="Calibri"/>
                <a:cs typeface="Calibri"/>
              </a:rPr>
              <a:t>наркотиков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28152" y="2825144"/>
            <a:ext cx="8851265" cy="220599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817880" indent="-805180">
              <a:lnSpc>
                <a:spcPct val="100000"/>
              </a:lnSpc>
              <a:spcBef>
                <a:spcPts val="975"/>
              </a:spcBef>
              <a:buSzPct val="133333"/>
              <a:buFont typeface="Tahoma"/>
              <a:buChar char="■"/>
              <a:tabLst>
                <a:tab pos="817880" algn="l"/>
              </a:tabLst>
            </a:pPr>
            <a:r>
              <a:rPr sz="5400" b="1" dirty="0">
                <a:solidFill>
                  <a:srgbClr val="C00000"/>
                </a:solidFill>
                <a:latin typeface="Calibri"/>
                <a:cs typeface="Calibri"/>
              </a:rPr>
              <a:t>Вызовы</a:t>
            </a:r>
            <a:r>
              <a:rPr sz="5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400" b="1" dirty="0">
                <a:solidFill>
                  <a:srgbClr val="C00000"/>
                </a:solidFill>
                <a:latin typeface="Calibri"/>
                <a:cs typeface="Calibri"/>
              </a:rPr>
              <a:t>новых</a:t>
            </a:r>
            <a:r>
              <a:rPr sz="5400" b="1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400" b="1" spc="-10" dirty="0">
                <a:solidFill>
                  <a:srgbClr val="C00000"/>
                </a:solidFill>
                <a:latin typeface="Calibri"/>
                <a:cs typeface="Calibri"/>
              </a:rPr>
              <a:t>наркотиков</a:t>
            </a:r>
            <a:endParaRPr sz="540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1175"/>
              </a:spcBef>
            </a:pPr>
            <a:r>
              <a:rPr sz="7200" dirty="0">
                <a:latin typeface="Tahoma"/>
                <a:cs typeface="Tahoma"/>
              </a:rPr>
              <a:t>□</a:t>
            </a:r>
            <a:r>
              <a:rPr sz="7200" spc="-300" dirty="0">
                <a:latin typeface="Tahoma"/>
                <a:cs typeface="Tahoma"/>
              </a:rPr>
              <a:t> </a:t>
            </a:r>
            <a:r>
              <a:rPr sz="5400" b="1" spc="-10" dirty="0">
                <a:latin typeface="Calibri"/>
                <a:cs typeface="Calibri"/>
              </a:rPr>
              <a:t>Заключение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55201" y="2901872"/>
            <a:ext cx="10779760" cy="998855"/>
          </a:xfrm>
          <a:custGeom>
            <a:avLst/>
            <a:gdLst/>
            <a:ahLst/>
            <a:cxnLst/>
            <a:rect l="l" t="t" r="r" b="b"/>
            <a:pathLst>
              <a:path w="10779760" h="998854">
                <a:moveTo>
                  <a:pt x="0" y="499351"/>
                </a:moveTo>
                <a:lnTo>
                  <a:pt x="14262" y="462743"/>
                </a:lnTo>
                <a:lnTo>
                  <a:pt x="45784" y="433968"/>
                </a:lnTo>
                <a:lnTo>
                  <a:pt x="80826" y="412716"/>
                </a:lnTo>
                <a:lnTo>
                  <a:pt x="125402" y="391767"/>
                </a:lnTo>
                <a:lnTo>
                  <a:pt x="179300" y="371142"/>
                </a:lnTo>
                <a:lnTo>
                  <a:pt x="220305" y="357582"/>
                </a:lnTo>
                <a:lnTo>
                  <a:pt x="265295" y="344179"/>
                </a:lnTo>
                <a:lnTo>
                  <a:pt x="314207" y="330942"/>
                </a:lnTo>
                <a:lnTo>
                  <a:pt x="366977" y="317874"/>
                </a:lnTo>
                <a:lnTo>
                  <a:pt x="423542" y="304982"/>
                </a:lnTo>
                <a:lnTo>
                  <a:pt x="483840" y="292272"/>
                </a:lnTo>
                <a:lnTo>
                  <a:pt x="547806" y="279750"/>
                </a:lnTo>
                <a:lnTo>
                  <a:pt x="615378" y="267422"/>
                </a:lnTo>
                <a:lnTo>
                  <a:pt x="686493" y="255293"/>
                </a:lnTo>
                <a:lnTo>
                  <a:pt x="761087" y="243369"/>
                </a:lnTo>
                <a:lnTo>
                  <a:pt x="799669" y="237486"/>
                </a:lnTo>
                <a:lnTo>
                  <a:pt x="839098" y="231656"/>
                </a:lnTo>
                <a:lnTo>
                  <a:pt x="879364" y="225881"/>
                </a:lnTo>
                <a:lnTo>
                  <a:pt x="920461" y="220160"/>
                </a:lnTo>
                <a:lnTo>
                  <a:pt x="962380" y="214496"/>
                </a:lnTo>
                <a:lnTo>
                  <a:pt x="1005114" y="208887"/>
                </a:lnTo>
                <a:lnTo>
                  <a:pt x="1048655" y="203336"/>
                </a:lnTo>
                <a:lnTo>
                  <a:pt x="1092994" y="197843"/>
                </a:lnTo>
                <a:lnTo>
                  <a:pt x="1138124" y="192409"/>
                </a:lnTo>
                <a:lnTo>
                  <a:pt x="1184037" y="187034"/>
                </a:lnTo>
                <a:lnTo>
                  <a:pt x="1230725" y="181719"/>
                </a:lnTo>
                <a:lnTo>
                  <a:pt x="1278181" y="176464"/>
                </a:lnTo>
                <a:lnTo>
                  <a:pt x="1326395" y="171272"/>
                </a:lnTo>
                <a:lnTo>
                  <a:pt x="1375361" y="166141"/>
                </a:lnTo>
                <a:lnTo>
                  <a:pt x="1425071" y="161074"/>
                </a:lnTo>
                <a:lnTo>
                  <a:pt x="1475516" y="156070"/>
                </a:lnTo>
                <a:lnTo>
                  <a:pt x="1526688" y="151131"/>
                </a:lnTo>
                <a:lnTo>
                  <a:pt x="1578581" y="146257"/>
                </a:lnTo>
                <a:lnTo>
                  <a:pt x="1631185" y="141450"/>
                </a:lnTo>
                <a:lnTo>
                  <a:pt x="1684494" y="136708"/>
                </a:lnTo>
                <a:lnTo>
                  <a:pt x="1738498" y="132035"/>
                </a:lnTo>
                <a:lnTo>
                  <a:pt x="1793191" y="127429"/>
                </a:lnTo>
                <a:lnTo>
                  <a:pt x="1848563" y="122892"/>
                </a:lnTo>
                <a:lnTo>
                  <a:pt x="1904609" y="118425"/>
                </a:lnTo>
                <a:lnTo>
                  <a:pt x="1961319" y="114028"/>
                </a:lnTo>
                <a:lnTo>
                  <a:pt x="2018685" y="109703"/>
                </a:lnTo>
                <a:lnTo>
                  <a:pt x="2076700" y="105449"/>
                </a:lnTo>
                <a:lnTo>
                  <a:pt x="2135356" y="101267"/>
                </a:lnTo>
                <a:lnTo>
                  <a:pt x="2194644" y="97159"/>
                </a:lnTo>
                <a:lnTo>
                  <a:pt x="2254558" y="93125"/>
                </a:lnTo>
                <a:lnTo>
                  <a:pt x="2315089" y="89166"/>
                </a:lnTo>
                <a:lnTo>
                  <a:pt x="2376229" y="85282"/>
                </a:lnTo>
                <a:lnTo>
                  <a:pt x="2437970" y="81474"/>
                </a:lnTo>
                <a:lnTo>
                  <a:pt x="2500305" y="77743"/>
                </a:lnTo>
                <a:lnTo>
                  <a:pt x="2563225" y="74090"/>
                </a:lnTo>
                <a:lnTo>
                  <a:pt x="2626723" y="70516"/>
                </a:lnTo>
                <a:lnTo>
                  <a:pt x="2690791" y="67020"/>
                </a:lnTo>
                <a:lnTo>
                  <a:pt x="2755420" y="63604"/>
                </a:lnTo>
                <a:lnTo>
                  <a:pt x="2820603" y="60269"/>
                </a:lnTo>
                <a:lnTo>
                  <a:pt x="2886333" y="57015"/>
                </a:lnTo>
                <a:lnTo>
                  <a:pt x="2952600" y="53844"/>
                </a:lnTo>
                <a:lnTo>
                  <a:pt x="3019398" y="50755"/>
                </a:lnTo>
                <a:lnTo>
                  <a:pt x="3086718" y="47749"/>
                </a:lnTo>
                <a:lnTo>
                  <a:pt x="3154552" y="44828"/>
                </a:lnTo>
                <a:lnTo>
                  <a:pt x="3222893" y="41992"/>
                </a:lnTo>
                <a:lnTo>
                  <a:pt x="3291732" y="39242"/>
                </a:lnTo>
                <a:lnTo>
                  <a:pt x="3361063" y="36577"/>
                </a:lnTo>
                <a:lnTo>
                  <a:pt x="3430876" y="34001"/>
                </a:lnTo>
                <a:lnTo>
                  <a:pt x="3501164" y="31512"/>
                </a:lnTo>
                <a:lnTo>
                  <a:pt x="3571919" y="29111"/>
                </a:lnTo>
                <a:lnTo>
                  <a:pt x="3643133" y="26800"/>
                </a:lnTo>
                <a:lnTo>
                  <a:pt x="3714798" y="24580"/>
                </a:lnTo>
                <a:lnTo>
                  <a:pt x="3786907" y="22450"/>
                </a:lnTo>
                <a:lnTo>
                  <a:pt x="3859451" y="20411"/>
                </a:lnTo>
                <a:lnTo>
                  <a:pt x="3932423" y="18465"/>
                </a:lnTo>
                <a:lnTo>
                  <a:pt x="4005814" y="16612"/>
                </a:lnTo>
                <a:lnTo>
                  <a:pt x="4079617" y="14853"/>
                </a:lnTo>
                <a:lnTo>
                  <a:pt x="4153824" y="13188"/>
                </a:lnTo>
                <a:lnTo>
                  <a:pt x="4228427" y="11618"/>
                </a:lnTo>
                <a:lnTo>
                  <a:pt x="4303418" y="10145"/>
                </a:lnTo>
                <a:lnTo>
                  <a:pt x="4378789" y="8768"/>
                </a:lnTo>
                <a:lnTo>
                  <a:pt x="4454532" y="7488"/>
                </a:lnTo>
                <a:lnTo>
                  <a:pt x="4530640" y="6307"/>
                </a:lnTo>
                <a:lnTo>
                  <a:pt x="4607104" y="5224"/>
                </a:lnTo>
                <a:lnTo>
                  <a:pt x="4683917" y="4242"/>
                </a:lnTo>
                <a:lnTo>
                  <a:pt x="4761070" y="3359"/>
                </a:lnTo>
                <a:lnTo>
                  <a:pt x="4838556" y="2578"/>
                </a:lnTo>
                <a:lnTo>
                  <a:pt x="4916367" y="1898"/>
                </a:lnTo>
                <a:lnTo>
                  <a:pt x="4994495" y="1321"/>
                </a:lnTo>
                <a:lnTo>
                  <a:pt x="5072932" y="847"/>
                </a:lnTo>
                <a:lnTo>
                  <a:pt x="5151670" y="477"/>
                </a:lnTo>
                <a:lnTo>
                  <a:pt x="5230702" y="212"/>
                </a:lnTo>
                <a:lnTo>
                  <a:pt x="5310019" y="53"/>
                </a:lnTo>
                <a:lnTo>
                  <a:pt x="5389613" y="0"/>
                </a:lnTo>
                <a:lnTo>
                  <a:pt x="5469207" y="53"/>
                </a:lnTo>
                <a:lnTo>
                  <a:pt x="5548525" y="212"/>
                </a:lnTo>
                <a:lnTo>
                  <a:pt x="5627556" y="477"/>
                </a:lnTo>
                <a:lnTo>
                  <a:pt x="5706295" y="847"/>
                </a:lnTo>
                <a:lnTo>
                  <a:pt x="5784732" y="1321"/>
                </a:lnTo>
                <a:lnTo>
                  <a:pt x="5862860" y="1898"/>
                </a:lnTo>
                <a:lnTo>
                  <a:pt x="5940672" y="2578"/>
                </a:lnTo>
                <a:lnTo>
                  <a:pt x="6018158" y="3359"/>
                </a:lnTo>
                <a:lnTo>
                  <a:pt x="6095312" y="4242"/>
                </a:lnTo>
                <a:lnTo>
                  <a:pt x="6172125" y="5224"/>
                </a:lnTo>
                <a:lnTo>
                  <a:pt x="6248589" y="6307"/>
                </a:lnTo>
                <a:lnTo>
                  <a:pt x="6324697" y="7488"/>
                </a:lnTo>
                <a:lnTo>
                  <a:pt x="6400441" y="8768"/>
                </a:lnTo>
                <a:lnTo>
                  <a:pt x="6475812" y="10145"/>
                </a:lnTo>
                <a:lnTo>
                  <a:pt x="6550803" y="11618"/>
                </a:lnTo>
                <a:lnTo>
                  <a:pt x="6625406" y="13188"/>
                </a:lnTo>
                <a:lnTo>
                  <a:pt x="6699613" y="14853"/>
                </a:lnTo>
                <a:lnTo>
                  <a:pt x="6773417" y="16612"/>
                </a:lnTo>
                <a:lnTo>
                  <a:pt x="6846808" y="18465"/>
                </a:lnTo>
                <a:lnTo>
                  <a:pt x="6919780" y="20411"/>
                </a:lnTo>
                <a:lnTo>
                  <a:pt x="6992325" y="22450"/>
                </a:lnTo>
                <a:lnTo>
                  <a:pt x="7064434" y="24580"/>
                </a:lnTo>
                <a:lnTo>
                  <a:pt x="7136099" y="26800"/>
                </a:lnTo>
                <a:lnTo>
                  <a:pt x="7207313" y="29111"/>
                </a:lnTo>
                <a:lnTo>
                  <a:pt x="7278069" y="31512"/>
                </a:lnTo>
                <a:lnTo>
                  <a:pt x="7348357" y="34001"/>
                </a:lnTo>
                <a:lnTo>
                  <a:pt x="7418170" y="36577"/>
                </a:lnTo>
                <a:lnTo>
                  <a:pt x="7487501" y="39242"/>
                </a:lnTo>
                <a:lnTo>
                  <a:pt x="7556340" y="41992"/>
                </a:lnTo>
                <a:lnTo>
                  <a:pt x="7624681" y="44828"/>
                </a:lnTo>
                <a:lnTo>
                  <a:pt x="7692516" y="47749"/>
                </a:lnTo>
                <a:lnTo>
                  <a:pt x="7759836" y="50755"/>
                </a:lnTo>
                <a:lnTo>
                  <a:pt x="7826634" y="53844"/>
                </a:lnTo>
                <a:lnTo>
                  <a:pt x="7892901" y="57015"/>
                </a:lnTo>
                <a:lnTo>
                  <a:pt x="7958631" y="60269"/>
                </a:lnTo>
                <a:lnTo>
                  <a:pt x="8023814" y="63604"/>
                </a:lnTo>
                <a:lnTo>
                  <a:pt x="8088444" y="67020"/>
                </a:lnTo>
                <a:lnTo>
                  <a:pt x="8152511" y="70516"/>
                </a:lnTo>
                <a:lnTo>
                  <a:pt x="8216009" y="74090"/>
                </a:lnTo>
                <a:lnTo>
                  <a:pt x="8278930" y="77743"/>
                </a:lnTo>
                <a:lnTo>
                  <a:pt x="8341265" y="81474"/>
                </a:lnTo>
                <a:lnTo>
                  <a:pt x="8403006" y="85282"/>
                </a:lnTo>
                <a:lnTo>
                  <a:pt x="8464146" y="89166"/>
                </a:lnTo>
                <a:lnTo>
                  <a:pt x="8524677" y="93125"/>
                </a:lnTo>
                <a:lnTo>
                  <a:pt x="8584591" y="97159"/>
                </a:lnTo>
                <a:lnTo>
                  <a:pt x="8643880" y="101267"/>
                </a:lnTo>
                <a:lnTo>
                  <a:pt x="8702536" y="105449"/>
                </a:lnTo>
                <a:lnTo>
                  <a:pt x="8760551" y="109703"/>
                </a:lnTo>
                <a:lnTo>
                  <a:pt x="8817918" y="114028"/>
                </a:lnTo>
                <a:lnTo>
                  <a:pt x="8874627" y="118425"/>
                </a:lnTo>
                <a:lnTo>
                  <a:pt x="8930673" y="122892"/>
                </a:lnTo>
                <a:lnTo>
                  <a:pt x="8986046" y="127429"/>
                </a:lnTo>
                <a:lnTo>
                  <a:pt x="9040738" y="132035"/>
                </a:lnTo>
                <a:lnTo>
                  <a:pt x="9094743" y="136708"/>
                </a:lnTo>
                <a:lnTo>
                  <a:pt x="9148051" y="141450"/>
                </a:lnTo>
                <a:lnTo>
                  <a:pt x="9200656" y="146257"/>
                </a:lnTo>
                <a:lnTo>
                  <a:pt x="9252548" y="151131"/>
                </a:lnTo>
                <a:lnTo>
                  <a:pt x="9303721" y="156070"/>
                </a:lnTo>
                <a:lnTo>
                  <a:pt x="9354166" y="161074"/>
                </a:lnTo>
                <a:lnTo>
                  <a:pt x="9403876" y="166141"/>
                </a:lnTo>
                <a:lnTo>
                  <a:pt x="9452842" y="171272"/>
                </a:lnTo>
                <a:lnTo>
                  <a:pt x="9501056" y="176464"/>
                </a:lnTo>
                <a:lnTo>
                  <a:pt x="9548512" y="181719"/>
                </a:lnTo>
                <a:lnTo>
                  <a:pt x="9595200" y="187034"/>
                </a:lnTo>
                <a:lnTo>
                  <a:pt x="9641113" y="192409"/>
                </a:lnTo>
                <a:lnTo>
                  <a:pt x="9686243" y="197843"/>
                </a:lnTo>
                <a:lnTo>
                  <a:pt x="9730583" y="203336"/>
                </a:lnTo>
                <a:lnTo>
                  <a:pt x="9774123" y="208887"/>
                </a:lnTo>
                <a:lnTo>
                  <a:pt x="9816857" y="214496"/>
                </a:lnTo>
                <a:lnTo>
                  <a:pt x="9858777" y="220160"/>
                </a:lnTo>
                <a:lnTo>
                  <a:pt x="9899874" y="225881"/>
                </a:lnTo>
                <a:lnTo>
                  <a:pt x="9940140" y="231656"/>
                </a:lnTo>
                <a:lnTo>
                  <a:pt x="9979568" y="237486"/>
                </a:lnTo>
                <a:lnTo>
                  <a:pt x="10018151" y="243369"/>
                </a:lnTo>
                <a:lnTo>
                  <a:pt x="10055879" y="249305"/>
                </a:lnTo>
                <a:lnTo>
                  <a:pt x="10128741" y="261332"/>
                </a:lnTo>
                <a:lnTo>
                  <a:pt x="10198093" y="273561"/>
                </a:lnTo>
                <a:lnTo>
                  <a:pt x="10263870" y="285988"/>
                </a:lnTo>
                <a:lnTo>
                  <a:pt x="10326010" y="298604"/>
                </a:lnTo>
                <a:lnTo>
                  <a:pt x="10384449" y="311406"/>
                </a:lnTo>
                <a:lnTo>
                  <a:pt x="10439125" y="324386"/>
                </a:lnTo>
                <a:lnTo>
                  <a:pt x="10489974" y="337540"/>
                </a:lnTo>
                <a:lnTo>
                  <a:pt x="10536932" y="350860"/>
                </a:lnTo>
                <a:lnTo>
                  <a:pt x="10579938" y="364342"/>
                </a:lnTo>
                <a:lnTo>
                  <a:pt x="10618927" y="377980"/>
                </a:lnTo>
                <a:lnTo>
                  <a:pt x="10669741" y="398715"/>
                </a:lnTo>
                <a:lnTo>
                  <a:pt x="10711163" y="419767"/>
                </a:lnTo>
                <a:lnTo>
                  <a:pt x="10742979" y="441117"/>
                </a:lnTo>
                <a:lnTo>
                  <a:pt x="10770090" y="470010"/>
                </a:lnTo>
                <a:lnTo>
                  <a:pt x="10779239" y="499351"/>
                </a:lnTo>
                <a:lnTo>
                  <a:pt x="10778663" y="506725"/>
                </a:lnTo>
                <a:lnTo>
                  <a:pt x="10758748" y="543197"/>
                </a:lnTo>
                <a:lnTo>
                  <a:pt x="10722846" y="571850"/>
                </a:lnTo>
                <a:lnTo>
                  <a:pt x="10684602" y="593003"/>
                </a:lnTo>
                <a:lnTo>
                  <a:pt x="10636895" y="613846"/>
                </a:lnTo>
                <a:lnTo>
                  <a:pt x="10599938" y="627559"/>
                </a:lnTo>
                <a:lnTo>
                  <a:pt x="10558933" y="641120"/>
                </a:lnTo>
                <a:lnTo>
                  <a:pt x="10513943" y="654522"/>
                </a:lnTo>
                <a:lnTo>
                  <a:pt x="10465032" y="667760"/>
                </a:lnTo>
                <a:lnTo>
                  <a:pt x="10412261" y="680828"/>
                </a:lnTo>
                <a:lnTo>
                  <a:pt x="10355696" y="693719"/>
                </a:lnTo>
                <a:lnTo>
                  <a:pt x="10295398" y="706429"/>
                </a:lnTo>
                <a:lnTo>
                  <a:pt x="10231432" y="718951"/>
                </a:lnTo>
                <a:lnTo>
                  <a:pt x="10163860" y="731280"/>
                </a:lnTo>
                <a:lnTo>
                  <a:pt x="10092745" y="743409"/>
                </a:lnTo>
                <a:lnTo>
                  <a:pt x="10018151" y="755333"/>
                </a:lnTo>
                <a:lnTo>
                  <a:pt x="9979568" y="761216"/>
                </a:lnTo>
                <a:lnTo>
                  <a:pt x="9940140" y="767046"/>
                </a:lnTo>
                <a:lnTo>
                  <a:pt x="9899874" y="772821"/>
                </a:lnTo>
                <a:lnTo>
                  <a:pt x="9858777" y="778541"/>
                </a:lnTo>
                <a:lnTo>
                  <a:pt x="9816857" y="784206"/>
                </a:lnTo>
                <a:lnTo>
                  <a:pt x="9774123" y="789814"/>
                </a:lnTo>
                <a:lnTo>
                  <a:pt x="9730583" y="795365"/>
                </a:lnTo>
                <a:lnTo>
                  <a:pt x="9686243" y="800858"/>
                </a:lnTo>
                <a:lnTo>
                  <a:pt x="9641113" y="806293"/>
                </a:lnTo>
                <a:lnTo>
                  <a:pt x="9595200" y="811668"/>
                </a:lnTo>
                <a:lnTo>
                  <a:pt x="9548512" y="816983"/>
                </a:lnTo>
                <a:lnTo>
                  <a:pt x="9501056" y="822237"/>
                </a:lnTo>
                <a:lnTo>
                  <a:pt x="9452842" y="827430"/>
                </a:lnTo>
                <a:lnTo>
                  <a:pt x="9403876" y="832560"/>
                </a:lnTo>
                <a:lnTo>
                  <a:pt x="9354166" y="837628"/>
                </a:lnTo>
                <a:lnTo>
                  <a:pt x="9303721" y="842631"/>
                </a:lnTo>
                <a:lnTo>
                  <a:pt x="9252548" y="847570"/>
                </a:lnTo>
                <a:lnTo>
                  <a:pt x="9200656" y="852444"/>
                </a:lnTo>
                <a:lnTo>
                  <a:pt x="9148051" y="857252"/>
                </a:lnTo>
                <a:lnTo>
                  <a:pt x="9094743" y="861993"/>
                </a:lnTo>
                <a:lnTo>
                  <a:pt x="9040738" y="866667"/>
                </a:lnTo>
                <a:lnTo>
                  <a:pt x="8986046" y="871273"/>
                </a:lnTo>
                <a:lnTo>
                  <a:pt x="8930673" y="875809"/>
                </a:lnTo>
                <a:lnTo>
                  <a:pt x="8874627" y="880277"/>
                </a:lnTo>
                <a:lnTo>
                  <a:pt x="8817918" y="884673"/>
                </a:lnTo>
                <a:lnTo>
                  <a:pt x="8760551" y="888999"/>
                </a:lnTo>
                <a:lnTo>
                  <a:pt x="8702536" y="893253"/>
                </a:lnTo>
                <a:lnTo>
                  <a:pt x="8643880" y="897434"/>
                </a:lnTo>
                <a:lnTo>
                  <a:pt x="8584591" y="901542"/>
                </a:lnTo>
                <a:lnTo>
                  <a:pt x="8524677" y="905577"/>
                </a:lnTo>
                <a:lnTo>
                  <a:pt x="8464146" y="909536"/>
                </a:lnTo>
                <a:lnTo>
                  <a:pt x="8403006" y="913420"/>
                </a:lnTo>
                <a:lnTo>
                  <a:pt x="8341265" y="917227"/>
                </a:lnTo>
                <a:lnTo>
                  <a:pt x="8278930" y="920958"/>
                </a:lnTo>
                <a:lnTo>
                  <a:pt x="8216009" y="924611"/>
                </a:lnTo>
                <a:lnTo>
                  <a:pt x="8152511" y="928186"/>
                </a:lnTo>
                <a:lnTo>
                  <a:pt x="8088444" y="931682"/>
                </a:lnTo>
                <a:lnTo>
                  <a:pt x="8023814" y="935097"/>
                </a:lnTo>
                <a:lnTo>
                  <a:pt x="7958631" y="938432"/>
                </a:lnTo>
                <a:lnTo>
                  <a:pt x="7892901" y="941686"/>
                </a:lnTo>
                <a:lnTo>
                  <a:pt x="7826634" y="944858"/>
                </a:lnTo>
                <a:lnTo>
                  <a:pt x="7759836" y="947947"/>
                </a:lnTo>
                <a:lnTo>
                  <a:pt x="7692516" y="950952"/>
                </a:lnTo>
                <a:lnTo>
                  <a:pt x="7624681" y="953873"/>
                </a:lnTo>
                <a:lnTo>
                  <a:pt x="7556340" y="956710"/>
                </a:lnTo>
                <a:lnTo>
                  <a:pt x="7487501" y="959460"/>
                </a:lnTo>
                <a:lnTo>
                  <a:pt x="7418170" y="962124"/>
                </a:lnTo>
                <a:lnTo>
                  <a:pt x="7348357" y="964701"/>
                </a:lnTo>
                <a:lnTo>
                  <a:pt x="7278069" y="967190"/>
                </a:lnTo>
                <a:lnTo>
                  <a:pt x="7207313" y="969590"/>
                </a:lnTo>
                <a:lnTo>
                  <a:pt x="7136099" y="971901"/>
                </a:lnTo>
                <a:lnTo>
                  <a:pt x="7064434" y="974122"/>
                </a:lnTo>
                <a:lnTo>
                  <a:pt x="6992325" y="976252"/>
                </a:lnTo>
                <a:lnTo>
                  <a:pt x="6919780" y="978290"/>
                </a:lnTo>
                <a:lnTo>
                  <a:pt x="6846808" y="980236"/>
                </a:lnTo>
                <a:lnTo>
                  <a:pt x="6773417" y="982090"/>
                </a:lnTo>
                <a:lnTo>
                  <a:pt x="6699613" y="983849"/>
                </a:lnTo>
                <a:lnTo>
                  <a:pt x="6625406" y="985514"/>
                </a:lnTo>
                <a:lnTo>
                  <a:pt x="6550803" y="987083"/>
                </a:lnTo>
                <a:lnTo>
                  <a:pt x="6475812" y="988557"/>
                </a:lnTo>
                <a:lnTo>
                  <a:pt x="6400441" y="989934"/>
                </a:lnTo>
                <a:lnTo>
                  <a:pt x="6324697" y="991213"/>
                </a:lnTo>
                <a:lnTo>
                  <a:pt x="6248589" y="992395"/>
                </a:lnTo>
                <a:lnTo>
                  <a:pt x="6172125" y="993477"/>
                </a:lnTo>
                <a:lnTo>
                  <a:pt x="6095312" y="994460"/>
                </a:lnTo>
                <a:lnTo>
                  <a:pt x="6018158" y="995343"/>
                </a:lnTo>
                <a:lnTo>
                  <a:pt x="5940672" y="996124"/>
                </a:lnTo>
                <a:lnTo>
                  <a:pt x="5862860" y="996804"/>
                </a:lnTo>
                <a:lnTo>
                  <a:pt x="5784732" y="997381"/>
                </a:lnTo>
                <a:lnTo>
                  <a:pt x="5706295" y="997854"/>
                </a:lnTo>
                <a:lnTo>
                  <a:pt x="5627556" y="998224"/>
                </a:lnTo>
                <a:lnTo>
                  <a:pt x="5548525" y="998489"/>
                </a:lnTo>
                <a:lnTo>
                  <a:pt x="5469207" y="998649"/>
                </a:lnTo>
                <a:lnTo>
                  <a:pt x="5389613" y="998702"/>
                </a:lnTo>
                <a:lnTo>
                  <a:pt x="5310019" y="998649"/>
                </a:lnTo>
                <a:lnTo>
                  <a:pt x="5230702" y="998489"/>
                </a:lnTo>
                <a:lnTo>
                  <a:pt x="5151670" y="998224"/>
                </a:lnTo>
                <a:lnTo>
                  <a:pt x="5072932" y="997854"/>
                </a:lnTo>
                <a:lnTo>
                  <a:pt x="4994495" y="997381"/>
                </a:lnTo>
                <a:lnTo>
                  <a:pt x="4916367" y="996804"/>
                </a:lnTo>
                <a:lnTo>
                  <a:pt x="4838556" y="996124"/>
                </a:lnTo>
                <a:lnTo>
                  <a:pt x="4761070" y="995343"/>
                </a:lnTo>
                <a:lnTo>
                  <a:pt x="4683917" y="994460"/>
                </a:lnTo>
                <a:lnTo>
                  <a:pt x="4607104" y="993477"/>
                </a:lnTo>
                <a:lnTo>
                  <a:pt x="4530640" y="992395"/>
                </a:lnTo>
                <a:lnTo>
                  <a:pt x="4454532" y="991213"/>
                </a:lnTo>
                <a:lnTo>
                  <a:pt x="4378789" y="989934"/>
                </a:lnTo>
                <a:lnTo>
                  <a:pt x="4303418" y="988557"/>
                </a:lnTo>
                <a:lnTo>
                  <a:pt x="4228427" y="987083"/>
                </a:lnTo>
                <a:lnTo>
                  <a:pt x="4153824" y="985514"/>
                </a:lnTo>
                <a:lnTo>
                  <a:pt x="4079617" y="983849"/>
                </a:lnTo>
                <a:lnTo>
                  <a:pt x="4005814" y="982090"/>
                </a:lnTo>
                <a:lnTo>
                  <a:pt x="3932423" y="980236"/>
                </a:lnTo>
                <a:lnTo>
                  <a:pt x="3859451" y="978290"/>
                </a:lnTo>
                <a:lnTo>
                  <a:pt x="3786907" y="976252"/>
                </a:lnTo>
                <a:lnTo>
                  <a:pt x="3714798" y="974122"/>
                </a:lnTo>
                <a:lnTo>
                  <a:pt x="3643133" y="971901"/>
                </a:lnTo>
                <a:lnTo>
                  <a:pt x="3571919" y="969590"/>
                </a:lnTo>
                <a:lnTo>
                  <a:pt x="3501164" y="967190"/>
                </a:lnTo>
                <a:lnTo>
                  <a:pt x="3430876" y="964701"/>
                </a:lnTo>
                <a:lnTo>
                  <a:pt x="3361063" y="962124"/>
                </a:lnTo>
                <a:lnTo>
                  <a:pt x="3291732" y="959460"/>
                </a:lnTo>
                <a:lnTo>
                  <a:pt x="3222893" y="956710"/>
                </a:lnTo>
                <a:lnTo>
                  <a:pt x="3154552" y="953873"/>
                </a:lnTo>
                <a:lnTo>
                  <a:pt x="3086718" y="950952"/>
                </a:lnTo>
                <a:lnTo>
                  <a:pt x="3019398" y="947947"/>
                </a:lnTo>
                <a:lnTo>
                  <a:pt x="2952600" y="944858"/>
                </a:lnTo>
                <a:lnTo>
                  <a:pt x="2886333" y="941686"/>
                </a:lnTo>
                <a:lnTo>
                  <a:pt x="2820603" y="938432"/>
                </a:lnTo>
                <a:lnTo>
                  <a:pt x="2755420" y="935097"/>
                </a:lnTo>
                <a:lnTo>
                  <a:pt x="2690791" y="931682"/>
                </a:lnTo>
                <a:lnTo>
                  <a:pt x="2626723" y="928186"/>
                </a:lnTo>
                <a:lnTo>
                  <a:pt x="2563225" y="924611"/>
                </a:lnTo>
                <a:lnTo>
                  <a:pt x="2500305" y="920958"/>
                </a:lnTo>
                <a:lnTo>
                  <a:pt x="2437970" y="917227"/>
                </a:lnTo>
                <a:lnTo>
                  <a:pt x="2376229" y="913420"/>
                </a:lnTo>
                <a:lnTo>
                  <a:pt x="2315089" y="909536"/>
                </a:lnTo>
                <a:lnTo>
                  <a:pt x="2254558" y="905577"/>
                </a:lnTo>
                <a:lnTo>
                  <a:pt x="2194644" y="901542"/>
                </a:lnTo>
                <a:lnTo>
                  <a:pt x="2135356" y="897434"/>
                </a:lnTo>
                <a:lnTo>
                  <a:pt x="2076700" y="893253"/>
                </a:lnTo>
                <a:lnTo>
                  <a:pt x="2018685" y="888999"/>
                </a:lnTo>
                <a:lnTo>
                  <a:pt x="1961319" y="884673"/>
                </a:lnTo>
                <a:lnTo>
                  <a:pt x="1904609" y="880277"/>
                </a:lnTo>
                <a:lnTo>
                  <a:pt x="1848563" y="875809"/>
                </a:lnTo>
                <a:lnTo>
                  <a:pt x="1793191" y="871273"/>
                </a:lnTo>
                <a:lnTo>
                  <a:pt x="1738498" y="866667"/>
                </a:lnTo>
                <a:lnTo>
                  <a:pt x="1684494" y="861993"/>
                </a:lnTo>
                <a:lnTo>
                  <a:pt x="1631185" y="857252"/>
                </a:lnTo>
                <a:lnTo>
                  <a:pt x="1578581" y="852444"/>
                </a:lnTo>
                <a:lnTo>
                  <a:pt x="1526688" y="847570"/>
                </a:lnTo>
                <a:lnTo>
                  <a:pt x="1475516" y="842631"/>
                </a:lnTo>
                <a:lnTo>
                  <a:pt x="1425071" y="837628"/>
                </a:lnTo>
                <a:lnTo>
                  <a:pt x="1375361" y="832560"/>
                </a:lnTo>
                <a:lnTo>
                  <a:pt x="1326395" y="827430"/>
                </a:lnTo>
                <a:lnTo>
                  <a:pt x="1278181" y="822237"/>
                </a:lnTo>
                <a:lnTo>
                  <a:pt x="1230725" y="816983"/>
                </a:lnTo>
                <a:lnTo>
                  <a:pt x="1184037" y="811668"/>
                </a:lnTo>
                <a:lnTo>
                  <a:pt x="1138124" y="806293"/>
                </a:lnTo>
                <a:lnTo>
                  <a:pt x="1092994" y="800858"/>
                </a:lnTo>
                <a:lnTo>
                  <a:pt x="1048655" y="795365"/>
                </a:lnTo>
                <a:lnTo>
                  <a:pt x="1005114" y="789814"/>
                </a:lnTo>
                <a:lnTo>
                  <a:pt x="962380" y="784206"/>
                </a:lnTo>
                <a:lnTo>
                  <a:pt x="920461" y="778541"/>
                </a:lnTo>
                <a:lnTo>
                  <a:pt x="879364" y="772821"/>
                </a:lnTo>
                <a:lnTo>
                  <a:pt x="839098" y="767046"/>
                </a:lnTo>
                <a:lnTo>
                  <a:pt x="799669" y="761216"/>
                </a:lnTo>
                <a:lnTo>
                  <a:pt x="761087" y="755333"/>
                </a:lnTo>
                <a:lnTo>
                  <a:pt x="723359" y="749397"/>
                </a:lnTo>
                <a:lnTo>
                  <a:pt x="650497" y="737370"/>
                </a:lnTo>
                <a:lnTo>
                  <a:pt x="581145" y="725140"/>
                </a:lnTo>
                <a:lnTo>
                  <a:pt x="515368" y="712714"/>
                </a:lnTo>
                <a:lnTo>
                  <a:pt x="453228" y="700097"/>
                </a:lnTo>
                <a:lnTo>
                  <a:pt x="394789" y="687296"/>
                </a:lnTo>
                <a:lnTo>
                  <a:pt x="340113" y="674315"/>
                </a:lnTo>
                <a:lnTo>
                  <a:pt x="289265" y="661162"/>
                </a:lnTo>
                <a:lnTo>
                  <a:pt x="242306" y="647841"/>
                </a:lnTo>
                <a:lnTo>
                  <a:pt x="199301" y="634359"/>
                </a:lnTo>
                <a:lnTo>
                  <a:pt x="160312" y="620722"/>
                </a:lnTo>
                <a:lnTo>
                  <a:pt x="109497" y="599986"/>
                </a:lnTo>
                <a:lnTo>
                  <a:pt x="68075" y="578934"/>
                </a:lnTo>
                <a:lnTo>
                  <a:pt x="36259" y="557585"/>
                </a:lnTo>
                <a:lnTo>
                  <a:pt x="9149" y="528691"/>
                </a:lnTo>
                <a:lnTo>
                  <a:pt x="0" y="499351"/>
                </a:lnTo>
                <a:close/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781" y="5631655"/>
            <a:ext cx="3926001" cy="990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6251" y="31051"/>
            <a:ext cx="10515600" cy="907415"/>
          </a:xfrm>
          <a:prstGeom prst="rect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1285">
              <a:lnSpc>
                <a:spcPct val="100000"/>
              </a:lnSpc>
              <a:spcBef>
                <a:spcPts val="100"/>
              </a:spcBef>
            </a:pPr>
            <a:r>
              <a:rPr sz="5000" dirty="0">
                <a:solidFill>
                  <a:srgbClr val="C00000"/>
                </a:solidFill>
                <a:latin typeface="Times New Roman"/>
                <a:cs typeface="Times New Roman"/>
              </a:rPr>
              <a:t>Вызовы</a:t>
            </a:r>
            <a:r>
              <a:rPr sz="5000" spc="-1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5000" dirty="0">
                <a:solidFill>
                  <a:srgbClr val="C00000"/>
                </a:solidFill>
                <a:latin typeface="Times New Roman"/>
                <a:cs typeface="Times New Roman"/>
              </a:rPr>
              <a:t>синтетических</a:t>
            </a:r>
            <a:r>
              <a:rPr sz="5000" spc="-1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5000" spc="-10" dirty="0">
                <a:solidFill>
                  <a:srgbClr val="C00000"/>
                </a:solidFill>
                <a:latin typeface="Times New Roman"/>
                <a:cs typeface="Times New Roman"/>
              </a:rPr>
              <a:t>наркотиков</a:t>
            </a:r>
            <a:endParaRPr sz="50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0784" y="1002780"/>
            <a:ext cx="12047855" cy="5802630"/>
            <a:chOff x="80784" y="1002779"/>
            <a:chExt cx="12047855" cy="5831205"/>
          </a:xfrm>
        </p:grpSpPr>
        <p:sp>
          <p:nvSpPr>
            <p:cNvPr id="4" name="object 4"/>
            <p:cNvSpPr/>
            <p:nvPr/>
          </p:nvSpPr>
          <p:spPr>
            <a:xfrm>
              <a:off x="109359" y="1031354"/>
              <a:ext cx="11990705" cy="5774055"/>
            </a:xfrm>
            <a:custGeom>
              <a:avLst/>
              <a:gdLst/>
              <a:ahLst/>
              <a:cxnLst/>
              <a:rect l="l" t="t" r="r" b="b"/>
              <a:pathLst>
                <a:path w="11990705" h="5774055">
                  <a:moveTo>
                    <a:pt x="11990489" y="0"/>
                  </a:moveTo>
                  <a:lnTo>
                    <a:pt x="0" y="0"/>
                  </a:lnTo>
                  <a:lnTo>
                    <a:pt x="0" y="5773470"/>
                  </a:lnTo>
                  <a:lnTo>
                    <a:pt x="11990489" y="5773470"/>
                  </a:lnTo>
                  <a:lnTo>
                    <a:pt x="1199048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9359" y="1031354"/>
              <a:ext cx="11990705" cy="5774055"/>
            </a:xfrm>
            <a:custGeom>
              <a:avLst/>
              <a:gdLst/>
              <a:ahLst/>
              <a:cxnLst/>
              <a:rect l="l" t="t" r="r" b="b"/>
              <a:pathLst>
                <a:path w="11990705" h="5774055">
                  <a:moveTo>
                    <a:pt x="0" y="0"/>
                  </a:moveTo>
                  <a:lnTo>
                    <a:pt x="11990489" y="0"/>
                  </a:lnTo>
                  <a:lnTo>
                    <a:pt x="11990489" y="5773470"/>
                  </a:lnTo>
                  <a:lnTo>
                    <a:pt x="0" y="5773470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88103" y="987414"/>
            <a:ext cx="11827510" cy="536448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527050" marR="1269365" indent="-514350">
              <a:lnSpc>
                <a:spcPts val="3560"/>
              </a:lnSpc>
              <a:spcBef>
                <a:spcPts val="550"/>
              </a:spcBef>
              <a:buAutoNum type="arabicPeriod"/>
              <a:tabLst>
                <a:tab pos="527050" algn="l"/>
                <a:tab pos="5240020" algn="l"/>
              </a:tabLst>
            </a:pPr>
            <a:r>
              <a:rPr sz="3300" b="1" spc="-10" dirty="0">
                <a:latin typeface="Calibri"/>
                <a:cs typeface="Calibri"/>
              </a:rPr>
              <a:t>Оперативное</a:t>
            </a:r>
            <a:r>
              <a:rPr sz="3300" b="1" spc="-105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внесение</a:t>
            </a:r>
            <a:r>
              <a:rPr sz="3300" b="1" spc="-110" dirty="0">
                <a:latin typeface="Calibri"/>
                <a:cs typeface="Calibri"/>
              </a:rPr>
              <a:t> </a:t>
            </a:r>
            <a:r>
              <a:rPr sz="3300" b="1" spc="-50" dirty="0">
                <a:latin typeface="Calibri"/>
                <a:cs typeface="Calibri"/>
              </a:rPr>
              <a:t>в</a:t>
            </a:r>
            <a:r>
              <a:rPr sz="3300" b="1" dirty="0">
                <a:latin typeface="Calibri"/>
                <a:cs typeface="Calibri"/>
              </a:rPr>
              <a:t>	соответствующие</a:t>
            </a:r>
            <a:r>
              <a:rPr sz="3300" b="1" spc="-105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списки</a:t>
            </a:r>
            <a:r>
              <a:rPr sz="3300" b="1" spc="-120" dirty="0">
                <a:latin typeface="Calibri"/>
                <a:cs typeface="Calibri"/>
              </a:rPr>
              <a:t> </a:t>
            </a:r>
            <a:r>
              <a:rPr sz="3300" b="1" spc="-25" dirty="0">
                <a:latin typeface="Calibri"/>
                <a:cs typeface="Calibri"/>
              </a:rPr>
              <a:t>для </a:t>
            </a:r>
            <a:r>
              <a:rPr sz="3300" b="1" dirty="0">
                <a:latin typeface="Calibri"/>
                <a:cs typeface="Calibri"/>
              </a:rPr>
              <a:t>ограничения</a:t>
            </a:r>
            <a:r>
              <a:rPr sz="3300" b="1" spc="-135" dirty="0">
                <a:latin typeface="Calibri"/>
                <a:cs typeface="Calibri"/>
              </a:rPr>
              <a:t> </a:t>
            </a:r>
            <a:r>
              <a:rPr sz="3300" b="1" spc="-10" dirty="0">
                <a:latin typeface="Calibri"/>
                <a:cs typeface="Calibri"/>
              </a:rPr>
              <a:t>оборота</a:t>
            </a:r>
            <a:endParaRPr sz="3300">
              <a:latin typeface="Calibri"/>
              <a:cs typeface="Calibri"/>
            </a:endParaRPr>
          </a:p>
          <a:p>
            <a:pPr marL="526415" indent="-51371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526415" algn="l"/>
              </a:tabLst>
            </a:pPr>
            <a:r>
              <a:rPr sz="3300" b="1" dirty="0">
                <a:solidFill>
                  <a:srgbClr val="002060"/>
                </a:solidFill>
                <a:latin typeface="Calibri"/>
                <a:cs typeface="Calibri"/>
              </a:rPr>
              <a:t>Программы</a:t>
            </a:r>
            <a:r>
              <a:rPr sz="3300" b="1" spc="-9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300" b="1" spc="-10" dirty="0">
                <a:solidFill>
                  <a:srgbClr val="002060"/>
                </a:solidFill>
                <a:latin typeface="Calibri"/>
                <a:cs typeface="Calibri"/>
              </a:rPr>
              <a:t>профилактики</a:t>
            </a:r>
            <a:endParaRPr sz="3300">
              <a:latin typeface="Calibri"/>
              <a:cs typeface="Calibri"/>
            </a:endParaRPr>
          </a:p>
          <a:p>
            <a:pPr marL="526415" indent="-51371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526415" algn="l"/>
              </a:tabLst>
            </a:pPr>
            <a:r>
              <a:rPr sz="3300" b="1" dirty="0">
                <a:latin typeface="Calibri"/>
                <a:cs typeface="Calibri"/>
              </a:rPr>
              <a:t>Особенности</a:t>
            </a:r>
            <a:r>
              <a:rPr sz="3300" b="1" spc="-95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и</a:t>
            </a:r>
            <a:r>
              <a:rPr sz="3300" b="1" spc="-95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осложнения</a:t>
            </a:r>
            <a:r>
              <a:rPr sz="3300" b="1" spc="-100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острой</a:t>
            </a:r>
            <a:r>
              <a:rPr sz="3300" b="1" spc="-95" dirty="0">
                <a:latin typeface="Calibri"/>
                <a:cs typeface="Calibri"/>
              </a:rPr>
              <a:t> </a:t>
            </a:r>
            <a:r>
              <a:rPr sz="3300" b="1" spc="-10" dirty="0">
                <a:latin typeface="Calibri"/>
                <a:cs typeface="Calibri"/>
              </a:rPr>
              <a:t>интоксикации</a:t>
            </a:r>
            <a:endParaRPr sz="3300">
              <a:latin typeface="Calibri"/>
              <a:cs typeface="Calibri"/>
            </a:endParaRPr>
          </a:p>
          <a:p>
            <a:pPr marL="527050" marR="1709420" indent="-514350">
              <a:lnSpc>
                <a:spcPts val="3560"/>
              </a:lnSpc>
              <a:spcBef>
                <a:spcPts val="1055"/>
              </a:spcBef>
              <a:buAutoNum type="arabicPeriod"/>
              <a:tabLst>
                <a:tab pos="527050" algn="l"/>
              </a:tabLst>
            </a:pPr>
            <a:r>
              <a:rPr sz="3300" b="1" dirty="0">
                <a:latin typeface="Calibri"/>
                <a:cs typeface="Calibri"/>
              </a:rPr>
              <a:t>Клинические</a:t>
            </a:r>
            <a:r>
              <a:rPr sz="3300" b="1" spc="-114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особенности</a:t>
            </a:r>
            <a:r>
              <a:rPr sz="3300" b="1" spc="-130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формирования</a:t>
            </a:r>
            <a:r>
              <a:rPr sz="3300" b="1" spc="-125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и</a:t>
            </a:r>
            <a:r>
              <a:rPr sz="3300" b="1" spc="-114" dirty="0">
                <a:latin typeface="Calibri"/>
                <a:cs typeface="Calibri"/>
              </a:rPr>
              <a:t> </a:t>
            </a:r>
            <a:r>
              <a:rPr sz="3300" b="1" spc="-10" dirty="0">
                <a:latin typeface="Calibri"/>
                <a:cs typeface="Calibri"/>
              </a:rPr>
              <a:t>течения зависимости</a:t>
            </a:r>
            <a:endParaRPr sz="3300">
              <a:latin typeface="Calibri"/>
              <a:cs typeface="Calibri"/>
            </a:endParaRPr>
          </a:p>
          <a:p>
            <a:pPr marL="528320" indent="-515620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528320" algn="l"/>
              </a:tabLst>
            </a:pPr>
            <a:r>
              <a:rPr sz="3300" b="1" spc="-10" dirty="0">
                <a:solidFill>
                  <a:srgbClr val="002060"/>
                </a:solidFill>
                <a:latin typeface="Calibri"/>
                <a:cs typeface="Calibri"/>
              </a:rPr>
              <a:t>Коморбидность:</a:t>
            </a:r>
            <a:r>
              <a:rPr sz="3300" b="1" spc="-8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300" b="1" dirty="0">
                <a:solidFill>
                  <a:srgbClr val="002060"/>
                </a:solidFill>
                <a:latin typeface="Calibri"/>
                <a:cs typeface="Calibri"/>
              </a:rPr>
              <a:t>Первичная</a:t>
            </a:r>
            <a:r>
              <a:rPr sz="3300" b="1" spc="-1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300" b="1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3300" b="1" spc="-9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300" b="1" spc="-10" dirty="0">
                <a:solidFill>
                  <a:srgbClr val="002060"/>
                </a:solidFill>
                <a:latin typeface="Calibri"/>
                <a:cs typeface="Calibri"/>
              </a:rPr>
              <a:t>Вторичная</a:t>
            </a:r>
            <a:endParaRPr sz="3300">
              <a:latin typeface="Calibri"/>
              <a:cs typeface="Calibri"/>
            </a:endParaRPr>
          </a:p>
          <a:p>
            <a:pPr marL="241300" marR="5080" indent="-229235">
              <a:lnSpc>
                <a:spcPts val="3560"/>
              </a:lnSpc>
              <a:spcBef>
                <a:spcPts val="1055"/>
              </a:spcBef>
              <a:buClr>
                <a:srgbClr val="002060"/>
              </a:buClr>
              <a:buAutoNum type="arabicPeriod"/>
              <a:tabLst>
                <a:tab pos="241300" algn="l"/>
                <a:tab pos="431800" algn="l"/>
              </a:tabLst>
            </a:pPr>
            <a:r>
              <a:rPr sz="3300" b="1" dirty="0">
                <a:latin typeface="Calibri"/>
                <a:cs typeface="Calibri"/>
              </a:rPr>
              <a:t>Стратегии</a:t>
            </a:r>
            <a:r>
              <a:rPr sz="3300" b="1" spc="-95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терапии</a:t>
            </a:r>
            <a:r>
              <a:rPr sz="3300" b="1" spc="-105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острой</a:t>
            </a:r>
            <a:r>
              <a:rPr sz="3300" b="1" spc="-110" dirty="0">
                <a:latin typeface="Calibri"/>
                <a:cs typeface="Calibri"/>
              </a:rPr>
              <a:t> </a:t>
            </a:r>
            <a:r>
              <a:rPr sz="3300" b="1" spc="-10" dirty="0">
                <a:latin typeface="Calibri"/>
                <a:cs typeface="Calibri"/>
              </a:rPr>
              <a:t>интоксикации,</a:t>
            </a:r>
            <a:r>
              <a:rPr sz="3300" b="1" spc="-100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синдрома</a:t>
            </a:r>
            <a:r>
              <a:rPr sz="3300" b="1" spc="-110" dirty="0">
                <a:latin typeface="Calibri"/>
                <a:cs typeface="Calibri"/>
              </a:rPr>
              <a:t> </a:t>
            </a:r>
            <a:r>
              <a:rPr sz="3300" b="1" spc="-10" dirty="0">
                <a:latin typeface="Calibri"/>
                <a:cs typeface="Calibri"/>
              </a:rPr>
              <a:t>отмены, </a:t>
            </a:r>
            <a:r>
              <a:rPr sz="3300" b="1" dirty="0">
                <a:latin typeface="Calibri"/>
                <a:cs typeface="Calibri"/>
              </a:rPr>
              <a:t>синдрома</a:t>
            </a:r>
            <a:r>
              <a:rPr sz="3300" b="1" spc="-105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зависимсоти,</a:t>
            </a:r>
            <a:r>
              <a:rPr sz="3300" b="1" spc="-95" dirty="0">
                <a:latin typeface="Calibri"/>
                <a:cs typeface="Calibri"/>
              </a:rPr>
              <a:t> </a:t>
            </a:r>
            <a:r>
              <a:rPr sz="3300" b="1" spc="-10" dirty="0">
                <a:latin typeface="Calibri"/>
                <a:cs typeface="Calibri"/>
              </a:rPr>
              <a:t>резидуальных</a:t>
            </a:r>
            <a:r>
              <a:rPr sz="3300" b="1" spc="-90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психичеких</a:t>
            </a:r>
            <a:r>
              <a:rPr sz="3300" b="1" spc="-105" dirty="0">
                <a:latin typeface="Calibri"/>
                <a:cs typeface="Calibri"/>
              </a:rPr>
              <a:t> </a:t>
            </a:r>
            <a:r>
              <a:rPr sz="3300" b="1" spc="-10" dirty="0">
                <a:latin typeface="Calibri"/>
                <a:cs typeface="Calibri"/>
              </a:rPr>
              <a:t>расстройств</a:t>
            </a:r>
            <a:endParaRPr sz="3300">
              <a:latin typeface="Calibri"/>
              <a:cs typeface="Calibri"/>
            </a:endParaRPr>
          </a:p>
          <a:p>
            <a:pPr marL="431800" indent="-419100">
              <a:lnSpc>
                <a:spcPct val="100000"/>
              </a:lnSpc>
              <a:spcBef>
                <a:spcPts val="555"/>
              </a:spcBef>
              <a:buAutoNum type="arabicPeriod"/>
              <a:tabLst>
                <a:tab pos="431800" algn="l"/>
              </a:tabLst>
            </a:pPr>
            <a:r>
              <a:rPr sz="3300" b="1" spc="-10" dirty="0">
                <a:latin typeface="Calibri"/>
                <a:cs typeface="Calibri"/>
              </a:rPr>
              <a:t>Методы</a:t>
            </a:r>
            <a:r>
              <a:rPr sz="3300" b="1" spc="-170" dirty="0">
                <a:latin typeface="Calibri"/>
                <a:cs typeface="Calibri"/>
              </a:rPr>
              <a:t> </a:t>
            </a:r>
            <a:r>
              <a:rPr sz="3300" b="1" spc="-10" dirty="0">
                <a:latin typeface="Calibri"/>
                <a:cs typeface="Calibri"/>
              </a:rPr>
              <a:t>реабилитации</a:t>
            </a:r>
            <a:endParaRPr sz="33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2155" y="3627120"/>
            <a:ext cx="8697595" cy="0"/>
          </a:xfrm>
          <a:custGeom>
            <a:avLst/>
            <a:gdLst/>
            <a:ahLst/>
            <a:cxnLst/>
            <a:rect l="l" t="t" r="r" b="b"/>
            <a:pathLst>
              <a:path w="8697595">
                <a:moveTo>
                  <a:pt x="0" y="0"/>
                </a:moveTo>
                <a:lnTo>
                  <a:pt x="8697468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38650" y="338937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8971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18532" y="338937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08853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98414" y="338937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88735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78296" y="338937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68617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58178" y="338937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48500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38059" y="338937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28381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17942" y="338937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08264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497823" y="338937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8145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77706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68028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57588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47909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237469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27792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817352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107673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97233" y="3389376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239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89326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80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78885" y="338937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69208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58767" y="3389376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49090" y="3389376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72155" y="3389376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238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48500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38059" y="3151632"/>
            <a:ext cx="435609" cy="0"/>
          </a:xfrm>
          <a:custGeom>
            <a:avLst/>
            <a:gdLst/>
            <a:ahLst/>
            <a:cxnLst/>
            <a:rect l="l" t="t" r="r" b="b"/>
            <a:pathLst>
              <a:path w="435609">
                <a:moveTo>
                  <a:pt x="0" y="0"/>
                </a:moveTo>
                <a:lnTo>
                  <a:pt x="43510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89326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80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78885" y="3151632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69208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58767" y="3151632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49090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38650" y="3151632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728971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018532" y="3151632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308853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98414" y="3151632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888735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178296" y="3151632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468617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758178" y="3151632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17942" y="3151632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208264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497823" y="3151632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788145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077706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368028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657588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947909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237469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527792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817352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107673" y="3151632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397233" y="3151632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239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72155" y="3151632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238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89326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80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278885" y="2913888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569208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858767" y="2913888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149090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438650" y="2913888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728971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018532" y="2913888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308853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598414" y="2913888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888735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178296" y="2913888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468617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758178" y="2913888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048500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338059" y="2913888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628381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917942" y="2913888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208264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497823" y="2913888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788145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077706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368028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657588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947909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0237469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0527792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0817352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1107673" y="2913888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1397233" y="2913888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239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72155" y="2913888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238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49090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438650" y="267614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728971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018532" y="267614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308853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598414" y="267614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888735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178296" y="267614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468617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758178" y="267614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048500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38059" y="267614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628381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917942" y="267614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208264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497823" y="267614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788145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077706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368028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657588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947909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0237469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527792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0817352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1107673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1397233" y="2676144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239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569208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858767" y="267614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278885" y="2676144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772155" y="2676144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238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989326" y="267614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80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18532" y="2438400"/>
            <a:ext cx="435609" cy="0"/>
          </a:xfrm>
          <a:custGeom>
            <a:avLst/>
            <a:gdLst/>
            <a:ahLst/>
            <a:cxnLst/>
            <a:rect l="l" t="t" r="r" b="b"/>
            <a:pathLst>
              <a:path w="435610">
                <a:moveTo>
                  <a:pt x="0" y="0"/>
                </a:moveTo>
                <a:lnTo>
                  <a:pt x="43510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98414" y="2438400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888735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178296" y="2438400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468617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758178" y="2438400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048500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338059" y="2438400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628381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917942" y="2438400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208264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497823" y="2438400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788145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077706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368028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657588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947909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0237469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0527792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0817352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1107673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1397233" y="2438400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239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772155" y="2438400"/>
            <a:ext cx="942340" cy="0"/>
          </a:xfrm>
          <a:custGeom>
            <a:avLst/>
            <a:gdLst/>
            <a:ahLst/>
            <a:cxnLst/>
            <a:rect l="l" t="t" r="r" b="b"/>
            <a:pathLst>
              <a:path w="942339">
                <a:moveTo>
                  <a:pt x="0" y="0"/>
                </a:moveTo>
                <a:lnTo>
                  <a:pt x="94183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858767" y="2438400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149090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438650" y="2438400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728971" y="2438400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758178" y="220065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048500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338059" y="220065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628381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917942" y="220065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208264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497823" y="220065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788145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077706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368028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657588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947909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0237469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0527792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0817352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1107673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1397233" y="2200655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239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178296" y="220065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468617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149090" y="2200655"/>
            <a:ext cx="435609" cy="0"/>
          </a:xfrm>
          <a:custGeom>
            <a:avLst/>
            <a:gdLst/>
            <a:ahLst/>
            <a:cxnLst/>
            <a:rect l="l" t="t" r="r" b="b"/>
            <a:pathLst>
              <a:path w="435610">
                <a:moveTo>
                  <a:pt x="0" y="0"/>
                </a:moveTo>
                <a:lnTo>
                  <a:pt x="43510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728971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018532" y="220065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308853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98414" y="220065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1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888735" y="220065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772155" y="2200655"/>
            <a:ext cx="1232535" cy="0"/>
          </a:xfrm>
          <a:custGeom>
            <a:avLst/>
            <a:gdLst/>
            <a:ahLst/>
            <a:cxnLst/>
            <a:rect l="l" t="t" r="r" b="b"/>
            <a:pathLst>
              <a:path w="1232535">
                <a:moveTo>
                  <a:pt x="0" y="0"/>
                </a:moveTo>
                <a:lnTo>
                  <a:pt x="1232154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0527792" y="1962911"/>
            <a:ext cx="434340" cy="0"/>
          </a:xfrm>
          <a:custGeom>
            <a:avLst/>
            <a:gdLst/>
            <a:ahLst/>
            <a:cxnLst/>
            <a:rect l="l" t="t" r="r" b="b"/>
            <a:pathLst>
              <a:path w="434340">
                <a:moveTo>
                  <a:pt x="0" y="0"/>
                </a:moveTo>
                <a:lnTo>
                  <a:pt x="43433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1107673" y="1962911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1397233" y="1962911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239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772155" y="1962911"/>
            <a:ext cx="3261360" cy="0"/>
          </a:xfrm>
          <a:custGeom>
            <a:avLst/>
            <a:gdLst/>
            <a:ahLst/>
            <a:cxnLst/>
            <a:rect l="l" t="t" r="r" b="b"/>
            <a:pathLst>
              <a:path w="3261360">
                <a:moveTo>
                  <a:pt x="0" y="0"/>
                </a:moveTo>
                <a:lnTo>
                  <a:pt x="326135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178296" y="1962911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468617" y="1962911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758178" y="1962911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048500" y="1962911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338059" y="1962911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628381" y="1962911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917942" y="1962911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08264" y="1962911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788145" y="1962911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9077706" y="1962911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9368028" y="1962911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9657588" y="1962911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0237469" y="1962911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497823" y="1962911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947909" y="1962911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527792" y="1725167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817352" y="1725167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1107673" y="1725167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1397233" y="1725167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239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497823" y="1725167"/>
            <a:ext cx="1304925" cy="0"/>
          </a:xfrm>
          <a:custGeom>
            <a:avLst/>
            <a:gdLst/>
            <a:ahLst/>
            <a:cxnLst/>
            <a:rect l="l" t="t" r="r" b="b"/>
            <a:pathLst>
              <a:path w="1304925">
                <a:moveTo>
                  <a:pt x="0" y="0"/>
                </a:moveTo>
                <a:lnTo>
                  <a:pt x="1304544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0237469" y="1725167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9947909" y="1725167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338059" y="1725167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54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628381" y="1725167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917942" y="1725167"/>
            <a:ext cx="435609" cy="0"/>
          </a:xfrm>
          <a:custGeom>
            <a:avLst/>
            <a:gdLst/>
            <a:ahLst/>
            <a:cxnLst/>
            <a:rect l="l" t="t" r="r" b="b"/>
            <a:pathLst>
              <a:path w="435609">
                <a:moveTo>
                  <a:pt x="0" y="0"/>
                </a:moveTo>
                <a:lnTo>
                  <a:pt x="435102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772155" y="1725167"/>
            <a:ext cx="4421505" cy="0"/>
          </a:xfrm>
          <a:custGeom>
            <a:avLst/>
            <a:gdLst/>
            <a:ahLst/>
            <a:cxnLst/>
            <a:rect l="l" t="t" r="r" b="b"/>
            <a:pathLst>
              <a:path w="4421505">
                <a:moveTo>
                  <a:pt x="0" y="0"/>
                </a:moveTo>
                <a:lnTo>
                  <a:pt x="4421124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1107673" y="148742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7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1397233" y="1487424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2390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0527792" y="1487424"/>
            <a:ext cx="434340" cy="0"/>
          </a:xfrm>
          <a:custGeom>
            <a:avLst/>
            <a:gdLst/>
            <a:ahLst/>
            <a:cxnLst/>
            <a:rect l="l" t="t" r="r" b="b"/>
            <a:pathLst>
              <a:path w="434340">
                <a:moveTo>
                  <a:pt x="0" y="0"/>
                </a:moveTo>
                <a:lnTo>
                  <a:pt x="434339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772155" y="1487424"/>
            <a:ext cx="7610475" cy="0"/>
          </a:xfrm>
          <a:custGeom>
            <a:avLst/>
            <a:gdLst/>
            <a:ahLst/>
            <a:cxnLst/>
            <a:rect l="l" t="t" r="r" b="b"/>
            <a:pathLst>
              <a:path w="7610475">
                <a:moveTo>
                  <a:pt x="0" y="0"/>
                </a:moveTo>
                <a:lnTo>
                  <a:pt x="7610094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772155" y="1249680"/>
            <a:ext cx="8697595" cy="0"/>
          </a:xfrm>
          <a:custGeom>
            <a:avLst/>
            <a:gdLst/>
            <a:ahLst/>
            <a:cxnLst/>
            <a:rect l="l" t="t" r="r" b="b"/>
            <a:pathLst>
              <a:path w="8697595">
                <a:moveTo>
                  <a:pt x="0" y="0"/>
                </a:moveTo>
                <a:lnTo>
                  <a:pt x="8697468" y="0"/>
                </a:lnTo>
              </a:path>
            </a:pathLst>
          </a:custGeom>
          <a:ln w="609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844545" y="3551682"/>
            <a:ext cx="144780" cy="75565"/>
          </a:xfrm>
          <a:custGeom>
            <a:avLst/>
            <a:gdLst/>
            <a:ahLst/>
            <a:cxnLst/>
            <a:rect l="l" t="t" r="r" b="b"/>
            <a:pathLst>
              <a:path w="144780" h="75564">
                <a:moveTo>
                  <a:pt x="144780" y="0"/>
                </a:moveTo>
                <a:lnTo>
                  <a:pt x="0" y="0"/>
                </a:lnTo>
                <a:lnTo>
                  <a:pt x="0" y="75437"/>
                </a:lnTo>
                <a:lnTo>
                  <a:pt x="144780" y="75437"/>
                </a:lnTo>
                <a:lnTo>
                  <a:pt x="14478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134105" y="3530346"/>
            <a:ext cx="144780" cy="97155"/>
          </a:xfrm>
          <a:custGeom>
            <a:avLst/>
            <a:gdLst/>
            <a:ahLst/>
            <a:cxnLst/>
            <a:rect l="l" t="t" r="r" b="b"/>
            <a:pathLst>
              <a:path w="144779" h="97154">
                <a:moveTo>
                  <a:pt x="144780" y="0"/>
                </a:moveTo>
                <a:lnTo>
                  <a:pt x="0" y="0"/>
                </a:lnTo>
                <a:lnTo>
                  <a:pt x="0" y="96774"/>
                </a:lnTo>
                <a:lnTo>
                  <a:pt x="144780" y="96774"/>
                </a:lnTo>
                <a:lnTo>
                  <a:pt x="14478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424428" y="3503676"/>
            <a:ext cx="144780" cy="123825"/>
          </a:xfrm>
          <a:custGeom>
            <a:avLst/>
            <a:gdLst/>
            <a:ahLst/>
            <a:cxnLst/>
            <a:rect l="l" t="t" r="r" b="b"/>
            <a:pathLst>
              <a:path w="144779" h="123825">
                <a:moveTo>
                  <a:pt x="144779" y="0"/>
                </a:moveTo>
                <a:lnTo>
                  <a:pt x="0" y="0"/>
                </a:lnTo>
                <a:lnTo>
                  <a:pt x="0" y="123443"/>
                </a:lnTo>
                <a:lnTo>
                  <a:pt x="144779" y="123443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713988" y="3470147"/>
            <a:ext cx="144780" cy="157480"/>
          </a:xfrm>
          <a:custGeom>
            <a:avLst/>
            <a:gdLst/>
            <a:ahLst/>
            <a:cxnLst/>
            <a:rect l="l" t="t" r="r" b="b"/>
            <a:pathLst>
              <a:path w="144779" h="157479">
                <a:moveTo>
                  <a:pt x="144779" y="0"/>
                </a:moveTo>
                <a:lnTo>
                  <a:pt x="0" y="0"/>
                </a:lnTo>
                <a:lnTo>
                  <a:pt x="0" y="156972"/>
                </a:lnTo>
                <a:lnTo>
                  <a:pt x="144779" y="156972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004309" y="3432809"/>
            <a:ext cx="144780" cy="194310"/>
          </a:xfrm>
          <a:custGeom>
            <a:avLst/>
            <a:gdLst/>
            <a:ahLst/>
            <a:cxnLst/>
            <a:rect l="l" t="t" r="r" b="b"/>
            <a:pathLst>
              <a:path w="144779" h="194310">
                <a:moveTo>
                  <a:pt x="144779" y="0"/>
                </a:moveTo>
                <a:lnTo>
                  <a:pt x="0" y="0"/>
                </a:lnTo>
                <a:lnTo>
                  <a:pt x="0" y="194310"/>
                </a:lnTo>
                <a:lnTo>
                  <a:pt x="144779" y="194310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293870" y="3394709"/>
            <a:ext cx="144780" cy="232410"/>
          </a:xfrm>
          <a:custGeom>
            <a:avLst/>
            <a:gdLst/>
            <a:ahLst/>
            <a:cxnLst/>
            <a:rect l="l" t="t" r="r" b="b"/>
            <a:pathLst>
              <a:path w="144779" h="232410">
                <a:moveTo>
                  <a:pt x="144779" y="0"/>
                </a:moveTo>
                <a:lnTo>
                  <a:pt x="0" y="0"/>
                </a:lnTo>
                <a:lnTo>
                  <a:pt x="0" y="232410"/>
                </a:lnTo>
                <a:lnTo>
                  <a:pt x="144779" y="232410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584191" y="3370326"/>
            <a:ext cx="144780" cy="257175"/>
          </a:xfrm>
          <a:custGeom>
            <a:avLst/>
            <a:gdLst/>
            <a:ahLst/>
            <a:cxnLst/>
            <a:rect l="l" t="t" r="r" b="b"/>
            <a:pathLst>
              <a:path w="144779" h="257175">
                <a:moveTo>
                  <a:pt x="144779" y="0"/>
                </a:moveTo>
                <a:lnTo>
                  <a:pt x="0" y="0"/>
                </a:lnTo>
                <a:lnTo>
                  <a:pt x="0" y="256794"/>
                </a:lnTo>
                <a:lnTo>
                  <a:pt x="144779" y="256794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873752" y="3355847"/>
            <a:ext cx="144780" cy="271780"/>
          </a:xfrm>
          <a:custGeom>
            <a:avLst/>
            <a:gdLst/>
            <a:ahLst/>
            <a:cxnLst/>
            <a:rect l="l" t="t" r="r" b="b"/>
            <a:pathLst>
              <a:path w="144779" h="271779">
                <a:moveTo>
                  <a:pt x="144779" y="0"/>
                </a:moveTo>
                <a:lnTo>
                  <a:pt x="0" y="0"/>
                </a:lnTo>
                <a:lnTo>
                  <a:pt x="0" y="271272"/>
                </a:lnTo>
                <a:lnTo>
                  <a:pt x="144779" y="271272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164073" y="3329940"/>
            <a:ext cx="144780" cy="297180"/>
          </a:xfrm>
          <a:custGeom>
            <a:avLst/>
            <a:gdLst/>
            <a:ahLst/>
            <a:cxnLst/>
            <a:rect l="l" t="t" r="r" b="b"/>
            <a:pathLst>
              <a:path w="144779" h="297179">
                <a:moveTo>
                  <a:pt x="144779" y="0"/>
                </a:moveTo>
                <a:lnTo>
                  <a:pt x="0" y="0"/>
                </a:lnTo>
                <a:lnTo>
                  <a:pt x="0" y="297180"/>
                </a:lnTo>
                <a:lnTo>
                  <a:pt x="144779" y="297180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453634" y="3288029"/>
            <a:ext cx="144780" cy="339090"/>
          </a:xfrm>
          <a:custGeom>
            <a:avLst/>
            <a:gdLst/>
            <a:ahLst/>
            <a:cxnLst/>
            <a:rect l="l" t="t" r="r" b="b"/>
            <a:pathLst>
              <a:path w="144779" h="339089">
                <a:moveTo>
                  <a:pt x="144779" y="0"/>
                </a:moveTo>
                <a:lnTo>
                  <a:pt x="0" y="0"/>
                </a:lnTo>
                <a:lnTo>
                  <a:pt x="0" y="339089"/>
                </a:lnTo>
                <a:lnTo>
                  <a:pt x="144779" y="339089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743955" y="3250692"/>
            <a:ext cx="144780" cy="376555"/>
          </a:xfrm>
          <a:custGeom>
            <a:avLst/>
            <a:gdLst/>
            <a:ahLst/>
            <a:cxnLst/>
            <a:rect l="l" t="t" r="r" b="b"/>
            <a:pathLst>
              <a:path w="144779" h="376554">
                <a:moveTo>
                  <a:pt x="144779" y="0"/>
                </a:moveTo>
                <a:lnTo>
                  <a:pt x="0" y="0"/>
                </a:lnTo>
                <a:lnTo>
                  <a:pt x="0" y="376427"/>
                </a:lnTo>
                <a:lnTo>
                  <a:pt x="144779" y="376427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033515" y="3220211"/>
            <a:ext cx="144780" cy="407034"/>
          </a:xfrm>
          <a:custGeom>
            <a:avLst/>
            <a:gdLst/>
            <a:ahLst/>
            <a:cxnLst/>
            <a:rect l="l" t="t" r="r" b="b"/>
            <a:pathLst>
              <a:path w="144779" h="407035">
                <a:moveTo>
                  <a:pt x="144779" y="0"/>
                </a:moveTo>
                <a:lnTo>
                  <a:pt x="0" y="0"/>
                </a:lnTo>
                <a:lnTo>
                  <a:pt x="0" y="406907"/>
                </a:lnTo>
                <a:lnTo>
                  <a:pt x="144779" y="406907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323838" y="3194304"/>
            <a:ext cx="144780" cy="433070"/>
          </a:xfrm>
          <a:custGeom>
            <a:avLst/>
            <a:gdLst/>
            <a:ahLst/>
            <a:cxnLst/>
            <a:rect l="l" t="t" r="r" b="b"/>
            <a:pathLst>
              <a:path w="144779" h="433070">
                <a:moveTo>
                  <a:pt x="144779" y="0"/>
                </a:moveTo>
                <a:lnTo>
                  <a:pt x="0" y="0"/>
                </a:lnTo>
                <a:lnTo>
                  <a:pt x="0" y="432815"/>
                </a:lnTo>
                <a:lnTo>
                  <a:pt x="144779" y="432815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613397" y="3172967"/>
            <a:ext cx="144780" cy="454659"/>
          </a:xfrm>
          <a:custGeom>
            <a:avLst/>
            <a:gdLst/>
            <a:ahLst/>
            <a:cxnLst/>
            <a:rect l="l" t="t" r="r" b="b"/>
            <a:pathLst>
              <a:path w="144779" h="454660">
                <a:moveTo>
                  <a:pt x="144779" y="0"/>
                </a:moveTo>
                <a:lnTo>
                  <a:pt x="0" y="0"/>
                </a:lnTo>
                <a:lnTo>
                  <a:pt x="0" y="454151"/>
                </a:lnTo>
                <a:lnTo>
                  <a:pt x="144779" y="454151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903719" y="3158489"/>
            <a:ext cx="144780" cy="468630"/>
          </a:xfrm>
          <a:custGeom>
            <a:avLst/>
            <a:gdLst/>
            <a:ahLst/>
            <a:cxnLst/>
            <a:rect l="l" t="t" r="r" b="b"/>
            <a:pathLst>
              <a:path w="144779" h="468629">
                <a:moveTo>
                  <a:pt x="144779" y="0"/>
                </a:moveTo>
                <a:lnTo>
                  <a:pt x="0" y="0"/>
                </a:lnTo>
                <a:lnTo>
                  <a:pt x="0" y="468630"/>
                </a:lnTo>
                <a:lnTo>
                  <a:pt x="144779" y="468630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193280" y="3144011"/>
            <a:ext cx="144780" cy="483234"/>
          </a:xfrm>
          <a:custGeom>
            <a:avLst/>
            <a:gdLst/>
            <a:ahLst/>
            <a:cxnLst/>
            <a:rect l="l" t="t" r="r" b="b"/>
            <a:pathLst>
              <a:path w="144779" h="483235">
                <a:moveTo>
                  <a:pt x="144779" y="0"/>
                </a:moveTo>
                <a:lnTo>
                  <a:pt x="0" y="0"/>
                </a:lnTo>
                <a:lnTo>
                  <a:pt x="0" y="483107"/>
                </a:lnTo>
                <a:lnTo>
                  <a:pt x="144779" y="483107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483602" y="3153917"/>
            <a:ext cx="144780" cy="473709"/>
          </a:xfrm>
          <a:custGeom>
            <a:avLst/>
            <a:gdLst/>
            <a:ahLst/>
            <a:cxnLst/>
            <a:rect l="l" t="t" r="r" b="b"/>
            <a:pathLst>
              <a:path w="144779" h="473710">
                <a:moveTo>
                  <a:pt x="144779" y="0"/>
                </a:moveTo>
                <a:lnTo>
                  <a:pt x="0" y="0"/>
                </a:lnTo>
                <a:lnTo>
                  <a:pt x="0" y="473201"/>
                </a:lnTo>
                <a:lnTo>
                  <a:pt x="144779" y="473201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773161" y="3168395"/>
            <a:ext cx="144780" cy="459105"/>
          </a:xfrm>
          <a:custGeom>
            <a:avLst/>
            <a:gdLst/>
            <a:ahLst/>
            <a:cxnLst/>
            <a:rect l="l" t="t" r="r" b="b"/>
            <a:pathLst>
              <a:path w="144779" h="459104">
                <a:moveTo>
                  <a:pt x="144779" y="0"/>
                </a:moveTo>
                <a:lnTo>
                  <a:pt x="0" y="0"/>
                </a:lnTo>
                <a:lnTo>
                  <a:pt x="0" y="458724"/>
                </a:lnTo>
                <a:lnTo>
                  <a:pt x="144779" y="458724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063483" y="3181350"/>
            <a:ext cx="144780" cy="445770"/>
          </a:xfrm>
          <a:custGeom>
            <a:avLst/>
            <a:gdLst/>
            <a:ahLst/>
            <a:cxnLst/>
            <a:rect l="l" t="t" r="r" b="b"/>
            <a:pathLst>
              <a:path w="144779" h="445770">
                <a:moveTo>
                  <a:pt x="144779" y="0"/>
                </a:moveTo>
                <a:lnTo>
                  <a:pt x="0" y="0"/>
                </a:lnTo>
                <a:lnTo>
                  <a:pt x="0" y="445769"/>
                </a:lnTo>
                <a:lnTo>
                  <a:pt x="144779" y="445769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353043" y="3204210"/>
            <a:ext cx="144780" cy="422909"/>
          </a:xfrm>
          <a:custGeom>
            <a:avLst/>
            <a:gdLst/>
            <a:ahLst/>
            <a:cxnLst/>
            <a:rect l="l" t="t" r="r" b="b"/>
            <a:pathLst>
              <a:path w="144779" h="422910">
                <a:moveTo>
                  <a:pt x="144779" y="0"/>
                </a:moveTo>
                <a:lnTo>
                  <a:pt x="0" y="0"/>
                </a:lnTo>
                <a:lnTo>
                  <a:pt x="0" y="422910"/>
                </a:lnTo>
                <a:lnTo>
                  <a:pt x="144779" y="422910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643366" y="3218688"/>
            <a:ext cx="144780" cy="408940"/>
          </a:xfrm>
          <a:custGeom>
            <a:avLst/>
            <a:gdLst/>
            <a:ahLst/>
            <a:cxnLst/>
            <a:rect l="l" t="t" r="r" b="b"/>
            <a:pathLst>
              <a:path w="144779" h="408939">
                <a:moveTo>
                  <a:pt x="144779" y="0"/>
                </a:moveTo>
                <a:lnTo>
                  <a:pt x="0" y="0"/>
                </a:lnTo>
                <a:lnTo>
                  <a:pt x="0" y="408431"/>
                </a:lnTo>
                <a:lnTo>
                  <a:pt x="144779" y="408431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932926" y="3225545"/>
            <a:ext cx="144780" cy="401955"/>
          </a:xfrm>
          <a:custGeom>
            <a:avLst/>
            <a:gdLst/>
            <a:ahLst/>
            <a:cxnLst/>
            <a:rect l="l" t="t" r="r" b="b"/>
            <a:pathLst>
              <a:path w="144779" h="401954">
                <a:moveTo>
                  <a:pt x="144779" y="0"/>
                </a:moveTo>
                <a:lnTo>
                  <a:pt x="0" y="0"/>
                </a:lnTo>
                <a:lnTo>
                  <a:pt x="0" y="401574"/>
                </a:lnTo>
                <a:lnTo>
                  <a:pt x="144779" y="401574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9222485" y="3239261"/>
            <a:ext cx="146050" cy="387985"/>
          </a:xfrm>
          <a:custGeom>
            <a:avLst/>
            <a:gdLst/>
            <a:ahLst/>
            <a:cxnLst/>
            <a:rect l="l" t="t" r="r" b="b"/>
            <a:pathLst>
              <a:path w="146050" h="387985">
                <a:moveTo>
                  <a:pt x="145542" y="0"/>
                </a:moveTo>
                <a:lnTo>
                  <a:pt x="0" y="0"/>
                </a:lnTo>
                <a:lnTo>
                  <a:pt x="0" y="387857"/>
                </a:lnTo>
                <a:lnTo>
                  <a:pt x="145542" y="387857"/>
                </a:lnTo>
                <a:lnTo>
                  <a:pt x="145542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9512807" y="3252215"/>
            <a:ext cx="144780" cy="375285"/>
          </a:xfrm>
          <a:custGeom>
            <a:avLst/>
            <a:gdLst/>
            <a:ahLst/>
            <a:cxnLst/>
            <a:rect l="l" t="t" r="r" b="b"/>
            <a:pathLst>
              <a:path w="144779" h="375285">
                <a:moveTo>
                  <a:pt x="144779" y="0"/>
                </a:moveTo>
                <a:lnTo>
                  <a:pt x="0" y="0"/>
                </a:lnTo>
                <a:lnTo>
                  <a:pt x="0" y="374904"/>
                </a:lnTo>
                <a:lnTo>
                  <a:pt x="144779" y="374904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802368" y="3248405"/>
            <a:ext cx="146050" cy="379095"/>
          </a:xfrm>
          <a:custGeom>
            <a:avLst/>
            <a:gdLst/>
            <a:ahLst/>
            <a:cxnLst/>
            <a:rect l="l" t="t" r="r" b="b"/>
            <a:pathLst>
              <a:path w="146050" h="379095">
                <a:moveTo>
                  <a:pt x="145542" y="0"/>
                </a:moveTo>
                <a:lnTo>
                  <a:pt x="0" y="0"/>
                </a:lnTo>
                <a:lnTo>
                  <a:pt x="0" y="378713"/>
                </a:lnTo>
                <a:lnTo>
                  <a:pt x="145542" y="378713"/>
                </a:lnTo>
                <a:lnTo>
                  <a:pt x="145542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092690" y="3246120"/>
            <a:ext cx="144780" cy="381000"/>
          </a:xfrm>
          <a:custGeom>
            <a:avLst/>
            <a:gdLst/>
            <a:ahLst/>
            <a:cxnLst/>
            <a:rect l="l" t="t" r="r" b="b"/>
            <a:pathLst>
              <a:path w="144779" h="381000">
                <a:moveTo>
                  <a:pt x="144779" y="0"/>
                </a:moveTo>
                <a:lnTo>
                  <a:pt x="0" y="0"/>
                </a:lnTo>
                <a:lnTo>
                  <a:pt x="0" y="381000"/>
                </a:lnTo>
                <a:lnTo>
                  <a:pt x="144779" y="381000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382250" y="3245357"/>
            <a:ext cx="146050" cy="382270"/>
          </a:xfrm>
          <a:custGeom>
            <a:avLst/>
            <a:gdLst/>
            <a:ahLst/>
            <a:cxnLst/>
            <a:rect l="l" t="t" r="r" b="b"/>
            <a:pathLst>
              <a:path w="146050" h="382270">
                <a:moveTo>
                  <a:pt x="145542" y="0"/>
                </a:moveTo>
                <a:lnTo>
                  <a:pt x="0" y="0"/>
                </a:lnTo>
                <a:lnTo>
                  <a:pt x="0" y="381762"/>
                </a:lnTo>
                <a:lnTo>
                  <a:pt x="145542" y="381762"/>
                </a:lnTo>
                <a:lnTo>
                  <a:pt x="145542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0672571" y="3260597"/>
            <a:ext cx="144780" cy="367030"/>
          </a:xfrm>
          <a:custGeom>
            <a:avLst/>
            <a:gdLst/>
            <a:ahLst/>
            <a:cxnLst/>
            <a:rect l="l" t="t" r="r" b="b"/>
            <a:pathLst>
              <a:path w="144779" h="367029">
                <a:moveTo>
                  <a:pt x="144779" y="0"/>
                </a:moveTo>
                <a:lnTo>
                  <a:pt x="0" y="0"/>
                </a:lnTo>
                <a:lnTo>
                  <a:pt x="0" y="366522"/>
                </a:lnTo>
                <a:lnTo>
                  <a:pt x="144779" y="366522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962131" y="3269741"/>
            <a:ext cx="146050" cy="357505"/>
          </a:xfrm>
          <a:custGeom>
            <a:avLst/>
            <a:gdLst/>
            <a:ahLst/>
            <a:cxnLst/>
            <a:rect l="l" t="t" r="r" b="b"/>
            <a:pathLst>
              <a:path w="146050" h="357504">
                <a:moveTo>
                  <a:pt x="145542" y="0"/>
                </a:moveTo>
                <a:lnTo>
                  <a:pt x="0" y="0"/>
                </a:lnTo>
                <a:lnTo>
                  <a:pt x="0" y="357377"/>
                </a:lnTo>
                <a:lnTo>
                  <a:pt x="145542" y="357377"/>
                </a:lnTo>
                <a:lnTo>
                  <a:pt x="145542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1252454" y="3275076"/>
            <a:ext cx="144780" cy="352425"/>
          </a:xfrm>
          <a:custGeom>
            <a:avLst/>
            <a:gdLst/>
            <a:ahLst/>
            <a:cxnLst/>
            <a:rect l="l" t="t" r="r" b="b"/>
            <a:pathLst>
              <a:path w="144779" h="352425">
                <a:moveTo>
                  <a:pt x="144779" y="0"/>
                </a:moveTo>
                <a:lnTo>
                  <a:pt x="0" y="0"/>
                </a:lnTo>
                <a:lnTo>
                  <a:pt x="0" y="352044"/>
                </a:lnTo>
                <a:lnTo>
                  <a:pt x="144779" y="352044"/>
                </a:lnTo>
                <a:lnTo>
                  <a:pt x="14477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2844545" y="2857500"/>
            <a:ext cx="144780" cy="694690"/>
          </a:xfrm>
          <a:custGeom>
            <a:avLst/>
            <a:gdLst/>
            <a:ahLst/>
            <a:cxnLst/>
            <a:rect l="l" t="t" r="r" b="b"/>
            <a:pathLst>
              <a:path w="144780" h="694689">
                <a:moveTo>
                  <a:pt x="144780" y="0"/>
                </a:moveTo>
                <a:lnTo>
                  <a:pt x="0" y="0"/>
                </a:lnTo>
                <a:lnTo>
                  <a:pt x="0" y="694181"/>
                </a:lnTo>
                <a:lnTo>
                  <a:pt x="144780" y="694181"/>
                </a:lnTo>
                <a:lnTo>
                  <a:pt x="144780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134105" y="2809494"/>
            <a:ext cx="144780" cy="721360"/>
          </a:xfrm>
          <a:custGeom>
            <a:avLst/>
            <a:gdLst/>
            <a:ahLst/>
            <a:cxnLst/>
            <a:rect l="l" t="t" r="r" b="b"/>
            <a:pathLst>
              <a:path w="144779" h="721360">
                <a:moveTo>
                  <a:pt x="144780" y="0"/>
                </a:moveTo>
                <a:lnTo>
                  <a:pt x="0" y="0"/>
                </a:lnTo>
                <a:lnTo>
                  <a:pt x="0" y="720851"/>
                </a:lnTo>
                <a:lnTo>
                  <a:pt x="144780" y="720851"/>
                </a:lnTo>
                <a:lnTo>
                  <a:pt x="144780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424428" y="2756154"/>
            <a:ext cx="144780" cy="748030"/>
          </a:xfrm>
          <a:custGeom>
            <a:avLst/>
            <a:gdLst/>
            <a:ahLst/>
            <a:cxnLst/>
            <a:rect l="l" t="t" r="r" b="b"/>
            <a:pathLst>
              <a:path w="144779" h="748029">
                <a:moveTo>
                  <a:pt x="144779" y="0"/>
                </a:moveTo>
                <a:lnTo>
                  <a:pt x="0" y="0"/>
                </a:lnTo>
                <a:lnTo>
                  <a:pt x="0" y="747522"/>
                </a:lnTo>
                <a:lnTo>
                  <a:pt x="144779" y="747522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713988" y="2689098"/>
            <a:ext cx="144780" cy="781050"/>
          </a:xfrm>
          <a:custGeom>
            <a:avLst/>
            <a:gdLst/>
            <a:ahLst/>
            <a:cxnLst/>
            <a:rect l="l" t="t" r="r" b="b"/>
            <a:pathLst>
              <a:path w="144779" h="781050">
                <a:moveTo>
                  <a:pt x="144779" y="0"/>
                </a:moveTo>
                <a:lnTo>
                  <a:pt x="0" y="0"/>
                </a:lnTo>
                <a:lnTo>
                  <a:pt x="0" y="781050"/>
                </a:lnTo>
                <a:lnTo>
                  <a:pt x="144779" y="781050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004309" y="2621279"/>
            <a:ext cx="144780" cy="811530"/>
          </a:xfrm>
          <a:custGeom>
            <a:avLst/>
            <a:gdLst/>
            <a:ahLst/>
            <a:cxnLst/>
            <a:rect l="l" t="t" r="r" b="b"/>
            <a:pathLst>
              <a:path w="144779" h="811529">
                <a:moveTo>
                  <a:pt x="144779" y="0"/>
                </a:moveTo>
                <a:lnTo>
                  <a:pt x="0" y="0"/>
                </a:lnTo>
                <a:lnTo>
                  <a:pt x="0" y="811529"/>
                </a:lnTo>
                <a:lnTo>
                  <a:pt x="144779" y="811529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293870" y="2559557"/>
            <a:ext cx="144780" cy="835660"/>
          </a:xfrm>
          <a:custGeom>
            <a:avLst/>
            <a:gdLst/>
            <a:ahLst/>
            <a:cxnLst/>
            <a:rect l="l" t="t" r="r" b="b"/>
            <a:pathLst>
              <a:path w="144779" h="835660">
                <a:moveTo>
                  <a:pt x="144779" y="0"/>
                </a:moveTo>
                <a:lnTo>
                  <a:pt x="0" y="0"/>
                </a:lnTo>
                <a:lnTo>
                  <a:pt x="0" y="835151"/>
                </a:lnTo>
                <a:lnTo>
                  <a:pt x="144779" y="835151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584191" y="2515361"/>
            <a:ext cx="144780" cy="855344"/>
          </a:xfrm>
          <a:custGeom>
            <a:avLst/>
            <a:gdLst/>
            <a:ahLst/>
            <a:cxnLst/>
            <a:rect l="l" t="t" r="r" b="b"/>
            <a:pathLst>
              <a:path w="144779" h="855345">
                <a:moveTo>
                  <a:pt x="144779" y="0"/>
                </a:moveTo>
                <a:lnTo>
                  <a:pt x="0" y="0"/>
                </a:lnTo>
                <a:lnTo>
                  <a:pt x="0" y="854963"/>
                </a:lnTo>
                <a:lnTo>
                  <a:pt x="144779" y="854963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873752" y="2481833"/>
            <a:ext cx="144780" cy="874394"/>
          </a:xfrm>
          <a:custGeom>
            <a:avLst/>
            <a:gdLst/>
            <a:ahLst/>
            <a:cxnLst/>
            <a:rect l="l" t="t" r="r" b="b"/>
            <a:pathLst>
              <a:path w="144779" h="874395">
                <a:moveTo>
                  <a:pt x="144779" y="0"/>
                </a:moveTo>
                <a:lnTo>
                  <a:pt x="0" y="0"/>
                </a:lnTo>
                <a:lnTo>
                  <a:pt x="0" y="874013"/>
                </a:lnTo>
                <a:lnTo>
                  <a:pt x="144779" y="874013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164073" y="2438400"/>
            <a:ext cx="144780" cy="891540"/>
          </a:xfrm>
          <a:custGeom>
            <a:avLst/>
            <a:gdLst/>
            <a:ahLst/>
            <a:cxnLst/>
            <a:rect l="l" t="t" r="r" b="b"/>
            <a:pathLst>
              <a:path w="144779" h="891539">
                <a:moveTo>
                  <a:pt x="144779" y="0"/>
                </a:moveTo>
                <a:lnTo>
                  <a:pt x="0" y="0"/>
                </a:lnTo>
                <a:lnTo>
                  <a:pt x="0" y="891539"/>
                </a:lnTo>
                <a:lnTo>
                  <a:pt x="144779" y="891539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453634" y="2375154"/>
            <a:ext cx="144780" cy="913130"/>
          </a:xfrm>
          <a:custGeom>
            <a:avLst/>
            <a:gdLst/>
            <a:ahLst/>
            <a:cxnLst/>
            <a:rect l="l" t="t" r="r" b="b"/>
            <a:pathLst>
              <a:path w="144779" h="913129">
                <a:moveTo>
                  <a:pt x="144779" y="0"/>
                </a:moveTo>
                <a:lnTo>
                  <a:pt x="0" y="0"/>
                </a:lnTo>
                <a:lnTo>
                  <a:pt x="0" y="912876"/>
                </a:lnTo>
                <a:lnTo>
                  <a:pt x="144779" y="912876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743955" y="2321814"/>
            <a:ext cx="144780" cy="929005"/>
          </a:xfrm>
          <a:custGeom>
            <a:avLst/>
            <a:gdLst/>
            <a:ahLst/>
            <a:cxnLst/>
            <a:rect l="l" t="t" r="r" b="b"/>
            <a:pathLst>
              <a:path w="144779" h="929005">
                <a:moveTo>
                  <a:pt x="144779" y="0"/>
                </a:moveTo>
                <a:lnTo>
                  <a:pt x="0" y="0"/>
                </a:lnTo>
                <a:lnTo>
                  <a:pt x="0" y="928877"/>
                </a:lnTo>
                <a:lnTo>
                  <a:pt x="144779" y="928877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033515" y="2281427"/>
            <a:ext cx="144780" cy="939165"/>
          </a:xfrm>
          <a:custGeom>
            <a:avLst/>
            <a:gdLst/>
            <a:ahLst/>
            <a:cxnLst/>
            <a:rect l="l" t="t" r="r" b="b"/>
            <a:pathLst>
              <a:path w="144779" h="939164">
                <a:moveTo>
                  <a:pt x="144779" y="0"/>
                </a:moveTo>
                <a:lnTo>
                  <a:pt x="0" y="0"/>
                </a:lnTo>
                <a:lnTo>
                  <a:pt x="0" y="938784"/>
                </a:lnTo>
                <a:lnTo>
                  <a:pt x="144779" y="938784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323838" y="2246376"/>
            <a:ext cx="144780" cy="948055"/>
          </a:xfrm>
          <a:custGeom>
            <a:avLst/>
            <a:gdLst/>
            <a:ahLst/>
            <a:cxnLst/>
            <a:rect l="l" t="t" r="r" b="b"/>
            <a:pathLst>
              <a:path w="144779" h="948055">
                <a:moveTo>
                  <a:pt x="144779" y="0"/>
                </a:moveTo>
                <a:lnTo>
                  <a:pt x="0" y="0"/>
                </a:lnTo>
                <a:lnTo>
                  <a:pt x="0" y="947927"/>
                </a:lnTo>
                <a:lnTo>
                  <a:pt x="144779" y="947927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613397" y="2215895"/>
            <a:ext cx="144780" cy="957580"/>
          </a:xfrm>
          <a:custGeom>
            <a:avLst/>
            <a:gdLst/>
            <a:ahLst/>
            <a:cxnLst/>
            <a:rect l="l" t="t" r="r" b="b"/>
            <a:pathLst>
              <a:path w="144779" h="957580">
                <a:moveTo>
                  <a:pt x="144779" y="0"/>
                </a:moveTo>
                <a:lnTo>
                  <a:pt x="0" y="0"/>
                </a:lnTo>
                <a:lnTo>
                  <a:pt x="0" y="957072"/>
                </a:lnTo>
                <a:lnTo>
                  <a:pt x="144779" y="957072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903719" y="2194560"/>
            <a:ext cx="144780" cy="963930"/>
          </a:xfrm>
          <a:custGeom>
            <a:avLst/>
            <a:gdLst/>
            <a:ahLst/>
            <a:cxnLst/>
            <a:rect l="l" t="t" r="r" b="b"/>
            <a:pathLst>
              <a:path w="144779" h="963930">
                <a:moveTo>
                  <a:pt x="144779" y="0"/>
                </a:moveTo>
                <a:lnTo>
                  <a:pt x="0" y="0"/>
                </a:lnTo>
                <a:lnTo>
                  <a:pt x="0" y="963930"/>
                </a:lnTo>
                <a:lnTo>
                  <a:pt x="144779" y="963930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193280" y="2155698"/>
            <a:ext cx="144780" cy="988694"/>
          </a:xfrm>
          <a:custGeom>
            <a:avLst/>
            <a:gdLst/>
            <a:ahLst/>
            <a:cxnLst/>
            <a:rect l="l" t="t" r="r" b="b"/>
            <a:pathLst>
              <a:path w="144779" h="988694">
                <a:moveTo>
                  <a:pt x="144779" y="0"/>
                </a:moveTo>
                <a:lnTo>
                  <a:pt x="0" y="0"/>
                </a:lnTo>
                <a:lnTo>
                  <a:pt x="0" y="988313"/>
                </a:lnTo>
                <a:lnTo>
                  <a:pt x="144779" y="988313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483602" y="2153411"/>
            <a:ext cx="144780" cy="1000760"/>
          </a:xfrm>
          <a:custGeom>
            <a:avLst/>
            <a:gdLst/>
            <a:ahLst/>
            <a:cxnLst/>
            <a:rect l="l" t="t" r="r" b="b"/>
            <a:pathLst>
              <a:path w="144779" h="1000760">
                <a:moveTo>
                  <a:pt x="144779" y="0"/>
                </a:moveTo>
                <a:lnTo>
                  <a:pt x="0" y="0"/>
                </a:lnTo>
                <a:lnTo>
                  <a:pt x="0" y="1000506"/>
                </a:lnTo>
                <a:lnTo>
                  <a:pt x="144779" y="1000506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773161" y="2146554"/>
            <a:ext cx="144780" cy="1022350"/>
          </a:xfrm>
          <a:custGeom>
            <a:avLst/>
            <a:gdLst/>
            <a:ahLst/>
            <a:cxnLst/>
            <a:rect l="l" t="t" r="r" b="b"/>
            <a:pathLst>
              <a:path w="144779" h="1022350">
                <a:moveTo>
                  <a:pt x="144779" y="0"/>
                </a:moveTo>
                <a:lnTo>
                  <a:pt x="0" y="0"/>
                </a:lnTo>
                <a:lnTo>
                  <a:pt x="0" y="1021841"/>
                </a:lnTo>
                <a:lnTo>
                  <a:pt x="144779" y="1021841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063483" y="2132838"/>
            <a:ext cx="144780" cy="1049020"/>
          </a:xfrm>
          <a:custGeom>
            <a:avLst/>
            <a:gdLst/>
            <a:ahLst/>
            <a:cxnLst/>
            <a:rect l="l" t="t" r="r" b="b"/>
            <a:pathLst>
              <a:path w="144779" h="1049020">
                <a:moveTo>
                  <a:pt x="144779" y="0"/>
                </a:moveTo>
                <a:lnTo>
                  <a:pt x="0" y="0"/>
                </a:lnTo>
                <a:lnTo>
                  <a:pt x="0" y="1048512"/>
                </a:lnTo>
                <a:lnTo>
                  <a:pt x="144779" y="1048512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353043" y="2148077"/>
            <a:ext cx="144780" cy="1056640"/>
          </a:xfrm>
          <a:custGeom>
            <a:avLst/>
            <a:gdLst/>
            <a:ahLst/>
            <a:cxnLst/>
            <a:rect l="l" t="t" r="r" b="b"/>
            <a:pathLst>
              <a:path w="144779" h="1056639">
                <a:moveTo>
                  <a:pt x="144779" y="0"/>
                </a:moveTo>
                <a:lnTo>
                  <a:pt x="0" y="0"/>
                </a:lnTo>
                <a:lnTo>
                  <a:pt x="0" y="1056131"/>
                </a:lnTo>
                <a:lnTo>
                  <a:pt x="144779" y="1056131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643366" y="2145792"/>
            <a:ext cx="144780" cy="1073150"/>
          </a:xfrm>
          <a:custGeom>
            <a:avLst/>
            <a:gdLst/>
            <a:ahLst/>
            <a:cxnLst/>
            <a:rect l="l" t="t" r="r" b="b"/>
            <a:pathLst>
              <a:path w="144779" h="1073150">
                <a:moveTo>
                  <a:pt x="144779" y="0"/>
                </a:moveTo>
                <a:lnTo>
                  <a:pt x="0" y="0"/>
                </a:lnTo>
                <a:lnTo>
                  <a:pt x="0" y="1072896"/>
                </a:lnTo>
                <a:lnTo>
                  <a:pt x="144779" y="1072896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932926" y="2138172"/>
            <a:ext cx="144780" cy="1087755"/>
          </a:xfrm>
          <a:custGeom>
            <a:avLst/>
            <a:gdLst/>
            <a:ahLst/>
            <a:cxnLst/>
            <a:rect l="l" t="t" r="r" b="b"/>
            <a:pathLst>
              <a:path w="144779" h="1087755">
                <a:moveTo>
                  <a:pt x="144779" y="0"/>
                </a:moveTo>
                <a:lnTo>
                  <a:pt x="0" y="0"/>
                </a:lnTo>
                <a:lnTo>
                  <a:pt x="0" y="1087374"/>
                </a:lnTo>
                <a:lnTo>
                  <a:pt x="144779" y="1087374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222485" y="2138172"/>
            <a:ext cx="146050" cy="1101090"/>
          </a:xfrm>
          <a:custGeom>
            <a:avLst/>
            <a:gdLst/>
            <a:ahLst/>
            <a:cxnLst/>
            <a:rect l="l" t="t" r="r" b="b"/>
            <a:pathLst>
              <a:path w="146050" h="1101089">
                <a:moveTo>
                  <a:pt x="145542" y="0"/>
                </a:moveTo>
                <a:lnTo>
                  <a:pt x="0" y="0"/>
                </a:lnTo>
                <a:lnTo>
                  <a:pt x="0" y="1101089"/>
                </a:lnTo>
                <a:lnTo>
                  <a:pt x="145542" y="1101089"/>
                </a:lnTo>
                <a:lnTo>
                  <a:pt x="145542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512807" y="2134361"/>
            <a:ext cx="144780" cy="1118235"/>
          </a:xfrm>
          <a:custGeom>
            <a:avLst/>
            <a:gdLst/>
            <a:ahLst/>
            <a:cxnLst/>
            <a:rect l="l" t="t" r="r" b="b"/>
            <a:pathLst>
              <a:path w="144779" h="1118235">
                <a:moveTo>
                  <a:pt x="144779" y="0"/>
                </a:moveTo>
                <a:lnTo>
                  <a:pt x="0" y="0"/>
                </a:lnTo>
                <a:lnTo>
                  <a:pt x="0" y="1117853"/>
                </a:lnTo>
                <a:lnTo>
                  <a:pt x="144779" y="1117853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802368" y="2112264"/>
            <a:ext cx="146050" cy="1136650"/>
          </a:xfrm>
          <a:custGeom>
            <a:avLst/>
            <a:gdLst/>
            <a:ahLst/>
            <a:cxnLst/>
            <a:rect l="l" t="t" r="r" b="b"/>
            <a:pathLst>
              <a:path w="146050" h="1136650">
                <a:moveTo>
                  <a:pt x="145542" y="0"/>
                </a:moveTo>
                <a:lnTo>
                  <a:pt x="0" y="0"/>
                </a:lnTo>
                <a:lnTo>
                  <a:pt x="0" y="1136141"/>
                </a:lnTo>
                <a:lnTo>
                  <a:pt x="145542" y="1136141"/>
                </a:lnTo>
                <a:lnTo>
                  <a:pt x="145542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0092690" y="2077211"/>
            <a:ext cx="144780" cy="1169035"/>
          </a:xfrm>
          <a:custGeom>
            <a:avLst/>
            <a:gdLst/>
            <a:ahLst/>
            <a:cxnLst/>
            <a:rect l="l" t="t" r="r" b="b"/>
            <a:pathLst>
              <a:path w="144779" h="1169035">
                <a:moveTo>
                  <a:pt x="144779" y="0"/>
                </a:moveTo>
                <a:lnTo>
                  <a:pt x="0" y="0"/>
                </a:lnTo>
                <a:lnTo>
                  <a:pt x="0" y="1168908"/>
                </a:lnTo>
                <a:lnTo>
                  <a:pt x="144779" y="1168908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0382250" y="2051304"/>
            <a:ext cx="146050" cy="1194435"/>
          </a:xfrm>
          <a:custGeom>
            <a:avLst/>
            <a:gdLst/>
            <a:ahLst/>
            <a:cxnLst/>
            <a:rect l="l" t="t" r="r" b="b"/>
            <a:pathLst>
              <a:path w="146050" h="1194435">
                <a:moveTo>
                  <a:pt x="145542" y="0"/>
                </a:moveTo>
                <a:lnTo>
                  <a:pt x="0" y="0"/>
                </a:lnTo>
                <a:lnTo>
                  <a:pt x="0" y="1194053"/>
                </a:lnTo>
                <a:lnTo>
                  <a:pt x="145542" y="1194053"/>
                </a:lnTo>
                <a:lnTo>
                  <a:pt x="145542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0672571" y="2042160"/>
            <a:ext cx="144780" cy="1218565"/>
          </a:xfrm>
          <a:custGeom>
            <a:avLst/>
            <a:gdLst/>
            <a:ahLst/>
            <a:cxnLst/>
            <a:rect l="l" t="t" r="r" b="b"/>
            <a:pathLst>
              <a:path w="144779" h="1218564">
                <a:moveTo>
                  <a:pt x="144779" y="0"/>
                </a:moveTo>
                <a:lnTo>
                  <a:pt x="0" y="0"/>
                </a:lnTo>
                <a:lnTo>
                  <a:pt x="0" y="1218438"/>
                </a:lnTo>
                <a:lnTo>
                  <a:pt x="144779" y="1218438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0962131" y="2021585"/>
            <a:ext cx="146050" cy="1248410"/>
          </a:xfrm>
          <a:custGeom>
            <a:avLst/>
            <a:gdLst/>
            <a:ahLst/>
            <a:cxnLst/>
            <a:rect l="l" t="t" r="r" b="b"/>
            <a:pathLst>
              <a:path w="146050" h="1248410">
                <a:moveTo>
                  <a:pt x="145542" y="0"/>
                </a:moveTo>
                <a:lnTo>
                  <a:pt x="0" y="0"/>
                </a:lnTo>
                <a:lnTo>
                  <a:pt x="0" y="1248156"/>
                </a:lnTo>
                <a:lnTo>
                  <a:pt x="145542" y="1248156"/>
                </a:lnTo>
                <a:lnTo>
                  <a:pt x="145542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1252454" y="1986533"/>
            <a:ext cx="144780" cy="1289050"/>
          </a:xfrm>
          <a:custGeom>
            <a:avLst/>
            <a:gdLst/>
            <a:ahLst/>
            <a:cxnLst/>
            <a:rect l="l" t="t" r="r" b="b"/>
            <a:pathLst>
              <a:path w="144779" h="1289050">
                <a:moveTo>
                  <a:pt x="144779" y="0"/>
                </a:moveTo>
                <a:lnTo>
                  <a:pt x="0" y="0"/>
                </a:lnTo>
                <a:lnTo>
                  <a:pt x="0" y="1288541"/>
                </a:lnTo>
                <a:lnTo>
                  <a:pt x="144779" y="1288541"/>
                </a:lnTo>
                <a:lnTo>
                  <a:pt x="144779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844545" y="2808732"/>
            <a:ext cx="144780" cy="48895"/>
          </a:xfrm>
          <a:custGeom>
            <a:avLst/>
            <a:gdLst/>
            <a:ahLst/>
            <a:cxnLst/>
            <a:rect l="l" t="t" r="r" b="b"/>
            <a:pathLst>
              <a:path w="144780" h="48894">
                <a:moveTo>
                  <a:pt x="144780" y="0"/>
                </a:moveTo>
                <a:lnTo>
                  <a:pt x="0" y="0"/>
                </a:lnTo>
                <a:lnTo>
                  <a:pt x="0" y="48767"/>
                </a:lnTo>
                <a:lnTo>
                  <a:pt x="144780" y="48767"/>
                </a:lnTo>
                <a:lnTo>
                  <a:pt x="144780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134105" y="2755392"/>
            <a:ext cx="144780" cy="54610"/>
          </a:xfrm>
          <a:custGeom>
            <a:avLst/>
            <a:gdLst/>
            <a:ahLst/>
            <a:cxnLst/>
            <a:rect l="l" t="t" r="r" b="b"/>
            <a:pathLst>
              <a:path w="144779" h="54610">
                <a:moveTo>
                  <a:pt x="144780" y="0"/>
                </a:moveTo>
                <a:lnTo>
                  <a:pt x="0" y="0"/>
                </a:lnTo>
                <a:lnTo>
                  <a:pt x="0" y="54101"/>
                </a:lnTo>
                <a:lnTo>
                  <a:pt x="144780" y="54101"/>
                </a:lnTo>
                <a:lnTo>
                  <a:pt x="144780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424428" y="2699004"/>
            <a:ext cx="144780" cy="57150"/>
          </a:xfrm>
          <a:custGeom>
            <a:avLst/>
            <a:gdLst/>
            <a:ahLst/>
            <a:cxnLst/>
            <a:rect l="l" t="t" r="r" b="b"/>
            <a:pathLst>
              <a:path w="144779" h="57150">
                <a:moveTo>
                  <a:pt x="144779" y="0"/>
                </a:moveTo>
                <a:lnTo>
                  <a:pt x="0" y="0"/>
                </a:lnTo>
                <a:lnTo>
                  <a:pt x="0" y="57150"/>
                </a:lnTo>
                <a:lnTo>
                  <a:pt x="144779" y="57150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713988" y="2628900"/>
            <a:ext cx="144780" cy="60325"/>
          </a:xfrm>
          <a:custGeom>
            <a:avLst/>
            <a:gdLst/>
            <a:ahLst/>
            <a:cxnLst/>
            <a:rect l="l" t="t" r="r" b="b"/>
            <a:pathLst>
              <a:path w="144779" h="60325">
                <a:moveTo>
                  <a:pt x="144779" y="0"/>
                </a:moveTo>
                <a:lnTo>
                  <a:pt x="0" y="0"/>
                </a:lnTo>
                <a:lnTo>
                  <a:pt x="0" y="60198"/>
                </a:lnTo>
                <a:lnTo>
                  <a:pt x="144779" y="60198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004309" y="2557272"/>
            <a:ext cx="144780" cy="64135"/>
          </a:xfrm>
          <a:custGeom>
            <a:avLst/>
            <a:gdLst/>
            <a:ahLst/>
            <a:cxnLst/>
            <a:rect l="l" t="t" r="r" b="b"/>
            <a:pathLst>
              <a:path w="144779" h="64135">
                <a:moveTo>
                  <a:pt x="144779" y="0"/>
                </a:moveTo>
                <a:lnTo>
                  <a:pt x="0" y="0"/>
                </a:lnTo>
                <a:lnTo>
                  <a:pt x="0" y="64008"/>
                </a:lnTo>
                <a:lnTo>
                  <a:pt x="144779" y="64008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293870" y="2493264"/>
            <a:ext cx="144780" cy="66675"/>
          </a:xfrm>
          <a:custGeom>
            <a:avLst/>
            <a:gdLst/>
            <a:ahLst/>
            <a:cxnLst/>
            <a:rect l="l" t="t" r="r" b="b"/>
            <a:pathLst>
              <a:path w="144779" h="66675">
                <a:moveTo>
                  <a:pt x="144779" y="0"/>
                </a:moveTo>
                <a:lnTo>
                  <a:pt x="0" y="0"/>
                </a:lnTo>
                <a:lnTo>
                  <a:pt x="0" y="66294"/>
                </a:lnTo>
                <a:lnTo>
                  <a:pt x="144779" y="66294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584191" y="2447544"/>
            <a:ext cx="144780" cy="67945"/>
          </a:xfrm>
          <a:custGeom>
            <a:avLst/>
            <a:gdLst/>
            <a:ahLst/>
            <a:cxnLst/>
            <a:rect l="l" t="t" r="r" b="b"/>
            <a:pathLst>
              <a:path w="144779" h="67944">
                <a:moveTo>
                  <a:pt x="144779" y="0"/>
                </a:moveTo>
                <a:lnTo>
                  <a:pt x="0" y="0"/>
                </a:lnTo>
                <a:lnTo>
                  <a:pt x="0" y="67817"/>
                </a:lnTo>
                <a:lnTo>
                  <a:pt x="144779" y="67817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873752" y="2413254"/>
            <a:ext cx="144780" cy="68580"/>
          </a:xfrm>
          <a:custGeom>
            <a:avLst/>
            <a:gdLst/>
            <a:ahLst/>
            <a:cxnLst/>
            <a:rect l="l" t="t" r="r" b="b"/>
            <a:pathLst>
              <a:path w="144779" h="68580">
                <a:moveTo>
                  <a:pt x="144779" y="0"/>
                </a:moveTo>
                <a:lnTo>
                  <a:pt x="0" y="0"/>
                </a:lnTo>
                <a:lnTo>
                  <a:pt x="0" y="68579"/>
                </a:lnTo>
                <a:lnTo>
                  <a:pt x="144779" y="68579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164073" y="2368295"/>
            <a:ext cx="144780" cy="70485"/>
          </a:xfrm>
          <a:custGeom>
            <a:avLst/>
            <a:gdLst/>
            <a:ahLst/>
            <a:cxnLst/>
            <a:rect l="l" t="t" r="r" b="b"/>
            <a:pathLst>
              <a:path w="144779" h="70485">
                <a:moveTo>
                  <a:pt x="144779" y="0"/>
                </a:moveTo>
                <a:lnTo>
                  <a:pt x="0" y="0"/>
                </a:lnTo>
                <a:lnTo>
                  <a:pt x="0" y="70103"/>
                </a:lnTo>
                <a:lnTo>
                  <a:pt x="144779" y="70103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453634" y="2303526"/>
            <a:ext cx="144780" cy="71755"/>
          </a:xfrm>
          <a:custGeom>
            <a:avLst/>
            <a:gdLst/>
            <a:ahLst/>
            <a:cxnLst/>
            <a:rect l="l" t="t" r="r" b="b"/>
            <a:pathLst>
              <a:path w="144779" h="71755">
                <a:moveTo>
                  <a:pt x="144779" y="0"/>
                </a:moveTo>
                <a:lnTo>
                  <a:pt x="0" y="0"/>
                </a:lnTo>
                <a:lnTo>
                  <a:pt x="0" y="71627"/>
                </a:lnTo>
                <a:lnTo>
                  <a:pt x="144779" y="71627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743955" y="2248661"/>
            <a:ext cx="144780" cy="73660"/>
          </a:xfrm>
          <a:custGeom>
            <a:avLst/>
            <a:gdLst/>
            <a:ahLst/>
            <a:cxnLst/>
            <a:rect l="l" t="t" r="r" b="b"/>
            <a:pathLst>
              <a:path w="144779" h="73660">
                <a:moveTo>
                  <a:pt x="144779" y="0"/>
                </a:moveTo>
                <a:lnTo>
                  <a:pt x="0" y="0"/>
                </a:lnTo>
                <a:lnTo>
                  <a:pt x="0" y="73151"/>
                </a:lnTo>
                <a:lnTo>
                  <a:pt x="144779" y="73151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033515" y="2212085"/>
            <a:ext cx="144780" cy="69850"/>
          </a:xfrm>
          <a:custGeom>
            <a:avLst/>
            <a:gdLst/>
            <a:ahLst/>
            <a:cxnLst/>
            <a:rect l="l" t="t" r="r" b="b"/>
            <a:pathLst>
              <a:path w="144779" h="69850">
                <a:moveTo>
                  <a:pt x="144779" y="0"/>
                </a:moveTo>
                <a:lnTo>
                  <a:pt x="0" y="0"/>
                </a:lnTo>
                <a:lnTo>
                  <a:pt x="0" y="69341"/>
                </a:lnTo>
                <a:lnTo>
                  <a:pt x="144779" y="69341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323838" y="2180844"/>
            <a:ext cx="144780" cy="66040"/>
          </a:xfrm>
          <a:custGeom>
            <a:avLst/>
            <a:gdLst/>
            <a:ahLst/>
            <a:cxnLst/>
            <a:rect l="l" t="t" r="r" b="b"/>
            <a:pathLst>
              <a:path w="144779" h="66039">
                <a:moveTo>
                  <a:pt x="144779" y="0"/>
                </a:moveTo>
                <a:lnTo>
                  <a:pt x="0" y="0"/>
                </a:lnTo>
                <a:lnTo>
                  <a:pt x="0" y="65532"/>
                </a:lnTo>
                <a:lnTo>
                  <a:pt x="144779" y="65532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613397" y="2154173"/>
            <a:ext cx="144780" cy="62230"/>
          </a:xfrm>
          <a:custGeom>
            <a:avLst/>
            <a:gdLst/>
            <a:ahLst/>
            <a:cxnLst/>
            <a:rect l="l" t="t" r="r" b="b"/>
            <a:pathLst>
              <a:path w="144779" h="62230">
                <a:moveTo>
                  <a:pt x="144779" y="0"/>
                </a:moveTo>
                <a:lnTo>
                  <a:pt x="0" y="0"/>
                </a:lnTo>
                <a:lnTo>
                  <a:pt x="0" y="61722"/>
                </a:lnTo>
                <a:lnTo>
                  <a:pt x="144779" y="61722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903719" y="2134361"/>
            <a:ext cx="144780" cy="60325"/>
          </a:xfrm>
          <a:custGeom>
            <a:avLst/>
            <a:gdLst/>
            <a:ahLst/>
            <a:cxnLst/>
            <a:rect l="l" t="t" r="r" b="b"/>
            <a:pathLst>
              <a:path w="144779" h="60325">
                <a:moveTo>
                  <a:pt x="144779" y="0"/>
                </a:moveTo>
                <a:lnTo>
                  <a:pt x="0" y="0"/>
                </a:lnTo>
                <a:lnTo>
                  <a:pt x="0" y="60198"/>
                </a:lnTo>
                <a:lnTo>
                  <a:pt x="144779" y="60198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193280" y="2095500"/>
            <a:ext cx="144780" cy="60325"/>
          </a:xfrm>
          <a:custGeom>
            <a:avLst/>
            <a:gdLst/>
            <a:ahLst/>
            <a:cxnLst/>
            <a:rect l="l" t="t" r="r" b="b"/>
            <a:pathLst>
              <a:path w="144779" h="60325">
                <a:moveTo>
                  <a:pt x="144779" y="0"/>
                </a:moveTo>
                <a:lnTo>
                  <a:pt x="0" y="0"/>
                </a:lnTo>
                <a:lnTo>
                  <a:pt x="0" y="60198"/>
                </a:lnTo>
                <a:lnTo>
                  <a:pt x="144779" y="60198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483602" y="2093214"/>
            <a:ext cx="144780" cy="60325"/>
          </a:xfrm>
          <a:custGeom>
            <a:avLst/>
            <a:gdLst/>
            <a:ahLst/>
            <a:cxnLst/>
            <a:rect l="l" t="t" r="r" b="b"/>
            <a:pathLst>
              <a:path w="144779" h="60325">
                <a:moveTo>
                  <a:pt x="144779" y="0"/>
                </a:moveTo>
                <a:lnTo>
                  <a:pt x="0" y="0"/>
                </a:lnTo>
                <a:lnTo>
                  <a:pt x="0" y="60198"/>
                </a:lnTo>
                <a:lnTo>
                  <a:pt x="144779" y="60198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773161" y="2087117"/>
            <a:ext cx="144780" cy="59690"/>
          </a:xfrm>
          <a:custGeom>
            <a:avLst/>
            <a:gdLst/>
            <a:ahLst/>
            <a:cxnLst/>
            <a:rect l="l" t="t" r="r" b="b"/>
            <a:pathLst>
              <a:path w="144779" h="59689">
                <a:moveTo>
                  <a:pt x="144779" y="0"/>
                </a:moveTo>
                <a:lnTo>
                  <a:pt x="0" y="0"/>
                </a:lnTo>
                <a:lnTo>
                  <a:pt x="0" y="59436"/>
                </a:lnTo>
                <a:lnTo>
                  <a:pt x="144779" y="59436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063483" y="2071877"/>
            <a:ext cx="144780" cy="60960"/>
          </a:xfrm>
          <a:custGeom>
            <a:avLst/>
            <a:gdLst/>
            <a:ahLst/>
            <a:cxnLst/>
            <a:rect l="l" t="t" r="r" b="b"/>
            <a:pathLst>
              <a:path w="144779" h="60960">
                <a:moveTo>
                  <a:pt x="144779" y="0"/>
                </a:moveTo>
                <a:lnTo>
                  <a:pt x="0" y="0"/>
                </a:lnTo>
                <a:lnTo>
                  <a:pt x="0" y="60960"/>
                </a:lnTo>
                <a:lnTo>
                  <a:pt x="144779" y="60960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353043" y="2087117"/>
            <a:ext cx="144780" cy="60960"/>
          </a:xfrm>
          <a:custGeom>
            <a:avLst/>
            <a:gdLst/>
            <a:ahLst/>
            <a:cxnLst/>
            <a:rect l="l" t="t" r="r" b="b"/>
            <a:pathLst>
              <a:path w="144779" h="60960">
                <a:moveTo>
                  <a:pt x="144779" y="0"/>
                </a:moveTo>
                <a:lnTo>
                  <a:pt x="0" y="0"/>
                </a:lnTo>
                <a:lnTo>
                  <a:pt x="0" y="60960"/>
                </a:lnTo>
                <a:lnTo>
                  <a:pt x="144779" y="60960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643366" y="2084832"/>
            <a:ext cx="144780" cy="60960"/>
          </a:xfrm>
          <a:custGeom>
            <a:avLst/>
            <a:gdLst/>
            <a:ahLst/>
            <a:cxnLst/>
            <a:rect l="l" t="t" r="r" b="b"/>
            <a:pathLst>
              <a:path w="144779" h="60960">
                <a:moveTo>
                  <a:pt x="144779" y="0"/>
                </a:moveTo>
                <a:lnTo>
                  <a:pt x="0" y="0"/>
                </a:lnTo>
                <a:lnTo>
                  <a:pt x="0" y="60960"/>
                </a:lnTo>
                <a:lnTo>
                  <a:pt x="144779" y="60960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932926" y="2076450"/>
            <a:ext cx="144780" cy="62230"/>
          </a:xfrm>
          <a:custGeom>
            <a:avLst/>
            <a:gdLst/>
            <a:ahLst/>
            <a:cxnLst/>
            <a:rect l="l" t="t" r="r" b="b"/>
            <a:pathLst>
              <a:path w="144779" h="62230">
                <a:moveTo>
                  <a:pt x="144779" y="0"/>
                </a:moveTo>
                <a:lnTo>
                  <a:pt x="0" y="0"/>
                </a:lnTo>
                <a:lnTo>
                  <a:pt x="0" y="61722"/>
                </a:lnTo>
                <a:lnTo>
                  <a:pt x="144779" y="61722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9222485" y="2076450"/>
            <a:ext cx="146050" cy="62230"/>
          </a:xfrm>
          <a:custGeom>
            <a:avLst/>
            <a:gdLst/>
            <a:ahLst/>
            <a:cxnLst/>
            <a:rect l="l" t="t" r="r" b="b"/>
            <a:pathLst>
              <a:path w="146050" h="62230">
                <a:moveTo>
                  <a:pt x="145542" y="0"/>
                </a:moveTo>
                <a:lnTo>
                  <a:pt x="0" y="0"/>
                </a:lnTo>
                <a:lnTo>
                  <a:pt x="0" y="61722"/>
                </a:lnTo>
                <a:lnTo>
                  <a:pt x="145542" y="61722"/>
                </a:lnTo>
                <a:lnTo>
                  <a:pt x="145542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9512807" y="2070354"/>
            <a:ext cx="144780" cy="64135"/>
          </a:xfrm>
          <a:custGeom>
            <a:avLst/>
            <a:gdLst/>
            <a:ahLst/>
            <a:cxnLst/>
            <a:rect l="l" t="t" r="r" b="b"/>
            <a:pathLst>
              <a:path w="144779" h="64135">
                <a:moveTo>
                  <a:pt x="144779" y="0"/>
                </a:moveTo>
                <a:lnTo>
                  <a:pt x="0" y="0"/>
                </a:lnTo>
                <a:lnTo>
                  <a:pt x="0" y="64008"/>
                </a:lnTo>
                <a:lnTo>
                  <a:pt x="144779" y="64008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9802368" y="2045207"/>
            <a:ext cx="146050" cy="67310"/>
          </a:xfrm>
          <a:custGeom>
            <a:avLst/>
            <a:gdLst/>
            <a:ahLst/>
            <a:cxnLst/>
            <a:rect l="l" t="t" r="r" b="b"/>
            <a:pathLst>
              <a:path w="146050" h="67310">
                <a:moveTo>
                  <a:pt x="145542" y="0"/>
                </a:moveTo>
                <a:lnTo>
                  <a:pt x="0" y="0"/>
                </a:lnTo>
                <a:lnTo>
                  <a:pt x="0" y="67055"/>
                </a:lnTo>
                <a:lnTo>
                  <a:pt x="145542" y="67055"/>
                </a:lnTo>
                <a:lnTo>
                  <a:pt x="145542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0092690" y="2007107"/>
            <a:ext cx="144780" cy="70485"/>
          </a:xfrm>
          <a:custGeom>
            <a:avLst/>
            <a:gdLst/>
            <a:ahLst/>
            <a:cxnLst/>
            <a:rect l="l" t="t" r="r" b="b"/>
            <a:pathLst>
              <a:path w="144779" h="70485">
                <a:moveTo>
                  <a:pt x="144779" y="0"/>
                </a:moveTo>
                <a:lnTo>
                  <a:pt x="0" y="0"/>
                </a:lnTo>
                <a:lnTo>
                  <a:pt x="0" y="70103"/>
                </a:lnTo>
                <a:lnTo>
                  <a:pt x="144779" y="70103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0382250" y="1976627"/>
            <a:ext cx="146050" cy="74930"/>
          </a:xfrm>
          <a:custGeom>
            <a:avLst/>
            <a:gdLst/>
            <a:ahLst/>
            <a:cxnLst/>
            <a:rect l="l" t="t" r="r" b="b"/>
            <a:pathLst>
              <a:path w="146050" h="74930">
                <a:moveTo>
                  <a:pt x="145542" y="0"/>
                </a:moveTo>
                <a:lnTo>
                  <a:pt x="0" y="0"/>
                </a:lnTo>
                <a:lnTo>
                  <a:pt x="0" y="74675"/>
                </a:lnTo>
                <a:lnTo>
                  <a:pt x="145542" y="74675"/>
                </a:lnTo>
                <a:lnTo>
                  <a:pt x="145542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0672571" y="1964435"/>
            <a:ext cx="144780" cy="78105"/>
          </a:xfrm>
          <a:custGeom>
            <a:avLst/>
            <a:gdLst/>
            <a:ahLst/>
            <a:cxnLst/>
            <a:rect l="l" t="t" r="r" b="b"/>
            <a:pathLst>
              <a:path w="144779" h="78105">
                <a:moveTo>
                  <a:pt x="144779" y="0"/>
                </a:moveTo>
                <a:lnTo>
                  <a:pt x="0" y="0"/>
                </a:lnTo>
                <a:lnTo>
                  <a:pt x="0" y="77724"/>
                </a:lnTo>
                <a:lnTo>
                  <a:pt x="144779" y="77724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0962131" y="1939289"/>
            <a:ext cx="146050" cy="82550"/>
          </a:xfrm>
          <a:custGeom>
            <a:avLst/>
            <a:gdLst/>
            <a:ahLst/>
            <a:cxnLst/>
            <a:rect l="l" t="t" r="r" b="b"/>
            <a:pathLst>
              <a:path w="146050" h="82550">
                <a:moveTo>
                  <a:pt x="145542" y="0"/>
                </a:moveTo>
                <a:lnTo>
                  <a:pt x="0" y="0"/>
                </a:lnTo>
                <a:lnTo>
                  <a:pt x="0" y="82296"/>
                </a:lnTo>
                <a:lnTo>
                  <a:pt x="145542" y="82296"/>
                </a:lnTo>
                <a:lnTo>
                  <a:pt x="145542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1252454" y="1901189"/>
            <a:ext cx="144780" cy="85725"/>
          </a:xfrm>
          <a:custGeom>
            <a:avLst/>
            <a:gdLst/>
            <a:ahLst/>
            <a:cxnLst/>
            <a:rect l="l" t="t" r="r" b="b"/>
            <a:pathLst>
              <a:path w="144779" h="85725">
                <a:moveTo>
                  <a:pt x="144779" y="0"/>
                </a:moveTo>
                <a:lnTo>
                  <a:pt x="0" y="0"/>
                </a:lnTo>
                <a:lnTo>
                  <a:pt x="0" y="85344"/>
                </a:lnTo>
                <a:lnTo>
                  <a:pt x="144779" y="85344"/>
                </a:lnTo>
                <a:lnTo>
                  <a:pt x="14477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844545" y="2633472"/>
            <a:ext cx="144780" cy="175260"/>
          </a:xfrm>
          <a:custGeom>
            <a:avLst/>
            <a:gdLst/>
            <a:ahLst/>
            <a:cxnLst/>
            <a:rect l="l" t="t" r="r" b="b"/>
            <a:pathLst>
              <a:path w="144780" h="175260">
                <a:moveTo>
                  <a:pt x="144780" y="0"/>
                </a:moveTo>
                <a:lnTo>
                  <a:pt x="0" y="0"/>
                </a:lnTo>
                <a:lnTo>
                  <a:pt x="0" y="175260"/>
                </a:lnTo>
                <a:lnTo>
                  <a:pt x="144780" y="175260"/>
                </a:lnTo>
                <a:lnTo>
                  <a:pt x="14478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134105" y="2562605"/>
            <a:ext cx="144780" cy="193040"/>
          </a:xfrm>
          <a:custGeom>
            <a:avLst/>
            <a:gdLst/>
            <a:ahLst/>
            <a:cxnLst/>
            <a:rect l="l" t="t" r="r" b="b"/>
            <a:pathLst>
              <a:path w="144779" h="193039">
                <a:moveTo>
                  <a:pt x="144780" y="0"/>
                </a:moveTo>
                <a:lnTo>
                  <a:pt x="0" y="0"/>
                </a:lnTo>
                <a:lnTo>
                  <a:pt x="0" y="192786"/>
                </a:lnTo>
                <a:lnTo>
                  <a:pt x="144780" y="192786"/>
                </a:lnTo>
                <a:lnTo>
                  <a:pt x="14478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424428" y="2490216"/>
            <a:ext cx="144780" cy="208915"/>
          </a:xfrm>
          <a:custGeom>
            <a:avLst/>
            <a:gdLst/>
            <a:ahLst/>
            <a:cxnLst/>
            <a:rect l="l" t="t" r="r" b="b"/>
            <a:pathLst>
              <a:path w="144779" h="208914">
                <a:moveTo>
                  <a:pt x="144779" y="0"/>
                </a:moveTo>
                <a:lnTo>
                  <a:pt x="0" y="0"/>
                </a:lnTo>
                <a:lnTo>
                  <a:pt x="0" y="208787"/>
                </a:lnTo>
                <a:lnTo>
                  <a:pt x="144779" y="208787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713988" y="2404110"/>
            <a:ext cx="144780" cy="224790"/>
          </a:xfrm>
          <a:custGeom>
            <a:avLst/>
            <a:gdLst/>
            <a:ahLst/>
            <a:cxnLst/>
            <a:rect l="l" t="t" r="r" b="b"/>
            <a:pathLst>
              <a:path w="144779" h="224789">
                <a:moveTo>
                  <a:pt x="144779" y="0"/>
                </a:moveTo>
                <a:lnTo>
                  <a:pt x="0" y="0"/>
                </a:lnTo>
                <a:lnTo>
                  <a:pt x="0" y="224789"/>
                </a:lnTo>
                <a:lnTo>
                  <a:pt x="144779" y="224789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4004309" y="2317242"/>
            <a:ext cx="144780" cy="240029"/>
          </a:xfrm>
          <a:custGeom>
            <a:avLst/>
            <a:gdLst/>
            <a:ahLst/>
            <a:cxnLst/>
            <a:rect l="l" t="t" r="r" b="b"/>
            <a:pathLst>
              <a:path w="144779" h="240030">
                <a:moveTo>
                  <a:pt x="144779" y="0"/>
                </a:moveTo>
                <a:lnTo>
                  <a:pt x="0" y="0"/>
                </a:lnTo>
                <a:lnTo>
                  <a:pt x="0" y="240029"/>
                </a:lnTo>
                <a:lnTo>
                  <a:pt x="144779" y="240029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293870" y="2242566"/>
            <a:ext cx="144780" cy="250825"/>
          </a:xfrm>
          <a:custGeom>
            <a:avLst/>
            <a:gdLst/>
            <a:ahLst/>
            <a:cxnLst/>
            <a:rect l="l" t="t" r="r" b="b"/>
            <a:pathLst>
              <a:path w="144779" h="250825">
                <a:moveTo>
                  <a:pt x="144779" y="0"/>
                </a:moveTo>
                <a:lnTo>
                  <a:pt x="0" y="0"/>
                </a:lnTo>
                <a:lnTo>
                  <a:pt x="0" y="250698"/>
                </a:lnTo>
                <a:lnTo>
                  <a:pt x="144779" y="250698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4584191" y="2191511"/>
            <a:ext cx="144780" cy="256540"/>
          </a:xfrm>
          <a:custGeom>
            <a:avLst/>
            <a:gdLst/>
            <a:ahLst/>
            <a:cxnLst/>
            <a:rect l="l" t="t" r="r" b="b"/>
            <a:pathLst>
              <a:path w="144779" h="256539">
                <a:moveTo>
                  <a:pt x="144779" y="0"/>
                </a:moveTo>
                <a:lnTo>
                  <a:pt x="0" y="0"/>
                </a:lnTo>
                <a:lnTo>
                  <a:pt x="0" y="256032"/>
                </a:lnTo>
                <a:lnTo>
                  <a:pt x="144779" y="256032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873752" y="2153411"/>
            <a:ext cx="144780" cy="260350"/>
          </a:xfrm>
          <a:custGeom>
            <a:avLst/>
            <a:gdLst/>
            <a:ahLst/>
            <a:cxnLst/>
            <a:rect l="l" t="t" r="r" b="b"/>
            <a:pathLst>
              <a:path w="144779" h="260350">
                <a:moveTo>
                  <a:pt x="144779" y="0"/>
                </a:moveTo>
                <a:lnTo>
                  <a:pt x="0" y="0"/>
                </a:lnTo>
                <a:lnTo>
                  <a:pt x="0" y="259841"/>
                </a:lnTo>
                <a:lnTo>
                  <a:pt x="144779" y="259841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164073" y="2100072"/>
            <a:ext cx="144780" cy="268605"/>
          </a:xfrm>
          <a:custGeom>
            <a:avLst/>
            <a:gdLst/>
            <a:ahLst/>
            <a:cxnLst/>
            <a:rect l="l" t="t" r="r" b="b"/>
            <a:pathLst>
              <a:path w="144779" h="268605">
                <a:moveTo>
                  <a:pt x="144779" y="0"/>
                </a:moveTo>
                <a:lnTo>
                  <a:pt x="0" y="0"/>
                </a:lnTo>
                <a:lnTo>
                  <a:pt x="0" y="268224"/>
                </a:lnTo>
                <a:lnTo>
                  <a:pt x="144779" y="268224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453634" y="2026920"/>
            <a:ext cx="144780" cy="276860"/>
          </a:xfrm>
          <a:custGeom>
            <a:avLst/>
            <a:gdLst/>
            <a:ahLst/>
            <a:cxnLst/>
            <a:rect l="l" t="t" r="r" b="b"/>
            <a:pathLst>
              <a:path w="144779" h="276860">
                <a:moveTo>
                  <a:pt x="144779" y="0"/>
                </a:moveTo>
                <a:lnTo>
                  <a:pt x="0" y="0"/>
                </a:lnTo>
                <a:lnTo>
                  <a:pt x="0" y="276605"/>
                </a:lnTo>
                <a:lnTo>
                  <a:pt x="144779" y="276605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5743955" y="1964435"/>
            <a:ext cx="144780" cy="284480"/>
          </a:xfrm>
          <a:custGeom>
            <a:avLst/>
            <a:gdLst/>
            <a:ahLst/>
            <a:cxnLst/>
            <a:rect l="l" t="t" r="r" b="b"/>
            <a:pathLst>
              <a:path w="144779" h="284480">
                <a:moveTo>
                  <a:pt x="144779" y="0"/>
                </a:moveTo>
                <a:lnTo>
                  <a:pt x="0" y="0"/>
                </a:lnTo>
                <a:lnTo>
                  <a:pt x="0" y="284225"/>
                </a:lnTo>
                <a:lnTo>
                  <a:pt x="144779" y="284225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033515" y="1932432"/>
            <a:ext cx="144780" cy="280035"/>
          </a:xfrm>
          <a:custGeom>
            <a:avLst/>
            <a:gdLst/>
            <a:ahLst/>
            <a:cxnLst/>
            <a:rect l="l" t="t" r="r" b="b"/>
            <a:pathLst>
              <a:path w="144779" h="280035">
                <a:moveTo>
                  <a:pt x="144779" y="0"/>
                </a:moveTo>
                <a:lnTo>
                  <a:pt x="0" y="0"/>
                </a:lnTo>
                <a:lnTo>
                  <a:pt x="0" y="279653"/>
                </a:lnTo>
                <a:lnTo>
                  <a:pt x="144779" y="279653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323838" y="1905761"/>
            <a:ext cx="144780" cy="275590"/>
          </a:xfrm>
          <a:custGeom>
            <a:avLst/>
            <a:gdLst/>
            <a:ahLst/>
            <a:cxnLst/>
            <a:rect l="l" t="t" r="r" b="b"/>
            <a:pathLst>
              <a:path w="144779" h="275589">
                <a:moveTo>
                  <a:pt x="144779" y="0"/>
                </a:moveTo>
                <a:lnTo>
                  <a:pt x="0" y="0"/>
                </a:lnTo>
                <a:lnTo>
                  <a:pt x="0" y="275082"/>
                </a:lnTo>
                <a:lnTo>
                  <a:pt x="144779" y="275082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613397" y="1883664"/>
            <a:ext cx="144780" cy="270510"/>
          </a:xfrm>
          <a:custGeom>
            <a:avLst/>
            <a:gdLst/>
            <a:ahLst/>
            <a:cxnLst/>
            <a:rect l="l" t="t" r="r" b="b"/>
            <a:pathLst>
              <a:path w="144779" h="270510">
                <a:moveTo>
                  <a:pt x="144779" y="0"/>
                </a:moveTo>
                <a:lnTo>
                  <a:pt x="0" y="0"/>
                </a:lnTo>
                <a:lnTo>
                  <a:pt x="0" y="270510"/>
                </a:lnTo>
                <a:lnTo>
                  <a:pt x="144779" y="270510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903719" y="1862327"/>
            <a:ext cx="144780" cy="272415"/>
          </a:xfrm>
          <a:custGeom>
            <a:avLst/>
            <a:gdLst/>
            <a:ahLst/>
            <a:cxnLst/>
            <a:rect l="l" t="t" r="r" b="b"/>
            <a:pathLst>
              <a:path w="144779" h="272414">
                <a:moveTo>
                  <a:pt x="144779" y="0"/>
                </a:moveTo>
                <a:lnTo>
                  <a:pt x="0" y="0"/>
                </a:lnTo>
                <a:lnTo>
                  <a:pt x="0" y="272034"/>
                </a:lnTo>
                <a:lnTo>
                  <a:pt x="144779" y="272034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193280" y="1810511"/>
            <a:ext cx="144780" cy="285115"/>
          </a:xfrm>
          <a:custGeom>
            <a:avLst/>
            <a:gdLst/>
            <a:ahLst/>
            <a:cxnLst/>
            <a:rect l="l" t="t" r="r" b="b"/>
            <a:pathLst>
              <a:path w="144779" h="285114">
                <a:moveTo>
                  <a:pt x="144779" y="0"/>
                </a:moveTo>
                <a:lnTo>
                  <a:pt x="0" y="0"/>
                </a:lnTo>
                <a:lnTo>
                  <a:pt x="0" y="284988"/>
                </a:lnTo>
                <a:lnTo>
                  <a:pt x="144779" y="284988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483602" y="1805939"/>
            <a:ext cx="144780" cy="287655"/>
          </a:xfrm>
          <a:custGeom>
            <a:avLst/>
            <a:gdLst/>
            <a:ahLst/>
            <a:cxnLst/>
            <a:rect l="l" t="t" r="r" b="b"/>
            <a:pathLst>
              <a:path w="144779" h="287655">
                <a:moveTo>
                  <a:pt x="144779" y="0"/>
                </a:moveTo>
                <a:lnTo>
                  <a:pt x="0" y="0"/>
                </a:lnTo>
                <a:lnTo>
                  <a:pt x="0" y="287274"/>
                </a:lnTo>
                <a:lnTo>
                  <a:pt x="144779" y="287274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773161" y="1796795"/>
            <a:ext cx="144780" cy="290830"/>
          </a:xfrm>
          <a:custGeom>
            <a:avLst/>
            <a:gdLst/>
            <a:ahLst/>
            <a:cxnLst/>
            <a:rect l="l" t="t" r="r" b="b"/>
            <a:pathLst>
              <a:path w="144779" h="290830">
                <a:moveTo>
                  <a:pt x="144779" y="0"/>
                </a:moveTo>
                <a:lnTo>
                  <a:pt x="0" y="0"/>
                </a:lnTo>
                <a:lnTo>
                  <a:pt x="0" y="290322"/>
                </a:lnTo>
                <a:lnTo>
                  <a:pt x="144779" y="290322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063483" y="1777745"/>
            <a:ext cx="144780" cy="294640"/>
          </a:xfrm>
          <a:custGeom>
            <a:avLst/>
            <a:gdLst/>
            <a:ahLst/>
            <a:cxnLst/>
            <a:rect l="l" t="t" r="r" b="b"/>
            <a:pathLst>
              <a:path w="144779" h="294639">
                <a:moveTo>
                  <a:pt x="144779" y="0"/>
                </a:moveTo>
                <a:lnTo>
                  <a:pt x="0" y="0"/>
                </a:lnTo>
                <a:lnTo>
                  <a:pt x="0" y="294132"/>
                </a:lnTo>
                <a:lnTo>
                  <a:pt x="144779" y="294132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353043" y="1792985"/>
            <a:ext cx="144780" cy="294640"/>
          </a:xfrm>
          <a:custGeom>
            <a:avLst/>
            <a:gdLst/>
            <a:ahLst/>
            <a:cxnLst/>
            <a:rect l="l" t="t" r="r" b="b"/>
            <a:pathLst>
              <a:path w="144779" h="294639">
                <a:moveTo>
                  <a:pt x="144779" y="0"/>
                </a:moveTo>
                <a:lnTo>
                  <a:pt x="0" y="0"/>
                </a:lnTo>
                <a:lnTo>
                  <a:pt x="0" y="294132"/>
                </a:lnTo>
                <a:lnTo>
                  <a:pt x="144779" y="294132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643366" y="1786889"/>
            <a:ext cx="144780" cy="298450"/>
          </a:xfrm>
          <a:custGeom>
            <a:avLst/>
            <a:gdLst/>
            <a:ahLst/>
            <a:cxnLst/>
            <a:rect l="l" t="t" r="r" b="b"/>
            <a:pathLst>
              <a:path w="144779" h="298450">
                <a:moveTo>
                  <a:pt x="144779" y="0"/>
                </a:moveTo>
                <a:lnTo>
                  <a:pt x="0" y="0"/>
                </a:lnTo>
                <a:lnTo>
                  <a:pt x="0" y="297941"/>
                </a:lnTo>
                <a:lnTo>
                  <a:pt x="144779" y="297941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932926" y="1774698"/>
            <a:ext cx="144780" cy="302260"/>
          </a:xfrm>
          <a:custGeom>
            <a:avLst/>
            <a:gdLst/>
            <a:ahLst/>
            <a:cxnLst/>
            <a:rect l="l" t="t" r="r" b="b"/>
            <a:pathLst>
              <a:path w="144779" h="302260">
                <a:moveTo>
                  <a:pt x="144779" y="0"/>
                </a:moveTo>
                <a:lnTo>
                  <a:pt x="0" y="0"/>
                </a:lnTo>
                <a:lnTo>
                  <a:pt x="0" y="301751"/>
                </a:lnTo>
                <a:lnTo>
                  <a:pt x="144779" y="301751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9222485" y="1769364"/>
            <a:ext cx="146050" cy="307340"/>
          </a:xfrm>
          <a:custGeom>
            <a:avLst/>
            <a:gdLst/>
            <a:ahLst/>
            <a:cxnLst/>
            <a:rect l="l" t="t" r="r" b="b"/>
            <a:pathLst>
              <a:path w="146050" h="307339">
                <a:moveTo>
                  <a:pt x="145542" y="0"/>
                </a:moveTo>
                <a:lnTo>
                  <a:pt x="0" y="0"/>
                </a:lnTo>
                <a:lnTo>
                  <a:pt x="0" y="307086"/>
                </a:lnTo>
                <a:lnTo>
                  <a:pt x="145542" y="307086"/>
                </a:lnTo>
                <a:lnTo>
                  <a:pt x="145542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9512807" y="1751838"/>
            <a:ext cx="144780" cy="318770"/>
          </a:xfrm>
          <a:custGeom>
            <a:avLst/>
            <a:gdLst/>
            <a:ahLst/>
            <a:cxnLst/>
            <a:rect l="l" t="t" r="r" b="b"/>
            <a:pathLst>
              <a:path w="144779" h="318769">
                <a:moveTo>
                  <a:pt x="144779" y="0"/>
                </a:moveTo>
                <a:lnTo>
                  <a:pt x="0" y="0"/>
                </a:lnTo>
                <a:lnTo>
                  <a:pt x="0" y="318515"/>
                </a:lnTo>
                <a:lnTo>
                  <a:pt x="144779" y="318515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9802368" y="1711451"/>
            <a:ext cx="146050" cy="334010"/>
          </a:xfrm>
          <a:custGeom>
            <a:avLst/>
            <a:gdLst/>
            <a:ahLst/>
            <a:cxnLst/>
            <a:rect l="l" t="t" r="r" b="b"/>
            <a:pathLst>
              <a:path w="146050" h="334010">
                <a:moveTo>
                  <a:pt x="145542" y="0"/>
                </a:moveTo>
                <a:lnTo>
                  <a:pt x="0" y="0"/>
                </a:lnTo>
                <a:lnTo>
                  <a:pt x="0" y="333755"/>
                </a:lnTo>
                <a:lnTo>
                  <a:pt x="145542" y="333755"/>
                </a:lnTo>
                <a:lnTo>
                  <a:pt x="145542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0092690" y="1652777"/>
            <a:ext cx="144780" cy="354330"/>
          </a:xfrm>
          <a:custGeom>
            <a:avLst/>
            <a:gdLst/>
            <a:ahLst/>
            <a:cxnLst/>
            <a:rect l="l" t="t" r="r" b="b"/>
            <a:pathLst>
              <a:path w="144779" h="354330">
                <a:moveTo>
                  <a:pt x="144779" y="0"/>
                </a:moveTo>
                <a:lnTo>
                  <a:pt x="0" y="0"/>
                </a:lnTo>
                <a:lnTo>
                  <a:pt x="0" y="354329"/>
                </a:lnTo>
                <a:lnTo>
                  <a:pt x="144779" y="354329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0382250" y="1598675"/>
            <a:ext cx="146050" cy="378460"/>
          </a:xfrm>
          <a:custGeom>
            <a:avLst/>
            <a:gdLst/>
            <a:ahLst/>
            <a:cxnLst/>
            <a:rect l="l" t="t" r="r" b="b"/>
            <a:pathLst>
              <a:path w="146050" h="378460">
                <a:moveTo>
                  <a:pt x="145542" y="0"/>
                </a:moveTo>
                <a:lnTo>
                  <a:pt x="0" y="0"/>
                </a:lnTo>
                <a:lnTo>
                  <a:pt x="0" y="377951"/>
                </a:lnTo>
                <a:lnTo>
                  <a:pt x="145542" y="377951"/>
                </a:lnTo>
                <a:lnTo>
                  <a:pt x="145542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0672571" y="1571244"/>
            <a:ext cx="144780" cy="393700"/>
          </a:xfrm>
          <a:custGeom>
            <a:avLst/>
            <a:gdLst/>
            <a:ahLst/>
            <a:cxnLst/>
            <a:rect l="l" t="t" r="r" b="b"/>
            <a:pathLst>
              <a:path w="144779" h="393700">
                <a:moveTo>
                  <a:pt x="144779" y="0"/>
                </a:moveTo>
                <a:lnTo>
                  <a:pt x="0" y="0"/>
                </a:lnTo>
                <a:lnTo>
                  <a:pt x="0" y="393191"/>
                </a:lnTo>
                <a:lnTo>
                  <a:pt x="144779" y="393191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0962131" y="1533905"/>
            <a:ext cx="146050" cy="405765"/>
          </a:xfrm>
          <a:custGeom>
            <a:avLst/>
            <a:gdLst/>
            <a:ahLst/>
            <a:cxnLst/>
            <a:rect l="l" t="t" r="r" b="b"/>
            <a:pathLst>
              <a:path w="146050" h="405764">
                <a:moveTo>
                  <a:pt x="145542" y="0"/>
                </a:moveTo>
                <a:lnTo>
                  <a:pt x="0" y="0"/>
                </a:lnTo>
                <a:lnTo>
                  <a:pt x="0" y="405384"/>
                </a:lnTo>
                <a:lnTo>
                  <a:pt x="145542" y="405384"/>
                </a:lnTo>
                <a:lnTo>
                  <a:pt x="145542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1252454" y="1480566"/>
            <a:ext cx="144780" cy="421005"/>
          </a:xfrm>
          <a:custGeom>
            <a:avLst/>
            <a:gdLst/>
            <a:ahLst/>
            <a:cxnLst/>
            <a:rect l="l" t="t" r="r" b="b"/>
            <a:pathLst>
              <a:path w="144779" h="421005">
                <a:moveTo>
                  <a:pt x="144779" y="0"/>
                </a:moveTo>
                <a:lnTo>
                  <a:pt x="0" y="0"/>
                </a:lnTo>
                <a:lnTo>
                  <a:pt x="0" y="420624"/>
                </a:lnTo>
                <a:lnTo>
                  <a:pt x="144779" y="420624"/>
                </a:lnTo>
                <a:lnTo>
                  <a:pt x="144779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844545" y="2622042"/>
            <a:ext cx="144780" cy="11430"/>
          </a:xfrm>
          <a:custGeom>
            <a:avLst/>
            <a:gdLst/>
            <a:ahLst/>
            <a:cxnLst/>
            <a:rect l="l" t="t" r="r" b="b"/>
            <a:pathLst>
              <a:path w="144780" h="11430">
                <a:moveTo>
                  <a:pt x="144780" y="0"/>
                </a:moveTo>
                <a:lnTo>
                  <a:pt x="0" y="0"/>
                </a:lnTo>
                <a:lnTo>
                  <a:pt x="0" y="11429"/>
                </a:lnTo>
                <a:lnTo>
                  <a:pt x="144780" y="11429"/>
                </a:lnTo>
                <a:lnTo>
                  <a:pt x="14478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134105" y="2550414"/>
            <a:ext cx="144780" cy="12700"/>
          </a:xfrm>
          <a:custGeom>
            <a:avLst/>
            <a:gdLst/>
            <a:ahLst/>
            <a:cxnLst/>
            <a:rect l="l" t="t" r="r" b="b"/>
            <a:pathLst>
              <a:path w="144779" h="12700">
                <a:moveTo>
                  <a:pt x="144780" y="0"/>
                </a:moveTo>
                <a:lnTo>
                  <a:pt x="0" y="0"/>
                </a:lnTo>
                <a:lnTo>
                  <a:pt x="0" y="12191"/>
                </a:lnTo>
                <a:lnTo>
                  <a:pt x="144780" y="12191"/>
                </a:lnTo>
                <a:lnTo>
                  <a:pt x="14478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3424428" y="2477261"/>
            <a:ext cx="144780" cy="13335"/>
          </a:xfrm>
          <a:custGeom>
            <a:avLst/>
            <a:gdLst/>
            <a:ahLst/>
            <a:cxnLst/>
            <a:rect l="l" t="t" r="r" b="b"/>
            <a:pathLst>
              <a:path w="144779" h="13335">
                <a:moveTo>
                  <a:pt x="144779" y="0"/>
                </a:moveTo>
                <a:lnTo>
                  <a:pt x="0" y="0"/>
                </a:lnTo>
                <a:lnTo>
                  <a:pt x="0" y="12953"/>
                </a:lnTo>
                <a:lnTo>
                  <a:pt x="144779" y="12953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713988" y="2390394"/>
            <a:ext cx="144780" cy="13970"/>
          </a:xfrm>
          <a:custGeom>
            <a:avLst/>
            <a:gdLst/>
            <a:ahLst/>
            <a:cxnLst/>
            <a:rect l="l" t="t" r="r" b="b"/>
            <a:pathLst>
              <a:path w="144779" h="13969">
                <a:moveTo>
                  <a:pt x="144779" y="0"/>
                </a:moveTo>
                <a:lnTo>
                  <a:pt x="0" y="0"/>
                </a:lnTo>
                <a:lnTo>
                  <a:pt x="0" y="13715"/>
                </a:lnTo>
                <a:lnTo>
                  <a:pt x="144779" y="13715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004309" y="2301239"/>
            <a:ext cx="144780" cy="16510"/>
          </a:xfrm>
          <a:custGeom>
            <a:avLst/>
            <a:gdLst/>
            <a:ahLst/>
            <a:cxnLst/>
            <a:rect l="l" t="t" r="r" b="b"/>
            <a:pathLst>
              <a:path w="144779" h="16510">
                <a:moveTo>
                  <a:pt x="144779" y="0"/>
                </a:moveTo>
                <a:lnTo>
                  <a:pt x="0" y="0"/>
                </a:lnTo>
                <a:lnTo>
                  <a:pt x="0" y="16001"/>
                </a:lnTo>
                <a:lnTo>
                  <a:pt x="144779" y="16001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293870" y="2226564"/>
            <a:ext cx="144780" cy="16510"/>
          </a:xfrm>
          <a:custGeom>
            <a:avLst/>
            <a:gdLst/>
            <a:ahLst/>
            <a:cxnLst/>
            <a:rect l="l" t="t" r="r" b="b"/>
            <a:pathLst>
              <a:path w="144779" h="16510">
                <a:moveTo>
                  <a:pt x="144779" y="0"/>
                </a:moveTo>
                <a:lnTo>
                  <a:pt x="0" y="0"/>
                </a:lnTo>
                <a:lnTo>
                  <a:pt x="0" y="16001"/>
                </a:lnTo>
                <a:lnTo>
                  <a:pt x="144779" y="16001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584191" y="2173985"/>
            <a:ext cx="144780" cy="17780"/>
          </a:xfrm>
          <a:custGeom>
            <a:avLst/>
            <a:gdLst/>
            <a:ahLst/>
            <a:cxnLst/>
            <a:rect l="l" t="t" r="r" b="b"/>
            <a:pathLst>
              <a:path w="144779" h="17780">
                <a:moveTo>
                  <a:pt x="144779" y="0"/>
                </a:moveTo>
                <a:lnTo>
                  <a:pt x="0" y="0"/>
                </a:lnTo>
                <a:lnTo>
                  <a:pt x="0" y="17525"/>
                </a:lnTo>
                <a:lnTo>
                  <a:pt x="144779" y="17525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873752" y="2135123"/>
            <a:ext cx="144780" cy="18415"/>
          </a:xfrm>
          <a:custGeom>
            <a:avLst/>
            <a:gdLst/>
            <a:ahLst/>
            <a:cxnLst/>
            <a:rect l="l" t="t" r="r" b="b"/>
            <a:pathLst>
              <a:path w="144779" h="18414">
                <a:moveTo>
                  <a:pt x="144779" y="0"/>
                </a:moveTo>
                <a:lnTo>
                  <a:pt x="0" y="0"/>
                </a:lnTo>
                <a:lnTo>
                  <a:pt x="0" y="18287"/>
                </a:lnTo>
                <a:lnTo>
                  <a:pt x="144779" y="18287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164073" y="2080260"/>
            <a:ext cx="144780" cy="20320"/>
          </a:xfrm>
          <a:custGeom>
            <a:avLst/>
            <a:gdLst/>
            <a:ahLst/>
            <a:cxnLst/>
            <a:rect l="l" t="t" r="r" b="b"/>
            <a:pathLst>
              <a:path w="144779" h="20319">
                <a:moveTo>
                  <a:pt x="144779" y="0"/>
                </a:moveTo>
                <a:lnTo>
                  <a:pt x="0" y="0"/>
                </a:lnTo>
                <a:lnTo>
                  <a:pt x="0" y="19812"/>
                </a:lnTo>
                <a:lnTo>
                  <a:pt x="144779" y="19812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453634" y="2005583"/>
            <a:ext cx="144780" cy="21590"/>
          </a:xfrm>
          <a:custGeom>
            <a:avLst/>
            <a:gdLst/>
            <a:ahLst/>
            <a:cxnLst/>
            <a:rect l="l" t="t" r="r" b="b"/>
            <a:pathLst>
              <a:path w="144779" h="21589">
                <a:moveTo>
                  <a:pt x="144779" y="0"/>
                </a:moveTo>
                <a:lnTo>
                  <a:pt x="0" y="0"/>
                </a:lnTo>
                <a:lnTo>
                  <a:pt x="0" y="21336"/>
                </a:lnTo>
                <a:lnTo>
                  <a:pt x="144779" y="21336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743955" y="1940814"/>
            <a:ext cx="144780" cy="24130"/>
          </a:xfrm>
          <a:custGeom>
            <a:avLst/>
            <a:gdLst/>
            <a:ahLst/>
            <a:cxnLst/>
            <a:rect l="l" t="t" r="r" b="b"/>
            <a:pathLst>
              <a:path w="144779" h="24130">
                <a:moveTo>
                  <a:pt x="144779" y="0"/>
                </a:moveTo>
                <a:lnTo>
                  <a:pt x="0" y="0"/>
                </a:lnTo>
                <a:lnTo>
                  <a:pt x="0" y="23622"/>
                </a:lnTo>
                <a:lnTo>
                  <a:pt x="144779" y="23622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6033515" y="1908048"/>
            <a:ext cx="144780" cy="24765"/>
          </a:xfrm>
          <a:custGeom>
            <a:avLst/>
            <a:gdLst/>
            <a:ahLst/>
            <a:cxnLst/>
            <a:rect l="l" t="t" r="r" b="b"/>
            <a:pathLst>
              <a:path w="144779" h="24764">
                <a:moveTo>
                  <a:pt x="144779" y="0"/>
                </a:moveTo>
                <a:lnTo>
                  <a:pt x="0" y="0"/>
                </a:lnTo>
                <a:lnTo>
                  <a:pt x="0" y="24384"/>
                </a:lnTo>
                <a:lnTo>
                  <a:pt x="144779" y="24384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6323838" y="1880616"/>
            <a:ext cx="144780" cy="25400"/>
          </a:xfrm>
          <a:custGeom>
            <a:avLst/>
            <a:gdLst/>
            <a:ahLst/>
            <a:cxnLst/>
            <a:rect l="l" t="t" r="r" b="b"/>
            <a:pathLst>
              <a:path w="144779" h="25400">
                <a:moveTo>
                  <a:pt x="144779" y="0"/>
                </a:moveTo>
                <a:lnTo>
                  <a:pt x="0" y="0"/>
                </a:lnTo>
                <a:lnTo>
                  <a:pt x="0" y="25146"/>
                </a:lnTo>
                <a:lnTo>
                  <a:pt x="144779" y="25146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613397" y="1856994"/>
            <a:ext cx="144780" cy="26670"/>
          </a:xfrm>
          <a:custGeom>
            <a:avLst/>
            <a:gdLst/>
            <a:ahLst/>
            <a:cxnLst/>
            <a:rect l="l" t="t" r="r" b="b"/>
            <a:pathLst>
              <a:path w="144779" h="26669">
                <a:moveTo>
                  <a:pt x="144779" y="0"/>
                </a:moveTo>
                <a:lnTo>
                  <a:pt x="0" y="0"/>
                </a:lnTo>
                <a:lnTo>
                  <a:pt x="0" y="26670"/>
                </a:lnTo>
                <a:lnTo>
                  <a:pt x="144779" y="26670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903719" y="1834133"/>
            <a:ext cx="144780" cy="28575"/>
          </a:xfrm>
          <a:custGeom>
            <a:avLst/>
            <a:gdLst/>
            <a:ahLst/>
            <a:cxnLst/>
            <a:rect l="l" t="t" r="r" b="b"/>
            <a:pathLst>
              <a:path w="144779" h="28575">
                <a:moveTo>
                  <a:pt x="144779" y="0"/>
                </a:moveTo>
                <a:lnTo>
                  <a:pt x="0" y="0"/>
                </a:lnTo>
                <a:lnTo>
                  <a:pt x="0" y="28194"/>
                </a:lnTo>
                <a:lnTo>
                  <a:pt x="144779" y="28194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7193280" y="1780794"/>
            <a:ext cx="144780" cy="29845"/>
          </a:xfrm>
          <a:custGeom>
            <a:avLst/>
            <a:gdLst/>
            <a:ahLst/>
            <a:cxnLst/>
            <a:rect l="l" t="t" r="r" b="b"/>
            <a:pathLst>
              <a:path w="144779" h="29844">
                <a:moveTo>
                  <a:pt x="144779" y="0"/>
                </a:moveTo>
                <a:lnTo>
                  <a:pt x="0" y="0"/>
                </a:lnTo>
                <a:lnTo>
                  <a:pt x="0" y="29717"/>
                </a:lnTo>
                <a:lnTo>
                  <a:pt x="144779" y="29717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7483602" y="1775460"/>
            <a:ext cx="144780" cy="30480"/>
          </a:xfrm>
          <a:custGeom>
            <a:avLst/>
            <a:gdLst/>
            <a:ahLst/>
            <a:cxnLst/>
            <a:rect l="l" t="t" r="r" b="b"/>
            <a:pathLst>
              <a:path w="144779" h="30480">
                <a:moveTo>
                  <a:pt x="144779" y="0"/>
                </a:moveTo>
                <a:lnTo>
                  <a:pt x="0" y="0"/>
                </a:lnTo>
                <a:lnTo>
                  <a:pt x="0" y="30479"/>
                </a:lnTo>
                <a:lnTo>
                  <a:pt x="144779" y="30479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7773161" y="1765554"/>
            <a:ext cx="144780" cy="31750"/>
          </a:xfrm>
          <a:custGeom>
            <a:avLst/>
            <a:gdLst/>
            <a:ahLst/>
            <a:cxnLst/>
            <a:rect l="l" t="t" r="r" b="b"/>
            <a:pathLst>
              <a:path w="144779" h="31750">
                <a:moveTo>
                  <a:pt x="144779" y="0"/>
                </a:moveTo>
                <a:lnTo>
                  <a:pt x="0" y="0"/>
                </a:lnTo>
                <a:lnTo>
                  <a:pt x="0" y="31241"/>
                </a:lnTo>
                <a:lnTo>
                  <a:pt x="144779" y="31241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063483" y="1746504"/>
            <a:ext cx="144780" cy="31750"/>
          </a:xfrm>
          <a:custGeom>
            <a:avLst/>
            <a:gdLst/>
            <a:ahLst/>
            <a:cxnLst/>
            <a:rect l="l" t="t" r="r" b="b"/>
            <a:pathLst>
              <a:path w="144779" h="31750">
                <a:moveTo>
                  <a:pt x="144779" y="0"/>
                </a:moveTo>
                <a:lnTo>
                  <a:pt x="0" y="0"/>
                </a:lnTo>
                <a:lnTo>
                  <a:pt x="0" y="31241"/>
                </a:lnTo>
                <a:lnTo>
                  <a:pt x="144779" y="31241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353043" y="1760982"/>
            <a:ext cx="144780" cy="32384"/>
          </a:xfrm>
          <a:custGeom>
            <a:avLst/>
            <a:gdLst/>
            <a:ahLst/>
            <a:cxnLst/>
            <a:rect l="l" t="t" r="r" b="b"/>
            <a:pathLst>
              <a:path w="144779" h="32385">
                <a:moveTo>
                  <a:pt x="144779" y="0"/>
                </a:moveTo>
                <a:lnTo>
                  <a:pt x="0" y="0"/>
                </a:lnTo>
                <a:lnTo>
                  <a:pt x="0" y="32003"/>
                </a:lnTo>
                <a:lnTo>
                  <a:pt x="144779" y="32003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643366" y="1754123"/>
            <a:ext cx="144780" cy="33020"/>
          </a:xfrm>
          <a:custGeom>
            <a:avLst/>
            <a:gdLst/>
            <a:ahLst/>
            <a:cxnLst/>
            <a:rect l="l" t="t" r="r" b="b"/>
            <a:pathLst>
              <a:path w="144779" h="33019">
                <a:moveTo>
                  <a:pt x="144779" y="0"/>
                </a:moveTo>
                <a:lnTo>
                  <a:pt x="0" y="0"/>
                </a:lnTo>
                <a:lnTo>
                  <a:pt x="0" y="32765"/>
                </a:lnTo>
                <a:lnTo>
                  <a:pt x="144779" y="32765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932926" y="1740407"/>
            <a:ext cx="144780" cy="34290"/>
          </a:xfrm>
          <a:custGeom>
            <a:avLst/>
            <a:gdLst/>
            <a:ahLst/>
            <a:cxnLst/>
            <a:rect l="l" t="t" r="r" b="b"/>
            <a:pathLst>
              <a:path w="144779" h="34289">
                <a:moveTo>
                  <a:pt x="144779" y="0"/>
                </a:moveTo>
                <a:lnTo>
                  <a:pt x="0" y="0"/>
                </a:lnTo>
                <a:lnTo>
                  <a:pt x="0" y="34289"/>
                </a:lnTo>
                <a:lnTo>
                  <a:pt x="144779" y="34289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9222485" y="1733550"/>
            <a:ext cx="146050" cy="36195"/>
          </a:xfrm>
          <a:custGeom>
            <a:avLst/>
            <a:gdLst/>
            <a:ahLst/>
            <a:cxnLst/>
            <a:rect l="l" t="t" r="r" b="b"/>
            <a:pathLst>
              <a:path w="146050" h="36194">
                <a:moveTo>
                  <a:pt x="145542" y="0"/>
                </a:moveTo>
                <a:lnTo>
                  <a:pt x="0" y="0"/>
                </a:lnTo>
                <a:lnTo>
                  <a:pt x="0" y="35813"/>
                </a:lnTo>
                <a:lnTo>
                  <a:pt x="145542" y="35813"/>
                </a:lnTo>
                <a:lnTo>
                  <a:pt x="145542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9512807" y="1712976"/>
            <a:ext cx="144780" cy="39370"/>
          </a:xfrm>
          <a:custGeom>
            <a:avLst/>
            <a:gdLst/>
            <a:ahLst/>
            <a:cxnLst/>
            <a:rect l="l" t="t" r="r" b="b"/>
            <a:pathLst>
              <a:path w="144779" h="39369">
                <a:moveTo>
                  <a:pt x="144779" y="0"/>
                </a:moveTo>
                <a:lnTo>
                  <a:pt x="0" y="0"/>
                </a:lnTo>
                <a:lnTo>
                  <a:pt x="0" y="38862"/>
                </a:lnTo>
                <a:lnTo>
                  <a:pt x="144779" y="38862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9802368" y="1670304"/>
            <a:ext cx="146050" cy="41275"/>
          </a:xfrm>
          <a:custGeom>
            <a:avLst/>
            <a:gdLst/>
            <a:ahLst/>
            <a:cxnLst/>
            <a:rect l="l" t="t" r="r" b="b"/>
            <a:pathLst>
              <a:path w="146050" h="41275">
                <a:moveTo>
                  <a:pt x="145542" y="0"/>
                </a:moveTo>
                <a:lnTo>
                  <a:pt x="0" y="0"/>
                </a:lnTo>
                <a:lnTo>
                  <a:pt x="0" y="41148"/>
                </a:lnTo>
                <a:lnTo>
                  <a:pt x="145542" y="41148"/>
                </a:lnTo>
                <a:lnTo>
                  <a:pt x="145542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0092690" y="1607819"/>
            <a:ext cx="144780" cy="45085"/>
          </a:xfrm>
          <a:custGeom>
            <a:avLst/>
            <a:gdLst/>
            <a:ahLst/>
            <a:cxnLst/>
            <a:rect l="l" t="t" r="r" b="b"/>
            <a:pathLst>
              <a:path w="144779" h="45085">
                <a:moveTo>
                  <a:pt x="144779" y="0"/>
                </a:moveTo>
                <a:lnTo>
                  <a:pt x="0" y="0"/>
                </a:lnTo>
                <a:lnTo>
                  <a:pt x="0" y="44958"/>
                </a:lnTo>
                <a:lnTo>
                  <a:pt x="144779" y="44958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0382250" y="1549146"/>
            <a:ext cx="146050" cy="49530"/>
          </a:xfrm>
          <a:custGeom>
            <a:avLst/>
            <a:gdLst/>
            <a:ahLst/>
            <a:cxnLst/>
            <a:rect l="l" t="t" r="r" b="b"/>
            <a:pathLst>
              <a:path w="146050" h="49530">
                <a:moveTo>
                  <a:pt x="145542" y="0"/>
                </a:moveTo>
                <a:lnTo>
                  <a:pt x="0" y="0"/>
                </a:lnTo>
                <a:lnTo>
                  <a:pt x="0" y="49529"/>
                </a:lnTo>
                <a:lnTo>
                  <a:pt x="145542" y="49529"/>
                </a:lnTo>
                <a:lnTo>
                  <a:pt x="145542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0672571" y="1517141"/>
            <a:ext cx="144780" cy="54610"/>
          </a:xfrm>
          <a:custGeom>
            <a:avLst/>
            <a:gdLst/>
            <a:ahLst/>
            <a:cxnLst/>
            <a:rect l="l" t="t" r="r" b="b"/>
            <a:pathLst>
              <a:path w="144779" h="54609">
                <a:moveTo>
                  <a:pt x="144779" y="0"/>
                </a:moveTo>
                <a:lnTo>
                  <a:pt x="0" y="0"/>
                </a:lnTo>
                <a:lnTo>
                  <a:pt x="0" y="54101"/>
                </a:lnTo>
                <a:lnTo>
                  <a:pt x="144779" y="54101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0962131" y="1475994"/>
            <a:ext cx="146050" cy="58419"/>
          </a:xfrm>
          <a:custGeom>
            <a:avLst/>
            <a:gdLst/>
            <a:ahLst/>
            <a:cxnLst/>
            <a:rect l="l" t="t" r="r" b="b"/>
            <a:pathLst>
              <a:path w="146050" h="58419">
                <a:moveTo>
                  <a:pt x="145542" y="0"/>
                </a:moveTo>
                <a:lnTo>
                  <a:pt x="0" y="0"/>
                </a:lnTo>
                <a:lnTo>
                  <a:pt x="0" y="57912"/>
                </a:lnTo>
                <a:lnTo>
                  <a:pt x="145542" y="57912"/>
                </a:lnTo>
                <a:lnTo>
                  <a:pt x="145542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1252454" y="1420367"/>
            <a:ext cx="144780" cy="60325"/>
          </a:xfrm>
          <a:custGeom>
            <a:avLst/>
            <a:gdLst/>
            <a:ahLst/>
            <a:cxnLst/>
            <a:rect l="l" t="t" r="r" b="b"/>
            <a:pathLst>
              <a:path w="144779" h="60325">
                <a:moveTo>
                  <a:pt x="144779" y="0"/>
                </a:moveTo>
                <a:lnTo>
                  <a:pt x="0" y="0"/>
                </a:lnTo>
                <a:lnTo>
                  <a:pt x="0" y="60198"/>
                </a:lnTo>
                <a:lnTo>
                  <a:pt x="144779" y="60198"/>
                </a:lnTo>
                <a:lnTo>
                  <a:pt x="1447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2844545" y="2590800"/>
            <a:ext cx="144780" cy="31750"/>
          </a:xfrm>
          <a:custGeom>
            <a:avLst/>
            <a:gdLst/>
            <a:ahLst/>
            <a:cxnLst/>
            <a:rect l="l" t="t" r="r" b="b"/>
            <a:pathLst>
              <a:path w="144780" h="31750">
                <a:moveTo>
                  <a:pt x="144780" y="0"/>
                </a:moveTo>
                <a:lnTo>
                  <a:pt x="0" y="0"/>
                </a:lnTo>
                <a:lnTo>
                  <a:pt x="0" y="31241"/>
                </a:lnTo>
                <a:lnTo>
                  <a:pt x="144780" y="31241"/>
                </a:lnTo>
                <a:lnTo>
                  <a:pt x="14478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3134105" y="2514600"/>
            <a:ext cx="144780" cy="36195"/>
          </a:xfrm>
          <a:custGeom>
            <a:avLst/>
            <a:gdLst/>
            <a:ahLst/>
            <a:cxnLst/>
            <a:rect l="l" t="t" r="r" b="b"/>
            <a:pathLst>
              <a:path w="144779" h="36194">
                <a:moveTo>
                  <a:pt x="144780" y="0"/>
                </a:moveTo>
                <a:lnTo>
                  <a:pt x="0" y="0"/>
                </a:lnTo>
                <a:lnTo>
                  <a:pt x="0" y="35813"/>
                </a:lnTo>
                <a:lnTo>
                  <a:pt x="144780" y="35813"/>
                </a:lnTo>
                <a:lnTo>
                  <a:pt x="14478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3424428" y="2438400"/>
            <a:ext cx="144780" cy="39370"/>
          </a:xfrm>
          <a:custGeom>
            <a:avLst/>
            <a:gdLst/>
            <a:ahLst/>
            <a:cxnLst/>
            <a:rect l="l" t="t" r="r" b="b"/>
            <a:pathLst>
              <a:path w="144779" h="39369">
                <a:moveTo>
                  <a:pt x="144779" y="0"/>
                </a:moveTo>
                <a:lnTo>
                  <a:pt x="0" y="0"/>
                </a:lnTo>
                <a:lnTo>
                  <a:pt x="0" y="38862"/>
                </a:lnTo>
                <a:lnTo>
                  <a:pt x="144779" y="38862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3713988" y="2349245"/>
            <a:ext cx="144780" cy="41275"/>
          </a:xfrm>
          <a:custGeom>
            <a:avLst/>
            <a:gdLst/>
            <a:ahLst/>
            <a:cxnLst/>
            <a:rect l="l" t="t" r="r" b="b"/>
            <a:pathLst>
              <a:path w="144779" h="41275">
                <a:moveTo>
                  <a:pt x="144779" y="0"/>
                </a:moveTo>
                <a:lnTo>
                  <a:pt x="0" y="0"/>
                </a:lnTo>
                <a:lnTo>
                  <a:pt x="0" y="41148"/>
                </a:lnTo>
                <a:lnTo>
                  <a:pt x="144779" y="41148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4004309" y="2256282"/>
            <a:ext cx="144780" cy="45085"/>
          </a:xfrm>
          <a:custGeom>
            <a:avLst/>
            <a:gdLst/>
            <a:ahLst/>
            <a:cxnLst/>
            <a:rect l="l" t="t" r="r" b="b"/>
            <a:pathLst>
              <a:path w="144779" h="45085">
                <a:moveTo>
                  <a:pt x="144779" y="0"/>
                </a:moveTo>
                <a:lnTo>
                  <a:pt x="0" y="0"/>
                </a:lnTo>
                <a:lnTo>
                  <a:pt x="0" y="44958"/>
                </a:lnTo>
                <a:lnTo>
                  <a:pt x="144779" y="44958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4293870" y="2179320"/>
            <a:ext cx="144780" cy="47625"/>
          </a:xfrm>
          <a:custGeom>
            <a:avLst/>
            <a:gdLst/>
            <a:ahLst/>
            <a:cxnLst/>
            <a:rect l="l" t="t" r="r" b="b"/>
            <a:pathLst>
              <a:path w="144779" h="47625">
                <a:moveTo>
                  <a:pt x="144779" y="0"/>
                </a:moveTo>
                <a:lnTo>
                  <a:pt x="0" y="0"/>
                </a:lnTo>
                <a:lnTo>
                  <a:pt x="0" y="47244"/>
                </a:lnTo>
                <a:lnTo>
                  <a:pt x="144779" y="47244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4584191" y="2126742"/>
            <a:ext cx="144780" cy="47625"/>
          </a:xfrm>
          <a:custGeom>
            <a:avLst/>
            <a:gdLst/>
            <a:ahLst/>
            <a:cxnLst/>
            <a:rect l="l" t="t" r="r" b="b"/>
            <a:pathLst>
              <a:path w="144779" h="47625">
                <a:moveTo>
                  <a:pt x="144779" y="0"/>
                </a:moveTo>
                <a:lnTo>
                  <a:pt x="0" y="0"/>
                </a:lnTo>
                <a:lnTo>
                  <a:pt x="0" y="47244"/>
                </a:lnTo>
                <a:lnTo>
                  <a:pt x="144779" y="47244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4873752" y="2088642"/>
            <a:ext cx="144780" cy="46990"/>
          </a:xfrm>
          <a:custGeom>
            <a:avLst/>
            <a:gdLst/>
            <a:ahLst/>
            <a:cxnLst/>
            <a:rect l="l" t="t" r="r" b="b"/>
            <a:pathLst>
              <a:path w="144779" h="46989">
                <a:moveTo>
                  <a:pt x="144779" y="0"/>
                </a:moveTo>
                <a:lnTo>
                  <a:pt x="0" y="0"/>
                </a:lnTo>
                <a:lnTo>
                  <a:pt x="0" y="46482"/>
                </a:lnTo>
                <a:lnTo>
                  <a:pt x="144779" y="46482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164073" y="2033777"/>
            <a:ext cx="144780" cy="46990"/>
          </a:xfrm>
          <a:custGeom>
            <a:avLst/>
            <a:gdLst/>
            <a:ahLst/>
            <a:cxnLst/>
            <a:rect l="l" t="t" r="r" b="b"/>
            <a:pathLst>
              <a:path w="144779" h="46989">
                <a:moveTo>
                  <a:pt x="144779" y="0"/>
                </a:moveTo>
                <a:lnTo>
                  <a:pt x="0" y="0"/>
                </a:lnTo>
                <a:lnTo>
                  <a:pt x="0" y="46482"/>
                </a:lnTo>
                <a:lnTo>
                  <a:pt x="144779" y="46482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453634" y="1959101"/>
            <a:ext cx="144780" cy="46990"/>
          </a:xfrm>
          <a:custGeom>
            <a:avLst/>
            <a:gdLst/>
            <a:ahLst/>
            <a:cxnLst/>
            <a:rect l="l" t="t" r="r" b="b"/>
            <a:pathLst>
              <a:path w="144779" h="46989">
                <a:moveTo>
                  <a:pt x="144779" y="0"/>
                </a:moveTo>
                <a:lnTo>
                  <a:pt x="0" y="0"/>
                </a:lnTo>
                <a:lnTo>
                  <a:pt x="0" y="46482"/>
                </a:lnTo>
                <a:lnTo>
                  <a:pt x="144779" y="46482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5743955" y="1895094"/>
            <a:ext cx="144780" cy="45720"/>
          </a:xfrm>
          <a:custGeom>
            <a:avLst/>
            <a:gdLst/>
            <a:ahLst/>
            <a:cxnLst/>
            <a:rect l="l" t="t" r="r" b="b"/>
            <a:pathLst>
              <a:path w="144779" h="45719">
                <a:moveTo>
                  <a:pt x="144779" y="0"/>
                </a:moveTo>
                <a:lnTo>
                  <a:pt x="0" y="0"/>
                </a:lnTo>
                <a:lnTo>
                  <a:pt x="0" y="45720"/>
                </a:lnTo>
                <a:lnTo>
                  <a:pt x="144779" y="45720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6033515" y="1866138"/>
            <a:ext cx="144780" cy="41910"/>
          </a:xfrm>
          <a:custGeom>
            <a:avLst/>
            <a:gdLst/>
            <a:ahLst/>
            <a:cxnLst/>
            <a:rect l="l" t="t" r="r" b="b"/>
            <a:pathLst>
              <a:path w="144779" h="41910">
                <a:moveTo>
                  <a:pt x="144779" y="0"/>
                </a:moveTo>
                <a:lnTo>
                  <a:pt x="0" y="0"/>
                </a:lnTo>
                <a:lnTo>
                  <a:pt x="0" y="41910"/>
                </a:lnTo>
                <a:lnTo>
                  <a:pt x="144779" y="41910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6323838" y="1843277"/>
            <a:ext cx="144780" cy="37465"/>
          </a:xfrm>
          <a:custGeom>
            <a:avLst/>
            <a:gdLst/>
            <a:ahLst/>
            <a:cxnLst/>
            <a:rect l="l" t="t" r="r" b="b"/>
            <a:pathLst>
              <a:path w="144779" h="37464">
                <a:moveTo>
                  <a:pt x="144779" y="0"/>
                </a:moveTo>
                <a:lnTo>
                  <a:pt x="0" y="0"/>
                </a:lnTo>
                <a:lnTo>
                  <a:pt x="0" y="37337"/>
                </a:lnTo>
                <a:lnTo>
                  <a:pt x="144779" y="37337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6613397" y="1824989"/>
            <a:ext cx="144780" cy="32384"/>
          </a:xfrm>
          <a:custGeom>
            <a:avLst/>
            <a:gdLst/>
            <a:ahLst/>
            <a:cxnLst/>
            <a:rect l="l" t="t" r="r" b="b"/>
            <a:pathLst>
              <a:path w="144779" h="32385">
                <a:moveTo>
                  <a:pt x="144779" y="0"/>
                </a:moveTo>
                <a:lnTo>
                  <a:pt x="0" y="0"/>
                </a:lnTo>
                <a:lnTo>
                  <a:pt x="0" y="32003"/>
                </a:lnTo>
                <a:lnTo>
                  <a:pt x="144779" y="32003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6903719" y="1805177"/>
            <a:ext cx="144780" cy="29209"/>
          </a:xfrm>
          <a:custGeom>
            <a:avLst/>
            <a:gdLst/>
            <a:ahLst/>
            <a:cxnLst/>
            <a:rect l="l" t="t" r="r" b="b"/>
            <a:pathLst>
              <a:path w="144779" h="29210">
                <a:moveTo>
                  <a:pt x="144779" y="0"/>
                </a:moveTo>
                <a:lnTo>
                  <a:pt x="0" y="0"/>
                </a:lnTo>
                <a:lnTo>
                  <a:pt x="0" y="28955"/>
                </a:lnTo>
                <a:lnTo>
                  <a:pt x="144779" y="28955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7193280" y="1751838"/>
            <a:ext cx="144780" cy="29209"/>
          </a:xfrm>
          <a:custGeom>
            <a:avLst/>
            <a:gdLst/>
            <a:ahLst/>
            <a:cxnLst/>
            <a:rect l="l" t="t" r="r" b="b"/>
            <a:pathLst>
              <a:path w="144779" h="29210">
                <a:moveTo>
                  <a:pt x="144779" y="0"/>
                </a:moveTo>
                <a:lnTo>
                  <a:pt x="0" y="0"/>
                </a:lnTo>
                <a:lnTo>
                  <a:pt x="0" y="28955"/>
                </a:lnTo>
                <a:lnTo>
                  <a:pt x="144779" y="28955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7483602" y="1747266"/>
            <a:ext cx="144780" cy="28575"/>
          </a:xfrm>
          <a:custGeom>
            <a:avLst/>
            <a:gdLst/>
            <a:ahLst/>
            <a:cxnLst/>
            <a:rect l="l" t="t" r="r" b="b"/>
            <a:pathLst>
              <a:path w="144779" h="28575">
                <a:moveTo>
                  <a:pt x="144779" y="0"/>
                </a:moveTo>
                <a:lnTo>
                  <a:pt x="0" y="0"/>
                </a:lnTo>
                <a:lnTo>
                  <a:pt x="0" y="28194"/>
                </a:lnTo>
                <a:lnTo>
                  <a:pt x="144779" y="28194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7773161" y="1738122"/>
            <a:ext cx="144780" cy="27940"/>
          </a:xfrm>
          <a:custGeom>
            <a:avLst/>
            <a:gdLst/>
            <a:ahLst/>
            <a:cxnLst/>
            <a:rect l="l" t="t" r="r" b="b"/>
            <a:pathLst>
              <a:path w="144779" h="27939">
                <a:moveTo>
                  <a:pt x="144779" y="0"/>
                </a:moveTo>
                <a:lnTo>
                  <a:pt x="0" y="0"/>
                </a:lnTo>
                <a:lnTo>
                  <a:pt x="0" y="27432"/>
                </a:lnTo>
                <a:lnTo>
                  <a:pt x="144779" y="27432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063483" y="1718310"/>
            <a:ext cx="144780" cy="28575"/>
          </a:xfrm>
          <a:custGeom>
            <a:avLst/>
            <a:gdLst/>
            <a:ahLst/>
            <a:cxnLst/>
            <a:rect l="l" t="t" r="r" b="b"/>
            <a:pathLst>
              <a:path w="144779" h="28575">
                <a:moveTo>
                  <a:pt x="144779" y="0"/>
                </a:moveTo>
                <a:lnTo>
                  <a:pt x="0" y="0"/>
                </a:lnTo>
                <a:lnTo>
                  <a:pt x="0" y="28194"/>
                </a:lnTo>
                <a:lnTo>
                  <a:pt x="144779" y="28194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8353043" y="1733550"/>
            <a:ext cx="144780" cy="27940"/>
          </a:xfrm>
          <a:custGeom>
            <a:avLst/>
            <a:gdLst/>
            <a:ahLst/>
            <a:cxnLst/>
            <a:rect l="l" t="t" r="r" b="b"/>
            <a:pathLst>
              <a:path w="144779" h="27939">
                <a:moveTo>
                  <a:pt x="144779" y="0"/>
                </a:moveTo>
                <a:lnTo>
                  <a:pt x="0" y="0"/>
                </a:lnTo>
                <a:lnTo>
                  <a:pt x="0" y="27432"/>
                </a:lnTo>
                <a:lnTo>
                  <a:pt x="144779" y="27432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643366" y="1726692"/>
            <a:ext cx="144780" cy="27940"/>
          </a:xfrm>
          <a:custGeom>
            <a:avLst/>
            <a:gdLst/>
            <a:ahLst/>
            <a:cxnLst/>
            <a:rect l="l" t="t" r="r" b="b"/>
            <a:pathLst>
              <a:path w="144779" h="27939">
                <a:moveTo>
                  <a:pt x="144779" y="0"/>
                </a:moveTo>
                <a:lnTo>
                  <a:pt x="0" y="0"/>
                </a:lnTo>
                <a:lnTo>
                  <a:pt x="0" y="27432"/>
                </a:lnTo>
                <a:lnTo>
                  <a:pt x="144779" y="27432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8932926" y="1712976"/>
            <a:ext cx="144780" cy="27940"/>
          </a:xfrm>
          <a:custGeom>
            <a:avLst/>
            <a:gdLst/>
            <a:ahLst/>
            <a:cxnLst/>
            <a:rect l="l" t="t" r="r" b="b"/>
            <a:pathLst>
              <a:path w="144779" h="27939">
                <a:moveTo>
                  <a:pt x="144779" y="0"/>
                </a:moveTo>
                <a:lnTo>
                  <a:pt x="0" y="0"/>
                </a:lnTo>
                <a:lnTo>
                  <a:pt x="0" y="27432"/>
                </a:lnTo>
                <a:lnTo>
                  <a:pt x="144779" y="27432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9222485" y="1706117"/>
            <a:ext cx="146050" cy="27940"/>
          </a:xfrm>
          <a:custGeom>
            <a:avLst/>
            <a:gdLst/>
            <a:ahLst/>
            <a:cxnLst/>
            <a:rect l="l" t="t" r="r" b="b"/>
            <a:pathLst>
              <a:path w="146050" h="27939">
                <a:moveTo>
                  <a:pt x="145542" y="0"/>
                </a:moveTo>
                <a:lnTo>
                  <a:pt x="0" y="0"/>
                </a:lnTo>
                <a:lnTo>
                  <a:pt x="0" y="27432"/>
                </a:lnTo>
                <a:lnTo>
                  <a:pt x="145542" y="27432"/>
                </a:lnTo>
                <a:lnTo>
                  <a:pt x="145542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9512807" y="1684782"/>
            <a:ext cx="144780" cy="28575"/>
          </a:xfrm>
          <a:custGeom>
            <a:avLst/>
            <a:gdLst/>
            <a:ahLst/>
            <a:cxnLst/>
            <a:rect l="l" t="t" r="r" b="b"/>
            <a:pathLst>
              <a:path w="144779" h="28575">
                <a:moveTo>
                  <a:pt x="144779" y="0"/>
                </a:moveTo>
                <a:lnTo>
                  <a:pt x="0" y="0"/>
                </a:lnTo>
                <a:lnTo>
                  <a:pt x="0" y="28194"/>
                </a:lnTo>
                <a:lnTo>
                  <a:pt x="144779" y="28194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9802368" y="1639823"/>
            <a:ext cx="146050" cy="30480"/>
          </a:xfrm>
          <a:custGeom>
            <a:avLst/>
            <a:gdLst/>
            <a:ahLst/>
            <a:cxnLst/>
            <a:rect l="l" t="t" r="r" b="b"/>
            <a:pathLst>
              <a:path w="146050" h="30480">
                <a:moveTo>
                  <a:pt x="145542" y="0"/>
                </a:moveTo>
                <a:lnTo>
                  <a:pt x="0" y="0"/>
                </a:lnTo>
                <a:lnTo>
                  <a:pt x="0" y="30479"/>
                </a:lnTo>
                <a:lnTo>
                  <a:pt x="145542" y="30479"/>
                </a:lnTo>
                <a:lnTo>
                  <a:pt x="145542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0092690" y="1576577"/>
            <a:ext cx="144780" cy="31750"/>
          </a:xfrm>
          <a:custGeom>
            <a:avLst/>
            <a:gdLst/>
            <a:ahLst/>
            <a:cxnLst/>
            <a:rect l="l" t="t" r="r" b="b"/>
            <a:pathLst>
              <a:path w="144779" h="31750">
                <a:moveTo>
                  <a:pt x="144779" y="0"/>
                </a:moveTo>
                <a:lnTo>
                  <a:pt x="0" y="0"/>
                </a:lnTo>
                <a:lnTo>
                  <a:pt x="0" y="31241"/>
                </a:lnTo>
                <a:lnTo>
                  <a:pt x="144779" y="31241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0382250" y="1514094"/>
            <a:ext cx="146050" cy="35560"/>
          </a:xfrm>
          <a:custGeom>
            <a:avLst/>
            <a:gdLst/>
            <a:ahLst/>
            <a:cxnLst/>
            <a:rect l="l" t="t" r="r" b="b"/>
            <a:pathLst>
              <a:path w="146050" h="35559">
                <a:moveTo>
                  <a:pt x="145542" y="0"/>
                </a:moveTo>
                <a:lnTo>
                  <a:pt x="0" y="0"/>
                </a:lnTo>
                <a:lnTo>
                  <a:pt x="0" y="35051"/>
                </a:lnTo>
                <a:lnTo>
                  <a:pt x="145542" y="35051"/>
                </a:lnTo>
                <a:lnTo>
                  <a:pt x="145542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0672571" y="1479803"/>
            <a:ext cx="144780" cy="37465"/>
          </a:xfrm>
          <a:custGeom>
            <a:avLst/>
            <a:gdLst/>
            <a:ahLst/>
            <a:cxnLst/>
            <a:rect l="l" t="t" r="r" b="b"/>
            <a:pathLst>
              <a:path w="144779" h="37465">
                <a:moveTo>
                  <a:pt x="144779" y="0"/>
                </a:moveTo>
                <a:lnTo>
                  <a:pt x="0" y="0"/>
                </a:lnTo>
                <a:lnTo>
                  <a:pt x="0" y="37337"/>
                </a:lnTo>
                <a:lnTo>
                  <a:pt x="144779" y="37337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0962131" y="1436369"/>
            <a:ext cx="146050" cy="40005"/>
          </a:xfrm>
          <a:custGeom>
            <a:avLst/>
            <a:gdLst/>
            <a:ahLst/>
            <a:cxnLst/>
            <a:rect l="l" t="t" r="r" b="b"/>
            <a:pathLst>
              <a:path w="146050" h="40005">
                <a:moveTo>
                  <a:pt x="145542" y="0"/>
                </a:moveTo>
                <a:lnTo>
                  <a:pt x="0" y="0"/>
                </a:lnTo>
                <a:lnTo>
                  <a:pt x="0" y="39624"/>
                </a:lnTo>
                <a:lnTo>
                  <a:pt x="145542" y="39624"/>
                </a:lnTo>
                <a:lnTo>
                  <a:pt x="145542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1252454" y="1377696"/>
            <a:ext cx="144780" cy="43180"/>
          </a:xfrm>
          <a:custGeom>
            <a:avLst/>
            <a:gdLst/>
            <a:ahLst/>
            <a:cxnLst/>
            <a:rect l="l" t="t" r="r" b="b"/>
            <a:pathLst>
              <a:path w="144779" h="43180">
                <a:moveTo>
                  <a:pt x="144779" y="0"/>
                </a:moveTo>
                <a:lnTo>
                  <a:pt x="0" y="0"/>
                </a:lnTo>
                <a:lnTo>
                  <a:pt x="0" y="42672"/>
                </a:lnTo>
                <a:lnTo>
                  <a:pt x="144779" y="42672"/>
                </a:lnTo>
                <a:lnTo>
                  <a:pt x="14477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2844545" y="2540507"/>
            <a:ext cx="144780" cy="50800"/>
          </a:xfrm>
          <a:custGeom>
            <a:avLst/>
            <a:gdLst/>
            <a:ahLst/>
            <a:cxnLst/>
            <a:rect l="l" t="t" r="r" b="b"/>
            <a:pathLst>
              <a:path w="144780" h="50800">
                <a:moveTo>
                  <a:pt x="144780" y="0"/>
                </a:moveTo>
                <a:lnTo>
                  <a:pt x="0" y="0"/>
                </a:lnTo>
                <a:lnTo>
                  <a:pt x="0" y="50291"/>
                </a:lnTo>
                <a:lnTo>
                  <a:pt x="144780" y="50291"/>
                </a:lnTo>
                <a:lnTo>
                  <a:pt x="144780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3134105" y="2462783"/>
            <a:ext cx="144780" cy="52069"/>
          </a:xfrm>
          <a:custGeom>
            <a:avLst/>
            <a:gdLst/>
            <a:ahLst/>
            <a:cxnLst/>
            <a:rect l="l" t="t" r="r" b="b"/>
            <a:pathLst>
              <a:path w="144779" h="52069">
                <a:moveTo>
                  <a:pt x="144780" y="0"/>
                </a:moveTo>
                <a:lnTo>
                  <a:pt x="0" y="0"/>
                </a:lnTo>
                <a:lnTo>
                  <a:pt x="0" y="51815"/>
                </a:lnTo>
                <a:lnTo>
                  <a:pt x="144780" y="51815"/>
                </a:lnTo>
                <a:lnTo>
                  <a:pt x="144780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3424428" y="2383535"/>
            <a:ext cx="144780" cy="55244"/>
          </a:xfrm>
          <a:custGeom>
            <a:avLst/>
            <a:gdLst/>
            <a:ahLst/>
            <a:cxnLst/>
            <a:rect l="l" t="t" r="r" b="b"/>
            <a:pathLst>
              <a:path w="144779" h="55244">
                <a:moveTo>
                  <a:pt x="144779" y="0"/>
                </a:moveTo>
                <a:lnTo>
                  <a:pt x="0" y="0"/>
                </a:lnTo>
                <a:lnTo>
                  <a:pt x="0" y="54863"/>
                </a:lnTo>
                <a:lnTo>
                  <a:pt x="144779" y="54863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3713988" y="2291333"/>
            <a:ext cx="144780" cy="58419"/>
          </a:xfrm>
          <a:custGeom>
            <a:avLst/>
            <a:gdLst/>
            <a:ahLst/>
            <a:cxnLst/>
            <a:rect l="l" t="t" r="r" b="b"/>
            <a:pathLst>
              <a:path w="144779" h="58419">
                <a:moveTo>
                  <a:pt x="144779" y="0"/>
                </a:moveTo>
                <a:lnTo>
                  <a:pt x="0" y="0"/>
                </a:lnTo>
                <a:lnTo>
                  <a:pt x="0" y="57912"/>
                </a:lnTo>
                <a:lnTo>
                  <a:pt x="144779" y="57912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4004309" y="2195322"/>
            <a:ext cx="144780" cy="60960"/>
          </a:xfrm>
          <a:custGeom>
            <a:avLst/>
            <a:gdLst/>
            <a:ahLst/>
            <a:cxnLst/>
            <a:rect l="l" t="t" r="r" b="b"/>
            <a:pathLst>
              <a:path w="144779" h="60960">
                <a:moveTo>
                  <a:pt x="144779" y="0"/>
                </a:moveTo>
                <a:lnTo>
                  <a:pt x="0" y="0"/>
                </a:lnTo>
                <a:lnTo>
                  <a:pt x="0" y="60960"/>
                </a:lnTo>
                <a:lnTo>
                  <a:pt x="144779" y="60960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4293870" y="2116835"/>
            <a:ext cx="144780" cy="62865"/>
          </a:xfrm>
          <a:custGeom>
            <a:avLst/>
            <a:gdLst/>
            <a:ahLst/>
            <a:cxnLst/>
            <a:rect l="l" t="t" r="r" b="b"/>
            <a:pathLst>
              <a:path w="144779" h="62864">
                <a:moveTo>
                  <a:pt x="144779" y="0"/>
                </a:moveTo>
                <a:lnTo>
                  <a:pt x="0" y="0"/>
                </a:lnTo>
                <a:lnTo>
                  <a:pt x="0" y="62484"/>
                </a:lnTo>
                <a:lnTo>
                  <a:pt x="144779" y="62484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4584191" y="2065020"/>
            <a:ext cx="144780" cy="62230"/>
          </a:xfrm>
          <a:custGeom>
            <a:avLst/>
            <a:gdLst/>
            <a:ahLst/>
            <a:cxnLst/>
            <a:rect l="l" t="t" r="r" b="b"/>
            <a:pathLst>
              <a:path w="144779" h="62230">
                <a:moveTo>
                  <a:pt x="144779" y="0"/>
                </a:moveTo>
                <a:lnTo>
                  <a:pt x="0" y="0"/>
                </a:lnTo>
                <a:lnTo>
                  <a:pt x="0" y="61722"/>
                </a:lnTo>
                <a:lnTo>
                  <a:pt x="144779" y="61722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4873752" y="2028444"/>
            <a:ext cx="144780" cy="60325"/>
          </a:xfrm>
          <a:custGeom>
            <a:avLst/>
            <a:gdLst/>
            <a:ahLst/>
            <a:cxnLst/>
            <a:rect l="l" t="t" r="r" b="b"/>
            <a:pathLst>
              <a:path w="144779" h="60325">
                <a:moveTo>
                  <a:pt x="144779" y="0"/>
                </a:moveTo>
                <a:lnTo>
                  <a:pt x="0" y="0"/>
                </a:lnTo>
                <a:lnTo>
                  <a:pt x="0" y="60198"/>
                </a:lnTo>
                <a:lnTo>
                  <a:pt x="144779" y="60198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164073" y="1972817"/>
            <a:ext cx="144780" cy="60960"/>
          </a:xfrm>
          <a:custGeom>
            <a:avLst/>
            <a:gdLst/>
            <a:ahLst/>
            <a:cxnLst/>
            <a:rect l="l" t="t" r="r" b="b"/>
            <a:pathLst>
              <a:path w="144779" h="60960">
                <a:moveTo>
                  <a:pt x="144779" y="0"/>
                </a:moveTo>
                <a:lnTo>
                  <a:pt x="0" y="0"/>
                </a:lnTo>
                <a:lnTo>
                  <a:pt x="0" y="60960"/>
                </a:lnTo>
                <a:lnTo>
                  <a:pt x="144779" y="60960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453634" y="1897379"/>
            <a:ext cx="144780" cy="62230"/>
          </a:xfrm>
          <a:custGeom>
            <a:avLst/>
            <a:gdLst/>
            <a:ahLst/>
            <a:cxnLst/>
            <a:rect l="l" t="t" r="r" b="b"/>
            <a:pathLst>
              <a:path w="144779" h="62230">
                <a:moveTo>
                  <a:pt x="144779" y="0"/>
                </a:moveTo>
                <a:lnTo>
                  <a:pt x="0" y="0"/>
                </a:lnTo>
                <a:lnTo>
                  <a:pt x="0" y="61722"/>
                </a:lnTo>
                <a:lnTo>
                  <a:pt x="144779" y="61722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743955" y="1832610"/>
            <a:ext cx="144780" cy="62865"/>
          </a:xfrm>
          <a:custGeom>
            <a:avLst/>
            <a:gdLst/>
            <a:ahLst/>
            <a:cxnLst/>
            <a:rect l="l" t="t" r="r" b="b"/>
            <a:pathLst>
              <a:path w="144779" h="62864">
                <a:moveTo>
                  <a:pt x="144779" y="0"/>
                </a:moveTo>
                <a:lnTo>
                  <a:pt x="0" y="0"/>
                </a:lnTo>
                <a:lnTo>
                  <a:pt x="0" y="62484"/>
                </a:lnTo>
                <a:lnTo>
                  <a:pt x="144779" y="62484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6033515" y="1805177"/>
            <a:ext cx="144780" cy="60960"/>
          </a:xfrm>
          <a:custGeom>
            <a:avLst/>
            <a:gdLst/>
            <a:ahLst/>
            <a:cxnLst/>
            <a:rect l="l" t="t" r="r" b="b"/>
            <a:pathLst>
              <a:path w="144779" h="60960">
                <a:moveTo>
                  <a:pt x="144779" y="0"/>
                </a:moveTo>
                <a:lnTo>
                  <a:pt x="0" y="0"/>
                </a:lnTo>
                <a:lnTo>
                  <a:pt x="0" y="60960"/>
                </a:lnTo>
                <a:lnTo>
                  <a:pt x="144779" y="60960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6323838" y="1783079"/>
            <a:ext cx="144780" cy="60325"/>
          </a:xfrm>
          <a:custGeom>
            <a:avLst/>
            <a:gdLst/>
            <a:ahLst/>
            <a:cxnLst/>
            <a:rect l="l" t="t" r="r" b="b"/>
            <a:pathLst>
              <a:path w="144779" h="60325">
                <a:moveTo>
                  <a:pt x="144779" y="0"/>
                </a:moveTo>
                <a:lnTo>
                  <a:pt x="0" y="0"/>
                </a:lnTo>
                <a:lnTo>
                  <a:pt x="0" y="60198"/>
                </a:lnTo>
                <a:lnTo>
                  <a:pt x="144779" y="60198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6613397" y="1763267"/>
            <a:ext cx="144780" cy="62230"/>
          </a:xfrm>
          <a:custGeom>
            <a:avLst/>
            <a:gdLst/>
            <a:ahLst/>
            <a:cxnLst/>
            <a:rect l="l" t="t" r="r" b="b"/>
            <a:pathLst>
              <a:path w="144779" h="62230">
                <a:moveTo>
                  <a:pt x="144779" y="0"/>
                </a:moveTo>
                <a:lnTo>
                  <a:pt x="0" y="0"/>
                </a:lnTo>
                <a:lnTo>
                  <a:pt x="0" y="61722"/>
                </a:lnTo>
                <a:lnTo>
                  <a:pt x="144779" y="61722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6903719" y="1743455"/>
            <a:ext cx="144780" cy="62230"/>
          </a:xfrm>
          <a:custGeom>
            <a:avLst/>
            <a:gdLst/>
            <a:ahLst/>
            <a:cxnLst/>
            <a:rect l="l" t="t" r="r" b="b"/>
            <a:pathLst>
              <a:path w="144779" h="62230">
                <a:moveTo>
                  <a:pt x="144779" y="0"/>
                </a:moveTo>
                <a:lnTo>
                  <a:pt x="0" y="0"/>
                </a:lnTo>
                <a:lnTo>
                  <a:pt x="0" y="61722"/>
                </a:lnTo>
                <a:lnTo>
                  <a:pt x="144779" y="61722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7193280" y="1689354"/>
            <a:ext cx="144780" cy="62865"/>
          </a:xfrm>
          <a:custGeom>
            <a:avLst/>
            <a:gdLst/>
            <a:ahLst/>
            <a:cxnLst/>
            <a:rect l="l" t="t" r="r" b="b"/>
            <a:pathLst>
              <a:path w="144779" h="62864">
                <a:moveTo>
                  <a:pt x="144779" y="0"/>
                </a:moveTo>
                <a:lnTo>
                  <a:pt x="0" y="0"/>
                </a:lnTo>
                <a:lnTo>
                  <a:pt x="0" y="62484"/>
                </a:lnTo>
                <a:lnTo>
                  <a:pt x="144779" y="62484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483602" y="1686305"/>
            <a:ext cx="144780" cy="60960"/>
          </a:xfrm>
          <a:custGeom>
            <a:avLst/>
            <a:gdLst/>
            <a:ahLst/>
            <a:cxnLst/>
            <a:rect l="l" t="t" r="r" b="b"/>
            <a:pathLst>
              <a:path w="144779" h="60960">
                <a:moveTo>
                  <a:pt x="144779" y="0"/>
                </a:moveTo>
                <a:lnTo>
                  <a:pt x="0" y="0"/>
                </a:lnTo>
                <a:lnTo>
                  <a:pt x="0" y="60960"/>
                </a:lnTo>
                <a:lnTo>
                  <a:pt x="144779" y="60960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7773161" y="1679448"/>
            <a:ext cx="144780" cy="59055"/>
          </a:xfrm>
          <a:custGeom>
            <a:avLst/>
            <a:gdLst/>
            <a:ahLst/>
            <a:cxnLst/>
            <a:rect l="l" t="t" r="r" b="b"/>
            <a:pathLst>
              <a:path w="144779" h="59055">
                <a:moveTo>
                  <a:pt x="144779" y="0"/>
                </a:moveTo>
                <a:lnTo>
                  <a:pt x="0" y="0"/>
                </a:lnTo>
                <a:lnTo>
                  <a:pt x="0" y="58674"/>
                </a:lnTo>
                <a:lnTo>
                  <a:pt x="144779" y="58674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063483" y="1660398"/>
            <a:ext cx="144780" cy="58419"/>
          </a:xfrm>
          <a:custGeom>
            <a:avLst/>
            <a:gdLst/>
            <a:ahLst/>
            <a:cxnLst/>
            <a:rect l="l" t="t" r="r" b="b"/>
            <a:pathLst>
              <a:path w="144779" h="58419">
                <a:moveTo>
                  <a:pt x="144779" y="0"/>
                </a:moveTo>
                <a:lnTo>
                  <a:pt x="0" y="0"/>
                </a:lnTo>
                <a:lnTo>
                  <a:pt x="0" y="57912"/>
                </a:lnTo>
                <a:lnTo>
                  <a:pt x="144779" y="57912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353043" y="1677923"/>
            <a:ext cx="144780" cy="55880"/>
          </a:xfrm>
          <a:custGeom>
            <a:avLst/>
            <a:gdLst/>
            <a:ahLst/>
            <a:cxnLst/>
            <a:rect l="l" t="t" r="r" b="b"/>
            <a:pathLst>
              <a:path w="144779" h="55880">
                <a:moveTo>
                  <a:pt x="144779" y="0"/>
                </a:moveTo>
                <a:lnTo>
                  <a:pt x="0" y="0"/>
                </a:lnTo>
                <a:lnTo>
                  <a:pt x="0" y="55625"/>
                </a:lnTo>
                <a:lnTo>
                  <a:pt x="144779" y="55625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643366" y="1671066"/>
            <a:ext cx="144780" cy="55880"/>
          </a:xfrm>
          <a:custGeom>
            <a:avLst/>
            <a:gdLst/>
            <a:ahLst/>
            <a:cxnLst/>
            <a:rect l="l" t="t" r="r" b="b"/>
            <a:pathLst>
              <a:path w="144779" h="55880">
                <a:moveTo>
                  <a:pt x="144779" y="0"/>
                </a:moveTo>
                <a:lnTo>
                  <a:pt x="0" y="0"/>
                </a:lnTo>
                <a:lnTo>
                  <a:pt x="0" y="55625"/>
                </a:lnTo>
                <a:lnTo>
                  <a:pt x="144779" y="55625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932926" y="1658111"/>
            <a:ext cx="144780" cy="55244"/>
          </a:xfrm>
          <a:custGeom>
            <a:avLst/>
            <a:gdLst/>
            <a:ahLst/>
            <a:cxnLst/>
            <a:rect l="l" t="t" r="r" b="b"/>
            <a:pathLst>
              <a:path w="144779" h="55244">
                <a:moveTo>
                  <a:pt x="144779" y="0"/>
                </a:moveTo>
                <a:lnTo>
                  <a:pt x="0" y="0"/>
                </a:lnTo>
                <a:lnTo>
                  <a:pt x="0" y="54863"/>
                </a:lnTo>
                <a:lnTo>
                  <a:pt x="144779" y="54863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9222485" y="1652016"/>
            <a:ext cx="146050" cy="54610"/>
          </a:xfrm>
          <a:custGeom>
            <a:avLst/>
            <a:gdLst/>
            <a:ahLst/>
            <a:cxnLst/>
            <a:rect l="l" t="t" r="r" b="b"/>
            <a:pathLst>
              <a:path w="146050" h="54610">
                <a:moveTo>
                  <a:pt x="145542" y="0"/>
                </a:moveTo>
                <a:lnTo>
                  <a:pt x="0" y="0"/>
                </a:lnTo>
                <a:lnTo>
                  <a:pt x="0" y="54101"/>
                </a:lnTo>
                <a:lnTo>
                  <a:pt x="145542" y="54101"/>
                </a:lnTo>
                <a:lnTo>
                  <a:pt x="145542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9512807" y="1631442"/>
            <a:ext cx="144780" cy="53340"/>
          </a:xfrm>
          <a:custGeom>
            <a:avLst/>
            <a:gdLst/>
            <a:ahLst/>
            <a:cxnLst/>
            <a:rect l="l" t="t" r="r" b="b"/>
            <a:pathLst>
              <a:path w="144779" h="53339">
                <a:moveTo>
                  <a:pt x="144779" y="0"/>
                </a:moveTo>
                <a:lnTo>
                  <a:pt x="0" y="0"/>
                </a:lnTo>
                <a:lnTo>
                  <a:pt x="0" y="53339"/>
                </a:lnTo>
                <a:lnTo>
                  <a:pt x="144779" y="53339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9802368" y="1586483"/>
            <a:ext cx="146050" cy="53340"/>
          </a:xfrm>
          <a:custGeom>
            <a:avLst/>
            <a:gdLst/>
            <a:ahLst/>
            <a:cxnLst/>
            <a:rect l="l" t="t" r="r" b="b"/>
            <a:pathLst>
              <a:path w="146050" h="53339">
                <a:moveTo>
                  <a:pt x="145542" y="0"/>
                </a:moveTo>
                <a:lnTo>
                  <a:pt x="0" y="0"/>
                </a:lnTo>
                <a:lnTo>
                  <a:pt x="0" y="53339"/>
                </a:lnTo>
                <a:lnTo>
                  <a:pt x="145542" y="53339"/>
                </a:lnTo>
                <a:lnTo>
                  <a:pt x="145542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10092690" y="1522475"/>
            <a:ext cx="144780" cy="54610"/>
          </a:xfrm>
          <a:custGeom>
            <a:avLst/>
            <a:gdLst/>
            <a:ahLst/>
            <a:cxnLst/>
            <a:rect l="l" t="t" r="r" b="b"/>
            <a:pathLst>
              <a:path w="144779" h="54609">
                <a:moveTo>
                  <a:pt x="144779" y="0"/>
                </a:moveTo>
                <a:lnTo>
                  <a:pt x="0" y="0"/>
                </a:lnTo>
                <a:lnTo>
                  <a:pt x="0" y="54101"/>
                </a:lnTo>
                <a:lnTo>
                  <a:pt x="144779" y="54101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10382250" y="1459230"/>
            <a:ext cx="146050" cy="55244"/>
          </a:xfrm>
          <a:custGeom>
            <a:avLst/>
            <a:gdLst/>
            <a:ahLst/>
            <a:cxnLst/>
            <a:rect l="l" t="t" r="r" b="b"/>
            <a:pathLst>
              <a:path w="146050" h="55244">
                <a:moveTo>
                  <a:pt x="145542" y="0"/>
                </a:moveTo>
                <a:lnTo>
                  <a:pt x="0" y="0"/>
                </a:lnTo>
                <a:lnTo>
                  <a:pt x="0" y="54863"/>
                </a:lnTo>
                <a:lnTo>
                  <a:pt x="145542" y="54863"/>
                </a:lnTo>
                <a:lnTo>
                  <a:pt x="145542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0672571" y="1424177"/>
            <a:ext cx="144780" cy="55880"/>
          </a:xfrm>
          <a:custGeom>
            <a:avLst/>
            <a:gdLst/>
            <a:ahLst/>
            <a:cxnLst/>
            <a:rect l="l" t="t" r="r" b="b"/>
            <a:pathLst>
              <a:path w="144779" h="55880">
                <a:moveTo>
                  <a:pt x="144779" y="0"/>
                </a:moveTo>
                <a:lnTo>
                  <a:pt x="0" y="0"/>
                </a:lnTo>
                <a:lnTo>
                  <a:pt x="0" y="55625"/>
                </a:lnTo>
                <a:lnTo>
                  <a:pt x="144779" y="55625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0962131" y="1381505"/>
            <a:ext cx="146050" cy="55244"/>
          </a:xfrm>
          <a:custGeom>
            <a:avLst/>
            <a:gdLst/>
            <a:ahLst/>
            <a:cxnLst/>
            <a:rect l="l" t="t" r="r" b="b"/>
            <a:pathLst>
              <a:path w="146050" h="55244">
                <a:moveTo>
                  <a:pt x="145542" y="0"/>
                </a:moveTo>
                <a:lnTo>
                  <a:pt x="0" y="0"/>
                </a:lnTo>
                <a:lnTo>
                  <a:pt x="0" y="54863"/>
                </a:lnTo>
                <a:lnTo>
                  <a:pt x="145542" y="54863"/>
                </a:lnTo>
                <a:lnTo>
                  <a:pt x="145542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1252454" y="1322832"/>
            <a:ext cx="144780" cy="55244"/>
          </a:xfrm>
          <a:custGeom>
            <a:avLst/>
            <a:gdLst/>
            <a:ahLst/>
            <a:cxnLst/>
            <a:rect l="l" t="t" r="r" b="b"/>
            <a:pathLst>
              <a:path w="144779" h="55244">
                <a:moveTo>
                  <a:pt x="144779" y="0"/>
                </a:moveTo>
                <a:lnTo>
                  <a:pt x="0" y="0"/>
                </a:lnTo>
                <a:lnTo>
                  <a:pt x="0" y="54863"/>
                </a:lnTo>
                <a:lnTo>
                  <a:pt x="144779" y="54863"/>
                </a:lnTo>
                <a:lnTo>
                  <a:pt x="14477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2844545" y="2505455"/>
            <a:ext cx="144780" cy="35560"/>
          </a:xfrm>
          <a:custGeom>
            <a:avLst/>
            <a:gdLst/>
            <a:ahLst/>
            <a:cxnLst/>
            <a:rect l="l" t="t" r="r" b="b"/>
            <a:pathLst>
              <a:path w="144780" h="35560">
                <a:moveTo>
                  <a:pt x="144780" y="0"/>
                </a:moveTo>
                <a:lnTo>
                  <a:pt x="0" y="0"/>
                </a:lnTo>
                <a:lnTo>
                  <a:pt x="0" y="35051"/>
                </a:lnTo>
                <a:lnTo>
                  <a:pt x="144780" y="35051"/>
                </a:lnTo>
                <a:lnTo>
                  <a:pt x="144780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3134105" y="2426970"/>
            <a:ext cx="144780" cy="36195"/>
          </a:xfrm>
          <a:custGeom>
            <a:avLst/>
            <a:gdLst/>
            <a:ahLst/>
            <a:cxnLst/>
            <a:rect l="l" t="t" r="r" b="b"/>
            <a:pathLst>
              <a:path w="144779" h="36194">
                <a:moveTo>
                  <a:pt x="144780" y="0"/>
                </a:moveTo>
                <a:lnTo>
                  <a:pt x="0" y="0"/>
                </a:lnTo>
                <a:lnTo>
                  <a:pt x="0" y="35813"/>
                </a:lnTo>
                <a:lnTo>
                  <a:pt x="144780" y="35813"/>
                </a:lnTo>
                <a:lnTo>
                  <a:pt x="144780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3424428" y="2346198"/>
            <a:ext cx="144780" cy="37465"/>
          </a:xfrm>
          <a:custGeom>
            <a:avLst/>
            <a:gdLst/>
            <a:ahLst/>
            <a:cxnLst/>
            <a:rect l="l" t="t" r="r" b="b"/>
            <a:pathLst>
              <a:path w="144779" h="37464">
                <a:moveTo>
                  <a:pt x="144779" y="0"/>
                </a:moveTo>
                <a:lnTo>
                  <a:pt x="0" y="0"/>
                </a:lnTo>
                <a:lnTo>
                  <a:pt x="0" y="37337"/>
                </a:lnTo>
                <a:lnTo>
                  <a:pt x="144779" y="37337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3713988" y="2252472"/>
            <a:ext cx="144780" cy="39370"/>
          </a:xfrm>
          <a:custGeom>
            <a:avLst/>
            <a:gdLst/>
            <a:ahLst/>
            <a:cxnLst/>
            <a:rect l="l" t="t" r="r" b="b"/>
            <a:pathLst>
              <a:path w="144779" h="39369">
                <a:moveTo>
                  <a:pt x="144779" y="0"/>
                </a:moveTo>
                <a:lnTo>
                  <a:pt x="0" y="0"/>
                </a:lnTo>
                <a:lnTo>
                  <a:pt x="0" y="38862"/>
                </a:lnTo>
                <a:lnTo>
                  <a:pt x="144779" y="38862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4004309" y="2154935"/>
            <a:ext cx="144780" cy="40640"/>
          </a:xfrm>
          <a:custGeom>
            <a:avLst/>
            <a:gdLst/>
            <a:ahLst/>
            <a:cxnLst/>
            <a:rect l="l" t="t" r="r" b="b"/>
            <a:pathLst>
              <a:path w="144779" h="40639">
                <a:moveTo>
                  <a:pt x="144779" y="0"/>
                </a:moveTo>
                <a:lnTo>
                  <a:pt x="0" y="0"/>
                </a:lnTo>
                <a:lnTo>
                  <a:pt x="0" y="40386"/>
                </a:lnTo>
                <a:lnTo>
                  <a:pt x="144779" y="40386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4293870" y="2075688"/>
            <a:ext cx="144780" cy="41275"/>
          </a:xfrm>
          <a:custGeom>
            <a:avLst/>
            <a:gdLst/>
            <a:ahLst/>
            <a:cxnLst/>
            <a:rect l="l" t="t" r="r" b="b"/>
            <a:pathLst>
              <a:path w="144779" h="41275">
                <a:moveTo>
                  <a:pt x="144779" y="0"/>
                </a:moveTo>
                <a:lnTo>
                  <a:pt x="0" y="0"/>
                </a:lnTo>
                <a:lnTo>
                  <a:pt x="0" y="41148"/>
                </a:lnTo>
                <a:lnTo>
                  <a:pt x="144779" y="41148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4584191" y="2023110"/>
            <a:ext cx="144780" cy="41910"/>
          </a:xfrm>
          <a:custGeom>
            <a:avLst/>
            <a:gdLst/>
            <a:ahLst/>
            <a:cxnLst/>
            <a:rect l="l" t="t" r="r" b="b"/>
            <a:pathLst>
              <a:path w="144779" h="41910">
                <a:moveTo>
                  <a:pt x="144779" y="0"/>
                </a:moveTo>
                <a:lnTo>
                  <a:pt x="0" y="0"/>
                </a:lnTo>
                <a:lnTo>
                  <a:pt x="0" y="41910"/>
                </a:lnTo>
                <a:lnTo>
                  <a:pt x="144779" y="41910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4873752" y="1985010"/>
            <a:ext cx="144780" cy="43815"/>
          </a:xfrm>
          <a:custGeom>
            <a:avLst/>
            <a:gdLst/>
            <a:ahLst/>
            <a:cxnLst/>
            <a:rect l="l" t="t" r="r" b="b"/>
            <a:pathLst>
              <a:path w="144779" h="43814">
                <a:moveTo>
                  <a:pt x="144779" y="0"/>
                </a:moveTo>
                <a:lnTo>
                  <a:pt x="0" y="0"/>
                </a:lnTo>
                <a:lnTo>
                  <a:pt x="0" y="43434"/>
                </a:lnTo>
                <a:lnTo>
                  <a:pt x="144779" y="43434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5164073" y="1928622"/>
            <a:ext cx="144780" cy="44450"/>
          </a:xfrm>
          <a:custGeom>
            <a:avLst/>
            <a:gdLst/>
            <a:ahLst/>
            <a:cxnLst/>
            <a:rect l="l" t="t" r="r" b="b"/>
            <a:pathLst>
              <a:path w="144779" h="44450">
                <a:moveTo>
                  <a:pt x="144779" y="0"/>
                </a:moveTo>
                <a:lnTo>
                  <a:pt x="0" y="0"/>
                </a:lnTo>
                <a:lnTo>
                  <a:pt x="0" y="44196"/>
                </a:lnTo>
                <a:lnTo>
                  <a:pt x="144779" y="44196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5453634" y="1852422"/>
            <a:ext cx="144780" cy="45085"/>
          </a:xfrm>
          <a:custGeom>
            <a:avLst/>
            <a:gdLst/>
            <a:ahLst/>
            <a:cxnLst/>
            <a:rect l="l" t="t" r="r" b="b"/>
            <a:pathLst>
              <a:path w="144779" h="45085">
                <a:moveTo>
                  <a:pt x="144779" y="0"/>
                </a:moveTo>
                <a:lnTo>
                  <a:pt x="0" y="0"/>
                </a:lnTo>
                <a:lnTo>
                  <a:pt x="0" y="44958"/>
                </a:lnTo>
                <a:lnTo>
                  <a:pt x="144779" y="44958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5743955" y="1786889"/>
            <a:ext cx="144780" cy="45720"/>
          </a:xfrm>
          <a:custGeom>
            <a:avLst/>
            <a:gdLst/>
            <a:ahLst/>
            <a:cxnLst/>
            <a:rect l="l" t="t" r="r" b="b"/>
            <a:pathLst>
              <a:path w="144779" h="45719">
                <a:moveTo>
                  <a:pt x="144779" y="0"/>
                </a:moveTo>
                <a:lnTo>
                  <a:pt x="0" y="0"/>
                </a:lnTo>
                <a:lnTo>
                  <a:pt x="0" y="45720"/>
                </a:lnTo>
                <a:lnTo>
                  <a:pt x="144779" y="45720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6033515" y="1759457"/>
            <a:ext cx="144780" cy="45720"/>
          </a:xfrm>
          <a:custGeom>
            <a:avLst/>
            <a:gdLst/>
            <a:ahLst/>
            <a:cxnLst/>
            <a:rect l="l" t="t" r="r" b="b"/>
            <a:pathLst>
              <a:path w="144779" h="45719">
                <a:moveTo>
                  <a:pt x="144779" y="0"/>
                </a:moveTo>
                <a:lnTo>
                  <a:pt x="0" y="0"/>
                </a:lnTo>
                <a:lnTo>
                  <a:pt x="0" y="45720"/>
                </a:lnTo>
                <a:lnTo>
                  <a:pt x="144779" y="45720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6323838" y="1738122"/>
            <a:ext cx="144780" cy="45085"/>
          </a:xfrm>
          <a:custGeom>
            <a:avLst/>
            <a:gdLst/>
            <a:ahLst/>
            <a:cxnLst/>
            <a:rect l="l" t="t" r="r" b="b"/>
            <a:pathLst>
              <a:path w="144779" h="45085">
                <a:moveTo>
                  <a:pt x="144779" y="0"/>
                </a:moveTo>
                <a:lnTo>
                  <a:pt x="0" y="0"/>
                </a:lnTo>
                <a:lnTo>
                  <a:pt x="0" y="44958"/>
                </a:lnTo>
                <a:lnTo>
                  <a:pt x="144779" y="44958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6613397" y="1719833"/>
            <a:ext cx="144780" cy="43815"/>
          </a:xfrm>
          <a:custGeom>
            <a:avLst/>
            <a:gdLst/>
            <a:ahLst/>
            <a:cxnLst/>
            <a:rect l="l" t="t" r="r" b="b"/>
            <a:pathLst>
              <a:path w="144779" h="43814">
                <a:moveTo>
                  <a:pt x="144779" y="0"/>
                </a:moveTo>
                <a:lnTo>
                  <a:pt x="0" y="0"/>
                </a:lnTo>
                <a:lnTo>
                  <a:pt x="0" y="43434"/>
                </a:lnTo>
                <a:lnTo>
                  <a:pt x="144779" y="43434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6903719" y="1700022"/>
            <a:ext cx="144780" cy="43815"/>
          </a:xfrm>
          <a:custGeom>
            <a:avLst/>
            <a:gdLst/>
            <a:ahLst/>
            <a:cxnLst/>
            <a:rect l="l" t="t" r="r" b="b"/>
            <a:pathLst>
              <a:path w="144779" h="43814">
                <a:moveTo>
                  <a:pt x="144779" y="0"/>
                </a:moveTo>
                <a:lnTo>
                  <a:pt x="0" y="0"/>
                </a:lnTo>
                <a:lnTo>
                  <a:pt x="0" y="43434"/>
                </a:lnTo>
                <a:lnTo>
                  <a:pt x="144779" y="43434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7193280" y="1645157"/>
            <a:ext cx="144780" cy="44450"/>
          </a:xfrm>
          <a:custGeom>
            <a:avLst/>
            <a:gdLst/>
            <a:ahLst/>
            <a:cxnLst/>
            <a:rect l="l" t="t" r="r" b="b"/>
            <a:pathLst>
              <a:path w="144779" h="44450">
                <a:moveTo>
                  <a:pt x="144779" y="0"/>
                </a:moveTo>
                <a:lnTo>
                  <a:pt x="0" y="0"/>
                </a:lnTo>
                <a:lnTo>
                  <a:pt x="0" y="44196"/>
                </a:lnTo>
                <a:lnTo>
                  <a:pt x="144779" y="44196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7483602" y="1642872"/>
            <a:ext cx="144780" cy="43815"/>
          </a:xfrm>
          <a:custGeom>
            <a:avLst/>
            <a:gdLst/>
            <a:ahLst/>
            <a:cxnLst/>
            <a:rect l="l" t="t" r="r" b="b"/>
            <a:pathLst>
              <a:path w="144779" h="43814">
                <a:moveTo>
                  <a:pt x="144779" y="0"/>
                </a:moveTo>
                <a:lnTo>
                  <a:pt x="0" y="0"/>
                </a:lnTo>
                <a:lnTo>
                  <a:pt x="0" y="43434"/>
                </a:lnTo>
                <a:lnTo>
                  <a:pt x="144779" y="43434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7773161" y="1634489"/>
            <a:ext cx="144780" cy="45085"/>
          </a:xfrm>
          <a:custGeom>
            <a:avLst/>
            <a:gdLst/>
            <a:ahLst/>
            <a:cxnLst/>
            <a:rect l="l" t="t" r="r" b="b"/>
            <a:pathLst>
              <a:path w="144779" h="45085">
                <a:moveTo>
                  <a:pt x="144779" y="0"/>
                </a:moveTo>
                <a:lnTo>
                  <a:pt x="0" y="0"/>
                </a:lnTo>
                <a:lnTo>
                  <a:pt x="0" y="44958"/>
                </a:lnTo>
                <a:lnTo>
                  <a:pt x="144779" y="44958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063483" y="1615439"/>
            <a:ext cx="144780" cy="45085"/>
          </a:xfrm>
          <a:custGeom>
            <a:avLst/>
            <a:gdLst/>
            <a:ahLst/>
            <a:cxnLst/>
            <a:rect l="l" t="t" r="r" b="b"/>
            <a:pathLst>
              <a:path w="144779" h="45085">
                <a:moveTo>
                  <a:pt x="144779" y="0"/>
                </a:moveTo>
                <a:lnTo>
                  <a:pt x="0" y="0"/>
                </a:lnTo>
                <a:lnTo>
                  <a:pt x="0" y="44958"/>
                </a:lnTo>
                <a:lnTo>
                  <a:pt x="144779" y="44958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8353043" y="1632966"/>
            <a:ext cx="144780" cy="45085"/>
          </a:xfrm>
          <a:custGeom>
            <a:avLst/>
            <a:gdLst/>
            <a:ahLst/>
            <a:cxnLst/>
            <a:rect l="l" t="t" r="r" b="b"/>
            <a:pathLst>
              <a:path w="144779" h="45085">
                <a:moveTo>
                  <a:pt x="144779" y="0"/>
                </a:moveTo>
                <a:lnTo>
                  <a:pt x="0" y="0"/>
                </a:lnTo>
                <a:lnTo>
                  <a:pt x="0" y="44958"/>
                </a:lnTo>
                <a:lnTo>
                  <a:pt x="144779" y="44958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8643366" y="1626870"/>
            <a:ext cx="144780" cy="44450"/>
          </a:xfrm>
          <a:custGeom>
            <a:avLst/>
            <a:gdLst/>
            <a:ahLst/>
            <a:cxnLst/>
            <a:rect l="l" t="t" r="r" b="b"/>
            <a:pathLst>
              <a:path w="144779" h="44450">
                <a:moveTo>
                  <a:pt x="144779" y="0"/>
                </a:moveTo>
                <a:lnTo>
                  <a:pt x="0" y="0"/>
                </a:lnTo>
                <a:lnTo>
                  <a:pt x="0" y="44196"/>
                </a:lnTo>
                <a:lnTo>
                  <a:pt x="144779" y="44196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8932926" y="1613153"/>
            <a:ext cx="144780" cy="45085"/>
          </a:xfrm>
          <a:custGeom>
            <a:avLst/>
            <a:gdLst/>
            <a:ahLst/>
            <a:cxnLst/>
            <a:rect l="l" t="t" r="r" b="b"/>
            <a:pathLst>
              <a:path w="144779" h="45085">
                <a:moveTo>
                  <a:pt x="144779" y="0"/>
                </a:moveTo>
                <a:lnTo>
                  <a:pt x="0" y="0"/>
                </a:lnTo>
                <a:lnTo>
                  <a:pt x="0" y="44958"/>
                </a:lnTo>
                <a:lnTo>
                  <a:pt x="144779" y="44958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9222485" y="1607058"/>
            <a:ext cx="146050" cy="45085"/>
          </a:xfrm>
          <a:custGeom>
            <a:avLst/>
            <a:gdLst/>
            <a:ahLst/>
            <a:cxnLst/>
            <a:rect l="l" t="t" r="r" b="b"/>
            <a:pathLst>
              <a:path w="146050" h="45085">
                <a:moveTo>
                  <a:pt x="145542" y="0"/>
                </a:moveTo>
                <a:lnTo>
                  <a:pt x="0" y="0"/>
                </a:lnTo>
                <a:lnTo>
                  <a:pt x="0" y="44958"/>
                </a:lnTo>
                <a:lnTo>
                  <a:pt x="145542" y="44958"/>
                </a:lnTo>
                <a:lnTo>
                  <a:pt x="145542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9512807" y="1587246"/>
            <a:ext cx="144780" cy="44450"/>
          </a:xfrm>
          <a:custGeom>
            <a:avLst/>
            <a:gdLst/>
            <a:ahLst/>
            <a:cxnLst/>
            <a:rect l="l" t="t" r="r" b="b"/>
            <a:pathLst>
              <a:path w="144779" h="44450">
                <a:moveTo>
                  <a:pt x="144779" y="0"/>
                </a:moveTo>
                <a:lnTo>
                  <a:pt x="0" y="0"/>
                </a:lnTo>
                <a:lnTo>
                  <a:pt x="0" y="44196"/>
                </a:lnTo>
                <a:lnTo>
                  <a:pt x="144779" y="44196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9802368" y="1543050"/>
            <a:ext cx="146050" cy="43815"/>
          </a:xfrm>
          <a:custGeom>
            <a:avLst/>
            <a:gdLst/>
            <a:ahLst/>
            <a:cxnLst/>
            <a:rect l="l" t="t" r="r" b="b"/>
            <a:pathLst>
              <a:path w="146050" h="43815">
                <a:moveTo>
                  <a:pt x="145542" y="0"/>
                </a:moveTo>
                <a:lnTo>
                  <a:pt x="0" y="0"/>
                </a:lnTo>
                <a:lnTo>
                  <a:pt x="0" y="43434"/>
                </a:lnTo>
                <a:lnTo>
                  <a:pt x="145542" y="43434"/>
                </a:lnTo>
                <a:lnTo>
                  <a:pt x="145542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0092690" y="1477517"/>
            <a:ext cx="144780" cy="45085"/>
          </a:xfrm>
          <a:custGeom>
            <a:avLst/>
            <a:gdLst/>
            <a:ahLst/>
            <a:cxnLst/>
            <a:rect l="l" t="t" r="r" b="b"/>
            <a:pathLst>
              <a:path w="144779" h="45084">
                <a:moveTo>
                  <a:pt x="144779" y="0"/>
                </a:moveTo>
                <a:lnTo>
                  <a:pt x="0" y="0"/>
                </a:lnTo>
                <a:lnTo>
                  <a:pt x="0" y="44958"/>
                </a:lnTo>
                <a:lnTo>
                  <a:pt x="144779" y="44958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0382250" y="1414272"/>
            <a:ext cx="146050" cy="45085"/>
          </a:xfrm>
          <a:custGeom>
            <a:avLst/>
            <a:gdLst/>
            <a:ahLst/>
            <a:cxnLst/>
            <a:rect l="l" t="t" r="r" b="b"/>
            <a:pathLst>
              <a:path w="146050" h="45084">
                <a:moveTo>
                  <a:pt x="145542" y="0"/>
                </a:moveTo>
                <a:lnTo>
                  <a:pt x="0" y="0"/>
                </a:lnTo>
                <a:lnTo>
                  <a:pt x="0" y="44958"/>
                </a:lnTo>
                <a:lnTo>
                  <a:pt x="145542" y="44958"/>
                </a:lnTo>
                <a:lnTo>
                  <a:pt x="145542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10672571" y="1379982"/>
            <a:ext cx="144780" cy="44450"/>
          </a:xfrm>
          <a:custGeom>
            <a:avLst/>
            <a:gdLst/>
            <a:ahLst/>
            <a:cxnLst/>
            <a:rect l="l" t="t" r="r" b="b"/>
            <a:pathLst>
              <a:path w="144779" h="44450">
                <a:moveTo>
                  <a:pt x="144779" y="0"/>
                </a:moveTo>
                <a:lnTo>
                  <a:pt x="0" y="0"/>
                </a:lnTo>
                <a:lnTo>
                  <a:pt x="0" y="44196"/>
                </a:lnTo>
                <a:lnTo>
                  <a:pt x="144779" y="44196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10962131" y="1335024"/>
            <a:ext cx="146050" cy="46990"/>
          </a:xfrm>
          <a:custGeom>
            <a:avLst/>
            <a:gdLst/>
            <a:ahLst/>
            <a:cxnLst/>
            <a:rect l="l" t="t" r="r" b="b"/>
            <a:pathLst>
              <a:path w="146050" h="46990">
                <a:moveTo>
                  <a:pt x="145542" y="0"/>
                </a:moveTo>
                <a:lnTo>
                  <a:pt x="0" y="0"/>
                </a:lnTo>
                <a:lnTo>
                  <a:pt x="0" y="46482"/>
                </a:lnTo>
                <a:lnTo>
                  <a:pt x="145542" y="46482"/>
                </a:lnTo>
                <a:lnTo>
                  <a:pt x="145542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11252454" y="1275588"/>
            <a:ext cx="144780" cy="47625"/>
          </a:xfrm>
          <a:custGeom>
            <a:avLst/>
            <a:gdLst/>
            <a:ahLst/>
            <a:cxnLst/>
            <a:rect l="l" t="t" r="r" b="b"/>
            <a:pathLst>
              <a:path w="144779" h="47625">
                <a:moveTo>
                  <a:pt x="144779" y="0"/>
                </a:moveTo>
                <a:lnTo>
                  <a:pt x="0" y="0"/>
                </a:lnTo>
                <a:lnTo>
                  <a:pt x="0" y="47244"/>
                </a:lnTo>
                <a:lnTo>
                  <a:pt x="144779" y="47244"/>
                </a:lnTo>
                <a:lnTo>
                  <a:pt x="144779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 txBox="1"/>
          <p:nvPr/>
        </p:nvSpPr>
        <p:spPr>
          <a:xfrm>
            <a:off x="2279920" y="1155918"/>
            <a:ext cx="399415" cy="254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500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90"/>
              </a:spcBef>
            </a:pPr>
            <a:r>
              <a:rPr sz="900" dirty="0">
                <a:latin typeface="Calibri"/>
                <a:cs typeface="Calibri"/>
              </a:rPr>
              <a:t>450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95"/>
              </a:spcBef>
            </a:pPr>
            <a:r>
              <a:rPr sz="900" dirty="0">
                <a:latin typeface="Calibri"/>
                <a:cs typeface="Calibri"/>
              </a:rPr>
              <a:t>400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90"/>
              </a:spcBef>
            </a:pPr>
            <a:r>
              <a:rPr sz="900" dirty="0">
                <a:latin typeface="Calibri"/>
                <a:cs typeface="Calibri"/>
              </a:rPr>
              <a:t>350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90"/>
              </a:spcBef>
            </a:pPr>
            <a:r>
              <a:rPr sz="900" dirty="0">
                <a:latin typeface="Calibri"/>
                <a:cs typeface="Calibri"/>
              </a:rPr>
              <a:t>300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95"/>
              </a:spcBef>
            </a:pPr>
            <a:r>
              <a:rPr sz="900" dirty="0">
                <a:latin typeface="Calibri"/>
                <a:cs typeface="Calibri"/>
              </a:rPr>
              <a:t>250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90"/>
              </a:spcBef>
            </a:pPr>
            <a:r>
              <a:rPr sz="900" dirty="0">
                <a:latin typeface="Calibri"/>
                <a:cs typeface="Calibri"/>
              </a:rPr>
              <a:t>200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90"/>
              </a:spcBef>
            </a:pPr>
            <a:r>
              <a:rPr sz="900" dirty="0">
                <a:latin typeface="Calibri"/>
                <a:cs typeface="Calibri"/>
              </a:rPr>
              <a:t>150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95"/>
              </a:spcBef>
            </a:pPr>
            <a:r>
              <a:rPr sz="900" dirty="0">
                <a:latin typeface="Calibri"/>
                <a:cs typeface="Calibri"/>
              </a:rPr>
              <a:t>100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90"/>
              </a:spcBef>
            </a:pPr>
            <a:r>
              <a:rPr sz="900" dirty="0">
                <a:latin typeface="Calibri"/>
                <a:cs typeface="Calibri"/>
              </a:rPr>
              <a:t>50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000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95"/>
              </a:spcBef>
            </a:pPr>
            <a:r>
              <a:rPr sz="900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55" name="object 455"/>
          <p:cNvSpPr txBox="1"/>
          <p:nvPr/>
        </p:nvSpPr>
        <p:spPr>
          <a:xfrm>
            <a:off x="2857786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1990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56" name="object 456"/>
          <p:cNvSpPr txBox="1"/>
          <p:nvPr/>
        </p:nvSpPr>
        <p:spPr>
          <a:xfrm>
            <a:off x="3147766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1991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57" name="object 457"/>
          <p:cNvSpPr txBox="1"/>
          <p:nvPr/>
        </p:nvSpPr>
        <p:spPr>
          <a:xfrm>
            <a:off x="3437745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1992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58" name="object 458"/>
          <p:cNvSpPr txBox="1"/>
          <p:nvPr/>
        </p:nvSpPr>
        <p:spPr>
          <a:xfrm>
            <a:off x="3727724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1993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59" name="object 459"/>
          <p:cNvSpPr txBox="1"/>
          <p:nvPr/>
        </p:nvSpPr>
        <p:spPr>
          <a:xfrm>
            <a:off x="4017703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1994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0" name="object 460"/>
          <p:cNvSpPr txBox="1"/>
          <p:nvPr/>
        </p:nvSpPr>
        <p:spPr>
          <a:xfrm>
            <a:off x="4307682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1995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1" name="object 461"/>
          <p:cNvSpPr txBox="1"/>
          <p:nvPr/>
        </p:nvSpPr>
        <p:spPr>
          <a:xfrm>
            <a:off x="4597661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1996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2" name="object 462"/>
          <p:cNvSpPr txBox="1"/>
          <p:nvPr/>
        </p:nvSpPr>
        <p:spPr>
          <a:xfrm>
            <a:off x="4887640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1997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3" name="object 463"/>
          <p:cNvSpPr txBox="1"/>
          <p:nvPr/>
        </p:nvSpPr>
        <p:spPr>
          <a:xfrm>
            <a:off x="5177620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1998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4" name="object 464"/>
          <p:cNvSpPr txBox="1"/>
          <p:nvPr/>
        </p:nvSpPr>
        <p:spPr>
          <a:xfrm>
            <a:off x="5467598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1999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5" name="object 465"/>
          <p:cNvSpPr txBox="1"/>
          <p:nvPr/>
        </p:nvSpPr>
        <p:spPr>
          <a:xfrm>
            <a:off x="5757578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6" name="object 466"/>
          <p:cNvSpPr txBox="1"/>
          <p:nvPr/>
        </p:nvSpPr>
        <p:spPr>
          <a:xfrm>
            <a:off x="6047557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7" name="object 467"/>
          <p:cNvSpPr txBox="1"/>
          <p:nvPr/>
        </p:nvSpPr>
        <p:spPr>
          <a:xfrm>
            <a:off x="6337536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8" name="object 468"/>
          <p:cNvSpPr txBox="1"/>
          <p:nvPr/>
        </p:nvSpPr>
        <p:spPr>
          <a:xfrm>
            <a:off x="6627515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9" name="object 469"/>
          <p:cNvSpPr txBox="1"/>
          <p:nvPr/>
        </p:nvSpPr>
        <p:spPr>
          <a:xfrm>
            <a:off x="6917494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0" name="object 470"/>
          <p:cNvSpPr txBox="1"/>
          <p:nvPr/>
        </p:nvSpPr>
        <p:spPr>
          <a:xfrm>
            <a:off x="7207473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1" name="object 471"/>
          <p:cNvSpPr txBox="1"/>
          <p:nvPr/>
        </p:nvSpPr>
        <p:spPr>
          <a:xfrm>
            <a:off x="7497452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2" name="object 472"/>
          <p:cNvSpPr txBox="1"/>
          <p:nvPr/>
        </p:nvSpPr>
        <p:spPr>
          <a:xfrm>
            <a:off x="7787431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3" name="object 473"/>
          <p:cNvSpPr txBox="1"/>
          <p:nvPr/>
        </p:nvSpPr>
        <p:spPr>
          <a:xfrm>
            <a:off x="8077410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4" name="object 474"/>
          <p:cNvSpPr txBox="1"/>
          <p:nvPr/>
        </p:nvSpPr>
        <p:spPr>
          <a:xfrm>
            <a:off x="8367390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2009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5" name="object 475"/>
          <p:cNvSpPr txBox="1"/>
          <p:nvPr/>
        </p:nvSpPr>
        <p:spPr>
          <a:xfrm>
            <a:off x="8657369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6" name="object 476"/>
          <p:cNvSpPr txBox="1"/>
          <p:nvPr/>
        </p:nvSpPr>
        <p:spPr>
          <a:xfrm>
            <a:off x="8947348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7" name="object 477"/>
          <p:cNvSpPr txBox="1"/>
          <p:nvPr/>
        </p:nvSpPr>
        <p:spPr>
          <a:xfrm>
            <a:off x="9237326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8" name="object 478"/>
          <p:cNvSpPr txBox="1"/>
          <p:nvPr/>
        </p:nvSpPr>
        <p:spPr>
          <a:xfrm>
            <a:off x="9527306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9" name="object 479"/>
          <p:cNvSpPr txBox="1"/>
          <p:nvPr/>
        </p:nvSpPr>
        <p:spPr>
          <a:xfrm>
            <a:off x="9817285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0" name="object 480"/>
          <p:cNvSpPr txBox="1"/>
          <p:nvPr/>
        </p:nvSpPr>
        <p:spPr>
          <a:xfrm>
            <a:off x="10107264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1" name="object 481"/>
          <p:cNvSpPr txBox="1"/>
          <p:nvPr/>
        </p:nvSpPr>
        <p:spPr>
          <a:xfrm>
            <a:off x="10397243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2" name="object 482"/>
          <p:cNvSpPr txBox="1"/>
          <p:nvPr/>
        </p:nvSpPr>
        <p:spPr>
          <a:xfrm>
            <a:off x="10687222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3" name="object 483"/>
          <p:cNvSpPr txBox="1"/>
          <p:nvPr/>
        </p:nvSpPr>
        <p:spPr>
          <a:xfrm>
            <a:off x="10977202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4" name="object 484"/>
          <p:cNvSpPr txBox="1"/>
          <p:nvPr/>
        </p:nvSpPr>
        <p:spPr>
          <a:xfrm>
            <a:off x="11267181" y="3649054"/>
            <a:ext cx="139700" cy="2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20" dirty="0">
                <a:latin typeface="Calibri"/>
                <a:cs typeface="Calibri"/>
              </a:rPr>
              <a:t>2019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5" name="object 485"/>
          <p:cNvSpPr txBox="1"/>
          <p:nvPr/>
        </p:nvSpPr>
        <p:spPr>
          <a:xfrm>
            <a:off x="1872635" y="1653489"/>
            <a:ext cx="139700" cy="5994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spc="-10" dirty="0">
                <a:latin typeface="Calibri"/>
                <a:cs typeface="Calibri"/>
              </a:rPr>
              <a:t>Количество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2567939" y="4184141"/>
            <a:ext cx="63500" cy="62865"/>
          </a:xfrm>
          <a:custGeom>
            <a:avLst/>
            <a:gdLst/>
            <a:ahLst/>
            <a:cxnLst/>
            <a:rect l="l" t="t" r="r" b="b"/>
            <a:pathLst>
              <a:path w="63500" h="62864">
                <a:moveTo>
                  <a:pt x="63245" y="0"/>
                </a:moveTo>
                <a:lnTo>
                  <a:pt x="0" y="0"/>
                </a:lnTo>
                <a:lnTo>
                  <a:pt x="0" y="62483"/>
                </a:lnTo>
                <a:lnTo>
                  <a:pt x="63245" y="62483"/>
                </a:lnTo>
                <a:lnTo>
                  <a:pt x="63245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 txBox="1"/>
          <p:nvPr/>
        </p:nvSpPr>
        <p:spPr>
          <a:xfrm>
            <a:off x="2645073" y="4087051"/>
            <a:ext cx="2644140" cy="8826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900" dirty="0">
                <a:latin typeface="Calibri"/>
                <a:cs typeface="Calibri"/>
              </a:rPr>
              <a:t>Косвенное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-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ВИЧ/СПИД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25000"/>
              </a:lnSpc>
            </a:pPr>
            <a:r>
              <a:rPr sz="900" dirty="0">
                <a:latin typeface="Calibri"/>
                <a:cs typeface="Calibri"/>
              </a:rPr>
              <a:t>Прямое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употребление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других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наркотических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веществ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Прямое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употребление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кокаина</a:t>
            </a:r>
            <a:endParaRPr sz="900">
              <a:latin typeface="Calibri"/>
              <a:cs typeface="Calibri"/>
            </a:endParaRPr>
          </a:p>
          <a:p>
            <a:pPr marL="12700" marR="889000">
              <a:lnSpc>
                <a:spcPct val="125000"/>
              </a:lnSpc>
            </a:pPr>
            <a:r>
              <a:rPr sz="900" dirty="0">
                <a:latin typeface="Calibri"/>
                <a:cs typeface="Calibri"/>
              </a:rPr>
              <a:t>Прямое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употребление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амфетамина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Косвенные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-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Другие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8" name="object 488"/>
          <p:cNvSpPr/>
          <p:nvPr/>
        </p:nvSpPr>
        <p:spPr>
          <a:xfrm>
            <a:off x="7184897" y="418414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483" y="0"/>
                </a:moveTo>
                <a:lnTo>
                  <a:pt x="0" y="0"/>
                </a:lnTo>
                <a:lnTo>
                  <a:pt x="0" y="62483"/>
                </a:lnTo>
                <a:lnTo>
                  <a:pt x="62483" y="62483"/>
                </a:lnTo>
                <a:lnTo>
                  <a:pt x="62483" y="0"/>
                </a:lnTo>
                <a:close/>
              </a:path>
            </a:pathLst>
          </a:custGeom>
          <a:solidFill>
            <a:srgbClr val="F5A4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 txBox="1"/>
          <p:nvPr/>
        </p:nvSpPr>
        <p:spPr>
          <a:xfrm>
            <a:off x="7261732" y="4087051"/>
            <a:ext cx="42513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Косвенное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-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гепатит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С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(рак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печени,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цирроз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и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другие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хронические </a:t>
            </a:r>
            <a:r>
              <a:rPr sz="900" dirty="0">
                <a:latin typeface="Calibri"/>
                <a:cs typeface="Calibri"/>
              </a:rPr>
              <a:t>заболевания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печени)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Прямое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употребление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опиоидов</a:t>
            </a:r>
            <a:endParaRPr sz="900">
              <a:latin typeface="Calibri"/>
              <a:cs typeface="Calibri"/>
            </a:endParaRPr>
          </a:p>
          <a:p>
            <a:pPr marL="12700" marR="2056130">
              <a:lnSpc>
                <a:spcPct val="125000"/>
              </a:lnSpc>
            </a:pPr>
            <a:r>
              <a:rPr sz="900" dirty="0">
                <a:latin typeface="Calibri"/>
                <a:cs typeface="Calibri"/>
              </a:rPr>
              <a:t>Прямое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употребление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каннабиса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Косвенное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-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Причинение</a:t>
            </a:r>
            <a:r>
              <a:rPr sz="900" dirty="0">
                <a:latin typeface="Calibri"/>
                <a:cs typeface="Calibri"/>
              </a:rPr>
              <a:t> вреда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самому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себе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2567939" y="4355591"/>
            <a:ext cx="63500" cy="62865"/>
          </a:xfrm>
          <a:custGeom>
            <a:avLst/>
            <a:gdLst/>
            <a:ahLst/>
            <a:cxnLst/>
            <a:rect l="l" t="t" r="r" b="b"/>
            <a:pathLst>
              <a:path w="63500" h="62864">
                <a:moveTo>
                  <a:pt x="63245" y="0"/>
                </a:moveTo>
                <a:lnTo>
                  <a:pt x="0" y="0"/>
                </a:lnTo>
                <a:lnTo>
                  <a:pt x="0" y="62483"/>
                </a:lnTo>
                <a:lnTo>
                  <a:pt x="63245" y="62483"/>
                </a:lnTo>
                <a:lnTo>
                  <a:pt x="63245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7184897" y="435559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483" y="0"/>
                </a:moveTo>
                <a:lnTo>
                  <a:pt x="0" y="0"/>
                </a:lnTo>
                <a:lnTo>
                  <a:pt x="0" y="62483"/>
                </a:lnTo>
                <a:lnTo>
                  <a:pt x="62483" y="62483"/>
                </a:lnTo>
                <a:lnTo>
                  <a:pt x="62483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2567939" y="452627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245" y="0"/>
                </a:moveTo>
                <a:lnTo>
                  <a:pt x="0" y="0"/>
                </a:lnTo>
                <a:lnTo>
                  <a:pt x="0" y="63246"/>
                </a:lnTo>
                <a:lnTo>
                  <a:pt x="63245" y="63246"/>
                </a:lnTo>
                <a:lnTo>
                  <a:pt x="63245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7184897" y="4526279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5" h="63500">
                <a:moveTo>
                  <a:pt x="62483" y="0"/>
                </a:moveTo>
                <a:lnTo>
                  <a:pt x="0" y="0"/>
                </a:lnTo>
                <a:lnTo>
                  <a:pt x="0" y="63246"/>
                </a:lnTo>
                <a:lnTo>
                  <a:pt x="62483" y="63246"/>
                </a:lnTo>
                <a:lnTo>
                  <a:pt x="6248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2567939" y="46977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245" y="0"/>
                </a:moveTo>
                <a:lnTo>
                  <a:pt x="0" y="0"/>
                </a:lnTo>
                <a:lnTo>
                  <a:pt x="0" y="63246"/>
                </a:lnTo>
                <a:lnTo>
                  <a:pt x="63245" y="63246"/>
                </a:lnTo>
                <a:lnTo>
                  <a:pt x="63245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7184897" y="4697729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5" h="63500">
                <a:moveTo>
                  <a:pt x="62483" y="0"/>
                </a:moveTo>
                <a:lnTo>
                  <a:pt x="0" y="0"/>
                </a:lnTo>
                <a:lnTo>
                  <a:pt x="0" y="63246"/>
                </a:lnTo>
                <a:lnTo>
                  <a:pt x="62483" y="63246"/>
                </a:lnTo>
                <a:lnTo>
                  <a:pt x="62483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2567939" y="486917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245" y="0"/>
                </a:moveTo>
                <a:lnTo>
                  <a:pt x="0" y="0"/>
                </a:lnTo>
                <a:lnTo>
                  <a:pt x="0" y="63246"/>
                </a:lnTo>
                <a:lnTo>
                  <a:pt x="63245" y="63246"/>
                </a:lnTo>
                <a:lnTo>
                  <a:pt x="63245" y="0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 txBox="1"/>
          <p:nvPr/>
        </p:nvSpPr>
        <p:spPr>
          <a:xfrm>
            <a:off x="4465643" y="5421325"/>
            <a:ext cx="5937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Источник:</a:t>
            </a:r>
            <a:r>
              <a:rPr sz="900" i="1" spc="2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Институт</a:t>
            </a:r>
            <a:r>
              <a:rPr sz="900" i="1" spc="2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показателей</a:t>
            </a:r>
            <a:r>
              <a:rPr sz="900" i="1" spc="2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и</a:t>
            </a:r>
            <a:r>
              <a:rPr sz="900" i="1" spc="2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оценки</a:t>
            </a:r>
            <a:r>
              <a:rPr sz="900" i="1" spc="2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состояния</a:t>
            </a:r>
            <a:r>
              <a:rPr sz="900" i="1" spc="2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здоровья,</a:t>
            </a:r>
            <a:r>
              <a:rPr sz="900" i="1" spc="2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“Данные</a:t>
            </a:r>
            <a:r>
              <a:rPr sz="900" i="1" spc="2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исследования</a:t>
            </a:r>
            <a:r>
              <a:rPr sz="900" i="1" spc="2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глобального</a:t>
            </a:r>
            <a:r>
              <a:rPr sz="900" i="1" spc="24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бремени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болезней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за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2019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год: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инструменты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для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получения</a:t>
            </a:r>
            <a:r>
              <a:rPr sz="900" i="1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результатов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GBD”.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98" name="object 498"/>
          <p:cNvSpPr txBox="1">
            <a:spLocks noGrp="1"/>
          </p:cNvSpPr>
          <p:nvPr>
            <p:ph type="title"/>
          </p:nvPr>
        </p:nvSpPr>
        <p:spPr>
          <a:xfrm>
            <a:off x="2823265" y="40732"/>
            <a:ext cx="625348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8445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002060"/>
                </a:solidFill>
              </a:rPr>
              <a:t>Смерти,</a:t>
            </a:r>
            <a:r>
              <a:rPr sz="2800" spc="-70" dirty="0">
                <a:solidFill>
                  <a:srgbClr val="002060"/>
                </a:solidFill>
              </a:rPr>
              <a:t> </a:t>
            </a:r>
            <a:r>
              <a:rPr sz="2800" dirty="0">
                <a:solidFill>
                  <a:srgbClr val="002060"/>
                </a:solidFill>
              </a:rPr>
              <a:t>связанные</a:t>
            </a:r>
            <a:r>
              <a:rPr sz="2800" spc="-65" dirty="0">
                <a:solidFill>
                  <a:srgbClr val="002060"/>
                </a:solidFill>
              </a:rPr>
              <a:t> </a:t>
            </a:r>
            <a:r>
              <a:rPr sz="2800" dirty="0">
                <a:solidFill>
                  <a:srgbClr val="002060"/>
                </a:solidFill>
              </a:rPr>
              <a:t>с</a:t>
            </a:r>
            <a:r>
              <a:rPr sz="2800" spc="-70" dirty="0">
                <a:solidFill>
                  <a:srgbClr val="002060"/>
                </a:solidFill>
              </a:rPr>
              <a:t> </a:t>
            </a:r>
            <a:r>
              <a:rPr sz="2800" spc="-10" dirty="0">
                <a:solidFill>
                  <a:srgbClr val="002060"/>
                </a:solidFill>
              </a:rPr>
              <a:t>употреблением наркотических</a:t>
            </a:r>
            <a:r>
              <a:rPr sz="2800" spc="-75" dirty="0">
                <a:solidFill>
                  <a:srgbClr val="002060"/>
                </a:solidFill>
              </a:rPr>
              <a:t> </a:t>
            </a:r>
            <a:r>
              <a:rPr sz="2800" dirty="0">
                <a:solidFill>
                  <a:srgbClr val="002060"/>
                </a:solidFill>
              </a:rPr>
              <a:t>веществ,</a:t>
            </a:r>
            <a:r>
              <a:rPr sz="2800" spc="-55" dirty="0">
                <a:solidFill>
                  <a:srgbClr val="002060"/>
                </a:solidFill>
              </a:rPr>
              <a:t> </a:t>
            </a:r>
            <a:r>
              <a:rPr sz="2800" spc="-20" dirty="0">
                <a:solidFill>
                  <a:srgbClr val="002060"/>
                </a:solidFill>
              </a:rPr>
              <a:t>1990-</a:t>
            </a:r>
            <a:r>
              <a:rPr sz="2800" dirty="0">
                <a:solidFill>
                  <a:srgbClr val="002060"/>
                </a:solidFill>
              </a:rPr>
              <a:t>2019</a:t>
            </a:r>
            <a:r>
              <a:rPr sz="2800" spc="-40" dirty="0">
                <a:solidFill>
                  <a:srgbClr val="002060"/>
                </a:solidFill>
              </a:rPr>
              <a:t> </a:t>
            </a:r>
            <a:r>
              <a:rPr sz="2800" spc="-20" dirty="0">
                <a:solidFill>
                  <a:srgbClr val="002060"/>
                </a:solidFill>
              </a:rPr>
              <a:t>годы</a:t>
            </a:r>
            <a:endParaRPr sz="2800"/>
          </a:p>
        </p:txBody>
      </p:sp>
      <p:pic>
        <p:nvPicPr>
          <p:cNvPr id="499" name="object 49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75215" y="5768301"/>
            <a:ext cx="1115654" cy="890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61" y="915860"/>
            <a:ext cx="1576386" cy="24098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9958" y="244184"/>
            <a:ext cx="9116060" cy="4187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7880" indent="-80518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  <a:buSzPct val="141176"/>
              <a:buFont typeface="Tahoma"/>
              <a:buChar char="■"/>
              <a:tabLst>
                <a:tab pos="817880" algn="l"/>
              </a:tabLst>
            </a:pPr>
            <a:r>
              <a:rPr sz="5100" b="1" u="heavy" spc="-10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Calibri"/>
                <a:cs typeface="Calibri"/>
              </a:rPr>
              <a:t>РАЗДЕЛЫ</a:t>
            </a:r>
            <a:endParaRPr sz="5100" dirty="0">
              <a:latin typeface="Calibri"/>
              <a:cs typeface="Calibri"/>
            </a:endParaRPr>
          </a:p>
          <a:p>
            <a:pPr marL="1721485" lvl="1" indent="-805180">
              <a:lnSpc>
                <a:spcPct val="100000"/>
              </a:lnSpc>
              <a:spcBef>
                <a:spcPts val="1295"/>
              </a:spcBef>
              <a:buSzPct val="141176"/>
              <a:buFont typeface="Tahoma"/>
              <a:buChar char="■"/>
              <a:tabLst>
                <a:tab pos="1721485" algn="l"/>
              </a:tabLst>
            </a:pPr>
            <a:r>
              <a:rPr sz="5100" b="1" spc="-20" dirty="0">
                <a:solidFill>
                  <a:srgbClr val="C00000"/>
                </a:solidFill>
                <a:latin typeface="Calibri"/>
                <a:cs typeface="Calibri"/>
              </a:rPr>
              <a:t>Группы</a:t>
            </a:r>
            <a:r>
              <a:rPr sz="5100" b="1" spc="-1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100" b="1" dirty="0">
                <a:solidFill>
                  <a:srgbClr val="C00000"/>
                </a:solidFill>
                <a:latin typeface="Calibri"/>
                <a:cs typeface="Calibri"/>
              </a:rPr>
              <a:t>новых</a:t>
            </a:r>
            <a:r>
              <a:rPr sz="5100" b="1" spc="-1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100" b="1" spc="-10" dirty="0">
                <a:solidFill>
                  <a:srgbClr val="C00000"/>
                </a:solidFill>
                <a:latin typeface="Calibri"/>
                <a:cs typeface="Calibri"/>
              </a:rPr>
              <a:t>наркотиков</a:t>
            </a:r>
            <a:endParaRPr sz="5100" dirty="0">
              <a:latin typeface="Calibri"/>
              <a:cs typeface="Calibri"/>
            </a:endParaRPr>
          </a:p>
          <a:p>
            <a:pPr marL="1722120" indent="-805180">
              <a:lnSpc>
                <a:spcPct val="100000"/>
              </a:lnSpc>
              <a:spcBef>
                <a:spcPts val="1490"/>
              </a:spcBef>
              <a:buSzPct val="150000"/>
              <a:buFont typeface="Tahoma"/>
              <a:buChar char="□"/>
              <a:tabLst>
                <a:tab pos="1722120" algn="l"/>
              </a:tabLst>
            </a:pPr>
            <a:r>
              <a:rPr sz="4800" b="1" dirty="0">
                <a:latin typeface="Calibri"/>
                <a:cs typeface="Calibri"/>
              </a:rPr>
              <a:t>Вызовы</a:t>
            </a:r>
            <a:r>
              <a:rPr sz="4800" b="1" spc="-35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новых</a:t>
            </a:r>
            <a:r>
              <a:rPr sz="4800" b="1" spc="-30" dirty="0">
                <a:latin typeface="Calibri"/>
                <a:cs typeface="Calibri"/>
              </a:rPr>
              <a:t> </a:t>
            </a:r>
            <a:r>
              <a:rPr sz="4800" b="1" spc="-10" dirty="0">
                <a:latin typeface="Calibri"/>
                <a:cs typeface="Calibri"/>
              </a:rPr>
              <a:t>наркотиков</a:t>
            </a:r>
            <a:endParaRPr sz="4800" dirty="0">
              <a:latin typeface="Calibri"/>
              <a:cs typeface="Calibri"/>
            </a:endParaRPr>
          </a:p>
          <a:p>
            <a:pPr marL="1721485" indent="-805180">
              <a:lnSpc>
                <a:spcPct val="100000"/>
              </a:lnSpc>
              <a:spcBef>
                <a:spcPts val="459"/>
              </a:spcBef>
              <a:buSzPct val="133333"/>
              <a:buFont typeface="Tahoma"/>
              <a:buChar char="□"/>
              <a:tabLst>
                <a:tab pos="1721485" algn="l"/>
              </a:tabLst>
            </a:pPr>
            <a:r>
              <a:rPr sz="5400" b="1" spc="-10" dirty="0">
                <a:latin typeface="Calibri"/>
                <a:cs typeface="Calibri"/>
              </a:rPr>
              <a:t>Заключение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56799" y="1146008"/>
            <a:ext cx="10779760" cy="998855"/>
          </a:xfrm>
          <a:custGeom>
            <a:avLst/>
            <a:gdLst/>
            <a:ahLst/>
            <a:cxnLst/>
            <a:rect l="l" t="t" r="r" b="b"/>
            <a:pathLst>
              <a:path w="10779760" h="998855">
                <a:moveTo>
                  <a:pt x="0" y="499351"/>
                </a:moveTo>
                <a:lnTo>
                  <a:pt x="14262" y="462743"/>
                </a:lnTo>
                <a:lnTo>
                  <a:pt x="45784" y="433968"/>
                </a:lnTo>
                <a:lnTo>
                  <a:pt x="80826" y="412716"/>
                </a:lnTo>
                <a:lnTo>
                  <a:pt x="125402" y="391767"/>
                </a:lnTo>
                <a:lnTo>
                  <a:pt x="179300" y="371142"/>
                </a:lnTo>
                <a:lnTo>
                  <a:pt x="220305" y="357582"/>
                </a:lnTo>
                <a:lnTo>
                  <a:pt x="265295" y="344179"/>
                </a:lnTo>
                <a:lnTo>
                  <a:pt x="314207" y="330942"/>
                </a:lnTo>
                <a:lnTo>
                  <a:pt x="366977" y="317874"/>
                </a:lnTo>
                <a:lnTo>
                  <a:pt x="423542" y="304982"/>
                </a:lnTo>
                <a:lnTo>
                  <a:pt x="483840" y="292272"/>
                </a:lnTo>
                <a:lnTo>
                  <a:pt x="547806" y="279750"/>
                </a:lnTo>
                <a:lnTo>
                  <a:pt x="615378" y="267422"/>
                </a:lnTo>
                <a:lnTo>
                  <a:pt x="686493" y="255293"/>
                </a:lnTo>
                <a:lnTo>
                  <a:pt x="761087" y="243369"/>
                </a:lnTo>
                <a:lnTo>
                  <a:pt x="799669" y="237486"/>
                </a:lnTo>
                <a:lnTo>
                  <a:pt x="839098" y="231656"/>
                </a:lnTo>
                <a:lnTo>
                  <a:pt x="879364" y="225881"/>
                </a:lnTo>
                <a:lnTo>
                  <a:pt x="920461" y="220160"/>
                </a:lnTo>
                <a:lnTo>
                  <a:pt x="962380" y="214496"/>
                </a:lnTo>
                <a:lnTo>
                  <a:pt x="1005114" y="208887"/>
                </a:lnTo>
                <a:lnTo>
                  <a:pt x="1048655" y="203336"/>
                </a:lnTo>
                <a:lnTo>
                  <a:pt x="1092994" y="197843"/>
                </a:lnTo>
                <a:lnTo>
                  <a:pt x="1138124" y="192409"/>
                </a:lnTo>
                <a:lnTo>
                  <a:pt x="1184037" y="187034"/>
                </a:lnTo>
                <a:lnTo>
                  <a:pt x="1230725" y="181719"/>
                </a:lnTo>
                <a:lnTo>
                  <a:pt x="1278181" y="176464"/>
                </a:lnTo>
                <a:lnTo>
                  <a:pt x="1326395" y="171272"/>
                </a:lnTo>
                <a:lnTo>
                  <a:pt x="1375361" y="166141"/>
                </a:lnTo>
                <a:lnTo>
                  <a:pt x="1425071" y="161074"/>
                </a:lnTo>
                <a:lnTo>
                  <a:pt x="1475516" y="156070"/>
                </a:lnTo>
                <a:lnTo>
                  <a:pt x="1526688" y="151131"/>
                </a:lnTo>
                <a:lnTo>
                  <a:pt x="1578581" y="146257"/>
                </a:lnTo>
                <a:lnTo>
                  <a:pt x="1631185" y="141450"/>
                </a:lnTo>
                <a:lnTo>
                  <a:pt x="1684494" y="136708"/>
                </a:lnTo>
                <a:lnTo>
                  <a:pt x="1738498" y="132035"/>
                </a:lnTo>
                <a:lnTo>
                  <a:pt x="1793191" y="127429"/>
                </a:lnTo>
                <a:lnTo>
                  <a:pt x="1848563" y="122892"/>
                </a:lnTo>
                <a:lnTo>
                  <a:pt x="1904609" y="118425"/>
                </a:lnTo>
                <a:lnTo>
                  <a:pt x="1961319" y="114028"/>
                </a:lnTo>
                <a:lnTo>
                  <a:pt x="2018685" y="109703"/>
                </a:lnTo>
                <a:lnTo>
                  <a:pt x="2076700" y="105449"/>
                </a:lnTo>
                <a:lnTo>
                  <a:pt x="2135356" y="101267"/>
                </a:lnTo>
                <a:lnTo>
                  <a:pt x="2194644" y="97159"/>
                </a:lnTo>
                <a:lnTo>
                  <a:pt x="2254558" y="93125"/>
                </a:lnTo>
                <a:lnTo>
                  <a:pt x="2315089" y="89166"/>
                </a:lnTo>
                <a:lnTo>
                  <a:pt x="2376229" y="85282"/>
                </a:lnTo>
                <a:lnTo>
                  <a:pt x="2437970" y="81474"/>
                </a:lnTo>
                <a:lnTo>
                  <a:pt x="2500305" y="77743"/>
                </a:lnTo>
                <a:lnTo>
                  <a:pt x="2563225" y="74090"/>
                </a:lnTo>
                <a:lnTo>
                  <a:pt x="2626723" y="70516"/>
                </a:lnTo>
                <a:lnTo>
                  <a:pt x="2690791" y="67020"/>
                </a:lnTo>
                <a:lnTo>
                  <a:pt x="2755420" y="63604"/>
                </a:lnTo>
                <a:lnTo>
                  <a:pt x="2820603" y="60269"/>
                </a:lnTo>
                <a:lnTo>
                  <a:pt x="2886333" y="57015"/>
                </a:lnTo>
                <a:lnTo>
                  <a:pt x="2952600" y="53844"/>
                </a:lnTo>
                <a:lnTo>
                  <a:pt x="3019398" y="50755"/>
                </a:lnTo>
                <a:lnTo>
                  <a:pt x="3086718" y="47749"/>
                </a:lnTo>
                <a:lnTo>
                  <a:pt x="3154552" y="44828"/>
                </a:lnTo>
                <a:lnTo>
                  <a:pt x="3222893" y="41992"/>
                </a:lnTo>
                <a:lnTo>
                  <a:pt x="3291732" y="39242"/>
                </a:lnTo>
                <a:lnTo>
                  <a:pt x="3361063" y="36577"/>
                </a:lnTo>
                <a:lnTo>
                  <a:pt x="3430876" y="34001"/>
                </a:lnTo>
                <a:lnTo>
                  <a:pt x="3501164" y="31512"/>
                </a:lnTo>
                <a:lnTo>
                  <a:pt x="3571919" y="29111"/>
                </a:lnTo>
                <a:lnTo>
                  <a:pt x="3643133" y="26800"/>
                </a:lnTo>
                <a:lnTo>
                  <a:pt x="3714798" y="24580"/>
                </a:lnTo>
                <a:lnTo>
                  <a:pt x="3786907" y="22450"/>
                </a:lnTo>
                <a:lnTo>
                  <a:pt x="3859451" y="20411"/>
                </a:lnTo>
                <a:lnTo>
                  <a:pt x="3932423" y="18465"/>
                </a:lnTo>
                <a:lnTo>
                  <a:pt x="4005814" y="16612"/>
                </a:lnTo>
                <a:lnTo>
                  <a:pt x="4079617" y="14853"/>
                </a:lnTo>
                <a:lnTo>
                  <a:pt x="4153824" y="13188"/>
                </a:lnTo>
                <a:lnTo>
                  <a:pt x="4228427" y="11618"/>
                </a:lnTo>
                <a:lnTo>
                  <a:pt x="4303418" y="10145"/>
                </a:lnTo>
                <a:lnTo>
                  <a:pt x="4378789" y="8768"/>
                </a:lnTo>
                <a:lnTo>
                  <a:pt x="4454532" y="7488"/>
                </a:lnTo>
                <a:lnTo>
                  <a:pt x="4530640" y="6307"/>
                </a:lnTo>
                <a:lnTo>
                  <a:pt x="4607104" y="5224"/>
                </a:lnTo>
                <a:lnTo>
                  <a:pt x="4683917" y="4242"/>
                </a:lnTo>
                <a:lnTo>
                  <a:pt x="4761070" y="3359"/>
                </a:lnTo>
                <a:lnTo>
                  <a:pt x="4838556" y="2578"/>
                </a:lnTo>
                <a:lnTo>
                  <a:pt x="4916367" y="1898"/>
                </a:lnTo>
                <a:lnTo>
                  <a:pt x="4994495" y="1321"/>
                </a:lnTo>
                <a:lnTo>
                  <a:pt x="5072932" y="847"/>
                </a:lnTo>
                <a:lnTo>
                  <a:pt x="5151670" y="477"/>
                </a:lnTo>
                <a:lnTo>
                  <a:pt x="5230702" y="212"/>
                </a:lnTo>
                <a:lnTo>
                  <a:pt x="5310019" y="53"/>
                </a:lnTo>
                <a:lnTo>
                  <a:pt x="5389613" y="0"/>
                </a:lnTo>
                <a:lnTo>
                  <a:pt x="5469207" y="53"/>
                </a:lnTo>
                <a:lnTo>
                  <a:pt x="5548525" y="212"/>
                </a:lnTo>
                <a:lnTo>
                  <a:pt x="5627556" y="477"/>
                </a:lnTo>
                <a:lnTo>
                  <a:pt x="5706295" y="847"/>
                </a:lnTo>
                <a:lnTo>
                  <a:pt x="5784732" y="1321"/>
                </a:lnTo>
                <a:lnTo>
                  <a:pt x="5862860" y="1898"/>
                </a:lnTo>
                <a:lnTo>
                  <a:pt x="5940672" y="2578"/>
                </a:lnTo>
                <a:lnTo>
                  <a:pt x="6018158" y="3359"/>
                </a:lnTo>
                <a:lnTo>
                  <a:pt x="6095312" y="4242"/>
                </a:lnTo>
                <a:lnTo>
                  <a:pt x="6172125" y="5224"/>
                </a:lnTo>
                <a:lnTo>
                  <a:pt x="6248589" y="6307"/>
                </a:lnTo>
                <a:lnTo>
                  <a:pt x="6324697" y="7488"/>
                </a:lnTo>
                <a:lnTo>
                  <a:pt x="6400441" y="8768"/>
                </a:lnTo>
                <a:lnTo>
                  <a:pt x="6475812" y="10145"/>
                </a:lnTo>
                <a:lnTo>
                  <a:pt x="6550803" y="11618"/>
                </a:lnTo>
                <a:lnTo>
                  <a:pt x="6625406" y="13188"/>
                </a:lnTo>
                <a:lnTo>
                  <a:pt x="6699613" y="14853"/>
                </a:lnTo>
                <a:lnTo>
                  <a:pt x="6773417" y="16612"/>
                </a:lnTo>
                <a:lnTo>
                  <a:pt x="6846808" y="18465"/>
                </a:lnTo>
                <a:lnTo>
                  <a:pt x="6919780" y="20411"/>
                </a:lnTo>
                <a:lnTo>
                  <a:pt x="6992325" y="22450"/>
                </a:lnTo>
                <a:lnTo>
                  <a:pt x="7064434" y="24580"/>
                </a:lnTo>
                <a:lnTo>
                  <a:pt x="7136099" y="26800"/>
                </a:lnTo>
                <a:lnTo>
                  <a:pt x="7207313" y="29111"/>
                </a:lnTo>
                <a:lnTo>
                  <a:pt x="7278069" y="31512"/>
                </a:lnTo>
                <a:lnTo>
                  <a:pt x="7348357" y="34001"/>
                </a:lnTo>
                <a:lnTo>
                  <a:pt x="7418170" y="36577"/>
                </a:lnTo>
                <a:lnTo>
                  <a:pt x="7487501" y="39242"/>
                </a:lnTo>
                <a:lnTo>
                  <a:pt x="7556340" y="41992"/>
                </a:lnTo>
                <a:lnTo>
                  <a:pt x="7624681" y="44828"/>
                </a:lnTo>
                <a:lnTo>
                  <a:pt x="7692516" y="47749"/>
                </a:lnTo>
                <a:lnTo>
                  <a:pt x="7759836" y="50755"/>
                </a:lnTo>
                <a:lnTo>
                  <a:pt x="7826634" y="53844"/>
                </a:lnTo>
                <a:lnTo>
                  <a:pt x="7892901" y="57015"/>
                </a:lnTo>
                <a:lnTo>
                  <a:pt x="7958631" y="60269"/>
                </a:lnTo>
                <a:lnTo>
                  <a:pt x="8023814" y="63604"/>
                </a:lnTo>
                <a:lnTo>
                  <a:pt x="8088444" y="67020"/>
                </a:lnTo>
                <a:lnTo>
                  <a:pt x="8152511" y="70516"/>
                </a:lnTo>
                <a:lnTo>
                  <a:pt x="8216009" y="74090"/>
                </a:lnTo>
                <a:lnTo>
                  <a:pt x="8278930" y="77743"/>
                </a:lnTo>
                <a:lnTo>
                  <a:pt x="8341265" y="81474"/>
                </a:lnTo>
                <a:lnTo>
                  <a:pt x="8403006" y="85282"/>
                </a:lnTo>
                <a:lnTo>
                  <a:pt x="8464146" y="89166"/>
                </a:lnTo>
                <a:lnTo>
                  <a:pt x="8524677" y="93125"/>
                </a:lnTo>
                <a:lnTo>
                  <a:pt x="8584591" y="97159"/>
                </a:lnTo>
                <a:lnTo>
                  <a:pt x="8643880" y="101267"/>
                </a:lnTo>
                <a:lnTo>
                  <a:pt x="8702536" y="105449"/>
                </a:lnTo>
                <a:lnTo>
                  <a:pt x="8760551" y="109703"/>
                </a:lnTo>
                <a:lnTo>
                  <a:pt x="8817918" y="114028"/>
                </a:lnTo>
                <a:lnTo>
                  <a:pt x="8874627" y="118425"/>
                </a:lnTo>
                <a:lnTo>
                  <a:pt x="8930673" y="122892"/>
                </a:lnTo>
                <a:lnTo>
                  <a:pt x="8986046" y="127429"/>
                </a:lnTo>
                <a:lnTo>
                  <a:pt x="9040738" y="132035"/>
                </a:lnTo>
                <a:lnTo>
                  <a:pt x="9094743" y="136708"/>
                </a:lnTo>
                <a:lnTo>
                  <a:pt x="9148051" y="141450"/>
                </a:lnTo>
                <a:lnTo>
                  <a:pt x="9200656" y="146257"/>
                </a:lnTo>
                <a:lnTo>
                  <a:pt x="9252548" y="151131"/>
                </a:lnTo>
                <a:lnTo>
                  <a:pt x="9303721" y="156070"/>
                </a:lnTo>
                <a:lnTo>
                  <a:pt x="9354166" y="161074"/>
                </a:lnTo>
                <a:lnTo>
                  <a:pt x="9403876" y="166141"/>
                </a:lnTo>
                <a:lnTo>
                  <a:pt x="9452842" y="171272"/>
                </a:lnTo>
                <a:lnTo>
                  <a:pt x="9501056" y="176464"/>
                </a:lnTo>
                <a:lnTo>
                  <a:pt x="9548512" y="181719"/>
                </a:lnTo>
                <a:lnTo>
                  <a:pt x="9595200" y="187034"/>
                </a:lnTo>
                <a:lnTo>
                  <a:pt x="9641113" y="192409"/>
                </a:lnTo>
                <a:lnTo>
                  <a:pt x="9686243" y="197843"/>
                </a:lnTo>
                <a:lnTo>
                  <a:pt x="9730583" y="203336"/>
                </a:lnTo>
                <a:lnTo>
                  <a:pt x="9774123" y="208887"/>
                </a:lnTo>
                <a:lnTo>
                  <a:pt x="9816857" y="214496"/>
                </a:lnTo>
                <a:lnTo>
                  <a:pt x="9858777" y="220160"/>
                </a:lnTo>
                <a:lnTo>
                  <a:pt x="9899874" y="225881"/>
                </a:lnTo>
                <a:lnTo>
                  <a:pt x="9940140" y="231656"/>
                </a:lnTo>
                <a:lnTo>
                  <a:pt x="9979568" y="237486"/>
                </a:lnTo>
                <a:lnTo>
                  <a:pt x="10018151" y="243369"/>
                </a:lnTo>
                <a:lnTo>
                  <a:pt x="10055879" y="249305"/>
                </a:lnTo>
                <a:lnTo>
                  <a:pt x="10128741" y="261332"/>
                </a:lnTo>
                <a:lnTo>
                  <a:pt x="10198093" y="273561"/>
                </a:lnTo>
                <a:lnTo>
                  <a:pt x="10263870" y="285988"/>
                </a:lnTo>
                <a:lnTo>
                  <a:pt x="10326010" y="298604"/>
                </a:lnTo>
                <a:lnTo>
                  <a:pt x="10384449" y="311406"/>
                </a:lnTo>
                <a:lnTo>
                  <a:pt x="10439125" y="324386"/>
                </a:lnTo>
                <a:lnTo>
                  <a:pt x="10489974" y="337540"/>
                </a:lnTo>
                <a:lnTo>
                  <a:pt x="10536932" y="350860"/>
                </a:lnTo>
                <a:lnTo>
                  <a:pt x="10579938" y="364342"/>
                </a:lnTo>
                <a:lnTo>
                  <a:pt x="10618927" y="377980"/>
                </a:lnTo>
                <a:lnTo>
                  <a:pt x="10669741" y="398715"/>
                </a:lnTo>
                <a:lnTo>
                  <a:pt x="10711163" y="419767"/>
                </a:lnTo>
                <a:lnTo>
                  <a:pt x="10742979" y="441117"/>
                </a:lnTo>
                <a:lnTo>
                  <a:pt x="10770090" y="470010"/>
                </a:lnTo>
                <a:lnTo>
                  <a:pt x="10779239" y="499351"/>
                </a:lnTo>
                <a:lnTo>
                  <a:pt x="10778663" y="506725"/>
                </a:lnTo>
                <a:lnTo>
                  <a:pt x="10758748" y="543197"/>
                </a:lnTo>
                <a:lnTo>
                  <a:pt x="10722846" y="571850"/>
                </a:lnTo>
                <a:lnTo>
                  <a:pt x="10684602" y="593003"/>
                </a:lnTo>
                <a:lnTo>
                  <a:pt x="10636895" y="613846"/>
                </a:lnTo>
                <a:lnTo>
                  <a:pt x="10599938" y="627559"/>
                </a:lnTo>
                <a:lnTo>
                  <a:pt x="10558933" y="641120"/>
                </a:lnTo>
                <a:lnTo>
                  <a:pt x="10513943" y="654522"/>
                </a:lnTo>
                <a:lnTo>
                  <a:pt x="10465032" y="667760"/>
                </a:lnTo>
                <a:lnTo>
                  <a:pt x="10412261" y="680828"/>
                </a:lnTo>
                <a:lnTo>
                  <a:pt x="10355696" y="693719"/>
                </a:lnTo>
                <a:lnTo>
                  <a:pt x="10295398" y="706429"/>
                </a:lnTo>
                <a:lnTo>
                  <a:pt x="10231432" y="718951"/>
                </a:lnTo>
                <a:lnTo>
                  <a:pt x="10163860" y="731280"/>
                </a:lnTo>
                <a:lnTo>
                  <a:pt x="10092745" y="743409"/>
                </a:lnTo>
                <a:lnTo>
                  <a:pt x="10018151" y="755333"/>
                </a:lnTo>
                <a:lnTo>
                  <a:pt x="9979568" y="761216"/>
                </a:lnTo>
                <a:lnTo>
                  <a:pt x="9940140" y="767046"/>
                </a:lnTo>
                <a:lnTo>
                  <a:pt x="9899874" y="772821"/>
                </a:lnTo>
                <a:lnTo>
                  <a:pt x="9858777" y="778541"/>
                </a:lnTo>
                <a:lnTo>
                  <a:pt x="9816857" y="784206"/>
                </a:lnTo>
                <a:lnTo>
                  <a:pt x="9774123" y="789814"/>
                </a:lnTo>
                <a:lnTo>
                  <a:pt x="9730583" y="795365"/>
                </a:lnTo>
                <a:lnTo>
                  <a:pt x="9686243" y="800858"/>
                </a:lnTo>
                <a:lnTo>
                  <a:pt x="9641113" y="806293"/>
                </a:lnTo>
                <a:lnTo>
                  <a:pt x="9595200" y="811668"/>
                </a:lnTo>
                <a:lnTo>
                  <a:pt x="9548512" y="816983"/>
                </a:lnTo>
                <a:lnTo>
                  <a:pt x="9501056" y="822237"/>
                </a:lnTo>
                <a:lnTo>
                  <a:pt x="9452842" y="827430"/>
                </a:lnTo>
                <a:lnTo>
                  <a:pt x="9403876" y="832560"/>
                </a:lnTo>
                <a:lnTo>
                  <a:pt x="9354166" y="837628"/>
                </a:lnTo>
                <a:lnTo>
                  <a:pt x="9303721" y="842631"/>
                </a:lnTo>
                <a:lnTo>
                  <a:pt x="9252548" y="847570"/>
                </a:lnTo>
                <a:lnTo>
                  <a:pt x="9200656" y="852444"/>
                </a:lnTo>
                <a:lnTo>
                  <a:pt x="9148051" y="857252"/>
                </a:lnTo>
                <a:lnTo>
                  <a:pt x="9094743" y="861993"/>
                </a:lnTo>
                <a:lnTo>
                  <a:pt x="9040738" y="866667"/>
                </a:lnTo>
                <a:lnTo>
                  <a:pt x="8986046" y="871273"/>
                </a:lnTo>
                <a:lnTo>
                  <a:pt x="8930673" y="875809"/>
                </a:lnTo>
                <a:lnTo>
                  <a:pt x="8874627" y="880277"/>
                </a:lnTo>
                <a:lnTo>
                  <a:pt x="8817918" y="884673"/>
                </a:lnTo>
                <a:lnTo>
                  <a:pt x="8760551" y="888999"/>
                </a:lnTo>
                <a:lnTo>
                  <a:pt x="8702536" y="893253"/>
                </a:lnTo>
                <a:lnTo>
                  <a:pt x="8643880" y="897434"/>
                </a:lnTo>
                <a:lnTo>
                  <a:pt x="8584591" y="901542"/>
                </a:lnTo>
                <a:lnTo>
                  <a:pt x="8524677" y="905577"/>
                </a:lnTo>
                <a:lnTo>
                  <a:pt x="8464146" y="909536"/>
                </a:lnTo>
                <a:lnTo>
                  <a:pt x="8403006" y="913420"/>
                </a:lnTo>
                <a:lnTo>
                  <a:pt x="8341265" y="917227"/>
                </a:lnTo>
                <a:lnTo>
                  <a:pt x="8278930" y="920958"/>
                </a:lnTo>
                <a:lnTo>
                  <a:pt x="8216009" y="924611"/>
                </a:lnTo>
                <a:lnTo>
                  <a:pt x="8152511" y="928186"/>
                </a:lnTo>
                <a:lnTo>
                  <a:pt x="8088444" y="931682"/>
                </a:lnTo>
                <a:lnTo>
                  <a:pt x="8023814" y="935097"/>
                </a:lnTo>
                <a:lnTo>
                  <a:pt x="7958631" y="938432"/>
                </a:lnTo>
                <a:lnTo>
                  <a:pt x="7892901" y="941686"/>
                </a:lnTo>
                <a:lnTo>
                  <a:pt x="7826634" y="944858"/>
                </a:lnTo>
                <a:lnTo>
                  <a:pt x="7759836" y="947947"/>
                </a:lnTo>
                <a:lnTo>
                  <a:pt x="7692516" y="950952"/>
                </a:lnTo>
                <a:lnTo>
                  <a:pt x="7624681" y="953873"/>
                </a:lnTo>
                <a:lnTo>
                  <a:pt x="7556340" y="956710"/>
                </a:lnTo>
                <a:lnTo>
                  <a:pt x="7487501" y="959460"/>
                </a:lnTo>
                <a:lnTo>
                  <a:pt x="7418170" y="962124"/>
                </a:lnTo>
                <a:lnTo>
                  <a:pt x="7348357" y="964701"/>
                </a:lnTo>
                <a:lnTo>
                  <a:pt x="7278069" y="967190"/>
                </a:lnTo>
                <a:lnTo>
                  <a:pt x="7207313" y="969590"/>
                </a:lnTo>
                <a:lnTo>
                  <a:pt x="7136099" y="971901"/>
                </a:lnTo>
                <a:lnTo>
                  <a:pt x="7064434" y="974122"/>
                </a:lnTo>
                <a:lnTo>
                  <a:pt x="6992325" y="976252"/>
                </a:lnTo>
                <a:lnTo>
                  <a:pt x="6919780" y="978290"/>
                </a:lnTo>
                <a:lnTo>
                  <a:pt x="6846808" y="980236"/>
                </a:lnTo>
                <a:lnTo>
                  <a:pt x="6773417" y="982090"/>
                </a:lnTo>
                <a:lnTo>
                  <a:pt x="6699613" y="983849"/>
                </a:lnTo>
                <a:lnTo>
                  <a:pt x="6625406" y="985514"/>
                </a:lnTo>
                <a:lnTo>
                  <a:pt x="6550803" y="987083"/>
                </a:lnTo>
                <a:lnTo>
                  <a:pt x="6475812" y="988557"/>
                </a:lnTo>
                <a:lnTo>
                  <a:pt x="6400441" y="989934"/>
                </a:lnTo>
                <a:lnTo>
                  <a:pt x="6324697" y="991213"/>
                </a:lnTo>
                <a:lnTo>
                  <a:pt x="6248589" y="992395"/>
                </a:lnTo>
                <a:lnTo>
                  <a:pt x="6172125" y="993477"/>
                </a:lnTo>
                <a:lnTo>
                  <a:pt x="6095312" y="994460"/>
                </a:lnTo>
                <a:lnTo>
                  <a:pt x="6018158" y="995343"/>
                </a:lnTo>
                <a:lnTo>
                  <a:pt x="5940672" y="996124"/>
                </a:lnTo>
                <a:lnTo>
                  <a:pt x="5862860" y="996804"/>
                </a:lnTo>
                <a:lnTo>
                  <a:pt x="5784732" y="997381"/>
                </a:lnTo>
                <a:lnTo>
                  <a:pt x="5706295" y="997854"/>
                </a:lnTo>
                <a:lnTo>
                  <a:pt x="5627556" y="998224"/>
                </a:lnTo>
                <a:lnTo>
                  <a:pt x="5548525" y="998489"/>
                </a:lnTo>
                <a:lnTo>
                  <a:pt x="5469207" y="998649"/>
                </a:lnTo>
                <a:lnTo>
                  <a:pt x="5389613" y="998702"/>
                </a:lnTo>
                <a:lnTo>
                  <a:pt x="5310019" y="998649"/>
                </a:lnTo>
                <a:lnTo>
                  <a:pt x="5230702" y="998489"/>
                </a:lnTo>
                <a:lnTo>
                  <a:pt x="5151670" y="998224"/>
                </a:lnTo>
                <a:lnTo>
                  <a:pt x="5072932" y="997854"/>
                </a:lnTo>
                <a:lnTo>
                  <a:pt x="4994495" y="997381"/>
                </a:lnTo>
                <a:lnTo>
                  <a:pt x="4916367" y="996804"/>
                </a:lnTo>
                <a:lnTo>
                  <a:pt x="4838556" y="996124"/>
                </a:lnTo>
                <a:lnTo>
                  <a:pt x="4761070" y="995343"/>
                </a:lnTo>
                <a:lnTo>
                  <a:pt x="4683917" y="994460"/>
                </a:lnTo>
                <a:lnTo>
                  <a:pt x="4607104" y="993477"/>
                </a:lnTo>
                <a:lnTo>
                  <a:pt x="4530640" y="992395"/>
                </a:lnTo>
                <a:lnTo>
                  <a:pt x="4454532" y="991213"/>
                </a:lnTo>
                <a:lnTo>
                  <a:pt x="4378789" y="989934"/>
                </a:lnTo>
                <a:lnTo>
                  <a:pt x="4303418" y="988557"/>
                </a:lnTo>
                <a:lnTo>
                  <a:pt x="4228427" y="987083"/>
                </a:lnTo>
                <a:lnTo>
                  <a:pt x="4153824" y="985514"/>
                </a:lnTo>
                <a:lnTo>
                  <a:pt x="4079617" y="983849"/>
                </a:lnTo>
                <a:lnTo>
                  <a:pt x="4005814" y="982090"/>
                </a:lnTo>
                <a:lnTo>
                  <a:pt x="3932423" y="980236"/>
                </a:lnTo>
                <a:lnTo>
                  <a:pt x="3859451" y="978290"/>
                </a:lnTo>
                <a:lnTo>
                  <a:pt x="3786907" y="976252"/>
                </a:lnTo>
                <a:lnTo>
                  <a:pt x="3714798" y="974122"/>
                </a:lnTo>
                <a:lnTo>
                  <a:pt x="3643133" y="971901"/>
                </a:lnTo>
                <a:lnTo>
                  <a:pt x="3571919" y="969590"/>
                </a:lnTo>
                <a:lnTo>
                  <a:pt x="3501164" y="967190"/>
                </a:lnTo>
                <a:lnTo>
                  <a:pt x="3430876" y="964701"/>
                </a:lnTo>
                <a:lnTo>
                  <a:pt x="3361063" y="962124"/>
                </a:lnTo>
                <a:lnTo>
                  <a:pt x="3291732" y="959460"/>
                </a:lnTo>
                <a:lnTo>
                  <a:pt x="3222893" y="956710"/>
                </a:lnTo>
                <a:lnTo>
                  <a:pt x="3154552" y="953873"/>
                </a:lnTo>
                <a:lnTo>
                  <a:pt x="3086718" y="950952"/>
                </a:lnTo>
                <a:lnTo>
                  <a:pt x="3019398" y="947947"/>
                </a:lnTo>
                <a:lnTo>
                  <a:pt x="2952600" y="944858"/>
                </a:lnTo>
                <a:lnTo>
                  <a:pt x="2886333" y="941686"/>
                </a:lnTo>
                <a:lnTo>
                  <a:pt x="2820603" y="938432"/>
                </a:lnTo>
                <a:lnTo>
                  <a:pt x="2755420" y="935097"/>
                </a:lnTo>
                <a:lnTo>
                  <a:pt x="2690791" y="931682"/>
                </a:lnTo>
                <a:lnTo>
                  <a:pt x="2626723" y="928186"/>
                </a:lnTo>
                <a:lnTo>
                  <a:pt x="2563225" y="924611"/>
                </a:lnTo>
                <a:lnTo>
                  <a:pt x="2500305" y="920958"/>
                </a:lnTo>
                <a:lnTo>
                  <a:pt x="2437970" y="917227"/>
                </a:lnTo>
                <a:lnTo>
                  <a:pt x="2376229" y="913420"/>
                </a:lnTo>
                <a:lnTo>
                  <a:pt x="2315089" y="909536"/>
                </a:lnTo>
                <a:lnTo>
                  <a:pt x="2254558" y="905577"/>
                </a:lnTo>
                <a:lnTo>
                  <a:pt x="2194644" y="901542"/>
                </a:lnTo>
                <a:lnTo>
                  <a:pt x="2135356" y="897434"/>
                </a:lnTo>
                <a:lnTo>
                  <a:pt x="2076700" y="893253"/>
                </a:lnTo>
                <a:lnTo>
                  <a:pt x="2018685" y="888999"/>
                </a:lnTo>
                <a:lnTo>
                  <a:pt x="1961319" y="884673"/>
                </a:lnTo>
                <a:lnTo>
                  <a:pt x="1904609" y="880277"/>
                </a:lnTo>
                <a:lnTo>
                  <a:pt x="1848563" y="875809"/>
                </a:lnTo>
                <a:lnTo>
                  <a:pt x="1793191" y="871273"/>
                </a:lnTo>
                <a:lnTo>
                  <a:pt x="1738498" y="866667"/>
                </a:lnTo>
                <a:lnTo>
                  <a:pt x="1684494" y="861993"/>
                </a:lnTo>
                <a:lnTo>
                  <a:pt x="1631185" y="857252"/>
                </a:lnTo>
                <a:lnTo>
                  <a:pt x="1578581" y="852444"/>
                </a:lnTo>
                <a:lnTo>
                  <a:pt x="1526688" y="847570"/>
                </a:lnTo>
                <a:lnTo>
                  <a:pt x="1475516" y="842631"/>
                </a:lnTo>
                <a:lnTo>
                  <a:pt x="1425071" y="837628"/>
                </a:lnTo>
                <a:lnTo>
                  <a:pt x="1375361" y="832560"/>
                </a:lnTo>
                <a:lnTo>
                  <a:pt x="1326395" y="827430"/>
                </a:lnTo>
                <a:lnTo>
                  <a:pt x="1278181" y="822237"/>
                </a:lnTo>
                <a:lnTo>
                  <a:pt x="1230725" y="816983"/>
                </a:lnTo>
                <a:lnTo>
                  <a:pt x="1184037" y="811668"/>
                </a:lnTo>
                <a:lnTo>
                  <a:pt x="1138124" y="806293"/>
                </a:lnTo>
                <a:lnTo>
                  <a:pt x="1092994" y="800858"/>
                </a:lnTo>
                <a:lnTo>
                  <a:pt x="1048655" y="795365"/>
                </a:lnTo>
                <a:lnTo>
                  <a:pt x="1005114" y="789814"/>
                </a:lnTo>
                <a:lnTo>
                  <a:pt x="962380" y="784206"/>
                </a:lnTo>
                <a:lnTo>
                  <a:pt x="920461" y="778541"/>
                </a:lnTo>
                <a:lnTo>
                  <a:pt x="879364" y="772821"/>
                </a:lnTo>
                <a:lnTo>
                  <a:pt x="839098" y="767046"/>
                </a:lnTo>
                <a:lnTo>
                  <a:pt x="799669" y="761216"/>
                </a:lnTo>
                <a:lnTo>
                  <a:pt x="761087" y="755333"/>
                </a:lnTo>
                <a:lnTo>
                  <a:pt x="723359" y="749397"/>
                </a:lnTo>
                <a:lnTo>
                  <a:pt x="650497" y="737370"/>
                </a:lnTo>
                <a:lnTo>
                  <a:pt x="581145" y="725140"/>
                </a:lnTo>
                <a:lnTo>
                  <a:pt x="515368" y="712714"/>
                </a:lnTo>
                <a:lnTo>
                  <a:pt x="453228" y="700097"/>
                </a:lnTo>
                <a:lnTo>
                  <a:pt x="394789" y="687296"/>
                </a:lnTo>
                <a:lnTo>
                  <a:pt x="340113" y="674315"/>
                </a:lnTo>
                <a:lnTo>
                  <a:pt x="289265" y="661162"/>
                </a:lnTo>
                <a:lnTo>
                  <a:pt x="242306" y="647841"/>
                </a:lnTo>
                <a:lnTo>
                  <a:pt x="199301" y="634359"/>
                </a:lnTo>
                <a:lnTo>
                  <a:pt x="160312" y="620722"/>
                </a:lnTo>
                <a:lnTo>
                  <a:pt x="109497" y="599986"/>
                </a:lnTo>
                <a:lnTo>
                  <a:pt x="68075" y="578934"/>
                </a:lnTo>
                <a:lnTo>
                  <a:pt x="36259" y="557585"/>
                </a:lnTo>
                <a:lnTo>
                  <a:pt x="9149" y="528691"/>
                </a:lnTo>
                <a:lnTo>
                  <a:pt x="0" y="499351"/>
                </a:lnTo>
                <a:close/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25" y="5486514"/>
            <a:ext cx="3926001" cy="990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61" y="760958"/>
            <a:ext cx="1576386" cy="24098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9958" y="85887"/>
            <a:ext cx="3513454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7880" indent="-80518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  <a:buSzPct val="141176"/>
              <a:buFont typeface="Tahoma"/>
              <a:buChar char="■"/>
              <a:tabLst>
                <a:tab pos="817880" algn="l"/>
              </a:tabLst>
            </a:pPr>
            <a:r>
              <a:rPr sz="5100" b="1" u="heavy" spc="-50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Calibri"/>
                <a:cs typeface="Calibri"/>
              </a:rPr>
              <a:t>РАЗДЕЛЫ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49412" y="1696351"/>
            <a:ext cx="10309225" cy="1200150"/>
          </a:xfrm>
          <a:prstGeom prst="rect">
            <a:avLst/>
          </a:prstGeom>
          <a:ln w="9525">
            <a:solidFill>
              <a:srgbClr val="5B9BD5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895985" indent="-805180">
              <a:lnSpc>
                <a:spcPct val="100000"/>
              </a:lnSpc>
              <a:spcBef>
                <a:spcPts val="160"/>
              </a:spcBef>
              <a:buClr>
                <a:srgbClr val="000000"/>
              </a:buClr>
              <a:buSzPct val="141176"/>
              <a:buFont typeface="Tahoma"/>
              <a:buChar char="□"/>
              <a:tabLst>
                <a:tab pos="895985" algn="l"/>
              </a:tabLst>
            </a:pPr>
            <a:r>
              <a:rPr sz="5100" b="1" spc="-20" dirty="0">
                <a:solidFill>
                  <a:srgbClr val="002060"/>
                </a:solidFill>
                <a:latin typeface="Calibri"/>
                <a:cs typeface="Calibri"/>
              </a:rPr>
              <a:t>Группы</a:t>
            </a:r>
            <a:r>
              <a:rPr sz="5100" b="1" spc="-1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5100" b="1" dirty="0">
                <a:solidFill>
                  <a:srgbClr val="002060"/>
                </a:solidFill>
                <a:latin typeface="Calibri"/>
                <a:cs typeface="Calibri"/>
              </a:rPr>
              <a:t>новых</a:t>
            </a:r>
            <a:r>
              <a:rPr sz="5100" b="1" spc="-1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5100" b="1" spc="-10" dirty="0">
                <a:solidFill>
                  <a:srgbClr val="002060"/>
                </a:solidFill>
                <a:latin typeface="Calibri"/>
                <a:cs typeface="Calibri"/>
              </a:rPr>
              <a:t>наркотиков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10325" y="3238529"/>
            <a:ext cx="8851265" cy="2291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7880" indent="-805180">
              <a:lnSpc>
                <a:spcPts val="8105"/>
              </a:lnSpc>
              <a:buClr>
                <a:srgbClr val="000000"/>
              </a:buClr>
              <a:buSzPct val="133333"/>
              <a:buFont typeface="Tahoma"/>
              <a:buChar char="□"/>
              <a:tabLst>
                <a:tab pos="817880" algn="l"/>
              </a:tabLst>
            </a:pPr>
            <a:r>
              <a:rPr sz="5400" b="1" dirty="0">
                <a:solidFill>
                  <a:srgbClr val="002060"/>
                </a:solidFill>
                <a:latin typeface="Calibri"/>
                <a:cs typeface="Calibri"/>
              </a:rPr>
              <a:t>Вызовы</a:t>
            </a:r>
            <a:r>
              <a:rPr sz="54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5400" b="1" dirty="0">
                <a:solidFill>
                  <a:srgbClr val="002060"/>
                </a:solidFill>
                <a:latin typeface="Calibri"/>
                <a:cs typeface="Calibri"/>
              </a:rPr>
              <a:t>новых</a:t>
            </a:r>
            <a:r>
              <a:rPr sz="54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5400" b="1" spc="-10" dirty="0">
                <a:solidFill>
                  <a:srgbClr val="002060"/>
                </a:solidFill>
                <a:latin typeface="Calibri"/>
                <a:cs typeface="Calibri"/>
              </a:rPr>
              <a:t>наркотиков</a:t>
            </a:r>
            <a:endParaRPr sz="5400">
              <a:latin typeface="Calibri"/>
              <a:cs typeface="Calibri"/>
            </a:endParaRPr>
          </a:p>
          <a:p>
            <a:pPr marL="829944" indent="-805180">
              <a:lnSpc>
                <a:spcPct val="100000"/>
              </a:lnSpc>
              <a:spcBef>
                <a:spcPts val="2995"/>
              </a:spcBef>
              <a:buClr>
                <a:srgbClr val="C00000"/>
              </a:buClr>
              <a:buSzPct val="133333"/>
              <a:buFont typeface="Tahoma"/>
              <a:buChar char="■"/>
              <a:tabLst>
                <a:tab pos="829944" algn="l"/>
              </a:tabLst>
            </a:pPr>
            <a:r>
              <a:rPr sz="5400" b="1" spc="-10" dirty="0">
                <a:latin typeface="Calibri"/>
                <a:cs typeface="Calibri"/>
              </a:rPr>
              <a:t>Заключение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1912" y="4561109"/>
            <a:ext cx="10779760" cy="998855"/>
          </a:xfrm>
          <a:custGeom>
            <a:avLst/>
            <a:gdLst/>
            <a:ahLst/>
            <a:cxnLst/>
            <a:rect l="l" t="t" r="r" b="b"/>
            <a:pathLst>
              <a:path w="10779760" h="998854">
                <a:moveTo>
                  <a:pt x="0" y="499351"/>
                </a:moveTo>
                <a:lnTo>
                  <a:pt x="14262" y="462743"/>
                </a:lnTo>
                <a:lnTo>
                  <a:pt x="45784" y="433968"/>
                </a:lnTo>
                <a:lnTo>
                  <a:pt x="80826" y="412716"/>
                </a:lnTo>
                <a:lnTo>
                  <a:pt x="125402" y="391767"/>
                </a:lnTo>
                <a:lnTo>
                  <a:pt x="179300" y="371142"/>
                </a:lnTo>
                <a:lnTo>
                  <a:pt x="220305" y="357582"/>
                </a:lnTo>
                <a:lnTo>
                  <a:pt x="265295" y="344179"/>
                </a:lnTo>
                <a:lnTo>
                  <a:pt x="314207" y="330942"/>
                </a:lnTo>
                <a:lnTo>
                  <a:pt x="366977" y="317874"/>
                </a:lnTo>
                <a:lnTo>
                  <a:pt x="423542" y="304982"/>
                </a:lnTo>
                <a:lnTo>
                  <a:pt x="483840" y="292272"/>
                </a:lnTo>
                <a:lnTo>
                  <a:pt x="547806" y="279750"/>
                </a:lnTo>
                <a:lnTo>
                  <a:pt x="615378" y="267422"/>
                </a:lnTo>
                <a:lnTo>
                  <a:pt x="686493" y="255293"/>
                </a:lnTo>
                <a:lnTo>
                  <a:pt x="761087" y="243369"/>
                </a:lnTo>
                <a:lnTo>
                  <a:pt x="799669" y="237486"/>
                </a:lnTo>
                <a:lnTo>
                  <a:pt x="839098" y="231656"/>
                </a:lnTo>
                <a:lnTo>
                  <a:pt x="879364" y="225881"/>
                </a:lnTo>
                <a:lnTo>
                  <a:pt x="920461" y="220160"/>
                </a:lnTo>
                <a:lnTo>
                  <a:pt x="962380" y="214496"/>
                </a:lnTo>
                <a:lnTo>
                  <a:pt x="1005114" y="208887"/>
                </a:lnTo>
                <a:lnTo>
                  <a:pt x="1048655" y="203336"/>
                </a:lnTo>
                <a:lnTo>
                  <a:pt x="1092994" y="197843"/>
                </a:lnTo>
                <a:lnTo>
                  <a:pt x="1138124" y="192409"/>
                </a:lnTo>
                <a:lnTo>
                  <a:pt x="1184037" y="187034"/>
                </a:lnTo>
                <a:lnTo>
                  <a:pt x="1230725" y="181719"/>
                </a:lnTo>
                <a:lnTo>
                  <a:pt x="1278181" y="176464"/>
                </a:lnTo>
                <a:lnTo>
                  <a:pt x="1326395" y="171272"/>
                </a:lnTo>
                <a:lnTo>
                  <a:pt x="1375361" y="166141"/>
                </a:lnTo>
                <a:lnTo>
                  <a:pt x="1425071" y="161074"/>
                </a:lnTo>
                <a:lnTo>
                  <a:pt x="1475516" y="156070"/>
                </a:lnTo>
                <a:lnTo>
                  <a:pt x="1526688" y="151131"/>
                </a:lnTo>
                <a:lnTo>
                  <a:pt x="1578581" y="146257"/>
                </a:lnTo>
                <a:lnTo>
                  <a:pt x="1631185" y="141450"/>
                </a:lnTo>
                <a:lnTo>
                  <a:pt x="1684494" y="136708"/>
                </a:lnTo>
                <a:lnTo>
                  <a:pt x="1738498" y="132035"/>
                </a:lnTo>
                <a:lnTo>
                  <a:pt x="1793191" y="127429"/>
                </a:lnTo>
                <a:lnTo>
                  <a:pt x="1848563" y="122892"/>
                </a:lnTo>
                <a:lnTo>
                  <a:pt x="1904609" y="118425"/>
                </a:lnTo>
                <a:lnTo>
                  <a:pt x="1961319" y="114028"/>
                </a:lnTo>
                <a:lnTo>
                  <a:pt x="2018685" y="109703"/>
                </a:lnTo>
                <a:lnTo>
                  <a:pt x="2076700" y="105449"/>
                </a:lnTo>
                <a:lnTo>
                  <a:pt x="2135356" y="101267"/>
                </a:lnTo>
                <a:lnTo>
                  <a:pt x="2194644" y="97159"/>
                </a:lnTo>
                <a:lnTo>
                  <a:pt x="2254558" y="93125"/>
                </a:lnTo>
                <a:lnTo>
                  <a:pt x="2315089" y="89166"/>
                </a:lnTo>
                <a:lnTo>
                  <a:pt x="2376229" y="85282"/>
                </a:lnTo>
                <a:lnTo>
                  <a:pt x="2437970" y="81474"/>
                </a:lnTo>
                <a:lnTo>
                  <a:pt x="2500305" y="77743"/>
                </a:lnTo>
                <a:lnTo>
                  <a:pt x="2563225" y="74090"/>
                </a:lnTo>
                <a:lnTo>
                  <a:pt x="2626723" y="70516"/>
                </a:lnTo>
                <a:lnTo>
                  <a:pt x="2690791" y="67020"/>
                </a:lnTo>
                <a:lnTo>
                  <a:pt x="2755420" y="63604"/>
                </a:lnTo>
                <a:lnTo>
                  <a:pt x="2820603" y="60269"/>
                </a:lnTo>
                <a:lnTo>
                  <a:pt x="2886333" y="57015"/>
                </a:lnTo>
                <a:lnTo>
                  <a:pt x="2952600" y="53844"/>
                </a:lnTo>
                <a:lnTo>
                  <a:pt x="3019398" y="50755"/>
                </a:lnTo>
                <a:lnTo>
                  <a:pt x="3086718" y="47749"/>
                </a:lnTo>
                <a:lnTo>
                  <a:pt x="3154552" y="44828"/>
                </a:lnTo>
                <a:lnTo>
                  <a:pt x="3222893" y="41992"/>
                </a:lnTo>
                <a:lnTo>
                  <a:pt x="3291732" y="39242"/>
                </a:lnTo>
                <a:lnTo>
                  <a:pt x="3361063" y="36577"/>
                </a:lnTo>
                <a:lnTo>
                  <a:pt x="3430876" y="34001"/>
                </a:lnTo>
                <a:lnTo>
                  <a:pt x="3501164" y="31512"/>
                </a:lnTo>
                <a:lnTo>
                  <a:pt x="3571919" y="29111"/>
                </a:lnTo>
                <a:lnTo>
                  <a:pt x="3643133" y="26800"/>
                </a:lnTo>
                <a:lnTo>
                  <a:pt x="3714798" y="24580"/>
                </a:lnTo>
                <a:lnTo>
                  <a:pt x="3786907" y="22450"/>
                </a:lnTo>
                <a:lnTo>
                  <a:pt x="3859451" y="20411"/>
                </a:lnTo>
                <a:lnTo>
                  <a:pt x="3932423" y="18465"/>
                </a:lnTo>
                <a:lnTo>
                  <a:pt x="4005814" y="16612"/>
                </a:lnTo>
                <a:lnTo>
                  <a:pt x="4079617" y="14853"/>
                </a:lnTo>
                <a:lnTo>
                  <a:pt x="4153824" y="13188"/>
                </a:lnTo>
                <a:lnTo>
                  <a:pt x="4228427" y="11618"/>
                </a:lnTo>
                <a:lnTo>
                  <a:pt x="4303418" y="10145"/>
                </a:lnTo>
                <a:lnTo>
                  <a:pt x="4378789" y="8768"/>
                </a:lnTo>
                <a:lnTo>
                  <a:pt x="4454532" y="7488"/>
                </a:lnTo>
                <a:lnTo>
                  <a:pt x="4530640" y="6307"/>
                </a:lnTo>
                <a:lnTo>
                  <a:pt x="4607104" y="5224"/>
                </a:lnTo>
                <a:lnTo>
                  <a:pt x="4683917" y="4242"/>
                </a:lnTo>
                <a:lnTo>
                  <a:pt x="4761070" y="3359"/>
                </a:lnTo>
                <a:lnTo>
                  <a:pt x="4838556" y="2578"/>
                </a:lnTo>
                <a:lnTo>
                  <a:pt x="4916367" y="1898"/>
                </a:lnTo>
                <a:lnTo>
                  <a:pt x="4994495" y="1321"/>
                </a:lnTo>
                <a:lnTo>
                  <a:pt x="5072932" y="847"/>
                </a:lnTo>
                <a:lnTo>
                  <a:pt x="5151670" y="477"/>
                </a:lnTo>
                <a:lnTo>
                  <a:pt x="5230702" y="212"/>
                </a:lnTo>
                <a:lnTo>
                  <a:pt x="5310019" y="53"/>
                </a:lnTo>
                <a:lnTo>
                  <a:pt x="5389613" y="0"/>
                </a:lnTo>
                <a:lnTo>
                  <a:pt x="5469207" y="53"/>
                </a:lnTo>
                <a:lnTo>
                  <a:pt x="5548525" y="212"/>
                </a:lnTo>
                <a:lnTo>
                  <a:pt x="5627556" y="477"/>
                </a:lnTo>
                <a:lnTo>
                  <a:pt x="5706295" y="847"/>
                </a:lnTo>
                <a:lnTo>
                  <a:pt x="5784732" y="1321"/>
                </a:lnTo>
                <a:lnTo>
                  <a:pt x="5862860" y="1898"/>
                </a:lnTo>
                <a:lnTo>
                  <a:pt x="5940672" y="2578"/>
                </a:lnTo>
                <a:lnTo>
                  <a:pt x="6018158" y="3359"/>
                </a:lnTo>
                <a:lnTo>
                  <a:pt x="6095312" y="4242"/>
                </a:lnTo>
                <a:lnTo>
                  <a:pt x="6172125" y="5224"/>
                </a:lnTo>
                <a:lnTo>
                  <a:pt x="6248589" y="6307"/>
                </a:lnTo>
                <a:lnTo>
                  <a:pt x="6324697" y="7488"/>
                </a:lnTo>
                <a:lnTo>
                  <a:pt x="6400441" y="8768"/>
                </a:lnTo>
                <a:lnTo>
                  <a:pt x="6475812" y="10145"/>
                </a:lnTo>
                <a:lnTo>
                  <a:pt x="6550803" y="11618"/>
                </a:lnTo>
                <a:lnTo>
                  <a:pt x="6625406" y="13188"/>
                </a:lnTo>
                <a:lnTo>
                  <a:pt x="6699613" y="14853"/>
                </a:lnTo>
                <a:lnTo>
                  <a:pt x="6773417" y="16612"/>
                </a:lnTo>
                <a:lnTo>
                  <a:pt x="6846808" y="18465"/>
                </a:lnTo>
                <a:lnTo>
                  <a:pt x="6919780" y="20411"/>
                </a:lnTo>
                <a:lnTo>
                  <a:pt x="6992325" y="22450"/>
                </a:lnTo>
                <a:lnTo>
                  <a:pt x="7064434" y="24580"/>
                </a:lnTo>
                <a:lnTo>
                  <a:pt x="7136099" y="26800"/>
                </a:lnTo>
                <a:lnTo>
                  <a:pt x="7207313" y="29111"/>
                </a:lnTo>
                <a:lnTo>
                  <a:pt x="7278069" y="31512"/>
                </a:lnTo>
                <a:lnTo>
                  <a:pt x="7348357" y="34001"/>
                </a:lnTo>
                <a:lnTo>
                  <a:pt x="7418170" y="36577"/>
                </a:lnTo>
                <a:lnTo>
                  <a:pt x="7487501" y="39242"/>
                </a:lnTo>
                <a:lnTo>
                  <a:pt x="7556340" y="41992"/>
                </a:lnTo>
                <a:lnTo>
                  <a:pt x="7624681" y="44828"/>
                </a:lnTo>
                <a:lnTo>
                  <a:pt x="7692516" y="47749"/>
                </a:lnTo>
                <a:lnTo>
                  <a:pt x="7759836" y="50755"/>
                </a:lnTo>
                <a:lnTo>
                  <a:pt x="7826634" y="53844"/>
                </a:lnTo>
                <a:lnTo>
                  <a:pt x="7892901" y="57015"/>
                </a:lnTo>
                <a:lnTo>
                  <a:pt x="7958631" y="60269"/>
                </a:lnTo>
                <a:lnTo>
                  <a:pt x="8023814" y="63604"/>
                </a:lnTo>
                <a:lnTo>
                  <a:pt x="8088444" y="67020"/>
                </a:lnTo>
                <a:lnTo>
                  <a:pt x="8152511" y="70516"/>
                </a:lnTo>
                <a:lnTo>
                  <a:pt x="8216009" y="74090"/>
                </a:lnTo>
                <a:lnTo>
                  <a:pt x="8278930" y="77743"/>
                </a:lnTo>
                <a:lnTo>
                  <a:pt x="8341265" y="81474"/>
                </a:lnTo>
                <a:lnTo>
                  <a:pt x="8403006" y="85282"/>
                </a:lnTo>
                <a:lnTo>
                  <a:pt x="8464146" y="89166"/>
                </a:lnTo>
                <a:lnTo>
                  <a:pt x="8524677" y="93125"/>
                </a:lnTo>
                <a:lnTo>
                  <a:pt x="8584591" y="97159"/>
                </a:lnTo>
                <a:lnTo>
                  <a:pt x="8643880" y="101267"/>
                </a:lnTo>
                <a:lnTo>
                  <a:pt x="8702536" y="105449"/>
                </a:lnTo>
                <a:lnTo>
                  <a:pt x="8760551" y="109703"/>
                </a:lnTo>
                <a:lnTo>
                  <a:pt x="8817918" y="114028"/>
                </a:lnTo>
                <a:lnTo>
                  <a:pt x="8874627" y="118425"/>
                </a:lnTo>
                <a:lnTo>
                  <a:pt x="8930673" y="122892"/>
                </a:lnTo>
                <a:lnTo>
                  <a:pt x="8986046" y="127429"/>
                </a:lnTo>
                <a:lnTo>
                  <a:pt x="9040738" y="132035"/>
                </a:lnTo>
                <a:lnTo>
                  <a:pt x="9094743" y="136708"/>
                </a:lnTo>
                <a:lnTo>
                  <a:pt x="9148051" y="141450"/>
                </a:lnTo>
                <a:lnTo>
                  <a:pt x="9200656" y="146257"/>
                </a:lnTo>
                <a:lnTo>
                  <a:pt x="9252548" y="151131"/>
                </a:lnTo>
                <a:lnTo>
                  <a:pt x="9303721" y="156070"/>
                </a:lnTo>
                <a:lnTo>
                  <a:pt x="9354166" y="161074"/>
                </a:lnTo>
                <a:lnTo>
                  <a:pt x="9403876" y="166141"/>
                </a:lnTo>
                <a:lnTo>
                  <a:pt x="9452842" y="171272"/>
                </a:lnTo>
                <a:lnTo>
                  <a:pt x="9501056" y="176464"/>
                </a:lnTo>
                <a:lnTo>
                  <a:pt x="9548512" y="181719"/>
                </a:lnTo>
                <a:lnTo>
                  <a:pt x="9595200" y="187034"/>
                </a:lnTo>
                <a:lnTo>
                  <a:pt x="9641113" y="192409"/>
                </a:lnTo>
                <a:lnTo>
                  <a:pt x="9686243" y="197843"/>
                </a:lnTo>
                <a:lnTo>
                  <a:pt x="9730583" y="203336"/>
                </a:lnTo>
                <a:lnTo>
                  <a:pt x="9774123" y="208887"/>
                </a:lnTo>
                <a:lnTo>
                  <a:pt x="9816857" y="214496"/>
                </a:lnTo>
                <a:lnTo>
                  <a:pt x="9858777" y="220160"/>
                </a:lnTo>
                <a:lnTo>
                  <a:pt x="9899874" y="225881"/>
                </a:lnTo>
                <a:lnTo>
                  <a:pt x="9940140" y="231656"/>
                </a:lnTo>
                <a:lnTo>
                  <a:pt x="9979568" y="237486"/>
                </a:lnTo>
                <a:lnTo>
                  <a:pt x="10018151" y="243369"/>
                </a:lnTo>
                <a:lnTo>
                  <a:pt x="10055879" y="249305"/>
                </a:lnTo>
                <a:lnTo>
                  <a:pt x="10128741" y="261332"/>
                </a:lnTo>
                <a:lnTo>
                  <a:pt x="10198093" y="273561"/>
                </a:lnTo>
                <a:lnTo>
                  <a:pt x="10263870" y="285988"/>
                </a:lnTo>
                <a:lnTo>
                  <a:pt x="10326010" y="298604"/>
                </a:lnTo>
                <a:lnTo>
                  <a:pt x="10384449" y="311406"/>
                </a:lnTo>
                <a:lnTo>
                  <a:pt x="10439125" y="324386"/>
                </a:lnTo>
                <a:lnTo>
                  <a:pt x="10489974" y="337540"/>
                </a:lnTo>
                <a:lnTo>
                  <a:pt x="10536932" y="350860"/>
                </a:lnTo>
                <a:lnTo>
                  <a:pt x="10579938" y="364342"/>
                </a:lnTo>
                <a:lnTo>
                  <a:pt x="10618927" y="377980"/>
                </a:lnTo>
                <a:lnTo>
                  <a:pt x="10669741" y="398715"/>
                </a:lnTo>
                <a:lnTo>
                  <a:pt x="10711163" y="419767"/>
                </a:lnTo>
                <a:lnTo>
                  <a:pt x="10742979" y="441117"/>
                </a:lnTo>
                <a:lnTo>
                  <a:pt x="10770090" y="470010"/>
                </a:lnTo>
                <a:lnTo>
                  <a:pt x="10779239" y="499351"/>
                </a:lnTo>
                <a:lnTo>
                  <a:pt x="10778663" y="506725"/>
                </a:lnTo>
                <a:lnTo>
                  <a:pt x="10758748" y="543197"/>
                </a:lnTo>
                <a:lnTo>
                  <a:pt x="10722846" y="571850"/>
                </a:lnTo>
                <a:lnTo>
                  <a:pt x="10684602" y="593003"/>
                </a:lnTo>
                <a:lnTo>
                  <a:pt x="10636895" y="613846"/>
                </a:lnTo>
                <a:lnTo>
                  <a:pt x="10599938" y="627559"/>
                </a:lnTo>
                <a:lnTo>
                  <a:pt x="10558933" y="641120"/>
                </a:lnTo>
                <a:lnTo>
                  <a:pt x="10513943" y="654522"/>
                </a:lnTo>
                <a:lnTo>
                  <a:pt x="10465032" y="667760"/>
                </a:lnTo>
                <a:lnTo>
                  <a:pt x="10412261" y="680828"/>
                </a:lnTo>
                <a:lnTo>
                  <a:pt x="10355696" y="693719"/>
                </a:lnTo>
                <a:lnTo>
                  <a:pt x="10295398" y="706429"/>
                </a:lnTo>
                <a:lnTo>
                  <a:pt x="10231432" y="718951"/>
                </a:lnTo>
                <a:lnTo>
                  <a:pt x="10163860" y="731280"/>
                </a:lnTo>
                <a:lnTo>
                  <a:pt x="10092745" y="743409"/>
                </a:lnTo>
                <a:lnTo>
                  <a:pt x="10018151" y="755333"/>
                </a:lnTo>
                <a:lnTo>
                  <a:pt x="9979568" y="761216"/>
                </a:lnTo>
                <a:lnTo>
                  <a:pt x="9940140" y="767046"/>
                </a:lnTo>
                <a:lnTo>
                  <a:pt x="9899874" y="772821"/>
                </a:lnTo>
                <a:lnTo>
                  <a:pt x="9858777" y="778541"/>
                </a:lnTo>
                <a:lnTo>
                  <a:pt x="9816857" y="784206"/>
                </a:lnTo>
                <a:lnTo>
                  <a:pt x="9774123" y="789814"/>
                </a:lnTo>
                <a:lnTo>
                  <a:pt x="9730583" y="795365"/>
                </a:lnTo>
                <a:lnTo>
                  <a:pt x="9686243" y="800858"/>
                </a:lnTo>
                <a:lnTo>
                  <a:pt x="9641113" y="806293"/>
                </a:lnTo>
                <a:lnTo>
                  <a:pt x="9595200" y="811668"/>
                </a:lnTo>
                <a:lnTo>
                  <a:pt x="9548512" y="816983"/>
                </a:lnTo>
                <a:lnTo>
                  <a:pt x="9501056" y="822237"/>
                </a:lnTo>
                <a:lnTo>
                  <a:pt x="9452842" y="827430"/>
                </a:lnTo>
                <a:lnTo>
                  <a:pt x="9403876" y="832560"/>
                </a:lnTo>
                <a:lnTo>
                  <a:pt x="9354166" y="837628"/>
                </a:lnTo>
                <a:lnTo>
                  <a:pt x="9303721" y="842631"/>
                </a:lnTo>
                <a:lnTo>
                  <a:pt x="9252548" y="847570"/>
                </a:lnTo>
                <a:lnTo>
                  <a:pt x="9200656" y="852444"/>
                </a:lnTo>
                <a:lnTo>
                  <a:pt x="9148051" y="857252"/>
                </a:lnTo>
                <a:lnTo>
                  <a:pt x="9094743" y="861993"/>
                </a:lnTo>
                <a:lnTo>
                  <a:pt x="9040738" y="866667"/>
                </a:lnTo>
                <a:lnTo>
                  <a:pt x="8986046" y="871273"/>
                </a:lnTo>
                <a:lnTo>
                  <a:pt x="8930673" y="875809"/>
                </a:lnTo>
                <a:lnTo>
                  <a:pt x="8874627" y="880277"/>
                </a:lnTo>
                <a:lnTo>
                  <a:pt x="8817918" y="884673"/>
                </a:lnTo>
                <a:lnTo>
                  <a:pt x="8760551" y="888999"/>
                </a:lnTo>
                <a:lnTo>
                  <a:pt x="8702536" y="893253"/>
                </a:lnTo>
                <a:lnTo>
                  <a:pt x="8643880" y="897434"/>
                </a:lnTo>
                <a:lnTo>
                  <a:pt x="8584591" y="901542"/>
                </a:lnTo>
                <a:lnTo>
                  <a:pt x="8524677" y="905577"/>
                </a:lnTo>
                <a:lnTo>
                  <a:pt x="8464146" y="909536"/>
                </a:lnTo>
                <a:lnTo>
                  <a:pt x="8403006" y="913420"/>
                </a:lnTo>
                <a:lnTo>
                  <a:pt x="8341265" y="917227"/>
                </a:lnTo>
                <a:lnTo>
                  <a:pt x="8278930" y="920958"/>
                </a:lnTo>
                <a:lnTo>
                  <a:pt x="8216009" y="924611"/>
                </a:lnTo>
                <a:lnTo>
                  <a:pt x="8152511" y="928186"/>
                </a:lnTo>
                <a:lnTo>
                  <a:pt x="8088444" y="931682"/>
                </a:lnTo>
                <a:lnTo>
                  <a:pt x="8023814" y="935097"/>
                </a:lnTo>
                <a:lnTo>
                  <a:pt x="7958631" y="938432"/>
                </a:lnTo>
                <a:lnTo>
                  <a:pt x="7892901" y="941686"/>
                </a:lnTo>
                <a:lnTo>
                  <a:pt x="7826634" y="944858"/>
                </a:lnTo>
                <a:lnTo>
                  <a:pt x="7759836" y="947947"/>
                </a:lnTo>
                <a:lnTo>
                  <a:pt x="7692516" y="950952"/>
                </a:lnTo>
                <a:lnTo>
                  <a:pt x="7624681" y="953873"/>
                </a:lnTo>
                <a:lnTo>
                  <a:pt x="7556340" y="956710"/>
                </a:lnTo>
                <a:lnTo>
                  <a:pt x="7487501" y="959460"/>
                </a:lnTo>
                <a:lnTo>
                  <a:pt x="7418170" y="962124"/>
                </a:lnTo>
                <a:lnTo>
                  <a:pt x="7348357" y="964701"/>
                </a:lnTo>
                <a:lnTo>
                  <a:pt x="7278069" y="967190"/>
                </a:lnTo>
                <a:lnTo>
                  <a:pt x="7207313" y="969590"/>
                </a:lnTo>
                <a:lnTo>
                  <a:pt x="7136099" y="971901"/>
                </a:lnTo>
                <a:lnTo>
                  <a:pt x="7064434" y="974122"/>
                </a:lnTo>
                <a:lnTo>
                  <a:pt x="6992325" y="976252"/>
                </a:lnTo>
                <a:lnTo>
                  <a:pt x="6919780" y="978290"/>
                </a:lnTo>
                <a:lnTo>
                  <a:pt x="6846808" y="980236"/>
                </a:lnTo>
                <a:lnTo>
                  <a:pt x="6773417" y="982090"/>
                </a:lnTo>
                <a:lnTo>
                  <a:pt x="6699613" y="983849"/>
                </a:lnTo>
                <a:lnTo>
                  <a:pt x="6625406" y="985514"/>
                </a:lnTo>
                <a:lnTo>
                  <a:pt x="6550803" y="987083"/>
                </a:lnTo>
                <a:lnTo>
                  <a:pt x="6475812" y="988557"/>
                </a:lnTo>
                <a:lnTo>
                  <a:pt x="6400441" y="989934"/>
                </a:lnTo>
                <a:lnTo>
                  <a:pt x="6324697" y="991213"/>
                </a:lnTo>
                <a:lnTo>
                  <a:pt x="6248589" y="992395"/>
                </a:lnTo>
                <a:lnTo>
                  <a:pt x="6172125" y="993477"/>
                </a:lnTo>
                <a:lnTo>
                  <a:pt x="6095312" y="994460"/>
                </a:lnTo>
                <a:lnTo>
                  <a:pt x="6018158" y="995343"/>
                </a:lnTo>
                <a:lnTo>
                  <a:pt x="5940672" y="996124"/>
                </a:lnTo>
                <a:lnTo>
                  <a:pt x="5862860" y="996804"/>
                </a:lnTo>
                <a:lnTo>
                  <a:pt x="5784732" y="997381"/>
                </a:lnTo>
                <a:lnTo>
                  <a:pt x="5706295" y="997854"/>
                </a:lnTo>
                <a:lnTo>
                  <a:pt x="5627556" y="998224"/>
                </a:lnTo>
                <a:lnTo>
                  <a:pt x="5548525" y="998489"/>
                </a:lnTo>
                <a:lnTo>
                  <a:pt x="5469207" y="998649"/>
                </a:lnTo>
                <a:lnTo>
                  <a:pt x="5389613" y="998702"/>
                </a:lnTo>
                <a:lnTo>
                  <a:pt x="5310019" y="998649"/>
                </a:lnTo>
                <a:lnTo>
                  <a:pt x="5230702" y="998489"/>
                </a:lnTo>
                <a:lnTo>
                  <a:pt x="5151670" y="998224"/>
                </a:lnTo>
                <a:lnTo>
                  <a:pt x="5072932" y="997854"/>
                </a:lnTo>
                <a:lnTo>
                  <a:pt x="4994495" y="997381"/>
                </a:lnTo>
                <a:lnTo>
                  <a:pt x="4916367" y="996804"/>
                </a:lnTo>
                <a:lnTo>
                  <a:pt x="4838556" y="996124"/>
                </a:lnTo>
                <a:lnTo>
                  <a:pt x="4761070" y="995343"/>
                </a:lnTo>
                <a:lnTo>
                  <a:pt x="4683917" y="994460"/>
                </a:lnTo>
                <a:lnTo>
                  <a:pt x="4607104" y="993477"/>
                </a:lnTo>
                <a:lnTo>
                  <a:pt x="4530640" y="992395"/>
                </a:lnTo>
                <a:lnTo>
                  <a:pt x="4454532" y="991213"/>
                </a:lnTo>
                <a:lnTo>
                  <a:pt x="4378789" y="989934"/>
                </a:lnTo>
                <a:lnTo>
                  <a:pt x="4303418" y="988557"/>
                </a:lnTo>
                <a:lnTo>
                  <a:pt x="4228427" y="987083"/>
                </a:lnTo>
                <a:lnTo>
                  <a:pt x="4153824" y="985514"/>
                </a:lnTo>
                <a:lnTo>
                  <a:pt x="4079617" y="983849"/>
                </a:lnTo>
                <a:lnTo>
                  <a:pt x="4005814" y="982090"/>
                </a:lnTo>
                <a:lnTo>
                  <a:pt x="3932423" y="980236"/>
                </a:lnTo>
                <a:lnTo>
                  <a:pt x="3859451" y="978290"/>
                </a:lnTo>
                <a:lnTo>
                  <a:pt x="3786907" y="976252"/>
                </a:lnTo>
                <a:lnTo>
                  <a:pt x="3714798" y="974122"/>
                </a:lnTo>
                <a:lnTo>
                  <a:pt x="3643133" y="971901"/>
                </a:lnTo>
                <a:lnTo>
                  <a:pt x="3571919" y="969590"/>
                </a:lnTo>
                <a:lnTo>
                  <a:pt x="3501164" y="967190"/>
                </a:lnTo>
                <a:lnTo>
                  <a:pt x="3430876" y="964701"/>
                </a:lnTo>
                <a:lnTo>
                  <a:pt x="3361063" y="962124"/>
                </a:lnTo>
                <a:lnTo>
                  <a:pt x="3291732" y="959460"/>
                </a:lnTo>
                <a:lnTo>
                  <a:pt x="3222893" y="956710"/>
                </a:lnTo>
                <a:lnTo>
                  <a:pt x="3154552" y="953873"/>
                </a:lnTo>
                <a:lnTo>
                  <a:pt x="3086718" y="950952"/>
                </a:lnTo>
                <a:lnTo>
                  <a:pt x="3019398" y="947947"/>
                </a:lnTo>
                <a:lnTo>
                  <a:pt x="2952600" y="944858"/>
                </a:lnTo>
                <a:lnTo>
                  <a:pt x="2886333" y="941686"/>
                </a:lnTo>
                <a:lnTo>
                  <a:pt x="2820603" y="938432"/>
                </a:lnTo>
                <a:lnTo>
                  <a:pt x="2755420" y="935097"/>
                </a:lnTo>
                <a:lnTo>
                  <a:pt x="2690791" y="931682"/>
                </a:lnTo>
                <a:lnTo>
                  <a:pt x="2626723" y="928186"/>
                </a:lnTo>
                <a:lnTo>
                  <a:pt x="2563225" y="924611"/>
                </a:lnTo>
                <a:lnTo>
                  <a:pt x="2500305" y="920958"/>
                </a:lnTo>
                <a:lnTo>
                  <a:pt x="2437970" y="917227"/>
                </a:lnTo>
                <a:lnTo>
                  <a:pt x="2376229" y="913420"/>
                </a:lnTo>
                <a:lnTo>
                  <a:pt x="2315089" y="909536"/>
                </a:lnTo>
                <a:lnTo>
                  <a:pt x="2254558" y="905577"/>
                </a:lnTo>
                <a:lnTo>
                  <a:pt x="2194644" y="901542"/>
                </a:lnTo>
                <a:lnTo>
                  <a:pt x="2135356" y="897434"/>
                </a:lnTo>
                <a:lnTo>
                  <a:pt x="2076700" y="893253"/>
                </a:lnTo>
                <a:lnTo>
                  <a:pt x="2018685" y="888999"/>
                </a:lnTo>
                <a:lnTo>
                  <a:pt x="1961319" y="884673"/>
                </a:lnTo>
                <a:lnTo>
                  <a:pt x="1904609" y="880277"/>
                </a:lnTo>
                <a:lnTo>
                  <a:pt x="1848563" y="875809"/>
                </a:lnTo>
                <a:lnTo>
                  <a:pt x="1793191" y="871273"/>
                </a:lnTo>
                <a:lnTo>
                  <a:pt x="1738498" y="866667"/>
                </a:lnTo>
                <a:lnTo>
                  <a:pt x="1684494" y="861993"/>
                </a:lnTo>
                <a:lnTo>
                  <a:pt x="1631185" y="857252"/>
                </a:lnTo>
                <a:lnTo>
                  <a:pt x="1578581" y="852444"/>
                </a:lnTo>
                <a:lnTo>
                  <a:pt x="1526688" y="847570"/>
                </a:lnTo>
                <a:lnTo>
                  <a:pt x="1475516" y="842631"/>
                </a:lnTo>
                <a:lnTo>
                  <a:pt x="1425071" y="837628"/>
                </a:lnTo>
                <a:lnTo>
                  <a:pt x="1375361" y="832560"/>
                </a:lnTo>
                <a:lnTo>
                  <a:pt x="1326395" y="827430"/>
                </a:lnTo>
                <a:lnTo>
                  <a:pt x="1278181" y="822237"/>
                </a:lnTo>
                <a:lnTo>
                  <a:pt x="1230725" y="816983"/>
                </a:lnTo>
                <a:lnTo>
                  <a:pt x="1184037" y="811668"/>
                </a:lnTo>
                <a:lnTo>
                  <a:pt x="1138124" y="806293"/>
                </a:lnTo>
                <a:lnTo>
                  <a:pt x="1092994" y="800858"/>
                </a:lnTo>
                <a:lnTo>
                  <a:pt x="1048655" y="795365"/>
                </a:lnTo>
                <a:lnTo>
                  <a:pt x="1005114" y="789814"/>
                </a:lnTo>
                <a:lnTo>
                  <a:pt x="962380" y="784206"/>
                </a:lnTo>
                <a:lnTo>
                  <a:pt x="920461" y="778541"/>
                </a:lnTo>
                <a:lnTo>
                  <a:pt x="879364" y="772821"/>
                </a:lnTo>
                <a:lnTo>
                  <a:pt x="839098" y="767046"/>
                </a:lnTo>
                <a:lnTo>
                  <a:pt x="799669" y="761216"/>
                </a:lnTo>
                <a:lnTo>
                  <a:pt x="761087" y="755333"/>
                </a:lnTo>
                <a:lnTo>
                  <a:pt x="723359" y="749397"/>
                </a:lnTo>
                <a:lnTo>
                  <a:pt x="650497" y="737370"/>
                </a:lnTo>
                <a:lnTo>
                  <a:pt x="581145" y="725140"/>
                </a:lnTo>
                <a:lnTo>
                  <a:pt x="515368" y="712714"/>
                </a:lnTo>
                <a:lnTo>
                  <a:pt x="453228" y="700097"/>
                </a:lnTo>
                <a:lnTo>
                  <a:pt x="394789" y="687296"/>
                </a:lnTo>
                <a:lnTo>
                  <a:pt x="340113" y="674315"/>
                </a:lnTo>
                <a:lnTo>
                  <a:pt x="289265" y="661162"/>
                </a:lnTo>
                <a:lnTo>
                  <a:pt x="242306" y="647841"/>
                </a:lnTo>
                <a:lnTo>
                  <a:pt x="199301" y="634359"/>
                </a:lnTo>
                <a:lnTo>
                  <a:pt x="160312" y="620722"/>
                </a:lnTo>
                <a:lnTo>
                  <a:pt x="109497" y="599986"/>
                </a:lnTo>
                <a:lnTo>
                  <a:pt x="68075" y="578934"/>
                </a:lnTo>
                <a:lnTo>
                  <a:pt x="36259" y="557585"/>
                </a:lnTo>
                <a:lnTo>
                  <a:pt x="9149" y="528691"/>
                </a:lnTo>
                <a:lnTo>
                  <a:pt x="0" y="499351"/>
                </a:lnTo>
                <a:close/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25" y="5826074"/>
            <a:ext cx="3926001" cy="990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6073" y="1676400"/>
            <a:ext cx="10616565" cy="4821555"/>
            <a:chOff x="1157973" y="1797050"/>
            <a:chExt cx="10616565" cy="4821555"/>
          </a:xfrm>
        </p:grpSpPr>
        <p:sp>
          <p:nvSpPr>
            <p:cNvPr id="3" name="object 3"/>
            <p:cNvSpPr/>
            <p:nvPr/>
          </p:nvSpPr>
          <p:spPr>
            <a:xfrm>
              <a:off x="1186548" y="1825625"/>
              <a:ext cx="10559415" cy="4764405"/>
            </a:xfrm>
            <a:custGeom>
              <a:avLst/>
              <a:gdLst/>
              <a:ahLst/>
              <a:cxnLst/>
              <a:rect l="l" t="t" r="r" b="b"/>
              <a:pathLst>
                <a:path w="10559415" h="4764405">
                  <a:moveTo>
                    <a:pt x="10559135" y="0"/>
                  </a:moveTo>
                  <a:lnTo>
                    <a:pt x="0" y="0"/>
                  </a:lnTo>
                  <a:lnTo>
                    <a:pt x="0" y="4763858"/>
                  </a:lnTo>
                  <a:lnTo>
                    <a:pt x="10559135" y="4763858"/>
                  </a:lnTo>
                  <a:lnTo>
                    <a:pt x="1055913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86548" y="1825625"/>
              <a:ext cx="10559415" cy="4764405"/>
            </a:xfrm>
            <a:custGeom>
              <a:avLst/>
              <a:gdLst/>
              <a:ahLst/>
              <a:cxnLst/>
              <a:rect l="l" t="t" r="r" b="b"/>
              <a:pathLst>
                <a:path w="10559415" h="4764405">
                  <a:moveTo>
                    <a:pt x="0" y="0"/>
                  </a:moveTo>
                  <a:lnTo>
                    <a:pt x="10559135" y="0"/>
                  </a:lnTo>
                  <a:lnTo>
                    <a:pt x="10559135" y="4763858"/>
                  </a:lnTo>
                  <a:lnTo>
                    <a:pt x="0" y="4763858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312908" y="1766355"/>
            <a:ext cx="10480680" cy="468397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r>
              <a:rPr sz="3600" spc="-25" dirty="0" smtClean="0">
                <a:solidFill>
                  <a:srgbClr val="002060"/>
                </a:solidFill>
              </a:rPr>
              <a:t>1.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/>
              <a:t>Относительно </a:t>
            </a:r>
            <a:r>
              <a:rPr lang="ru-RU" sz="2400" dirty="0"/>
              <a:t>недавнее появление НПС на нелегальном рынке, быстрая смена поколений и создание новых химических субстанций, специфические механизмы распространения с использованием Интернета и социальных сетей, высокая </a:t>
            </a:r>
            <a:r>
              <a:rPr lang="ru-RU" sz="2400" dirty="0" err="1"/>
              <a:t>наркогенность</a:t>
            </a:r>
            <a:r>
              <a:rPr lang="ru-RU" sz="2400" dirty="0"/>
              <a:t> и выраженный ущерб здоровью бросили вызов общественному здравоохранению. </a:t>
            </a:r>
          </a:p>
          <a:p>
            <a:r>
              <a:rPr lang="ru-RU" sz="2400" dirty="0" smtClean="0"/>
              <a:t>2.   Очевидной </a:t>
            </a:r>
            <a:r>
              <a:rPr lang="ru-RU" sz="2400" dirty="0"/>
              <a:t>тенденцией последних двух десятилетий является постепенное, но неуклонное замещение классических наркотиков новыми психотропными средствами, которые начинают доминировать на черном рынке. Одна из проблем, связанных с НПС – это отсутствие общественного мнения о неоспоримом вреде дизайнерских наркотиков, их мифическая безвредность и, соответственно, применение их в качестве условно правовых альтернатив запрещенным веществам. 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6548" y="118376"/>
            <a:ext cx="10515600" cy="954107"/>
          </a:xfrm>
          <a:prstGeom prst="rect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txBody>
          <a:bodyPr vert="horz" wrap="square" lIns="0" tIns="274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lang="en-US" sz="4400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SUMMARY</a:t>
            </a:r>
            <a:endParaRPr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99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6073" y="1676400"/>
            <a:ext cx="10616565" cy="4821555"/>
            <a:chOff x="1157973" y="1797050"/>
            <a:chExt cx="10616565" cy="4821555"/>
          </a:xfrm>
        </p:grpSpPr>
        <p:sp>
          <p:nvSpPr>
            <p:cNvPr id="3" name="object 3"/>
            <p:cNvSpPr/>
            <p:nvPr/>
          </p:nvSpPr>
          <p:spPr>
            <a:xfrm>
              <a:off x="1186548" y="1825625"/>
              <a:ext cx="10559415" cy="4764405"/>
            </a:xfrm>
            <a:custGeom>
              <a:avLst/>
              <a:gdLst/>
              <a:ahLst/>
              <a:cxnLst/>
              <a:rect l="l" t="t" r="r" b="b"/>
              <a:pathLst>
                <a:path w="10559415" h="4764405">
                  <a:moveTo>
                    <a:pt x="10559135" y="0"/>
                  </a:moveTo>
                  <a:lnTo>
                    <a:pt x="0" y="0"/>
                  </a:lnTo>
                  <a:lnTo>
                    <a:pt x="0" y="4763858"/>
                  </a:lnTo>
                  <a:lnTo>
                    <a:pt x="10559135" y="4763858"/>
                  </a:lnTo>
                  <a:lnTo>
                    <a:pt x="1055913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86548" y="1825625"/>
              <a:ext cx="10559415" cy="4764405"/>
            </a:xfrm>
            <a:custGeom>
              <a:avLst/>
              <a:gdLst/>
              <a:ahLst/>
              <a:cxnLst/>
              <a:rect l="l" t="t" r="r" b="b"/>
              <a:pathLst>
                <a:path w="10559415" h="4764405">
                  <a:moveTo>
                    <a:pt x="0" y="0"/>
                  </a:moveTo>
                  <a:lnTo>
                    <a:pt x="10559135" y="0"/>
                  </a:lnTo>
                  <a:lnTo>
                    <a:pt x="10559135" y="4763858"/>
                  </a:lnTo>
                  <a:lnTo>
                    <a:pt x="0" y="4763858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312908" y="1766355"/>
            <a:ext cx="10480680" cy="5053306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r>
              <a:rPr lang="en-US" sz="3600" spc="-25" dirty="0">
                <a:solidFill>
                  <a:srgbClr val="002060"/>
                </a:solidFill>
              </a:rPr>
              <a:t>3</a:t>
            </a:r>
            <a:r>
              <a:rPr sz="3600" spc="-25" dirty="0" smtClean="0">
                <a:solidFill>
                  <a:srgbClr val="002060"/>
                </a:solidFill>
              </a:rPr>
              <a:t>.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2400" dirty="0"/>
              <a:t>С сожалением можно отметить недостаточность изучения данного феномена, отсутствие доказательных подходов к терапии зависимости, вызванной применением НПС, низкий уровень знаний врачей психиатров-наркологов о НПС. Эта область все еще недостаточно изучена, и на сегодняшний день имеется весьма ограниченная информация о природе многих НПС, фармакологических </a:t>
            </a:r>
            <a:r>
              <a:rPr lang="ru-RU" sz="2400" dirty="0" smtClean="0"/>
              <a:t>механизмах </a:t>
            </a:r>
            <a:r>
              <a:rPr lang="ru-RU" sz="2400" dirty="0"/>
              <a:t>их действия, токсикологии, клинической феноменологии и связанны с НПС потенциальных рисках. </a:t>
            </a:r>
            <a:endParaRPr lang="en-US" sz="2400" dirty="0" smtClean="0"/>
          </a:p>
          <a:p>
            <a:endParaRPr lang="ru-RU" sz="2400" dirty="0"/>
          </a:p>
          <a:p>
            <a:r>
              <a:rPr lang="en-US" sz="2400" dirty="0"/>
              <a:t>4</a:t>
            </a:r>
            <a:r>
              <a:rPr lang="ru-RU" sz="2400" dirty="0" smtClean="0"/>
              <a:t>. </a:t>
            </a:r>
            <a:r>
              <a:rPr lang="ru-RU" sz="2400" dirty="0"/>
              <a:t>Феномен НПС требует международного и междисциплинарного сотрудничества, создания </a:t>
            </a:r>
            <a:r>
              <a:rPr lang="ru-RU" sz="2400" dirty="0" err="1"/>
              <a:t>коллабораций</a:t>
            </a:r>
            <a:r>
              <a:rPr lang="ru-RU" sz="2400" dirty="0"/>
              <a:t> для изучения подобных соединений, обмена информацией и определения передового опыта на глобальном уровне. </a:t>
            </a:r>
          </a:p>
          <a:p>
            <a:endParaRPr lang="ru-RU" sz="2400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6548" y="118376"/>
            <a:ext cx="10515600" cy="954107"/>
          </a:xfrm>
          <a:prstGeom prst="rect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txBody>
          <a:bodyPr vert="horz" wrap="square" lIns="0" tIns="274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lang="en-US" sz="4400" spc="-10" dirty="0">
                <a:solidFill>
                  <a:srgbClr val="C00000"/>
                </a:solidFill>
                <a:latin typeface="Times New Roman"/>
                <a:cs typeface="Times New Roman"/>
              </a:rPr>
              <a:t>SUMMARY</a:t>
            </a:r>
            <a:endParaRPr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786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6073" y="1676400"/>
            <a:ext cx="10616565" cy="4821555"/>
            <a:chOff x="1157973" y="1797050"/>
            <a:chExt cx="10616565" cy="4821555"/>
          </a:xfrm>
        </p:grpSpPr>
        <p:sp>
          <p:nvSpPr>
            <p:cNvPr id="3" name="object 3"/>
            <p:cNvSpPr/>
            <p:nvPr/>
          </p:nvSpPr>
          <p:spPr>
            <a:xfrm>
              <a:off x="1186548" y="1825625"/>
              <a:ext cx="10559415" cy="4764405"/>
            </a:xfrm>
            <a:custGeom>
              <a:avLst/>
              <a:gdLst/>
              <a:ahLst/>
              <a:cxnLst/>
              <a:rect l="l" t="t" r="r" b="b"/>
              <a:pathLst>
                <a:path w="10559415" h="4764405">
                  <a:moveTo>
                    <a:pt x="10559135" y="0"/>
                  </a:moveTo>
                  <a:lnTo>
                    <a:pt x="0" y="0"/>
                  </a:lnTo>
                  <a:lnTo>
                    <a:pt x="0" y="4763858"/>
                  </a:lnTo>
                  <a:lnTo>
                    <a:pt x="10559135" y="4763858"/>
                  </a:lnTo>
                  <a:lnTo>
                    <a:pt x="1055913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86548" y="1825625"/>
              <a:ext cx="10559415" cy="4764405"/>
            </a:xfrm>
            <a:custGeom>
              <a:avLst/>
              <a:gdLst/>
              <a:ahLst/>
              <a:cxnLst/>
              <a:rect l="l" t="t" r="r" b="b"/>
              <a:pathLst>
                <a:path w="10559415" h="4764405">
                  <a:moveTo>
                    <a:pt x="0" y="0"/>
                  </a:moveTo>
                  <a:lnTo>
                    <a:pt x="10559135" y="0"/>
                  </a:lnTo>
                  <a:lnTo>
                    <a:pt x="10559135" y="4763858"/>
                  </a:lnTo>
                  <a:lnTo>
                    <a:pt x="0" y="4763858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312908" y="1766355"/>
            <a:ext cx="10480680" cy="468397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r>
              <a:rPr lang="ru-RU" sz="3600" spc="-25" dirty="0">
                <a:solidFill>
                  <a:srgbClr val="002060"/>
                </a:solidFill>
              </a:rPr>
              <a:t>5</a:t>
            </a:r>
            <a:r>
              <a:rPr sz="3600" spc="-25" dirty="0" smtClean="0">
                <a:solidFill>
                  <a:srgbClr val="002060"/>
                </a:solidFill>
              </a:rPr>
              <a:t>.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2400" dirty="0"/>
              <a:t>Следует отметить относительную уязвимость молодёжи и низкую социальную устойчивость к употреблению НПС, отсутствие специфической профилактики, учитывающей произошедшее изменение структуры нелегального рынка наркотических средств и особенности психотропного действия новых психотропных средств. </a:t>
            </a:r>
            <a:endParaRPr lang="en-US" sz="2400" dirty="0" smtClean="0"/>
          </a:p>
          <a:p>
            <a:endParaRPr lang="ru-RU" sz="2400" dirty="0"/>
          </a:p>
          <a:p>
            <a:r>
              <a:rPr lang="ru-RU" sz="2400" dirty="0"/>
              <a:t>6</a:t>
            </a:r>
            <a:r>
              <a:rPr lang="ru-RU" sz="2400" dirty="0" smtClean="0"/>
              <a:t>. </a:t>
            </a:r>
            <a:r>
              <a:rPr lang="ru-RU" sz="2400" dirty="0"/>
              <a:t>Необходимы разработка новых соответствующих </a:t>
            </a:r>
            <a:r>
              <a:rPr lang="ru-RU" sz="2400" dirty="0" smtClean="0"/>
              <a:t>терапевтических подходов и клинических </a:t>
            </a:r>
            <a:r>
              <a:rPr lang="ru-RU" sz="2400" dirty="0"/>
              <a:t>рекомендаций для работы с вызовами и угрозами, обусловленными НПС, причем не только для наркологов, но и для врачей-психиатров, реаниматологов, хирургов, неврологов и терапевтов. </a:t>
            </a:r>
          </a:p>
          <a:p>
            <a:r>
              <a:rPr lang="ru-RU" sz="2400" dirty="0" smtClean="0"/>
              <a:t> </a:t>
            </a:r>
            <a:endParaRPr lang="ru-RU" sz="2400" dirty="0"/>
          </a:p>
          <a:p>
            <a:endParaRPr lang="ru-RU" sz="2400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6548" y="118376"/>
            <a:ext cx="10515600" cy="954107"/>
          </a:xfrm>
          <a:prstGeom prst="rect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txBody>
          <a:bodyPr vert="horz" wrap="square" lIns="0" tIns="274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lang="en-US" sz="4400" spc="-10" dirty="0">
                <a:solidFill>
                  <a:srgbClr val="C00000"/>
                </a:solidFill>
                <a:latin typeface="Times New Roman"/>
                <a:cs typeface="Times New Roman"/>
              </a:rPr>
              <a:t>SUMMARY</a:t>
            </a:r>
            <a:endParaRPr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078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6073" y="1676400"/>
            <a:ext cx="10616565" cy="4821555"/>
            <a:chOff x="1157973" y="1797050"/>
            <a:chExt cx="10616565" cy="4821555"/>
          </a:xfrm>
        </p:grpSpPr>
        <p:sp>
          <p:nvSpPr>
            <p:cNvPr id="3" name="object 3"/>
            <p:cNvSpPr/>
            <p:nvPr/>
          </p:nvSpPr>
          <p:spPr>
            <a:xfrm>
              <a:off x="1186548" y="1825625"/>
              <a:ext cx="10559415" cy="4764405"/>
            </a:xfrm>
            <a:custGeom>
              <a:avLst/>
              <a:gdLst/>
              <a:ahLst/>
              <a:cxnLst/>
              <a:rect l="l" t="t" r="r" b="b"/>
              <a:pathLst>
                <a:path w="10559415" h="4764405">
                  <a:moveTo>
                    <a:pt x="10559135" y="0"/>
                  </a:moveTo>
                  <a:lnTo>
                    <a:pt x="0" y="0"/>
                  </a:lnTo>
                  <a:lnTo>
                    <a:pt x="0" y="4763858"/>
                  </a:lnTo>
                  <a:lnTo>
                    <a:pt x="10559135" y="4763858"/>
                  </a:lnTo>
                  <a:lnTo>
                    <a:pt x="1055913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86548" y="1825625"/>
              <a:ext cx="10559415" cy="4764405"/>
            </a:xfrm>
            <a:custGeom>
              <a:avLst/>
              <a:gdLst/>
              <a:ahLst/>
              <a:cxnLst/>
              <a:rect l="l" t="t" r="r" b="b"/>
              <a:pathLst>
                <a:path w="10559415" h="4764405">
                  <a:moveTo>
                    <a:pt x="0" y="0"/>
                  </a:moveTo>
                  <a:lnTo>
                    <a:pt x="10559135" y="0"/>
                  </a:lnTo>
                  <a:lnTo>
                    <a:pt x="10559135" y="4763858"/>
                  </a:lnTo>
                  <a:lnTo>
                    <a:pt x="0" y="4763858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312908" y="1766355"/>
            <a:ext cx="10480680" cy="468397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r>
              <a:rPr lang="ru-RU" sz="3600" spc="-25" dirty="0" smtClean="0">
                <a:solidFill>
                  <a:srgbClr val="002060"/>
                </a:solidFill>
              </a:rPr>
              <a:t>7</a:t>
            </a:r>
            <a:r>
              <a:rPr sz="3600" spc="-25" dirty="0" smtClean="0">
                <a:solidFill>
                  <a:srgbClr val="002060"/>
                </a:solidFill>
              </a:rPr>
              <a:t>.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2400" dirty="0"/>
              <a:t>Потенциальные выраженные нейротоксические эффекты НПС могут быть связаны с их </a:t>
            </a:r>
            <a:r>
              <a:rPr lang="ru-RU" sz="2400" dirty="0" err="1"/>
              <a:t>повышенныой</a:t>
            </a:r>
            <a:r>
              <a:rPr lang="ru-RU" sz="2400" dirty="0"/>
              <a:t> </a:t>
            </a:r>
            <a:r>
              <a:rPr lang="ru-RU" sz="2400" dirty="0" err="1"/>
              <a:t>афинностью</a:t>
            </a:r>
            <a:r>
              <a:rPr lang="ru-RU" sz="2400" dirty="0"/>
              <a:t> к рецепторам различных  </a:t>
            </a:r>
            <a:r>
              <a:rPr lang="ru-RU" sz="2400" u="sng" dirty="0" err="1" smtClean="0">
                <a:hlinkClick r:id="rId2" tooltip="Узнайте больше о нейромедиаторах на тематических страницах ScienceDirect, созданных с помощью искусственного интеллекта."/>
              </a:rPr>
              <a:t>нейротрансмиттеров</a:t>
            </a:r>
            <a:r>
              <a:rPr lang="ru-RU" sz="2400" dirty="0" smtClean="0"/>
              <a:t>, </a:t>
            </a:r>
            <a:r>
              <a:rPr lang="ru-RU" sz="2400" dirty="0"/>
              <a:t>усилением функциональной активности соответствующих </a:t>
            </a:r>
            <a:r>
              <a:rPr lang="ru-RU" sz="2400" dirty="0" err="1"/>
              <a:t>неромедиаторных</a:t>
            </a:r>
            <a:r>
              <a:rPr lang="ru-RU" sz="2400" dirty="0"/>
              <a:t> и </a:t>
            </a:r>
            <a:r>
              <a:rPr lang="ru-RU" sz="2400" dirty="0" err="1"/>
              <a:t>нейромодуляторных</a:t>
            </a:r>
            <a:r>
              <a:rPr lang="ru-RU" sz="2400" dirty="0"/>
              <a:t> систем, а также с прямой клеточной токсичностью, приводящей к </a:t>
            </a:r>
            <a:r>
              <a:rPr lang="ru-RU" sz="2400" dirty="0" err="1"/>
              <a:t>митохондриальной</a:t>
            </a:r>
            <a:r>
              <a:rPr lang="ru-RU" sz="2400" dirty="0"/>
              <a:t> дисфункции, </a:t>
            </a:r>
            <a:r>
              <a:rPr lang="ru-RU" sz="2400" dirty="0" err="1"/>
              <a:t>апоптозу</a:t>
            </a:r>
            <a:r>
              <a:rPr lang="ru-RU" sz="2400" dirty="0"/>
              <a:t> или ингибированию </a:t>
            </a:r>
            <a:r>
              <a:rPr lang="ru-RU" sz="2400" dirty="0" err="1"/>
              <a:t>нейрогенеза</a:t>
            </a:r>
            <a:r>
              <a:rPr lang="ru-RU" sz="2400" dirty="0"/>
              <a:t>. </a:t>
            </a:r>
            <a:r>
              <a:rPr lang="ru-RU" sz="2400" dirty="0" smtClean="0"/>
              <a:t> </a:t>
            </a:r>
            <a:endParaRPr lang="en-US" sz="2400" dirty="0" smtClean="0"/>
          </a:p>
          <a:p>
            <a:endParaRPr lang="ru-RU" sz="2400" dirty="0"/>
          </a:p>
          <a:p>
            <a:r>
              <a:rPr lang="ru-RU" sz="2400" dirty="0"/>
              <a:t>8</a:t>
            </a:r>
            <a:r>
              <a:rPr lang="ru-RU" sz="2400" dirty="0" smtClean="0"/>
              <a:t>. </a:t>
            </a:r>
            <a:r>
              <a:rPr lang="ru-RU" sz="2400" dirty="0"/>
              <a:t>Необходимо также исследовать взаимодействия НПС с другими лекарственными средствами, так как такое взаимодействие может как усилить как общую токсичность НПС, так и повысить риск вызываемых ими осложнений</a:t>
            </a:r>
            <a:r>
              <a:rPr lang="ru-RU" sz="2400" dirty="0" smtClean="0"/>
              <a:t>. </a:t>
            </a:r>
            <a:endParaRPr lang="ru-RU" sz="2400" dirty="0"/>
          </a:p>
          <a:p>
            <a:endParaRPr lang="ru-RU" sz="2400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6548" y="118376"/>
            <a:ext cx="10515600" cy="954107"/>
          </a:xfrm>
          <a:prstGeom prst="rect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txBody>
          <a:bodyPr vert="horz" wrap="square" lIns="0" tIns="274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lang="en-US" sz="4400" spc="-10" dirty="0">
                <a:solidFill>
                  <a:srgbClr val="C00000"/>
                </a:solidFill>
                <a:latin typeface="Times New Roman"/>
                <a:cs typeface="Times New Roman"/>
              </a:rPr>
              <a:t>SUMMARY</a:t>
            </a:r>
            <a:endParaRPr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05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7973" y="1797050"/>
            <a:ext cx="10616565" cy="4821555"/>
            <a:chOff x="1157973" y="1797050"/>
            <a:chExt cx="10616565" cy="4821555"/>
          </a:xfrm>
        </p:grpSpPr>
        <p:sp>
          <p:nvSpPr>
            <p:cNvPr id="3" name="object 3"/>
            <p:cNvSpPr/>
            <p:nvPr/>
          </p:nvSpPr>
          <p:spPr>
            <a:xfrm>
              <a:off x="1186548" y="1825625"/>
              <a:ext cx="10559415" cy="4764405"/>
            </a:xfrm>
            <a:custGeom>
              <a:avLst/>
              <a:gdLst/>
              <a:ahLst/>
              <a:cxnLst/>
              <a:rect l="l" t="t" r="r" b="b"/>
              <a:pathLst>
                <a:path w="10559415" h="4764405">
                  <a:moveTo>
                    <a:pt x="10559135" y="0"/>
                  </a:moveTo>
                  <a:lnTo>
                    <a:pt x="0" y="0"/>
                  </a:lnTo>
                  <a:lnTo>
                    <a:pt x="0" y="4763858"/>
                  </a:lnTo>
                  <a:lnTo>
                    <a:pt x="10559135" y="4763858"/>
                  </a:lnTo>
                  <a:lnTo>
                    <a:pt x="1055913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86548" y="1825625"/>
              <a:ext cx="10559415" cy="4764405"/>
            </a:xfrm>
            <a:custGeom>
              <a:avLst/>
              <a:gdLst/>
              <a:ahLst/>
              <a:cxnLst/>
              <a:rect l="l" t="t" r="r" b="b"/>
              <a:pathLst>
                <a:path w="10559415" h="4764405">
                  <a:moveTo>
                    <a:pt x="0" y="0"/>
                  </a:moveTo>
                  <a:lnTo>
                    <a:pt x="10559135" y="0"/>
                  </a:lnTo>
                  <a:lnTo>
                    <a:pt x="10559135" y="4763858"/>
                  </a:lnTo>
                  <a:lnTo>
                    <a:pt x="0" y="4763858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265283" y="1825625"/>
            <a:ext cx="10480680" cy="4406463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40029" marR="285115" indent="-227965">
              <a:lnSpc>
                <a:spcPct val="90100"/>
              </a:lnSpc>
              <a:spcBef>
                <a:spcPts val="525"/>
              </a:spcBef>
              <a:buClr>
                <a:srgbClr val="002060"/>
              </a:buClr>
              <a:buFont typeface="Arial MT"/>
              <a:buChar char="•"/>
              <a:tabLst>
                <a:tab pos="241300" algn="l"/>
                <a:tab pos="800735" algn="l"/>
              </a:tabLst>
            </a:pPr>
            <a:r>
              <a:rPr sz="2400" spc="-25" dirty="0">
                <a:solidFill>
                  <a:srgbClr val="002060"/>
                </a:solidFill>
              </a:rPr>
              <a:t>1.</a:t>
            </a:r>
            <a:r>
              <a:rPr sz="2400" dirty="0">
                <a:solidFill>
                  <a:srgbClr val="002060"/>
                </a:solidFill>
              </a:rPr>
              <a:t>	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6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</a:t>
            </a:r>
            <a:r>
              <a:rPr sz="26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sz="26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6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sz="26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	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замещение</a:t>
            </a:r>
            <a:r>
              <a:rPr sz="2600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классических</a:t>
            </a:r>
            <a:r>
              <a:rPr sz="26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наркотических</a:t>
            </a:r>
            <a:r>
              <a:rPr sz="260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	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новыми</a:t>
            </a:r>
            <a:r>
              <a:rPr sz="26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психоактивными</a:t>
            </a:r>
            <a:r>
              <a:rPr sz="26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соединениями 	(дизайнерскими</a:t>
            </a:r>
            <a:r>
              <a:rPr sz="26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наркотиками</a:t>
            </a:r>
            <a:r>
              <a:rPr sz="2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40029" marR="285115" indent="-227965">
              <a:lnSpc>
                <a:spcPct val="90100"/>
              </a:lnSpc>
              <a:spcBef>
                <a:spcPts val="525"/>
              </a:spcBef>
              <a:buClr>
                <a:srgbClr val="002060"/>
              </a:buClr>
              <a:buFont typeface="Arial MT"/>
              <a:buChar char="•"/>
              <a:tabLst>
                <a:tab pos="241300" algn="l"/>
                <a:tab pos="800735" algn="l"/>
              </a:tabLst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 НПВ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серьезную угрозу из-за высокого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аддиктивного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потенциала, непредсказуемой токсичности и отсутствия эффективных методов лечения синдрома зависимости. 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0665" marR="5080" indent="-228600">
              <a:spcBef>
                <a:spcPts val="1160"/>
              </a:spcBef>
              <a:buFont typeface="Arial MT"/>
              <a:buChar char="•"/>
              <a:tabLst>
                <a:tab pos="240665" algn="l"/>
              </a:tabLst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600" spc="-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pc="-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6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Вызовы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6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связанные</a:t>
            </a:r>
            <a:r>
              <a:rPr sz="26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новыми</a:t>
            </a:r>
            <a:r>
              <a:rPr sz="26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психоактивными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средствами,</a:t>
            </a:r>
            <a:r>
              <a:rPr sz="26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требуют</a:t>
            </a:r>
            <a:r>
              <a:rPr sz="26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новых</a:t>
            </a:r>
            <a:r>
              <a:rPr sz="26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адекватных </a:t>
            </a:r>
            <a:r>
              <a:rPr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r>
              <a:rPr sz="2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pc="-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мониторнига</a:t>
            </a:r>
            <a:r>
              <a:rPr lang="ru-RU" sz="2600" spc="-6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НПВ, </a:t>
            </a:r>
            <a:r>
              <a:rPr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sz="26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</a:t>
            </a:r>
            <a:r>
              <a:rPr sz="26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6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</a:t>
            </a:r>
            <a:r>
              <a:rPr sz="2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соответствующих</a:t>
            </a:r>
            <a:r>
              <a:rPr sz="26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медицинских,</a:t>
            </a:r>
            <a:r>
              <a:rPr sz="26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</a:t>
            </a:r>
            <a:r>
              <a:rPr sz="26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6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законодательных</a:t>
            </a:r>
            <a:r>
              <a:rPr sz="26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стратегий</a:t>
            </a:r>
            <a:r>
              <a:rPr lang="ru-RU" sz="2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глобальном уровне.</a:t>
            </a:r>
            <a:endParaRPr sz="26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6548" y="118376"/>
            <a:ext cx="10515600" cy="1325880"/>
          </a:xfrm>
          <a:prstGeom prst="rect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txBody>
          <a:bodyPr vert="horz" wrap="square" lIns="0" tIns="274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sz="4400" spc="-10" dirty="0">
                <a:solidFill>
                  <a:srgbClr val="C00000"/>
                </a:solidFill>
                <a:latin typeface="Times New Roman"/>
                <a:cs typeface="Times New Roman"/>
              </a:rPr>
              <a:t>ЗАКЛЮЧЕНИЕ</a:t>
            </a:r>
            <a:endParaRPr sz="4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49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5793" rIns="0" bIns="0" rtlCol="0">
            <a:spAutoFit/>
          </a:bodyPr>
          <a:lstStyle/>
          <a:p>
            <a:pPr marL="3319779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СПАСИБО!!!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024777" y="5733262"/>
            <a:ext cx="6325235" cy="990600"/>
            <a:chOff x="3024777" y="5733262"/>
            <a:chExt cx="6325235" cy="990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23928" y="5733262"/>
              <a:ext cx="3925997" cy="9903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24777" y="5733938"/>
              <a:ext cx="1056113" cy="97823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9800" y="147408"/>
            <a:ext cx="10515600" cy="11733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algn="ctr">
              <a:lnSpc>
                <a:spcPts val="5900"/>
              </a:lnSpc>
              <a:spcBef>
                <a:spcPts val="450"/>
              </a:spcBef>
            </a:pPr>
            <a:r>
              <a:rPr sz="50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Группы</a:t>
            </a:r>
            <a:r>
              <a:rPr sz="5000" b="1" spc="-1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5000" b="1" dirty="0">
                <a:solidFill>
                  <a:srgbClr val="C00000"/>
                </a:solidFill>
                <a:latin typeface="Times New Roman"/>
                <a:cs typeface="Times New Roman"/>
              </a:rPr>
              <a:t>синтетических</a:t>
            </a:r>
            <a:r>
              <a:rPr sz="5000" b="1" spc="-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50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наркотиков</a:t>
            </a:r>
            <a:endParaRPr sz="5000" dirty="0">
              <a:latin typeface="Times New Roman"/>
              <a:cs typeface="Times New Roman"/>
            </a:endParaRPr>
          </a:p>
          <a:p>
            <a:pPr algn="ctr">
              <a:lnSpc>
                <a:spcPts val="2780"/>
              </a:lnSpc>
            </a:pPr>
            <a:r>
              <a:rPr sz="24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(А.Р.</a:t>
            </a:r>
            <a:r>
              <a:rPr sz="2400" b="1" spc="-7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Асадуллин</a:t>
            </a:r>
            <a:r>
              <a:rPr sz="24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sz="2400" b="1" spc="-7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соавт,</a:t>
            </a:r>
            <a:r>
              <a:rPr sz="2400" b="1" spc="-7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в печати</a:t>
            </a:r>
            <a:r>
              <a:rPr sz="2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)</a:t>
            </a:r>
            <a:endParaRPr sz="24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200" y="1535785"/>
            <a:ext cx="12086093" cy="5169535"/>
            <a:chOff x="290741" y="1535785"/>
            <a:chExt cx="11654155" cy="5169535"/>
          </a:xfrm>
        </p:grpSpPr>
        <p:sp>
          <p:nvSpPr>
            <p:cNvPr id="4" name="object 4"/>
            <p:cNvSpPr/>
            <p:nvPr/>
          </p:nvSpPr>
          <p:spPr>
            <a:xfrm>
              <a:off x="319316" y="1564360"/>
              <a:ext cx="11597005" cy="5112385"/>
            </a:xfrm>
            <a:custGeom>
              <a:avLst/>
              <a:gdLst/>
              <a:ahLst/>
              <a:cxnLst/>
              <a:rect l="l" t="t" r="r" b="b"/>
              <a:pathLst>
                <a:path w="11597005" h="5112384">
                  <a:moveTo>
                    <a:pt x="11596916" y="0"/>
                  </a:moveTo>
                  <a:lnTo>
                    <a:pt x="0" y="0"/>
                  </a:lnTo>
                  <a:lnTo>
                    <a:pt x="0" y="5112207"/>
                  </a:lnTo>
                  <a:lnTo>
                    <a:pt x="11596916" y="5112207"/>
                  </a:lnTo>
                  <a:lnTo>
                    <a:pt x="1159691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9316" y="1564360"/>
              <a:ext cx="11597005" cy="5112385"/>
            </a:xfrm>
            <a:custGeom>
              <a:avLst/>
              <a:gdLst/>
              <a:ahLst/>
              <a:cxnLst/>
              <a:rect l="l" t="t" r="r" b="b"/>
              <a:pathLst>
                <a:path w="11597005" h="5112384">
                  <a:moveTo>
                    <a:pt x="0" y="0"/>
                  </a:moveTo>
                  <a:lnTo>
                    <a:pt x="11596916" y="0"/>
                  </a:lnTo>
                  <a:lnTo>
                    <a:pt x="11596916" y="5112207"/>
                  </a:lnTo>
                  <a:lnTo>
                    <a:pt x="0" y="5112207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2400" y="1640550"/>
            <a:ext cx="11720284" cy="491096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527050" marR="417195" indent="-514350">
              <a:lnSpc>
                <a:spcPct val="80000"/>
              </a:lnSpc>
              <a:spcBef>
                <a:spcPts val="775"/>
              </a:spcBef>
              <a:buAutoNum type="arabicPeriod"/>
              <a:tabLst>
                <a:tab pos="527050" algn="l"/>
              </a:tabLst>
            </a:pP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Психостимуляторы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(аналоги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амфетамина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кокаина, MDMA) – повышают уровень дофамина, норадреналина, серотонина, вызывая эйфорию, тревогу, психозы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7050" marR="381635" indent="-514984">
              <a:lnSpc>
                <a:spcPct val="80000"/>
              </a:lnSpc>
              <a:spcBef>
                <a:spcPts val="1000"/>
              </a:spcBef>
              <a:buAutoNum type="arabicPeriod"/>
              <a:tabLst>
                <a:tab pos="527050" algn="l"/>
              </a:tabLst>
            </a:pP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Синтетические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каннабиноиды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спайсы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полные агонисты CB1/CB2 рецепторов, приводят к тяжелым интоксикациям и психическим расстройствам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7050" marR="5080" indent="-514350">
              <a:lnSpc>
                <a:spcPct val="80000"/>
              </a:lnSpc>
              <a:spcBef>
                <a:spcPts val="994"/>
              </a:spcBef>
              <a:buAutoNum type="arabicPeriod"/>
              <a:tabLst>
                <a:tab pos="527050" algn="l"/>
              </a:tabLst>
            </a:pPr>
            <a:r>
              <a:rPr sz="23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Психоделические</a:t>
            </a:r>
            <a:r>
              <a:rPr sz="23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соединения,</a:t>
            </a:r>
            <a:r>
              <a:rPr sz="23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sz="23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оказывают</a:t>
            </a:r>
            <a:r>
              <a:rPr sz="2300" b="1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эффект, подобный</a:t>
            </a:r>
            <a:r>
              <a:rPr sz="23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классическим</a:t>
            </a:r>
            <a:r>
              <a:rPr sz="23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галлюциногенам,</a:t>
            </a:r>
            <a:r>
              <a:rPr sz="23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</a:t>
            </a:r>
            <a:r>
              <a:rPr sz="23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sz="23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диэтиламид </a:t>
            </a:r>
            <a:r>
              <a:rPr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лизергиновой</a:t>
            </a:r>
            <a:r>
              <a:rPr sz="23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кислоты</a:t>
            </a:r>
            <a:r>
              <a:rPr sz="23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(ЛСД)</a:t>
            </a:r>
            <a:r>
              <a:rPr sz="23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sz="23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b="1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псилоцибин</a:t>
            </a:r>
            <a:r>
              <a:rPr lang="ru-RU" sz="23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Вызывают психотическая состояния и галлюцинации.</a:t>
            </a:r>
            <a:endParaRPr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0665" marR="1290320" indent="-228600">
              <a:lnSpc>
                <a:spcPct val="80000"/>
              </a:lnSpc>
              <a:spcBef>
                <a:spcPts val="1005"/>
              </a:spcBef>
              <a:buAutoNum type="arabicPeriod"/>
              <a:tabLst>
                <a:tab pos="240665" algn="l"/>
                <a:tab pos="450215" algn="l"/>
              </a:tabLst>
            </a:pPr>
            <a:r>
              <a:rPr lang="ru-RU" sz="23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Диссоциативные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НПВ (аналоги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кетамина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PCP) – антагонисты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NMDA- 	 рецепторов</a:t>
            </a:r>
            <a:r>
              <a:rPr lang="ru-RU" sz="23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Вызывают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анестезию и психотические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состояния.</a:t>
            </a:r>
            <a:endParaRPr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marR="374650" indent="-229235">
              <a:spcBef>
                <a:spcPts val="969"/>
              </a:spcBef>
              <a:buClr>
                <a:srgbClr val="002060"/>
              </a:buClr>
              <a:buSzPct val="93333"/>
              <a:buAutoNum type="arabicPeriod"/>
              <a:tabLst>
                <a:tab pos="241300" algn="l"/>
                <a:tab pos="369570" algn="l"/>
              </a:tabLst>
            </a:pPr>
            <a:r>
              <a:rPr lang="ru-RU" sz="23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Синтетические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опиоиды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фентанилы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нитазены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агонисты μ-опиоидных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  рецепторов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десятки раз сильнее морфина, высокий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передозировок.</a:t>
            </a:r>
            <a:endParaRPr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1630" indent="-328930">
              <a:lnSpc>
                <a:spcPct val="100000"/>
              </a:lnSpc>
              <a:spcBef>
                <a:spcPts val="359"/>
              </a:spcBef>
              <a:buSzPct val="92857"/>
              <a:buAutoNum type="arabicPeriod"/>
              <a:tabLst>
                <a:tab pos="341630" algn="l"/>
              </a:tabLst>
            </a:pPr>
            <a:r>
              <a:rPr lang="ru-RU" sz="23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Дизайнерские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бензодиазепины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клоназолам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феназепам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модуляторы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ГАМК-     рецепторов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приводят к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седации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амнезии,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зависимости.</a:t>
            </a:r>
            <a:endParaRPr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5385" y="1030647"/>
            <a:ext cx="10128896" cy="43846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002060"/>
                </a:solidFill>
              </a:rPr>
              <a:t>Количество</a:t>
            </a:r>
            <a:r>
              <a:rPr sz="2000" spc="-4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веществ,</a:t>
            </a:r>
            <a:r>
              <a:rPr sz="2000" spc="-55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находящихся</a:t>
            </a:r>
            <a:r>
              <a:rPr sz="2000" spc="-3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под</a:t>
            </a:r>
            <a:r>
              <a:rPr sz="2000" spc="-60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международным</a:t>
            </a:r>
            <a:r>
              <a:rPr sz="2000" spc="-50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контролем,</a:t>
            </a:r>
            <a:r>
              <a:rPr sz="2000" spc="-6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в</a:t>
            </a:r>
            <a:r>
              <a:rPr sz="2000" spc="-5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2023</a:t>
            </a:r>
            <a:r>
              <a:rPr sz="2000" spc="-60" dirty="0">
                <a:solidFill>
                  <a:srgbClr val="002060"/>
                </a:solidFill>
              </a:rPr>
              <a:t> </a:t>
            </a:r>
            <a:r>
              <a:rPr sz="2000" spc="-25" dirty="0">
                <a:solidFill>
                  <a:srgbClr val="002060"/>
                </a:solidFill>
              </a:rPr>
              <a:t>году,</a:t>
            </a:r>
            <a:r>
              <a:rPr sz="2000" spc="-5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а</a:t>
            </a:r>
            <a:r>
              <a:rPr sz="2000" spc="-6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также</a:t>
            </a:r>
            <a:r>
              <a:rPr sz="2000" spc="-55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новых психоактивных</a:t>
            </a:r>
            <a:r>
              <a:rPr sz="2000" spc="-2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веществ,</a:t>
            </a:r>
            <a:r>
              <a:rPr sz="2000" spc="-3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выявленных</a:t>
            </a:r>
            <a:r>
              <a:rPr sz="2000" spc="-30" dirty="0">
                <a:solidFill>
                  <a:srgbClr val="002060"/>
                </a:solidFill>
              </a:rPr>
              <a:t> </a:t>
            </a:r>
            <a:r>
              <a:rPr sz="2000" spc="-25" dirty="0">
                <a:solidFill>
                  <a:srgbClr val="002060"/>
                </a:solidFill>
              </a:rPr>
              <a:t>государствами-</a:t>
            </a:r>
            <a:r>
              <a:rPr sz="2000" dirty="0">
                <a:solidFill>
                  <a:srgbClr val="002060"/>
                </a:solidFill>
              </a:rPr>
              <a:t>членами</a:t>
            </a:r>
            <a:r>
              <a:rPr sz="2000" spc="-2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на</a:t>
            </a:r>
            <a:r>
              <a:rPr sz="2000" spc="-40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глобальном</a:t>
            </a:r>
            <a:r>
              <a:rPr sz="2000" spc="-3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уровне</a:t>
            </a:r>
            <a:r>
              <a:rPr sz="2000" spc="-3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в</a:t>
            </a:r>
            <a:r>
              <a:rPr sz="2000" spc="-3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период</a:t>
            </a:r>
            <a:r>
              <a:rPr sz="2000" spc="-3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с</a:t>
            </a:r>
            <a:r>
              <a:rPr sz="2000" spc="-3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2005</a:t>
            </a:r>
            <a:r>
              <a:rPr sz="2000" spc="-40" dirty="0">
                <a:solidFill>
                  <a:srgbClr val="002060"/>
                </a:solidFill>
              </a:rPr>
              <a:t> </a:t>
            </a:r>
            <a:r>
              <a:rPr sz="2000" spc="-25" dirty="0">
                <a:solidFill>
                  <a:srgbClr val="002060"/>
                </a:solidFill>
              </a:rPr>
              <a:t>по </a:t>
            </a:r>
            <a:r>
              <a:rPr sz="2000" dirty="0">
                <a:solidFill>
                  <a:srgbClr val="002060"/>
                </a:solidFill>
              </a:rPr>
              <a:t>2023</a:t>
            </a:r>
            <a:r>
              <a:rPr sz="2000" spc="-7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год</a:t>
            </a:r>
            <a:r>
              <a:rPr sz="2000" spc="-7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(совокупные</a:t>
            </a:r>
            <a:r>
              <a:rPr sz="2000" spc="-60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данные).</a:t>
            </a:r>
            <a:endParaRPr sz="2000" dirty="0"/>
          </a:p>
        </p:txBody>
      </p:sp>
      <p:sp>
        <p:nvSpPr>
          <p:cNvPr id="4" name="object 4"/>
          <p:cNvSpPr txBox="1"/>
          <p:nvPr/>
        </p:nvSpPr>
        <p:spPr>
          <a:xfrm>
            <a:off x="4076035" y="5511913"/>
            <a:ext cx="7696200" cy="67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Источники:</a:t>
            </a:r>
            <a:r>
              <a:rPr sz="900" i="1" spc="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анализ</a:t>
            </a:r>
            <a:r>
              <a:rPr sz="900" i="1" spc="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УНП</a:t>
            </a:r>
            <a:r>
              <a:rPr sz="900" i="1" spc="9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ООН,</a:t>
            </a:r>
            <a:r>
              <a:rPr sz="900" i="1" spc="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основанный</a:t>
            </a:r>
            <a:r>
              <a:rPr sz="900" i="1" spc="8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на</a:t>
            </a:r>
            <a:r>
              <a:rPr sz="900" i="1" spc="9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решениях,</a:t>
            </a:r>
            <a:r>
              <a:rPr sz="900" i="1" spc="8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принятых</a:t>
            </a:r>
            <a:r>
              <a:rPr sz="900" i="1" spc="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Комиссией</a:t>
            </a:r>
            <a:r>
              <a:rPr sz="900" i="1" spc="8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по</a:t>
            </a:r>
            <a:r>
              <a:rPr sz="900" i="1" spc="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наркотическим</a:t>
            </a:r>
            <a:r>
              <a:rPr sz="900" i="1" spc="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средствам</a:t>
            </a:r>
            <a:r>
              <a:rPr sz="900" i="1" spc="9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на</a:t>
            </a:r>
            <a:r>
              <a:rPr sz="900" i="1" spc="7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ее</a:t>
            </a:r>
            <a:r>
              <a:rPr sz="900" i="1" spc="8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66-</a:t>
            </a:r>
            <a:r>
              <a:rPr sz="900" i="1" dirty="0">
                <a:latin typeface="Calibri"/>
                <a:cs typeface="Calibri"/>
              </a:rPr>
              <a:t>й</a:t>
            </a:r>
            <a:r>
              <a:rPr sz="900" i="1" spc="8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сессии</a:t>
            </a:r>
            <a:r>
              <a:rPr sz="900" i="1" spc="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в</a:t>
            </a:r>
            <a:r>
              <a:rPr sz="900" i="1" spc="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марте</a:t>
            </a:r>
            <a:r>
              <a:rPr sz="900" i="1" spc="8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2023</a:t>
            </a:r>
            <a:r>
              <a:rPr sz="900" i="1" spc="8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года</a:t>
            </a:r>
            <a:r>
              <a:rPr sz="900" i="1" spc="75" dirty="0">
                <a:latin typeface="Calibri"/>
                <a:cs typeface="Calibri"/>
              </a:rPr>
              <a:t> </a:t>
            </a:r>
            <a:r>
              <a:rPr sz="900" i="1" spc="-20" dirty="0">
                <a:latin typeface="Calibri"/>
                <a:cs typeface="Calibri"/>
              </a:rPr>
              <a:t>(см.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Официальные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отчеты</a:t>
            </a:r>
            <a:r>
              <a:rPr sz="900" i="1" spc="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ООН,</a:t>
            </a:r>
            <a:r>
              <a:rPr sz="900" i="1" spc="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дополнения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№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8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и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11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за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2023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год)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и</a:t>
            </a:r>
            <a:r>
              <a:rPr sz="900" i="1" spc="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за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предыдущие</a:t>
            </a:r>
            <a:r>
              <a:rPr sz="900" i="1" spc="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годы,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а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также</a:t>
            </a:r>
            <a:r>
              <a:rPr sz="900" i="1" spc="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рекомендации</a:t>
            </a:r>
            <a:r>
              <a:rPr sz="900" i="1" spc="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УНП</a:t>
            </a:r>
            <a:r>
              <a:rPr sz="900" i="1" spc="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ООН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по</a:t>
            </a:r>
            <a:r>
              <a:rPr sz="900" i="1" spc="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раннему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предупреждению</a:t>
            </a:r>
            <a:r>
              <a:rPr sz="900" i="1" spc="40" dirty="0">
                <a:latin typeface="Calibri"/>
                <a:cs typeface="Calibri"/>
              </a:rPr>
              <a:t> </a:t>
            </a:r>
            <a:r>
              <a:rPr sz="900" i="1" spc="-50" dirty="0">
                <a:latin typeface="Calibri"/>
                <a:cs typeface="Calibri"/>
              </a:rPr>
              <a:t>о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новых</a:t>
            </a:r>
            <a:r>
              <a:rPr sz="900" i="1" spc="2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психоактивных</a:t>
            </a:r>
            <a:r>
              <a:rPr sz="900" i="1" spc="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веществах.</a:t>
            </a:r>
            <a:endParaRPr sz="9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755"/>
              </a:spcBef>
            </a:pPr>
            <a:r>
              <a:rPr sz="900" i="1" spc="-10" dirty="0">
                <a:latin typeface="Calibri"/>
                <a:cs typeface="Calibri"/>
              </a:rPr>
              <a:t>Примечание: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данные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за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2023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год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все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еще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являются предварительными.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81867" y="5895670"/>
            <a:ext cx="1116275" cy="89044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833189" y="950955"/>
            <a:ext cx="9144635" cy="3595370"/>
            <a:chOff x="2833189" y="950955"/>
            <a:chExt cx="9144635" cy="3595370"/>
          </a:xfrm>
        </p:grpSpPr>
        <p:sp>
          <p:nvSpPr>
            <p:cNvPr id="7" name="object 7"/>
            <p:cNvSpPr/>
            <p:nvPr/>
          </p:nvSpPr>
          <p:spPr>
            <a:xfrm>
              <a:off x="11111023" y="989055"/>
              <a:ext cx="828675" cy="3519170"/>
            </a:xfrm>
            <a:custGeom>
              <a:avLst/>
              <a:gdLst/>
              <a:ahLst/>
              <a:cxnLst/>
              <a:rect l="l" t="t" r="r" b="b"/>
              <a:pathLst>
                <a:path w="828675" h="3519170">
                  <a:moveTo>
                    <a:pt x="0" y="1759572"/>
                  </a:moveTo>
                  <a:lnTo>
                    <a:pt x="345" y="1687042"/>
                  </a:lnTo>
                  <a:lnTo>
                    <a:pt x="1373" y="1615259"/>
                  </a:lnTo>
                  <a:lnTo>
                    <a:pt x="3070" y="1544279"/>
                  </a:lnTo>
                  <a:lnTo>
                    <a:pt x="5423" y="1474158"/>
                  </a:lnTo>
                  <a:lnTo>
                    <a:pt x="8418" y="1404955"/>
                  </a:lnTo>
                  <a:lnTo>
                    <a:pt x="12041" y="1336724"/>
                  </a:lnTo>
                  <a:lnTo>
                    <a:pt x="16281" y="1269523"/>
                  </a:lnTo>
                  <a:lnTo>
                    <a:pt x="21123" y="1203408"/>
                  </a:lnTo>
                  <a:lnTo>
                    <a:pt x="26554" y="1138437"/>
                  </a:lnTo>
                  <a:lnTo>
                    <a:pt x="32561" y="1074664"/>
                  </a:lnTo>
                  <a:lnTo>
                    <a:pt x="39130" y="1012148"/>
                  </a:lnTo>
                  <a:lnTo>
                    <a:pt x="46248" y="950944"/>
                  </a:lnTo>
                  <a:lnTo>
                    <a:pt x="53902" y="891110"/>
                  </a:lnTo>
                  <a:lnTo>
                    <a:pt x="62078" y="832701"/>
                  </a:lnTo>
                  <a:lnTo>
                    <a:pt x="70763" y="775775"/>
                  </a:lnTo>
                  <a:lnTo>
                    <a:pt x="79944" y="720389"/>
                  </a:lnTo>
                  <a:lnTo>
                    <a:pt x="89607" y="666597"/>
                  </a:lnTo>
                  <a:lnTo>
                    <a:pt x="99739" y="614458"/>
                  </a:lnTo>
                  <a:lnTo>
                    <a:pt x="110327" y="564028"/>
                  </a:lnTo>
                  <a:lnTo>
                    <a:pt x="121358" y="515364"/>
                  </a:lnTo>
                  <a:lnTo>
                    <a:pt x="132817" y="468522"/>
                  </a:lnTo>
                  <a:lnTo>
                    <a:pt x="144692" y="423558"/>
                  </a:lnTo>
                  <a:lnTo>
                    <a:pt x="156970" y="380529"/>
                  </a:lnTo>
                  <a:lnTo>
                    <a:pt x="169636" y="339493"/>
                  </a:lnTo>
                  <a:lnTo>
                    <a:pt x="182679" y="300505"/>
                  </a:lnTo>
                  <a:lnTo>
                    <a:pt x="196083" y="263622"/>
                  </a:lnTo>
                  <a:lnTo>
                    <a:pt x="223927" y="196399"/>
                  </a:lnTo>
                  <a:lnTo>
                    <a:pt x="253060" y="138275"/>
                  </a:lnTo>
                  <a:lnTo>
                    <a:pt x="283376" y="89703"/>
                  </a:lnTo>
                  <a:lnTo>
                    <a:pt x="314768" y="51137"/>
                  </a:lnTo>
                  <a:lnTo>
                    <a:pt x="347130" y="23029"/>
                  </a:lnTo>
                  <a:lnTo>
                    <a:pt x="397258" y="1467"/>
                  </a:lnTo>
                  <a:lnTo>
                    <a:pt x="414337" y="0"/>
                  </a:lnTo>
                  <a:lnTo>
                    <a:pt x="431416" y="1467"/>
                  </a:lnTo>
                  <a:lnTo>
                    <a:pt x="481544" y="23029"/>
                  </a:lnTo>
                  <a:lnTo>
                    <a:pt x="513906" y="51137"/>
                  </a:lnTo>
                  <a:lnTo>
                    <a:pt x="545298" y="89703"/>
                  </a:lnTo>
                  <a:lnTo>
                    <a:pt x="575614" y="138275"/>
                  </a:lnTo>
                  <a:lnTo>
                    <a:pt x="604747" y="196399"/>
                  </a:lnTo>
                  <a:lnTo>
                    <a:pt x="632591" y="263622"/>
                  </a:lnTo>
                  <a:lnTo>
                    <a:pt x="645995" y="300505"/>
                  </a:lnTo>
                  <a:lnTo>
                    <a:pt x="659038" y="339493"/>
                  </a:lnTo>
                  <a:lnTo>
                    <a:pt x="671704" y="380529"/>
                  </a:lnTo>
                  <a:lnTo>
                    <a:pt x="683982" y="423558"/>
                  </a:lnTo>
                  <a:lnTo>
                    <a:pt x="695857" y="468522"/>
                  </a:lnTo>
                  <a:lnTo>
                    <a:pt x="707316" y="515364"/>
                  </a:lnTo>
                  <a:lnTo>
                    <a:pt x="718347" y="564028"/>
                  </a:lnTo>
                  <a:lnTo>
                    <a:pt x="728935" y="614458"/>
                  </a:lnTo>
                  <a:lnTo>
                    <a:pt x="739067" y="666597"/>
                  </a:lnTo>
                  <a:lnTo>
                    <a:pt x="748730" y="720389"/>
                  </a:lnTo>
                  <a:lnTo>
                    <a:pt x="757911" y="775775"/>
                  </a:lnTo>
                  <a:lnTo>
                    <a:pt x="766596" y="832701"/>
                  </a:lnTo>
                  <a:lnTo>
                    <a:pt x="774772" y="891110"/>
                  </a:lnTo>
                  <a:lnTo>
                    <a:pt x="782426" y="950944"/>
                  </a:lnTo>
                  <a:lnTo>
                    <a:pt x="789544" y="1012148"/>
                  </a:lnTo>
                  <a:lnTo>
                    <a:pt x="796113" y="1074664"/>
                  </a:lnTo>
                  <a:lnTo>
                    <a:pt x="802120" y="1138437"/>
                  </a:lnTo>
                  <a:lnTo>
                    <a:pt x="807551" y="1203408"/>
                  </a:lnTo>
                  <a:lnTo>
                    <a:pt x="812393" y="1269523"/>
                  </a:lnTo>
                  <a:lnTo>
                    <a:pt x="816633" y="1336724"/>
                  </a:lnTo>
                  <a:lnTo>
                    <a:pt x="820256" y="1404955"/>
                  </a:lnTo>
                  <a:lnTo>
                    <a:pt x="823251" y="1474158"/>
                  </a:lnTo>
                  <a:lnTo>
                    <a:pt x="825604" y="1544279"/>
                  </a:lnTo>
                  <a:lnTo>
                    <a:pt x="827301" y="1615259"/>
                  </a:lnTo>
                  <a:lnTo>
                    <a:pt x="828329" y="1687042"/>
                  </a:lnTo>
                  <a:lnTo>
                    <a:pt x="828675" y="1759572"/>
                  </a:lnTo>
                  <a:lnTo>
                    <a:pt x="828329" y="1832102"/>
                  </a:lnTo>
                  <a:lnTo>
                    <a:pt x="827301" y="1903885"/>
                  </a:lnTo>
                  <a:lnTo>
                    <a:pt x="825604" y="1974865"/>
                  </a:lnTo>
                  <a:lnTo>
                    <a:pt x="823251" y="2044985"/>
                  </a:lnTo>
                  <a:lnTo>
                    <a:pt x="820256" y="2114189"/>
                  </a:lnTo>
                  <a:lnTo>
                    <a:pt x="816633" y="2182419"/>
                  </a:lnTo>
                  <a:lnTo>
                    <a:pt x="812393" y="2249620"/>
                  </a:lnTo>
                  <a:lnTo>
                    <a:pt x="807551" y="2315735"/>
                  </a:lnTo>
                  <a:lnTo>
                    <a:pt x="802120" y="2380707"/>
                  </a:lnTo>
                  <a:lnTo>
                    <a:pt x="796113" y="2444479"/>
                  </a:lnTo>
                  <a:lnTo>
                    <a:pt x="789544" y="2506996"/>
                  </a:lnTo>
                  <a:lnTo>
                    <a:pt x="782426" y="2568199"/>
                  </a:lnTo>
                  <a:lnTo>
                    <a:pt x="774772" y="2628034"/>
                  </a:lnTo>
                  <a:lnTo>
                    <a:pt x="766596" y="2686442"/>
                  </a:lnTo>
                  <a:lnTo>
                    <a:pt x="757911" y="2743368"/>
                  </a:lnTo>
                  <a:lnTo>
                    <a:pt x="748730" y="2798755"/>
                  </a:lnTo>
                  <a:lnTo>
                    <a:pt x="739067" y="2852546"/>
                  </a:lnTo>
                  <a:lnTo>
                    <a:pt x="728935" y="2904685"/>
                  </a:lnTo>
                  <a:lnTo>
                    <a:pt x="718347" y="2955115"/>
                  </a:lnTo>
                  <a:lnTo>
                    <a:pt x="707316" y="3003780"/>
                  </a:lnTo>
                  <a:lnTo>
                    <a:pt x="695857" y="3050622"/>
                  </a:lnTo>
                  <a:lnTo>
                    <a:pt x="683982" y="3095586"/>
                  </a:lnTo>
                  <a:lnTo>
                    <a:pt x="671704" y="3138614"/>
                  </a:lnTo>
                  <a:lnTo>
                    <a:pt x="659038" y="3179651"/>
                  </a:lnTo>
                  <a:lnTo>
                    <a:pt x="645995" y="3218638"/>
                  </a:lnTo>
                  <a:lnTo>
                    <a:pt x="632591" y="3255521"/>
                  </a:lnTo>
                  <a:lnTo>
                    <a:pt x="604747" y="3322745"/>
                  </a:lnTo>
                  <a:lnTo>
                    <a:pt x="575614" y="3380869"/>
                  </a:lnTo>
                  <a:lnTo>
                    <a:pt x="545298" y="3429441"/>
                  </a:lnTo>
                  <a:lnTo>
                    <a:pt x="513906" y="3468007"/>
                  </a:lnTo>
                  <a:lnTo>
                    <a:pt x="481544" y="3496114"/>
                  </a:lnTo>
                  <a:lnTo>
                    <a:pt x="431416" y="3517676"/>
                  </a:lnTo>
                  <a:lnTo>
                    <a:pt x="414337" y="3519144"/>
                  </a:lnTo>
                  <a:lnTo>
                    <a:pt x="397258" y="3517676"/>
                  </a:lnTo>
                  <a:lnTo>
                    <a:pt x="347130" y="3496114"/>
                  </a:lnTo>
                  <a:lnTo>
                    <a:pt x="314768" y="3468007"/>
                  </a:lnTo>
                  <a:lnTo>
                    <a:pt x="283376" y="3429441"/>
                  </a:lnTo>
                  <a:lnTo>
                    <a:pt x="253060" y="3380869"/>
                  </a:lnTo>
                  <a:lnTo>
                    <a:pt x="223927" y="3322745"/>
                  </a:lnTo>
                  <a:lnTo>
                    <a:pt x="196083" y="3255521"/>
                  </a:lnTo>
                  <a:lnTo>
                    <a:pt x="182679" y="3218638"/>
                  </a:lnTo>
                  <a:lnTo>
                    <a:pt x="169636" y="3179651"/>
                  </a:lnTo>
                  <a:lnTo>
                    <a:pt x="156970" y="3138614"/>
                  </a:lnTo>
                  <a:lnTo>
                    <a:pt x="144692" y="3095586"/>
                  </a:lnTo>
                  <a:lnTo>
                    <a:pt x="132817" y="3050622"/>
                  </a:lnTo>
                  <a:lnTo>
                    <a:pt x="121358" y="3003780"/>
                  </a:lnTo>
                  <a:lnTo>
                    <a:pt x="110327" y="2955115"/>
                  </a:lnTo>
                  <a:lnTo>
                    <a:pt x="99739" y="2904685"/>
                  </a:lnTo>
                  <a:lnTo>
                    <a:pt x="89607" y="2852546"/>
                  </a:lnTo>
                  <a:lnTo>
                    <a:pt x="79944" y="2798755"/>
                  </a:lnTo>
                  <a:lnTo>
                    <a:pt x="70763" y="2743368"/>
                  </a:lnTo>
                  <a:lnTo>
                    <a:pt x="62078" y="2686442"/>
                  </a:lnTo>
                  <a:lnTo>
                    <a:pt x="53902" y="2628034"/>
                  </a:lnTo>
                  <a:lnTo>
                    <a:pt x="46248" y="2568199"/>
                  </a:lnTo>
                  <a:lnTo>
                    <a:pt x="39130" y="2506996"/>
                  </a:lnTo>
                  <a:lnTo>
                    <a:pt x="32561" y="2444479"/>
                  </a:lnTo>
                  <a:lnTo>
                    <a:pt x="26554" y="2380707"/>
                  </a:lnTo>
                  <a:lnTo>
                    <a:pt x="21123" y="2315735"/>
                  </a:lnTo>
                  <a:lnTo>
                    <a:pt x="16281" y="2249620"/>
                  </a:lnTo>
                  <a:lnTo>
                    <a:pt x="12041" y="2182419"/>
                  </a:lnTo>
                  <a:lnTo>
                    <a:pt x="8418" y="2114189"/>
                  </a:lnTo>
                  <a:lnTo>
                    <a:pt x="5423" y="2044985"/>
                  </a:lnTo>
                  <a:lnTo>
                    <a:pt x="3070" y="1974865"/>
                  </a:lnTo>
                  <a:lnTo>
                    <a:pt x="1373" y="1903885"/>
                  </a:lnTo>
                  <a:lnTo>
                    <a:pt x="345" y="1832102"/>
                  </a:lnTo>
                  <a:lnTo>
                    <a:pt x="0" y="1759572"/>
                  </a:ln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71289" y="2550382"/>
              <a:ext cx="694055" cy="1339850"/>
            </a:xfrm>
            <a:custGeom>
              <a:avLst/>
              <a:gdLst/>
              <a:ahLst/>
              <a:cxnLst/>
              <a:rect l="l" t="t" r="r" b="b"/>
              <a:pathLst>
                <a:path w="694054" h="1339850">
                  <a:moveTo>
                    <a:pt x="0" y="669772"/>
                  </a:moveTo>
                  <a:lnTo>
                    <a:pt x="1417" y="608808"/>
                  </a:lnTo>
                  <a:lnTo>
                    <a:pt x="5586" y="549378"/>
                  </a:lnTo>
                  <a:lnTo>
                    <a:pt x="12386" y="491717"/>
                  </a:lnTo>
                  <a:lnTo>
                    <a:pt x="21693" y="436064"/>
                  </a:lnTo>
                  <a:lnTo>
                    <a:pt x="33385" y="382653"/>
                  </a:lnTo>
                  <a:lnTo>
                    <a:pt x="47340" y="331722"/>
                  </a:lnTo>
                  <a:lnTo>
                    <a:pt x="63436" y="283506"/>
                  </a:lnTo>
                  <a:lnTo>
                    <a:pt x="81549" y="238243"/>
                  </a:lnTo>
                  <a:lnTo>
                    <a:pt x="101558" y="196168"/>
                  </a:lnTo>
                  <a:lnTo>
                    <a:pt x="123340" y="157519"/>
                  </a:lnTo>
                  <a:lnTo>
                    <a:pt x="146773" y="122531"/>
                  </a:lnTo>
                  <a:lnTo>
                    <a:pt x="171734" y="91441"/>
                  </a:lnTo>
                  <a:lnTo>
                    <a:pt x="225750" y="41901"/>
                  </a:lnTo>
                  <a:lnTo>
                    <a:pt x="284410" y="10790"/>
                  </a:lnTo>
                  <a:lnTo>
                    <a:pt x="346735" y="0"/>
                  </a:lnTo>
                  <a:lnTo>
                    <a:pt x="378296" y="2737"/>
                  </a:lnTo>
                  <a:lnTo>
                    <a:pt x="438913" y="23924"/>
                  </a:lnTo>
                  <a:lnTo>
                    <a:pt x="495375" y="64486"/>
                  </a:lnTo>
                  <a:lnTo>
                    <a:pt x="546703" y="122531"/>
                  </a:lnTo>
                  <a:lnTo>
                    <a:pt x="570135" y="157519"/>
                  </a:lnTo>
                  <a:lnTo>
                    <a:pt x="591916" y="196168"/>
                  </a:lnTo>
                  <a:lnTo>
                    <a:pt x="611925" y="238243"/>
                  </a:lnTo>
                  <a:lnTo>
                    <a:pt x="630037" y="283506"/>
                  </a:lnTo>
                  <a:lnTo>
                    <a:pt x="646132" y="331722"/>
                  </a:lnTo>
                  <a:lnTo>
                    <a:pt x="660087" y="382653"/>
                  </a:lnTo>
                  <a:lnTo>
                    <a:pt x="671778" y="436064"/>
                  </a:lnTo>
                  <a:lnTo>
                    <a:pt x="681085" y="491717"/>
                  </a:lnTo>
                  <a:lnTo>
                    <a:pt x="687884" y="549378"/>
                  </a:lnTo>
                  <a:lnTo>
                    <a:pt x="692053" y="608808"/>
                  </a:lnTo>
                  <a:lnTo>
                    <a:pt x="693470" y="669772"/>
                  </a:lnTo>
                  <a:lnTo>
                    <a:pt x="692053" y="730736"/>
                  </a:lnTo>
                  <a:lnTo>
                    <a:pt x="687884" y="790167"/>
                  </a:lnTo>
                  <a:lnTo>
                    <a:pt x="681085" y="847827"/>
                  </a:lnTo>
                  <a:lnTo>
                    <a:pt x="671778" y="903481"/>
                  </a:lnTo>
                  <a:lnTo>
                    <a:pt x="660087" y="956891"/>
                  </a:lnTo>
                  <a:lnTo>
                    <a:pt x="646132" y="1007823"/>
                  </a:lnTo>
                  <a:lnTo>
                    <a:pt x="630037" y="1056038"/>
                  </a:lnTo>
                  <a:lnTo>
                    <a:pt x="611925" y="1101301"/>
                  </a:lnTo>
                  <a:lnTo>
                    <a:pt x="591916" y="1143376"/>
                  </a:lnTo>
                  <a:lnTo>
                    <a:pt x="570135" y="1182025"/>
                  </a:lnTo>
                  <a:lnTo>
                    <a:pt x="546703" y="1217013"/>
                  </a:lnTo>
                  <a:lnTo>
                    <a:pt x="521742" y="1248103"/>
                  </a:lnTo>
                  <a:lnTo>
                    <a:pt x="467725" y="1297643"/>
                  </a:lnTo>
                  <a:lnTo>
                    <a:pt x="409063" y="1328754"/>
                  </a:lnTo>
                  <a:lnTo>
                    <a:pt x="346735" y="1339545"/>
                  </a:lnTo>
                  <a:lnTo>
                    <a:pt x="315176" y="1336808"/>
                  </a:lnTo>
                  <a:lnTo>
                    <a:pt x="254561" y="1315620"/>
                  </a:lnTo>
                  <a:lnTo>
                    <a:pt x="198100" y="1275058"/>
                  </a:lnTo>
                  <a:lnTo>
                    <a:pt x="146773" y="1217013"/>
                  </a:lnTo>
                  <a:lnTo>
                    <a:pt x="123340" y="1182025"/>
                  </a:lnTo>
                  <a:lnTo>
                    <a:pt x="101558" y="1143376"/>
                  </a:lnTo>
                  <a:lnTo>
                    <a:pt x="81549" y="1101301"/>
                  </a:lnTo>
                  <a:lnTo>
                    <a:pt x="63436" y="1056038"/>
                  </a:lnTo>
                  <a:lnTo>
                    <a:pt x="47340" y="1007823"/>
                  </a:lnTo>
                  <a:lnTo>
                    <a:pt x="33385" y="956891"/>
                  </a:lnTo>
                  <a:lnTo>
                    <a:pt x="21693" y="903481"/>
                  </a:lnTo>
                  <a:lnTo>
                    <a:pt x="12386" y="847827"/>
                  </a:lnTo>
                  <a:lnTo>
                    <a:pt x="5586" y="790167"/>
                  </a:lnTo>
                  <a:lnTo>
                    <a:pt x="1417" y="730736"/>
                  </a:lnTo>
                  <a:lnTo>
                    <a:pt x="0" y="669772"/>
                  </a:ln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9360" y="4488941"/>
            <a:ext cx="89535" cy="0"/>
          </a:xfrm>
          <a:custGeom>
            <a:avLst/>
            <a:gdLst/>
            <a:ahLst/>
            <a:cxnLst/>
            <a:rect l="l" t="t" r="r" b="b"/>
            <a:pathLst>
              <a:path w="89535">
                <a:moveTo>
                  <a:pt x="0" y="0"/>
                </a:moveTo>
                <a:lnTo>
                  <a:pt x="89153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45892" y="4488941"/>
            <a:ext cx="715645" cy="0"/>
          </a:xfrm>
          <a:custGeom>
            <a:avLst/>
            <a:gdLst/>
            <a:ahLst/>
            <a:cxnLst/>
            <a:rect l="l" t="t" r="r" b="b"/>
            <a:pathLst>
              <a:path w="715645">
                <a:moveTo>
                  <a:pt x="0" y="0"/>
                </a:moveTo>
                <a:lnTo>
                  <a:pt x="715518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18788" y="4488941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55235" y="4488941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69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91684" y="4488941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28132" y="4488941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64579" y="4488941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5">
                <a:moveTo>
                  <a:pt x="0" y="0"/>
                </a:moveTo>
                <a:lnTo>
                  <a:pt x="178308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01028" y="4488941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37476" y="4488941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73161" y="4488941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09609" y="4488941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46057" y="4488941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82506" y="4488941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153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18788" y="3828288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55235" y="3828288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69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91684" y="3828288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28132" y="3828288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64579" y="3828288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5">
                <a:moveTo>
                  <a:pt x="0" y="0"/>
                </a:moveTo>
                <a:lnTo>
                  <a:pt x="178308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01028" y="3828288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37476" y="3828288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73161" y="3828288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09609" y="3828288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46057" y="3828288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382506" y="3828288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153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82340" y="3828288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99360" y="3828288"/>
            <a:ext cx="626110" cy="0"/>
          </a:xfrm>
          <a:custGeom>
            <a:avLst/>
            <a:gdLst/>
            <a:ahLst/>
            <a:cxnLst/>
            <a:rect l="l" t="t" r="r" b="b"/>
            <a:pathLst>
              <a:path w="626110">
                <a:moveTo>
                  <a:pt x="0" y="0"/>
                </a:moveTo>
                <a:lnTo>
                  <a:pt x="625601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37476" y="3166872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773161" y="3166872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09609" y="3166872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846057" y="3166872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382506" y="3166872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153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55235" y="3166872"/>
            <a:ext cx="2324100" cy="0"/>
          </a:xfrm>
          <a:custGeom>
            <a:avLst/>
            <a:gdLst/>
            <a:ahLst/>
            <a:cxnLst/>
            <a:rect l="l" t="t" r="r" b="b"/>
            <a:pathLst>
              <a:path w="2324100">
                <a:moveTo>
                  <a:pt x="0" y="0"/>
                </a:moveTo>
                <a:lnTo>
                  <a:pt x="2324099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99360" y="3166872"/>
            <a:ext cx="1698625" cy="0"/>
          </a:xfrm>
          <a:custGeom>
            <a:avLst/>
            <a:gdLst/>
            <a:ahLst/>
            <a:cxnLst/>
            <a:rect l="l" t="t" r="r" b="b"/>
            <a:pathLst>
              <a:path w="1698625">
                <a:moveTo>
                  <a:pt x="0" y="0"/>
                </a:moveTo>
                <a:lnTo>
                  <a:pt x="1698498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09609" y="2505455"/>
            <a:ext cx="715645" cy="0"/>
          </a:xfrm>
          <a:custGeom>
            <a:avLst/>
            <a:gdLst/>
            <a:ahLst/>
            <a:cxnLst/>
            <a:rect l="l" t="t" r="r" b="b"/>
            <a:pathLst>
              <a:path w="715645">
                <a:moveTo>
                  <a:pt x="0" y="0"/>
                </a:moveTo>
                <a:lnTo>
                  <a:pt x="715518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73161" y="2505455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382506" y="2505455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153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01028" y="2505455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37476" y="2505455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28132" y="2505455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164579" y="2505455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5">
                <a:moveTo>
                  <a:pt x="0" y="0"/>
                </a:moveTo>
                <a:lnTo>
                  <a:pt x="178308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091684" y="2505455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55235" y="2505455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69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499360" y="2505455"/>
            <a:ext cx="1698625" cy="0"/>
          </a:xfrm>
          <a:custGeom>
            <a:avLst/>
            <a:gdLst/>
            <a:ahLst/>
            <a:cxnLst/>
            <a:rect l="l" t="t" r="r" b="b"/>
            <a:pathLst>
              <a:path w="1698625">
                <a:moveTo>
                  <a:pt x="0" y="0"/>
                </a:moveTo>
                <a:lnTo>
                  <a:pt x="1698498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09609" y="1844801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46057" y="1844801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382506" y="1844801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153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701028" y="1844801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237476" y="1844801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773161" y="1844801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28132" y="1844801"/>
            <a:ext cx="715010" cy="0"/>
          </a:xfrm>
          <a:custGeom>
            <a:avLst/>
            <a:gdLst/>
            <a:ahLst/>
            <a:cxnLst/>
            <a:rect l="l" t="t" r="r" b="b"/>
            <a:pathLst>
              <a:path w="715010">
                <a:moveTo>
                  <a:pt x="0" y="0"/>
                </a:moveTo>
                <a:lnTo>
                  <a:pt x="714756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499360" y="1844801"/>
            <a:ext cx="2771775" cy="0"/>
          </a:xfrm>
          <a:custGeom>
            <a:avLst/>
            <a:gdLst/>
            <a:ahLst/>
            <a:cxnLst/>
            <a:rect l="l" t="t" r="r" b="b"/>
            <a:pathLst>
              <a:path w="2771775">
                <a:moveTo>
                  <a:pt x="0" y="0"/>
                </a:moveTo>
                <a:lnTo>
                  <a:pt x="2771393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499360" y="1183386"/>
            <a:ext cx="5989320" cy="0"/>
          </a:xfrm>
          <a:custGeom>
            <a:avLst/>
            <a:gdLst/>
            <a:ahLst/>
            <a:cxnLst/>
            <a:rect l="l" t="t" r="r" b="b"/>
            <a:pathLst>
              <a:path w="5989320">
                <a:moveTo>
                  <a:pt x="0" y="0"/>
                </a:moveTo>
                <a:lnTo>
                  <a:pt x="598932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46057" y="1183386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>
                <a:moveTo>
                  <a:pt x="0" y="0"/>
                </a:moveTo>
                <a:lnTo>
                  <a:pt x="625601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588514" y="4932426"/>
            <a:ext cx="357505" cy="218440"/>
          </a:xfrm>
          <a:custGeom>
            <a:avLst/>
            <a:gdLst/>
            <a:ahLst/>
            <a:cxnLst/>
            <a:rect l="l" t="t" r="r" b="b"/>
            <a:pathLst>
              <a:path w="357505" h="218439">
                <a:moveTo>
                  <a:pt x="357377" y="0"/>
                </a:moveTo>
                <a:lnTo>
                  <a:pt x="0" y="0"/>
                </a:lnTo>
                <a:lnTo>
                  <a:pt x="0" y="217931"/>
                </a:lnTo>
                <a:lnTo>
                  <a:pt x="357377" y="217931"/>
                </a:lnTo>
                <a:lnTo>
                  <a:pt x="35737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124961" y="4833365"/>
            <a:ext cx="357505" cy="317500"/>
          </a:xfrm>
          <a:custGeom>
            <a:avLst/>
            <a:gdLst/>
            <a:ahLst/>
            <a:cxnLst/>
            <a:rect l="l" t="t" r="r" b="b"/>
            <a:pathLst>
              <a:path w="357504" h="317500">
                <a:moveTo>
                  <a:pt x="357377" y="0"/>
                </a:moveTo>
                <a:lnTo>
                  <a:pt x="0" y="0"/>
                </a:lnTo>
                <a:lnTo>
                  <a:pt x="0" y="316991"/>
                </a:lnTo>
                <a:lnTo>
                  <a:pt x="357377" y="316991"/>
                </a:lnTo>
                <a:lnTo>
                  <a:pt x="35737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61409" y="4608576"/>
            <a:ext cx="357505" cy="542290"/>
          </a:xfrm>
          <a:custGeom>
            <a:avLst/>
            <a:gdLst/>
            <a:ahLst/>
            <a:cxnLst/>
            <a:rect l="l" t="t" r="r" b="b"/>
            <a:pathLst>
              <a:path w="357504" h="542289">
                <a:moveTo>
                  <a:pt x="357377" y="0"/>
                </a:moveTo>
                <a:lnTo>
                  <a:pt x="0" y="0"/>
                </a:lnTo>
                <a:lnTo>
                  <a:pt x="0" y="541782"/>
                </a:lnTo>
                <a:lnTo>
                  <a:pt x="357377" y="541782"/>
                </a:lnTo>
                <a:lnTo>
                  <a:pt x="35737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197858" y="4112514"/>
            <a:ext cx="357505" cy="1038225"/>
          </a:xfrm>
          <a:custGeom>
            <a:avLst/>
            <a:gdLst/>
            <a:ahLst/>
            <a:cxnLst/>
            <a:rect l="l" t="t" r="r" b="b"/>
            <a:pathLst>
              <a:path w="357504" h="1038225">
                <a:moveTo>
                  <a:pt x="357377" y="0"/>
                </a:moveTo>
                <a:lnTo>
                  <a:pt x="0" y="0"/>
                </a:lnTo>
                <a:lnTo>
                  <a:pt x="0" y="1037844"/>
                </a:lnTo>
                <a:lnTo>
                  <a:pt x="357377" y="1037844"/>
                </a:lnTo>
                <a:lnTo>
                  <a:pt x="35737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34305" y="3960114"/>
            <a:ext cx="357505" cy="1190625"/>
          </a:xfrm>
          <a:custGeom>
            <a:avLst/>
            <a:gdLst/>
            <a:ahLst/>
            <a:cxnLst/>
            <a:rect l="l" t="t" r="r" b="b"/>
            <a:pathLst>
              <a:path w="357504" h="1190625">
                <a:moveTo>
                  <a:pt x="357377" y="0"/>
                </a:moveTo>
                <a:lnTo>
                  <a:pt x="0" y="0"/>
                </a:lnTo>
                <a:lnTo>
                  <a:pt x="0" y="1190244"/>
                </a:lnTo>
                <a:lnTo>
                  <a:pt x="357377" y="1190244"/>
                </a:lnTo>
                <a:lnTo>
                  <a:pt x="35737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270753" y="4178808"/>
            <a:ext cx="357505" cy="971550"/>
          </a:xfrm>
          <a:custGeom>
            <a:avLst/>
            <a:gdLst/>
            <a:ahLst/>
            <a:cxnLst/>
            <a:rect l="l" t="t" r="r" b="b"/>
            <a:pathLst>
              <a:path w="357504" h="971550">
                <a:moveTo>
                  <a:pt x="357377" y="0"/>
                </a:moveTo>
                <a:lnTo>
                  <a:pt x="0" y="0"/>
                </a:lnTo>
                <a:lnTo>
                  <a:pt x="0" y="971550"/>
                </a:lnTo>
                <a:lnTo>
                  <a:pt x="357377" y="971550"/>
                </a:lnTo>
                <a:lnTo>
                  <a:pt x="35737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807202" y="4297679"/>
            <a:ext cx="357505" cy="852805"/>
          </a:xfrm>
          <a:custGeom>
            <a:avLst/>
            <a:gdLst/>
            <a:ahLst/>
            <a:cxnLst/>
            <a:rect l="l" t="t" r="r" b="b"/>
            <a:pathLst>
              <a:path w="357504" h="852804">
                <a:moveTo>
                  <a:pt x="357377" y="0"/>
                </a:moveTo>
                <a:lnTo>
                  <a:pt x="0" y="0"/>
                </a:lnTo>
                <a:lnTo>
                  <a:pt x="0" y="852678"/>
                </a:lnTo>
                <a:lnTo>
                  <a:pt x="357377" y="852678"/>
                </a:lnTo>
                <a:lnTo>
                  <a:pt x="35737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42888" y="4343400"/>
            <a:ext cx="358140" cy="807085"/>
          </a:xfrm>
          <a:custGeom>
            <a:avLst/>
            <a:gdLst/>
            <a:ahLst/>
            <a:cxnLst/>
            <a:rect l="l" t="t" r="r" b="b"/>
            <a:pathLst>
              <a:path w="358140" h="807085">
                <a:moveTo>
                  <a:pt x="358139" y="0"/>
                </a:moveTo>
                <a:lnTo>
                  <a:pt x="0" y="0"/>
                </a:lnTo>
                <a:lnTo>
                  <a:pt x="0" y="806957"/>
                </a:lnTo>
                <a:lnTo>
                  <a:pt x="358139" y="806957"/>
                </a:lnTo>
                <a:lnTo>
                  <a:pt x="35813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879335" y="4145279"/>
            <a:ext cx="358140" cy="1005205"/>
          </a:xfrm>
          <a:custGeom>
            <a:avLst/>
            <a:gdLst/>
            <a:ahLst/>
            <a:cxnLst/>
            <a:rect l="l" t="t" r="r" b="b"/>
            <a:pathLst>
              <a:path w="358140" h="1005204">
                <a:moveTo>
                  <a:pt x="358140" y="0"/>
                </a:moveTo>
                <a:lnTo>
                  <a:pt x="0" y="0"/>
                </a:lnTo>
                <a:lnTo>
                  <a:pt x="0" y="1005078"/>
                </a:lnTo>
                <a:lnTo>
                  <a:pt x="358140" y="1005078"/>
                </a:lnTo>
                <a:lnTo>
                  <a:pt x="35814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415783" y="4323588"/>
            <a:ext cx="357505" cy="826769"/>
          </a:xfrm>
          <a:custGeom>
            <a:avLst/>
            <a:gdLst/>
            <a:ahLst/>
            <a:cxnLst/>
            <a:rect l="l" t="t" r="r" b="b"/>
            <a:pathLst>
              <a:path w="357504" h="826770">
                <a:moveTo>
                  <a:pt x="357377" y="0"/>
                </a:moveTo>
                <a:lnTo>
                  <a:pt x="0" y="0"/>
                </a:lnTo>
                <a:lnTo>
                  <a:pt x="0" y="826769"/>
                </a:lnTo>
                <a:lnTo>
                  <a:pt x="357377" y="826769"/>
                </a:lnTo>
                <a:lnTo>
                  <a:pt x="35737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952231" y="4310634"/>
            <a:ext cx="357505" cy="840105"/>
          </a:xfrm>
          <a:custGeom>
            <a:avLst/>
            <a:gdLst/>
            <a:ahLst/>
            <a:cxnLst/>
            <a:rect l="l" t="t" r="r" b="b"/>
            <a:pathLst>
              <a:path w="357504" h="840104">
                <a:moveTo>
                  <a:pt x="357377" y="0"/>
                </a:moveTo>
                <a:lnTo>
                  <a:pt x="0" y="0"/>
                </a:lnTo>
                <a:lnTo>
                  <a:pt x="0" y="839724"/>
                </a:lnTo>
                <a:lnTo>
                  <a:pt x="357377" y="839724"/>
                </a:lnTo>
                <a:lnTo>
                  <a:pt x="35737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488680" y="4297679"/>
            <a:ext cx="357505" cy="852805"/>
          </a:xfrm>
          <a:custGeom>
            <a:avLst/>
            <a:gdLst/>
            <a:ahLst/>
            <a:cxnLst/>
            <a:rect l="l" t="t" r="r" b="b"/>
            <a:pathLst>
              <a:path w="357504" h="852804">
                <a:moveTo>
                  <a:pt x="357377" y="0"/>
                </a:moveTo>
                <a:lnTo>
                  <a:pt x="0" y="0"/>
                </a:lnTo>
                <a:lnTo>
                  <a:pt x="0" y="852678"/>
                </a:lnTo>
                <a:lnTo>
                  <a:pt x="357377" y="852678"/>
                </a:lnTo>
                <a:lnTo>
                  <a:pt x="35737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25128" y="4343400"/>
            <a:ext cx="357505" cy="807085"/>
          </a:xfrm>
          <a:custGeom>
            <a:avLst/>
            <a:gdLst/>
            <a:ahLst/>
            <a:cxnLst/>
            <a:rect l="l" t="t" r="r" b="b"/>
            <a:pathLst>
              <a:path w="357504" h="807085">
                <a:moveTo>
                  <a:pt x="357377" y="0"/>
                </a:moveTo>
                <a:lnTo>
                  <a:pt x="0" y="0"/>
                </a:lnTo>
                <a:lnTo>
                  <a:pt x="0" y="806957"/>
                </a:lnTo>
                <a:lnTo>
                  <a:pt x="357377" y="806957"/>
                </a:lnTo>
                <a:lnTo>
                  <a:pt x="35737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588514" y="4680965"/>
            <a:ext cx="357505" cy="251460"/>
          </a:xfrm>
          <a:custGeom>
            <a:avLst/>
            <a:gdLst/>
            <a:ahLst/>
            <a:cxnLst/>
            <a:rect l="l" t="t" r="r" b="b"/>
            <a:pathLst>
              <a:path w="357505" h="251460">
                <a:moveTo>
                  <a:pt x="357377" y="0"/>
                </a:moveTo>
                <a:lnTo>
                  <a:pt x="0" y="0"/>
                </a:lnTo>
                <a:lnTo>
                  <a:pt x="0" y="251459"/>
                </a:lnTo>
                <a:lnTo>
                  <a:pt x="357377" y="251459"/>
                </a:lnTo>
                <a:lnTo>
                  <a:pt x="35737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24961" y="4568190"/>
            <a:ext cx="357505" cy="265430"/>
          </a:xfrm>
          <a:custGeom>
            <a:avLst/>
            <a:gdLst/>
            <a:ahLst/>
            <a:cxnLst/>
            <a:rect l="l" t="t" r="r" b="b"/>
            <a:pathLst>
              <a:path w="357504" h="265429">
                <a:moveTo>
                  <a:pt x="357377" y="0"/>
                </a:moveTo>
                <a:lnTo>
                  <a:pt x="0" y="0"/>
                </a:lnTo>
                <a:lnTo>
                  <a:pt x="0" y="265175"/>
                </a:lnTo>
                <a:lnTo>
                  <a:pt x="357377" y="265175"/>
                </a:lnTo>
                <a:lnTo>
                  <a:pt x="35737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661409" y="4310634"/>
            <a:ext cx="357505" cy="298450"/>
          </a:xfrm>
          <a:custGeom>
            <a:avLst/>
            <a:gdLst/>
            <a:ahLst/>
            <a:cxnLst/>
            <a:rect l="l" t="t" r="r" b="b"/>
            <a:pathLst>
              <a:path w="357504" h="298450">
                <a:moveTo>
                  <a:pt x="357377" y="0"/>
                </a:moveTo>
                <a:lnTo>
                  <a:pt x="0" y="0"/>
                </a:lnTo>
                <a:lnTo>
                  <a:pt x="0" y="297942"/>
                </a:lnTo>
                <a:lnTo>
                  <a:pt x="357377" y="297942"/>
                </a:lnTo>
                <a:lnTo>
                  <a:pt x="35737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197858" y="3702558"/>
            <a:ext cx="357505" cy="410209"/>
          </a:xfrm>
          <a:custGeom>
            <a:avLst/>
            <a:gdLst/>
            <a:ahLst/>
            <a:cxnLst/>
            <a:rect l="l" t="t" r="r" b="b"/>
            <a:pathLst>
              <a:path w="357504" h="410210">
                <a:moveTo>
                  <a:pt x="357377" y="0"/>
                </a:moveTo>
                <a:lnTo>
                  <a:pt x="0" y="0"/>
                </a:lnTo>
                <a:lnTo>
                  <a:pt x="0" y="409956"/>
                </a:lnTo>
                <a:lnTo>
                  <a:pt x="357377" y="409956"/>
                </a:lnTo>
                <a:lnTo>
                  <a:pt x="35737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734305" y="3503676"/>
            <a:ext cx="357505" cy="456565"/>
          </a:xfrm>
          <a:custGeom>
            <a:avLst/>
            <a:gdLst/>
            <a:ahLst/>
            <a:cxnLst/>
            <a:rect l="l" t="t" r="r" b="b"/>
            <a:pathLst>
              <a:path w="357504" h="456564">
                <a:moveTo>
                  <a:pt x="357377" y="0"/>
                </a:moveTo>
                <a:lnTo>
                  <a:pt x="0" y="0"/>
                </a:lnTo>
                <a:lnTo>
                  <a:pt x="0" y="456438"/>
                </a:lnTo>
                <a:lnTo>
                  <a:pt x="357377" y="456438"/>
                </a:lnTo>
                <a:lnTo>
                  <a:pt x="35737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270753" y="3431285"/>
            <a:ext cx="357505" cy="748030"/>
          </a:xfrm>
          <a:custGeom>
            <a:avLst/>
            <a:gdLst/>
            <a:ahLst/>
            <a:cxnLst/>
            <a:rect l="l" t="t" r="r" b="b"/>
            <a:pathLst>
              <a:path w="357504" h="748029">
                <a:moveTo>
                  <a:pt x="357377" y="0"/>
                </a:moveTo>
                <a:lnTo>
                  <a:pt x="0" y="0"/>
                </a:lnTo>
                <a:lnTo>
                  <a:pt x="0" y="747522"/>
                </a:lnTo>
                <a:lnTo>
                  <a:pt x="357377" y="747522"/>
                </a:lnTo>
                <a:lnTo>
                  <a:pt x="35737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807202" y="3557015"/>
            <a:ext cx="357505" cy="741045"/>
          </a:xfrm>
          <a:custGeom>
            <a:avLst/>
            <a:gdLst/>
            <a:ahLst/>
            <a:cxnLst/>
            <a:rect l="l" t="t" r="r" b="b"/>
            <a:pathLst>
              <a:path w="357504" h="741045">
                <a:moveTo>
                  <a:pt x="357377" y="0"/>
                </a:moveTo>
                <a:lnTo>
                  <a:pt x="0" y="0"/>
                </a:lnTo>
                <a:lnTo>
                  <a:pt x="0" y="740663"/>
                </a:lnTo>
                <a:lnTo>
                  <a:pt x="357377" y="740663"/>
                </a:lnTo>
                <a:lnTo>
                  <a:pt x="35737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342888" y="3643121"/>
            <a:ext cx="358140" cy="700405"/>
          </a:xfrm>
          <a:custGeom>
            <a:avLst/>
            <a:gdLst/>
            <a:ahLst/>
            <a:cxnLst/>
            <a:rect l="l" t="t" r="r" b="b"/>
            <a:pathLst>
              <a:path w="358140" h="700404">
                <a:moveTo>
                  <a:pt x="358139" y="0"/>
                </a:moveTo>
                <a:lnTo>
                  <a:pt x="0" y="0"/>
                </a:lnTo>
                <a:lnTo>
                  <a:pt x="0" y="700277"/>
                </a:lnTo>
                <a:lnTo>
                  <a:pt x="358139" y="700277"/>
                </a:lnTo>
                <a:lnTo>
                  <a:pt x="358139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879335" y="3404615"/>
            <a:ext cx="358140" cy="741045"/>
          </a:xfrm>
          <a:custGeom>
            <a:avLst/>
            <a:gdLst/>
            <a:ahLst/>
            <a:cxnLst/>
            <a:rect l="l" t="t" r="r" b="b"/>
            <a:pathLst>
              <a:path w="358140" h="741045">
                <a:moveTo>
                  <a:pt x="358140" y="0"/>
                </a:moveTo>
                <a:lnTo>
                  <a:pt x="0" y="0"/>
                </a:lnTo>
                <a:lnTo>
                  <a:pt x="0" y="740663"/>
                </a:lnTo>
                <a:lnTo>
                  <a:pt x="358140" y="740663"/>
                </a:lnTo>
                <a:lnTo>
                  <a:pt x="358140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415783" y="3583685"/>
            <a:ext cx="357505" cy="740410"/>
          </a:xfrm>
          <a:custGeom>
            <a:avLst/>
            <a:gdLst/>
            <a:ahLst/>
            <a:cxnLst/>
            <a:rect l="l" t="t" r="r" b="b"/>
            <a:pathLst>
              <a:path w="357504" h="740410">
                <a:moveTo>
                  <a:pt x="357377" y="0"/>
                </a:moveTo>
                <a:lnTo>
                  <a:pt x="0" y="0"/>
                </a:lnTo>
                <a:lnTo>
                  <a:pt x="0" y="739901"/>
                </a:lnTo>
                <a:lnTo>
                  <a:pt x="357377" y="739901"/>
                </a:lnTo>
                <a:lnTo>
                  <a:pt x="35737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952231" y="3662934"/>
            <a:ext cx="357505" cy="647700"/>
          </a:xfrm>
          <a:custGeom>
            <a:avLst/>
            <a:gdLst/>
            <a:ahLst/>
            <a:cxnLst/>
            <a:rect l="l" t="t" r="r" b="b"/>
            <a:pathLst>
              <a:path w="357504" h="647700">
                <a:moveTo>
                  <a:pt x="357377" y="0"/>
                </a:moveTo>
                <a:lnTo>
                  <a:pt x="0" y="0"/>
                </a:lnTo>
                <a:lnTo>
                  <a:pt x="0" y="647700"/>
                </a:lnTo>
                <a:lnTo>
                  <a:pt x="357377" y="647700"/>
                </a:lnTo>
                <a:lnTo>
                  <a:pt x="35737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488680" y="3603497"/>
            <a:ext cx="357505" cy="694690"/>
          </a:xfrm>
          <a:custGeom>
            <a:avLst/>
            <a:gdLst/>
            <a:ahLst/>
            <a:cxnLst/>
            <a:rect l="l" t="t" r="r" b="b"/>
            <a:pathLst>
              <a:path w="357504" h="694689">
                <a:moveTo>
                  <a:pt x="357377" y="0"/>
                </a:moveTo>
                <a:lnTo>
                  <a:pt x="0" y="0"/>
                </a:lnTo>
                <a:lnTo>
                  <a:pt x="0" y="694182"/>
                </a:lnTo>
                <a:lnTo>
                  <a:pt x="357377" y="694182"/>
                </a:lnTo>
                <a:lnTo>
                  <a:pt x="35737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025128" y="3656076"/>
            <a:ext cx="357505" cy="687705"/>
          </a:xfrm>
          <a:custGeom>
            <a:avLst/>
            <a:gdLst/>
            <a:ahLst/>
            <a:cxnLst/>
            <a:rect l="l" t="t" r="r" b="b"/>
            <a:pathLst>
              <a:path w="357504" h="687704">
                <a:moveTo>
                  <a:pt x="357377" y="0"/>
                </a:moveTo>
                <a:lnTo>
                  <a:pt x="0" y="0"/>
                </a:lnTo>
                <a:lnTo>
                  <a:pt x="0" y="687324"/>
                </a:lnTo>
                <a:lnTo>
                  <a:pt x="357377" y="687324"/>
                </a:lnTo>
                <a:lnTo>
                  <a:pt x="35737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588514" y="4668011"/>
            <a:ext cx="357505" cy="13335"/>
          </a:xfrm>
          <a:custGeom>
            <a:avLst/>
            <a:gdLst/>
            <a:ahLst/>
            <a:cxnLst/>
            <a:rect l="l" t="t" r="r" b="b"/>
            <a:pathLst>
              <a:path w="357505" h="13335">
                <a:moveTo>
                  <a:pt x="357377" y="0"/>
                </a:moveTo>
                <a:lnTo>
                  <a:pt x="0" y="0"/>
                </a:lnTo>
                <a:lnTo>
                  <a:pt x="0" y="12954"/>
                </a:lnTo>
                <a:lnTo>
                  <a:pt x="357377" y="12954"/>
                </a:lnTo>
                <a:lnTo>
                  <a:pt x="35737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124961" y="4548378"/>
            <a:ext cx="357505" cy="20320"/>
          </a:xfrm>
          <a:custGeom>
            <a:avLst/>
            <a:gdLst/>
            <a:ahLst/>
            <a:cxnLst/>
            <a:rect l="l" t="t" r="r" b="b"/>
            <a:pathLst>
              <a:path w="357504" h="20320">
                <a:moveTo>
                  <a:pt x="357377" y="0"/>
                </a:moveTo>
                <a:lnTo>
                  <a:pt x="0" y="0"/>
                </a:lnTo>
                <a:lnTo>
                  <a:pt x="0" y="19812"/>
                </a:lnTo>
                <a:lnTo>
                  <a:pt x="357377" y="19812"/>
                </a:lnTo>
                <a:lnTo>
                  <a:pt x="35737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61409" y="4290821"/>
            <a:ext cx="357505" cy="20320"/>
          </a:xfrm>
          <a:custGeom>
            <a:avLst/>
            <a:gdLst/>
            <a:ahLst/>
            <a:cxnLst/>
            <a:rect l="l" t="t" r="r" b="b"/>
            <a:pathLst>
              <a:path w="357504" h="20320">
                <a:moveTo>
                  <a:pt x="357377" y="0"/>
                </a:moveTo>
                <a:lnTo>
                  <a:pt x="0" y="0"/>
                </a:lnTo>
                <a:lnTo>
                  <a:pt x="0" y="19812"/>
                </a:lnTo>
                <a:lnTo>
                  <a:pt x="357377" y="19812"/>
                </a:lnTo>
                <a:lnTo>
                  <a:pt x="35737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197858" y="3662934"/>
            <a:ext cx="357505" cy="40005"/>
          </a:xfrm>
          <a:custGeom>
            <a:avLst/>
            <a:gdLst/>
            <a:ahLst/>
            <a:cxnLst/>
            <a:rect l="l" t="t" r="r" b="b"/>
            <a:pathLst>
              <a:path w="357504" h="40004">
                <a:moveTo>
                  <a:pt x="357377" y="0"/>
                </a:moveTo>
                <a:lnTo>
                  <a:pt x="0" y="0"/>
                </a:lnTo>
                <a:lnTo>
                  <a:pt x="0" y="39624"/>
                </a:lnTo>
                <a:lnTo>
                  <a:pt x="357377" y="39624"/>
                </a:lnTo>
                <a:lnTo>
                  <a:pt x="35737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734305" y="3457955"/>
            <a:ext cx="357505" cy="45720"/>
          </a:xfrm>
          <a:custGeom>
            <a:avLst/>
            <a:gdLst/>
            <a:ahLst/>
            <a:cxnLst/>
            <a:rect l="l" t="t" r="r" b="b"/>
            <a:pathLst>
              <a:path w="357504" h="45720">
                <a:moveTo>
                  <a:pt x="357377" y="0"/>
                </a:moveTo>
                <a:lnTo>
                  <a:pt x="0" y="0"/>
                </a:lnTo>
                <a:lnTo>
                  <a:pt x="0" y="45720"/>
                </a:lnTo>
                <a:lnTo>
                  <a:pt x="357377" y="45720"/>
                </a:lnTo>
                <a:lnTo>
                  <a:pt x="35737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270753" y="3384803"/>
            <a:ext cx="357505" cy="46990"/>
          </a:xfrm>
          <a:custGeom>
            <a:avLst/>
            <a:gdLst/>
            <a:ahLst/>
            <a:cxnLst/>
            <a:rect l="l" t="t" r="r" b="b"/>
            <a:pathLst>
              <a:path w="357504" h="46989">
                <a:moveTo>
                  <a:pt x="357377" y="0"/>
                </a:moveTo>
                <a:lnTo>
                  <a:pt x="0" y="0"/>
                </a:lnTo>
                <a:lnTo>
                  <a:pt x="0" y="46482"/>
                </a:lnTo>
                <a:lnTo>
                  <a:pt x="357377" y="46482"/>
                </a:lnTo>
                <a:lnTo>
                  <a:pt x="35737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807202" y="3517391"/>
            <a:ext cx="357505" cy="40005"/>
          </a:xfrm>
          <a:custGeom>
            <a:avLst/>
            <a:gdLst/>
            <a:ahLst/>
            <a:cxnLst/>
            <a:rect l="l" t="t" r="r" b="b"/>
            <a:pathLst>
              <a:path w="357504" h="40004">
                <a:moveTo>
                  <a:pt x="357377" y="0"/>
                </a:moveTo>
                <a:lnTo>
                  <a:pt x="0" y="0"/>
                </a:lnTo>
                <a:lnTo>
                  <a:pt x="0" y="39624"/>
                </a:lnTo>
                <a:lnTo>
                  <a:pt x="357377" y="39624"/>
                </a:lnTo>
                <a:lnTo>
                  <a:pt x="35737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342888" y="3616452"/>
            <a:ext cx="358140" cy="26670"/>
          </a:xfrm>
          <a:custGeom>
            <a:avLst/>
            <a:gdLst/>
            <a:ahLst/>
            <a:cxnLst/>
            <a:rect l="l" t="t" r="r" b="b"/>
            <a:pathLst>
              <a:path w="358140" h="26670">
                <a:moveTo>
                  <a:pt x="358139" y="0"/>
                </a:moveTo>
                <a:lnTo>
                  <a:pt x="0" y="0"/>
                </a:lnTo>
                <a:lnTo>
                  <a:pt x="0" y="26669"/>
                </a:lnTo>
                <a:lnTo>
                  <a:pt x="358139" y="26669"/>
                </a:lnTo>
                <a:lnTo>
                  <a:pt x="358139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879335" y="3371850"/>
            <a:ext cx="358140" cy="33020"/>
          </a:xfrm>
          <a:custGeom>
            <a:avLst/>
            <a:gdLst/>
            <a:ahLst/>
            <a:cxnLst/>
            <a:rect l="l" t="t" r="r" b="b"/>
            <a:pathLst>
              <a:path w="358140" h="33020">
                <a:moveTo>
                  <a:pt x="358140" y="0"/>
                </a:moveTo>
                <a:lnTo>
                  <a:pt x="0" y="0"/>
                </a:lnTo>
                <a:lnTo>
                  <a:pt x="0" y="32765"/>
                </a:lnTo>
                <a:lnTo>
                  <a:pt x="358140" y="32765"/>
                </a:lnTo>
                <a:lnTo>
                  <a:pt x="35814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415783" y="3550158"/>
            <a:ext cx="357505" cy="33655"/>
          </a:xfrm>
          <a:custGeom>
            <a:avLst/>
            <a:gdLst/>
            <a:ahLst/>
            <a:cxnLst/>
            <a:rect l="l" t="t" r="r" b="b"/>
            <a:pathLst>
              <a:path w="357504" h="33654">
                <a:moveTo>
                  <a:pt x="357377" y="0"/>
                </a:moveTo>
                <a:lnTo>
                  <a:pt x="0" y="0"/>
                </a:lnTo>
                <a:lnTo>
                  <a:pt x="0" y="33527"/>
                </a:lnTo>
                <a:lnTo>
                  <a:pt x="357377" y="33527"/>
                </a:lnTo>
                <a:lnTo>
                  <a:pt x="35737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952231" y="3629405"/>
            <a:ext cx="357505" cy="33655"/>
          </a:xfrm>
          <a:custGeom>
            <a:avLst/>
            <a:gdLst/>
            <a:ahLst/>
            <a:cxnLst/>
            <a:rect l="l" t="t" r="r" b="b"/>
            <a:pathLst>
              <a:path w="357504" h="33654">
                <a:moveTo>
                  <a:pt x="357377" y="0"/>
                </a:moveTo>
                <a:lnTo>
                  <a:pt x="0" y="0"/>
                </a:lnTo>
                <a:lnTo>
                  <a:pt x="0" y="33528"/>
                </a:lnTo>
                <a:lnTo>
                  <a:pt x="357377" y="33528"/>
                </a:lnTo>
                <a:lnTo>
                  <a:pt x="35737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488680" y="3569970"/>
            <a:ext cx="357505" cy="33655"/>
          </a:xfrm>
          <a:custGeom>
            <a:avLst/>
            <a:gdLst/>
            <a:ahLst/>
            <a:cxnLst/>
            <a:rect l="l" t="t" r="r" b="b"/>
            <a:pathLst>
              <a:path w="357504" h="33654">
                <a:moveTo>
                  <a:pt x="357377" y="0"/>
                </a:moveTo>
                <a:lnTo>
                  <a:pt x="0" y="0"/>
                </a:lnTo>
                <a:lnTo>
                  <a:pt x="0" y="33527"/>
                </a:lnTo>
                <a:lnTo>
                  <a:pt x="357377" y="33527"/>
                </a:lnTo>
                <a:lnTo>
                  <a:pt x="35737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025128" y="3623309"/>
            <a:ext cx="357505" cy="33020"/>
          </a:xfrm>
          <a:custGeom>
            <a:avLst/>
            <a:gdLst/>
            <a:ahLst/>
            <a:cxnLst/>
            <a:rect l="l" t="t" r="r" b="b"/>
            <a:pathLst>
              <a:path w="357504" h="33020">
                <a:moveTo>
                  <a:pt x="357377" y="0"/>
                </a:moveTo>
                <a:lnTo>
                  <a:pt x="0" y="0"/>
                </a:lnTo>
                <a:lnTo>
                  <a:pt x="0" y="32766"/>
                </a:lnTo>
                <a:lnTo>
                  <a:pt x="357377" y="32766"/>
                </a:lnTo>
                <a:lnTo>
                  <a:pt x="35737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124961" y="4535423"/>
            <a:ext cx="357505" cy="13335"/>
          </a:xfrm>
          <a:custGeom>
            <a:avLst/>
            <a:gdLst/>
            <a:ahLst/>
            <a:cxnLst/>
            <a:rect l="l" t="t" r="r" b="b"/>
            <a:pathLst>
              <a:path w="357504" h="13335">
                <a:moveTo>
                  <a:pt x="357377" y="0"/>
                </a:moveTo>
                <a:lnTo>
                  <a:pt x="0" y="0"/>
                </a:lnTo>
                <a:lnTo>
                  <a:pt x="0" y="12954"/>
                </a:lnTo>
                <a:lnTo>
                  <a:pt x="357377" y="12954"/>
                </a:lnTo>
                <a:lnTo>
                  <a:pt x="357377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661409" y="4271009"/>
            <a:ext cx="357505" cy="20320"/>
          </a:xfrm>
          <a:custGeom>
            <a:avLst/>
            <a:gdLst/>
            <a:ahLst/>
            <a:cxnLst/>
            <a:rect l="l" t="t" r="r" b="b"/>
            <a:pathLst>
              <a:path w="357504" h="20320">
                <a:moveTo>
                  <a:pt x="357377" y="0"/>
                </a:moveTo>
                <a:lnTo>
                  <a:pt x="0" y="0"/>
                </a:lnTo>
                <a:lnTo>
                  <a:pt x="0" y="19812"/>
                </a:lnTo>
                <a:lnTo>
                  <a:pt x="357377" y="19812"/>
                </a:lnTo>
                <a:lnTo>
                  <a:pt x="357377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197858" y="3623309"/>
            <a:ext cx="357505" cy="40005"/>
          </a:xfrm>
          <a:custGeom>
            <a:avLst/>
            <a:gdLst/>
            <a:ahLst/>
            <a:cxnLst/>
            <a:rect l="l" t="t" r="r" b="b"/>
            <a:pathLst>
              <a:path w="357504" h="40004">
                <a:moveTo>
                  <a:pt x="357377" y="0"/>
                </a:moveTo>
                <a:lnTo>
                  <a:pt x="0" y="0"/>
                </a:lnTo>
                <a:lnTo>
                  <a:pt x="0" y="39624"/>
                </a:lnTo>
                <a:lnTo>
                  <a:pt x="357377" y="39624"/>
                </a:lnTo>
                <a:lnTo>
                  <a:pt x="357377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734305" y="3411473"/>
            <a:ext cx="357505" cy="46990"/>
          </a:xfrm>
          <a:custGeom>
            <a:avLst/>
            <a:gdLst/>
            <a:ahLst/>
            <a:cxnLst/>
            <a:rect l="l" t="t" r="r" b="b"/>
            <a:pathLst>
              <a:path w="357504" h="46989">
                <a:moveTo>
                  <a:pt x="357377" y="0"/>
                </a:moveTo>
                <a:lnTo>
                  <a:pt x="0" y="0"/>
                </a:lnTo>
                <a:lnTo>
                  <a:pt x="0" y="46482"/>
                </a:lnTo>
                <a:lnTo>
                  <a:pt x="357377" y="46482"/>
                </a:lnTo>
                <a:lnTo>
                  <a:pt x="357377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270753" y="3292602"/>
            <a:ext cx="357505" cy="92710"/>
          </a:xfrm>
          <a:custGeom>
            <a:avLst/>
            <a:gdLst/>
            <a:ahLst/>
            <a:cxnLst/>
            <a:rect l="l" t="t" r="r" b="b"/>
            <a:pathLst>
              <a:path w="357504" h="92710">
                <a:moveTo>
                  <a:pt x="357377" y="0"/>
                </a:moveTo>
                <a:lnTo>
                  <a:pt x="0" y="0"/>
                </a:lnTo>
                <a:lnTo>
                  <a:pt x="0" y="92201"/>
                </a:lnTo>
                <a:lnTo>
                  <a:pt x="357377" y="92201"/>
                </a:lnTo>
                <a:lnTo>
                  <a:pt x="357377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807202" y="3391661"/>
            <a:ext cx="357505" cy="125730"/>
          </a:xfrm>
          <a:custGeom>
            <a:avLst/>
            <a:gdLst/>
            <a:ahLst/>
            <a:cxnLst/>
            <a:rect l="l" t="t" r="r" b="b"/>
            <a:pathLst>
              <a:path w="357504" h="125729">
                <a:moveTo>
                  <a:pt x="357377" y="0"/>
                </a:moveTo>
                <a:lnTo>
                  <a:pt x="0" y="0"/>
                </a:lnTo>
                <a:lnTo>
                  <a:pt x="0" y="125729"/>
                </a:lnTo>
                <a:lnTo>
                  <a:pt x="357377" y="125729"/>
                </a:lnTo>
                <a:lnTo>
                  <a:pt x="357377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342888" y="3457955"/>
            <a:ext cx="358140" cy="158750"/>
          </a:xfrm>
          <a:custGeom>
            <a:avLst/>
            <a:gdLst/>
            <a:ahLst/>
            <a:cxnLst/>
            <a:rect l="l" t="t" r="r" b="b"/>
            <a:pathLst>
              <a:path w="358140" h="158750">
                <a:moveTo>
                  <a:pt x="358139" y="0"/>
                </a:moveTo>
                <a:lnTo>
                  <a:pt x="0" y="0"/>
                </a:lnTo>
                <a:lnTo>
                  <a:pt x="0" y="158495"/>
                </a:lnTo>
                <a:lnTo>
                  <a:pt x="358139" y="158495"/>
                </a:lnTo>
                <a:lnTo>
                  <a:pt x="358139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879335" y="3219450"/>
            <a:ext cx="358140" cy="152400"/>
          </a:xfrm>
          <a:custGeom>
            <a:avLst/>
            <a:gdLst/>
            <a:ahLst/>
            <a:cxnLst/>
            <a:rect l="l" t="t" r="r" b="b"/>
            <a:pathLst>
              <a:path w="358140" h="152400">
                <a:moveTo>
                  <a:pt x="358140" y="0"/>
                </a:moveTo>
                <a:lnTo>
                  <a:pt x="0" y="0"/>
                </a:lnTo>
                <a:lnTo>
                  <a:pt x="0" y="152400"/>
                </a:lnTo>
                <a:lnTo>
                  <a:pt x="358140" y="152400"/>
                </a:lnTo>
                <a:lnTo>
                  <a:pt x="358140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415783" y="3418332"/>
            <a:ext cx="357505" cy="132080"/>
          </a:xfrm>
          <a:custGeom>
            <a:avLst/>
            <a:gdLst/>
            <a:ahLst/>
            <a:cxnLst/>
            <a:rect l="l" t="t" r="r" b="b"/>
            <a:pathLst>
              <a:path w="357504" h="132079">
                <a:moveTo>
                  <a:pt x="357377" y="0"/>
                </a:moveTo>
                <a:lnTo>
                  <a:pt x="0" y="0"/>
                </a:lnTo>
                <a:lnTo>
                  <a:pt x="0" y="131825"/>
                </a:lnTo>
                <a:lnTo>
                  <a:pt x="357377" y="131825"/>
                </a:lnTo>
                <a:lnTo>
                  <a:pt x="357377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952231" y="3490721"/>
            <a:ext cx="357505" cy="139065"/>
          </a:xfrm>
          <a:custGeom>
            <a:avLst/>
            <a:gdLst/>
            <a:ahLst/>
            <a:cxnLst/>
            <a:rect l="l" t="t" r="r" b="b"/>
            <a:pathLst>
              <a:path w="357504" h="139064">
                <a:moveTo>
                  <a:pt x="357377" y="0"/>
                </a:moveTo>
                <a:lnTo>
                  <a:pt x="0" y="0"/>
                </a:lnTo>
                <a:lnTo>
                  <a:pt x="0" y="138683"/>
                </a:lnTo>
                <a:lnTo>
                  <a:pt x="357377" y="138683"/>
                </a:lnTo>
                <a:lnTo>
                  <a:pt x="357377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488680" y="3411473"/>
            <a:ext cx="357505" cy="158750"/>
          </a:xfrm>
          <a:custGeom>
            <a:avLst/>
            <a:gdLst/>
            <a:ahLst/>
            <a:cxnLst/>
            <a:rect l="l" t="t" r="r" b="b"/>
            <a:pathLst>
              <a:path w="357504" h="158750">
                <a:moveTo>
                  <a:pt x="357377" y="0"/>
                </a:moveTo>
                <a:lnTo>
                  <a:pt x="0" y="0"/>
                </a:lnTo>
                <a:lnTo>
                  <a:pt x="0" y="158496"/>
                </a:lnTo>
                <a:lnTo>
                  <a:pt x="357377" y="158496"/>
                </a:lnTo>
                <a:lnTo>
                  <a:pt x="357377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025128" y="3451097"/>
            <a:ext cx="357505" cy="172720"/>
          </a:xfrm>
          <a:custGeom>
            <a:avLst/>
            <a:gdLst/>
            <a:ahLst/>
            <a:cxnLst/>
            <a:rect l="l" t="t" r="r" b="b"/>
            <a:pathLst>
              <a:path w="357504" h="172720">
                <a:moveTo>
                  <a:pt x="357377" y="0"/>
                </a:moveTo>
                <a:lnTo>
                  <a:pt x="0" y="0"/>
                </a:lnTo>
                <a:lnTo>
                  <a:pt x="0" y="172212"/>
                </a:lnTo>
                <a:lnTo>
                  <a:pt x="357377" y="172212"/>
                </a:lnTo>
                <a:lnTo>
                  <a:pt x="357377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661409" y="4258055"/>
            <a:ext cx="357505" cy="13335"/>
          </a:xfrm>
          <a:custGeom>
            <a:avLst/>
            <a:gdLst/>
            <a:ahLst/>
            <a:cxnLst/>
            <a:rect l="l" t="t" r="r" b="b"/>
            <a:pathLst>
              <a:path w="357504" h="13335">
                <a:moveTo>
                  <a:pt x="357377" y="0"/>
                </a:moveTo>
                <a:lnTo>
                  <a:pt x="0" y="0"/>
                </a:lnTo>
                <a:lnTo>
                  <a:pt x="0" y="12954"/>
                </a:lnTo>
                <a:lnTo>
                  <a:pt x="357377" y="12954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197858" y="3609594"/>
            <a:ext cx="357505" cy="13970"/>
          </a:xfrm>
          <a:custGeom>
            <a:avLst/>
            <a:gdLst/>
            <a:ahLst/>
            <a:cxnLst/>
            <a:rect l="l" t="t" r="r" b="b"/>
            <a:pathLst>
              <a:path w="357504" h="13970">
                <a:moveTo>
                  <a:pt x="357377" y="0"/>
                </a:moveTo>
                <a:lnTo>
                  <a:pt x="0" y="0"/>
                </a:lnTo>
                <a:lnTo>
                  <a:pt x="0" y="13715"/>
                </a:lnTo>
                <a:lnTo>
                  <a:pt x="357377" y="13715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34305" y="3391661"/>
            <a:ext cx="357505" cy="20320"/>
          </a:xfrm>
          <a:custGeom>
            <a:avLst/>
            <a:gdLst/>
            <a:ahLst/>
            <a:cxnLst/>
            <a:rect l="l" t="t" r="r" b="b"/>
            <a:pathLst>
              <a:path w="357504" h="20320">
                <a:moveTo>
                  <a:pt x="357377" y="0"/>
                </a:moveTo>
                <a:lnTo>
                  <a:pt x="0" y="0"/>
                </a:lnTo>
                <a:lnTo>
                  <a:pt x="0" y="19812"/>
                </a:lnTo>
                <a:lnTo>
                  <a:pt x="357377" y="19812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270753" y="3233166"/>
            <a:ext cx="357505" cy="59690"/>
          </a:xfrm>
          <a:custGeom>
            <a:avLst/>
            <a:gdLst/>
            <a:ahLst/>
            <a:cxnLst/>
            <a:rect l="l" t="t" r="r" b="b"/>
            <a:pathLst>
              <a:path w="357504" h="59689">
                <a:moveTo>
                  <a:pt x="357377" y="0"/>
                </a:moveTo>
                <a:lnTo>
                  <a:pt x="0" y="0"/>
                </a:lnTo>
                <a:lnTo>
                  <a:pt x="0" y="59436"/>
                </a:lnTo>
                <a:lnTo>
                  <a:pt x="357377" y="59436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807202" y="3278885"/>
            <a:ext cx="357505" cy="113030"/>
          </a:xfrm>
          <a:custGeom>
            <a:avLst/>
            <a:gdLst/>
            <a:ahLst/>
            <a:cxnLst/>
            <a:rect l="l" t="t" r="r" b="b"/>
            <a:pathLst>
              <a:path w="357504" h="113029">
                <a:moveTo>
                  <a:pt x="357377" y="0"/>
                </a:moveTo>
                <a:lnTo>
                  <a:pt x="0" y="0"/>
                </a:lnTo>
                <a:lnTo>
                  <a:pt x="0" y="112775"/>
                </a:lnTo>
                <a:lnTo>
                  <a:pt x="357377" y="112775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342888" y="3193542"/>
            <a:ext cx="358140" cy="264795"/>
          </a:xfrm>
          <a:custGeom>
            <a:avLst/>
            <a:gdLst/>
            <a:ahLst/>
            <a:cxnLst/>
            <a:rect l="l" t="t" r="r" b="b"/>
            <a:pathLst>
              <a:path w="358140" h="264795">
                <a:moveTo>
                  <a:pt x="358139" y="0"/>
                </a:moveTo>
                <a:lnTo>
                  <a:pt x="0" y="0"/>
                </a:lnTo>
                <a:lnTo>
                  <a:pt x="0" y="264413"/>
                </a:lnTo>
                <a:lnTo>
                  <a:pt x="358139" y="264413"/>
                </a:lnTo>
                <a:lnTo>
                  <a:pt x="3581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879335" y="2909316"/>
            <a:ext cx="358140" cy="310515"/>
          </a:xfrm>
          <a:custGeom>
            <a:avLst/>
            <a:gdLst/>
            <a:ahLst/>
            <a:cxnLst/>
            <a:rect l="l" t="t" r="r" b="b"/>
            <a:pathLst>
              <a:path w="358140" h="310514">
                <a:moveTo>
                  <a:pt x="358140" y="0"/>
                </a:moveTo>
                <a:lnTo>
                  <a:pt x="0" y="0"/>
                </a:lnTo>
                <a:lnTo>
                  <a:pt x="0" y="310134"/>
                </a:lnTo>
                <a:lnTo>
                  <a:pt x="358140" y="310134"/>
                </a:lnTo>
                <a:lnTo>
                  <a:pt x="35814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415783" y="3114294"/>
            <a:ext cx="357505" cy="304165"/>
          </a:xfrm>
          <a:custGeom>
            <a:avLst/>
            <a:gdLst/>
            <a:ahLst/>
            <a:cxnLst/>
            <a:rect l="l" t="t" r="r" b="b"/>
            <a:pathLst>
              <a:path w="357504" h="304164">
                <a:moveTo>
                  <a:pt x="357377" y="0"/>
                </a:moveTo>
                <a:lnTo>
                  <a:pt x="0" y="0"/>
                </a:lnTo>
                <a:lnTo>
                  <a:pt x="0" y="304038"/>
                </a:lnTo>
                <a:lnTo>
                  <a:pt x="357377" y="304038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952231" y="3107435"/>
            <a:ext cx="357505" cy="383540"/>
          </a:xfrm>
          <a:custGeom>
            <a:avLst/>
            <a:gdLst/>
            <a:ahLst/>
            <a:cxnLst/>
            <a:rect l="l" t="t" r="r" b="b"/>
            <a:pathLst>
              <a:path w="357504" h="383539">
                <a:moveTo>
                  <a:pt x="357377" y="0"/>
                </a:moveTo>
                <a:lnTo>
                  <a:pt x="0" y="0"/>
                </a:lnTo>
                <a:lnTo>
                  <a:pt x="0" y="383286"/>
                </a:lnTo>
                <a:lnTo>
                  <a:pt x="357377" y="383286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488680" y="3048000"/>
            <a:ext cx="357505" cy="363855"/>
          </a:xfrm>
          <a:custGeom>
            <a:avLst/>
            <a:gdLst/>
            <a:ahLst/>
            <a:cxnLst/>
            <a:rect l="l" t="t" r="r" b="b"/>
            <a:pathLst>
              <a:path w="357504" h="363854">
                <a:moveTo>
                  <a:pt x="357377" y="0"/>
                </a:moveTo>
                <a:lnTo>
                  <a:pt x="0" y="0"/>
                </a:lnTo>
                <a:lnTo>
                  <a:pt x="0" y="363474"/>
                </a:lnTo>
                <a:lnTo>
                  <a:pt x="357377" y="363474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25128" y="3080766"/>
            <a:ext cx="357505" cy="370840"/>
          </a:xfrm>
          <a:custGeom>
            <a:avLst/>
            <a:gdLst/>
            <a:ahLst/>
            <a:cxnLst/>
            <a:rect l="l" t="t" r="r" b="b"/>
            <a:pathLst>
              <a:path w="357504" h="370839">
                <a:moveTo>
                  <a:pt x="357377" y="0"/>
                </a:moveTo>
                <a:lnTo>
                  <a:pt x="0" y="0"/>
                </a:lnTo>
                <a:lnTo>
                  <a:pt x="0" y="370332"/>
                </a:lnTo>
                <a:lnTo>
                  <a:pt x="357377" y="370332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197858" y="3589782"/>
            <a:ext cx="357505" cy="20320"/>
          </a:xfrm>
          <a:custGeom>
            <a:avLst/>
            <a:gdLst/>
            <a:ahLst/>
            <a:cxnLst/>
            <a:rect l="l" t="t" r="r" b="b"/>
            <a:pathLst>
              <a:path w="357504" h="20320">
                <a:moveTo>
                  <a:pt x="357377" y="0"/>
                </a:moveTo>
                <a:lnTo>
                  <a:pt x="0" y="0"/>
                </a:lnTo>
                <a:lnTo>
                  <a:pt x="0" y="19812"/>
                </a:lnTo>
                <a:lnTo>
                  <a:pt x="357377" y="19812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734305" y="3378708"/>
            <a:ext cx="357505" cy="13335"/>
          </a:xfrm>
          <a:custGeom>
            <a:avLst/>
            <a:gdLst/>
            <a:ahLst/>
            <a:cxnLst/>
            <a:rect l="l" t="t" r="r" b="b"/>
            <a:pathLst>
              <a:path w="357504" h="13335">
                <a:moveTo>
                  <a:pt x="357377" y="0"/>
                </a:moveTo>
                <a:lnTo>
                  <a:pt x="0" y="0"/>
                </a:lnTo>
                <a:lnTo>
                  <a:pt x="0" y="12953"/>
                </a:lnTo>
                <a:lnTo>
                  <a:pt x="357377" y="12953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70753" y="3206495"/>
            <a:ext cx="357505" cy="26670"/>
          </a:xfrm>
          <a:custGeom>
            <a:avLst/>
            <a:gdLst/>
            <a:ahLst/>
            <a:cxnLst/>
            <a:rect l="l" t="t" r="r" b="b"/>
            <a:pathLst>
              <a:path w="357504" h="26669">
                <a:moveTo>
                  <a:pt x="357377" y="0"/>
                </a:moveTo>
                <a:lnTo>
                  <a:pt x="0" y="0"/>
                </a:lnTo>
                <a:lnTo>
                  <a:pt x="0" y="26670"/>
                </a:lnTo>
                <a:lnTo>
                  <a:pt x="357377" y="26670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807202" y="3233166"/>
            <a:ext cx="357505" cy="45720"/>
          </a:xfrm>
          <a:custGeom>
            <a:avLst/>
            <a:gdLst/>
            <a:ahLst/>
            <a:cxnLst/>
            <a:rect l="l" t="t" r="r" b="b"/>
            <a:pathLst>
              <a:path w="357504" h="45720">
                <a:moveTo>
                  <a:pt x="357377" y="0"/>
                </a:moveTo>
                <a:lnTo>
                  <a:pt x="0" y="0"/>
                </a:lnTo>
                <a:lnTo>
                  <a:pt x="0" y="45720"/>
                </a:lnTo>
                <a:lnTo>
                  <a:pt x="357377" y="45720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342888" y="3147060"/>
            <a:ext cx="358140" cy="46990"/>
          </a:xfrm>
          <a:custGeom>
            <a:avLst/>
            <a:gdLst/>
            <a:ahLst/>
            <a:cxnLst/>
            <a:rect l="l" t="t" r="r" b="b"/>
            <a:pathLst>
              <a:path w="358140" h="46989">
                <a:moveTo>
                  <a:pt x="358139" y="0"/>
                </a:moveTo>
                <a:lnTo>
                  <a:pt x="0" y="0"/>
                </a:lnTo>
                <a:lnTo>
                  <a:pt x="0" y="46482"/>
                </a:lnTo>
                <a:lnTo>
                  <a:pt x="358139" y="46482"/>
                </a:lnTo>
                <a:lnTo>
                  <a:pt x="358139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879335" y="2875788"/>
            <a:ext cx="358140" cy="33655"/>
          </a:xfrm>
          <a:custGeom>
            <a:avLst/>
            <a:gdLst/>
            <a:ahLst/>
            <a:cxnLst/>
            <a:rect l="l" t="t" r="r" b="b"/>
            <a:pathLst>
              <a:path w="358140" h="33655">
                <a:moveTo>
                  <a:pt x="358140" y="0"/>
                </a:moveTo>
                <a:lnTo>
                  <a:pt x="0" y="0"/>
                </a:lnTo>
                <a:lnTo>
                  <a:pt x="0" y="33527"/>
                </a:lnTo>
                <a:lnTo>
                  <a:pt x="358140" y="33527"/>
                </a:lnTo>
                <a:lnTo>
                  <a:pt x="358140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415783" y="3060954"/>
            <a:ext cx="357505" cy="53340"/>
          </a:xfrm>
          <a:custGeom>
            <a:avLst/>
            <a:gdLst/>
            <a:ahLst/>
            <a:cxnLst/>
            <a:rect l="l" t="t" r="r" b="b"/>
            <a:pathLst>
              <a:path w="357504" h="53339">
                <a:moveTo>
                  <a:pt x="357377" y="0"/>
                </a:moveTo>
                <a:lnTo>
                  <a:pt x="0" y="0"/>
                </a:lnTo>
                <a:lnTo>
                  <a:pt x="0" y="53339"/>
                </a:lnTo>
                <a:lnTo>
                  <a:pt x="357377" y="53339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952231" y="3054095"/>
            <a:ext cx="357505" cy="53340"/>
          </a:xfrm>
          <a:custGeom>
            <a:avLst/>
            <a:gdLst/>
            <a:ahLst/>
            <a:cxnLst/>
            <a:rect l="l" t="t" r="r" b="b"/>
            <a:pathLst>
              <a:path w="357504" h="53339">
                <a:moveTo>
                  <a:pt x="357377" y="0"/>
                </a:moveTo>
                <a:lnTo>
                  <a:pt x="0" y="0"/>
                </a:lnTo>
                <a:lnTo>
                  <a:pt x="0" y="53339"/>
                </a:lnTo>
                <a:lnTo>
                  <a:pt x="357377" y="53339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488680" y="2955035"/>
            <a:ext cx="357505" cy="93345"/>
          </a:xfrm>
          <a:custGeom>
            <a:avLst/>
            <a:gdLst/>
            <a:ahLst/>
            <a:cxnLst/>
            <a:rect l="l" t="t" r="r" b="b"/>
            <a:pathLst>
              <a:path w="357504" h="93344">
                <a:moveTo>
                  <a:pt x="357377" y="0"/>
                </a:moveTo>
                <a:lnTo>
                  <a:pt x="0" y="0"/>
                </a:lnTo>
                <a:lnTo>
                  <a:pt x="0" y="92963"/>
                </a:lnTo>
                <a:lnTo>
                  <a:pt x="357377" y="92963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5128" y="3008376"/>
            <a:ext cx="357505" cy="72390"/>
          </a:xfrm>
          <a:custGeom>
            <a:avLst/>
            <a:gdLst/>
            <a:ahLst/>
            <a:cxnLst/>
            <a:rect l="l" t="t" r="r" b="b"/>
            <a:pathLst>
              <a:path w="357504" h="72389">
                <a:moveTo>
                  <a:pt x="357377" y="0"/>
                </a:moveTo>
                <a:lnTo>
                  <a:pt x="0" y="0"/>
                </a:lnTo>
                <a:lnTo>
                  <a:pt x="0" y="72389"/>
                </a:lnTo>
                <a:lnTo>
                  <a:pt x="357377" y="72389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415783" y="3054095"/>
            <a:ext cx="357505" cy="6985"/>
          </a:xfrm>
          <a:custGeom>
            <a:avLst/>
            <a:gdLst/>
            <a:ahLst/>
            <a:cxnLst/>
            <a:rect l="l" t="t" r="r" b="b"/>
            <a:pathLst>
              <a:path w="357504" h="6985">
                <a:moveTo>
                  <a:pt x="357377" y="0"/>
                </a:moveTo>
                <a:lnTo>
                  <a:pt x="0" y="0"/>
                </a:lnTo>
                <a:lnTo>
                  <a:pt x="0" y="6858"/>
                </a:lnTo>
                <a:lnTo>
                  <a:pt x="357377" y="6858"/>
                </a:lnTo>
                <a:lnTo>
                  <a:pt x="357377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952231" y="3014472"/>
            <a:ext cx="357505" cy="40005"/>
          </a:xfrm>
          <a:custGeom>
            <a:avLst/>
            <a:gdLst/>
            <a:ahLst/>
            <a:cxnLst/>
            <a:rect l="l" t="t" r="r" b="b"/>
            <a:pathLst>
              <a:path w="357504" h="40005">
                <a:moveTo>
                  <a:pt x="357377" y="0"/>
                </a:moveTo>
                <a:lnTo>
                  <a:pt x="0" y="0"/>
                </a:lnTo>
                <a:lnTo>
                  <a:pt x="0" y="39624"/>
                </a:lnTo>
                <a:lnTo>
                  <a:pt x="357377" y="39624"/>
                </a:lnTo>
                <a:lnTo>
                  <a:pt x="357377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488680" y="2882645"/>
            <a:ext cx="357505" cy="72390"/>
          </a:xfrm>
          <a:custGeom>
            <a:avLst/>
            <a:gdLst/>
            <a:ahLst/>
            <a:cxnLst/>
            <a:rect l="l" t="t" r="r" b="b"/>
            <a:pathLst>
              <a:path w="357504" h="72389">
                <a:moveTo>
                  <a:pt x="357377" y="0"/>
                </a:moveTo>
                <a:lnTo>
                  <a:pt x="0" y="0"/>
                </a:lnTo>
                <a:lnTo>
                  <a:pt x="0" y="72389"/>
                </a:lnTo>
                <a:lnTo>
                  <a:pt x="357377" y="72389"/>
                </a:lnTo>
                <a:lnTo>
                  <a:pt x="357377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25128" y="2935223"/>
            <a:ext cx="357505" cy="73660"/>
          </a:xfrm>
          <a:custGeom>
            <a:avLst/>
            <a:gdLst/>
            <a:ahLst/>
            <a:cxnLst/>
            <a:rect l="l" t="t" r="r" b="b"/>
            <a:pathLst>
              <a:path w="357504" h="73660">
                <a:moveTo>
                  <a:pt x="357377" y="0"/>
                </a:moveTo>
                <a:lnTo>
                  <a:pt x="0" y="0"/>
                </a:lnTo>
                <a:lnTo>
                  <a:pt x="0" y="73151"/>
                </a:lnTo>
                <a:lnTo>
                  <a:pt x="357377" y="73151"/>
                </a:lnTo>
                <a:lnTo>
                  <a:pt x="357377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88514" y="4588764"/>
            <a:ext cx="357505" cy="79375"/>
          </a:xfrm>
          <a:custGeom>
            <a:avLst/>
            <a:gdLst/>
            <a:ahLst/>
            <a:cxnLst/>
            <a:rect l="l" t="t" r="r" b="b"/>
            <a:pathLst>
              <a:path w="357505" h="79375">
                <a:moveTo>
                  <a:pt x="357377" y="0"/>
                </a:moveTo>
                <a:lnTo>
                  <a:pt x="0" y="0"/>
                </a:lnTo>
                <a:lnTo>
                  <a:pt x="0" y="79248"/>
                </a:lnTo>
                <a:lnTo>
                  <a:pt x="357377" y="79248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124961" y="4423409"/>
            <a:ext cx="357505" cy="112395"/>
          </a:xfrm>
          <a:custGeom>
            <a:avLst/>
            <a:gdLst/>
            <a:ahLst/>
            <a:cxnLst/>
            <a:rect l="l" t="t" r="r" b="b"/>
            <a:pathLst>
              <a:path w="357504" h="112395">
                <a:moveTo>
                  <a:pt x="357377" y="0"/>
                </a:moveTo>
                <a:lnTo>
                  <a:pt x="0" y="0"/>
                </a:lnTo>
                <a:lnTo>
                  <a:pt x="0" y="112013"/>
                </a:lnTo>
                <a:lnTo>
                  <a:pt x="357377" y="112013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661409" y="4132326"/>
            <a:ext cx="357505" cy="125730"/>
          </a:xfrm>
          <a:custGeom>
            <a:avLst/>
            <a:gdLst/>
            <a:ahLst/>
            <a:cxnLst/>
            <a:rect l="l" t="t" r="r" b="b"/>
            <a:pathLst>
              <a:path w="357504" h="125729">
                <a:moveTo>
                  <a:pt x="357377" y="0"/>
                </a:moveTo>
                <a:lnTo>
                  <a:pt x="0" y="0"/>
                </a:lnTo>
                <a:lnTo>
                  <a:pt x="0" y="125730"/>
                </a:lnTo>
                <a:lnTo>
                  <a:pt x="357377" y="125730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197858" y="3352038"/>
            <a:ext cx="357505" cy="238125"/>
          </a:xfrm>
          <a:custGeom>
            <a:avLst/>
            <a:gdLst/>
            <a:ahLst/>
            <a:cxnLst/>
            <a:rect l="l" t="t" r="r" b="b"/>
            <a:pathLst>
              <a:path w="357504" h="238125">
                <a:moveTo>
                  <a:pt x="357377" y="0"/>
                </a:moveTo>
                <a:lnTo>
                  <a:pt x="0" y="0"/>
                </a:lnTo>
                <a:lnTo>
                  <a:pt x="0" y="237743"/>
                </a:lnTo>
                <a:lnTo>
                  <a:pt x="357377" y="237743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734305" y="3120389"/>
            <a:ext cx="357505" cy="258445"/>
          </a:xfrm>
          <a:custGeom>
            <a:avLst/>
            <a:gdLst/>
            <a:ahLst/>
            <a:cxnLst/>
            <a:rect l="l" t="t" r="r" b="b"/>
            <a:pathLst>
              <a:path w="357504" h="258445">
                <a:moveTo>
                  <a:pt x="357377" y="0"/>
                </a:moveTo>
                <a:lnTo>
                  <a:pt x="0" y="0"/>
                </a:lnTo>
                <a:lnTo>
                  <a:pt x="0" y="258317"/>
                </a:lnTo>
                <a:lnTo>
                  <a:pt x="357377" y="258317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270753" y="2889504"/>
            <a:ext cx="357505" cy="317500"/>
          </a:xfrm>
          <a:custGeom>
            <a:avLst/>
            <a:gdLst/>
            <a:ahLst/>
            <a:cxnLst/>
            <a:rect l="l" t="t" r="r" b="b"/>
            <a:pathLst>
              <a:path w="357504" h="317500">
                <a:moveTo>
                  <a:pt x="357377" y="0"/>
                </a:moveTo>
                <a:lnTo>
                  <a:pt x="0" y="0"/>
                </a:lnTo>
                <a:lnTo>
                  <a:pt x="0" y="316991"/>
                </a:lnTo>
                <a:lnTo>
                  <a:pt x="357377" y="316991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807202" y="2968751"/>
            <a:ext cx="357505" cy="264795"/>
          </a:xfrm>
          <a:custGeom>
            <a:avLst/>
            <a:gdLst/>
            <a:ahLst/>
            <a:cxnLst/>
            <a:rect l="l" t="t" r="r" b="b"/>
            <a:pathLst>
              <a:path w="357504" h="264794">
                <a:moveTo>
                  <a:pt x="357377" y="0"/>
                </a:moveTo>
                <a:lnTo>
                  <a:pt x="0" y="0"/>
                </a:lnTo>
                <a:lnTo>
                  <a:pt x="0" y="264413"/>
                </a:lnTo>
                <a:lnTo>
                  <a:pt x="357377" y="264413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342888" y="2809494"/>
            <a:ext cx="358140" cy="337820"/>
          </a:xfrm>
          <a:custGeom>
            <a:avLst/>
            <a:gdLst/>
            <a:ahLst/>
            <a:cxnLst/>
            <a:rect l="l" t="t" r="r" b="b"/>
            <a:pathLst>
              <a:path w="358140" h="337819">
                <a:moveTo>
                  <a:pt x="358139" y="0"/>
                </a:moveTo>
                <a:lnTo>
                  <a:pt x="0" y="0"/>
                </a:lnTo>
                <a:lnTo>
                  <a:pt x="0" y="337565"/>
                </a:lnTo>
                <a:lnTo>
                  <a:pt x="358139" y="337565"/>
                </a:lnTo>
                <a:lnTo>
                  <a:pt x="358139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879335" y="2519172"/>
            <a:ext cx="358140" cy="356870"/>
          </a:xfrm>
          <a:custGeom>
            <a:avLst/>
            <a:gdLst/>
            <a:ahLst/>
            <a:cxnLst/>
            <a:rect l="l" t="t" r="r" b="b"/>
            <a:pathLst>
              <a:path w="358140" h="356869">
                <a:moveTo>
                  <a:pt x="358140" y="0"/>
                </a:moveTo>
                <a:lnTo>
                  <a:pt x="0" y="0"/>
                </a:lnTo>
                <a:lnTo>
                  <a:pt x="0" y="356615"/>
                </a:lnTo>
                <a:lnTo>
                  <a:pt x="358140" y="356615"/>
                </a:lnTo>
                <a:lnTo>
                  <a:pt x="358140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415783" y="2664714"/>
            <a:ext cx="357505" cy="389890"/>
          </a:xfrm>
          <a:custGeom>
            <a:avLst/>
            <a:gdLst/>
            <a:ahLst/>
            <a:cxnLst/>
            <a:rect l="l" t="t" r="r" b="b"/>
            <a:pathLst>
              <a:path w="357504" h="389889">
                <a:moveTo>
                  <a:pt x="357377" y="0"/>
                </a:moveTo>
                <a:lnTo>
                  <a:pt x="0" y="0"/>
                </a:lnTo>
                <a:lnTo>
                  <a:pt x="0" y="389382"/>
                </a:lnTo>
                <a:lnTo>
                  <a:pt x="357377" y="389382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952231" y="2584704"/>
            <a:ext cx="357505" cy="429895"/>
          </a:xfrm>
          <a:custGeom>
            <a:avLst/>
            <a:gdLst/>
            <a:ahLst/>
            <a:cxnLst/>
            <a:rect l="l" t="t" r="r" b="b"/>
            <a:pathLst>
              <a:path w="357504" h="429894">
                <a:moveTo>
                  <a:pt x="357377" y="0"/>
                </a:moveTo>
                <a:lnTo>
                  <a:pt x="0" y="0"/>
                </a:lnTo>
                <a:lnTo>
                  <a:pt x="0" y="429768"/>
                </a:lnTo>
                <a:lnTo>
                  <a:pt x="357377" y="429768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488680" y="2340101"/>
            <a:ext cx="357505" cy="542925"/>
          </a:xfrm>
          <a:custGeom>
            <a:avLst/>
            <a:gdLst/>
            <a:ahLst/>
            <a:cxnLst/>
            <a:rect l="l" t="t" r="r" b="b"/>
            <a:pathLst>
              <a:path w="357504" h="542925">
                <a:moveTo>
                  <a:pt x="357377" y="0"/>
                </a:moveTo>
                <a:lnTo>
                  <a:pt x="0" y="0"/>
                </a:lnTo>
                <a:lnTo>
                  <a:pt x="0" y="542544"/>
                </a:lnTo>
                <a:lnTo>
                  <a:pt x="357377" y="542544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025128" y="2512314"/>
            <a:ext cx="357505" cy="422909"/>
          </a:xfrm>
          <a:custGeom>
            <a:avLst/>
            <a:gdLst/>
            <a:ahLst/>
            <a:cxnLst/>
            <a:rect l="l" t="t" r="r" b="b"/>
            <a:pathLst>
              <a:path w="357504" h="422910">
                <a:moveTo>
                  <a:pt x="357377" y="0"/>
                </a:moveTo>
                <a:lnTo>
                  <a:pt x="0" y="0"/>
                </a:lnTo>
                <a:lnTo>
                  <a:pt x="0" y="422910"/>
                </a:lnTo>
                <a:lnTo>
                  <a:pt x="357377" y="422910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588514" y="4562094"/>
            <a:ext cx="357505" cy="26670"/>
          </a:xfrm>
          <a:custGeom>
            <a:avLst/>
            <a:gdLst/>
            <a:ahLst/>
            <a:cxnLst/>
            <a:rect l="l" t="t" r="r" b="b"/>
            <a:pathLst>
              <a:path w="357505" h="26670">
                <a:moveTo>
                  <a:pt x="357377" y="0"/>
                </a:moveTo>
                <a:lnTo>
                  <a:pt x="0" y="0"/>
                </a:lnTo>
                <a:lnTo>
                  <a:pt x="0" y="26669"/>
                </a:lnTo>
                <a:lnTo>
                  <a:pt x="357377" y="26669"/>
                </a:lnTo>
                <a:lnTo>
                  <a:pt x="357377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124961" y="4396740"/>
            <a:ext cx="357505" cy="26670"/>
          </a:xfrm>
          <a:custGeom>
            <a:avLst/>
            <a:gdLst/>
            <a:ahLst/>
            <a:cxnLst/>
            <a:rect l="l" t="t" r="r" b="b"/>
            <a:pathLst>
              <a:path w="357504" h="26670">
                <a:moveTo>
                  <a:pt x="357377" y="0"/>
                </a:moveTo>
                <a:lnTo>
                  <a:pt x="0" y="0"/>
                </a:lnTo>
                <a:lnTo>
                  <a:pt x="0" y="26669"/>
                </a:lnTo>
                <a:lnTo>
                  <a:pt x="357377" y="26669"/>
                </a:lnTo>
                <a:lnTo>
                  <a:pt x="357377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661409" y="4085844"/>
            <a:ext cx="357505" cy="46990"/>
          </a:xfrm>
          <a:custGeom>
            <a:avLst/>
            <a:gdLst/>
            <a:ahLst/>
            <a:cxnLst/>
            <a:rect l="l" t="t" r="r" b="b"/>
            <a:pathLst>
              <a:path w="357504" h="46989">
                <a:moveTo>
                  <a:pt x="357377" y="0"/>
                </a:moveTo>
                <a:lnTo>
                  <a:pt x="0" y="0"/>
                </a:lnTo>
                <a:lnTo>
                  <a:pt x="0" y="46481"/>
                </a:lnTo>
                <a:lnTo>
                  <a:pt x="357377" y="46481"/>
                </a:lnTo>
                <a:lnTo>
                  <a:pt x="357377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197858" y="3272790"/>
            <a:ext cx="357505" cy="79375"/>
          </a:xfrm>
          <a:custGeom>
            <a:avLst/>
            <a:gdLst/>
            <a:ahLst/>
            <a:cxnLst/>
            <a:rect l="l" t="t" r="r" b="b"/>
            <a:pathLst>
              <a:path w="357504" h="79375">
                <a:moveTo>
                  <a:pt x="357377" y="0"/>
                </a:moveTo>
                <a:lnTo>
                  <a:pt x="0" y="0"/>
                </a:lnTo>
                <a:lnTo>
                  <a:pt x="0" y="79248"/>
                </a:lnTo>
                <a:lnTo>
                  <a:pt x="357377" y="79248"/>
                </a:lnTo>
                <a:lnTo>
                  <a:pt x="357377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734305" y="3067811"/>
            <a:ext cx="357505" cy="52705"/>
          </a:xfrm>
          <a:custGeom>
            <a:avLst/>
            <a:gdLst/>
            <a:ahLst/>
            <a:cxnLst/>
            <a:rect l="l" t="t" r="r" b="b"/>
            <a:pathLst>
              <a:path w="357504" h="52705">
                <a:moveTo>
                  <a:pt x="357377" y="0"/>
                </a:moveTo>
                <a:lnTo>
                  <a:pt x="0" y="0"/>
                </a:lnTo>
                <a:lnTo>
                  <a:pt x="0" y="52577"/>
                </a:lnTo>
                <a:lnTo>
                  <a:pt x="357377" y="52577"/>
                </a:lnTo>
                <a:lnTo>
                  <a:pt x="357377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270753" y="2816351"/>
            <a:ext cx="357505" cy="73660"/>
          </a:xfrm>
          <a:custGeom>
            <a:avLst/>
            <a:gdLst/>
            <a:ahLst/>
            <a:cxnLst/>
            <a:rect l="l" t="t" r="r" b="b"/>
            <a:pathLst>
              <a:path w="357504" h="73660">
                <a:moveTo>
                  <a:pt x="357377" y="0"/>
                </a:moveTo>
                <a:lnTo>
                  <a:pt x="0" y="0"/>
                </a:lnTo>
                <a:lnTo>
                  <a:pt x="0" y="73151"/>
                </a:lnTo>
                <a:lnTo>
                  <a:pt x="357377" y="73151"/>
                </a:lnTo>
                <a:lnTo>
                  <a:pt x="357377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807202" y="2882645"/>
            <a:ext cx="357505" cy="86360"/>
          </a:xfrm>
          <a:custGeom>
            <a:avLst/>
            <a:gdLst/>
            <a:ahLst/>
            <a:cxnLst/>
            <a:rect l="l" t="t" r="r" b="b"/>
            <a:pathLst>
              <a:path w="357504" h="86360">
                <a:moveTo>
                  <a:pt x="357377" y="0"/>
                </a:moveTo>
                <a:lnTo>
                  <a:pt x="0" y="0"/>
                </a:lnTo>
                <a:lnTo>
                  <a:pt x="0" y="86105"/>
                </a:lnTo>
                <a:lnTo>
                  <a:pt x="357377" y="86105"/>
                </a:lnTo>
                <a:lnTo>
                  <a:pt x="357377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342888" y="2724150"/>
            <a:ext cx="358140" cy="85725"/>
          </a:xfrm>
          <a:custGeom>
            <a:avLst/>
            <a:gdLst/>
            <a:ahLst/>
            <a:cxnLst/>
            <a:rect l="l" t="t" r="r" b="b"/>
            <a:pathLst>
              <a:path w="358140" h="85725">
                <a:moveTo>
                  <a:pt x="358139" y="0"/>
                </a:moveTo>
                <a:lnTo>
                  <a:pt x="0" y="0"/>
                </a:lnTo>
                <a:lnTo>
                  <a:pt x="0" y="85344"/>
                </a:lnTo>
                <a:lnTo>
                  <a:pt x="358139" y="85344"/>
                </a:lnTo>
                <a:lnTo>
                  <a:pt x="358139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879335" y="2439923"/>
            <a:ext cx="358140" cy="79375"/>
          </a:xfrm>
          <a:custGeom>
            <a:avLst/>
            <a:gdLst/>
            <a:ahLst/>
            <a:cxnLst/>
            <a:rect l="l" t="t" r="r" b="b"/>
            <a:pathLst>
              <a:path w="358140" h="79375">
                <a:moveTo>
                  <a:pt x="358140" y="0"/>
                </a:moveTo>
                <a:lnTo>
                  <a:pt x="0" y="0"/>
                </a:lnTo>
                <a:lnTo>
                  <a:pt x="0" y="79248"/>
                </a:lnTo>
                <a:lnTo>
                  <a:pt x="358140" y="79248"/>
                </a:lnTo>
                <a:lnTo>
                  <a:pt x="358140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415783" y="2571750"/>
            <a:ext cx="357505" cy="93345"/>
          </a:xfrm>
          <a:custGeom>
            <a:avLst/>
            <a:gdLst/>
            <a:ahLst/>
            <a:cxnLst/>
            <a:rect l="l" t="t" r="r" b="b"/>
            <a:pathLst>
              <a:path w="357504" h="93344">
                <a:moveTo>
                  <a:pt x="357377" y="0"/>
                </a:moveTo>
                <a:lnTo>
                  <a:pt x="0" y="0"/>
                </a:lnTo>
                <a:lnTo>
                  <a:pt x="0" y="92963"/>
                </a:lnTo>
                <a:lnTo>
                  <a:pt x="357377" y="92963"/>
                </a:lnTo>
                <a:lnTo>
                  <a:pt x="357377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952231" y="2459735"/>
            <a:ext cx="357505" cy="125095"/>
          </a:xfrm>
          <a:custGeom>
            <a:avLst/>
            <a:gdLst/>
            <a:ahLst/>
            <a:cxnLst/>
            <a:rect l="l" t="t" r="r" b="b"/>
            <a:pathLst>
              <a:path w="357504" h="125094">
                <a:moveTo>
                  <a:pt x="357377" y="0"/>
                </a:moveTo>
                <a:lnTo>
                  <a:pt x="0" y="0"/>
                </a:lnTo>
                <a:lnTo>
                  <a:pt x="0" y="124967"/>
                </a:lnTo>
                <a:lnTo>
                  <a:pt x="357377" y="124967"/>
                </a:lnTo>
                <a:lnTo>
                  <a:pt x="357377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488680" y="2168651"/>
            <a:ext cx="357505" cy="171450"/>
          </a:xfrm>
          <a:custGeom>
            <a:avLst/>
            <a:gdLst/>
            <a:ahLst/>
            <a:cxnLst/>
            <a:rect l="l" t="t" r="r" b="b"/>
            <a:pathLst>
              <a:path w="357504" h="171450">
                <a:moveTo>
                  <a:pt x="357377" y="0"/>
                </a:moveTo>
                <a:lnTo>
                  <a:pt x="0" y="0"/>
                </a:lnTo>
                <a:lnTo>
                  <a:pt x="0" y="171450"/>
                </a:lnTo>
                <a:lnTo>
                  <a:pt x="357377" y="171450"/>
                </a:lnTo>
                <a:lnTo>
                  <a:pt x="357377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025128" y="2353817"/>
            <a:ext cx="357505" cy="158750"/>
          </a:xfrm>
          <a:custGeom>
            <a:avLst/>
            <a:gdLst/>
            <a:ahLst/>
            <a:cxnLst/>
            <a:rect l="l" t="t" r="r" b="b"/>
            <a:pathLst>
              <a:path w="357504" h="158750">
                <a:moveTo>
                  <a:pt x="357377" y="0"/>
                </a:moveTo>
                <a:lnTo>
                  <a:pt x="0" y="0"/>
                </a:lnTo>
                <a:lnTo>
                  <a:pt x="0" y="158496"/>
                </a:lnTo>
                <a:lnTo>
                  <a:pt x="357377" y="158496"/>
                </a:lnTo>
                <a:lnTo>
                  <a:pt x="357377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588514" y="4363973"/>
            <a:ext cx="357505" cy="198120"/>
          </a:xfrm>
          <a:custGeom>
            <a:avLst/>
            <a:gdLst/>
            <a:ahLst/>
            <a:cxnLst/>
            <a:rect l="l" t="t" r="r" b="b"/>
            <a:pathLst>
              <a:path w="357505" h="198120">
                <a:moveTo>
                  <a:pt x="357377" y="0"/>
                </a:moveTo>
                <a:lnTo>
                  <a:pt x="0" y="0"/>
                </a:lnTo>
                <a:lnTo>
                  <a:pt x="0" y="198119"/>
                </a:lnTo>
                <a:lnTo>
                  <a:pt x="357377" y="198119"/>
                </a:lnTo>
                <a:lnTo>
                  <a:pt x="357377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124961" y="4066032"/>
            <a:ext cx="357505" cy="330835"/>
          </a:xfrm>
          <a:custGeom>
            <a:avLst/>
            <a:gdLst/>
            <a:ahLst/>
            <a:cxnLst/>
            <a:rect l="l" t="t" r="r" b="b"/>
            <a:pathLst>
              <a:path w="357504" h="330835">
                <a:moveTo>
                  <a:pt x="357377" y="0"/>
                </a:moveTo>
                <a:lnTo>
                  <a:pt x="0" y="0"/>
                </a:lnTo>
                <a:lnTo>
                  <a:pt x="0" y="330708"/>
                </a:lnTo>
                <a:lnTo>
                  <a:pt x="357377" y="330708"/>
                </a:lnTo>
                <a:lnTo>
                  <a:pt x="357377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661409" y="3722370"/>
            <a:ext cx="357505" cy="363855"/>
          </a:xfrm>
          <a:custGeom>
            <a:avLst/>
            <a:gdLst/>
            <a:ahLst/>
            <a:cxnLst/>
            <a:rect l="l" t="t" r="r" b="b"/>
            <a:pathLst>
              <a:path w="357504" h="363854">
                <a:moveTo>
                  <a:pt x="357377" y="0"/>
                </a:moveTo>
                <a:lnTo>
                  <a:pt x="0" y="0"/>
                </a:lnTo>
                <a:lnTo>
                  <a:pt x="0" y="363473"/>
                </a:lnTo>
                <a:lnTo>
                  <a:pt x="357377" y="363473"/>
                </a:lnTo>
                <a:lnTo>
                  <a:pt x="357377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197858" y="2697479"/>
            <a:ext cx="357505" cy="575310"/>
          </a:xfrm>
          <a:custGeom>
            <a:avLst/>
            <a:gdLst/>
            <a:ahLst/>
            <a:cxnLst/>
            <a:rect l="l" t="t" r="r" b="b"/>
            <a:pathLst>
              <a:path w="357504" h="575310">
                <a:moveTo>
                  <a:pt x="357377" y="0"/>
                </a:moveTo>
                <a:lnTo>
                  <a:pt x="0" y="0"/>
                </a:lnTo>
                <a:lnTo>
                  <a:pt x="0" y="575310"/>
                </a:lnTo>
                <a:lnTo>
                  <a:pt x="357377" y="575310"/>
                </a:lnTo>
                <a:lnTo>
                  <a:pt x="357377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734305" y="2538983"/>
            <a:ext cx="357505" cy="528955"/>
          </a:xfrm>
          <a:custGeom>
            <a:avLst/>
            <a:gdLst/>
            <a:ahLst/>
            <a:cxnLst/>
            <a:rect l="l" t="t" r="r" b="b"/>
            <a:pathLst>
              <a:path w="357504" h="528955">
                <a:moveTo>
                  <a:pt x="357377" y="0"/>
                </a:moveTo>
                <a:lnTo>
                  <a:pt x="0" y="0"/>
                </a:lnTo>
                <a:lnTo>
                  <a:pt x="0" y="528827"/>
                </a:lnTo>
                <a:lnTo>
                  <a:pt x="357377" y="528827"/>
                </a:lnTo>
                <a:lnTo>
                  <a:pt x="357377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270753" y="2254757"/>
            <a:ext cx="357505" cy="561975"/>
          </a:xfrm>
          <a:custGeom>
            <a:avLst/>
            <a:gdLst/>
            <a:ahLst/>
            <a:cxnLst/>
            <a:rect l="l" t="t" r="r" b="b"/>
            <a:pathLst>
              <a:path w="357504" h="561975">
                <a:moveTo>
                  <a:pt x="357377" y="0"/>
                </a:moveTo>
                <a:lnTo>
                  <a:pt x="0" y="0"/>
                </a:lnTo>
                <a:lnTo>
                  <a:pt x="0" y="561593"/>
                </a:lnTo>
                <a:lnTo>
                  <a:pt x="357377" y="561593"/>
                </a:lnTo>
                <a:lnTo>
                  <a:pt x="357377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807202" y="2366772"/>
            <a:ext cx="357505" cy="516255"/>
          </a:xfrm>
          <a:custGeom>
            <a:avLst/>
            <a:gdLst/>
            <a:ahLst/>
            <a:cxnLst/>
            <a:rect l="l" t="t" r="r" b="b"/>
            <a:pathLst>
              <a:path w="357504" h="516255">
                <a:moveTo>
                  <a:pt x="357377" y="0"/>
                </a:moveTo>
                <a:lnTo>
                  <a:pt x="0" y="0"/>
                </a:lnTo>
                <a:lnTo>
                  <a:pt x="0" y="515874"/>
                </a:lnTo>
                <a:lnTo>
                  <a:pt x="357377" y="515874"/>
                </a:lnTo>
                <a:lnTo>
                  <a:pt x="357377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342888" y="2154935"/>
            <a:ext cx="358140" cy="569595"/>
          </a:xfrm>
          <a:custGeom>
            <a:avLst/>
            <a:gdLst/>
            <a:ahLst/>
            <a:cxnLst/>
            <a:rect l="l" t="t" r="r" b="b"/>
            <a:pathLst>
              <a:path w="358140" h="569594">
                <a:moveTo>
                  <a:pt x="358139" y="0"/>
                </a:moveTo>
                <a:lnTo>
                  <a:pt x="0" y="0"/>
                </a:lnTo>
                <a:lnTo>
                  <a:pt x="0" y="569213"/>
                </a:lnTo>
                <a:lnTo>
                  <a:pt x="358139" y="569213"/>
                </a:lnTo>
                <a:lnTo>
                  <a:pt x="358139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879335" y="1877567"/>
            <a:ext cx="358140" cy="562610"/>
          </a:xfrm>
          <a:custGeom>
            <a:avLst/>
            <a:gdLst/>
            <a:ahLst/>
            <a:cxnLst/>
            <a:rect l="l" t="t" r="r" b="b"/>
            <a:pathLst>
              <a:path w="358140" h="562610">
                <a:moveTo>
                  <a:pt x="358140" y="0"/>
                </a:moveTo>
                <a:lnTo>
                  <a:pt x="0" y="0"/>
                </a:lnTo>
                <a:lnTo>
                  <a:pt x="0" y="562356"/>
                </a:lnTo>
                <a:lnTo>
                  <a:pt x="358140" y="562356"/>
                </a:lnTo>
                <a:lnTo>
                  <a:pt x="358140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415783" y="2003298"/>
            <a:ext cx="357505" cy="568960"/>
          </a:xfrm>
          <a:custGeom>
            <a:avLst/>
            <a:gdLst/>
            <a:ahLst/>
            <a:cxnLst/>
            <a:rect l="l" t="t" r="r" b="b"/>
            <a:pathLst>
              <a:path w="357504" h="568960">
                <a:moveTo>
                  <a:pt x="357377" y="0"/>
                </a:moveTo>
                <a:lnTo>
                  <a:pt x="0" y="0"/>
                </a:lnTo>
                <a:lnTo>
                  <a:pt x="0" y="568451"/>
                </a:lnTo>
                <a:lnTo>
                  <a:pt x="357377" y="568451"/>
                </a:lnTo>
                <a:lnTo>
                  <a:pt x="357377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952231" y="1937004"/>
            <a:ext cx="357505" cy="523240"/>
          </a:xfrm>
          <a:custGeom>
            <a:avLst/>
            <a:gdLst/>
            <a:ahLst/>
            <a:cxnLst/>
            <a:rect l="l" t="t" r="r" b="b"/>
            <a:pathLst>
              <a:path w="357504" h="523239">
                <a:moveTo>
                  <a:pt x="357377" y="0"/>
                </a:moveTo>
                <a:lnTo>
                  <a:pt x="0" y="0"/>
                </a:lnTo>
                <a:lnTo>
                  <a:pt x="0" y="522731"/>
                </a:lnTo>
                <a:lnTo>
                  <a:pt x="357377" y="522731"/>
                </a:lnTo>
                <a:lnTo>
                  <a:pt x="357377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488680" y="1606296"/>
            <a:ext cx="357505" cy="562610"/>
          </a:xfrm>
          <a:custGeom>
            <a:avLst/>
            <a:gdLst/>
            <a:ahLst/>
            <a:cxnLst/>
            <a:rect l="l" t="t" r="r" b="b"/>
            <a:pathLst>
              <a:path w="357504" h="562610">
                <a:moveTo>
                  <a:pt x="357377" y="0"/>
                </a:moveTo>
                <a:lnTo>
                  <a:pt x="0" y="0"/>
                </a:lnTo>
                <a:lnTo>
                  <a:pt x="0" y="562355"/>
                </a:lnTo>
                <a:lnTo>
                  <a:pt x="357377" y="562355"/>
                </a:lnTo>
                <a:lnTo>
                  <a:pt x="357377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025128" y="1864614"/>
            <a:ext cx="357505" cy="489584"/>
          </a:xfrm>
          <a:custGeom>
            <a:avLst/>
            <a:gdLst/>
            <a:ahLst/>
            <a:cxnLst/>
            <a:rect l="l" t="t" r="r" b="b"/>
            <a:pathLst>
              <a:path w="357504" h="489585">
                <a:moveTo>
                  <a:pt x="357377" y="0"/>
                </a:moveTo>
                <a:lnTo>
                  <a:pt x="0" y="0"/>
                </a:lnTo>
                <a:lnTo>
                  <a:pt x="0" y="489203"/>
                </a:lnTo>
                <a:lnTo>
                  <a:pt x="357377" y="489203"/>
                </a:lnTo>
                <a:lnTo>
                  <a:pt x="357377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588514" y="4350258"/>
            <a:ext cx="357505" cy="13970"/>
          </a:xfrm>
          <a:custGeom>
            <a:avLst/>
            <a:gdLst/>
            <a:ahLst/>
            <a:cxnLst/>
            <a:rect l="l" t="t" r="r" b="b"/>
            <a:pathLst>
              <a:path w="357505" h="13970">
                <a:moveTo>
                  <a:pt x="357377" y="0"/>
                </a:moveTo>
                <a:lnTo>
                  <a:pt x="0" y="0"/>
                </a:lnTo>
                <a:lnTo>
                  <a:pt x="0" y="13716"/>
                </a:lnTo>
                <a:lnTo>
                  <a:pt x="357377" y="13716"/>
                </a:lnTo>
                <a:lnTo>
                  <a:pt x="3573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24961" y="4046220"/>
            <a:ext cx="357505" cy="20320"/>
          </a:xfrm>
          <a:custGeom>
            <a:avLst/>
            <a:gdLst/>
            <a:ahLst/>
            <a:cxnLst/>
            <a:rect l="l" t="t" r="r" b="b"/>
            <a:pathLst>
              <a:path w="357504" h="20320">
                <a:moveTo>
                  <a:pt x="357377" y="0"/>
                </a:moveTo>
                <a:lnTo>
                  <a:pt x="0" y="0"/>
                </a:lnTo>
                <a:lnTo>
                  <a:pt x="0" y="19811"/>
                </a:lnTo>
                <a:lnTo>
                  <a:pt x="357377" y="19811"/>
                </a:lnTo>
                <a:lnTo>
                  <a:pt x="3573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661409" y="3702558"/>
            <a:ext cx="357505" cy="20320"/>
          </a:xfrm>
          <a:custGeom>
            <a:avLst/>
            <a:gdLst/>
            <a:ahLst/>
            <a:cxnLst/>
            <a:rect l="l" t="t" r="r" b="b"/>
            <a:pathLst>
              <a:path w="357504" h="20320">
                <a:moveTo>
                  <a:pt x="357377" y="0"/>
                </a:moveTo>
                <a:lnTo>
                  <a:pt x="0" y="0"/>
                </a:lnTo>
                <a:lnTo>
                  <a:pt x="0" y="19812"/>
                </a:lnTo>
                <a:lnTo>
                  <a:pt x="357377" y="19812"/>
                </a:lnTo>
                <a:lnTo>
                  <a:pt x="3573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97858" y="2670810"/>
            <a:ext cx="357505" cy="26670"/>
          </a:xfrm>
          <a:custGeom>
            <a:avLst/>
            <a:gdLst/>
            <a:ahLst/>
            <a:cxnLst/>
            <a:rect l="l" t="t" r="r" b="b"/>
            <a:pathLst>
              <a:path w="357504" h="26669">
                <a:moveTo>
                  <a:pt x="357377" y="0"/>
                </a:moveTo>
                <a:lnTo>
                  <a:pt x="0" y="0"/>
                </a:lnTo>
                <a:lnTo>
                  <a:pt x="0" y="26670"/>
                </a:lnTo>
                <a:lnTo>
                  <a:pt x="357377" y="26670"/>
                </a:lnTo>
                <a:lnTo>
                  <a:pt x="3573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734305" y="2519172"/>
            <a:ext cx="357505" cy="20320"/>
          </a:xfrm>
          <a:custGeom>
            <a:avLst/>
            <a:gdLst/>
            <a:ahLst/>
            <a:cxnLst/>
            <a:rect l="l" t="t" r="r" b="b"/>
            <a:pathLst>
              <a:path w="357504" h="20319">
                <a:moveTo>
                  <a:pt x="357377" y="0"/>
                </a:moveTo>
                <a:lnTo>
                  <a:pt x="0" y="0"/>
                </a:lnTo>
                <a:lnTo>
                  <a:pt x="0" y="19812"/>
                </a:lnTo>
                <a:lnTo>
                  <a:pt x="357377" y="19812"/>
                </a:lnTo>
                <a:lnTo>
                  <a:pt x="3573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270753" y="2194560"/>
            <a:ext cx="357505" cy="60325"/>
          </a:xfrm>
          <a:custGeom>
            <a:avLst/>
            <a:gdLst/>
            <a:ahLst/>
            <a:cxnLst/>
            <a:rect l="l" t="t" r="r" b="b"/>
            <a:pathLst>
              <a:path w="357504" h="60325">
                <a:moveTo>
                  <a:pt x="357377" y="0"/>
                </a:moveTo>
                <a:lnTo>
                  <a:pt x="0" y="0"/>
                </a:lnTo>
                <a:lnTo>
                  <a:pt x="0" y="60198"/>
                </a:lnTo>
                <a:lnTo>
                  <a:pt x="357377" y="60198"/>
                </a:lnTo>
                <a:lnTo>
                  <a:pt x="3573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807202" y="2300477"/>
            <a:ext cx="357505" cy="66675"/>
          </a:xfrm>
          <a:custGeom>
            <a:avLst/>
            <a:gdLst/>
            <a:ahLst/>
            <a:cxnLst/>
            <a:rect l="l" t="t" r="r" b="b"/>
            <a:pathLst>
              <a:path w="357504" h="66675">
                <a:moveTo>
                  <a:pt x="357377" y="0"/>
                </a:moveTo>
                <a:lnTo>
                  <a:pt x="0" y="0"/>
                </a:lnTo>
                <a:lnTo>
                  <a:pt x="0" y="66294"/>
                </a:lnTo>
                <a:lnTo>
                  <a:pt x="357377" y="66294"/>
                </a:lnTo>
                <a:lnTo>
                  <a:pt x="3573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342888" y="2089404"/>
            <a:ext cx="358140" cy="66040"/>
          </a:xfrm>
          <a:custGeom>
            <a:avLst/>
            <a:gdLst/>
            <a:ahLst/>
            <a:cxnLst/>
            <a:rect l="l" t="t" r="r" b="b"/>
            <a:pathLst>
              <a:path w="358140" h="66039">
                <a:moveTo>
                  <a:pt x="358139" y="0"/>
                </a:moveTo>
                <a:lnTo>
                  <a:pt x="0" y="0"/>
                </a:lnTo>
                <a:lnTo>
                  <a:pt x="0" y="65532"/>
                </a:lnTo>
                <a:lnTo>
                  <a:pt x="358139" y="65532"/>
                </a:lnTo>
                <a:lnTo>
                  <a:pt x="358139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879335" y="1811273"/>
            <a:ext cx="358140" cy="66675"/>
          </a:xfrm>
          <a:custGeom>
            <a:avLst/>
            <a:gdLst/>
            <a:ahLst/>
            <a:cxnLst/>
            <a:rect l="l" t="t" r="r" b="b"/>
            <a:pathLst>
              <a:path w="358140" h="66675">
                <a:moveTo>
                  <a:pt x="358140" y="0"/>
                </a:moveTo>
                <a:lnTo>
                  <a:pt x="0" y="0"/>
                </a:lnTo>
                <a:lnTo>
                  <a:pt x="0" y="66294"/>
                </a:lnTo>
                <a:lnTo>
                  <a:pt x="358140" y="66294"/>
                </a:lnTo>
                <a:lnTo>
                  <a:pt x="358140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415783" y="1943861"/>
            <a:ext cx="357505" cy="59690"/>
          </a:xfrm>
          <a:custGeom>
            <a:avLst/>
            <a:gdLst/>
            <a:ahLst/>
            <a:cxnLst/>
            <a:rect l="l" t="t" r="r" b="b"/>
            <a:pathLst>
              <a:path w="357504" h="59689">
                <a:moveTo>
                  <a:pt x="357377" y="0"/>
                </a:moveTo>
                <a:lnTo>
                  <a:pt x="0" y="0"/>
                </a:lnTo>
                <a:lnTo>
                  <a:pt x="0" y="59436"/>
                </a:lnTo>
                <a:lnTo>
                  <a:pt x="357377" y="59436"/>
                </a:lnTo>
                <a:lnTo>
                  <a:pt x="3573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952231" y="1884426"/>
            <a:ext cx="357505" cy="52705"/>
          </a:xfrm>
          <a:custGeom>
            <a:avLst/>
            <a:gdLst/>
            <a:ahLst/>
            <a:cxnLst/>
            <a:rect l="l" t="t" r="r" b="b"/>
            <a:pathLst>
              <a:path w="357504" h="52705">
                <a:moveTo>
                  <a:pt x="357377" y="0"/>
                </a:moveTo>
                <a:lnTo>
                  <a:pt x="0" y="0"/>
                </a:lnTo>
                <a:lnTo>
                  <a:pt x="0" y="52577"/>
                </a:lnTo>
                <a:lnTo>
                  <a:pt x="357377" y="52577"/>
                </a:lnTo>
                <a:lnTo>
                  <a:pt x="3573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488680" y="1546860"/>
            <a:ext cx="357505" cy="59690"/>
          </a:xfrm>
          <a:custGeom>
            <a:avLst/>
            <a:gdLst/>
            <a:ahLst/>
            <a:cxnLst/>
            <a:rect l="l" t="t" r="r" b="b"/>
            <a:pathLst>
              <a:path w="357504" h="59690">
                <a:moveTo>
                  <a:pt x="357377" y="0"/>
                </a:moveTo>
                <a:lnTo>
                  <a:pt x="0" y="0"/>
                </a:lnTo>
                <a:lnTo>
                  <a:pt x="0" y="59436"/>
                </a:lnTo>
                <a:lnTo>
                  <a:pt x="357377" y="59436"/>
                </a:lnTo>
                <a:lnTo>
                  <a:pt x="3573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025128" y="1798320"/>
            <a:ext cx="357505" cy="66675"/>
          </a:xfrm>
          <a:custGeom>
            <a:avLst/>
            <a:gdLst/>
            <a:ahLst/>
            <a:cxnLst/>
            <a:rect l="l" t="t" r="r" b="b"/>
            <a:pathLst>
              <a:path w="357504" h="66675">
                <a:moveTo>
                  <a:pt x="357377" y="0"/>
                </a:moveTo>
                <a:lnTo>
                  <a:pt x="0" y="0"/>
                </a:lnTo>
                <a:lnTo>
                  <a:pt x="0" y="66294"/>
                </a:lnTo>
                <a:lnTo>
                  <a:pt x="357377" y="66294"/>
                </a:lnTo>
                <a:lnTo>
                  <a:pt x="3573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661409" y="3695700"/>
            <a:ext cx="357505" cy="6985"/>
          </a:xfrm>
          <a:custGeom>
            <a:avLst/>
            <a:gdLst/>
            <a:ahLst/>
            <a:cxnLst/>
            <a:rect l="l" t="t" r="r" b="b"/>
            <a:pathLst>
              <a:path w="357504" h="6985">
                <a:moveTo>
                  <a:pt x="357377" y="0"/>
                </a:moveTo>
                <a:lnTo>
                  <a:pt x="0" y="0"/>
                </a:lnTo>
                <a:lnTo>
                  <a:pt x="0" y="6857"/>
                </a:lnTo>
                <a:lnTo>
                  <a:pt x="357377" y="6857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197858" y="2664714"/>
            <a:ext cx="357505" cy="6350"/>
          </a:xfrm>
          <a:custGeom>
            <a:avLst/>
            <a:gdLst/>
            <a:ahLst/>
            <a:cxnLst/>
            <a:rect l="l" t="t" r="r" b="b"/>
            <a:pathLst>
              <a:path w="357504" h="6350">
                <a:moveTo>
                  <a:pt x="357377" y="0"/>
                </a:moveTo>
                <a:lnTo>
                  <a:pt x="0" y="0"/>
                </a:lnTo>
                <a:lnTo>
                  <a:pt x="0" y="6096"/>
                </a:lnTo>
                <a:lnTo>
                  <a:pt x="357377" y="6096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734305" y="2512314"/>
            <a:ext cx="357505" cy="6985"/>
          </a:xfrm>
          <a:custGeom>
            <a:avLst/>
            <a:gdLst/>
            <a:ahLst/>
            <a:cxnLst/>
            <a:rect l="l" t="t" r="r" b="b"/>
            <a:pathLst>
              <a:path w="357504" h="6985">
                <a:moveTo>
                  <a:pt x="357377" y="0"/>
                </a:moveTo>
                <a:lnTo>
                  <a:pt x="0" y="0"/>
                </a:lnTo>
                <a:lnTo>
                  <a:pt x="0" y="6858"/>
                </a:lnTo>
                <a:lnTo>
                  <a:pt x="357377" y="6858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270753" y="2154935"/>
            <a:ext cx="357505" cy="40005"/>
          </a:xfrm>
          <a:custGeom>
            <a:avLst/>
            <a:gdLst/>
            <a:ahLst/>
            <a:cxnLst/>
            <a:rect l="l" t="t" r="r" b="b"/>
            <a:pathLst>
              <a:path w="357504" h="40005">
                <a:moveTo>
                  <a:pt x="357377" y="0"/>
                </a:moveTo>
                <a:lnTo>
                  <a:pt x="0" y="0"/>
                </a:lnTo>
                <a:lnTo>
                  <a:pt x="0" y="39624"/>
                </a:lnTo>
                <a:lnTo>
                  <a:pt x="357377" y="39624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807202" y="2274570"/>
            <a:ext cx="357505" cy="26034"/>
          </a:xfrm>
          <a:custGeom>
            <a:avLst/>
            <a:gdLst/>
            <a:ahLst/>
            <a:cxnLst/>
            <a:rect l="l" t="t" r="r" b="b"/>
            <a:pathLst>
              <a:path w="357504" h="26035">
                <a:moveTo>
                  <a:pt x="357377" y="0"/>
                </a:moveTo>
                <a:lnTo>
                  <a:pt x="0" y="0"/>
                </a:lnTo>
                <a:lnTo>
                  <a:pt x="0" y="25908"/>
                </a:lnTo>
                <a:lnTo>
                  <a:pt x="357377" y="25908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342888" y="2055876"/>
            <a:ext cx="358140" cy="33655"/>
          </a:xfrm>
          <a:custGeom>
            <a:avLst/>
            <a:gdLst/>
            <a:ahLst/>
            <a:cxnLst/>
            <a:rect l="l" t="t" r="r" b="b"/>
            <a:pathLst>
              <a:path w="358140" h="33655">
                <a:moveTo>
                  <a:pt x="358139" y="0"/>
                </a:moveTo>
                <a:lnTo>
                  <a:pt x="0" y="0"/>
                </a:lnTo>
                <a:lnTo>
                  <a:pt x="0" y="33527"/>
                </a:lnTo>
                <a:lnTo>
                  <a:pt x="358139" y="33527"/>
                </a:lnTo>
                <a:lnTo>
                  <a:pt x="358139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879335" y="1791461"/>
            <a:ext cx="358140" cy="20320"/>
          </a:xfrm>
          <a:custGeom>
            <a:avLst/>
            <a:gdLst/>
            <a:ahLst/>
            <a:cxnLst/>
            <a:rect l="l" t="t" r="r" b="b"/>
            <a:pathLst>
              <a:path w="358140" h="20319">
                <a:moveTo>
                  <a:pt x="358140" y="0"/>
                </a:moveTo>
                <a:lnTo>
                  <a:pt x="0" y="0"/>
                </a:lnTo>
                <a:lnTo>
                  <a:pt x="0" y="19812"/>
                </a:lnTo>
                <a:lnTo>
                  <a:pt x="358140" y="19812"/>
                </a:lnTo>
                <a:lnTo>
                  <a:pt x="358140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415783" y="1904238"/>
            <a:ext cx="357505" cy="40005"/>
          </a:xfrm>
          <a:custGeom>
            <a:avLst/>
            <a:gdLst/>
            <a:ahLst/>
            <a:cxnLst/>
            <a:rect l="l" t="t" r="r" b="b"/>
            <a:pathLst>
              <a:path w="357504" h="40005">
                <a:moveTo>
                  <a:pt x="357377" y="0"/>
                </a:moveTo>
                <a:lnTo>
                  <a:pt x="0" y="0"/>
                </a:lnTo>
                <a:lnTo>
                  <a:pt x="0" y="39624"/>
                </a:lnTo>
                <a:lnTo>
                  <a:pt x="357377" y="39624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952231" y="1857755"/>
            <a:ext cx="357505" cy="26670"/>
          </a:xfrm>
          <a:custGeom>
            <a:avLst/>
            <a:gdLst/>
            <a:ahLst/>
            <a:cxnLst/>
            <a:rect l="l" t="t" r="r" b="b"/>
            <a:pathLst>
              <a:path w="357504" h="26669">
                <a:moveTo>
                  <a:pt x="357377" y="0"/>
                </a:moveTo>
                <a:lnTo>
                  <a:pt x="0" y="0"/>
                </a:lnTo>
                <a:lnTo>
                  <a:pt x="0" y="26670"/>
                </a:lnTo>
                <a:lnTo>
                  <a:pt x="357377" y="26670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488680" y="1514094"/>
            <a:ext cx="357505" cy="33020"/>
          </a:xfrm>
          <a:custGeom>
            <a:avLst/>
            <a:gdLst/>
            <a:ahLst/>
            <a:cxnLst/>
            <a:rect l="l" t="t" r="r" b="b"/>
            <a:pathLst>
              <a:path w="357504" h="33019">
                <a:moveTo>
                  <a:pt x="357377" y="0"/>
                </a:moveTo>
                <a:lnTo>
                  <a:pt x="0" y="0"/>
                </a:lnTo>
                <a:lnTo>
                  <a:pt x="0" y="32765"/>
                </a:lnTo>
                <a:lnTo>
                  <a:pt x="357377" y="32765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9025128" y="1764792"/>
            <a:ext cx="357505" cy="33655"/>
          </a:xfrm>
          <a:custGeom>
            <a:avLst/>
            <a:gdLst/>
            <a:ahLst/>
            <a:cxnLst/>
            <a:rect l="l" t="t" r="r" b="b"/>
            <a:pathLst>
              <a:path w="357504" h="33655">
                <a:moveTo>
                  <a:pt x="357377" y="0"/>
                </a:moveTo>
                <a:lnTo>
                  <a:pt x="0" y="0"/>
                </a:lnTo>
                <a:lnTo>
                  <a:pt x="0" y="33527"/>
                </a:lnTo>
                <a:lnTo>
                  <a:pt x="357377" y="33527"/>
                </a:lnTo>
                <a:lnTo>
                  <a:pt x="35737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588514" y="4283964"/>
            <a:ext cx="357505" cy="66675"/>
          </a:xfrm>
          <a:custGeom>
            <a:avLst/>
            <a:gdLst/>
            <a:ahLst/>
            <a:cxnLst/>
            <a:rect l="l" t="t" r="r" b="b"/>
            <a:pathLst>
              <a:path w="357505" h="66675">
                <a:moveTo>
                  <a:pt x="357377" y="0"/>
                </a:moveTo>
                <a:lnTo>
                  <a:pt x="0" y="0"/>
                </a:lnTo>
                <a:lnTo>
                  <a:pt x="0" y="66293"/>
                </a:lnTo>
                <a:lnTo>
                  <a:pt x="357377" y="66293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124961" y="3979926"/>
            <a:ext cx="357505" cy="66675"/>
          </a:xfrm>
          <a:custGeom>
            <a:avLst/>
            <a:gdLst/>
            <a:ahLst/>
            <a:cxnLst/>
            <a:rect l="l" t="t" r="r" b="b"/>
            <a:pathLst>
              <a:path w="357504" h="66675">
                <a:moveTo>
                  <a:pt x="357377" y="0"/>
                </a:moveTo>
                <a:lnTo>
                  <a:pt x="0" y="0"/>
                </a:lnTo>
                <a:lnTo>
                  <a:pt x="0" y="66293"/>
                </a:lnTo>
                <a:lnTo>
                  <a:pt x="357377" y="66293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661409" y="3623309"/>
            <a:ext cx="357505" cy="72390"/>
          </a:xfrm>
          <a:custGeom>
            <a:avLst/>
            <a:gdLst/>
            <a:ahLst/>
            <a:cxnLst/>
            <a:rect l="l" t="t" r="r" b="b"/>
            <a:pathLst>
              <a:path w="357504" h="72389">
                <a:moveTo>
                  <a:pt x="357377" y="0"/>
                </a:moveTo>
                <a:lnTo>
                  <a:pt x="0" y="0"/>
                </a:lnTo>
                <a:lnTo>
                  <a:pt x="0" y="72389"/>
                </a:lnTo>
                <a:lnTo>
                  <a:pt x="357377" y="72389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197858" y="2538983"/>
            <a:ext cx="357505" cy="125730"/>
          </a:xfrm>
          <a:custGeom>
            <a:avLst/>
            <a:gdLst/>
            <a:ahLst/>
            <a:cxnLst/>
            <a:rect l="l" t="t" r="r" b="b"/>
            <a:pathLst>
              <a:path w="357504" h="125730">
                <a:moveTo>
                  <a:pt x="357377" y="0"/>
                </a:moveTo>
                <a:lnTo>
                  <a:pt x="0" y="0"/>
                </a:lnTo>
                <a:lnTo>
                  <a:pt x="0" y="125729"/>
                </a:lnTo>
                <a:lnTo>
                  <a:pt x="357377" y="125729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734305" y="2406395"/>
            <a:ext cx="357505" cy="106045"/>
          </a:xfrm>
          <a:custGeom>
            <a:avLst/>
            <a:gdLst/>
            <a:ahLst/>
            <a:cxnLst/>
            <a:rect l="l" t="t" r="r" b="b"/>
            <a:pathLst>
              <a:path w="357504" h="106044">
                <a:moveTo>
                  <a:pt x="357377" y="0"/>
                </a:moveTo>
                <a:lnTo>
                  <a:pt x="0" y="0"/>
                </a:lnTo>
                <a:lnTo>
                  <a:pt x="0" y="105917"/>
                </a:lnTo>
                <a:lnTo>
                  <a:pt x="357377" y="105917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270753" y="2062733"/>
            <a:ext cx="357505" cy="92710"/>
          </a:xfrm>
          <a:custGeom>
            <a:avLst/>
            <a:gdLst/>
            <a:ahLst/>
            <a:cxnLst/>
            <a:rect l="l" t="t" r="r" b="b"/>
            <a:pathLst>
              <a:path w="357504" h="92710">
                <a:moveTo>
                  <a:pt x="357377" y="0"/>
                </a:moveTo>
                <a:lnTo>
                  <a:pt x="0" y="0"/>
                </a:lnTo>
                <a:lnTo>
                  <a:pt x="0" y="92201"/>
                </a:lnTo>
                <a:lnTo>
                  <a:pt x="357377" y="92201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807202" y="2188464"/>
            <a:ext cx="357505" cy="86360"/>
          </a:xfrm>
          <a:custGeom>
            <a:avLst/>
            <a:gdLst/>
            <a:ahLst/>
            <a:cxnLst/>
            <a:rect l="l" t="t" r="r" b="b"/>
            <a:pathLst>
              <a:path w="357504" h="86360">
                <a:moveTo>
                  <a:pt x="357377" y="0"/>
                </a:moveTo>
                <a:lnTo>
                  <a:pt x="0" y="0"/>
                </a:lnTo>
                <a:lnTo>
                  <a:pt x="0" y="86105"/>
                </a:lnTo>
                <a:lnTo>
                  <a:pt x="357377" y="86105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342888" y="1976627"/>
            <a:ext cx="358140" cy="79375"/>
          </a:xfrm>
          <a:custGeom>
            <a:avLst/>
            <a:gdLst/>
            <a:ahLst/>
            <a:cxnLst/>
            <a:rect l="l" t="t" r="r" b="b"/>
            <a:pathLst>
              <a:path w="358140" h="79375">
                <a:moveTo>
                  <a:pt x="358139" y="0"/>
                </a:moveTo>
                <a:lnTo>
                  <a:pt x="0" y="0"/>
                </a:lnTo>
                <a:lnTo>
                  <a:pt x="0" y="79248"/>
                </a:lnTo>
                <a:lnTo>
                  <a:pt x="358139" y="79248"/>
                </a:lnTo>
                <a:lnTo>
                  <a:pt x="3581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879335" y="1712214"/>
            <a:ext cx="358140" cy="79375"/>
          </a:xfrm>
          <a:custGeom>
            <a:avLst/>
            <a:gdLst/>
            <a:ahLst/>
            <a:cxnLst/>
            <a:rect l="l" t="t" r="r" b="b"/>
            <a:pathLst>
              <a:path w="358140" h="79375">
                <a:moveTo>
                  <a:pt x="358140" y="0"/>
                </a:moveTo>
                <a:lnTo>
                  <a:pt x="0" y="0"/>
                </a:lnTo>
                <a:lnTo>
                  <a:pt x="0" y="79248"/>
                </a:lnTo>
                <a:lnTo>
                  <a:pt x="358140" y="79248"/>
                </a:lnTo>
                <a:lnTo>
                  <a:pt x="35814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415783" y="1824989"/>
            <a:ext cx="357505" cy="79375"/>
          </a:xfrm>
          <a:custGeom>
            <a:avLst/>
            <a:gdLst/>
            <a:ahLst/>
            <a:cxnLst/>
            <a:rect l="l" t="t" r="r" b="b"/>
            <a:pathLst>
              <a:path w="357504" h="79375">
                <a:moveTo>
                  <a:pt x="357377" y="0"/>
                </a:moveTo>
                <a:lnTo>
                  <a:pt x="0" y="0"/>
                </a:lnTo>
                <a:lnTo>
                  <a:pt x="0" y="79248"/>
                </a:lnTo>
                <a:lnTo>
                  <a:pt x="357377" y="79248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952231" y="1778507"/>
            <a:ext cx="357505" cy="79375"/>
          </a:xfrm>
          <a:custGeom>
            <a:avLst/>
            <a:gdLst/>
            <a:ahLst/>
            <a:cxnLst/>
            <a:rect l="l" t="t" r="r" b="b"/>
            <a:pathLst>
              <a:path w="357504" h="79375">
                <a:moveTo>
                  <a:pt x="357377" y="0"/>
                </a:moveTo>
                <a:lnTo>
                  <a:pt x="0" y="0"/>
                </a:lnTo>
                <a:lnTo>
                  <a:pt x="0" y="79248"/>
                </a:lnTo>
                <a:lnTo>
                  <a:pt x="357377" y="79248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488680" y="1421130"/>
            <a:ext cx="357505" cy="93345"/>
          </a:xfrm>
          <a:custGeom>
            <a:avLst/>
            <a:gdLst/>
            <a:ahLst/>
            <a:cxnLst/>
            <a:rect l="l" t="t" r="r" b="b"/>
            <a:pathLst>
              <a:path w="357504" h="93344">
                <a:moveTo>
                  <a:pt x="357377" y="0"/>
                </a:moveTo>
                <a:lnTo>
                  <a:pt x="0" y="0"/>
                </a:lnTo>
                <a:lnTo>
                  <a:pt x="0" y="92963"/>
                </a:lnTo>
                <a:lnTo>
                  <a:pt x="357377" y="92963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025128" y="1685544"/>
            <a:ext cx="357505" cy="79375"/>
          </a:xfrm>
          <a:custGeom>
            <a:avLst/>
            <a:gdLst/>
            <a:ahLst/>
            <a:cxnLst/>
            <a:rect l="l" t="t" r="r" b="b"/>
            <a:pathLst>
              <a:path w="357504" h="79375">
                <a:moveTo>
                  <a:pt x="357377" y="0"/>
                </a:moveTo>
                <a:lnTo>
                  <a:pt x="0" y="0"/>
                </a:lnTo>
                <a:lnTo>
                  <a:pt x="0" y="79248"/>
                </a:lnTo>
                <a:lnTo>
                  <a:pt x="357377" y="79248"/>
                </a:lnTo>
                <a:lnTo>
                  <a:pt x="3573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588514" y="4178808"/>
            <a:ext cx="357505" cy="105410"/>
          </a:xfrm>
          <a:custGeom>
            <a:avLst/>
            <a:gdLst/>
            <a:ahLst/>
            <a:cxnLst/>
            <a:rect l="l" t="t" r="r" b="b"/>
            <a:pathLst>
              <a:path w="357505" h="105410">
                <a:moveTo>
                  <a:pt x="357377" y="0"/>
                </a:moveTo>
                <a:lnTo>
                  <a:pt x="0" y="0"/>
                </a:lnTo>
                <a:lnTo>
                  <a:pt x="0" y="105156"/>
                </a:lnTo>
                <a:lnTo>
                  <a:pt x="357377" y="105156"/>
                </a:lnTo>
                <a:lnTo>
                  <a:pt x="357377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124961" y="3874008"/>
            <a:ext cx="357505" cy="106045"/>
          </a:xfrm>
          <a:custGeom>
            <a:avLst/>
            <a:gdLst/>
            <a:ahLst/>
            <a:cxnLst/>
            <a:rect l="l" t="t" r="r" b="b"/>
            <a:pathLst>
              <a:path w="357504" h="106045">
                <a:moveTo>
                  <a:pt x="357377" y="0"/>
                </a:moveTo>
                <a:lnTo>
                  <a:pt x="0" y="0"/>
                </a:lnTo>
                <a:lnTo>
                  <a:pt x="0" y="105918"/>
                </a:lnTo>
                <a:lnTo>
                  <a:pt x="357377" y="105918"/>
                </a:lnTo>
                <a:lnTo>
                  <a:pt x="357377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661409" y="3497579"/>
            <a:ext cx="357505" cy="125730"/>
          </a:xfrm>
          <a:custGeom>
            <a:avLst/>
            <a:gdLst/>
            <a:ahLst/>
            <a:cxnLst/>
            <a:rect l="l" t="t" r="r" b="b"/>
            <a:pathLst>
              <a:path w="357504" h="125729">
                <a:moveTo>
                  <a:pt x="357377" y="0"/>
                </a:moveTo>
                <a:lnTo>
                  <a:pt x="0" y="0"/>
                </a:lnTo>
                <a:lnTo>
                  <a:pt x="0" y="125730"/>
                </a:lnTo>
                <a:lnTo>
                  <a:pt x="357377" y="125730"/>
                </a:lnTo>
                <a:lnTo>
                  <a:pt x="357377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197858" y="2406395"/>
            <a:ext cx="357505" cy="132715"/>
          </a:xfrm>
          <a:custGeom>
            <a:avLst/>
            <a:gdLst/>
            <a:ahLst/>
            <a:cxnLst/>
            <a:rect l="l" t="t" r="r" b="b"/>
            <a:pathLst>
              <a:path w="357504" h="132714">
                <a:moveTo>
                  <a:pt x="357377" y="0"/>
                </a:moveTo>
                <a:lnTo>
                  <a:pt x="0" y="0"/>
                </a:lnTo>
                <a:lnTo>
                  <a:pt x="0" y="132587"/>
                </a:lnTo>
                <a:lnTo>
                  <a:pt x="357377" y="132587"/>
                </a:lnTo>
                <a:lnTo>
                  <a:pt x="357377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734305" y="2280666"/>
            <a:ext cx="357505" cy="125730"/>
          </a:xfrm>
          <a:custGeom>
            <a:avLst/>
            <a:gdLst/>
            <a:ahLst/>
            <a:cxnLst/>
            <a:rect l="l" t="t" r="r" b="b"/>
            <a:pathLst>
              <a:path w="357504" h="125730">
                <a:moveTo>
                  <a:pt x="357377" y="0"/>
                </a:moveTo>
                <a:lnTo>
                  <a:pt x="0" y="0"/>
                </a:lnTo>
                <a:lnTo>
                  <a:pt x="0" y="125729"/>
                </a:lnTo>
                <a:lnTo>
                  <a:pt x="357377" y="125729"/>
                </a:lnTo>
                <a:lnTo>
                  <a:pt x="357377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270753" y="1983485"/>
            <a:ext cx="357505" cy="79375"/>
          </a:xfrm>
          <a:custGeom>
            <a:avLst/>
            <a:gdLst/>
            <a:ahLst/>
            <a:cxnLst/>
            <a:rect l="l" t="t" r="r" b="b"/>
            <a:pathLst>
              <a:path w="357504" h="79375">
                <a:moveTo>
                  <a:pt x="357377" y="0"/>
                </a:moveTo>
                <a:lnTo>
                  <a:pt x="0" y="0"/>
                </a:lnTo>
                <a:lnTo>
                  <a:pt x="0" y="79248"/>
                </a:lnTo>
                <a:lnTo>
                  <a:pt x="357377" y="79248"/>
                </a:lnTo>
                <a:lnTo>
                  <a:pt x="357377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807202" y="2109216"/>
            <a:ext cx="357505" cy="79375"/>
          </a:xfrm>
          <a:custGeom>
            <a:avLst/>
            <a:gdLst/>
            <a:ahLst/>
            <a:cxnLst/>
            <a:rect l="l" t="t" r="r" b="b"/>
            <a:pathLst>
              <a:path w="357504" h="79375">
                <a:moveTo>
                  <a:pt x="357377" y="0"/>
                </a:moveTo>
                <a:lnTo>
                  <a:pt x="0" y="0"/>
                </a:lnTo>
                <a:lnTo>
                  <a:pt x="0" y="79248"/>
                </a:lnTo>
                <a:lnTo>
                  <a:pt x="357377" y="79248"/>
                </a:lnTo>
                <a:lnTo>
                  <a:pt x="357377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342888" y="1884426"/>
            <a:ext cx="358140" cy="92710"/>
          </a:xfrm>
          <a:custGeom>
            <a:avLst/>
            <a:gdLst/>
            <a:ahLst/>
            <a:cxnLst/>
            <a:rect l="l" t="t" r="r" b="b"/>
            <a:pathLst>
              <a:path w="358140" h="92710">
                <a:moveTo>
                  <a:pt x="358139" y="0"/>
                </a:moveTo>
                <a:lnTo>
                  <a:pt x="0" y="0"/>
                </a:lnTo>
                <a:lnTo>
                  <a:pt x="0" y="92201"/>
                </a:lnTo>
                <a:lnTo>
                  <a:pt x="358139" y="92201"/>
                </a:lnTo>
                <a:lnTo>
                  <a:pt x="358139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879335" y="1632966"/>
            <a:ext cx="358140" cy="79375"/>
          </a:xfrm>
          <a:custGeom>
            <a:avLst/>
            <a:gdLst/>
            <a:ahLst/>
            <a:cxnLst/>
            <a:rect l="l" t="t" r="r" b="b"/>
            <a:pathLst>
              <a:path w="358140" h="79375">
                <a:moveTo>
                  <a:pt x="358140" y="0"/>
                </a:moveTo>
                <a:lnTo>
                  <a:pt x="0" y="0"/>
                </a:lnTo>
                <a:lnTo>
                  <a:pt x="0" y="79248"/>
                </a:lnTo>
                <a:lnTo>
                  <a:pt x="358140" y="79248"/>
                </a:lnTo>
                <a:lnTo>
                  <a:pt x="358140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415783" y="1738883"/>
            <a:ext cx="357505" cy="86360"/>
          </a:xfrm>
          <a:custGeom>
            <a:avLst/>
            <a:gdLst/>
            <a:ahLst/>
            <a:cxnLst/>
            <a:rect l="l" t="t" r="r" b="b"/>
            <a:pathLst>
              <a:path w="357504" h="86360">
                <a:moveTo>
                  <a:pt x="357377" y="0"/>
                </a:moveTo>
                <a:lnTo>
                  <a:pt x="0" y="0"/>
                </a:lnTo>
                <a:lnTo>
                  <a:pt x="0" y="86105"/>
                </a:lnTo>
                <a:lnTo>
                  <a:pt x="357377" y="86105"/>
                </a:lnTo>
                <a:lnTo>
                  <a:pt x="357377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952231" y="1699260"/>
            <a:ext cx="357505" cy="79375"/>
          </a:xfrm>
          <a:custGeom>
            <a:avLst/>
            <a:gdLst/>
            <a:ahLst/>
            <a:cxnLst/>
            <a:rect l="l" t="t" r="r" b="b"/>
            <a:pathLst>
              <a:path w="357504" h="79375">
                <a:moveTo>
                  <a:pt x="357377" y="0"/>
                </a:moveTo>
                <a:lnTo>
                  <a:pt x="0" y="0"/>
                </a:lnTo>
                <a:lnTo>
                  <a:pt x="0" y="79248"/>
                </a:lnTo>
                <a:lnTo>
                  <a:pt x="357377" y="79248"/>
                </a:lnTo>
                <a:lnTo>
                  <a:pt x="357377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488680" y="1335024"/>
            <a:ext cx="357505" cy="86360"/>
          </a:xfrm>
          <a:custGeom>
            <a:avLst/>
            <a:gdLst/>
            <a:ahLst/>
            <a:cxnLst/>
            <a:rect l="l" t="t" r="r" b="b"/>
            <a:pathLst>
              <a:path w="357504" h="86359">
                <a:moveTo>
                  <a:pt x="357377" y="0"/>
                </a:moveTo>
                <a:lnTo>
                  <a:pt x="0" y="0"/>
                </a:lnTo>
                <a:lnTo>
                  <a:pt x="0" y="86105"/>
                </a:lnTo>
                <a:lnTo>
                  <a:pt x="357377" y="86105"/>
                </a:lnTo>
                <a:lnTo>
                  <a:pt x="357377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025128" y="1639823"/>
            <a:ext cx="357505" cy="45720"/>
          </a:xfrm>
          <a:custGeom>
            <a:avLst/>
            <a:gdLst/>
            <a:ahLst/>
            <a:cxnLst/>
            <a:rect l="l" t="t" r="r" b="b"/>
            <a:pathLst>
              <a:path w="357504" h="45719">
                <a:moveTo>
                  <a:pt x="357377" y="0"/>
                </a:moveTo>
                <a:lnTo>
                  <a:pt x="0" y="0"/>
                </a:lnTo>
                <a:lnTo>
                  <a:pt x="0" y="45720"/>
                </a:lnTo>
                <a:lnTo>
                  <a:pt x="357377" y="45720"/>
                </a:lnTo>
                <a:lnTo>
                  <a:pt x="357377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2588514" y="4078985"/>
            <a:ext cx="357505" cy="100330"/>
          </a:xfrm>
          <a:custGeom>
            <a:avLst/>
            <a:gdLst/>
            <a:ahLst/>
            <a:cxnLst/>
            <a:rect l="l" t="t" r="r" b="b"/>
            <a:pathLst>
              <a:path w="357505" h="100329">
                <a:moveTo>
                  <a:pt x="357377" y="0"/>
                </a:moveTo>
                <a:lnTo>
                  <a:pt x="0" y="0"/>
                </a:lnTo>
                <a:lnTo>
                  <a:pt x="0" y="99822"/>
                </a:lnTo>
                <a:lnTo>
                  <a:pt x="357377" y="99822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124961" y="3729228"/>
            <a:ext cx="357505" cy="144780"/>
          </a:xfrm>
          <a:custGeom>
            <a:avLst/>
            <a:gdLst/>
            <a:ahLst/>
            <a:cxnLst/>
            <a:rect l="l" t="t" r="r" b="b"/>
            <a:pathLst>
              <a:path w="357504" h="144779">
                <a:moveTo>
                  <a:pt x="357377" y="0"/>
                </a:moveTo>
                <a:lnTo>
                  <a:pt x="0" y="0"/>
                </a:lnTo>
                <a:lnTo>
                  <a:pt x="0" y="144780"/>
                </a:lnTo>
                <a:lnTo>
                  <a:pt x="357377" y="144780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3661409" y="3358896"/>
            <a:ext cx="357505" cy="139065"/>
          </a:xfrm>
          <a:custGeom>
            <a:avLst/>
            <a:gdLst/>
            <a:ahLst/>
            <a:cxnLst/>
            <a:rect l="l" t="t" r="r" b="b"/>
            <a:pathLst>
              <a:path w="357504" h="139064">
                <a:moveTo>
                  <a:pt x="357377" y="0"/>
                </a:moveTo>
                <a:lnTo>
                  <a:pt x="0" y="0"/>
                </a:lnTo>
                <a:lnTo>
                  <a:pt x="0" y="138684"/>
                </a:lnTo>
                <a:lnTo>
                  <a:pt x="357377" y="138684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197858" y="2174748"/>
            <a:ext cx="357505" cy="231775"/>
          </a:xfrm>
          <a:custGeom>
            <a:avLst/>
            <a:gdLst/>
            <a:ahLst/>
            <a:cxnLst/>
            <a:rect l="l" t="t" r="r" b="b"/>
            <a:pathLst>
              <a:path w="357504" h="231775">
                <a:moveTo>
                  <a:pt x="357377" y="0"/>
                </a:moveTo>
                <a:lnTo>
                  <a:pt x="0" y="0"/>
                </a:lnTo>
                <a:lnTo>
                  <a:pt x="0" y="231648"/>
                </a:lnTo>
                <a:lnTo>
                  <a:pt x="357377" y="231648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734305" y="2102357"/>
            <a:ext cx="357505" cy="178435"/>
          </a:xfrm>
          <a:custGeom>
            <a:avLst/>
            <a:gdLst/>
            <a:ahLst/>
            <a:cxnLst/>
            <a:rect l="l" t="t" r="r" b="b"/>
            <a:pathLst>
              <a:path w="357504" h="178435">
                <a:moveTo>
                  <a:pt x="357377" y="0"/>
                </a:moveTo>
                <a:lnTo>
                  <a:pt x="0" y="0"/>
                </a:lnTo>
                <a:lnTo>
                  <a:pt x="0" y="178308"/>
                </a:lnTo>
                <a:lnTo>
                  <a:pt x="357377" y="178308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270753" y="1751838"/>
            <a:ext cx="357505" cy="231775"/>
          </a:xfrm>
          <a:custGeom>
            <a:avLst/>
            <a:gdLst/>
            <a:ahLst/>
            <a:cxnLst/>
            <a:rect l="l" t="t" r="r" b="b"/>
            <a:pathLst>
              <a:path w="357504" h="231775">
                <a:moveTo>
                  <a:pt x="357377" y="0"/>
                </a:moveTo>
                <a:lnTo>
                  <a:pt x="0" y="0"/>
                </a:lnTo>
                <a:lnTo>
                  <a:pt x="0" y="231648"/>
                </a:lnTo>
                <a:lnTo>
                  <a:pt x="357377" y="231648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807202" y="1949957"/>
            <a:ext cx="357505" cy="159385"/>
          </a:xfrm>
          <a:custGeom>
            <a:avLst/>
            <a:gdLst/>
            <a:ahLst/>
            <a:cxnLst/>
            <a:rect l="l" t="t" r="r" b="b"/>
            <a:pathLst>
              <a:path w="357504" h="159385">
                <a:moveTo>
                  <a:pt x="357377" y="0"/>
                </a:moveTo>
                <a:lnTo>
                  <a:pt x="0" y="0"/>
                </a:lnTo>
                <a:lnTo>
                  <a:pt x="0" y="159258"/>
                </a:lnTo>
                <a:lnTo>
                  <a:pt x="357377" y="159258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342888" y="1665732"/>
            <a:ext cx="358140" cy="219075"/>
          </a:xfrm>
          <a:custGeom>
            <a:avLst/>
            <a:gdLst/>
            <a:ahLst/>
            <a:cxnLst/>
            <a:rect l="l" t="t" r="r" b="b"/>
            <a:pathLst>
              <a:path w="358140" h="219075">
                <a:moveTo>
                  <a:pt x="358139" y="0"/>
                </a:moveTo>
                <a:lnTo>
                  <a:pt x="0" y="0"/>
                </a:lnTo>
                <a:lnTo>
                  <a:pt x="0" y="218693"/>
                </a:lnTo>
                <a:lnTo>
                  <a:pt x="358139" y="218693"/>
                </a:lnTo>
                <a:lnTo>
                  <a:pt x="358139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879335" y="1415033"/>
            <a:ext cx="358140" cy="218440"/>
          </a:xfrm>
          <a:custGeom>
            <a:avLst/>
            <a:gdLst/>
            <a:ahLst/>
            <a:cxnLst/>
            <a:rect l="l" t="t" r="r" b="b"/>
            <a:pathLst>
              <a:path w="358140" h="218439">
                <a:moveTo>
                  <a:pt x="358140" y="0"/>
                </a:moveTo>
                <a:lnTo>
                  <a:pt x="0" y="0"/>
                </a:lnTo>
                <a:lnTo>
                  <a:pt x="0" y="217932"/>
                </a:lnTo>
                <a:lnTo>
                  <a:pt x="358140" y="217932"/>
                </a:lnTo>
                <a:lnTo>
                  <a:pt x="358140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415783" y="1487424"/>
            <a:ext cx="357505" cy="251460"/>
          </a:xfrm>
          <a:custGeom>
            <a:avLst/>
            <a:gdLst/>
            <a:ahLst/>
            <a:cxnLst/>
            <a:rect l="l" t="t" r="r" b="b"/>
            <a:pathLst>
              <a:path w="357504" h="251460">
                <a:moveTo>
                  <a:pt x="357377" y="0"/>
                </a:moveTo>
                <a:lnTo>
                  <a:pt x="0" y="0"/>
                </a:lnTo>
                <a:lnTo>
                  <a:pt x="0" y="251460"/>
                </a:lnTo>
                <a:lnTo>
                  <a:pt x="357377" y="251460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952231" y="1480566"/>
            <a:ext cx="357505" cy="219075"/>
          </a:xfrm>
          <a:custGeom>
            <a:avLst/>
            <a:gdLst/>
            <a:ahLst/>
            <a:cxnLst/>
            <a:rect l="l" t="t" r="r" b="b"/>
            <a:pathLst>
              <a:path w="357504" h="219075">
                <a:moveTo>
                  <a:pt x="357377" y="0"/>
                </a:moveTo>
                <a:lnTo>
                  <a:pt x="0" y="0"/>
                </a:lnTo>
                <a:lnTo>
                  <a:pt x="0" y="218693"/>
                </a:lnTo>
                <a:lnTo>
                  <a:pt x="357377" y="218693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488680" y="1064513"/>
            <a:ext cx="357505" cy="270510"/>
          </a:xfrm>
          <a:custGeom>
            <a:avLst/>
            <a:gdLst/>
            <a:ahLst/>
            <a:cxnLst/>
            <a:rect l="l" t="t" r="r" b="b"/>
            <a:pathLst>
              <a:path w="357504" h="270509">
                <a:moveTo>
                  <a:pt x="357377" y="0"/>
                </a:moveTo>
                <a:lnTo>
                  <a:pt x="0" y="0"/>
                </a:lnTo>
                <a:lnTo>
                  <a:pt x="0" y="270510"/>
                </a:lnTo>
                <a:lnTo>
                  <a:pt x="357377" y="270510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025128" y="1408175"/>
            <a:ext cx="357505" cy="231775"/>
          </a:xfrm>
          <a:custGeom>
            <a:avLst/>
            <a:gdLst/>
            <a:ahLst/>
            <a:cxnLst/>
            <a:rect l="l" t="t" r="r" b="b"/>
            <a:pathLst>
              <a:path w="357504" h="231775">
                <a:moveTo>
                  <a:pt x="357377" y="0"/>
                </a:moveTo>
                <a:lnTo>
                  <a:pt x="0" y="0"/>
                </a:lnTo>
                <a:lnTo>
                  <a:pt x="0" y="231648"/>
                </a:lnTo>
                <a:lnTo>
                  <a:pt x="357377" y="231648"/>
                </a:lnTo>
                <a:lnTo>
                  <a:pt x="3573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499360" y="5150358"/>
            <a:ext cx="6972300" cy="0"/>
          </a:xfrm>
          <a:custGeom>
            <a:avLst/>
            <a:gdLst/>
            <a:ahLst/>
            <a:cxnLst/>
            <a:rect l="l" t="t" r="r" b="b"/>
            <a:pathLst>
              <a:path w="6972300">
                <a:moveTo>
                  <a:pt x="0" y="0"/>
                </a:moveTo>
                <a:lnTo>
                  <a:pt x="6972300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 txBox="1"/>
          <p:nvPr/>
        </p:nvSpPr>
        <p:spPr>
          <a:xfrm>
            <a:off x="2322879" y="5056187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595958"/>
                </a:solidFill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2207093" y="4394961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595958"/>
                </a:solidFill>
                <a:latin typeface="Calibri"/>
                <a:cs typeface="Calibri"/>
              </a:rPr>
              <a:t>100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2207093" y="3733736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595958"/>
                </a:solidFill>
                <a:latin typeface="Calibri"/>
                <a:cs typeface="Calibri"/>
              </a:rPr>
              <a:t>200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2207093" y="3072510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595958"/>
                </a:solidFill>
                <a:latin typeface="Calibri"/>
                <a:cs typeface="Calibri"/>
              </a:rPr>
              <a:t>300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2207093" y="2411285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595958"/>
                </a:solidFill>
                <a:latin typeface="Calibri"/>
                <a:cs typeface="Calibri"/>
              </a:rPr>
              <a:t>400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2207093" y="1750059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595958"/>
                </a:solidFill>
                <a:latin typeface="Calibri"/>
                <a:cs typeface="Calibri"/>
              </a:rPr>
              <a:t>500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2207093" y="1088834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595958"/>
                </a:solidFill>
                <a:latin typeface="Calibri"/>
                <a:cs typeface="Calibri"/>
              </a:rPr>
              <a:t>600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2639261" y="5204548"/>
            <a:ext cx="2578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2010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3175671" y="5204548"/>
            <a:ext cx="2578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2011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3712081" y="5204548"/>
            <a:ext cx="2578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2012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4248491" y="5204548"/>
            <a:ext cx="2578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2013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4784901" y="5204548"/>
            <a:ext cx="5104130" cy="473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8640" algn="l"/>
                <a:tab pos="1085215" algn="l"/>
                <a:tab pos="1621790" algn="l"/>
                <a:tab pos="2157730" algn="l"/>
                <a:tab pos="2694305" algn="l"/>
                <a:tab pos="3230880" algn="l"/>
                <a:tab pos="3767454" algn="l"/>
                <a:tab pos="4303395" algn="l"/>
              </a:tabLst>
            </a:pP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2014</a:t>
            </a: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	</a:t>
            </a: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2015</a:t>
            </a: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	</a:t>
            </a: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2016</a:t>
            </a: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	</a:t>
            </a: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2017</a:t>
            </a: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	</a:t>
            </a: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2018</a:t>
            </a: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	</a:t>
            </a: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2019</a:t>
            </a: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	</a:t>
            </a: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2020</a:t>
            </a: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	</a:t>
            </a: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2021</a:t>
            </a: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	</a:t>
            </a: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2022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90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</a:pPr>
            <a:r>
              <a:rPr sz="900" i="1" spc="-10" dirty="0">
                <a:latin typeface="Calibri"/>
                <a:cs typeface="Calibri"/>
              </a:rPr>
              <a:t>Источник: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Рекомендации</a:t>
            </a:r>
            <a:r>
              <a:rPr sz="900" i="1" dirty="0">
                <a:latin typeface="Calibri"/>
                <a:cs typeface="Calibri"/>
              </a:rPr>
              <a:t> УНП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ООН</a:t>
            </a:r>
            <a:r>
              <a:rPr sz="900" i="1" spc="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по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раннему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предупреждению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новых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психоактивных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веществах.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2039669" y="1906322"/>
            <a:ext cx="153035" cy="23888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dirty="0">
                <a:solidFill>
                  <a:srgbClr val="595958"/>
                </a:solidFill>
                <a:latin typeface="Calibri"/>
                <a:cs typeface="Calibri"/>
              </a:rPr>
              <a:t>Количество</a:t>
            </a:r>
            <a:r>
              <a:rPr sz="1000" spc="-10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595958"/>
                </a:solidFill>
                <a:latin typeface="Calibri"/>
                <a:cs typeface="Calibri"/>
              </a:rPr>
              <a:t>новыхх</a:t>
            </a:r>
            <a:r>
              <a:rPr sz="1000" spc="5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595958"/>
                </a:solidFill>
                <a:latin typeface="Calibri"/>
                <a:cs typeface="Calibri"/>
              </a:rPr>
              <a:t>психоактивных веществ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0061447" y="1045463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5">
                <a:moveTo>
                  <a:pt x="62483" y="0"/>
                </a:moveTo>
                <a:lnTo>
                  <a:pt x="0" y="0"/>
                </a:lnTo>
                <a:lnTo>
                  <a:pt x="0" y="62484"/>
                </a:lnTo>
                <a:lnTo>
                  <a:pt x="62483" y="62484"/>
                </a:lnTo>
                <a:lnTo>
                  <a:pt x="62483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 txBox="1"/>
          <p:nvPr/>
        </p:nvSpPr>
        <p:spPr>
          <a:xfrm>
            <a:off x="10138051" y="982284"/>
            <a:ext cx="6375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Триптамины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10061447" y="1338833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5" h="63500">
                <a:moveTo>
                  <a:pt x="62483" y="0"/>
                </a:moveTo>
                <a:lnTo>
                  <a:pt x="0" y="0"/>
                </a:lnTo>
                <a:lnTo>
                  <a:pt x="0" y="63246"/>
                </a:lnTo>
                <a:lnTo>
                  <a:pt x="62483" y="63246"/>
                </a:lnTo>
                <a:lnTo>
                  <a:pt x="62483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 txBox="1"/>
          <p:nvPr/>
        </p:nvSpPr>
        <p:spPr>
          <a:xfrm>
            <a:off x="10138051" y="1276148"/>
            <a:ext cx="1218565" cy="45656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20"/>
              </a:spcBef>
            </a:pP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Вещества</a:t>
            </a:r>
            <a:r>
              <a:rPr sz="900" spc="-30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растительного</a:t>
            </a:r>
            <a:r>
              <a:rPr sz="900" spc="500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происхождения</a:t>
            </a:r>
            <a:r>
              <a:rPr sz="900" spc="500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Пиперазины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10061447" y="1632966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483" y="0"/>
                </a:moveTo>
                <a:lnTo>
                  <a:pt x="0" y="0"/>
                </a:lnTo>
                <a:lnTo>
                  <a:pt x="0" y="62484"/>
                </a:lnTo>
                <a:lnTo>
                  <a:pt x="62483" y="62484"/>
                </a:lnTo>
                <a:lnTo>
                  <a:pt x="6248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0061447" y="1926335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5" h="63500">
                <a:moveTo>
                  <a:pt x="62483" y="0"/>
                </a:moveTo>
                <a:lnTo>
                  <a:pt x="0" y="0"/>
                </a:lnTo>
                <a:lnTo>
                  <a:pt x="0" y="63246"/>
                </a:lnTo>
                <a:lnTo>
                  <a:pt x="62483" y="63246"/>
                </a:lnTo>
                <a:lnTo>
                  <a:pt x="62483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 txBox="1"/>
          <p:nvPr/>
        </p:nvSpPr>
        <p:spPr>
          <a:xfrm>
            <a:off x="10138051" y="1863876"/>
            <a:ext cx="825500" cy="456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Фениметразины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Фенидаты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10061447" y="2220467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5" h="63500">
                <a:moveTo>
                  <a:pt x="62483" y="0"/>
                </a:moveTo>
                <a:lnTo>
                  <a:pt x="0" y="0"/>
                </a:lnTo>
                <a:lnTo>
                  <a:pt x="0" y="63246"/>
                </a:lnTo>
                <a:lnTo>
                  <a:pt x="62483" y="63246"/>
                </a:lnTo>
                <a:lnTo>
                  <a:pt x="62483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0061447" y="2514600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483" y="0"/>
                </a:moveTo>
                <a:lnTo>
                  <a:pt x="0" y="0"/>
                </a:lnTo>
                <a:lnTo>
                  <a:pt x="0" y="62484"/>
                </a:lnTo>
                <a:lnTo>
                  <a:pt x="62483" y="62484"/>
                </a:lnTo>
                <a:lnTo>
                  <a:pt x="62483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 txBox="1"/>
          <p:nvPr/>
        </p:nvSpPr>
        <p:spPr>
          <a:xfrm>
            <a:off x="10138051" y="2451603"/>
            <a:ext cx="8896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Фенилэтиламины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10061447" y="2807970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5" h="63500">
                <a:moveTo>
                  <a:pt x="62483" y="0"/>
                </a:moveTo>
                <a:lnTo>
                  <a:pt x="0" y="0"/>
                </a:lnTo>
                <a:lnTo>
                  <a:pt x="0" y="63246"/>
                </a:lnTo>
                <a:lnTo>
                  <a:pt x="62483" y="63246"/>
                </a:lnTo>
                <a:lnTo>
                  <a:pt x="62483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 txBox="1"/>
          <p:nvPr/>
        </p:nvSpPr>
        <p:spPr>
          <a:xfrm>
            <a:off x="10138051" y="2745468"/>
            <a:ext cx="1463675" cy="4565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0"/>
              </a:spcBef>
            </a:pP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Вещества</a:t>
            </a:r>
            <a:r>
              <a:rPr sz="900" spc="-30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фенциклидинового</a:t>
            </a:r>
            <a:r>
              <a:rPr sz="900" spc="500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595958"/>
                </a:solidFill>
                <a:latin typeface="Calibri"/>
                <a:cs typeface="Calibri"/>
              </a:rPr>
              <a:t>ряда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Другие</a:t>
            </a:r>
            <a:r>
              <a:rPr sz="900" spc="-40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вещества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10061447" y="310210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483" y="0"/>
                </a:moveTo>
                <a:lnTo>
                  <a:pt x="0" y="0"/>
                </a:lnTo>
                <a:lnTo>
                  <a:pt x="0" y="62484"/>
                </a:lnTo>
                <a:lnTo>
                  <a:pt x="62483" y="62484"/>
                </a:lnTo>
                <a:lnTo>
                  <a:pt x="62483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0061447" y="3396234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483" y="0"/>
                </a:moveTo>
                <a:lnTo>
                  <a:pt x="0" y="0"/>
                </a:lnTo>
                <a:lnTo>
                  <a:pt x="0" y="62484"/>
                </a:lnTo>
                <a:lnTo>
                  <a:pt x="62483" y="62484"/>
                </a:lnTo>
                <a:lnTo>
                  <a:pt x="62483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 txBox="1"/>
          <p:nvPr/>
        </p:nvSpPr>
        <p:spPr>
          <a:xfrm>
            <a:off x="10138051" y="3333196"/>
            <a:ext cx="695960" cy="456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Нитазены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Лизергамиды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10061447" y="3689603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5" h="63500">
                <a:moveTo>
                  <a:pt x="62483" y="0"/>
                </a:moveTo>
                <a:lnTo>
                  <a:pt x="0" y="0"/>
                </a:lnTo>
                <a:lnTo>
                  <a:pt x="0" y="63246"/>
                </a:lnTo>
                <a:lnTo>
                  <a:pt x="62483" y="63246"/>
                </a:lnTo>
                <a:lnTo>
                  <a:pt x="62483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0061447" y="3983735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483" y="0"/>
                </a:moveTo>
                <a:lnTo>
                  <a:pt x="0" y="0"/>
                </a:lnTo>
                <a:lnTo>
                  <a:pt x="0" y="62483"/>
                </a:lnTo>
                <a:lnTo>
                  <a:pt x="62483" y="62483"/>
                </a:lnTo>
                <a:lnTo>
                  <a:pt x="6248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 txBox="1"/>
          <p:nvPr/>
        </p:nvSpPr>
        <p:spPr>
          <a:xfrm>
            <a:off x="10138051" y="3920924"/>
            <a:ext cx="977900" cy="456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95958"/>
                </a:solidFill>
                <a:latin typeface="Calibri"/>
                <a:cs typeface="Calibri"/>
              </a:rPr>
              <a:t>Аналоги</a:t>
            </a:r>
            <a:r>
              <a:rPr sz="900" spc="-35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фентанила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Бензодиазепины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10061447" y="4277867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483" y="0"/>
                </a:moveTo>
                <a:lnTo>
                  <a:pt x="0" y="0"/>
                </a:lnTo>
                <a:lnTo>
                  <a:pt x="0" y="62483"/>
                </a:lnTo>
                <a:lnTo>
                  <a:pt x="62483" y="62483"/>
                </a:lnTo>
                <a:lnTo>
                  <a:pt x="62483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0061447" y="4571238"/>
            <a:ext cx="62865" cy="63500"/>
          </a:xfrm>
          <a:custGeom>
            <a:avLst/>
            <a:gdLst/>
            <a:ahLst/>
            <a:cxnLst/>
            <a:rect l="l" t="t" r="r" b="b"/>
            <a:pathLst>
              <a:path w="62865" h="63500">
                <a:moveTo>
                  <a:pt x="62483" y="0"/>
                </a:moveTo>
                <a:lnTo>
                  <a:pt x="0" y="0"/>
                </a:lnTo>
                <a:lnTo>
                  <a:pt x="0" y="63245"/>
                </a:lnTo>
                <a:lnTo>
                  <a:pt x="62483" y="63245"/>
                </a:lnTo>
                <a:lnTo>
                  <a:pt x="62483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 txBox="1"/>
          <p:nvPr/>
        </p:nvSpPr>
        <p:spPr>
          <a:xfrm>
            <a:off x="10138051" y="4508651"/>
            <a:ext cx="1245870" cy="456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Аминоинданы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Синтетические</a:t>
            </a:r>
            <a:r>
              <a:rPr sz="900" spc="60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катиноны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10061447" y="4865370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483" y="0"/>
                </a:moveTo>
                <a:lnTo>
                  <a:pt x="0" y="0"/>
                </a:lnTo>
                <a:lnTo>
                  <a:pt x="0" y="62483"/>
                </a:lnTo>
                <a:lnTo>
                  <a:pt x="62483" y="62483"/>
                </a:lnTo>
                <a:lnTo>
                  <a:pt x="62483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0061447" y="5159502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62483" y="0"/>
                </a:moveTo>
                <a:lnTo>
                  <a:pt x="0" y="0"/>
                </a:lnTo>
                <a:lnTo>
                  <a:pt x="0" y="62483"/>
                </a:lnTo>
                <a:lnTo>
                  <a:pt x="62483" y="62483"/>
                </a:lnTo>
                <a:lnTo>
                  <a:pt x="6248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 txBox="1"/>
          <p:nvPr/>
        </p:nvSpPr>
        <p:spPr>
          <a:xfrm>
            <a:off x="10138051" y="5096379"/>
            <a:ext cx="15036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Синтетические</a:t>
            </a:r>
            <a:r>
              <a:rPr sz="900" spc="60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595958"/>
                </a:solidFill>
                <a:latin typeface="Calibri"/>
                <a:cs typeface="Calibri"/>
              </a:rPr>
              <a:t>каннабиноиды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1" name="object 271"/>
          <p:cNvSpPr txBox="1">
            <a:spLocks noGrp="1"/>
          </p:cNvSpPr>
          <p:nvPr>
            <p:ph type="title"/>
          </p:nvPr>
        </p:nvSpPr>
        <p:spPr>
          <a:xfrm>
            <a:off x="1334279" y="129198"/>
            <a:ext cx="96640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52600" marR="5080" indent="-174053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2060"/>
                </a:solidFill>
              </a:rPr>
              <a:t>Новые</a:t>
            </a:r>
            <a:r>
              <a:rPr sz="2400" spc="-80" dirty="0">
                <a:solidFill>
                  <a:srgbClr val="002060"/>
                </a:solidFill>
              </a:rPr>
              <a:t> </a:t>
            </a:r>
            <a:r>
              <a:rPr sz="2400" spc="-10" dirty="0">
                <a:solidFill>
                  <a:srgbClr val="002060"/>
                </a:solidFill>
              </a:rPr>
              <a:t>психоактивные</a:t>
            </a:r>
            <a:r>
              <a:rPr sz="2400" spc="-4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вещества,</a:t>
            </a:r>
            <a:r>
              <a:rPr sz="2400" spc="-50" dirty="0">
                <a:solidFill>
                  <a:srgbClr val="002060"/>
                </a:solidFill>
              </a:rPr>
              <a:t> </a:t>
            </a:r>
            <a:r>
              <a:rPr sz="2400" spc="-10" dirty="0">
                <a:solidFill>
                  <a:srgbClr val="002060"/>
                </a:solidFill>
              </a:rPr>
              <a:t>выявленные</a:t>
            </a:r>
            <a:r>
              <a:rPr sz="2400" spc="-55" dirty="0">
                <a:solidFill>
                  <a:srgbClr val="002060"/>
                </a:solidFill>
              </a:rPr>
              <a:t> </a:t>
            </a:r>
            <a:r>
              <a:rPr sz="2400" spc="-25" dirty="0">
                <a:solidFill>
                  <a:srgbClr val="002060"/>
                </a:solidFill>
              </a:rPr>
              <a:t>государствами-</a:t>
            </a:r>
            <a:r>
              <a:rPr sz="2400" dirty="0">
                <a:solidFill>
                  <a:srgbClr val="002060"/>
                </a:solidFill>
              </a:rPr>
              <a:t>членами</a:t>
            </a:r>
            <a:r>
              <a:rPr sz="2400" spc="-40" dirty="0">
                <a:solidFill>
                  <a:srgbClr val="002060"/>
                </a:solidFill>
              </a:rPr>
              <a:t> </a:t>
            </a:r>
            <a:r>
              <a:rPr sz="2400" spc="-50" dirty="0">
                <a:solidFill>
                  <a:srgbClr val="002060"/>
                </a:solidFill>
              </a:rPr>
              <a:t>в </a:t>
            </a:r>
            <a:r>
              <a:rPr sz="2400" dirty="0">
                <a:solidFill>
                  <a:srgbClr val="002060"/>
                </a:solidFill>
              </a:rPr>
              <a:t>разбивке</a:t>
            </a:r>
            <a:r>
              <a:rPr sz="2400" spc="-7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по</a:t>
            </a:r>
            <a:r>
              <a:rPr sz="2400" spc="-7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группам</a:t>
            </a:r>
            <a:r>
              <a:rPr sz="2400" spc="-6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веществ,</a:t>
            </a:r>
            <a:r>
              <a:rPr sz="2400" spc="-55" dirty="0">
                <a:solidFill>
                  <a:srgbClr val="002060"/>
                </a:solidFill>
              </a:rPr>
              <a:t> </a:t>
            </a:r>
            <a:r>
              <a:rPr sz="2400" spc="-10" dirty="0">
                <a:solidFill>
                  <a:srgbClr val="002060"/>
                </a:solidFill>
              </a:rPr>
              <a:t>2010-</a:t>
            </a:r>
            <a:r>
              <a:rPr sz="2400" dirty="0">
                <a:solidFill>
                  <a:srgbClr val="002060"/>
                </a:solidFill>
              </a:rPr>
              <a:t>2022</a:t>
            </a:r>
            <a:r>
              <a:rPr sz="2400" spc="-95" dirty="0">
                <a:solidFill>
                  <a:srgbClr val="002060"/>
                </a:solidFill>
              </a:rPr>
              <a:t> </a:t>
            </a:r>
            <a:r>
              <a:rPr sz="2400" spc="-20" dirty="0">
                <a:solidFill>
                  <a:srgbClr val="002060"/>
                </a:solidFill>
              </a:rPr>
              <a:t>годы</a:t>
            </a:r>
            <a:endParaRPr sz="2400"/>
          </a:p>
        </p:txBody>
      </p:sp>
      <p:pic>
        <p:nvPicPr>
          <p:cNvPr id="272" name="object 27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56165" y="5863551"/>
            <a:ext cx="1115664" cy="890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025" y="61721"/>
            <a:ext cx="5864860" cy="6415405"/>
            <a:chOff x="73025" y="61721"/>
            <a:chExt cx="5864860" cy="6415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723" y="61721"/>
              <a:ext cx="4335778" cy="54330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1517" y="251383"/>
              <a:ext cx="3954495" cy="505472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7387124" y="2211575"/>
            <a:ext cx="2956560" cy="2956560"/>
            <a:chOff x="7387124" y="2211575"/>
            <a:chExt cx="2956560" cy="2956560"/>
          </a:xfrm>
        </p:grpSpPr>
        <p:sp>
          <p:nvSpPr>
            <p:cNvPr id="6" name="object 6"/>
            <p:cNvSpPr/>
            <p:nvPr/>
          </p:nvSpPr>
          <p:spPr>
            <a:xfrm>
              <a:off x="8865218" y="2211580"/>
              <a:ext cx="1478280" cy="2941955"/>
            </a:xfrm>
            <a:custGeom>
              <a:avLst/>
              <a:gdLst/>
              <a:ahLst/>
              <a:cxnLst/>
              <a:rect l="l" t="t" r="r" b="b"/>
              <a:pathLst>
                <a:path w="1478279" h="2941954">
                  <a:moveTo>
                    <a:pt x="0" y="0"/>
                  </a:moveTo>
                  <a:lnTo>
                    <a:pt x="0" y="369544"/>
                  </a:lnTo>
                  <a:lnTo>
                    <a:pt x="48091" y="370568"/>
                  </a:lnTo>
                  <a:lnTo>
                    <a:pt x="95658" y="373613"/>
                  </a:lnTo>
                  <a:lnTo>
                    <a:pt x="142661" y="378638"/>
                  </a:lnTo>
                  <a:lnTo>
                    <a:pt x="189057" y="385600"/>
                  </a:lnTo>
                  <a:lnTo>
                    <a:pt x="234806" y="394458"/>
                  </a:lnTo>
                  <a:lnTo>
                    <a:pt x="279864" y="405170"/>
                  </a:lnTo>
                  <a:lnTo>
                    <a:pt x="324191" y="417695"/>
                  </a:lnTo>
                  <a:lnTo>
                    <a:pt x="367745" y="431992"/>
                  </a:lnTo>
                  <a:lnTo>
                    <a:pt x="410485" y="448018"/>
                  </a:lnTo>
                  <a:lnTo>
                    <a:pt x="452369" y="465732"/>
                  </a:lnTo>
                  <a:lnTo>
                    <a:pt x="493354" y="485093"/>
                  </a:lnTo>
                  <a:lnTo>
                    <a:pt x="533401" y="506058"/>
                  </a:lnTo>
                  <a:lnTo>
                    <a:pt x="572467" y="528587"/>
                  </a:lnTo>
                  <a:lnTo>
                    <a:pt x="610510" y="552637"/>
                  </a:lnTo>
                  <a:lnTo>
                    <a:pt x="647489" y="578167"/>
                  </a:lnTo>
                  <a:lnTo>
                    <a:pt x="683362" y="605136"/>
                  </a:lnTo>
                  <a:lnTo>
                    <a:pt x="718088" y="633502"/>
                  </a:lnTo>
                  <a:lnTo>
                    <a:pt x="751626" y="663223"/>
                  </a:lnTo>
                  <a:lnTo>
                    <a:pt x="783932" y="694258"/>
                  </a:lnTo>
                  <a:lnTo>
                    <a:pt x="814967" y="726564"/>
                  </a:lnTo>
                  <a:lnTo>
                    <a:pt x="844688" y="760102"/>
                  </a:lnTo>
                  <a:lnTo>
                    <a:pt x="873054" y="794828"/>
                  </a:lnTo>
                  <a:lnTo>
                    <a:pt x="900023" y="830701"/>
                  </a:lnTo>
                  <a:lnTo>
                    <a:pt x="925553" y="867680"/>
                  </a:lnTo>
                  <a:lnTo>
                    <a:pt x="949603" y="905723"/>
                  </a:lnTo>
                  <a:lnTo>
                    <a:pt x="972132" y="944789"/>
                  </a:lnTo>
                  <a:lnTo>
                    <a:pt x="993098" y="984836"/>
                  </a:lnTo>
                  <a:lnTo>
                    <a:pt x="1012458" y="1025822"/>
                  </a:lnTo>
                  <a:lnTo>
                    <a:pt x="1030172" y="1067705"/>
                  </a:lnTo>
                  <a:lnTo>
                    <a:pt x="1046198" y="1110445"/>
                  </a:lnTo>
                  <a:lnTo>
                    <a:pt x="1060495" y="1153999"/>
                  </a:lnTo>
                  <a:lnTo>
                    <a:pt x="1073020" y="1198326"/>
                  </a:lnTo>
                  <a:lnTo>
                    <a:pt x="1083732" y="1243385"/>
                  </a:lnTo>
                  <a:lnTo>
                    <a:pt x="1092590" y="1289133"/>
                  </a:lnTo>
                  <a:lnTo>
                    <a:pt x="1099552" y="1335529"/>
                  </a:lnTo>
                  <a:lnTo>
                    <a:pt x="1104577" y="1382532"/>
                  </a:lnTo>
                  <a:lnTo>
                    <a:pt x="1107622" y="1430100"/>
                  </a:lnTo>
                  <a:lnTo>
                    <a:pt x="1108646" y="1478191"/>
                  </a:lnTo>
                  <a:lnTo>
                    <a:pt x="1107602" y="1526613"/>
                  </a:lnTo>
                  <a:lnTo>
                    <a:pt x="1104496" y="1574555"/>
                  </a:lnTo>
                  <a:lnTo>
                    <a:pt x="1099368" y="1621968"/>
                  </a:lnTo>
                  <a:lnTo>
                    <a:pt x="1092258" y="1668807"/>
                  </a:lnTo>
                  <a:lnTo>
                    <a:pt x="1083207" y="1715024"/>
                  </a:lnTo>
                  <a:lnTo>
                    <a:pt x="1072255" y="1760573"/>
                  </a:lnTo>
                  <a:lnTo>
                    <a:pt x="1059442" y="1805408"/>
                  </a:lnTo>
                  <a:lnTo>
                    <a:pt x="1044809" y="1849481"/>
                  </a:lnTo>
                  <a:lnTo>
                    <a:pt x="1028396" y="1892747"/>
                  </a:lnTo>
                  <a:lnTo>
                    <a:pt x="1010244" y="1935158"/>
                  </a:lnTo>
                  <a:lnTo>
                    <a:pt x="990393" y="1976669"/>
                  </a:lnTo>
                  <a:lnTo>
                    <a:pt x="968884" y="2017232"/>
                  </a:lnTo>
                  <a:lnTo>
                    <a:pt x="945756" y="2056801"/>
                  </a:lnTo>
                  <a:lnTo>
                    <a:pt x="921050" y="2095329"/>
                  </a:lnTo>
                  <a:lnTo>
                    <a:pt x="894807" y="2132769"/>
                  </a:lnTo>
                  <a:lnTo>
                    <a:pt x="867066" y="2169076"/>
                  </a:lnTo>
                  <a:lnTo>
                    <a:pt x="837869" y="2204202"/>
                  </a:lnTo>
                  <a:lnTo>
                    <a:pt x="807256" y="2238101"/>
                  </a:lnTo>
                  <a:lnTo>
                    <a:pt x="775267" y="2270726"/>
                  </a:lnTo>
                  <a:lnTo>
                    <a:pt x="741942" y="2302031"/>
                  </a:lnTo>
                  <a:lnTo>
                    <a:pt x="707322" y="2331969"/>
                  </a:lnTo>
                  <a:lnTo>
                    <a:pt x="671448" y="2360493"/>
                  </a:lnTo>
                  <a:lnTo>
                    <a:pt x="634359" y="2387557"/>
                  </a:lnTo>
                  <a:lnTo>
                    <a:pt x="596096" y="2413114"/>
                  </a:lnTo>
                  <a:lnTo>
                    <a:pt x="556699" y="2437118"/>
                  </a:lnTo>
                  <a:lnTo>
                    <a:pt x="516210" y="2459522"/>
                  </a:lnTo>
                  <a:lnTo>
                    <a:pt x="474667" y="2480279"/>
                  </a:lnTo>
                  <a:lnTo>
                    <a:pt x="432113" y="2499343"/>
                  </a:lnTo>
                  <a:lnTo>
                    <a:pt x="388586" y="2516667"/>
                  </a:lnTo>
                  <a:lnTo>
                    <a:pt x="344127" y="2532205"/>
                  </a:lnTo>
                  <a:lnTo>
                    <a:pt x="298777" y="2545909"/>
                  </a:lnTo>
                  <a:lnTo>
                    <a:pt x="252577" y="2557735"/>
                  </a:lnTo>
                  <a:lnTo>
                    <a:pt x="205566" y="2567633"/>
                  </a:lnTo>
                  <a:lnTo>
                    <a:pt x="157784" y="2575560"/>
                  </a:lnTo>
                  <a:lnTo>
                    <a:pt x="210375" y="2941345"/>
                  </a:lnTo>
                  <a:lnTo>
                    <a:pt x="257621" y="2933785"/>
                  </a:lnTo>
                  <a:lnTo>
                    <a:pt x="304276" y="2924791"/>
                  </a:lnTo>
                  <a:lnTo>
                    <a:pt x="350323" y="2914388"/>
                  </a:lnTo>
                  <a:lnTo>
                    <a:pt x="395741" y="2902602"/>
                  </a:lnTo>
                  <a:lnTo>
                    <a:pt x="440512" y="2889461"/>
                  </a:lnTo>
                  <a:lnTo>
                    <a:pt x="484615" y="2874988"/>
                  </a:lnTo>
                  <a:lnTo>
                    <a:pt x="528031" y="2859211"/>
                  </a:lnTo>
                  <a:lnTo>
                    <a:pt x="570740" y="2842156"/>
                  </a:lnTo>
                  <a:lnTo>
                    <a:pt x="612724" y="2823848"/>
                  </a:lnTo>
                  <a:lnTo>
                    <a:pt x="653963" y="2804313"/>
                  </a:lnTo>
                  <a:lnTo>
                    <a:pt x="694437" y="2783578"/>
                  </a:lnTo>
                  <a:lnTo>
                    <a:pt x="734127" y="2761668"/>
                  </a:lnTo>
                  <a:lnTo>
                    <a:pt x="773013" y="2738609"/>
                  </a:lnTo>
                  <a:lnTo>
                    <a:pt x="811077" y="2714428"/>
                  </a:lnTo>
                  <a:lnTo>
                    <a:pt x="848298" y="2689150"/>
                  </a:lnTo>
                  <a:lnTo>
                    <a:pt x="884657" y="2662801"/>
                  </a:lnTo>
                  <a:lnTo>
                    <a:pt x="920135" y="2635407"/>
                  </a:lnTo>
                  <a:lnTo>
                    <a:pt x="954712" y="2606995"/>
                  </a:lnTo>
                  <a:lnTo>
                    <a:pt x="988369" y="2577589"/>
                  </a:lnTo>
                  <a:lnTo>
                    <a:pt x="1021086" y="2547217"/>
                  </a:lnTo>
                  <a:lnTo>
                    <a:pt x="1052844" y="2515904"/>
                  </a:lnTo>
                  <a:lnTo>
                    <a:pt x="1083623" y="2483676"/>
                  </a:lnTo>
                  <a:lnTo>
                    <a:pt x="1113405" y="2450559"/>
                  </a:lnTo>
                  <a:lnTo>
                    <a:pt x="1142169" y="2416579"/>
                  </a:lnTo>
                  <a:lnTo>
                    <a:pt x="1169896" y="2381762"/>
                  </a:lnTo>
                  <a:lnTo>
                    <a:pt x="1196567" y="2346134"/>
                  </a:lnTo>
                  <a:lnTo>
                    <a:pt x="1222162" y="2309721"/>
                  </a:lnTo>
                  <a:lnTo>
                    <a:pt x="1246662" y="2272548"/>
                  </a:lnTo>
                  <a:lnTo>
                    <a:pt x="1270047" y="2234643"/>
                  </a:lnTo>
                  <a:lnTo>
                    <a:pt x="1292298" y="2196031"/>
                  </a:lnTo>
                  <a:lnTo>
                    <a:pt x="1313396" y="2156737"/>
                  </a:lnTo>
                  <a:lnTo>
                    <a:pt x="1333320" y="2116789"/>
                  </a:lnTo>
                  <a:lnTo>
                    <a:pt x="1352052" y="2076211"/>
                  </a:lnTo>
                  <a:lnTo>
                    <a:pt x="1369573" y="2035030"/>
                  </a:lnTo>
                  <a:lnTo>
                    <a:pt x="1385862" y="1993271"/>
                  </a:lnTo>
                  <a:lnTo>
                    <a:pt x="1400900" y="1950962"/>
                  </a:lnTo>
                  <a:lnTo>
                    <a:pt x="1414667" y="1908127"/>
                  </a:lnTo>
                  <a:lnTo>
                    <a:pt x="1427146" y="1864793"/>
                  </a:lnTo>
                  <a:lnTo>
                    <a:pt x="1438315" y="1820985"/>
                  </a:lnTo>
                  <a:lnTo>
                    <a:pt x="1448155" y="1776730"/>
                  </a:lnTo>
                  <a:lnTo>
                    <a:pt x="1456648" y="1732054"/>
                  </a:lnTo>
                  <a:lnTo>
                    <a:pt x="1463773" y="1686982"/>
                  </a:lnTo>
                  <a:lnTo>
                    <a:pt x="1469511" y="1641541"/>
                  </a:lnTo>
                  <a:lnTo>
                    <a:pt x="1473843" y="1595756"/>
                  </a:lnTo>
                  <a:lnTo>
                    <a:pt x="1476749" y="1549654"/>
                  </a:lnTo>
                  <a:lnTo>
                    <a:pt x="1478209" y="1503260"/>
                  </a:lnTo>
                  <a:lnTo>
                    <a:pt x="1478205" y="1456601"/>
                  </a:lnTo>
                  <a:lnTo>
                    <a:pt x="1476717" y="1409702"/>
                  </a:lnTo>
                  <a:lnTo>
                    <a:pt x="1473726" y="1362590"/>
                  </a:lnTo>
                  <a:lnTo>
                    <a:pt x="1469211" y="1315289"/>
                  </a:lnTo>
                  <a:lnTo>
                    <a:pt x="1463154" y="1267828"/>
                  </a:lnTo>
                  <a:lnTo>
                    <a:pt x="1455416" y="1219600"/>
                  </a:lnTo>
                  <a:lnTo>
                    <a:pt x="1446167" y="1171950"/>
                  </a:lnTo>
                  <a:lnTo>
                    <a:pt x="1435435" y="1124903"/>
                  </a:lnTo>
                  <a:lnTo>
                    <a:pt x="1423246" y="1078480"/>
                  </a:lnTo>
                  <a:lnTo>
                    <a:pt x="1409627" y="1032706"/>
                  </a:lnTo>
                  <a:lnTo>
                    <a:pt x="1394605" y="987603"/>
                  </a:lnTo>
                  <a:lnTo>
                    <a:pt x="1378207" y="943196"/>
                  </a:lnTo>
                  <a:lnTo>
                    <a:pt x="1360459" y="899506"/>
                  </a:lnTo>
                  <a:lnTo>
                    <a:pt x="1341388" y="856557"/>
                  </a:lnTo>
                  <a:lnTo>
                    <a:pt x="1321021" y="814373"/>
                  </a:lnTo>
                  <a:lnTo>
                    <a:pt x="1299385" y="772977"/>
                  </a:lnTo>
                  <a:lnTo>
                    <a:pt x="1276507" y="732392"/>
                  </a:lnTo>
                  <a:lnTo>
                    <a:pt x="1252413" y="692640"/>
                  </a:lnTo>
                  <a:lnTo>
                    <a:pt x="1227130" y="653746"/>
                  </a:lnTo>
                  <a:lnTo>
                    <a:pt x="1200686" y="615733"/>
                  </a:lnTo>
                  <a:lnTo>
                    <a:pt x="1173106" y="578624"/>
                  </a:lnTo>
                  <a:lnTo>
                    <a:pt x="1144418" y="542441"/>
                  </a:lnTo>
                  <a:lnTo>
                    <a:pt x="1114649" y="507209"/>
                  </a:lnTo>
                  <a:lnTo>
                    <a:pt x="1083824" y="472950"/>
                  </a:lnTo>
                  <a:lnTo>
                    <a:pt x="1051972" y="439688"/>
                  </a:lnTo>
                  <a:lnTo>
                    <a:pt x="1019119" y="407446"/>
                  </a:lnTo>
                  <a:lnTo>
                    <a:pt x="985291" y="376247"/>
                  </a:lnTo>
                  <a:lnTo>
                    <a:pt x="950516" y="346115"/>
                  </a:lnTo>
                  <a:lnTo>
                    <a:pt x="914820" y="317072"/>
                  </a:lnTo>
                  <a:lnTo>
                    <a:pt x="878231" y="289142"/>
                  </a:lnTo>
                  <a:lnTo>
                    <a:pt x="840774" y="262348"/>
                  </a:lnTo>
                  <a:lnTo>
                    <a:pt x="802477" y="236713"/>
                  </a:lnTo>
                  <a:lnTo>
                    <a:pt x="763366" y="212261"/>
                  </a:lnTo>
                  <a:lnTo>
                    <a:pt x="723469" y="189014"/>
                  </a:lnTo>
                  <a:lnTo>
                    <a:pt x="682812" y="166997"/>
                  </a:lnTo>
                  <a:lnTo>
                    <a:pt x="641422" y="146231"/>
                  </a:lnTo>
                  <a:lnTo>
                    <a:pt x="599326" y="126741"/>
                  </a:lnTo>
                  <a:lnTo>
                    <a:pt x="556550" y="108550"/>
                  </a:lnTo>
                  <a:lnTo>
                    <a:pt x="513121" y="91680"/>
                  </a:lnTo>
                  <a:lnTo>
                    <a:pt x="469067" y="76156"/>
                  </a:lnTo>
                  <a:lnTo>
                    <a:pt x="424414" y="62000"/>
                  </a:lnTo>
                  <a:lnTo>
                    <a:pt x="379188" y="49235"/>
                  </a:lnTo>
                  <a:lnTo>
                    <a:pt x="333417" y="37885"/>
                  </a:lnTo>
                  <a:lnTo>
                    <a:pt x="287127" y="27973"/>
                  </a:lnTo>
                  <a:lnTo>
                    <a:pt x="240346" y="19522"/>
                  </a:lnTo>
                  <a:lnTo>
                    <a:pt x="193099" y="12556"/>
                  </a:lnTo>
                  <a:lnTo>
                    <a:pt x="145415" y="7097"/>
                  </a:lnTo>
                  <a:lnTo>
                    <a:pt x="97319" y="3170"/>
                  </a:lnTo>
                  <a:lnTo>
                    <a:pt x="48838" y="7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21685" y="4289151"/>
              <a:ext cx="1454150" cy="878840"/>
            </a:xfrm>
            <a:custGeom>
              <a:avLst/>
              <a:gdLst/>
              <a:ahLst/>
              <a:cxnLst/>
              <a:rect l="l" t="t" r="r" b="b"/>
              <a:pathLst>
                <a:path w="1454150" h="878839">
                  <a:moveTo>
                    <a:pt x="310883" y="0"/>
                  </a:moveTo>
                  <a:lnTo>
                    <a:pt x="0" y="199796"/>
                  </a:lnTo>
                  <a:lnTo>
                    <a:pt x="27437" y="240967"/>
                  </a:lnTo>
                  <a:lnTo>
                    <a:pt x="56090" y="281008"/>
                  </a:lnTo>
                  <a:lnTo>
                    <a:pt x="85924" y="319904"/>
                  </a:lnTo>
                  <a:lnTo>
                    <a:pt x="116902" y="357637"/>
                  </a:lnTo>
                  <a:lnTo>
                    <a:pt x="148991" y="394194"/>
                  </a:lnTo>
                  <a:lnTo>
                    <a:pt x="182156" y="429556"/>
                  </a:lnTo>
                  <a:lnTo>
                    <a:pt x="216360" y="463709"/>
                  </a:lnTo>
                  <a:lnTo>
                    <a:pt x="251569" y="496635"/>
                  </a:lnTo>
                  <a:lnTo>
                    <a:pt x="287749" y="528321"/>
                  </a:lnTo>
                  <a:lnTo>
                    <a:pt x="324863" y="558748"/>
                  </a:lnTo>
                  <a:lnTo>
                    <a:pt x="362877" y="587901"/>
                  </a:lnTo>
                  <a:lnTo>
                    <a:pt x="401755" y="615765"/>
                  </a:lnTo>
                  <a:lnTo>
                    <a:pt x="441463" y="642322"/>
                  </a:lnTo>
                  <a:lnTo>
                    <a:pt x="481966" y="667558"/>
                  </a:lnTo>
                  <a:lnTo>
                    <a:pt x="523228" y="691456"/>
                  </a:lnTo>
                  <a:lnTo>
                    <a:pt x="565214" y="714000"/>
                  </a:lnTo>
                  <a:lnTo>
                    <a:pt x="607890" y="735174"/>
                  </a:lnTo>
                  <a:lnTo>
                    <a:pt x="651219" y="754962"/>
                  </a:lnTo>
                  <a:lnTo>
                    <a:pt x="695168" y="773347"/>
                  </a:lnTo>
                  <a:lnTo>
                    <a:pt x="739701" y="790315"/>
                  </a:lnTo>
                  <a:lnTo>
                    <a:pt x="784782" y="805849"/>
                  </a:lnTo>
                  <a:lnTo>
                    <a:pt x="830378" y="819933"/>
                  </a:lnTo>
                  <a:lnTo>
                    <a:pt x="876452" y="832551"/>
                  </a:lnTo>
                  <a:lnTo>
                    <a:pt x="922970" y="843686"/>
                  </a:lnTo>
                  <a:lnTo>
                    <a:pt x="969896" y="853324"/>
                  </a:lnTo>
                  <a:lnTo>
                    <a:pt x="1017195" y="861447"/>
                  </a:lnTo>
                  <a:lnTo>
                    <a:pt x="1064833" y="868040"/>
                  </a:lnTo>
                  <a:lnTo>
                    <a:pt x="1112775" y="873087"/>
                  </a:lnTo>
                  <a:lnTo>
                    <a:pt x="1160984" y="876572"/>
                  </a:lnTo>
                  <a:lnTo>
                    <a:pt x="1209427" y="878479"/>
                  </a:lnTo>
                  <a:lnTo>
                    <a:pt x="1258067" y="878791"/>
                  </a:lnTo>
                  <a:lnTo>
                    <a:pt x="1306871" y="877493"/>
                  </a:lnTo>
                  <a:lnTo>
                    <a:pt x="1355802" y="874569"/>
                  </a:lnTo>
                  <a:lnTo>
                    <a:pt x="1404826" y="870002"/>
                  </a:lnTo>
                  <a:lnTo>
                    <a:pt x="1453908" y="863777"/>
                  </a:lnTo>
                  <a:lnTo>
                    <a:pt x="1401318" y="497979"/>
                  </a:lnTo>
                  <a:lnTo>
                    <a:pt x="1351771" y="503974"/>
                  </a:lnTo>
                  <a:lnTo>
                    <a:pt x="1302320" y="507722"/>
                  </a:lnTo>
                  <a:lnTo>
                    <a:pt x="1253028" y="509254"/>
                  </a:lnTo>
                  <a:lnTo>
                    <a:pt x="1203959" y="508597"/>
                  </a:lnTo>
                  <a:lnTo>
                    <a:pt x="1155178" y="505783"/>
                  </a:lnTo>
                  <a:lnTo>
                    <a:pt x="1106749" y="500839"/>
                  </a:lnTo>
                  <a:lnTo>
                    <a:pt x="1058736" y="493795"/>
                  </a:lnTo>
                  <a:lnTo>
                    <a:pt x="1011203" y="484681"/>
                  </a:lnTo>
                  <a:lnTo>
                    <a:pt x="964214" y="473526"/>
                  </a:lnTo>
                  <a:lnTo>
                    <a:pt x="917834" y="460359"/>
                  </a:lnTo>
                  <a:lnTo>
                    <a:pt x="872126" y="445210"/>
                  </a:lnTo>
                  <a:lnTo>
                    <a:pt x="827156" y="428107"/>
                  </a:lnTo>
                  <a:lnTo>
                    <a:pt x="782986" y="409081"/>
                  </a:lnTo>
                  <a:lnTo>
                    <a:pt x="739682" y="388160"/>
                  </a:lnTo>
                  <a:lnTo>
                    <a:pt x="697307" y="365373"/>
                  </a:lnTo>
                  <a:lnTo>
                    <a:pt x="655926" y="340751"/>
                  </a:lnTo>
                  <a:lnTo>
                    <a:pt x="615603" y="314322"/>
                  </a:lnTo>
                  <a:lnTo>
                    <a:pt x="576401" y="286116"/>
                  </a:lnTo>
                  <a:lnTo>
                    <a:pt x="538386" y="256162"/>
                  </a:lnTo>
                  <a:lnTo>
                    <a:pt x="501621" y="224489"/>
                  </a:lnTo>
                  <a:lnTo>
                    <a:pt x="466170" y="191126"/>
                  </a:lnTo>
                  <a:lnTo>
                    <a:pt x="432099" y="156104"/>
                  </a:lnTo>
                  <a:lnTo>
                    <a:pt x="399470" y="119451"/>
                  </a:lnTo>
                  <a:lnTo>
                    <a:pt x="368348" y="81196"/>
                  </a:lnTo>
                  <a:lnTo>
                    <a:pt x="338798" y="41369"/>
                  </a:lnTo>
                  <a:lnTo>
                    <a:pt x="310883" y="0"/>
                  </a:lnTo>
                  <a:close/>
                </a:path>
              </a:pathLst>
            </a:custGeom>
            <a:solidFill>
              <a:srgbClr val="2E75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87124" y="3273318"/>
              <a:ext cx="545465" cy="1216025"/>
            </a:xfrm>
            <a:custGeom>
              <a:avLst/>
              <a:gdLst/>
              <a:ahLst/>
              <a:cxnLst/>
              <a:rect l="l" t="t" r="r" b="b"/>
              <a:pathLst>
                <a:path w="545465" h="1216025">
                  <a:moveTo>
                    <a:pt x="59778" y="0"/>
                  </a:moveTo>
                  <a:lnTo>
                    <a:pt x="46659" y="47603"/>
                  </a:lnTo>
                  <a:lnTo>
                    <a:pt x="35172" y="95452"/>
                  </a:lnTo>
                  <a:lnTo>
                    <a:pt x="25312" y="143508"/>
                  </a:lnTo>
                  <a:lnTo>
                    <a:pt x="17074" y="191733"/>
                  </a:lnTo>
                  <a:lnTo>
                    <a:pt x="10450" y="240085"/>
                  </a:lnTo>
                  <a:lnTo>
                    <a:pt x="5437" y="288528"/>
                  </a:lnTo>
                  <a:lnTo>
                    <a:pt x="2028" y="337020"/>
                  </a:lnTo>
                  <a:lnTo>
                    <a:pt x="217" y="385522"/>
                  </a:lnTo>
                  <a:lnTo>
                    <a:pt x="0" y="433997"/>
                  </a:lnTo>
                  <a:lnTo>
                    <a:pt x="1369" y="482403"/>
                  </a:lnTo>
                  <a:lnTo>
                    <a:pt x="4321" y="530702"/>
                  </a:lnTo>
                  <a:lnTo>
                    <a:pt x="8848" y="578855"/>
                  </a:lnTo>
                  <a:lnTo>
                    <a:pt x="14946" y="626822"/>
                  </a:lnTo>
                  <a:lnTo>
                    <a:pt x="22608" y="674565"/>
                  </a:lnTo>
                  <a:lnTo>
                    <a:pt x="31830" y="722043"/>
                  </a:lnTo>
                  <a:lnTo>
                    <a:pt x="42605" y="769217"/>
                  </a:lnTo>
                  <a:lnTo>
                    <a:pt x="54928" y="816049"/>
                  </a:lnTo>
                  <a:lnTo>
                    <a:pt x="68793" y="862499"/>
                  </a:lnTo>
                  <a:lnTo>
                    <a:pt x="84195" y="908527"/>
                  </a:lnTo>
                  <a:lnTo>
                    <a:pt x="101127" y="954095"/>
                  </a:lnTo>
                  <a:lnTo>
                    <a:pt x="119585" y="999163"/>
                  </a:lnTo>
                  <a:lnTo>
                    <a:pt x="139562" y="1043692"/>
                  </a:lnTo>
                  <a:lnTo>
                    <a:pt x="161054" y="1087643"/>
                  </a:lnTo>
                  <a:lnTo>
                    <a:pt x="184054" y="1130975"/>
                  </a:lnTo>
                  <a:lnTo>
                    <a:pt x="208556" y="1173651"/>
                  </a:lnTo>
                  <a:lnTo>
                    <a:pt x="234556" y="1215631"/>
                  </a:lnTo>
                  <a:lnTo>
                    <a:pt x="545439" y="1015834"/>
                  </a:lnTo>
                  <a:lnTo>
                    <a:pt x="519038" y="972618"/>
                  </a:lnTo>
                  <a:lnTo>
                    <a:pt x="494742" y="928444"/>
                  </a:lnTo>
                  <a:lnTo>
                    <a:pt x="472563" y="883388"/>
                  </a:lnTo>
                  <a:lnTo>
                    <a:pt x="452511" y="837525"/>
                  </a:lnTo>
                  <a:lnTo>
                    <a:pt x="434597" y="790931"/>
                  </a:lnTo>
                  <a:lnTo>
                    <a:pt x="418831" y="743681"/>
                  </a:lnTo>
                  <a:lnTo>
                    <a:pt x="405226" y="695851"/>
                  </a:lnTo>
                  <a:lnTo>
                    <a:pt x="393790" y="647517"/>
                  </a:lnTo>
                  <a:lnTo>
                    <a:pt x="384537" y="598753"/>
                  </a:lnTo>
                  <a:lnTo>
                    <a:pt x="377475" y="549635"/>
                  </a:lnTo>
                  <a:lnTo>
                    <a:pt x="372616" y="500239"/>
                  </a:lnTo>
                  <a:lnTo>
                    <a:pt x="369972" y="450640"/>
                  </a:lnTo>
                  <a:lnTo>
                    <a:pt x="369552" y="400914"/>
                  </a:lnTo>
                  <a:lnTo>
                    <a:pt x="371368" y="351136"/>
                  </a:lnTo>
                  <a:lnTo>
                    <a:pt x="375430" y="301382"/>
                  </a:lnTo>
                  <a:lnTo>
                    <a:pt x="381750" y="251728"/>
                  </a:lnTo>
                  <a:lnTo>
                    <a:pt x="390338" y="202248"/>
                  </a:lnTo>
                  <a:lnTo>
                    <a:pt x="401205" y="153018"/>
                  </a:lnTo>
                  <a:lnTo>
                    <a:pt x="414362" y="104114"/>
                  </a:lnTo>
                  <a:lnTo>
                    <a:pt x="597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46908" y="2721761"/>
              <a:ext cx="581025" cy="655955"/>
            </a:xfrm>
            <a:custGeom>
              <a:avLst/>
              <a:gdLst/>
              <a:ahLst/>
              <a:cxnLst/>
              <a:rect l="l" t="t" r="r" b="b"/>
              <a:pathLst>
                <a:path w="581025" h="655954">
                  <a:moveTo>
                    <a:pt x="301167" y="0"/>
                  </a:moveTo>
                  <a:lnTo>
                    <a:pt x="269789" y="37447"/>
                  </a:lnTo>
                  <a:lnTo>
                    <a:pt x="239709" y="75852"/>
                  </a:lnTo>
                  <a:lnTo>
                    <a:pt x="210947" y="115180"/>
                  </a:lnTo>
                  <a:lnTo>
                    <a:pt x="183521" y="155396"/>
                  </a:lnTo>
                  <a:lnTo>
                    <a:pt x="157452" y="196465"/>
                  </a:lnTo>
                  <a:lnTo>
                    <a:pt x="132758" y="238352"/>
                  </a:lnTo>
                  <a:lnTo>
                    <a:pt x="109457" y="281024"/>
                  </a:lnTo>
                  <a:lnTo>
                    <a:pt x="87570" y="324444"/>
                  </a:lnTo>
                  <a:lnTo>
                    <a:pt x="67115" y="368578"/>
                  </a:lnTo>
                  <a:lnTo>
                    <a:pt x="48112" y="413392"/>
                  </a:lnTo>
                  <a:lnTo>
                    <a:pt x="30579" y="458850"/>
                  </a:lnTo>
                  <a:lnTo>
                    <a:pt x="14535" y="504918"/>
                  </a:lnTo>
                  <a:lnTo>
                    <a:pt x="0" y="551561"/>
                  </a:lnTo>
                  <a:lnTo>
                    <a:pt x="354571" y="655675"/>
                  </a:lnTo>
                  <a:lnTo>
                    <a:pt x="370685" y="605281"/>
                  </a:lnTo>
                  <a:lnTo>
                    <a:pt x="389144" y="555812"/>
                  </a:lnTo>
                  <a:lnTo>
                    <a:pt x="409907" y="507345"/>
                  </a:lnTo>
                  <a:lnTo>
                    <a:pt x="432930" y="459960"/>
                  </a:lnTo>
                  <a:lnTo>
                    <a:pt x="458171" y="413734"/>
                  </a:lnTo>
                  <a:lnTo>
                    <a:pt x="485586" y="368746"/>
                  </a:lnTo>
                  <a:lnTo>
                    <a:pt x="515133" y="325076"/>
                  </a:lnTo>
                  <a:lnTo>
                    <a:pt x="546770" y="282800"/>
                  </a:lnTo>
                  <a:lnTo>
                    <a:pt x="580453" y="241998"/>
                  </a:lnTo>
                  <a:lnTo>
                    <a:pt x="301167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48072" y="2345157"/>
              <a:ext cx="657225" cy="619125"/>
            </a:xfrm>
            <a:custGeom>
              <a:avLst/>
              <a:gdLst/>
              <a:ahLst/>
              <a:cxnLst/>
              <a:rect l="l" t="t" r="r" b="b"/>
              <a:pathLst>
                <a:path w="657225" h="619125">
                  <a:moveTo>
                    <a:pt x="503085" y="0"/>
                  </a:moveTo>
                  <a:lnTo>
                    <a:pt x="458985" y="21026"/>
                  </a:lnTo>
                  <a:lnTo>
                    <a:pt x="415670" y="43464"/>
                  </a:lnTo>
                  <a:lnTo>
                    <a:pt x="373169" y="67288"/>
                  </a:lnTo>
                  <a:lnTo>
                    <a:pt x="331516" y="92477"/>
                  </a:lnTo>
                  <a:lnTo>
                    <a:pt x="290741" y="119004"/>
                  </a:lnTo>
                  <a:lnTo>
                    <a:pt x="250877" y="146848"/>
                  </a:lnTo>
                  <a:lnTo>
                    <a:pt x="211956" y="175984"/>
                  </a:lnTo>
                  <a:lnTo>
                    <a:pt x="174008" y="206389"/>
                  </a:lnTo>
                  <a:lnTo>
                    <a:pt x="137067" y="238038"/>
                  </a:lnTo>
                  <a:lnTo>
                    <a:pt x="101164" y="270908"/>
                  </a:lnTo>
                  <a:lnTo>
                    <a:pt x="66330" y="304975"/>
                  </a:lnTo>
                  <a:lnTo>
                    <a:pt x="32598" y="340215"/>
                  </a:lnTo>
                  <a:lnTo>
                    <a:pt x="0" y="376605"/>
                  </a:lnTo>
                  <a:lnTo>
                    <a:pt x="279285" y="618604"/>
                  </a:lnTo>
                  <a:lnTo>
                    <a:pt x="314877" y="579459"/>
                  </a:lnTo>
                  <a:lnTo>
                    <a:pt x="352218" y="542128"/>
                  </a:lnTo>
                  <a:lnTo>
                    <a:pt x="391239" y="506667"/>
                  </a:lnTo>
                  <a:lnTo>
                    <a:pt x="431867" y="473128"/>
                  </a:lnTo>
                  <a:lnTo>
                    <a:pt x="474030" y="441565"/>
                  </a:lnTo>
                  <a:lnTo>
                    <a:pt x="517657" y="412033"/>
                  </a:lnTo>
                  <a:lnTo>
                    <a:pt x="562675" y="384585"/>
                  </a:lnTo>
                  <a:lnTo>
                    <a:pt x="609015" y="359274"/>
                  </a:lnTo>
                  <a:lnTo>
                    <a:pt x="656602" y="336156"/>
                  </a:lnTo>
                  <a:lnTo>
                    <a:pt x="503085" y="0"/>
                  </a:lnTo>
                  <a:close/>
                </a:path>
              </a:pathLst>
            </a:custGeom>
            <a:solidFill>
              <a:srgbClr val="BF9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51153" y="2271453"/>
              <a:ext cx="302260" cy="410209"/>
            </a:xfrm>
            <a:custGeom>
              <a:avLst/>
              <a:gdLst/>
              <a:ahLst/>
              <a:cxnLst/>
              <a:rect l="l" t="t" r="r" b="b"/>
              <a:pathLst>
                <a:path w="302259" h="410210">
                  <a:moveTo>
                    <a:pt x="197611" y="0"/>
                  </a:moveTo>
                  <a:lnTo>
                    <a:pt x="147246" y="15773"/>
                  </a:lnTo>
                  <a:lnTo>
                    <a:pt x="97491" y="33326"/>
                  </a:lnTo>
                  <a:lnTo>
                    <a:pt x="48393" y="52644"/>
                  </a:lnTo>
                  <a:lnTo>
                    <a:pt x="0" y="73710"/>
                  </a:lnTo>
                  <a:lnTo>
                    <a:pt x="153517" y="409854"/>
                  </a:lnTo>
                  <a:lnTo>
                    <a:pt x="189814" y="394056"/>
                  </a:lnTo>
                  <a:lnTo>
                    <a:pt x="226636" y="379571"/>
                  </a:lnTo>
                  <a:lnTo>
                    <a:pt x="263951" y="366409"/>
                  </a:lnTo>
                  <a:lnTo>
                    <a:pt x="301726" y="354584"/>
                  </a:lnTo>
                  <a:lnTo>
                    <a:pt x="197611" y="0"/>
                  </a:lnTo>
                  <a:close/>
                </a:path>
              </a:pathLst>
            </a:custGeom>
            <a:solidFill>
              <a:srgbClr val="99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48765" y="2211575"/>
              <a:ext cx="416559" cy="414655"/>
            </a:xfrm>
            <a:custGeom>
              <a:avLst/>
              <a:gdLst/>
              <a:ahLst/>
              <a:cxnLst/>
              <a:rect l="l" t="t" r="r" b="b"/>
              <a:pathLst>
                <a:path w="416559" h="414655">
                  <a:moveTo>
                    <a:pt x="416458" y="0"/>
                  </a:moveTo>
                  <a:lnTo>
                    <a:pt x="363637" y="944"/>
                  </a:lnTo>
                  <a:lnTo>
                    <a:pt x="310935" y="3771"/>
                  </a:lnTo>
                  <a:lnTo>
                    <a:pt x="258401" y="8475"/>
                  </a:lnTo>
                  <a:lnTo>
                    <a:pt x="206086" y="15047"/>
                  </a:lnTo>
                  <a:lnTo>
                    <a:pt x="154038" y="23481"/>
                  </a:lnTo>
                  <a:lnTo>
                    <a:pt x="102308" y="33770"/>
                  </a:lnTo>
                  <a:lnTo>
                    <a:pt x="50945" y="45905"/>
                  </a:lnTo>
                  <a:lnTo>
                    <a:pt x="0" y="59880"/>
                  </a:lnTo>
                  <a:lnTo>
                    <a:pt x="104114" y="414464"/>
                  </a:lnTo>
                  <a:lnTo>
                    <a:pt x="155129" y="400791"/>
                  </a:lnTo>
                  <a:lnTo>
                    <a:pt x="206679" y="389576"/>
                  </a:lnTo>
                  <a:lnTo>
                    <a:pt x="258676" y="380831"/>
                  </a:lnTo>
                  <a:lnTo>
                    <a:pt x="311031" y="374569"/>
                  </a:lnTo>
                  <a:lnTo>
                    <a:pt x="363654" y="370802"/>
                  </a:lnTo>
                  <a:lnTo>
                    <a:pt x="416458" y="369544"/>
                  </a:lnTo>
                  <a:lnTo>
                    <a:pt x="416458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524290" y="3154187"/>
            <a:ext cx="866775" cy="7207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635" algn="ctr">
              <a:lnSpc>
                <a:spcPct val="101699"/>
              </a:lnSpc>
              <a:spcBef>
                <a:spcPts val="80"/>
              </a:spcBef>
            </a:pP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Синтетические</a:t>
            </a:r>
            <a:r>
              <a:rPr sz="900" spc="5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агонисты</a:t>
            </a:r>
            <a:r>
              <a:rPr sz="900" spc="5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каннабиноидных</a:t>
            </a:r>
            <a:r>
              <a:rPr sz="900" spc="5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рецепторов</a:t>
            </a:r>
            <a:endParaRPr sz="9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20"/>
              </a:spcBef>
            </a:pPr>
            <a:r>
              <a:rPr sz="900" spc="-25" dirty="0">
                <a:solidFill>
                  <a:srgbClr val="44546A"/>
                </a:solidFill>
                <a:latin typeface="Calibri"/>
                <a:cs typeface="Calibri"/>
              </a:rPr>
              <a:t>48%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11419" y="4889032"/>
            <a:ext cx="675005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Стимуляторы</a:t>
            </a:r>
            <a:endParaRPr sz="9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5"/>
              </a:spcBef>
            </a:pPr>
            <a:r>
              <a:rPr sz="900" spc="-25" dirty="0">
                <a:solidFill>
                  <a:srgbClr val="44546A"/>
                </a:solidFill>
                <a:latin typeface="Calibri"/>
                <a:cs typeface="Calibri"/>
              </a:rPr>
              <a:t>18%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88434" y="3692083"/>
            <a:ext cx="747395" cy="4419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ctr">
              <a:lnSpc>
                <a:spcPct val="101699"/>
              </a:lnSpc>
              <a:spcBef>
                <a:spcPts val="80"/>
              </a:spcBef>
            </a:pP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Синтетические</a:t>
            </a:r>
            <a:r>
              <a:rPr sz="900" spc="5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опиоиды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900" spc="-25" dirty="0">
                <a:solidFill>
                  <a:srgbClr val="44546A"/>
                </a:solidFill>
                <a:latin typeface="Calibri"/>
                <a:cs typeface="Calibri"/>
              </a:rPr>
              <a:t>14%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31741" y="2211555"/>
            <a:ext cx="1050290" cy="95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Диссоциативы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900" spc="-25" dirty="0">
                <a:solidFill>
                  <a:srgbClr val="44546A"/>
                </a:solidFill>
                <a:latin typeface="Calibri"/>
                <a:cs typeface="Calibri"/>
              </a:rPr>
              <a:t>7%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0"/>
              </a:spcBef>
            </a:pPr>
            <a:endParaRPr sz="900">
              <a:latin typeface="Calibri"/>
              <a:cs typeface="Calibri"/>
            </a:endParaRPr>
          </a:p>
          <a:p>
            <a:pPr marL="12700" marR="5080" algn="ctr">
              <a:lnSpc>
                <a:spcPct val="101699"/>
              </a:lnSpc>
            </a:pP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Седативные/снотвор</a:t>
            </a:r>
            <a:r>
              <a:rPr sz="900" spc="5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4546A"/>
                </a:solidFill>
                <a:latin typeface="Calibri"/>
                <a:cs typeface="Calibri"/>
              </a:rPr>
              <a:t>ные</a:t>
            </a:r>
            <a:r>
              <a:rPr sz="9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средства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900" spc="-25" dirty="0">
                <a:solidFill>
                  <a:srgbClr val="44546A"/>
                </a:solidFill>
                <a:latin typeface="Calibri"/>
                <a:cs typeface="Calibri"/>
              </a:rPr>
              <a:t>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15317" y="1646113"/>
            <a:ext cx="798195" cy="4419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635" algn="ctr">
              <a:lnSpc>
                <a:spcPct val="101699"/>
              </a:lnSpc>
              <a:spcBef>
                <a:spcPts val="80"/>
              </a:spcBef>
            </a:pP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Классические</a:t>
            </a:r>
            <a:r>
              <a:rPr sz="900" spc="5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галлюциногены</a:t>
            </a:r>
            <a:r>
              <a:rPr sz="900" spc="5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44546A"/>
                </a:solidFill>
                <a:latin typeface="Calibri"/>
                <a:cs typeface="Calibri"/>
              </a:rPr>
              <a:t>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16725" y="1621767"/>
            <a:ext cx="370205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44546A"/>
                </a:solidFill>
                <a:latin typeface="Calibri"/>
                <a:cs typeface="Calibri"/>
              </a:rPr>
              <a:t>Другие</a:t>
            </a:r>
            <a:endParaRPr sz="9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5"/>
              </a:spcBef>
            </a:pPr>
            <a:r>
              <a:rPr sz="900" spc="-25" dirty="0">
                <a:solidFill>
                  <a:srgbClr val="44546A"/>
                </a:solidFill>
                <a:latin typeface="Calibri"/>
                <a:cs typeface="Calibri"/>
              </a:rPr>
              <a:t>4%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88805" y="5890757"/>
            <a:ext cx="5938520" cy="530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latin typeface="Calibri"/>
                <a:cs typeface="Calibri"/>
              </a:rPr>
              <a:t>Источник: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Рекомендации</a:t>
            </a:r>
            <a:r>
              <a:rPr sz="900" i="1" dirty="0">
                <a:latin typeface="Calibri"/>
                <a:cs typeface="Calibri"/>
              </a:rPr>
              <a:t> УНП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ООН</a:t>
            </a:r>
            <a:r>
              <a:rPr sz="900" i="1" spc="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по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раннему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предупреждению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новых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психоактивных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веществах.</a:t>
            </a:r>
            <a:endParaRPr sz="900">
              <a:latin typeface="Calibri"/>
              <a:cs typeface="Calibri"/>
            </a:endParaRPr>
          </a:p>
          <a:p>
            <a:pPr marL="12700" marR="5080" indent="-635">
              <a:lnSpc>
                <a:spcPct val="100000"/>
              </a:lnSpc>
              <a:spcBef>
                <a:spcPts val="735"/>
              </a:spcBef>
            </a:pPr>
            <a:r>
              <a:rPr sz="900" i="1" dirty="0">
                <a:latin typeface="Calibri"/>
                <a:cs typeface="Calibri"/>
              </a:rPr>
              <a:t>Примечание:</a:t>
            </a:r>
            <a:r>
              <a:rPr sz="900" i="1" spc="26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В</a:t>
            </a:r>
            <a:r>
              <a:rPr sz="900" i="1" spc="26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2022</a:t>
            </a:r>
            <a:r>
              <a:rPr sz="900" i="1" spc="27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году</a:t>
            </a:r>
            <a:r>
              <a:rPr sz="900" i="1" spc="27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общее</a:t>
            </a:r>
            <a:r>
              <a:rPr sz="900" i="1" spc="26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количество</a:t>
            </a:r>
            <a:r>
              <a:rPr sz="900" i="1" spc="27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НПВ,</a:t>
            </a:r>
            <a:r>
              <a:rPr sz="900" i="1" spc="26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о</a:t>
            </a:r>
            <a:r>
              <a:rPr sz="900" i="1" spc="26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которых</a:t>
            </a:r>
            <a:r>
              <a:rPr sz="900" i="1" spc="26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впервые</a:t>
            </a:r>
            <a:r>
              <a:rPr sz="900" i="1" spc="26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было</a:t>
            </a:r>
            <a:r>
              <a:rPr sz="900" i="1" spc="27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сообщено</a:t>
            </a:r>
            <a:r>
              <a:rPr sz="900" i="1" spc="27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на</a:t>
            </a:r>
            <a:r>
              <a:rPr sz="900" i="1" spc="27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глобальном</a:t>
            </a:r>
            <a:r>
              <a:rPr sz="900" i="1" spc="26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уровне,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составило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44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вещества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5959964" y="77095"/>
            <a:ext cx="566547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002060"/>
                </a:solidFill>
              </a:rPr>
              <a:t>Распространение</a:t>
            </a:r>
            <a:r>
              <a:rPr sz="2000" spc="-1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новых</a:t>
            </a:r>
            <a:r>
              <a:rPr sz="2000" spc="-20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психоактивных </a:t>
            </a:r>
            <a:r>
              <a:rPr sz="2000" dirty="0">
                <a:solidFill>
                  <a:srgbClr val="002060"/>
                </a:solidFill>
              </a:rPr>
              <a:t>веществ,</a:t>
            </a:r>
            <a:r>
              <a:rPr sz="2000" spc="-30" dirty="0">
                <a:solidFill>
                  <a:srgbClr val="002060"/>
                </a:solidFill>
              </a:rPr>
              <a:t> </a:t>
            </a:r>
            <a:r>
              <a:rPr sz="2000" spc="-50" dirty="0">
                <a:solidFill>
                  <a:srgbClr val="002060"/>
                </a:solidFill>
              </a:rPr>
              <a:t>о </a:t>
            </a:r>
            <a:r>
              <a:rPr sz="2000" spc="-10" dirty="0">
                <a:solidFill>
                  <a:srgbClr val="002060"/>
                </a:solidFill>
              </a:rPr>
              <a:t>которых</a:t>
            </a:r>
            <a:r>
              <a:rPr sz="2000" spc="-6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впервые</a:t>
            </a:r>
            <a:r>
              <a:rPr sz="2000" spc="-7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было</a:t>
            </a:r>
            <a:r>
              <a:rPr sz="2000" spc="-6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сообщено</a:t>
            </a:r>
            <a:r>
              <a:rPr sz="2000" spc="-6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на</a:t>
            </a:r>
            <a:r>
              <a:rPr sz="2000" spc="-70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глобальном </a:t>
            </a:r>
            <a:r>
              <a:rPr sz="2000" dirty="0">
                <a:solidFill>
                  <a:srgbClr val="002060"/>
                </a:solidFill>
              </a:rPr>
              <a:t>уровне</a:t>
            </a:r>
            <a:r>
              <a:rPr sz="2000" spc="-4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в</a:t>
            </a:r>
            <a:r>
              <a:rPr sz="2000" spc="-3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2022</a:t>
            </a:r>
            <a:r>
              <a:rPr sz="2000" spc="-40" dirty="0">
                <a:solidFill>
                  <a:srgbClr val="002060"/>
                </a:solidFill>
              </a:rPr>
              <a:t> </a:t>
            </a:r>
            <a:r>
              <a:rPr sz="2000" spc="-25" dirty="0">
                <a:solidFill>
                  <a:srgbClr val="002060"/>
                </a:solidFill>
              </a:rPr>
              <a:t>году,</a:t>
            </a:r>
            <a:r>
              <a:rPr sz="2000" spc="-3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в</a:t>
            </a:r>
            <a:r>
              <a:rPr sz="2000" spc="-40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разбивке</a:t>
            </a:r>
            <a:r>
              <a:rPr sz="2000" spc="-35" dirty="0">
                <a:solidFill>
                  <a:srgbClr val="002060"/>
                </a:solidFill>
              </a:rPr>
              <a:t> </a:t>
            </a:r>
            <a:r>
              <a:rPr sz="2000" dirty="0">
                <a:solidFill>
                  <a:srgbClr val="002060"/>
                </a:solidFill>
              </a:rPr>
              <a:t>по</a:t>
            </a:r>
            <a:r>
              <a:rPr sz="2000" spc="-40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группам воздействия</a:t>
            </a:r>
            <a:endParaRPr sz="2000" dirty="0"/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51415" y="5874947"/>
            <a:ext cx="1115664" cy="890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28BCBF-FCC8-BC0B-65E0-BB3060266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0"/>
            <a:ext cx="10134600" cy="518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DE0B35-342C-DE30-35B3-00F6912D8F95}"/>
              </a:ext>
            </a:extLst>
          </p:cNvPr>
          <p:cNvSpPr txBox="1"/>
          <p:nvPr/>
        </p:nvSpPr>
        <p:spPr>
          <a:xfrm>
            <a:off x="4343400" y="6248400"/>
            <a:ext cx="36576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i="1" dirty="0">
                <a:latin typeface="+mn-lt"/>
              </a:rPr>
              <a:t>Источник: УНП ООН, Всемирный доклад о наркотиках за 2025 год.</a:t>
            </a:r>
          </a:p>
        </p:txBody>
      </p:sp>
      <p:pic>
        <p:nvPicPr>
          <p:cNvPr id="8" name="object 43">
            <a:extLst>
              <a:ext uri="{FF2B5EF4-FFF2-40B4-BE49-F238E27FC236}">
                <a16:creationId xmlns:a16="http://schemas.microsoft.com/office/drawing/2014/main" xmlns="" id="{C4513FED-C426-CECF-07AD-A02B1A95625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3821" y="5825896"/>
            <a:ext cx="1115663" cy="8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8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A7C38C-D7E8-E4C9-3EDE-9A29B273D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57" y="31051"/>
            <a:ext cx="11597640" cy="1661993"/>
          </a:xfrm>
        </p:spPr>
        <p:txBody>
          <a:bodyPr/>
          <a:lstStyle/>
          <a:p>
            <a:pPr algn="ctr"/>
            <a:r>
              <a:rPr lang="ru-RU" sz="5400" dirty="0">
                <a:solidFill>
                  <a:srgbClr val="002060"/>
                </a:solidFill>
              </a:rPr>
              <a:t>Категории новых психоактивных веществ на мировом рынке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C359200-1F90-5609-3E2E-926AB1536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551" y="1717404"/>
            <a:ext cx="685800" cy="263101"/>
          </a:xfrm>
        </p:spPr>
        <p:txBody>
          <a:bodyPr/>
          <a:lstStyle/>
          <a:p>
            <a:r>
              <a:rPr lang="ru-RU" sz="2000" dirty="0">
                <a:solidFill>
                  <a:srgbClr val="002060"/>
                </a:solidFill>
              </a:rPr>
              <a:t>2015</a:t>
            </a:r>
          </a:p>
        </p:txBody>
      </p:sp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xmlns="" id="{37187DDE-1F3B-B55C-CAEB-DA1EDAB7B3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4322716"/>
              </p:ext>
            </p:extLst>
          </p:nvPr>
        </p:nvGraphicFramePr>
        <p:xfrm>
          <a:off x="928125" y="1980505"/>
          <a:ext cx="5122652" cy="348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3">
            <a:extLst>
              <a:ext uri="{FF2B5EF4-FFF2-40B4-BE49-F238E27FC236}">
                <a16:creationId xmlns:a16="http://schemas.microsoft.com/office/drawing/2014/main" xmlns="" id="{9F0ACE78-C7AD-409E-A042-D5A8762395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043547"/>
              </p:ext>
            </p:extLst>
          </p:nvPr>
        </p:nvGraphicFramePr>
        <p:xfrm>
          <a:off x="6400800" y="1910650"/>
          <a:ext cx="5222875" cy="3552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1E60AC-CD12-71A1-4D45-23EEDB46030E}"/>
              </a:ext>
            </a:extLst>
          </p:cNvPr>
          <p:cNvSpPr txBox="1"/>
          <p:nvPr/>
        </p:nvSpPr>
        <p:spPr>
          <a:xfrm>
            <a:off x="4075711" y="6324600"/>
            <a:ext cx="46501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i="1" dirty="0"/>
              <a:t>Источник: УНП ООН, Консультативное управление по раннему предупреждению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3AC7C94-43A7-68A1-7A12-298CE3EEF9FD}"/>
              </a:ext>
            </a:extLst>
          </p:cNvPr>
          <p:cNvSpPr txBox="1"/>
          <p:nvPr/>
        </p:nvSpPr>
        <p:spPr>
          <a:xfrm>
            <a:off x="8688779" y="1677119"/>
            <a:ext cx="76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5" name="object 43">
            <a:extLst>
              <a:ext uri="{FF2B5EF4-FFF2-40B4-BE49-F238E27FC236}">
                <a16:creationId xmlns:a16="http://schemas.microsoft.com/office/drawing/2014/main" xmlns="" id="{F1A5BA9A-DF0D-427B-E9F7-D7CD9435100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3821" y="5825896"/>
            <a:ext cx="1115663" cy="8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588822-FE4A-B42F-0607-D4EC1186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95" y="94298"/>
            <a:ext cx="11597640" cy="1107996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Изъятия синтетических наркотиков в 2023 году (в килограммовом эквиваленте)</a:t>
            </a:r>
          </a:p>
        </p:txBody>
      </p:sp>
      <p:graphicFrame>
        <p:nvGraphicFramePr>
          <p:cNvPr id="4" name="Chart 1">
            <a:extLst>
              <a:ext uri="{FF2B5EF4-FFF2-40B4-BE49-F238E27FC236}">
                <a16:creationId xmlns:a16="http://schemas.microsoft.com/office/drawing/2014/main" xmlns="" id="{CA37B3A1-6DD7-4A0C-9ECE-C36DAECCA3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1266567"/>
              </p:ext>
            </p:extLst>
          </p:nvPr>
        </p:nvGraphicFramePr>
        <p:xfrm>
          <a:off x="1621306" y="1202294"/>
          <a:ext cx="10037294" cy="4741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7A6BBE-A791-BA06-A0B4-017AD7444958}"/>
              </a:ext>
            </a:extLst>
          </p:cNvPr>
          <p:cNvSpPr txBox="1"/>
          <p:nvPr/>
        </p:nvSpPr>
        <p:spPr>
          <a:xfrm>
            <a:off x="6057900" y="6155525"/>
            <a:ext cx="46333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i="1" dirty="0"/>
              <a:t>Источник: УНП ООН, ответы на вопросник к ежегодному докладу.</a:t>
            </a:r>
          </a:p>
        </p:txBody>
      </p:sp>
      <p:pic>
        <p:nvPicPr>
          <p:cNvPr id="7" name="object 43">
            <a:extLst>
              <a:ext uri="{FF2B5EF4-FFF2-40B4-BE49-F238E27FC236}">
                <a16:creationId xmlns:a16="http://schemas.microsoft.com/office/drawing/2014/main" xmlns="" id="{B013986F-CEDB-0244-ACC6-9152014F1F2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3821" y="5825896"/>
            <a:ext cx="1115663" cy="8900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083311" cy="678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42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DR 2022">
    <a:dk1>
      <a:srgbClr val="009AA3"/>
    </a:dk1>
    <a:lt1>
      <a:srgbClr val="006D72"/>
    </a:lt1>
    <a:dk2>
      <a:srgbClr val="1A70B8"/>
    </a:dk2>
    <a:lt2>
      <a:srgbClr val="22417C"/>
    </a:lt2>
    <a:accent1>
      <a:srgbClr val="BA3E8C"/>
    </a:accent1>
    <a:accent2>
      <a:srgbClr val="7B0359"/>
    </a:accent2>
    <a:accent3>
      <a:srgbClr val="FFDD00"/>
    </a:accent3>
    <a:accent4>
      <a:srgbClr val="E0AE00"/>
    </a:accent4>
    <a:accent5>
      <a:srgbClr val="D68024"/>
    </a:accent5>
    <a:accent6>
      <a:srgbClr val="BA4D2E"/>
    </a:accent6>
    <a:hlink>
      <a:srgbClr val="E3E3E3"/>
    </a:hlink>
    <a:folHlink>
      <a:srgbClr val="9C9D9D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WDR 2022">
    <a:dk1>
      <a:srgbClr val="009AA3"/>
    </a:dk1>
    <a:lt1>
      <a:srgbClr val="006D72"/>
    </a:lt1>
    <a:dk2>
      <a:srgbClr val="1A70B8"/>
    </a:dk2>
    <a:lt2>
      <a:srgbClr val="22417C"/>
    </a:lt2>
    <a:accent1>
      <a:srgbClr val="BA3E8C"/>
    </a:accent1>
    <a:accent2>
      <a:srgbClr val="7B0359"/>
    </a:accent2>
    <a:accent3>
      <a:srgbClr val="FFDD00"/>
    </a:accent3>
    <a:accent4>
      <a:srgbClr val="E0AE00"/>
    </a:accent4>
    <a:accent5>
      <a:srgbClr val="D68024"/>
    </a:accent5>
    <a:accent6>
      <a:srgbClr val="BA4D2E"/>
    </a:accent6>
    <a:hlink>
      <a:srgbClr val="E3E3E3"/>
    </a:hlink>
    <a:folHlink>
      <a:srgbClr val="9C9D9D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Words>1181</Words>
  <Application>Microsoft Office PowerPoint</Application>
  <PresentationFormat>Произвольный</PresentationFormat>
  <Paragraphs>219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Новые психоактивные вещества (дизайнерские наркотики): старые вызовы новых знакомых</vt:lpstr>
      <vt:lpstr>Презентация PowerPoint</vt:lpstr>
      <vt:lpstr>Презентация PowerPoint</vt:lpstr>
      <vt:lpstr>Количество веществ, находящихся под международным контролем, в 2023 году, а также новых психоактивных веществ, выявленных государствами-членами на глобальном уровне в период с 2005 по 2023 год (совокупные данные).</vt:lpstr>
      <vt:lpstr>Новые психоактивные вещества, выявленные государствами-членами в разбивке по группам веществ, 2010-2022 годы</vt:lpstr>
      <vt:lpstr>Распространение новых психоактивных веществ, о которых впервые было сообщено на глобальном уровне в 2022 году, в разбивке по группам воздействия</vt:lpstr>
      <vt:lpstr>Презентация PowerPoint</vt:lpstr>
      <vt:lpstr>Категории новых психоактивных веществ на мировом рынке</vt:lpstr>
      <vt:lpstr>Изъятия синтетических наркотиков в 2023 году (в килограммовом эквиваленте)</vt:lpstr>
      <vt:lpstr>Наиболее часто используемый синтетический наркотик в разбивке по странам, доступный в 2023 году или в последнем доступном году</vt:lpstr>
      <vt:lpstr>Количество новых психоактивных веществ на мировом рынке</vt:lpstr>
      <vt:lpstr>Лица, впервые обратившиеся за наркологической помощью, Российская Федерация, 2010-2022 годы</vt:lpstr>
      <vt:lpstr>Количество новых психоактивных веществ, о которых впервые было сообщено в Систему раннего предупреждения ЕС в разбивке по категориям, 2005-2024 гг.</vt:lpstr>
      <vt:lpstr>Количество новых психоактивных веществ, о которых сообщается ежегодно после их первого выявления в Европейском Союзе, в разбивке по категориям, 2005-2023 гг.</vt:lpstr>
      <vt:lpstr>Глобальное число людей, употребляющих наркотики, и распространенность употребления наркотиков, 2013, 2018 и 2023 годы</vt:lpstr>
      <vt:lpstr>Глобальное число людей с расстройствами, связанными с употреблением наркотиков, 2014-2023 гг.</vt:lpstr>
      <vt:lpstr>Презентация PowerPoint</vt:lpstr>
      <vt:lpstr>Вызовы синтетических наркотиков</vt:lpstr>
      <vt:lpstr>Смерти, связанные с употреблением наркотических веществ, 1990-2019 годы</vt:lpstr>
      <vt:lpstr>Презентация PowerPoint</vt:lpstr>
      <vt:lpstr>SUMMARY</vt:lpstr>
      <vt:lpstr>SUMMARY</vt:lpstr>
      <vt:lpstr>SUMMARY</vt:lpstr>
      <vt:lpstr>SUMMARY</vt:lpstr>
      <vt:lpstr>ЗАКЛЮЧЕНИЕ</vt:lpstr>
      <vt:lpstr>СПАСИБО!!!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kru</cp:lastModifiedBy>
  <cp:revision>36</cp:revision>
  <dcterms:created xsi:type="dcterms:W3CDTF">2025-08-08T14:37:37Z</dcterms:created>
  <dcterms:modified xsi:type="dcterms:W3CDTF">2025-08-24T16:37:58Z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2025-03-05T00:00:00Z</vt:filetime>
  </property>
  <property fmtid="{D5CDD505-2E9C-101B-9397-08002B2CF9AE}" pid="3" name="Creator">
    <vt:lpwstr>Acrobat PDFMaker 10.1 для PowerPoint</vt:lpwstr>
  </property>
  <property fmtid="{D5CDD505-2E9C-101B-9397-08002B2CF9AE}" pid="4" name="LastSaved">
    <vt:filetime>2025-08-08T00:00:00Z</vt:filetime>
  </property>
  <property fmtid="{D5CDD505-2E9C-101B-9397-08002B2CF9AE}" pid="5" name="Producer">
    <vt:lpwstr>Adobe PDF Library 10.0</vt:lpwstr>
  </property>
</Properties>
</file>